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9.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2.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6.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7.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8.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9.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30.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1.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2.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3.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4.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5.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6.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7.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8.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9.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40.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1.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2.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3.xml" ContentType="application/vnd.openxmlformats-officedocument.drawingml.chart+xml"/>
  <Override PartName="/ppt/charts/style42.xml" ContentType="application/vnd.ms-office.chartstyle+xml"/>
  <Override PartName="/ppt/charts/colors4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00"/>
  </p:notesMasterIdLst>
  <p:handoutMasterIdLst>
    <p:handoutMasterId r:id="rId201"/>
  </p:handoutMasterIdLst>
  <p:sldIdLst>
    <p:sldId id="583" r:id="rId2"/>
    <p:sldId id="584" r:id="rId3"/>
    <p:sldId id="593" r:id="rId4"/>
    <p:sldId id="489" r:id="rId5"/>
    <p:sldId id="490" r:id="rId6"/>
    <p:sldId id="585" r:id="rId7"/>
    <p:sldId id="602" r:id="rId8"/>
    <p:sldId id="599" r:id="rId9"/>
    <p:sldId id="586" r:id="rId10"/>
    <p:sldId id="594" r:id="rId11"/>
    <p:sldId id="590" r:id="rId12"/>
    <p:sldId id="475" r:id="rId13"/>
    <p:sldId id="488" r:id="rId14"/>
    <p:sldId id="491" r:id="rId15"/>
    <p:sldId id="492" r:id="rId16"/>
    <p:sldId id="469" r:id="rId17"/>
    <p:sldId id="465" r:id="rId18"/>
    <p:sldId id="493" r:id="rId19"/>
    <p:sldId id="494" r:id="rId20"/>
    <p:sldId id="522" r:id="rId21"/>
    <p:sldId id="467" r:id="rId22"/>
    <p:sldId id="468" r:id="rId23"/>
    <p:sldId id="463" r:id="rId24"/>
    <p:sldId id="441" r:id="rId25"/>
    <p:sldId id="520" r:id="rId26"/>
    <p:sldId id="459" r:id="rId27"/>
    <p:sldId id="474" r:id="rId28"/>
    <p:sldId id="473" r:id="rId29"/>
    <p:sldId id="477" r:id="rId30"/>
    <p:sldId id="513" r:id="rId31"/>
    <p:sldId id="518" r:id="rId32"/>
    <p:sldId id="456" r:id="rId33"/>
    <p:sldId id="457" r:id="rId34"/>
    <p:sldId id="466" r:id="rId35"/>
    <p:sldId id="440" r:id="rId36"/>
    <p:sldId id="438" r:id="rId37"/>
    <p:sldId id="533" r:id="rId38"/>
    <p:sldId id="535" r:id="rId39"/>
    <p:sldId id="588" r:id="rId40"/>
    <p:sldId id="589" r:id="rId41"/>
    <p:sldId id="537" r:id="rId42"/>
    <p:sldId id="582" r:id="rId43"/>
    <p:sldId id="581" r:id="rId44"/>
    <p:sldId id="592" r:id="rId45"/>
    <p:sldId id="536" r:id="rId46"/>
    <p:sldId id="578" r:id="rId47"/>
    <p:sldId id="538" r:id="rId48"/>
    <p:sldId id="576" r:id="rId49"/>
    <p:sldId id="591" r:id="rId50"/>
    <p:sldId id="577" r:id="rId51"/>
    <p:sldId id="597" r:id="rId52"/>
    <p:sldId id="579" r:id="rId53"/>
    <p:sldId id="580" r:id="rId54"/>
    <p:sldId id="598" r:id="rId55"/>
    <p:sldId id="380" r:id="rId56"/>
    <p:sldId id="381" r:id="rId57"/>
    <p:sldId id="401" r:id="rId58"/>
    <p:sldId id="382" r:id="rId59"/>
    <p:sldId id="383" r:id="rId60"/>
    <p:sldId id="385" r:id="rId61"/>
    <p:sldId id="376" r:id="rId62"/>
    <p:sldId id="407" r:id="rId63"/>
    <p:sldId id="392" r:id="rId64"/>
    <p:sldId id="386" r:id="rId65"/>
    <p:sldId id="377" r:id="rId66"/>
    <p:sldId id="458" r:id="rId67"/>
    <p:sldId id="379" r:id="rId68"/>
    <p:sldId id="472" r:id="rId69"/>
    <p:sldId id="478" r:id="rId70"/>
    <p:sldId id="387" r:id="rId71"/>
    <p:sldId id="389" r:id="rId72"/>
    <p:sldId id="394" r:id="rId73"/>
    <p:sldId id="378" r:id="rId74"/>
    <p:sldId id="390" r:id="rId75"/>
    <p:sldId id="476" r:id="rId76"/>
    <p:sldId id="460" r:id="rId77"/>
    <p:sldId id="391" r:id="rId78"/>
    <p:sldId id="418" r:id="rId79"/>
    <p:sldId id="426" r:id="rId80"/>
    <p:sldId id="509" r:id="rId81"/>
    <p:sldId id="427" r:id="rId82"/>
    <p:sldId id="428" r:id="rId83"/>
    <p:sldId id="429" r:id="rId84"/>
    <p:sldId id="430" r:id="rId85"/>
    <p:sldId id="514" r:id="rId86"/>
    <p:sldId id="395" r:id="rId87"/>
    <p:sldId id="512" r:id="rId88"/>
    <p:sldId id="396" r:id="rId89"/>
    <p:sldId id="408" r:id="rId90"/>
    <p:sldId id="519" r:id="rId91"/>
    <p:sldId id="464" r:id="rId92"/>
    <p:sldId id="452" r:id="rId93"/>
    <p:sldId id="511" r:id="rId94"/>
    <p:sldId id="432" r:id="rId95"/>
    <p:sldId id="453" r:id="rId96"/>
    <p:sldId id="454" r:id="rId97"/>
    <p:sldId id="433" r:id="rId98"/>
    <p:sldId id="434" r:id="rId99"/>
    <p:sldId id="435" r:id="rId100"/>
    <p:sldId id="436" r:id="rId101"/>
    <p:sldId id="424" r:id="rId102"/>
    <p:sldId id="425" r:id="rId103"/>
    <p:sldId id="431" r:id="rId104"/>
    <p:sldId id="495" r:id="rId105"/>
    <p:sldId id="398" r:id="rId106"/>
    <p:sldId id="397" r:id="rId107"/>
    <p:sldId id="406" r:id="rId108"/>
    <p:sldId id="410" r:id="rId109"/>
    <p:sldId id="415" r:id="rId110"/>
    <p:sldId id="414" r:id="rId111"/>
    <p:sldId id="413" r:id="rId112"/>
    <p:sldId id="416" r:id="rId113"/>
    <p:sldId id="417" r:id="rId114"/>
    <p:sldId id="419" r:id="rId115"/>
    <p:sldId id="405" r:id="rId116"/>
    <p:sldId id="439" r:id="rId117"/>
    <p:sldId id="442" r:id="rId118"/>
    <p:sldId id="422" r:id="rId119"/>
    <p:sldId id="399" r:id="rId120"/>
    <p:sldId id="402" r:id="rId121"/>
    <p:sldId id="403" r:id="rId122"/>
    <p:sldId id="404" r:id="rId123"/>
    <p:sldId id="455" r:id="rId124"/>
    <p:sldId id="506" r:id="rId125"/>
    <p:sldId id="388" r:id="rId126"/>
    <p:sldId id="524" r:id="rId127"/>
    <p:sldId id="443" r:id="rId128"/>
    <p:sldId id="523" r:id="rId129"/>
    <p:sldId id="420" r:id="rId130"/>
    <p:sldId id="521" r:id="rId131"/>
    <p:sldId id="505" r:id="rId132"/>
    <p:sldId id="444" r:id="rId133"/>
    <p:sldId id="471" r:id="rId134"/>
    <p:sldId id="445" r:id="rId135"/>
    <p:sldId id="498" r:id="rId136"/>
    <p:sldId id="502" r:id="rId137"/>
    <p:sldId id="503" r:id="rId138"/>
    <p:sldId id="504" r:id="rId139"/>
    <p:sldId id="449" r:id="rId140"/>
    <p:sldId id="421" r:id="rId141"/>
    <p:sldId id="423" r:id="rId142"/>
    <p:sldId id="446" r:id="rId143"/>
    <p:sldId id="525" r:id="rId144"/>
    <p:sldId id="479" r:id="rId145"/>
    <p:sldId id="481" r:id="rId146"/>
    <p:sldId id="480" r:id="rId147"/>
    <p:sldId id="517" r:id="rId148"/>
    <p:sldId id="482" r:id="rId149"/>
    <p:sldId id="483" r:id="rId150"/>
    <p:sldId id="447" r:id="rId151"/>
    <p:sldId id="516" r:id="rId152"/>
    <p:sldId id="515" r:id="rId153"/>
    <p:sldId id="484" r:id="rId154"/>
    <p:sldId id="496" r:id="rId155"/>
    <p:sldId id="448" r:id="rId156"/>
    <p:sldId id="485" r:id="rId157"/>
    <p:sldId id="487" r:id="rId158"/>
    <p:sldId id="501" r:id="rId159"/>
    <p:sldId id="450" r:id="rId160"/>
    <p:sldId id="500" r:id="rId161"/>
    <p:sldId id="497" r:id="rId162"/>
    <p:sldId id="451" r:id="rId163"/>
    <p:sldId id="499" r:id="rId164"/>
    <p:sldId id="530" r:id="rId165"/>
    <p:sldId id="528" r:id="rId166"/>
    <p:sldId id="531" r:id="rId167"/>
    <p:sldId id="539" r:id="rId168"/>
    <p:sldId id="575" r:id="rId169"/>
    <p:sldId id="568" r:id="rId170"/>
    <p:sldId id="567" r:id="rId171"/>
    <p:sldId id="574" r:id="rId172"/>
    <p:sldId id="540" r:id="rId173"/>
    <p:sldId id="541" r:id="rId174"/>
    <p:sldId id="569" r:id="rId175"/>
    <p:sldId id="542" r:id="rId176"/>
    <p:sldId id="543" r:id="rId177"/>
    <p:sldId id="544" r:id="rId178"/>
    <p:sldId id="572" r:id="rId179"/>
    <p:sldId id="570" r:id="rId180"/>
    <p:sldId id="545" r:id="rId181"/>
    <p:sldId id="573" r:id="rId182"/>
    <p:sldId id="549" r:id="rId183"/>
    <p:sldId id="547" r:id="rId184"/>
    <p:sldId id="552" r:id="rId185"/>
    <p:sldId id="553" r:id="rId186"/>
    <p:sldId id="566" r:id="rId187"/>
    <p:sldId id="548" r:id="rId188"/>
    <p:sldId id="550" r:id="rId189"/>
    <p:sldId id="551" r:id="rId190"/>
    <p:sldId id="554" r:id="rId191"/>
    <p:sldId id="555" r:id="rId192"/>
    <p:sldId id="563" r:id="rId193"/>
    <p:sldId id="558" r:id="rId194"/>
    <p:sldId id="559" r:id="rId195"/>
    <p:sldId id="565" r:id="rId196"/>
    <p:sldId id="556" r:id="rId197"/>
    <p:sldId id="561" r:id="rId198"/>
    <p:sldId id="562" r:id="rId199"/>
  </p:sldIdLst>
  <p:sldSz cx="9906000" cy="6858000" type="A4"/>
  <p:notesSz cx="6858000" cy="9144000"/>
  <p:defaultTextStyle>
    <a:defPPr>
      <a:defRPr lang="en-US"/>
    </a:defPPr>
    <a:lvl1pPr marL="0" algn="l" defTabSz="804649" rtl="0" eaLnBrk="1" latinLnBrk="0" hangingPunct="1">
      <a:defRPr sz="1584" kern="1200">
        <a:solidFill>
          <a:schemeClr val="tx1"/>
        </a:solidFill>
        <a:latin typeface="+mn-lt"/>
        <a:ea typeface="+mn-ea"/>
        <a:cs typeface="+mn-cs"/>
      </a:defRPr>
    </a:lvl1pPr>
    <a:lvl2pPr marL="402325" algn="l" defTabSz="804649" rtl="0" eaLnBrk="1" latinLnBrk="0" hangingPunct="1">
      <a:defRPr sz="1584" kern="1200">
        <a:solidFill>
          <a:schemeClr val="tx1"/>
        </a:solidFill>
        <a:latin typeface="+mn-lt"/>
        <a:ea typeface="+mn-ea"/>
        <a:cs typeface="+mn-cs"/>
      </a:defRPr>
    </a:lvl2pPr>
    <a:lvl3pPr marL="804649" algn="l" defTabSz="804649" rtl="0" eaLnBrk="1" latinLnBrk="0" hangingPunct="1">
      <a:defRPr sz="1584" kern="1200">
        <a:solidFill>
          <a:schemeClr val="tx1"/>
        </a:solidFill>
        <a:latin typeface="+mn-lt"/>
        <a:ea typeface="+mn-ea"/>
        <a:cs typeface="+mn-cs"/>
      </a:defRPr>
    </a:lvl3pPr>
    <a:lvl4pPr marL="1206974" algn="l" defTabSz="804649" rtl="0" eaLnBrk="1" latinLnBrk="0" hangingPunct="1">
      <a:defRPr sz="1584" kern="1200">
        <a:solidFill>
          <a:schemeClr val="tx1"/>
        </a:solidFill>
        <a:latin typeface="+mn-lt"/>
        <a:ea typeface="+mn-ea"/>
        <a:cs typeface="+mn-cs"/>
      </a:defRPr>
    </a:lvl4pPr>
    <a:lvl5pPr marL="1609298" algn="l" defTabSz="804649" rtl="0" eaLnBrk="1" latinLnBrk="0" hangingPunct="1">
      <a:defRPr sz="1584" kern="1200">
        <a:solidFill>
          <a:schemeClr val="tx1"/>
        </a:solidFill>
        <a:latin typeface="+mn-lt"/>
        <a:ea typeface="+mn-ea"/>
        <a:cs typeface="+mn-cs"/>
      </a:defRPr>
    </a:lvl5pPr>
    <a:lvl6pPr marL="2011623" algn="l" defTabSz="804649" rtl="0" eaLnBrk="1" latinLnBrk="0" hangingPunct="1">
      <a:defRPr sz="1584" kern="1200">
        <a:solidFill>
          <a:schemeClr val="tx1"/>
        </a:solidFill>
        <a:latin typeface="+mn-lt"/>
        <a:ea typeface="+mn-ea"/>
        <a:cs typeface="+mn-cs"/>
      </a:defRPr>
    </a:lvl6pPr>
    <a:lvl7pPr marL="2413947" algn="l" defTabSz="804649" rtl="0" eaLnBrk="1" latinLnBrk="0" hangingPunct="1">
      <a:defRPr sz="1584" kern="1200">
        <a:solidFill>
          <a:schemeClr val="tx1"/>
        </a:solidFill>
        <a:latin typeface="+mn-lt"/>
        <a:ea typeface="+mn-ea"/>
        <a:cs typeface="+mn-cs"/>
      </a:defRPr>
    </a:lvl7pPr>
    <a:lvl8pPr marL="2816272" algn="l" defTabSz="804649" rtl="0" eaLnBrk="1" latinLnBrk="0" hangingPunct="1">
      <a:defRPr sz="1584" kern="1200">
        <a:solidFill>
          <a:schemeClr val="tx1"/>
        </a:solidFill>
        <a:latin typeface="+mn-lt"/>
        <a:ea typeface="+mn-ea"/>
        <a:cs typeface="+mn-cs"/>
      </a:defRPr>
    </a:lvl8pPr>
    <a:lvl9pPr marL="3218597" algn="l" defTabSz="804649" rtl="0" eaLnBrk="1" latinLnBrk="0" hangingPunct="1">
      <a:defRPr sz="158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FA"/>
    <a:srgbClr val="F7F8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25" autoAdjust="0"/>
    <p:restoredTop sz="96233" autoAdjust="0"/>
  </p:normalViewPr>
  <p:slideViewPr>
    <p:cSldViewPr snapToGrid="0" showGuides="1">
      <p:cViewPr varScale="1">
        <p:scale>
          <a:sx n="139" d="100"/>
          <a:sy n="139" d="100"/>
        </p:scale>
        <p:origin x="616" y="76"/>
      </p:cViewPr>
      <p:guideLst/>
    </p:cSldViewPr>
  </p:slideViewPr>
  <p:notesTextViewPr>
    <p:cViewPr>
      <p:scale>
        <a:sx n="1" d="1"/>
        <a:sy n="1" d="1"/>
      </p:scale>
      <p:origin x="0" y="0"/>
    </p:cViewPr>
  </p:notesTextViewPr>
  <p:sorterViewPr>
    <p:cViewPr>
      <p:scale>
        <a:sx n="100" d="100"/>
        <a:sy n="100" d="100"/>
      </p:scale>
      <p:origin x="0" y="-828"/>
    </p:cViewPr>
  </p:sorterViewPr>
  <p:notesViewPr>
    <p:cSldViewPr snapToGrid="0" showGuides="1">
      <p:cViewPr varScale="1">
        <p:scale>
          <a:sx n="107" d="100"/>
          <a:sy n="107" d="100"/>
        </p:scale>
        <p:origin x="3464" y="72"/>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1" Type="http://schemas.openxmlformats.org/officeDocument/2006/relationships/handoutMaster" Target="handoutMasters/handoutMaster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9.xml"/><Relationship Id="rId1" Type="http://schemas.microsoft.com/office/2011/relationships/chartStyle" Target="style19.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0.xml"/><Relationship Id="rId1" Type="http://schemas.microsoft.com/office/2011/relationships/chartStyle" Target="style20.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1.xml"/><Relationship Id="rId1" Type="http://schemas.microsoft.com/office/2011/relationships/chartStyle" Target="style21.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2.xml"/><Relationship Id="rId1" Type="http://schemas.microsoft.com/office/2011/relationships/chartStyle" Target="style22.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29.xml"/><Relationship Id="rId1" Type="http://schemas.microsoft.com/office/2011/relationships/chartStyle" Target="style29.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0.xml"/><Relationship Id="rId1" Type="http://schemas.microsoft.com/office/2011/relationships/chartStyle" Target="style30.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1.xml"/><Relationship Id="rId1" Type="http://schemas.microsoft.com/office/2011/relationships/chartStyle" Target="style31.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2.xml"/><Relationship Id="rId1" Type="http://schemas.microsoft.com/office/2011/relationships/chartStyle" Target="style32.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3.xml"/><Relationship Id="rId1" Type="http://schemas.microsoft.com/office/2011/relationships/chartStyle" Target="style33.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4.xml"/><Relationship Id="rId1" Type="http://schemas.microsoft.com/office/2011/relationships/chartStyle" Target="style34.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5.xml"/><Relationship Id="rId1" Type="http://schemas.microsoft.com/office/2011/relationships/chartStyle" Target="style35.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6.xml"/><Relationship Id="rId1" Type="http://schemas.microsoft.com/office/2011/relationships/chartStyle" Target="style36.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7.xml"/><Relationship Id="rId1" Type="http://schemas.microsoft.com/office/2011/relationships/chartStyle" Target="style37.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8.xml"/><Relationship Id="rId1" Type="http://schemas.microsoft.com/office/2011/relationships/chartStyle" Target="style38.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9.xml"/><Relationship Id="rId1" Type="http://schemas.microsoft.com/office/2011/relationships/chartStyle" Target="style39.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40.xml"/><Relationship Id="rId1" Type="http://schemas.microsoft.com/office/2011/relationships/chartStyle" Target="style40.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41.xml"/><Relationship Id="rId1" Type="http://schemas.microsoft.com/office/2011/relationships/chartStyle" Target="style41.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2.xml"/><Relationship Id="rId1" Type="http://schemas.microsoft.com/office/2011/relationships/chartStyle" Target="style4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0.18</c:v>
                </c:pt>
                <c:pt idx="1">
                  <c:v>0.22</c:v>
                </c:pt>
                <c:pt idx="2">
                  <c:v>0.25</c:v>
                </c:pt>
                <c:pt idx="3">
                  <c:v>0.35</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88</c:v>
                </c:pt>
                <c:pt idx="1">
                  <c:v>12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68</c:v>
                </c:pt>
                <c:pt idx="1">
                  <c:v>32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48</c:v>
                </c:pt>
                <c:pt idx="1">
                  <c:v>52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areaChart>
        <c:grouping val="standard"/>
        <c:varyColors val="0"/>
        <c:ser>
          <c:idx val="0"/>
          <c:order val="0"/>
          <c:tx>
            <c:strRef>
              <c:f>Sheet1!$B$1</c:f>
              <c:strCache>
                <c:ptCount val="1"/>
                <c:pt idx="0">
                  <c:v>Revenue</c:v>
                </c:pt>
              </c:strCache>
            </c:strRef>
          </c:tx>
          <c:spPr>
            <a:gradFill>
              <a:gsLst>
                <a:gs pos="20000">
                  <a:schemeClr val="accent5">
                    <a:alpha val="80000"/>
                  </a:schemeClr>
                </a:gs>
                <a:gs pos="100000">
                  <a:schemeClr val="bg1">
                    <a:alpha val="50000"/>
                  </a:schemeClr>
                </a:gs>
              </a:gsLst>
              <a:lin ang="5400000" scaled="1"/>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Sheet1!$B$2:$B$33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er>
        <c:ser>
          <c:idx val="3"/>
          <c:order val="3"/>
          <c:tx>
            <c:strRef>
              <c:f>Sheet1!$E$1</c:f>
              <c:strCache>
                <c:ptCount val="1"/>
                <c:pt idx="0">
                  <c:v>Net Income (Fill Color)</c:v>
                </c:pt>
              </c:strCache>
            </c:strRef>
          </c:tx>
          <c:spPr>
            <a:gradFill flip="none" rotWithShape="1">
              <a:gsLst>
                <a:gs pos="20000">
                  <a:schemeClr val="accent2">
                    <a:alpha val="50000"/>
                  </a:schemeClr>
                </a:gs>
                <a:gs pos="100000">
                  <a:schemeClr val="bg1">
                    <a:alpha val="50000"/>
                  </a:schemeClr>
                </a:gs>
              </a:gsLst>
              <a:lin ang="5400000" scaled="1"/>
              <a:tileRect/>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Sheet1!$E$2:$E$33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er>
        <c:dLbls>
          <c:showLegendKey val="0"/>
          <c:showVal val="0"/>
          <c:showCatName val="0"/>
          <c:showSerName val="0"/>
          <c:showPercent val="0"/>
          <c:showBubbleSize val="0"/>
        </c:dLbls>
        <c:axId val="408391456"/>
        <c:axId val="408392632"/>
      </c:areaChart>
      <c:lineChart>
        <c:grouping val="standard"/>
        <c:varyColors val="0"/>
        <c:ser>
          <c:idx val="1"/>
          <c:order val="1"/>
          <c:tx>
            <c:strRef>
              <c:f>Sheet1!$C$1</c:f>
              <c:strCache>
                <c:ptCount val="1"/>
                <c:pt idx="0">
                  <c:v>Revenue (Fill Color)</c:v>
                </c:pt>
              </c:strCache>
            </c:strRef>
          </c:tx>
          <c:spPr>
            <a:ln w="9525">
              <a:solidFill>
                <a:schemeClr val="accent5"/>
              </a:solidFill>
            </a:ln>
          </c:spPr>
          <c:marker>
            <c:symbol val="circle"/>
            <c:size val="3"/>
            <c:spPr>
              <a:solidFill>
                <a:schemeClr val="accent4"/>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Sheet1!$C$2:$C$33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mooth val="0"/>
        </c:ser>
        <c:ser>
          <c:idx val="2"/>
          <c:order val="2"/>
          <c:tx>
            <c:strRef>
              <c:f>Sheet1!$D$1</c:f>
              <c:strCache>
                <c:ptCount val="1"/>
                <c:pt idx="0">
                  <c:v>Net Income</c:v>
                </c:pt>
              </c:strCache>
            </c:strRef>
          </c:tx>
          <c:spPr>
            <a:ln w="9525">
              <a:solidFill>
                <a:schemeClr val="accent5"/>
              </a:solidFill>
            </a:ln>
          </c:spPr>
          <c:marker>
            <c:symbol val="circle"/>
            <c:size val="3"/>
            <c:spPr>
              <a:solidFill>
                <a:schemeClr val="accent1"/>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Sheet1!$D$2:$D$33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mooth val="0"/>
        </c:ser>
        <c:dLbls>
          <c:showLegendKey val="0"/>
          <c:showVal val="0"/>
          <c:showCatName val="0"/>
          <c:showSerName val="0"/>
          <c:showPercent val="0"/>
          <c:showBubbleSize val="0"/>
        </c:dLbls>
        <c:marker val="1"/>
        <c:smooth val="0"/>
        <c:axId val="408391456"/>
        <c:axId val="408392632"/>
      </c:lineChart>
      <c:catAx>
        <c:axId val="408391456"/>
        <c:scaling>
          <c:orientation val="minMax"/>
        </c:scaling>
        <c:delete val="0"/>
        <c:axPos val="b"/>
        <c:numFmt formatCode="General" sourceLinked="1"/>
        <c:majorTickMark val="none"/>
        <c:minorTickMark val="none"/>
        <c:tickLblPos val="nextTo"/>
        <c:spPr>
          <a:ln>
            <a:noFill/>
          </a:ln>
        </c:spPr>
        <c:txPr>
          <a:bodyPr/>
          <a:lstStyle/>
          <a:p>
            <a:pPr>
              <a:defRPr sz="800">
                <a:solidFill>
                  <a:schemeClr val="accent4"/>
                </a:solidFill>
              </a:defRPr>
            </a:pPr>
            <a:endParaRPr lang="en-US"/>
          </a:p>
        </c:txPr>
        <c:crossAx val="408392632"/>
        <c:crosses val="autoZero"/>
        <c:auto val="1"/>
        <c:lblAlgn val="ctr"/>
        <c:lblOffset val="100"/>
        <c:tickLblSkip val="4"/>
        <c:tickMarkSkip val="1"/>
        <c:noMultiLvlLbl val="0"/>
      </c:catAx>
      <c:valAx>
        <c:axId val="408392632"/>
        <c:scaling>
          <c:orientation val="minMax"/>
        </c:scaling>
        <c:delete val="0"/>
        <c:axPos val="l"/>
        <c:majorGridlines>
          <c:spPr>
            <a:ln w="6350">
              <a:solidFill>
                <a:schemeClr val="accent6"/>
              </a:solidFill>
            </a:ln>
          </c:spPr>
        </c:majorGridlines>
        <c:numFmt formatCode="General" sourceLinked="1"/>
        <c:majorTickMark val="none"/>
        <c:minorTickMark val="none"/>
        <c:tickLblPos val="nextTo"/>
        <c:spPr>
          <a:ln>
            <a:noFill/>
          </a:ln>
        </c:spPr>
        <c:txPr>
          <a:bodyPr/>
          <a:lstStyle/>
          <a:p>
            <a:pPr>
              <a:defRPr sz="700">
                <a:solidFill>
                  <a:schemeClr val="accent4"/>
                </a:solidFill>
              </a:defRPr>
            </a:pPr>
            <a:endParaRPr lang="en-US"/>
          </a:p>
        </c:txPr>
        <c:crossAx val="408391456"/>
        <c:crosses val="autoZero"/>
        <c:crossBetween val="midCat"/>
      </c:valAx>
      <c:spPr>
        <a:noFill/>
        <a:ln>
          <a:noFill/>
        </a:ln>
      </c:spPr>
    </c:plotArea>
    <c:plotVisOnly val="1"/>
    <c:dispBlanksAs val="zero"/>
    <c:showDLblsOverMax val="0"/>
  </c:chart>
  <c:txPr>
    <a:bodyPr/>
    <a:lstStyle/>
    <a:p>
      <a:pPr>
        <a:defRPr sz="1200" b="0" i="0">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Sheet1!$A$2:$A$6</c:f>
              <c:strCache>
                <c:ptCount val="5"/>
                <c:pt idx="0">
                  <c:v>Facebook</c:v>
                </c:pt>
                <c:pt idx="1">
                  <c:v>Youtube</c:v>
                </c:pt>
                <c:pt idx="2">
                  <c:v>Twitter</c:v>
                </c:pt>
                <c:pt idx="3">
                  <c:v>Pinterest</c:v>
                </c:pt>
                <c:pt idx="4">
                  <c:v>Instagram</c:v>
                </c:pt>
              </c:strCache>
            </c:strRef>
          </c:cat>
          <c:val>
            <c:numRef>
              <c:f>Sheet1!$B$2:$B$6</c:f>
              <c:numCache>
                <c:formatCode>General</c:formatCode>
                <c:ptCount val="5"/>
                <c:pt idx="0">
                  <c:v>38</c:v>
                </c:pt>
                <c:pt idx="1">
                  <c:v>35</c:v>
                </c:pt>
                <c:pt idx="2">
                  <c:v>33</c:v>
                </c:pt>
                <c:pt idx="3">
                  <c:v>29</c:v>
                </c:pt>
                <c:pt idx="4">
                  <c:v>15</c:v>
                </c:pt>
              </c:numCache>
            </c:numRef>
          </c:val>
        </c:ser>
        <c:ser>
          <c:idx val="1"/>
          <c:order val="1"/>
          <c:tx>
            <c:strRef>
              <c:f>Sheet1!$C$1</c:f>
              <c:strCache>
                <c:ptCount val="1"/>
                <c:pt idx="0">
                  <c:v>2018</c:v>
                </c:pt>
              </c:strCache>
            </c:strRef>
          </c:tx>
          <c:spPr>
            <a:solidFill>
              <a:schemeClr val="accent2"/>
            </a:solidFill>
            <a:ln>
              <a:noFill/>
            </a:ln>
            <a:effectLst/>
          </c:spPr>
          <c:invertIfNegative val="0"/>
          <c:cat>
            <c:strRef>
              <c:f>Sheet1!$A$2:$A$6</c:f>
              <c:strCache>
                <c:ptCount val="5"/>
                <c:pt idx="0">
                  <c:v>Facebook</c:v>
                </c:pt>
                <c:pt idx="1">
                  <c:v>Youtube</c:v>
                </c:pt>
                <c:pt idx="2">
                  <c:v>Twitter</c:v>
                </c:pt>
                <c:pt idx="3">
                  <c:v>Pinterest</c:v>
                </c:pt>
                <c:pt idx="4">
                  <c:v>Instagram</c:v>
                </c:pt>
              </c:strCache>
            </c:strRef>
          </c:cat>
          <c:val>
            <c:numRef>
              <c:f>Sheet1!$C$2:$C$6</c:f>
              <c:numCache>
                <c:formatCode>General</c:formatCode>
                <c:ptCount val="5"/>
                <c:pt idx="0">
                  <c:v>58</c:v>
                </c:pt>
                <c:pt idx="1">
                  <c:v>68</c:v>
                </c:pt>
                <c:pt idx="2">
                  <c:v>40</c:v>
                </c:pt>
                <c:pt idx="3">
                  <c:v>38</c:v>
                </c:pt>
                <c:pt idx="4">
                  <c:v>25</c:v>
                </c:pt>
              </c:numCache>
            </c:numRef>
          </c:val>
        </c:ser>
        <c:dLbls>
          <c:showLegendKey val="0"/>
          <c:showVal val="0"/>
          <c:showCatName val="0"/>
          <c:showSerName val="0"/>
          <c:showPercent val="0"/>
          <c:showBubbleSize val="0"/>
        </c:dLbls>
        <c:gapWidth val="200"/>
        <c:axId val="408393808"/>
        <c:axId val="408394200"/>
      </c:barChart>
      <c:catAx>
        <c:axId val="408393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394200"/>
        <c:crosses val="autoZero"/>
        <c:auto val="1"/>
        <c:lblAlgn val="ctr"/>
        <c:lblOffset val="100"/>
        <c:noMultiLvlLbl val="0"/>
      </c:catAx>
      <c:valAx>
        <c:axId val="408394200"/>
        <c:scaling>
          <c:orientation val="minMax"/>
        </c:scaling>
        <c:delete val="1"/>
        <c:axPos val="l"/>
        <c:numFmt formatCode="General" sourceLinked="1"/>
        <c:majorTickMark val="none"/>
        <c:minorTickMark val="none"/>
        <c:tickLblPos val="nextTo"/>
        <c:crossAx val="408393808"/>
        <c:crosses val="autoZero"/>
        <c:crossBetween val="between"/>
      </c:valAx>
      <c:spPr>
        <a:noFill/>
        <a:ln>
          <a:noFill/>
        </a:ln>
        <a:effectLst/>
      </c:spPr>
    </c:plotArea>
    <c:legend>
      <c:legendPos val="b"/>
      <c:layout>
        <c:manualLayout>
          <c:xMode val="edge"/>
          <c:yMode val="edge"/>
          <c:x val="0.440093004678763"/>
          <c:y val="0.94531094150880257"/>
          <c:w val="0.12204629312640268"/>
          <c:h val="5.4689095630374635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dPt>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Pt>
            <c:idx val="6"/>
            <c:invertIfNegative val="0"/>
            <c:bubble3D val="0"/>
            <c:spPr>
              <a:solidFill>
                <a:schemeClr val="accent2"/>
              </a:solidFill>
              <a:ln>
                <a:noFill/>
              </a:ln>
              <a:effectLst/>
            </c:spPr>
          </c:dPt>
          <c:dPt>
            <c:idx val="7"/>
            <c:invertIfNegative val="0"/>
            <c:bubble3D val="0"/>
            <c:spPr>
              <a:solidFill>
                <a:schemeClr val="accent2"/>
              </a:solidFill>
              <a:ln>
                <a:noFill/>
              </a:ln>
              <a:effectLst/>
            </c:spPr>
          </c:dPt>
          <c:dPt>
            <c:idx val="8"/>
            <c:invertIfNegative val="0"/>
            <c:bubble3D val="0"/>
            <c:spPr>
              <a:solidFill>
                <a:schemeClr val="accent2"/>
              </a:solidFill>
              <a:ln>
                <a:noFill/>
              </a:ln>
              <a:effectLst/>
            </c:spPr>
          </c:dPt>
          <c:dPt>
            <c:idx val="9"/>
            <c:invertIfNegative val="0"/>
            <c:bubble3D val="0"/>
            <c:spPr>
              <a:solidFill>
                <a:schemeClr val="accent2"/>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Sheet1!$B$2:$B$11</c:f>
              <c:numCache>
                <c:formatCode>0.0%</c:formatCode>
                <c:ptCount val="10"/>
                <c:pt idx="0">
                  <c:v>1.2E-2</c:v>
                </c:pt>
                <c:pt idx="1">
                  <c:v>1.7999999999999999E-2</c:v>
                </c:pt>
                <c:pt idx="2">
                  <c:v>2.5000000000000001E-2</c:v>
                </c:pt>
                <c:pt idx="3">
                  <c:v>3.5000000000000003E-2</c:v>
                </c:pt>
                <c:pt idx="4">
                  <c:v>3.7999999999999999E-2</c:v>
                </c:pt>
                <c:pt idx="5">
                  <c:v>2.5000000000000001E-2</c:v>
                </c:pt>
                <c:pt idx="6">
                  <c:v>9.8000000000000004E-2</c:v>
                </c:pt>
                <c:pt idx="7">
                  <c:v>7.2999999999999995E-2</c:v>
                </c:pt>
                <c:pt idx="8">
                  <c:v>8.8999999999999996E-2</c:v>
                </c:pt>
                <c:pt idx="9">
                  <c:v>7.2999999999999995E-2</c:v>
                </c:pt>
              </c:numCache>
            </c:numRef>
          </c:val>
        </c:ser>
        <c:dLbls>
          <c:showLegendKey val="0"/>
          <c:showVal val="0"/>
          <c:showCatName val="0"/>
          <c:showSerName val="0"/>
          <c:showPercent val="0"/>
          <c:showBubbleSize val="0"/>
        </c:dLbls>
        <c:gapWidth val="170"/>
        <c:axId val="408389888"/>
        <c:axId val="408385968"/>
      </c:barChart>
      <c:catAx>
        <c:axId val="4083898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385968"/>
        <c:crosses val="autoZero"/>
        <c:auto val="1"/>
        <c:lblAlgn val="ctr"/>
        <c:lblOffset val="100"/>
        <c:noMultiLvlLbl val="0"/>
      </c:catAx>
      <c:valAx>
        <c:axId val="408385968"/>
        <c:scaling>
          <c:orientation val="minMax"/>
        </c:scaling>
        <c:delete val="1"/>
        <c:axPos val="l"/>
        <c:numFmt formatCode="0.0%" sourceLinked="1"/>
        <c:majorTickMark val="none"/>
        <c:minorTickMark val="none"/>
        <c:tickLblPos val="nextTo"/>
        <c:crossAx val="408389888"/>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a:ln>
              <a:noFill/>
            </a:ln>
          </c:spPr>
          <c:dPt>
            <c:idx val="0"/>
            <c:bubble3D val="0"/>
            <c:spPr>
              <a:solidFill>
                <a:schemeClr val="accent2"/>
              </a:solidFill>
              <a:ln w="19050">
                <a:noFill/>
              </a:ln>
              <a:effectLst/>
            </c:spPr>
          </c:dPt>
          <c:dPt>
            <c:idx val="1"/>
            <c:bubble3D val="0"/>
            <c:spPr>
              <a:solidFill>
                <a:schemeClr val="accent6"/>
              </a:solidFill>
              <a:ln w="9525">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Sheet1!$B$2:$B$5</c:f>
              <c:numCache>
                <c:formatCode>General</c:formatCode>
                <c:ptCount val="4"/>
                <c:pt idx="0">
                  <c:v>70</c:v>
                </c:pt>
                <c:pt idx="1">
                  <c:v>85</c:v>
                </c:pt>
                <c:pt idx="2">
                  <c:v>67</c:v>
                </c:pt>
                <c:pt idx="3">
                  <c:v>85</c:v>
                </c:pt>
              </c:numCache>
            </c:numRef>
          </c:val>
        </c:ser>
        <c:ser>
          <c:idx val="1"/>
          <c:order val="1"/>
          <c:tx>
            <c:strRef>
              <c:f>Sheet1!$C$1</c:f>
              <c:strCache>
                <c:ptCount val="1"/>
                <c:pt idx="0">
                  <c:v>2017</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Sheet1!$C$2:$C$5</c:f>
              <c:numCache>
                <c:formatCode>General</c:formatCode>
                <c:ptCount val="4"/>
                <c:pt idx="0">
                  <c:v>65</c:v>
                </c:pt>
                <c:pt idx="1">
                  <c:v>53</c:v>
                </c:pt>
                <c:pt idx="2">
                  <c:v>44</c:v>
                </c:pt>
                <c:pt idx="3">
                  <c:v>33</c:v>
                </c:pt>
              </c:numCache>
            </c:numRef>
          </c:val>
        </c:ser>
        <c:ser>
          <c:idx val="2"/>
          <c:order val="2"/>
          <c:tx>
            <c:strRef>
              <c:f>Sheet1!$D$1</c:f>
              <c:strCache>
                <c:ptCount val="1"/>
                <c:pt idx="0">
                  <c:v>2018</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Sheet1!$D$2:$D$5</c:f>
              <c:numCache>
                <c:formatCode>General</c:formatCode>
                <c:ptCount val="4"/>
                <c:pt idx="0">
                  <c:v>40</c:v>
                </c:pt>
                <c:pt idx="1">
                  <c:v>25</c:v>
                </c:pt>
                <c:pt idx="2">
                  <c:v>18</c:v>
                </c:pt>
                <c:pt idx="3">
                  <c:v>49</c:v>
                </c:pt>
              </c:numCache>
            </c:numRef>
          </c:val>
        </c:ser>
        <c:dLbls>
          <c:showLegendKey val="0"/>
          <c:showVal val="0"/>
          <c:showCatName val="0"/>
          <c:showSerName val="0"/>
          <c:showPercent val="0"/>
          <c:showBubbleSize val="0"/>
        </c:dLbls>
        <c:gapWidth val="219"/>
        <c:overlap val="-27"/>
        <c:axId val="408395376"/>
        <c:axId val="408396160"/>
      </c:barChart>
      <c:catAx>
        <c:axId val="4083953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396160"/>
        <c:crosses val="autoZero"/>
        <c:auto val="1"/>
        <c:lblAlgn val="ctr"/>
        <c:lblOffset val="100"/>
        <c:noMultiLvlLbl val="0"/>
      </c:catAx>
      <c:valAx>
        <c:axId val="408396160"/>
        <c:scaling>
          <c:orientation val="minMax"/>
        </c:scaling>
        <c:delete val="1"/>
        <c:axPos val="l"/>
        <c:numFmt formatCode="General" sourceLinked="1"/>
        <c:majorTickMark val="none"/>
        <c:minorTickMark val="none"/>
        <c:tickLblPos val="nextTo"/>
        <c:crossAx val="408395376"/>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Actual Profit</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38</c:v>
                </c:pt>
                <c:pt idx="1">
                  <c:v>35</c:v>
                </c:pt>
                <c:pt idx="2">
                  <c:v>33</c:v>
                </c:pt>
                <c:pt idx="3">
                  <c:v>29</c:v>
                </c:pt>
                <c:pt idx="4">
                  <c:v>15</c:v>
                </c:pt>
                <c:pt idx="5">
                  <c:v>25</c:v>
                </c:pt>
                <c:pt idx="6">
                  <c:v>32</c:v>
                </c:pt>
                <c:pt idx="7">
                  <c:v>55</c:v>
                </c:pt>
                <c:pt idx="8">
                  <c:v>35</c:v>
                </c:pt>
                <c:pt idx="9">
                  <c:v>40</c:v>
                </c:pt>
                <c:pt idx="10">
                  <c:v>45</c:v>
                </c:pt>
                <c:pt idx="11">
                  <c:v>62</c:v>
                </c:pt>
              </c:numCache>
            </c:numRef>
          </c:val>
        </c:ser>
        <c:ser>
          <c:idx val="1"/>
          <c:order val="1"/>
          <c:tx>
            <c:strRef>
              <c:f>Sheet1!$C$1</c:f>
              <c:strCache>
                <c:ptCount val="1"/>
                <c:pt idx="0">
                  <c:v>Predicted</c:v>
                </c:pt>
              </c:strCache>
            </c:strRef>
          </c:tx>
          <c:spPr>
            <a:solidFill>
              <a:schemeClr val="accent2"/>
            </a:soli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0</c:formatCode>
                <c:ptCount val="12"/>
                <c:pt idx="0">
                  <c:v>52</c:v>
                </c:pt>
                <c:pt idx="1">
                  <c:v>45</c:v>
                </c:pt>
                <c:pt idx="2">
                  <c:v>53</c:v>
                </c:pt>
                <c:pt idx="3">
                  <c:v>35</c:v>
                </c:pt>
                <c:pt idx="4">
                  <c:v>25</c:v>
                </c:pt>
                <c:pt idx="5">
                  <c:v>32</c:v>
                </c:pt>
                <c:pt idx="6">
                  <c:v>55</c:v>
                </c:pt>
                <c:pt idx="7">
                  <c:v>80</c:v>
                </c:pt>
                <c:pt idx="8">
                  <c:v>25</c:v>
                </c:pt>
                <c:pt idx="9">
                  <c:v>24</c:v>
                </c:pt>
                <c:pt idx="10">
                  <c:v>52</c:v>
                </c:pt>
                <c:pt idx="11">
                  <c:v>72</c:v>
                </c:pt>
              </c:numCache>
            </c:numRef>
          </c:val>
        </c:ser>
        <c:dLbls>
          <c:showLegendKey val="0"/>
          <c:showVal val="0"/>
          <c:showCatName val="0"/>
          <c:showSerName val="0"/>
          <c:showPercent val="0"/>
          <c:showBubbleSize val="0"/>
        </c:dLbls>
        <c:gapWidth val="200"/>
        <c:overlap val="-26"/>
        <c:axId val="408384400"/>
        <c:axId val="408387144"/>
      </c:barChart>
      <c:catAx>
        <c:axId val="408384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1"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387144"/>
        <c:crosses val="autoZero"/>
        <c:auto val="1"/>
        <c:lblAlgn val="ctr"/>
        <c:lblOffset val="100"/>
        <c:noMultiLvlLbl val="0"/>
      </c:catAx>
      <c:valAx>
        <c:axId val="408387144"/>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384400"/>
        <c:crosses val="autoZero"/>
        <c:crossBetween val="between"/>
      </c:valAx>
      <c:spPr>
        <a:noFill/>
        <a:ln>
          <a:noFill/>
        </a:ln>
        <a:effectLst/>
      </c:spPr>
    </c:plotArea>
    <c:legend>
      <c:legendPos val="b"/>
      <c:layout>
        <c:manualLayout>
          <c:xMode val="edge"/>
          <c:yMode val="edge"/>
          <c:x val="0.40286476144745431"/>
          <c:y val="0.94466287394532855"/>
          <c:w val="0.19427060747841302"/>
          <c:h val="5.421919838522954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Product 1</c:v>
                </c:pt>
              </c:strCache>
            </c:strRef>
          </c:tx>
          <c:spPr>
            <a:solidFill>
              <a:schemeClr val="accent4"/>
            </a:solidFill>
            <a:ln>
              <a:noFill/>
            </a:ln>
            <a:effectLst/>
          </c:spPr>
          <c:invertIfNegative val="0"/>
          <c:dPt>
            <c:idx val="0"/>
            <c:invertIfNegative val="0"/>
            <c:bubble3D val="0"/>
            <c:spPr>
              <a:solidFill>
                <a:schemeClr val="accent4"/>
              </a:solidFill>
              <a:ln>
                <a:noFill/>
              </a:ln>
              <a:effectLst/>
            </c:spPr>
          </c:dPt>
          <c:dPt>
            <c:idx val="1"/>
            <c:invertIfNegative val="0"/>
            <c:bubble3D val="0"/>
            <c:spPr>
              <a:solidFill>
                <a:schemeClr val="accent4"/>
              </a:solidFill>
              <a:ln>
                <a:noFill/>
              </a:ln>
              <a:effectLst/>
            </c:spPr>
          </c:dPt>
          <c:cat>
            <c:numRef>
              <c:f>Sheet1!$A$2:$A$3</c:f>
              <c:numCache>
                <c:formatCode>General</c:formatCode>
                <c:ptCount val="2"/>
                <c:pt idx="0">
                  <c:v>2017</c:v>
                </c:pt>
                <c:pt idx="1">
                  <c:v>2018</c:v>
                </c:pt>
              </c:numCache>
            </c:numRef>
          </c:cat>
          <c:val>
            <c:numRef>
              <c:f>Sheet1!$B$2:$B$3</c:f>
              <c:numCache>
                <c:formatCode>[$$-409]#,##0</c:formatCode>
                <c:ptCount val="2"/>
                <c:pt idx="0">
                  <c:v>150350</c:v>
                </c:pt>
                <c:pt idx="1">
                  <c:v>185000</c:v>
                </c:pt>
              </c:numCache>
            </c:numRef>
          </c:val>
        </c:ser>
        <c:ser>
          <c:idx val="1"/>
          <c:order val="1"/>
          <c:tx>
            <c:strRef>
              <c:f>Sheet1!$C$1</c:f>
              <c:strCache>
                <c:ptCount val="1"/>
                <c:pt idx="0">
                  <c:v>Prodcut 2</c:v>
                </c:pt>
              </c:strCache>
            </c:strRef>
          </c:tx>
          <c:spPr>
            <a:solidFill>
              <a:schemeClr val="accent3"/>
            </a:solidFill>
            <a:ln>
              <a:noFill/>
            </a:ln>
            <a:effectLst/>
          </c:spPr>
          <c:invertIfNegative val="0"/>
          <c:cat>
            <c:numRef>
              <c:f>Sheet1!$A$2:$A$3</c:f>
              <c:numCache>
                <c:formatCode>General</c:formatCode>
                <c:ptCount val="2"/>
                <c:pt idx="0">
                  <c:v>2017</c:v>
                </c:pt>
                <c:pt idx="1">
                  <c:v>2018</c:v>
                </c:pt>
              </c:numCache>
            </c:numRef>
          </c:cat>
          <c:val>
            <c:numRef>
              <c:f>Sheet1!$C$2:$C$3</c:f>
              <c:numCache>
                <c:formatCode>[$$-409]#,##0</c:formatCode>
                <c:ptCount val="2"/>
                <c:pt idx="0">
                  <c:v>280346</c:v>
                </c:pt>
                <c:pt idx="1">
                  <c:v>300100</c:v>
                </c:pt>
              </c:numCache>
            </c:numRef>
          </c:val>
        </c:ser>
        <c:ser>
          <c:idx val="2"/>
          <c:order val="2"/>
          <c:tx>
            <c:strRef>
              <c:f>Sheet1!$D$1</c:f>
              <c:strCache>
                <c:ptCount val="1"/>
                <c:pt idx="0">
                  <c:v>Product 3</c:v>
                </c:pt>
              </c:strCache>
            </c:strRef>
          </c:tx>
          <c:spPr>
            <a:solidFill>
              <a:schemeClr val="accent2"/>
            </a:solidFill>
            <a:ln>
              <a:noFill/>
            </a:ln>
            <a:effectLst/>
          </c:spPr>
          <c:invertIfNegative val="0"/>
          <c:cat>
            <c:numRef>
              <c:f>Sheet1!$A$2:$A$3</c:f>
              <c:numCache>
                <c:formatCode>General</c:formatCode>
                <c:ptCount val="2"/>
                <c:pt idx="0">
                  <c:v>2017</c:v>
                </c:pt>
                <c:pt idx="1">
                  <c:v>2018</c:v>
                </c:pt>
              </c:numCache>
            </c:numRef>
          </c:cat>
          <c:val>
            <c:numRef>
              <c:f>Sheet1!$D$2:$D$3</c:f>
              <c:numCache>
                <c:formatCode>[$$-409]#,##0</c:formatCode>
                <c:ptCount val="2"/>
                <c:pt idx="0">
                  <c:v>320355</c:v>
                </c:pt>
                <c:pt idx="1">
                  <c:v>350665</c:v>
                </c:pt>
              </c:numCache>
            </c:numRef>
          </c:val>
        </c:ser>
        <c:ser>
          <c:idx val="3"/>
          <c:order val="3"/>
          <c:tx>
            <c:strRef>
              <c:f>Sheet1!$E$1</c:f>
              <c:strCache>
                <c:ptCount val="1"/>
                <c:pt idx="0">
                  <c:v>Prodcut 4</c:v>
                </c:pt>
              </c:strCache>
            </c:strRef>
          </c:tx>
          <c:spPr>
            <a:solidFill>
              <a:schemeClr val="accent1"/>
            </a:solidFill>
            <a:ln>
              <a:noFill/>
            </a:ln>
            <a:effectLst/>
          </c:spPr>
          <c:invertIfNegative val="0"/>
          <c:cat>
            <c:numRef>
              <c:f>Sheet1!$A$2:$A$3</c:f>
              <c:numCache>
                <c:formatCode>General</c:formatCode>
                <c:ptCount val="2"/>
                <c:pt idx="0">
                  <c:v>2017</c:v>
                </c:pt>
                <c:pt idx="1">
                  <c:v>2018</c:v>
                </c:pt>
              </c:numCache>
            </c:numRef>
          </c:cat>
          <c:val>
            <c:numRef>
              <c:f>Sheet1!$E$2:$E$3</c:f>
              <c:numCache>
                <c:formatCode>[$$-409]#,##0</c:formatCode>
                <c:ptCount val="2"/>
                <c:pt idx="0">
                  <c:v>342500</c:v>
                </c:pt>
                <c:pt idx="1">
                  <c:v>370560</c:v>
                </c:pt>
              </c:numCache>
            </c:numRef>
          </c:val>
        </c:ser>
        <c:dLbls>
          <c:showLegendKey val="0"/>
          <c:showVal val="0"/>
          <c:showCatName val="0"/>
          <c:showSerName val="0"/>
          <c:showPercent val="0"/>
          <c:showBubbleSize val="0"/>
        </c:dLbls>
        <c:gapWidth val="150"/>
        <c:overlap val="-50"/>
        <c:axId val="408385184"/>
        <c:axId val="408386360"/>
      </c:barChart>
      <c:catAx>
        <c:axId val="4083851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386360"/>
        <c:crosses val="autoZero"/>
        <c:auto val="1"/>
        <c:lblAlgn val="ctr"/>
        <c:lblOffset val="100"/>
        <c:noMultiLvlLbl val="0"/>
      </c:catAx>
      <c:valAx>
        <c:axId val="408386360"/>
        <c:scaling>
          <c:orientation val="minMax"/>
        </c:scaling>
        <c:delete val="0"/>
        <c:axPos val="b"/>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38518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8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panose="020B0606030504020204" pitchFamily="34" charset="0"/>
                    <a:cs typeface="Open Sans" panose="020B0606030504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2013</c:v>
                </c:pt>
                <c:pt idx="1">
                  <c:v>2014</c:v>
                </c:pt>
                <c:pt idx="2">
                  <c:v>2015</c:v>
                </c:pt>
                <c:pt idx="3">
                  <c:v>2016</c:v>
                </c:pt>
                <c:pt idx="4">
                  <c:v>2017</c:v>
                </c:pt>
                <c:pt idx="5">
                  <c:v>2018</c:v>
                </c:pt>
              </c:numCache>
            </c:numRef>
          </c:cat>
          <c:val>
            <c:numRef>
              <c:f>Sheet1!$B$2:$B$7</c:f>
              <c:numCache>
                <c:formatCode>0%</c:formatCode>
                <c:ptCount val="6"/>
                <c:pt idx="0">
                  <c:v>0.23</c:v>
                </c:pt>
                <c:pt idx="1">
                  <c:v>0.28000000000000003</c:v>
                </c:pt>
                <c:pt idx="2">
                  <c:v>0.65</c:v>
                </c:pt>
                <c:pt idx="3">
                  <c:v>0.43</c:v>
                </c:pt>
                <c:pt idx="4">
                  <c:v>0.28999999999999998</c:v>
                </c:pt>
                <c:pt idx="5">
                  <c:v>0.78</c:v>
                </c:pt>
              </c:numCache>
            </c:numRef>
          </c:val>
        </c:ser>
        <c:dLbls>
          <c:dLblPos val="outEnd"/>
          <c:showLegendKey val="0"/>
          <c:showVal val="1"/>
          <c:showCatName val="0"/>
          <c:showSerName val="0"/>
          <c:showPercent val="0"/>
          <c:showBubbleSize val="0"/>
        </c:dLbls>
        <c:gapWidth val="130"/>
        <c:overlap val="-27"/>
        <c:axId val="408397336"/>
        <c:axId val="408397728"/>
      </c:barChart>
      <c:catAx>
        <c:axId val="408397336"/>
        <c:scaling>
          <c:orientation val="minMax"/>
        </c:scaling>
        <c:delete val="0"/>
        <c:axPos val="b"/>
        <c:numFmt formatCode="General" sourceLinked="1"/>
        <c:majorTickMark val="none"/>
        <c:minorTickMark val="none"/>
        <c:tickLblPos val="nextTo"/>
        <c:spPr>
          <a:noFill/>
          <a:ln w="12700" cap="flat" cmpd="sng" algn="ctr">
            <a:solidFill>
              <a:schemeClr val="tx2">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397728"/>
        <c:crosses val="autoZero"/>
        <c:auto val="1"/>
        <c:lblAlgn val="ctr"/>
        <c:lblOffset val="100"/>
        <c:noMultiLvlLbl val="0"/>
      </c:catAx>
      <c:valAx>
        <c:axId val="408397728"/>
        <c:scaling>
          <c:orientation val="minMax"/>
        </c:scaling>
        <c:delete val="1"/>
        <c:axPos val="l"/>
        <c:numFmt formatCode="0%" sourceLinked="1"/>
        <c:majorTickMark val="none"/>
        <c:minorTickMark val="none"/>
        <c:tickLblPos val="nextTo"/>
        <c:crossAx val="408397336"/>
        <c:crosses val="autoZero"/>
        <c:crossBetween val="between"/>
      </c:valAx>
      <c:spPr>
        <a:noFill/>
        <a:ln w="25400">
          <a:noFill/>
        </a:ln>
        <a:effectLst/>
      </c:spPr>
    </c:plotArea>
    <c:plotVisOnly val="1"/>
    <c:dispBlanksAs val="gap"/>
    <c:showDLblsOverMax val="0"/>
  </c:chart>
  <c:spPr>
    <a:noFill/>
    <a:ln>
      <a:noFill/>
    </a:ln>
    <a:effectLst/>
  </c:spPr>
  <c:txPr>
    <a:bodyPr/>
    <a:lstStyle/>
    <a:p>
      <a:pPr>
        <a:defRPr sz="800" b="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Sheet1!$B$2:$B$6</c:f>
              <c:numCache>
                <c:formatCode>General</c:formatCode>
                <c:ptCount val="5"/>
                <c:pt idx="0">
                  <c:v>70</c:v>
                </c:pt>
                <c:pt idx="1">
                  <c:v>85</c:v>
                </c:pt>
                <c:pt idx="2">
                  <c:v>67</c:v>
                </c:pt>
                <c:pt idx="3">
                  <c:v>85</c:v>
                </c:pt>
                <c:pt idx="4">
                  <c:v>65</c:v>
                </c:pt>
              </c:numCache>
            </c:numRef>
          </c:val>
        </c:ser>
        <c:ser>
          <c:idx val="1"/>
          <c:order val="1"/>
          <c:tx>
            <c:strRef>
              <c:f>Sheet1!$C$1</c:f>
              <c:strCache>
                <c:ptCount val="1"/>
                <c:pt idx="0">
                  <c:v>2017</c:v>
                </c:pt>
              </c:strCache>
            </c:strRef>
          </c:tx>
          <c:spPr>
            <a:solidFill>
              <a:schemeClr val="accent2"/>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Sheet1!$C$2:$C$6</c:f>
              <c:numCache>
                <c:formatCode>General</c:formatCode>
                <c:ptCount val="5"/>
                <c:pt idx="0">
                  <c:v>65</c:v>
                </c:pt>
                <c:pt idx="1">
                  <c:v>53</c:v>
                </c:pt>
                <c:pt idx="2">
                  <c:v>44</c:v>
                </c:pt>
                <c:pt idx="3">
                  <c:v>33</c:v>
                </c:pt>
                <c:pt idx="4">
                  <c:v>44</c:v>
                </c:pt>
              </c:numCache>
            </c:numRef>
          </c:val>
        </c:ser>
        <c:ser>
          <c:idx val="2"/>
          <c:order val="2"/>
          <c:tx>
            <c:strRef>
              <c:f>Sheet1!$D$1</c:f>
              <c:strCache>
                <c:ptCount val="1"/>
                <c:pt idx="0">
                  <c:v>2018</c:v>
                </c:pt>
              </c:strCache>
            </c:strRef>
          </c:tx>
          <c:spPr>
            <a:solidFill>
              <a:schemeClr val="accent3"/>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Sheet1!$D$2:$D$6</c:f>
              <c:numCache>
                <c:formatCode>General</c:formatCode>
                <c:ptCount val="5"/>
                <c:pt idx="0">
                  <c:v>40</c:v>
                </c:pt>
                <c:pt idx="1">
                  <c:v>25</c:v>
                </c:pt>
                <c:pt idx="2">
                  <c:v>18</c:v>
                </c:pt>
                <c:pt idx="3">
                  <c:v>49</c:v>
                </c:pt>
                <c:pt idx="4">
                  <c:v>56</c:v>
                </c:pt>
              </c:numCache>
            </c:numRef>
          </c:val>
        </c:ser>
        <c:ser>
          <c:idx val="3"/>
          <c:order val="3"/>
          <c:tx>
            <c:strRef>
              <c:f>Sheet1!$E$1</c:f>
              <c:strCache>
                <c:ptCount val="1"/>
                <c:pt idx="0">
                  <c:v>Forecast</c:v>
                </c:pt>
              </c:strCache>
            </c:strRef>
          </c:tx>
          <c:spPr>
            <a:solidFill>
              <a:schemeClr val="accent4"/>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Sheet1!$E$2:$E$6</c:f>
              <c:numCache>
                <c:formatCode>General</c:formatCode>
                <c:ptCount val="5"/>
                <c:pt idx="0">
                  <c:v>55</c:v>
                </c:pt>
                <c:pt idx="1">
                  <c:v>65</c:v>
                </c:pt>
                <c:pt idx="2">
                  <c:v>75</c:v>
                </c:pt>
                <c:pt idx="3">
                  <c:v>85</c:v>
                </c:pt>
                <c:pt idx="4">
                  <c:v>66</c:v>
                </c:pt>
              </c:numCache>
            </c:numRef>
          </c:val>
        </c:ser>
        <c:dLbls>
          <c:showLegendKey val="0"/>
          <c:showVal val="0"/>
          <c:showCatName val="0"/>
          <c:showSerName val="0"/>
          <c:showPercent val="0"/>
          <c:showBubbleSize val="0"/>
        </c:dLbls>
        <c:gapWidth val="219"/>
        <c:overlap val="-27"/>
        <c:axId val="415520896"/>
        <c:axId val="415522072"/>
      </c:barChart>
      <c:catAx>
        <c:axId val="415520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15522072"/>
        <c:crosses val="autoZero"/>
        <c:auto val="1"/>
        <c:lblAlgn val="ctr"/>
        <c:lblOffset val="100"/>
        <c:noMultiLvlLbl val="0"/>
      </c:catAx>
      <c:valAx>
        <c:axId val="41552207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15520896"/>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Jan</c:v>
                </c:pt>
                <c:pt idx="1">
                  <c:v>Feb</c:v>
                </c:pt>
                <c:pt idx="2">
                  <c:v>Mar</c:v>
                </c:pt>
                <c:pt idx="3">
                  <c:v>Apr</c:v>
                </c:pt>
                <c:pt idx="4">
                  <c:v>May</c:v>
                </c:pt>
                <c:pt idx="5">
                  <c:v>Jun</c:v>
                </c:pt>
              </c:strCache>
            </c:strRef>
          </c:cat>
          <c:val>
            <c:numRef>
              <c:f>Sheet1!$B$2:$B$7</c:f>
              <c:numCache>
                <c:formatCode>General</c:formatCode>
                <c:ptCount val="6"/>
                <c:pt idx="0">
                  <c:v>44</c:v>
                </c:pt>
                <c:pt idx="1">
                  <c:v>55</c:v>
                </c:pt>
                <c:pt idx="2">
                  <c:v>65</c:v>
                </c:pt>
                <c:pt idx="3">
                  <c:v>72</c:v>
                </c:pt>
                <c:pt idx="4">
                  <c:v>55</c:v>
                </c:pt>
                <c:pt idx="5">
                  <c:v>44</c:v>
                </c:pt>
              </c:numCache>
            </c:numRef>
          </c:val>
        </c:ser>
        <c:dLbls>
          <c:showLegendKey val="0"/>
          <c:showVal val="0"/>
          <c:showCatName val="0"/>
          <c:showSerName val="0"/>
          <c:showPercent val="0"/>
          <c:showBubbleSize val="0"/>
        </c:dLbls>
        <c:gapWidth val="50"/>
        <c:axId val="415523640"/>
        <c:axId val="415525600"/>
      </c:barChart>
      <c:catAx>
        <c:axId val="415523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15525600"/>
        <c:crosses val="autoZero"/>
        <c:auto val="1"/>
        <c:lblAlgn val="ctr"/>
        <c:lblOffset val="100"/>
        <c:noMultiLvlLbl val="0"/>
      </c:catAx>
      <c:valAx>
        <c:axId val="41552560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15523640"/>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Jul</c:v>
                </c:pt>
                <c:pt idx="1">
                  <c:v>Aug</c:v>
                </c:pt>
                <c:pt idx="2">
                  <c:v>Sep</c:v>
                </c:pt>
                <c:pt idx="3">
                  <c:v>Oct</c:v>
                </c:pt>
                <c:pt idx="4">
                  <c:v>Nov</c:v>
                </c:pt>
                <c:pt idx="5">
                  <c:v>Dec</c:v>
                </c:pt>
              </c:strCache>
            </c:strRef>
          </c:cat>
          <c:val>
            <c:numRef>
              <c:f>Sheet1!$B$2:$B$7</c:f>
              <c:numCache>
                <c:formatCode>General</c:formatCode>
                <c:ptCount val="6"/>
                <c:pt idx="0">
                  <c:v>55</c:v>
                </c:pt>
                <c:pt idx="1">
                  <c:v>66</c:v>
                </c:pt>
                <c:pt idx="2">
                  <c:v>72</c:v>
                </c:pt>
                <c:pt idx="3">
                  <c:v>52</c:v>
                </c:pt>
                <c:pt idx="4">
                  <c:v>75</c:v>
                </c:pt>
                <c:pt idx="5">
                  <c:v>62</c:v>
                </c:pt>
              </c:numCache>
            </c:numRef>
          </c:val>
        </c:ser>
        <c:dLbls>
          <c:showLegendKey val="0"/>
          <c:showVal val="0"/>
          <c:showCatName val="0"/>
          <c:showSerName val="0"/>
          <c:showPercent val="0"/>
          <c:showBubbleSize val="0"/>
        </c:dLbls>
        <c:gapWidth val="50"/>
        <c:axId val="378012672"/>
        <c:axId val="430444888"/>
      </c:barChart>
      <c:catAx>
        <c:axId val="378012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30444888"/>
        <c:crosses val="autoZero"/>
        <c:auto val="1"/>
        <c:lblAlgn val="ctr"/>
        <c:lblOffset val="100"/>
        <c:noMultiLvlLbl val="0"/>
      </c:catAx>
      <c:valAx>
        <c:axId val="43044488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78012672"/>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0.7</c:v>
                </c:pt>
                <c:pt idx="1">
                  <c:v>0.4</c:v>
                </c:pt>
                <c:pt idx="2">
                  <c:v>0.8</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0.3</c:v>
                </c:pt>
                <c:pt idx="1">
                  <c:v>0.6</c:v>
                </c:pt>
                <c:pt idx="2">
                  <c:v>0.2</c:v>
                </c:pt>
              </c:numCache>
            </c:numRef>
          </c:val>
        </c:ser>
        <c:dLbls>
          <c:showLegendKey val="0"/>
          <c:showVal val="0"/>
          <c:showCatName val="0"/>
          <c:showSerName val="0"/>
          <c:showPercent val="0"/>
          <c:showBubbleSize val="0"/>
        </c:dLbls>
        <c:gapWidth val="150"/>
        <c:overlap val="100"/>
        <c:axId val="430445672"/>
        <c:axId val="430445280"/>
      </c:barChart>
      <c:catAx>
        <c:axId val="4304456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30445280"/>
        <c:crosses val="autoZero"/>
        <c:auto val="1"/>
        <c:lblAlgn val="ctr"/>
        <c:lblOffset val="100"/>
        <c:noMultiLvlLbl val="0"/>
      </c:catAx>
      <c:valAx>
        <c:axId val="430445280"/>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3044567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0.5</c:v>
                </c:pt>
                <c:pt idx="1">
                  <c:v>0.8</c:v>
                </c:pt>
                <c:pt idx="2">
                  <c:v>0.3</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0.5</c:v>
                </c:pt>
                <c:pt idx="1">
                  <c:v>0.2</c:v>
                </c:pt>
                <c:pt idx="2">
                  <c:v>0.7</c:v>
                </c:pt>
              </c:numCache>
            </c:numRef>
          </c:val>
        </c:ser>
        <c:dLbls>
          <c:showLegendKey val="0"/>
          <c:showVal val="0"/>
          <c:showCatName val="0"/>
          <c:showSerName val="0"/>
          <c:showPercent val="0"/>
          <c:showBubbleSize val="0"/>
        </c:dLbls>
        <c:gapWidth val="150"/>
        <c:overlap val="100"/>
        <c:axId val="430437048"/>
        <c:axId val="430439792"/>
      </c:barChart>
      <c:catAx>
        <c:axId val="43043704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30439792"/>
        <c:crosses val="autoZero"/>
        <c:auto val="1"/>
        <c:lblAlgn val="ctr"/>
        <c:lblOffset val="100"/>
        <c:noMultiLvlLbl val="0"/>
      </c:catAx>
      <c:valAx>
        <c:axId val="430439792"/>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304370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Revenue</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2014</c:v>
                </c:pt>
                <c:pt idx="1">
                  <c:v>2015</c:v>
                </c:pt>
                <c:pt idx="2">
                  <c:v>2016</c:v>
                </c:pt>
                <c:pt idx="3">
                  <c:v>2017</c:v>
                </c:pt>
                <c:pt idx="4">
                  <c:v>2018</c:v>
                </c:pt>
              </c:numCache>
            </c:numRef>
          </c:cat>
          <c:val>
            <c:numRef>
              <c:f>Sheet1!$B$2:$B$6</c:f>
              <c:numCache>
                <c:formatCode>0%</c:formatCode>
                <c:ptCount val="5"/>
                <c:pt idx="0">
                  <c:v>0.44</c:v>
                </c:pt>
                <c:pt idx="1">
                  <c:v>0.55000000000000004</c:v>
                </c:pt>
                <c:pt idx="2">
                  <c:v>0.65</c:v>
                </c:pt>
                <c:pt idx="3">
                  <c:v>0.72</c:v>
                </c:pt>
                <c:pt idx="4">
                  <c:v>0.55000000000000004</c:v>
                </c:pt>
              </c:numCache>
            </c:numRef>
          </c:val>
        </c:ser>
        <c:dLbls>
          <c:showLegendKey val="0"/>
          <c:showVal val="0"/>
          <c:showCatName val="0"/>
          <c:showSerName val="0"/>
          <c:showPercent val="0"/>
          <c:showBubbleSize val="0"/>
        </c:dLbls>
        <c:gapWidth val="80"/>
        <c:axId val="430436264"/>
        <c:axId val="430442536"/>
      </c:barChart>
      <c:catAx>
        <c:axId val="43043626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5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30442536"/>
        <c:crosses val="autoZero"/>
        <c:auto val="1"/>
        <c:lblAlgn val="ctr"/>
        <c:lblOffset val="100"/>
        <c:noMultiLvlLbl val="0"/>
      </c:catAx>
      <c:valAx>
        <c:axId val="430442536"/>
        <c:scaling>
          <c:orientation val="minMax"/>
        </c:scaling>
        <c:delete val="1"/>
        <c:axPos val="l"/>
        <c:numFmt formatCode="0%" sourceLinked="1"/>
        <c:majorTickMark val="out"/>
        <c:minorTickMark val="none"/>
        <c:tickLblPos val="nextTo"/>
        <c:crossAx val="430436264"/>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4"/>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5"/>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31</c:v>
                </c:pt>
                <c:pt idx="1">
                  <c:v>69</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3"/>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82</c:v>
                </c:pt>
                <c:pt idx="1">
                  <c:v>18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58</c:v>
                </c:pt>
                <c:pt idx="1">
                  <c:v>42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15</c:v>
                </c:pt>
                <c:pt idx="1">
                  <c:v>85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a:ln w="6350">
                <a:noFill/>
              </a:ln>
              <a:effectLst/>
            </c:spPr>
          </c:dPt>
          <c:dPt>
            <c:idx val="1"/>
            <c:bubble3D val="0"/>
            <c:spPr>
              <a:solidFill>
                <a:schemeClr val="accent4"/>
              </a:solidFill>
              <a:ln w="6350">
                <a:noFill/>
              </a:ln>
              <a:effectLst/>
            </c:spPr>
          </c:dPt>
          <c:dPt>
            <c:idx val="2"/>
            <c:bubble3D val="0"/>
            <c:spPr>
              <a:solidFill>
                <a:schemeClr val="accent3"/>
              </a:solidFill>
              <a:ln w="6350">
                <a:noFill/>
              </a:ln>
              <a:effectLst/>
            </c:spPr>
          </c:dPt>
          <c:dPt>
            <c:idx val="3"/>
            <c:bubble3D val="0"/>
            <c:spPr>
              <a:solidFill>
                <a:schemeClr val="accent2"/>
              </a:solidFill>
              <a:ln w="63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0.6</c:v>
                </c:pt>
                <c:pt idx="1">
                  <c:v>0.18</c:v>
                </c:pt>
                <c:pt idx="2">
                  <c:v>0.14000000000000001</c:v>
                </c:pt>
                <c:pt idx="3">
                  <c:v>0.1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39</c:v>
                </c:pt>
                <c:pt idx="1">
                  <c:v>61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3.2</c:v>
                </c:pt>
                <c:pt idx="1">
                  <c:v>6.8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4.5999999999999996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dPt>
          <c:dPt>
            <c:idx val="1"/>
            <c:bubble3D val="0"/>
            <c:spPr>
              <a:solidFill>
                <a:schemeClr val="accent2"/>
              </a:solidFill>
              <a:ln w="19050">
                <a:noFill/>
              </a:ln>
              <a:effectLst/>
            </c:spPr>
          </c:dPt>
          <c:dPt>
            <c:idx val="2"/>
            <c:bubble3D val="0"/>
            <c:spPr>
              <a:solidFill>
                <a:schemeClr val="accent4"/>
              </a:solidFill>
              <a:ln w="12700">
                <a:noFill/>
              </a:ln>
              <a:effectLst/>
            </c:spPr>
          </c:dPt>
          <c:dPt>
            <c:idx val="3"/>
            <c:bubble3D val="0"/>
            <c:spPr>
              <a:solidFill>
                <a:schemeClr val="accent5"/>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18</c:v>
                </c:pt>
                <c:pt idx="1">
                  <c:v>32</c:v>
                </c:pt>
                <c:pt idx="2">
                  <c:v>39</c:v>
                </c:pt>
                <c:pt idx="3">
                  <c:v>11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Lato" panose="020F0502020204030203"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0.82</c:v>
                </c:pt>
                <c:pt idx="1">
                  <c:v>0.32</c:v>
                </c:pt>
                <c:pt idx="2">
                  <c:v>0.14000000000000001</c:v>
                </c:pt>
                <c:pt idx="3">
                  <c:v>0.12</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100</c:v>
                </c:pt>
                <c:pt idx="1">
                  <c:v>0</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D28E6C-8D45-4344-89DE-3AFB96044BD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1555A721-C43A-4562-9806-D8E8D6279F87}">
      <dgm:prSet phldrT="[Text]" custT="1"/>
      <dgm:spPr>
        <a:solidFill>
          <a:schemeClr val="accent2"/>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Mark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General Manager</a:t>
          </a:r>
        </a:p>
      </dgm:t>
    </dgm:pt>
    <dgm:pt modelId="{592304EF-571E-4CA8-BE5E-189EEB2335E0}" type="par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0D115665-93B7-4F33-9C5C-257FE4B64683}" type="sib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7C6964A2-36F4-4662-A5C1-36EEE57B67C3}" type="asst">
      <dgm:prSet phldrT="[Text]" custT="1"/>
      <dgm:spPr>
        <a:solidFill>
          <a:schemeClr val="accent3"/>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Michael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Hastikov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Vice President</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66B9EC05-F666-424F-AC56-8E9AA39B9AF6}" type="parTrans" cxnId="{EBCED961-7D61-4E9E-8B97-35C18FF9C886}">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9C511DE2-79AE-4D9E-9905-D6095324DC2F}" type="sibTrans" cxnId="{EBCED961-7D61-4E9E-8B97-35C18FF9C886}">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8A2A281-E512-489A-A9CF-089F13ED527E}">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John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Business Team</a:t>
          </a:r>
        </a:p>
      </dgm:t>
    </dgm:pt>
    <dgm:pt modelId="{27385B77-D3CB-4E1A-BF34-5F88A4546796}" type="parTrans" cxnId="{91EA2889-50DD-463F-8231-276F3B42498D}">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109EDEC-76AE-46F8-A2D4-781B46FC9759}" type="sibTrans" cxnId="{91EA2889-50DD-463F-8231-276F3B42498D}">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A4A11415-C62E-443A-B370-032168F35CA2}">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Jack B. William</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Program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F32BFF82-CFA2-45B6-8AB0-6117BF2D21FF}" type="parTrans" cxnId="{15040D92-C7C8-4AC7-B7F8-3036A2CF4674}">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F0AD23B9-4A0B-4F16-BB9B-B2B812D1A59A}" type="sibTrans" cxnId="{15040D92-C7C8-4AC7-B7F8-3036A2CF4674}">
      <dgm:prSet/>
      <dgm:spPr/>
      <dgm:t>
        <a:bodyPr/>
        <a:lstStyle/>
        <a:p>
          <a:pPr>
            <a:lnSpc>
              <a:spcPct val="120000"/>
            </a:lnSpc>
          </a:pPr>
          <a:endParaRPr lang="en-US" sz="900" b="1">
            <a:latin typeface="Lato" panose="020F0502020204030203" pitchFamily="34" charset="0"/>
          </a:endParaRPr>
        </a:p>
      </dgm:t>
    </dgm:pt>
    <dgm:pt modelId="{E83F49FC-C35A-4F17-BB68-A4585F705616}">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Laura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Hishmatinov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Web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080425C2-F32D-4466-9A99-3FE5A80CEBEE}" type="parTrans" cxnId="{BDD19C91-B545-4922-86CB-1FAA7490194B}">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D2C07E11-E337-4D00-82E4-FF4FC7DD7B3E}" type="sibTrans" cxnId="{BDD19C91-B545-4922-86CB-1FAA7490194B}">
      <dgm:prSet/>
      <dgm:spPr/>
      <dgm:t>
        <a:bodyPr/>
        <a:lstStyle/>
        <a:p>
          <a:pPr>
            <a:lnSpc>
              <a:spcPct val="120000"/>
            </a:lnSpc>
          </a:pPr>
          <a:endParaRPr lang="en-US" sz="900" b="1">
            <a:latin typeface="Lato" panose="020F0502020204030203" pitchFamily="34" charset="0"/>
          </a:endParaRPr>
        </a:p>
      </dgm:t>
    </dgm:pt>
    <dgm:pt modelId="{37A5C3F5-C72D-4180-A0D6-0C5BBDBA9002}" type="pres">
      <dgm:prSet presAssocID="{E2D28E6C-8D45-4344-89DE-3AFB96044BD7}" presName="hierChild1" presStyleCnt="0">
        <dgm:presLayoutVars>
          <dgm:orgChart val="1"/>
          <dgm:chPref val="1"/>
          <dgm:dir/>
          <dgm:animOne val="branch"/>
          <dgm:animLvl val="lvl"/>
          <dgm:resizeHandles/>
        </dgm:presLayoutVars>
      </dgm:prSet>
      <dgm:spPr/>
      <dgm:t>
        <a:bodyPr/>
        <a:lstStyle/>
        <a:p>
          <a:endParaRPr lang="en-US"/>
        </a:p>
      </dgm:t>
    </dgm:pt>
    <dgm:pt modelId="{5BB17C53-F591-4E86-B1C3-367B34DD6AC6}" type="pres">
      <dgm:prSet presAssocID="{1555A721-C43A-4562-9806-D8E8D6279F87}" presName="hierRoot1" presStyleCnt="0">
        <dgm:presLayoutVars>
          <dgm:hierBranch val="init"/>
        </dgm:presLayoutVars>
      </dgm:prSet>
      <dgm:spPr/>
    </dgm:pt>
    <dgm:pt modelId="{FFF9FEFB-F8D4-4D57-BB11-414D5CE8A84D}" type="pres">
      <dgm:prSet presAssocID="{1555A721-C43A-4562-9806-D8E8D6279F87}" presName="rootComposite1" presStyleCnt="0"/>
      <dgm:spPr/>
    </dgm:pt>
    <dgm:pt modelId="{FAE67D6F-3FA8-414F-A97C-25A4A63A834C}" type="pres">
      <dgm:prSet presAssocID="{1555A721-C43A-4562-9806-D8E8D6279F87}" presName="rootText1" presStyleLbl="node0" presStyleIdx="0" presStyleCnt="1" custScaleX="142574" custScaleY="72058">
        <dgm:presLayoutVars>
          <dgm:chPref val="3"/>
        </dgm:presLayoutVars>
      </dgm:prSet>
      <dgm:spPr/>
      <dgm:t>
        <a:bodyPr/>
        <a:lstStyle/>
        <a:p>
          <a:endParaRPr lang="en-US"/>
        </a:p>
      </dgm:t>
    </dgm:pt>
    <dgm:pt modelId="{14A0D5BE-38AE-403E-835F-5CEC75064AED}" type="pres">
      <dgm:prSet presAssocID="{1555A721-C43A-4562-9806-D8E8D6279F87}" presName="rootConnector1" presStyleLbl="node1" presStyleIdx="0" presStyleCnt="0"/>
      <dgm:spPr/>
      <dgm:t>
        <a:bodyPr/>
        <a:lstStyle/>
        <a:p>
          <a:endParaRPr lang="en-US"/>
        </a:p>
      </dgm:t>
    </dgm:pt>
    <dgm:pt modelId="{ACB42167-486D-42C0-9459-89D4A3362D5A}" type="pres">
      <dgm:prSet presAssocID="{1555A721-C43A-4562-9806-D8E8D6279F87}" presName="hierChild2" presStyleCnt="0"/>
      <dgm:spPr/>
    </dgm:pt>
    <dgm:pt modelId="{42059321-A605-4D06-A1BC-3EDC1D0CEFAE}" type="pres">
      <dgm:prSet presAssocID="{27385B77-D3CB-4E1A-BF34-5F88A4546796}" presName="Name37" presStyleLbl="parChTrans1D2" presStyleIdx="0" presStyleCnt="4"/>
      <dgm:spPr/>
      <dgm:t>
        <a:bodyPr/>
        <a:lstStyle/>
        <a:p>
          <a:endParaRPr lang="en-US"/>
        </a:p>
      </dgm:t>
    </dgm:pt>
    <dgm:pt modelId="{AA326C0B-2CB6-4DAD-8968-E8567283C69B}" type="pres">
      <dgm:prSet presAssocID="{D8A2A281-E512-489A-A9CF-089F13ED527E}" presName="hierRoot2" presStyleCnt="0">
        <dgm:presLayoutVars>
          <dgm:hierBranch val="init"/>
        </dgm:presLayoutVars>
      </dgm:prSet>
      <dgm:spPr/>
    </dgm:pt>
    <dgm:pt modelId="{F4023D27-B413-40DF-B6F2-0BD04964E0EF}" type="pres">
      <dgm:prSet presAssocID="{D8A2A281-E512-489A-A9CF-089F13ED527E}" presName="rootComposite" presStyleCnt="0"/>
      <dgm:spPr/>
    </dgm:pt>
    <dgm:pt modelId="{A16C6CC1-14E2-468D-91C3-62C84E7536ED}" type="pres">
      <dgm:prSet presAssocID="{D8A2A281-E512-489A-A9CF-089F13ED527E}" presName="rootText" presStyleLbl="node2" presStyleIdx="0" presStyleCnt="3" custScaleX="142574" custScaleY="72601" custLinFactNeighborX="-52074" custLinFactNeighborY="15541">
        <dgm:presLayoutVars>
          <dgm:chPref val="3"/>
        </dgm:presLayoutVars>
      </dgm:prSet>
      <dgm:spPr/>
      <dgm:t>
        <a:bodyPr/>
        <a:lstStyle/>
        <a:p>
          <a:endParaRPr lang="en-US"/>
        </a:p>
      </dgm:t>
    </dgm:pt>
    <dgm:pt modelId="{80A12DD4-B6BE-4AF4-B056-C3F21F77B324}" type="pres">
      <dgm:prSet presAssocID="{D8A2A281-E512-489A-A9CF-089F13ED527E}" presName="rootConnector" presStyleLbl="node2" presStyleIdx="0" presStyleCnt="3"/>
      <dgm:spPr/>
      <dgm:t>
        <a:bodyPr/>
        <a:lstStyle/>
        <a:p>
          <a:endParaRPr lang="en-US"/>
        </a:p>
      </dgm:t>
    </dgm:pt>
    <dgm:pt modelId="{76566C26-F8FF-45BB-9C69-23D766EABB04}" type="pres">
      <dgm:prSet presAssocID="{D8A2A281-E512-489A-A9CF-089F13ED527E}" presName="hierChild4" presStyleCnt="0"/>
      <dgm:spPr/>
    </dgm:pt>
    <dgm:pt modelId="{1609822B-4BCF-46D5-A7C1-BD562F737C48}" type="pres">
      <dgm:prSet presAssocID="{D8A2A281-E512-489A-A9CF-089F13ED527E}" presName="hierChild5" presStyleCnt="0"/>
      <dgm:spPr/>
    </dgm:pt>
    <dgm:pt modelId="{D34D0675-43DD-4A2C-B57B-4D41DD13241C}" type="pres">
      <dgm:prSet presAssocID="{080425C2-F32D-4466-9A99-3FE5A80CEBEE}" presName="Name37" presStyleLbl="parChTrans1D2" presStyleIdx="1" presStyleCnt="4"/>
      <dgm:spPr/>
      <dgm:t>
        <a:bodyPr/>
        <a:lstStyle/>
        <a:p>
          <a:endParaRPr lang="en-US"/>
        </a:p>
      </dgm:t>
    </dgm:pt>
    <dgm:pt modelId="{52D66D26-DA21-482B-A3BF-3EA0C1848E29}" type="pres">
      <dgm:prSet presAssocID="{E83F49FC-C35A-4F17-BB68-A4585F705616}" presName="hierRoot2" presStyleCnt="0">
        <dgm:presLayoutVars>
          <dgm:hierBranch val="init"/>
        </dgm:presLayoutVars>
      </dgm:prSet>
      <dgm:spPr/>
    </dgm:pt>
    <dgm:pt modelId="{DD797F66-5D82-48E1-A7F2-FDA2B25A7A9B}" type="pres">
      <dgm:prSet presAssocID="{E83F49FC-C35A-4F17-BB68-A4585F705616}" presName="rootComposite" presStyleCnt="0"/>
      <dgm:spPr/>
    </dgm:pt>
    <dgm:pt modelId="{9F47D52B-B747-4A55-B047-09BF7A04D211}" type="pres">
      <dgm:prSet presAssocID="{E83F49FC-C35A-4F17-BB68-A4585F705616}" presName="rootText" presStyleLbl="node2" presStyleIdx="1" presStyleCnt="3" custScaleX="142574" custScaleY="72601" custLinFactNeighborY="15541">
        <dgm:presLayoutVars>
          <dgm:chPref val="3"/>
        </dgm:presLayoutVars>
      </dgm:prSet>
      <dgm:spPr/>
      <dgm:t>
        <a:bodyPr/>
        <a:lstStyle/>
        <a:p>
          <a:endParaRPr lang="en-US"/>
        </a:p>
      </dgm:t>
    </dgm:pt>
    <dgm:pt modelId="{4E8C27EF-815F-4431-B669-C77F278C6CB2}" type="pres">
      <dgm:prSet presAssocID="{E83F49FC-C35A-4F17-BB68-A4585F705616}" presName="rootConnector" presStyleLbl="node2" presStyleIdx="1" presStyleCnt="3"/>
      <dgm:spPr/>
      <dgm:t>
        <a:bodyPr/>
        <a:lstStyle/>
        <a:p>
          <a:endParaRPr lang="en-US"/>
        </a:p>
      </dgm:t>
    </dgm:pt>
    <dgm:pt modelId="{4DE9B6A4-493E-4B60-B9ED-2884725B5E81}" type="pres">
      <dgm:prSet presAssocID="{E83F49FC-C35A-4F17-BB68-A4585F705616}" presName="hierChild4" presStyleCnt="0"/>
      <dgm:spPr/>
    </dgm:pt>
    <dgm:pt modelId="{FEACCC78-5865-4C16-9E5B-FBA67BC81A6C}" type="pres">
      <dgm:prSet presAssocID="{E83F49FC-C35A-4F17-BB68-A4585F705616}" presName="hierChild5" presStyleCnt="0"/>
      <dgm:spPr/>
    </dgm:pt>
    <dgm:pt modelId="{BE260FD5-8810-436F-9100-6D3B6B1E4097}" type="pres">
      <dgm:prSet presAssocID="{F32BFF82-CFA2-45B6-8AB0-6117BF2D21FF}" presName="Name37" presStyleLbl="parChTrans1D2" presStyleIdx="2" presStyleCnt="4"/>
      <dgm:spPr/>
      <dgm:t>
        <a:bodyPr/>
        <a:lstStyle/>
        <a:p>
          <a:endParaRPr lang="en-US"/>
        </a:p>
      </dgm:t>
    </dgm:pt>
    <dgm:pt modelId="{59A1499A-F947-4029-9B37-1413E6E9FD25}" type="pres">
      <dgm:prSet presAssocID="{A4A11415-C62E-443A-B370-032168F35CA2}" presName="hierRoot2" presStyleCnt="0">
        <dgm:presLayoutVars>
          <dgm:hierBranch val="init"/>
        </dgm:presLayoutVars>
      </dgm:prSet>
      <dgm:spPr/>
    </dgm:pt>
    <dgm:pt modelId="{E537896D-5C39-479D-8317-6842BB5BDB2E}" type="pres">
      <dgm:prSet presAssocID="{A4A11415-C62E-443A-B370-032168F35CA2}" presName="rootComposite" presStyleCnt="0"/>
      <dgm:spPr/>
    </dgm:pt>
    <dgm:pt modelId="{A93D7714-4679-4AF9-BB55-FF50E8F3798F}" type="pres">
      <dgm:prSet presAssocID="{A4A11415-C62E-443A-B370-032168F35CA2}" presName="rootText" presStyleLbl="node2" presStyleIdx="2" presStyleCnt="3" custScaleX="142574" custScaleY="72601" custLinFactNeighborX="52074" custLinFactNeighborY="15541">
        <dgm:presLayoutVars>
          <dgm:chPref val="3"/>
        </dgm:presLayoutVars>
      </dgm:prSet>
      <dgm:spPr/>
      <dgm:t>
        <a:bodyPr/>
        <a:lstStyle/>
        <a:p>
          <a:endParaRPr lang="en-US"/>
        </a:p>
      </dgm:t>
    </dgm:pt>
    <dgm:pt modelId="{81E2F70E-E865-489D-9292-E99DBC54A971}" type="pres">
      <dgm:prSet presAssocID="{A4A11415-C62E-443A-B370-032168F35CA2}" presName="rootConnector" presStyleLbl="node2" presStyleIdx="2" presStyleCnt="3"/>
      <dgm:spPr/>
      <dgm:t>
        <a:bodyPr/>
        <a:lstStyle/>
        <a:p>
          <a:endParaRPr lang="en-US"/>
        </a:p>
      </dgm:t>
    </dgm:pt>
    <dgm:pt modelId="{BBE4BD35-537B-45FB-AA4D-1CB139896542}" type="pres">
      <dgm:prSet presAssocID="{A4A11415-C62E-443A-B370-032168F35CA2}" presName="hierChild4" presStyleCnt="0"/>
      <dgm:spPr/>
    </dgm:pt>
    <dgm:pt modelId="{B6C7137E-D11B-4CA5-AEDA-B7C7C279EEC5}" type="pres">
      <dgm:prSet presAssocID="{A4A11415-C62E-443A-B370-032168F35CA2}" presName="hierChild5" presStyleCnt="0"/>
      <dgm:spPr/>
    </dgm:pt>
    <dgm:pt modelId="{C17EA5A4-C685-4E6E-83C8-DA7D04B1A9E2}" type="pres">
      <dgm:prSet presAssocID="{1555A721-C43A-4562-9806-D8E8D6279F87}" presName="hierChild3" presStyleCnt="0"/>
      <dgm:spPr/>
    </dgm:pt>
    <dgm:pt modelId="{A557DAB3-E522-4368-9EBD-078C937D2A79}" type="pres">
      <dgm:prSet presAssocID="{66B9EC05-F666-424F-AC56-8E9AA39B9AF6}" presName="Name111" presStyleLbl="parChTrans1D2" presStyleIdx="3" presStyleCnt="4"/>
      <dgm:spPr/>
      <dgm:t>
        <a:bodyPr/>
        <a:lstStyle/>
        <a:p>
          <a:endParaRPr lang="en-US"/>
        </a:p>
      </dgm:t>
    </dgm:pt>
    <dgm:pt modelId="{96AD3BEB-E037-4649-9D0F-C13442E6C478}" type="pres">
      <dgm:prSet presAssocID="{7C6964A2-36F4-4662-A5C1-36EEE57B67C3}" presName="hierRoot3" presStyleCnt="0">
        <dgm:presLayoutVars>
          <dgm:hierBranch val="init"/>
        </dgm:presLayoutVars>
      </dgm:prSet>
      <dgm:spPr/>
    </dgm:pt>
    <dgm:pt modelId="{A91400B0-AB93-4930-8F88-0F3034FBE346}" type="pres">
      <dgm:prSet presAssocID="{7C6964A2-36F4-4662-A5C1-36EEE57B67C3}" presName="rootComposite3" presStyleCnt="0"/>
      <dgm:spPr/>
    </dgm:pt>
    <dgm:pt modelId="{834D5EFE-8378-4167-A2DD-5E64A5AD8B03}" type="pres">
      <dgm:prSet presAssocID="{7C6964A2-36F4-4662-A5C1-36EEE57B67C3}" presName="rootText3" presStyleLbl="asst1" presStyleIdx="0" presStyleCnt="1" custScaleX="142574" custScaleY="72601">
        <dgm:presLayoutVars>
          <dgm:chPref val="3"/>
        </dgm:presLayoutVars>
      </dgm:prSet>
      <dgm:spPr/>
      <dgm:t>
        <a:bodyPr/>
        <a:lstStyle/>
        <a:p>
          <a:endParaRPr lang="en-US"/>
        </a:p>
      </dgm:t>
    </dgm:pt>
    <dgm:pt modelId="{3030740E-D059-4560-AA8C-9569949E26B4}" type="pres">
      <dgm:prSet presAssocID="{7C6964A2-36F4-4662-A5C1-36EEE57B67C3}" presName="rootConnector3" presStyleLbl="asst1" presStyleIdx="0" presStyleCnt="1"/>
      <dgm:spPr/>
      <dgm:t>
        <a:bodyPr/>
        <a:lstStyle/>
        <a:p>
          <a:endParaRPr lang="en-US"/>
        </a:p>
      </dgm:t>
    </dgm:pt>
    <dgm:pt modelId="{1BC6928F-FAFF-43AE-843B-E9CF041DA64F}" type="pres">
      <dgm:prSet presAssocID="{7C6964A2-36F4-4662-A5C1-36EEE57B67C3}" presName="hierChild6" presStyleCnt="0"/>
      <dgm:spPr/>
    </dgm:pt>
    <dgm:pt modelId="{8E7FB245-78EE-4FC9-AE9F-7861D89DF594}" type="pres">
      <dgm:prSet presAssocID="{7C6964A2-36F4-4662-A5C1-36EEE57B67C3}" presName="hierChild7" presStyleCnt="0"/>
      <dgm:spPr/>
    </dgm:pt>
  </dgm:ptLst>
  <dgm:cxnLst>
    <dgm:cxn modelId="{DCC42FFE-623B-4FC2-9694-17C150B39197}" type="presOf" srcId="{66B9EC05-F666-424F-AC56-8E9AA39B9AF6}" destId="{A557DAB3-E522-4368-9EBD-078C937D2A79}" srcOrd="0" destOrd="0" presId="urn:microsoft.com/office/officeart/2005/8/layout/orgChart1"/>
    <dgm:cxn modelId="{2184C2D8-366F-40EF-ACBB-F93E9893E99E}" type="presOf" srcId="{7C6964A2-36F4-4662-A5C1-36EEE57B67C3}" destId="{3030740E-D059-4560-AA8C-9569949E26B4}" srcOrd="1" destOrd="0" presId="urn:microsoft.com/office/officeart/2005/8/layout/orgChart1"/>
    <dgm:cxn modelId="{0602E25B-B7FC-43C5-8B8E-BC94AA3219F4}" srcId="{E2D28E6C-8D45-4344-89DE-3AFB96044BD7}" destId="{1555A721-C43A-4562-9806-D8E8D6279F87}" srcOrd="0" destOrd="0" parTransId="{592304EF-571E-4CA8-BE5E-189EEB2335E0}" sibTransId="{0D115665-93B7-4F33-9C5C-257FE4B64683}"/>
    <dgm:cxn modelId="{A68682E6-AECF-4998-8377-2BF6FEEB7657}" type="presOf" srcId="{F32BFF82-CFA2-45B6-8AB0-6117BF2D21FF}" destId="{BE260FD5-8810-436F-9100-6D3B6B1E4097}" srcOrd="0" destOrd="0" presId="urn:microsoft.com/office/officeart/2005/8/layout/orgChart1"/>
    <dgm:cxn modelId="{15040D92-C7C8-4AC7-B7F8-3036A2CF4674}" srcId="{1555A721-C43A-4562-9806-D8E8D6279F87}" destId="{A4A11415-C62E-443A-B370-032168F35CA2}" srcOrd="3" destOrd="0" parTransId="{F32BFF82-CFA2-45B6-8AB0-6117BF2D21FF}" sibTransId="{F0AD23B9-4A0B-4F16-BB9B-B2B812D1A59A}"/>
    <dgm:cxn modelId="{16660BA5-EB24-4EF5-9ACB-888DECC05ADD}" type="presOf" srcId="{E2D28E6C-8D45-4344-89DE-3AFB96044BD7}" destId="{37A5C3F5-C72D-4180-A0D6-0C5BBDBA9002}" srcOrd="0" destOrd="0" presId="urn:microsoft.com/office/officeart/2005/8/layout/orgChart1"/>
    <dgm:cxn modelId="{289ED924-0016-4A20-B6CB-199CD08DF416}" type="presOf" srcId="{D8A2A281-E512-489A-A9CF-089F13ED527E}" destId="{A16C6CC1-14E2-468D-91C3-62C84E7536ED}" srcOrd="0" destOrd="0" presId="urn:microsoft.com/office/officeart/2005/8/layout/orgChart1"/>
    <dgm:cxn modelId="{F37DE542-B29D-4306-84D8-CD8047879A3E}" type="presOf" srcId="{A4A11415-C62E-443A-B370-032168F35CA2}" destId="{81E2F70E-E865-489D-9292-E99DBC54A971}" srcOrd="1" destOrd="0" presId="urn:microsoft.com/office/officeart/2005/8/layout/orgChart1"/>
    <dgm:cxn modelId="{EBCED961-7D61-4E9E-8B97-35C18FF9C886}" srcId="{1555A721-C43A-4562-9806-D8E8D6279F87}" destId="{7C6964A2-36F4-4662-A5C1-36EEE57B67C3}" srcOrd="0" destOrd="0" parTransId="{66B9EC05-F666-424F-AC56-8E9AA39B9AF6}" sibTransId="{9C511DE2-79AE-4D9E-9905-D6095324DC2F}"/>
    <dgm:cxn modelId="{B053E408-7112-49D4-B880-97F6001661C2}" type="presOf" srcId="{E83F49FC-C35A-4F17-BB68-A4585F705616}" destId="{4E8C27EF-815F-4431-B669-C77F278C6CB2}" srcOrd="1" destOrd="0" presId="urn:microsoft.com/office/officeart/2005/8/layout/orgChart1"/>
    <dgm:cxn modelId="{91EA2889-50DD-463F-8231-276F3B42498D}" srcId="{1555A721-C43A-4562-9806-D8E8D6279F87}" destId="{D8A2A281-E512-489A-A9CF-089F13ED527E}" srcOrd="1" destOrd="0" parTransId="{27385B77-D3CB-4E1A-BF34-5F88A4546796}" sibTransId="{D109EDEC-76AE-46F8-A2D4-781B46FC9759}"/>
    <dgm:cxn modelId="{7938DFE6-E985-4E28-A1BD-4364AE2BA250}" type="presOf" srcId="{27385B77-D3CB-4E1A-BF34-5F88A4546796}" destId="{42059321-A605-4D06-A1BC-3EDC1D0CEFAE}" srcOrd="0" destOrd="0" presId="urn:microsoft.com/office/officeart/2005/8/layout/orgChart1"/>
    <dgm:cxn modelId="{0B95012F-6560-4F38-992C-AFD82170C35E}" type="presOf" srcId="{D8A2A281-E512-489A-A9CF-089F13ED527E}" destId="{80A12DD4-B6BE-4AF4-B056-C3F21F77B324}" srcOrd="1" destOrd="0" presId="urn:microsoft.com/office/officeart/2005/8/layout/orgChart1"/>
    <dgm:cxn modelId="{C52D2DB0-3310-4CB2-8F65-9BC7DA5CB4FF}" type="presOf" srcId="{A4A11415-C62E-443A-B370-032168F35CA2}" destId="{A93D7714-4679-4AF9-BB55-FF50E8F3798F}" srcOrd="0" destOrd="0" presId="urn:microsoft.com/office/officeart/2005/8/layout/orgChart1"/>
    <dgm:cxn modelId="{C3E990E6-3774-4D55-A222-E96B8A9E7051}" type="presOf" srcId="{1555A721-C43A-4562-9806-D8E8D6279F87}" destId="{FAE67D6F-3FA8-414F-A97C-25A4A63A834C}" srcOrd="0" destOrd="0" presId="urn:microsoft.com/office/officeart/2005/8/layout/orgChart1"/>
    <dgm:cxn modelId="{CC28A0F3-0E81-43ED-82D2-1A4EFC827860}" type="presOf" srcId="{E83F49FC-C35A-4F17-BB68-A4585F705616}" destId="{9F47D52B-B747-4A55-B047-09BF7A04D211}" srcOrd="0" destOrd="0" presId="urn:microsoft.com/office/officeart/2005/8/layout/orgChart1"/>
    <dgm:cxn modelId="{19A9B643-9C40-4FA1-84CD-D98DA8DE2FC6}" type="presOf" srcId="{080425C2-F32D-4466-9A99-3FE5A80CEBEE}" destId="{D34D0675-43DD-4A2C-B57B-4D41DD13241C}" srcOrd="0" destOrd="0" presId="urn:microsoft.com/office/officeart/2005/8/layout/orgChart1"/>
    <dgm:cxn modelId="{BDD19C91-B545-4922-86CB-1FAA7490194B}" srcId="{1555A721-C43A-4562-9806-D8E8D6279F87}" destId="{E83F49FC-C35A-4F17-BB68-A4585F705616}" srcOrd="2" destOrd="0" parTransId="{080425C2-F32D-4466-9A99-3FE5A80CEBEE}" sibTransId="{D2C07E11-E337-4D00-82E4-FF4FC7DD7B3E}"/>
    <dgm:cxn modelId="{150E1B83-AD04-4F21-9C7B-68C0512B1B6B}" type="presOf" srcId="{1555A721-C43A-4562-9806-D8E8D6279F87}" destId="{14A0D5BE-38AE-403E-835F-5CEC75064AED}" srcOrd="1" destOrd="0" presId="urn:microsoft.com/office/officeart/2005/8/layout/orgChart1"/>
    <dgm:cxn modelId="{FCD6BFAB-B30D-40C3-9F8C-9C5FAF200BCD}" type="presOf" srcId="{7C6964A2-36F4-4662-A5C1-36EEE57B67C3}" destId="{834D5EFE-8378-4167-A2DD-5E64A5AD8B03}" srcOrd="0" destOrd="0" presId="urn:microsoft.com/office/officeart/2005/8/layout/orgChart1"/>
    <dgm:cxn modelId="{5A4484F4-64F0-4ED1-89F1-82E03F8FB8AC}" type="presParOf" srcId="{37A5C3F5-C72D-4180-A0D6-0C5BBDBA9002}" destId="{5BB17C53-F591-4E86-B1C3-367B34DD6AC6}" srcOrd="0" destOrd="0" presId="urn:microsoft.com/office/officeart/2005/8/layout/orgChart1"/>
    <dgm:cxn modelId="{E7A574C1-514A-434B-AEBD-6C6A28B87ACF}" type="presParOf" srcId="{5BB17C53-F591-4E86-B1C3-367B34DD6AC6}" destId="{FFF9FEFB-F8D4-4D57-BB11-414D5CE8A84D}" srcOrd="0" destOrd="0" presId="urn:microsoft.com/office/officeart/2005/8/layout/orgChart1"/>
    <dgm:cxn modelId="{E8BD88CA-58D1-4A5E-87D0-C5CECC5FAD1F}" type="presParOf" srcId="{FFF9FEFB-F8D4-4D57-BB11-414D5CE8A84D}" destId="{FAE67D6F-3FA8-414F-A97C-25A4A63A834C}" srcOrd="0" destOrd="0" presId="urn:microsoft.com/office/officeart/2005/8/layout/orgChart1"/>
    <dgm:cxn modelId="{77F408C6-14D2-4AFC-B06C-74B7139436E0}" type="presParOf" srcId="{FFF9FEFB-F8D4-4D57-BB11-414D5CE8A84D}" destId="{14A0D5BE-38AE-403E-835F-5CEC75064AED}" srcOrd="1" destOrd="0" presId="urn:microsoft.com/office/officeart/2005/8/layout/orgChart1"/>
    <dgm:cxn modelId="{1AC7C1DF-F32B-43D5-A525-27A364BCD757}" type="presParOf" srcId="{5BB17C53-F591-4E86-B1C3-367B34DD6AC6}" destId="{ACB42167-486D-42C0-9459-89D4A3362D5A}" srcOrd="1" destOrd="0" presId="urn:microsoft.com/office/officeart/2005/8/layout/orgChart1"/>
    <dgm:cxn modelId="{5021FCB8-3625-4670-B178-0978938A6E60}" type="presParOf" srcId="{ACB42167-486D-42C0-9459-89D4A3362D5A}" destId="{42059321-A605-4D06-A1BC-3EDC1D0CEFAE}" srcOrd="0" destOrd="0" presId="urn:microsoft.com/office/officeart/2005/8/layout/orgChart1"/>
    <dgm:cxn modelId="{E40F9273-D6B0-4041-B3AC-0E4FC05F6370}" type="presParOf" srcId="{ACB42167-486D-42C0-9459-89D4A3362D5A}" destId="{AA326C0B-2CB6-4DAD-8968-E8567283C69B}" srcOrd="1" destOrd="0" presId="urn:microsoft.com/office/officeart/2005/8/layout/orgChart1"/>
    <dgm:cxn modelId="{CE8AA27A-2305-42BD-AC81-1AE115194E06}" type="presParOf" srcId="{AA326C0B-2CB6-4DAD-8968-E8567283C69B}" destId="{F4023D27-B413-40DF-B6F2-0BD04964E0EF}" srcOrd="0" destOrd="0" presId="urn:microsoft.com/office/officeart/2005/8/layout/orgChart1"/>
    <dgm:cxn modelId="{10AE321A-62E2-4BC4-B89B-2ED1F98336E0}" type="presParOf" srcId="{F4023D27-B413-40DF-B6F2-0BD04964E0EF}" destId="{A16C6CC1-14E2-468D-91C3-62C84E7536ED}" srcOrd="0" destOrd="0" presId="urn:microsoft.com/office/officeart/2005/8/layout/orgChart1"/>
    <dgm:cxn modelId="{C4495A84-E914-4C48-86AF-732292FF6FEB}" type="presParOf" srcId="{F4023D27-B413-40DF-B6F2-0BD04964E0EF}" destId="{80A12DD4-B6BE-4AF4-B056-C3F21F77B324}" srcOrd="1" destOrd="0" presId="urn:microsoft.com/office/officeart/2005/8/layout/orgChart1"/>
    <dgm:cxn modelId="{772421DD-1592-4D39-83B4-52F494B14248}" type="presParOf" srcId="{AA326C0B-2CB6-4DAD-8968-E8567283C69B}" destId="{76566C26-F8FF-45BB-9C69-23D766EABB04}" srcOrd="1" destOrd="0" presId="urn:microsoft.com/office/officeart/2005/8/layout/orgChart1"/>
    <dgm:cxn modelId="{E450332E-AFE0-4544-B7E0-4D597B5F9881}" type="presParOf" srcId="{AA326C0B-2CB6-4DAD-8968-E8567283C69B}" destId="{1609822B-4BCF-46D5-A7C1-BD562F737C48}" srcOrd="2" destOrd="0" presId="urn:microsoft.com/office/officeart/2005/8/layout/orgChart1"/>
    <dgm:cxn modelId="{44AF59B8-E674-41CD-9B7A-F94FDACE4C55}" type="presParOf" srcId="{ACB42167-486D-42C0-9459-89D4A3362D5A}" destId="{D34D0675-43DD-4A2C-B57B-4D41DD13241C}" srcOrd="2" destOrd="0" presId="urn:microsoft.com/office/officeart/2005/8/layout/orgChart1"/>
    <dgm:cxn modelId="{213C5B59-45AB-42E4-A0B4-F9473C06E791}" type="presParOf" srcId="{ACB42167-486D-42C0-9459-89D4A3362D5A}" destId="{52D66D26-DA21-482B-A3BF-3EA0C1848E29}" srcOrd="3" destOrd="0" presId="urn:microsoft.com/office/officeart/2005/8/layout/orgChart1"/>
    <dgm:cxn modelId="{D910F520-3670-4674-814C-53DBCF49831E}" type="presParOf" srcId="{52D66D26-DA21-482B-A3BF-3EA0C1848E29}" destId="{DD797F66-5D82-48E1-A7F2-FDA2B25A7A9B}" srcOrd="0" destOrd="0" presId="urn:microsoft.com/office/officeart/2005/8/layout/orgChart1"/>
    <dgm:cxn modelId="{03F366C1-05C9-4FC6-8776-63E7A02EFC73}" type="presParOf" srcId="{DD797F66-5D82-48E1-A7F2-FDA2B25A7A9B}" destId="{9F47D52B-B747-4A55-B047-09BF7A04D211}" srcOrd="0" destOrd="0" presId="urn:microsoft.com/office/officeart/2005/8/layout/orgChart1"/>
    <dgm:cxn modelId="{0A89E2C3-3B09-456A-B82B-AC75AE5483CE}" type="presParOf" srcId="{DD797F66-5D82-48E1-A7F2-FDA2B25A7A9B}" destId="{4E8C27EF-815F-4431-B669-C77F278C6CB2}" srcOrd="1" destOrd="0" presId="urn:microsoft.com/office/officeart/2005/8/layout/orgChart1"/>
    <dgm:cxn modelId="{0C2FB9F5-B66C-4E27-8635-7AEE3F92985A}" type="presParOf" srcId="{52D66D26-DA21-482B-A3BF-3EA0C1848E29}" destId="{4DE9B6A4-493E-4B60-B9ED-2884725B5E81}" srcOrd="1" destOrd="0" presId="urn:microsoft.com/office/officeart/2005/8/layout/orgChart1"/>
    <dgm:cxn modelId="{0F9B3343-559F-4288-8838-FE3996B6225A}" type="presParOf" srcId="{52D66D26-DA21-482B-A3BF-3EA0C1848E29}" destId="{FEACCC78-5865-4C16-9E5B-FBA67BC81A6C}" srcOrd="2" destOrd="0" presId="urn:microsoft.com/office/officeart/2005/8/layout/orgChart1"/>
    <dgm:cxn modelId="{2C9A7369-3CF3-46B1-A272-9BD393572804}" type="presParOf" srcId="{ACB42167-486D-42C0-9459-89D4A3362D5A}" destId="{BE260FD5-8810-436F-9100-6D3B6B1E4097}" srcOrd="4" destOrd="0" presId="urn:microsoft.com/office/officeart/2005/8/layout/orgChart1"/>
    <dgm:cxn modelId="{3EE65331-A849-47AB-AB29-4CF8C20CC947}" type="presParOf" srcId="{ACB42167-486D-42C0-9459-89D4A3362D5A}" destId="{59A1499A-F947-4029-9B37-1413E6E9FD25}" srcOrd="5" destOrd="0" presId="urn:microsoft.com/office/officeart/2005/8/layout/orgChart1"/>
    <dgm:cxn modelId="{93348A18-7F79-4210-AB9B-235FFCCFF35A}" type="presParOf" srcId="{59A1499A-F947-4029-9B37-1413E6E9FD25}" destId="{E537896D-5C39-479D-8317-6842BB5BDB2E}" srcOrd="0" destOrd="0" presId="urn:microsoft.com/office/officeart/2005/8/layout/orgChart1"/>
    <dgm:cxn modelId="{66F7FC3B-3919-4270-A965-F06AF5446455}" type="presParOf" srcId="{E537896D-5C39-479D-8317-6842BB5BDB2E}" destId="{A93D7714-4679-4AF9-BB55-FF50E8F3798F}" srcOrd="0" destOrd="0" presId="urn:microsoft.com/office/officeart/2005/8/layout/orgChart1"/>
    <dgm:cxn modelId="{18399F85-015D-42BA-A4F7-1D4B3C1B0E8A}" type="presParOf" srcId="{E537896D-5C39-479D-8317-6842BB5BDB2E}" destId="{81E2F70E-E865-489D-9292-E99DBC54A971}" srcOrd="1" destOrd="0" presId="urn:microsoft.com/office/officeart/2005/8/layout/orgChart1"/>
    <dgm:cxn modelId="{77648D72-FFFA-4358-8A4D-18434D17A7EE}" type="presParOf" srcId="{59A1499A-F947-4029-9B37-1413E6E9FD25}" destId="{BBE4BD35-537B-45FB-AA4D-1CB139896542}" srcOrd="1" destOrd="0" presId="urn:microsoft.com/office/officeart/2005/8/layout/orgChart1"/>
    <dgm:cxn modelId="{CC443097-69E0-4AE6-9E79-547793E0880B}" type="presParOf" srcId="{59A1499A-F947-4029-9B37-1413E6E9FD25}" destId="{B6C7137E-D11B-4CA5-AEDA-B7C7C279EEC5}" srcOrd="2" destOrd="0" presId="urn:microsoft.com/office/officeart/2005/8/layout/orgChart1"/>
    <dgm:cxn modelId="{1024B82C-7F12-42D0-A6E9-3FDE0A2ACE6F}" type="presParOf" srcId="{5BB17C53-F591-4E86-B1C3-367B34DD6AC6}" destId="{C17EA5A4-C685-4E6E-83C8-DA7D04B1A9E2}" srcOrd="2" destOrd="0" presId="urn:microsoft.com/office/officeart/2005/8/layout/orgChart1"/>
    <dgm:cxn modelId="{BB6B23DD-DA7B-41A1-89DE-0F661E703848}" type="presParOf" srcId="{C17EA5A4-C685-4E6E-83C8-DA7D04B1A9E2}" destId="{A557DAB3-E522-4368-9EBD-078C937D2A79}" srcOrd="0" destOrd="0" presId="urn:microsoft.com/office/officeart/2005/8/layout/orgChart1"/>
    <dgm:cxn modelId="{70FB6D10-B6EF-481B-98EF-1E905DD8543A}" type="presParOf" srcId="{C17EA5A4-C685-4E6E-83C8-DA7D04B1A9E2}" destId="{96AD3BEB-E037-4649-9D0F-C13442E6C478}" srcOrd="1" destOrd="0" presId="urn:microsoft.com/office/officeart/2005/8/layout/orgChart1"/>
    <dgm:cxn modelId="{C1F7CF1F-CE9B-4980-B045-FB33A8AB1A71}" type="presParOf" srcId="{96AD3BEB-E037-4649-9D0F-C13442E6C478}" destId="{A91400B0-AB93-4930-8F88-0F3034FBE346}" srcOrd="0" destOrd="0" presId="urn:microsoft.com/office/officeart/2005/8/layout/orgChart1"/>
    <dgm:cxn modelId="{A932033D-696C-449C-A04D-7A12DC7FD745}" type="presParOf" srcId="{A91400B0-AB93-4930-8F88-0F3034FBE346}" destId="{834D5EFE-8378-4167-A2DD-5E64A5AD8B03}" srcOrd="0" destOrd="0" presId="urn:microsoft.com/office/officeart/2005/8/layout/orgChart1"/>
    <dgm:cxn modelId="{889B20CD-1767-4A6F-944A-2C0BAA6FF31F}" type="presParOf" srcId="{A91400B0-AB93-4930-8F88-0F3034FBE346}" destId="{3030740E-D059-4560-AA8C-9569949E26B4}" srcOrd="1" destOrd="0" presId="urn:microsoft.com/office/officeart/2005/8/layout/orgChart1"/>
    <dgm:cxn modelId="{6C68EC94-3979-4C1C-A455-3B71C25B4FB3}" type="presParOf" srcId="{96AD3BEB-E037-4649-9D0F-C13442E6C478}" destId="{1BC6928F-FAFF-43AE-843B-E9CF041DA64F}" srcOrd="1" destOrd="0" presId="urn:microsoft.com/office/officeart/2005/8/layout/orgChart1"/>
    <dgm:cxn modelId="{BB780BBA-6E52-4BD3-AD5B-A2ADC75D706B}" type="presParOf" srcId="{96AD3BEB-E037-4649-9D0F-C13442E6C478}" destId="{8E7FB245-78EE-4FC9-AE9F-7861D89DF59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F01BD6-766B-4D19-B75E-7E6A037A6BFB}" type="datetimeFigureOut">
              <a:rPr lang="en-US" smtClean="0"/>
              <a:t>1/8/2019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1302AA-81B1-4225-BC36-6DD3E8E98722}" type="slidenum">
              <a:rPr lang="en-US" smtClean="0"/>
              <a:t>‹#›</a:t>
            </a:fld>
            <a:endParaRPr lang="en-US"/>
          </a:p>
        </p:txBody>
      </p:sp>
    </p:spTree>
    <p:extLst>
      <p:ext uri="{BB962C8B-B14F-4D97-AF65-F5344CB8AC3E}">
        <p14:creationId xmlns:p14="http://schemas.microsoft.com/office/powerpoint/2010/main" val="38888448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D3C34-4FAE-4634-9621-7C1A1531823B}" type="datetimeFigureOut">
              <a:rPr lang="en-US" smtClean="0"/>
              <a:t>1/8/2019</a:t>
            </a:fld>
            <a:endParaRPr lang="en-US"/>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D1758-ED3D-4611-B861-63A1DF032208}" type="slidenum">
              <a:rPr lang="en-US" smtClean="0"/>
              <a:t>‹#›</a:t>
            </a:fld>
            <a:endParaRPr lang="en-US"/>
          </a:p>
        </p:txBody>
      </p:sp>
    </p:spTree>
    <p:extLst>
      <p:ext uri="{BB962C8B-B14F-4D97-AF65-F5344CB8AC3E}">
        <p14:creationId xmlns:p14="http://schemas.microsoft.com/office/powerpoint/2010/main" val="1990456771"/>
      </p:ext>
    </p:extLst>
  </p:cSld>
  <p:clrMap bg1="lt1" tx1="dk1" bg2="lt2" tx2="dk2" accent1="accent1" accent2="accent2" accent3="accent3" accent4="accent4" accent5="accent5" accent6="accent6" hlink="hlink" folHlink="folHlink"/>
  <p:notesStyle>
    <a:lvl1pPr marL="0" algn="l" defTabSz="1072866" rtl="0" eaLnBrk="1" latinLnBrk="0" hangingPunct="1">
      <a:defRPr sz="1408" kern="1200">
        <a:solidFill>
          <a:schemeClr val="tx1"/>
        </a:solidFill>
        <a:latin typeface="+mn-lt"/>
        <a:ea typeface="+mn-ea"/>
        <a:cs typeface="+mn-cs"/>
      </a:defRPr>
    </a:lvl1pPr>
    <a:lvl2pPr marL="536433" algn="l" defTabSz="1072866" rtl="0" eaLnBrk="1" latinLnBrk="0" hangingPunct="1">
      <a:defRPr sz="1408" kern="1200">
        <a:solidFill>
          <a:schemeClr val="tx1"/>
        </a:solidFill>
        <a:latin typeface="+mn-lt"/>
        <a:ea typeface="+mn-ea"/>
        <a:cs typeface="+mn-cs"/>
      </a:defRPr>
    </a:lvl2pPr>
    <a:lvl3pPr marL="1072866" algn="l" defTabSz="1072866" rtl="0" eaLnBrk="1" latinLnBrk="0" hangingPunct="1">
      <a:defRPr sz="1408" kern="1200">
        <a:solidFill>
          <a:schemeClr val="tx1"/>
        </a:solidFill>
        <a:latin typeface="+mn-lt"/>
        <a:ea typeface="+mn-ea"/>
        <a:cs typeface="+mn-cs"/>
      </a:defRPr>
    </a:lvl3pPr>
    <a:lvl4pPr marL="1609298" algn="l" defTabSz="1072866" rtl="0" eaLnBrk="1" latinLnBrk="0" hangingPunct="1">
      <a:defRPr sz="1408" kern="1200">
        <a:solidFill>
          <a:schemeClr val="tx1"/>
        </a:solidFill>
        <a:latin typeface="+mn-lt"/>
        <a:ea typeface="+mn-ea"/>
        <a:cs typeface="+mn-cs"/>
      </a:defRPr>
    </a:lvl4pPr>
    <a:lvl5pPr marL="2145731" algn="l" defTabSz="1072866" rtl="0" eaLnBrk="1" latinLnBrk="0" hangingPunct="1">
      <a:defRPr sz="1408" kern="1200">
        <a:solidFill>
          <a:schemeClr val="tx1"/>
        </a:solidFill>
        <a:latin typeface="+mn-lt"/>
        <a:ea typeface="+mn-ea"/>
        <a:cs typeface="+mn-cs"/>
      </a:defRPr>
    </a:lvl5pPr>
    <a:lvl6pPr marL="2682164" algn="l" defTabSz="1072866" rtl="0" eaLnBrk="1" latinLnBrk="0" hangingPunct="1">
      <a:defRPr sz="1408" kern="1200">
        <a:solidFill>
          <a:schemeClr val="tx1"/>
        </a:solidFill>
        <a:latin typeface="+mn-lt"/>
        <a:ea typeface="+mn-ea"/>
        <a:cs typeface="+mn-cs"/>
      </a:defRPr>
    </a:lvl6pPr>
    <a:lvl7pPr marL="3218597" algn="l" defTabSz="1072866" rtl="0" eaLnBrk="1" latinLnBrk="0" hangingPunct="1">
      <a:defRPr sz="1408" kern="1200">
        <a:solidFill>
          <a:schemeClr val="tx1"/>
        </a:solidFill>
        <a:latin typeface="+mn-lt"/>
        <a:ea typeface="+mn-ea"/>
        <a:cs typeface="+mn-cs"/>
      </a:defRPr>
    </a:lvl7pPr>
    <a:lvl8pPr marL="3755029" algn="l" defTabSz="1072866" rtl="0" eaLnBrk="1" latinLnBrk="0" hangingPunct="1">
      <a:defRPr sz="1408" kern="1200">
        <a:solidFill>
          <a:schemeClr val="tx1"/>
        </a:solidFill>
        <a:latin typeface="+mn-lt"/>
        <a:ea typeface="+mn-ea"/>
        <a:cs typeface="+mn-cs"/>
      </a:defRPr>
    </a:lvl8pPr>
    <a:lvl9pPr marL="4291462" algn="l" defTabSz="1072866" rtl="0" eaLnBrk="1" latinLnBrk="0" hangingPunct="1">
      <a:defRPr sz="140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8"/>
            <a:ext cx="8616155" cy="375211"/>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6449981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lide with Mini Half Picture at Left">
    <p:spTree>
      <p:nvGrpSpPr>
        <p:cNvPr id="1" name=""/>
        <p:cNvGrpSpPr/>
        <p:nvPr/>
      </p:nvGrpSpPr>
      <p:grpSpPr>
        <a:xfrm>
          <a:off x="0" y="0"/>
          <a:ext cx="0" cy="0"/>
          <a:chOff x="0" y="0"/>
          <a:chExt cx="0" cy="0"/>
        </a:xfrm>
      </p:grpSpPr>
      <p:sp>
        <p:nvSpPr>
          <p:cNvPr id="13" name="Rectangle 12"/>
          <p:cNvSpPr/>
          <p:nvPr userDrawn="1"/>
        </p:nvSpPr>
        <p:spPr>
          <a:xfrm>
            <a:off x="643203" y="2057400"/>
            <a:ext cx="8616156"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9"/>
            <a:ext cx="8616155" cy="36505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643203"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94748122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Our Portfolio 01">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20"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8342057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ur Portfolio 02">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Picture Placeholder 2"/>
          <p:cNvSpPr>
            <a:spLocks noGrp="1"/>
          </p:cNvSpPr>
          <p:nvPr>
            <p:ph type="pic" sz="quarter" idx="13"/>
          </p:nvPr>
        </p:nvSpPr>
        <p:spPr>
          <a:xfrm>
            <a:off x="6536738"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5" name="Picture Placeholder 2"/>
          <p:cNvSpPr>
            <a:spLocks noGrp="1"/>
          </p:cNvSpPr>
          <p:nvPr>
            <p:ph type="pic" sz="quarter" idx="14"/>
          </p:nvPr>
        </p:nvSpPr>
        <p:spPr>
          <a:xfrm>
            <a:off x="3591690"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416630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ur Portfolio 03">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7" name="Picture Placeholder 2"/>
          <p:cNvSpPr>
            <a:spLocks noGrp="1"/>
          </p:cNvSpPr>
          <p:nvPr>
            <p:ph type="pic" sz="quarter" idx="15"/>
          </p:nvPr>
        </p:nvSpPr>
        <p:spPr>
          <a:xfrm>
            <a:off x="643202"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61319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Our Portfolio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365760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551301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Our Portfolio 05">
    <p:spTree>
      <p:nvGrpSpPr>
        <p:cNvPr id="1" name=""/>
        <p:cNvGrpSpPr/>
        <p:nvPr/>
      </p:nvGrpSpPr>
      <p:grpSpPr>
        <a:xfrm>
          <a:off x="0" y="0"/>
          <a:ext cx="0" cy="0"/>
          <a:chOff x="0" y="0"/>
          <a:chExt cx="0" cy="0"/>
        </a:xfrm>
      </p:grpSpPr>
      <p:sp>
        <p:nvSpPr>
          <p:cNvPr id="29" name="Picture Placeholder 2"/>
          <p:cNvSpPr>
            <a:spLocks noGrp="1"/>
          </p:cNvSpPr>
          <p:nvPr>
            <p:ph type="pic" sz="quarter" idx="17"/>
          </p:nvPr>
        </p:nvSpPr>
        <p:spPr>
          <a:xfrm>
            <a:off x="16338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8" name="Picture Placeholder 2"/>
          <p:cNvSpPr>
            <a:spLocks noGrp="1"/>
          </p:cNvSpPr>
          <p:nvPr>
            <p:ph type="pic" sz="quarter" idx="18"/>
          </p:nvPr>
        </p:nvSpPr>
        <p:spPr>
          <a:xfrm>
            <a:off x="64875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0047615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Phone Mockup 01">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9"/>
            <a:ext cx="8616155" cy="370132"/>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038" y="1524454"/>
            <a:ext cx="3079831" cy="4498866"/>
          </a:xfrm>
          <a:prstGeom prst="rect">
            <a:avLst/>
          </a:prstGeom>
        </p:spPr>
      </p:pic>
      <p:sp>
        <p:nvSpPr>
          <p:cNvPr id="23" name="Picture Placeholder 25"/>
          <p:cNvSpPr>
            <a:spLocks noGrp="1"/>
          </p:cNvSpPr>
          <p:nvPr>
            <p:ph type="pic" sz="quarter" idx="18"/>
          </p:nvPr>
        </p:nvSpPr>
        <p:spPr>
          <a:xfrm>
            <a:off x="780910"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98082" y="2144067"/>
            <a:ext cx="3079831" cy="4498866"/>
          </a:xfrm>
          <a:prstGeom prst="rect">
            <a:avLst/>
          </a:prstGeom>
        </p:spPr>
      </p:pic>
      <p:sp>
        <p:nvSpPr>
          <p:cNvPr id="25" name="Picture Placeholder 25"/>
          <p:cNvSpPr>
            <a:spLocks noGrp="1"/>
          </p:cNvSpPr>
          <p:nvPr>
            <p:ph type="pic" sz="quarter" idx="19"/>
          </p:nvPr>
        </p:nvSpPr>
        <p:spPr>
          <a:xfrm>
            <a:off x="3050950"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62126" y="1524454"/>
            <a:ext cx="3079831" cy="4498866"/>
          </a:xfrm>
          <a:prstGeom prst="rect">
            <a:avLst/>
          </a:prstGeom>
        </p:spPr>
      </p:pic>
      <p:sp>
        <p:nvSpPr>
          <p:cNvPr id="27" name="Picture Placeholder 25"/>
          <p:cNvSpPr>
            <a:spLocks noGrp="1"/>
          </p:cNvSpPr>
          <p:nvPr>
            <p:ph type="pic" sz="quarter" idx="20"/>
          </p:nvPr>
        </p:nvSpPr>
        <p:spPr>
          <a:xfrm>
            <a:off x="5320991"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26169" y="2144067"/>
            <a:ext cx="3079831" cy="4498866"/>
          </a:xfrm>
          <a:prstGeom prst="rect">
            <a:avLst/>
          </a:prstGeom>
        </p:spPr>
      </p:pic>
      <p:sp>
        <p:nvSpPr>
          <p:cNvPr id="29" name="Picture Placeholder 25"/>
          <p:cNvSpPr>
            <a:spLocks noGrp="1"/>
          </p:cNvSpPr>
          <p:nvPr>
            <p:ph type="pic" sz="quarter" idx="21"/>
          </p:nvPr>
        </p:nvSpPr>
        <p:spPr>
          <a:xfrm>
            <a:off x="7573041"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42631585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iPhone Mockup 02">
    <p:spTree>
      <p:nvGrpSpPr>
        <p:cNvPr id="1" name=""/>
        <p:cNvGrpSpPr/>
        <p:nvPr/>
      </p:nvGrpSpPr>
      <p:grpSpPr>
        <a:xfrm>
          <a:off x="0" y="0"/>
          <a:ext cx="0" cy="0"/>
          <a:chOff x="0" y="0"/>
          <a:chExt cx="0" cy="0"/>
        </a:xfrm>
      </p:grpSpPr>
      <p:sp>
        <p:nvSpPr>
          <p:cNvPr id="21" name="Rectangle 20"/>
          <p:cNvSpPr/>
          <p:nvPr userDrawn="1"/>
        </p:nvSpPr>
        <p:spPr>
          <a:xfrm>
            <a:off x="644924" y="2687320"/>
            <a:ext cx="8616155" cy="22811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13085" y="1718284"/>
            <a:ext cx="3079831" cy="4498866"/>
          </a:xfrm>
          <a:prstGeom prst="rect">
            <a:avLst/>
          </a:prstGeom>
        </p:spPr>
      </p:pic>
      <p:sp>
        <p:nvSpPr>
          <p:cNvPr id="10" name="Text Placeholder 9"/>
          <p:cNvSpPr>
            <a:spLocks noGrp="1"/>
          </p:cNvSpPr>
          <p:nvPr>
            <p:ph type="body" sz="quarter" idx="10"/>
          </p:nvPr>
        </p:nvSpPr>
        <p:spPr>
          <a:xfrm>
            <a:off x="632886" y="767789"/>
            <a:ext cx="8616155" cy="341964"/>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8" name="Picture Placeholder 25"/>
          <p:cNvSpPr>
            <a:spLocks noGrp="1"/>
          </p:cNvSpPr>
          <p:nvPr>
            <p:ph type="pic" sz="quarter" idx="18"/>
          </p:nvPr>
        </p:nvSpPr>
        <p:spPr>
          <a:xfrm>
            <a:off x="4159957" y="242570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40933507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Phone Mockup 03">
    <p:spTree>
      <p:nvGrpSpPr>
        <p:cNvPr id="1" name=""/>
        <p:cNvGrpSpPr/>
        <p:nvPr/>
      </p:nvGrpSpPr>
      <p:grpSpPr>
        <a:xfrm>
          <a:off x="0" y="0"/>
          <a:ext cx="0" cy="0"/>
          <a:chOff x="0" y="0"/>
          <a:chExt cx="0" cy="0"/>
        </a:xfrm>
      </p:grpSpPr>
      <p:sp>
        <p:nvSpPr>
          <p:cNvPr id="21" name="Rectangle 20"/>
          <p:cNvSpPr/>
          <p:nvPr userDrawn="1"/>
        </p:nvSpPr>
        <p:spPr>
          <a:xfrm>
            <a:off x="644924" y="2057400"/>
            <a:ext cx="8616155" cy="12846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8"/>
            <a:ext cx="8616155" cy="35616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0"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76603" y="1935123"/>
            <a:ext cx="2900616" cy="4237077"/>
          </a:xfrm>
          <a:prstGeom prst="rect">
            <a:avLst/>
          </a:prstGeom>
        </p:spPr>
      </p:pic>
      <p:sp>
        <p:nvSpPr>
          <p:cNvPr id="24" name="Picture Placeholder 25"/>
          <p:cNvSpPr>
            <a:spLocks noGrp="1"/>
          </p:cNvSpPr>
          <p:nvPr>
            <p:ph type="pic" sz="quarter" idx="21"/>
          </p:nvPr>
        </p:nvSpPr>
        <p:spPr>
          <a:xfrm>
            <a:off x="749300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56363" y="1935123"/>
            <a:ext cx="2900616" cy="4237077"/>
          </a:xfrm>
          <a:prstGeom prst="rect">
            <a:avLst/>
          </a:prstGeom>
        </p:spPr>
      </p:pic>
      <p:sp>
        <p:nvSpPr>
          <p:cNvPr id="28" name="Picture Placeholder 25"/>
          <p:cNvSpPr>
            <a:spLocks noGrp="1"/>
          </p:cNvSpPr>
          <p:nvPr>
            <p:ph type="pic" sz="quarter" idx="22"/>
          </p:nvPr>
        </p:nvSpPr>
        <p:spPr>
          <a:xfrm>
            <a:off x="557276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38997635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Phone Mockup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9278" y="1711434"/>
            <a:ext cx="3079831" cy="4498866"/>
          </a:xfrm>
          <a:prstGeom prst="rect">
            <a:avLst/>
          </a:prstGeom>
        </p:spPr>
      </p:pic>
      <p:sp>
        <p:nvSpPr>
          <p:cNvPr id="25" name="Picture Placeholder 25"/>
          <p:cNvSpPr>
            <a:spLocks noGrp="1"/>
          </p:cNvSpPr>
          <p:nvPr>
            <p:ph type="pic" sz="quarter" idx="20"/>
          </p:nvPr>
        </p:nvSpPr>
        <p:spPr>
          <a:xfrm>
            <a:off x="20661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25878" y="1711434"/>
            <a:ext cx="3079831" cy="4498866"/>
          </a:xfrm>
          <a:prstGeom prst="rect">
            <a:avLst/>
          </a:prstGeom>
        </p:spPr>
      </p:pic>
      <p:sp>
        <p:nvSpPr>
          <p:cNvPr id="27" name="Picture Placeholder 25"/>
          <p:cNvSpPr>
            <a:spLocks noGrp="1"/>
          </p:cNvSpPr>
          <p:nvPr>
            <p:ph type="pic" sz="quarter" idx="21"/>
          </p:nvPr>
        </p:nvSpPr>
        <p:spPr>
          <a:xfrm>
            <a:off x="40727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2478" y="1711434"/>
            <a:ext cx="3079831" cy="4498866"/>
          </a:xfrm>
          <a:prstGeom prst="rect">
            <a:avLst/>
          </a:prstGeom>
        </p:spPr>
      </p:pic>
      <p:sp>
        <p:nvSpPr>
          <p:cNvPr id="29" name="Picture Placeholder 25"/>
          <p:cNvSpPr>
            <a:spLocks noGrp="1"/>
          </p:cNvSpPr>
          <p:nvPr>
            <p:ph type="pic" sz="quarter" idx="22"/>
          </p:nvPr>
        </p:nvSpPr>
        <p:spPr>
          <a:xfrm>
            <a:off x="60793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519891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 Slide with Footers">
    <p:spTree>
      <p:nvGrpSpPr>
        <p:cNvPr id="1" name=""/>
        <p:cNvGrpSpPr/>
        <p:nvPr/>
      </p:nvGrpSpPr>
      <p:grpSpPr>
        <a:xfrm>
          <a:off x="0" y="0"/>
          <a:ext cx="0" cy="0"/>
          <a:chOff x="0" y="0"/>
          <a:chExt cx="0" cy="0"/>
        </a:xfrm>
      </p:grpSpPr>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7449549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Phone Mockup 05">
    <p:spTree>
      <p:nvGrpSpPr>
        <p:cNvPr id="1" name=""/>
        <p:cNvGrpSpPr/>
        <p:nvPr/>
      </p:nvGrpSpPr>
      <p:grpSpPr>
        <a:xfrm>
          <a:off x="0" y="0"/>
          <a:ext cx="0" cy="0"/>
          <a:chOff x="0" y="0"/>
          <a:chExt cx="0" cy="0"/>
        </a:xfrm>
      </p:grpSpPr>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406226" y="1978273"/>
            <a:ext cx="3161981" cy="4879726"/>
          </a:xfrm>
          <a:prstGeom prst="rect">
            <a:avLst/>
          </a:prstGeom>
        </p:spPr>
      </p:pic>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5" name="Picture Placeholder 25"/>
          <p:cNvSpPr>
            <a:spLocks noGrp="1"/>
          </p:cNvSpPr>
          <p:nvPr>
            <p:ph type="pic" sz="quarter" idx="17"/>
          </p:nvPr>
        </p:nvSpPr>
        <p:spPr>
          <a:xfrm>
            <a:off x="5718880" y="2697480"/>
            <a:ext cx="2465000" cy="419608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55362809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iPhone Mockup 06">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512961" y="767788"/>
            <a:ext cx="5736080" cy="39128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3512617" y="1278801"/>
            <a:ext cx="5746741"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3512617"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TextBox 10"/>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12"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8600" y="233343"/>
            <a:ext cx="4160520" cy="6077484"/>
          </a:xfrm>
          <a:prstGeom prst="rect">
            <a:avLst/>
          </a:prstGeom>
        </p:spPr>
      </p:pic>
      <p:sp>
        <p:nvSpPr>
          <p:cNvPr id="18" name="Picture Placeholder 25"/>
          <p:cNvSpPr>
            <a:spLocks noGrp="1"/>
          </p:cNvSpPr>
          <p:nvPr>
            <p:ph type="pic" sz="quarter" idx="18"/>
          </p:nvPr>
        </p:nvSpPr>
        <p:spPr>
          <a:xfrm>
            <a:off x="782320" y="1173481"/>
            <a:ext cx="2123440" cy="389200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6884018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Web Browser &amp; iPhone Mockup">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8"/>
            <a:ext cx="8616155" cy="363711"/>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p:cNvSpPr>
            <a:spLocks noGrp="1"/>
          </p:cNvSpPr>
          <p:nvPr>
            <p:ph type="pic" sz="quarter" idx="12"/>
          </p:nvPr>
        </p:nvSpPr>
        <p:spPr>
          <a:xfrm>
            <a:off x="1749029" y="2263775"/>
            <a:ext cx="6407944" cy="3530590"/>
          </a:xfrm>
          <a:custGeom>
            <a:avLst/>
            <a:gdLst>
              <a:gd name="connsiteX0" fmla="*/ 0 w 5915025"/>
              <a:gd name="connsiteY0" fmla="*/ 0 h 3326159"/>
              <a:gd name="connsiteX1" fmla="*/ 5915025 w 5915025"/>
              <a:gd name="connsiteY1" fmla="*/ 0 h 3326159"/>
              <a:gd name="connsiteX2" fmla="*/ 5915025 w 5915025"/>
              <a:gd name="connsiteY2" fmla="*/ 3326159 h 3326159"/>
              <a:gd name="connsiteX3" fmla="*/ 0 w 5915025"/>
              <a:gd name="connsiteY3" fmla="*/ 3326159 h 3326159"/>
            </a:gdLst>
            <a:ahLst/>
            <a:cxnLst>
              <a:cxn ang="0">
                <a:pos x="connsiteX0" y="connsiteY0"/>
              </a:cxn>
              <a:cxn ang="0">
                <a:pos x="connsiteX1" y="connsiteY1"/>
              </a:cxn>
              <a:cxn ang="0">
                <a:pos x="connsiteX2" y="connsiteY2"/>
              </a:cxn>
              <a:cxn ang="0">
                <a:pos x="connsiteX3" y="connsiteY3"/>
              </a:cxn>
            </a:cxnLst>
            <a:rect l="l" t="t" r="r" b="b"/>
            <a:pathLst>
              <a:path w="5915025" h="3326159">
                <a:moveTo>
                  <a:pt x="0" y="0"/>
                </a:moveTo>
                <a:lnTo>
                  <a:pt x="5915025" y="0"/>
                </a:lnTo>
                <a:lnTo>
                  <a:pt x="5915025" y="3326159"/>
                </a:lnTo>
                <a:lnTo>
                  <a:pt x="0" y="3326159"/>
                </a:lnTo>
                <a:close/>
              </a:path>
            </a:pathLst>
          </a:custGeom>
        </p:spPr>
        <p:txBody>
          <a:bodyPr wrap="square" anchor="ctr" anchorCtr="0">
            <a:noAutofit/>
          </a:bodyPr>
          <a:lstStyle>
            <a:lvl1pPr marL="0" indent="0" algn="ctr">
              <a:buFontTx/>
              <a:buNone/>
              <a:defRPr sz="1083">
                <a:solidFill>
                  <a:schemeClr val="accent5"/>
                </a:solidFill>
                <a:latin typeface="Lato" panose="020F0502020204030203" pitchFamily="34" charset="0"/>
              </a:defRPr>
            </a:lvl1pPr>
          </a:lstStyle>
          <a:p>
            <a:endParaRPr lang="en-US"/>
          </a:p>
        </p:txBody>
      </p:sp>
      <p:sp>
        <p:nvSpPr>
          <p:cNvPr id="21" name="Freeform 20"/>
          <p:cNvSpPr/>
          <p:nvPr userDrawn="1"/>
        </p:nvSpPr>
        <p:spPr>
          <a:xfrm>
            <a:off x="1749029" y="2057400"/>
            <a:ext cx="6407944" cy="209019"/>
          </a:xfrm>
          <a:custGeom>
            <a:avLst/>
            <a:gdLst>
              <a:gd name="connsiteX0" fmla="*/ 116359 w 15763003"/>
              <a:gd name="connsiteY0" fmla="*/ 0 h 418038"/>
              <a:gd name="connsiteX1" fmla="*/ 15646645 w 15763003"/>
              <a:gd name="connsiteY1" fmla="*/ 0 h 418038"/>
              <a:gd name="connsiteX2" fmla="*/ 15763003 w 15763003"/>
              <a:gd name="connsiteY2" fmla="*/ 116359 h 418038"/>
              <a:gd name="connsiteX3" fmla="*/ 15763003 w 15763003"/>
              <a:gd name="connsiteY3" fmla="*/ 418038 h 418038"/>
              <a:gd name="connsiteX4" fmla="*/ 0 w 15763003"/>
              <a:gd name="connsiteY4" fmla="*/ 418038 h 418038"/>
              <a:gd name="connsiteX5" fmla="*/ 0 w 15763003"/>
              <a:gd name="connsiteY5" fmla="*/ 116359 h 418038"/>
              <a:gd name="connsiteX6" fmla="*/ 116359 w 15763003"/>
              <a:gd name="connsiteY6" fmla="*/ 0 h 41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003" h="418038">
                <a:moveTo>
                  <a:pt x="116359" y="0"/>
                </a:moveTo>
                <a:lnTo>
                  <a:pt x="15646645" y="0"/>
                </a:lnTo>
                <a:cubicBezTo>
                  <a:pt x="15710907" y="0"/>
                  <a:pt x="15763003" y="52096"/>
                  <a:pt x="15763003" y="116359"/>
                </a:cubicBezTo>
                <a:lnTo>
                  <a:pt x="15763003" y="418038"/>
                </a:lnTo>
                <a:lnTo>
                  <a:pt x="0" y="418038"/>
                </a:lnTo>
                <a:lnTo>
                  <a:pt x="0" y="116359"/>
                </a:lnTo>
                <a:cubicBezTo>
                  <a:pt x="0" y="52096"/>
                  <a:pt x="52096" y="0"/>
                  <a:pt x="11635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Oval 21"/>
          <p:cNvSpPr/>
          <p:nvPr userDrawn="1"/>
        </p:nvSpPr>
        <p:spPr>
          <a:xfrm>
            <a:off x="1854151" y="2122903"/>
            <a:ext cx="73152" cy="731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userDrawn="1"/>
        </p:nvSpPr>
        <p:spPr>
          <a:xfrm>
            <a:off x="1957161" y="2122903"/>
            <a:ext cx="73152" cy="73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userDrawn="1"/>
        </p:nvSpPr>
        <p:spPr>
          <a:xfrm>
            <a:off x="2060172" y="2122903"/>
            <a:ext cx="73152" cy="7315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5" name="Group 24"/>
          <p:cNvGrpSpPr/>
          <p:nvPr userDrawn="1"/>
        </p:nvGrpSpPr>
        <p:grpSpPr>
          <a:xfrm>
            <a:off x="7653973" y="2120930"/>
            <a:ext cx="378947" cy="74204"/>
            <a:chOff x="19078575" y="3106739"/>
            <a:chExt cx="794804" cy="148407"/>
          </a:xfrm>
        </p:grpSpPr>
        <p:grpSp>
          <p:nvGrpSpPr>
            <p:cNvPr id="26" name="Group 25"/>
            <p:cNvGrpSpPr/>
            <p:nvPr/>
          </p:nvGrpSpPr>
          <p:grpSpPr>
            <a:xfrm>
              <a:off x="19736219" y="3106739"/>
              <a:ext cx="137160" cy="137160"/>
              <a:chOff x="19740165" y="3110684"/>
              <a:chExt cx="138113" cy="138113"/>
            </a:xfrm>
          </p:grpSpPr>
          <p:cxnSp>
            <p:nvCxnSpPr>
              <p:cNvPr id="29" name="Straight Connector 28"/>
              <p:cNvCxnSpPr/>
              <p:nvPr/>
            </p:nvCxnSpPr>
            <p:spPr>
              <a:xfrm>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27" name="Rounded Rectangle 26"/>
            <p:cNvSpPr/>
            <p:nvPr/>
          </p:nvSpPr>
          <p:spPr>
            <a:xfrm>
              <a:off x="19415125" y="3110684"/>
              <a:ext cx="144462" cy="144462"/>
            </a:xfrm>
            <a:prstGeom prst="round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8" name="Straight Connector 27"/>
            <p:cNvCxnSpPr/>
            <p:nvPr/>
          </p:nvCxnSpPr>
          <p:spPr>
            <a:xfrm flipH="1">
              <a:off x="19078575" y="3255146"/>
              <a:ext cx="161925" cy="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32" name="Picture Placeholder 25"/>
          <p:cNvSpPr>
            <a:spLocks noGrp="1"/>
          </p:cNvSpPr>
          <p:nvPr>
            <p:ph type="pic" sz="quarter" idx="21"/>
          </p:nvPr>
        </p:nvSpPr>
        <p:spPr>
          <a:xfrm>
            <a:off x="6441720" y="3138464"/>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940768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Laptop Mockup">
    <p:spTree>
      <p:nvGrpSpPr>
        <p:cNvPr id="1" name=""/>
        <p:cNvGrpSpPr/>
        <p:nvPr/>
      </p:nvGrpSpPr>
      <p:grpSpPr>
        <a:xfrm>
          <a:off x="0" y="0"/>
          <a:ext cx="0" cy="0"/>
          <a:chOff x="0" y="0"/>
          <a:chExt cx="0" cy="0"/>
        </a:xfrm>
      </p:grpSpPr>
      <p:sp>
        <p:nvSpPr>
          <p:cNvPr id="19" name="Rectangle 18"/>
          <p:cNvSpPr/>
          <p:nvPr userDrawn="1"/>
        </p:nvSpPr>
        <p:spPr>
          <a:xfrm>
            <a:off x="644924" y="2646680"/>
            <a:ext cx="8616155" cy="23624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795" y="2072640"/>
            <a:ext cx="5757338" cy="3642360"/>
          </a:xfrm>
          <a:prstGeom prst="rect">
            <a:avLst/>
          </a:prstGeom>
        </p:spPr>
      </p:pic>
      <p:sp>
        <p:nvSpPr>
          <p:cNvPr id="10" name="Text Placeholder 9"/>
          <p:cNvSpPr>
            <a:spLocks noGrp="1"/>
          </p:cNvSpPr>
          <p:nvPr>
            <p:ph type="body" sz="quarter" idx="10"/>
          </p:nvPr>
        </p:nvSpPr>
        <p:spPr>
          <a:xfrm>
            <a:off x="632886" y="767788"/>
            <a:ext cx="8616155" cy="358849"/>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4" name="Picture Placeholder 2"/>
          <p:cNvSpPr>
            <a:spLocks noGrp="1"/>
          </p:cNvSpPr>
          <p:nvPr>
            <p:ph type="pic" sz="quarter" idx="12"/>
          </p:nvPr>
        </p:nvSpPr>
        <p:spPr>
          <a:xfrm>
            <a:off x="1447407" y="2407920"/>
            <a:ext cx="4110114" cy="2753360"/>
          </a:xfrm>
          <a:prstGeom prst="rect">
            <a:avLst/>
          </a:prstGeom>
        </p:spPr>
        <p:txBody>
          <a:bodyPr anchor="ctr" anchorCtr="0"/>
          <a:lstStyle>
            <a:lvl1pPr marL="0" indent="0" algn="ctr">
              <a:buFontTx/>
              <a:buNone/>
              <a:defRPr sz="867">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48928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848130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Full Blank Slide">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62077500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Our Vision, Mission &amp; Values Slide">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Picture Placeholder 7"/>
          <p:cNvSpPr>
            <a:spLocks noGrp="1"/>
          </p:cNvSpPr>
          <p:nvPr>
            <p:ph type="pic" sz="quarter" idx="12"/>
          </p:nvPr>
        </p:nvSpPr>
        <p:spPr>
          <a:xfrm>
            <a:off x="0" y="2057400"/>
            <a:ext cx="4196080" cy="3657600"/>
          </a:xfrm>
          <a:custGeom>
            <a:avLst/>
            <a:gdLst>
              <a:gd name="connsiteX0" fmla="*/ 0 w 9516533"/>
              <a:gd name="connsiteY0" fmla="*/ 0 h 8280400"/>
              <a:gd name="connsiteX1" fmla="*/ 5376333 w 9516533"/>
              <a:gd name="connsiteY1" fmla="*/ 0 h 8280400"/>
              <a:gd name="connsiteX2" fmla="*/ 9516533 w 9516533"/>
              <a:gd name="connsiteY2" fmla="*/ 4140200 h 8280400"/>
              <a:gd name="connsiteX3" fmla="*/ 5376333 w 9516533"/>
              <a:gd name="connsiteY3" fmla="*/ 8280400 h 8280400"/>
              <a:gd name="connsiteX4" fmla="*/ 0 w 9516533"/>
              <a:gd name="connsiteY4" fmla="*/ 8280400 h 8280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6533" h="8280400">
                <a:moveTo>
                  <a:pt x="0" y="0"/>
                </a:moveTo>
                <a:lnTo>
                  <a:pt x="5376333" y="0"/>
                </a:lnTo>
                <a:cubicBezTo>
                  <a:pt x="7662902" y="0"/>
                  <a:pt x="9516533" y="1853631"/>
                  <a:pt x="9516533" y="4140200"/>
                </a:cubicBezTo>
                <a:cubicBezTo>
                  <a:pt x="9516533" y="6426769"/>
                  <a:pt x="7662902" y="8280400"/>
                  <a:pt x="5376333" y="8280400"/>
                </a:cubicBezTo>
                <a:lnTo>
                  <a:pt x="0" y="8280400"/>
                </a:lnTo>
                <a:close/>
              </a:path>
            </a:pathLst>
          </a:custGeom>
        </p:spPr>
        <p:txBody>
          <a:bodyPr wrap="square" lIns="0" tIns="0" rIns="0" bIns="0" anchor="ctr" anchorCtr="0">
            <a:noAutofit/>
          </a:bodyPr>
          <a:lstStyle>
            <a:lvl1pPr marL="0" indent="0" algn="ctr">
              <a:buFontTx/>
              <a:buNone/>
              <a:defRPr sz="1000">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038542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lide with Half Picture at Righ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953001" y="0"/>
            <a:ext cx="4953000"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8" name="TextBox 7"/>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Tree>
    <p:extLst>
      <p:ext uri="{BB962C8B-B14F-4D97-AF65-F5344CB8AC3E}">
        <p14:creationId xmlns:p14="http://schemas.microsoft.com/office/powerpoint/2010/main" val="17995444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lide with Half Picture at Left 01">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4318397"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81523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lide with Half Picture at Left 02">
    <p:spTree>
      <p:nvGrpSpPr>
        <p:cNvPr id="1" name=""/>
        <p:cNvGrpSpPr/>
        <p:nvPr/>
      </p:nvGrpSpPr>
      <p:grpSpPr>
        <a:xfrm>
          <a:off x="0" y="0"/>
          <a:ext cx="0" cy="0"/>
          <a:chOff x="0" y="0"/>
          <a:chExt cx="0" cy="0"/>
        </a:xfrm>
      </p:grpSpPr>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Picture Placeholder 2"/>
          <p:cNvSpPr>
            <a:spLocks noGrp="1"/>
          </p:cNvSpPr>
          <p:nvPr>
            <p:ph type="pic" sz="quarter" idx="10"/>
          </p:nvPr>
        </p:nvSpPr>
        <p:spPr>
          <a:xfrm>
            <a:off x="0" y="0"/>
            <a:ext cx="4953000" cy="6858000"/>
          </a:xfrm>
          <a:prstGeom prst="rect">
            <a:avLst/>
          </a:prstGeom>
        </p:spPr>
        <p:txBody>
          <a:bodyPr anchor="ctr" anchorCtr="0"/>
          <a:lstStyle>
            <a:lvl1pPr marL="0" indent="0" algn="ctr">
              <a:buFontTx/>
              <a:buNone/>
              <a:defRPr sz="1083">
                <a:solidFill>
                  <a:schemeClr val="accent5"/>
                </a:solidFill>
                <a:latin typeface="Lato" panose="020F0502020204030203" pitchFamily="34" charset="0"/>
              </a:defRPr>
            </a:lvl1pPr>
          </a:lstStyle>
          <a:p>
            <a:endParaRPr lang="en-US"/>
          </a:p>
        </p:txBody>
      </p:sp>
      <p:sp>
        <p:nvSpPr>
          <p:cNvPr id="8"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9"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21074120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lide with Mini Half Picture at Righ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55463443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8F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6963219"/>
      </p:ext>
    </p:extLst>
  </p:cSld>
  <p:clrMap bg1="lt1" tx1="dk1" bg2="lt2" tx2="dk2" accent1="accent1" accent2="accent2" accent3="accent3" accent4="accent4" accent5="accent5" accent6="accent6" hlink="hlink" folHlink="folHlink"/>
  <p:sldLayoutIdLst>
    <p:sldLayoutId id="2147483713" r:id="rId1"/>
    <p:sldLayoutId id="2147483710" r:id="rId2"/>
    <p:sldLayoutId id="2147483708" r:id="rId3"/>
    <p:sldLayoutId id="2147483709" r:id="rId4"/>
    <p:sldLayoutId id="2147483711" r:id="rId5"/>
    <p:sldLayoutId id="2147483712" r:id="rId6"/>
    <p:sldLayoutId id="2147483714" r:id="rId7"/>
    <p:sldLayoutId id="2147483730" r:id="rId8"/>
    <p:sldLayoutId id="2147483715" r:id="rId9"/>
    <p:sldLayoutId id="2147483716" r:id="rId10"/>
    <p:sldLayoutId id="2147483721" r:id="rId11"/>
    <p:sldLayoutId id="2147483717" r:id="rId12"/>
    <p:sldLayoutId id="2147483719" r:id="rId13"/>
    <p:sldLayoutId id="2147483718" r:id="rId14"/>
    <p:sldLayoutId id="2147483720" r:id="rId15"/>
    <p:sldLayoutId id="2147483723" r:id="rId16"/>
    <p:sldLayoutId id="2147483722" r:id="rId17"/>
    <p:sldLayoutId id="2147483726" r:id="rId18"/>
    <p:sldLayoutId id="2147483724" r:id="rId19"/>
    <p:sldLayoutId id="2147483725" r:id="rId20"/>
    <p:sldLayoutId id="2147483727" r:id="rId21"/>
    <p:sldLayoutId id="2147483728" r:id="rId22"/>
    <p:sldLayoutId id="2147483729"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9.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1.xml"/><Relationship Id="rId5" Type="http://schemas.openxmlformats.org/officeDocument/2006/relationships/chart" Target="../charts/chart16.xml"/><Relationship Id="rId4" Type="http://schemas.openxmlformats.org/officeDocument/2006/relationships/chart" Target="../charts/char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chart" Target="../charts/chart27.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2" Type="http://schemas.openxmlformats.org/officeDocument/2006/relationships/chart" Target="../charts/chart29.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chart" Target="../charts/chart30.xml"/><Relationship Id="rId1" Type="http://schemas.openxmlformats.org/officeDocument/2006/relationships/slideLayout" Target="../slideLayouts/slideLayout1.xml"/><Relationship Id="rId5" Type="http://schemas.openxmlformats.org/officeDocument/2006/relationships/chart" Target="../charts/chart33.xml"/><Relationship Id="rId4" Type="http://schemas.openxmlformats.org/officeDocument/2006/relationships/chart" Target="../charts/chart3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1.xml"/><Relationship Id="rId4" Type="http://schemas.openxmlformats.org/officeDocument/2006/relationships/chart" Target="../charts/chart3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chart" Target="../charts/chart37.xml"/><Relationship Id="rId1" Type="http://schemas.openxmlformats.org/officeDocument/2006/relationships/slideLayout" Target="../slideLayouts/slideLayout1.xml"/><Relationship Id="rId5" Type="http://schemas.openxmlformats.org/officeDocument/2006/relationships/chart" Target="../charts/chart40.xml"/><Relationship Id="rId4" Type="http://schemas.openxmlformats.org/officeDocument/2006/relationships/chart" Target="../charts/chart39.xml"/></Relationships>
</file>

<file path=ppt/slides/_rels/slide182.xml.rels><?xml version="1.0" encoding="UTF-8" standalone="yes"?>
<Relationships xmlns="http://schemas.openxmlformats.org/package/2006/relationships"><Relationship Id="rId3" Type="http://schemas.openxmlformats.org/officeDocument/2006/relationships/chart" Target="../charts/chart42.xml"/><Relationship Id="rId2" Type="http://schemas.openxmlformats.org/officeDocument/2006/relationships/chart" Target="../charts/chart41.xml"/><Relationship Id="rId1" Type="http://schemas.openxmlformats.org/officeDocument/2006/relationships/slideLayout" Target="../slideLayouts/slideLayout1.xml"/><Relationship Id="rId4" Type="http://schemas.openxmlformats.org/officeDocument/2006/relationships/chart" Target="../charts/chart43.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5620378"/>
            <a:ext cx="9906000" cy="1237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Box 9"/>
          <p:cNvSpPr txBox="1"/>
          <p:nvPr/>
        </p:nvSpPr>
        <p:spPr>
          <a:xfrm>
            <a:off x="2039673" y="5935281"/>
            <a:ext cx="5826654" cy="150041"/>
          </a:xfrm>
          <a:prstGeom prst="rect">
            <a:avLst/>
          </a:prstGeom>
          <a:noFill/>
        </p:spPr>
        <p:txBody>
          <a:bodyPr wrap="square" lIns="0" tIns="0" rIns="0" bIns="0" rtlCol="0">
            <a:spAutoFit/>
          </a:bodyPr>
          <a:lstStyle/>
          <a:p>
            <a:pPr algn="ctr"/>
            <a:r>
              <a:rPr lang="en-US" sz="975" spc="76" dirty="0">
                <a:solidFill>
                  <a:schemeClr val="bg1"/>
                </a:solidFill>
                <a:latin typeface="Lato" panose="020F0502020204030203" pitchFamily="34" charset="0"/>
              </a:rPr>
              <a:t>© Created &amp; Designed by Jafar Designs – 2019 January</a:t>
            </a:r>
          </a:p>
        </p:txBody>
      </p:sp>
      <p:grpSp>
        <p:nvGrpSpPr>
          <p:cNvPr id="13" name="Group 12"/>
          <p:cNvGrpSpPr/>
          <p:nvPr/>
        </p:nvGrpSpPr>
        <p:grpSpPr>
          <a:xfrm>
            <a:off x="7237389" y="2419509"/>
            <a:ext cx="330200" cy="330200"/>
            <a:chOff x="6680667" y="1908734"/>
            <a:chExt cx="304800" cy="304800"/>
          </a:xfrm>
        </p:grpSpPr>
        <p:sp>
          <p:nvSpPr>
            <p:cNvPr id="11" name="Oval 10"/>
            <p:cNvSpPr/>
            <p:nvPr/>
          </p:nvSpPr>
          <p:spPr>
            <a:xfrm>
              <a:off x="6680667" y="1908734"/>
              <a:ext cx="304800" cy="304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extBox 11"/>
            <p:cNvSpPr txBox="1"/>
            <p:nvPr/>
          </p:nvSpPr>
          <p:spPr>
            <a:xfrm>
              <a:off x="6704946" y="1984190"/>
              <a:ext cx="256242" cy="153830"/>
            </a:xfrm>
            <a:prstGeom prst="rect">
              <a:avLst/>
            </a:prstGeom>
            <a:noFill/>
          </p:spPr>
          <p:txBody>
            <a:bodyPr wrap="square" lIns="0" tIns="0" rIns="0" bIns="0" rtlCol="0">
              <a:spAutoFit/>
            </a:bodyPr>
            <a:lstStyle/>
            <a:p>
              <a:pPr algn="ctr"/>
              <a:r>
                <a:rPr lang="en-US" sz="1083" dirty="0">
                  <a:solidFill>
                    <a:schemeClr val="accent1"/>
                  </a:solidFill>
                  <a:latin typeface="Lato Black" panose="020F0A02020204030203" pitchFamily="34" charset="0"/>
                </a:rPr>
                <a:t>2.0</a:t>
              </a:r>
              <a:endParaRPr lang="en-US" sz="1083" dirty="0">
                <a:solidFill>
                  <a:schemeClr val="accent2"/>
                </a:solidFill>
                <a:latin typeface="Lato Black" panose="020F0A02020204030203" pitchFamily="34" charset="0"/>
              </a:endParaRPr>
            </a:p>
          </p:txBody>
        </p:sp>
      </p:grpSp>
      <p:sp>
        <p:nvSpPr>
          <p:cNvPr id="14" name="TextBox 13"/>
          <p:cNvSpPr txBox="1"/>
          <p:nvPr/>
        </p:nvSpPr>
        <p:spPr>
          <a:xfrm>
            <a:off x="2039673" y="3503347"/>
            <a:ext cx="5826654" cy="200055"/>
          </a:xfrm>
          <a:prstGeom prst="rect">
            <a:avLst/>
          </a:prstGeom>
          <a:noFill/>
        </p:spPr>
        <p:txBody>
          <a:bodyPr wrap="square" lIns="0" tIns="0" rIns="0" bIns="0" rtlCol="0">
            <a:spAutoFit/>
          </a:bodyPr>
          <a:lstStyle/>
          <a:p>
            <a:pPr algn="ctr"/>
            <a:r>
              <a:rPr lang="en-US" sz="1300" b="1" spc="76" dirty="0">
                <a:solidFill>
                  <a:schemeClr val="accent1"/>
                </a:solidFill>
                <a:latin typeface="Lato" panose="020F0502020204030203" pitchFamily="34" charset="0"/>
              </a:rPr>
              <a:t>(New Update)</a:t>
            </a:r>
            <a:endParaRPr lang="en-US" sz="1300" b="1" spc="76" dirty="0">
              <a:solidFill>
                <a:schemeClr val="accent2"/>
              </a:solidFill>
              <a:latin typeface="Lato" panose="020F0502020204030203" pitchFamily="34" charset="0"/>
            </a:endParaRPr>
          </a:p>
        </p:txBody>
      </p:sp>
      <p:sp>
        <p:nvSpPr>
          <p:cNvPr id="23" name="TextBox 22"/>
          <p:cNvSpPr txBox="1"/>
          <p:nvPr/>
        </p:nvSpPr>
        <p:spPr>
          <a:xfrm>
            <a:off x="2039673" y="2704622"/>
            <a:ext cx="5826654" cy="566758"/>
          </a:xfrm>
          <a:prstGeom prst="rect">
            <a:avLst/>
          </a:prstGeom>
          <a:noFill/>
        </p:spPr>
        <p:txBody>
          <a:bodyPr wrap="square" lIns="0" tIns="0" rIns="0" bIns="0" rtlCol="0">
            <a:spAutoFit/>
          </a:bodyPr>
          <a:lstStyle/>
          <a:p>
            <a:pPr algn="ctr"/>
            <a:r>
              <a:rPr lang="en-US" sz="3683" spc="54" dirty="0">
                <a:solidFill>
                  <a:schemeClr val="accent1"/>
                </a:solidFill>
                <a:latin typeface="Lato Black" panose="020F0A02020204030203" pitchFamily="34" charset="0"/>
              </a:rPr>
              <a:t>BUSINESS</a:t>
            </a:r>
            <a:r>
              <a:rPr lang="en-US" sz="3683" spc="54" dirty="0">
                <a:solidFill>
                  <a:schemeClr val="accent2"/>
                </a:solidFill>
                <a:latin typeface="Lato Black" panose="020F0A02020204030203" pitchFamily="34" charset="0"/>
              </a:rPr>
              <a:t> PROPOSAL</a:t>
            </a:r>
          </a:p>
        </p:txBody>
      </p:sp>
      <p:cxnSp>
        <p:nvCxnSpPr>
          <p:cNvPr id="24" name="Straight Connector 23"/>
          <p:cNvCxnSpPr/>
          <p:nvPr/>
        </p:nvCxnSpPr>
        <p:spPr>
          <a:xfrm>
            <a:off x="4457700" y="261313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039673" y="1954565"/>
            <a:ext cx="5826654" cy="150041"/>
          </a:xfrm>
          <a:prstGeom prst="rect">
            <a:avLst/>
          </a:prstGeom>
          <a:noFill/>
        </p:spPr>
        <p:txBody>
          <a:bodyPr wrap="square" lIns="0" tIns="0" rIns="0" bIns="0" rtlCol="0">
            <a:spAutoFit/>
          </a:bodyPr>
          <a:lstStyle/>
          <a:p>
            <a:pPr algn="ctr"/>
            <a:r>
              <a:rPr lang="en-US" sz="975" b="1" spc="76" dirty="0">
                <a:solidFill>
                  <a:schemeClr val="accent1"/>
                </a:solidFill>
                <a:latin typeface="Lato" panose="020F0502020204030203" pitchFamily="34" charset="0"/>
              </a:rPr>
              <a:t>JAFAR DESIGNS </a:t>
            </a:r>
            <a:r>
              <a:rPr lang="en-US" sz="975" b="1" spc="76" dirty="0">
                <a:solidFill>
                  <a:schemeClr val="accent2"/>
                </a:solidFill>
                <a:latin typeface="Lato" panose="020F0502020204030203" pitchFamily="34" charset="0"/>
              </a:rPr>
              <a:t>STUDIO</a:t>
            </a:r>
          </a:p>
        </p:txBody>
      </p:sp>
      <p:sp>
        <p:nvSpPr>
          <p:cNvPr id="26" name="TextBox 25"/>
          <p:cNvSpPr txBox="1"/>
          <p:nvPr/>
        </p:nvSpPr>
        <p:spPr>
          <a:xfrm>
            <a:off x="2039673" y="4206853"/>
            <a:ext cx="5826654" cy="183448"/>
          </a:xfrm>
          <a:prstGeom prst="rect">
            <a:avLst/>
          </a:prstGeom>
          <a:noFill/>
        </p:spPr>
        <p:txBody>
          <a:bodyPr wrap="square" lIns="0" tIns="0" rIns="0" bIns="0" rtlCol="0">
            <a:spAutoFit/>
          </a:bodyPr>
          <a:lstStyle/>
          <a:p>
            <a:pPr algn="ctr"/>
            <a:r>
              <a:rPr lang="en-US" sz="1192" b="1" spc="54" dirty="0">
                <a:solidFill>
                  <a:schemeClr val="accent3"/>
                </a:solidFill>
                <a:latin typeface="Lato" panose="020F0502020204030203" pitchFamily="34" charset="0"/>
              </a:rPr>
              <a:t>We build </a:t>
            </a:r>
            <a:r>
              <a:rPr lang="en-US" sz="1192" b="1" spc="54" dirty="0">
                <a:solidFill>
                  <a:schemeClr val="accent2"/>
                </a:solidFill>
                <a:latin typeface="Lato" panose="020F0502020204030203" pitchFamily="34" charset="0"/>
              </a:rPr>
              <a:t>VALUE</a:t>
            </a:r>
            <a:r>
              <a:rPr lang="en-US" sz="1192" b="1" spc="54" dirty="0">
                <a:solidFill>
                  <a:schemeClr val="accent3"/>
                </a:solidFill>
                <a:latin typeface="Lato" panose="020F0502020204030203" pitchFamily="34" charset="0"/>
              </a:rPr>
              <a:t> for your business By </a:t>
            </a:r>
            <a:r>
              <a:rPr lang="en-US" sz="1192" b="1" spc="54" dirty="0" smtClean="0">
                <a:solidFill>
                  <a:schemeClr val="accent2"/>
                </a:solidFill>
                <a:latin typeface="Lato" panose="020F0502020204030203" pitchFamily="34" charset="0"/>
              </a:rPr>
              <a:t>PowerPoint </a:t>
            </a:r>
            <a:r>
              <a:rPr lang="en-US" sz="1192" b="1" spc="54" dirty="0">
                <a:solidFill>
                  <a:schemeClr val="accent2"/>
                </a:solidFill>
                <a:latin typeface="Lato" panose="020F0502020204030203" pitchFamily="34" charset="0"/>
              </a:rPr>
              <a:t>Presentations</a:t>
            </a:r>
          </a:p>
        </p:txBody>
      </p:sp>
      <p:grpSp>
        <p:nvGrpSpPr>
          <p:cNvPr id="27" name="Group 26"/>
          <p:cNvGrpSpPr/>
          <p:nvPr/>
        </p:nvGrpSpPr>
        <p:grpSpPr>
          <a:xfrm>
            <a:off x="4795404" y="1522963"/>
            <a:ext cx="315192" cy="315192"/>
            <a:chOff x="4669789" y="1079823"/>
            <a:chExt cx="290946" cy="290946"/>
          </a:xfrm>
        </p:grpSpPr>
        <p:sp>
          <p:nvSpPr>
            <p:cNvPr id="28" name="Rectangle 27"/>
            <p:cNvSpPr/>
            <p:nvPr/>
          </p:nvSpPr>
          <p:spPr>
            <a:xfrm>
              <a:off x="4669789" y="1079823"/>
              <a:ext cx="290946" cy="2909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Rectangle 28"/>
            <p:cNvSpPr/>
            <p:nvPr/>
          </p:nvSpPr>
          <p:spPr>
            <a:xfrm>
              <a:off x="4727661" y="1133438"/>
              <a:ext cx="175202" cy="175202"/>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8637905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49" name="TextBox 48"/>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2019</a:t>
            </a:r>
          </a:p>
        </p:txBody>
      </p:sp>
      <p:sp>
        <p:nvSpPr>
          <p:cNvPr id="50" name="TextBox 49"/>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2020</a:t>
            </a:r>
          </a:p>
        </p:txBody>
      </p:sp>
      <p:grpSp>
        <p:nvGrpSpPr>
          <p:cNvPr id="2" name="Group 1"/>
          <p:cNvGrpSpPr/>
          <p:nvPr/>
        </p:nvGrpSpPr>
        <p:grpSpPr>
          <a:xfrm>
            <a:off x="643203" y="2211096"/>
            <a:ext cx="3089892" cy="590918"/>
            <a:chOff x="593726" y="1447531"/>
            <a:chExt cx="2852208" cy="545463"/>
          </a:xfrm>
        </p:grpSpPr>
        <p:sp>
          <p:nvSpPr>
            <p:cNvPr id="51" name="TextBox 50"/>
            <p:cNvSpPr txBox="1"/>
            <p:nvPr/>
          </p:nvSpPr>
          <p:spPr>
            <a:xfrm>
              <a:off x="593726" y="167278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52" name="TextBox 51"/>
            <p:cNvSpPr txBox="1"/>
            <p:nvPr/>
          </p:nvSpPr>
          <p:spPr>
            <a:xfrm>
              <a:off x="593726" y="144753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Global </a:t>
              </a:r>
              <a:r>
                <a:rPr lang="en-US" sz="1300" cap="all" spc="22" dirty="0">
                  <a:solidFill>
                    <a:schemeClr val="accent1"/>
                  </a:solidFill>
                  <a:latin typeface="Lato Black" panose="020F0A02020204030203" pitchFamily="34" charset="0"/>
                </a:rPr>
                <a:t>Users</a:t>
              </a:r>
            </a:p>
          </p:txBody>
        </p:sp>
      </p:grpSp>
      <p:sp>
        <p:nvSpPr>
          <p:cNvPr id="53" name="Freeform 52"/>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3"/>
          <p:cNvSpPr/>
          <p:nvPr/>
        </p:nvSpPr>
        <p:spPr>
          <a:xfrm>
            <a:off x="1591233" y="3475025"/>
            <a:ext cx="1155995" cy="1624316"/>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Freeform 54"/>
          <p:cNvSpPr/>
          <p:nvPr/>
        </p:nvSpPr>
        <p:spPr>
          <a:xfrm>
            <a:off x="2434692" y="3761494"/>
            <a:ext cx="1155995" cy="1337847"/>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TextBox 55"/>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2021</a:t>
            </a:r>
          </a:p>
        </p:txBody>
      </p:sp>
      <p:cxnSp>
        <p:nvCxnSpPr>
          <p:cNvPr id="57" name="Straight Connector 56"/>
          <p:cNvCxnSpPr/>
          <p:nvPr/>
        </p:nvCxnSpPr>
        <p:spPr>
          <a:xfrm>
            <a:off x="2169231" y="3347674"/>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806622" y="313173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cxnSp>
        <p:nvCxnSpPr>
          <p:cNvPr id="59" name="Straight Connector 58"/>
          <p:cNvCxnSpPr/>
          <p:nvPr/>
        </p:nvCxnSpPr>
        <p:spPr>
          <a:xfrm>
            <a:off x="3012689" y="363539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650080" y="341945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+5.6%</a:t>
            </a:r>
          </a:p>
        </p:txBody>
      </p:sp>
      <p:cxnSp>
        <p:nvCxnSpPr>
          <p:cNvPr id="61" name="Straight Connector 60"/>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p:sp>
      <p:sp>
        <p:nvSpPr>
          <p:cNvPr id="22"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a:solidFill>
                  <a:schemeClr val="accent2"/>
                </a:solidFill>
              </a:rPr>
              <a:t>Predictions</a:t>
            </a:r>
          </a:p>
        </p:txBody>
      </p:sp>
      <p:cxnSp>
        <p:nvCxnSpPr>
          <p:cNvPr id="23" name="Straight Connector 22"/>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0081843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5205185" y="3705958"/>
            <a:ext cx="1425327" cy="532789"/>
            <a:chOff x="4804786" y="2827403"/>
            <a:chExt cx="1315686" cy="491805"/>
          </a:xfrm>
        </p:grpSpPr>
        <p:sp>
          <p:nvSpPr>
            <p:cNvPr id="34" name="TextBox 33"/>
            <p:cNvSpPr txBox="1"/>
            <p:nvPr/>
          </p:nvSpPr>
          <p:spPr>
            <a:xfrm>
              <a:off x="4804819"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35" name="TextBox 34"/>
            <p:cNvSpPr txBox="1"/>
            <p:nvPr/>
          </p:nvSpPr>
          <p:spPr>
            <a:xfrm>
              <a:off x="4804786"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39" name="TextBox 38"/>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5205185" y="4630482"/>
            <a:ext cx="1425327" cy="532789"/>
            <a:chOff x="4804786" y="3680809"/>
            <a:chExt cx="1315686" cy="491805"/>
          </a:xfrm>
        </p:grpSpPr>
        <p:sp>
          <p:nvSpPr>
            <p:cNvPr id="43" name="TextBox 42"/>
            <p:cNvSpPr txBox="1"/>
            <p:nvPr/>
          </p:nvSpPr>
          <p:spPr>
            <a:xfrm>
              <a:off x="4804819"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4804786"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7834031" y="4630482"/>
            <a:ext cx="1425327" cy="532789"/>
            <a:chOff x="7231413" y="3680809"/>
            <a:chExt cx="1315686" cy="491805"/>
          </a:xfrm>
        </p:grpSpPr>
        <p:sp>
          <p:nvSpPr>
            <p:cNvPr id="47" name="TextBox 46"/>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plans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5" name="Group 14"/>
          <p:cNvGrpSpPr/>
          <p:nvPr/>
        </p:nvGrpSpPr>
        <p:grpSpPr>
          <a:xfrm>
            <a:off x="4638907" y="3721436"/>
            <a:ext cx="437834" cy="437834"/>
            <a:chOff x="4282068" y="2841691"/>
            <a:chExt cx="404154" cy="404154"/>
          </a:xfrm>
        </p:grpSpPr>
        <p:sp>
          <p:nvSpPr>
            <p:cNvPr id="33" name="Oval 32"/>
            <p:cNvSpPr/>
            <p:nvPr/>
          </p:nvSpPr>
          <p:spPr>
            <a:xfrm>
              <a:off x="4282068"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4339625"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12" name="Group 11"/>
          <p:cNvGrpSpPr/>
          <p:nvPr/>
        </p:nvGrpSpPr>
        <p:grpSpPr>
          <a:xfrm>
            <a:off x="7267753" y="3721436"/>
            <a:ext cx="437834" cy="437834"/>
            <a:chOff x="6708695" y="2841691"/>
            <a:chExt cx="404154" cy="404154"/>
          </a:xfrm>
        </p:grpSpPr>
        <p:sp>
          <p:nvSpPr>
            <p:cNvPr id="38" name="Oval 37"/>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TextBox 49"/>
            <p:cNvSpPr txBox="1"/>
            <p:nvPr/>
          </p:nvSpPr>
          <p:spPr>
            <a:xfrm>
              <a:off x="6766252"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4" name="Group 13"/>
          <p:cNvGrpSpPr/>
          <p:nvPr/>
        </p:nvGrpSpPr>
        <p:grpSpPr>
          <a:xfrm>
            <a:off x="4638907" y="4645959"/>
            <a:ext cx="437834" cy="437834"/>
            <a:chOff x="4282068" y="3695097"/>
            <a:chExt cx="404154" cy="404154"/>
          </a:xfrm>
        </p:grpSpPr>
        <p:sp>
          <p:nvSpPr>
            <p:cNvPr id="42" name="Oval 41"/>
            <p:cNvSpPr/>
            <p:nvPr/>
          </p:nvSpPr>
          <p:spPr>
            <a:xfrm>
              <a:off x="4282068"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4339625"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13" name="Group 12"/>
          <p:cNvGrpSpPr/>
          <p:nvPr/>
        </p:nvGrpSpPr>
        <p:grpSpPr>
          <a:xfrm>
            <a:off x="7267753" y="4645959"/>
            <a:ext cx="437834" cy="437834"/>
            <a:chOff x="6708695" y="3695097"/>
            <a:chExt cx="404154" cy="404154"/>
          </a:xfrm>
        </p:grpSpPr>
        <p:sp>
          <p:nvSpPr>
            <p:cNvPr id="46" name="Oval 45"/>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TextBox 51"/>
            <p:cNvSpPr txBox="1"/>
            <p:nvPr/>
          </p:nvSpPr>
          <p:spPr>
            <a:xfrm>
              <a:off x="6766252"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7" name="Group 16"/>
          <p:cNvGrpSpPr/>
          <p:nvPr/>
        </p:nvGrpSpPr>
        <p:grpSpPr>
          <a:xfrm>
            <a:off x="643202" y="2442931"/>
            <a:ext cx="3217663" cy="2715089"/>
            <a:chOff x="593725" y="1661532"/>
            <a:chExt cx="2970150" cy="2506236"/>
          </a:xfrm>
        </p:grpSpPr>
        <p:sp>
          <p:nvSpPr>
            <p:cNvPr id="4" name="Isosceles Triangle 3"/>
            <p:cNvSpPr/>
            <p:nvPr/>
          </p:nvSpPr>
          <p:spPr>
            <a:xfrm>
              <a:off x="1365087" y="1661532"/>
              <a:ext cx="1427427" cy="12305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Isosceles Triangle 4"/>
            <p:cNvSpPr/>
            <p:nvPr/>
          </p:nvSpPr>
          <p:spPr>
            <a:xfrm rot="10800000">
              <a:off x="1365087" y="2937229"/>
              <a:ext cx="1427427" cy="123053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Isosceles Triangle 5"/>
            <p:cNvSpPr/>
            <p:nvPr/>
          </p:nvSpPr>
          <p:spPr>
            <a:xfrm>
              <a:off x="2136448" y="2937229"/>
              <a:ext cx="1427427" cy="123053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Isosceles Triangle 6"/>
            <p:cNvSpPr/>
            <p:nvPr/>
          </p:nvSpPr>
          <p:spPr>
            <a:xfrm>
              <a:off x="593725" y="2937229"/>
              <a:ext cx="1427427" cy="123053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115"/>
            <p:cNvSpPr>
              <a:spLocks noEditPoints="1"/>
            </p:cNvSpPr>
            <p:nvPr/>
          </p:nvSpPr>
          <p:spPr bwMode="auto">
            <a:xfrm>
              <a:off x="1928662" y="2197674"/>
              <a:ext cx="300277" cy="3002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1184346" y="3461008"/>
              <a:ext cx="246183" cy="301381"/>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5"/>
            <p:cNvSpPr>
              <a:spLocks noEditPoints="1"/>
            </p:cNvSpPr>
            <p:nvPr/>
          </p:nvSpPr>
          <p:spPr bwMode="auto">
            <a:xfrm>
              <a:off x="2713955" y="3473705"/>
              <a:ext cx="301381" cy="275987"/>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10"/>
            <p:cNvSpPr>
              <a:spLocks noEditPoints="1"/>
            </p:cNvSpPr>
            <p:nvPr/>
          </p:nvSpPr>
          <p:spPr bwMode="auto">
            <a:xfrm>
              <a:off x="1927399" y="3345979"/>
              <a:ext cx="300277" cy="24618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 name="TextBox 55"/>
            <p:cNvSpPr txBox="1"/>
            <p:nvPr/>
          </p:nvSpPr>
          <p:spPr>
            <a:xfrm>
              <a:off x="1529973" y="2612630"/>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Schedule</a:t>
              </a:r>
            </a:p>
          </p:txBody>
        </p:sp>
        <p:sp>
          <p:nvSpPr>
            <p:cNvPr id="57" name="TextBox 56"/>
            <p:cNvSpPr txBox="1"/>
            <p:nvPr/>
          </p:nvSpPr>
          <p:spPr>
            <a:xfrm>
              <a:off x="1529973" y="3103178"/>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Customer</a:t>
              </a:r>
            </a:p>
          </p:txBody>
        </p:sp>
        <p:sp>
          <p:nvSpPr>
            <p:cNvPr id="58" name="TextBox 57"/>
            <p:cNvSpPr txBox="1"/>
            <p:nvPr/>
          </p:nvSpPr>
          <p:spPr>
            <a:xfrm>
              <a:off x="758610"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Contracts</a:t>
              </a:r>
            </a:p>
          </p:txBody>
        </p:sp>
        <p:sp>
          <p:nvSpPr>
            <p:cNvPr id="59" name="TextBox 58"/>
            <p:cNvSpPr txBox="1"/>
            <p:nvPr/>
          </p:nvSpPr>
          <p:spPr>
            <a:xfrm>
              <a:off x="2315818"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Social Media</a:t>
              </a:r>
            </a:p>
          </p:txBody>
        </p:sp>
      </p:grpSp>
      <p:grpSp>
        <p:nvGrpSpPr>
          <p:cNvPr id="16" name="Group 15"/>
          <p:cNvGrpSpPr/>
          <p:nvPr/>
        </p:nvGrpSpPr>
        <p:grpSpPr>
          <a:xfrm>
            <a:off x="4638908" y="2269177"/>
            <a:ext cx="4610111" cy="846772"/>
            <a:chOff x="4282068" y="1501145"/>
            <a:chExt cx="4255487" cy="781636"/>
          </a:xfrm>
        </p:grpSpPr>
        <p:sp>
          <p:nvSpPr>
            <p:cNvPr id="60" name="TextBox 59"/>
            <p:cNvSpPr txBox="1"/>
            <p:nvPr/>
          </p:nvSpPr>
          <p:spPr>
            <a:xfrm>
              <a:off x="4282068" y="1802472"/>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61" name="TextBox 60"/>
            <p:cNvSpPr txBox="1"/>
            <p:nvPr/>
          </p:nvSpPr>
          <p:spPr>
            <a:xfrm>
              <a:off x="4282068" y="1501145"/>
              <a:ext cx="4255487" cy="240066"/>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business pyramid</a:t>
              </a:r>
            </a:p>
          </p:txBody>
        </p:sp>
      </p:grpSp>
    </p:spTree>
    <p:extLst>
      <p:ext uri="{BB962C8B-B14F-4D97-AF65-F5344CB8AC3E}">
        <p14:creationId xmlns:p14="http://schemas.microsoft.com/office/powerpoint/2010/main" val="1492083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3d 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3463075" y="2314574"/>
            <a:ext cx="2979852" cy="2972101"/>
            <a:chOff x="3196684" y="1543049"/>
            <a:chExt cx="2750633" cy="2743478"/>
          </a:xfrm>
        </p:grpSpPr>
        <p:sp>
          <p:nvSpPr>
            <p:cNvPr id="5" name="Freeform 5"/>
            <p:cNvSpPr>
              <a:spLocks/>
            </p:cNvSpPr>
            <p:nvPr/>
          </p:nvSpPr>
          <p:spPr bwMode="auto">
            <a:xfrm>
              <a:off x="3520633" y="2813779"/>
              <a:ext cx="2096864" cy="823481"/>
            </a:xfrm>
            <a:custGeom>
              <a:avLst/>
              <a:gdLst>
                <a:gd name="T0" fmla="*/ 0 w 3929"/>
                <a:gd name="T1" fmla="*/ 335 h 1543"/>
                <a:gd name="T2" fmla="*/ 693 w 3929"/>
                <a:gd name="T3" fmla="*/ 0 h 1543"/>
                <a:gd name="T4" fmla="*/ 1958 w 3929"/>
                <a:gd name="T5" fmla="*/ 724 h 1543"/>
                <a:gd name="T6" fmla="*/ 3326 w 3929"/>
                <a:gd name="T7" fmla="*/ 43 h 1543"/>
                <a:gd name="T8" fmla="*/ 3929 w 3929"/>
                <a:gd name="T9" fmla="*/ 335 h 1543"/>
                <a:gd name="T10" fmla="*/ 1958 w 3929"/>
                <a:gd name="T11" fmla="*/ 1543 h 1543"/>
                <a:gd name="T12" fmla="*/ 0 w 3929"/>
                <a:gd name="T13" fmla="*/ 335 h 1543"/>
              </a:gdLst>
              <a:ahLst/>
              <a:cxnLst>
                <a:cxn ang="0">
                  <a:pos x="T0" y="T1"/>
                </a:cxn>
                <a:cxn ang="0">
                  <a:pos x="T2" y="T3"/>
                </a:cxn>
                <a:cxn ang="0">
                  <a:pos x="T4" y="T5"/>
                </a:cxn>
                <a:cxn ang="0">
                  <a:pos x="T6" y="T7"/>
                </a:cxn>
                <a:cxn ang="0">
                  <a:pos x="T8" y="T9"/>
                </a:cxn>
                <a:cxn ang="0">
                  <a:pos x="T10" y="T11"/>
                </a:cxn>
                <a:cxn ang="0">
                  <a:pos x="T12" y="T13"/>
                </a:cxn>
              </a:cxnLst>
              <a:rect l="0" t="0" r="r" b="b"/>
              <a:pathLst>
                <a:path w="3929" h="1543">
                  <a:moveTo>
                    <a:pt x="0" y="335"/>
                  </a:moveTo>
                  <a:lnTo>
                    <a:pt x="693" y="0"/>
                  </a:lnTo>
                  <a:lnTo>
                    <a:pt x="1958" y="724"/>
                  </a:lnTo>
                  <a:lnTo>
                    <a:pt x="3326" y="43"/>
                  </a:lnTo>
                  <a:lnTo>
                    <a:pt x="3929" y="335"/>
                  </a:lnTo>
                  <a:lnTo>
                    <a:pt x="1958" y="1543"/>
                  </a:lnTo>
                  <a:lnTo>
                    <a:pt x="0" y="335"/>
                  </a:lnTo>
                  <a:close/>
                </a:path>
              </a:pathLst>
            </a:custGeom>
            <a:solidFill>
              <a:schemeClr val="accent2">
                <a:lumMod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3196684" y="2989131"/>
              <a:ext cx="1368912" cy="1297396"/>
            </a:xfrm>
            <a:custGeom>
              <a:avLst/>
              <a:gdLst>
                <a:gd name="T0" fmla="*/ 0 w 2565"/>
                <a:gd name="T1" fmla="*/ 650 h 2431"/>
                <a:gd name="T2" fmla="*/ 607 w 2565"/>
                <a:gd name="T3" fmla="*/ 0 h 2431"/>
                <a:gd name="T4" fmla="*/ 2565 w 2565"/>
                <a:gd name="T5" fmla="*/ 1208 h 2431"/>
                <a:gd name="T6" fmla="*/ 2565 w 2565"/>
                <a:gd name="T7" fmla="*/ 2431 h 2431"/>
                <a:gd name="T8" fmla="*/ 0 w 2565"/>
                <a:gd name="T9" fmla="*/ 650 h 2431"/>
              </a:gdLst>
              <a:ahLst/>
              <a:cxnLst>
                <a:cxn ang="0">
                  <a:pos x="T0" y="T1"/>
                </a:cxn>
                <a:cxn ang="0">
                  <a:pos x="T2" y="T3"/>
                </a:cxn>
                <a:cxn ang="0">
                  <a:pos x="T4" y="T5"/>
                </a:cxn>
                <a:cxn ang="0">
                  <a:pos x="T6" y="T7"/>
                </a:cxn>
                <a:cxn ang="0">
                  <a:pos x="T8" y="T9"/>
                </a:cxn>
              </a:cxnLst>
              <a:rect l="0" t="0" r="r" b="b"/>
              <a:pathLst>
                <a:path w="2565" h="2431">
                  <a:moveTo>
                    <a:pt x="0" y="650"/>
                  </a:moveTo>
                  <a:lnTo>
                    <a:pt x="607" y="0"/>
                  </a:lnTo>
                  <a:lnTo>
                    <a:pt x="2565" y="1208"/>
                  </a:lnTo>
                  <a:lnTo>
                    <a:pt x="2565" y="2431"/>
                  </a:lnTo>
                  <a:lnTo>
                    <a:pt x="0" y="65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4565596" y="2989131"/>
              <a:ext cx="1381721" cy="1297396"/>
            </a:xfrm>
            <a:custGeom>
              <a:avLst/>
              <a:gdLst>
                <a:gd name="T0" fmla="*/ 0 w 2589"/>
                <a:gd name="T1" fmla="*/ 1208 h 2431"/>
                <a:gd name="T2" fmla="*/ 1971 w 2589"/>
                <a:gd name="T3" fmla="*/ 0 h 2431"/>
                <a:gd name="T4" fmla="*/ 2589 w 2589"/>
                <a:gd name="T5" fmla="*/ 645 h 2431"/>
                <a:gd name="T6" fmla="*/ 0 w 2589"/>
                <a:gd name="T7" fmla="*/ 2431 h 2431"/>
                <a:gd name="T8" fmla="*/ 0 w 2589"/>
                <a:gd name="T9" fmla="*/ 1208 h 2431"/>
              </a:gdLst>
              <a:ahLst/>
              <a:cxnLst>
                <a:cxn ang="0">
                  <a:pos x="T0" y="T1"/>
                </a:cxn>
                <a:cxn ang="0">
                  <a:pos x="T2" y="T3"/>
                </a:cxn>
                <a:cxn ang="0">
                  <a:pos x="T4" y="T5"/>
                </a:cxn>
                <a:cxn ang="0">
                  <a:pos x="T6" y="T7"/>
                </a:cxn>
                <a:cxn ang="0">
                  <a:pos x="T8" y="T9"/>
                </a:cxn>
              </a:cxnLst>
              <a:rect l="0" t="0" r="r" b="b"/>
              <a:pathLst>
                <a:path w="2589" h="2431">
                  <a:moveTo>
                    <a:pt x="0" y="1208"/>
                  </a:moveTo>
                  <a:lnTo>
                    <a:pt x="1971" y="0"/>
                  </a:lnTo>
                  <a:lnTo>
                    <a:pt x="2589" y="645"/>
                  </a:lnTo>
                  <a:lnTo>
                    <a:pt x="0" y="2431"/>
                  </a:lnTo>
                  <a:lnTo>
                    <a:pt x="0" y="120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3852054" y="2457791"/>
              <a:ext cx="1434556" cy="461640"/>
            </a:xfrm>
            <a:custGeom>
              <a:avLst/>
              <a:gdLst>
                <a:gd name="T0" fmla="*/ 0 w 2688"/>
                <a:gd name="T1" fmla="*/ 149 h 865"/>
                <a:gd name="T2" fmla="*/ 275 w 2688"/>
                <a:gd name="T3" fmla="*/ 21 h 865"/>
                <a:gd name="T4" fmla="*/ 1337 w 2688"/>
                <a:gd name="T5" fmla="*/ 482 h 865"/>
                <a:gd name="T6" fmla="*/ 2369 w 2688"/>
                <a:gd name="T7" fmla="*/ 0 h 865"/>
                <a:gd name="T8" fmla="*/ 2688 w 2688"/>
                <a:gd name="T9" fmla="*/ 149 h 865"/>
                <a:gd name="T10" fmla="*/ 1337 w 2688"/>
                <a:gd name="T11" fmla="*/ 865 h 865"/>
                <a:gd name="T12" fmla="*/ 0 w 2688"/>
                <a:gd name="T13" fmla="*/ 149 h 865"/>
              </a:gdLst>
              <a:ahLst/>
              <a:cxnLst>
                <a:cxn ang="0">
                  <a:pos x="T0" y="T1"/>
                </a:cxn>
                <a:cxn ang="0">
                  <a:pos x="T2" y="T3"/>
                </a:cxn>
                <a:cxn ang="0">
                  <a:pos x="T4" y="T5"/>
                </a:cxn>
                <a:cxn ang="0">
                  <a:pos x="T6" y="T7"/>
                </a:cxn>
                <a:cxn ang="0">
                  <a:pos x="T8" y="T9"/>
                </a:cxn>
                <a:cxn ang="0">
                  <a:pos x="T10" y="T11"/>
                </a:cxn>
                <a:cxn ang="0">
                  <a:pos x="T12" y="T13"/>
                </a:cxn>
              </a:cxnLst>
              <a:rect l="0" t="0" r="r" b="b"/>
              <a:pathLst>
                <a:path w="2688" h="865">
                  <a:moveTo>
                    <a:pt x="0" y="149"/>
                  </a:moveTo>
                  <a:lnTo>
                    <a:pt x="275" y="21"/>
                  </a:lnTo>
                  <a:lnTo>
                    <a:pt x="1337" y="482"/>
                  </a:lnTo>
                  <a:lnTo>
                    <a:pt x="2369" y="0"/>
                  </a:lnTo>
                  <a:lnTo>
                    <a:pt x="2688" y="149"/>
                  </a:lnTo>
                  <a:lnTo>
                    <a:pt x="1337" y="865"/>
                  </a:lnTo>
                  <a:lnTo>
                    <a:pt x="0" y="149"/>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3513161" y="2533593"/>
              <a:ext cx="1052435" cy="999598"/>
            </a:xfrm>
            <a:custGeom>
              <a:avLst/>
              <a:gdLst>
                <a:gd name="T0" fmla="*/ 0 w 1972"/>
                <a:gd name="T1" fmla="*/ 676 h 1873"/>
                <a:gd name="T2" fmla="*/ 1972 w 1972"/>
                <a:gd name="T3" fmla="*/ 1873 h 1873"/>
                <a:gd name="T4" fmla="*/ 1972 w 1972"/>
                <a:gd name="T5" fmla="*/ 716 h 1873"/>
                <a:gd name="T6" fmla="*/ 635 w 1972"/>
                <a:gd name="T7" fmla="*/ 0 h 1873"/>
                <a:gd name="T8" fmla="*/ 0 w 1972"/>
                <a:gd name="T9" fmla="*/ 676 h 1873"/>
              </a:gdLst>
              <a:ahLst/>
              <a:cxnLst>
                <a:cxn ang="0">
                  <a:pos x="T0" y="T1"/>
                </a:cxn>
                <a:cxn ang="0">
                  <a:pos x="T2" y="T3"/>
                </a:cxn>
                <a:cxn ang="0">
                  <a:pos x="T4" y="T5"/>
                </a:cxn>
                <a:cxn ang="0">
                  <a:pos x="T6" y="T7"/>
                </a:cxn>
                <a:cxn ang="0">
                  <a:pos x="T8" y="T9"/>
                </a:cxn>
              </a:cxnLst>
              <a:rect l="0" t="0" r="r" b="b"/>
              <a:pathLst>
                <a:path w="1972" h="1873">
                  <a:moveTo>
                    <a:pt x="0" y="676"/>
                  </a:moveTo>
                  <a:lnTo>
                    <a:pt x="1972" y="1873"/>
                  </a:lnTo>
                  <a:lnTo>
                    <a:pt x="1972" y="716"/>
                  </a:lnTo>
                  <a:lnTo>
                    <a:pt x="635" y="0"/>
                  </a:lnTo>
                  <a:lnTo>
                    <a:pt x="0" y="676"/>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p:cNvSpPr>
            <p:nvPr/>
          </p:nvSpPr>
          <p:spPr bwMode="auto">
            <a:xfrm>
              <a:off x="4565596" y="2533593"/>
              <a:ext cx="1062041" cy="999598"/>
            </a:xfrm>
            <a:custGeom>
              <a:avLst/>
              <a:gdLst>
                <a:gd name="T0" fmla="*/ 0 w 1990"/>
                <a:gd name="T1" fmla="*/ 1873 h 1873"/>
                <a:gd name="T2" fmla="*/ 0 w 1990"/>
                <a:gd name="T3" fmla="*/ 716 h 1873"/>
                <a:gd name="T4" fmla="*/ 1351 w 1990"/>
                <a:gd name="T5" fmla="*/ 0 h 1873"/>
                <a:gd name="T6" fmla="*/ 1990 w 1990"/>
                <a:gd name="T7" fmla="*/ 676 h 1873"/>
                <a:gd name="T8" fmla="*/ 0 w 1990"/>
                <a:gd name="T9" fmla="*/ 1873 h 1873"/>
              </a:gdLst>
              <a:ahLst/>
              <a:cxnLst>
                <a:cxn ang="0">
                  <a:pos x="T0" y="T1"/>
                </a:cxn>
                <a:cxn ang="0">
                  <a:pos x="T2" y="T3"/>
                </a:cxn>
                <a:cxn ang="0">
                  <a:pos x="T4" y="T5"/>
                </a:cxn>
                <a:cxn ang="0">
                  <a:pos x="T6" y="T7"/>
                </a:cxn>
                <a:cxn ang="0">
                  <a:pos x="T8" y="T9"/>
                </a:cxn>
              </a:cxnLst>
              <a:rect l="0" t="0" r="r" b="b"/>
              <a:pathLst>
                <a:path w="1990" h="1873">
                  <a:moveTo>
                    <a:pt x="0" y="1873"/>
                  </a:moveTo>
                  <a:lnTo>
                    <a:pt x="0" y="716"/>
                  </a:lnTo>
                  <a:lnTo>
                    <a:pt x="1351" y="0"/>
                  </a:lnTo>
                  <a:lnTo>
                    <a:pt x="1990" y="676"/>
                  </a:lnTo>
                  <a:lnTo>
                    <a:pt x="0" y="1873"/>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3849385" y="2051120"/>
              <a:ext cx="719947" cy="755169"/>
            </a:xfrm>
            <a:custGeom>
              <a:avLst/>
              <a:gdLst>
                <a:gd name="T0" fmla="*/ 0 w 1349"/>
                <a:gd name="T1" fmla="*/ 717 h 1415"/>
                <a:gd name="T2" fmla="*/ 1342 w 1349"/>
                <a:gd name="T3" fmla="*/ 1415 h 1415"/>
                <a:gd name="T4" fmla="*/ 1349 w 1349"/>
                <a:gd name="T5" fmla="*/ 312 h 1415"/>
                <a:gd name="T6" fmla="*/ 661 w 1349"/>
                <a:gd name="T7" fmla="*/ 0 h 1415"/>
                <a:gd name="T8" fmla="*/ 0 w 1349"/>
                <a:gd name="T9" fmla="*/ 717 h 1415"/>
              </a:gdLst>
              <a:ahLst/>
              <a:cxnLst>
                <a:cxn ang="0">
                  <a:pos x="T0" y="T1"/>
                </a:cxn>
                <a:cxn ang="0">
                  <a:pos x="T2" y="T3"/>
                </a:cxn>
                <a:cxn ang="0">
                  <a:pos x="T4" y="T5"/>
                </a:cxn>
                <a:cxn ang="0">
                  <a:pos x="T6" y="T7"/>
                </a:cxn>
                <a:cxn ang="0">
                  <a:pos x="T8" y="T9"/>
                </a:cxn>
              </a:cxnLst>
              <a:rect l="0" t="0" r="r" b="b"/>
              <a:pathLst>
                <a:path w="1349" h="1415">
                  <a:moveTo>
                    <a:pt x="0" y="717"/>
                  </a:moveTo>
                  <a:lnTo>
                    <a:pt x="1342" y="1415"/>
                  </a:lnTo>
                  <a:lnTo>
                    <a:pt x="1349" y="312"/>
                  </a:lnTo>
                  <a:lnTo>
                    <a:pt x="661" y="0"/>
                  </a:lnTo>
                  <a:lnTo>
                    <a:pt x="0" y="717"/>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4564130" y="2051120"/>
              <a:ext cx="725817" cy="755169"/>
            </a:xfrm>
            <a:custGeom>
              <a:avLst/>
              <a:gdLst>
                <a:gd name="T0" fmla="*/ 7 w 1360"/>
                <a:gd name="T1" fmla="*/ 312 h 1415"/>
                <a:gd name="T2" fmla="*/ 697 w 1360"/>
                <a:gd name="T3" fmla="*/ 0 h 1415"/>
                <a:gd name="T4" fmla="*/ 1360 w 1360"/>
                <a:gd name="T5" fmla="*/ 707 h 1415"/>
                <a:gd name="T6" fmla="*/ 0 w 1360"/>
                <a:gd name="T7" fmla="*/ 1415 h 1415"/>
                <a:gd name="T8" fmla="*/ 7 w 1360"/>
                <a:gd name="T9" fmla="*/ 312 h 1415"/>
              </a:gdLst>
              <a:ahLst/>
              <a:cxnLst>
                <a:cxn ang="0">
                  <a:pos x="T0" y="T1"/>
                </a:cxn>
                <a:cxn ang="0">
                  <a:pos x="T2" y="T3"/>
                </a:cxn>
                <a:cxn ang="0">
                  <a:pos x="T4" y="T5"/>
                </a:cxn>
                <a:cxn ang="0">
                  <a:pos x="T6" y="T7"/>
                </a:cxn>
                <a:cxn ang="0">
                  <a:pos x="T8" y="T9"/>
                </a:cxn>
              </a:cxnLst>
              <a:rect l="0" t="0" r="r" b="b"/>
              <a:pathLst>
                <a:path w="1360" h="1415">
                  <a:moveTo>
                    <a:pt x="7" y="312"/>
                  </a:moveTo>
                  <a:lnTo>
                    <a:pt x="697" y="0"/>
                  </a:lnTo>
                  <a:lnTo>
                    <a:pt x="1360" y="707"/>
                  </a:lnTo>
                  <a:lnTo>
                    <a:pt x="0" y="1415"/>
                  </a:lnTo>
                  <a:lnTo>
                    <a:pt x="7" y="312"/>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4202154" y="1988145"/>
              <a:ext cx="735423" cy="229486"/>
            </a:xfrm>
            <a:custGeom>
              <a:avLst/>
              <a:gdLst>
                <a:gd name="T0" fmla="*/ 0 w 1378"/>
                <a:gd name="T1" fmla="*/ 118 h 430"/>
                <a:gd name="T2" fmla="*/ 284 w 1378"/>
                <a:gd name="T3" fmla="*/ 0 h 430"/>
                <a:gd name="T4" fmla="*/ 688 w 1378"/>
                <a:gd name="T5" fmla="*/ 118 h 430"/>
                <a:gd name="T6" fmla="*/ 1073 w 1378"/>
                <a:gd name="T7" fmla="*/ 0 h 430"/>
                <a:gd name="T8" fmla="*/ 1378 w 1378"/>
                <a:gd name="T9" fmla="*/ 118 h 430"/>
                <a:gd name="T10" fmla="*/ 688 w 1378"/>
                <a:gd name="T11" fmla="*/ 430 h 430"/>
                <a:gd name="T12" fmla="*/ 0 w 1378"/>
                <a:gd name="T13" fmla="*/ 118 h 430"/>
              </a:gdLst>
              <a:ahLst/>
              <a:cxnLst>
                <a:cxn ang="0">
                  <a:pos x="T0" y="T1"/>
                </a:cxn>
                <a:cxn ang="0">
                  <a:pos x="T2" y="T3"/>
                </a:cxn>
                <a:cxn ang="0">
                  <a:pos x="T4" y="T5"/>
                </a:cxn>
                <a:cxn ang="0">
                  <a:pos x="T6" y="T7"/>
                </a:cxn>
                <a:cxn ang="0">
                  <a:pos x="T8" y="T9"/>
                </a:cxn>
                <a:cxn ang="0">
                  <a:pos x="T10" y="T11"/>
                </a:cxn>
                <a:cxn ang="0">
                  <a:pos x="T12" y="T13"/>
                </a:cxn>
              </a:cxnLst>
              <a:rect l="0" t="0" r="r" b="b"/>
              <a:pathLst>
                <a:path w="1378" h="430">
                  <a:moveTo>
                    <a:pt x="0" y="118"/>
                  </a:moveTo>
                  <a:lnTo>
                    <a:pt x="284" y="0"/>
                  </a:lnTo>
                  <a:lnTo>
                    <a:pt x="688" y="118"/>
                  </a:lnTo>
                  <a:lnTo>
                    <a:pt x="1073" y="0"/>
                  </a:lnTo>
                  <a:lnTo>
                    <a:pt x="1378" y="118"/>
                  </a:lnTo>
                  <a:lnTo>
                    <a:pt x="688" y="430"/>
                  </a:lnTo>
                  <a:lnTo>
                    <a:pt x="0" y="11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4201620" y="1543049"/>
              <a:ext cx="367712" cy="558772"/>
            </a:xfrm>
            <a:custGeom>
              <a:avLst/>
              <a:gdLst>
                <a:gd name="T0" fmla="*/ 0 w 689"/>
                <a:gd name="T1" fmla="*/ 747 h 1047"/>
                <a:gd name="T2" fmla="*/ 689 w 689"/>
                <a:gd name="T3" fmla="*/ 0 h 1047"/>
                <a:gd name="T4" fmla="*/ 689 w 689"/>
                <a:gd name="T5" fmla="*/ 1047 h 1047"/>
                <a:gd name="T6" fmla="*/ 0 w 689"/>
                <a:gd name="T7" fmla="*/ 747 h 1047"/>
              </a:gdLst>
              <a:ahLst/>
              <a:cxnLst>
                <a:cxn ang="0">
                  <a:pos x="T0" y="T1"/>
                </a:cxn>
                <a:cxn ang="0">
                  <a:pos x="T2" y="T3"/>
                </a:cxn>
                <a:cxn ang="0">
                  <a:pos x="T4" y="T5"/>
                </a:cxn>
                <a:cxn ang="0">
                  <a:pos x="T6" y="T7"/>
                </a:cxn>
              </a:cxnLst>
              <a:rect l="0" t="0" r="r" b="b"/>
              <a:pathLst>
                <a:path w="689" h="1047">
                  <a:moveTo>
                    <a:pt x="0" y="747"/>
                  </a:moveTo>
                  <a:lnTo>
                    <a:pt x="689" y="0"/>
                  </a:lnTo>
                  <a:lnTo>
                    <a:pt x="689" y="1047"/>
                  </a:lnTo>
                  <a:lnTo>
                    <a:pt x="0" y="747"/>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4569332" y="1543049"/>
              <a:ext cx="369847" cy="558772"/>
            </a:xfrm>
            <a:custGeom>
              <a:avLst/>
              <a:gdLst>
                <a:gd name="T0" fmla="*/ 0 w 693"/>
                <a:gd name="T1" fmla="*/ 0 h 1047"/>
                <a:gd name="T2" fmla="*/ 693 w 693"/>
                <a:gd name="T3" fmla="*/ 747 h 1047"/>
                <a:gd name="T4" fmla="*/ 0 w 693"/>
                <a:gd name="T5" fmla="*/ 1047 h 1047"/>
                <a:gd name="T6" fmla="*/ 0 w 693"/>
                <a:gd name="T7" fmla="*/ 0 h 1047"/>
              </a:gdLst>
              <a:ahLst/>
              <a:cxnLst>
                <a:cxn ang="0">
                  <a:pos x="T0" y="T1"/>
                </a:cxn>
                <a:cxn ang="0">
                  <a:pos x="T2" y="T3"/>
                </a:cxn>
                <a:cxn ang="0">
                  <a:pos x="T4" y="T5"/>
                </a:cxn>
                <a:cxn ang="0">
                  <a:pos x="T6" y="T7"/>
                </a:cxn>
              </a:cxnLst>
              <a:rect l="0" t="0" r="r" b="b"/>
              <a:pathLst>
                <a:path w="693" h="1047">
                  <a:moveTo>
                    <a:pt x="0" y="0"/>
                  </a:moveTo>
                  <a:lnTo>
                    <a:pt x="693" y="747"/>
                  </a:lnTo>
                  <a:lnTo>
                    <a:pt x="0" y="1047"/>
                  </a:lnTo>
                  <a:lnTo>
                    <a:pt x="0"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787367" y="3410962"/>
            <a:ext cx="1925954" cy="554717"/>
            <a:chOff x="6265262" y="2555101"/>
            <a:chExt cx="1777804" cy="512047"/>
          </a:xfrm>
        </p:grpSpPr>
        <p:sp>
          <p:nvSpPr>
            <p:cNvPr id="29" name="TextBox 28"/>
            <p:cNvSpPr txBox="1"/>
            <p:nvPr/>
          </p:nvSpPr>
          <p:spPr>
            <a:xfrm>
              <a:off x="6265294" y="2555101"/>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Creating a team</a:t>
              </a:r>
              <a:endParaRPr lang="en-US" sz="975" b="1" cap="all" spc="22" dirty="0">
                <a:solidFill>
                  <a:schemeClr val="accent2"/>
                </a:solidFill>
                <a:latin typeface="Lato" panose="020F0502020204030203" pitchFamily="34" charset="0"/>
              </a:endParaRPr>
            </a:p>
          </p:txBody>
        </p:sp>
        <p:sp>
          <p:nvSpPr>
            <p:cNvPr id="30" name="TextBox 29"/>
            <p:cNvSpPr txBox="1"/>
            <p:nvPr/>
          </p:nvSpPr>
          <p:spPr>
            <a:xfrm>
              <a:off x="6265262" y="274694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1" name="Straight Connector 30"/>
          <p:cNvCxnSpPr/>
          <p:nvPr/>
        </p:nvCxnSpPr>
        <p:spPr>
          <a:xfrm>
            <a:off x="6175040" y="35088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6039802" y="2355777"/>
            <a:ext cx="1925954" cy="554717"/>
            <a:chOff x="5575202" y="1581083"/>
            <a:chExt cx="1777804" cy="512047"/>
          </a:xfrm>
        </p:grpSpPr>
        <p:sp>
          <p:nvSpPr>
            <p:cNvPr id="33" name="TextBox 32"/>
            <p:cNvSpPr txBox="1"/>
            <p:nvPr/>
          </p:nvSpPr>
          <p:spPr>
            <a:xfrm>
              <a:off x="5575234" y="1581083"/>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Start business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5575202" y="1772924"/>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5427475" y="2453700"/>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888692" y="42956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655131" y="4220582"/>
            <a:ext cx="1925954" cy="554717"/>
            <a:chOff x="604736" y="3302442"/>
            <a:chExt cx="1777804" cy="512047"/>
          </a:xfrm>
        </p:grpSpPr>
        <p:sp>
          <p:nvSpPr>
            <p:cNvPr id="39" name="TextBox 38"/>
            <p:cNvSpPr txBox="1"/>
            <p:nvPr/>
          </p:nvSpPr>
          <p:spPr>
            <a:xfrm>
              <a:off x="604768" y="330244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04736" y="349428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2" name="Straight Connector 41"/>
          <p:cNvCxnSpPr/>
          <p:nvPr/>
        </p:nvCxnSpPr>
        <p:spPr>
          <a:xfrm>
            <a:off x="3772624" y="306221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539063" y="2987190"/>
            <a:ext cx="1925954" cy="554717"/>
            <a:chOff x="1420673" y="2163926"/>
            <a:chExt cx="1777804" cy="512047"/>
          </a:xfrm>
        </p:grpSpPr>
        <p:sp>
          <p:nvSpPr>
            <p:cNvPr id="43" name="TextBox 42"/>
            <p:cNvSpPr txBox="1"/>
            <p:nvPr/>
          </p:nvSpPr>
          <p:spPr>
            <a:xfrm>
              <a:off x="1420705" y="2163926"/>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adjustment</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1420673" y="2355767"/>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45" name="TextBox 44"/>
          <p:cNvSpPr txBox="1"/>
          <p:nvPr/>
        </p:nvSpPr>
        <p:spPr>
          <a:xfrm rot="1877398">
            <a:off x="4119551" y="4385029"/>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01</a:t>
            </a:r>
          </a:p>
        </p:txBody>
      </p:sp>
      <p:sp>
        <p:nvSpPr>
          <p:cNvPr id="46" name="TextBox 45"/>
          <p:cNvSpPr txBox="1"/>
          <p:nvPr/>
        </p:nvSpPr>
        <p:spPr>
          <a:xfrm rot="19656141">
            <a:off x="5271969" y="3740256"/>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02</a:t>
            </a:r>
          </a:p>
        </p:txBody>
      </p:sp>
      <p:sp>
        <p:nvSpPr>
          <p:cNvPr id="47" name="TextBox 46"/>
          <p:cNvSpPr txBox="1"/>
          <p:nvPr/>
        </p:nvSpPr>
        <p:spPr>
          <a:xfrm rot="1427327">
            <a:off x="4498109" y="311074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03</a:t>
            </a:r>
          </a:p>
        </p:txBody>
      </p:sp>
      <p:sp>
        <p:nvSpPr>
          <p:cNvPr id="48" name="TextBox 47"/>
          <p:cNvSpPr txBox="1"/>
          <p:nvPr/>
        </p:nvSpPr>
        <p:spPr>
          <a:xfrm rot="20269369">
            <a:off x="4908763" y="255983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04</a:t>
            </a:r>
          </a:p>
        </p:txBody>
      </p:sp>
      <p:sp>
        <p:nvSpPr>
          <p:cNvPr id="49" name="Freeform 54"/>
          <p:cNvSpPr>
            <a:spLocks noEditPoints="1"/>
          </p:cNvSpPr>
          <p:nvPr/>
        </p:nvSpPr>
        <p:spPr bwMode="auto">
          <a:xfrm>
            <a:off x="4727153" y="2572544"/>
            <a:ext cx="156104" cy="15222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43"/>
          <p:cNvSpPr>
            <a:spLocks noEditPoints="1"/>
          </p:cNvSpPr>
          <p:nvPr/>
        </p:nvSpPr>
        <p:spPr bwMode="auto">
          <a:xfrm rot="19401431">
            <a:off x="5505326" y="4380844"/>
            <a:ext cx="240377" cy="131593"/>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81"/>
          <p:cNvSpPr>
            <a:spLocks noEditPoints="1"/>
          </p:cNvSpPr>
          <p:nvPr/>
        </p:nvSpPr>
        <p:spPr bwMode="auto">
          <a:xfrm rot="19855222">
            <a:off x="5170060" y="3131884"/>
            <a:ext cx="189456" cy="17274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110"/>
          <p:cNvSpPr>
            <a:spLocks noEditPoints="1"/>
          </p:cNvSpPr>
          <p:nvPr/>
        </p:nvSpPr>
        <p:spPr bwMode="auto">
          <a:xfrm rot="1599326">
            <a:off x="4355561" y="3759645"/>
            <a:ext cx="220285" cy="1806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562887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6"/>
          <p:cNvSpPr>
            <a:spLocks/>
          </p:cNvSpPr>
          <p:nvPr/>
        </p:nvSpPr>
        <p:spPr bwMode="auto">
          <a:xfrm>
            <a:off x="3191821" y="2314576"/>
            <a:ext cx="3498143" cy="2972661"/>
          </a:xfrm>
          <a:custGeom>
            <a:avLst/>
            <a:gdLst>
              <a:gd name="T0" fmla="*/ 0 w 6211"/>
              <a:gd name="T1" fmla="*/ 5278 h 5278"/>
              <a:gd name="T2" fmla="*/ 6211 w 6211"/>
              <a:gd name="T3" fmla="*/ 5278 h 5278"/>
              <a:gd name="T4" fmla="*/ 3127 w 6211"/>
              <a:gd name="T5" fmla="*/ 0 h 5278"/>
              <a:gd name="T6" fmla="*/ 0 w 6211"/>
              <a:gd name="T7" fmla="*/ 5278 h 5278"/>
            </a:gdLst>
            <a:ahLst/>
            <a:cxnLst>
              <a:cxn ang="0">
                <a:pos x="T0" y="T1"/>
              </a:cxn>
              <a:cxn ang="0">
                <a:pos x="T2" y="T3"/>
              </a:cxn>
              <a:cxn ang="0">
                <a:pos x="T4" y="T5"/>
              </a:cxn>
              <a:cxn ang="0">
                <a:pos x="T6" y="T7"/>
              </a:cxn>
            </a:cxnLst>
            <a:rect l="0" t="0" r="r" b="b"/>
            <a:pathLst>
              <a:path w="6211" h="5278">
                <a:moveTo>
                  <a:pt x="0" y="5278"/>
                </a:moveTo>
                <a:lnTo>
                  <a:pt x="6211" y="5278"/>
                </a:lnTo>
                <a:lnTo>
                  <a:pt x="3127" y="0"/>
                </a:lnTo>
                <a:lnTo>
                  <a:pt x="0" y="5278"/>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3103959" y="4751617"/>
            <a:ext cx="3698085" cy="535620"/>
          </a:xfrm>
          <a:custGeom>
            <a:avLst/>
            <a:gdLst>
              <a:gd name="T0" fmla="*/ 0 w 6566"/>
              <a:gd name="T1" fmla="*/ 951 h 951"/>
              <a:gd name="T2" fmla="*/ 6566 w 6566"/>
              <a:gd name="T3" fmla="*/ 951 h 951"/>
              <a:gd name="T4" fmla="*/ 5940 w 6566"/>
              <a:gd name="T5" fmla="*/ 0 h 951"/>
              <a:gd name="T6" fmla="*/ 616 w 6566"/>
              <a:gd name="T7" fmla="*/ 0 h 951"/>
              <a:gd name="T8" fmla="*/ 0 w 6566"/>
              <a:gd name="T9" fmla="*/ 951 h 951"/>
            </a:gdLst>
            <a:ahLst/>
            <a:cxnLst>
              <a:cxn ang="0">
                <a:pos x="T0" y="T1"/>
              </a:cxn>
              <a:cxn ang="0">
                <a:pos x="T2" y="T3"/>
              </a:cxn>
              <a:cxn ang="0">
                <a:pos x="T4" y="T5"/>
              </a:cxn>
              <a:cxn ang="0">
                <a:pos x="T6" y="T7"/>
              </a:cxn>
              <a:cxn ang="0">
                <a:pos x="T8" y="T9"/>
              </a:cxn>
            </a:cxnLst>
            <a:rect l="0" t="0" r="r" b="b"/>
            <a:pathLst>
              <a:path w="6566" h="951">
                <a:moveTo>
                  <a:pt x="0" y="951"/>
                </a:moveTo>
                <a:lnTo>
                  <a:pt x="6566" y="951"/>
                </a:lnTo>
                <a:lnTo>
                  <a:pt x="5940" y="0"/>
                </a:lnTo>
                <a:lnTo>
                  <a:pt x="616" y="0"/>
                </a:lnTo>
                <a:lnTo>
                  <a:pt x="0" y="95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p:cNvSpPr>
          <p:nvPr/>
        </p:nvSpPr>
        <p:spPr bwMode="auto">
          <a:xfrm>
            <a:off x="3103959" y="5287236"/>
            <a:ext cx="3698085" cy="0"/>
          </a:xfrm>
          <a:custGeom>
            <a:avLst/>
            <a:gdLst>
              <a:gd name="T0" fmla="*/ 6566 w 6566"/>
              <a:gd name="T1" fmla="*/ 0 w 6566"/>
              <a:gd name="T2" fmla="*/ 6566 w 6566"/>
            </a:gdLst>
            <a:ahLst/>
            <a:cxnLst>
              <a:cxn ang="0">
                <a:pos x="T0" y="0"/>
              </a:cxn>
              <a:cxn ang="0">
                <a:pos x="T1" y="0"/>
              </a:cxn>
              <a:cxn ang="0">
                <a:pos x="T2" y="0"/>
              </a:cxn>
            </a:cxnLst>
            <a:rect l="0" t="0" r="r" b="b"/>
            <a:pathLst>
              <a:path w="6566">
                <a:moveTo>
                  <a:pt x="6566" y="0"/>
                </a:moveTo>
                <a:lnTo>
                  <a:pt x="0" y="0"/>
                </a:lnTo>
                <a:lnTo>
                  <a:pt x="656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3485257" y="4127009"/>
            <a:ext cx="2936052" cy="634745"/>
            <a:chOff x="3217160" y="3216066"/>
            <a:chExt cx="2710202" cy="585918"/>
          </a:xfrm>
        </p:grpSpPr>
        <p:sp>
          <p:nvSpPr>
            <p:cNvPr id="4" name="Freeform 5"/>
            <p:cNvSpPr>
              <a:spLocks/>
            </p:cNvSpPr>
            <p:nvPr/>
          </p:nvSpPr>
          <p:spPr bwMode="auto">
            <a:xfrm>
              <a:off x="5837940" y="3710484"/>
              <a:ext cx="89421" cy="82143"/>
            </a:xfrm>
            <a:custGeom>
              <a:avLst/>
              <a:gdLst>
                <a:gd name="T0" fmla="*/ 0 w 172"/>
                <a:gd name="T1" fmla="*/ 0 h 158"/>
                <a:gd name="T2" fmla="*/ 93 w 172"/>
                <a:gd name="T3" fmla="*/ 158 h 158"/>
                <a:gd name="T4" fmla="*/ 172 w 172"/>
                <a:gd name="T5" fmla="*/ 0 h 158"/>
                <a:gd name="T6" fmla="*/ 0 w 172"/>
                <a:gd name="T7" fmla="*/ 0 h 158"/>
              </a:gdLst>
              <a:ahLst/>
              <a:cxnLst>
                <a:cxn ang="0">
                  <a:pos x="T0" y="T1"/>
                </a:cxn>
                <a:cxn ang="0">
                  <a:pos x="T2" y="T3"/>
                </a:cxn>
                <a:cxn ang="0">
                  <a:pos x="T4" y="T5"/>
                </a:cxn>
                <a:cxn ang="0">
                  <a:pos x="T6" y="T7"/>
                </a:cxn>
              </a:cxnLst>
              <a:rect l="0" t="0" r="r" b="b"/>
              <a:pathLst>
                <a:path w="172" h="158">
                  <a:moveTo>
                    <a:pt x="0" y="0"/>
                  </a:moveTo>
                  <a:lnTo>
                    <a:pt x="93" y="158"/>
                  </a:lnTo>
                  <a:lnTo>
                    <a:pt x="172"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p:cNvSpPr>
            <p:nvPr/>
          </p:nvSpPr>
          <p:spPr bwMode="auto">
            <a:xfrm>
              <a:off x="3217160" y="3216066"/>
              <a:ext cx="2710202" cy="494418"/>
            </a:xfrm>
            <a:custGeom>
              <a:avLst/>
              <a:gdLst>
                <a:gd name="T0" fmla="*/ 634 w 5213"/>
                <a:gd name="T1" fmla="*/ 0 h 951"/>
                <a:gd name="T2" fmla="*/ 0 w 5213"/>
                <a:gd name="T3" fmla="*/ 951 h 951"/>
                <a:gd name="T4" fmla="*/ 5213 w 5213"/>
                <a:gd name="T5" fmla="*/ 951 h 951"/>
                <a:gd name="T6" fmla="*/ 4590 w 5213"/>
                <a:gd name="T7" fmla="*/ 0 h 951"/>
                <a:gd name="T8" fmla="*/ 634 w 5213"/>
                <a:gd name="T9" fmla="*/ 0 h 951"/>
              </a:gdLst>
              <a:ahLst/>
              <a:cxnLst>
                <a:cxn ang="0">
                  <a:pos x="T0" y="T1"/>
                </a:cxn>
                <a:cxn ang="0">
                  <a:pos x="T2" y="T3"/>
                </a:cxn>
                <a:cxn ang="0">
                  <a:pos x="T4" y="T5"/>
                </a:cxn>
                <a:cxn ang="0">
                  <a:pos x="T6" y="T7"/>
                </a:cxn>
                <a:cxn ang="0">
                  <a:pos x="T8" y="T9"/>
                </a:cxn>
              </a:cxnLst>
              <a:rect l="0" t="0" r="r" b="b"/>
              <a:pathLst>
                <a:path w="5213" h="951">
                  <a:moveTo>
                    <a:pt x="634" y="0"/>
                  </a:moveTo>
                  <a:lnTo>
                    <a:pt x="0" y="951"/>
                  </a:lnTo>
                  <a:lnTo>
                    <a:pt x="5213" y="951"/>
                  </a:lnTo>
                  <a:lnTo>
                    <a:pt x="4590" y="0"/>
                  </a:lnTo>
                  <a:lnTo>
                    <a:pt x="634"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p:cNvSpPr>
            <p:nvPr/>
          </p:nvSpPr>
          <p:spPr bwMode="auto">
            <a:xfrm>
              <a:off x="3217160" y="3710483"/>
              <a:ext cx="71226" cy="91501"/>
            </a:xfrm>
            <a:custGeom>
              <a:avLst/>
              <a:gdLst>
                <a:gd name="T0" fmla="*/ 0 w 137"/>
                <a:gd name="T1" fmla="*/ 0 h 176"/>
                <a:gd name="T2" fmla="*/ 32 w 137"/>
                <a:gd name="T3" fmla="*/ 176 h 176"/>
                <a:gd name="T4" fmla="*/ 137 w 137"/>
                <a:gd name="T5" fmla="*/ 0 h 176"/>
                <a:gd name="T6" fmla="*/ 0 w 137"/>
                <a:gd name="T7" fmla="*/ 0 h 176"/>
              </a:gdLst>
              <a:ahLst/>
              <a:cxnLst>
                <a:cxn ang="0">
                  <a:pos x="T0" y="T1"/>
                </a:cxn>
                <a:cxn ang="0">
                  <a:pos x="T2" y="T3"/>
                </a:cxn>
                <a:cxn ang="0">
                  <a:pos x="T4" y="T5"/>
                </a:cxn>
                <a:cxn ang="0">
                  <a:pos x="T6" y="T7"/>
                </a:cxn>
              </a:cxnLst>
              <a:rect l="0" t="0" r="r" b="b"/>
              <a:pathLst>
                <a:path w="137" h="176">
                  <a:moveTo>
                    <a:pt x="0" y="0"/>
                  </a:moveTo>
                  <a:lnTo>
                    <a:pt x="32" y="176"/>
                  </a:lnTo>
                  <a:lnTo>
                    <a:pt x="137"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865991" y="3501836"/>
            <a:ext cx="2174020" cy="625173"/>
            <a:chOff x="3568607" y="2638983"/>
            <a:chExt cx="2006788" cy="577083"/>
          </a:xfrm>
        </p:grpSpPr>
        <p:sp>
          <p:nvSpPr>
            <p:cNvPr id="7" name="Freeform 8"/>
            <p:cNvSpPr>
              <a:spLocks/>
            </p:cNvSpPr>
            <p:nvPr/>
          </p:nvSpPr>
          <p:spPr bwMode="auto">
            <a:xfrm>
              <a:off x="3568607" y="2638983"/>
              <a:ext cx="2006786" cy="494938"/>
            </a:xfrm>
            <a:custGeom>
              <a:avLst/>
              <a:gdLst>
                <a:gd name="T0" fmla="*/ 623 w 3860"/>
                <a:gd name="T1" fmla="*/ 0 h 952"/>
                <a:gd name="T2" fmla="*/ 0 w 3860"/>
                <a:gd name="T3" fmla="*/ 952 h 952"/>
                <a:gd name="T4" fmla="*/ 3860 w 3860"/>
                <a:gd name="T5" fmla="*/ 952 h 952"/>
                <a:gd name="T6" fmla="*/ 3228 w 3860"/>
                <a:gd name="T7" fmla="*/ 0 h 952"/>
                <a:gd name="T8" fmla="*/ 623 w 3860"/>
                <a:gd name="T9" fmla="*/ 0 h 952"/>
              </a:gdLst>
              <a:ahLst/>
              <a:cxnLst>
                <a:cxn ang="0">
                  <a:pos x="T0" y="T1"/>
                </a:cxn>
                <a:cxn ang="0">
                  <a:pos x="T2" y="T3"/>
                </a:cxn>
                <a:cxn ang="0">
                  <a:pos x="T4" y="T5"/>
                </a:cxn>
                <a:cxn ang="0">
                  <a:pos x="T6" y="T7"/>
                </a:cxn>
                <a:cxn ang="0">
                  <a:pos x="T8" y="T9"/>
                </a:cxn>
              </a:cxnLst>
              <a:rect l="0" t="0" r="r" b="b"/>
              <a:pathLst>
                <a:path w="3860" h="952">
                  <a:moveTo>
                    <a:pt x="623" y="0"/>
                  </a:moveTo>
                  <a:lnTo>
                    <a:pt x="0" y="952"/>
                  </a:lnTo>
                  <a:lnTo>
                    <a:pt x="3860" y="952"/>
                  </a:lnTo>
                  <a:lnTo>
                    <a:pt x="3228" y="0"/>
                  </a:lnTo>
                  <a:lnTo>
                    <a:pt x="6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p:cNvSpPr>
            <p:nvPr/>
          </p:nvSpPr>
          <p:spPr bwMode="auto">
            <a:xfrm>
              <a:off x="3568607" y="3133923"/>
              <a:ext cx="61348" cy="82143"/>
            </a:xfrm>
            <a:custGeom>
              <a:avLst/>
              <a:gdLst>
                <a:gd name="T0" fmla="*/ 24 w 118"/>
                <a:gd name="T1" fmla="*/ 158 h 158"/>
                <a:gd name="T2" fmla="*/ 0 w 118"/>
                <a:gd name="T3" fmla="*/ 0 h 158"/>
                <a:gd name="T4" fmla="*/ 118 w 118"/>
                <a:gd name="T5" fmla="*/ 0 h 158"/>
                <a:gd name="T6" fmla="*/ 24 w 118"/>
                <a:gd name="T7" fmla="*/ 158 h 158"/>
              </a:gdLst>
              <a:ahLst/>
              <a:cxnLst>
                <a:cxn ang="0">
                  <a:pos x="T0" y="T1"/>
                </a:cxn>
                <a:cxn ang="0">
                  <a:pos x="T2" y="T3"/>
                </a:cxn>
                <a:cxn ang="0">
                  <a:pos x="T4" y="T5"/>
                </a:cxn>
                <a:cxn ang="0">
                  <a:pos x="T6" y="T7"/>
                </a:cxn>
              </a:cxnLst>
              <a:rect l="0" t="0" r="r" b="b"/>
              <a:pathLst>
                <a:path w="118" h="158">
                  <a:moveTo>
                    <a:pt x="24" y="158"/>
                  </a:moveTo>
                  <a:lnTo>
                    <a:pt x="0" y="0"/>
                  </a:lnTo>
                  <a:lnTo>
                    <a:pt x="118" y="0"/>
                  </a:lnTo>
                  <a:lnTo>
                    <a:pt x="24" y="158"/>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5501570" y="3133923"/>
              <a:ext cx="73825" cy="82143"/>
            </a:xfrm>
            <a:custGeom>
              <a:avLst/>
              <a:gdLst>
                <a:gd name="T0" fmla="*/ 0 w 142"/>
                <a:gd name="T1" fmla="*/ 0 h 158"/>
                <a:gd name="T2" fmla="*/ 92 w 142"/>
                <a:gd name="T3" fmla="*/ 158 h 158"/>
                <a:gd name="T4" fmla="*/ 142 w 142"/>
                <a:gd name="T5" fmla="*/ 0 h 158"/>
                <a:gd name="T6" fmla="*/ 0 w 142"/>
                <a:gd name="T7" fmla="*/ 0 h 158"/>
              </a:gdLst>
              <a:ahLst/>
              <a:cxnLst>
                <a:cxn ang="0">
                  <a:pos x="T0" y="T1"/>
                </a:cxn>
                <a:cxn ang="0">
                  <a:pos x="T2" y="T3"/>
                </a:cxn>
                <a:cxn ang="0">
                  <a:pos x="T4" y="T5"/>
                </a:cxn>
                <a:cxn ang="0">
                  <a:pos x="T6" y="T7"/>
                </a:cxn>
              </a:cxnLst>
              <a:rect l="0" t="0" r="r" b="b"/>
              <a:pathLst>
                <a:path w="142" h="158">
                  <a:moveTo>
                    <a:pt x="0" y="0"/>
                  </a:moveTo>
                  <a:lnTo>
                    <a:pt x="92" y="158"/>
                  </a:lnTo>
                  <a:lnTo>
                    <a:pt x="142" y="0"/>
                  </a:lnTo>
                  <a:lnTo>
                    <a:pt x="0" y="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4247290" y="2877230"/>
            <a:ext cx="1411423" cy="624608"/>
            <a:chOff x="3920575" y="2062423"/>
            <a:chExt cx="1302852" cy="576561"/>
          </a:xfrm>
        </p:grpSpPr>
        <p:sp>
          <p:nvSpPr>
            <p:cNvPr id="9" name="Freeform 10"/>
            <p:cNvSpPr>
              <a:spLocks/>
            </p:cNvSpPr>
            <p:nvPr/>
          </p:nvSpPr>
          <p:spPr bwMode="auto">
            <a:xfrm>
              <a:off x="3920575" y="2062423"/>
              <a:ext cx="1302852" cy="494418"/>
            </a:xfrm>
            <a:custGeom>
              <a:avLst/>
              <a:gdLst>
                <a:gd name="T0" fmla="*/ 612 w 2506"/>
                <a:gd name="T1" fmla="*/ 0 h 951"/>
                <a:gd name="T2" fmla="*/ 0 w 2506"/>
                <a:gd name="T3" fmla="*/ 951 h 951"/>
                <a:gd name="T4" fmla="*/ 2506 w 2506"/>
                <a:gd name="T5" fmla="*/ 951 h 951"/>
                <a:gd name="T6" fmla="*/ 1891 w 2506"/>
                <a:gd name="T7" fmla="*/ 0 h 951"/>
                <a:gd name="T8" fmla="*/ 612 w 2506"/>
                <a:gd name="T9" fmla="*/ 0 h 951"/>
              </a:gdLst>
              <a:ahLst/>
              <a:cxnLst>
                <a:cxn ang="0">
                  <a:pos x="T0" y="T1"/>
                </a:cxn>
                <a:cxn ang="0">
                  <a:pos x="T2" y="T3"/>
                </a:cxn>
                <a:cxn ang="0">
                  <a:pos x="T4" y="T5"/>
                </a:cxn>
                <a:cxn ang="0">
                  <a:pos x="T6" y="T7"/>
                </a:cxn>
                <a:cxn ang="0">
                  <a:pos x="T8" y="T9"/>
                </a:cxn>
              </a:cxnLst>
              <a:rect l="0" t="0" r="r" b="b"/>
              <a:pathLst>
                <a:path w="2506" h="951">
                  <a:moveTo>
                    <a:pt x="612" y="0"/>
                  </a:moveTo>
                  <a:lnTo>
                    <a:pt x="0" y="951"/>
                  </a:lnTo>
                  <a:lnTo>
                    <a:pt x="2506" y="951"/>
                  </a:lnTo>
                  <a:lnTo>
                    <a:pt x="1891" y="0"/>
                  </a:lnTo>
                  <a:lnTo>
                    <a:pt x="612"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920575" y="2556841"/>
              <a:ext cx="50950" cy="82143"/>
            </a:xfrm>
            <a:custGeom>
              <a:avLst/>
              <a:gdLst>
                <a:gd name="T0" fmla="*/ 4 w 98"/>
                <a:gd name="T1" fmla="*/ 158 h 158"/>
                <a:gd name="T2" fmla="*/ 0 w 98"/>
                <a:gd name="T3" fmla="*/ 0 h 158"/>
                <a:gd name="T4" fmla="*/ 98 w 98"/>
                <a:gd name="T5" fmla="*/ 0 h 158"/>
                <a:gd name="T6" fmla="*/ 4 w 98"/>
                <a:gd name="T7" fmla="*/ 158 h 158"/>
              </a:gdLst>
              <a:ahLst/>
              <a:cxnLst>
                <a:cxn ang="0">
                  <a:pos x="T0" y="T1"/>
                </a:cxn>
                <a:cxn ang="0">
                  <a:pos x="T2" y="T3"/>
                </a:cxn>
                <a:cxn ang="0">
                  <a:pos x="T4" y="T5"/>
                </a:cxn>
                <a:cxn ang="0">
                  <a:pos x="T6" y="T7"/>
                </a:cxn>
              </a:cxnLst>
              <a:rect l="0" t="0" r="r" b="b"/>
              <a:pathLst>
                <a:path w="98" h="158">
                  <a:moveTo>
                    <a:pt x="4" y="158"/>
                  </a:moveTo>
                  <a:lnTo>
                    <a:pt x="0" y="0"/>
                  </a:lnTo>
                  <a:lnTo>
                    <a:pt x="98" y="0"/>
                  </a:lnTo>
                  <a:lnTo>
                    <a:pt x="4" y="15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5164159" y="2556841"/>
              <a:ext cx="59268" cy="82143"/>
            </a:xfrm>
            <a:custGeom>
              <a:avLst/>
              <a:gdLst>
                <a:gd name="T0" fmla="*/ 0 w 114"/>
                <a:gd name="T1" fmla="*/ 0 h 158"/>
                <a:gd name="T2" fmla="*/ 93 w 114"/>
                <a:gd name="T3" fmla="*/ 158 h 158"/>
                <a:gd name="T4" fmla="*/ 114 w 114"/>
                <a:gd name="T5" fmla="*/ 0 h 158"/>
                <a:gd name="T6" fmla="*/ 0 w 114"/>
                <a:gd name="T7" fmla="*/ 0 h 158"/>
              </a:gdLst>
              <a:ahLst/>
              <a:cxnLst>
                <a:cxn ang="0">
                  <a:pos x="T0" y="T1"/>
                </a:cxn>
                <a:cxn ang="0">
                  <a:pos x="T2" y="T3"/>
                </a:cxn>
                <a:cxn ang="0">
                  <a:pos x="T4" y="T5"/>
                </a:cxn>
                <a:cxn ang="0">
                  <a:pos x="T6" y="T7"/>
                </a:cxn>
              </a:cxnLst>
              <a:rect l="0" t="0" r="r" b="b"/>
              <a:pathLst>
                <a:path w="114" h="158">
                  <a:moveTo>
                    <a:pt x="0" y="0"/>
                  </a:moveTo>
                  <a:lnTo>
                    <a:pt x="93" y="158"/>
                  </a:lnTo>
                  <a:lnTo>
                    <a:pt x="114" y="0"/>
                  </a:lnTo>
                  <a:lnTo>
                    <a:pt x="0" y="0"/>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4620140" y="2314575"/>
            <a:ext cx="657275" cy="562653"/>
            <a:chOff x="4264744" y="1543050"/>
            <a:chExt cx="606715" cy="519372"/>
          </a:xfrm>
        </p:grpSpPr>
        <p:sp>
          <p:nvSpPr>
            <p:cNvPr id="8" name="Freeform 9"/>
            <p:cNvSpPr>
              <a:spLocks/>
            </p:cNvSpPr>
            <p:nvPr/>
          </p:nvSpPr>
          <p:spPr bwMode="auto">
            <a:xfrm>
              <a:off x="4272542" y="1543050"/>
              <a:ext cx="598916" cy="421113"/>
            </a:xfrm>
            <a:custGeom>
              <a:avLst/>
              <a:gdLst>
                <a:gd name="T0" fmla="*/ 576 w 1152"/>
                <a:gd name="T1" fmla="*/ 0 h 810"/>
                <a:gd name="T2" fmla="*/ 0 w 1152"/>
                <a:gd name="T3" fmla="*/ 810 h 810"/>
                <a:gd name="T4" fmla="*/ 1152 w 1152"/>
                <a:gd name="T5" fmla="*/ 810 h 810"/>
                <a:gd name="T6" fmla="*/ 576 w 1152"/>
                <a:gd name="T7" fmla="*/ 0 h 810"/>
              </a:gdLst>
              <a:ahLst/>
              <a:cxnLst>
                <a:cxn ang="0">
                  <a:pos x="T0" y="T1"/>
                </a:cxn>
                <a:cxn ang="0">
                  <a:pos x="T2" y="T3"/>
                </a:cxn>
                <a:cxn ang="0">
                  <a:pos x="T4" y="T5"/>
                </a:cxn>
                <a:cxn ang="0">
                  <a:pos x="T6" y="T7"/>
                </a:cxn>
              </a:cxnLst>
              <a:rect l="0" t="0" r="r" b="b"/>
              <a:pathLst>
                <a:path w="1152" h="810">
                  <a:moveTo>
                    <a:pt x="576" y="0"/>
                  </a:moveTo>
                  <a:lnTo>
                    <a:pt x="0" y="810"/>
                  </a:lnTo>
                  <a:lnTo>
                    <a:pt x="1152" y="810"/>
                  </a:lnTo>
                  <a:lnTo>
                    <a:pt x="576"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4264744" y="1964163"/>
              <a:ext cx="57708" cy="98259"/>
            </a:xfrm>
            <a:custGeom>
              <a:avLst/>
              <a:gdLst>
                <a:gd name="T0" fmla="*/ 15 w 111"/>
                <a:gd name="T1" fmla="*/ 0 h 189"/>
                <a:gd name="T2" fmla="*/ 0 w 111"/>
                <a:gd name="T3" fmla="*/ 189 h 189"/>
                <a:gd name="T4" fmla="*/ 111 w 111"/>
                <a:gd name="T5" fmla="*/ 0 h 189"/>
                <a:gd name="T6" fmla="*/ 15 w 111"/>
                <a:gd name="T7" fmla="*/ 0 h 189"/>
              </a:gdLst>
              <a:ahLst/>
              <a:cxnLst>
                <a:cxn ang="0">
                  <a:pos x="T0" y="T1"/>
                </a:cxn>
                <a:cxn ang="0">
                  <a:pos x="T2" y="T3"/>
                </a:cxn>
                <a:cxn ang="0">
                  <a:pos x="T4" y="T5"/>
                </a:cxn>
                <a:cxn ang="0">
                  <a:pos x="T6" y="T7"/>
                </a:cxn>
              </a:cxnLst>
              <a:rect l="0" t="0" r="r" b="b"/>
              <a:pathLst>
                <a:path w="111" h="189">
                  <a:moveTo>
                    <a:pt x="15" y="0"/>
                  </a:moveTo>
                  <a:lnTo>
                    <a:pt x="0" y="189"/>
                  </a:lnTo>
                  <a:lnTo>
                    <a:pt x="111" y="0"/>
                  </a:lnTo>
                  <a:lnTo>
                    <a:pt x="15"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817910" y="1964163"/>
              <a:ext cx="53549" cy="98259"/>
            </a:xfrm>
            <a:custGeom>
              <a:avLst/>
              <a:gdLst>
                <a:gd name="T0" fmla="*/ 0 w 103"/>
                <a:gd name="T1" fmla="*/ 0 h 189"/>
                <a:gd name="T2" fmla="*/ 103 w 103"/>
                <a:gd name="T3" fmla="*/ 189 h 189"/>
                <a:gd name="T4" fmla="*/ 103 w 103"/>
                <a:gd name="T5" fmla="*/ 0 h 189"/>
                <a:gd name="T6" fmla="*/ 0 w 103"/>
                <a:gd name="T7" fmla="*/ 0 h 189"/>
              </a:gdLst>
              <a:ahLst/>
              <a:cxnLst>
                <a:cxn ang="0">
                  <a:pos x="T0" y="T1"/>
                </a:cxn>
                <a:cxn ang="0">
                  <a:pos x="T2" y="T3"/>
                </a:cxn>
                <a:cxn ang="0">
                  <a:pos x="T4" y="T5"/>
                </a:cxn>
                <a:cxn ang="0">
                  <a:pos x="T6" y="T7"/>
                </a:cxn>
              </a:cxnLst>
              <a:rect l="0" t="0" r="r" b="b"/>
              <a:pathLst>
                <a:path w="103" h="189">
                  <a:moveTo>
                    <a:pt x="0" y="0"/>
                  </a:moveTo>
                  <a:lnTo>
                    <a:pt x="103" y="189"/>
                  </a:lnTo>
                  <a:lnTo>
                    <a:pt x="103" y="0"/>
                  </a:lnTo>
                  <a:lnTo>
                    <a:pt x="0"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2" name="TextBox 41"/>
          <p:cNvSpPr txBox="1"/>
          <p:nvPr/>
        </p:nvSpPr>
        <p:spPr>
          <a:xfrm>
            <a:off x="4708792" y="493674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01</a:t>
            </a:r>
          </a:p>
        </p:txBody>
      </p:sp>
      <p:sp>
        <p:nvSpPr>
          <p:cNvPr id="43" name="TextBox 42"/>
          <p:cNvSpPr txBox="1"/>
          <p:nvPr/>
        </p:nvSpPr>
        <p:spPr>
          <a:xfrm>
            <a:off x="4708792" y="4288082"/>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02</a:t>
            </a:r>
          </a:p>
        </p:txBody>
      </p:sp>
      <p:sp>
        <p:nvSpPr>
          <p:cNvPr id="44" name="TextBox 43"/>
          <p:cNvSpPr txBox="1"/>
          <p:nvPr/>
        </p:nvSpPr>
        <p:spPr>
          <a:xfrm>
            <a:off x="4708792" y="366049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03</a:t>
            </a:r>
          </a:p>
        </p:txBody>
      </p:sp>
      <p:sp>
        <p:nvSpPr>
          <p:cNvPr id="45" name="TextBox 44"/>
          <p:cNvSpPr txBox="1"/>
          <p:nvPr/>
        </p:nvSpPr>
        <p:spPr>
          <a:xfrm>
            <a:off x="4708792" y="303625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04</a:t>
            </a:r>
          </a:p>
        </p:txBody>
      </p:sp>
      <p:sp>
        <p:nvSpPr>
          <p:cNvPr id="46" name="TextBox 45"/>
          <p:cNvSpPr txBox="1"/>
          <p:nvPr/>
        </p:nvSpPr>
        <p:spPr>
          <a:xfrm>
            <a:off x="4708792" y="249122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05</a:t>
            </a:r>
          </a:p>
        </p:txBody>
      </p:sp>
      <p:grpSp>
        <p:nvGrpSpPr>
          <p:cNvPr id="26" name="Group 25"/>
          <p:cNvGrpSpPr/>
          <p:nvPr/>
        </p:nvGrpSpPr>
        <p:grpSpPr>
          <a:xfrm>
            <a:off x="6189710" y="2784705"/>
            <a:ext cx="1925954" cy="554717"/>
            <a:chOff x="5713578" y="1977016"/>
            <a:chExt cx="1777804" cy="512047"/>
          </a:xfrm>
        </p:grpSpPr>
        <p:sp>
          <p:nvSpPr>
            <p:cNvPr id="47" name="TextBox 46"/>
            <p:cNvSpPr txBox="1"/>
            <p:nvPr/>
          </p:nvSpPr>
          <p:spPr>
            <a:xfrm>
              <a:off x="5713610" y="1977016"/>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5713578" y="2168857"/>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9" name="Straight Connector 48"/>
          <p:cNvCxnSpPr/>
          <p:nvPr/>
        </p:nvCxnSpPr>
        <p:spPr>
          <a:xfrm>
            <a:off x="5577382" y="2882627"/>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6940201" y="4039711"/>
            <a:ext cx="1925954" cy="554717"/>
            <a:chOff x="6406339" y="3135484"/>
            <a:chExt cx="1777804" cy="512047"/>
          </a:xfrm>
        </p:grpSpPr>
        <p:sp>
          <p:nvSpPr>
            <p:cNvPr id="56" name="TextBox 55"/>
            <p:cNvSpPr txBox="1"/>
            <p:nvPr/>
          </p:nvSpPr>
          <p:spPr>
            <a:xfrm>
              <a:off x="6406371" y="3135484"/>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Design &amp; 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6406339" y="3327325"/>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58" name="Straight Connector 57"/>
          <p:cNvCxnSpPr/>
          <p:nvPr/>
        </p:nvCxnSpPr>
        <p:spPr>
          <a:xfrm>
            <a:off x="6327873" y="413763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1421145" y="3410996"/>
            <a:ext cx="1925954" cy="554717"/>
            <a:chOff x="1311826" y="2555132"/>
            <a:chExt cx="1777804" cy="512047"/>
          </a:xfrm>
        </p:grpSpPr>
        <p:sp>
          <p:nvSpPr>
            <p:cNvPr id="67" name="TextBox 66"/>
            <p:cNvSpPr txBox="1"/>
            <p:nvPr/>
          </p:nvSpPr>
          <p:spPr>
            <a:xfrm>
              <a:off x="1311858" y="255513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Review &amp; Test</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1311826" y="274697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69" name="Straight Connector 68"/>
          <p:cNvCxnSpPr/>
          <p:nvPr/>
        </p:nvCxnSpPr>
        <p:spPr>
          <a:xfrm>
            <a:off x="3641815" y="350467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648784" y="4658520"/>
            <a:ext cx="1925954" cy="554717"/>
            <a:chOff x="598877" y="3706694"/>
            <a:chExt cx="1777804" cy="512047"/>
          </a:xfrm>
        </p:grpSpPr>
        <p:sp>
          <p:nvSpPr>
            <p:cNvPr id="74" name="TextBox 73"/>
            <p:cNvSpPr txBox="1"/>
            <p:nvPr/>
          </p:nvSpPr>
          <p:spPr>
            <a:xfrm>
              <a:off x="598909" y="3706694"/>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598877" y="3898535"/>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6" name="Straight Connector 75"/>
          <p:cNvCxnSpPr/>
          <p:nvPr/>
        </p:nvCxnSpPr>
        <p:spPr>
          <a:xfrm>
            <a:off x="2869454" y="47522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2163188" y="2217936"/>
            <a:ext cx="1925954" cy="554717"/>
            <a:chOff x="1996789" y="1453845"/>
            <a:chExt cx="1777804" cy="512047"/>
          </a:xfrm>
        </p:grpSpPr>
        <p:sp>
          <p:nvSpPr>
            <p:cNvPr id="78" name="TextBox 77"/>
            <p:cNvSpPr txBox="1"/>
            <p:nvPr/>
          </p:nvSpPr>
          <p:spPr>
            <a:xfrm>
              <a:off x="1996821" y="145384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79" name="TextBox 78"/>
            <p:cNvSpPr txBox="1"/>
            <p:nvPr/>
          </p:nvSpPr>
          <p:spPr>
            <a:xfrm>
              <a:off x="1996789" y="1645686"/>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80" name="Straight Connector 79"/>
          <p:cNvCxnSpPr/>
          <p:nvPr/>
        </p:nvCxnSpPr>
        <p:spPr>
          <a:xfrm>
            <a:off x="4383859" y="231161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9753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476273" y="2332922"/>
            <a:ext cx="2953455" cy="2953453"/>
            <a:chOff x="3208867" y="1559986"/>
            <a:chExt cx="2726266" cy="2726264"/>
          </a:xfrm>
        </p:grpSpPr>
        <p:sp>
          <p:nvSpPr>
            <p:cNvPr id="12" name="Oval 11"/>
            <p:cNvSpPr/>
            <p:nvPr/>
          </p:nvSpPr>
          <p:spPr>
            <a:xfrm>
              <a:off x="3334963" y="1691618"/>
              <a:ext cx="2474073" cy="2474072"/>
            </a:xfrm>
            <a:prstGeom prst="ellipse">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ardrop 12"/>
            <p:cNvSpPr/>
            <p:nvPr/>
          </p:nvSpPr>
          <p:spPr>
            <a:xfrm rot="10800000">
              <a:off x="4572000" y="1559986"/>
              <a:ext cx="1363133" cy="1363132"/>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rot="10800000" flipH="1">
              <a:off x="3208867" y="1559986"/>
              <a:ext cx="1363133" cy="1363132"/>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rot="10800000" flipV="1">
              <a:off x="4572000" y="2923118"/>
              <a:ext cx="1363133" cy="1363132"/>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rot="10800000" flipH="1" flipV="1">
              <a:off x="3208867" y="2923118"/>
              <a:ext cx="1363133" cy="136313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38"/>
            <p:cNvSpPr>
              <a:spLocks noEditPoints="1"/>
            </p:cNvSpPr>
            <p:nvPr/>
          </p:nvSpPr>
          <p:spPr bwMode="auto">
            <a:xfrm>
              <a:off x="4423290" y="2774951"/>
              <a:ext cx="297420" cy="296334"/>
            </a:xfrm>
            <a:custGeom>
              <a:avLst/>
              <a:gdLst>
                <a:gd name="T0" fmla="*/ 345 w 353"/>
                <a:gd name="T1" fmla="*/ 168 h 353"/>
                <a:gd name="T2" fmla="*/ 337 w 353"/>
                <a:gd name="T3" fmla="*/ 176 h 353"/>
                <a:gd name="T4" fmla="*/ 177 w 353"/>
                <a:gd name="T5" fmla="*/ 337 h 353"/>
                <a:gd name="T6" fmla="*/ 48 w 353"/>
                <a:gd name="T7" fmla="*/ 273 h 353"/>
                <a:gd name="T8" fmla="*/ 112 w 353"/>
                <a:gd name="T9" fmla="*/ 273 h 353"/>
                <a:gd name="T10" fmla="*/ 120 w 353"/>
                <a:gd name="T11" fmla="*/ 265 h 353"/>
                <a:gd name="T12" fmla="*/ 112 w 353"/>
                <a:gd name="T13" fmla="*/ 257 h 353"/>
                <a:gd name="T14" fmla="*/ 32 w 353"/>
                <a:gd name="T15" fmla="*/ 257 h 353"/>
                <a:gd name="T16" fmla="*/ 24 w 353"/>
                <a:gd name="T17" fmla="*/ 265 h 353"/>
                <a:gd name="T18" fmla="*/ 24 w 353"/>
                <a:gd name="T19" fmla="*/ 345 h 353"/>
                <a:gd name="T20" fmla="*/ 32 w 353"/>
                <a:gd name="T21" fmla="*/ 353 h 353"/>
                <a:gd name="T22" fmla="*/ 40 w 353"/>
                <a:gd name="T23" fmla="*/ 345 h 353"/>
                <a:gd name="T24" fmla="*/ 40 w 353"/>
                <a:gd name="T25" fmla="*/ 288 h 353"/>
                <a:gd name="T26" fmla="*/ 177 w 353"/>
                <a:gd name="T27" fmla="*/ 353 h 353"/>
                <a:gd name="T28" fmla="*/ 353 w 353"/>
                <a:gd name="T29" fmla="*/ 176 h 353"/>
                <a:gd name="T30" fmla="*/ 345 w 353"/>
                <a:gd name="T31" fmla="*/ 168 h 353"/>
                <a:gd name="T32" fmla="*/ 177 w 353"/>
                <a:gd name="T33" fmla="*/ 16 h 353"/>
                <a:gd name="T34" fmla="*/ 305 w 353"/>
                <a:gd name="T35" fmla="*/ 80 h 353"/>
                <a:gd name="T36" fmla="*/ 241 w 353"/>
                <a:gd name="T37" fmla="*/ 80 h 353"/>
                <a:gd name="T38" fmla="*/ 233 w 353"/>
                <a:gd name="T39" fmla="*/ 88 h 353"/>
                <a:gd name="T40" fmla="*/ 241 w 353"/>
                <a:gd name="T41" fmla="*/ 96 h 353"/>
                <a:gd name="T42" fmla="*/ 321 w 353"/>
                <a:gd name="T43" fmla="*/ 96 h 353"/>
                <a:gd name="T44" fmla="*/ 329 w 353"/>
                <a:gd name="T45" fmla="*/ 88 h 353"/>
                <a:gd name="T46" fmla="*/ 329 w 353"/>
                <a:gd name="T47" fmla="*/ 8 h 353"/>
                <a:gd name="T48" fmla="*/ 321 w 353"/>
                <a:gd name="T49" fmla="*/ 0 h 353"/>
                <a:gd name="T50" fmla="*/ 313 w 353"/>
                <a:gd name="T51" fmla="*/ 8 h 353"/>
                <a:gd name="T52" fmla="*/ 313 w 353"/>
                <a:gd name="T53" fmla="*/ 64 h 353"/>
                <a:gd name="T54" fmla="*/ 177 w 353"/>
                <a:gd name="T55" fmla="*/ 0 h 353"/>
                <a:gd name="T56" fmla="*/ 0 w 353"/>
                <a:gd name="T57" fmla="*/ 176 h 353"/>
                <a:gd name="T58" fmla="*/ 8 w 353"/>
                <a:gd name="T59" fmla="*/ 184 h 353"/>
                <a:gd name="T60" fmla="*/ 16 w 353"/>
                <a:gd name="T61" fmla="*/ 176 h 353"/>
                <a:gd name="T62" fmla="*/ 177 w 353"/>
                <a:gd name="T63" fmla="*/ 1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45" y="168"/>
                  </a:moveTo>
                  <a:cubicBezTo>
                    <a:pt x="341" y="168"/>
                    <a:pt x="337" y="172"/>
                    <a:pt x="337" y="176"/>
                  </a:cubicBezTo>
                  <a:cubicBezTo>
                    <a:pt x="337" y="265"/>
                    <a:pt x="265" y="337"/>
                    <a:pt x="177" y="337"/>
                  </a:cubicBezTo>
                  <a:cubicBezTo>
                    <a:pt x="124" y="337"/>
                    <a:pt x="77" y="312"/>
                    <a:pt x="48" y="273"/>
                  </a:cubicBezTo>
                  <a:cubicBezTo>
                    <a:pt x="112" y="273"/>
                    <a:pt x="112" y="273"/>
                    <a:pt x="112" y="273"/>
                  </a:cubicBezTo>
                  <a:cubicBezTo>
                    <a:pt x="117" y="273"/>
                    <a:pt x="120" y="269"/>
                    <a:pt x="120" y="265"/>
                  </a:cubicBezTo>
                  <a:cubicBezTo>
                    <a:pt x="120" y="260"/>
                    <a:pt x="117" y="257"/>
                    <a:pt x="112" y="257"/>
                  </a:cubicBezTo>
                  <a:cubicBezTo>
                    <a:pt x="32" y="257"/>
                    <a:pt x="32" y="257"/>
                    <a:pt x="32" y="257"/>
                  </a:cubicBezTo>
                  <a:cubicBezTo>
                    <a:pt x="28" y="257"/>
                    <a:pt x="24" y="260"/>
                    <a:pt x="24" y="265"/>
                  </a:cubicBezTo>
                  <a:cubicBezTo>
                    <a:pt x="24" y="345"/>
                    <a:pt x="24" y="345"/>
                    <a:pt x="24" y="345"/>
                  </a:cubicBezTo>
                  <a:cubicBezTo>
                    <a:pt x="24" y="349"/>
                    <a:pt x="28" y="353"/>
                    <a:pt x="32" y="353"/>
                  </a:cubicBezTo>
                  <a:cubicBezTo>
                    <a:pt x="36" y="353"/>
                    <a:pt x="40" y="349"/>
                    <a:pt x="40" y="345"/>
                  </a:cubicBezTo>
                  <a:cubicBezTo>
                    <a:pt x="40" y="288"/>
                    <a:pt x="40" y="288"/>
                    <a:pt x="40" y="288"/>
                  </a:cubicBezTo>
                  <a:cubicBezTo>
                    <a:pt x="72" y="328"/>
                    <a:pt x="121" y="353"/>
                    <a:pt x="177" y="353"/>
                  </a:cubicBezTo>
                  <a:cubicBezTo>
                    <a:pt x="274" y="353"/>
                    <a:pt x="353" y="274"/>
                    <a:pt x="353" y="176"/>
                  </a:cubicBezTo>
                  <a:cubicBezTo>
                    <a:pt x="353" y="172"/>
                    <a:pt x="350" y="168"/>
                    <a:pt x="345" y="168"/>
                  </a:cubicBezTo>
                  <a:moveTo>
                    <a:pt x="177" y="16"/>
                  </a:moveTo>
                  <a:cubicBezTo>
                    <a:pt x="229" y="16"/>
                    <a:pt x="276" y="41"/>
                    <a:pt x="305" y="80"/>
                  </a:cubicBezTo>
                  <a:cubicBezTo>
                    <a:pt x="241" y="80"/>
                    <a:pt x="241" y="80"/>
                    <a:pt x="241" y="80"/>
                  </a:cubicBezTo>
                  <a:cubicBezTo>
                    <a:pt x="236" y="80"/>
                    <a:pt x="233" y="84"/>
                    <a:pt x="233" y="88"/>
                  </a:cubicBezTo>
                  <a:cubicBezTo>
                    <a:pt x="233" y="92"/>
                    <a:pt x="236" y="96"/>
                    <a:pt x="241" y="96"/>
                  </a:cubicBezTo>
                  <a:cubicBezTo>
                    <a:pt x="321" y="96"/>
                    <a:pt x="321" y="96"/>
                    <a:pt x="321" y="96"/>
                  </a:cubicBezTo>
                  <a:cubicBezTo>
                    <a:pt x="325" y="96"/>
                    <a:pt x="329" y="92"/>
                    <a:pt x="329" y="88"/>
                  </a:cubicBezTo>
                  <a:cubicBezTo>
                    <a:pt x="329" y="8"/>
                    <a:pt x="329" y="8"/>
                    <a:pt x="329" y="8"/>
                  </a:cubicBezTo>
                  <a:cubicBezTo>
                    <a:pt x="329" y="3"/>
                    <a:pt x="325" y="0"/>
                    <a:pt x="321" y="0"/>
                  </a:cubicBezTo>
                  <a:cubicBezTo>
                    <a:pt x="317" y="0"/>
                    <a:pt x="313" y="3"/>
                    <a:pt x="313" y="8"/>
                  </a:cubicBezTo>
                  <a:cubicBezTo>
                    <a:pt x="313" y="64"/>
                    <a:pt x="313" y="64"/>
                    <a:pt x="313" y="64"/>
                  </a:cubicBezTo>
                  <a:cubicBezTo>
                    <a:pt x="281" y="25"/>
                    <a:pt x="232" y="0"/>
                    <a:pt x="177" y="0"/>
                  </a:cubicBezTo>
                  <a:cubicBezTo>
                    <a:pt x="79" y="0"/>
                    <a:pt x="0" y="79"/>
                    <a:pt x="0" y="176"/>
                  </a:cubicBezTo>
                  <a:cubicBezTo>
                    <a:pt x="0" y="181"/>
                    <a:pt x="3" y="184"/>
                    <a:pt x="8" y="184"/>
                  </a:cubicBezTo>
                  <a:cubicBezTo>
                    <a:pt x="12" y="184"/>
                    <a:pt x="16" y="181"/>
                    <a:pt x="16" y="176"/>
                  </a:cubicBezTo>
                  <a:cubicBezTo>
                    <a:pt x="16" y="88"/>
                    <a:pt x="88" y="16"/>
                    <a:pt x="177" y="16"/>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cxnSp>
        <p:nvCxnSpPr>
          <p:cNvPr id="44" name="Straight Connector 43"/>
          <p:cNvCxnSpPr/>
          <p:nvPr/>
        </p:nvCxnSpPr>
        <p:spPr>
          <a:xfrm>
            <a:off x="3099065"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3099065"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relative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Freeform 35"/>
          <p:cNvSpPr>
            <a:spLocks noEditPoints="1"/>
          </p:cNvSpPr>
          <p:nvPr/>
        </p:nvSpPr>
        <p:spPr bwMode="auto">
          <a:xfrm>
            <a:off x="4144900" y="4190977"/>
            <a:ext cx="247931" cy="342318"/>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97"/>
          <p:cNvSpPr>
            <a:spLocks noEditPoints="1"/>
          </p:cNvSpPr>
          <p:nvPr/>
        </p:nvSpPr>
        <p:spPr bwMode="auto">
          <a:xfrm>
            <a:off x="5506709" y="2780351"/>
            <a:ext cx="367298" cy="30113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10"/>
          <p:cNvSpPr>
            <a:spLocks noEditPoints="1"/>
          </p:cNvSpPr>
          <p:nvPr/>
        </p:nvSpPr>
        <p:spPr bwMode="auto">
          <a:xfrm>
            <a:off x="5479991" y="4220001"/>
            <a:ext cx="372862" cy="30569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19"/>
          <p:cNvSpPr>
            <a:spLocks noEditPoints="1"/>
          </p:cNvSpPr>
          <p:nvPr/>
        </p:nvSpPr>
        <p:spPr bwMode="auto">
          <a:xfrm>
            <a:off x="4048590" y="2746592"/>
            <a:ext cx="368649" cy="3686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3672447"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Company</a:t>
            </a:r>
          </a:p>
        </p:txBody>
      </p:sp>
      <p:sp>
        <p:nvSpPr>
          <p:cNvPr id="23" name="TextBox 22"/>
          <p:cNvSpPr txBox="1"/>
          <p:nvPr/>
        </p:nvSpPr>
        <p:spPr>
          <a:xfrm>
            <a:off x="5129890"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Management</a:t>
            </a:r>
          </a:p>
        </p:txBody>
      </p:sp>
      <p:sp>
        <p:nvSpPr>
          <p:cNvPr id="24" name="TextBox 23"/>
          <p:cNvSpPr txBox="1"/>
          <p:nvPr/>
        </p:nvSpPr>
        <p:spPr>
          <a:xfrm>
            <a:off x="3672447"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Sale Places</a:t>
            </a:r>
          </a:p>
        </p:txBody>
      </p:sp>
      <p:sp>
        <p:nvSpPr>
          <p:cNvPr id="25" name="TextBox 24"/>
          <p:cNvSpPr txBox="1"/>
          <p:nvPr/>
        </p:nvSpPr>
        <p:spPr>
          <a:xfrm>
            <a:off x="5129890"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Human Resource</a:t>
            </a:r>
          </a:p>
        </p:txBody>
      </p:sp>
      <p:grpSp>
        <p:nvGrpSpPr>
          <p:cNvPr id="5" name="Group 4"/>
          <p:cNvGrpSpPr/>
          <p:nvPr/>
        </p:nvGrpSpPr>
        <p:grpSpPr>
          <a:xfrm>
            <a:off x="7083618" y="2800799"/>
            <a:ext cx="2175741" cy="578878"/>
            <a:chOff x="6538724" y="1991874"/>
            <a:chExt cx="2008376" cy="534349"/>
          </a:xfrm>
        </p:grpSpPr>
        <p:sp>
          <p:nvSpPr>
            <p:cNvPr id="27" name="TextBox 26"/>
            <p:cNvSpPr txBox="1"/>
            <p:nvPr/>
          </p:nvSpPr>
          <p:spPr>
            <a:xfrm>
              <a:off x="6538756" y="1991874"/>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administration</a:t>
              </a:r>
              <a:endParaRPr lang="en-US" sz="1083" b="1" cap="all" spc="22" dirty="0">
                <a:solidFill>
                  <a:schemeClr val="accent2"/>
                </a:solidFill>
                <a:latin typeface="Lato" panose="020F0502020204030203" pitchFamily="34" charset="0"/>
              </a:endParaRPr>
            </a:p>
          </p:txBody>
        </p:sp>
        <p:sp>
          <p:nvSpPr>
            <p:cNvPr id="28" name="TextBox 27"/>
            <p:cNvSpPr txBox="1"/>
            <p:nvPr/>
          </p:nvSpPr>
          <p:spPr>
            <a:xfrm>
              <a:off x="6538724" y="2206017"/>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3202" y="2810002"/>
            <a:ext cx="2173986" cy="578878"/>
            <a:chOff x="593725" y="2000369"/>
            <a:chExt cx="2006756" cy="534349"/>
          </a:xfrm>
        </p:grpSpPr>
        <p:sp>
          <p:nvSpPr>
            <p:cNvPr id="32" name="TextBox 31"/>
            <p:cNvSpPr txBox="1"/>
            <p:nvPr/>
          </p:nvSpPr>
          <p:spPr>
            <a:xfrm>
              <a:off x="593761" y="2000369"/>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rehabilitation</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3725" y="2214512"/>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6" name="Group 5"/>
          <p:cNvGrpSpPr/>
          <p:nvPr/>
        </p:nvGrpSpPr>
        <p:grpSpPr>
          <a:xfrm>
            <a:off x="7083618" y="4277524"/>
            <a:ext cx="2175741" cy="578878"/>
            <a:chOff x="6538724" y="3355006"/>
            <a:chExt cx="2008376" cy="534349"/>
          </a:xfrm>
        </p:grpSpPr>
        <p:sp>
          <p:nvSpPr>
            <p:cNvPr id="35" name="TextBox 34"/>
            <p:cNvSpPr txBox="1"/>
            <p:nvPr/>
          </p:nvSpPr>
          <p:spPr>
            <a:xfrm>
              <a:off x="6538756" y="3355006"/>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Creating pro teams</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538724" y="3569149"/>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3202" y="4286727"/>
            <a:ext cx="2173986" cy="578878"/>
            <a:chOff x="593725" y="3363501"/>
            <a:chExt cx="2006756" cy="534349"/>
          </a:xfrm>
        </p:grpSpPr>
        <p:sp>
          <p:nvSpPr>
            <p:cNvPr id="38" name="TextBox 37"/>
            <p:cNvSpPr txBox="1"/>
            <p:nvPr/>
          </p:nvSpPr>
          <p:spPr>
            <a:xfrm>
              <a:off x="593761" y="3363501"/>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New countries</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593725" y="3577644"/>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cxnSp>
        <p:nvCxnSpPr>
          <p:cNvPr id="51" name="Straight Connector 50"/>
          <p:cNvCxnSpPr/>
          <p:nvPr/>
        </p:nvCxnSpPr>
        <p:spPr>
          <a:xfrm>
            <a:off x="6471290"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6471290"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93747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 name="Elbow Connector 8"/>
          <p:cNvCxnSpPr>
            <a:stCxn id="4" idx="6"/>
            <a:endCxn id="5" idx="1"/>
          </p:cNvCxnSpPr>
          <p:nvPr/>
        </p:nvCxnSpPr>
        <p:spPr>
          <a:xfrm flipV="1">
            <a:off x="2494844" y="2609185"/>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6"/>
            <a:endCxn id="6" idx="1"/>
          </p:cNvCxnSpPr>
          <p:nvPr/>
        </p:nvCxnSpPr>
        <p:spPr>
          <a:xfrm flipV="1">
            <a:off x="2494844" y="3389560"/>
            <a:ext cx="734353" cy="390187"/>
          </a:xfrm>
          <a:prstGeom prst="bentConnector3">
            <a:avLst>
              <a:gd name="adj1" fmla="val 50000"/>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6"/>
            <a:endCxn id="7" idx="1"/>
          </p:cNvCxnSpPr>
          <p:nvPr/>
        </p:nvCxnSpPr>
        <p:spPr>
          <a:xfrm>
            <a:off x="2494844" y="3779747"/>
            <a:ext cx="734353" cy="390187"/>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6"/>
            <a:endCxn id="8" idx="1"/>
          </p:cNvCxnSpPr>
          <p:nvPr/>
        </p:nvCxnSpPr>
        <p:spPr>
          <a:xfrm>
            <a:off x="2494844" y="3779747"/>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72760" y="2918705"/>
            <a:ext cx="1722084" cy="1722084"/>
            <a:chOff x="713317" y="2094720"/>
            <a:chExt cx="1589616" cy="1589616"/>
          </a:xfrm>
        </p:grpSpPr>
        <p:sp>
          <p:nvSpPr>
            <p:cNvPr id="4" name="Oval 3"/>
            <p:cNvSpPr/>
            <p:nvPr/>
          </p:nvSpPr>
          <p:spPr>
            <a:xfrm>
              <a:off x="713317" y="2094720"/>
              <a:ext cx="1589616" cy="1589616"/>
            </a:xfrm>
            <a:prstGeom prst="ellipse">
              <a:avLst/>
            </a:prstGeom>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921835" y="2704862"/>
              <a:ext cx="1172580"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Plan</a:t>
              </a:r>
            </a:p>
            <a:p>
              <a:pPr algn="ctr"/>
              <a:r>
                <a:rPr lang="en-US" sz="1300" b="1" dirty="0">
                  <a:solidFill>
                    <a:schemeClr val="bg1"/>
                  </a:solidFill>
                  <a:latin typeface="Lato" panose="020F0502020204030203" pitchFamily="34" charset="0"/>
                  <a:cs typeface="Poppins SemiBold" panose="02000000000000000000" pitchFamily="2" charset="0"/>
                </a:rPr>
                <a:t>Strategy</a:t>
              </a:r>
            </a:p>
          </p:txBody>
        </p:sp>
      </p:grpSp>
      <p:sp>
        <p:nvSpPr>
          <p:cNvPr id="6" name="Pentagon 5"/>
          <p:cNvSpPr/>
          <p:nvPr/>
        </p:nvSpPr>
        <p:spPr>
          <a:xfrm>
            <a:off x="3229197" y="3194698"/>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Pentagon 6"/>
          <p:cNvSpPr/>
          <p:nvPr/>
        </p:nvSpPr>
        <p:spPr>
          <a:xfrm>
            <a:off x="3229197" y="3975072"/>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a:off x="3229197" y="2414323"/>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Pentagon 7"/>
          <p:cNvSpPr/>
          <p:nvPr/>
        </p:nvSpPr>
        <p:spPr>
          <a:xfrm>
            <a:off x="3229197" y="4755447"/>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extBox 34"/>
          <p:cNvSpPr txBox="1"/>
          <p:nvPr/>
        </p:nvSpPr>
        <p:spPr>
          <a:xfrm>
            <a:off x="5778500" y="2441544"/>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6" name="TextBox 35"/>
          <p:cNvSpPr txBox="1"/>
          <p:nvPr/>
        </p:nvSpPr>
        <p:spPr>
          <a:xfrm>
            <a:off x="5778500" y="3231080"/>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7" name="TextBox 36"/>
          <p:cNvSpPr txBox="1"/>
          <p:nvPr/>
        </p:nvSpPr>
        <p:spPr>
          <a:xfrm>
            <a:off x="5778500" y="4004293"/>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8" name="TextBox 37"/>
          <p:cNvSpPr txBox="1"/>
          <p:nvPr/>
        </p:nvSpPr>
        <p:spPr>
          <a:xfrm>
            <a:off x="5778500" y="4784668"/>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45" name="Oval 44"/>
          <p:cNvSpPr/>
          <p:nvPr/>
        </p:nvSpPr>
        <p:spPr>
          <a:xfrm>
            <a:off x="3178611" y="255809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Oval 45"/>
          <p:cNvSpPr/>
          <p:nvPr/>
        </p:nvSpPr>
        <p:spPr>
          <a:xfrm>
            <a:off x="3178611" y="333846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Oval 46"/>
          <p:cNvSpPr/>
          <p:nvPr/>
        </p:nvSpPr>
        <p:spPr>
          <a:xfrm>
            <a:off x="3178611" y="411884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3178611" y="489921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3" name="Group 12"/>
          <p:cNvGrpSpPr/>
          <p:nvPr/>
        </p:nvGrpSpPr>
        <p:grpSpPr>
          <a:xfrm>
            <a:off x="3483776" y="2472044"/>
            <a:ext cx="1775397" cy="220900"/>
            <a:chOff x="3215793" y="1688406"/>
            <a:chExt cx="1638828" cy="203908"/>
          </a:xfrm>
        </p:grpSpPr>
        <p:sp>
          <p:nvSpPr>
            <p:cNvPr id="14" name="TextBox 13"/>
            <p:cNvSpPr txBox="1"/>
            <p:nvPr/>
          </p:nvSpPr>
          <p:spPr>
            <a:xfrm>
              <a:off x="3492345" y="1738053"/>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Market Research</a:t>
              </a:r>
            </a:p>
          </p:txBody>
        </p:sp>
        <p:grpSp>
          <p:nvGrpSpPr>
            <p:cNvPr id="69" name="Group 68"/>
            <p:cNvGrpSpPr/>
            <p:nvPr/>
          </p:nvGrpSpPr>
          <p:grpSpPr>
            <a:xfrm>
              <a:off x="3215793" y="1688406"/>
              <a:ext cx="148158" cy="203908"/>
              <a:chOff x="5470525" y="1027113"/>
              <a:chExt cx="307975" cy="423863"/>
            </a:xfrm>
            <a:solidFill>
              <a:schemeClr val="bg1"/>
            </a:solidFill>
          </p:grpSpPr>
          <p:sp>
            <p:nvSpPr>
              <p:cNvPr id="70"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0" name="Group 19"/>
          <p:cNvGrpSpPr/>
          <p:nvPr/>
        </p:nvGrpSpPr>
        <p:grpSpPr>
          <a:xfrm>
            <a:off x="3395718" y="4054971"/>
            <a:ext cx="1863455" cy="220900"/>
            <a:chOff x="3134509" y="3149569"/>
            <a:chExt cx="1720112" cy="203908"/>
          </a:xfrm>
        </p:grpSpPr>
        <p:sp>
          <p:nvSpPr>
            <p:cNvPr id="17" name="TextBox 16"/>
            <p:cNvSpPr txBox="1"/>
            <p:nvPr/>
          </p:nvSpPr>
          <p:spPr>
            <a:xfrm>
              <a:off x="3492345" y="3178745"/>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Trend Analysis</a:t>
              </a:r>
            </a:p>
          </p:txBody>
        </p:sp>
        <p:sp>
          <p:nvSpPr>
            <p:cNvPr id="72" name="Freeform 157"/>
            <p:cNvSpPr>
              <a:spLocks noEditPoints="1"/>
            </p:cNvSpPr>
            <p:nvPr/>
          </p:nvSpPr>
          <p:spPr bwMode="auto">
            <a:xfrm>
              <a:off x="3134509" y="3149569"/>
              <a:ext cx="228346" cy="203908"/>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3360493" y="3273245"/>
            <a:ext cx="1898680" cy="220075"/>
            <a:chOff x="3101993" y="2427976"/>
            <a:chExt cx="1752628" cy="203146"/>
          </a:xfrm>
        </p:grpSpPr>
        <p:sp>
          <p:nvSpPr>
            <p:cNvPr id="16" name="TextBox 15"/>
            <p:cNvSpPr txBox="1"/>
            <p:nvPr/>
          </p:nvSpPr>
          <p:spPr>
            <a:xfrm>
              <a:off x="3492345" y="2458399"/>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Business Model</a:t>
              </a:r>
            </a:p>
          </p:txBody>
        </p:sp>
        <p:grpSp>
          <p:nvGrpSpPr>
            <p:cNvPr id="73" name="Group 72"/>
            <p:cNvGrpSpPr/>
            <p:nvPr/>
          </p:nvGrpSpPr>
          <p:grpSpPr>
            <a:xfrm>
              <a:off x="3101993" y="2427976"/>
              <a:ext cx="260424" cy="203146"/>
              <a:chOff x="6272214" y="3040063"/>
              <a:chExt cx="541338" cy="422276"/>
            </a:xfrm>
            <a:solidFill>
              <a:schemeClr val="bg1"/>
            </a:solidFill>
          </p:grpSpPr>
          <p:sp>
            <p:nvSpPr>
              <p:cNvPr id="74"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1" name="Group 20"/>
          <p:cNvGrpSpPr/>
          <p:nvPr/>
        </p:nvGrpSpPr>
        <p:grpSpPr>
          <a:xfrm>
            <a:off x="3352946" y="4837771"/>
            <a:ext cx="1906227" cy="220898"/>
            <a:chOff x="3095027" y="3872154"/>
            <a:chExt cx="1759594" cy="203906"/>
          </a:xfrm>
        </p:grpSpPr>
        <p:sp>
          <p:nvSpPr>
            <p:cNvPr id="18" name="TextBox 17"/>
            <p:cNvSpPr txBox="1"/>
            <p:nvPr/>
          </p:nvSpPr>
          <p:spPr>
            <a:xfrm>
              <a:off x="3492345" y="3899091"/>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Team Building</a:t>
              </a:r>
            </a:p>
          </p:txBody>
        </p:sp>
        <p:grpSp>
          <p:nvGrpSpPr>
            <p:cNvPr id="77" name="Group 76"/>
            <p:cNvGrpSpPr/>
            <p:nvPr/>
          </p:nvGrpSpPr>
          <p:grpSpPr>
            <a:xfrm>
              <a:off x="3095027" y="3872154"/>
              <a:ext cx="267296" cy="203906"/>
              <a:chOff x="6335713" y="3717925"/>
              <a:chExt cx="555625" cy="423863"/>
            </a:xfrm>
            <a:solidFill>
              <a:schemeClr val="bg1"/>
            </a:solidFill>
          </p:grpSpPr>
          <p:sp>
            <p:nvSpPr>
              <p:cNvPr id="78"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0"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5638100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240266" y="2314576"/>
            <a:ext cx="1420219" cy="142021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712451" y="2671974"/>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2584358" y="3864873"/>
            <a:ext cx="1046563" cy="104656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3933883" y="3912546"/>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134782" y="3734791"/>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158151" y="4374583"/>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9"/>
          <p:cNvSpPr/>
          <p:nvPr/>
        </p:nvSpPr>
        <p:spPr>
          <a:xfrm>
            <a:off x="6250715" y="2534476"/>
            <a:ext cx="1098250" cy="109824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1" name="Straight Connector 10"/>
          <p:cNvCxnSpPr>
            <a:stCxn id="5" idx="15"/>
            <a:endCxn id="4" idx="49"/>
          </p:cNvCxnSpPr>
          <p:nvPr/>
        </p:nvCxnSpPr>
        <p:spPr>
          <a:xfrm flipV="1">
            <a:off x="3661377" y="2955078"/>
            <a:ext cx="582312" cy="145884"/>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6" idx="9"/>
            <a:endCxn id="4" idx="42"/>
          </p:cNvCxnSpPr>
          <p:nvPr/>
        </p:nvCxnSpPr>
        <p:spPr>
          <a:xfrm flipV="1">
            <a:off x="3512141" y="3419198"/>
            <a:ext cx="847799" cy="63699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2"/>
            <a:endCxn id="4" idx="37"/>
          </p:cNvCxnSpPr>
          <p:nvPr/>
        </p:nvCxnSpPr>
        <p:spPr>
          <a:xfrm flipV="1">
            <a:off x="4502278" y="3650942"/>
            <a:ext cx="113351" cy="27074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9" idx="60"/>
            <a:endCxn id="4" idx="28"/>
          </p:cNvCxnSpPr>
          <p:nvPr/>
        </p:nvCxnSpPr>
        <p:spPr>
          <a:xfrm flipH="1" flipV="1">
            <a:off x="5222120" y="3680739"/>
            <a:ext cx="212467" cy="72793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8" idx="53"/>
            <a:endCxn id="4" idx="23"/>
          </p:cNvCxnSpPr>
          <p:nvPr/>
        </p:nvCxnSpPr>
        <p:spPr>
          <a:xfrm flipH="1" flipV="1">
            <a:off x="5499296" y="3475169"/>
            <a:ext cx="688363" cy="49632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49"/>
            <a:endCxn id="4" idx="15"/>
          </p:cNvCxnSpPr>
          <p:nvPr/>
        </p:nvCxnSpPr>
        <p:spPr>
          <a:xfrm flipH="1" flipV="1">
            <a:off x="5657061" y="2955078"/>
            <a:ext cx="596300" cy="7469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767996" y="3223335"/>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Marketing</a:t>
            </a:r>
          </a:p>
        </p:txBody>
      </p:sp>
      <p:sp>
        <p:nvSpPr>
          <p:cNvPr id="41" name="TextBox 40"/>
          <p:cNvSpPr txBox="1"/>
          <p:nvPr/>
        </p:nvSpPr>
        <p:spPr>
          <a:xfrm>
            <a:off x="4330669" y="2824628"/>
            <a:ext cx="1252921"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Business</a:t>
            </a:r>
          </a:p>
          <a:p>
            <a:pPr algn="ctr"/>
            <a:r>
              <a:rPr lang="en-US" sz="1300" b="1" cap="all" spc="22" dirty="0">
                <a:solidFill>
                  <a:schemeClr val="bg1"/>
                </a:solidFill>
                <a:latin typeface="Lato" panose="020F0502020204030203" pitchFamily="34" charset="0"/>
              </a:rPr>
              <a:t>plan</a:t>
            </a:r>
          </a:p>
        </p:txBody>
      </p:sp>
      <p:sp>
        <p:nvSpPr>
          <p:cNvPr id="42" name="TextBox 41"/>
          <p:cNvSpPr txBox="1"/>
          <p:nvPr/>
        </p:nvSpPr>
        <p:spPr>
          <a:xfrm>
            <a:off x="2687576"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Sales</a:t>
            </a:r>
          </a:p>
        </p:txBody>
      </p:sp>
      <p:sp>
        <p:nvSpPr>
          <p:cNvPr id="43" name="TextBox 42"/>
          <p:cNvSpPr txBox="1"/>
          <p:nvPr/>
        </p:nvSpPr>
        <p:spPr>
          <a:xfrm>
            <a:off x="3992169"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Finance</a:t>
            </a:r>
          </a:p>
        </p:txBody>
      </p:sp>
      <p:sp>
        <p:nvSpPr>
          <p:cNvPr id="44" name="TextBox 43"/>
          <p:cNvSpPr txBox="1"/>
          <p:nvPr/>
        </p:nvSpPr>
        <p:spPr>
          <a:xfrm>
            <a:off x="5189991" y="4918967"/>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Product</a:t>
            </a:r>
          </a:p>
        </p:txBody>
      </p:sp>
      <p:sp>
        <p:nvSpPr>
          <p:cNvPr id="45" name="TextBox 44"/>
          <p:cNvSpPr txBox="1"/>
          <p:nvPr/>
        </p:nvSpPr>
        <p:spPr>
          <a:xfrm>
            <a:off x="6162518" y="431100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Strategy</a:t>
            </a:r>
          </a:p>
        </p:txBody>
      </p:sp>
      <p:sp>
        <p:nvSpPr>
          <p:cNvPr id="46" name="TextBox 45"/>
          <p:cNvSpPr txBox="1"/>
          <p:nvPr/>
        </p:nvSpPr>
        <p:spPr>
          <a:xfrm>
            <a:off x="6373454" y="321916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Administration</a:t>
            </a:r>
          </a:p>
        </p:txBody>
      </p:sp>
      <p:grpSp>
        <p:nvGrpSpPr>
          <p:cNvPr id="23" name="Group 22"/>
          <p:cNvGrpSpPr/>
          <p:nvPr/>
        </p:nvGrpSpPr>
        <p:grpSpPr>
          <a:xfrm>
            <a:off x="1252139" y="2917542"/>
            <a:ext cx="1318461" cy="449931"/>
            <a:chOff x="1155820" y="2099633"/>
            <a:chExt cx="1217041" cy="415321"/>
          </a:xfrm>
        </p:grpSpPr>
        <p:sp>
          <p:nvSpPr>
            <p:cNvPr id="47" name="TextBox 46"/>
            <p:cNvSpPr txBox="1"/>
            <p:nvPr/>
          </p:nvSpPr>
          <p:spPr>
            <a:xfrm>
              <a:off x="1155820" y="2099633"/>
              <a:ext cx="1026388" cy="41532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Social Media</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Blog/ Website</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SEO</a:t>
              </a:r>
            </a:p>
          </p:txBody>
        </p:sp>
        <p:cxnSp>
          <p:nvCxnSpPr>
            <p:cNvPr id="56" name="Straight Connector 55"/>
            <p:cNvCxnSpPr/>
            <p:nvPr/>
          </p:nvCxnSpPr>
          <p:spPr>
            <a:xfrm flipH="1">
              <a:off x="2267842" y="216675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267842" y="23014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a:off x="2267842" y="24411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2" name="Group 21"/>
          <p:cNvGrpSpPr/>
          <p:nvPr/>
        </p:nvGrpSpPr>
        <p:grpSpPr>
          <a:xfrm>
            <a:off x="1109748" y="4230825"/>
            <a:ext cx="1327302" cy="299954"/>
            <a:chOff x="1024383" y="3311899"/>
            <a:chExt cx="1225202" cy="276881"/>
          </a:xfrm>
        </p:grpSpPr>
        <p:sp>
          <p:nvSpPr>
            <p:cNvPr id="48" name="TextBox 47"/>
            <p:cNvSpPr txBox="1"/>
            <p:nvPr/>
          </p:nvSpPr>
          <p:spPr>
            <a:xfrm>
              <a:off x="1024383" y="3311899"/>
              <a:ext cx="1026388" cy="27688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Tracking</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Inventory</a:t>
              </a:r>
            </a:p>
          </p:txBody>
        </p:sp>
        <p:cxnSp>
          <p:nvCxnSpPr>
            <p:cNvPr id="59" name="Straight Connector 58"/>
            <p:cNvCxnSpPr/>
            <p:nvPr/>
          </p:nvCxnSpPr>
          <p:spPr>
            <a:xfrm flipH="1">
              <a:off x="2144566" y="33903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2144566" y="35250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6193838" y="4731085"/>
            <a:ext cx="1316860" cy="449931"/>
            <a:chOff x="5717388" y="3773673"/>
            <a:chExt cx="1215563" cy="415321"/>
          </a:xfrm>
        </p:grpSpPr>
        <p:sp>
          <p:nvSpPr>
            <p:cNvPr id="49" name="TextBox 48"/>
            <p:cNvSpPr txBox="1"/>
            <p:nvPr/>
          </p:nvSpPr>
          <p:spPr>
            <a:xfrm>
              <a:off x="5906563" y="3773673"/>
              <a:ext cx="1026388" cy="41532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Development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Support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Maintenance </a:t>
              </a:r>
            </a:p>
          </p:txBody>
        </p:sp>
        <p:cxnSp>
          <p:nvCxnSpPr>
            <p:cNvPr id="62" name="Straight Connector 61"/>
            <p:cNvCxnSpPr/>
            <p:nvPr/>
          </p:nvCxnSpPr>
          <p:spPr>
            <a:xfrm flipH="1">
              <a:off x="5717388" y="38437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a:off x="5717388" y="39784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5717388" y="41181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176187" y="4011739"/>
            <a:ext cx="1335239" cy="299954"/>
            <a:chOff x="6624173" y="3109666"/>
            <a:chExt cx="1232528" cy="276881"/>
          </a:xfrm>
        </p:grpSpPr>
        <p:sp>
          <p:nvSpPr>
            <p:cNvPr id="52" name="TextBox 51"/>
            <p:cNvSpPr txBox="1"/>
            <p:nvPr/>
          </p:nvSpPr>
          <p:spPr>
            <a:xfrm>
              <a:off x="6830313" y="3109666"/>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Plan</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Achievement</a:t>
              </a:r>
            </a:p>
          </p:txBody>
        </p:sp>
        <p:cxnSp>
          <p:nvCxnSpPr>
            <p:cNvPr id="65" name="Straight Connector 64"/>
            <p:cNvCxnSpPr/>
            <p:nvPr/>
          </p:nvCxnSpPr>
          <p:spPr>
            <a:xfrm flipH="1">
              <a:off x="6624173" y="318607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a:off x="6624173" y="332073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89944" y="2930114"/>
            <a:ext cx="1321338" cy="299954"/>
            <a:chOff x="6913794" y="2111242"/>
            <a:chExt cx="1219697" cy="276881"/>
          </a:xfrm>
        </p:grpSpPr>
        <p:sp>
          <p:nvSpPr>
            <p:cNvPr id="51" name="TextBox 50"/>
            <p:cNvSpPr txBox="1"/>
            <p:nvPr/>
          </p:nvSpPr>
          <p:spPr>
            <a:xfrm>
              <a:off x="7107103" y="2111242"/>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HR</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Management</a:t>
              </a:r>
            </a:p>
          </p:txBody>
        </p:sp>
        <p:cxnSp>
          <p:nvCxnSpPr>
            <p:cNvPr id="71" name="Straight Connector 70"/>
            <p:cNvCxnSpPr/>
            <p:nvPr/>
          </p:nvCxnSpPr>
          <p:spPr>
            <a:xfrm flipH="1">
              <a:off x="6913794" y="2198534"/>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6913794" y="233319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3992169" y="4981429"/>
            <a:ext cx="993416" cy="299954"/>
            <a:chOff x="3685079" y="4004765"/>
            <a:chExt cx="916999" cy="276881"/>
          </a:xfrm>
        </p:grpSpPr>
        <p:sp>
          <p:nvSpPr>
            <p:cNvPr id="50" name="TextBox 49"/>
            <p:cNvSpPr txBox="1"/>
            <p:nvPr/>
          </p:nvSpPr>
          <p:spPr>
            <a:xfrm>
              <a:off x="3874254" y="4004765"/>
              <a:ext cx="727824"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Shares</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Investment</a:t>
              </a:r>
            </a:p>
          </p:txBody>
        </p:sp>
        <p:cxnSp>
          <p:nvCxnSpPr>
            <p:cNvPr id="73" name="Straight Connector 72"/>
            <p:cNvCxnSpPr/>
            <p:nvPr/>
          </p:nvCxnSpPr>
          <p:spPr>
            <a:xfrm flipH="1">
              <a:off x="3685079" y="406946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3685079" y="4204130"/>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69" name="Freeform 10"/>
          <p:cNvSpPr>
            <a:spLocks noEditPoints="1"/>
          </p:cNvSpPr>
          <p:nvPr/>
        </p:nvSpPr>
        <p:spPr bwMode="auto">
          <a:xfrm>
            <a:off x="2873550" y="4123450"/>
            <a:ext cx="406491" cy="317750"/>
          </a:xfrm>
          <a:custGeom>
            <a:avLst/>
            <a:gdLst>
              <a:gd name="T0" fmla="*/ 900 w 1024"/>
              <a:gd name="T1" fmla="*/ 643 h 800"/>
              <a:gd name="T2" fmla="*/ 900 w 1024"/>
              <a:gd name="T3" fmla="*/ 617 h 800"/>
              <a:gd name="T4" fmla="*/ 190 w 1024"/>
              <a:gd name="T5" fmla="*/ 113 h 800"/>
              <a:gd name="T6" fmla="*/ 13 w 1024"/>
              <a:gd name="T7" fmla="*/ 106 h 800"/>
              <a:gd name="T8" fmla="*/ 0 w 1024"/>
              <a:gd name="T9" fmla="*/ 177 h 800"/>
              <a:gd name="T10" fmla="*/ 194 w 1024"/>
              <a:gd name="T11" fmla="*/ 190 h 800"/>
              <a:gd name="T12" fmla="*/ 400 w 1024"/>
              <a:gd name="T13" fmla="*/ 643 h 800"/>
              <a:gd name="T14" fmla="*/ 26 w 1024"/>
              <a:gd name="T15" fmla="*/ 132 h 800"/>
              <a:gd name="T16" fmla="*/ 183 w 1024"/>
              <a:gd name="T17" fmla="*/ 164 h 800"/>
              <a:gd name="T18" fmla="*/ 1024 w 1024"/>
              <a:gd name="T19" fmla="*/ 193 h 800"/>
              <a:gd name="T20" fmla="*/ 1011 w 1024"/>
              <a:gd name="T21" fmla="*/ 282 h 800"/>
              <a:gd name="T22" fmla="*/ 868 w 1024"/>
              <a:gd name="T23" fmla="*/ 578 h 800"/>
              <a:gd name="T24" fmla="*/ 454 w 1024"/>
              <a:gd name="T25" fmla="*/ 586 h 800"/>
              <a:gd name="T26" fmla="*/ 327 w 1024"/>
              <a:gd name="T27" fmla="*/ 282 h 800"/>
              <a:gd name="T28" fmla="*/ 286 w 1024"/>
              <a:gd name="T29" fmla="*/ 269 h 800"/>
              <a:gd name="T30" fmla="*/ 299 w 1024"/>
              <a:gd name="T31" fmla="*/ 180 h 800"/>
              <a:gd name="T32" fmla="*/ 546 w 1024"/>
              <a:gd name="T33" fmla="*/ 193 h 800"/>
              <a:gd name="T34" fmla="*/ 312 w 1024"/>
              <a:gd name="T35" fmla="*/ 206 h 800"/>
              <a:gd name="T36" fmla="*/ 336 w 1024"/>
              <a:gd name="T37" fmla="*/ 256 h 800"/>
              <a:gd name="T38" fmla="*/ 463 w 1024"/>
              <a:gd name="T39" fmla="*/ 560 h 800"/>
              <a:gd name="T40" fmla="*/ 961 w 1024"/>
              <a:gd name="T41" fmla="*/ 264 h 800"/>
              <a:gd name="T42" fmla="*/ 998 w 1024"/>
              <a:gd name="T43" fmla="*/ 256 h 800"/>
              <a:gd name="T44" fmla="*/ 782 w 1024"/>
              <a:gd name="T45" fmla="*/ 206 h 800"/>
              <a:gd name="T46" fmla="*/ 782 w 1024"/>
              <a:gd name="T47" fmla="*/ 180 h 800"/>
              <a:gd name="T48" fmla="*/ 1024 w 1024"/>
              <a:gd name="T49" fmla="*/ 193 h 800"/>
              <a:gd name="T50" fmla="*/ 781 w 1024"/>
              <a:gd name="T51" fmla="*/ 726 h 800"/>
              <a:gd name="T52" fmla="*/ 927 w 1024"/>
              <a:gd name="T53" fmla="*/ 726 h 800"/>
              <a:gd name="T54" fmla="*/ 854 w 1024"/>
              <a:gd name="T55" fmla="*/ 773 h 800"/>
              <a:gd name="T56" fmla="*/ 854 w 1024"/>
              <a:gd name="T57" fmla="*/ 680 h 800"/>
              <a:gd name="T58" fmla="*/ 854 w 1024"/>
              <a:gd name="T59" fmla="*/ 773 h 800"/>
              <a:gd name="T60" fmla="*/ 329 w 1024"/>
              <a:gd name="T61" fmla="*/ 726 h 800"/>
              <a:gd name="T62" fmla="*/ 475 w 1024"/>
              <a:gd name="T63" fmla="*/ 726 h 800"/>
              <a:gd name="T64" fmla="*/ 402 w 1024"/>
              <a:gd name="T65" fmla="*/ 773 h 800"/>
              <a:gd name="T66" fmla="*/ 402 w 1024"/>
              <a:gd name="T67" fmla="*/ 680 h 800"/>
              <a:gd name="T68" fmla="*/ 402 w 1024"/>
              <a:gd name="T69" fmla="*/ 773 h 800"/>
              <a:gd name="T70" fmla="*/ 488 w 1024"/>
              <a:gd name="T71" fmla="*/ 293 h 800"/>
              <a:gd name="T72" fmla="*/ 655 w 1024"/>
              <a:gd name="T73" fmla="*/ 482 h 800"/>
              <a:gd name="T74" fmla="*/ 822 w 1024"/>
              <a:gd name="T75" fmla="*/ 293 h 800"/>
              <a:gd name="T76" fmla="*/ 812 w 1024"/>
              <a:gd name="T77" fmla="*/ 272 h 800"/>
              <a:gd name="T78" fmla="*/ 750 w 1024"/>
              <a:gd name="T79" fmla="*/ 14 h 800"/>
              <a:gd name="T80" fmla="*/ 573 w 1024"/>
              <a:gd name="T81" fmla="*/ 0 h 800"/>
              <a:gd name="T82" fmla="*/ 560 w 1024"/>
              <a:gd name="T83" fmla="*/ 272 h 800"/>
              <a:gd name="T84" fmla="*/ 486 w 1024"/>
              <a:gd name="T85" fmla="*/ 279 h 800"/>
              <a:gd name="T86" fmla="*/ 586 w 1024"/>
              <a:gd name="T87" fmla="*/ 285 h 800"/>
              <a:gd name="T88" fmla="*/ 724 w 1024"/>
              <a:gd name="T89" fmla="*/ 27 h 800"/>
              <a:gd name="T90" fmla="*/ 737 w 1024"/>
              <a:gd name="T91" fmla="*/ 298 h 800"/>
              <a:gd name="T92" fmla="*/ 655 w 1024"/>
              <a:gd name="T93" fmla="*/ 449 h 800"/>
              <a:gd name="T94" fmla="*/ 573 w 1024"/>
              <a:gd name="T95" fmla="*/ 298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4" h="800">
                <a:moveTo>
                  <a:pt x="400" y="643"/>
                </a:moveTo>
                <a:cubicBezTo>
                  <a:pt x="900" y="643"/>
                  <a:pt x="900" y="643"/>
                  <a:pt x="900" y="643"/>
                </a:cubicBezTo>
                <a:cubicBezTo>
                  <a:pt x="908" y="643"/>
                  <a:pt x="914" y="638"/>
                  <a:pt x="914" y="630"/>
                </a:cubicBezTo>
                <a:cubicBezTo>
                  <a:pt x="914" y="623"/>
                  <a:pt x="908" y="617"/>
                  <a:pt x="900" y="617"/>
                </a:cubicBezTo>
                <a:cubicBezTo>
                  <a:pt x="408" y="617"/>
                  <a:pt x="408" y="617"/>
                  <a:pt x="408" y="617"/>
                </a:cubicBezTo>
                <a:cubicBezTo>
                  <a:pt x="190" y="113"/>
                  <a:pt x="190" y="113"/>
                  <a:pt x="190" y="113"/>
                </a:cubicBezTo>
                <a:cubicBezTo>
                  <a:pt x="188" y="109"/>
                  <a:pt x="183" y="106"/>
                  <a:pt x="178" y="106"/>
                </a:cubicBezTo>
                <a:cubicBezTo>
                  <a:pt x="13" y="106"/>
                  <a:pt x="13" y="106"/>
                  <a:pt x="13" y="106"/>
                </a:cubicBezTo>
                <a:cubicBezTo>
                  <a:pt x="6" y="106"/>
                  <a:pt x="0" y="111"/>
                  <a:pt x="0" y="119"/>
                </a:cubicBezTo>
                <a:cubicBezTo>
                  <a:pt x="0" y="177"/>
                  <a:pt x="0" y="177"/>
                  <a:pt x="0" y="177"/>
                </a:cubicBezTo>
                <a:cubicBezTo>
                  <a:pt x="0" y="184"/>
                  <a:pt x="6" y="190"/>
                  <a:pt x="13" y="190"/>
                </a:cubicBezTo>
                <a:cubicBezTo>
                  <a:pt x="194" y="190"/>
                  <a:pt x="194" y="190"/>
                  <a:pt x="194" y="190"/>
                </a:cubicBezTo>
                <a:cubicBezTo>
                  <a:pt x="388" y="636"/>
                  <a:pt x="388" y="636"/>
                  <a:pt x="388" y="636"/>
                </a:cubicBezTo>
                <a:cubicBezTo>
                  <a:pt x="390" y="640"/>
                  <a:pt x="394" y="643"/>
                  <a:pt x="400" y="643"/>
                </a:cubicBezTo>
                <a:close/>
                <a:moveTo>
                  <a:pt x="26" y="164"/>
                </a:moveTo>
                <a:cubicBezTo>
                  <a:pt x="26" y="132"/>
                  <a:pt x="26" y="132"/>
                  <a:pt x="26" y="132"/>
                </a:cubicBezTo>
                <a:cubicBezTo>
                  <a:pt x="169" y="132"/>
                  <a:pt x="169" y="132"/>
                  <a:pt x="169" y="132"/>
                </a:cubicBezTo>
                <a:cubicBezTo>
                  <a:pt x="183" y="164"/>
                  <a:pt x="183" y="164"/>
                  <a:pt x="183" y="164"/>
                </a:cubicBezTo>
                <a:lnTo>
                  <a:pt x="26" y="164"/>
                </a:lnTo>
                <a:close/>
                <a:moveTo>
                  <a:pt x="1024" y="193"/>
                </a:moveTo>
                <a:cubicBezTo>
                  <a:pt x="1024" y="269"/>
                  <a:pt x="1024" y="269"/>
                  <a:pt x="1024" y="269"/>
                </a:cubicBezTo>
                <a:cubicBezTo>
                  <a:pt x="1024" y="276"/>
                  <a:pt x="1018" y="282"/>
                  <a:pt x="1011" y="282"/>
                </a:cubicBezTo>
                <a:cubicBezTo>
                  <a:pt x="983" y="282"/>
                  <a:pt x="983" y="282"/>
                  <a:pt x="983" y="282"/>
                </a:cubicBezTo>
                <a:cubicBezTo>
                  <a:pt x="868" y="578"/>
                  <a:pt x="868" y="578"/>
                  <a:pt x="868" y="578"/>
                </a:cubicBezTo>
                <a:cubicBezTo>
                  <a:pt x="866" y="583"/>
                  <a:pt x="861" y="586"/>
                  <a:pt x="855" y="586"/>
                </a:cubicBezTo>
                <a:cubicBezTo>
                  <a:pt x="454" y="586"/>
                  <a:pt x="454" y="586"/>
                  <a:pt x="454" y="586"/>
                </a:cubicBezTo>
                <a:cubicBezTo>
                  <a:pt x="449" y="586"/>
                  <a:pt x="444" y="583"/>
                  <a:pt x="442" y="578"/>
                </a:cubicBezTo>
                <a:cubicBezTo>
                  <a:pt x="327" y="282"/>
                  <a:pt x="327" y="282"/>
                  <a:pt x="327" y="282"/>
                </a:cubicBezTo>
                <a:cubicBezTo>
                  <a:pt x="299" y="282"/>
                  <a:pt x="299" y="282"/>
                  <a:pt x="299" y="282"/>
                </a:cubicBezTo>
                <a:cubicBezTo>
                  <a:pt x="292" y="282"/>
                  <a:pt x="286" y="276"/>
                  <a:pt x="286" y="269"/>
                </a:cubicBezTo>
                <a:cubicBezTo>
                  <a:pt x="286" y="193"/>
                  <a:pt x="286" y="193"/>
                  <a:pt x="286" y="193"/>
                </a:cubicBezTo>
                <a:cubicBezTo>
                  <a:pt x="286" y="186"/>
                  <a:pt x="292" y="180"/>
                  <a:pt x="299" y="180"/>
                </a:cubicBezTo>
                <a:cubicBezTo>
                  <a:pt x="533" y="180"/>
                  <a:pt x="533" y="180"/>
                  <a:pt x="533" y="180"/>
                </a:cubicBezTo>
                <a:cubicBezTo>
                  <a:pt x="540" y="180"/>
                  <a:pt x="546" y="186"/>
                  <a:pt x="546" y="193"/>
                </a:cubicBezTo>
                <a:cubicBezTo>
                  <a:pt x="546" y="200"/>
                  <a:pt x="540" y="206"/>
                  <a:pt x="533" y="206"/>
                </a:cubicBezTo>
                <a:cubicBezTo>
                  <a:pt x="312" y="206"/>
                  <a:pt x="312" y="206"/>
                  <a:pt x="312" y="206"/>
                </a:cubicBezTo>
                <a:cubicBezTo>
                  <a:pt x="312" y="256"/>
                  <a:pt x="312" y="256"/>
                  <a:pt x="312" y="256"/>
                </a:cubicBezTo>
                <a:cubicBezTo>
                  <a:pt x="336" y="256"/>
                  <a:pt x="336" y="256"/>
                  <a:pt x="336" y="256"/>
                </a:cubicBezTo>
                <a:cubicBezTo>
                  <a:pt x="341" y="256"/>
                  <a:pt x="346" y="259"/>
                  <a:pt x="348" y="264"/>
                </a:cubicBezTo>
                <a:cubicBezTo>
                  <a:pt x="463" y="560"/>
                  <a:pt x="463" y="560"/>
                  <a:pt x="463" y="560"/>
                </a:cubicBezTo>
                <a:cubicBezTo>
                  <a:pt x="846" y="560"/>
                  <a:pt x="846" y="560"/>
                  <a:pt x="846" y="560"/>
                </a:cubicBezTo>
                <a:cubicBezTo>
                  <a:pt x="961" y="264"/>
                  <a:pt x="961" y="264"/>
                  <a:pt x="961" y="264"/>
                </a:cubicBezTo>
                <a:cubicBezTo>
                  <a:pt x="963" y="259"/>
                  <a:pt x="968" y="256"/>
                  <a:pt x="974" y="256"/>
                </a:cubicBezTo>
                <a:cubicBezTo>
                  <a:pt x="998" y="256"/>
                  <a:pt x="998" y="256"/>
                  <a:pt x="998" y="256"/>
                </a:cubicBezTo>
                <a:cubicBezTo>
                  <a:pt x="998" y="206"/>
                  <a:pt x="998" y="206"/>
                  <a:pt x="998" y="206"/>
                </a:cubicBezTo>
                <a:cubicBezTo>
                  <a:pt x="782" y="206"/>
                  <a:pt x="782" y="206"/>
                  <a:pt x="782" y="206"/>
                </a:cubicBezTo>
                <a:cubicBezTo>
                  <a:pt x="775" y="206"/>
                  <a:pt x="769" y="200"/>
                  <a:pt x="769" y="193"/>
                </a:cubicBezTo>
                <a:cubicBezTo>
                  <a:pt x="769" y="186"/>
                  <a:pt x="775" y="180"/>
                  <a:pt x="782" y="180"/>
                </a:cubicBezTo>
                <a:cubicBezTo>
                  <a:pt x="1011" y="180"/>
                  <a:pt x="1011" y="180"/>
                  <a:pt x="1011" y="180"/>
                </a:cubicBezTo>
                <a:cubicBezTo>
                  <a:pt x="1018" y="180"/>
                  <a:pt x="1024" y="186"/>
                  <a:pt x="1024" y="193"/>
                </a:cubicBezTo>
                <a:close/>
                <a:moveTo>
                  <a:pt x="854" y="653"/>
                </a:moveTo>
                <a:cubicBezTo>
                  <a:pt x="813" y="653"/>
                  <a:pt x="781" y="686"/>
                  <a:pt x="781" y="726"/>
                </a:cubicBezTo>
                <a:cubicBezTo>
                  <a:pt x="781" y="767"/>
                  <a:pt x="813" y="800"/>
                  <a:pt x="854" y="800"/>
                </a:cubicBezTo>
                <a:cubicBezTo>
                  <a:pt x="894" y="800"/>
                  <a:pt x="927" y="767"/>
                  <a:pt x="927" y="726"/>
                </a:cubicBezTo>
                <a:cubicBezTo>
                  <a:pt x="927" y="686"/>
                  <a:pt x="894" y="653"/>
                  <a:pt x="854" y="653"/>
                </a:cubicBezTo>
                <a:close/>
                <a:moveTo>
                  <a:pt x="854" y="773"/>
                </a:moveTo>
                <a:cubicBezTo>
                  <a:pt x="828" y="773"/>
                  <a:pt x="807" y="752"/>
                  <a:pt x="807" y="726"/>
                </a:cubicBezTo>
                <a:cubicBezTo>
                  <a:pt x="807" y="701"/>
                  <a:pt x="828" y="680"/>
                  <a:pt x="854" y="680"/>
                </a:cubicBezTo>
                <a:cubicBezTo>
                  <a:pt x="880" y="680"/>
                  <a:pt x="901" y="701"/>
                  <a:pt x="901" y="726"/>
                </a:cubicBezTo>
                <a:cubicBezTo>
                  <a:pt x="901" y="752"/>
                  <a:pt x="880" y="773"/>
                  <a:pt x="854" y="773"/>
                </a:cubicBezTo>
                <a:close/>
                <a:moveTo>
                  <a:pt x="402" y="653"/>
                </a:moveTo>
                <a:cubicBezTo>
                  <a:pt x="361" y="653"/>
                  <a:pt x="329" y="686"/>
                  <a:pt x="329" y="726"/>
                </a:cubicBezTo>
                <a:cubicBezTo>
                  <a:pt x="329" y="767"/>
                  <a:pt x="361" y="800"/>
                  <a:pt x="402" y="800"/>
                </a:cubicBezTo>
                <a:cubicBezTo>
                  <a:pt x="442" y="800"/>
                  <a:pt x="475" y="767"/>
                  <a:pt x="475" y="726"/>
                </a:cubicBezTo>
                <a:cubicBezTo>
                  <a:pt x="475" y="686"/>
                  <a:pt x="442" y="653"/>
                  <a:pt x="402" y="653"/>
                </a:cubicBezTo>
                <a:close/>
                <a:moveTo>
                  <a:pt x="402" y="773"/>
                </a:moveTo>
                <a:cubicBezTo>
                  <a:pt x="376" y="773"/>
                  <a:pt x="355" y="752"/>
                  <a:pt x="355" y="726"/>
                </a:cubicBezTo>
                <a:cubicBezTo>
                  <a:pt x="355" y="701"/>
                  <a:pt x="376" y="680"/>
                  <a:pt x="402" y="680"/>
                </a:cubicBezTo>
                <a:cubicBezTo>
                  <a:pt x="427" y="680"/>
                  <a:pt x="448" y="701"/>
                  <a:pt x="448" y="726"/>
                </a:cubicBezTo>
                <a:cubicBezTo>
                  <a:pt x="448" y="752"/>
                  <a:pt x="427" y="773"/>
                  <a:pt x="402" y="773"/>
                </a:cubicBezTo>
                <a:close/>
                <a:moveTo>
                  <a:pt x="486" y="279"/>
                </a:moveTo>
                <a:cubicBezTo>
                  <a:pt x="483" y="284"/>
                  <a:pt x="484" y="289"/>
                  <a:pt x="488" y="293"/>
                </a:cubicBezTo>
                <a:cubicBezTo>
                  <a:pt x="645" y="478"/>
                  <a:pt x="645" y="478"/>
                  <a:pt x="645" y="478"/>
                </a:cubicBezTo>
                <a:cubicBezTo>
                  <a:pt x="647" y="481"/>
                  <a:pt x="651" y="482"/>
                  <a:pt x="655" y="482"/>
                </a:cubicBezTo>
                <a:cubicBezTo>
                  <a:pt x="659" y="482"/>
                  <a:pt x="662" y="481"/>
                  <a:pt x="665" y="478"/>
                </a:cubicBezTo>
                <a:cubicBezTo>
                  <a:pt x="822" y="293"/>
                  <a:pt x="822" y="293"/>
                  <a:pt x="822" y="293"/>
                </a:cubicBezTo>
                <a:cubicBezTo>
                  <a:pt x="825" y="289"/>
                  <a:pt x="826" y="284"/>
                  <a:pt x="824" y="279"/>
                </a:cubicBezTo>
                <a:cubicBezTo>
                  <a:pt x="822" y="274"/>
                  <a:pt x="817" y="272"/>
                  <a:pt x="812" y="272"/>
                </a:cubicBezTo>
                <a:cubicBezTo>
                  <a:pt x="750" y="272"/>
                  <a:pt x="750" y="272"/>
                  <a:pt x="750" y="272"/>
                </a:cubicBezTo>
                <a:cubicBezTo>
                  <a:pt x="750" y="14"/>
                  <a:pt x="750" y="14"/>
                  <a:pt x="750" y="14"/>
                </a:cubicBezTo>
                <a:cubicBezTo>
                  <a:pt x="750" y="6"/>
                  <a:pt x="744" y="0"/>
                  <a:pt x="737" y="0"/>
                </a:cubicBezTo>
                <a:cubicBezTo>
                  <a:pt x="573" y="0"/>
                  <a:pt x="573" y="0"/>
                  <a:pt x="573" y="0"/>
                </a:cubicBezTo>
                <a:cubicBezTo>
                  <a:pt x="566" y="0"/>
                  <a:pt x="560" y="6"/>
                  <a:pt x="560" y="14"/>
                </a:cubicBezTo>
                <a:cubicBezTo>
                  <a:pt x="560" y="272"/>
                  <a:pt x="560" y="272"/>
                  <a:pt x="560" y="272"/>
                </a:cubicBezTo>
                <a:cubicBezTo>
                  <a:pt x="498" y="272"/>
                  <a:pt x="498" y="272"/>
                  <a:pt x="498" y="272"/>
                </a:cubicBezTo>
                <a:cubicBezTo>
                  <a:pt x="492" y="272"/>
                  <a:pt x="488" y="274"/>
                  <a:pt x="486" y="279"/>
                </a:cubicBezTo>
                <a:close/>
                <a:moveTo>
                  <a:pt x="573" y="298"/>
                </a:moveTo>
                <a:cubicBezTo>
                  <a:pt x="580" y="298"/>
                  <a:pt x="586" y="292"/>
                  <a:pt x="586" y="285"/>
                </a:cubicBezTo>
                <a:cubicBezTo>
                  <a:pt x="586" y="27"/>
                  <a:pt x="586" y="27"/>
                  <a:pt x="586" y="27"/>
                </a:cubicBezTo>
                <a:cubicBezTo>
                  <a:pt x="724" y="27"/>
                  <a:pt x="724" y="27"/>
                  <a:pt x="724" y="27"/>
                </a:cubicBezTo>
                <a:cubicBezTo>
                  <a:pt x="724" y="285"/>
                  <a:pt x="724" y="285"/>
                  <a:pt x="724" y="285"/>
                </a:cubicBezTo>
                <a:cubicBezTo>
                  <a:pt x="724" y="292"/>
                  <a:pt x="730" y="298"/>
                  <a:pt x="737" y="298"/>
                </a:cubicBezTo>
                <a:cubicBezTo>
                  <a:pt x="784" y="298"/>
                  <a:pt x="784" y="298"/>
                  <a:pt x="784" y="298"/>
                </a:cubicBezTo>
                <a:cubicBezTo>
                  <a:pt x="655" y="449"/>
                  <a:pt x="655" y="449"/>
                  <a:pt x="655" y="449"/>
                </a:cubicBezTo>
                <a:cubicBezTo>
                  <a:pt x="526" y="298"/>
                  <a:pt x="526" y="298"/>
                  <a:pt x="526" y="298"/>
                </a:cubicBezTo>
                <a:lnTo>
                  <a:pt x="573" y="2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Freeform 9"/>
          <p:cNvSpPr>
            <a:spLocks noEditPoints="1"/>
          </p:cNvSpPr>
          <p:nvPr/>
        </p:nvSpPr>
        <p:spPr bwMode="auto">
          <a:xfrm>
            <a:off x="4266408" y="4109167"/>
            <a:ext cx="298366" cy="326745"/>
          </a:xfrm>
          <a:custGeom>
            <a:avLst/>
            <a:gdLst>
              <a:gd name="T0" fmla="*/ 60 w 938"/>
              <a:gd name="T1" fmla="*/ 885 h 1024"/>
              <a:gd name="T2" fmla="*/ 47 w 938"/>
              <a:gd name="T3" fmla="*/ 1011 h 1024"/>
              <a:gd name="T4" fmla="*/ 878 w 938"/>
              <a:gd name="T5" fmla="*/ 1024 h 1024"/>
              <a:gd name="T6" fmla="*/ 891 w 938"/>
              <a:gd name="T7" fmla="*/ 898 h 1024"/>
              <a:gd name="T8" fmla="*/ 865 w 938"/>
              <a:gd name="T9" fmla="*/ 998 h 1024"/>
              <a:gd name="T10" fmla="*/ 72 w 938"/>
              <a:gd name="T11" fmla="*/ 911 h 1024"/>
              <a:gd name="T12" fmla="*/ 865 w 938"/>
              <a:gd name="T13" fmla="*/ 998 h 1024"/>
              <a:gd name="T14" fmla="*/ 302 w 938"/>
              <a:gd name="T15" fmla="*/ 842 h 1024"/>
              <a:gd name="T16" fmla="*/ 289 w 938"/>
              <a:gd name="T17" fmla="*/ 390 h 1024"/>
              <a:gd name="T18" fmla="*/ 156 w 938"/>
              <a:gd name="T19" fmla="*/ 402 h 1024"/>
              <a:gd name="T20" fmla="*/ 169 w 938"/>
              <a:gd name="T21" fmla="*/ 854 h 1024"/>
              <a:gd name="T22" fmla="*/ 182 w 938"/>
              <a:gd name="T23" fmla="*/ 415 h 1024"/>
              <a:gd name="T24" fmla="*/ 276 w 938"/>
              <a:gd name="T25" fmla="*/ 829 h 1024"/>
              <a:gd name="T26" fmla="*/ 182 w 938"/>
              <a:gd name="T27" fmla="*/ 415 h 1024"/>
              <a:gd name="T28" fmla="*/ 542 w 938"/>
              <a:gd name="T29" fmla="*/ 842 h 1024"/>
              <a:gd name="T30" fmla="*/ 529 w 938"/>
              <a:gd name="T31" fmla="*/ 390 h 1024"/>
              <a:gd name="T32" fmla="*/ 396 w 938"/>
              <a:gd name="T33" fmla="*/ 402 h 1024"/>
              <a:gd name="T34" fmla="*/ 409 w 938"/>
              <a:gd name="T35" fmla="*/ 854 h 1024"/>
              <a:gd name="T36" fmla="*/ 422 w 938"/>
              <a:gd name="T37" fmla="*/ 415 h 1024"/>
              <a:gd name="T38" fmla="*/ 516 w 938"/>
              <a:gd name="T39" fmla="*/ 829 h 1024"/>
              <a:gd name="T40" fmla="*/ 422 w 938"/>
              <a:gd name="T41" fmla="*/ 415 h 1024"/>
              <a:gd name="T42" fmla="*/ 781 w 938"/>
              <a:gd name="T43" fmla="*/ 842 h 1024"/>
              <a:gd name="T44" fmla="*/ 768 w 938"/>
              <a:gd name="T45" fmla="*/ 390 h 1024"/>
              <a:gd name="T46" fmla="*/ 636 w 938"/>
              <a:gd name="T47" fmla="*/ 402 h 1024"/>
              <a:gd name="T48" fmla="*/ 648 w 938"/>
              <a:gd name="T49" fmla="*/ 854 h 1024"/>
              <a:gd name="T50" fmla="*/ 661 w 938"/>
              <a:gd name="T51" fmla="*/ 415 h 1024"/>
              <a:gd name="T52" fmla="*/ 755 w 938"/>
              <a:gd name="T53" fmla="*/ 829 h 1024"/>
              <a:gd name="T54" fmla="*/ 661 w 938"/>
              <a:gd name="T55" fmla="*/ 415 h 1024"/>
              <a:gd name="T56" fmla="*/ 475 w 938"/>
              <a:gd name="T57" fmla="*/ 2 h 1024"/>
              <a:gd name="T58" fmla="*/ 6 w 938"/>
              <a:gd name="T59" fmla="*/ 257 h 1024"/>
              <a:gd name="T60" fmla="*/ 0 w 938"/>
              <a:gd name="T61" fmla="*/ 341 h 1024"/>
              <a:gd name="T62" fmla="*/ 925 w 938"/>
              <a:gd name="T63" fmla="*/ 354 h 1024"/>
              <a:gd name="T64" fmla="*/ 938 w 938"/>
              <a:gd name="T65" fmla="*/ 268 h 1024"/>
              <a:gd name="T66" fmla="*/ 912 w 938"/>
              <a:gd name="T67" fmla="*/ 328 h 1024"/>
              <a:gd name="T68" fmla="*/ 26 w 938"/>
              <a:gd name="T69" fmla="*/ 276 h 1024"/>
              <a:gd name="T70" fmla="*/ 912 w 938"/>
              <a:gd name="T71" fmla="*/ 276 h 1024"/>
              <a:gd name="T72" fmla="*/ 462 w 938"/>
              <a:gd name="T73" fmla="*/ 59 h 1024"/>
              <a:gd name="T74" fmla="*/ 62 w 938"/>
              <a:gd name="T75" fmla="*/ 294 h 1024"/>
              <a:gd name="T76" fmla="*/ 863 w 938"/>
              <a:gd name="T77" fmla="*/ 304 h 1024"/>
              <a:gd name="T78" fmla="*/ 869 w 938"/>
              <a:gd name="T79" fmla="*/ 280 h 1024"/>
              <a:gd name="T80" fmla="*/ 462 w 938"/>
              <a:gd name="T81" fmla="*/ 59 h 1024"/>
              <a:gd name="T82" fmla="*/ 124 w 938"/>
              <a:gd name="T83" fmla="*/ 278 h 1024"/>
              <a:gd name="T84" fmla="*/ 813 w 938"/>
              <a:gd name="T85" fmla="*/ 278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8" h="1024">
                <a:moveTo>
                  <a:pt x="878" y="885"/>
                </a:moveTo>
                <a:cubicBezTo>
                  <a:pt x="60" y="885"/>
                  <a:pt x="60" y="885"/>
                  <a:pt x="60" y="885"/>
                </a:cubicBezTo>
                <a:cubicBezTo>
                  <a:pt x="52" y="885"/>
                  <a:pt x="47" y="891"/>
                  <a:pt x="47" y="898"/>
                </a:cubicBezTo>
                <a:cubicBezTo>
                  <a:pt x="47" y="1011"/>
                  <a:pt x="47" y="1011"/>
                  <a:pt x="47" y="1011"/>
                </a:cubicBezTo>
                <a:cubicBezTo>
                  <a:pt x="47" y="1018"/>
                  <a:pt x="52" y="1024"/>
                  <a:pt x="60" y="1024"/>
                </a:cubicBezTo>
                <a:cubicBezTo>
                  <a:pt x="878" y="1024"/>
                  <a:pt x="878" y="1024"/>
                  <a:pt x="878" y="1024"/>
                </a:cubicBezTo>
                <a:cubicBezTo>
                  <a:pt x="885" y="1024"/>
                  <a:pt x="891" y="1018"/>
                  <a:pt x="891" y="1011"/>
                </a:cubicBezTo>
                <a:cubicBezTo>
                  <a:pt x="891" y="898"/>
                  <a:pt x="891" y="898"/>
                  <a:pt x="891" y="898"/>
                </a:cubicBezTo>
                <a:cubicBezTo>
                  <a:pt x="891" y="891"/>
                  <a:pt x="885" y="885"/>
                  <a:pt x="878" y="885"/>
                </a:cubicBezTo>
                <a:close/>
                <a:moveTo>
                  <a:pt x="865" y="998"/>
                </a:moveTo>
                <a:cubicBezTo>
                  <a:pt x="72" y="998"/>
                  <a:pt x="72" y="998"/>
                  <a:pt x="72" y="998"/>
                </a:cubicBezTo>
                <a:cubicBezTo>
                  <a:pt x="72" y="911"/>
                  <a:pt x="72" y="911"/>
                  <a:pt x="72" y="911"/>
                </a:cubicBezTo>
                <a:cubicBezTo>
                  <a:pt x="865" y="911"/>
                  <a:pt x="865" y="911"/>
                  <a:pt x="865" y="911"/>
                </a:cubicBezTo>
                <a:lnTo>
                  <a:pt x="865" y="998"/>
                </a:lnTo>
                <a:close/>
                <a:moveTo>
                  <a:pt x="289" y="854"/>
                </a:moveTo>
                <a:cubicBezTo>
                  <a:pt x="296" y="854"/>
                  <a:pt x="302" y="849"/>
                  <a:pt x="302" y="842"/>
                </a:cubicBezTo>
                <a:cubicBezTo>
                  <a:pt x="302" y="402"/>
                  <a:pt x="302" y="402"/>
                  <a:pt x="302" y="402"/>
                </a:cubicBezTo>
                <a:cubicBezTo>
                  <a:pt x="302" y="395"/>
                  <a:pt x="296" y="390"/>
                  <a:pt x="289" y="390"/>
                </a:cubicBezTo>
                <a:cubicBezTo>
                  <a:pt x="169" y="390"/>
                  <a:pt x="169" y="390"/>
                  <a:pt x="169" y="390"/>
                </a:cubicBezTo>
                <a:cubicBezTo>
                  <a:pt x="162" y="390"/>
                  <a:pt x="156" y="395"/>
                  <a:pt x="156" y="402"/>
                </a:cubicBezTo>
                <a:cubicBezTo>
                  <a:pt x="156" y="842"/>
                  <a:pt x="156" y="842"/>
                  <a:pt x="156" y="842"/>
                </a:cubicBezTo>
                <a:cubicBezTo>
                  <a:pt x="156" y="849"/>
                  <a:pt x="162" y="854"/>
                  <a:pt x="169" y="854"/>
                </a:cubicBezTo>
                <a:lnTo>
                  <a:pt x="289" y="854"/>
                </a:lnTo>
                <a:close/>
                <a:moveTo>
                  <a:pt x="182" y="415"/>
                </a:moveTo>
                <a:cubicBezTo>
                  <a:pt x="276" y="415"/>
                  <a:pt x="276" y="415"/>
                  <a:pt x="276" y="415"/>
                </a:cubicBezTo>
                <a:cubicBezTo>
                  <a:pt x="276" y="829"/>
                  <a:pt x="276" y="829"/>
                  <a:pt x="276" y="829"/>
                </a:cubicBezTo>
                <a:cubicBezTo>
                  <a:pt x="182" y="829"/>
                  <a:pt x="182" y="829"/>
                  <a:pt x="182" y="829"/>
                </a:cubicBezTo>
                <a:lnTo>
                  <a:pt x="182" y="415"/>
                </a:lnTo>
                <a:close/>
                <a:moveTo>
                  <a:pt x="529" y="854"/>
                </a:moveTo>
                <a:cubicBezTo>
                  <a:pt x="536" y="854"/>
                  <a:pt x="542" y="849"/>
                  <a:pt x="542" y="842"/>
                </a:cubicBezTo>
                <a:cubicBezTo>
                  <a:pt x="542" y="402"/>
                  <a:pt x="542" y="402"/>
                  <a:pt x="542" y="402"/>
                </a:cubicBezTo>
                <a:cubicBezTo>
                  <a:pt x="542" y="395"/>
                  <a:pt x="536" y="390"/>
                  <a:pt x="529" y="390"/>
                </a:cubicBezTo>
                <a:cubicBezTo>
                  <a:pt x="409" y="390"/>
                  <a:pt x="409" y="390"/>
                  <a:pt x="409" y="390"/>
                </a:cubicBezTo>
                <a:cubicBezTo>
                  <a:pt x="402" y="390"/>
                  <a:pt x="396" y="395"/>
                  <a:pt x="396" y="402"/>
                </a:cubicBezTo>
                <a:cubicBezTo>
                  <a:pt x="396" y="842"/>
                  <a:pt x="396" y="842"/>
                  <a:pt x="396" y="842"/>
                </a:cubicBezTo>
                <a:cubicBezTo>
                  <a:pt x="396" y="849"/>
                  <a:pt x="402" y="854"/>
                  <a:pt x="409" y="854"/>
                </a:cubicBezTo>
                <a:lnTo>
                  <a:pt x="529" y="854"/>
                </a:lnTo>
                <a:close/>
                <a:moveTo>
                  <a:pt x="422" y="415"/>
                </a:moveTo>
                <a:cubicBezTo>
                  <a:pt x="516" y="415"/>
                  <a:pt x="516" y="415"/>
                  <a:pt x="516" y="415"/>
                </a:cubicBezTo>
                <a:cubicBezTo>
                  <a:pt x="516" y="829"/>
                  <a:pt x="516" y="829"/>
                  <a:pt x="516" y="829"/>
                </a:cubicBezTo>
                <a:cubicBezTo>
                  <a:pt x="422" y="829"/>
                  <a:pt x="422" y="829"/>
                  <a:pt x="422" y="829"/>
                </a:cubicBezTo>
                <a:lnTo>
                  <a:pt x="422" y="415"/>
                </a:lnTo>
                <a:close/>
                <a:moveTo>
                  <a:pt x="768" y="854"/>
                </a:moveTo>
                <a:cubicBezTo>
                  <a:pt x="775" y="854"/>
                  <a:pt x="781" y="849"/>
                  <a:pt x="781" y="842"/>
                </a:cubicBezTo>
                <a:cubicBezTo>
                  <a:pt x="781" y="402"/>
                  <a:pt x="781" y="402"/>
                  <a:pt x="781" y="402"/>
                </a:cubicBezTo>
                <a:cubicBezTo>
                  <a:pt x="781" y="395"/>
                  <a:pt x="775" y="390"/>
                  <a:pt x="768" y="390"/>
                </a:cubicBezTo>
                <a:cubicBezTo>
                  <a:pt x="648" y="390"/>
                  <a:pt x="648" y="390"/>
                  <a:pt x="648" y="390"/>
                </a:cubicBezTo>
                <a:cubicBezTo>
                  <a:pt x="641" y="390"/>
                  <a:pt x="636" y="395"/>
                  <a:pt x="636" y="402"/>
                </a:cubicBezTo>
                <a:cubicBezTo>
                  <a:pt x="636" y="842"/>
                  <a:pt x="636" y="842"/>
                  <a:pt x="636" y="842"/>
                </a:cubicBezTo>
                <a:cubicBezTo>
                  <a:pt x="636" y="849"/>
                  <a:pt x="641" y="854"/>
                  <a:pt x="648" y="854"/>
                </a:cubicBezTo>
                <a:lnTo>
                  <a:pt x="768" y="854"/>
                </a:lnTo>
                <a:close/>
                <a:moveTo>
                  <a:pt x="661" y="415"/>
                </a:moveTo>
                <a:cubicBezTo>
                  <a:pt x="755" y="415"/>
                  <a:pt x="755" y="415"/>
                  <a:pt x="755" y="415"/>
                </a:cubicBezTo>
                <a:cubicBezTo>
                  <a:pt x="755" y="829"/>
                  <a:pt x="755" y="829"/>
                  <a:pt x="755" y="829"/>
                </a:cubicBezTo>
                <a:cubicBezTo>
                  <a:pt x="661" y="829"/>
                  <a:pt x="661" y="829"/>
                  <a:pt x="661" y="829"/>
                </a:cubicBezTo>
                <a:lnTo>
                  <a:pt x="661" y="415"/>
                </a:lnTo>
                <a:close/>
                <a:moveTo>
                  <a:pt x="931" y="257"/>
                </a:moveTo>
                <a:cubicBezTo>
                  <a:pt x="475" y="2"/>
                  <a:pt x="475" y="2"/>
                  <a:pt x="475" y="2"/>
                </a:cubicBezTo>
                <a:cubicBezTo>
                  <a:pt x="471" y="0"/>
                  <a:pt x="466" y="0"/>
                  <a:pt x="462" y="2"/>
                </a:cubicBezTo>
                <a:cubicBezTo>
                  <a:pt x="6" y="257"/>
                  <a:pt x="6" y="257"/>
                  <a:pt x="6" y="257"/>
                </a:cubicBezTo>
                <a:cubicBezTo>
                  <a:pt x="2" y="260"/>
                  <a:pt x="0" y="264"/>
                  <a:pt x="0" y="268"/>
                </a:cubicBezTo>
                <a:cubicBezTo>
                  <a:pt x="0" y="341"/>
                  <a:pt x="0" y="341"/>
                  <a:pt x="0" y="341"/>
                </a:cubicBezTo>
                <a:cubicBezTo>
                  <a:pt x="0" y="348"/>
                  <a:pt x="6" y="354"/>
                  <a:pt x="13" y="354"/>
                </a:cubicBezTo>
                <a:cubicBezTo>
                  <a:pt x="925" y="354"/>
                  <a:pt x="925" y="354"/>
                  <a:pt x="925" y="354"/>
                </a:cubicBezTo>
                <a:cubicBezTo>
                  <a:pt x="932" y="354"/>
                  <a:pt x="938" y="348"/>
                  <a:pt x="938" y="341"/>
                </a:cubicBezTo>
                <a:cubicBezTo>
                  <a:pt x="938" y="268"/>
                  <a:pt x="938" y="268"/>
                  <a:pt x="938" y="268"/>
                </a:cubicBezTo>
                <a:cubicBezTo>
                  <a:pt x="938" y="264"/>
                  <a:pt x="935" y="260"/>
                  <a:pt x="931" y="257"/>
                </a:cubicBezTo>
                <a:close/>
                <a:moveTo>
                  <a:pt x="912" y="328"/>
                </a:moveTo>
                <a:cubicBezTo>
                  <a:pt x="26" y="328"/>
                  <a:pt x="26" y="328"/>
                  <a:pt x="26" y="328"/>
                </a:cubicBezTo>
                <a:cubicBezTo>
                  <a:pt x="26" y="276"/>
                  <a:pt x="26" y="276"/>
                  <a:pt x="26" y="276"/>
                </a:cubicBezTo>
                <a:cubicBezTo>
                  <a:pt x="469" y="28"/>
                  <a:pt x="469" y="28"/>
                  <a:pt x="469" y="28"/>
                </a:cubicBezTo>
                <a:cubicBezTo>
                  <a:pt x="912" y="276"/>
                  <a:pt x="912" y="276"/>
                  <a:pt x="912" y="276"/>
                </a:cubicBezTo>
                <a:lnTo>
                  <a:pt x="912" y="328"/>
                </a:lnTo>
                <a:close/>
                <a:moveTo>
                  <a:pt x="462" y="59"/>
                </a:moveTo>
                <a:cubicBezTo>
                  <a:pt x="69" y="280"/>
                  <a:pt x="69" y="280"/>
                  <a:pt x="69" y="280"/>
                </a:cubicBezTo>
                <a:cubicBezTo>
                  <a:pt x="63" y="283"/>
                  <a:pt x="61" y="289"/>
                  <a:pt x="62" y="294"/>
                </a:cubicBezTo>
                <a:cubicBezTo>
                  <a:pt x="64" y="300"/>
                  <a:pt x="69" y="304"/>
                  <a:pt x="75" y="304"/>
                </a:cubicBezTo>
                <a:cubicBezTo>
                  <a:pt x="863" y="304"/>
                  <a:pt x="863" y="304"/>
                  <a:pt x="863" y="304"/>
                </a:cubicBezTo>
                <a:cubicBezTo>
                  <a:pt x="869" y="304"/>
                  <a:pt x="874" y="300"/>
                  <a:pt x="875" y="294"/>
                </a:cubicBezTo>
                <a:cubicBezTo>
                  <a:pt x="877" y="289"/>
                  <a:pt x="874" y="283"/>
                  <a:pt x="869" y="280"/>
                </a:cubicBezTo>
                <a:cubicBezTo>
                  <a:pt x="475" y="59"/>
                  <a:pt x="475" y="59"/>
                  <a:pt x="475" y="59"/>
                </a:cubicBezTo>
                <a:cubicBezTo>
                  <a:pt x="471" y="57"/>
                  <a:pt x="466" y="57"/>
                  <a:pt x="462" y="59"/>
                </a:cubicBezTo>
                <a:close/>
                <a:moveTo>
                  <a:pt x="813" y="278"/>
                </a:moveTo>
                <a:cubicBezTo>
                  <a:pt x="124" y="278"/>
                  <a:pt x="124" y="278"/>
                  <a:pt x="124" y="278"/>
                </a:cubicBezTo>
                <a:cubicBezTo>
                  <a:pt x="469" y="85"/>
                  <a:pt x="469" y="85"/>
                  <a:pt x="469" y="85"/>
                </a:cubicBezTo>
                <a:lnTo>
                  <a:pt x="813" y="27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7"/>
          <p:cNvSpPr>
            <a:spLocks noEditPoints="1"/>
          </p:cNvSpPr>
          <p:nvPr/>
        </p:nvSpPr>
        <p:spPr bwMode="auto">
          <a:xfrm>
            <a:off x="5479133" y="4596059"/>
            <a:ext cx="267443" cy="249836"/>
          </a:xfrm>
          <a:custGeom>
            <a:avLst/>
            <a:gdLst>
              <a:gd name="T0" fmla="*/ 460 w 766"/>
              <a:gd name="T1" fmla="*/ 0 h 715"/>
              <a:gd name="T2" fmla="*/ 12 w 766"/>
              <a:gd name="T3" fmla="*/ 0 h 715"/>
              <a:gd name="T4" fmla="*/ 0 w 766"/>
              <a:gd name="T5" fmla="*/ 702 h 715"/>
              <a:gd name="T6" fmla="*/ 754 w 766"/>
              <a:gd name="T7" fmla="*/ 715 h 715"/>
              <a:gd name="T8" fmla="*/ 766 w 766"/>
              <a:gd name="T9" fmla="*/ 13 h 715"/>
              <a:gd name="T10" fmla="*/ 447 w 766"/>
              <a:gd name="T11" fmla="*/ 25 h 715"/>
              <a:gd name="T12" fmla="*/ 390 w 766"/>
              <a:gd name="T13" fmla="*/ 79 h 715"/>
              <a:gd name="T14" fmla="*/ 381 w 766"/>
              <a:gd name="T15" fmla="*/ 76 h 715"/>
              <a:gd name="T16" fmla="*/ 319 w 766"/>
              <a:gd name="T17" fmla="*/ 135 h 715"/>
              <a:gd name="T18" fmla="*/ 447 w 766"/>
              <a:gd name="T19" fmla="*/ 25 h 715"/>
              <a:gd name="T20" fmla="*/ 25 w 766"/>
              <a:gd name="T21" fmla="*/ 690 h 715"/>
              <a:gd name="T22" fmla="*/ 294 w 766"/>
              <a:gd name="T23" fmla="*/ 25 h 715"/>
              <a:gd name="T24" fmla="*/ 302 w 766"/>
              <a:gd name="T25" fmla="*/ 178 h 715"/>
              <a:gd name="T26" fmla="*/ 315 w 766"/>
              <a:gd name="T27" fmla="*/ 175 h 715"/>
              <a:gd name="T28" fmla="*/ 451 w 766"/>
              <a:gd name="T29" fmla="*/ 175 h 715"/>
              <a:gd name="T30" fmla="*/ 472 w 766"/>
              <a:gd name="T31" fmla="*/ 166 h 715"/>
              <a:gd name="T32" fmla="*/ 741 w 766"/>
              <a:gd name="T33" fmla="*/ 25 h 715"/>
              <a:gd name="T34" fmla="*/ 249 w 766"/>
              <a:gd name="T35" fmla="*/ 253 h 715"/>
              <a:gd name="T36" fmla="*/ 130 w 766"/>
              <a:gd name="T37" fmla="*/ 354 h 715"/>
              <a:gd name="T38" fmla="*/ 139 w 766"/>
              <a:gd name="T39" fmla="*/ 375 h 715"/>
              <a:gd name="T40" fmla="*/ 179 w 766"/>
              <a:gd name="T41" fmla="*/ 603 h 715"/>
              <a:gd name="T42" fmla="*/ 289 w 766"/>
              <a:gd name="T43" fmla="*/ 616 h 715"/>
              <a:gd name="T44" fmla="*/ 302 w 766"/>
              <a:gd name="T45" fmla="*/ 375 h 715"/>
              <a:gd name="T46" fmla="*/ 353 w 766"/>
              <a:gd name="T47" fmla="*/ 368 h 715"/>
              <a:gd name="T48" fmla="*/ 249 w 766"/>
              <a:gd name="T49" fmla="*/ 253 h 715"/>
              <a:gd name="T50" fmla="*/ 277 w 766"/>
              <a:gd name="T51" fmla="*/ 363 h 715"/>
              <a:gd name="T52" fmla="*/ 203 w 766"/>
              <a:gd name="T53" fmla="*/ 591 h 715"/>
              <a:gd name="T54" fmla="*/ 191 w 766"/>
              <a:gd name="T55" fmla="*/ 351 h 715"/>
              <a:gd name="T56" fmla="*/ 240 w 766"/>
              <a:gd name="T57" fmla="*/ 279 h 715"/>
              <a:gd name="T58" fmla="*/ 289 w 766"/>
              <a:gd name="T59" fmla="*/ 351 h 715"/>
              <a:gd name="T60" fmla="*/ 413 w 766"/>
              <a:gd name="T61" fmla="*/ 368 h 715"/>
              <a:gd name="T62" fmla="*/ 464 w 766"/>
              <a:gd name="T63" fmla="*/ 375 h 715"/>
              <a:gd name="T64" fmla="*/ 477 w 766"/>
              <a:gd name="T65" fmla="*/ 616 h 715"/>
              <a:gd name="T66" fmla="*/ 587 w 766"/>
              <a:gd name="T67" fmla="*/ 603 h 715"/>
              <a:gd name="T68" fmla="*/ 627 w 766"/>
              <a:gd name="T69" fmla="*/ 375 h 715"/>
              <a:gd name="T70" fmla="*/ 636 w 766"/>
              <a:gd name="T71" fmla="*/ 354 h 715"/>
              <a:gd name="T72" fmla="*/ 517 w 766"/>
              <a:gd name="T73" fmla="*/ 253 h 715"/>
              <a:gd name="T74" fmla="*/ 597 w 766"/>
              <a:gd name="T75" fmla="*/ 351 h 715"/>
              <a:gd name="T76" fmla="*/ 562 w 766"/>
              <a:gd name="T77" fmla="*/ 363 h 715"/>
              <a:gd name="T78" fmla="*/ 489 w 766"/>
              <a:gd name="T79" fmla="*/ 591 h 715"/>
              <a:gd name="T80" fmla="*/ 477 w 766"/>
              <a:gd name="T81" fmla="*/ 351 h 715"/>
              <a:gd name="T82" fmla="*/ 526 w 766"/>
              <a:gd name="T83" fmla="*/ 279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66" h="715">
                <a:moveTo>
                  <a:pt x="754" y="0"/>
                </a:moveTo>
                <a:cubicBezTo>
                  <a:pt x="460" y="0"/>
                  <a:pt x="460" y="0"/>
                  <a:pt x="460" y="0"/>
                </a:cubicBezTo>
                <a:cubicBezTo>
                  <a:pt x="306" y="0"/>
                  <a:pt x="306" y="0"/>
                  <a:pt x="306" y="0"/>
                </a:cubicBezTo>
                <a:cubicBezTo>
                  <a:pt x="12" y="0"/>
                  <a:pt x="12" y="0"/>
                  <a:pt x="12" y="0"/>
                </a:cubicBezTo>
                <a:cubicBezTo>
                  <a:pt x="5" y="0"/>
                  <a:pt x="0" y="6"/>
                  <a:pt x="0" y="13"/>
                </a:cubicBezTo>
                <a:cubicBezTo>
                  <a:pt x="0" y="702"/>
                  <a:pt x="0" y="702"/>
                  <a:pt x="0" y="702"/>
                </a:cubicBezTo>
                <a:cubicBezTo>
                  <a:pt x="0" y="709"/>
                  <a:pt x="5" y="715"/>
                  <a:pt x="12" y="715"/>
                </a:cubicBezTo>
                <a:cubicBezTo>
                  <a:pt x="754" y="715"/>
                  <a:pt x="754" y="715"/>
                  <a:pt x="754" y="715"/>
                </a:cubicBezTo>
                <a:cubicBezTo>
                  <a:pt x="760" y="715"/>
                  <a:pt x="766" y="709"/>
                  <a:pt x="766" y="702"/>
                </a:cubicBezTo>
                <a:cubicBezTo>
                  <a:pt x="766" y="13"/>
                  <a:pt x="766" y="13"/>
                  <a:pt x="766" y="13"/>
                </a:cubicBezTo>
                <a:cubicBezTo>
                  <a:pt x="766" y="6"/>
                  <a:pt x="760" y="0"/>
                  <a:pt x="754" y="0"/>
                </a:cubicBezTo>
                <a:close/>
                <a:moveTo>
                  <a:pt x="447" y="25"/>
                </a:moveTo>
                <a:cubicBezTo>
                  <a:pt x="447" y="136"/>
                  <a:pt x="447" y="136"/>
                  <a:pt x="447" y="136"/>
                </a:cubicBezTo>
                <a:cubicBezTo>
                  <a:pt x="390" y="79"/>
                  <a:pt x="390" y="79"/>
                  <a:pt x="390" y="79"/>
                </a:cubicBezTo>
                <a:cubicBezTo>
                  <a:pt x="388" y="77"/>
                  <a:pt x="384" y="76"/>
                  <a:pt x="381" y="76"/>
                </a:cubicBezTo>
                <a:cubicBezTo>
                  <a:pt x="381" y="76"/>
                  <a:pt x="381" y="76"/>
                  <a:pt x="381" y="76"/>
                </a:cubicBezTo>
                <a:cubicBezTo>
                  <a:pt x="378" y="76"/>
                  <a:pt x="374" y="77"/>
                  <a:pt x="372" y="80"/>
                </a:cubicBezTo>
                <a:cubicBezTo>
                  <a:pt x="319" y="135"/>
                  <a:pt x="319" y="135"/>
                  <a:pt x="319" y="135"/>
                </a:cubicBezTo>
                <a:cubicBezTo>
                  <a:pt x="319" y="25"/>
                  <a:pt x="319" y="25"/>
                  <a:pt x="319" y="25"/>
                </a:cubicBezTo>
                <a:lnTo>
                  <a:pt x="447" y="25"/>
                </a:lnTo>
                <a:close/>
                <a:moveTo>
                  <a:pt x="741" y="690"/>
                </a:moveTo>
                <a:cubicBezTo>
                  <a:pt x="25" y="690"/>
                  <a:pt x="25" y="690"/>
                  <a:pt x="25" y="690"/>
                </a:cubicBezTo>
                <a:cubicBezTo>
                  <a:pt x="25" y="25"/>
                  <a:pt x="25" y="25"/>
                  <a:pt x="25" y="25"/>
                </a:cubicBezTo>
                <a:cubicBezTo>
                  <a:pt x="294" y="25"/>
                  <a:pt x="294" y="25"/>
                  <a:pt x="294" y="25"/>
                </a:cubicBezTo>
                <a:cubicBezTo>
                  <a:pt x="294" y="166"/>
                  <a:pt x="294" y="166"/>
                  <a:pt x="294" y="166"/>
                </a:cubicBezTo>
                <a:cubicBezTo>
                  <a:pt x="294" y="171"/>
                  <a:pt x="297" y="176"/>
                  <a:pt x="302" y="178"/>
                </a:cubicBezTo>
                <a:cubicBezTo>
                  <a:pt x="303" y="178"/>
                  <a:pt x="305" y="179"/>
                  <a:pt x="306" y="179"/>
                </a:cubicBezTo>
                <a:cubicBezTo>
                  <a:pt x="310" y="179"/>
                  <a:pt x="313" y="177"/>
                  <a:pt x="315" y="175"/>
                </a:cubicBezTo>
                <a:cubicBezTo>
                  <a:pt x="381" y="106"/>
                  <a:pt x="381" y="106"/>
                  <a:pt x="381" y="106"/>
                </a:cubicBezTo>
                <a:cubicBezTo>
                  <a:pt x="451" y="175"/>
                  <a:pt x="451" y="175"/>
                  <a:pt x="451" y="175"/>
                </a:cubicBezTo>
                <a:cubicBezTo>
                  <a:pt x="454" y="179"/>
                  <a:pt x="460" y="180"/>
                  <a:pt x="464" y="178"/>
                </a:cubicBezTo>
                <a:cubicBezTo>
                  <a:pt x="469" y="176"/>
                  <a:pt x="472" y="171"/>
                  <a:pt x="472" y="166"/>
                </a:cubicBezTo>
                <a:cubicBezTo>
                  <a:pt x="472" y="25"/>
                  <a:pt x="472" y="25"/>
                  <a:pt x="472" y="25"/>
                </a:cubicBezTo>
                <a:cubicBezTo>
                  <a:pt x="741" y="25"/>
                  <a:pt x="741" y="25"/>
                  <a:pt x="741" y="25"/>
                </a:cubicBezTo>
                <a:lnTo>
                  <a:pt x="741" y="690"/>
                </a:lnTo>
                <a:close/>
                <a:moveTo>
                  <a:pt x="249" y="253"/>
                </a:moveTo>
                <a:cubicBezTo>
                  <a:pt x="244" y="248"/>
                  <a:pt x="236" y="248"/>
                  <a:pt x="231" y="253"/>
                </a:cubicBezTo>
                <a:cubicBezTo>
                  <a:pt x="130" y="354"/>
                  <a:pt x="130" y="354"/>
                  <a:pt x="130" y="354"/>
                </a:cubicBezTo>
                <a:cubicBezTo>
                  <a:pt x="127" y="358"/>
                  <a:pt x="125" y="363"/>
                  <a:pt x="127" y="368"/>
                </a:cubicBezTo>
                <a:cubicBezTo>
                  <a:pt x="129" y="372"/>
                  <a:pt x="134" y="375"/>
                  <a:pt x="139" y="375"/>
                </a:cubicBezTo>
                <a:cubicBezTo>
                  <a:pt x="179" y="375"/>
                  <a:pt x="179" y="375"/>
                  <a:pt x="179" y="375"/>
                </a:cubicBezTo>
                <a:cubicBezTo>
                  <a:pt x="179" y="603"/>
                  <a:pt x="179" y="603"/>
                  <a:pt x="179" y="603"/>
                </a:cubicBezTo>
                <a:cubicBezTo>
                  <a:pt x="179" y="610"/>
                  <a:pt x="184" y="616"/>
                  <a:pt x="191" y="616"/>
                </a:cubicBezTo>
                <a:cubicBezTo>
                  <a:pt x="289" y="616"/>
                  <a:pt x="289" y="616"/>
                  <a:pt x="289" y="616"/>
                </a:cubicBezTo>
                <a:cubicBezTo>
                  <a:pt x="296" y="616"/>
                  <a:pt x="302" y="610"/>
                  <a:pt x="302" y="603"/>
                </a:cubicBezTo>
                <a:cubicBezTo>
                  <a:pt x="302" y="375"/>
                  <a:pt x="302" y="375"/>
                  <a:pt x="302" y="375"/>
                </a:cubicBezTo>
                <a:cubicBezTo>
                  <a:pt x="341" y="375"/>
                  <a:pt x="341" y="375"/>
                  <a:pt x="341" y="375"/>
                </a:cubicBezTo>
                <a:cubicBezTo>
                  <a:pt x="346" y="375"/>
                  <a:pt x="351" y="372"/>
                  <a:pt x="353" y="368"/>
                </a:cubicBezTo>
                <a:cubicBezTo>
                  <a:pt x="355" y="363"/>
                  <a:pt x="354" y="358"/>
                  <a:pt x="350" y="354"/>
                </a:cubicBezTo>
                <a:lnTo>
                  <a:pt x="249" y="253"/>
                </a:lnTo>
                <a:close/>
                <a:moveTo>
                  <a:pt x="289" y="351"/>
                </a:moveTo>
                <a:cubicBezTo>
                  <a:pt x="282" y="351"/>
                  <a:pt x="277" y="356"/>
                  <a:pt x="277" y="363"/>
                </a:cubicBezTo>
                <a:cubicBezTo>
                  <a:pt x="277" y="591"/>
                  <a:pt x="277" y="591"/>
                  <a:pt x="277" y="591"/>
                </a:cubicBezTo>
                <a:cubicBezTo>
                  <a:pt x="203" y="591"/>
                  <a:pt x="203" y="591"/>
                  <a:pt x="203" y="591"/>
                </a:cubicBezTo>
                <a:cubicBezTo>
                  <a:pt x="203" y="363"/>
                  <a:pt x="203" y="363"/>
                  <a:pt x="203" y="363"/>
                </a:cubicBezTo>
                <a:cubicBezTo>
                  <a:pt x="203" y="356"/>
                  <a:pt x="198" y="351"/>
                  <a:pt x="191" y="351"/>
                </a:cubicBezTo>
                <a:cubicBezTo>
                  <a:pt x="169" y="351"/>
                  <a:pt x="169" y="351"/>
                  <a:pt x="169" y="351"/>
                </a:cubicBezTo>
                <a:cubicBezTo>
                  <a:pt x="240" y="279"/>
                  <a:pt x="240" y="279"/>
                  <a:pt x="240" y="279"/>
                </a:cubicBezTo>
                <a:cubicBezTo>
                  <a:pt x="312" y="351"/>
                  <a:pt x="312" y="351"/>
                  <a:pt x="312" y="351"/>
                </a:cubicBezTo>
                <a:lnTo>
                  <a:pt x="289" y="351"/>
                </a:lnTo>
                <a:close/>
                <a:moveTo>
                  <a:pt x="416" y="354"/>
                </a:moveTo>
                <a:cubicBezTo>
                  <a:pt x="412" y="358"/>
                  <a:pt x="411" y="363"/>
                  <a:pt x="413" y="368"/>
                </a:cubicBezTo>
                <a:cubicBezTo>
                  <a:pt x="415" y="372"/>
                  <a:pt x="419" y="375"/>
                  <a:pt x="424" y="375"/>
                </a:cubicBezTo>
                <a:cubicBezTo>
                  <a:pt x="464" y="375"/>
                  <a:pt x="464" y="375"/>
                  <a:pt x="464" y="375"/>
                </a:cubicBezTo>
                <a:cubicBezTo>
                  <a:pt x="464" y="603"/>
                  <a:pt x="464" y="603"/>
                  <a:pt x="464" y="603"/>
                </a:cubicBezTo>
                <a:cubicBezTo>
                  <a:pt x="464" y="610"/>
                  <a:pt x="470" y="616"/>
                  <a:pt x="477" y="616"/>
                </a:cubicBezTo>
                <a:cubicBezTo>
                  <a:pt x="575" y="616"/>
                  <a:pt x="575" y="616"/>
                  <a:pt x="575" y="616"/>
                </a:cubicBezTo>
                <a:cubicBezTo>
                  <a:pt x="582" y="616"/>
                  <a:pt x="587" y="610"/>
                  <a:pt x="587" y="603"/>
                </a:cubicBezTo>
                <a:cubicBezTo>
                  <a:pt x="587" y="375"/>
                  <a:pt x="587" y="375"/>
                  <a:pt x="587" y="375"/>
                </a:cubicBezTo>
                <a:cubicBezTo>
                  <a:pt x="627" y="375"/>
                  <a:pt x="627" y="375"/>
                  <a:pt x="627" y="375"/>
                </a:cubicBezTo>
                <a:cubicBezTo>
                  <a:pt x="632" y="375"/>
                  <a:pt x="637" y="372"/>
                  <a:pt x="638" y="368"/>
                </a:cubicBezTo>
                <a:cubicBezTo>
                  <a:pt x="640" y="363"/>
                  <a:pt x="639" y="358"/>
                  <a:pt x="636" y="354"/>
                </a:cubicBezTo>
                <a:cubicBezTo>
                  <a:pt x="534" y="253"/>
                  <a:pt x="534" y="253"/>
                  <a:pt x="534" y="253"/>
                </a:cubicBezTo>
                <a:cubicBezTo>
                  <a:pt x="530" y="248"/>
                  <a:pt x="522" y="248"/>
                  <a:pt x="517" y="253"/>
                </a:cubicBezTo>
                <a:lnTo>
                  <a:pt x="416" y="354"/>
                </a:lnTo>
                <a:close/>
                <a:moveTo>
                  <a:pt x="597" y="351"/>
                </a:moveTo>
                <a:cubicBezTo>
                  <a:pt x="575" y="351"/>
                  <a:pt x="575" y="351"/>
                  <a:pt x="575" y="351"/>
                </a:cubicBezTo>
                <a:cubicBezTo>
                  <a:pt x="568" y="351"/>
                  <a:pt x="562" y="356"/>
                  <a:pt x="562" y="363"/>
                </a:cubicBezTo>
                <a:cubicBezTo>
                  <a:pt x="562" y="591"/>
                  <a:pt x="562" y="591"/>
                  <a:pt x="562" y="591"/>
                </a:cubicBezTo>
                <a:cubicBezTo>
                  <a:pt x="489" y="591"/>
                  <a:pt x="489" y="591"/>
                  <a:pt x="489" y="591"/>
                </a:cubicBezTo>
                <a:cubicBezTo>
                  <a:pt x="489" y="363"/>
                  <a:pt x="489" y="363"/>
                  <a:pt x="489" y="363"/>
                </a:cubicBezTo>
                <a:cubicBezTo>
                  <a:pt x="489" y="356"/>
                  <a:pt x="483" y="351"/>
                  <a:pt x="477" y="351"/>
                </a:cubicBezTo>
                <a:cubicBezTo>
                  <a:pt x="454" y="351"/>
                  <a:pt x="454" y="351"/>
                  <a:pt x="454" y="351"/>
                </a:cubicBezTo>
                <a:cubicBezTo>
                  <a:pt x="526" y="279"/>
                  <a:pt x="526" y="279"/>
                  <a:pt x="526" y="279"/>
                </a:cubicBezTo>
                <a:lnTo>
                  <a:pt x="597" y="35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5"/>
          <p:cNvSpPr>
            <a:spLocks noEditPoints="1"/>
          </p:cNvSpPr>
          <p:nvPr/>
        </p:nvSpPr>
        <p:spPr bwMode="auto">
          <a:xfrm>
            <a:off x="6432697" y="3877733"/>
            <a:ext cx="264173" cy="349007"/>
          </a:xfrm>
          <a:custGeom>
            <a:avLst/>
            <a:gdLst>
              <a:gd name="T0" fmla="*/ 84 w 593"/>
              <a:gd name="T1" fmla="*/ 240 h 782"/>
              <a:gd name="T2" fmla="*/ 24 w 593"/>
              <a:gd name="T3" fmla="*/ 163 h 782"/>
              <a:gd name="T4" fmla="*/ 102 w 593"/>
              <a:gd name="T5" fmla="*/ 223 h 782"/>
              <a:gd name="T6" fmla="*/ 179 w 593"/>
              <a:gd name="T7" fmla="*/ 163 h 782"/>
              <a:gd name="T8" fmla="*/ 119 w 593"/>
              <a:gd name="T9" fmla="*/ 240 h 782"/>
              <a:gd name="T10" fmla="*/ 179 w 593"/>
              <a:gd name="T11" fmla="*/ 318 h 782"/>
              <a:gd name="T12" fmla="*/ 162 w 593"/>
              <a:gd name="T13" fmla="*/ 318 h 782"/>
              <a:gd name="T14" fmla="*/ 42 w 593"/>
              <a:gd name="T15" fmla="*/ 318 h 782"/>
              <a:gd name="T16" fmla="*/ 24 w 593"/>
              <a:gd name="T17" fmla="*/ 318 h 782"/>
              <a:gd name="T18" fmla="*/ 550 w 593"/>
              <a:gd name="T19" fmla="*/ 507 h 782"/>
              <a:gd name="T20" fmla="*/ 473 w 593"/>
              <a:gd name="T21" fmla="*/ 567 h 782"/>
              <a:gd name="T22" fmla="*/ 395 w 593"/>
              <a:gd name="T23" fmla="*/ 507 h 782"/>
              <a:gd name="T24" fmla="*/ 455 w 593"/>
              <a:gd name="T25" fmla="*/ 584 h 782"/>
              <a:gd name="T26" fmla="*/ 395 w 593"/>
              <a:gd name="T27" fmla="*/ 662 h 782"/>
              <a:gd name="T28" fmla="*/ 413 w 593"/>
              <a:gd name="T29" fmla="*/ 662 h 782"/>
              <a:gd name="T30" fmla="*/ 533 w 593"/>
              <a:gd name="T31" fmla="*/ 662 h 782"/>
              <a:gd name="T32" fmla="*/ 550 w 593"/>
              <a:gd name="T33" fmla="*/ 662 h 782"/>
              <a:gd name="T34" fmla="*/ 490 w 593"/>
              <a:gd name="T35" fmla="*/ 584 h 782"/>
              <a:gd name="T36" fmla="*/ 550 w 593"/>
              <a:gd name="T37" fmla="*/ 507 h 782"/>
              <a:gd name="T38" fmla="*/ 81 w 593"/>
              <a:gd name="T39" fmla="*/ 782 h 782"/>
              <a:gd name="T40" fmla="*/ 81 w 593"/>
              <a:gd name="T41" fmla="*/ 620 h 782"/>
              <a:gd name="T42" fmla="*/ 137 w 593"/>
              <a:gd name="T43" fmla="*/ 701 h 782"/>
              <a:gd name="T44" fmla="*/ 25 w 593"/>
              <a:gd name="T45" fmla="*/ 701 h 782"/>
              <a:gd name="T46" fmla="*/ 137 w 593"/>
              <a:gd name="T47" fmla="*/ 701 h 782"/>
              <a:gd name="T48" fmla="*/ 494 w 593"/>
              <a:gd name="T49" fmla="*/ 0 h 782"/>
              <a:gd name="T50" fmla="*/ 494 w 593"/>
              <a:gd name="T51" fmla="*/ 163 h 782"/>
              <a:gd name="T52" fmla="*/ 437 w 593"/>
              <a:gd name="T53" fmla="*/ 82 h 782"/>
              <a:gd name="T54" fmla="*/ 550 w 593"/>
              <a:gd name="T55" fmla="*/ 82 h 782"/>
              <a:gd name="T56" fmla="*/ 437 w 593"/>
              <a:gd name="T57" fmla="*/ 82 h 782"/>
              <a:gd name="T58" fmla="*/ 391 w 593"/>
              <a:gd name="T59" fmla="*/ 306 h 782"/>
              <a:gd name="T60" fmla="*/ 481 w 593"/>
              <a:gd name="T61" fmla="*/ 247 h 782"/>
              <a:gd name="T62" fmla="*/ 387 w 593"/>
              <a:gd name="T63" fmla="*/ 383 h 782"/>
              <a:gd name="T64" fmla="*/ 68 w 593"/>
              <a:gd name="T65" fmla="*/ 584 h 782"/>
              <a:gd name="T66" fmla="*/ 93 w 593"/>
              <a:gd name="T67" fmla="*/ 584 h 782"/>
              <a:gd name="T68" fmla="*/ 392 w 593"/>
              <a:gd name="T69" fmla="*/ 407 h 782"/>
              <a:gd name="T70" fmla="*/ 506 w 593"/>
              <a:gd name="T71" fmla="*/ 249 h 782"/>
              <a:gd name="T72" fmla="*/ 593 w 593"/>
              <a:gd name="T73" fmla="*/ 309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782">
                <a:moveTo>
                  <a:pt x="24" y="300"/>
                </a:moveTo>
                <a:cubicBezTo>
                  <a:pt x="84" y="240"/>
                  <a:pt x="84" y="240"/>
                  <a:pt x="84" y="240"/>
                </a:cubicBezTo>
                <a:cubicBezTo>
                  <a:pt x="24" y="180"/>
                  <a:pt x="24" y="180"/>
                  <a:pt x="24" y="180"/>
                </a:cubicBezTo>
                <a:cubicBezTo>
                  <a:pt x="20" y="175"/>
                  <a:pt x="20" y="168"/>
                  <a:pt x="24" y="163"/>
                </a:cubicBezTo>
                <a:cubicBezTo>
                  <a:pt x="29" y="158"/>
                  <a:pt x="37" y="158"/>
                  <a:pt x="42" y="163"/>
                </a:cubicBezTo>
                <a:cubicBezTo>
                  <a:pt x="102" y="223"/>
                  <a:pt x="102" y="223"/>
                  <a:pt x="102" y="223"/>
                </a:cubicBezTo>
                <a:cubicBezTo>
                  <a:pt x="162" y="163"/>
                  <a:pt x="162" y="163"/>
                  <a:pt x="162" y="163"/>
                </a:cubicBezTo>
                <a:cubicBezTo>
                  <a:pt x="167" y="158"/>
                  <a:pt x="175" y="158"/>
                  <a:pt x="179" y="163"/>
                </a:cubicBezTo>
                <a:cubicBezTo>
                  <a:pt x="184" y="168"/>
                  <a:pt x="184" y="175"/>
                  <a:pt x="179" y="180"/>
                </a:cubicBezTo>
                <a:cubicBezTo>
                  <a:pt x="119" y="240"/>
                  <a:pt x="119" y="240"/>
                  <a:pt x="119" y="240"/>
                </a:cubicBezTo>
                <a:cubicBezTo>
                  <a:pt x="179" y="300"/>
                  <a:pt x="179" y="300"/>
                  <a:pt x="179" y="300"/>
                </a:cubicBezTo>
                <a:cubicBezTo>
                  <a:pt x="184" y="305"/>
                  <a:pt x="184" y="313"/>
                  <a:pt x="179" y="318"/>
                </a:cubicBezTo>
                <a:cubicBezTo>
                  <a:pt x="177" y="320"/>
                  <a:pt x="174" y="321"/>
                  <a:pt x="171" y="321"/>
                </a:cubicBezTo>
                <a:cubicBezTo>
                  <a:pt x="168" y="321"/>
                  <a:pt x="164" y="320"/>
                  <a:pt x="162" y="318"/>
                </a:cubicBezTo>
                <a:cubicBezTo>
                  <a:pt x="102" y="258"/>
                  <a:pt x="102" y="258"/>
                  <a:pt x="102" y="258"/>
                </a:cubicBezTo>
                <a:cubicBezTo>
                  <a:pt x="42" y="318"/>
                  <a:pt x="42" y="318"/>
                  <a:pt x="42" y="318"/>
                </a:cubicBezTo>
                <a:cubicBezTo>
                  <a:pt x="39" y="320"/>
                  <a:pt x="36" y="321"/>
                  <a:pt x="33" y="321"/>
                </a:cubicBezTo>
                <a:cubicBezTo>
                  <a:pt x="30" y="321"/>
                  <a:pt x="27" y="320"/>
                  <a:pt x="24" y="318"/>
                </a:cubicBezTo>
                <a:cubicBezTo>
                  <a:pt x="20" y="313"/>
                  <a:pt x="20" y="305"/>
                  <a:pt x="24" y="300"/>
                </a:cubicBezTo>
                <a:close/>
                <a:moveTo>
                  <a:pt x="550" y="507"/>
                </a:moveTo>
                <a:cubicBezTo>
                  <a:pt x="545" y="502"/>
                  <a:pt x="538" y="502"/>
                  <a:pt x="533" y="507"/>
                </a:cubicBezTo>
                <a:cubicBezTo>
                  <a:pt x="473" y="567"/>
                  <a:pt x="473" y="567"/>
                  <a:pt x="473" y="567"/>
                </a:cubicBezTo>
                <a:cubicBezTo>
                  <a:pt x="413" y="507"/>
                  <a:pt x="413" y="507"/>
                  <a:pt x="413" y="507"/>
                </a:cubicBezTo>
                <a:cubicBezTo>
                  <a:pt x="408" y="502"/>
                  <a:pt x="400" y="502"/>
                  <a:pt x="395" y="507"/>
                </a:cubicBezTo>
                <a:cubicBezTo>
                  <a:pt x="390" y="512"/>
                  <a:pt x="390" y="519"/>
                  <a:pt x="395" y="524"/>
                </a:cubicBezTo>
                <a:cubicBezTo>
                  <a:pt x="455" y="584"/>
                  <a:pt x="455" y="584"/>
                  <a:pt x="455" y="584"/>
                </a:cubicBezTo>
                <a:cubicBezTo>
                  <a:pt x="395" y="644"/>
                  <a:pt x="395" y="644"/>
                  <a:pt x="395" y="644"/>
                </a:cubicBezTo>
                <a:cubicBezTo>
                  <a:pt x="390" y="649"/>
                  <a:pt x="390" y="657"/>
                  <a:pt x="395" y="662"/>
                </a:cubicBezTo>
                <a:cubicBezTo>
                  <a:pt x="397" y="664"/>
                  <a:pt x="401" y="665"/>
                  <a:pt x="404" y="665"/>
                </a:cubicBezTo>
                <a:cubicBezTo>
                  <a:pt x="407" y="665"/>
                  <a:pt x="410" y="664"/>
                  <a:pt x="413" y="662"/>
                </a:cubicBezTo>
                <a:cubicBezTo>
                  <a:pt x="473" y="602"/>
                  <a:pt x="473" y="602"/>
                  <a:pt x="473" y="602"/>
                </a:cubicBezTo>
                <a:cubicBezTo>
                  <a:pt x="533" y="662"/>
                  <a:pt x="533" y="662"/>
                  <a:pt x="533" y="662"/>
                </a:cubicBezTo>
                <a:cubicBezTo>
                  <a:pt x="535" y="664"/>
                  <a:pt x="538" y="665"/>
                  <a:pt x="541" y="665"/>
                </a:cubicBezTo>
                <a:cubicBezTo>
                  <a:pt x="545" y="665"/>
                  <a:pt x="548" y="664"/>
                  <a:pt x="550" y="662"/>
                </a:cubicBezTo>
                <a:cubicBezTo>
                  <a:pt x="555" y="657"/>
                  <a:pt x="555" y="649"/>
                  <a:pt x="550" y="644"/>
                </a:cubicBezTo>
                <a:cubicBezTo>
                  <a:pt x="490" y="584"/>
                  <a:pt x="490" y="584"/>
                  <a:pt x="490" y="584"/>
                </a:cubicBezTo>
                <a:cubicBezTo>
                  <a:pt x="550" y="524"/>
                  <a:pt x="550" y="524"/>
                  <a:pt x="550" y="524"/>
                </a:cubicBezTo>
                <a:cubicBezTo>
                  <a:pt x="555" y="519"/>
                  <a:pt x="555" y="512"/>
                  <a:pt x="550" y="507"/>
                </a:cubicBezTo>
                <a:close/>
                <a:moveTo>
                  <a:pt x="162" y="701"/>
                </a:moveTo>
                <a:cubicBezTo>
                  <a:pt x="162" y="746"/>
                  <a:pt x="126" y="782"/>
                  <a:pt x="81" y="782"/>
                </a:cubicBezTo>
                <a:cubicBezTo>
                  <a:pt x="36" y="782"/>
                  <a:pt x="0" y="746"/>
                  <a:pt x="0" y="701"/>
                </a:cubicBezTo>
                <a:cubicBezTo>
                  <a:pt x="0" y="656"/>
                  <a:pt x="36" y="620"/>
                  <a:pt x="81" y="620"/>
                </a:cubicBezTo>
                <a:cubicBezTo>
                  <a:pt x="126" y="620"/>
                  <a:pt x="162" y="656"/>
                  <a:pt x="162" y="701"/>
                </a:cubicBezTo>
                <a:close/>
                <a:moveTo>
                  <a:pt x="137" y="701"/>
                </a:moveTo>
                <a:cubicBezTo>
                  <a:pt x="137" y="670"/>
                  <a:pt x="112" y="644"/>
                  <a:pt x="81" y="644"/>
                </a:cubicBezTo>
                <a:cubicBezTo>
                  <a:pt x="50" y="644"/>
                  <a:pt x="25" y="670"/>
                  <a:pt x="25" y="701"/>
                </a:cubicBezTo>
                <a:cubicBezTo>
                  <a:pt x="25" y="732"/>
                  <a:pt x="50" y="757"/>
                  <a:pt x="81" y="757"/>
                </a:cubicBezTo>
                <a:cubicBezTo>
                  <a:pt x="112" y="757"/>
                  <a:pt x="137" y="732"/>
                  <a:pt x="137" y="701"/>
                </a:cubicBezTo>
                <a:close/>
                <a:moveTo>
                  <a:pt x="412" y="82"/>
                </a:moveTo>
                <a:cubicBezTo>
                  <a:pt x="412" y="37"/>
                  <a:pt x="449" y="0"/>
                  <a:pt x="494" y="0"/>
                </a:cubicBezTo>
                <a:cubicBezTo>
                  <a:pt x="538" y="0"/>
                  <a:pt x="575" y="37"/>
                  <a:pt x="575" y="82"/>
                </a:cubicBezTo>
                <a:cubicBezTo>
                  <a:pt x="575" y="126"/>
                  <a:pt x="538" y="163"/>
                  <a:pt x="494" y="163"/>
                </a:cubicBezTo>
                <a:cubicBezTo>
                  <a:pt x="449" y="163"/>
                  <a:pt x="412" y="126"/>
                  <a:pt x="412" y="82"/>
                </a:cubicBezTo>
                <a:close/>
                <a:moveTo>
                  <a:pt x="437" y="82"/>
                </a:moveTo>
                <a:cubicBezTo>
                  <a:pt x="437" y="113"/>
                  <a:pt x="463" y="138"/>
                  <a:pt x="494" y="138"/>
                </a:cubicBezTo>
                <a:cubicBezTo>
                  <a:pt x="525" y="138"/>
                  <a:pt x="550" y="113"/>
                  <a:pt x="550" y="82"/>
                </a:cubicBezTo>
                <a:cubicBezTo>
                  <a:pt x="550" y="51"/>
                  <a:pt x="525" y="25"/>
                  <a:pt x="494" y="25"/>
                </a:cubicBezTo>
                <a:cubicBezTo>
                  <a:pt x="463" y="25"/>
                  <a:pt x="437" y="51"/>
                  <a:pt x="437" y="82"/>
                </a:cubicBezTo>
                <a:close/>
                <a:moveTo>
                  <a:pt x="494" y="198"/>
                </a:moveTo>
                <a:cubicBezTo>
                  <a:pt x="391" y="306"/>
                  <a:pt x="391" y="306"/>
                  <a:pt x="391" y="306"/>
                </a:cubicBezTo>
                <a:cubicBezTo>
                  <a:pt x="408" y="323"/>
                  <a:pt x="408" y="323"/>
                  <a:pt x="408" y="323"/>
                </a:cubicBezTo>
                <a:cubicBezTo>
                  <a:pt x="481" y="247"/>
                  <a:pt x="481" y="247"/>
                  <a:pt x="481" y="247"/>
                </a:cubicBezTo>
                <a:cubicBezTo>
                  <a:pt x="481" y="272"/>
                  <a:pt x="481" y="272"/>
                  <a:pt x="481" y="272"/>
                </a:cubicBezTo>
                <a:cubicBezTo>
                  <a:pt x="481" y="325"/>
                  <a:pt x="439" y="374"/>
                  <a:pt x="387" y="383"/>
                </a:cubicBezTo>
                <a:cubicBezTo>
                  <a:pt x="215" y="412"/>
                  <a:pt x="215" y="412"/>
                  <a:pt x="215" y="412"/>
                </a:cubicBezTo>
                <a:cubicBezTo>
                  <a:pt x="130" y="426"/>
                  <a:pt x="68" y="498"/>
                  <a:pt x="68" y="584"/>
                </a:cubicBezTo>
                <a:cubicBezTo>
                  <a:pt x="68" y="591"/>
                  <a:pt x="74" y="597"/>
                  <a:pt x="81" y="597"/>
                </a:cubicBezTo>
                <a:cubicBezTo>
                  <a:pt x="88" y="597"/>
                  <a:pt x="93" y="591"/>
                  <a:pt x="93" y="584"/>
                </a:cubicBezTo>
                <a:cubicBezTo>
                  <a:pt x="93" y="511"/>
                  <a:pt x="146" y="448"/>
                  <a:pt x="219" y="436"/>
                </a:cubicBezTo>
                <a:cubicBezTo>
                  <a:pt x="392" y="407"/>
                  <a:pt x="392" y="407"/>
                  <a:pt x="392" y="407"/>
                </a:cubicBezTo>
                <a:cubicBezTo>
                  <a:pt x="455" y="397"/>
                  <a:pt x="506" y="336"/>
                  <a:pt x="506" y="272"/>
                </a:cubicBezTo>
                <a:cubicBezTo>
                  <a:pt x="506" y="249"/>
                  <a:pt x="506" y="249"/>
                  <a:pt x="506" y="249"/>
                </a:cubicBezTo>
                <a:cubicBezTo>
                  <a:pt x="575" y="326"/>
                  <a:pt x="575" y="326"/>
                  <a:pt x="575" y="326"/>
                </a:cubicBezTo>
                <a:cubicBezTo>
                  <a:pt x="593" y="309"/>
                  <a:pt x="593" y="309"/>
                  <a:pt x="593" y="309"/>
                </a:cubicBezTo>
                <a:lnTo>
                  <a:pt x="494" y="1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6"/>
          <p:cNvSpPr>
            <a:spLocks noEditPoints="1"/>
          </p:cNvSpPr>
          <p:nvPr/>
        </p:nvSpPr>
        <p:spPr bwMode="auto">
          <a:xfrm>
            <a:off x="6587742" y="2706656"/>
            <a:ext cx="423996" cy="421770"/>
          </a:xfrm>
          <a:custGeom>
            <a:avLst/>
            <a:gdLst>
              <a:gd name="T0" fmla="*/ 252 w 916"/>
              <a:gd name="T1" fmla="*/ 749 h 910"/>
              <a:gd name="T2" fmla="*/ 187 w 916"/>
              <a:gd name="T3" fmla="*/ 493 h 910"/>
              <a:gd name="T4" fmla="*/ 124 w 916"/>
              <a:gd name="T5" fmla="*/ 748 h 910"/>
              <a:gd name="T6" fmla="*/ 3 w 916"/>
              <a:gd name="T7" fmla="*/ 859 h 910"/>
              <a:gd name="T8" fmla="*/ 8 w 916"/>
              <a:gd name="T9" fmla="*/ 877 h 910"/>
              <a:gd name="T10" fmla="*/ 365 w 916"/>
              <a:gd name="T11" fmla="*/ 877 h 910"/>
              <a:gd name="T12" fmla="*/ 371 w 916"/>
              <a:gd name="T13" fmla="*/ 859 h 910"/>
              <a:gd name="T14" fmla="*/ 95 w 916"/>
              <a:gd name="T15" fmla="*/ 624 h 910"/>
              <a:gd name="T16" fmla="*/ 279 w 916"/>
              <a:gd name="T17" fmla="*/ 624 h 910"/>
              <a:gd name="T18" fmla="*/ 95 w 916"/>
              <a:gd name="T19" fmla="*/ 624 h 910"/>
              <a:gd name="T20" fmla="*/ 224 w 916"/>
              <a:gd name="T21" fmla="*/ 769 h 910"/>
              <a:gd name="T22" fmla="*/ 149 w 916"/>
              <a:gd name="T23" fmla="*/ 767 h 910"/>
              <a:gd name="T24" fmla="*/ 187 w 916"/>
              <a:gd name="T25" fmla="*/ 885 h 910"/>
              <a:gd name="T26" fmla="*/ 124 w 916"/>
              <a:gd name="T27" fmla="*/ 776 h 910"/>
              <a:gd name="T28" fmla="*/ 194 w 916"/>
              <a:gd name="T29" fmla="*/ 831 h 910"/>
              <a:gd name="T30" fmla="*/ 341 w 916"/>
              <a:gd name="T31" fmla="*/ 860 h 910"/>
              <a:gd name="T32" fmla="*/ 913 w 916"/>
              <a:gd name="T33" fmla="*/ 859 h 910"/>
              <a:gd name="T34" fmla="*/ 793 w 916"/>
              <a:gd name="T35" fmla="*/ 749 h 910"/>
              <a:gd name="T36" fmla="*/ 729 w 916"/>
              <a:gd name="T37" fmla="*/ 493 h 910"/>
              <a:gd name="T38" fmla="*/ 666 w 916"/>
              <a:gd name="T39" fmla="*/ 748 h 910"/>
              <a:gd name="T40" fmla="*/ 544 w 916"/>
              <a:gd name="T41" fmla="*/ 859 h 910"/>
              <a:gd name="T42" fmla="*/ 550 w 916"/>
              <a:gd name="T43" fmla="*/ 877 h 910"/>
              <a:gd name="T44" fmla="*/ 907 w 916"/>
              <a:gd name="T45" fmla="*/ 877 h 910"/>
              <a:gd name="T46" fmla="*/ 913 w 916"/>
              <a:gd name="T47" fmla="*/ 859 h 910"/>
              <a:gd name="T48" fmla="*/ 729 w 916"/>
              <a:gd name="T49" fmla="*/ 518 h 910"/>
              <a:gd name="T50" fmla="*/ 729 w 916"/>
              <a:gd name="T51" fmla="*/ 754 h 910"/>
              <a:gd name="T52" fmla="*/ 729 w 916"/>
              <a:gd name="T53" fmla="*/ 779 h 910"/>
              <a:gd name="T54" fmla="*/ 729 w 916"/>
              <a:gd name="T55" fmla="*/ 805 h 910"/>
              <a:gd name="T56" fmla="*/ 729 w 916"/>
              <a:gd name="T57" fmla="*/ 779 h 910"/>
              <a:gd name="T58" fmla="*/ 574 w 916"/>
              <a:gd name="T59" fmla="*/ 860 h 910"/>
              <a:gd name="T60" fmla="*/ 721 w 916"/>
              <a:gd name="T61" fmla="*/ 831 h 910"/>
              <a:gd name="T62" fmla="*/ 792 w 916"/>
              <a:gd name="T63" fmla="*/ 776 h 910"/>
              <a:gd name="T64" fmla="*/ 729 w 916"/>
              <a:gd name="T65" fmla="*/ 885 h 910"/>
              <a:gd name="T66" fmla="*/ 597 w 916"/>
              <a:gd name="T67" fmla="*/ 655 h 910"/>
              <a:gd name="T68" fmla="*/ 604 w 916"/>
              <a:gd name="T69" fmla="*/ 632 h 910"/>
              <a:gd name="T70" fmla="*/ 540 w 916"/>
              <a:gd name="T71" fmla="*/ 571 h 910"/>
              <a:gd name="T72" fmla="*/ 471 w 916"/>
              <a:gd name="T73" fmla="*/ 427 h 910"/>
              <a:gd name="T74" fmla="*/ 637 w 916"/>
              <a:gd name="T75" fmla="*/ 384 h 910"/>
              <a:gd name="T76" fmla="*/ 643 w 916"/>
              <a:gd name="T77" fmla="*/ 365 h 910"/>
              <a:gd name="T78" fmla="*/ 523 w 916"/>
              <a:gd name="T79" fmla="*/ 255 h 910"/>
              <a:gd name="T80" fmla="*/ 459 w 916"/>
              <a:gd name="T81" fmla="*/ 0 h 910"/>
              <a:gd name="T82" fmla="*/ 396 w 916"/>
              <a:gd name="T83" fmla="*/ 255 h 910"/>
              <a:gd name="T84" fmla="*/ 274 w 916"/>
              <a:gd name="T85" fmla="*/ 365 h 910"/>
              <a:gd name="T86" fmla="*/ 280 w 916"/>
              <a:gd name="T87" fmla="*/ 384 h 910"/>
              <a:gd name="T88" fmla="*/ 446 w 916"/>
              <a:gd name="T89" fmla="*/ 427 h 910"/>
              <a:gd name="T90" fmla="*/ 378 w 916"/>
              <a:gd name="T91" fmla="*/ 571 h 910"/>
              <a:gd name="T92" fmla="*/ 320 w 916"/>
              <a:gd name="T93" fmla="*/ 629 h 910"/>
              <a:gd name="T94" fmla="*/ 327 w 916"/>
              <a:gd name="T95" fmla="*/ 652 h 910"/>
              <a:gd name="T96" fmla="*/ 390 w 916"/>
              <a:gd name="T97" fmla="*/ 612 h 910"/>
              <a:gd name="T98" fmla="*/ 528 w 916"/>
              <a:gd name="T99" fmla="*/ 612 h 910"/>
              <a:gd name="T100" fmla="*/ 367 w 916"/>
              <a:gd name="T101" fmla="*/ 130 h 910"/>
              <a:gd name="T102" fmla="*/ 550 w 916"/>
              <a:gd name="T103" fmla="*/ 130 h 910"/>
              <a:gd name="T104" fmla="*/ 367 w 916"/>
              <a:gd name="T105" fmla="*/ 130 h 910"/>
              <a:gd name="T106" fmla="*/ 495 w 916"/>
              <a:gd name="T107" fmla="*/ 275 h 910"/>
              <a:gd name="T108" fmla="*/ 420 w 916"/>
              <a:gd name="T109" fmla="*/ 273 h 910"/>
              <a:gd name="T110" fmla="*/ 396 w 916"/>
              <a:gd name="T111" fmla="*/ 282 h 910"/>
              <a:gd name="T112" fmla="*/ 466 w 916"/>
              <a:gd name="T113" fmla="*/ 337 h 910"/>
              <a:gd name="T114" fmla="*/ 613 w 916"/>
              <a:gd name="T115" fmla="*/ 366 h 910"/>
              <a:gd name="T116" fmla="*/ 305 w 916"/>
              <a:gd name="T117" fmla="*/ 366 h 910"/>
              <a:gd name="T118" fmla="*/ 459 w 916"/>
              <a:gd name="T119" fmla="*/ 627 h 910"/>
              <a:gd name="T120" fmla="*/ 405 w 916"/>
              <a:gd name="T121" fmla="*/ 587 h 910"/>
              <a:gd name="T122" fmla="*/ 403 w 916"/>
              <a:gd name="T123" fmla="*/ 571 h 910"/>
              <a:gd name="T124" fmla="*/ 515 w 916"/>
              <a:gd name="T125" fmla="*/ 57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6" h="910">
                <a:moveTo>
                  <a:pt x="252" y="749"/>
                </a:moveTo>
                <a:cubicBezTo>
                  <a:pt x="252" y="749"/>
                  <a:pt x="252" y="749"/>
                  <a:pt x="252" y="749"/>
                </a:cubicBezTo>
                <a:cubicBezTo>
                  <a:pt x="281" y="721"/>
                  <a:pt x="303" y="676"/>
                  <a:pt x="303" y="624"/>
                </a:cubicBezTo>
                <a:cubicBezTo>
                  <a:pt x="303" y="545"/>
                  <a:pt x="258" y="493"/>
                  <a:pt x="187" y="493"/>
                </a:cubicBezTo>
                <a:cubicBezTo>
                  <a:pt x="116" y="493"/>
                  <a:pt x="71" y="545"/>
                  <a:pt x="71" y="624"/>
                </a:cubicBezTo>
                <a:cubicBezTo>
                  <a:pt x="71" y="673"/>
                  <a:pt x="94" y="720"/>
                  <a:pt x="124" y="748"/>
                </a:cubicBezTo>
                <a:cubicBezTo>
                  <a:pt x="123" y="749"/>
                  <a:pt x="123" y="749"/>
                  <a:pt x="122" y="749"/>
                </a:cubicBezTo>
                <a:cubicBezTo>
                  <a:pt x="53" y="782"/>
                  <a:pt x="5" y="856"/>
                  <a:pt x="3" y="859"/>
                </a:cubicBezTo>
                <a:cubicBezTo>
                  <a:pt x="1" y="862"/>
                  <a:pt x="0" y="866"/>
                  <a:pt x="1" y="870"/>
                </a:cubicBezTo>
                <a:cubicBezTo>
                  <a:pt x="2" y="873"/>
                  <a:pt x="5" y="876"/>
                  <a:pt x="8" y="877"/>
                </a:cubicBezTo>
                <a:cubicBezTo>
                  <a:pt x="12" y="879"/>
                  <a:pt x="90" y="910"/>
                  <a:pt x="187" y="910"/>
                </a:cubicBezTo>
                <a:cubicBezTo>
                  <a:pt x="284" y="910"/>
                  <a:pt x="362" y="879"/>
                  <a:pt x="365" y="877"/>
                </a:cubicBezTo>
                <a:cubicBezTo>
                  <a:pt x="369" y="876"/>
                  <a:pt x="372" y="873"/>
                  <a:pt x="373" y="870"/>
                </a:cubicBezTo>
                <a:cubicBezTo>
                  <a:pt x="374" y="866"/>
                  <a:pt x="373" y="862"/>
                  <a:pt x="371" y="859"/>
                </a:cubicBezTo>
                <a:cubicBezTo>
                  <a:pt x="369" y="856"/>
                  <a:pt x="321" y="782"/>
                  <a:pt x="252" y="749"/>
                </a:cubicBezTo>
                <a:close/>
                <a:moveTo>
                  <a:pt x="95" y="624"/>
                </a:moveTo>
                <a:cubicBezTo>
                  <a:pt x="95" y="559"/>
                  <a:pt x="130" y="518"/>
                  <a:pt x="187" y="518"/>
                </a:cubicBezTo>
                <a:cubicBezTo>
                  <a:pt x="243" y="518"/>
                  <a:pt x="279" y="559"/>
                  <a:pt x="279" y="624"/>
                </a:cubicBezTo>
                <a:cubicBezTo>
                  <a:pt x="279" y="694"/>
                  <a:pt x="228" y="754"/>
                  <a:pt x="187" y="754"/>
                </a:cubicBezTo>
                <a:cubicBezTo>
                  <a:pt x="156" y="754"/>
                  <a:pt x="95" y="699"/>
                  <a:pt x="95" y="624"/>
                </a:cubicBezTo>
                <a:close/>
                <a:moveTo>
                  <a:pt x="187" y="779"/>
                </a:moveTo>
                <a:cubicBezTo>
                  <a:pt x="199" y="779"/>
                  <a:pt x="211" y="776"/>
                  <a:pt x="224" y="769"/>
                </a:cubicBezTo>
                <a:cubicBezTo>
                  <a:pt x="209" y="786"/>
                  <a:pt x="195" y="799"/>
                  <a:pt x="187" y="805"/>
                </a:cubicBezTo>
                <a:cubicBezTo>
                  <a:pt x="178" y="798"/>
                  <a:pt x="164" y="785"/>
                  <a:pt x="149" y="767"/>
                </a:cubicBezTo>
                <a:cubicBezTo>
                  <a:pt x="161" y="775"/>
                  <a:pt x="175" y="779"/>
                  <a:pt x="187" y="779"/>
                </a:cubicBezTo>
                <a:close/>
                <a:moveTo>
                  <a:pt x="187" y="885"/>
                </a:moveTo>
                <a:cubicBezTo>
                  <a:pt x="119" y="885"/>
                  <a:pt x="59" y="868"/>
                  <a:pt x="33" y="860"/>
                </a:cubicBezTo>
                <a:cubicBezTo>
                  <a:pt x="48" y="839"/>
                  <a:pt x="82" y="799"/>
                  <a:pt x="124" y="776"/>
                </a:cubicBezTo>
                <a:cubicBezTo>
                  <a:pt x="151" y="810"/>
                  <a:pt x="178" y="830"/>
                  <a:pt x="180" y="831"/>
                </a:cubicBezTo>
                <a:cubicBezTo>
                  <a:pt x="184" y="835"/>
                  <a:pt x="190" y="835"/>
                  <a:pt x="194" y="831"/>
                </a:cubicBezTo>
                <a:cubicBezTo>
                  <a:pt x="196" y="830"/>
                  <a:pt x="223" y="810"/>
                  <a:pt x="250" y="776"/>
                </a:cubicBezTo>
                <a:cubicBezTo>
                  <a:pt x="292" y="799"/>
                  <a:pt x="326" y="839"/>
                  <a:pt x="341" y="860"/>
                </a:cubicBezTo>
                <a:cubicBezTo>
                  <a:pt x="314" y="868"/>
                  <a:pt x="255" y="885"/>
                  <a:pt x="187" y="885"/>
                </a:cubicBezTo>
                <a:close/>
                <a:moveTo>
                  <a:pt x="913" y="859"/>
                </a:moveTo>
                <a:cubicBezTo>
                  <a:pt x="911" y="856"/>
                  <a:pt x="863" y="782"/>
                  <a:pt x="794" y="749"/>
                </a:cubicBezTo>
                <a:cubicBezTo>
                  <a:pt x="794" y="749"/>
                  <a:pt x="794" y="749"/>
                  <a:pt x="793" y="749"/>
                </a:cubicBezTo>
                <a:cubicBezTo>
                  <a:pt x="823" y="721"/>
                  <a:pt x="845" y="676"/>
                  <a:pt x="845" y="624"/>
                </a:cubicBezTo>
                <a:cubicBezTo>
                  <a:pt x="845" y="545"/>
                  <a:pt x="799" y="493"/>
                  <a:pt x="729" y="493"/>
                </a:cubicBezTo>
                <a:cubicBezTo>
                  <a:pt x="658" y="493"/>
                  <a:pt x="612" y="545"/>
                  <a:pt x="612" y="624"/>
                </a:cubicBezTo>
                <a:cubicBezTo>
                  <a:pt x="612" y="673"/>
                  <a:pt x="636" y="720"/>
                  <a:pt x="666" y="748"/>
                </a:cubicBezTo>
                <a:cubicBezTo>
                  <a:pt x="665" y="749"/>
                  <a:pt x="664" y="749"/>
                  <a:pt x="663" y="749"/>
                </a:cubicBezTo>
                <a:cubicBezTo>
                  <a:pt x="595" y="782"/>
                  <a:pt x="546" y="856"/>
                  <a:pt x="544" y="859"/>
                </a:cubicBezTo>
                <a:cubicBezTo>
                  <a:pt x="542" y="862"/>
                  <a:pt x="542" y="866"/>
                  <a:pt x="543" y="870"/>
                </a:cubicBezTo>
                <a:cubicBezTo>
                  <a:pt x="544" y="873"/>
                  <a:pt x="547" y="876"/>
                  <a:pt x="550" y="877"/>
                </a:cubicBezTo>
                <a:cubicBezTo>
                  <a:pt x="553" y="879"/>
                  <a:pt x="631" y="910"/>
                  <a:pt x="729" y="910"/>
                </a:cubicBezTo>
                <a:cubicBezTo>
                  <a:pt x="826" y="910"/>
                  <a:pt x="904" y="879"/>
                  <a:pt x="907" y="877"/>
                </a:cubicBezTo>
                <a:cubicBezTo>
                  <a:pt x="911" y="876"/>
                  <a:pt x="913" y="873"/>
                  <a:pt x="914" y="870"/>
                </a:cubicBezTo>
                <a:cubicBezTo>
                  <a:pt x="916" y="866"/>
                  <a:pt x="915" y="862"/>
                  <a:pt x="913" y="859"/>
                </a:cubicBezTo>
                <a:close/>
                <a:moveTo>
                  <a:pt x="637" y="624"/>
                </a:moveTo>
                <a:cubicBezTo>
                  <a:pt x="637" y="559"/>
                  <a:pt x="672" y="518"/>
                  <a:pt x="729" y="518"/>
                </a:cubicBezTo>
                <a:cubicBezTo>
                  <a:pt x="785" y="518"/>
                  <a:pt x="820" y="559"/>
                  <a:pt x="820" y="624"/>
                </a:cubicBezTo>
                <a:cubicBezTo>
                  <a:pt x="820" y="694"/>
                  <a:pt x="770" y="754"/>
                  <a:pt x="729" y="754"/>
                </a:cubicBezTo>
                <a:cubicBezTo>
                  <a:pt x="697" y="754"/>
                  <a:pt x="637" y="699"/>
                  <a:pt x="637" y="624"/>
                </a:cubicBezTo>
                <a:close/>
                <a:moveTo>
                  <a:pt x="729" y="779"/>
                </a:moveTo>
                <a:cubicBezTo>
                  <a:pt x="741" y="779"/>
                  <a:pt x="753" y="776"/>
                  <a:pt x="765" y="769"/>
                </a:cubicBezTo>
                <a:cubicBezTo>
                  <a:pt x="751" y="786"/>
                  <a:pt x="737" y="799"/>
                  <a:pt x="729" y="805"/>
                </a:cubicBezTo>
                <a:cubicBezTo>
                  <a:pt x="720" y="798"/>
                  <a:pt x="705" y="785"/>
                  <a:pt x="690" y="767"/>
                </a:cubicBezTo>
                <a:cubicBezTo>
                  <a:pt x="703" y="775"/>
                  <a:pt x="716" y="779"/>
                  <a:pt x="729" y="779"/>
                </a:cubicBezTo>
                <a:close/>
                <a:moveTo>
                  <a:pt x="729" y="885"/>
                </a:moveTo>
                <a:cubicBezTo>
                  <a:pt x="661" y="885"/>
                  <a:pt x="601" y="868"/>
                  <a:pt x="574" y="860"/>
                </a:cubicBezTo>
                <a:cubicBezTo>
                  <a:pt x="590" y="839"/>
                  <a:pt x="623" y="799"/>
                  <a:pt x="665" y="776"/>
                </a:cubicBezTo>
                <a:cubicBezTo>
                  <a:pt x="692" y="810"/>
                  <a:pt x="720" y="830"/>
                  <a:pt x="721" y="831"/>
                </a:cubicBezTo>
                <a:cubicBezTo>
                  <a:pt x="726" y="835"/>
                  <a:pt x="732" y="835"/>
                  <a:pt x="736" y="831"/>
                </a:cubicBezTo>
                <a:cubicBezTo>
                  <a:pt x="737" y="830"/>
                  <a:pt x="765" y="810"/>
                  <a:pt x="792" y="776"/>
                </a:cubicBezTo>
                <a:cubicBezTo>
                  <a:pt x="834" y="799"/>
                  <a:pt x="867" y="839"/>
                  <a:pt x="883" y="860"/>
                </a:cubicBezTo>
                <a:cubicBezTo>
                  <a:pt x="856" y="868"/>
                  <a:pt x="797" y="885"/>
                  <a:pt x="729" y="885"/>
                </a:cubicBezTo>
                <a:close/>
                <a:moveTo>
                  <a:pt x="590" y="653"/>
                </a:moveTo>
                <a:cubicBezTo>
                  <a:pt x="592" y="654"/>
                  <a:pt x="595" y="655"/>
                  <a:pt x="597" y="655"/>
                </a:cubicBezTo>
                <a:cubicBezTo>
                  <a:pt x="601" y="655"/>
                  <a:pt x="605" y="653"/>
                  <a:pt x="607" y="650"/>
                </a:cubicBezTo>
                <a:cubicBezTo>
                  <a:pt x="611" y="644"/>
                  <a:pt x="610" y="636"/>
                  <a:pt x="604" y="632"/>
                </a:cubicBezTo>
                <a:cubicBezTo>
                  <a:pt x="538" y="588"/>
                  <a:pt x="538" y="588"/>
                  <a:pt x="538" y="588"/>
                </a:cubicBezTo>
                <a:cubicBezTo>
                  <a:pt x="539" y="583"/>
                  <a:pt x="540" y="577"/>
                  <a:pt x="540" y="571"/>
                </a:cubicBezTo>
                <a:cubicBezTo>
                  <a:pt x="540" y="531"/>
                  <a:pt x="510" y="497"/>
                  <a:pt x="471" y="491"/>
                </a:cubicBezTo>
                <a:cubicBezTo>
                  <a:pt x="471" y="427"/>
                  <a:pt x="471" y="427"/>
                  <a:pt x="471" y="427"/>
                </a:cubicBezTo>
                <a:cubicBezTo>
                  <a:pt x="471" y="422"/>
                  <a:pt x="468" y="417"/>
                  <a:pt x="464" y="416"/>
                </a:cubicBezTo>
                <a:cubicBezTo>
                  <a:pt x="559" y="415"/>
                  <a:pt x="634" y="385"/>
                  <a:pt x="637" y="384"/>
                </a:cubicBezTo>
                <a:cubicBezTo>
                  <a:pt x="641" y="382"/>
                  <a:pt x="643" y="379"/>
                  <a:pt x="644" y="376"/>
                </a:cubicBezTo>
                <a:cubicBezTo>
                  <a:pt x="646" y="372"/>
                  <a:pt x="645" y="368"/>
                  <a:pt x="643" y="365"/>
                </a:cubicBezTo>
                <a:cubicBezTo>
                  <a:pt x="641" y="362"/>
                  <a:pt x="593" y="289"/>
                  <a:pt x="524" y="255"/>
                </a:cubicBezTo>
                <a:cubicBezTo>
                  <a:pt x="524" y="255"/>
                  <a:pt x="524" y="255"/>
                  <a:pt x="523" y="255"/>
                </a:cubicBezTo>
                <a:cubicBezTo>
                  <a:pt x="553" y="227"/>
                  <a:pt x="575" y="182"/>
                  <a:pt x="575" y="130"/>
                </a:cubicBezTo>
                <a:cubicBezTo>
                  <a:pt x="575" y="51"/>
                  <a:pt x="530" y="0"/>
                  <a:pt x="459" y="0"/>
                </a:cubicBezTo>
                <a:cubicBezTo>
                  <a:pt x="388" y="0"/>
                  <a:pt x="342" y="51"/>
                  <a:pt x="342" y="130"/>
                </a:cubicBezTo>
                <a:cubicBezTo>
                  <a:pt x="342" y="180"/>
                  <a:pt x="366" y="226"/>
                  <a:pt x="396" y="255"/>
                </a:cubicBezTo>
                <a:cubicBezTo>
                  <a:pt x="395" y="255"/>
                  <a:pt x="394" y="255"/>
                  <a:pt x="394" y="255"/>
                </a:cubicBezTo>
                <a:cubicBezTo>
                  <a:pt x="325" y="289"/>
                  <a:pt x="276" y="362"/>
                  <a:pt x="274" y="365"/>
                </a:cubicBezTo>
                <a:cubicBezTo>
                  <a:pt x="272" y="368"/>
                  <a:pt x="272" y="372"/>
                  <a:pt x="273" y="376"/>
                </a:cubicBezTo>
                <a:cubicBezTo>
                  <a:pt x="274" y="379"/>
                  <a:pt x="277" y="382"/>
                  <a:pt x="280" y="384"/>
                </a:cubicBezTo>
                <a:cubicBezTo>
                  <a:pt x="283" y="385"/>
                  <a:pt x="359" y="415"/>
                  <a:pt x="454" y="416"/>
                </a:cubicBezTo>
                <a:cubicBezTo>
                  <a:pt x="449" y="417"/>
                  <a:pt x="446" y="422"/>
                  <a:pt x="446" y="427"/>
                </a:cubicBezTo>
                <a:cubicBezTo>
                  <a:pt x="446" y="491"/>
                  <a:pt x="446" y="491"/>
                  <a:pt x="446" y="491"/>
                </a:cubicBezTo>
                <a:cubicBezTo>
                  <a:pt x="408" y="497"/>
                  <a:pt x="378" y="531"/>
                  <a:pt x="378" y="571"/>
                </a:cubicBezTo>
                <a:cubicBezTo>
                  <a:pt x="378" y="577"/>
                  <a:pt x="379" y="583"/>
                  <a:pt x="380" y="589"/>
                </a:cubicBezTo>
                <a:cubicBezTo>
                  <a:pt x="320" y="629"/>
                  <a:pt x="320" y="629"/>
                  <a:pt x="320" y="629"/>
                </a:cubicBezTo>
                <a:cubicBezTo>
                  <a:pt x="314" y="633"/>
                  <a:pt x="313" y="640"/>
                  <a:pt x="316" y="646"/>
                </a:cubicBezTo>
                <a:cubicBezTo>
                  <a:pt x="319" y="650"/>
                  <a:pt x="323" y="652"/>
                  <a:pt x="327" y="652"/>
                </a:cubicBezTo>
                <a:cubicBezTo>
                  <a:pt x="329" y="652"/>
                  <a:pt x="331" y="651"/>
                  <a:pt x="334" y="649"/>
                </a:cubicBezTo>
                <a:cubicBezTo>
                  <a:pt x="390" y="612"/>
                  <a:pt x="390" y="612"/>
                  <a:pt x="390" y="612"/>
                </a:cubicBezTo>
                <a:cubicBezTo>
                  <a:pt x="404" y="636"/>
                  <a:pt x="429" y="652"/>
                  <a:pt x="459" y="652"/>
                </a:cubicBezTo>
                <a:cubicBezTo>
                  <a:pt x="488" y="652"/>
                  <a:pt x="514" y="636"/>
                  <a:pt x="528" y="612"/>
                </a:cubicBezTo>
                <a:lnTo>
                  <a:pt x="590" y="653"/>
                </a:lnTo>
                <a:close/>
                <a:moveTo>
                  <a:pt x="367" y="130"/>
                </a:moveTo>
                <a:cubicBezTo>
                  <a:pt x="367" y="65"/>
                  <a:pt x="402" y="24"/>
                  <a:pt x="459" y="24"/>
                </a:cubicBezTo>
                <a:cubicBezTo>
                  <a:pt x="515" y="24"/>
                  <a:pt x="550" y="65"/>
                  <a:pt x="550" y="130"/>
                </a:cubicBezTo>
                <a:cubicBezTo>
                  <a:pt x="550" y="200"/>
                  <a:pt x="500" y="260"/>
                  <a:pt x="459" y="260"/>
                </a:cubicBezTo>
                <a:cubicBezTo>
                  <a:pt x="427" y="260"/>
                  <a:pt x="367" y="205"/>
                  <a:pt x="367" y="130"/>
                </a:cubicBezTo>
                <a:close/>
                <a:moveTo>
                  <a:pt x="459" y="285"/>
                </a:moveTo>
                <a:cubicBezTo>
                  <a:pt x="471" y="285"/>
                  <a:pt x="483" y="282"/>
                  <a:pt x="495" y="275"/>
                </a:cubicBezTo>
                <a:cubicBezTo>
                  <a:pt x="481" y="292"/>
                  <a:pt x="467" y="305"/>
                  <a:pt x="459" y="312"/>
                </a:cubicBezTo>
                <a:cubicBezTo>
                  <a:pt x="450" y="304"/>
                  <a:pt x="435" y="291"/>
                  <a:pt x="420" y="273"/>
                </a:cubicBezTo>
                <a:cubicBezTo>
                  <a:pt x="433" y="281"/>
                  <a:pt x="446" y="285"/>
                  <a:pt x="459" y="285"/>
                </a:cubicBezTo>
                <a:close/>
                <a:moveTo>
                  <a:pt x="396" y="282"/>
                </a:moveTo>
                <a:cubicBezTo>
                  <a:pt x="422" y="316"/>
                  <a:pt x="450" y="336"/>
                  <a:pt x="451" y="337"/>
                </a:cubicBezTo>
                <a:cubicBezTo>
                  <a:pt x="456" y="341"/>
                  <a:pt x="462" y="341"/>
                  <a:pt x="466" y="337"/>
                </a:cubicBezTo>
                <a:cubicBezTo>
                  <a:pt x="467" y="336"/>
                  <a:pt x="495" y="316"/>
                  <a:pt x="522" y="282"/>
                </a:cubicBezTo>
                <a:cubicBezTo>
                  <a:pt x="564" y="305"/>
                  <a:pt x="598" y="345"/>
                  <a:pt x="613" y="366"/>
                </a:cubicBezTo>
                <a:cubicBezTo>
                  <a:pt x="586" y="375"/>
                  <a:pt x="527" y="391"/>
                  <a:pt x="459" y="391"/>
                </a:cubicBezTo>
                <a:cubicBezTo>
                  <a:pt x="391" y="391"/>
                  <a:pt x="331" y="374"/>
                  <a:pt x="305" y="366"/>
                </a:cubicBezTo>
                <a:cubicBezTo>
                  <a:pt x="320" y="345"/>
                  <a:pt x="354" y="305"/>
                  <a:pt x="396" y="282"/>
                </a:cubicBezTo>
                <a:close/>
                <a:moveTo>
                  <a:pt x="459" y="627"/>
                </a:moveTo>
                <a:cubicBezTo>
                  <a:pt x="436" y="627"/>
                  <a:pt x="416" y="613"/>
                  <a:pt x="407" y="593"/>
                </a:cubicBezTo>
                <a:cubicBezTo>
                  <a:pt x="407" y="591"/>
                  <a:pt x="407" y="589"/>
                  <a:pt x="405" y="587"/>
                </a:cubicBezTo>
                <a:cubicBezTo>
                  <a:pt x="405" y="587"/>
                  <a:pt x="405" y="587"/>
                  <a:pt x="405" y="586"/>
                </a:cubicBezTo>
                <a:cubicBezTo>
                  <a:pt x="404" y="582"/>
                  <a:pt x="403" y="576"/>
                  <a:pt x="403" y="571"/>
                </a:cubicBezTo>
                <a:cubicBezTo>
                  <a:pt x="403" y="540"/>
                  <a:pt x="428" y="515"/>
                  <a:pt x="459" y="515"/>
                </a:cubicBezTo>
                <a:cubicBezTo>
                  <a:pt x="490" y="515"/>
                  <a:pt x="515" y="540"/>
                  <a:pt x="515" y="571"/>
                </a:cubicBezTo>
                <a:cubicBezTo>
                  <a:pt x="515" y="602"/>
                  <a:pt x="490" y="627"/>
                  <a:pt x="459" y="627"/>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noEditPoints="1"/>
          </p:cNvSpPr>
          <p:nvPr/>
        </p:nvSpPr>
        <p:spPr bwMode="auto">
          <a:xfrm>
            <a:off x="3032695" y="2879337"/>
            <a:ext cx="333565" cy="290691"/>
          </a:xfrm>
          <a:custGeom>
            <a:avLst/>
            <a:gdLst>
              <a:gd name="T0" fmla="*/ 692 w 935"/>
              <a:gd name="T1" fmla="*/ 2 h 816"/>
              <a:gd name="T2" fmla="*/ 343 w 935"/>
              <a:gd name="T3" fmla="*/ 200 h 816"/>
              <a:gd name="T4" fmla="*/ 350 w 935"/>
              <a:gd name="T5" fmla="*/ 508 h 816"/>
              <a:gd name="T6" fmla="*/ 698 w 935"/>
              <a:gd name="T7" fmla="*/ 697 h 816"/>
              <a:gd name="T8" fmla="*/ 710 w 935"/>
              <a:gd name="T9" fmla="*/ 684 h 816"/>
              <a:gd name="T10" fmla="*/ 704 w 935"/>
              <a:gd name="T11" fmla="*/ 2 h 816"/>
              <a:gd name="T12" fmla="*/ 368 w 935"/>
              <a:gd name="T13" fmla="*/ 489 h 816"/>
              <a:gd name="T14" fmla="*/ 686 w 935"/>
              <a:gd name="T15" fmla="*/ 34 h 816"/>
              <a:gd name="T16" fmla="*/ 116 w 935"/>
              <a:gd name="T17" fmla="*/ 253 h 816"/>
              <a:gd name="T18" fmla="*/ 320 w 935"/>
              <a:gd name="T19" fmla="*/ 221 h 816"/>
              <a:gd name="T20" fmla="*/ 320 w 935"/>
              <a:gd name="T21" fmla="*/ 196 h 816"/>
              <a:gd name="T22" fmla="*/ 99 w 935"/>
              <a:gd name="T23" fmla="*/ 235 h 816"/>
              <a:gd name="T24" fmla="*/ 49 w 935"/>
              <a:gd name="T25" fmla="*/ 288 h 816"/>
              <a:gd name="T26" fmla="*/ 0 w 935"/>
              <a:gd name="T27" fmla="*/ 360 h 816"/>
              <a:gd name="T28" fmla="*/ 66 w 935"/>
              <a:gd name="T29" fmla="*/ 409 h 816"/>
              <a:gd name="T30" fmla="*/ 194 w 935"/>
              <a:gd name="T31" fmla="*/ 501 h 816"/>
              <a:gd name="T32" fmla="*/ 332 w 935"/>
              <a:gd name="T33" fmla="*/ 489 h 816"/>
              <a:gd name="T34" fmla="*/ 194 w 935"/>
              <a:gd name="T35" fmla="*/ 476 h 816"/>
              <a:gd name="T36" fmla="*/ 84 w 935"/>
              <a:gd name="T37" fmla="*/ 367 h 816"/>
              <a:gd name="T38" fmla="*/ 116 w 935"/>
              <a:gd name="T39" fmla="*/ 253 h 816"/>
              <a:gd name="T40" fmla="*/ 25 w 935"/>
              <a:gd name="T41" fmla="*/ 360 h 816"/>
              <a:gd name="T42" fmla="*/ 49 w 935"/>
              <a:gd name="T43" fmla="*/ 313 h 816"/>
              <a:gd name="T44" fmla="*/ 59 w 935"/>
              <a:gd name="T45" fmla="*/ 330 h 816"/>
              <a:gd name="T46" fmla="*/ 60 w 935"/>
              <a:gd name="T47" fmla="*/ 384 h 816"/>
              <a:gd name="T48" fmla="*/ 935 w 935"/>
              <a:gd name="T49" fmla="*/ 348 h 816"/>
              <a:gd name="T50" fmla="*/ 878 w 935"/>
              <a:gd name="T51" fmla="*/ 551 h 816"/>
              <a:gd name="T52" fmla="*/ 867 w 935"/>
              <a:gd name="T53" fmla="*/ 533 h 816"/>
              <a:gd name="T54" fmla="*/ 867 w 935"/>
              <a:gd name="T55" fmla="*/ 164 h 816"/>
              <a:gd name="T56" fmla="*/ 890 w 935"/>
              <a:gd name="T57" fmla="*/ 153 h 816"/>
              <a:gd name="T58" fmla="*/ 826 w 935"/>
              <a:gd name="T59" fmla="*/ 218 h 816"/>
              <a:gd name="T60" fmla="*/ 826 w 935"/>
              <a:gd name="T61" fmla="*/ 479 h 816"/>
              <a:gd name="T62" fmla="*/ 810 w 935"/>
              <a:gd name="T63" fmla="*/ 486 h 816"/>
              <a:gd name="T64" fmla="*/ 826 w 935"/>
              <a:gd name="T65" fmla="*/ 348 h 816"/>
              <a:gd name="T66" fmla="*/ 810 w 935"/>
              <a:gd name="T67" fmla="*/ 211 h 816"/>
              <a:gd name="T68" fmla="*/ 759 w 935"/>
              <a:gd name="T69" fmla="*/ 287 h 816"/>
              <a:gd name="T70" fmla="*/ 759 w 935"/>
              <a:gd name="T71" fmla="*/ 410 h 816"/>
              <a:gd name="T72" fmla="*/ 744 w 935"/>
              <a:gd name="T73" fmla="*/ 419 h 816"/>
              <a:gd name="T74" fmla="*/ 741 w 935"/>
              <a:gd name="T75" fmla="*/ 348 h 816"/>
              <a:gd name="T76" fmla="*/ 744 w 935"/>
              <a:gd name="T77" fmla="*/ 278 h 816"/>
              <a:gd name="T78" fmla="*/ 295 w 935"/>
              <a:gd name="T79" fmla="*/ 522 h 816"/>
              <a:gd name="T80" fmla="*/ 246 w 935"/>
              <a:gd name="T81" fmla="*/ 816 h 816"/>
              <a:gd name="T82" fmla="*/ 174 w 935"/>
              <a:gd name="T83" fmla="*/ 767 h 816"/>
              <a:gd name="T84" fmla="*/ 186 w 935"/>
              <a:gd name="T85" fmla="*/ 510 h 816"/>
              <a:gd name="T86" fmla="*/ 199 w 935"/>
              <a:gd name="T87" fmla="*/ 767 h 816"/>
              <a:gd name="T88" fmla="*/ 246 w 935"/>
              <a:gd name="T89" fmla="*/ 792 h 816"/>
              <a:gd name="T90" fmla="*/ 270 w 935"/>
              <a:gd name="T91" fmla="*/ 522 h 816"/>
              <a:gd name="T92" fmla="*/ 295 w 935"/>
              <a:gd name="T93" fmla="*/ 522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35" h="816">
                <a:moveTo>
                  <a:pt x="704" y="2"/>
                </a:moveTo>
                <a:cubicBezTo>
                  <a:pt x="701" y="0"/>
                  <a:pt x="696" y="0"/>
                  <a:pt x="692" y="2"/>
                </a:cubicBezTo>
                <a:cubicBezTo>
                  <a:pt x="350" y="189"/>
                  <a:pt x="350" y="189"/>
                  <a:pt x="350" y="189"/>
                </a:cubicBezTo>
                <a:cubicBezTo>
                  <a:pt x="346" y="191"/>
                  <a:pt x="343" y="196"/>
                  <a:pt x="343" y="200"/>
                </a:cubicBezTo>
                <a:cubicBezTo>
                  <a:pt x="343" y="497"/>
                  <a:pt x="343" y="497"/>
                  <a:pt x="343" y="497"/>
                </a:cubicBezTo>
                <a:cubicBezTo>
                  <a:pt x="343" y="501"/>
                  <a:pt x="346" y="505"/>
                  <a:pt x="350" y="508"/>
                </a:cubicBezTo>
                <a:cubicBezTo>
                  <a:pt x="692" y="695"/>
                  <a:pt x="692" y="695"/>
                  <a:pt x="692" y="695"/>
                </a:cubicBezTo>
                <a:cubicBezTo>
                  <a:pt x="694" y="696"/>
                  <a:pt x="696" y="697"/>
                  <a:pt x="698" y="697"/>
                </a:cubicBezTo>
                <a:cubicBezTo>
                  <a:pt x="700" y="697"/>
                  <a:pt x="702" y="696"/>
                  <a:pt x="704" y="695"/>
                </a:cubicBezTo>
                <a:cubicBezTo>
                  <a:pt x="708" y="693"/>
                  <a:pt x="710" y="689"/>
                  <a:pt x="710" y="684"/>
                </a:cubicBezTo>
                <a:cubicBezTo>
                  <a:pt x="710" y="13"/>
                  <a:pt x="710" y="13"/>
                  <a:pt x="710" y="13"/>
                </a:cubicBezTo>
                <a:cubicBezTo>
                  <a:pt x="710" y="8"/>
                  <a:pt x="708" y="4"/>
                  <a:pt x="704" y="2"/>
                </a:cubicBezTo>
                <a:close/>
                <a:moveTo>
                  <a:pt x="686" y="663"/>
                </a:moveTo>
                <a:cubicBezTo>
                  <a:pt x="368" y="489"/>
                  <a:pt x="368" y="489"/>
                  <a:pt x="368" y="489"/>
                </a:cubicBezTo>
                <a:cubicBezTo>
                  <a:pt x="368" y="207"/>
                  <a:pt x="368" y="207"/>
                  <a:pt x="368" y="207"/>
                </a:cubicBezTo>
                <a:cubicBezTo>
                  <a:pt x="686" y="34"/>
                  <a:pt x="686" y="34"/>
                  <a:pt x="686" y="34"/>
                </a:cubicBezTo>
                <a:lnTo>
                  <a:pt x="686" y="663"/>
                </a:lnTo>
                <a:close/>
                <a:moveTo>
                  <a:pt x="116" y="253"/>
                </a:moveTo>
                <a:cubicBezTo>
                  <a:pt x="137" y="232"/>
                  <a:pt x="164" y="221"/>
                  <a:pt x="194" y="221"/>
                </a:cubicBezTo>
                <a:cubicBezTo>
                  <a:pt x="320" y="221"/>
                  <a:pt x="320" y="221"/>
                  <a:pt x="320" y="221"/>
                </a:cubicBezTo>
                <a:cubicBezTo>
                  <a:pt x="327" y="221"/>
                  <a:pt x="332" y="215"/>
                  <a:pt x="332" y="208"/>
                </a:cubicBezTo>
                <a:cubicBezTo>
                  <a:pt x="332" y="201"/>
                  <a:pt x="327" y="196"/>
                  <a:pt x="320" y="196"/>
                </a:cubicBezTo>
                <a:cubicBezTo>
                  <a:pt x="194" y="196"/>
                  <a:pt x="194" y="196"/>
                  <a:pt x="194" y="196"/>
                </a:cubicBezTo>
                <a:cubicBezTo>
                  <a:pt x="158" y="196"/>
                  <a:pt x="124" y="210"/>
                  <a:pt x="99" y="235"/>
                </a:cubicBezTo>
                <a:cubicBezTo>
                  <a:pt x="84" y="250"/>
                  <a:pt x="73" y="268"/>
                  <a:pt x="66" y="288"/>
                </a:cubicBezTo>
                <a:cubicBezTo>
                  <a:pt x="49" y="288"/>
                  <a:pt x="49" y="288"/>
                  <a:pt x="49" y="288"/>
                </a:cubicBezTo>
                <a:cubicBezTo>
                  <a:pt x="22" y="288"/>
                  <a:pt x="0" y="310"/>
                  <a:pt x="0" y="337"/>
                </a:cubicBezTo>
                <a:cubicBezTo>
                  <a:pt x="0" y="360"/>
                  <a:pt x="0" y="360"/>
                  <a:pt x="0" y="360"/>
                </a:cubicBezTo>
                <a:cubicBezTo>
                  <a:pt x="0" y="387"/>
                  <a:pt x="22" y="409"/>
                  <a:pt x="49" y="409"/>
                </a:cubicBezTo>
                <a:cubicBezTo>
                  <a:pt x="66" y="409"/>
                  <a:pt x="66" y="409"/>
                  <a:pt x="66" y="409"/>
                </a:cubicBezTo>
                <a:cubicBezTo>
                  <a:pt x="73" y="429"/>
                  <a:pt x="84" y="447"/>
                  <a:pt x="99" y="462"/>
                </a:cubicBezTo>
                <a:cubicBezTo>
                  <a:pt x="124" y="487"/>
                  <a:pt x="158" y="501"/>
                  <a:pt x="194" y="501"/>
                </a:cubicBezTo>
                <a:cubicBezTo>
                  <a:pt x="320" y="501"/>
                  <a:pt x="320" y="501"/>
                  <a:pt x="320" y="501"/>
                </a:cubicBezTo>
                <a:cubicBezTo>
                  <a:pt x="327" y="501"/>
                  <a:pt x="332" y="496"/>
                  <a:pt x="332" y="489"/>
                </a:cubicBezTo>
                <a:cubicBezTo>
                  <a:pt x="332" y="482"/>
                  <a:pt x="327" y="476"/>
                  <a:pt x="320" y="476"/>
                </a:cubicBezTo>
                <a:cubicBezTo>
                  <a:pt x="194" y="476"/>
                  <a:pt x="194" y="476"/>
                  <a:pt x="194" y="476"/>
                </a:cubicBezTo>
                <a:cubicBezTo>
                  <a:pt x="164" y="476"/>
                  <a:pt x="137" y="465"/>
                  <a:pt x="116" y="444"/>
                </a:cubicBezTo>
                <a:cubicBezTo>
                  <a:pt x="95" y="423"/>
                  <a:pt x="84" y="396"/>
                  <a:pt x="84" y="367"/>
                </a:cubicBezTo>
                <a:cubicBezTo>
                  <a:pt x="84" y="330"/>
                  <a:pt x="84" y="330"/>
                  <a:pt x="84" y="330"/>
                </a:cubicBezTo>
                <a:cubicBezTo>
                  <a:pt x="84" y="301"/>
                  <a:pt x="95" y="273"/>
                  <a:pt x="116" y="253"/>
                </a:cubicBezTo>
                <a:close/>
                <a:moveTo>
                  <a:pt x="49" y="384"/>
                </a:moveTo>
                <a:cubicBezTo>
                  <a:pt x="36" y="384"/>
                  <a:pt x="25" y="373"/>
                  <a:pt x="25" y="360"/>
                </a:cubicBezTo>
                <a:cubicBezTo>
                  <a:pt x="25" y="337"/>
                  <a:pt x="25" y="337"/>
                  <a:pt x="25" y="337"/>
                </a:cubicBezTo>
                <a:cubicBezTo>
                  <a:pt x="25" y="324"/>
                  <a:pt x="36" y="313"/>
                  <a:pt x="49" y="313"/>
                </a:cubicBezTo>
                <a:cubicBezTo>
                  <a:pt x="60" y="313"/>
                  <a:pt x="60" y="313"/>
                  <a:pt x="60" y="313"/>
                </a:cubicBezTo>
                <a:cubicBezTo>
                  <a:pt x="60" y="318"/>
                  <a:pt x="59" y="324"/>
                  <a:pt x="59" y="330"/>
                </a:cubicBezTo>
                <a:cubicBezTo>
                  <a:pt x="59" y="367"/>
                  <a:pt x="59" y="367"/>
                  <a:pt x="59" y="367"/>
                </a:cubicBezTo>
                <a:cubicBezTo>
                  <a:pt x="59" y="373"/>
                  <a:pt x="60" y="378"/>
                  <a:pt x="60" y="384"/>
                </a:cubicBezTo>
                <a:lnTo>
                  <a:pt x="49" y="384"/>
                </a:lnTo>
                <a:close/>
                <a:moveTo>
                  <a:pt x="935" y="348"/>
                </a:moveTo>
                <a:cubicBezTo>
                  <a:pt x="935" y="417"/>
                  <a:pt x="919" y="483"/>
                  <a:pt x="890" y="544"/>
                </a:cubicBezTo>
                <a:cubicBezTo>
                  <a:pt x="887" y="548"/>
                  <a:pt x="883" y="551"/>
                  <a:pt x="878" y="551"/>
                </a:cubicBezTo>
                <a:cubicBezTo>
                  <a:pt x="877" y="551"/>
                  <a:pt x="875" y="550"/>
                  <a:pt x="873" y="549"/>
                </a:cubicBezTo>
                <a:cubicBezTo>
                  <a:pt x="867" y="546"/>
                  <a:pt x="864" y="539"/>
                  <a:pt x="867" y="533"/>
                </a:cubicBezTo>
                <a:cubicBezTo>
                  <a:pt x="895" y="475"/>
                  <a:pt x="910" y="413"/>
                  <a:pt x="910" y="348"/>
                </a:cubicBezTo>
                <a:cubicBezTo>
                  <a:pt x="910" y="284"/>
                  <a:pt x="895" y="222"/>
                  <a:pt x="867" y="164"/>
                </a:cubicBezTo>
                <a:cubicBezTo>
                  <a:pt x="864" y="158"/>
                  <a:pt x="867" y="150"/>
                  <a:pt x="873" y="147"/>
                </a:cubicBezTo>
                <a:cubicBezTo>
                  <a:pt x="879" y="144"/>
                  <a:pt x="887" y="147"/>
                  <a:pt x="890" y="153"/>
                </a:cubicBezTo>
                <a:cubicBezTo>
                  <a:pt x="919" y="214"/>
                  <a:pt x="935" y="280"/>
                  <a:pt x="935" y="348"/>
                </a:cubicBezTo>
                <a:close/>
                <a:moveTo>
                  <a:pt x="826" y="218"/>
                </a:moveTo>
                <a:cubicBezTo>
                  <a:pt x="842" y="260"/>
                  <a:pt x="850" y="303"/>
                  <a:pt x="850" y="348"/>
                </a:cubicBezTo>
                <a:cubicBezTo>
                  <a:pt x="850" y="393"/>
                  <a:pt x="842" y="437"/>
                  <a:pt x="826" y="479"/>
                </a:cubicBezTo>
                <a:cubicBezTo>
                  <a:pt x="824" y="484"/>
                  <a:pt x="819" y="487"/>
                  <a:pt x="814" y="487"/>
                </a:cubicBezTo>
                <a:cubicBezTo>
                  <a:pt x="813" y="487"/>
                  <a:pt x="811" y="486"/>
                  <a:pt x="810" y="486"/>
                </a:cubicBezTo>
                <a:cubicBezTo>
                  <a:pt x="804" y="483"/>
                  <a:pt x="800" y="476"/>
                  <a:pt x="803" y="470"/>
                </a:cubicBezTo>
                <a:cubicBezTo>
                  <a:pt x="818" y="431"/>
                  <a:pt x="826" y="390"/>
                  <a:pt x="826" y="348"/>
                </a:cubicBezTo>
                <a:cubicBezTo>
                  <a:pt x="826" y="307"/>
                  <a:pt x="818" y="266"/>
                  <a:pt x="803" y="227"/>
                </a:cubicBezTo>
                <a:cubicBezTo>
                  <a:pt x="800" y="221"/>
                  <a:pt x="804" y="213"/>
                  <a:pt x="810" y="211"/>
                </a:cubicBezTo>
                <a:cubicBezTo>
                  <a:pt x="816" y="208"/>
                  <a:pt x="824" y="212"/>
                  <a:pt x="826" y="218"/>
                </a:cubicBezTo>
                <a:close/>
                <a:moveTo>
                  <a:pt x="759" y="287"/>
                </a:moveTo>
                <a:cubicBezTo>
                  <a:pt x="764" y="307"/>
                  <a:pt x="766" y="328"/>
                  <a:pt x="766" y="348"/>
                </a:cubicBezTo>
                <a:cubicBezTo>
                  <a:pt x="766" y="369"/>
                  <a:pt x="764" y="390"/>
                  <a:pt x="759" y="410"/>
                </a:cubicBezTo>
                <a:cubicBezTo>
                  <a:pt x="758" y="416"/>
                  <a:pt x="753" y="419"/>
                  <a:pt x="747" y="419"/>
                </a:cubicBezTo>
                <a:cubicBezTo>
                  <a:pt x="746" y="419"/>
                  <a:pt x="745" y="419"/>
                  <a:pt x="744" y="419"/>
                </a:cubicBezTo>
                <a:cubicBezTo>
                  <a:pt x="738" y="418"/>
                  <a:pt x="734" y="411"/>
                  <a:pt x="735" y="404"/>
                </a:cubicBezTo>
                <a:cubicBezTo>
                  <a:pt x="739" y="386"/>
                  <a:pt x="741" y="367"/>
                  <a:pt x="741" y="348"/>
                </a:cubicBezTo>
                <a:cubicBezTo>
                  <a:pt x="741" y="330"/>
                  <a:pt x="739" y="311"/>
                  <a:pt x="735" y="293"/>
                </a:cubicBezTo>
                <a:cubicBezTo>
                  <a:pt x="734" y="286"/>
                  <a:pt x="738" y="279"/>
                  <a:pt x="744" y="278"/>
                </a:cubicBezTo>
                <a:cubicBezTo>
                  <a:pt x="751" y="276"/>
                  <a:pt x="758" y="280"/>
                  <a:pt x="759" y="287"/>
                </a:cubicBezTo>
                <a:close/>
                <a:moveTo>
                  <a:pt x="295" y="522"/>
                </a:moveTo>
                <a:cubicBezTo>
                  <a:pt x="295" y="767"/>
                  <a:pt x="295" y="767"/>
                  <a:pt x="295" y="767"/>
                </a:cubicBezTo>
                <a:cubicBezTo>
                  <a:pt x="295" y="794"/>
                  <a:pt x="273" y="816"/>
                  <a:pt x="246" y="816"/>
                </a:cubicBezTo>
                <a:cubicBezTo>
                  <a:pt x="223" y="816"/>
                  <a:pt x="223" y="816"/>
                  <a:pt x="223" y="816"/>
                </a:cubicBezTo>
                <a:cubicBezTo>
                  <a:pt x="196" y="816"/>
                  <a:pt x="174" y="794"/>
                  <a:pt x="174" y="767"/>
                </a:cubicBezTo>
                <a:cubicBezTo>
                  <a:pt x="174" y="522"/>
                  <a:pt x="174" y="522"/>
                  <a:pt x="174" y="522"/>
                </a:cubicBezTo>
                <a:cubicBezTo>
                  <a:pt x="174" y="516"/>
                  <a:pt x="180" y="510"/>
                  <a:pt x="186" y="510"/>
                </a:cubicBezTo>
                <a:cubicBezTo>
                  <a:pt x="193" y="510"/>
                  <a:pt x="199" y="516"/>
                  <a:pt x="199" y="522"/>
                </a:cubicBezTo>
                <a:cubicBezTo>
                  <a:pt x="199" y="767"/>
                  <a:pt x="199" y="767"/>
                  <a:pt x="199" y="767"/>
                </a:cubicBezTo>
                <a:cubicBezTo>
                  <a:pt x="199" y="780"/>
                  <a:pt x="210" y="792"/>
                  <a:pt x="223" y="792"/>
                </a:cubicBezTo>
                <a:cubicBezTo>
                  <a:pt x="246" y="792"/>
                  <a:pt x="246" y="792"/>
                  <a:pt x="246" y="792"/>
                </a:cubicBezTo>
                <a:cubicBezTo>
                  <a:pt x="259" y="792"/>
                  <a:pt x="270" y="780"/>
                  <a:pt x="270" y="767"/>
                </a:cubicBezTo>
                <a:cubicBezTo>
                  <a:pt x="270" y="522"/>
                  <a:pt x="270" y="522"/>
                  <a:pt x="270" y="522"/>
                </a:cubicBezTo>
                <a:cubicBezTo>
                  <a:pt x="270" y="516"/>
                  <a:pt x="276" y="510"/>
                  <a:pt x="283" y="510"/>
                </a:cubicBezTo>
                <a:cubicBezTo>
                  <a:pt x="290" y="510"/>
                  <a:pt x="295" y="516"/>
                  <a:pt x="295" y="522"/>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774355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Ideas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364156" y="3300190"/>
            <a:ext cx="1074470" cy="1074468"/>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7" name="Freeform 6"/>
          <p:cNvSpPr/>
          <p:nvPr/>
        </p:nvSpPr>
        <p:spPr>
          <a:xfrm>
            <a:off x="2246530" y="2315890"/>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8" name="Freeform 7"/>
          <p:cNvSpPr/>
          <p:nvPr/>
        </p:nvSpPr>
        <p:spPr>
          <a:xfrm>
            <a:off x="1606744" y="2998984"/>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9" name="Freeform 8"/>
          <p:cNvSpPr/>
          <p:nvPr/>
        </p:nvSpPr>
        <p:spPr>
          <a:xfrm>
            <a:off x="2468552" y="3655722"/>
            <a:ext cx="826280" cy="826279"/>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0" name="Freeform 9"/>
          <p:cNvSpPr/>
          <p:nvPr/>
        </p:nvSpPr>
        <p:spPr>
          <a:xfrm>
            <a:off x="3408605" y="4196919"/>
            <a:ext cx="816113" cy="81611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5" name="Freeform 4"/>
          <p:cNvSpPr/>
          <p:nvPr/>
        </p:nvSpPr>
        <p:spPr>
          <a:xfrm>
            <a:off x="4356115"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6" name="Freeform 5"/>
          <p:cNvSpPr/>
          <p:nvPr/>
        </p:nvSpPr>
        <p:spPr>
          <a:xfrm>
            <a:off x="3289003"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1" name="Freeform 10"/>
          <p:cNvSpPr/>
          <p:nvPr/>
        </p:nvSpPr>
        <p:spPr>
          <a:xfrm>
            <a:off x="5270251"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2" name="Freeform 11"/>
          <p:cNvSpPr/>
          <p:nvPr/>
        </p:nvSpPr>
        <p:spPr>
          <a:xfrm>
            <a:off x="6152562"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3" name="Freeform 12"/>
          <p:cNvSpPr/>
          <p:nvPr/>
        </p:nvSpPr>
        <p:spPr>
          <a:xfrm>
            <a:off x="7146896" y="2250284"/>
            <a:ext cx="860493" cy="86049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4" name="Freeform 13"/>
          <p:cNvSpPr/>
          <p:nvPr/>
        </p:nvSpPr>
        <p:spPr>
          <a:xfrm>
            <a:off x="7476930" y="3143363"/>
            <a:ext cx="822326" cy="82232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5" name="Freeform 14"/>
          <p:cNvSpPr/>
          <p:nvPr/>
        </p:nvSpPr>
        <p:spPr>
          <a:xfrm>
            <a:off x="6497961" y="3704218"/>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6" name="Freeform 15"/>
          <p:cNvSpPr/>
          <p:nvPr/>
        </p:nvSpPr>
        <p:spPr>
          <a:xfrm>
            <a:off x="5630676" y="4188170"/>
            <a:ext cx="833612" cy="833611"/>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7" name="Freeform 16"/>
          <p:cNvSpPr/>
          <p:nvPr/>
        </p:nvSpPr>
        <p:spPr>
          <a:xfrm>
            <a:off x="4536749" y="46805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cxnSp>
        <p:nvCxnSpPr>
          <p:cNvPr id="18" name="Straight Connector 17"/>
          <p:cNvCxnSpPr>
            <a:stCxn id="5" idx="31"/>
            <a:endCxn id="4" idx="62"/>
          </p:cNvCxnSpPr>
          <p:nvPr/>
        </p:nvCxnSpPr>
        <p:spPr>
          <a:xfrm>
            <a:off x="4756500" y="3016367"/>
            <a:ext cx="40081" cy="2941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6" idx="24"/>
            <a:endCxn id="4" idx="55"/>
          </p:cNvCxnSpPr>
          <p:nvPr/>
        </p:nvCxnSpPr>
        <p:spPr>
          <a:xfrm>
            <a:off x="3911488" y="2911322"/>
            <a:ext cx="574615" cy="58528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7" idx="22"/>
            <a:endCxn id="4" idx="53"/>
          </p:cNvCxnSpPr>
          <p:nvPr/>
        </p:nvCxnSpPr>
        <p:spPr>
          <a:xfrm>
            <a:off x="2914362" y="2883116"/>
            <a:ext cx="1513231" cy="7010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8" idx="17"/>
            <a:endCxn id="4" idx="50"/>
          </p:cNvCxnSpPr>
          <p:nvPr/>
        </p:nvCxnSpPr>
        <p:spPr>
          <a:xfrm>
            <a:off x="2334271" y="3399369"/>
            <a:ext cx="2040205" cy="33324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9" idx="15"/>
            <a:endCxn id="4" idx="47"/>
          </p:cNvCxnSpPr>
          <p:nvPr/>
        </p:nvCxnSpPr>
        <p:spPr>
          <a:xfrm flipV="1">
            <a:off x="3292841" y="3890083"/>
            <a:ext cx="1073905" cy="1382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0" idx="8"/>
            <a:endCxn id="4" idx="43"/>
          </p:cNvCxnSpPr>
          <p:nvPr/>
        </p:nvCxnSpPr>
        <p:spPr>
          <a:xfrm flipV="1">
            <a:off x="4105201" y="4090677"/>
            <a:ext cx="322392" cy="2257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0"/>
            <a:endCxn id="4" idx="32"/>
          </p:cNvCxnSpPr>
          <p:nvPr/>
        </p:nvCxnSpPr>
        <p:spPr>
          <a:xfrm flipV="1">
            <a:off x="4901391" y="4374657"/>
            <a:ext cx="0" cy="3058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1" idx="37"/>
            <a:endCxn id="4" idx="7"/>
          </p:cNvCxnSpPr>
          <p:nvPr/>
        </p:nvCxnSpPr>
        <p:spPr>
          <a:xfrm flipH="1">
            <a:off x="5242207" y="2975065"/>
            <a:ext cx="220793" cy="44707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40"/>
            <a:endCxn id="4" idx="10"/>
          </p:cNvCxnSpPr>
          <p:nvPr/>
        </p:nvCxnSpPr>
        <p:spPr>
          <a:xfrm flipH="1">
            <a:off x="5348085" y="2911321"/>
            <a:ext cx="911278" cy="62763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43"/>
            <a:endCxn id="4" idx="12"/>
          </p:cNvCxnSpPr>
          <p:nvPr/>
        </p:nvCxnSpPr>
        <p:spPr>
          <a:xfrm flipH="1">
            <a:off x="5397732" y="2883348"/>
            <a:ext cx="1799968" cy="74848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4" idx="48"/>
            <a:endCxn id="4" idx="14"/>
          </p:cNvCxnSpPr>
          <p:nvPr/>
        </p:nvCxnSpPr>
        <p:spPr>
          <a:xfrm flipH="1">
            <a:off x="5428306" y="3554526"/>
            <a:ext cx="2048625" cy="17808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5" idx="51"/>
            <a:endCxn id="4" idx="16"/>
          </p:cNvCxnSpPr>
          <p:nvPr/>
        </p:nvCxnSpPr>
        <p:spPr>
          <a:xfrm flipH="1" flipV="1">
            <a:off x="5438626" y="3837425"/>
            <a:ext cx="1075037" cy="12558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6" idx="54"/>
            <a:endCxn id="4" idx="22"/>
          </p:cNvCxnSpPr>
          <p:nvPr/>
        </p:nvCxnSpPr>
        <p:spPr>
          <a:xfrm flipH="1" flipV="1">
            <a:off x="5348085" y="4135895"/>
            <a:ext cx="352835" cy="2375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5"/>
          <p:cNvSpPr>
            <a:spLocks noEditPoints="1"/>
          </p:cNvSpPr>
          <p:nvPr/>
        </p:nvSpPr>
        <p:spPr bwMode="auto">
          <a:xfrm>
            <a:off x="4690202" y="3520310"/>
            <a:ext cx="412421" cy="622366"/>
          </a:xfrm>
          <a:custGeom>
            <a:avLst/>
            <a:gdLst>
              <a:gd name="T0" fmla="*/ 862 w 1615"/>
              <a:gd name="T1" fmla="*/ 2 h 2440"/>
              <a:gd name="T2" fmla="*/ 800 w 1615"/>
              <a:gd name="T3" fmla="*/ 0 h 2440"/>
              <a:gd name="T4" fmla="*/ 65 w 1615"/>
              <a:gd name="T5" fmla="*/ 1120 h 2440"/>
              <a:gd name="T6" fmla="*/ 151 w 1615"/>
              <a:gd name="T7" fmla="*/ 1272 h 2440"/>
              <a:gd name="T8" fmla="*/ 464 w 1615"/>
              <a:gd name="T9" fmla="*/ 1915 h 2440"/>
              <a:gd name="T10" fmla="*/ 464 w 1615"/>
              <a:gd name="T11" fmla="*/ 2139 h 2440"/>
              <a:gd name="T12" fmla="*/ 531 w 1615"/>
              <a:gd name="T13" fmla="*/ 2307 h 2440"/>
              <a:gd name="T14" fmla="*/ 1078 w 1615"/>
              <a:gd name="T15" fmla="*/ 2307 h 2440"/>
              <a:gd name="T16" fmla="*/ 1144 w 1615"/>
              <a:gd name="T17" fmla="*/ 2139 h 2440"/>
              <a:gd name="T18" fmla="*/ 1144 w 1615"/>
              <a:gd name="T19" fmla="*/ 1915 h 2440"/>
              <a:gd name="T20" fmla="*/ 1447 w 1615"/>
              <a:gd name="T21" fmla="*/ 1287 h 2440"/>
              <a:gd name="T22" fmla="*/ 1539 w 1615"/>
              <a:gd name="T23" fmla="*/ 1128 h 2440"/>
              <a:gd name="T24" fmla="*/ 1547 w 1615"/>
              <a:gd name="T25" fmla="*/ 1111 h 2440"/>
              <a:gd name="T26" fmla="*/ 1591 w 1615"/>
              <a:gd name="T27" fmla="*/ 963 h 2440"/>
              <a:gd name="T28" fmla="*/ 1307 w 1615"/>
              <a:gd name="T29" fmla="*/ 939 h 2440"/>
              <a:gd name="T30" fmla="*/ 1315 w 1615"/>
              <a:gd name="T31" fmla="*/ 1056 h 2440"/>
              <a:gd name="T32" fmla="*/ 1073 w 1615"/>
              <a:gd name="T33" fmla="*/ 980 h 2440"/>
              <a:gd name="T34" fmla="*/ 828 w 1615"/>
              <a:gd name="T35" fmla="*/ 939 h 2440"/>
              <a:gd name="T36" fmla="*/ 1078 w 1615"/>
              <a:gd name="T37" fmla="*/ 464 h 2440"/>
              <a:gd name="T38" fmla="*/ 828 w 1615"/>
              <a:gd name="T39" fmla="*/ 49 h 2440"/>
              <a:gd name="T40" fmla="*/ 289 w 1615"/>
              <a:gd name="T41" fmla="*/ 251 h 2440"/>
              <a:gd name="T42" fmla="*/ 793 w 1615"/>
              <a:gd name="T43" fmla="*/ 359 h 2440"/>
              <a:gd name="T44" fmla="*/ 1030 w 1615"/>
              <a:gd name="T45" fmla="*/ 464 h 2440"/>
              <a:gd name="T46" fmla="*/ 793 w 1615"/>
              <a:gd name="T47" fmla="*/ 570 h 2440"/>
              <a:gd name="T48" fmla="*/ 592 w 1615"/>
              <a:gd name="T49" fmla="*/ 939 h 2440"/>
              <a:gd name="T50" fmla="*/ 243 w 1615"/>
              <a:gd name="T51" fmla="*/ 870 h 2440"/>
              <a:gd name="T52" fmla="*/ 49 w 1615"/>
              <a:gd name="T53" fmla="*/ 803 h 2440"/>
              <a:gd name="T54" fmla="*/ 193 w 1615"/>
              <a:gd name="T55" fmla="*/ 1248 h 2440"/>
              <a:gd name="T56" fmla="*/ 72 w 1615"/>
              <a:gd name="T57" fmla="*/ 988 h 2440"/>
              <a:gd name="T58" fmla="*/ 317 w 1615"/>
              <a:gd name="T59" fmla="*/ 949 h 2440"/>
              <a:gd name="T60" fmla="*/ 558 w 1615"/>
              <a:gd name="T61" fmla="*/ 870 h 2440"/>
              <a:gd name="T62" fmla="*/ 551 w 1615"/>
              <a:gd name="T63" fmla="*/ 988 h 2440"/>
              <a:gd name="T64" fmla="*/ 711 w 1615"/>
              <a:gd name="T65" fmla="*/ 1217 h 2440"/>
              <a:gd name="T66" fmla="*/ 780 w 1615"/>
              <a:gd name="T67" fmla="*/ 1566 h 2440"/>
              <a:gd name="T68" fmla="*/ 464 w 1615"/>
              <a:gd name="T69" fmla="*/ 1840 h 2440"/>
              <a:gd name="T70" fmla="*/ 670 w 1615"/>
              <a:gd name="T71" fmla="*/ 2392 h 2440"/>
              <a:gd name="T72" fmla="*/ 938 w 1615"/>
              <a:gd name="T73" fmla="*/ 2392 h 2440"/>
              <a:gd name="T74" fmla="*/ 565 w 1615"/>
              <a:gd name="T75" fmla="*/ 2265 h 2440"/>
              <a:gd name="T76" fmla="*/ 1096 w 1615"/>
              <a:gd name="T77" fmla="*/ 2187 h 2440"/>
              <a:gd name="T78" fmla="*/ 512 w 1615"/>
              <a:gd name="T79" fmla="*/ 2139 h 2440"/>
              <a:gd name="T80" fmla="*/ 1096 w 1615"/>
              <a:gd name="T81" fmla="*/ 2139 h 2440"/>
              <a:gd name="T82" fmla="*/ 512 w 1615"/>
              <a:gd name="T83" fmla="*/ 2013 h 2440"/>
              <a:gd name="T84" fmla="*/ 1080 w 1615"/>
              <a:gd name="T85" fmla="*/ 1935 h 2440"/>
              <a:gd name="T86" fmla="*/ 1419 w 1615"/>
              <a:gd name="T87" fmla="*/ 1240 h 2440"/>
              <a:gd name="T88" fmla="*/ 1144 w 1615"/>
              <a:gd name="T89" fmla="*/ 1840 h 2440"/>
              <a:gd name="T90" fmla="*/ 828 w 1615"/>
              <a:gd name="T91" fmla="*/ 1525 h 2440"/>
              <a:gd name="T92" fmla="*/ 711 w 1615"/>
              <a:gd name="T93" fmla="*/ 1532 h 2440"/>
              <a:gd name="T94" fmla="*/ 788 w 1615"/>
              <a:gd name="T95" fmla="*/ 1290 h 2440"/>
              <a:gd name="T96" fmla="*/ 828 w 1615"/>
              <a:gd name="T97" fmla="*/ 988 h 2440"/>
              <a:gd name="T98" fmla="*/ 1182 w 1615"/>
              <a:gd name="T99" fmla="*/ 1238 h 2440"/>
              <a:gd name="T100" fmla="*/ 1537 w 1615"/>
              <a:gd name="T101" fmla="*/ 988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5" h="2440">
                <a:moveTo>
                  <a:pt x="1591" y="963"/>
                </a:moveTo>
                <a:cubicBezTo>
                  <a:pt x="1615" y="849"/>
                  <a:pt x="1613" y="730"/>
                  <a:pt x="1585" y="613"/>
                </a:cubicBezTo>
                <a:cubicBezTo>
                  <a:pt x="1506" y="277"/>
                  <a:pt x="1208" y="26"/>
                  <a:pt x="862" y="2"/>
                </a:cubicBezTo>
                <a:cubicBezTo>
                  <a:pt x="844" y="0"/>
                  <a:pt x="827" y="1"/>
                  <a:pt x="809" y="1"/>
                </a:cubicBezTo>
                <a:cubicBezTo>
                  <a:pt x="807" y="0"/>
                  <a:pt x="806" y="0"/>
                  <a:pt x="804" y="0"/>
                </a:cubicBezTo>
                <a:cubicBezTo>
                  <a:pt x="803" y="0"/>
                  <a:pt x="801" y="0"/>
                  <a:pt x="800" y="0"/>
                </a:cubicBezTo>
                <a:cubicBezTo>
                  <a:pt x="597" y="1"/>
                  <a:pt x="406" y="76"/>
                  <a:pt x="256" y="215"/>
                </a:cubicBezTo>
                <a:cubicBezTo>
                  <a:pt x="94" y="367"/>
                  <a:pt x="0" y="581"/>
                  <a:pt x="0" y="803"/>
                </a:cubicBezTo>
                <a:cubicBezTo>
                  <a:pt x="0" y="913"/>
                  <a:pt x="22" y="1020"/>
                  <a:pt x="65" y="1120"/>
                </a:cubicBezTo>
                <a:cubicBezTo>
                  <a:pt x="65" y="1122"/>
                  <a:pt x="65" y="1122"/>
                  <a:pt x="65" y="1122"/>
                </a:cubicBezTo>
                <a:cubicBezTo>
                  <a:pt x="68" y="1125"/>
                  <a:pt x="68" y="1125"/>
                  <a:pt x="68" y="1125"/>
                </a:cubicBezTo>
                <a:cubicBezTo>
                  <a:pt x="79" y="1144"/>
                  <a:pt x="112" y="1201"/>
                  <a:pt x="151" y="1272"/>
                </a:cubicBezTo>
                <a:cubicBezTo>
                  <a:pt x="215" y="1384"/>
                  <a:pt x="296" y="1532"/>
                  <a:pt x="327" y="1602"/>
                </a:cubicBezTo>
                <a:cubicBezTo>
                  <a:pt x="350" y="1653"/>
                  <a:pt x="389" y="1768"/>
                  <a:pt x="418" y="1855"/>
                </a:cubicBezTo>
                <a:cubicBezTo>
                  <a:pt x="427" y="1881"/>
                  <a:pt x="443" y="1901"/>
                  <a:pt x="464" y="1915"/>
                </a:cubicBezTo>
                <a:cubicBezTo>
                  <a:pt x="464" y="2013"/>
                  <a:pt x="464" y="2013"/>
                  <a:pt x="464" y="2013"/>
                </a:cubicBezTo>
                <a:cubicBezTo>
                  <a:pt x="464" y="2061"/>
                  <a:pt x="464" y="2061"/>
                  <a:pt x="464" y="2061"/>
                </a:cubicBezTo>
                <a:cubicBezTo>
                  <a:pt x="464" y="2139"/>
                  <a:pt x="464" y="2139"/>
                  <a:pt x="464" y="2139"/>
                </a:cubicBezTo>
                <a:cubicBezTo>
                  <a:pt x="464" y="2187"/>
                  <a:pt x="464" y="2187"/>
                  <a:pt x="464" y="2187"/>
                </a:cubicBezTo>
                <a:cubicBezTo>
                  <a:pt x="464" y="2212"/>
                  <a:pt x="464" y="2212"/>
                  <a:pt x="464" y="2212"/>
                </a:cubicBezTo>
                <a:cubicBezTo>
                  <a:pt x="464" y="2256"/>
                  <a:pt x="492" y="2293"/>
                  <a:pt x="531" y="2307"/>
                </a:cubicBezTo>
                <a:cubicBezTo>
                  <a:pt x="534" y="2381"/>
                  <a:pt x="595" y="2440"/>
                  <a:pt x="670" y="2440"/>
                </a:cubicBezTo>
                <a:cubicBezTo>
                  <a:pt x="938" y="2440"/>
                  <a:pt x="938" y="2440"/>
                  <a:pt x="938" y="2440"/>
                </a:cubicBezTo>
                <a:cubicBezTo>
                  <a:pt x="1013" y="2440"/>
                  <a:pt x="1074" y="2381"/>
                  <a:pt x="1078" y="2307"/>
                </a:cubicBezTo>
                <a:cubicBezTo>
                  <a:pt x="1116" y="2293"/>
                  <a:pt x="1144" y="2256"/>
                  <a:pt x="1144" y="2212"/>
                </a:cubicBezTo>
                <a:cubicBezTo>
                  <a:pt x="1144" y="2187"/>
                  <a:pt x="1144" y="2187"/>
                  <a:pt x="1144" y="2187"/>
                </a:cubicBezTo>
                <a:cubicBezTo>
                  <a:pt x="1144" y="2139"/>
                  <a:pt x="1144" y="2139"/>
                  <a:pt x="1144" y="2139"/>
                </a:cubicBezTo>
                <a:cubicBezTo>
                  <a:pt x="1144" y="2061"/>
                  <a:pt x="1144" y="2061"/>
                  <a:pt x="1144" y="2061"/>
                </a:cubicBezTo>
                <a:cubicBezTo>
                  <a:pt x="1144" y="2013"/>
                  <a:pt x="1144" y="2013"/>
                  <a:pt x="1144" y="2013"/>
                </a:cubicBezTo>
                <a:cubicBezTo>
                  <a:pt x="1144" y="1915"/>
                  <a:pt x="1144" y="1915"/>
                  <a:pt x="1144" y="1915"/>
                </a:cubicBezTo>
                <a:cubicBezTo>
                  <a:pt x="1165" y="1901"/>
                  <a:pt x="1182" y="1881"/>
                  <a:pt x="1190" y="1855"/>
                </a:cubicBezTo>
                <a:cubicBezTo>
                  <a:pt x="1219" y="1768"/>
                  <a:pt x="1258" y="1653"/>
                  <a:pt x="1281" y="1602"/>
                </a:cubicBezTo>
                <a:cubicBezTo>
                  <a:pt x="1313" y="1530"/>
                  <a:pt x="1396" y="1379"/>
                  <a:pt x="1447" y="1287"/>
                </a:cubicBezTo>
                <a:cubicBezTo>
                  <a:pt x="1458" y="1287"/>
                  <a:pt x="1458" y="1287"/>
                  <a:pt x="1458" y="1287"/>
                </a:cubicBezTo>
                <a:cubicBezTo>
                  <a:pt x="1458" y="1269"/>
                  <a:pt x="1458" y="1269"/>
                  <a:pt x="1458" y="1269"/>
                </a:cubicBezTo>
                <a:cubicBezTo>
                  <a:pt x="1496" y="1201"/>
                  <a:pt x="1528" y="1146"/>
                  <a:pt x="1539" y="1128"/>
                </a:cubicBezTo>
                <a:cubicBezTo>
                  <a:pt x="1540" y="1126"/>
                  <a:pt x="1541" y="1124"/>
                  <a:pt x="1542" y="1122"/>
                </a:cubicBezTo>
                <a:cubicBezTo>
                  <a:pt x="1547" y="1116"/>
                  <a:pt x="1547" y="1116"/>
                  <a:pt x="1547" y="1116"/>
                </a:cubicBezTo>
                <a:cubicBezTo>
                  <a:pt x="1547" y="1111"/>
                  <a:pt x="1547" y="1111"/>
                  <a:pt x="1547" y="1111"/>
                </a:cubicBezTo>
                <a:cubicBezTo>
                  <a:pt x="1565" y="1066"/>
                  <a:pt x="1579" y="1020"/>
                  <a:pt x="1589" y="973"/>
                </a:cubicBezTo>
                <a:cubicBezTo>
                  <a:pt x="1591" y="970"/>
                  <a:pt x="1592" y="967"/>
                  <a:pt x="1592" y="963"/>
                </a:cubicBezTo>
                <a:cubicBezTo>
                  <a:pt x="1592" y="963"/>
                  <a:pt x="1591" y="963"/>
                  <a:pt x="1591" y="963"/>
                </a:cubicBezTo>
                <a:close/>
                <a:moveTo>
                  <a:pt x="1539" y="624"/>
                </a:moveTo>
                <a:cubicBezTo>
                  <a:pt x="1563" y="730"/>
                  <a:pt x="1566" y="836"/>
                  <a:pt x="1547" y="939"/>
                </a:cubicBezTo>
                <a:cubicBezTo>
                  <a:pt x="1307" y="939"/>
                  <a:pt x="1307" y="939"/>
                  <a:pt x="1307" y="939"/>
                </a:cubicBezTo>
                <a:cubicBezTo>
                  <a:pt x="1294" y="939"/>
                  <a:pt x="1283" y="950"/>
                  <a:pt x="1283" y="963"/>
                </a:cubicBezTo>
                <a:cubicBezTo>
                  <a:pt x="1283" y="971"/>
                  <a:pt x="1287" y="978"/>
                  <a:pt x="1292" y="982"/>
                </a:cubicBezTo>
                <a:cubicBezTo>
                  <a:pt x="1307" y="1004"/>
                  <a:pt x="1315" y="1030"/>
                  <a:pt x="1315" y="1056"/>
                </a:cubicBezTo>
                <a:cubicBezTo>
                  <a:pt x="1315" y="1130"/>
                  <a:pt x="1255" y="1189"/>
                  <a:pt x="1182" y="1189"/>
                </a:cubicBezTo>
                <a:cubicBezTo>
                  <a:pt x="1108" y="1189"/>
                  <a:pt x="1049" y="1130"/>
                  <a:pt x="1049" y="1056"/>
                </a:cubicBezTo>
                <a:cubicBezTo>
                  <a:pt x="1049" y="1029"/>
                  <a:pt x="1057" y="1003"/>
                  <a:pt x="1073" y="980"/>
                </a:cubicBezTo>
                <a:cubicBezTo>
                  <a:pt x="1078" y="975"/>
                  <a:pt x="1080" y="968"/>
                  <a:pt x="1079" y="960"/>
                </a:cubicBezTo>
                <a:cubicBezTo>
                  <a:pt x="1078" y="948"/>
                  <a:pt x="1067" y="939"/>
                  <a:pt x="1055" y="939"/>
                </a:cubicBezTo>
                <a:cubicBezTo>
                  <a:pt x="828" y="939"/>
                  <a:pt x="828" y="939"/>
                  <a:pt x="828" y="939"/>
                </a:cubicBezTo>
                <a:cubicBezTo>
                  <a:pt x="828" y="632"/>
                  <a:pt x="828" y="632"/>
                  <a:pt x="828" y="632"/>
                </a:cubicBezTo>
                <a:cubicBezTo>
                  <a:pt x="850" y="641"/>
                  <a:pt x="873" y="646"/>
                  <a:pt x="897" y="646"/>
                </a:cubicBezTo>
                <a:cubicBezTo>
                  <a:pt x="997" y="646"/>
                  <a:pt x="1078" y="564"/>
                  <a:pt x="1078" y="464"/>
                </a:cubicBezTo>
                <a:cubicBezTo>
                  <a:pt x="1078" y="364"/>
                  <a:pt x="997" y="283"/>
                  <a:pt x="897" y="283"/>
                </a:cubicBezTo>
                <a:cubicBezTo>
                  <a:pt x="873" y="283"/>
                  <a:pt x="850" y="288"/>
                  <a:pt x="828" y="297"/>
                </a:cubicBezTo>
                <a:cubicBezTo>
                  <a:pt x="828" y="49"/>
                  <a:pt x="828" y="49"/>
                  <a:pt x="828" y="49"/>
                </a:cubicBezTo>
                <a:cubicBezTo>
                  <a:pt x="838" y="49"/>
                  <a:pt x="848" y="49"/>
                  <a:pt x="858" y="50"/>
                </a:cubicBezTo>
                <a:cubicBezTo>
                  <a:pt x="1184" y="72"/>
                  <a:pt x="1464" y="309"/>
                  <a:pt x="1539" y="624"/>
                </a:cubicBezTo>
                <a:close/>
                <a:moveTo>
                  <a:pt x="289" y="251"/>
                </a:moveTo>
                <a:cubicBezTo>
                  <a:pt x="425" y="124"/>
                  <a:pt x="597" y="54"/>
                  <a:pt x="780" y="48"/>
                </a:cubicBezTo>
                <a:cubicBezTo>
                  <a:pt x="780" y="338"/>
                  <a:pt x="780" y="338"/>
                  <a:pt x="780" y="338"/>
                </a:cubicBezTo>
                <a:cubicBezTo>
                  <a:pt x="780" y="347"/>
                  <a:pt x="785" y="355"/>
                  <a:pt x="793" y="359"/>
                </a:cubicBezTo>
                <a:cubicBezTo>
                  <a:pt x="801" y="363"/>
                  <a:pt x="811" y="362"/>
                  <a:pt x="818" y="357"/>
                </a:cubicBezTo>
                <a:cubicBezTo>
                  <a:pt x="841" y="340"/>
                  <a:pt x="869" y="331"/>
                  <a:pt x="897" y="331"/>
                </a:cubicBezTo>
                <a:cubicBezTo>
                  <a:pt x="970" y="331"/>
                  <a:pt x="1030" y="391"/>
                  <a:pt x="1030" y="464"/>
                </a:cubicBezTo>
                <a:cubicBezTo>
                  <a:pt x="1030" y="538"/>
                  <a:pt x="970" y="597"/>
                  <a:pt x="897" y="597"/>
                </a:cubicBezTo>
                <a:cubicBezTo>
                  <a:pt x="869" y="597"/>
                  <a:pt x="841" y="588"/>
                  <a:pt x="818" y="572"/>
                </a:cubicBezTo>
                <a:cubicBezTo>
                  <a:pt x="811" y="566"/>
                  <a:pt x="801" y="565"/>
                  <a:pt x="793" y="570"/>
                </a:cubicBezTo>
                <a:cubicBezTo>
                  <a:pt x="785" y="574"/>
                  <a:pt x="780" y="582"/>
                  <a:pt x="780" y="591"/>
                </a:cubicBezTo>
                <a:cubicBezTo>
                  <a:pt x="780" y="939"/>
                  <a:pt x="780" y="939"/>
                  <a:pt x="780" y="939"/>
                </a:cubicBezTo>
                <a:cubicBezTo>
                  <a:pt x="592" y="939"/>
                  <a:pt x="592" y="939"/>
                  <a:pt x="592" y="939"/>
                </a:cubicBezTo>
                <a:cubicBezTo>
                  <a:pt x="601" y="918"/>
                  <a:pt x="606" y="894"/>
                  <a:pt x="606" y="870"/>
                </a:cubicBezTo>
                <a:cubicBezTo>
                  <a:pt x="606" y="770"/>
                  <a:pt x="524" y="689"/>
                  <a:pt x="425" y="689"/>
                </a:cubicBezTo>
                <a:cubicBezTo>
                  <a:pt x="325" y="689"/>
                  <a:pt x="243" y="770"/>
                  <a:pt x="243" y="870"/>
                </a:cubicBezTo>
                <a:cubicBezTo>
                  <a:pt x="243" y="894"/>
                  <a:pt x="248" y="918"/>
                  <a:pt x="257" y="939"/>
                </a:cubicBezTo>
                <a:cubicBezTo>
                  <a:pt x="61" y="939"/>
                  <a:pt x="61" y="939"/>
                  <a:pt x="61" y="939"/>
                </a:cubicBezTo>
                <a:cubicBezTo>
                  <a:pt x="53" y="895"/>
                  <a:pt x="49" y="849"/>
                  <a:pt x="49" y="803"/>
                </a:cubicBezTo>
                <a:cubicBezTo>
                  <a:pt x="49" y="595"/>
                  <a:pt x="136" y="393"/>
                  <a:pt x="289" y="251"/>
                </a:cubicBezTo>
                <a:close/>
                <a:moveTo>
                  <a:pt x="371" y="1583"/>
                </a:moveTo>
                <a:cubicBezTo>
                  <a:pt x="340" y="1510"/>
                  <a:pt x="257" y="1361"/>
                  <a:pt x="193" y="1248"/>
                </a:cubicBezTo>
                <a:cubicBezTo>
                  <a:pt x="154" y="1177"/>
                  <a:pt x="121" y="1120"/>
                  <a:pt x="111" y="1102"/>
                </a:cubicBezTo>
                <a:cubicBezTo>
                  <a:pt x="109" y="1099"/>
                  <a:pt x="109" y="1099"/>
                  <a:pt x="109" y="1099"/>
                </a:cubicBezTo>
                <a:cubicBezTo>
                  <a:pt x="93" y="1063"/>
                  <a:pt x="82" y="1025"/>
                  <a:pt x="72" y="988"/>
                </a:cubicBezTo>
                <a:cubicBezTo>
                  <a:pt x="298" y="988"/>
                  <a:pt x="298" y="988"/>
                  <a:pt x="298" y="988"/>
                </a:cubicBezTo>
                <a:cubicBezTo>
                  <a:pt x="307" y="988"/>
                  <a:pt x="315" y="982"/>
                  <a:pt x="319" y="974"/>
                </a:cubicBezTo>
                <a:cubicBezTo>
                  <a:pt x="323" y="966"/>
                  <a:pt x="323" y="956"/>
                  <a:pt x="317" y="949"/>
                </a:cubicBezTo>
                <a:cubicBezTo>
                  <a:pt x="300" y="926"/>
                  <a:pt x="291" y="899"/>
                  <a:pt x="291" y="870"/>
                </a:cubicBezTo>
                <a:cubicBezTo>
                  <a:pt x="291" y="797"/>
                  <a:pt x="351" y="737"/>
                  <a:pt x="425" y="737"/>
                </a:cubicBezTo>
                <a:cubicBezTo>
                  <a:pt x="498" y="737"/>
                  <a:pt x="558" y="797"/>
                  <a:pt x="558" y="870"/>
                </a:cubicBezTo>
                <a:cubicBezTo>
                  <a:pt x="558" y="898"/>
                  <a:pt x="549" y="924"/>
                  <a:pt x="533" y="947"/>
                </a:cubicBezTo>
                <a:cubicBezTo>
                  <a:pt x="528" y="952"/>
                  <a:pt x="526" y="960"/>
                  <a:pt x="527" y="967"/>
                </a:cubicBezTo>
                <a:cubicBezTo>
                  <a:pt x="529" y="979"/>
                  <a:pt x="539" y="988"/>
                  <a:pt x="551" y="988"/>
                </a:cubicBezTo>
                <a:cubicBezTo>
                  <a:pt x="780" y="988"/>
                  <a:pt x="780" y="988"/>
                  <a:pt x="780" y="988"/>
                </a:cubicBezTo>
                <a:cubicBezTo>
                  <a:pt x="780" y="1231"/>
                  <a:pt x="780" y="1231"/>
                  <a:pt x="780" y="1231"/>
                </a:cubicBezTo>
                <a:cubicBezTo>
                  <a:pt x="758" y="1222"/>
                  <a:pt x="735" y="1217"/>
                  <a:pt x="711" y="1217"/>
                </a:cubicBezTo>
                <a:cubicBezTo>
                  <a:pt x="611" y="1217"/>
                  <a:pt x="530" y="1299"/>
                  <a:pt x="530" y="1399"/>
                </a:cubicBezTo>
                <a:cubicBezTo>
                  <a:pt x="530" y="1499"/>
                  <a:pt x="611" y="1580"/>
                  <a:pt x="711" y="1580"/>
                </a:cubicBezTo>
                <a:cubicBezTo>
                  <a:pt x="735" y="1580"/>
                  <a:pt x="758" y="1575"/>
                  <a:pt x="780" y="1566"/>
                </a:cubicBezTo>
                <a:cubicBezTo>
                  <a:pt x="780" y="1886"/>
                  <a:pt x="780" y="1886"/>
                  <a:pt x="780" y="1886"/>
                </a:cubicBezTo>
                <a:cubicBezTo>
                  <a:pt x="528" y="1886"/>
                  <a:pt x="528" y="1886"/>
                  <a:pt x="528" y="1886"/>
                </a:cubicBezTo>
                <a:cubicBezTo>
                  <a:pt x="499" y="1886"/>
                  <a:pt x="473" y="1868"/>
                  <a:pt x="464" y="1840"/>
                </a:cubicBezTo>
                <a:cubicBezTo>
                  <a:pt x="435" y="1752"/>
                  <a:pt x="395" y="1635"/>
                  <a:pt x="371" y="1583"/>
                </a:cubicBezTo>
                <a:close/>
                <a:moveTo>
                  <a:pt x="938" y="2392"/>
                </a:moveTo>
                <a:cubicBezTo>
                  <a:pt x="670" y="2392"/>
                  <a:pt x="670" y="2392"/>
                  <a:pt x="670" y="2392"/>
                </a:cubicBezTo>
                <a:cubicBezTo>
                  <a:pt x="624" y="2392"/>
                  <a:pt x="586" y="2358"/>
                  <a:pt x="579" y="2314"/>
                </a:cubicBezTo>
                <a:cubicBezTo>
                  <a:pt x="1029" y="2314"/>
                  <a:pt x="1029" y="2314"/>
                  <a:pt x="1029" y="2314"/>
                </a:cubicBezTo>
                <a:cubicBezTo>
                  <a:pt x="1023" y="2358"/>
                  <a:pt x="984" y="2392"/>
                  <a:pt x="938" y="2392"/>
                </a:cubicBezTo>
                <a:close/>
                <a:moveTo>
                  <a:pt x="1096" y="2212"/>
                </a:moveTo>
                <a:cubicBezTo>
                  <a:pt x="1096" y="2242"/>
                  <a:pt x="1072" y="2265"/>
                  <a:pt x="1043" y="2265"/>
                </a:cubicBezTo>
                <a:cubicBezTo>
                  <a:pt x="565" y="2265"/>
                  <a:pt x="565" y="2265"/>
                  <a:pt x="565" y="2265"/>
                </a:cubicBezTo>
                <a:cubicBezTo>
                  <a:pt x="536" y="2265"/>
                  <a:pt x="512" y="2242"/>
                  <a:pt x="512" y="2212"/>
                </a:cubicBezTo>
                <a:cubicBezTo>
                  <a:pt x="512" y="2187"/>
                  <a:pt x="512" y="2187"/>
                  <a:pt x="512" y="2187"/>
                </a:cubicBezTo>
                <a:cubicBezTo>
                  <a:pt x="1096" y="2187"/>
                  <a:pt x="1096" y="2187"/>
                  <a:pt x="1096" y="2187"/>
                </a:cubicBezTo>
                <a:lnTo>
                  <a:pt x="1096" y="2212"/>
                </a:lnTo>
                <a:close/>
                <a:moveTo>
                  <a:pt x="1096" y="2139"/>
                </a:moveTo>
                <a:cubicBezTo>
                  <a:pt x="512" y="2139"/>
                  <a:pt x="512" y="2139"/>
                  <a:pt x="512" y="2139"/>
                </a:cubicBezTo>
                <a:cubicBezTo>
                  <a:pt x="512" y="2061"/>
                  <a:pt x="512" y="2061"/>
                  <a:pt x="512" y="2061"/>
                </a:cubicBezTo>
                <a:cubicBezTo>
                  <a:pt x="1096" y="2061"/>
                  <a:pt x="1096" y="2061"/>
                  <a:pt x="1096" y="2061"/>
                </a:cubicBezTo>
                <a:lnTo>
                  <a:pt x="1096" y="2139"/>
                </a:lnTo>
                <a:close/>
                <a:moveTo>
                  <a:pt x="1096" y="1935"/>
                </a:moveTo>
                <a:cubicBezTo>
                  <a:pt x="1096" y="2013"/>
                  <a:pt x="1096" y="2013"/>
                  <a:pt x="1096" y="2013"/>
                </a:cubicBezTo>
                <a:cubicBezTo>
                  <a:pt x="512" y="2013"/>
                  <a:pt x="512" y="2013"/>
                  <a:pt x="512" y="2013"/>
                </a:cubicBezTo>
                <a:cubicBezTo>
                  <a:pt x="512" y="1935"/>
                  <a:pt x="512" y="1935"/>
                  <a:pt x="512" y="1935"/>
                </a:cubicBezTo>
                <a:cubicBezTo>
                  <a:pt x="528" y="1935"/>
                  <a:pt x="528" y="1935"/>
                  <a:pt x="528" y="1935"/>
                </a:cubicBezTo>
                <a:cubicBezTo>
                  <a:pt x="1080" y="1935"/>
                  <a:pt x="1080" y="1935"/>
                  <a:pt x="1080" y="1935"/>
                </a:cubicBezTo>
                <a:lnTo>
                  <a:pt x="1096" y="1935"/>
                </a:lnTo>
                <a:close/>
                <a:moveTo>
                  <a:pt x="1498" y="1102"/>
                </a:moveTo>
                <a:cubicBezTo>
                  <a:pt x="1486" y="1121"/>
                  <a:pt x="1456" y="1174"/>
                  <a:pt x="1419" y="1240"/>
                </a:cubicBezTo>
                <a:cubicBezTo>
                  <a:pt x="1412" y="1252"/>
                  <a:pt x="1412" y="1252"/>
                  <a:pt x="1412" y="1252"/>
                </a:cubicBezTo>
                <a:cubicBezTo>
                  <a:pt x="1361" y="1342"/>
                  <a:pt x="1271" y="1505"/>
                  <a:pt x="1237" y="1583"/>
                </a:cubicBezTo>
                <a:cubicBezTo>
                  <a:pt x="1214" y="1635"/>
                  <a:pt x="1174" y="1752"/>
                  <a:pt x="1144" y="1840"/>
                </a:cubicBezTo>
                <a:cubicBezTo>
                  <a:pt x="1135" y="1868"/>
                  <a:pt x="1109" y="1886"/>
                  <a:pt x="1080" y="1886"/>
                </a:cubicBezTo>
                <a:cubicBezTo>
                  <a:pt x="828" y="1886"/>
                  <a:pt x="828" y="1886"/>
                  <a:pt x="828" y="1886"/>
                </a:cubicBezTo>
                <a:cubicBezTo>
                  <a:pt x="828" y="1525"/>
                  <a:pt x="828" y="1525"/>
                  <a:pt x="828" y="1525"/>
                </a:cubicBezTo>
                <a:cubicBezTo>
                  <a:pt x="828" y="1516"/>
                  <a:pt x="823" y="1508"/>
                  <a:pt x="815" y="1504"/>
                </a:cubicBezTo>
                <a:cubicBezTo>
                  <a:pt x="807" y="1500"/>
                  <a:pt x="797" y="1501"/>
                  <a:pt x="790" y="1506"/>
                </a:cubicBezTo>
                <a:cubicBezTo>
                  <a:pt x="767" y="1523"/>
                  <a:pt x="740" y="1532"/>
                  <a:pt x="711" y="1532"/>
                </a:cubicBezTo>
                <a:cubicBezTo>
                  <a:pt x="638" y="1532"/>
                  <a:pt x="578" y="1472"/>
                  <a:pt x="578" y="1399"/>
                </a:cubicBezTo>
                <a:cubicBezTo>
                  <a:pt x="578" y="1325"/>
                  <a:pt x="638" y="1266"/>
                  <a:pt x="711" y="1266"/>
                </a:cubicBezTo>
                <a:cubicBezTo>
                  <a:pt x="739" y="1266"/>
                  <a:pt x="765" y="1274"/>
                  <a:pt x="788" y="1290"/>
                </a:cubicBezTo>
                <a:cubicBezTo>
                  <a:pt x="793" y="1295"/>
                  <a:pt x="800" y="1297"/>
                  <a:pt x="808" y="1296"/>
                </a:cubicBezTo>
                <a:cubicBezTo>
                  <a:pt x="820" y="1294"/>
                  <a:pt x="828" y="1284"/>
                  <a:pt x="828" y="1272"/>
                </a:cubicBezTo>
                <a:cubicBezTo>
                  <a:pt x="828" y="988"/>
                  <a:pt x="828" y="988"/>
                  <a:pt x="828" y="988"/>
                </a:cubicBezTo>
                <a:cubicBezTo>
                  <a:pt x="1014" y="988"/>
                  <a:pt x="1014" y="988"/>
                  <a:pt x="1014" y="988"/>
                </a:cubicBezTo>
                <a:cubicBezTo>
                  <a:pt x="1005" y="1009"/>
                  <a:pt x="1000" y="1032"/>
                  <a:pt x="1000" y="1056"/>
                </a:cubicBezTo>
                <a:cubicBezTo>
                  <a:pt x="1000" y="1156"/>
                  <a:pt x="1082" y="1238"/>
                  <a:pt x="1182" y="1238"/>
                </a:cubicBezTo>
                <a:cubicBezTo>
                  <a:pt x="1282" y="1238"/>
                  <a:pt x="1363" y="1156"/>
                  <a:pt x="1363" y="1056"/>
                </a:cubicBezTo>
                <a:cubicBezTo>
                  <a:pt x="1363" y="1032"/>
                  <a:pt x="1358" y="1009"/>
                  <a:pt x="1349" y="988"/>
                </a:cubicBezTo>
                <a:cubicBezTo>
                  <a:pt x="1537" y="988"/>
                  <a:pt x="1537" y="988"/>
                  <a:pt x="1537" y="988"/>
                </a:cubicBezTo>
                <a:cubicBezTo>
                  <a:pt x="1528" y="1024"/>
                  <a:pt x="1516" y="1061"/>
                  <a:pt x="1501" y="1096"/>
                </a:cubicBezTo>
                <a:lnTo>
                  <a:pt x="1498" y="110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solidFill>
                <a:schemeClr val="accent3"/>
              </a:solidFill>
            </a:endParaRPr>
          </a:p>
        </p:txBody>
      </p:sp>
      <p:sp>
        <p:nvSpPr>
          <p:cNvPr id="61" name="TextBox 60"/>
          <p:cNvSpPr txBox="1"/>
          <p:nvPr/>
        </p:nvSpPr>
        <p:spPr>
          <a:xfrm>
            <a:off x="2274622" y="260846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Options</a:t>
            </a:r>
          </a:p>
        </p:txBody>
      </p:sp>
      <p:sp>
        <p:nvSpPr>
          <p:cNvPr id="62" name="TextBox 61"/>
          <p:cNvSpPr txBox="1"/>
          <p:nvPr/>
        </p:nvSpPr>
        <p:spPr>
          <a:xfrm>
            <a:off x="1634836" y="3285652"/>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Logistics</a:t>
            </a:r>
          </a:p>
        </p:txBody>
      </p:sp>
      <p:sp>
        <p:nvSpPr>
          <p:cNvPr id="63" name="TextBox 62"/>
          <p:cNvSpPr txBox="1"/>
          <p:nvPr/>
        </p:nvSpPr>
        <p:spPr>
          <a:xfrm>
            <a:off x="2538975" y="3993839"/>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Creativity</a:t>
            </a:r>
          </a:p>
        </p:txBody>
      </p:sp>
      <p:sp>
        <p:nvSpPr>
          <p:cNvPr id="64" name="TextBox 63"/>
          <p:cNvSpPr txBox="1"/>
          <p:nvPr/>
        </p:nvSpPr>
        <p:spPr>
          <a:xfrm>
            <a:off x="3480110"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New Era</a:t>
            </a:r>
          </a:p>
        </p:txBody>
      </p:sp>
      <p:sp>
        <p:nvSpPr>
          <p:cNvPr id="67" name="TextBox 66"/>
          <p:cNvSpPr txBox="1"/>
          <p:nvPr/>
        </p:nvSpPr>
        <p:spPr>
          <a:xfrm>
            <a:off x="4559862" y="4970161"/>
            <a:ext cx="673101" cy="150041"/>
          </a:xfrm>
          <a:prstGeom prst="rect">
            <a:avLst/>
          </a:prstGeom>
          <a:noFill/>
        </p:spPr>
        <p:txBody>
          <a:bodyPr wrap="square" lIns="0" tIns="0" rIns="0" bIns="0" rtlCol="0">
            <a:spAutoFit/>
          </a:bodyPr>
          <a:lstStyle/>
          <a:p>
            <a:pPr algn="ctr"/>
            <a:r>
              <a:rPr lang="en-US" sz="975" b="1" dirty="0" err="1">
                <a:solidFill>
                  <a:schemeClr val="accent3"/>
                </a:solidFill>
                <a:latin typeface="Lato" panose="020F0502020204030203" pitchFamily="34" charset="0"/>
              </a:rPr>
              <a:t>Bitcoints</a:t>
            </a:r>
            <a:endParaRPr lang="en-US" sz="975" b="1" dirty="0">
              <a:solidFill>
                <a:schemeClr val="accent3"/>
              </a:solidFill>
              <a:latin typeface="Lato" panose="020F0502020204030203" pitchFamily="34" charset="0"/>
            </a:endParaRPr>
          </a:p>
        </p:txBody>
      </p:sp>
      <p:sp>
        <p:nvSpPr>
          <p:cNvPr id="68" name="TextBox 67"/>
          <p:cNvSpPr txBox="1"/>
          <p:nvPr/>
        </p:nvSpPr>
        <p:spPr>
          <a:xfrm>
            <a:off x="5712969"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Marketing</a:t>
            </a:r>
          </a:p>
        </p:txBody>
      </p:sp>
      <p:sp>
        <p:nvSpPr>
          <p:cNvPr id="69" name="TextBox 68"/>
          <p:cNvSpPr txBox="1"/>
          <p:nvPr/>
        </p:nvSpPr>
        <p:spPr>
          <a:xfrm>
            <a:off x="6526053" y="3993840"/>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Elites</a:t>
            </a:r>
          </a:p>
        </p:txBody>
      </p:sp>
      <p:sp>
        <p:nvSpPr>
          <p:cNvPr id="70" name="TextBox 69"/>
          <p:cNvSpPr txBox="1"/>
          <p:nvPr/>
        </p:nvSpPr>
        <p:spPr>
          <a:xfrm>
            <a:off x="7551543" y="3479507"/>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Customers</a:t>
            </a:r>
          </a:p>
        </p:txBody>
      </p:sp>
      <p:sp>
        <p:nvSpPr>
          <p:cNvPr id="71" name="TextBox 70"/>
          <p:cNvSpPr txBox="1"/>
          <p:nvPr/>
        </p:nvSpPr>
        <p:spPr>
          <a:xfrm>
            <a:off x="7240591" y="260551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Strategy</a:t>
            </a:r>
          </a:p>
        </p:txBody>
      </p:sp>
      <p:sp>
        <p:nvSpPr>
          <p:cNvPr id="72" name="TextBox 71"/>
          <p:cNvSpPr txBox="1"/>
          <p:nvPr/>
        </p:nvSpPr>
        <p:spPr>
          <a:xfrm>
            <a:off x="6180654"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Design</a:t>
            </a:r>
          </a:p>
        </p:txBody>
      </p:sp>
      <p:sp>
        <p:nvSpPr>
          <p:cNvPr id="73" name="TextBox 72"/>
          <p:cNvSpPr txBox="1"/>
          <p:nvPr/>
        </p:nvSpPr>
        <p:spPr>
          <a:xfrm>
            <a:off x="5299830"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People</a:t>
            </a:r>
          </a:p>
        </p:txBody>
      </p:sp>
      <p:sp>
        <p:nvSpPr>
          <p:cNvPr id="74" name="TextBox 73"/>
          <p:cNvSpPr txBox="1"/>
          <p:nvPr/>
        </p:nvSpPr>
        <p:spPr>
          <a:xfrm>
            <a:off x="4384207"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Success</a:t>
            </a:r>
          </a:p>
        </p:txBody>
      </p:sp>
      <p:sp>
        <p:nvSpPr>
          <p:cNvPr id="75" name="TextBox 74"/>
          <p:cNvSpPr txBox="1"/>
          <p:nvPr/>
        </p:nvSpPr>
        <p:spPr>
          <a:xfrm>
            <a:off x="3317095"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Budget</a:t>
            </a:r>
          </a:p>
        </p:txBody>
      </p:sp>
    </p:spTree>
    <p:extLst>
      <p:ext uri="{BB962C8B-B14F-4D97-AF65-F5344CB8AC3E}">
        <p14:creationId xmlns:p14="http://schemas.microsoft.com/office/powerpoint/2010/main" val="18208948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4395917" y="3243393"/>
            <a:ext cx="1114166" cy="111416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The business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3" name="Straight Connector 12"/>
          <p:cNvCxnSpPr>
            <a:stCxn id="5" idx="6"/>
            <a:endCxn id="12" idx="2"/>
          </p:cNvCxnSpPr>
          <p:nvPr/>
        </p:nvCxnSpPr>
        <p:spPr>
          <a:xfrm>
            <a:off x="4316460"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4"/>
            <a:endCxn id="12" idx="0"/>
          </p:cNvCxnSpPr>
          <p:nvPr/>
        </p:nvCxnSpPr>
        <p:spPr>
          <a:xfrm>
            <a:off x="4953000" y="3163935"/>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4" idx="2"/>
            <a:endCxn id="12" idx="6"/>
          </p:cNvCxnSpPr>
          <p:nvPr/>
        </p:nvCxnSpPr>
        <p:spPr>
          <a:xfrm flipH="1">
            <a:off x="5510084"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0"/>
            <a:endCxn id="12" idx="4"/>
          </p:cNvCxnSpPr>
          <p:nvPr/>
        </p:nvCxnSpPr>
        <p:spPr>
          <a:xfrm flipV="1">
            <a:off x="4953000" y="4357559"/>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528321" y="2314575"/>
            <a:ext cx="849359" cy="849359"/>
            <a:chOff x="4179988" y="1543050"/>
            <a:chExt cx="784024" cy="784024"/>
          </a:xfrm>
        </p:grpSpPr>
        <p:sp>
          <p:nvSpPr>
            <p:cNvPr id="6" name="Oval 5"/>
            <p:cNvSpPr/>
            <p:nvPr/>
          </p:nvSpPr>
          <p:spPr>
            <a:xfrm>
              <a:off x="4179988" y="1543050"/>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232275" y="1595337"/>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8"/>
            <p:cNvSpPr>
              <a:spLocks noEditPoints="1"/>
            </p:cNvSpPr>
            <p:nvPr/>
          </p:nvSpPr>
          <p:spPr bwMode="auto">
            <a:xfrm>
              <a:off x="4438771" y="1776063"/>
              <a:ext cx="284208" cy="317999"/>
            </a:xfrm>
            <a:custGeom>
              <a:avLst/>
              <a:gdLst>
                <a:gd name="T0" fmla="*/ 775 w 1551"/>
                <a:gd name="T1" fmla="*/ 1177 h 1736"/>
                <a:gd name="T2" fmla="*/ 1251 w 1551"/>
                <a:gd name="T3" fmla="*/ 536 h 1736"/>
                <a:gd name="T4" fmla="*/ 775 w 1551"/>
                <a:gd name="T5" fmla="*/ 0 h 1736"/>
                <a:gd name="T6" fmla="*/ 300 w 1551"/>
                <a:gd name="T7" fmla="*/ 536 h 1736"/>
                <a:gd name="T8" fmla="*/ 775 w 1551"/>
                <a:gd name="T9" fmla="*/ 1177 h 1736"/>
                <a:gd name="T10" fmla="*/ 775 w 1551"/>
                <a:gd name="T11" fmla="*/ 60 h 1736"/>
                <a:gd name="T12" fmla="*/ 1191 w 1551"/>
                <a:gd name="T13" fmla="*/ 536 h 1736"/>
                <a:gd name="T14" fmla="*/ 775 w 1551"/>
                <a:gd name="T15" fmla="*/ 1118 h 1736"/>
                <a:gd name="T16" fmla="*/ 360 w 1551"/>
                <a:gd name="T17" fmla="*/ 536 h 1736"/>
                <a:gd name="T18" fmla="*/ 775 w 1551"/>
                <a:gd name="T19" fmla="*/ 60 h 1736"/>
                <a:gd name="T20" fmla="*/ 1545 w 1551"/>
                <a:gd name="T21" fmla="*/ 1556 h 1736"/>
                <a:gd name="T22" fmla="*/ 1045 w 1551"/>
                <a:gd name="T23" fmla="*/ 1093 h 1736"/>
                <a:gd name="T24" fmla="*/ 1008 w 1551"/>
                <a:gd name="T25" fmla="*/ 1102 h 1736"/>
                <a:gd name="T26" fmla="*/ 775 w 1551"/>
                <a:gd name="T27" fmla="*/ 1344 h 1736"/>
                <a:gd name="T28" fmla="*/ 543 w 1551"/>
                <a:gd name="T29" fmla="*/ 1102 h 1736"/>
                <a:gd name="T30" fmla="*/ 506 w 1551"/>
                <a:gd name="T31" fmla="*/ 1093 h 1736"/>
                <a:gd name="T32" fmla="*/ 6 w 1551"/>
                <a:gd name="T33" fmla="*/ 1556 h 1736"/>
                <a:gd name="T34" fmla="*/ 2 w 1551"/>
                <a:gd name="T35" fmla="*/ 1582 h 1736"/>
                <a:gd name="T36" fmla="*/ 19 w 1551"/>
                <a:gd name="T37" fmla="*/ 1600 h 1736"/>
                <a:gd name="T38" fmla="*/ 775 w 1551"/>
                <a:gd name="T39" fmla="*/ 1736 h 1736"/>
                <a:gd name="T40" fmla="*/ 1531 w 1551"/>
                <a:gd name="T41" fmla="*/ 1600 h 1736"/>
                <a:gd name="T42" fmla="*/ 1549 w 1551"/>
                <a:gd name="T43" fmla="*/ 1582 h 1736"/>
                <a:gd name="T44" fmla="*/ 1545 w 1551"/>
                <a:gd name="T45" fmla="*/ 1556 h 1736"/>
                <a:gd name="T46" fmla="*/ 775 w 1551"/>
                <a:gd name="T47" fmla="*/ 1676 h 1736"/>
                <a:gd name="T48" fmla="*/ 77 w 1551"/>
                <a:gd name="T49" fmla="*/ 1558 h 1736"/>
                <a:gd name="T50" fmla="*/ 511 w 1551"/>
                <a:gd name="T51" fmla="*/ 1158 h 1736"/>
                <a:gd name="T52" fmla="*/ 758 w 1551"/>
                <a:gd name="T53" fmla="*/ 1406 h 1736"/>
                <a:gd name="T54" fmla="*/ 793 w 1551"/>
                <a:gd name="T55" fmla="*/ 1406 h 1736"/>
                <a:gd name="T56" fmla="*/ 1040 w 1551"/>
                <a:gd name="T57" fmla="*/ 1158 h 1736"/>
                <a:gd name="T58" fmla="*/ 1474 w 1551"/>
                <a:gd name="T59" fmla="*/ 1558 h 1736"/>
                <a:gd name="T60" fmla="*/ 775 w 1551"/>
                <a:gd name="T61"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51" h="1736">
                  <a:moveTo>
                    <a:pt x="775" y="1177"/>
                  </a:moveTo>
                  <a:cubicBezTo>
                    <a:pt x="995" y="1177"/>
                    <a:pt x="1251" y="897"/>
                    <a:pt x="1251" y="536"/>
                  </a:cubicBezTo>
                  <a:cubicBezTo>
                    <a:pt x="1251" y="211"/>
                    <a:pt x="1064" y="0"/>
                    <a:pt x="775" y="0"/>
                  </a:cubicBezTo>
                  <a:cubicBezTo>
                    <a:pt x="487" y="0"/>
                    <a:pt x="300" y="211"/>
                    <a:pt x="300" y="536"/>
                  </a:cubicBezTo>
                  <a:cubicBezTo>
                    <a:pt x="300" y="890"/>
                    <a:pt x="588" y="1177"/>
                    <a:pt x="775" y="1177"/>
                  </a:cubicBezTo>
                  <a:close/>
                  <a:moveTo>
                    <a:pt x="775" y="60"/>
                  </a:moveTo>
                  <a:cubicBezTo>
                    <a:pt x="1032" y="60"/>
                    <a:pt x="1191" y="242"/>
                    <a:pt x="1191" y="536"/>
                  </a:cubicBezTo>
                  <a:cubicBezTo>
                    <a:pt x="1191" y="858"/>
                    <a:pt x="964" y="1118"/>
                    <a:pt x="775" y="1118"/>
                  </a:cubicBezTo>
                  <a:cubicBezTo>
                    <a:pt x="615" y="1118"/>
                    <a:pt x="360" y="852"/>
                    <a:pt x="360" y="536"/>
                  </a:cubicBezTo>
                  <a:cubicBezTo>
                    <a:pt x="360" y="242"/>
                    <a:pt x="519" y="60"/>
                    <a:pt x="775" y="60"/>
                  </a:cubicBezTo>
                  <a:close/>
                  <a:moveTo>
                    <a:pt x="1545" y="1556"/>
                  </a:moveTo>
                  <a:cubicBezTo>
                    <a:pt x="1537" y="1543"/>
                    <a:pt x="1334" y="1233"/>
                    <a:pt x="1045" y="1093"/>
                  </a:cubicBezTo>
                  <a:cubicBezTo>
                    <a:pt x="1032" y="1087"/>
                    <a:pt x="1016" y="1091"/>
                    <a:pt x="1008" y="1102"/>
                  </a:cubicBezTo>
                  <a:cubicBezTo>
                    <a:pt x="917" y="1223"/>
                    <a:pt x="816" y="1311"/>
                    <a:pt x="775" y="1344"/>
                  </a:cubicBezTo>
                  <a:cubicBezTo>
                    <a:pt x="735" y="1311"/>
                    <a:pt x="633" y="1223"/>
                    <a:pt x="543" y="1102"/>
                  </a:cubicBezTo>
                  <a:cubicBezTo>
                    <a:pt x="535" y="1091"/>
                    <a:pt x="519" y="1087"/>
                    <a:pt x="506" y="1093"/>
                  </a:cubicBezTo>
                  <a:cubicBezTo>
                    <a:pt x="217" y="1233"/>
                    <a:pt x="14" y="1543"/>
                    <a:pt x="6" y="1556"/>
                  </a:cubicBezTo>
                  <a:cubicBezTo>
                    <a:pt x="1" y="1564"/>
                    <a:pt x="0" y="1573"/>
                    <a:pt x="2" y="1582"/>
                  </a:cubicBezTo>
                  <a:cubicBezTo>
                    <a:pt x="5" y="1590"/>
                    <a:pt x="11" y="1597"/>
                    <a:pt x="19" y="1600"/>
                  </a:cubicBezTo>
                  <a:cubicBezTo>
                    <a:pt x="33" y="1606"/>
                    <a:pt x="363" y="1736"/>
                    <a:pt x="775" y="1736"/>
                  </a:cubicBezTo>
                  <a:cubicBezTo>
                    <a:pt x="1188" y="1736"/>
                    <a:pt x="1517" y="1606"/>
                    <a:pt x="1531" y="1600"/>
                  </a:cubicBezTo>
                  <a:cubicBezTo>
                    <a:pt x="1540" y="1597"/>
                    <a:pt x="1546" y="1590"/>
                    <a:pt x="1549" y="1582"/>
                  </a:cubicBezTo>
                  <a:cubicBezTo>
                    <a:pt x="1551" y="1573"/>
                    <a:pt x="1550" y="1564"/>
                    <a:pt x="1545" y="1556"/>
                  </a:cubicBezTo>
                  <a:close/>
                  <a:moveTo>
                    <a:pt x="775" y="1676"/>
                  </a:moveTo>
                  <a:cubicBezTo>
                    <a:pt x="451" y="1676"/>
                    <a:pt x="173" y="1591"/>
                    <a:pt x="77" y="1558"/>
                  </a:cubicBezTo>
                  <a:cubicBezTo>
                    <a:pt x="134" y="1479"/>
                    <a:pt x="298" y="1269"/>
                    <a:pt x="511" y="1158"/>
                  </a:cubicBezTo>
                  <a:cubicBezTo>
                    <a:pt x="627" y="1308"/>
                    <a:pt x="752" y="1401"/>
                    <a:pt x="758" y="1406"/>
                  </a:cubicBezTo>
                  <a:cubicBezTo>
                    <a:pt x="768" y="1413"/>
                    <a:pt x="783" y="1413"/>
                    <a:pt x="793" y="1406"/>
                  </a:cubicBezTo>
                  <a:cubicBezTo>
                    <a:pt x="799" y="1401"/>
                    <a:pt x="924" y="1308"/>
                    <a:pt x="1040" y="1158"/>
                  </a:cubicBezTo>
                  <a:cubicBezTo>
                    <a:pt x="1252" y="1269"/>
                    <a:pt x="1417" y="1479"/>
                    <a:pt x="1474" y="1558"/>
                  </a:cubicBezTo>
                  <a:cubicBezTo>
                    <a:pt x="1378" y="1591"/>
                    <a:pt x="1100" y="1676"/>
                    <a:pt x="775" y="167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sp>
        <p:nvSpPr>
          <p:cNvPr id="31" name="TextBox 30"/>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grpSp>
        <p:nvGrpSpPr>
          <p:cNvPr id="34" name="Group 33"/>
          <p:cNvGrpSpPr/>
          <p:nvPr/>
        </p:nvGrpSpPr>
        <p:grpSpPr>
          <a:xfrm>
            <a:off x="5790428" y="2480849"/>
            <a:ext cx="1615387" cy="516682"/>
            <a:chOff x="5296829" y="1699770"/>
            <a:chExt cx="1491126" cy="476937"/>
          </a:xfrm>
        </p:grpSpPr>
        <p:sp>
          <p:nvSpPr>
            <p:cNvPr id="32" name="TextBox 31"/>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51649" y="3542069"/>
            <a:ext cx="1615387" cy="516682"/>
            <a:chOff x="5296829" y="1699770"/>
            <a:chExt cx="1491126" cy="476937"/>
          </a:xfrm>
        </p:grpSpPr>
        <p:sp>
          <p:nvSpPr>
            <p:cNvPr id="37" name="TextBox 36"/>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Promises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31255" y="3551271"/>
            <a:ext cx="1615387" cy="516682"/>
            <a:chOff x="5296829" y="1699770"/>
            <a:chExt cx="1491126" cy="476937"/>
          </a:xfrm>
        </p:grpSpPr>
        <p:sp>
          <p:nvSpPr>
            <p:cNvPr id="46" name="TextBox 45"/>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profits</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2471863" y="4612492"/>
            <a:ext cx="1615387" cy="516682"/>
            <a:chOff x="5296829" y="1699770"/>
            <a:chExt cx="1491126" cy="476937"/>
          </a:xfrm>
        </p:grpSpPr>
        <p:sp>
          <p:nvSpPr>
            <p:cNvPr id="49" name="TextBox 48"/>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process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5589541" y="3375797"/>
            <a:ext cx="849359" cy="849359"/>
            <a:chOff x="5159576" y="2522639"/>
            <a:chExt cx="784024" cy="784024"/>
          </a:xfrm>
        </p:grpSpPr>
        <p:sp>
          <p:nvSpPr>
            <p:cNvPr id="4" name="Oval 3"/>
            <p:cNvSpPr/>
            <p:nvPr/>
          </p:nvSpPr>
          <p:spPr>
            <a:xfrm>
              <a:off x="5159576"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5211863"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38"/>
            <p:cNvSpPr>
              <a:spLocks noEditPoints="1"/>
            </p:cNvSpPr>
            <p:nvPr/>
          </p:nvSpPr>
          <p:spPr bwMode="auto">
            <a:xfrm>
              <a:off x="5340551" y="2748853"/>
              <a:ext cx="422074" cy="331592"/>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4528321" y="4437016"/>
            <a:ext cx="849359" cy="849359"/>
            <a:chOff x="4179988" y="3502226"/>
            <a:chExt cx="784024" cy="784024"/>
          </a:xfrm>
        </p:grpSpPr>
        <p:sp>
          <p:nvSpPr>
            <p:cNvPr id="7" name="Oval 6"/>
            <p:cNvSpPr/>
            <p:nvPr/>
          </p:nvSpPr>
          <p:spPr>
            <a:xfrm>
              <a:off x="4179988" y="3502226"/>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232275" y="3554512"/>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41"/>
            <p:cNvSpPr>
              <a:spLocks noEditPoints="1"/>
            </p:cNvSpPr>
            <p:nvPr/>
          </p:nvSpPr>
          <p:spPr bwMode="auto">
            <a:xfrm>
              <a:off x="4388137" y="3737519"/>
              <a:ext cx="385476" cy="303092"/>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467100" y="3375797"/>
            <a:ext cx="849359" cy="849359"/>
            <a:chOff x="3200400" y="2522639"/>
            <a:chExt cx="784024" cy="784024"/>
          </a:xfrm>
        </p:grpSpPr>
        <p:sp>
          <p:nvSpPr>
            <p:cNvPr id="5" name="Oval 4"/>
            <p:cNvSpPr/>
            <p:nvPr/>
          </p:nvSpPr>
          <p:spPr>
            <a:xfrm>
              <a:off x="3200400"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52686"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9"/>
            <p:cNvSpPr>
              <a:spLocks noEditPoints="1"/>
            </p:cNvSpPr>
            <p:nvPr/>
          </p:nvSpPr>
          <p:spPr bwMode="auto">
            <a:xfrm>
              <a:off x="3433712" y="2747863"/>
              <a:ext cx="317334" cy="335609"/>
            </a:xfrm>
            <a:custGeom>
              <a:avLst/>
              <a:gdLst>
                <a:gd name="T0" fmla="*/ 1000 w 1379"/>
                <a:gd name="T1" fmla="*/ 1247 h 1462"/>
                <a:gd name="T2" fmla="*/ 1247 w 1379"/>
                <a:gd name="T3" fmla="*/ 1295 h 1462"/>
                <a:gd name="T4" fmla="*/ 1295 w 1379"/>
                <a:gd name="T5" fmla="*/ 465 h 1462"/>
                <a:gd name="T6" fmla="*/ 1048 w 1379"/>
                <a:gd name="T7" fmla="*/ 416 h 1462"/>
                <a:gd name="T8" fmla="*/ 1250 w 1379"/>
                <a:gd name="T9" fmla="*/ 465 h 1462"/>
                <a:gd name="T10" fmla="*/ 1247 w 1379"/>
                <a:gd name="T11" fmla="*/ 1249 h 1462"/>
                <a:gd name="T12" fmla="*/ 1045 w 1379"/>
                <a:gd name="T13" fmla="*/ 1247 h 1462"/>
                <a:gd name="T14" fmla="*/ 1048 w 1379"/>
                <a:gd name="T15" fmla="*/ 462 h 1462"/>
                <a:gd name="T16" fmla="*/ 1250 w 1379"/>
                <a:gd name="T17" fmla="*/ 465 h 1462"/>
                <a:gd name="T18" fmla="*/ 1356 w 1379"/>
                <a:gd name="T19" fmla="*/ 1462 h 1462"/>
                <a:gd name="T20" fmla="*/ 0 w 1379"/>
                <a:gd name="T21" fmla="*/ 1439 h 1462"/>
                <a:gd name="T22" fmla="*/ 23 w 1379"/>
                <a:gd name="T23" fmla="*/ 83 h 1462"/>
                <a:gd name="T24" fmla="*/ 45 w 1379"/>
                <a:gd name="T25" fmla="*/ 1416 h 1462"/>
                <a:gd name="T26" fmla="*/ 1379 w 1379"/>
                <a:gd name="T27" fmla="*/ 1439 h 1462"/>
                <a:gd name="T28" fmla="*/ 414 w 1379"/>
                <a:gd name="T29" fmla="*/ 1295 h 1462"/>
                <a:gd name="T30" fmla="*/ 462 w 1379"/>
                <a:gd name="T31" fmla="*/ 881 h 1462"/>
                <a:gd name="T32" fmla="*/ 215 w 1379"/>
                <a:gd name="T33" fmla="*/ 833 h 1462"/>
                <a:gd name="T34" fmla="*/ 166 w 1379"/>
                <a:gd name="T35" fmla="*/ 1247 h 1462"/>
                <a:gd name="T36" fmla="*/ 212 w 1379"/>
                <a:gd name="T37" fmla="*/ 881 h 1462"/>
                <a:gd name="T38" fmla="*/ 414 w 1379"/>
                <a:gd name="T39" fmla="*/ 879 h 1462"/>
                <a:gd name="T40" fmla="*/ 416 w 1379"/>
                <a:gd name="T41" fmla="*/ 1247 h 1462"/>
                <a:gd name="T42" fmla="*/ 215 w 1379"/>
                <a:gd name="T43" fmla="*/ 1249 h 1462"/>
                <a:gd name="T44" fmla="*/ 212 w 1379"/>
                <a:gd name="T45" fmla="*/ 881 h 1462"/>
                <a:gd name="T46" fmla="*/ 351 w 1379"/>
                <a:gd name="T47" fmla="*/ 740 h 1462"/>
                <a:gd name="T48" fmla="*/ 1081 w 1379"/>
                <a:gd name="T49" fmla="*/ 280 h 1462"/>
                <a:gd name="T50" fmla="*/ 1129 w 1379"/>
                <a:gd name="T51" fmla="*/ 260 h 1462"/>
                <a:gd name="T52" fmla="*/ 1101 w 1379"/>
                <a:gd name="T53" fmla="*/ 0 h 1462"/>
                <a:gd name="T54" fmla="*/ 842 w 1379"/>
                <a:gd name="T55" fmla="*/ 17 h 1462"/>
                <a:gd name="T56" fmla="*/ 907 w 1379"/>
                <a:gd name="T57" fmla="*/ 106 h 1462"/>
                <a:gd name="T58" fmla="*/ 313 w 1379"/>
                <a:gd name="T59" fmla="*/ 737 h 1462"/>
                <a:gd name="T60" fmla="*/ 955 w 1379"/>
                <a:gd name="T61" fmla="*/ 122 h 1462"/>
                <a:gd name="T62" fmla="*/ 955 w 1379"/>
                <a:gd name="T63" fmla="*/ 90 h 1462"/>
                <a:gd name="T64" fmla="*/ 1083 w 1379"/>
                <a:gd name="T65" fmla="*/ 45 h 1462"/>
                <a:gd name="T66" fmla="*/ 1039 w 1379"/>
                <a:gd name="T67" fmla="*/ 173 h 1462"/>
                <a:gd name="T68" fmla="*/ 549 w 1379"/>
                <a:gd name="T69" fmla="*/ 528 h 1462"/>
                <a:gd name="T70" fmla="*/ 631 w 1379"/>
                <a:gd name="T71" fmla="*/ 666 h 1462"/>
                <a:gd name="T72" fmla="*/ 583 w 1379"/>
                <a:gd name="T73" fmla="*/ 1247 h 1462"/>
                <a:gd name="T74" fmla="*/ 830 w 1379"/>
                <a:gd name="T75" fmla="*/ 1295 h 1462"/>
                <a:gd name="T76" fmla="*/ 879 w 1379"/>
                <a:gd name="T77" fmla="*/ 715 h 1462"/>
                <a:gd name="T78" fmla="*/ 631 w 1379"/>
                <a:gd name="T79" fmla="*/ 666 h 1462"/>
                <a:gd name="T80" fmla="*/ 833 w 1379"/>
                <a:gd name="T81" fmla="*/ 1247 h 1462"/>
                <a:gd name="T82" fmla="*/ 631 w 1379"/>
                <a:gd name="T83" fmla="*/ 1249 h 1462"/>
                <a:gd name="T84" fmla="*/ 629 w 1379"/>
                <a:gd name="T85" fmla="*/ 715 h 1462"/>
                <a:gd name="T86" fmla="*/ 830 w 1379"/>
                <a:gd name="T87" fmla="*/ 712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79" h="1462">
                  <a:moveTo>
                    <a:pt x="1000" y="465"/>
                  </a:moveTo>
                  <a:cubicBezTo>
                    <a:pt x="1000" y="1247"/>
                    <a:pt x="1000" y="1247"/>
                    <a:pt x="1000" y="1247"/>
                  </a:cubicBezTo>
                  <a:cubicBezTo>
                    <a:pt x="1000" y="1274"/>
                    <a:pt x="1021" y="1295"/>
                    <a:pt x="1048" y="1295"/>
                  </a:cubicBezTo>
                  <a:cubicBezTo>
                    <a:pt x="1247" y="1295"/>
                    <a:pt x="1247" y="1295"/>
                    <a:pt x="1247" y="1295"/>
                  </a:cubicBezTo>
                  <a:cubicBezTo>
                    <a:pt x="1274" y="1295"/>
                    <a:pt x="1295" y="1274"/>
                    <a:pt x="1295" y="1247"/>
                  </a:cubicBezTo>
                  <a:cubicBezTo>
                    <a:pt x="1295" y="465"/>
                    <a:pt x="1295" y="465"/>
                    <a:pt x="1295" y="465"/>
                  </a:cubicBezTo>
                  <a:cubicBezTo>
                    <a:pt x="1295" y="438"/>
                    <a:pt x="1274" y="416"/>
                    <a:pt x="1247" y="416"/>
                  </a:cubicBezTo>
                  <a:cubicBezTo>
                    <a:pt x="1048" y="416"/>
                    <a:pt x="1048" y="416"/>
                    <a:pt x="1048" y="416"/>
                  </a:cubicBezTo>
                  <a:cubicBezTo>
                    <a:pt x="1021" y="416"/>
                    <a:pt x="1000" y="438"/>
                    <a:pt x="1000" y="465"/>
                  </a:cubicBezTo>
                  <a:close/>
                  <a:moveTo>
                    <a:pt x="1250" y="465"/>
                  </a:moveTo>
                  <a:cubicBezTo>
                    <a:pt x="1250" y="1247"/>
                    <a:pt x="1250" y="1247"/>
                    <a:pt x="1250" y="1247"/>
                  </a:cubicBezTo>
                  <a:cubicBezTo>
                    <a:pt x="1250" y="1248"/>
                    <a:pt x="1248" y="1249"/>
                    <a:pt x="1247" y="1249"/>
                  </a:cubicBezTo>
                  <a:cubicBezTo>
                    <a:pt x="1048" y="1249"/>
                    <a:pt x="1048" y="1249"/>
                    <a:pt x="1048" y="1249"/>
                  </a:cubicBezTo>
                  <a:cubicBezTo>
                    <a:pt x="1047" y="1249"/>
                    <a:pt x="1045" y="1248"/>
                    <a:pt x="1045" y="1247"/>
                  </a:cubicBezTo>
                  <a:cubicBezTo>
                    <a:pt x="1045" y="465"/>
                    <a:pt x="1045" y="465"/>
                    <a:pt x="1045" y="465"/>
                  </a:cubicBezTo>
                  <a:cubicBezTo>
                    <a:pt x="1045" y="463"/>
                    <a:pt x="1047" y="462"/>
                    <a:pt x="1048" y="462"/>
                  </a:cubicBezTo>
                  <a:cubicBezTo>
                    <a:pt x="1247" y="462"/>
                    <a:pt x="1247" y="462"/>
                    <a:pt x="1247" y="462"/>
                  </a:cubicBezTo>
                  <a:cubicBezTo>
                    <a:pt x="1248" y="462"/>
                    <a:pt x="1250" y="463"/>
                    <a:pt x="1250" y="465"/>
                  </a:cubicBezTo>
                  <a:close/>
                  <a:moveTo>
                    <a:pt x="1379" y="1439"/>
                  </a:moveTo>
                  <a:cubicBezTo>
                    <a:pt x="1379" y="1452"/>
                    <a:pt x="1368" y="1462"/>
                    <a:pt x="1356" y="1462"/>
                  </a:cubicBezTo>
                  <a:cubicBezTo>
                    <a:pt x="23" y="1462"/>
                    <a:pt x="23" y="1462"/>
                    <a:pt x="23" y="1462"/>
                  </a:cubicBezTo>
                  <a:cubicBezTo>
                    <a:pt x="10" y="1462"/>
                    <a:pt x="0" y="1452"/>
                    <a:pt x="0" y="1439"/>
                  </a:cubicBezTo>
                  <a:cubicBezTo>
                    <a:pt x="0" y="106"/>
                    <a:pt x="0" y="106"/>
                    <a:pt x="0" y="106"/>
                  </a:cubicBezTo>
                  <a:cubicBezTo>
                    <a:pt x="0" y="93"/>
                    <a:pt x="10" y="83"/>
                    <a:pt x="23" y="83"/>
                  </a:cubicBezTo>
                  <a:cubicBezTo>
                    <a:pt x="35" y="83"/>
                    <a:pt x="45" y="93"/>
                    <a:pt x="45" y="106"/>
                  </a:cubicBezTo>
                  <a:cubicBezTo>
                    <a:pt x="45" y="1416"/>
                    <a:pt x="45" y="1416"/>
                    <a:pt x="45" y="1416"/>
                  </a:cubicBezTo>
                  <a:cubicBezTo>
                    <a:pt x="1356" y="1416"/>
                    <a:pt x="1356" y="1416"/>
                    <a:pt x="1356" y="1416"/>
                  </a:cubicBezTo>
                  <a:cubicBezTo>
                    <a:pt x="1368" y="1416"/>
                    <a:pt x="1379" y="1426"/>
                    <a:pt x="1379" y="1439"/>
                  </a:cubicBezTo>
                  <a:close/>
                  <a:moveTo>
                    <a:pt x="215" y="1295"/>
                  </a:moveTo>
                  <a:cubicBezTo>
                    <a:pt x="414" y="1295"/>
                    <a:pt x="414" y="1295"/>
                    <a:pt x="414" y="1295"/>
                  </a:cubicBezTo>
                  <a:cubicBezTo>
                    <a:pt x="440" y="1295"/>
                    <a:pt x="462" y="1274"/>
                    <a:pt x="462" y="1247"/>
                  </a:cubicBezTo>
                  <a:cubicBezTo>
                    <a:pt x="462" y="881"/>
                    <a:pt x="462" y="881"/>
                    <a:pt x="462" y="881"/>
                  </a:cubicBezTo>
                  <a:cubicBezTo>
                    <a:pt x="462" y="855"/>
                    <a:pt x="440" y="833"/>
                    <a:pt x="414" y="833"/>
                  </a:cubicBezTo>
                  <a:cubicBezTo>
                    <a:pt x="215" y="833"/>
                    <a:pt x="215" y="833"/>
                    <a:pt x="215" y="833"/>
                  </a:cubicBezTo>
                  <a:cubicBezTo>
                    <a:pt x="188" y="833"/>
                    <a:pt x="166" y="855"/>
                    <a:pt x="166" y="881"/>
                  </a:cubicBezTo>
                  <a:cubicBezTo>
                    <a:pt x="166" y="1247"/>
                    <a:pt x="166" y="1247"/>
                    <a:pt x="166" y="1247"/>
                  </a:cubicBezTo>
                  <a:cubicBezTo>
                    <a:pt x="166" y="1274"/>
                    <a:pt x="188" y="1295"/>
                    <a:pt x="215" y="1295"/>
                  </a:cubicBezTo>
                  <a:close/>
                  <a:moveTo>
                    <a:pt x="212" y="881"/>
                  </a:moveTo>
                  <a:cubicBezTo>
                    <a:pt x="212" y="880"/>
                    <a:pt x="213" y="879"/>
                    <a:pt x="215" y="879"/>
                  </a:cubicBezTo>
                  <a:cubicBezTo>
                    <a:pt x="414" y="879"/>
                    <a:pt x="414" y="879"/>
                    <a:pt x="414" y="879"/>
                  </a:cubicBezTo>
                  <a:cubicBezTo>
                    <a:pt x="415" y="879"/>
                    <a:pt x="416" y="880"/>
                    <a:pt x="416" y="881"/>
                  </a:cubicBezTo>
                  <a:cubicBezTo>
                    <a:pt x="416" y="1247"/>
                    <a:pt x="416" y="1247"/>
                    <a:pt x="416" y="1247"/>
                  </a:cubicBezTo>
                  <a:cubicBezTo>
                    <a:pt x="416" y="1248"/>
                    <a:pt x="415" y="1249"/>
                    <a:pt x="414" y="1249"/>
                  </a:cubicBezTo>
                  <a:cubicBezTo>
                    <a:pt x="215" y="1249"/>
                    <a:pt x="215" y="1249"/>
                    <a:pt x="215" y="1249"/>
                  </a:cubicBezTo>
                  <a:cubicBezTo>
                    <a:pt x="213" y="1249"/>
                    <a:pt x="212" y="1248"/>
                    <a:pt x="212" y="1247"/>
                  </a:cubicBezTo>
                  <a:lnTo>
                    <a:pt x="212" y="881"/>
                  </a:lnTo>
                  <a:close/>
                  <a:moveTo>
                    <a:pt x="334" y="746"/>
                  </a:moveTo>
                  <a:cubicBezTo>
                    <a:pt x="340" y="746"/>
                    <a:pt x="346" y="744"/>
                    <a:pt x="351" y="740"/>
                  </a:cubicBezTo>
                  <a:cubicBezTo>
                    <a:pt x="1021" y="220"/>
                    <a:pt x="1021" y="220"/>
                    <a:pt x="1021" y="220"/>
                  </a:cubicBezTo>
                  <a:cubicBezTo>
                    <a:pt x="1081" y="280"/>
                    <a:pt x="1081" y="280"/>
                    <a:pt x="1081" y="280"/>
                  </a:cubicBezTo>
                  <a:cubicBezTo>
                    <a:pt x="1089" y="288"/>
                    <a:pt x="1101" y="290"/>
                    <a:pt x="1111" y="286"/>
                  </a:cubicBezTo>
                  <a:cubicBezTo>
                    <a:pt x="1122" y="282"/>
                    <a:pt x="1129" y="272"/>
                    <a:pt x="1129" y="260"/>
                  </a:cubicBezTo>
                  <a:cubicBezTo>
                    <a:pt x="1129" y="28"/>
                    <a:pt x="1129" y="28"/>
                    <a:pt x="1129" y="28"/>
                  </a:cubicBezTo>
                  <a:cubicBezTo>
                    <a:pt x="1129" y="12"/>
                    <a:pt x="1116" y="0"/>
                    <a:pt x="1101" y="0"/>
                  </a:cubicBezTo>
                  <a:cubicBezTo>
                    <a:pt x="868" y="0"/>
                    <a:pt x="868" y="0"/>
                    <a:pt x="868" y="0"/>
                  </a:cubicBezTo>
                  <a:cubicBezTo>
                    <a:pt x="857" y="0"/>
                    <a:pt x="847" y="6"/>
                    <a:pt x="842" y="17"/>
                  </a:cubicBezTo>
                  <a:cubicBezTo>
                    <a:pt x="838" y="27"/>
                    <a:pt x="840" y="39"/>
                    <a:pt x="848" y="47"/>
                  </a:cubicBezTo>
                  <a:cubicBezTo>
                    <a:pt x="907" y="106"/>
                    <a:pt x="907" y="106"/>
                    <a:pt x="907" y="106"/>
                  </a:cubicBezTo>
                  <a:cubicBezTo>
                    <a:pt x="314" y="698"/>
                    <a:pt x="314" y="698"/>
                    <a:pt x="314" y="698"/>
                  </a:cubicBezTo>
                  <a:cubicBezTo>
                    <a:pt x="304" y="709"/>
                    <a:pt x="303" y="725"/>
                    <a:pt x="313" y="737"/>
                  </a:cubicBezTo>
                  <a:cubicBezTo>
                    <a:pt x="319" y="743"/>
                    <a:pt x="326" y="746"/>
                    <a:pt x="334" y="746"/>
                  </a:cubicBezTo>
                  <a:close/>
                  <a:moveTo>
                    <a:pt x="955" y="122"/>
                  </a:moveTo>
                  <a:cubicBezTo>
                    <a:pt x="960" y="118"/>
                    <a:pt x="962" y="112"/>
                    <a:pt x="962" y="106"/>
                  </a:cubicBezTo>
                  <a:cubicBezTo>
                    <a:pt x="962" y="100"/>
                    <a:pt x="960" y="94"/>
                    <a:pt x="955" y="90"/>
                  </a:cubicBezTo>
                  <a:cubicBezTo>
                    <a:pt x="911" y="45"/>
                    <a:pt x="911" y="45"/>
                    <a:pt x="911" y="45"/>
                  </a:cubicBezTo>
                  <a:cubicBezTo>
                    <a:pt x="1083" y="45"/>
                    <a:pt x="1083" y="45"/>
                    <a:pt x="1083" y="45"/>
                  </a:cubicBezTo>
                  <a:cubicBezTo>
                    <a:pt x="1083" y="217"/>
                    <a:pt x="1083" y="217"/>
                    <a:pt x="1083" y="217"/>
                  </a:cubicBezTo>
                  <a:cubicBezTo>
                    <a:pt x="1039" y="173"/>
                    <a:pt x="1039" y="173"/>
                    <a:pt x="1039" y="173"/>
                  </a:cubicBezTo>
                  <a:cubicBezTo>
                    <a:pt x="1031" y="165"/>
                    <a:pt x="1018" y="164"/>
                    <a:pt x="1008" y="171"/>
                  </a:cubicBezTo>
                  <a:cubicBezTo>
                    <a:pt x="549" y="528"/>
                    <a:pt x="549" y="528"/>
                    <a:pt x="549" y="528"/>
                  </a:cubicBezTo>
                  <a:lnTo>
                    <a:pt x="955" y="122"/>
                  </a:lnTo>
                  <a:close/>
                  <a:moveTo>
                    <a:pt x="631" y="666"/>
                  </a:moveTo>
                  <a:cubicBezTo>
                    <a:pt x="605" y="666"/>
                    <a:pt x="583" y="688"/>
                    <a:pt x="583" y="715"/>
                  </a:cubicBezTo>
                  <a:cubicBezTo>
                    <a:pt x="583" y="1247"/>
                    <a:pt x="583" y="1247"/>
                    <a:pt x="583" y="1247"/>
                  </a:cubicBezTo>
                  <a:cubicBezTo>
                    <a:pt x="583" y="1274"/>
                    <a:pt x="605" y="1295"/>
                    <a:pt x="631" y="1295"/>
                  </a:cubicBezTo>
                  <a:cubicBezTo>
                    <a:pt x="830" y="1295"/>
                    <a:pt x="830" y="1295"/>
                    <a:pt x="830" y="1295"/>
                  </a:cubicBezTo>
                  <a:cubicBezTo>
                    <a:pt x="857" y="1295"/>
                    <a:pt x="879" y="1274"/>
                    <a:pt x="879" y="1247"/>
                  </a:cubicBezTo>
                  <a:cubicBezTo>
                    <a:pt x="879" y="715"/>
                    <a:pt x="879" y="715"/>
                    <a:pt x="879" y="715"/>
                  </a:cubicBezTo>
                  <a:cubicBezTo>
                    <a:pt x="879" y="688"/>
                    <a:pt x="857" y="666"/>
                    <a:pt x="830" y="666"/>
                  </a:cubicBezTo>
                  <a:lnTo>
                    <a:pt x="631" y="666"/>
                  </a:lnTo>
                  <a:close/>
                  <a:moveTo>
                    <a:pt x="833" y="715"/>
                  </a:moveTo>
                  <a:cubicBezTo>
                    <a:pt x="833" y="1247"/>
                    <a:pt x="833" y="1247"/>
                    <a:pt x="833" y="1247"/>
                  </a:cubicBezTo>
                  <a:cubicBezTo>
                    <a:pt x="833" y="1248"/>
                    <a:pt x="832" y="1249"/>
                    <a:pt x="830" y="1249"/>
                  </a:cubicBezTo>
                  <a:cubicBezTo>
                    <a:pt x="631" y="1249"/>
                    <a:pt x="631" y="1249"/>
                    <a:pt x="631" y="1249"/>
                  </a:cubicBezTo>
                  <a:cubicBezTo>
                    <a:pt x="630" y="1249"/>
                    <a:pt x="629" y="1248"/>
                    <a:pt x="629" y="1247"/>
                  </a:cubicBezTo>
                  <a:cubicBezTo>
                    <a:pt x="629" y="715"/>
                    <a:pt x="629" y="715"/>
                    <a:pt x="629" y="715"/>
                  </a:cubicBezTo>
                  <a:cubicBezTo>
                    <a:pt x="629" y="713"/>
                    <a:pt x="630" y="712"/>
                    <a:pt x="631" y="712"/>
                  </a:cubicBezTo>
                  <a:cubicBezTo>
                    <a:pt x="830" y="712"/>
                    <a:pt x="830" y="712"/>
                    <a:pt x="830" y="712"/>
                  </a:cubicBezTo>
                  <a:cubicBezTo>
                    <a:pt x="832" y="712"/>
                    <a:pt x="833" y="713"/>
                    <a:pt x="833" y="715"/>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6463541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3314362" y="4144670"/>
            <a:ext cx="1096232" cy="1095468"/>
            <a:chOff x="3059411" y="3232368"/>
            <a:chExt cx="1011906" cy="1011201"/>
          </a:xfrm>
        </p:grpSpPr>
        <p:sp>
          <p:nvSpPr>
            <p:cNvPr id="5" name="Oval 6"/>
            <p:cNvSpPr>
              <a:spLocks noChangeArrowheads="1"/>
            </p:cNvSpPr>
            <p:nvPr/>
          </p:nvSpPr>
          <p:spPr bwMode="auto">
            <a:xfrm>
              <a:off x="3059411" y="3232368"/>
              <a:ext cx="1011906"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Oval 6"/>
            <p:cNvSpPr>
              <a:spLocks noChangeArrowheads="1"/>
            </p:cNvSpPr>
            <p:nvPr/>
          </p:nvSpPr>
          <p:spPr bwMode="auto">
            <a:xfrm>
              <a:off x="3134300" y="3307204"/>
              <a:ext cx="862129"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8"/>
            <p:cNvSpPr>
              <a:spLocks noEditPoints="1"/>
            </p:cNvSpPr>
            <p:nvPr/>
          </p:nvSpPr>
          <p:spPr bwMode="auto">
            <a:xfrm>
              <a:off x="3322741" y="3547358"/>
              <a:ext cx="485246" cy="38122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496167" y="4144670"/>
            <a:ext cx="1095471" cy="1095468"/>
            <a:chOff x="5073385" y="3232368"/>
            <a:chExt cx="1011204" cy="1011201"/>
          </a:xfrm>
        </p:grpSpPr>
        <p:sp>
          <p:nvSpPr>
            <p:cNvPr id="6" name="Oval 7"/>
            <p:cNvSpPr>
              <a:spLocks noChangeArrowheads="1"/>
            </p:cNvSpPr>
            <p:nvPr/>
          </p:nvSpPr>
          <p:spPr bwMode="auto">
            <a:xfrm>
              <a:off x="5073385" y="3232368"/>
              <a:ext cx="1011204"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Oval 7"/>
            <p:cNvSpPr>
              <a:spLocks noChangeArrowheads="1"/>
            </p:cNvSpPr>
            <p:nvPr/>
          </p:nvSpPr>
          <p:spPr bwMode="auto">
            <a:xfrm>
              <a:off x="5148222" y="3307204"/>
              <a:ext cx="861531"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41"/>
            <p:cNvSpPr>
              <a:spLocks noEditPoints="1"/>
            </p:cNvSpPr>
            <p:nvPr/>
          </p:nvSpPr>
          <p:spPr bwMode="auto">
            <a:xfrm>
              <a:off x="5356137" y="3562745"/>
              <a:ext cx="445700" cy="350446"/>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4405264" y="2314576"/>
            <a:ext cx="1096232" cy="1096230"/>
            <a:chOff x="4066398" y="1543050"/>
            <a:chExt cx="1011906" cy="1011905"/>
          </a:xfrm>
        </p:grpSpPr>
        <p:sp>
          <p:nvSpPr>
            <p:cNvPr id="7" name="Oval 8"/>
            <p:cNvSpPr>
              <a:spLocks noChangeArrowheads="1"/>
            </p:cNvSpPr>
            <p:nvPr/>
          </p:nvSpPr>
          <p:spPr bwMode="auto">
            <a:xfrm>
              <a:off x="4066398" y="1543050"/>
              <a:ext cx="1011906" cy="1011905"/>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8"/>
            <p:cNvSpPr>
              <a:spLocks noChangeArrowheads="1"/>
            </p:cNvSpPr>
            <p:nvPr/>
          </p:nvSpPr>
          <p:spPr bwMode="auto">
            <a:xfrm>
              <a:off x="4141287" y="1617938"/>
              <a:ext cx="862129" cy="862127"/>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noEditPoints="1"/>
            </p:cNvSpPr>
            <p:nvPr/>
          </p:nvSpPr>
          <p:spPr bwMode="auto">
            <a:xfrm>
              <a:off x="4384716" y="1861929"/>
              <a:ext cx="375270" cy="374144"/>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 name="Freeform 7"/>
          <p:cNvSpPr>
            <a:spLocks noChangeArrowheads="1"/>
          </p:cNvSpPr>
          <p:nvPr/>
        </p:nvSpPr>
        <p:spPr bwMode="auto">
          <a:xfrm>
            <a:off x="4113867" y="3284357"/>
            <a:ext cx="1678972" cy="1408428"/>
          </a:xfrm>
          <a:custGeom>
            <a:avLst/>
            <a:gdLst>
              <a:gd name="connsiteX0" fmla="*/ 1594401 w 4551394"/>
              <a:gd name="connsiteY0" fmla="*/ 0 h 3818006"/>
              <a:gd name="connsiteX1" fmla="*/ 1640840 w 4551394"/>
              <a:gd name="connsiteY1" fmla="*/ 28212 h 3818006"/>
              <a:gd name="connsiteX2" fmla="*/ 2275773 w 4551394"/>
              <a:gd name="connsiteY2" fmla="*/ 188983 h 3818006"/>
              <a:gd name="connsiteX3" fmla="*/ 2910706 w 4551394"/>
              <a:gd name="connsiteY3" fmla="*/ 28212 h 3818006"/>
              <a:gd name="connsiteX4" fmla="*/ 2957142 w 4551394"/>
              <a:gd name="connsiteY4" fmla="*/ 2 h 3818006"/>
              <a:gd name="connsiteX5" fmla="*/ 4551394 w 4551394"/>
              <a:gd name="connsiteY5" fmla="*/ 2674517 h 3818006"/>
              <a:gd name="connsiteX6" fmla="*/ 4487741 w 4551394"/>
              <a:gd name="connsiteY6" fmla="*/ 2713187 h 3818006"/>
              <a:gd name="connsiteX7" fmla="*/ 3900861 w 4551394"/>
              <a:gd name="connsiteY7" fmla="*/ 3816975 h 3818006"/>
              <a:gd name="connsiteX8" fmla="*/ 3900913 w 4551394"/>
              <a:gd name="connsiteY8" fmla="*/ 3818006 h 3818006"/>
              <a:gd name="connsiteX9" fmla="*/ 2275771 w 4551394"/>
              <a:gd name="connsiteY9" fmla="*/ 3818006 h 3818006"/>
              <a:gd name="connsiteX10" fmla="*/ 650524 w 4551394"/>
              <a:gd name="connsiteY10" fmla="*/ 3818006 h 3818006"/>
              <a:gd name="connsiteX11" fmla="*/ 650576 w 4551394"/>
              <a:gd name="connsiteY11" fmla="*/ 3816975 h 3818006"/>
              <a:gd name="connsiteX12" fmla="*/ 63288 w 4551394"/>
              <a:gd name="connsiteY12" fmla="*/ 2713187 h 3818006"/>
              <a:gd name="connsiteX13" fmla="*/ 0 w 4551394"/>
              <a:gd name="connsiteY13" fmla="*/ 2674765 h 3818006"/>
              <a:gd name="connsiteX14" fmla="*/ 1594401 w 4551394"/>
              <a:gd name="connsiteY14" fmla="*/ 0 h 381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1394" h="3818006">
                <a:moveTo>
                  <a:pt x="1594401" y="0"/>
                </a:moveTo>
                <a:lnTo>
                  <a:pt x="1640840" y="28212"/>
                </a:lnTo>
                <a:cubicBezTo>
                  <a:pt x="1829582" y="130743"/>
                  <a:pt x="2045876" y="188983"/>
                  <a:pt x="2275773" y="188983"/>
                </a:cubicBezTo>
                <a:cubicBezTo>
                  <a:pt x="2505670" y="188983"/>
                  <a:pt x="2721964" y="130743"/>
                  <a:pt x="2910706" y="28212"/>
                </a:cubicBezTo>
                <a:lnTo>
                  <a:pt x="2957142" y="2"/>
                </a:lnTo>
                <a:lnTo>
                  <a:pt x="4551394" y="2674517"/>
                </a:lnTo>
                <a:lnTo>
                  <a:pt x="4487741" y="2713187"/>
                </a:lnTo>
                <a:cubicBezTo>
                  <a:pt x="4133660" y="2952399"/>
                  <a:pt x="3900861" y="3357501"/>
                  <a:pt x="3900861" y="3816975"/>
                </a:cubicBezTo>
                <a:lnTo>
                  <a:pt x="3900913" y="3818006"/>
                </a:lnTo>
                <a:lnTo>
                  <a:pt x="2275771" y="3818006"/>
                </a:lnTo>
                <a:lnTo>
                  <a:pt x="650524" y="3818006"/>
                </a:lnTo>
                <a:lnTo>
                  <a:pt x="650576" y="3816975"/>
                </a:lnTo>
                <a:cubicBezTo>
                  <a:pt x="650576" y="3357501"/>
                  <a:pt x="417615" y="2952399"/>
                  <a:pt x="63288" y="2713187"/>
                </a:cubicBezTo>
                <a:lnTo>
                  <a:pt x="0" y="2674765"/>
                </a:lnTo>
                <a:lnTo>
                  <a:pt x="1594401" y="0"/>
                </a:lnTo>
                <a:close/>
              </a:path>
            </a:pathLst>
          </a:custGeom>
          <a:solidFill>
            <a:schemeClr val="accent2">
              <a:alpha val="80000"/>
            </a:schemeClr>
          </a:solidFill>
          <a:ln w="3175"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dirty="0"/>
          </a:p>
        </p:txBody>
      </p:sp>
      <p:sp>
        <p:nvSpPr>
          <p:cNvPr id="24" name="Freeform 5"/>
          <p:cNvSpPr>
            <a:spLocks/>
          </p:cNvSpPr>
          <p:nvPr/>
        </p:nvSpPr>
        <p:spPr bwMode="auto">
          <a:xfrm>
            <a:off x="3727905" y="3007740"/>
            <a:ext cx="614583" cy="1073823"/>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6"/>
          <p:cNvSpPr>
            <a:spLocks/>
          </p:cNvSpPr>
          <p:nvPr/>
        </p:nvSpPr>
        <p:spPr bwMode="auto">
          <a:xfrm>
            <a:off x="5563512" y="3007740"/>
            <a:ext cx="614583" cy="1073823"/>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7"/>
          <p:cNvSpPr>
            <a:spLocks/>
          </p:cNvSpPr>
          <p:nvPr/>
        </p:nvSpPr>
        <p:spPr bwMode="auto">
          <a:xfrm>
            <a:off x="4334347" y="5070393"/>
            <a:ext cx="1236627" cy="237421"/>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3" name="Oval 32"/>
          <p:cNvSpPr/>
          <p:nvPr/>
        </p:nvSpPr>
        <p:spPr>
          <a:xfrm>
            <a:off x="3886791"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Oval 34"/>
          <p:cNvSpPr/>
          <p:nvPr/>
        </p:nvSpPr>
        <p:spPr>
          <a:xfrm>
            <a:off x="5928273"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4905476" y="5199426"/>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52" name="Group 51"/>
          <p:cNvGrpSpPr/>
          <p:nvPr/>
        </p:nvGrpSpPr>
        <p:grpSpPr>
          <a:xfrm>
            <a:off x="6140252" y="2521546"/>
            <a:ext cx="2026120" cy="540842"/>
            <a:chOff x="5825625" y="1808180"/>
            <a:chExt cx="1870265" cy="499239"/>
          </a:xfrm>
        </p:grpSpPr>
        <p:sp>
          <p:nvSpPr>
            <p:cNvPr id="44" name="TextBox 43"/>
            <p:cNvSpPr txBox="1"/>
            <p:nvPr/>
          </p:nvSpPr>
          <p:spPr>
            <a:xfrm>
              <a:off x="5825654" y="1808180"/>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Prototype &amp; Design</a:t>
              </a:r>
              <a:endParaRPr lang="en-US" sz="1083" b="1" cap="all" spc="22" dirty="0">
                <a:solidFill>
                  <a:schemeClr val="accent2"/>
                </a:solidFill>
                <a:latin typeface="Lato" panose="020F0502020204030203" pitchFamily="34" charset="0"/>
              </a:endParaRPr>
            </a:p>
          </p:txBody>
        </p:sp>
        <p:sp>
          <p:nvSpPr>
            <p:cNvPr id="45" name="TextBox 44"/>
            <p:cNvSpPr txBox="1"/>
            <p:nvPr/>
          </p:nvSpPr>
          <p:spPr>
            <a:xfrm>
              <a:off x="5825625" y="2007455"/>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1" name="Group 50"/>
          <p:cNvGrpSpPr/>
          <p:nvPr/>
        </p:nvGrpSpPr>
        <p:grpSpPr>
          <a:xfrm>
            <a:off x="7222921" y="4418520"/>
            <a:ext cx="2026120" cy="540842"/>
            <a:chOff x="6486025" y="3485801"/>
            <a:chExt cx="1870265" cy="499239"/>
          </a:xfrm>
        </p:grpSpPr>
        <p:sp>
          <p:nvSpPr>
            <p:cNvPr id="46" name="TextBox 45"/>
            <p:cNvSpPr txBox="1"/>
            <p:nvPr/>
          </p:nvSpPr>
          <p:spPr>
            <a:xfrm>
              <a:off x="6486054" y="348580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486025" y="368507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3" name="Group 52"/>
          <p:cNvGrpSpPr/>
          <p:nvPr/>
        </p:nvGrpSpPr>
        <p:grpSpPr>
          <a:xfrm>
            <a:off x="674935" y="4418520"/>
            <a:ext cx="2026120" cy="540842"/>
            <a:chOff x="6486025" y="3485801"/>
            <a:chExt cx="1870265" cy="499239"/>
          </a:xfrm>
        </p:grpSpPr>
        <p:sp>
          <p:nvSpPr>
            <p:cNvPr id="54" name="TextBox 53"/>
            <p:cNvSpPr txBox="1"/>
            <p:nvPr/>
          </p:nvSpPr>
          <p:spPr>
            <a:xfrm>
              <a:off x="6486054" y="3485801"/>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Approval &amp; start</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6486025" y="368507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56" name="TextBox 55"/>
          <p:cNvSpPr txBox="1"/>
          <p:nvPr/>
        </p:nvSpPr>
        <p:spPr>
          <a:xfrm>
            <a:off x="643202" y="2315071"/>
            <a:ext cx="2163499" cy="233462"/>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Circle </a:t>
            </a:r>
            <a:r>
              <a:rPr lang="en-US" sz="1517" cap="all" spc="22" dirty="0">
                <a:solidFill>
                  <a:schemeClr val="accent2"/>
                </a:solidFill>
                <a:latin typeface="Lato Black" panose="020F0A02020204030203" pitchFamily="34" charset="0"/>
                <a:cs typeface="Poppins SemiBold" panose="02000000000000000000" pitchFamily="2" charset="0"/>
              </a:rPr>
              <a:t>Key points</a:t>
            </a:r>
          </a:p>
        </p:txBody>
      </p:sp>
      <p:sp>
        <p:nvSpPr>
          <p:cNvPr id="57" name="TextBox 56"/>
          <p:cNvSpPr txBox="1"/>
          <p:nvPr/>
        </p:nvSpPr>
        <p:spPr>
          <a:xfrm>
            <a:off x="643203" y="2613096"/>
            <a:ext cx="2163498"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sp>
        <p:nvSpPr>
          <p:cNvPr id="60" name="TextBox 59"/>
          <p:cNvSpPr txBox="1"/>
          <p:nvPr/>
        </p:nvSpPr>
        <p:spPr>
          <a:xfrm>
            <a:off x="4224587" y="3844579"/>
            <a:ext cx="1456826"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Produce </a:t>
            </a:r>
          </a:p>
          <a:p>
            <a:pPr algn="ctr"/>
            <a:r>
              <a:rPr lang="en-US" sz="1300" b="1" cap="all" spc="22" dirty="0">
                <a:solidFill>
                  <a:schemeClr val="bg1"/>
                </a:solidFill>
                <a:latin typeface="Lato" panose="020F0502020204030203" pitchFamily="34" charset="0"/>
              </a:rPr>
              <a:t>circle</a:t>
            </a:r>
          </a:p>
        </p:txBody>
      </p:sp>
    </p:spTree>
    <p:extLst>
      <p:ext uri="{BB962C8B-B14F-4D97-AF65-F5344CB8AC3E}">
        <p14:creationId xmlns:p14="http://schemas.microsoft.com/office/powerpoint/2010/main" val="270865799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Finance </a:t>
            </a:r>
            <a:r>
              <a:rPr lang="en-US" dirty="0" smtClean="0">
                <a:solidFill>
                  <a:schemeClr val="accent2"/>
                </a:solidFill>
              </a:rPr>
              <a:t>circle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717764" y="2961801"/>
            <a:ext cx="570311" cy="996470"/>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21142" y="2961801"/>
            <a:ext cx="570311" cy="996470"/>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280521" y="4920121"/>
            <a:ext cx="1147546" cy="220319"/>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Oval 6"/>
          <p:cNvSpPr/>
          <p:nvPr/>
        </p:nvSpPr>
        <p:spPr>
          <a:xfrm>
            <a:off x="2327953" y="2315657"/>
            <a:ext cx="1061374" cy="10613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78669" y="3963861"/>
            <a:ext cx="1061374" cy="10613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77239" y="3963861"/>
            <a:ext cx="1061374" cy="10613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2408138" y="2540622"/>
            <a:ext cx="901004" cy="594760"/>
            <a:chOff x="2222897" y="1751710"/>
            <a:chExt cx="831696" cy="549009"/>
          </a:xfrm>
        </p:grpSpPr>
        <p:sp>
          <p:nvSpPr>
            <p:cNvPr id="13" name="Title 2"/>
            <p:cNvSpPr txBox="1">
              <a:spLocks/>
            </p:cNvSpPr>
            <p:nvPr/>
          </p:nvSpPr>
          <p:spPr>
            <a:xfrm>
              <a:off x="2222897" y="203910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Project</a:t>
              </a:r>
            </a:p>
            <a:p>
              <a:r>
                <a:rPr lang="en-US" sz="921" spc="0" dirty="0">
                  <a:solidFill>
                    <a:schemeClr val="bg1"/>
                  </a:solidFill>
                  <a:latin typeface="Lato" panose="020F0502020204030203" pitchFamily="34" charset="0"/>
                </a:rPr>
                <a:t>Adjusting</a:t>
              </a:r>
            </a:p>
          </p:txBody>
        </p:sp>
        <p:sp>
          <p:nvSpPr>
            <p:cNvPr id="14" name="Freeform 81"/>
            <p:cNvSpPr>
              <a:spLocks noEditPoints="1"/>
            </p:cNvSpPr>
            <p:nvPr/>
          </p:nvSpPr>
          <p:spPr bwMode="auto">
            <a:xfrm>
              <a:off x="2528520" y="1751710"/>
              <a:ext cx="220450" cy="200999"/>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1458854" y="4211285"/>
            <a:ext cx="901004" cy="601498"/>
            <a:chOff x="1346634" y="3293860"/>
            <a:chExt cx="831696" cy="555229"/>
          </a:xfrm>
        </p:grpSpPr>
        <p:sp>
          <p:nvSpPr>
            <p:cNvPr id="12" name="Title 2"/>
            <p:cNvSpPr txBox="1">
              <a:spLocks/>
            </p:cNvSpPr>
            <p:nvPr/>
          </p:nvSpPr>
          <p:spPr>
            <a:xfrm>
              <a:off x="1346634"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Operation</a:t>
              </a:r>
            </a:p>
            <a:p>
              <a:r>
                <a:rPr lang="en-US" sz="921" spc="0" dirty="0">
                  <a:solidFill>
                    <a:schemeClr val="bg1"/>
                  </a:solidFill>
                  <a:latin typeface="Lato" panose="020F0502020204030203" pitchFamily="34" charset="0"/>
                </a:rPr>
                <a:t>Planning</a:t>
              </a:r>
            </a:p>
          </p:txBody>
        </p:sp>
        <p:sp>
          <p:nvSpPr>
            <p:cNvPr id="15" name="Freeform 115"/>
            <p:cNvSpPr>
              <a:spLocks noEditPoints="1"/>
            </p:cNvSpPr>
            <p:nvPr/>
          </p:nvSpPr>
          <p:spPr bwMode="auto">
            <a:xfrm>
              <a:off x="1652257" y="3293860"/>
              <a:ext cx="220450" cy="220450"/>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3357423" y="4211285"/>
            <a:ext cx="901004" cy="601498"/>
            <a:chOff x="3099160" y="3293860"/>
            <a:chExt cx="831696" cy="555229"/>
          </a:xfrm>
        </p:grpSpPr>
        <p:sp>
          <p:nvSpPr>
            <p:cNvPr id="11" name="Title 2"/>
            <p:cNvSpPr txBox="1">
              <a:spLocks/>
            </p:cNvSpPr>
            <p:nvPr/>
          </p:nvSpPr>
          <p:spPr>
            <a:xfrm>
              <a:off x="3099160"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Financial </a:t>
              </a:r>
            </a:p>
            <a:p>
              <a:r>
                <a:rPr lang="en-US" sz="921" spc="0" dirty="0">
                  <a:solidFill>
                    <a:schemeClr val="bg1"/>
                  </a:solidFill>
                  <a:latin typeface="Lato" panose="020F0502020204030203" pitchFamily="34" charset="0"/>
                </a:rPr>
                <a:t>Planning</a:t>
              </a:r>
            </a:p>
          </p:txBody>
        </p:sp>
        <p:sp>
          <p:nvSpPr>
            <p:cNvPr id="16" name="Freeform 117"/>
            <p:cNvSpPr>
              <a:spLocks noEditPoints="1"/>
            </p:cNvSpPr>
            <p:nvPr/>
          </p:nvSpPr>
          <p:spPr bwMode="auto">
            <a:xfrm>
              <a:off x="3404783" y="3293860"/>
              <a:ext cx="220450" cy="220450"/>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9" name="Oval 28"/>
          <p:cNvSpPr/>
          <p:nvPr/>
        </p:nvSpPr>
        <p:spPr>
          <a:xfrm>
            <a:off x="1826253" y="3317611"/>
            <a:ext cx="92588" cy="925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2812348" y="5041981"/>
            <a:ext cx="92588" cy="925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3776123" y="3317611"/>
            <a:ext cx="92588" cy="925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Title 2"/>
          <p:cNvSpPr txBox="1">
            <a:spLocks/>
          </p:cNvSpPr>
          <p:nvPr/>
        </p:nvSpPr>
        <p:spPr>
          <a:xfrm>
            <a:off x="1138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spc="0" dirty="0">
                <a:solidFill>
                  <a:schemeClr val="accent1"/>
                </a:solidFill>
                <a:latin typeface="Lato" panose="020F0502020204030203" pitchFamily="34" charset="0"/>
              </a:rPr>
              <a:t>44%</a:t>
            </a:r>
          </a:p>
        </p:txBody>
      </p:sp>
      <p:sp>
        <p:nvSpPr>
          <p:cNvPr id="33" name="Title 2"/>
          <p:cNvSpPr txBox="1">
            <a:spLocks/>
          </p:cNvSpPr>
          <p:nvPr/>
        </p:nvSpPr>
        <p:spPr>
          <a:xfrm>
            <a:off x="3927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64%</a:t>
            </a:r>
          </a:p>
        </p:txBody>
      </p:sp>
      <p:sp>
        <p:nvSpPr>
          <p:cNvPr id="34" name="Title 2"/>
          <p:cNvSpPr txBox="1">
            <a:spLocks/>
          </p:cNvSpPr>
          <p:nvPr/>
        </p:nvSpPr>
        <p:spPr>
          <a:xfrm>
            <a:off x="2552143" y="5156052"/>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accent1"/>
                </a:solidFill>
                <a:latin typeface="Lato" panose="020F0502020204030203" pitchFamily="34" charset="0"/>
              </a:rPr>
              <a:t>25%</a:t>
            </a:r>
          </a:p>
        </p:txBody>
      </p:sp>
      <p:sp>
        <p:nvSpPr>
          <p:cNvPr id="36" name="TextBox 35"/>
          <p:cNvSpPr txBox="1"/>
          <p:nvPr/>
        </p:nvSpPr>
        <p:spPr>
          <a:xfrm>
            <a:off x="2126195" y="3643790"/>
            <a:ext cx="1456826" cy="400110"/>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Circle</a:t>
            </a:r>
          </a:p>
          <a:p>
            <a:pPr algn="ctr"/>
            <a:r>
              <a:rPr lang="en-US" sz="1300" cap="all" spc="22" dirty="0">
                <a:solidFill>
                  <a:schemeClr val="accent1"/>
                </a:solidFill>
                <a:latin typeface="Lato Black" panose="020F0A02020204030203" pitchFamily="34" charset="0"/>
              </a:rPr>
              <a:t>Of finance</a:t>
            </a:r>
          </a:p>
        </p:txBody>
      </p:sp>
      <p:grpSp>
        <p:nvGrpSpPr>
          <p:cNvPr id="10" name="Group 9"/>
          <p:cNvGrpSpPr/>
          <p:nvPr/>
        </p:nvGrpSpPr>
        <p:grpSpPr>
          <a:xfrm>
            <a:off x="5671237" y="2323747"/>
            <a:ext cx="453570" cy="453570"/>
            <a:chOff x="5234988" y="1551516"/>
            <a:chExt cx="418680" cy="418680"/>
          </a:xfrm>
        </p:grpSpPr>
        <p:sp>
          <p:nvSpPr>
            <p:cNvPr id="38" name="Oval 37"/>
            <p:cNvSpPr/>
            <p:nvPr/>
          </p:nvSpPr>
          <p:spPr>
            <a:xfrm>
              <a:off x="5234988" y="1551516"/>
              <a:ext cx="418680" cy="418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5250879" y="1668523"/>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7" name="Group 16"/>
          <p:cNvGrpSpPr/>
          <p:nvPr/>
        </p:nvGrpSpPr>
        <p:grpSpPr>
          <a:xfrm>
            <a:off x="5671237" y="3324929"/>
            <a:ext cx="453570" cy="453570"/>
            <a:chOff x="5234988" y="2475684"/>
            <a:chExt cx="418680" cy="418680"/>
          </a:xfrm>
        </p:grpSpPr>
        <p:sp>
          <p:nvSpPr>
            <p:cNvPr id="41" name="Oval 40"/>
            <p:cNvSpPr/>
            <p:nvPr/>
          </p:nvSpPr>
          <p:spPr>
            <a:xfrm>
              <a:off x="5234988" y="2475684"/>
              <a:ext cx="418680" cy="4186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2" name="TextBox 41"/>
            <p:cNvSpPr txBox="1"/>
            <p:nvPr/>
          </p:nvSpPr>
          <p:spPr>
            <a:xfrm>
              <a:off x="5250879" y="2592691"/>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8" name="Group 17"/>
          <p:cNvGrpSpPr/>
          <p:nvPr/>
        </p:nvGrpSpPr>
        <p:grpSpPr>
          <a:xfrm>
            <a:off x="5671237" y="4326111"/>
            <a:ext cx="453570" cy="453570"/>
            <a:chOff x="5234988" y="3399852"/>
            <a:chExt cx="418680" cy="418680"/>
          </a:xfrm>
        </p:grpSpPr>
        <p:sp>
          <p:nvSpPr>
            <p:cNvPr id="44" name="Oval 43"/>
            <p:cNvSpPr/>
            <p:nvPr/>
          </p:nvSpPr>
          <p:spPr>
            <a:xfrm>
              <a:off x="5234988" y="3399852"/>
              <a:ext cx="418680" cy="4186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5" name="TextBox 44"/>
            <p:cNvSpPr txBox="1"/>
            <p:nvPr/>
          </p:nvSpPr>
          <p:spPr>
            <a:xfrm>
              <a:off x="5250879" y="3516859"/>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21" name="Group 20"/>
          <p:cNvGrpSpPr/>
          <p:nvPr/>
        </p:nvGrpSpPr>
        <p:grpSpPr>
          <a:xfrm>
            <a:off x="6311095" y="2323747"/>
            <a:ext cx="2026120" cy="540842"/>
            <a:chOff x="5825625" y="1551516"/>
            <a:chExt cx="1870265" cy="499239"/>
          </a:xfrm>
        </p:grpSpPr>
        <p:sp>
          <p:nvSpPr>
            <p:cNvPr id="49" name="TextBox 48"/>
            <p:cNvSpPr txBox="1"/>
            <p:nvPr/>
          </p:nvSpPr>
          <p:spPr>
            <a:xfrm>
              <a:off x="5825654" y="1551516"/>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adjustment</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5825625" y="175079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0" name="Group 19"/>
          <p:cNvGrpSpPr/>
          <p:nvPr/>
        </p:nvGrpSpPr>
        <p:grpSpPr>
          <a:xfrm>
            <a:off x="6311095" y="3330591"/>
            <a:ext cx="2026120" cy="540842"/>
            <a:chOff x="5825625" y="2480911"/>
            <a:chExt cx="1870265" cy="499239"/>
          </a:xfrm>
        </p:grpSpPr>
        <p:sp>
          <p:nvSpPr>
            <p:cNvPr id="54" name="TextBox 53"/>
            <p:cNvSpPr txBox="1"/>
            <p:nvPr/>
          </p:nvSpPr>
          <p:spPr>
            <a:xfrm>
              <a:off x="5825654" y="248091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5825625" y="268018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9" name="Group 18"/>
          <p:cNvGrpSpPr/>
          <p:nvPr/>
        </p:nvGrpSpPr>
        <p:grpSpPr>
          <a:xfrm>
            <a:off x="6311095" y="4326111"/>
            <a:ext cx="2026120" cy="540842"/>
            <a:chOff x="5825625" y="3399852"/>
            <a:chExt cx="1870265" cy="499239"/>
          </a:xfrm>
        </p:grpSpPr>
        <p:sp>
          <p:nvSpPr>
            <p:cNvPr id="56" name="TextBox 55"/>
            <p:cNvSpPr txBox="1"/>
            <p:nvPr/>
          </p:nvSpPr>
          <p:spPr>
            <a:xfrm>
              <a:off x="5825654" y="3399852"/>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Finances </a:t>
              </a:r>
              <a:endParaRPr lang="en-US" sz="1083" b="1" cap="all" spc="22" dirty="0">
                <a:solidFill>
                  <a:schemeClr val="accent2"/>
                </a:solidFill>
                <a:latin typeface="Lato" panose="020F0502020204030203" pitchFamily="34" charset="0"/>
              </a:endParaRPr>
            </a:p>
          </p:txBody>
        </p:sp>
        <p:sp>
          <p:nvSpPr>
            <p:cNvPr id="57" name="TextBox 56"/>
            <p:cNvSpPr txBox="1"/>
            <p:nvPr/>
          </p:nvSpPr>
          <p:spPr>
            <a:xfrm>
              <a:off x="5825625" y="3599127"/>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Tree>
    <p:extLst>
      <p:ext uri="{BB962C8B-B14F-4D97-AF65-F5344CB8AC3E}">
        <p14:creationId xmlns:p14="http://schemas.microsoft.com/office/powerpoint/2010/main" val="23164310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look to </a:t>
            </a:r>
            <a:r>
              <a:rPr lang="en-US" dirty="0" smtClean="0">
                <a:solidFill>
                  <a:schemeClr val="accent2"/>
                </a:solidFill>
              </a:rPr>
              <a:t>Our Future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643203" y="2942500"/>
            <a:ext cx="2287323" cy="573677"/>
            <a:chOff x="593725" y="2122671"/>
            <a:chExt cx="2111375" cy="529548"/>
          </a:xfrm>
        </p:grpSpPr>
        <p:sp>
          <p:nvSpPr>
            <p:cNvPr id="21" name="TextBox 20"/>
            <p:cNvSpPr txBox="1"/>
            <p:nvPr/>
          </p:nvSpPr>
          <p:spPr>
            <a:xfrm>
              <a:off x="593725"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2" name="Title 2"/>
            <p:cNvSpPr txBox="1">
              <a:spLocks/>
            </p:cNvSpPr>
            <p:nvPr/>
          </p:nvSpPr>
          <p:spPr>
            <a:xfrm>
              <a:off x="593725"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Customer Services</a:t>
              </a:r>
            </a:p>
          </p:txBody>
        </p:sp>
      </p:grpSp>
      <p:grpSp>
        <p:nvGrpSpPr>
          <p:cNvPr id="4" name="Group 3"/>
          <p:cNvGrpSpPr/>
          <p:nvPr/>
        </p:nvGrpSpPr>
        <p:grpSpPr>
          <a:xfrm>
            <a:off x="643203" y="2319233"/>
            <a:ext cx="511332" cy="511330"/>
            <a:chOff x="593725" y="1547349"/>
            <a:chExt cx="471999" cy="471997"/>
          </a:xfrm>
        </p:grpSpPr>
        <p:sp>
          <p:nvSpPr>
            <p:cNvPr id="23" name="Oval 22"/>
            <p:cNvSpPr/>
            <p:nvPr/>
          </p:nvSpPr>
          <p:spPr>
            <a:xfrm>
              <a:off x="593725"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51"/>
            <p:cNvSpPr>
              <a:spLocks noEditPoints="1"/>
            </p:cNvSpPr>
            <p:nvPr/>
          </p:nvSpPr>
          <p:spPr bwMode="auto">
            <a:xfrm>
              <a:off x="709795" y="1663418"/>
              <a:ext cx="239860" cy="239858"/>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82126" y="2942500"/>
            <a:ext cx="2287323" cy="573677"/>
            <a:chOff x="3491193" y="2122671"/>
            <a:chExt cx="2111375" cy="529548"/>
          </a:xfrm>
        </p:grpSpPr>
        <p:sp>
          <p:nvSpPr>
            <p:cNvPr id="43" name="TextBox 42"/>
            <p:cNvSpPr txBox="1"/>
            <p:nvPr/>
          </p:nvSpPr>
          <p:spPr>
            <a:xfrm>
              <a:off x="3491193"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4" name="Title 2"/>
            <p:cNvSpPr txBox="1">
              <a:spLocks/>
            </p:cNvSpPr>
            <p:nvPr/>
          </p:nvSpPr>
          <p:spPr>
            <a:xfrm>
              <a:off x="3491193"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Company Expansion</a:t>
              </a:r>
            </a:p>
          </p:txBody>
        </p:sp>
      </p:grpSp>
      <p:grpSp>
        <p:nvGrpSpPr>
          <p:cNvPr id="9" name="Group 8"/>
          <p:cNvGrpSpPr/>
          <p:nvPr/>
        </p:nvGrpSpPr>
        <p:grpSpPr>
          <a:xfrm>
            <a:off x="643203" y="4680586"/>
            <a:ext cx="2287323" cy="573677"/>
            <a:chOff x="593725" y="3727058"/>
            <a:chExt cx="2111375" cy="529548"/>
          </a:xfrm>
        </p:grpSpPr>
        <p:sp>
          <p:nvSpPr>
            <p:cNvPr id="47" name="TextBox 46"/>
            <p:cNvSpPr txBox="1"/>
            <p:nvPr/>
          </p:nvSpPr>
          <p:spPr>
            <a:xfrm>
              <a:off x="593725"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8" name="Title 2"/>
            <p:cNvSpPr txBox="1">
              <a:spLocks/>
            </p:cNvSpPr>
            <p:nvPr/>
          </p:nvSpPr>
          <p:spPr>
            <a:xfrm>
              <a:off x="593725"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Great Vision</a:t>
              </a:r>
            </a:p>
          </p:txBody>
        </p:sp>
      </p:grpSp>
      <p:grpSp>
        <p:nvGrpSpPr>
          <p:cNvPr id="10" name="Group 9"/>
          <p:cNvGrpSpPr/>
          <p:nvPr/>
        </p:nvGrpSpPr>
        <p:grpSpPr>
          <a:xfrm>
            <a:off x="3782126" y="4680586"/>
            <a:ext cx="2287323" cy="573677"/>
            <a:chOff x="3491193" y="3727058"/>
            <a:chExt cx="2111375" cy="529548"/>
          </a:xfrm>
        </p:grpSpPr>
        <p:sp>
          <p:nvSpPr>
            <p:cNvPr id="51" name="TextBox 50"/>
            <p:cNvSpPr txBox="1"/>
            <p:nvPr/>
          </p:nvSpPr>
          <p:spPr>
            <a:xfrm>
              <a:off x="3491193"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52" name="Title 2"/>
            <p:cNvSpPr txBox="1">
              <a:spLocks/>
            </p:cNvSpPr>
            <p:nvPr/>
          </p:nvSpPr>
          <p:spPr>
            <a:xfrm>
              <a:off x="3491193"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New Solutions</a:t>
              </a:r>
            </a:p>
          </p:txBody>
        </p:sp>
      </p:grpSp>
      <p:grpSp>
        <p:nvGrpSpPr>
          <p:cNvPr id="11" name="Group 10"/>
          <p:cNvGrpSpPr/>
          <p:nvPr/>
        </p:nvGrpSpPr>
        <p:grpSpPr>
          <a:xfrm>
            <a:off x="3782126" y="4057319"/>
            <a:ext cx="511332" cy="511330"/>
            <a:chOff x="3491193" y="3151736"/>
            <a:chExt cx="471999" cy="471997"/>
          </a:xfrm>
        </p:grpSpPr>
        <p:sp>
          <p:nvSpPr>
            <p:cNvPr id="53" name="Oval 52"/>
            <p:cNvSpPr/>
            <p:nvPr/>
          </p:nvSpPr>
          <p:spPr>
            <a:xfrm>
              <a:off x="3491193"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24"/>
            <p:cNvSpPr>
              <a:spLocks noEditPoints="1"/>
            </p:cNvSpPr>
            <p:nvPr/>
          </p:nvSpPr>
          <p:spPr bwMode="auto">
            <a:xfrm>
              <a:off x="3604647" y="3264753"/>
              <a:ext cx="245090" cy="245962"/>
            </a:xfrm>
            <a:custGeom>
              <a:avLst/>
              <a:gdLst>
                <a:gd name="T0" fmla="*/ 81 w 361"/>
                <a:gd name="T1" fmla="*/ 126 h 362"/>
                <a:gd name="T2" fmla="*/ 129 w 361"/>
                <a:gd name="T3" fmla="*/ 163 h 362"/>
                <a:gd name="T4" fmla="*/ 129 w 361"/>
                <a:gd name="T5" fmla="*/ 152 h 362"/>
                <a:gd name="T6" fmla="*/ 68 w 361"/>
                <a:gd name="T7" fmla="*/ 116 h 362"/>
                <a:gd name="T8" fmla="*/ 28 w 361"/>
                <a:gd name="T9" fmla="*/ 76 h 362"/>
                <a:gd name="T10" fmla="*/ 65 w 361"/>
                <a:gd name="T11" fmla="*/ 73 h 362"/>
                <a:gd name="T12" fmla="*/ 73 w 361"/>
                <a:gd name="T13" fmla="*/ 64 h 362"/>
                <a:gd name="T14" fmla="*/ 76 w 361"/>
                <a:gd name="T15" fmla="*/ 28 h 362"/>
                <a:gd name="T16" fmla="*/ 116 w 361"/>
                <a:gd name="T17" fmla="*/ 68 h 362"/>
                <a:gd name="T18" fmla="*/ 152 w 361"/>
                <a:gd name="T19" fmla="*/ 129 h 362"/>
                <a:gd name="T20" fmla="*/ 163 w 361"/>
                <a:gd name="T21" fmla="*/ 129 h 362"/>
                <a:gd name="T22" fmla="*/ 126 w 361"/>
                <a:gd name="T23" fmla="*/ 81 h 362"/>
                <a:gd name="T24" fmla="*/ 128 w 361"/>
                <a:gd name="T25" fmla="*/ 17 h 362"/>
                <a:gd name="T26" fmla="*/ 53 w 361"/>
                <a:gd name="T27" fmla="*/ 52 h 362"/>
                <a:gd name="T28" fmla="*/ 17 w 361"/>
                <a:gd name="T29" fmla="*/ 127 h 362"/>
                <a:gd name="T30" fmla="*/ 281 w 361"/>
                <a:gd name="T31" fmla="*/ 234 h 362"/>
                <a:gd name="T32" fmla="*/ 243 w 361"/>
                <a:gd name="T33" fmla="*/ 198 h 362"/>
                <a:gd name="T34" fmla="*/ 232 w 361"/>
                <a:gd name="T35" fmla="*/ 209 h 362"/>
                <a:gd name="T36" fmla="*/ 285 w 361"/>
                <a:gd name="T37" fmla="*/ 262 h 362"/>
                <a:gd name="T38" fmla="*/ 333 w 361"/>
                <a:gd name="T39" fmla="*/ 245 h 362"/>
                <a:gd name="T40" fmla="*/ 296 w 361"/>
                <a:gd name="T41" fmla="*/ 288 h 362"/>
                <a:gd name="T42" fmla="*/ 288 w 361"/>
                <a:gd name="T43" fmla="*/ 288 h 362"/>
                <a:gd name="T44" fmla="*/ 287 w 361"/>
                <a:gd name="T45" fmla="*/ 297 h 362"/>
                <a:gd name="T46" fmla="*/ 245 w 361"/>
                <a:gd name="T47" fmla="*/ 333 h 362"/>
                <a:gd name="T48" fmla="*/ 262 w 361"/>
                <a:gd name="T49" fmla="*/ 285 h 362"/>
                <a:gd name="T50" fmla="*/ 209 w 361"/>
                <a:gd name="T51" fmla="*/ 232 h 362"/>
                <a:gd name="T52" fmla="*/ 197 w 361"/>
                <a:gd name="T53" fmla="*/ 243 h 362"/>
                <a:gd name="T54" fmla="*/ 233 w 361"/>
                <a:gd name="T55" fmla="*/ 282 h 362"/>
                <a:gd name="T56" fmla="*/ 296 w 361"/>
                <a:gd name="T57" fmla="*/ 344 h 362"/>
                <a:gd name="T58" fmla="*/ 344 w 361"/>
                <a:gd name="T59" fmla="*/ 296 h 362"/>
                <a:gd name="T60" fmla="*/ 281 w 361"/>
                <a:gd name="T61" fmla="*/ 234 h 362"/>
                <a:gd name="T62" fmla="*/ 280 w 361"/>
                <a:gd name="T63" fmla="*/ 126 h 362"/>
                <a:gd name="T64" fmla="*/ 344 w 361"/>
                <a:gd name="T65" fmla="*/ 127 h 362"/>
                <a:gd name="T66" fmla="*/ 308 w 361"/>
                <a:gd name="T67" fmla="*/ 52 h 362"/>
                <a:gd name="T68" fmla="*/ 233 w 361"/>
                <a:gd name="T69" fmla="*/ 17 h 362"/>
                <a:gd name="T70" fmla="*/ 235 w 361"/>
                <a:gd name="T71" fmla="*/ 81 h 362"/>
                <a:gd name="T72" fmla="*/ 79 w 361"/>
                <a:gd name="T73" fmla="*/ 234 h 362"/>
                <a:gd name="T74" fmla="*/ 17 w 361"/>
                <a:gd name="T75" fmla="*/ 296 h 362"/>
                <a:gd name="T76" fmla="*/ 65 w 361"/>
                <a:gd name="T77" fmla="*/ 344 h 362"/>
                <a:gd name="T78" fmla="*/ 127 w 361"/>
                <a:gd name="T79" fmla="*/ 282 h 362"/>
                <a:gd name="T80" fmla="*/ 116 w 361"/>
                <a:gd name="T81" fmla="*/ 333 h 362"/>
                <a:gd name="T82" fmla="*/ 73 w 361"/>
                <a:gd name="T83" fmla="*/ 297 h 362"/>
                <a:gd name="T84" fmla="*/ 72 w 361"/>
                <a:gd name="T85" fmla="*/ 288 h 362"/>
                <a:gd name="T86" fmla="*/ 64 w 361"/>
                <a:gd name="T87" fmla="*/ 288 h 362"/>
                <a:gd name="T88" fmla="*/ 28 w 361"/>
                <a:gd name="T89" fmla="*/ 245 h 362"/>
                <a:gd name="T90" fmla="*/ 76 w 361"/>
                <a:gd name="T91" fmla="*/ 262 h 362"/>
                <a:gd name="T92" fmla="*/ 262 w 361"/>
                <a:gd name="T93" fmla="*/ 76 h 362"/>
                <a:gd name="T94" fmla="*/ 245 w 361"/>
                <a:gd name="T95" fmla="*/ 28 h 362"/>
                <a:gd name="T96" fmla="*/ 288 w 361"/>
                <a:gd name="T97" fmla="*/ 64 h 362"/>
                <a:gd name="T98" fmla="*/ 288 w 361"/>
                <a:gd name="T99" fmla="*/ 72 h 362"/>
                <a:gd name="T100" fmla="*/ 297 w 361"/>
                <a:gd name="T101" fmla="*/ 73 h 362"/>
                <a:gd name="T102" fmla="*/ 333 w 361"/>
                <a:gd name="T103" fmla="*/ 116 h 362"/>
                <a:gd name="T104" fmla="*/ 285 w 361"/>
                <a:gd name="T105" fmla="*/ 99 h 362"/>
                <a:gd name="T106" fmla="*/ 116 w 361"/>
                <a:gd name="T107" fmla="*/ 29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 h="362">
                  <a:moveTo>
                    <a:pt x="79" y="127"/>
                  </a:moveTo>
                  <a:cubicBezTo>
                    <a:pt x="80" y="127"/>
                    <a:pt x="80" y="126"/>
                    <a:pt x="81" y="126"/>
                  </a:cubicBezTo>
                  <a:cubicBezTo>
                    <a:pt x="118" y="163"/>
                    <a:pt x="118" y="163"/>
                    <a:pt x="118" y="163"/>
                  </a:cubicBezTo>
                  <a:cubicBezTo>
                    <a:pt x="121" y="166"/>
                    <a:pt x="126" y="166"/>
                    <a:pt x="129" y="163"/>
                  </a:cubicBezTo>
                  <a:cubicBezTo>
                    <a:pt x="132" y="160"/>
                    <a:pt x="132" y="155"/>
                    <a:pt x="129" y="152"/>
                  </a:cubicBezTo>
                  <a:cubicBezTo>
                    <a:pt x="129" y="152"/>
                    <a:pt x="129" y="152"/>
                    <a:pt x="129" y="152"/>
                  </a:cubicBezTo>
                  <a:cubicBezTo>
                    <a:pt x="76" y="99"/>
                    <a:pt x="76" y="99"/>
                    <a:pt x="76" y="99"/>
                  </a:cubicBezTo>
                  <a:cubicBezTo>
                    <a:pt x="76" y="105"/>
                    <a:pt x="73" y="111"/>
                    <a:pt x="68" y="116"/>
                  </a:cubicBezTo>
                  <a:cubicBezTo>
                    <a:pt x="57" y="127"/>
                    <a:pt x="39" y="127"/>
                    <a:pt x="28" y="116"/>
                  </a:cubicBezTo>
                  <a:cubicBezTo>
                    <a:pt x="17" y="105"/>
                    <a:pt x="17" y="87"/>
                    <a:pt x="28" y="76"/>
                  </a:cubicBezTo>
                  <a:cubicBezTo>
                    <a:pt x="38" y="67"/>
                    <a:pt x="53" y="66"/>
                    <a:pt x="64" y="73"/>
                  </a:cubicBezTo>
                  <a:cubicBezTo>
                    <a:pt x="65" y="73"/>
                    <a:pt x="65" y="73"/>
                    <a:pt x="65" y="73"/>
                  </a:cubicBezTo>
                  <a:cubicBezTo>
                    <a:pt x="67" y="75"/>
                    <a:pt x="71" y="75"/>
                    <a:pt x="73" y="73"/>
                  </a:cubicBezTo>
                  <a:cubicBezTo>
                    <a:pt x="75" y="70"/>
                    <a:pt x="75" y="67"/>
                    <a:pt x="73" y="64"/>
                  </a:cubicBezTo>
                  <a:cubicBezTo>
                    <a:pt x="73" y="64"/>
                    <a:pt x="73" y="64"/>
                    <a:pt x="73" y="64"/>
                  </a:cubicBezTo>
                  <a:cubicBezTo>
                    <a:pt x="66" y="53"/>
                    <a:pt x="67" y="38"/>
                    <a:pt x="76" y="28"/>
                  </a:cubicBezTo>
                  <a:cubicBezTo>
                    <a:pt x="87" y="17"/>
                    <a:pt x="105" y="17"/>
                    <a:pt x="116" y="28"/>
                  </a:cubicBezTo>
                  <a:cubicBezTo>
                    <a:pt x="127" y="39"/>
                    <a:pt x="127" y="57"/>
                    <a:pt x="116" y="68"/>
                  </a:cubicBezTo>
                  <a:cubicBezTo>
                    <a:pt x="111" y="73"/>
                    <a:pt x="105" y="75"/>
                    <a:pt x="99" y="76"/>
                  </a:cubicBezTo>
                  <a:cubicBezTo>
                    <a:pt x="152" y="129"/>
                    <a:pt x="152" y="129"/>
                    <a:pt x="152" y="129"/>
                  </a:cubicBezTo>
                  <a:cubicBezTo>
                    <a:pt x="152" y="129"/>
                    <a:pt x="152" y="129"/>
                    <a:pt x="152" y="129"/>
                  </a:cubicBezTo>
                  <a:cubicBezTo>
                    <a:pt x="155" y="132"/>
                    <a:pt x="160" y="132"/>
                    <a:pt x="163" y="129"/>
                  </a:cubicBezTo>
                  <a:cubicBezTo>
                    <a:pt x="166" y="126"/>
                    <a:pt x="166" y="121"/>
                    <a:pt x="163" y="118"/>
                  </a:cubicBezTo>
                  <a:cubicBezTo>
                    <a:pt x="126" y="81"/>
                    <a:pt x="126" y="81"/>
                    <a:pt x="126" y="81"/>
                  </a:cubicBezTo>
                  <a:cubicBezTo>
                    <a:pt x="127" y="80"/>
                    <a:pt x="127" y="80"/>
                    <a:pt x="128" y="79"/>
                  </a:cubicBezTo>
                  <a:cubicBezTo>
                    <a:pt x="145" y="62"/>
                    <a:pt x="145" y="34"/>
                    <a:pt x="128" y="17"/>
                  </a:cubicBezTo>
                  <a:cubicBezTo>
                    <a:pt x="110" y="0"/>
                    <a:pt x="82" y="0"/>
                    <a:pt x="65" y="17"/>
                  </a:cubicBezTo>
                  <a:cubicBezTo>
                    <a:pt x="55" y="27"/>
                    <a:pt x="51" y="40"/>
                    <a:pt x="53" y="52"/>
                  </a:cubicBezTo>
                  <a:cubicBezTo>
                    <a:pt x="40" y="51"/>
                    <a:pt x="27" y="55"/>
                    <a:pt x="17" y="65"/>
                  </a:cubicBezTo>
                  <a:cubicBezTo>
                    <a:pt x="0" y="82"/>
                    <a:pt x="0" y="110"/>
                    <a:pt x="17" y="127"/>
                  </a:cubicBezTo>
                  <a:cubicBezTo>
                    <a:pt x="34" y="145"/>
                    <a:pt x="62" y="145"/>
                    <a:pt x="79" y="127"/>
                  </a:cubicBezTo>
                  <a:moveTo>
                    <a:pt x="281" y="234"/>
                  </a:moveTo>
                  <a:cubicBezTo>
                    <a:pt x="281" y="234"/>
                    <a:pt x="281" y="235"/>
                    <a:pt x="280" y="235"/>
                  </a:cubicBezTo>
                  <a:cubicBezTo>
                    <a:pt x="243" y="198"/>
                    <a:pt x="243" y="198"/>
                    <a:pt x="243" y="198"/>
                  </a:cubicBezTo>
                  <a:cubicBezTo>
                    <a:pt x="240" y="195"/>
                    <a:pt x="235" y="195"/>
                    <a:pt x="232" y="198"/>
                  </a:cubicBezTo>
                  <a:cubicBezTo>
                    <a:pt x="229" y="201"/>
                    <a:pt x="229" y="206"/>
                    <a:pt x="232" y="209"/>
                  </a:cubicBezTo>
                  <a:cubicBezTo>
                    <a:pt x="231" y="209"/>
                    <a:pt x="231" y="209"/>
                    <a:pt x="231" y="209"/>
                  </a:cubicBezTo>
                  <a:cubicBezTo>
                    <a:pt x="285" y="262"/>
                    <a:pt x="285" y="262"/>
                    <a:pt x="285" y="262"/>
                  </a:cubicBezTo>
                  <a:cubicBezTo>
                    <a:pt x="285" y="256"/>
                    <a:pt x="288" y="250"/>
                    <a:pt x="293" y="245"/>
                  </a:cubicBezTo>
                  <a:cubicBezTo>
                    <a:pt x="304" y="234"/>
                    <a:pt x="322" y="234"/>
                    <a:pt x="333" y="245"/>
                  </a:cubicBezTo>
                  <a:cubicBezTo>
                    <a:pt x="344" y="256"/>
                    <a:pt x="344" y="274"/>
                    <a:pt x="333" y="285"/>
                  </a:cubicBezTo>
                  <a:cubicBezTo>
                    <a:pt x="323" y="295"/>
                    <a:pt x="307" y="295"/>
                    <a:pt x="296" y="288"/>
                  </a:cubicBezTo>
                  <a:cubicBezTo>
                    <a:pt x="296" y="288"/>
                    <a:pt x="296" y="288"/>
                    <a:pt x="296" y="288"/>
                  </a:cubicBezTo>
                  <a:cubicBezTo>
                    <a:pt x="294" y="286"/>
                    <a:pt x="290" y="286"/>
                    <a:pt x="288" y="288"/>
                  </a:cubicBezTo>
                  <a:cubicBezTo>
                    <a:pt x="286" y="291"/>
                    <a:pt x="286" y="294"/>
                    <a:pt x="287" y="297"/>
                  </a:cubicBezTo>
                  <a:cubicBezTo>
                    <a:pt x="287" y="297"/>
                    <a:pt x="287" y="297"/>
                    <a:pt x="287" y="297"/>
                  </a:cubicBezTo>
                  <a:cubicBezTo>
                    <a:pt x="295" y="308"/>
                    <a:pt x="294" y="323"/>
                    <a:pt x="284" y="333"/>
                  </a:cubicBezTo>
                  <a:cubicBezTo>
                    <a:pt x="273" y="344"/>
                    <a:pt x="256" y="344"/>
                    <a:pt x="245" y="333"/>
                  </a:cubicBezTo>
                  <a:cubicBezTo>
                    <a:pt x="234" y="322"/>
                    <a:pt x="234" y="304"/>
                    <a:pt x="245" y="293"/>
                  </a:cubicBezTo>
                  <a:cubicBezTo>
                    <a:pt x="249" y="288"/>
                    <a:pt x="256" y="286"/>
                    <a:pt x="262" y="285"/>
                  </a:cubicBezTo>
                  <a:cubicBezTo>
                    <a:pt x="209" y="232"/>
                    <a:pt x="209" y="232"/>
                    <a:pt x="209" y="232"/>
                  </a:cubicBezTo>
                  <a:cubicBezTo>
                    <a:pt x="209" y="232"/>
                    <a:pt x="209" y="232"/>
                    <a:pt x="209" y="232"/>
                  </a:cubicBezTo>
                  <a:cubicBezTo>
                    <a:pt x="205" y="229"/>
                    <a:pt x="201" y="229"/>
                    <a:pt x="198" y="232"/>
                  </a:cubicBezTo>
                  <a:cubicBezTo>
                    <a:pt x="195" y="235"/>
                    <a:pt x="195" y="240"/>
                    <a:pt x="197" y="243"/>
                  </a:cubicBezTo>
                  <a:cubicBezTo>
                    <a:pt x="235" y="280"/>
                    <a:pt x="235" y="280"/>
                    <a:pt x="235" y="280"/>
                  </a:cubicBezTo>
                  <a:cubicBezTo>
                    <a:pt x="234" y="281"/>
                    <a:pt x="234" y="281"/>
                    <a:pt x="233" y="282"/>
                  </a:cubicBezTo>
                  <a:cubicBezTo>
                    <a:pt x="216" y="299"/>
                    <a:pt x="216" y="327"/>
                    <a:pt x="233" y="344"/>
                  </a:cubicBezTo>
                  <a:cubicBezTo>
                    <a:pt x="250" y="361"/>
                    <a:pt x="278" y="361"/>
                    <a:pt x="296" y="344"/>
                  </a:cubicBezTo>
                  <a:cubicBezTo>
                    <a:pt x="305" y="334"/>
                    <a:pt x="309" y="321"/>
                    <a:pt x="308" y="309"/>
                  </a:cubicBezTo>
                  <a:cubicBezTo>
                    <a:pt x="321" y="310"/>
                    <a:pt x="334" y="306"/>
                    <a:pt x="344" y="296"/>
                  </a:cubicBezTo>
                  <a:cubicBezTo>
                    <a:pt x="361" y="279"/>
                    <a:pt x="361" y="251"/>
                    <a:pt x="344" y="234"/>
                  </a:cubicBezTo>
                  <a:cubicBezTo>
                    <a:pt x="327" y="216"/>
                    <a:pt x="299" y="216"/>
                    <a:pt x="281" y="234"/>
                  </a:cubicBezTo>
                  <a:moveTo>
                    <a:pt x="126" y="280"/>
                  </a:moveTo>
                  <a:cubicBezTo>
                    <a:pt x="280" y="126"/>
                    <a:pt x="280" y="126"/>
                    <a:pt x="280" y="126"/>
                  </a:cubicBezTo>
                  <a:cubicBezTo>
                    <a:pt x="281" y="126"/>
                    <a:pt x="281" y="127"/>
                    <a:pt x="282" y="127"/>
                  </a:cubicBezTo>
                  <a:cubicBezTo>
                    <a:pt x="299" y="145"/>
                    <a:pt x="327" y="145"/>
                    <a:pt x="344" y="127"/>
                  </a:cubicBezTo>
                  <a:cubicBezTo>
                    <a:pt x="361" y="110"/>
                    <a:pt x="361" y="82"/>
                    <a:pt x="344" y="65"/>
                  </a:cubicBezTo>
                  <a:cubicBezTo>
                    <a:pt x="334" y="55"/>
                    <a:pt x="321" y="51"/>
                    <a:pt x="308" y="52"/>
                  </a:cubicBezTo>
                  <a:cubicBezTo>
                    <a:pt x="310" y="40"/>
                    <a:pt x="306" y="27"/>
                    <a:pt x="296" y="17"/>
                  </a:cubicBezTo>
                  <a:cubicBezTo>
                    <a:pt x="279" y="0"/>
                    <a:pt x="251" y="0"/>
                    <a:pt x="233" y="17"/>
                  </a:cubicBezTo>
                  <a:cubicBezTo>
                    <a:pt x="216" y="34"/>
                    <a:pt x="216" y="62"/>
                    <a:pt x="233" y="79"/>
                  </a:cubicBezTo>
                  <a:cubicBezTo>
                    <a:pt x="234" y="80"/>
                    <a:pt x="234" y="80"/>
                    <a:pt x="235" y="81"/>
                  </a:cubicBezTo>
                  <a:cubicBezTo>
                    <a:pt x="80" y="235"/>
                    <a:pt x="80" y="235"/>
                    <a:pt x="80" y="235"/>
                  </a:cubicBezTo>
                  <a:cubicBezTo>
                    <a:pt x="80" y="235"/>
                    <a:pt x="80" y="234"/>
                    <a:pt x="79" y="234"/>
                  </a:cubicBezTo>
                  <a:cubicBezTo>
                    <a:pt x="62" y="216"/>
                    <a:pt x="34" y="216"/>
                    <a:pt x="17" y="234"/>
                  </a:cubicBezTo>
                  <a:cubicBezTo>
                    <a:pt x="0" y="251"/>
                    <a:pt x="0" y="279"/>
                    <a:pt x="17" y="296"/>
                  </a:cubicBezTo>
                  <a:cubicBezTo>
                    <a:pt x="27" y="306"/>
                    <a:pt x="40" y="310"/>
                    <a:pt x="52" y="309"/>
                  </a:cubicBezTo>
                  <a:cubicBezTo>
                    <a:pt x="51" y="321"/>
                    <a:pt x="55" y="335"/>
                    <a:pt x="65" y="344"/>
                  </a:cubicBezTo>
                  <a:cubicBezTo>
                    <a:pt x="82" y="362"/>
                    <a:pt x="110" y="362"/>
                    <a:pt x="127" y="344"/>
                  </a:cubicBezTo>
                  <a:cubicBezTo>
                    <a:pt x="145" y="327"/>
                    <a:pt x="145" y="299"/>
                    <a:pt x="127" y="282"/>
                  </a:cubicBezTo>
                  <a:cubicBezTo>
                    <a:pt x="127" y="281"/>
                    <a:pt x="126" y="281"/>
                    <a:pt x="126" y="280"/>
                  </a:cubicBezTo>
                  <a:moveTo>
                    <a:pt x="116" y="333"/>
                  </a:moveTo>
                  <a:cubicBezTo>
                    <a:pt x="105" y="344"/>
                    <a:pt x="87" y="344"/>
                    <a:pt x="76" y="333"/>
                  </a:cubicBezTo>
                  <a:cubicBezTo>
                    <a:pt x="66" y="323"/>
                    <a:pt x="65" y="308"/>
                    <a:pt x="73" y="297"/>
                  </a:cubicBezTo>
                  <a:cubicBezTo>
                    <a:pt x="73" y="296"/>
                    <a:pt x="73" y="296"/>
                    <a:pt x="73" y="296"/>
                  </a:cubicBezTo>
                  <a:cubicBezTo>
                    <a:pt x="75" y="294"/>
                    <a:pt x="75" y="291"/>
                    <a:pt x="72" y="288"/>
                  </a:cubicBezTo>
                  <a:cubicBezTo>
                    <a:pt x="70" y="286"/>
                    <a:pt x="67" y="286"/>
                    <a:pt x="64" y="288"/>
                  </a:cubicBezTo>
                  <a:cubicBezTo>
                    <a:pt x="64" y="288"/>
                    <a:pt x="64" y="288"/>
                    <a:pt x="64" y="288"/>
                  </a:cubicBezTo>
                  <a:cubicBezTo>
                    <a:pt x="53" y="295"/>
                    <a:pt x="38" y="294"/>
                    <a:pt x="28" y="285"/>
                  </a:cubicBezTo>
                  <a:cubicBezTo>
                    <a:pt x="17" y="274"/>
                    <a:pt x="17" y="256"/>
                    <a:pt x="28" y="245"/>
                  </a:cubicBezTo>
                  <a:cubicBezTo>
                    <a:pt x="39" y="234"/>
                    <a:pt x="57" y="234"/>
                    <a:pt x="68" y="245"/>
                  </a:cubicBezTo>
                  <a:cubicBezTo>
                    <a:pt x="73" y="250"/>
                    <a:pt x="75" y="256"/>
                    <a:pt x="76" y="262"/>
                  </a:cubicBezTo>
                  <a:cubicBezTo>
                    <a:pt x="169" y="169"/>
                    <a:pt x="169" y="169"/>
                    <a:pt x="169" y="169"/>
                  </a:cubicBezTo>
                  <a:cubicBezTo>
                    <a:pt x="262" y="76"/>
                    <a:pt x="262" y="76"/>
                    <a:pt x="262" y="76"/>
                  </a:cubicBezTo>
                  <a:cubicBezTo>
                    <a:pt x="256" y="75"/>
                    <a:pt x="250" y="73"/>
                    <a:pt x="245" y="68"/>
                  </a:cubicBezTo>
                  <a:cubicBezTo>
                    <a:pt x="234" y="57"/>
                    <a:pt x="234" y="39"/>
                    <a:pt x="245" y="28"/>
                  </a:cubicBezTo>
                  <a:cubicBezTo>
                    <a:pt x="256" y="17"/>
                    <a:pt x="274" y="17"/>
                    <a:pt x="285" y="28"/>
                  </a:cubicBezTo>
                  <a:cubicBezTo>
                    <a:pt x="294" y="38"/>
                    <a:pt x="295" y="53"/>
                    <a:pt x="288" y="64"/>
                  </a:cubicBezTo>
                  <a:cubicBezTo>
                    <a:pt x="288" y="64"/>
                    <a:pt x="288" y="64"/>
                    <a:pt x="288" y="64"/>
                  </a:cubicBezTo>
                  <a:cubicBezTo>
                    <a:pt x="286" y="67"/>
                    <a:pt x="286" y="70"/>
                    <a:pt x="288" y="72"/>
                  </a:cubicBezTo>
                  <a:cubicBezTo>
                    <a:pt x="291" y="75"/>
                    <a:pt x="294" y="75"/>
                    <a:pt x="297" y="73"/>
                  </a:cubicBezTo>
                  <a:cubicBezTo>
                    <a:pt x="297" y="73"/>
                    <a:pt x="297" y="73"/>
                    <a:pt x="297" y="73"/>
                  </a:cubicBezTo>
                  <a:cubicBezTo>
                    <a:pt x="308" y="66"/>
                    <a:pt x="323" y="67"/>
                    <a:pt x="333" y="76"/>
                  </a:cubicBezTo>
                  <a:cubicBezTo>
                    <a:pt x="344" y="87"/>
                    <a:pt x="344" y="105"/>
                    <a:pt x="333" y="116"/>
                  </a:cubicBezTo>
                  <a:cubicBezTo>
                    <a:pt x="322" y="127"/>
                    <a:pt x="304" y="127"/>
                    <a:pt x="293" y="116"/>
                  </a:cubicBezTo>
                  <a:cubicBezTo>
                    <a:pt x="288" y="111"/>
                    <a:pt x="285" y="105"/>
                    <a:pt x="285" y="99"/>
                  </a:cubicBezTo>
                  <a:cubicBezTo>
                    <a:pt x="99" y="285"/>
                    <a:pt x="99" y="285"/>
                    <a:pt x="99" y="285"/>
                  </a:cubicBezTo>
                  <a:cubicBezTo>
                    <a:pt x="105" y="286"/>
                    <a:pt x="111" y="288"/>
                    <a:pt x="116" y="293"/>
                  </a:cubicBezTo>
                  <a:cubicBezTo>
                    <a:pt x="127" y="304"/>
                    <a:pt x="127" y="322"/>
                    <a:pt x="116" y="33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43203" y="4057319"/>
            <a:ext cx="511332" cy="511330"/>
            <a:chOff x="593725" y="3151736"/>
            <a:chExt cx="471999" cy="471997"/>
          </a:xfrm>
        </p:grpSpPr>
        <p:sp>
          <p:nvSpPr>
            <p:cNvPr id="49" name="Oval 48"/>
            <p:cNvSpPr/>
            <p:nvPr/>
          </p:nvSpPr>
          <p:spPr>
            <a:xfrm>
              <a:off x="593725"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52"/>
            <p:cNvSpPr>
              <a:spLocks noEditPoints="1"/>
            </p:cNvSpPr>
            <p:nvPr/>
          </p:nvSpPr>
          <p:spPr bwMode="auto">
            <a:xfrm>
              <a:off x="709795" y="3289611"/>
              <a:ext cx="239860" cy="19624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782126" y="2319233"/>
            <a:ext cx="511332" cy="511330"/>
            <a:chOff x="3491193" y="1547349"/>
            <a:chExt cx="471999" cy="471997"/>
          </a:xfrm>
        </p:grpSpPr>
        <p:sp>
          <p:nvSpPr>
            <p:cNvPr id="45" name="Oval 44"/>
            <p:cNvSpPr/>
            <p:nvPr/>
          </p:nvSpPr>
          <p:spPr>
            <a:xfrm>
              <a:off x="3491193"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4"/>
            <p:cNvSpPr>
              <a:spLocks noEditPoints="1"/>
            </p:cNvSpPr>
            <p:nvPr/>
          </p:nvSpPr>
          <p:spPr bwMode="auto">
            <a:xfrm>
              <a:off x="3615895" y="1674813"/>
              <a:ext cx="222594" cy="21706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Freeform 5"/>
          <p:cNvSpPr>
            <a:spLocks/>
          </p:cNvSpPr>
          <p:nvPr/>
        </p:nvSpPr>
        <p:spPr bwMode="auto">
          <a:xfrm>
            <a:off x="6579442" y="1384695"/>
            <a:ext cx="2757300" cy="4330305"/>
          </a:xfrm>
          <a:custGeom>
            <a:avLst/>
            <a:gdLst>
              <a:gd name="T0" fmla="*/ 399 w 1635"/>
              <a:gd name="T1" fmla="*/ 2369 h 2570"/>
              <a:gd name="T2" fmla="*/ 409 w 1635"/>
              <a:gd name="T3" fmla="*/ 2224 h 2570"/>
              <a:gd name="T4" fmla="*/ 421 w 1635"/>
              <a:gd name="T5" fmla="*/ 2045 h 2570"/>
              <a:gd name="T6" fmla="*/ 310 w 1635"/>
              <a:gd name="T7" fmla="*/ 2050 h 2570"/>
              <a:gd name="T8" fmla="*/ 162 w 1635"/>
              <a:gd name="T9" fmla="*/ 2040 h 2570"/>
              <a:gd name="T10" fmla="*/ 20 w 1635"/>
              <a:gd name="T11" fmla="*/ 1916 h 2570"/>
              <a:gd name="T12" fmla="*/ 53 w 1635"/>
              <a:gd name="T13" fmla="*/ 1730 h 2570"/>
              <a:gd name="T14" fmla="*/ 189 w 1635"/>
              <a:gd name="T15" fmla="*/ 1494 h 2570"/>
              <a:gd name="T16" fmla="*/ 224 w 1635"/>
              <a:gd name="T17" fmla="*/ 1435 h 2570"/>
              <a:gd name="T18" fmla="*/ 253 w 1635"/>
              <a:gd name="T19" fmla="*/ 1386 h 2570"/>
              <a:gd name="T20" fmla="*/ 272 w 1635"/>
              <a:gd name="T21" fmla="*/ 1321 h 2570"/>
              <a:gd name="T22" fmla="*/ 296 w 1635"/>
              <a:gd name="T23" fmla="*/ 1253 h 2570"/>
              <a:gd name="T24" fmla="*/ 305 w 1635"/>
              <a:gd name="T25" fmla="*/ 1208 h 2570"/>
              <a:gd name="T26" fmla="*/ 373 w 1635"/>
              <a:gd name="T27" fmla="*/ 1088 h 2570"/>
              <a:gd name="T28" fmla="*/ 452 w 1635"/>
              <a:gd name="T29" fmla="*/ 1030 h 2570"/>
              <a:gd name="T30" fmla="*/ 738 w 1635"/>
              <a:gd name="T31" fmla="*/ 915 h 2570"/>
              <a:gd name="T32" fmla="*/ 779 w 1635"/>
              <a:gd name="T33" fmla="*/ 819 h 2570"/>
              <a:gd name="T34" fmla="*/ 715 w 1635"/>
              <a:gd name="T35" fmla="*/ 658 h 2570"/>
              <a:gd name="T36" fmla="*/ 685 w 1635"/>
              <a:gd name="T37" fmla="*/ 541 h 2570"/>
              <a:gd name="T38" fmla="*/ 666 w 1635"/>
              <a:gd name="T39" fmla="*/ 412 h 2570"/>
              <a:gd name="T40" fmla="*/ 666 w 1635"/>
              <a:gd name="T41" fmla="*/ 341 h 2570"/>
              <a:gd name="T42" fmla="*/ 665 w 1635"/>
              <a:gd name="T43" fmla="*/ 259 h 2570"/>
              <a:gd name="T44" fmla="*/ 679 w 1635"/>
              <a:gd name="T45" fmla="*/ 202 h 2570"/>
              <a:gd name="T46" fmla="*/ 706 w 1635"/>
              <a:gd name="T47" fmla="*/ 147 h 2570"/>
              <a:gd name="T48" fmla="*/ 766 w 1635"/>
              <a:gd name="T49" fmla="*/ 67 h 2570"/>
              <a:gd name="T50" fmla="*/ 852 w 1635"/>
              <a:gd name="T51" fmla="*/ 14 h 2570"/>
              <a:gd name="T52" fmla="*/ 905 w 1635"/>
              <a:gd name="T53" fmla="*/ 8 h 2570"/>
              <a:gd name="T54" fmla="*/ 959 w 1635"/>
              <a:gd name="T55" fmla="*/ 4 h 2570"/>
              <a:gd name="T56" fmla="*/ 1014 w 1635"/>
              <a:gd name="T57" fmla="*/ 24 h 2570"/>
              <a:gd name="T58" fmla="*/ 1052 w 1635"/>
              <a:gd name="T59" fmla="*/ 46 h 2570"/>
              <a:gd name="T60" fmla="*/ 1100 w 1635"/>
              <a:gd name="T61" fmla="*/ 71 h 2570"/>
              <a:gd name="T62" fmla="*/ 1145 w 1635"/>
              <a:gd name="T63" fmla="*/ 110 h 2570"/>
              <a:gd name="T64" fmla="*/ 1171 w 1635"/>
              <a:gd name="T65" fmla="*/ 151 h 2570"/>
              <a:gd name="T66" fmla="*/ 1191 w 1635"/>
              <a:gd name="T67" fmla="*/ 203 h 2570"/>
              <a:gd name="T68" fmla="*/ 1212 w 1635"/>
              <a:gd name="T69" fmla="*/ 319 h 2570"/>
              <a:gd name="T70" fmla="*/ 1222 w 1635"/>
              <a:gd name="T71" fmla="*/ 408 h 2570"/>
              <a:gd name="T72" fmla="*/ 1204 w 1635"/>
              <a:gd name="T73" fmla="*/ 493 h 2570"/>
              <a:gd name="T74" fmla="*/ 1147 w 1635"/>
              <a:gd name="T75" fmla="*/ 569 h 2570"/>
              <a:gd name="T76" fmla="*/ 1133 w 1635"/>
              <a:gd name="T77" fmla="*/ 720 h 2570"/>
              <a:gd name="T78" fmla="*/ 1233 w 1635"/>
              <a:gd name="T79" fmla="*/ 831 h 2570"/>
              <a:gd name="T80" fmla="*/ 1376 w 1635"/>
              <a:gd name="T81" fmla="*/ 911 h 2570"/>
              <a:gd name="T82" fmla="*/ 1451 w 1635"/>
              <a:gd name="T83" fmla="*/ 955 h 2570"/>
              <a:gd name="T84" fmla="*/ 1592 w 1635"/>
              <a:gd name="T85" fmla="*/ 1038 h 2570"/>
              <a:gd name="T86" fmla="*/ 1630 w 1635"/>
              <a:gd name="T87" fmla="*/ 1298 h 2570"/>
              <a:gd name="T88" fmla="*/ 1595 w 1635"/>
              <a:gd name="T89" fmla="*/ 1544 h 2570"/>
              <a:gd name="T90" fmla="*/ 1490 w 1635"/>
              <a:gd name="T91" fmla="*/ 1918 h 2570"/>
              <a:gd name="T92" fmla="*/ 1447 w 1635"/>
              <a:gd name="T93" fmla="*/ 2144 h 2570"/>
              <a:gd name="T94" fmla="*/ 1496 w 1635"/>
              <a:gd name="T95" fmla="*/ 2330 h 2570"/>
              <a:gd name="T96" fmla="*/ 1500 w 1635"/>
              <a:gd name="T97" fmla="*/ 2570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5" h="2570">
                <a:moveTo>
                  <a:pt x="365" y="2570"/>
                </a:moveTo>
                <a:cubicBezTo>
                  <a:pt x="367" y="2558"/>
                  <a:pt x="368" y="2547"/>
                  <a:pt x="370" y="2535"/>
                </a:cubicBezTo>
                <a:cubicBezTo>
                  <a:pt x="375" y="2497"/>
                  <a:pt x="381" y="2459"/>
                  <a:pt x="387" y="2420"/>
                </a:cubicBezTo>
                <a:cubicBezTo>
                  <a:pt x="390" y="2403"/>
                  <a:pt x="395" y="2386"/>
                  <a:pt x="399" y="2369"/>
                </a:cubicBezTo>
                <a:cubicBezTo>
                  <a:pt x="400" y="2359"/>
                  <a:pt x="402" y="2350"/>
                  <a:pt x="403" y="2341"/>
                </a:cubicBezTo>
                <a:cubicBezTo>
                  <a:pt x="404" y="2337"/>
                  <a:pt x="403" y="2334"/>
                  <a:pt x="402" y="2331"/>
                </a:cubicBezTo>
                <a:cubicBezTo>
                  <a:pt x="400" y="2327"/>
                  <a:pt x="400" y="2322"/>
                  <a:pt x="401" y="2318"/>
                </a:cubicBezTo>
                <a:cubicBezTo>
                  <a:pt x="406" y="2287"/>
                  <a:pt x="408" y="2256"/>
                  <a:pt x="409" y="2224"/>
                </a:cubicBezTo>
                <a:cubicBezTo>
                  <a:pt x="410" y="2213"/>
                  <a:pt x="413" y="2201"/>
                  <a:pt x="414" y="2189"/>
                </a:cubicBezTo>
                <a:cubicBezTo>
                  <a:pt x="416" y="2176"/>
                  <a:pt x="418" y="2164"/>
                  <a:pt x="418" y="2151"/>
                </a:cubicBezTo>
                <a:cubicBezTo>
                  <a:pt x="419" y="2119"/>
                  <a:pt x="420" y="2087"/>
                  <a:pt x="421" y="2056"/>
                </a:cubicBezTo>
                <a:cubicBezTo>
                  <a:pt x="421" y="2053"/>
                  <a:pt x="421" y="2049"/>
                  <a:pt x="421" y="2045"/>
                </a:cubicBezTo>
                <a:cubicBezTo>
                  <a:pt x="414" y="2045"/>
                  <a:pt x="408" y="2046"/>
                  <a:pt x="403" y="2046"/>
                </a:cubicBezTo>
                <a:cubicBezTo>
                  <a:pt x="390" y="2046"/>
                  <a:pt x="376" y="2046"/>
                  <a:pt x="363" y="2047"/>
                </a:cubicBezTo>
                <a:cubicBezTo>
                  <a:pt x="359" y="2047"/>
                  <a:pt x="356" y="2047"/>
                  <a:pt x="352" y="2047"/>
                </a:cubicBezTo>
                <a:cubicBezTo>
                  <a:pt x="338" y="2048"/>
                  <a:pt x="324" y="2049"/>
                  <a:pt x="310" y="2050"/>
                </a:cubicBezTo>
                <a:cubicBezTo>
                  <a:pt x="292" y="2051"/>
                  <a:pt x="275" y="2046"/>
                  <a:pt x="258" y="2043"/>
                </a:cubicBezTo>
                <a:cubicBezTo>
                  <a:pt x="249" y="2041"/>
                  <a:pt x="240" y="2039"/>
                  <a:pt x="231" y="2039"/>
                </a:cubicBezTo>
                <a:cubicBezTo>
                  <a:pt x="226" y="2038"/>
                  <a:pt x="220" y="2039"/>
                  <a:pt x="214" y="2040"/>
                </a:cubicBezTo>
                <a:cubicBezTo>
                  <a:pt x="197" y="2045"/>
                  <a:pt x="179" y="2043"/>
                  <a:pt x="162" y="2040"/>
                </a:cubicBezTo>
                <a:cubicBezTo>
                  <a:pt x="140" y="2036"/>
                  <a:pt x="118" y="2032"/>
                  <a:pt x="97" y="2025"/>
                </a:cubicBezTo>
                <a:cubicBezTo>
                  <a:pt x="88" y="2022"/>
                  <a:pt x="77" y="2020"/>
                  <a:pt x="69" y="2014"/>
                </a:cubicBezTo>
                <a:cubicBezTo>
                  <a:pt x="61" y="2008"/>
                  <a:pt x="54" y="1999"/>
                  <a:pt x="48" y="1991"/>
                </a:cubicBezTo>
                <a:cubicBezTo>
                  <a:pt x="34" y="1968"/>
                  <a:pt x="27" y="1942"/>
                  <a:pt x="20" y="1916"/>
                </a:cubicBezTo>
                <a:cubicBezTo>
                  <a:pt x="14" y="1895"/>
                  <a:pt x="8" y="1875"/>
                  <a:pt x="2" y="1854"/>
                </a:cubicBezTo>
                <a:cubicBezTo>
                  <a:pt x="1" y="1851"/>
                  <a:pt x="0" y="1849"/>
                  <a:pt x="0" y="1847"/>
                </a:cubicBezTo>
                <a:cubicBezTo>
                  <a:pt x="2" y="1837"/>
                  <a:pt x="2" y="1828"/>
                  <a:pt x="5" y="1819"/>
                </a:cubicBezTo>
                <a:cubicBezTo>
                  <a:pt x="15" y="1786"/>
                  <a:pt x="31" y="1756"/>
                  <a:pt x="53" y="1730"/>
                </a:cubicBezTo>
                <a:cubicBezTo>
                  <a:pt x="58" y="1725"/>
                  <a:pt x="61" y="1718"/>
                  <a:pt x="64" y="1712"/>
                </a:cubicBezTo>
                <a:cubicBezTo>
                  <a:pt x="77" y="1682"/>
                  <a:pt x="92" y="1652"/>
                  <a:pt x="109" y="1624"/>
                </a:cubicBezTo>
                <a:cubicBezTo>
                  <a:pt x="129" y="1593"/>
                  <a:pt x="148" y="1561"/>
                  <a:pt x="167" y="1529"/>
                </a:cubicBezTo>
                <a:cubicBezTo>
                  <a:pt x="174" y="1517"/>
                  <a:pt x="179" y="1505"/>
                  <a:pt x="189" y="1494"/>
                </a:cubicBezTo>
                <a:cubicBezTo>
                  <a:pt x="191" y="1492"/>
                  <a:pt x="191" y="1488"/>
                  <a:pt x="192" y="1485"/>
                </a:cubicBezTo>
                <a:cubicBezTo>
                  <a:pt x="193" y="1479"/>
                  <a:pt x="196" y="1474"/>
                  <a:pt x="200" y="1471"/>
                </a:cubicBezTo>
                <a:cubicBezTo>
                  <a:pt x="208" y="1465"/>
                  <a:pt x="212" y="1457"/>
                  <a:pt x="215" y="1448"/>
                </a:cubicBezTo>
                <a:cubicBezTo>
                  <a:pt x="217" y="1443"/>
                  <a:pt x="219" y="1438"/>
                  <a:pt x="224" y="1435"/>
                </a:cubicBezTo>
                <a:cubicBezTo>
                  <a:pt x="230" y="1431"/>
                  <a:pt x="232" y="1425"/>
                  <a:pt x="232" y="1418"/>
                </a:cubicBezTo>
                <a:cubicBezTo>
                  <a:pt x="232" y="1417"/>
                  <a:pt x="232" y="1416"/>
                  <a:pt x="232" y="1415"/>
                </a:cubicBezTo>
                <a:cubicBezTo>
                  <a:pt x="230" y="1406"/>
                  <a:pt x="235" y="1400"/>
                  <a:pt x="243" y="1397"/>
                </a:cubicBezTo>
                <a:cubicBezTo>
                  <a:pt x="248" y="1395"/>
                  <a:pt x="251" y="1391"/>
                  <a:pt x="253" y="1386"/>
                </a:cubicBezTo>
                <a:cubicBezTo>
                  <a:pt x="258" y="1377"/>
                  <a:pt x="262" y="1367"/>
                  <a:pt x="267" y="1358"/>
                </a:cubicBezTo>
                <a:cubicBezTo>
                  <a:pt x="269" y="1354"/>
                  <a:pt x="269" y="1351"/>
                  <a:pt x="268" y="1347"/>
                </a:cubicBezTo>
                <a:cubicBezTo>
                  <a:pt x="267" y="1341"/>
                  <a:pt x="266" y="1336"/>
                  <a:pt x="265" y="1330"/>
                </a:cubicBezTo>
                <a:cubicBezTo>
                  <a:pt x="264" y="1323"/>
                  <a:pt x="265" y="1322"/>
                  <a:pt x="272" y="1321"/>
                </a:cubicBezTo>
                <a:cubicBezTo>
                  <a:pt x="275" y="1321"/>
                  <a:pt x="278" y="1320"/>
                  <a:pt x="281" y="1320"/>
                </a:cubicBezTo>
                <a:cubicBezTo>
                  <a:pt x="281" y="1319"/>
                  <a:pt x="282" y="1318"/>
                  <a:pt x="282" y="1317"/>
                </a:cubicBezTo>
                <a:cubicBezTo>
                  <a:pt x="283" y="1301"/>
                  <a:pt x="288" y="1287"/>
                  <a:pt x="294" y="1273"/>
                </a:cubicBezTo>
                <a:cubicBezTo>
                  <a:pt x="296" y="1266"/>
                  <a:pt x="298" y="1260"/>
                  <a:pt x="296" y="1253"/>
                </a:cubicBezTo>
                <a:cubicBezTo>
                  <a:pt x="296" y="1251"/>
                  <a:pt x="296" y="1249"/>
                  <a:pt x="296" y="1247"/>
                </a:cubicBezTo>
                <a:cubicBezTo>
                  <a:pt x="298" y="1246"/>
                  <a:pt x="300" y="1245"/>
                  <a:pt x="302" y="1243"/>
                </a:cubicBezTo>
                <a:cubicBezTo>
                  <a:pt x="312" y="1238"/>
                  <a:pt x="312" y="1236"/>
                  <a:pt x="309" y="1225"/>
                </a:cubicBezTo>
                <a:cubicBezTo>
                  <a:pt x="307" y="1219"/>
                  <a:pt x="306" y="1214"/>
                  <a:pt x="305" y="1208"/>
                </a:cubicBezTo>
                <a:cubicBezTo>
                  <a:pt x="303" y="1200"/>
                  <a:pt x="307" y="1193"/>
                  <a:pt x="313" y="1189"/>
                </a:cubicBezTo>
                <a:cubicBezTo>
                  <a:pt x="323" y="1182"/>
                  <a:pt x="331" y="1175"/>
                  <a:pt x="340" y="1168"/>
                </a:cubicBezTo>
                <a:cubicBezTo>
                  <a:pt x="352" y="1160"/>
                  <a:pt x="356" y="1148"/>
                  <a:pt x="358" y="1136"/>
                </a:cubicBezTo>
                <a:cubicBezTo>
                  <a:pt x="362" y="1119"/>
                  <a:pt x="367" y="1104"/>
                  <a:pt x="373" y="1088"/>
                </a:cubicBezTo>
                <a:cubicBezTo>
                  <a:pt x="375" y="1086"/>
                  <a:pt x="376" y="1083"/>
                  <a:pt x="378" y="1080"/>
                </a:cubicBezTo>
                <a:cubicBezTo>
                  <a:pt x="387" y="1069"/>
                  <a:pt x="396" y="1057"/>
                  <a:pt x="407" y="1047"/>
                </a:cubicBezTo>
                <a:cubicBezTo>
                  <a:pt x="419" y="1036"/>
                  <a:pt x="433" y="1031"/>
                  <a:pt x="448" y="1030"/>
                </a:cubicBezTo>
                <a:cubicBezTo>
                  <a:pt x="449" y="1030"/>
                  <a:pt x="451" y="1029"/>
                  <a:pt x="452" y="1030"/>
                </a:cubicBezTo>
                <a:cubicBezTo>
                  <a:pt x="459" y="1034"/>
                  <a:pt x="465" y="1029"/>
                  <a:pt x="472" y="1026"/>
                </a:cubicBezTo>
                <a:cubicBezTo>
                  <a:pt x="527" y="998"/>
                  <a:pt x="586" y="978"/>
                  <a:pt x="644" y="956"/>
                </a:cubicBezTo>
                <a:cubicBezTo>
                  <a:pt x="673" y="945"/>
                  <a:pt x="702" y="933"/>
                  <a:pt x="731" y="922"/>
                </a:cubicBezTo>
                <a:cubicBezTo>
                  <a:pt x="733" y="920"/>
                  <a:pt x="736" y="918"/>
                  <a:pt x="738" y="915"/>
                </a:cubicBezTo>
                <a:cubicBezTo>
                  <a:pt x="748" y="899"/>
                  <a:pt x="759" y="882"/>
                  <a:pt x="769" y="865"/>
                </a:cubicBezTo>
                <a:cubicBezTo>
                  <a:pt x="772" y="861"/>
                  <a:pt x="773" y="855"/>
                  <a:pt x="774" y="850"/>
                </a:cubicBezTo>
                <a:cubicBezTo>
                  <a:pt x="776" y="842"/>
                  <a:pt x="777" y="834"/>
                  <a:pt x="779" y="826"/>
                </a:cubicBezTo>
                <a:cubicBezTo>
                  <a:pt x="779" y="824"/>
                  <a:pt x="779" y="822"/>
                  <a:pt x="779" y="819"/>
                </a:cubicBezTo>
                <a:cubicBezTo>
                  <a:pt x="775" y="797"/>
                  <a:pt x="771" y="775"/>
                  <a:pt x="767" y="753"/>
                </a:cubicBezTo>
                <a:cubicBezTo>
                  <a:pt x="766" y="750"/>
                  <a:pt x="764" y="746"/>
                  <a:pt x="762" y="743"/>
                </a:cubicBezTo>
                <a:cubicBezTo>
                  <a:pt x="750" y="730"/>
                  <a:pt x="740" y="716"/>
                  <a:pt x="733" y="700"/>
                </a:cubicBezTo>
                <a:cubicBezTo>
                  <a:pt x="727" y="686"/>
                  <a:pt x="720" y="673"/>
                  <a:pt x="715" y="658"/>
                </a:cubicBezTo>
                <a:cubicBezTo>
                  <a:pt x="711" y="644"/>
                  <a:pt x="707" y="628"/>
                  <a:pt x="705" y="613"/>
                </a:cubicBezTo>
                <a:cubicBezTo>
                  <a:pt x="703" y="600"/>
                  <a:pt x="702" y="586"/>
                  <a:pt x="701" y="573"/>
                </a:cubicBezTo>
                <a:cubicBezTo>
                  <a:pt x="700" y="570"/>
                  <a:pt x="699" y="567"/>
                  <a:pt x="697" y="564"/>
                </a:cubicBezTo>
                <a:cubicBezTo>
                  <a:pt x="691" y="558"/>
                  <a:pt x="687" y="550"/>
                  <a:pt x="685" y="541"/>
                </a:cubicBezTo>
                <a:cubicBezTo>
                  <a:pt x="682" y="526"/>
                  <a:pt x="678" y="512"/>
                  <a:pt x="674" y="498"/>
                </a:cubicBezTo>
                <a:cubicBezTo>
                  <a:pt x="673" y="495"/>
                  <a:pt x="672" y="493"/>
                  <a:pt x="672" y="491"/>
                </a:cubicBezTo>
                <a:cubicBezTo>
                  <a:pt x="671" y="475"/>
                  <a:pt x="670" y="459"/>
                  <a:pt x="669" y="442"/>
                </a:cubicBezTo>
                <a:cubicBezTo>
                  <a:pt x="668" y="432"/>
                  <a:pt x="667" y="422"/>
                  <a:pt x="666" y="412"/>
                </a:cubicBezTo>
                <a:cubicBezTo>
                  <a:pt x="666" y="407"/>
                  <a:pt x="667" y="404"/>
                  <a:pt x="672" y="401"/>
                </a:cubicBezTo>
                <a:cubicBezTo>
                  <a:pt x="678" y="399"/>
                  <a:pt x="679" y="394"/>
                  <a:pt x="676" y="389"/>
                </a:cubicBezTo>
                <a:cubicBezTo>
                  <a:pt x="672" y="383"/>
                  <a:pt x="671" y="377"/>
                  <a:pt x="670" y="370"/>
                </a:cubicBezTo>
                <a:cubicBezTo>
                  <a:pt x="669" y="360"/>
                  <a:pt x="667" y="351"/>
                  <a:pt x="666" y="341"/>
                </a:cubicBezTo>
                <a:cubicBezTo>
                  <a:pt x="665" y="334"/>
                  <a:pt x="665" y="326"/>
                  <a:pt x="664" y="319"/>
                </a:cubicBezTo>
                <a:cubicBezTo>
                  <a:pt x="663" y="311"/>
                  <a:pt x="661" y="303"/>
                  <a:pt x="663" y="296"/>
                </a:cubicBezTo>
                <a:cubicBezTo>
                  <a:pt x="664" y="295"/>
                  <a:pt x="664" y="293"/>
                  <a:pt x="663" y="292"/>
                </a:cubicBezTo>
                <a:cubicBezTo>
                  <a:pt x="659" y="281"/>
                  <a:pt x="664" y="270"/>
                  <a:pt x="665" y="259"/>
                </a:cubicBezTo>
                <a:cubicBezTo>
                  <a:pt x="666" y="249"/>
                  <a:pt x="668" y="240"/>
                  <a:pt x="670" y="231"/>
                </a:cubicBezTo>
                <a:cubicBezTo>
                  <a:pt x="671" y="227"/>
                  <a:pt x="672" y="224"/>
                  <a:pt x="674" y="221"/>
                </a:cubicBezTo>
                <a:cubicBezTo>
                  <a:pt x="676" y="216"/>
                  <a:pt x="680" y="212"/>
                  <a:pt x="678" y="206"/>
                </a:cubicBezTo>
                <a:cubicBezTo>
                  <a:pt x="678" y="205"/>
                  <a:pt x="679" y="203"/>
                  <a:pt x="679" y="202"/>
                </a:cubicBezTo>
                <a:cubicBezTo>
                  <a:pt x="680" y="199"/>
                  <a:pt x="682" y="196"/>
                  <a:pt x="683" y="194"/>
                </a:cubicBezTo>
                <a:cubicBezTo>
                  <a:pt x="686" y="187"/>
                  <a:pt x="687" y="180"/>
                  <a:pt x="691" y="175"/>
                </a:cubicBezTo>
                <a:cubicBezTo>
                  <a:pt x="695" y="170"/>
                  <a:pt x="698" y="164"/>
                  <a:pt x="702" y="159"/>
                </a:cubicBezTo>
                <a:cubicBezTo>
                  <a:pt x="704" y="156"/>
                  <a:pt x="705" y="151"/>
                  <a:pt x="706" y="147"/>
                </a:cubicBezTo>
                <a:cubicBezTo>
                  <a:pt x="710" y="138"/>
                  <a:pt x="713" y="129"/>
                  <a:pt x="717" y="120"/>
                </a:cubicBezTo>
                <a:cubicBezTo>
                  <a:pt x="722" y="107"/>
                  <a:pt x="732" y="96"/>
                  <a:pt x="741" y="85"/>
                </a:cubicBezTo>
                <a:cubicBezTo>
                  <a:pt x="746" y="80"/>
                  <a:pt x="750" y="75"/>
                  <a:pt x="755" y="70"/>
                </a:cubicBezTo>
                <a:cubicBezTo>
                  <a:pt x="758" y="68"/>
                  <a:pt x="760" y="62"/>
                  <a:pt x="766" y="67"/>
                </a:cubicBezTo>
                <a:cubicBezTo>
                  <a:pt x="769" y="64"/>
                  <a:pt x="773" y="62"/>
                  <a:pt x="776" y="59"/>
                </a:cubicBezTo>
                <a:cubicBezTo>
                  <a:pt x="779" y="55"/>
                  <a:pt x="784" y="52"/>
                  <a:pt x="788" y="49"/>
                </a:cubicBezTo>
                <a:cubicBezTo>
                  <a:pt x="799" y="41"/>
                  <a:pt x="811" y="35"/>
                  <a:pt x="824" y="31"/>
                </a:cubicBezTo>
                <a:cubicBezTo>
                  <a:pt x="834" y="27"/>
                  <a:pt x="843" y="20"/>
                  <a:pt x="852" y="14"/>
                </a:cubicBezTo>
                <a:cubicBezTo>
                  <a:pt x="854" y="13"/>
                  <a:pt x="855" y="11"/>
                  <a:pt x="857" y="10"/>
                </a:cubicBezTo>
                <a:cubicBezTo>
                  <a:pt x="871" y="7"/>
                  <a:pt x="884" y="4"/>
                  <a:pt x="898" y="1"/>
                </a:cubicBezTo>
                <a:cubicBezTo>
                  <a:pt x="899" y="1"/>
                  <a:pt x="900" y="1"/>
                  <a:pt x="902" y="1"/>
                </a:cubicBezTo>
                <a:cubicBezTo>
                  <a:pt x="903" y="4"/>
                  <a:pt x="904" y="6"/>
                  <a:pt x="905" y="8"/>
                </a:cubicBezTo>
                <a:cubicBezTo>
                  <a:pt x="907" y="8"/>
                  <a:pt x="908" y="8"/>
                  <a:pt x="909" y="7"/>
                </a:cubicBezTo>
                <a:cubicBezTo>
                  <a:pt x="914" y="4"/>
                  <a:pt x="918" y="1"/>
                  <a:pt x="925" y="3"/>
                </a:cubicBezTo>
                <a:cubicBezTo>
                  <a:pt x="928" y="4"/>
                  <a:pt x="933" y="4"/>
                  <a:pt x="937" y="3"/>
                </a:cubicBezTo>
                <a:cubicBezTo>
                  <a:pt x="945" y="0"/>
                  <a:pt x="952" y="2"/>
                  <a:pt x="959" y="4"/>
                </a:cubicBezTo>
                <a:cubicBezTo>
                  <a:pt x="968" y="6"/>
                  <a:pt x="977" y="8"/>
                  <a:pt x="985" y="10"/>
                </a:cubicBezTo>
                <a:cubicBezTo>
                  <a:pt x="988" y="11"/>
                  <a:pt x="991" y="11"/>
                  <a:pt x="993" y="13"/>
                </a:cubicBezTo>
                <a:cubicBezTo>
                  <a:pt x="999" y="16"/>
                  <a:pt x="1005" y="19"/>
                  <a:pt x="1011" y="22"/>
                </a:cubicBezTo>
                <a:cubicBezTo>
                  <a:pt x="1012" y="23"/>
                  <a:pt x="1014" y="23"/>
                  <a:pt x="1014" y="24"/>
                </a:cubicBezTo>
                <a:cubicBezTo>
                  <a:pt x="1013" y="31"/>
                  <a:pt x="1019" y="29"/>
                  <a:pt x="1023" y="30"/>
                </a:cubicBezTo>
                <a:cubicBezTo>
                  <a:pt x="1025" y="31"/>
                  <a:pt x="1027" y="30"/>
                  <a:pt x="1028" y="31"/>
                </a:cubicBezTo>
                <a:cubicBezTo>
                  <a:pt x="1035" y="32"/>
                  <a:pt x="1036" y="33"/>
                  <a:pt x="1035" y="40"/>
                </a:cubicBezTo>
                <a:cubicBezTo>
                  <a:pt x="1040" y="45"/>
                  <a:pt x="1046" y="45"/>
                  <a:pt x="1052" y="46"/>
                </a:cubicBezTo>
                <a:cubicBezTo>
                  <a:pt x="1057" y="46"/>
                  <a:pt x="1062" y="50"/>
                  <a:pt x="1066" y="52"/>
                </a:cubicBezTo>
                <a:cubicBezTo>
                  <a:pt x="1068" y="53"/>
                  <a:pt x="1069" y="55"/>
                  <a:pt x="1071" y="55"/>
                </a:cubicBezTo>
                <a:cubicBezTo>
                  <a:pt x="1079" y="58"/>
                  <a:pt x="1087" y="61"/>
                  <a:pt x="1093" y="66"/>
                </a:cubicBezTo>
                <a:cubicBezTo>
                  <a:pt x="1095" y="68"/>
                  <a:pt x="1098" y="70"/>
                  <a:pt x="1100" y="71"/>
                </a:cubicBezTo>
                <a:cubicBezTo>
                  <a:pt x="1107" y="72"/>
                  <a:pt x="1112" y="77"/>
                  <a:pt x="1117" y="82"/>
                </a:cubicBezTo>
                <a:cubicBezTo>
                  <a:pt x="1118" y="83"/>
                  <a:pt x="1120" y="84"/>
                  <a:pt x="1119" y="85"/>
                </a:cubicBezTo>
                <a:cubicBezTo>
                  <a:pt x="1118" y="92"/>
                  <a:pt x="1124" y="93"/>
                  <a:pt x="1128" y="95"/>
                </a:cubicBezTo>
                <a:cubicBezTo>
                  <a:pt x="1135" y="98"/>
                  <a:pt x="1141" y="103"/>
                  <a:pt x="1145" y="110"/>
                </a:cubicBezTo>
                <a:cubicBezTo>
                  <a:pt x="1146" y="112"/>
                  <a:pt x="1148" y="114"/>
                  <a:pt x="1150" y="115"/>
                </a:cubicBezTo>
                <a:cubicBezTo>
                  <a:pt x="1155" y="117"/>
                  <a:pt x="1158" y="121"/>
                  <a:pt x="1160" y="125"/>
                </a:cubicBezTo>
                <a:cubicBezTo>
                  <a:pt x="1163" y="133"/>
                  <a:pt x="1169" y="139"/>
                  <a:pt x="1169" y="148"/>
                </a:cubicBezTo>
                <a:cubicBezTo>
                  <a:pt x="1170" y="149"/>
                  <a:pt x="1170" y="150"/>
                  <a:pt x="1171" y="151"/>
                </a:cubicBezTo>
                <a:cubicBezTo>
                  <a:pt x="1177" y="157"/>
                  <a:pt x="1179" y="165"/>
                  <a:pt x="1183" y="173"/>
                </a:cubicBezTo>
                <a:cubicBezTo>
                  <a:pt x="1186" y="181"/>
                  <a:pt x="1189" y="190"/>
                  <a:pt x="1193" y="199"/>
                </a:cubicBezTo>
                <a:cubicBezTo>
                  <a:pt x="1192" y="199"/>
                  <a:pt x="1191" y="200"/>
                  <a:pt x="1190" y="201"/>
                </a:cubicBezTo>
                <a:cubicBezTo>
                  <a:pt x="1191" y="202"/>
                  <a:pt x="1191" y="203"/>
                  <a:pt x="1191" y="203"/>
                </a:cubicBezTo>
                <a:cubicBezTo>
                  <a:pt x="1197" y="210"/>
                  <a:pt x="1199" y="218"/>
                  <a:pt x="1201" y="226"/>
                </a:cubicBezTo>
                <a:cubicBezTo>
                  <a:pt x="1203" y="238"/>
                  <a:pt x="1206" y="249"/>
                  <a:pt x="1209" y="260"/>
                </a:cubicBezTo>
                <a:cubicBezTo>
                  <a:pt x="1210" y="265"/>
                  <a:pt x="1211" y="270"/>
                  <a:pt x="1211" y="275"/>
                </a:cubicBezTo>
                <a:cubicBezTo>
                  <a:pt x="1212" y="290"/>
                  <a:pt x="1213" y="305"/>
                  <a:pt x="1212" y="319"/>
                </a:cubicBezTo>
                <a:cubicBezTo>
                  <a:pt x="1211" y="339"/>
                  <a:pt x="1212" y="359"/>
                  <a:pt x="1204" y="378"/>
                </a:cubicBezTo>
                <a:cubicBezTo>
                  <a:pt x="1203" y="381"/>
                  <a:pt x="1201" y="384"/>
                  <a:pt x="1200" y="387"/>
                </a:cubicBezTo>
                <a:cubicBezTo>
                  <a:pt x="1201" y="388"/>
                  <a:pt x="1201" y="389"/>
                  <a:pt x="1202" y="388"/>
                </a:cubicBezTo>
                <a:cubicBezTo>
                  <a:pt x="1216" y="387"/>
                  <a:pt x="1221" y="396"/>
                  <a:pt x="1222" y="408"/>
                </a:cubicBezTo>
                <a:cubicBezTo>
                  <a:pt x="1222" y="415"/>
                  <a:pt x="1221" y="423"/>
                  <a:pt x="1219" y="430"/>
                </a:cubicBezTo>
                <a:cubicBezTo>
                  <a:pt x="1217" y="439"/>
                  <a:pt x="1214" y="447"/>
                  <a:pt x="1212" y="455"/>
                </a:cubicBezTo>
                <a:cubicBezTo>
                  <a:pt x="1211" y="461"/>
                  <a:pt x="1210" y="466"/>
                  <a:pt x="1209" y="472"/>
                </a:cubicBezTo>
                <a:cubicBezTo>
                  <a:pt x="1209" y="480"/>
                  <a:pt x="1208" y="487"/>
                  <a:pt x="1204" y="493"/>
                </a:cubicBezTo>
                <a:cubicBezTo>
                  <a:pt x="1199" y="501"/>
                  <a:pt x="1196" y="509"/>
                  <a:pt x="1194" y="518"/>
                </a:cubicBezTo>
                <a:cubicBezTo>
                  <a:pt x="1191" y="528"/>
                  <a:pt x="1187" y="537"/>
                  <a:pt x="1182" y="546"/>
                </a:cubicBezTo>
                <a:cubicBezTo>
                  <a:pt x="1176" y="558"/>
                  <a:pt x="1165" y="564"/>
                  <a:pt x="1153" y="568"/>
                </a:cubicBezTo>
                <a:cubicBezTo>
                  <a:pt x="1151" y="569"/>
                  <a:pt x="1150" y="569"/>
                  <a:pt x="1147" y="569"/>
                </a:cubicBezTo>
                <a:cubicBezTo>
                  <a:pt x="1147" y="574"/>
                  <a:pt x="1146" y="579"/>
                  <a:pt x="1145" y="583"/>
                </a:cubicBezTo>
                <a:cubicBezTo>
                  <a:pt x="1143" y="604"/>
                  <a:pt x="1140" y="624"/>
                  <a:pt x="1138" y="645"/>
                </a:cubicBezTo>
                <a:cubicBezTo>
                  <a:pt x="1138" y="648"/>
                  <a:pt x="1138" y="651"/>
                  <a:pt x="1137" y="654"/>
                </a:cubicBezTo>
                <a:cubicBezTo>
                  <a:pt x="1136" y="676"/>
                  <a:pt x="1135" y="698"/>
                  <a:pt x="1133" y="720"/>
                </a:cubicBezTo>
                <a:cubicBezTo>
                  <a:pt x="1132" y="731"/>
                  <a:pt x="1135" y="745"/>
                  <a:pt x="1140" y="756"/>
                </a:cubicBezTo>
                <a:cubicBezTo>
                  <a:pt x="1146" y="757"/>
                  <a:pt x="1152" y="758"/>
                  <a:pt x="1157" y="758"/>
                </a:cubicBezTo>
                <a:cubicBezTo>
                  <a:pt x="1167" y="759"/>
                  <a:pt x="1174" y="764"/>
                  <a:pt x="1180" y="771"/>
                </a:cubicBezTo>
                <a:cubicBezTo>
                  <a:pt x="1198" y="791"/>
                  <a:pt x="1215" y="811"/>
                  <a:pt x="1233" y="831"/>
                </a:cubicBezTo>
                <a:cubicBezTo>
                  <a:pt x="1243" y="842"/>
                  <a:pt x="1254" y="852"/>
                  <a:pt x="1267" y="860"/>
                </a:cubicBezTo>
                <a:cubicBezTo>
                  <a:pt x="1268" y="861"/>
                  <a:pt x="1270" y="862"/>
                  <a:pt x="1271" y="863"/>
                </a:cubicBezTo>
                <a:cubicBezTo>
                  <a:pt x="1272" y="868"/>
                  <a:pt x="1276" y="869"/>
                  <a:pt x="1281" y="870"/>
                </a:cubicBezTo>
                <a:cubicBezTo>
                  <a:pt x="1315" y="879"/>
                  <a:pt x="1346" y="894"/>
                  <a:pt x="1376" y="911"/>
                </a:cubicBezTo>
                <a:cubicBezTo>
                  <a:pt x="1378" y="912"/>
                  <a:pt x="1379" y="913"/>
                  <a:pt x="1381" y="915"/>
                </a:cubicBezTo>
                <a:cubicBezTo>
                  <a:pt x="1393" y="927"/>
                  <a:pt x="1408" y="935"/>
                  <a:pt x="1424" y="942"/>
                </a:cubicBezTo>
                <a:cubicBezTo>
                  <a:pt x="1430" y="945"/>
                  <a:pt x="1437" y="948"/>
                  <a:pt x="1443" y="951"/>
                </a:cubicBezTo>
                <a:cubicBezTo>
                  <a:pt x="1446" y="952"/>
                  <a:pt x="1449" y="953"/>
                  <a:pt x="1451" y="955"/>
                </a:cubicBezTo>
                <a:cubicBezTo>
                  <a:pt x="1462" y="965"/>
                  <a:pt x="1475" y="970"/>
                  <a:pt x="1489" y="975"/>
                </a:cubicBezTo>
                <a:cubicBezTo>
                  <a:pt x="1503" y="980"/>
                  <a:pt x="1516" y="987"/>
                  <a:pt x="1528" y="995"/>
                </a:cubicBezTo>
                <a:cubicBezTo>
                  <a:pt x="1536" y="1000"/>
                  <a:pt x="1543" y="1004"/>
                  <a:pt x="1551" y="1007"/>
                </a:cubicBezTo>
                <a:cubicBezTo>
                  <a:pt x="1567" y="1014"/>
                  <a:pt x="1580" y="1025"/>
                  <a:pt x="1592" y="1038"/>
                </a:cubicBezTo>
                <a:cubicBezTo>
                  <a:pt x="1607" y="1055"/>
                  <a:pt x="1616" y="1076"/>
                  <a:pt x="1625" y="1096"/>
                </a:cubicBezTo>
                <a:cubicBezTo>
                  <a:pt x="1629" y="1106"/>
                  <a:pt x="1631" y="1117"/>
                  <a:pt x="1632" y="1128"/>
                </a:cubicBezTo>
                <a:cubicBezTo>
                  <a:pt x="1633" y="1141"/>
                  <a:pt x="1635" y="1155"/>
                  <a:pt x="1635" y="1169"/>
                </a:cubicBezTo>
                <a:cubicBezTo>
                  <a:pt x="1634" y="1212"/>
                  <a:pt x="1633" y="1255"/>
                  <a:pt x="1630" y="1298"/>
                </a:cubicBezTo>
                <a:cubicBezTo>
                  <a:pt x="1628" y="1328"/>
                  <a:pt x="1626" y="1358"/>
                  <a:pt x="1618" y="1387"/>
                </a:cubicBezTo>
                <a:cubicBezTo>
                  <a:pt x="1614" y="1405"/>
                  <a:pt x="1612" y="1423"/>
                  <a:pt x="1610" y="1441"/>
                </a:cubicBezTo>
                <a:cubicBezTo>
                  <a:pt x="1607" y="1463"/>
                  <a:pt x="1603" y="1486"/>
                  <a:pt x="1598" y="1508"/>
                </a:cubicBezTo>
                <a:cubicBezTo>
                  <a:pt x="1596" y="1520"/>
                  <a:pt x="1595" y="1532"/>
                  <a:pt x="1595" y="1544"/>
                </a:cubicBezTo>
                <a:cubicBezTo>
                  <a:pt x="1595" y="1562"/>
                  <a:pt x="1590" y="1579"/>
                  <a:pt x="1586" y="1596"/>
                </a:cubicBezTo>
                <a:cubicBezTo>
                  <a:pt x="1579" y="1628"/>
                  <a:pt x="1572" y="1660"/>
                  <a:pt x="1564" y="1692"/>
                </a:cubicBezTo>
                <a:cubicBezTo>
                  <a:pt x="1558" y="1716"/>
                  <a:pt x="1552" y="1739"/>
                  <a:pt x="1544" y="1763"/>
                </a:cubicBezTo>
                <a:cubicBezTo>
                  <a:pt x="1526" y="1815"/>
                  <a:pt x="1508" y="1866"/>
                  <a:pt x="1490" y="1918"/>
                </a:cubicBezTo>
                <a:cubicBezTo>
                  <a:pt x="1488" y="1922"/>
                  <a:pt x="1486" y="1925"/>
                  <a:pt x="1485" y="1929"/>
                </a:cubicBezTo>
                <a:cubicBezTo>
                  <a:pt x="1469" y="1959"/>
                  <a:pt x="1453" y="1989"/>
                  <a:pt x="1437" y="2020"/>
                </a:cubicBezTo>
                <a:cubicBezTo>
                  <a:pt x="1434" y="2026"/>
                  <a:pt x="1433" y="2032"/>
                  <a:pt x="1433" y="2039"/>
                </a:cubicBezTo>
                <a:cubicBezTo>
                  <a:pt x="1436" y="2074"/>
                  <a:pt x="1441" y="2109"/>
                  <a:pt x="1447" y="2144"/>
                </a:cubicBezTo>
                <a:cubicBezTo>
                  <a:pt x="1450" y="2165"/>
                  <a:pt x="1454" y="2186"/>
                  <a:pt x="1459" y="2207"/>
                </a:cubicBezTo>
                <a:cubicBezTo>
                  <a:pt x="1462" y="2218"/>
                  <a:pt x="1466" y="2229"/>
                  <a:pt x="1471" y="2240"/>
                </a:cubicBezTo>
                <a:cubicBezTo>
                  <a:pt x="1478" y="2256"/>
                  <a:pt x="1482" y="2272"/>
                  <a:pt x="1487" y="2288"/>
                </a:cubicBezTo>
                <a:cubicBezTo>
                  <a:pt x="1490" y="2302"/>
                  <a:pt x="1493" y="2316"/>
                  <a:pt x="1496" y="2330"/>
                </a:cubicBezTo>
                <a:cubicBezTo>
                  <a:pt x="1498" y="2338"/>
                  <a:pt x="1500" y="2345"/>
                  <a:pt x="1501" y="2353"/>
                </a:cubicBezTo>
                <a:cubicBezTo>
                  <a:pt x="1502" y="2362"/>
                  <a:pt x="1499" y="2367"/>
                  <a:pt x="1490" y="2371"/>
                </a:cubicBezTo>
                <a:cubicBezTo>
                  <a:pt x="1487" y="2372"/>
                  <a:pt x="1485" y="2373"/>
                  <a:pt x="1481" y="2374"/>
                </a:cubicBezTo>
                <a:cubicBezTo>
                  <a:pt x="1485" y="2439"/>
                  <a:pt x="1492" y="2504"/>
                  <a:pt x="1500" y="2570"/>
                </a:cubicBezTo>
                <a:cubicBezTo>
                  <a:pt x="1121" y="2570"/>
                  <a:pt x="744" y="2570"/>
                  <a:pt x="365" y="257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791536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Evaluation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065326" y="2897962"/>
            <a:ext cx="1773269" cy="17732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Arc 34"/>
          <p:cNvSpPr/>
          <p:nvPr/>
        </p:nvSpPr>
        <p:spPr>
          <a:xfrm>
            <a:off x="4354160" y="2366771"/>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3510066"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510066"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534042"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534042"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Arc 34"/>
          <p:cNvSpPr/>
          <p:nvPr/>
        </p:nvSpPr>
        <p:spPr>
          <a:xfrm rot="10800000">
            <a:off x="4354160" y="5077735"/>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34"/>
          <p:cNvSpPr/>
          <p:nvPr/>
        </p:nvSpPr>
        <p:spPr>
          <a:xfrm rot="5400000">
            <a:off x="5710610"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Arc 34"/>
          <p:cNvSpPr/>
          <p:nvPr/>
        </p:nvSpPr>
        <p:spPr>
          <a:xfrm rot="16200000">
            <a:off x="2999643"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Oval 14"/>
          <p:cNvSpPr/>
          <p:nvPr/>
        </p:nvSpPr>
        <p:spPr>
          <a:xfrm>
            <a:off x="3487235"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Oval 15"/>
          <p:cNvSpPr/>
          <p:nvPr/>
        </p:nvSpPr>
        <p:spPr>
          <a:xfrm>
            <a:off x="6330482"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Oval 16"/>
          <p:cNvSpPr/>
          <p:nvPr/>
        </p:nvSpPr>
        <p:spPr>
          <a:xfrm>
            <a:off x="4908859" y="2322629"/>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4908859" y="5165875"/>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3556993" y="2533237"/>
            <a:ext cx="768039" cy="413368"/>
            <a:chOff x="3283378" y="1744890"/>
            <a:chExt cx="708959" cy="381570"/>
          </a:xfrm>
        </p:grpSpPr>
        <p:sp>
          <p:nvSpPr>
            <p:cNvPr id="19" name="Title 2"/>
            <p:cNvSpPr txBox="1">
              <a:spLocks/>
            </p:cNvSpPr>
            <p:nvPr/>
          </p:nvSpPr>
          <p:spPr>
            <a:xfrm>
              <a:off x="3283378"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Evaluation</a:t>
              </a:r>
            </a:p>
          </p:txBody>
        </p:sp>
        <p:sp>
          <p:nvSpPr>
            <p:cNvPr id="20" name="TextBox 19"/>
            <p:cNvSpPr txBox="1"/>
            <p:nvPr/>
          </p:nvSpPr>
          <p:spPr>
            <a:xfrm>
              <a:off x="3283378"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grpSp>
      <p:grpSp>
        <p:nvGrpSpPr>
          <p:cNvPr id="31" name="Group 30"/>
          <p:cNvGrpSpPr/>
          <p:nvPr/>
        </p:nvGrpSpPr>
        <p:grpSpPr>
          <a:xfrm>
            <a:off x="5580969" y="2533237"/>
            <a:ext cx="768039" cy="413368"/>
            <a:chOff x="5151663" y="1744890"/>
            <a:chExt cx="708959" cy="381570"/>
          </a:xfrm>
        </p:grpSpPr>
        <p:sp>
          <p:nvSpPr>
            <p:cNvPr id="21" name="Title 2"/>
            <p:cNvSpPr txBox="1">
              <a:spLocks/>
            </p:cNvSpPr>
            <p:nvPr/>
          </p:nvSpPr>
          <p:spPr>
            <a:xfrm>
              <a:off x="5151663"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Delivery</a:t>
              </a:r>
            </a:p>
          </p:txBody>
        </p:sp>
        <p:sp>
          <p:nvSpPr>
            <p:cNvPr id="22" name="TextBox 21"/>
            <p:cNvSpPr txBox="1"/>
            <p:nvPr/>
          </p:nvSpPr>
          <p:spPr>
            <a:xfrm>
              <a:off x="5151663"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62%</a:t>
              </a:r>
            </a:p>
          </p:txBody>
        </p:sp>
      </p:grpSp>
      <p:grpSp>
        <p:nvGrpSpPr>
          <p:cNvPr id="29" name="Group 28"/>
          <p:cNvGrpSpPr/>
          <p:nvPr/>
        </p:nvGrpSpPr>
        <p:grpSpPr>
          <a:xfrm>
            <a:off x="3556993" y="4555051"/>
            <a:ext cx="768039" cy="413368"/>
            <a:chOff x="3283378" y="3611179"/>
            <a:chExt cx="708959" cy="381570"/>
          </a:xfrm>
        </p:grpSpPr>
        <p:sp>
          <p:nvSpPr>
            <p:cNvPr id="23" name="Title 2"/>
            <p:cNvSpPr txBox="1">
              <a:spLocks/>
            </p:cNvSpPr>
            <p:nvPr/>
          </p:nvSpPr>
          <p:spPr>
            <a:xfrm>
              <a:off x="3283378"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Analysis</a:t>
              </a:r>
            </a:p>
          </p:txBody>
        </p:sp>
        <p:sp>
          <p:nvSpPr>
            <p:cNvPr id="24" name="TextBox 23"/>
            <p:cNvSpPr txBox="1"/>
            <p:nvPr/>
          </p:nvSpPr>
          <p:spPr>
            <a:xfrm>
              <a:off x="3283378"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12%</a:t>
              </a:r>
            </a:p>
          </p:txBody>
        </p:sp>
      </p:grpSp>
      <p:grpSp>
        <p:nvGrpSpPr>
          <p:cNvPr id="30" name="Group 29"/>
          <p:cNvGrpSpPr/>
          <p:nvPr/>
        </p:nvGrpSpPr>
        <p:grpSpPr>
          <a:xfrm>
            <a:off x="5580969" y="4555051"/>
            <a:ext cx="768039" cy="413368"/>
            <a:chOff x="5151663" y="3611179"/>
            <a:chExt cx="708959" cy="381570"/>
          </a:xfrm>
        </p:grpSpPr>
        <p:sp>
          <p:nvSpPr>
            <p:cNvPr id="25" name="Title 2"/>
            <p:cNvSpPr txBox="1">
              <a:spLocks/>
            </p:cNvSpPr>
            <p:nvPr/>
          </p:nvSpPr>
          <p:spPr>
            <a:xfrm>
              <a:off x="5151663"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Design</a:t>
              </a:r>
            </a:p>
          </p:txBody>
        </p:sp>
        <p:sp>
          <p:nvSpPr>
            <p:cNvPr id="26" name="TextBox 25"/>
            <p:cNvSpPr txBox="1"/>
            <p:nvPr/>
          </p:nvSpPr>
          <p:spPr>
            <a:xfrm>
              <a:off x="5151663"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44%</a:t>
              </a:r>
            </a:p>
          </p:txBody>
        </p:sp>
      </p:grpSp>
      <p:grpSp>
        <p:nvGrpSpPr>
          <p:cNvPr id="32" name="Group 31"/>
          <p:cNvGrpSpPr/>
          <p:nvPr/>
        </p:nvGrpSpPr>
        <p:grpSpPr>
          <a:xfrm>
            <a:off x="4207446" y="3401889"/>
            <a:ext cx="1491109" cy="752715"/>
            <a:chOff x="3883796" y="2546725"/>
            <a:chExt cx="1376408" cy="694814"/>
          </a:xfrm>
        </p:grpSpPr>
        <p:sp>
          <p:nvSpPr>
            <p:cNvPr id="33" name="TextBox 32"/>
            <p:cNvSpPr txBox="1"/>
            <p:nvPr/>
          </p:nvSpPr>
          <p:spPr>
            <a:xfrm>
              <a:off x="3883796" y="2791594"/>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34" name="TextBox 33"/>
            <p:cNvSpPr txBox="1"/>
            <p:nvPr/>
          </p:nvSpPr>
          <p:spPr>
            <a:xfrm>
              <a:off x="3900166" y="2546725"/>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grpSp>
        <p:nvGrpSpPr>
          <p:cNvPr id="37" name="Group 36"/>
          <p:cNvGrpSpPr/>
          <p:nvPr/>
        </p:nvGrpSpPr>
        <p:grpSpPr>
          <a:xfrm>
            <a:off x="6806603" y="2516603"/>
            <a:ext cx="1615387" cy="516682"/>
            <a:chOff x="6231086" y="1672194"/>
            <a:chExt cx="1491126" cy="476937"/>
          </a:xfrm>
        </p:grpSpPr>
        <p:sp>
          <p:nvSpPr>
            <p:cNvPr id="35" name="TextBox 34"/>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6806603" y="4560925"/>
            <a:ext cx="1615387" cy="516682"/>
            <a:chOff x="6231086" y="1672194"/>
            <a:chExt cx="1491126" cy="476937"/>
          </a:xfrm>
        </p:grpSpPr>
        <p:sp>
          <p:nvSpPr>
            <p:cNvPr id="39" name="TextBox 38"/>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1474824" y="2516603"/>
            <a:ext cx="1615387" cy="516682"/>
            <a:chOff x="6231086" y="1672194"/>
            <a:chExt cx="1491126" cy="476937"/>
          </a:xfrm>
        </p:grpSpPr>
        <p:sp>
          <p:nvSpPr>
            <p:cNvPr id="43" name="TextBox 42"/>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74824" y="4560925"/>
            <a:ext cx="1615387" cy="516682"/>
            <a:chOff x="6231086" y="1672194"/>
            <a:chExt cx="1491126" cy="476937"/>
          </a:xfrm>
        </p:grpSpPr>
        <p:sp>
          <p:nvSpPr>
            <p:cNvPr id="46" name="TextBox 45"/>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011647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setup</a:t>
            </a:r>
            <a:r>
              <a:rPr lang="en-US" dirty="0" smtClean="0">
                <a:solidFill>
                  <a:schemeClr val="accent2"/>
                </a:solidFill>
              </a:rPr>
              <a:t> 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8" name="Oval 27"/>
          <p:cNvSpPr/>
          <p:nvPr/>
        </p:nvSpPr>
        <p:spPr>
          <a:xfrm>
            <a:off x="6280171"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Oval 28"/>
          <p:cNvSpPr/>
          <p:nvPr/>
        </p:nvSpPr>
        <p:spPr>
          <a:xfrm>
            <a:off x="6280171"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6280171"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Arc 11"/>
          <p:cNvSpPr/>
          <p:nvPr/>
        </p:nvSpPr>
        <p:spPr>
          <a:xfrm>
            <a:off x="5506015"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35" name="Arc 11"/>
          <p:cNvSpPr/>
          <p:nvPr/>
        </p:nvSpPr>
        <p:spPr>
          <a:xfrm flipV="1">
            <a:off x="5506015"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36" name="Straight Connector 35"/>
          <p:cNvCxnSpPr>
            <a:stCxn id="31" idx="6"/>
          </p:cNvCxnSpPr>
          <p:nvPr/>
        </p:nvCxnSpPr>
        <p:spPr>
          <a:xfrm>
            <a:off x="5851042" y="3766310"/>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2734618"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2734618"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Oval 38"/>
          <p:cNvSpPr/>
          <p:nvPr/>
        </p:nvSpPr>
        <p:spPr>
          <a:xfrm>
            <a:off x="2734618"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Arc 11"/>
          <p:cNvSpPr/>
          <p:nvPr/>
        </p:nvSpPr>
        <p:spPr>
          <a:xfrm flipH="1">
            <a:off x="3687701"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41" name="Arc 11"/>
          <p:cNvSpPr/>
          <p:nvPr/>
        </p:nvSpPr>
        <p:spPr>
          <a:xfrm flipH="1" flipV="1">
            <a:off x="3687701"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42" name="Straight Connector 41"/>
          <p:cNvCxnSpPr/>
          <p:nvPr/>
        </p:nvCxnSpPr>
        <p:spPr>
          <a:xfrm flipH="1">
            <a:off x="3687701" y="3766309"/>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3" name="Title 2"/>
          <p:cNvSpPr txBox="1">
            <a:spLocks/>
          </p:cNvSpPr>
          <p:nvPr/>
        </p:nvSpPr>
        <p:spPr>
          <a:xfrm>
            <a:off x="2782027"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a:t>
            </a:r>
          </a:p>
        </p:txBody>
      </p:sp>
      <p:sp>
        <p:nvSpPr>
          <p:cNvPr id="44" name="Title 2"/>
          <p:cNvSpPr txBox="1">
            <a:spLocks/>
          </p:cNvSpPr>
          <p:nvPr/>
        </p:nvSpPr>
        <p:spPr>
          <a:xfrm>
            <a:off x="2782027"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Assets</a:t>
            </a:r>
          </a:p>
        </p:txBody>
      </p:sp>
      <p:sp>
        <p:nvSpPr>
          <p:cNvPr id="45" name="Title 2"/>
          <p:cNvSpPr txBox="1">
            <a:spLocks/>
          </p:cNvSpPr>
          <p:nvPr/>
        </p:nvSpPr>
        <p:spPr>
          <a:xfrm>
            <a:off x="2782027"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a:t>
            </a:r>
          </a:p>
        </p:txBody>
      </p:sp>
      <p:sp>
        <p:nvSpPr>
          <p:cNvPr id="46" name="Title 2"/>
          <p:cNvSpPr txBox="1">
            <a:spLocks/>
          </p:cNvSpPr>
          <p:nvPr/>
        </p:nvSpPr>
        <p:spPr>
          <a:xfrm>
            <a:off x="6327580"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Skills</a:t>
            </a:r>
          </a:p>
        </p:txBody>
      </p:sp>
      <p:sp>
        <p:nvSpPr>
          <p:cNvPr id="47" name="Title 2"/>
          <p:cNvSpPr txBox="1">
            <a:spLocks/>
          </p:cNvSpPr>
          <p:nvPr/>
        </p:nvSpPr>
        <p:spPr>
          <a:xfrm>
            <a:off x="6327580"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p:txBody>
      </p:sp>
      <p:sp>
        <p:nvSpPr>
          <p:cNvPr id="48" name="Title 2"/>
          <p:cNvSpPr txBox="1">
            <a:spLocks/>
          </p:cNvSpPr>
          <p:nvPr/>
        </p:nvSpPr>
        <p:spPr>
          <a:xfrm>
            <a:off x="6327580"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Funding</a:t>
            </a:r>
          </a:p>
        </p:txBody>
      </p:sp>
      <p:sp>
        <p:nvSpPr>
          <p:cNvPr id="49" name="Freeform 51"/>
          <p:cNvSpPr>
            <a:spLocks noEditPoints="1"/>
          </p:cNvSpPr>
          <p:nvPr/>
        </p:nvSpPr>
        <p:spPr bwMode="auto">
          <a:xfrm>
            <a:off x="3058489" y="3527347"/>
            <a:ext cx="243472" cy="243473"/>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16"/>
          <p:cNvSpPr>
            <a:spLocks noEditPoints="1"/>
          </p:cNvSpPr>
          <p:nvPr/>
        </p:nvSpPr>
        <p:spPr bwMode="auto">
          <a:xfrm>
            <a:off x="3058930" y="2519275"/>
            <a:ext cx="242587" cy="24347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3"/>
          <p:cNvSpPr>
            <a:spLocks noEditPoints="1"/>
          </p:cNvSpPr>
          <p:nvPr/>
        </p:nvSpPr>
        <p:spPr bwMode="auto">
          <a:xfrm>
            <a:off x="6586760" y="4650731"/>
            <a:ext cx="278036" cy="152212"/>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 name="Freeform 51"/>
          <p:cNvSpPr>
            <a:spLocks noEditPoints="1"/>
          </p:cNvSpPr>
          <p:nvPr/>
        </p:nvSpPr>
        <p:spPr bwMode="auto">
          <a:xfrm>
            <a:off x="6604927" y="3527228"/>
            <a:ext cx="241701" cy="241701"/>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noEditPoints="1"/>
          </p:cNvSpPr>
          <p:nvPr/>
        </p:nvSpPr>
        <p:spPr bwMode="auto">
          <a:xfrm>
            <a:off x="3059374" y="4602433"/>
            <a:ext cx="241701" cy="197434"/>
          </a:xfrm>
          <a:custGeom>
            <a:avLst/>
            <a:gdLst>
              <a:gd name="T0" fmla="*/ 56 w 353"/>
              <a:gd name="T1" fmla="*/ 176 h 289"/>
              <a:gd name="T2" fmla="*/ 8 w 353"/>
              <a:gd name="T3" fmla="*/ 176 h 289"/>
              <a:gd name="T4" fmla="*/ 0 w 353"/>
              <a:gd name="T5" fmla="*/ 184 h 289"/>
              <a:gd name="T6" fmla="*/ 0 w 353"/>
              <a:gd name="T7" fmla="*/ 281 h 289"/>
              <a:gd name="T8" fmla="*/ 8 w 353"/>
              <a:gd name="T9" fmla="*/ 289 h 289"/>
              <a:gd name="T10" fmla="*/ 56 w 353"/>
              <a:gd name="T11" fmla="*/ 289 h 289"/>
              <a:gd name="T12" fmla="*/ 64 w 353"/>
              <a:gd name="T13" fmla="*/ 281 h 289"/>
              <a:gd name="T14" fmla="*/ 64 w 353"/>
              <a:gd name="T15" fmla="*/ 184 h 289"/>
              <a:gd name="T16" fmla="*/ 56 w 353"/>
              <a:gd name="T17" fmla="*/ 176 h 289"/>
              <a:gd name="T18" fmla="*/ 48 w 353"/>
              <a:gd name="T19" fmla="*/ 272 h 289"/>
              <a:gd name="T20" fmla="*/ 16 w 353"/>
              <a:gd name="T21" fmla="*/ 272 h 289"/>
              <a:gd name="T22" fmla="*/ 16 w 353"/>
              <a:gd name="T23" fmla="*/ 192 h 289"/>
              <a:gd name="T24" fmla="*/ 48 w 353"/>
              <a:gd name="T25" fmla="*/ 192 h 289"/>
              <a:gd name="T26" fmla="*/ 48 w 353"/>
              <a:gd name="T27" fmla="*/ 272 h 289"/>
              <a:gd name="T28" fmla="*/ 249 w 353"/>
              <a:gd name="T29" fmla="*/ 128 h 289"/>
              <a:gd name="T30" fmla="*/ 201 w 353"/>
              <a:gd name="T31" fmla="*/ 128 h 289"/>
              <a:gd name="T32" fmla="*/ 193 w 353"/>
              <a:gd name="T33" fmla="*/ 136 h 289"/>
              <a:gd name="T34" fmla="*/ 193 w 353"/>
              <a:gd name="T35" fmla="*/ 281 h 289"/>
              <a:gd name="T36" fmla="*/ 201 w 353"/>
              <a:gd name="T37" fmla="*/ 289 h 289"/>
              <a:gd name="T38" fmla="*/ 249 w 353"/>
              <a:gd name="T39" fmla="*/ 289 h 289"/>
              <a:gd name="T40" fmla="*/ 257 w 353"/>
              <a:gd name="T41" fmla="*/ 281 h 289"/>
              <a:gd name="T42" fmla="*/ 257 w 353"/>
              <a:gd name="T43" fmla="*/ 136 h 289"/>
              <a:gd name="T44" fmla="*/ 249 w 353"/>
              <a:gd name="T45" fmla="*/ 128 h 289"/>
              <a:gd name="T46" fmla="*/ 241 w 353"/>
              <a:gd name="T47" fmla="*/ 272 h 289"/>
              <a:gd name="T48" fmla="*/ 209 w 353"/>
              <a:gd name="T49" fmla="*/ 272 h 289"/>
              <a:gd name="T50" fmla="*/ 209 w 353"/>
              <a:gd name="T51" fmla="*/ 144 h 289"/>
              <a:gd name="T52" fmla="*/ 241 w 353"/>
              <a:gd name="T53" fmla="*/ 144 h 289"/>
              <a:gd name="T54" fmla="*/ 241 w 353"/>
              <a:gd name="T55" fmla="*/ 272 h 289"/>
              <a:gd name="T56" fmla="*/ 153 w 353"/>
              <a:gd name="T57" fmla="*/ 32 h 289"/>
              <a:gd name="T58" fmla="*/ 105 w 353"/>
              <a:gd name="T59" fmla="*/ 32 h 289"/>
              <a:gd name="T60" fmla="*/ 97 w 353"/>
              <a:gd name="T61" fmla="*/ 40 h 289"/>
              <a:gd name="T62" fmla="*/ 97 w 353"/>
              <a:gd name="T63" fmla="*/ 281 h 289"/>
              <a:gd name="T64" fmla="*/ 105 w 353"/>
              <a:gd name="T65" fmla="*/ 289 h 289"/>
              <a:gd name="T66" fmla="*/ 153 w 353"/>
              <a:gd name="T67" fmla="*/ 289 h 289"/>
              <a:gd name="T68" fmla="*/ 161 w 353"/>
              <a:gd name="T69" fmla="*/ 281 h 289"/>
              <a:gd name="T70" fmla="*/ 161 w 353"/>
              <a:gd name="T71" fmla="*/ 40 h 289"/>
              <a:gd name="T72" fmla="*/ 153 w 353"/>
              <a:gd name="T73" fmla="*/ 32 h 289"/>
              <a:gd name="T74" fmla="*/ 145 w 353"/>
              <a:gd name="T75" fmla="*/ 272 h 289"/>
              <a:gd name="T76" fmla="*/ 113 w 353"/>
              <a:gd name="T77" fmla="*/ 272 h 289"/>
              <a:gd name="T78" fmla="*/ 113 w 353"/>
              <a:gd name="T79" fmla="*/ 48 h 289"/>
              <a:gd name="T80" fmla="*/ 145 w 353"/>
              <a:gd name="T81" fmla="*/ 48 h 289"/>
              <a:gd name="T82" fmla="*/ 145 w 353"/>
              <a:gd name="T83" fmla="*/ 272 h 289"/>
              <a:gd name="T84" fmla="*/ 345 w 353"/>
              <a:gd name="T85" fmla="*/ 0 h 289"/>
              <a:gd name="T86" fmla="*/ 297 w 353"/>
              <a:gd name="T87" fmla="*/ 0 h 289"/>
              <a:gd name="T88" fmla="*/ 289 w 353"/>
              <a:gd name="T89" fmla="*/ 8 h 289"/>
              <a:gd name="T90" fmla="*/ 289 w 353"/>
              <a:gd name="T91" fmla="*/ 281 h 289"/>
              <a:gd name="T92" fmla="*/ 297 w 353"/>
              <a:gd name="T93" fmla="*/ 289 h 289"/>
              <a:gd name="T94" fmla="*/ 345 w 353"/>
              <a:gd name="T95" fmla="*/ 289 h 289"/>
              <a:gd name="T96" fmla="*/ 353 w 353"/>
              <a:gd name="T97" fmla="*/ 281 h 289"/>
              <a:gd name="T98" fmla="*/ 353 w 353"/>
              <a:gd name="T99" fmla="*/ 8 h 289"/>
              <a:gd name="T100" fmla="*/ 345 w 353"/>
              <a:gd name="T101" fmla="*/ 0 h 289"/>
              <a:gd name="T102" fmla="*/ 337 w 353"/>
              <a:gd name="T103" fmla="*/ 272 h 289"/>
              <a:gd name="T104" fmla="*/ 305 w 353"/>
              <a:gd name="T105" fmla="*/ 272 h 289"/>
              <a:gd name="T106" fmla="*/ 305 w 353"/>
              <a:gd name="T107" fmla="*/ 16 h 289"/>
              <a:gd name="T108" fmla="*/ 337 w 353"/>
              <a:gd name="T109" fmla="*/ 16 h 289"/>
              <a:gd name="T110" fmla="*/ 337 w 353"/>
              <a:gd name="T111" fmla="*/ 2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289">
                <a:moveTo>
                  <a:pt x="56" y="176"/>
                </a:moveTo>
                <a:cubicBezTo>
                  <a:pt x="8" y="176"/>
                  <a:pt x="8" y="176"/>
                  <a:pt x="8" y="176"/>
                </a:cubicBezTo>
                <a:cubicBezTo>
                  <a:pt x="4" y="176"/>
                  <a:pt x="0" y="180"/>
                  <a:pt x="0" y="184"/>
                </a:cubicBezTo>
                <a:cubicBezTo>
                  <a:pt x="0" y="281"/>
                  <a:pt x="0" y="281"/>
                  <a:pt x="0" y="281"/>
                </a:cubicBezTo>
                <a:cubicBezTo>
                  <a:pt x="0" y="285"/>
                  <a:pt x="4" y="289"/>
                  <a:pt x="8" y="289"/>
                </a:cubicBezTo>
                <a:cubicBezTo>
                  <a:pt x="56" y="289"/>
                  <a:pt x="56" y="289"/>
                  <a:pt x="56" y="289"/>
                </a:cubicBezTo>
                <a:cubicBezTo>
                  <a:pt x="61" y="289"/>
                  <a:pt x="64" y="285"/>
                  <a:pt x="64" y="281"/>
                </a:cubicBezTo>
                <a:cubicBezTo>
                  <a:pt x="64" y="184"/>
                  <a:pt x="64" y="184"/>
                  <a:pt x="64" y="184"/>
                </a:cubicBezTo>
                <a:cubicBezTo>
                  <a:pt x="64" y="180"/>
                  <a:pt x="61" y="176"/>
                  <a:pt x="56" y="176"/>
                </a:cubicBezTo>
                <a:moveTo>
                  <a:pt x="48" y="272"/>
                </a:moveTo>
                <a:cubicBezTo>
                  <a:pt x="16" y="272"/>
                  <a:pt x="16" y="272"/>
                  <a:pt x="16" y="272"/>
                </a:cubicBezTo>
                <a:cubicBezTo>
                  <a:pt x="16" y="192"/>
                  <a:pt x="16" y="192"/>
                  <a:pt x="16" y="192"/>
                </a:cubicBezTo>
                <a:cubicBezTo>
                  <a:pt x="48" y="192"/>
                  <a:pt x="48" y="192"/>
                  <a:pt x="48" y="192"/>
                </a:cubicBezTo>
                <a:lnTo>
                  <a:pt x="48" y="272"/>
                </a:lnTo>
                <a:close/>
                <a:moveTo>
                  <a:pt x="249" y="128"/>
                </a:moveTo>
                <a:cubicBezTo>
                  <a:pt x="201" y="128"/>
                  <a:pt x="201" y="128"/>
                  <a:pt x="201" y="128"/>
                </a:cubicBezTo>
                <a:cubicBezTo>
                  <a:pt x="196" y="128"/>
                  <a:pt x="193" y="132"/>
                  <a:pt x="193" y="136"/>
                </a:cubicBezTo>
                <a:cubicBezTo>
                  <a:pt x="193" y="281"/>
                  <a:pt x="193" y="281"/>
                  <a:pt x="193" y="281"/>
                </a:cubicBezTo>
                <a:cubicBezTo>
                  <a:pt x="193" y="285"/>
                  <a:pt x="196" y="289"/>
                  <a:pt x="201" y="289"/>
                </a:cubicBezTo>
                <a:cubicBezTo>
                  <a:pt x="249" y="289"/>
                  <a:pt x="249" y="289"/>
                  <a:pt x="249" y="289"/>
                </a:cubicBezTo>
                <a:cubicBezTo>
                  <a:pt x="254" y="289"/>
                  <a:pt x="257" y="285"/>
                  <a:pt x="257" y="281"/>
                </a:cubicBezTo>
                <a:cubicBezTo>
                  <a:pt x="257" y="136"/>
                  <a:pt x="257" y="136"/>
                  <a:pt x="257" y="136"/>
                </a:cubicBezTo>
                <a:cubicBezTo>
                  <a:pt x="257" y="132"/>
                  <a:pt x="254" y="128"/>
                  <a:pt x="249" y="128"/>
                </a:cubicBezTo>
                <a:moveTo>
                  <a:pt x="241" y="272"/>
                </a:moveTo>
                <a:cubicBezTo>
                  <a:pt x="209" y="272"/>
                  <a:pt x="209" y="272"/>
                  <a:pt x="209" y="272"/>
                </a:cubicBezTo>
                <a:cubicBezTo>
                  <a:pt x="209" y="144"/>
                  <a:pt x="209" y="144"/>
                  <a:pt x="209" y="144"/>
                </a:cubicBezTo>
                <a:cubicBezTo>
                  <a:pt x="241" y="144"/>
                  <a:pt x="241" y="144"/>
                  <a:pt x="241" y="144"/>
                </a:cubicBezTo>
                <a:lnTo>
                  <a:pt x="241" y="272"/>
                </a:lnTo>
                <a:close/>
                <a:moveTo>
                  <a:pt x="153" y="32"/>
                </a:moveTo>
                <a:cubicBezTo>
                  <a:pt x="105" y="32"/>
                  <a:pt x="105" y="32"/>
                  <a:pt x="105" y="32"/>
                </a:cubicBezTo>
                <a:cubicBezTo>
                  <a:pt x="100" y="32"/>
                  <a:pt x="97" y="35"/>
                  <a:pt x="97" y="40"/>
                </a:cubicBezTo>
                <a:cubicBezTo>
                  <a:pt x="97" y="281"/>
                  <a:pt x="97" y="281"/>
                  <a:pt x="97" y="281"/>
                </a:cubicBezTo>
                <a:cubicBezTo>
                  <a:pt x="97" y="285"/>
                  <a:pt x="100" y="289"/>
                  <a:pt x="105" y="289"/>
                </a:cubicBezTo>
                <a:cubicBezTo>
                  <a:pt x="153" y="289"/>
                  <a:pt x="153" y="289"/>
                  <a:pt x="153" y="289"/>
                </a:cubicBezTo>
                <a:cubicBezTo>
                  <a:pt x="157" y="289"/>
                  <a:pt x="161" y="285"/>
                  <a:pt x="161" y="281"/>
                </a:cubicBezTo>
                <a:cubicBezTo>
                  <a:pt x="161" y="40"/>
                  <a:pt x="161" y="40"/>
                  <a:pt x="161" y="40"/>
                </a:cubicBezTo>
                <a:cubicBezTo>
                  <a:pt x="161" y="35"/>
                  <a:pt x="157" y="32"/>
                  <a:pt x="153" y="32"/>
                </a:cubicBezTo>
                <a:moveTo>
                  <a:pt x="145" y="272"/>
                </a:moveTo>
                <a:cubicBezTo>
                  <a:pt x="113" y="272"/>
                  <a:pt x="113" y="272"/>
                  <a:pt x="113" y="272"/>
                </a:cubicBezTo>
                <a:cubicBezTo>
                  <a:pt x="113" y="48"/>
                  <a:pt x="113" y="48"/>
                  <a:pt x="113" y="48"/>
                </a:cubicBezTo>
                <a:cubicBezTo>
                  <a:pt x="145" y="48"/>
                  <a:pt x="145" y="48"/>
                  <a:pt x="145" y="48"/>
                </a:cubicBezTo>
                <a:lnTo>
                  <a:pt x="145" y="272"/>
                </a:lnTo>
                <a:close/>
                <a:moveTo>
                  <a:pt x="345" y="0"/>
                </a:moveTo>
                <a:cubicBezTo>
                  <a:pt x="297" y="0"/>
                  <a:pt x="297" y="0"/>
                  <a:pt x="297" y="0"/>
                </a:cubicBezTo>
                <a:cubicBezTo>
                  <a:pt x="293" y="0"/>
                  <a:pt x="289" y="3"/>
                  <a:pt x="289" y="8"/>
                </a:cubicBezTo>
                <a:cubicBezTo>
                  <a:pt x="289" y="281"/>
                  <a:pt x="289" y="281"/>
                  <a:pt x="289" y="281"/>
                </a:cubicBezTo>
                <a:cubicBezTo>
                  <a:pt x="289" y="285"/>
                  <a:pt x="293" y="289"/>
                  <a:pt x="297" y="289"/>
                </a:cubicBezTo>
                <a:cubicBezTo>
                  <a:pt x="345" y="289"/>
                  <a:pt x="345" y="289"/>
                  <a:pt x="345" y="289"/>
                </a:cubicBezTo>
                <a:cubicBezTo>
                  <a:pt x="350" y="289"/>
                  <a:pt x="353" y="285"/>
                  <a:pt x="353" y="281"/>
                </a:cubicBezTo>
                <a:cubicBezTo>
                  <a:pt x="353" y="8"/>
                  <a:pt x="353" y="8"/>
                  <a:pt x="353" y="8"/>
                </a:cubicBezTo>
                <a:cubicBezTo>
                  <a:pt x="353" y="3"/>
                  <a:pt x="350" y="0"/>
                  <a:pt x="345" y="0"/>
                </a:cubicBezTo>
                <a:moveTo>
                  <a:pt x="337" y="272"/>
                </a:moveTo>
                <a:cubicBezTo>
                  <a:pt x="305" y="272"/>
                  <a:pt x="305" y="272"/>
                  <a:pt x="305" y="272"/>
                </a:cubicBezTo>
                <a:cubicBezTo>
                  <a:pt x="305" y="16"/>
                  <a:pt x="305" y="16"/>
                  <a:pt x="305" y="16"/>
                </a:cubicBezTo>
                <a:cubicBezTo>
                  <a:pt x="337" y="16"/>
                  <a:pt x="337" y="16"/>
                  <a:pt x="337" y="16"/>
                </a:cubicBezTo>
                <a:lnTo>
                  <a:pt x="337" y="27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noEditPoints="1"/>
          </p:cNvSpPr>
          <p:nvPr/>
        </p:nvSpPr>
        <p:spPr bwMode="auto">
          <a:xfrm>
            <a:off x="6615952" y="2530759"/>
            <a:ext cx="219648" cy="2196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103352" y="2477892"/>
            <a:ext cx="1474334" cy="574521"/>
            <a:chOff x="1018479" y="1693803"/>
            <a:chExt cx="1360924" cy="530327"/>
          </a:xfrm>
        </p:grpSpPr>
        <p:sp>
          <p:nvSpPr>
            <p:cNvPr id="55" name="TextBox 54"/>
            <p:cNvSpPr txBox="1"/>
            <p:nvPr/>
          </p:nvSpPr>
          <p:spPr>
            <a:xfrm>
              <a:off x="1018479" y="169380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Industry</a:t>
              </a:r>
            </a:p>
          </p:txBody>
        </p:sp>
        <p:sp>
          <p:nvSpPr>
            <p:cNvPr id="56" name="TextBox 55"/>
            <p:cNvSpPr txBox="1"/>
            <p:nvPr/>
          </p:nvSpPr>
          <p:spPr>
            <a:xfrm>
              <a:off x="1018479" y="1897381"/>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products</a:t>
              </a:r>
            </a:p>
          </p:txBody>
        </p:sp>
        <p:sp>
          <p:nvSpPr>
            <p:cNvPr id="57" name="TextBox 56"/>
            <p:cNvSpPr txBox="1"/>
            <p:nvPr/>
          </p:nvSpPr>
          <p:spPr>
            <a:xfrm>
              <a:off x="1018479" y="2100960"/>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locations</a:t>
              </a:r>
            </a:p>
          </p:txBody>
        </p:sp>
        <p:cxnSp>
          <p:nvCxnSpPr>
            <p:cNvPr id="67" name="Straight Connector 66"/>
            <p:cNvCxnSpPr/>
            <p:nvPr/>
          </p:nvCxnSpPr>
          <p:spPr>
            <a:xfrm flipH="1">
              <a:off x="228510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a:off x="228510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a:off x="228510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1103352" y="3484022"/>
            <a:ext cx="1474334" cy="574521"/>
            <a:chOff x="1018479" y="2622537"/>
            <a:chExt cx="1360924" cy="530327"/>
          </a:xfrm>
        </p:grpSpPr>
        <p:sp>
          <p:nvSpPr>
            <p:cNvPr id="22" name="TextBox 21"/>
            <p:cNvSpPr txBox="1"/>
            <p:nvPr/>
          </p:nvSpPr>
          <p:spPr>
            <a:xfrm>
              <a:off x="1018479" y="2622537"/>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Office</a:t>
              </a:r>
            </a:p>
          </p:txBody>
        </p:sp>
        <p:sp>
          <p:nvSpPr>
            <p:cNvPr id="23" name="TextBox 22"/>
            <p:cNvSpPr txBox="1"/>
            <p:nvPr/>
          </p:nvSpPr>
          <p:spPr>
            <a:xfrm>
              <a:off x="1018479" y="282611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Manufacture</a:t>
              </a:r>
            </a:p>
          </p:txBody>
        </p:sp>
        <p:sp>
          <p:nvSpPr>
            <p:cNvPr id="24" name="TextBox 23"/>
            <p:cNvSpPr txBox="1"/>
            <p:nvPr/>
          </p:nvSpPr>
          <p:spPr>
            <a:xfrm>
              <a:off x="1018479" y="3029694"/>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Storage</a:t>
              </a:r>
            </a:p>
          </p:txBody>
        </p:sp>
        <p:cxnSp>
          <p:nvCxnSpPr>
            <p:cNvPr id="70" name="Straight Connector 69"/>
            <p:cNvCxnSpPr/>
            <p:nvPr/>
          </p:nvCxnSpPr>
          <p:spPr>
            <a:xfrm flipH="1">
              <a:off x="228510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a:off x="228510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228510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1103352" y="4537800"/>
            <a:ext cx="1474334" cy="574521"/>
            <a:chOff x="1018479" y="3595255"/>
            <a:chExt cx="1360924" cy="530327"/>
          </a:xfrm>
        </p:grpSpPr>
        <p:sp>
          <p:nvSpPr>
            <p:cNvPr id="25" name="TextBox 24"/>
            <p:cNvSpPr txBox="1"/>
            <p:nvPr/>
          </p:nvSpPr>
          <p:spPr>
            <a:xfrm>
              <a:off x="1018479" y="359525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tax</a:t>
              </a:r>
            </a:p>
          </p:txBody>
        </p:sp>
        <p:sp>
          <p:nvSpPr>
            <p:cNvPr id="26" name="TextBox 25"/>
            <p:cNvSpPr txBox="1"/>
            <p:nvPr/>
          </p:nvSpPr>
          <p:spPr>
            <a:xfrm>
              <a:off x="1018479" y="379883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investors</a:t>
              </a:r>
            </a:p>
          </p:txBody>
        </p:sp>
        <p:sp>
          <p:nvSpPr>
            <p:cNvPr id="27" name="TextBox 26"/>
            <p:cNvSpPr txBox="1"/>
            <p:nvPr/>
          </p:nvSpPr>
          <p:spPr>
            <a:xfrm>
              <a:off x="1018479" y="4002412"/>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Budget plan</a:t>
              </a:r>
            </a:p>
          </p:txBody>
        </p:sp>
        <p:cxnSp>
          <p:nvCxnSpPr>
            <p:cNvPr id="73" name="Straight Connector 72"/>
            <p:cNvCxnSpPr/>
            <p:nvPr/>
          </p:nvCxnSpPr>
          <p:spPr>
            <a:xfrm flipH="1">
              <a:off x="228510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228510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228510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7328315" y="2477892"/>
            <a:ext cx="1474335" cy="574521"/>
            <a:chOff x="6764598" y="1693803"/>
            <a:chExt cx="1360925" cy="530327"/>
          </a:xfrm>
        </p:grpSpPr>
        <p:sp>
          <p:nvSpPr>
            <p:cNvPr id="64" name="TextBox 63"/>
            <p:cNvSpPr txBox="1"/>
            <p:nvPr/>
          </p:nvSpPr>
          <p:spPr>
            <a:xfrm>
              <a:off x="7002030" y="169380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Staff</a:t>
              </a:r>
            </a:p>
          </p:txBody>
        </p:sp>
        <p:sp>
          <p:nvSpPr>
            <p:cNvPr id="65" name="TextBox 64"/>
            <p:cNvSpPr txBox="1"/>
            <p:nvPr/>
          </p:nvSpPr>
          <p:spPr>
            <a:xfrm>
              <a:off x="7002030" y="1897381"/>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Training</a:t>
              </a:r>
            </a:p>
          </p:txBody>
        </p:sp>
        <p:sp>
          <p:nvSpPr>
            <p:cNvPr id="66" name="TextBox 65"/>
            <p:cNvSpPr txBox="1"/>
            <p:nvPr/>
          </p:nvSpPr>
          <p:spPr>
            <a:xfrm>
              <a:off x="7002030" y="2100960"/>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Experts</a:t>
              </a:r>
            </a:p>
          </p:txBody>
        </p:sp>
        <p:cxnSp>
          <p:nvCxnSpPr>
            <p:cNvPr id="76" name="Straight Connector 75"/>
            <p:cNvCxnSpPr/>
            <p:nvPr/>
          </p:nvCxnSpPr>
          <p:spPr>
            <a:xfrm flipH="1">
              <a:off x="676459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a:off x="676459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a:off x="676459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7328315" y="3484022"/>
            <a:ext cx="1474335" cy="574521"/>
            <a:chOff x="6764598" y="2622537"/>
            <a:chExt cx="1360925" cy="530327"/>
          </a:xfrm>
        </p:grpSpPr>
        <p:sp>
          <p:nvSpPr>
            <p:cNvPr id="58" name="TextBox 57"/>
            <p:cNvSpPr txBox="1"/>
            <p:nvPr/>
          </p:nvSpPr>
          <p:spPr>
            <a:xfrm>
              <a:off x="7002030" y="2622537"/>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founders</a:t>
              </a:r>
            </a:p>
          </p:txBody>
        </p:sp>
        <p:sp>
          <p:nvSpPr>
            <p:cNvPr id="59" name="TextBox 58"/>
            <p:cNvSpPr txBox="1"/>
            <p:nvPr/>
          </p:nvSpPr>
          <p:spPr>
            <a:xfrm>
              <a:off x="7002030" y="282611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motivation</a:t>
              </a:r>
            </a:p>
          </p:txBody>
        </p:sp>
        <p:sp>
          <p:nvSpPr>
            <p:cNvPr id="60" name="TextBox 59"/>
            <p:cNvSpPr txBox="1"/>
            <p:nvPr/>
          </p:nvSpPr>
          <p:spPr>
            <a:xfrm>
              <a:off x="7002030" y="3029694"/>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Purpose</a:t>
              </a:r>
            </a:p>
          </p:txBody>
        </p:sp>
        <p:cxnSp>
          <p:nvCxnSpPr>
            <p:cNvPr id="79" name="Straight Connector 78"/>
            <p:cNvCxnSpPr/>
            <p:nvPr/>
          </p:nvCxnSpPr>
          <p:spPr>
            <a:xfrm flipH="1">
              <a:off x="676459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a:off x="676459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676459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7328315" y="4537800"/>
            <a:ext cx="1474335" cy="574521"/>
            <a:chOff x="6764598" y="3595255"/>
            <a:chExt cx="1360925" cy="530327"/>
          </a:xfrm>
        </p:grpSpPr>
        <p:sp>
          <p:nvSpPr>
            <p:cNvPr id="61" name="TextBox 60"/>
            <p:cNvSpPr txBox="1"/>
            <p:nvPr/>
          </p:nvSpPr>
          <p:spPr>
            <a:xfrm>
              <a:off x="7002030" y="359525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Cash flow</a:t>
              </a:r>
            </a:p>
          </p:txBody>
        </p:sp>
        <p:sp>
          <p:nvSpPr>
            <p:cNvPr id="62" name="TextBox 61"/>
            <p:cNvSpPr txBox="1"/>
            <p:nvPr/>
          </p:nvSpPr>
          <p:spPr>
            <a:xfrm>
              <a:off x="7002030" y="379883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sources</a:t>
              </a:r>
            </a:p>
          </p:txBody>
        </p:sp>
        <p:sp>
          <p:nvSpPr>
            <p:cNvPr id="63" name="TextBox 62"/>
            <p:cNvSpPr txBox="1"/>
            <p:nvPr/>
          </p:nvSpPr>
          <p:spPr>
            <a:xfrm>
              <a:off x="7002030" y="4002412"/>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Growth</a:t>
              </a:r>
            </a:p>
          </p:txBody>
        </p:sp>
        <p:cxnSp>
          <p:nvCxnSpPr>
            <p:cNvPr id="82" name="Straight Connector 81"/>
            <p:cNvCxnSpPr/>
            <p:nvPr/>
          </p:nvCxnSpPr>
          <p:spPr>
            <a:xfrm flipH="1">
              <a:off x="676459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676459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676459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31" name="Oval 30"/>
          <p:cNvSpPr/>
          <p:nvPr/>
        </p:nvSpPr>
        <p:spPr>
          <a:xfrm>
            <a:off x="4054961" y="2868269"/>
            <a:ext cx="1796081" cy="17960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88" name="Group 87"/>
          <p:cNvGrpSpPr/>
          <p:nvPr/>
        </p:nvGrpSpPr>
        <p:grpSpPr>
          <a:xfrm>
            <a:off x="4207446" y="3383602"/>
            <a:ext cx="1491109" cy="756742"/>
            <a:chOff x="3883796" y="2664679"/>
            <a:chExt cx="1376408" cy="698531"/>
          </a:xfrm>
        </p:grpSpPr>
        <p:sp>
          <p:nvSpPr>
            <p:cNvPr id="86" name="TextBox 85"/>
            <p:cNvSpPr txBox="1"/>
            <p:nvPr/>
          </p:nvSpPr>
          <p:spPr>
            <a:xfrm>
              <a:off x="3883796" y="2913265"/>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87" name="TextBox 86"/>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spTree>
    <p:extLst>
      <p:ext uri="{BB962C8B-B14F-4D97-AF65-F5344CB8AC3E}">
        <p14:creationId xmlns:p14="http://schemas.microsoft.com/office/powerpoint/2010/main" val="4524804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Success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35"/>
          <p:cNvSpPr>
            <a:spLocks noChangeArrowheads="1"/>
          </p:cNvSpPr>
          <p:nvPr/>
        </p:nvSpPr>
        <p:spPr bwMode="auto">
          <a:xfrm>
            <a:off x="4285671" y="3132788"/>
            <a:ext cx="1334661" cy="133537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30" name="Freeform 9"/>
          <p:cNvSpPr>
            <a:spLocks noEditPoints="1"/>
          </p:cNvSpPr>
          <p:nvPr/>
        </p:nvSpPr>
        <p:spPr bwMode="auto">
          <a:xfrm>
            <a:off x="4632578" y="3411500"/>
            <a:ext cx="630354" cy="708447"/>
          </a:xfrm>
          <a:custGeom>
            <a:avLst/>
            <a:gdLst>
              <a:gd name="T0" fmla="*/ 1310 w 1506"/>
              <a:gd name="T1" fmla="*/ 783 h 1693"/>
              <a:gd name="T2" fmla="*/ 996 w 1506"/>
              <a:gd name="T3" fmla="*/ 0 h 1693"/>
              <a:gd name="T4" fmla="*/ 302 w 1506"/>
              <a:gd name="T5" fmla="*/ 314 h 1693"/>
              <a:gd name="T6" fmla="*/ 317 w 1506"/>
              <a:gd name="T7" fmla="*/ 587 h 1693"/>
              <a:gd name="T8" fmla="*/ 512 w 1506"/>
              <a:gd name="T9" fmla="*/ 572 h 1693"/>
              <a:gd name="T10" fmla="*/ 647 w 1506"/>
              <a:gd name="T11" fmla="*/ 196 h 1693"/>
              <a:gd name="T12" fmla="*/ 1099 w 1506"/>
              <a:gd name="T13" fmla="*/ 330 h 1693"/>
              <a:gd name="T14" fmla="*/ 181 w 1506"/>
              <a:gd name="T15" fmla="*/ 783 h 1693"/>
              <a:gd name="T16" fmla="*/ 106 w 1506"/>
              <a:gd name="T17" fmla="*/ 1618 h 1693"/>
              <a:gd name="T18" fmla="*/ 1431 w 1506"/>
              <a:gd name="T19" fmla="*/ 1693 h 1693"/>
              <a:gd name="T20" fmla="*/ 1506 w 1506"/>
              <a:gd name="T21" fmla="*/ 857 h 1693"/>
              <a:gd name="T22" fmla="*/ 965 w 1506"/>
              <a:gd name="T23" fmla="*/ 166 h 1693"/>
              <a:gd name="T24" fmla="*/ 482 w 1506"/>
              <a:gd name="T25" fmla="*/ 330 h 1693"/>
              <a:gd name="T26" fmla="*/ 332 w 1506"/>
              <a:gd name="T27" fmla="*/ 557 h 1693"/>
              <a:gd name="T28" fmla="*/ 616 w 1506"/>
              <a:gd name="T29" fmla="*/ 30 h 1693"/>
              <a:gd name="T30" fmla="*/ 1280 w 1506"/>
              <a:gd name="T31" fmla="*/ 314 h 1693"/>
              <a:gd name="T32" fmla="*/ 1129 w 1506"/>
              <a:gd name="T33" fmla="*/ 783 h 1693"/>
              <a:gd name="T34" fmla="*/ 965 w 1506"/>
              <a:gd name="T35" fmla="*/ 166 h 1693"/>
              <a:gd name="T36" fmla="*/ 1431 w 1506"/>
              <a:gd name="T37" fmla="*/ 1663 h 1693"/>
              <a:gd name="T38" fmla="*/ 136 w 1506"/>
              <a:gd name="T39" fmla="*/ 1618 h 1693"/>
              <a:gd name="T40" fmla="*/ 181 w 1506"/>
              <a:gd name="T41" fmla="*/ 813 h 1693"/>
              <a:gd name="T42" fmla="*/ 1114 w 1506"/>
              <a:gd name="T43" fmla="*/ 813 h 1693"/>
              <a:gd name="T44" fmla="*/ 1295 w 1506"/>
              <a:gd name="T45" fmla="*/ 813 h 1693"/>
              <a:gd name="T46" fmla="*/ 1476 w 1506"/>
              <a:gd name="T47" fmla="*/ 857 h 1693"/>
              <a:gd name="T48" fmla="*/ 170 w 1506"/>
              <a:gd name="T49" fmla="*/ 587 h 1693"/>
              <a:gd name="T50" fmla="*/ 0 w 1506"/>
              <a:gd name="T51" fmla="*/ 572 h 1693"/>
              <a:gd name="T52" fmla="*/ 170 w 1506"/>
              <a:gd name="T53" fmla="*/ 557 h 1693"/>
              <a:gd name="T54" fmla="*/ 170 w 1506"/>
              <a:gd name="T55" fmla="*/ 587 h 1693"/>
              <a:gd name="T56" fmla="*/ 102 w 1506"/>
              <a:gd name="T57" fmla="*/ 396 h 1693"/>
              <a:gd name="T58" fmla="*/ 221 w 1506"/>
              <a:gd name="T59" fmla="*/ 494 h 1693"/>
              <a:gd name="T60" fmla="*/ 211 w 1506"/>
              <a:gd name="T61" fmla="*/ 519 h 1693"/>
              <a:gd name="T62" fmla="*/ 102 w 1506"/>
              <a:gd name="T63" fmla="*/ 417 h 1693"/>
              <a:gd name="T64" fmla="*/ 102 w 1506"/>
              <a:gd name="T65" fmla="*/ 751 h 1693"/>
              <a:gd name="T66" fmla="*/ 200 w 1506"/>
              <a:gd name="T67" fmla="*/ 632 h 1693"/>
              <a:gd name="T68" fmla="*/ 221 w 1506"/>
              <a:gd name="T69" fmla="*/ 653 h 1693"/>
              <a:gd name="T70" fmla="*/ 113 w 1506"/>
              <a:gd name="T71" fmla="*/ 755 h 1693"/>
              <a:gd name="T72" fmla="*/ 833 w 1506"/>
              <a:gd name="T73" fmla="*/ 1491 h 1693"/>
              <a:gd name="T74" fmla="*/ 834 w 1506"/>
              <a:gd name="T75" fmla="*/ 1542 h 1693"/>
              <a:gd name="T76" fmla="*/ 802 w 1506"/>
              <a:gd name="T77" fmla="*/ 1495 h 1693"/>
              <a:gd name="T78" fmla="*/ 781 w 1506"/>
              <a:gd name="T79" fmla="*/ 1496 h 1693"/>
              <a:gd name="T80" fmla="*/ 656 w 1506"/>
              <a:gd name="T81" fmla="*/ 1373 h 1693"/>
              <a:gd name="T82" fmla="*/ 641 w 1506"/>
              <a:gd name="T83" fmla="*/ 1121 h 1693"/>
              <a:gd name="T84" fmla="*/ 802 w 1506"/>
              <a:gd name="T85" fmla="*/ 981 h 1693"/>
              <a:gd name="T86" fmla="*/ 834 w 1506"/>
              <a:gd name="T87" fmla="*/ 934 h 1693"/>
              <a:gd name="T88" fmla="*/ 834 w 1506"/>
              <a:gd name="T89" fmla="*/ 979 h 1693"/>
              <a:gd name="T90" fmla="*/ 955 w 1506"/>
              <a:gd name="T91" fmla="*/ 1102 h 1693"/>
              <a:gd name="T92" fmla="*/ 971 w 1506"/>
              <a:gd name="T93" fmla="*/ 1355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6" h="1693">
                <a:moveTo>
                  <a:pt x="1431" y="783"/>
                </a:moveTo>
                <a:cubicBezTo>
                  <a:pt x="1310" y="783"/>
                  <a:pt x="1310" y="783"/>
                  <a:pt x="1310" y="783"/>
                </a:cubicBezTo>
                <a:cubicBezTo>
                  <a:pt x="1310" y="314"/>
                  <a:pt x="1310" y="314"/>
                  <a:pt x="1310" y="314"/>
                </a:cubicBezTo>
                <a:cubicBezTo>
                  <a:pt x="1310" y="141"/>
                  <a:pt x="1169" y="0"/>
                  <a:pt x="996" y="0"/>
                </a:cubicBezTo>
                <a:cubicBezTo>
                  <a:pt x="616" y="0"/>
                  <a:pt x="616" y="0"/>
                  <a:pt x="616" y="0"/>
                </a:cubicBezTo>
                <a:cubicBezTo>
                  <a:pt x="443" y="0"/>
                  <a:pt x="302" y="141"/>
                  <a:pt x="302" y="314"/>
                </a:cubicBezTo>
                <a:cubicBezTo>
                  <a:pt x="302" y="572"/>
                  <a:pt x="302" y="572"/>
                  <a:pt x="302" y="572"/>
                </a:cubicBezTo>
                <a:cubicBezTo>
                  <a:pt x="302" y="580"/>
                  <a:pt x="309" y="587"/>
                  <a:pt x="317" y="587"/>
                </a:cubicBezTo>
                <a:cubicBezTo>
                  <a:pt x="497" y="587"/>
                  <a:pt x="497" y="587"/>
                  <a:pt x="497" y="587"/>
                </a:cubicBezTo>
                <a:cubicBezTo>
                  <a:pt x="506" y="587"/>
                  <a:pt x="512" y="580"/>
                  <a:pt x="512" y="572"/>
                </a:cubicBezTo>
                <a:cubicBezTo>
                  <a:pt x="512" y="330"/>
                  <a:pt x="512" y="330"/>
                  <a:pt x="512" y="330"/>
                </a:cubicBezTo>
                <a:cubicBezTo>
                  <a:pt x="512" y="256"/>
                  <a:pt x="573" y="196"/>
                  <a:pt x="647" y="196"/>
                </a:cubicBezTo>
                <a:cubicBezTo>
                  <a:pt x="965" y="196"/>
                  <a:pt x="965" y="196"/>
                  <a:pt x="965" y="196"/>
                </a:cubicBezTo>
                <a:cubicBezTo>
                  <a:pt x="1039" y="196"/>
                  <a:pt x="1099" y="256"/>
                  <a:pt x="1099" y="330"/>
                </a:cubicBezTo>
                <a:cubicBezTo>
                  <a:pt x="1099" y="783"/>
                  <a:pt x="1099" y="783"/>
                  <a:pt x="1099" y="783"/>
                </a:cubicBezTo>
                <a:cubicBezTo>
                  <a:pt x="181" y="783"/>
                  <a:pt x="181" y="783"/>
                  <a:pt x="181" y="783"/>
                </a:cubicBezTo>
                <a:cubicBezTo>
                  <a:pt x="140" y="783"/>
                  <a:pt x="106" y="816"/>
                  <a:pt x="106" y="857"/>
                </a:cubicBezTo>
                <a:cubicBezTo>
                  <a:pt x="106" y="1618"/>
                  <a:pt x="106" y="1618"/>
                  <a:pt x="106" y="1618"/>
                </a:cubicBezTo>
                <a:cubicBezTo>
                  <a:pt x="106" y="1660"/>
                  <a:pt x="140" y="1693"/>
                  <a:pt x="181" y="1693"/>
                </a:cubicBezTo>
                <a:cubicBezTo>
                  <a:pt x="1431" y="1693"/>
                  <a:pt x="1431" y="1693"/>
                  <a:pt x="1431" y="1693"/>
                </a:cubicBezTo>
                <a:cubicBezTo>
                  <a:pt x="1472" y="1693"/>
                  <a:pt x="1506" y="1660"/>
                  <a:pt x="1506" y="1618"/>
                </a:cubicBezTo>
                <a:cubicBezTo>
                  <a:pt x="1506" y="857"/>
                  <a:pt x="1506" y="857"/>
                  <a:pt x="1506" y="857"/>
                </a:cubicBezTo>
                <a:cubicBezTo>
                  <a:pt x="1506" y="816"/>
                  <a:pt x="1472" y="783"/>
                  <a:pt x="1431" y="783"/>
                </a:cubicBezTo>
                <a:close/>
                <a:moveTo>
                  <a:pt x="965" y="166"/>
                </a:moveTo>
                <a:cubicBezTo>
                  <a:pt x="647" y="166"/>
                  <a:pt x="647" y="166"/>
                  <a:pt x="647" y="166"/>
                </a:cubicBezTo>
                <a:cubicBezTo>
                  <a:pt x="556" y="166"/>
                  <a:pt x="482" y="240"/>
                  <a:pt x="482" y="330"/>
                </a:cubicBezTo>
                <a:cubicBezTo>
                  <a:pt x="482" y="557"/>
                  <a:pt x="482" y="557"/>
                  <a:pt x="482" y="557"/>
                </a:cubicBezTo>
                <a:cubicBezTo>
                  <a:pt x="332" y="557"/>
                  <a:pt x="332" y="557"/>
                  <a:pt x="332" y="557"/>
                </a:cubicBezTo>
                <a:cubicBezTo>
                  <a:pt x="332" y="314"/>
                  <a:pt x="332" y="314"/>
                  <a:pt x="332" y="314"/>
                </a:cubicBezTo>
                <a:cubicBezTo>
                  <a:pt x="332" y="157"/>
                  <a:pt x="459" y="30"/>
                  <a:pt x="616" y="30"/>
                </a:cubicBezTo>
                <a:cubicBezTo>
                  <a:pt x="996" y="30"/>
                  <a:pt x="996" y="30"/>
                  <a:pt x="996" y="30"/>
                </a:cubicBezTo>
                <a:cubicBezTo>
                  <a:pt x="1153" y="30"/>
                  <a:pt x="1280" y="157"/>
                  <a:pt x="1280" y="314"/>
                </a:cubicBezTo>
                <a:cubicBezTo>
                  <a:pt x="1280" y="783"/>
                  <a:pt x="1280" y="783"/>
                  <a:pt x="1280" y="783"/>
                </a:cubicBezTo>
                <a:cubicBezTo>
                  <a:pt x="1129" y="783"/>
                  <a:pt x="1129" y="783"/>
                  <a:pt x="1129" y="783"/>
                </a:cubicBezTo>
                <a:cubicBezTo>
                  <a:pt x="1129" y="330"/>
                  <a:pt x="1129" y="330"/>
                  <a:pt x="1129" y="330"/>
                </a:cubicBezTo>
                <a:cubicBezTo>
                  <a:pt x="1129" y="240"/>
                  <a:pt x="1056" y="166"/>
                  <a:pt x="965" y="166"/>
                </a:cubicBezTo>
                <a:close/>
                <a:moveTo>
                  <a:pt x="1476" y="1618"/>
                </a:moveTo>
                <a:cubicBezTo>
                  <a:pt x="1476" y="1643"/>
                  <a:pt x="1456" y="1663"/>
                  <a:pt x="1431" y="1663"/>
                </a:cubicBezTo>
                <a:cubicBezTo>
                  <a:pt x="181" y="1663"/>
                  <a:pt x="181" y="1663"/>
                  <a:pt x="181" y="1663"/>
                </a:cubicBezTo>
                <a:cubicBezTo>
                  <a:pt x="156" y="1663"/>
                  <a:pt x="136" y="1643"/>
                  <a:pt x="136" y="1618"/>
                </a:cubicBezTo>
                <a:cubicBezTo>
                  <a:pt x="136" y="857"/>
                  <a:pt x="136" y="857"/>
                  <a:pt x="136" y="857"/>
                </a:cubicBezTo>
                <a:cubicBezTo>
                  <a:pt x="136" y="833"/>
                  <a:pt x="156" y="813"/>
                  <a:pt x="181" y="813"/>
                </a:cubicBezTo>
                <a:cubicBezTo>
                  <a:pt x="1114" y="813"/>
                  <a:pt x="1114" y="813"/>
                  <a:pt x="1114" y="813"/>
                </a:cubicBezTo>
                <a:cubicBezTo>
                  <a:pt x="1114" y="813"/>
                  <a:pt x="1114" y="813"/>
                  <a:pt x="1114" y="813"/>
                </a:cubicBezTo>
                <a:cubicBezTo>
                  <a:pt x="1295" y="813"/>
                  <a:pt x="1295" y="813"/>
                  <a:pt x="1295" y="813"/>
                </a:cubicBezTo>
                <a:cubicBezTo>
                  <a:pt x="1295" y="813"/>
                  <a:pt x="1295" y="813"/>
                  <a:pt x="1295" y="813"/>
                </a:cubicBezTo>
                <a:cubicBezTo>
                  <a:pt x="1431" y="813"/>
                  <a:pt x="1431" y="813"/>
                  <a:pt x="1431" y="813"/>
                </a:cubicBezTo>
                <a:cubicBezTo>
                  <a:pt x="1456" y="813"/>
                  <a:pt x="1476" y="833"/>
                  <a:pt x="1476" y="857"/>
                </a:cubicBezTo>
                <a:lnTo>
                  <a:pt x="1476" y="1618"/>
                </a:lnTo>
                <a:close/>
                <a:moveTo>
                  <a:pt x="170" y="587"/>
                </a:moveTo>
                <a:cubicBezTo>
                  <a:pt x="15" y="587"/>
                  <a:pt x="15" y="587"/>
                  <a:pt x="15" y="587"/>
                </a:cubicBezTo>
                <a:cubicBezTo>
                  <a:pt x="7" y="587"/>
                  <a:pt x="0" y="580"/>
                  <a:pt x="0" y="572"/>
                </a:cubicBezTo>
                <a:cubicBezTo>
                  <a:pt x="0" y="564"/>
                  <a:pt x="7" y="557"/>
                  <a:pt x="15" y="557"/>
                </a:cubicBezTo>
                <a:cubicBezTo>
                  <a:pt x="170" y="557"/>
                  <a:pt x="170" y="557"/>
                  <a:pt x="170" y="557"/>
                </a:cubicBezTo>
                <a:cubicBezTo>
                  <a:pt x="178" y="557"/>
                  <a:pt x="185" y="564"/>
                  <a:pt x="185" y="572"/>
                </a:cubicBezTo>
                <a:cubicBezTo>
                  <a:pt x="185" y="580"/>
                  <a:pt x="178" y="587"/>
                  <a:pt x="170" y="587"/>
                </a:cubicBezTo>
                <a:close/>
                <a:moveTo>
                  <a:pt x="102" y="417"/>
                </a:moveTo>
                <a:cubicBezTo>
                  <a:pt x="97" y="411"/>
                  <a:pt x="97" y="402"/>
                  <a:pt x="102" y="396"/>
                </a:cubicBezTo>
                <a:cubicBezTo>
                  <a:pt x="108" y="390"/>
                  <a:pt x="118" y="390"/>
                  <a:pt x="124" y="396"/>
                </a:cubicBezTo>
                <a:cubicBezTo>
                  <a:pt x="221" y="494"/>
                  <a:pt x="221" y="494"/>
                  <a:pt x="221" y="494"/>
                </a:cubicBezTo>
                <a:cubicBezTo>
                  <a:pt x="227" y="499"/>
                  <a:pt x="227" y="509"/>
                  <a:pt x="221" y="515"/>
                </a:cubicBezTo>
                <a:cubicBezTo>
                  <a:pt x="218" y="518"/>
                  <a:pt x="215" y="519"/>
                  <a:pt x="211" y="519"/>
                </a:cubicBezTo>
                <a:cubicBezTo>
                  <a:pt x="207" y="519"/>
                  <a:pt x="203" y="518"/>
                  <a:pt x="200" y="515"/>
                </a:cubicBezTo>
                <a:lnTo>
                  <a:pt x="102" y="417"/>
                </a:lnTo>
                <a:close/>
                <a:moveTo>
                  <a:pt x="113" y="755"/>
                </a:moveTo>
                <a:cubicBezTo>
                  <a:pt x="109" y="755"/>
                  <a:pt x="105" y="754"/>
                  <a:pt x="102" y="751"/>
                </a:cubicBezTo>
                <a:cubicBezTo>
                  <a:pt x="97" y="745"/>
                  <a:pt x="97" y="736"/>
                  <a:pt x="102" y="730"/>
                </a:cubicBezTo>
                <a:cubicBezTo>
                  <a:pt x="200" y="632"/>
                  <a:pt x="200" y="632"/>
                  <a:pt x="200" y="632"/>
                </a:cubicBezTo>
                <a:cubicBezTo>
                  <a:pt x="206" y="626"/>
                  <a:pt x="215" y="626"/>
                  <a:pt x="221" y="632"/>
                </a:cubicBezTo>
                <a:cubicBezTo>
                  <a:pt x="227" y="638"/>
                  <a:pt x="227" y="647"/>
                  <a:pt x="221" y="653"/>
                </a:cubicBezTo>
                <a:cubicBezTo>
                  <a:pt x="124" y="751"/>
                  <a:pt x="124" y="751"/>
                  <a:pt x="124" y="751"/>
                </a:cubicBezTo>
                <a:cubicBezTo>
                  <a:pt x="121" y="754"/>
                  <a:pt x="117" y="755"/>
                  <a:pt x="113" y="755"/>
                </a:cubicBezTo>
                <a:close/>
                <a:moveTo>
                  <a:pt x="971" y="1355"/>
                </a:moveTo>
                <a:cubicBezTo>
                  <a:pt x="971" y="1422"/>
                  <a:pt x="910" y="1474"/>
                  <a:pt x="833" y="1491"/>
                </a:cubicBezTo>
                <a:cubicBezTo>
                  <a:pt x="834" y="1491"/>
                  <a:pt x="834" y="1491"/>
                  <a:pt x="834" y="1491"/>
                </a:cubicBezTo>
                <a:cubicBezTo>
                  <a:pt x="834" y="1542"/>
                  <a:pt x="834" y="1542"/>
                  <a:pt x="834" y="1542"/>
                </a:cubicBezTo>
                <a:cubicBezTo>
                  <a:pt x="802" y="1542"/>
                  <a:pt x="802" y="1542"/>
                  <a:pt x="802" y="1542"/>
                </a:cubicBezTo>
                <a:cubicBezTo>
                  <a:pt x="802" y="1495"/>
                  <a:pt x="802" y="1495"/>
                  <a:pt x="802" y="1495"/>
                </a:cubicBezTo>
                <a:cubicBezTo>
                  <a:pt x="803" y="1495"/>
                  <a:pt x="803" y="1495"/>
                  <a:pt x="803" y="1495"/>
                </a:cubicBezTo>
                <a:cubicBezTo>
                  <a:pt x="795" y="1496"/>
                  <a:pt x="788" y="1496"/>
                  <a:pt x="781" y="1496"/>
                </a:cubicBezTo>
                <a:cubicBezTo>
                  <a:pt x="705" y="1496"/>
                  <a:pt x="656" y="1470"/>
                  <a:pt x="656" y="1470"/>
                </a:cubicBezTo>
                <a:cubicBezTo>
                  <a:pt x="656" y="1373"/>
                  <a:pt x="656" y="1373"/>
                  <a:pt x="656" y="1373"/>
                </a:cubicBezTo>
                <a:cubicBezTo>
                  <a:pt x="759" y="1440"/>
                  <a:pt x="873" y="1411"/>
                  <a:pt x="873" y="1359"/>
                </a:cubicBezTo>
                <a:cubicBezTo>
                  <a:pt x="873" y="1265"/>
                  <a:pt x="641" y="1281"/>
                  <a:pt x="641" y="1121"/>
                </a:cubicBezTo>
                <a:cubicBezTo>
                  <a:pt x="641" y="1047"/>
                  <a:pt x="715" y="991"/>
                  <a:pt x="802" y="981"/>
                </a:cubicBezTo>
                <a:cubicBezTo>
                  <a:pt x="802" y="981"/>
                  <a:pt x="802" y="981"/>
                  <a:pt x="802" y="981"/>
                </a:cubicBezTo>
                <a:cubicBezTo>
                  <a:pt x="802" y="934"/>
                  <a:pt x="802" y="934"/>
                  <a:pt x="802" y="934"/>
                </a:cubicBezTo>
                <a:cubicBezTo>
                  <a:pt x="834" y="934"/>
                  <a:pt x="834" y="934"/>
                  <a:pt x="834" y="934"/>
                </a:cubicBezTo>
                <a:cubicBezTo>
                  <a:pt x="834" y="979"/>
                  <a:pt x="834" y="979"/>
                  <a:pt x="834" y="979"/>
                </a:cubicBezTo>
                <a:cubicBezTo>
                  <a:pt x="834" y="979"/>
                  <a:pt x="834" y="979"/>
                  <a:pt x="834" y="979"/>
                </a:cubicBezTo>
                <a:cubicBezTo>
                  <a:pt x="908" y="980"/>
                  <a:pt x="955" y="1006"/>
                  <a:pt x="955" y="1006"/>
                </a:cubicBezTo>
                <a:cubicBezTo>
                  <a:pt x="955" y="1102"/>
                  <a:pt x="955" y="1102"/>
                  <a:pt x="955" y="1102"/>
                </a:cubicBezTo>
                <a:cubicBezTo>
                  <a:pt x="853" y="1035"/>
                  <a:pt x="739" y="1065"/>
                  <a:pt x="739" y="1116"/>
                </a:cubicBezTo>
                <a:cubicBezTo>
                  <a:pt x="739" y="1210"/>
                  <a:pt x="971" y="1195"/>
                  <a:pt x="971" y="135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8" name="Freeform 97"/>
          <p:cNvSpPr/>
          <p:nvPr/>
        </p:nvSpPr>
        <p:spPr>
          <a:xfrm flipH="1">
            <a:off x="607141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9" name="Freeform 98"/>
          <p:cNvSpPr/>
          <p:nvPr/>
        </p:nvSpPr>
        <p:spPr>
          <a:xfrm flipH="1">
            <a:off x="607141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00" name="Straight Connector 99"/>
          <p:cNvCxnSpPr>
            <a:stCxn id="98" idx="18"/>
          </p:cNvCxnSpPr>
          <p:nvPr/>
        </p:nvCxnSpPr>
        <p:spPr>
          <a:xfrm flipH="1">
            <a:off x="5655826" y="3421884"/>
            <a:ext cx="422604"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99" idx="14"/>
          </p:cNvCxnSpPr>
          <p:nvPr/>
        </p:nvCxnSpPr>
        <p:spPr>
          <a:xfrm flipH="1" flipV="1">
            <a:off x="5655826" y="4014215"/>
            <a:ext cx="422604"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10460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7" name="Freeform 6"/>
          <p:cNvSpPr/>
          <p:nvPr/>
        </p:nvSpPr>
        <p:spPr>
          <a:xfrm>
            <a:off x="310460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8" name="Freeform 7"/>
          <p:cNvSpPr/>
          <p:nvPr/>
        </p:nvSpPr>
        <p:spPr>
          <a:xfrm>
            <a:off x="3682297"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 name="Freeform 8"/>
          <p:cNvSpPr/>
          <p:nvPr/>
        </p:nvSpPr>
        <p:spPr>
          <a:xfrm>
            <a:off x="3682297"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2" name="Freeform 11"/>
          <p:cNvSpPr/>
          <p:nvPr/>
        </p:nvSpPr>
        <p:spPr>
          <a:xfrm flipH="1">
            <a:off x="5481170"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3" name="Freeform 12"/>
          <p:cNvSpPr/>
          <p:nvPr/>
        </p:nvSpPr>
        <p:spPr>
          <a:xfrm flipH="1">
            <a:off x="5481170"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4" name="Straight Connector 13"/>
          <p:cNvCxnSpPr>
            <a:stCxn id="8" idx="24"/>
          </p:cNvCxnSpPr>
          <p:nvPr/>
        </p:nvCxnSpPr>
        <p:spPr>
          <a:xfrm>
            <a:off x="4305369" y="2920735"/>
            <a:ext cx="240343"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6" idx="18"/>
          </p:cNvCxnSpPr>
          <p:nvPr/>
        </p:nvCxnSpPr>
        <p:spPr>
          <a:xfrm>
            <a:off x="3827571" y="3421884"/>
            <a:ext cx="422605"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14"/>
          </p:cNvCxnSpPr>
          <p:nvPr/>
        </p:nvCxnSpPr>
        <p:spPr>
          <a:xfrm flipV="1">
            <a:off x="3827571" y="4014215"/>
            <a:ext cx="422605"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9" idx="8"/>
          </p:cNvCxnSpPr>
          <p:nvPr/>
        </p:nvCxnSpPr>
        <p:spPr>
          <a:xfrm flipV="1">
            <a:off x="4305368" y="4450214"/>
            <a:ext cx="265016" cy="23000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8"/>
          </p:cNvCxnSpPr>
          <p:nvPr/>
        </p:nvCxnSpPr>
        <p:spPr>
          <a:xfrm flipH="1" flipV="1">
            <a:off x="5318099" y="4453422"/>
            <a:ext cx="269974" cy="226795"/>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2" idx="24"/>
          </p:cNvCxnSpPr>
          <p:nvPr/>
        </p:nvCxnSpPr>
        <p:spPr>
          <a:xfrm flipH="1">
            <a:off x="5363862" y="2920735"/>
            <a:ext cx="224211"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0" name="Title 2"/>
          <p:cNvSpPr txBox="1">
            <a:spLocks/>
          </p:cNvSpPr>
          <p:nvPr/>
        </p:nvSpPr>
        <p:spPr>
          <a:xfrm>
            <a:off x="3724235"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 Values</a:t>
            </a:r>
          </a:p>
        </p:txBody>
      </p:sp>
      <p:sp>
        <p:nvSpPr>
          <p:cNvPr id="42" name="Title 2"/>
          <p:cNvSpPr txBox="1">
            <a:spLocks/>
          </p:cNvSpPr>
          <p:nvPr/>
        </p:nvSpPr>
        <p:spPr>
          <a:xfrm>
            <a:off x="3146546" y="3217308"/>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Goals</a:t>
            </a:r>
          </a:p>
        </p:txBody>
      </p:sp>
      <p:sp>
        <p:nvSpPr>
          <p:cNvPr id="43" name="Title 2"/>
          <p:cNvSpPr txBox="1">
            <a:spLocks/>
          </p:cNvSpPr>
          <p:nvPr/>
        </p:nvSpPr>
        <p:spPr>
          <a:xfrm>
            <a:off x="3146546" y="4116903"/>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Product</a:t>
            </a:r>
          </a:p>
          <a:p>
            <a:r>
              <a:rPr lang="en-US" sz="867" spc="0" dirty="0">
                <a:solidFill>
                  <a:schemeClr val="bg1"/>
                </a:solidFill>
                <a:latin typeface="Lato" panose="020F0502020204030203" pitchFamily="34" charset="0"/>
              </a:rPr>
              <a:t>Quality</a:t>
            </a:r>
          </a:p>
        </p:txBody>
      </p:sp>
      <p:sp>
        <p:nvSpPr>
          <p:cNvPr id="52" name="Title 2"/>
          <p:cNvSpPr txBox="1">
            <a:spLocks/>
          </p:cNvSpPr>
          <p:nvPr/>
        </p:nvSpPr>
        <p:spPr>
          <a:xfrm>
            <a:off x="3724235"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Sales</a:t>
            </a:r>
          </a:p>
          <a:p>
            <a:r>
              <a:rPr lang="en-US" sz="867" spc="0" dirty="0">
                <a:solidFill>
                  <a:schemeClr val="bg1"/>
                </a:solidFill>
                <a:latin typeface="Lato" panose="020F0502020204030203" pitchFamily="34" charset="0"/>
              </a:rPr>
              <a:t>Strategy</a:t>
            </a:r>
          </a:p>
        </p:txBody>
      </p:sp>
      <p:sp>
        <p:nvSpPr>
          <p:cNvPr id="53" name="Title 2"/>
          <p:cNvSpPr txBox="1">
            <a:spLocks/>
          </p:cNvSpPr>
          <p:nvPr/>
        </p:nvSpPr>
        <p:spPr>
          <a:xfrm>
            <a:off x="5523108"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Creative Strategy</a:t>
            </a:r>
          </a:p>
        </p:txBody>
      </p:sp>
      <p:sp>
        <p:nvSpPr>
          <p:cNvPr id="54" name="Title 2"/>
          <p:cNvSpPr txBox="1">
            <a:spLocks/>
          </p:cNvSpPr>
          <p:nvPr/>
        </p:nvSpPr>
        <p:spPr>
          <a:xfrm>
            <a:off x="6113356" y="4183588"/>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Experience</a:t>
            </a:r>
          </a:p>
        </p:txBody>
      </p:sp>
      <p:sp>
        <p:nvSpPr>
          <p:cNvPr id="55" name="Title 2"/>
          <p:cNvSpPr txBox="1">
            <a:spLocks/>
          </p:cNvSpPr>
          <p:nvPr/>
        </p:nvSpPr>
        <p:spPr>
          <a:xfrm>
            <a:off x="6113356" y="3283993"/>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Innovate</a:t>
            </a:r>
          </a:p>
        </p:txBody>
      </p:sp>
      <p:sp>
        <p:nvSpPr>
          <p:cNvPr id="56" name="Title 2"/>
          <p:cNvSpPr txBox="1">
            <a:spLocks/>
          </p:cNvSpPr>
          <p:nvPr/>
        </p:nvSpPr>
        <p:spPr>
          <a:xfrm>
            <a:off x="5523108"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Customer</a:t>
            </a:r>
          </a:p>
          <a:p>
            <a:r>
              <a:rPr lang="en-US" sz="867" spc="0" dirty="0">
                <a:solidFill>
                  <a:schemeClr val="bg1"/>
                </a:solidFill>
                <a:latin typeface="Lato" panose="020F0502020204030203" pitchFamily="34" charset="0"/>
              </a:rPr>
              <a:t>Care</a:t>
            </a:r>
          </a:p>
        </p:txBody>
      </p:sp>
      <p:sp>
        <p:nvSpPr>
          <p:cNvPr id="57" name="TextBox 56"/>
          <p:cNvSpPr txBox="1"/>
          <p:nvPr/>
        </p:nvSpPr>
        <p:spPr>
          <a:xfrm>
            <a:off x="6550984" y="249604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1" name="TextBox 60"/>
          <p:cNvSpPr txBox="1"/>
          <p:nvPr/>
        </p:nvSpPr>
        <p:spPr>
          <a:xfrm>
            <a:off x="7123192" y="318599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4" name="TextBox 63"/>
          <p:cNvSpPr txBox="1"/>
          <p:nvPr/>
        </p:nvSpPr>
        <p:spPr>
          <a:xfrm>
            <a:off x="7123192" y="408558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7" name="TextBox 66"/>
          <p:cNvSpPr txBox="1"/>
          <p:nvPr/>
        </p:nvSpPr>
        <p:spPr>
          <a:xfrm>
            <a:off x="6550984" y="477767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9" name="TextBox 68"/>
          <p:cNvSpPr txBox="1"/>
          <p:nvPr/>
        </p:nvSpPr>
        <p:spPr>
          <a:xfrm>
            <a:off x="809724" y="318599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0" name="TextBox 69"/>
          <p:cNvSpPr txBox="1"/>
          <p:nvPr/>
        </p:nvSpPr>
        <p:spPr>
          <a:xfrm>
            <a:off x="809724" y="408558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1" name="TextBox 70"/>
          <p:cNvSpPr txBox="1"/>
          <p:nvPr/>
        </p:nvSpPr>
        <p:spPr>
          <a:xfrm>
            <a:off x="1376700" y="249604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2" name="TextBox 71"/>
          <p:cNvSpPr txBox="1"/>
          <p:nvPr/>
        </p:nvSpPr>
        <p:spPr>
          <a:xfrm>
            <a:off x="1376700" y="477767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Tree>
    <p:extLst>
      <p:ext uri="{BB962C8B-B14F-4D97-AF65-F5344CB8AC3E}">
        <p14:creationId xmlns:p14="http://schemas.microsoft.com/office/powerpoint/2010/main" val="38391287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Key Elements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32-Point Star 83"/>
          <p:cNvSpPr/>
          <p:nvPr/>
        </p:nvSpPr>
        <p:spPr>
          <a:xfrm>
            <a:off x="3858725" y="2699268"/>
            <a:ext cx="2202197" cy="2202198"/>
          </a:xfrm>
          <a:custGeom>
            <a:avLst/>
            <a:gdLst>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4482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4706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709902" h="4709902">
                <a:moveTo>
                  <a:pt x="0" y="2354951"/>
                </a:moveTo>
                <a:lnTo>
                  <a:pt x="11351" y="2124119"/>
                </a:lnTo>
                <a:lnTo>
                  <a:pt x="45239" y="1895524"/>
                </a:lnTo>
                <a:lnTo>
                  <a:pt x="101404" y="1671356"/>
                </a:lnTo>
                <a:lnTo>
                  <a:pt x="179259" y="1453758"/>
                </a:lnTo>
                <a:lnTo>
                  <a:pt x="278073" y="1244827"/>
                </a:lnTo>
                <a:lnTo>
                  <a:pt x="396880" y="1046611"/>
                </a:lnTo>
                <a:lnTo>
                  <a:pt x="534550" y="860994"/>
                </a:lnTo>
                <a:lnTo>
                  <a:pt x="689749" y="689749"/>
                </a:lnTo>
                <a:lnTo>
                  <a:pt x="860994" y="534550"/>
                </a:lnTo>
                <a:lnTo>
                  <a:pt x="1046611" y="396880"/>
                </a:lnTo>
                <a:lnTo>
                  <a:pt x="1244827" y="278073"/>
                </a:lnTo>
                <a:lnTo>
                  <a:pt x="1453758" y="179259"/>
                </a:lnTo>
                <a:lnTo>
                  <a:pt x="1671356" y="101404"/>
                </a:lnTo>
                <a:lnTo>
                  <a:pt x="1895524" y="45239"/>
                </a:lnTo>
                <a:lnTo>
                  <a:pt x="2124119" y="11351"/>
                </a:lnTo>
                <a:lnTo>
                  <a:pt x="2354951" y="0"/>
                </a:lnTo>
                <a:lnTo>
                  <a:pt x="2585783" y="11351"/>
                </a:lnTo>
                <a:lnTo>
                  <a:pt x="2814378" y="45239"/>
                </a:lnTo>
                <a:lnTo>
                  <a:pt x="3038546" y="101404"/>
                </a:lnTo>
                <a:lnTo>
                  <a:pt x="3256144" y="179259"/>
                </a:lnTo>
                <a:lnTo>
                  <a:pt x="3465075" y="278073"/>
                </a:lnTo>
                <a:lnTo>
                  <a:pt x="3663291" y="396880"/>
                </a:lnTo>
                <a:lnTo>
                  <a:pt x="3848908" y="534550"/>
                </a:lnTo>
                <a:lnTo>
                  <a:pt x="4020153" y="689749"/>
                </a:lnTo>
                <a:lnTo>
                  <a:pt x="4175352" y="860994"/>
                </a:lnTo>
                <a:lnTo>
                  <a:pt x="4313022" y="1046611"/>
                </a:lnTo>
                <a:lnTo>
                  <a:pt x="4431829" y="1239747"/>
                </a:lnTo>
                <a:lnTo>
                  <a:pt x="4530643" y="1453758"/>
                </a:lnTo>
                <a:lnTo>
                  <a:pt x="4608498" y="1671356"/>
                </a:lnTo>
                <a:lnTo>
                  <a:pt x="4664663" y="1895524"/>
                </a:lnTo>
                <a:lnTo>
                  <a:pt x="4698551" y="2124119"/>
                </a:lnTo>
                <a:lnTo>
                  <a:pt x="4709902" y="2354951"/>
                </a:lnTo>
                <a:lnTo>
                  <a:pt x="4698551" y="2585783"/>
                </a:lnTo>
                <a:lnTo>
                  <a:pt x="4664663" y="2814378"/>
                </a:lnTo>
                <a:lnTo>
                  <a:pt x="4608498" y="3038546"/>
                </a:lnTo>
                <a:lnTo>
                  <a:pt x="4530643" y="3256144"/>
                </a:lnTo>
                <a:lnTo>
                  <a:pt x="4431829" y="3465075"/>
                </a:lnTo>
                <a:lnTo>
                  <a:pt x="4313022" y="3663291"/>
                </a:lnTo>
                <a:lnTo>
                  <a:pt x="4175352" y="3848908"/>
                </a:lnTo>
                <a:lnTo>
                  <a:pt x="4020153" y="4020153"/>
                </a:lnTo>
                <a:lnTo>
                  <a:pt x="3848908" y="4175352"/>
                </a:lnTo>
                <a:lnTo>
                  <a:pt x="3663291" y="4313022"/>
                </a:lnTo>
                <a:lnTo>
                  <a:pt x="3465075" y="4431829"/>
                </a:lnTo>
                <a:lnTo>
                  <a:pt x="3256144" y="4530643"/>
                </a:lnTo>
                <a:lnTo>
                  <a:pt x="3038546" y="4608498"/>
                </a:lnTo>
                <a:lnTo>
                  <a:pt x="2814378" y="4664663"/>
                </a:lnTo>
                <a:lnTo>
                  <a:pt x="2585783" y="4698551"/>
                </a:lnTo>
                <a:lnTo>
                  <a:pt x="2354951" y="4709902"/>
                </a:lnTo>
                <a:lnTo>
                  <a:pt x="2124119" y="4698551"/>
                </a:lnTo>
                <a:lnTo>
                  <a:pt x="1895524" y="4664663"/>
                </a:lnTo>
                <a:lnTo>
                  <a:pt x="1671356" y="4608498"/>
                </a:lnTo>
                <a:lnTo>
                  <a:pt x="1453758" y="4530643"/>
                </a:lnTo>
                <a:lnTo>
                  <a:pt x="1244827" y="4431829"/>
                </a:lnTo>
                <a:lnTo>
                  <a:pt x="1046611" y="4313022"/>
                </a:lnTo>
                <a:lnTo>
                  <a:pt x="860994" y="4175352"/>
                </a:lnTo>
                <a:lnTo>
                  <a:pt x="689749" y="4020153"/>
                </a:lnTo>
                <a:lnTo>
                  <a:pt x="534550" y="3848908"/>
                </a:lnTo>
                <a:lnTo>
                  <a:pt x="396880" y="3663291"/>
                </a:lnTo>
                <a:lnTo>
                  <a:pt x="278073" y="3465075"/>
                </a:lnTo>
                <a:lnTo>
                  <a:pt x="179259" y="3256144"/>
                </a:lnTo>
                <a:lnTo>
                  <a:pt x="101404" y="3038546"/>
                </a:lnTo>
                <a:lnTo>
                  <a:pt x="45239" y="2814378"/>
                </a:lnTo>
                <a:lnTo>
                  <a:pt x="11351" y="2585783"/>
                </a:lnTo>
                <a:lnTo>
                  <a:pt x="0" y="2354951"/>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2816939"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6" name="Oval 5"/>
          <p:cNvSpPr/>
          <p:nvPr/>
        </p:nvSpPr>
        <p:spPr>
          <a:xfrm>
            <a:off x="1971888"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7" name="Oval 6"/>
          <p:cNvSpPr/>
          <p:nvPr/>
        </p:nvSpPr>
        <p:spPr>
          <a:xfrm>
            <a:off x="2816939"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8" name="Oval 7"/>
          <p:cNvSpPr/>
          <p:nvPr/>
        </p:nvSpPr>
        <p:spPr>
          <a:xfrm>
            <a:off x="6188218"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9" name="Oval 8"/>
          <p:cNvSpPr/>
          <p:nvPr/>
        </p:nvSpPr>
        <p:spPr>
          <a:xfrm>
            <a:off x="6731641"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0" name="Oval 9"/>
          <p:cNvSpPr/>
          <p:nvPr/>
        </p:nvSpPr>
        <p:spPr>
          <a:xfrm>
            <a:off x="6188218"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cxnSp>
        <p:nvCxnSpPr>
          <p:cNvPr id="11" name="Straight Connector 10"/>
          <p:cNvCxnSpPr>
            <a:stCxn id="6" idx="6"/>
          </p:cNvCxnSpPr>
          <p:nvPr/>
        </p:nvCxnSpPr>
        <p:spPr>
          <a:xfrm>
            <a:off x="3174361" y="3800367"/>
            <a:ext cx="684364"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5" idx="5"/>
            <a:endCxn id="4" idx="4"/>
          </p:cNvCxnSpPr>
          <p:nvPr/>
        </p:nvCxnSpPr>
        <p:spPr>
          <a:xfrm>
            <a:off x="3590050" y="3087470"/>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7"/>
            <a:endCxn id="4" idx="60"/>
          </p:cNvCxnSpPr>
          <p:nvPr/>
        </p:nvCxnSpPr>
        <p:spPr>
          <a:xfrm flipV="1">
            <a:off x="3590050" y="4221736"/>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8" idx="3"/>
            <a:endCxn id="4" idx="28"/>
          </p:cNvCxnSpPr>
          <p:nvPr/>
        </p:nvCxnSpPr>
        <p:spPr>
          <a:xfrm flipH="1">
            <a:off x="5977106" y="3087470"/>
            <a:ext cx="343757"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9" idx="2"/>
            <a:endCxn id="4" idx="32"/>
          </p:cNvCxnSpPr>
          <p:nvPr/>
        </p:nvCxnSpPr>
        <p:spPr>
          <a:xfrm flipH="1">
            <a:off x="6060922" y="3800367"/>
            <a:ext cx="670719"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1"/>
            <a:endCxn id="4" idx="37"/>
          </p:cNvCxnSpPr>
          <p:nvPr/>
        </p:nvCxnSpPr>
        <p:spPr>
          <a:xfrm flipH="1" flipV="1">
            <a:off x="5930904" y="4319425"/>
            <a:ext cx="389960" cy="193839"/>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17" name="Oval 35"/>
          <p:cNvSpPr>
            <a:spLocks noChangeArrowheads="1"/>
          </p:cNvSpPr>
          <p:nvPr/>
        </p:nvSpPr>
        <p:spPr bwMode="auto">
          <a:xfrm>
            <a:off x="3961887" y="2801897"/>
            <a:ext cx="1995873" cy="1996940"/>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noEditPoints="1"/>
          </p:cNvSpPr>
          <p:nvPr/>
        </p:nvSpPr>
        <p:spPr bwMode="auto">
          <a:xfrm>
            <a:off x="4573910" y="3314444"/>
            <a:ext cx="758182" cy="803446"/>
          </a:xfrm>
          <a:custGeom>
            <a:avLst/>
            <a:gdLst>
              <a:gd name="T0" fmla="*/ 1975 w 1997"/>
              <a:gd name="T1" fmla="*/ 2119 h 2119"/>
              <a:gd name="T2" fmla="*/ 0 w 1997"/>
              <a:gd name="T3" fmla="*/ 2097 h 2119"/>
              <a:gd name="T4" fmla="*/ 22 w 1997"/>
              <a:gd name="T5" fmla="*/ 122 h 2119"/>
              <a:gd name="T6" fmla="*/ 45 w 1997"/>
              <a:gd name="T7" fmla="*/ 2074 h 2119"/>
              <a:gd name="T8" fmla="*/ 1997 w 1997"/>
              <a:gd name="T9" fmla="*/ 2097 h 2119"/>
              <a:gd name="T10" fmla="*/ 1815 w 1997"/>
              <a:gd name="T11" fmla="*/ 610 h 2119"/>
              <a:gd name="T12" fmla="*/ 1875 w 1997"/>
              <a:gd name="T13" fmla="*/ 1815 h 2119"/>
              <a:gd name="T14" fmla="*/ 1524 w 1997"/>
              <a:gd name="T15" fmla="*/ 1875 h 2119"/>
              <a:gd name="T16" fmla="*/ 1464 w 1997"/>
              <a:gd name="T17" fmla="*/ 670 h 2119"/>
              <a:gd name="T18" fmla="*/ 1815 w 1997"/>
              <a:gd name="T19" fmla="*/ 655 h 2119"/>
              <a:gd name="T20" fmla="*/ 1509 w 1997"/>
              <a:gd name="T21" fmla="*/ 670 h 2119"/>
              <a:gd name="T22" fmla="*/ 1524 w 1997"/>
              <a:gd name="T23" fmla="*/ 1830 h 2119"/>
              <a:gd name="T24" fmla="*/ 1830 w 1997"/>
              <a:gd name="T25" fmla="*/ 1815 h 2119"/>
              <a:gd name="T26" fmla="*/ 1815 w 1997"/>
              <a:gd name="T27" fmla="*/ 655 h 2119"/>
              <a:gd name="T28" fmla="*/ 1265 w 1997"/>
              <a:gd name="T29" fmla="*/ 1036 h 2119"/>
              <a:gd name="T30" fmla="*/ 1205 w 1997"/>
              <a:gd name="T31" fmla="*/ 1875 h 2119"/>
              <a:gd name="T32" fmla="*/ 854 w 1997"/>
              <a:gd name="T33" fmla="*/ 1815 h 2119"/>
              <a:gd name="T34" fmla="*/ 914 w 1997"/>
              <a:gd name="T35" fmla="*/ 976 h 2119"/>
              <a:gd name="T36" fmla="*/ 1205 w 1997"/>
              <a:gd name="T37" fmla="*/ 1021 h 2119"/>
              <a:gd name="T38" fmla="*/ 899 w 1997"/>
              <a:gd name="T39" fmla="*/ 1036 h 2119"/>
              <a:gd name="T40" fmla="*/ 914 w 1997"/>
              <a:gd name="T41" fmla="*/ 1830 h 2119"/>
              <a:gd name="T42" fmla="*/ 1220 w 1997"/>
              <a:gd name="T43" fmla="*/ 1815 h 2119"/>
              <a:gd name="T44" fmla="*/ 1205 w 1997"/>
              <a:gd name="T45" fmla="*/ 1021 h 2119"/>
              <a:gd name="T46" fmla="*/ 244 w 1997"/>
              <a:gd name="T47" fmla="*/ 1280 h 2119"/>
              <a:gd name="T48" fmla="*/ 595 w 1997"/>
              <a:gd name="T49" fmla="*/ 1220 h 2119"/>
              <a:gd name="T50" fmla="*/ 655 w 1997"/>
              <a:gd name="T51" fmla="*/ 1815 h 2119"/>
              <a:gd name="T52" fmla="*/ 304 w 1997"/>
              <a:gd name="T53" fmla="*/ 1875 h 2119"/>
              <a:gd name="T54" fmla="*/ 289 w 1997"/>
              <a:gd name="T55" fmla="*/ 1815 h 2119"/>
              <a:gd name="T56" fmla="*/ 595 w 1997"/>
              <a:gd name="T57" fmla="*/ 1830 h 2119"/>
              <a:gd name="T58" fmla="*/ 610 w 1997"/>
              <a:gd name="T59" fmla="*/ 1280 h 2119"/>
              <a:gd name="T60" fmla="*/ 304 w 1997"/>
              <a:gd name="T61" fmla="*/ 1265 h 2119"/>
              <a:gd name="T62" fmla="*/ 289 w 1997"/>
              <a:gd name="T63" fmla="*/ 1815 h 2119"/>
              <a:gd name="T64" fmla="*/ 457 w 1997"/>
              <a:gd name="T65" fmla="*/ 1020 h 2119"/>
              <a:gd name="T66" fmla="*/ 1239 w 1997"/>
              <a:gd name="T67" fmla="*/ 51 h 2119"/>
              <a:gd name="T68" fmla="*/ 1261 w 1997"/>
              <a:gd name="T69" fmla="*/ 0 h 2119"/>
              <a:gd name="T70" fmla="*/ 1631 w 1997"/>
              <a:gd name="T71" fmla="*/ 30 h 2119"/>
              <a:gd name="T72" fmla="*/ 1613 w 1997"/>
              <a:gd name="T73" fmla="*/ 398 h 2119"/>
              <a:gd name="T74" fmla="*/ 1485 w 1997"/>
              <a:gd name="T75" fmla="*/ 296 h 2119"/>
              <a:gd name="T76" fmla="*/ 478 w 1997"/>
              <a:gd name="T77" fmla="*/ 1071 h 2119"/>
              <a:gd name="T78" fmla="*/ 658 w 1997"/>
              <a:gd name="T79" fmla="*/ 882 h 2119"/>
              <a:gd name="T80" fmla="*/ 1502 w 1997"/>
              <a:gd name="T81" fmla="*/ 250 h 2119"/>
              <a:gd name="T82" fmla="*/ 1586 w 1997"/>
              <a:gd name="T83" fmla="*/ 45 h 2119"/>
              <a:gd name="T84" fmla="*/ 1380 w 1997"/>
              <a:gd name="T85" fmla="*/ 128 h 2119"/>
              <a:gd name="T86" fmla="*/ 1380 w 1997"/>
              <a:gd name="T87" fmla="*/ 16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97" h="2119">
                <a:moveTo>
                  <a:pt x="1997" y="2097"/>
                </a:moveTo>
                <a:cubicBezTo>
                  <a:pt x="1997" y="2109"/>
                  <a:pt x="1987" y="2119"/>
                  <a:pt x="1975" y="2119"/>
                </a:cubicBezTo>
                <a:cubicBezTo>
                  <a:pt x="22" y="2119"/>
                  <a:pt x="22" y="2119"/>
                  <a:pt x="22" y="2119"/>
                </a:cubicBezTo>
                <a:cubicBezTo>
                  <a:pt x="10" y="2119"/>
                  <a:pt x="0" y="2109"/>
                  <a:pt x="0" y="2097"/>
                </a:cubicBezTo>
                <a:cubicBezTo>
                  <a:pt x="0" y="144"/>
                  <a:pt x="0" y="144"/>
                  <a:pt x="0" y="144"/>
                </a:cubicBezTo>
                <a:cubicBezTo>
                  <a:pt x="0" y="132"/>
                  <a:pt x="10" y="122"/>
                  <a:pt x="22" y="122"/>
                </a:cubicBezTo>
                <a:cubicBezTo>
                  <a:pt x="35" y="122"/>
                  <a:pt x="45" y="132"/>
                  <a:pt x="45" y="144"/>
                </a:cubicBezTo>
                <a:cubicBezTo>
                  <a:pt x="45" y="2074"/>
                  <a:pt x="45" y="2074"/>
                  <a:pt x="45" y="2074"/>
                </a:cubicBezTo>
                <a:cubicBezTo>
                  <a:pt x="1975" y="2074"/>
                  <a:pt x="1975" y="2074"/>
                  <a:pt x="1975" y="2074"/>
                </a:cubicBezTo>
                <a:cubicBezTo>
                  <a:pt x="1987" y="2074"/>
                  <a:pt x="1997" y="2084"/>
                  <a:pt x="1997" y="2097"/>
                </a:cubicBezTo>
                <a:close/>
                <a:moveTo>
                  <a:pt x="1524" y="610"/>
                </a:moveTo>
                <a:cubicBezTo>
                  <a:pt x="1815" y="610"/>
                  <a:pt x="1815" y="610"/>
                  <a:pt x="1815" y="610"/>
                </a:cubicBezTo>
                <a:cubicBezTo>
                  <a:pt x="1848" y="610"/>
                  <a:pt x="1875" y="637"/>
                  <a:pt x="1875" y="670"/>
                </a:cubicBezTo>
                <a:cubicBezTo>
                  <a:pt x="1875" y="1815"/>
                  <a:pt x="1875" y="1815"/>
                  <a:pt x="1875" y="1815"/>
                </a:cubicBezTo>
                <a:cubicBezTo>
                  <a:pt x="1875" y="1848"/>
                  <a:pt x="1848" y="1875"/>
                  <a:pt x="1815" y="1875"/>
                </a:cubicBezTo>
                <a:cubicBezTo>
                  <a:pt x="1524" y="1875"/>
                  <a:pt x="1524" y="1875"/>
                  <a:pt x="1524" y="1875"/>
                </a:cubicBezTo>
                <a:cubicBezTo>
                  <a:pt x="1491" y="1875"/>
                  <a:pt x="1464" y="1848"/>
                  <a:pt x="1464" y="1815"/>
                </a:cubicBezTo>
                <a:cubicBezTo>
                  <a:pt x="1464" y="670"/>
                  <a:pt x="1464" y="670"/>
                  <a:pt x="1464" y="670"/>
                </a:cubicBezTo>
                <a:cubicBezTo>
                  <a:pt x="1464" y="637"/>
                  <a:pt x="1491" y="610"/>
                  <a:pt x="1524" y="610"/>
                </a:cubicBezTo>
                <a:close/>
                <a:moveTo>
                  <a:pt x="1815" y="655"/>
                </a:moveTo>
                <a:cubicBezTo>
                  <a:pt x="1524" y="655"/>
                  <a:pt x="1524" y="655"/>
                  <a:pt x="1524" y="655"/>
                </a:cubicBezTo>
                <a:cubicBezTo>
                  <a:pt x="1516" y="655"/>
                  <a:pt x="1509" y="661"/>
                  <a:pt x="1509" y="670"/>
                </a:cubicBezTo>
                <a:cubicBezTo>
                  <a:pt x="1509" y="1815"/>
                  <a:pt x="1509" y="1815"/>
                  <a:pt x="1509" y="1815"/>
                </a:cubicBezTo>
                <a:cubicBezTo>
                  <a:pt x="1509" y="1824"/>
                  <a:pt x="1516" y="1830"/>
                  <a:pt x="1524" y="1830"/>
                </a:cubicBezTo>
                <a:cubicBezTo>
                  <a:pt x="1815" y="1830"/>
                  <a:pt x="1815" y="1830"/>
                  <a:pt x="1815" y="1830"/>
                </a:cubicBezTo>
                <a:cubicBezTo>
                  <a:pt x="1824" y="1830"/>
                  <a:pt x="1830" y="1824"/>
                  <a:pt x="1830" y="1815"/>
                </a:cubicBezTo>
                <a:cubicBezTo>
                  <a:pt x="1830" y="670"/>
                  <a:pt x="1830" y="670"/>
                  <a:pt x="1830" y="670"/>
                </a:cubicBezTo>
                <a:cubicBezTo>
                  <a:pt x="1830" y="661"/>
                  <a:pt x="1824" y="655"/>
                  <a:pt x="1815" y="655"/>
                </a:cubicBezTo>
                <a:close/>
                <a:moveTo>
                  <a:pt x="1205" y="976"/>
                </a:moveTo>
                <a:cubicBezTo>
                  <a:pt x="1238" y="976"/>
                  <a:pt x="1265" y="1003"/>
                  <a:pt x="1265" y="1036"/>
                </a:cubicBezTo>
                <a:cubicBezTo>
                  <a:pt x="1265" y="1815"/>
                  <a:pt x="1265" y="1815"/>
                  <a:pt x="1265" y="1815"/>
                </a:cubicBezTo>
                <a:cubicBezTo>
                  <a:pt x="1265" y="1848"/>
                  <a:pt x="1238" y="1875"/>
                  <a:pt x="1205" y="1875"/>
                </a:cubicBezTo>
                <a:cubicBezTo>
                  <a:pt x="914" y="1875"/>
                  <a:pt x="914" y="1875"/>
                  <a:pt x="914" y="1875"/>
                </a:cubicBezTo>
                <a:cubicBezTo>
                  <a:pt x="881" y="1875"/>
                  <a:pt x="854" y="1848"/>
                  <a:pt x="854" y="1815"/>
                </a:cubicBezTo>
                <a:cubicBezTo>
                  <a:pt x="854" y="1036"/>
                  <a:pt x="854" y="1036"/>
                  <a:pt x="854" y="1036"/>
                </a:cubicBezTo>
                <a:cubicBezTo>
                  <a:pt x="854" y="1003"/>
                  <a:pt x="881" y="976"/>
                  <a:pt x="914" y="976"/>
                </a:cubicBezTo>
                <a:lnTo>
                  <a:pt x="1205" y="976"/>
                </a:lnTo>
                <a:close/>
                <a:moveTo>
                  <a:pt x="1205" y="1021"/>
                </a:moveTo>
                <a:cubicBezTo>
                  <a:pt x="914" y="1021"/>
                  <a:pt x="914" y="1021"/>
                  <a:pt x="914" y="1021"/>
                </a:cubicBezTo>
                <a:cubicBezTo>
                  <a:pt x="906" y="1021"/>
                  <a:pt x="899" y="1027"/>
                  <a:pt x="899" y="1036"/>
                </a:cubicBezTo>
                <a:cubicBezTo>
                  <a:pt x="899" y="1815"/>
                  <a:pt x="899" y="1815"/>
                  <a:pt x="899" y="1815"/>
                </a:cubicBezTo>
                <a:cubicBezTo>
                  <a:pt x="899" y="1824"/>
                  <a:pt x="906" y="1830"/>
                  <a:pt x="914" y="1830"/>
                </a:cubicBezTo>
                <a:cubicBezTo>
                  <a:pt x="1205" y="1830"/>
                  <a:pt x="1205" y="1830"/>
                  <a:pt x="1205" y="1830"/>
                </a:cubicBezTo>
                <a:cubicBezTo>
                  <a:pt x="1214" y="1830"/>
                  <a:pt x="1220" y="1824"/>
                  <a:pt x="1220" y="1815"/>
                </a:cubicBezTo>
                <a:cubicBezTo>
                  <a:pt x="1220" y="1036"/>
                  <a:pt x="1220" y="1036"/>
                  <a:pt x="1220" y="1036"/>
                </a:cubicBezTo>
                <a:cubicBezTo>
                  <a:pt x="1220" y="1027"/>
                  <a:pt x="1214" y="1021"/>
                  <a:pt x="1205" y="1021"/>
                </a:cubicBezTo>
                <a:close/>
                <a:moveTo>
                  <a:pt x="244" y="1815"/>
                </a:moveTo>
                <a:cubicBezTo>
                  <a:pt x="244" y="1280"/>
                  <a:pt x="244" y="1280"/>
                  <a:pt x="244" y="1280"/>
                </a:cubicBezTo>
                <a:cubicBezTo>
                  <a:pt x="244" y="1247"/>
                  <a:pt x="271" y="1220"/>
                  <a:pt x="304" y="1220"/>
                </a:cubicBezTo>
                <a:cubicBezTo>
                  <a:pt x="595" y="1220"/>
                  <a:pt x="595" y="1220"/>
                  <a:pt x="595" y="1220"/>
                </a:cubicBezTo>
                <a:cubicBezTo>
                  <a:pt x="628" y="1220"/>
                  <a:pt x="655" y="1247"/>
                  <a:pt x="655" y="1280"/>
                </a:cubicBezTo>
                <a:cubicBezTo>
                  <a:pt x="655" y="1815"/>
                  <a:pt x="655" y="1815"/>
                  <a:pt x="655" y="1815"/>
                </a:cubicBezTo>
                <a:cubicBezTo>
                  <a:pt x="655" y="1848"/>
                  <a:pt x="628" y="1875"/>
                  <a:pt x="595" y="1875"/>
                </a:cubicBezTo>
                <a:cubicBezTo>
                  <a:pt x="304" y="1875"/>
                  <a:pt x="304" y="1875"/>
                  <a:pt x="304" y="1875"/>
                </a:cubicBezTo>
                <a:cubicBezTo>
                  <a:pt x="271" y="1875"/>
                  <a:pt x="244" y="1848"/>
                  <a:pt x="244" y="1815"/>
                </a:cubicBezTo>
                <a:close/>
                <a:moveTo>
                  <a:pt x="289" y="1815"/>
                </a:moveTo>
                <a:cubicBezTo>
                  <a:pt x="289" y="1824"/>
                  <a:pt x="295" y="1830"/>
                  <a:pt x="304" y="1830"/>
                </a:cubicBezTo>
                <a:cubicBezTo>
                  <a:pt x="595" y="1830"/>
                  <a:pt x="595" y="1830"/>
                  <a:pt x="595" y="1830"/>
                </a:cubicBezTo>
                <a:cubicBezTo>
                  <a:pt x="603" y="1830"/>
                  <a:pt x="610" y="1824"/>
                  <a:pt x="610" y="1815"/>
                </a:cubicBezTo>
                <a:cubicBezTo>
                  <a:pt x="610" y="1280"/>
                  <a:pt x="610" y="1280"/>
                  <a:pt x="610" y="1280"/>
                </a:cubicBezTo>
                <a:cubicBezTo>
                  <a:pt x="610" y="1272"/>
                  <a:pt x="603" y="1265"/>
                  <a:pt x="595" y="1265"/>
                </a:cubicBezTo>
                <a:cubicBezTo>
                  <a:pt x="304" y="1265"/>
                  <a:pt x="304" y="1265"/>
                  <a:pt x="304" y="1265"/>
                </a:cubicBezTo>
                <a:cubicBezTo>
                  <a:pt x="295" y="1265"/>
                  <a:pt x="289" y="1272"/>
                  <a:pt x="289" y="1280"/>
                </a:cubicBezTo>
                <a:lnTo>
                  <a:pt x="289" y="1815"/>
                </a:lnTo>
                <a:close/>
                <a:moveTo>
                  <a:pt x="456" y="1061"/>
                </a:moveTo>
                <a:cubicBezTo>
                  <a:pt x="445" y="1049"/>
                  <a:pt x="446" y="1031"/>
                  <a:pt x="457" y="1020"/>
                </a:cubicBezTo>
                <a:cubicBezTo>
                  <a:pt x="1333" y="144"/>
                  <a:pt x="1333" y="144"/>
                  <a:pt x="1333" y="144"/>
                </a:cubicBezTo>
                <a:cubicBezTo>
                  <a:pt x="1239" y="51"/>
                  <a:pt x="1239" y="51"/>
                  <a:pt x="1239" y="51"/>
                </a:cubicBezTo>
                <a:cubicBezTo>
                  <a:pt x="1231" y="42"/>
                  <a:pt x="1228" y="29"/>
                  <a:pt x="1233" y="18"/>
                </a:cubicBezTo>
                <a:cubicBezTo>
                  <a:pt x="1238" y="7"/>
                  <a:pt x="1248" y="0"/>
                  <a:pt x="1261" y="0"/>
                </a:cubicBezTo>
                <a:cubicBezTo>
                  <a:pt x="1601" y="0"/>
                  <a:pt x="1601" y="0"/>
                  <a:pt x="1601" y="0"/>
                </a:cubicBezTo>
                <a:cubicBezTo>
                  <a:pt x="1618" y="0"/>
                  <a:pt x="1631" y="13"/>
                  <a:pt x="1631" y="30"/>
                </a:cubicBezTo>
                <a:cubicBezTo>
                  <a:pt x="1631" y="370"/>
                  <a:pt x="1631" y="370"/>
                  <a:pt x="1631" y="370"/>
                </a:cubicBezTo>
                <a:cubicBezTo>
                  <a:pt x="1631" y="382"/>
                  <a:pt x="1624" y="393"/>
                  <a:pt x="1613" y="398"/>
                </a:cubicBezTo>
                <a:cubicBezTo>
                  <a:pt x="1601" y="402"/>
                  <a:pt x="1589" y="400"/>
                  <a:pt x="1580" y="391"/>
                </a:cubicBezTo>
                <a:cubicBezTo>
                  <a:pt x="1485" y="296"/>
                  <a:pt x="1485" y="296"/>
                  <a:pt x="1485" y="296"/>
                </a:cubicBezTo>
                <a:cubicBezTo>
                  <a:pt x="497" y="1065"/>
                  <a:pt x="497" y="1065"/>
                  <a:pt x="497" y="1065"/>
                </a:cubicBezTo>
                <a:cubicBezTo>
                  <a:pt x="491" y="1069"/>
                  <a:pt x="485" y="1071"/>
                  <a:pt x="478" y="1071"/>
                </a:cubicBezTo>
                <a:cubicBezTo>
                  <a:pt x="470" y="1071"/>
                  <a:pt x="462" y="1068"/>
                  <a:pt x="456" y="1061"/>
                </a:cubicBezTo>
                <a:close/>
                <a:moveTo>
                  <a:pt x="658" y="882"/>
                </a:moveTo>
                <a:cubicBezTo>
                  <a:pt x="1473" y="249"/>
                  <a:pt x="1473" y="249"/>
                  <a:pt x="1473" y="249"/>
                </a:cubicBezTo>
                <a:cubicBezTo>
                  <a:pt x="1482" y="242"/>
                  <a:pt x="1494" y="242"/>
                  <a:pt x="1502" y="250"/>
                </a:cubicBezTo>
                <a:cubicBezTo>
                  <a:pt x="1586" y="334"/>
                  <a:pt x="1586" y="334"/>
                  <a:pt x="1586" y="334"/>
                </a:cubicBezTo>
                <a:cubicBezTo>
                  <a:pt x="1586" y="45"/>
                  <a:pt x="1586" y="45"/>
                  <a:pt x="1586" y="45"/>
                </a:cubicBezTo>
                <a:cubicBezTo>
                  <a:pt x="1297" y="45"/>
                  <a:pt x="1297" y="45"/>
                  <a:pt x="1297" y="45"/>
                </a:cubicBezTo>
                <a:cubicBezTo>
                  <a:pt x="1380" y="128"/>
                  <a:pt x="1380" y="128"/>
                  <a:pt x="1380" y="128"/>
                </a:cubicBezTo>
                <a:cubicBezTo>
                  <a:pt x="1385" y="133"/>
                  <a:pt x="1387" y="138"/>
                  <a:pt x="1387" y="144"/>
                </a:cubicBezTo>
                <a:cubicBezTo>
                  <a:pt x="1387" y="150"/>
                  <a:pt x="1385" y="156"/>
                  <a:pt x="1380" y="160"/>
                </a:cubicBezTo>
                <a:lnTo>
                  <a:pt x="658" y="88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Title 2"/>
          <p:cNvSpPr txBox="1">
            <a:spLocks/>
          </p:cNvSpPr>
          <p:nvPr/>
        </p:nvSpPr>
        <p:spPr>
          <a:xfrm>
            <a:off x="287161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Skilled Team</a:t>
            </a:r>
          </a:p>
        </p:txBody>
      </p:sp>
      <p:sp>
        <p:nvSpPr>
          <p:cNvPr id="32" name="Title 2"/>
          <p:cNvSpPr txBox="1">
            <a:spLocks/>
          </p:cNvSpPr>
          <p:nvPr/>
        </p:nvSpPr>
        <p:spPr>
          <a:xfrm>
            <a:off x="2174927"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Strategy &amp; Vision</a:t>
            </a:r>
          </a:p>
        </p:txBody>
      </p:sp>
      <p:sp>
        <p:nvSpPr>
          <p:cNvPr id="33" name="Title 2"/>
          <p:cNvSpPr txBox="1">
            <a:spLocks/>
          </p:cNvSpPr>
          <p:nvPr/>
        </p:nvSpPr>
        <p:spPr>
          <a:xfrm>
            <a:off x="287161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 Demand</a:t>
            </a:r>
          </a:p>
        </p:txBody>
      </p:sp>
      <p:sp>
        <p:nvSpPr>
          <p:cNvPr id="34" name="Title 2"/>
          <p:cNvSpPr txBox="1">
            <a:spLocks/>
          </p:cNvSpPr>
          <p:nvPr/>
        </p:nvSpPr>
        <p:spPr>
          <a:xfrm>
            <a:off x="624289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 Quality</a:t>
            </a:r>
          </a:p>
        </p:txBody>
      </p:sp>
      <p:sp>
        <p:nvSpPr>
          <p:cNvPr id="35" name="Title 2"/>
          <p:cNvSpPr txBox="1">
            <a:spLocks/>
          </p:cNvSpPr>
          <p:nvPr/>
        </p:nvSpPr>
        <p:spPr>
          <a:xfrm>
            <a:off x="6934680"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Strong Managing</a:t>
            </a:r>
          </a:p>
        </p:txBody>
      </p:sp>
      <p:sp>
        <p:nvSpPr>
          <p:cNvPr id="36" name="Title 2"/>
          <p:cNvSpPr txBox="1">
            <a:spLocks/>
          </p:cNvSpPr>
          <p:nvPr/>
        </p:nvSpPr>
        <p:spPr>
          <a:xfrm>
            <a:off x="624289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Good Investor</a:t>
            </a:r>
          </a:p>
        </p:txBody>
      </p:sp>
    </p:spTree>
    <p:extLst>
      <p:ext uri="{BB962C8B-B14F-4D97-AF65-F5344CB8AC3E}">
        <p14:creationId xmlns:p14="http://schemas.microsoft.com/office/powerpoint/2010/main" val="12394968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234409" y="2318097"/>
            <a:ext cx="1432418" cy="14324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3312816"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5" idx="2"/>
            <a:endCxn id="6" idx="6"/>
          </p:cNvCxnSpPr>
          <p:nvPr/>
        </p:nvCxnSpPr>
        <p:spPr>
          <a:xfrm flipH="1">
            <a:off x="2989492"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3317662"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a:off x="6387060"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2"/>
            <a:endCxn id="14" idx="6"/>
          </p:cNvCxnSpPr>
          <p:nvPr/>
        </p:nvCxnSpPr>
        <p:spPr>
          <a:xfrm>
            <a:off x="6553174"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367579"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479375"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4163842"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3352828" y="3562613"/>
            <a:ext cx="913340" cy="913339"/>
            <a:chOff x="3094918" y="2695085"/>
            <a:chExt cx="843083" cy="843082"/>
          </a:xfrm>
        </p:grpSpPr>
        <p:sp>
          <p:nvSpPr>
            <p:cNvPr id="5" name="Oval 4"/>
            <p:cNvSpPr/>
            <p:nvPr/>
          </p:nvSpPr>
          <p:spPr>
            <a:xfrm>
              <a:off x="3094918"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115"/>
            <p:cNvSpPr>
              <a:spLocks noEditPoints="1"/>
            </p:cNvSpPr>
            <p:nvPr/>
          </p:nvSpPr>
          <p:spPr bwMode="auto">
            <a:xfrm>
              <a:off x="3371540" y="2964276"/>
              <a:ext cx="301832" cy="301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5639834" y="3562613"/>
            <a:ext cx="913340" cy="913339"/>
            <a:chOff x="5206000" y="2695085"/>
            <a:chExt cx="843083" cy="843082"/>
          </a:xfrm>
        </p:grpSpPr>
        <p:sp>
          <p:nvSpPr>
            <p:cNvPr id="13" name="Oval 12"/>
            <p:cNvSpPr/>
            <p:nvPr/>
          </p:nvSpPr>
          <p:spPr>
            <a:xfrm flipH="1">
              <a:off x="5206000"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17"/>
            <p:cNvSpPr>
              <a:spLocks noEditPoints="1"/>
            </p:cNvSpPr>
            <p:nvPr/>
          </p:nvSpPr>
          <p:spPr bwMode="auto">
            <a:xfrm>
              <a:off x="5476625" y="2964276"/>
              <a:ext cx="301832" cy="30183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TextBox 32"/>
          <p:cNvSpPr txBox="1"/>
          <p:nvPr/>
        </p:nvSpPr>
        <p:spPr>
          <a:xfrm>
            <a:off x="4225180" y="2834251"/>
            <a:ext cx="1456826" cy="400110"/>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Investment</a:t>
            </a:r>
          </a:p>
          <a:p>
            <a:pPr algn="ctr"/>
            <a:r>
              <a:rPr lang="en-US" sz="1300" b="1" dirty="0">
                <a:solidFill>
                  <a:schemeClr val="bg1"/>
                </a:solidFill>
                <a:latin typeface="Lato" panose="020F0502020204030203" pitchFamily="34" charset="0"/>
              </a:rPr>
              <a:t>Strategy</a:t>
            </a:r>
          </a:p>
        </p:txBody>
      </p:sp>
      <p:sp>
        <p:nvSpPr>
          <p:cNvPr id="35" name="TextBox 34"/>
          <p:cNvSpPr txBox="1"/>
          <p:nvPr/>
        </p:nvSpPr>
        <p:spPr>
          <a:xfrm>
            <a:off x="4064966" y="4718071"/>
            <a:ext cx="1802125" cy="487441"/>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explanation, analysis and information about the title here. </a:t>
            </a:r>
          </a:p>
        </p:txBody>
      </p:sp>
      <p:grpSp>
        <p:nvGrpSpPr>
          <p:cNvPr id="23" name="Group 22"/>
          <p:cNvGrpSpPr/>
          <p:nvPr/>
        </p:nvGrpSpPr>
        <p:grpSpPr>
          <a:xfrm>
            <a:off x="2226987" y="3638031"/>
            <a:ext cx="762505" cy="762505"/>
            <a:chOff x="2055680" y="2764701"/>
            <a:chExt cx="703851" cy="703851"/>
          </a:xfrm>
        </p:grpSpPr>
        <p:sp>
          <p:nvSpPr>
            <p:cNvPr id="6" name="Oval 5"/>
            <p:cNvSpPr/>
            <p:nvPr/>
          </p:nvSpPr>
          <p:spPr>
            <a:xfrm>
              <a:off x="205568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6"/>
            <p:cNvSpPr>
              <a:spLocks noEditPoints="1"/>
            </p:cNvSpPr>
            <p:nvPr/>
          </p:nvSpPr>
          <p:spPr bwMode="auto">
            <a:xfrm>
              <a:off x="2258332" y="2966808"/>
              <a:ext cx="298546" cy="299636"/>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7" name="Group 26"/>
          <p:cNvGrpSpPr/>
          <p:nvPr/>
        </p:nvGrpSpPr>
        <p:grpSpPr>
          <a:xfrm>
            <a:off x="6916510" y="3638031"/>
            <a:ext cx="762505" cy="762505"/>
            <a:chOff x="6384470" y="2764701"/>
            <a:chExt cx="703851" cy="703851"/>
          </a:xfrm>
        </p:grpSpPr>
        <p:sp>
          <p:nvSpPr>
            <p:cNvPr id="14" name="Oval 13"/>
            <p:cNvSpPr/>
            <p:nvPr/>
          </p:nvSpPr>
          <p:spPr>
            <a:xfrm flipH="1">
              <a:off x="638447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24"/>
            <p:cNvSpPr>
              <a:spLocks noEditPoints="1"/>
            </p:cNvSpPr>
            <p:nvPr/>
          </p:nvSpPr>
          <p:spPr bwMode="auto">
            <a:xfrm>
              <a:off x="6587122" y="2966808"/>
              <a:ext cx="298546" cy="29963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6" name="Group 25"/>
          <p:cNvGrpSpPr/>
          <p:nvPr/>
        </p:nvGrpSpPr>
        <p:grpSpPr>
          <a:xfrm>
            <a:off x="6439840" y="4531527"/>
            <a:ext cx="762505" cy="762505"/>
            <a:chOff x="5944467" y="3589467"/>
            <a:chExt cx="703851" cy="703851"/>
          </a:xfrm>
        </p:grpSpPr>
        <p:sp>
          <p:nvSpPr>
            <p:cNvPr id="16" name="Oval 15"/>
            <p:cNvSpPr/>
            <p:nvPr/>
          </p:nvSpPr>
          <p:spPr>
            <a:xfrm flipH="1">
              <a:off x="5944467"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44"/>
            <p:cNvSpPr>
              <a:spLocks noEditPoints="1"/>
            </p:cNvSpPr>
            <p:nvPr/>
          </p:nvSpPr>
          <p:spPr bwMode="auto">
            <a:xfrm>
              <a:off x="6147119" y="3832434"/>
              <a:ext cx="298546" cy="217916"/>
            </a:xfrm>
            <a:custGeom>
              <a:avLst/>
              <a:gdLst>
                <a:gd name="T0" fmla="*/ 64 w 353"/>
                <a:gd name="T1" fmla="*/ 104 h 257"/>
                <a:gd name="T2" fmla="*/ 96 w 353"/>
                <a:gd name="T3" fmla="*/ 104 h 257"/>
                <a:gd name="T4" fmla="*/ 281 w 353"/>
                <a:gd name="T5" fmla="*/ 16 h 257"/>
                <a:gd name="T6" fmla="*/ 72 w 353"/>
                <a:gd name="T7" fmla="*/ 0 h 257"/>
                <a:gd name="T8" fmla="*/ 40 w 353"/>
                <a:gd name="T9" fmla="*/ 48 h 257"/>
                <a:gd name="T10" fmla="*/ 313 w 353"/>
                <a:gd name="T11" fmla="*/ 32 h 257"/>
                <a:gd name="T12" fmla="*/ 40 w 353"/>
                <a:gd name="T13" fmla="*/ 48 h 257"/>
                <a:gd name="T14" fmla="*/ 0 w 353"/>
                <a:gd name="T15" fmla="*/ 80 h 257"/>
                <a:gd name="T16" fmla="*/ 337 w 353"/>
                <a:gd name="T17" fmla="*/ 257 h 257"/>
                <a:gd name="T18" fmla="*/ 337 w 353"/>
                <a:gd name="T19" fmla="*/ 64 h 257"/>
                <a:gd name="T20" fmla="*/ 24 w 353"/>
                <a:gd name="T21" fmla="*/ 96 h 257"/>
                <a:gd name="T22" fmla="*/ 24 w 353"/>
                <a:gd name="T23" fmla="*/ 241 h 257"/>
                <a:gd name="T24" fmla="*/ 32 w 353"/>
                <a:gd name="T25" fmla="*/ 233 h 257"/>
                <a:gd name="T26" fmla="*/ 321 w 353"/>
                <a:gd name="T27" fmla="*/ 233 h 257"/>
                <a:gd name="T28" fmla="*/ 329 w 353"/>
                <a:gd name="T29" fmla="*/ 241 h 257"/>
                <a:gd name="T30" fmla="*/ 305 w 353"/>
                <a:gd name="T31" fmla="*/ 233 h 257"/>
                <a:gd name="T32" fmla="*/ 48 w 353"/>
                <a:gd name="T33" fmla="*/ 233 h 257"/>
                <a:gd name="T34" fmla="*/ 16 w 353"/>
                <a:gd name="T35" fmla="*/ 111 h 257"/>
                <a:gd name="T36" fmla="*/ 47 w 353"/>
                <a:gd name="T37" fmla="*/ 80 h 257"/>
                <a:gd name="T38" fmla="*/ 329 w 353"/>
                <a:gd name="T39" fmla="*/ 112 h 257"/>
                <a:gd name="T40" fmla="*/ 329 w 353"/>
                <a:gd name="T41" fmla="*/ 96 h 257"/>
                <a:gd name="T42" fmla="*/ 337 w 353"/>
                <a:gd name="T43" fmla="*/ 88 h 257"/>
                <a:gd name="T44" fmla="*/ 265 w 353"/>
                <a:gd name="T45" fmla="*/ 209 h 257"/>
                <a:gd name="T46" fmla="*/ 281 w 353"/>
                <a:gd name="T47" fmla="*/ 225 h 257"/>
                <a:gd name="T48" fmla="*/ 176 w 353"/>
                <a:gd name="T49" fmla="*/ 96 h 257"/>
                <a:gd name="T50" fmla="*/ 241 w 353"/>
                <a:gd name="T51" fmla="*/ 160 h 257"/>
                <a:gd name="T52" fmla="*/ 197 w 353"/>
                <a:gd name="T53" fmla="*/ 195 h 257"/>
                <a:gd name="T54" fmla="*/ 180 w 353"/>
                <a:gd name="T55" fmla="*/ 209 h 257"/>
                <a:gd name="T56" fmla="*/ 164 w 353"/>
                <a:gd name="T57" fmla="*/ 199 h 257"/>
                <a:gd name="T58" fmla="*/ 148 w 353"/>
                <a:gd name="T59" fmla="*/ 176 h 257"/>
                <a:gd name="T60" fmla="*/ 173 w 353"/>
                <a:gd name="T61" fmla="*/ 191 h 257"/>
                <a:gd name="T62" fmla="*/ 158 w 353"/>
                <a:gd name="T63" fmla="*/ 158 h 257"/>
                <a:gd name="T64" fmla="*/ 152 w 353"/>
                <a:gd name="T65" fmla="*/ 132 h 257"/>
                <a:gd name="T66" fmla="*/ 173 w 353"/>
                <a:gd name="T67" fmla="*/ 120 h 257"/>
                <a:gd name="T68" fmla="*/ 180 w 353"/>
                <a:gd name="T69" fmla="*/ 120 h 257"/>
                <a:gd name="T70" fmla="*/ 201 w 353"/>
                <a:gd name="T71" fmla="*/ 131 h 257"/>
                <a:gd name="T72" fmla="*/ 187 w 353"/>
                <a:gd name="T73" fmla="*/ 132 h 257"/>
                <a:gd name="T74" fmla="*/ 188 w 353"/>
                <a:gd name="T75" fmla="*/ 155 h 257"/>
                <a:gd name="T76" fmla="*/ 204 w 353"/>
                <a:gd name="T77" fmla="*/ 177 h 257"/>
                <a:gd name="T78" fmla="*/ 184 w 353"/>
                <a:gd name="T79" fmla="*/ 167 h 257"/>
                <a:gd name="T80" fmla="*/ 188 w 353"/>
                <a:gd name="T81" fmla="*/ 188 h 257"/>
                <a:gd name="T82" fmla="*/ 188 w 353"/>
                <a:gd name="T83" fmla="*/ 170 h 257"/>
                <a:gd name="T84" fmla="*/ 166 w 353"/>
                <a:gd name="T85" fmla="*/ 148 h 257"/>
                <a:gd name="T86" fmla="*/ 173 w 353"/>
                <a:gd name="T8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3" h="257">
                  <a:moveTo>
                    <a:pt x="88" y="96"/>
                  </a:moveTo>
                  <a:cubicBezTo>
                    <a:pt x="72" y="96"/>
                    <a:pt x="72" y="96"/>
                    <a:pt x="72" y="96"/>
                  </a:cubicBezTo>
                  <a:cubicBezTo>
                    <a:pt x="68" y="96"/>
                    <a:pt x="64" y="100"/>
                    <a:pt x="64" y="104"/>
                  </a:cubicBezTo>
                  <a:cubicBezTo>
                    <a:pt x="64" y="109"/>
                    <a:pt x="68" y="112"/>
                    <a:pt x="72" y="112"/>
                  </a:cubicBezTo>
                  <a:cubicBezTo>
                    <a:pt x="88" y="112"/>
                    <a:pt x="88" y="112"/>
                    <a:pt x="88" y="112"/>
                  </a:cubicBezTo>
                  <a:cubicBezTo>
                    <a:pt x="93" y="112"/>
                    <a:pt x="96" y="109"/>
                    <a:pt x="96" y="104"/>
                  </a:cubicBezTo>
                  <a:cubicBezTo>
                    <a:pt x="96" y="100"/>
                    <a:pt x="93" y="96"/>
                    <a:pt x="88" y="96"/>
                  </a:cubicBezTo>
                  <a:moveTo>
                    <a:pt x="72" y="16"/>
                  </a:moveTo>
                  <a:cubicBezTo>
                    <a:pt x="281" y="16"/>
                    <a:pt x="281" y="16"/>
                    <a:pt x="281" y="16"/>
                  </a:cubicBezTo>
                  <a:cubicBezTo>
                    <a:pt x="285" y="16"/>
                    <a:pt x="289" y="12"/>
                    <a:pt x="289" y="8"/>
                  </a:cubicBezTo>
                  <a:cubicBezTo>
                    <a:pt x="289" y="4"/>
                    <a:pt x="285" y="0"/>
                    <a:pt x="281" y="0"/>
                  </a:cubicBezTo>
                  <a:cubicBezTo>
                    <a:pt x="72" y="0"/>
                    <a:pt x="72" y="0"/>
                    <a:pt x="72" y="0"/>
                  </a:cubicBezTo>
                  <a:cubicBezTo>
                    <a:pt x="68" y="0"/>
                    <a:pt x="64" y="4"/>
                    <a:pt x="64" y="8"/>
                  </a:cubicBezTo>
                  <a:cubicBezTo>
                    <a:pt x="64" y="12"/>
                    <a:pt x="68" y="16"/>
                    <a:pt x="72" y="16"/>
                  </a:cubicBezTo>
                  <a:moveTo>
                    <a:pt x="40" y="48"/>
                  </a:moveTo>
                  <a:cubicBezTo>
                    <a:pt x="313" y="48"/>
                    <a:pt x="313" y="48"/>
                    <a:pt x="313" y="48"/>
                  </a:cubicBezTo>
                  <a:cubicBezTo>
                    <a:pt x="317" y="48"/>
                    <a:pt x="321" y="45"/>
                    <a:pt x="321" y="40"/>
                  </a:cubicBezTo>
                  <a:cubicBezTo>
                    <a:pt x="321" y="36"/>
                    <a:pt x="317" y="32"/>
                    <a:pt x="313" y="32"/>
                  </a:cubicBezTo>
                  <a:cubicBezTo>
                    <a:pt x="40" y="32"/>
                    <a:pt x="40" y="32"/>
                    <a:pt x="40" y="32"/>
                  </a:cubicBezTo>
                  <a:cubicBezTo>
                    <a:pt x="36" y="32"/>
                    <a:pt x="32" y="36"/>
                    <a:pt x="32" y="40"/>
                  </a:cubicBezTo>
                  <a:cubicBezTo>
                    <a:pt x="32" y="45"/>
                    <a:pt x="36" y="48"/>
                    <a:pt x="40" y="48"/>
                  </a:cubicBezTo>
                  <a:moveTo>
                    <a:pt x="337" y="64"/>
                  </a:moveTo>
                  <a:cubicBezTo>
                    <a:pt x="16" y="64"/>
                    <a:pt x="16" y="64"/>
                    <a:pt x="16" y="64"/>
                  </a:cubicBezTo>
                  <a:cubicBezTo>
                    <a:pt x="7" y="64"/>
                    <a:pt x="0" y="71"/>
                    <a:pt x="0" y="80"/>
                  </a:cubicBezTo>
                  <a:cubicBezTo>
                    <a:pt x="0" y="241"/>
                    <a:pt x="0" y="241"/>
                    <a:pt x="0" y="241"/>
                  </a:cubicBezTo>
                  <a:cubicBezTo>
                    <a:pt x="0" y="250"/>
                    <a:pt x="7" y="257"/>
                    <a:pt x="16" y="257"/>
                  </a:cubicBezTo>
                  <a:cubicBezTo>
                    <a:pt x="337" y="257"/>
                    <a:pt x="337" y="257"/>
                    <a:pt x="337" y="257"/>
                  </a:cubicBezTo>
                  <a:cubicBezTo>
                    <a:pt x="346" y="257"/>
                    <a:pt x="353" y="250"/>
                    <a:pt x="353" y="241"/>
                  </a:cubicBezTo>
                  <a:cubicBezTo>
                    <a:pt x="353" y="80"/>
                    <a:pt x="353" y="80"/>
                    <a:pt x="353" y="80"/>
                  </a:cubicBezTo>
                  <a:cubicBezTo>
                    <a:pt x="353" y="71"/>
                    <a:pt x="346" y="64"/>
                    <a:pt x="337" y="64"/>
                  </a:cubicBezTo>
                  <a:moveTo>
                    <a:pt x="24" y="80"/>
                  </a:moveTo>
                  <a:cubicBezTo>
                    <a:pt x="28" y="80"/>
                    <a:pt x="32" y="84"/>
                    <a:pt x="32" y="88"/>
                  </a:cubicBezTo>
                  <a:cubicBezTo>
                    <a:pt x="32" y="93"/>
                    <a:pt x="28" y="96"/>
                    <a:pt x="24" y="96"/>
                  </a:cubicBezTo>
                  <a:cubicBezTo>
                    <a:pt x="20" y="96"/>
                    <a:pt x="16" y="93"/>
                    <a:pt x="16" y="88"/>
                  </a:cubicBezTo>
                  <a:cubicBezTo>
                    <a:pt x="16" y="84"/>
                    <a:pt x="20" y="80"/>
                    <a:pt x="24" y="80"/>
                  </a:cubicBezTo>
                  <a:moveTo>
                    <a:pt x="24" y="241"/>
                  </a:moveTo>
                  <a:cubicBezTo>
                    <a:pt x="20" y="241"/>
                    <a:pt x="16" y="237"/>
                    <a:pt x="16" y="233"/>
                  </a:cubicBezTo>
                  <a:cubicBezTo>
                    <a:pt x="16" y="228"/>
                    <a:pt x="20" y="225"/>
                    <a:pt x="24" y="225"/>
                  </a:cubicBezTo>
                  <a:cubicBezTo>
                    <a:pt x="28" y="225"/>
                    <a:pt x="32" y="228"/>
                    <a:pt x="32" y="233"/>
                  </a:cubicBezTo>
                  <a:cubicBezTo>
                    <a:pt x="32" y="237"/>
                    <a:pt x="28" y="241"/>
                    <a:pt x="24" y="241"/>
                  </a:cubicBezTo>
                  <a:moveTo>
                    <a:pt x="329" y="241"/>
                  </a:moveTo>
                  <a:cubicBezTo>
                    <a:pt x="325" y="241"/>
                    <a:pt x="321" y="237"/>
                    <a:pt x="321" y="233"/>
                  </a:cubicBezTo>
                  <a:cubicBezTo>
                    <a:pt x="321" y="228"/>
                    <a:pt x="325" y="225"/>
                    <a:pt x="329" y="225"/>
                  </a:cubicBezTo>
                  <a:cubicBezTo>
                    <a:pt x="333" y="225"/>
                    <a:pt x="337" y="228"/>
                    <a:pt x="337" y="233"/>
                  </a:cubicBezTo>
                  <a:cubicBezTo>
                    <a:pt x="337" y="237"/>
                    <a:pt x="333" y="241"/>
                    <a:pt x="329" y="241"/>
                  </a:cubicBezTo>
                  <a:moveTo>
                    <a:pt x="337" y="210"/>
                  </a:moveTo>
                  <a:cubicBezTo>
                    <a:pt x="335" y="209"/>
                    <a:pt x="332" y="209"/>
                    <a:pt x="329" y="209"/>
                  </a:cubicBezTo>
                  <a:cubicBezTo>
                    <a:pt x="316" y="209"/>
                    <a:pt x="305" y="219"/>
                    <a:pt x="305" y="233"/>
                  </a:cubicBezTo>
                  <a:cubicBezTo>
                    <a:pt x="305" y="236"/>
                    <a:pt x="306" y="238"/>
                    <a:pt x="306" y="241"/>
                  </a:cubicBezTo>
                  <a:cubicBezTo>
                    <a:pt x="47" y="241"/>
                    <a:pt x="47" y="241"/>
                    <a:pt x="47" y="241"/>
                  </a:cubicBezTo>
                  <a:cubicBezTo>
                    <a:pt x="47" y="238"/>
                    <a:pt x="48" y="236"/>
                    <a:pt x="48" y="233"/>
                  </a:cubicBezTo>
                  <a:cubicBezTo>
                    <a:pt x="48" y="219"/>
                    <a:pt x="37" y="209"/>
                    <a:pt x="24" y="209"/>
                  </a:cubicBezTo>
                  <a:cubicBezTo>
                    <a:pt x="21" y="209"/>
                    <a:pt x="18" y="209"/>
                    <a:pt x="16" y="210"/>
                  </a:cubicBezTo>
                  <a:cubicBezTo>
                    <a:pt x="16" y="111"/>
                    <a:pt x="16" y="111"/>
                    <a:pt x="16" y="111"/>
                  </a:cubicBezTo>
                  <a:cubicBezTo>
                    <a:pt x="18" y="112"/>
                    <a:pt x="21" y="112"/>
                    <a:pt x="24" y="112"/>
                  </a:cubicBezTo>
                  <a:cubicBezTo>
                    <a:pt x="37" y="112"/>
                    <a:pt x="48" y="102"/>
                    <a:pt x="48" y="88"/>
                  </a:cubicBezTo>
                  <a:cubicBezTo>
                    <a:pt x="48" y="85"/>
                    <a:pt x="47" y="83"/>
                    <a:pt x="47" y="80"/>
                  </a:cubicBezTo>
                  <a:cubicBezTo>
                    <a:pt x="306" y="80"/>
                    <a:pt x="306" y="80"/>
                    <a:pt x="306" y="80"/>
                  </a:cubicBezTo>
                  <a:cubicBezTo>
                    <a:pt x="306" y="83"/>
                    <a:pt x="305" y="85"/>
                    <a:pt x="305" y="88"/>
                  </a:cubicBezTo>
                  <a:cubicBezTo>
                    <a:pt x="305" y="102"/>
                    <a:pt x="316" y="112"/>
                    <a:pt x="329" y="112"/>
                  </a:cubicBezTo>
                  <a:cubicBezTo>
                    <a:pt x="332" y="112"/>
                    <a:pt x="335" y="112"/>
                    <a:pt x="337" y="111"/>
                  </a:cubicBezTo>
                  <a:lnTo>
                    <a:pt x="337" y="210"/>
                  </a:lnTo>
                  <a:close/>
                  <a:moveTo>
                    <a:pt x="329" y="96"/>
                  </a:moveTo>
                  <a:cubicBezTo>
                    <a:pt x="325" y="96"/>
                    <a:pt x="321" y="93"/>
                    <a:pt x="321" y="88"/>
                  </a:cubicBezTo>
                  <a:cubicBezTo>
                    <a:pt x="321" y="84"/>
                    <a:pt x="325" y="80"/>
                    <a:pt x="329" y="80"/>
                  </a:cubicBezTo>
                  <a:cubicBezTo>
                    <a:pt x="333" y="80"/>
                    <a:pt x="337" y="84"/>
                    <a:pt x="337" y="88"/>
                  </a:cubicBezTo>
                  <a:cubicBezTo>
                    <a:pt x="337" y="93"/>
                    <a:pt x="333" y="96"/>
                    <a:pt x="329" y="96"/>
                  </a:cubicBezTo>
                  <a:moveTo>
                    <a:pt x="281" y="209"/>
                  </a:moveTo>
                  <a:cubicBezTo>
                    <a:pt x="265" y="209"/>
                    <a:pt x="265" y="209"/>
                    <a:pt x="265" y="209"/>
                  </a:cubicBezTo>
                  <a:cubicBezTo>
                    <a:pt x="260" y="209"/>
                    <a:pt x="257" y="212"/>
                    <a:pt x="257" y="217"/>
                  </a:cubicBezTo>
                  <a:cubicBezTo>
                    <a:pt x="257" y="221"/>
                    <a:pt x="260" y="225"/>
                    <a:pt x="265" y="225"/>
                  </a:cubicBezTo>
                  <a:cubicBezTo>
                    <a:pt x="281" y="225"/>
                    <a:pt x="281" y="225"/>
                    <a:pt x="281" y="225"/>
                  </a:cubicBezTo>
                  <a:cubicBezTo>
                    <a:pt x="285" y="225"/>
                    <a:pt x="289" y="221"/>
                    <a:pt x="289" y="217"/>
                  </a:cubicBezTo>
                  <a:cubicBezTo>
                    <a:pt x="289" y="212"/>
                    <a:pt x="285" y="209"/>
                    <a:pt x="281" y="209"/>
                  </a:cubicBezTo>
                  <a:moveTo>
                    <a:pt x="176" y="96"/>
                  </a:moveTo>
                  <a:cubicBezTo>
                    <a:pt x="141" y="96"/>
                    <a:pt x="112" y="125"/>
                    <a:pt x="112" y="160"/>
                  </a:cubicBezTo>
                  <a:cubicBezTo>
                    <a:pt x="112" y="196"/>
                    <a:pt x="141" y="225"/>
                    <a:pt x="176" y="225"/>
                  </a:cubicBezTo>
                  <a:cubicBezTo>
                    <a:pt x="212" y="225"/>
                    <a:pt x="241" y="196"/>
                    <a:pt x="241" y="160"/>
                  </a:cubicBezTo>
                  <a:cubicBezTo>
                    <a:pt x="241" y="125"/>
                    <a:pt x="212" y="96"/>
                    <a:pt x="176" y="96"/>
                  </a:cubicBezTo>
                  <a:moveTo>
                    <a:pt x="202" y="187"/>
                  </a:moveTo>
                  <a:cubicBezTo>
                    <a:pt x="201" y="190"/>
                    <a:pt x="199" y="193"/>
                    <a:pt x="197" y="195"/>
                  </a:cubicBezTo>
                  <a:cubicBezTo>
                    <a:pt x="195" y="197"/>
                    <a:pt x="192" y="198"/>
                    <a:pt x="189" y="199"/>
                  </a:cubicBezTo>
                  <a:cubicBezTo>
                    <a:pt x="186" y="200"/>
                    <a:pt x="183" y="201"/>
                    <a:pt x="180" y="201"/>
                  </a:cubicBezTo>
                  <a:cubicBezTo>
                    <a:pt x="180" y="209"/>
                    <a:pt x="180" y="209"/>
                    <a:pt x="180" y="209"/>
                  </a:cubicBezTo>
                  <a:cubicBezTo>
                    <a:pt x="173" y="209"/>
                    <a:pt x="173" y="209"/>
                    <a:pt x="173" y="209"/>
                  </a:cubicBezTo>
                  <a:cubicBezTo>
                    <a:pt x="173" y="201"/>
                    <a:pt x="173" y="201"/>
                    <a:pt x="173" y="201"/>
                  </a:cubicBezTo>
                  <a:cubicBezTo>
                    <a:pt x="169" y="201"/>
                    <a:pt x="167" y="200"/>
                    <a:pt x="164" y="199"/>
                  </a:cubicBezTo>
                  <a:cubicBezTo>
                    <a:pt x="160" y="198"/>
                    <a:pt x="158" y="197"/>
                    <a:pt x="155" y="194"/>
                  </a:cubicBezTo>
                  <a:cubicBezTo>
                    <a:pt x="153" y="192"/>
                    <a:pt x="151" y="190"/>
                    <a:pt x="150" y="186"/>
                  </a:cubicBezTo>
                  <a:cubicBezTo>
                    <a:pt x="149" y="183"/>
                    <a:pt x="148" y="180"/>
                    <a:pt x="148" y="176"/>
                  </a:cubicBezTo>
                  <a:cubicBezTo>
                    <a:pt x="160" y="176"/>
                    <a:pt x="160" y="176"/>
                    <a:pt x="160" y="176"/>
                  </a:cubicBezTo>
                  <a:cubicBezTo>
                    <a:pt x="160" y="180"/>
                    <a:pt x="161" y="184"/>
                    <a:pt x="164" y="187"/>
                  </a:cubicBezTo>
                  <a:cubicBezTo>
                    <a:pt x="166" y="190"/>
                    <a:pt x="168" y="191"/>
                    <a:pt x="173" y="191"/>
                  </a:cubicBezTo>
                  <a:cubicBezTo>
                    <a:pt x="173" y="165"/>
                    <a:pt x="173" y="165"/>
                    <a:pt x="173" y="165"/>
                  </a:cubicBezTo>
                  <a:cubicBezTo>
                    <a:pt x="170" y="164"/>
                    <a:pt x="168" y="163"/>
                    <a:pt x="165" y="162"/>
                  </a:cubicBezTo>
                  <a:cubicBezTo>
                    <a:pt x="163" y="161"/>
                    <a:pt x="160" y="159"/>
                    <a:pt x="158" y="158"/>
                  </a:cubicBezTo>
                  <a:cubicBezTo>
                    <a:pt x="155" y="156"/>
                    <a:pt x="153" y="154"/>
                    <a:pt x="152" y="151"/>
                  </a:cubicBezTo>
                  <a:cubicBezTo>
                    <a:pt x="150" y="148"/>
                    <a:pt x="150" y="145"/>
                    <a:pt x="150" y="141"/>
                  </a:cubicBezTo>
                  <a:cubicBezTo>
                    <a:pt x="150" y="137"/>
                    <a:pt x="150" y="134"/>
                    <a:pt x="152" y="132"/>
                  </a:cubicBezTo>
                  <a:cubicBezTo>
                    <a:pt x="153" y="129"/>
                    <a:pt x="155" y="127"/>
                    <a:pt x="157" y="125"/>
                  </a:cubicBezTo>
                  <a:cubicBezTo>
                    <a:pt x="159" y="123"/>
                    <a:pt x="162" y="122"/>
                    <a:pt x="165" y="121"/>
                  </a:cubicBezTo>
                  <a:cubicBezTo>
                    <a:pt x="168" y="120"/>
                    <a:pt x="170" y="120"/>
                    <a:pt x="173" y="120"/>
                  </a:cubicBezTo>
                  <a:cubicBezTo>
                    <a:pt x="173" y="112"/>
                    <a:pt x="173" y="112"/>
                    <a:pt x="173" y="112"/>
                  </a:cubicBezTo>
                  <a:cubicBezTo>
                    <a:pt x="180" y="112"/>
                    <a:pt x="180" y="112"/>
                    <a:pt x="180" y="112"/>
                  </a:cubicBezTo>
                  <a:cubicBezTo>
                    <a:pt x="180" y="120"/>
                    <a:pt x="180" y="120"/>
                    <a:pt x="180" y="120"/>
                  </a:cubicBezTo>
                  <a:cubicBezTo>
                    <a:pt x="183" y="120"/>
                    <a:pt x="185" y="120"/>
                    <a:pt x="188" y="121"/>
                  </a:cubicBezTo>
                  <a:cubicBezTo>
                    <a:pt x="191" y="122"/>
                    <a:pt x="193" y="123"/>
                    <a:pt x="196" y="125"/>
                  </a:cubicBezTo>
                  <a:cubicBezTo>
                    <a:pt x="198" y="127"/>
                    <a:pt x="199" y="129"/>
                    <a:pt x="201" y="131"/>
                  </a:cubicBezTo>
                  <a:cubicBezTo>
                    <a:pt x="202" y="134"/>
                    <a:pt x="202" y="137"/>
                    <a:pt x="202" y="141"/>
                  </a:cubicBezTo>
                  <a:cubicBezTo>
                    <a:pt x="190" y="141"/>
                    <a:pt x="190" y="141"/>
                    <a:pt x="190" y="141"/>
                  </a:cubicBezTo>
                  <a:cubicBezTo>
                    <a:pt x="190" y="137"/>
                    <a:pt x="189" y="134"/>
                    <a:pt x="187" y="132"/>
                  </a:cubicBezTo>
                  <a:cubicBezTo>
                    <a:pt x="186" y="130"/>
                    <a:pt x="184" y="129"/>
                    <a:pt x="180" y="129"/>
                  </a:cubicBezTo>
                  <a:cubicBezTo>
                    <a:pt x="180" y="152"/>
                    <a:pt x="180" y="152"/>
                    <a:pt x="180" y="152"/>
                  </a:cubicBezTo>
                  <a:cubicBezTo>
                    <a:pt x="183" y="153"/>
                    <a:pt x="185" y="154"/>
                    <a:pt x="188" y="155"/>
                  </a:cubicBezTo>
                  <a:cubicBezTo>
                    <a:pt x="191" y="157"/>
                    <a:pt x="194" y="158"/>
                    <a:pt x="197" y="160"/>
                  </a:cubicBezTo>
                  <a:cubicBezTo>
                    <a:pt x="199" y="162"/>
                    <a:pt x="201" y="164"/>
                    <a:pt x="202" y="167"/>
                  </a:cubicBezTo>
                  <a:cubicBezTo>
                    <a:pt x="204" y="169"/>
                    <a:pt x="204" y="173"/>
                    <a:pt x="204" y="177"/>
                  </a:cubicBezTo>
                  <a:cubicBezTo>
                    <a:pt x="204" y="181"/>
                    <a:pt x="204" y="184"/>
                    <a:pt x="202" y="187"/>
                  </a:cubicBezTo>
                  <a:moveTo>
                    <a:pt x="188" y="170"/>
                  </a:moveTo>
                  <a:cubicBezTo>
                    <a:pt x="187" y="169"/>
                    <a:pt x="185" y="168"/>
                    <a:pt x="184" y="167"/>
                  </a:cubicBezTo>
                  <a:cubicBezTo>
                    <a:pt x="182" y="167"/>
                    <a:pt x="181" y="166"/>
                    <a:pt x="180" y="166"/>
                  </a:cubicBezTo>
                  <a:cubicBezTo>
                    <a:pt x="180" y="191"/>
                    <a:pt x="180" y="191"/>
                    <a:pt x="180" y="191"/>
                  </a:cubicBezTo>
                  <a:cubicBezTo>
                    <a:pt x="184" y="191"/>
                    <a:pt x="186" y="190"/>
                    <a:pt x="188" y="188"/>
                  </a:cubicBezTo>
                  <a:cubicBezTo>
                    <a:pt x="191" y="186"/>
                    <a:pt x="192" y="183"/>
                    <a:pt x="192" y="178"/>
                  </a:cubicBezTo>
                  <a:cubicBezTo>
                    <a:pt x="192" y="176"/>
                    <a:pt x="192" y="175"/>
                    <a:pt x="191" y="173"/>
                  </a:cubicBezTo>
                  <a:cubicBezTo>
                    <a:pt x="190" y="172"/>
                    <a:pt x="189" y="171"/>
                    <a:pt x="188" y="170"/>
                  </a:cubicBezTo>
                  <a:moveTo>
                    <a:pt x="162" y="140"/>
                  </a:moveTo>
                  <a:cubicBezTo>
                    <a:pt x="162" y="142"/>
                    <a:pt x="162" y="143"/>
                    <a:pt x="163" y="145"/>
                  </a:cubicBezTo>
                  <a:cubicBezTo>
                    <a:pt x="164" y="146"/>
                    <a:pt x="165" y="147"/>
                    <a:pt x="166" y="148"/>
                  </a:cubicBezTo>
                  <a:cubicBezTo>
                    <a:pt x="167" y="149"/>
                    <a:pt x="168" y="149"/>
                    <a:pt x="170" y="150"/>
                  </a:cubicBezTo>
                  <a:cubicBezTo>
                    <a:pt x="171" y="150"/>
                    <a:pt x="172" y="151"/>
                    <a:pt x="173" y="151"/>
                  </a:cubicBezTo>
                  <a:cubicBezTo>
                    <a:pt x="173" y="129"/>
                    <a:pt x="173" y="129"/>
                    <a:pt x="173" y="129"/>
                  </a:cubicBezTo>
                  <a:cubicBezTo>
                    <a:pt x="169" y="129"/>
                    <a:pt x="167" y="130"/>
                    <a:pt x="165" y="132"/>
                  </a:cubicBezTo>
                  <a:cubicBezTo>
                    <a:pt x="163" y="133"/>
                    <a:pt x="162" y="136"/>
                    <a:pt x="162" y="140"/>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2" name="Group 21"/>
          <p:cNvGrpSpPr/>
          <p:nvPr/>
        </p:nvGrpSpPr>
        <p:grpSpPr>
          <a:xfrm>
            <a:off x="2703657" y="2744533"/>
            <a:ext cx="762505" cy="762505"/>
            <a:chOff x="2495683" y="1939934"/>
            <a:chExt cx="703851" cy="703851"/>
          </a:xfrm>
        </p:grpSpPr>
        <p:sp>
          <p:nvSpPr>
            <p:cNvPr id="7" name="Oval 6"/>
            <p:cNvSpPr/>
            <p:nvPr/>
          </p:nvSpPr>
          <p:spPr>
            <a:xfrm>
              <a:off x="2495683"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8"/>
            <p:cNvSpPr>
              <a:spLocks noEditPoints="1"/>
            </p:cNvSpPr>
            <p:nvPr/>
          </p:nvSpPr>
          <p:spPr bwMode="auto">
            <a:xfrm>
              <a:off x="2698335" y="2143131"/>
              <a:ext cx="298546" cy="297456"/>
            </a:xfrm>
            <a:custGeom>
              <a:avLst/>
              <a:gdLst>
                <a:gd name="T0" fmla="*/ 353 w 353"/>
                <a:gd name="T1" fmla="*/ 280 h 353"/>
                <a:gd name="T2" fmla="*/ 342 w 353"/>
                <a:gd name="T3" fmla="*/ 260 h 353"/>
                <a:gd name="T4" fmla="*/ 257 w 353"/>
                <a:gd name="T5" fmla="*/ 200 h 353"/>
                <a:gd name="T6" fmla="*/ 223 w 353"/>
                <a:gd name="T7" fmla="*/ 224 h 353"/>
                <a:gd name="T8" fmla="*/ 211 w 353"/>
                <a:gd name="T9" fmla="*/ 230 h 353"/>
                <a:gd name="T10" fmla="*/ 198 w 353"/>
                <a:gd name="T11" fmla="*/ 223 h 353"/>
                <a:gd name="T12" fmla="*/ 130 w 353"/>
                <a:gd name="T13" fmla="*/ 155 h 353"/>
                <a:gd name="T14" fmla="*/ 129 w 353"/>
                <a:gd name="T15" fmla="*/ 129 h 353"/>
                <a:gd name="T16" fmla="*/ 147 w 353"/>
                <a:gd name="T17" fmla="*/ 110 h 353"/>
                <a:gd name="T18" fmla="*/ 145 w 353"/>
                <a:gd name="T19" fmla="*/ 79 h 353"/>
                <a:gd name="T20" fmla="*/ 89 w 353"/>
                <a:gd name="T21" fmla="*/ 7 h 353"/>
                <a:gd name="T22" fmla="*/ 0 w 353"/>
                <a:gd name="T23" fmla="*/ 84 h 353"/>
                <a:gd name="T24" fmla="*/ 8 w 353"/>
                <a:gd name="T25" fmla="*/ 120 h 353"/>
                <a:gd name="T26" fmla="*/ 233 w 353"/>
                <a:gd name="T27" fmla="*/ 345 h 353"/>
                <a:gd name="T28" fmla="*/ 353 w 353"/>
                <a:gd name="T29" fmla="*/ 281 h 353"/>
                <a:gd name="T30" fmla="*/ 269 w 353"/>
                <a:gd name="T31" fmla="*/ 337 h 353"/>
                <a:gd name="T32" fmla="*/ 237 w 353"/>
                <a:gd name="T33" fmla="*/ 329 h 353"/>
                <a:gd name="T34" fmla="*/ 22 w 353"/>
                <a:gd name="T35" fmla="*/ 113 h 353"/>
                <a:gd name="T36" fmla="*/ 72 w 353"/>
                <a:gd name="T37" fmla="*/ 16 h 353"/>
                <a:gd name="T38" fmla="*/ 79 w 353"/>
                <a:gd name="T39" fmla="*/ 19 h 353"/>
                <a:gd name="T40" fmla="*/ 133 w 353"/>
                <a:gd name="T41" fmla="*/ 89 h 353"/>
                <a:gd name="T42" fmla="*/ 136 w 353"/>
                <a:gd name="T43" fmla="*/ 96 h 353"/>
                <a:gd name="T44" fmla="*/ 117 w 353"/>
                <a:gd name="T45" fmla="*/ 118 h 353"/>
                <a:gd name="T46" fmla="*/ 107 w 353"/>
                <a:gd name="T47" fmla="*/ 141 h 353"/>
                <a:gd name="T48" fmla="*/ 116 w 353"/>
                <a:gd name="T49" fmla="*/ 164 h 353"/>
                <a:gd name="T50" fmla="*/ 189 w 353"/>
                <a:gd name="T51" fmla="*/ 237 h 353"/>
                <a:gd name="T52" fmla="*/ 234 w 353"/>
                <a:gd name="T53" fmla="*/ 236 h 353"/>
                <a:gd name="T54" fmla="*/ 253 w 353"/>
                <a:gd name="T55" fmla="*/ 217 h 353"/>
                <a:gd name="T56" fmla="*/ 262 w 353"/>
                <a:gd name="T57" fmla="*/ 219 h 353"/>
                <a:gd name="T58" fmla="*/ 332 w 353"/>
                <a:gd name="T59" fmla="*/ 273 h 353"/>
                <a:gd name="T60" fmla="*/ 334 w 353"/>
                <a:gd name="T61" fmla="*/ 275 h 353"/>
                <a:gd name="T62" fmla="*/ 337 w 353"/>
                <a:gd name="T63"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53" y="280"/>
                  </a:moveTo>
                  <a:cubicBezTo>
                    <a:pt x="353" y="280"/>
                    <a:pt x="353" y="280"/>
                    <a:pt x="353" y="280"/>
                  </a:cubicBezTo>
                  <a:cubicBezTo>
                    <a:pt x="353" y="274"/>
                    <a:pt x="350" y="268"/>
                    <a:pt x="346" y="263"/>
                  </a:cubicBezTo>
                  <a:cubicBezTo>
                    <a:pt x="345" y="262"/>
                    <a:pt x="343" y="261"/>
                    <a:pt x="342" y="260"/>
                  </a:cubicBezTo>
                  <a:cubicBezTo>
                    <a:pt x="274" y="207"/>
                    <a:pt x="274" y="207"/>
                    <a:pt x="274" y="207"/>
                  </a:cubicBezTo>
                  <a:cubicBezTo>
                    <a:pt x="269" y="203"/>
                    <a:pt x="263" y="200"/>
                    <a:pt x="257" y="200"/>
                  </a:cubicBezTo>
                  <a:cubicBezTo>
                    <a:pt x="251" y="200"/>
                    <a:pt x="246" y="202"/>
                    <a:pt x="242" y="205"/>
                  </a:cubicBezTo>
                  <a:cubicBezTo>
                    <a:pt x="223" y="224"/>
                    <a:pt x="223" y="224"/>
                    <a:pt x="223" y="224"/>
                  </a:cubicBezTo>
                  <a:cubicBezTo>
                    <a:pt x="223" y="224"/>
                    <a:pt x="223" y="224"/>
                    <a:pt x="223" y="224"/>
                  </a:cubicBezTo>
                  <a:cubicBezTo>
                    <a:pt x="220" y="227"/>
                    <a:pt x="216" y="230"/>
                    <a:pt x="211" y="230"/>
                  </a:cubicBezTo>
                  <a:cubicBezTo>
                    <a:pt x="206" y="230"/>
                    <a:pt x="201" y="227"/>
                    <a:pt x="198" y="223"/>
                  </a:cubicBezTo>
                  <a:cubicBezTo>
                    <a:pt x="198" y="223"/>
                    <a:pt x="198" y="223"/>
                    <a:pt x="198" y="223"/>
                  </a:cubicBezTo>
                  <a:cubicBezTo>
                    <a:pt x="172" y="204"/>
                    <a:pt x="148" y="181"/>
                    <a:pt x="129" y="155"/>
                  </a:cubicBezTo>
                  <a:cubicBezTo>
                    <a:pt x="129" y="155"/>
                    <a:pt x="130" y="155"/>
                    <a:pt x="130" y="155"/>
                  </a:cubicBezTo>
                  <a:cubicBezTo>
                    <a:pt x="126" y="152"/>
                    <a:pt x="123" y="147"/>
                    <a:pt x="123" y="141"/>
                  </a:cubicBezTo>
                  <a:cubicBezTo>
                    <a:pt x="123" y="136"/>
                    <a:pt x="125" y="132"/>
                    <a:pt x="129" y="129"/>
                  </a:cubicBezTo>
                  <a:cubicBezTo>
                    <a:pt x="129" y="129"/>
                    <a:pt x="129" y="129"/>
                    <a:pt x="129" y="129"/>
                  </a:cubicBezTo>
                  <a:cubicBezTo>
                    <a:pt x="147" y="110"/>
                    <a:pt x="147" y="110"/>
                    <a:pt x="147" y="110"/>
                  </a:cubicBezTo>
                  <a:cubicBezTo>
                    <a:pt x="150" y="106"/>
                    <a:pt x="152" y="101"/>
                    <a:pt x="152" y="96"/>
                  </a:cubicBezTo>
                  <a:cubicBezTo>
                    <a:pt x="152" y="89"/>
                    <a:pt x="150" y="83"/>
                    <a:pt x="145" y="79"/>
                  </a:cubicBezTo>
                  <a:cubicBezTo>
                    <a:pt x="92" y="11"/>
                    <a:pt x="92" y="11"/>
                    <a:pt x="92" y="11"/>
                  </a:cubicBezTo>
                  <a:cubicBezTo>
                    <a:pt x="91" y="9"/>
                    <a:pt x="90"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6" y="297"/>
                    <a:pt x="232" y="345"/>
                  </a:cubicBezTo>
                  <a:cubicBezTo>
                    <a:pt x="233" y="345"/>
                    <a:pt x="233" y="345"/>
                    <a:pt x="233" y="345"/>
                  </a:cubicBezTo>
                  <a:cubicBezTo>
                    <a:pt x="244" y="350"/>
                    <a:pt x="256" y="353"/>
                    <a:pt x="269" y="353"/>
                  </a:cubicBezTo>
                  <a:cubicBezTo>
                    <a:pt x="315" y="353"/>
                    <a:pt x="353" y="313"/>
                    <a:pt x="353" y="281"/>
                  </a:cubicBezTo>
                  <a:cubicBezTo>
                    <a:pt x="353" y="281"/>
                    <a:pt x="353" y="280"/>
                    <a:pt x="353" y="280"/>
                  </a:cubicBezTo>
                  <a:moveTo>
                    <a:pt x="269" y="337"/>
                  </a:moveTo>
                  <a:cubicBezTo>
                    <a:pt x="259" y="337"/>
                    <a:pt x="249" y="335"/>
                    <a:pt x="240" y="330"/>
                  </a:cubicBezTo>
                  <a:cubicBezTo>
                    <a:pt x="239" y="330"/>
                    <a:pt x="238" y="329"/>
                    <a:pt x="237" y="329"/>
                  </a:cubicBezTo>
                  <a:cubicBezTo>
                    <a:pt x="146" y="283"/>
                    <a:pt x="70" y="207"/>
                    <a:pt x="23" y="116"/>
                  </a:cubicBezTo>
                  <a:cubicBezTo>
                    <a:pt x="23" y="115"/>
                    <a:pt x="23" y="114"/>
                    <a:pt x="22" y="113"/>
                  </a:cubicBezTo>
                  <a:cubicBezTo>
                    <a:pt x="18" y="104"/>
                    <a:pt x="16" y="94"/>
                    <a:pt x="16" y="84"/>
                  </a:cubicBezTo>
                  <a:cubicBezTo>
                    <a:pt x="16" y="45"/>
                    <a:pt x="50" y="16"/>
                    <a:pt x="72" y="16"/>
                  </a:cubicBezTo>
                  <a:cubicBezTo>
                    <a:pt x="75" y="16"/>
                    <a:pt x="77" y="17"/>
                    <a:pt x="78" y="18"/>
                  </a:cubicBezTo>
                  <a:cubicBezTo>
                    <a:pt x="78" y="18"/>
                    <a:pt x="78" y="19"/>
                    <a:pt x="79" y="19"/>
                  </a:cubicBezTo>
                  <a:cubicBezTo>
                    <a:pt x="79" y="20"/>
                    <a:pt x="79" y="20"/>
                    <a:pt x="80" y="21"/>
                  </a:cubicBezTo>
                  <a:cubicBezTo>
                    <a:pt x="133" y="89"/>
                    <a:pt x="133" y="89"/>
                    <a:pt x="133" y="89"/>
                  </a:cubicBezTo>
                  <a:cubicBezTo>
                    <a:pt x="133" y="89"/>
                    <a:pt x="133" y="90"/>
                    <a:pt x="134" y="90"/>
                  </a:cubicBezTo>
                  <a:cubicBezTo>
                    <a:pt x="135" y="91"/>
                    <a:pt x="136" y="93"/>
                    <a:pt x="136" y="96"/>
                  </a:cubicBezTo>
                  <a:cubicBezTo>
                    <a:pt x="136" y="97"/>
                    <a:pt x="136" y="99"/>
                    <a:pt x="135" y="100"/>
                  </a:cubicBezTo>
                  <a:cubicBezTo>
                    <a:pt x="117" y="118"/>
                    <a:pt x="117" y="118"/>
                    <a:pt x="117" y="118"/>
                  </a:cubicBezTo>
                  <a:cubicBezTo>
                    <a:pt x="117" y="118"/>
                    <a:pt x="117" y="118"/>
                    <a:pt x="117" y="118"/>
                  </a:cubicBezTo>
                  <a:cubicBezTo>
                    <a:pt x="110" y="124"/>
                    <a:pt x="107" y="132"/>
                    <a:pt x="107" y="141"/>
                  </a:cubicBezTo>
                  <a:cubicBezTo>
                    <a:pt x="107" y="150"/>
                    <a:pt x="110" y="158"/>
                    <a:pt x="116" y="163"/>
                  </a:cubicBezTo>
                  <a:cubicBezTo>
                    <a:pt x="116" y="164"/>
                    <a:pt x="116" y="164"/>
                    <a:pt x="116" y="164"/>
                  </a:cubicBezTo>
                  <a:cubicBezTo>
                    <a:pt x="136" y="192"/>
                    <a:pt x="160" y="216"/>
                    <a:pt x="188" y="236"/>
                  </a:cubicBezTo>
                  <a:cubicBezTo>
                    <a:pt x="189" y="236"/>
                    <a:pt x="189" y="236"/>
                    <a:pt x="189" y="237"/>
                  </a:cubicBezTo>
                  <a:cubicBezTo>
                    <a:pt x="195" y="242"/>
                    <a:pt x="203" y="246"/>
                    <a:pt x="211" y="246"/>
                  </a:cubicBezTo>
                  <a:cubicBezTo>
                    <a:pt x="220" y="246"/>
                    <a:pt x="228" y="242"/>
                    <a:pt x="234" y="236"/>
                  </a:cubicBezTo>
                  <a:cubicBezTo>
                    <a:pt x="234" y="236"/>
                    <a:pt x="234" y="236"/>
                    <a:pt x="235" y="236"/>
                  </a:cubicBezTo>
                  <a:cubicBezTo>
                    <a:pt x="253" y="217"/>
                    <a:pt x="253" y="217"/>
                    <a:pt x="253" y="217"/>
                  </a:cubicBezTo>
                  <a:cubicBezTo>
                    <a:pt x="254" y="217"/>
                    <a:pt x="255" y="216"/>
                    <a:pt x="257" y="216"/>
                  </a:cubicBezTo>
                  <a:cubicBezTo>
                    <a:pt x="259" y="216"/>
                    <a:pt x="261" y="218"/>
                    <a:pt x="262" y="219"/>
                  </a:cubicBezTo>
                  <a:cubicBezTo>
                    <a:pt x="263" y="219"/>
                    <a:pt x="263" y="219"/>
                    <a:pt x="264" y="220"/>
                  </a:cubicBezTo>
                  <a:cubicBezTo>
                    <a:pt x="332" y="273"/>
                    <a:pt x="332" y="273"/>
                    <a:pt x="332" y="273"/>
                  </a:cubicBezTo>
                  <a:cubicBezTo>
                    <a:pt x="332" y="273"/>
                    <a:pt x="333" y="273"/>
                    <a:pt x="333" y="274"/>
                  </a:cubicBezTo>
                  <a:cubicBezTo>
                    <a:pt x="334" y="274"/>
                    <a:pt x="334" y="275"/>
                    <a:pt x="334" y="275"/>
                  </a:cubicBezTo>
                  <a:cubicBezTo>
                    <a:pt x="335"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0" name="Group 29"/>
          <p:cNvGrpSpPr/>
          <p:nvPr/>
        </p:nvGrpSpPr>
        <p:grpSpPr>
          <a:xfrm>
            <a:off x="6439840" y="2744533"/>
            <a:ext cx="762505" cy="762505"/>
            <a:chOff x="5944467" y="1939934"/>
            <a:chExt cx="703851" cy="703851"/>
          </a:xfrm>
        </p:grpSpPr>
        <p:sp>
          <p:nvSpPr>
            <p:cNvPr id="15" name="Oval 14"/>
            <p:cNvSpPr/>
            <p:nvPr/>
          </p:nvSpPr>
          <p:spPr>
            <a:xfrm flipH="1">
              <a:off x="5944467"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10"/>
            <p:cNvSpPr>
              <a:spLocks noEditPoints="1"/>
            </p:cNvSpPr>
            <p:nvPr/>
          </p:nvSpPr>
          <p:spPr bwMode="auto">
            <a:xfrm>
              <a:off x="6215218" y="2143131"/>
              <a:ext cx="162348" cy="29745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5" name="Group 24"/>
          <p:cNvGrpSpPr/>
          <p:nvPr/>
        </p:nvGrpSpPr>
        <p:grpSpPr>
          <a:xfrm>
            <a:off x="2703657" y="4531527"/>
            <a:ext cx="762505" cy="762505"/>
            <a:chOff x="2495683" y="3589467"/>
            <a:chExt cx="703851" cy="703851"/>
          </a:xfrm>
        </p:grpSpPr>
        <p:sp>
          <p:nvSpPr>
            <p:cNvPr id="8" name="Oval 7"/>
            <p:cNvSpPr/>
            <p:nvPr/>
          </p:nvSpPr>
          <p:spPr>
            <a:xfrm>
              <a:off x="2495683"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3"/>
            <p:cNvSpPr>
              <a:spLocks noEditPoints="1"/>
            </p:cNvSpPr>
            <p:nvPr/>
          </p:nvSpPr>
          <p:spPr bwMode="auto">
            <a:xfrm>
              <a:off x="2698880" y="3792664"/>
              <a:ext cx="297456" cy="297456"/>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4" name="Group 33"/>
          <p:cNvGrpSpPr/>
          <p:nvPr/>
        </p:nvGrpSpPr>
        <p:grpSpPr>
          <a:xfrm>
            <a:off x="8044121" y="3759324"/>
            <a:ext cx="1210507" cy="516682"/>
            <a:chOff x="7425342" y="2876664"/>
            <a:chExt cx="1117391" cy="476937"/>
          </a:xfrm>
        </p:grpSpPr>
        <p:sp>
          <p:nvSpPr>
            <p:cNvPr id="43" name="TextBox 42"/>
            <p:cNvSpPr txBox="1"/>
            <p:nvPr/>
          </p:nvSpPr>
          <p:spPr>
            <a:xfrm>
              <a:off x="7425347" y="287666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manage</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7425342" y="305363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32" name="Group 31"/>
          <p:cNvGrpSpPr/>
          <p:nvPr/>
        </p:nvGrpSpPr>
        <p:grpSpPr>
          <a:xfrm>
            <a:off x="7567512" y="2847162"/>
            <a:ext cx="1210507" cy="516682"/>
            <a:chOff x="6985395" y="2034669"/>
            <a:chExt cx="1117391" cy="476937"/>
          </a:xfrm>
        </p:grpSpPr>
        <p:sp>
          <p:nvSpPr>
            <p:cNvPr id="48" name="TextBox 47"/>
            <p:cNvSpPr txBox="1"/>
            <p:nvPr/>
          </p:nvSpPr>
          <p:spPr>
            <a:xfrm>
              <a:off x="6985400" y="2034669"/>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calculate</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6985395" y="2211642"/>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2" name="Group 41"/>
          <p:cNvGrpSpPr/>
          <p:nvPr/>
        </p:nvGrpSpPr>
        <p:grpSpPr>
          <a:xfrm>
            <a:off x="7567512" y="4703482"/>
            <a:ext cx="1210507" cy="516682"/>
            <a:chOff x="6985395" y="3748194"/>
            <a:chExt cx="1117391" cy="476937"/>
          </a:xfrm>
        </p:grpSpPr>
        <p:sp>
          <p:nvSpPr>
            <p:cNvPr id="52" name="TextBox 51"/>
            <p:cNvSpPr txBox="1"/>
            <p:nvPr/>
          </p:nvSpPr>
          <p:spPr>
            <a:xfrm>
              <a:off x="6985400" y="374819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revenue</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6985395" y="392516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6" name="Group 45"/>
          <p:cNvGrpSpPr/>
          <p:nvPr/>
        </p:nvGrpSpPr>
        <p:grpSpPr>
          <a:xfrm>
            <a:off x="650376" y="3759324"/>
            <a:ext cx="1210507" cy="516682"/>
            <a:chOff x="600347" y="2876664"/>
            <a:chExt cx="1117391" cy="476937"/>
          </a:xfrm>
        </p:grpSpPr>
        <p:sp>
          <p:nvSpPr>
            <p:cNvPr id="54" name="TextBox 53"/>
            <p:cNvSpPr txBox="1"/>
            <p:nvPr/>
          </p:nvSpPr>
          <p:spPr>
            <a:xfrm>
              <a:off x="600352" y="287666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advertise</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600347" y="305363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7" name="Group 46"/>
          <p:cNvGrpSpPr/>
          <p:nvPr/>
        </p:nvGrpSpPr>
        <p:grpSpPr>
          <a:xfrm>
            <a:off x="1120543" y="2847162"/>
            <a:ext cx="1210507" cy="516682"/>
            <a:chOff x="1034347" y="2034669"/>
            <a:chExt cx="1117391" cy="476937"/>
          </a:xfrm>
        </p:grpSpPr>
        <p:sp>
          <p:nvSpPr>
            <p:cNvPr id="56" name="TextBox 55"/>
            <p:cNvSpPr txBox="1"/>
            <p:nvPr/>
          </p:nvSpPr>
          <p:spPr>
            <a:xfrm>
              <a:off x="1034352" y="2034669"/>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communicate</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1034347" y="2211642"/>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5" name="Group 44"/>
          <p:cNvGrpSpPr/>
          <p:nvPr/>
        </p:nvGrpSpPr>
        <p:grpSpPr>
          <a:xfrm>
            <a:off x="1120543" y="4703482"/>
            <a:ext cx="1210507" cy="516682"/>
            <a:chOff x="1034347" y="3748194"/>
            <a:chExt cx="1117391" cy="476937"/>
          </a:xfrm>
        </p:grpSpPr>
        <p:sp>
          <p:nvSpPr>
            <p:cNvPr id="58" name="TextBox 57"/>
            <p:cNvSpPr txBox="1"/>
            <p:nvPr/>
          </p:nvSpPr>
          <p:spPr>
            <a:xfrm>
              <a:off x="1034352" y="374819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produce</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1034347" y="392516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spTree>
    <p:extLst>
      <p:ext uri="{BB962C8B-B14F-4D97-AF65-F5344CB8AC3E}">
        <p14:creationId xmlns:p14="http://schemas.microsoft.com/office/powerpoint/2010/main" val="21015309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Digital </a:t>
            </a:r>
            <a:r>
              <a:rPr lang="en-US" dirty="0" smtClean="0">
                <a:solidFill>
                  <a:schemeClr val="accent2"/>
                </a:solidFill>
              </a:rPr>
              <a:t>business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noEditPoints="1"/>
          </p:cNvSpPr>
          <p:nvPr/>
        </p:nvSpPr>
        <p:spPr bwMode="auto">
          <a:xfrm>
            <a:off x="4470321" y="3603950"/>
            <a:ext cx="1687048" cy="1684892"/>
          </a:xfrm>
          <a:custGeom>
            <a:avLst/>
            <a:gdLst>
              <a:gd name="T0" fmla="*/ 4435 w 4435"/>
              <a:gd name="T1" fmla="*/ 2217 h 4428"/>
              <a:gd name="T2" fmla="*/ 4179 w 4435"/>
              <a:gd name="T3" fmla="*/ 1899 h 4428"/>
              <a:gd name="T4" fmla="*/ 4339 w 4435"/>
              <a:gd name="T5" fmla="*/ 1568 h 4428"/>
              <a:gd name="T6" fmla="*/ 3998 w 4435"/>
              <a:gd name="T7" fmla="*/ 1334 h 4428"/>
              <a:gd name="T8" fmla="*/ 4051 w 4435"/>
              <a:gd name="T9" fmla="*/ 970 h 4428"/>
              <a:gd name="T10" fmla="*/ 3657 w 4435"/>
              <a:gd name="T11" fmla="*/ 847 h 4428"/>
              <a:gd name="T12" fmla="*/ 3598 w 4435"/>
              <a:gd name="T13" fmla="*/ 482 h 4428"/>
              <a:gd name="T14" fmla="*/ 3187 w 4435"/>
              <a:gd name="T15" fmla="*/ 482 h 4428"/>
              <a:gd name="T16" fmla="*/ 3021 w 4435"/>
              <a:gd name="T17" fmla="*/ 150 h 4428"/>
              <a:gd name="T18" fmla="*/ 2628 w 4435"/>
              <a:gd name="T19" fmla="*/ 273 h 4428"/>
              <a:gd name="T20" fmla="*/ 2370 w 4435"/>
              <a:gd name="T21" fmla="*/ 5 h 4428"/>
              <a:gd name="T22" fmla="*/ 2065 w 4435"/>
              <a:gd name="T23" fmla="*/ 5 h 4428"/>
              <a:gd name="T24" fmla="*/ 1808 w 4435"/>
              <a:gd name="T25" fmla="*/ 273 h 4428"/>
              <a:gd name="T26" fmla="*/ 1415 w 4435"/>
              <a:gd name="T27" fmla="*/ 150 h 4428"/>
              <a:gd name="T28" fmla="*/ 1249 w 4435"/>
              <a:gd name="T29" fmla="*/ 482 h 4428"/>
              <a:gd name="T30" fmla="*/ 837 w 4435"/>
              <a:gd name="T31" fmla="*/ 482 h 4428"/>
              <a:gd name="T32" fmla="*/ 778 w 4435"/>
              <a:gd name="T33" fmla="*/ 847 h 4428"/>
              <a:gd name="T34" fmla="*/ 384 w 4435"/>
              <a:gd name="T35" fmla="*/ 970 h 4428"/>
              <a:gd name="T36" fmla="*/ 437 w 4435"/>
              <a:gd name="T37" fmla="*/ 1334 h 4428"/>
              <a:gd name="T38" fmla="*/ 97 w 4435"/>
              <a:gd name="T39" fmla="*/ 1568 h 4428"/>
              <a:gd name="T40" fmla="*/ 256 w 4435"/>
              <a:gd name="T41" fmla="*/ 1899 h 4428"/>
              <a:gd name="T42" fmla="*/ 0 w 4435"/>
              <a:gd name="T43" fmla="*/ 2217 h 4428"/>
              <a:gd name="T44" fmla="*/ 232 w 4435"/>
              <a:gd name="T45" fmla="*/ 2277 h 4428"/>
              <a:gd name="T46" fmla="*/ 29 w 4435"/>
              <a:gd name="T47" fmla="*/ 2575 h 4428"/>
              <a:gd name="T48" fmla="*/ 337 w 4435"/>
              <a:gd name="T49" fmla="*/ 2860 h 4428"/>
              <a:gd name="T50" fmla="*/ 231 w 4435"/>
              <a:gd name="T51" fmla="*/ 3202 h 4428"/>
              <a:gd name="T52" fmla="*/ 610 w 4435"/>
              <a:gd name="T53" fmla="*/ 3384 h 4428"/>
              <a:gd name="T54" fmla="*/ 607 w 4435"/>
              <a:gd name="T55" fmla="*/ 3741 h 4428"/>
              <a:gd name="T56" fmla="*/ 1023 w 4435"/>
              <a:gd name="T57" fmla="*/ 3805 h 4428"/>
              <a:gd name="T58" fmla="*/ 1123 w 4435"/>
              <a:gd name="T59" fmla="*/ 4146 h 4428"/>
              <a:gd name="T60" fmla="*/ 1540 w 4435"/>
              <a:gd name="T61" fmla="*/ 4085 h 4428"/>
              <a:gd name="T62" fmla="*/ 1735 w 4435"/>
              <a:gd name="T63" fmla="*/ 4382 h 4428"/>
              <a:gd name="T64" fmla="*/ 2116 w 4435"/>
              <a:gd name="T65" fmla="*/ 4201 h 4428"/>
              <a:gd name="T66" fmla="*/ 2320 w 4435"/>
              <a:gd name="T67" fmla="*/ 4201 h 4428"/>
              <a:gd name="T68" fmla="*/ 2701 w 4435"/>
              <a:gd name="T69" fmla="*/ 4382 h 4428"/>
              <a:gd name="T70" fmla="*/ 2896 w 4435"/>
              <a:gd name="T71" fmla="*/ 4085 h 4428"/>
              <a:gd name="T72" fmla="*/ 3312 w 4435"/>
              <a:gd name="T73" fmla="*/ 4146 h 4428"/>
              <a:gd name="T74" fmla="*/ 3412 w 4435"/>
              <a:gd name="T75" fmla="*/ 3805 h 4428"/>
              <a:gd name="T76" fmla="*/ 3829 w 4435"/>
              <a:gd name="T77" fmla="*/ 3741 h 4428"/>
              <a:gd name="T78" fmla="*/ 3826 w 4435"/>
              <a:gd name="T79" fmla="*/ 3384 h 4428"/>
              <a:gd name="T80" fmla="*/ 4205 w 4435"/>
              <a:gd name="T81" fmla="*/ 3202 h 4428"/>
              <a:gd name="T82" fmla="*/ 4098 w 4435"/>
              <a:gd name="T83" fmla="*/ 2860 h 4428"/>
              <a:gd name="T84" fmla="*/ 4406 w 4435"/>
              <a:gd name="T85" fmla="*/ 2575 h 4428"/>
              <a:gd name="T86" fmla="*/ 4204 w 4435"/>
              <a:gd name="T87" fmla="*/ 2277 h 4428"/>
              <a:gd name="T88" fmla="*/ 2218 w 4435"/>
              <a:gd name="T89" fmla="*/ 3857 h 4428"/>
              <a:gd name="T90" fmla="*/ 2218 w 4435"/>
              <a:gd name="T91" fmla="*/ 570 h 4428"/>
              <a:gd name="T92" fmla="*/ 2218 w 4435"/>
              <a:gd name="T93" fmla="*/ 3857 h 4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35" h="4428">
                <a:moveTo>
                  <a:pt x="4435" y="2225"/>
                </a:moveTo>
                <a:cubicBezTo>
                  <a:pt x="4435" y="2222"/>
                  <a:pt x="4435" y="2220"/>
                  <a:pt x="4435" y="2217"/>
                </a:cubicBezTo>
                <a:cubicBezTo>
                  <a:pt x="4435" y="2115"/>
                  <a:pt x="4428" y="2014"/>
                  <a:pt x="4415" y="1916"/>
                </a:cubicBezTo>
                <a:cubicBezTo>
                  <a:pt x="4179" y="1899"/>
                  <a:pt x="4179" y="1899"/>
                  <a:pt x="4179" y="1899"/>
                </a:cubicBezTo>
                <a:cubicBezTo>
                  <a:pt x="4168" y="1827"/>
                  <a:pt x="4152" y="1756"/>
                  <a:pt x="4133" y="1686"/>
                </a:cubicBezTo>
                <a:cubicBezTo>
                  <a:pt x="4339" y="1568"/>
                  <a:pt x="4339" y="1568"/>
                  <a:pt x="4339" y="1568"/>
                </a:cubicBezTo>
                <a:cubicBezTo>
                  <a:pt x="4308" y="1469"/>
                  <a:pt x="4271" y="1374"/>
                  <a:pt x="4228" y="1281"/>
                </a:cubicBezTo>
                <a:cubicBezTo>
                  <a:pt x="3998" y="1334"/>
                  <a:pt x="3998" y="1334"/>
                  <a:pt x="3998" y="1334"/>
                </a:cubicBezTo>
                <a:cubicBezTo>
                  <a:pt x="3965" y="1268"/>
                  <a:pt x="3929" y="1204"/>
                  <a:pt x="3889" y="1143"/>
                </a:cubicBezTo>
                <a:cubicBezTo>
                  <a:pt x="4051" y="970"/>
                  <a:pt x="4051" y="970"/>
                  <a:pt x="4051" y="970"/>
                </a:cubicBezTo>
                <a:cubicBezTo>
                  <a:pt x="3993" y="885"/>
                  <a:pt x="3930" y="804"/>
                  <a:pt x="3861" y="729"/>
                </a:cubicBezTo>
                <a:cubicBezTo>
                  <a:pt x="3657" y="847"/>
                  <a:pt x="3657" y="847"/>
                  <a:pt x="3657" y="847"/>
                </a:cubicBezTo>
                <a:cubicBezTo>
                  <a:pt x="3606" y="794"/>
                  <a:pt x="3552" y="743"/>
                  <a:pt x="3495" y="695"/>
                </a:cubicBezTo>
                <a:cubicBezTo>
                  <a:pt x="3598" y="482"/>
                  <a:pt x="3598" y="482"/>
                  <a:pt x="3598" y="482"/>
                </a:cubicBezTo>
                <a:cubicBezTo>
                  <a:pt x="3519" y="419"/>
                  <a:pt x="3435" y="360"/>
                  <a:pt x="3347" y="308"/>
                </a:cubicBezTo>
                <a:cubicBezTo>
                  <a:pt x="3187" y="482"/>
                  <a:pt x="3187" y="482"/>
                  <a:pt x="3187" y="482"/>
                </a:cubicBezTo>
                <a:cubicBezTo>
                  <a:pt x="3121" y="446"/>
                  <a:pt x="3054" y="413"/>
                  <a:pt x="2985" y="384"/>
                </a:cubicBezTo>
                <a:cubicBezTo>
                  <a:pt x="3021" y="150"/>
                  <a:pt x="3021" y="150"/>
                  <a:pt x="3021" y="150"/>
                </a:cubicBezTo>
                <a:cubicBezTo>
                  <a:pt x="2926" y="113"/>
                  <a:pt x="2829" y="83"/>
                  <a:pt x="2730" y="59"/>
                </a:cubicBezTo>
                <a:cubicBezTo>
                  <a:pt x="2628" y="273"/>
                  <a:pt x="2628" y="273"/>
                  <a:pt x="2628" y="273"/>
                </a:cubicBezTo>
                <a:cubicBezTo>
                  <a:pt x="2555" y="257"/>
                  <a:pt x="2480" y="246"/>
                  <a:pt x="2404" y="239"/>
                </a:cubicBezTo>
                <a:cubicBezTo>
                  <a:pt x="2370" y="5"/>
                  <a:pt x="2370" y="5"/>
                  <a:pt x="2370" y="5"/>
                </a:cubicBezTo>
                <a:cubicBezTo>
                  <a:pt x="2320" y="2"/>
                  <a:pt x="2269" y="0"/>
                  <a:pt x="2218" y="0"/>
                </a:cubicBezTo>
                <a:cubicBezTo>
                  <a:pt x="2166" y="0"/>
                  <a:pt x="2116" y="2"/>
                  <a:pt x="2065" y="5"/>
                </a:cubicBezTo>
                <a:cubicBezTo>
                  <a:pt x="2031" y="239"/>
                  <a:pt x="2031" y="239"/>
                  <a:pt x="2031" y="239"/>
                </a:cubicBezTo>
                <a:cubicBezTo>
                  <a:pt x="1955" y="246"/>
                  <a:pt x="1881" y="257"/>
                  <a:pt x="1808" y="273"/>
                </a:cubicBezTo>
                <a:cubicBezTo>
                  <a:pt x="1706" y="59"/>
                  <a:pt x="1706" y="59"/>
                  <a:pt x="1706" y="59"/>
                </a:cubicBezTo>
                <a:cubicBezTo>
                  <a:pt x="1606" y="83"/>
                  <a:pt x="1509" y="113"/>
                  <a:pt x="1415" y="150"/>
                </a:cubicBezTo>
                <a:cubicBezTo>
                  <a:pt x="1451" y="384"/>
                  <a:pt x="1451" y="384"/>
                  <a:pt x="1451" y="384"/>
                </a:cubicBezTo>
                <a:cubicBezTo>
                  <a:pt x="1381" y="413"/>
                  <a:pt x="1314" y="446"/>
                  <a:pt x="1249" y="482"/>
                </a:cubicBezTo>
                <a:cubicBezTo>
                  <a:pt x="1089" y="308"/>
                  <a:pt x="1089" y="308"/>
                  <a:pt x="1089" y="308"/>
                </a:cubicBezTo>
                <a:cubicBezTo>
                  <a:pt x="1001" y="360"/>
                  <a:pt x="917" y="418"/>
                  <a:pt x="837" y="482"/>
                </a:cubicBezTo>
                <a:cubicBezTo>
                  <a:pt x="941" y="695"/>
                  <a:pt x="941" y="695"/>
                  <a:pt x="941" y="695"/>
                </a:cubicBezTo>
                <a:cubicBezTo>
                  <a:pt x="884" y="743"/>
                  <a:pt x="829" y="794"/>
                  <a:pt x="778" y="847"/>
                </a:cubicBezTo>
                <a:cubicBezTo>
                  <a:pt x="574" y="729"/>
                  <a:pt x="574" y="729"/>
                  <a:pt x="574" y="729"/>
                </a:cubicBezTo>
                <a:cubicBezTo>
                  <a:pt x="505" y="804"/>
                  <a:pt x="442" y="885"/>
                  <a:pt x="384" y="970"/>
                </a:cubicBezTo>
                <a:cubicBezTo>
                  <a:pt x="546" y="1143"/>
                  <a:pt x="546" y="1143"/>
                  <a:pt x="546" y="1143"/>
                </a:cubicBezTo>
                <a:cubicBezTo>
                  <a:pt x="506" y="1204"/>
                  <a:pt x="470" y="1268"/>
                  <a:pt x="437" y="1334"/>
                </a:cubicBezTo>
                <a:cubicBezTo>
                  <a:pt x="207" y="1281"/>
                  <a:pt x="207" y="1281"/>
                  <a:pt x="207" y="1281"/>
                </a:cubicBezTo>
                <a:cubicBezTo>
                  <a:pt x="164" y="1374"/>
                  <a:pt x="127" y="1469"/>
                  <a:pt x="97" y="1568"/>
                </a:cubicBezTo>
                <a:cubicBezTo>
                  <a:pt x="303" y="1686"/>
                  <a:pt x="303" y="1686"/>
                  <a:pt x="303" y="1686"/>
                </a:cubicBezTo>
                <a:cubicBezTo>
                  <a:pt x="283" y="1756"/>
                  <a:pt x="268" y="1827"/>
                  <a:pt x="256" y="1899"/>
                </a:cubicBezTo>
                <a:cubicBezTo>
                  <a:pt x="21" y="1916"/>
                  <a:pt x="21" y="1916"/>
                  <a:pt x="21" y="1916"/>
                </a:cubicBezTo>
                <a:cubicBezTo>
                  <a:pt x="7" y="2014"/>
                  <a:pt x="0" y="2115"/>
                  <a:pt x="0" y="2217"/>
                </a:cubicBezTo>
                <a:cubicBezTo>
                  <a:pt x="0" y="2220"/>
                  <a:pt x="0" y="2222"/>
                  <a:pt x="0" y="2225"/>
                </a:cubicBezTo>
                <a:cubicBezTo>
                  <a:pt x="232" y="2277"/>
                  <a:pt x="232" y="2277"/>
                  <a:pt x="232" y="2277"/>
                </a:cubicBezTo>
                <a:cubicBezTo>
                  <a:pt x="234" y="2349"/>
                  <a:pt x="240" y="2420"/>
                  <a:pt x="249" y="2490"/>
                </a:cubicBezTo>
                <a:cubicBezTo>
                  <a:pt x="29" y="2575"/>
                  <a:pt x="29" y="2575"/>
                  <a:pt x="29" y="2575"/>
                </a:cubicBezTo>
                <a:cubicBezTo>
                  <a:pt x="46" y="2679"/>
                  <a:pt x="70" y="2780"/>
                  <a:pt x="101" y="2878"/>
                </a:cubicBezTo>
                <a:cubicBezTo>
                  <a:pt x="337" y="2860"/>
                  <a:pt x="337" y="2860"/>
                  <a:pt x="337" y="2860"/>
                </a:cubicBezTo>
                <a:cubicBezTo>
                  <a:pt x="360" y="2927"/>
                  <a:pt x="386" y="2992"/>
                  <a:pt x="416" y="3055"/>
                </a:cubicBezTo>
                <a:cubicBezTo>
                  <a:pt x="231" y="3202"/>
                  <a:pt x="231" y="3202"/>
                  <a:pt x="231" y="3202"/>
                </a:cubicBezTo>
                <a:cubicBezTo>
                  <a:pt x="277" y="3296"/>
                  <a:pt x="330" y="3386"/>
                  <a:pt x="389" y="3472"/>
                </a:cubicBezTo>
                <a:cubicBezTo>
                  <a:pt x="610" y="3384"/>
                  <a:pt x="610" y="3384"/>
                  <a:pt x="610" y="3384"/>
                </a:cubicBezTo>
                <a:cubicBezTo>
                  <a:pt x="651" y="3440"/>
                  <a:pt x="694" y="3494"/>
                  <a:pt x="741" y="3546"/>
                </a:cubicBezTo>
                <a:cubicBezTo>
                  <a:pt x="607" y="3741"/>
                  <a:pt x="607" y="3741"/>
                  <a:pt x="607" y="3741"/>
                </a:cubicBezTo>
                <a:cubicBezTo>
                  <a:pt x="679" y="3817"/>
                  <a:pt x="756" y="3888"/>
                  <a:pt x="838" y="3953"/>
                </a:cubicBezTo>
                <a:cubicBezTo>
                  <a:pt x="1023" y="3805"/>
                  <a:pt x="1023" y="3805"/>
                  <a:pt x="1023" y="3805"/>
                </a:cubicBezTo>
                <a:cubicBezTo>
                  <a:pt x="1078" y="3846"/>
                  <a:pt x="1135" y="3884"/>
                  <a:pt x="1194" y="3920"/>
                </a:cubicBezTo>
                <a:cubicBezTo>
                  <a:pt x="1123" y="4146"/>
                  <a:pt x="1123" y="4146"/>
                  <a:pt x="1123" y="4146"/>
                </a:cubicBezTo>
                <a:cubicBezTo>
                  <a:pt x="1214" y="4197"/>
                  <a:pt x="1309" y="4243"/>
                  <a:pt x="1407" y="4282"/>
                </a:cubicBezTo>
                <a:cubicBezTo>
                  <a:pt x="1540" y="4085"/>
                  <a:pt x="1540" y="4085"/>
                  <a:pt x="1540" y="4085"/>
                </a:cubicBezTo>
                <a:cubicBezTo>
                  <a:pt x="1604" y="4109"/>
                  <a:pt x="1669" y="4128"/>
                  <a:pt x="1736" y="4145"/>
                </a:cubicBezTo>
                <a:cubicBezTo>
                  <a:pt x="1735" y="4382"/>
                  <a:pt x="1735" y="4382"/>
                  <a:pt x="1735" y="4382"/>
                </a:cubicBezTo>
                <a:cubicBezTo>
                  <a:pt x="1836" y="4404"/>
                  <a:pt x="1940" y="4420"/>
                  <a:pt x="2047" y="4428"/>
                </a:cubicBezTo>
                <a:cubicBezTo>
                  <a:pt x="2116" y="4201"/>
                  <a:pt x="2116" y="4201"/>
                  <a:pt x="2116" y="4201"/>
                </a:cubicBezTo>
                <a:cubicBezTo>
                  <a:pt x="2150" y="4203"/>
                  <a:pt x="2184" y="4204"/>
                  <a:pt x="2218" y="4204"/>
                </a:cubicBezTo>
                <a:cubicBezTo>
                  <a:pt x="2252" y="4204"/>
                  <a:pt x="2286" y="4203"/>
                  <a:pt x="2320" y="4201"/>
                </a:cubicBezTo>
                <a:cubicBezTo>
                  <a:pt x="2389" y="4428"/>
                  <a:pt x="2389" y="4428"/>
                  <a:pt x="2389" y="4428"/>
                </a:cubicBezTo>
                <a:cubicBezTo>
                  <a:pt x="2495" y="4420"/>
                  <a:pt x="2599" y="4404"/>
                  <a:pt x="2701" y="4382"/>
                </a:cubicBezTo>
                <a:cubicBezTo>
                  <a:pt x="2700" y="4145"/>
                  <a:pt x="2700" y="4145"/>
                  <a:pt x="2700" y="4145"/>
                </a:cubicBezTo>
                <a:cubicBezTo>
                  <a:pt x="2766" y="4128"/>
                  <a:pt x="2832" y="4109"/>
                  <a:pt x="2896" y="4085"/>
                </a:cubicBezTo>
                <a:cubicBezTo>
                  <a:pt x="3028" y="4282"/>
                  <a:pt x="3028" y="4282"/>
                  <a:pt x="3028" y="4282"/>
                </a:cubicBezTo>
                <a:cubicBezTo>
                  <a:pt x="3127" y="4243"/>
                  <a:pt x="3221" y="4197"/>
                  <a:pt x="3312" y="4146"/>
                </a:cubicBezTo>
                <a:cubicBezTo>
                  <a:pt x="3242" y="3920"/>
                  <a:pt x="3242" y="3920"/>
                  <a:pt x="3242" y="3920"/>
                </a:cubicBezTo>
                <a:cubicBezTo>
                  <a:pt x="3301" y="3884"/>
                  <a:pt x="3358" y="3846"/>
                  <a:pt x="3412" y="3805"/>
                </a:cubicBezTo>
                <a:cubicBezTo>
                  <a:pt x="3597" y="3953"/>
                  <a:pt x="3597" y="3953"/>
                  <a:pt x="3597" y="3953"/>
                </a:cubicBezTo>
                <a:cubicBezTo>
                  <a:pt x="3679" y="3888"/>
                  <a:pt x="3757" y="3817"/>
                  <a:pt x="3829" y="3741"/>
                </a:cubicBezTo>
                <a:cubicBezTo>
                  <a:pt x="3695" y="3546"/>
                  <a:pt x="3695" y="3546"/>
                  <a:pt x="3695" y="3546"/>
                </a:cubicBezTo>
                <a:cubicBezTo>
                  <a:pt x="3741" y="3494"/>
                  <a:pt x="3785" y="3440"/>
                  <a:pt x="3826" y="3384"/>
                </a:cubicBezTo>
                <a:cubicBezTo>
                  <a:pt x="4046" y="3472"/>
                  <a:pt x="4046" y="3472"/>
                  <a:pt x="4046" y="3472"/>
                </a:cubicBezTo>
                <a:cubicBezTo>
                  <a:pt x="4105" y="3386"/>
                  <a:pt x="4158" y="3296"/>
                  <a:pt x="4205" y="3202"/>
                </a:cubicBezTo>
                <a:cubicBezTo>
                  <a:pt x="4019" y="3055"/>
                  <a:pt x="4019" y="3055"/>
                  <a:pt x="4019" y="3055"/>
                </a:cubicBezTo>
                <a:cubicBezTo>
                  <a:pt x="4049" y="2992"/>
                  <a:pt x="4076" y="2927"/>
                  <a:pt x="4098" y="2860"/>
                </a:cubicBezTo>
                <a:cubicBezTo>
                  <a:pt x="4335" y="2878"/>
                  <a:pt x="4335" y="2878"/>
                  <a:pt x="4335" y="2878"/>
                </a:cubicBezTo>
                <a:cubicBezTo>
                  <a:pt x="4365" y="2780"/>
                  <a:pt x="4389" y="2679"/>
                  <a:pt x="4406" y="2575"/>
                </a:cubicBezTo>
                <a:cubicBezTo>
                  <a:pt x="4186" y="2490"/>
                  <a:pt x="4186" y="2490"/>
                  <a:pt x="4186" y="2490"/>
                </a:cubicBezTo>
                <a:cubicBezTo>
                  <a:pt x="4196" y="2420"/>
                  <a:pt x="4202" y="2349"/>
                  <a:pt x="4204" y="2277"/>
                </a:cubicBezTo>
                <a:lnTo>
                  <a:pt x="4435" y="2225"/>
                </a:lnTo>
                <a:close/>
                <a:moveTo>
                  <a:pt x="2218" y="3857"/>
                </a:moveTo>
                <a:cubicBezTo>
                  <a:pt x="1310" y="3857"/>
                  <a:pt x="574" y="3122"/>
                  <a:pt x="574" y="2214"/>
                </a:cubicBezTo>
                <a:cubicBezTo>
                  <a:pt x="574" y="1306"/>
                  <a:pt x="1310" y="570"/>
                  <a:pt x="2218" y="570"/>
                </a:cubicBezTo>
                <a:cubicBezTo>
                  <a:pt x="3125" y="570"/>
                  <a:pt x="3861" y="1306"/>
                  <a:pt x="3861" y="2214"/>
                </a:cubicBezTo>
                <a:cubicBezTo>
                  <a:pt x="3861" y="3122"/>
                  <a:pt x="3125" y="3857"/>
                  <a:pt x="2218" y="385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noEditPoints="1"/>
          </p:cNvSpPr>
          <p:nvPr/>
        </p:nvSpPr>
        <p:spPr bwMode="auto">
          <a:xfrm>
            <a:off x="4897504" y="2306523"/>
            <a:ext cx="1346943" cy="1343171"/>
          </a:xfrm>
          <a:custGeom>
            <a:avLst/>
            <a:gdLst>
              <a:gd name="T0" fmla="*/ 3541 w 3541"/>
              <a:gd name="T1" fmla="*/ 1853 h 3529"/>
              <a:gd name="T2" fmla="*/ 3221 w 3541"/>
              <a:gd name="T3" fmla="*/ 1529 h 3529"/>
              <a:gd name="T4" fmla="*/ 3422 w 3541"/>
              <a:gd name="T5" fmla="*/ 1127 h 3529"/>
              <a:gd name="T6" fmla="*/ 2992 w 3541"/>
              <a:gd name="T7" fmla="*/ 954 h 3529"/>
              <a:gd name="T8" fmla="*/ 3014 w 3541"/>
              <a:gd name="T9" fmla="*/ 509 h 3529"/>
              <a:gd name="T10" fmla="*/ 2545 w 3541"/>
              <a:gd name="T11" fmla="*/ 522 h 3529"/>
              <a:gd name="T12" fmla="*/ 2386 w 3541"/>
              <a:gd name="T13" fmla="*/ 109 h 3529"/>
              <a:gd name="T14" fmla="*/ 1958 w 3541"/>
              <a:gd name="T15" fmla="*/ 313 h 3529"/>
              <a:gd name="T16" fmla="*/ 1771 w 3541"/>
              <a:gd name="T17" fmla="*/ 0 h 3529"/>
              <a:gd name="T18" fmla="*/ 1583 w 3541"/>
              <a:gd name="T19" fmla="*/ 313 h 3529"/>
              <a:gd name="T20" fmla="*/ 1155 w 3541"/>
              <a:gd name="T21" fmla="*/ 109 h 3529"/>
              <a:gd name="T22" fmla="*/ 996 w 3541"/>
              <a:gd name="T23" fmla="*/ 522 h 3529"/>
              <a:gd name="T24" fmla="*/ 527 w 3541"/>
              <a:gd name="T25" fmla="*/ 509 h 3529"/>
              <a:gd name="T26" fmla="*/ 549 w 3541"/>
              <a:gd name="T27" fmla="*/ 954 h 3529"/>
              <a:gd name="T28" fmla="*/ 119 w 3541"/>
              <a:gd name="T29" fmla="*/ 1127 h 3529"/>
              <a:gd name="T30" fmla="*/ 320 w 3541"/>
              <a:gd name="T31" fmla="*/ 1529 h 3529"/>
              <a:gd name="T32" fmla="*/ 0 w 3541"/>
              <a:gd name="T33" fmla="*/ 1853 h 3529"/>
              <a:gd name="T34" fmla="*/ 347 w 3541"/>
              <a:gd name="T35" fmla="*/ 2143 h 3529"/>
              <a:gd name="T36" fmla="*/ 184 w 3541"/>
              <a:gd name="T37" fmla="*/ 2561 h 3529"/>
              <a:gd name="T38" fmla="*/ 621 w 3541"/>
              <a:gd name="T39" fmla="*/ 2689 h 3529"/>
              <a:gd name="T40" fmla="*/ 635 w 3541"/>
              <a:gd name="T41" fmla="*/ 3133 h 3529"/>
              <a:gd name="T42" fmla="*/ 1088 w 3541"/>
              <a:gd name="T43" fmla="*/ 3074 h 3529"/>
              <a:gd name="T44" fmla="*/ 1276 w 3541"/>
              <a:gd name="T45" fmla="*/ 3474 h 3529"/>
              <a:gd name="T46" fmla="*/ 1667 w 3541"/>
              <a:gd name="T47" fmla="*/ 3239 h 3529"/>
              <a:gd name="T48" fmla="*/ 1874 w 3541"/>
              <a:gd name="T49" fmla="*/ 3239 h 3529"/>
              <a:gd name="T50" fmla="*/ 2265 w 3541"/>
              <a:gd name="T51" fmla="*/ 3474 h 3529"/>
              <a:gd name="T52" fmla="*/ 2453 w 3541"/>
              <a:gd name="T53" fmla="*/ 3074 h 3529"/>
              <a:gd name="T54" fmla="*/ 2906 w 3541"/>
              <a:gd name="T55" fmla="*/ 3133 h 3529"/>
              <a:gd name="T56" fmla="*/ 2920 w 3541"/>
              <a:gd name="T57" fmla="*/ 2689 h 3529"/>
              <a:gd name="T58" fmla="*/ 3357 w 3541"/>
              <a:gd name="T59" fmla="*/ 2561 h 3529"/>
              <a:gd name="T60" fmla="*/ 3194 w 3541"/>
              <a:gd name="T61" fmla="*/ 2143 h 3529"/>
              <a:gd name="T62" fmla="*/ 1771 w 3541"/>
              <a:gd name="T63" fmla="*/ 2947 h 3529"/>
              <a:gd name="T64" fmla="*/ 1771 w 3541"/>
              <a:gd name="T65" fmla="*/ 582 h 3529"/>
              <a:gd name="T66" fmla="*/ 1771 w 3541"/>
              <a:gd name="T67" fmla="*/ 2947 h 3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41" h="3529">
                <a:moveTo>
                  <a:pt x="3510" y="2113"/>
                </a:moveTo>
                <a:cubicBezTo>
                  <a:pt x="3526" y="2028"/>
                  <a:pt x="3537" y="1942"/>
                  <a:pt x="3541" y="1853"/>
                </a:cubicBezTo>
                <a:cubicBezTo>
                  <a:pt x="3241" y="1759"/>
                  <a:pt x="3241" y="1759"/>
                  <a:pt x="3241" y="1759"/>
                </a:cubicBezTo>
                <a:cubicBezTo>
                  <a:pt x="3240" y="1680"/>
                  <a:pt x="3233" y="1604"/>
                  <a:pt x="3221" y="1529"/>
                </a:cubicBezTo>
                <a:cubicBezTo>
                  <a:pt x="3498" y="1372"/>
                  <a:pt x="3498" y="1372"/>
                  <a:pt x="3498" y="1372"/>
                </a:cubicBezTo>
                <a:cubicBezTo>
                  <a:pt x="3478" y="1288"/>
                  <a:pt x="3453" y="1206"/>
                  <a:pt x="3422" y="1127"/>
                </a:cubicBezTo>
                <a:cubicBezTo>
                  <a:pt x="3109" y="1163"/>
                  <a:pt x="3109" y="1163"/>
                  <a:pt x="3109" y="1163"/>
                </a:cubicBezTo>
                <a:cubicBezTo>
                  <a:pt x="3076" y="1090"/>
                  <a:pt x="3037" y="1020"/>
                  <a:pt x="2992" y="954"/>
                </a:cubicBezTo>
                <a:cubicBezTo>
                  <a:pt x="3181" y="699"/>
                  <a:pt x="3181" y="699"/>
                  <a:pt x="3181" y="699"/>
                </a:cubicBezTo>
                <a:cubicBezTo>
                  <a:pt x="3130" y="632"/>
                  <a:pt x="3074" y="568"/>
                  <a:pt x="3014" y="509"/>
                </a:cubicBezTo>
                <a:cubicBezTo>
                  <a:pt x="2743" y="669"/>
                  <a:pt x="2743" y="669"/>
                  <a:pt x="2743" y="669"/>
                </a:cubicBezTo>
                <a:cubicBezTo>
                  <a:pt x="2681" y="614"/>
                  <a:pt x="2615" y="565"/>
                  <a:pt x="2545" y="522"/>
                </a:cubicBezTo>
                <a:cubicBezTo>
                  <a:pt x="2614" y="213"/>
                  <a:pt x="2614" y="213"/>
                  <a:pt x="2614" y="213"/>
                </a:cubicBezTo>
                <a:cubicBezTo>
                  <a:pt x="2541" y="173"/>
                  <a:pt x="2464" y="138"/>
                  <a:pt x="2386" y="109"/>
                </a:cubicBezTo>
                <a:cubicBezTo>
                  <a:pt x="2203" y="366"/>
                  <a:pt x="2203" y="366"/>
                  <a:pt x="2203" y="366"/>
                </a:cubicBezTo>
                <a:cubicBezTo>
                  <a:pt x="2124" y="342"/>
                  <a:pt x="2042" y="324"/>
                  <a:pt x="1958" y="313"/>
                </a:cubicBezTo>
                <a:cubicBezTo>
                  <a:pt x="1895" y="4"/>
                  <a:pt x="1895" y="4"/>
                  <a:pt x="1895" y="4"/>
                </a:cubicBezTo>
                <a:cubicBezTo>
                  <a:pt x="1854" y="1"/>
                  <a:pt x="1812" y="0"/>
                  <a:pt x="1771" y="0"/>
                </a:cubicBezTo>
                <a:cubicBezTo>
                  <a:pt x="1729" y="0"/>
                  <a:pt x="1687" y="1"/>
                  <a:pt x="1646" y="4"/>
                </a:cubicBezTo>
                <a:cubicBezTo>
                  <a:pt x="1583" y="313"/>
                  <a:pt x="1583" y="313"/>
                  <a:pt x="1583" y="313"/>
                </a:cubicBezTo>
                <a:cubicBezTo>
                  <a:pt x="1499" y="324"/>
                  <a:pt x="1417" y="342"/>
                  <a:pt x="1338" y="366"/>
                </a:cubicBezTo>
                <a:cubicBezTo>
                  <a:pt x="1155" y="109"/>
                  <a:pt x="1155" y="109"/>
                  <a:pt x="1155" y="109"/>
                </a:cubicBezTo>
                <a:cubicBezTo>
                  <a:pt x="1077" y="138"/>
                  <a:pt x="1001" y="173"/>
                  <a:pt x="927" y="213"/>
                </a:cubicBezTo>
                <a:cubicBezTo>
                  <a:pt x="996" y="522"/>
                  <a:pt x="996" y="522"/>
                  <a:pt x="996" y="522"/>
                </a:cubicBezTo>
                <a:cubicBezTo>
                  <a:pt x="926" y="565"/>
                  <a:pt x="860" y="614"/>
                  <a:pt x="799" y="669"/>
                </a:cubicBezTo>
                <a:cubicBezTo>
                  <a:pt x="527" y="509"/>
                  <a:pt x="527" y="509"/>
                  <a:pt x="527" y="509"/>
                </a:cubicBezTo>
                <a:cubicBezTo>
                  <a:pt x="467" y="568"/>
                  <a:pt x="411" y="632"/>
                  <a:pt x="360" y="699"/>
                </a:cubicBezTo>
                <a:cubicBezTo>
                  <a:pt x="549" y="954"/>
                  <a:pt x="549" y="954"/>
                  <a:pt x="549" y="954"/>
                </a:cubicBezTo>
                <a:cubicBezTo>
                  <a:pt x="504" y="1020"/>
                  <a:pt x="465" y="1090"/>
                  <a:pt x="432" y="1163"/>
                </a:cubicBezTo>
                <a:cubicBezTo>
                  <a:pt x="119" y="1127"/>
                  <a:pt x="119" y="1127"/>
                  <a:pt x="119" y="1127"/>
                </a:cubicBezTo>
                <a:cubicBezTo>
                  <a:pt x="88" y="1206"/>
                  <a:pt x="63" y="1288"/>
                  <a:pt x="43" y="1372"/>
                </a:cubicBezTo>
                <a:cubicBezTo>
                  <a:pt x="320" y="1529"/>
                  <a:pt x="320" y="1529"/>
                  <a:pt x="320" y="1529"/>
                </a:cubicBezTo>
                <a:cubicBezTo>
                  <a:pt x="308" y="1604"/>
                  <a:pt x="301" y="1680"/>
                  <a:pt x="300" y="1759"/>
                </a:cubicBezTo>
                <a:cubicBezTo>
                  <a:pt x="0" y="1853"/>
                  <a:pt x="0" y="1853"/>
                  <a:pt x="0" y="1853"/>
                </a:cubicBezTo>
                <a:cubicBezTo>
                  <a:pt x="4" y="1942"/>
                  <a:pt x="15" y="2028"/>
                  <a:pt x="31" y="2113"/>
                </a:cubicBezTo>
                <a:cubicBezTo>
                  <a:pt x="347" y="2143"/>
                  <a:pt x="347" y="2143"/>
                  <a:pt x="347" y="2143"/>
                </a:cubicBezTo>
                <a:cubicBezTo>
                  <a:pt x="366" y="2215"/>
                  <a:pt x="390" y="2285"/>
                  <a:pt x="419" y="2353"/>
                </a:cubicBezTo>
                <a:cubicBezTo>
                  <a:pt x="184" y="2561"/>
                  <a:pt x="184" y="2561"/>
                  <a:pt x="184" y="2561"/>
                </a:cubicBezTo>
                <a:cubicBezTo>
                  <a:pt x="223" y="2641"/>
                  <a:pt x="269" y="2717"/>
                  <a:pt x="320" y="2790"/>
                </a:cubicBezTo>
                <a:cubicBezTo>
                  <a:pt x="621" y="2689"/>
                  <a:pt x="621" y="2689"/>
                  <a:pt x="621" y="2689"/>
                </a:cubicBezTo>
                <a:cubicBezTo>
                  <a:pt x="666" y="2744"/>
                  <a:pt x="714" y="2797"/>
                  <a:pt x="766" y="2845"/>
                </a:cubicBezTo>
                <a:cubicBezTo>
                  <a:pt x="635" y="3133"/>
                  <a:pt x="635" y="3133"/>
                  <a:pt x="635" y="3133"/>
                </a:cubicBezTo>
                <a:cubicBezTo>
                  <a:pt x="704" y="3190"/>
                  <a:pt x="777" y="3242"/>
                  <a:pt x="854" y="3289"/>
                </a:cubicBezTo>
                <a:cubicBezTo>
                  <a:pt x="1088" y="3074"/>
                  <a:pt x="1088" y="3074"/>
                  <a:pt x="1088" y="3074"/>
                </a:cubicBezTo>
                <a:cubicBezTo>
                  <a:pt x="1149" y="3107"/>
                  <a:pt x="1213" y="3135"/>
                  <a:pt x="1279" y="3158"/>
                </a:cubicBezTo>
                <a:cubicBezTo>
                  <a:pt x="1276" y="3474"/>
                  <a:pt x="1276" y="3474"/>
                  <a:pt x="1276" y="3474"/>
                </a:cubicBezTo>
                <a:cubicBezTo>
                  <a:pt x="1362" y="3499"/>
                  <a:pt x="1450" y="3518"/>
                  <a:pt x="1541" y="3529"/>
                </a:cubicBezTo>
                <a:cubicBezTo>
                  <a:pt x="1667" y="3239"/>
                  <a:pt x="1667" y="3239"/>
                  <a:pt x="1667" y="3239"/>
                </a:cubicBezTo>
                <a:cubicBezTo>
                  <a:pt x="1702" y="3241"/>
                  <a:pt x="1736" y="3242"/>
                  <a:pt x="1771" y="3242"/>
                </a:cubicBezTo>
                <a:cubicBezTo>
                  <a:pt x="1805" y="3242"/>
                  <a:pt x="1840" y="3241"/>
                  <a:pt x="1874" y="3239"/>
                </a:cubicBezTo>
                <a:cubicBezTo>
                  <a:pt x="2000" y="3529"/>
                  <a:pt x="2000" y="3529"/>
                  <a:pt x="2000" y="3529"/>
                </a:cubicBezTo>
                <a:cubicBezTo>
                  <a:pt x="2091" y="3518"/>
                  <a:pt x="2179" y="3499"/>
                  <a:pt x="2265" y="3474"/>
                </a:cubicBezTo>
                <a:cubicBezTo>
                  <a:pt x="2262" y="3158"/>
                  <a:pt x="2262" y="3158"/>
                  <a:pt x="2262" y="3158"/>
                </a:cubicBezTo>
                <a:cubicBezTo>
                  <a:pt x="2328" y="3134"/>
                  <a:pt x="2392" y="3107"/>
                  <a:pt x="2453" y="3074"/>
                </a:cubicBezTo>
                <a:cubicBezTo>
                  <a:pt x="2687" y="3289"/>
                  <a:pt x="2687" y="3289"/>
                  <a:pt x="2687" y="3289"/>
                </a:cubicBezTo>
                <a:cubicBezTo>
                  <a:pt x="2764" y="3242"/>
                  <a:pt x="2837" y="3190"/>
                  <a:pt x="2906" y="3133"/>
                </a:cubicBezTo>
                <a:cubicBezTo>
                  <a:pt x="2775" y="2845"/>
                  <a:pt x="2775" y="2845"/>
                  <a:pt x="2775" y="2845"/>
                </a:cubicBezTo>
                <a:cubicBezTo>
                  <a:pt x="2827" y="2797"/>
                  <a:pt x="2876" y="2744"/>
                  <a:pt x="2920" y="2689"/>
                </a:cubicBezTo>
                <a:cubicBezTo>
                  <a:pt x="3222" y="2790"/>
                  <a:pt x="3222" y="2790"/>
                  <a:pt x="3222" y="2790"/>
                </a:cubicBezTo>
                <a:cubicBezTo>
                  <a:pt x="3272" y="2717"/>
                  <a:pt x="3318" y="2641"/>
                  <a:pt x="3357" y="2561"/>
                </a:cubicBezTo>
                <a:cubicBezTo>
                  <a:pt x="3122" y="2353"/>
                  <a:pt x="3122" y="2353"/>
                  <a:pt x="3122" y="2353"/>
                </a:cubicBezTo>
                <a:cubicBezTo>
                  <a:pt x="3151" y="2285"/>
                  <a:pt x="3175" y="2215"/>
                  <a:pt x="3194" y="2143"/>
                </a:cubicBezTo>
                <a:lnTo>
                  <a:pt x="3510" y="2113"/>
                </a:lnTo>
                <a:close/>
                <a:moveTo>
                  <a:pt x="1771" y="2947"/>
                </a:moveTo>
                <a:cubicBezTo>
                  <a:pt x="1117" y="2947"/>
                  <a:pt x="588" y="2418"/>
                  <a:pt x="588" y="1764"/>
                </a:cubicBezTo>
                <a:cubicBezTo>
                  <a:pt x="588" y="1111"/>
                  <a:pt x="1117" y="582"/>
                  <a:pt x="1771" y="582"/>
                </a:cubicBezTo>
                <a:cubicBezTo>
                  <a:pt x="2424" y="582"/>
                  <a:pt x="2953" y="1111"/>
                  <a:pt x="2953" y="1764"/>
                </a:cubicBezTo>
                <a:cubicBezTo>
                  <a:pt x="2953" y="2418"/>
                  <a:pt x="2424" y="2947"/>
                  <a:pt x="1771" y="294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3559690" y="2775551"/>
            <a:ext cx="1328079" cy="1324845"/>
          </a:xfrm>
          <a:custGeom>
            <a:avLst/>
            <a:gdLst>
              <a:gd name="T0" fmla="*/ 3491 w 3491"/>
              <a:gd name="T1" fmla="*/ 1742 h 3482"/>
              <a:gd name="T2" fmla="*/ 3215 w 3491"/>
              <a:gd name="T3" fmla="*/ 1448 h 3482"/>
              <a:gd name="T4" fmla="*/ 3371 w 3491"/>
              <a:gd name="T5" fmla="*/ 1108 h 3482"/>
              <a:gd name="T6" fmla="*/ 3008 w 3491"/>
              <a:gd name="T7" fmla="*/ 937 h 3482"/>
              <a:gd name="T8" fmla="*/ 3027 w 3491"/>
              <a:gd name="T9" fmla="*/ 560 h 3482"/>
              <a:gd name="T10" fmla="*/ 2627 w 3491"/>
              <a:gd name="T11" fmla="*/ 534 h 3482"/>
              <a:gd name="T12" fmla="*/ 2505 w 3491"/>
              <a:gd name="T13" fmla="*/ 174 h 3482"/>
              <a:gd name="T14" fmla="*/ 2124 w 3491"/>
              <a:gd name="T15" fmla="*/ 295 h 3482"/>
              <a:gd name="T16" fmla="*/ 1878 w 3491"/>
              <a:gd name="T17" fmla="*/ 5 h 3482"/>
              <a:gd name="T18" fmla="*/ 1613 w 3491"/>
              <a:gd name="T19" fmla="*/ 5 h 3482"/>
              <a:gd name="T20" fmla="*/ 1367 w 3491"/>
              <a:gd name="T21" fmla="*/ 295 h 3482"/>
              <a:gd name="T22" fmla="*/ 986 w 3491"/>
              <a:gd name="T23" fmla="*/ 174 h 3482"/>
              <a:gd name="T24" fmla="*/ 864 w 3491"/>
              <a:gd name="T25" fmla="*/ 534 h 3482"/>
              <a:gd name="T26" fmla="*/ 465 w 3491"/>
              <a:gd name="T27" fmla="*/ 560 h 3482"/>
              <a:gd name="T28" fmla="*/ 484 w 3491"/>
              <a:gd name="T29" fmla="*/ 937 h 3482"/>
              <a:gd name="T30" fmla="*/ 120 w 3491"/>
              <a:gd name="T31" fmla="*/ 1108 h 3482"/>
              <a:gd name="T32" fmla="*/ 277 w 3491"/>
              <a:gd name="T33" fmla="*/ 1448 h 3482"/>
              <a:gd name="T34" fmla="*/ 0 w 3491"/>
              <a:gd name="T35" fmla="*/ 1742 h 3482"/>
              <a:gd name="T36" fmla="*/ 268 w 3491"/>
              <a:gd name="T37" fmla="*/ 1997 h 3482"/>
              <a:gd name="T38" fmla="*/ 117 w 3491"/>
              <a:gd name="T39" fmla="*/ 2373 h 3482"/>
              <a:gd name="T40" fmla="*/ 456 w 3491"/>
              <a:gd name="T41" fmla="*/ 2509 h 3482"/>
              <a:gd name="T42" fmla="*/ 453 w 3491"/>
              <a:gd name="T43" fmla="*/ 2917 h 3482"/>
              <a:gd name="T44" fmla="*/ 814 w 3491"/>
              <a:gd name="T45" fmla="*/ 2919 h 3482"/>
              <a:gd name="T46" fmla="*/ 959 w 3491"/>
              <a:gd name="T47" fmla="*/ 3303 h 3482"/>
              <a:gd name="T48" fmla="*/ 1293 w 3491"/>
              <a:gd name="T49" fmla="*/ 3174 h 3482"/>
              <a:gd name="T50" fmla="*/ 1568 w 3491"/>
              <a:gd name="T51" fmla="*/ 3482 h 3482"/>
              <a:gd name="T52" fmla="*/ 1746 w 3491"/>
              <a:gd name="T53" fmla="*/ 3244 h 3482"/>
              <a:gd name="T54" fmla="*/ 1923 w 3491"/>
              <a:gd name="T55" fmla="*/ 3482 h 3482"/>
              <a:gd name="T56" fmla="*/ 2198 w 3491"/>
              <a:gd name="T57" fmla="*/ 3174 h 3482"/>
              <a:gd name="T58" fmla="*/ 2533 w 3491"/>
              <a:gd name="T59" fmla="*/ 3303 h 3482"/>
              <a:gd name="T60" fmla="*/ 2677 w 3491"/>
              <a:gd name="T61" fmla="*/ 2919 h 3482"/>
              <a:gd name="T62" fmla="*/ 3039 w 3491"/>
              <a:gd name="T63" fmla="*/ 2917 h 3482"/>
              <a:gd name="T64" fmla="*/ 3035 w 3491"/>
              <a:gd name="T65" fmla="*/ 2509 h 3482"/>
              <a:gd name="T66" fmla="*/ 3374 w 3491"/>
              <a:gd name="T67" fmla="*/ 2373 h 3482"/>
              <a:gd name="T68" fmla="*/ 3223 w 3491"/>
              <a:gd name="T69" fmla="*/ 1997 h 3482"/>
              <a:gd name="T70" fmla="*/ 1746 w 3491"/>
              <a:gd name="T71" fmla="*/ 2959 h 3482"/>
              <a:gd name="T72" fmla="*/ 1746 w 3491"/>
              <a:gd name="T73" fmla="*/ 523 h 3482"/>
              <a:gd name="T74" fmla="*/ 1746 w 3491"/>
              <a:gd name="T75" fmla="*/ 2959 h 3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91" h="3482">
                <a:moveTo>
                  <a:pt x="3243" y="1811"/>
                </a:moveTo>
                <a:cubicBezTo>
                  <a:pt x="3491" y="1742"/>
                  <a:pt x="3491" y="1742"/>
                  <a:pt x="3491" y="1742"/>
                </a:cubicBezTo>
                <a:cubicBezTo>
                  <a:pt x="3491" y="1650"/>
                  <a:pt x="3483" y="1559"/>
                  <a:pt x="3469" y="1470"/>
                </a:cubicBezTo>
                <a:cubicBezTo>
                  <a:pt x="3215" y="1448"/>
                  <a:pt x="3215" y="1448"/>
                  <a:pt x="3215" y="1448"/>
                </a:cubicBezTo>
                <a:cubicBezTo>
                  <a:pt x="3202" y="1385"/>
                  <a:pt x="3185" y="1322"/>
                  <a:pt x="3164" y="1262"/>
                </a:cubicBezTo>
                <a:cubicBezTo>
                  <a:pt x="3371" y="1108"/>
                  <a:pt x="3371" y="1108"/>
                  <a:pt x="3371" y="1108"/>
                </a:cubicBezTo>
                <a:cubicBezTo>
                  <a:pt x="3338" y="1024"/>
                  <a:pt x="3298" y="943"/>
                  <a:pt x="3253" y="866"/>
                </a:cubicBezTo>
                <a:cubicBezTo>
                  <a:pt x="3008" y="937"/>
                  <a:pt x="3008" y="937"/>
                  <a:pt x="3008" y="937"/>
                </a:cubicBezTo>
                <a:cubicBezTo>
                  <a:pt x="2972" y="881"/>
                  <a:pt x="2933" y="828"/>
                  <a:pt x="2890" y="778"/>
                </a:cubicBezTo>
                <a:cubicBezTo>
                  <a:pt x="3027" y="560"/>
                  <a:pt x="3027" y="560"/>
                  <a:pt x="3027" y="560"/>
                </a:cubicBezTo>
                <a:cubicBezTo>
                  <a:pt x="2966" y="495"/>
                  <a:pt x="2901" y="434"/>
                  <a:pt x="2831" y="378"/>
                </a:cubicBezTo>
                <a:cubicBezTo>
                  <a:pt x="2627" y="534"/>
                  <a:pt x="2627" y="534"/>
                  <a:pt x="2627" y="534"/>
                </a:cubicBezTo>
                <a:cubicBezTo>
                  <a:pt x="2573" y="494"/>
                  <a:pt x="2516" y="458"/>
                  <a:pt x="2457" y="426"/>
                </a:cubicBezTo>
                <a:cubicBezTo>
                  <a:pt x="2505" y="174"/>
                  <a:pt x="2505" y="174"/>
                  <a:pt x="2505" y="174"/>
                </a:cubicBezTo>
                <a:cubicBezTo>
                  <a:pt x="2426" y="135"/>
                  <a:pt x="2343" y="103"/>
                  <a:pt x="2258" y="76"/>
                </a:cubicBezTo>
                <a:cubicBezTo>
                  <a:pt x="2124" y="295"/>
                  <a:pt x="2124" y="295"/>
                  <a:pt x="2124" y="295"/>
                </a:cubicBezTo>
                <a:cubicBezTo>
                  <a:pt x="2059" y="278"/>
                  <a:pt x="1992" y="266"/>
                  <a:pt x="1924" y="257"/>
                </a:cubicBezTo>
                <a:cubicBezTo>
                  <a:pt x="1878" y="5"/>
                  <a:pt x="1878" y="5"/>
                  <a:pt x="1878" y="5"/>
                </a:cubicBezTo>
                <a:cubicBezTo>
                  <a:pt x="1835" y="2"/>
                  <a:pt x="1790" y="0"/>
                  <a:pt x="1746" y="0"/>
                </a:cubicBezTo>
                <a:cubicBezTo>
                  <a:pt x="1701" y="0"/>
                  <a:pt x="1657" y="2"/>
                  <a:pt x="1613" y="5"/>
                </a:cubicBezTo>
                <a:cubicBezTo>
                  <a:pt x="1567" y="257"/>
                  <a:pt x="1567" y="257"/>
                  <a:pt x="1567" y="257"/>
                </a:cubicBezTo>
                <a:cubicBezTo>
                  <a:pt x="1499" y="266"/>
                  <a:pt x="1432" y="278"/>
                  <a:pt x="1367" y="295"/>
                </a:cubicBezTo>
                <a:cubicBezTo>
                  <a:pt x="1233" y="76"/>
                  <a:pt x="1233" y="76"/>
                  <a:pt x="1233" y="76"/>
                </a:cubicBezTo>
                <a:cubicBezTo>
                  <a:pt x="1148" y="103"/>
                  <a:pt x="1065" y="135"/>
                  <a:pt x="986" y="174"/>
                </a:cubicBezTo>
                <a:cubicBezTo>
                  <a:pt x="1035" y="426"/>
                  <a:pt x="1035" y="426"/>
                  <a:pt x="1035" y="426"/>
                </a:cubicBezTo>
                <a:cubicBezTo>
                  <a:pt x="975" y="458"/>
                  <a:pt x="918" y="494"/>
                  <a:pt x="864" y="534"/>
                </a:cubicBezTo>
                <a:cubicBezTo>
                  <a:pt x="661" y="378"/>
                  <a:pt x="661" y="378"/>
                  <a:pt x="661" y="378"/>
                </a:cubicBezTo>
                <a:cubicBezTo>
                  <a:pt x="591" y="434"/>
                  <a:pt x="525" y="495"/>
                  <a:pt x="465" y="560"/>
                </a:cubicBezTo>
                <a:cubicBezTo>
                  <a:pt x="601" y="778"/>
                  <a:pt x="601" y="778"/>
                  <a:pt x="601" y="778"/>
                </a:cubicBezTo>
                <a:cubicBezTo>
                  <a:pt x="559" y="828"/>
                  <a:pt x="519" y="881"/>
                  <a:pt x="484" y="937"/>
                </a:cubicBezTo>
                <a:cubicBezTo>
                  <a:pt x="238" y="866"/>
                  <a:pt x="238" y="866"/>
                  <a:pt x="238" y="866"/>
                </a:cubicBezTo>
                <a:cubicBezTo>
                  <a:pt x="193" y="943"/>
                  <a:pt x="153" y="1024"/>
                  <a:pt x="120" y="1108"/>
                </a:cubicBezTo>
                <a:cubicBezTo>
                  <a:pt x="327" y="1262"/>
                  <a:pt x="327" y="1262"/>
                  <a:pt x="327" y="1262"/>
                </a:cubicBezTo>
                <a:cubicBezTo>
                  <a:pt x="306" y="1322"/>
                  <a:pt x="290" y="1385"/>
                  <a:pt x="277" y="1448"/>
                </a:cubicBezTo>
                <a:cubicBezTo>
                  <a:pt x="22" y="1470"/>
                  <a:pt x="22" y="1470"/>
                  <a:pt x="22" y="1470"/>
                </a:cubicBezTo>
                <a:cubicBezTo>
                  <a:pt x="8" y="1559"/>
                  <a:pt x="1" y="1650"/>
                  <a:pt x="0" y="1742"/>
                </a:cubicBezTo>
                <a:cubicBezTo>
                  <a:pt x="249" y="1811"/>
                  <a:pt x="249" y="1811"/>
                  <a:pt x="249" y="1811"/>
                </a:cubicBezTo>
                <a:cubicBezTo>
                  <a:pt x="251" y="1874"/>
                  <a:pt x="258" y="1936"/>
                  <a:pt x="268" y="1997"/>
                </a:cubicBezTo>
                <a:cubicBezTo>
                  <a:pt x="39" y="2109"/>
                  <a:pt x="39" y="2109"/>
                  <a:pt x="39" y="2109"/>
                </a:cubicBezTo>
                <a:cubicBezTo>
                  <a:pt x="58" y="2200"/>
                  <a:pt x="84" y="2288"/>
                  <a:pt x="117" y="2373"/>
                </a:cubicBezTo>
                <a:cubicBezTo>
                  <a:pt x="374" y="2348"/>
                  <a:pt x="374" y="2348"/>
                  <a:pt x="374" y="2348"/>
                </a:cubicBezTo>
                <a:cubicBezTo>
                  <a:pt x="398" y="2404"/>
                  <a:pt x="426" y="2457"/>
                  <a:pt x="456" y="2509"/>
                </a:cubicBezTo>
                <a:cubicBezTo>
                  <a:pt x="283" y="2697"/>
                  <a:pt x="283" y="2697"/>
                  <a:pt x="283" y="2697"/>
                </a:cubicBezTo>
                <a:cubicBezTo>
                  <a:pt x="334" y="2775"/>
                  <a:pt x="390" y="2849"/>
                  <a:pt x="453" y="2917"/>
                </a:cubicBezTo>
                <a:cubicBezTo>
                  <a:pt x="683" y="2801"/>
                  <a:pt x="683" y="2801"/>
                  <a:pt x="683" y="2801"/>
                </a:cubicBezTo>
                <a:cubicBezTo>
                  <a:pt x="724" y="2843"/>
                  <a:pt x="768" y="2882"/>
                  <a:pt x="814" y="2919"/>
                </a:cubicBezTo>
                <a:cubicBezTo>
                  <a:pt x="720" y="3157"/>
                  <a:pt x="720" y="3157"/>
                  <a:pt x="720" y="3157"/>
                </a:cubicBezTo>
                <a:cubicBezTo>
                  <a:pt x="795" y="3212"/>
                  <a:pt x="875" y="3261"/>
                  <a:pt x="959" y="3303"/>
                </a:cubicBezTo>
                <a:cubicBezTo>
                  <a:pt x="1131" y="3112"/>
                  <a:pt x="1131" y="3112"/>
                  <a:pt x="1131" y="3112"/>
                </a:cubicBezTo>
                <a:cubicBezTo>
                  <a:pt x="1184" y="3136"/>
                  <a:pt x="1238" y="3157"/>
                  <a:pt x="1293" y="3174"/>
                </a:cubicBezTo>
                <a:cubicBezTo>
                  <a:pt x="1292" y="3431"/>
                  <a:pt x="1292" y="3431"/>
                  <a:pt x="1292" y="3431"/>
                </a:cubicBezTo>
                <a:cubicBezTo>
                  <a:pt x="1381" y="3455"/>
                  <a:pt x="1473" y="3472"/>
                  <a:pt x="1568" y="3482"/>
                </a:cubicBezTo>
                <a:cubicBezTo>
                  <a:pt x="1659" y="3241"/>
                  <a:pt x="1659" y="3241"/>
                  <a:pt x="1659" y="3241"/>
                </a:cubicBezTo>
                <a:cubicBezTo>
                  <a:pt x="1688" y="3243"/>
                  <a:pt x="1717" y="3244"/>
                  <a:pt x="1746" y="3244"/>
                </a:cubicBezTo>
                <a:cubicBezTo>
                  <a:pt x="1775" y="3244"/>
                  <a:pt x="1803" y="3243"/>
                  <a:pt x="1832" y="3241"/>
                </a:cubicBezTo>
                <a:cubicBezTo>
                  <a:pt x="1923" y="3482"/>
                  <a:pt x="1923" y="3482"/>
                  <a:pt x="1923" y="3482"/>
                </a:cubicBezTo>
                <a:cubicBezTo>
                  <a:pt x="2018" y="3472"/>
                  <a:pt x="2110" y="3455"/>
                  <a:pt x="2200" y="3431"/>
                </a:cubicBezTo>
                <a:cubicBezTo>
                  <a:pt x="2198" y="3174"/>
                  <a:pt x="2198" y="3174"/>
                  <a:pt x="2198" y="3174"/>
                </a:cubicBezTo>
                <a:cubicBezTo>
                  <a:pt x="2254" y="3157"/>
                  <a:pt x="2308" y="3136"/>
                  <a:pt x="2360" y="3112"/>
                </a:cubicBezTo>
                <a:cubicBezTo>
                  <a:pt x="2533" y="3303"/>
                  <a:pt x="2533" y="3303"/>
                  <a:pt x="2533" y="3303"/>
                </a:cubicBezTo>
                <a:cubicBezTo>
                  <a:pt x="2616" y="3261"/>
                  <a:pt x="2696" y="3212"/>
                  <a:pt x="2771" y="3157"/>
                </a:cubicBezTo>
                <a:cubicBezTo>
                  <a:pt x="2677" y="2919"/>
                  <a:pt x="2677" y="2919"/>
                  <a:pt x="2677" y="2919"/>
                </a:cubicBezTo>
                <a:cubicBezTo>
                  <a:pt x="2723" y="2882"/>
                  <a:pt x="2767" y="2843"/>
                  <a:pt x="2809" y="2801"/>
                </a:cubicBezTo>
                <a:cubicBezTo>
                  <a:pt x="3039" y="2917"/>
                  <a:pt x="3039" y="2917"/>
                  <a:pt x="3039" y="2917"/>
                </a:cubicBezTo>
                <a:cubicBezTo>
                  <a:pt x="3101" y="2849"/>
                  <a:pt x="3158" y="2775"/>
                  <a:pt x="3209" y="2697"/>
                </a:cubicBezTo>
                <a:cubicBezTo>
                  <a:pt x="3035" y="2509"/>
                  <a:pt x="3035" y="2509"/>
                  <a:pt x="3035" y="2509"/>
                </a:cubicBezTo>
                <a:cubicBezTo>
                  <a:pt x="3066" y="2457"/>
                  <a:pt x="3093" y="2404"/>
                  <a:pt x="3118" y="2348"/>
                </a:cubicBezTo>
                <a:cubicBezTo>
                  <a:pt x="3374" y="2373"/>
                  <a:pt x="3374" y="2373"/>
                  <a:pt x="3374" y="2373"/>
                </a:cubicBezTo>
                <a:cubicBezTo>
                  <a:pt x="3407" y="2288"/>
                  <a:pt x="3434" y="2200"/>
                  <a:pt x="3453" y="2109"/>
                </a:cubicBezTo>
                <a:cubicBezTo>
                  <a:pt x="3223" y="1997"/>
                  <a:pt x="3223" y="1997"/>
                  <a:pt x="3223" y="1997"/>
                </a:cubicBezTo>
                <a:cubicBezTo>
                  <a:pt x="3233" y="1936"/>
                  <a:pt x="3240" y="1874"/>
                  <a:pt x="3243" y="1811"/>
                </a:cubicBezTo>
                <a:close/>
                <a:moveTo>
                  <a:pt x="1746" y="2959"/>
                </a:moveTo>
                <a:cubicBezTo>
                  <a:pt x="1073" y="2959"/>
                  <a:pt x="527" y="2414"/>
                  <a:pt x="527" y="1741"/>
                </a:cubicBezTo>
                <a:cubicBezTo>
                  <a:pt x="527" y="1068"/>
                  <a:pt x="1073" y="523"/>
                  <a:pt x="1746" y="523"/>
                </a:cubicBezTo>
                <a:cubicBezTo>
                  <a:pt x="2418" y="523"/>
                  <a:pt x="2964" y="1068"/>
                  <a:pt x="2964" y="1741"/>
                </a:cubicBezTo>
                <a:cubicBezTo>
                  <a:pt x="2964" y="2414"/>
                  <a:pt x="2418" y="2959"/>
                  <a:pt x="1746" y="295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5186886" y="2594020"/>
            <a:ext cx="768179" cy="768177"/>
            <a:chOff x="4787895" y="1800999"/>
            <a:chExt cx="709088" cy="709086"/>
          </a:xfrm>
        </p:grpSpPr>
        <p:sp>
          <p:nvSpPr>
            <p:cNvPr id="28" name="Oval 27"/>
            <p:cNvSpPr/>
            <p:nvPr/>
          </p:nvSpPr>
          <p:spPr>
            <a:xfrm>
              <a:off x="4787895" y="1800999"/>
              <a:ext cx="709088" cy="7090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4"/>
            <p:cNvSpPr>
              <a:spLocks noEditPoints="1"/>
            </p:cNvSpPr>
            <p:nvPr/>
          </p:nvSpPr>
          <p:spPr bwMode="auto">
            <a:xfrm>
              <a:off x="4960994" y="1950922"/>
              <a:ext cx="362890" cy="409240"/>
            </a:xfrm>
            <a:custGeom>
              <a:avLst/>
              <a:gdLst>
                <a:gd name="T0" fmla="*/ 1545 w 1826"/>
                <a:gd name="T1" fmla="*/ 1351 h 2057"/>
                <a:gd name="T2" fmla="*/ 1545 w 1826"/>
                <a:gd name="T3" fmla="*/ 706 h 2057"/>
                <a:gd name="T4" fmla="*/ 1778 w 1826"/>
                <a:gd name="T5" fmla="*/ 710 h 2057"/>
                <a:gd name="T6" fmla="*/ 1664 w 1826"/>
                <a:gd name="T7" fmla="*/ 433 h 2057"/>
                <a:gd name="T8" fmla="*/ 1523 w 1826"/>
                <a:gd name="T9" fmla="*/ 514 h 2057"/>
                <a:gd name="T10" fmla="*/ 950 w 1826"/>
                <a:gd name="T11" fmla="*/ 491 h 2057"/>
                <a:gd name="T12" fmla="*/ 1075 w 1826"/>
                <a:gd name="T13" fmla="*/ 162 h 2057"/>
                <a:gd name="T14" fmla="*/ 772 w 1826"/>
                <a:gd name="T15" fmla="*/ 243 h 2057"/>
                <a:gd name="T16" fmla="*/ 465 w 1826"/>
                <a:gd name="T17" fmla="*/ 728 h 2057"/>
                <a:gd name="T18" fmla="*/ 277 w 1826"/>
                <a:gd name="T19" fmla="*/ 481 h 2057"/>
                <a:gd name="T20" fmla="*/ 48 w 1826"/>
                <a:gd name="T21" fmla="*/ 481 h 2057"/>
                <a:gd name="T22" fmla="*/ 162 w 1826"/>
                <a:gd name="T23" fmla="*/ 758 h 2057"/>
                <a:gd name="T24" fmla="*/ 429 w 1826"/>
                <a:gd name="T25" fmla="*/ 792 h 2057"/>
                <a:gd name="T26" fmla="*/ 277 w 1826"/>
                <a:gd name="T27" fmla="*/ 1347 h 2057"/>
                <a:gd name="T28" fmla="*/ 0 w 1826"/>
                <a:gd name="T29" fmla="*/ 1462 h 2057"/>
                <a:gd name="T30" fmla="*/ 277 w 1826"/>
                <a:gd name="T31" fmla="*/ 1577 h 2057"/>
                <a:gd name="T32" fmla="*/ 466 w 1826"/>
                <a:gd name="T33" fmla="*/ 1329 h 2057"/>
                <a:gd name="T34" fmla="*/ 772 w 1826"/>
                <a:gd name="T35" fmla="*/ 1814 h 2057"/>
                <a:gd name="T36" fmla="*/ 1075 w 1826"/>
                <a:gd name="T37" fmla="*/ 1895 h 2057"/>
                <a:gd name="T38" fmla="*/ 950 w 1826"/>
                <a:gd name="T39" fmla="*/ 1567 h 2057"/>
                <a:gd name="T40" fmla="*/ 1523 w 1826"/>
                <a:gd name="T41" fmla="*/ 1543 h 2057"/>
                <a:gd name="T42" fmla="*/ 1778 w 1826"/>
                <a:gd name="T43" fmla="*/ 1577 h 2057"/>
                <a:gd name="T44" fmla="*/ 1664 w 1826"/>
                <a:gd name="T45" fmla="*/ 1300 h 2057"/>
                <a:gd name="T46" fmla="*/ 1663 w 1826"/>
                <a:gd name="T47" fmla="*/ 507 h 2057"/>
                <a:gd name="T48" fmla="*/ 1752 w 1826"/>
                <a:gd name="T49" fmla="*/ 595 h 2057"/>
                <a:gd name="T50" fmla="*/ 1601 w 1826"/>
                <a:gd name="T51" fmla="*/ 658 h 2057"/>
                <a:gd name="T52" fmla="*/ 836 w 1826"/>
                <a:gd name="T53" fmla="*/ 207 h 2057"/>
                <a:gd name="T54" fmla="*/ 1002 w 1826"/>
                <a:gd name="T55" fmla="*/ 162 h 2057"/>
                <a:gd name="T56" fmla="*/ 836 w 1826"/>
                <a:gd name="T57" fmla="*/ 207 h 2057"/>
                <a:gd name="T58" fmla="*/ 100 w 1826"/>
                <a:gd name="T59" fmla="*/ 658 h 2057"/>
                <a:gd name="T60" fmla="*/ 162 w 1826"/>
                <a:gd name="T61" fmla="*/ 507 h 2057"/>
                <a:gd name="T62" fmla="*/ 240 w 1826"/>
                <a:gd name="T63" fmla="*/ 551 h 2057"/>
                <a:gd name="T64" fmla="*/ 239 w 1826"/>
                <a:gd name="T65" fmla="*/ 1507 h 2057"/>
                <a:gd name="T66" fmla="*/ 74 w 1826"/>
                <a:gd name="T67" fmla="*/ 1462 h 2057"/>
                <a:gd name="T68" fmla="*/ 226 w 1826"/>
                <a:gd name="T69" fmla="*/ 1400 h 2057"/>
                <a:gd name="T70" fmla="*/ 990 w 1826"/>
                <a:gd name="T71" fmla="*/ 1851 h 2057"/>
                <a:gd name="T72" fmla="*/ 824 w 1826"/>
                <a:gd name="T73" fmla="*/ 1895 h 2057"/>
                <a:gd name="T74" fmla="*/ 990 w 1826"/>
                <a:gd name="T75" fmla="*/ 1851 h 2057"/>
                <a:gd name="T76" fmla="*/ 502 w 1826"/>
                <a:gd name="T77" fmla="*/ 1266 h 2057"/>
                <a:gd name="T78" fmla="*/ 1324 w 1826"/>
                <a:gd name="T79" fmla="*/ 792 h 2057"/>
                <a:gd name="T80" fmla="*/ 1601 w 1826"/>
                <a:gd name="T81" fmla="*/ 1525 h 2057"/>
                <a:gd name="T82" fmla="*/ 1601 w 1826"/>
                <a:gd name="T83" fmla="*/ 1399 h 2057"/>
                <a:gd name="T84" fmla="*/ 1752 w 1826"/>
                <a:gd name="T85" fmla="*/ 1462 h 2057"/>
                <a:gd name="T86" fmla="*/ 684 w 1826"/>
                <a:gd name="T87" fmla="*/ 1161 h 2057"/>
                <a:gd name="T88" fmla="*/ 1142 w 1826"/>
                <a:gd name="T89" fmla="*/ 896 h 2057"/>
                <a:gd name="T90" fmla="*/ 1069 w 1826"/>
                <a:gd name="T91" fmla="*/ 1119 h 2057"/>
                <a:gd name="T92" fmla="*/ 757 w 1826"/>
                <a:gd name="T93" fmla="*/ 939 h 2057"/>
                <a:gd name="T94" fmla="*/ 1069 w 1826"/>
                <a:gd name="T95" fmla="*/ 1119 h 2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26" h="2057">
                  <a:moveTo>
                    <a:pt x="1664" y="1300"/>
                  </a:moveTo>
                  <a:cubicBezTo>
                    <a:pt x="1620" y="1300"/>
                    <a:pt x="1579" y="1317"/>
                    <a:pt x="1549" y="1347"/>
                  </a:cubicBezTo>
                  <a:cubicBezTo>
                    <a:pt x="1548" y="1348"/>
                    <a:pt x="1547" y="1350"/>
                    <a:pt x="1545" y="1351"/>
                  </a:cubicBezTo>
                  <a:cubicBezTo>
                    <a:pt x="1397" y="1266"/>
                    <a:pt x="1397" y="1266"/>
                    <a:pt x="1397" y="1266"/>
                  </a:cubicBezTo>
                  <a:cubicBezTo>
                    <a:pt x="1397" y="792"/>
                    <a:pt x="1397" y="792"/>
                    <a:pt x="1397" y="792"/>
                  </a:cubicBezTo>
                  <a:cubicBezTo>
                    <a:pt x="1545" y="706"/>
                    <a:pt x="1545" y="706"/>
                    <a:pt x="1545" y="706"/>
                  </a:cubicBezTo>
                  <a:cubicBezTo>
                    <a:pt x="1546" y="707"/>
                    <a:pt x="1547" y="709"/>
                    <a:pt x="1549" y="710"/>
                  </a:cubicBezTo>
                  <a:cubicBezTo>
                    <a:pt x="1579" y="741"/>
                    <a:pt x="1620" y="758"/>
                    <a:pt x="1664" y="758"/>
                  </a:cubicBezTo>
                  <a:cubicBezTo>
                    <a:pt x="1707" y="758"/>
                    <a:pt x="1748" y="741"/>
                    <a:pt x="1778" y="710"/>
                  </a:cubicBezTo>
                  <a:cubicBezTo>
                    <a:pt x="1809" y="680"/>
                    <a:pt x="1826" y="639"/>
                    <a:pt x="1826" y="595"/>
                  </a:cubicBezTo>
                  <a:cubicBezTo>
                    <a:pt x="1826" y="552"/>
                    <a:pt x="1809" y="511"/>
                    <a:pt x="1778" y="481"/>
                  </a:cubicBezTo>
                  <a:cubicBezTo>
                    <a:pt x="1748" y="450"/>
                    <a:pt x="1707" y="433"/>
                    <a:pt x="1664" y="433"/>
                  </a:cubicBezTo>
                  <a:cubicBezTo>
                    <a:pt x="1664" y="433"/>
                    <a:pt x="1664" y="433"/>
                    <a:pt x="1663" y="433"/>
                  </a:cubicBezTo>
                  <a:cubicBezTo>
                    <a:pt x="1620" y="433"/>
                    <a:pt x="1579" y="450"/>
                    <a:pt x="1549" y="481"/>
                  </a:cubicBezTo>
                  <a:cubicBezTo>
                    <a:pt x="1539" y="490"/>
                    <a:pt x="1531" y="501"/>
                    <a:pt x="1523" y="514"/>
                  </a:cubicBezTo>
                  <a:cubicBezTo>
                    <a:pt x="1500" y="553"/>
                    <a:pt x="1496" y="600"/>
                    <a:pt x="1509" y="642"/>
                  </a:cubicBezTo>
                  <a:cubicBezTo>
                    <a:pt x="1360" y="728"/>
                    <a:pt x="1360" y="728"/>
                    <a:pt x="1360" y="728"/>
                  </a:cubicBezTo>
                  <a:cubicBezTo>
                    <a:pt x="950" y="491"/>
                    <a:pt x="950" y="491"/>
                    <a:pt x="950" y="491"/>
                  </a:cubicBezTo>
                  <a:cubicBezTo>
                    <a:pt x="950" y="320"/>
                    <a:pt x="950" y="320"/>
                    <a:pt x="950" y="320"/>
                  </a:cubicBezTo>
                  <a:cubicBezTo>
                    <a:pt x="993" y="310"/>
                    <a:pt x="1031" y="283"/>
                    <a:pt x="1054" y="243"/>
                  </a:cubicBezTo>
                  <a:cubicBezTo>
                    <a:pt x="1068" y="219"/>
                    <a:pt x="1075" y="191"/>
                    <a:pt x="1075" y="162"/>
                  </a:cubicBezTo>
                  <a:cubicBezTo>
                    <a:pt x="1075" y="73"/>
                    <a:pt x="1003" y="0"/>
                    <a:pt x="913" y="0"/>
                  </a:cubicBezTo>
                  <a:cubicBezTo>
                    <a:pt x="823" y="0"/>
                    <a:pt x="751" y="73"/>
                    <a:pt x="751" y="162"/>
                  </a:cubicBezTo>
                  <a:cubicBezTo>
                    <a:pt x="751" y="191"/>
                    <a:pt x="758" y="219"/>
                    <a:pt x="772" y="243"/>
                  </a:cubicBezTo>
                  <a:cubicBezTo>
                    <a:pt x="795" y="283"/>
                    <a:pt x="833" y="310"/>
                    <a:pt x="876" y="320"/>
                  </a:cubicBezTo>
                  <a:cubicBezTo>
                    <a:pt x="876" y="491"/>
                    <a:pt x="876" y="491"/>
                    <a:pt x="876" y="491"/>
                  </a:cubicBezTo>
                  <a:cubicBezTo>
                    <a:pt x="465" y="728"/>
                    <a:pt x="465" y="728"/>
                    <a:pt x="465" y="728"/>
                  </a:cubicBezTo>
                  <a:cubicBezTo>
                    <a:pt x="317" y="646"/>
                    <a:pt x="317" y="646"/>
                    <a:pt x="317" y="646"/>
                  </a:cubicBezTo>
                  <a:cubicBezTo>
                    <a:pt x="331" y="602"/>
                    <a:pt x="326" y="554"/>
                    <a:pt x="303" y="514"/>
                  </a:cubicBezTo>
                  <a:cubicBezTo>
                    <a:pt x="295" y="501"/>
                    <a:pt x="287" y="490"/>
                    <a:pt x="277" y="481"/>
                  </a:cubicBezTo>
                  <a:cubicBezTo>
                    <a:pt x="247" y="450"/>
                    <a:pt x="206" y="433"/>
                    <a:pt x="163" y="433"/>
                  </a:cubicBezTo>
                  <a:cubicBezTo>
                    <a:pt x="162" y="433"/>
                    <a:pt x="162" y="433"/>
                    <a:pt x="162" y="433"/>
                  </a:cubicBezTo>
                  <a:cubicBezTo>
                    <a:pt x="119" y="433"/>
                    <a:pt x="78" y="450"/>
                    <a:pt x="48" y="481"/>
                  </a:cubicBezTo>
                  <a:cubicBezTo>
                    <a:pt x="17" y="511"/>
                    <a:pt x="0" y="552"/>
                    <a:pt x="0" y="595"/>
                  </a:cubicBezTo>
                  <a:cubicBezTo>
                    <a:pt x="0" y="639"/>
                    <a:pt x="17" y="680"/>
                    <a:pt x="48" y="710"/>
                  </a:cubicBezTo>
                  <a:cubicBezTo>
                    <a:pt x="78" y="741"/>
                    <a:pt x="119" y="758"/>
                    <a:pt x="162" y="758"/>
                  </a:cubicBezTo>
                  <a:cubicBezTo>
                    <a:pt x="206" y="758"/>
                    <a:pt x="247" y="741"/>
                    <a:pt x="277" y="710"/>
                  </a:cubicBezTo>
                  <a:cubicBezTo>
                    <a:pt x="278" y="710"/>
                    <a:pt x="278" y="709"/>
                    <a:pt x="278" y="709"/>
                  </a:cubicBezTo>
                  <a:cubicBezTo>
                    <a:pt x="429" y="792"/>
                    <a:pt x="429" y="792"/>
                    <a:pt x="429" y="792"/>
                  </a:cubicBezTo>
                  <a:cubicBezTo>
                    <a:pt x="429" y="1266"/>
                    <a:pt x="429" y="1266"/>
                    <a:pt x="429" y="1266"/>
                  </a:cubicBezTo>
                  <a:cubicBezTo>
                    <a:pt x="281" y="1351"/>
                    <a:pt x="281" y="1351"/>
                    <a:pt x="281" y="1351"/>
                  </a:cubicBezTo>
                  <a:cubicBezTo>
                    <a:pt x="280" y="1350"/>
                    <a:pt x="279" y="1348"/>
                    <a:pt x="277" y="1347"/>
                  </a:cubicBezTo>
                  <a:cubicBezTo>
                    <a:pt x="247" y="1317"/>
                    <a:pt x="206" y="1300"/>
                    <a:pt x="162" y="1300"/>
                  </a:cubicBezTo>
                  <a:cubicBezTo>
                    <a:pt x="119" y="1300"/>
                    <a:pt x="78" y="1317"/>
                    <a:pt x="48" y="1347"/>
                  </a:cubicBezTo>
                  <a:cubicBezTo>
                    <a:pt x="17" y="1378"/>
                    <a:pt x="0" y="1418"/>
                    <a:pt x="0" y="1462"/>
                  </a:cubicBezTo>
                  <a:cubicBezTo>
                    <a:pt x="0" y="1505"/>
                    <a:pt x="17" y="1546"/>
                    <a:pt x="48" y="1577"/>
                  </a:cubicBezTo>
                  <a:cubicBezTo>
                    <a:pt x="79" y="1608"/>
                    <a:pt x="121" y="1624"/>
                    <a:pt x="162" y="1624"/>
                  </a:cubicBezTo>
                  <a:cubicBezTo>
                    <a:pt x="204" y="1624"/>
                    <a:pt x="246" y="1608"/>
                    <a:pt x="277" y="1577"/>
                  </a:cubicBezTo>
                  <a:cubicBezTo>
                    <a:pt x="288" y="1567"/>
                    <a:pt x="296" y="1555"/>
                    <a:pt x="303" y="1543"/>
                  </a:cubicBezTo>
                  <a:cubicBezTo>
                    <a:pt x="326" y="1504"/>
                    <a:pt x="330" y="1457"/>
                    <a:pt x="318" y="1415"/>
                  </a:cubicBezTo>
                  <a:cubicBezTo>
                    <a:pt x="466" y="1329"/>
                    <a:pt x="466" y="1329"/>
                    <a:pt x="466" y="1329"/>
                  </a:cubicBezTo>
                  <a:cubicBezTo>
                    <a:pt x="876" y="1567"/>
                    <a:pt x="876" y="1567"/>
                    <a:pt x="876" y="1567"/>
                  </a:cubicBezTo>
                  <a:cubicBezTo>
                    <a:pt x="876" y="1738"/>
                    <a:pt x="876" y="1738"/>
                    <a:pt x="876" y="1738"/>
                  </a:cubicBezTo>
                  <a:cubicBezTo>
                    <a:pt x="833" y="1748"/>
                    <a:pt x="795" y="1775"/>
                    <a:pt x="772" y="1814"/>
                  </a:cubicBezTo>
                  <a:cubicBezTo>
                    <a:pt x="758" y="1839"/>
                    <a:pt x="751" y="1867"/>
                    <a:pt x="751" y="1895"/>
                  </a:cubicBezTo>
                  <a:cubicBezTo>
                    <a:pt x="751" y="1985"/>
                    <a:pt x="823" y="2057"/>
                    <a:pt x="913" y="2057"/>
                  </a:cubicBezTo>
                  <a:cubicBezTo>
                    <a:pt x="1003" y="2057"/>
                    <a:pt x="1075" y="1985"/>
                    <a:pt x="1075" y="1895"/>
                  </a:cubicBezTo>
                  <a:cubicBezTo>
                    <a:pt x="1075" y="1867"/>
                    <a:pt x="1068" y="1839"/>
                    <a:pt x="1054" y="1814"/>
                  </a:cubicBezTo>
                  <a:cubicBezTo>
                    <a:pt x="1031" y="1775"/>
                    <a:pt x="993" y="1748"/>
                    <a:pt x="950" y="1738"/>
                  </a:cubicBezTo>
                  <a:cubicBezTo>
                    <a:pt x="950" y="1567"/>
                    <a:pt x="950" y="1567"/>
                    <a:pt x="950" y="1567"/>
                  </a:cubicBezTo>
                  <a:cubicBezTo>
                    <a:pt x="1360" y="1329"/>
                    <a:pt x="1360" y="1329"/>
                    <a:pt x="1360" y="1329"/>
                  </a:cubicBezTo>
                  <a:cubicBezTo>
                    <a:pt x="1509" y="1415"/>
                    <a:pt x="1509" y="1415"/>
                    <a:pt x="1509" y="1415"/>
                  </a:cubicBezTo>
                  <a:cubicBezTo>
                    <a:pt x="1496" y="1457"/>
                    <a:pt x="1500" y="1504"/>
                    <a:pt x="1523" y="1543"/>
                  </a:cubicBezTo>
                  <a:cubicBezTo>
                    <a:pt x="1530" y="1555"/>
                    <a:pt x="1538" y="1567"/>
                    <a:pt x="1549" y="1577"/>
                  </a:cubicBezTo>
                  <a:cubicBezTo>
                    <a:pt x="1580" y="1608"/>
                    <a:pt x="1622" y="1624"/>
                    <a:pt x="1663" y="1624"/>
                  </a:cubicBezTo>
                  <a:cubicBezTo>
                    <a:pt x="1705" y="1624"/>
                    <a:pt x="1746" y="1608"/>
                    <a:pt x="1778" y="1577"/>
                  </a:cubicBezTo>
                  <a:cubicBezTo>
                    <a:pt x="1809" y="1546"/>
                    <a:pt x="1826" y="1505"/>
                    <a:pt x="1826" y="1462"/>
                  </a:cubicBezTo>
                  <a:cubicBezTo>
                    <a:pt x="1826" y="1418"/>
                    <a:pt x="1809" y="1378"/>
                    <a:pt x="1778" y="1348"/>
                  </a:cubicBezTo>
                  <a:cubicBezTo>
                    <a:pt x="1748" y="1317"/>
                    <a:pt x="1707" y="1300"/>
                    <a:pt x="1664" y="1300"/>
                  </a:cubicBezTo>
                  <a:close/>
                  <a:moveTo>
                    <a:pt x="1586" y="551"/>
                  </a:moveTo>
                  <a:cubicBezTo>
                    <a:pt x="1591" y="544"/>
                    <a:pt x="1595" y="538"/>
                    <a:pt x="1601" y="533"/>
                  </a:cubicBezTo>
                  <a:cubicBezTo>
                    <a:pt x="1617" y="516"/>
                    <a:pt x="1640" y="507"/>
                    <a:pt x="1663" y="507"/>
                  </a:cubicBezTo>
                  <a:cubicBezTo>
                    <a:pt x="1664" y="507"/>
                    <a:pt x="1664" y="507"/>
                    <a:pt x="1664" y="507"/>
                  </a:cubicBezTo>
                  <a:cubicBezTo>
                    <a:pt x="1687" y="507"/>
                    <a:pt x="1709" y="516"/>
                    <a:pt x="1726" y="533"/>
                  </a:cubicBezTo>
                  <a:cubicBezTo>
                    <a:pt x="1743" y="549"/>
                    <a:pt x="1752" y="572"/>
                    <a:pt x="1752" y="595"/>
                  </a:cubicBezTo>
                  <a:cubicBezTo>
                    <a:pt x="1752" y="619"/>
                    <a:pt x="1743" y="641"/>
                    <a:pt x="1726" y="658"/>
                  </a:cubicBezTo>
                  <a:cubicBezTo>
                    <a:pt x="1726" y="658"/>
                    <a:pt x="1726" y="658"/>
                    <a:pt x="1726" y="658"/>
                  </a:cubicBezTo>
                  <a:cubicBezTo>
                    <a:pt x="1693" y="692"/>
                    <a:pt x="1634" y="692"/>
                    <a:pt x="1601" y="658"/>
                  </a:cubicBezTo>
                  <a:cubicBezTo>
                    <a:pt x="1595" y="653"/>
                    <a:pt x="1590" y="647"/>
                    <a:pt x="1587" y="640"/>
                  </a:cubicBezTo>
                  <a:cubicBezTo>
                    <a:pt x="1571" y="612"/>
                    <a:pt x="1571" y="578"/>
                    <a:pt x="1586" y="551"/>
                  </a:cubicBezTo>
                  <a:close/>
                  <a:moveTo>
                    <a:pt x="836" y="207"/>
                  </a:moveTo>
                  <a:cubicBezTo>
                    <a:pt x="828" y="193"/>
                    <a:pt x="824" y="178"/>
                    <a:pt x="824" y="162"/>
                  </a:cubicBezTo>
                  <a:cubicBezTo>
                    <a:pt x="824" y="113"/>
                    <a:pt x="864" y="73"/>
                    <a:pt x="913" y="73"/>
                  </a:cubicBezTo>
                  <a:cubicBezTo>
                    <a:pt x="962" y="73"/>
                    <a:pt x="1002" y="113"/>
                    <a:pt x="1002" y="162"/>
                  </a:cubicBezTo>
                  <a:cubicBezTo>
                    <a:pt x="1002" y="178"/>
                    <a:pt x="998" y="193"/>
                    <a:pt x="990" y="207"/>
                  </a:cubicBezTo>
                  <a:cubicBezTo>
                    <a:pt x="974" y="234"/>
                    <a:pt x="945" y="251"/>
                    <a:pt x="913" y="251"/>
                  </a:cubicBezTo>
                  <a:cubicBezTo>
                    <a:pt x="881" y="251"/>
                    <a:pt x="852" y="234"/>
                    <a:pt x="836" y="207"/>
                  </a:cubicBezTo>
                  <a:close/>
                  <a:moveTo>
                    <a:pt x="238" y="642"/>
                  </a:moveTo>
                  <a:cubicBezTo>
                    <a:pt x="235" y="648"/>
                    <a:pt x="230" y="653"/>
                    <a:pt x="225" y="658"/>
                  </a:cubicBezTo>
                  <a:cubicBezTo>
                    <a:pt x="192" y="692"/>
                    <a:pt x="133" y="692"/>
                    <a:pt x="100" y="658"/>
                  </a:cubicBezTo>
                  <a:cubicBezTo>
                    <a:pt x="83" y="641"/>
                    <a:pt x="74" y="619"/>
                    <a:pt x="74" y="595"/>
                  </a:cubicBezTo>
                  <a:cubicBezTo>
                    <a:pt x="74" y="572"/>
                    <a:pt x="83" y="550"/>
                    <a:pt x="100" y="533"/>
                  </a:cubicBezTo>
                  <a:cubicBezTo>
                    <a:pt x="117" y="516"/>
                    <a:pt x="139" y="507"/>
                    <a:pt x="162" y="507"/>
                  </a:cubicBezTo>
                  <a:cubicBezTo>
                    <a:pt x="162" y="507"/>
                    <a:pt x="162" y="507"/>
                    <a:pt x="163" y="507"/>
                  </a:cubicBezTo>
                  <a:cubicBezTo>
                    <a:pt x="186" y="507"/>
                    <a:pt x="209" y="516"/>
                    <a:pt x="225" y="533"/>
                  </a:cubicBezTo>
                  <a:cubicBezTo>
                    <a:pt x="231" y="538"/>
                    <a:pt x="235" y="544"/>
                    <a:pt x="240" y="551"/>
                  </a:cubicBezTo>
                  <a:cubicBezTo>
                    <a:pt x="256" y="579"/>
                    <a:pt x="255" y="614"/>
                    <a:pt x="238" y="642"/>
                  </a:cubicBezTo>
                  <a:close/>
                  <a:moveTo>
                    <a:pt x="239" y="1506"/>
                  </a:moveTo>
                  <a:cubicBezTo>
                    <a:pt x="239" y="1507"/>
                    <a:pt x="239" y="1507"/>
                    <a:pt x="239" y="1507"/>
                  </a:cubicBezTo>
                  <a:cubicBezTo>
                    <a:pt x="236" y="1513"/>
                    <a:pt x="231" y="1519"/>
                    <a:pt x="226" y="1525"/>
                  </a:cubicBezTo>
                  <a:cubicBezTo>
                    <a:pt x="191" y="1559"/>
                    <a:pt x="134" y="1559"/>
                    <a:pt x="100" y="1525"/>
                  </a:cubicBezTo>
                  <a:cubicBezTo>
                    <a:pt x="83" y="1508"/>
                    <a:pt x="74" y="1486"/>
                    <a:pt x="74" y="1462"/>
                  </a:cubicBezTo>
                  <a:cubicBezTo>
                    <a:pt x="74" y="1438"/>
                    <a:pt x="83" y="1416"/>
                    <a:pt x="100" y="1399"/>
                  </a:cubicBezTo>
                  <a:cubicBezTo>
                    <a:pt x="117" y="1382"/>
                    <a:pt x="139" y="1373"/>
                    <a:pt x="162" y="1373"/>
                  </a:cubicBezTo>
                  <a:cubicBezTo>
                    <a:pt x="186" y="1373"/>
                    <a:pt x="209" y="1383"/>
                    <a:pt x="226" y="1400"/>
                  </a:cubicBezTo>
                  <a:cubicBezTo>
                    <a:pt x="231" y="1405"/>
                    <a:pt x="236" y="1411"/>
                    <a:pt x="239" y="1417"/>
                  </a:cubicBezTo>
                  <a:cubicBezTo>
                    <a:pt x="255" y="1445"/>
                    <a:pt x="255" y="1479"/>
                    <a:pt x="239" y="1506"/>
                  </a:cubicBezTo>
                  <a:close/>
                  <a:moveTo>
                    <a:pt x="990" y="1851"/>
                  </a:moveTo>
                  <a:cubicBezTo>
                    <a:pt x="998" y="1865"/>
                    <a:pt x="1002" y="1880"/>
                    <a:pt x="1002" y="1895"/>
                  </a:cubicBezTo>
                  <a:cubicBezTo>
                    <a:pt x="1002" y="1944"/>
                    <a:pt x="962" y="1984"/>
                    <a:pt x="913" y="1984"/>
                  </a:cubicBezTo>
                  <a:cubicBezTo>
                    <a:pt x="864" y="1984"/>
                    <a:pt x="824" y="1944"/>
                    <a:pt x="824" y="1895"/>
                  </a:cubicBezTo>
                  <a:cubicBezTo>
                    <a:pt x="824" y="1880"/>
                    <a:pt x="828" y="1865"/>
                    <a:pt x="836" y="1851"/>
                  </a:cubicBezTo>
                  <a:cubicBezTo>
                    <a:pt x="852" y="1824"/>
                    <a:pt x="881" y="1806"/>
                    <a:pt x="913" y="1806"/>
                  </a:cubicBezTo>
                  <a:cubicBezTo>
                    <a:pt x="945" y="1806"/>
                    <a:pt x="974" y="1824"/>
                    <a:pt x="990" y="1851"/>
                  </a:cubicBezTo>
                  <a:close/>
                  <a:moveTo>
                    <a:pt x="1324" y="1266"/>
                  </a:moveTo>
                  <a:cubicBezTo>
                    <a:pt x="913" y="1503"/>
                    <a:pt x="913" y="1503"/>
                    <a:pt x="913" y="1503"/>
                  </a:cubicBezTo>
                  <a:cubicBezTo>
                    <a:pt x="502" y="1266"/>
                    <a:pt x="502" y="1266"/>
                    <a:pt x="502" y="1266"/>
                  </a:cubicBezTo>
                  <a:cubicBezTo>
                    <a:pt x="502" y="792"/>
                    <a:pt x="502" y="792"/>
                    <a:pt x="502" y="792"/>
                  </a:cubicBezTo>
                  <a:cubicBezTo>
                    <a:pt x="913" y="554"/>
                    <a:pt x="913" y="554"/>
                    <a:pt x="913" y="554"/>
                  </a:cubicBezTo>
                  <a:cubicBezTo>
                    <a:pt x="1324" y="792"/>
                    <a:pt x="1324" y="792"/>
                    <a:pt x="1324" y="792"/>
                  </a:cubicBezTo>
                  <a:lnTo>
                    <a:pt x="1324" y="1266"/>
                  </a:lnTo>
                  <a:close/>
                  <a:moveTo>
                    <a:pt x="1726" y="1525"/>
                  </a:moveTo>
                  <a:cubicBezTo>
                    <a:pt x="1692" y="1559"/>
                    <a:pt x="1635" y="1559"/>
                    <a:pt x="1601" y="1525"/>
                  </a:cubicBezTo>
                  <a:cubicBezTo>
                    <a:pt x="1595" y="1519"/>
                    <a:pt x="1590" y="1513"/>
                    <a:pt x="1587" y="1506"/>
                  </a:cubicBezTo>
                  <a:cubicBezTo>
                    <a:pt x="1571" y="1479"/>
                    <a:pt x="1571" y="1445"/>
                    <a:pt x="1587" y="1417"/>
                  </a:cubicBezTo>
                  <a:cubicBezTo>
                    <a:pt x="1590" y="1411"/>
                    <a:pt x="1595" y="1405"/>
                    <a:pt x="1601" y="1399"/>
                  </a:cubicBezTo>
                  <a:cubicBezTo>
                    <a:pt x="1617" y="1383"/>
                    <a:pt x="1640" y="1373"/>
                    <a:pt x="1664" y="1373"/>
                  </a:cubicBezTo>
                  <a:cubicBezTo>
                    <a:pt x="1687" y="1373"/>
                    <a:pt x="1710" y="1383"/>
                    <a:pt x="1726" y="1399"/>
                  </a:cubicBezTo>
                  <a:cubicBezTo>
                    <a:pt x="1743" y="1416"/>
                    <a:pt x="1752" y="1438"/>
                    <a:pt x="1752" y="1462"/>
                  </a:cubicBezTo>
                  <a:cubicBezTo>
                    <a:pt x="1752" y="1486"/>
                    <a:pt x="1743" y="1508"/>
                    <a:pt x="1726" y="1525"/>
                  </a:cubicBezTo>
                  <a:close/>
                  <a:moveTo>
                    <a:pt x="684" y="896"/>
                  </a:moveTo>
                  <a:cubicBezTo>
                    <a:pt x="684" y="1161"/>
                    <a:pt x="684" y="1161"/>
                    <a:pt x="684" y="1161"/>
                  </a:cubicBezTo>
                  <a:cubicBezTo>
                    <a:pt x="913" y="1293"/>
                    <a:pt x="913" y="1293"/>
                    <a:pt x="913" y="1293"/>
                  </a:cubicBezTo>
                  <a:cubicBezTo>
                    <a:pt x="1142" y="1161"/>
                    <a:pt x="1142" y="1161"/>
                    <a:pt x="1142" y="1161"/>
                  </a:cubicBezTo>
                  <a:cubicBezTo>
                    <a:pt x="1142" y="896"/>
                    <a:pt x="1142" y="896"/>
                    <a:pt x="1142" y="896"/>
                  </a:cubicBezTo>
                  <a:cubicBezTo>
                    <a:pt x="913" y="764"/>
                    <a:pt x="913" y="764"/>
                    <a:pt x="913" y="764"/>
                  </a:cubicBezTo>
                  <a:lnTo>
                    <a:pt x="684" y="896"/>
                  </a:lnTo>
                  <a:close/>
                  <a:moveTo>
                    <a:pt x="1069" y="1119"/>
                  </a:moveTo>
                  <a:cubicBezTo>
                    <a:pt x="913" y="1209"/>
                    <a:pt x="913" y="1209"/>
                    <a:pt x="913" y="1209"/>
                  </a:cubicBezTo>
                  <a:cubicBezTo>
                    <a:pt x="757" y="1119"/>
                    <a:pt x="757" y="1119"/>
                    <a:pt x="757" y="1119"/>
                  </a:cubicBezTo>
                  <a:cubicBezTo>
                    <a:pt x="757" y="939"/>
                    <a:pt x="757" y="939"/>
                    <a:pt x="757" y="939"/>
                  </a:cubicBezTo>
                  <a:cubicBezTo>
                    <a:pt x="913" y="849"/>
                    <a:pt x="913" y="849"/>
                    <a:pt x="913" y="849"/>
                  </a:cubicBezTo>
                  <a:cubicBezTo>
                    <a:pt x="1069" y="939"/>
                    <a:pt x="1069" y="939"/>
                    <a:pt x="1069" y="939"/>
                  </a:cubicBezTo>
                  <a:lnTo>
                    <a:pt x="1069" y="11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26949" y="3041195"/>
            <a:ext cx="793559" cy="793557"/>
            <a:chOff x="3532568" y="2213776"/>
            <a:chExt cx="732516" cy="732514"/>
          </a:xfrm>
        </p:grpSpPr>
        <p:sp>
          <p:nvSpPr>
            <p:cNvPr id="27" name="Oval 26"/>
            <p:cNvSpPr/>
            <p:nvPr/>
          </p:nvSpPr>
          <p:spPr>
            <a:xfrm>
              <a:off x="3532568" y="2213776"/>
              <a:ext cx="732516" cy="7325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8"/>
            <p:cNvSpPr>
              <a:spLocks noEditPoints="1"/>
            </p:cNvSpPr>
            <p:nvPr/>
          </p:nvSpPr>
          <p:spPr bwMode="auto">
            <a:xfrm>
              <a:off x="3737644" y="2398597"/>
              <a:ext cx="322364" cy="362872"/>
            </a:xfrm>
            <a:custGeom>
              <a:avLst/>
              <a:gdLst>
                <a:gd name="T0" fmla="*/ 1642 w 1767"/>
                <a:gd name="T1" fmla="*/ 570 h 1991"/>
                <a:gd name="T2" fmla="*/ 1550 w 1767"/>
                <a:gd name="T3" fmla="*/ 263 h 1991"/>
                <a:gd name="T4" fmla="*/ 1618 w 1767"/>
                <a:gd name="T5" fmla="*/ 226 h 1991"/>
                <a:gd name="T6" fmla="*/ 1581 w 1767"/>
                <a:gd name="T7" fmla="*/ 0 h 1991"/>
                <a:gd name="T8" fmla="*/ 1108 w 1767"/>
                <a:gd name="T9" fmla="*/ 37 h 1991"/>
                <a:gd name="T10" fmla="*/ 1144 w 1767"/>
                <a:gd name="T11" fmla="*/ 263 h 1991"/>
                <a:gd name="T12" fmla="*/ 1176 w 1767"/>
                <a:gd name="T13" fmla="*/ 570 h 1991"/>
                <a:gd name="T14" fmla="*/ 1047 w 1767"/>
                <a:gd name="T15" fmla="*/ 604 h 1991"/>
                <a:gd name="T16" fmla="*/ 729 w 1767"/>
                <a:gd name="T17" fmla="*/ 754 h 1991"/>
                <a:gd name="T18" fmla="*/ 683 w 1767"/>
                <a:gd name="T19" fmla="*/ 570 h 1991"/>
                <a:gd name="T20" fmla="*/ 591 w 1767"/>
                <a:gd name="T21" fmla="*/ 263 h 1991"/>
                <a:gd name="T22" fmla="*/ 659 w 1767"/>
                <a:gd name="T23" fmla="*/ 226 h 1991"/>
                <a:gd name="T24" fmla="*/ 622 w 1767"/>
                <a:gd name="T25" fmla="*/ 0 h 1991"/>
                <a:gd name="T26" fmla="*/ 149 w 1767"/>
                <a:gd name="T27" fmla="*/ 37 h 1991"/>
                <a:gd name="T28" fmla="*/ 185 w 1767"/>
                <a:gd name="T29" fmla="*/ 263 h 1991"/>
                <a:gd name="T30" fmla="*/ 217 w 1767"/>
                <a:gd name="T31" fmla="*/ 570 h 1991"/>
                <a:gd name="T32" fmla="*/ 88 w 1767"/>
                <a:gd name="T33" fmla="*/ 604 h 1991"/>
                <a:gd name="T34" fmla="*/ 10 w 1767"/>
                <a:gd name="T35" fmla="*/ 1979 h 1991"/>
                <a:gd name="T36" fmla="*/ 771 w 1767"/>
                <a:gd name="T37" fmla="*/ 1991 h 1991"/>
                <a:gd name="T38" fmla="*/ 807 w 1767"/>
                <a:gd name="T39" fmla="*/ 1952 h 1991"/>
                <a:gd name="T40" fmla="*/ 1019 w 1767"/>
                <a:gd name="T41" fmla="*/ 1040 h 1991"/>
                <a:gd name="T42" fmla="*/ 969 w 1767"/>
                <a:gd name="T43" fmla="*/ 1979 h 1991"/>
                <a:gd name="T44" fmla="*/ 1730 w 1767"/>
                <a:gd name="T45" fmla="*/ 1991 h 1991"/>
                <a:gd name="T46" fmla="*/ 1766 w 1767"/>
                <a:gd name="T47" fmla="*/ 1952 h 1991"/>
                <a:gd name="T48" fmla="*/ 1076 w 1767"/>
                <a:gd name="T49" fmla="*/ 1283 h 1991"/>
                <a:gd name="T50" fmla="*/ 1660 w 1767"/>
                <a:gd name="T51" fmla="*/ 1434 h 1991"/>
                <a:gd name="T52" fmla="*/ 1076 w 1767"/>
                <a:gd name="T53" fmla="*/ 1283 h 1991"/>
                <a:gd name="T54" fmla="*/ 1545 w 1767"/>
                <a:gd name="T55" fmla="*/ 73 h 1991"/>
                <a:gd name="T56" fmla="*/ 1513 w 1767"/>
                <a:gd name="T57" fmla="*/ 190 h 1991"/>
                <a:gd name="T58" fmla="*/ 1180 w 1767"/>
                <a:gd name="T59" fmla="*/ 190 h 1991"/>
                <a:gd name="T60" fmla="*/ 1248 w 1767"/>
                <a:gd name="T61" fmla="*/ 263 h 1991"/>
                <a:gd name="T62" fmla="*/ 1477 w 1767"/>
                <a:gd name="T63" fmla="*/ 570 h 1991"/>
                <a:gd name="T64" fmla="*/ 1248 w 1767"/>
                <a:gd name="T65" fmla="*/ 263 h 1991"/>
                <a:gd name="T66" fmla="*/ 1513 w 1767"/>
                <a:gd name="T67" fmla="*/ 642 h 1991"/>
                <a:gd name="T68" fmla="*/ 1645 w 1767"/>
                <a:gd name="T69" fmla="*/ 1210 h 1991"/>
                <a:gd name="T70" fmla="*/ 1117 w 1767"/>
                <a:gd name="T71" fmla="*/ 642 h 1991"/>
                <a:gd name="T72" fmla="*/ 221 w 1767"/>
                <a:gd name="T73" fmla="*/ 73 h 1991"/>
                <a:gd name="T74" fmla="*/ 586 w 1767"/>
                <a:gd name="T75" fmla="*/ 190 h 1991"/>
                <a:gd name="T76" fmla="*/ 253 w 1767"/>
                <a:gd name="T77" fmla="*/ 190 h 1991"/>
                <a:gd name="T78" fmla="*/ 221 w 1767"/>
                <a:gd name="T79" fmla="*/ 73 h 1991"/>
                <a:gd name="T80" fmla="*/ 518 w 1767"/>
                <a:gd name="T81" fmla="*/ 263 h 1991"/>
                <a:gd name="T82" fmla="*/ 289 w 1767"/>
                <a:gd name="T83" fmla="*/ 570 h 1991"/>
                <a:gd name="T84" fmla="*/ 158 w 1767"/>
                <a:gd name="T85" fmla="*/ 642 h 1991"/>
                <a:gd name="T86" fmla="*/ 554 w 1767"/>
                <a:gd name="T87" fmla="*/ 642 h 1991"/>
                <a:gd name="T88" fmla="*/ 686 w 1767"/>
                <a:gd name="T89" fmla="*/ 1210 h 1991"/>
                <a:gd name="T90" fmla="*/ 158 w 1767"/>
                <a:gd name="T91" fmla="*/ 642 h 1991"/>
                <a:gd name="T92" fmla="*/ 691 w 1767"/>
                <a:gd name="T93" fmla="*/ 1283 h 1991"/>
                <a:gd name="T94" fmla="*/ 107 w 1767"/>
                <a:gd name="T95" fmla="*/ 1434 h 1991"/>
                <a:gd name="T96" fmla="*/ 75 w 1767"/>
                <a:gd name="T97" fmla="*/ 1918 h 1991"/>
                <a:gd name="T98" fmla="*/ 706 w 1767"/>
                <a:gd name="T99" fmla="*/ 1506 h 1991"/>
                <a:gd name="T100" fmla="*/ 75 w 1767"/>
                <a:gd name="T101" fmla="*/ 1918 h 1991"/>
                <a:gd name="T102" fmla="*/ 734 w 1767"/>
                <a:gd name="T103" fmla="*/ 826 h 1991"/>
                <a:gd name="T104" fmla="*/ 1024 w 1767"/>
                <a:gd name="T105" fmla="*/ 967 h 1991"/>
                <a:gd name="T106" fmla="*/ 1034 w 1767"/>
                <a:gd name="T107" fmla="*/ 1918 h 1991"/>
                <a:gd name="T108" fmla="*/ 1665 w 1767"/>
                <a:gd name="T109" fmla="*/ 1506 h 1991"/>
                <a:gd name="T110" fmla="*/ 1034 w 1767"/>
                <a:gd name="T111" fmla="*/ 1918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7" h="1991">
                  <a:moveTo>
                    <a:pt x="1678" y="604"/>
                  </a:moveTo>
                  <a:cubicBezTo>
                    <a:pt x="1677" y="585"/>
                    <a:pt x="1661" y="570"/>
                    <a:pt x="1642" y="570"/>
                  </a:cubicBezTo>
                  <a:cubicBezTo>
                    <a:pt x="1550" y="570"/>
                    <a:pt x="1550" y="570"/>
                    <a:pt x="1550" y="570"/>
                  </a:cubicBezTo>
                  <a:cubicBezTo>
                    <a:pt x="1550" y="263"/>
                    <a:pt x="1550" y="263"/>
                    <a:pt x="1550" y="263"/>
                  </a:cubicBezTo>
                  <a:cubicBezTo>
                    <a:pt x="1581" y="263"/>
                    <a:pt x="1581" y="263"/>
                    <a:pt x="1581" y="263"/>
                  </a:cubicBezTo>
                  <a:cubicBezTo>
                    <a:pt x="1601" y="263"/>
                    <a:pt x="1618" y="246"/>
                    <a:pt x="1618" y="226"/>
                  </a:cubicBezTo>
                  <a:cubicBezTo>
                    <a:pt x="1618" y="37"/>
                    <a:pt x="1618" y="37"/>
                    <a:pt x="1618" y="37"/>
                  </a:cubicBezTo>
                  <a:cubicBezTo>
                    <a:pt x="1618" y="17"/>
                    <a:pt x="1601" y="0"/>
                    <a:pt x="1581" y="0"/>
                  </a:cubicBezTo>
                  <a:cubicBezTo>
                    <a:pt x="1144" y="0"/>
                    <a:pt x="1144" y="0"/>
                    <a:pt x="1144" y="0"/>
                  </a:cubicBezTo>
                  <a:cubicBezTo>
                    <a:pt x="1124" y="0"/>
                    <a:pt x="1108" y="17"/>
                    <a:pt x="1108" y="37"/>
                  </a:cubicBezTo>
                  <a:cubicBezTo>
                    <a:pt x="1108" y="226"/>
                    <a:pt x="1108" y="226"/>
                    <a:pt x="1108" y="226"/>
                  </a:cubicBezTo>
                  <a:cubicBezTo>
                    <a:pt x="1108" y="246"/>
                    <a:pt x="1124" y="263"/>
                    <a:pt x="1144" y="263"/>
                  </a:cubicBezTo>
                  <a:cubicBezTo>
                    <a:pt x="1176" y="263"/>
                    <a:pt x="1176" y="263"/>
                    <a:pt x="1176" y="263"/>
                  </a:cubicBezTo>
                  <a:cubicBezTo>
                    <a:pt x="1176" y="570"/>
                    <a:pt x="1176" y="570"/>
                    <a:pt x="1176" y="570"/>
                  </a:cubicBezTo>
                  <a:cubicBezTo>
                    <a:pt x="1083" y="570"/>
                    <a:pt x="1083" y="570"/>
                    <a:pt x="1083" y="570"/>
                  </a:cubicBezTo>
                  <a:cubicBezTo>
                    <a:pt x="1064" y="570"/>
                    <a:pt x="1048" y="585"/>
                    <a:pt x="1047" y="604"/>
                  </a:cubicBezTo>
                  <a:cubicBezTo>
                    <a:pt x="1037" y="754"/>
                    <a:pt x="1037" y="754"/>
                    <a:pt x="1037" y="754"/>
                  </a:cubicBezTo>
                  <a:cubicBezTo>
                    <a:pt x="729" y="754"/>
                    <a:pt x="729" y="754"/>
                    <a:pt x="729" y="754"/>
                  </a:cubicBezTo>
                  <a:cubicBezTo>
                    <a:pt x="719" y="604"/>
                    <a:pt x="719" y="604"/>
                    <a:pt x="719" y="604"/>
                  </a:cubicBezTo>
                  <a:cubicBezTo>
                    <a:pt x="718" y="585"/>
                    <a:pt x="702" y="570"/>
                    <a:pt x="683" y="570"/>
                  </a:cubicBezTo>
                  <a:cubicBezTo>
                    <a:pt x="591" y="570"/>
                    <a:pt x="591" y="570"/>
                    <a:pt x="591" y="570"/>
                  </a:cubicBezTo>
                  <a:cubicBezTo>
                    <a:pt x="591" y="263"/>
                    <a:pt x="591" y="263"/>
                    <a:pt x="591" y="263"/>
                  </a:cubicBezTo>
                  <a:cubicBezTo>
                    <a:pt x="622" y="263"/>
                    <a:pt x="622" y="263"/>
                    <a:pt x="622" y="263"/>
                  </a:cubicBezTo>
                  <a:cubicBezTo>
                    <a:pt x="642" y="263"/>
                    <a:pt x="659" y="246"/>
                    <a:pt x="659" y="226"/>
                  </a:cubicBezTo>
                  <a:cubicBezTo>
                    <a:pt x="659" y="37"/>
                    <a:pt x="659" y="37"/>
                    <a:pt x="659" y="37"/>
                  </a:cubicBezTo>
                  <a:cubicBezTo>
                    <a:pt x="659" y="17"/>
                    <a:pt x="642" y="0"/>
                    <a:pt x="622" y="0"/>
                  </a:cubicBezTo>
                  <a:cubicBezTo>
                    <a:pt x="185" y="0"/>
                    <a:pt x="185" y="0"/>
                    <a:pt x="185" y="0"/>
                  </a:cubicBezTo>
                  <a:cubicBezTo>
                    <a:pt x="165" y="0"/>
                    <a:pt x="149" y="17"/>
                    <a:pt x="149" y="37"/>
                  </a:cubicBezTo>
                  <a:cubicBezTo>
                    <a:pt x="149" y="226"/>
                    <a:pt x="149" y="226"/>
                    <a:pt x="149" y="226"/>
                  </a:cubicBezTo>
                  <a:cubicBezTo>
                    <a:pt x="149" y="246"/>
                    <a:pt x="165" y="263"/>
                    <a:pt x="185" y="263"/>
                  </a:cubicBezTo>
                  <a:cubicBezTo>
                    <a:pt x="217" y="263"/>
                    <a:pt x="217" y="263"/>
                    <a:pt x="217" y="263"/>
                  </a:cubicBezTo>
                  <a:cubicBezTo>
                    <a:pt x="217" y="570"/>
                    <a:pt x="217" y="570"/>
                    <a:pt x="217" y="570"/>
                  </a:cubicBezTo>
                  <a:cubicBezTo>
                    <a:pt x="124" y="570"/>
                    <a:pt x="124" y="570"/>
                    <a:pt x="124" y="570"/>
                  </a:cubicBezTo>
                  <a:cubicBezTo>
                    <a:pt x="105" y="570"/>
                    <a:pt x="89" y="585"/>
                    <a:pt x="88" y="604"/>
                  </a:cubicBezTo>
                  <a:cubicBezTo>
                    <a:pt x="1" y="1952"/>
                    <a:pt x="1" y="1952"/>
                    <a:pt x="1" y="1952"/>
                  </a:cubicBezTo>
                  <a:cubicBezTo>
                    <a:pt x="0" y="1962"/>
                    <a:pt x="3" y="1972"/>
                    <a:pt x="10" y="1979"/>
                  </a:cubicBezTo>
                  <a:cubicBezTo>
                    <a:pt x="17" y="1986"/>
                    <a:pt x="27" y="1991"/>
                    <a:pt x="37" y="1991"/>
                  </a:cubicBezTo>
                  <a:cubicBezTo>
                    <a:pt x="771" y="1991"/>
                    <a:pt x="771" y="1991"/>
                    <a:pt x="771" y="1991"/>
                  </a:cubicBezTo>
                  <a:cubicBezTo>
                    <a:pt x="781" y="1991"/>
                    <a:pt x="790" y="1986"/>
                    <a:pt x="797" y="1979"/>
                  </a:cubicBezTo>
                  <a:cubicBezTo>
                    <a:pt x="804" y="1972"/>
                    <a:pt x="808" y="1962"/>
                    <a:pt x="807" y="1952"/>
                  </a:cubicBezTo>
                  <a:cubicBezTo>
                    <a:pt x="748" y="1040"/>
                    <a:pt x="748" y="1040"/>
                    <a:pt x="748" y="1040"/>
                  </a:cubicBezTo>
                  <a:cubicBezTo>
                    <a:pt x="1019" y="1040"/>
                    <a:pt x="1019" y="1040"/>
                    <a:pt x="1019" y="1040"/>
                  </a:cubicBezTo>
                  <a:cubicBezTo>
                    <a:pt x="960" y="1952"/>
                    <a:pt x="960" y="1952"/>
                    <a:pt x="960" y="1952"/>
                  </a:cubicBezTo>
                  <a:cubicBezTo>
                    <a:pt x="959" y="1962"/>
                    <a:pt x="962" y="1972"/>
                    <a:pt x="969" y="1979"/>
                  </a:cubicBezTo>
                  <a:cubicBezTo>
                    <a:pt x="976" y="1986"/>
                    <a:pt x="986" y="1991"/>
                    <a:pt x="996" y="1991"/>
                  </a:cubicBezTo>
                  <a:cubicBezTo>
                    <a:pt x="1730" y="1991"/>
                    <a:pt x="1730" y="1991"/>
                    <a:pt x="1730" y="1991"/>
                  </a:cubicBezTo>
                  <a:cubicBezTo>
                    <a:pt x="1740" y="1991"/>
                    <a:pt x="1749" y="1986"/>
                    <a:pt x="1756" y="1979"/>
                  </a:cubicBezTo>
                  <a:cubicBezTo>
                    <a:pt x="1763" y="1972"/>
                    <a:pt x="1767" y="1962"/>
                    <a:pt x="1766" y="1952"/>
                  </a:cubicBezTo>
                  <a:lnTo>
                    <a:pt x="1678" y="604"/>
                  </a:lnTo>
                  <a:close/>
                  <a:moveTo>
                    <a:pt x="1076" y="1283"/>
                  </a:moveTo>
                  <a:cubicBezTo>
                    <a:pt x="1650" y="1283"/>
                    <a:pt x="1650" y="1283"/>
                    <a:pt x="1650" y="1283"/>
                  </a:cubicBezTo>
                  <a:cubicBezTo>
                    <a:pt x="1660" y="1434"/>
                    <a:pt x="1660" y="1434"/>
                    <a:pt x="1660" y="1434"/>
                  </a:cubicBezTo>
                  <a:cubicBezTo>
                    <a:pt x="1066" y="1434"/>
                    <a:pt x="1066" y="1434"/>
                    <a:pt x="1066" y="1434"/>
                  </a:cubicBezTo>
                  <a:lnTo>
                    <a:pt x="1076" y="1283"/>
                  </a:lnTo>
                  <a:close/>
                  <a:moveTo>
                    <a:pt x="1180" y="73"/>
                  </a:moveTo>
                  <a:cubicBezTo>
                    <a:pt x="1545" y="73"/>
                    <a:pt x="1545" y="73"/>
                    <a:pt x="1545" y="73"/>
                  </a:cubicBezTo>
                  <a:cubicBezTo>
                    <a:pt x="1545" y="190"/>
                    <a:pt x="1545" y="190"/>
                    <a:pt x="1545" y="190"/>
                  </a:cubicBezTo>
                  <a:cubicBezTo>
                    <a:pt x="1513" y="190"/>
                    <a:pt x="1513" y="190"/>
                    <a:pt x="1513" y="190"/>
                  </a:cubicBezTo>
                  <a:cubicBezTo>
                    <a:pt x="1212" y="190"/>
                    <a:pt x="1212" y="190"/>
                    <a:pt x="1212" y="190"/>
                  </a:cubicBezTo>
                  <a:cubicBezTo>
                    <a:pt x="1180" y="190"/>
                    <a:pt x="1180" y="190"/>
                    <a:pt x="1180" y="190"/>
                  </a:cubicBezTo>
                  <a:lnTo>
                    <a:pt x="1180" y="73"/>
                  </a:lnTo>
                  <a:close/>
                  <a:moveTo>
                    <a:pt x="1248" y="263"/>
                  </a:moveTo>
                  <a:cubicBezTo>
                    <a:pt x="1477" y="263"/>
                    <a:pt x="1477" y="263"/>
                    <a:pt x="1477" y="263"/>
                  </a:cubicBezTo>
                  <a:cubicBezTo>
                    <a:pt x="1477" y="570"/>
                    <a:pt x="1477" y="570"/>
                    <a:pt x="1477" y="570"/>
                  </a:cubicBezTo>
                  <a:cubicBezTo>
                    <a:pt x="1248" y="570"/>
                    <a:pt x="1248" y="570"/>
                    <a:pt x="1248" y="570"/>
                  </a:cubicBezTo>
                  <a:lnTo>
                    <a:pt x="1248" y="263"/>
                  </a:lnTo>
                  <a:close/>
                  <a:moveTo>
                    <a:pt x="1212" y="642"/>
                  </a:moveTo>
                  <a:cubicBezTo>
                    <a:pt x="1513" y="642"/>
                    <a:pt x="1513" y="642"/>
                    <a:pt x="1513" y="642"/>
                  </a:cubicBezTo>
                  <a:cubicBezTo>
                    <a:pt x="1608" y="642"/>
                    <a:pt x="1608" y="642"/>
                    <a:pt x="1608" y="642"/>
                  </a:cubicBezTo>
                  <a:cubicBezTo>
                    <a:pt x="1645" y="1210"/>
                    <a:pt x="1645" y="1210"/>
                    <a:pt x="1645" y="1210"/>
                  </a:cubicBezTo>
                  <a:cubicBezTo>
                    <a:pt x="1080" y="1210"/>
                    <a:pt x="1080" y="1210"/>
                    <a:pt x="1080" y="1210"/>
                  </a:cubicBezTo>
                  <a:cubicBezTo>
                    <a:pt x="1117" y="642"/>
                    <a:pt x="1117" y="642"/>
                    <a:pt x="1117" y="642"/>
                  </a:cubicBezTo>
                  <a:lnTo>
                    <a:pt x="1212" y="642"/>
                  </a:lnTo>
                  <a:close/>
                  <a:moveTo>
                    <a:pt x="221" y="73"/>
                  </a:moveTo>
                  <a:cubicBezTo>
                    <a:pt x="586" y="73"/>
                    <a:pt x="586" y="73"/>
                    <a:pt x="586" y="73"/>
                  </a:cubicBezTo>
                  <a:cubicBezTo>
                    <a:pt x="586" y="190"/>
                    <a:pt x="586" y="190"/>
                    <a:pt x="586" y="190"/>
                  </a:cubicBezTo>
                  <a:cubicBezTo>
                    <a:pt x="554" y="190"/>
                    <a:pt x="554" y="190"/>
                    <a:pt x="554" y="190"/>
                  </a:cubicBezTo>
                  <a:cubicBezTo>
                    <a:pt x="253" y="190"/>
                    <a:pt x="253" y="190"/>
                    <a:pt x="253" y="190"/>
                  </a:cubicBezTo>
                  <a:cubicBezTo>
                    <a:pt x="221" y="190"/>
                    <a:pt x="221" y="190"/>
                    <a:pt x="221" y="190"/>
                  </a:cubicBezTo>
                  <a:lnTo>
                    <a:pt x="221" y="73"/>
                  </a:lnTo>
                  <a:close/>
                  <a:moveTo>
                    <a:pt x="289" y="263"/>
                  </a:moveTo>
                  <a:cubicBezTo>
                    <a:pt x="518" y="263"/>
                    <a:pt x="518" y="263"/>
                    <a:pt x="518" y="263"/>
                  </a:cubicBezTo>
                  <a:cubicBezTo>
                    <a:pt x="518" y="570"/>
                    <a:pt x="518" y="570"/>
                    <a:pt x="518" y="570"/>
                  </a:cubicBezTo>
                  <a:cubicBezTo>
                    <a:pt x="289" y="570"/>
                    <a:pt x="289" y="570"/>
                    <a:pt x="289" y="570"/>
                  </a:cubicBezTo>
                  <a:lnTo>
                    <a:pt x="289" y="263"/>
                  </a:lnTo>
                  <a:close/>
                  <a:moveTo>
                    <a:pt x="158" y="642"/>
                  </a:moveTo>
                  <a:cubicBezTo>
                    <a:pt x="253" y="642"/>
                    <a:pt x="253" y="642"/>
                    <a:pt x="253" y="642"/>
                  </a:cubicBezTo>
                  <a:cubicBezTo>
                    <a:pt x="554" y="642"/>
                    <a:pt x="554" y="642"/>
                    <a:pt x="554" y="642"/>
                  </a:cubicBezTo>
                  <a:cubicBezTo>
                    <a:pt x="649" y="642"/>
                    <a:pt x="649" y="642"/>
                    <a:pt x="649" y="642"/>
                  </a:cubicBezTo>
                  <a:cubicBezTo>
                    <a:pt x="686" y="1210"/>
                    <a:pt x="686" y="1210"/>
                    <a:pt x="686" y="1210"/>
                  </a:cubicBezTo>
                  <a:cubicBezTo>
                    <a:pt x="121" y="1210"/>
                    <a:pt x="121" y="1210"/>
                    <a:pt x="121" y="1210"/>
                  </a:cubicBezTo>
                  <a:lnTo>
                    <a:pt x="158" y="642"/>
                  </a:lnTo>
                  <a:close/>
                  <a:moveTo>
                    <a:pt x="117" y="1283"/>
                  </a:moveTo>
                  <a:cubicBezTo>
                    <a:pt x="691" y="1283"/>
                    <a:pt x="691" y="1283"/>
                    <a:pt x="691" y="1283"/>
                  </a:cubicBezTo>
                  <a:cubicBezTo>
                    <a:pt x="701" y="1434"/>
                    <a:pt x="701" y="1434"/>
                    <a:pt x="701" y="1434"/>
                  </a:cubicBezTo>
                  <a:cubicBezTo>
                    <a:pt x="107" y="1434"/>
                    <a:pt x="107" y="1434"/>
                    <a:pt x="107" y="1434"/>
                  </a:cubicBezTo>
                  <a:lnTo>
                    <a:pt x="117" y="1283"/>
                  </a:lnTo>
                  <a:close/>
                  <a:moveTo>
                    <a:pt x="75" y="1918"/>
                  </a:moveTo>
                  <a:cubicBezTo>
                    <a:pt x="102" y="1506"/>
                    <a:pt x="102" y="1506"/>
                    <a:pt x="102" y="1506"/>
                  </a:cubicBezTo>
                  <a:cubicBezTo>
                    <a:pt x="706" y="1506"/>
                    <a:pt x="706" y="1506"/>
                    <a:pt x="706" y="1506"/>
                  </a:cubicBezTo>
                  <a:cubicBezTo>
                    <a:pt x="732" y="1918"/>
                    <a:pt x="732" y="1918"/>
                    <a:pt x="732" y="1918"/>
                  </a:cubicBezTo>
                  <a:lnTo>
                    <a:pt x="75" y="1918"/>
                  </a:lnTo>
                  <a:close/>
                  <a:moveTo>
                    <a:pt x="743" y="967"/>
                  </a:moveTo>
                  <a:cubicBezTo>
                    <a:pt x="734" y="826"/>
                    <a:pt x="734" y="826"/>
                    <a:pt x="734" y="826"/>
                  </a:cubicBezTo>
                  <a:cubicBezTo>
                    <a:pt x="1033" y="826"/>
                    <a:pt x="1033" y="826"/>
                    <a:pt x="1033" y="826"/>
                  </a:cubicBezTo>
                  <a:cubicBezTo>
                    <a:pt x="1024" y="967"/>
                    <a:pt x="1024" y="967"/>
                    <a:pt x="1024" y="967"/>
                  </a:cubicBezTo>
                  <a:lnTo>
                    <a:pt x="743" y="967"/>
                  </a:lnTo>
                  <a:close/>
                  <a:moveTo>
                    <a:pt x="1034" y="1918"/>
                  </a:moveTo>
                  <a:cubicBezTo>
                    <a:pt x="1061" y="1506"/>
                    <a:pt x="1061" y="1506"/>
                    <a:pt x="1061" y="1506"/>
                  </a:cubicBezTo>
                  <a:cubicBezTo>
                    <a:pt x="1665" y="1506"/>
                    <a:pt x="1665" y="1506"/>
                    <a:pt x="1665" y="1506"/>
                  </a:cubicBezTo>
                  <a:cubicBezTo>
                    <a:pt x="1691" y="1918"/>
                    <a:pt x="1691" y="1918"/>
                    <a:pt x="1691" y="1918"/>
                  </a:cubicBezTo>
                  <a:lnTo>
                    <a:pt x="1034" y="191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770078" y="3902630"/>
            <a:ext cx="1087532" cy="1087530"/>
            <a:chOff x="4403149" y="3008947"/>
            <a:chExt cx="1003876" cy="1003874"/>
          </a:xfrm>
        </p:grpSpPr>
        <p:sp>
          <p:nvSpPr>
            <p:cNvPr id="29" name="Oval 28"/>
            <p:cNvSpPr/>
            <p:nvPr/>
          </p:nvSpPr>
          <p:spPr>
            <a:xfrm>
              <a:off x="4403149" y="3008947"/>
              <a:ext cx="1003876" cy="10038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2"/>
            <p:cNvSpPr>
              <a:spLocks noEditPoints="1"/>
            </p:cNvSpPr>
            <p:nvPr/>
          </p:nvSpPr>
          <p:spPr bwMode="auto">
            <a:xfrm>
              <a:off x="4662536" y="3203460"/>
              <a:ext cx="483212" cy="645876"/>
            </a:xfrm>
            <a:custGeom>
              <a:avLst/>
              <a:gdLst>
                <a:gd name="T0" fmla="*/ 110 w 751"/>
                <a:gd name="T1" fmla="*/ 307 h 1004"/>
                <a:gd name="T2" fmla="*/ 31 w 751"/>
                <a:gd name="T3" fmla="*/ 209 h 1004"/>
                <a:gd name="T4" fmla="*/ 130 w 751"/>
                <a:gd name="T5" fmla="*/ 287 h 1004"/>
                <a:gd name="T6" fmla="*/ 229 w 751"/>
                <a:gd name="T7" fmla="*/ 209 h 1004"/>
                <a:gd name="T8" fmla="*/ 150 w 751"/>
                <a:gd name="T9" fmla="*/ 307 h 1004"/>
                <a:gd name="T10" fmla="*/ 229 w 751"/>
                <a:gd name="T11" fmla="*/ 406 h 1004"/>
                <a:gd name="T12" fmla="*/ 209 w 751"/>
                <a:gd name="T13" fmla="*/ 406 h 1004"/>
                <a:gd name="T14" fmla="*/ 52 w 751"/>
                <a:gd name="T15" fmla="*/ 406 h 1004"/>
                <a:gd name="T16" fmla="*/ 31 w 751"/>
                <a:gd name="T17" fmla="*/ 406 h 1004"/>
                <a:gd name="T18" fmla="*/ 707 w 751"/>
                <a:gd name="T19" fmla="*/ 652 h 1004"/>
                <a:gd name="T20" fmla="*/ 608 w 751"/>
                <a:gd name="T21" fmla="*/ 731 h 1004"/>
                <a:gd name="T22" fmla="*/ 509 w 751"/>
                <a:gd name="T23" fmla="*/ 652 h 1004"/>
                <a:gd name="T24" fmla="*/ 588 w 751"/>
                <a:gd name="T25" fmla="*/ 751 h 1004"/>
                <a:gd name="T26" fmla="*/ 509 w 751"/>
                <a:gd name="T27" fmla="*/ 850 h 1004"/>
                <a:gd name="T28" fmla="*/ 529 w 751"/>
                <a:gd name="T29" fmla="*/ 850 h 1004"/>
                <a:gd name="T30" fmla="*/ 687 w 751"/>
                <a:gd name="T31" fmla="*/ 850 h 1004"/>
                <a:gd name="T32" fmla="*/ 707 w 751"/>
                <a:gd name="T33" fmla="*/ 850 h 1004"/>
                <a:gd name="T34" fmla="*/ 628 w 751"/>
                <a:gd name="T35" fmla="*/ 751 h 1004"/>
                <a:gd name="T36" fmla="*/ 707 w 751"/>
                <a:gd name="T37" fmla="*/ 652 h 1004"/>
                <a:gd name="T38" fmla="*/ 103 w 751"/>
                <a:gd name="T39" fmla="*/ 1004 h 1004"/>
                <a:gd name="T40" fmla="*/ 103 w 751"/>
                <a:gd name="T41" fmla="*/ 798 h 1004"/>
                <a:gd name="T42" fmla="*/ 177 w 751"/>
                <a:gd name="T43" fmla="*/ 901 h 1004"/>
                <a:gd name="T44" fmla="*/ 29 w 751"/>
                <a:gd name="T45" fmla="*/ 901 h 1004"/>
                <a:gd name="T46" fmla="*/ 177 w 751"/>
                <a:gd name="T47" fmla="*/ 901 h 1004"/>
                <a:gd name="T48" fmla="*/ 635 w 751"/>
                <a:gd name="T49" fmla="*/ 0 h 1004"/>
                <a:gd name="T50" fmla="*/ 635 w 751"/>
                <a:gd name="T51" fmla="*/ 206 h 1004"/>
                <a:gd name="T52" fmla="*/ 561 w 751"/>
                <a:gd name="T53" fmla="*/ 103 h 1004"/>
                <a:gd name="T54" fmla="*/ 710 w 751"/>
                <a:gd name="T55" fmla="*/ 103 h 1004"/>
                <a:gd name="T56" fmla="*/ 561 w 751"/>
                <a:gd name="T57" fmla="*/ 103 h 1004"/>
                <a:gd name="T58" fmla="*/ 518 w 751"/>
                <a:gd name="T59" fmla="*/ 378 h 1004"/>
                <a:gd name="T60" fmla="*/ 621 w 751"/>
                <a:gd name="T61" fmla="*/ 310 h 1004"/>
                <a:gd name="T62" fmla="*/ 499 w 751"/>
                <a:gd name="T63" fmla="*/ 493 h 1004"/>
                <a:gd name="T64" fmla="*/ 89 w 751"/>
                <a:gd name="T65" fmla="*/ 751 h 1004"/>
                <a:gd name="T66" fmla="*/ 117 w 751"/>
                <a:gd name="T67" fmla="*/ 751 h 1004"/>
                <a:gd name="T68" fmla="*/ 503 w 751"/>
                <a:gd name="T69" fmla="*/ 521 h 1004"/>
                <a:gd name="T70" fmla="*/ 649 w 751"/>
                <a:gd name="T71" fmla="*/ 311 h 1004"/>
                <a:gd name="T72" fmla="*/ 751 w 751"/>
                <a:gd name="T73" fmla="*/ 379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1" h="1004">
                  <a:moveTo>
                    <a:pt x="31" y="386"/>
                  </a:moveTo>
                  <a:cubicBezTo>
                    <a:pt x="110" y="307"/>
                    <a:pt x="110" y="307"/>
                    <a:pt x="110" y="307"/>
                  </a:cubicBezTo>
                  <a:cubicBezTo>
                    <a:pt x="31" y="229"/>
                    <a:pt x="31" y="229"/>
                    <a:pt x="31" y="229"/>
                  </a:cubicBezTo>
                  <a:cubicBezTo>
                    <a:pt x="26" y="223"/>
                    <a:pt x="26" y="214"/>
                    <a:pt x="31" y="209"/>
                  </a:cubicBezTo>
                  <a:cubicBezTo>
                    <a:pt x="37" y="203"/>
                    <a:pt x="46" y="203"/>
                    <a:pt x="52" y="209"/>
                  </a:cubicBezTo>
                  <a:cubicBezTo>
                    <a:pt x="130" y="287"/>
                    <a:pt x="130" y="287"/>
                    <a:pt x="130" y="287"/>
                  </a:cubicBezTo>
                  <a:cubicBezTo>
                    <a:pt x="209" y="209"/>
                    <a:pt x="209" y="209"/>
                    <a:pt x="209" y="209"/>
                  </a:cubicBezTo>
                  <a:cubicBezTo>
                    <a:pt x="214" y="203"/>
                    <a:pt x="223" y="203"/>
                    <a:pt x="229" y="209"/>
                  </a:cubicBezTo>
                  <a:cubicBezTo>
                    <a:pt x="234" y="214"/>
                    <a:pt x="234" y="223"/>
                    <a:pt x="229" y="229"/>
                  </a:cubicBezTo>
                  <a:cubicBezTo>
                    <a:pt x="150" y="307"/>
                    <a:pt x="150" y="307"/>
                    <a:pt x="150" y="307"/>
                  </a:cubicBezTo>
                  <a:cubicBezTo>
                    <a:pt x="229" y="386"/>
                    <a:pt x="229" y="386"/>
                    <a:pt x="229" y="386"/>
                  </a:cubicBezTo>
                  <a:cubicBezTo>
                    <a:pt x="234" y="392"/>
                    <a:pt x="234" y="401"/>
                    <a:pt x="229" y="406"/>
                  </a:cubicBezTo>
                  <a:cubicBezTo>
                    <a:pt x="226" y="409"/>
                    <a:pt x="222" y="410"/>
                    <a:pt x="219" y="410"/>
                  </a:cubicBezTo>
                  <a:cubicBezTo>
                    <a:pt x="215" y="410"/>
                    <a:pt x="211" y="409"/>
                    <a:pt x="209" y="406"/>
                  </a:cubicBezTo>
                  <a:cubicBezTo>
                    <a:pt x="130" y="328"/>
                    <a:pt x="130" y="328"/>
                    <a:pt x="130" y="328"/>
                  </a:cubicBezTo>
                  <a:cubicBezTo>
                    <a:pt x="52" y="406"/>
                    <a:pt x="52" y="406"/>
                    <a:pt x="52" y="406"/>
                  </a:cubicBezTo>
                  <a:cubicBezTo>
                    <a:pt x="49" y="409"/>
                    <a:pt x="45" y="410"/>
                    <a:pt x="41" y="410"/>
                  </a:cubicBezTo>
                  <a:cubicBezTo>
                    <a:pt x="38" y="410"/>
                    <a:pt x="34" y="409"/>
                    <a:pt x="31" y="406"/>
                  </a:cubicBezTo>
                  <a:cubicBezTo>
                    <a:pt x="26" y="401"/>
                    <a:pt x="26" y="392"/>
                    <a:pt x="31" y="386"/>
                  </a:cubicBezTo>
                  <a:close/>
                  <a:moveTo>
                    <a:pt x="707" y="652"/>
                  </a:moveTo>
                  <a:cubicBezTo>
                    <a:pt x="701" y="646"/>
                    <a:pt x="692" y="646"/>
                    <a:pt x="687" y="652"/>
                  </a:cubicBezTo>
                  <a:cubicBezTo>
                    <a:pt x="608" y="731"/>
                    <a:pt x="608" y="731"/>
                    <a:pt x="608" y="731"/>
                  </a:cubicBezTo>
                  <a:cubicBezTo>
                    <a:pt x="529" y="652"/>
                    <a:pt x="529" y="652"/>
                    <a:pt x="529" y="652"/>
                  </a:cubicBezTo>
                  <a:cubicBezTo>
                    <a:pt x="524" y="646"/>
                    <a:pt x="515" y="646"/>
                    <a:pt x="509" y="652"/>
                  </a:cubicBezTo>
                  <a:cubicBezTo>
                    <a:pt x="504" y="658"/>
                    <a:pt x="504" y="667"/>
                    <a:pt x="509" y="672"/>
                  </a:cubicBezTo>
                  <a:cubicBezTo>
                    <a:pt x="588" y="751"/>
                    <a:pt x="588" y="751"/>
                    <a:pt x="588" y="751"/>
                  </a:cubicBezTo>
                  <a:cubicBezTo>
                    <a:pt x="509" y="829"/>
                    <a:pt x="509" y="829"/>
                    <a:pt x="509" y="829"/>
                  </a:cubicBezTo>
                  <a:cubicBezTo>
                    <a:pt x="504" y="835"/>
                    <a:pt x="504" y="844"/>
                    <a:pt x="509" y="850"/>
                  </a:cubicBezTo>
                  <a:cubicBezTo>
                    <a:pt x="512" y="852"/>
                    <a:pt x="516" y="854"/>
                    <a:pt x="519" y="854"/>
                  </a:cubicBezTo>
                  <a:cubicBezTo>
                    <a:pt x="523" y="854"/>
                    <a:pt x="527" y="852"/>
                    <a:pt x="529" y="850"/>
                  </a:cubicBezTo>
                  <a:cubicBezTo>
                    <a:pt x="608" y="771"/>
                    <a:pt x="608" y="771"/>
                    <a:pt x="608" y="771"/>
                  </a:cubicBezTo>
                  <a:cubicBezTo>
                    <a:pt x="687" y="850"/>
                    <a:pt x="687" y="850"/>
                    <a:pt x="687" y="850"/>
                  </a:cubicBezTo>
                  <a:cubicBezTo>
                    <a:pt x="689" y="852"/>
                    <a:pt x="693" y="854"/>
                    <a:pt x="697" y="854"/>
                  </a:cubicBezTo>
                  <a:cubicBezTo>
                    <a:pt x="700" y="854"/>
                    <a:pt x="704" y="852"/>
                    <a:pt x="707" y="850"/>
                  </a:cubicBezTo>
                  <a:cubicBezTo>
                    <a:pt x="712" y="844"/>
                    <a:pt x="712" y="835"/>
                    <a:pt x="707" y="829"/>
                  </a:cubicBezTo>
                  <a:cubicBezTo>
                    <a:pt x="628" y="751"/>
                    <a:pt x="628" y="751"/>
                    <a:pt x="628" y="751"/>
                  </a:cubicBezTo>
                  <a:cubicBezTo>
                    <a:pt x="707" y="672"/>
                    <a:pt x="707" y="672"/>
                    <a:pt x="707" y="672"/>
                  </a:cubicBezTo>
                  <a:cubicBezTo>
                    <a:pt x="712" y="667"/>
                    <a:pt x="712" y="658"/>
                    <a:pt x="707" y="652"/>
                  </a:cubicBezTo>
                  <a:close/>
                  <a:moveTo>
                    <a:pt x="206" y="901"/>
                  </a:moveTo>
                  <a:cubicBezTo>
                    <a:pt x="206" y="958"/>
                    <a:pt x="160" y="1004"/>
                    <a:pt x="103" y="1004"/>
                  </a:cubicBezTo>
                  <a:cubicBezTo>
                    <a:pt x="46" y="1004"/>
                    <a:pt x="0" y="958"/>
                    <a:pt x="0" y="901"/>
                  </a:cubicBezTo>
                  <a:cubicBezTo>
                    <a:pt x="0" y="844"/>
                    <a:pt x="46" y="798"/>
                    <a:pt x="103" y="798"/>
                  </a:cubicBezTo>
                  <a:cubicBezTo>
                    <a:pt x="160" y="798"/>
                    <a:pt x="206" y="844"/>
                    <a:pt x="206" y="901"/>
                  </a:cubicBezTo>
                  <a:close/>
                  <a:moveTo>
                    <a:pt x="177" y="901"/>
                  </a:moveTo>
                  <a:cubicBezTo>
                    <a:pt x="177" y="860"/>
                    <a:pt x="144" y="827"/>
                    <a:pt x="103" y="827"/>
                  </a:cubicBezTo>
                  <a:cubicBezTo>
                    <a:pt x="62" y="827"/>
                    <a:pt x="29" y="860"/>
                    <a:pt x="29" y="901"/>
                  </a:cubicBezTo>
                  <a:cubicBezTo>
                    <a:pt x="29" y="942"/>
                    <a:pt x="62" y="975"/>
                    <a:pt x="103" y="975"/>
                  </a:cubicBezTo>
                  <a:cubicBezTo>
                    <a:pt x="144" y="975"/>
                    <a:pt x="177" y="942"/>
                    <a:pt x="177" y="901"/>
                  </a:cubicBezTo>
                  <a:close/>
                  <a:moveTo>
                    <a:pt x="532" y="103"/>
                  </a:moveTo>
                  <a:cubicBezTo>
                    <a:pt x="532" y="46"/>
                    <a:pt x="578" y="0"/>
                    <a:pt x="635" y="0"/>
                  </a:cubicBezTo>
                  <a:cubicBezTo>
                    <a:pt x="692" y="0"/>
                    <a:pt x="738" y="46"/>
                    <a:pt x="738" y="103"/>
                  </a:cubicBezTo>
                  <a:cubicBezTo>
                    <a:pt x="738" y="160"/>
                    <a:pt x="692" y="206"/>
                    <a:pt x="635" y="206"/>
                  </a:cubicBezTo>
                  <a:cubicBezTo>
                    <a:pt x="578" y="206"/>
                    <a:pt x="532" y="160"/>
                    <a:pt x="532" y="103"/>
                  </a:cubicBezTo>
                  <a:close/>
                  <a:moveTo>
                    <a:pt x="561" y="103"/>
                  </a:moveTo>
                  <a:cubicBezTo>
                    <a:pt x="561" y="144"/>
                    <a:pt x="594" y="177"/>
                    <a:pt x="635" y="177"/>
                  </a:cubicBezTo>
                  <a:cubicBezTo>
                    <a:pt x="676" y="177"/>
                    <a:pt x="710" y="144"/>
                    <a:pt x="710" y="103"/>
                  </a:cubicBezTo>
                  <a:cubicBezTo>
                    <a:pt x="710" y="62"/>
                    <a:pt x="676" y="28"/>
                    <a:pt x="635" y="28"/>
                  </a:cubicBezTo>
                  <a:cubicBezTo>
                    <a:pt x="594" y="28"/>
                    <a:pt x="561" y="62"/>
                    <a:pt x="561" y="103"/>
                  </a:cubicBezTo>
                  <a:close/>
                  <a:moveTo>
                    <a:pt x="635" y="253"/>
                  </a:moveTo>
                  <a:cubicBezTo>
                    <a:pt x="518" y="378"/>
                    <a:pt x="518" y="378"/>
                    <a:pt x="518" y="378"/>
                  </a:cubicBezTo>
                  <a:cubicBezTo>
                    <a:pt x="538" y="397"/>
                    <a:pt x="538" y="397"/>
                    <a:pt x="538" y="397"/>
                  </a:cubicBezTo>
                  <a:cubicBezTo>
                    <a:pt x="621" y="310"/>
                    <a:pt x="621" y="310"/>
                    <a:pt x="621" y="310"/>
                  </a:cubicBezTo>
                  <a:cubicBezTo>
                    <a:pt x="621" y="349"/>
                    <a:pt x="621" y="349"/>
                    <a:pt x="621" y="349"/>
                  </a:cubicBezTo>
                  <a:cubicBezTo>
                    <a:pt x="621" y="417"/>
                    <a:pt x="566" y="482"/>
                    <a:pt x="499" y="493"/>
                  </a:cubicBezTo>
                  <a:cubicBezTo>
                    <a:pt x="276" y="530"/>
                    <a:pt x="276" y="530"/>
                    <a:pt x="276" y="530"/>
                  </a:cubicBezTo>
                  <a:cubicBezTo>
                    <a:pt x="167" y="548"/>
                    <a:pt x="89" y="641"/>
                    <a:pt x="89" y="751"/>
                  </a:cubicBezTo>
                  <a:cubicBezTo>
                    <a:pt x="89" y="759"/>
                    <a:pt x="95" y="765"/>
                    <a:pt x="103" y="765"/>
                  </a:cubicBezTo>
                  <a:cubicBezTo>
                    <a:pt x="111" y="765"/>
                    <a:pt x="117" y="759"/>
                    <a:pt x="117" y="751"/>
                  </a:cubicBezTo>
                  <a:cubicBezTo>
                    <a:pt x="117" y="655"/>
                    <a:pt x="186" y="574"/>
                    <a:pt x="280" y="558"/>
                  </a:cubicBezTo>
                  <a:cubicBezTo>
                    <a:pt x="503" y="521"/>
                    <a:pt x="503" y="521"/>
                    <a:pt x="503" y="521"/>
                  </a:cubicBezTo>
                  <a:cubicBezTo>
                    <a:pt x="584" y="508"/>
                    <a:pt x="649" y="430"/>
                    <a:pt x="649" y="349"/>
                  </a:cubicBezTo>
                  <a:cubicBezTo>
                    <a:pt x="649" y="311"/>
                    <a:pt x="649" y="311"/>
                    <a:pt x="649" y="311"/>
                  </a:cubicBezTo>
                  <a:cubicBezTo>
                    <a:pt x="730" y="399"/>
                    <a:pt x="730" y="399"/>
                    <a:pt x="730" y="399"/>
                  </a:cubicBezTo>
                  <a:cubicBezTo>
                    <a:pt x="751" y="379"/>
                    <a:pt x="751" y="379"/>
                    <a:pt x="751" y="379"/>
                  </a:cubicBezTo>
                  <a:lnTo>
                    <a:pt x="635" y="2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3" name="Freeform 5"/>
          <p:cNvSpPr>
            <a:spLocks/>
          </p:cNvSpPr>
          <p:nvPr/>
        </p:nvSpPr>
        <p:spPr bwMode="auto">
          <a:xfrm>
            <a:off x="3419839" y="269197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5"/>
          <p:cNvSpPr>
            <a:spLocks/>
          </p:cNvSpPr>
          <p:nvPr/>
        </p:nvSpPr>
        <p:spPr bwMode="auto">
          <a:xfrm rot="17371128">
            <a:off x="4236203" y="4504752"/>
            <a:ext cx="640207" cy="711793"/>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5"/>
          <p:cNvSpPr>
            <a:spLocks/>
          </p:cNvSpPr>
          <p:nvPr/>
        </p:nvSpPr>
        <p:spPr bwMode="auto">
          <a:xfrm rot="10050568">
            <a:off x="5832589" y="295625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5" name="Group 4"/>
          <p:cNvGrpSpPr/>
          <p:nvPr/>
        </p:nvGrpSpPr>
        <p:grpSpPr>
          <a:xfrm>
            <a:off x="1427118" y="3079952"/>
            <a:ext cx="1615387" cy="715847"/>
            <a:chOff x="1317340" y="2249553"/>
            <a:chExt cx="1491126" cy="660782"/>
          </a:xfrm>
        </p:grpSpPr>
        <p:sp>
          <p:nvSpPr>
            <p:cNvPr id="30" name="TextBox 29"/>
            <p:cNvSpPr txBox="1"/>
            <p:nvPr/>
          </p:nvSpPr>
          <p:spPr>
            <a:xfrm>
              <a:off x="1317371" y="2249553"/>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vision</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17340" y="2460390"/>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7" name="Group 6"/>
          <p:cNvGrpSpPr/>
          <p:nvPr/>
        </p:nvGrpSpPr>
        <p:grpSpPr>
          <a:xfrm>
            <a:off x="6822943" y="2629291"/>
            <a:ext cx="1615387" cy="715847"/>
            <a:chOff x="6298101" y="1833558"/>
            <a:chExt cx="1491126" cy="660782"/>
          </a:xfrm>
        </p:grpSpPr>
        <p:sp>
          <p:nvSpPr>
            <p:cNvPr id="32" name="TextBox 31"/>
            <p:cNvSpPr txBox="1"/>
            <p:nvPr/>
          </p:nvSpPr>
          <p:spPr>
            <a:xfrm>
              <a:off x="6298132" y="1833558"/>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options</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6298101" y="2044395"/>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9" name="Group 8"/>
          <p:cNvGrpSpPr/>
          <p:nvPr/>
        </p:nvGrpSpPr>
        <p:grpSpPr>
          <a:xfrm>
            <a:off x="6533914" y="4097577"/>
            <a:ext cx="1615387" cy="715847"/>
            <a:chOff x="6031305" y="3188900"/>
            <a:chExt cx="1491126" cy="660782"/>
          </a:xfrm>
        </p:grpSpPr>
        <p:sp>
          <p:nvSpPr>
            <p:cNvPr id="34" name="TextBox 33"/>
            <p:cNvSpPr txBox="1"/>
            <p:nvPr/>
          </p:nvSpPr>
          <p:spPr>
            <a:xfrm>
              <a:off x="6031336" y="3188900"/>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6031305" y="3399737"/>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spTree>
    <p:extLst>
      <p:ext uri="{BB962C8B-B14F-4D97-AF65-F5344CB8AC3E}">
        <p14:creationId xmlns:p14="http://schemas.microsoft.com/office/powerpoint/2010/main" val="23767408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Devices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3843162" y="2730325"/>
            <a:ext cx="2219679" cy="2219676"/>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6"/>
          <p:cNvSpPr>
            <a:spLocks/>
          </p:cNvSpPr>
          <p:nvPr/>
        </p:nvSpPr>
        <p:spPr bwMode="auto">
          <a:xfrm>
            <a:off x="1359125" y="4535156"/>
            <a:ext cx="765594"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8"/>
          <p:cNvSpPr>
            <a:spLocks/>
          </p:cNvSpPr>
          <p:nvPr/>
        </p:nvSpPr>
        <p:spPr bwMode="auto">
          <a:xfrm>
            <a:off x="1777587" y="4535156"/>
            <a:ext cx="418461"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2193934" y="4535156"/>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2267377" y="4535156"/>
            <a:ext cx="765594"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Pentagon 12"/>
          <p:cNvSpPr/>
          <p:nvPr/>
        </p:nvSpPr>
        <p:spPr>
          <a:xfrm rot="16200000">
            <a:off x="1024410" y="3781978"/>
            <a:ext cx="1087894" cy="41846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1298203" y="3638631"/>
            <a:ext cx="1374590" cy="418461"/>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1326114" y="3249402"/>
            <a:ext cx="2153048" cy="418461"/>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2232243" y="3741118"/>
            <a:ext cx="1169613" cy="418461"/>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TextBox 17"/>
          <p:cNvSpPr txBox="1"/>
          <p:nvPr/>
        </p:nvSpPr>
        <p:spPr>
          <a:xfrm>
            <a:off x="1717650" y="4937838"/>
            <a:ext cx="956797"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2017</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19" name="Freeform 21"/>
          <p:cNvSpPr>
            <a:spLocks noEditPoints="1"/>
          </p:cNvSpPr>
          <p:nvPr/>
        </p:nvSpPr>
        <p:spPr bwMode="auto">
          <a:xfrm>
            <a:off x="1518223" y="4149520"/>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22"/>
          <p:cNvSpPr>
            <a:spLocks noEditPoints="1"/>
          </p:cNvSpPr>
          <p:nvPr/>
        </p:nvSpPr>
        <p:spPr bwMode="auto">
          <a:xfrm>
            <a:off x="1894147" y="4149519"/>
            <a:ext cx="136060" cy="187599"/>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1" name="Freeform 23"/>
          <p:cNvSpPr>
            <a:spLocks noEditPoints="1"/>
          </p:cNvSpPr>
          <p:nvPr/>
        </p:nvSpPr>
        <p:spPr bwMode="auto">
          <a:xfrm>
            <a:off x="2298699" y="4188386"/>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2" name="Freeform 24"/>
          <p:cNvSpPr>
            <a:spLocks noEditPoints="1"/>
          </p:cNvSpPr>
          <p:nvPr/>
        </p:nvSpPr>
        <p:spPr bwMode="auto">
          <a:xfrm>
            <a:off x="2718851" y="4149520"/>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3" name="TextBox 22"/>
          <p:cNvSpPr txBox="1"/>
          <p:nvPr/>
        </p:nvSpPr>
        <p:spPr>
          <a:xfrm>
            <a:off x="1425820" y="3627332"/>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33%</a:t>
            </a:r>
          </a:p>
        </p:txBody>
      </p:sp>
      <p:sp>
        <p:nvSpPr>
          <p:cNvPr id="24" name="TextBox 23"/>
          <p:cNvSpPr txBox="1"/>
          <p:nvPr/>
        </p:nvSpPr>
        <p:spPr>
          <a:xfrm>
            <a:off x="1840232" y="3367410"/>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38%</a:t>
            </a:r>
          </a:p>
        </p:txBody>
      </p:sp>
      <p:sp>
        <p:nvSpPr>
          <p:cNvPr id="25" name="TextBox 24"/>
          <p:cNvSpPr txBox="1"/>
          <p:nvPr/>
        </p:nvSpPr>
        <p:spPr>
          <a:xfrm>
            <a:off x="2258076" y="256892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47%</a:t>
            </a:r>
          </a:p>
        </p:txBody>
      </p:sp>
      <p:sp>
        <p:nvSpPr>
          <p:cNvPr id="26" name="TextBox 25"/>
          <p:cNvSpPr txBox="1"/>
          <p:nvPr/>
        </p:nvSpPr>
        <p:spPr>
          <a:xfrm>
            <a:off x="2668088" y="355875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36%</a:t>
            </a:r>
          </a:p>
        </p:txBody>
      </p:sp>
      <p:sp>
        <p:nvSpPr>
          <p:cNvPr id="27" name="Freeform 6"/>
          <p:cNvSpPr>
            <a:spLocks/>
          </p:cNvSpPr>
          <p:nvPr/>
        </p:nvSpPr>
        <p:spPr bwMode="auto">
          <a:xfrm>
            <a:off x="6873029" y="4528448"/>
            <a:ext cx="765595"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8"/>
          <p:cNvSpPr>
            <a:spLocks/>
          </p:cNvSpPr>
          <p:nvPr/>
        </p:nvSpPr>
        <p:spPr bwMode="auto">
          <a:xfrm>
            <a:off x="7291492" y="4528448"/>
            <a:ext cx="418462"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10"/>
          <p:cNvSpPr>
            <a:spLocks/>
          </p:cNvSpPr>
          <p:nvPr/>
        </p:nvSpPr>
        <p:spPr bwMode="auto">
          <a:xfrm>
            <a:off x="7707839" y="4528448"/>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12"/>
          <p:cNvSpPr>
            <a:spLocks/>
          </p:cNvSpPr>
          <p:nvPr/>
        </p:nvSpPr>
        <p:spPr bwMode="auto">
          <a:xfrm>
            <a:off x="7781282" y="4528448"/>
            <a:ext cx="765595"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Pentagon 30"/>
          <p:cNvSpPr/>
          <p:nvPr/>
        </p:nvSpPr>
        <p:spPr>
          <a:xfrm rot="16200000">
            <a:off x="5975325" y="3212281"/>
            <a:ext cx="2213872" cy="4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Pentagon 31"/>
          <p:cNvSpPr/>
          <p:nvPr/>
        </p:nvSpPr>
        <p:spPr>
          <a:xfrm rot="16200000">
            <a:off x="6651653" y="3471467"/>
            <a:ext cx="1695498" cy="4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Pentagon 32"/>
          <p:cNvSpPr/>
          <p:nvPr/>
        </p:nvSpPr>
        <p:spPr>
          <a:xfrm rot="16200000">
            <a:off x="7134008" y="3536683"/>
            <a:ext cx="1565069" cy="41846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Pentagon 33"/>
          <p:cNvSpPr/>
          <p:nvPr/>
        </p:nvSpPr>
        <p:spPr>
          <a:xfrm rot="16200000">
            <a:off x="7746147" y="3734410"/>
            <a:ext cx="1169615" cy="418462"/>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7231553" y="4931130"/>
            <a:ext cx="956798"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2018</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37" name="Freeform 21"/>
          <p:cNvSpPr>
            <a:spLocks noEditPoints="1"/>
          </p:cNvSpPr>
          <p:nvPr/>
        </p:nvSpPr>
        <p:spPr bwMode="auto">
          <a:xfrm>
            <a:off x="7032127" y="4142811"/>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8" name="Freeform 22"/>
          <p:cNvSpPr>
            <a:spLocks noEditPoints="1"/>
          </p:cNvSpPr>
          <p:nvPr/>
        </p:nvSpPr>
        <p:spPr bwMode="auto">
          <a:xfrm>
            <a:off x="7408052" y="4142813"/>
            <a:ext cx="136060" cy="18759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9" name="Freeform 23"/>
          <p:cNvSpPr>
            <a:spLocks noEditPoints="1"/>
          </p:cNvSpPr>
          <p:nvPr/>
        </p:nvSpPr>
        <p:spPr bwMode="auto">
          <a:xfrm>
            <a:off x="7812603" y="4181678"/>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0" name="Freeform 24"/>
          <p:cNvSpPr>
            <a:spLocks noEditPoints="1"/>
          </p:cNvSpPr>
          <p:nvPr/>
        </p:nvSpPr>
        <p:spPr bwMode="auto">
          <a:xfrm>
            <a:off x="8232757" y="4142811"/>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TextBox 40"/>
          <p:cNvSpPr txBox="1"/>
          <p:nvPr/>
        </p:nvSpPr>
        <p:spPr>
          <a:xfrm>
            <a:off x="6939724" y="251613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58%</a:t>
            </a:r>
          </a:p>
        </p:txBody>
      </p:sp>
      <p:sp>
        <p:nvSpPr>
          <p:cNvPr id="42" name="TextBox 41"/>
          <p:cNvSpPr txBox="1"/>
          <p:nvPr/>
        </p:nvSpPr>
        <p:spPr>
          <a:xfrm>
            <a:off x="7354135" y="304771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43%</a:t>
            </a:r>
          </a:p>
        </p:txBody>
      </p:sp>
      <p:sp>
        <p:nvSpPr>
          <p:cNvPr id="43" name="TextBox 42"/>
          <p:cNvSpPr txBox="1"/>
          <p:nvPr/>
        </p:nvSpPr>
        <p:spPr>
          <a:xfrm>
            <a:off x="7771980" y="314678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39%</a:t>
            </a:r>
          </a:p>
        </p:txBody>
      </p:sp>
      <p:sp>
        <p:nvSpPr>
          <p:cNvPr id="44" name="TextBox 43"/>
          <p:cNvSpPr txBox="1"/>
          <p:nvPr/>
        </p:nvSpPr>
        <p:spPr>
          <a:xfrm>
            <a:off x="8181994" y="355621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34%</a:t>
            </a:r>
          </a:p>
        </p:txBody>
      </p:sp>
      <p:grpSp>
        <p:nvGrpSpPr>
          <p:cNvPr id="50" name="Group 49"/>
          <p:cNvGrpSpPr/>
          <p:nvPr/>
        </p:nvGrpSpPr>
        <p:grpSpPr>
          <a:xfrm>
            <a:off x="4150431" y="3447429"/>
            <a:ext cx="1605138" cy="772767"/>
            <a:chOff x="3831167" y="2664679"/>
            <a:chExt cx="1481666" cy="713324"/>
          </a:xfrm>
        </p:grpSpPr>
        <p:sp>
          <p:nvSpPr>
            <p:cNvPr id="48" name="TextBox 47"/>
            <p:cNvSpPr txBox="1"/>
            <p:nvPr/>
          </p:nvSpPr>
          <p:spPr>
            <a:xfrm>
              <a:off x="3831167" y="2928057"/>
              <a:ext cx="1481666" cy="449946"/>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t>
              </a:r>
              <a:r>
                <a:rPr lang="en-US" sz="812" dirty="0" err="1">
                  <a:solidFill>
                    <a:schemeClr val="bg1"/>
                  </a:solidFill>
                  <a:latin typeface="Lato" panose="020F0502020204030203" pitchFamily="34" charset="0"/>
                </a:rPr>
                <a:t>alasysis</a:t>
              </a:r>
              <a:r>
                <a:rPr lang="en-US" sz="812" dirty="0">
                  <a:solidFill>
                    <a:schemeClr val="bg1"/>
                  </a:solidFill>
                  <a:latin typeface="Lato" panose="020F0502020204030203" pitchFamily="34" charset="0"/>
                </a:rPr>
                <a:t>  about the main title</a:t>
              </a:r>
            </a:p>
          </p:txBody>
        </p:sp>
        <p:sp>
          <p:nvSpPr>
            <p:cNvPr id="49" name="TextBox 48"/>
            <p:cNvSpPr txBox="1"/>
            <p:nvPr/>
          </p:nvSpPr>
          <p:spPr>
            <a:xfrm>
              <a:off x="3848747" y="2664679"/>
              <a:ext cx="1447600"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Sales Comparison</a:t>
              </a:r>
            </a:p>
          </p:txBody>
        </p:sp>
      </p:grpSp>
    </p:spTree>
    <p:extLst>
      <p:ext uri="{BB962C8B-B14F-4D97-AF65-F5344CB8AC3E}">
        <p14:creationId xmlns:p14="http://schemas.microsoft.com/office/powerpoint/2010/main" val="38204030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5"/>
          <p:cNvSpPr>
            <a:spLocks noChangeArrowheads="1"/>
          </p:cNvSpPr>
          <p:nvPr/>
        </p:nvSpPr>
        <p:spPr bwMode="auto">
          <a:xfrm>
            <a:off x="4625261" y="5005666"/>
            <a:ext cx="1162381" cy="709953"/>
          </a:xfrm>
          <a:prstGeom prst="rect">
            <a:avLst/>
          </a:prstGeom>
          <a:solidFill>
            <a:schemeClr val="accent1"/>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Rectangle 40"/>
          <p:cNvSpPr>
            <a:spLocks noChangeArrowheads="1"/>
          </p:cNvSpPr>
          <p:nvPr/>
        </p:nvSpPr>
        <p:spPr bwMode="auto">
          <a:xfrm>
            <a:off x="5782691" y="5005666"/>
            <a:ext cx="1161806" cy="709953"/>
          </a:xfrm>
          <a:prstGeom prst="rect">
            <a:avLst/>
          </a:prstGeom>
          <a:solidFill>
            <a:schemeClr val="accent2"/>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Rectangle 41"/>
          <p:cNvSpPr>
            <a:spLocks noChangeArrowheads="1"/>
          </p:cNvSpPr>
          <p:nvPr/>
        </p:nvSpPr>
        <p:spPr bwMode="auto">
          <a:xfrm>
            <a:off x="6939547" y="5005666"/>
            <a:ext cx="1162381" cy="709953"/>
          </a:xfrm>
          <a:prstGeom prst="rect">
            <a:avLst/>
          </a:prstGeom>
          <a:solidFill>
            <a:schemeClr val="accent3"/>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Rectangle 42"/>
          <p:cNvSpPr>
            <a:spLocks noChangeArrowheads="1"/>
          </p:cNvSpPr>
          <p:nvPr/>
        </p:nvSpPr>
        <p:spPr bwMode="auto">
          <a:xfrm>
            <a:off x="8096978" y="5005666"/>
            <a:ext cx="1162381" cy="709953"/>
          </a:xfrm>
          <a:prstGeom prst="rect">
            <a:avLst/>
          </a:prstGeom>
          <a:solidFill>
            <a:schemeClr val="accent4"/>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43"/>
          <p:cNvSpPr>
            <a:spLocks/>
          </p:cNvSpPr>
          <p:nvPr/>
        </p:nvSpPr>
        <p:spPr bwMode="auto">
          <a:xfrm>
            <a:off x="4625260" y="4665907"/>
            <a:ext cx="1661366" cy="344346"/>
          </a:xfrm>
          <a:custGeom>
            <a:avLst/>
            <a:gdLst>
              <a:gd name="T0" fmla="*/ 2022 w 2890"/>
              <a:gd name="T1" fmla="*/ 599 h 599"/>
              <a:gd name="T2" fmla="*/ 0 w 2890"/>
              <a:gd name="T3" fmla="*/ 599 h 599"/>
              <a:gd name="T4" fmla="*/ 1736 w 2890"/>
              <a:gd name="T5" fmla="*/ 0 h 599"/>
              <a:gd name="T6" fmla="*/ 2890 w 2890"/>
              <a:gd name="T7" fmla="*/ 0 h 599"/>
              <a:gd name="T8" fmla="*/ 2022 w 2890"/>
              <a:gd name="T9" fmla="*/ 599 h 599"/>
            </a:gdLst>
            <a:ahLst/>
            <a:cxnLst>
              <a:cxn ang="0">
                <a:pos x="T0" y="T1"/>
              </a:cxn>
              <a:cxn ang="0">
                <a:pos x="T2" y="T3"/>
              </a:cxn>
              <a:cxn ang="0">
                <a:pos x="T4" y="T5"/>
              </a:cxn>
              <a:cxn ang="0">
                <a:pos x="T6" y="T7"/>
              </a:cxn>
              <a:cxn ang="0">
                <a:pos x="T8" y="T9"/>
              </a:cxn>
            </a:cxnLst>
            <a:rect l="0" t="0" r="r" b="b"/>
            <a:pathLst>
              <a:path w="2890" h="599">
                <a:moveTo>
                  <a:pt x="2022" y="599"/>
                </a:moveTo>
                <a:lnTo>
                  <a:pt x="0" y="599"/>
                </a:lnTo>
                <a:lnTo>
                  <a:pt x="1736" y="0"/>
                </a:lnTo>
                <a:lnTo>
                  <a:pt x="2890" y="0"/>
                </a:lnTo>
                <a:lnTo>
                  <a:pt x="2022" y="599"/>
                </a:lnTo>
                <a:close/>
              </a:path>
            </a:pathLst>
          </a:custGeom>
          <a:solidFill>
            <a:schemeClr val="accent1">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44"/>
          <p:cNvSpPr>
            <a:spLocks/>
          </p:cNvSpPr>
          <p:nvPr/>
        </p:nvSpPr>
        <p:spPr bwMode="auto">
          <a:xfrm>
            <a:off x="5782691" y="4665907"/>
            <a:ext cx="1161806" cy="344346"/>
          </a:xfrm>
          <a:custGeom>
            <a:avLst/>
            <a:gdLst>
              <a:gd name="T0" fmla="*/ 2021 w 2021"/>
              <a:gd name="T1" fmla="*/ 599 h 599"/>
              <a:gd name="T2" fmla="*/ 0 w 2021"/>
              <a:gd name="T3" fmla="*/ 599 h 599"/>
              <a:gd name="T4" fmla="*/ 868 w 2021"/>
              <a:gd name="T5" fmla="*/ 0 h 599"/>
              <a:gd name="T6" fmla="*/ 2021 w 2021"/>
              <a:gd name="T7" fmla="*/ 0 h 599"/>
              <a:gd name="T8" fmla="*/ 2021 w 2021"/>
              <a:gd name="T9" fmla="*/ 599 h 599"/>
            </a:gdLst>
            <a:ahLst/>
            <a:cxnLst>
              <a:cxn ang="0">
                <a:pos x="T0" y="T1"/>
              </a:cxn>
              <a:cxn ang="0">
                <a:pos x="T2" y="T3"/>
              </a:cxn>
              <a:cxn ang="0">
                <a:pos x="T4" y="T5"/>
              </a:cxn>
              <a:cxn ang="0">
                <a:pos x="T6" y="T7"/>
              </a:cxn>
              <a:cxn ang="0">
                <a:pos x="T8" y="T9"/>
              </a:cxn>
            </a:cxnLst>
            <a:rect l="0" t="0" r="r" b="b"/>
            <a:pathLst>
              <a:path w="2021" h="599">
                <a:moveTo>
                  <a:pt x="2021" y="599"/>
                </a:moveTo>
                <a:lnTo>
                  <a:pt x="0" y="599"/>
                </a:lnTo>
                <a:lnTo>
                  <a:pt x="868" y="0"/>
                </a:lnTo>
                <a:lnTo>
                  <a:pt x="2021" y="0"/>
                </a:lnTo>
                <a:lnTo>
                  <a:pt x="2021" y="599"/>
                </a:lnTo>
                <a:close/>
              </a:path>
            </a:pathLst>
          </a:custGeom>
          <a:solidFill>
            <a:schemeClr val="accent2">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45"/>
          <p:cNvSpPr>
            <a:spLocks/>
          </p:cNvSpPr>
          <p:nvPr/>
        </p:nvSpPr>
        <p:spPr bwMode="auto">
          <a:xfrm>
            <a:off x="6939547" y="4665907"/>
            <a:ext cx="1162381" cy="344346"/>
          </a:xfrm>
          <a:custGeom>
            <a:avLst/>
            <a:gdLst>
              <a:gd name="T0" fmla="*/ 2022 w 2022"/>
              <a:gd name="T1" fmla="*/ 599 h 599"/>
              <a:gd name="T2" fmla="*/ 0 w 2022"/>
              <a:gd name="T3" fmla="*/ 599 h 599"/>
              <a:gd name="T4" fmla="*/ 0 w 2022"/>
              <a:gd name="T5" fmla="*/ 0 h 599"/>
              <a:gd name="T6" fmla="*/ 1153 w 2022"/>
              <a:gd name="T7" fmla="*/ 0 h 599"/>
              <a:gd name="T8" fmla="*/ 2022 w 2022"/>
              <a:gd name="T9" fmla="*/ 599 h 599"/>
            </a:gdLst>
            <a:ahLst/>
            <a:cxnLst>
              <a:cxn ang="0">
                <a:pos x="T0" y="T1"/>
              </a:cxn>
              <a:cxn ang="0">
                <a:pos x="T2" y="T3"/>
              </a:cxn>
              <a:cxn ang="0">
                <a:pos x="T4" y="T5"/>
              </a:cxn>
              <a:cxn ang="0">
                <a:pos x="T6" y="T7"/>
              </a:cxn>
              <a:cxn ang="0">
                <a:pos x="T8" y="T9"/>
              </a:cxn>
            </a:cxnLst>
            <a:rect l="0" t="0" r="r" b="b"/>
            <a:pathLst>
              <a:path w="2022" h="599">
                <a:moveTo>
                  <a:pt x="2022" y="599"/>
                </a:moveTo>
                <a:lnTo>
                  <a:pt x="0" y="599"/>
                </a:lnTo>
                <a:lnTo>
                  <a:pt x="0" y="0"/>
                </a:lnTo>
                <a:lnTo>
                  <a:pt x="1153" y="0"/>
                </a:lnTo>
                <a:lnTo>
                  <a:pt x="2022" y="599"/>
                </a:lnTo>
                <a:close/>
              </a:path>
            </a:pathLst>
          </a:custGeom>
          <a:solidFill>
            <a:schemeClr val="accent3">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46"/>
          <p:cNvSpPr>
            <a:spLocks/>
          </p:cNvSpPr>
          <p:nvPr/>
        </p:nvSpPr>
        <p:spPr bwMode="auto">
          <a:xfrm>
            <a:off x="7597418" y="4665907"/>
            <a:ext cx="1661941" cy="344346"/>
          </a:xfrm>
          <a:custGeom>
            <a:avLst/>
            <a:gdLst>
              <a:gd name="T0" fmla="*/ 2891 w 2891"/>
              <a:gd name="T1" fmla="*/ 599 h 599"/>
              <a:gd name="T2" fmla="*/ 869 w 2891"/>
              <a:gd name="T3" fmla="*/ 599 h 599"/>
              <a:gd name="T4" fmla="*/ 0 w 2891"/>
              <a:gd name="T5" fmla="*/ 0 h 599"/>
              <a:gd name="T6" fmla="*/ 1155 w 2891"/>
              <a:gd name="T7" fmla="*/ 0 h 599"/>
              <a:gd name="T8" fmla="*/ 2891 w 2891"/>
              <a:gd name="T9" fmla="*/ 599 h 599"/>
            </a:gdLst>
            <a:ahLst/>
            <a:cxnLst>
              <a:cxn ang="0">
                <a:pos x="T0" y="T1"/>
              </a:cxn>
              <a:cxn ang="0">
                <a:pos x="T2" y="T3"/>
              </a:cxn>
              <a:cxn ang="0">
                <a:pos x="T4" y="T5"/>
              </a:cxn>
              <a:cxn ang="0">
                <a:pos x="T6" y="T7"/>
              </a:cxn>
              <a:cxn ang="0">
                <a:pos x="T8" y="T9"/>
              </a:cxn>
            </a:cxnLst>
            <a:rect l="0" t="0" r="r" b="b"/>
            <a:pathLst>
              <a:path w="2891" h="599">
                <a:moveTo>
                  <a:pt x="2891" y="599"/>
                </a:moveTo>
                <a:lnTo>
                  <a:pt x="869" y="599"/>
                </a:lnTo>
                <a:lnTo>
                  <a:pt x="0" y="0"/>
                </a:lnTo>
                <a:lnTo>
                  <a:pt x="1155" y="0"/>
                </a:lnTo>
                <a:lnTo>
                  <a:pt x="2891" y="599"/>
                </a:lnTo>
                <a:close/>
              </a:path>
            </a:pathLst>
          </a:custGeom>
          <a:solidFill>
            <a:schemeClr val="accent4">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4791760"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2015</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3" name="Pentagon 12"/>
          <p:cNvSpPr/>
          <p:nvPr/>
        </p:nvSpPr>
        <p:spPr>
          <a:xfrm rot="16200000">
            <a:off x="6923311" y="3331306"/>
            <a:ext cx="2013296" cy="665079"/>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5032332" y="3416201"/>
            <a:ext cx="1845153" cy="66343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5418305" y="3149252"/>
            <a:ext cx="2388682" cy="65380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5791443" y="2854679"/>
            <a:ext cx="2963490" cy="668139"/>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5961943"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2016</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8" name="TextBox 17"/>
          <p:cNvSpPr txBox="1"/>
          <p:nvPr/>
        </p:nvSpPr>
        <p:spPr>
          <a:xfrm>
            <a:off x="7118799"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2017</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9" name="TextBox 18"/>
          <p:cNvSpPr txBox="1"/>
          <p:nvPr/>
        </p:nvSpPr>
        <p:spPr>
          <a:xfrm>
            <a:off x="8257182"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2018</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20" name="TextBox 19"/>
          <p:cNvSpPr txBox="1"/>
          <p:nvPr/>
        </p:nvSpPr>
        <p:spPr>
          <a:xfrm>
            <a:off x="5676864" y="314365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$25m</a:t>
            </a:r>
          </a:p>
        </p:txBody>
      </p:sp>
      <p:sp>
        <p:nvSpPr>
          <p:cNvPr id="21" name="TextBox 20"/>
          <p:cNvSpPr txBox="1"/>
          <p:nvPr/>
        </p:nvSpPr>
        <p:spPr>
          <a:xfrm>
            <a:off x="6335042" y="259189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$36m</a:t>
            </a:r>
          </a:p>
        </p:txBody>
      </p:sp>
      <p:sp>
        <p:nvSpPr>
          <p:cNvPr id="22" name="TextBox 21"/>
          <p:cNvSpPr txBox="1"/>
          <p:nvPr/>
        </p:nvSpPr>
        <p:spPr>
          <a:xfrm>
            <a:off x="6995584" y="202950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$57m</a:t>
            </a:r>
          </a:p>
        </p:txBody>
      </p:sp>
      <p:sp>
        <p:nvSpPr>
          <p:cNvPr id="23" name="TextBox 22"/>
          <p:cNvSpPr txBox="1"/>
          <p:nvPr/>
        </p:nvSpPr>
        <p:spPr>
          <a:xfrm>
            <a:off x="7652354" y="298566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$29m</a:t>
            </a:r>
          </a:p>
        </p:txBody>
      </p:sp>
      <p:grpSp>
        <p:nvGrpSpPr>
          <p:cNvPr id="25" name="Group 24"/>
          <p:cNvGrpSpPr/>
          <p:nvPr/>
        </p:nvGrpSpPr>
        <p:grpSpPr>
          <a:xfrm>
            <a:off x="1335080" y="2281572"/>
            <a:ext cx="2127993" cy="539611"/>
            <a:chOff x="1232381" y="1512585"/>
            <a:chExt cx="1964301" cy="498102"/>
          </a:xfrm>
        </p:grpSpPr>
        <p:sp>
          <p:nvSpPr>
            <p:cNvPr id="48" name="TextBox 47"/>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136296"/>
            <a:ext cx="2127993" cy="539611"/>
            <a:chOff x="1232381" y="2301561"/>
            <a:chExt cx="1964301" cy="498102"/>
          </a:xfrm>
        </p:grpSpPr>
        <p:sp>
          <p:nvSpPr>
            <p:cNvPr id="50" name="TextBox 4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51" name="TextBox 5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9" name="Group 28"/>
          <p:cNvGrpSpPr/>
          <p:nvPr/>
        </p:nvGrpSpPr>
        <p:grpSpPr>
          <a:xfrm>
            <a:off x="1335080" y="3969134"/>
            <a:ext cx="2127993" cy="539611"/>
            <a:chOff x="1232381" y="3070334"/>
            <a:chExt cx="1964301" cy="498102"/>
          </a:xfrm>
        </p:grpSpPr>
        <p:sp>
          <p:nvSpPr>
            <p:cNvPr id="52" name="TextBox 51"/>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 equipment </a:t>
              </a:r>
              <a:endParaRPr lang="en-US" sz="1083" b="1" cap="all" spc="22" dirty="0">
                <a:solidFill>
                  <a:schemeClr val="accent2"/>
                </a:solidFill>
                <a:latin typeface="Lato" panose="020F0502020204030203" pitchFamily="34" charset="0"/>
              </a:endParaRPr>
            </a:p>
          </p:txBody>
        </p:sp>
        <p:sp>
          <p:nvSpPr>
            <p:cNvPr id="53" name="TextBox 52"/>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0" name="Group 29"/>
          <p:cNvGrpSpPr/>
          <p:nvPr/>
        </p:nvGrpSpPr>
        <p:grpSpPr>
          <a:xfrm>
            <a:off x="1335080" y="4791016"/>
            <a:ext cx="2127993" cy="539611"/>
            <a:chOff x="1232381" y="3828994"/>
            <a:chExt cx="1964301" cy="498102"/>
          </a:xfrm>
        </p:grpSpPr>
        <p:sp>
          <p:nvSpPr>
            <p:cNvPr id="54" name="TextBox 53"/>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644786" y="3145467"/>
            <a:ext cx="486189" cy="486189"/>
            <a:chOff x="595187" y="2310027"/>
            <a:chExt cx="448790" cy="448790"/>
          </a:xfrm>
        </p:grpSpPr>
        <p:sp>
          <p:nvSpPr>
            <p:cNvPr id="42" name="Oval 41"/>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8" name="Group 27"/>
          <p:cNvGrpSpPr/>
          <p:nvPr/>
        </p:nvGrpSpPr>
        <p:grpSpPr>
          <a:xfrm>
            <a:off x="644786" y="3972827"/>
            <a:ext cx="486189" cy="486189"/>
            <a:chOff x="595187" y="3073744"/>
            <a:chExt cx="448790" cy="448790"/>
          </a:xfrm>
        </p:grpSpPr>
        <p:sp>
          <p:nvSpPr>
            <p:cNvPr id="46" name="Oval 45"/>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2318107"/>
            <a:ext cx="486189" cy="486189"/>
            <a:chOff x="595187" y="1546310"/>
            <a:chExt cx="448790" cy="448790"/>
          </a:xfrm>
        </p:grpSpPr>
        <p:sp>
          <p:nvSpPr>
            <p:cNvPr id="40" name="Oval 39"/>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644786" y="4800186"/>
            <a:ext cx="486189" cy="486189"/>
            <a:chOff x="595187" y="3837460"/>
            <a:chExt cx="448790" cy="448790"/>
          </a:xfrm>
        </p:grpSpPr>
        <p:sp>
          <p:nvSpPr>
            <p:cNvPr id="44" name="Oval 43"/>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4046204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935122" y="4913443"/>
            <a:ext cx="920759" cy="380704"/>
          </a:xfrm>
          <a:custGeom>
            <a:avLst/>
            <a:gdLst>
              <a:gd name="T0" fmla="*/ 2285 w 2356"/>
              <a:gd name="T1" fmla="*/ 55 h 974"/>
              <a:gd name="T2" fmla="*/ 76 w 2356"/>
              <a:gd name="T3" fmla="*/ 823 h 974"/>
              <a:gd name="T4" fmla="*/ 0 w 2356"/>
              <a:gd name="T5" fmla="*/ 898 h 974"/>
              <a:gd name="T6" fmla="*/ 23 w 2356"/>
              <a:gd name="T7" fmla="*/ 952 h 974"/>
              <a:gd name="T8" fmla="*/ 76 w 2356"/>
              <a:gd name="T9" fmla="*/ 974 h 974"/>
              <a:gd name="T10" fmla="*/ 77 w 2356"/>
              <a:gd name="T11" fmla="*/ 974 h 974"/>
              <a:gd name="T12" fmla="*/ 2339 w 2356"/>
              <a:gd name="T13" fmla="*/ 205 h 974"/>
              <a:gd name="T14" fmla="*/ 2356 w 2356"/>
              <a:gd name="T15" fmla="*/ 192 h 974"/>
              <a:gd name="T16" fmla="*/ 2356 w 2356"/>
              <a:gd name="T17" fmla="*/ 0 h 974"/>
              <a:gd name="T18" fmla="*/ 2285 w 2356"/>
              <a:gd name="T19" fmla="*/ 55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6" h="974">
                <a:moveTo>
                  <a:pt x="2285" y="55"/>
                </a:moveTo>
                <a:cubicBezTo>
                  <a:pt x="1647" y="550"/>
                  <a:pt x="883" y="816"/>
                  <a:pt x="76" y="823"/>
                </a:cubicBezTo>
                <a:cubicBezTo>
                  <a:pt x="34" y="823"/>
                  <a:pt x="0" y="857"/>
                  <a:pt x="0" y="898"/>
                </a:cubicBezTo>
                <a:cubicBezTo>
                  <a:pt x="0" y="919"/>
                  <a:pt x="8" y="938"/>
                  <a:pt x="23" y="952"/>
                </a:cubicBezTo>
                <a:cubicBezTo>
                  <a:pt x="37" y="966"/>
                  <a:pt x="56" y="974"/>
                  <a:pt x="76" y="974"/>
                </a:cubicBezTo>
                <a:cubicBezTo>
                  <a:pt x="76" y="974"/>
                  <a:pt x="77" y="974"/>
                  <a:pt x="77" y="974"/>
                </a:cubicBezTo>
                <a:cubicBezTo>
                  <a:pt x="900" y="967"/>
                  <a:pt x="1682" y="701"/>
                  <a:pt x="2339" y="205"/>
                </a:cubicBezTo>
                <a:cubicBezTo>
                  <a:pt x="2356" y="192"/>
                  <a:pt x="2356" y="192"/>
                  <a:pt x="2356" y="192"/>
                </a:cubicBezTo>
                <a:cubicBezTo>
                  <a:pt x="2356" y="0"/>
                  <a:pt x="2356" y="0"/>
                  <a:pt x="2356" y="0"/>
                </a:cubicBezTo>
                <a:lnTo>
                  <a:pt x="2285" y="55"/>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21692" y="3786978"/>
            <a:ext cx="621178" cy="1227291"/>
          </a:xfrm>
          <a:custGeom>
            <a:avLst/>
            <a:gdLst>
              <a:gd name="T0" fmla="*/ 1439 w 1590"/>
              <a:gd name="T1" fmla="*/ 0 h 3142"/>
              <a:gd name="T2" fmla="*/ 1439 w 1590"/>
              <a:gd name="T3" fmla="*/ 44 h 3142"/>
              <a:gd name="T4" fmla="*/ 17 w 1590"/>
              <a:gd name="T5" fmla="*/ 2939 h 3142"/>
              <a:gd name="T6" fmla="*/ 0 w 1590"/>
              <a:gd name="T7" fmla="*/ 2952 h 3142"/>
              <a:gd name="T8" fmla="*/ 0 w 1590"/>
              <a:gd name="T9" fmla="*/ 3142 h 3142"/>
              <a:gd name="T10" fmla="*/ 71 w 1590"/>
              <a:gd name="T11" fmla="*/ 3089 h 3142"/>
              <a:gd name="T12" fmla="*/ 1176 w 1590"/>
              <a:gd name="T13" fmla="*/ 1771 h 3142"/>
              <a:gd name="T14" fmla="*/ 1590 w 1590"/>
              <a:gd name="T15" fmla="*/ 44 h 3142"/>
              <a:gd name="T16" fmla="*/ 1590 w 1590"/>
              <a:gd name="T17" fmla="*/ 0 h 3142"/>
              <a:gd name="T18" fmla="*/ 1439 w 1590"/>
              <a:gd name="T19" fmla="*/ 0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439" y="0"/>
                </a:moveTo>
                <a:cubicBezTo>
                  <a:pt x="1439" y="44"/>
                  <a:pt x="1439" y="44"/>
                  <a:pt x="1439" y="44"/>
                </a:cubicBezTo>
                <a:cubicBezTo>
                  <a:pt x="1439" y="1183"/>
                  <a:pt x="921" y="2238"/>
                  <a:pt x="17" y="2939"/>
                </a:cubicBezTo>
                <a:cubicBezTo>
                  <a:pt x="0" y="2952"/>
                  <a:pt x="0" y="2952"/>
                  <a:pt x="0" y="2952"/>
                </a:cubicBezTo>
                <a:cubicBezTo>
                  <a:pt x="0" y="3142"/>
                  <a:pt x="0" y="3142"/>
                  <a:pt x="0" y="3142"/>
                </a:cubicBezTo>
                <a:cubicBezTo>
                  <a:pt x="71" y="3089"/>
                  <a:pt x="71" y="3089"/>
                  <a:pt x="71" y="3089"/>
                </a:cubicBezTo>
                <a:cubicBezTo>
                  <a:pt x="532" y="2740"/>
                  <a:pt x="915" y="2285"/>
                  <a:pt x="1176" y="1771"/>
                </a:cubicBezTo>
                <a:cubicBezTo>
                  <a:pt x="1451" y="1233"/>
                  <a:pt x="1590" y="652"/>
                  <a:pt x="1590" y="44"/>
                </a:cubicBezTo>
                <a:cubicBezTo>
                  <a:pt x="1590" y="0"/>
                  <a:pt x="1590" y="0"/>
                  <a:pt x="1590" y="0"/>
                </a:cubicBezTo>
                <a:lnTo>
                  <a:pt x="1439"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9"/>
          <p:cNvSpPr>
            <a:spLocks/>
          </p:cNvSpPr>
          <p:nvPr/>
        </p:nvSpPr>
        <p:spPr bwMode="auto">
          <a:xfrm>
            <a:off x="2821692" y="2594454"/>
            <a:ext cx="621178" cy="1227291"/>
          </a:xfrm>
          <a:custGeom>
            <a:avLst/>
            <a:gdLst>
              <a:gd name="T0" fmla="*/ 1176 w 1590"/>
              <a:gd name="T1" fmla="*/ 1371 h 3142"/>
              <a:gd name="T2" fmla="*/ 71 w 1590"/>
              <a:gd name="T3" fmla="*/ 54 h 3142"/>
              <a:gd name="T4" fmla="*/ 0 w 1590"/>
              <a:gd name="T5" fmla="*/ 0 h 3142"/>
              <a:gd name="T6" fmla="*/ 0 w 1590"/>
              <a:gd name="T7" fmla="*/ 190 h 3142"/>
              <a:gd name="T8" fmla="*/ 17 w 1590"/>
              <a:gd name="T9" fmla="*/ 204 h 3142"/>
              <a:gd name="T10" fmla="*/ 1439 w 1590"/>
              <a:gd name="T11" fmla="*/ 3098 h 3142"/>
              <a:gd name="T12" fmla="*/ 1439 w 1590"/>
              <a:gd name="T13" fmla="*/ 3142 h 3142"/>
              <a:gd name="T14" fmla="*/ 1590 w 1590"/>
              <a:gd name="T15" fmla="*/ 3142 h 3142"/>
              <a:gd name="T16" fmla="*/ 1590 w 1590"/>
              <a:gd name="T17" fmla="*/ 3098 h 3142"/>
              <a:gd name="T18" fmla="*/ 1176 w 1590"/>
              <a:gd name="T19" fmla="*/ 1371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176" y="1371"/>
                </a:moveTo>
                <a:cubicBezTo>
                  <a:pt x="915" y="858"/>
                  <a:pt x="532" y="402"/>
                  <a:pt x="71" y="54"/>
                </a:cubicBezTo>
                <a:cubicBezTo>
                  <a:pt x="0" y="0"/>
                  <a:pt x="0" y="0"/>
                  <a:pt x="0" y="0"/>
                </a:cubicBezTo>
                <a:cubicBezTo>
                  <a:pt x="0" y="190"/>
                  <a:pt x="0" y="190"/>
                  <a:pt x="0" y="190"/>
                </a:cubicBezTo>
                <a:cubicBezTo>
                  <a:pt x="17" y="204"/>
                  <a:pt x="17" y="204"/>
                  <a:pt x="17" y="204"/>
                </a:cubicBezTo>
                <a:cubicBezTo>
                  <a:pt x="921" y="904"/>
                  <a:pt x="1439" y="1960"/>
                  <a:pt x="1439" y="3098"/>
                </a:cubicBezTo>
                <a:cubicBezTo>
                  <a:pt x="1439" y="3142"/>
                  <a:pt x="1439" y="3142"/>
                  <a:pt x="1439" y="3142"/>
                </a:cubicBezTo>
                <a:cubicBezTo>
                  <a:pt x="1590" y="3142"/>
                  <a:pt x="1590" y="3142"/>
                  <a:pt x="1590" y="3142"/>
                </a:cubicBezTo>
                <a:cubicBezTo>
                  <a:pt x="1590" y="3098"/>
                  <a:pt x="1590" y="3098"/>
                  <a:pt x="1590" y="3098"/>
                </a:cubicBezTo>
                <a:cubicBezTo>
                  <a:pt x="1590" y="2491"/>
                  <a:pt x="1451" y="1910"/>
                  <a:pt x="1176" y="13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2"/>
          <p:cNvSpPr>
            <a:spLocks/>
          </p:cNvSpPr>
          <p:nvPr/>
        </p:nvSpPr>
        <p:spPr bwMode="auto">
          <a:xfrm>
            <a:off x="1935122" y="2314577"/>
            <a:ext cx="920759" cy="380704"/>
          </a:xfrm>
          <a:custGeom>
            <a:avLst/>
            <a:gdLst>
              <a:gd name="T0" fmla="*/ 2339 w 2356"/>
              <a:gd name="T1" fmla="*/ 770 h 975"/>
              <a:gd name="T2" fmla="*/ 77 w 2356"/>
              <a:gd name="T3" fmla="*/ 0 h 975"/>
              <a:gd name="T4" fmla="*/ 23 w 2356"/>
              <a:gd name="T5" fmla="*/ 22 h 975"/>
              <a:gd name="T6" fmla="*/ 0 w 2356"/>
              <a:gd name="T7" fmla="*/ 76 h 975"/>
              <a:gd name="T8" fmla="*/ 76 w 2356"/>
              <a:gd name="T9" fmla="*/ 152 h 975"/>
              <a:gd name="T10" fmla="*/ 2285 w 2356"/>
              <a:gd name="T11" fmla="*/ 920 h 975"/>
              <a:gd name="T12" fmla="*/ 2356 w 2356"/>
              <a:gd name="T13" fmla="*/ 975 h 975"/>
              <a:gd name="T14" fmla="*/ 2356 w 2356"/>
              <a:gd name="T15" fmla="*/ 783 h 975"/>
              <a:gd name="T16" fmla="*/ 2339 w 2356"/>
              <a:gd name="T17" fmla="*/ 770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56" h="975">
                <a:moveTo>
                  <a:pt x="2339" y="770"/>
                </a:moveTo>
                <a:cubicBezTo>
                  <a:pt x="1682" y="273"/>
                  <a:pt x="900" y="7"/>
                  <a:pt x="77" y="0"/>
                </a:cubicBezTo>
                <a:cubicBezTo>
                  <a:pt x="57" y="0"/>
                  <a:pt x="37" y="8"/>
                  <a:pt x="23" y="22"/>
                </a:cubicBezTo>
                <a:cubicBezTo>
                  <a:pt x="8" y="37"/>
                  <a:pt x="0" y="56"/>
                  <a:pt x="0" y="76"/>
                </a:cubicBezTo>
                <a:cubicBezTo>
                  <a:pt x="0" y="118"/>
                  <a:pt x="34" y="151"/>
                  <a:pt x="76" y="152"/>
                </a:cubicBezTo>
                <a:cubicBezTo>
                  <a:pt x="883" y="159"/>
                  <a:pt x="1647" y="424"/>
                  <a:pt x="2285" y="920"/>
                </a:cubicBezTo>
                <a:cubicBezTo>
                  <a:pt x="2356" y="975"/>
                  <a:pt x="2356" y="975"/>
                  <a:pt x="2356" y="975"/>
                </a:cubicBezTo>
                <a:cubicBezTo>
                  <a:pt x="2356" y="783"/>
                  <a:pt x="2356" y="783"/>
                  <a:pt x="2356" y="783"/>
                </a:cubicBezTo>
                <a:lnTo>
                  <a:pt x="2339" y="77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0" name="Group 19"/>
          <p:cNvGrpSpPr/>
          <p:nvPr/>
        </p:nvGrpSpPr>
        <p:grpSpPr>
          <a:xfrm>
            <a:off x="848256" y="2804872"/>
            <a:ext cx="1968607" cy="1968129"/>
            <a:chOff x="783005" y="1995632"/>
            <a:chExt cx="1817176" cy="1816734"/>
          </a:xfrm>
        </p:grpSpPr>
        <p:sp>
          <p:nvSpPr>
            <p:cNvPr id="9" name="Freeform 18"/>
            <p:cNvSpPr>
              <a:spLocks noEditPoints="1"/>
            </p:cNvSpPr>
            <p:nvPr/>
          </p:nvSpPr>
          <p:spPr bwMode="auto">
            <a:xfrm>
              <a:off x="783005" y="1995632"/>
              <a:ext cx="1817176" cy="1816734"/>
            </a:xfrm>
            <a:custGeom>
              <a:avLst/>
              <a:gdLst>
                <a:gd name="T0" fmla="*/ 3082 w 6165"/>
                <a:gd name="T1" fmla="*/ 0 h 6165"/>
                <a:gd name="T2" fmla="*/ 0 w 6165"/>
                <a:gd name="T3" fmla="*/ 3083 h 6165"/>
                <a:gd name="T4" fmla="*/ 3082 w 6165"/>
                <a:gd name="T5" fmla="*/ 6165 h 6165"/>
                <a:gd name="T6" fmla="*/ 6165 w 6165"/>
                <a:gd name="T7" fmla="*/ 3083 h 6165"/>
                <a:gd name="T8" fmla="*/ 3082 w 6165"/>
                <a:gd name="T9" fmla="*/ 0 h 6165"/>
                <a:gd name="T10" fmla="*/ 3082 w 6165"/>
                <a:gd name="T11" fmla="*/ 5725 h 6165"/>
                <a:gd name="T12" fmla="*/ 439 w 6165"/>
                <a:gd name="T13" fmla="*/ 3083 h 6165"/>
                <a:gd name="T14" fmla="*/ 3082 w 6165"/>
                <a:gd name="T15" fmla="*/ 440 h 6165"/>
                <a:gd name="T16" fmla="*/ 5725 w 6165"/>
                <a:gd name="T17" fmla="*/ 3083 h 6165"/>
                <a:gd name="T18" fmla="*/ 3082 w 6165"/>
                <a:gd name="T19" fmla="*/ 5725 h 6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5" h="6165">
                  <a:moveTo>
                    <a:pt x="3082" y="0"/>
                  </a:moveTo>
                  <a:cubicBezTo>
                    <a:pt x="1382" y="0"/>
                    <a:pt x="0" y="1383"/>
                    <a:pt x="0" y="3083"/>
                  </a:cubicBezTo>
                  <a:cubicBezTo>
                    <a:pt x="0" y="4782"/>
                    <a:pt x="1382" y="6165"/>
                    <a:pt x="3082" y="6165"/>
                  </a:cubicBezTo>
                  <a:cubicBezTo>
                    <a:pt x="4782" y="6165"/>
                    <a:pt x="6165" y="4782"/>
                    <a:pt x="6165" y="3083"/>
                  </a:cubicBezTo>
                  <a:cubicBezTo>
                    <a:pt x="6165" y="1383"/>
                    <a:pt x="4782" y="0"/>
                    <a:pt x="3082" y="0"/>
                  </a:cubicBezTo>
                  <a:moveTo>
                    <a:pt x="3082" y="5725"/>
                  </a:moveTo>
                  <a:cubicBezTo>
                    <a:pt x="1625" y="5725"/>
                    <a:pt x="439" y="4540"/>
                    <a:pt x="439" y="3083"/>
                  </a:cubicBezTo>
                  <a:cubicBezTo>
                    <a:pt x="439" y="1625"/>
                    <a:pt x="1625" y="440"/>
                    <a:pt x="3082" y="440"/>
                  </a:cubicBezTo>
                  <a:cubicBezTo>
                    <a:pt x="4539" y="440"/>
                    <a:pt x="5725" y="1625"/>
                    <a:pt x="5725" y="3083"/>
                  </a:cubicBezTo>
                  <a:cubicBezTo>
                    <a:pt x="5725" y="4540"/>
                    <a:pt x="4539" y="5725"/>
                    <a:pt x="3082" y="5725"/>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1042159" y="2254786"/>
              <a:ext cx="1298425" cy="1298868"/>
            </a:xfrm>
            <a:custGeom>
              <a:avLst/>
              <a:gdLst>
                <a:gd name="T0" fmla="*/ 2203 w 4406"/>
                <a:gd name="T1" fmla="*/ 0 h 4407"/>
                <a:gd name="T2" fmla="*/ 0 w 4406"/>
                <a:gd name="T3" fmla="*/ 2204 h 4407"/>
                <a:gd name="T4" fmla="*/ 2203 w 4406"/>
                <a:gd name="T5" fmla="*/ 4407 h 4407"/>
                <a:gd name="T6" fmla="*/ 4406 w 4406"/>
                <a:gd name="T7" fmla="*/ 2204 h 4407"/>
                <a:gd name="T8" fmla="*/ 2203 w 4406"/>
                <a:gd name="T9" fmla="*/ 0 h 4407"/>
                <a:gd name="T10" fmla="*/ 2203 w 4406"/>
                <a:gd name="T11" fmla="*/ 3967 h 4407"/>
                <a:gd name="T12" fmla="*/ 439 w 4406"/>
                <a:gd name="T13" fmla="*/ 2204 h 4407"/>
                <a:gd name="T14" fmla="*/ 2203 w 4406"/>
                <a:gd name="T15" fmla="*/ 440 h 4407"/>
                <a:gd name="T16" fmla="*/ 3967 w 4406"/>
                <a:gd name="T17" fmla="*/ 2204 h 4407"/>
                <a:gd name="T18" fmla="*/ 2203 w 4406"/>
                <a:gd name="T19" fmla="*/ 3967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6" h="4407">
                  <a:moveTo>
                    <a:pt x="2203" y="0"/>
                  </a:moveTo>
                  <a:cubicBezTo>
                    <a:pt x="988" y="0"/>
                    <a:pt x="0" y="989"/>
                    <a:pt x="0" y="2204"/>
                  </a:cubicBezTo>
                  <a:cubicBezTo>
                    <a:pt x="0" y="3418"/>
                    <a:pt x="988" y="4407"/>
                    <a:pt x="2203" y="4407"/>
                  </a:cubicBezTo>
                  <a:cubicBezTo>
                    <a:pt x="3418" y="4407"/>
                    <a:pt x="4406" y="3418"/>
                    <a:pt x="4406" y="2204"/>
                  </a:cubicBezTo>
                  <a:cubicBezTo>
                    <a:pt x="4406" y="989"/>
                    <a:pt x="3418" y="0"/>
                    <a:pt x="2203" y="0"/>
                  </a:cubicBezTo>
                  <a:moveTo>
                    <a:pt x="2203" y="3967"/>
                  </a:moveTo>
                  <a:cubicBezTo>
                    <a:pt x="1231" y="3967"/>
                    <a:pt x="439" y="3176"/>
                    <a:pt x="439" y="2204"/>
                  </a:cubicBezTo>
                  <a:cubicBezTo>
                    <a:pt x="439" y="1231"/>
                    <a:pt x="1231" y="440"/>
                    <a:pt x="2203" y="440"/>
                  </a:cubicBezTo>
                  <a:cubicBezTo>
                    <a:pt x="3176" y="440"/>
                    <a:pt x="3967" y="1231"/>
                    <a:pt x="3967" y="2204"/>
                  </a:cubicBezTo>
                  <a:cubicBezTo>
                    <a:pt x="3967" y="3176"/>
                    <a:pt x="3176" y="3967"/>
                    <a:pt x="2203" y="3967"/>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33"/>
            <p:cNvSpPr>
              <a:spLocks noEditPoints="1"/>
            </p:cNvSpPr>
            <p:nvPr/>
          </p:nvSpPr>
          <p:spPr bwMode="auto">
            <a:xfrm>
              <a:off x="1301314" y="2513941"/>
              <a:ext cx="780559" cy="780559"/>
            </a:xfrm>
            <a:custGeom>
              <a:avLst/>
              <a:gdLst>
                <a:gd name="T0" fmla="*/ 1324 w 2648"/>
                <a:gd name="T1" fmla="*/ 0 h 2649"/>
                <a:gd name="T2" fmla="*/ 0 w 2648"/>
                <a:gd name="T3" fmla="*/ 1325 h 2649"/>
                <a:gd name="T4" fmla="*/ 1324 w 2648"/>
                <a:gd name="T5" fmla="*/ 2649 h 2649"/>
                <a:gd name="T6" fmla="*/ 2648 w 2648"/>
                <a:gd name="T7" fmla="*/ 1325 h 2649"/>
                <a:gd name="T8" fmla="*/ 1324 w 2648"/>
                <a:gd name="T9" fmla="*/ 0 h 2649"/>
                <a:gd name="T10" fmla="*/ 1324 w 2648"/>
                <a:gd name="T11" fmla="*/ 2209 h 2649"/>
                <a:gd name="T12" fmla="*/ 439 w 2648"/>
                <a:gd name="T13" fmla="*/ 1325 h 2649"/>
                <a:gd name="T14" fmla="*/ 1324 w 2648"/>
                <a:gd name="T15" fmla="*/ 440 h 2649"/>
                <a:gd name="T16" fmla="*/ 2209 w 2648"/>
                <a:gd name="T17" fmla="*/ 1325 h 2649"/>
                <a:gd name="T18" fmla="*/ 1324 w 2648"/>
                <a:gd name="T19" fmla="*/ 2209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8" h="2649">
                  <a:moveTo>
                    <a:pt x="1324" y="0"/>
                  </a:moveTo>
                  <a:cubicBezTo>
                    <a:pt x="594" y="0"/>
                    <a:pt x="0" y="594"/>
                    <a:pt x="0" y="1325"/>
                  </a:cubicBezTo>
                  <a:cubicBezTo>
                    <a:pt x="0" y="2055"/>
                    <a:pt x="594" y="2649"/>
                    <a:pt x="1324" y="2649"/>
                  </a:cubicBezTo>
                  <a:cubicBezTo>
                    <a:pt x="2054" y="2649"/>
                    <a:pt x="2648" y="2055"/>
                    <a:pt x="2648" y="1325"/>
                  </a:cubicBezTo>
                  <a:cubicBezTo>
                    <a:pt x="2648" y="594"/>
                    <a:pt x="2054" y="0"/>
                    <a:pt x="1324" y="0"/>
                  </a:cubicBezTo>
                  <a:moveTo>
                    <a:pt x="1324" y="2209"/>
                  </a:moveTo>
                  <a:cubicBezTo>
                    <a:pt x="836" y="2209"/>
                    <a:pt x="439" y="1812"/>
                    <a:pt x="439" y="1325"/>
                  </a:cubicBezTo>
                  <a:cubicBezTo>
                    <a:pt x="439" y="837"/>
                    <a:pt x="836" y="440"/>
                    <a:pt x="1324" y="440"/>
                  </a:cubicBezTo>
                  <a:cubicBezTo>
                    <a:pt x="1812" y="440"/>
                    <a:pt x="2209" y="837"/>
                    <a:pt x="2209" y="1325"/>
                  </a:cubicBezTo>
                  <a:cubicBezTo>
                    <a:pt x="2209" y="1812"/>
                    <a:pt x="1812" y="2209"/>
                    <a:pt x="1324" y="2209"/>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36"/>
            <p:cNvSpPr>
              <a:spLocks noChangeArrowheads="1"/>
            </p:cNvSpPr>
            <p:nvPr/>
          </p:nvSpPr>
          <p:spPr bwMode="auto">
            <a:xfrm>
              <a:off x="1560468" y="2772653"/>
              <a:ext cx="262250" cy="262692"/>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643202" y="2765631"/>
            <a:ext cx="1210677" cy="1044386"/>
            <a:chOff x="593725" y="1959409"/>
            <a:chExt cx="1117548" cy="964049"/>
          </a:xfrm>
        </p:grpSpPr>
        <p:sp>
          <p:nvSpPr>
            <p:cNvPr id="13" name="Freeform 38"/>
            <p:cNvSpPr>
              <a:spLocks/>
            </p:cNvSpPr>
            <p:nvPr/>
          </p:nvSpPr>
          <p:spPr bwMode="auto">
            <a:xfrm>
              <a:off x="802685" y="1959409"/>
              <a:ext cx="261365" cy="377234"/>
            </a:xfrm>
            <a:custGeom>
              <a:avLst/>
              <a:gdLst>
                <a:gd name="T0" fmla="*/ 0 w 591"/>
                <a:gd name="T1" fmla="*/ 0 h 853"/>
                <a:gd name="T2" fmla="*/ 72 w 591"/>
                <a:gd name="T3" fmla="*/ 468 h 853"/>
                <a:gd name="T4" fmla="*/ 544 w 591"/>
                <a:gd name="T5" fmla="*/ 853 h 853"/>
                <a:gd name="T6" fmla="*/ 591 w 591"/>
                <a:gd name="T7" fmla="*/ 623 h 853"/>
                <a:gd name="T8" fmla="*/ 0 w 591"/>
                <a:gd name="T9" fmla="*/ 0 h 853"/>
              </a:gdLst>
              <a:ahLst/>
              <a:cxnLst>
                <a:cxn ang="0">
                  <a:pos x="T0" y="T1"/>
                </a:cxn>
                <a:cxn ang="0">
                  <a:pos x="T2" y="T3"/>
                </a:cxn>
                <a:cxn ang="0">
                  <a:pos x="T4" y="T5"/>
                </a:cxn>
                <a:cxn ang="0">
                  <a:pos x="T6" y="T7"/>
                </a:cxn>
                <a:cxn ang="0">
                  <a:pos x="T8" y="T9"/>
                </a:cxn>
              </a:cxnLst>
              <a:rect l="0" t="0" r="r" b="b"/>
              <a:pathLst>
                <a:path w="591" h="853">
                  <a:moveTo>
                    <a:pt x="0" y="0"/>
                  </a:moveTo>
                  <a:lnTo>
                    <a:pt x="72" y="468"/>
                  </a:lnTo>
                  <a:lnTo>
                    <a:pt x="544" y="853"/>
                  </a:lnTo>
                  <a:lnTo>
                    <a:pt x="591" y="623"/>
                  </a:ln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39"/>
            <p:cNvSpPr>
              <a:spLocks/>
            </p:cNvSpPr>
            <p:nvPr/>
          </p:nvSpPr>
          <p:spPr bwMode="auto">
            <a:xfrm>
              <a:off x="593725" y="2201558"/>
              <a:ext cx="417919" cy="210950"/>
            </a:xfrm>
            <a:custGeom>
              <a:avLst/>
              <a:gdLst>
                <a:gd name="T0" fmla="*/ 473 w 945"/>
                <a:gd name="T1" fmla="*/ 0 h 477"/>
                <a:gd name="T2" fmla="*/ 0 w 945"/>
                <a:gd name="T3" fmla="*/ 23 h 477"/>
                <a:gd name="T4" fmla="*/ 729 w 945"/>
                <a:gd name="T5" fmla="*/ 477 h 477"/>
                <a:gd name="T6" fmla="*/ 945 w 945"/>
                <a:gd name="T7" fmla="*/ 386 h 477"/>
                <a:gd name="T8" fmla="*/ 473 w 945"/>
                <a:gd name="T9" fmla="*/ 0 h 477"/>
              </a:gdLst>
              <a:ahLst/>
              <a:cxnLst>
                <a:cxn ang="0">
                  <a:pos x="T0" y="T1"/>
                </a:cxn>
                <a:cxn ang="0">
                  <a:pos x="T2" y="T3"/>
                </a:cxn>
                <a:cxn ang="0">
                  <a:pos x="T4" y="T5"/>
                </a:cxn>
                <a:cxn ang="0">
                  <a:pos x="T6" y="T7"/>
                </a:cxn>
                <a:cxn ang="0">
                  <a:pos x="T8" y="T9"/>
                </a:cxn>
              </a:cxnLst>
              <a:rect l="0" t="0" r="r" b="b"/>
              <a:pathLst>
                <a:path w="945" h="477">
                  <a:moveTo>
                    <a:pt x="473" y="0"/>
                  </a:moveTo>
                  <a:lnTo>
                    <a:pt x="0" y="23"/>
                  </a:lnTo>
                  <a:lnTo>
                    <a:pt x="729" y="477"/>
                  </a:lnTo>
                  <a:lnTo>
                    <a:pt x="945" y="386"/>
                  </a:lnTo>
                  <a:lnTo>
                    <a:pt x="473"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37"/>
            <p:cNvSpPr>
              <a:spLocks/>
            </p:cNvSpPr>
            <p:nvPr/>
          </p:nvSpPr>
          <p:spPr bwMode="auto">
            <a:xfrm>
              <a:off x="785216" y="2152186"/>
              <a:ext cx="926057" cy="771272"/>
            </a:xfrm>
            <a:custGeom>
              <a:avLst/>
              <a:gdLst>
                <a:gd name="T0" fmla="*/ 3129 w 3143"/>
                <a:gd name="T1" fmla="*/ 2480 h 2617"/>
                <a:gd name="T2" fmla="*/ 155 w 3143"/>
                <a:gd name="T3" fmla="*/ 31 h 2617"/>
                <a:gd name="T4" fmla="*/ 31 w 3143"/>
                <a:gd name="T5" fmla="*/ 43 h 2617"/>
                <a:gd name="T6" fmla="*/ 44 w 3143"/>
                <a:gd name="T7" fmla="*/ 167 h 2617"/>
                <a:gd name="T8" fmla="*/ 3017 w 3143"/>
                <a:gd name="T9" fmla="*/ 2617 h 2617"/>
                <a:gd name="T10" fmla="*/ 3105 w 3143"/>
                <a:gd name="T11" fmla="*/ 2568 h 2617"/>
                <a:gd name="T12" fmla="*/ 3129 w 3143"/>
                <a:gd name="T13" fmla="*/ 2480 h 2617"/>
              </a:gdLst>
              <a:ahLst/>
              <a:cxnLst>
                <a:cxn ang="0">
                  <a:pos x="T0" y="T1"/>
                </a:cxn>
                <a:cxn ang="0">
                  <a:pos x="T2" y="T3"/>
                </a:cxn>
                <a:cxn ang="0">
                  <a:pos x="T4" y="T5"/>
                </a:cxn>
                <a:cxn ang="0">
                  <a:pos x="T6" y="T7"/>
                </a:cxn>
                <a:cxn ang="0">
                  <a:pos x="T8" y="T9"/>
                </a:cxn>
                <a:cxn ang="0">
                  <a:pos x="T10" y="T11"/>
                </a:cxn>
                <a:cxn ang="0">
                  <a:pos x="T12" y="T13"/>
                </a:cxn>
              </a:cxnLst>
              <a:rect l="0" t="0" r="r" b="b"/>
              <a:pathLst>
                <a:path w="3143" h="2617">
                  <a:moveTo>
                    <a:pt x="3129" y="2480"/>
                  </a:moveTo>
                  <a:cubicBezTo>
                    <a:pt x="155" y="31"/>
                    <a:pt x="155" y="31"/>
                    <a:pt x="155" y="31"/>
                  </a:cubicBezTo>
                  <a:cubicBezTo>
                    <a:pt x="117" y="0"/>
                    <a:pt x="62" y="5"/>
                    <a:pt x="31" y="43"/>
                  </a:cubicBezTo>
                  <a:cubicBezTo>
                    <a:pt x="0" y="81"/>
                    <a:pt x="6" y="136"/>
                    <a:pt x="44" y="167"/>
                  </a:cubicBezTo>
                  <a:cubicBezTo>
                    <a:pt x="3017" y="2617"/>
                    <a:pt x="3017" y="2617"/>
                    <a:pt x="3017" y="2617"/>
                  </a:cubicBezTo>
                  <a:cubicBezTo>
                    <a:pt x="3017" y="2617"/>
                    <a:pt x="3067" y="2614"/>
                    <a:pt x="3105" y="2568"/>
                  </a:cubicBezTo>
                  <a:cubicBezTo>
                    <a:pt x="3143" y="2521"/>
                    <a:pt x="3129" y="2480"/>
                    <a:pt x="3129" y="248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22" name="Straight Connector 21"/>
          <p:cNvCxnSpPr/>
          <p:nvPr/>
        </p:nvCxnSpPr>
        <p:spPr>
          <a:xfrm>
            <a:off x="3902781" y="3799401"/>
            <a:ext cx="404283"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310388" y="2610104"/>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310388" y="4985630"/>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2519215" y="2333010"/>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092677" y="349182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2524791" y="464456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615576" y="2558937"/>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2016</a:t>
            </a:r>
          </a:p>
        </p:txBody>
      </p:sp>
      <p:sp>
        <p:nvSpPr>
          <p:cNvPr id="50" name="TextBox 49"/>
          <p:cNvSpPr txBox="1"/>
          <p:nvPr/>
        </p:nvSpPr>
        <p:spPr>
          <a:xfrm>
            <a:off x="3175180" y="371775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2017</a:t>
            </a:r>
          </a:p>
        </p:txBody>
      </p:sp>
      <p:sp>
        <p:nvSpPr>
          <p:cNvPr id="51" name="TextBox 50"/>
          <p:cNvSpPr txBox="1"/>
          <p:nvPr/>
        </p:nvSpPr>
        <p:spPr>
          <a:xfrm>
            <a:off x="2604488" y="487049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2018</a:t>
            </a:r>
          </a:p>
        </p:txBody>
      </p:sp>
      <p:sp>
        <p:nvSpPr>
          <p:cNvPr id="33" name="Freeform 32"/>
          <p:cNvSpPr>
            <a:spLocks noChangeArrowheads="1"/>
          </p:cNvSpPr>
          <p:nvPr/>
        </p:nvSpPr>
        <p:spPr bwMode="auto">
          <a:xfrm>
            <a:off x="456131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4" name="Freeform 33"/>
          <p:cNvSpPr>
            <a:spLocks noChangeArrowheads="1"/>
          </p:cNvSpPr>
          <p:nvPr/>
        </p:nvSpPr>
        <p:spPr bwMode="auto">
          <a:xfrm>
            <a:off x="4799044"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5" name="Freeform 34"/>
          <p:cNvSpPr>
            <a:spLocks noChangeArrowheads="1"/>
          </p:cNvSpPr>
          <p:nvPr/>
        </p:nvSpPr>
        <p:spPr bwMode="auto">
          <a:xfrm>
            <a:off x="503677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6" name="Freeform 35"/>
          <p:cNvSpPr>
            <a:spLocks noChangeArrowheads="1"/>
          </p:cNvSpPr>
          <p:nvPr/>
        </p:nvSpPr>
        <p:spPr bwMode="auto">
          <a:xfrm>
            <a:off x="5274498"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7" name="Freeform 36"/>
          <p:cNvSpPr>
            <a:spLocks noChangeArrowheads="1"/>
          </p:cNvSpPr>
          <p:nvPr/>
        </p:nvSpPr>
        <p:spPr bwMode="auto">
          <a:xfrm>
            <a:off x="5512226"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8" name="Freeform 37"/>
          <p:cNvSpPr>
            <a:spLocks noChangeArrowheads="1"/>
          </p:cNvSpPr>
          <p:nvPr/>
        </p:nvSpPr>
        <p:spPr bwMode="auto">
          <a:xfrm>
            <a:off x="5749952"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9" name="Freeform 38"/>
          <p:cNvSpPr>
            <a:spLocks noChangeArrowheads="1"/>
          </p:cNvSpPr>
          <p:nvPr/>
        </p:nvSpPr>
        <p:spPr bwMode="auto">
          <a:xfrm>
            <a:off x="5987679"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0" name="Freeform 39"/>
          <p:cNvSpPr>
            <a:spLocks noChangeArrowheads="1"/>
          </p:cNvSpPr>
          <p:nvPr/>
        </p:nvSpPr>
        <p:spPr bwMode="auto">
          <a:xfrm>
            <a:off x="622540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1" name="Freeform 40"/>
          <p:cNvSpPr>
            <a:spLocks noChangeArrowheads="1"/>
          </p:cNvSpPr>
          <p:nvPr/>
        </p:nvSpPr>
        <p:spPr bwMode="auto">
          <a:xfrm>
            <a:off x="6463133"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2" name="Freeform 41"/>
          <p:cNvSpPr>
            <a:spLocks noChangeArrowheads="1"/>
          </p:cNvSpPr>
          <p:nvPr/>
        </p:nvSpPr>
        <p:spPr bwMode="auto">
          <a:xfrm>
            <a:off x="670086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2" name="Freeform 91"/>
          <p:cNvSpPr>
            <a:spLocks noChangeArrowheads="1"/>
          </p:cNvSpPr>
          <p:nvPr/>
        </p:nvSpPr>
        <p:spPr bwMode="auto">
          <a:xfrm>
            <a:off x="456131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3" name="Freeform 92"/>
          <p:cNvSpPr>
            <a:spLocks noChangeArrowheads="1"/>
          </p:cNvSpPr>
          <p:nvPr/>
        </p:nvSpPr>
        <p:spPr bwMode="auto">
          <a:xfrm>
            <a:off x="4799044"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4" name="Freeform 93"/>
          <p:cNvSpPr>
            <a:spLocks noChangeArrowheads="1"/>
          </p:cNvSpPr>
          <p:nvPr/>
        </p:nvSpPr>
        <p:spPr bwMode="auto">
          <a:xfrm>
            <a:off x="503677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5" name="Freeform 94"/>
          <p:cNvSpPr>
            <a:spLocks noChangeArrowheads="1"/>
          </p:cNvSpPr>
          <p:nvPr/>
        </p:nvSpPr>
        <p:spPr bwMode="auto">
          <a:xfrm>
            <a:off x="5274498"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6" name="Freeform 95"/>
          <p:cNvSpPr>
            <a:spLocks noChangeArrowheads="1"/>
          </p:cNvSpPr>
          <p:nvPr/>
        </p:nvSpPr>
        <p:spPr bwMode="auto">
          <a:xfrm>
            <a:off x="5512226"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7" name="Freeform 96"/>
          <p:cNvSpPr>
            <a:spLocks noChangeArrowheads="1"/>
          </p:cNvSpPr>
          <p:nvPr/>
        </p:nvSpPr>
        <p:spPr bwMode="auto">
          <a:xfrm>
            <a:off x="5749952"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8" name="Freeform 97"/>
          <p:cNvSpPr>
            <a:spLocks noChangeArrowheads="1"/>
          </p:cNvSpPr>
          <p:nvPr/>
        </p:nvSpPr>
        <p:spPr bwMode="auto">
          <a:xfrm>
            <a:off x="5987679"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9" name="Freeform 98"/>
          <p:cNvSpPr>
            <a:spLocks noChangeArrowheads="1"/>
          </p:cNvSpPr>
          <p:nvPr/>
        </p:nvSpPr>
        <p:spPr bwMode="auto">
          <a:xfrm>
            <a:off x="622540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0" name="Freeform 99"/>
          <p:cNvSpPr>
            <a:spLocks noChangeArrowheads="1"/>
          </p:cNvSpPr>
          <p:nvPr/>
        </p:nvSpPr>
        <p:spPr bwMode="auto">
          <a:xfrm>
            <a:off x="6463133"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1" name="Freeform 100"/>
          <p:cNvSpPr>
            <a:spLocks noChangeArrowheads="1"/>
          </p:cNvSpPr>
          <p:nvPr/>
        </p:nvSpPr>
        <p:spPr bwMode="auto">
          <a:xfrm>
            <a:off x="670086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5" name="Freeform 104"/>
          <p:cNvSpPr>
            <a:spLocks noChangeArrowheads="1"/>
          </p:cNvSpPr>
          <p:nvPr/>
        </p:nvSpPr>
        <p:spPr bwMode="auto">
          <a:xfrm>
            <a:off x="456131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6" name="Freeform 105"/>
          <p:cNvSpPr>
            <a:spLocks noChangeArrowheads="1"/>
          </p:cNvSpPr>
          <p:nvPr/>
        </p:nvSpPr>
        <p:spPr bwMode="auto">
          <a:xfrm>
            <a:off x="4799044"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7" name="Freeform 106"/>
          <p:cNvSpPr>
            <a:spLocks noChangeArrowheads="1"/>
          </p:cNvSpPr>
          <p:nvPr/>
        </p:nvSpPr>
        <p:spPr bwMode="auto">
          <a:xfrm>
            <a:off x="503677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8" name="Freeform 107"/>
          <p:cNvSpPr>
            <a:spLocks noChangeArrowheads="1"/>
          </p:cNvSpPr>
          <p:nvPr/>
        </p:nvSpPr>
        <p:spPr bwMode="auto">
          <a:xfrm>
            <a:off x="5274498"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9" name="Freeform 108"/>
          <p:cNvSpPr>
            <a:spLocks noChangeArrowheads="1"/>
          </p:cNvSpPr>
          <p:nvPr/>
        </p:nvSpPr>
        <p:spPr bwMode="auto">
          <a:xfrm>
            <a:off x="5512226"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0" name="Freeform 109"/>
          <p:cNvSpPr>
            <a:spLocks noChangeArrowheads="1"/>
          </p:cNvSpPr>
          <p:nvPr/>
        </p:nvSpPr>
        <p:spPr bwMode="auto">
          <a:xfrm>
            <a:off x="5749952"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1" name="Freeform 110"/>
          <p:cNvSpPr>
            <a:spLocks noChangeArrowheads="1"/>
          </p:cNvSpPr>
          <p:nvPr/>
        </p:nvSpPr>
        <p:spPr bwMode="auto">
          <a:xfrm>
            <a:off x="5987679"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2" name="Freeform 111"/>
          <p:cNvSpPr>
            <a:spLocks noChangeArrowheads="1"/>
          </p:cNvSpPr>
          <p:nvPr/>
        </p:nvSpPr>
        <p:spPr bwMode="auto">
          <a:xfrm>
            <a:off x="622540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3" name="Freeform 112"/>
          <p:cNvSpPr>
            <a:spLocks noChangeArrowheads="1"/>
          </p:cNvSpPr>
          <p:nvPr/>
        </p:nvSpPr>
        <p:spPr bwMode="auto">
          <a:xfrm>
            <a:off x="6463133"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4" name="Freeform 113"/>
          <p:cNvSpPr>
            <a:spLocks noChangeArrowheads="1"/>
          </p:cNvSpPr>
          <p:nvPr/>
        </p:nvSpPr>
        <p:spPr bwMode="auto">
          <a:xfrm>
            <a:off x="670086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grpSp>
        <p:nvGrpSpPr>
          <p:cNvPr id="16" name="Group 15"/>
          <p:cNvGrpSpPr/>
          <p:nvPr/>
        </p:nvGrpSpPr>
        <p:grpSpPr>
          <a:xfrm>
            <a:off x="7147917" y="2386594"/>
            <a:ext cx="908612" cy="442745"/>
            <a:chOff x="6598077" y="1609528"/>
            <a:chExt cx="838719" cy="408687"/>
          </a:xfrm>
        </p:grpSpPr>
        <p:sp>
          <p:nvSpPr>
            <p:cNvPr id="43" name="TextBox 42"/>
            <p:cNvSpPr txBox="1"/>
            <p:nvPr/>
          </p:nvSpPr>
          <p:spPr>
            <a:xfrm>
              <a:off x="6598078" y="160952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25%</a:t>
              </a:r>
            </a:p>
          </p:txBody>
        </p:sp>
        <p:sp>
          <p:nvSpPr>
            <p:cNvPr id="119" name="TextBox 118"/>
            <p:cNvSpPr txBox="1"/>
            <p:nvPr/>
          </p:nvSpPr>
          <p:spPr>
            <a:xfrm>
              <a:off x="6598077" y="189504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France</a:t>
              </a:r>
              <a:endParaRPr lang="en-US" sz="867" b="1" cap="all" spc="22" dirty="0">
                <a:solidFill>
                  <a:schemeClr val="accent2"/>
                </a:solidFill>
                <a:latin typeface="Lato" panose="020F0502020204030203" pitchFamily="34" charset="0"/>
              </a:endParaRPr>
            </a:p>
          </p:txBody>
        </p:sp>
      </p:grpSp>
      <p:sp>
        <p:nvSpPr>
          <p:cNvPr id="123" name="TextBox 122"/>
          <p:cNvSpPr txBox="1"/>
          <p:nvPr/>
        </p:nvSpPr>
        <p:spPr>
          <a:xfrm>
            <a:off x="8858648" y="2401142"/>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54%</a:t>
            </a:r>
          </a:p>
        </p:txBody>
      </p:sp>
      <p:sp>
        <p:nvSpPr>
          <p:cNvPr id="124" name="TextBox 123"/>
          <p:cNvSpPr txBox="1"/>
          <p:nvPr/>
        </p:nvSpPr>
        <p:spPr>
          <a:xfrm>
            <a:off x="8858648" y="2669385"/>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43%</a:t>
            </a:r>
          </a:p>
        </p:txBody>
      </p:sp>
      <p:cxnSp>
        <p:nvCxnSpPr>
          <p:cNvPr id="128" name="Straight Connector 127"/>
          <p:cNvCxnSpPr/>
          <p:nvPr/>
        </p:nvCxnSpPr>
        <p:spPr>
          <a:xfrm>
            <a:off x="8213665" y="2359437"/>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147917" y="3572217"/>
            <a:ext cx="908612" cy="442745"/>
            <a:chOff x="6598077" y="2703948"/>
            <a:chExt cx="838719" cy="408687"/>
          </a:xfrm>
        </p:grpSpPr>
        <p:sp>
          <p:nvSpPr>
            <p:cNvPr id="141" name="TextBox 140"/>
            <p:cNvSpPr txBox="1"/>
            <p:nvPr/>
          </p:nvSpPr>
          <p:spPr>
            <a:xfrm>
              <a:off x="6598078" y="270394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38%</a:t>
              </a:r>
            </a:p>
          </p:txBody>
        </p:sp>
        <p:sp>
          <p:nvSpPr>
            <p:cNvPr id="142" name="TextBox 141"/>
            <p:cNvSpPr txBox="1"/>
            <p:nvPr/>
          </p:nvSpPr>
          <p:spPr>
            <a:xfrm>
              <a:off x="6598077" y="298946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Canada</a:t>
              </a:r>
              <a:endParaRPr lang="en-US" sz="867" b="1" cap="all" spc="22" dirty="0">
                <a:solidFill>
                  <a:schemeClr val="accent2"/>
                </a:solidFill>
                <a:latin typeface="Lato" panose="020F0502020204030203" pitchFamily="34" charset="0"/>
              </a:endParaRPr>
            </a:p>
          </p:txBody>
        </p:sp>
      </p:grpSp>
      <p:sp>
        <p:nvSpPr>
          <p:cNvPr id="137" name="Freeform 24"/>
          <p:cNvSpPr>
            <a:spLocks noEditPoints="1"/>
          </p:cNvSpPr>
          <p:nvPr/>
        </p:nvSpPr>
        <p:spPr bwMode="auto">
          <a:xfrm>
            <a:off x="8620921" y="3843184"/>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8" name="Freeform 27"/>
          <p:cNvSpPr>
            <a:spLocks noEditPoints="1"/>
          </p:cNvSpPr>
          <p:nvPr/>
        </p:nvSpPr>
        <p:spPr bwMode="auto">
          <a:xfrm>
            <a:off x="8527939" y="3570242"/>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9" name="TextBox 138"/>
          <p:cNvSpPr txBox="1"/>
          <p:nvPr/>
        </p:nvSpPr>
        <p:spPr>
          <a:xfrm>
            <a:off x="8858648" y="3586763"/>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18%</a:t>
            </a:r>
          </a:p>
        </p:txBody>
      </p:sp>
      <p:sp>
        <p:nvSpPr>
          <p:cNvPr id="140" name="TextBox 139"/>
          <p:cNvSpPr txBox="1"/>
          <p:nvPr/>
        </p:nvSpPr>
        <p:spPr>
          <a:xfrm>
            <a:off x="8858648" y="385500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67%</a:t>
            </a:r>
          </a:p>
        </p:txBody>
      </p:sp>
      <p:cxnSp>
        <p:nvCxnSpPr>
          <p:cNvPr id="136" name="Straight Connector 135"/>
          <p:cNvCxnSpPr/>
          <p:nvPr/>
        </p:nvCxnSpPr>
        <p:spPr>
          <a:xfrm>
            <a:off x="8213665" y="3545058"/>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7147917" y="4740010"/>
            <a:ext cx="908612" cy="442745"/>
            <a:chOff x="6598077" y="3781910"/>
            <a:chExt cx="838719" cy="408687"/>
          </a:xfrm>
        </p:grpSpPr>
        <p:sp>
          <p:nvSpPr>
            <p:cNvPr id="151" name="TextBox 150"/>
            <p:cNvSpPr txBox="1"/>
            <p:nvPr/>
          </p:nvSpPr>
          <p:spPr>
            <a:xfrm>
              <a:off x="6598078" y="3781910"/>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43%</a:t>
              </a:r>
            </a:p>
          </p:txBody>
        </p:sp>
        <p:sp>
          <p:nvSpPr>
            <p:cNvPr id="152" name="TextBox 151"/>
            <p:cNvSpPr txBox="1"/>
            <p:nvPr/>
          </p:nvSpPr>
          <p:spPr>
            <a:xfrm>
              <a:off x="6598077" y="4067427"/>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Germany</a:t>
              </a:r>
              <a:endParaRPr lang="en-US" sz="867" b="1" cap="all" spc="22" dirty="0">
                <a:solidFill>
                  <a:schemeClr val="accent2"/>
                </a:solidFill>
                <a:latin typeface="Lato" panose="020F0502020204030203" pitchFamily="34" charset="0"/>
              </a:endParaRPr>
            </a:p>
          </p:txBody>
        </p:sp>
      </p:grpSp>
      <p:sp>
        <p:nvSpPr>
          <p:cNvPr id="147" name="Freeform 24"/>
          <p:cNvSpPr>
            <a:spLocks noEditPoints="1"/>
          </p:cNvSpPr>
          <p:nvPr/>
        </p:nvSpPr>
        <p:spPr bwMode="auto">
          <a:xfrm>
            <a:off x="8620921" y="5010976"/>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8" name="Freeform 27"/>
          <p:cNvSpPr>
            <a:spLocks noEditPoints="1"/>
          </p:cNvSpPr>
          <p:nvPr/>
        </p:nvSpPr>
        <p:spPr bwMode="auto">
          <a:xfrm>
            <a:off x="8527939" y="4738034"/>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9" name="TextBox 148"/>
          <p:cNvSpPr txBox="1"/>
          <p:nvPr/>
        </p:nvSpPr>
        <p:spPr>
          <a:xfrm>
            <a:off x="8858648" y="475455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15%</a:t>
            </a:r>
          </a:p>
        </p:txBody>
      </p:sp>
      <p:sp>
        <p:nvSpPr>
          <p:cNvPr id="150" name="TextBox 149"/>
          <p:cNvSpPr txBox="1"/>
          <p:nvPr/>
        </p:nvSpPr>
        <p:spPr>
          <a:xfrm>
            <a:off x="8858648" y="5022799"/>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83%</a:t>
            </a:r>
          </a:p>
        </p:txBody>
      </p:sp>
      <p:cxnSp>
        <p:nvCxnSpPr>
          <p:cNvPr id="146" name="Straight Connector 145"/>
          <p:cNvCxnSpPr/>
          <p:nvPr/>
        </p:nvCxnSpPr>
        <p:spPr>
          <a:xfrm>
            <a:off x="8213665" y="4712850"/>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64" name="Freeform 24"/>
          <p:cNvSpPr>
            <a:spLocks noEditPoints="1"/>
          </p:cNvSpPr>
          <p:nvPr/>
        </p:nvSpPr>
        <p:spPr bwMode="auto">
          <a:xfrm>
            <a:off x="8620921" y="2655589"/>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5" name="Freeform 27"/>
          <p:cNvSpPr>
            <a:spLocks noEditPoints="1"/>
          </p:cNvSpPr>
          <p:nvPr/>
        </p:nvSpPr>
        <p:spPr bwMode="auto">
          <a:xfrm>
            <a:off x="8527939" y="2382646"/>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234595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Growth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4"/>
          <p:cNvSpPr/>
          <p:nvPr/>
        </p:nvSpPr>
        <p:spPr>
          <a:xfrm>
            <a:off x="3472337" y="2325051"/>
            <a:ext cx="2961327" cy="29613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6" name="Oval 5"/>
          <p:cNvSpPr/>
          <p:nvPr/>
        </p:nvSpPr>
        <p:spPr>
          <a:xfrm>
            <a:off x="3774576" y="2929531"/>
            <a:ext cx="2356846" cy="23568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7" name="Oval 6"/>
          <p:cNvSpPr/>
          <p:nvPr/>
        </p:nvSpPr>
        <p:spPr>
          <a:xfrm>
            <a:off x="4072606" y="3525588"/>
            <a:ext cx="1760789" cy="1760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cxnSp>
        <p:nvCxnSpPr>
          <p:cNvPr id="13" name="Straight Connector 12"/>
          <p:cNvCxnSpPr>
            <a:endCxn id="17" idx="6"/>
          </p:cNvCxnSpPr>
          <p:nvPr/>
        </p:nvCxnSpPr>
        <p:spPr>
          <a:xfrm flipH="1">
            <a:off x="3328056" y="2733222"/>
            <a:ext cx="607423" cy="514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endCxn id="18" idx="6"/>
          </p:cNvCxnSpPr>
          <p:nvPr/>
        </p:nvCxnSpPr>
        <p:spPr>
          <a:xfrm flipH="1">
            <a:off x="3328056" y="4102687"/>
            <a:ext cx="79491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endCxn id="20" idx="2"/>
          </p:cNvCxnSpPr>
          <p:nvPr/>
        </p:nvCxnSpPr>
        <p:spPr>
          <a:xfrm>
            <a:off x="5786270" y="3281330"/>
            <a:ext cx="791675" cy="61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19" idx="2"/>
          </p:cNvCxnSpPr>
          <p:nvPr/>
        </p:nvCxnSpPr>
        <p:spPr>
          <a:xfrm>
            <a:off x="5441587" y="4372660"/>
            <a:ext cx="113189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2711087" y="2429883"/>
            <a:ext cx="616969" cy="616967"/>
            <a:chOff x="2502542" y="1649488"/>
            <a:chExt cx="569510" cy="569508"/>
          </a:xfrm>
        </p:grpSpPr>
        <p:sp>
          <p:nvSpPr>
            <p:cNvPr id="17" name="Oval 16"/>
            <p:cNvSpPr/>
            <p:nvPr/>
          </p:nvSpPr>
          <p:spPr>
            <a:xfrm>
              <a:off x="2502542" y="1649488"/>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3"/>
            <p:cNvSpPr>
              <a:spLocks noEditPoints="1"/>
            </p:cNvSpPr>
            <p:nvPr/>
          </p:nvSpPr>
          <p:spPr bwMode="auto">
            <a:xfrm>
              <a:off x="2641919" y="1842053"/>
              <a:ext cx="283998" cy="258360"/>
            </a:xfrm>
            <a:custGeom>
              <a:avLst/>
              <a:gdLst>
                <a:gd name="T0" fmla="*/ 170 w 265"/>
                <a:gd name="T1" fmla="*/ 149 h 239"/>
                <a:gd name="T2" fmla="*/ 172 w 265"/>
                <a:gd name="T3" fmla="*/ 149 h 239"/>
                <a:gd name="T4" fmla="*/ 172 w 265"/>
                <a:gd name="T5" fmla="*/ 173 h 239"/>
                <a:gd name="T6" fmla="*/ 146 w 265"/>
                <a:gd name="T7" fmla="*/ 199 h 239"/>
                <a:gd name="T8" fmla="*/ 79 w 265"/>
                <a:gd name="T9" fmla="*/ 199 h 239"/>
                <a:gd name="T10" fmla="*/ 39 w 265"/>
                <a:gd name="T11" fmla="*/ 239 h 239"/>
                <a:gd name="T12" fmla="*/ 39 w 265"/>
                <a:gd name="T13" fmla="*/ 199 h 239"/>
                <a:gd name="T14" fmla="*/ 26 w 265"/>
                <a:gd name="T15" fmla="*/ 199 h 239"/>
                <a:gd name="T16" fmla="*/ 0 w 265"/>
                <a:gd name="T17" fmla="*/ 173 h 239"/>
                <a:gd name="T18" fmla="*/ 0 w 265"/>
                <a:gd name="T19" fmla="*/ 93 h 239"/>
                <a:gd name="T20" fmla="*/ 26 w 265"/>
                <a:gd name="T21" fmla="*/ 66 h 239"/>
                <a:gd name="T22" fmla="*/ 77 w 265"/>
                <a:gd name="T23" fmla="*/ 66 h 239"/>
                <a:gd name="T24" fmla="*/ 77 w 265"/>
                <a:gd name="T25" fmla="*/ 149 h 239"/>
                <a:gd name="T26" fmla="*/ 170 w 265"/>
                <a:gd name="T27" fmla="*/ 149 h 239"/>
                <a:gd name="T28" fmla="*/ 265 w 265"/>
                <a:gd name="T29" fmla="*/ 27 h 239"/>
                <a:gd name="T30" fmla="*/ 265 w 265"/>
                <a:gd name="T31" fmla="*/ 106 h 239"/>
                <a:gd name="T32" fmla="*/ 239 w 265"/>
                <a:gd name="T33" fmla="*/ 133 h 239"/>
                <a:gd name="T34" fmla="*/ 225 w 265"/>
                <a:gd name="T35" fmla="*/ 133 h 239"/>
                <a:gd name="T36" fmla="*/ 225 w 265"/>
                <a:gd name="T37" fmla="*/ 173 h 239"/>
                <a:gd name="T38" fmla="*/ 186 w 265"/>
                <a:gd name="T39" fmla="*/ 133 h 239"/>
                <a:gd name="T40" fmla="*/ 93 w 265"/>
                <a:gd name="T41" fmla="*/ 133 h 239"/>
                <a:gd name="T42" fmla="*/ 93 w 265"/>
                <a:gd name="T43" fmla="*/ 27 h 239"/>
                <a:gd name="T44" fmla="*/ 119 w 265"/>
                <a:gd name="T45" fmla="*/ 0 h 239"/>
                <a:gd name="T46" fmla="*/ 239 w 265"/>
                <a:gd name="T47" fmla="*/ 0 h 239"/>
                <a:gd name="T48" fmla="*/ 265 w 265"/>
                <a:gd name="T49" fmla="*/ 2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5" h="239">
                  <a:moveTo>
                    <a:pt x="170" y="149"/>
                  </a:moveTo>
                  <a:cubicBezTo>
                    <a:pt x="171" y="149"/>
                    <a:pt x="172" y="149"/>
                    <a:pt x="172" y="149"/>
                  </a:cubicBezTo>
                  <a:cubicBezTo>
                    <a:pt x="172" y="173"/>
                    <a:pt x="172" y="173"/>
                    <a:pt x="172" y="173"/>
                  </a:cubicBezTo>
                  <a:cubicBezTo>
                    <a:pt x="172" y="188"/>
                    <a:pt x="161" y="199"/>
                    <a:pt x="146" y="199"/>
                  </a:cubicBezTo>
                  <a:cubicBezTo>
                    <a:pt x="79" y="199"/>
                    <a:pt x="79" y="199"/>
                    <a:pt x="79" y="199"/>
                  </a:cubicBezTo>
                  <a:cubicBezTo>
                    <a:pt x="39" y="239"/>
                    <a:pt x="39" y="239"/>
                    <a:pt x="39" y="239"/>
                  </a:cubicBezTo>
                  <a:cubicBezTo>
                    <a:pt x="39" y="199"/>
                    <a:pt x="39" y="199"/>
                    <a:pt x="39" y="199"/>
                  </a:cubicBezTo>
                  <a:cubicBezTo>
                    <a:pt x="26" y="199"/>
                    <a:pt x="26" y="199"/>
                    <a:pt x="26" y="199"/>
                  </a:cubicBezTo>
                  <a:cubicBezTo>
                    <a:pt x="12" y="199"/>
                    <a:pt x="0" y="188"/>
                    <a:pt x="0" y="173"/>
                  </a:cubicBezTo>
                  <a:cubicBezTo>
                    <a:pt x="0" y="93"/>
                    <a:pt x="0" y="93"/>
                    <a:pt x="0" y="93"/>
                  </a:cubicBezTo>
                  <a:cubicBezTo>
                    <a:pt x="0" y="79"/>
                    <a:pt x="12" y="66"/>
                    <a:pt x="26" y="66"/>
                  </a:cubicBezTo>
                  <a:cubicBezTo>
                    <a:pt x="77" y="66"/>
                    <a:pt x="77" y="66"/>
                    <a:pt x="77" y="66"/>
                  </a:cubicBezTo>
                  <a:cubicBezTo>
                    <a:pt x="77" y="149"/>
                    <a:pt x="77" y="149"/>
                    <a:pt x="77" y="149"/>
                  </a:cubicBezTo>
                  <a:lnTo>
                    <a:pt x="170" y="149"/>
                  </a:lnTo>
                  <a:close/>
                  <a:moveTo>
                    <a:pt x="265" y="27"/>
                  </a:moveTo>
                  <a:cubicBezTo>
                    <a:pt x="265" y="106"/>
                    <a:pt x="265" y="106"/>
                    <a:pt x="265" y="106"/>
                  </a:cubicBezTo>
                  <a:cubicBezTo>
                    <a:pt x="265" y="121"/>
                    <a:pt x="253" y="133"/>
                    <a:pt x="239" y="133"/>
                  </a:cubicBezTo>
                  <a:cubicBezTo>
                    <a:pt x="225" y="133"/>
                    <a:pt x="225" y="133"/>
                    <a:pt x="225" y="133"/>
                  </a:cubicBezTo>
                  <a:cubicBezTo>
                    <a:pt x="225" y="173"/>
                    <a:pt x="225" y="173"/>
                    <a:pt x="225" y="173"/>
                  </a:cubicBezTo>
                  <a:cubicBezTo>
                    <a:pt x="186" y="133"/>
                    <a:pt x="186" y="133"/>
                    <a:pt x="186" y="133"/>
                  </a:cubicBezTo>
                  <a:cubicBezTo>
                    <a:pt x="93" y="133"/>
                    <a:pt x="93" y="133"/>
                    <a:pt x="93" y="133"/>
                  </a:cubicBezTo>
                  <a:cubicBezTo>
                    <a:pt x="93" y="27"/>
                    <a:pt x="93" y="27"/>
                    <a:pt x="93" y="27"/>
                  </a:cubicBezTo>
                  <a:cubicBezTo>
                    <a:pt x="93" y="12"/>
                    <a:pt x="105" y="0"/>
                    <a:pt x="119" y="0"/>
                  </a:cubicBezTo>
                  <a:cubicBezTo>
                    <a:pt x="239" y="0"/>
                    <a:pt x="239" y="0"/>
                    <a:pt x="239" y="0"/>
                  </a:cubicBezTo>
                  <a:cubicBezTo>
                    <a:pt x="253" y="0"/>
                    <a:pt x="265" y="12"/>
                    <a:pt x="265" y="27"/>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9" name="Group 8"/>
          <p:cNvGrpSpPr/>
          <p:nvPr/>
        </p:nvGrpSpPr>
        <p:grpSpPr>
          <a:xfrm>
            <a:off x="6577945" y="2979028"/>
            <a:ext cx="616969" cy="616967"/>
            <a:chOff x="6071949" y="2156391"/>
            <a:chExt cx="569510" cy="569508"/>
          </a:xfrm>
        </p:grpSpPr>
        <p:sp>
          <p:nvSpPr>
            <p:cNvPr id="20" name="Oval 19"/>
            <p:cNvSpPr/>
            <p:nvPr/>
          </p:nvSpPr>
          <p:spPr>
            <a:xfrm>
              <a:off x="6071949" y="215639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5"/>
            <p:cNvSpPr>
              <a:spLocks noEditPoints="1"/>
            </p:cNvSpPr>
            <p:nvPr/>
          </p:nvSpPr>
          <p:spPr bwMode="auto">
            <a:xfrm>
              <a:off x="6213717" y="2306259"/>
              <a:ext cx="285974" cy="258360"/>
            </a:xfrm>
            <a:custGeom>
              <a:avLst/>
              <a:gdLst>
                <a:gd name="T0" fmla="*/ 213 w 266"/>
                <a:gd name="T1" fmla="*/ 211 h 239"/>
                <a:gd name="T2" fmla="*/ 213 w 266"/>
                <a:gd name="T3" fmla="*/ 239 h 239"/>
                <a:gd name="T4" fmla="*/ 0 w 266"/>
                <a:gd name="T5" fmla="*/ 239 h 239"/>
                <a:gd name="T6" fmla="*/ 0 w 266"/>
                <a:gd name="T7" fmla="*/ 186 h 239"/>
                <a:gd name="T8" fmla="*/ 21 w 266"/>
                <a:gd name="T9" fmla="*/ 179 h 239"/>
                <a:gd name="T10" fmla="*/ 65 w 266"/>
                <a:gd name="T11" fmla="*/ 135 h 239"/>
                <a:gd name="T12" fmla="*/ 51 w 266"/>
                <a:gd name="T13" fmla="*/ 103 h 239"/>
                <a:gd name="T14" fmla="*/ 38 w 266"/>
                <a:gd name="T15" fmla="*/ 80 h 239"/>
                <a:gd name="T16" fmla="*/ 43 w 266"/>
                <a:gd name="T17" fmla="*/ 69 h 239"/>
                <a:gd name="T18" fmla="*/ 39 w 266"/>
                <a:gd name="T19" fmla="*/ 46 h 239"/>
                <a:gd name="T20" fmla="*/ 93 w 266"/>
                <a:gd name="T21" fmla="*/ 0 h 239"/>
                <a:gd name="T22" fmla="*/ 146 w 266"/>
                <a:gd name="T23" fmla="*/ 46 h 239"/>
                <a:gd name="T24" fmla="*/ 142 w 266"/>
                <a:gd name="T25" fmla="*/ 69 h 239"/>
                <a:gd name="T26" fmla="*/ 148 w 266"/>
                <a:gd name="T27" fmla="*/ 80 h 239"/>
                <a:gd name="T28" fmla="*/ 135 w 266"/>
                <a:gd name="T29" fmla="*/ 103 h 239"/>
                <a:gd name="T30" fmla="*/ 121 w 266"/>
                <a:gd name="T31" fmla="*/ 135 h 239"/>
                <a:gd name="T32" fmla="*/ 164 w 266"/>
                <a:gd name="T33" fmla="*/ 179 h 239"/>
                <a:gd name="T34" fmla="*/ 213 w 266"/>
                <a:gd name="T35" fmla="*/ 211 h 239"/>
                <a:gd name="T36" fmla="*/ 266 w 266"/>
                <a:gd name="T37" fmla="*/ 106 h 239"/>
                <a:gd name="T38" fmla="*/ 266 w 266"/>
                <a:gd name="T39" fmla="*/ 133 h 239"/>
                <a:gd name="T40" fmla="*/ 226 w 266"/>
                <a:gd name="T41" fmla="*/ 133 h 239"/>
                <a:gd name="T42" fmla="*/ 226 w 266"/>
                <a:gd name="T43" fmla="*/ 173 h 239"/>
                <a:gd name="T44" fmla="*/ 199 w 266"/>
                <a:gd name="T45" fmla="*/ 173 h 239"/>
                <a:gd name="T46" fmla="*/ 199 w 266"/>
                <a:gd name="T47" fmla="*/ 133 h 239"/>
                <a:gd name="T48" fmla="*/ 159 w 266"/>
                <a:gd name="T49" fmla="*/ 133 h 239"/>
                <a:gd name="T50" fmla="*/ 159 w 266"/>
                <a:gd name="T51" fmla="*/ 106 h 239"/>
                <a:gd name="T52" fmla="*/ 199 w 266"/>
                <a:gd name="T53" fmla="*/ 106 h 239"/>
                <a:gd name="T54" fmla="*/ 199 w 266"/>
                <a:gd name="T55" fmla="*/ 66 h 239"/>
                <a:gd name="T56" fmla="*/ 226 w 266"/>
                <a:gd name="T57" fmla="*/ 66 h 239"/>
                <a:gd name="T58" fmla="*/ 226 w 266"/>
                <a:gd name="T59" fmla="*/ 106 h 239"/>
                <a:gd name="T60" fmla="*/ 266 w 266"/>
                <a:gd name="T61" fmla="*/ 10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6" h="239">
                  <a:moveTo>
                    <a:pt x="213" y="211"/>
                  </a:moveTo>
                  <a:cubicBezTo>
                    <a:pt x="213" y="219"/>
                    <a:pt x="213" y="239"/>
                    <a:pt x="213" y="239"/>
                  </a:cubicBezTo>
                  <a:cubicBezTo>
                    <a:pt x="0" y="239"/>
                    <a:pt x="0" y="239"/>
                    <a:pt x="0" y="239"/>
                  </a:cubicBezTo>
                  <a:cubicBezTo>
                    <a:pt x="0" y="186"/>
                    <a:pt x="0" y="186"/>
                    <a:pt x="0" y="186"/>
                  </a:cubicBezTo>
                  <a:cubicBezTo>
                    <a:pt x="8" y="182"/>
                    <a:pt x="18" y="180"/>
                    <a:pt x="21" y="179"/>
                  </a:cubicBezTo>
                  <a:cubicBezTo>
                    <a:pt x="54" y="167"/>
                    <a:pt x="65" y="157"/>
                    <a:pt x="65" y="135"/>
                  </a:cubicBezTo>
                  <a:cubicBezTo>
                    <a:pt x="65" y="122"/>
                    <a:pt x="55" y="126"/>
                    <a:pt x="51" y="103"/>
                  </a:cubicBezTo>
                  <a:cubicBezTo>
                    <a:pt x="48" y="93"/>
                    <a:pt x="40" y="103"/>
                    <a:pt x="38" y="80"/>
                  </a:cubicBezTo>
                  <a:cubicBezTo>
                    <a:pt x="38" y="71"/>
                    <a:pt x="43" y="69"/>
                    <a:pt x="43" y="69"/>
                  </a:cubicBezTo>
                  <a:cubicBezTo>
                    <a:pt x="43" y="69"/>
                    <a:pt x="41" y="56"/>
                    <a:pt x="39" y="46"/>
                  </a:cubicBezTo>
                  <a:cubicBezTo>
                    <a:pt x="38" y="33"/>
                    <a:pt x="47" y="0"/>
                    <a:pt x="93" y="0"/>
                  </a:cubicBezTo>
                  <a:cubicBezTo>
                    <a:pt x="139" y="0"/>
                    <a:pt x="147" y="33"/>
                    <a:pt x="146" y="46"/>
                  </a:cubicBezTo>
                  <a:cubicBezTo>
                    <a:pt x="145" y="56"/>
                    <a:pt x="142" y="69"/>
                    <a:pt x="142" y="69"/>
                  </a:cubicBezTo>
                  <a:cubicBezTo>
                    <a:pt x="142" y="69"/>
                    <a:pt x="148" y="71"/>
                    <a:pt x="148" y="80"/>
                  </a:cubicBezTo>
                  <a:cubicBezTo>
                    <a:pt x="146" y="103"/>
                    <a:pt x="137" y="93"/>
                    <a:pt x="135" y="103"/>
                  </a:cubicBezTo>
                  <a:cubicBezTo>
                    <a:pt x="131" y="126"/>
                    <a:pt x="121" y="122"/>
                    <a:pt x="121" y="135"/>
                  </a:cubicBezTo>
                  <a:cubicBezTo>
                    <a:pt x="121" y="157"/>
                    <a:pt x="131" y="167"/>
                    <a:pt x="164" y="179"/>
                  </a:cubicBezTo>
                  <a:cubicBezTo>
                    <a:pt x="197" y="191"/>
                    <a:pt x="213" y="203"/>
                    <a:pt x="213" y="211"/>
                  </a:cubicBezTo>
                  <a:close/>
                  <a:moveTo>
                    <a:pt x="266" y="106"/>
                  </a:moveTo>
                  <a:cubicBezTo>
                    <a:pt x="266" y="133"/>
                    <a:pt x="266" y="133"/>
                    <a:pt x="266" y="133"/>
                  </a:cubicBezTo>
                  <a:cubicBezTo>
                    <a:pt x="226" y="133"/>
                    <a:pt x="226" y="133"/>
                    <a:pt x="226" y="133"/>
                  </a:cubicBezTo>
                  <a:cubicBezTo>
                    <a:pt x="226" y="173"/>
                    <a:pt x="226" y="173"/>
                    <a:pt x="226" y="173"/>
                  </a:cubicBezTo>
                  <a:cubicBezTo>
                    <a:pt x="199" y="173"/>
                    <a:pt x="199" y="173"/>
                    <a:pt x="199" y="173"/>
                  </a:cubicBezTo>
                  <a:cubicBezTo>
                    <a:pt x="199" y="133"/>
                    <a:pt x="199" y="133"/>
                    <a:pt x="199" y="133"/>
                  </a:cubicBezTo>
                  <a:cubicBezTo>
                    <a:pt x="159" y="133"/>
                    <a:pt x="159" y="133"/>
                    <a:pt x="159" y="133"/>
                  </a:cubicBezTo>
                  <a:cubicBezTo>
                    <a:pt x="159" y="106"/>
                    <a:pt x="159" y="106"/>
                    <a:pt x="159" y="106"/>
                  </a:cubicBezTo>
                  <a:cubicBezTo>
                    <a:pt x="199" y="106"/>
                    <a:pt x="199" y="106"/>
                    <a:pt x="199" y="106"/>
                  </a:cubicBezTo>
                  <a:cubicBezTo>
                    <a:pt x="199" y="66"/>
                    <a:pt x="199" y="66"/>
                    <a:pt x="199" y="66"/>
                  </a:cubicBezTo>
                  <a:cubicBezTo>
                    <a:pt x="226" y="66"/>
                    <a:pt x="226" y="66"/>
                    <a:pt x="226" y="66"/>
                  </a:cubicBezTo>
                  <a:cubicBezTo>
                    <a:pt x="226" y="106"/>
                    <a:pt x="226" y="106"/>
                    <a:pt x="226" y="106"/>
                  </a:cubicBezTo>
                  <a:lnTo>
                    <a:pt x="266" y="106"/>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21" name="Group 20"/>
          <p:cNvGrpSpPr/>
          <p:nvPr/>
        </p:nvGrpSpPr>
        <p:grpSpPr>
          <a:xfrm>
            <a:off x="2711087" y="3794204"/>
            <a:ext cx="616969" cy="616967"/>
            <a:chOff x="2502542" y="2908861"/>
            <a:chExt cx="569510" cy="569508"/>
          </a:xfrm>
        </p:grpSpPr>
        <p:sp>
          <p:nvSpPr>
            <p:cNvPr id="18" name="Oval 17"/>
            <p:cNvSpPr/>
            <p:nvPr/>
          </p:nvSpPr>
          <p:spPr>
            <a:xfrm>
              <a:off x="2502542" y="290886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5"/>
            <p:cNvSpPr>
              <a:spLocks noEditPoints="1"/>
            </p:cNvSpPr>
            <p:nvPr/>
          </p:nvSpPr>
          <p:spPr bwMode="auto">
            <a:xfrm>
              <a:off x="2693361" y="3028950"/>
              <a:ext cx="187872" cy="323918"/>
            </a:xfrm>
            <a:custGeom>
              <a:avLst/>
              <a:gdLst>
                <a:gd name="T0" fmla="*/ 109 w 160"/>
                <a:gd name="T1" fmla="*/ 264 h 274"/>
                <a:gd name="T2" fmla="*/ 35 w 160"/>
                <a:gd name="T3" fmla="*/ 231 h 274"/>
                <a:gd name="T4" fmla="*/ 6 w 160"/>
                <a:gd name="T5" fmla="*/ 128 h 274"/>
                <a:gd name="T6" fmla="*/ 31 w 160"/>
                <a:gd name="T7" fmla="*/ 65 h 274"/>
                <a:gd name="T8" fmla="*/ 5 w 160"/>
                <a:gd name="T9" fmla="*/ 15 h 274"/>
                <a:gd name="T10" fmla="*/ 9 w 160"/>
                <a:gd name="T11" fmla="*/ 2 h 274"/>
                <a:gd name="T12" fmla="*/ 21 w 160"/>
                <a:gd name="T13" fmla="*/ 7 h 274"/>
                <a:gd name="T14" fmla="*/ 48 w 160"/>
                <a:gd name="T15" fmla="*/ 58 h 274"/>
                <a:gd name="T16" fmla="*/ 115 w 160"/>
                <a:gd name="T17" fmla="*/ 93 h 274"/>
                <a:gd name="T18" fmla="*/ 150 w 160"/>
                <a:gd name="T19" fmla="*/ 193 h 274"/>
                <a:gd name="T20" fmla="*/ 109 w 160"/>
                <a:gd name="T21" fmla="*/ 264 h 274"/>
                <a:gd name="T22" fmla="*/ 75 w 160"/>
                <a:gd name="T23" fmla="*/ 96 h 274"/>
                <a:gd name="T24" fmla="*/ 53 w 160"/>
                <a:gd name="T25" fmla="*/ 84 h 274"/>
                <a:gd name="T26" fmla="*/ 40 w 160"/>
                <a:gd name="T27" fmla="*/ 108 h 274"/>
                <a:gd name="T28" fmla="*/ 64 w 160"/>
                <a:gd name="T29" fmla="*/ 120 h 274"/>
                <a:gd name="T30" fmla="*/ 75 w 160"/>
                <a:gd name="T31" fmla="*/ 9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 h="274">
                  <a:moveTo>
                    <a:pt x="109" y="264"/>
                  </a:moveTo>
                  <a:cubicBezTo>
                    <a:pt x="76" y="274"/>
                    <a:pt x="43" y="259"/>
                    <a:pt x="35" y="231"/>
                  </a:cubicBezTo>
                  <a:cubicBezTo>
                    <a:pt x="6" y="128"/>
                    <a:pt x="6" y="128"/>
                    <a:pt x="6" y="128"/>
                  </a:cubicBezTo>
                  <a:cubicBezTo>
                    <a:pt x="0" y="104"/>
                    <a:pt x="10" y="78"/>
                    <a:pt x="31" y="65"/>
                  </a:cubicBezTo>
                  <a:cubicBezTo>
                    <a:pt x="5" y="15"/>
                    <a:pt x="5" y="15"/>
                    <a:pt x="5" y="15"/>
                  </a:cubicBezTo>
                  <a:cubicBezTo>
                    <a:pt x="3" y="11"/>
                    <a:pt x="4" y="5"/>
                    <a:pt x="9" y="2"/>
                  </a:cubicBezTo>
                  <a:cubicBezTo>
                    <a:pt x="13" y="0"/>
                    <a:pt x="19" y="2"/>
                    <a:pt x="21" y="7"/>
                  </a:cubicBezTo>
                  <a:cubicBezTo>
                    <a:pt x="48" y="58"/>
                    <a:pt x="48" y="58"/>
                    <a:pt x="48" y="58"/>
                  </a:cubicBezTo>
                  <a:cubicBezTo>
                    <a:pt x="76" y="50"/>
                    <a:pt x="106" y="65"/>
                    <a:pt x="115" y="93"/>
                  </a:cubicBezTo>
                  <a:cubicBezTo>
                    <a:pt x="150" y="193"/>
                    <a:pt x="150" y="193"/>
                    <a:pt x="150" y="193"/>
                  </a:cubicBezTo>
                  <a:cubicBezTo>
                    <a:pt x="160" y="221"/>
                    <a:pt x="141" y="253"/>
                    <a:pt x="109" y="264"/>
                  </a:cubicBezTo>
                  <a:close/>
                  <a:moveTo>
                    <a:pt x="75" y="96"/>
                  </a:moveTo>
                  <a:cubicBezTo>
                    <a:pt x="73" y="86"/>
                    <a:pt x="62" y="81"/>
                    <a:pt x="53" y="84"/>
                  </a:cubicBezTo>
                  <a:cubicBezTo>
                    <a:pt x="43" y="87"/>
                    <a:pt x="38" y="98"/>
                    <a:pt x="40" y="108"/>
                  </a:cubicBezTo>
                  <a:cubicBezTo>
                    <a:pt x="44" y="118"/>
                    <a:pt x="54" y="123"/>
                    <a:pt x="64" y="120"/>
                  </a:cubicBezTo>
                  <a:cubicBezTo>
                    <a:pt x="73" y="117"/>
                    <a:pt x="79" y="106"/>
                    <a:pt x="75" y="96"/>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4" name="Group 3"/>
          <p:cNvGrpSpPr/>
          <p:nvPr/>
        </p:nvGrpSpPr>
        <p:grpSpPr>
          <a:xfrm>
            <a:off x="6573478" y="4064177"/>
            <a:ext cx="616969" cy="616967"/>
            <a:chOff x="6067826" y="3158067"/>
            <a:chExt cx="569510" cy="569508"/>
          </a:xfrm>
        </p:grpSpPr>
        <p:sp>
          <p:nvSpPr>
            <p:cNvPr id="19" name="Oval 18"/>
            <p:cNvSpPr/>
            <p:nvPr/>
          </p:nvSpPr>
          <p:spPr>
            <a:xfrm>
              <a:off x="6067826" y="3158067"/>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9"/>
            <p:cNvSpPr>
              <a:spLocks noEditPoints="1"/>
            </p:cNvSpPr>
            <p:nvPr/>
          </p:nvSpPr>
          <p:spPr bwMode="auto">
            <a:xfrm>
              <a:off x="6196886" y="3309789"/>
              <a:ext cx="299424" cy="266064"/>
            </a:xfrm>
            <a:custGeom>
              <a:avLst/>
              <a:gdLst>
                <a:gd name="T0" fmla="*/ 374 w 2388"/>
                <a:gd name="T1" fmla="*/ 687 h 2123"/>
                <a:gd name="T2" fmla="*/ 700 w 2388"/>
                <a:gd name="T3" fmla="*/ 802 h 2123"/>
                <a:gd name="T4" fmla="*/ 743 w 2388"/>
                <a:gd name="T5" fmla="*/ 790 h 2123"/>
                <a:gd name="T6" fmla="*/ 924 w 2388"/>
                <a:gd name="T7" fmla="*/ 628 h 2123"/>
                <a:gd name="T8" fmla="*/ 928 w 2388"/>
                <a:gd name="T9" fmla="*/ 594 h 2123"/>
                <a:gd name="T10" fmla="*/ 840 w 2388"/>
                <a:gd name="T11" fmla="*/ 480 h 2123"/>
                <a:gd name="T12" fmla="*/ 1305 w 2388"/>
                <a:gd name="T13" fmla="*/ 5 h 2123"/>
                <a:gd name="T14" fmla="*/ 953 w 2388"/>
                <a:gd name="T15" fmla="*/ 4 h 2123"/>
                <a:gd name="T16" fmla="*/ 512 w 2388"/>
                <a:gd name="T17" fmla="*/ 230 h 2123"/>
                <a:gd name="T18" fmla="*/ 330 w 2388"/>
                <a:gd name="T19" fmla="*/ 374 h 2123"/>
                <a:gd name="T20" fmla="*/ 260 w 2388"/>
                <a:gd name="T21" fmla="*/ 534 h 2123"/>
                <a:gd name="T22" fmla="*/ 109 w 2388"/>
                <a:gd name="T23" fmla="*/ 583 h 2123"/>
                <a:gd name="T24" fmla="*/ 19 w 2388"/>
                <a:gd name="T25" fmla="*/ 656 h 2123"/>
                <a:gd name="T26" fmla="*/ 16 w 2388"/>
                <a:gd name="T27" fmla="*/ 712 h 2123"/>
                <a:gd name="T28" fmla="*/ 179 w 2388"/>
                <a:gd name="T29" fmla="*/ 893 h 2123"/>
                <a:gd name="T30" fmla="*/ 247 w 2388"/>
                <a:gd name="T31" fmla="*/ 901 h 2123"/>
                <a:gd name="T32" fmla="*/ 331 w 2388"/>
                <a:gd name="T33" fmla="*/ 827 h 2123"/>
                <a:gd name="T34" fmla="*/ 374 w 2388"/>
                <a:gd name="T35" fmla="*/ 687 h 2123"/>
                <a:gd name="T36" fmla="*/ 1053 w 2388"/>
                <a:gd name="T37" fmla="*/ 748 h 2123"/>
                <a:gd name="T38" fmla="*/ 1006 w 2388"/>
                <a:gd name="T39" fmla="*/ 745 h 2123"/>
                <a:gd name="T40" fmla="*/ 835 w 2388"/>
                <a:gd name="T41" fmla="*/ 894 h 2123"/>
                <a:gd name="T42" fmla="*/ 832 w 2388"/>
                <a:gd name="T43" fmla="*/ 942 h 2123"/>
                <a:gd name="T44" fmla="*/ 1819 w 2388"/>
                <a:gd name="T45" fmla="*/ 2065 h 2123"/>
                <a:gd name="T46" fmla="*/ 1909 w 2388"/>
                <a:gd name="T47" fmla="*/ 2072 h 2123"/>
                <a:gd name="T48" fmla="*/ 2024 w 2388"/>
                <a:gd name="T49" fmla="*/ 1975 h 2123"/>
                <a:gd name="T50" fmla="*/ 2031 w 2388"/>
                <a:gd name="T51" fmla="*/ 1885 h 2123"/>
                <a:gd name="T52" fmla="*/ 1053 w 2388"/>
                <a:gd name="T53" fmla="*/ 748 h 2123"/>
                <a:gd name="T54" fmla="*/ 2370 w 2388"/>
                <a:gd name="T55" fmla="*/ 270 h 2123"/>
                <a:gd name="T56" fmla="*/ 2315 w 2388"/>
                <a:gd name="T57" fmla="*/ 248 h 2123"/>
                <a:gd name="T58" fmla="*/ 2200 w 2388"/>
                <a:gd name="T59" fmla="*/ 428 h 2123"/>
                <a:gd name="T60" fmla="*/ 1970 w 2388"/>
                <a:gd name="T61" fmla="*/ 476 h 2123"/>
                <a:gd name="T62" fmla="*/ 1905 w 2388"/>
                <a:gd name="T63" fmla="*/ 267 h 2123"/>
                <a:gd name="T64" fmla="*/ 2012 w 2388"/>
                <a:gd name="T65" fmla="*/ 78 h 2123"/>
                <a:gd name="T66" fmla="*/ 1968 w 2388"/>
                <a:gd name="T67" fmla="*/ 35 h 2123"/>
                <a:gd name="T68" fmla="*/ 1632 w 2388"/>
                <a:gd name="T69" fmla="*/ 304 h 2123"/>
                <a:gd name="T70" fmla="*/ 1531 w 2388"/>
                <a:gd name="T71" fmla="*/ 720 h 2123"/>
                <a:gd name="T72" fmla="*/ 1371 w 2388"/>
                <a:gd name="T73" fmla="*/ 886 h 2123"/>
                <a:gd name="T74" fmla="*/ 1532 w 2388"/>
                <a:gd name="T75" fmla="*/ 1073 h 2123"/>
                <a:gd name="T76" fmla="*/ 1729 w 2388"/>
                <a:gd name="T77" fmla="*/ 886 h 2123"/>
                <a:gd name="T78" fmla="*/ 1967 w 2388"/>
                <a:gd name="T79" fmla="*/ 814 h 2123"/>
                <a:gd name="T80" fmla="*/ 2331 w 2388"/>
                <a:gd name="T81" fmla="*/ 664 h 2123"/>
                <a:gd name="T82" fmla="*/ 2370 w 2388"/>
                <a:gd name="T83" fmla="*/ 270 h 2123"/>
                <a:gd name="T84" fmla="*/ 327 w 2388"/>
                <a:gd name="T85" fmla="*/ 1897 h 2123"/>
                <a:gd name="T86" fmla="*/ 327 w 2388"/>
                <a:gd name="T87" fmla="*/ 1987 h 2123"/>
                <a:gd name="T88" fmla="*/ 440 w 2388"/>
                <a:gd name="T89" fmla="*/ 2098 h 2123"/>
                <a:gd name="T90" fmla="*/ 529 w 2388"/>
                <a:gd name="T91" fmla="*/ 2087 h 2123"/>
                <a:gd name="T92" fmla="*/ 1113 w 2388"/>
                <a:gd name="T93" fmla="*/ 1513 h 2123"/>
                <a:gd name="T94" fmla="*/ 934 w 2388"/>
                <a:gd name="T95" fmla="*/ 1309 h 2123"/>
                <a:gd name="T96" fmla="*/ 327 w 2388"/>
                <a:gd name="T97" fmla="*/ 1897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88" h="2123">
                  <a:moveTo>
                    <a:pt x="374" y="687"/>
                  </a:moveTo>
                  <a:cubicBezTo>
                    <a:pt x="485" y="600"/>
                    <a:pt x="577" y="660"/>
                    <a:pt x="700" y="802"/>
                  </a:cubicBezTo>
                  <a:cubicBezTo>
                    <a:pt x="714" y="818"/>
                    <a:pt x="732" y="800"/>
                    <a:pt x="743" y="790"/>
                  </a:cubicBezTo>
                  <a:cubicBezTo>
                    <a:pt x="753" y="781"/>
                    <a:pt x="916" y="635"/>
                    <a:pt x="924" y="628"/>
                  </a:cubicBezTo>
                  <a:cubicBezTo>
                    <a:pt x="931" y="621"/>
                    <a:pt x="941" y="608"/>
                    <a:pt x="928" y="594"/>
                  </a:cubicBezTo>
                  <a:cubicBezTo>
                    <a:pt x="916" y="579"/>
                    <a:pt x="870" y="519"/>
                    <a:pt x="840" y="480"/>
                  </a:cubicBezTo>
                  <a:cubicBezTo>
                    <a:pt x="625" y="199"/>
                    <a:pt x="1429" y="8"/>
                    <a:pt x="1305" y="5"/>
                  </a:cubicBezTo>
                  <a:cubicBezTo>
                    <a:pt x="1243" y="3"/>
                    <a:pt x="990" y="0"/>
                    <a:pt x="953" y="4"/>
                  </a:cubicBezTo>
                  <a:cubicBezTo>
                    <a:pt x="800" y="20"/>
                    <a:pt x="608" y="163"/>
                    <a:pt x="512" y="230"/>
                  </a:cubicBezTo>
                  <a:cubicBezTo>
                    <a:pt x="385" y="316"/>
                    <a:pt x="338" y="367"/>
                    <a:pt x="330" y="374"/>
                  </a:cubicBezTo>
                  <a:cubicBezTo>
                    <a:pt x="295" y="405"/>
                    <a:pt x="325" y="477"/>
                    <a:pt x="260" y="534"/>
                  </a:cubicBezTo>
                  <a:cubicBezTo>
                    <a:pt x="191" y="594"/>
                    <a:pt x="149" y="549"/>
                    <a:pt x="109" y="583"/>
                  </a:cubicBezTo>
                  <a:cubicBezTo>
                    <a:pt x="89" y="601"/>
                    <a:pt x="34" y="642"/>
                    <a:pt x="19" y="656"/>
                  </a:cubicBezTo>
                  <a:cubicBezTo>
                    <a:pt x="3" y="669"/>
                    <a:pt x="0" y="693"/>
                    <a:pt x="16" y="712"/>
                  </a:cubicBezTo>
                  <a:cubicBezTo>
                    <a:pt x="16" y="712"/>
                    <a:pt x="167" y="878"/>
                    <a:pt x="179" y="893"/>
                  </a:cubicBezTo>
                  <a:cubicBezTo>
                    <a:pt x="192" y="907"/>
                    <a:pt x="226" y="920"/>
                    <a:pt x="247" y="901"/>
                  </a:cubicBezTo>
                  <a:cubicBezTo>
                    <a:pt x="268" y="882"/>
                    <a:pt x="322" y="835"/>
                    <a:pt x="331" y="827"/>
                  </a:cubicBezTo>
                  <a:cubicBezTo>
                    <a:pt x="340" y="819"/>
                    <a:pt x="325" y="724"/>
                    <a:pt x="374" y="687"/>
                  </a:cubicBezTo>
                  <a:close/>
                  <a:moveTo>
                    <a:pt x="1053" y="748"/>
                  </a:moveTo>
                  <a:cubicBezTo>
                    <a:pt x="1039" y="732"/>
                    <a:pt x="1021" y="731"/>
                    <a:pt x="1006" y="745"/>
                  </a:cubicBezTo>
                  <a:cubicBezTo>
                    <a:pt x="835" y="894"/>
                    <a:pt x="835" y="894"/>
                    <a:pt x="835" y="894"/>
                  </a:cubicBezTo>
                  <a:cubicBezTo>
                    <a:pt x="822" y="906"/>
                    <a:pt x="820" y="928"/>
                    <a:pt x="832" y="942"/>
                  </a:cubicBezTo>
                  <a:cubicBezTo>
                    <a:pt x="1819" y="2065"/>
                    <a:pt x="1819" y="2065"/>
                    <a:pt x="1819" y="2065"/>
                  </a:cubicBezTo>
                  <a:cubicBezTo>
                    <a:pt x="1843" y="2092"/>
                    <a:pt x="1883" y="2095"/>
                    <a:pt x="1909" y="2072"/>
                  </a:cubicBezTo>
                  <a:cubicBezTo>
                    <a:pt x="2024" y="1975"/>
                    <a:pt x="2024" y="1975"/>
                    <a:pt x="2024" y="1975"/>
                  </a:cubicBezTo>
                  <a:cubicBezTo>
                    <a:pt x="2051" y="1952"/>
                    <a:pt x="2054" y="1911"/>
                    <a:pt x="2031" y="1885"/>
                  </a:cubicBezTo>
                  <a:lnTo>
                    <a:pt x="1053" y="748"/>
                  </a:lnTo>
                  <a:close/>
                  <a:moveTo>
                    <a:pt x="2370" y="270"/>
                  </a:moveTo>
                  <a:cubicBezTo>
                    <a:pt x="2361" y="211"/>
                    <a:pt x="2331" y="223"/>
                    <a:pt x="2315" y="248"/>
                  </a:cubicBezTo>
                  <a:cubicBezTo>
                    <a:pt x="2299" y="273"/>
                    <a:pt x="2229" y="380"/>
                    <a:pt x="2200" y="428"/>
                  </a:cubicBezTo>
                  <a:cubicBezTo>
                    <a:pt x="2172" y="475"/>
                    <a:pt x="2101" y="569"/>
                    <a:pt x="1970" y="476"/>
                  </a:cubicBezTo>
                  <a:cubicBezTo>
                    <a:pt x="1833" y="380"/>
                    <a:pt x="1881" y="313"/>
                    <a:pt x="1905" y="267"/>
                  </a:cubicBezTo>
                  <a:cubicBezTo>
                    <a:pt x="1928" y="222"/>
                    <a:pt x="2002" y="94"/>
                    <a:pt x="2012" y="78"/>
                  </a:cubicBezTo>
                  <a:cubicBezTo>
                    <a:pt x="2023" y="62"/>
                    <a:pt x="2011" y="15"/>
                    <a:pt x="1968" y="35"/>
                  </a:cubicBezTo>
                  <a:cubicBezTo>
                    <a:pt x="1926" y="54"/>
                    <a:pt x="1668" y="157"/>
                    <a:pt x="1632" y="304"/>
                  </a:cubicBezTo>
                  <a:cubicBezTo>
                    <a:pt x="1596" y="453"/>
                    <a:pt x="1663" y="587"/>
                    <a:pt x="1531" y="720"/>
                  </a:cubicBezTo>
                  <a:cubicBezTo>
                    <a:pt x="1371" y="886"/>
                    <a:pt x="1371" y="886"/>
                    <a:pt x="1371" y="886"/>
                  </a:cubicBezTo>
                  <a:cubicBezTo>
                    <a:pt x="1532" y="1073"/>
                    <a:pt x="1532" y="1073"/>
                    <a:pt x="1532" y="1073"/>
                  </a:cubicBezTo>
                  <a:cubicBezTo>
                    <a:pt x="1729" y="886"/>
                    <a:pt x="1729" y="886"/>
                    <a:pt x="1729" y="886"/>
                  </a:cubicBezTo>
                  <a:cubicBezTo>
                    <a:pt x="1776" y="839"/>
                    <a:pt x="1876" y="793"/>
                    <a:pt x="1967" y="814"/>
                  </a:cubicBezTo>
                  <a:cubicBezTo>
                    <a:pt x="2161" y="858"/>
                    <a:pt x="2267" y="785"/>
                    <a:pt x="2331" y="664"/>
                  </a:cubicBezTo>
                  <a:cubicBezTo>
                    <a:pt x="2388" y="556"/>
                    <a:pt x="2379" y="329"/>
                    <a:pt x="2370" y="270"/>
                  </a:cubicBezTo>
                  <a:close/>
                  <a:moveTo>
                    <a:pt x="327" y="1897"/>
                  </a:moveTo>
                  <a:cubicBezTo>
                    <a:pt x="302" y="1922"/>
                    <a:pt x="302" y="1962"/>
                    <a:pt x="327" y="1987"/>
                  </a:cubicBezTo>
                  <a:cubicBezTo>
                    <a:pt x="440" y="2098"/>
                    <a:pt x="440" y="2098"/>
                    <a:pt x="440" y="2098"/>
                  </a:cubicBezTo>
                  <a:cubicBezTo>
                    <a:pt x="465" y="2123"/>
                    <a:pt x="504" y="2112"/>
                    <a:pt x="529" y="2087"/>
                  </a:cubicBezTo>
                  <a:cubicBezTo>
                    <a:pt x="1113" y="1513"/>
                    <a:pt x="1113" y="1513"/>
                    <a:pt x="1113" y="1513"/>
                  </a:cubicBezTo>
                  <a:cubicBezTo>
                    <a:pt x="934" y="1309"/>
                    <a:pt x="934" y="1309"/>
                    <a:pt x="934" y="1309"/>
                  </a:cubicBezTo>
                  <a:lnTo>
                    <a:pt x="327" y="1897"/>
                  </a:lnTo>
                  <a:close/>
                </a:path>
              </a:pathLst>
            </a:custGeom>
            <a:solidFill>
              <a:schemeClr val="accent2"/>
            </a:solidFill>
            <a:ln>
              <a:noFill/>
            </a:ln>
          </p:spPr>
          <p:txBody>
            <a:bodyPr vert="horz" wrap="square" lIns="107315" tIns="53657" rIns="107315" bIns="53657" numCol="1" anchor="t" anchorCtr="0" compatLnSpc="1">
              <a:prstTxWarp prst="textNoShape">
                <a:avLst/>
              </a:prstTxWarp>
            </a:bodyPr>
            <a:lstStyle/>
            <a:p>
              <a:endParaRPr lang="en-US" sz="1859">
                <a:latin typeface="PT Sans" panose="020B0503020203020204" pitchFamily="34" charset="0"/>
              </a:endParaRPr>
            </a:p>
          </p:txBody>
        </p:sp>
      </p:grpSp>
      <p:sp>
        <p:nvSpPr>
          <p:cNvPr id="43" name="TextBox 42"/>
          <p:cNvSpPr txBox="1"/>
          <p:nvPr/>
        </p:nvSpPr>
        <p:spPr>
          <a:xfrm>
            <a:off x="4454264" y="3774351"/>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Branding</a:t>
            </a:r>
          </a:p>
        </p:txBody>
      </p:sp>
      <p:sp>
        <p:nvSpPr>
          <p:cNvPr id="44" name="TextBox 43"/>
          <p:cNvSpPr txBox="1"/>
          <p:nvPr/>
        </p:nvSpPr>
        <p:spPr>
          <a:xfrm>
            <a:off x="4454264" y="3199540"/>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Subscribers</a:t>
            </a:r>
          </a:p>
        </p:txBody>
      </p:sp>
      <p:sp>
        <p:nvSpPr>
          <p:cNvPr id="45" name="TextBox 44"/>
          <p:cNvSpPr txBox="1"/>
          <p:nvPr/>
        </p:nvSpPr>
        <p:spPr>
          <a:xfrm>
            <a:off x="4454264" y="2618362"/>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Social Media</a:t>
            </a:r>
          </a:p>
        </p:txBody>
      </p:sp>
      <p:grpSp>
        <p:nvGrpSpPr>
          <p:cNvPr id="10" name="Group 9"/>
          <p:cNvGrpSpPr/>
          <p:nvPr/>
        </p:nvGrpSpPr>
        <p:grpSpPr>
          <a:xfrm>
            <a:off x="7538964" y="3026015"/>
            <a:ext cx="1720393" cy="516682"/>
            <a:chOff x="6959043" y="2199764"/>
            <a:chExt cx="1588055" cy="476937"/>
          </a:xfrm>
        </p:grpSpPr>
        <p:sp>
          <p:nvSpPr>
            <p:cNvPr id="53" name="TextBox 52"/>
            <p:cNvSpPr txBox="1"/>
            <p:nvPr/>
          </p:nvSpPr>
          <p:spPr>
            <a:xfrm>
              <a:off x="6959058" y="2199764"/>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6959043" y="237673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7538964" y="4144466"/>
            <a:ext cx="1720393" cy="516682"/>
            <a:chOff x="6959043" y="3232179"/>
            <a:chExt cx="1588055" cy="476937"/>
          </a:xfrm>
        </p:grpSpPr>
        <p:sp>
          <p:nvSpPr>
            <p:cNvPr id="57" name="TextBox 56"/>
            <p:cNvSpPr txBox="1"/>
            <p:nvPr/>
          </p:nvSpPr>
          <p:spPr>
            <a:xfrm>
              <a:off x="6959058" y="3232179"/>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6959043" y="340915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642163" y="3849371"/>
            <a:ext cx="1720393" cy="516682"/>
            <a:chOff x="592765" y="2959784"/>
            <a:chExt cx="1588055" cy="476937"/>
          </a:xfrm>
        </p:grpSpPr>
        <p:sp>
          <p:nvSpPr>
            <p:cNvPr id="60" name="TextBox 59"/>
            <p:cNvSpPr txBox="1"/>
            <p:nvPr/>
          </p:nvSpPr>
          <p:spPr>
            <a:xfrm>
              <a:off x="592780" y="2959784"/>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1" name="TextBox 60"/>
            <p:cNvSpPr txBox="1"/>
            <p:nvPr/>
          </p:nvSpPr>
          <p:spPr>
            <a:xfrm>
              <a:off x="592765" y="31367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3" name="Group 22"/>
          <p:cNvGrpSpPr/>
          <p:nvPr/>
        </p:nvGrpSpPr>
        <p:grpSpPr>
          <a:xfrm>
            <a:off x="642163" y="2491373"/>
            <a:ext cx="1720393" cy="516682"/>
            <a:chOff x="592765" y="1706248"/>
            <a:chExt cx="1588055" cy="476937"/>
          </a:xfrm>
        </p:grpSpPr>
        <p:sp>
          <p:nvSpPr>
            <p:cNvPr id="64" name="TextBox 63"/>
            <p:cNvSpPr txBox="1"/>
            <p:nvPr/>
          </p:nvSpPr>
          <p:spPr>
            <a:xfrm>
              <a:off x="592780" y="1706248"/>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592765" y="1883221"/>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8" name="Oval 7"/>
          <p:cNvSpPr/>
          <p:nvPr/>
        </p:nvSpPr>
        <p:spPr>
          <a:xfrm>
            <a:off x="4361156" y="4102688"/>
            <a:ext cx="1183689" cy="11836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42" name="TextBox 41"/>
          <p:cNvSpPr txBox="1"/>
          <p:nvPr/>
        </p:nvSpPr>
        <p:spPr>
          <a:xfrm>
            <a:off x="4454264" y="4527818"/>
            <a:ext cx="973399" cy="333296"/>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Building </a:t>
            </a:r>
          </a:p>
          <a:p>
            <a:pPr algn="ctr"/>
            <a:r>
              <a:rPr lang="en-US" sz="1083" b="1" dirty="0">
                <a:solidFill>
                  <a:schemeClr val="bg1"/>
                </a:solidFill>
                <a:latin typeface="Lato" panose="020F0502020204030203" pitchFamily="34" charset="0"/>
              </a:rPr>
              <a:t>Values</a:t>
            </a:r>
          </a:p>
        </p:txBody>
      </p:sp>
    </p:spTree>
    <p:extLst>
      <p:ext uri="{BB962C8B-B14F-4D97-AF65-F5344CB8AC3E}">
        <p14:creationId xmlns:p14="http://schemas.microsoft.com/office/powerpoint/2010/main" val="12676797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060125" y="2353557"/>
            <a:ext cx="2694551" cy="2694551"/>
            <a:chOff x="5593961" y="1579033"/>
            <a:chExt cx="2487278" cy="2487278"/>
          </a:xfrm>
        </p:grpSpPr>
        <p:sp>
          <p:nvSpPr>
            <p:cNvPr id="4" name="Oval 3"/>
            <p:cNvSpPr/>
            <p:nvPr/>
          </p:nvSpPr>
          <p:spPr>
            <a:xfrm>
              <a:off x="5593961" y="1579033"/>
              <a:ext cx="2487278" cy="2487278"/>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5"/>
            <p:cNvSpPr>
              <a:spLocks noEditPoints="1"/>
            </p:cNvSpPr>
            <p:nvPr/>
          </p:nvSpPr>
          <p:spPr bwMode="auto">
            <a:xfrm>
              <a:off x="6619422" y="2042870"/>
              <a:ext cx="436354" cy="463282"/>
            </a:xfrm>
            <a:custGeom>
              <a:avLst/>
              <a:gdLst>
                <a:gd name="T0" fmla="*/ 2278 w 2311"/>
                <a:gd name="T1" fmla="*/ 2451 h 2451"/>
                <a:gd name="T2" fmla="*/ 0 w 2311"/>
                <a:gd name="T3" fmla="*/ 2419 h 2451"/>
                <a:gd name="T4" fmla="*/ 32 w 2311"/>
                <a:gd name="T5" fmla="*/ 140 h 2451"/>
                <a:gd name="T6" fmla="*/ 64 w 2311"/>
                <a:gd name="T7" fmla="*/ 2387 h 2451"/>
                <a:gd name="T8" fmla="*/ 2311 w 2311"/>
                <a:gd name="T9" fmla="*/ 2419 h 2451"/>
                <a:gd name="T10" fmla="*/ 2095 w 2311"/>
                <a:gd name="T11" fmla="*/ 702 h 2451"/>
                <a:gd name="T12" fmla="*/ 2170 w 2311"/>
                <a:gd name="T13" fmla="*/ 2095 h 2451"/>
                <a:gd name="T14" fmla="*/ 1760 w 2311"/>
                <a:gd name="T15" fmla="*/ 2170 h 2451"/>
                <a:gd name="T16" fmla="*/ 1685 w 2311"/>
                <a:gd name="T17" fmla="*/ 777 h 2451"/>
                <a:gd name="T18" fmla="*/ 2095 w 2311"/>
                <a:gd name="T19" fmla="*/ 766 h 2451"/>
                <a:gd name="T20" fmla="*/ 1749 w 2311"/>
                <a:gd name="T21" fmla="*/ 777 h 2451"/>
                <a:gd name="T22" fmla="*/ 1760 w 2311"/>
                <a:gd name="T23" fmla="*/ 2106 h 2451"/>
                <a:gd name="T24" fmla="*/ 2106 w 2311"/>
                <a:gd name="T25" fmla="*/ 2095 h 2451"/>
                <a:gd name="T26" fmla="*/ 2095 w 2311"/>
                <a:gd name="T27" fmla="*/ 766 h 2451"/>
                <a:gd name="T28" fmla="*/ 1468 w 2311"/>
                <a:gd name="T29" fmla="*/ 1198 h 2451"/>
                <a:gd name="T30" fmla="*/ 1393 w 2311"/>
                <a:gd name="T31" fmla="*/ 2170 h 2451"/>
                <a:gd name="T32" fmla="*/ 982 w 2311"/>
                <a:gd name="T33" fmla="*/ 2095 h 2451"/>
                <a:gd name="T34" fmla="*/ 1058 w 2311"/>
                <a:gd name="T35" fmla="*/ 1123 h 2451"/>
                <a:gd name="T36" fmla="*/ 1393 w 2311"/>
                <a:gd name="T37" fmla="*/ 1187 h 2451"/>
                <a:gd name="T38" fmla="*/ 1047 w 2311"/>
                <a:gd name="T39" fmla="*/ 1198 h 2451"/>
                <a:gd name="T40" fmla="*/ 1058 w 2311"/>
                <a:gd name="T41" fmla="*/ 2106 h 2451"/>
                <a:gd name="T42" fmla="*/ 1404 w 2311"/>
                <a:gd name="T43" fmla="*/ 2095 h 2451"/>
                <a:gd name="T44" fmla="*/ 1393 w 2311"/>
                <a:gd name="T45" fmla="*/ 1187 h 2451"/>
                <a:gd name="T46" fmla="*/ 280 w 2311"/>
                <a:gd name="T47" fmla="*/ 1479 h 2451"/>
                <a:gd name="T48" fmla="*/ 691 w 2311"/>
                <a:gd name="T49" fmla="*/ 1404 h 2451"/>
                <a:gd name="T50" fmla="*/ 766 w 2311"/>
                <a:gd name="T51" fmla="*/ 2095 h 2451"/>
                <a:gd name="T52" fmla="*/ 355 w 2311"/>
                <a:gd name="T53" fmla="*/ 2170 h 2451"/>
                <a:gd name="T54" fmla="*/ 345 w 2311"/>
                <a:gd name="T55" fmla="*/ 2095 h 2451"/>
                <a:gd name="T56" fmla="*/ 691 w 2311"/>
                <a:gd name="T57" fmla="*/ 2106 h 2451"/>
                <a:gd name="T58" fmla="*/ 702 w 2311"/>
                <a:gd name="T59" fmla="*/ 1479 h 2451"/>
                <a:gd name="T60" fmla="*/ 355 w 2311"/>
                <a:gd name="T61" fmla="*/ 1468 h 2451"/>
                <a:gd name="T62" fmla="*/ 345 w 2311"/>
                <a:gd name="T63" fmla="*/ 2095 h 2451"/>
                <a:gd name="T64" fmla="*/ 528 w 2311"/>
                <a:gd name="T65" fmla="*/ 1175 h 2451"/>
                <a:gd name="T66" fmla="*/ 1428 w 2311"/>
                <a:gd name="T67" fmla="*/ 69 h 2451"/>
                <a:gd name="T68" fmla="*/ 1457 w 2311"/>
                <a:gd name="T69" fmla="*/ 0 h 2451"/>
                <a:gd name="T70" fmla="*/ 1889 w 2311"/>
                <a:gd name="T71" fmla="*/ 40 h 2451"/>
                <a:gd name="T72" fmla="*/ 1864 w 2311"/>
                <a:gd name="T73" fmla="*/ 470 h 2451"/>
                <a:gd name="T74" fmla="*/ 1714 w 2311"/>
                <a:gd name="T75" fmla="*/ 355 h 2451"/>
                <a:gd name="T76" fmla="*/ 556 w 2311"/>
                <a:gd name="T77" fmla="*/ 1245 h 2451"/>
                <a:gd name="T78" fmla="*/ 841 w 2311"/>
                <a:gd name="T79" fmla="*/ 953 h 2451"/>
                <a:gd name="T80" fmla="*/ 1739 w 2311"/>
                <a:gd name="T81" fmla="*/ 290 h 2451"/>
                <a:gd name="T82" fmla="*/ 1825 w 2311"/>
                <a:gd name="T83" fmla="*/ 64 h 2451"/>
                <a:gd name="T84" fmla="*/ 1599 w 2311"/>
                <a:gd name="T85" fmla="*/ 149 h 2451"/>
                <a:gd name="T86" fmla="*/ 1599 w 2311"/>
                <a:gd name="T87" fmla="*/ 195 h 2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11" h="2451">
                  <a:moveTo>
                    <a:pt x="2311" y="2419"/>
                  </a:moveTo>
                  <a:cubicBezTo>
                    <a:pt x="2311" y="2437"/>
                    <a:pt x="2296" y="2451"/>
                    <a:pt x="2278" y="2451"/>
                  </a:cubicBezTo>
                  <a:cubicBezTo>
                    <a:pt x="32" y="2451"/>
                    <a:pt x="32" y="2451"/>
                    <a:pt x="32" y="2451"/>
                  </a:cubicBezTo>
                  <a:cubicBezTo>
                    <a:pt x="14" y="2451"/>
                    <a:pt x="0" y="2437"/>
                    <a:pt x="0" y="2419"/>
                  </a:cubicBezTo>
                  <a:cubicBezTo>
                    <a:pt x="0" y="172"/>
                    <a:pt x="0" y="172"/>
                    <a:pt x="0" y="172"/>
                  </a:cubicBezTo>
                  <a:cubicBezTo>
                    <a:pt x="0" y="154"/>
                    <a:pt x="14" y="140"/>
                    <a:pt x="32" y="140"/>
                  </a:cubicBezTo>
                  <a:cubicBezTo>
                    <a:pt x="49" y="140"/>
                    <a:pt x="64" y="154"/>
                    <a:pt x="64" y="172"/>
                  </a:cubicBezTo>
                  <a:cubicBezTo>
                    <a:pt x="64" y="2387"/>
                    <a:pt x="64" y="2387"/>
                    <a:pt x="64" y="2387"/>
                  </a:cubicBezTo>
                  <a:cubicBezTo>
                    <a:pt x="2278" y="2387"/>
                    <a:pt x="2278" y="2387"/>
                    <a:pt x="2278" y="2387"/>
                  </a:cubicBezTo>
                  <a:cubicBezTo>
                    <a:pt x="2296" y="2387"/>
                    <a:pt x="2311" y="2401"/>
                    <a:pt x="2311" y="2419"/>
                  </a:cubicBezTo>
                  <a:close/>
                  <a:moveTo>
                    <a:pt x="1760" y="702"/>
                  </a:moveTo>
                  <a:cubicBezTo>
                    <a:pt x="2095" y="702"/>
                    <a:pt x="2095" y="702"/>
                    <a:pt x="2095" y="702"/>
                  </a:cubicBezTo>
                  <a:cubicBezTo>
                    <a:pt x="2136" y="702"/>
                    <a:pt x="2170" y="735"/>
                    <a:pt x="2170" y="777"/>
                  </a:cubicBezTo>
                  <a:cubicBezTo>
                    <a:pt x="2170" y="2095"/>
                    <a:pt x="2170" y="2095"/>
                    <a:pt x="2170" y="2095"/>
                  </a:cubicBezTo>
                  <a:cubicBezTo>
                    <a:pt x="2170" y="2137"/>
                    <a:pt x="2136" y="2170"/>
                    <a:pt x="2095" y="2170"/>
                  </a:cubicBezTo>
                  <a:cubicBezTo>
                    <a:pt x="1760" y="2170"/>
                    <a:pt x="1760" y="2170"/>
                    <a:pt x="1760" y="2170"/>
                  </a:cubicBezTo>
                  <a:cubicBezTo>
                    <a:pt x="1718" y="2170"/>
                    <a:pt x="1685" y="2137"/>
                    <a:pt x="1685" y="2095"/>
                  </a:cubicBezTo>
                  <a:cubicBezTo>
                    <a:pt x="1685" y="777"/>
                    <a:pt x="1685" y="777"/>
                    <a:pt x="1685" y="777"/>
                  </a:cubicBezTo>
                  <a:cubicBezTo>
                    <a:pt x="1685" y="735"/>
                    <a:pt x="1718" y="702"/>
                    <a:pt x="1760" y="702"/>
                  </a:cubicBezTo>
                  <a:close/>
                  <a:moveTo>
                    <a:pt x="2095" y="766"/>
                  </a:moveTo>
                  <a:cubicBezTo>
                    <a:pt x="1760" y="766"/>
                    <a:pt x="1760" y="766"/>
                    <a:pt x="1760" y="766"/>
                  </a:cubicBezTo>
                  <a:cubicBezTo>
                    <a:pt x="1754" y="766"/>
                    <a:pt x="1749" y="771"/>
                    <a:pt x="1749" y="777"/>
                  </a:cubicBezTo>
                  <a:cubicBezTo>
                    <a:pt x="1749" y="2095"/>
                    <a:pt x="1749" y="2095"/>
                    <a:pt x="1749" y="2095"/>
                  </a:cubicBezTo>
                  <a:cubicBezTo>
                    <a:pt x="1749" y="2101"/>
                    <a:pt x="1754" y="2106"/>
                    <a:pt x="1760" y="2106"/>
                  </a:cubicBezTo>
                  <a:cubicBezTo>
                    <a:pt x="2095" y="2106"/>
                    <a:pt x="2095" y="2106"/>
                    <a:pt x="2095" y="2106"/>
                  </a:cubicBezTo>
                  <a:cubicBezTo>
                    <a:pt x="2101" y="2106"/>
                    <a:pt x="2106" y="2101"/>
                    <a:pt x="2106" y="2095"/>
                  </a:cubicBezTo>
                  <a:cubicBezTo>
                    <a:pt x="2106" y="777"/>
                    <a:pt x="2106" y="777"/>
                    <a:pt x="2106" y="777"/>
                  </a:cubicBezTo>
                  <a:cubicBezTo>
                    <a:pt x="2106" y="771"/>
                    <a:pt x="2101" y="766"/>
                    <a:pt x="2095" y="766"/>
                  </a:cubicBezTo>
                  <a:close/>
                  <a:moveTo>
                    <a:pt x="1393" y="1123"/>
                  </a:moveTo>
                  <a:cubicBezTo>
                    <a:pt x="1434" y="1123"/>
                    <a:pt x="1468" y="1157"/>
                    <a:pt x="1468" y="1198"/>
                  </a:cubicBezTo>
                  <a:cubicBezTo>
                    <a:pt x="1468" y="2095"/>
                    <a:pt x="1468" y="2095"/>
                    <a:pt x="1468" y="2095"/>
                  </a:cubicBezTo>
                  <a:cubicBezTo>
                    <a:pt x="1468" y="2137"/>
                    <a:pt x="1434" y="2170"/>
                    <a:pt x="1393" y="2170"/>
                  </a:cubicBezTo>
                  <a:cubicBezTo>
                    <a:pt x="1058" y="2170"/>
                    <a:pt x="1058" y="2170"/>
                    <a:pt x="1058" y="2170"/>
                  </a:cubicBezTo>
                  <a:cubicBezTo>
                    <a:pt x="1016" y="2170"/>
                    <a:pt x="982" y="2137"/>
                    <a:pt x="982" y="2095"/>
                  </a:cubicBezTo>
                  <a:cubicBezTo>
                    <a:pt x="982" y="1198"/>
                    <a:pt x="982" y="1198"/>
                    <a:pt x="982" y="1198"/>
                  </a:cubicBezTo>
                  <a:cubicBezTo>
                    <a:pt x="982" y="1157"/>
                    <a:pt x="1016" y="1123"/>
                    <a:pt x="1058" y="1123"/>
                  </a:cubicBezTo>
                  <a:lnTo>
                    <a:pt x="1393" y="1123"/>
                  </a:lnTo>
                  <a:close/>
                  <a:moveTo>
                    <a:pt x="1393" y="1187"/>
                  </a:moveTo>
                  <a:cubicBezTo>
                    <a:pt x="1058" y="1187"/>
                    <a:pt x="1058" y="1187"/>
                    <a:pt x="1058" y="1187"/>
                  </a:cubicBezTo>
                  <a:cubicBezTo>
                    <a:pt x="1052" y="1187"/>
                    <a:pt x="1047" y="1192"/>
                    <a:pt x="1047" y="1198"/>
                  </a:cubicBezTo>
                  <a:cubicBezTo>
                    <a:pt x="1047" y="2095"/>
                    <a:pt x="1047" y="2095"/>
                    <a:pt x="1047" y="2095"/>
                  </a:cubicBezTo>
                  <a:cubicBezTo>
                    <a:pt x="1047" y="2101"/>
                    <a:pt x="1052" y="2106"/>
                    <a:pt x="1058" y="2106"/>
                  </a:cubicBezTo>
                  <a:cubicBezTo>
                    <a:pt x="1393" y="2106"/>
                    <a:pt x="1393" y="2106"/>
                    <a:pt x="1393" y="2106"/>
                  </a:cubicBezTo>
                  <a:cubicBezTo>
                    <a:pt x="1399" y="2106"/>
                    <a:pt x="1404" y="2101"/>
                    <a:pt x="1404" y="2095"/>
                  </a:cubicBezTo>
                  <a:cubicBezTo>
                    <a:pt x="1404" y="1198"/>
                    <a:pt x="1404" y="1198"/>
                    <a:pt x="1404" y="1198"/>
                  </a:cubicBezTo>
                  <a:cubicBezTo>
                    <a:pt x="1404" y="1192"/>
                    <a:pt x="1399" y="1187"/>
                    <a:pt x="1393" y="1187"/>
                  </a:cubicBezTo>
                  <a:close/>
                  <a:moveTo>
                    <a:pt x="280" y="2095"/>
                  </a:moveTo>
                  <a:cubicBezTo>
                    <a:pt x="280" y="1479"/>
                    <a:pt x="280" y="1479"/>
                    <a:pt x="280" y="1479"/>
                  </a:cubicBezTo>
                  <a:cubicBezTo>
                    <a:pt x="280" y="1437"/>
                    <a:pt x="314" y="1404"/>
                    <a:pt x="355" y="1404"/>
                  </a:cubicBezTo>
                  <a:cubicBezTo>
                    <a:pt x="691" y="1404"/>
                    <a:pt x="691" y="1404"/>
                    <a:pt x="691" y="1404"/>
                  </a:cubicBezTo>
                  <a:cubicBezTo>
                    <a:pt x="732" y="1404"/>
                    <a:pt x="766" y="1437"/>
                    <a:pt x="766" y="1479"/>
                  </a:cubicBezTo>
                  <a:cubicBezTo>
                    <a:pt x="766" y="2095"/>
                    <a:pt x="766" y="2095"/>
                    <a:pt x="766" y="2095"/>
                  </a:cubicBezTo>
                  <a:cubicBezTo>
                    <a:pt x="766" y="2137"/>
                    <a:pt x="732" y="2170"/>
                    <a:pt x="691" y="2170"/>
                  </a:cubicBezTo>
                  <a:cubicBezTo>
                    <a:pt x="355" y="2170"/>
                    <a:pt x="355" y="2170"/>
                    <a:pt x="355" y="2170"/>
                  </a:cubicBezTo>
                  <a:cubicBezTo>
                    <a:pt x="314" y="2170"/>
                    <a:pt x="280" y="2137"/>
                    <a:pt x="280" y="2095"/>
                  </a:cubicBezTo>
                  <a:close/>
                  <a:moveTo>
                    <a:pt x="345" y="2095"/>
                  </a:moveTo>
                  <a:cubicBezTo>
                    <a:pt x="345" y="2101"/>
                    <a:pt x="350" y="2106"/>
                    <a:pt x="355" y="2106"/>
                  </a:cubicBezTo>
                  <a:cubicBezTo>
                    <a:pt x="691" y="2106"/>
                    <a:pt x="691" y="2106"/>
                    <a:pt x="691" y="2106"/>
                  </a:cubicBezTo>
                  <a:cubicBezTo>
                    <a:pt x="697" y="2106"/>
                    <a:pt x="702" y="2101"/>
                    <a:pt x="702" y="2095"/>
                  </a:cubicBezTo>
                  <a:cubicBezTo>
                    <a:pt x="702" y="1479"/>
                    <a:pt x="702" y="1479"/>
                    <a:pt x="702" y="1479"/>
                  </a:cubicBezTo>
                  <a:cubicBezTo>
                    <a:pt x="702" y="1473"/>
                    <a:pt x="697" y="1468"/>
                    <a:pt x="691" y="1468"/>
                  </a:cubicBezTo>
                  <a:cubicBezTo>
                    <a:pt x="355" y="1468"/>
                    <a:pt x="355" y="1468"/>
                    <a:pt x="355" y="1468"/>
                  </a:cubicBezTo>
                  <a:cubicBezTo>
                    <a:pt x="350" y="1468"/>
                    <a:pt x="345" y="1473"/>
                    <a:pt x="345" y="1479"/>
                  </a:cubicBezTo>
                  <a:lnTo>
                    <a:pt x="345" y="2095"/>
                  </a:lnTo>
                  <a:close/>
                  <a:moveTo>
                    <a:pt x="526" y="1231"/>
                  </a:moveTo>
                  <a:cubicBezTo>
                    <a:pt x="511" y="1215"/>
                    <a:pt x="512" y="1191"/>
                    <a:pt x="528" y="1175"/>
                  </a:cubicBezTo>
                  <a:cubicBezTo>
                    <a:pt x="1531" y="172"/>
                    <a:pt x="1531" y="172"/>
                    <a:pt x="1531" y="172"/>
                  </a:cubicBezTo>
                  <a:cubicBezTo>
                    <a:pt x="1428" y="69"/>
                    <a:pt x="1428" y="69"/>
                    <a:pt x="1428" y="69"/>
                  </a:cubicBezTo>
                  <a:cubicBezTo>
                    <a:pt x="1416" y="58"/>
                    <a:pt x="1413" y="40"/>
                    <a:pt x="1419" y="25"/>
                  </a:cubicBezTo>
                  <a:cubicBezTo>
                    <a:pt x="1425" y="10"/>
                    <a:pt x="1440" y="0"/>
                    <a:pt x="1457" y="0"/>
                  </a:cubicBezTo>
                  <a:cubicBezTo>
                    <a:pt x="1849" y="0"/>
                    <a:pt x="1849" y="0"/>
                    <a:pt x="1849" y="0"/>
                  </a:cubicBezTo>
                  <a:cubicBezTo>
                    <a:pt x="1871" y="0"/>
                    <a:pt x="1889" y="18"/>
                    <a:pt x="1889" y="40"/>
                  </a:cubicBezTo>
                  <a:cubicBezTo>
                    <a:pt x="1889" y="432"/>
                    <a:pt x="1889" y="432"/>
                    <a:pt x="1889" y="432"/>
                  </a:cubicBezTo>
                  <a:cubicBezTo>
                    <a:pt x="1889" y="449"/>
                    <a:pt x="1879" y="464"/>
                    <a:pt x="1864" y="470"/>
                  </a:cubicBezTo>
                  <a:cubicBezTo>
                    <a:pt x="1849" y="476"/>
                    <a:pt x="1831" y="473"/>
                    <a:pt x="1820" y="461"/>
                  </a:cubicBezTo>
                  <a:cubicBezTo>
                    <a:pt x="1714" y="355"/>
                    <a:pt x="1714" y="355"/>
                    <a:pt x="1714" y="355"/>
                  </a:cubicBezTo>
                  <a:cubicBezTo>
                    <a:pt x="582" y="1236"/>
                    <a:pt x="582" y="1236"/>
                    <a:pt x="582" y="1236"/>
                  </a:cubicBezTo>
                  <a:cubicBezTo>
                    <a:pt x="574" y="1242"/>
                    <a:pt x="565" y="1245"/>
                    <a:pt x="556" y="1245"/>
                  </a:cubicBezTo>
                  <a:cubicBezTo>
                    <a:pt x="545" y="1245"/>
                    <a:pt x="534" y="1240"/>
                    <a:pt x="526" y="1231"/>
                  </a:cubicBezTo>
                  <a:close/>
                  <a:moveTo>
                    <a:pt x="841" y="953"/>
                  </a:moveTo>
                  <a:cubicBezTo>
                    <a:pt x="1697" y="287"/>
                    <a:pt x="1697" y="287"/>
                    <a:pt x="1697" y="287"/>
                  </a:cubicBezTo>
                  <a:cubicBezTo>
                    <a:pt x="1710" y="277"/>
                    <a:pt x="1728" y="278"/>
                    <a:pt x="1739" y="290"/>
                  </a:cubicBezTo>
                  <a:cubicBezTo>
                    <a:pt x="1825" y="375"/>
                    <a:pt x="1825" y="375"/>
                    <a:pt x="1825" y="375"/>
                  </a:cubicBezTo>
                  <a:cubicBezTo>
                    <a:pt x="1825" y="64"/>
                    <a:pt x="1825" y="64"/>
                    <a:pt x="1825" y="64"/>
                  </a:cubicBezTo>
                  <a:cubicBezTo>
                    <a:pt x="1514" y="64"/>
                    <a:pt x="1514" y="64"/>
                    <a:pt x="1514" y="64"/>
                  </a:cubicBezTo>
                  <a:cubicBezTo>
                    <a:pt x="1599" y="149"/>
                    <a:pt x="1599" y="149"/>
                    <a:pt x="1599" y="149"/>
                  </a:cubicBezTo>
                  <a:cubicBezTo>
                    <a:pt x="1605" y="156"/>
                    <a:pt x="1608" y="164"/>
                    <a:pt x="1608" y="172"/>
                  </a:cubicBezTo>
                  <a:cubicBezTo>
                    <a:pt x="1608" y="181"/>
                    <a:pt x="1605" y="189"/>
                    <a:pt x="1599" y="195"/>
                  </a:cubicBezTo>
                  <a:lnTo>
                    <a:pt x="841" y="9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60920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Business</a:t>
              </a:r>
            </a:p>
            <a:p>
              <a:pPr algn="ctr"/>
              <a:r>
                <a:rPr lang="en-US" sz="1083" b="1" cap="all" spc="22" dirty="0">
                  <a:solidFill>
                    <a:schemeClr val="bg1"/>
                  </a:solidFill>
                  <a:latin typeface="Lato" panose="020F0502020204030203" pitchFamily="34" charset="0"/>
                </a:rPr>
                <a:t>Growth</a:t>
              </a:r>
            </a:p>
          </p:txBody>
        </p:sp>
        <p:sp>
          <p:nvSpPr>
            <p:cNvPr id="26" name="TextBox 25"/>
            <p:cNvSpPr txBox="1"/>
            <p:nvPr/>
          </p:nvSpPr>
          <p:spPr>
            <a:xfrm>
              <a:off x="60920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grpSp>
        <p:nvGrpSpPr>
          <p:cNvPr id="11" name="Group 10"/>
          <p:cNvGrpSpPr/>
          <p:nvPr/>
        </p:nvGrpSpPr>
        <p:grpSpPr>
          <a:xfrm>
            <a:off x="3605725" y="2353557"/>
            <a:ext cx="2694551" cy="2694551"/>
            <a:chOff x="3328361" y="1579033"/>
            <a:chExt cx="2487278" cy="2487278"/>
          </a:xfrm>
        </p:grpSpPr>
        <p:sp>
          <p:nvSpPr>
            <p:cNvPr id="5" name="Oval 4"/>
            <p:cNvSpPr/>
            <p:nvPr/>
          </p:nvSpPr>
          <p:spPr>
            <a:xfrm>
              <a:off x="3328361" y="1579033"/>
              <a:ext cx="2487278" cy="2487278"/>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6"/>
            <p:cNvSpPr>
              <a:spLocks noEditPoints="1"/>
            </p:cNvSpPr>
            <p:nvPr/>
          </p:nvSpPr>
          <p:spPr bwMode="auto">
            <a:xfrm>
              <a:off x="4352693" y="1929046"/>
              <a:ext cx="438614" cy="577106"/>
            </a:xfrm>
            <a:custGeom>
              <a:avLst/>
              <a:gdLst>
                <a:gd name="T0" fmla="*/ 1896 w 2057"/>
                <a:gd name="T1" fmla="*/ 1661 h 2703"/>
                <a:gd name="T2" fmla="*/ 1766 w 2057"/>
                <a:gd name="T3" fmla="*/ 1375 h 2703"/>
                <a:gd name="T4" fmla="*/ 864 w 2057"/>
                <a:gd name="T5" fmla="*/ 1267 h 2703"/>
                <a:gd name="T6" fmla="*/ 519 w 2057"/>
                <a:gd name="T7" fmla="*/ 673 h 2703"/>
                <a:gd name="T8" fmla="*/ 346 w 2057"/>
                <a:gd name="T9" fmla="*/ 1235 h 2703"/>
                <a:gd name="T10" fmla="*/ 346 w 2057"/>
                <a:gd name="T11" fmla="*/ 2703 h 2703"/>
                <a:gd name="T12" fmla="*/ 1718 w 2057"/>
                <a:gd name="T13" fmla="*/ 2563 h 2703"/>
                <a:gd name="T14" fmla="*/ 1858 w 2057"/>
                <a:gd name="T15" fmla="*/ 2282 h 2703"/>
                <a:gd name="T16" fmla="*/ 1957 w 2057"/>
                <a:gd name="T17" fmla="*/ 1969 h 2703"/>
                <a:gd name="T18" fmla="*/ 65 w 2057"/>
                <a:gd name="T19" fmla="*/ 2639 h 2703"/>
                <a:gd name="T20" fmla="*/ 281 w 2057"/>
                <a:gd name="T21" fmla="*/ 2639 h 2703"/>
                <a:gd name="T22" fmla="*/ 1874 w 2057"/>
                <a:gd name="T23" fmla="*/ 1548 h 2703"/>
                <a:gd name="T24" fmla="*/ 1220 w 2057"/>
                <a:gd name="T25" fmla="*/ 1624 h 2703"/>
                <a:gd name="T26" fmla="*/ 1766 w 2057"/>
                <a:gd name="T27" fmla="*/ 1440 h 2703"/>
                <a:gd name="T28" fmla="*/ 583 w 2057"/>
                <a:gd name="T29" fmla="*/ 1440 h 2703"/>
                <a:gd name="T30" fmla="*/ 800 w 2057"/>
                <a:gd name="T31" fmla="*/ 846 h 2703"/>
                <a:gd name="T32" fmla="*/ 800 w 2057"/>
                <a:gd name="T33" fmla="*/ 1798 h 2703"/>
                <a:gd name="T34" fmla="*/ 1162 w 2057"/>
                <a:gd name="T35" fmla="*/ 1440 h 2703"/>
                <a:gd name="T36" fmla="*/ 1141 w 2057"/>
                <a:gd name="T37" fmla="*/ 1474 h 2703"/>
                <a:gd name="T38" fmla="*/ 1127 w 2057"/>
                <a:gd name="T39" fmla="*/ 1515 h 2703"/>
                <a:gd name="T40" fmla="*/ 1130 w 2057"/>
                <a:gd name="T41" fmla="*/ 1590 h 2703"/>
                <a:gd name="T42" fmla="*/ 1150 w 2057"/>
                <a:gd name="T43" fmla="*/ 1638 h 2703"/>
                <a:gd name="T44" fmla="*/ 1156 w 2057"/>
                <a:gd name="T45" fmla="*/ 1656 h 2703"/>
                <a:gd name="T46" fmla="*/ 1056 w 2057"/>
                <a:gd name="T47" fmla="*/ 1969 h 2703"/>
                <a:gd name="T48" fmla="*/ 1013 w 2057"/>
                <a:gd name="T49" fmla="*/ 2013 h 2703"/>
                <a:gd name="T50" fmla="*/ 996 w 2057"/>
                <a:gd name="T51" fmla="*/ 2045 h 2703"/>
                <a:gd name="T52" fmla="*/ 983 w 2057"/>
                <a:gd name="T53" fmla="*/ 2110 h 2703"/>
                <a:gd name="T54" fmla="*/ 1162 w 2057"/>
                <a:gd name="T55" fmla="*/ 2282 h 2703"/>
                <a:gd name="T56" fmla="*/ 1141 w 2057"/>
                <a:gd name="T57" fmla="*/ 2316 h 2703"/>
                <a:gd name="T58" fmla="*/ 1127 w 2057"/>
                <a:gd name="T59" fmla="*/ 2358 h 2703"/>
                <a:gd name="T60" fmla="*/ 1130 w 2057"/>
                <a:gd name="T61" fmla="*/ 2432 h 2703"/>
                <a:gd name="T62" fmla="*/ 1150 w 2057"/>
                <a:gd name="T63" fmla="*/ 2481 h 2703"/>
                <a:gd name="T64" fmla="*/ 346 w 2057"/>
                <a:gd name="T65" fmla="*/ 2499 h 2703"/>
                <a:gd name="T66" fmla="*/ 1718 w 2057"/>
                <a:gd name="T67" fmla="*/ 2499 h 2703"/>
                <a:gd name="T68" fmla="*/ 1188 w 2057"/>
                <a:gd name="T69" fmla="*/ 2390 h 2703"/>
                <a:gd name="T70" fmla="*/ 1794 w 2057"/>
                <a:gd name="T71" fmla="*/ 2314 h 2703"/>
                <a:gd name="T72" fmla="*/ 1858 w 2057"/>
                <a:gd name="T73" fmla="*/ 2218 h 2703"/>
                <a:gd name="T74" fmla="*/ 1156 w 2057"/>
                <a:gd name="T75" fmla="*/ 2218 h 2703"/>
                <a:gd name="T76" fmla="*/ 1156 w 2057"/>
                <a:gd name="T77" fmla="*/ 2002 h 2703"/>
                <a:gd name="T78" fmla="*/ 1858 w 2057"/>
                <a:gd name="T79" fmla="*/ 1937 h 2703"/>
                <a:gd name="T80" fmla="*/ 1047 w 2057"/>
                <a:gd name="T81" fmla="*/ 1829 h 2703"/>
                <a:gd name="T82" fmla="*/ 1766 w 2057"/>
                <a:gd name="T83" fmla="*/ 1721 h 2703"/>
                <a:gd name="T84" fmla="*/ 1966 w 2057"/>
                <a:gd name="T85" fmla="*/ 1829 h 2703"/>
                <a:gd name="T86" fmla="*/ 1276 w 2057"/>
                <a:gd name="T87" fmla="*/ 972 h 2703"/>
                <a:gd name="T88" fmla="*/ 1507 w 2057"/>
                <a:gd name="T89" fmla="*/ 0 h 2703"/>
                <a:gd name="T90" fmla="*/ 972 w 2057"/>
                <a:gd name="T91" fmla="*/ 1193 h 2703"/>
                <a:gd name="T92" fmla="*/ 1992 w 2057"/>
                <a:gd name="T93" fmla="*/ 509 h 2703"/>
                <a:gd name="T94" fmla="*/ 1269 w 2057"/>
                <a:gd name="T95" fmla="*/ 898 h 2703"/>
                <a:gd name="T96" fmla="*/ 1121 w 2057"/>
                <a:gd name="T97" fmla="*/ 779 h 2703"/>
                <a:gd name="T98" fmla="*/ 1288 w 2057"/>
                <a:gd name="T99" fmla="*/ 384 h 2703"/>
                <a:gd name="T100" fmla="*/ 1775 w 2057"/>
                <a:gd name="T101" fmla="*/ 384 h 2703"/>
                <a:gd name="T102" fmla="*/ 1288 w 2057"/>
                <a:gd name="T103" fmla="*/ 470 h 2703"/>
                <a:gd name="T104" fmla="*/ 1775 w 2057"/>
                <a:gd name="T105" fmla="*/ 685 h 2703"/>
                <a:gd name="T106" fmla="*/ 1775 w 2057"/>
                <a:gd name="T107" fmla="*/ 621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7" h="2703">
                  <a:moveTo>
                    <a:pt x="2030" y="1829"/>
                  </a:moveTo>
                  <a:cubicBezTo>
                    <a:pt x="2030" y="1783"/>
                    <a:pt x="2012" y="1739"/>
                    <a:pt x="1980" y="1707"/>
                  </a:cubicBezTo>
                  <a:cubicBezTo>
                    <a:pt x="1956" y="1683"/>
                    <a:pt x="1927" y="1668"/>
                    <a:pt x="1896" y="1661"/>
                  </a:cubicBezTo>
                  <a:cubicBezTo>
                    <a:pt x="1922" y="1630"/>
                    <a:pt x="1939" y="1591"/>
                    <a:pt x="1939" y="1548"/>
                  </a:cubicBezTo>
                  <a:cubicBezTo>
                    <a:pt x="1939" y="1502"/>
                    <a:pt x="1921" y="1459"/>
                    <a:pt x="1888" y="1426"/>
                  </a:cubicBezTo>
                  <a:cubicBezTo>
                    <a:pt x="1856" y="1393"/>
                    <a:pt x="1812" y="1375"/>
                    <a:pt x="1766" y="1375"/>
                  </a:cubicBezTo>
                  <a:cubicBezTo>
                    <a:pt x="1296" y="1375"/>
                    <a:pt x="1296" y="1375"/>
                    <a:pt x="1296" y="1375"/>
                  </a:cubicBezTo>
                  <a:cubicBezTo>
                    <a:pt x="864" y="1375"/>
                    <a:pt x="864" y="1375"/>
                    <a:pt x="864" y="1375"/>
                  </a:cubicBezTo>
                  <a:cubicBezTo>
                    <a:pt x="864" y="1267"/>
                    <a:pt x="864" y="1267"/>
                    <a:pt x="864" y="1267"/>
                  </a:cubicBezTo>
                  <a:cubicBezTo>
                    <a:pt x="864" y="846"/>
                    <a:pt x="864" y="846"/>
                    <a:pt x="864" y="846"/>
                  </a:cubicBezTo>
                  <a:cubicBezTo>
                    <a:pt x="864" y="751"/>
                    <a:pt x="787" y="673"/>
                    <a:pt x="692" y="673"/>
                  </a:cubicBezTo>
                  <a:cubicBezTo>
                    <a:pt x="519" y="673"/>
                    <a:pt x="519" y="673"/>
                    <a:pt x="519" y="673"/>
                  </a:cubicBezTo>
                  <a:cubicBezTo>
                    <a:pt x="519" y="1375"/>
                    <a:pt x="519" y="1375"/>
                    <a:pt x="519" y="1375"/>
                  </a:cubicBezTo>
                  <a:cubicBezTo>
                    <a:pt x="346" y="1375"/>
                    <a:pt x="346" y="1375"/>
                    <a:pt x="346" y="1375"/>
                  </a:cubicBezTo>
                  <a:cubicBezTo>
                    <a:pt x="346" y="1235"/>
                    <a:pt x="346" y="1235"/>
                    <a:pt x="346" y="1235"/>
                  </a:cubicBezTo>
                  <a:cubicBezTo>
                    <a:pt x="0" y="1235"/>
                    <a:pt x="0" y="1235"/>
                    <a:pt x="0" y="1235"/>
                  </a:cubicBezTo>
                  <a:cubicBezTo>
                    <a:pt x="0" y="2703"/>
                    <a:pt x="0" y="2703"/>
                    <a:pt x="0" y="2703"/>
                  </a:cubicBezTo>
                  <a:cubicBezTo>
                    <a:pt x="346" y="2703"/>
                    <a:pt x="346" y="2703"/>
                    <a:pt x="346" y="2703"/>
                  </a:cubicBezTo>
                  <a:cubicBezTo>
                    <a:pt x="346" y="2563"/>
                    <a:pt x="346" y="2563"/>
                    <a:pt x="346" y="2563"/>
                  </a:cubicBezTo>
                  <a:cubicBezTo>
                    <a:pt x="1296" y="2563"/>
                    <a:pt x="1296" y="2563"/>
                    <a:pt x="1296" y="2563"/>
                  </a:cubicBezTo>
                  <a:cubicBezTo>
                    <a:pt x="1718" y="2563"/>
                    <a:pt x="1718" y="2563"/>
                    <a:pt x="1718" y="2563"/>
                  </a:cubicBezTo>
                  <a:cubicBezTo>
                    <a:pt x="1813" y="2563"/>
                    <a:pt x="1890" y="2486"/>
                    <a:pt x="1890" y="2390"/>
                  </a:cubicBezTo>
                  <a:cubicBezTo>
                    <a:pt x="1890" y="2350"/>
                    <a:pt x="1876" y="2313"/>
                    <a:pt x="1851" y="2282"/>
                  </a:cubicBezTo>
                  <a:cubicBezTo>
                    <a:pt x="1858" y="2282"/>
                    <a:pt x="1858" y="2282"/>
                    <a:pt x="1858" y="2282"/>
                  </a:cubicBezTo>
                  <a:cubicBezTo>
                    <a:pt x="1953" y="2282"/>
                    <a:pt x="2030" y="2205"/>
                    <a:pt x="2030" y="2110"/>
                  </a:cubicBezTo>
                  <a:cubicBezTo>
                    <a:pt x="2030" y="2064"/>
                    <a:pt x="2012" y="2020"/>
                    <a:pt x="1980" y="1988"/>
                  </a:cubicBezTo>
                  <a:cubicBezTo>
                    <a:pt x="1973" y="1981"/>
                    <a:pt x="1965" y="1975"/>
                    <a:pt x="1957" y="1969"/>
                  </a:cubicBezTo>
                  <a:cubicBezTo>
                    <a:pt x="2001" y="1938"/>
                    <a:pt x="2030" y="1887"/>
                    <a:pt x="2030" y="1829"/>
                  </a:cubicBezTo>
                  <a:close/>
                  <a:moveTo>
                    <a:pt x="281" y="2639"/>
                  </a:moveTo>
                  <a:cubicBezTo>
                    <a:pt x="65" y="2639"/>
                    <a:pt x="65" y="2639"/>
                    <a:pt x="65" y="2639"/>
                  </a:cubicBezTo>
                  <a:cubicBezTo>
                    <a:pt x="65" y="1299"/>
                    <a:pt x="65" y="1299"/>
                    <a:pt x="65" y="1299"/>
                  </a:cubicBezTo>
                  <a:cubicBezTo>
                    <a:pt x="281" y="1299"/>
                    <a:pt x="281" y="1299"/>
                    <a:pt x="281" y="1299"/>
                  </a:cubicBezTo>
                  <a:lnTo>
                    <a:pt x="281" y="2639"/>
                  </a:lnTo>
                  <a:close/>
                  <a:moveTo>
                    <a:pt x="1766" y="1440"/>
                  </a:moveTo>
                  <a:cubicBezTo>
                    <a:pt x="1795" y="1440"/>
                    <a:pt x="1822" y="1451"/>
                    <a:pt x="1842" y="1472"/>
                  </a:cubicBezTo>
                  <a:cubicBezTo>
                    <a:pt x="1863" y="1492"/>
                    <a:pt x="1874" y="1519"/>
                    <a:pt x="1874" y="1548"/>
                  </a:cubicBezTo>
                  <a:cubicBezTo>
                    <a:pt x="1874" y="1608"/>
                    <a:pt x="1826" y="1656"/>
                    <a:pt x="1766" y="1656"/>
                  </a:cubicBezTo>
                  <a:cubicBezTo>
                    <a:pt x="1296" y="1656"/>
                    <a:pt x="1296" y="1656"/>
                    <a:pt x="1296" y="1656"/>
                  </a:cubicBezTo>
                  <a:cubicBezTo>
                    <a:pt x="1268" y="1656"/>
                    <a:pt x="1240" y="1645"/>
                    <a:pt x="1220" y="1624"/>
                  </a:cubicBezTo>
                  <a:cubicBezTo>
                    <a:pt x="1200" y="1604"/>
                    <a:pt x="1188" y="1577"/>
                    <a:pt x="1188" y="1548"/>
                  </a:cubicBezTo>
                  <a:cubicBezTo>
                    <a:pt x="1188" y="1488"/>
                    <a:pt x="1237" y="1440"/>
                    <a:pt x="1296" y="1440"/>
                  </a:cubicBezTo>
                  <a:lnTo>
                    <a:pt x="1766" y="1440"/>
                  </a:lnTo>
                  <a:close/>
                  <a:moveTo>
                    <a:pt x="346" y="2499"/>
                  </a:moveTo>
                  <a:cubicBezTo>
                    <a:pt x="346" y="1440"/>
                    <a:pt x="346" y="1440"/>
                    <a:pt x="346" y="1440"/>
                  </a:cubicBezTo>
                  <a:cubicBezTo>
                    <a:pt x="583" y="1440"/>
                    <a:pt x="583" y="1440"/>
                    <a:pt x="583" y="1440"/>
                  </a:cubicBezTo>
                  <a:cubicBezTo>
                    <a:pt x="583" y="738"/>
                    <a:pt x="583" y="738"/>
                    <a:pt x="583" y="738"/>
                  </a:cubicBezTo>
                  <a:cubicBezTo>
                    <a:pt x="692" y="738"/>
                    <a:pt x="692" y="738"/>
                    <a:pt x="692" y="738"/>
                  </a:cubicBezTo>
                  <a:cubicBezTo>
                    <a:pt x="751" y="738"/>
                    <a:pt x="800" y="786"/>
                    <a:pt x="800" y="846"/>
                  </a:cubicBezTo>
                  <a:cubicBezTo>
                    <a:pt x="800" y="1267"/>
                    <a:pt x="800" y="1267"/>
                    <a:pt x="800" y="1267"/>
                  </a:cubicBezTo>
                  <a:cubicBezTo>
                    <a:pt x="800" y="1440"/>
                    <a:pt x="800" y="1440"/>
                    <a:pt x="800" y="1440"/>
                  </a:cubicBezTo>
                  <a:cubicBezTo>
                    <a:pt x="800" y="1798"/>
                    <a:pt x="800" y="1798"/>
                    <a:pt x="800" y="1798"/>
                  </a:cubicBezTo>
                  <a:cubicBezTo>
                    <a:pt x="864" y="1798"/>
                    <a:pt x="864" y="1798"/>
                    <a:pt x="864" y="1798"/>
                  </a:cubicBezTo>
                  <a:cubicBezTo>
                    <a:pt x="864" y="1440"/>
                    <a:pt x="864" y="1440"/>
                    <a:pt x="864" y="1440"/>
                  </a:cubicBezTo>
                  <a:cubicBezTo>
                    <a:pt x="1162" y="1440"/>
                    <a:pt x="1162" y="1440"/>
                    <a:pt x="1162" y="1440"/>
                  </a:cubicBezTo>
                  <a:cubicBezTo>
                    <a:pt x="1160" y="1442"/>
                    <a:pt x="1159" y="1444"/>
                    <a:pt x="1157" y="1446"/>
                  </a:cubicBezTo>
                  <a:cubicBezTo>
                    <a:pt x="1155" y="1450"/>
                    <a:pt x="1153" y="1453"/>
                    <a:pt x="1151" y="1457"/>
                  </a:cubicBezTo>
                  <a:cubicBezTo>
                    <a:pt x="1147" y="1462"/>
                    <a:pt x="1144" y="1468"/>
                    <a:pt x="1141" y="1474"/>
                  </a:cubicBezTo>
                  <a:cubicBezTo>
                    <a:pt x="1139" y="1477"/>
                    <a:pt x="1138" y="1481"/>
                    <a:pt x="1136" y="1485"/>
                  </a:cubicBezTo>
                  <a:cubicBezTo>
                    <a:pt x="1134" y="1491"/>
                    <a:pt x="1132" y="1498"/>
                    <a:pt x="1130" y="1505"/>
                  </a:cubicBezTo>
                  <a:cubicBezTo>
                    <a:pt x="1129" y="1509"/>
                    <a:pt x="1128" y="1512"/>
                    <a:pt x="1127" y="1515"/>
                  </a:cubicBezTo>
                  <a:cubicBezTo>
                    <a:pt x="1125" y="1526"/>
                    <a:pt x="1124" y="1537"/>
                    <a:pt x="1124" y="1548"/>
                  </a:cubicBezTo>
                  <a:cubicBezTo>
                    <a:pt x="1124" y="1559"/>
                    <a:pt x="1125" y="1569"/>
                    <a:pt x="1127" y="1580"/>
                  </a:cubicBezTo>
                  <a:cubicBezTo>
                    <a:pt x="1128" y="1583"/>
                    <a:pt x="1129" y="1586"/>
                    <a:pt x="1130" y="1590"/>
                  </a:cubicBezTo>
                  <a:cubicBezTo>
                    <a:pt x="1131" y="1597"/>
                    <a:pt x="1133" y="1603"/>
                    <a:pt x="1136" y="1610"/>
                  </a:cubicBezTo>
                  <a:cubicBezTo>
                    <a:pt x="1137" y="1614"/>
                    <a:pt x="1139" y="1617"/>
                    <a:pt x="1141" y="1621"/>
                  </a:cubicBezTo>
                  <a:cubicBezTo>
                    <a:pt x="1144" y="1627"/>
                    <a:pt x="1147" y="1633"/>
                    <a:pt x="1150" y="1638"/>
                  </a:cubicBezTo>
                  <a:cubicBezTo>
                    <a:pt x="1152" y="1642"/>
                    <a:pt x="1155" y="1645"/>
                    <a:pt x="1157" y="1649"/>
                  </a:cubicBezTo>
                  <a:cubicBezTo>
                    <a:pt x="1159" y="1651"/>
                    <a:pt x="1160" y="1654"/>
                    <a:pt x="1162" y="1656"/>
                  </a:cubicBezTo>
                  <a:cubicBezTo>
                    <a:pt x="1156" y="1656"/>
                    <a:pt x="1156" y="1656"/>
                    <a:pt x="1156" y="1656"/>
                  </a:cubicBezTo>
                  <a:cubicBezTo>
                    <a:pt x="1061" y="1656"/>
                    <a:pt x="983" y="1734"/>
                    <a:pt x="983" y="1829"/>
                  </a:cubicBezTo>
                  <a:cubicBezTo>
                    <a:pt x="983" y="1875"/>
                    <a:pt x="1001" y="1918"/>
                    <a:pt x="1034" y="1950"/>
                  </a:cubicBezTo>
                  <a:cubicBezTo>
                    <a:pt x="1041" y="1957"/>
                    <a:pt x="1048" y="1964"/>
                    <a:pt x="1056" y="1969"/>
                  </a:cubicBezTo>
                  <a:cubicBezTo>
                    <a:pt x="1049" y="1974"/>
                    <a:pt x="1042" y="1980"/>
                    <a:pt x="1036" y="1986"/>
                  </a:cubicBezTo>
                  <a:cubicBezTo>
                    <a:pt x="1035" y="1987"/>
                    <a:pt x="1033" y="1989"/>
                    <a:pt x="1032" y="1990"/>
                  </a:cubicBezTo>
                  <a:cubicBezTo>
                    <a:pt x="1025" y="1997"/>
                    <a:pt x="1019" y="2005"/>
                    <a:pt x="1013" y="2013"/>
                  </a:cubicBezTo>
                  <a:cubicBezTo>
                    <a:pt x="1013" y="2014"/>
                    <a:pt x="1012" y="2014"/>
                    <a:pt x="1012" y="2015"/>
                  </a:cubicBezTo>
                  <a:cubicBezTo>
                    <a:pt x="1007" y="2023"/>
                    <a:pt x="1002" y="2031"/>
                    <a:pt x="998" y="2040"/>
                  </a:cubicBezTo>
                  <a:cubicBezTo>
                    <a:pt x="998" y="2041"/>
                    <a:pt x="997" y="2043"/>
                    <a:pt x="996" y="2045"/>
                  </a:cubicBezTo>
                  <a:cubicBezTo>
                    <a:pt x="992" y="2054"/>
                    <a:pt x="990" y="2063"/>
                    <a:pt x="987" y="2073"/>
                  </a:cubicBezTo>
                  <a:cubicBezTo>
                    <a:pt x="987" y="2075"/>
                    <a:pt x="987" y="2076"/>
                    <a:pt x="986" y="2078"/>
                  </a:cubicBezTo>
                  <a:cubicBezTo>
                    <a:pt x="984" y="2089"/>
                    <a:pt x="983" y="2099"/>
                    <a:pt x="983" y="2110"/>
                  </a:cubicBezTo>
                  <a:cubicBezTo>
                    <a:pt x="983" y="2156"/>
                    <a:pt x="1001" y="2199"/>
                    <a:pt x="1034" y="2232"/>
                  </a:cubicBezTo>
                  <a:cubicBezTo>
                    <a:pt x="1067" y="2264"/>
                    <a:pt x="1110" y="2282"/>
                    <a:pt x="1156" y="2282"/>
                  </a:cubicBezTo>
                  <a:cubicBezTo>
                    <a:pt x="1162" y="2282"/>
                    <a:pt x="1162" y="2282"/>
                    <a:pt x="1162" y="2282"/>
                  </a:cubicBezTo>
                  <a:cubicBezTo>
                    <a:pt x="1160" y="2284"/>
                    <a:pt x="1159" y="2287"/>
                    <a:pt x="1157" y="2289"/>
                  </a:cubicBezTo>
                  <a:cubicBezTo>
                    <a:pt x="1155" y="2292"/>
                    <a:pt x="1153" y="2296"/>
                    <a:pt x="1150" y="2299"/>
                  </a:cubicBezTo>
                  <a:cubicBezTo>
                    <a:pt x="1147" y="2305"/>
                    <a:pt x="1144" y="2310"/>
                    <a:pt x="1141" y="2316"/>
                  </a:cubicBezTo>
                  <a:cubicBezTo>
                    <a:pt x="1139" y="2320"/>
                    <a:pt x="1138" y="2323"/>
                    <a:pt x="1136" y="2327"/>
                  </a:cubicBezTo>
                  <a:cubicBezTo>
                    <a:pt x="1134" y="2334"/>
                    <a:pt x="1132" y="2341"/>
                    <a:pt x="1130" y="2348"/>
                  </a:cubicBezTo>
                  <a:cubicBezTo>
                    <a:pt x="1129" y="2351"/>
                    <a:pt x="1128" y="2354"/>
                    <a:pt x="1127" y="2358"/>
                  </a:cubicBezTo>
                  <a:cubicBezTo>
                    <a:pt x="1125" y="2368"/>
                    <a:pt x="1124" y="2379"/>
                    <a:pt x="1124" y="2390"/>
                  </a:cubicBezTo>
                  <a:cubicBezTo>
                    <a:pt x="1124" y="2401"/>
                    <a:pt x="1125" y="2412"/>
                    <a:pt x="1127" y="2422"/>
                  </a:cubicBezTo>
                  <a:cubicBezTo>
                    <a:pt x="1128" y="2425"/>
                    <a:pt x="1129" y="2428"/>
                    <a:pt x="1130" y="2432"/>
                  </a:cubicBezTo>
                  <a:cubicBezTo>
                    <a:pt x="1131" y="2439"/>
                    <a:pt x="1133" y="2446"/>
                    <a:pt x="1136" y="2452"/>
                  </a:cubicBezTo>
                  <a:cubicBezTo>
                    <a:pt x="1137" y="2456"/>
                    <a:pt x="1139" y="2460"/>
                    <a:pt x="1141" y="2463"/>
                  </a:cubicBezTo>
                  <a:cubicBezTo>
                    <a:pt x="1144" y="2469"/>
                    <a:pt x="1147" y="2475"/>
                    <a:pt x="1150" y="2481"/>
                  </a:cubicBezTo>
                  <a:cubicBezTo>
                    <a:pt x="1152" y="2484"/>
                    <a:pt x="1155" y="2488"/>
                    <a:pt x="1157" y="2491"/>
                  </a:cubicBezTo>
                  <a:cubicBezTo>
                    <a:pt x="1159" y="2494"/>
                    <a:pt x="1160" y="2496"/>
                    <a:pt x="1162" y="2499"/>
                  </a:cubicBezTo>
                  <a:lnTo>
                    <a:pt x="346" y="2499"/>
                  </a:lnTo>
                  <a:close/>
                  <a:moveTo>
                    <a:pt x="1794" y="2314"/>
                  </a:moveTo>
                  <a:cubicBezTo>
                    <a:pt x="1815" y="2334"/>
                    <a:pt x="1826" y="2362"/>
                    <a:pt x="1826" y="2390"/>
                  </a:cubicBezTo>
                  <a:cubicBezTo>
                    <a:pt x="1826" y="2450"/>
                    <a:pt x="1777" y="2499"/>
                    <a:pt x="1718" y="2499"/>
                  </a:cubicBezTo>
                  <a:cubicBezTo>
                    <a:pt x="1296" y="2499"/>
                    <a:pt x="1296" y="2499"/>
                    <a:pt x="1296" y="2499"/>
                  </a:cubicBezTo>
                  <a:cubicBezTo>
                    <a:pt x="1268" y="2499"/>
                    <a:pt x="1240" y="2488"/>
                    <a:pt x="1220" y="2467"/>
                  </a:cubicBezTo>
                  <a:cubicBezTo>
                    <a:pt x="1200" y="2446"/>
                    <a:pt x="1188" y="2419"/>
                    <a:pt x="1188" y="2390"/>
                  </a:cubicBezTo>
                  <a:cubicBezTo>
                    <a:pt x="1188" y="2331"/>
                    <a:pt x="1237" y="2282"/>
                    <a:pt x="1296" y="2282"/>
                  </a:cubicBezTo>
                  <a:cubicBezTo>
                    <a:pt x="1718" y="2282"/>
                    <a:pt x="1718" y="2282"/>
                    <a:pt x="1718" y="2282"/>
                  </a:cubicBezTo>
                  <a:cubicBezTo>
                    <a:pt x="1746" y="2282"/>
                    <a:pt x="1774" y="2293"/>
                    <a:pt x="1794" y="2314"/>
                  </a:cubicBezTo>
                  <a:close/>
                  <a:moveTo>
                    <a:pt x="1934" y="2033"/>
                  </a:moveTo>
                  <a:cubicBezTo>
                    <a:pt x="1955" y="2054"/>
                    <a:pt x="1966" y="2081"/>
                    <a:pt x="1966" y="2110"/>
                  </a:cubicBezTo>
                  <a:cubicBezTo>
                    <a:pt x="1966" y="2169"/>
                    <a:pt x="1918" y="2218"/>
                    <a:pt x="1858" y="2218"/>
                  </a:cubicBezTo>
                  <a:cubicBezTo>
                    <a:pt x="1718" y="2218"/>
                    <a:pt x="1718" y="2218"/>
                    <a:pt x="1718" y="2218"/>
                  </a:cubicBezTo>
                  <a:cubicBezTo>
                    <a:pt x="1296" y="2218"/>
                    <a:pt x="1296" y="2218"/>
                    <a:pt x="1296" y="2218"/>
                  </a:cubicBezTo>
                  <a:cubicBezTo>
                    <a:pt x="1156" y="2218"/>
                    <a:pt x="1156" y="2218"/>
                    <a:pt x="1156" y="2218"/>
                  </a:cubicBezTo>
                  <a:cubicBezTo>
                    <a:pt x="1127" y="2218"/>
                    <a:pt x="1100" y="2207"/>
                    <a:pt x="1080" y="2186"/>
                  </a:cubicBezTo>
                  <a:cubicBezTo>
                    <a:pt x="1059" y="2166"/>
                    <a:pt x="1047" y="2138"/>
                    <a:pt x="1047" y="2110"/>
                  </a:cubicBezTo>
                  <a:cubicBezTo>
                    <a:pt x="1047" y="2050"/>
                    <a:pt x="1096" y="2002"/>
                    <a:pt x="1156" y="2002"/>
                  </a:cubicBezTo>
                  <a:cubicBezTo>
                    <a:pt x="1858" y="2002"/>
                    <a:pt x="1858" y="2002"/>
                    <a:pt x="1858" y="2002"/>
                  </a:cubicBezTo>
                  <a:cubicBezTo>
                    <a:pt x="1887" y="2002"/>
                    <a:pt x="1914" y="2013"/>
                    <a:pt x="1934" y="2033"/>
                  </a:cubicBezTo>
                  <a:close/>
                  <a:moveTo>
                    <a:pt x="1858" y="1937"/>
                  </a:moveTo>
                  <a:cubicBezTo>
                    <a:pt x="1156" y="1937"/>
                    <a:pt x="1156" y="1937"/>
                    <a:pt x="1156" y="1937"/>
                  </a:cubicBezTo>
                  <a:cubicBezTo>
                    <a:pt x="1127" y="1937"/>
                    <a:pt x="1100" y="1926"/>
                    <a:pt x="1080" y="1905"/>
                  </a:cubicBezTo>
                  <a:cubicBezTo>
                    <a:pt x="1059" y="1885"/>
                    <a:pt x="1047" y="1857"/>
                    <a:pt x="1047" y="1829"/>
                  </a:cubicBezTo>
                  <a:cubicBezTo>
                    <a:pt x="1047" y="1769"/>
                    <a:pt x="1096" y="1721"/>
                    <a:pt x="1156" y="1721"/>
                  </a:cubicBezTo>
                  <a:cubicBezTo>
                    <a:pt x="1296" y="1721"/>
                    <a:pt x="1296" y="1721"/>
                    <a:pt x="1296" y="1721"/>
                  </a:cubicBezTo>
                  <a:cubicBezTo>
                    <a:pt x="1766" y="1721"/>
                    <a:pt x="1766" y="1721"/>
                    <a:pt x="1766" y="1721"/>
                  </a:cubicBezTo>
                  <a:cubicBezTo>
                    <a:pt x="1858" y="1721"/>
                    <a:pt x="1858" y="1721"/>
                    <a:pt x="1858" y="1721"/>
                  </a:cubicBezTo>
                  <a:cubicBezTo>
                    <a:pt x="1887" y="1721"/>
                    <a:pt x="1914" y="1732"/>
                    <a:pt x="1934" y="1752"/>
                  </a:cubicBezTo>
                  <a:cubicBezTo>
                    <a:pt x="1955" y="1773"/>
                    <a:pt x="1966" y="1800"/>
                    <a:pt x="1966" y="1829"/>
                  </a:cubicBezTo>
                  <a:cubicBezTo>
                    <a:pt x="1966" y="1889"/>
                    <a:pt x="1918" y="1937"/>
                    <a:pt x="1858" y="1937"/>
                  </a:cubicBezTo>
                  <a:close/>
                  <a:moveTo>
                    <a:pt x="972" y="1193"/>
                  </a:moveTo>
                  <a:cubicBezTo>
                    <a:pt x="1276" y="972"/>
                    <a:pt x="1276" y="972"/>
                    <a:pt x="1276" y="972"/>
                  </a:cubicBezTo>
                  <a:cubicBezTo>
                    <a:pt x="1349" y="1003"/>
                    <a:pt x="1426" y="1019"/>
                    <a:pt x="1507" y="1019"/>
                  </a:cubicBezTo>
                  <a:cubicBezTo>
                    <a:pt x="1810" y="1019"/>
                    <a:pt x="2057" y="791"/>
                    <a:pt x="2057" y="509"/>
                  </a:cubicBezTo>
                  <a:cubicBezTo>
                    <a:pt x="2057" y="228"/>
                    <a:pt x="1810" y="0"/>
                    <a:pt x="1507" y="0"/>
                  </a:cubicBezTo>
                  <a:cubicBezTo>
                    <a:pt x="1204" y="0"/>
                    <a:pt x="957" y="228"/>
                    <a:pt x="957" y="509"/>
                  </a:cubicBezTo>
                  <a:cubicBezTo>
                    <a:pt x="957" y="617"/>
                    <a:pt x="993" y="720"/>
                    <a:pt x="1061" y="807"/>
                  </a:cubicBezTo>
                  <a:lnTo>
                    <a:pt x="972" y="1193"/>
                  </a:lnTo>
                  <a:close/>
                  <a:moveTo>
                    <a:pt x="1021" y="509"/>
                  </a:moveTo>
                  <a:cubicBezTo>
                    <a:pt x="1021" y="264"/>
                    <a:pt x="1239" y="64"/>
                    <a:pt x="1507" y="64"/>
                  </a:cubicBezTo>
                  <a:cubicBezTo>
                    <a:pt x="1775" y="64"/>
                    <a:pt x="1992" y="264"/>
                    <a:pt x="1992" y="509"/>
                  </a:cubicBezTo>
                  <a:cubicBezTo>
                    <a:pt x="1992" y="755"/>
                    <a:pt x="1775" y="955"/>
                    <a:pt x="1507" y="955"/>
                  </a:cubicBezTo>
                  <a:cubicBezTo>
                    <a:pt x="1430" y="955"/>
                    <a:pt x="1355" y="938"/>
                    <a:pt x="1286" y="906"/>
                  </a:cubicBezTo>
                  <a:cubicBezTo>
                    <a:pt x="1269" y="898"/>
                    <a:pt x="1269" y="898"/>
                    <a:pt x="1269" y="898"/>
                  </a:cubicBezTo>
                  <a:cubicBezTo>
                    <a:pt x="1073" y="1040"/>
                    <a:pt x="1073" y="1040"/>
                    <a:pt x="1073" y="1040"/>
                  </a:cubicBezTo>
                  <a:cubicBezTo>
                    <a:pt x="1131" y="791"/>
                    <a:pt x="1131" y="791"/>
                    <a:pt x="1131" y="791"/>
                  </a:cubicBezTo>
                  <a:cubicBezTo>
                    <a:pt x="1121" y="779"/>
                    <a:pt x="1121" y="779"/>
                    <a:pt x="1121" y="779"/>
                  </a:cubicBezTo>
                  <a:cubicBezTo>
                    <a:pt x="1056" y="700"/>
                    <a:pt x="1021" y="607"/>
                    <a:pt x="1021" y="509"/>
                  </a:cubicBezTo>
                  <a:close/>
                  <a:moveTo>
                    <a:pt x="1775" y="384"/>
                  </a:moveTo>
                  <a:cubicBezTo>
                    <a:pt x="1288" y="384"/>
                    <a:pt x="1288" y="384"/>
                    <a:pt x="1288" y="384"/>
                  </a:cubicBezTo>
                  <a:cubicBezTo>
                    <a:pt x="1288" y="320"/>
                    <a:pt x="1288" y="320"/>
                    <a:pt x="1288" y="320"/>
                  </a:cubicBezTo>
                  <a:cubicBezTo>
                    <a:pt x="1775" y="320"/>
                    <a:pt x="1775" y="320"/>
                    <a:pt x="1775" y="320"/>
                  </a:cubicBezTo>
                  <a:lnTo>
                    <a:pt x="1775" y="384"/>
                  </a:lnTo>
                  <a:close/>
                  <a:moveTo>
                    <a:pt x="1775" y="534"/>
                  </a:moveTo>
                  <a:cubicBezTo>
                    <a:pt x="1288" y="534"/>
                    <a:pt x="1288" y="534"/>
                    <a:pt x="1288" y="534"/>
                  </a:cubicBezTo>
                  <a:cubicBezTo>
                    <a:pt x="1288" y="470"/>
                    <a:pt x="1288" y="470"/>
                    <a:pt x="1288" y="470"/>
                  </a:cubicBezTo>
                  <a:cubicBezTo>
                    <a:pt x="1775" y="470"/>
                    <a:pt x="1775" y="470"/>
                    <a:pt x="1775" y="470"/>
                  </a:cubicBezTo>
                  <a:lnTo>
                    <a:pt x="1775" y="534"/>
                  </a:lnTo>
                  <a:close/>
                  <a:moveTo>
                    <a:pt x="1775" y="685"/>
                  </a:moveTo>
                  <a:cubicBezTo>
                    <a:pt x="1288" y="685"/>
                    <a:pt x="1288" y="685"/>
                    <a:pt x="1288" y="685"/>
                  </a:cubicBezTo>
                  <a:cubicBezTo>
                    <a:pt x="1288" y="621"/>
                    <a:pt x="1288" y="621"/>
                    <a:pt x="1288" y="621"/>
                  </a:cubicBezTo>
                  <a:cubicBezTo>
                    <a:pt x="1775" y="621"/>
                    <a:pt x="1775" y="621"/>
                    <a:pt x="1775" y="621"/>
                  </a:cubicBezTo>
                  <a:lnTo>
                    <a:pt x="1775" y="68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38264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Customer satisfaction</a:t>
              </a:r>
            </a:p>
          </p:txBody>
        </p:sp>
        <p:sp>
          <p:nvSpPr>
            <p:cNvPr id="18" name="TextBox 17"/>
            <p:cNvSpPr txBox="1"/>
            <p:nvPr/>
          </p:nvSpPr>
          <p:spPr>
            <a:xfrm>
              <a:off x="38264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1151325" y="2353557"/>
            <a:ext cx="2694551" cy="2694551"/>
            <a:chOff x="1062761" y="1579033"/>
            <a:chExt cx="2487278" cy="2487278"/>
          </a:xfrm>
        </p:grpSpPr>
        <p:sp>
          <p:nvSpPr>
            <p:cNvPr id="6" name="Oval 5"/>
            <p:cNvSpPr/>
            <p:nvPr/>
          </p:nvSpPr>
          <p:spPr>
            <a:xfrm>
              <a:off x="1062761" y="1579033"/>
              <a:ext cx="2487278" cy="248727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5"/>
            <p:cNvSpPr>
              <a:spLocks noEditPoints="1"/>
            </p:cNvSpPr>
            <p:nvPr/>
          </p:nvSpPr>
          <p:spPr bwMode="auto">
            <a:xfrm>
              <a:off x="2119553" y="1943604"/>
              <a:ext cx="373694" cy="562548"/>
            </a:xfrm>
            <a:custGeom>
              <a:avLst/>
              <a:gdLst>
                <a:gd name="T0" fmla="*/ 742 w 1399"/>
                <a:gd name="T1" fmla="*/ 13 h 2108"/>
                <a:gd name="T2" fmla="*/ 0 w 1399"/>
                <a:gd name="T3" fmla="*/ 703 h 2108"/>
                <a:gd name="T4" fmla="*/ 55 w 1399"/>
                <a:gd name="T5" fmla="*/ 978 h 2108"/>
                <a:gd name="T6" fmla="*/ 130 w 1399"/>
                <a:gd name="T7" fmla="*/ 1106 h 2108"/>
                <a:gd name="T8" fmla="*/ 358 w 1399"/>
                <a:gd name="T9" fmla="*/ 1605 h 2108"/>
                <a:gd name="T10" fmla="*/ 397 w 1399"/>
                <a:gd name="T11" fmla="*/ 1734 h 2108"/>
                <a:gd name="T12" fmla="*/ 397 w 1399"/>
                <a:gd name="T13" fmla="*/ 1842 h 2108"/>
                <a:gd name="T14" fmla="*/ 397 w 1399"/>
                <a:gd name="T15" fmla="*/ 1909 h 2108"/>
                <a:gd name="T16" fmla="*/ 577 w 1399"/>
                <a:gd name="T17" fmla="*/ 2108 h 2108"/>
                <a:gd name="T18" fmla="*/ 930 w 1399"/>
                <a:gd name="T19" fmla="*/ 1994 h 2108"/>
                <a:gd name="T20" fmla="*/ 987 w 1399"/>
                <a:gd name="T21" fmla="*/ 1892 h 2108"/>
                <a:gd name="T22" fmla="*/ 987 w 1399"/>
                <a:gd name="T23" fmla="*/ 1784 h 2108"/>
                <a:gd name="T24" fmla="*/ 987 w 1399"/>
                <a:gd name="T25" fmla="*/ 1657 h 2108"/>
                <a:gd name="T26" fmla="*/ 1104 w 1399"/>
                <a:gd name="T27" fmla="*/ 1389 h 2108"/>
                <a:gd name="T28" fmla="*/ 1256 w 1399"/>
                <a:gd name="T29" fmla="*/ 1122 h 2108"/>
                <a:gd name="T30" fmla="*/ 1324 w 1399"/>
                <a:gd name="T31" fmla="*/ 983 h 2108"/>
                <a:gd name="T32" fmla="*/ 1332 w 1399"/>
                <a:gd name="T33" fmla="*/ 973 h 2108"/>
                <a:gd name="T34" fmla="*/ 1365 w 1399"/>
                <a:gd name="T35" fmla="*/ 540 h 2108"/>
                <a:gd name="T36" fmla="*/ 577 w 1399"/>
                <a:gd name="T37" fmla="*/ 2059 h 2108"/>
                <a:gd name="T38" fmla="*/ 880 w 1399"/>
                <a:gd name="T39" fmla="*/ 2000 h 2108"/>
                <a:gd name="T40" fmla="*/ 938 w 1399"/>
                <a:gd name="T41" fmla="*/ 1909 h 2108"/>
                <a:gd name="T42" fmla="*/ 488 w 1399"/>
                <a:gd name="T43" fmla="*/ 1951 h 2108"/>
                <a:gd name="T44" fmla="*/ 447 w 1399"/>
                <a:gd name="T45" fmla="*/ 1892 h 2108"/>
                <a:gd name="T46" fmla="*/ 938 w 1399"/>
                <a:gd name="T47" fmla="*/ 1909 h 2108"/>
                <a:gd name="T48" fmla="*/ 447 w 1399"/>
                <a:gd name="T49" fmla="*/ 1842 h 2108"/>
                <a:gd name="T50" fmla="*/ 938 w 1399"/>
                <a:gd name="T51" fmla="*/ 1784 h 2108"/>
                <a:gd name="T52" fmla="*/ 938 w 1399"/>
                <a:gd name="T53" fmla="*/ 1676 h 2108"/>
                <a:gd name="T54" fmla="*/ 447 w 1399"/>
                <a:gd name="T55" fmla="*/ 1734 h 2108"/>
                <a:gd name="T56" fmla="*/ 456 w 1399"/>
                <a:gd name="T57" fmla="*/ 1676 h 2108"/>
                <a:gd name="T58" fmla="*/ 795 w 1399"/>
                <a:gd name="T59" fmla="*/ 1676 h 2108"/>
                <a:gd name="T60" fmla="*/ 938 w 1399"/>
                <a:gd name="T61" fmla="*/ 1676 h 2108"/>
                <a:gd name="T62" fmla="*/ 545 w 1399"/>
                <a:gd name="T63" fmla="*/ 1034 h 2108"/>
                <a:gd name="T64" fmla="*/ 706 w 1399"/>
                <a:gd name="T65" fmla="*/ 1120 h 2108"/>
                <a:gd name="T66" fmla="*/ 773 w 1399"/>
                <a:gd name="T67" fmla="*/ 1158 h 2108"/>
                <a:gd name="T68" fmla="*/ 770 w 1399"/>
                <a:gd name="T69" fmla="*/ 1626 h 2108"/>
                <a:gd name="T70" fmla="*/ 614 w 1399"/>
                <a:gd name="T71" fmla="*/ 1170 h 2108"/>
                <a:gd name="T72" fmla="*/ 1285 w 1399"/>
                <a:gd name="T73" fmla="*/ 953 h 2108"/>
                <a:gd name="T74" fmla="*/ 1216 w 1399"/>
                <a:gd name="T75" fmla="*/ 1073 h 2108"/>
                <a:gd name="T76" fmla="*/ 1059 w 1399"/>
                <a:gd name="T77" fmla="*/ 1369 h 2108"/>
                <a:gd name="T78" fmla="*/ 928 w 1399"/>
                <a:gd name="T79" fmla="*/ 1626 h 2108"/>
                <a:gd name="T80" fmla="*/ 820 w 1399"/>
                <a:gd name="T81" fmla="*/ 1176 h 2108"/>
                <a:gd name="T82" fmla="*/ 923 w 1399"/>
                <a:gd name="T83" fmla="*/ 943 h 2108"/>
                <a:gd name="T84" fmla="*/ 692 w 1399"/>
                <a:gd name="T85" fmla="*/ 1070 h 2108"/>
                <a:gd name="T86" fmla="*/ 461 w 1399"/>
                <a:gd name="T87" fmla="*/ 943 h 2108"/>
                <a:gd name="T88" fmla="*/ 565 w 1399"/>
                <a:gd name="T89" fmla="*/ 1176 h 2108"/>
                <a:gd name="T90" fmla="*/ 456 w 1399"/>
                <a:gd name="T91" fmla="*/ 1626 h 2108"/>
                <a:gd name="T92" fmla="*/ 326 w 1399"/>
                <a:gd name="T93" fmla="*/ 1369 h 2108"/>
                <a:gd name="T94" fmla="*/ 102 w 1399"/>
                <a:gd name="T95" fmla="*/ 957 h 2108"/>
                <a:gd name="T96" fmla="*/ 50 w 1399"/>
                <a:gd name="T97" fmla="*/ 703 h 2108"/>
                <a:gd name="T98" fmla="*/ 738 w 1399"/>
                <a:gd name="T99" fmla="*/ 63 h 2108"/>
                <a:gd name="T100" fmla="*/ 1317 w 1399"/>
                <a:gd name="T101" fmla="*/ 551 h 2108"/>
                <a:gd name="T102" fmla="*/ 900 w 1399"/>
                <a:gd name="T103" fmla="*/ 277 h 2108"/>
                <a:gd name="T104" fmla="*/ 717 w 1399"/>
                <a:gd name="T105" fmla="*/ 269 h 2108"/>
                <a:gd name="T106" fmla="*/ 208 w 1399"/>
                <a:gd name="T107" fmla="*/ 779 h 2108"/>
                <a:gd name="T108" fmla="*/ 717 w 1399"/>
                <a:gd name="T109" fmla="*/ 220 h 2108"/>
                <a:gd name="T110" fmla="*/ 900 w 1399"/>
                <a:gd name="T111" fmla="*/ 277 h 2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99" h="2108">
                  <a:moveTo>
                    <a:pt x="1365" y="540"/>
                  </a:moveTo>
                  <a:cubicBezTo>
                    <a:pt x="1296" y="251"/>
                    <a:pt x="1040" y="34"/>
                    <a:pt x="742" y="13"/>
                  </a:cubicBezTo>
                  <a:cubicBezTo>
                    <a:pt x="547" y="0"/>
                    <a:pt x="362" y="65"/>
                    <a:pt x="220" y="197"/>
                  </a:cubicBezTo>
                  <a:cubicBezTo>
                    <a:pt x="80" y="328"/>
                    <a:pt x="0" y="512"/>
                    <a:pt x="0" y="703"/>
                  </a:cubicBezTo>
                  <a:cubicBezTo>
                    <a:pt x="0" y="798"/>
                    <a:pt x="19" y="890"/>
                    <a:pt x="56" y="976"/>
                  </a:cubicBezTo>
                  <a:cubicBezTo>
                    <a:pt x="55" y="978"/>
                    <a:pt x="55" y="978"/>
                    <a:pt x="55" y="978"/>
                  </a:cubicBezTo>
                  <a:cubicBezTo>
                    <a:pt x="59" y="981"/>
                    <a:pt x="59" y="981"/>
                    <a:pt x="59" y="981"/>
                  </a:cubicBezTo>
                  <a:cubicBezTo>
                    <a:pt x="68" y="997"/>
                    <a:pt x="96" y="1046"/>
                    <a:pt x="130" y="1106"/>
                  </a:cubicBezTo>
                  <a:cubicBezTo>
                    <a:pt x="184" y="1202"/>
                    <a:pt x="254" y="1329"/>
                    <a:pt x="280" y="1389"/>
                  </a:cubicBezTo>
                  <a:cubicBezTo>
                    <a:pt x="300" y="1432"/>
                    <a:pt x="333" y="1530"/>
                    <a:pt x="358" y="1605"/>
                  </a:cubicBezTo>
                  <a:cubicBezTo>
                    <a:pt x="365" y="1627"/>
                    <a:pt x="379" y="1645"/>
                    <a:pt x="397" y="1657"/>
                  </a:cubicBezTo>
                  <a:cubicBezTo>
                    <a:pt x="397" y="1734"/>
                    <a:pt x="397" y="1734"/>
                    <a:pt x="397" y="1734"/>
                  </a:cubicBezTo>
                  <a:cubicBezTo>
                    <a:pt x="397" y="1784"/>
                    <a:pt x="397" y="1784"/>
                    <a:pt x="397" y="1784"/>
                  </a:cubicBezTo>
                  <a:cubicBezTo>
                    <a:pt x="397" y="1842"/>
                    <a:pt x="397" y="1842"/>
                    <a:pt x="397" y="1842"/>
                  </a:cubicBezTo>
                  <a:cubicBezTo>
                    <a:pt x="397" y="1892"/>
                    <a:pt x="397" y="1892"/>
                    <a:pt x="397" y="1892"/>
                  </a:cubicBezTo>
                  <a:cubicBezTo>
                    <a:pt x="397" y="1909"/>
                    <a:pt x="397" y="1909"/>
                    <a:pt x="397" y="1909"/>
                  </a:cubicBezTo>
                  <a:cubicBezTo>
                    <a:pt x="397" y="1947"/>
                    <a:pt x="421" y="1980"/>
                    <a:pt x="454" y="1994"/>
                  </a:cubicBezTo>
                  <a:cubicBezTo>
                    <a:pt x="459" y="2057"/>
                    <a:pt x="512" y="2108"/>
                    <a:pt x="577" y="2108"/>
                  </a:cubicBezTo>
                  <a:cubicBezTo>
                    <a:pt x="807" y="2108"/>
                    <a:pt x="807" y="2108"/>
                    <a:pt x="807" y="2108"/>
                  </a:cubicBezTo>
                  <a:cubicBezTo>
                    <a:pt x="872" y="2108"/>
                    <a:pt x="925" y="2057"/>
                    <a:pt x="930" y="1994"/>
                  </a:cubicBezTo>
                  <a:cubicBezTo>
                    <a:pt x="964" y="1980"/>
                    <a:pt x="987" y="1947"/>
                    <a:pt x="987" y="1909"/>
                  </a:cubicBezTo>
                  <a:cubicBezTo>
                    <a:pt x="987" y="1892"/>
                    <a:pt x="987" y="1892"/>
                    <a:pt x="987" y="1892"/>
                  </a:cubicBezTo>
                  <a:cubicBezTo>
                    <a:pt x="987" y="1842"/>
                    <a:pt x="987" y="1842"/>
                    <a:pt x="987" y="1842"/>
                  </a:cubicBezTo>
                  <a:cubicBezTo>
                    <a:pt x="987" y="1784"/>
                    <a:pt x="987" y="1784"/>
                    <a:pt x="987" y="1784"/>
                  </a:cubicBezTo>
                  <a:cubicBezTo>
                    <a:pt x="987" y="1734"/>
                    <a:pt x="987" y="1734"/>
                    <a:pt x="987" y="1734"/>
                  </a:cubicBezTo>
                  <a:cubicBezTo>
                    <a:pt x="987" y="1657"/>
                    <a:pt x="987" y="1657"/>
                    <a:pt x="987" y="1657"/>
                  </a:cubicBezTo>
                  <a:cubicBezTo>
                    <a:pt x="1005" y="1645"/>
                    <a:pt x="1019" y="1627"/>
                    <a:pt x="1026" y="1605"/>
                  </a:cubicBezTo>
                  <a:cubicBezTo>
                    <a:pt x="1061" y="1500"/>
                    <a:pt x="1089" y="1423"/>
                    <a:pt x="1104" y="1389"/>
                  </a:cubicBezTo>
                  <a:cubicBezTo>
                    <a:pt x="1131" y="1328"/>
                    <a:pt x="1201" y="1200"/>
                    <a:pt x="1245" y="1122"/>
                  </a:cubicBezTo>
                  <a:cubicBezTo>
                    <a:pt x="1256" y="1122"/>
                    <a:pt x="1256" y="1122"/>
                    <a:pt x="1256" y="1122"/>
                  </a:cubicBezTo>
                  <a:cubicBezTo>
                    <a:pt x="1256" y="1103"/>
                    <a:pt x="1256" y="1103"/>
                    <a:pt x="1256" y="1103"/>
                  </a:cubicBezTo>
                  <a:cubicBezTo>
                    <a:pt x="1288" y="1046"/>
                    <a:pt x="1315" y="999"/>
                    <a:pt x="1324" y="983"/>
                  </a:cubicBezTo>
                  <a:cubicBezTo>
                    <a:pt x="1325" y="981"/>
                    <a:pt x="1326" y="980"/>
                    <a:pt x="1327" y="978"/>
                  </a:cubicBezTo>
                  <a:cubicBezTo>
                    <a:pt x="1332" y="973"/>
                    <a:pt x="1332" y="973"/>
                    <a:pt x="1332" y="973"/>
                  </a:cubicBezTo>
                  <a:cubicBezTo>
                    <a:pt x="1332" y="968"/>
                    <a:pt x="1332" y="968"/>
                    <a:pt x="1332" y="968"/>
                  </a:cubicBezTo>
                  <a:cubicBezTo>
                    <a:pt x="1388" y="832"/>
                    <a:pt x="1399" y="684"/>
                    <a:pt x="1365" y="540"/>
                  </a:cubicBezTo>
                  <a:close/>
                  <a:moveTo>
                    <a:pt x="807" y="2059"/>
                  </a:moveTo>
                  <a:cubicBezTo>
                    <a:pt x="577" y="2059"/>
                    <a:pt x="577" y="2059"/>
                    <a:pt x="577" y="2059"/>
                  </a:cubicBezTo>
                  <a:cubicBezTo>
                    <a:pt x="542" y="2059"/>
                    <a:pt x="512" y="2034"/>
                    <a:pt x="505" y="2000"/>
                  </a:cubicBezTo>
                  <a:cubicBezTo>
                    <a:pt x="880" y="2000"/>
                    <a:pt x="880" y="2000"/>
                    <a:pt x="880" y="2000"/>
                  </a:cubicBezTo>
                  <a:cubicBezTo>
                    <a:pt x="873" y="2034"/>
                    <a:pt x="843" y="2059"/>
                    <a:pt x="807" y="2059"/>
                  </a:cubicBezTo>
                  <a:close/>
                  <a:moveTo>
                    <a:pt x="938" y="1909"/>
                  </a:moveTo>
                  <a:cubicBezTo>
                    <a:pt x="938" y="1932"/>
                    <a:pt x="919" y="1951"/>
                    <a:pt x="896" y="1951"/>
                  </a:cubicBezTo>
                  <a:cubicBezTo>
                    <a:pt x="488" y="1951"/>
                    <a:pt x="488" y="1951"/>
                    <a:pt x="488" y="1951"/>
                  </a:cubicBezTo>
                  <a:cubicBezTo>
                    <a:pt x="465" y="1951"/>
                    <a:pt x="447" y="1932"/>
                    <a:pt x="447" y="1909"/>
                  </a:cubicBezTo>
                  <a:cubicBezTo>
                    <a:pt x="447" y="1892"/>
                    <a:pt x="447" y="1892"/>
                    <a:pt x="447" y="1892"/>
                  </a:cubicBezTo>
                  <a:cubicBezTo>
                    <a:pt x="938" y="1892"/>
                    <a:pt x="938" y="1892"/>
                    <a:pt x="938" y="1892"/>
                  </a:cubicBezTo>
                  <a:lnTo>
                    <a:pt x="938" y="1909"/>
                  </a:lnTo>
                  <a:close/>
                  <a:moveTo>
                    <a:pt x="938" y="1842"/>
                  </a:moveTo>
                  <a:cubicBezTo>
                    <a:pt x="447" y="1842"/>
                    <a:pt x="447" y="1842"/>
                    <a:pt x="447" y="1842"/>
                  </a:cubicBezTo>
                  <a:cubicBezTo>
                    <a:pt x="447" y="1784"/>
                    <a:pt x="447" y="1784"/>
                    <a:pt x="447" y="1784"/>
                  </a:cubicBezTo>
                  <a:cubicBezTo>
                    <a:pt x="938" y="1784"/>
                    <a:pt x="938" y="1784"/>
                    <a:pt x="938" y="1784"/>
                  </a:cubicBezTo>
                  <a:lnTo>
                    <a:pt x="938" y="1842"/>
                  </a:lnTo>
                  <a:close/>
                  <a:moveTo>
                    <a:pt x="938" y="1676"/>
                  </a:moveTo>
                  <a:cubicBezTo>
                    <a:pt x="938" y="1734"/>
                    <a:pt x="938" y="1734"/>
                    <a:pt x="938" y="1734"/>
                  </a:cubicBezTo>
                  <a:cubicBezTo>
                    <a:pt x="447" y="1734"/>
                    <a:pt x="447" y="1734"/>
                    <a:pt x="447" y="1734"/>
                  </a:cubicBezTo>
                  <a:cubicBezTo>
                    <a:pt x="447" y="1676"/>
                    <a:pt x="447" y="1676"/>
                    <a:pt x="447" y="1676"/>
                  </a:cubicBezTo>
                  <a:cubicBezTo>
                    <a:pt x="456" y="1676"/>
                    <a:pt x="456" y="1676"/>
                    <a:pt x="456" y="1676"/>
                  </a:cubicBezTo>
                  <a:cubicBezTo>
                    <a:pt x="589" y="1676"/>
                    <a:pt x="589" y="1676"/>
                    <a:pt x="589" y="1676"/>
                  </a:cubicBezTo>
                  <a:cubicBezTo>
                    <a:pt x="795" y="1676"/>
                    <a:pt x="795" y="1676"/>
                    <a:pt x="795" y="1676"/>
                  </a:cubicBezTo>
                  <a:cubicBezTo>
                    <a:pt x="928" y="1676"/>
                    <a:pt x="928" y="1676"/>
                    <a:pt x="928" y="1676"/>
                  </a:cubicBezTo>
                  <a:lnTo>
                    <a:pt x="938" y="1676"/>
                  </a:lnTo>
                  <a:close/>
                  <a:moveTo>
                    <a:pt x="611" y="1158"/>
                  </a:moveTo>
                  <a:cubicBezTo>
                    <a:pt x="545" y="1034"/>
                    <a:pt x="545" y="1034"/>
                    <a:pt x="545" y="1034"/>
                  </a:cubicBezTo>
                  <a:cubicBezTo>
                    <a:pt x="679" y="1120"/>
                    <a:pt x="679" y="1120"/>
                    <a:pt x="679" y="1120"/>
                  </a:cubicBezTo>
                  <a:cubicBezTo>
                    <a:pt x="687" y="1125"/>
                    <a:pt x="697" y="1125"/>
                    <a:pt x="706" y="1120"/>
                  </a:cubicBezTo>
                  <a:cubicBezTo>
                    <a:pt x="840" y="1034"/>
                    <a:pt x="840" y="1034"/>
                    <a:pt x="840" y="1034"/>
                  </a:cubicBezTo>
                  <a:cubicBezTo>
                    <a:pt x="773" y="1158"/>
                    <a:pt x="773" y="1158"/>
                    <a:pt x="773" y="1158"/>
                  </a:cubicBezTo>
                  <a:cubicBezTo>
                    <a:pt x="771" y="1162"/>
                    <a:pt x="770" y="1166"/>
                    <a:pt x="770" y="1170"/>
                  </a:cubicBezTo>
                  <a:cubicBezTo>
                    <a:pt x="770" y="1626"/>
                    <a:pt x="770" y="1626"/>
                    <a:pt x="770" y="1626"/>
                  </a:cubicBezTo>
                  <a:cubicBezTo>
                    <a:pt x="614" y="1626"/>
                    <a:pt x="614" y="1626"/>
                    <a:pt x="614" y="1626"/>
                  </a:cubicBezTo>
                  <a:cubicBezTo>
                    <a:pt x="614" y="1170"/>
                    <a:pt x="614" y="1170"/>
                    <a:pt x="614" y="1170"/>
                  </a:cubicBezTo>
                  <a:cubicBezTo>
                    <a:pt x="614" y="1166"/>
                    <a:pt x="613" y="1162"/>
                    <a:pt x="611" y="1158"/>
                  </a:cubicBezTo>
                  <a:close/>
                  <a:moveTo>
                    <a:pt x="1285" y="953"/>
                  </a:moveTo>
                  <a:cubicBezTo>
                    <a:pt x="1282" y="957"/>
                    <a:pt x="1282" y="957"/>
                    <a:pt x="1282" y="957"/>
                  </a:cubicBezTo>
                  <a:cubicBezTo>
                    <a:pt x="1273" y="973"/>
                    <a:pt x="1247" y="1017"/>
                    <a:pt x="1216" y="1073"/>
                  </a:cubicBezTo>
                  <a:cubicBezTo>
                    <a:pt x="1209" y="1085"/>
                    <a:pt x="1209" y="1085"/>
                    <a:pt x="1209" y="1085"/>
                  </a:cubicBezTo>
                  <a:cubicBezTo>
                    <a:pt x="1165" y="1163"/>
                    <a:pt x="1088" y="1302"/>
                    <a:pt x="1059" y="1369"/>
                  </a:cubicBezTo>
                  <a:cubicBezTo>
                    <a:pt x="1039" y="1414"/>
                    <a:pt x="1004" y="1514"/>
                    <a:pt x="979" y="1590"/>
                  </a:cubicBezTo>
                  <a:cubicBezTo>
                    <a:pt x="972" y="1611"/>
                    <a:pt x="952" y="1626"/>
                    <a:pt x="928" y="1626"/>
                  </a:cubicBezTo>
                  <a:cubicBezTo>
                    <a:pt x="820" y="1626"/>
                    <a:pt x="820" y="1626"/>
                    <a:pt x="820" y="1626"/>
                  </a:cubicBezTo>
                  <a:cubicBezTo>
                    <a:pt x="820" y="1176"/>
                    <a:pt x="820" y="1176"/>
                    <a:pt x="820" y="1176"/>
                  </a:cubicBezTo>
                  <a:cubicBezTo>
                    <a:pt x="928" y="973"/>
                    <a:pt x="928" y="973"/>
                    <a:pt x="928" y="973"/>
                  </a:cubicBezTo>
                  <a:cubicBezTo>
                    <a:pt x="933" y="963"/>
                    <a:pt x="931" y="951"/>
                    <a:pt x="923" y="943"/>
                  </a:cubicBezTo>
                  <a:cubicBezTo>
                    <a:pt x="915" y="935"/>
                    <a:pt x="902" y="934"/>
                    <a:pt x="893" y="941"/>
                  </a:cubicBezTo>
                  <a:cubicBezTo>
                    <a:pt x="692" y="1070"/>
                    <a:pt x="692" y="1070"/>
                    <a:pt x="692" y="1070"/>
                  </a:cubicBezTo>
                  <a:cubicBezTo>
                    <a:pt x="492" y="941"/>
                    <a:pt x="492" y="941"/>
                    <a:pt x="492" y="941"/>
                  </a:cubicBezTo>
                  <a:cubicBezTo>
                    <a:pt x="482" y="934"/>
                    <a:pt x="470" y="935"/>
                    <a:pt x="461" y="943"/>
                  </a:cubicBezTo>
                  <a:cubicBezTo>
                    <a:pt x="453" y="951"/>
                    <a:pt x="451" y="963"/>
                    <a:pt x="456" y="973"/>
                  </a:cubicBezTo>
                  <a:cubicBezTo>
                    <a:pt x="565" y="1176"/>
                    <a:pt x="565" y="1176"/>
                    <a:pt x="565" y="1176"/>
                  </a:cubicBezTo>
                  <a:cubicBezTo>
                    <a:pt x="565" y="1626"/>
                    <a:pt x="565" y="1626"/>
                    <a:pt x="565" y="1626"/>
                  </a:cubicBezTo>
                  <a:cubicBezTo>
                    <a:pt x="456" y="1626"/>
                    <a:pt x="456" y="1626"/>
                    <a:pt x="456" y="1626"/>
                  </a:cubicBezTo>
                  <a:cubicBezTo>
                    <a:pt x="433" y="1626"/>
                    <a:pt x="412" y="1611"/>
                    <a:pt x="405" y="1590"/>
                  </a:cubicBezTo>
                  <a:cubicBezTo>
                    <a:pt x="380" y="1514"/>
                    <a:pt x="346" y="1414"/>
                    <a:pt x="326" y="1369"/>
                  </a:cubicBezTo>
                  <a:cubicBezTo>
                    <a:pt x="298" y="1307"/>
                    <a:pt x="228" y="1179"/>
                    <a:pt x="173" y="1082"/>
                  </a:cubicBezTo>
                  <a:cubicBezTo>
                    <a:pt x="139" y="1021"/>
                    <a:pt x="111" y="972"/>
                    <a:pt x="102" y="957"/>
                  </a:cubicBezTo>
                  <a:cubicBezTo>
                    <a:pt x="101" y="955"/>
                    <a:pt x="101" y="955"/>
                    <a:pt x="101" y="955"/>
                  </a:cubicBezTo>
                  <a:cubicBezTo>
                    <a:pt x="67" y="875"/>
                    <a:pt x="50" y="791"/>
                    <a:pt x="50" y="703"/>
                  </a:cubicBezTo>
                  <a:cubicBezTo>
                    <a:pt x="50" y="526"/>
                    <a:pt x="124" y="355"/>
                    <a:pt x="254" y="233"/>
                  </a:cubicBezTo>
                  <a:cubicBezTo>
                    <a:pt x="386" y="111"/>
                    <a:pt x="558" y="50"/>
                    <a:pt x="738" y="63"/>
                  </a:cubicBezTo>
                  <a:cubicBezTo>
                    <a:pt x="738" y="63"/>
                    <a:pt x="738" y="63"/>
                    <a:pt x="738" y="63"/>
                  </a:cubicBezTo>
                  <a:cubicBezTo>
                    <a:pt x="1015" y="82"/>
                    <a:pt x="1253" y="283"/>
                    <a:pt x="1317" y="551"/>
                  </a:cubicBezTo>
                  <a:cubicBezTo>
                    <a:pt x="1349" y="687"/>
                    <a:pt x="1338" y="826"/>
                    <a:pt x="1285" y="953"/>
                  </a:cubicBezTo>
                  <a:close/>
                  <a:moveTo>
                    <a:pt x="900" y="277"/>
                  </a:moveTo>
                  <a:cubicBezTo>
                    <a:pt x="895" y="290"/>
                    <a:pt x="881" y="297"/>
                    <a:pt x="868" y="293"/>
                  </a:cubicBezTo>
                  <a:cubicBezTo>
                    <a:pt x="820" y="277"/>
                    <a:pt x="769" y="269"/>
                    <a:pt x="717" y="269"/>
                  </a:cubicBezTo>
                  <a:cubicBezTo>
                    <a:pt x="450" y="269"/>
                    <a:pt x="233" y="487"/>
                    <a:pt x="233" y="754"/>
                  </a:cubicBezTo>
                  <a:cubicBezTo>
                    <a:pt x="233" y="767"/>
                    <a:pt x="222" y="779"/>
                    <a:pt x="208" y="779"/>
                  </a:cubicBezTo>
                  <a:cubicBezTo>
                    <a:pt x="194" y="779"/>
                    <a:pt x="183" y="767"/>
                    <a:pt x="183" y="754"/>
                  </a:cubicBezTo>
                  <a:cubicBezTo>
                    <a:pt x="183" y="459"/>
                    <a:pt x="423" y="220"/>
                    <a:pt x="717" y="220"/>
                  </a:cubicBezTo>
                  <a:cubicBezTo>
                    <a:pt x="774" y="220"/>
                    <a:pt x="830" y="229"/>
                    <a:pt x="884" y="246"/>
                  </a:cubicBezTo>
                  <a:cubicBezTo>
                    <a:pt x="897" y="251"/>
                    <a:pt x="904" y="264"/>
                    <a:pt x="900"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5608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Being </a:t>
              </a:r>
            </a:p>
            <a:p>
              <a:pPr algn="ctr"/>
              <a:r>
                <a:rPr lang="en-US" sz="1083" b="1" cap="all" spc="22" dirty="0">
                  <a:solidFill>
                    <a:schemeClr val="bg1"/>
                  </a:solidFill>
                  <a:latin typeface="Lato" panose="020F0502020204030203" pitchFamily="34" charset="0"/>
                </a:rPr>
                <a:t>innovative</a:t>
              </a:r>
            </a:p>
          </p:txBody>
        </p:sp>
        <p:sp>
          <p:nvSpPr>
            <p:cNvPr id="23" name="TextBox 22"/>
            <p:cNvSpPr txBox="1"/>
            <p:nvPr/>
          </p:nvSpPr>
          <p:spPr>
            <a:xfrm>
              <a:off x="15608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Tree>
    <p:extLst>
      <p:ext uri="{BB962C8B-B14F-4D97-AF65-F5344CB8AC3E}">
        <p14:creationId xmlns:p14="http://schemas.microsoft.com/office/powerpoint/2010/main" val="23570400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identity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8" name="Group 67"/>
          <p:cNvGrpSpPr/>
          <p:nvPr/>
        </p:nvGrpSpPr>
        <p:grpSpPr>
          <a:xfrm>
            <a:off x="5297343" y="2222540"/>
            <a:ext cx="3553851" cy="3177698"/>
            <a:chOff x="5004156" y="1530015"/>
            <a:chExt cx="3119610" cy="2789418"/>
          </a:xfrm>
        </p:grpSpPr>
        <p:cxnSp>
          <p:nvCxnSpPr>
            <p:cNvPr id="43" name="Straight Connector 42"/>
            <p:cNvCxnSpPr/>
            <p:nvPr/>
          </p:nvCxnSpPr>
          <p:spPr>
            <a:xfrm>
              <a:off x="6108148"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6895480"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a:off x="6108148"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895480"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48" idx="6"/>
            </p:cNvCxnSpPr>
            <p:nvPr/>
          </p:nvCxnSpPr>
          <p:spPr>
            <a:xfrm>
              <a:off x="5674346" y="2924724"/>
              <a:ext cx="24351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47" idx="2"/>
            </p:cNvCxnSpPr>
            <p:nvPr/>
          </p:nvCxnSpPr>
          <p:spPr>
            <a:xfrm flipH="1">
              <a:off x="7211920" y="2924724"/>
              <a:ext cx="24165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 name="Freeform 15"/>
            <p:cNvSpPr>
              <a:spLocks/>
            </p:cNvSpPr>
            <p:nvPr/>
          </p:nvSpPr>
          <p:spPr bwMode="auto">
            <a:xfrm>
              <a:off x="5917858" y="2179298"/>
              <a:ext cx="1294062" cy="1494275"/>
            </a:xfrm>
            <a:custGeom>
              <a:avLst/>
              <a:gdLst>
                <a:gd name="T0" fmla="*/ 3180 w 3180"/>
                <a:gd name="T1" fmla="*/ 2754 h 3672"/>
                <a:gd name="T2" fmla="*/ 3180 w 3180"/>
                <a:gd name="T3" fmla="*/ 918 h 3672"/>
                <a:gd name="T4" fmla="*/ 1590 w 3180"/>
                <a:gd name="T5" fmla="*/ 0 h 3672"/>
                <a:gd name="T6" fmla="*/ 0 w 3180"/>
                <a:gd name="T7" fmla="*/ 918 h 3672"/>
                <a:gd name="T8" fmla="*/ 0 w 3180"/>
                <a:gd name="T9" fmla="*/ 2754 h 3672"/>
                <a:gd name="T10" fmla="*/ 1590 w 3180"/>
                <a:gd name="T11" fmla="*/ 3672 h 3672"/>
                <a:gd name="T12" fmla="*/ 3180 w 3180"/>
                <a:gd name="T13" fmla="*/ 2754 h 3672"/>
              </a:gdLst>
              <a:ahLst/>
              <a:cxnLst>
                <a:cxn ang="0">
                  <a:pos x="T0" y="T1"/>
                </a:cxn>
                <a:cxn ang="0">
                  <a:pos x="T2" y="T3"/>
                </a:cxn>
                <a:cxn ang="0">
                  <a:pos x="T4" y="T5"/>
                </a:cxn>
                <a:cxn ang="0">
                  <a:pos x="T6" y="T7"/>
                </a:cxn>
                <a:cxn ang="0">
                  <a:pos x="T8" y="T9"/>
                </a:cxn>
                <a:cxn ang="0">
                  <a:pos x="T10" y="T11"/>
                </a:cxn>
                <a:cxn ang="0">
                  <a:pos x="T12" y="T13"/>
                </a:cxn>
              </a:cxnLst>
              <a:rect l="0" t="0" r="r" b="b"/>
              <a:pathLst>
                <a:path w="3180" h="3672">
                  <a:moveTo>
                    <a:pt x="3180" y="2754"/>
                  </a:moveTo>
                  <a:lnTo>
                    <a:pt x="3180" y="918"/>
                  </a:lnTo>
                  <a:lnTo>
                    <a:pt x="1590" y="0"/>
                  </a:lnTo>
                  <a:lnTo>
                    <a:pt x="0" y="918"/>
                  </a:lnTo>
                  <a:lnTo>
                    <a:pt x="0" y="2754"/>
                  </a:lnTo>
                  <a:lnTo>
                    <a:pt x="1590" y="3672"/>
                  </a:lnTo>
                  <a:lnTo>
                    <a:pt x="3180" y="275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Oval 29"/>
            <p:cNvSpPr/>
            <p:nvPr/>
          </p:nvSpPr>
          <p:spPr>
            <a:xfrm>
              <a:off x="5621920"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6835812"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Oval 31"/>
            <p:cNvSpPr/>
            <p:nvPr/>
          </p:nvSpPr>
          <p:spPr>
            <a:xfrm>
              <a:off x="5621920"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Oval 32"/>
            <p:cNvSpPr/>
            <p:nvPr/>
          </p:nvSpPr>
          <p:spPr>
            <a:xfrm>
              <a:off x="6835812"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110"/>
            <p:cNvSpPr>
              <a:spLocks noEditPoints="1"/>
            </p:cNvSpPr>
            <p:nvPr/>
          </p:nvSpPr>
          <p:spPr bwMode="auto">
            <a:xfrm>
              <a:off x="6277679" y="2690966"/>
              <a:ext cx="574418" cy="470939"/>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34"/>
            <p:cNvSpPr/>
            <p:nvPr/>
          </p:nvSpPr>
          <p:spPr>
            <a:xfrm>
              <a:off x="5668258"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6882150"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Oval 36"/>
            <p:cNvSpPr/>
            <p:nvPr/>
          </p:nvSpPr>
          <p:spPr>
            <a:xfrm>
              <a:off x="5668258"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6882150"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38"/>
            <p:cNvSpPr>
              <a:spLocks noEditPoints="1"/>
            </p:cNvSpPr>
            <p:nvPr/>
          </p:nvSpPr>
          <p:spPr bwMode="auto">
            <a:xfrm>
              <a:off x="5812141" y="1708685"/>
              <a:ext cx="289748" cy="2897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21"/>
            <p:cNvSpPr>
              <a:spLocks noEditPoints="1"/>
            </p:cNvSpPr>
            <p:nvPr/>
          </p:nvSpPr>
          <p:spPr bwMode="auto">
            <a:xfrm>
              <a:off x="5877945" y="3857052"/>
              <a:ext cx="158140" cy="28974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Freeform 22"/>
            <p:cNvSpPr>
              <a:spLocks noEditPoints="1"/>
            </p:cNvSpPr>
            <p:nvPr/>
          </p:nvSpPr>
          <p:spPr bwMode="auto">
            <a:xfrm>
              <a:off x="7065834" y="3846649"/>
              <a:ext cx="210147" cy="289747"/>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2" name="Freeform 40"/>
            <p:cNvSpPr>
              <a:spLocks noEditPoints="1"/>
            </p:cNvSpPr>
            <p:nvPr/>
          </p:nvSpPr>
          <p:spPr bwMode="auto">
            <a:xfrm>
              <a:off x="7026033" y="1708685"/>
              <a:ext cx="289748" cy="289748"/>
            </a:xfrm>
            <a:custGeom>
              <a:avLst/>
              <a:gdLst>
                <a:gd name="T0" fmla="*/ 289 w 353"/>
                <a:gd name="T1" fmla="*/ 160 h 353"/>
                <a:gd name="T2" fmla="*/ 321 w 353"/>
                <a:gd name="T3" fmla="*/ 160 h 353"/>
                <a:gd name="T4" fmla="*/ 224 w 353"/>
                <a:gd name="T5" fmla="*/ 144 h 353"/>
                <a:gd name="T6" fmla="*/ 48 w 353"/>
                <a:gd name="T7" fmla="*/ 305 h 353"/>
                <a:gd name="T8" fmla="*/ 224 w 353"/>
                <a:gd name="T9" fmla="*/ 144 h 353"/>
                <a:gd name="T10" fmla="*/ 64 w 353"/>
                <a:gd name="T11" fmla="*/ 289 h 353"/>
                <a:gd name="T12" fmla="*/ 208 w 353"/>
                <a:gd name="T13" fmla="*/ 160 h 353"/>
                <a:gd name="T14" fmla="*/ 321 w 353"/>
                <a:gd name="T15" fmla="*/ 96 h 353"/>
                <a:gd name="T16" fmla="*/ 197 w 353"/>
                <a:gd name="T17" fmla="*/ 70 h 353"/>
                <a:gd name="T18" fmla="*/ 240 w 353"/>
                <a:gd name="T19" fmla="*/ 32 h 353"/>
                <a:gd name="T20" fmla="*/ 240 w 353"/>
                <a:gd name="T21" fmla="*/ 0 h 353"/>
                <a:gd name="T22" fmla="*/ 225 w 353"/>
                <a:gd name="T23" fmla="*/ 20 h 353"/>
                <a:gd name="T24" fmla="*/ 176 w 353"/>
                <a:gd name="T25" fmla="*/ 64 h 353"/>
                <a:gd name="T26" fmla="*/ 127 w 353"/>
                <a:gd name="T27" fmla="*/ 20 h 353"/>
                <a:gd name="T28" fmla="*/ 112 w 353"/>
                <a:gd name="T29" fmla="*/ 0 h 353"/>
                <a:gd name="T30" fmla="*/ 112 w 353"/>
                <a:gd name="T31" fmla="*/ 32 h 353"/>
                <a:gd name="T32" fmla="*/ 155 w 353"/>
                <a:gd name="T33" fmla="*/ 70 h 353"/>
                <a:gd name="T34" fmla="*/ 32 w 353"/>
                <a:gd name="T35" fmla="*/ 96 h 353"/>
                <a:gd name="T36" fmla="*/ 0 w 353"/>
                <a:gd name="T37" fmla="*/ 321 h 353"/>
                <a:gd name="T38" fmla="*/ 321 w 353"/>
                <a:gd name="T39" fmla="*/ 353 h 353"/>
                <a:gd name="T40" fmla="*/ 353 w 353"/>
                <a:gd name="T41" fmla="*/ 128 h 353"/>
                <a:gd name="T42" fmla="*/ 256 w 353"/>
                <a:gd name="T43" fmla="*/ 337 h 353"/>
                <a:gd name="T44" fmla="*/ 16 w 353"/>
                <a:gd name="T45" fmla="*/ 321 h 353"/>
                <a:gd name="T46" fmla="*/ 32 w 353"/>
                <a:gd name="T47" fmla="*/ 112 h 353"/>
                <a:gd name="T48" fmla="*/ 256 w 353"/>
                <a:gd name="T49" fmla="*/ 337 h 353"/>
                <a:gd name="T50" fmla="*/ 321 w 353"/>
                <a:gd name="T51" fmla="*/ 337 h 353"/>
                <a:gd name="T52" fmla="*/ 273 w 353"/>
                <a:gd name="T53" fmla="*/ 112 h 353"/>
                <a:gd name="T54" fmla="*/ 337 w 353"/>
                <a:gd name="T55" fmla="*/ 128 h 353"/>
                <a:gd name="T56" fmla="*/ 305 w 353"/>
                <a:gd name="T57" fmla="*/ 225 h 353"/>
                <a:gd name="T58" fmla="*/ 305 w 353"/>
                <a:gd name="T59" fmla="*/ 241 h 353"/>
                <a:gd name="T60" fmla="*/ 305 w 353"/>
                <a:gd name="T61" fmla="*/ 225 h 353"/>
                <a:gd name="T62" fmla="*/ 297 w 353"/>
                <a:gd name="T63" fmla="*/ 200 h 353"/>
                <a:gd name="T64" fmla="*/ 313 w 353"/>
                <a:gd name="T65" fmla="*/ 20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53">
                  <a:moveTo>
                    <a:pt x="305" y="144"/>
                  </a:moveTo>
                  <a:cubicBezTo>
                    <a:pt x="296" y="144"/>
                    <a:pt x="289" y="151"/>
                    <a:pt x="289" y="160"/>
                  </a:cubicBezTo>
                  <a:cubicBezTo>
                    <a:pt x="289" y="169"/>
                    <a:pt x="296" y="176"/>
                    <a:pt x="305" y="176"/>
                  </a:cubicBezTo>
                  <a:cubicBezTo>
                    <a:pt x="313" y="176"/>
                    <a:pt x="321" y="169"/>
                    <a:pt x="321" y="160"/>
                  </a:cubicBezTo>
                  <a:cubicBezTo>
                    <a:pt x="321" y="151"/>
                    <a:pt x="313" y="144"/>
                    <a:pt x="305" y="144"/>
                  </a:cubicBezTo>
                  <a:moveTo>
                    <a:pt x="224" y="144"/>
                  </a:moveTo>
                  <a:cubicBezTo>
                    <a:pt x="48" y="144"/>
                    <a:pt x="48" y="144"/>
                    <a:pt x="48" y="144"/>
                  </a:cubicBezTo>
                  <a:cubicBezTo>
                    <a:pt x="48" y="305"/>
                    <a:pt x="48" y="305"/>
                    <a:pt x="48" y="305"/>
                  </a:cubicBezTo>
                  <a:cubicBezTo>
                    <a:pt x="224" y="305"/>
                    <a:pt x="224" y="305"/>
                    <a:pt x="224" y="305"/>
                  </a:cubicBezTo>
                  <a:lnTo>
                    <a:pt x="224" y="144"/>
                  </a:lnTo>
                  <a:close/>
                  <a:moveTo>
                    <a:pt x="208" y="289"/>
                  </a:moveTo>
                  <a:cubicBezTo>
                    <a:pt x="64" y="289"/>
                    <a:pt x="64" y="289"/>
                    <a:pt x="64" y="289"/>
                  </a:cubicBezTo>
                  <a:cubicBezTo>
                    <a:pt x="64" y="160"/>
                    <a:pt x="64" y="160"/>
                    <a:pt x="64" y="160"/>
                  </a:cubicBezTo>
                  <a:cubicBezTo>
                    <a:pt x="208" y="160"/>
                    <a:pt x="208" y="160"/>
                    <a:pt x="208" y="160"/>
                  </a:cubicBezTo>
                  <a:lnTo>
                    <a:pt x="208" y="289"/>
                  </a:lnTo>
                  <a:close/>
                  <a:moveTo>
                    <a:pt x="321" y="96"/>
                  </a:moveTo>
                  <a:cubicBezTo>
                    <a:pt x="215" y="96"/>
                    <a:pt x="215" y="96"/>
                    <a:pt x="215" y="96"/>
                  </a:cubicBezTo>
                  <a:cubicBezTo>
                    <a:pt x="213" y="85"/>
                    <a:pt x="207" y="76"/>
                    <a:pt x="197" y="70"/>
                  </a:cubicBezTo>
                  <a:cubicBezTo>
                    <a:pt x="236" y="31"/>
                    <a:pt x="236" y="31"/>
                    <a:pt x="236" y="31"/>
                  </a:cubicBezTo>
                  <a:cubicBezTo>
                    <a:pt x="238" y="32"/>
                    <a:pt x="239" y="32"/>
                    <a:pt x="240" y="32"/>
                  </a:cubicBezTo>
                  <a:cubicBezTo>
                    <a:pt x="249" y="32"/>
                    <a:pt x="256" y="25"/>
                    <a:pt x="256" y="16"/>
                  </a:cubicBezTo>
                  <a:cubicBezTo>
                    <a:pt x="256" y="7"/>
                    <a:pt x="249" y="0"/>
                    <a:pt x="240" y="0"/>
                  </a:cubicBezTo>
                  <a:cubicBezTo>
                    <a:pt x="232" y="0"/>
                    <a:pt x="224" y="7"/>
                    <a:pt x="224" y="16"/>
                  </a:cubicBezTo>
                  <a:cubicBezTo>
                    <a:pt x="224" y="17"/>
                    <a:pt x="225" y="19"/>
                    <a:pt x="225" y="20"/>
                  </a:cubicBezTo>
                  <a:cubicBezTo>
                    <a:pt x="180" y="64"/>
                    <a:pt x="180" y="64"/>
                    <a:pt x="180" y="64"/>
                  </a:cubicBezTo>
                  <a:cubicBezTo>
                    <a:pt x="179" y="64"/>
                    <a:pt x="178" y="64"/>
                    <a:pt x="176" y="64"/>
                  </a:cubicBezTo>
                  <a:cubicBezTo>
                    <a:pt x="175" y="64"/>
                    <a:pt x="173" y="64"/>
                    <a:pt x="172" y="64"/>
                  </a:cubicBezTo>
                  <a:cubicBezTo>
                    <a:pt x="127" y="20"/>
                    <a:pt x="127" y="20"/>
                    <a:pt x="127" y="20"/>
                  </a:cubicBezTo>
                  <a:cubicBezTo>
                    <a:pt x="128" y="19"/>
                    <a:pt x="128" y="17"/>
                    <a:pt x="128" y="16"/>
                  </a:cubicBezTo>
                  <a:cubicBezTo>
                    <a:pt x="128" y="7"/>
                    <a:pt x="121" y="0"/>
                    <a:pt x="112" y="0"/>
                  </a:cubicBezTo>
                  <a:cubicBezTo>
                    <a:pt x="103" y="0"/>
                    <a:pt x="96" y="7"/>
                    <a:pt x="96" y="16"/>
                  </a:cubicBezTo>
                  <a:cubicBezTo>
                    <a:pt x="96" y="25"/>
                    <a:pt x="103" y="32"/>
                    <a:pt x="112" y="32"/>
                  </a:cubicBezTo>
                  <a:cubicBezTo>
                    <a:pt x="113" y="32"/>
                    <a:pt x="115" y="32"/>
                    <a:pt x="116" y="31"/>
                  </a:cubicBezTo>
                  <a:cubicBezTo>
                    <a:pt x="155" y="70"/>
                    <a:pt x="155" y="70"/>
                    <a:pt x="155" y="70"/>
                  </a:cubicBezTo>
                  <a:cubicBezTo>
                    <a:pt x="146" y="76"/>
                    <a:pt x="139" y="85"/>
                    <a:pt x="137" y="96"/>
                  </a:cubicBezTo>
                  <a:cubicBezTo>
                    <a:pt x="32" y="96"/>
                    <a:pt x="32" y="96"/>
                    <a:pt x="32" y="96"/>
                  </a:cubicBezTo>
                  <a:cubicBezTo>
                    <a:pt x="14" y="96"/>
                    <a:pt x="0" y="110"/>
                    <a:pt x="0" y="128"/>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128"/>
                    <a:pt x="353" y="128"/>
                    <a:pt x="353" y="128"/>
                  </a:cubicBezTo>
                  <a:cubicBezTo>
                    <a:pt x="353" y="110"/>
                    <a:pt x="338" y="96"/>
                    <a:pt x="321" y="96"/>
                  </a:cubicBezTo>
                  <a:moveTo>
                    <a:pt x="256" y="337"/>
                  </a:moveTo>
                  <a:cubicBezTo>
                    <a:pt x="32" y="337"/>
                    <a:pt x="32" y="337"/>
                    <a:pt x="32" y="337"/>
                  </a:cubicBezTo>
                  <a:cubicBezTo>
                    <a:pt x="23" y="337"/>
                    <a:pt x="16" y="330"/>
                    <a:pt x="16" y="321"/>
                  </a:cubicBezTo>
                  <a:cubicBezTo>
                    <a:pt x="16" y="128"/>
                    <a:pt x="16" y="128"/>
                    <a:pt x="16" y="128"/>
                  </a:cubicBezTo>
                  <a:cubicBezTo>
                    <a:pt x="16" y="119"/>
                    <a:pt x="23" y="112"/>
                    <a:pt x="32" y="112"/>
                  </a:cubicBezTo>
                  <a:cubicBezTo>
                    <a:pt x="256" y="112"/>
                    <a:pt x="256" y="112"/>
                    <a:pt x="256" y="112"/>
                  </a:cubicBezTo>
                  <a:lnTo>
                    <a:pt x="256" y="337"/>
                  </a:lnTo>
                  <a:close/>
                  <a:moveTo>
                    <a:pt x="337" y="321"/>
                  </a:moveTo>
                  <a:cubicBezTo>
                    <a:pt x="337" y="330"/>
                    <a:pt x="330" y="337"/>
                    <a:pt x="321" y="337"/>
                  </a:cubicBezTo>
                  <a:cubicBezTo>
                    <a:pt x="273" y="337"/>
                    <a:pt x="273" y="337"/>
                    <a:pt x="273" y="337"/>
                  </a:cubicBezTo>
                  <a:cubicBezTo>
                    <a:pt x="273" y="112"/>
                    <a:pt x="273" y="112"/>
                    <a:pt x="273" y="112"/>
                  </a:cubicBezTo>
                  <a:cubicBezTo>
                    <a:pt x="321" y="112"/>
                    <a:pt x="321" y="112"/>
                    <a:pt x="321" y="112"/>
                  </a:cubicBezTo>
                  <a:cubicBezTo>
                    <a:pt x="330" y="112"/>
                    <a:pt x="337" y="119"/>
                    <a:pt x="337" y="128"/>
                  </a:cubicBezTo>
                  <a:lnTo>
                    <a:pt x="337" y="321"/>
                  </a:lnTo>
                  <a:close/>
                  <a:moveTo>
                    <a:pt x="305" y="225"/>
                  </a:moveTo>
                  <a:cubicBezTo>
                    <a:pt x="300" y="225"/>
                    <a:pt x="297" y="228"/>
                    <a:pt x="297" y="233"/>
                  </a:cubicBezTo>
                  <a:cubicBezTo>
                    <a:pt x="297" y="237"/>
                    <a:pt x="300" y="241"/>
                    <a:pt x="305" y="241"/>
                  </a:cubicBezTo>
                  <a:cubicBezTo>
                    <a:pt x="309" y="241"/>
                    <a:pt x="313" y="237"/>
                    <a:pt x="313" y="233"/>
                  </a:cubicBezTo>
                  <a:cubicBezTo>
                    <a:pt x="313" y="228"/>
                    <a:pt x="309" y="225"/>
                    <a:pt x="305" y="225"/>
                  </a:cubicBezTo>
                  <a:moveTo>
                    <a:pt x="305" y="192"/>
                  </a:moveTo>
                  <a:cubicBezTo>
                    <a:pt x="300" y="192"/>
                    <a:pt x="297" y="196"/>
                    <a:pt x="297" y="200"/>
                  </a:cubicBezTo>
                  <a:cubicBezTo>
                    <a:pt x="297" y="205"/>
                    <a:pt x="300" y="208"/>
                    <a:pt x="305" y="208"/>
                  </a:cubicBezTo>
                  <a:cubicBezTo>
                    <a:pt x="309" y="208"/>
                    <a:pt x="313" y="205"/>
                    <a:pt x="313" y="200"/>
                  </a:cubicBezTo>
                  <a:cubicBezTo>
                    <a:pt x="313" y="196"/>
                    <a:pt x="309" y="192"/>
                    <a:pt x="305" y="19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7" name="Oval 46"/>
            <p:cNvSpPr/>
            <p:nvPr/>
          </p:nvSpPr>
          <p:spPr>
            <a:xfrm>
              <a:off x="745357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Oval 47"/>
            <p:cNvSpPr/>
            <p:nvPr/>
          </p:nvSpPr>
          <p:spPr>
            <a:xfrm>
              <a:off x="500415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Oval 48"/>
            <p:cNvSpPr/>
            <p:nvPr/>
          </p:nvSpPr>
          <p:spPr>
            <a:xfrm>
              <a:off x="749991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505049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23"/>
            <p:cNvSpPr>
              <a:spLocks noEditPoints="1"/>
            </p:cNvSpPr>
            <p:nvPr/>
          </p:nvSpPr>
          <p:spPr bwMode="auto">
            <a:xfrm>
              <a:off x="7643797" y="2819120"/>
              <a:ext cx="289748" cy="211207"/>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52" name="Freeform 24"/>
            <p:cNvSpPr>
              <a:spLocks noEditPoints="1"/>
            </p:cNvSpPr>
            <p:nvPr/>
          </p:nvSpPr>
          <p:spPr bwMode="auto">
            <a:xfrm>
              <a:off x="5198100" y="2794554"/>
              <a:ext cx="289748" cy="28974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
        <p:nvSpPr>
          <p:cNvPr id="4" name="TextBox 3"/>
          <p:cNvSpPr txBox="1"/>
          <p:nvPr/>
        </p:nvSpPr>
        <p:spPr>
          <a:xfrm>
            <a:off x="3215165" y="229969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91%</a:t>
            </a:r>
          </a:p>
        </p:txBody>
      </p:sp>
      <p:sp>
        <p:nvSpPr>
          <p:cNvPr id="17" name="TextBox 16"/>
          <p:cNvSpPr txBox="1"/>
          <p:nvPr/>
        </p:nvSpPr>
        <p:spPr>
          <a:xfrm>
            <a:off x="643202" y="2305479"/>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Website</a:t>
            </a:r>
          </a:p>
        </p:txBody>
      </p:sp>
      <p:grpSp>
        <p:nvGrpSpPr>
          <p:cNvPr id="64" name="Group 63"/>
          <p:cNvGrpSpPr/>
          <p:nvPr/>
        </p:nvGrpSpPr>
        <p:grpSpPr>
          <a:xfrm>
            <a:off x="643202" y="2488259"/>
            <a:ext cx="2978679" cy="121882"/>
            <a:chOff x="593725" y="1703374"/>
            <a:chExt cx="2749550" cy="112506"/>
          </a:xfrm>
        </p:grpSpPr>
        <p:sp>
          <p:nvSpPr>
            <p:cNvPr id="66" name="Rectangle 6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Rectangle 66"/>
            <p:cNvSpPr/>
            <p:nvPr/>
          </p:nvSpPr>
          <p:spPr>
            <a:xfrm>
              <a:off x="593725" y="1703573"/>
              <a:ext cx="230610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07" name="TextBox 106"/>
          <p:cNvSpPr txBox="1"/>
          <p:nvPr/>
        </p:nvSpPr>
        <p:spPr>
          <a:xfrm>
            <a:off x="3215165" y="283450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14%</a:t>
            </a:r>
          </a:p>
        </p:txBody>
      </p:sp>
      <p:sp>
        <p:nvSpPr>
          <p:cNvPr id="108" name="TextBox 107"/>
          <p:cNvSpPr txBox="1"/>
          <p:nvPr/>
        </p:nvSpPr>
        <p:spPr>
          <a:xfrm>
            <a:off x="643202" y="2840288"/>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Television</a:t>
            </a:r>
          </a:p>
        </p:txBody>
      </p:sp>
      <p:grpSp>
        <p:nvGrpSpPr>
          <p:cNvPr id="109" name="Group 108"/>
          <p:cNvGrpSpPr/>
          <p:nvPr/>
        </p:nvGrpSpPr>
        <p:grpSpPr>
          <a:xfrm>
            <a:off x="643202" y="3023068"/>
            <a:ext cx="2978679" cy="121882"/>
            <a:chOff x="593725" y="1703374"/>
            <a:chExt cx="2749550" cy="112506"/>
          </a:xfrm>
        </p:grpSpPr>
        <p:sp>
          <p:nvSpPr>
            <p:cNvPr id="110" name="Rectangle 109"/>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Rectangle 110"/>
            <p:cNvSpPr/>
            <p:nvPr/>
          </p:nvSpPr>
          <p:spPr>
            <a:xfrm>
              <a:off x="593726" y="1703573"/>
              <a:ext cx="74824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3" name="TextBox 112"/>
          <p:cNvSpPr txBox="1"/>
          <p:nvPr/>
        </p:nvSpPr>
        <p:spPr>
          <a:xfrm>
            <a:off x="3215165" y="3369313"/>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52%</a:t>
            </a:r>
          </a:p>
        </p:txBody>
      </p:sp>
      <p:sp>
        <p:nvSpPr>
          <p:cNvPr id="114" name="TextBox 113"/>
          <p:cNvSpPr txBox="1"/>
          <p:nvPr/>
        </p:nvSpPr>
        <p:spPr>
          <a:xfrm>
            <a:off x="643202" y="337509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Laptop</a:t>
            </a:r>
          </a:p>
        </p:txBody>
      </p:sp>
      <p:grpSp>
        <p:nvGrpSpPr>
          <p:cNvPr id="115" name="Group 114"/>
          <p:cNvGrpSpPr/>
          <p:nvPr/>
        </p:nvGrpSpPr>
        <p:grpSpPr>
          <a:xfrm>
            <a:off x="643202" y="3557877"/>
            <a:ext cx="2978679" cy="121882"/>
            <a:chOff x="593725" y="1703374"/>
            <a:chExt cx="2749550" cy="112506"/>
          </a:xfrm>
        </p:grpSpPr>
        <p:sp>
          <p:nvSpPr>
            <p:cNvPr id="116" name="Rectangle 11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Rectangle 116"/>
            <p:cNvSpPr/>
            <p:nvPr/>
          </p:nvSpPr>
          <p:spPr>
            <a:xfrm>
              <a:off x="593725" y="1703573"/>
              <a:ext cx="1412875"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9" name="TextBox 118"/>
          <p:cNvSpPr txBox="1"/>
          <p:nvPr/>
        </p:nvSpPr>
        <p:spPr>
          <a:xfrm>
            <a:off x="3215165" y="3904122"/>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18%</a:t>
            </a:r>
          </a:p>
        </p:txBody>
      </p:sp>
      <p:sp>
        <p:nvSpPr>
          <p:cNvPr id="120" name="TextBox 119"/>
          <p:cNvSpPr txBox="1"/>
          <p:nvPr/>
        </p:nvSpPr>
        <p:spPr>
          <a:xfrm>
            <a:off x="643202" y="390990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I-PAD</a:t>
            </a:r>
          </a:p>
        </p:txBody>
      </p:sp>
      <p:grpSp>
        <p:nvGrpSpPr>
          <p:cNvPr id="121" name="Group 120"/>
          <p:cNvGrpSpPr/>
          <p:nvPr/>
        </p:nvGrpSpPr>
        <p:grpSpPr>
          <a:xfrm>
            <a:off x="643202" y="4092687"/>
            <a:ext cx="2978679" cy="121882"/>
            <a:chOff x="593725" y="1703374"/>
            <a:chExt cx="2749550" cy="112506"/>
          </a:xfrm>
        </p:grpSpPr>
        <p:sp>
          <p:nvSpPr>
            <p:cNvPr id="122" name="Rectangle 121"/>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3" name="Rectangle 122"/>
            <p:cNvSpPr/>
            <p:nvPr/>
          </p:nvSpPr>
          <p:spPr>
            <a:xfrm>
              <a:off x="593726" y="1703573"/>
              <a:ext cx="59795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25" name="TextBox 124"/>
          <p:cNvSpPr txBox="1"/>
          <p:nvPr/>
        </p:nvSpPr>
        <p:spPr>
          <a:xfrm>
            <a:off x="3215165" y="4438931"/>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79%</a:t>
            </a:r>
          </a:p>
        </p:txBody>
      </p:sp>
      <p:sp>
        <p:nvSpPr>
          <p:cNvPr id="126" name="TextBox 125"/>
          <p:cNvSpPr txBox="1"/>
          <p:nvPr/>
        </p:nvSpPr>
        <p:spPr>
          <a:xfrm>
            <a:off x="643202" y="4444716"/>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Smartphone</a:t>
            </a:r>
          </a:p>
        </p:txBody>
      </p:sp>
      <p:grpSp>
        <p:nvGrpSpPr>
          <p:cNvPr id="127" name="Group 126"/>
          <p:cNvGrpSpPr/>
          <p:nvPr/>
        </p:nvGrpSpPr>
        <p:grpSpPr>
          <a:xfrm>
            <a:off x="643202" y="4627496"/>
            <a:ext cx="2978679" cy="121882"/>
            <a:chOff x="593725" y="1703374"/>
            <a:chExt cx="2749550" cy="112506"/>
          </a:xfrm>
        </p:grpSpPr>
        <p:sp>
          <p:nvSpPr>
            <p:cNvPr id="128" name="Rectangle 127"/>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Rectangle 128"/>
            <p:cNvSpPr/>
            <p:nvPr/>
          </p:nvSpPr>
          <p:spPr>
            <a:xfrm>
              <a:off x="593725" y="1703573"/>
              <a:ext cx="20372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1" name="TextBox 130"/>
          <p:cNvSpPr txBox="1"/>
          <p:nvPr/>
        </p:nvSpPr>
        <p:spPr>
          <a:xfrm>
            <a:off x="3215165" y="4973740"/>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62%</a:t>
            </a:r>
          </a:p>
        </p:txBody>
      </p:sp>
      <p:sp>
        <p:nvSpPr>
          <p:cNvPr id="132" name="TextBox 131"/>
          <p:cNvSpPr txBox="1"/>
          <p:nvPr/>
        </p:nvSpPr>
        <p:spPr>
          <a:xfrm>
            <a:off x="643202" y="4979525"/>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Personal Computer</a:t>
            </a:r>
          </a:p>
        </p:txBody>
      </p:sp>
      <p:grpSp>
        <p:nvGrpSpPr>
          <p:cNvPr id="133" name="Group 132"/>
          <p:cNvGrpSpPr/>
          <p:nvPr/>
        </p:nvGrpSpPr>
        <p:grpSpPr>
          <a:xfrm>
            <a:off x="643202" y="5162305"/>
            <a:ext cx="2978679" cy="121882"/>
            <a:chOff x="593725" y="1703374"/>
            <a:chExt cx="2749550" cy="112506"/>
          </a:xfrm>
        </p:grpSpPr>
        <p:sp>
          <p:nvSpPr>
            <p:cNvPr id="134" name="Rectangle 133"/>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Rectangle 134"/>
            <p:cNvSpPr/>
            <p:nvPr/>
          </p:nvSpPr>
          <p:spPr>
            <a:xfrm>
              <a:off x="593726" y="1703573"/>
              <a:ext cx="17451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151212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Research</a:t>
            </a:r>
            <a:r>
              <a:rPr lang="en-US" dirty="0" smtClean="0">
                <a:solidFill>
                  <a:schemeClr val="accent2"/>
                </a:solidFill>
              </a:rPr>
              <a:t> 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1374153" y="2358761"/>
            <a:ext cx="563875" cy="1804758"/>
            <a:chOff x="3287461" y="4290926"/>
            <a:chExt cx="1696196" cy="5428902"/>
          </a:xfrm>
        </p:grpSpPr>
        <p:sp>
          <p:nvSpPr>
            <p:cNvPr id="29" name="Rectangle 28"/>
            <p:cNvSpPr/>
            <p:nvPr/>
          </p:nvSpPr>
          <p:spPr>
            <a:xfrm>
              <a:off x="3549311" y="8289890"/>
              <a:ext cx="1190880" cy="1241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0" name="Group 29"/>
            <p:cNvGrpSpPr/>
            <p:nvPr/>
          </p:nvGrpSpPr>
          <p:grpSpPr>
            <a:xfrm>
              <a:off x="3770136" y="7063553"/>
              <a:ext cx="738468" cy="1424481"/>
              <a:chOff x="3117853" y="4810127"/>
              <a:chExt cx="871535" cy="1681162"/>
            </a:xfrm>
          </p:grpSpPr>
          <p:sp>
            <p:nvSpPr>
              <p:cNvPr id="34" name="Oval 44"/>
              <p:cNvSpPr>
                <a:spLocks noChangeArrowheads="1"/>
              </p:cNvSpPr>
              <p:nvPr/>
            </p:nvSpPr>
            <p:spPr bwMode="auto">
              <a:xfrm>
                <a:off x="3132137" y="4822826"/>
                <a:ext cx="539750" cy="54133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48"/>
              <p:cNvSpPr>
                <a:spLocks noChangeArrowheads="1"/>
              </p:cNvSpPr>
              <p:nvPr/>
            </p:nvSpPr>
            <p:spPr bwMode="auto">
              <a:xfrm>
                <a:off x="3463925" y="5516565"/>
                <a:ext cx="511174" cy="5111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Oval 52"/>
              <p:cNvSpPr>
                <a:spLocks noChangeArrowheads="1"/>
              </p:cNvSpPr>
              <p:nvPr/>
            </p:nvSpPr>
            <p:spPr bwMode="auto">
              <a:xfrm>
                <a:off x="3151188" y="6157912"/>
                <a:ext cx="320675" cy="3206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45"/>
              <p:cNvSpPr>
                <a:spLocks noEditPoints="1"/>
              </p:cNvSpPr>
              <p:nvPr/>
            </p:nvSpPr>
            <p:spPr bwMode="auto">
              <a:xfrm>
                <a:off x="3117853" y="4810127"/>
                <a:ext cx="568325" cy="568326"/>
              </a:xfrm>
              <a:custGeom>
                <a:avLst/>
                <a:gdLst>
                  <a:gd name="T0" fmla="*/ 212 w 424"/>
                  <a:gd name="T1" fmla="*/ 424 h 424"/>
                  <a:gd name="T2" fmla="*/ 0 w 424"/>
                  <a:gd name="T3" fmla="*/ 212 h 424"/>
                  <a:gd name="T4" fmla="*/ 212 w 424"/>
                  <a:gd name="T5" fmla="*/ 0 h 424"/>
                  <a:gd name="T6" fmla="*/ 424 w 424"/>
                  <a:gd name="T7" fmla="*/ 212 h 424"/>
                  <a:gd name="T8" fmla="*/ 212 w 424"/>
                  <a:gd name="T9" fmla="*/ 424 h 424"/>
                  <a:gd name="T10" fmla="*/ 212 w 424"/>
                  <a:gd name="T11" fmla="*/ 19 h 424"/>
                  <a:gd name="T12" fmla="*/ 19 w 424"/>
                  <a:gd name="T13" fmla="*/ 212 h 424"/>
                  <a:gd name="T14" fmla="*/ 212 w 424"/>
                  <a:gd name="T15" fmla="*/ 404 h 424"/>
                  <a:gd name="T16" fmla="*/ 404 w 424"/>
                  <a:gd name="T17" fmla="*/ 212 h 424"/>
                  <a:gd name="T18" fmla="*/ 212 w 424"/>
                  <a:gd name="T19" fmla="*/ 19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 h="424">
                    <a:moveTo>
                      <a:pt x="212" y="424"/>
                    </a:moveTo>
                    <a:cubicBezTo>
                      <a:pt x="95" y="424"/>
                      <a:pt x="0" y="329"/>
                      <a:pt x="0" y="212"/>
                    </a:cubicBezTo>
                    <a:cubicBezTo>
                      <a:pt x="0" y="95"/>
                      <a:pt x="95" y="0"/>
                      <a:pt x="212" y="0"/>
                    </a:cubicBezTo>
                    <a:cubicBezTo>
                      <a:pt x="329" y="0"/>
                      <a:pt x="424" y="95"/>
                      <a:pt x="424" y="212"/>
                    </a:cubicBezTo>
                    <a:cubicBezTo>
                      <a:pt x="424" y="329"/>
                      <a:pt x="329" y="424"/>
                      <a:pt x="212" y="424"/>
                    </a:cubicBezTo>
                    <a:close/>
                    <a:moveTo>
                      <a:pt x="212" y="19"/>
                    </a:moveTo>
                    <a:cubicBezTo>
                      <a:pt x="106" y="19"/>
                      <a:pt x="19" y="106"/>
                      <a:pt x="19" y="212"/>
                    </a:cubicBezTo>
                    <a:cubicBezTo>
                      <a:pt x="19" y="318"/>
                      <a:pt x="106" y="404"/>
                      <a:pt x="212" y="404"/>
                    </a:cubicBezTo>
                    <a:cubicBezTo>
                      <a:pt x="318" y="404"/>
                      <a:pt x="404" y="318"/>
                      <a:pt x="404" y="212"/>
                    </a:cubicBezTo>
                    <a:cubicBezTo>
                      <a:pt x="404" y="106"/>
                      <a:pt x="318" y="19"/>
                      <a:pt x="212"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47"/>
              <p:cNvSpPr>
                <a:spLocks/>
              </p:cNvSpPr>
              <p:nvPr/>
            </p:nvSpPr>
            <p:spPr bwMode="auto">
              <a:xfrm>
                <a:off x="3389313" y="4897438"/>
                <a:ext cx="207963" cy="209550"/>
              </a:xfrm>
              <a:custGeom>
                <a:avLst/>
                <a:gdLst>
                  <a:gd name="T0" fmla="*/ 146 w 156"/>
                  <a:gd name="T1" fmla="*/ 156 h 156"/>
                  <a:gd name="T2" fmla="*/ 137 w 156"/>
                  <a:gd name="T3" fmla="*/ 146 h 156"/>
                  <a:gd name="T4" fmla="*/ 10 w 156"/>
                  <a:gd name="T5" fmla="*/ 19 h 156"/>
                  <a:gd name="T6" fmla="*/ 0 w 156"/>
                  <a:gd name="T7" fmla="*/ 9 h 156"/>
                  <a:gd name="T8" fmla="*/ 10 w 156"/>
                  <a:gd name="T9" fmla="*/ 0 h 156"/>
                  <a:gd name="T10" fmla="*/ 156 w 156"/>
                  <a:gd name="T11" fmla="*/ 146 h 156"/>
                  <a:gd name="T12" fmla="*/ 146 w 15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56" h="156">
                    <a:moveTo>
                      <a:pt x="146" y="156"/>
                    </a:moveTo>
                    <a:cubicBezTo>
                      <a:pt x="141" y="156"/>
                      <a:pt x="137" y="151"/>
                      <a:pt x="137" y="146"/>
                    </a:cubicBezTo>
                    <a:cubicBezTo>
                      <a:pt x="137" y="76"/>
                      <a:pt x="80" y="19"/>
                      <a:pt x="10" y="19"/>
                    </a:cubicBezTo>
                    <a:cubicBezTo>
                      <a:pt x="4" y="19"/>
                      <a:pt x="0" y="15"/>
                      <a:pt x="0" y="9"/>
                    </a:cubicBezTo>
                    <a:cubicBezTo>
                      <a:pt x="0" y="4"/>
                      <a:pt x="4" y="0"/>
                      <a:pt x="10" y="0"/>
                    </a:cubicBezTo>
                    <a:cubicBezTo>
                      <a:pt x="91" y="0"/>
                      <a:pt x="156" y="65"/>
                      <a:pt x="156" y="146"/>
                    </a:cubicBezTo>
                    <a:cubicBezTo>
                      <a:pt x="156" y="151"/>
                      <a:pt x="152" y="156"/>
                      <a:pt x="146" y="15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49"/>
              <p:cNvSpPr>
                <a:spLocks noEditPoints="1"/>
              </p:cNvSpPr>
              <p:nvPr/>
            </p:nvSpPr>
            <p:spPr bwMode="auto">
              <a:xfrm>
                <a:off x="3451225" y="5502276"/>
                <a:ext cx="538163" cy="538163"/>
              </a:xfrm>
              <a:custGeom>
                <a:avLst/>
                <a:gdLst>
                  <a:gd name="T0" fmla="*/ 200 w 401"/>
                  <a:gd name="T1" fmla="*/ 402 h 402"/>
                  <a:gd name="T2" fmla="*/ 0 w 401"/>
                  <a:gd name="T3" fmla="*/ 201 h 402"/>
                  <a:gd name="T4" fmla="*/ 200 w 401"/>
                  <a:gd name="T5" fmla="*/ 0 h 402"/>
                  <a:gd name="T6" fmla="*/ 401 w 401"/>
                  <a:gd name="T7" fmla="*/ 201 h 402"/>
                  <a:gd name="T8" fmla="*/ 200 w 401"/>
                  <a:gd name="T9" fmla="*/ 402 h 402"/>
                  <a:gd name="T10" fmla="*/ 200 w 401"/>
                  <a:gd name="T11" fmla="*/ 20 h 402"/>
                  <a:gd name="T12" fmla="*/ 19 w 401"/>
                  <a:gd name="T13" fmla="*/ 201 h 402"/>
                  <a:gd name="T14" fmla="*/ 200 w 401"/>
                  <a:gd name="T15" fmla="*/ 382 h 402"/>
                  <a:gd name="T16" fmla="*/ 381 w 401"/>
                  <a:gd name="T17" fmla="*/ 201 h 402"/>
                  <a:gd name="T18" fmla="*/ 200 w 401"/>
                  <a:gd name="T19" fmla="*/ 2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200" y="402"/>
                    </a:moveTo>
                    <a:cubicBezTo>
                      <a:pt x="90" y="402"/>
                      <a:pt x="0" y="312"/>
                      <a:pt x="0" y="201"/>
                    </a:cubicBezTo>
                    <a:cubicBezTo>
                      <a:pt x="0" y="90"/>
                      <a:pt x="90" y="0"/>
                      <a:pt x="200" y="0"/>
                    </a:cubicBezTo>
                    <a:cubicBezTo>
                      <a:pt x="311" y="0"/>
                      <a:pt x="401" y="90"/>
                      <a:pt x="401" y="201"/>
                    </a:cubicBezTo>
                    <a:cubicBezTo>
                      <a:pt x="401" y="312"/>
                      <a:pt x="311" y="402"/>
                      <a:pt x="200" y="402"/>
                    </a:cubicBezTo>
                    <a:close/>
                    <a:moveTo>
                      <a:pt x="200" y="20"/>
                    </a:moveTo>
                    <a:cubicBezTo>
                      <a:pt x="100" y="20"/>
                      <a:pt x="19" y="101"/>
                      <a:pt x="19" y="201"/>
                    </a:cubicBezTo>
                    <a:cubicBezTo>
                      <a:pt x="19" y="301"/>
                      <a:pt x="100" y="382"/>
                      <a:pt x="200" y="382"/>
                    </a:cubicBezTo>
                    <a:cubicBezTo>
                      <a:pt x="300" y="382"/>
                      <a:pt x="381" y="301"/>
                      <a:pt x="381" y="201"/>
                    </a:cubicBezTo>
                    <a:cubicBezTo>
                      <a:pt x="381" y="101"/>
                      <a:pt x="300" y="20"/>
                      <a:pt x="20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1"/>
              <p:cNvSpPr>
                <a:spLocks/>
              </p:cNvSpPr>
              <p:nvPr/>
            </p:nvSpPr>
            <p:spPr bwMode="auto">
              <a:xfrm>
                <a:off x="3706813" y="5584826"/>
                <a:ext cx="198438" cy="200025"/>
              </a:xfrm>
              <a:custGeom>
                <a:avLst/>
                <a:gdLst>
                  <a:gd name="T0" fmla="*/ 139 w 149"/>
                  <a:gd name="T1" fmla="*/ 149 h 149"/>
                  <a:gd name="T2" fmla="*/ 129 w 149"/>
                  <a:gd name="T3" fmla="*/ 139 h 149"/>
                  <a:gd name="T4" fmla="*/ 10 w 149"/>
                  <a:gd name="T5" fmla="*/ 20 h 149"/>
                  <a:gd name="T6" fmla="*/ 0 w 149"/>
                  <a:gd name="T7" fmla="*/ 10 h 149"/>
                  <a:gd name="T8" fmla="*/ 10 w 149"/>
                  <a:gd name="T9" fmla="*/ 0 h 149"/>
                  <a:gd name="T10" fmla="*/ 149 w 149"/>
                  <a:gd name="T11" fmla="*/ 139 h 149"/>
                  <a:gd name="T12" fmla="*/ 139 w 149"/>
                  <a:gd name="T13" fmla="*/ 14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39" y="149"/>
                    </a:moveTo>
                    <a:cubicBezTo>
                      <a:pt x="134" y="149"/>
                      <a:pt x="129" y="144"/>
                      <a:pt x="129" y="139"/>
                    </a:cubicBezTo>
                    <a:cubicBezTo>
                      <a:pt x="129" y="73"/>
                      <a:pt x="76" y="20"/>
                      <a:pt x="10" y="20"/>
                    </a:cubicBezTo>
                    <a:cubicBezTo>
                      <a:pt x="5" y="20"/>
                      <a:pt x="0" y="16"/>
                      <a:pt x="0" y="10"/>
                    </a:cubicBezTo>
                    <a:cubicBezTo>
                      <a:pt x="0" y="5"/>
                      <a:pt x="5" y="0"/>
                      <a:pt x="10" y="0"/>
                    </a:cubicBezTo>
                    <a:cubicBezTo>
                      <a:pt x="87" y="0"/>
                      <a:pt x="149" y="63"/>
                      <a:pt x="149" y="139"/>
                    </a:cubicBezTo>
                    <a:cubicBezTo>
                      <a:pt x="149" y="144"/>
                      <a:pt x="145" y="149"/>
                      <a:pt x="139" y="14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53"/>
              <p:cNvSpPr>
                <a:spLocks noEditPoints="1"/>
              </p:cNvSpPr>
              <p:nvPr/>
            </p:nvSpPr>
            <p:spPr bwMode="auto">
              <a:xfrm>
                <a:off x="3138488" y="6143626"/>
                <a:ext cx="346075" cy="347663"/>
              </a:xfrm>
              <a:custGeom>
                <a:avLst/>
                <a:gdLst>
                  <a:gd name="T0" fmla="*/ 130 w 259"/>
                  <a:gd name="T1" fmla="*/ 259 h 259"/>
                  <a:gd name="T2" fmla="*/ 0 w 259"/>
                  <a:gd name="T3" fmla="*/ 130 h 259"/>
                  <a:gd name="T4" fmla="*/ 130 w 259"/>
                  <a:gd name="T5" fmla="*/ 0 h 259"/>
                  <a:gd name="T6" fmla="*/ 259 w 259"/>
                  <a:gd name="T7" fmla="*/ 130 h 259"/>
                  <a:gd name="T8" fmla="*/ 130 w 259"/>
                  <a:gd name="T9" fmla="*/ 259 h 259"/>
                  <a:gd name="T10" fmla="*/ 130 w 259"/>
                  <a:gd name="T11" fmla="*/ 20 h 259"/>
                  <a:gd name="T12" fmla="*/ 20 w 259"/>
                  <a:gd name="T13" fmla="*/ 130 h 259"/>
                  <a:gd name="T14" fmla="*/ 130 w 259"/>
                  <a:gd name="T15" fmla="*/ 239 h 259"/>
                  <a:gd name="T16" fmla="*/ 240 w 259"/>
                  <a:gd name="T17" fmla="*/ 130 h 259"/>
                  <a:gd name="T18" fmla="*/ 130 w 259"/>
                  <a:gd name="T19" fmla="*/ 2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59">
                    <a:moveTo>
                      <a:pt x="130" y="259"/>
                    </a:moveTo>
                    <a:cubicBezTo>
                      <a:pt x="59" y="259"/>
                      <a:pt x="0" y="201"/>
                      <a:pt x="0" y="130"/>
                    </a:cubicBezTo>
                    <a:cubicBezTo>
                      <a:pt x="0" y="58"/>
                      <a:pt x="59" y="0"/>
                      <a:pt x="130" y="0"/>
                    </a:cubicBezTo>
                    <a:cubicBezTo>
                      <a:pt x="201" y="0"/>
                      <a:pt x="259" y="58"/>
                      <a:pt x="259" y="130"/>
                    </a:cubicBezTo>
                    <a:cubicBezTo>
                      <a:pt x="259" y="201"/>
                      <a:pt x="201" y="259"/>
                      <a:pt x="130" y="259"/>
                    </a:cubicBezTo>
                    <a:close/>
                    <a:moveTo>
                      <a:pt x="130" y="20"/>
                    </a:moveTo>
                    <a:cubicBezTo>
                      <a:pt x="69" y="20"/>
                      <a:pt x="20" y="69"/>
                      <a:pt x="20" y="130"/>
                    </a:cubicBezTo>
                    <a:cubicBezTo>
                      <a:pt x="20" y="190"/>
                      <a:pt x="69" y="239"/>
                      <a:pt x="130" y="239"/>
                    </a:cubicBezTo>
                    <a:cubicBezTo>
                      <a:pt x="190" y="239"/>
                      <a:pt x="240" y="190"/>
                      <a:pt x="240" y="130"/>
                    </a:cubicBezTo>
                    <a:cubicBezTo>
                      <a:pt x="240" y="69"/>
                      <a:pt x="190" y="20"/>
                      <a:pt x="13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55"/>
              <p:cNvSpPr>
                <a:spLocks/>
              </p:cNvSpPr>
              <p:nvPr/>
            </p:nvSpPr>
            <p:spPr bwMode="auto">
              <a:xfrm>
                <a:off x="3298825" y="6196013"/>
                <a:ext cx="133350" cy="134938"/>
              </a:xfrm>
              <a:custGeom>
                <a:avLst/>
                <a:gdLst>
                  <a:gd name="T0" fmla="*/ 91 w 100"/>
                  <a:gd name="T1" fmla="*/ 100 h 100"/>
                  <a:gd name="T2" fmla="*/ 81 w 100"/>
                  <a:gd name="T3" fmla="*/ 91 h 100"/>
                  <a:gd name="T4" fmla="*/ 10 w 100"/>
                  <a:gd name="T5" fmla="*/ 20 h 100"/>
                  <a:gd name="T6" fmla="*/ 0 w 100"/>
                  <a:gd name="T7" fmla="*/ 10 h 100"/>
                  <a:gd name="T8" fmla="*/ 10 w 100"/>
                  <a:gd name="T9" fmla="*/ 0 h 100"/>
                  <a:gd name="T10" fmla="*/ 100 w 100"/>
                  <a:gd name="T11" fmla="*/ 91 h 100"/>
                  <a:gd name="T12" fmla="*/ 91 w 100"/>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100" h="100">
                    <a:moveTo>
                      <a:pt x="91" y="100"/>
                    </a:moveTo>
                    <a:cubicBezTo>
                      <a:pt x="85" y="100"/>
                      <a:pt x="81" y="96"/>
                      <a:pt x="81" y="91"/>
                    </a:cubicBezTo>
                    <a:cubicBezTo>
                      <a:pt x="81" y="52"/>
                      <a:pt x="49" y="20"/>
                      <a:pt x="10" y="20"/>
                    </a:cubicBezTo>
                    <a:cubicBezTo>
                      <a:pt x="4" y="20"/>
                      <a:pt x="0" y="15"/>
                      <a:pt x="0" y="10"/>
                    </a:cubicBezTo>
                    <a:cubicBezTo>
                      <a:pt x="0" y="5"/>
                      <a:pt x="4" y="0"/>
                      <a:pt x="10" y="0"/>
                    </a:cubicBezTo>
                    <a:cubicBezTo>
                      <a:pt x="60" y="0"/>
                      <a:pt x="100" y="41"/>
                      <a:pt x="100" y="91"/>
                    </a:cubicBezTo>
                    <a:cubicBezTo>
                      <a:pt x="100" y="96"/>
                      <a:pt x="96" y="100"/>
                      <a:pt x="91" y="1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287461" y="4290926"/>
              <a:ext cx="1696196" cy="5428902"/>
              <a:chOff x="2552700" y="4264026"/>
              <a:chExt cx="2001838" cy="6407150"/>
            </a:xfrm>
          </p:grpSpPr>
          <p:sp>
            <p:nvSpPr>
              <p:cNvPr id="32" name="Freeform 6"/>
              <p:cNvSpPr>
                <a:spLocks noEditPoints="1"/>
              </p:cNvSpPr>
              <p:nvPr/>
            </p:nvSpPr>
            <p:spPr bwMode="auto">
              <a:xfrm>
                <a:off x="2552700" y="4264026"/>
                <a:ext cx="2001838" cy="6407150"/>
              </a:xfrm>
              <a:custGeom>
                <a:avLst/>
                <a:gdLst>
                  <a:gd name="T0" fmla="*/ 0 w 1494"/>
                  <a:gd name="T1" fmla="*/ 0 h 4781"/>
                  <a:gd name="T2" fmla="*/ 0 w 1494"/>
                  <a:gd name="T3" fmla="*/ 4781 h 4781"/>
                  <a:gd name="T4" fmla="*/ 1494 w 1494"/>
                  <a:gd name="T5" fmla="*/ 4781 h 4781"/>
                  <a:gd name="T6" fmla="*/ 1494 w 1494"/>
                  <a:gd name="T7" fmla="*/ 0 h 4781"/>
                  <a:gd name="T8" fmla="*/ 0 w 1494"/>
                  <a:gd name="T9" fmla="*/ 0 h 4781"/>
                  <a:gd name="T10" fmla="*/ 739 w 1494"/>
                  <a:gd name="T11" fmla="*/ 4575 h 4781"/>
                  <a:gd name="T12" fmla="*/ 368 w 1494"/>
                  <a:gd name="T13" fmla="*/ 4199 h 4781"/>
                  <a:gd name="T14" fmla="*/ 357 w 1494"/>
                  <a:gd name="T15" fmla="*/ 357 h 4781"/>
                  <a:gd name="T16" fmla="*/ 1121 w 1494"/>
                  <a:gd name="T17" fmla="*/ 359 h 4781"/>
                  <a:gd name="T18" fmla="*/ 1121 w 1494"/>
                  <a:gd name="T19" fmla="*/ 2839 h 4781"/>
                  <a:gd name="T20" fmla="*/ 1124 w 1494"/>
                  <a:gd name="T21" fmla="*/ 4203 h 4781"/>
                  <a:gd name="T22" fmla="*/ 739 w 1494"/>
                  <a:gd name="T23" fmla="*/ 4575 h 4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4" h="4781">
                    <a:moveTo>
                      <a:pt x="0" y="0"/>
                    </a:moveTo>
                    <a:cubicBezTo>
                      <a:pt x="0" y="4781"/>
                      <a:pt x="0" y="4781"/>
                      <a:pt x="0" y="4781"/>
                    </a:cubicBezTo>
                    <a:cubicBezTo>
                      <a:pt x="1494" y="4781"/>
                      <a:pt x="1494" y="4781"/>
                      <a:pt x="1494" y="4781"/>
                    </a:cubicBezTo>
                    <a:cubicBezTo>
                      <a:pt x="1494" y="0"/>
                      <a:pt x="1494" y="0"/>
                      <a:pt x="1494" y="0"/>
                    </a:cubicBezTo>
                    <a:lnTo>
                      <a:pt x="0" y="0"/>
                    </a:lnTo>
                    <a:close/>
                    <a:moveTo>
                      <a:pt x="739" y="4575"/>
                    </a:moveTo>
                    <a:cubicBezTo>
                      <a:pt x="535" y="4575"/>
                      <a:pt x="368" y="4406"/>
                      <a:pt x="368" y="4199"/>
                    </a:cubicBezTo>
                    <a:cubicBezTo>
                      <a:pt x="357" y="357"/>
                      <a:pt x="357" y="357"/>
                      <a:pt x="357" y="357"/>
                    </a:cubicBezTo>
                    <a:cubicBezTo>
                      <a:pt x="1121" y="359"/>
                      <a:pt x="1121" y="359"/>
                      <a:pt x="1121" y="359"/>
                    </a:cubicBezTo>
                    <a:cubicBezTo>
                      <a:pt x="1121" y="2839"/>
                      <a:pt x="1121" y="2839"/>
                      <a:pt x="1121" y="2839"/>
                    </a:cubicBezTo>
                    <a:cubicBezTo>
                      <a:pt x="1124" y="4203"/>
                      <a:pt x="1124" y="4203"/>
                      <a:pt x="1124" y="4203"/>
                    </a:cubicBezTo>
                    <a:cubicBezTo>
                      <a:pt x="1124" y="4405"/>
                      <a:pt x="948" y="4575"/>
                      <a:pt x="739" y="4575"/>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72"/>
              <p:cNvSpPr>
                <a:spLocks noEditPoints="1"/>
              </p:cNvSpPr>
              <p:nvPr/>
            </p:nvSpPr>
            <p:spPr bwMode="auto">
              <a:xfrm>
                <a:off x="2740025" y="4367213"/>
                <a:ext cx="1627188" cy="6194425"/>
              </a:xfrm>
              <a:custGeom>
                <a:avLst/>
                <a:gdLst>
                  <a:gd name="T0" fmla="*/ 599 w 1214"/>
                  <a:gd name="T1" fmla="*/ 4623 h 4623"/>
                  <a:gd name="T2" fmla="*/ 103 w 1214"/>
                  <a:gd name="T3" fmla="*/ 4122 h 4623"/>
                  <a:gd name="T4" fmla="*/ 108 w 1214"/>
                  <a:gd name="T5" fmla="*/ 359 h 4623"/>
                  <a:gd name="T6" fmla="*/ 3 w 1214"/>
                  <a:gd name="T7" fmla="*/ 83 h 4623"/>
                  <a:gd name="T8" fmla="*/ 48 w 1214"/>
                  <a:gd name="T9" fmla="*/ 3 h 4623"/>
                  <a:gd name="T10" fmla="*/ 56 w 1214"/>
                  <a:gd name="T11" fmla="*/ 0 h 4623"/>
                  <a:gd name="T12" fmla="*/ 1158 w 1214"/>
                  <a:gd name="T13" fmla="*/ 0 h 4623"/>
                  <a:gd name="T14" fmla="*/ 1166 w 1214"/>
                  <a:gd name="T15" fmla="*/ 3 h 4623"/>
                  <a:gd name="T16" fmla="*/ 1211 w 1214"/>
                  <a:gd name="T17" fmla="*/ 87 h 4623"/>
                  <a:gd name="T18" fmla="*/ 1106 w 1214"/>
                  <a:gd name="T19" fmla="*/ 359 h 4623"/>
                  <a:gd name="T20" fmla="*/ 1106 w 1214"/>
                  <a:gd name="T21" fmla="*/ 2762 h 4623"/>
                  <a:gd name="T22" fmla="*/ 1109 w 1214"/>
                  <a:gd name="T23" fmla="*/ 4126 h 4623"/>
                  <a:gd name="T24" fmla="*/ 599 w 1214"/>
                  <a:gd name="T25" fmla="*/ 4623 h 4623"/>
                  <a:gd name="T26" fmla="*/ 82 w 1214"/>
                  <a:gd name="T27" fmla="*/ 78 h 4623"/>
                  <a:gd name="T28" fmla="*/ 82 w 1214"/>
                  <a:gd name="T29" fmla="*/ 83 h 4623"/>
                  <a:gd name="T30" fmla="*/ 181 w 1214"/>
                  <a:gd name="T31" fmla="*/ 328 h 4623"/>
                  <a:gd name="T32" fmla="*/ 187 w 1214"/>
                  <a:gd name="T33" fmla="*/ 337 h 4623"/>
                  <a:gd name="T34" fmla="*/ 181 w 1214"/>
                  <a:gd name="T35" fmla="*/ 4122 h 4623"/>
                  <a:gd name="T36" fmla="*/ 599 w 1214"/>
                  <a:gd name="T37" fmla="*/ 4545 h 4623"/>
                  <a:gd name="T38" fmla="*/ 902 w 1214"/>
                  <a:gd name="T39" fmla="*/ 4422 h 4623"/>
                  <a:gd name="T40" fmla="*/ 1030 w 1214"/>
                  <a:gd name="T41" fmla="*/ 4126 h 4623"/>
                  <a:gd name="T42" fmla="*/ 1027 w 1214"/>
                  <a:gd name="T43" fmla="*/ 2762 h 4623"/>
                  <a:gd name="T44" fmla="*/ 1027 w 1214"/>
                  <a:gd name="T45" fmla="*/ 337 h 4623"/>
                  <a:gd name="T46" fmla="*/ 1033 w 1214"/>
                  <a:gd name="T47" fmla="*/ 328 h 4623"/>
                  <a:gd name="T48" fmla="*/ 1132 w 1214"/>
                  <a:gd name="T49" fmla="*/ 87 h 4623"/>
                  <a:gd name="T50" fmla="*/ 1132 w 1214"/>
                  <a:gd name="T51" fmla="*/ 78 h 4623"/>
                  <a:gd name="T52" fmla="*/ 82 w 1214"/>
                  <a:gd name="T53" fmla="*/ 78 h 4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14" h="4623">
                    <a:moveTo>
                      <a:pt x="599" y="4623"/>
                    </a:moveTo>
                    <a:cubicBezTo>
                      <a:pt x="326" y="4623"/>
                      <a:pt x="103" y="4398"/>
                      <a:pt x="103" y="4122"/>
                    </a:cubicBezTo>
                    <a:cubicBezTo>
                      <a:pt x="108" y="359"/>
                      <a:pt x="108" y="359"/>
                      <a:pt x="108" y="359"/>
                    </a:cubicBezTo>
                    <a:cubicBezTo>
                      <a:pt x="83" y="317"/>
                      <a:pt x="0" y="170"/>
                      <a:pt x="3" y="83"/>
                    </a:cubicBezTo>
                    <a:cubicBezTo>
                      <a:pt x="1" y="38"/>
                      <a:pt x="31" y="12"/>
                      <a:pt x="48" y="3"/>
                    </a:cubicBezTo>
                    <a:cubicBezTo>
                      <a:pt x="56" y="0"/>
                      <a:pt x="56" y="0"/>
                      <a:pt x="56" y="0"/>
                    </a:cubicBezTo>
                    <a:cubicBezTo>
                      <a:pt x="1158" y="0"/>
                      <a:pt x="1158" y="0"/>
                      <a:pt x="1158" y="0"/>
                    </a:cubicBezTo>
                    <a:cubicBezTo>
                      <a:pt x="1166" y="3"/>
                      <a:pt x="1166" y="3"/>
                      <a:pt x="1166" y="3"/>
                    </a:cubicBezTo>
                    <a:cubicBezTo>
                      <a:pt x="1183" y="12"/>
                      <a:pt x="1213" y="38"/>
                      <a:pt x="1211" y="87"/>
                    </a:cubicBezTo>
                    <a:cubicBezTo>
                      <a:pt x="1214" y="170"/>
                      <a:pt x="1131" y="317"/>
                      <a:pt x="1106" y="359"/>
                    </a:cubicBezTo>
                    <a:cubicBezTo>
                      <a:pt x="1106" y="2762"/>
                      <a:pt x="1106" y="2762"/>
                      <a:pt x="1106" y="2762"/>
                    </a:cubicBezTo>
                    <a:cubicBezTo>
                      <a:pt x="1109" y="4126"/>
                      <a:pt x="1109" y="4126"/>
                      <a:pt x="1109" y="4126"/>
                    </a:cubicBezTo>
                    <a:cubicBezTo>
                      <a:pt x="1109" y="4400"/>
                      <a:pt x="880" y="4623"/>
                      <a:pt x="599" y="4623"/>
                    </a:cubicBezTo>
                    <a:close/>
                    <a:moveTo>
                      <a:pt x="82" y="78"/>
                    </a:moveTo>
                    <a:cubicBezTo>
                      <a:pt x="82" y="80"/>
                      <a:pt x="82" y="81"/>
                      <a:pt x="82" y="83"/>
                    </a:cubicBezTo>
                    <a:cubicBezTo>
                      <a:pt x="79" y="141"/>
                      <a:pt x="141" y="263"/>
                      <a:pt x="181" y="328"/>
                    </a:cubicBezTo>
                    <a:cubicBezTo>
                      <a:pt x="187" y="337"/>
                      <a:pt x="187" y="337"/>
                      <a:pt x="187" y="337"/>
                    </a:cubicBezTo>
                    <a:cubicBezTo>
                      <a:pt x="181" y="4122"/>
                      <a:pt x="181" y="4122"/>
                      <a:pt x="181" y="4122"/>
                    </a:cubicBezTo>
                    <a:cubicBezTo>
                      <a:pt x="181" y="4355"/>
                      <a:pt x="369" y="4545"/>
                      <a:pt x="599" y="4545"/>
                    </a:cubicBezTo>
                    <a:cubicBezTo>
                      <a:pt x="712" y="4545"/>
                      <a:pt x="820" y="4501"/>
                      <a:pt x="902" y="4422"/>
                    </a:cubicBezTo>
                    <a:cubicBezTo>
                      <a:pt x="985" y="4343"/>
                      <a:pt x="1030" y="4237"/>
                      <a:pt x="1030" y="4126"/>
                    </a:cubicBezTo>
                    <a:cubicBezTo>
                      <a:pt x="1027" y="2762"/>
                      <a:pt x="1027" y="2762"/>
                      <a:pt x="1027" y="2762"/>
                    </a:cubicBezTo>
                    <a:cubicBezTo>
                      <a:pt x="1027" y="337"/>
                      <a:pt x="1027" y="337"/>
                      <a:pt x="1027" y="337"/>
                    </a:cubicBezTo>
                    <a:cubicBezTo>
                      <a:pt x="1033" y="328"/>
                      <a:pt x="1033" y="328"/>
                      <a:pt x="1033" y="328"/>
                    </a:cubicBezTo>
                    <a:cubicBezTo>
                      <a:pt x="1073" y="263"/>
                      <a:pt x="1135" y="141"/>
                      <a:pt x="1132" y="87"/>
                    </a:cubicBezTo>
                    <a:cubicBezTo>
                      <a:pt x="1132" y="83"/>
                      <a:pt x="1132" y="80"/>
                      <a:pt x="1132" y="78"/>
                    </a:cubicBezTo>
                    <a:lnTo>
                      <a:pt x="82" y="7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3" name="Group 42"/>
          <p:cNvGrpSpPr/>
          <p:nvPr/>
        </p:nvGrpSpPr>
        <p:grpSpPr>
          <a:xfrm>
            <a:off x="3171574" y="2359209"/>
            <a:ext cx="1320924" cy="1804309"/>
            <a:chOff x="6744145" y="4753150"/>
            <a:chExt cx="3973483" cy="5427557"/>
          </a:xfrm>
        </p:grpSpPr>
        <p:sp>
          <p:nvSpPr>
            <p:cNvPr id="44" name="Rectangle 43"/>
            <p:cNvSpPr/>
            <p:nvPr/>
          </p:nvSpPr>
          <p:spPr>
            <a:xfrm>
              <a:off x="6982792" y="8312336"/>
              <a:ext cx="3496188" cy="17769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5" name="Group 44"/>
            <p:cNvGrpSpPr/>
            <p:nvPr/>
          </p:nvGrpSpPr>
          <p:grpSpPr>
            <a:xfrm>
              <a:off x="6744145" y="4753150"/>
              <a:ext cx="3973483" cy="5427557"/>
              <a:chOff x="5762625" y="4264026"/>
              <a:chExt cx="4689475" cy="6405563"/>
            </a:xfrm>
          </p:grpSpPr>
          <p:sp>
            <p:nvSpPr>
              <p:cNvPr id="67" name="Freeform 8"/>
              <p:cNvSpPr>
                <a:spLocks noEditPoints="1"/>
              </p:cNvSpPr>
              <p:nvPr/>
            </p:nvSpPr>
            <p:spPr bwMode="auto">
              <a:xfrm>
                <a:off x="5762625" y="4264026"/>
                <a:ext cx="4689475" cy="6405563"/>
              </a:xfrm>
              <a:custGeom>
                <a:avLst/>
                <a:gdLst>
                  <a:gd name="T0" fmla="*/ 0 w 3501"/>
                  <a:gd name="T1" fmla="*/ 0 h 4780"/>
                  <a:gd name="T2" fmla="*/ 0 w 3501"/>
                  <a:gd name="T3" fmla="*/ 4780 h 4780"/>
                  <a:gd name="T4" fmla="*/ 3501 w 3501"/>
                  <a:gd name="T5" fmla="*/ 4780 h 4780"/>
                  <a:gd name="T6" fmla="*/ 3501 w 3501"/>
                  <a:gd name="T7" fmla="*/ 0 h 4780"/>
                  <a:gd name="T8" fmla="*/ 0 w 3501"/>
                  <a:gd name="T9" fmla="*/ 0 h 4780"/>
                  <a:gd name="T10" fmla="*/ 2380 w 3501"/>
                  <a:gd name="T11" fmla="*/ 4519 h 4780"/>
                  <a:gd name="T12" fmla="*/ 1120 w 3501"/>
                  <a:gd name="T13" fmla="*/ 4519 h 4780"/>
                  <a:gd name="T14" fmla="*/ 313 w 3501"/>
                  <a:gd name="T15" fmla="*/ 3227 h 4780"/>
                  <a:gd name="T16" fmla="*/ 1315 w 3501"/>
                  <a:gd name="T17" fmla="*/ 2102 h 4780"/>
                  <a:gd name="T18" fmla="*/ 1342 w 3501"/>
                  <a:gd name="T19" fmla="*/ 2095 h 4780"/>
                  <a:gd name="T20" fmla="*/ 1342 w 3501"/>
                  <a:gd name="T21" fmla="*/ 386 h 4780"/>
                  <a:gd name="T22" fmla="*/ 1337 w 3501"/>
                  <a:gd name="T23" fmla="*/ 377 h 4780"/>
                  <a:gd name="T24" fmla="*/ 1274 w 3501"/>
                  <a:gd name="T25" fmla="*/ 226 h 4780"/>
                  <a:gd name="T26" fmla="*/ 2215 w 3501"/>
                  <a:gd name="T27" fmla="*/ 226 h 4780"/>
                  <a:gd name="T28" fmla="*/ 2227 w 3501"/>
                  <a:gd name="T29" fmla="*/ 226 h 4780"/>
                  <a:gd name="T30" fmla="*/ 2164 w 3501"/>
                  <a:gd name="T31" fmla="*/ 377 h 4780"/>
                  <a:gd name="T32" fmla="*/ 2158 w 3501"/>
                  <a:gd name="T33" fmla="*/ 386 h 4780"/>
                  <a:gd name="T34" fmla="*/ 2158 w 3501"/>
                  <a:gd name="T35" fmla="*/ 2095 h 4780"/>
                  <a:gd name="T36" fmla="*/ 2185 w 3501"/>
                  <a:gd name="T37" fmla="*/ 2102 h 4780"/>
                  <a:gd name="T38" fmla="*/ 3187 w 3501"/>
                  <a:gd name="T39" fmla="*/ 3227 h 4780"/>
                  <a:gd name="T40" fmla="*/ 2380 w 3501"/>
                  <a:gd name="T41" fmla="*/ 4519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01" h="4780">
                    <a:moveTo>
                      <a:pt x="0" y="0"/>
                    </a:moveTo>
                    <a:cubicBezTo>
                      <a:pt x="0" y="4780"/>
                      <a:pt x="0" y="4780"/>
                      <a:pt x="0" y="4780"/>
                    </a:cubicBezTo>
                    <a:cubicBezTo>
                      <a:pt x="3501" y="4780"/>
                      <a:pt x="3501" y="4780"/>
                      <a:pt x="3501" y="4780"/>
                    </a:cubicBezTo>
                    <a:cubicBezTo>
                      <a:pt x="3501" y="0"/>
                      <a:pt x="3501" y="0"/>
                      <a:pt x="3501" y="0"/>
                    </a:cubicBezTo>
                    <a:lnTo>
                      <a:pt x="0" y="0"/>
                    </a:lnTo>
                    <a:close/>
                    <a:moveTo>
                      <a:pt x="2380" y="4519"/>
                    </a:moveTo>
                    <a:cubicBezTo>
                      <a:pt x="1120" y="4519"/>
                      <a:pt x="1120" y="4519"/>
                      <a:pt x="1120" y="4519"/>
                    </a:cubicBezTo>
                    <a:cubicBezTo>
                      <a:pt x="881" y="4458"/>
                      <a:pt x="234" y="4113"/>
                      <a:pt x="313" y="3227"/>
                    </a:cubicBezTo>
                    <a:cubicBezTo>
                      <a:pt x="394" y="2323"/>
                      <a:pt x="1306" y="2105"/>
                      <a:pt x="1315" y="2102"/>
                    </a:cubicBezTo>
                    <a:cubicBezTo>
                      <a:pt x="1342" y="2095"/>
                      <a:pt x="1342" y="2095"/>
                      <a:pt x="1342" y="2095"/>
                    </a:cubicBezTo>
                    <a:cubicBezTo>
                      <a:pt x="1342" y="386"/>
                      <a:pt x="1342" y="386"/>
                      <a:pt x="1342" y="386"/>
                    </a:cubicBezTo>
                    <a:cubicBezTo>
                      <a:pt x="1337" y="377"/>
                      <a:pt x="1337" y="377"/>
                      <a:pt x="1337" y="377"/>
                    </a:cubicBezTo>
                    <a:cubicBezTo>
                      <a:pt x="1303" y="320"/>
                      <a:pt x="1276" y="254"/>
                      <a:pt x="1274" y="226"/>
                    </a:cubicBezTo>
                    <a:cubicBezTo>
                      <a:pt x="2215" y="226"/>
                      <a:pt x="2215" y="226"/>
                      <a:pt x="2215" y="226"/>
                    </a:cubicBezTo>
                    <a:cubicBezTo>
                      <a:pt x="2227" y="226"/>
                      <a:pt x="2227" y="226"/>
                      <a:pt x="2227" y="226"/>
                    </a:cubicBezTo>
                    <a:cubicBezTo>
                      <a:pt x="2225" y="254"/>
                      <a:pt x="2197" y="320"/>
                      <a:pt x="2164" y="377"/>
                    </a:cubicBezTo>
                    <a:cubicBezTo>
                      <a:pt x="2158" y="386"/>
                      <a:pt x="2158" y="386"/>
                      <a:pt x="2158" y="386"/>
                    </a:cubicBezTo>
                    <a:cubicBezTo>
                      <a:pt x="2158" y="2095"/>
                      <a:pt x="2158" y="2095"/>
                      <a:pt x="2158" y="2095"/>
                    </a:cubicBezTo>
                    <a:cubicBezTo>
                      <a:pt x="2185" y="2102"/>
                      <a:pt x="2185" y="2102"/>
                      <a:pt x="2185" y="2102"/>
                    </a:cubicBezTo>
                    <a:cubicBezTo>
                      <a:pt x="2194" y="2105"/>
                      <a:pt x="3106" y="2323"/>
                      <a:pt x="3187" y="3227"/>
                    </a:cubicBezTo>
                    <a:cubicBezTo>
                      <a:pt x="3267" y="4113"/>
                      <a:pt x="2619" y="4458"/>
                      <a:pt x="2380" y="451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73"/>
              <p:cNvSpPr>
                <a:spLocks noEditPoints="1"/>
              </p:cNvSpPr>
              <p:nvPr/>
            </p:nvSpPr>
            <p:spPr bwMode="auto">
              <a:xfrm>
                <a:off x="5838826" y="4387852"/>
                <a:ext cx="4537074" cy="6138863"/>
              </a:xfrm>
              <a:custGeom>
                <a:avLst/>
                <a:gdLst>
                  <a:gd name="T0" fmla="*/ 2371 w 3387"/>
                  <a:gd name="T1" fmla="*/ 4581 h 4581"/>
                  <a:gd name="T2" fmla="*/ 1011 w 3387"/>
                  <a:gd name="T3" fmla="*/ 4580 h 4581"/>
                  <a:gd name="T4" fmla="*/ 90 w 3387"/>
                  <a:gd name="T5" fmla="*/ 3150 h 4581"/>
                  <a:gd name="T6" fmla="*/ 1140 w 3387"/>
                  <a:gd name="T7" fmla="*/ 1896 h 4581"/>
                  <a:gd name="T8" fmla="*/ 1140 w 3387"/>
                  <a:gd name="T9" fmla="*/ 264 h 4581"/>
                  <a:gd name="T10" fmla="*/ 1076 w 3387"/>
                  <a:gd name="T11" fmla="*/ 33 h 4581"/>
                  <a:gd name="T12" fmla="*/ 1137 w 3387"/>
                  <a:gd name="T13" fmla="*/ 0 h 4581"/>
                  <a:gd name="T14" fmla="*/ 2249 w 3387"/>
                  <a:gd name="T15" fmla="*/ 0 h 4581"/>
                  <a:gd name="T16" fmla="*/ 2310 w 3387"/>
                  <a:gd name="T17" fmla="*/ 33 h 4581"/>
                  <a:gd name="T18" fmla="*/ 2247 w 3387"/>
                  <a:gd name="T19" fmla="*/ 264 h 4581"/>
                  <a:gd name="T20" fmla="*/ 2247 w 3387"/>
                  <a:gd name="T21" fmla="*/ 1896 h 4581"/>
                  <a:gd name="T22" fmla="*/ 3297 w 3387"/>
                  <a:gd name="T23" fmla="*/ 3150 h 4581"/>
                  <a:gd name="T24" fmla="*/ 2376 w 3387"/>
                  <a:gd name="T25" fmla="*/ 4580 h 4581"/>
                  <a:gd name="T26" fmla="*/ 2371 w 3387"/>
                  <a:gd name="T27" fmla="*/ 4581 h 4581"/>
                  <a:gd name="T28" fmla="*/ 1025 w 3387"/>
                  <a:gd name="T29" fmla="*/ 4503 h 4581"/>
                  <a:gd name="T30" fmla="*/ 2362 w 3387"/>
                  <a:gd name="T31" fmla="*/ 4503 h 4581"/>
                  <a:gd name="T32" fmla="*/ 3219 w 3387"/>
                  <a:gd name="T33" fmla="*/ 3157 h 4581"/>
                  <a:gd name="T34" fmla="*/ 2197 w 3387"/>
                  <a:gd name="T35" fmla="*/ 1962 h 4581"/>
                  <a:gd name="T36" fmla="*/ 2168 w 3387"/>
                  <a:gd name="T37" fmla="*/ 1954 h 4581"/>
                  <a:gd name="T38" fmla="*/ 2168 w 3387"/>
                  <a:gd name="T39" fmla="*/ 242 h 4581"/>
                  <a:gd name="T40" fmla="*/ 2174 w 3387"/>
                  <a:gd name="T41" fmla="*/ 232 h 4581"/>
                  <a:gd name="T42" fmla="*/ 2241 w 3387"/>
                  <a:gd name="T43" fmla="*/ 78 h 4581"/>
                  <a:gd name="T44" fmla="*/ 2229 w 3387"/>
                  <a:gd name="T45" fmla="*/ 78 h 4581"/>
                  <a:gd name="T46" fmla="*/ 1145 w 3387"/>
                  <a:gd name="T47" fmla="*/ 78 h 4581"/>
                  <a:gd name="T48" fmla="*/ 1212 w 3387"/>
                  <a:gd name="T49" fmla="*/ 232 h 4581"/>
                  <a:gd name="T50" fmla="*/ 1218 w 3387"/>
                  <a:gd name="T51" fmla="*/ 242 h 4581"/>
                  <a:gd name="T52" fmla="*/ 1218 w 3387"/>
                  <a:gd name="T53" fmla="*/ 1954 h 4581"/>
                  <a:gd name="T54" fmla="*/ 1189 w 3387"/>
                  <a:gd name="T55" fmla="*/ 1962 h 4581"/>
                  <a:gd name="T56" fmla="*/ 168 w 3387"/>
                  <a:gd name="T57" fmla="*/ 3157 h 4581"/>
                  <a:gd name="T58" fmla="*/ 1025 w 3387"/>
                  <a:gd name="T59" fmla="*/ 4503 h 4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87" h="4581">
                    <a:moveTo>
                      <a:pt x="2371" y="4581"/>
                    </a:moveTo>
                    <a:cubicBezTo>
                      <a:pt x="1011" y="4580"/>
                      <a:pt x="1011" y="4580"/>
                      <a:pt x="1011" y="4580"/>
                    </a:cubicBezTo>
                    <a:cubicBezTo>
                      <a:pt x="743" y="4517"/>
                      <a:pt x="0" y="4119"/>
                      <a:pt x="90" y="3150"/>
                    </a:cubicBezTo>
                    <a:cubicBezTo>
                      <a:pt x="172" y="2264"/>
                      <a:pt x="976" y="1950"/>
                      <a:pt x="1140" y="1896"/>
                    </a:cubicBezTo>
                    <a:cubicBezTo>
                      <a:pt x="1140" y="264"/>
                      <a:pt x="1140" y="264"/>
                      <a:pt x="1140" y="264"/>
                    </a:cubicBezTo>
                    <a:cubicBezTo>
                      <a:pt x="1100" y="198"/>
                      <a:pt x="1045" y="88"/>
                      <a:pt x="1076" y="33"/>
                    </a:cubicBezTo>
                    <a:cubicBezTo>
                      <a:pt x="1083" y="20"/>
                      <a:pt x="1100" y="0"/>
                      <a:pt x="1137" y="0"/>
                    </a:cubicBezTo>
                    <a:cubicBezTo>
                      <a:pt x="2249" y="0"/>
                      <a:pt x="2249" y="0"/>
                      <a:pt x="2249" y="0"/>
                    </a:cubicBezTo>
                    <a:cubicBezTo>
                      <a:pt x="2286" y="0"/>
                      <a:pt x="2303" y="20"/>
                      <a:pt x="2310" y="33"/>
                    </a:cubicBezTo>
                    <a:cubicBezTo>
                      <a:pt x="2341" y="88"/>
                      <a:pt x="2287" y="198"/>
                      <a:pt x="2247" y="264"/>
                    </a:cubicBezTo>
                    <a:cubicBezTo>
                      <a:pt x="2247" y="1896"/>
                      <a:pt x="2247" y="1896"/>
                      <a:pt x="2247" y="1896"/>
                    </a:cubicBezTo>
                    <a:cubicBezTo>
                      <a:pt x="2410" y="1950"/>
                      <a:pt x="3214" y="2264"/>
                      <a:pt x="3297" y="3150"/>
                    </a:cubicBezTo>
                    <a:cubicBezTo>
                      <a:pt x="3387" y="4119"/>
                      <a:pt x="2643" y="4517"/>
                      <a:pt x="2376" y="4580"/>
                    </a:cubicBezTo>
                    <a:lnTo>
                      <a:pt x="2371" y="4581"/>
                    </a:lnTo>
                    <a:close/>
                    <a:moveTo>
                      <a:pt x="1025" y="4503"/>
                    </a:moveTo>
                    <a:cubicBezTo>
                      <a:pt x="2362" y="4503"/>
                      <a:pt x="2362" y="4503"/>
                      <a:pt x="2362" y="4503"/>
                    </a:cubicBezTo>
                    <a:cubicBezTo>
                      <a:pt x="2616" y="4441"/>
                      <a:pt x="3303" y="4066"/>
                      <a:pt x="3219" y="3157"/>
                    </a:cubicBezTo>
                    <a:cubicBezTo>
                      <a:pt x="3132" y="2230"/>
                      <a:pt x="2207" y="1965"/>
                      <a:pt x="2197" y="1962"/>
                    </a:cubicBezTo>
                    <a:cubicBezTo>
                      <a:pt x="2168" y="1954"/>
                      <a:pt x="2168" y="1954"/>
                      <a:pt x="2168" y="1954"/>
                    </a:cubicBezTo>
                    <a:cubicBezTo>
                      <a:pt x="2168" y="242"/>
                      <a:pt x="2168" y="242"/>
                      <a:pt x="2168" y="242"/>
                    </a:cubicBezTo>
                    <a:cubicBezTo>
                      <a:pt x="2174" y="232"/>
                      <a:pt x="2174" y="232"/>
                      <a:pt x="2174" y="232"/>
                    </a:cubicBezTo>
                    <a:cubicBezTo>
                      <a:pt x="2210" y="174"/>
                      <a:pt x="2239" y="106"/>
                      <a:pt x="2241" y="78"/>
                    </a:cubicBezTo>
                    <a:cubicBezTo>
                      <a:pt x="2229" y="78"/>
                      <a:pt x="2229" y="78"/>
                      <a:pt x="2229" y="78"/>
                    </a:cubicBezTo>
                    <a:cubicBezTo>
                      <a:pt x="1145" y="78"/>
                      <a:pt x="1145" y="78"/>
                      <a:pt x="1145" y="78"/>
                    </a:cubicBezTo>
                    <a:cubicBezTo>
                      <a:pt x="1147" y="106"/>
                      <a:pt x="1176" y="174"/>
                      <a:pt x="1212" y="232"/>
                    </a:cubicBezTo>
                    <a:cubicBezTo>
                      <a:pt x="1218" y="242"/>
                      <a:pt x="1218" y="242"/>
                      <a:pt x="1218" y="242"/>
                    </a:cubicBezTo>
                    <a:cubicBezTo>
                      <a:pt x="1218" y="1954"/>
                      <a:pt x="1218" y="1954"/>
                      <a:pt x="1218" y="1954"/>
                    </a:cubicBezTo>
                    <a:cubicBezTo>
                      <a:pt x="1189" y="1962"/>
                      <a:pt x="1189" y="1962"/>
                      <a:pt x="1189" y="1962"/>
                    </a:cubicBezTo>
                    <a:cubicBezTo>
                      <a:pt x="1180" y="1965"/>
                      <a:pt x="254" y="2230"/>
                      <a:pt x="168" y="3157"/>
                    </a:cubicBezTo>
                    <a:cubicBezTo>
                      <a:pt x="84" y="4066"/>
                      <a:pt x="771" y="4441"/>
                      <a:pt x="1025" y="4503"/>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 name="Group 45"/>
            <p:cNvGrpSpPr/>
            <p:nvPr/>
          </p:nvGrpSpPr>
          <p:grpSpPr>
            <a:xfrm>
              <a:off x="8309192" y="7127285"/>
              <a:ext cx="905266" cy="1429862"/>
              <a:chOff x="7659688" y="6468270"/>
              <a:chExt cx="1068388" cy="1687513"/>
            </a:xfrm>
          </p:grpSpPr>
          <p:grpSp>
            <p:nvGrpSpPr>
              <p:cNvPr id="47" name="Group 46"/>
              <p:cNvGrpSpPr/>
              <p:nvPr/>
            </p:nvGrpSpPr>
            <p:grpSpPr>
              <a:xfrm>
                <a:off x="7856538" y="7473157"/>
                <a:ext cx="479425" cy="477838"/>
                <a:chOff x="7970838" y="9304338"/>
                <a:chExt cx="479425" cy="477838"/>
              </a:xfrm>
            </p:grpSpPr>
            <p:sp>
              <p:nvSpPr>
                <p:cNvPr id="63"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4" name="Group 63"/>
                <p:cNvGrpSpPr/>
                <p:nvPr/>
              </p:nvGrpSpPr>
              <p:grpSpPr>
                <a:xfrm>
                  <a:off x="7970838" y="9304338"/>
                  <a:ext cx="479425" cy="477838"/>
                  <a:chOff x="7970838" y="9304338"/>
                  <a:chExt cx="479425" cy="477838"/>
                </a:xfrm>
              </p:grpSpPr>
              <p:sp>
                <p:nvSpPr>
                  <p:cNvPr id="65"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6"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8399463" y="7846220"/>
                <a:ext cx="309563" cy="309563"/>
                <a:chOff x="8513763" y="9677401"/>
                <a:chExt cx="309563" cy="309563"/>
              </a:xfrm>
            </p:grpSpPr>
            <p:sp>
              <p:nvSpPr>
                <p:cNvPr id="59"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0" name="Group 59"/>
                <p:cNvGrpSpPr/>
                <p:nvPr/>
              </p:nvGrpSpPr>
              <p:grpSpPr>
                <a:xfrm>
                  <a:off x="8513763" y="9677401"/>
                  <a:ext cx="309563" cy="309563"/>
                  <a:chOff x="8513763" y="9677401"/>
                  <a:chExt cx="309563" cy="309563"/>
                </a:xfrm>
                <a:solidFill>
                  <a:schemeClr val="accent2"/>
                </a:solidFill>
              </p:grpSpPr>
              <p:sp>
                <p:nvSpPr>
                  <p:cNvPr id="61"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2"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9" name="Group 48"/>
              <p:cNvGrpSpPr/>
              <p:nvPr/>
            </p:nvGrpSpPr>
            <p:grpSpPr>
              <a:xfrm>
                <a:off x="7659688" y="6468270"/>
                <a:ext cx="690563" cy="692150"/>
                <a:chOff x="7773988" y="8299451"/>
                <a:chExt cx="690563" cy="692150"/>
              </a:xfrm>
            </p:grpSpPr>
            <p:sp>
              <p:nvSpPr>
                <p:cNvPr id="55"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6" name="Group 55"/>
                <p:cNvGrpSpPr/>
                <p:nvPr/>
              </p:nvGrpSpPr>
              <p:grpSpPr>
                <a:xfrm>
                  <a:off x="7773988" y="8299451"/>
                  <a:ext cx="690563" cy="692150"/>
                  <a:chOff x="7773988" y="8299451"/>
                  <a:chExt cx="690563" cy="692150"/>
                </a:xfrm>
              </p:grpSpPr>
              <p:sp>
                <p:nvSpPr>
                  <p:cNvPr id="57"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8221663" y="7054057"/>
                <a:ext cx="506413" cy="506413"/>
                <a:chOff x="8335963" y="8885238"/>
                <a:chExt cx="506413" cy="506413"/>
              </a:xfrm>
            </p:grpSpPr>
            <p:sp>
              <p:nvSpPr>
                <p:cNvPr id="51"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2" name="Group 51"/>
                <p:cNvGrpSpPr/>
                <p:nvPr/>
              </p:nvGrpSpPr>
              <p:grpSpPr>
                <a:xfrm>
                  <a:off x="8335963" y="8885238"/>
                  <a:ext cx="506413" cy="506413"/>
                  <a:chOff x="8335963" y="8885238"/>
                  <a:chExt cx="506413" cy="506413"/>
                </a:xfrm>
              </p:grpSpPr>
              <p:sp>
                <p:nvSpPr>
                  <p:cNvPr id="53"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4" name="TextBox 123"/>
          <p:cNvSpPr txBox="1"/>
          <p:nvPr/>
        </p:nvSpPr>
        <p:spPr>
          <a:xfrm>
            <a:off x="3692365" y="378038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25%</a:t>
            </a:r>
          </a:p>
        </p:txBody>
      </p:sp>
      <p:grpSp>
        <p:nvGrpSpPr>
          <p:cNvPr id="69" name="Group 68"/>
          <p:cNvGrpSpPr/>
          <p:nvPr/>
        </p:nvGrpSpPr>
        <p:grpSpPr>
          <a:xfrm>
            <a:off x="5189342" y="2359209"/>
            <a:ext cx="1609792" cy="1804309"/>
            <a:chOff x="11115784" y="4753150"/>
            <a:chExt cx="4842431" cy="5427557"/>
          </a:xfrm>
        </p:grpSpPr>
        <p:sp>
          <p:nvSpPr>
            <p:cNvPr id="70" name="Rectangle 69"/>
            <p:cNvSpPr/>
            <p:nvPr/>
          </p:nvSpPr>
          <p:spPr>
            <a:xfrm>
              <a:off x="11545661" y="7464910"/>
              <a:ext cx="3966646" cy="2368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71" name="Group 70"/>
            <p:cNvGrpSpPr/>
            <p:nvPr/>
          </p:nvGrpSpPr>
          <p:grpSpPr>
            <a:xfrm>
              <a:off x="11115784" y="4753150"/>
              <a:ext cx="4842431" cy="5427557"/>
              <a:chOff x="10922000" y="4264026"/>
              <a:chExt cx="5715000" cy="6405563"/>
            </a:xfrm>
          </p:grpSpPr>
          <p:sp>
            <p:nvSpPr>
              <p:cNvPr id="93" name="Freeform 7"/>
              <p:cNvSpPr>
                <a:spLocks noEditPoints="1"/>
              </p:cNvSpPr>
              <p:nvPr/>
            </p:nvSpPr>
            <p:spPr bwMode="auto">
              <a:xfrm>
                <a:off x="10922000"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4"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2" name="Group 71"/>
            <p:cNvGrpSpPr/>
            <p:nvPr/>
          </p:nvGrpSpPr>
          <p:grpSpPr>
            <a:xfrm flipH="1">
              <a:off x="13066207" y="6374691"/>
              <a:ext cx="905266" cy="1429862"/>
              <a:chOff x="7659688" y="6468270"/>
              <a:chExt cx="1068388" cy="1687513"/>
            </a:xfrm>
            <a:solidFill>
              <a:schemeClr val="accent3"/>
            </a:solidFill>
          </p:grpSpPr>
          <p:grpSp>
            <p:nvGrpSpPr>
              <p:cNvPr id="73" name="Group 72"/>
              <p:cNvGrpSpPr/>
              <p:nvPr/>
            </p:nvGrpSpPr>
            <p:grpSpPr>
              <a:xfrm>
                <a:off x="7856538" y="7473157"/>
                <a:ext cx="479425" cy="477838"/>
                <a:chOff x="7970838" y="9304338"/>
                <a:chExt cx="479425" cy="477838"/>
              </a:xfrm>
              <a:grpFill/>
            </p:grpSpPr>
            <p:sp>
              <p:nvSpPr>
                <p:cNvPr id="89"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0" name="Group 89"/>
                <p:cNvGrpSpPr/>
                <p:nvPr/>
              </p:nvGrpSpPr>
              <p:grpSpPr>
                <a:xfrm>
                  <a:off x="7970838" y="9304338"/>
                  <a:ext cx="479425" cy="477838"/>
                  <a:chOff x="7970838" y="9304338"/>
                  <a:chExt cx="479425" cy="477838"/>
                </a:xfrm>
                <a:grpFill/>
              </p:grpSpPr>
              <p:sp>
                <p:nvSpPr>
                  <p:cNvPr id="91"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2"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4" name="Group 73"/>
              <p:cNvGrpSpPr/>
              <p:nvPr/>
            </p:nvGrpSpPr>
            <p:grpSpPr>
              <a:xfrm>
                <a:off x="8399463" y="7846220"/>
                <a:ext cx="309563" cy="309563"/>
                <a:chOff x="8513763" y="9677401"/>
                <a:chExt cx="309563" cy="309563"/>
              </a:xfrm>
              <a:grpFill/>
            </p:grpSpPr>
            <p:sp>
              <p:nvSpPr>
                <p:cNvPr id="85"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6" name="Group 85"/>
                <p:cNvGrpSpPr/>
                <p:nvPr/>
              </p:nvGrpSpPr>
              <p:grpSpPr>
                <a:xfrm>
                  <a:off x="8513763" y="9677401"/>
                  <a:ext cx="309563" cy="309563"/>
                  <a:chOff x="8513763" y="9677401"/>
                  <a:chExt cx="309563" cy="309563"/>
                </a:xfrm>
                <a:grpFill/>
              </p:grpSpPr>
              <p:sp>
                <p:nvSpPr>
                  <p:cNvPr id="87"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88"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5" name="Group 74"/>
              <p:cNvGrpSpPr/>
              <p:nvPr/>
            </p:nvGrpSpPr>
            <p:grpSpPr>
              <a:xfrm>
                <a:off x="7659688" y="6468270"/>
                <a:ext cx="690563" cy="692150"/>
                <a:chOff x="7773988" y="8299451"/>
                <a:chExt cx="690563" cy="692150"/>
              </a:xfrm>
              <a:grpFill/>
            </p:grpSpPr>
            <p:sp>
              <p:nvSpPr>
                <p:cNvPr id="81"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7773988" y="8299451"/>
                  <a:ext cx="690563" cy="692150"/>
                  <a:chOff x="7773988" y="8299451"/>
                  <a:chExt cx="690563" cy="692150"/>
                </a:xfrm>
                <a:grpFill/>
              </p:grpSpPr>
              <p:sp>
                <p:nvSpPr>
                  <p:cNvPr id="83"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4"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76" name="Group 75"/>
              <p:cNvGrpSpPr/>
              <p:nvPr/>
            </p:nvGrpSpPr>
            <p:grpSpPr>
              <a:xfrm>
                <a:off x="8221663" y="7054057"/>
                <a:ext cx="506413" cy="506413"/>
                <a:chOff x="8335963" y="8885238"/>
                <a:chExt cx="506413" cy="506413"/>
              </a:xfrm>
              <a:grpFill/>
            </p:grpSpPr>
            <p:sp>
              <p:nvSpPr>
                <p:cNvPr id="77"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8" name="Group 77"/>
                <p:cNvGrpSpPr/>
                <p:nvPr/>
              </p:nvGrpSpPr>
              <p:grpSpPr>
                <a:xfrm>
                  <a:off x="8335963" y="8885238"/>
                  <a:ext cx="506413" cy="506413"/>
                  <a:chOff x="8335963" y="8885238"/>
                  <a:chExt cx="506413" cy="506413"/>
                </a:xfrm>
                <a:grpFill/>
              </p:grpSpPr>
              <p:sp>
                <p:nvSpPr>
                  <p:cNvPr id="79"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5" name="TextBox 124"/>
          <p:cNvSpPr txBox="1"/>
          <p:nvPr/>
        </p:nvSpPr>
        <p:spPr>
          <a:xfrm>
            <a:off x="5824087" y="375301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36%</a:t>
            </a:r>
          </a:p>
        </p:txBody>
      </p:sp>
      <p:grpSp>
        <p:nvGrpSpPr>
          <p:cNvPr id="4" name="Group 3"/>
          <p:cNvGrpSpPr/>
          <p:nvPr/>
        </p:nvGrpSpPr>
        <p:grpSpPr>
          <a:xfrm>
            <a:off x="7442639" y="2360102"/>
            <a:ext cx="1430481" cy="1803416"/>
            <a:chOff x="16055063" y="4755840"/>
            <a:chExt cx="4303038" cy="5424867"/>
          </a:xfrm>
        </p:grpSpPr>
        <p:sp>
          <p:nvSpPr>
            <p:cNvPr id="5" name="Rectangle 4"/>
            <p:cNvSpPr/>
            <p:nvPr/>
          </p:nvSpPr>
          <p:spPr>
            <a:xfrm>
              <a:off x="16369496" y="6363930"/>
              <a:ext cx="3584463" cy="33840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6055063" y="4755840"/>
              <a:ext cx="4303038" cy="5424867"/>
              <a:chOff x="16751300" y="4267201"/>
              <a:chExt cx="5078413" cy="6402388"/>
            </a:xfrm>
          </p:grpSpPr>
          <p:sp>
            <p:nvSpPr>
              <p:cNvPr id="26" name="Freeform 5"/>
              <p:cNvSpPr>
                <a:spLocks noEditPoints="1"/>
              </p:cNvSpPr>
              <p:nvPr/>
            </p:nvSpPr>
            <p:spPr bwMode="auto">
              <a:xfrm>
                <a:off x="16751300" y="4267201"/>
                <a:ext cx="5078413" cy="6402388"/>
              </a:xfrm>
              <a:custGeom>
                <a:avLst/>
                <a:gdLst>
                  <a:gd name="T0" fmla="*/ 0 w 3791"/>
                  <a:gd name="T1" fmla="*/ 0 h 4778"/>
                  <a:gd name="T2" fmla="*/ 0 w 3791"/>
                  <a:gd name="T3" fmla="*/ 4778 h 4778"/>
                  <a:gd name="T4" fmla="*/ 3791 w 3791"/>
                  <a:gd name="T5" fmla="*/ 4778 h 4778"/>
                  <a:gd name="T6" fmla="*/ 3791 w 3791"/>
                  <a:gd name="T7" fmla="*/ 0 h 4778"/>
                  <a:gd name="T8" fmla="*/ 0 w 3791"/>
                  <a:gd name="T9" fmla="*/ 0 h 4778"/>
                  <a:gd name="T10" fmla="*/ 3341 w 3791"/>
                  <a:gd name="T11" fmla="*/ 429 h 4778"/>
                  <a:gd name="T12" fmla="*/ 3297 w 3791"/>
                  <a:gd name="T13" fmla="*/ 496 h 4778"/>
                  <a:gd name="T14" fmla="*/ 3182 w 3791"/>
                  <a:gd name="T15" fmla="*/ 864 h 4778"/>
                  <a:gd name="T16" fmla="*/ 3182 w 3791"/>
                  <a:gd name="T17" fmla="*/ 4231 h 4778"/>
                  <a:gd name="T18" fmla="*/ 2982 w 3791"/>
                  <a:gd name="T19" fmla="*/ 4286 h 4778"/>
                  <a:gd name="T20" fmla="*/ 1088 w 3791"/>
                  <a:gd name="T21" fmla="*/ 4286 h 4778"/>
                  <a:gd name="T22" fmla="*/ 889 w 3791"/>
                  <a:gd name="T23" fmla="*/ 4238 h 4778"/>
                  <a:gd name="T24" fmla="*/ 889 w 3791"/>
                  <a:gd name="T25" fmla="*/ 1387 h 4778"/>
                  <a:gd name="T26" fmla="*/ 878 w 3791"/>
                  <a:gd name="T27" fmla="*/ 1043 h 4778"/>
                  <a:gd name="T28" fmla="*/ 876 w 3791"/>
                  <a:gd name="T29" fmla="*/ 1030 h 4778"/>
                  <a:gd name="T30" fmla="*/ 867 w 3791"/>
                  <a:gd name="T31" fmla="*/ 1020 h 4778"/>
                  <a:gd name="T32" fmla="*/ 425 w 3791"/>
                  <a:gd name="T33" fmla="*/ 357 h 4778"/>
                  <a:gd name="T34" fmla="*/ 824 w 3791"/>
                  <a:gd name="T35" fmla="*/ 352 h 4778"/>
                  <a:gd name="T36" fmla="*/ 2048 w 3791"/>
                  <a:gd name="T37" fmla="*/ 362 h 4778"/>
                  <a:gd name="T38" fmla="*/ 3377 w 3791"/>
                  <a:gd name="T39" fmla="*/ 362 h 4778"/>
                  <a:gd name="T40" fmla="*/ 3341 w 3791"/>
                  <a:gd name="T41" fmla="*/ 429 h 4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91" h="4778">
                    <a:moveTo>
                      <a:pt x="0" y="0"/>
                    </a:moveTo>
                    <a:cubicBezTo>
                      <a:pt x="0" y="4778"/>
                      <a:pt x="0" y="4778"/>
                      <a:pt x="0" y="4778"/>
                    </a:cubicBezTo>
                    <a:cubicBezTo>
                      <a:pt x="3791" y="4778"/>
                      <a:pt x="3791" y="4778"/>
                      <a:pt x="3791" y="4778"/>
                    </a:cubicBezTo>
                    <a:cubicBezTo>
                      <a:pt x="3791" y="0"/>
                      <a:pt x="3791" y="0"/>
                      <a:pt x="3791" y="0"/>
                    </a:cubicBezTo>
                    <a:lnTo>
                      <a:pt x="0" y="0"/>
                    </a:lnTo>
                    <a:close/>
                    <a:moveTo>
                      <a:pt x="3341" y="429"/>
                    </a:moveTo>
                    <a:cubicBezTo>
                      <a:pt x="3325" y="454"/>
                      <a:pt x="3310" y="476"/>
                      <a:pt x="3297" y="496"/>
                    </a:cubicBezTo>
                    <a:cubicBezTo>
                      <a:pt x="3228" y="597"/>
                      <a:pt x="3182" y="664"/>
                      <a:pt x="3182" y="864"/>
                    </a:cubicBezTo>
                    <a:cubicBezTo>
                      <a:pt x="3182" y="4231"/>
                      <a:pt x="3182" y="4231"/>
                      <a:pt x="3182" y="4231"/>
                    </a:cubicBezTo>
                    <a:cubicBezTo>
                      <a:pt x="3166" y="4247"/>
                      <a:pt x="3112" y="4286"/>
                      <a:pt x="2982" y="4286"/>
                    </a:cubicBezTo>
                    <a:cubicBezTo>
                      <a:pt x="1088" y="4286"/>
                      <a:pt x="1088" y="4286"/>
                      <a:pt x="1088" y="4286"/>
                    </a:cubicBezTo>
                    <a:cubicBezTo>
                      <a:pt x="948" y="4286"/>
                      <a:pt x="898" y="4253"/>
                      <a:pt x="889" y="4238"/>
                    </a:cubicBezTo>
                    <a:cubicBezTo>
                      <a:pt x="889" y="1387"/>
                      <a:pt x="889" y="1387"/>
                      <a:pt x="889" y="1387"/>
                    </a:cubicBezTo>
                    <a:cubicBezTo>
                      <a:pt x="889" y="1161"/>
                      <a:pt x="878" y="1048"/>
                      <a:pt x="878" y="1043"/>
                    </a:cubicBezTo>
                    <a:cubicBezTo>
                      <a:pt x="876" y="1030"/>
                      <a:pt x="876" y="1030"/>
                      <a:pt x="876" y="1030"/>
                    </a:cubicBezTo>
                    <a:cubicBezTo>
                      <a:pt x="867" y="1020"/>
                      <a:pt x="867" y="1020"/>
                      <a:pt x="867" y="1020"/>
                    </a:cubicBezTo>
                    <a:cubicBezTo>
                      <a:pt x="740" y="895"/>
                      <a:pt x="427" y="543"/>
                      <a:pt x="425" y="357"/>
                    </a:cubicBezTo>
                    <a:cubicBezTo>
                      <a:pt x="464" y="355"/>
                      <a:pt x="564" y="352"/>
                      <a:pt x="824" y="352"/>
                    </a:cubicBezTo>
                    <a:cubicBezTo>
                      <a:pt x="1309" y="352"/>
                      <a:pt x="2040" y="361"/>
                      <a:pt x="2048" y="362"/>
                    </a:cubicBezTo>
                    <a:cubicBezTo>
                      <a:pt x="3377" y="362"/>
                      <a:pt x="3377" y="362"/>
                      <a:pt x="3377" y="362"/>
                    </a:cubicBezTo>
                    <a:cubicBezTo>
                      <a:pt x="3373" y="373"/>
                      <a:pt x="3363" y="395"/>
                      <a:pt x="3341" y="42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9"/>
              <p:cNvSpPr>
                <a:spLocks noEditPoints="1"/>
              </p:cNvSpPr>
              <p:nvPr/>
            </p:nvSpPr>
            <p:spPr bwMode="auto">
              <a:xfrm>
                <a:off x="16806863" y="4471988"/>
                <a:ext cx="4833938" cy="5878513"/>
              </a:xfrm>
              <a:custGeom>
                <a:avLst/>
                <a:gdLst>
                  <a:gd name="T0" fmla="*/ 3063 w 3609"/>
                  <a:gd name="T1" fmla="*/ 4387 h 4387"/>
                  <a:gd name="T2" fmla="*/ 884 w 3609"/>
                  <a:gd name="T3" fmla="*/ 4387 h 4387"/>
                  <a:gd name="T4" fmla="*/ 577 w 3609"/>
                  <a:gd name="T5" fmla="*/ 4270 h 4387"/>
                  <a:gd name="T6" fmla="*/ 576 w 3609"/>
                  <a:gd name="T7" fmla="*/ 4263 h 4387"/>
                  <a:gd name="T8" fmla="*/ 576 w 3609"/>
                  <a:gd name="T9" fmla="*/ 1191 h 4387"/>
                  <a:gd name="T10" fmla="*/ 565 w 3609"/>
                  <a:gd name="T11" fmla="*/ 844 h 4387"/>
                  <a:gd name="T12" fmla="*/ 47 w 3609"/>
                  <a:gd name="T13" fmla="*/ 42 h 4387"/>
                  <a:gd name="T14" fmla="*/ 581 w 3609"/>
                  <a:gd name="T15" fmla="*/ 0 h 4387"/>
                  <a:gd name="T16" fmla="*/ 1989 w 3609"/>
                  <a:gd name="T17" fmla="*/ 10 h 4387"/>
                  <a:gd name="T18" fmla="*/ 3512 w 3609"/>
                  <a:gd name="T19" fmla="*/ 10 h 4387"/>
                  <a:gd name="T20" fmla="*/ 3529 w 3609"/>
                  <a:gd name="T21" fmla="*/ 9 h 4387"/>
                  <a:gd name="T22" fmla="*/ 3590 w 3609"/>
                  <a:gd name="T23" fmla="*/ 42 h 4387"/>
                  <a:gd name="T24" fmla="*/ 3540 w 3609"/>
                  <a:gd name="T25" fmla="*/ 206 h 4387"/>
                  <a:gd name="T26" fmla="*/ 3487 w 3609"/>
                  <a:gd name="T27" fmla="*/ 279 h 4387"/>
                  <a:gd name="T28" fmla="*/ 3371 w 3609"/>
                  <a:gd name="T29" fmla="*/ 628 h 4387"/>
                  <a:gd name="T30" fmla="*/ 3371 w 3609"/>
                  <a:gd name="T31" fmla="*/ 4275 h 4387"/>
                  <a:gd name="T32" fmla="*/ 3365 w 3609"/>
                  <a:gd name="T33" fmla="*/ 4284 h 4387"/>
                  <a:gd name="T34" fmla="*/ 3063 w 3609"/>
                  <a:gd name="T35" fmla="*/ 4387 h 4387"/>
                  <a:gd name="T36" fmla="*/ 655 w 3609"/>
                  <a:gd name="T37" fmla="*/ 4256 h 4387"/>
                  <a:gd name="T38" fmla="*/ 884 w 3609"/>
                  <a:gd name="T39" fmla="*/ 4308 h 4387"/>
                  <a:gd name="T40" fmla="*/ 3063 w 3609"/>
                  <a:gd name="T41" fmla="*/ 4308 h 4387"/>
                  <a:gd name="T42" fmla="*/ 3292 w 3609"/>
                  <a:gd name="T43" fmla="*/ 4249 h 4387"/>
                  <a:gd name="T44" fmla="*/ 3292 w 3609"/>
                  <a:gd name="T45" fmla="*/ 628 h 4387"/>
                  <a:gd name="T46" fmla="*/ 3424 w 3609"/>
                  <a:gd name="T47" fmla="*/ 233 h 4387"/>
                  <a:gd name="T48" fmla="*/ 3475 w 3609"/>
                  <a:gd name="T49" fmla="*/ 161 h 4387"/>
                  <a:gd name="T50" fmla="*/ 3516 w 3609"/>
                  <a:gd name="T51" fmla="*/ 88 h 4387"/>
                  <a:gd name="T52" fmla="*/ 1988 w 3609"/>
                  <a:gd name="T53" fmla="*/ 88 h 4387"/>
                  <a:gd name="T54" fmla="*/ 581 w 3609"/>
                  <a:gd name="T55" fmla="*/ 79 h 4387"/>
                  <a:gd name="T56" fmla="*/ 122 w 3609"/>
                  <a:gd name="T57" fmla="*/ 84 h 4387"/>
                  <a:gd name="T58" fmla="*/ 630 w 3609"/>
                  <a:gd name="T59" fmla="*/ 797 h 4387"/>
                  <a:gd name="T60" fmla="*/ 641 w 3609"/>
                  <a:gd name="T61" fmla="*/ 807 h 4387"/>
                  <a:gd name="T62" fmla="*/ 642 w 3609"/>
                  <a:gd name="T63" fmla="*/ 822 h 4387"/>
                  <a:gd name="T64" fmla="*/ 655 w 3609"/>
                  <a:gd name="T65" fmla="*/ 1191 h 4387"/>
                  <a:gd name="T66" fmla="*/ 655 w 3609"/>
                  <a:gd name="T67" fmla="*/ 4256 h 4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09" h="4387">
                    <a:moveTo>
                      <a:pt x="3063" y="4387"/>
                    </a:moveTo>
                    <a:cubicBezTo>
                      <a:pt x="884" y="4387"/>
                      <a:pt x="884" y="4387"/>
                      <a:pt x="884" y="4387"/>
                    </a:cubicBezTo>
                    <a:cubicBezTo>
                      <a:pt x="610" y="4387"/>
                      <a:pt x="580" y="4289"/>
                      <a:pt x="577" y="4270"/>
                    </a:cubicBezTo>
                    <a:cubicBezTo>
                      <a:pt x="576" y="4263"/>
                      <a:pt x="576" y="4263"/>
                      <a:pt x="576" y="4263"/>
                    </a:cubicBezTo>
                    <a:cubicBezTo>
                      <a:pt x="576" y="1191"/>
                      <a:pt x="576" y="1191"/>
                      <a:pt x="576" y="1191"/>
                    </a:cubicBezTo>
                    <a:cubicBezTo>
                      <a:pt x="576" y="999"/>
                      <a:pt x="568" y="883"/>
                      <a:pt x="565" y="844"/>
                    </a:cubicBezTo>
                    <a:cubicBezTo>
                      <a:pt x="470" y="754"/>
                      <a:pt x="0" y="296"/>
                      <a:pt x="47" y="42"/>
                    </a:cubicBezTo>
                    <a:cubicBezTo>
                      <a:pt x="55" y="0"/>
                      <a:pt x="55" y="0"/>
                      <a:pt x="581" y="0"/>
                    </a:cubicBezTo>
                    <a:cubicBezTo>
                      <a:pt x="1138" y="0"/>
                      <a:pt x="1980" y="10"/>
                      <a:pt x="1989" y="10"/>
                    </a:cubicBezTo>
                    <a:cubicBezTo>
                      <a:pt x="3512" y="10"/>
                      <a:pt x="3512" y="10"/>
                      <a:pt x="3512" y="10"/>
                    </a:cubicBezTo>
                    <a:cubicBezTo>
                      <a:pt x="3517" y="9"/>
                      <a:pt x="3522" y="9"/>
                      <a:pt x="3529" y="9"/>
                    </a:cubicBezTo>
                    <a:cubicBezTo>
                      <a:pt x="3557" y="9"/>
                      <a:pt x="3579" y="21"/>
                      <a:pt x="3590" y="42"/>
                    </a:cubicBezTo>
                    <a:cubicBezTo>
                      <a:pt x="3609" y="78"/>
                      <a:pt x="3594" y="127"/>
                      <a:pt x="3540" y="206"/>
                    </a:cubicBezTo>
                    <a:cubicBezTo>
                      <a:pt x="3521" y="233"/>
                      <a:pt x="3504" y="257"/>
                      <a:pt x="3487" y="279"/>
                    </a:cubicBezTo>
                    <a:cubicBezTo>
                      <a:pt x="3412" y="382"/>
                      <a:pt x="3371" y="439"/>
                      <a:pt x="3371" y="628"/>
                    </a:cubicBezTo>
                    <a:cubicBezTo>
                      <a:pt x="3371" y="4275"/>
                      <a:pt x="3371" y="4275"/>
                      <a:pt x="3371" y="4275"/>
                    </a:cubicBezTo>
                    <a:cubicBezTo>
                      <a:pt x="3365" y="4284"/>
                      <a:pt x="3365" y="4284"/>
                      <a:pt x="3365" y="4284"/>
                    </a:cubicBezTo>
                    <a:cubicBezTo>
                      <a:pt x="3358" y="4295"/>
                      <a:pt x="3294" y="4387"/>
                      <a:pt x="3063" y="4387"/>
                    </a:cubicBezTo>
                    <a:close/>
                    <a:moveTo>
                      <a:pt x="655" y="4256"/>
                    </a:moveTo>
                    <a:cubicBezTo>
                      <a:pt x="666" y="4273"/>
                      <a:pt x="724" y="4308"/>
                      <a:pt x="884" y="4308"/>
                    </a:cubicBezTo>
                    <a:cubicBezTo>
                      <a:pt x="3063" y="4308"/>
                      <a:pt x="3063" y="4308"/>
                      <a:pt x="3063" y="4308"/>
                    </a:cubicBezTo>
                    <a:cubicBezTo>
                      <a:pt x="3212" y="4308"/>
                      <a:pt x="3274" y="4266"/>
                      <a:pt x="3292" y="4249"/>
                    </a:cubicBezTo>
                    <a:cubicBezTo>
                      <a:pt x="3292" y="628"/>
                      <a:pt x="3292" y="628"/>
                      <a:pt x="3292" y="628"/>
                    </a:cubicBezTo>
                    <a:cubicBezTo>
                      <a:pt x="3292" y="414"/>
                      <a:pt x="3345" y="342"/>
                      <a:pt x="3424" y="233"/>
                    </a:cubicBezTo>
                    <a:cubicBezTo>
                      <a:pt x="3440" y="212"/>
                      <a:pt x="3457" y="188"/>
                      <a:pt x="3475" y="161"/>
                    </a:cubicBezTo>
                    <a:cubicBezTo>
                      <a:pt x="3501" y="124"/>
                      <a:pt x="3512" y="101"/>
                      <a:pt x="3516" y="88"/>
                    </a:cubicBezTo>
                    <a:cubicBezTo>
                      <a:pt x="1988" y="88"/>
                      <a:pt x="1988" y="88"/>
                      <a:pt x="1988" y="88"/>
                    </a:cubicBezTo>
                    <a:cubicBezTo>
                      <a:pt x="1979" y="88"/>
                      <a:pt x="1138" y="79"/>
                      <a:pt x="581" y="79"/>
                    </a:cubicBezTo>
                    <a:cubicBezTo>
                      <a:pt x="281" y="79"/>
                      <a:pt x="166" y="81"/>
                      <a:pt x="122" y="84"/>
                    </a:cubicBezTo>
                    <a:cubicBezTo>
                      <a:pt x="124" y="284"/>
                      <a:pt x="484" y="662"/>
                      <a:pt x="630" y="797"/>
                    </a:cubicBezTo>
                    <a:cubicBezTo>
                      <a:pt x="641" y="807"/>
                      <a:pt x="641" y="807"/>
                      <a:pt x="641" y="807"/>
                    </a:cubicBezTo>
                    <a:cubicBezTo>
                      <a:pt x="642" y="822"/>
                      <a:pt x="642" y="822"/>
                      <a:pt x="642" y="822"/>
                    </a:cubicBezTo>
                    <a:cubicBezTo>
                      <a:pt x="643" y="827"/>
                      <a:pt x="655" y="948"/>
                      <a:pt x="655" y="1191"/>
                    </a:cubicBezTo>
                    <a:lnTo>
                      <a:pt x="655" y="4256"/>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17615402" y="5624787"/>
              <a:ext cx="836664" cy="839355"/>
              <a:chOff x="18592800" y="5292726"/>
              <a:chExt cx="987425" cy="990600"/>
            </a:xfrm>
          </p:grpSpPr>
          <p:sp>
            <p:nvSpPr>
              <p:cNvPr id="23" name="Oval 10"/>
              <p:cNvSpPr>
                <a:spLocks noChangeArrowheads="1"/>
              </p:cNvSpPr>
              <p:nvPr/>
            </p:nvSpPr>
            <p:spPr bwMode="auto">
              <a:xfrm>
                <a:off x="18605500" y="5307013"/>
                <a:ext cx="963613" cy="963613"/>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1"/>
              <p:cNvSpPr>
                <a:spLocks noEditPoints="1"/>
              </p:cNvSpPr>
              <p:nvPr/>
            </p:nvSpPr>
            <p:spPr bwMode="auto">
              <a:xfrm>
                <a:off x="18592800" y="5292726"/>
                <a:ext cx="987425" cy="990600"/>
              </a:xfrm>
              <a:custGeom>
                <a:avLst/>
                <a:gdLst>
                  <a:gd name="T0" fmla="*/ 369 w 738"/>
                  <a:gd name="T1" fmla="*/ 739 h 739"/>
                  <a:gd name="T2" fmla="*/ 0 w 738"/>
                  <a:gd name="T3" fmla="*/ 369 h 739"/>
                  <a:gd name="T4" fmla="*/ 369 w 738"/>
                  <a:gd name="T5" fmla="*/ 0 h 739"/>
                  <a:gd name="T6" fmla="*/ 738 w 738"/>
                  <a:gd name="T7" fmla="*/ 369 h 739"/>
                  <a:gd name="T8" fmla="*/ 369 w 738"/>
                  <a:gd name="T9" fmla="*/ 739 h 739"/>
                  <a:gd name="T10" fmla="*/ 369 w 738"/>
                  <a:gd name="T11" fmla="*/ 20 h 739"/>
                  <a:gd name="T12" fmla="*/ 19 w 738"/>
                  <a:gd name="T13" fmla="*/ 369 h 739"/>
                  <a:gd name="T14" fmla="*/ 369 w 738"/>
                  <a:gd name="T15" fmla="*/ 719 h 739"/>
                  <a:gd name="T16" fmla="*/ 719 w 738"/>
                  <a:gd name="T17" fmla="*/ 369 h 739"/>
                  <a:gd name="T18" fmla="*/ 369 w 738"/>
                  <a:gd name="T19" fmla="*/ 20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9">
                    <a:moveTo>
                      <a:pt x="369" y="739"/>
                    </a:moveTo>
                    <a:cubicBezTo>
                      <a:pt x="165" y="739"/>
                      <a:pt x="0" y="573"/>
                      <a:pt x="0" y="369"/>
                    </a:cubicBezTo>
                    <a:cubicBezTo>
                      <a:pt x="0" y="166"/>
                      <a:pt x="165" y="0"/>
                      <a:pt x="369" y="0"/>
                    </a:cubicBezTo>
                    <a:cubicBezTo>
                      <a:pt x="573" y="0"/>
                      <a:pt x="738" y="166"/>
                      <a:pt x="738" y="369"/>
                    </a:cubicBezTo>
                    <a:cubicBezTo>
                      <a:pt x="738" y="573"/>
                      <a:pt x="573" y="739"/>
                      <a:pt x="369" y="739"/>
                    </a:cubicBezTo>
                    <a:close/>
                    <a:moveTo>
                      <a:pt x="369" y="20"/>
                    </a:moveTo>
                    <a:cubicBezTo>
                      <a:pt x="176" y="20"/>
                      <a:pt x="19" y="177"/>
                      <a:pt x="19" y="369"/>
                    </a:cubicBezTo>
                    <a:cubicBezTo>
                      <a:pt x="19" y="562"/>
                      <a:pt x="176" y="719"/>
                      <a:pt x="369" y="719"/>
                    </a:cubicBezTo>
                    <a:cubicBezTo>
                      <a:pt x="562" y="719"/>
                      <a:pt x="719" y="562"/>
                      <a:pt x="719" y="369"/>
                    </a:cubicBezTo>
                    <a:cubicBezTo>
                      <a:pt x="719" y="177"/>
                      <a:pt x="562" y="20"/>
                      <a:pt x="36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3"/>
              <p:cNvSpPr>
                <a:spLocks/>
              </p:cNvSpPr>
              <p:nvPr/>
            </p:nvSpPr>
            <p:spPr bwMode="auto">
              <a:xfrm>
                <a:off x="18746788" y="5449888"/>
                <a:ext cx="352425" cy="350838"/>
              </a:xfrm>
              <a:custGeom>
                <a:avLst/>
                <a:gdLst>
                  <a:gd name="T0" fmla="*/ 10 w 263"/>
                  <a:gd name="T1" fmla="*/ 262 h 262"/>
                  <a:gd name="T2" fmla="*/ 0 w 263"/>
                  <a:gd name="T3" fmla="*/ 252 h 262"/>
                  <a:gd name="T4" fmla="*/ 253 w 263"/>
                  <a:gd name="T5" fmla="*/ 0 h 262"/>
                  <a:gd name="T6" fmla="*/ 263 w 263"/>
                  <a:gd name="T7" fmla="*/ 10 h 262"/>
                  <a:gd name="T8" fmla="*/ 253 w 263"/>
                  <a:gd name="T9" fmla="*/ 19 h 262"/>
                  <a:gd name="T10" fmla="*/ 20 w 263"/>
                  <a:gd name="T11" fmla="*/ 252 h 262"/>
                  <a:gd name="T12" fmla="*/ 10 w 263"/>
                  <a:gd name="T13" fmla="*/ 262 h 262"/>
                </a:gdLst>
                <a:ahLst/>
                <a:cxnLst>
                  <a:cxn ang="0">
                    <a:pos x="T0" y="T1"/>
                  </a:cxn>
                  <a:cxn ang="0">
                    <a:pos x="T2" y="T3"/>
                  </a:cxn>
                  <a:cxn ang="0">
                    <a:pos x="T4" y="T5"/>
                  </a:cxn>
                  <a:cxn ang="0">
                    <a:pos x="T6" y="T7"/>
                  </a:cxn>
                  <a:cxn ang="0">
                    <a:pos x="T8" y="T9"/>
                  </a:cxn>
                  <a:cxn ang="0">
                    <a:pos x="T10" y="T11"/>
                  </a:cxn>
                  <a:cxn ang="0">
                    <a:pos x="T12" y="T13"/>
                  </a:cxn>
                </a:cxnLst>
                <a:rect l="0" t="0" r="r" b="b"/>
                <a:pathLst>
                  <a:path w="263" h="262">
                    <a:moveTo>
                      <a:pt x="10" y="262"/>
                    </a:moveTo>
                    <a:cubicBezTo>
                      <a:pt x="5" y="262"/>
                      <a:pt x="0" y="258"/>
                      <a:pt x="0" y="252"/>
                    </a:cubicBezTo>
                    <a:cubicBezTo>
                      <a:pt x="0" y="113"/>
                      <a:pt x="114" y="0"/>
                      <a:pt x="253" y="0"/>
                    </a:cubicBezTo>
                    <a:cubicBezTo>
                      <a:pt x="259" y="0"/>
                      <a:pt x="263" y="4"/>
                      <a:pt x="263" y="10"/>
                    </a:cubicBezTo>
                    <a:cubicBezTo>
                      <a:pt x="263" y="15"/>
                      <a:pt x="259" y="19"/>
                      <a:pt x="253" y="19"/>
                    </a:cubicBezTo>
                    <a:cubicBezTo>
                      <a:pt x="125" y="19"/>
                      <a:pt x="20" y="124"/>
                      <a:pt x="20" y="252"/>
                    </a:cubicBezTo>
                    <a:cubicBezTo>
                      <a:pt x="20" y="258"/>
                      <a:pt x="16" y="262"/>
                      <a:pt x="10" y="262"/>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18450721" y="6547539"/>
              <a:ext cx="648348" cy="648348"/>
              <a:chOff x="19578638" y="6381751"/>
              <a:chExt cx="765175" cy="765175"/>
            </a:xfrm>
          </p:grpSpPr>
          <p:sp>
            <p:nvSpPr>
              <p:cNvPr id="20" name="Oval 14"/>
              <p:cNvSpPr>
                <a:spLocks noChangeArrowheads="1"/>
              </p:cNvSpPr>
              <p:nvPr/>
            </p:nvSpPr>
            <p:spPr bwMode="auto">
              <a:xfrm>
                <a:off x="19592925" y="6394451"/>
                <a:ext cx="738188" cy="73818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5"/>
              <p:cNvSpPr>
                <a:spLocks noEditPoints="1"/>
              </p:cNvSpPr>
              <p:nvPr/>
            </p:nvSpPr>
            <p:spPr bwMode="auto">
              <a:xfrm>
                <a:off x="19578638" y="6381751"/>
                <a:ext cx="765175" cy="765175"/>
              </a:xfrm>
              <a:custGeom>
                <a:avLst/>
                <a:gdLst>
                  <a:gd name="T0" fmla="*/ 285 w 571"/>
                  <a:gd name="T1" fmla="*/ 571 h 571"/>
                  <a:gd name="T2" fmla="*/ 0 w 571"/>
                  <a:gd name="T3" fmla="*/ 286 h 571"/>
                  <a:gd name="T4" fmla="*/ 285 w 571"/>
                  <a:gd name="T5" fmla="*/ 0 h 571"/>
                  <a:gd name="T6" fmla="*/ 571 w 571"/>
                  <a:gd name="T7" fmla="*/ 286 h 571"/>
                  <a:gd name="T8" fmla="*/ 285 w 571"/>
                  <a:gd name="T9" fmla="*/ 571 h 571"/>
                  <a:gd name="T10" fmla="*/ 285 w 571"/>
                  <a:gd name="T11" fmla="*/ 20 h 571"/>
                  <a:gd name="T12" fmla="*/ 20 w 571"/>
                  <a:gd name="T13" fmla="*/ 286 h 571"/>
                  <a:gd name="T14" fmla="*/ 285 w 571"/>
                  <a:gd name="T15" fmla="*/ 551 h 571"/>
                  <a:gd name="T16" fmla="*/ 551 w 571"/>
                  <a:gd name="T17" fmla="*/ 286 h 571"/>
                  <a:gd name="T18" fmla="*/ 285 w 571"/>
                  <a:gd name="T19" fmla="*/ 2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1" h="571">
                    <a:moveTo>
                      <a:pt x="285" y="571"/>
                    </a:moveTo>
                    <a:cubicBezTo>
                      <a:pt x="128" y="571"/>
                      <a:pt x="0" y="443"/>
                      <a:pt x="0" y="286"/>
                    </a:cubicBezTo>
                    <a:cubicBezTo>
                      <a:pt x="0" y="128"/>
                      <a:pt x="128" y="0"/>
                      <a:pt x="285" y="0"/>
                    </a:cubicBezTo>
                    <a:cubicBezTo>
                      <a:pt x="443" y="0"/>
                      <a:pt x="571" y="128"/>
                      <a:pt x="571" y="286"/>
                    </a:cubicBezTo>
                    <a:cubicBezTo>
                      <a:pt x="571" y="443"/>
                      <a:pt x="443" y="571"/>
                      <a:pt x="285" y="571"/>
                    </a:cubicBezTo>
                    <a:close/>
                    <a:moveTo>
                      <a:pt x="285" y="20"/>
                    </a:moveTo>
                    <a:cubicBezTo>
                      <a:pt x="139" y="20"/>
                      <a:pt x="20" y="139"/>
                      <a:pt x="20" y="286"/>
                    </a:cubicBezTo>
                    <a:cubicBezTo>
                      <a:pt x="20" y="432"/>
                      <a:pt x="139" y="551"/>
                      <a:pt x="285" y="551"/>
                    </a:cubicBezTo>
                    <a:cubicBezTo>
                      <a:pt x="432" y="551"/>
                      <a:pt x="551" y="432"/>
                      <a:pt x="551" y="286"/>
                    </a:cubicBezTo>
                    <a:cubicBezTo>
                      <a:pt x="551" y="139"/>
                      <a:pt x="432" y="20"/>
                      <a:pt x="285"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17"/>
              <p:cNvSpPr>
                <a:spLocks/>
              </p:cNvSpPr>
              <p:nvPr/>
            </p:nvSpPr>
            <p:spPr bwMode="auto">
              <a:xfrm>
                <a:off x="19699288" y="6502401"/>
                <a:ext cx="274638" cy="274638"/>
              </a:xfrm>
              <a:custGeom>
                <a:avLst/>
                <a:gdLst>
                  <a:gd name="T0" fmla="*/ 10 w 206"/>
                  <a:gd name="T1" fmla="*/ 205 h 205"/>
                  <a:gd name="T2" fmla="*/ 0 w 206"/>
                  <a:gd name="T3" fmla="*/ 196 h 205"/>
                  <a:gd name="T4" fmla="*/ 196 w 206"/>
                  <a:gd name="T5" fmla="*/ 0 h 205"/>
                  <a:gd name="T6" fmla="*/ 206 w 206"/>
                  <a:gd name="T7" fmla="*/ 9 h 205"/>
                  <a:gd name="T8" fmla="*/ 196 w 206"/>
                  <a:gd name="T9" fmla="*/ 19 h 205"/>
                  <a:gd name="T10" fmla="*/ 20 w 206"/>
                  <a:gd name="T11" fmla="*/ 196 h 205"/>
                  <a:gd name="T12" fmla="*/ 10 w 206"/>
                  <a:gd name="T13" fmla="*/ 205 h 205"/>
                </a:gdLst>
                <a:ahLst/>
                <a:cxnLst>
                  <a:cxn ang="0">
                    <a:pos x="T0" y="T1"/>
                  </a:cxn>
                  <a:cxn ang="0">
                    <a:pos x="T2" y="T3"/>
                  </a:cxn>
                  <a:cxn ang="0">
                    <a:pos x="T4" y="T5"/>
                  </a:cxn>
                  <a:cxn ang="0">
                    <a:pos x="T6" y="T7"/>
                  </a:cxn>
                  <a:cxn ang="0">
                    <a:pos x="T8" y="T9"/>
                  </a:cxn>
                  <a:cxn ang="0">
                    <a:pos x="T10" y="T11"/>
                  </a:cxn>
                  <a:cxn ang="0">
                    <a:pos x="T12" y="T13"/>
                  </a:cxn>
                </a:cxnLst>
                <a:rect l="0" t="0" r="r" b="b"/>
                <a:pathLst>
                  <a:path w="206" h="205">
                    <a:moveTo>
                      <a:pt x="10" y="205"/>
                    </a:moveTo>
                    <a:cubicBezTo>
                      <a:pt x="5" y="205"/>
                      <a:pt x="0" y="201"/>
                      <a:pt x="0" y="196"/>
                    </a:cubicBezTo>
                    <a:cubicBezTo>
                      <a:pt x="0" y="87"/>
                      <a:pt x="88" y="0"/>
                      <a:pt x="196" y="0"/>
                    </a:cubicBezTo>
                    <a:cubicBezTo>
                      <a:pt x="202" y="0"/>
                      <a:pt x="206" y="4"/>
                      <a:pt x="206" y="9"/>
                    </a:cubicBezTo>
                    <a:cubicBezTo>
                      <a:pt x="206" y="15"/>
                      <a:pt x="202" y="19"/>
                      <a:pt x="196" y="19"/>
                    </a:cubicBezTo>
                    <a:cubicBezTo>
                      <a:pt x="99" y="19"/>
                      <a:pt x="20" y="98"/>
                      <a:pt x="20" y="196"/>
                    </a:cubicBezTo>
                    <a:cubicBezTo>
                      <a:pt x="20" y="201"/>
                      <a:pt x="16" y="205"/>
                      <a:pt x="10" y="20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17736462" y="7299461"/>
              <a:ext cx="626826" cy="626826"/>
              <a:chOff x="18735675" y="7269163"/>
              <a:chExt cx="739775" cy="739775"/>
            </a:xfrm>
          </p:grpSpPr>
          <p:sp>
            <p:nvSpPr>
              <p:cNvPr id="16" name="Oval 18"/>
              <p:cNvSpPr>
                <a:spLocks noChangeArrowheads="1"/>
              </p:cNvSpPr>
              <p:nvPr/>
            </p:nvSpPr>
            <p:spPr bwMode="auto">
              <a:xfrm>
                <a:off x="18748375" y="7281863"/>
                <a:ext cx="714375" cy="7143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18735675" y="7269163"/>
                <a:ext cx="739775" cy="739775"/>
                <a:chOff x="18735675" y="7269163"/>
                <a:chExt cx="739775" cy="739775"/>
              </a:xfrm>
            </p:grpSpPr>
            <p:sp>
              <p:nvSpPr>
                <p:cNvPr id="18" name="Freeform 19"/>
                <p:cNvSpPr>
                  <a:spLocks noEditPoints="1"/>
                </p:cNvSpPr>
                <p:nvPr/>
              </p:nvSpPr>
              <p:spPr bwMode="auto">
                <a:xfrm>
                  <a:off x="18735675" y="7269163"/>
                  <a:ext cx="739775" cy="739775"/>
                </a:xfrm>
                <a:custGeom>
                  <a:avLst/>
                  <a:gdLst>
                    <a:gd name="T0" fmla="*/ 277 w 553"/>
                    <a:gd name="T1" fmla="*/ 552 h 552"/>
                    <a:gd name="T2" fmla="*/ 0 w 553"/>
                    <a:gd name="T3" fmla="*/ 276 h 552"/>
                    <a:gd name="T4" fmla="*/ 277 w 553"/>
                    <a:gd name="T5" fmla="*/ 0 h 552"/>
                    <a:gd name="T6" fmla="*/ 553 w 553"/>
                    <a:gd name="T7" fmla="*/ 276 h 552"/>
                    <a:gd name="T8" fmla="*/ 277 w 553"/>
                    <a:gd name="T9" fmla="*/ 552 h 552"/>
                    <a:gd name="T10" fmla="*/ 277 w 553"/>
                    <a:gd name="T11" fmla="*/ 19 h 552"/>
                    <a:gd name="T12" fmla="*/ 20 w 553"/>
                    <a:gd name="T13" fmla="*/ 276 h 552"/>
                    <a:gd name="T14" fmla="*/ 277 w 553"/>
                    <a:gd name="T15" fmla="*/ 532 h 552"/>
                    <a:gd name="T16" fmla="*/ 533 w 553"/>
                    <a:gd name="T17" fmla="*/ 276 h 552"/>
                    <a:gd name="T18" fmla="*/ 277 w 553"/>
                    <a:gd name="T19" fmla="*/ 19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552">
                      <a:moveTo>
                        <a:pt x="277" y="552"/>
                      </a:moveTo>
                      <a:cubicBezTo>
                        <a:pt x="124" y="552"/>
                        <a:pt x="0" y="428"/>
                        <a:pt x="0" y="276"/>
                      </a:cubicBezTo>
                      <a:cubicBezTo>
                        <a:pt x="0" y="123"/>
                        <a:pt x="124" y="0"/>
                        <a:pt x="277" y="0"/>
                      </a:cubicBezTo>
                      <a:cubicBezTo>
                        <a:pt x="429" y="0"/>
                        <a:pt x="553" y="123"/>
                        <a:pt x="553" y="276"/>
                      </a:cubicBezTo>
                      <a:cubicBezTo>
                        <a:pt x="553" y="428"/>
                        <a:pt x="429" y="552"/>
                        <a:pt x="277" y="552"/>
                      </a:cubicBezTo>
                      <a:close/>
                      <a:moveTo>
                        <a:pt x="277" y="19"/>
                      </a:moveTo>
                      <a:cubicBezTo>
                        <a:pt x="135" y="19"/>
                        <a:pt x="20" y="134"/>
                        <a:pt x="20" y="276"/>
                      </a:cubicBezTo>
                      <a:cubicBezTo>
                        <a:pt x="20" y="417"/>
                        <a:pt x="135" y="532"/>
                        <a:pt x="277" y="532"/>
                      </a:cubicBezTo>
                      <a:cubicBezTo>
                        <a:pt x="418" y="532"/>
                        <a:pt x="533" y="417"/>
                        <a:pt x="533" y="276"/>
                      </a:cubicBezTo>
                      <a:cubicBezTo>
                        <a:pt x="533" y="134"/>
                        <a:pt x="418" y="19"/>
                        <a:pt x="277"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1"/>
                <p:cNvSpPr>
                  <a:spLocks/>
                </p:cNvSpPr>
                <p:nvPr/>
              </p:nvSpPr>
              <p:spPr bwMode="auto">
                <a:xfrm>
                  <a:off x="18851563" y="7385051"/>
                  <a:ext cx="266700" cy="268288"/>
                </a:xfrm>
                <a:custGeom>
                  <a:avLst/>
                  <a:gdLst>
                    <a:gd name="T0" fmla="*/ 10 w 199"/>
                    <a:gd name="T1" fmla="*/ 200 h 200"/>
                    <a:gd name="T2" fmla="*/ 0 w 199"/>
                    <a:gd name="T3" fmla="*/ 190 h 200"/>
                    <a:gd name="T4" fmla="*/ 190 w 199"/>
                    <a:gd name="T5" fmla="*/ 0 h 200"/>
                    <a:gd name="T6" fmla="*/ 199 w 199"/>
                    <a:gd name="T7" fmla="*/ 10 h 200"/>
                    <a:gd name="T8" fmla="*/ 190 w 199"/>
                    <a:gd name="T9" fmla="*/ 20 h 200"/>
                    <a:gd name="T10" fmla="*/ 19 w 199"/>
                    <a:gd name="T11" fmla="*/ 190 h 200"/>
                    <a:gd name="T12" fmla="*/ 10 w 199"/>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199" h="200">
                      <a:moveTo>
                        <a:pt x="10" y="200"/>
                      </a:moveTo>
                      <a:cubicBezTo>
                        <a:pt x="4" y="200"/>
                        <a:pt x="0" y="195"/>
                        <a:pt x="0" y="190"/>
                      </a:cubicBezTo>
                      <a:cubicBezTo>
                        <a:pt x="0" y="85"/>
                        <a:pt x="85" y="0"/>
                        <a:pt x="190" y="0"/>
                      </a:cubicBezTo>
                      <a:cubicBezTo>
                        <a:pt x="195" y="0"/>
                        <a:pt x="199" y="4"/>
                        <a:pt x="199" y="10"/>
                      </a:cubicBezTo>
                      <a:cubicBezTo>
                        <a:pt x="199" y="15"/>
                        <a:pt x="195" y="20"/>
                        <a:pt x="190" y="20"/>
                      </a:cubicBezTo>
                      <a:cubicBezTo>
                        <a:pt x="96" y="20"/>
                        <a:pt x="19" y="96"/>
                        <a:pt x="19" y="190"/>
                      </a:cubicBezTo>
                      <a:cubicBezTo>
                        <a:pt x="19" y="195"/>
                        <a:pt x="15" y="200"/>
                        <a:pt x="10" y="2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18462827" y="8063488"/>
              <a:ext cx="473482" cy="473482"/>
              <a:chOff x="19592925" y="8170863"/>
              <a:chExt cx="558800" cy="558800"/>
            </a:xfrm>
          </p:grpSpPr>
          <p:sp>
            <p:nvSpPr>
              <p:cNvPr id="12" name="Oval 22"/>
              <p:cNvSpPr>
                <a:spLocks noChangeArrowheads="1"/>
              </p:cNvSpPr>
              <p:nvPr/>
            </p:nvSpPr>
            <p:spPr bwMode="auto">
              <a:xfrm>
                <a:off x="19605625" y="8183563"/>
                <a:ext cx="531813" cy="53340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19592925" y="8170863"/>
                <a:ext cx="558800" cy="558800"/>
                <a:chOff x="19592925" y="8170863"/>
                <a:chExt cx="558800" cy="558800"/>
              </a:xfrm>
            </p:grpSpPr>
            <p:sp>
              <p:nvSpPr>
                <p:cNvPr id="14" name="Freeform 23"/>
                <p:cNvSpPr>
                  <a:spLocks noEditPoints="1"/>
                </p:cNvSpPr>
                <p:nvPr/>
              </p:nvSpPr>
              <p:spPr bwMode="auto">
                <a:xfrm>
                  <a:off x="19592925" y="8170863"/>
                  <a:ext cx="558800" cy="558800"/>
                </a:xfrm>
                <a:custGeom>
                  <a:avLst/>
                  <a:gdLst>
                    <a:gd name="T0" fmla="*/ 209 w 417"/>
                    <a:gd name="T1" fmla="*/ 417 h 417"/>
                    <a:gd name="T2" fmla="*/ 0 w 417"/>
                    <a:gd name="T3" fmla="*/ 209 h 417"/>
                    <a:gd name="T4" fmla="*/ 209 w 417"/>
                    <a:gd name="T5" fmla="*/ 0 h 417"/>
                    <a:gd name="T6" fmla="*/ 417 w 417"/>
                    <a:gd name="T7" fmla="*/ 209 h 417"/>
                    <a:gd name="T8" fmla="*/ 209 w 417"/>
                    <a:gd name="T9" fmla="*/ 417 h 417"/>
                    <a:gd name="T10" fmla="*/ 209 w 417"/>
                    <a:gd name="T11" fmla="*/ 20 h 417"/>
                    <a:gd name="T12" fmla="*/ 20 w 417"/>
                    <a:gd name="T13" fmla="*/ 209 h 417"/>
                    <a:gd name="T14" fmla="*/ 209 w 417"/>
                    <a:gd name="T15" fmla="*/ 398 h 417"/>
                    <a:gd name="T16" fmla="*/ 397 w 417"/>
                    <a:gd name="T17" fmla="*/ 209 h 417"/>
                    <a:gd name="T18" fmla="*/ 209 w 417"/>
                    <a:gd name="T19" fmla="*/ 2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7" h="417">
                      <a:moveTo>
                        <a:pt x="209" y="417"/>
                      </a:moveTo>
                      <a:cubicBezTo>
                        <a:pt x="94" y="417"/>
                        <a:pt x="0" y="324"/>
                        <a:pt x="0" y="209"/>
                      </a:cubicBezTo>
                      <a:cubicBezTo>
                        <a:pt x="0" y="94"/>
                        <a:pt x="94" y="0"/>
                        <a:pt x="209" y="0"/>
                      </a:cubicBezTo>
                      <a:cubicBezTo>
                        <a:pt x="324" y="0"/>
                        <a:pt x="417" y="94"/>
                        <a:pt x="417" y="209"/>
                      </a:cubicBezTo>
                      <a:cubicBezTo>
                        <a:pt x="417" y="324"/>
                        <a:pt x="324" y="417"/>
                        <a:pt x="209" y="417"/>
                      </a:cubicBezTo>
                      <a:close/>
                      <a:moveTo>
                        <a:pt x="209" y="20"/>
                      </a:moveTo>
                      <a:cubicBezTo>
                        <a:pt x="104" y="20"/>
                        <a:pt x="20" y="105"/>
                        <a:pt x="20" y="209"/>
                      </a:cubicBezTo>
                      <a:cubicBezTo>
                        <a:pt x="20" y="313"/>
                        <a:pt x="104" y="398"/>
                        <a:pt x="209" y="398"/>
                      </a:cubicBezTo>
                      <a:cubicBezTo>
                        <a:pt x="313" y="398"/>
                        <a:pt x="397" y="313"/>
                        <a:pt x="397" y="209"/>
                      </a:cubicBezTo>
                      <a:cubicBezTo>
                        <a:pt x="397" y="105"/>
                        <a:pt x="313" y="20"/>
                        <a:pt x="20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5"/>
                <p:cNvSpPr>
                  <a:spLocks/>
                </p:cNvSpPr>
                <p:nvPr/>
              </p:nvSpPr>
              <p:spPr bwMode="auto">
                <a:xfrm>
                  <a:off x="19680238" y="8258176"/>
                  <a:ext cx="204788" cy="206375"/>
                </a:xfrm>
                <a:custGeom>
                  <a:avLst/>
                  <a:gdLst>
                    <a:gd name="T0" fmla="*/ 9 w 153"/>
                    <a:gd name="T1" fmla="*/ 154 h 154"/>
                    <a:gd name="T2" fmla="*/ 0 w 153"/>
                    <a:gd name="T3" fmla="*/ 144 h 154"/>
                    <a:gd name="T4" fmla="*/ 144 w 153"/>
                    <a:gd name="T5" fmla="*/ 0 h 154"/>
                    <a:gd name="T6" fmla="*/ 153 w 153"/>
                    <a:gd name="T7" fmla="*/ 10 h 154"/>
                    <a:gd name="T8" fmla="*/ 144 w 153"/>
                    <a:gd name="T9" fmla="*/ 19 h 154"/>
                    <a:gd name="T10" fmla="*/ 19 w 153"/>
                    <a:gd name="T11" fmla="*/ 144 h 154"/>
                    <a:gd name="T12" fmla="*/ 9 w 153"/>
                    <a:gd name="T13" fmla="*/ 154 h 154"/>
                  </a:gdLst>
                  <a:ahLst/>
                  <a:cxnLst>
                    <a:cxn ang="0">
                      <a:pos x="T0" y="T1"/>
                    </a:cxn>
                    <a:cxn ang="0">
                      <a:pos x="T2" y="T3"/>
                    </a:cxn>
                    <a:cxn ang="0">
                      <a:pos x="T4" y="T5"/>
                    </a:cxn>
                    <a:cxn ang="0">
                      <a:pos x="T6" y="T7"/>
                    </a:cxn>
                    <a:cxn ang="0">
                      <a:pos x="T8" y="T9"/>
                    </a:cxn>
                    <a:cxn ang="0">
                      <a:pos x="T10" y="T11"/>
                    </a:cxn>
                    <a:cxn ang="0">
                      <a:pos x="T12" y="T13"/>
                    </a:cxn>
                  </a:cxnLst>
                  <a:rect l="0" t="0" r="r" b="b"/>
                  <a:pathLst>
                    <a:path w="153" h="154">
                      <a:moveTo>
                        <a:pt x="9" y="154"/>
                      </a:moveTo>
                      <a:cubicBezTo>
                        <a:pt x="4" y="154"/>
                        <a:pt x="0" y="149"/>
                        <a:pt x="0" y="144"/>
                      </a:cubicBezTo>
                      <a:cubicBezTo>
                        <a:pt x="0" y="64"/>
                        <a:pt x="64" y="0"/>
                        <a:pt x="144" y="0"/>
                      </a:cubicBezTo>
                      <a:cubicBezTo>
                        <a:pt x="149" y="0"/>
                        <a:pt x="153" y="4"/>
                        <a:pt x="153" y="10"/>
                      </a:cubicBezTo>
                      <a:cubicBezTo>
                        <a:pt x="153" y="15"/>
                        <a:pt x="149" y="19"/>
                        <a:pt x="144" y="19"/>
                      </a:cubicBezTo>
                      <a:cubicBezTo>
                        <a:pt x="75" y="19"/>
                        <a:pt x="19" y="75"/>
                        <a:pt x="19" y="144"/>
                      </a:cubicBezTo>
                      <a:cubicBezTo>
                        <a:pt x="19" y="149"/>
                        <a:pt x="15" y="154"/>
                        <a:pt x="9" y="154"/>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sp>
          <p:nvSpPr>
            <p:cNvPr id="11" name="Freeform 26"/>
            <p:cNvSpPr>
              <a:spLocks/>
            </p:cNvSpPr>
            <p:nvPr/>
          </p:nvSpPr>
          <p:spPr bwMode="auto">
            <a:xfrm>
              <a:off x="17063903" y="7111144"/>
              <a:ext cx="320138" cy="1807841"/>
            </a:xfrm>
            <a:custGeom>
              <a:avLst/>
              <a:gdLst>
                <a:gd name="T0" fmla="*/ 238 w 238"/>
                <a:gd name="T1" fmla="*/ 194 h 1344"/>
                <a:gd name="T2" fmla="*/ 238 w 238"/>
                <a:gd name="T3" fmla="*/ 168 h 1344"/>
                <a:gd name="T4" fmla="*/ 26 w 238"/>
                <a:gd name="T5" fmla="*/ 168 h 1344"/>
                <a:gd name="T6" fmla="*/ 26 w 238"/>
                <a:gd name="T7" fmla="*/ 0 h 1344"/>
                <a:gd name="T8" fmla="*/ 0 w 238"/>
                <a:gd name="T9" fmla="*/ 0 h 1344"/>
                <a:gd name="T10" fmla="*/ 0 w 238"/>
                <a:gd name="T11" fmla="*/ 1344 h 1344"/>
                <a:gd name="T12" fmla="*/ 26 w 238"/>
                <a:gd name="T13" fmla="*/ 1344 h 1344"/>
                <a:gd name="T14" fmla="*/ 26 w 238"/>
                <a:gd name="T15" fmla="*/ 1048 h 1344"/>
                <a:gd name="T16" fmla="*/ 238 w 238"/>
                <a:gd name="T17" fmla="*/ 1048 h 1344"/>
                <a:gd name="T18" fmla="*/ 238 w 238"/>
                <a:gd name="T19" fmla="*/ 1023 h 1344"/>
                <a:gd name="T20" fmla="*/ 26 w 238"/>
                <a:gd name="T21" fmla="*/ 1023 h 1344"/>
                <a:gd name="T22" fmla="*/ 26 w 238"/>
                <a:gd name="T23" fmla="*/ 763 h 1344"/>
                <a:gd name="T24" fmla="*/ 238 w 238"/>
                <a:gd name="T25" fmla="*/ 763 h 1344"/>
                <a:gd name="T26" fmla="*/ 238 w 238"/>
                <a:gd name="T27" fmla="*/ 738 h 1344"/>
                <a:gd name="T28" fmla="*/ 26 w 238"/>
                <a:gd name="T29" fmla="*/ 738 h 1344"/>
                <a:gd name="T30" fmla="*/ 26 w 238"/>
                <a:gd name="T31" fmla="*/ 478 h 1344"/>
                <a:gd name="T32" fmla="*/ 238 w 238"/>
                <a:gd name="T33" fmla="*/ 478 h 1344"/>
                <a:gd name="T34" fmla="*/ 238 w 238"/>
                <a:gd name="T35" fmla="*/ 453 h 1344"/>
                <a:gd name="T36" fmla="*/ 26 w 238"/>
                <a:gd name="T37" fmla="*/ 453 h 1344"/>
                <a:gd name="T38" fmla="*/ 26 w 238"/>
                <a:gd name="T39" fmla="*/ 194 h 1344"/>
                <a:gd name="T40" fmla="*/ 238 w 238"/>
                <a:gd name="T41" fmla="*/ 194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1344">
                  <a:moveTo>
                    <a:pt x="238" y="194"/>
                  </a:moveTo>
                  <a:lnTo>
                    <a:pt x="238" y="168"/>
                  </a:lnTo>
                  <a:lnTo>
                    <a:pt x="26" y="168"/>
                  </a:lnTo>
                  <a:lnTo>
                    <a:pt x="26" y="0"/>
                  </a:lnTo>
                  <a:lnTo>
                    <a:pt x="0" y="0"/>
                  </a:lnTo>
                  <a:lnTo>
                    <a:pt x="0" y="1344"/>
                  </a:lnTo>
                  <a:lnTo>
                    <a:pt x="26" y="1344"/>
                  </a:lnTo>
                  <a:lnTo>
                    <a:pt x="26" y="1048"/>
                  </a:lnTo>
                  <a:lnTo>
                    <a:pt x="238" y="1048"/>
                  </a:lnTo>
                  <a:lnTo>
                    <a:pt x="238" y="1023"/>
                  </a:lnTo>
                  <a:lnTo>
                    <a:pt x="26" y="1023"/>
                  </a:lnTo>
                  <a:lnTo>
                    <a:pt x="26" y="763"/>
                  </a:lnTo>
                  <a:lnTo>
                    <a:pt x="238" y="763"/>
                  </a:lnTo>
                  <a:lnTo>
                    <a:pt x="238" y="738"/>
                  </a:lnTo>
                  <a:lnTo>
                    <a:pt x="26" y="738"/>
                  </a:lnTo>
                  <a:lnTo>
                    <a:pt x="26" y="478"/>
                  </a:lnTo>
                  <a:lnTo>
                    <a:pt x="238" y="478"/>
                  </a:lnTo>
                  <a:lnTo>
                    <a:pt x="238" y="453"/>
                  </a:lnTo>
                  <a:lnTo>
                    <a:pt x="26" y="453"/>
                  </a:lnTo>
                  <a:lnTo>
                    <a:pt x="26" y="194"/>
                  </a:lnTo>
                  <a:lnTo>
                    <a:pt x="238" y="194"/>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6" name="TextBox 125"/>
          <p:cNvSpPr txBox="1"/>
          <p:nvPr/>
        </p:nvSpPr>
        <p:spPr>
          <a:xfrm>
            <a:off x="8040878" y="3725542"/>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53%</a:t>
            </a:r>
          </a:p>
        </p:txBody>
      </p:sp>
      <p:grpSp>
        <p:nvGrpSpPr>
          <p:cNvPr id="95" name="Group 94"/>
          <p:cNvGrpSpPr/>
          <p:nvPr/>
        </p:nvGrpSpPr>
        <p:grpSpPr>
          <a:xfrm>
            <a:off x="848397" y="4408216"/>
            <a:ext cx="1615387" cy="553368"/>
            <a:chOff x="783136" y="3475641"/>
            <a:chExt cx="1491126" cy="510801"/>
          </a:xfrm>
        </p:grpSpPr>
        <p:sp>
          <p:nvSpPr>
            <p:cNvPr id="127" name="TextBox 126"/>
            <p:cNvSpPr txBox="1"/>
            <p:nvPr/>
          </p:nvSpPr>
          <p:spPr>
            <a:xfrm>
              <a:off x="783167"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Planning</a:t>
              </a:r>
              <a:endParaRPr lang="en-US" sz="1083" b="1" cap="all" spc="22" dirty="0">
                <a:solidFill>
                  <a:schemeClr val="accent2"/>
                </a:solidFill>
                <a:latin typeface="Lato" panose="020F0502020204030203" pitchFamily="34" charset="0"/>
              </a:endParaRPr>
            </a:p>
          </p:txBody>
        </p:sp>
        <p:sp>
          <p:nvSpPr>
            <p:cNvPr id="128" name="TextBox 127"/>
            <p:cNvSpPr txBox="1"/>
            <p:nvPr/>
          </p:nvSpPr>
          <p:spPr>
            <a:xfrm>
              <a:off x="783136"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6" name="Group 95"/>
          <p:cNvGrpSpPr/>
          <p:nvPr/>
        </p:nvGrpSpPr>
        <p:grpSpPr>
          <a:xfrm>
            <a:off x="3024343" y="4408216"/>
            <a:ext cx="1615387" cy="553368"/>
            <a:chOff x="2791701" y="3475641"/>
            <a:chExt cx="1491126" cy="510801"/>
          </a:xfrm>
        </p:grpSpPr>
        <p:sp>
          <p:nvSpPr>
            <p:cNvPr id="129" name="TextBox 128"/>
            <p:cNvSpPr txBox="1"/>
            <p:nvPr/>
          </p:nvSpPr>
          <p:spPr>
            <a:xfrm>
              <a:off x="279173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 survey</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2791701"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7" name="Group 96"/>
          <p:cNvGrpSpPr/>
          <p:nvPr/>
        </p:nvGrpSpPr>
        <p:grpSpPr>
          <a:xfrm>
            <a:off x="5186545" y="4408216"/>
            <a:ext cx="1615387" cy="553368"/>
            <a:chOff x="4787580" y="3475641"/>
            <a:chExt cx="1491126" cy="510801"/>
          </a:xfrm>
        </p:grpSpPr>
        <p:sp>
          <p:nvSpPr>
            <p:cNvPr id="131" name="TextBox 130"/>
            <p:cNvSpPr txBox="1"/>
            <p:nvPr/>
          </p:nvSpPr>
          <p:spPr>
            <a:xfrm>
              <a:off x="4787611"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demographic</a:t>
              </a:r>
              <a:endParaRPr lang="en-US" sz="1083" b="1" cap="all" spc="22" dirty="0">
                <a:solidFill>
                  <a:schemeClr val="accent2"/>
                </a:solidFill>
                <a:latin typeface="Lato" panose="020F0502020204030203" pitchFamily="34" charset="0"/>
              </a:endParaRPr>
            </a:p>
          </p:txBody>
        </p:sp>
        <p:sp>
          <p:nvSpPr>
            <p:cNvPr id="132" name="TextBox 131"/>
            <p:cNvSpPr txBox="1"/>
            <p:nvPr/>
          </p:nvSpPr>
          <p:spPr>
            <a:xfrm>
              <a:off x="4787580"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8" name="Group 97"/>
          <p:cNvGrpSpPr/>
          <p:nvPr/>
        </p:nvGrpSpPr>
        <p:grpSpPr>
          <a:xfrm>
            <a:off x="7398720" y="4408216"/>
            <a:ext cx="1615387" cy="553368"/>
            <a:chOff x="6829588" y="3475641"/>
            <a:chExt cx="1491126" cy="510801"/>
          </a:xfrm>
        </p:grpSpPr>
        <p:sp>
          <p:nvSpPr>
            <p:cNvPr id="133" name="TextBox 132"/>
            <p:cNvSpPr txBox="1"/>
            <p:nvPr/>
          </p:nvSpPr>
          <p:spPr>
            <a:xfrm>
              <a:off x="682960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End-use Analysis</a:t>
              </a:r>
              <a:endParaRPr lang="en-US" sz="1083" b="1" cap="all" spc="22" dirty="0">
                <a:solidFill>
                  <a:schemeClr val="accent2"/>
                </a:solidFill>
                <a:latin typeface="Lato" panose="020F0502020204030203" pitchFamily="34" charset="0"/>
              </a:endParaRPr>
            </a:p>
          </p:txBody>
        </p:sp>
        <p:sp>
          <p:nvSpPr>
            <p:cNvPr id="134" name="TextBox 133"/>
            <p:cNvSpPr txBox="1"/>
            <p:nvPr/>
          </p:nvSpPr>
          <p:spPr>
            <a:xfrm>
              <a:off x="6829588"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139" name="TextBox 138"/>
          <p:cNvSpPr txBox="1"/>
          <p:nvPr/>
        </p:nvSpPr>
        <p:spPr>
          <a:xfrm>
            <a:off x="1484979" y="3787710"/>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6%</a:t>
            </a:r>
          </a:p>
        </p:txBody>
      </p:sp>
    </p:spTree>
    <p:extLst>
      <p:ext uri="{BB962C8B-B14F-4D97-AF65-F5344CB8AC3E}">
        <p14:creationId xmlns:p14="http://schemas.microsoft.com/office/powerpoint/2010/main" val="19001299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formula</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540312" y="2210172"/>
            <a:ext cx="2826197" cy="3167695"/>
            <a:chOff x="11115785" y="4753150"/>
            <a:chExt cx="4842431" cy="5427557"/>
          </a:xfrm>
        </p:grpSpPr>
        <p:sp>
          <p:nvSpPr>
            <p:cNvPr id="5" name="Rectangle 4"/>
            <p:cNvSpPr/>
            <p:nvPr/>
          </p:nvSpPr>
          <p:spPr>
            <a:xfrm>
              <a:off x="11545661" y="7682147"/>
              <a:ext cx="3966646" cy="2150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1115785" y="4753150"/>
              <a:ext cx="4842431" cy="5427557"/>
              <a:chOff x="10922002" y="4264026"/>
              <a:chExt cx="5715000" cy="6405563"/>
            </a:xfrm>
          </p:grpSpPr>
          <p:sp>
            <p:nvSpPr>
              <p:cNvPr id="28" name="Freeform 7"/>
              <p:cNvSpPr>
                <a:spLocks noEditPoints="1"/>
              </p:cNvSpPr>
              <p:nvPr/>
            </p:nvSpPr>
            <p:spPr bwMode="auto">
              <a:xfrm>
                <a:off x="10922002"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flipH="1">
              <a:off x="13066207" y="6374691"/>
              <a:ext cx="905266" cy="1429862"/>
              <a:chOff x="7659688" y="6468270"/>
              <a:chExt cx="1068388" cy="1687513"/>
            </a:xfrm>
            <a:solidFill>
              <a:schemeClr val="accent3"/>
            </a:solidFill>
          </p:grpSpPr>
          <p:grpSp>
            <p:nvGrpSpPr>
              <p:cNvPr id="8" name="Group 7"/>
              <p:cNvGrpSpPr/>
              <p:nvPr/>
            </p:nvGrpSpPr>
            <p:grpSpPr>
              <a:xfrm>
                <a:off x="7856538" y="7473157"/>
                <a:ext cx="479425" cy="477838"/>
                <a:chOff x="7970838" y="9304338"/>
                <a:chExt cx="479425" cy="477838"/>
              </a:xfrm>
              <a:grpFill/>
            </p:grpSpPr>
            <p:sp>
              <p:nvSpPr>
                <p:cNvPr id="24"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5" name="Group 24"/>
                <p:cNvGrpSpPr/>
                <p:nvPr/>
              </p:nvGrpSpPr>
              <p:grpSpPr>
                <a:xfrm>
                  <a:off x="7970838" y="9304338"/>
                  <a:ext cx="479425" cy="477838"/>
                  <a:chOff x="7970838" y="9304338"/>
                  <a:chExt cx="479425" cy="477838"/>
                </a:xfrm>
                <a:grpFill/>
              </p:grpSpPr>
              <p:sp>
                <p:nvSpPr>
                  <p:cNvPr id="26"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9" name="Group 8"/>
              <p:cNvGrpSpPr/>
              <p:nvPr/>
            </p:nvGrpSpPr>
            <p:grpSpPr>
              <a:xfrm>
                <a:off x="8399463" y="7846220"/>
                <a:ext cx="309563" cy="309563"/>
                <a:chOff x="8513763" y="9677401"/>
                <a:chExt cx="309563" cy="309563"/>
              </a:xfrm>
              <a:grpFill/>
            </p:grpSpPr>
            <p:sp>
              <p:nvSpPr>
                <p:cNvPr id="20"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8513763" y="9677401"/>
                  <a:ext cx="309563" cy="309563"/>
                  <a:chOff x="8513763" y="9677401"/>
                  <a:chExt cx="309563" cy="309563"/>
                </a:xfrm>
                <a:grpFill/>
              </p:grpSpPr>
              <p:sp>
                <p:nvSpPr>
                  <p:cNvPr id="22"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3"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7659688" y="6468270"/>
                <a:ext cx="690563" cy="692150"/>
                <a:chOff x="7773988" y="8299451"/>
                <a:chExt cx="690563" cy="692150"/>
              </a:xfrm>
              <a:grpFill/>
            </p:grpSpPr>
            <p:sp>
              <p:nvSpPr>
                <p:cNvPr id="16"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7773988" y="8299451"/>
                  <a:ext cx="690563" cy="692150"/>
                  <a:chOff x="7773988" y="8299451"/>
                  <a:chExt cx="690563" cy="692150"/>
                </a:xfrm>
                <a:grpFill/>
              </p:grpSpPr>
              <p:sp>
                <p:nvSpPr>
                  <p:cNvPr id="18"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1" name="Group 10"/>
              <p:cNvGrpSpPr/>
              <p:nvPr/>
            </p:nvGrpSpPr>
            <p:grpSpPr>
              <a:xfrm>
                <a:off x="8221663" y="7054057"/>
                <a:ext cx="506413" cy="506413"/>
                <a:chOff x="8335963" y="8885238"/>
                <a:chExt cx="506413" cy="506413"/>
              </a:xfrm>
              <a:grpFill/>
            </p:grpSpPr>
            <p:sp>
              <p:nvSpPr>
                <p:cNvPr id="12"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8335963" y="8885238"/>
                  <a:ext cx="506413" cy="506413"/>
                  <a:chOff x="8335963" y="8885238"/>
                  <a:chExt cx="506413" cy="506413"/>
                </a:xfrm>
                <a:grpFill/>
              </p:grpSpPr>
              <p:sp>
                <p:nvSpPr>
                  <p:cNvPr id="14"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cxnSp>
        <p:nvCxnSpPr>
          <p:cNvPr id="33" name="Straight Connector 32"/>
          <p:cNvCxnSpPr/>
          <p:nvPr/>
        </p:nvCxnSpPr>
        <p:spPr>
          <a:xfrm flipH="1">
            <a:off x="5341284"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5665061" y="3994161"/>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3975290"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40" idx="6"/>
          </p:cNvCxnSpPr>
          <p:nvPr/>
        </p:nvCxnSpPr>
        <p:spPr>
          <a:xfrm flipH="1">
            <a:off x="3649789" y="3994160"/>
            <a:ext cx="600525" cy="4573"/>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3453750" y="2539590"/>
            <a:ext cx="521548" cy="521548"/>
            <a:chOff x="3188076" y="1750756"/>
            <a:chExt cx="481429" cy="481429"/>
          </a:xfrm>
        </p:grpSpPr>
        <p:sp>
          <p:nvSpPr>
            <p:cNvPr id="41" name="Oval 40"/>
            <p:cNvSpPr/>
            <p:nvPr/>
          </p:nvSpPr>
          <p:spPr>
            <a:xfrm>
              <a:off x="3188076"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Freeform 48"/>
            <p:cNvSpPr>
              <a:spLocks noEditPoints="1"/>
            </p:cNvSpPr>
            <p:nvPr/>
          </p:nvSpPr>
          <p:spPr bwMode="auto">
            <a:xfrm>
              <a:off x="3307274" y="1880192"/>
              <a:ext cx="243032" cy="222555"/>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6261311" y="3737958"/>
            <a:ext cx="521548" cy="521548"/>
            <a:chOff x="5779671" y="2856941"/>
            <a:chExt cx="481429" cy="481429"/>
          </a:xfrm>
        </p:grpSpPr>
        <p:sp>
          <p:nvSpPr>
            <p:cNvPr id="34" name="Oval 33"/>
            <p:cNvSpPr/>
            <p:nvPr/>
          </p:nvSpPr>
          <p:spPr>
            <a:xfrm>
              <a:off x="5779671"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Freeform 81"/>
            <p:cNvSpPr>
              <a:spLocks noEditPoints="1"/>
            </p:cNvSpPr>
            <p:nvPr/>
          </p:nvSpPr>
          <p:spPr bwMode="auto">
            <a:xfrm>
              <a:off x="5908913" y="2996020"/>
              <a:ext cx="222945" cy="203273"/>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128240" y="3737958"/>
            <a:ext cx="521548" cy="521548"/>
            <a:chOff x="2887606" y="2856941"/>
            <a:chExt cx="481429" cy="481429"/>
          </a:xfrm>
        </p:grpSpPr>
        <p:sp>
          <p:nvSpPr>
            <p:cNvPr id="40" name="Oval 39"/>
            <p:cNvSpPr/>
            <p:nvPr/>
          </p:nvSpPr>
          <p:spPr>
            <a:xfrm>
              <a:off x="2887606"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35"/>
            <p:cNvSpPr>
              <a:spLocks noEditPoints="1"/>
            </p:cNvSpPr>
            <p:nvPr/>
          </p:nvSpPr>
          <p:spPr bwMode="auto">
            <a:xfrm>
              <a:off x="3047585" y="2986184"/>
              <a:ext cx="161472" cy="222945"/>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5937535" y="2539590"/>
            <a:ext cx="521548" cy="521548"/>
            <a:chOff x="5480801" y="1750756"/>
            <a:chExt cx="481429" cy="481429"/>
          </a:xfrm>
        </p:grpSpPr>
        <p:sp>
          <p:nvSpPr>
            <p:cNvPr id="30" name="Oval 29"/>
            <p:cNvSpPr/>
            <p:nvPr/>
          </p:nvSpPr>
          <p:spPr>
            <a:xfrm>
              <a:off x="5480801"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0"/>
            <p:cNvSpPr>
              <a:spLocks noEditPoints="1"/>
            </p:cNvSpPr>
            <p:nvPr/>
          </p:nvSpPr>
          <p:spPr bwMode="auto">
            <a:xfrm>
              <a:off x="5648975" y="1858562"/>
              <a:ext cx="145079" cy="26581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56" name="Group 55"/>
          <p:cNvGrpSpPr/>
          <p:nvPr/>
        </p:nvGrpSpPr>
        <p:grpSpPr>
          <a:xfrm>
            <a:off x="4092805" y="4523889"/>
            <a:ext cx="1720393" cy="516682"/>
            <a:chOff x="3425669" y="3472785"/>
            <a:chExt cx="1588055" cy="476937"/>
          </a:xfrm>
        </p:grpSpPr>
        <p:sp>
          <p:nvSpPr>
            <p:cNvPr id="54" name="TextBox 53"/>
            <p:cNvSpPr txBox="1"/>
            <p:nvPr/>
          </p:nvSpPr>
          <p:spPr>
            <a:xfrm>
              <a:off x="3425684" y="3472785"/>
              <a:ext cx="158799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rPr>
                <a:t>Success formula</a:t>
              </a:r>
            </a:p>
          </p:txBody>
        </p:sp>
        <p:sp>
          <p:nvSpPr>
            <p:cNvPr id="55" name="TextBox 54"/>
            <p:cNvSpPr txBox="1"/>
            <p:nvPr/>
          </p:nvSpPr>
          <p:spPr>
            <a:xfrm>
              <a:off x="3425669" y="3649758"/>
              <a:ext cx="1588055"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data and analysis about the title here</a:t>
              </a:r>
            </a:p>
          </p:txBody>
        </p:sp>
      </p:grpSp>
      <p:grpSp>
        <p:nvGrpSpPr>
          <p:cNvPr id="35" name="Group 34"/>
          <p:cNvGrpSpPr/>
          <p:nvPr/>
        </p:nvGrpSpPr>
        <p:grpSpPr>
          <a:xfrm>
            <a:off x="1392143" y="2554464"/>
            <a:ext cx="1720393" cy="544196"/>
            <a:chOff x="1285055" y="1764486"/>
            <a:chExt cx="1588055" cy="502335"/>
          </a:xfrm>
        </p:grpSpPr>
        <p:sp>
          <p:nvSpPr>
            <p:cNvPr id="57" name="TextBox 56"/>
            <p:cNvSpPr txBox="1"/>
            <p:nvPr/>
          </p:nvSpPr>
          <p:spPr>
            <a:xfrm>
              <a:off x="1285070" y="1764486"/>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Relationships</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1285055" y="19668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1066635" y="3755854"/>
            <a:ext cx="1720393" cy="544196"/>
            <a:chOff x="984586" y="2873461"/>
            <a:chExt cx="1588055" cy="502335"/>
          </a:xfrm>
        </p:grpSpPr>
        <p:sp>
          <p:nvSpPr>
            <p:cNvPr id="60" name="TextBox 59"/>
            <p:cNvSpPr txBox="1"/>
            <p:nvPr/>
          </p:nvSpPr>
          <p:spPr>
            <a:xfrm>
              <a:off x="984601" y="2873461"/>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Environments</a:t>
              </a:r>
              <a:endParaRPr lang="en-US" sz="1083" b="1" cap="all" spc="22" dirty="0">
                <a:solidFill>
                  <a:schemeClr val="accent2"/>
                </a:solidFill>
                <a:latin typeface="Lato" panose="020F0502020204030203" pitchFamily="34" charset="0"/>
              </a:endParaRPr>
            </a:p>
          </p:txBody>
        </p:sp>
        <p:sp>
          <p:nvSpPr>
            <p:cNvPr id="61" name="TextBox 60"/>
            <p:cNvSpPr txBox="1"/>
            <p:nvPr/>
          </p:nvSpPr>
          <p:spPr>
            <a:xfrm>
              <a:off x="984586" y="3075832"/>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6801804" y="2554464"/>
            <a:ext cx="1720393" cy="544196"/>
            <a:chOff x="6278588" y="1764486"/>
            <a:chExt cx="1588055" cy="502335"/>
          </a:xfrm>
        </p:grpSpPr>
        <p:sp>
          <p:nvSpPr>
            <p:cNvPr id="65" name="TextBox 64"/>
            <p:cNvSpPr txBox="1"/>
            <p:nvPr/>
          </p:nvSpPr>
          <p:spPr>
            <a:xfrm>
              <a:off x="6278603" y="1764486"/>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66" name="TextBox 65"/>
            <p:cNvSpPr txBox="1"/>
            <p:nvPr/>
          </p:nvSpPr>
          <p:spPr>
            <a:xfrm>
              <a:off x="6278588" y="196685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3" name="Group 42"/>
          <p:cNvGrpSpPr/>
          <p:nvPr/>
        </p:nvGrpSpPr>
        <p:grpSpPr>
          <a:xfrm>
            <a:off x="7126768" y="3755854"/>
            <a:ext cx="1720393" cy="544196"/>
            <a:chOff x="6578555" y="2873461"/>
            <a:chExt cx="1588055" cy="502335"/>
          </a:xfrm>
        </p:grpSpPr>
        <p:sp>
          <p:nvSpPr>
            <p:cNvPr id="67" name="TextBox 66"/>
            <p:cNvSpPr txBox="1"/>
            <p:nvPr/>
          </p:nvSpPr>
          <p:spPr>
            <a:xfrm>
              <a:off x="6578570" y="2873461"/>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changes</a:t>
              </a:r>
              <a:endParaRPr lang="en-US" sz="1083" b="1" cap="all" spc="22" dirty="0">
                <a:solidFill>
                  <a:schemeClr val="accent2"/>
                </a:solidFill>
                <a:latin typeface="Lato" panose="020F0502020204030203" pitchFamily="34" charset="0"/>
              </a:endParaRPr>
            </a:p>
          </p:txBody>
        </p:sp>
        <p:sp>
          <p:nvSpPr>
            <p:cNvPr id="68" name="TextBox 67"/>
            <p:cNvSpPr txBox="1"/>
            <p:nvPr/>
          </p:nvSpPr>
          <p:spPr>
            <a:xfrm>
              <a:off x="6578555" y="307583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8266968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Customers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647790" y="2324123"/>
            <a:ext cx="2722619" cy="139327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591692" y="2324123"/>
            <a:ext cx="2722619" cy="1393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6535594" y="2324123"/>
            <a:ext cx="2722619" cy="13932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ectangle 6"/>
          <p:cNvSpPr/>
          <p:nvPr/>
        </p:nvSpPr>
        <p:spPr>
          <a:xfrm>
            <a:off x="647790" y="3893102"/>
            <a:ext cx="2722619" cy="13932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ectangle 7"/>
          <p:cNvSpPr/>
          <p:nvPr/>
        </p:nvSpPr>
        <p:spPr>
          <a:xfrm>
            <a:off x="3591692" y="3893102"/>
            <a:ext cx="2722619" cy="13932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ectangle 8"/>
          <p:cNvSpPr/>
          <p:nvPr/>
        </p:nvSpPr>
        <p:spPr>
          <a:xfrm>
            <a:off x="6535594" y="3893102"/>
            <a:ext cx="2722619" cy="139327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18754" y="2896118"/>
            <a:ext cx="1468494" cy="249282"/>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1411" y="2874462"/>
            <a:ext cx="1555377" cy="292596"/>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59098" y="4452227"/>
            <a:ext cx="1675609" cy="275023"/>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46778" y="2845054"/>
            <a:ext cx="1500251" cy="35141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17010" y="4449278"/>
            <a:ext cx="1384178" cy="280922"/>
          </a:xfrm>
          <a:prstGeom prst="rect">
            <a:avLst/>
          </a:prstGeom>
        </p:spPr>
      </p:pic>
      <p:pic>
        <p:nvPicPr>
          <p:cNvPr id="15" name="Picture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09597" y="4464133"/>
            <a:ext cx="1286808" cy="251210"/>
          </a:xfrm>
          <a:prstGeom prst="rect">
            <a:avLst/>
          </a:prstGeom>
        </p:spPr>
      </p:pic>
    </p:spTree>
    <p:extLst>
      <p:ext uri="{BB962C8B-B14F-4D97-AF65-F5344CB8AC3E}">
        <p14:creationId xmlns:p14="http://schemas.microsoft.com/office/powerpoint/2010/main" val="30070906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Status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9" name="Group 38"/>
          <p:cNvGrpSpPr/>
          <p:nvPr/>
        </p:nvGrpSpPr>
        <p:grpSpPr>
          <a:xfrm>
            <a:off x="5962313" y="2320211"/>
            <a:ext cx="2098118" cy="582613"/>
            <a:chOff x="5503674" y="1548253"/>
            <a:chExt cx="1936724" cy="537797"/>
          </a:xfrm>
        </p:grpSpPr>
        <p:sp>
          <p:nvSpPr>
            <p:cNvPr id="14" name="TextBox 13"/>
            <p:cNvSpPr txBox="1"/>
            <p:nvPr/>
          </p:nvSpPr>
          <p:spPr>
            <a:xfrm>
              <a:off x="5503674"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Web Development</a:t>
              </a:r>
            </a:p>
          </p:txBody>
        </p:sp>
        <p:sp>
          <p:nvSpPr>
            <p:cNvPr id="15" name="TextBox 14"/>
            <p:cNvSpPr txBox="1"/>
            <p:nvPr/>
          </p:nvSpPr>
          <p:spPr>
            <a:xfrm>
              <a:off x="5503674"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38" name="Group 37"/>
          <p:cNvGrpSpPr/>
          <p:nvPr/>
        </p:nvGrpSpPr>
        <p:grpSpPr>
          <a:xfrm>
            <a:off x="1845570" y="2320211"/>
            <a:ext cx="2098118" cy="582613"/>
            <a:chOff x="1703603" y="1548253"/>
            <a:chExt cx="1936724" cy="537797"/>
          </a:xfrm>
        </p:grpSpPr>
        <p:sp>
          <p:nvSpPr>
            <p:cNvPr id="30" name="TextBox 29"/>
            <p:cNvSpPr txBox="1"/>
            <p:nvPr/>
          </p:nvSpPr>
          <p:spPr>
            <a:xfrm>
              <a:off x="1703603"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Design &amp; Review</a:t>
              </a:r>
            </a:p>
          </p:txBody>
        </p:sp>
        <p:sp>
          <p:nvSpPr>
            <p:cNvPr id="31" name="TextBox 30"/>
            <p:cNvSpPr txBox="1"/>
            <p:nvPr/>
          </p:nvSpPr>
          <p:spPr>
            <a:xfrm>
              <a:off x="1703603"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40" name="Group 39"/>
          <p:cNvGrpSpPr/>
          <p:nvPr/>
        </p:nvGrpSpPr>
        <p:grpSpPr>
          <a:xfrm>
            <a:off x="1345356" y="3365791"/>
            <a:ext cx="3098545" cy="2887756"/>
            <a:chOff x="1241867" y="2513403"/>
            <a:chExt cx="2860195" cy="2665621"/>
          </a:xfrm>
        </p:grpSpPr>
        <p:grpSp>
          <p:nvGrpSpPr>
            <p:cNvPr id="19" name="Group 18"/>
            <p:cNvGrpSpPr/>
            <p:nvPr/>
          </p:nvGrpSpPr>
          <p:grpSpPr>
            <a:xfrm>
              <a:off x="1454859" y="2744811"/>
              <a:ext cx="2434213" cy="2434213"/>
              <a:chOff x="12379745" y="7124282"/>
              <a:chExt cx="6491235" cy="6491235"/>
            </a:xfrm>
          </p:grpSpPr>
          <p:sp>
            <p:nvSpPr>
              <p:cNvPr id="20" name="Arc 19"/>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1" name="Arc 20"/>
              <p:cNvSpPr/>
              <p:nvPr/>
            </p:nvSpPr>
            <p:spPr>
              <a:xfrm>
                <a:off x="12379745" y="7124282"/>
                <a:ext cx="6491235" cy="6491235"/>
              </a:xfrm>
              <a:prstGeom prst="arc">
                <a:avLst>
                  <a:gd name="adj1" fmla="val 14394303"/>
                  <a:gd name="adj2" fmla="val 5795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16" name="Group 15"/>
            <p:cNvGrpSpPr/>
            <p:nvPr/>
          </p:nvGrpSpPr>
          <p:grpSpPr>
            <a:xfrm>
              <a:off x="1241867" y="2513403"/>
              <a:ext cx="2860195" cy="1875717"/>
              <a:chOff x="1241867" y="2513403"/>
              <a:chExt cx="2860195" cy="1875717"/>
            </a:xfrm>
          </p:grpSpPr>
          <p:sp>
            <p:nvSpPr>
              <p:cNvPr id="22" name="Oval 21"/>
              <p:cNvSpPr/>
              <p:nvPr/>
            </p:nvSpPr>
            <p:spPr>
              <a:xfrm>
                <a:off x="2621748" y="253182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p:nvSpPr>
            <p:spPr>
              <a:xfrm>
                <a:off x="400162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1241867"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1931808" y="2716689"/>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816759"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1426736"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Oval 27"/>
              <p:cNvSpPr/>
              <p:nvPr/>
            </p:nvSpPr>
            <p:spPr>
              <a:xfrm>
                <a:off x="3311688"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TextBox 32"/>
              <p:cNvSpPr txBox="1"/>
              <p:nvPr/>
            </p:nvSpPr>
            <p:spPr>
              <a:xfrm>
                <a:off x="2912734"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3</a:t>
                </a:r>
                <a:r>
                  <a:rPr lang="en-US" sz="867" b="1" baseline="30000" dirty="0">
                    <a:solidFill>
                      <a:schemeClr val="accent4"/>
                    </a:solidFill>
                    <a:latin typeface="Lato" panose="020F0502020204030203" pitchFamily="34" charset="0"/>
                    <a:cs typeface="Poppins" panose="02000000000000000000" pitchFamily="2" charset="0"/>
                  </a:rPr>
                  <a:t>rd</a:t>
                </a:r>
                <a:r>
                  <a:rPr lang="en-US" sz="867" b="1" dirty="0">
                    <a:solidFill>
                      <a:schemeClr val="accent4"/>
                    </a:solidFill>
                    <a:latin typeface="Lato" panose="020F0502020204030203" pitchFamily="34" charset="0"/>
                    <a:cs typeface="Poppins" panose="02000000000000000000" pitchFamily="2" charset="0"/>
                  </a:rPr>
                  <a:t> Week</a:t>
                </a:r>
              </a:p>
            </p:txBody>
          </p:sp>
          <p:sp>
            <p:nvSpPr>
              <p:cNvPr id="34" name="TextBox 33"/>
              <p:cNvSpPr txBox="1"/>
              <p:nvPr/>
            </p:nvSpPr>
            <p:spPr>
              <a:xfrm>
                <a:off x="1713421"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14</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6" name="TextBox 35"/>
              <p:cNvSpPr txBox="1"/>
              <p:nvPr/>
            </p:nvSpPr>
            <p:spPr>
              <a:xfrm>
                <a:off x="2019195" y="2513403"/>
                <a:ext cx="509780" cy="115358"/>
              </a:xfrm>
              <a:prstGeom prst="rect">
                <a:avLst/>
              </a:prstGeom>
              <a:noFill/>
            </p:spPr>
            <p:txBody>
              <a:bodyPr wrap="square" lIns="0" tIns="0" rIns="0" bIns="0" rtlCol="0">
                <a:spAutoFit/>
              </a:bodyPr>
              <a:lstStyle/>
              <a:p>
                <a:pPr algn="r"/>
                <a:r>
                  <a:rPr lang="en-US" sz="812" b="1" dirty="0">
                    <a:solidFill>
                      <a:schemeClr val="accent3"/>
                    </a:solidFill>
                    <a:latin typeface="Lato" panose="020F0502020204030203" pitchFamily="34" charset="0"/>
                    <a:cs typeface="Poppins" panose="02000000000000000000" pitchFamily="2" charset="0"/>
                  </a:rPr>
                  <a:t>23rd Days</a:t>
                </a:r>
              </a:p>
            </p:txBody>
          </p:sp>
          <p:sp>
            <p:nvSpPr>
              <p:cNvPr id="29" name="Freeform 28"/>
              <p:cNvSpPr/>
              <p:nvPr/>
            </p:nvSpPr>
            <p:spPr>
              <a:xfrm rot="19861163">
                <a:off x="2270275" y="2615027"/>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grpSp>
        <p:nvGrpSpPr>
          <p:cNvPr id="41" name="Group 40"/>
          <p:cNvGrpSpPr/>
          <p:nvPr/>
        </p:nvGrpSpPr>
        <p:grpSpPr>
          <a:xfrm>
            <a:off x="5462099" y="3366942"/>
            <a:ext cx="3098546" cy="2886606"/>
            <a:chOff x="5041938" y="2514465"/>
            <a:chExt cx="2860196" cy="2664559"/>
          </a:xfrm>
        </p:grpSpPr>
        <p:grpSp>
          <p:nvGrpSpPr>
            <p:cNvPr id="4" name="Group 3"/>
            <p:cNvGrpSpPr/>
            <p:nvPr/>
          </p:nvGrpSpPr>
          <p:grpSpPr>
            <a:xfrm>
              <a:off x="5254930" y="2744811"/>
              <a:ext cx="2434213" cy="2434213"/>
              <a:chOff x="12379745" y="7124282"/>
              <a:chExt cx="6491235" cy="6491235"/>
            </a:xfrm>
          </p:grpSpPr>
          <p:sp>
            <p:nvSpPr>
              <p:cNvPr id="5" name="Arc 4"/>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6" name="Arc 5"/>
              <p:cNvSpPr/>
              <p:nvPr/>
            </p:nvSpPr>
            <p:spPr>
              <a:xfrm>
                <a:off x="12379745" y="7124282"/>
                <a:ext cx="6491235" cy="6491235"/>
              </a:xfrm>
              <a:prstGeom prst="arc">
                <a:avLst>
                  <a:gd name="adj1" fmla="val 16233426"/>
                  <a:gd name="adj2" fmla="val 6930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32" name="Group 31"/>
            <p:cNvGrpSpPr/>
            <p:nvPr/>
          </p:nvGrpSpPr>
          <p:grpSpPr>
            <a:xfrm>
              <a:off x="5041938" y="2514465"/>
              <a:ext cx="2860196" cy="1813164"/>
              <a:chOff x="5041938" y="2514465"/>
              <a:chExt cx="2860196" cy="1813164"/>
            </a:xfrm>
          </p:grpSpPr>
          <p:sp>
            <p:nvSpPr>
              <p:cNvPr id="7" name="Oval 6"/>
              <p:cNvSpPr/>
              <p:nvPr/>
            </p:nvSpPr>
            <p:spPr>
              <a:xfrm>
                <a:off x="6421819" y="2531820"/>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7801700"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504193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731879"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616831"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5226808"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11760"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712805"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4th Week</a:t>
                </a:r>
              </a:p>
            </p:txBody>
          </p:sp>
          <p:sp>
            <p:nvSpPr>
              <p:cNvPr id="18" name="TextBox 17"/>
              <p:cNvSpPr txBox="1"/>
              <p:nvPr/>
            </p:nvSpPr>
            <p:spPr>
              <a:xfrm>
                <a:off x="5513493"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22</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7" name="TextBox 36"/>
              <p:cNvSpPr txBox="1"/>
              <p:nvPr/>
            </p:nvSpPr>
            <p:spPr>
              <a:xfrm>
                <a:off x="6597629" y="2514465"/>
                <a:ext cx="509780" cy="115358"/>
              </a:xfrm>
              <a:prstGeom prst="rect">
                <a:avLst/>
              </a:prstGeom>
              <a:noFill/>
            </p:spPr>
            <p:txBody>
              <a:bodyPr wrap="square" lIns="0" tIns="0" rIns="0" bIns="0" rtlCol="0">
                <a:spAutoFit/>
              </a:bodyPr>
              <a:lstStyle/>
              <a:p>
                <a:r>
                  <a:rPr lang="en-US" sz="812" b="1" dirty="0">
                    <a:solidFill>
                      <a:schemeClr val="accent3"/>
                    </a:solidFill>
                    <a:latin typeface="Lato" panose="020F0502020204030203" pitchFamily="34" charset="0"/>
                    <a:cs typeface="Poppins" panose="02000000000000000000" pitchFamily="2" charset="0"/>
                  </a:rPr>
                  <a:t>28th Days</a:t>
                </a:r>
              </a:p>
            </p:txBody>
          </p:sp>
          <p:sp>
            <p:nvSpPr>
              <p:cNvPr id="35" name="Freeform 34"/>
              <p:cNvSpPr/>
              <p:nvPr/>
            </p:nvSpPr>
            <p:spPr>
              <a:xfrm>
                <a:off x="6353978" y="2553536"/>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Tree>
    <p:extLst>
      <p:ext uri="{BB962C8B-B14F-4D97-AF65-F5344CB8AC3E}">
        <p14:creationId xmlns:p14="http://schemas.microsoft.com/office/powerpoint/2010/main" val="25747103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smtClean="0">
                <a:solidFill>
                  <a:schemeClr val="accent2"/>
                </a:solidFill>
              </a:rPr>
              <a:t>Survey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6" idx="6"/>
            <a:endCxn id="13" idx="2"/>
          </p:cNvCxnSpPr>
          <p:nvPr/>
        </p:nvCxnSpPr>
        <p:spPr>
          <a:xfrm>
            <a:off x="165637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01348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98%</a:t>
            </a:r>
          </a:p>
        </p:txBody>
      </p:sp>
      <p:sp>
        <p:nvSpPr>
          <p:cNvPr id="6" name="Oval 5"/>
          <p:cNvSpPr/>
          <p:nvPr/>
        </p:nvSpPr>
        <p:spPr>
          <a:xfrm>
            <a:off x="1519494"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itle 2"/>
          <p:cNvSpPr txBox="1">
            <a:spLocks/>
          </p:cNvSpPr>
          <p:nvPr/>
        </p:nvSpPr>
        <p:spPr>
          <a:xfrm>
            <a:off x="101348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Facebook</a:t>
            </a:r>
          </a:p>
        </p:txBody>
      </p:sp>
      <p:sp>
        <p:nvSpPr>
          <p:cNvPr id="9" name="Rectangle 10"/>
          <p:cNvSpPr>
            <a:spLocks noChangeArrowheads="1"/>
          </p:cNvSpPr>
          <p:nvPr/>
        </p:nvSpPr>
        <p:spPr bwMode="auto">
          <a:xfrm>
            <a:off x="124300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0"/>
          <p:cNvSpPr>
            <a:spLocks noChangeArrowheads="1"/>
          </p:cNvSpPr>
          <p:nvPr/>
        </p:nvSpPr>
        <p:spPr bwMode="auto">
          <a:xfrm>
            <a:off x="1246261" y="2490162"/>
            <a:ext cx="683345" cy="1616436"/>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noEditPoints="1"/>
          </p:cNvSpPr>
          <p:nvPr/>
        </p:nvSpPr>
        <p:spPr bwMode="auto">
          <a:xfrm>
            <a:off x="123895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2359512"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75%</a:t>
            </a:r>
          </a:p>
        </p:txBody>
      </p:sp>
      <p:sp>
        <p:nvSpPr>
          <p:cNvPr id="13" name="Oval 12"/>
          <p:cNvSpPr/>
          <p:nvPr/>
        </p:nvSpPr>
        <p:spPr>
          <a:xfrm>
            <a:off x="286552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itle 2"/>
          <p:cNvSpPr txBox="1">
            <a:spLocks/>
          </p:cNvSpPr>
          <p:nvPr/>
        </p:nvSpPr>
        <p:spPr>
          <a:xfrm>
            <a:off x="2359512"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Twitter</a:t>
            </a:r>
          </a:p>
        </p:txBody>
      </p:sp>
      <p:sp>
        <p:nvSpPr>
          <p:cNvPr id="16" name="Rectangle 10"/>
          <p:cNvSpPr>
            <a:spLocks noChangeArrowheads="1"/>
          </p:cNvSpPr>
          <p:nvPr/>
        </p:nvSpPr>
        <p:spPr bwMode="auto">
          <a:xfrm>
            <a:off x="2589030"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Rectangle 10"/>
          <p:cNvSpPr>
            <a:spLocks noChangeArrowheads="1"/>
          </p:cNvSpPr>
          <p:nvPr/>
        </p:nvSpPr>
        <p:spPr bwMode="auto">
          <a:xfrm>
            <a:off x="2595156" y="2831727"/>
            <a:ext cx="677608" cy="1274871"/>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1"/>
          <p:cNvSpPr>
            <a:spLocks noEditPoints="1"/>
          </p:cNvSpPr>
          <p:nvPr/>
        </p:nvSpPr>
        <p:spPr bwMode="auto">
          <a:xfrm>
            <a:off x="2584983"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TextBox 18"/>
          <p:cNvSpPr txBox="1"/>
          <p:nvPr/>
        </p:nvSpPr>
        <p:spPr>
          <a:xfrm>
            <a:off x="370553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42%</a:t>
            </a:r>
          </a:p>
        </p:txBody>
      </p:sp>
      <p:sp>
        <p:nvSpPr>
          <p:cNvPr id="20" name="Oval 19"/>
          <p:cNvSpPr/>
          <p:nvPr/>
        </p:nvSpPr>
        <p:spPr>
          <a:xfrm>
            <a:off x="421154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Title 2"/>
          <p:cNvSpPr txBox="1">
            <a:spLocks/>
          </p:cNvSpPr>
          <p:nvPr/>
        </p:nvSpPr>
        <p:spPr>
          <a:xfrm>
            <a:off x="370553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Instagram</a:t>
            </a:r>
            <a:endParaRPr lang="en-US" sz="867" b="0" spc="0" dirty="0">
              <a:solidFill>
                <a:schemeClr val="accent4"/>
              </a:solidFill>
              <a:latin typeface="Lato" panose="020F0502020204030203" pitchFamily="34" charset="0"/>
            </a:endParaRPr>
          </a:p>
        </p:txBody>
      </p:sp>
      <p:sp>
        <p:nvSpPr>
          <p:cNvPr id="23" name="Rectangle 10"/>
          <p:cNvSpPr>
            <a:spLocks noChangeArrowheads="1"/>
          </p:cNvSpPr>
          <p:nvPr/>
        </p:nvSpPr>
        <p:spPr bwMode="auto">
          <a:xfrm>
            <a:off x="3935056"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Rectangle 10"/>
          <p:cNvSpPr>
            <a:spLocks noChangeArrowheads="1"/>
          </p:cNvSpPr>
          <p:nvPr/>
        </p:nvSpPr>
        <p:spPr bwMode="auto">
          <a:xfrm>
            <a:off x="3938893" y="3413655"/>
            <a:ext cx="682188" cy="69294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1"/>
          <p:cNvSpPr>
            <a:spLocks noEditPoints="1"/>
          </p:cNvSpPr>
          <p:nvPr/>
        </p:nvSpPr>
        <p:spPr bwMode="auto">
          <a:xfrm>
            <a:off x="3931009"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TextBox 25"/>
          <p:cNvSpPr txBox="1"/>
          <p:nvPr/>
        </p:nvSpPr>
        <p:spPr>
          <a:xfrm>
            <a:off x="505156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68%</a:t>
            </a:r>
          </a:p>
        </p:txBody>
      </p:sp>
      <p:sp>
        <p:nvSpPr>
          <p:cNvPr id="27" name="Oval 26"/>
          <p:cNvSpPr/>
          <p:nvPr/>
        </p:nvSpPr>
        <p:spPr>
          <a:xfrm>
            <a:off x="5557573"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itle 2"/>
          <p:cNvSpPr txBox="1">
            <a:spLocks/>
          </p:cNvSpPr>
          <p:nvPr/>
        </p:nvSpPr>
        <p:spPr>
          <a:xfrm>
            <a:off x="505156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Telegram</a:t>
            </a:r>
          </a:p>
        </p:txBody>
      </p:sp>
      <p:sp>
        <p:nvSpPr>
          <p:cNvPr id="30" name="Rectangle 10"/>
          <p:cNvSpPr>
            <a:spLocks noChangeArrowheads="1"/>
          </p:cNvSpPr>
          <p:nvPr/>
        </p:nvSpPr>
        <p:spPr bwMode="auto">
          <a:xfrm>
            <a:off x="528108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Rectangle 10"/>
          <p:cNvSpPr>
            <a:spLocks noChangeArrowheads="1"/>
          </p:cNvSpPr>
          <p:nvPr/>
        </p:nvSpPr>
        <p:spPr bwMode="auto">
          <a:xfrm>
            <a:off x="5284349" y="3002659"/>
            <a:ext cx="683328" cy="1103939"/>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
          <p:cNvSpPr>
            <a:spLocks noEditPoints="1"/>
          </p:cNvSpPr>
          <p:nvPr/>
        </p:nvSpPr>
        <p:spPr bwMode="auto">
          <a:xfrm>
            <a:off x="527703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6397591"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95%</a:t>
            </a:r>
          </a:p>
        </p:txBody>
      </p:sp>
      <p:sp>
        <p:nvSpPr>
          <p:cNvPr id="34" name="Oval 33"/>
          <p:cNvSpPr/>
          <p:nvPr/>
        </p:nvSpPr>
        <p:spPr>
          <a:xfrm>
            <a:off x="690360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itle 2"/>
          <p:cNvSpPr txBox="1">
            <a:spLocks/>
          </p:cNvSpPr>
          <p:nvPr/>
        </p:nvSpPr>
        <p:spPr>
          <a:xfrm>
            <a:off x="6397591"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Snapshot</a:t>
            </a:r>
          </a:p>
        </p:txBody>
      </p:sp>
      <p:sp>
        <p:nvSpPr>
          <p:cNvPr id="37" name="Rectangle 10"/>
          <p:cNvSpPr>
            <a:spLocks noChangeArrowheads="1"/>
          </p:cNvSpPr>
          <p:nvPr/>
        </p:nvSpPr>
        <p:spPr bwMode="auto">
          <a:xfrm>
            <a:off x="6627109"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Rectangle 10"/>
          <p:cNvSpPr>
            <a:spLocks noChangeArrowheads="1"/>
          </p:cNvSpPr>
          <p:nvPr/>
        </p:nvSpPr>
        <p:spPr bwMode="auto">
          <a:xfrm>
            <a:off x="6629805" y="2531476"/>
            <a:ext cx="684470" cy="1575122"/>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11"/>
          <p:cNvSpPr>
            <a:spLocks noEditPoints="1"/>
          </p:cNvSpPr>
          <p:nvPr/>
        </p:nvSpPr>
        <p:spPr bwMode="auto">
          <a:xfrm>
            <a:off x="6623062"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TextBox 39"/>
          <p:cNvSpPr txBox="1"/>
          <p:nvPr/>
        </p:nvSpPr>
        <p:spPr>
          <a:xfrm>
            <a:off x="774361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41" name="Oval 40"/>
          <p:cNvSpPr/>
          <p:nvPr/>
        </p:nvSpPr>
        <p:spPr>
          <a:xfrm>
            <a:off x="824962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itle 2"/>
          <p:cNvSpPr txBox="1">
            <a:spLocks/>
          </p:cNvSpPr>
          <p:nvPr/>
        </p:nvSpPr>
        <p:spPr>
          <a:xfrm>
            <a:off x="774361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Pinterest</a:t>
            </a:r>
            <a:endParaRPr lang="en-US" sz="867" b="0" spc="0" dirty="0">
              <a:solidFill>
                <a:schemeClr val="accent4"/>
              </a:solidFill>
              <a:latin typeface="Lato" panose="020F0502020204030203" pitchFamily="34" charset="0"/>
            </a:endParaRPr>
          </a:p>
        </p:txBody>
      </p:sp>
      <p:sp>
        <p:nvSpPr>
          <p:cNvPr id="44" name="Rectangle 10"/>
          <p:cNvSpPr>
            <a:spLocks noChangeArrowheads="1"/>
          </p:cNvSpPr>
          <p:nvPr/>
        </p:nvSpPr>
        <p:spPr bwMode="auto">
          <a:xfrm>
            <a:off x="7973137"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Rectangle 10"/>
          <p:cNvSpPr>
            <a:spLocks noChangeArrowheads="1"/>
          </p:cNvSpPr>
          <p:nvPr/>
        </p:nvSpPr>
        <p:spPr bwMode="auto">
          <a:xfrm>
            <a:off x="7978703" y="3032925"/>
            <a:ext cx="678728" cy="107367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
          <p:cNvSpPr>
            <a:spLocks noEditPoints="1"/>
          </p:cNvSpPr>
          <p:nvPr/>
        </p:nvSpPr>
        <p:spPr bwMode="auto">
          <a:xfrm>
            <a:off x="7969090"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48" name="Straight Connector 47"/>
          <p:cNvCxnSpPr>
            <a:stCxn id="13" idx="6"/>
            <a:endCxn id="20" idx="2"/>
          </p:cNvCxnSpPr>
          <p:nvPr/>
        </p:nvCxnSpPr>
        <p:spPr>
          <a:xfrm>
            <a:off x="3002401"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20" idx="6"/>
            <a:endCxn id="27" idx="2"/>
          </p:cNvCxnSpPr>
          <p:nvPr/>
        </p:nvCxnSpPr>
        <p:spPr>
          <a:xfrm>
            <a:off x="4348427"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27" idx="6"/>
            <a:endCxn id="34" idx="2"/>
          </p:cNvCxnSpPr>
          <p:nvPr/>
        </p:nvCxnSpPr>
        <p:spPr>
          <a:xfrm>
            <a:off x="569445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6"/>
            <a:endCxn id="41" idx="2"/>
          </p:cNvCxnSpPr>
          <p:nvPr/>
        </p:nvCxnSpPr>
        <p:spPr>
          <a:xfrm>
            <a:off x="7040480" y="4860225"/>
            <a:ext cx="1209147"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021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Cares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353893" y="3705959"/>
            <a:ext cx="2387254" cy="548841"/>
            <a:chOff x="1249747" y="2827403"/>
            <a:chExt cx="2203619" cy="506622"/>
          </a:xfrm>
        </p:grpSpPr>
        <p:sp>
          <p:nvSpPr>
            <p:cNvPr id="31" name="TextBox 30"/>
            <p:cNvSpPr txBox="1"/>
            <p:nvPr/>
          </p:nvSpPr>
          <p:spPr>
            <a:xfrm>
              <a:off x="1249776" y="2827403"/>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Innovation</a:t>
              </a:r>
              <a:endParaRPr lang="en-US" sz="1083" b="1" cap="all" spc="22" dirty="0">
                <a:solidFill>
                  <a:schemeClr val="accent2"/>
                </a:solidFill>
                <a:latin typeface="Lato" panose="020F0502020204030203" pitchFamily="34" charset="0"/>
              </a:endParaRPr>
            </a:p>
          </p:txBody>
        </p:sp>
        <p:sp>
          <p:nvSpPr>
            <p:cNvPr id="32" name="TextBox 31"/>
            <p:cNvSpPr txBox="1"/>
            <p:nvPr/>
          </p:nvSpPr>
          <p:spPr>
            <a:xfrm>
              <a:off x="1249747" y="3034061"/>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5" name="Group 4"/>
          <p:cNvGrpSpPr/>
          <p:nvPr/>
        </p:nvGrpSpPr>
        <p:grpSpPr>
          <a:xfrm>
            <a:off x="1353893" y="4630482"/>
            <a:ext cx="2387254" cy="548841"/>
            <a:chOff x="1249747" y="3680809"/>
            <a:chExt cx="2203619" cy="506622"/>
          </a:xfrm>
        </p:grpSpPr>
        <p:sp>
          <p:nvSpPr>
            <p:cNvPr id="37" name="TextBox 36"/>
            <p:cNvSpPr txBox="1"/>
            <p:nvPr/>
          </p:nvSpPr>
          <p:spPr>
            <a:xfrm>
              <a:off x="1249776" y="3680809"/>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Quality</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1249747" y="3887467"/>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6" name="Group 5"/>
          <p:cNvGrpSpPr/>
          <p:nvPr/>
        </p:nvGrpSpPr>
        <p:grpSpPr>
          <a:xfrm>
            <a:off x="651255" y="2269180"/>
            <a:ext cx="3071641" cy="979950"/>
            <a:chOff x="601158" y="1501145"/>
            <a:chExt cx="2835361" cy="904569"/>
          </a:xfrm>
        </p:grpSpPr>
        <p:sp>
          <p:nvSpPr>
            <p:cNvPr id="46" name="TextBox 45"/>
            <p:cNvSpPr txBox="1"/>
            <p:nvPr/>
          </p:nvSpPr>
          <p:spPr>
            <a:xfrm>
              <a:off x="601158" y="1765302"/>
              <a:ext cx="283536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47" name="TextBox 46"/>
            <p:cNvSpPr txBox="1"/>
            <p:nvPr/>
          </p:nvSpPr>
          <p:spPr>
            <a:xfrm>
              <a:off x="601158" y="1501145"/>
              <a:ext cx="283536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Customer Demands</a:t>
              </a:r>
            </a:p>
          </p:txBody>
        </p:sp>
      </p:grpSp>
      <p:grpSp>
        <p:nvGrpSpPr>
          <p:cNvPr id="57" name="Group 56"/>
          <p:cNvGrpSpPr/>
          <p:nvPr/>
        </p:nvGrpSpPr>
        <p:grpSpPr>
          <a:xfrm>
            <a:off x="651255" y="4645959"/>
            <a:ext cx="515083" cy="515083"/>
            <a:chOff x="593725" y="3695097"/>
            <a:chExt cx="404154" cy="404154"/>
          </a:xfrm>
        </p:grpSpPr>
        <p:sp>
          <p:nvSpPr>
            <p:cNvPr id="36" name="Oval 35"/>
            <p:cNvSpPr/>
            <p:nvPr/>
          </p:nvSpPr>
          <p:spPr>
            <a:xfrm>
              <a:off x="593725"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48" name="Group 47"/>
            <p:cNvGrpSpPr/>
            <p:nvPr/>
          </p:nvGrpSpPr>
          <p:grpSpPr>
            <a:xfrm>
              <a:off x="683445" y="3797857"/>
              <a:ext cx="220460" cy="206488"/>
              <a:chOff x="4732339" y="3040063"/>
              <a:chExt cx="450850" cy="422276"/>
            </a:xfrm>
            <a:solidFill>
              <a:schemeClr val="bg1"/>
            </a:solidFill>
          </p:grpSpPr>
          <p:sp>
            <p:nvSpPr>
              <p:cNvPr id="49"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56" name="Group 55"/>
          <p:cNvGrpSpPr/>
          <p:nvPr/>
        </p:nvGrpSpPr>
        <p:grpSpPr>
          <a:xfrm>
            <a:off x="651255" y="3721435"/>
            <a:ext cx="515083" cy="515083"/>
            <a:chOff x="593725" y="2841691"/>
            <a:chExt cx="404154" cy="404154"/>
          </a:xfrm>
        </p:grpSpPr>
        <p:sp>
          <p:nvSpPr>
            <p:cNvPr id="30" name="Oval 29"/>
            <p:cNvSpPr/>
            <p:nvPr/>
          </p:nvSpPr>
          <p:spPr>
            <a:xfrm>
              <a:off x="593725"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2" name="Group 51"/>
            <p:cNvGrpSpPr/>
            <p:nvPr/>
          </p:nvGrpSpPr>
          <p:grpSpPr>
            <a:xfrm>
              <a:off x="717147" y="2930249"/>
              <a:ext cx="157311" cy="227038"/>
              <a:chOff x="7197726" y="3717925"/>
              <a:chExt cx="293688" cy="423863"/>
            </a:xfrm>
            <a:solidFill>
              <a:schemeClr val="bg1"/>
            </a:solidFill>
          </p:grpSpPr>
          <p:sp>
            <p:nvSpPr>
              <p:cNvPr id="53"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
        <p:nvSpPr>
          <p:cNvPr id="86" name="Rectangle 85"/>
          <p:cNvSpPr/>
          <p:nvPr/>
        </p:nvSpPr>
        <p:spPr>
          <a:xfrm>
            <a:off x="5378961" y="2303627"/>
            <a:ext cx="1230176" cy="30360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7" name="Rectangle 86"/>
          <p:cNvSpPr/>
          <p:nvPr/>
        </p:nvSpPr>
        <p:spPr>
          <a:xfrm>
            <a:off x="5378961" y="2303627"/>
            <a:ext cx="1230176" cy="39896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8" name="Rectangle 87"/>
          <p:cNvSpPr/>
          <p:nvPr/>
        </p:nvSpPr>
        <p:spPr>
          <a:xfrm>
            <a:off x="5378961" y="2702597"/>
            <a:ext cx="1230176" cy="9482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9" name="Rectangle 88"/>
          <p:cNvSpPr/>
          <p:nvPr/>
        </p:nvSpPr>
        <p:spPr>
          <a:xfrm>
            <a:off x="5378961" y="3639515"/>
            <a:ext cx="1230176" cy="9089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0" name="Rectangle 89"/>
          <p:cNvSpPr/>
          <p:nvPr/>
        </p:nvSpPr>
        <p:spPr>
          <a:xfrm>
            <a:off x="5378961" y="4548469"/>
            <a:ext cx="1230176" cy="812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1" name="Freeform 90"/>
          <p:cNvSpPr/>
          <p:nvPr/>
        </p:nvSpPr>
        <p:spPr>
          <a:xfrm>
            <a:off x="5323203" y="2222068"/>
            <a:ext cx="1341692" cy="3199151"/>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cxnSp>
        <p:nvCxnSpPr>
          <p:cNvPr id="92" name="Straight Connector 91"/>
          <p:cNvCxnSpPr>
            <a:endCxn id="115" idx="6"/>
          </p:cNvCxnSpPr>
          <p:nvPr/>
        </p:nvCxnSpPr>
        <p:spPr>
          <a:xfrm flipH="1">
            <a:off x="6060613"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8007100" y="2365988"/>
            <a:ext cx="1287880" cy="417433"/>
            <a:chOff x="7391169" y="1590507"/>
            <a:chExt cx="1188812" cy="385322"/>
          </a:xfrm>
        </p:grpSpPr>
        <p:sp>
          <p:nvSpPr>
            <p:cNvPr id="93" name="TextBox 92"/>
            <p:cNvSpPr txBox="1"/>
            <p:nvPr/>
          </p:nvSpPr>
          <p:spPr>
            <a:xfrm>
              <a:off x="7391171"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94" name="TextBox 93"/>
            <p:cNvSpPr txBox="1"/>
            <p:nvPr/>
          </p:nvSpPr>
          <p:spPr>
            <a:xfrm>
              <a:off x="7391169"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95" name="Straight Connector 94"/>
          <p:cNvCxnSpPr>
            <a:endCxn id="114" idx="6"/>
          </p:cNvCxnSpPr>
          <p:nvPr/>
        </p:nvCxnSpPr>
        <p:spPr>
          <a:xfrm flipH="1">
            <a:off x="6160694"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8007100" y="3119812"/>
            <a:ext cx="1287880" cy="417433"/>
            <a:chOff x="7391169" y="2286344"/>
            <a:chExt cx="1188812" cy="385322"/>
          </a:xfrm>
        </p:grpSpPr>
        <p:sp>
          <p:nvSpPr>
            <p:cNvPr id="96" name="TextBox 95"/>
            <p:cNvSpPr txBox="1"/>
            <p:nvPr/>
          </p:nvSpPr>
          <p:spPr>
            <a:xfrm>
              <a:off x="7391171"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97" name="TextBox 96"/>
            <p:cNvSpPr txBox="1"/>
            <p:nvPr/>
          </p:nvSpPr>
          <p:spPr>
            <a:xfrm>
              <a:off x="7391169"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98" name="Straight Connector 97"/>
          <p:cNvCxnSpPr/>
          <p:nvPr/>
        </p:nvCxnSpPr>
        <p:spPr>
          <a:xfrm flipH="1">
            <a:off x="6138272"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8007100" y="3942276"/>
            <a:ext cx="1287880" cy="417433"/>
            <a:chOff x="7391169" y="3045541"/>
            <a:chExt cx="1188812" cy="385322"/>
          </a:xfrm>
        </p:grpSpPr>
        <p:sp>
          <p:nvSpPr>
            <p:cNvPr id="99" name="TextBox 98"/>
            <p:cNvSpPr txBox="1"/>
            <p:nvPr/>
          </p:nvSpPr>
          <p:spPr>
            <a:xfrm>
              <a:off x="7391171"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100" name="TextBox 99"/>
            <p:cNvSpPr txBox="1"/>
            <p:nvPr/>
          </p:nvSpPr>
          <p:spPr>
            <a:xfrm>
              <a:off x="7391169"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101" name="Straight Connector 100"/>
          <p:cNvCxnSpPr/>
          <p:nvPr/>
        </p:nvCxnSpPr>
        <p:spPr>
          <a:xfrm flipH="1">
            <a:off x="6179793"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007100" y="4711340"/>
            <a:ext cx="1287880" cy="417433"/>
            <a:chOff x="7391169" y="3755446"/>
            <a:chExt cx="1188812" cy="385322"/>
          </a:xfrm>
        </p:grpSpPr>
        <p:sp>
          <p:nvSpPr>
            <p:cNvPr id="102" name="TextBox 101"/>
            <p:cNvSpPr txBox="1"/>
            <p:nvPr/>
          </p:nvSpPr>
          <p:spPr>
            <a:xfrm>
              <a:off x="7391171"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103" name="TextBox 102"/>
            <p:cNvSpPr txBox="1"/>
            <p:nvPr/>
          </p:nvSpPr>
          <p:spPr>
            <a:xfrm>
              <a:off x="7391169"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4" name="Group 13"/>
          <p:cNvGrpSpPr/>
          <p:nvPr/>
        </p:nvGrpSpPr>
        <p:grpSpPr>
          <a:xfrm>
            <a:off x="7471212" y="4718392"/>
            <a:ext cx="391427" cy="391427"/>
            <a:chOff x="6896503" y="3761958"/>
            <a:chExt cx="361317" cy="361317"/>
          </a:xfrm>
        </p:grpSpPr>
        <p:sp>
          <p:nvSpPr>
            <p:cNvPr id="106" name="Oval 105"/>
            <p:cNvSpPr/>
            <p:nvPr/>
          </p:nvSpPr>
          <p:spPr>
            <a:xfrm>
              <a:off x="6896503"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Freeform 15"/>
            <p:cNvSpPr>
              <a:spLocks/>
            </p:cNvSpPr>
            <p:nvPr/>
          </p:nvSpPr>
          <p:spPr bwMode="auto">
            <a:xfrm>
              <a:off x="6982769"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7471212" y="2375298"/>
            <a:ext cx="391427" cy="391427"/>
            <a:chOff x="6896503" y="1599102"/>
            <a:chExt cx="361317" cy="361317"/>
          </a:xfrm>
        </p:grpSpPr>
        <p:sp>
          <p:nvSpPr>
            <p:cNvPr id="108" name="Oval 107"/>
            <p:cNvSpPr/>
            <p:nvPr/>
          </p:nvSpPr>
          <p:spPr>
            <a:xfrm>
              <a:off x="6896503"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9" name="Freeform 39"/>
            <p:cNvSpPr>
              <a:spLocks noEditPoints="1"/>
            </p:cNvSpPr>
            <p:nvPr/>
          </p:nvSpPr>
          <p:spPr bwMode="auto">
            <a:xfrm>
              <a:off x="6990174"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7471212" y="3129064"/>
            <a:ext cx="391427" cy="391427"/>
            <a:chOff x="6896503" y="2294886"/>
            <a:chExt cx="361317" cy="361317"/>
          </a:xfrm>
        </p:grpSpPr>
        <p:sp>
          <p:nvSpPr>
            <p:cNvPr id="104" name="Oval 103"/>
            <p:cNvSpPr/>
            <p:nvPr/>
          </p:nvSpPr>
          <p:spPr>
            <a:xfrm>
              <a:off x="6896503"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Freeform 328"/>
            <p:cNvSpPr>
              <a:spLocks noEditPoints="1"/>
            </p:cNvSpPr>
            <p:nvPr/>
          </p:nvSpPr>
          <p:spPr bwMode="auto">
            <a:xfrm>
              <a:off x="6995281"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11" name="Group 10"/>
          <p:cNvGrpSpPr/>
          <p:nvPr/>
        </p:nvGrpSpPr>
        <p:grpSpPr>
          <a:xfrm>
            <a:off x="7471212" y="3955875"/>
            <a:ext cx="391427" cy="391427"/>
            <a:chOff x="6896503" y="3058096"/>
            <a:chExt cx="361317" cy="361317"/>
          </a:xfrm>
        </p:grpSpPr>
        <p:sp>
          <p:nvSpPr>
            <p:cNvPr id="105" name="Oval 104"/>
            <p:cNvSpPr/>
            <p:nvPr/>
          </p:nvSpPr>
          <p:spPr>
            <a:xfrm>
              <a:off x="6896503"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Freeform 5"/>
            <p:cNvSpPr>
              <a:spLocks/>
            </p:cNvSpPr>
            <p:nvPr/>
          </p:nvSpPr>
          <p:spPr bwMode="auto">
            <a:xfrm>
              <a:off x="7035668"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12" name="Oval 111"/>
          <p:cNvSpPr/>
          <p:nvPr/>
        </p:nvSpPr>
        <p:spPr>
          <a:xfrm>
            <a:off x="6099469"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6099469"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6027563"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5927482"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5628596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Gender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45"/>
          <p:cNvSpPr>
            <a:spLocks noEditPoints="1"/>
          </p:cNvSpPr>
          <p:nvPr/>
        </p:nvSpPr>
        <p:spPr bwMode="auto">
          <a:xfrm>
            <a:off x="2628311" y="3613286"/>
            <a:ext cx="347813" cy="349094"/>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noEditPoints="1"/>
          </p:cNvSpPr>
          <p:nvPr/>
        </p:nvSpPr>
        <p:spPr bwMode="auto">
          <a:xfrm>
            <a:off x="6863557" y="2506693"/>
            <a:ext cx="351662" cy="35294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24"/>
          <p:cNvSpPr>
            <a:spLocks noEditPoints="1"/>
          </p:cNvSpPr>
          <p:nvPr/>
        </p:nvSpPr>
        <p:spPr bwMode="auto">
          <a:xfrm>
            <a:off x="2628311" y="2540413"/>
            <a:ext cx="350377" cy="35037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7" name="Freeform 116"/>
          <p:cNvSpPr>
            <a:spLocks noEditPoints="1"/>
          </p:cNvSpPr>
          <p:nvPr/>
        </p:nvSpPr>
        <p:spPr bwMode="auto">
          <a:xfrm>
            <a:off x="6866125" y="3628030"/>
            <a:ext cx="349094" cy="349094"/>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7"/>
          <p:cNvSpPr>
            <a:spLocks noEditPoints="1"/>
          </p:cNvSpPr>
          <p:nvPr/>
        </p:nvSpPr>
        <p:spPr bwMode="auto">
          <a:xfrm>
            <a:off x="2628312" y="4763388"/>
            <a:ext cx="349094" cy="349094"/>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6864842" y="4761559"/>
            <a:ext cx="350377" cy="32085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1" name="Straight Connector 10"/>
          <p:cNvCxnSpPr/>
          <p:nvPr/>
        </p:nvCxnSpPr>
        <p:spPr>
          <a:xfrm flipH="1">
            <a:off x="3227101" y="3802577"/>
            <a:ext cx="483226"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2" name="Arc 50"/>
          <p:cNvSpPr/>
          <p:nvPr/>
        </p:nvSpPr>
        <p:spPr>
          <a:xfrm flipH="1">
            <a:off x="3226195"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type="none" w="med" len="med"/>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52"/>
          <p:cNvSpPr/>
          <p:nvPr/>
        </p:nvSpPr>
        <p:spPr>
          <a:xfrm flipH="1">
            <a:off x="3227100"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4" name="Straight Connector 13"/>
          <p:cNvCxnSpPr/>
          <p:nvPr/>
        </p:nvCxnSpPr>
        <p:spPr>
          <a:xfrm>
            <a:off x="5944067" y="3802577"/>
            <a:ext cx="671720" cy="0"/>
          </a:xfrm>
          <a:prstGeom prst="line">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sp>
        <p:nvSpPr>
          <p:cNvPr id="15" name="Arc 50"/>
          <p:cNvSpPr/>
          <p:nvPr/>
        </p:nvSpPr>
        <p:spPr>
          <a:xfrm>
            <a:off x="6106793"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w="lg" len="lg"/>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Arc 52"/>
          <p:cNvSpPr/>
          <p:nvPr/>
        </p:nvSpPr>
        <p:spPr>
          <a:xfrm>
            <a:off x="5890597"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4" name="Group 23"/>
          <p:cNvGrpSpPr/>
          <p:nvPr/>
        </p:nvGrpSpPr>
        <p:grpSpPr>
          <a:xfrm>
            <a:off x="3686958" y="2314575"/>
            <a:ext cx="2468971" cy="2976229"/>
            <a:chOff x="3403346" y="1543050"/>
            <a:chExt cx="2279050" cy="2747288"/>
          </a:xfrm>
        </p:grpSpPr>
        <p:sp>
          <p:nvSpPr>
            <p:cNvPr id="17" name="Freeform 5"/>
            <p:cNvSpPr>
              <a:spLocks noEditPoints="1"/>
            </p:cNvSpPr>
            <p:nvPr/>
          </p:nvSpPr>
          <p:spPr bwMode="auto">
            <a:xfrm>
              <a:off x="3403346" y="1543050"/>
              <a:ext cx="1023427" cy="2747288"/>
            </a:xfrm>
            <a:custGeom>
              <a:avLst/>
              <a:gdLst>
                <a:gd name="T0" fmla="*/ 366 w 1295"/>
                <a:gd name="T1" fmla="*/ 282 h 3475"/>
                <a:gd name="T2" fmla="*/ 647 w 1295"/>
                <a:gd name="T3" fmla="*/ 0 h 3475"/>
                <a:gd name="T4" fmla="*/ 929 w 1295"/>
                <a:gd name="T5" fmla="*/ 282 h 3475"/>
                <a:gd name="T6" fmla="*/ 647 w 1295"/>
                <a:gd name="T7" fmla="*/ 563 h 3475"/>
                <a:gd name="T8" fmla="*/ 366 w 1295"/>
                <a:gd name="T9" fmla="*/ 282 h 3475"/>
                <a:gd name="T10" fmla="*/ 961 w 1295"/>
                <a:gd name="T11" fmla="*/ 611 h 3475"/>
                <a:gd name="T12" fmla="*/ 336 w 1295"/>
                <a:gd name="T13" fmla="*/ 611 h 3475"/>
                <a:gd name="T14" fmla="*/ 0 w 1295"/>
                <a:gd name="T15" fmla="*/ 880 h 3475"/>
                <a:gd name="T16" fmla="*/ 0 w 1295"/>
                <a:gd name="T17" fmla="*/ 1928 h 3475"/>
                <a:gd name="T18" fmla="*/ 123 w 1295"/>
                <a:gd name="T19" fmla="*/ 2070 h 3475"/>
                <a:gd name="T20" fmla="*/ 246 w 1295"/>
                <a:gd name="T21" fmla="*/ 1928 h 3475"/>
                <a:gd name="T22" fmla="*/ 246 w 1295"/>
                <a:gd name="T23" fmla="*/ 968 h 3475"/>
                <a:gd name="T24" fmla="*/ 306 w 1295"/>
                <a:gd name="T25" fmla="*/ 968 h 3475"/>
                <a:gd name="T26" fmla="*/ 306 w 1295"/>
                <a:gd name="T27" fmla="*/ 3333 h 3475"/>
                <a:gd name="T28" fmla="*/ 457 w 1295"/>
                <a:gd name="T29" fmla="*/ 3475 h 3475"/>
                <a:gd name="T30" fmla="*/ 608 w 1295"/>
                <a:gd name="T31" fmla="*/ 3333 h 3475"/>
                <a:gd name="T32" fmla="*/ 608 w 1295"/>
                <a:gd name="T33" fmla="*/ 1911 h 3475"/>
                <a:gd name="T34" fmla="*/ 687 w 1295"/>
                <a:gd name="T35" fmla="*/ 1911 h 3475"/>
                <a:gd name="T36" fmla="*/ 687 w 1295"/>
                <a:gd name="T37" fmla="*/ 3333 h 3475"/>
                <a:gd name="T38" fmla="*/ 838 w 1295"/>
                <a:gd name="T39" fmla="*/ 3475 h 3475"/>
                <a:gd name="T40" fmla="*/ 988 w 1295"/>
                <a:gd name="T41" fmla="*/ 3333 h 3475"/>
                <a:gd name="T42" fmla="*/ 988 w 1295"/>
                <a:gd name="T43" fmla="*/ 968 h 3475"/>
                <a:gd name="T44" fmla="*/ 1049 w 1295"/>
                <a:gd name="T45" fmla="*/ 968 h 3475"/>
                <a:gd name="T46" fmla="*/ 1049 w 1295"/>
                <a:gd name="T47" fmla="*/ 1928 h 3475"/>
                <a:gd name="T48" fmla="*/ 1172 w 1295"/>
                <a:gd name="T49" fmla="*/ 2070 h 3475"/>
                <a:gd name="T50" fmla="*/ 1295 w 1295"/>
                <a:gd name="T51" fmla="*/ 1928 h 3475"/>
                <a:gd name="T52" fmla="*/ 1295 w 1295"/>
                <a:gd name="T53" fmla="*/ 880 h 3475"/>
                <a:gd name="T54" fmla="*/ 961 w 1295"/>
                <a:gd name="T55" fmla="*/ 611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5" h="3475">
                  <a:moveTo>
                    <a:pt x="366" y="282"/>
                  </a:moveTo>
                  <a:cubicBezTo>
                    <a:pt x="366" y="126"/>
                    <a:pt x="492" y="0"/>
                    <a:pt x="647" y="0"/>
                  </a:cubicBezTo>
                  <a:cubicBezTo>
                    <a:pt x="803" y="0"/>
                    <a:pt x="929" y="126"/>
                    <a:pt x="929" y="282"/>
                  </a:cubicBezTo>
                  <a:cubicBezTo>
                    <a:pt x="929" y="437"/>
                    <a:pt x="803" y="563"/>
                    <a:pt x="647" y="563"/>
                  </a:cubicBezTo>
                  <a:cubicBezTo>
                    <a:pt x="492" y="563"/>
                    <a:pt x="366" y="437"/>
                    <a:pt x="366" y="282"/>
                  </a:cubicBezTo>
                  <a:close/>
                  <a:moveTo>
                    <a:pt x="961" y="611"/>
                  </a:moveTo>
                  <a:cubicBezTo>
                    <a:pt x="336" y="611"/>
                    <a:pt x="336" y="611"/>
                    <a:pt x="336" y="611"/>
                  </a:cubicBezTo>
                  <a:cubicBezTo>
                    <a:pt x="112" y="611"/>
                    <a:pt x="0" y="701"/>
                    <a:pt x="0" y="880"/>
                  </a:cubicBezTo>
                  <a:cubicBezTo>
                    <a:pt x="0" y="1928"/>
                    <a:pt x="0" y="1928"/>
                    <a:pt x="0" y="1928"/>
                  </a:cubicBezTo>
                  <a:cubicBezTo>
                    <a:pt x="0" y="2023"/>
                    <a:pt x="41" y="2070"/>
                    <a:pt x="123" y="2070"/>
                  </a:cubicBezTo>
                  <a:cubicBezTo>
                    <a:pt x="205" y="2070"/>
                    <a:pt x="246" y="2023"/>
                    <a:pt x="246" y="1928"/>
                  </a:cubicBezTo>
                  <a:cubicBezTo>
                    <a:pt x="246" y="968"/>
                    <a:pt x="246" y="968"/>
                    <a:pt x="246" y="968"/>
                  </a:cubicBezTo>
                  <a:cubicBezTo>
                    <a:pt x="306" y="968"/>
                    <a:pt x="306" y="968"/>
                    <a:pt x="306" y="968"/>
                  </a:cubicBezTo>
                  <a:cubicBezTo>
                    <a:pt x="306" y="3333"/>
                    <a:pt x="306" y="3333"/>
                    <a:pt x="306" y="3333"/>
                  </a:cubicBezTo>
                  <a:cubicBezTo>
                    <a:pt x="306" y="3428"/>
                    <a:pt x="356" y="3475"/>
                    <a:pt x="457" y="3475"/>
                  </a:cubicBezTo>
                  <a:cubicBezTo>
                    <a:pt x="557" y="3475"/>
                    <a:pt x="608" y="3428"/>
                    <a:pt x="608" y="3333"/>
                  </a:cubicBezTo>
                  <a:cubicBezTo>
                    <a:pt x="608" y="1911"/>
                    <a:pt x="608" y="1911"/>
                    <a:pt x="608" y="1911"/>
                  </a:cubicBezTo>
                  <a:cubicBezTo>
                    <a:pt x="687" y="1911"/>
                    <a:pt x="687" y="1911"/>
                    <a:pt x="687" y="1911"/>
                  </a:cubicBezTo>
                  <a:cubicBezTo>
                    <a:pt x="687" y="3333"/>
                    <a:pt x="687" y="3333"/>
                    <a:pt x="687" y="3333"/>
                  </a:cubicBezTo>
                  <a:cubicBezTo>
                    <a:pt x="687" y="3428"/>
                    <a:pt x="737" y="3475"/>
                    <a:pt x="838" y="3475"/>
                  </a:cubicBezTo>
                  <a:cubicBezTo>
                    <a:pt x="938" y="3475"/>
                    <a:pt x="988" y="3428"/>
                    <a:pt x="988" y="3333"/>
                  </a:cubicBezTo>
                  <a:cubicBezTo>
                    <a:pt x="988" y="968"/>
                    <a:pt x="988" y="968"/>
                    <a:pt x="988" y="968"/>
                  </a:cubicBezTo>
                  <a:cubicBezTo>
                    <a:pt x="1049" y="968"/>
                    <a:pt x="1049" y="968"/>
                    <a:pt x="1049" y="968"/>
                  </a:cubicBezTo>
                  <a:cubicBezTo>
                    <a:pt x="1049" y="1928"/>
                    <a:pt x="1049" y="1928"/>
                    <a:pt x="1049" y="1928"/>
                  </a:cubicBezTo>
                  <a:cubicBezTo>
                    <a:pt x="1049" y="2023"/>
                    <a:pt x="1090" y="2070"/>
                    <a:pt x="1172" y="2070"/>
                  </a:cubicBezTo>
                  <a:cubicBezTo>
                    <a:pt x="1254" y="2070"/>
                    <a:pt x="1295" y="2023"/>
                    <a:pt x="1295" y="1928"/>
                  </a:cubicBezTo>
                  <a:cubicBezTo>
                    <a:pt x="1295" y="880"/>
                    <a:pt x="1295" y="880"/>
                    <a:pt x="1295" y="880"/>
                  </a:cubicBezTo>
                  <a:cubicBezTo>
                    <a:pt x="1295" y="701"/>
                    <a:pt x="1183" y="611"/>
                    <a:pt x="961" y="61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6"/>
            <p:cNvSpPr>
              <a:spLocks noEditPoints="1"/>
            </p:cNvSpPr>
            <p:nvPr/>
          </p:nvSpPr>
          <p:spPr bwMode="auto">
            <a:xfrm>
              <a:off x="4693549" y="1543050"/>
              <a:ext cx="988847" cy="2747288"/>
            </a:xfrm>
            <a:custGeom>
              <a:avLst/>
              <a:gdLst>
                <a:gd name="T0" fmla="*/ 343 w 1251"/>
                <a:gd name="T1" fmla="*/ 282 h 3475"/>
                <a:gd name="T2" fmla="*/ 624 w 1251"/>
                <a:gd name="T3" fmla="*/ 0 h 3475"/>
                <a:gd name="T4" fmla="*/ 906 w 1251"/>
                <a:gd name="T5" fmla="*/ 282 h 3475"/>
                <a:gd name="T6" fmla="*/ 624 w 1251"/>
                <a:gd name="T7" fmla="*/ 563 h 3475"/>
                <a:gd name="T8" fmla="*/ 343 w 1251"/>
                <a:gd name="T9" fmla="*/ 282 h 3475"/>
                <a:gd name="T10" fmla="*/ 1137 w 1251"/>
                <a:gd name="T11" fmla="*/ 1702 h 3475"/>
                <a:gd name="T12" fmla="*/ 1251 w 1251"/>
                <a:gd name="T13" fmla="*/ 1559 h 3475"/>
                <a:gd name="T14" fmla="*/ 1251 w 1251"/>
                <a:gd name="T15" fmla="*/ 916 h 3475"/>
                <a:gd name="T16" fmla="*/ 928 w 1251"/>
                <a:gd name="T17" fmla="*/ 607 h 3475"/>
                <a:gd name="T18" fmla="*/ 323 w 1251"/>
                <a:gd name="T19" fmla="*/ 607 h 3475"/>
                <a:gd name="T20" fmla="*/ 0 w 1251"/>
                <a:gd name="T21" fmla="*/ 916 h 3475"/>
                <a:gd name="T22" fmla="*/ 0 w 1251"/>
                <a:gd name="T23" fmla="*/ 1559 h 3475"/>
                <a:gd name="T24" fmla="*/ 121 w 1251"/>
                <a:gd name="T25" fmla="*/ 1702 h 3475"/>
                <a:gd name="T26" fmla="*/ 240 w 1251"/>
                <a:gd name="T27" fmla="*/ 1559 h 3475"/>
                <a:gd name="T28" fmla="*/ 240 w 1251"/>
                <a:gd name="T29" fmla="*/ 916 h 3475"/>
                <a:gd name="T30" fmla="*/ 296 w 1251"/>
                <a:gd name="T31" fmla="*/ 916 h 3475"/>
                <a:gd name="T32" fmla="*/ 296 w 1251"/>
                <a:gd name="T33" fmla="*/ 1603 h 3475"/>
                <a:gd name="T34" fmla="*/ 24 w 1251"/>
                <a:gd name="T35" fmla="*/ 2251 h 3475"/>
                <a:gd name="T36" fmla="*/ 72 w 1251"/>
                <a:gd name="T37" fmla="*/ 2324 h 3475"/>
                <a:gd name="T38" fmla="*/ 298 w 1251"/>
                <a:gd name="T39" fmla="*/ 2324 h 3475"/>
                <a:gd name="T40" fmla="*/ 298 w 1251"/>
                <a:gd name="T41" fmla="*/ 3330 h 3475"/>
                <a:gd name="T42" fmla="*/ 442 w 1251"/>
                <a:gd name="T43" fmla="*/ 3475 h 3475"/>
                <a:gd name="T44" fmla="*/ 591 w 1251"/>
                <a:gd name="T45" fmla="*/ 3330 h 3475"/>
                <a:gd name="T46" fmla="*/ 591 w 1251"/>
                <a:gd name="T47" fmla="*/ 2324 h 3475"/>
                <a:gd name="T48" fmla="*/ 665 w 1251"/>
                <a:gd name="T49" fmla="*/ 2324 h 3475"/>
                <a:gd name="T50" fmla="*/ 665 w 1251"/>
                <a:gd name="T51" fmla="*/ 3330 h 3475"/>
                <a:gd name="T52" fmla="*/ 811 w 1251"/>
                <a:gd name="T53" fmla="*/ 3475 h 3475"/>
                <a:gd name="T54" fmla="*/ 959 w 1251"/>
                <a:gd name="T55" fmla="*/ 3330 h 3475"/>
                <a:gd name="T56" fmla="*/ 959 w 1251"/>
                <a:gd name="T57" fmla="*/ 2324 h 3475"/>
                <a:gd name="T58" fmla="*/ 1177 w 1251"/>
                <a:gd name="T59" fmla="*/ 2324 h 3475"/>
                <a:gd name="T60" fmla="*/ 1226 w 1251"/>
                <a:gd name="T61" fmla="*/ 2251 h 3475"/>
                <a:gd name="T62" fmla="*/ 959 w 1251"/>
                <a:gd name="T63" fmla="*/ 1603 h 3475"/>
                <a:gd name="T64" fmla="*/ 959 w 1251"/>
                <a:gd name="T65" fmla="*/ 916 h 3475"/>
                <a:gd name="T66" fmla="*/ 1018 w 1251"/>
                <a:gd name="T67" fmla="*/ 916 h 3475"/>
                <a:gd name="T68" fmla="*/ 1018 w 1251"/>
                <a:gd name="T69" fmla="*/ 1559 h 3475"/>
                <a:gd name="T70" fmla="*/ 1137 w 1251"/>
                <a:gd name="T71" fmla="*/ 1702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1" h="3475">
                  <a:moveTo>
                    <a:pt x="343" y="282"/>
                  </a:moveTo>
                  <a:cubicBezTo>
                    <a:pt x="343" y="126"/>
                    <a:pt x="469" y="0"/>
                    <a:pt x="624" y="0"/>
                  </a:cubicBezTo>
                  <a:cubicBezTo>
                    <a:pt x="780" y="0"/>
                    <a:pt x="906" y="126"/>
                    <a:pt x="906" y="282"/>
                  </a:cubicBezTo>
                  <a:cubicBezTo>
                    <a:pt x="906" y="437"/>
                    <a:pt x="780" y="563"/>
                    <a:pt x="624" y="563"/>
                  </a:cubicBezTo>
                  <a:cubicBezTo>
                    <a:pt x="469" y="563"/>
                    <a:pt x="343" y="437"/>
                    <a:pt x="343" y="282"/>
                  </a:cubicBezTo>
                  <a:close/>
                  <a:moveTo>
                    <a:pt x="1137" y="1702"/>
                  </a:moveTo>
                  <a:cubicBezTo>
                    <a:pt x="1213" y="1702"/>
                    <a:pt x="1251" y="1654"/>
                    <a:pt x="1251" y="1559"/>
                  </a:cubicBezTo>
                  <a:cubicBezTo>
                    <a:pt x="1251" y="916"/>
                    <a:pt x="1251" y="916"/>
                    <a:pt x="1251" y="916"/>
                  </a:cubicBezTo>
                  <a:cubicBezTo>
                    <a:pt x="1251" y="710"/>
                    <a:pt x="1143" y="607"/>
                    <a:pt x="928" y="607"/>
                  </a:cubicBezTo>
                  <a:cubicBezTo>
                    <a:pt x="323" y="607"/>
                    <a:pt x="323" y="607"/>
                    <a:pt x="323" y="607"/>
                  </a:cubicBezTo>
                  <a:cubicBezTo>
                    <a:pt x="107" y="607"/>
                    <a:pt x="0" y="710"/>
                    <a:pt x="0" y="916"/>
                  </a:cubicBezTo>
                  <a:cubicBezTo>
                    <a:pt x="0" y="1559"/>
                    <a:pt x="0" y="1559"/>
                    <a:pt x="0" y="1559"/>
                  </a:cubicBezTo>
                  <a:cubicBezTo>
                    <a:pt x="0" y="1654"/>
                    <a:pt x="40" y="1702"/>
                    <a:pt x="121" y="1702"/>
                  </a:cubicBezTo>
                  <a:cubicBezTo>
                    <a:pt x="200" y="1702"/>
                    <a:pt x="240" y="1654"/>
                    <a:pt x="240" y="1559"/>
                  </a:cubicBezTo>
                  <a:cubicBezTo>
                    <a:pt x="240" y="916"/>
                    <a:pt x="240" y="916"/>
                    <a:pt x="240" y="916"/>
                  </a:cubicBezTo>
                  <a:cubicBezTo>
                    <a:pt x="296" y="916"/>
                    <a:pt x="296" y="916"/>
                    <a:pt x="296" y="916"/>
                  </a:cubicBezTo>
                  <a:cubicBezTo>
                    <a:pt x="296" y="1603"/>
                    <a:pt x="296" y="1603"/>
                    <a:pt x="296" y="1603"/>
                  </a:cubicBezTo>
                  <a:cubicBezTo>
                    <a:pt x="24" y="2251"/>
                    <a:pt x="24" y="2251"/>
                    <a:pt x="24" y="2251"/>
                  </a:cubicBezTo>
                  <a:cubicBezTo>
                    <a:pt x="9" y="2286"/>
                    <a:pt x="34" y="2324"/>
                    <a:pt x="72" y="2324"/>
                  </a:cubicBezTo>
                  <a:cubicBezTo>
                    <a:pt x="298" y="2324"/>
                    <a:pt x="298" y="2324"/>
                    <a:pt x="298" y="2324"/>
                  </a:cubicBezTo>
                  <a:cubicBezTo>
                    <a:pt x="298" y="3330"/>
                    <a:pt x="298" y="3330"/>
                    <a:pt x="298" y="3330"/>
                  </a:cubicBezTo>
                  <a:cubicBezTo>
                    <a:pt x="298" y="3427"/>
                    <a:pt x="346" y="3475"/>
                    <a:pt x="442" y="3475"/>
                  </a:cubicBezTo>
                  <a:cubicBezTo>
                    <a:pt x="541" y="3475"/>
                    <a:pt x="591" y="3427"/>
                    <a:pt x="591" y="3330"/>
                  </a:cubicBezTo>
                  <a:cubicBezTo>
                    <a:pt x="591" y="2324"/>
                    <a:pt x="591" y="2324"/>
                    <a:pt x="591" y="2324"/>
                  </a:cubicBezTo>
                  <a:cubicBezTo>
                    <a:pt x="665" y="2324"/>
                    <a:pt x="665" y="2324"/>
                    <a:pt x="665" y="2324"/>
                  </a:cubicBezTo>
                  <a:cubicBezTo>
                    <a:pt x="665" y="3330"/>
                    <a:pt x="665" y="3330"/>
                    <a:pt x="665" y="3330"/>
                  </a:cubicBezTo>
                  <a:cubicBezTo>
                    <a:pt x="665" y="3427"/>
                    <a:pt x="713" y="3475"/>
                    <a:pt x="811" y="3475"/>
                  </a:cubicBezTo>
                  <a:cubicBezTo>
                    <a:pt x="910" y="3475"/>
                    <a:pt x="959" y="3427"/>
                    <a:pt x="959" y="3330"/>
                  </a:cubicBezTo>
                  <a:cubicBezTo>
                    <a:pt x="959" y="2324"/>
                    <a:pt x="959" y="2324"/>
                    <a:pt x="959" y="2324"/>
                  </a:cubicBezTo>
                  <a:cubicBezTo>
                    <a:pt x="1177" y="2324"/>
                    <a:pt x="1177" y="2324"/>
                    <a:pt x="1177" y="2324"/>
                  </a:cubicBezTo>
                  <a:cubicBezTo>
                    <a:pt x="1215" y="2324"/>
                    <a:pt x="1240" y="2286"/>
                    <a:pt x="1226" y="2251"/>
                  </a:cubicBezTo>
                  <a:cubicBezTo>
                    <a:pt x="959" y="1603"/>
                    <a:pt x="959" y="1603"/>
                    <a:pt x="959" y="1603"/>
                  </a:cubicBezTo>
                  <a:cubicBezTo>
                    <a:pt x="959" y="916"/>
                    <a:pt x="959" y="916"/>
                    <a:pt x="959" y="916"/>
                  </a:cubicBezTo>
                  <a:cubicBezTo>
                    <a:pt x="1018" y="916"/>
                    <a:pt x="1018" y="916"/>
                    <a:pt x="1018" y="916"/>
                  </a:cubicBezTo>
                  <a:cubicBezTo>
                    <a:pt x="1018" y="1559"/>
                    <a:pt x="1018" y="1559"/>
                    <a:pt x="1018" y="1559"/>
                  </a:cubicBezTo>
                  <a:cubicBezTo>
                    <a:pt x="1018" y="1654"/>
                    <a:pt x="1057" y="1702"/>
                    <a:pt x="1137" y="170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7637901" y="2456428"/>
            <a:ext cx="1630363" cy="587436"/>
            <a:chOff x="7050370" y="1673990"/>
            <a:chExt cx="1504950" cy="542248"/>
          </a:xfrm>
        </p:grpSpPr>
        <p:sp>
          <p:nvSpPr>
            <p:cNvPr id="31" name="TextBox 30"/>
            <p:cNvSpPr txBox="1"/>
            <p:nvPr/>
          </p:nvSpPr>
          <p:spPr>
            <a:xfrm>
              <a:off x="7050370" y="1896032"/>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2" name="Title 2"/>
            <p:cNvSpPr txBox="1">
              <a:spLocks/>
            </p:cNvSpPr>
            <p:nvPr/>
          </p:nvSpPr>
          <p:spPr>
            <a:xfrm>
              <a:off x="7050370"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grpSp>
      <p:grpSp>
        <p:nvGrpSpPr>
          <p:cNvPr id="19" name="Group 18"/>
          <p:cNvGrpSpPr/>
          <p:nvPr/>
        </p:nvGrpSpPr>
        <p:grpSpPr>
          <a:xfrm>
            <a:off x="7637901" y="3572332"/>
            <a:ext cx="1630363" cy="587436"/>
            <a:chOff x="7050370" y="2704054"/>
            <a:chExt cx="1504950" cy="542248"/>
          </a:xfrm>
        </p:grpSpPr>
        <p:sp>
          <p:nvSpPr>
            <p:cNvPr id="33" name="TextBox 32"/>
            <p:cNvSpPr txBox="1"/>
            <p:nvPr/>
          </p:nvSpPr>
          <p:spPr>
            <a:xfrm>
              <a:off x="7050370" y="2926096"/>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4" name="Title 2"/>
            <p:cNvSpPr txBox="1">
              <a:spLocks/>
            </p:cNvSpPr>
            <p:nvPr/>
          </p:nvSpPr>
          <p:spPr>
            <a:xfrm>
              <a:off x="7050370"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Planning</a:t>
              </a:r>
            </a:p>
          </p:txBody>
        </p:sp>
      </p:grpSp>
      <p:grpSp>
        <p:nvGrpSpPr>
          <p:cNvPr id="20" name="Group 19"/>
          <p:cNvGrpSpPr/>
          <p:nvPr/>
        </p:nvGrpSpPr>
        <p:grpSpPr>
          <a:xfrm>
            <a:off x="7637901" y="4688229"/>
            <a:ext cx="1630363" cy="587434"/>
            <a:chOff x="7050370" y="3734118"/>
            <a:chExt cx="1504950" cy="542247"/>
          </a:xfrm>
        </p:grpSpPr>
        <p:sp>
          <p:nvSpPr>
            <p:cNvPr id="35" name="TextBox 34"/>
            <p:cNvSpPr txBox="1"/>
            <p:nvPr/>
          </p:nvSpPr>
          <p:spPr>
            <a:xfrm>
              <a:off x="7050370" y="3956159"/>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6" name="Title 2"/>
            <p:cNvSpPr txBox="1">
              <a:spLocks/>
            </p:cNvSpPr>
            <p:nvPr/>
          </p:nvSpPr>
          <p:spPr>
            <a:xfrm>
              <a:off x="7050370"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23" name="Group 22"/>
          <p:cNvGrpSpPr/>
          <p:nvPr/>
        </p:nvGrpSpPr>
        <p:grpSpPr>
          <a:xfrm>
            <a:off x="643202" y="2456428"/>
            <a:ext cx="1630363" cy="587436"/>
            <a:chOff x="593725" y="1673990"/>
            <a:chExt cx="1504950" cy="542248"/>
          </a:xfrm>
        </p:grpSpPr>
        <p:sp>
          <p:nvSpPr>
            <p:cNvPr id="37" name="TextBox 36"/>
            <p:cNvSpPr txBox="1"/>
            <p:nvPr/>
          </p:nvSpPr>
          <p:spPr>
            <a:xfrm>
              <a:off x="593725" y="1896032"/>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593725"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Design &amp; Dev.</a:t>
              </a:r>
            </a:p>
          </p:txBody>
        </p:sp>
      </p:grpSp>
      <p:grpSp>
        <p:nvGrpSpPr>
          <p:cNvPr id="22" name="Group 21"/>
          <p:cNvGrpSpPr/>
          <p:nvPr/>
        </p:nvGrpSpPr>
        <p:grpSpPr>
          <a:xfrm>
            <a:off x="643202" y="3572332"/>
            <a:ext cx="1630363" cy="587436"/>
            <a:chOff x="593725" y="2704054"/>
            <a:chExt cx="1504950" cy="542248"/>
          </a:xfrm>
        </p:grpSpPr>
        <p:sp>
          <p:nvSpPr>
            <p:cNvPr id="39" name="TextBox 38"/>
            <p:cNvSpPr txBox="1"/>
            <p:nvPr/>
          </p:nvSpPr>
          <p:spPr>
            <a:xfrm>
              <a:off x="593725" y="2926096"/>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0" name="Title 2"/>
            <p:cNvSpPr txBox="1">
              <a:spLocks/>
            </p:cNvSpPr>
            <p:nvPr/>
          </p:nvSpPr>
          <p:spPr>
            <a:xfrm>
              <a:off x="593725"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Global Reach</a:t>
              </a:r>
            </a:p>
          </p:txBody>
        </p:sp>
      </p:grpSp>
      <p:grpSp>
        <p:nvGrpSpPr>
          <p:cNvPr id="21" name="Group 20"/>
          <p:cNvGrpSpPr/>
          <p:nvPr/>
        </p:nvGrpSpPr>
        <p:grpSpPr>
          <a:xfrm>
            <a:off x="643202" y="4688229"/>
            <a:ext cx="1630363" cy="587434"/>
            <a:chOff x="593725" y="3734118"/>
            <a:chExt cx="1504950" cy="542247"/>
          </a:xfrm>
        </p:grpSpPr>
        <p:sp>
          <p:nvSpPr>
            <p:cNvPr id="41" name="TextBox 40"/>
            <p:cNvSpPr txBox="1"/>
            <p:nvPr/>
          </p:nvSpPr>
          <p:spPr>
            <a:xfrm>
              <a:off x="593725" y="3956159"/>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2" name="Title 2"/>
            <p:cNvSpPr txBox="1">
              <a:spLocks/>
            </p:cNvSpPr>
            <p:nvPr/>
          </p:nvSpPr>
          <p:spPr>
            <a:xfrm>
              <a:off x="593725"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Financial</a:t>
              </a:r>
            </a:p>
          </p:txBody>
        </p:sp>
      </p:grpSp>
    </p:spTree>
    <p:extLst>
      <p:ext uri="{BB962C8B-B14F-4D97-AF65-F5344CB8AC3E}">
        <p14:creationId xmlns:p14="http://schemas.microsoft.com/office/powerpoint/2010/main" val="17586676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Demographics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ChangeArrowheads="1"/>
          </p:cNvSpPr>
          <p:nvPr/>
        </p:nvSpPr>
        <p:spPr bwMode="auto">
          <a:xfrm>
            <a:off x="3537037" y="2335212"/>
            <a:ext cx="1157358" cy="2951163"/>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5" name="Freeform 4"/>
          <p:cNvSpPr>
            <a:spLocks noChangeArrowheads="1"/>
          </p:cNvSpPr>
          <p:nvPr/>
        </p:nvSpPr>
        <p:spPr bwMode="auto">
          <a:xfrm>
            <a:off x="4861286" y="2335212"/>
            <a:ext cx="1374128" cy="295116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aphicFrame>
        <p:nvGraphicFramePr>
          <p:cNvPr id="6" name="Chart 5"/>
          <p:cNvGraphicFramePr/>
          <p:nvPr>
            <p:extLst>
              <p:ext uri="{D42A27DB-BD31-4B8C-83A1-F6EECF244321}">
                <p14:modId xmlns:p14="http://schemas.microsoft.com/office/powerpoint/2010/main" val="2338019405"/>
              </p:ext>
            </p:extLst>
          </p:nvPr>
        </p:nvGraphicFramePr>
        <p:xfrm>
          <a:off x="960537" y="2302253"/>
          <a:ext cx="1397884" cy="1466045"/>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204651" y="3120337"/>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20-40 Years</a:t>
            </a:r>
          </a:p>
        </p:txBody>
      </p:sp>
      <p:sp>
        <p:nvSpPr>
          <p:cNvPr id="8" name="TextBox 7"/>
          <p:cNvSpPr txBox="1"/>
          <p:nvPr/>
        </p:nvSpPr>
        <p:spPr>
          <a:xfrm>
            <a:off x="1204440" y="2798226"/>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76.2%</a:t>
            </a:r>
          </a:p>
        </p:txBody>
      </p:sp>
      <p:cxnSp>
        <p:nvCxnSpPr>
          <p:cNvPr id="9" name="Straight Connector 8"/>
          <p:cNvCxnSpPr>
            <a:endCxn id="26" idx="2"/>
          </p:cNvCxnSpPr>
          <p:nvPr/>
        </p:nvCxnSpPr>
        <p:spPr>
          <a:xfrm>
            <a:off x="2420848" y="3022283"/>
            <a:ext cx="164418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0" name="Chart 9"/>
          <p:cNvGraphicFramePr/>
          <p:nvPr>
            <p:extLst>
              <p:ext uri="{D42A27DB-BD31-4B8C-83A1-F6EECF244321}">
                <p14:modId xmlns:p14="http://schemas.microsoft.com/office/powerpoint/2010/main" val="1506338333"/>
              </p:ext>
            </p:extLst>
          </p:nvPr>
        </p:nvGraphicFramePr>
        <p:xfrm>
          <a:off x="1340360" y="3879979"/>
          <a:ext cx="1397884" cy="146604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1584475" y="4702089"/>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6-20 Years</a:t>
            </a:r>
          </a:p>
        </p:txBody>
      </p:sp>
      <p:sp>
        <p:nvSpPr>
          <p:cNvPr id="12" name="TextBox 11"/>
          <p:cNvSpPr txBox="1"/>
          <p:nvPr/>
        </p:nvSpPr>
        <p:spPr>
          <a:xfrm>
            <a:off x="1584264" y="4379978"/>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13" name="Straight Connector 12"/>
          <p:cNvCxnSpPr>
            <a:endCxn id="27" idx="2"/>
          </p:cNvCxnSpPr>
          <p:nvPr/>
        </p:nvCxnSpPr>
        <p:spPr>
          <a:xfrm>
            <a:off x="2800671" y="4599481"/>
            <a:ext cx="108534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7384767" y="2458072"/>
            <a:ext cx="1874592" cy="561229"/>
            <a:chOff x="6816707" y="1675510"/>
            <a:chExt cx="1730393" cy="518058"/>
          </a:xfrm>
        </p:grpSpPr>
        <p:sp>
          <p:nvSpPr>
            <p:cNvPr id="14" name="TextBox 13"/>
            <p:cNvSpPr txBox="1"/>
            <p:nvPr/>
          </p:nvSpPr>
          <p:spPr>
            <a:xfrm>
              <a:off x="6821159" y="1675510"/>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18% Desktop users</a:t>
              </a:r>
            </a:p>
          </p:txBody>
        </p:sp>
        <p:sp>
          <p:nvSpPr>
            <p:cNvPr id="15" name="TextBox 14"/>
            <p:cNvSpPr txBox="1"/>
            <p:nvPr/>
          </p:nvSpPr>
          <p:spPr>
            <a:xfrm>
              <a:off x="6816707" y="1873362"/>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24"/>
          <p:cNvSpPr>
            <a:spLocks noEditPoints="1"/>
          </p:cNvSpPr>
          <p:nvPr/>
        </p:nvSpPr>
        <p:spPr bwMode="auto">
          <a:xfrm>
            <a:off x="6719063" y="2484473"/>
            <a:ext cx="311632" cy="311632"/>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7" name="Freeform 21"/>
          <p:cNvSpPr>
            <a:spLocks noEditPoints="1"/>
          </p:cNvSpPr>
          <p:nvPr/>
        </p:nvSpPr>
        <p:spPr bwMode="auto">
          <a:xfrm>
            <a:off x="6847215" y="4579679"/>
            <a:ext cx="181996" cy="333454"/>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22"/>
          <p:cNvSpPr>
            <a:spLocks noEditPoints="1"/>
          </p:cNvSpPr>
          <p:nvPr/>
        </p:nvSpPr>
        <p:spPr bwMode="auto">
          <a:xfrm>
            <a:off x="6790422" y="3521165"/>
            <a:ext cx="241846" cy="333453"/>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29" name="Group 28"/>
          <p:cNvGrpSpPr/>
          <p:nvPr/>
        </p:nvGrpSpPr>
        <p:grpSpPr>
          <a:xfrm>
            <a:off x="7384767" y="3516606"/>
            <a:ext cx="1874592" cy="561228"/>
            <a:chOff x="6816707" y="2652618"/>
            <a:chExt cx="1730393" cy="518057"/>
          </a:xfrm>
        </p:grpSpPr>
        <p:sp>
          <p:nvSpPr>
            <p:cNvPr id="19" name="TextBox 18"/>
            <p:cNvSpPr txBox="1"/>
            <p:nvPr/>
          </p:nvSpPr>
          <p:spPr>
            <a:xfrm>
              <a:off x="6821159" y="2652618"/>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15% Tablet users</a:t>
              </a:r>
            </a:p>
          </p:txBody>
        </p:sp>
        <p:sp>
          <p:nvSpPr>
            <p:cNvPr id="20" name="TextBox 19"/>
            <p:cNvSpPr txBox="1"/>
            <p:nvPr/>
          </p:nvSpPr>
          <p:spPr>
            <a:xfrm>
              <a:off x="6816707" y="2850469"/>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7384767" y="4575138"/>
            <a:ext cx="1874592" cy="561229"/>
            <a:chOff x="6816707" y="3629725"/>
            <a:chExt cx="1730393" cy="518058"/>
          </a:xfrm>
        </p:grpSpPr>
        <p:sp>
          <p:nvSpPr>
            <p:cNvPr id="21" name="TextBox 20"/>
            <p:cNvSpPr txBox="1"/>
            <p:nvPr/>
          </p:nvSpPr>
          <p:spPr>
            <a:xfrm>
              <a:off x="6821159" y="3629725"/>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54% Mobile users</a:t>
              </a:r>
            </a:p>
          </p:txBody>
        </p:sp>
        <p:sp>
          <p:nvSpPr>
            <p:cNvPr id="22" name="TextBox 21"/>
            <p:cNvSpPr txBox="1"/>
            <p:nvPr/>
          </p:nvSpPr>
          <p:spPr>
            <a:xfrm>
              <a:off x="6816707" y="3827577"/>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cxnSp>
        <p:nvCxnSpPr>
          <p:cNvPr id="23" name="Straight Connector 22"/>
          <p:cNvCxnSpPr/>
          <p:nvPr/>
        </p:nvCxnSpPr>
        <p:spPr>
          <a:xfrm flipH="1">
            <a:off x="5947039" y="2588860"/>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6339152" y="3666952"/>
            <a:ext cx="250434"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947039" y="4756656"/>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065036" y="2971605"/>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Oval 26"/>
          <p:cNvSpPr/>
          <p:nvPr/>
        </p:nvSpPr>
        <p:spPr>
          <a:xfrm>
            <a:off x="3886020" y="454880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4248936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Gross income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0" name="Group 19"/>
          <p:cNvGrpSpPr/>
          <p:nvPr/>
        </p:nvGrpSpPr>
        <p:grpSpPr>
          <a:xfrm>
            <a:off x="3101840" y="2457863"/>
            <a:ext cx="2442923" cy="2442921"/>
            <a:chOff x="2863237" y="1675316"/>
            <a:chExt cx="2255006" cy="2255004"/>
          </a:xfrm>
        </p:grpSpPr>
        <p:sp>
          <p:nvSpPr>
            <p:cNvPr id="18" name="Oval 17"/>
            <p:cNvSpPr/>
            <p:nvPr/>
          </p:nvSpPr>
          <p:spPr>
            <a:xfrm>
              <a:off x="2863237" y="1675316"/>
              <a:ext cx="2255006" cy="22550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963547" y="1775626"/>
              <a:ext cx="2054386" cy="20543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TextBox 7"/>
            <p:cNvSpPr txBox="1"/>
            <p:nvPr/>
          </p:nvSpPr>
          <p:spPr>
            <a:xfrm>
              <a:off x="3235413" y="2278239"/>
              <a:ext cx="1547333" cy="369332"/>
            </a:xfrm>
            <a:prstGeom prst="rect">
              <a:avLst/>
            </a:prstGeom>
            <a:noFill/>
            <a:ln>
              <a:noFill/>
            </a:ln>
          </p:spPr>
          <p:txBody>
            <a:bodyPr wrap="square" lIns="0" tIns="0" rIns="0" bIns="0" rtlCol="0">
              <a:spAutoFit/>
            </a:bodyPr>
            <a:lstStyle/>
            <a:p>
              <a:pPr algn="ctr"/>
              <a:r>
                <a:rPr lang="en-US" sz="2600" cap="all" spc="22" dirty="0">
                  <a:solidFill>
                    <a:schemeClr val="bg1"/>
                  </a:solidFill>
                  <a:latin typeface="Lato Black" panose="020F0A02020204030203" pitchFamily="34" charset="0"/>
                  <a:cs typeface="Poppins" panose="02000000000000000000" pitchFamily="2" charset="0"/>
                </a:rPr>
                <a:t>$2.2m</a:t>
              </a:r>
            </a:p>
          </p:txBody>
        </p:sp>
        <p:sp>
          <p:nvSpPr>
            <p:cNvPr id="9" name="TextBox 8"/>
            <p:cNvSpPr txBox="1"/>
            <p:nvPr/>
          </p:nvSpPr>
          <p:spPr>
            <a:xfrm>
              <a:off x="3235413" y="2936434"/>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0" name="TextBox 9"/>
            <p:cNvSpPr txBox="1"/>
            <p:nvPr/>
          </p:nvSpPr>
          <p:spPr>
            <a:xfrm>
              <a:off x="3235413" y="2684021"/>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2018</a:t>
              </a:r>
            </a:p>
          </p:txBody>
        </p:sp>
      </p:grpSp>
      <p:grpSp>
        <p:nvGrpSpPr>
          <p:cNvPr id="21" name="Group 20"/>
          <p:cNvGrpSpPr/>
          <p:nvPr/>
        </p:nvGrpSpPr>
        <p:grpSpPr>
          <a:xfrm>
            <a:off x="5855410" y="2196568"/>
            <a:ext cx="2965515" cy="2965512"/>
            <a:chOff x="5404994" y="1434120"/>
            <a:chExt cx="2737398" cy="2737396"/>
          </a:xfrm>
        </p:grpSpPr>
        <p:sp>
          <p:nvSpPr>
            <p:cNvPr id="19" name="Oval 18"/>
            <p:cNvSpPr/>
            <p:nvPr/>
          </p:nvSpPr>
          <p:spPr>
            <a:xfrm>
              <a:off x="5404994" y="1434120"/>
              <a:ext cx="2737398" cy="27373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5527462" y="1556588"/>
              <a:ext cx="2492462" cy="24924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6000026" y="2166895"/>
              <a:ext cx="1547333" cy="484689"/>
            </a:xfrm>
            <a:prstGeom prst="rect">
              <a:avLst/>
            </a:prstGeom>
            <a:noFill/>
            <a:ln>
              <a:noFill/>
            </a:ln>
          </p:spPr>
          <p:txBody>
            <a:bodyPr wrap="square" lIns="0" tIns="0" rIns="0" bIns="0" rtlCol="0">
              <a:spAutoFit/>
            </a:bodyPr>
            <a:lstStyle/>
            <a:p>
              <a:pPr algn="ctr"/>
              <a:r>
                <a:rPr lang="en-US" sz="3412" cap="all" spc="22" dirty="0">
                  <a:solidFill>
                    <a:schemeClr val="bg1"/>
                  </a:solidFill>
                  <a:latin typeface="Lato Black" panose="020F0A02020204030203" pitchFamily="34" charset="0"/>
                  <a:cs typeface="Poppins" panose="02000000000000000000" pitchFamily="2" charset="0"/>
                </a:rPr>
                <a:t>$3.7m</a:t>
              </a:r>
            </a:p>
          </p:txBody>
        </p:sp>
        <p:sp>
          <p:nvSpPr>
            <p:cNvPr id="12" name="TextBox 11"/>
            <p:cNvSpPr txBox="1"/>
            <p:nvPr/>
          </p:nvSpPr>
          <p:spPr>
            <a:xfrm>
              <a:off x="6000026" y="2922146"/>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3" name="TextBox 12"/>
            <p:cNvSpPr txBox="1"/>
            <p:nvPr/>
          </p:nvSpPr>
          <p:spPr>
            <a:xfrm>
              <a:off x="6000026" y="2669734"/>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2019</a:t>
              </a:r>
            </a:p>
          </p:txBody>
        </p:sp>
      </p:grpSp>
      <p:grpSp>
        <p:nvGrpSpPr>
          <p:cNvPr id="4" name="Group 3"/>
          <p:cNvGrpSpPr/>
          <p:nvPr/>
        </p:nvGrpSpPr>
        <p:grpSpPr>
          <a:xfrm>
            <a:off x="1085075" y="2794145"/>
            <a:ext cx="1770360" cy="1770357"/>
            <a:chOff x="1001608" y="1985730"/>
            <a:chExt cx="1634178" cy="1634176"/>
          </a:xfrm>
        </p:grpSpPr>
        <p:sp>
          <p:nvSpPr>
            <p:cNvPr id="17" name="Oval 16"/>
            <p:cNvSpPr/>
            <p:nvPr/>
          </p:nvSpPr>
          <p:spPr>
            <a:xfrm>
              <a:off x="1001608" y="1985730"/>
              <a:ext cx="1634178" cy="16341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1088870" y="2072992"/>
              <a:ext cx="1459654" cy="14596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287192" y="2424919"/>
              <a:ext cx="1061843" cy="253857"/>
            </a:xfrm>
            <a:prstGeom prst="rect">
              <a:avLst/>
            </a:prstGeom>
            <a:noFill/>
            <a:ln>
              <a:noFill/>
            </a:ln>
          </p:spPr>
          <p:txBody>
            <a:bodyPr wrap="square" lIns="0" tIns="0" rIns="0" bIns="0" rtlCol="0">
              <a:spAutoFit/>
            </a:bodyPr>
            <a:lstStyle/>
            <a:p>
              <a:pPr algn="ctr"/>
              <a:r>
                <a:rPr lang="en-US" sz="1787" cap="all" spc="22" dirty="0">
                  <a:solidFill>
                    <a:schemeClr val="bg1"/>
                  </a:solidFill>
                  <a:latin typeface="Lato Black" panose="020F0A02020204030203" pitchFamily="34" charset="0"/>
                  <a:cs typeface="Poppins" panose="02000000000000000000" pitchFamily="2" charset="0"/>
                </a:rPr>
                <a:t>$1.5m</a:t>
              </a:r>
            </a:p>
          </p:txBody>
        </p:sp>
        <p:sp>
          <p:nvSpPr>
            <p:cNvPr id="15" name="TextBox 14"/>
            <p:cNvSpPr txBox="1"/>
            <p:nvPr/>
          </p:nvSpPr>
          <p:spPr>
            <a:xfrm>
              <a:off x="1287192" y="2936434"/>
              <a:ext cx="106184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is a good place for title</a:t>
              </a:r>
            </a:p>
          </p:txBody>
        </p:sp>
        <p:sp>
          <p:nvSpPr>
            <p:cNvPr id="16" name="TextBox 15"/>
            <p:cNvSpPr txBox="1"/>
            <p:nvPr/>
          </p:nvSpPr>
          <p:spPr>
            <a:xfrm>
              <a:off x="1287192" y="2684021"/>
              <a:ext cx="106184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2017</a:t>
              </a:r>
            </a:p>
          </p:txBody>
        </p:sp>
      </p:grpSp>
    </p:spTree>
    <p:extLst>
      <p:ext uri="{BB962C8B-B14F-4D97-AF65-F5344CB8AC3E}">
        <p14:creationId xmlns:p14="http://schemas.microsoft.com/office/powerpoint/2010/main" val="31481063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Do &amp; Don’t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643202" y="2324574"/>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8" name="Freeform 17"/>
          <p:cNvSpPr>
            <a:spLocks noEditPoints="1"/>
          </p:cNvSpPr>
          <p:nvPr/>
        </p:nvSpPr>
        <p:spPr bwMode="auto">
          <a:xfrm>
            <a:off x="643202" y="3437538"/>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22" name="Freeform 21"/>
          <p:cNvSpPr>
            <a:spLocks noEditPoints="1"/>
          </p:cNvSpPr>
          <p:nvPr/>
        </p:nvSpPr>
        <p:spPr bwMode="auto">
          <a:xfrm>
            <a:off x="643202" y="4550503"/>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grpSp>
        <p:nvGrpSpPr>
          <p:cNvPr id="15" name="Group 14"/>
          <p:cNvGrpSpPr/>
          <p:nvPr/>
        </p:nvGrpSpPr>
        <p:grpSpPr>
          <a:xfrm>
            <a:off x="1296641" y="2283591"/>
            <a:ext cx="3104686" cy="2966508"/>
            <a:chOff x="1196899" y="1514449"/>
            <a:chExt cx="2865864" cy="2738315"/>
          </a:xfrm>
        </p:grpSpPr>
        <p:grpSp>
          <p:nvGrpSpPr>
            <p:cNvPr id="5" name="Group 4"/>
            <p:cNvGrpSpPr/>
            <p:nvPr/>
          </p:nvGrpSpPr>
          <p:grpSpPr>
            <a:xfrm>
              <a:off x="1196899" y="1514449"/>
              <a:ext cx="2865864" cy="683611"/>
              <a:chOff x="1196899" y="1514449"/>
              <a:chExt cx="2865864" cy="683611"/>
            </a:xfrm>
          </p:grpSpPr>
          <p:sp>
            <p:nvSpPr>
              <p:cNvPr id="12" name="TextBox 11"/>
              <p:cNvSpPr txBox="1"/>
              <p:nvPr/>
            </p:nvSpPr>
            <p:spPr>
              <a:xfrm>
                <a:off x="1196899"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3" name="Title 2"/>
              <p:cNvSpPr txBox="1">
                <a:spLocks/>
              </p:cNvSpPr>
              <p:nvPr/>
            </p:nvSpPr>
            <p:spPr>
              <a:xfrm>
                <a:off x="1196899"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cooperate</a:t>
                </a:r>
              </a:p>
            </p:txBody>
          </p:sp>
        </p:grpSp>
        <p:grpSp>
          <p:nvGrpSpPr>
            <p:cNvPr id="6" name="Group 5"/>
            <p:cNvGrpSpPr/>
            <p:nvPr/>
          </p:nvGrpSpPr>
          <p:grpSpPr>
            <a:xfrm>
              <a:off x="1196899" y="2541801"/>
              <a:ext cx="2865864" cy="683611"/>
              <a:chOff x="1196899" y="2541801"/>
              <a:chExt cx="2865864" cy="683611"/>
            </a:xfrm>
          </p:grpSpPr>
          <p:sp>
            <p:nvSpPr>
              <p:cNvPr id="19" name="TextBox 18"/>
              <p:cNvSpPr txBox="1"/>
              <p:nvPr/>
            </p:nvSpPr>
            <p:spPr>
              <a:xfrm>
                <a:off x="1196899"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0" name="Title 2"/>
              <p:cNvSpPr txBox="1">
                <a:spLocks/>
              </p:cNvSpPr>
              <p:nvPr/>
            </p:nvSpPr>
            <p:spPr>
              <a:xfrm>
                <a:off x="1196899"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Increase Data</a:t>
                </a:r>
              </a:p>
            </p:txBody>
          </p:sp>
        </p:grpSp>
        <p:grpSp>
          <p:nvGrpSpPr>
            <p:cNvPr id="7" name="Group 6"/>
            <p:cNvGrpSpPr/>
            <p:nvPr/>
          </p:nvGrpSpPr>
          <p:grpSpPr>
            <a:xfrm>
              <a:off x="1196899" y="3569153"/>
              <a:ext cx="2865864" cy="683611"/>
              <a:chOff x="1196899" y="3569153"/>
              <a:chExt cx="2865864" cy="683611"/>
            </a:xfrm>
          </p:grpSpPr>
          <p:sp>
            <p:nvSpPr>
              <p:cNvPr id="23" name="TextBox 22"/>
              <p:cNvSpPr txBox="1"/>
              <p:nvPr/>
            </p:nvSpPr>
            <p:spPr>
              <a:xfrm>
                <a:off x="1196899"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4" name="Title 2"/>
              <p:cNvSpPr txBox="1">
                <a:spLocks/>
              </p:cNvSpPr>
              <p:nvPr/>
            </p:nvSpPr>
            <p:spPr>
              <a:xfrm>
                <a:off x="1196899"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Courage Staff</a:t>
                </a:r>
              </a:p>
            </p:txBody>
          </p:sp>
        </p:grpSp>
      </p:grpSp>
      <p:grpSp>
        <p:nvGrpSpPr>
          <p:cNvPr id="14" name="Group 13"/>
          <p:cNvGrpSpPr/>
          <p:nvPr/>
        </p:nvGrpSpPr>
        <p:grpSpPr>
          <a:xfrm>
            <a:off x="6144355" y="2283591"/>
            <a:ext cx="3104686" cy="2966508"/>
            <a:chOff x="5671712" y="1514449"/>
            <a:chExt cx="2865864" cy="2738315"/>
          </a:xfrm>
        </p:grpSpPr>
        <p:grpSp>
          <p:nvGrpSpPr>
            <p:cNvPr id="8" name="Group 7"/>
            <p:cNvGrpSpPr/>
            <p:nvPr/>
          </p:nvGrpSpPr>
          <p:grpSpPr>
            <a:xfrm>
              <a:off x="5671712" y="1514449"/>
              <a:ext cx="2865864" cy="683611"/>
              <a:chOff x="5671712" y="1514449"/>
              <a:chExt cx="2865864" cy="683611"/>
            </a:xfrm>
          </p:grpSpPr>
          <p:sp>
            <p:nvSpPr>
              <p:cNvPr id="35" name="TextBox 34"/>
              <p:cNvSpPr txBox="1"/>
              <p:nvPr/>
            </p:nvSpPr>
            <p:spPr>
              <a:xfrm>
                <a:off x="5671712"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6" name="Title 2"/>
              <p:cNvSpPr txBox="1">
                <a:spLocks/>
              </p:cNvSpPr>
              <p:nvPr/>
            </p:nvSpPr>
            <p:spPr>
              <a:xfrm>
                <a:off x="5671712"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Talk to People</a:t>
                </a:r>
              </a:p>
            </p:txBody>
          </p:sp>
        </p:grpSp>
        <p:grpSp>
          <p:nvGrpSpPr>
            <p:cNvPr id="9" name="Group 8"/>
            <p:cNvGrpSpPr/>
            <p:nvPr/>
          </p:nvGrpSpPr>
          <p:grpSpPr>
            <a:xfrm>
              <a:off x="5671712" y="2541801"/>
              <a:ext cx="2865864" cy="683611"/>
              <a:chOff x="5671712" y="2541801"/>
              <a:chExt cx="2865864" cy="683611"/>
            </a:xfrm>
          </p:grpSpPr>
          <p:sp>
            <p:nvSpPr>
              <p:cNvPr id="39" name="TextBox 38"/>
              <p:cNvSpPr txBox="1"/>
              <p:nvPr/>
            </p:nvSpPr>
            <p:spPr>
              <a:xfrm>
                <a:off x="5671712"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0" name="Title 2"/>
              <p:cNvSpPr txBox="1">
                <a:spLocks/>
              </p:cNvSpPr>
              <p:nvPr/>
            </p:nvSpPr>
            <p:spPr>
              <a:xfrm>
                <a:off x="5671712"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False Social Media</a:t>
                </a:r>
              </a:p>
            </p:txBody>
          </p:sp>
        </p:grpSp>
        <p:grpSp>
          <p:nvGrpSpPr>
            <p:cNvPr id="10" name="Group 9"/>
            <p:cNvGrpSpPr/>
            <p:nvPr/>
          </p:nvGrpSpPr>
          <p:grpSpPr>
            <a:xfrm>
              <a:off x="5671712" y="3569153"/>
              <a:ext cx="2865864" cy="683611"/>
              <a:chOff x="5671712" y="3569153"/>
              <a:chExt cx="2865864" cy="683611"/>
            </a:xfrm>
          </p:grpSpPr>
          <p:sp>
            <p:nvSpPr>
              <p:cNvPr id="43" name="TextBox 42"/>
              <p:cNvSpPr txBox="1"/>
              <p:nvPr/>
            </p:nvSpPr>
            <p:spPr>
              <a:xfrm>
                <a:off x="5671712"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4" name="Title 2"/>
              <p:cNvSpPr txBox="1">
                <a:spLocks/>
              </p:cNvSpPr>
              <p:nvPr/>
            </p:nvSpPr>
            <p:spPr>
              <a:xfrm>
                <a:off x="5671712"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Hide Real Information</a:t>
                </a:r>
              </a:p>
            </p:txBody>
          </p:sp>
        </p:grpSp>
      </p:grpSp>
      <p:sp>
        <p:nvSpPr>
          <p:cNvPr id="28" name="Freeform 27"/>
          <p:cNvSpPr>
            <a:spLocks/>
          </p:cNvSpPr>
          <p:nvPr/>
        </p:nvSpPr>
        <p:spPr bwMode="auto">
          <a:xfrm>
            <a:off x="5565772" y="2314575"/>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p:cNvSpPr>
          <p:nvPr/>
        </p:nvSpPr>
        <p:spPr bwMode="auto">
          <a:xfrm>
            <a:off x="5567476" y="3443593"/>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p:cNvSpPr>
          <p:nvPr/>
        </p:nvSpPr>
        <p:spPr bwMode="auto">
          <a:xfrm>
            <a:off x="5565772" y="4556558"/>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6366808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4" name="Group 23"/>
          <p:cNvGrpSpPr/>
          <p:nvPr/>
        </p:nvGrpSpPr>
        <p:grpSpPr>
          <a:xfrm>
            <a:off x="4047964" y="2052329"/>
            <a:ext cx="2556818" cy="3227355"/>
            <a:chOff x="3421378" y="1375317"/>
            <a:chExt cx="2301245" cy="2904756"/>
          </a:xfrm>
        </p:grpSpPr>
        <p:sp>
          <p:nvSpPr>
            <p:cNvPr id="4" name="Freeform 15"/>
            <p:cNvSpPr>
              <a:spLocks/>
            </p:cNvSpPr>
            <p:nvPr/>
          </p:nvSpPr>
          <p:spPr bwMode="auto">
            <a:xfrm>
              <a:off x="3421378" y="3422183"/>
              <a:ext cx="2301245" cy="857890"/>
            </a:xfrm>
            <a:custGeom>
              <a:avLst/>
              <a:gdLst>
                <a:gd name="T0" fmla="*/ 3868 w 3883"/>
                <a:gd name="T1" fmla="*/ 1353 h 1448"/>
                <a:gd name="T2" fmla="*/ 3868 w 3883"/>
                <a:gd name="T3" fmla="*/ 1353 h 1448"/>
                <a:gd name="T4" fmla="*/ 3691 w 3883"/>
                <a:gd name="T5" fmla="*/ 262 h 1448"/>
                <a:gd name="T6" fmla="*/ 3691 w 3883"/>
                <a:gd name="T7" fmla="*/ 200 h 1448"/>
                <a:gd name="T8" fmla="*/ 2871 w 3883"/>
                <a:gd name="T9" fmla="*/ 200 h 1448"/>
                <a:gd name="T10" fmla="*/ 2856 w 3883"/>
                <a:gd name="T11" fmla="*/ 235 h 1448"/>
                <a:gd name="T12" fmla="*/ 2856 w 3883"/>
                <a:gd name="T13" fmla="*/ 235 h 1448"/>
                <a:gd name="T14" fmla="*/ 2879 w 3883"/>
                <a:gd name="T15" fmla="*/ 272 h 1448"/>
                <a:gd name="T16" fmla="*/ 2924 w 3883"/>
                <a:gd name="T17" fmla="*/ 329 h 1448"/>
                <a:gd name="T18" fmla="*/ 2816 w 3883"/>
                <a:gd name="T19" fmla="*/ 399 h 1448"/>
                <a:gd name="T20" fmla="*/ 2708 w 3883"/>
                <a:gd name="T21" fmla="*/ 329 h 1448"/>
                <a:gd name="T22" fmla="*/ 2753 w 3883"/>
                <a:gd name="T23" fmla="*/ 272 h 1448"/>
                <a:gd name="T24" fmla="*/ 2777 w 3883"/>
                <a:gd name="T25" fmla="*/ 235 h 1448"/>
                <a:gd name="T26" fmla="*/ 2777 w 3883"/>
                <a:gd name="T27" fmla="*/ 235 h 1448"/>
                <a:gd name="T28" fmla="*/ 2762 w 3883"/>
                <a:gd name="T29" fmla="*/ 200 h 1448"/>
                <a:gd name="T30" fmla="*/ 1942 w 3883"/>
                <a:gd name="T31" fmla="*/ 200 h 1448"/>
                <a:gd name="T32" fmla="*/ 1122 w 3883"/>
                <a:gd name="T33" fmla="*/ 200 h 1448"/>
                <a:gd name="T34" fmla="*/ 1107 w 3883"/>
                <a:gd name="T35" fmla="*/ 165 h 1448"/>
                <a:gd name="T36" fmla="*/ 1107 w 3883"/>
                <a:gd name="T37" fmla="*/ 165 h 1448"/>
                <a:gd name="T38" fmla="*/ 1130 w 3883"/>
                <a:gd name="T39" fmla="*/ 127 h 1448"/>
                <a:gd name="T40" fmla="*/ 1175 w 3883"/>
                <a:gd name="T41" fmla="*/ 70 h 1448"/>
                <a:gd name="T42" fmla="*/ 1067 w 3883"/>
                <a:gd name="T43" fmla="*/ 0 h 1448"/>
                <a:gd name="T44" fmla="*/ 959 w 3883"/>
                <a:gd name="T45" fmla="*/ 70 h 1448"/>
                <a:gd name="T46" fmla="*/ 1004 w 3883"/>
                <a:gd name="T47" fmla="*/ 127 h 1448"/>
                <a:gd name="T48" fmla="*/ 1028 w 3883"/>
                <a:gd name="T49" fmla="*/ 165 h 1448"/>
                <a:gd name="T50" fmla="*/ 1028 w 3883"/>
                <a:gd name="T51" fmla="*/ 165 h 1448"/>
                <a:gd name="T52" fmla="*/ 1013 w 3883"/>
                <a:gd name="T53" fmla="*/ 200 h 1448"/>
                <a:gd name="T54" fmla="*/ 193 w 3883"/>
                <a:gd name="T55" fmla="*/ 200 h 1448"/>
                <a:gd name="T56" fmla="*/ 193 w 3883"/>
                <a:gd name="T57" fmla="*/ 262 h 1448"/>
                <a:gd name="T58" fmla="*/ 16 w 3883"/>
                <a:gd name="T59" fmla="*/ 1353 h 1448"/>
                <a:gd name="T60" fmla="*/ 16 w 3883"/>
                <a:gd name="T61" fmla="*/ 1353 h 1448"/>
                <a:gd name="T62" fmla="*/ 84 w 3883"/>
                <a:gd name="T63" fmla="*/ 1448 h 1448"/>
                <a:gd name="T64" fmla="*/ 1942 w 3883"/>
                <a:gd name="T65" fmla="*/ 1448 h 1448"/>
                <a:gd name="T66" fmla="*/ 3800 w 3883"/>
                <a:gd name="T67" fmla="*/ 1448 h 1448"/>
                <a:gd name="T68" fmla="*/ 3868 w 3883"/>
                <a:gd name="T69" fmla="*/ 1353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83" h="1448">
                  <a:moveTo>
                    <a:pt x="3868" y="1353"/>
                  </a:moveTo>
                  <a:cubicBezTo>
                    <a:pt x="3868" y="1353"/>
                    <a:pt x="3868" y="1353"/>
                    <a:pt x="3868" y="1353"/>
                  </a:cubicBezTo>
                  <a:cubicBezTo>
                    <a:pt x="3751" y="1002"/>
                    <a:pt x="3691" y="633"/>
                    <a:pt x="3691" y="262"/>
                  </a:cubicBezTo>
                  <a:cubicBezTo>
                    <a:pt x="3691" y="200"/>
                    <a:pt x="3691" y="200"/>
                    <a:pt x="3691" y="200"/>
                  </a:cubicBezTo>
                  <a:cubicBezTo>
                    <a:pt x="2871" y="200"/>
                    <a:pt x="2871" y="200"/>
                    <a:pt x="2871" y="200"/>
                  </a:cubicBezTo>
                  <a:cubicBezTo>
                    <a:pt x="2862" y="204"/>
                    <a:pt x="2856" y="218"/>
                    <a:pt x="2856" y="235"/>
                  </a:cubicBezTo>
                  <a:cubicBezTo>
                    <a:pt x="2856" y="235"/>
                    <a:pt x="2856" y="235"/>
                    <a:pt x="2856" y="235"/>
                  </a:cubicBezTo>
                  <a:cubicBezTo>
                    <a:pt x="2856" y="252"/>
                    <a:pt x="2866" y="266"/>
                    <a:pt x="2879" y="272"/>
                  </a:cubicBezTo>
                  <a:cubicBezTo>
                    <a:pt x="2907" y="285"/>
                    <a:pt x="2924" y="306"/>
                    <a:pt x="2924" y="329"/>
                  </a:cubicBezTo>
                  <a:cubicBezTo>
                    <a:pt x="2924" y="368"/>
                    <a:pt x="2876" y="399"/>
                    <a:pt x="2816" y="399"/>
                  </a:cubicBezTo>
                  <a:cubicBezTo>
                    <a:pt x="2757" y="399"/>
                    <a:pt x="2708" y="368"/>
                    <a:pt x="2708" y="329"/>
                  </a:cubicBezTo>
                  <a:cubicBezTo>
                    <a:pt x="2708" y="306"/>
                    <a:pt x="2726" y="285"/>
                    <a:pt x="2753" y="272"/>
                  </a:cubicBezTo>
                  <a:cubicBezTo>
                    <a:pt x="2767" y="266"/>
                    <a:pt x="2777" y="252"/>
                    <a:pt x="2777" y="235"/>
                  </a:cubicBezTo>
                  <a:cubicBezTo>
                    <a:pt x="2777" y="235"/>
                    <a:pt x="2777" y="235"/>
                    <a:pt x="2777" y="235"/>
                  </a:cubicBezTo>
                  <a:cubicBezTo>
                    <a:pt x="2777" y="218"/>
                    <a:pt x="2771" y="204"/>
                    <a:pt x="2762" y="200"/>
                  </a:cubicBezTo>
                  <a:cubicBezTo>
                    <a:pt x="1942" y="200"/>
                    <a:pt x="1942" y="200"/>
                    <a:pt x="1942" y="200"/>
                  </a:cubicBezTo>
                  <a:cubicBezTo>
                    <a:pt x="1122" y="200"/>
                    <a:pt x="1122" y="200"/>
                    <a:pt x="1122" y="200"/>
                  </a:cubicBezTo>
                  <a:cubicBezTo>
                    <a:pt x="1113" y="196"/>
                    <a:pt x="1107" y="182"/>
                    <a:pt x="1107" y="165"/>
                  </a:cubicBezTo>
                  <a:cubicBezTo>
                    <a:pt x="1107" y="165"/>
                    <a:pt x="1107" y="165"/>
                    <a:pt x="1107" y="165"/>
                  </a:cubicBezTo>
                  <a:cubicBezTo>
                    <a:pt x="1107" y="148"/>
                    <a:pt x="1117" y="134"/>
                    <a:pt x="1130" y="127"/>
                  </a:cubicBezTo>
                  <a:cubicBezTo>
                    <a:pt x="1158" y="115"/>
                    <a:pt x="1175" y="94"/>
                    <a:pt x="1175" y="70"/>
                  </a:cubicBezTo>
                  <a:cubicBezTo>
                    <a:pt x="1175" y="32"/>
                    <a:pt x="1127" y="0"/>
                    <a:pt x="1067" y="0"/>
                  </a:cubicBezTo>
                  <a:cubicBezTo>
                    <a:pt x="1008" y="0"/>
                    <a:pt x="959" y="32"/>
                    <a:pt x="959" y="70"/>
                  </a:cubicBezTo>
                  <a:cubicBezTo>
                    <a:pt x="959" y="94"/>
                    <a:pt x="977" y="115"/>
                    <a:pt x="1004" y="127"/>
                  </a:cubicBezTo>
                  <a:cubicBezTo>
                    <a:pt x="1018" y="134"/>
                    <a:pt x="1028" y="148"/>
                    <a:pt x="1028" y="165"/>
                  </a:cubicBezTo>
                  <a:cubicBezTo>
                    <a:pt x="1028" y="165"/>
                    <a:pt x="1028" y="165"/>
                    <a:pt x="1028" y="165"/>
                  </a:cubicBezTo>
                  <a:cubicBezTo>
                    <a:pt x="1028" y="182"/>
                    <a:pt x="1022" y="196"/>
                    <a:pt x="1013" y="200"/>
                  </a:cubicBezTo>
                  <a:cubicBezTo>
                    <a:pt x="193" y="200"/>
                    <a:pt x="193" y="200"/>
                    <a:pt x="193" y="200"/>
                  </a:cubicBezTo>
                  <a:cubicBezTo>
                    <a:pt x="193" y="262"/>
                    <a:pt x="193" y="262"/>
                    <a:pt x="193" y="262"/>
                  </a:cubicBezTo>
                  <a:cubicBezTo>
                    <a:pt x="193" y="633"/>
                    <a:pt x="133" y="1002"/>
                    <a:pt x="16" y="1353"/>
                  </a:cubicBezTo>
                  <a:cubicBezTo>
                    <a:pt x="16" y="1353"/>
                    <a:pt x="16" y="1353"/>
                    <a:pt x="16" y="1353"/>
                  </a:cubicBezTo>
                  <a:cubicBezTo>
                    <a:pt x="0" y="1400"/>
                    <a:pt x="35" y="1448"/>
                    <a:pt x="84" y="1448"/>
                  </a:cubicBezTo>
                  <a:cubicBezTo>
                    <a:pt x="1942" y="1448"/>
                    <a:pt x="1942" y="1448"/>
                    <a:pt x="1942" y="1448"/>
                  </a:cubicBezTo>
                  <a:cubicBezTo>
                    <a:pt x="3800" y="1448"/>
                    <a:pt x="3800" y="1448"/>
                    <a:pt x="3800" y="1448"/>
                  </a:cubicBezTo>
                  <a:cubicBezTo>
                    <a:pt x="3849" y="1448"/>
                    <a:pt x="3883" y="1400"/>
                    <a:pt x="3868" y="1353"/>
                  </a:cubicBezTo>
                  <a:close/>
                </a:path>
              </a:pathLst>
            </a:custGeom>
            <a:solidFill>
              <a:schemeClr val="accent1"/>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p:cNvSpPr>
            <p:nvPr/>
          </p:nvSpPr>
          <p:spPr bwMode="auto">
            <a:xfrm>
              <a:off x="3535876" y="2059486"/>
              <a:ext cx="2072813" cy="861274"/>
            </a:xfrm>
            <a:custGeom>
              <a:avLst/>
              <a:gdLst>
                <a:gd name="T0" fmla="*/ 2678 w 3498"/>
                <a:gd name="T1" fmla="*/ 1255 h 1454"/>
                <a:gd name="T2" fmla="*/ 3498 w 3498"/>
                <a:gd name="T3" fmla="*/ 1255 h 1454"/>
                <a:gd name="T4" fmla="*/ 3498 w 3498"/>
                <a:gd name="T5" fmla="*/ 72 h 1454"/>
                <a:gd name="T6" fmla="*/ 3426 w 3498"/>
                <a:gd name="T7" fmla="*/ 0 h 1454"/>
                <a:gd name="T8" fmla="*/ 1749 w 3498"/>
                <a:gd name="T9" fmla="*/ 0 h 1454"/>
                <a:gd name="T10" fmla="*/ 72 w 3498"/>
                <a:gd name="T11" fmla="*/ 0 h 1454"/>
                <a:gd name="T12" fmla="*/ 0 w 3498"/>
                <a:gd name="T13" fmla="*/ 72 h 1454"/>
                <a:gd name="T14" fmla="*/ 0 w 3498"/>
                <a:gd name="T15" fmla="*/ 1255 h 1454"/>
                <a:gd name="T16" fmla="*/ 820 w 3498"/>
                <a:gd name="T17" fmla="*/ 1255 h 1454"/>
                <a:gd name="T18" fmla="*/ 835 w 3498"/>
                <a:gd name="T19" fmla="*/ 1220 h 1454"/>
                <a:gd name="T20" fmla="*/ 835 w 3498"/>
                <a:gd name="T21" fmla="*/ 1220 h 1454"/>
                <a:gd name="T22" fmla="*/ 811 w 3498"/>
                <a:gd name="T23" fmla="*/ 1183 h 1454"/>
                <a:gd name="T24" fmla="*/ 766 w 3498"/>
                <a:gd name="T25" fmla="*/ 1126 h 1454"/>
                <a:gd name="T26" fmla="*/ 874 w 3498"/>
                <a:gd name="T27" fmla="*/ 1055 h 1454"/>
                <a:gd name="T28" fmla="*/ 982 w 3498"/>
                <a:gd name="T29" fmla="*/ 1126 h 1454"/>
                <a:gd name="T30" fmla="*/ 937 w 3498"/>
                <a:gd name="T31" fmla="*/ 1183 h 1454"/>
                <a:gd name="T32" fmla="*/ 914 w 3498"/>
                <a:gd name="T33" fmla="*/ 1220 h 1454"/>
                <a:gd name="T34" fmla="*/ 914 w 3498"/>
                <a:gd name="T35" fmla="*/ 1220 h 1454"/>
                <a:gd name="T36" fmla="*/ 929 w 3498"/>
                <a:gd name="T37" fmla="*/ 1255 h 1454"/>
                <a:gd name="T38" fmla="*/ 1749 w 3498"/>
                <a:gd name="T39" fmla="*/ 1255 h 1454"/>
                <a:gd name="T40" fmla="*/ 2569 w 3498"/>
                <a:gd name="T41" fmla="*/ 1255 h 1454"/>
                <a:gd name="T42" fmla="*/ 2584 w 3498"/>
                <a:gd name="T43" fmla="*/ 1290 h 1454"/>
                <a:gd name="T44" fmla="*/ 2584 w 3498"/>
                <a:gd name="T45" fmla="*/ 1290 h 1454"/>
                <a:gd name="T46" fmla="*/ 2560 w 3498"/>
                <a:gd name="T47" fmla="*/ 1327 h 1454"/>
                <a:gd name="T48" fmla="*/ 2515 w 3498"/>
                <a:gd name="T49" fmla="*/ 1384 h 1454"/>
                <a:gd name="T50" fmla="*/ 2623 w 3498"/>
                <a:gd name="T51" fmla="*/ 1454 h 1454"/>
                <a:gd name="T52" fmla="*/ 2731 w 3498"/>
                <a:gd name="T53" fmla="*/ 1384 h 1454"/>
                <a:gd name="T54" fmla="*/ 2686 w 3498"/>
                <a:gd name="T55" fmla="*/ 1327 h 1454"/>
                <a:gd name="T56" fmla="*/ 2663 w 3498"/>
                <a:gd name="T57" fmla="*/ 1290 h 1454"/>
                <a:gd name="T58" fmla="*/ 2663 w 3498"/>
                <a:gd name="T59" fmla="*/ 1290 h 1454"/>
                <a:gd name="T60" fmla="*/ 2678 w 3498"/>
                <a:gd name="T61" fmla="*/ 1255 h 1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98" h="1454">
                  <a:moveTo>
                    <a:pt x="2678" y="1255"/>
                  </a:moveTo>
                  <a:cubicBezTo>
                    <a:pt x="3498" y="1255"/>
                    <a:pt x="3498" y="1255"/>
                    <a:pt x="3498" y="1255"/>
                  </a:cubicBezTo>
                  <a:cubicBezTo>
                    <a:pt x="3498" y="72"/>
                    <a:pt x="3498" y="72"/>
                    <a:pt x="3498" y="72"/>
                  </a:cubicBezTo>
                  <a:cubicBezTo>
                    <a:pt x="3498" y="32"/>
                    <a:pt x="3466" y="0"/>
                    <a:pt x="3426" y="0"/>
                  </a:cubicBezTo>
                  <a:cubicBezTo>
                    <a:pt x="1749" y="0"/>
                    <a:pt x="1749" y="0"/>
                    <a:pt x="1749" y="0"/>
                  </a:cubicBezTo>
                  <a:cubicBezTo>
                    <a:pt x="72" y="0"/>
                    <a:pt x="72" y="0"/>
                    <a:pt x="72" y="0"/>
                  </a:cubicBezTo>
                  <a:cubicBezTo>
                    <a:pt x="32" y="0"/>
                    <a:pt x="0" y="32"/>
                    <a:pt x="0" y="72"/>
                  </a:cubicBezTo>
                  <a:cubicBezTo>
                    <a:pt x="0" y="1255"/>
                    <a:pt x="0" y="1255"/>
                    <a:pt x="0" y="1255"/>
                  </a:cubicBezTo>
                  <a:cubicBezTo>
                    <a:pt x="820" y="1255"/>
                    <a:pt x="820" y="1255"/>
                    <a:pt x="820" y="1255"/>
                  </a:cubicBezTo>
                  <a:cubicBezTo>
                    <a:pt x="829" y="1251"/>
                    <a:pt x="835" y="1237"/>
                    <a:pt x="835" y="1220"/>
                  </a:cubicBezTo>
                  <a:cubicBezTo>
                    <a:pt x="835" y="1220"/>
                    <a:pt x="835" y="1220"/>
                    <a:pt x="835" y="1220"/>
                  </a:cubicBezTo>
                  <a:cubicBezTo>
                    <a:pt x="835" y="1203"/>
                    <a:pt x="825" y="1189"/>
                    <a:pt x="811" y="1183"/>
                  </a:cubicBezTo>
                  <a:cubicBezTo>
                    <a:pt x="784" y="1170"/>
                    <a:pt x="766" y="1149"/>
                    <a:pt x="766" y="1126"/>
                  </a:cubicBezTo>
                  <a:cubicBezTo>
                    <a:pt x="766" y="1087"/>
                    <a:pt x="815" y="1055"/>
                    <a:pt x="874" y="1055"/>
                  </a:cubicBezTo>
                  <a:cubicBezTo>
                    <a:pt x="934" y="1055"/>
                    <a:pt x="982" y="1087"/>
                    <a:pt x="982" y="1126"/>
                  </a:cubicBezTo>
                  <a:cubicBezTo>
                    <a:pt x="982" y="1149"/>
                    <a:pt x="965" y="1170"/>
                    <a:pt x="937" y="1183"/>
                  </a:cubicBezTo>
                  <a:cubicBezTo>
                    <a:pt x="924" y="1189"/>
                    <a:pt x="914" y="1203"/>
                    <a:pt x="914" y="1220"/>
                  </a:cubicBezTo>
                  <a:cubicBezTo>
                    <a:pt x="914" y="1220"/>
                    <a:pt x="914" y="1220"/>
                    <a:pt x="914" y="1220"/>
                  </a:cubicBezTo>
                  <a:cubicBezTo>
                    <a:pt x="914" y="1237"/>
                    <a:pt x="920" y="1251"/>
                    <a:pt x="929" y="1255"/>
                  </a:cubicBezTo>
                  <a:cubicBezTo>
                    <a:pt x="1749" y="1255"/>
                    <a:pt x="1749" y="1255"/>
                    <a:pt x="1749" y="1255"/>
                  </a:cubicBezTo>
                  <a:cubicBezTo>
                    <a:pt x="2569" y="1255"/>
                    <a:pt x="2569" y="1255"/>
                    <a:pt x="2569" y="1255"/>
                  </a:cubicBezTo>
                  <a:cubicBezTo>
                    <a:pt x="2578" y="1259"/>
                    <a:pt x="2584" y="1273"/>
                    <a:pt x="2584" y="1290"/>
                  </a:cubicBezTo>
                  <a:cubicBezTo>
                    <a:pt x="2584" y="1290"/>
                    <a:pt x="2584" y="1290"/>
                    <a:pt x="2584" y="1290"/>
                  </a:cubicBezTo>
                  <a:cubicBezTo>
                    <a:pt x="2584" y="1307"/>
                    <a:pt x="2574" y="1321"/>
                    <a:pt x="2560" y="1327"/>
                  </a:cubicBezTo>
                  <a:cubicBezTo>
                    <a:pt x="2533" y="1340"/>
                    <a:pt x="2515" y="1361"/>
                    <a:pt x="2515" y="1384"/>
                  </a:cubicBezTo>
                  <a:cubicBezTo>
                    <a:pt x="2515" y="1423"/>
                    <a:pt x="2564" y="1454"/>
                    <a:pt x="2623" y="1454"/>
                  </a:cubicBezTo>
                  <a:cubicBezTo>
                    <a:pt x="2683" y="1454"/>
                    <a:pt x="2731" y="1423"/>
                    <a:pt x="2731" y="1384"/>
                  </a:cubicBezTo>
                  <a:cubicBezTo>
                    <a:pt x="2731" y="1361"/>
                    <a:pt x="2714" y="1340"/>
                    <a:pt x="2686" y="1327"/>
                  </a:cubicBezTo>
                  <a:cubicBezTo>
                    <a:pt x="2673" y="1321"/>
                    <a:pt x="2663" y="1307"/>
                    <a:pt x="2663" y="1290"/>
                  </a:cubicBezTo>
                  <a:cubicBezTo>
                    <a:pt x="2663" y="1290"/>
                    <a:pt x="2663" y="1290"/>
                    <a:pt x="2663" y="1290"/>
                  </a:cubicBezTo>
                  <a:cubicBezTo>
                    <a:pt x="2663" y="1273"/>
                    <a:pt x="2669" y="1259"/>
                    <a:pt x="2678" y="1255"/>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3535876" y="2684432"/>
              <a:ext cx="2072813" cy="974081"/>
            </a:xfrm>
            <a:custGeom>
              <a:avLst/>
              <a:gdLst>
                <a:gd name="T0" fmla="*/ 2678 w 3498"/>
                <a:gd name="T1" fmla="*/ 1445 h 1644"/>
                <a:gd name="T2" fmla="*/ 3498 w 3498"/>
                <a:gd name="T3" fmla="*/ 1445 h 1644"/>
                <a:gd name="T4" fmla="*/ 3498 w 3498"/>
                <a:gd name="T5" fmla="*/ 200 h 1644"/>
                <a:gd name="T6" fmla="*/ 2678 w 3498"/>
                <a:gd name="T7" fmla="*/ 200 h 1644"/>
                <a:gd name="T8" fmla="*/ 2663 w 3498"/>
                <a:gd name="T9" fmla="*/ 235 h 1644"/>
                <a:gd name="T10" fmla="*/ 2663 w 3498"/>
                <a:gd name="T11" fmla="*/ 235 h 1644"/>
                <a:gd name="T12" fmla="*/ 2686 w 3498"/>
                <a:gd name="T13" fmla="*/ 272 h 1644"/>
                <a:gd name="T14" fmla="*/ 2731 w 3498"/>
                <a:gd name="T15" fmla="*/ 329 h 1644"/>
                <a:gd name="T16" fmla="*/ 2623 w 3498"/>
                <a:gd name="T17" fmla="*/ 399 h 1644"/>
                <a:gd name="T18" fmla="*/ 2515 w 3498"/>
                <a:gd name="T19" fmla="*/ 329 h 1644"/>
                <a:gd name="T20" fmla="*/ 2560 w 3498"/>
                <a:gd name="T21" fmla="*/ 272 h 1644"/>
                <a:gd name="T22" fmla="*/ 2584 w 3498"/>
                <a:gd name="T23" fmla="*/ 235 h 1644"/>
                <a:gd name="T24" fmla="*/ 2584 w 3498"/>
                <a:gd name="T25" fmla="*/ 235 h 1644"/>
                <a:gd name="T26" fmla="*/ 2569 w 3498"/>
                <a:gd name="T27" fmla="*/ 200 h 1644"/>
                <a:gd name="T28" fmla="*/ 1749 w 3498"/>
                <a:gd name="T29" fmla="*/ 200 h 1644"/>
                <a:gd name="T30" fmla="*/ 929 w 3498"/>
                <a:gd name="T31" fmla="*/ 200 h 1644"/>
                <a:gd name="T32" fmla="*/ 914 w 3498"/>
                <a:gd name="T33" fmla="*/ 165 h 1644"/>
                <a:gd name="T34" fmla="*/ 914 w 3498"/>
                <a:gd name="T35" fmla="*/ 165 h 1644"/>
                <a:gd name="T36" fmla="*/ 937 w 3498"/>
                <a:gd name="T37" fmla="*/ 128 h 1644"/>
                <a:gd name="T38" fmla="*/ 982 w 3498"/>
                <a:gd name="T39" fmla="*/ 71 h 1644"/>
                <a:gd name="T40" fmla="*/ 874 w 3498"/>
                <a:gd name="T41" fmla="*/ 0 h 1644"/>
                <a:gd name="T42" fmla="*/ 766 w 3498"/>
                <a:gd name="T43" fmla="*/ 71 h 1644"/>
                <a:gd name="T44" fmla="*/ 811 w 3498"/>
                <a:gd name="T45" fmla="*/ 128 h 1644"/>
                <a:gd name="T46" fmla="*/ 835 w 3498"/>
                <a:gd name="T47" fmla="*/ 165 h 1644"/>
                <a:gd name="T48" fmla="*/ 835 w 3498"/>
                <a:gd name="T49" fmla="*/ 165 h 1644"/>
                <a:gd name="T50" fmla="*/ 820 w 3498"/>
                <a:gd name="T51" fmla="*/ 200 h 1644"/>
                <a:gd name="T52" fmla="*/ 0 w 3498"/>
                <a:gd name="T53" fmla="*/ 200 h 1644"/>
                <a:gd name="T54" fmla="*/ 0 w 3498"/>
                <a:gd name="T55" fmla="*/ 1445 h 1644"/>
                <a:gd name="T56" fmla="*/ 820 w 3498"/>
                <a:gd name="T57" fmla="*/ 1445 h 1644"/>
                <a:gd name="T58" fmla="*/ 835 w 3498"/>
                <a:gd name="T59" fmla="*/ 1410 h 1644"/>
                <a:gd name="T60" fmla="*/ 835 w 3498"/>
                <a:gd name="T61" fmla="*/ 1410 h 1644"/>
                <a:gd name="T62" fmla="*/ 811 w 3498"/>
                <a:gd name="T63" fmla="*/ 1372 h 1644"/>
                <a:gd name="T64" fmla="*/ 766 w 3498"/>
                <a:gd name="T65" fmla="*/ 1315 h 1644"/>
                <a:gd name="T66" fmla="*/ 874 w 3498"/>
                <a:gd name="T67" fmla="*/ 1245 h 1644"/>
                <a:gd name="T68" fmla="*/ 982 w 3498"/>
                <a:gd name="T69" fmla="*/ 1315 h 1644"/>
                <a:gd name="T70" fmla="*/ 937 w 3498"/>
                <a:gd name="T71" fmla="*/ 1372 h 1644"/>
                <a:gd name="T72" fmla="*/ 914 w 3498"/>
                <a:gd name="T73" fmla="*/ 1410 h 1644"/>
                <a:gd name="T74" fmla="*/ 914 w 3498"/>
                <a:gd name="T75" fmla="*/ 1410 h 1644"/>
                <a:gd name="T76" fmla="*/ 929 w 3498"/>
                <a:gd name="T77" fmla="*/ 1445 h 1644"/>
                <a:gd name="T78" fmla="*/ 1749 w 3498"/>
                <a:gd name="T79" fmla="*/ 1445 h 1644"/>
                <a:gd name="T80" fmla="*/ 2569 w 3498"/>
                <a:gd name="T81" fmla="*/ 1445 h 1644"/>
                <a:gd name="T82" fmla="*/ 2584 w 3498"/>
                <a:gd name="T83" fmla="*/ 1480 h 1644"/>
                <a:gd name="T84" fmla="*/ 2584 w 3498"/>
                <a:gd name="T85" fmla="*/ 1480 h 1644"/>
                <a:gd name="T86" fmla="*/ 2560 w 3498"/>
                <a:gd name="T87" fmla="*/ 1517 h 1644"/>
                <a:gd name="T88" fmla="*/ 2515 w 3498"/>
                <a:gd name="T89" fmla="*/ 1574 h 1644"/>
                <a:gd name="T90" fmla="*/ 2623 w 3498"/>
                <a:gd name="T91" fmla="*/ 1644 h 1644"/>
                <a:gd name="T92" fmla="*/ 2731 w 3498"/>
                <a:gd name="T93" fmla="*/ 1574 h 1644"/>
                <a:gd name="T94" fmla="*/ 2686 w 3498"/>
                <a:gd name="T95" fmla="*/ 1517 h 1644"/>
                <a:gd name="T96" fmla="*/ 2663 w 3498"/>
                <a:gd name="T97" fmla="*/ 1480 h 1644"/>
                <a:gd name="T98" fmla="*/ 2663 w 3498"/>
                <a:gd name="T99" fmla="*/ 1480 h 1644"/>
                <a:gd name="T100" fmla="*/ 2678 w 3498"/>
                <a:gd name="T101" fmla="*/ 1445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98" h="1644">
                  <a:moveTo>
                    <a:pt x="2678" y="1445"/>
                  </a:moveTo>
                  <a:cubicBezTo>
                    <a:pt x="3498" y="1445"/>
                    <a:pt x="3498" y="1445"/>
                    <a:pt x="3498" y="1445"/>
                  </a:cubicBezTo>
                  <a:cubicBezTo>
                    <a:pt x="3498" y="200"/>
                    <a:pt x="3498" y="200"/>
                    <a:pt x="3498" y="200"/>
                  </a:cubicBezTo>
                  <a:cubicBezTo>
                    <a:pt x="2678" y="200"/>
                    <a:pt x="2678" y="200"/>
                    <a:pt x="2678" y="200"/>
                  </a:cubicBezTo>
                  <a:cubicBezTo>
                    <a:pt x="2669" y="204"/>
                    <a:pt x="2663" y="218"/>
                    <a:pt x="2663" y="235"/>
                  </a:cubicBezTo>
                  <a:cubicBezTo>
                    <a:pt x="2663" y="235"/>
                    <a:pt x="2663" y="235"/>
                    <a:pt x="2663" y="235"/>
                  </a:cubicBezTo>
                  <a:cubicBezTo>
                    <a:pt x="2663" y="252"/>
                    <a:pt x="2673" y="266"/>
                    <a:pt x="2686" y="272"/>
                  </a:cubicBezTo>
                  <a:cubicBezTo>
                    <a:pt x="2714" y="285"/>
                    <a:pt x="2731" y="306"/>
                    <a:pt x="2731" y="329"/>
                  </a:cubicBezTo>
                  <a:cubicBezTo>
                    <a:pt x="2731" y="368"/>
                    <a:pt x="2683" y="399"/>
                    <a:pt x="2623" y="399"/>
                  </a:cubicBezTo>
                  <a:cubicBezTo>
                    <a:pt x="2564" y="399"/>
                    <a:pt x="2515" y="368"/>
                    <a:pt x="2515" y="329"/>
                  </a:cubicBezTo>
                  <a:cubicBezTo>
                    <a:pt x="2515" y="306"/>
                    <a:pt x="2533" y="285"/>
                    <a:pt x="2560" y="272"/>
                  </a:cubicBezTo>
                  <a:cubicBezTo>
                    <a:pt x="2574" y="266"/>
                    <a:pt x="2584" y="252"/>
                    <a:pt x="2584" y="235"/>
                  </a:cubicBezTo>
                  <a:cubicBezTo>
                    <a:pt x="2584" y="235"/>
                    <a:pt x="2584" y="235"/>
                    <a:pt x="2584" y="235"/>
                  </a:cubicBezTo>
                  <a:cubicBezTo>
                    <a:pt x="2584" y="218"/>
                    <a:pt x="2578" y="204"/>
                    <a:pt x="2569" y="200"/>
                  </a:cubicBezTo>
                  <a:cubicBezTo>
                    <a:pt x="1749" y="200"/>
                    <a:pt x="1749" y="200"/>
                    <a:pt x="1749" y="200"/>
                  </a:cubicBezTo>
                  <a:cubicBezTo>
                    <a:pt x="929" y="200"/>
                    <a:pt x="929" y="200"/>
                    <a:pt x="929" y="200"/>
                  </a:cubicBezTo>
                  <a:cubicBezTo>
                    <a:pt x="920" y="196"/>
                    <a:pt x="914" y="182"/>
                    <a:pt x="914" y="165"/>
                  </a:cubicBezTo>
                  <a:cubicBezTo>
                    <a:pt x="914" y="165"/>
                    <a:pt x="914" y="165"/>
                    <a:pt x="914" y="165"/>
                  </a:cubicBezTo>
                  <a:cubicBezTo>
                    <a:pt x="914" y="148"/>
                    <a:pt x="924" y="134"/>
                    <a:pt x="937" y="128"/>
                  </a:cubicBezTo>
                  <a:cubicBezTo>
                    <a:pt x="965" y="115"/>
                    <a:pt x="982" y="94"/>
                    <a:pt x="982" y="71"/>
                  </a:cubicBezTo>
                  <a:cubicBezTo>
                    <a:pt x="982" y="32"/>
                    <a:pt x="934" y="0"/>
                    <a:pt x="874" y="0"/>
                  </a:cubicBezTo>
                  <a:cubicBezTo>
                    <a:pt x="815" y="0"/>
                    <a:pt x="766" y="32"/>
                    <a:pt x="766" y="71"/>
                  </a:cubicBezTo>
                  <a:cubicBezTo>
                    <a:pt x="766" y="94"/>
                    <a:pt x="784" y="115"/>
                    <a:pt x="811" y="128"/>
                  </a:cubicBezTo>
                  <a:cubicBezTo>
                    <a:pt x="825" y="134"/>
                    <a:pt x="835" y="148"/>
                    <a:pt x="835" y="165"/>
                  </a:cubicBezTo>
                  <a:cubicBezTo>
                    <a:pt x="835" y="165"/>
                    <a:pt x="835" y="165"/>
                    <a:pt x="835" y="165"/>
                  </a:cubicBezTo>
                  <a:cubicBezTo>
                    <a:pt x="835" y="182"/>
                    <a:pt x="829" y="196"/>
                    <a:pt x="820" y="200"/>
                  </a:cubicBezTo>
                  <a:cubicBezTo>
                    <a:pt x="0" y="200"/>
                    <a:pt x="0" y="200"/>
                    <a:pt x="0" y="200"/>
                  </a:cubicBezTo>
                  <a:cubicBezTo>
                    <a:pt x="0" y="1445"/>
                    <a:pt x="0" y="1445"/>
                    <a:pt x="0" y="1445"/>
                  </a:cubicBezTo>
                  <a:cubicBezTo>
                    <a:pt x="820" y="1445"/>
                    <a:pt x="820" y="1445"/>
                    <a:pt x="820" y="1445"/>
                  </a:cubicBezTo>
                  <a:cubicBezTo>
                    <a:pt x="829" y="1441"/>
                    <a:pt x="835" y="1427"/>
                    <a:pt x="835" y="1410"/>
                  </a:cubicBezTo>
                  <a:cubicBezTo>
                    <a:pt x="835" y="1410"/>
                    <a:pt x="835" y="1410"/>
                    <a:pt x="835" y="1410"/>
                  </a:cubicBezTo>
                  <a:cubicBezTo>
                    <a:pt x="835" y="1393"/>
                    <a:pt x="825" y="1379"/>
                    <a:pt x="811" y="1372"/>
                  </a:cubicBezTo>
                  <a:cubicBezTo>
                    <a:pt x="784" y="1360"/>
                    <a:pt x="766" y="1339"/>
                    <a:pt x="766" y="1315"/>
                  </a:cubicBezTo>
                  <a:cubicBezTo>
                    <a:pt x="766" y="1277"/>
                    <a:pt x="815" y="1245"/>
                    <a:pt x="874" y="1245"/>
                  </a:cubicBezTo>
                  <a:cubicBezTo>
                    <a:pt x="934" y="1245"/>
                    <a:pt x="982" y="1277"/>
                    <a:pt x="982" y="1315"/>
                  </a:cubicBezTo>
                  <a:cubicBezTo>
                    <a:pt x="982" y="1339"/>
                    <a:pt x="965" y="1360"/>
                    <a:pt x="937" y="1372"/>
                  </a:cubicBezTo>
                  <a:cubicBezTo>
                    <a:pt x="924" y="1379"/>
                    <a:pt x="914" y="1393"/>
                    <a:pt x="914" y="1410"/>
                  </a:cubicBezTo>
                  <a:cubicBezTo>
                    <a:pt x="914" y="1410"/>
                    <a:pt x="914" y="1410"/>
                    <a:pt x="914" y="1410"/>
                  </a:cubicBezTo>
                  <a:cubicBezTo>
                    <a:pt x="914" y="1427"/>
                    <a:pt x="920" y="1441"/>
                    <a:pt x="929" y="1445"/>
                  </a:cubicBezTo>
                  <a:cubicBezTo>
                    <a:pt x="1749" y="1445"/>
                    <a:pt x="1749" y="1445"/>
                    <a:pt x="1749" y="1445"/>
                  </a:cubicBezTo>
                  <a:cubicBezTo>
                    <a:pt x="2569" y="1445"/>
                    <a:pt x="2569" y="1445"/>
                    <a:pt x="2569" y="1445"/>
                  </a:cubicBezTo>
                  <a:cubicBezTo>
                    <a:pt x="2578" y="1449"/>
                    <a:pt x="2584" y="1463"/>
                    <a:pt x="2584" y="1480"/>
                  </a:cubicBezTo>
                  <a:cubicBezTo>
                    <a:pt x="2584" y="1480"/>
                    <a:pt x="2584" y="1480"/>
                    <a:pt x="2584" y="1480"/>
                  </a:cubicBezTo>
                  <a:cubicBezTo>
                    <a:pt x="2584" y="1497"/>
                    <a:pt x="2574" y="1511"/>
                    <a:pt x="2560" y="1517"/>
                  </a:cubicBezTo>
                  <a:cubicBezTo>
                    <a:pt x="2533" y="1530"/>
                    <a:pt x="2515" y="1551"/>
                    <a:pt x="2515" y="1574"/>
                  </a:cubicBezTo>
                  <a:cubicBezTo>
                    <a:pt x="2515" y="1613"/>
                    <a:pt x="2564" y="1644"/>
                    <a:pt x="2623" y="1644"/>
                  </a:cubicBezTo>
                  <a:cubicBezTo>
                    <a:pt x="2683" y="1644"/>
                    <a:pt x="2731" y="1613"/>
                    <a:pt x="2731" y="1574"/>
                  </a:cubicBezTo>
                  <a:cubicBezTo>
                    <a:pt x="2731" y="1551"/>
                    <a:pt x="2714" y="1530"/>
                    <a:pt x="2686" y="1517"/>
                  </a:cubicBezTo>
                  <a:cubicBezTo>
                    <a:pt x="2673" y="1511"/>
                    <a:pt x="2663" y="1497"/>
                    <a:pt x="2663" y="1480"/>
                  </a:cubicBezTo>
                  <a:cubicBezTo>
                    <a:pt x="2663" y="1480"/>
                    <a:pt x="2663" y="1480"/>
                    <a:pt x="2663" y="1480"/>
                  </a:cubicBezTo>
                  <a:cubicBezTo>
                    <a:pt x="2663" y="1463"/>
                    <a:pt x="2669" y="1449"/>
                    <a:pt x="2678" y="1445"/>
                  </a:cubicBezTo>
                  <a:close/>
                </a:path>
              </a:pathLst>
            </a:custGeom>
            <a:solidFill>
              <a:schemeClr val="accent2"/>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7" name="Freeform 18"/>
            <p:cNvSpPr>
              <a:spLocks/>
            </p:cNvSpPr>
            <p:nvPr/>
          </p:nvSpPr>
          <p:spPr bwMode="auto">
            <a:xfrm>
              <a:off x="4063244" y="1375317"/>
              <a:ext cx="1018076" cy="909781"/>
            </a:xfrm>
            <a:custGeom>
              <a:avLst/>
              <a:gdLst>
                <a:gd name="T0" fmla="*/ 1612 w 1718"/>
                <a:gd name="T1" fmla="*/ 1287 h 1536"/>
                <a:gd name="T2" fmla="*/ 1612 w 1718"/>
                <a:gd name="T3" fmla="*/ 748 h 1536"/>
                <a:gd name="T4" fmla="*/ 863 w 1718"/>
                <a:gd name="T5" fmla="*/ 0 h 1536"/>
                <a:gd name="T6" fmla="*/ 854 w 1718"/>
                <a:gd name="T7" fmla="*/ 0 h 1536"/>
                <a:gd name="T8" fmla="*/ 106 w 1718"/>
                <a:gd name="T9" fmla="*/ 748 h 1536"/>
                <a:gd name="T10" fmla="*/ 106 w 1718"/>
                <a:gd name="T11" fmla="*/ 1287 h 1536"/>
                <a:gd name="T12" fmla="*/ 0 w 1718"/>
                <a:gd name="T13" fmla="*/ 1411 h 1536"/>
                <a:gd name="T14" fmla="*/ 125 w 1718"/>
                <a:gd name="T15" fmla="*/ 1536 h 1536"/>
                <a:gd name="T16" fmla="*/ 250 w 1718"/>
                <a:gd name="T17" fmla="*/ 1411 h 1536"/>
                <a:gd name="T18" fmla="*/ 143 w 1718"/>
                <a:gd name="T19" fmla="*/ 1287 h 1536"/>
                <a:gd name="T20" fmla="*/ 143 w 1718"/>
                <a:gd name="T21" fmla="*/ 748 h 1536"/>
                <a:gd name="T22" fmla="*/ 854 w 1718"/>
                <a:gd name="T23" fmla="*/ 36 h 1536"/>
                <a:gd name="T24" fmla="*/ 863 w 1718"/>
                <a:gd name="T25" fmla="*/ 36 h 1536"/>
                <a:gd name="T26" fmla="*/ 1575 w 1718"/>
                <a:gd name="T27" fmla="*/ 748 h 1536"/>
                <a:gd name="T28" fmla="*/ 1575 w 1718"/>
                <a:gd name="T29" fmla="*/ 1287 h 1536"/>
                <a:gd name="T30" fmla="*/ 1467 w 1718"/>
                <a:gd name="T31" fmla="*/ 1411 h 1536"/>
                <a:gd name="T32" fmla="*/ 1593 w 1718"/>
                <a:gd name="T33" fmla="*/ 1536 h 1536"/>
                <a:gd name="T34" fmla="*/ 1718 w 1718"/>
                <a:gd name="T35" fmla="*/ 1411 h 1536"/>
                <a:gd name="T36" fmla="*/ 1612 w 1718"/>
                <a:gd name="T37" fmla="*/ 12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8" h="1536">
                  <a:moveTo>
                    <a:pt x="1612" y="1287"/>
                  </a:moveTo>
                  <a:cubicBezTo>
                    <a:pt x="1612" y="748"/>
                    <a:pt x="1612" y="748"/>
                    <a:pt x="1612" y="748"/>
                  </a:cubicBezTo>
                  <a:cubicBezTo>
                    <a:pt x="1612" y="335"/>
                    <a:pt x="1276" y="0"/>
                    <a:pt x="863" y="0"/>
                  </a:cubicBezTo>
                  <a:cubicBezTo>
                    <a:pt x="854" y="0"/>
                    <a:pt x="854" y="0"/>
                    <a:pt x="854" y="0"/>
                  </a:cubicBezTo>
                  <a:cubicBezTo>
                    <a:pt x="442" y="0"/>
                    <a:pt x="106" y="335"/>
                    <a:pt x="106" y="748"/>
                  </a:cubicBezTo>
                  <a:cubicBezTo>
                    <a:pt x="106" y="1287"/>
                    <a:pt x="106" y="1287"/>
                    <a:pt x="106" y="1287"/>
                  </a:cubicBezTo>
                  <a:cubicBezTo>
                    <a:pt x="46" y="1296"/>
                    <a:pt x="0" y="1348"/>
                    <a:pt x="0" y="1411"/>
                  </a:cubicBezTo>
                  <a:cubicBezTo>
                    <a:pt x="0" y="1480"/>
                    <a:pt x="56" y="1536"/>
                    <a:pt x="125" y="1536"/>
                  </a:cubicBezTo>
                  <a:cubicBezTo>
                    <a:pt x="194" y="1536"/>
                    <a:pt x="250" y="1480"/>
                    <a:pt x="250" y="1411"/>
                  </a:cubicBezTo>
                  <a:cubicBezTo>
                    <a:pt x="250" y="1348"/>
                    <a:pt x="203" y="1295"/>
                    <a:pt x="143" y="1287"/>
                  </a:cubicBezTo>
                  <a:cubicBezTo>
                    <a:pt x="143" y="748"/>
                    <a:pt x="143" y="748"/>
                    <a:pt x="143" y="748"/>
                  </a:cubicBezTo>
                  <a:cubicBezTo>
                    <a:pt x="143" y="356"/>
                    <a:pt x="462" y="36"/>
                    <a:pt x="854" y="36"/>
                  </a:cubicBezTo>
                  <a:cubicBezTo>
                    <a:pt x="863" y="36"/>
                    <a:pt x="863" y="36"/>
                    <a:pt x="863" y="36"/>
                  </a:cubicBezTo>
                  <a:cubicBezTo>
                    <a:pt x="1256" y="36"/>
                    <a:pt x="1575" y="356"/>
                    <a:pt x="1575" y="748"/>
                  </a:cubicBezTo>
                  <a:cubicBezTo>
                    <a:pt x="1575" y="1287"/>
                    <a:pt x="1575" y="1287"/>
                    <a:pt x="1575" y="1287"/>
                  </a:cubicBezTo>
                  <a:cubicBezTo>
                    <a:pt x="1514" y="1295"/>
                    <a:pt x="1467" y="1348"/>
                    <a:pt x="1467" y="1411"/>
                  </a:cubicBezTo>
                  <a:cubicBezTo>
                    <a:pt x="1467" y="1480"/>
                    <a:pt x="1523" y="1536"/>
                    <a:pt x="1593" y="1536"/>
                  </a:cubicBezTo>
                  <a:cubicBezTo>
                    <a:pt x="1662" y="1536"/>
                    <a:pt x="1718" y="1480"/>
                    <a:pt x="1718" y="1411"/>
                  </a:cubicBezTo>
                  <a:cubicBezTo>
                    <a:pt x="1718" y="1348"/>
                    <a:pt x="1672" y="1296"/>
                    <a:pt x="1612" y="12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7323087" y="2809863"/>
            <a:ext cx="1925954" cy="546664"/>
            <a:chOff x="6759772" y="2000239"/>
            <a:chExt cx="1777804" cy="504613"/>
          </a:xfrm>
        </p:grpSpPr>
        <p:sp>
          <p:nvSpPr>
            <p:cNvPr id="25" name="TextBox 24"/>
            <p:cNvSpPr txBox="1"/>
            <p:nvPr/>
          </p:nvSpPr>
          <p:spPr>
            <a:xfrm>
              <a:off x="6759804" y="2000239"/>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trending Products</a:t>
              </a:r>
              <a:endParaRPr lang="en-US" sz="975" b="1" cap="all" spc="22" dirty="0">
                <a:solidFill>
                  <a:schemeClr val="accent2"/>
                </a:solidFill>
                <a:latin typeface="Lato" panose="020F0502020204030203" pitchFamily="34" charset="0"/>
              </a:endParaRPr>
            </a:p>
          </p:txBody>
        </p:sp>
        <p:sp>
          <p:nvSpPr>
            <p:cNvPr id="26" name="TextBox 25"/>
            <p:cNvSpPr txBox="1"/>
            <p:nvPr/>
          </p:nvSpPr>
          <p:spPr>
            <a:xfrm>
              <a:off x="6759772" y="2184646"/>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27" name="Straight Connector 26"/>
          <p:cNvCxnSpPr/>
          <p:nvPr/>
        </p:nvCxnSpPr>
        <p:spPr>
          <a:xfrm>
            <a:off x="6710759" y="29077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565390" y="314678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Products</a:t>
            </a:r>
          </a:p>
        </p:txBody>
      </p:sp>
      <p:sp>
        <p:nvSpPr>
          <p:cNvPr id="29" name="TextBox 28"/>
          <p:cNvSpPr txBox="1"/>
          <p:nvPr/>
        </p:nvSpPr>
        <p:spPr>
          <a:xfrm>
            <a:off x="4565390" y="3911147"/>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Services</a:t>
            </a:r>
          </a:p>
        </p:txBody>
      </p:sp>
      <p:sp>
        <p:nvSpPr>
          <p:cNvPr id="30" name="TextBox 29"/>
          <p:cNvSpPr txBox="1"/>
          <p:nvPr/>
        </p:nvSpPr>
        <p:spPr>
          <a:xfrm>
            <a:off x="4565390" y="477333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Relationships</a:t>
            </a:r>
          </a:p>
        </p:txBody>
      </p:sp>
      <p:grpSp>
        <p:nvGrpSpPr>
          <p:cNvPr id="11" name="Group 10"/>
          <p:cNvGrpSpPr/>
          <p:nvPr/>
        </p:nvGrpSpPr>
        <p:grpSpPr>
          <a:xfrm>
            <a:off x="7323087" y="3644140"/>
            <a:ext cx="1925954" cy="546664"/>
            <a:chOff x="6759772" y="2770342"/>
            <a:chExt cx="1777804" cy="504613"/>
          </a:xfrm>
        </p:grpSpPr>
        <p:sp>
          <p:nvSpPr>
            <p:cNvPr id="33" name="TextBox 32"/>
            <p:cNvSpPr txBox="1"/>
            <p:nvPr/>
          </p:nvSpPr>
          <p:spPr>
            <a:xfrm>
              <a:off x="6759804" y="2770342"/>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Great services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6759772" y="2954749"/>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6710759" y="374206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7323087" y="4478418"/>
            <a:ext cx="1925954" cy="546664"/>
            <a:chOff x="6759772" y="3540445"/>
            <a:chExt cx="1777804" cy="504613"/>
          </a:xfrm>
        </p:grpSpPr>
        <p:sp>
          <p:nvSpPr>
            <p:cNvPr id="37" name="TextBox 36"/>
            <p:cNvSpPr txBox="1"/>
            <p:nvPr/>
          </p:nvSpPr>
          <p:spPr>
            <a:xfrm>
              <a:off x="6759804" y="354044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New Customers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6759772" y="372485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9" name="Straight Connector 38"/>
          <p:cNvCxnSpPr/>
          <p:nvPr/>
        </p:nvCxnSpPr>
        <p:spPr>
          <a:xfrm>
            <a:off x="6710759" y="457634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43202" y="3179141"/>
            <a:ext cx="337079" cy="337079"/>
            <a:chOff x="593725" y="2340645"/>
            <a:chExt cx="311150" cy="311150"/>
          </a:xfrm>
        </p:grpSpPr>
        <p:sp>
          <p:nvSpPr>
            <p:cNvPr id="43" name="Oval 42"/>
            <p:cNvSpPr/>
            <p:nvPr/>
          </p:nvSpPr>
          <p:spPr>
            <a:xfrm>
              <a:off x="593725"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Freeform 40"/>
            <p:cNvSpPr>
              <a:spLocks noChangeArrowheads="1"/>
            </p:cNvSpPr>
            <p:nvPr/>
          </p:nvSpPr>
          <p:spPr bwMode="auto">
            <a:xfrm>
              <a:off x="703157" y="239221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0" name="Group 9"/>
          <p:cNvGrpSpPr/>
          <p:nvPr/>
        </p:nvGrpSpPr>
        <p:grpSpPr>
          <a:xfrm>
            <a:off x="1869858" y="3179141"/>
            <a:ext cx="337079" cy="337079"/>
            <a:chOff x="1726023" y="2340645"/>
            <a:chExt cx="311150" cy="311150"/>
          </a:xfrm>
        </p:grpSpPr>
        <p:sp>
          <p:nvSpPr>
            <p:cNvPr id="44" name="Oval 43"/>
            <p:cNvSpPr/>
            <p:nvPr/>
          </p:nvSpPr>
          <p:spPr>
            <a:xfrm>
              <a:off x="1726023"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Freeform 41"/>
            <p:cNvSpPr>
              <a:spLocks noChangeArrowheads="1"/>
            </p:cNvSpPr>
            <p:nvPr/>
          </p:nvSpPr>
          <p:spPr bwMode="auto">
            <a:xfrm>
              <a:off x="1826812" y="239221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5" name="TextBox 44"/>
          <p:cNvSpPr txBox="1"/>
          <p:nvPr/>
        </p:nvSpPr>
        <p:spPr>
          <a:xfrm>
            <a:off x="1050167"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58%</a:t>
            </a:r>
          </a:p>
        </p:txBody>
      </p:sp>
      <p:sp>
        <p:nvSpPr>
          <p:cNvPr id="46" name="TextBox 45"/>
          <p:cNvSpPr txBox="1"/>
          <p:nvPr/>
        </p:nvSpPr>
        <p:spPr>
          <a:xfrm>
            <a:off x="2306035"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42%</a:t>
            </a:r>
          </a:p>
        </p:txBody>
      </p:sp>
      <p:grpSp>
        <p:nvGrpSpPr>
          <p:cNvPr id="8" name="Group 7"/>
          <p:cNvGrpSpPr/>
          <p:nvPr/>
        </p:nvGrpSpPr>
        <p:grpSpPr>
          <a:xfrm>
            <a:off x="643202" y="2271283"/>
            <a:ext cx="2359555" cy="638822"/>
            <a:chOff x="593724" y="1502621"/>
            <a:chExt cx="2178051" cy="589681"/>
          </a:xfrm>
        </p:grpSpPr>
        <p:sp>
          <p:nvSpPr>
            <p:cNvPr id="47" name="TextBox 46"/>
            <p:cNvSpPr txBox="1"/>
            <p:nvPr/>
          </p:nvSpPr>
          <p:spPr>
            <a:xfrm>
              <a:off x="593724" y="1502621"/>
              <a:ext cx="2178051"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48" name="TextBox 47"/>
            <p:cNvSpPr txBox="1"/>
            <p:nvPr/>
          </p:nvSpPr>
          <p:spPr>
            <a:xfrm>
              <a:off x="593725" y="1769255"/>
              <a:ext cx="2178050"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cxnSp>
        <p:nvCxnSpPr>
          <p:cNvPr id="50" name="Straight Connector 49"/>
          <p:cNvCxnSpPr/>
          <p:nvPr/>
        </p:nvCxnSpPr>
        <p:spPr>
          <a:xfrm>
            <a:off x="643202" y="3715054"/>
            <a:ext cx="2359554"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153929" y="4503645"/>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4" name="Freeform 63"/>
          <p:cNvSpPr/>
          <p:nvPr/>
        </p:nvSpPr>
        <p:spPr>
          <a:xfrm>
            <a:off x="766951" y="4572598"/>
            <a:ext cx="773955" cy="51545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942053" y="4313197"/>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2.8%</a:t>
            </a:r>
          </a:p>
        </p:txBody>
      </p:sp>
      <p:cxnSp>
        <p:nvCxnSpPr>
          <p:cNvPr id="76" name="Straight Connector 75"/>
          <p:cNvCxnSpPr/>
          <p:nvPr/>
        </p:nvCxnSpPr>
        <p:spPr>
          <a:xfrm>
            <a:off x="1822978" y="4308429"/>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6" name="Freeform 65"/>
          <p:cNvSpPr/>
          <p:nvPr/>
        </p:nvSpPr>
        <p:spPr>
          <a:xfrm>
            <a:off x="1436001" y="4366977"/>
            <a:ext cx="773955" cy="721079"/>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TextBox 70"/>
          <p:cNvSpPr txBox="1"/>
          <p:nvPr/>
        </p:nvSpPr>
        <p:spPr>
          <a:xfrm>
            <a:off x="1611102" y="4112748"/>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4.9%</a:t>
            </a:r>
          </a:p>
        </p:txBody>
      </p:sp>
      <p:cxnSp>
        <p:nvCxnSpPr>
          <p:cNvPr id="77" name="Straight Connector 76"/>
          <p:cNvCxnSpPr/>
          <p:nvPr/>
        </p:nvCxnSpPr>
        <p:spPr>
          <a:xfrm>
            <a:off x="2492027" y="4131840"/>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7" name="Freeform 66"/>
          <p:cNvSpPr/>
          <p:nvPr/>
        </p:nvSpPr>
        <p:spPr>
          <a:xfrm>
            <a:off x="2105050" y="4196029"/>
            <a:ext cx="773955" cy="89202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TextBox 71"/>
          <p:cNvSpPr txBox="1"/>
          <p:nvPr/>
        </p:nvSpPr>
        <p:spPr>
          <a:xfrm>
            <a:off x="2280151" y="3941332"/>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8.7%</a:t>
            </a:r>
          </a:p>
        </p:txBody>
      </p:sp>
      <p:sp>
        <p:nvSpPr>
          <p:cNvPr id="83" name="Rounded Rectangle 82"/>
          <p:cNvSpPr/>
          <p:nvPr/>
        </p:nvSpPr>
        <p:spPr>
          <a:xfrm>
            <a:off x="643203" y="5079878"/>
            <a:ext cx="2359553" cy="20649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885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Facebook</a:t>
            </a:r>
          </a:p>
        </p:txBody>
      </p:sp>
      <p:sp>
        <p:nvSpPr>
          <p:cNvPr id="62" name="TextBox 61"/>
          <p:cNvSpPr txBox="1"/>
          <p:nvPr/>
        </p:nvSpPr>
        <p:spPr>
          <a:xfrm>
            <a:off x="150790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Twitter</a:t>
            </a:r>
          </a:p>
        </p:txBody>
      </p:sp>
      <p:sp>
        <p:nvSpPr>
          <p:cNvPr id="69" name="TextBox 68"/>
          <p:cNvSpPr txBox="1"/>
          <p:nvPr/>
        </p:nvSpPr>
        <p:spPr>
          <a:xfrm>
            <a:off x="2176951"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Telegram</a:t>
            </a:r>
          </a:p>
        </p:txBody>
      </p:sp>
    </p:spTree>
    <p:extLst>
      <p:ext uri="{BB962C8B-B14F-4D97-AF65-F5344CB8AC3E}">
        <p14:creationId xmlns:p14="http://schemas.microsoft.com/office/powerpoint/2010/main" val="37755004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Budget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8" name="TextBox 47"/>
          <p:cNvSpPr txBox="1"/>
          <p:nvPr/>
        </p:nvSpPr>
        <p:spPr>
          <a:xfrm>
            <a:off x="3979943"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$75.3m</a:t>
            </a:r>
          </a:p>
        </p:txBody>
      </p:sp>
      <p:sp>
        <p:nvSpPr>
          <p:cNvPr id="49" name="TextBox 48"/>
          <p:cNvSpPr txBox="1"/>
          <p:nvPr/>
        </p:nvSpPr>
        <p:spPr>
          <a:xfrm>
            <a:off x="3979943"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50" name="Straight Connector 49"/>
          <p:cNvCxnSpPr/>
          <p:nvPr/>
        </p:nvCxnSpPr>
        <p:spPr>
          <a:xfrm>
            <a:off x="4849338"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8" name="Group 147"/>
          <p:cNvGrpSpPr/>
          <p:nvPr/>
        </p:nvGrpSpPr>
        <p:grpSpPr>
          <a:xfrm>
            <a:off x="3979943" y="3936753"/>
            <a:ext cx="1946116" cy="900588"/>
            <a:chOff x="3673793" y="3040445"/>
            <a:chExt cx="1796415" cy="831312"/>
          </a:xfrm>
        </p:grpSpPr>
        <p:grpSp>
          <p:nvGrpSpPr>
            <p:cNvPr id="36" name="Group 35"/>
            <p:cNvGrpSpPr/>
            <p:nvPr/>
          </p:nvGrpSpPr>
          <p:grpSpPr>
            <a:xfrm>
              <a:off x="3673793" y="3040445"/>
              <a:ext cx="1796415" cy="125115"/>
              <a:chOff x="2590801" y="7851489"/>
              <a:chExt cx="4375243" cy="304722"/>
            </a:xfrm>
            <a:solidFill>
              <a:schemeClr val="accent2"/>
            </a:solidFill>
          </p:grpSpPr>
          <p:sp>
            <p:nvSpPr>
              <p:cNvPr id="37"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8"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9"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0"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1"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2"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3"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1" name="Group 50"/>
            <p:cNvGrpSpPr/>
            <p:nvPr/>
          </p:nvGrpSpPr>
          <p:grpSpPr>
            <a:xfrm>
              <a:off x="3673793" y="3216995"/>
              <a:ext cx="1796415" cy="125115"/>
              <a:chOff x="2590801" y="7851489"/>
              <a:chExt cx="4375243" cy="304722"/>
            </a:xfrm>
            <a:solidFill>
              <a:schemeClr val="accent2"/>
            </a:solidFill>
          </p:grpSpPr>
          <p:sp>
            <p:nvSpPr>
              <p:cNvPr id="5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9" name="Group 58"/>
            <p:cNvGrpSpPr/>
            <p:nvPr/>
          </p:nvGrpSpPr>
          <p:grpSpPr>
            <a:xfrm>
              <a:off x="3673793" y="3393544"/>
              <a:ext cx="1796415" cy="125115"/>
              <a:chOff x="2590801" y="7851489"/>
              <a:chExt cx="4375243" cy="304722"/>
            </a:xfrm>
            <a:solidFill>
              <a:schemeClr val="accent2"/>
            </a:solidFill>
          </p:grpSpPr>
          <p:sp>
            <p:nvSpPr>
              <p:cNvPr id="6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67" name="Group 66"/>
            <p:cNvGrpSpPr/>
            <p:nvPr/>
          </p:nvGrpSpPr>
          <p:grpSpPr>
            <a:xfrm>
              <a:off x="3673793" y="3570093"/>
              <a:ext cx="1796415" cy="125115"/>
              <a:chOff x="2590801" y="7851489"/>
              <a:chExt cx="4375243" cy="304722"/>
            </a:xfrm>
            <a:solidFill>
              <a:schemeClr val="accent2"/>
            </a:solidFill>
          </p:grpSpPr>
          <p:sp>
            <p:nvSpPr>
              <p:cNvPr id="6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75" name="Group 74"/>
            <p:cNvGrpSpPr/>
            <p:nvPr/>
          </p:nvGrpSpPr>
          <p:grpSpPr>
            <a:xfrm>
              <a:off x="3673793" y="3746642"/>
              <a:ext cx="1796415" cy="125115"/>
              <a:chOff x="2590801" y="7851489"/>
              <a:chExt cx="4375243" cy="304722"/>
            </a:xfrm>
            <a:solidFill>
              <a:schemeClr val="accent2"/>
            </a:solidFill>
          </p:grpSpPr>
          <p:sp>
            <p:nvSpPr>
              <p:cNvPr id="7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83" name="TextBox 82"/>
          <p:cNvSpPr txBox="1"/>
          <p:nvPr/>
        </p:nvSpPr>
        <p:spPr>
          <a:xfrm>
            <a:off x="3982559"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2019</a:t>
            </a:r>
          </a:p>
        </p:txBody>
      </p:sp>
      <p:grpSp>
        <p:nvGrpSpPr>
          <p:cNvPr id="151" name="Group 150"/>
          <p:cNvGrpSpPr/>
          <p:nvPr/>
        </p:nvGrpSpPr>
        <p:grpSpPr>
          <a:xfrm>
            <a:off x="3982559" y="3698075"/>
            <a:ext cx="1940883" cy="160342"/>
            <a:chOff x="3676208" y="2820127"/>
            <a:chExt cx="1791584" cy="148008"/>
          </a:xfrm>
        </p:grpSpPr>
        <p:grpSp>
          <p:nvGrpSpPr>
            <p:cNvPr id="44" name="Group 43"/>
            <p:cNvGrpSpPr/>
            <p:nvPr/>
          </p:nvGrpSpPr>
          <p:grpSpPr>
            <a:xfrm>
              <a:off x="3676208" y="2904635"/>
              <a:ext cx="1791584" cy="63500"/>
              <a:chOff x="2590801" y="8068674"/>
              <a:chExt cx="4777558" cy="169333"/>
            </a:xfrm>
          </p:grpSpPr>
          <p:cxnSp>
            <p:nvCxnSpPr>
              <p:cNvPr id="45" name="Straight Connector 44"/>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7" name="Straight Connector 156"/>
            <p:cNvCxnSpPr/>
            <p:nvPr/>
          </p:nvCxnSpPr>
          <p:spPr>
            <a:xfrm>
              <a:off x="4572000"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96" name="TextBox 95"/>
          <p:cNvSpPr txBox="1"/>
          <p:nvPr/>
        </p:nvSpPr>
        <p:spPr>
          <a:xfrm>
            <a:off x="6998668"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$120m</a:t>
            </a:r>
          </a:p>
        </p:txBody>
      </p:sp>
      <p:sp>
        <p:nvSpPr>
          <p:cNvPr id="97" name="TextBox 96"/>
          <p:cNvSpPr txBox="1"/>
          <p:nvPr/>
        </p:nvSpPr>
        <p:spPr>
          <a:xfrm>
            <a:off x="6998668"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98" name="Straight Connector 97"/>
          <p:cNvCxnSpPr/>
          <p:nvPr/>
        </p:nvCxnSpPr>
        <p:spPr>
          <a:xfrm>
            <a:off x="7868064"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7" name="Group 146"/>
          <p:cNvGrpSpPr/>
          <p:nvPr/>
        </p:nvGrpSpPr>
        <p:grpSpPr>
          <a:xfrm>
            <a:off x="6998668" y="3936753"/>
            <a:ext cx="1946116" cy="1283112"/>
            <a:chOff x="6460308" y="3040445"/>
            <a:chExt cx="1796415" cy="1184411"/>
          </a:xfrm>
        </p:grpSpPr>
        <p:grpSp>
          <p:nvGrpSpPr>
            <p:cNvPr id="84" name="Group 83"/>
            <p:cNvGrpSpPr/>
            <p:nvPr/>
          </p:nvGrpSpPr>
          <p:grpSpPr>
            <a:xfrm>
              <a:off x="6460308" y="3040445"/>
              <a:ext cx="1796415" cy="125115"/>
              <a:chOff x="2590801" y="7851489"/>
              <a:chExt cx="4375243" cy="304722"/>
            </a:xfrm>
            <a:solidFill>
              <a:schemeClr val="accent2"/>
            </a:solidFill>
          </p:grpSpPr>
          <p:sp>
            <p:nvSpPr>
              <p:cNvPr id="8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99" name="Group 98"/>
            <p:cNvGrpSpPr/>
            <p:nvPr/>
          </p:nvGrpSpPr>
          <p:grpSpPr>
            <a:xfrm>
              <a:off x="6460308" y="3216995"/>
              <a:ext cx="1796415" cy="125115"/>
              <a:chOff x="2590801" y="7851489"/>
              <a:chExt cx="4375243" cy="304722"/>
            </a:xfrm>
            <a:solidFill>
              <a:schemeClr val="accent2"/>
            </a:solidFill>
          </p:grpSpPr>
          <p:sp>
            <p:nvSpPr>
              <p:cNvPr id="10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07" name="Group 106"/>
            <p:cNvGrpSpPr/>
            <p:nvPr/>
          </p:nvGrpSpPr>
          <p:grpSpPr>
            <a:xfrm>
              <a:off x="6460308" y="3393544"/>
              <a:ext cx="1796415" cy="125115"/>
              <a:chOff x="2590801" y="7851489"/>
              <a:chExt cx="4375243" cy="304722"/>
            </a:xfrm>
            <a:solidFill>
              <a:schemeClr val="accent2"/>
            </a:solidFill>
          </p:grpSpPr>
          <p:sp>
            <p:nvSpPr>
              <p:cNvPr id="10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15" name="Group 114"/>
            <p:cNvGrpSpPr/>
            <p:nvPr/>
          </p:nvGrpSpPr>
          <p:grpSpPr>
            <a:xfrm>
              <a:off x="6460308" y="3570093"/>
              <a:ext cx="1796415" cy="125115"/>
              <a:chOff x="2590801" y="7851489"/>
              <a:chExt cx="4375243" cy="304722"/>
            </a:xfrm>
            <a:solidFill>
              <a:schemeClr val="accent2"/>
            </a:solidFill>
          </p:grpSpPr>
          <p:sp>
            <p:nvSpPr>
              <p:cNvPr id="11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23" name="Group 122"/>
            <p:cNvGrpSpPr/>
            <p:nvPr/>
          </p:nvGrpSpPr>
          <p:grpSpPr>
            <a:xfrm>
              <a:off x="6460308" y="3746642"/>
              <a:ext cx="1796415" cy="125115"/>
              <a:chOff x="2590801" y="7851489"/>
              <a:chExt cx="4375243" cy="304722"/>
            </a:xfrm>
            <a:solidFill>
              <a:schemeClr val="accent2"/>
            </a:solidFill>
          </p:grpSpPr>
          <p:sp>
            <p:nvSpPr>
              <p:cNvPr id="124"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5"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6"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7"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8"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9"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0"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1" name="Group 130"/>
            <p:cNvGrpSpPr/>
            <p:nvPr/>
          </p:nvGrpSpPr>
          <p:grpSpPr>
            <a:xfrm>
              <a:off x="6460308" y="3923192"/>
              <a:ext cx="1796415" cy="125115"/>
              <a:chOff x="2590801" y="7851489"/>
              <a:chExt cx="4375243" cy="304722"/>
            </a:xfrm>
            <a:solidFill>
              <a:schemeClr val="accent2"/>
            </a:solidFill>
          </p:grpSpPr>
          <p:sp>
            <p:nvSpPr>
              <p:cNvPr id="13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9" name="Group 138"/>
            <p:cNvGrpSpPr/>
            <p:nvPr/>
          </p:nvGrpSpPr>
          <p:grpSpPr>
            <a:xfrm>
              <a:off x="6460308" y="4099741"/>
              <a:ext cx="1796415" cy="125115"/>
              <a:chOff x="2590801" y="7851489"/>
              <a:chExt cx="4375243" cy="304722"/>
            </a:xfrm>
            <a:solidFill>
              <a:schemeClr val="accent2"/>
            </a:solidFill>
          </p:grpSpPr>
          <p:sp>
            <p:nvSpPr>
              <p:cNvPr id="14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155" name="TextBox 154"/>
          <p:cNvSpPr txBox="1"/>
          <p:nvPr/>
        </p:nvSpPr>
        <p:spPr>
          <a:xfrm>
            <a:off x="7001284"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2020</a:t>
            </a:r>
          </a:p>
        </p:txBody>
      </p:sp>
      <p:sp>
        <p:nvSpPr>
          <p:cNvPr id="16" name="TextBox 15"/>
          <p:cNvSpPr txBox="1"/>
          <p:nvPr/>
        </p:nvSpPr>
        <p:spPr>
          <a:xfrm>
            <a:off x="961217"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$42.2m</a:t>
            </a:r>
          </a:p>
        </p:txBody>
      </p:sp>
      <p:sp>
        <p:nvSpPr>
          <p:cNvPr id="17" name="TextBox 16"/>
          <p:cNvSpPr txBox="1"/>
          <p:nvPr/>
        </p:nvSpPr>
        <p:spPr>
          <a:xfrm>
            <a:off x="961217"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18" name="Straight Connector 17"/>
          <p:cNvCxnSpPr/>
          <p:nvPr/>
        </p:nvCxnSpPr>
        <p:spPr>
          <a:xfrm>
            <a:off x="1830613"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9" name="Group 148"/>
          <p:cNvGrpSpPr/>
          <p:nvPr/>
        </p:nvGrpSpPr>
        <p:grpSpPr>
          <a:xfrm>
            <a:off x="961217" y="3936753"/>
            <a:ext cx="1946116" cy="518065"/>
            <a:chOff x="887277" y="3040445"/>
            <a:chExt cx="1796415" cy="478214"/>
          </a:xfrm>
        </p:grpSpPr>
        <p:grpSp>
          <p:nvGrpSpPr>
            <p:cNvPr id="4" name="Group 3"/>
            <p:cNvGrpSpPr/>
            <p:nvPr/>
          </p:nvGrpSpPr>
          <p:grpSpPr>
            <a:xfrm>
              <a:off x="887277" y="3040445"/>
              <a:ext cx="1796415" cy="125115"/>
              <a:chOff x="2590801" y="7851489"/>
              <a:chExt cx="4375243" cy="304722"/>
            </a:xfrm>
            <a:solidFill>
              <a:schemeClr val="accent2"/>
            </a:solidFill>
          </p:grpSpPr>
          <p:sp>
            <p:nvSpPr>
              <p:cNvPr id="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9" name="Group 18"/>
            <p:cNvGrpSpPr/>
            <p:nvPr/>
          </p:nvGrpSpPr>
          <p:grpSpPr>
            <a:xfrm>
              <a:off x="887277" y="3216995"/>
              <a:ext cx="1796415" cy="125115"/>
              <a:chOff x="2590801" y="7851489"/>
              <a:chExt cx="4375243" cy="304722"/>
            </a:xfrm>
            <a:solidFill>
              <a:schemeClr val="accent2"/>
            </a:solidFill>
          </p:grpSpPr>
          <p:sp>
            <p:nvSpPr>
              <p:cNvPr id="2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27" name="Group 26"/>
            <p:cNvGrpSpPr/>
            <p:nvPr/>
          </p:nvGrpSpPr>
          <p:grpSpPr>
            <a:xfrm>
              <a:off x="887277" y="3393544"/>
              <a:ext cx="1796415" cy="125115"/>
              <a:chOff x="2590801" y="7851489"/>
              <a:chExt cx="4375243" cy="304722"/>
            </a:xfrm>
            <a:solidFill>
              <a:schemeClr val="accent2"/>
            </a:solidFill>
          </p:grpSpPr>
          <p:sp>
            <p:nvSpPr>
              <p:cNvPr id="2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35" name="TextBox 34"/>
          <p:cNvSpPr txBox="1"/>
          <p:nvPr/>
        </p:nvSpPr>
        <p:spPr>
          <a:xfrm>
            <a:off x="963833"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2018</a:t>
            </a:r>
          </a:p>
        </p:txBody>
      </p:sp>
      <p:grpSp>
        <p:nvGrpSpPr>
          <p:cNvPr id="150" name="Group 149"/>
          <p:cNvGrpSpPr/>
          <p:nvPr/>
        </p:nvGrpSpPr>
        <p:grpSpPr>
          <a:xfrm>
            <a:off x="963834" y="3698075"/>
            <a:ext cx="1940883" cy="160342"/>
            <a:chOff x="889693" y="2820127"/>
            <a:chExt cx="1791584" cy="148008"/>
          </a:xfrm>
        </p:grpSpPr>
        <p:grpSp>
          <p:nvGrpSpPr>
            <p:cNvPr id="12" name="Group 11"/>
            <p:cNvGrpSpPr/>
            <p:nvPr/>
          </p:nvGrpSpPr>
          <p:grpSpPr>
            <a:xfrm>
              <a:off x="889693" y="2904635"/>
              <a:ext cx="1791584" cy="63500"/>
              <a:chOff x="2590801" y="8068674"/>
              <a:chExt cx="4777558" cy="169333"/>
            </a:xfrm>
          </p:grpSpPr>
          <p:cxnSp>
            <p:nvCxnSpPr>
              <p:cNvPr id="13" name="Straight Connector 1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6" name="Straight Connector 155"/>
            <p:cNvCxnSpPr/>
            <p:nvPr/>
          </p:nvCxnSpPr>
          <p:spPr>
            <a:xfrm>
              <a:off x="1785485"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a:off x="7001284" y="3698075"/>
            <a:ext cx="1940883" cy="160342"/>
            <a:chOff x="6462724" y="2820127"/>
            <a:chExt cx="1791584" cy="148008"/>
          </a:xfrm>
        </p:grpSpPr>
        <p:grpSp>
          <p:nvGrpSpPr>
            <p:cNvPr id="92" name="Group 91"/>
            <p:cNvGrpSpPr/>
            <p:nvPr/>
          </p:nvGrpSpPr>
          <p:grpSpPr>
            <a:xfrm>
              <a:off x="6462724" y="2904635"/>
              <a:ext cx="1791584" cy="63500"/>
              <a:chOff x="2590801" y="8068674"/>
              <a:chExt cx="4777558" cy="169333"/>
            </a:xfrm>
          </p:grpSpPr>
          <p:cxnSp>
            <p:nvCxnSpPr>
              <p:cNvPr id="93" name="Straight Connector 9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8" name="Straight Connector 157"/>
            <p:cNvCxnSpPr/>
            <p:nvPr/>
          </p:nvCxnSpPr>
          <p:spPr>
            <a:xfrm>
              <a:off x="7358516"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927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Market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1237949" y="3111242"/>
            <a:ext cx="1819904" cy="1819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6"/>
          <p:cNvSpPr>
            <a:spLocks/>
          </p:cNvSpPr>
          <p:nvPr/>
        </p:nvSpPr>
        <p:spPr bwMode="auto">
          <a:xfrm>
            <a:off x="1985160" y="4605559"/>
            <a:ext cx="361793" cy="110944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Oval 5"/>
          <p:cNvSpPr/>
          <p:nvPr/>
        </p:nvSpPr>
        <p:spPr>
          <a:xfrm>
            <a:off x="5660718" y="1737794"/>
            <a:ext cx="2814416" cy="28144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a:spLocks/>
          </p:cNvSpPr>
          <p:nvPr/>
        </p:nvSpPr>
        <p:spPr bwMode="auto">
          <a:xfrm>
            <a:off x="6816252" y="3999288"/>
            <a:ext cx="559501" cy="171571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10"/>
          <p:cNvSpPr/>
          <p:nvPr/>
        </p:nvSpPr>
        <p:spPr>
          <a:xfrm>
            <a:off x="3167377" y="2384968"/>
            <a:ext cx="2345130" cy="23451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Freeform 6"/>
          <p:cNvSpPr>
            <a:spLocks/>
          </p:cNvSpPr>
          <p:nvPr/>
        </p:nvSpPr>
        <p:spPr bwMode="auto">
          <a:xfrm>
            <a:off x="4130233" y="4285372"/>
            <a:ext cx="466207" cy="1429627"/>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495979" y="3536622"/>
            <a:ext cx="1303842"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9" name="Group 8"/>
          <p:cNvGrpSpPr/>
          <p:nvPr/>
        </p:nvGrpSpPr>
        <p:grpSpPr>
          <a:xfrm>
            <a:off x="1495979" y="3882768"/>
            <a:ext cx="1303842" cy="526560"/>
            <a:chOff x="1380904" y="3452209"/>
            <a:chExt cx="1203546" cy="486055"/>
          </a:xfrm>
        </p:grpSpPr>
        <p:sp>
          <p:nvSpPr>
            <p:cNvPr id="23" name="TextBox 22"/>
            <p:cNvSpPr txBox="1"/>
            <p:nvPr/>
          </p:nvSpPr>
          <p:spPr>
            <a:xfrm>
              <a:off x="1380904" y="3638300"/>
              <a:ext cx="1203546"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&amp; information about title</a:t>
              </a:r>
            </a:p>
          </p:txBody>
        </p:sp>
        <p:sp>
          <p:nvSpPr>
            <p:cNvPr id="24" name="Title 2"/>
            <p:cNvSpPr txBox="1">
              <a:spLocks/>
            </p:cNvSpPr>
            <p:nvPr/>
          </p:nvSpPr>
          <p:spPr>
            <a:xfrm>
              <a:off x="1380904" y="3452209"/>
              <a:ext cx="1203546"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Startup Basics</a:t>
              </a:r>
            </a:p>
          </p:txBody>
        </p:sp>
      </p:grpSp>
      <p:sp>
        <p:nvSpPr>
          <p:cNvPr id="25" name="TextBox 24"/>
          <p:cNvSpPr txBox="1"/>
          <p:nvPr/>
        </p:nvSpPr>
        <p:spPr>
          <a:xfrm>
            <a:off x="3479184" y="2871353"/>
            <a:ext cx="1721514" cy="466731"/>
          </a:xfrm>
          <a:prstGeom prst="rect">
            <a:avLst/>
          </a:prstGeom>
          <a:noFill/>
        </p:spPr>
        <p:txBody>
          <a:bodyPr wrap="square" lIns="0" tIns="0" rIns="0" bIns="0" rtlCol="0">
            <a:spAutoFit/>
          </a:bodyPr>
          <a:lstStyle/>
          <a:p>
            <a:pPr algn="ctr"/>
            <a:r>
              <a:rPr lang="en-US" sz="3033"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10" name="Group 9"/>
          <p:cNvGrpSpPr/>
          <p:nvPr/>
        </p:nvGrpSpPr>
        <p:grpSpPr>
          <a:xfrm>
            <a:off x="3479184" y="3393635"/>
            <a:ext cx="1721514" cy="587435"/>
            <a:chOff x="3211554" y="3000704"/>
            <a:chExt cx="1589090" cy="542248"/>
          </a:xfrm>
        </p:grpSpPr>
        <p:sp>
          <p:nvSpPr>
            <p:cNvPr id="26" name="TextBox 25"/>
            <p:cNvSpPr txBox="1"/>
            <p:nvPr/>
          </p:nvSpPr>
          <p:spPr>
            <a:xfrm>
              <a:off x="3211554" y="3222746"/>
              <a:ext cx="158909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data &amp; information about title</a:t>
              </a:r>
            </a:p>
          </p:txBody>
        </p:sp>
        <p:sp>
          <p:nvSpPr>
            <p:cNvPr id="27" name="Title 2"/>
            <p:cNvSpPr txBox="1">
              <a:spLocks/>
            </p:cNvSpPr>
            <p:nvPr/>
          </p:nvSpPr>
          <p:spPr>
            <a:xfrm>
              <a:off x="3211554" y="3000704"/>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sp>
        <p:nvSpPr>
          <p:cNvPr id="28" name="TextBox 27"/>
          <p:cNvSpPr txBox="1"/>
          <p:nvPr/>
        </p:nvSpPr>
        <p:spPr>
          <a:xfrm>
            <a:off x="6114743" y="2350758"/>
            <a:ext cx="1906366" cy="600164"/>
          </a:xfrm>
          <a:prstGeom prst="rect">
            <a:avLst/>
          </a:prstGeom>
          <a:noFill/>
        </p:spPr>
        <p:txBody>
          <a:bodyPr wrap="square" lIns="0" tIns="0" rIns="0" bIns="0" rtlCol="0">
            <a:spAutoFit/>
          </a:bodyPr>
          <a:lstStyle/>
          <a:p>
            <a:pPr algn="ctr"/>
            <a:r>
              <a:rPr lang="en-US" sz="390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$44M</a:t>
            </a:r>
          </a:p>
        </p:txBody>
      </p:sp>
      <p:grpSp>
        <p:nvGrpSpPr>
          <p:cNvPr id="13" name="Group 12"/>
          <p:cNvGrpSpPr/>
          <p:nvPr/>
        </p:nvGrpSpPr>
        <p:grpSpPr>
          <a:xfrm>
            <a:off x="6114743" y="3004620"/>
            <a:ext cx="1906366" cy="587435"/>
            <a:chOff x="5644378" y="2641613"/>
            <a:chExt cx="1759722" cy="542248"/>
          </a:xfrm>
        </p:grpSpPr>
        <p:sp>
          <p:nvSpPr>
            <p:cNvPr id="29" name="TextBox 28"/>
            <p:cNvSpPr txBox="1"/>
            <p:nvPr/>
          </p:nvSpPr>
          <p:spPr>
            <a:xfrm>
              <a:off x="5644378" y="2863655"/>
              <a:ext cx="1759722"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analysis, explanation, data &amp; information about title</a:t>
              </a:r>
            </a:p>
          </p:txBody>
        </p:sp>
        <p:sp>
          <p:nvSpPr>
            <p:cNvPr id="30" name="Title 2"/>
            <p:cNvSpPr txBox="1">
              <a:spLocks/>
            </p:cNvSpPr>
            <p:nvPr/>
          </p:nvSpPr>
          <p:spPr>
            <a:xfrm>
              <a:off x="5644378" y="2641613"/>
              <a:ext cx="1759722"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grpSp>
        <p:nvGrpSpPr>
          <p:cNvPr id="8" name="Group 7"/>
          <p:cNvGrpSpPr/>
          <p:nvPr/>
        </p:nvGrpSpPr>
        <p:grpSpPr>
          <a:xfrm>
            <a:off x="647787" y="2037080"/>
            <a:ext cx="2305668" cy="638822"/>
            <a:chOff x="597957" y="1505408"/>
            <a:chExt cx="2128309" cy="589681"/>
          </a:xfrm>
        </p:grpSpPr>
        <p:sp>
          <p:nvSpPr>
            <p:cNvPr id="31" name="TextBox 30"/>
            <p:cNvSpPr txBox="1"/>
            <p:nvPr/>
          </p:nvSpPr>
          <p:spPr>
            <a:xfrm>
              <a:off x="597957" y="1505408"/>
              <a:ext cx="21283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Growth</a:t>
              </a:r>
            </a:p>
          </p:txBody>
        </p:sp>
        <p:sp>
          <p:nvSpPr>
            <p:cNvPr id="32" name="TextBox 31"/>
            <p:cNvSpPr txBox="1"/>
            <p:nvPr/>
          </p:nvSpPr>
          <p:spPr>
            <a:xfrm>
              <a:off x="597958" y="1772042"/>
              <a:ext cx="2128308"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Tree>
    <p:extLst>
      <p:ext uri="{BB962C8B-B14F-4D97-AF65-F5344CB8AC3E}">
        <p14:creationId xmlns:p14="http://schemas.microsoft.com/office/powerpoint/2010/main" val="40138908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a:t>
            </a:r>
            <a:r>
              <a:rPr lang="en-US" dirty="0" smtClean="0">
                <a:solidFill>
                  <a:schemeClr val="accent2"/>
                </a:solidFill>
              </a:rPr>
              <a:t>Figures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4" name="TextBox 13"/>
          <p:cNvSpPr txBox="1"/>
          <p:nvPr/>
        </p:nvSpPr>
        <p:spPr>
          <a:xfrm>
            <a:off x="6624865" y="2168423"/>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$468M</a:t>
            </a:r>
          </a:p>
        </p:txBody>
      </p:sp>
      <p:sp>
        <p:nvSpPr>
          <p:cNvPr id="15" name="TextBox 14"/>
          <p:cNvSpPr txBox="1"/>
          <p:nvPr/>
        </p:nvSpPr>
        <p:spPr>
          <a:xfrm>
            <a:off x="6624865" y="2747819"/>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6" name="TextBox 15"/>
          <p:cNvSpPr txBox="1"/>
          <p:nvPr/>
        </p:nvSpPr>
        <p:spPr>
          <a:xfrm>
            <a:off x="6624865" y="3353029"/>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$506M</a:t>
            </a:r>
          </a:p>
        </p:txBody>
      </p:sp>
      <p:sp>
        <p:nvSpPr>
          <p:cNvPr id="17" name="TextBox 16"/>
          <p:cNvSpPr txBox="1"/>
          <p:nvPr/>
        </p:nvSpPr>
        <p:spPr>
          <a:xfrm>
            <a:off x="6624865" y="3932426"/>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8" name="TextBox 17"/>
          <p:cNvSpPr txBox="1"/>
          <p:nvPr/>
        </p:nvSpPr>
        <p:spPr>
          <a:xfrm>
            <a:off x="6624865" y="4537638"/>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$618M</a:t>
            </a:r>
          </a:p>
        </p:txBody>
      </p:sp>
      <p:sp>
        <p:nvSpPr>
          <p:cNvPr id="19" name="TextBox 18"/>
          <p:cNvSpPr txBox="1"/>
          <p:nvPr/>
        </p:nvSpPr>
        <p:spPr>
          <a:xfrm>
            <a:off x="6624865" y="5117034"/>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20" name="Straight Connector 19"/>
          <p:cNvCxnSpPr/>
          <p:nvPr/>
        </p:nvCxnSpPr>
        <p:spPr>
          <a:xfrm>
            <a:off x="6624865" y="3143804"/>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624865" y="4349685"/>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25" name="Chart 24"/>
          <p:cNvGraphicFramePr/>
          <p:nvPr>
            <p:extLst>
              <p:ext uri="{D42A27DB-BD31-4B8C-83A1-F6EECF244321}">
                <p14:modId xmlns:p14="http://schemas.microsoft.com/office/powerpoint/2010/main" val="1758431696"/>
              </p:ext>
            </p:extLst>
          </p:nvPr>
        </p:nvGraphicFramePr>
        <p:xfrm>
          <a:off x="506313" y="2295863"/>
          <a:ext cx="2996860" cy="3032050"/>
        </p:xfrm>
        <a:graphic>
          <a:graphicData uri="http://schemas.openxmlformats.org/drawingml/2006/chart">
            <c:chart xmlns:c="http://schemas.openxmlformats.org/drawingml/2006/chart" xmlns:r="http://schemas.openxmlformats.org/officeDocument/2006/relationships" r:id="rId2"/>
          </a:graphicData>
        </a:graphic>
      </p:graphicFrame>
      <p:sp>
        <p:nvSpPr>
          <p:cNvPr id="26" name="TextBox 25"/>
          <p:cNvSpPr txBox="1"/>
          <p:nvPr/>
        </p:nvSpPr>
        <p:spPr>
          <a:xfrm>
            <a:off x="4161775" y="2409583"/>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7.85%</a:t>
            </a:r>
          </a:p>
        </p:txBody>
      </p:sp>
      <p:sp>
        <p:nvSpPr>
          <p:cNvPr id="27" name="TextBox 26"/>
          <p:cNvSpPr txBox="1"/>
          <p:nvPr/>
        </p:nvSpPr>
        <p:spPr>
          <a:xfrm>
            <a:off x="4161775" y="2777737"/>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Affiliation </a:t>
            </a:r>
          </a:p>
        </p:txBody>
      </p:sp>
      <p:cxnSp>
        <p:nvCxnSpPr>
          <p:cNvPr id="28" name="Straight Connector 27"/>
          <p:cNvCxnSpPr/>
          <p:nvPr/>
        </p:nvCxnSpPr>
        <p:spPr>
          <a:xfrm>
            <a:off x="1740429" y="2592017"/>
            <a:ext cx="2297841" cy="1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161775" y="3232849"/>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8.62%</a:t>
            </a:r>
          </a:p>
        </p:txBody>
      </p:sp>
      <p:sp>
        <p:nvSpPr>
          <p:cNvPr id="30" name="TextBox 29"/>
          <p:cNvSpPr txBox="1"/>
          <p:nvPr/>
        </p:nvSpPr>
        <p:spPr>
          <a:xfrm>
            <a:off x="4161775" y="3551676"/>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subscribers</a:t>
            </a:r>
          </a:p>
        </p:txBody>
      </p:sp>
      <p:cxnSp>
        <p:nvCxnSpPr>
          <p:cNvPr id="31" name="Straight Connector 30"/>
          <p:cNvCxnSpPr/>
          <p:nvPr/>
        </p:nvCxnSpPr>
        <p:spPr>
          <a:xfrm flipV="1">
            <a:off x="880533" y="3402902"/>
            <a:ext cx="3157737" cy="16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161775" y="4264812"/>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10.2%</a:t>
            </a:r>
          </a:p>
        </p:txBody>
      </p:sp>
      <p:sp>
        <p:nvSpPr>
          <p:cNvPr id="33" name="TextBox 32"/>
          <p:cNvSpPr txBox="1"/>
          <p:nvPr/>
        </p:nvSpPr>
        <p:spPr>
          <a:xfrm>
            <a:off x="4161775" y="4583639"/>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cxnSp>
        <p:nvCxnSpPr>
          <p:cNvPr id="34" name="Straight Connector 33"/>
          <p:cNvCxnSpPr/>
          <p:nvPr/>
        </p:nvCxnSpPr>
        <p:spPr>
          <a:xfrm>
            <a:off x="971909" y="4414853"/>
            <a:ext cx="3066362" cy="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Oval 21"/>
          <p:cNvSpPr/>
          <p:nvPr/>
        </p:nvSpPr>
        <p:spPr>
          <a:xfrm>
            <a:off x="1639070" y="2541346"/>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 name="Oval 22"/>
          <p:cNvSpPr/>
          <p:nvPr/>
        </p:nvSpPr>
        <p:spPr>
          <a:xfrm>
            <a:off x="779174" y="335302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870550" y="4364174"/>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66116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sources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9" name="Chart 8"/>
          <p:cNvGraphicFramePr/>
          <p:nvPr>
            <p:extLst>
              <p:ext uri="{D42A27DB-BD31-4B8C-83A1-F6EECF244321}">
                <p14:modId xmlns:p14="http://schemas.microsoft.com/office/powerpoint/2010/main" val="3089340626"/>
              </p:ext>
            </p:extLst>
          </p:nvPr>
        </p:nvGraphicFramePr>
        <p:xfrm>
          <a:off x="3418559" y="2277889"/>
          <a:ext cx="3068885" cy="3155265"/>
        </p:xfrm>
        <a:graphic>
          <a:graphicData uri="http://schemas.openxmlformats.org/drawingml/2006/chart">
            <c:chart xmlns:c="http://schemas.openxmlformats.org/drawingml/2006/chart" xmlns:r="http://schemas.openxmlformats.org/officeDocument/2006/relationships" r:id="rId2"/>
          </a:graphicData>
        </a:graphic>
      </p:graphicFrame>
      <p:grpSp>
        <p:nvGrpSpPr>
          <p:cNvPr id="46" name="Group 45"/>
          <p:cNvGrpSpPr/>
          <p:nvPr/>
        </p:nvGrpSpPr>
        <p:grpSpPr>
          <a:xfrm>
            <a:off x="4146434" y="3436240"/>
            <a:ext cx="1613134" cy="830296"/>
            <a:chOff x="3780368" y="2661813"/>
            <a:chExt cx="1583266" cy="814922"/>
          </a:xfrm>
        </p:grpSpPr>
        <p:sp>
          <p:nvSpPr>
            <p:cNvPr id="32" name="TextBox 31"/>
            <p:cNvSpPr txBox="1"/>
            <p:nvPr/>
          </p:nvSpPr>
          <p:spPr>
            <a:xfrm>
              <a:off x="3780368" y="2966035"/>
              <a:ext cx="1583266" cy="51070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3" name="Title 2"/>
            <p:cNvSpPr txBox="1">
              <a:spLocks/>
            </p:cNvSpPr>
            <p:nvPr/>
          </p:nvSpPr>
          <p:spPr>
            <a:xfrm>
              <a:off x="3780368" y="2661813"/>
              <a:ext cx="1583266" cy="22913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cap="all" spc="22" dirty="0">
                  <a:solidFill>
                    <a:schemeClr val="accent1"/>
                  </a:solidFill>
                  <a:latin typeface="Lato" panose="020F0502020204030203" pitchFamily="34" charset="0"/>
                </a:rPr>
                <a:t>$44 Million</a:t>
              </a:r>
            </a:p>
          </p:txBody>
        </p:sp>
      </p:grpSp>
      <p:sp>
        <p:nvSpPr>
          <p:cNvPr id="34" name="TextBox 33"/>
          <p:cNvSpPr txBox="1"/>
          <p:nvPr/>
        </p:nvSpPr>
        <p:spPr>
          <a:xfrm>
            <a:off x="7391664" y="4525927"/>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5" name="Title 2"/>
          <p:cNvSpPr txBox="1">
            <a:spLocks/>
          </p:cNvSpPr>
          <p:nvPr/>
        </p:nvSpPr>
        <p:spPr>
          <a:xfrm>
            <a:off x="7391664" y="4303726"/>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sp>
        <p:nvSpPr>
          <p:cNvPr id="36" name="TextBox 35"/>
          <p:cNvSpPr txBox="1"/>
          <p:nvPr/>
        </p:nvSpPr>
        <p:spPr>
          <a:xfrm>
            <a:off x="7391663" y="3947058"/>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sp>
        <p:nvSpPr>
          <p:cNvPr id="37" name="TextBox 36"/>
          <p:cNvSpPr txBox="1"/>
          <p:nvPr/>
        </p:nvSpPr>
        <p:spPr>
          <a:xfrm>
            <a:off x="7391664" y="2888858"/>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7391664" y="2671244"/>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Design</a:t>
            </a:r>
          </a:p>
        </p:txBody>
      </p:sp>
      <p:sp>
        <p:nvSpPr>
          <p:cNvPr id="39" name="TextBox 38"/>
          <p:cNvSpPr txBox="1"/>
          <p:nvPr/>
        </p:nvSpPr>
        <p:spPr>
          <a:xfrm>
            <a:off x="7391663" y="2314575"/>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sp>
        <p:nvSpPr>
          <p:cNvPr id="40" name="TextBox 39"/>
          <p:cNvSpPr txBox="1"/>
          <p:nvPr/>
        </p:nvSpPr>
        <p:spPr>
          <a:xfrm>
            <a:off x="643202" y="4525927"/>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1" name="Title 2"/>
          <p:cNvSpPr txBox="1">
            <a:spLocks/>
          </p:cNvSpPr>
          <p:nvPr/>
        </p:nvSpPr>
        <p:spPr>
          <a:xfrm>
            <a:off x="643202" y="4303726"/>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Graphic Design</a:t>
            </a:r>
          </a:p>
        </p:txBody>
      </p:sp>
      <p:sp>
        <p:nvSpPr>
          <p:cNvPr id="42" name="TextBox 41"/>
          <p:cNvSpPr txBox="1"/>
          <p:nvPr/>
        </p:nvSpPr>
        <p:spPr>
          <a:xfrm>
            <a:off x="643202" y="3947058"/>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a:t>
            </a:r>
          </a:p>
        </p:txBody>
      </p:sp>
      <p:sp>
        <p:nvSpPr>
          <p:cNvPr id="43" name="TextBox 42"/>
          <p:cNvSpPr txBox="1"/>
          <p:nvPr/>
        </p:nvSpPr>
        <p:spPr>
          <a:xfrm>
            <a:off x="643202" y="2888858"/>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4" name="Title 2"/>
          <p:cNvSpPr txBox="1">
            <a:spLocks/>
          </p:cNvSpPr>
          <p:nvPr/>
        </p:nvSpPr>
        <p:spPr>
          <a:xfrm>
            <a:off x="643202" y="2671244"/>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Consulting</a:t>
            </a:r>
          </a:p>
        </p:txBody>
      </p:sp>
      <p:sp>
        <p:nvSpPr>
          <p:cNvPr id="45" name="TextBox 44"/>
          <p:cNvSpPr txBox="1"/>
          <p:nvPr/>
        </p:nvSpPr>
        <p:spPr>
          <a:xfrm>
            <a:off x="643202" y="2314575"/>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11%</a:t>
            </a:r>
          </a:p>
        </p:txBody>
      </p:sp>
      <p:sp>
        <p:nvSpPr>
          <p:cNvPr id="30" name="Oval 29"/>
          <p:cNvSpPr/>
          <p:nvPr/>
        </p:nvSpPr>
        <p:spPr>
          <a:xfrm>
            <a:off x="6150233"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Oval 30"/>
          <p:cNvSpPr/>
          <p:nvPr/>
        </p:nvSpPr>
        <p:spPr>
          <a:xfrm>
            <a:off x="3645811"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1" name="Group 10"/>
          <p:cNvGrpSpPr/>
          <p:nvPr/>
        </p:nvGrpSpPr>
        <p:grpSpPr>
          <a:xfrm>
            <a:off x="2930253" y="2481960"/>
            <a:ext cx="1334379" cy="249979"/>
            <a:chOff x="2704849" y="1697559"/>
            <a:chExt cx="1231734" cy="230750"/>
          </a:xfrm>
        </p:grpSpPr>
        <p:cxnSp>
          <p:nvCxnSpPr>
            <p:cNvPr id="6" name="Straight Connector 5"/>
            <p:cNvCxnSpPr>
              <a:stCxn id="28" idx="0"/>
            </p:cNvCxnSpPr>
            <p:nvPr/>
          </p:nvCxnSpPr>
          <p:spPr>
            <a:xfrm flipV="1">
              <a:off x="3932600" y="1697559"/>
              <a:ext cx="0" cy="23075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704849" y="1697559"/>
              <a:ext cx="1231734"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8" name="Oval 27"/>
          <p:cNvSpPr/>
          <p:nvPr/>
        </p:nvSpPr>
        <p:spPr>
          <a:xfrm>
            <a:off x="4209637" y="273193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5810247" y="2483627"/>
            <a:ext cx="1165500" cy="374117"/>
            <a:chOff x="5363305" y="1699097"/>
            <a:chExt cx="1075846" cy="345339"/>
          </a:xfrm>
        </p:grpSpPr>
        <p:cxnSp>
          <p:nvCxnSpPr>
            <p:cNvPr id="8" name="Straight Connector 7"/>
            <p:cNvCxnSpPr/>
            <p:nvPr/>
          </p:nvCxnSpPr>
          <p:spPr>
            <a:xfrm flipV="1">
              <a:off x="5363305" y="1699097"/>
              <a:ext cx="0" cy="345339"/>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363305" y="1699097"/>
              <a:ext cx="1075846"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9" name="Oval 28"/>
          <p:cNvSpPr/>
          <p:nvPr/>
        </p:nvSpPr>
        <p:spPr>
          <a:xfrm>
            <a:off x="5759568" y="285774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 name="Straight Connector 3"/>
          <p:cNvCxnSpPr>
            <a:stCxn id="30" idx="6"/>
          </p:cNvCxnSpPr>
          <p:nvPr/>
        </p:nvCxnSpPr>
        <p:spPr>
          <a:xfrm>
            <a:off x="6251592" y="4118460"/>
            <a:ext cx="72846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31" idx="2"/>
          </p:cNvCxnSpPr>
          <p:nvPr/>
        </p:nvCxnSpPr>
        <p:spPr>
          <a:xfrm>
            <a:off x="2925940" y="4118460"/>
            <a:ext cx="719872"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09298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by </a:t>
            </a:r>
            <a:r>
              <a:rPr lang="en-US" dirty="0" smtClean="0">
                <a:solidFill>
                  <a:schemeClr val="accent2"/>
                </a:solidFill>
              </a:rPr>
              <a:t>Devices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363721590"/>
              </p:ext>
            </p:extLst>
          </p:nvPr>
        </p:nvGraphicFramePr>
        <p:xfrm>
          <a:off x="598473" y="1941999"/>
          <a:ext cx="4090048" cy="3726422"/>
        </p:xfrm>
        <a:graphic>
          <a:graphicData uri="http://schemas.openxmlformats.org/drawingml/2006/chart">
            <c:chart xmlns:c="http://schemas.openxmlformats.org/drawingml/2006/chart" xmlns:r="http://schemas.openxmlformats.org/officeDocument/2006/relationships" r:id="rId2"/>
          </a:graphicData>
        </a:graphic>
      </p:graphicFrame>
      <p:sp>
        <p:nvSpPr>
          <p:cNvPr id="17" name="TextBox 16"/>
          <p:cNvSpPr txBox="1"/>
          <p:nvPr/>
        </p:nvSpPr>
        <p:spPr>
          <a:xfrm>
            <a:off x="1683568" y="3456783"/>
            <a:ext cx="1919855" cy="696729"/>
          </a:xfrm>
          <a:prstGeom prst="rect">
            <a:avLst/>
          </a:prstGeom>
          <a:noFill/>
          <a:ln>
            <a:noFill/>
          </a:ln>
        </p:spPr>
        <p:txBody>
          <a:bodyPr wrap="square" lIns="0" tIns="0" rIns="0" bIns="0" rtlCol="0">
            <a:spAutoFit/>
          </a:bodyPr>
          <a:lstStyle/>
          <a:p>
            <a:pPr algn="ctr">
              <a:lnSpc>
                <a:spcPct val="110000"/>
              </a:lnSpc>
            </a:pPr>
            <a:r>
              <a:rPr lang="en-US" sz="3033" b="1" dirty="0">
                <a:solidFill>
                  <a:schemeClr val="accent2"/>
                </a:solidFill>
                <a:latin typeface="Lato" panose="020F0502020204030203" pitchFamily="34" charset="0"/>
                <a:cs typeface="Poppins SemiBold" panose="02000000000000000000" pitchFamily="2" charset="0"/>
              </a:rPr>
              <a:t>$2.3M </a:t>
            </a:r>
          </a:p>
          <a:p>
            <a:pPr algn="ctr">
              <a:lnSpc>
                <a:spcPct val="110000"/>
              </a:lnSpc>
            </a:pPr>
            <a:r>
              <a:rPr lang="en-US" sz="1083" b="1" dirty="0">
                <a:solidFill>
                  <a:schemeClr val="accent1"/>
                </a:solidFill>
                <a:latin typeface="Lato" panose="020F0502020204030203" pitchFamily="34" charset="0"/>
                <a:cs typeface="Poppins SemiBold" panose="02000000000000000000" pitchFamily="2" charset="0"/>
              </a:rPr>
              <a:t>Annual Budget</a:t>
            </a:r>
          </a:p>
        </p:txBody>
      </p:sp>
      <p:grpSp>
        <p:nvGrpSpPr>
          <p:cNvPr id="6" name="Group 5"/>
          <p:cNvGrpSpPr/>
          <p:nvPr/>
        </p:nvGrpSpPr>
        <p:grpSpPr>
          <a:xfrm>
            <a:off x="6452595" y="2281572"/>
            <a:ext cx="2127993" cy="539611"/>
            <a:chOff x="5956241" y="1512585"/>
            <a:chExt cx="1964301" cy="498102"/>
          </a:xfrm>
        </p:grpSpPr>
        <p:sp>
          <p:nvSpPr>
            <p:cNvPr id="30" name="TextBox 29"/>
            <p:cNvSpPr txBox="1"/>
            <p:nvPr/>
          </p:nvSpPr>
          <p:spPr>
            <a:xfrm>
              <a:off x="595627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595624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 name="Group 4"/>
          <p:cNvGrpSpPr/>
          <p:nvPr/>
        </p:nvGrpSpPr>
        <p:grpSpPr>
          <a:xfrm>
            <a:off x="6452595" y="3136296"/>
            <a:ext cx="2127993" cy="539611"/>
            <a:chOff x="5956241" y="2301561"/>
            <a:chExt cx="1964301" cy="498102"/>
          </a:xfrm>
        </p:grpSpPr>
        <p:sp>
          <p:nvSpPr>
            <p:cNvPr id="32" name="TextBox 31"/>
            <p:cNvSpPr txBox="1"/>
            <p:nvPr/>
          </p:nvSpPr>
          <p:spPr>
            <a:xfrm>
              <a:off x="595627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5624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2595" y="3969134"/>
            <a:ext cx="2127993" cy="539611"/>
            <a:chOff x="5956241" y="3070334"/>
            <a:chExt cx="1964301" cy="498102"/>
          </a:xfrm>
        </p:grpSpPr>
        <p:sp>
          <p:nvSpPr>
            <p:cNvPr id="34" name="TextBox 33"/>
            <p:cNvSpPr txBox="1"/>
            <p:nvPr/>
          </p:nvSpPr>
          <p:spPr>
            <a:xfrm>
              <a:off x="595627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95624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2595" y="4791016"/>
            <a:ext cx="2127993" cy="539611"/>
            <a:chOff x="5956241" y="3828994"/>
            <a:chExt cx="1964301" cy="498102"/>
          </a:xfrm>
        </p:grpSpPr>
        <p:sp>
          <p:nvSpPr>
            <p:cNvPr id="36" name="TextBox 35"/>
            <p:cNvSpPr txBox="1"/>
            <p:nvPr/>
          </p:nvSpPr>
          <p:spPr>
            <a:xfrm>
              <a:off x="595627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595624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9" name="Group 8"/>
          <p:cNvGrpSpPr/>
          <p:nvPr/>
        </p:nvGrpSpPr>
        <p:grpSpPr>
          <a:xfrm>
            <a:off x="5701553" y="4800185"/>
            <a:ext cx="448354" cy="448354"/>
            <a:chOff x="5262972" y="3837459"/>
            <a:chExt cx="413865" cy="413865"/>
          </a:xfrm>
        </p:grpSpPr>
        <p:sp>
          <p:nvSpPr>
            <p:cNvPr id="26" name="Oval 25"/>
            <p:cNvSpPr/>
            <p:nvPr/>
          </p:nvSpPr>
          <p:spPr>
            <a:xfrm>
              <a:off x="5262972" y="3837459"/>
              <a:ext cx="413865" cy="413865"/>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21"/>
            <p:cNvSpPr>
              <a:spLocks noEditPoints="1"/>
            </p:cNvSpPr>
            <p:nvPr/>
          </p:nvSpPr>
          <p:spPr bwMode="auto">
            <a:xfrm>
              <a:off x="5409325" y="3933398"/>
              <a:ext cx="121158" cy="22198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01553" y="3972826"/>
            <a:ext cx="448354" cy="448354"/>
            <a:chOff x="5262972" y="3073743"/>
            <a:chExt cx="413865" cy="413865"/>
          </a:xfrm>
        </p:grpSpPr>
        <p:sp>
          <p:nvSpPr>
            <p:cNvPr id="28" name="Oval 27"/>
            <p:cNvSpPr/>
            <p:nvPr/>
          </p:nvSpPr>
          <p:spPr>
            <a:xfrm>
              <a:off x="5262972" y="3073743"/>
              <a:ext cx="413865" cy="413865"/>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22"/>
            <p:cNvSpPr>
              <a:spLocks noEditPoints="1"/>
            </p:cNvSpPr>
            <p:nvPr/>
          </p:nvSpPr>
          <p:spPr bwMode="auto">
            <a:xfrm>
              <a:off x="5389405" y="3169683"/>
              <a:ext cx="161000" cy="22198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5701553" y="3145466"/>
            <a:ext cx="448354" cy="448354"/>
            <a:chOff x="5262972" y="2310026"/>
            <a:chExt cx="413865" cy="413865"/>
          </a:xfrm>
        </p:grpSpPr>
        <p:sp>
          <p:nvSpPr>
            <p:cNvPr id="24" name="Oval 23"/>
            <p:cNvSpPr/>
            <p:nvPr/>
          </p:nvSpPr>
          <p:spPr>
            <a:xfrm>
              <a:off x="5262972" y="2310026"/>
              <a:ext cx="413865" cy="413865"/>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23"/>
            <p:cNvSpPr>
              <a:spLocks noEditPoints="1"/>
            </p:cNvSpPr>
            <p:nvPr/>
          </p:nvSpPr>
          <p:spPr bwMode="auto">
            <a:xfrm>
              <a:off x="5358911" y="2436052"/>
              <a:ext cx="221986" cy="161812"/>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701553" y="2318106"/>
            <a:ext cx="448354" cy="448354"/>
            <a:chOff x="5262972" y="1546309"/>
            <a:chExt cx="413865" cy="413865"/>
          </a:xfrm>
        </p:grpSpPr>
        <p:sp>
          <p:nvSpPr>
            <p:cNvPr id="22" name="Oval 21"/>
            <p:cNvSpPr/>
            <p:nvPr/>
          </p:nvSpPr>
          <p:spPr>
            <a:xfrm>
              <a:off x="5262972" y="1546309"/>
              <a:ext cx="413865" cy="413865"/>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5358911" y="1642248"/>
              <a:ext cx="221986" cy="22198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36329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Traffic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9" name="TextBox 8"/>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10" name="TextBox 9"/>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13" name="TextBox 12"/>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14" name="TextBox 13"/>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17" name="TextBox 16"/>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18" name="TextBox 17"/>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3" name="TextBox 32"/>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4" name="Group 3"/>
          <p:cNvGrpSpPr/>
          <p:nvPr/>
        </p:nvGrpSpPr>
        <p:grpSpPr>
          <a:xfrm>
            <a:off x="643203" y="2854754"/>
            <a:ext cx="2465111" cy="168838"/>
            <a:chOff x="593725" y="2041677"/>
            <a:chExt cx="2275487" cy="155850"/>
          </a:xfrm>
        </p:grpSpPr>
        <p:sp>
          <p:nvSpPr>
            <p:cNvPr id="95" name="Rectangle 94"/>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Rectangle 98"/>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 name="Group 4"/>
          <p:cNvGrpSpPr/>
          <p:nvPr/>
        </p:nvGrpSpPr>
        <p:grpSpPr>
          <a:xfrm>
            <a:off x="643203" y="3458747"/>
            <a:ext cx="2465111" cy="168838"/>
            <a:chOff x="593725" y="2599209"/>
            <a:chExt cx="2275487" cy="155850"/>
          </a:xfrm>
        </p:grpSpPr>
        <p:sp>
          <p:nvSpPr>
            <p:cNvPr id="96" name="Rectangle 95"/>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Rectangle 99"/>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7" name="Group 6"/>
          <p:cNvGrpSpPr/>
          <p:nvPr/>
        </p:nvGrpSpPr>
        <p:grpSpPr>
          <a:xfrm>
            <a:off x="643203" y="4062740"/>
            <a:ext cx="2465111" cy="168838"/>
            <a:chOff x="593725" y="3156741"/>
            <a:chExt cx="2275487" cy="155850"/>
          </a:xfrm>
        </p:grpSpPr>
        <p:sp>
          <p:nvSpPr>
            <p:cNvPr id="97" name="Rectangle 96"/>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Rectangle 100"/>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8" name="Group 7"/>
          <p:cNvGrpSpPr/>
          <p:nvPr/>
        </p:nvGrpSpPr>
        <p:grpSpPr>
          <a:xfrm>
            <a:off x="643203" y="4666734"/>
            <a:ext cx="2465111" cy="168838"/>
            <a:chOff x="593725" y="3714274"/>
            <a:chExt cx="2275487" cy="155850"/>
          </a:xfrm>
        </p:grpSpPr>
        <p:sp>
          <p:nvSpPr>
            <p:cNvPr id="98" name="Rectangle 97"/>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Rectangle 101"/>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7" name="TextBox 26"/>
          <p:cNvSpPr txBox="1"/>
          <p:nvPr/>
        </p:nvSpPr>
        <p:spPr>
          <a:xfrm>
            <a:off x="7525011" y="2970802"/>
            <a:ext cx="1376798"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28" name="TextBox 27"/>
          <p:cNvSpPr txBox="1"/>
          <p:nvPr/>
        </p:nvSpPr>
        <p:spPr>
          <a:xfrm>
            <a:off x="7525011" y="3392061"/>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Male Subscribers</a:t>
            </a:r>
          </a:p>
        </p:txBody>
      </p:sp>
      <p:sp>
        <p:nvSpPr>
          <p:cNvPr id="111" name="Freeform 110"/>
          <p:cNvSpPr>
            <a:spLocks noChangeArrowheads="1"/>
          </p:cNvSpPr>
          <p:nvPr/>
        </p:nvSpPr>
        <p:spPr bwMode="auto">
          <a:xfrm>
            <a:off x="7203195"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12" name="Freeform 111"/>
          <p:cNvSpPr>
            <a:spLocks noChangeArrowheads="1"/>
          </p:cNvSpPr>
          <p:nvPr/>
        </p:nvSpPr>
        <p:spPr bwMode="auto">
          <a:xfrm>
            <a:off x="7163228"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115" name="Straight Connector 114"/>
          <p:cNvCxnSpPr/>
          <p:nvPr/>
        </p:nvCxnSpPr>
        <p:spPr>
          <a:xfrm>
            <a:off x="7163228"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105" name="Chart 104"/>
          <p:cNvGraphicFramePr/>
          <p:nvPr>
            <p:extLst>
              <p:ext uri="{D42A27DB-BD31-4B8C-83A1-F6EECF244321}">
                <p14:modId xmlns:p14="http://schemas.microsoft.com/office/powerpoint/2010/main" val="1018991547"/>
              </p:ext>
            </p:extLst>
          </p:nvPr>
        </p:nvGraphicFramePr>
        <p:xfrm>
          <a:off x="3801385" y="2361862"/>
          <a:ext cx="2691661" cy="2767423"/>
        </p:xfrm>
        <a:graphic>
          <a:graphicData uri="http://schemas.openxmlformats.org/drawingml/2006/chart">
            <c:chart xmlns:c="http://schemas.openxmlformats.org/drawingml/2006/chart" xmlns:r="http://schemas.openxmlformats.org/officeDocument/2006/relationships" r:id="rId2"/>
          </a:graphicData>
        </a:graphic>
      </p:graphicFrame>
      <p:grpSp>
        <p:nvGrpSpPr>
          <p:cNvPr id="118" name="Group 117"/>
          <p:cNvGrpSpPr/>
          <p:nvPr/>
        </p:nvGrpSpPr>
        <p:grpSpPr>
          <a:xfrm>
            <a:off x="4475803" y="3427531"/>
            <a:ext cx="1349051" cy="652189"/>
            <a:chOff x="4233551" y="2645416"/>
            <a:chExt cx="1245278" cy="602021"/>
          </a:xfrm>
        </p:grpSpPr>
        <p:sp>
          <p:nvSpPr>
            <p:cNvPr id="22" name="TextBox 21"/>
            <p:cNvSpPr txBox="1"/>
            <p:nvPr/>
          </p:nvSpPr>
          <p:spPr>
            <a:xfrm>
              <a:off x="4233551" y="2645416"/>
              <a:ext cx="1245278" cy="276999"/>
            </a:xfrm>
            <a:prstGeom prst="rect">
              <a:avLst/>
            </a:prstGeom>
            <a:noFill/>
          </p:spPr>
          <p:txBody>
            <a:bodyPr wrap="square" lIns="0" tIns="0" rIns="0" bIns="0" rtlCol="0">
              <a:spAutoFit/>
            </a:bodyPr>
            <a:lstStyle/>
            <a:p>
              <a:pPr algn="ctr"/>
              <a:r>
                <a:rPr lang="en-US" sz="1950" cap="all" dirty="0">
                  <a:solidFill>
                    <a:schemeClr val="accent2"/>
                  </a:solidFill>
                  <a:latin typeface="Lato Black" panose="020F0A02020204030203" pitchFamily="34" charset="0"/>
                  <a:cs typeface="Poppins SemiBold" panose="02000000000000000000" pitchFamily="2" charset="0"/>
                </a:rPr>
                <a:t>856K</a:t>
              </a:r>
            </a:p>
          </p:txBody>
        </p:sp>
        <p:sp>
          <p:nvSpPr>
            <p:cNvPr id="23" name="TextBox 22"/>
            <p:cNvSpPr txBox="1"/>
            <p:nvPr/>
          </p:nvSpPr>
          <p:spPr>
            <a:xfrm>
              <a:off x="4233551" y="2970438"/>
              <a:ext cx="1245278" cy="2769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Monthly subscription</a:t>
              </a:r>
            </a:p>
          </p:txBody>
        </p:sp>
      </p:grpSp>
      <p:sp>
        <p:nvSpPr>
          <p:cNvPr id="122" name="TextBox 121"/>
          <p:cNvSpPr txBox="1"/>
          <p:nvPr/>
        </p:nvSpPr>
        <p:spPr>
          <a:xfrm>
            <a:off x="7525011" y="3957868"/>
            <a:ext cx="1376798"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123" name="TextBox 122"/>
          <p:cNvSpPr txBox="1"/>
          <p:nvPr/>
        </p:nvSpPr>
        <p:spPr>
          <a:xfrm>
            <a:off x="7525011" y="4379128"/>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Female Subscribers</a:t>
            </a:r>
          </a:p>
        </p:txBody>
      </p:sp>
    </p:spTree>
    <p:extLst>
      <p:ext uri="{BB962C8B-B14F-4D97-AF65-F5344CB8AC3E}">
        <p14:creationId xmlns:p14="http://schemas.microsoft.com/office/powerpoint/2010/main" val="16827332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Growth</a:t>
            </a:r>
            <a:r>
              <a:rPr lang="en-US" dirty="0" smtClean="0"/>
              <a: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6" name="Freeform 39"/>
          <p:cNvSpPr>
            <a:spLocks noEditPoints="1"/>
          </p:cNvSpPr>
          <p:nvPr/>
        </p:nvSpPr>
        <p:spPr bwMode="auto">
          <a:xfrm rot="5400000">
            <a:off x="4693476" y="3244649"/>
            <a:ext cx="519050" cy="520964"/>
          </a:xfrm>
          <a:custGeom>
            <a:avLst/>
            <a:gdLst>
              <a:gd name="T0" fmla="*/ 0 w 352"/>
              <a:gd name="T1" fmla="*/ 193 h 353"/>
              <a:gd name="T2" fmla="*/ 21 w 352"/>
              <a:gd name="T3" fmla="*/ 221 h 353"/>
              <a:gd name="T4" fmla="*/ 21 w 352"/>
              <a:gd name="T5" fmla="*/ 133 h 353"/>
              <a:gd name="T6" fmla="*/ 0 w 352"/>
              <a:gd name="T7" fmla="*/ 161 h 353"/>
              <a:gd name="T8" fmla="*/ 21 w 352"/>
              <a:gd name="T9" fmla="*/ 133 h 353"/>
              <a:gd name="T10" fmla="*/ 82 w 352"/>
              <a:gd name="T11" fmla="*/ 27 h 353"/>
              <a:gd name="T12" fmla="*/ 67 w 352"/>
              <a:gd name="T13" fmla="*/ 58 h 353"/>
              <a:gd name="T14" fmla="*/ 18 w 352"/>
              <a:gd name="T15" fmla="*/ 256 h 353"/>
              <a:gd name="T16" fmla="*/ 47 w 352"/>
              <a:gd name="T17" fmla="*/ 274 h 353"/>
              <a:gd name="T18" fmla="*/ 18 w 352"/>
              <a:gd name="T19" fmla="*/ 256 h 353"/>
              <a:gd name="T20" fmla="*/ 208 w 352"/>
              <a:gd name="T21" fmla="*/ 3 h 353"/>
              <a:gd name="T22" fmla="*/ 176 w 352"/>
              <a:gd name="T23" fmla="*/ 0 h 353"/>
              <a:gd name="T24" fmla="*/ 175 w 352"/>
              <a:gd name="T25" fmla="*/ 16 h 353"/>
              <a:gd name="T26" fmla="*/ 57 w 352"/>
              <a:gd name="T27" fmla="*/ 307 h 353"/>
              <a:gd name="T28" fmla="*/ 91 w 352"/>
              <a:gd name="T29" fmla="*/ 314 h 353"/>
              <a:gd name="T30" fmla="*/ 57 w 352"/>
              <a:gd name="T31" fmla="*/ 307 h 353"/>
              <a:gd name="T32" fmla="*/ 34 w 352"/>
              <a:gd name="T33" fmla="*/ 71 h 353"/>
              <a:gd name="T34" fmla="*/ 31 w 352"/>
              <a:gd name="T35" fmla="*/ 105 h 353"/>
              <a:gd name="T36" fmla="*/ 268 w 352"/>
              <a:gd name="T37" fmla="*/ 27 h 353"/>
              <a:gd name="T38" fmla="*/ 234 w 352"/>
              <a:gd name="T39" fmla="*/ 27 h 353"/>
              <a:gd name="T40" fmla="*/ 268 w 352"/>
              <a:gd name="T41" fmla="*/ 27 h 353"/>
              <a:gd name="T42" fmla="*/ 142 w 352"/>
              <a:gd name="T43" fmla="*/ 3 h 353"/>
              <a:gd name="T44" fmla="*/ 117 w 352"/>
              <a:gd name="T45" fmla="*/ 27 h 353"/>
              <a:gd name="T46" fmla="*/ 345 w 352"/>
              <a:gd name="T47" fmla="*/ 128 h 353"/>
              <a:gd name="T48" fmla="*/ 320 w 352"/>
              <a:gd name="T49" fmla="*/ 105 h 353"/>
              <a:gd name="T50" fmla="*/ 345 w 352"/>
              <a:gd name="T51" fmla="*/ 128 h 353"/>
              <a:gd name="T52" fmla="*/ 333 w 352"/>
              <a:gd name="T53" fmla="*/ 255 h 353"/>
              <a:gd name="T54" fmla="*/ 330 w 352"/>
              <a:gd name="T55" fmla="*/ 220 h 353"/>
              <a:gd name="T56" fmla="*/ 112 w 352"/>
              <a:gd name="T57" fmla="*/ 341 h 353"/>
              <a:gd name="T58" fmla="*/ 146 w 352"/>
              <a:gd name="T59" fmla="*/ 335 h 353"/>
              <a:gd name="T60" fmla="*/ 112 w 352"/>
              <a:gd name="T61" fmla="*/ 341 h 353"/>
              <a:gd name="T62" fmla="*/ 316 w 352"/>
              <a:gd name="T63" fmla="*/ 70 h 353"/>
              <a:gd name="T64" fmla="*/ 284 w 352"/>
              <a:gd name="T65" fmla="*/ 58 h 353"/>
              <a:gd name="T66" fmla="*/ 351 w 352"/>
              <a:gd name="T67" fmla="*/ 160 h 353"/>
              <a:gd name="T68" fmla="*/ 336 w 352"/>
              <a:gd name="T69" fmla="*/ 177 h 353"/>
              <a:gd name="T70" fmla="*/ 351 w 352"/>
              <a:gd name="T71" fmla="*/ 193 h 353"/>
              <a:gd name="T72" fmla="*/ 351 w 352"/>
              <a:gd name="T73" fmla="*/ 160 h 353"/>
              <a:gd name="T74" fmla="*/ 294 w 352"/>
              <a:gd name="T75" fmla="*/ 307 h 353"/>
              <a:gd name="T76" fmla="*/ 304 w 352"/>
              <a:gd name="T77" fmla="*/ 273 h 353"/>
              <a:gd name="T78" fmla="*/ 184 w 352"/>
              <a:gd name="T79" fmla="*/ 265 h 353"/>
              <a:gd name="T80" fmla="*/ 234 w 352"/>
              <a:gd name="T81" fmla="*/ 158 h 353"/>
              <a:gd name="T82" fmla="*/ 248 w 352"/>
              <a:gd name="T83" fmla="*/ 153 h 353"/>
              <a:gd name="T84" fmla="*/ 182 w 352"/>
              <a:gd name="T85" fmla="*/ 83 h 353"/>
              <a:gd name="T86" fmla="*/ 170 w 352"/>
              <a:gd name="T87" fmla="*/ 83 h 353"/>
              <a:gd name="T88" fmla="*/ 104 w 352"/>
              <a:gd name="T89" fmla="*/ 153 h 353"/>
              <a:gd name="T90" fmla="*/ 117 w 352"/>
              <a:gd name="T91" fmla="*/ 158 h 353"/>
              <a:gd name="T92" fmla="*/ 168 w 352"/>
              <a:gd name="T93" fmla="*/ 265 h 353"/>
              <a:gd name="T94" fmla="*/ 184 w 352"/>
              <a:gd name="T95" fmla="*/ 265 h 353"/>
              <a:gd name="T96" fmla="*/ 239 w 352"/>
              <a:gd name="T97" fmla="*/ 341 h 353"/>
              <a:gd name="T98" fmla="*/ 260 w 352"/>
              <a:gd name="T99" fmla="*/ 313 h 353"/>
              <a:gd name="T100" fmla="*/ 176 w 352"/>
              <a:gd name="T101" fmla="*/ 338 h 353"/>
              <a:gd name="T102" fmla="*/ 208 w 352"/>
              <a:gd name="T103" fmla="*/ 350 h 353"/>
              <a:gd name="T104" fmla="*/ 176 w 352"/>
              <a:gd name="T105" fmla="*/ 33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2" h="353">
                <a:moveTo>
                  <a:pt x="15" y="192"/>
                </a:moveTo>
                <a:cubicBezTo>
                  <a:pt x="0" y="193"/>
                  <a:pt x="0" y="193"/>
                  <a:pt x="0" y="193"/>
                </a:cubicBezTo>
                <a:cubicBezTo>
                  <a:pt x="1" y="204"/>
                  <a:pt x="3" y="215"/>
                  <a:pt x="6" y="225"/>
                </a:cubicBezTo>
                <a:cubicBezTo>
                  <a:pt x="21" y="221"/>
                  <a:pt x="21" y="221"/>
                  <a:pt x="21" y="221"/>
                </a:cubicBezTo>
                <a:cubicBezTo>
                  <a:pt x="18" y="212"/>
                  <a:pt x="16" y="202"/>
                  <a:pt x="15" y="192"/>
                </a:cubicBezTo>
                <a:moveTo>
                  <a:pt x="21" y="133"/>
                </a:moveTo>
                <a:cubicBezTo>
                  <a:pt x="6" y="129"/>
                  <a:pt x="6" y="129"/>
                  <a:pt x="6" y="129"/>
                </a:cubicBezTo>
                <a:cubicBezTo>
                  <a:pt x="3" y="139"/>
                  <a:pt x="1" y="150"/>
                  <a:pt x="0" y="161"/>
                </a:cubicBezTo>
                <a:cubicBezTo>
                  <a:pt x="15" y="162"/>
                  <a:pt x="15" y="162"/>
                  <a:pt x="15" y="162"/>
                </a:cubicBezTo>
                <a:cubicBezTo>
                  <a:pt x="16" y="152"/>
                  <a:pt x="18" y="143"/>
                  <a:pt x="21" y="133"/>
                </a:cubicBezTo>
                <a:moveTo>
                  <a:pt x="90" y="40"/>
                </a:moveTo>
                <a:cubicBezTo>
                  <a:pt x="82" y="27"/>
                  <a:pt x="82" y="27"/>
                  <a:pt x="82" y="27"/>
                </a:cubicBezTo>
                <a:cubicBezTo>
                  <a:pt x="73" y="33"/>
                  <a:pt x="64" y="40"/>
                  <a:pt x="56" y="47"/>
                </a:cubicBezTo>
                <a:cubicBezTo>
                  <a:pt x="67" y="58"/>
                  <a:pt x="67" y="58"/>
                  <a:pt x="67" y="58"/>
                </a:cubicBezTo>
                <a:cubicBezTo>
                  <a:pt x="74" y="51"/>
                  <a:pt x="82" y="45"/>
                  <a:pt x="90" y="40"/>
                </a:cubicBezTo>
                <a:moveTo>
                  <a:pt x="18" y="256"/>
                </a:moveTo>
                <a:cubicBezTo>
                  <a:pt x="23" y="265"/>
                  <a:pt x="29" y="275"/>
                  <a:pt x="35" y="283"/>
                </a:cubicBezTo>
                <a:cubicBezTo>
                  <a:pt x="47" y="274"/>
                  <a:pt x="47" y="274"/>
                  <a:pt x="47" y="274"/>
                </a:cubicBezTo>
                <a:cubicBezTo>
                  <a:pt x="41" y="266"/>
                  <a:pt x="36" y="258"/>
                  <a:pt x="32" y="249"/>
                </a:cubicBezTo>
                <a:lnTo>
                  <a:pt x="18" y="256"/>
                </a:lnTo>
                <a:close/>
                <a:moveTo>
                  <a:pt x="205" y="18"/>
                </a:moveTo>
                <a:cubicBezTo>
                  <a:pt x="208" y="3"/>
                  <a:pt x="208" y="3"/>
                  <a:pt x="208" y="3"/>
                </a:cubicBezTo>
                <a:cubicBezTo>
                  <a:pt x="197" y="1"/>
                  <a:pt x="186" y="0"/>
                  <a:pt x="176" y="0"/>
                </a:cubicBezTo>
                <a:cubicBezTo>
                  <a:pt x="176" y="0"/>
                  <a:pt x="176" y="0"/>
                  <a:pt x="176" y="0"/>
                </a:cubicBezTo>
                <a:cubicBezTo>
                  <a:pt x="175" y="0"/>
                  <a:pt x="175" y="0"/>
                  <a:pt x="175" y="0"/>
                </a:cubicBezTo>
                <a:cubicBezTo>
                  <a:pt x="175" y="16"/>
                  <a:pt x="175" y="16"/>
                  <a:pt x="175" y="16"/>
                </a:cubicBezTo>
                <a:cubicBezTo>
                  <a:pt x="185" y="16"/>
                  <a:pt x="195" y="17"/>
                  <a:pt x="205" y="18"/>
                </a:cubicBezTo>
                <a:moveTo>
                  <a:pt x="57" y="307"/>
                </a:moveTo>
                <a:cubicBezTo>
                  <a:pt x="65" y="314"/>
                  <a:pt x="74" y="321"/>
                  <a:pt x="83" y="327"/>
                </a:cubicBezTo>
                <a:cubicBezTo>
                  <a:pt x="91" y="314"/>
                  <a:pt x="91" y="314"/>
                  <a:pt x="91" y="314"/>
                </a:cubicBezTo>
                <a:cubicBezTo>
                  <a:pt x="83" y="309"/>
                  <a:pt x="75" y="303"/>
                  <a:pt x="67" y="296"/>
                </a:cubicBezTo>
                <a:lnTo>
                  <a:pt x="57" y="307"/>
                </a:lnTo>
                <a:close/>
                <a:moveTo>
                  <a:pt x="47" y="80"/>
                </a:moveTo>
                <a:cubicBezTo>
                  <a:pt x="34" y="71"/>
                  <a:pt x="34" y="71"/>
                  <a:pt x="34" y="71"/>
                </a:cubicBezTo>
                <a:cubicBezTo>
                  <a:pt x="28" y="80"/>
                  <a:pt x="22" y="89"/>
                  <a:pt x="17" y="99"/>
                </a:cubicBezTo>
                <a:cubicBezTo>
                  <a:pt x="31" y="105"/>
                  <a:pt x="31" y="105"/>
                  <a:pt x="31" y="105"/>
                </a:cubicBezTo>
                <a:cubicBezTo>
                  <a:pt x="36" y="97"/>
                  <a:pt x="41" y="88"/>
                  <a:pt x="47" y="80"/>
                </a:cubicBezTo>
                <a:moveTo>
                  <a:pt x="268" y="27"/>
                </a:moveTo>
                <a:cubicBezTo>
                  <a:pt x="259" y="21"/>
                  <a:pt x="249" y="16"/>
                  <a:pt x="239" y="12"/>
                </a:cubicBezTo>
                <a:cubicBezTo>
                  <a:pt x="234" y="27"/>
                  <a:pt x="234" y="27"/>
                  <a:pt x="234" y="27"/>
                </a:cubicBezTo>
                <a:cubicBezTo>
                  <a:pt x="243" y="30"/>
                  <a:pt x="252" y="35"/>
                  <a:pt x="260" y="40"/>
                </a:cubicBezTo>
                <a:lnTo>
                  <a:pt x="268" y="27"/>
                </a:lnTo>
                <a:close/>
                <a:moveTo>
                  <a:pt x="145" y="19"/>
                </a:moveTo>
                <a:cubicBezTo>
                  <a:pt x="142" y="3"/>
                  <a:pt x="142" y="3"/>
                  <a:pt x="142" y="3"/>
                </a:cubicBezTo>
                <a:cubicBezTo>
                  <a:pt x="132" y="6"/>
                  <a:pt x="121" y="9"/>
                  <a:pt x="111" y="13"/>
                </a:cubicBezTo>
                <a:cubicBezTo>
                  <a:pt x="117" y="27"/>
                  <a:pt x="117" y="27"/>
                  <a:pt x="117" y="27"/>
                </a:cubicBezTo>
                <a:cubicBezTo>
                  <a:pt x="126" y="23"/>
                  <a:pt x="136" y="20"/>
                  <a:pt x="145" y="19"/>
                </a:cubicBezTo>
                <a:moveTo>
                  <a:pt x="345" y="128"/>
                </a:moveTo>
                <a:cubicBezTo>
                  <a:pt x="342" y="118"/>
                  <a:pt x="338" y="108"/>
                  <a:pt x="333" y="98"/>
                </a:cubicBezTo>
                <a:cubicBezTo>
                  <a:pt x="320" y="105"/>
                  <a:pt x="320" y="105"/>
                  <a:pt x="320" y="105"/>
                </a:cubicBezTo>
                <a:cubicBezTo>
                  <a:pt x="324" y="114"/>
                  <a:pt x="328" y="123"/>
                  <a:pt x="330" y="132"/>
                </a:cubicBezTo>
                <a:lnTo>
                  <a:pt x="345" y="128"/>
                </a:lnTo>
                <a:close/>
                <a:moveTo>
                  <a:pt x="320" y="248"/>
                </a:moveTo>
                <a:cubicBezTo>
                  <a:pt x="333" y="255"/>
                  <a:pt x="333" y="255"/>
                  <a:pt x="333" y="255"/>
                </a:cubicBezTo>
                <a:cubicBezTo>
                  <a:pt x="338" y="245"/>
                  <a:pt x="342" y="235"/>
                  <a:pt x="345" y="225"/>
                </a:cubicBezTo>
                <a:cubicBezTo>
                  <a:pt x="330" y="220"/>
                  <a:pt x="330" y="220"/>
                  <a:pt x="330" y="220"/>
                </a:cubicBezTo>
                <a:cubicBezTo>
                  <a:pt x="328" y="230"/>
                  <a:pt x="324" y="239"/>
                  <a:pt x="320" y="248"/>
                </a:cubicBezTo>
                <a:moveTo>
                  <a:pt x="112" y="341"/>
                </a:moveTo>
                <a:cubicBezTo>
                  <a:pt x="122" y="345"/>
                  <a:pt x="133" y="348"/>
                  <a:pt x="143" y="350"/>
                </a:cubicBezTo>
                <a:cubicBezTo>
                  <a:pt x="146" y="335"/>
                  <a:pt x="146" y="335"/>
                  <a:pt x="146" y="335"/>
                </a:cubicBezTo>
                <a:cubicBezTo>
                  <a:pt x="137" y="333"/>
                  <a:pt x="127" y="330"/>
                  <a:pt x="118" y="327"/>
                </a:cubicBezTo>
                <a:lnTo>
                  <a:pt x="112" y="341"/>
                </a:lnTo>
                <a:close/>
                <a:moveTo>
                  <a:pt x="304" y="80"/>
                </a:moveTo>
                <a:cubicBezTo>
                  <a:pt x="316" y="70"/>
                  <a:pt x="316" y="70"/>
                  <a:pt x="316" y="70"/>
                </a:cubicBezTo>
                <a:cubicBezTo>
                  <a:pt x="310" y="62"/>
                  <a:pt x="302" y="54"/>
                  <a:pt x="294" y="46"/>
                </a:cubicBezTo>
                <a:cubicBezTo>
                  <a:pt x="284" y="58"/>
                  <a:pt x="284" y="58"/>
                  <a:pt x="284" y="58"/>
                </a:cubicBezTo>
                <a:cubicBezTo>
                  <a:pt x="291" y="64"/>
                  <a:pt x="298" y="72"/>
                  <a:pt x="304" y="80"/>
                </a:cubicBezTo>
                <a:moveTo>
                  <a:pt x="351" y="160"/>
                </a:moveTo>
                <a:cubicBezTo>
                  <a:pt x="336" y="162"/>
                  <a:pt x="336" y="162"/>
                  <a:pt x="336" y="162"/>
                </a:cubicBezTo>
                <a:cubicBezTo>
                  <a:pt x="336" y="167"/>
                  <a:pt x="336" y="172"/>
                  <a:pt x="336" y="177"/>
                </a:cubicBezTo>
                <a:cubicBezTo>
                  <a:pt x="336" y="182"/>
                  <a:pt x="336" y="186"/>
                  <a:pt x="336" y="191"/>
                </a:cubicBezTo>
                <a:cubicBezTo>
                  <a:pt x="351" y="193"/>
                  <a:pt x="351" y="193"/>
                  <a:pt x="351" y="193"/>
                </a:cubicBezTo>
                <a:cubicBezTo>
                  <a:pt x="352" y="187"/>
                  <a:pt x="352" y="182"/>
                  <a:pt x="352" y="177"/>
                </a:cubicBezTo>
                <a:cubicBezTo>
                  <a:pt x="352" y="171"/>
                  <a:pt x="351" y="166"/>
                  <a:pt x="351" y="160"/>
                </a:cubicBezTo>
                <a:moveTo>
                  <a:pt x="284" y="295"/>
                </a:moveTo>
                <a:cubicBezTo>
                  <a:pt x="294" y="307"/>
                  <a:pt x="294" y="307"/>
                  <a:pt x="294" y="307"/>
                </a:cubicBezTo>
                <a:cubicBezTo>
                  <a:pt x="302" y="299"/>
                  <a:pt x="310" y="291"/>
                  <a:pt x="316" y="283"/>
                </a:cubicBezTo>
                <a:cubicBezTo>
                  <a:pt x="304" y="273"/>
                  <a:pt x="304" y="273"/>
                  <a:pt x="304" y="273"/>
                </a:cubicBezTo>
                <a:cubicBezTo>
                  <a:pt x="298" y="281"/>
                  <a:pt x="291" y="289"/>
                  <a:pt x="284" y="295"/>
                </a:cubicBezTo>
                <a:moveTo>
                  <a:pt x="184" y="265"/>
                </a:moveTo>
                <a:cubicBezTo>
                  <a:pt x="184" y="108"/>
                  <a:pt x="184" y="108"/>
                  <a:pt x="184" y="108"/>
                </a:cubicBezTo>
                <a:cubicBezTo>
                  <a:pt x="234" y="158"/>
                  <a:pt x="234" y="158"/>
                  <a:pt x="234" y="158"/>
                </a:cubicBezTo>
                <a:cubicBezTo>
                  <a:pt x="236" y="160"/>
                  <a:pt x="238" y="161"/>
                  <a:pt x="240" y="161"/>
                </a:cubicBezTo>
                <a:cubicBezTo>
                  <a:pt x="244" y="161"/>
                  <a:pt x="248" y="157"/>
                  <a:pt x="248" y="153"/>
                </a:cubicBezTo>
                <a:cubicBezTo>
                  <a:pt x="248" y="150"/>
                  <a:pt x="247" y="148"/>
                  <a:pt x="246" y="147"/>
                </a:cubicBezTo>
                <a:cubicBezTo>
                  <a:pt x="182" y="83"/>
                  <a:pt x="182" y="83"/>
                  <a:pt x="182" y="83"/>
                </a:cubicBezTo>
                <a:cubicBezTo>
                  <a:pt x="180" y="81"/>
                  <a:pt x="178" y="80"/>
                  <a:pt x="176" y="80"/>
                </a:cubicBezTo>
                <a:cubicBezTo>
                  <a:pt x="174" y="80"/>
                  <a:pt x="172" y="81"/>
                  <a:pt x="170" y="83"/>
                </a:cubicBezTo>
                <a:cubicBezTo>
                  <a:pt x="106" y="147"/>
                  <a:pt x="106" y="147"/>
                  <a:pt x="106" y="147"/>
                </a:cubicBezTo>
                <a:cubicBezTo>
                  <a:pt x="104" y="148"/>
                  <a:pt x="104" y="150"/>
                  <a:pt x="104" y="153"/>
                </a:cubicBezTo>
                <a:cubicBezTo>
                  <a:pt x="104" y="157"/>
                  <a:pt x="107" y="161"/>
                  <a:pt x="112" y="161"/>
                </a:cubicBezTo>
                <a:cubicBezTo>
                  <a:pt x="114" y="161"/>
                  <a:pt x="116" y="160"/>
                  <a:pt x="117" y="158"/>
                </a:cubicBezTo>
                <a:cubicBezTo>
                  <a:pt x="168" y="108"/>
                  <a:pt x="168" y="108"/>
                  <a:pt x="168" y="108"/>
                </a:cubicBezTo>
                <a:cubicBezTo>
                  <a:pt x="168" y="265"/>
                  <a:pt x="168" y="265"/>
                  <a:pt x="168" y="265"/>
                </a:cubicBezTo>
                <a:cubicBezTo>
                  <a:pt x="168" y="269"/>
                  <a:pt x="171" y="273"/>
                  <a:pt x="176" y="273"/>
                </a:cubicBezTo>
                <a:cubicBezTo>
                  <a:pt x="180" y="273"/>
                  <a:pt x="184" y="269"/>
                  <a:pt x="184" y="265"/>
                </a:cubicBezTo>
                <a:moveTo>
                  <a:pt x="234" y="327"/>
                </a:moveTo>
                <a:cubicBezTo>
                  <a:pt x="239" y="341"/>
                  <a:pt x="239" y="341"/>
                  <a:pt x="239" y="341"/>
                </a:cubicBezTo>
                <a:cubicBezTo>
                  <a:pt x="250" y="337"/>
                  <a:pt x="259" y="332"/>
                  <a:pt x="269" y="326"/>
                </a:cubicBezTo>
                <a:cubicBezTo>
                  <a:pt x="260" y="313"/>
                  <a:pt x="260" y="313"/>
                  <a:pt x="260" y="313"/>
                </a:cubicBezTo>
                <a:cubicBezTo>
                  <a:pt x="252" y="319"/>
                  <a:pt x="243" y="323"/>
                  <a:pt x="234" y="327"/>
                </a:cubicBezTo>
                <a:moveTo>
                  <a:pt x="176" y="338"/>
                </a:moveTo>
                <a:cubicBezTo>
                  <a:pt x="176" y="353"/>
                  <a:pt x="176" y="353"/>
                  <a:pt x="176" y="353"/>
                </a:cubicBezTo>
                <a:cubicBezTo>
                  <a:pt x="187" y="353"/>
                  <a:pt x="198" y="352"/>
                  <a:pt x="208" y="350"/>
                </a:cubicBezTo>
                <a:cubicBezTo>
                  <a:pt x="205" y="335"/>
                  <a:pt x="205" y="335"/>
                  <a:pt x="205" y="335"/>
                </a:cubicBezTo>
                <a:cubicBezTo>
                  <a:pt x="196" y="337"/>
                  <a:pt x="186" y="338"/>
                  <a:pt x="176" y="338"/>
                </a:cubicBezTo>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4294897" y="2881170"/>
            <a:ext cx="1316208"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In 2018</a:t>
            </a:r>
          </a:p>
        </p:txBody>
      </p:sp>
      <p:graphicFrame>
        <p:nvGraphicFramePr>
          <p:cNvPr id="19" name="Chart 18"/>
          <p:cNvGraphicFramePr/>
          <p:nvPr>
            <p:extLst>
              <p:ext uri="{D42A27DB-BD31-4B8C-83A1-F6EECF244321}">
                <p14:modId xmlns:p14="http://schemas.microsoft.com/office/powerpoint/2010/main" val="3318987297"/>
              </p:ext>
            </p:extLst>
          </p:nvPr>
        </p:nvGraphicFramePr>
        <p:xfrm>
          <a:off x="1320758" y="2140920"/>
          <a:ext cx="2648062" cy="2722597"/>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p:cNvGrpSpPr/>
          <p:nvPr/>
        </p:nvGrpSpPr>
        <p:grpSpPr>
          <a:xfrm>
            <a:off x="1956389" y="3155462"/>
            <a:ext cx="1376798" cy="702545"/>
            <a:chOff x="1805898" y="2319254"/>
            <a:chExt cx="1270890" cy="648503"/>
          </a:xfrm>
        </p:grpSpPr>
        <p:sp>
          <p:nvSpPr>
            <p:cNvPr id="8" name="TextBox 7"/>
            <p:cNvSpPr txBox="1"/>
            <p:nvPr/>
          </p:nvSpPr>
          <p:spPr>
            <a:xfrm>
              <a:off x="1805898"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+56%</a:t>
              </a:r>
            </a:p>
          </p:txBody>
        </p:sp>
        <p:sp>
          <p:nvSpPr>
            <p:cNvPr id="9" name="TextBox 8"/>
            <p:cNvSpPr txBox="1"/>
            <p:nvPr/>
          </p:nvSpPr>
          <p:spPr>
            <a:xfrm>
              <a:off x="1805898"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New Subscribers</a:t>
              </a:r>
            </a:p>
          </p:txBody>
        </p:sp>
      </p:grpSp>
      <p:sp>
        <p:nvSpPr>
          <p:cNvPr id="10" name="TextBox 9"/>
          <p:cNvSpPr txBox="1"/>
          <p:nvPr/>
        </p:nvSpPr>
        <p:spPr>
          <a:xfrm>
            <a:off x="1671731"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graphicFrame>
        <p:nvGraphicFramePr>
          <p:cNvPr id="24" name="Chart 23"/>
          <p:cNvGraphicFramePr/>
          <p:nvPr>
            <p:extLst>
              <p:ext uri="{D42A27DB-BD31-4B8C-83A1-F6EECF244321}">
                <p14:modId xmlns:p14="http://schemas.microsoft.com/office/powerpoint/2010/main" val="1747069439"/>
              </p:ext>
            </p:extLst>
          </p:nvPr>
        </p:nvGraphicFramePr>
        <p:xfrm>
          <a:off x="5937182" y="2140920"/>
          <a:ext cx="2648062" cy="2722597"/>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6572813" y="3155462"/>
            <a:ext cx="1376798" cy="702545"/>
            <a:chOff x="6067212" y="2319254"/>
            <a:chExt cx="1270890" cy="648503"/>
          </a:xfrm>
        </p:grpSpPr>
        <p:sp>
          <p:nvSpPr>
            <p:cNvPr id="25" name="TextBox 24"/>
            <p:cNvSpPr txBox="1"/>
            <p:nvPr/>
          </p:nvSpPr>
          <p:spPr>
            <a:xfrm>
              <a:off x="6067212"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$86m</a:t>
              </a:r>
            </a:p>
          </p:txBody>
        </p:sp>
        <p:sp>
          <p:nvSpPr>
            <p:cNvPr id="26" name="TextBox 25"/>
            <p:cNvSpPr txBox="1"/>
            <p:nvPr/>
          </p:nvSpPr>
          <p:spPr>
            <a:xfrm>
              <a:off x="6067212"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Annual Profit</a:t>
              </a:r>
            </a:p>
          </p:txBody>
        </p:sp>
      </p:grpSp>
      <p:sp>
        <p:nvSpPr>
          <p:cNvPr id="27" name="TextBox 26"/>
          <p:cNvSpPr txBox="1"/>
          <p:nvPr/>
        </p:nvSpPr>
        <p:spPr>
          <a:xfrm>
            <a:off x="6288155"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Tree>
    <p:extLst>
      <p:ext uri="{BB962C8B-B14F-4D97-AF65-F5344CB8AC3E}">
        <p14:creationId xmlns:p14="http://schemas.microsoft.com/office/powerpoint/2010/main" val="2150453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Chart 26"/>
          <p:cNvGraphicFramePr/>
          <p:nvPr>
            <p:extLst>
              <p:ext uri="{D42A27DB-BD31-4B8C-83A1-F6EECF244321}">
                <p14:modId xmlns:p14="http://schemas.microsoft.com/office/powerpoint/2010/main" val="2957747872"/>
              </p:ext>
            </p:extLst>
          </p:nvPr>
        </p:nvGraphicFramePr>
        <p:xfrm>
          <a:off x="4081518" y="2522996"/>
          <a:ext cx="1742964" cy="17920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6" name="Chart 25"/>
          <p:cNvGraphicFramePr/>
          <p:nvPr>
            <p:extLst>
              <p:ext uri="{D42A27DB-BD31-4B8C-83A1-F6EECF244321}">
                <p14:modId xmlns:p14="http://schemas.microsoft.com/office/powerpoint/2010/main" val="3670061231"/>
              </p:ext>
            </p:extLst>
          </p:nvPr>
        </p:nvGraphicFramePr>
        <p:xfrm>
          <a:off x="1092979" y="2522996"/>
          <a:ext cx="1742964" cy="17920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Chart 27"/>
          <p:cNvGraphicFramePr/>
          <p:nvPr>
            <p:extLst>
              <p:ext uri="{D42A27DB-BD31-4B8C-83A1-F6EECF244321}">
                <p14:modId xmlns:p14="http://schemas.microsoft.com/office/powerpoint/2010/main" val="1237693744"/>
              </p:ext>
            </p:extLst>
          </p:nvPr>
        </p:nvGraphicFramePr>
        <p:xfrm>
          <a:off x="7070058" y="2522996"/>
          <a:ext cx="1742964" cy="179202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448822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35%</a:t>
            </a:r>
          </a:p>
        </p:txBody>
      </p:sp>
      <p:sp>
        <p:nvSpPr>
          <p:cNvPr id="7" name="TextBox 6"/>
          <p:cNvSpPr txBox="1"/>
          <p:nvPr/>
        </p:nvSpPr>
        <p:spPr>
          <a:xfrm>
            <a:off x="4097160" y="2369073"/>
            <a:ext cx="171168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Revenue</a:t>
            </a:r>
          </a:p>
        </p:txBody>
      </p:sp>
      <p:sp>
        <p:nvSpPr>
          <p:cNvPr id="8" name="TextBox 7"/>
          <p:cNvSpPr txBox="1"/>
          <p:nvPr/>
        </p:nvSpPr>
        <p:spPr>
          <a:xfrm>
            <a:off x="409716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$780,500</a:t>
            </a:r>
          </a:p>
        </p:txBody>
      </p:sp>
      <p:sp>
        <p:nvSpPr>
          <p:cNvPr id="9" name="TextBox 8"/>
          <p:cNvSpPr txBox="1"/>
          <p:nvPr/>
        </p:nvSpPr>
        <p:spPr>
          <a:xfrm>
            <a:off x="409716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13" name="TextBox 12"/>
          <p:cNvSpPr txBox="1"/>
          <p:nvPr/>
        </p:nvSpPr>
        <p:spPr>
          <a:xfrm>
            <a:off x="1499687"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56%</a:t>
            </a:r>
          </a:p>
        </p:txBody>
      </p:sp>
      <p:sp>
        <p:nvSpPr>
          <p:cNvPr id="14" name="TextBox 13"/>
          <p:cNvSpPr txBox="1"/>
          <p:nvPr/>
        </p:nvSpPr>
        <p:spPr>
          <a:xfrm>
            <a:off x="1114774" y="2369073"/>
            <a:ext cx="1699375"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Revenue</a:t>
            </a:r>
          </a:p>
        </p:txBody>
      </p:sp>
      <p:sp>
        <p:nvSpPr>
          <p:cNvPr id="15" name="TextBox 14"/>
          <p:cNvSpPr txBox="1"/>
          <p:nvPr/>
        </p:nvSpPr>
        <p:spPr>
          <a:xfrm>
            <a:off x="1108621"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$1,478,500</a:t>
            </a:r>
          </a:p>
        </p:txBody>
      </p:sp>
      <p:sp>
        <p:nvSpPr>
          <p:cNvPr id="16" name="TextBox 15"/>
          <p:cNvSpPr txBox="1"/>
          <p:nvPr/>
        </p:nvSpPr>
        <p:spPr>
          <a:xfrm>
            <a:off x="1108621"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20" name="TextBox 19"/>
          <p:cNvSpPr txBox="1"/>
          <p:nvPr/>
        </p:nvSpPr>
        <p:spPr>
          <a:xfrm>
            <a:off x="747676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73%</a:t>
            </a:r>
          </a:p>
        </p:txBody>
      </p:sp>
      <p:sp>
        <p:nvSpPr>
          <p:cNvPr id="21" name="TextBox 20"/>
          <p:cNvSpPr txBox="1"/>
          <p:nvPr/>
        </p:nvSpPr>
        <p:spPr>
          <a:xfrm>
            <a:off x="7098006" y="2369073"/>
            <a:ext cx="168707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Total Balance</a:t>
            </a:r>
          </a:p>
        </p:txBody>
      </p:sp>
      <p:sp>
        <p:nvSpPr>
          <p:cNvPr id="22" name="TextBox 21"/>
          <p:cNvSpPr txBox="1"/>
          <p:nvPr/>
        </p:nvSpPr>
        <p:spPr>
          <a:xfrm>
            <a:off x="708570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$2,785,350</a:t>
            </a:r>
          </a:p>
        </p:txBody>
      </p:sp>
      <p:sp>
        <p:nvSpPr>
          <p:cNvPr id="23" name="TextBox 22"/>
          <p:cNvSpPr txBox="1"/>
          <p:nvPr/>
        </p:nvSpPr>
        <p:spPr>
          <a:xfrm>
            <a:off x="708570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cxnSp>
        <p:nvCxnSpPr>
          <p:cNvPr id="35" name="Straight Connector 34"/>
          <p:cNvCxnSpPr/>
          <p:nvPr/>
        </p:nvCxnSpPr>
        <p:spPr>
          <a:xfrm>
            <a:off x="347283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433168"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964461"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5300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94154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4239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706639907"/>
              </p:ext>
            </p:extLst>
          </p:nvPr>
        </p:nvGraphicFramePr>
        <p:xfrm>
          <a:off x="643202" y="2165531"/>
          <a:ext cx="1671815" cy="163609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651229"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6" name="Title 2"/>
          <p:cNvSpPr txBox="1">
            <a:spLocks/>
          </p:cNvSpPr>
          <p:nvPr/>
        </p:nvSpPr>
        <p:spPr>
          <a:xfrm>
            <a:off x="651229"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First Quarter</a:t>
            </a:r>
          </a:p>
        </p:txBody>
      </p:sp>
      <p:sp>
        <p:nvSpPr>
          <p:cNvPr id="7" name="TextBox 6"/>
          <p:cNvSpPr txBox="1"/>
          <p:nvPr/>
        </p:nvSpPr>
        <p:spPr>
          <a:xfrm>
            <a:off x="926704"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25%</a:t>
            </a:r>
          </a:p>
        </p:txBody>
      </p:sp>
      <p:sp>
        <p:nvSpPr>
          <p:cNvPr id="20" name="TextBox 19"/>
          <p:cNvSpPr txBox="1"/>
          <p:nvPr/>
        </p:nvSpPr>
        <p:spPr>
          <a:xfrm>
            <a:off x="1578429" y="4928777"/>
            <a:ext cx="6749143"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graphicFrame>
        <p:nvGraphicFramePr>
          <p:cNvPr id="23" name="Chart 22"/>
          <p:cNvGraphicFramePr/>
          <p:nvPr>
            <p:extLst>
              <p:ext uri="{D42A27DB-BD31-4B8C-83A1-F6EECF244321}">
                <p14:modId xmlns:p14="http://schemas.microsoft.com/office/powerpoint/2010/main" val="2022548158"/>
              </p:ext>
            </p:extLst>
          </p:nvPr>
        </p:nvGraphicFramePr>
        <p:xfrm>
          <a:off x="7577226" y="2165531"/>
          <a:ext cx="1671815" cy="1636097"/>
        </p:xfrm>
        <a:graphic>
          <a:graphicData uri="http://schemas.openxmlformats.org/drawingml/2006/chart">
            <c:chart xmlns:c="http://schemas.openxmlformats.org/drawingml/2006/chart" xmlns:r="http://schemas.openxmlformats.org/officeDocument/2006/relationships" r:id="rId3"/>
          </a:graphicData>
        </a:graphic>
      </p:graphicFrame>
      <p:sp>
        <p:nvSpPr>
          <p:cNvPr id="24" name="TextBox 23"/>
          <p:cNvSpPr txBox="1"/>
          <p:nvPr/>
        </p:nvSpPr>
        <p:spPr>
          <a:xfrm>
            <a:off x="758525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25" name="Title 2"/>
          <p:cNvSpPr txBox="1">
            <a:spLocks/>
          </p:cNvSpPr>
          <p:nvPr/>
        </p:nvSpPr>
        <p:spPr>
          <a:xfrm>
            <a:off x="758525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Fourth Quarter</a:t>
            </a:r>
          </a:p>
        </p:txBody>
      </p:sp>
      <p:sp>
        <p:nvSpPr>
          <p:cNvPr id="26" name="TextBox 25"/>
          <p:cNvSpPr txBox="1"/>
          <p:nvPr/>
        </p:nvSpPr>
        <p:spPr>
          <a:xfrm>
            <a:off x="7860728"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88%</a:t>
            </a:r>
          </a:p>
        </p:txBody>
      </p:sp>
      <p:graphicFrame>
        <p:nvGraphicFramePr>
          <p:cNvPr id="28" name="Chart 27"/>
          <p:cNvGraphicFramePr/>
          <p:nvPr>
            <p:extLst>
              <p:ext uri="{D42A27DB-BD31-4B8C-83A1-F6EECF244321}">
                <p14:modId xmlns:p14="http://schemas.microsoft.com/office/powerpoint/2010/main" val="1224366596"/>
              </p:ext>
            </p:extLst>
          </p:nvPr>
        </p:nvGraphicFramePr>
        <p:xfrm>
          <a:off x="5265885" y="2165531"/>
          <a:ext cx="1671815" cy="1636097"/>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527391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0" name="Title 2"/>
          <p:cNvSpPr txBox="1">
            <a:spLocks/>
          </p:cNvSpPr>
          <p:nvPr/>
        </p:nvSpPr>
        <p:spPr>
          <a:xfrm>
            <a:off x="527391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Third Quarter</a:t>
            </a:r>
          </a:p>
        </p:txBody>
      </p:sp>
      <p:sp>
        <p:nvSpPr>
          <p:cNvPr id="31" name="TextBox 30"/>
          <p:cNvSpPr txBox="1"/>
          <p:nvPr/>
        </p:nvSpPr>
        <p:spPr>
          <a:xfrm>
            <a:off x="5549387"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68%</a:t>
            </a:r>
          </a:p>
        </p:txBody>
      </p:sp>
      <p:graphicFrame>
        <p:nvGraphicFramePr>
          <p:cNvPr id="33" name="Chart 32"/>
          <p:cNvGraphicFramePr/>
          <p:nvPr>
            <p:extLst>
              <p:ext uri="{D42A27DB-BD31-4B8C-83A1-F6EECF244321}">
                <p14:modId xmlns:p14="http://schemas.microsoft.com/office/powerpoint/2010/main" val="3942560125"/>
              </p:ext>
            </p:extLst>
          </p:nvPr>
        </p:nvGraphicFramePr>
        <p:xfrm>
          <a:off x="2954544" y="2165531"/>
          <a:ext cx="1671815" cy="1636097"/>
        </p:xfrm>
        <a:graphic>
          <a:graphicData uri="http://schemas.openxmlformats.org/drawingml/2006/chart">
            <c:chart xmlns:c="http://schemas.openxmlformats.org/drawingml/2006/chart" xmlns:r="http://schemas.openxmlformats.org/officeDocument/2006/relationships" r:id="rId5"/>
          </a:graphicData>
        </a:graphic>
      </p:graphicFrame>
      <p:sp>
        <p:nvSpPr>
          <p:cNvPr id="34" name="TextBox 33"/>
          <p:cNvSpPr txBox="1"/>
          <p:nvPr/>
        </p:nvSpPr>
        <p:spPr>
          <a:xfrm>
            <a:off x="2962570"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5" name="Title 2"/>
          <p:cNvSpPr txBox="1">
            <a:spLocks/>
          </p:cNvSpPr>
          <p:nvPr/>
        </p:nvSpPr>
        <p:spPr>
          <a:xfrm>
            <a:off x="2962570"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second Quarter</a:t>
            </a:r>
          </a:p>
        </p:txBody>
      </p:sp>
      <p:sp>
        <p:nvSpPr>
          <p:cNvPr id="36" name="TextBox 35"/>
          <p:cNvSpPr txBox="1"/>
          <p:nvPr/>
        </p:nvSpPr>
        <p:spPr>
          <a:xfrm>
            <a:off x="3238046"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48%</a:t>
            </a:r>
          </a:p>
        </p:txBody>
      </p:sp>
      <p:cxnSp>
        <p:nvCxnSpPr>
          <p:cNvPr id="39" name="Straight Connector 38"/>
          <p:cNvCxnSpPr/>
          <p:nvPr/>
        </p:nvCxnSpPr>
        <p:spPr>
          <a:xfrm>
            <a:off x="4953000"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2594019"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311981"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6820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Points </a:t>
            </a:r>
            <a:r>
              <a:rPr lang="en-US" dirty="0" smtClean="0">
                <a:solidFill>
                  <a:schemeClr val="accent2"/>
                </a:solidFill>
              </a:rPr>
              <a:t>to Know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4"/>
          <p:cNvSpPr>
            <a:spLocks noEditPoints="1"/>
          </p:cNvSpPr>
          <p:nvPr/>
        </p:nvSpPr>
        <p:spPr bwMode="auto">
          <a:xfrm>
            <a:off x="6432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073150" y="2286835"/>
            <a:ext cx="1907250" cy="729253"/>
            <a:chOff x="990600" y="1517444"/>
            <a:chExt cx="1760538" cy="673157"/>
          </a:xfrm>
        </p:grpSpPr>
        <p:sp>
          <p:nvSpPr>
            <p:cNvPr id="51" name="TextBox 50"/>
            <p:cNvSpPr txBox="1"/>
            <p:nvPr/>
          </p:nvSpPr>
          <p:spPr>
            <a:xfrm>
              <a:off x="990617"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01</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990600"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28" name="Freeform 127"/>
          <p:cNvSpPr>
            <a:spLocks noEditPoints="1"/>
          </p:cNvSpPr>
          <p:nvPr/>
        </p:nvSpPr>
        <p:spPr bwMode="auto">
          <a:xfrm>
            <a:off x="37844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4214350" y="2286835"/>
            <a:ext cx="1907250" cy="729253"/>
            <a:chOff x="3890169" y="1517444"/>
            <a:chExt cx="1760538" cy="673157"/>
          </a:xfrm>
        </p:grpSpPr>
        <p:sp>
          <p:nvSpPr>
            <p:cNvPr id="129" name="TextBox 128"/>
            <p:cNvSpPr txBox="1"/>
            <p:nvPr/>
          </p:nvSpPr>
          <p:spPr>
            <a:xfrm>
              <a:off x="3890186"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02</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3890169"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8" name="Freeform 137"/>
          <p:cNvSpPr>
            <a:spLocks noEditPoints="1"/>
          </p:cNvSpPr>
          <p:nvPr/>
        </p:nvSpPr>
        <p:spPr bwMode="auto">
          <a:xfrm>
            <a:off x="6911844"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7341791" y="2286835"/>
            <a:ext cx="1907250" cy="729253"/>
            <a:chOff x="6777038" y="1517444"/>
            <a:chExt cx="1760538" cy="673157"/>
          </a:xfrm>
        </p:grpSpPr>
        <p:sp>
          <p:nvSpPr>
            <p:cNvPr id="139" name="TextBox 138"/>
            <p:cNvSpPr txBox="1"/>
            <p:nvPr/>
          </p:nvSpPr>
          <p:spPr>
            <a:xfrm>
              <a:off x="6777055"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03</a:t>
              </a:r>
              <a:endParaRPr lang="en-US" sz="1083" b="1" cap="all" spc="22" dirty="0">
                <a:solidFill>
                  <a:schemeClr val="accent2"/>
                </a:solidFill>
                <a:latin typeface="Lato" panose="020F0502020204030203" pitchFamily="34" charset="0"/>
              </a:endParaRPr>
            </a:p>
          </p:txBody>
        </p:sp>
        <p:sp>
          <p:nvSpPr>
            <p:cNvPr id="140" name="TextBox 139"/>
            <p:cNvSpPr txBox="1"/>
            <p:nvPr/>
          </p:nvSpPr>
          <p:spPr>
            <a:xfrm>
              <a:off x="6777038"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2" name="Freeform 91"/>
          <p:cNvSpPr>
            <a:spLocks noEditPoints="1"/>
          </p:cNvSpPr>
          <p:nvPr/>
        </p:nvSpPr>
        <p:spPr bwMode="auto">
          <a:xfrm>
            <a:off x="6432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1073150" y="3386964"/>
            <a:ext cx="1907250" cy="729253"/>
            <a:chOff x="990600" y="2532949"/>
            <a:chExt cx="1760538" cy="673157"/>
          </a:xfrm>
        </p:grpSpPr>
        <p:sp>
          <p:nvSpPr>
            <p:cNvPr id="93" name="TextBox 92"/>
            <p:cNvSpPr txBox="1"/>
            <p:nvPr/>
          </p:nvSpPr>
          <p:spPr>
            <a:xfrm>
              <a:off x="990617"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04</a:t>
              </a:r>
              <a:endParaRPr lang="en-US" sz="1083" b="1" cap="all" spc="22" dirty="0">
                <a:solidFill>
                  <a:schemeClr val="accent2"/>
                </a:solidFill>
                <a:latin typeface="Lato" panose="020F0502020204030203" pitchFamily="34" charset="0"/>
              </a:endParaRPr>
            </a:p>
          </p:txBody>
        </p:sp>
        <p:sp>
          <p:nvSpPr>
            <p:cNvPr id="94" name="TextBox 93"/>
            <p:cNvSpPr txBox="1"/>
            <p:nvPr/>
          </p:nvSpPr>
          <p:spPr>
            <a:xfrm>
              <a:off x="990600"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1" name="Freeform 130"/>
          <p:cNvSpPr>
            <a:spLocks noEditPoints="1"/>
          </p:cNvSpPr>
          <p:nvPr/>
        </p:nvSpPr>
        <p:spPr bwMode="auto">
          <a:xfrm>
            <a:off x="37844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4214350" y="3386964"/>
            <a:ext cx="1907250" cy="729253"/>
            <a:chOff x="3890169" y="2532949"/>
            <a:chExt cx="1760538" cy="673157"/>
          </a:xfrm>
        </p:grpSpPr>
        <p:sp>
          <p:nvSpPr>
            <p:cNvPr id="132" name="TextBox 131"/>
            <p:cNvSpPr txBox="1"/>
            <p:nvPr/>
          </p:nvSpPr>
          <p:spPr>
            <a:xfrm>
              <a:off x="3890186"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05</a:t>
              </a:r>
              <a:endParaRPr lang="en-US" sz="1083" b="1" cap="all" spc="22" dirty="0">
                <a:solidFill>
                  <a:schemeClr val="accent2"/>
                </a:solidFill>
                <a:latin typeface="Lato" panose="020F0502020204030203" pitchFamily="34" charset="0"/>
              </a:endParaRPr>
            </a:p>
          </p:txBody>
        </p:sp>
        <p:sp>
          <p:nvSpPr>
            <p:cNvPr id="133" name="TextBox 132"/>
            <p:cNvSpPr txBox="1"/>
            <p:nvPr/>
          </p:nvSpPr>
          <p:spPr>
            <a:xfrm>
              <a:off x="3890169"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1" name="Freeform 140"/>
          <p:cNvSpPr>
            <a:spLocks noEditPoints="1"/>
          </p:cNvSpPr>
          <p:nvPr/>
        </p:nvSpPr>
        <p:spPr bwMode="auto">
          <a:xfrm>
            <a:off x="6911844"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7341791" y="3386964"/>
            <a:ext cx="1907250" cy="729253"/>
            <a:chOff x="6777038" y="2532949"/>
            <a:chExt cx="1760538" cy="673157"/>
          </a:xfrm>
        </p:grpSpPr>
        <p:sp>
          <p:nvSpPr>
            <p:cNvPr id="142" name="TextBox 141"/>
            <p:cNvSpPr txBox="1"/>
            <p:nvPr/>
          </p:nvSpPr>
          <p:spPr>
            <a:xfrm>
              <a:off x="6777055"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06</a:t>
              </a:r>
              <a:endParaRPr lang="en-US" sz="1083" b="1" cap="all" spc="22" dirty="0">
                <a:solidFill>
                  <a:schemeClr val="accent2"/>
                </a:solidFill>
                <a:latin typeface="Lato" panose="020F0502020204030203" pitchFamily="34" charset="0"/>
              </a:endParaRPr>
            </a:p>
          </p:txBody>
        </p:sp>
        <p:sp>
          <p:nvSpPr>
            <p:cNvPr id="143" name="TextBox 142"/>
            <p:cNvSpPr txBox="1"/>
            <p:nvPr/>
          </p:nvSpPr>
          <p:spPr>
            <a:xfrm>
              <a:off x="6777038"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6" name="Freeform 95"/>
          <p:cNvSpPr>
            <a:spLocks noEditPoints="1"/>
          </p:cNvSpPr>
          <p:nvPr/>
        </p:nvSpPr>
        <p:spPr bwMode="auto">
          <a:xfrm>
            <a:off x="6432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 name="Group 6"/>
          <p:cNvGrpSpPr/>
          <p:nvPr/>
        </p:nvGrpSpPr>
        <p:grpSpPr>
          <a:xfrm>
            <a:off x="1073150" y="4487094"/>
            <a:ext cx="1907250" cy="729253"/>
            <a:chOff x="990600" y="3548454"/>
            <a:chExt cx="1760538" cy="673157"/>
          </a:xfrm>
        </p:grpSpPr>
        <p:sp>
          <p:nvSpPr>
            <p:cNvPr id="97" name="TextBox 96"/>
            <p:cNvSpPr txBox="1"/>
            <p:nvPr/>
          </p:nvSpPr>
          <p:spPr>
            <a:xfrm>
              <a:off x="990617"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07</a:t>
              </a:r>
              <a:endParaRPr lang="en-US" sz="1083" b="1" cap="all" spc="22" dirty="0">
                <a:solidFill>
                  <a:schemeClr val="accent2"/>
                </a:solidFill>
                <a:latin typeface="Lato" panose="020F0502020204030203" pitchFamily="34" charset="0"/>
              </a:endParaRPr>
            </a:p>
          </p:txBody>
        </p:sp>
        <p:sp>
          <p:nvSpPr>
            <p:cNvPr id="98" name="TextBox 97"/>
            <p:cNvSpPr txBox="1"/>
            <p:nvPr/>
          </p:nvSpPr>
          <p:spPr>
            <a:xfrm>
              <a:off x="990600"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4" name="Freeform 133"/>
          <p:cNvSpPr>
            <a:spLocks noEditPoints="1"/>
          </p:cNvSpPr>
          <p:nvPr/>
        </p:nvSpPr>
        <p:spPr bwMode="auto">
          <a:xfrm>
            <a:off x="37844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 name="Group 7"/>
          <p:cNvGrpSpPr/>
          <p:nvPr/>
        </p:nvGrpSpPr>
        <p:grpSpPr>
          <a:xfrm>
            <a:off x="4214350" y="4487094"/>
            <a:ext cx="1907250" cy="729253"/>
            <a:chOff x="3890169" y="3548454"/>
            <a:chExt cx="1760538" cy="673157"/>
          </a:xfrm>
        </p:grpSpPr>
        <p:sp>
          <p:nvSpPr>
            <p:cNvPr id="135" name="TextBox 134"/>
            <p:cNvSpPr txBox="1"/>
            <p:nvPr/>
          </p:nvSpPr>
          <p:spPr>
            <a:xfrm>
              <a:off x="3890186"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08</a:t>
              </a:r>
              <a:endParaRPr lang="en-US" sz="1083" b="1" cap="all" spc="22" dirty="0">
                <a:solidFill>
                  <a:schemeClr val="accent2"/>
                </a:solidFill>
                <a:latin typeface="Lato" panose="020F0502020204030203" pitchFamily="34" charset="0"/>
              </a:endParaRPr>
            </a:p>
          </p:txBody>
        </p:sp>
        <p:sp>
          <p:nvSpPr>
            <p:cNvPr id="136" name="TextBox 135"/>
            <p:cNvSpPr txBox="1"/>
            <p:nvPr/>
          </p:nvSpPr>
          <p:spPr>
            <a:xfrm>
              <a:off x="3890169"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4" name="Freeform 143"/>
          <p:cNvSpPr>
            <a:spLocks noEditPoints="1"/>
          </p:cNvSpPr>
          <p:nvPr/>
        </p:nvSpPr>
        <p:spPr bwMode="auto">
          <a:xfrm>
            <a:off x="6911844"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7341791" y="4487094"/>
            <a:ext cx="1907250" cy="729253"/>
            <a:chOff x="6777038" y="3548454"/>
            <a:chExt cx="1760538" cy="673157"/>
          </a:xfrm>
        </p:grpSpPr>
        <p:sp>
          <p:nvSpPr>
            <p:cNvPr id="145" name="TextBox 144"/>
            <p:cNvSpPr txBox="1"/>
            <p:nvPr/>
          </p:nvSpPr>
          <p:spPr>
            <a:xfrm>
              <a:off x="6777055"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09</a:t>
              </a:r>
              <a:endParaRPr lang="en-US" sz="1083" b="1" cap="all" spc="22" dirty="0">
                <a:solidFill>
                  <a:schemeClr val="accent2"/>
                </a:solidFill>
                <a:latin typeface="Lato" panose="020F0502020204030203" pitchFamily="34" charset="0"/>
              </a:endParaRPr>
            </a:p>
          </p:txBody>
        </p:sp>
        <p:sp>
          <p:nvSpPr>
            <p:cNvPr id="146" name="TextBox 145"/>
            <p:cNvSpPr txBox="1"/>
            <p:nvPr/>
          </p:nvSpPr>
          <p:spPr>
            <a:xfrm>
              <a:off x="6777038"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Tree>
    <p:extLst>
      <p:ext uri="{BB962C8B-B14F-4D97-AF65-F5344CB8AC3E}">
        <p14:creationId xmlns:p14="http://schemas.microsoft.com/office/powerpoint/2010/main" val="865769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TextBox 4"/>
          <p:cNvSpPr txBox="1"/>
          <p:nvPr/>
        </p:nvSpPr>
        <p:spPr>
          <a:xfrm>
            <a:off x="740112"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90.2%</a:t>
            </a:r>
          </a:p>
        </p:txBody>
      </p:sp>
      <p:grpSp>
        <p:nvGrpSpPr>
          <p:cNvPr id="32" name="Group 31"/>
          <p:cNvGrpSpPr/>
          <p:nvPr/>
        </p:nvGrpSpPr>
        <p:grpSpPr>
          <a:xfrm>
            <a:off x="874881" y="2314575"/>
            <a:ext cx="1367235" cy="1367233"/>
            <a:chOff x="807582" y="1543050"/>
            <a:chExt cx="1262063" cy="1262061"/>
          </a:xfrm>
        </p:grpSpPr>
        <p:sp>
          <p:nvSpPr>
            <p:cNvPr id="6" name="Oval 5"/>
            <p:cNvSpPr/>
            <p:nvPr/>
          </p:nvSpPr>
          <p:spPr>
            <a:xfrm>
              <a:off x="807582"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907119"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8" name="Chord 7"/>
          <p:cNvSpPr/>
          <p:nvPr/>
        </p:nvSpPr>
        <p:spPr>
          <a:xfrm>
            <a:off x="982712" y="2422405"/>
            <a:ext cx="1151573" cy="1151573"/>
          </a:xfrm>
          <a:prstGeom prst="chord">
            <a:avLst>
              <a:gd name="adj1" fmla="val 19469359"/>
              <a:gd name="adj2" fmla="val 129426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1558499"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555534"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85.8%</a:t>
            </a:r>
          </a:p>
        </p:txBody>
      </p:sp>
      <p:grpSp>
        <p:nvGrpSpPr>
          <p:cNvPr id="35" name="Group 34"/>
          <p:cNvGrpSpPr/>
          <p:nvPr/>
        </p:nvGrpSpPr>
        <p:grpSpPr>
          <a:xfrm>
            <a:off x="7690303" y="2314575"/>
            <a:ext cx="1367235" cy="1367233"/>
            <a:chOff x="7098741" y="1543050"/>
            <a:chExt cx="1262063" cy="1262061"/>
          </a:xfrm>
        </p:grpSpPr>
        <p:sp>
          <p:nvSpPr>
            <p:cNvPr id="12" name="Oval 11"/>
            <p:cNvSpPr/>
            <p:nvPr/>
          </p:nvSpPr>
          <p:spPr>
            <a:xfrm>
              <a:off x="7098741"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98278"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4" name="Chord 13"/>
          <p:cNvSpPr/>
          <p:nvPr/>
        </p:nvSpPr>
        <p:spPr>
          <a:xfrm>
            <a:off x="7798134" y="2422405"/>
            <a:ext cx="1151573" cy="1151573"/>
          </a:xfrm>
          <a:prstGeom prst="chord">
            <a:avLst>
              <a:gd name="adj1" fmla="val 19964453"/>
              <a:gd name="adj2" fmla="val 124498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5" name="Straight Connector 14"/>
          <p:cNvCxnSpPr/>
          <p:nvPr/>
        </p:nvCxnSpPr>
        <p:spPr>
          <a:xfrm>
            <a:off x="8373921"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283727"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50.5%</a:t>
            </a:r>
          </a:p>
        </p:txBody>
      </p:sp>
      <p:grpSp>
        <p:nvGrpSpPr>
          <p:cNvPr id="34" name="Group 33"/>
          <p:cNvGrpSpPr/>
          <p:nvPr/>
        </p:nvGrpSpPr>
        <p:grpSpPr>
          <a:xfrm>
            <a:off x="5418496" y="2314575"/>
            <a:ext cx="1367235" cy="1367233"/>
            <a:chOff x="5001688" y="1543050"/>
            <a:chExt cx="1262063" cy="1262061"/>
          </a:xfrm>
        </p:grpSpPr>
        <p:sp>
          <p:nvSpPr>
            <p:cNvPr id="18" name="Oval 17"/>
            <p:cNvSpPr/>
            <p:nvPr/>
          </p:nvSpPr>
          <p:spPr>
            <a:xfrm>
              <a:off x="5001688"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Oval 18"/>
            <p:cNvSpPr/>
            <p:nvPr/>
          </p:nvSpPr>
          <p:spPr>
            <a:xfrm>
              <a:off x="5101224"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0" name="Chord 19"/>
          <p:cNvSpPr/>
          <p:nvPr/>
        </p:nvSpPr>
        <p:spPr>
          <a:xfrm>
            <a:off x="5526326" y="2422405"/>
            <a:ext cx="1151573" cy="1151573"/>
          </a:xfrm>
          <a:prstGeom prst="chord">
            <a:avLst>
              <a:gd name="adj1" fmla="val 21552497"/>
              <a:gd name="adj2" fmla="val 1082093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1" name="Straight Connector 20"/>
          <p:cNvCxnSpPr/>
          <p:nvPr/>
        </p:nvCxnSpPr>
        <p:spPr>
          <a:xfrm>
            <a:off x="6102112" y="3285925"/>
            <a:ext cx="0" cy="635794"/>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011919"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65.3%</a:t>
            </a:r>
          </a:p>
        </p:txBody>
      </p:sp>
      <p:grpSp>
        <p:nvGrpSpPr>
          <p:cNvPr id="33" name="Group 32"/>
          <p:cNvGrpSpPr/>
          <p:nvPr/>
        </p:nvGrpSpPr>
        <p:grpSpPr>
          <a:xfrm>
            <a:off x="3146688" y="2314575"/>
            <a:ext cx="1367235" cy="1367233"/>
            <a:chOff x="2904635" y="1543050"/>
            <a:chExt cx="1262063" cy="1262061"/>
          </a:xfrm>
        </p:grpSpPr>
        <p:sp>
          <p:nvSpPr>
            <p:cNvPr id="24" name="Oval 23"/>
            <p:cNvSpPr/>
            <p:nvPr/>
          </p:nvSpPr>
          <p:spPr>
            <a:xfrm>
              <a:off x="2904635"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3004172"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6" name="Chord 25"/>
          <p:cNvSpPr/>
          <p:nvPr/>
        </p:nvSpPr>
        <p:spPr>
          <a:xfrm>
            <a:off x="3254519" y="2422405"/>
            <a:ext cx="1151573" cy="1151573"/>
          </a:xfrm>
          <a:prstGeom prst="chord">
            <a:avLst>
              <a:gd name="adj1" fmla="val 20666886"/>
              <a:gd name="adj2" fmla="val 117556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7" name="Straight Connector 26"/>
          <p:cNvCxnSpPr/>
          <p:nvPr/>
        </p:nvCxnSpPr>
        <p:spPr>
          <a:xfrm>
            <a:off x="3830306" y="3147131"/>
            <a:ext cx="0" cy="77458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grpSp>
        <p:nvGrpSpPr>
          <p:cNvPr id="39" name="Group 38"/>
          <p:cNvGrpSpPr/>
          <p:nvPr/>
        </p:nvGrpSpPr>
        <p:grpSpPr>
          <a:xfrm>
            <a:off x="740112" y="4496053"/>
            <a:ext cx="1636773" cy="578903"/>
            <a:chOff x="683180" y="3556724"/>
            <a:chExt cx="1510867" cy="534372"/>
          </a:xfrm>
        </p:grpSpPr>
        <p:sp>
          <p:nvSpPr>
            <p:cNvPr id="4" name="TextBox 3"/>
            <p:cNvSpPr txBox="1"/>
            <p:nvPr/>
          </p:nvSpPr>
          <p:spPr>
            <a:xfrm>
              <a:off x="683180"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8" name="TextBox 27"/>
            <p:cNvSpPr txBox="1"/>
            <p:nvPr/>
          </p:nvSpPr>
          <p:spPr>
            <a:xfrm>
              <a:off x="683180"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printing</a:t>
              </a:r>
            </a:p>
          </p:txBody>
        </p:sp>
      </p:grpSp>
      <p:grpSp>
        <p:nvGrpSpPr>
          <p:cNvPr id="36" name="Group 35"/>
          <p:cNvGrpSpPr/>
          <p:nvPr/>
        </p:nvGrpSpPr>
        <p:grpSpPr>
          <a:xfrm>
            <a:off x="7555534" y="4496053"/>
            <a:ext cx="1636773" cy="578903"/>
            <a:chOff x="6974339" y="3556724"/>
            <a:chExt cx="1510867" cy="534372"/>
          </a:xfrm>
        </p:grpSpPr>
        <p:sp>
          <p:nvSpPr>
            <p:cNvPr id="10" name="TextBox 9"/>
            <p:cNvSpPr txBox="1"/>
            <p:nvPr/>
          </p:nvSpPr>
          <p:spPr>
            <a:xfrm>
              <a:off x="6974339"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9" name="TextBox 28"/>
            <p:cNvSpPr txBox="1"/>
            <p:nvPr/>
          </p:nvSpPr>
          <p:spPr>
            <a:xfrm>
              <a:off x="6974339"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distribution</a:t>
              </a:r>
            </a:p>
          </p:txBody>
        </p:sp>
      </p:grpSp>
      <p:grpSp>
        <p:nvGrpSpPr>
          <p:cNvPr id="37" name="Group 36"/>
          <p:cNvGrpSpPr/>
          <p:nvPr/>
        </p:nvGrpSpPr>
        <p:grpSpPr>
          <a:xfrm>
            <a:off x="5283727" y="4496053"/>
            <a:ext cx="1636773" cy="578903"/>
            <a:chOff x="4877286" y="3556724"/>
            <a:chExt cx="1510867" cy="534372"/>
          </a:xfrm>
        </p:grpSpPr>
        <p:sp>
          <p:nvSpPr>
            <p:cNvPr id="16" name="TextBox 15"/>
            <p:cNvSpPr txBox="1"/>
            <p:nvPr/>
          </p:nvSpPr>
          <p:spPr>
            <a:xfrm>
              <a:off x="4877286"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0" name="TextBox 29"/>
            <p:cNvSpPr txBox="1"/>
            <p:nvPr/>
          </p:nvSpPr>
          <p:spPr>
            <a:xfrm>
              <a:off x="4877286"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consultation</a:t>
              </a:r>
            </a:p>
          </p:txBody>
        </p:sp>
      </p:grpSp>
      <p:grpSp>
        <p:nvGrpSpPr>
          <p:cNvPr id="38" name="Group 37"/>
          <p:cNvGrpSpPr/>
          <p:nvPr/>
        </p:nvGrpSpPr>
        <p:grpSpPr>
          <a:xfrm>
            <a:off x="3011919" y="4496053"/>
            <a:ext cx="1636773" cy="578903"/>
            <a:chOff x="2780233" y="3556724"/>
            <a:chExt cx="1510867" cy="534372"/>
          </a:xfrm>
        </p:grpSpPr>
        <p:sp>
          <p:nvSpPr>
            <p:cNvPr id="22" name="TextBox 21"/>
            <p:cNvSpPr txBox="1"/>
            <p:nvPr/>
          </p:nvSpPr>
          <p:spPr>
            <a:xfrm>
              <a:off x="2780233"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1" name="TextBox 30"/>
            <p:cNvSpPr txBox="1"/>
            <p:nvPr/>
          </p:nvSpPr>
          <p:spPr>
            <a:xfrm>
              <a:off x="2780233"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Social media</a:t>
              </a:r>
            </a:p>
          </p:txBody>
        </p:sp>
      </p:grpSp>
    </p:spTree>
    <p:extLst>
      <p:ext uri="{BB962C8B-B14F-4D97-AF65-F5344CB8AC3E}">
        <p14:creationId xmlns:p14="http://schemas.microsoft.com/office/powerpoint/2010/main" val="3868053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p:cNvCxnSpPr/>
          <p:nvPr/>
        </p:nvCxnSpPr>
        <p:spPr>
          <a:xfrm>
            <a:off x="1670265" y="362550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303192" y="3352427"/>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$14M</a:t>
            </a:r>
          </a:p>
        </p:txBody>
      </p:sp>
      <p:cxnSp>
        <p:nvCxnSpPr>
          <p:cNvPr id="44" name="Straight Connector 43"/>
          <p:cNvCxnSpPr/>
          <p:nvPr/>
        </p:nvCxnSpPr>
        <p:spPr>
          <a:xfrm>
            <a:off x="2983082" y="311411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2616009" y="2841038"/>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$18M</a:t>
            </a:r>
          </a:p>
        </p:txBody>
      </p:sp>
      <p:cxnSp>
        <p:nvCxnSpPr>
          <p:cNvPr id="46" name="Straight Connector 45"/>
          <p:cNvCxnSpPr/>
          <p:nvPr/>
        </p:nvCxnSpPr>
        <p:spPr>
          <a:xfrm>
            <a:off x="4295899" y="2689602"/>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928826" y="241652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$22M</a:t>
            </a:r>
          </a:p>
        </p:txBody>
      </p:sp>
      <p:cxnSp>
        <p:nvCxnSpPr>
          <p:cNvPr id="48" name="Straight Connector 47"/>
          <p:cNvCxnSpPr/>
          <p:nvPr/>
        </p:nvCxnSpPr>
        <p:spPr>
          <a:xfrm>
            <a:off x="5608717" y="2572600"/>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5241644" y="2299521"/>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$24M</a:t>
            </a:r>
          </a:p>
        </p:txBody>
      </p:sp>
      <p:cxnSp>
        <p:nvCxnSpPr>
          <p:cNvPr id="50" name="Straight Connector 49"/>
          <p:cNvCxnSpPr/>
          <p:nvPr/>
        </p:nvCxnSpPr>
        <p:spPr>
          <a:xfrm>
            <a:off x="6921534" y="3013583"/>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554461" y="274050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$19M</a:t>
            </a:r>
          </a:p>
        </p:txBody>
      </p:sp>
      <p:cxnSp>
        <p:nvCxnSpPr>
          <p:cNvPr id="52" name="Straight Connector 51"/>
          <p:cNvCxnSpPr/>
          <p:nvPr/>
        </p:nvCxnSpPr>
        <p:spPr>
          <a:xfrm>
            <a:off x="8234351" y="3927114"/>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7867278" y="3654035"/>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$9.7M</a:t>
            </a:r>
          </a:p>
        </p:txBody>
      </p:sp>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Expenses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806336" y="3845067"/>
            <a:ext cx="1727858" cy="1329697"/>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119153" y="3323122"/>
            <a:ext cx="1727858" cy="1851643"/>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431970" y="2906221"/>
            <a:ext cx="1727858" cy="2268544"/>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4744788" y="2794610"/>
            <a:ext cx="1727858" cy="2380155"/>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057605" y="3227924"/>
            <a:ext cx="1727858" cy="194684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7370422" y="4147074"/>
            <a:ext cx="1727858" cy="102769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Rounded Rectangle 28"/>
          <p:cNvSpPr/>
          <p:nvPr/>
        </p:nvSpPr>
        <p:spPr>
          <a:xfrm>
            <a:off x="643203" y="5010291"/>
            <a:ext cx="8616156" cy="2760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071749"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January</a:t>
            </a:r>
          </a:p>
        </p:txBody>
      </p:sp>
      <p:sp>
        <p:nvSpPr>
          <p:cNvPr id="31" name="TextBox 30"/>
          <p:cNvSpPr txBox="1"/>
          <p:nvPr/>
        </p:nvSpPr>
        <p:spPr>
          <a:xfrm>
            <a:off x="2384565"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February</a:t>
            </a:r>
          </a:p>
        </p:txBody>
      </p:sp>
      <p:sp>
        <p:nvSpPr>
          <p:cNvPr id="32" name="TextBox 31"/>
          <p:cNvSpPr txBox="1"/>
          <p:nvPr/>
        </p:nvSpPr>
        <p:spPr>
          <a:xfrm>
            <a:off x="3697382"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March</a:t>
            </a:r>
          </a:p>
        </p:txBody>
      </p:sp>
      <p:sp>
        <p:nvSpPr>
          <p:cNvPr id="33" name="TextBox 32"/>
          <p:cNvSpPr txBox="1"/>
          <p:nvPr/>
        </p:nvSpPr>
        <p:spPr>
          <a:xfrm>
            <a:off x="5010200"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April</a:t>
            </a:r>
          </a:p>
        </p:txBody>
      </p:sp>
      <p:sp>
        <p:nvSpPr>
          <p:cNvPr id="34" name="TextBox 33"/>
          <p:cNvSpPr txBox="1"/>
          <p:nvPr/>
        </p:nvSpPr>
        <p:spPr>
          <a:xfrm>
            <a:off x="6323017"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May</a:t>
            </a:r>
          </a:p>
        </p:txBody>
      </p:sp>
      <p:sp>
        <p:nvSpPr>
          <p:cNvPr id="35" name="TextBox 34"/>
          <p:cNvSpPr txBox="1"/>
          <p:nvPr/>
        </p:nvSpPr>
        <p:spPr>
          <a:xfrm>
            <a:off x="7635833"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June</a:t>
            </a:r>
          </a:p>
        </p:txBody>
      </p:sp>
    </p:spTree>
    <p:extLst>
      <p:ext uri="{BB962C8B-B14F-4D97-AF65-F5344CB8AC3E}">
        <p14:creationId xmlns:p14="http://schemas.microsoft.com/office/powerpoint/2010/main" val="943928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11" idx="2"/>
          </p:cNvCxnSpPr>
          <p:nvPr/>
        </p:nvCxnSpPr>
        <p:spPr>
          <a:xfrm>
            <a:off x="1778131"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1" idx="6"/>
            <a:endCxn id="16" idx="2"/>
          </p:cNvCxnSpPr>
          <p:nvPr/>
        </p:nvCxnSpPr>
        <p:spPr>
          <a:xfrm>
            <a:off x="3402713"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6" idx="6"/>
            <a:endCxn id="21" idx="2"/>
          </p:cNvCxnSpPr>
          <p:nvPr/>
        </p:nvCxnSpPr>
        <p:spPr>
          <a:xfrm>
            <a:off x="5027296"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1" idx="6"/>
            <a:endCxn id="26" idx="2"/>
          </p:cNvCxnSpPr>
          <p:nvPr/>
        </p:nvCxnSpPr>
        <p:spPr>
          <a:xfrm>
            <a:off x="6651878"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Market </a:t>
            </a:r>
            <a:r>
              <a:rPr lang="en-US" dirty="0" smtClean="0">
                <a:solidFill>
                  <a:schemeClr val="accent2"/>
                </a:solidFill>
              </a:rPr>
              <a:t>Growth Rate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Pentagon 4"/>
          <p:cNvSpPr/>
          <p:nvPr/>
        </p:nvSpPr>
        <p:spPr>
          <a:xfrm rot="16200000">
            <a:off x="1147948" y="3368759"/>
            <a:ext cx="1111776" cy="1035765"/>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Pentagon 9"/>
          <p:cNvSpPr/>
          <p:nvPr/>
        </p:nvSpPr>
        <p:spPr>
          <a:xfrm rot="16200000">
            <a:off x="2593725" y="3189953"/>
            <a:ext cx="1469386"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4101465" y="3073112"/>
            <a:ext cx="1703073"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Pentagon 19"/>
          <p:cNvSpPr/>
          <p:nvPr/>
        </p:nvSpPr>
        <p:spPr>
          <a:xfrm rot="16200000">
            <a:off x="5614517" y="2961579"/>
            <a:ext cx="192613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Pentagon 24"/>
          <p:cNvSpPr/>
          <p:nvPr/>
        </p:nvSpPr>
        <p:spPr>
          <a:xfrm rot="16200000">
            <a:off x="7138187" y="2860669"/>
            <a:ext cx="212795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162954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7" name="TextBox 6"/>
          <p:cNvSpPr txBox="1"/>
          <p:nvPr/>
        </p:nvSpPr>
        <p:spPr>
          <a:xfrm>
            <a:off x="1213705" y="3707834"/>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14%</a:t>
            </a:r>
          </a:p>
        </p:txBody>
      </p:sp>
      <p:sp>
        <p:nvSpPr>
          <p:cNvPr id="8" name="Title 2"/>
          <p:cNvSpPr txBox="1">
            <a:spLocks/>
          </p:cNvSpPr>
          <p:nvPr/>
        </p:nvSpPr>
        <p:spPr>
          <a:xfrm>
            <a:off x="1009221"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2014</a:t>
            </a:r>
          </a:p>
        </p:txBody>
      </p:sp>
      <p:sp>
        <p:nvSpPr>
          <p:cNvPr id="9" name="Title 2"/>
          <p:cNvSpPr txBox="1">
            <a:spLocks/>
          </p:cNvSpPr>
          <p:nvPr/>
        </p:nvSpPr>
        <p:spPr>
          <a:xfrm>
            <a:off x="1183360"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$70m</a:t>
            </a:r>
          </a:p>
        </p:txBody>
      </p:sp>
      <p:sp>
        <p:nvSpPr>
          <p:cNvPr id="11" name="Oval 10"/>
          <p:cNvSpPr/>
          <p:nvPr/>
        </p:nvSpPr>
        <p:spPr>
          <a:xfrm>
            <a:off x="3254123"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2" name="TextBox 11"/>
          <p:cNvSpPr txBox="1"/>
          <p:nvPr/>
        </p:nvSpPr>
        <p:spPr>
          <a:xfrm>
            <a:off x="2838287" y="333075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16%</a:t>
            </a:r>
          </a:p>
        </p:txBody>
      </p:sp>
      <p:sp>
        <p:nvSpPr>
          <p:cNvPr id="13" name="Title 2"/>
          <p:cNvSpPr txBox="1">
            <a:spLocks/>
          </p:cNvSpPr>
          <p:nvPr/>
        </p:nvSpPr>
        <p:spPr>
          <a:xfrm>
            <a:off x="2633803"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2015</a:t>
            </a:r>
          </a:p>
        </p:txBody>
      </p:sp>
      <p:sp>
        <p:nvSpPr>
          <p:cNvPr id="14" name="Title 2"/>
          <p:cNvSpPr txBox="1">
            <a:spLocks/>
          </p:cNvSpPr>
          <p:nvPr/>
        </p:nvSpPr>
        <p:spPr>
          <a:xfrm>
            <a:off x="2807942"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$78m</a:t>
            </a:r>
          </a:p>
        </p:txBody>
      </p:sp>
      <p:sp>
        <p:nvSpPr>
          <p:cNvPr id="16" name="Oval 15"/>
          <p:cNvSpPr/>
          <p:nvPr/>
        </p:nvSpPr>
        <p:spPr>
          <a:xfrm>
            <a:off x="4878705"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7" name="TextBox 16"/>
          <p:cNvSpPr txBox="1"/>
          <p:nvPr/>
        </p:nvSpPr>
        <p:spPr>
          <a:xfrm>
            <a:off x="4462870" y="3120515"/>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8" name="Title 2"/>
          <p:cNvSpPr txBox="1">
            <a:spLocks/>
          </p:cNvSpPr>
          <p:nvPr/>
        </p:nvSpPr>
        <p:spPr>
          <a:xfrm>
            <a:off x="4258386"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2016</a:t>
            </a:r>
          </a:p>
        </p:txBody>
      </p:sp>
      <p:sp>
        <p:nvSpPr>
          <p:cNvPr id="19" name="Title 2"/>
          <p:cNvSpPr txBox="1">
            <a:spLocks/>
          </p:cNvSpPr>
          <p:nvPr/>
        </p:nvSpPr>
        <p:spPr>
          <a:xfrm>
            <a:off x="4432525"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$86m</a:t>
            </a:r>
          </a:p>
        </p:txBody>
      </p:sp>
      <p:sp>
        <p:nvSpPr>
          <p:cNvPr id="21" name="Oval 20"/>
          <p:cNvSpPr/>
          <p:nvPr/>
        </p:nvSpPr>
        <p:spPr>
          <a:xfrm>
            <a:off x="6503288"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2" name="TextBox 21"/>
          <p:cNvSpPr txBox="1"/>
          <p:nvPr/>
        </p:nvSpPr>
        <p:spPr>
          <a:xfrm>
            <a:off x="6087452" y="2881557"/>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28%</a:t>
            </a:r>
          </a:p>
        </p:txBody>
      </p:sp>
      <p:sp>
        <p:nvSpPr>
          <p:cNvPr id="23" name="Title 2"/>
          <p:cNvSpPr txBox="1">
            <a:spLocks/>
          </p:cNvSpPr>
          <p:nvPr/>
        </p:nvSpPr>
        <p:spPr>
          <a:xfrm>
            <a:off x="5882967"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2017</a:t>
            </a:r>
          </a:p>
        </p:txBody>
      </p:sp>
      <p:sp>
        <p:nvSpPr>
          <p:cNvPr id="24" name="Title 2"/>
          <p:cNvSpPr txBox="1">
            <a:spLocks/>
          </p:cNvSpPr>
          <p:nvPr/>
        </p:nvSpPr>
        <p:spPr>
          <a:xfrm>
            <a:off x="6057106"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$98m</a:t>
            </a:r>
          </a:p>
        </p:txBody>
      </p:sp>
      <p:sp>
        <p:nvSpPr>
          <p:cNvPr id="26" name="Oval 25"/>
          <p:cNvSpPr/>
          <p:nvPr/>
        </p:nvSpPr>
        <p:spPr>
          <a:xfrm>
            <a:off x="812787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7" name="TextBox 26"/>
          <p:cNvSpPr txBox="1"/>
          <p:nvPr/>
        </p:nvSpPr>
        <p:spPr>
          <a:xfrm>
            <a:off x="7712035" y="265064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33%</a:t>
            </a:r>
          </a:p>
        </p:txBody>
      </p:sp>
      <p:sp>
        <p:nvSpPr>
          <p:cNvPr id="28" name="Title 2"/>
          <p:cNvSpPr txBox="1">
            <a:spLocks/>
          </p:cNvSpPr>
          <p:nvPr/>
        </p:nvSpPr>
        <p:spPr>
          <a:xfrm>
            <a:off x="7507550"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2018</a:t>
            </a:r>
          </a:p>
        </p:txBody>
      </p:sp>
      <p:sp>
        <p:nvSpPr>
          <p:cNvPr id="29" name="Title 2"/>
          <p:cNvSpPr txBox="1">
            <a:spLocks/>
          </p:cNvSpPr>
          <p:nvPr/>
        </p:nvSpPr>
        <p:spPr>
          <a:xfrm>
            <a:off x="7681689"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$102m</a:t>
            </a:r>
          </a:p>
        </p:txBody>
      </p:sp>
    </p:spTree>
    <p:extLst>
      <p:ext uri="{BB962C8B-B14F-4D97-AF65-F5344CB8AC3E}">
        <p14:creationId xmlns:p14="http://schemas.microsoft.com/office/powerpoint/2010/main" val="2200964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devices </a:t>
            </a:r>
            <a:r>
              <a:rPr lang="en-US" dirty="0" smtClean="0">
                <a:solidFill>
                  <a:schemeClr val="accent2"/>
                </a:solidFill>
              </a:rPr>
              <a:t>Usage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7"/>
          <p:cNvSpPr>
            <a:spLocks/>
          </p:cNvSpPr>
          <p:nvPr/>
        </p:nvSpPr>
        <p:spPr bwMode="auto">
          <a:xfrm>
            <a:off x="4546124" y="4541133"/>
            <a:ext cx="795180" cy="78478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9"/>
          <p:cNvSpPr>
            <a:spLocks/>
          </p:cNvSpPr>
          <p:nvPr/>
        </p:nvSpPr>
        <p:spPr bwMode="auto">
          <a:xfrm>
            <a:off x="1175731" y="4564064"/>
            <a:ext cx="516625" cy="738922"/>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18"/>
          <p:cNvSpPr>
            <a:spLocks/>
          </p:cNvSpPr>
          <p:nvPr/>
        </p:nvSpPr>
        <p:spPr bwMode="auto">
          <a:xfrm>
            <a:off x="2943563" y="4554891"/>
            <a:ext cx="500673" cy="757267"/>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21"/>
          <p:cNvSpPr>
            <a:spLocks/>
          </p:cNvSpPr>
          <p:nvPr/>
        </p:nvSpPr>
        <p:spPr bwMode="auto">
          <a:xfrm>
            <a:off x="6270911" y="4644336"/>
            <a:ext cx="900094" cy="57837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23"/>
          <p:cNvSpPr>
            <a:spLocks/>
          </p:cNvSpPr>
          <p:nvPr/>
        </p:nvSpPr>
        <p:spPr bwMode="auto">
          <a:xfrm>
            <a:off x="8030210" y="4615547"/>
            <a:ext cx="864757" cy="63595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TextBox 8"/>
          <p:cNvSpPr txBox="1"/>
          <p:nvPr/>
        </p:nvSpPr>
        <p:spPr>
          <a:xfrm>
            <a:off x="85495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California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TextBox 48"/>
          <p:cNvSpPr txBox="1"/>
          <p:nvPr/>
        </p:nvSpPr>
        <p:spPr>
          <a:xfrm>
            <a:off x="262881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Nevada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0" name="TextBox 49"/>
          <p:cNvSpPr txBox="1"/>
          <p:nvPr/>
        </p:nvSpPr>
        <p:spPr>
          <a:xfrm>
            <a:off x="4402668"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Texas</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1" name="TextBox 50"/>
          <p:cNvSpPr txBox="1"/>
          <p:nvPr/>
        </p:nvSpPr>
        <p:spPr>
          <a:xfrm>
            <a:off x="617652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Montana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2" name="TextBox 51"/>
          <p:cNvSpPr txBox="1"/>
          <p:nvPr/>
        </p:nvSpPr>
        <p:spPr>
          <a:xfrm>
            <a:off x="795038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New York</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grpSp>
        <p:nvGrpSpPr>
          <p:cNvPr id="17" name="Group 16"/>
          <p:cNvGrpSpPr/>
          <p:nvPr/>
        </p:nvGrpSpPr>
        <p:grpSpPr>
          <a:xfrm>
            <a:off x="643203" y="2316488"/>
            <a:ext cx="1434915" cy="1936014"/>
            <a:chOff x="593725" y="1544816"/>
            <a:chExt cx="1324537" cy="1787090"/>
          </a:xfrm>
        </p:grpSpPr>
        <p:sp>
          <p:nvSpPr>
            <p:cNvPr id="55" name="TextBox 54"/>
            <p:cNvSpPr txBox="1"/>
            <p:nvPr/>
          </p:nvSpPr>
          <p:spPr>
            <a:xfrm>
              <a:off x="1532938" y="2723806"/>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p>
          </p:txBody>
        </p:sp>
        <p:cxnSp>
          <p:nvCxnSpPr>
            <p:cNvPr id="136" name="Straight Connector 135"/>
            <p:cNvCxnSpPr/>
            <p:nvPr/>
          </p:nvCxnSpPr>
          <p:spPr>
            <a:xfrm flipV="1">
              <a:off x="13528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11616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6" name="Freeform 21"/>
            <p:cNvSpPr>
              <a:spLocks noEditPoints="1"/>
            </p:cNvSpPr>
            <p:nvPr/>
          </p:nvSpPr>
          <p:spPr bwMode="auto">
            <a:xfrm>
              <a:off x="843297" y="1921059"/>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7" name="Freeform 24"/>
            <p:cNvSpPr>
              <a:spLocks noEditPoints="1"/>
            </p:cNvSpPr>
            <p:nvPr/>
          </p:nvSpPr>
          <p:spPr bwMode="auto">
            <a:xfrm>
              <a:off x="1532938" y="2909607"/>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8" name="TextBox 57"/>
            <p:cNvSpPr txBox="1"/>
            <p:nvPr/>
          </p:nvSpPr>
          <p:spPr>
            <a:xfrm>
              <a:off x="593725" y="1721520"/>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89%</a:t>
              </a:r>
            </a:p>
          </p:txBody>
        </p:sp>
        <p:sp>
          <p:nvSpPr>
            <p:cNvPr id="86" name="Rectangle 85"/>
            <p:cNvSpPr/>
            <p:nvPr/>
          </p:nvSpPr>
          <p:spPr>
            <a:xfrm rot="16200000">
              <a:off x="1049133" y="2931716"/>
              <a:ext cx="60809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Rectangle 88"/>
            <p:cNvSpPr/>
            <p:nvPr/>
          </p:nvSpPr>
          <p:spPr>
            <a:xfrm rot="16200000">
              <a:off x="373175" y="2446958"/>
              <a:ext cx="1577615"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4" name="Group 13"/>
          <p:cNvGrpSpPr/>
          <p:nvPr/>
        </p:nvGrpSpPr>
        <p:grpSpPr>
          <a:xfrm>
            <a:off x="7824444" y="2316488"/>
            <a:ext cx="1434915" cy="1936014"/>
            <a:chOff x="7222563" y="1544816"/>
            <a:chExt cx="1324537" cy="1787090"/>
          </a:xfrm>
        </p:grpSpPr>
        <p:cxnSp>
          <p:nvCxnSpPr>
            <p:cNvPr id="152" name="Straight Connector 151"/>
            <p:cNvCxnSpPr/>
            <p:nvPr/>
          </p:nvCxnSpPr>
          <p:spPr>
            <a:xfrm flipV="1">
              <a:off x="79816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V="1">
              <a:off x="77904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54" name="TextBox 153"/>
            <p:cNvSpPr txBox="1"/>
            <p:nvPr/>
          </p:nvSpPr>
          <p:spPr>
            <a:xfrm>
              <a:off x="8161776" y="1983982"/>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78%</a:t>
              </a:r>
            </a:p>
          </p:txBody>
        </p:sp>
        <p:sp>
          <p:nvSpPr>
            <p:cNvPr id="155" name="Freeform 21"/>
            <p:cNvSpPr>
              <a:spLocks noEditPoints="1"/>
            </p:cNvSpPr>
            <p:nvPr/>
          </p:nvSpPr>
          <p:spPr bwMode="auto">
            <a:xfrm>
              <a:off x="7472135" y="275333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6" name="Freeform 24"/>
            <p:cNvSpPr>
              <a:spLocks noEditPoints="1"/>
            </p:cNvSpPr>
            <p:nvPr/>
          </p:nvSpPr>
          <p:spPr bwMode="auto">
            <a:xfrm>
              <a:off x="8161776" y="2169783"/>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7" name="TextBox 156"/>
            <p:cNvSpPr txBox="1"/>
            <p:nvPr/>
          </p:nvSpPr>
          <p:spPr>
            <a:xfrm>
              <a:off x="7222563" y="255379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41%</a:t>
              </a:r>
            </a:p>
          </p:txBody>
        </p:sp>
        <p:sp>
          <p:nvSpPr>
            <p:cNvPr id="158" name="Rectangle 157"/>
            <p:cNvSpPr/>
            <p:nvPr/>
          </p:nvSpPr>
          <p:spPr>
            <a:xfrm rot="16200000">
              <a:off x="7320233" y="2573977"/>
              <a:ext cx="1323576"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rot="16200000">
              <a:off x="7401603" y="2846546"/>
              <a:ext cx="778436"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8" name="Group 17"/>
          <p:cNvGrpSpPr/>
          <p:nvPr/>
        </p:nvGrpSpPr>
        <p:grpSpPr>
          <a:xfrm>
            <a:off x="6029133" y="2316488"/>
            <a:ext cx="1434915" cy="1947257"/>
            <a:chOff x="5565353" y="1544816"/>
            <a:chExt cx="1324537" cy="1797468"/>
          </a:xfrm>
        </p:grpSpPr>
        <p:sp>
          <p:nvSpPr>
            <p:cNvPr id="163" name="TextBox 162"/>
            <p:cNvSpPr txBox="1"/>
            <p:nvPr/>
          </p:nvSpPr>
          <p:spPr>
            <a:xfrm>
              <a:off x="6504566" y="1720623"/>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93%</a:t>
              </a:r>
            </a:p>
          </p:txBody>
        </p:sp>
        <p:cxnSp>
          <p:nvCxnSpPr>
            <p:cNvPr id="161" name="Straight Connector 160"/>
            <p:cNvCxnSpPr/>
            <p:nvPr/>
          </p:nvCxnSpPr>
          <p:spPr>
            <a:xfrm flipV="1">
              <a:off x="63244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61332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4" name="Freeform 21"/>
            <p:cNvSpPr>
              <a:spLocks noEditPoints="1"/>
            </p:cNvSpPr>
            <p:nvPr/>
          </p:nvSpPr>
          <p:spPr bwMode="auto">
            <a:xfrm>
              <a:off x="5814925" y="309355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5" name="Freeform 24"/>
            <p:cNvSpPr>
              <a:spLocks noEditPoints="1"/>
            </p:cNvSpPr>
            <p:nvPr/>
          </p:nvSpPr>
          <p:spPr bwMode="auto">
            <a:xfrm>
              <a:off x="6504566" y="1906424"/>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6" name="TextBox 165"/>
            <p:cNvSpPr txBox="1"/>
            <p:nvPr/>
          </p:nvSpPr>
          <p:spPr>
            <a:xfrm>
              <a:off x="5565353" y="289401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p>
          </p:txBody>
        </p:sp>
        <p:sp>
          <p:nvSpPr>
            <p:cNvPr id="167" name="Rectangle 166"/>
            <p:cNvSpPr/>
            <p:nvPr/>
          </p:nvSpPr>
          <p:spPr>
            <a:xfrm rot="16200000">
              <a:off x="5519619" y="2430573"/>
              <a:ext cx="1610384"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8" name="Rectangle 167"/>
            <p:cNvSpPr/>
            <p:nvPr/>
          </p:nvSpPr>
          <p:spPr>
            <a:xfrm rot="16200000">
              <a:off x="5922462" y="3024616"/>
              <a:ext cx="422297"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2" name="Group 11"/>
          <p:cNvGrpSpPr/>
          <p:nvPr/>
        </p:nvGrpSpPr>
        <p:grpSpPr>
          <a:xfrm>
            <a:off x="4233822" y="2316488"/>
            <a:ext cx="1434915" cy="1936014"/>
            <a:chOff x="3908143" y="1544816"/>
            <a:chExt cx="1324537" cy="1787090"/>
          </a:xfrm>
        </p:grpSpPr>
        <p:cxnSp>
          <p:nvCxnSpPr>
            <p:cNvPr id="170" name="Straight Connector 169"/>
            <p:cNvCxnSpPr/>
            <p:nvPr/>
          </p:nvCxnSpPr>
          <p:spPr>
            <a:xfrm flipV="1">
              <a:off x="46672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V="1">
              <a:off x="44760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4847356" y="2092839"/>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73%</a:t>
              </a:r>
            </a:p>
          </p:txBody>
        </p:sp>
        <p:sp>
          <p:nvSpPr>
            <p:cNvPr id="173" name="Freeform 21"/>
            <p:cNvSpPr>
              <a:spLocks noEditPoints="1"/>
            </p:cNvSpPr>
            <p:nvPr/>
          </p:nvSpPr>
          <p:spPr bwMode="auto">
            <a:xfrm>
              <a:off x="4157715" y="255346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4" name="Freeform 24"/>
            <p:cNvSpPr>
              <a:spLocks noEditPoints="1"/>
            </p:cNvSpPr>
            <p:nvPr/>
          </p:nvSpPr>
          <p:spPr bwMode="auto">
            <a:xfrm>
              <a:off x="4847356" y="2278640"/>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5" name="TextBox 174"/>
            <p:cNvSpPr txBox="1"/>
            <p:nvPr/>
          </p:nvSpPr>
          <p:spPr>
            <a:xfrm>
              <a:off x="3908143" y="235392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52%</a:t>
              </a:r>
            </a:p>
          </p:txBody>
        </p:sp>
        <p:sp>
          <p:nvSpPr>
            <p:cNvPr id="176" name="Rectangle 175"/>
            <p:cNvSpPr/>
            <p:nvPr/>
          </p:nvSpPr>
          <p:spPr>
            <a:xfrm rot="16200000">
              <a:off x="4047863" y="2616027"/>
              <a:ext cx="1239477"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Rectangle 176"/>
            <p:cNvSpPr/>
            <p:nvPr/>
          </p:nvSpPr>
          <p:spPr>
            <a:xfrm rot="16200000">
              <a:off x="3991599" y="2750962"/>
              <a:ext cx="969604"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6" name="Group 15"/>
          <p:cNvGrpSpPr/>
          <p:nvPr/>
        </p:nvGrpSpPr>
        <p:grpSpPr>
          <a:xfrm>
            <a:off x="2438512" y="2316488"/>
            <a:ext cx="1434915" cy="1936014"/>
            <a:chOff x="2250934" y="1544816"/>
            <a:chExt cx="1324537" cy="1787090"/>
          </a:xfrm>
        </p:grpSpPr>
        <p:sp>
          <p:nvSpPr>
            <p:cNvPr id="184" name="TextBox 183"/>
            <p:cNvSpPr txBox="1"/>
            <p:nvPr/>
          </p:nvSpPr>
          <p:spPr>
            <a:xfrm>
              <a:off x="2250934" y="232628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55%</a:t>
              </a:r>
            </a:p>
          </p:txBody>
        </p:sp>
        <p:cxnSp>
          <p:nvCxnSpPr>
            <p:cNvPr id="179" name="Straight Connector 178"/>
            <p:cNvCxnSpPr/>
            <p:nvPr/>
          </p:nvCxnSpPr>
          <p:spPr>
            <a:xfrm flipV="1">
              <a:off x="30100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28188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1" name="TextBox 180"/>
            <p:cNvSpPr txBox="1"/>
            <p:nvPr/>
          </p:nvSpPr>
          <p:spPr>
            <a:xfrm>
              <a:off x="3190147" y="2155150"/>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182" name="Freeform 21"/>
            <p:cNvSpPr>
              <a:spLocks noEditPoints="1"/>
            </p:cNvSpPr>
            <p:nvPr/>
          </p:nvSpPr>
          <p:spPr bwMode="auto">
            <a:xfrm>
              <a:off x="2500506" y="252582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3" name="Freeform 24"/>
            <p:cNvSpPr>
              <a:spLocks noEditPoints="1"/>
            </p:cNvSpPr>
            <p:nvPr/>
          </p:nvSpPr>
          <p:spPr bwMode="auto">
            <a:xfrm>
              <a:off x="3190147" y="2340951"/>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5" name="Rectangle 184"/>
            <p:cNvSpPr/>
            <p:nvPr/>
          </p:nvSpPr>
          <p:spPr>
            <a:xfrm rot="16200000">
              <a:off x="2429332" y="2654705"/>
              <a:ext cx="116211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Rectangle 185"/>
            <p:cNvSpPr/>
            <p:nvPr/>
          </p:nvSpPr>
          <p:spPr>
            <a:xfrm rot="16200000">
              <a:off x="2334391" y="2750963"/>
              <a:ext cx="969601"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933173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VS </a:t>
            </a:r>
            <a:r>
              <a:rPr lang="en-US" dirty="0" smtClean="0">
                <a:solidFill>
                  <a:schemeClr val="accent2"/>
                </a:solidFill>
              </a:rPr>
              <a:t>Net 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ontent Placeholder 3"/>
          <p:cNvGraphicFramePr>
            <a:graphicFrameLocks/>
          </p:cNvGraphicFramePr>
          <p:nvPr>
            <p:extLst>
              <p:ext uri="{D42A27DB-BD31-4B8C-83A1-F6EECF244321}">
                <p14:modId xmlns:p14="http://schemas.microsoft.com/office/powerpoint/2010/main" val="788518183"/>
              </p:ext>
            </p:extLst>
          </p:nvPr>
        </p:nvGraphicFramePr>
        <p:xfrm>
          <a:off x="681037" y="2167224"/>
          <a:ext cx="8714804" cy="3194823"/>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402812" y="2616149"/>
            <a:ext cx="623009"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3332097" y="2998691"/>
            <a:ext cx="107071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215379" y="2487542"/>
            <a:ext cx="1456553" cy="280141"/>
          </a:xfrm>
          <a:prstGeom prst="rect">
            <a:avLst/>
          </a:prstGeom>
          <a:noFill/>
        </p:spPr>
        <p:txBody>
          <a:bodyPr wrap="square" lIns="0" tIns="0" rIns="0" bIns="0" rtlCol="0">
            <a:spAutoFit/>
          </a:bodyPr>
          <a:lstStyle/>
          <a:p>
            <a:pP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$125M</a:t>
            </a:r>
          </a:p>
        </p:txBody>
      </p:sp>
      <p:sp>
        <p:nvSpPr>
          <p:cNvPr id="8" name="TextBox 7"/>
          <p:cNvSpPr txBox="1"/>
          <p:nvPr/>
        </p:nvSpPr>
        <p:spPr>
          <a:xfrm>
            <a:off x="5215379" y="2795207"/>
            <a:ext cx="1456553" cy="180049"/>
          </a:xfrm>
          <a:prstGeom prst="rect">
            <a:avLst/>
          </a:prstGeom>
          <a:noFill/>
        </p:spPr>
        <p:txBody>
          <a:bodyPr wrap="square" lIns="0" tIns="0" rIns="0" bIns="0" rtlCol="0">
            <a:spAutoFit/>
          </a:bodyPr>
          <a:lstStyle/>
          <a:p>
            <a:pP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Revenue</a:t>
            </a:r>
          </a:p>
        </p:txBody>
      </p:sp>
      <p:sp>
        <p:nvSpPr>
          <p:cNvPr id="9" name="TextBox 8"/>
          <p:cNvSpPr txBox="1"/>
          <p:nvPr/>
        </p:nvSpPr>
        <p:spPr>
          <a:xfrm>
            <a:off x="1727642" y="2874100"/>
            <a:ext cx="1456553" cy="280141"/>
          </a:xfrm>
          <a:prstGeom prst="rect">
            <a:avLst/>
          </a:prstGeom>
          <a:noFill/>
        </p:spPr>
        <p:txBody>
          <a:bodyPr wrap="square" lIns="0" tIns="0" rIns="0" bIns="0" rtlCol="0">
            <a:spAutoFit/>
          </a:bodyPr>
          <a:lstStyle/>
          <a:p>
            <a:pPr algn="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$105M</a:t>
            </a:r>
          </a:p>
        </p:txBody>
      </p:sp>
      <p:sp>
        <p:nvSpPr>
          <p:cNvPr id="10" name="TextBox 9"/>
          <p:cNvSpPr txBox="1"/>
          <p:nvPr/>
        </p:nvSpPr>
        <p:spPr>
          <a:xfrm>
            <a:off x="1727642" y="3181766"/>
            <a:ext cx="1456553" cy="180049"/>
          </a:xfrm>
          <a:prstGeom prst="rect">
            <a:avLst/>
          </a:prstGeom>
          <a:noFill/>
        </p:spPr>
        <p:txBody>
          <a:bodyPr wrap="square" lIns="0" tIns="0" rIns="0" bIns="0" rtlCol="0">
            <a:spAutoFit/>
          </a:bodyPr>
          <a:lstStyle/>
          <a:p>
            <a:pPr algn="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Net income</a:t>
            </a:r>
          </a:p>
        </p:txBody>
      </p:sp>
    </p:spTree>
    <p:extLst>
      <p:ext uri="{BB962C8B-B14F-4D97-AF65-F5344CB8AC3E}">
        <p14:creationId xmlns:p14="http://schemas.microsoft.com/office/powerpoint/2010/main" val="295544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Online 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1549474735"/>
              </p:ext>
            </p:extLst>
          </p:nvPr>
        </p:nvGraphicFramePr>
        <p:xfrm>
          <a:off x="643203" y="2039408"/>
          <a:ext cx="8581760" cy="3246968"/>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3700990" y="2553166"/>
            <a:ext cx="318078"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4185032" y="2401624"/>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656K</a:t>
            </a:r>
          </a:p>
        </p:txBody>
      </p:sp>
      <p:sp>
        <p:nvSpPr>
          <p:cNvPr id="7" name="TextBox 6"/>
          <p:cNvSpPr txBox="1"/>
          <p:nvPr/>
        </p:nvSpPr>
        <p:spPr>
          <a:xfrm>
            <a:off x="4185032" y="2705281"/>
            <a:ext cx="145655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Buyers in 2018</a:t>
            </a:r>
          </a:p>
        </p:txBody>
      </p:sp>
    </p:spTree>
    <p:extLst>
      <p:ext uri="{BB962C8B-B14F-4D97-AF65-F5344CB8AC3E}">
        <p14:creationId xmlns:p14="http://schemas.microsoft.com/office/powerpoint/2010/main" val="35098872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Net Income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044807806"/>
              </p:ext>
            </p:extLst>
          </p:nvPr>
        </p:nvGraphicFramePr>
        <p:xfrm>
          <a:off x="643202" y="2101322"/>
          <a:ext cx="8605839" cy="31413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505535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547573057"/>
              </p:ext>
            </p:extLst>
          </p:nvPr>
        </p:nvGraphicFramePr>
        <p:xfrm>
          <a:off x="643202" y="2096483"/>
          <a:ext cx="8616155" cy="31269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661882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Predicted </a:t>
            </a:r>
            <a:r>
              <a:rPr lang="en-US" dirty="0" smtClean="0">
                <a:solidFill>
                  <a:schemeClr val="accent2"/>
                </a:solidFill>
              </a:rPr>
              <a:t>Profits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112621275"/>
              </p:ext>
            </p:extLst>
          </p:nvPr>
        </p:nvGraphicFramePr>
        <p:xfrm>
          <a:off x="958498" y="2275594"/>
          <a:ext cx="8266465" cy="301078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28637" y="3448768"/>
            <a:ext cx="1497355" cy="137602"/>
          </a:xfrm>
          <a:prstGeom prst="rect">
            <a:avLst/>
          </a:prstGeom>
          <a:noFill/>
        </p:spPr>
        <p:txBody>
          <a:bodyPr wrap="square" lIns="0" tIns="0" rIns="0" bIns="0" rtlCol="0">
            <a:spAutoFit/>
          </a:bodyPr>
          <a:lstStyle/>
          <a:p>
            <a:pPr algn="ctr"/>
            <a:r>
              <a:rPr lang="en-US" sz="894" cap="all" dirty="0">
                <a:solidFill>
                  <a:schemeClr val="accent4"/>
                </a:solidFill>
                <a:latin typeface="Open Sans" panose="020B0606030504020204" pitchFamily="34" charset="0"/>
                <a:ea typeface="Open Sans" panose="020B0606030504020204" pitchFamily="34" charset="0"/>
                <a:cs typeface="Open Sans" panose="020B0606030504020204" pitchFamily="34" charset="0"/>
              </a:rPr>
              <a:t>USD Dollar Millions</a:t>
            </a:r>
            <a:endParaRPr lang="en-US" sz="894" cap="all" spc="21" dirty="0">
              <a:solidFill>
                <a:schemeClr val="accent4"/>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6" name="Straight Connector 5"/>
          <p:cNvCxnSpPr/>
          <p:nvPr/>
        </p:nvCxnSpPr>
        <p:spPr>
          <a:xfrm flipH="1">
            <a:off x="5460149" y="2677596"/>
            <a:ext cx="69670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842592" y="2527554"/>
            <a:ext cx="1456553" cy="300082"/>
          </a:xfrm>
          <a:prstGeom prst="rect">
            <a:avLst/>
          </a:prstGeom>
          <a:noFill/>
        </p:spPr>
        <p:txBody>
          <a:bodyPr wrap="square" lIns="0" tIns="0" rIns="0" bIns="0" rtlCol="0">
            <a:spAutoFit/>
          </a:bodyPr>
          <a:lstStyle/>
          <a:p>
            <a:pPr algn="r"/>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$85m</a:t>
            </a:r>
          </a:p>
        </p:txBody>
      </p:sp>
      <p:sp>
        <p:nvSpPr>
          <p:cNvPr id="12" name="TextBox 11"/>
          <p:cNvSpPr txBox="1"/>
          <p:nvPr/>
        </p:nvSpPr>
        <p:spPr>
          <a:xfrm>
            <a:off x="3842592" y="2854140"/>
            <a:ext cx="1456553"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Predicted profit</a:t>
            </a:r>
          </a:p>
        </p:txBody>
      </p:sp>
    </p:spTree>
    <p:extLst>
      <p:ext uri="{BB962C8B-B14F-4D97-AF65-F5344CB8AC3E}">
        <p14:creationId xmlns:p14="http://schemas.microsoft.com/office/powerpoint/2010/main" val="27528267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038444131"/>
              </p:ext>
            </p:extLst>
          </p:nvPr>
        </p:nvGraphicFramePr>
        <p:xfrm>
          <a:off x="1423988" y="2199794"/>
          <a:ext cx="7058025" cy="3130567"/>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386116" y="3449636"/>
            <a:ext cx="623009" cy="0"/>
          </a:xfrm>
          <a:prstGeom prst="line">
            <a:avLst/>
          </a:prstGeom>
          <a:ln w="9525">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155855" y="3299595"/>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$186k</a:t>
            </a:r>
          </a:p>
        </p:txBody>
      </p:sp>
    </p:spTree>
    <p:extLst>
      <p:ext uri="{BB962C8B-B14F-4D97-AF65-F5344CB8AC3E}">
        <p14:creationId xmlns:p14="http://schemas.microsoft.com/office/powerpoint/2010/main" val="20191699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List Option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TextBox 12"/>
          <p:cNvSpPr txBox="1"/>
          <p:nvPr/>
        </p:nvSpPr>
        <p:spPr>
          <a:xfrm>
            <a:off x="643202" y="4822746"/>
            <a:ext cx="8605839" cy="346890"/>
          </a:xfrm>
          <a:prstGeom prst="rect">
            <a:avLst/>
          </a:prstGeom>
          <a:noFill/>
          <a:ln>
            <a:noFill/>
          </a:ln>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data about the title here. The explanation should be short. Insert some explanations, information, data about the title here. Some explanations, information, data about the title here. The explanation.</a:t>
            </a:r>
          </a:p>
        </p:txBody>
      </p:sp>
      <p:grpSp>
        <p:nvGrpSpPr>
          <p:cNvPr id="14" name="Group 13"/>
          <p:cNvGrpSpPr/>
          <p:nvPr/>
        </p:nvGrpSpPr>
        <p:grpSpPr>
          <a:xfrm>
            <a:off x="1334862" y="2219617"/>
            <a:ext cx="2029505" cy="1964342"/>
            <a:chOff x="1232180" y="1455396"/>
            <a:chExt cx="1873389" cy="1813239"/>
          </a:xfrm>
        </p:grpSpPr>
        <p:sp>
          <p:nvSpPr>
            <p:cNvPr id="4" name="TextBox 3"/>
            <p:cNvSpPr txBox="1"/>
            <p:nvPr/>
          </p:nvSpPr>
          <p:spPr>
            <a:xfrm>
              <a:off x="1232180"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6" name="TextBox 5"/>
            <p:cNvSpPr txBox="1"/>
            <p:nvPr/>
          </p:nvSpPr>
          <p:spPr>
            <a:xfrm>
              <a:off x="1232180"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01</a:t>
              </a:r>
            </a:p>
          </p:txBody>
        </p:sp>
        <p:sp>
          <p:nvSpPr>
            <p:cNvPr id="5" name="TextBox 4"/>
            <p:cNvSpPr txBox="1"/>
            <p:nvPr/>
          </p:nvSpPr>
          <p:spPr>
            <a:xfrm>
              <a:off x="1772348"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Social Marketing</a:t>
              </a:r>
            </a:p>
          </p:txBody>
        </p:sp>
      </p:grpSp>
      <p:grpSp>
        <p:nvGrpSpPr>
          <p:cNvPr id="15" name="Group 14"/>
          <p:cNvGrpSpPr/>
          <p:nvPr/>
        </p:nvGrpSpPr>
        <p:grpSpPr>
          <a:xfrm>
            <a:off x="3938249" y="2219617"/>
            <a:ext cx="2029505" cy="1964342"/>
            <a:chOff x="3635306" y="1455396"/>
            <a:chExt cx="1873389" cy="1813239"/>
          </a:xfrm>
        </p:grpSpPr>
        <p:sp>
          <p:nvSpPr>
            <p:cNvPr id="7" name="TextBox 6"/>
            <p:cNvSpPr txBox="1"/>
            <p:nvPr/>
          </p:nvSpPr>
          <p:spPr>
            <a:xfrm>
              <a:off x="3635306"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9" name="TextBox 8"/>
            <p:cNvSpPr txBox="1"/>
            <p:nvPr/>
          </p:nvSpPr>
          <p:spPr>
            <a:xfrm>
              <a:off x="3635306"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02</a:t>
              </a:r>
            </a:p>
          </p:txBody>
        </p:sp>
        <p:sp>
          <p:nvSpPr>
            <p:cNvPr id="8" name="TextBox 7"/>
            <p:cNvSpPr txBox="1"/>
            <p:nvPr/>
          </p:nvSpPr>
          <p:spPr>
            <a:xfrm>
              <a:off x="4175474"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Video Production</a:t>
              </a:r>
            </a:p>
          </p:txBody>
        </p:sp>
      </p:grpSp>
      <p:grpSp>
        <p:nvGrpSpPr>
          <p:cNvPr id="16" name="Group 15"/>
          <p:cNvGrpSpPr/>
          <p:nvPr/>
        </p:nvGrpSpPr>
        <p:grpSpPr>
          <a:xfrm>
            <a:off x="6541635" y="2219617"/>
            <a:ext cx="2029505" cy="1964342"/>
            <a:chOff x="6038432" y="1455396"/>
            <a:chExt cx="1873389" cy="1813239"/>
          </a:xfrm>
        </p:grpSpPr>
        <p:sp>
          <p:nvSpPr>
            <p:cNvPr id="10" name="TextBox 9"/>
            <p:cNvSpPr txBox="1"/>
            <p:nvPr/>
          </p:nvSpPr>
          <p:spPr>
            <a:xfrm>
              <a:off x="6038432"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12" name="TextBox 11"/>
            <p:cNvSpPr txBox="1"/>
            <p:nvPr/>
          </p:nvSpPr>
          <p:spPr>
            <a:xfrm>
              <a:off x="6038432"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03</a:t>
              </a:r>
            </a:p>
          </p:txBody>
        </p:sp>
        <p:sp>
          <p:nvSpPr>
            <p:cNvPr id="11" name="TextBox 10"/>
            <p:cNvSpPr txBox="1"/>
            <p:nvPr/>
          </p:nvSpPr>
          <p:spPr>
            <a:xfrm>
              <a:off x="6578600"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Graphic Design</a:t>
              </a:r>
            </a:p>
          </p:txBody>
        </p:sp>
      </p:grpSp>
    </p:spTree>
    <p:extLst>
      <p:ext uri="{BB962C8B-B14F-4D97-AF65-F5344CB8AC3E}">
        <p14:creationId xmlns:p14="http://schemas.microsoft.com/office/powerpoint/2010/main" val="28977856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Working </a:t>
            </a:r>
            <a:r>
              <a:rPr lang="en-US" dirty="0" smtClean="0">
                <a:solidFill>
                  <a:schemeClr val="accent2"/>
                </a:solidFill>
              </a:rPr>
              <a:t>Margins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560348339"/>
              </p:ext>
            </p:extLst>
          </p:nvPr>
        </p:nvGraphicFramePr>
        <p:xfrm>
          <a:off x="670719" y="2066926"/>
          <a:ext cx="8564563" cy="321945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Arrow Connector 4"/>
          <p:cNvCxnSpPr/>
          <p:nvPr/>
        </p:nvCxnSpPr>
        <p:spPr>
          <a:xfrm flipV="1">
            <a:off x="6364116" y="2747610"/>
            <a:ext cx="0" cy="2252134"/>
          </a:xfrm>
          <a:prstGeom prst="straightConnector1">
            <a:avLst/>
          </a:prstGeom>
          <a:ln w="12700">
            <a:solidFill>
              <a:schemeClr val="accent5"/>
            </a:solidFill>
            <a:tailEnd type="triangle" w="med" len="med"/>
          </a:ln>
        </p:spPr>
        <p:style>
          <a:lnRef idx="1">
            <a:schemeClr val="accent1"/>
          </a:lnRef>
          <a:fillRef idx="0">
            <a:schemeClr val="accent1"/>
          </a:fillRef>
          <a:effectRef idx="0">
            <a:schemeClr val="accent1"/>
          </a:effectRef>
          <a:fontRef idx="minor">
            <a:schemeClr val="tx1"/>
          </a:fontRef>
        </p:style>
      </p:cxnSp>
      <p:sp>
        <p:nvSpPr>
          <p:cNvPr id="6" name="Title 2"/>
          <p:cNvSpPr txBox="1">
            <a:spLocks/>
          </p:cNvSpPr>
          <p:nvPr/>
        </p:nvSpPr>
        <p:spPr>
          <a:xfrm>
            <a:off x="5537210" y="2314575"/>
            <a:ext cx="1653812" cy="33329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Launched of New E-Commerce Site</a:t>
            </a:r>
          </a:p>
        </p:txBody>
      </p:sp>
    </p:spTree>
    <p:extLst>
      <p:ext uri="{BB962C8B-B14F-4D97-AF65-F5344CB8AC3E}">
        <p14:creationId xmlns:p14="http://schemas.microsoft.com/office/powerpoint/2010/main" val="1088558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Smart </a:t>
            </a:r>
            <a:r>
              <a:rPr lang="en-US" dirty="0" smtClean="0">
                <a:solidFill>
                  <a:schemeClr val="accent2"/>
                </a:solidFill>
              </a:rPr>
              <a:t>Column</a:t>
            </a:r>
            <a:r>
              <a:rPr lang="en-US" dirty="0" smtClean="0"/>
              <a:t>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204274210"/>
              </p:ext>
            </p:extLst>
          </p:nvPr>
        </p:nvGraphicFramePr>
        <p:xfrm>
          <a:off x="595971" y="2501870"/>
          <a:ext cx="8714058" cy="2620736"/>
        </p:xfrm>
        <a:graphic>
          <a:graphicData uri="http://schemas.openxmlformats.org/drawingml/2006/chart">
            <c:chart xmlns:c="http://schemas.openxmlformats.org/drawingml/2006/chart" xmlns:r="http://schemas.openxmlformats.org/officeDocument/2006/relationships" r:id="rId2"/>
          </a:graphicData>
        </a:graphic>
      </p:graphicFrame>
      <p:sp>
        <p:nvSpPr>
          <p:cNvPr id="6" name="Freeform 5"/>
          <p:cNvSpPr/>
          <p:nvPr/>
        </p:nvSpPr>
        <p:spPr>
          <a:xfrm>
            <a:off x="1048509" y="2767768"/>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1099329" y="2819188"/>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8" name="Freeform 7"/>
          <p:cNvSpPr/>
          <p:nvPr/>
        </p:nvSpPr>
        <p:spPr>
          <a:xfrm>
            <a:off x="2666775"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2717595"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10" name="Freeform 9"/>
          <p:cNvSpPr/>
          <p:nvPr/>
        </p:nvSpPr>
        <p:spPr>
          <a:xfrm>
            <a:off x="5189477" y="2702946"/>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5240297" y="2754367"/>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74.6M</a:t>
            </a:r>
          </a:p>
        </p:txBody>
      </p:sp>
      <p:sp>
        <p:nvSpPr>
          <p:cNvPr id="12" name="Freeform 11"/>
          <p:cNvSpPr/>
          <p:nvPr/>
        </p:nvSpPr>
        <p:spPr>
          <a:xfrm>
            <a:off x="6819823"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6870643"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84.2M</a:t>
            </a:r>
          </a:p>
        </p:txBody>
      </p:sp>
      <p:sp>
        <p:nvSpPr>
          <p:cNvPr id="14" name="Freeform 13"/>
          <p:cNvSpPr/>
          <p:nvPr/>
        </p:nvSpPr>
        <p:spPr>
          <a:xfrm>
            <a:off x="8470304" y="288140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8521124" y="2932824"/>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67.3M</a:t>
            </a:r>
          </a:p>
        </p:txBody>
      </p:sp>
    </p:spTree>
    <p:extLst>
      <p:ext uri="{BB962C8B-B14F-4D97-AF65-F5344CB8AC3E}">
        <p14:creationId xmlns:p14="http://schemas.microsoft.com/office/powerpoint/2010/main" val="40666984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Comparison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6" name="Chart 5"/>
          <p:cNvGraphicFramePr/>
          <p:nvPr>
            <p:extLst>
              <p:ext uri="{D42A27DB-BD31-4B8C-83A1-F6EECF244321}">
                <p14:modId xmlns:p14="http://schemas.microsoft.com/office/powerpoint/2010/main" val="3089843000"/>
              </p:ext>
            </p:extLst>
          </p:nvPr>
        </p:nvGraphicFramePr>
        <p:xfrm>
          <a:off x="1068457" y="2476390"/>
          <a:ext cx="2743859" cy="1922572"/>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384695" y="2383031"/>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2435515" y="2422371"/>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graphicFrame>
        <p:nvGraphicFramePr>
          <p:cNvPr id="12" name="Chart 11"/>
          <p:cNvGraphicFramePr/>
          <p:nvPr>
            <p:extLst>
              <p:ext uri="{D42A27DB-BD31-4B8C-83A1-F6EECF244321}">
                <p14:modId xmlns:p14="http://schemas.microsoft.com/office/powerpoint/2010/main" val="288438504"/>
              </p:ext>
            </p:extLst>
          </p:nvPr>
        </p:nvGraphicFramePr>
        <p:xfrm>
          <a:off x="6093688" y="2476390"/>
          <a:ext cx="2743859" cy="1922572"/>
        </p:xfrm>
        <a:graphic>
          <a:graphicData uri="http://schemas.openxmlformats.org/drawingml/2006/chart">
            <c:chart xmlns:c="http://schemas.openxmlformats.org/drawingml/2006/chart" xmlns:r="http://schemas.openxmlformats.org/officeDocument/2006/relationships" r:id="rId3"/>
          </a:graphicData>
        </a:graphic>
      </p:graphicFrame>
      <p:sp>
        <p:nvSpPr>
          <p:cNvPr id="15" name="Freeform 14"/>
          <p:cNvSpPr/>
          <p:nvPr/>
        </p:nvSpPr>
        <p:spPr>
          <a:xfrm>
            <a:off x="7767282" y="232148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7818102" y="2360824"/>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74.8M</a:t>
            </a:r>
          </a:p>
        </p:txBody>
      </p:sp>
      <p:cxnSp>
        <p:nvCxnSpPr>
          <p:cNvPr id="23" name="Straight Connector 22"/>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0" name="TextBox 19"/>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21" name="TextBox 20"/>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2" name="TextBox 21"/>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
        <p:nvSpPr>
          <p:cNvPr id="26" name="Oval 25"/>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TextBox 26"/>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Tree>
    <p:extLst>
      <p:ext uri="{BB962C8B-B14F-4D97-AF65-F5344CB8AC3E}">
        <p14:creationId xmlns:p14="http://schemas.microsoft.com/office/powerpoint/2010/main" val="4178653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780783245"/>
              </p:ext>
            </p:extLst>
          </p:nvPr>
        </p:nvGraphicFramePr>
        <p:xfrm>
          <a:off x="681038" y="2189069"/>
          <a:ext cx="3518694" cy="2127344"/>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8" name="Chart 7"/>
          <p:cNvGraphicFramePr/>
          <p:nvPr>
            <p:extLst>
              <p:ext uri="{D42A27DB-BD31-4B8C-83A1-F6EECF244321}">
                <p14:modId xmlns:p14="http://schemas.microsoft.com/office/powerpoint/2010/main" val="59132079"/>
              </p:ext>
            </p:extLst>
          </p:nvPr>
        </p:nvGraphicFramePr>
        <p:xfrm>
          <a:off x="5706269" y="2189069"/>
          <a:ext cx="3518694" cy="2127344"/>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
        <p:nvSpPr>
          <p:cNvPr id="11" name="TextBox 10"/>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16" name="TextBox 15"/>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7" name="TextBox 16"/>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Tree>
    <p:extLst>
      <p:ext uri="{BB962C8B-B14F-4D97-AF65-F5344CB8AC3E}">
        <p14:creationId xmlns:p14="http://schemas.microsoft.com/office/powerpoint/2010/main" val="4386448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Data Driven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8" name="TextBox 17"/>
          <p:cNvSpPr txBox="1"/>
          <p:nvPr/>
        </p:nvSpPr>
        <p:spPr>
          <a:xfrm>
            <a:off x="129292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42%</a:t>
            </a:r>
          </a:p>
        </p:txBody>
      </p:sp>
      <p:sp>
        <p:nvSpPr>
          <p:cNvPr id="23" name="TextBox 22"/>
          <p:cNvSpPr txBox="1"/>
          <p:nvPr/>
        </p:nvSpPr>
        <p:spPr>
          <a:xfrm>
            <a:off x="1971201"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79%</a:t>
            </a:r>
          </a:p>
        </p:txBody>
      </p:sp>
      <p:sp>
        <p:nvSpPr>
          <p:cNvPr id="27" name="TextBox 26"/>
          <p:cNvSpPr txBox="1"/>
          <p:nvPr/>
        </p:nvSpPr>
        <p:spPr>
          <a:xfrm>
            <a:off x="2649473"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47%</a:t>
            </a:r>
          </a:p>
        </p:txBody>
      </p:sp>
      <p:sp>
        <p:nvSpPr>
          <p:cNvPr id="31" name="TextBox 30"/>
          <p:cNvSpPr txBox="1"/>
          <p:nvPr/>
        </p:nvSpPr>
        <p:spPr>
          <a:xfrm>
            <a:off x="332774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93%</a:t>
            </a:r>
          </a:p>
        </p:txBody>
      </p:sp>
      <p:sp>
        <p:nvSpPr>
          <p:cNvPr id="35" name="TextBox 34"/>
          <p:cNvSpPr txBox="1"/>
          <p:nvPr/>
        </p:nvSpPr>
        <p:spPr>
          <a:xfrm>
            <a:off x="4006022"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54%</a:t>
            </a:r>
          </a:p>
        </p:txBody>
      </p:sp>
      <p:sp>
        <p:nvSpPr>
          <p:cNvPr id="17" name="TextBox 16"/>
          <p:cNvSpPr txBox="1"/>
          <p:nvPr/>
        </p:nvSpPr>
        <p:spPr>
          <a:xfrm>
            <a:off x="129292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2014</a:t>
            </a:r>
          </a:p>
        </p:txBody>
      </p:sp>
      <p:sp>
        <p:nvSpPr>
          <p:cNvPr id="22" name="TextBox 21"/>
          <p:cNvSpPr txBox="1"/>
          <p:nvPr/>
        </p:nvSpPr>
        <p:spPr>
          <a:xfrm>
            <a:off x="1971201"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2015</a:t>
            </a:r>
          </a:p>
        </p:txBody>
      </p:sp>
      <p:sp>
        <p:nvSpPr>
          <p:cNvPr id="26" name="TextBox 25"/>
          <p:cNvSpPr txBox="1"/>
          <p:nvPr/>
        </p:nvSpPr>
        <p:spPr>
          <a:xfrm>
            <a:off x="2649473"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2016</a:t>
            </a:r>
          </a:p>
        </p:txBody>
      </p:sp>
      <p:sp>
        <p:nvSpPr>
          <p:cNvPr id="30" name="TextBox 29"/>
          <p:cNvSpPr txBox="1"/>
          <p:nvPr/>
        </p:nvSpPr>
        <p:spPr>
          <a:xfrm>
            <a:off x="332774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2017</a:t>
            </a:r>
          </a:p>
        </p:txBody>
      </p:sp>
      <p:sp>
        <p:nvSpPr>
          <p:cNvPr id="34" name="TextBox 33"/>
          <p:cNvSpPr txBox="1"/>
          <p:nvPr/>
        </p:nvSpPr>
        <p:spPr>
          <a:xfrm>
            <a:off x="4006022"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2018</a:t>
            </a:r>
          </a:p>
        </p:txBody>
      </p:sp>
      <p:grpSp>
        <p:nvGrpSpPr>
          <p:cNvPr id="42" name="Group 41"/>
          <p:cNvGrpSpPr/>
          <p:nvPr/>
        </p:nvGrpSpPr>
        <p:grpSpPr>
          <a:xfrm>
            <a:off x="749390" y="2563132"/>
            <a:ext cx="3988062" cy="2480364"/>
            <a:chOff x="691745" y="1772487"/>
            <a:chExt cx="3681288" cy="2289567"/>
          </a:xfrm>
        </p:grpSpPr>
        <p:grpSp>
          <p:nvGrpSpPr>
            <p:cNvPr id="4" name="Group 3"/>
            <p:cNvGrpSpPr/>
            <p:nvPr/>
          </p:nvGrpSpPr>
          <p:grpSpPr>
            <a:xfrm>
              <a:off x="1057369" y="1822708"/>
              <a:ext cx="3314810" cy="2084759"/>
              <a:chOff x="2931747" y="4703236"/>
              <a:chExt cx="11206283" cy="6067177"/>
            </a:xfrm>
          </p:grpSpPr>
          <p:cxnSp>
            <p:nvCxnSpPr>
              <p:cNvPr id="5" name="Straight Connector 4"/>
              <p:cNvCxnSpPr/>
              <p:nvPr/>
            </p:nvCxnSpPr>
            <p:spPr>
              <a:xfrm>
                <a:off x="2931747" y="4703236"/>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931747" y="6220030"/>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931747" y="7736824"/>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31747" y="9253618"/>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955925" y="10770413"/>
                <a:ext cx="11182105"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0" name="Rounded Rectangle 9"/>
            <p:cNvSpPr/>
            <p:nvPr/>
          </p:nvSpPr>
          <p:spPr>
            <a:xfrm rot="5400000">
              <a:off x="430847"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rot="5400000">
              <a:off x="1056946"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rot="5400000">
              <a:off x="1683044"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rot="5400000">
              <a:off x="2309143"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rot="5400000">
              <a:off x="2935242"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5"/>
            <p:cNvSpPr>
              <a:spLocks/>
            </p:cNvSpPr>
            <p:nvPr/>
          </p:nvSpPr>
          <p:spPr bwMode="auto">
            <a:xfrm>
              <a:off x="1057368" y="1817680"/>
              <a:ext cx="3315665" cy="2244374"/>
            </a:xfrm>
            <a:custGeom>
              <a:avLst/>
              <a:gdLst>
                <a:gd name="T0" fmla="*/ 0 w 1733"/>
                <a:gd name="T1" fmla="*/ 0 h 1015"/>
                <a:gd name="T2" fmla="*/ 0 w 1733"/>
                <a:gd name="T3" fmla="*/ 916 h 1015"/>
                <a:gd name="T4" fmla="*/ 99 w 1733"/>
                <a:gd name="T5" fmla="*/ 1015 h 1015"/>
                <a:gd name="T6" fmla="*/ 1733 w 1733"/>
                <a:gd name="T7" fmla="*/ 1015 h 1015"/>
                <a:gd name="connsiteX0" fmla="*/ 0 w 9164"/>
                <a:gd name="connsiteY0" fmla="*/ 0 h 10000"/>
                <a:gd name="connsiteX1" fmla="*/ 0 w 9164"/>
                <a:gd name="connsiteY1" fmla="*/ 9025 h 10000"/>
                <a:gd name="connsiteX2" fmla="*/ 571 w 9164"/>
                <a:gd name="connsiteY2" fmla="*/ 10000 h 10000"/>
                <a:gd name="connsiteX3" fmla="*/ 9164 w 9164"/>
                <a:gd name="connsiteY3" fmla="*/ 9998 h 10000"/>
                <a:gd name="connsiteX0" fmla="*/ 0 w 9454"/>
                <a:gd name="connsiteY0" fmla="*/ 0 h 10000"/>
                <a:gd name="connsiteX1" fmla="*/ 0 w 9454"/>
                <a:gd name="connsiteY1" fmla="*/ 9025 h 10000"/>
                <a:gd name="connsiteX2" fmla="*/ 623 w 9454"/>
                <a:gd name="connsiteY2" fmla="*/ 10000 h 10000"/>
                <a:gd name="connsiteX3" fmla="*/ 9454 w 9454"/>
                <a:gd name="connsiteY3" fmla="*/ 9998 h 10000"/>
              </a:gdLst>
              <a:ahLst/>
              <a:cxnLst>
                <a:cxn ang="0">
                  <a:pos x="connsiteX0" y="connsiteY0"/>
                </a:cxn>
                <a:cxn ang="0">
                  <a:pos x="connsiteX1" y="connsiteY1"/>
                </a:cxn>
                <a:cxn ang="0">
                  <a:pos x="connsiteX2" y="connsiteY2"/>
                </a:cxn>
                <a:cxn ang="0">
                  <a:pos x="connsiteX3" y="connsiteY3"/>
                </a:cxn>
              </a:cxnLst>
              <a:rect l="l" t="t" r="r" b="b"/>
              <a:pathLst>
                <a:path w="9454" h="10000">
                  <a:moveTo>
                    <a:pt x="0" y="0"/>
                  </a:moveTo>
                  <a:lnTo>
                    <a:pt x="0" y="9025"/>
                  </a:lnTo>
                  <a:cubicBezTo>
                    <a:pt x="0" y="9567"/>
                    <a:pt x="284" y="10000"/>
                    <a:pt x="623" y="10000"/>
                  </a:cubicBezTo>
                  <a:lnTo>
                    <a:pt x="9454" y="9998"/>
                  </a:lnTo>
                </a:path>
              </a:pathLst>
            </a:custGeom>
            <a:noFill/>
            <a:ln w="127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91745" y="1772487"/>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100%</a:t>
              </a:r>
            </a:p>
          </p:txBody>
        </p:sp>
        <p:sp>
          <p:nvSpPr>
            <p:cNvPr id="37" name="TextBox 36"/>
            <p:cNvSpPr txBox="1"/>
            <p:nvPr/>
          </p:nvSpPr>
          <p:spPr>
            <a:xfrm>
              <a:off x="691745" y="227732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75%</a:t>
              </a:r>
            </a:p>
          </p:txBody>
        </p:sp>
        <p:sp>
          <p:nvSpPr>
            <p:cNvPr id="38" name="TextBox 37"/>
            <p:cNvSpPr txBox="1"/>
            <p:nvPr/>
          </p:nvSpPr>
          <p:spPr>
            <a:xfrm>
              <a:off x="691745" y="278216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50%</a:t>
              </a:r>
            </a:p>
          </p:txBody>
        </p:sp>
        <p:sp>
          <p:nvSpPr>
            <p:cNvPr id="39" name="TextBox 38"/>
            <p:cNvSpPr txBox="1"/>
            <p:nvPr/>
          </p:nvSpPr>
          <p:spPr>
            <a:xfrm>
              <a:off x="691745" y="328700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25%</a:t>
              </a:r>
            </a:p>
          </p:txBody>
        </p:sp>
        <p:sp>
          <p:nvSpPr>
            <p:cNvPr id="40" name="TextBox 39"/>
            <p:cNvSpPr txBox="1"/>
            <p:nvPr/>
          </p:nvSpPr>
          <p:spPr>
            <a:xfrm>
              <a:off x="691745" y="379184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0%</a:t>
              </a:r>
            </a:p>
          </p:txBody>
        </p:sp>
      </p:grpSp>
      <p:grpSp>
        <p:nvGrpSpPr>
          <p:cNvPr id="43" name="Group 42"/>
          <p:cNvGrpSpPr/>
          <p:nvPr/>
        </p:nvGrpSpPr>
        <p:grpSpPr>
          <a:xfrm>
            <a:off x="6861786" y="3705958"/>
            <a:ext cx="2387254" cy="524680"/>
            <a:chOff x="5962480" y="2827403"/>
            <a:chExt cx="2203619" cy="484320"/>
          </a:xfrm>
        </p:grpSpPr>
        <p:sp>
          <p:nvSpPr>
            <p:cNvPr id="59" name="TextBox 58"/>
            <p:cNvSpPr txBox="1"/>
            <p:nvPr/>
          </p:nvSpPr>
          <p:spPr>
            <a:xfrm>
              <a:off x="5962509" y="2827403"/>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962480" y="3011759"/>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4" name="Group 43"/>
          <p:cNvGrpSpPr/>
          <p:nvPr/>
        </p:nvGrpSpPr>
        <p:grpSpPr>
          <a:xfrm>
            <a:off x="6861786" y="4630482"/>
            <a:ext cx="2387254" cy="524680"/>
            <a:chOff x="5962480" y="3680809"/>
            <a:chExt cx="2203619" cy="484320"/>
          </a:xfrm>
        </p:grpSpPr>
        <p:sp>
          <p:nvSpPr>
            <p:cNvPr id="61" name="TextBox 60"/>
            <p:cNvSpPr txBox="1"/>
            <p:nvPr/>
          </p:nvSpPr>
          <p:spPr>
            <a:xfrm>
              <a:off x="5962509" y="3680809"/>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Quality</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5962480" y="3865165"/>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7" name="Group 46"/>
          <p:cNvGrpSpPr/>
          <p:nvPr/>
        </p:nvGrpSpPr>
        <p:grpSpPr>
          <a:xfrm>
            <a:off x="6177400" y="2290619"/>
            <a:ext cx="3071641" cy="951667"/>
            <a:chOff x="5702215" y="1520936"/>
            <a:chExt cx="2835361" cy="878462"/>
          </a:xfrm>
        </p:grpSpPr>
        <p:sp>
          <p:nvSpPr>
            <p:cNvPr id="63" name="TextBox 62"/>
            <p:cNvSpPr txBox="1"/>
            <p:nvPr/>
          </p:nvSpPr>
          <p:spPr>
            <a:xfrm>
              <a:off x="5702215" y="1758985"/>
              <a:ext cx="2835361" cy="640413"/>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4" name="TextBox 63"/>
            <p:cNvSpPr txBox="1"/>
            <p:nvPr/>
          </p:nvSpPr>
          <p:spPr>
            <a:xfrm>
              <a:off x="5702215" y="1520936"/>
              <a:ext cx="283536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Our Customer </a:t>
              </a:r>
              <a:r>
                <a:rPr lang="en-US" sz="1300" cap="all" spc="22" dirty="0">
                  <a:solidFill>
                    <a:schemeClr val="accent1"/>
                  </a:solidFill>
                  <a:latin typeface="Lato Black" panose="020F0A02020204030203" pitchFamily="34" charset="0"/>
                </a:rPr>
                <a:t>Satisfactory</a:t>
              </a:r>
            </a:p>
          </p:txBody>
        </p:sp>
      </p:grpSp>
      <p:grpSp>
        <p:nvGrpSpPr>
          <p:cNvPr id="46" name="Group 45"/>
          <p:cNvGrpSpPr/>
          <p:nvPr/>
        </p:nvGrpSpPr>
        <p:grpSpPr>
          <a:xfrm>
            <a:off x="6159148" y="3721435"/>
            <a:ext cx="515083" cy="515083"/>
            <a:chOff x="5313891" y="2841690"/>
            <a:chExt cx="475461" cy="475461"/>
          </a:xfrm>
        </p:grpSpPr>
        <p:sp>
          <p:nvSpPr>
            <p:cNvPr id="72" name="Oval 71"/>
            <p:cNvSpPr/>
            <p:nvPr/>
          </p:nvSpPr>
          <p:spPr>
            <a:xfrm>
              <a:off x="5313891" y="2841690"/>
              <a:ext cx="475461" cy="4754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5359865" y="298708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58%</a:t>
              </a:r>
            </a:p>
          </p:txBody>
        </p:sp>
      </p:grpSp>
      <p:grpSp>
        <p:nvGrpSpPr>
          <p:cNvPr id="45" name="Group 44"/>
          <p:cNvGrpSpPr/>
          <p:nvPr/>
        </p:nvGrpSpPr>
        <p:grpSpPr>
          <a:xfrm>
            <a:off x="6159148" y="4645959"/>
            <a:ext cx="515083" cy="515083"/>
            <a:chOff x="5313891" y="3695096"/>
            <a:chExt cx="475461" cy="475461"/>
          </a:xfrm>
        </p:grpSpPr>
        <p:sp>
          <p:nvSpPr>
            <p:cNvPr id="66" name="Oval 65"/>
            <p:cNvSpPr/>
            <p:nvPr/>
          </p:nvSpPr>
          <p:spPr>
            <a:xfrm>
              <a:off x="5313891" y="3695096"/>
              <a:ext cx="475461" cy="47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TextBox 78"/>
            <p:cNvSpPr txBox="1"/>
            <p:nvPr/>
          </p:nvSpPr>
          <p:spPr>
            <a:xfrm>
              <a:off x="5359865" y="383469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42%</a:t>
              </a:r>
            </a:p>
          </p:txBody>
        </p:sp>
      </p:grpSp>
      <p:sp>
        <p:nvSpPr>
          <p:cNvPr id="52" name="Rounded Rectangle 51"/>
          <p:cNvSpPr/>
          <p:nvPr/>
        </p:nvSpPr>
        <p:spPr>
          <a:xfrm rot="5400000">
            <a:off x="1124210" y="4328807"/>
            <a:ext cx="957660" cy="15406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1471731" y="4740157"/>
            <a:ext cx="262615" cy="262615"/>
          </a:xfrm>
          <a:prstGeom prst="ellipse">
            <a:avLst/>
          </a:prstGeom>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Rounded Rectangle 53"/>
          <p:cNvSpPr/>
          <p:nvPr/>
        </p:nvSpPr>
        <p:spPr>
          <a:xfrm rot="5400000">
            <a:off x="1303930" y="3830255"/>
            <a:ext cx="1954766" cy="15406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Oval 54"/>
          <p:cNvSpPr/>
          <p:nvPr/>
        </p:nvSpPr>
        <p:spPr>
          <a:xfrm>
            <a:off x="2150005" y="4740157"/>
            <a:ext cx="262615" cy="262615"/>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Rounded Rectangle 55"/>
          <p:cNvSpPr/>
          <p:nvPr/>
        </p:nvSpPr>
        <p:spPr>
          <a:xfrm rot="5400000">
            <a:off x="2443365" y="4291417"/>
            <a:ext cx="1032444" cy="154062"/>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Oval 56"/>
          <p:cNvSpPr/>
          <p:nvPr/>
        </p:nvSpPr>
        <p:spPr>
          <a:xfrm>
            <a:off x="2828279" y="4740157"/>
            <a:ext cx="262615" cy="262615"/>
          </a:xfrm>
          <a:prstGeom prst="ellips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rot="5400000">
            <a:off x="2598157" y="3767937"/>
            <a:ext cx="2079404" cy="15406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Oval 64"/>
          <p:cNvSpPr/>
          <p:nvPr/>
        </p:nvSpPr>
        <p:spPr>
          <a:xfrm>
            <a:off x="3506552" y="4740157"/>
            <a:ext cx="262615" cy="262615"/>
          </a:xfrm>
          <a:prstGeom prst="ellipse">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rot="5400000">
            <a:off x="3664669" y="4156173"/>
            <a:ext cx="1302929" cy="15406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Oval 67"/>
          <p:cNvSpPr/>
          <p:nvPr/>
        </p:nvSpPr>
        <p:spPr>
          <a:xfrm>
            <a:off x="4184826" y="4740157"/>
            <a:ext cx="262615" cy="262615"/>
          </a:xfrm>
          <a:prstGeom prst="ellipse">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0307041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Report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3" name="Group 52"/>
          <p:cNvGrpSpPr/>
          <p:nvPr/>
        </p:nvGrpSpPr>
        <p:grpSpPr>
          <a:xfrm>
            <a:off x="643203" y="2314575"/>
            <a:ext cx="483111" cy="2974066"/>
            <a:chOff x="593725" y="1543050"/>
            <a:chExt cx="445949" cy="2745291"/>
          </a:xfrm>
        </p:grpSpPr>
        <p:grpSp>
          <p:nvGrpSpPr>
            <p:cNvPr id="162" name="Group 161"/>
            <p:cNvGrpSpPr/>
            <p:nvPr/>
          </p:nvGrpSpPr>
          <p:grpSpPr>
            <a:xfrm>
              <a:off x="596066" y="1828691"/>
              <a:ext cx="441269" cy="2252741"/>
              <a:chOff x="595995" y="1903214"/>
              <a:chExt cx="427941" cy="2184701"/>
            </a:xfrm>
          </p:grpSpPr>
          <p:sp>
            <p:nvSpPr>
              <p:cNvPr id="8" name="Rounded Rectangle 7"/>
              <p:cNvSpPr/>
              <p:nvPr/>
            </p:nvSpPr>
            <p:spPr>
              <a:xfrm>
                <a:off x="595995"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ounded Rectangle 8"/>
              <p:cNvSpPr/>
              <p:nvPr/>
            </p:nvSpPr>
            <p:spPr>
              <a:xfrm>
                <a:off x="595995"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ed Rectangle 9"/>
              <p:cNvSpPr/>
              <p:nvPr/>
            </p:nvSpPr>
            <p:spPr>
              <a:xfrm>
                <a:off x="595995"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a:off x="595995"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a:off x="595995"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a:off x="595995"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a:off x="595995"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Rounded Rectangle 14"/>
              <p:cNvSpPr/>
              <p:nvPr/>
            </p:nvSpPr>
            <p:spPr>
              <a:xfrm>
                <a:off x="595995"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ounded Rectangle 15"/>
              <p:cNvSpPr/>
              <p:nvPr/>
            </p:nvSpPr>
            <p:spPr>
              <a:xfrm>
                <a:off x="595995"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Rounded Rectangle 16"/>
              <p:cNvSpPr/>
              <p:nvPr/>
            </p:nvSpPr>
            <p:spPr>
              <a:xfrm>
                <a:off x="595995"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Rounded Rectangle 17"/>
              <p:cNvSpPr/>
              <p:nvPr/>
            </p:nvSpPr>
            <p:spPr>
              <a:xfrm>
                <a:off x="595995"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Rounded Rectangle 18"/>
              <p:cNvSpPr/>
              <p:nvPr/>
            </p:nvSpPr>
            <p:spPr>
              <a:xfrm>
                <a:off x="595995"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Rounded Rectangle 19"/>
              <p:cNvSpPr/>
              <p:nvPr/>
            </p:nvSpPr>
            <p:spPr>
              <a:xfrm>
                <a:off x="595995"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Rounded Rectangle 20"/>
              <p:cNvSpPr/>
              <p:nvPr/>
            </p:nvSpPr>
            <p:spPr>
              <a:xfrm>
                <a:off x="595995"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Rounded Rectangle 21"/>
              <p:cNvSpPr/>
              <p:nvPr/>
            </p:nvSpPr>
            <p:spPr>
              <a:xfrm>
                <a:off x="595995"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Rounded Rectangle 22"/>
              <p:cNvSpPr/>
              <p:nvPr/>
            </p:nvSpPr>
            <p:spPr>
              <a:xfrm>
                <a:off x="595995"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Rounded Rectangle 23"/>
              <p:cNvSpPr/>
              <p:nvPr/>
            </p:nvSpPr>
            <p:spPr>
              <a:xfrm>
                <a:off x="595995"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ounded Rectangle 24"/>
              <p:cNvSpPr/>
              <p:nvPr/>
            </p:nvSpPr>
            <p:spPr>
              <a:xfrm>
                <a:off x="595995"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ounded Rectangle 25"/>
              <p:cNvSpPr/>
              <p:nvPr/>
            </p:nvSpPr>
            <p:spPr>
              <a:xfrm>
                <a:off x="595995"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ounded Rectangle 26"/>
              <p:cNvSpPr/>
              <p:nvPr/>
            </p:nvSpPr>
            <p:spPr>
              <a:xfrm>
                <a:off x="595995"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6" name="TextBox 5"/>
            <p:cNvSpPr txBox="1"/>
            <p:nvPr/>
          </p:nvSpPr>
          <p:spPr>
            <a:xfrm>
              <a:off x="59372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40%</a:t>
              </a:r>
            </a:p>
          </p:txBody>
        </p:sp>
        <p:sp>
          <p:nvSpPr>
            <p:cNvPr id="7" name="Title 2"/>
            <p:cNvSpPr txBox="1">
              <a:spLocks/>
            </p:cNvSpPr>
            <p:nvPr/>
          </p:nvSpPr>
          <p:spPr>
            <a:xfrm>
              <a:off x="60206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Jan</a:t>
              </a:r>
            </a:p>
          </p:txBody>
        </p:sp>
      </p:grpSp>
      <p:grpSp>
        <p:nvGrpSpPr>
          <p:cNvPr id="52" name="Group 51"/>
          <p:cNvGrpSpPr/>
          <p:nvPr/>
        </p:nvGrpSpPr>
        <p:grpSpPr>
          <a:xfrm>
            <a:off x="1371517" y="2314575"/>
            <a:ext cx="483111" cy="2974066"/>
            <a:chOff x="1334267" y="1543050"/>
            <a:chExt cx="445949" cy="2745291"/>
          </a:xfrm>
        </p:grpSpPr>
        <p:grpSp>
          <p:nvGrpSpPr>
            <p:cNvPr id="163" name="Group 162"/>
            <p:cNvGrpSpPr/>
            <p:nvPr/>
          </p:nvGrpSpPr>
          <p:grpSpPr>
            <a:xfrm>
              <a:off x="1336607" y="1828691"/>
              <a:ext cx="441269" cy="2252741"/>
              <a:chOff x="1273913" y="1903214"/>
              <a:chExt cx="427941" cy="2184701"/>
            </a:xfrm>
          </p:grpSpPr>
          <p:sp>
            <p:nvSpPr>
              <p:cNvPr id="32" name="Rounded Rectangle 31"/>
              <p:cNvSpPr/>
              <p:nvPr/>
            </p:nvSpPr>
            <p:spPr>
              <a:xfrm>
                <a:off x="1273913"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Rounded Rectangle 32"/>
              <p:cNvSpPr/>
              <p:nvPr/>
            </p:nvSpPr>
            <p:spPr>
              <a:xfrm>
                <a:off x="1273913"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ounded Rectangle 33"/>
              <p:cNvSpPr/>
              <p:nvPr/>
            </p:nvSpPr>
            <p:spPr>
              <a:xfrm>
                <a:off x="1273913"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ounded Rectangle 34"/>
              <p:cNvSpPr/>
              <p:nvPr/>
            </p:nvSpPr>
            <p:spPr>
              <a:xfrm>
                <a:off x="1273913"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Rounded Rectangle 35"/>
              <p:cNvSpPr/>
              <p:nvPr/>
            </p:nvSpPr>
            <p:spPr>
              <a:xfrm>
                <a:off x="1273913"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ounded Rectangle 36"/>
              <p:cNvSpPr/>
              <p:nvPr/>
            </p:nvSpPr>
            <p:spPr>
              <a:xfrm>
                <a:off x="1273913"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ounded Rectangle 37"/>
              <p:cNvSpPr/>
              <p:nvPr/>
            </p:nvSpPr>
            <p:spPr>
              <a:xfrm>
                <a:off x="1273913" y="3351112"/>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ounded Rectangle 38"/>
              <p:cNvSpPr/>
              <p:nvPr/>
            </p:nvSpPr>
            <p:spPr>
              <a:xfrm>
                <a:off x="1273913" y="323973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Rounded Rectangle 39"/>
              <p:cNvSpPr/>
              <p:nvPr/>
            </p:nvSpPr>
            <p:spPr>
              <a:xfrm>
                <a:off x="1273913"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ounded Rectangle 40"/>
              <p:cNvSpPr/>
              <p:nvPr/>
            </p:nvSpPr>
            <p:spPr>
              <a:xfrm>
                <a:off x="1273913"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Rounded Rectangle 41"/>
              <p:cNvSpPr/>
              <p:nvPr/>
            </p:nvSpPr>
            <p:spPr>
              <a:xfrm>
                <a:off x="1273913"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ounded Rectangle 42"/>
              <p:cNvSpPr/>
              <p:nvPr/>
            </p:nvSpPr>
            <p:spPr>
              <a:xfrm>
                <a:off x="1273913"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4" name="Rounded Rectangle 43"/>
              <p:cNvSpPr/>
              <p:nvPr/>
            </p:nvSpPr>
            <p:spPr>
              <a:xfrm>
                <a:off x="1273913"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ounded Rectangle 44"/>
              <p:cNvSpPr/>
              <p:nvPr/>
            </p:nvSpPr>
            <p:spPr>
              <a:xfrm>
                <a:off x="1273913"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ounded Rectangle 45"/>
              <p:cNvSpPr/>
              <p:nvPr/>
            </p:nvSpPr>
            <p:spPr>
              <a:xfrm>
                <a:off x="1273913"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ounded Rectangle 46"/>
              <p:cNvSpPr/>
              <p:nvPr/>
            </p:nvSpPr>
            <p:spPr>
              <a:xfrm>
                <a:off x="1273913"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Rounded Rectangle 47"/>
              <p:cNvSpPr/>
              <p:nvPr/>
            </p:nvSpPr>
            <p:spPr>
              <a:xfrm>
                <a:off x="1273913"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ounded Rectangle 48"/>
              <p:cNvSpPr/>
              <p:nvPr/>
            </p:nvSpPr>
            <p:spPr>
              <a:xfrm>
                <a:off x="1273913"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ounded Rectangle 49"/>
              <p:cNvSpPr/>
              <p:nvPr/>
            </p:nvSpPr>
            <p:spPr>
              <a:xfrm>
                <a:off x="1273913"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ounded Rectangle 50"/>
              <p:cNvSpPr/>
              <p:nvPr/>
            </p:nvSpPr>
            <p:spPr>
              <a:xfrm>
                <a:off x="1273913"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30" name="TextBox 29"/>
            <p:cNvSpPr txBox="1"/>
            <p:nvPr/>
          </p:nvSpPr>
          <p:spPr>
            <a:xfrm>
              <a:off x="1334267"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31" name="Title 2"/>
            <p:cNvSpPr txBox="1">
              <a:spLocks/>
            </p:cNvSpPr>
            <p:nvPr/>
          </p:nvSpPr>
          <p:spPr>
            <a:xfrm>
              <a:off x="1342607"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Feb</a:t>
              </a:r>
            </a:p>
          </p:txBody>
        </p:sp>
      </p:grpSp>
      <p:grpSp>
        <p:nvGrpSpPr>
          <p:cNvPr id="28" name="Group 27"/>
          <p:cNvGrpSpPr/>
          <p:nvPr/>
        </p:nvGrpSpPr>
        <p:grpSpPr>
          <a:xfrm>
            <a:off x="2828145" y="2314575"/>
            <a:ext cx="483111" cy="2974066"/>
            <a:chOff x="2815351" y="1543050"/>
            <a:chExt cx="445949" cy="2745291"/>
          </a:xfrm>
        </p:grpSpPr>
        <p:grpSp>
          <p:nvGrpSpPr>
            <p:cNvPr id="165" name="Group 164"/>
            <p:cNvGrpSpPr/>
            <p:nvPr/>
          </p:nvGrpSpPr>
          <p:grpSpPr>
            <a:xfrm>
              <a:off x="2817692" y="1828691"/>
              <a:ext cx="441269" cy="2252741"/>
              <a:chOff x="2629751" y="1903214"/>
              <a:chExt cx="427941" cy="2184701"/>
            </a:xfrm>
          </p:grpSpPr>
          <p:sp>
            <p:nvSpPr>
              <p:cNvPr id="56" name="Rounded Rectangle 55"/>
              <p:cNvSpPr/>
              <p:nvPr/>
            </p:nvSpPr>
            <p:spPr>
              <a:xfrm>
                <a:off x="2629751"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Rounded Rectangle 56"/>
              <p:cNvSpPr/>
              <p:nvPr/>
            </p:nvSpPr>
            <p:spPr>
              <a:xfrm>
                <a:off x="2629751"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a:off x="2629751"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9" name="Rounded Rectangle 58"/>
              <p:cNvSpPr/>
              <p:nvPr/>
            </p:nvSpPr>
            <p:spPr>
              <a:xfrm>
                <a:off x="2629751"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Rounded Rectangle 59"/>
              <p:cNvSpPr/>
              <p:nvPr/>
            </p:nvSpPr>
            <p:spPr>
              <a:xfrm>
                <a:off x="2629751"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Rounded Rectangle 60"/>
              <p:cNvSpPr/>
              <p:nvPr/>
            </p:nvSpPr>
            <p:spPr>
              <a:xfrm>
                <a:off x="2629751"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Rounded Rectangle 61"/>
              <p:cNvSpPr/>
              <p:nvPr/>
            </p:nvSpPr>
            <p:spPr>
              <a:xfrm>
                <a:off x="2629751"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3" name="Rounded Rectangle 62"/>
              <p:cNvSpPr/>
              <p:nvPr/>
            </p:nvSpPr>
            <p:spPr>
              <a:xfrm>
                <a:off x="2629751"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Rounded Rectangle 63"/>
              <p:cNvSpPr/>
              <p:nvPr/>
            </p:nvSpPr>
            <p:spPr>
              <a:xfrm>
                <a:off x="2629751"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Rounded Rectangle 64"/>
              <p:cNvSpPr/>
              <p:nvPr/>
            </p:nvSpPr>
            <p:spPr>
              <a:xfrm>
                <a:off x="2629751"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Rounded Rectangle 65"/>
              <p:cNvSpPr/>
              <p:nvPr/>
            </p:nvSpPr>
            <p:spPr>
              <a:xfrm>
                <a:off x="2629751"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a:off x="2629751"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Rounded Rectangle 67"/>
              <p:cNvSpPr/>
              <p:nvPr/>
            </p:nvSpPr>
            <p:spPr>
              <a:xfrm>
                <a:off x="2629751"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Rounded Rectangle 68"/>
              <p:cNvSpPr/>
              <p:nvPr/>
            </p:nvSpPr>
            <p:spPr>
              <a:xfrm>
                <a:off x="2629751"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Rounded Rectangle 69"/>
              <p:cNvSpPr/>
              <p:nvPr/>
            </p:nvSpPr>
            <p:spPr>
              <a:xfrm>
                <a:off x="2629751"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Rounded Rectangle 70"/>
              <p:cNvSpPr/>
              <p:nvPr/>
            </p:nvSpPr>
            <p:spPr>
              <a:xfrm>
                <a:off x="2629751"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Rounded Rectangle 71"/>
              <p:cNvSpPr/>
              <p:nvPr/>
            </p:nvSpPr>
            <p:spPr>
              <a:xfrm>
                <a:off x="2629751"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3" name="Rounded Rectangle 72"/>
              <p:cNvSpPr/>
              <p:nvPr/>
            </p:nvSpPr>
            <p:spPr>
              <a:xfrm>
                <a:off x="2629751"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Rounded Rectangle 73"/>
              <p:cNvSpPr/>
              <p:nvPr/>
            </p:nvSpPr>
            <p:spPr>
              <a:xfrm>
                <a:off x="2629751"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5" name="Rounded Rectangle 74"/>
              <p:cNvSpPr/>
              <p:nvPr/>
            </p:nvSpPr>
            <p:spPr>
              <a:xfrm>
                <a:off x="2629751"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Rounded Rectangle 75"/>
              <p:cNvSpPr/>
              <p:nvPr/>
            </p:nvSpPr>
            <p:spPr>
              <a:xfrm>
                <a:off x="2629751" y="3128358"/>
                <a:ext cx="3136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54" name="TextBox 53"/>
            <p:cNvSpPr txBox="1"/>
            <p:nvPr/>
          </p:nvSpPr>
          <p:spPr>
            <a:xfrm>
              <a:off x="2815351"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5" name="Title 2"/>
            <p:cNvSpPr txBox="1">
              <a:spLocks/>
            </p:cNvSpPr>
            <p:nvPr/>
          </p:nvSpPr>
          <p:spPr>
            <a:xfrm>
              <a:off x="2823691"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Apr</a:t>
              </a:r>
            </a:p>
          </p:txBody>
        </p:sp>
      </p:grpSp>
      <p:grpSp>
        <p:nvGrpSpPr>
          <p:cNvPr id="5" name="Group 4"/>
          <p:cNvGrpSpPr/>
          <p:nvPr/>
        </p:nvGrpSpPr>
        <p:grpSpPr>
          <a:xfrm>
            <a:off x="3556460" y="2314575"/>
            <a:ext cx="483111" cy="2974066"/>
            <a:chOff x="3555893" y="1543050"/>
            <a:chExt cx="445949" cy="2745291"/>
          </a:xfrm>
        </p:grpSpPr>
        <p:grpSp>
          <p:nvGrpSpPr>
            <p:cNvPr id="166" name="Group 165"/>
            <p:cNvGrpSpPr/>
            <p:nvPr/>
          </p:nvGrpSpPr>
          <p:grpSpPr>
            <a:xfrm>
              <a:off x="3558234" y="1828691"/>
              <a:ext cx="441269" cy="2252741"/>
              <a:chOff x="3307669" y="1903214"/>
              <a:chExt cx="427941" cy="2184701"/>
            </a:xfrm>
          </p:grpSpPr>
          <p:sp>
            <p:nvSpPr>
              <p:cNvPr id="81" name="Rounded Rectangle 80"/>
              <p:cNvSpPr/>
              <p:nvPr/>
            </p:nvSpPr>
            <p:spPr>
              <a:xfrm>
                <a:off x="3307669"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2" name="Rounded Rectangle 81"/>
              <p:cNvSpPr/>
              <p:nvPr/>
            </p:nvSpPr>
            <p:spPr>
              <a:xfrm>
                <a:off x="3307669"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3" name="Rounded Rectangle 82"/>
              <p:cNvSpPr/>
              <p:nvPr/>
            </p:nvSpPr>
            <p:spPr>
              <a:xfrm>
                <a:off x="3307669"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Rounded Rectangle 83"/>
              <p:cNvSpPr/>
              <p:nvPr/>
            </p:nvSpPr>
            <p:spPr>
              <a:xfrm>
                <a:off x="3307669"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Rounded Rectangle 84"/>
              <p:cNvSpPr/>
              <p:nvPr/>
            </p:nvSpPr>
            <p:spPr>
              <a:xfrm>
                <a:off x="3307669"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Rounded Rectangle 85"/>
              <p:cNvSpPr/>
              <p:nvPr/>
            </p:nvSpPr>
            <p:spPr>
              <a:xfrm>
                <a:off x="3307669"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7" name="Rounded Rectangle 86"/>
              <p:cNvSpPr/>
              <p:nvPr/>
            </p:nvSpPr>
            <p:spPr>
              <a:xfrm>
                <a:off x="3307669"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8" name="Rounded Rectangle 87"/>
              <p:cNvSpPr/>
              <p:nvPr/>
            </p:nvSpPr>
            <p:spPr>
              <a:xfrm>
                <a:off x="3307669"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9" name="Rounded Rectangle 88"/>
              <p:cNvSpPr/>
              <p:nvPr/>
            </p:nvSpPr>
            <p:spPr>
              <a:xfrm>
                <a:off x="3307669"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0" name="Rounded Rectangle 89"/>
              <p:cNvSpPr/>
              <p:nvPr/>
            </p:nvSpPr>
            <p:spPr>
              <a:xfrm>
                <a:off x="3307669"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Rounded Rectangle 90"/>
              <p:cNvSpPr/>
              <p:nvPr/>
            </p:nvSpPr>
            <p:spPr>
              <a:xfrm>
                <a:off x="3307669"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2" name="Rounded Rectangle 91"/>
              <p:cNvSpPr/>
              <p:nvPr/>
            </p:nvSpPr>
            <p:spPr>
              <a:xfrm>
                <a:off x="3307669"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3" name="Rounded Rectangle 92"/>
              <p:cNvSpPr/>
              <p:nvPr/>
            </p:nvSpPr>
            <p:spPr>
              <a:xfrm>
                <a:off x="3307669" y="268285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4" name="Rounded Rectangle 93"/>
              <p:cNvSpPr/>
              <p:nvPr/>
            </p:nvSpPr>
            <p:spPr>
              <a:xfrm>
                <a:off x="3307669" y="25714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5" name="Rounded Rectangle 94"/>
              <p:cNvSpPr/>
              <p:nvPr/>
            </p:nvSpPr>
            <p:spPr>
              <a:xfrm>
                <a:off x="3307669" y="246009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Rounded Rectangle 95"/>
              <p:cNvSpPr/>
              <p:nvPr/>
            </p:nvSpPr>
            <p:spPr>
              <a:xfrm>
                <a:off x="3307669" y="234872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7" name="Rounded Rectangle 96"/>
              <p:cNvSpPr/>
              <p:nvPr/>
            </p:nvSpPr>
            <p:spPr>
              <a:xfrm>
                <a:off x="3307669"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8" name="Rounded Rectangle 97"/>
              <p:cNvSpPr/>
              <p:nvPr/>
            </p:nvSpPr>
            <p:spPr>
              <a:xfrm>
                <a:off x="3307669"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9" name="Rounded Rectangle 98"/>
              <p:cNvSpPr/>
              <p:nvPr/>
            </p:nvSpPr>
            <p:spPr>
              <a:xfrm>
                <a:off x="3307669"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0" name="Rounded Rectangle 99"/>
              <p:cNvSpPr/>
              <p:nvPr/>
            </p:nvSpPr>
            <p:spPr>
              <a:xfrm>
                <a:off x="3307669"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1" name="Rounded Rectangle 100"/>
              <p:cNvSpPr/>
              <p:nvPr/>
            </p:nvSpPr>
            <p:spPr>
              <a:xfrm>
                <a:off x="3307669" y="2237344"/>
                <a:ext cx="228584"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79" name="TextBox 78"/>
            <p:cNvSpPr txBox="1"/>
            <p:nvPr/>
          </p:nvSpPr>
          <p:spPr>
            <a:xfrm>
              <a:off x="3555893"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sp>
          <p:nvSpPr>
            <p:cNvPr id="80" name="Title 2"/>
            <p:cNvSpPr txBox="1">
              <a:spLocks/>
            </p:cNvSpPr>
            <p:nvPr/>
          </p:nvSpPr>
          <p:spPr>
            <a:xfrm>
              <a:off x="3564233"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May</a:t>
              </a:r>
            </a:p>
          </p:txBody>
        </p:sp>
      </p:grpSp>
      <p:grpSp>
        <p:nvGrpSpPr>
          <p:cNvPr id="4" name="Group 3"/>
          <p:cNvGrpSpPr/>
          <p:nvPr/>
        </p:nvGrpSpPr>
        <p:grpSpPr>
          <a:xfrm>
            <a:off x="4284772" y="2314575"/>
            <a:ext cx="483111" cy="2974066"/>
            <a:chOff x="4296435" y="1543050"/>
            <a:chExt cx="445949" cy="2745291"/>
          </a:xfrm>
        </p:grpSpPr>
        <p:grpSp>
          <p:nvGrpSpPr>
            <p:cNvPr id="167" name="Group 166"/>
            <p:cNvGrpSpPr/>
            <p:nvPr/>
          </p:nvGrpSpPr>
          <p:grpSpPr>
            <a:xfrm>
              <a:off x="4298776" y="1828691"/>
              <a:ext cx="441269" cy="2252741"/>
              <a:chOff x="3985588" y="1903214"/>
              <a:chExt cx="427941" cy="2184701"/>
            </a:xfrm>
          </p:grpSpPr>
          <p:sp>
            <p:nvSpPr>
              <p:cNvPr id="106" name="Rounded Rectangle 105"/>
              <p:cNvSpPr/>
              <p:nvPr/>
            </p:nvSpPr>
            <p:spPr>
              <a:xfrm>
                <a:off x="3985588"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7" name="Rounded Rectangle 106"/>
              <p:cNvSpPr/>
              <p:nvPr/>
            </p:nvSpPr>
            <p:spPr>
              <a:xfrm>
                <a:off x="3985588"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8" name="Rounded Rectangle 107"/>
              <p:cNvSpPr/>
              <p:nvPr/>
            </p:nvSpPr>
            <p:spPr>
              <a:xfrm>
                <a:off x="3985588"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9" name="Rounded Rectangle 108"/>
              <p:cNvSpPr/>
              <p:nvPr/>
            </p:nvSpPr>
            <p:spPr>
              <a:xfrm>
                <a:off x="3985588"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0" name="Rounded Rectangle 109"/>
              <p:cNvSpPr/>
              <p:nvPr/>
            </p:nvSpPr>
            <p:spPr>
              <a:xfrm>
                <a:off x="3985588"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1" name="Rounded Rectangle 110"/>
              <p:cNvSpPr/>
              <p:nvPr/>
            </p:nvSpPr>
            <p:spPr>
              <a:xfrm>
                <a:off x="3985588"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2" name="Rounded Rectangle 111"/>
              <p:cNvSpPr/>
              <p:nvPr/>
            </p:nvSpPr>
            <p:spPr>
              <a:xfrm>
                <a:off x="3985588"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Rounded Rectangle 112"/>
              <p:cNvSpPr/>
              <p:nvPr/>
            </p:nvSpPr>
            <p:spPr>
              <a:xfrm>
                <a:off x="3985588"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4" name="Rounded Rectangle 113"/>
              <p:cNvSpPr/>
              <p:nvPr/>
            </p:nvSpPr>
            <p:spPr>
              <a:xfrm>
                <a:off x="3985588"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5" name="Rounded Rectangle 114"/>
              <p:cNvSpPr/>
              <p:nvPr/>
            </p:nvSpPr>
            <p:spPr>
              <a:xfrm>
                <a:off x="3985588"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Rounded Rectangle 115"/>
              <p:cNvSpPr/>
              <p:nvPr/>
            </p:nvSpPr>
            <p:spPr>
              <a:xfrm>
                <a:off x="3985588"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7" name="Rounded Rectangle 116"/>
              <p:cNvSpPr/>
              <p:nvPr/>
            </p:nvSpPr>
            <p:spPr>
              <a:xfrm>
                <a:off x="3985588"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Rounded Rectangle 117"/>
              <p:cNvSpPr/>
              <p:nvPr/>
            </p:nvSpPr>
            <p:spPr>
              <a:xfrm>
                <a:off x="3985588"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9" name="Rounded Rectangle 118"/>
              <p:cNvSpPr/>
              <p:nvPr/>
            </p:nvSpPr>
            <p:spPr>
              <a:xfrm>
                <a:off x="3985588"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0" name="Rounded Rectangle 119"/>
              <p:cNvSpPr/>
              <p:nvPr/>
            </p:nvSpPr>
            <p:spPr>
              <a:xfrm>
                <a:off x="3985588"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1" name="Rounded Rectangle 120"/>
              <p:cNvSpPr/>
              <p:nvPr/>
            </p:nvSpPr>
            <p:spPr>
              <a:xfrm>
                <a:off x="3985588"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2" name="Rounded Rectangle 121"/>
              <p:cNvSpPr/>
              <p:nvPr/>
            </p:nvSpPr>
            <p:spPr>
              <a:xfrm>
                <a:off x="3985588"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3" name="Rounded Rectangle 122"/>
              <p:cNvSpPr/>
              <p:nvPr/>
            </p:nvSpPr>
            <p:spPr>
              <a:xfrm>
                <a:off x="3985588"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4" name="Rounded Rectangle 123"/>
              <p:cNvSpPr/>
              <p:nvPr/>
            </p:nvSpPr>
            <p:spPr>
              <a:xfrm>
                <a:off x="3985588"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5" name="Rounded Rectangle 124"/>
              <p:cNvSpPr/>
              <p:nvPr/>
            </p:nvSpPr>
            <p:spPr>
              <a:xfrm>
                <a:off x="3985588"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6" name="Rounded Rectangle 125"/>
              <p:cNvSpPr/>
              <p:nvPr/>
            </p:nvSpPr>
            <p:spPr>
              <a:xfrm>
                <a:off x="3985588" y="2905605"/>
                <a:ext cx="336256"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04" name="TextBox 103"/>
            <p:cNvSpPr txBox="1"/>
            <p:nvPr/>
          </p:nvSpPr>
          <p:spPr>
            <a:xfrm>
              <a:off x="429643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54%</a:t>
              </a:r>
            </a:p>
          </p:txBody>
        </p:sp>
        <p:sp>
          <p:nvSpPr>
            <p:cNvPr id="105" name="Title 2"/>
            <p:cNvSpPr txBox="1">
              <a:spLocks/>
            </p:cNvSpPr>
            <p:nvPr/>
          </p:nvSpPr>
          <p:spPr>
            <a:xfrm>
              <a:off x="430477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Jun</a:t>
              </a:r>
            </a:p>
          </p:txBody>
        </p:sp>
      </p:grpSp>
      <p:grpSp>
        <p:nvGrpSpPr>
          <p:cNvPr id="29" name="Group 28"/>
          <p:cNvGrpSpPr/>
          <p:nvPr/>
        </p:nvGrpSpPr>
        <p:grpSpPr>
          <a:xfrm>
            <a:off x="2099831" y="2314575"/>
            <a:ext cx="483111" cy="2974066"/>
            <a:chOff x="2074809" y="1543050"/>
            <a:chExt cx="445949" cy="2745291"/>
          </a:xfrm>
        </p:grpSpPr>
        <p:sp>
          <p:nvSpPr>
            <p:cNvPr id="128" name="TextBox 127"/>
            <p:cNvSpPr txBox="1"/>
            <p:nvPr/>
          </p:nvSpPr>
          <p:spPr>
            <a:xfrm>
              <a:off x="2074809"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62%</a:t>
              </a:r>
            </a:p>
          </p:txBody>
        </p:sp>
        <p:sp>
          <p:nvSpPr>
            <p:cNvPr id="129" name="Title 2"/>
            <p:cNvSpPr txBox="1">
              <a:spLocks/>
            </p:cNvSpPr>
            <p:nvPr/>
          </p:nvSpPr>
          <p:spPr>
            <a:xfrm>
              <a:off x="2083148"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Mar</a:t>
              </a:r>
            </a:p>
          </p:txBody>
        </p:sp>
        <p:grpSp>
          <p:nvGrpSpPr>
            <p:cNvPr id="164" name="Group 163"/>
            <p:cNvGrpSpPr/>
            <p:nvPr/>
          </p:nvGrpSpPr>
          <p:grpSpPr>
            <a:xfrm>
              <a:off x="2077149" y="1828691"/>
              <a:ext cx="441269" cy="2252741"/>
              <a:chOff x="1951832" y="1903214"/>
              <a:chExt cx="427941" cy="2184701"/>
            </a:xfrm>
          </p:grpSpPr>
          <p:sp>
            <p:nvSpPr>
              <p:cNvPr id="131" name="Rounded Rectangle 130"/>
              <p:cNvSpPr/>
              <p:nvPr/>
            </p:nvSpPr>
            <p:spPr>
              <a:xfrm>
                <a:off x="1951832"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Rounded Rectangle 131"/>
              <p:cNvSpPr/>
              <p:nvPr/>
            </p:nvSpPr>
            <p:spPr>
              <a:xfrm>
                <a:off x="1951832"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3" name="Rounded Rectangle 132"/>
              <p:cNvSpPr/>
              <p:nvPr/>
            </p:nvSpPr>
            <p:spPr>
              <a:xfrm>
                <a:off x="1951832"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Rounded Rectangle 133"/>
              <p:cNvSpPr/>
              <p:nvPr/>
            </p:nvSpPr>
            <p:spPr>
              <a:xfrm>
                <a:off x="1951832"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5" name="Rounded Rectangle 134"/>
              <p:cNvSpPr/>
              <p:nvPr/>
            </p:nvSpPr>
            <p:spPr>
              <a:xfrm>
                <a:off x="1951832"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6" name="Rounded Rectangle 135"/>
              <p:cNvSpPr/>
              <p:nvPr/>
            </p:nvSpPr>
            <p:spPr>
              <a:xfrm>
                <a:off x="1951832"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7" name="Rounded Rectangle 136"/>
              <p:cNvSpPr/>
              <p:nvPr/>
            </p:nvSpPr>
            <p:spPr>
              <a:xfrm>
                <a:off x="1951832"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8" name="Rounded Rectangle 137"/>
              <p:cNvSpPr/>
              <p:nvPr/>
            </p:nvSpPr>
            <p:spPr>
              <a:xfrm>
                <a:off x="1951832"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9" name="Rounded Rectangle 138"/>
              <p:cNvSpPr/>
              <p:nvPr/>
            </p:nvSpPr>
            <p:spPr>
              <a:xfrm>
                <a:off x="1951832"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0" name="Rounded Rectangle 139"/>
              <p:cNvSpPr/>
              <p:nvPr/>
            </p:nvSpPr>
            <p:spPr>
              <a:xfrm>
                <a:off x="1951832"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1" name="Rounded Rectangle 140"/>
              <p:cNvSpPr/>
              <p:nvPr/>
            </p:nvSpPr>
            <p:spPr>
              <a:xfrm>
                <a:off x="1951832"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2" name="Rounded Rectangle 141"/>
              <p:cNvSpPr/>
              <p:nvPr/>
            </p:nvSpPr>
            <p:spPr>
              <a:xfrm>
                <a:off x="1951832"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3" name="Rounded Rectangle 142"/>
              <p:cNvSpPr/>
              <p:nvPr/>
            </p:nvSpPr>
            <p:spPr>
              <a:xfrm>
                <a:off x="1951832"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4" name="Rounded Rectangle 143"/>
              <p:cNvSpPr/>
              <p:nvPr/>
            </p:nvSpPr>
            <p:spPr>
              <a:xfrm>
                <a:off x="1951832"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5" name="Rounded Rectangle 144"/>
              <p:cNvSpPr/>
              <p:nvPr/>
            </p:nvSpPr>
            <p:spPr>
              <a:xfrm>
                <a:off x="1951832"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6" name="Rounded Rectangle 145"/>
              <p:cNvSpPr/>
              <p:nvPr/>
            </p:nvSpPr>
            <p:spPr>
              <a:xfrm>
                <a:off x="1951832"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7" name="Rounded Rectangle 146"/>
              <p:cNvSpPr/>
              <p:nvPr/>
            </p:nvSpPr>
            <p:spPr>
              <a:xfrm>
                <a:off x="1951832"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8" name="Rounded Rectangle 147"/>
              <p:cNvSpPr/>
              <p:nvPr/>
            </p:nvSpPr>
            <p:spPr>
              <a:xfrm>
                <a:off x="1951832"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9" name="Rounded Rectangle 148"/>
              <p:cNvSpPr/>
              <p:nvPr/>
            </p:nvSpPr>
            <p:spPr>
              <a:xfrm>
                <a:off x="1951832"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0" name="Rounded Rectangle 149"/>
              <p:cNvSpPr/>
              <p:nvPr/>
            </p:nvSpPr>
            <p:spPr>
              <a:xfrm>
                <a:off x="1951832"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1" name="Rounded Rectangle 150"/>
              <p:cNvSpPr/>
              <p:nvPr/>
            </p:nvSpPr>
            <p:spPr>
              <a:xfrm>
                <a:off x="1951832" y="2682851"/>
                <a:ext cx="1554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
        <p:nvSpPr>
          <p:cNvPr id="152" name="TextBox 151"/>
          <p:cNvSpPr txBox="1"/>
          <p:nvPr/>
        </p:nvSpPr>
        <p:spPr>
          <a:xfrm>
            <a:off x="6494793" y="2825002"/>
            <a:ext cx="2764564"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7" name="Group 76"/>
          <p:cNvGrpSpPr/>
          <p:nvPr/>
        </p:nvGrpSpPr>
        <p:grpSpPr>
          <a:xfrm>
            <a:off x="6494794" y="2245061"/>
            <a:ext cx="2754246" cy="533544"/>
            <a:chOff x="5995194" y="1478882"/>
            <a:chExt cx="2542381" cy="492502"/>
          </a:xfrm>
        </p:grpSpPr>
        <p:sp>
          <p:nvSpPr>
            <p:cNvPr id="153" name="Title 2"/>
            <p:cNvSpPr txBox="1">
              <a:spLocks/>
            </p:cNvSpPr>
            <p:nvPr/>
          </p:nvSpPr>
          <p:spPr>
            <a:xfrm>
              <a:off x="6980917" y="1594464"/>
              <a:ext cx="1556658"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Growth in Second Six Months of 2018</a:t>
              </a:r>
            </a:p>
          </p:txBody>
        </p:sp>
        <p:sp>
          <p:nvSpPr>
            <p:cNvPr id="154" name="TextBox 153"/>
            <p:cNvSpPr txBox="1"/>
            <p:nvPr/>
          </p:nvSpPr>
          <p:spPr>
            <a:xfrm>
              <a:off x="5995194" y="1478882"/>
              <a:ext cx="910431" cy="492502"/>
            </a:xfrm>
            <a:prstGeom prst="rect">
              <a:avLst/>
            </a:prstGeom>
            <a:noFill/>
          </p:spPr>
          <p:txBody>
            <a:bodyPr wrap="square" lIns="0" tIns="0" rIns="0" bIns="0" rtlCol="0">
              <a:spAutoFit/>
            </a:bodyPr>
            <a:lstStyle/>
            <a:p>
              <a:r>
                <a:rPr lang="en-US" sz="346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a:t>
              </a:r>
            </a:p>
          </p:txBody>
        </p:sp>
      </p:grpSp>
      <p:sp>
        <p:nvSpPr>
          <p:cNvPr id="155" name="Freeform 8"/>
          <p:cNvSpPr>
            <a:spLocks/>
          </p:cNvSpPr>
          <p:nvPr/>
        </p:nvSpPr>
        <p:spPr bwMode="auto">
          <a:xfrm>
            <a:off x="6180850" y="2352253"/>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6" name="TextBox 155"/>
          <p:cNvSpPr txBox="1"/>
          <p:nvPr/>
        </p:nvSpPr>
        <p:spPr>
          <a:xfrm>
            <a:off x="6494794" y="4663827"/>
            <a:ext cx="2754247"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8" name="Group 77"/>
          <p:cNvGrpSpPr/>
          <p:nvPr/>
        </p:nvGrpSpPr>
        <p:grpSpPr>
          <a:xfrm>
            <a:off x="6494795" y="4083886"/>
            <a:ext cx="2754245" cy="533544"/>
            <a:chOff x="5995195" y="3176259"/>
            <a:chExt cx="2542380" cy="492502"/>
          </a:xfrm>
        </p:grpSpPr>
        <p:sp>
          <p:nvSpPr>
            <p:cNvPr id="157" name="Title 2"/>
            <p:cNvSpPr txBox="1">
              <a:spLocks/>
            </p:cNvSpPr>
            <p:nvPr/>
          </p:nvSpPr>
          <p:spPr>
            <a:xfrm>
              <a:off x="7103462" y="3291840"/>
              <a:ext cx="1434113"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in First Six Months of 2018</a:t>
              </a:r>
            </a:p>
          </p:txBody>
        </p:sp>
        <p:sp>
          <p:nvSpPr>
            <p:cNvPr id="158" name="TextBox 157"/>
            <p:cNvSpPr txBox="1"/>
            <p:nvPr/>
          </p:nvSpPr>
          <p:spPr>
            <a:xfrm>
              <a:off x="5995195" y="3176259"/>
              <a:ext cx="1053632" cy="492502"/>
            </a:xfrm>
            <a:prstGeom prst="rect">
              <a:avLst/>
            </a:prstGeom>
            <a:noFill/>
          </p:spPr>
          <p:txBody>
            <a:bodyPr wrap="square" lIns="0" tIns="0" rIns="0" bIns="0" rtlCol="0">
              <a:spAutoFit/>
            </a:bodyPr>
            <a:lstStyle/>
            <a:p>
              <a:r>
                <a:rPr lang="en-US" sz="346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-12%</a:t>
              </a:r>
            </a:p>
          </p:txBody>
        </p:sp>
      </p:grpSp>
      <p:sp>
        <p:nvSpPr>
          <p:cNvPr id="159" name="Freeform 8"/>
          <p:cNvSpPr>
            <a:spLocks/>
          </p:cNvSpPr>
          <p:nvPr/>
        </p:nvSpPr>
        <p:spPr bwMode="auto">
          <a:xfrm rot="10800000">
            <a:off x="6180850" y="4191077"/>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0" name="Straight Connector 159"/>
          <p:cNvCxnSpPr/>
          <p:nvPr/>
        </p:nvCxnSpPr>
        <p:spPr>
          <a:xfrm>
            <a:off x="6494793" y="3738322"/>
            <a:ext cx="275424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4036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Gantt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341723082"/>
              </p:ext>
            </p:extLst>
          </p:nvPr>
        </p:nvGraphicFramePr>
        <p:xfrm>
          <a:off x="644937" y="1982081"/>
          <a:ext cx="8616127" cy="2951330"/>
        </p:xfrm>
        <a:graphic>
          <a:graphicData uri="http://schemas.openxmlformats.org/drawingml/2006/table">
            <a:tbl>
              <a:tblPr firstRow="1" bandRow="1">
                <a:tableStyleId>{5C22544A-7EE6-4342-B048-85BDC9FD1C3A}</a:tableStyleId>
              </a:tblPr>
              <a:tblGrid>
                <a:gridCol w="263551"/>
                <a:gridCol w="1746366"/>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tblGrid>
              <a:tr h="330094">
                <a:tc>
                  <a:txBody>
                    <a:bodyPr/>
                    <a:lstStyle/>
                    <a:p>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gridSpan="30">
                  <a:txBody>
                    <a:bodyPr/>
                    <a:lstStyle/>
                    <a:p>
                      <a:pPr algn="ctr"/>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January 20XX</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r>
              <a:tr h="296229">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1</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st</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nd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3</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rd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4</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th</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2">
                  <a:txBody>
                    <a:bodyPr/>
                    <a:lstStyle/>
                    <a:p>
                      <a:endParaRPr lang="en-US" sz="1000" b="1" dirty="0">
                        <a:solidFill>
                          <a:schemeClr val="tx2"/>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nchor="ctr">
                    <a:lnT w="38100" cmpd="sng">
                      <a:noFill/>
                    </a:lnT>
                    <a:lnB w="12700" cap="flat" cmpd="sng" algn="ctr">
                      <a:solidFill>
                        <a:schemeClr val="tx1">
                          <a:lumMod val="60000"/>
                          <a:lumOff val="40000"/>
                        </a:schemeClr>
                      </a:solidFill>
                      <a:prstDash val="solid"/>
                      <a:round/>
                      <a:headEnd type="none" w="med" len="med"/>
                      <a:tailEnd type="none" w="med" len="med"/>
                    </a:lnB>
                    <a:solidFill>
                      <a:schemeClr val="accent6"/>
                    </a:solidFill>
                  </a:tcPr>
                </a:tc>
              </a:tr>
              <a:tr h="251404">
                <a:tc>
                  <a:txBody>
                    <a:bodyPr/>
                    <a:lstStyle/>
                    <a:p>
                      <a:r>
                        <a:rPr lang="en-US" sz="900" b="1"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No.</a:t>
                      </a:r>
                      <a:endParaRPr lang="en-US" sz="9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Tasks</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01</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Emphasize</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02</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Define Basic Points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03</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Brainstorm</a:t>
                      </a:r>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 &amp; Solutions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04</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Prototype </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05</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Test</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06</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Launch</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07</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Check the Final Review</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2656404" y="2965766"/>
            <a:ext cx="154332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2656404" y="2965766"/>
            <a:ext cx="976027"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ectangle 15"/>
          <p:cNvSpPr/>
          <p:nvPr/>
        </p:nvSpPr>
        <p:spPr>
          <a:xfrm rot="2700000">
            <a:off x="4145218" y="2961888"/>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ectangle 24"/>
          <p:cNvSpPr/>
          <p:nvPr/>
        </p:nvSpPr>
        <p:spPr>
          <a:xfrm rot="2700000">
            <a:off x="5663470" y="5180095"/>
            <a:ext cx="92139" cy="921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ectangle 25"/>
          <p:cNvSpPr/>
          <p:nvPr/>
        </p:nvSpPr>
        <p:spPr>
          <a:xfrm>
            <a:off x="4361719" y="5180095"/>
            <a:ext cx="92139" cy="921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080861" y="5180095"/>
            <a:ext cx="92139" cy="9213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3220146"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Duration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9" name="TextBox 28"/>
          <p:cNvSpPr txBox="1"/>
          <p:nvPr/>
        </p:nvSpPr>
        <p:spPr>
          <a:xfrm>
            <a:off x="4506732"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Completed</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0" name="TextBox 29"/>
          <p:cNvSpPr txBox="1"/>
          <p:nvPr/>
        </p:nvSpPr>
        <p:spPr>
          <a:xfrm>
            <a:off x="5824598"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Milestone</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3" name="Rectangle 32"/>
          <p:cNvSpPr/>
          <p:nvPr/>
        </p:nvSpPr>
        <p:spPr>
          <a:xfrm>
            <a:off x="3539622" y="3259775"/>
            <a:ext cx="1542363"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ectangle 33"/>
          <p:cNvSpPr/>
          <p:nvPr/>
        </p:nvSpPr>
        <p:spPr>
          <a:xfrm>
            <a:off x="3539621" y="3259775"/>
            <a:ext cx="1320510"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ectangle 34"/>
          <p:cNvSpPr/>
          <p:nvPr/>
        </p:nvSpPr>
        <p:spPr>
          <a:xfrm rot="2700000">
            <a:off x="5025610" y="3255897"/>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ectangle 36"/>
          <p:cNvSpPr/>
          <p:nvPr/>
        </p:nvSpPr>
        <p:spPr>
          <a:xfrm>
            <a:off x="3978807" y="3553784"/>
            <a:ext cx="1546884"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ectangle 37"/>
          <p:cNvSpPr/>
          <p:nvPr/>
        </p:nvSpPr>
        <p:spPr>
          <a:xfrm>
            <a:off x="3978807" y="3553784"/>
            <a:ext cx="662911"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ectangle 38"/>
          <p:cNvSpPr/>
          <p:nvPr/>
        </p:nvSpPr>
        <p:spPr>
          <a:xfrm rot="2700000">
            <a:off x="5467600" y="3549906"/>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ectangle 40"/>
          <p:cNvSpPr/>
          <p:nvPr/>
        </p:nvSpPr>
        <p:spPr>
          <a:xfrm>
            <a:off x="5958403" y="3847793"/>
            <a:ext cx="879489"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ectangle 42"/>
          <p:cNvSpPr/>
          <p:nvPr/>
        </p:nvSpPr>
        <p:spPr>
          <a:xfrm rot="2700000">
            <a:off x="6784952" y="384391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ectangle 44"/>
          <p:cNvSpPr/>
          <p:nvPr/>
        </p:nvSpPr>
        <p:spPr>
          <a:xfrm>
            <a:off x="5958404" y="4141802"/>
            <a:ext cx="1104781"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ectangle 45"/>
          <p:cNvSpPr/>
          <p:nvPr/>
        </p:nvSpPr>
        <p:spPr>
          <a:xfrm>
            <a:off x="5958404" y="4141802"/>
            <a:ext cx="661075"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ectangle 46"/>
          <p:cNvSpPr/>
          <p:nvPr/>
        </p:nvSpPr>
        <p:spPr>
          <a:xfrm rot="2700000">
            <a:off x="7008650" y="413792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ectangle 48"/>
          <p:cNvSpPr/>
          <p:nvPr/>
        </p:nvSpPr>
        <p:spPr>
          <a:xfrm>
            <a:off x="6365114" y="4435811"/>
            <a:ext cx="114005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ectangle 49"/>
          <p:cNvSpPr/>
          <p:nvPr/>
        </p:nvSpPr>
        <p:spPr>
          <a:xfrm>
            <a:off x="6365114" y="4435811"/>
            <a:ext cx="479658"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ectangle 50"/>
          <p:cNvSpPr/>
          <p:nvPr/>
        </p:nvSpPr>
        <p:spPr>
          <a:xfrm rot="2700000">
            <a:off x="7446315" y="4431933"/>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Rectangle 52"/>
          <p:cNvSpPr/>
          <p:nvPr/>
        </p:nvSpPr>
        <p:spPr>
          <a:xfrm>
            <a:off x="6839612" y="4729819"/>
            <a:ext cx="2344830"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Rectangle 54"/>
          <p:cNvSpPr/>
          <p:nvPr/>
        </p:nvSpPr>
        <p:spPr>
          <a:xfrm rot="2700000">
            <a:off x="9129784" y="4725941"/>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2612497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475527717"/>
              </p:ext>
            </p:extLst>
          </p:nvPr>
        </p:nvGraphicFramePr>
        <p:xfrm>
          <a:off x="644922" y="2314576"/>
          <a:ext cx="8616160" cy="2971800"/>
        </p:xfrm>
        <a:graphic>
          <a:graphicData uri="http://schemas.openxmlformats.org/drawingml/2006/table">
            <a:tbl>
              <a:tblPr firstRow="1" bandRow="1">
                <a:tableStyleId>{5C22544A-7EE6-4342-B048-85BDC9FD1C3A}</a:tableStyleId>
              </a:tblPr>
              <a:tblGrid>
                <a:gridCol w="2255410"/>
                <a:gridCol w="1272150"/>
                <a:gridCol w="1272150"/>
                <a:gridCol w="1272150"/>
                <a:gridCol w="1272150"/>
                <a:gridCol w="1272150"/>
              </a:tblGrid>
              <a:tr h="330200">
                <a:tc>
                  <a:txBody>
                    <a:bodyPr/>
                    <a:lstStyle/>
                    <a:p>
                      <a:r>
                        <a:rPr lang="en-US" sz="1000" b="1" cap="all" spc="20" dirty="0" smtClean="0">
                          <a:latin typeface="Lato" panose="020F0502020204030203" pitchFamily="34" charset="0"/>
                          <a:ea typeface="Open Sans" panose="020B0606030504020204" pitchFamily="34" charset="0"/>
                          <a:cs typeface="Open Sans" panose="020B0606030504020204" pitchFamily="34" charset="0"/>
                        </a:rPr>
                        <a:t>Description/</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Figure</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New</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York</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Washington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California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Oregon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Nevada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Indirect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$1,235,000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$3,125,000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Affiliation Earning</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$7,365,000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$3,960,000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$5,985,000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$9,155,000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Net Revenue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$845,000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Gross Margin</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$124,000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$1,200,000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Annually Sales Percentage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+1.15%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Sales Prediction in 2018</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$7,633,000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New Assets Required</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$678,000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1683718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Simple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046403427"/>
              </p:ext>
            </p:extLst>
          </p:nvPr>
        </p:nvGraphicFramePr>
        <p:xfrm>
          <a:off x="643203" y="2314577"/>
          <a:ext cx="8605839" cy="2971796"/>
        </p:xfrm>
        <a:graphic>
          <a:graphicData uri="http://schemas.openxmlformats.org/drawingml/2006/table">
            <a:tbl>
              <a:tblPr firstRow="1" bandRow="1">
                <a:tableStyleId>{5C22544A-7EE6-4342-B048-85BDC9FD1C3A}</a:tableStyleId>
              </a:tblPr>
              <a:tblGrid>
                <a:gridCol w="1941679"/>
                <a:gridCol w="1332832"/>
                <a:gridCol w="1332832"/>
                <a:gridCol w="1332832"/>
                <a:gridCol w="1332832"/>
                <a:gridCol w="1332832"/>
              </a:tblGrid>
              <a:tr h="348287">
                <a:tc>
                  <a:txBody>
                    <a:bodyPr/>
                    <a:lstStyle/>
                    <a:p>
                      <a:r>
                        <a:rPr lang="en-US" sz="1000" cap="all" spc="20" baseline="0" dirty="0" smtClean="0">
                          <a:solidFill>
                            <a:schemeClr val="bg1"/>
                          </a:solidFill>
                          <a:latin typeface="Lato" panose="020F0502020204030203" pitchFamily="34" charset="0"/>
                        </a:rPr>
                        <a:t>Description</a:t>
                      </a:r>
                      <a:endParaRPr lang="en-US" sz="1000" cap="all" spc="20" baseline="0" dirty="0">
                        <a:solidFill>
                          <a:schemeClr val="bg1"/>
                        </a:solidFill>
                        <a:latin typeface="Lato" panose="020F0502020204030203" pitchFamily="34" charset="0"/>
                      </a:endParaRPr>
                    </a:p>
                  </a:txBody>
                  <a:tcPr marL="118872"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2016</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2017</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2018</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2019</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2020</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291501">
                <a:tc>
                  <a:txBody>
                    <a:bodyPr/>
                    <a:lstStyle/>
                    <a:p>
                      <a:r>
                        <a:rPr lang="en-US" sz="900" b="0" dirty="0" smtClean="0">
                          <a:solidFill>
                            <a:schemeClr val="accent3"/>
                          </a:solidFill>
                          <a:latin typeface="Lato" panose="020F0502020204030203" pitchFamily="34" charset="0"/>
                        </a:rPr>
                        <a:t>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Net 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Assets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 Margin</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All 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Sales Unit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167311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38443055"/>
              </p:ext>
            </p:extLst>
          </p:nvPr>
        </p:nvGraphicFramePr>
        <p:xfrm>
          <a:off x="643204" y="2314574"/>
          <a:ext cx="8605832" cy="2971800"/>
        </p:xfrm>
        <a:graphic>
          <a:graphicData uri="http://schemas.openxmlformats.org/drawingml/2006/table">
            <a:tbl>
              <a:tblPr firstRow="1" bandRow="1">
                <a:tableStyleId>{5C22544A-7EE6-4342-B048-85BDC9FD1C3A}</a:tableStyleId>
              </a:tblPr>
              <a:tblGrid>
                <a:gridCol w="2111147"/>
                <a:gridCol w="1298937"/>
                <a:gridCol w="1298937"/>
                <a:gridCol w="1298937"/>
                <a:gridCol w="1298937"/>
                <a:gridCol w="1298937"/>
              </a:tblGrid>
              <a:tr h="495300">
                <a:tc>
                  <a:txBody>
                    <a:bodyPr/>
                    <a:lstStyle/>
                    <a:p>
                      <a:endParaRPr lang="en-US" sz="900" b="1"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2014</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2015</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2016</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2017</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2018</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Net Cash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$485,000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$650,450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$985,665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$1,320,000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Current Ratio (</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Percentage</a:t>
                      </a: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14.2</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6.89</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Cash Balance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$275,000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$350,650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$8,250,680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$1,360,000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Debit Ratio</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 (Percentage)</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Working Capital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$150,400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558697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Financial </a:t>
            </a:r>
            <a:r>
              <a:rPr lang="en-US" dirty="0" smtClean="0">
                <a:solidFill>
                  <a:schemeClr val="accent2"/>
                </a:solidFill>
              </a:rPr>
              <a:t>Highlights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423246"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482754"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850683" y="2546753"/>
            <a:ext cx="1823590" cy="2334312"/>
            <a:chOff x="785246" y="1757368"/>
            <a:chExt cx="1683314" cy="2154749"/>
          </a:xfrm>
        </p:grpSpPr>
        <p:sp>
          <p:nvSpPr>
            <p:cNvPr id="7" name="TextBox 6"/>
            <p:cNvSpPr txBox="1"/>
            <p:nvPr/>
          </p:nvSpPr>
          <p:spPr>
            <a:xfrm>
              <a:off x="785246"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8" name="TextBox 7"/>
            <p:cNvSpPr txBox="1"/>
            <p:nvPr/>
          </p:nvSpPr>
          <p:spPr>
            <a:xfrm>
              <a:off x="785246"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Sales revenue</a:t>
              </a:r>
            </a:p>
          </p:txBody>
        </p:sp>
        <p:sp>
          <p:nvSpPr>
            <p:cNvPr id="9" name="TextBox 8"/>
            <p:cNvSpPr txBox="1"/>
            <p:nvPr/>
          </p:nvSpPr>
          <p:spPr>
            <a:xfrm>
              <a:off x="785246"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$2.8m</a:t>
              </a:r>
            </a:p>
          </p:txBody>
        </p:sp>
        <p:cxnSp>
          <p:nvCxnSpPr>
            <p:cNvPr id="16" name="Straight Connector 15"/>
            <p:cNvCxnSpPr/>
            <p:nvPr/>
          </p:nvCxnSpPr>
          <p:spPr>
            <a:xfrm>
              <a:off x="1453072"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85246"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grpSp>
      <p:grpSp>
        <p:nvGrpSpPr>
          <p:cNvPr id="22" name="Group 21"/>
          <p:cNvGrpSpPr/>
          <p:nvPr/>
        </p:nvGrpSpPr>
        <p:grpSpPr>
          <a:xfrm>
            <a:off x="4049770" y="2546753"/>
            <a:ext cx="1823590" cy="2334312"/>
            <a:chOff x="3738249" y="1757368"/>
            <a:chExt cx="1683314" cy="2154749"/>
          </a:xfrm>
        </p:grpSpPr>
        <p:sp>
          <p:nvSpPr>
            <p:cNvPr id="10" name="TextBox 9"/>
            <p:cNvSpPr txBox="1"/>
            <p:nvPr/>
          </p:nvSpPr>
          <p:spPr>
            <a:xfrm>
              <a:off x="3738249"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1" name="TextBox 10"/>
            <p:cNvSpPr txBox="1"/>
            <p:nvPr/>
          </p:nvSpPr>
          <p:spPr>
            <a:xfrm>
              <a:off x="3738249"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Revenue growth</a:t>
              </a:r>
            </a:p>
          </p:txBody>
        </p:sp>
        <p:sp>
          <p:nvSpPr>
            <p:cNvPr id="12" name="TextBox 11"/>
            <p:cNvSpPr txBox="1"/>
            <p:nvPr/>
          </p:nvSpPr>
          <p:spPr>
            <a:xfrm>
              <a:off x="3738249"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+3.2%</a:t>
              </a:r>
            </a:p>
          </p:txBody>
        </p:sp>
        <p:cxnSp>
          <p:nvCxnSpPr>
            <p:cNvPr id="17" name="Straight Connector 16"/>
            <p:cNvCxnSpPr/>
            <p:nvPr/>
          </p:nvCxnSpPr>
          <p:spPr>
            <a:xfrm>
              <a:off x="4406075"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738249"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USA Customers</a:t>
              </a:r>
            </a:p>
          </p:txBody>
        </p:sp>
      </p:grpSp>
      <p:grpSp>
        <p:nvGrpSpPr>
          <p:cNvPr id="23" name="Group 22"/>
          <p:cNvGrpSpPr/>
          <p:nvPr/>
        </p:nvGrpSpPr>
        <p:grpSpPr>
          <a:xfrm>
            <a:off x="7248856" y="2546753"/>
            <a:ext cx="1823590" cy="2334312"/>
            <a:chOff x="6691252" y="1757368"/>
            <a:chExt cx="1683314" cy="2154749"/>
          </a:xfrm>
        </p:grpSpPr>
        <p:sp>
          <p:nvSpPr>
            <p:cNvPr id="13" name="TextBox 12"/>
            <p:cNvSpPr txBox="1"/>
            <p:nvPr/>
          </p:nvSpPr>
          <p:spPr>
            <a:xfrm>
              <a:off x="6691252"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4" name="TextBox 13"/>
            <p:cNvSpPr txBox="1"/>
            <p:nvPr/>
          </p:nvSpPr>
          <p:spPr>
            <a:xfrm>
              <a:off x="6691252"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New customers</a:t>
              </a:r>
            </a:p>
          </p:txBody>
        </p:sp>
        <p:sp>
          <p:nvSpPr>
            <p:cNvPr id="15" name="TextBox 14"/>
            <p:cNvSpPr txBox="1"/>
            <p:nvPr/>
          </p:nvSpPr>
          <p:spPr>
            <a:xfrm>
              <a:off x="6691252"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+14K</a:t>
              </a:r>
            </a:p>
          </p:txBody>
        </p:sp>
        <p:cxnSp>
          <p:nvCxnSpPr>
            <p:cNvPr id="18" name="Straight Connector 17"/>
            <p:cNvCxnSpPr/>
            <p:nvPr/>
          </p:nvCxnSpPr>
          <p:spPr>
            <a:xfrm>
              <a:off x="7359078"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691252"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New Branches</a:t>
              </a:r>
            </a:p>
          </p:txBody>
        </p:sp>
      </p:grpSp>
    </p:spTree>
    <p:extLst>
      <p:ext uri="{BB962C8B-B14F-4D97-AF65-F5344CB8AC3E}">
        <p14:creationId xmlns:p14="http://schemas.microsoft.com/office/powerpoint/2010/main" val="327178337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986151749"/>
              </p:ext>
            </p:extLst>
          </p:nvPr>
        </p:nvGraphicFramePr>
        <p:xfrm>
          <a:off x="4911726" y="2314576"/>
          <a:ext cx="4347635" cy="2971800"/>
        </p:xfrm>
        <a:graphic>
          <a:graphicData uri="http://schemas.openxmlformats.org/drawingml/2006/table">
            <a:tbl>
              <a:tblPr firstRow="1" bandRow="1">
                <a:tableStyleId>{5C22544A-7EE6-4342-B048-85BDC9FD1C3A}</a:tableStyleId>
              </a:tblPr>
              <a:tblGrid>
                <a:gridCol w="1661093"/>
                <a:gridCol w="1343271"/>
                <a:gridCol w="1343271"/>
              </a:tblGrid>
              <a:tr h="330200">
                <a:tc>
                  <a:txBody>
                    <a:bodyPr/>
                    <a:lstStyle/>
                    <a:p>
                      <a:endParaRPr lang="en-US" sz="1200" cap="all"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cap="all" spc="20" baseline="0" dirty="0" smtClean="0">
                          <a:solidFill>
                            <a:schemeClr val="bg1"/>
                          </a:solidFill>
                          <a:latin typeface="Lato" panose="020F0502020204030203" pitchFamily="34" charset="0"/>
                        </a:rPr>
                        <a:t>Debit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Credit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30200">
                <a:tc>
                  <a:txBody>
                    <a:bodyPr/>
                    <a:lstStyle/>
                    <a:p>
                      <a:r>
                        <a:rPr lang="en-US" sz="900" b="0" dirty="0" smtClean="0">
                          <a:solidFill>
                            <a:schemeClr val="accent3"/>
                          </a:solidFill>
                          <a:latin typeface="Lato" panose="020F0502020204030203" pitchFamily="34" charset="0"/>
                        </a:rPr>
                        <a:t>Cash</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Supplies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Prepaid Pent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Equipment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Account Payable</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Total Expenses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1" cap="all" spc="20" baseline="0" dirty="0" smtClean="0">
                          <a:solidFill>
                            <a:schemeClr val="accent1"/>
                          </a:solidFill>
                          <a:latin typeface="Lato" panose="020F0502020204030203" pitchFamily="34" charset="0"/>
                        </a:rPr>
                        <a:t>Total Assets</a:t>
                      </a:r>
                      <a:endParaRPr lang="en-US" sz="900" b="1" cap="all" spc="20"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1" dirty="0" smtClean="0">
                          <a:solidFill>
                            <a:schemeClr val="bg1"/>
                          </a:solidFill>
                          <a:latin typeface="Lato" panose="020F0502020204030203" pitchFamily="34" charset="0"/>
                        </a:rPr>
                        <a:t>$8,478,000</a:t>
                      </a:r>
                      <a:endParaRPr lang="en-US" sz="900" b="1" dirty="0">
                        <a:solidFill>
                          <a:schemeClr val="bg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c>
                  <a:txBody>
                    <a:bodyPr/>
                    <a:lstStyle/>
                    <a:p>
                      <a:pPr marL="0" marR="0" indent="0" algn="ctr" defTabSz="1828800" rtl="0" eaLnBrk="1" fontAlgn="auto" latinLnBrk="0" hangingPunct="1">
                        <a:lnSpc>
                          <a:spcPct val="100000"/>
                        </a:lnSpc>
                        <a:spcBef>
                          <a:spcPts val="0"/>
                        </a:spcBef>
                        <a:spcAft>
                          <a:spcPts val="0"/>
                        </a:spcAft>
                        <a:buClrTx/>
                        <a:buSzTx/>
                        <a:buFontTx/>
                        <a:buNone/>
                        <a:tabLst/>
                        <a:defRPr/>
                      </a:pPr>
                      <a:r>
                        <a:rPr lang="en-US" sz="900" b="1" dirty="0" smtClean="0">
                          <a:solidFill>
                            <a:schemeClr val="bg1"/>
                          </a:solidFill>
                          <a:latin typeface="Lato" panose="020F0502020204030203" pitchFamily="34" charset="0"/>
                        </a:rPr>
                        <a:t>$8,478,000</a:t>
                      </a: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r>
            </a:tbl>
          </a:graphicData>
        </a:graphic>
      </p:graphicFrame>
      <p:grpSp>
        <p:nvGrpSpPr>
          <p:cNvPr id="8" name="Group 7"/>
          <p:cNvGrpSpPr/>
          <p:nvPr/>
        </p:nvGrpSpPr>
        <p:grpSpPr>
          <a:xfrm>
            <a:off x="643203" y="2283590"/>
            <a:ext cx="2922500" cy="636709"/>
            <a:chOff x="593726" y="1514449"/>
            <a:chExt cx="2697692" cy="587732"/>
          </a:xfrm>
        </p:grpSpPr>
        <p:sp>
          <p:nvSpPr>
            <p:cNvPr id="5" name="TextBox 4"/>
            <p:cNvSpPr txBox="1"/>
            <p:nvPr/>
          </p:nvSpPr>
          <p:spPr>
            <a:xfrm>
              <a:off x="593726" y="1781975"/>
              <a:ext cx="2697692" cy="320206"/>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6" name="Title 2"/>
            <p:cNvSpPr txBox="1">
              <a:spLocks/>
            </p:cNvSpPr>
            <p:nvPr/>
          </p:nvSpPr>
          <p:spPr>
            <a:xfrm>
              <a:off x="593726" y="1514449"/>
              <a:ext cx="2697692" cy="21550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517" b="0" cap="all" spc="22" dirty="0">
                  <a:solidFill>
                    <a:schemeClr val="accent1"/>
                  </a:solidFill>
                  <a:latin typeface="Lato Black" panose="020F0A02020204030203" pitchFamily="34" charset="0"/>
                </a:rPr>
                <a:t>Revenue </a:t>
              </a:r>
              <a:r>
                <a:rPr lang="en-US" sz="1517" b="0" cap="all" spc="22" dirty="0">
                  <a:solidFill>
                    <a:schemeClr val="accent2"/>
                  </a:solidFill>
                  <a:latin typeface="Lato Black" panose="020F0A02020204030203" pitchFamily="34" charset="0"/>
                </a:rPr>
                <a:t>Analysis</a:t>
              </a:r>
            </a:p>
          </p:txBody>
        </p:sp>
      </p:grpSp>
      <p:graphicFrame>
        <p:nvGraphicFramePr>
          <p:cNvPr id="7" name="Chart 6"/>
          <p:cNvGraphicFramePr/>
          <p:nvPr>
            <p:extLst>
              <p:ext uri="{D42A27DB-BD31-4B8C-83A1-F6EECF244321}">
                <p14:modId xmlns:p14="http://schemas.microsoft.com/office/powerpoint/2010/main" val="1663982775"/>
              </p:ext>
            </p:extLst>
          </p:nvPr>
        </p:nvGraphicFramePr>
        <p:xfrm>
          <a:off x="604024" y="3163733"/>
          <a:ext cx="2930441" cy="2122642"/>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p:cNvCxnSpPr/>
          <p:nvPr/>
        </p:nvCxnSpPr>
        <p:spPr>
          <a:xfrm>
            <a:off x="421922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956370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Competition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929645884"/>
              </p:ext>
            </p:extLst>
          </p:nvPr>
        </p:nvGraphicFramePr>
        <p:xfrm>
          <a:off x="644922" y="2314576"/>
          <a:ext cx="8616159" cy="2971803"/>
        </p:xfrm>
        <a:graphic>
          <a:graphicData uri="http://schemas.openxmlformats.org/drawingml/2006/table">
            <a:tbl>
              <a:tblPr firstRow="1" bandRow="1">
                <a:tableStyleId>{5C22544A-7EE6-4342-B048-85BDC9FD1C3A}</a:tableStyleId>
              </a:tblPr>
              <a:tblGrid>
                <a:gridCol w="2414189"/>
                <a:gridCol w="1240394"/>
                <a:gridCol w="1240394"/>
                <a:gridCol w="1240394"/>
                <a:gridCol w="1240394"/>
                <a:gridCol w="1240394"/>
              </a:tblGrid>
              <a:tr h="409287">
                <a:tc>
                  <a:txBody>
                    <a:bodyPr/>
                    <a:lstStyle/>
                    <a:p>
                      <a:r>
                        <a:rPr lang="en-US" sz="1000" cap="all" spc="20" baseline="0" dirty="0" smtClean="0">
                          <a:latin typeface="Lato" panose="020F0502020204030203" pitchFamily="34" charset="0"/>
                        </a:rPr>
                        <a:t>Description</a:t>
                      </a:r>
                      <a:endParaRPr lang="en-US" sz="1000" cap="all" spc="20" baseline="0" dirty="0">
                        <a:latin typeface="Lato" panose="020F0502020204030203" pitchFamily="34" charset="0"/>
                      </a:endParaRPr>
                    </a:p>
                  </a:txBody>
                  <a:tcPr marL="111442" marR="111442" marT="18574" marB="18574" anchor="ctr">
                    <a:lnL w="12700" cmpd="sng">
                      <a:noFill/>
                    </a:lnL>
                    <a:lnR w="6350" cap="flat" cmpd="sng" algn="ctr">
                      <a:solidFill>
                        <a:schemeClr val="accent5"/>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tcPr>
                </a:tc>
                <a:tc>
                  <a:txBody>
                    <a:bodyPr/>
                    <a:lstStyle/>
                    <a:p>
                      <a:pPr algn="ctr"/>
                      <a:r>
                        <a:rPr lang="en-US" sz="1000" cap="all" spc="20" baseline="0" dirty="0" smtClean="0">
                          <a:latin typeface="Lato" panose="020F0502020204030203" pitchFamily="34" charset="0"/>
                        </a:rPr>
                        <a:t>Option 01</a:t>
                      </a:r>
                      <a:endParaRPr lang="en-US" sz="1000" cap="all" spc="20" baseline="0" dirty="0">
                        <a:latin typeface="Lato" panose="020F0502020204030203"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02</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03</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04</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05</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r>
              <a:tr h="427086">
                <a:tc>
                  <a:txBody>
                    <a:bodyPr/>
                    <a:lstStyle/>
                    <a:p>
                      <a:r>
                        <a:rPr lang="en-US" sz="900" dirty="0" smtClean="0">
                          <a:solidFill>
                            <a:schemeClr val="accent4"/>
                          </a:solidFill>
                          <a:latin typeface="Lato" panose="020F0502020204030203" pitchFamily="34" charset="0"/>
                        </a:rPr>
                        <a:t>Transpiration &amp; Delivery</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Data Analysis in the Region</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Free Consulting</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Company SWOT Analysis </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System Re-Check</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pPr marL="0" marR="0" indent="0" algn="l" defTabSz="1828800" rtl="0" eaLnBrk="1" fontAlgn="auto" latinLnBrk="0" hangingPunct="1">
                        <a:lnSpc>
                          <a:spcPct val="100000"/>
                        </a:lnSpc>
                        <a:spcBef>
                          <a:spcPts val="0"/>
                        </a:spcBef>
                        <a:spcAft>
                          <a:spcPts val="0"/>
                        </a:spcAft>
                        <a:buClrTx/>
                        <a:buSzTx/>
                        <a:buFontTx/>
                        <a:buNone/>
                        <a:tabLst/>
                        <a:defRPr/>
                      </a:pPr>
                      <a:r>
                        <a:rPr lang="en-US" sz="900" dirty="0" smtClean="0">
                          <a:solidFill>
                            <a:schemeClr val="accent4"/>
                          </a:solidFill>
                          <a:latin typeface="Lato" panose="020F0502020204030203" pitchFamily="34" charset="0"/>
                        </a:rPr>
                        <a:t>Transpiration &amp; Delivery</a:t>
                      </a: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55896"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26"/>
          <p:cNvSpPr>
            <a:spLocks noEditPoints="1"/>
          </p:cNvSpPr>
          <p:nvPr/>
        </p:nvSpPr>
        <p:spPr bwMode="auto">
          <a:xfrm>
            <a:off x="4787267"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27"/>
          <p:cNvSpPr>
            <a:spLocks noEditPoints="1"/>
          </p:cNvSpPr>
          <p:nvPr/>
        </p:nvSpPr>
        <p:spPr bwMode="auto">
          <a:xfrm>
            <a:off x="3555896"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noEditPoints="1"/>
          </p:cNvSpPr>
          <p:nvPr/>
        </p:nvSpPr>
        <p:spPr bwMode="auto">
          <a:xfrm>
            <a:off x="3555896"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noEditPoints="1"/>
          </p:cNvSpPr>
          <p:nvPr/>
        </p:nvSpPr>
        <p:spPr bwMode="auto">
          <a:xfrm>
            <a:off x="4787267"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31"/>
          <p:cNvSpPr>
            <a:spLocks noEditPoints="1"/>
          </p:cNvSpPr>
          <p:nvPr/>
        </p:nvSpPr>
        <p:spPr bwMode="auto">
          <a:xfrm>
            <a:off x="6022078"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3"/>
          <p:cNvSpPr>
            <a:spLocks noEditPoints="1"/>
          </p:cNvSpPr>
          <p:nvPr/>
        </p:nvSpPr>
        <p:spPr bwMode="auto">
          <a:xfrm>
            <a:off x="8478443"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34"/>
          <p:cNvSpPr>
            <a:spLocks noEditPoints="1"/>
          </p:cNvSpPr>
          <p:nvPr/>
        </p:nvSpPr>
        <p:spPr bwMode="auto">
          <a:xfrm>
            <a:off x="7250260"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36"/>
          <p:cNvSpPr>
            <a:spLocks noEditPoints="1"/>
          </p:cNvSpPr>
          <p:nvPr/>
        </p:nvSpPr>
        <p:spPr bwMode="auto">
          <a:xfrm>
            <a:off x="8478443"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6022078"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7250260"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39"/>
          <p:cNvSpPr>
            <a:spLocks noEditPoints="1"/>
          </p:cNvSpPr>
          <p:nvPr/>
        </p:nvSpPr>
        <p:spPr bwMode="auto">
          <a:xfrm>
            <a:off x="6022078"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0"/>
          <p:cNvSpPr>
            <a:spLocks noEditPoints="1"/>
          </p:cNvSpPr>
          <p:nvPr/>
        </p:nvSpPr>
        <p:spPr bwMode="auto">
          <a:xfrm>
            <a:off x="7250260"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2535756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Matrix 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55774833"/>
              </p:ext>
            </p:extLst>
          </p:nvPr>
        </p:nvGraphicFramePr>
        <p:xfrm>
          <a:off x="643204" y="2314576"/>
          <a:ext cx="8605835" cy="2958415"/>
        </p:xfrm>
        <a:graphic>
          <a:graphicData uri="http://schemas.openxmlformats.org/drawingml/2006/table">
            <a:tbl>
              <a:tblPr firstRow="1" bandRow="1">
                <a:tableStyleId>{5C22544A-7EE6-4342-B048-85BDC9FD1C3A}</a:tableStyleId>
              </a:tblPr>
              <a:tblGrid>
                <a:gridCol w="2195471"/>
                <a:gridCol w="1602591"/>
                <a:gridCol w="1602591"/>
                <a:gridCol w="1602591"/>
                <a:gridCol w="1602591"/>
              </a:tblGrid>
              <a:tr h="954487">
                <a:tc>
                  <a:txBody>
                    <a:bodyPr/>
                    <a:lstStyle/>
                    <a:p>
                      <a:endParaRPr lang="en-US" sz="1000" b="1" dirty="0">
                        <a:latin typeface="Open Sans" panose="020B0606030504020204"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Prototype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Design</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Dev. &amp; Launch</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Maintenance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Designer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Developer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Marketing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General</a:t>
                      </a:r>
                      <a:r>
                        <a:rPr lang="en-US" sz="1000" b="0"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03435"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noEditPoints="1"/>
          </p:cNvSpPr>
          <p:nvPr/>
        </p:nvSpPr>
        <p:spPr bwMode="auto">
          <a:xfrm>
            <a:off x="3503435"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3503435" y="488757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5144541"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5144541"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6724288"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6724288"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8328907"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8328907" y="490716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noEditPoints="1"/>
          </p:cNvSpPr>
          <p:nvPr/>
        </p:nvSpPr>
        <p:spPr bwMode="auto">
          <a:xfrm>
            <a:off x="8282397" y="2512328"/>
            <a:ext cx="351893" cy="353178"/>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6"/>
          <p:cNvSpPr>
            <a:spLocks noEditPoints="1"/>
          </p:cNvSpPr>
          <p:nvPr/>
        </p:nvSpPr>
        <p:spPr bwMode="auto">
          <a:xfrm>
            <a:off x="3488390" y="2512327"/>
            <a:ext cx="288963" cy="353179"/>
          </a:xfrm>
          <a:custGeom>
            <a:avLst/>
            <a:gdLst>
              <a:gd name="T0" fmla="*/ 65 w 289"/>
              <a:gd name="T1" fmla="*/ 273 h 353"/>
              <a:gd name="T2" fmla="*/ 97 w 289"/>
              <a:gd name="T3" fmla="*/ 273 h 353"/>
              <a:gd name="T4" fmla="*/ 105 w 289"/>
              <a:gd name="T5" fmla="*/ 193 h 353"/>
              <a:gd name="T6" fmla="*/ 105 w 289"/>
              <a:gd name="T7" fmla="*/ 209 h 353"/>
              <a:gd name="T8" fmla="*/ 105 w 289"/>
              <a:gd name="T9" fmla="*/ 193 h 353"/>
              <a:gd name="T10" fmla="*/ 209 w 289"/>
              <a:gd name="T11" fmla="*/ 265 h 353"/>
              <a:gd name="T12" fmla="*/ 225 w 289"/>
              <a:gd name="T13" fmla="*/ 265 h 353"/>
              <a:gd name="T14" fmla="*/ 225 w 289"/>
              <a:gd name="T15" fmla="*/ 129 h 353"/>
              <a:gd name="T16" fmla="*/ 241 w 289"/>
              <a:gd name="T17" fmla="*/ 48 h 353"/>
              <a:gd name="T18" fmla="*/ 257 w 289"/>
              <a:gd name="T19" fmla="*/ 16 h 353"/>
              <a:gd name="T20" fmla="*/ 49 w 289"/>
              <a:gd name="T21" fmla="*/ 0 h 353"/>
              <a:gd name="T22" fmla="*/ 32 w 289"/>
              <a:gd name="T23" fmla="*/ 32 h 353"/>
              <a:gd name="T24" fmla="*/ 65 w 289"/>
              <a:gd name="T25" fmla="*/ 48 h 353"/>
              <a:gd name="T26" fmla="*/ 0 w 289"/>
              <a:gd name="T27" fmla="*/ 249 h 353"/>
              <a:gd name="T28" fmla="*/ 245 w 289"/>
              <a:gd name="T29" fmla="*/ 353 h 353"/>
              <a:gd name="T30" fmla="*/ 225 w 289"/>
              <a:gd name="T31" fmla="*/ 129 h 353"/>
              <a:gd name="T32" fmla="*/ 241 w 289"/>
              <a:gd name="T33" fmla="*/ 16 h 353"/>
              <a:gd name="T34" fmla="*/ 49 w 289"/>
              <a:gd name="T35" fmla="*/ 32 h 353"/>
              <a:gd name="T36" fmla="*/ 209 w 289"/>
              <a:gd name="T37" fmla="*/ 48 h 353"/>
              <a:gd name="T38" fmla="*/ 150 w 289"/>
              <a:gd name="T39" fmla="*/ 87 h 353"/>
              <a:gd name="T40" fmla="*/ 81 w 289"/>
              <a:gd name="T41" fmla="*/ 48 h 353"/>
              <a:gd name="T42" fmla="*/ 238 w 289"/>
              <a:gd name="T43" fmla="*/ 337 h 353"/>
              <a:gd name="T44" fmla="*/ 16 w 289"/>
              <a:gd name="T45" fmla="*/ 249 h 353"/>
              <a:gd name="T46" fmla="*/ 81 w 289"/>
              <a:gd name="T47" fmla="*/ 129 h 353"/>
              <a:gd name="T48" fmla="*/ 114 w 289"/>
              <a:gd name="T49" fmla="*/ 113 h 353"/>
              <a:gd name="T50" fmla="*/ 209 w 289"/>
              <a:gd name="T51" fmla="*/ 87 h 353"/>
              <a:gd name="T52" fmla="*/ 216 w 289"/>
              <a:gd name="T53" fmla="*/ 142 h 353"/>
              <a:gd name="T54" fmla="*/ 238 w 289"/>
              <a:gd name="T55" fmla="*/ 337 h 353"/>
              <a:gd name="T56" fmla="*/ 145 w 289"/>
              <a:gd name="T57" fmla="*/ 169 h 353"/>
              <a:gd name="T58" fmla="*/ 193 w 289"/>
              <a:gd name="T59" fmla="*/ 169 h 353"/>
              <a:gd name="T60" fmla="*/ 169 w 289"/>
              <a:gd name="T61" fmla="*/ 177 h 353"/>
              <a:gd name="T62" fmla="*/ 169 w 289"/>
              <a:gd name="T63" fmla="*/ 161 h 353"/>
              <a:gd name="T64" fmla="*/ 169 w 289"/>
              <a:gd name="T65" fmla="*/ 177 h 353"/>
              <a:gd name="T66" fmla="*/ 129 w 289"/>
              <a:gd name="T67" fmla="*/ 241 h 353"/>
              <a:gd name="T68" fmla="*/ 161 w 289"/>
              <a:gd name="T69" fmla="*/ 241 h 353"/>
              <a:gd name="T70" fmla="*/ 169 w 289"/>
              <a:gd name="T71" fmla="*/ 289 h 353"/>
              <a:gd name="T72" fmla="*/ 169 w 289"/>
              <a:gd name="T73" fmla="*/ 305 h 353"/>
              <a:gd name="T74" fmla="*/ 169 w 289"/>
              <a:gd name="T75"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81" y="257"/>
                </a:moveTo>
                <a:cubicBezTo>
                  <a:pt x="72" y="257"/>
                  <a:pt x="65" y="264"/>
                  <a:pt x="65" y="273"/>
                </a:cubicBezTo>
                <a:cubicBezTo>
                  <a:pt x="65" y="282"/>
                  <a:pt x="72" y="289"/>
                  <a:pt x="81" y="289"/>
                </a:cubicBezTo>
                <a:cubicBezTo>
                  <a:pt x="89" y="289"/>
                  <a:pt x="97" y="282"/>
                  <a:pt x="97" y="273"/>
                </a:cubicBezTo>
                <a:cubicBezTo>
                  <a:pt x="97" y="264"/>
                  <a:pt x="89" y="257"/>
                  <a:pt x="81" y="257"/>
                </a:cubicBezTo>
                <a:moveTo>
                  <a:pt x="105" y="193"/>
                </a:moveTo>
                <a:cubicBezTo>
                  <a:pt x="100" y="193"/>
                  <a:pt x="97" y="196"/>
                  <a:pt x="97" y="201"/>
                </a:cubicBezTo>
                <a:cubicBezTo>
                  <a:pt x="97" y="205"/>
                  <a:pt x="100" y="209"/>
                  <a:pt x="105" y="209"/>
                </a:cubicBezTo>
                <a:cubicBezTo>
                  <a:pt x="109" y="209"/>
                  <a:pt x="113" y="205"/>
                  <a:pt x="113" y="201"/>
                </a:cubicBezTo>
                <a:cubicBezTo>
                  <a:pt x="113" y="196"/>
                  <a:pt x="109" y="193"/>
                  <a:pt x="105" y="193"/>
                </a:cubicBezTo>
                <a:moveTo>
                  <a:pt x="217" y="257"/>
                </a:moveTo>
                <a:cubicBezTo>
                  <a:pt x="213" y="257"/>
                  <a:pt x="209" y="260"/>
                  <a:pt x="209" y="265"/>
                </a:cubicBezTo>
                <a:cubicBezTo>
                  <a:pt x="209" y="269"/>
                  <a:pt x="213" y="273"/>
                  <a:pt x="217" y="273"/>
                </a:cubicBezTo>
                <a:cubicBezTo>
                  <a:pt x="222" y="273"/>
                  <a:pt x="225" y="269"/>
                  <a:pt x="225" y="265"/>
                </a:cubicBezTo>
                <a:cubicBezTo>
                  <a:pt x="225" y="260"/>
                  <a:pt x="222" y="257"/>
                  <a:pt x="217" y="257"/>
                </a:cubicBezTo>
                <a:moveTo>
                  <a:pt x="225" y="129"/>
                </a:moveTo>
                <a:cubicBezTo>
                  <a:pt x="225" y="48"/>
                  <a:pt x="225" y="48"/>
                  <a:pt x="225" y="48"/>
                </a:cubicBezTo>
                <a:cubicBezTo>
                  <a:pt x="241" y="48"/>
                  <a:pt x="241" y="48"/>
                  <a:pt x="241" y="48"/>
                </a:cubicBezTo>
                <a:cubicBezTo>
                  <a:pt x="250" y="48"/>
                  <a:pt x="257" y="41"/>
                  <a:pt x="257" y="32"/>
                </a:cubicBezTo>
                <a:cubicBezTo>
                  <a:pt x="257" y="16"/>
                  <a:pt x="257" y="16"/>
                  <a:pt x="257" y="16"/>
                </a:cubicBezTo>
                <a:cubicBezTo>
                  <a:pt x="257" y="7"/>
                  <a:pt x="250" y="0"/>
                  <a:pt x="241" y="0"/>
                </a:cubicBezTo>
                <a:cubicBezTo>
                  <a:pt x="49" y="0"/>
                  <a:pt x="49" y="0"/>
                  <a:pt x="49" y="0"/>
                </a:cubicBezTo>
                <a:cubicBezTo>
                  <a:pt x="40" y="0"/>
                  <a:pt x="32" y="7"/>
                  <a:pt x="32" y="16"/>
                </a:cubicBezTo>
                <a:cubicBezTo>
                  <a:pt x="32" y="32"/>
                  <a:pt x="32" y="32"/>
                  <a:pt x="32" y="32"/>
                </a:cubicBezTo>
                <a:cubicBezTo>
                  <a:pt x="32" y="41"/>
                  <a:pt x="40" y="48"/>
                  <a:pt x="49" y="48"/>
                </a:cubicBezTo>
                <a:cubicBezTo>
                  <a:pt x="65" y="48"/>
                  <a:pt x="65" y="48"/>
                  <a:pt x="65" y="48"/>
                </a:cubicBezTo>
                <a:cubicBezTo>
                  <a:pt x="65" y="129"/>
                  <a:pt x="65" y="129"/>
                  <a:pt x="65" y="129"/>
                </a:cubicBezTo>
                <a:cubicBezTo>
                  <a:pt x="26" y="155"/>
                  <a:pt x="0" y="199"/>
                  <a:pt x="0" y="249"/>
                </a:cubicBezTo>
                <a:cubicBezTo>
                  <a:pt x="0" y="290"/>
                  <a:pt x="18" y="327"/>
                  <a:pt x="45" y="353"/>
                </a:cubicBezTo>
                <a:cubicBezTo>
                  <a:pt x="245" y="353"/>
                  <a:pt x="245" y="353"/>
                  <a:pt x="245" y="353"/>
                </a:cubicBezTo>
                <a:cubicBezTo>
                  <a:pt x="272" y="327"/>
                  <a:pt x="289" y="290"/>
                  <a:pt x="289" y="249"/>
                </a:cubicBezTo>
                <a:cubicBezTo>
                  <a:pt x="289" y="199"/>
                  <a:pt x="264" y="155"/>
                  <a:pt x="225" y="129"/>
                </a:cubicBezTo>
                <a:moveTo>
                  <a:pt x="49" y="16"/>
                </a:moveTo>
                <a:cubicBezTo>
                  <a:pt x="241" y="16"/>
                  <a:pt x="241" y="16"/>
                  <a:pt x="241" y="16"/>
                </a:cubicBezTo>
                <a:cubicBezTo>
                  <a:pt x="241" y="32"/>
                  <a:pt x="241" y="32"/>
                  <a:pt x="241" y="32"/>
                </a:cubicBezTo>
                <a:cubicBezTo>
                  <a:pt x="49" y="32"/>
                  <a:pt x="49" y="32"/>
                  <a:pt x="49" y="32"/>
                </a:cubicBezTo>
                <a:lnTo>
                  <a:pt x="49" y="16"/>
                </a:lnTo>
                <a:close/>
                <a:moveTo>
                  <a:pt x="209" y="48"/>
                </a:moveTo>
                <a:cubicBezTo>
                  <a:pt x="209" y="71"/>
                  <a:pt x="209" y="71"/>
                  <a:pt x="209" y="71"/>
                </a:cubicBezTo>
                <a:cubicBezTo>
                  <a:pt x="193" y="71"/>
                  <a:pt x="172" y="74"/>
                  <a:pt x="150" y="87"/>
                </a:cubicBezTo>
                <a:cubicBezTo>
                  <a:pt x="123" y="102"/>
                  <a:pt x="98" y="98"/>
                  <a:pt x="81" y="90"/>
                </a:cubicBezTo>
                <a:cubicBezTo>
                  <a:pt x="81" y="48"/>
                  <a:pt x="81" y="48"/>
                  <a:pt x="81" y="48"/>
                </a:cubicBezTo>
                <a:lnTo>
                  <a:pt x="209" y="48"/>
                </a:lnTo>
                <a:close/>
                <a:moveTo>
                  <a:pt x="238" y="337"/>
                </a:moveTo>
                <a:cubicBezTo>
                  <a:pt x="52" y="337"/>
                  <a:pt x="52" y="337"/>
                  <a:pt x="52" y="337"/>
                </a:cubicBezTo>
                <a:cubicBezTo>
                  <a:pt x="29" y="313"/>
                  <a:pt x="16" y="282"/>
                  <a:pt x="16" y="249"/>
                </a:cubicBezTo>
                <a:cubicBezTo>
                  <a:pt x="16" y="206"/>
                  <a:pt x="38" y="166"/>
                  <a:pt x="73" y="142"/>
                </a:cubicBezTo>
                <a:cubicBezTo>
                  <a:pt x="78" y="139"/>
                  <a:pt x="81" y="134"/>
                  <a:pt x="81" y="129"/>
                </a:cubicBezTo>
                <a:cubicBezTo>
                  <a:pt x="81" y="107"/>
                  <a:pt x="81" y="107"/>
                  <a:pt x="81" y="107"/>
                </a:cubicBezTo>
                <a:cubicBezTo>
                  <a:pt x="90" y="111"/>
                  <a:pt x="102" y="113"/>
                  <a:pt x="114" y="113"/>
                </a:cubicBezTo>
                <a:cubicBezTo>
                  <a:pt x="127" y="113"/>
                  <a:pt x="142" y="110"/>
                  <a:pt x="158" y="101"/>
                </a:cubicBezTo>
                <a:cubicBezTo>
                  <a:pt x="178" y="90"/>
                  <a:pt x="195" y="87"/>
                  <a:pt x="209" y="87"/>
                </a:cubicBezTo>
                <a:cubicBezTo>
                  <a:pt x="209" y="129"/>
                  <a:pt x="209" y="129"/>
                  <a:pt x="209" y="129"/>
                </a:cubicBezTo>
                <a:cubicBezTo>
                  <a:pt x="209" y="134"/>
                  <a:pt x="212" y="139"/>
                  <a:pt x="216" y="142"/>
                </a:cubicBezTo>
                <a:cubicBezTo>
                  <a:pt x="252" y="166"/>
                  <a:pt x="273" y="206"/>
                  <a:pt x="273" y="249"/>
                </a:cubicBezTo>
                <a:cubicBezTo>
                  <a:pt x="273" y="282"/>
                  <a:pt x="261" y="313"/>
                  <a:pt x="238" y="337"/>
                </a:cubicBezTo>
                <a:moveTo>
                  <a:pt x="169" y="145"/>
                </a:moveTo>
                <a:cubicBezTo>
                  <a:pt x="156" y="145"/>
                  <a:pt x="145" y="155"/>
                  <a:pt x="145" y="169"/>
                </a:cubicBezTo>
                <a:cubicBezTo>
                  <a:pt x="145" y="182"/>
                  <a:pt x="156" y="193"/>
                  <a:pt x="169" y="193"/>
                </a:cubicBezTo>
                <a:cubicBezTo>
                  <a:pt x="182" y="193"/>
                  <a:pt x="193" y="182"/>
                  <a:pt x="193" y="169"/>
                </a:cubicBezTo>
                <a:cubicBezTo>
                  <a:pt x="193" y="155"/>
                  <a:pt x="182" y="145"/>
                  <a:pt x="169" y="145"/>
                </a:cubicBezTo>
                <a:moveTo>
                  <a:pt x="169" y="177"/>
                </a:moveTo>
                <a:cubicBezTo>
                  <a:pt x="164" y="177"/>
                  <a:pt x="161" y="173"/>
                  <a:pt x="161" y="169"/>
                </a:cubicBezTo>
                <a:cubicBezTo>
                  <a:pt x="161" y="164"/>
                  <a:pt x="164" y="161"/>
                  <a:pt x="169" y="161"/>
                </a:cubicBezTo>
                <a:cubicBezTo>
                  <a:pt x="173" y="161"/>
                  <a:pt x="177" y="164"/>
                  <a:pt x="177" y="169"/>
                </a:cubicBezTo>
                <a:cubicBezTo>
                  <a:pt x="177" y="173"/>
                  <a:pt x="173" y="177"/>
                  <a:pt x="169" y="177"/>
                </a:cubicBezTo>
                <a:moveTo>
                  <a:pt x="145" y="225"/>
                </a:moveTo>
                <a:cubicBezTo>
                  <a:pt x="136" y="225"/>
                  <a:pt x="129" y="232"/>
                  <a:pt x="129" y="241"/>
                </a:cubicBezTo>
                <a:cubicBezTo>
                  <a:pt x="129" y="250"/>
                  <a:pt x="136" y="257"/>
                  <a:pt x="145" y="257"/>
                </a:cubicBezTo>
                <a:cubicBezTo>
                  <a:pt x="154" y="257"/>
                  <a:pt x="161" y="250"/>
                  <a:pt x="161" y="241"/>
                </a:cubicBezTo>
                <a:cubicBezTo>
                  <a:pt x="161" y="232"/>
                  <a:pt x="154" y="225"/>
                  <a:pt x="145" y="225"/>
                </a:cubicBezTo>
                <a:moveTo>
                  <a:pt x="169" y="289"/>
                </a:moveTo>
                <a:cubicBezTo>
                  <a:pt x="164" y="289"/>
                  <a:pt x="161" y="293"/>
                  <a:pt x="161" y="297"/>
                </a:cubicBezTo>
                <a:cubicBezTo>
                  <a:pt x="161" y="301"/>
                  <a:pt x="164" y="305"/>
                  <a:pt x="169" y="305"/>
                </a:cubicBezTo>
                <a:cubicBezTo>
                  <a:pt x="173" y="305"/>
                  <a:pt x="177" y="301"/>
                  <a:pt x="177" y="297"/>
                </a:cubicBezTo>
                <a:cubicBezTo>
                  <a:pt x="177" y="293"/>
                  <a:pt x="173" y="289"/>
                  <a:pt x="169"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54"/>
          <p:cNvSpPr>
            <a:spLocks noEditPoints="1"/>
          </p:cNvSpPr>
          <p:nvPr/>
        </p:nvSpPr>
        <p:spPr bwMode="auto">
          <a:xfrm>
            <a:off x="6672641" y="2512328"/>
            <a:ext cx="362167" cy="35317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8"/>
          <p:cNvSpPr>
            <a:spLocks noEditPoints="1"/>
          </p:cNvSpPr>
          <p:nvPr/>
        </p:nvSpPr>
        <p:spPr bwMode="auto">
          <a:xfrm>
            <a:off x="5098674" y="2513612"/>
            <a:ext cx="350609" cy="351893"/>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914479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p:cNvSpPr/>
          <p:nvPr/>
        </p:nvSpPr>
        <p:spPr>
          <a:xfrm>
            <a:off x="6427618" y="448839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8372129" y="4926367"/>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8863313" y="3186510"/>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7889441" y="361912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aphicFrame>
        <p:nvGraphicFramePr>
          <p:cNvPr id="7" name="Table 6"/>
          <p:cNvGraphicFramePr>
            <a:graphicFrameLocks noGrp="1"/>
          </p:cNvGraphicFramePr>
          <p:nvPr>
            <p:extLst>
              <p:ext uri="{D42A27DB-BD31-4B8C-83A1-F6EECF244321}">
                <p14:modId xmlns:p14="http://schemas.microsoft.com/office/powerpoint/2010/main" val="568489695"/>
              </p:ext>
            </p:extLst>
          </p:nvPr>
        </p:nvGraphicFramePr>
        <p:xfrm>
          <a:off x="5849771" y="2314576"/>
          <a:ext cx="3409588" cy="2971800"/>
        </p:xfrm>
        <a:graphic>
          <a:graphicData uri="http://schemas.openxmlformats.org/drawingml/2006/table">
            <a:tbl>
              <a:tblPr firstRow="1" bandRow="1">
                <a:tableStyleId>{5C22544A-7EE6-4342-B048-85BDC9FD1C3A}</a:tableStyleId>
              </a:tblPr>
              <a:tblGrid>
                <a:gridCol w="487084"/>
                <a:gridCol w="487084"/>
                <a:gridCol w="487084"/>
                <a:gridCol w="487084"/>
                <a:gridCol w="487084"/>
                <a:gridCol w="487084"/>
                <a:gridCol w="487084"/>
              </a:tblGrid>
              <a:tr h="395005">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395005">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436358">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30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4</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8</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11</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18</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19</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25</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30</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31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grpSp>
        <p:nvGrpSpPr>
          <p:cNvPr id="8" name="Group 7"/>
          <p:cNvGrpSpPr/>
          <p:nvPr/>
        </p:nvGrpSpPr>
        <p:grpSpPr>
          <a:xfrm>
            <a:off x="643202" y="2990613"/>
            <a:ext cx="1763361" cy="532789"/>
            <a:chOff x="593725" y="2167084"/>
            <a:chExt cx="1627718" cy="491805"/>
          </a:xfrm>
        </p:grpSpPr>
        <p:sp>
          <p:nvSpPr>
            <p:cNvPr id="17" name="TextBox 16"/>
            <p:cNvSpPr txBox="1"/>
            <p:nvPr/>
          </p:nvSpPr>
          <p:spPr>
            <a:xfrm>
              <a:off x="593759"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593725"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9" name="Group 8"/>
          <p:cNvGrpSpPr/>
          <p:nvPr/>
        </p:nvGrpSpPr>
        <p:grpSpPr>
          <a:xfrm>
            <a:off x="3055497" y="2990613"/>
            <a:ext cx="1763361" cy="532789"/>
            <a:chOff x="2820459" y="2167084"/>
            <a:chExt cx="1627718" cy="491805"/>
          </a:xfrm>
        </p:grpSpPr>
        <p:sp>
          <p:nvSpPr>
            <p:cNvPr id="33" name="TextBox 32"/>
            <p:cNvSpPr txBox="1"/>
            <p:nvPr/>
          </p:nvSpPr>
          <p:spPr>
            <a:xfrm>
              <a:off x="2820493"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820459"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0" name="Group 9"/>
          <p:cNvGrpSpPr/>
          <p:nvPr/>
        </p:nvGrpSpPr>
        <p:grpSpPr>
          <a:xfrm>
            <a:off x="643202" y="4648038"/>
            <a:ext cx="1763361" cy="532789"/>
            <a:chOff x="593725" y="3697015"/>
            <a:chExt cx="1627718" cy="491805"/>
          </a:xfrm>
        </p:grpSpPr>
        <p:sp>
          <p:nvSpPr>
            <p:cNvPr id="38" name="TextBox 37"/>
            <p:cNvSpPr txBox="1"/>
            <p:nvPr/>
          </p:nvSpPr>
          <p:spPr>
            <a:xfrm>
              <a:off x="593759"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9" name="TextBox 38"/>
            <p:cNvSpPr txBox="1"/>
            <p:nvPr/>
          </p:nvSpPr>
          <p:spPr>
            <a:xfrm>
              <a:off x="593725"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1" name="Group 10"/>
          <p:cNvGrpSpPr/>
          <p:nvPr/>
        </p:nvGrpSpPr>
        <p:grpSpPr>
          <a:xfrm>
            <a:off x="3055497" y="4648038"/>
            <a:ext cx="1763361" cy="532789"/>
            <a:chOff x="2820459" y="3697015"/>
            <a:chExt cx="1627718" cy="491805"/>
          </a:xfrm>
        </p:grpSpPr>
        <p:sp>
          <p:nvSpPr>
            <p:cNvPr id="43" name="TextBox 42"/>
            <p:cNvSpPr txBox="1"/>
            <p:nvPr/>
          </p:nvSpPr>
          <p:spPr>
            <a:xfrm>
              <a:off x="2820493"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2820459"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cxnSp>
        <p:nvCxnSpPr>
          <p:cNvPr id="49" name="Straight Connector 48"/>
          <p:cNvCxnSpPr/>
          <p:nvPr/>
        </p:nvCxnSpPr>
        <p:spPr>
          <a:xfrm>
            <a:off x="2747081"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32886" y="3800475"/>
            <a:ext cx="422839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3700240" y="4127167"/>
            <a:ext cx="473877" cy="361820"/>
            <a:chOff x="3032125" y="2392363"/>
            <a:chExt cx="557213" cy="425450"/>
          </a:xfrm>
          <a:solidFill>
            <a:schemeClr val="accent2"/>
          </a:solidFill>
        </p:grpSpPr>
        <p:sp>
          <p:nvSpPr>
            <p:cNvPr id="53"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6"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7"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70" name="Freeform 157"/>
          <p:cNvSpPr>
            <a:spLocks noEditPoints="1"/>
          </p:cNvSpPr>
          <p:nvPr/>
        </p:nvSpPr>
        <p:spPr bwMode="auto">
          <a:xfrm>
            <a:off x="3735341" y="2491705"/>
            <a:ext cx="403674" cy="360472"/>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86" name="Group 85"/>
          <p:cNvGrpSpPr/>
          <p:nvPr/>
        </p:nvGrpSpPr>
        <p:grpSpPr>
          <a:xfrm>
            <a:off x="1294695" y="2493055"/>
            <a:ext cx="460377" cy="359122"/>
            <a:chOff x="6272214" y="3040063"/>
            <a:chExt cx="541338" cy="422276"/>
          </a:xfrm>
          <a:solidFill>
            <a:schemeClr val="accent2"/>
          </a:solidFill>
        </p:grpSpPr>
        <p:sp>
          <p:nvSpPr>
            <p:cNvPr id="87"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90" name="Group 89"/>
          <p:cNvGrpSpPr/>
          <p:nvPr/>
        </p:nvGrpSpPr>
        <p:grpSpPr>
          <a:xfrm>
            <a:off x="1341948" y="4125817"/>
            <a:ext cx="365871" cy="364520"/>
            <a:chOff x="1403350" y="1023938"/>
            <a:chExt cx="430213" cy="428625"/>
          </a:xfrm>
          <a:solidFill>
            <a:schemeClr val="accent2"/>
          </a:solidFill>
        </p:grpSpPr>
        <p:sp>
          <p:nvSpPr>
            <p:cNvPr id="91" name="Freeform 123"/>
            <p:cNvSpPr>
              <a:spLocks/>
            </p:cNvSpPr>
            <p:nvPr/>
          </p:nvSpPr>
          <p:spPr bwMode="auto">
            <a:xfrm>
              <a:off x="1631950" y="1252538"/>
              <a:ext cx="201613" cy="200025"/>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2" name="Freeform 124"/>
            <p:cNvSpPr>
              <a:spLocks/>
            </p:cNvSpPr>
            <p:nvPr/>
          </p:nvSpPr>
          <p:spPr bwMode="auto">
            <a:xfrm>
              <a:off x="1403350" y="1023938"/>
              <a:ext cx="206375" cy="204788"/>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3" name="Freeform 125"/>
            <p:cNvSpPr>
              <a:spLocks noEditPoints="1"/>
            </p:cNvSpPr>
            <p:nvPr/>
          </p:nvSpPr>
          <p:spPr bwMode="auto">
            <a:xfrm>
              <a:off x="1406525" y="1027113"/>
              <a:ext cx="427038" cy="425450"/>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745853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187191331"/>
              </p:ext>
            </p:extLst>
          </p:nvPr>
        </p:nvGraphicFramePr>
        <p:xfrm>
          <a:off x="643199" y="2314578"/>
          <a:ext cx="8616160" cy="2971799"/>
        </p:xfrm>
        <a:graphic>
          <a:graphicData uri="http://schemas.openxmlformats.org/drawingml/2006/table">
            <a:tbl>
              <a:tblPr firstRow="1" bandRow="1">
                <a:tableStyleId>{5C22544A-7EE6-4342-B048-85BDC9FD1C3A}</a:tableStyleId>
              </a:tblPr>
              <a:tblGrid>
                <a:gridCol w="1230880"/>
                <a:gridCol w="1230880"/>
                <a:gridCol w="1230880"/>
                <a:gridCol w="1230880"/>
                <a:gridCol w="1230880"/>
                <a:gridCol w="1230880"/>
                <a:gridCol w="1230880"/>
              </a:tblGrid>
              <a:tr h="267352">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267352">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487419">
                <a:tc>
                  <a:txBody>
                    <a:bodyPr/>
                    <a:lstStyle/>
                    <a:p>
                      <a:pPr algn="l"/>
                      <a:r>
                        <a:rPr lang="en-US" sz="900" b="0" cap="all" baseline="0" dirty="0" smtClean="0">
                          <a:solidFill>
                            <a:schemeClr val="accent5"/>
                          </a:solidFill>
                          <a:latin typeface="Lato" panose="020F0502020204030203" pitchFamily="34" charset="0"/>
                        </a:rPr>
                        <a:t>1</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8</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15</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22</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29</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643202" y="3043768"/>
            <a:ext cx="2464462"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 name="Title 2"/>
          <p:cNvSpPr txBox="1">
            <a:spLocks/>
          </p:cNvSpPr>
          <p:nvPr/>
        </p:nvSpPr>
        <p:spPr>
          <a:xfrm>
            <a:off x="739870"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Customer Requirement</a:t>
            </a:r>
          </a:p>
        </p:txBody>
      </p:sp>
      <p:sp>
        <p:nvSpPr>
          <p:cNvPr id="7" name="Rectangle 6"/>
          <p:cNvSpPr/>
          <p:nvPr/>
        </p:nvSpPr>
        <p:spPr>
          <a:xfrm>
            <a:off x="5562772" y="3043768"/>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 name="Title 2"/>
          <p:cNvSpPr txBox="1">
            <a:spLocks/>
          </p:cNvSpPr>
          <p:nvPr/>
        </p:nvSpPr>
        <p:spPr>
          <a:xfrm>
            <a:off x="5659439"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Prototype &amp; Design</a:t>
            </a:r>
          </a:p>
        </p:txBody>
      </p:sp>
      <p:sp>
        <p:nvSpPr>
          <p:cNvPr id="9" name="Rectangle 8"/>
          <p:cNvSpPr/>
          <p:nvPr/>
        </p:nvSpPr>
        <p:spPr>
          <a:xfrm>
            <a:off x="3107664" y="4018219"/>
            <a:ext cx="4922045"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itle 2"/>
          <p:cNvSpPr txBox="1">
            <a:spLocks/>
          </p:cNvSpPr>
          <p:nvPr/>
        </p:nvSpPr>
        <p:spPr>
          <a:xfrm>
            <a:off x="3204332" y="4089381"/>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Development &amp; Final Review</a:t>
            </a:r>
          </a:p>
        </p:txBody>
      </p:sp>
      <p:sp>
        <p:nvSpPr>
          <p:cNvPr id="11" name="Rectangle 10"/>
          <p:cNvSpPr/>
          <p:nvPr/>
        </p:nvSpPr>
        <p:spPr>
          <a:xfrm>
            <a:off x="643202" y="3530993"/>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739869" y="3602155"/>
            <a:ext cx="3513947"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Design Review and Primary Development</a:t>
            </a:r>
          </a:p>
        </p:txBody>
      </p:sp>
      <p:sp>
        <p:nvSpPr>
          <p:cNvPr id="13" name="Rectangle 12"/>
          <p:cNvSpPr/>
          <p:nvPr/>
        </p:nvSpPr>
        <p:spPr>
          <a:xfrm>
            <a:off x="1878783" y="4992671"/>
            <a:ext cx="2457763"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975450" y="5063833"/>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Launch &amp; Maintenance</a:t>
            </a:r>
          </a:p>
        </p:txBody>
      </p:sp>
      <p:sp>
        <p:nvSpPr>
          <p:cNvPr id="15" name="Rectangle 14"/>
          <p:cNvSpPr/>
          <p:nvPr/>
        </p:nvSpPr>
        <p:spPr>
          <a:xfrm>
            <a:off x="6791279" y="4518546"/>
            <a:ext cx="1238431"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 name="Title 2"/>
          <p:cNvSpPr txBox="1">
            <a:spLocks/>
          </p:cNvSpPr>
          <p:nvPr/>
        </p:nvSpPr>
        <p:spPr>
          <a:xfrm>
            <a:off x="6887946" y="4589708"/>
            <a:ext cx="1087303"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Last Meeting</a:t>
            </a:r>
          </a:p>
        </p:txBody>
      </p:sp>
    </p:spTree>
    <p:extLst>
      <p:ext uri="{BB962C8B-B14F-4D97-AF65-F5344CB8AC3E}">
        <p14:creationId xmlns:p14="http://schemas.microsoft.com/office/powerpoint/2010/main" val="3489525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Pricing </a:t>
            </a:r>
            <a:r>
              <a:rPr lang="en-US" dirty="0" smtClean="0">
                <a:solidFill>
                  <a:schemeClr val="accent2"/>
                </a:solidFill>
              </a:rPr>
              <a:t>Tables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3201" y="2314575"/>
            <a:ext cx="1860815" cy="2846465"/>
            <a:chOff x="593724" y="1543050"/>
            <a:chExt cx="1717675" cy="2627506"/>
          </a:xfrm>
        </p:grpSpPr>
        <p:sp>
          <p:nvSpPr>
            <p:cNvPr id="4" name="Rectangle 3"/>
            <p:cNvSpPr/>
            <p:nvPr/>
          </p:nvSpPr>
          <p:spPr>
            <a:xfrm>
              <a:off x="593724"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861255"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$250</a:t>
              </a:r>
            </a:p>
          </p:txBody>
        </p:sp>
        <p:sp>
          <p:nvSpPr>
            <p:cNvPr id="10" name="TextBox 9"/>
            <p:cNvSpPr txBox="1"/>
            <p:nvPr/>
          </p:nvSpPr>
          <p:spPr>
            <a:xfrm>
              <a:off x="861255"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11" name="Straight Connector 10"/>
            <p:cNvCxnSpPr/>
            <p:nvPr/>
          </p:nvCxnSpPr>
          <p:spPr>
            <a:xfrm>
              <a:off x="1287506"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2049"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a:t>
              </a:r>
            </a:p>
          </p:txBody>
        </p:sp>
        <p:sp>
          <p:nvSpPr>
            <p:cNvPr id="13" name="Rectangle 12"/>
            <p:cNvSpPr/>
            <p:nvPr/>
          </p:nvSpPr>
          <p:spPr>
            <a:xfrm>
              <a:off x="929134"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990093"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6" name="Group 5"/>
          <p:cNvGrpSpPr/>
          <p:nvPr/>
        </p:nvGrpSpPr>
        <p:grpSpPr>
          <a:xfrm>
            <a:off x="2894982" y="2314575"/>
            <a:ext cx="1860815" cy="2846465"/>
            <a:chOff x="2672291" y="1543050"/>
            <a:chExt cx="1717675" cy="2627506"/>
          </a:xfrm>
        </p:grpSpPr>
        <p:sp>
          <p:nvSpPr>
            <p:cNvPr id="36" name="Rectangle 35"/>
            <p:cNvSpPr/>
            <p:nvPr/>
          </p:nvSpPr>
          <p:spPr>
            <a:xfrm>
              <a:off x="2672291"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2939822"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$400</a:t>
              </a:r>
            </a:p>
          </p:txBody>
        </p:sp>
        <p:sp>
          <p:nvSpPr>
            <p:cNvPr id="38" name="TextBox 37"/>
            <p:cNvSpPr txBox="1"/>
            <p:nvPr/>
          </p:nvSpPr>
          <p:spPr>
            <a:xfrm>
              <a:off x="2939822"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39" name="Straight Connector 38"/>
            <p:cNvCxnSpPr/>
            <p:nvPr/>
          </p:nvCxnSpPr>
          <p:spPr>
            <a:xfrm>
              <a:off x="3366073"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940616"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 pro</a:t>
              </a:r>
            </a:p>
          </p:txBody>
        </p:sp>
        <p:sp>
          <p:nvSpPr>
            <p:cNvPr id="41" name="Rectangle 40"/>
            <p:cNvSpPr/>
            <p:nvPr/>
          </p:nvSpPr>
          <p:spPr>
            <a:xfrm>
              <a:off x="3007701"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3068660"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7" name="Group 6"/>
          <p:cNvGrpSpPr/>
          <p:nvPr/>
        </p:nvGrpSpPr>
        <p:grpSpPr>
          <a:xfrm>
            <a:off x="5146763" y="2314575"/>
            <a:ext cx="1860815" cy="2846465"/>
            <a:chOff x="4750858" y="1543050"/>
            <a:chExt cx="1717675" cy="2627506"/>
          </a:xfrm>
        </p:grpSpPr>
        <p:sp>
          <p:nvSpPr>
            <p:cNvPr id="44" name="Rectangle 43"/>
            <p:cNvSpPr/>
            <p:nvPr/>
          </p:nvSpPr>
          <p:spPr>
            <a:xfrm>
              <a:off x="4750858"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5018389"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$550</a:t>
              </a:r>
            </a:p>
          </p:txBody>
        </p:sp>
        <p:sp>
          <p:nvSpPr>
            <p:cNvPr id="46" name="TextBox 45"/>
            <p:cNvSpPr txBox="1"/>
            <p:nvPr/>
          </p:nvSpPr>
          <p:spPr>
            <a:xfrm>
              <a:off x="5018389"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47" name="Straight Connector 46"/>
            <p:cNvCxnSpPr/>
            <p:nvPr/>
          </p:nvCxnSpPr>
          <p:spPr>
            <a:xfrm>
              <a:off x="5444640"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019183"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standard</a:t>
              </a:r>
            </a:p>
          </p:txBody>
        </p:sp>
        <p:sp>
          <p:nvSpPr>
            <p:cNvPr id="49" name="Rectangle 48"/>
            <p:cNvSpPr/>
            <p:nvPr/>
          </p:nvSpPr>
          <p:spPr>
            <a:xfrm>
              <a:off x="5086268"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5147227"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8" name="Group 7"/>
          <p:cNvGrpSpPr/>
          <p:nvPr/>
        </p:nvGrpSpPr>
        <p:grpSpPr>
          <a:xfrm>
            <a:off x="7398544" y="2314575"/>
            <a:ext cx="1860815" cy="2846465"/>
            <a:chOff x="6829425" y="1543050"/>
            <a:chExt cx="1717675" cy="2627506"/>
          </a:xfrm>
        </p:grpSpPr>
        <p:sp>
          <p:nvSpPr>
            <p:cNvPr id="52" name="Rectangle 51"/>
            <p:cNvSpPr/>
            <p:nvPr/>
          </p:nvSpPr>
          <p:spPr>
            <a:xfrm>
              <a:off x="6829425"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7096956"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$800</a:t>
              </a:r>
            </a:p>
          </p:txBody>
        </p:sp>
        <p:sp>
          <p:nvSpPr>
            <p:cNvPr id="54" name="TextBox 53"/>
            <p:cNvSpPr txBox="1"/>
            <p:nvPr/>
          </p:nvSpPr>
          <p:spPr>
            <a:xfrm>
              <a:off x="7096956"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55" name="Straight Connector 54"/>
            <p:cNvCxnSpPr/>
            <p:nvPr/>
          </p:nvCxnSpPr>
          <p:spPr>
            <a:xfrm>
              <a:off x="7523207"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7097750"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Professional</a:t>
              </a:r>
            </a:p>
          </p:txBody>
        </p:sp>
        <p:sp>
          <p:nvSpPr>
            <p:cNvPr id="57" name="Rectangle 56"/>
            <p:cNvSpPr/>
            <p:nvPr/>
          </p:nvSpPr>
          <p:spPr>
            <a:xfrm>
              <a:off x="7164835"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7225794"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spTree>
    <p:extLst>
      <p:ext uri="{BB962C8B-B14F-4D97-AF65-F5344CB8AC3E}">
        <p14:creationId xmlns:p14="http://schemas.microsoft.com/office/powerpoint/2010/main" val="26433088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43890" y="1805295"/>
            <a:ext cx="8618220" cy="2347566"/>
          </a:xfrm>
          <a:prstGeom prst="rect">
            <a:avLst/>
          </a:prstGeom>
          <a:noFill/>
        </p:spPr>
        <p:txBody>
          <a:bodyPr wrap="square" lIns="0" tIns="0" rIns="0" bIns="0" rtlCol="0">
            <a:spAutoFit/>
          </a:bodyPr>
          <a:lstStyle/>
          <a:p>
            <a:pPr algn="ctr">
              <a:lnSpc>
                <a:spcPct val="110000"/>
              </a:lnSpc>
            </a:pPr>
            <a:r>
              <a:rPr lang="en-US" sz="3467" cap="all" spc="54" dirty="0">
                <a:solidFill>
                  <a:schemeClr val="accent1"/>
                </a:solidFill>
                <a:latin typeface="Lato Black" panose="020F0A02020204030203" pitchFamily="34" charset="0"/>
              </a:rPr>
              <a:t>“we create the </a:t>
            </a:r>
          </a:p>
          <a:p>
            <a:pPr algn="ctr">
              <a:lnSpc>
                <a:spcPct val="110000"/>
              </a:lnSpc>
            </a:pPr>
            <a:r>
              <a:rPr lang="en-US" sz="3467" cap="all" spc="54" dirty="0">
                <a:solidFill>
                  <a:schemeClr val="accent1"/>
                </a:solidFill>
                <a:latin typeface="Lato Black" panose="020F0A02020204030203" pitchFamily="34" charset="0"/>
              </a:rPr>
              <a:t>most modern and creative websites </a:t>
            </a:r>
            <a:r>
              <a:rPr lang="en-US" sz="3467" cap="all" spc="54" dirty="0">
                <a:solidFill>
                  <a:schemeClr val="bg1"/>
                </a:solidFill>
                <a:latin typeface="Lato Black" panose="020F0A02020204030203" pitchFamily="34" charset="0"/>
              </a:rPr>
              <a:t>that fulfil your cooperate creativity”</a:t>
            </a:r>
          </a:p>
        </p:txBody>
      </p:sp>
      <p:cxnSp>
        <p:nvCxnSpPr>
          <p:cNvPr id="6" name="Straight Connector 5"/>
          <p:cNvCxnSpPr/>
          <p:nvPr/>
        </p:nvCxnSpPr>
        <p:spPr>
          <a:xfrm>
            <a:off x="4457700" y="1459158"/>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423246" y="5136335"/>
            <a:ext cx="3059510" cy="150041"/>
          </a:xfrm>
          <a:prstGeom prst="rect">
            <a:avLst/>
          </a:prstGeom>
          <a:noFill/>
        </p:spPr>
        <p:txBody>
          <a:bodyPr wrap="square" lIns="0" tIns="0" rIns="0" bIns="0" rtlCol="0">
            <a:spAutoFit/>
          </a:bodyPr>
          <a:lstStyle/>
          <a:p>
            <a:pPr algn="ctr"/>
            <a:r>
              <a:rPr lang="en-US" sz="975" b="1" cap="all" spc="54" dirty="0">
                <a:solidFill>
                  <a:schemeClr val="bg1"/>
                </a:solidFill>
                <a:latin typeface="Lato" panose="020F0502020204030203" pitchFamily="34" charset="0"/>
                <a:cs typeface="Poppins SemiBold" panose="02000000000000000000" pitchFamily="2" charset="0"/>
              </a:rPr>
              <a:t>Stephen William - CEO</a:t>
            </a:r>
          </a:p>
        </p:txBody>
      </p:sp>
      <p:cxnSp>
        <p:nvCxnSpPr>
          <p:cNvPr id="11" name="Straight Connector 10"/>
          <p:cNvCxnSpPr/>
          <p:nvPr/>
        </p:nvCxnSpPr>
        <p:spPr>
          <a:xfrm>
            <a:off x="4764971" y="4831187"/>
            <a:ext cx="37606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2092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44264" y="2345740"/>
            <a:ext cx="5960231" cy="2940635"/>
            <a:chOff x="3983038" y="4003675"/>
            <a:chExt cx="16416338" cy="8099426"/>
          </a:xfrm>
          <a:solidFill>
            <a:schemeClr val="accent6"/>
          </a:solidFill>
        </p:grpSpPr>
        <p:sp>
          <p:nvSpPr>
            <p:cNvPr id="5" name="Freeform 5"/>
            <p:cNvSpPr>
              <a:spLocks/>
            </p:cNvSpPr>
            <p:nvPr/>
          </p:nvSpPr>
          <p:spPr bwMode="auto">
            <a:xfrm>
              <a:off x="12225338" y="10021888"/>
              <a:ext cx="581025" cy="577850"/>
            </a:xfrm>
            <a:custGeom>
              <a:avLst/>
              <a:gdLst>
                <a:gd name="T0" fmla="*/ 166 w 448"/>
                <a:gd name="T1" fmla="*/ 427 h 447"/>
                <a:gd name="T2" fmla="*/ 186 w 448"/>
                <a:gd name="T3" fmla="*/ 416 h 447"/>
                <a:gd name="T4" fmla="*/ 205 w 448"/>
                <a:gd name="T5" fmla="*/ 441 h 447"/>
                <a:gd name="T6" fmla="*/ 249 w 448"/>
                <a:gd name="T7" fmla="*/ 440 h 447"/>
                <a:gd name="T8" fmla="*/ 272 w 448"/>
                <a:gd name="T9" fmla="*/ 417 h 447"/>
                <a:gd name="T10" fmla="*/ 272 w 448"/>
                <a:gd name="T11" fmla="*/ 185 h 447"/>
                <a:gd name="T12" fmla="*/ 307 w 448"/>
                <a:gd name="T13" fmla="*/ 172 h 447"/>
                <a:gd name="T14" fmla="*/ 307 w 448"/>
                <a:gd name="T15" fmla="*/ 51 h 447"/>
                <a:gd name="T16" fmla="*/ 341 w 448"/>
                <a:gd name="T17" fmla="*/ 47 h 447"/>
                <a:gd name="T18" fmla="*/ 380 w 448"/>
                <a:gd name="T19" fmla="*/ 36 h 447"/>
                <a:gd name="T20" fmla="*/ 399 w 448"/>
                <a:gd name="T21" fmla="*/ 49 h 447"/>
                <a:gd name="T22" fmla="*/ 424 w 448"/>
                <a:gd name="T23" fmla="*/ 34 h 447"/>
                <a:gd name="T24" fmla="*/ 448 w 448"/>
                <a:gd name="T25" fmla="*/ 29 h 447"/>
                <a:gd name="T26" fmla="*/ 445 w 448"/>
                <a:gd name="T27" fmla="*/ 21 h 447"/>
                <a:gd name="T28" fmla="*/ 371 w 448"/>
                <a:gd name="T29" fmla="*/ 26 h 447"/>
                <a:gd name="T30" fmla="*/ 316 w 448"/>
                <a:gd name="T31" fmla="*/ 30 h 447"/>
                <a:gd name="T32" fmla="*/ 239 w 448"/>
                <a:gd name="T33" fmla="*/ 30 h 447"/>
                <a:gd name="T34" fmla="*/ 227 w 448"/>
                <a:gd name="T35" fmla="*/ 17 h 447"/>
                <a:gd name="T36" fmla="*/ 105 w 448"/>
                <a:gd name="T37" fmla="*/ 17 h 447"/>
                <a:gd name="T38" fmla="*/ 74 w 448"/>
                <a:gd name="T39" fmla="*/ 9 h 447"/>
                <a:gd name="T40" fmla="*/ 40 w 448"/>
                <a:gd name="T41" fmla="*/ 7 h 447"/>
                <a:gd name="T42" fmla="*/ 24 w 448"/>
                <a:gd name="T43" fmla="*/ 0 h 447"/>
                <a:gd name="T44" fmla="*/ 12 w 448"/>
                <a:gd name="T45" fmla="*/ 9 h 447"/>
                <a:gd name="T46" fmla="*/ 1 w 448"/>
                <a:gd name="T47" fmla="*/ 12 h 447"/>
                <a:gd name="T48" fmla="*/ 21 w 448"/>
                <a:gd name="T49" fmla="*/ 58 h 447"/>
                <a:gd name="T50" fmla="*/ 55 w 448"/>
                <a:gd name="T51" fmla="*/ 129 h 447"/>
                <a:gd name="T52" fmla="*/ 91 w 448"/>
                <a:gd name="T53" fmla="*/ 203 h 447"/>
                <a:gd name="T54" fmla="*/ 93 w 448"/>
                <a:gd name="T55" fmla="*/ 262 h 447"/>
                <a:gd name="T56" fmla="*/ 105 w 448"/>
                <a:gd name="T57" fmla="*/ 317 h 447"/>
                <a:gd name="T58" fmla="*/ 129 w 448"/>
                <a:gd name="T59" fmla="*/ 402 h 447"/>
                <a:gd name="T60" fmla="*/ 151 w 448"/>
                <a:gd name="T61" fmla="*/ 430 h 447"/>
                <a:gd name="T62" fmla="*/ 166 w 448"/>
                <a:gd name="T63" fmla="*/ 427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8" h="447">
                  <a:moveTo>
                    <a:pt x="166" y="427"/>
                  </a:moveTo>
                  <a:cubicBezTo>
                    <a:pt x="166" y="420"/>
                    <a:pt x="179" y="406"/>
                    <a:pt x="186" y="416"/>
                  </a:cubicBezTo>
                  <a:cubicBezTo>
                    <a:pt x="193" y="427"/>
                    <a:pt x="190" y="441"/>
                    <a:pt x="205" y="441"/>
                  </a:cubicBezTo>
                  <a:cubicBezTo>
                    <a:pt x="219" y="441"/>
                    <a:pt x="245" y="447"/>
                    <a:pt x="249" y="440"/>
                  </a:cubicBezTo>
                  <a:cubicBezTo>
                    <a:pt x="253" y="434"/>
                    <a:pt x="272" y="429"/>
                    <a:pt x="272" y="417"/>
                  </a:cubicBezTo>
                  <a:cubicBezTo>
                    <a:pt x="272" y="406"/>
                    <a:pt x="272" y="194"/>
                    <a:pt x="272" y="185"/>
                  </a:cubicBezTo>
                  <a:cubicBezTo>
                    <a:pt x="272" y="177"/>
                    <a:pt x="307" y="185"/>
                    <a:pt x="307" y="172"/>
                  </a:cubicBezTo>
                  <a:cubicBezTo>
                    <a:pt x="307" y="158"/>
                    <a:pt x="307" y="51"/>
                    <a:pt x="307" y="51"/>
                  </a:cubicBezTo>
                  <a:cubicBezTo>
                    <a:pt x="307" y="51"/>
                    <a:pt x="333" y="49"/>
                    <a:pt x="341" y="47"/>
                  </a:cubicBezTo>
                  <a:cubicBezTo>
                    <a:pt x="348" y="45"/>
                    <a:pt x="374" y="32"/>
                    <a:pt x="380" y="36"/>
                  </a:cubicBezTo>
                  <a:cubicBezTo>
                    <a:pt x="387" y="40"/>
                    <a:pt x="395" y="54"/>
                    <a:pt x="399" y="49"/>
                  </a:cubicBezTo>
                  <a:cubicBezTo>
                    <a:pt x="403" y="44"/>
                    <a:pt x="414" y="34"/>
                    <a:pt x="424" y="34"/>
                  </a:cubicBezTo>
                  <a:cubicBezTo>
                    <a:pt x="430" y="34"/>
                    <a:pt x="439" y="31"/>
                    <a:pt x="448" y="29"/>
                  </a:cubicBezTo>
                  <a:cubicBezTo>
                    <a:pt x="446" y="26"/>
                    <a:pt x="445" y="23"/>
                    <a:pt x="445" y="21"/>
                  </a:cubicBezTo>
                  <a:cubicBezTo>
                    <a:pt x="445" y="12"/>
                    <a:pt x="381" y="23"/>
                    <a:pt x="371" y="26"/>
                  </a:cubicBezTo>
                  <a:cubicBezTo>
                    <a:pt x="360" y="30"/>
                    <a:pt x="327" y="35"/>
                    <a:pt x="316" y="30"/>
                  </a:cubicBezTo>
                  <a:cubicBezTo>
                    <a:pt x="306" y="25"/>
                    <a:pt x="239" y="30"/>
                    <a:pt x="239" y="30"/>
                  </a:cubicBezTo>
                  <a:cubicBezTo>
                    <a:pt x="227" y="17"/>
                    <a:pt x="227" y="17"/>
                    <a:pt x="227" y="17"/>
                  </a:cubicBezTo>
                  <a:cubicBezTo>
                    <a:pt x="227" y="17"/>
                    <a:pt x="118" y="17"/>
                    <a:pt x="105" y="17"/>
                  </a:cubicBezTo>
                  <a:cubicBezTo>
                    <a:pt x="93" y="17"/>
                    <a:pt x="84" y="16"/>
                    <a:pt x="74" y="9"/>
                  </a:cubicBezTo>
                  <a:cubicBezTo>
                    <a:pt x="63" y="2"/>
                    <a:pt x="53" y="2"/>
                    <a:pt x="40" y="7"/>
                  </a:cubicBezTo>
                  <a:cubicBezTo>
                    <a:pt x="28" y="12"/>
                    <a:pt x="33" y="0"/>
                    <a:pt x="24" y="0"/>
                  </a:cubicBezTo>
                  <a:cubicBezTo>
                    <a:pt x="16" y="0"/>
                    <a:pt x="12" y="9"/>
                    <a:pt x="12" y="9"/>
                  </a:cubicBezTo>
                  <a:cubicBezTo>
                    <a:pt x="1" y="12"/>
                    <a:pt x="1" y="12"/>
                    <a:pt x="1" y="12"/>
                  </a:cubicBezTo>
                  <a:cubicBezTo>
                    <a:pt x="0" y="22"/>
                    <a:pt x="9" y="42"/>
                    <a:pt x="21" y="58"/>
                  </a:cubicBezTo>
                  <a:cubicBezTo>
                    <a:pt x="33" y="74"/>
                    <a:pt x="47" y="104"/>
                    <a:pt x="55" y="129"/>
                  </a:cubicBezTo>
                  <a:cubicBezTo>
                    <a:pt x="63" y="155"/>
                    <a:pt x="85" y="183"/>
                    <a:pt x="91" y="203"/>
                  </a:cubicBezTo>
                  <a:cubicBezTo>
                    <a:pt x="97" y="222"/>
                    <a:pt x="87" y="249"/>
                    <a:pt x="93" y="262"/>
                  </a:cubicBezTo>
                  <a:cubicBezTo>
                    <a:pt x="98" y="274"/>
                    <a:pt x="102" y="296"/>
                    <a:pt x="105" y="317"/>
                  </a:cubicBezTo>
                  <a:cubicBezTo>
                    <a:pt x="108" y="338"/>
                    <a:pt x="110" y="384"/>
                    <a:pt x="129" y="402"/>
                  </a:cubicBezTo>
                  <a:cubicBezTo>
                    <a:pt x="136" y="409"/>
                    <a:pt x="144" y="419"/>
                    <a:pt x="151" y="430"/>
                  </a:cubicBezTo>
                  <a:cubicBezTo>
                    <a:pt x="160" y="431"/>
                    <a:pt x="166" y="432"/>
                    <a:pt x="166" y="4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806363" y="9958388"/>
              <a:ext cx="363538" cy="317500"/>
            </a:xfrm>
            <a:custGeom>
              <a:avLst/>
              <a:gdLst>
                <a:gd name="T0" fmla="*/ 186 w 281"/>
                <a:gd name="T1" fmla="*/ 11 h 245"/>
                <a:gd name="T2" fmla="*/ 181 w 281"/>
                <a:gd name="T3" fmla="*/ 0 h 245"/>
                <a:gd name="T4" fmla="*/ 151 w 281"/>
                <a:gd name="T5" fmla="*/ 0 h 245"/>
                <a:gd name="T6" fmla="*/ 131 w 281"/>
                <a:gd name="T7" fmla="*/ 18 h 245"/>
                <a:gd name="T8" fmla="*/ 99 w 281"/>
                <a:gd name="T9" fmla="*/ 43 h 245"/>
                <a:gd name="T10" fmla="*/ 62 w 281"/>
                <a:gd name="T11" fmla="*/ 83 h 245"/>
                <a:gd name="T12" fmla="*/ 18 w 281"/>
                <a:gd name="T13" fmla="*/ 75 h 245"/>
                <a:gd name="T14" fmla="*/ 0 w 281"/>
                <a:gd name="T15" fmla="*/ 78 h 245"/>
                <a:gd name="T16" fmla="*/ 20 w 281"/>
                <a:gd name="T17" fmla="*/ 98 h 245"/>
                <a:gd name="T18" fmla="*/ 39 w 281"/>
                <a:gd name="T19" fmla="*/ 140 h 245"/>
                <a:gd name="T20" fmla="*/ 74 w 281"/>
                <a:gd name="T21" fmla="*/ 165 h 245"/>
                <a:gd name="T22" fmla="*/ 88 w 281"/>
                <a:gd name="T23" fmla="*/ 191 h 245"/>
                <a:gd name="T24" fmla="*/ 113 w 281"/>
                <a:gd name="T25" fmla="*/ 216 h 245"/>
                <a:gd name="T26" fmla="*/ 138 w 281"/>
                <a:gd name="T27" fmla="*/ 231 h 245"/>
                <a:gd name="T28" fmla="*/ 171 w 281"/>
                <a:gd name="T29" fmla="*/ 237 h 245"/>
                <a:gd name="T30" fmla="*/ 211 w 281"/>
                <a:gd name="T31" fmla="*/ 245 h 245"/>
                <a:gd name="T32" fmla="*/ 247 w 281"/>
                <a:gd name="T33" fmla="*/ 209 h 245"/>
                <a:gd name="T34" fmla="*/ 256 w 281"/>
                <a:gd name="T35" fmla="*/ 175 h 245"/>
                <a:gd name="T36" fmla="*/ 275 w 281"/>
                <a:gd name="T37" fmla="*/ 148 h 245"/>
                <a:gd name="T38" fmla="*/ 264 w 281"/>
                <a:gd name="T39" fmla="*/ 122 h 245"/>
                <a:gd name="T40" fmla="*/ 273 w 281"/>
                <a:gd name="T41" fmla="*/ 90 h 245"/>
                <a:gd name="T42" fmla="*/ 272 w 281"/>
                <a:gd name="T43" fmla="*/ 36 h 245"/>
                <a:gd name="T44" fmla="*/ 231 w 281"/>
                <a:gd name="T45" fmla="*/ 22 h 245"/>
                <a:gd name="T46" fmla="*/ 186 w 281"/>
                <a:gd name="T47" fmla="*/ 1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45">
                  <a:moveTo>
                    <a:pt x="186" y="11"/>
                  </a:moveTo>
                  <a:cubicBezTo>
                    <a:pt x="181" y="0"/>
                    <a:pt x="181" y="0"/>
                    <a:pt x="181" y="0"/>
                  </a:cubicBezTo>
                  <a:cubicBezTo>
                    <a:pt x="151" y="0"/>
                    <a:pt x="151" y="0"/>
                    <a:pt x="151" y="0"/>
                  </a:cubicBezTo>
                  <a:cubicBezTo>
                    <a:pt x="131" y="6"/>
                    <a:pt x="131" y="12"/>
                    <a:pt x="131" y="18"/>
                  </a:cubicBezTo>
                  <a:cubicBezTo>
                    <a:pt x="131" y="24"/>
                    <a:pt x="112" y="39"/>
                    <a:pt x="99" y="43"/>
                  </a:cubicBezTo>
                  <a:cubicBezTo>
                    <a:pt x="85" y="47"/>
                    <a:pt x="71" y="78"/>
                    <a:pt x="62" y="83"/>
                  </a:cubicBezTo>
                  <a:cubicBezTo>
                    <a:pt x="54" y="87"/>
                    <a:pt x="26" y="76"/>
                    <a:pt x="18" y="75"/>
                  </a:cubicBezTo>
                  <a:cubicBezTo>
                    <a:pt x="14" y="75"/>
                    <a:pt x="7" y="76"/>
                    <a:pt x="0" y="78"/>
                  </a:cubicBezTo>
                  <a:cubicBezTo>
                    <a:pt x="5" y="87"/>
                    <a:pt x="16" y="98"/>
                    <a:pt x="20" y="98"/>
                  </a:cubicBezTo>
                  <a:cubicBezTo>
                    <a:pt x="25" y="98"/>
                    <a:pt x="27" y="135"/>
                    <a:pt x="39" y="140"/>
                  </a:cubicBezTo>
                  <a:cubicBezTo>
                    <a:pt x="51" y="146"/>
                    <a:pt x="74" y="158"/>
                    <a:pt x="74" y="165"/>
                  </a:cubicBezTo>
                  <a:cubicBezTo>
                    <a:pt x="74" y="172"/>
                    <a:pt x="88" y="181"/>
                    <a:pt x="88" y="191"/>
                  </a:cubicBezTo>
                  <a:cubicBezTo>
                    <a:pt x="88" y="202"/>
                    <a:pt x="102" y="216"/>
                    <a:pt x="113" y="216"/>
                  </a:cubicBezTo>
                  <a:cubicBezTo>
                    <a:pt x="135" y="215"/>
                    <a:pt x="138" y="225"/>
                    <a:pt x="138" y="231"/>
                  </a:cubicBezTo>
                  <a:cubicBezTo>
                    <a:pt x="138" y="237"/>
                    <a:pt x="167" y="231"/>
                    <a:pt x="171" y="237"/>
                  </a:cubicBezTo>
                  <a:cubicBezTo>
                    <a:pt x="175" y="243"/>
                    <a:pt x="204" y="241"/>
                    <a:pt x="211" y="245"/>
                  </a:cubicBezTo>
                  <a:cubicBezTo>
                    <a:pt x="223" y="233"/>
                    <a:pt x="241" y="217"/>
                    <a:pt x="247" y="209"/>
                  </a:cubicBezTo>
                  <a:cubicBezTo>
                    <a:pt x="256" y="197"/>
                    <a:pt x="248" y="179"/>
                    <a:pt x="256" y="175"/>
                  </a:cubicBezTo>
                  <a:cubicBezTo>
                    <a:pt x="264" y="170"/>
                    <a:pt x="281" y="150"/>
                    <a:pt x="275" y="148"/>
                  </a:cubicBezTo>
                  <a:cubicBezTo>
                    <a:pt x="269" y="147"/>
                    <a:pt x="273" y="131"/>
                    <a:pt x="264" y="122"/>
                  </a:cubicBezTo>
                  <a:cubicBezTo>
                    <a:pt x="255" y="112"/>
                    <a:pt x="275" y="108"/>
                    <a:pt x="273" y="90"/>
                  </a:cubicBezTo>
                  <a:cubicBezTo>
                    <a:pt x="272" y="73"/>
                    <a:pt x="277" y="39"/>
                    <a:pt x="272" y="36"/>
                  </a:cubicBezTo>
                  <a:cubicBezTo>
                    <a:pt x="267" y="33"/>
                    <a:pt x="245" y="31"/>
                    <a:pt x="231" y="22"/>
                  </a:cubicBezTo>
                  <a:cubicBezTo>
                    <a:pt x="217" y="12"/>
                    <a:pt x="186" y="11"/>
                    <a:pt x="186"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577763" y="10058400"/>
              <a:ext cx="406400" cy="442913"/>
            </a:xfrm>
            <a:custGeom>
              <a:avLst/>
              <a:gdLst>
                <a:gd name="T0" fmla="*/ 289 w 314"/>
                <a:gd name="T1" fmla="*/ 138 h 341"/>
                <a:gd name="T2" fmla="*/ 264 w 314"/>
                <a:gd name="T3" fmla="*/ 113 h 341"/>
                <a:gd name="T4" fmla="*/ 250 w 314"/>
                <a:gd name="T5" fmla="*/ 87 h 341"/>
                <a:gd name="T6" fmla="*/ 215 w 314"/>
                <a:gd name="T7" fmla="*/ 62 h 341"/>
                <a:gd name="T8" fmla="*/ 196 w 314"/>
                <a:gd name="T9" fmla="*/ 20 h 341"/>
                <a:gd name="T10" fmla="*/ 176 w 314"/>
                <a:gd name="T11" fmla="*/ 0 h 341"/>
                <a:gd name="T12" fmla="*/ 152 w 314"/>
                <a:gd name="T13" fmla="*/ 5 h 341"/>
                <a:gd name="T14" fmla="*/ 127 w 314"/>
                <a:gd name="T15" fmla="*/ 20 h 341"/>
                <a:gd name="T16" fmla="*/ 108 w 314"/>
                <a:gd name="T17" fmla="*/ 7 h 341"/>
                <a:gd name="T18" fmla="*/ 69 w 314"/>
                <a:gd name="T19" fmla="*/ 18 h 341"/>
                <a:gd name="T20" fmla="*/ 35 w 314"/>
                <a:gd name="T21" fmla="*/ 22 h 341"/>
                <a:gd name="T22" fmla="*/ 35 w 314"/>
                <a:gd name="T23" fmla="*/ 143 h 341"/>
                <a:gd name="T24" fmla="*/ 0 w 314"/>
                <a:gd name="T25" fmla="*/ 156 h 341"/>
                <a:gd name="T26" fmla="*/ 0 w 314"/>
                <a:gd name="T27" fmla="*/ 260 h 341"/>
                <a:gd name="T28" fmla="*/ 17 w 314"/>
                <a:gd name="T29" fmla="*/ 271 h 341"/>
                <a:gd name="T30" fmla="*/ 28 w 314"/>
                <a:gd name="T31" fmla="*/ 310 h 341"/>
                <a:gd name="T32" fmla="*/ 21 w 314"/>
                <a:gd name="T33" fmla="*/ 319 h 341"/>
                <a:gd name="T34" fmla="*/ 27 w 314"/>
                <a:gd name="T35" fmla="*/ 334 h 341"/>
                <a:gd name="T36" fmla="*/ 63 w 314"/>
                <a:gd name="T37" fmla="*/ 332 h 341"/>
                <a:gd name="T38" fmla="*/ 95 w 314"/>
                <a:gd name="T39" fmla="*/ 296 h 341"/>
                <a:gd name="T40" fmla="*/ 119 w 314"/>
                <a:gd name="T41" fmla="*/ 277 h 341"/>
                <a:gd name="T42" fmla="*/ 160 w 314"/>
                <a:gd name="T43" fmla="*/ 291 h 341"/>
                <a:gd name="T44" fmla="*/ 194 w 314"/>
                <a:gd name="T45" fmla="*/ 275 h 341"/>
                <a:gd name="T46" fmla="*/ 207 w 314"/>
                <a:gd name="T47" fmla="*/ 249 h 341"/>
                <a:gd name="T48" fmla="*/ 237 w 314"/>
                <a:gd name="T49" fmla="*/ 227 h 341"/>
                <a:gd name="T50" fmla="*/ 252 w 314"/>
                <a:gd name="T51" fmla="*/ 203 h 341"/>
                <a:gd name="T52" fmla="*/ 280 w 314"/>
                <a:gd name="T53" fmla="*/ 182 h 341"/>
                <a:gd name="T54" fmla="*/ 302 w 314"/>
                <a:gd name="T55" fmla="*/ 170 h 341"/>
                <a:gd name="T56" fmla="*/ 314 w 314"/>
                <a:gd name="T57" fmla="*/ 153 h 341"/>
                <a:gd name="T58" fmla="*/ 314 w 314"/>
                <a:gd name="T59" fmla="*/ 153 h 341"/>
                <a:gd name="T60" fmla="*/ 289 w 314"/>
                <a:gd name="T61" fmla="*/ 138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4" h="341">
                  <a:moveTo>
                    <a:pt x="289" y="138"/>
                  </a:moveTo>
                  <a:cubicBezTo>
                    <a:pt x="278" y="138"/>
                    <a:pt x="264" y="124"/>
                    <a:pt x="264" y="113"/>
                  </a:cubicBezTo>
                  <a:cubicBezTo>
                    <a:pt x="264" y="103"/>
                    <a:pt x="250" y="94"/>
                    <a:pt x="250" y="87"/>
                  </a:cubicBezTo>
                  <a:cubicBezTo>
                    <a:pt x="250" y="80"/>
                    <a:pt x="227" y="68"/>
                    <a:pt x="215" y="62"/>
                  </a:cubicBezTo>
                  <a:cubicBezTo>
                    <a:pt x="203" y="57"/>
                    <a:pt x="201" y="20"/>
                    <a:pt x="196" y="20"/>
                  </a:cubicBezTo>
                  <a:cubicBezTo>
                    <a:pt x="192" y="20"/>
                    <a:pt x="181" y="9"/>
                    <a:pt x="176" y="0"/>
                  </a:cubicBezTo>
                  <a:cubicBezTo>
                    <a:pt x="167" y="2"/>
                    <a:pt x="158" y="5"/>
                    <a:pt x="152" y="5"/>
                  </a:cubicBezTo>
                  <a:cubicBezTo>
                    <a:pt x="142" y="5"/>
                    <a:pt x="131" y="15"/>
                    <a:pt x="127" y="20"/>
                  </a:cubicBezTo>
                  <a:cubicBezTo>
                    <a:pt x="123" y="25"/>
                    <a:pt x="115" y="11"/>
                    <a:pt x="108" y="7"/>
                  </a:cubicBezTo>
                  <a:cubicBezTo>
                    <a:pt x="102" y="3"/>
                    <a:pt x="76" y="16"/>
                    <a:pt x="69" y="18"/>
                  </a:cubicBezTo>
                  <a:cubicBezTo>
                    <a:pt x="61" y="20"/>
                    <a:pt x="35" y="22"/>
                    <a:pt x="35" y="22"/>
                  </a:cubicBezTo>
                  <a:cubicBezTo>
                    <a:pt x="35" y="22"/>
                    <a:pt x="35" y="129"/>
                    <a:pt x="35" y="143"/>
                  </a:cubicBezTo>
                  <a:cubicBezTo>
                    <a:pt x="35" y="156"/>
                    <a:pt x="0" y="148"/>
                    <a:pt x="0" y="156"/>
                  </a:cubicBezTo>
                  <a:cubicBezTo>
                    <a:pt x="0" y="160"/>
                    <a:pt x="0" y="208"/>
                    <a:pt x="0" y="260"/>
                  </a:cubicBezTo>
                  <a:cubicBezTo>
                    <a:pt x="8" y="263"/>
                    <a:pt x="15" y="266"/>
                    <a:pt x="17" y="271"/>
                  </a:cubicBezTo>
                  <a:cubicBezTo>
                    <a:pt x="21" y="281"/>
                    <a:pt x="30" y="304"/>
                    <a:pt x="28" y="310"/>
                  </a:cubicBezTo>
                  <a:cubicBezTo>
                    <a:pt x="26" y="317"/>
                    <a:pt x="21" y="312"/>
                    <a:pt x="21" y="319"/>
                  </a:cubicBezTo>
                  <a:cubicBezTo>
                    <a:pt x="21" y="325"/>
                    <a:pt x="17" y="334"/>
                    <a:pt x="27" y="334"/>
                  </a:cubicBezTo>
                  <a:cubicBezTo>
                    <a:pt x="38" y="334"/>
                    <a:pt x="55" y="341"/>
                    <a:pt x="63" y="332"/>
                  </a:cubicBezTo>
                  <a:cubicBezTo>
                    <a:pt x="70" y="324"/>
                    <a:pt x="94" y="305"/>
                    <a:pt x="95" y="296"/>
                  </a:cubicBezTo>
                  <a:cubicBezTo>
                    <a:pt x="96" y="286"/>
                    <a:pt x="101" y="266"/>
                    <a:pt x="119" y="277"/>
                  </a:cubicBezTo>
                  <a:cubicBezTo>
                    <a:pt x="136" y="289"/>
                    <a:pt x="137" y="291"/>
                    <a:pt x="160" y="291"/>
                  </a:cubicBezTo>
                  <a:cubicBezTo>
                    <a:pt x="183" y="291"/>
                    <a:pt x="189" y="290"/>
                    <a:pt x="194" y="275"/>
                  </a:cubicBezTo>
                  <a:cubicBezTo>
                    <a:pt x="198" y="260"/>
                    <a:pt x="194" y="249"/>
                    <a:pt x="207" y="249"/>
                  </a:cubicBezTo>
                  <a:cubicBezTo>
                    <a:pt x="221" y="249"/>
                    <a:pt x="237" y="237"/>
                    <a:pt x="237" y="227"/>
                  </a:cubicBezTo>
                  <a:cubicBezTo>
                    <a:pt x="237" y="218"/>
                    <a:pt x="243" y="203"/>
                    <a:pt x="252" y="203"/>
                  </a:cubicBezTo>
                  <a:cubicBezTo>
                    <a:pt x="260" y="203"/>
                    <a:pt x="278" y="193"/>
                    <a:pt x="280" y="182"/>
                  </a:cubicBezTo>
                  <a:cubicBezTo>
                    <a:pt x="282" y="172"/>
                    <a:pt x="297" y="176"/>
                    <a:pt x="302" y="170"/>
                  </a:cubicBezTo>
                  <a:cubicBezTo>
                    <a:pt x="304" y="167"/>
                    <a:pt x="309" y="160"/>
                    <a:pt x="314" y="153"/>
                  </a:cubicBezTo>
                  <a:cubicBezTo>
                    <a:pt x="314" y="153"/>
                    <a:pt x="314" y="153"/>
                    <a:pt x="314" y="153"/>
                  </a:cubicBezTo>
                  <a:cubicBezTo>
                    <a:pt x="314" y="147"/>
                    <a:pt x="311" y="137"/>
                    <a:pt x="289"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3057188" y="10437813"/>
              <a:ext cx="60325" cy="76200"/>
            </a:xfrm>
            <a:custGeom>
              <a:avLst/>
              <a:gdLst>
                <a:gd name="T0" fmla="*/ 24 w 47"/>
                <a:gd name="T1" fmla="*/ 0 h 59"/>
                <a:gd name="T2" fmla="*/ 0 w 47"/>
                <a:gd name="T3" fmla="*/ 26 h 59"/>
                <a:gd name="T4" fmla="*/ 21 w 47"/>
                <a:gd name="T5" fmla="*/ 58 h 59"/>
                <a:gd name="T6" fmla="*/ 41 w 47"/>
                <a:gd name="T7" fmla="*/ 50 h 59"/>
                <a:gd name="T8" fmla="*/ 47 w 47"/>
                <a:gd name="T9" fmla="*/ 41 h 59"/>
                <a:gd name="T10" fmla="*/ 44 w 47"/>
                <a:gd name="T11" fmla="*/ 11 h 59"/>
                <a:gd name="T12" fmla="*/ 24 w 47"/>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47" h="59">
                  <a:moveTo>
                    <a:pt x="24" y="0"/>
                  </a:moveTo>
                  <a:cubicBezTo>
                    <a:pt x="15" y="0"/>
                    <a:pt x="0" y="21"/>
                    <a:pt x="0" y="26"/>
                  </a:cubicBezTo>
                  <a:cubicBezTo>
                    <a:pt x="0" y="30"/>
                    <a:pt x="11" y="58"/>
                    <a:pt x="21" y="58"/>
                  </a:cubicBezTo>
                  <a:cubicBezTo>
                    <a:pt x="32" y="59"/>
                    <a:pt x="40" y="58"/>
                    <a:pt x="41" y="50"/>
                  </a:cubicBezTo>
                  <a:cubicBezTo>
                    <a:pt x="41" y="46"/>
                    <a:pt x="44" y="43"/>
                    <a:pt x="47" y="41"/>
                  </a:cubicBezTo>
                  <a:cubicBezTo>
                    <a:pt x="46" y="34"/>
                    <a:pt x="44" y="20"/>
                    <a:pt x="44" y="11"/>
                  </a:cubicBezTo>
                  <a:cubicBezTo>
                    <a:pt x="37" y="6"/>
                    <a:pt x="29" y="0"/>
                    <a:pt x="2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2892088" y="10569575"/>
              <a:ext cx="101600" cy="109538"/>
            </a:xfrm>
            <a:custGeom>
              <a:avLst/>
              <a:gdLst>
                <a:gd name="T0" fmla="*/ 57 w 79"/>
                <a:gd name="T1" fmla="*/ 8 h 85"/>
                <a:gd name="T2" fmla="*/ 21 w 79"/>
                <a:gd name="T3" fmla="*/ 22 h 85"/>
                <a:gd name="T4" fmla="*/ 0 w 79"/>
                <a:gd name="T5" fmla="*/ 54 h 85"/>
                <a:gd name="T6" fmla="*/ 21 w 79"/>
                <a:gd name="T7" fmla="*/ 83 h 85"/>
                <a:gd name="T8" fmla="*/ 36 w 79"/>
                <a:gd name="T9" fmla="*/ 85 h 85"/>
                <a:gd name="T10" fmla="*/ 44 w 79"/>
                <a:gd name="T11" fmla="*/ 66 h 85"/>
                <a:gd name="T12" fmla="*/ 67 w 79"/>
                <a:gd name="T13" fmla="*/ 60 h 85"/>
                <a:gd name="T14" fmla="*/ 79 w 79"/>
                <a:gd name="T15" fmla="*/ 35 h 85"/>
                <a:gd name="T16" fmla="*/ 57 w 79"/>
                <a:gd name="T17" fmla="*/ 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85">
                  <a:moveTo>
                    <a:pt x="57" y="8"/>
                  </a:moveTo>
                  <a:cubicBezTo>
                    <a:pt x="52" y="0"/>
                    <a:pt x="25" y="14"/>
                    <a:pt x="21" y="22"/>
                  </a:cubicBezTo>
                  <a:cubicBezTo>
                    <a:pt x="17" y="31"/>
                    <a:pt x="0" y="54"/>
                    <a:pt x="0" y="54"/>
                  </a:cubicBezTo>
                  <a:cubicBezTo>
                    <a:pt x="21" y="83"/>
                    <a:pt x="21" y="83"/>
                    <a:pt x="21" y="83"/>
                  </a:cubicBezTo>
                  <a:cubicBezTo>
                    <a:pt x="36" y="85"/>
                    <a:pt x="36" y="85"/>
                    <a:pt x="36" y="85"/>
                  </a:cubicBezTo>
                  <a:cubicBezTo>
                    <a:pt x="36" y="85"/>
                    <a:pt x="40" y="75"/>
                    <a:pt x="44" y="66"/>
                  </a:cubicBezTo>
                  <a:cubicBezTo>
                    <a:pt x="48" y="58"/>
                    <a:pt x="67" y="68"/>
                    <a:pt x="67" y="60"/>
                  </a:cubicBezTo>
                  <a:cubicBezTo>
                    <a:pt x="67" y="52"/>
                    <a:pt x="79" y="43"/>
                    <a:pt x="79" y="35"/>
                  </a:cubicBezTo>
                  <a:cubicBezTo>
                    <a:pt x="79" y="27"/>
                    <a:pt x="61" y="16"/>
                    <a:pt x="57"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2420601" y="10256838"/>
              <a:ext cx="731838" cy="642938"/>
            </a:xfrm>
            <a:custGeom>
              <a:avLst/>
              <a:gdLst>
                <a:gd name="T0" fmla="*/ 538 w 565"/>
                <a:gd name="T1" fmla="*/ 185 h 496"/>
                <a:gd name="T2" fmla="*/ 538 w 565"/>
                <a:gd name="T3" fmla="*/ 181 h 496"/>
                <a:gd name="T4" fmla="*/ 532 w 565"/>
                <a:gd name="T5" fmla="*/ 190 h 496"/>
                <a:gd name="T6" fmla="*/ 512 w 565"/>
                <a:gd name="T7" fmla="*/ 198 h 496"/>
                <a:gd name="T8" fmla="*/ 491 w 565"/>
                <a:gd name="T9" fmla="*/ 166 h 496"/>
                <a:gd name="T10" fmla="*/ 515 w 565"/>
                <a:gd name="T11" fmla="*/ 140 h 496"/>
                <a:gd name="T12" fmla="*/ 535 w 565"/>
                <a:gd name="T13" fmla="*/ 151 h 496"/>
                <a:gd name="T14" fmla="*/ 535 w 565"/>
                <a:gd name="T15" fmla="*/ 144 h 496"/>
                <a:gd name="T16" fmla="*/ 531 w 565"/>
                <a:gd name="T17" fmla="*/ 80 h 496"/>
                <a:gd name="T18" fmla="*/ 510 w 565"/>
                <a:gd name="T19" fmla="*/ 15 h 496"/>
                <a:gd name="T20" fmla="*/ 468 w 565"/>
                <a:gd name="T21" fmla="*/ 6 h 496"/>
                <a:gd name="T22" fmla="*/ 435 w 565"/>
                <a:gd name="T23" fmla="*/ 0 h 496"/>
                <a:gd name="T24" fmla="*/ 423 w 565"/>
                <a:gd name="T25" fmla="*/ 17 h 496"/>
                <a:gd name="T26" fmla="*/ 401 w 565"/>
                <a:gd name="T27" fmla="*/ 29 h 496"/>
                <a:gd name="T28" fmla="*/ 373 w 565"/>
                <a:gd name="T29" fmla="*/ 50 h 496"/>
                <a:gd name="T30" fmla="*/ 358 w 565"/>
                <a:gd name="T31" fmla="*/ 74 h 496"/>
                <a:gd name="T32" fmla="*/ 328 w 565"/>
                <a:gd name="T33" fmla="*/ 96 h 496"/>
                <a:gd name="T34" fmla="*/ 315 w 565"/>
                <a:gd name="T35" fmla="*/ 122 h 496"/>
                <a:gd name="T36" fmla="*/ 281 w 565"/>
                <a:gd name="T37" fmla="*/ 138 h 496"/>
                <a:gd name="T38" fmla="*/ 240 w 565"/>
                <a:gd name="T39" fmla="*/ 124 h 496"/>
                <a:gd name="T40" fmla="*/ 216 w 565"/>
                <a:gd name="T41" fmla="*/ 143 h 496"/>
                <a:gd name="T42" fmla="*/ 184 w 565"/>
                <a:gd name="T43" fmla="*/ 179 h 496"/>
                <a:gd name="T44" fmla="*/ 148 w 565"/>
                <a:gd name="T45" fmla="*/ 181 h 496"/>
                <a:gd name="T46" fmla="*/ 142 w 565"/>
                <a:gd name="T47" fmla="*/ 166 h 496"/>
                <a:gd name="T48" fmla="*/ 149 w 565"/>
                <a:gd name="T49" fmla="*/ 157 h 496"/>
                <a:gd name="T50" fmla="*/ 138 w 565"/>
                <a:gd name="T51" fmla="*/ 118 h 496"/>
                <a:gd name="T52" fmla="*/ 121 w 565"/>
                <a:gd name="T53" fmla="*/ 107 h 496"/>
                <a:gd name="T54" fmla="*/ 121 w 565"/>
                <a:gd name="T55" fmla="*/ 235 h 496"/>
                <a:gd name="T56" fmla="*/ 98 w 565"/>
                <a:gd name="T57" fmla="*/ 258 h 496"/>
                <a:gd name="T58" fmla="*/ 54 w 565"/>
                <a:gd name="T59" fmla="*/ 259 h 496"/>
                <a:gd name="T60" fmla="*/ 35 w 565"/>
                <a:gd name="T61" fmla="*/ 234 h 496"/>
                <a:gd name="T62" fmla="*/ 15 w 565"/>
                <a:gd name="T63" fmla="*/ 245 h 496"/>
                <a:gd name="T64" fmla="*/ 0 w 565"/>
                <a:gd name="T65" fmla="*/ 248 h 496"/>
                <a:gd name="T66" fmla="*/ 26 w 565"/>
                <a:gd name="T67" fmla="*/ 305 h 496"/>
                <a:gd name="T68" fmla="*/ 60 w 565"/>
                <a:gd name="T69" fmla="*/ 374 h 496"/>
                <a:gd name="T70" fmla="*/ 60 w 565"/>
                <a:gd name="T71" fmla="*/ 407 h 496"/>
                <a:gd name="T72" fmla="*/ 61 w 565"/>
                <a:gd name="T73" fmla="*/ 436 h 496"/>
                <a:gd name="T74" fmla="*/ 72 w 565"/>
                <a:gd name="T75" fmla="*/ 466 h 496"/>
                <a:gd name="T76" fmla="*/ 87 w 565"/>
                <a:gd name="T77" fmla="*/ 475 h 496"/>
                <a:gd name="T78" fmla="*/ 106 w 565"/>
                <a:gd name="T79" fmla="*/ 490 h 496"/>
                <a:gd name="T80" fmla="*/ 128 w 565"/>
                <a:gd name="T81" fmla="*/ 488 h 496"/>
                <a:gd name="T82" fmla="*/ 170 w 565"/>
                <a:gd name="T83" fmla="*/ 477 h 496"/>
                <a:gd name="T84" fmla="*/ 202 w 565"/>
                <a:gd name="T85" fmla="*/ 464 h 496"/>
                <a:gd name="T86" fmla="*/ 256 w 565"/>
                <a:gd name="T87" fmla="*/ 464 h 496"/>
                <a:gd name="T88" fmla="*/ 290 w 565"/>
                <a:gd name="T89" fmla="*/ 460 h 496"/>
                <a:gd name="T90" fmla="*/ 312 w 565"/>
                <a:gd name="T91" fmla="*/ 455 h 496"/>
                <a:gd name="T92" fmla="*/ 342 w 565"/>
                <a:gd name="T93" fmla="*/ 445 h 496"/>
                <a:gd name="T94" fmla="*/ 414 w 565"/>
                <a:gd name="T95" fmla="*/ 399 h 496"/>
                <a:gd name="T96" fmla="*/ 498 w 565"/>
                <a:gd name="T97" fmla="*/ 297 h 496"/>
                <a:gd name="T98" fmla="*/ 548 w 565"/>
                <a:gd name="T99" fmla="*/ 241 h 496"/>
                <a:gd name="T100" fmla="*/ 565 w 565"/>
                <a:gd name="T101" fmla="*/ 183 h 496"/>
                <a:gd name="T102" fmla="*/ 538 w 565"/>
                <a:gd name="T103" fmla="*/ 185 h 496"/>
                <a:gd name="T104" fmla="*/ 430 w 565"/>
                <a:gd name="T105" fmla="*/ 301 h 496"/>
                <a:gd name="T106" fmla="*/ 407 w 565"/>
                <a:gd name="T107" fmla="*/ 307 h 496"/>
                <a:gd name="T108" fmla="*/ 399 w 565"/>
                <a:gd name="T109" fmla="*/ 326 h 496"/>
                <a:gd name="T110" fmla="*/ 384 w 565"/>
                <a:gd name="T111" fmla="*/ 324 h 496"/>
                <a:gd name="T112" fmla="*/ 363 w 565"/>
                <a:gd name="T113" fmla="*/ 295 h 496"/>
                <a:gd name="T114" fmla="*/ 384 w 565"/>
                <a:gd name="T115" fmla="*/ 263 h 496"/>
                <a:gd name="T116" fmla="*/ 420 w 565"/>
                <a:gd name="T117" fmla="*/ 249 h 496"/>
                <a:gd name="T118" fmla="*/ 442 w 565"/>
                <a:gd name="T119" fmla="*/ 276 h 496"/>
                <a:gd name="T120" fmla="*/ 430 w 565"/>
                <a:gd name="T121" fmla="*/ 301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5" h="496">
                  <a:moveTo>
                    <a:pt x="538" y="185"/>
                  </a:moveTo>
                  <a:cubicBezTo>
                    <a:pt x="538" y="185"/>
                    <a:pt x="538" y="183"/>
                    <a:pt x="538" y="181"/>
                  </a:cubicBezTo>
                  <a:cubicBezTo>
                    <a:pt x="535" y="183"/>
                    <a:pt x="532" y="186"/>
                    <a:pt x="532" y="190"/>
                  </a:cubicBezTo>
                  <a:cubicBezTo>
                    <a:pt x="531" y="198"/>
                    <a:pt x="523" y="199"/>
                    <a:pt x="512" y="198"/>
                  </a:cubicBezTo>
                  <a:cubicBezTo>
                    <a:pt x="502" y="198"/>
                    <a:pt x="491" y="170"/>
                    <a:pt x="491" y="166"/>
                  </a:cubicBezTo>
                  <a:cubicBezTo>
                    <a:pt x="491" y="161"/>
                    <a:pt x="506" y="140"/>
                    <a:pt x="515" y="140"/>
                  </a:cubicBezTo>
                  <a:cubicBezTo>
                    <a:pt x="520" y="140"/>
                    <a:pt x="528" y="146"/>
                    <a:pt x="535" y="151"/>
                  </a:cubicBezTo>
                  <a:cubicBezTo>
                    <a:pt x="534" y="148"/>
                    <a:pt x="534" y="145"/>
                    <a:pt x="535" y="144"/>
                  </a:cubicBezTo>
                  <a:cubicBezTo>
                    <a:pt x="535" y="139"/>
                    <a:pt x="541" y="86"/>
                    <a:pt x="531" y="80"/>
                  </a:cubicBezTo>
                  <a:cubicBezTo>
                    <a:pt x="522" y="75"/>
                    <a:pt x="513" y="20"/>
                    <a:pt x="510" y="15"/>
                  </a:cubicBezTo>
                  <a:cubicBezTo>
                    <a:pt x="506" y="9"/>
                    <a:pt x="472" y="12"/>
                    <a:pt x="468" y="6"/>
                  </a:cubicBezTo>
                  <a:cubicBezTo>
                    <a:pt x="464" y="0"/>
                    <a:pt x="435" y="6"/>
                    <a:pt x="435" y="0"/>
                  </a:cubicBezTo>
                  <a:cubicBezTo>
                    <a:pt x="430" y="7"/>
                    <a:pt x="425" y="14"/>
                    <a:pt x="423" y="17"/>
                  </a:cubicBezTo>
                  <a:cubicBezTo>
                    <a:pt x="418" y="23"/>
                    <a:pt x="403" y="19"/>
                    <a:pt x="401" y="29"/>
                  </a:cubicBezTo>
                  <a:cubicBezTo>
                    <a:pt x="399" y="40"/>
                    <a:pt x="381" y="50"/>
                    <a:pt x="373" y="50"/>
                  </a:cubicBezTo>
                  <a:cubicBezTo>
                    <a:pt x="364" y="50"/>
                    <a:pt x="358" y="65"/>
                    <a:pt x="358" y="74"/>
                  </a:cubicBezTo>
                  <a:cubicBezTo>
                    <a:pt x="358" y="84"/>
                    <a:pt x="342" y="96"/>
                    <a:pt x="328" y="96"/>
                  </a:cubicBezTo>
                  <a:cubicBezTo>
                    <a:pt x="315" y="96"/>
                    <a:pt x="319" y="107"/>
                    <a:pt x="315" y="122"/>
                  </a:cubicBezTo>
                  <a:cubicBezTo>
                    <a:pt x="310" y="137"/>
                    <a:pt x="304" y="138"/>
                    <a:pt x="281" y="138"/>
                  </a:cubicBezTo>
                  <a:cubicBezTo>
                    <a:pt x="258" y="138"/>
                    <a:pt x="257" y="136"/>
                    <a:pt x="240" y="124"/>
                  </a:cubicBezTo>
                  <a:cubicBezTo>
                    <a:pt x="222" y="113"/>
                    <a:pt x="217" y="133"/>
                    <a:pt x="216" y="143"/>
                  </a:cubicBezTo>
                  <a:cubicBezTo>
                    <a:pt x="215" y="152"/>
                    <a:pt x="191" y="171"/>
                    <a:pt x="184" y="179"/>
                  </a:cubicBezTo>
                  <a:cubicBezTo>
                    <a:pt x="176" y="188"/>
                    <a:pt x="159" y="181"/>
                    <a:pt x="148" y="181"/>
                  </a:cubicBezTo>
                  <a:cubicBezTo>
                    <a:pt x="138" y="181"/>
                    <a:pt x="142" y="172"/>
                    <a:pt x="142" y="166"/>
                  </a:cubicBezTo>
                  <a:cubicBezTo>
                    <a:pt x="142" y="159"/>
                    <a:pt x="147" y="164"/>
                    <a:pt x="149" y="157"/>
                  </a:cubicBezTo>
                  <a:cubicBezTo>
                    <a:pt x="151" y="151"/>
                    <a:pt x="142" y="128"/>
                    <a:pt x="138" y="118"/>
                  </a:cubicBezTo>
                  <a:cubicBezTo>
                    <a:pt x="136" y="113"/>
                    <a:pt x="129" y="110"/>
                    <a:pt x="121" y="107"/>
                  </a:cubicBezTo>
                  <a:cubicBezTo>
                    <a:pt x="121" y="166"/>
                    <a:pt x="121" y="229"/>
                    <a:pt x="121" y="235"/>
                  </a:cubicBezTo>
                  <a:cubicBezTo>
                    <a:pt x="121" y="247"/>
                    <a:pt x="102" y="252"/>
                    <a:pt x="98" y="258"/>
                  </a:cubicBezTo>
                  <a:cubicBezTo>
                    <a:pt x="94" y="265"/>
                    <a:pt x="68" y="259"/>
                    <a:pt x="54" y="259"/>
                  </a:cubicBezTo>
                  <a:cubicBezTo>
                    <a:pt x="39" y="259"/>
                    <a:pt x="42" y="245"/>
                    <a:pt x="35" y="234"/>
                  </a:cubicBezTo>
                  <a:cubicBezTo>
                    <a:pt x="28" y="224"/>
                    <a:pt x="15" y="238"/>
                    <a:pt x="15" y="245"/>
                  </a:cubicBezTo>
                  <a:cubicBezTo>
                    <a:pt x="15" y="250"/>
                    <a:pt x="9" y="249"/>
                    <a:pt x="0" y="248"/>
                  </a:cubicBezTo>
                  <a:cubicBezTo>
                    <a:pt x="11" y="266"/>
                    <a:pt x="21" y="287"/>
                    <a:pt x="26" y="305"/>
                  </a:cubicBezTo>
                  <a:cubicBezTo>
                    <a:pt x="35" y="332"/>
                    <a:pt x="55" y="358"/>
                    <a:pt x="60" y="374"/>
                  </a:cubicBezTo>
                  <a:cubicBezTo>
                    <a:pt x="65" y="390"/>
                    <a:pt x="71" y="405"/>
                    <a:pt x="60" y="407"/>
                  </a:cubicBezTo>
                  <a:cubicBezTo>
                    <a:pt x="49" y="409"/>
                    <a:pt x="49" y="418"/>
                    <a:pt x="61" y="436"/>
                  </a:cubicBezTo>
                  <a:cubicBezTo>
                    <a:pt x="72" y="453"/>
                    <a:pt x="62" y="464"/>
                    <a:pt x="72" y="466"/>
                  </a:cubicBezTo>
                  <a:cubicBezTo>
                    <a:pt x="82" y="468"/>
                    <a:pt x="79" y="474"/>
                    <a:pt x="87" y="475"/>
                  </a:cubicBezTo>
                  <a:cubicBezTo>
                    <a:pt x="95" y="475"/>
                    <a:pt x="100" y="483"/>
                    <a:pt x="106" y="490"/>
                  </a:cubicBezTo>
                  <a:cubicBezTo>
                    <a:pt x="111" y="496"/>
                    <a:pt x="123" y="496"/>
                    <a:pt x="128" y="488"/>
                  </a:cubicBezTo>
                  <a:cubicBezTo>
                    <a:pt x="134" y="480"/>
                    <a:pt x="152" y="477"/>
                    <a:pt x="170" y="477"/>
                  </a:cubicBezTo>
                  <a:cubicBezTo>
                    <a:pt x="188" y="477"/>
                    <a:pt x="185" y="469"/>
                    <a:pt x="202" y="464"/>
                  </a:cubicBezTo>
                  <a:cubicBezTo>
                    <a:pt x="220" y="459"/>
                    <a:pt x="241" y="458"/>
                    <a:pt x="256" y="464"/>
                  </a:cubicBezTo>
                  <a:cubicBezTo>
                    <a:pt x="271" y="469"/>
                    <a:pt x="283" y="464"/>
                    <a:pt x="290" y="460"/>
                  </a:cubicBezTo>
                  <a:cubicBezTo>
                    <a:pt x="297" y="455"/>
                    <a:pt x="311" y="467"/>
                    <a:pt x="312" y="455"/>
                  </a:cubicBezTo>
                  <a:cubicBezTo>
                    <a:pt x="314" y="443"/>
                    <a:pt x="328" y="445"/>
                    <a:pt x="342" y="445"/>
                  </a:cubicBezTo>
                  <a:cubicBezTo>
                    <a:pt x="355" y="445"/>
                    <a:pt x="388" y="424"/>
                    <a:pt x="414" y="399"/>
                  </a:cubicBezTo>
                  <a:cubicBezTo>
                    <a:pt x="440" y="375"/>
                    <a:pt x="483" y="321"/>
                    <a:pt x="498" y="297"/>
                  </a:cubicBezTo>
                  <a:cubicBezTo>
                    <a:pt x="512" y="272"/>
                    <a:pt x="536" y="252"/>
                    <a:pt x="548" y="241"/>
                  </a:cubicBezTo>
                  <a:cubicBezTo>
                    <a:pt x="557" y="232"/>
                    <a:pt x="562" y="204"/>
                    <a:pt x="565" y="183"/>
                  </a:cubicBezTo>
                  <a:cubicBezTo>
                    <a:pt x="552" y="183"/>
                    <a:pt x="538" y="185"/>
                    <a:pt x="538" y="185"/>
                  </a:cubicBezTo>
                  <a:close/>
                  <a:moveTo>
                    <a:pt x="430" y="301"/>
                  </a:moveTo>
                  <a:cubicBezTo>
                    <a:pt x="430" y="309"/>
                    <a:pt x="411" y="299"/>
                    <a:pt x="407" y="307"/>
                  </a:cubicBezTo>
                  <a:cubicBezTo>
                    <a:pt x="403" y="316"/>
                    <a:pt x="399" y="326"/>
                    <a:pt x="399" y="326"/>
                  </a:cubicBezTo>
                  <a:cubicBezTo>
                    <a:pt x="384" y="324"/>
                    <a:pt x="384" y="324"/>
                    <a:pt x="384" y="324"/>
                  </a:cubicBezTo>
                  <a:cubicBezTo>
                    <a:pt x="363" y="295"/>
                    <a:pt x="363" y="295"/>
                    <a:pt x="363" y="295"/>
                  </a:cubicBezTo>
                  <a:cubicBezTo>
                    <a:pt x="363" y="295"/>
                    <a:pt x="380" y="272"/>
                    <a:pt x="384" y="263"/>
                  </a:cubicBezTo>
                  <a:cubicBezTo>
                    <a:pt x="388" y="255"/>
                    <a:pt x="415" y="241"/>
                    <a:pt x="420" y="249"/>
                  </a:cubicBezTo>
                  <a:cubicBezTo>
                    <a:pt x="424" y="257"/>
                    <a:pt x="442" y="268"/>
                    <a:pt x="442" y="276"/>
                  </a:cubicBezTo>
                  <a:cubicBezTo>
                    <a:pt x="442" y="284"/>
                    <a:pt x="430" y="293"/>
                    <a:pt x="430" y="30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2226926" y="9501188"/>
              <a:ext cx="533400" cy="565150"/>
            </a:xfrm>
            <a:custGeom>
              <a:avLst/>
              <a:gdLst>
                <a:gd name="T0" fmla="*/ 23 w 412"/>
                <a:gd name="T1" fmla="*/ 402 h 437"/>
                <a:gd name="T2" fmla="*/ 39 w 412"/>
                <a:gd name="T3" fmla="*/ 409 h 437"/>
                <a:gd name="T4" fmla="*/ 73 w 412"/>
                <a:gd name="T5" fmla="*/ 411 h 437"/>
                <a:gd name="T6" fmla="*/ 104 w 412"/>
                <a:gd name="T7" fmla="*/ 419 h 437"/>
                <a:gd name="T8" fmla="*/ 226 w 412"/>
                <a:gd name="T9" fmla="*/ 419 h 437"/>
                <a:gd name="T10" fmla="*/ 238 w 412"/>
                <a:gd name="T11" fmla="*/ 432 h 437"/>
                <a:gd name="T12" fmla="*/ 315 w 412"/>
                <a:gd name="T13" fmla="*/ 432 h 437"/>
                <a:gd name="T14" fmla="*/ 370 w 412"/>
                <a:gd name="T15" fmla="*/ 428 h 437"/>
                <a:gd name="T16" fmla="*/ 380 w 412"/>
                <a:gd name="T17" fmla="*/ 426 h 437"/>
                <a:gd name="T18" fmla="*/ 339 w 412"/>
                <a:gd name="T19" fmla="*/ 371 h 437"/>
                <a:gd name="T20" fmla="*/ 343 w 412"/>
                <a:gd name="T21" fmla="*/ 254 h 437"/>
                <a:gd name="T22" fmla="*/ 395 w 412"/>
                <a:gd name="T23" fmla="*/ 256 h 437"/>
                <a:gd name="T24" fmla="*/ 404 w 412"/>
                <a:gd name="T25" fmla="*/ 247 h 437"/>
                <a:gd name="T26" fmla="*/ 412 w 412"/>
                <a:gd name="T27" fmla="*/ 177 h 437"/>
                <a:gd name="T28" fmla="*/ 402 w 412"/>
                <a:gd name="T29" fmla="*/ 177 h 437"/>
                <a:gd name="T30" fmla="*/ 371 w 412"/>
                <a:gd name="T31" fmla="*/ 180 h 437"/>
                <a:gd name="T32" fmla="*/ 352 w 412"/>
                <a:gd name="T33" fmla="*/ 189 h 437"/>
                <a:gd name="T34" fmla="*/ 352 w 412"/>
                <a:gd name="T35" fmla="*/ 161 h 437"/>
                <a:gd name="T36" fmla="*/ 335 w 412"/>
                <a:gd name="T37" fmla="*/ 133 h 437"/>
                <a:gd name="T38" fmla="*/ 340 w 412"/>
                <a:gd name="T39" fmla="*/ 83 h 437"/>
                <a:gd name="T40" fmla="*/ 334 w 412"/>
                <a:gd name="T41" fmla="*/ 55 h 437"/>
                <a:gd name="T42" fmla="*/ 310 w 412"/>
                <a:gd name="T43" fmla="*/ 50 h 437"/>
                <a:gd name="T44" fmla="*/ 293 w 412"/>
                <a:gd name="T45" fmla="*/ 43 h 437"/>
                <a:gd name="T46" fmla="*/ 265 w 412"/>
                <a:gd name="T47" fmla="*/ 43 h 437"/>
                <a:gd name="T48" fmla="*/ 251 w 412"/>
                <a:gd name="T49" fmla="*/ 74 h 437"/>
                <a:gd name="T50" fmla="*/ 210 w 412"/>
                <a:gd name="T51" fmla="*/ 80 h 437"/>
                <a:gd name="T52" fmla="*/ 181 w 412"/>
                <a:gd name="T53" fmla="*/ 58 h 437"/>
                <a:gd name="T54" fmla="*/ 167 w 412"/>
                <a:gd name="T55" fmla="*/ 32 h 437"/>
                <a:gd name="T56" fmla="*/ 160 w 412"/>
                <a:gd name="T57" fmla="*/ 2 h 437"/>
                <a:gd name="T58" fmla="*/ 46 w 412"/>
                <a:gd name="T59" fmla="*/ 2 h 437"/>
                <a:gd name="T60" fmla="*/ 27 w 412"/>
                <a:gd name="T61" fmla="*/ 13 h 437"/>
                <a:gd name="T62" fmla="*/ 57 w 412"/>
                <a:gd name="T63" fmla="*/ 86 h 437"/>
                <a:gd name="T64" fmla="*/ 52 w 412"/>
                <a:gd name="T65" fmla="*/ 123 h 437"/>
                <a:gd name="T66" fmla="*/ 74 w 412"/>
                <a:gd name="T67" fmla="*/ 197 h 437"/>
                <a:gd name="T68" fmla="*/ 49 w 412"/>
                <a:gd name="T69" fmla="*/ 248 h 437"/>
                <a:gd name="T70" fmla="*/ 23 w 412"/>
                <a:gd name="T71" fmla="*/ 316 h 437"/>
                <a:gd name="T72" fmla="*/ 5 w 412"/>
                <a:gd name="T73" fmla="*/ 365 h 437"/>
                <a:gd name="T74" fmla="*/ 0 w 412"/>
                <a:gd name="T75" fmla="*/ 412 h 437"/>
                <a:gd name="T76" fmla="*/ 0 w 412"/>
                <a:gd name="T77" fmla="*/ 414 h 437"/>
                <a:gd name="T78" fmla="*/ 11 w 412"/>
                <a:gd name="T79" fmla="*/ 411 h 437"/>
                <a:gd name="T80" fmla="*/ 23 w 412"/>
                <a:gd name="T81" fmla="*/ 40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437">
                  <a:moveTo>
                    <a:pt x="23" y="402"/>
                  </a:moveTo>
                  <a:cubicBezTo>
                    <a:pt x="32" y="402"/>
                    <a:pt x="27" y="414"/>
                    <a:pt x="39" y="409"/>
                  </a:cubicBezTo>
                  <a:cubicBezTo>
                    <a:pt x="52" y="404"/>
                    <a:pt x="62" y="404"/>
                    <a:pt x="73" y="411"/>
                  </a:cubicBezTo>
                  <a:cubicBezTo>
                    <a:pt x="83" y="418"/>
                    <a:pt x="92" y="419"/>
                    <a:pt x="104" y="419"/>
                  </a:cubicBezTo>
                  <a:cubicBezTo>
                    <a:pt x="117" y="419"/>
                    <a:pt x="226" y="419"/>
                    <a:pt x="226" y="419"/>
                  </a:cubicBezTo>
                  <a:cubicBezTo>
                    <a:pt x="238" y="432"/>
                    <a:pt x="238" y="432"/>
                    <a:pt x="238" y="432"/>
                  </a:cubicBezTo>
                  <a:cubicBezTo>
                    <a:pt x="238" y="432"/>
                    <a:pt x="305" y="427"/>
                    <a:pt x="315" y="432"/>
                  </a:cubicBezTo>
                  <a:cubicBezTo>
                    <a:pt x="326" y="437"/>
                    <a:pt x="359" y="432"/>
                    <a:pt x="370" y="428"/>
                  </a:cubicBezTo>
                  <a:cubicBezTo>
                    <a:pt x="372" y="428"/>
                    <a:pt x="375" y="427"/>
                    <a:pt x="380" y="426"/>
                  </a:cubicBezTo>
                  <a:cubicBezTo>
                    <a:pt x="339" y="371"/>
                    <a:pt x="339" y="371"/>
                    <a:pt x="339" y="371"/>
                  </a:cubicBezTo>
                  <a:cubicBezTo>
                    <a:pt x="343" y="254"/>
                    <a:pt x="343" y="254"/>
                    <a:pt x="343" y="254"/>
                  </a:cubicBezTo>
                  <a:cubicBezTo>
                    <a:pt x="395" y="256"/>
                    <a:pt x="395" y="256"/>
                    <a:pt x="395" y="256"/>
                  </a:cubicBezTo>
                  <a:cubicBezTo>
                    <a:pt x="404" y="247"/>
                    <a:pt x="404" y="247"/>
                    <a:pt x="404" y="247"/>
                  </a:cubicBezTo>
                  <a:cubicBezTo>
                    <a:pt x="412" y="177"/>
                    <a:pt x="412" y="177"/>
                    <a:pt x="412" y="177"/>
                  </a:cubicBezTo>
                  <a:cubicBezTo>
                    <a:pt x="409" y="176"/>
                    <a:pt x="406" y="175"/>
                    <a:pt x="402" y="177"/>
                  </a:cubicBezTo>
                  <a:cubicBezTo>
                    <a:pt x="391" y="181"/>
                    <a:pt x="382" y="180"/>
                    <a:pt x="371" y="180"/>
                  </a:cubicBezTo>
                  <a:cubicBezTo>
                    <a:pt x="360" y="180"/>
                    <a:pt x="358" y="191"/>
                    <a:pt x="352" y="189"/>
                  </a:cubicBezTo>
                  <a:cubicBezTo>
                    <a:pt x="346" y="188"/>
                    <a:pt x="351" y="169"/>
                    <a:pt x="352" y="161"/>
                  </a:cubicBezTo>
                  <a:cubicBezTo>
                    <a:pt x="354" y="153"/>
                    <a:pt x="343" y="139"/>
                    <a:pt x="335" y="133"/>
                  </a:cubicBezTo>
                  <a:cubicBezTo>
                    <a:pt x="327" y="127"/>
                    <a:pt x="344" y="88"/>
                    <a:pt x="340" y="83"/>
                  </a:cubicBezTo>
                  <a:cubicBezTo>
                    <a:pt x="335" y="78"/>
                    <a:pt x="334" y="66"/>
                    <a:pt x="334" y="55"/>
                  </a:cubicBezTo>
                  <a:cubicBezTo>
                    <a:pt x="334" y="44"/>
                    <a:pt x="326" y="50"/>
                    <a:pt x="310" y="50"/>
                  </a:cubicBezTo>
                  <a:cubicBezTo>
                    <a:pt x="295" y="50"/>
                    <a:pt x="293" y="43"/>
                    <a:pt x="293" y="43"/>
                  </a:cubicBezTo>
                  <a:cubicBezTo>
                    <a:pt x="293" y="43"/>
                    <a:pt x="274" y="38"/>
                    <a:pt x="265" y="43"/>
                  </a:cubicBezTo>
                  <a:cubicBezTo>
                    <a:pt x="256" y="47"/>
                    <a:pt x="257" y="75"/>
                    <a:pt x="251" y="74"/>
                  </a:cubicBezTo>
                  <a:cubicBezTo>
                    <a:pt x="245" y="72"/>
                    <a:pt x="226" y="75"/>
                    <a:pt x="210" y="80"/>
                  </a:cubicBezTo>
                  <a:cubicBezTo>
                    <a:pt x="195" y="85"/>
                    <a:pt x="188" y="77"/>
                    <a:pt x="181" y="58"/>
                  </a:cubicBezTo>
                  <a:cubicBezTo>
                    <a:pt x="173" y="39"/>
                    <a:pt x="163" y="46"/>
                    <a:pt x="167" y="32"/>
                  </a:cubicBezTo>
                  <a:cubicBezTo>
                    <a:pt x="170" y="18"/>
                    <a:pt x="160" y="2"/>
                    <a:pt x="160" y="2"/>
                  </a:cubicBezTo>
                  <a:cubicBezTo>
                    <a:pt x="160" y="2"/>
                    <a:pt x="57" y="0"/>
                    <a:pt x="46" y="2"/>
                  </a:cubicBezTo>
                  <a:cubicBezTo>
                    <a:pt x="42" y="3"/>
                    <a:pt x="34" y="7"/>
                    <a:pt x="27" y="13"/>
                  </a:cubicBezTo>
                  <a:cubicBezTo>
                    <a:pt x="33" y="37"/>
                    <a:pt x="53" y="77"/>
                    <a:pt x="57" y="86"/>
                  </a:cubicBezTo>
                  <a:cubicBezTo>
                    <a:pt x="62" y="96"/>
                    <a:pt x="52" y="105"/>
                    <a:pt x="52" y="123"/>
                  </a:cubicBezTo>
                  <a:cubicBezTo>
                    <a:pt x="52" y="141"/>
                    <a:pt x="71" y="175"/>
                    <a:pt x="74" y="197"/>
                  </a:cubicBezTo>
                  <a:cubicBezTo>
                    <a:pt x="76" y="219"/>
                    <a:pt x="61" y="233"/>
                    <a:pt x="49" y="248"/>
                  </a:cubicBezTo>
                  <a:cubicBezTo>
                    <a:pt x="36" y="262"/>
                    <a:pt x="23" y="295"/>
                    <a:pt x="23" y="316"/>
                  </a:cubicBezTo>
                  <a:cubicBezTo>
                    <a:pt x="23" y="336"/>
                    <a:pt x="4" y="356"/>
                    <a:pt x="5" y="365"/>
                  </a:cubicBezTo>
                  <a:cubicBezTo>
                    <a:pt x="5" y="374"/>
                    <a:pt x="2" y="402"/>
                    <a:pt x="0" y="412"/>
                  </a:cubicBezTo>
                  <a:cubicBezTo>
                    <a:pt x="0" y="413"/>
                    <a:pt x="0" y="413"/>
                    <a:pt x="0" y="414"/>
                  </a:cubicBezTo>
                  <a:cubicBezTo>
                    <a:pt x="11" y="411"/>
                    <a:pt x="11" y="411"/>
                    <a:pt x="11" y="411"/>
                  </a:cubicBezTo>
                  <a:cubicBezTo>
                    <a:pt x="11" y="411"/>
                    <a:pt x="15" y="402"/>
                    <a:pt x="23" y="4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12666663" y="9607550"/>
              <a:ext cx="523875" cy="463550"/>
            </a:xfrm>
            <a:custGeom>
              <a:avLst/>
              <a:gdLst>
                <a:gd name="T0" fmla="*/ 312 w 405"/>
                <a:gd name="T1" fmla="*/ 14 h 357"/>
                <a:gd name="T2" fmla="*/ 286 w 405"/>
                <a:gd name="T3" fmla="*/ 0 h 357"/>
                <a:gd name="T4" fmla="*/ 244 w 405"/>
                <a:gd name="T5" fmla="*/ 6 h 357"/>
                <a:gd name="T6" fmla="*/ 235 w 405"/>
                <a:gd name="T7" fmla="*/ 30 h 357"/>
                <a:gd name="T8" fmla="*/ 230 w 405"/>
                <a:gd name="T9" fmla="*/ 48 h 357"/>
                <a:gd name="T10" fmla="*/ 229 w 405"/>
                <a:gd name="T11" fmla="*/ 87 h 357"/>
                <a:gd name="T12" fmla="*/ 221 w 405"/>
                <a:gd name="T13" fmla="*/ 120 h 357"/>
                <a:gd name="T14" fmla="*/ 244 w 405"/>
                <a:gd name="T15" fmla="*/ 148 h 357"/>
                <a:gd name="T16" fmla="*/ 268 w 405"/>
                <a:gd name="T17" fmla="*/ 140 h 357"/>
                <a:gd name="T18" fmla="*/ 272 w 405"/>
                <a:gd name="T19" fmla="*/ 165 h 357"/>
                <a:gd name="T20" fmla="*/ 266 w 405"/>
                <a:gd name="T21" fmla="*/ 181 h 357"/>
                <a:gd name="T22" fmla="*/ 241 w 405"/>
                <a:gd name="T23" fmla="*/ 181 h 357"/>
                <a:gd name="T24" fmla="*/ 227 w 405"/>
                <a:gd name="T25" fmla="*/ 151 h 357"/>
                <a:gd name="T26" fmla="*/ 200 w 405"/>
                <a:gd name="T27" fmla="*/ 145 h 357"/>
                <a:gd name="T28" fmla="*/ 182 w 405"/>
                <a:gd name="T29" fmla="*/ 125 h 357"/>
                <a:gd name="T30" fmla="*/ 169 w 405"/>
                <a:gd name="T31" fmla="*/ 131 h 357"/>
                <a:gd name="T32" fmla="*/ 154 w 405"/>
                <a:gd name="T33" fmla="*/ 136 h 357"/>
                <a:gd name="T34" fmla="*/ 124 w 405"/>
                <a:gd name="T35" fmla="*/ 126 h 357"/>
                <a:gd name="T36" fmla="*/ 113 w 405"/>
                <a:gd name="T37" fmla="*/ 109 h 357"/>
                <a:gd name="T38" fmla="*/ 91 w 405"/>
                <a:gd name="T39" fmla="*/ 111 h 357"/>
                <a:gd name="T40" fmla="*/ 82 w 405"/>
                <a:gd name="T41" fmla="*/ 103 h 357"/>
                <a:gd name="T42" fmla="*/ 73 w 405"/>
                <a:gd name="T43" fmla="*/ 94 h 357"/>
                <a:gd name="T44" fmla="*/ 65 w 405"/>
                <a:gd name="T45" fmla="*/ 164 h 357"/>
                <a:gd name="T46" fmla="*/ 56 w 405"/>
                <a:gd name="T47" fmla="*/ 173 h 357"/>
                <a:gd name="T48" fmla="*/ 4 w 405"/>
                <a:gd name="T49" fmla="*/ 171 h 357"/>
                <a:gd name="T50" fmla="*/ 0 w 405"/>
                <a:gd name="T51" fmla="*/ 288 h 357"/>
                <a:gd name="T52" fmla="*/ 41 w 405"/>
                <a:gd name="T53" fmla="*/ 343 h 357"/>
                <a:gd name="T54" fmla="*/ 105 w 405"/>
                <a:gd name="T55" fmla="*/ 340 h 357"/>
                <a:gd name="T56" fmla="*/ 108 w 405"/>
                <a:gd name="T57" fmla="*/ 348 h 357"/>
                <a:gd name="T58" fmla="*/ 126 w 405"/>
                <a:gd name="T59" fmla="*/ 345 h 357"/>
                <a:gd name="T60" fmla="*/ 170 w 405"/>
                <a:gd name="T61" fmla="*/ 353 h 357"/>
                <a:gd name="T62" fmla="*/ 207 w 405"/>
                <a:gd name="T63" fmla="*/ 313 h 357"/>
                <a:gd name="T64" fmla="*/ 239 w 405"/>
                <a:gd name="T65" fmla="*/ 288 h 357"/>
                <a:gd name="T66" fmla="*/ 259 w 405"/>
                <a:gd name="T67" fmla="*/ 270 h 357"/>
                <a:gd name="T68" fmla="*/ 289 w 405"/>
                <a:gd name="T69" fmla="*/ 270 h 357"/>
                <a:gd name="T70" fmla="*/ 291 w 405"/>
                <a:gd name="T71" fmla="*/ 269 h 357"/>
                <a:gd name="T72" fmla="*/ 284 w 405"/>
                <a:gd name="T73" fmla="*/ 243 h 357"/>
                <a:gd name="T74" fmla="*/ 381 w 405"/>
                <a:gd name="T75" fmla="*/ 208 h 357"/>
                <a:gd name="T76" fmla="*/ 375 w 405"/>
                <a:gd name="T77" fmla="*/ 193 h 357"/>
                <a:gd name="T78" fmla="*/ 380 w 405"/>
                <a:gd name="T79" fmla="*/ 159 h 357"/>
                <a:gd name="T80" fmla="*/ 395 w 405"/>
                <a:gd name="T81" fmla="*/ 149 h 357"/>
                <a:gd name="T82" fmla="*/ 393 w 405"/>
                <a:gd name="T83" fmla="*/ 92 h 357"/>
                <a:gd name="T84" fmla="*/ 405 w 405"/>
                <a:gd name="T85" fmla="*/ 85 h 357"/>
                <a:gd name="T86" fmla="*/ 389 w 405"/>
                <a:gd name="T87" fmla="*/ 47 h 357"/>
                <a:gd name="T88" fmla="*/ 344 w 405"/>
                <a:gd name="T89" fmla="*/ 27 h 357"/>
                <a:gd name="T90" fmla="*/ 312 w 405"/>
                <a:gd name="T91" fmla="*/ 14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5" h="357">
                  <a:moveTo>
                    <a:pt x="312" y="14"/>
                  </a:moveTo>
                  <a:cubicBezTo>
                    <a:pt x="307" y="14"/>
                    <a:pt x="296" y="7"/>
                    <a:pt x="286" y="0"/>
                  </a:cubicBezTo>
                  <a:cubicBezTo>
                    <a:pt x="280" y="8"/>
                    <a:pt x="256" y="6"/>
                    <a:pt x="244" y="6"/>
                  </a:cubicBezTo>
                  <a:cubicBezTo>
                    <a:pt x="232" y="6"/>
                    <a:pt x="243" y="23"/>
                    <a:pt x="235" y="30"/>
                  </a:cubicBezTo>
                  <a:cubicBezTo>
                    <a:pt x="227" y="36"/>
                    <a:pt x="224" y="45"/>
                    <a:pt x="230" y="48"/>
                  </a:cubicBezTo>
                  <a:cubicBezTo>
                    <a:pt x="236" y="52"/>
                    <a:pt x="229" y="78"/>
                    <a:pt x="229" y="87"/>
                  </a:cubicBezTo>
                  <a:cubicBezTo>
                    <a:pt x="229" y="97"/>
                    <a:pt x="216" y="117"/>
                    <a:pt x="221" y="120"/>
                  </a:cubicBezTo>
                  <a:cubicBezTo>
                    <a:pt x="225" y="123"/>
                    <a:pt x="233" y="145"/>
                    <a:pt x="244" y="148"/>
                  </a:cubicBezTo>
                  <a:cubicBezTo>
                    <a:pt x="255" y="151"/>
                    <a:pt x="263" y="140"/>
                    <a:pt x="268" y="140"/>
                  </a:cubicBezTo>
                  <a:cubicBezTo>
                    <a:pt x="272" y="140"/>
                    <a:pt x="272" y="155"/>
                    <a:pt x="272" y="165"/>
                  </a:cubicBezTo>
                  <a:cubicBezTo>
                    <a:pt x="272" y="176"/>
                    <a:pt x="266" y="181"/>
                    <a:pt x="266" y="181"/>
                  </a:cubicBezTo>
                  <a:cubicBezTo>
                    <a:pt x="266" y="181"/>
                    <a:pt x="249" y="187"/>
                    <a:pt x="241" y="181"/>
                  </a:cubicBezTo>
                  <a:cubicBezTo>
                    <a:pt x="233" y="175"/>
                    <a:pt x="227" y="158"/>
                    <a:pt x="227" y="151"/>
                  </a:cubicBezTo>
                  <a:cubicBezTo>
                    <a:pt x="227" y="145"/>
                    <a:pt x="208" y="145"/>
                    <a:pt x="200" y="145"/>
                  </a:cubicBezTo>
                  <a:cubicBezTo>
                    <a:pt x="193" y="145"/>
                    <a:pt x="185" y="131"/>
                    <a:pt x="182" y="125"/>
                  </a:cubicBezTo>
                  <a:cubicBezTo>
                    <a:pt x="179" y="119"/>
                    <a:pt x="169" y="126"/>
                    <a:pt x="169" y="131"/>
                  </a:cubicBezTo>
                  <a:cubicBezTo>
                    <a:pt x="169" y="136"/>
                    <a:pt x="161" y="136"/>
                    <a:pt x="154" y="136"/>
                  </a:cubicBezTo>
                  <a:cubicBezTo>
                    <a:pt x="146" y="136"/>
                    <a:pt x="130" y="123"/>
                    <a:pt x="124" y="126"/>
                  </a:cubicBezTo>
                  <a:cubicBezTo>
                    <a:pt x="118" y="130"/>
                    <a:pt x="112" y="116"/>
                    <a:pt x="113" y="109"/>
                  </a:cubicBezTo>
                  <a:cubicBezTo>
                    <a:pt x="115" y="103"/>
                    <a:pt x="97" y="108"/>
                    <a:pt x="91" y="111"/>
                  </a:cubicBezTo>
                  <a:cubicBezTo>
                    <a:pt x="85" y="114"/>
                    <a:pt x="82" y="103"/>
                    <a:pt x="82" y="103"/>
                  </a:cubicBezTo>
                  <a:cubicBezTo>
                    <a:pt x="82" y="103"/>
                    <a:pt x="78" y="97"/>
                    <a:pt x="73" y="94"/>
                  </a:cubicBezTo>
                  <a:cubicBezTo>
                    <a:pt x="65" y="164"/>
                    <a:pt x="65" y="164"/>
                    <a:pt x="65" y="164"/>
                  </a:cubicBezTo>
                  <a:cubicBezTo>
                    <a:pt x="56" y="173"/>
                    <a:pt x="56" y="173"/>
                    <a:pt x="56" y="173"/>
                  </a:cubicBezTo>
                  <a:cubicBezTo>
                    <a:pt x="4" y="171"/>
                    <a:pt x="4" y="171"/>
                    <a:pt x="4" y="171"/>
                  </a:cubicBezTo>
                  <a:cubicBezTo>
                    <a:pt x="0" y="288"/>
                    <a:pt x="0" y="288"/>
                    <a:pt x="0" y="288"/>
                  </a:cubicBezTo>
                  <a:cubicBezTo>
                    <a:pt x="41" y="343"/>
                    <a:pt x="41" y="343"/>
                    <a:pt x="41" y="343"/>
                  </a:cubicBezTo>
                  <a:cubicBezTo>
                    <a:pt x="61" y="339"/>
                    <a:pt x="105" y="333"/>
                    <a:pt x="105" y="340"/>
                  </a:cubicBezTo>
                  <a:cubicBezTo>
                    <a:pt x="105" y="342"/>
                    <a:pt x="106" y="345"/>
                    <a:pt x="108" y="348"/>
                  </a:cubicBezTo>
                  <a:cubicBezTo>
                    <a:pt x="115" y="346"/>
                    <a:pt x="122" y="345"/>
                    <a:pt x="126" y="345"/>
                  </a:cubicBezTo>
                  <a:cubicBezTo>
                    <a:pt x="134" y="346"/>
                    <a:pt x="162" y="357"/>
                    <a:pt x="170" y="353"/>
                  </a:cubicBezTo>
                  <a:cubicBezTo>
                    <a:pt x="179" y="348"/>
                    <a:pt x="193" y="317"/>
                    <a:pt x="207" y="313"/>
                  </a:cubicBezTo>
                  <a:cubicBezTo>
                    <a:pt x="220" y="309"/>
                    <a:pt x="239" y="294"/>
                    <a:pt x="239" y="288"/>
                  </a:cubicBezTo>
                  <a:cubicBezTo>
                    <a:pt x="239" y="282"/>
                    <a:pt x="239" y="276"/>
                    <a:pt x="259" y="270"/>
                  </a:cubicBezTo>
                  <a:cubicBezTo>
                    <a:pt x="289" y="270"/>
                    <a:pt x="289" y="270"/>
                    <a:pt x="289" y="270"/>
                  </a:cubicBezTo>
                  <a:cubicBezTo>
                    <a:pt x="291" y="269"/>
                    <a:pt x="291" y="269"/>
                    <a:pt x="291" y="269"/>
                  </a:cubicBezTo>
                  <a:cubicBezTo>
                    <a:pt x="284" y="243"/>
                    <a:pt x="284" y="243"/>
                    <a:pt x="284" y="243"/>
                  </a:cubicBezTo>
                  <a:cubicBezTo>
                    <a:pt x="284" y="243"/>
                    <a:pt x="376" y="209"/>
                    <a:pt x="381" y="208"/>
                  </a:cubicBezTo>
                  <a:cubicBezTo>
                    <a:pt x="377" y="200"/>
                    <a:pt x="373" y="194"/>
                    <a:pt x="375" y="193"/>
                  </a:cubicBezTo>
                  <a:cubicBezTo>
                    <a:pt x="378" y="191"/>
                    <a:pt x="380" y="166"/>
                    <a:pt x="380" y="159"/>
                  </a:cubicBezTo>
                  <a:cubicBezTo>
                    <a:pt x="380" y="151"/>
                    <a:pt x="402" y="157"/>
                    <a:pt x="395" y="149"/>
                  </a:cubicBezTo>
                  <a:cubicBezTo>
                    <a:pt x="387" y="142"/>
                    <a:pt x="389" y="101"/>
                    <a:pt x="393" y="92"/>
                  </a:cubicBezTo>
                  <a:cubicBezTo>
                    <a:pt x="396" y="83"/>
                    <a:pt x="405" y="92"/>
                    <a:pt x="405" y="85"/>
                  </a:cubicBezTo>
                  <a:cubicBezTo>
                    <a:pt x="405" y="77"/>
                    <a:pt x="395" y="54"/>
                    <a:pt x="389" y="47"/>
                  </a:cubicBezTo>
                  <a:cubicBezTo>
                    <a:pt x="385" y="42"/>
                    <a:pt x="353" y="29"/>
                    <a:pt x="344" y="27"/>
                  </a:cubicBezTo>
                  <a:cubicBezTo>
                    <a:pt x="335" y="25"/>
                    <a:pt x="321" y="14"/>
                    <a:pt x="31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12977813" y="9280525"/>
              <a:ext cx="90488" cy="77788"/>
            </a:xfrm>
            <a:custGeom>
              <a:avLst/>
              <a:gdLst>
                <a:gd name="T0" fmla="*/ 56 w 69"/>
                <a:gd name="T1" fmla="*/ 0 h 60"/>
                <a:gd name="T2" fmla="*/ 37 w 69"/>
                <a:gd name="T3" fmla="*/ 6 h 60"/>
                <a:gd name="T4" fmla="*/ 19 w 69"/>
                <a:gd name="T5" fmla="*/ 10 h 60"/>
                <a:gd name="T6" fmla="*/ 15 w 69"/>
                <a:gd name="T7" fmla="*/ 13 h 60"/>
                <a:gd name="T8" fmla="*/ 8 w 69"/>
                <a:gd name="T9" fmla="*/ 35 h 60"/>
                <a:gd name="T10" fmla="*/ 0 w 69"/>
                <a:gd name="T11" fmla="*/ 46 h 60"/>
                <a:gd name="T12" fmla="*/ 7 w 69"/>
                <a:gd name="T13" fmla="*/ 56 h 60"/>
                <a:gd name="T14" fmla="*/ 19 w 69"/>
                <a:gd name="T15" fmla="*/ 57 h 60"/>
                <a:gd name="T16" fmla="*/ 37 w 69"/>
                <a:gd name="T17" fmla="*/ 46 h 60"/>
                <a:gd name="T18" fmla="*/ 67 w 69"/>
                <a:gd name="T19" fmla="*/ 39 h 60"/>
                <a:gd name="T20" fmla="*/ 62 w 69"/>
                <a:gd name="T21" fmla="*/ 15 h 60"/>
                <a:gd name="T22" fmla="*/ 56 w 69"/>
                <a:gd name="T2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0">
                  <a:moveTo>
                    <a:pt x="56" y="0"/>
                  </a:moveTo>
                  <a:cubicBezTo>
                    <a:pt x="48" y="2"/>
                    <a:pt x="40" y="5"/>
                    <a:pt x="37" y="6"/>
                  </a:cubicBezTo>
                  <a:cubicBezTo>
                    <a:pt x="32" y="9"/>
                    <a:pt x="29" y="11"/>
                    <a:pt x="19" y="10"/>
                  </a:cubicBezTo>
                  <a:cubicBezTo>
                    <a:pt x="18" y="11"/>
                    <a:pt x="17" y="12"/>
                    <a:pt x="15" y="13"/>
                  </a:cubicBezTo>
                  <a:cubicBezTo>
                    <a:pt x="6" y="16"/>
                    <a:pt x="8" y="35"/>
                    <a:pt x="8" y="35"/>
                  </a:cubicBezTo>
                  <a:cubicBezTo>
                    <a:pt x="8" y="35"/>
                    <a:pt x="0" y="36"/>
                    <a:pt x="0" y="46"/>
                  </a:cubicBezTo>
                  <a:cubicBezTo>
                    <a:pt x="0" y="52"/>
                    <a:pt x="4" y="55"/>
                    <a:pt x="7" y="56"/>
                  </a:cubicBezTo>
                  <a:cubicBezTo>
                    <a:pt x="11" y="56"/>
                    <a:pt x="15" y="56"/>
                    <a:pt x="19" y="57"/>
                  </a:cubicBezTo>
                  <a:cubicBezTo>
                    <a:pt x="38" y="60"/>
                    <a:pt x="37" y="46"/>
                    <a:pt x="37" y="46"/>
                  </a:cubicBezTo>
                  <a:cubicBezTo>
                    <a:pt x="37" y="46"/>
                    <a:pt x="65" y="48"/>
                    <a:pt x="67" y="39"/>
                  </a:cubicBezTo>
                  <a:cubicBezTo>
                    <a:pt x="69" y="30"/>
                    <a:pt x="62" y="15"/>
                    <a:pt x="62" y="15"/>
                  </a:cubicBez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13527088" y="8669338"/>
              <a:ext cx="471488" cy="635000"/>
            </a:xfrm>
            <a:custGeom>
              <a:avLst/>
              <a:gdLst>
                <a:gd name="T0" fmla="*/ 85 w 364"/>
                <a:gd name="T1" fmla="*/ 92 h 490"/>
                <a:gd name="T2" fmla="*/ 108 w 364"/>
                <a:gd name="T3" fmla="*/ 114 h 490"/>
                <a:gd name="T4" fmla="*/ 179 w 364"/>
                <a:gd name="T5" fmla="*/ 138 h 490"/>
                <a:gd name="T6" fmla="*/ 227 w 364"/>
                <a:gd name="T7" fmla="*/ 149 h 490"/>
                <a:gd name="T8" fmla="*/ 240 w 364"/>
                <a:gd name="T9" fmla="*/ 157 h 490"/>
                <a:gd name="T10" fmla="*/ 146 w 364"/>
                <a:gd name="T11" fmla="*/ 251 h 490"/>
                <a:gd name="T12" fmla="*/ 107 w 364"/>
                <a:gd name="T13" fmla="*/ 258 h 490"/>
                <a:gd name="T14" fmla="*/ 61 w 364"/>
                <a:gd name="T15" fmla="*/ 282 h 490"/>
                <a:gd name="T16" fmla="*/ 33 w 364"/>
                <a:gd name="T17" fmla="*/ 286 h 490"/>
                <a:gd name="T18" fmla="*/ 16 w 364"/>
                <a:gd name="T19" fmla="*/ 311 h 490"/>
                <a:gd name="T20" fmla="*/ 0 w 364"/>
                <a:gd name="T21" fmla="*/ 336 h 490"/>
                <a:gd name="T22" fmla="*/ 2 w 364"/>
                <a:gd name="T23" fmla="*/ 462 h 490"/>
                <a:gd name="T24" fmla="*/ 19 w 364"/>
                <a:gd name="T25" fmla="*/ 490 h 490"/>
                <a:gd name="T26" fmla="*/ 97 w 364"/>
                <a:gd name="T27" fmla="*/ 407 h 490"/>
                <a:gd name="T28" fmla="*/ 158 w 364"/>
                <a:gd name="T29" fmla="*/ 361 h 490"/>
                <a:gd name="T30" fmla="*/ 246 w 364"/>
                <a:gd name="T31" fmla="*/ 275 h 490"/>
                <a:gd name="T32" fmla="*/ 286 w 364"/>
                <a:gd name="T33" fmla="*/ 210 h 490"/>
                <a:gd name="T34" fmla="*/ 318 w 364"/>
                <a:gd name="T35" fmla="*/ 155 h 490"/>
                <a:gd name="T36" fmla="*/ 351 w 364"/>
                <a:gd name="T37" fmla="*/ 85 h 490"/>
                <a:gd name="T38" fmla="*/ 363 w 364"/>
                <a:gd name="T39" fmla="*/ 24 h 490"/>
                <a:gd name="T40" fmla="*/ 340 w 364"/>
                <a:gd name="T41" fmla="*/ 12 h 490"/>
                <a:gd name="T42" fmla="*/ 261 w 364"/>
                <a:gd name="T43" fmla="*/ 33 h 490"/>
                <a:gd name="T44" fmla="*/ 205 w 364"/>
                <a:gd name="T45" fmla="*/ 46 h 490"/>
                <a:gd name="T46" fmla="*/ 159 w 364"/>
                <a:gd name="T47" fmla="*/ 55 h 490"/>
                <a:gd name="T48" fmla="*/ 101 w 364"/>
                <a:gd name="T49" fmla="*/ 50 h 490"/>
                <a:gd name="T50" fmla="*/ 83 w 364"/>
                <a:gd name="T51" fmla="*/ 30 h 490"/>
                <a:gd name="T52" fmla="*/ 63 w 364"/>
                <a:gd name="T53" fmla="*/ 60 h 490"/>
                <a:gd name="T54" fmla="*/ 85 w 364"/>
                <a:gd name="T55" fmla="*/ 9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4" h="490">
                  <a:moveTo>
                    <a:pt x="85" y="92"/>
                  </a:moveTo>
                  <a:cubicBezTo>
                    <a:pt x="91" y="96"/>
                    <a:pt x="101" y="112"/>
                    <a:pt x="108" y="114"/>
                  </a:cubicBezTo>
                  <a:cubicBezTo>
                    <a:pt x="115" y="115"/>
                    <a:pt x="154" y="128"/>
                    <a:pt x="179" y="138"/>
                  </a:cubicBezTo>
                  <a:cubicBezTo>
                    <a:pt x="204" y="149"/>
                    <a:pt x="220" y="149"/>
                    <a:pt x="227" y="149"/>
                  </a:cubicBezTo>
                  <a:cubicBezTo>
                    <a:pt x="235" y="149"/>
                    <a:pt x="247" y="152"/>
                    <a:pt x="240" y="157"/>
                  </a:cubicBezTo>
                  <a:cubicBezTo>
                    <a:pt x="233" y="163"/>
                    <a:pt x="156" y="240"/>
                    <a:pt x="146" y="251"/>
                  </a:cubicBezTo>
                  <a:cubicBezTo>
                    <a:pt x="136" y="262"/>
                    <a:pt x="130" y="258"/>
                    <a:pt x="107" y="258"/>
                  </a:cubicBezTo>
                  <a:cubicBezTo>
                    <a:pt x="85" y="258"/>
                    <a:pt x="67" y="283"/>
                    <a:pt x="61" y="282"/>
                  </a:cubicBezTo>
                  <a:cubicBezTo>
                    <a:pt x="57" y="282"/>
                    <a:pt x="44" y="284"/>
                    <a:pt x="33" y="286"/>
                  </a:cubicBezTo>
                  <a:cubicBezTo>
                    <a:pt x="16" y="311"/>
                    <a:pt x="16" y="311"/>
                    <a:pt x="16" y="311"/>
                  </a:cubicBezTo>
                  <a:cubicBezTo>
                    <a:pt x="0" y="336"/>
                    <a:pt x="0" y="336"/>
                    <a:pt x="0" y="336"/>
                  </a:cubicBezTo>
                  <a:cubicBezTo>
                    <a:pt x="2" y="462"/>
                    <a:pt x="2" y="462"/>
                    <a:pt x="2" y="462"/>
                  </a:cubicBezTo>
                  <a:cubicBezTo>
                    <a:pt x="19" y="490"/>
                    <a:pt x="19" y="490"/>
                    <a:pt x="19" y="490"/>
                  </a:cubicBezTo>
                  <a:cubicBezTo>
                    <a:pt x="33" y="472"/>
                    <a:pt x="70" y="436"/>
                    <a:pt x="97" y="407"/>
                  </a:cubicBezTo>
                  <a:cubicBezTo>
                    <a:pt x="127" y="376"/>
                    <a:pt x="142" y="369"/>
                    <a:pt x="158" y="361"/>
                  </a:cubicBezTo>
                  <a:cubicBezTo>
                    <a:pt x="175" y="352"/>
                    <a:pt x="217" y="311"/>
                    <a:pt x="246" y="275"/>
                  </a:cubicBezTo>
                  <a:cubicBezTo>
                    <a:pt x="264" y="252"/>
                    <a:pt x="284" y="226"/>
                    <a:pt x="286" y="210"/>
                  </a:cubicBezTo>
                  <a:cubicBezTo>
                    <a:pt x="289" y="193"/>
                    <a:pt x="306" y="171"/>
                    <a:pt x="318" y="155"/>
                  </a:cubicBezTo>
                  <a:cubicBezTo>
                    <a:pt x="331" y="139"/>
                    <a:pt x="351" y="98"/>
                    <a:pt x="351" y="85"/>
                  </a:cubicBezTo>
                  <a:cubicBezTo>
                    <a:pt x="350" y="73"/>
                    <a:pt x="361" y="46"/>
                    <a:pt x="363" y="24"/>
                  </a:cubicBezTo>
                  <a:cubicBezTo>
                    <a:pt x="364" y="2"/>
                    <a:pt x="346" y="0"/>
                    <a:pt x="340" y="12"/>
                  </a:cubicBezTo>
                  <a:cubicBezTo>
                    <a:pt x="334" y="25"/>
                    <a:pt x="289" y="33"/>
                    <a:pt x="261" y="33"/>
                  </a:cubicBezTo>
                  <a:cubicBezTo>
                    <a:pt x="232" y="34"/>
                    <a:pt x="215" y="37"/>
                    <a:pt x="205" y="46"/>
                  </a:cubicBezTo>
                  <a:cubicBezTo>
                    <a:pt x="194" y="56"/>
                    <a:pt x="168" y="44"/>
                    <a:pt x="159" y="55"/>
                  </a:cubicBezTo>
                  <a:cubicBezTo>
                    <a:pt x="150" y="66"/>
                    <a:pt x="113" y="75"/>
                    <a:pt x="101" y="50"/>
                  </a:cubicBezTo>
                  <a:cubicBezTo>
                    <a:pt x="96" y="40"/>
                    <a:pt x="89" y="34"/>
                    <a:pt x="83" y="30"/>
                  </a:cubicBezTo>
                  <a:cubicBezTo>
                    <a:pt x="73" y="40"/>
                    <a:pt x="61" y="56"/>
                    <a:pt x="63" y="60"/>
                  </a:cubicBezTo>
                  <a:cubicBezTo>
                    <a:pt x="66" y="68"/>
                    <a:pt x="78" y="89"/>
                    <a:pt x="8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11093451" y="7508875"/>
              <a:ext cx="547688" cy="438150"/>
            </a:xfrm>
            <a:custGeom>
              <a:avLst/>
              <a:gdLst>
                <a:gd name="T0" fmla="*/ 156 w 423"/>
                <a:gd name="T1" fmla="*/ 338 h 338"/>
                <a:gd name="T2" fmla="*/ 155 w 423"/>
                <a:gd name="T3" fmla="*/ 290 h 338"/>
                <a:gd name="T4" fmla="*/ 211 w 423"/>
                <a:gd name="T5" fmla="*/ 253 h 338"/>
                <a:gd name="T6" fmla="*/ 234 w 423"/>
                <a:gd name="T7" fmla="*/ 246 h 338"/>
                <a:gd name="T8" fmla="*/ 265 w 423"/>
                <a:gd name="T9" fmla="*/ 239 h 338"/>
                <a:gd name="T10" fmla="*/ 283 w 423"/>
                <a:gd name="T11" fmla="*/ 219 h 338"/>
                <a:gd name="T12" fmla="*/ 310 w 423"/>
                <a:gd name="T13" fmla="*/ 209 h 338"/>
                <a:gd name="T14" fmla="*/ 326 w 423"/>
                <a:gd name="T15" fmla="*/ 199 h 338"/>
                <a:gd name="T16" fmla="*/ 330 w 423"/>
                <a:gd name="T17" fmla="*/ 177 h 338"/>
                <a:gd name="T18" fmla="*/ 342 w 423"/>
                <a:gd name="T19" fmla="*/ 168 h 338"/>
                <a:gd name="T20" fmla="*/ 362 w 423"/>
                <a:gd name="T21" fmla="*/ 155 h 338"/>
                <a:gd name="T22" fmla="*/ 414 w 423"/>
                <a:gd name="T23" fmla="*/ 153 h 338"/>
                <a:gd name="T24" fmla="*/ 422 w 423"/>
                <a:gd name="T25" fmla="*/ 139 h 338"/>
                <a:gd name="T26" fmla="*/ 408 w 423"/>
                <a:gd name="T27" fmla="*/ 115 h 338"/>
                <a:gd name="T28" fmla="*/ 406 w 423"/>
                <a:gd name="T29" fmla="*/ 83 h 338"/>
                <a:gd name="T30" fmla="*/ 396 w 423"/>
                <a:gd name="T31" fmla="*/ 47 h 338"/>
                <a:gd name="T32" fmla="*/ 390 w 423"/>
                <a:gd name="T33" fmla="*/ 36 h 338"/>
                <a:gd name="T34" fmla="*/ 349 w 423"/>
                <a:gd name="T35" fmla="*/ 26 h 338"/>
                <a:gd name="T36" fmla="*/ 289 w 423"/>
                <a:gd name="T37" fmla="*/ 20 h 338"/>
                <a:gd name="T38" fmla="*/ 256 w 423"/>
                <a:gd name="T39" fmla="*/ 5 h 338"/>
                <a:gd name="T40" fmla="*/ 218 w 423"/>
                <a:gd name="T41" fmla="*/ 77 h 338"/>
                <a:gd name="T42" fmla="*/ 164 w 423"/>
                <a:gd name="T43" fmla="*/ 102 h 338"/>
                <a:gd name="T44" fmla="*/ 138 w 423"/>
                <a:gd name="T45" fmla="*/ 132 h 338"/>
                <a:gd name="T46" fmla="*/ 118 w 423"/>
                <a:gd name="T47" fmla="*/ 166 h 338"/>
                <a:gd name="T48" fmla="*/ 118 w 423"/>
                <a:gd name="T49" fmla="*/ 219 h 338"/>
                <a:gd name="T50" fmla="*/ 76 w 423"/>
                <a:gd name="T51" fmla="*/ 277 h 338"/>
                <a:gd name="T52" fmla="*/ 25 w 423"/>
                <a:gd name="T53" fmla="*/ 312 h 338"/>
                <a:gd name="T54" fmla="*/ 0 w 423"/>
                <a:gd name="T55" fmla="*/ 324 h 338"/>
                <a:gd name="T56" fmla="*/ 130 w 423"/>
                <a:gd name="T57" fmla="*/ 324 h 338"/>
                <a:gd name="T58" fmla="*/ 156 w 423"/>
                <a:gd name="T59"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3" h="338">
                  <a:moveTo>
                    <a:pt x="156" y="338"/>
                  </a:moveTo>
                  <a:cubicBezTo>
                    <a:pt x="155" y="315"/>
                    <a:pt x="154" y="292"/>
                    <a:pt x="155" y="290"/>
                  </a:cubicBezTo>
                  <a:cubicBezTo>
                    <a:pt x="156" y="285"/>
                    <a:pt x="203" y="258"/>
                    <a:pt x="211" y="253"/>
                  </a:cubicBezTo>
                  <a:cubicBezTo>
                    <a:pt x="219" y="248"/>
                    <a:pt x="234" y="255"/>
                    <a:pt x="234" y="246"/>
                  </a:cubicBezTo>
                  <a:cubicBezTo>
                    <a:pt x="234" y="237"/>
                    <a:pt x="253" y="241"/>
                    <a:pt x="265" y="239"/>
                  </a:cubicBezTo>
                  <a:cubicBezTo>
                    <a:pt x="276" y="237"/>
                    <a:pt x="283" y="229"/>
                    <a:pt x="283" y="219"/>
                  </a:cubicBezTo>
                  <a:cubicBezTo>
                    <a:pt x="283" y="208"/>
                    <a:pt x="299" y="211"/>
                    <a:pt x="310" y="209"/>
                  </a:cubicBezTo>
                  <a:cubicBezTo>
                    <a:pt x="320" y="208"/>
                    <a:pt x="319" y="199"/>
                    <a:pt x="326" y="199"/>
                  </a:cubicBezTo>
                  <a:cubicBezTo>
                    <a:pt x="332" y="199"/>
                    <a:pt x="329" y="189"/>
                    <a:pt x="330" y="177"/>
                  </a:cubicBezTo>
                  <a:cubicBezTo>
                    <a:pt x="331" y="166"/>
                    <a:pt x="331" y="168"/>
                    <a:pt x="342" y="168"/>
                  </a:cubicBezTo>
                  <a:cubicBezTo>
                    <a:pt x="352" y="168"/>
                    <a:pt x="362" y="162"/>
                    <a:pt x="362" y="155"/>
                  </a:cubicBezTo>
                  <a:cubicBezTo>
                    <a:pt x="362" y="149"/>
                    <a:pt x="407" y="153"/>
                    <a:pt x="414" y="153"/>
                  </a:cubicBezTo>
                  <a:cubicBezTo>
                    <a:pt x="421" y="153"/>
                    <a:pt x="423" y="145"/>
                    <a:pt x="422" y="139"/>
                  </a:cubicBezTo>
                  <a:cubicBezTo>
                    <a:pt x="421" y="134"/>
                    <a:pt x="415" y="117"/>
                    <a:pt x="408" y="115"/>
                  </a:cubicBezTo>
                  <a:cubicBezTo>
                    <a:pt x="401" y="114"/>
                    <a:pt x="406" y="97"/>
                    <a:pt x="406" y="83"/>
                  </a:cubicBezTo>
                  <a:cubicBezTo>
                    <a:pt x="406" y="70"/>
                    <a:pt x="404" y="57"/>
                    <a:pt x="396" y="47"/>
                  </a:cubicBezTo>
                  <a:cubicBezTo>
                    <a:pt x="394" y="44"/>
                    <a:pt x="392" y="40"/>
                    <a:pt x="390" y="36"/>
                  </a:cubicBezTo>
                  <a:cubicBezTo>
                    <a:pt x="377" y="36"/>
                    <a:pt x="362" y="27"/>
                    <a:pt x="349" y="26"/>
                  </a:cubicBezTo>
                  <a:cubicBezTo>
                    <a:pt x="331" y="26"/>
                    <a:pt x="303" y="35"/>
                    <a:pt x="289" y="20"/>
                  </a:cubicBezTo>
                  <a:cubicBezTo>
                    <a:pt x="276" y="5"/>
                    <a:pt x="266" y="0"/>
                    <a:pt x="256" y="5"/>
                  </a:cubicBezTo>
                  <a:cubicBezTo>
                    <a:pt x="247" y="10"/>
                    <a:pt x="228" y="62"/>
                    <a:pt x="218" y="77"/>
                  </a:cubicBezTo>
                  <a:cubicBezTo>
                    <a:pt x="207" y="92"/>
                    <a:pt x="178" y="102"/>
                    <a:pt x="164" y="102"/>
                  </a:cubicBezTo>
                  <a:cubicBezTo>
                    <a:pt x="150" y="102"/>
                    <a:pt x="149" y="123"/>
                    <a:pt x="138" y="132"/>
                  </a:cubicBezTo>
                  <a:cubicBezTo>
                    <a:pt x="127" y="141"/>
                    <a:pt x="131" y="155"/>
                    <a:pt x="118" y="166"/>
                  </a:cubicBezTo>
                  <a:cubicBezTo>
                    <a:pt x="105" y="176"/>
                    <a:pt x="111" y="208"/>
                    <a:pt x="118" y="219"/>
                  </a:cubicBezTo>
                  <a:cubicBezTo>
                    <a:pt x="125" y="231"/>
                    <a:pt x="94" y="266"/>
                    <a:pt x="76" y="277"/>
                  </a:cubicBezTo>
                  <a:cubicBezTo>
                    <a:pt x="59" y="287"/>
                    <a:pt x="53" y="307"/>
                    <a:pt x="25" y="312"/>
                  </a:cubicBezTo>
                  <a:cubicBezTo>
                    <a:pt x="14" y="314"/>
                    <a:pt x="6" y="318"/>
                    <a:pt x="0" y="324"/>
                  </a:cubicBezTo>
                  <a:cubicBezTo>
                    <a:pt x="43" y="324"/>
                    <a:pt x="108" y="324"/>
                    <a:pt x="130" y="324"/>
                  </a:cubicBezTo>
                  <a:cubicBezTo>
                    <a:pt x="157" y="324"/>
                    <a:pt x="151" y="330"/>
                    <a:pt x="156" y="3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p:cNvSpPr>
            <p:nvPr/>
          </p:nvSpPr>
          <p:spPr bwMode="auto">
            <a:xfrm>
              <a:off x="12026901" y="7431088"/>
              <a:ext cx="196850" cy="368300"/>
            </a:xfrm>
            <a:custGeom>
              <a:avLst/>
              <a:gdLst>
                <a:gd name="T0" fmla="*/ 41 w 151"/>
                <a:gd name="T1" fmla="*/ 72 h 285"/>
                <a:gd name="T2" fmla="*/ 31 w 151"/>
                <a:gd name="T3" fmla="*/ 110 h 285"/>
                <a:gd name="T4" fmla="*/ 8 w 151"/>
                <a:gd name="T5" fmla="*/ 132 h 285"/>
                <a:gd name="T6" fmla="*/ 23 w 151"/>
                <a:gd name="T7" fmla="*/ 170 h 285"/>
                <a:gd name="T8" fmla="*/ 37 w 151"/>
                <a:gd name="T9" fmla="*/ 193 h 285"/>
                <a:gd name="T10" fmla="*/ 64 w 151"/>
                <a:gd name="T11" fmla="*/ 214 h 285"/>
                <a:gd name="T12" fmla="*/ 81 w 151"/>
                <a:gd name="T13" fmla="*/ 276 h 285"/>
                <a:gd name="T14" fmla="*/ 84 w 151"/>
                <a:gd name="T15" fmla="*/ 285 h 285"/>
                <a:gd name="T16" fmla="*/ 99 w 151"/>
                <a:gd name="T17" fmla="*/ 272 h 285"/>
                <a:gd name="T18" fmla="*/ 105 w 151"/>
                <a:gd name="T19" fmla="*/ 244 h 285"/>
                <a:gd name="T20" fmla="*/ 108 w 151"/>
                <a:gd name="T21" fmla="*/ 229 h 285"/>
                <a:gd name="T22" fmla="*/ 135 w 151"/>
                <a:gd name="T23" fmla="*/ 203 h 285"/>
                <a:gd name="T24" fmla="*/ 150 w 151"/>
                <a:gd name="T25" fmla="*/ 192 h 285"/>
                <a:gd name="T26" fmla="*/ 151 w 151"/>
                <a:gd name="T27" fmla="*/ 174 h 285"/>
                <a:gd name="T28" fmla="*/ 138 w 151"/>
                <a:gd name="T29" fmla="*/ 159 h 285"/>
                <a:gd name="T30" fmla="*/ 123 w 151"/>
                <a:gd name="T31" fmla="*/ 147 h 285"/>
                <a:gd name="T32" fmla="*/ 95 w 151"/>
                <a:gd name="T33" fmla="*/ 135 h 285"/>
                <a:gd name="T34" fmla="*/ 123 w 151"/>
                <a:gd name="T35" fmla="*/ 111 h 285"/>
                <a:gd name="T36" fmla="*/ 124 w 151"/>
                <a:gd name="T37" fmla="*/ 63 h 285"/>
                <a:gd name="T38" fmla="*/ 130 w 151"/>
                <a:gd name="T39" fmla="*/ 33 h 285"/>
                <a:gd name="T40" fmla="*/ 126 w 151"/>
                <a:gd name="T41" fmla="*/ 20 h 285"/>
                <a:gd name="T42" fmla="*/ 109 w 151"/>
                <a:gd name="T43" fmla="*/ 14 h 285"/>
                <a:gd name="T44" fmla="*/ 61 w 151"/>
                <a:gd name="T45" fmla="*/ 12 h 285"/>
                <a:gd name="T46" fmla="*/ 42 w 151"/>
                <a:gd name="T47" fmla="*/ 17 h 285"/>
                <a:gd name="T48" fmla="*/ 41 w 151"/>
                <a:gd name="T49" fmla="*/ 7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 h="285">
                  <a:moveTo>
                    <a:pt x="41" y="72"/>
                  </a:moveTo>
                  <a:cubicBezTo>
                    <a:pt x="50" y="85"/>
                    <a:pt x="39" y="105"/>
                    <a:pt x="31" y="110"/>
                  </a:cubicBezTo>
                  <a:cubicBezTo>
                    <a:pt x="23" y="114"/>
                    <a:pt x="16" y="132"/>
                    <a:pt x="8" y="132"/>
                  </a:cubicBezTo>
                  <a:cubicBezTo>
                    <a:pt x="0" y="132"/>
                    <a:pt x="8" y="164"/>
                    <a:pt x="23" y="170"/>
                  </a:cubicBezTo>
                  <a:cubicBezTo>
                    <a:pt x="37" y="176"/>
                    <a:pt x="37" y="187"/>
                    <a:pt x="37" y="193"/>
                  </a:cubicBezTo>
                  <a:cubicBezTo>
                    <a:pt x="37" y="199"/>
                    <a:pt x="58" y="205"/>
                    <a:pt x="64" y="214"/>
                  </a:cubicBezTo>
                  <a:cubicBezTo>
                    <a:pt x="70" y="222"/>
                    <a:pt x="81" y="261"/>
                    <a:pt x="81" y="276"/>
                  </a:cubicBezTo>
                  <a:cubicBezTo>
                    <a:pt x="81" y="280"/>
                    <a:pt x="82" y="283"/>
                    <a:pt x="84" y="285"/>
                  </a:cubicBezTo>
                  <a:cubicBezTo>
                    <a:pt x="89" y="282"/>
                    <a:pt x="96" y="277"/>
                    <a:pt x="99" y="272"/>
                  </a:cubicBezTo>
                  <a:cubicBezTo>
                    <a:pt x="103" y="264"/>
                    <a:pt x="107" y="248"/>
                    <a:pt x="105" y="244"/>
                  </a:cubicBezTo>
                  <a:cubicBezTo>
                    <a:pt x="103" y="240"/>
                    <a:pt x="103" y="233"/>
                    <a:pt x="108" y="229"/>
                  </a:cubicBezTo>
                  <a:cubicBezTo>
                    <a:pt x="113" y="225"/>
                    <a:pt x="131" y="205"/>
                    <a:pt x="135" y="203"/>
                  </a:cubicBezTo>
                  <a:cubicBezTo>
                    <a:pt x="139" y="202"/>
                    <a:pt x="151" y="204"/>
                    <a:pt x="150" y="192"/>
                  </a:cubicBezTo>
                  <a:cubicBezTo>
                    <a:pt x="150" y="188"/>
                    <a:pt x="150" y="181"/>
                    <a:pt x="151" y="174"/>
                  </a:cubicBezTo>
                  <a:cubicBezTo>
                    <a:pt x="143" y="169"/>
                    <a:pt x="138" y="162"/>
                    <a:pt x="138" y="159"/>
                  </a:cubicBezTo>
                  <a:cubicBezTo>
                    <a:pt x="138" y="152"/>
                    <a:pt x="128" y="141"/>
                    <a:pt x="123" y="147"/>
                  </a:cubicBezTo>
                  <a:cubicBezTo>
                    <a:pt x="118" y="153"/>
                    <a:pt x="98" y="148"/>
                    <a:pt x="95" y="135"/>
                  </a:cubicBezTo>
                  <a:cubicBezTo>
                    <a:pt x="93" y="122"/>
                    <a:pt x="108" y="123"/>
                    <a:pt x="123" y="111"/>
                  </a:cubicBezTo>
                  <a:cubicBezTo>
                    <a:pt x="138" y="99"/>
                    <a:pt x="140" y="76"/>
                    <a:pt x="124" y="63"/>
                  </a:cubicBezTo>
                  <a:cubicBezTo>
                    <a:pt x="108" y="51"/>
                    <a:pt x="119" y="44"/>
                    <a:pt x="130" y="33"/>
                  </a:cubicBezTo>
                  <a:cubicBezTo>
                    <a:pt x="141" y="21"/>
                    <a:pt x="131" y="15"/>
                    <a:pt x="126" y="20"/>
                  </a:cubicBezTo>
                  <a:cubicBezTo>
                    <a:pt x="120" y="25"/>
                    <a:pt x="111" y="27"/>
                    <a:pt x="109" y="14"/>
                  </a:cubicBezTo>
                  <a:cubicBezTo>
                    <a:pt x="107" y="2"/>
                    <a:pt x="74" y="0"/>
                    <a:pt x="61" y="12"/>
                  </a:cubicBezTo>
                  <a:cubicBezTo>
                    <a:pt x="56" y="16"/>
                    <a:pt x="49" y="17"/>
                    <a:pt x="42" y="17"/>
                  </a:cubicBezTo>
                  <a:cubicBezTo>
                    <a:pt x="39" y="38"/>
                    <a:pt x="36" y="64"/>
                    <a:pt x="41" y="7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Freeform 17"/>
            <p:cNvSpPr>
              <a:spLocks/>
            </p:cNvSpPr>
            <p:nvPr/>
          </p:nvSpPr>
          <p:spPr bwMode="auto">
            <a:xfrm>
              <a:off x="11293476" y="7442200"/>
              <a:ext cx="949325" cy="912813"/>
            </a:xfrm>
            <a:custGeom>
              <a:avLst/>
              <a:gdLst>
                <a:gd name="T0" fmla="*/ 252 w 733"/>
                <a:gd name="T1" fmla="*/ 134 h 704"/>
                <a:gd name="T2" fmla="*/ 254 w 733"/>
                <a:gd name="T3" fmla="*/ 166 h 704"/>
                <a:gd name="T4" fmla="*/ 268 w 733"/>
                <a:gd name="T5" fmla="*/ 190 h 704"/>
                <a:gd name="T6" fmla="*/ 260 w 733"/>
                <a:gd name="T7" fmla="*/ 204 h 704"/>
                <a:gd name="T8" fmla="*/ 208 w 733"/>
                <a:gd name="T9" fmla="*/ 206 h 704"/>
                <a:gd name="T10" fmla="*/ 188 w 733"/>
                <a:gd name="T11" fmla="*/ 219 h 704"/>
                <a:gd name="T12" fmla="*/ 176 w 733"/>
                <a:gd name="T13" fmla="*/ 228 h 704"/>
                <a:gd name="T14" fmla="*/ 172 w 733"/>
                <a:gd name="T15" fmla="*/ 250 h 704"/>
                <a:gd name="T16" fmla="*/ 156 w 733"/>
                <a:gd name="T17" fmla="*/ 260 h 704"/>
                <a:gd name="T18" fmla="*/ 129 w 733"/>
                <a:gd name="T19" fmla="*/ 270 h 704"/>
                <a:gd name="T20" fmla="*/ 111 w 733"/>
                <a:gd name="T21" fmla="*/ 290 h 704"/>
                <a:gd name="T22" fmla="*/ 80 w 733"/>
                <a:gd name="T23" fmla="*/ 297 h 704"/>
                <a:gd name="T24" fmla="*/ 57 w 733"/>
                <a:gd name="T25" fmla="*/ 304 h 704"/>
                <a:gd name="T26" fmla="*/ 1 w 733"/>
                <a:gd name="T27" fmla="*/ 341 h 704"/>
                <a:gd name="T28" fmla="*/ 2 w 733"/>
                <a:gd name="T29" fmla="*/ 389 h 704"/>
                <a:gd name="T30" fmla="*/ 8 w 733"/>
                <a:gd name="T31" fmla="*/ 395 h 704"/>
                <a:gd name="T32" fmla="*/ 350 w 733"/>
                <a:gd name="T33" fmla="*/ 622 h 704"/>
                <a:gd name="T34" fmla="*/ 372 w 733"/>
                <a:gd name="T35" fmla="*/ 655 h 704"/>
                <a:gd name="T36" fmla="*/ 412 w 733"/>
                <a:gd name="T37" fmla="*/ 667 h 704"/>
                <a:gd name="T38" fmla="*/ 429 w 733"/>
                <a:gd name="T39" fmla="*/ 704 h 704"/>
                <a:gd name="T40" fmla="*/ 463 w 733"/>
                <a:gd name="T41" fmla="*/ 697 h 704"/>
                <a:gd name="T42" fmla="*/ 518 w 733"/>
                <a:gd name="T43" fmla="*/ 679 h 704"/>
                <a:gd name="T44" fmla="*/ 582 w 733"/>
                <a:gd name="T45" fmla="*/ 627 h 704"/>
                <a:gd name="T46" fmla="*/ 733 w 733"/>
                <a:gd name="T47" fmla="*/ 533 h 704"/>
                <a:gd name="T48" fmla="*/ 733 w 733"/>
                <a:gd name="T49" fmla="*/ 533 h 704"/>
                <a:gd name="T50" fmla="*/ 716 w 733"/>
                <a:gd name="T51" fmla="*/ 503 h 704"/>
                <a:gd name="T52" fmla="*/ 690 w 733"/>
                <a:gd name="T53" fmla="*/ 496 h 704"/>
                <a:gd name="T54" fmla="*/ 665 w 733"/>
                <a:gd name="T55" fmla="*/ 481 h 704"/>
                <a:gd name="T56" fmla="*/ 661 w 733"/>
                <a:gd name="T57" fmla="*/ 454 h 704"/>
                <a:gd name="T58" fmla="*/ 646 w 733"/>
                <a:gd name="T59" fmla="*/ 432 h 704"/>
                <a:gd name="T60" fmla="*/ 661 w 733"/>
                <a:gd name="T61" fmla="*/ 415 h 704"/>
                <a:gd name="T62" fmla="*/ 656 w 733"/>
                <a:gd name="T63" fmla="*/ 399 h 704"/>
                <a:gd name="T64" fmla="*/ 656 w 733"/>
                <a:gd name="T65" fmla="*/ 377 h 704"/>
                <a:gd name="T66" fmla="*/ 658 w 733"/>
                <a:gd name="T67" fmla="*/ 353 h 704"/>
                <a:gd name="T68" fmla="*/ 659 w 733"/>
                <a:gd name="T69" fmla="*/ 316 h 704"/>
                <a:gd name="T70" fmla="*/ 643 w 733"/>
                <a:gd name="T71" fmla="*/ 284 h 704"/>
                <a:gd name="T72" fmla="*/ 651 w 733"/>
                <a:gd name="T73" fmla="*/ 276 h 704"/>
                <a:gd name="T74" fmla="*/ 648 w 733"/>
                <a:gd name="T75" fmla="*/ 267 h 704"/>
                <a:gd name="T76" fmla="*/ 631 w 733"/>
                <a:gd name="T77" fmla="*/ 205 h 704"/>
                <a:gd name="T78" fmla="*/ 604 w 733"/>
                <a:gd name="T79" fmla="*/ 184 h 704"/>
                <a:gd name="T80" fmla="*/ 590 w 733"/>
                <a:gd name="T81" fmla="*/ 161 h 704"/>
                <a:gd name="T82" fmla="*/ 575 w 733"/>
                <a:gd name="T83" fmla="*/ 123 h 704"/>
                <a:gd name="T84" fmla="*/ 598 w 733"/>
                <a:gd name="T85" fmla="*/ 101 h 704"/>
                <a:gd name="T86" fmla="*/ 608 w 733"/>
                <a:gd name="T87" fmla="*/ 63 h 704"/>
                <a:gd name="T88" fmla="*/ 609 w 733"/>
                <a:gd name="T89" fmla="*/ 8 h 704"/>
                <a:gd name="T90" fmla="*/ 576 w 733"/>
                <a:gd name="T91" fmla="*/ 2 h 704"/>
                <a:gd name="T92" fmla="*/ 540 w 733"/>
                <a:gd name="T93" fmla="*/ 5 h 704"/>
                <a:gd name="T94" fmla="*/ 491 w 733"/>
                <a:gd name="T95" fmla="*/ 15 h 704"/>
                <a:gd name="T96" fmla="*/ 359 w 733"/>
                <a:gd name="T97" fmla="*/ 23 h 704"/>
                <a:gd name="T98" fmla="*/ 304 w 733"/>
                <a:gd name="T99" fmla="*/ 52 h 704"/>
                <a:gd name="T100" fmla="*/ 249 w 733"/>
                <a:gd name="T101" fmla="*/ 81 h 704"/>
                <a:gd name="T102" fmla="*/ 236 w 733"/>
                <a:gd name="T103" fmla="*/ 87 h 704"/>
                <a:gd name="T104" fmla="*/ 242 w 733"/>
                <a:gd name="T105" fmla="*/ 98 h 704"/>
                <a:gd name="T106" fmla="*/ 252 w 733"/>
                <a:gd name="T107" fmla="*/ 13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33" h="704">
                  <a:moveTo>
                    <a:pt x="252" y="134"/>
                  </a:moveTo>
                  <a:cubicBezTo>
                    <a:pt x="252" y="148"/>
                    <a:pt x="247" y="165"/>
                    <a:pt x="254" y="166"/>
                  </a:cubicBezTo>
                  <a:cubicBezTo>
                    <a:pt x="261" y="168"/>
                    <a:pt x="267" y="185"/>
                    <a:pt x="268" y="190"/>
                  </a:cubicBezTo>
                  <a:cubicBezTo>
                    <a:pt x="269" y="196"/>
                    <a:pt x="267" y="204"/>
                    <a:pt x="260" y="204"/>
                  </a:cubicBezTo>
                  <a:cubicBezTo>
                    <a:pt x="253" y="204"/>
                    <a:pt x="208" y="200"/>
                    <a:pt x="208" y="206"/>
                  </a:cubicBezTo>
                  <a:cubicBezTo>
                    <a:pt x="208" y="213"/>
                    <a:pt x="198" y="219"/>
                    <a:pt x="188" y="219"/>
                  </a:cubicBezTo>
                  <a:cubicBezTo>
                    <a:pt x="177" y="219"/>
                    <a:pt x="177" y="217"/>
                    <a:pt x="176" y="228"/>
                  </a:cubicBezTo>
                  <a:cubicBezTo>
                    <a:pt x="175" y="240"/>
                    <a:pt x="178" y="250"/>
                    <a:pt x="172" y="250"/>
                  </a:cubicBezTo>
                  <a:cubicBezTo>
                    <a:pt x="165" y="250"/>
                    <a:pt x="166" y="259"/>
                    <a:pt x="156" y="260"/>
                  </a:cubicBezTo>
                  <a:cubicBezTo>
                    <a:pt x="145" y="262"/>
                    <a:pt x="129" y="259"/>
                    <a:pt x="129" y="270"/>
                  </a:cubicBezTo>
                  <a:cubicBezTo>
                    <a:pt x="129" y="280"/>
                    <a:pt x="122" y="288"/>
                    <a:pt x="111" y="290"/>
                  </a:cubicBezTo>
                  <a:cubicBezTo>
                    <a:pt x="99" y="292"/>
                    <a:pt x="80" y="288"/>
                    <a:pt x="80" y="297"/>
                  </a:cubicBezTo>
                  <a:cubicBezTo>
                    <a:pt x="80" y="306"/>
                    <a:pt x="65" y="299"/>
                    <a:pt x="57" y="304"/>
                  </a:cubicBezTo>
                  <a:cubicBezTo>
                    <a:pt x="49" y="309"/>
                    <a:pt x="2" y="336"/>
                    <a:pt x="1" y="341"/>
                  </a:cubicBezTo>
                  <a:cubicBezTo>
                    <a:pt x="0" y="343"/>
                    <a:pt x="1" y="366"/>
                    <a:pt x="2" y="389"/>
                  </a:cubicBezTo>
                  <a:cubicBezTo>
                    <a:pt x="3" y="391"/>
                    <a:pt x="5" y="393"/>
                    <a:pt x="8" y="395"/>
                  </a:cubicBezTo>
                  <a:cubicBezTo>
                    <a:pt x="26" y="405"/>
                    <a:pt x="340" y="613"/>
                    <a:pt x="350" y="622"/>
                  </a:cubicBezTo>
                  <a:cubicBezTo>
                    <a:pt x="360" y="632"/>
                    <a:pt x="372" y="655"/>
                    <a:pt x="372" y="655"/>
                  </a:cubicBezTo>
                  <a:cubicBezTo>
                    <a:pt x="372" y="655"/>
                    <a:pt x="394" y="657"/>
                    <a:pt x="412" y="667"/>
                  </a:cubicBezTo>
                  <a:cubicBezTo>
                    <a:pt x="429" y="677"/>
                    <a:pt x="429" y="704"/>
                    <a:pt x="429" y="704"/>
                  </a:cubicBezTo>
                  <a:cubicBezTo>
                    <a:pt x="429" y="704"/>
                    <a:pt x="451" y="699"/>
                    <a:pt x="463" y="697"/>
                  </a:cubicBezTo>
                  <a:cubicBezTo>
                    <a:pt x="476" y="694"/>
                    <a:pt x="518" y="679"/>
                    <a:pt x="518" y="679"/>
                  </a:cubicBezTo>
                  <a:cubicBezTo>
                    <a:pt x="582" y="627"/>
                    <a:pt x="582" y="627"/>
                    <a:pt x="582" y="627"/>
                  </a:cubicBezTo>
                  <a:cubicBezTo>
                    <a:pt x="733" y="533"/>
                    <a:pt x="733" y="533"/>
                    <a:pt x="733" y="533"/>
                  </a:cubicBezTo>
                  <a:cubicBezTo>
                    <a:pt x="733" y="533"/>
                    <a:pt x="733" y="533"/>
                    <a:pt x="733" y="533"/>
                  </a:cubicBezTo>
                  <a:cubicBezTo>
                    <a:pt x="729" y="517"/>
                    <a:pt x="724" y="503"/>
                    <a:pt x="716" y="503"/>
                  </a:cubicBezTo>
                  <a:cubicBezTo>
                    <a:pt x="707" y="503"/>
                    <a:pt x="700" y="496"/>
                    <a:pt x="690" y="496"/>
                  </a:cubicBezTo>
                  <a:cubicBezTo>
                    <a:pt x="679" y="496"/>
                    <a:pt x="666" y="490"/>
                    <a:pt x="665" y="481"/>
                  </a:cubicBezTo>
                  <a:cubicBezTo>
                    <a:pt x="664" y="472"/>
                    <a:pt x="669" y="466"/>
                    <a:pt x="661" y="454"/>
                  </a:cubicBezTo>
                  <a:cubicBezTo>
                    <a:pt x="653" y="442"/>
                    <a:pt x="646" y="437"/>
                    <a:pt x="646" y="432"/>
                  </a:cubicBezTo>
                  <a:cubicBezTo>
                    <a:pt x="646" y="427"/>
                    <a:pt x="659" y="417"/>
                    <a:pt x="661" y="415"/>
                  </a:cubicBezTo>
                  <a:cubicBezTo>
                    <a:pt x="663" y="413"/>
                    <a:pt x="656" y="404"/>
                    <a:pt x="656" y="399"/>
                  </a:cubicBezTo>
                  <a:cubicBezTo>
                    <a:pt x="656" y="393"/>
                    <a:pt x="650" y="383"/>
                    <a:pt x="656" y="377"/>
                  </a:cubicBezTo>
                  <a:cubicBezTo>
                    <a:pt x="661" y="370"/>
                    <a:pt x="664" y="364"/>
                    <a:pt x="658" y="353"/>
                  </a:cubicBezTo>
                  <a:cubicBezTo>
                    <a:pt x="653" y="341"/>
                    <a:pt x="666" y="331"/>
                    <a:pt x="659" y="316"/>
                  </a:cubicBezTo>
                  <a:cubicBezTo>
                    <a:pt x="653" y="301"/>
                    <a:pt x="642" y="289"/>
                    <a:pt x="643" y="284"/>
                  </a:cubicBezTo>
                  <a:cubicBezTo>
                    <a:pt x="644" y="281"/>
                    <a:pt x="647" y="279"/>
                    <a:pt x="651" y="276"/>
                  </a:cubicBezTo>
                  <a:cubicBezTo>
                    <a:pt x="649" y="274"/>
                    <a:pt x="648" y="271"/>
                    <a:pt x="648" y="267"/>
                  </a:cubicBezTo>
                  <a:cubicBezTo>
                    <a:pt x="648" y="252"/>
                    <a:pt x="637" y="213"/>
                    <a:pt x="631" y="205"/>
                  </a:cubicBezTo>
                  <a:cubicBezTo>
                    <a:pt x="625" y="196"/>
                    <a:pt x="604" y="190"/>
                    <a:pt x="604" y="184"/>
                  </a:cubicBezTo>
                  <a:cubicBezTo>
                    <a:pt x="604" y="178"/>
                    <a:pt x="604" y="167"/>
                    <a:pt x="590" y="161"/>
                  </a:cubicBezTo>
                  <a:cubicBezTo>
                    <a:pt x="575" y="155"/>
                    <a:pt x="567" y="123"/>
                    <a:pt x="575" y="123"/>
                  </a:cubicBezTo>
                  <a:cubicBezTo>
                    <a:pt x="583" y="123"/>
                    <a:pt x="590" y="105"/>
                    <a:pt x="598" y="101"/>
                  </a:cubicBezTo>
                  <a:cubicBezTo>
                    <a:pt x="606" y="96"/>
                    <a:pt x="617" y="76"/>
                    <a:pt x="608" y="63"/>
                  </a:cubicBezTo>
                  <a:cubicBezTo>
                    <a:pt x="603" y="55"/>
                    <a:pt x="606" y="29"/>
                    <a:pt x="609" y="8"/>
                  </a:cubicBezTo>
                  <a:cubicBezTo>
                    <a:pt x="595" y="8"/>
                    <a:pt x="580" y="3"/>
                    <a:pt x="576" y="2"/>
                  </a:cubicBezTo>
                  <a:cubicBezTo>
                    <a:pt x="569" y="0"/>
                    <a:pt x="551" y="5"/>
                    <a:pt x="540" y="5"/>
                  </a:cubicBezTo>
                  <a:cubicBezTo>
                    <a:pt x="528" y="6"/>
                    <a:pt x="500" y="24"/>
                    <a:pt x="491" y="15"/>
                  </a:cubicBezTo>
                  <a:cubicBezTo>
                    <a:pt x="481" y="6"/>
                    <a:pt x="386" y="22"/>
                    <a:pt x="359" y="23"/>
                  </a:cubicBezTo>
                  <a:cubicBezTo>
                    <a:pt x="332" y="24"/>
                    <a:pt x="320" y="52"/>
                    <a:pt x="304" y="52"/>
                  </a:cubicBezTo>
                  <a:cubicBezTo>
                    <a:pt x="288" y="52"/>
                    <a:pt x="263" y="66"/>
                    <a:pt x="249" y="81"/>
                  </a:cubicBezTo>
                  <a:cubicBezTo>
                    <a:pt x="245" y="85"/>
                    <a:pt x="241" y="87"/>
                    <a:pt x="236" y="87"/>
                  </a:cubicBezTo>
                  <a:cubicBezTo>
                    <a:pt x="238" y="91"/>
                    <a:pt x="240" y="95"/>
                    <a:pt x="242" y="98"/>
                  </a:cubicBezTo>
                  <a:cubicBezTo>
                    <a:pt x="250" y="108"/>
                    <a:pt x="252" y="121"/>
                    <a:pt x="252"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Freeform 18"/>
            <p:cNvSpPr>
              <a:spLocks/>
            </p:cNvSpPr>
            <p:nvPr/>
          </p:nvSpPr>
          <p:spPr bwMode="auto">
            <a:xfrm>
              <a:off x="12125326" y="7656513"/>
              <a:ext cx="693738" cy="663575"/>
            </a:xfrm>
            <a:custGeom>
              <a:avLst/>
              <a:gdLst>
                <a:gd name="T0" fmla="*/ 60 w 536"/>
                <a:gd name="T1" fmla="*/ 29 h 513"/>
                <a:gd name="T2" fmla="*/ 33 w 536"/>
                <a:gd name="T3" fmla="*/ 55 h 513"/>
                <a:gd name="T4" fmla="*/ 30 w 536"/>
                <a:gd name="T5" fmla="*/ 70 h 513"/>
                <a:gd name="T6" fmla="*/ 24 w 536"/>
                <a:gd name="T7" fmla="*/ 98 h 513"/>
                <a:gd name="T8" fmla="*/ 1 w 536"/>
                <a:gd name="T9" fmla="*/ 119 h 513"/>
                <a:gd name="T10" fmla="*/ 17 w 536"/>
                <a:gd name="T11" fmla="*/ 151 h 513"/>
                <a:gd name="T12" fmla="*/ 16 w 536"/>
                <a:gd name="T13" fmla="*/ 188 h 513"/>
                <a:gd name="T14" fmla="*/ 14 w 536"/>
                <a:gd name="T15" fmla="*/ 212 h 513"/>
                <a:gd name="T16" fmla="*/ 14 w 536"/>
                <a:gd name="T17" fmla="*/ 234 h 513"/>
                <a:gd name="T18" fmla="*/ 19 w 536"/>
                <a:gd name="T19" fmla="*/ 250 h 513"/>
                <a:gd name="T20" fmla="*/ 4 w 536"/>
                <a:gd name="T21" fmla="*/ 267 h 513"/>
                <a:gd name="T22" fmla="*/ 19 w 536"/>
                <a:gd name="T23" fmla="*/ 289 h 513"/>
                <a:gd name="T24" fmla="*/ 23 w 536"/>
                <a:gd name="T25" fmla="*/ 316 h 513"/>
                <a:gd name="T26" fmla="*/ 48 w 536"/>
                <a:gd name="T27" fmla="*/ 331 h 513"/>
                <a:gd name="T28" fmla="*/ 74 w 536"/>
                <a:gd name="T29" fmla="*/ 338 h 513"/>
                <a:gd name="T30" fmla="*/ 91 w 536"/>
                <a:gd name="T31" fmla="*/ 368 h 513"/>
                <a:gd name="T32" fmla="*/ 143 w 536"/>
                <a:gd name="T33" fmla="*/ 378 h 513"/>
                <a:gd name="T34" fmla="*/ 165 w 536"/>
                <a:gd name="T35" fmla="*/ 401 h 513"/>
                <a:gd name="T36" fmla="*/ 225 w 536"/>
                <a:gd name="T37" fmla="*/ 368 h 513"/>
                <a:gd name="T38" fmla="*/ 493 w 536"/>
                <a:gd name="T39" fmla="*/ 513 h 513"/>
                <a:gd name="T40" fmla="*/ 493 w 536"/>
                <a:gd name="T41" fmla="*/ 494 h 513"/>
                <a:gd name="T42" fmla="*/ 526 w 536"/>
                <a:gd name="T43" fmla="*/ 494 h 513"/>
                <a:gd name="T44" fmla="*/ 526 w 536"/>
                <a:gd name="T45" fmla="*/ 149 h 513"/>
                <a:gd name="T46" fmla="*/ 526 w 536"/>
                <a:gd name="T47" fmla="*/ 97 h 513"/>
                <a:gd name="T48" fmla="*/ 530 w 536"/>
                <a:gd name="T49" fmla="*/ 54 h 513"/>
                <a:gd name="T50" fmla="*/ 533 w 536"/>
                <a:gd name="T51" fmla="*/ 45 h 513"/>
                <a:gd name="T52" fmla="*/ 532 w 536"/>
                <a:gd name="T53" fmla="*/ 44 h 513"/>
                <a:gd name="T54" fmla="*/ 485 w 536"/>
                <a:gd name="T55" fmla="*/ 31 h 513"/>
                <a:gd name="T56" fmla="*/ 431 w 536"/>
                <a:gd name="T57" fmla="*/ 4 h 513"/>
                <a:gd name="T58" fmla="*/ 353 w 536"/>
                <a:gd name="T59" fmla="*/ 44 h 513"/>
                <a:gd name="T60" fmla="*/ 357 w 536"/>
                <a:gd name="T61" fmla="*/ 90 h 513"/>
                <a:gd name="T62" fmla="*/ 303 w 536"/>
                <a:gd name="T63" fmla="*/ 90 h 513"/>
                <a:gd name="T64" fmla="*/ 238 w 536"/>
                <a:gd name="T65" fmla="*/ 67 h 513"/>
                <a:gd name="T66" fmla="*/ 203 w 536"/>
                <a:gd name="T67" fmla="*/ 42 h 513"/>
                <a:gd name="T68" fmla="*/ 181 w 536"/>
                <a:gd name="T69" fmla="*/ 21 h 513"/>
                <a:gd name="T70" fmla="*/ 117 w 536"/>
                <a:gd name="T71" fmla="*/ 8 h 513"/>
                <a:gd name="T72" fmla="*/ 76 w 536"/>
                <a:gd name="T73" fmla="*/ 0 h 513"/>
                <a:gd name="T74" fmla="*/ 75 w 536"/>
                <a:gd name="T75" fmla="*/ 18 h 513"/>
                <a:gd name="T76" fmla="*/ 60 w 536"/>
                <a:gd name="T77" fmla="*/ 29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6" h="513">
                  <a:moveTo>
                    <a:pt x="60" y="29"/>
                  </a:moveTo>
                  <a:cubicBezTo>
                    <a:pt x="56" y="31"/>
                    <a:pt x="38" y="51"/>
                    <a:pt x="33" y="55"/>
                  </a:cubicBezTo>
                  <a:cubicBezTo>
                    <a:pt x="28" y="59"/>
                    <a:pt x="28" y="66"/>
                    <a:pt x="30" y="70"/>
                  </a:cubicBezTo>
                  <a:cubicBezTo>
                    <a:pt x="32" y="74"/>
                    <a:pt x="28" y="90"/>
                    <a:pt x="24" y="98"/>
                  </a:cubicBezTo>
                  <a:cubicBezTo>
                    <a:pt x="19" y="107"/>
                    <a:pt x="2" y="113"/>
                    <a:pt x="1" y="119"/>
                  </a:cubicBezTo>
                  <a:cubicBezTo>
                    <a:pt x="0" y="124"/>
                    <a:pt x="11" y="136"/>
                    <a:pt x="17" y="151"/>
                  </a:cubicBezTo>
                  <a:cubicBezTo>
                    <a:pt x="24" y="166"/>
                    <a:pt x="11" y="176"/>
                    <a:pt x="16" y="188"/>
                  </a:cubicBezTo>
                  <a:cubicBezTo>
                    <a:pt x="22" y="199"/>
                    <a:pt x="19" y="205"/>
                    <a:pt x="14" y="212"/>
                  </a:cubicBezTo>
                  <a:cubicBezTo>
                    <a:pt x="8" y="218"/>
                    <a:pt x="14" y="228"/>
                    <a:pt x="14" y="234"/>
                  </a:cubicBezTo>
                  <a:cubicBezTo>
                    <a:pt x="14" y="239"/>
                    <a:pt x="21" y="248"/>
                    <a:pt x="19" y="250"/>
                  </a:cubicBezTo>
                  <a:cubicBezTo>
                    <a:pt x="17" y="252"/>
                    <a:pt x="4" y="262"/>
                    <a:pt x="4" y="267"/>
                  </a:cubicBezTo>
                  <a:cubicBezTo>
                    <a:pt x="4" y="272"/>
                    <a:pt x="11" y="277"/>
                    <a:pt x="19" y="289"/>
                  </a:cubicBezTo>
                  <a:cubicBezTo>
                    <a:pt x="27" y="301"/>
                    <a:pt x="22" y="307"/>
                    <a:pt x="23" y="316"/>
                  </a:cubicBezTo>
                  <a:cubicBezTo>
                    <a:pt x="24" y="325"/>
                    <a:pt x="37" y="331"/>
                    <a:pt x="48" y="331"/>
                  </a:cubicBezTo>
                  <a:cubicBezTo>
                    <a:pt x="58" y="331"/>
                    <a:pt x="65" y="338"/>
                    <a:pt x="74" y="338"/>
                  </a:cubicBezTo>
                  <a:cubicBezTo>
                    <a:pt x="82" y="338"/>
                    <a:pt x="87" y="352"/>
                    <a:pt x="91" y="368"/>
                  </a:cubicBezTo>
                  <a:cubicBezTo>
                    <a:pt x="95" y="368"/>
                    <a:pt x="129" y="369"/>
                    <a:pt x="143" y="378"/>
                  </a:cubicBezTo>
                  <a:cubicBezTo>
                    <a:pt x="158" y="388"/>
                    <a:pt x="165" y="401"/>
                    <a:pt x="165" y="401"/>
                  </a:cubicBezTo>
                  <a:cubicBezTo>
                    <a:pt x="225" y="368"/>
                    <a:pt x="225" y="368"/>
                    <a:pt x="225" y="368"/>
                  </a:cubicBezTo>
                  <a:cubicBezTo>
                    <a:pt x="493" y="513"/>
                    <a:pt x="493" y="513"/>
                    <a:pt x="493" y="513"/>
                  </a:cubicBezTo>
                  <a:cubicBezTo>
                    <a:pt x="493" y="494"/>
                    <a:pt x="493" y="494"/>
                    <a:pt x="493" y="494"/>
                  </a:cubicBezTo>
                  <a:cubicBezTo>
                    <a:pt x="526" y="494"/>
                    <a:pt x="526" y="494"/>
                    <a:pt x="526" y="494"/>
                  </a:cubicBezTo>
                  <a:cubicBezTo>
                    <a:pt x="526" y="494"/>
                    <a:pt x="526" y="173"/>
                    <a:pt x="526" y="149"/>
                  </a:cubicBezTo>
                  <a:cubicBezTo>
                    <a:pt x="526" y="125"/>
                    <a:pt x="515" y="110"/>
                    <a:pt x="526" y="97"/>
                  </a:cubicBezTo>
                  <a:cubicBezTo>
                    <a:pt x="536" y="84"/>
                    <a:pt x="521" y="78"/>
                    <a:pt x="530" y="54"/>
                  </a:cubicBezTo>
                  <a:cubicBezTo>
                    <a:pt x="531" y="51"/>
                    <a:pt x="532" y="48"/>
                    <a:pt x="533" y="45"/>
                  </a:cubicBezTo>
                  <a:cubicBezTo>
                    <a:pt x="533" y="45"/>
                    <a:pt x="532" y="44"/>
                    <a:pt x="532" y="44"/>
                  </a:cubicBezTo>
                  <a:cubicBezTo>
                    <a:pt x="530" y="36"/>
                    <a:pt x="515" y="36"/>
                    <a:pt x="485" y="31"/>
                  </a:cubicBezTo>
                  <a:cubicBezTo>
                    <a:pt x="454" y="27"/>
                    <a:pt x="466" y="6"/>
                    <a:pt x="431" y="4"/>
                  </a:cubicBezTo>
                  <a:cubicBezTo>
                    <a:pt x="397" y="2"/>
                    <a:pt x="353" y="29"/>
                    <a:pt x="353" y="44"/>
                  </a:cubicBezTo>
                  <a:cubicBezTo>
                    <a:pt x="352" y="58"/>
                    <a:pt x="369" y="74"/>
                    <a:pt x="357" y="90"/>
                  </a:cubicBezTo>
                  <a:cubicBezTo>
                    <a:pt x="346" y="105"/>
                    <a:pt x="321" y="106"/>
                    <a:pt x="303" y="90"/>
                  </a:cubicBezTo>
                  <a:cubicBezTo>
                    <a:pt x="286" y="74"/>
                    <a:pt x="260" y="67"/>
                    <a:pt x="238" y="67"/>
                  </a:cubicBezTo>
                  <a:cubicBezTo>
                    <a:pt x="217" y="67"/>
                    <a:pt x="202" y="53"/>
                    <a:pt x="203" y="42"/>
                  </a:cubicBezTo>
                  <a:cubicBezTo>
                    <a:pt x="205" y="30"/>
                    <a:pt x="198" y="25"/>
                    <a:pt x="181" y="21"/>
                  </a:cubicBezTo>
                  <a:cubicBezTo>
                    <a:pt x="163" y="18"/>
                    <a:pt x="148" y="3"/>
                    <a:pt x="117" y="8"/>
                  </a:cubicBezTo>
                  <a:cubicBezTo>
                    <a:pt x="100" y="11"/>
                    <a:pt x="86" y="6"/>
                    <a:pt x="76" y="0"/>
                  </a:cubicBezTo>
                  <a:cubicBezTo>
                    <a:pt x="75" y="7"/>
                    <a:pt x="75" y="14"/>
                    <a:pt x="75" y="18"/>
                  </a:cubicBezTo>
                  <a:cubicBezTo>
                    <a:pt x="76" y="30"/>
                    <a:pt x="64" y="28"/>
                    <a:pt x="60"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19"/>
            <p:cNvSpPr>
              <a:spLocks/>
            </p:cNvSpPr>
            <p:nvPr/>
          </p:nvSpPr>
          <p:spPr bwMode="auto">
            <a:xfrm>
              <a:off x="10929938" y="8583613"/>
              <a:ext cx="133350" cy="46038"/>
            </a:xfrm>
            <a:custGeom>
              <a:avLst/>
              <a:gdLst>
                <a:gd name="T0" fmla="*/ 50 w 102"/>
                <a:gd name="T1" fmla="*/ 22 h 36"/>
                <a:gd name="T2" fmla="*/ 80 w 102"/>
                <a:gd name="T3" fmla="*/ 30 h 36"/>
                <a:gd name="T4" fmla="*/ 102 w 102"/>
                <a:gd name="T5" fmla="*/ 24 h 36"/>
                <a:gd name="T6" fmla="*/ 82 w 102"/>
                <a:gd name="T7" fmla="*/ 22 h 36"/>
                <a:gd name="T8" fmla="*/ 49 w 102"/>
                <a:gd name="T9" fmla="*/ 7 h 36"/>
                <a:gd name="T10" fmla="*/ 4 w 102"/>
                <a:gd name="T11" fmla="*/ 15 h 36"/>
                <a:gd name="T12" fmla="*/ 0 w 102"/>
                <a:gd name="T13" fmla="*/ 36 h 36"/>
                <a:gd name="T14" fmla="*/ 10 w 102"/>
                <a:gd name="T15" fmla="*/ 34 h 36"/>
                <a:gd name="T16" fmla="*/ 50 w 102"/>
                <a:gd name="T1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36">
                  <a:moveTo>
                    <a:pt x="50" y="22"/>
                  </a:moveTo>
                  <a:cubicBezTo>
                    <a:pt x="57" y="16"/>
                    <a:pt x="69" y="29"/>
                    <a:pt x="80" y="30"/>
                  </a:cubicBezTo>
                  <a:cubicBezTo>
                    <a:pt x="90" y="32"/>
                    <a:pt x="102" y="24"/>
                    <a:pt x="102" y="24"/>
                  </a:cubicBezTo>
                  <a:cubicBezTo>
                    <a:pt x="102" y="24"/>
                    <a:pt x="100" y="23"/>
                    <a:pt x="82" y="22"/>
                  </a:cubicBezTo>
                  <a:cubicBezTo>
                    <a:pt x="65" y="20"/>
                    <a:pt x="64" y="0"/>
                    <a:pt x="49" y="7"/>
                  </a:cubicBezTo>
                  <a:cubicBezTo>
                    <a:pt x="34" y="15"/>
                    <a:pt x="23" y="16"/>
                    <a:pt x="4" y="15"/>
                  </a:cubicBezTo>
                  <a:cubicBezTo>
                    <a:pt x="4" y="20"/>
                    <a:pt x="1" y="28"/>
                    <a:pt x="0" y="36"/>
                  </a:cubicBezTo>
                  <a:cubicBezTo>
                    <a:pt x="5" y="35"/>
                    <a:pt x="8" y="34"/>
                    <a:pt x="10" y="34"/>
                  </a:cubicBezTo>
                  <a:cubicBezTo>
                    <a:pt x="21" y="33"/>
                    <a:pt x="43" y="29"/>
                    <a:pt x="50"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Freeform 20"/>
            <p:cNvSpPr>
              <a:spLocks/>
            </p:cNvSpPr>
            <p:nvPr/>
          </p:nvSpPr>
          <p:spPr bwMode="auto">
            <a:xfrm>
              <a:off x="10901363" y="8459788"/>
              <a:ext cx="269875" cy="211138"/>
            </a:xfrm>
            <a:custGeom>
              <a:avLst/>
              <a:gdLst>
                <a:gd name="T0" fmla="*/ 47 w 208"/>
                <a:gd name="T1" fmla="*/ 156 h 163"/>
                <a:gd name="T2" fmla="*/ 67 w 208"/>
                <a:gd name="T3" fmla="*/ 148 h 163"/>
                <a:gd name="T4" fmla="*/ 118 w 208"/>
                <a:gd name="T5" fmla="*/ 144 h 163"/>
                <a:gd name="T6" fmla="*/ 127 w 208"/>
                <a:gd name="T7" fmla="*/ 147 h 163"/>
                <a:gd name="T8" fmla="*/ 127 w 208"/>
                <a:gd name="T9" fmla="*/ 143 h 163"/>
                <a:gd name="T10" fmla="*/ 152 w 208"/>
                <a:gd name="T11" fmla="*/ 154 h 163"/>
                <a:gd name="T12" fmla="*/ 204 w 208"/>
                <a:gd name="T13" fmla="*/ 157 h 163"/>
                <a:gd name="T14" fmla="*/ 208 w 208"/>
                <a:gd name="T15" fmla="*/ 155 h 163"/>
                <a:gd name="T16" fmla="*/ 207 w 208"/>
                <a:gd name="T17" fmla="*/ 133 h 163"/>
                <a:gd name="T18" fmla="*/ 189 w 208"/>
                <a:gd name="T19" fmla="*/ 110 h 163"/>
                <a:gd name="T20" fmla="*/ 183 w 208"/>
                <a:gd name="T21" fmla="*/ 88 h 163"/>
                <a:gd name="T22" fmla="*/ 177 w 208"/>
                <a:gd name="T23" fmla="*/ 79 h 163"/>
                <a:gd name="T24" fmla="*/ 157 w 208"/>
                <a:gd name="T25" fmla="*/ 54 h 163"/>
                <a:gd name="T26" fmla="*/ 132 w 208"/>
                <a:gd name="T27" fmla="*/ 22 h 163"/>
                <a:gd name="T28" fmla="*/ 120 w 208"/>
                <a:gd name="T29" fmla="*/ 22 h 163"/>
                <a:gd name="T30" fmla="*/ 100 w 208"/>
                <a:gd name="T31" fmla="*/ 5 h 163"/>
                <a:gd name="T32" fmla="*/ 73 w 208"/>
                <a:gd name="T33" fmla="*/ 7 h 163"/>
                <a:gd name="T34" fmla="*/ 41 w 208"/>
                <a:gd name="T35" fmla="*/ 7 h 163"/>
                <a:gd name="T36" fmla="*/ 21 w 208"/>
                <a:gd name="T37" fmla="*/ 24 h 163"/>
                <a:gd name="T38" fmla="*/ 19 w 208"/>
                <a:gd name="T39" fmla="*/ 25 h 163"/>
                <a:gd name="T40" fmla="*/ 11 w 208"/>
                <a:gd name="T41" fmla="*/ 53 h 163"/>
                <a:gd name="T42" fmla="*/ 24 w 208"/>
                <a:gd name="T43" fmla="*/ 103 h 163"/>
                <a:gd name="T44" fmla="*/ 26 w 208"/>
                <a:gd name="T45" fmla="*/ 110 h 163"/>
                <a:gd name="T46" fmla="*/ 71 w 208"/>
                <a:gd name="T47" fmla="*/ 102 h 163"/>
                <a:gd name="T48" fmla="*/ 104 w 208"/>
                <a:gd name="T49" fmla="*/ 117 h 163"/>
                <a:gd name="T50" fmla="*/ 124 w 208"/>
                <a:gd name="T51" fmla="*/ 119 h 163"/>
                <a:gd name="T52" fmla="*/ 102 w 208"/>
                <a:gd name="T53" fmla="*/ 125 h 163"/>
                <a:gd name="T54" fmla="*/ 72 w 208"/>
                <a:gd name="T55" fmla="*/ 117 h 163"/>
                <a:gd name="T56" fmla="*/ 32 w 208"/>
                <a:gd name="T57" fmla="*/ 129 h 163"/>
                <a:gd name="T58" fmla="*/ 22 w 208"/>
                <a:gd name="T59" fmla="*/ 131 h 163"/>
                <a:gd name="T60" fmla="*/ 26 w 208"/>
                <a:gd name="T61" fmla="*/ 147 h 163"/>
                <a:gd name="T62" fmla="*/ 29 w 208"/>
                <a:gd name="T63" fmla="*/ 151 h 163"/>
                <a:gd name="T64" fmla="*/ 47 w 208"/>
                <a:gd name="T65" fmla="*/ 15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8" h="163">
                  <a:moveTo>
                    <a:pt x="47" y="156"/>
                  </a:moveTo>
                  <a:cubicBezTo>
                    <a:pt x="54" y="157"/>
                    <a:pt x="67" y="148"/>
                    <a:pt x="67" y="148"/>
                  </a:cubicBezTo>
                  <a:cubicBezTo>
                    <a:pt x="67" y="148"/>
                    <a:pt x="111" y="145"/>
                    <a:pt x="118" y="144"/>
                  </a:cubicBezTo>
                  <a:cubicBezTo>
                    <a:pt x="121" y="144"/>
                    <a:pt x="124" y="145"/>
                    <a:pt x="127" y="147"/>
                  </a:cubicBezTo>
                  <a:cubicBezTo>
                    <a:pt x="127" y="145"/>
                    <a:pt x="127" y="143"/>
                    <a:pt x="127" y="143"/>
                  </a:cubicBezTo>
                  <a:cubicBezTo>
                    <a:pt x="127" y="143"/>
                    <a:pt x="151" y="148"/>
                    <a:pt x="152" y="154"/>
                  </a:cubicBezTo>
                  <a:cubicBezTo>
                    <a:pt x="154" y="159"/>
                    <a:pt x="186" y="163"/>
                    <a:pt x="204" y="157"/>
                  </a:cubicBezTo>
                  <a:cubicBezTo>
                    <a:pt x="205" y="156"/>
                    <a:pt x="206" y="156"/>
                    <a:pt x="208" y="155"/>
                  </a:cubicBezTo>
                  <a:cubicBezTo>
                    <a:pt x="208" y="148"/>
                    <a:pt x="208" y="137"/>
                    <a:pt x="207" y="133"/>
                  </a:cubicBezTo>
                  <a:cubicBezTo>
                    <a:pt x="206" y="128"/>
                    <a:pt x="195" y="116"/>
                    <a:pt x="189" y="110"/>
                  </a:cubicBezTo>
                  <a:cubicBezTo>
                    <a:pt x="182" y="104"/>
                    <a:pt x="183" y="88"/>
                    <a:pt x="183" y="88"/>
                  </a:cubicBezTo>
                  <a:cubicBezTo>
                    <a:pt x="177" y="79"/>
                    <a:pt x="177" y="79"/>
                    <a:pt x="177" y="79"/>
                  </a:cubicBezTo>
                  <a:cubicBezTo>
                    <a:pt x="177" y="79"/>
                    <a:pt x="172" y="59"/>
                    <a:pt x="157" y="54"/>
                  </a:cubicBezTo>
                  <a:cubicBezTo>
                    <a:pt x="142" y="49"/>
                    <a:pt x="132" y="22"/>
                    <a:pt x="132" y="22"/>
                  </a:cubicBezTo>
                  <a:cubicBezTo>
                    <a:pt x="120" y="22"/>
                    <a:pt x="120" y="22"/>
                    <a:pt x="120" y="22"/>
                  </a:cubicBezTo>
                  <a:cubicBezTo>
                    <a:pt x="120" y="22"/>
                    <a:pt x="110" y="10"/>
                    <a:pt x="100" y="5"/>
                  </a:cubicBezTo>
                  <a:cubicBezTo>
                    <a:pt x="90" y="0"/>
                    <a:pt x="73" y="7"/>
                    <a:pt x="73" y="7"/>
                  </a:cubicBezTo>
                  <a:cubicBezTo>
                    <a:pt x="73" y="7"/>
                    <a:pt x="53" y="10"/>
                    <a:pt x="41" y="7"/>
                  </a:cubicBezTo>
                  <a:cubicBezTo>
                    <a:pt x="29" y="5"/>
                    <a:pt x="31" y="22"/>
                    <a:pt x="21" y="24"/>
                  </a:cubicBezTo>
                  <a:cubicBezTo>
                    <a:pt x="21" y="24"/>
                    <a:pt x="20" y="25"/>
                    <a:pt x="19" y="25"/>
                  </a:cubicBezTo>
                  <a:cubicBezTo>
                    <a:pt x="18" y="35"/>
                    <a:pt x="16" y="45"/>
                    <a:pt x="11" y="53"/>
                  </a:cubicBezTo>
                  <a:cubicBezTo>
                    <a:pt x="0" y="70"/>
                    <a:pt x="16" y="95"/>
                    <a:pt x="24" y="103"/>
                  </a:cubicBezTo>
                  <a:cubicBezTo>
                    <a:pt x="26" y="105"/>
                    <a:pt x="26" y="107"/>
                    <a:pt x="26" y="110"/>
                  </a:cubicBezTo>
                  <a:cubicBezTo>
                    <a:pt x="45" y="111"/>
                    <a:pt x="56" y="110"/>
                    <a:pt x="71" y="102"/>
                  </a:cubicBezTo>
                  <a:cubicBezTo>
                    <a:pt x="86" y="95"/>
                    <a:pt x="87" y="115"/>
                    <a:pt x="104" y="117"/>
                  </a:cubicBezTo>
                  <a:cubicBezTo>
                    <a:pt x="122" y="118"/>
                    <a:pt x="124" y="119"/>
                    <a:pt x="124" y="119"/>
                  </a:cubicBezTo>
                  <a:cubicBezTo>
                    <a:pt x="124" y="119"/>
                    <a:pt x="112" y="127"/>
                    <a:pt x="102" y="125"/>
                  </a:cubicBezTo>
                  <a:cubicBezTo>
                    <a:pt x="91" y="124"/>
                    <a:pt x="79" y="111"/>
                    <a:pt x="72" y="117"/>
                  </a:cubicBezTo>
                  <a:cubicBezTo>
                    <a:pt x="65" y="124"/>
                    <a:pt x="43" y="128"/>
                    <a:pt x="32" y="129"/>
                  </a:cubicBezTo>
                  <a:cubicBezTo>
                    <a:pt x="30" y="129"/>
                    <a:pt x="27" y="130"/>
                    <a:pt x="22" y="131"/>
                  </a:cubicBezTo>
                  <a:cubicBezTo>
                    <a:pt x="21" y="137"/>
                    <a:pt x="22" y="142"/>
                    <a:pt x="26" y="147"/>
                  </a:cubicBezTo>
                  <a:cubicBezTo>
                    <a:pt x="27" y="149"/>
                    <a:pt x="28" y="150"/>
                    <a:pt x="29" y="151"/>
                  </a:cubicBezTo>
                  <a:cubicBezTo>
                    <a:pt x="47" y="147"/>
                    <a:pt x="42" y="156"/>
                    <a:pt x="47" y="1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1" name="Freeform 21"/>
            <p:cNvSpPr>
              <a:spLocks/>
            </p:cNvSpPr>
            <p:nvPr/>
          </p:nvSpPr>
          <p:spPr bwMode="auto">
            <a:xfrm>
              <a:off x="10939463" y="8647113"/>
              <a:ext cx="127000" cy="76200"/>
            </a:xfrm>
            <a:custGeom>
              <a:avLst/>
              <a:gdLst>
                <a:gd name="T0" fmla="*/ 51 w 98"/>
                <a:gd name="T1" fmla="*/ 55 h 59"/>
                <a:gd name="T2" fmla="*/ 80 w 98"/>
                <a:gd name="T3" fmla="*/ 38 h 59"/>
                <a:gd name="T4" fmla="*/ 93 w 98"/>
                <a:gd name="T5" fmla="*/ 32 h 59"/>
                <a:gd name="T6" fmla="*/ 90 w 98"/>
                <a:gd name="T7" fmla="*/ 16 h 59"/>
                <a:gd name="T8" fmla="*/ 98 w 98"/>
                <a:gd name="T9" fmla="*/ 3 h 59"/>
                <a:gd name="T10" fmla="*/ 89 w 98"/>
                <a:gd name="T11" fmla="*/ 0 h 59"/>
                <a:gd name="T12" fmla="*/ 38 w 98"/>
                <a:gd name="T13" fmla="*/ 4 h 59"/>
                <a:gd name="T14" fmla="*/ 18 w 98"/>
                <a:gd name="T15" fmla="*/ 12 h 59"/>
                <a:gd name="T16" fmla="*/ 0 w 98"/>
                <a:gd name="T17" fmla="*/ 7 h 59"/>
                <a:gd name="T18" fmla="*/ 29 w 98"/>
                <a:gd name="T19" fmla="*/ 29 h 59"/>
                <a:gd name="T20" fmla="*/ 44 w 98"/>
                <a:gd name="T21" fmla="*/ 56 h 59"/>
                <a:gd name="T22" fmla="*/ 48 w 98"/>
                <a:gd name="T23" fmla="*/ 59 h 59"/>
                <a:gd name="T24" fmla="*/ 51 w 98"/>
                <a:gd name="T25" fmla="*/ 5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59">
                  <a:moveTo>
                    <a:pt x="51" y="55"/>
                  </a:moveTo>
                  <a:cubicBezTo>
                    <a:pt x="59" y="49"/>
                    <a:pt x="75" y="35"/>
                    <a:pt x="80" y="38"/>
                  </a:cubicBezTo>
                  <a:cubicBezTo>
                    <a:pt x="86" y="40"/>
                    <a:pt x="93" y="35"/>
                    <a:pt x="93" y="32"/>
                  </a:cubicBezTo>
                  <a:cubicBezTo>
                    <a:pt x="93" y="29"/>
                    <a:pt x="82" y="19"/>
                    <a:pt x="90" y="16"/>
                  </a:cubicBezTo>
                  <a:cubicBezTo>
                    <a:pt x="96" y="14"/>
                    <a:pt x="98" y="7"/>
                    <a:pt x="98" y="3"/>
                  </a:cubicBezTo>
                  <a:cubicBezTo>
                    <a:pt x="95" y="1"/>
                    <a:pt x="92" y="0"/>
                    <a:pt x="89" y="0"/>
                  </a:cubicBezTo>
                  <a:cubicBezTo>
                    <a:pt x="82" y="1"/>
                    <a:pt x="38" y="4"/>
                    <a:pt x="38" y="4"/>
                  </a:cubicBezTo>
                  <a:cubicBezTo>
                    <a:pt x="38" y="4"/>
                    <a:pt x="25" y="13"/>
                    <a:pt x="18" y="12"/>
                  </a:cubicBezTo>
                  <a:cubicBezTo>
                    <a:pt x="13" y="12"/>
                    <a:pt x="18" y="3"/>
                    <a:pt x="0" y="7"/>
                  </a:cubicBezTo>
                  <a:cubicBezTo>
                    <a:pt x="9" y="18"/>
                    <a:pt x="10" y="24"/>
                    <a:pt x="29" y="29"/>
                  </a:cubicBezTo>
                  <a:cubicBezTo>
                    <a:pt x="49" y="35"/>
                    <a:pt x="27" y="45"/>
                    <a:pt x="44" y="56"/>
                  </a:cubicBezTo>
                  <a:cubicBezTo>
                    <a:pt x="45" y="57"/>
                    <a:pt x="46" y="58"/>
                    <a:pt x="48" y="59"/>
                  </a:cubicBezTo>
                  <a:cubicBezTo>
                    <a:pt x="49" y="57"/>
                    <a:pt x="51" y="55"/>
                    <a:pt x="51" y="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Freeform 22"/>
            <p:cNvSpPr>
              <a:spLocks/>
            </p:cNvSpPr>
            <p:nvPr/>
          </p:nvSpPr>
          <p:spPr bwMode="auto">
            <a:xfrm>
              <a:off x="12350751" y="8715375"/>
              <a:ext cx="558800" cy="393700"/>
            </a:xfrm>
            <a:custGeom>
              <a:avLst/>
              <a:gdLst>
                <a:gd name="T0" fmla="*/ 399 w 432"/>
                <a:gd name="T1" fmla="*/ 173 h 304"/>
                <a:gd name="T2" fmla="*/ 386 w 432"/>
                <a:gd name="T3" fmla="*/ 149 h 304"/>
                <a:gd name="T4" fmla="*/ 365 w 432"/>
                <a:gd name="T5" fmla="*/ 130 h 304"/>
                <a:gd name="T6" fmla="*/ 349 w 432"/>
                <a:gd name="T7" fmla="*/ 108 h 304"/>
                <a:gd name="T8" fmla="*/ 321 w 432"/>
                <a:gd name="T9" fmla="*/ 95 h 304"/>
                <a:gd name="T10" fmla="*/ 317 w 432"/>
                <a:gd name="T11" fmla="*/ 84 h 304"/>
                <a:gd name="T12" fmla="*/ 302 w 432"/>
                <a:gd name="T13" fmla="*/ 82 h 304"/>
                <a:gd name="T14" fmla="*/ 306 w 432"/>
                <a:gd name="T15" fmla="*/ 69 h 304"/>
                <a:gd name="T16" fmla="*/ 304 w 432"/>
                <a:gd name="T17" fmla="*/ 38 h 304"/>
                <a:gd name="T18" fmla="*/ 279 w 432"/>
                <a:gd name="T19" fmla="*/ 5 h 304"/>
                <a:gd name="T20" fmla="*/ 273 w 432"/>
                <a:gd name="T21" fmla="*/ 4 h 304"/>
                <a:gd name="T22" fmla="*/ 244 w 432"/>
                <a:gd name="T23" fmla="*/ 15 h 304"/>
                <a:gd name="T24" fmla="*/ 236 w 432"/>
                <a:gd name="T25" fmla="*/ 32 h 304"/>
                <a:gd name="T26" fmla="*/ 202 w 432"/>
                <a:gd name="T27" fmla="*/ 67 h 304"/>
                <a:gd name="T28" fmla="*/ 152 w 432"/>
                <a:gd name="T29" fmla="*/ 78 h 304"/>
                <a:gd name="T30" fmla="*/ 150 w 432"/>
                <a:gd name="T31" fmla="*/ 96 h 304"/>
                <a:gd name="T32" fmla="*/ 119 w 432"/>
                <a:gd name="T33" fmla="*/ 113 h 304"/>
                <a:gd name="T34" fmla="*/ 80 w 432"/>
                <a:gd name="T35" fmla="*/ 124 h 304"/>
                <a:gd name="T36" fmla="*/ 58 w 432"/>
                <a:gd name="T37" fmla="*/ 124 h 304"/>
                <a:gd name="T38" fmla="*/ 38 w 432"/>
                <a:gd name="T39" fmla="*/ 133 h 304"/>
                <a:gd name="T40" fmla="*/ 35 w 432"/>
                <a:gd name="T41" fmla="*/ 129 h 304"/>
                <a:gd name="T42" fmla="*/ 17 w 432"/>
                <a:gd name="T43" fmla="*/ 151 h 304"/>
                <a:gd name="T44" fmla="*/ 0 w 432"/>
                <a:gd name="T45" fmla="*/ 186 h 304"/>
                <a:gd name="T46" fmla="*/ 5 w 432"/>
                <a:gd name="T47" fmla="*/ 215 h 304"/>
                <a:gd name="T48" fmla="*/ 15 w 432"/>
                <a:gd name="T49" fmla="*/ 243 h 304"/>
                <a:gd name="T50" fmla="*/ 20 w 432"/>
                <a:gd name="T51" fmla="*/ 264 h 304"/>
                <a:gd name="T52" fmla="*/ 28 w 432"/>
                <a:gd name="T53" fmla="*/ 276 h 304"/>
                <a:gd name="T54" fmla="*/ 51 w 432"/>
                <a:gd name="T55" fmla="*/ 298 h 304"/>
                <a:gd name="T56" fmla="*/ 57 w 432"/>
                <a:gd name="T57" fmla="*/ 304 h 304"/>
                <a:gd name="T58" fmla="*/ 59 w 432"/>
                <a:gd name="T59" fmla="*/ 301 h 304"/>
                <a:gd name="T60" fmla="*/ 65 w 432"/>
                <a:gd name="T61" fmla="*/ 275 h 304"/>
                <a:gd name="T62" fmla="*/ 85 w 432"/>
                <a:gd name="T63" fmla="*/ 271 h 304"/>
                <a:gd name="T64" fmla="*/ 100 w 432"/>
                <a:gd name="T65" fmla="*/ 266 h 304"/>
                <a:gd name="T66" fmla="*/ 130 w 432"/>
                <a:gd name="T67" fmla="*/ 271 h 304"/>
                <a:gd name="T68" fmla="*/ 130 w 432"/>
                <a:gd name="T69" fmla="*/ 247 h 304"/>
                <a:gd name="T70" fmla="*/ 167 w 432"/>
                <a:gd name="T71" fmla="*/ 218 h 304"/>
                <a:gd name="T72" fmla="*/ 195 w 432"/>
                <a:gd name="T73" fmla="*/ 238 h 304"/>
                <a:gd name="T74" fmla="*/ 263 w 432"/>
                <a:gd name="T75" fmla="*/ 251 h 304"/>
                <a:gd name="T76" fmla="*/ 273 w 432"/>
                <a:gd name="T77" fmla="*/ 227 h 304"/>
                <a:gd name="T78" fmla="*/ 302 w 432"/>
                <a:gd name="T79" fmla="*/ 227 h 304"/>
                <a:gd name="T80" fmla="*/ 339 w 432"/>
                <a:gd name="T81" fmla="*/ 216 h 304"/>
                <a:gd name="T82" fmla="*/ 367 w 432"/>
                <a:gd name="T83" fmla="*/ 212 h 304"/>
                <a:gd name="T84" fmla="*/ 406 w 432"/>
                <a:gd name="T85" fmla="*/ 216 h 304"/>
                <a:gd name="T86" fmla="*/ 432 w 432"/>
                <a:gd name="T87" fmla="*/ 212 h 304"/>
                <a:gd name="T88" fmla="*/ 423 w 432"/>
                <a:gd name="T89" fmla="*/ 190 h 304"/>
                <a:gd name="T90" fmla="*/ 399 w 432"/>
                <a:gd name="T91" fmla="*/ 173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2" h="304">
                  <a:moveTo>
                    <a:pt x="399" y="173"/>
                  </a:moveTo>
                  <a:cubicBezTo>
                    <a:pt x="399" y="166"/>
                    <a:pt x="399" y="160"/>
                    <a:pt x="386" y="149"/>
                  </a:cubicBezTo>
                  <a:cubicBezTo>
                    <a:pt x="373" y="138"/>
                    <a:pt x="365" y="136"/>
                    <a:pt x="365" y="130"/>
                  </a:cubicBezTo>
                  <a:cubicBezTo>
                    <a:pt x="365" y="123"/>
                    <a:pt x="360" y="121"/>
                    <a:pt x="349" y="108"/>
                  </a:cubicBezTo>
                  <a:cubicBezTo>
                    <a:pt x="339" y="95"/>
                    <a:pt x="321" y="95"/>
                    <a:pt x="321" y="95"/>
                  </a:cubicBezTo>
                  <a:cubicBezTo>
                    <a:pt x="317" y="84"/>
                    <a:pt x="317" y="84"/>
                    <a:pt x="317" y="84"/>
                  </a:cubicBezTo>
                  <a:cubicBezTo>
                    <a:pt x="302" y="82"/>
                    <a:pt x="302" y="82"/>
                    <a:pt x="302" y="82"/>
                  </a:cubicBezTo>
                  <a:cubicBezTo>
                    <a:pt x="302" y="82"/>
                    <a:pt x="293" y="75"/>
                    <a:pt x="306" y="69"/>
                  </a:cubicBezTo>
                  <a:cubicBezTo>
                    <a:pt x="319" y="62"/>
                    <a:pt x="306" y="45"/>
                    <a:pt x="304" y="38"/>
                  </a:cubicBezTo>
                  <a:cubicBezTo>
                    <a:pt x="302" y="33"/>
                    <a:pt x="284" y="11"/>
                    <a:pt x="279" y="5"/>
                  </a:cubicBezTo>
                  <a:cubicBezTo>
                    <a:pt x="277" y="5"/>
                    <a:pt x="274" y="5"/>
                    <a:pt x="273" y="4"/>
                  </a:cubicBezTo>
                  <a:cubicBezTo>
                    <a:pt x="266" y="0"/>
                    <a:pt x="251" y="8"/>
                    <a:pt x="244" y="15"/>
                  </a:cubicBezTo>
                  <a:cubicBezTo>
                    <a:pt x="236" y="22"/>
                    <a:pt x="242" y="27"/>
                    <a:pt x="236" y="32"/>
                  </a:cubicBezTo>
                  <a:cubicBezTo>
                    <a:pt x="231" y="37"/>
                    <a:pt x="214" y="53"/>
                    <a:pt x="202" y="67"/>
                  </a:cubicBezTo>
                  <a:cubicBezTo>
                    <a:pt x="191" y="82"/>
                    <a:pt x="162" y="72"/>
                    <a:pt x="152" y="78"/>
                  </a:cubicBezTo>
                  <a:cubicBezTo>
                    <a:pt x="143" y="83"/>
                    <a:pt x="156" y="91"/>
                    <a:pt x="150" y="96"/>
                  </a:cubicBezTo>
                  <a:cubicBezTo>
                    <a:pt x="144" y="101"/>
                    <a:pt x="125" y="110"/>
                    <a:pt x="119" y="113"/>
                  </a:cubicBezTo>
                  <a:cubicBezTo>
                    <a:pt x="113" y="116"/>
                    <a:pt x="88" y="115"/>
                    <a:pt x="80" y="124"/>
                  </a:cubicBezTo>
                  <a:cubicBezTo>
                    <a:pt x="73" y="134"/>
                    <a:pt x="65" y="114"/>
                    <a:pt x="58" y="124"/>
                  </a:cubicBezTo>
                  <a:cubicBezTo>
                    <a:pt x="50" y="135"/>
                    <a:pt x="42" y="136"/>
                    <a:pt x="38" y="133"/>
                  </a:cubicBezTo>
                  <a:cubicBezTo>
                    <a:pt x="37" y="132"/>
                    <a:pt x="36" y="131"/>
                    <a:pt x="35" y="129"/>
                  </a:cubicBezTo>
                  <a:cubicBezTo>
                    <a:pt x="28" y="135"/>
                    <a:pt x="20" y="142"/>
                    <a:pt x="17" y="151"/>
                  </a:cubicBezTo>
                  <a:cubicBezTo>
                    <a:pt x="12" y="166"/>
                    <a:pt x="0" y="179"/>
                    <a:pt x="0" y="186"/>
                  </a:cubicBezTo>
                  <a:cubicBezTo>
                    <a:pt x="0" y="193"/>
                    <a:pt x="5" y="202"/>
                    <a:pt x="5" y="215"/>
                  </a:cubicBezTo>
                  <a:cubicBezTo>
                    <a:pt x="5" y="227"/>
                    <a:pt x="8" y="234"/>
                    <a:pt x="15" y="243"/>
                  </a:cubicBezTo>
                  <a:cubicBezTo>
                    <a:pt x="22" y="252"/>
                    <a:pt x="20" y="264"/>
                    <a:pt x="20" y="264"/>
                  </a:cubicBezTo>
                  <a:cubicBezTo>
                    <a:pt x="20" y="264"/>
                    <a:pt x="22" y="269"/>
                    <a:pt x="28" y="276"/>
                  </a:cubicBezTo>
                  <a:cubicBezTo>
                    <a:pt x="33" y="283"/>
                    <a:pt x="49" y="293"/>
                    <a:pt x="51" y="298"/>
                  </a:cubicBezTo>
                  <a:cubicBezTo>
                    <a:pt x="51" y="301"/>
                    <a:pt x="54" y="303"/>
                    <a:pt x="57" y="304"/>
                  </a:cubicBezTo>
                  <a:cubicBezTo>
                    <a:pt x="57" y="303"/>
                    <a:pt x="58" y="302"/>
                    <a:pt x="59" y="301"/>
                  </a:cubicBezTo>
                  <a:cubicBezTo>
                    <a:pt x="67" y="290"/>
                    <a:pt x="65" y="275"/>
                    <a:pt x="65" y="275"/>
                  </a:cubicBezTo>
                  <a:cubicBezTo>
                    <a:pt x="85" y="271"/>
                    <a:pt x="85" y="271"/>
                    <a:pt x="85" y="271"/>
                  </a:cubicBezTo>
                  <a:cubicBezTo>
                    <a:pt x="100" y="266"/>
                    <a:pt x="100" y="266"/>
                    <a:pt x="100" y="266"/>
                  </a:cubicBezTo>
                  <a:cubicBezTo>
                    <a:pt x="130" y="271"/>
                    <a:pt x="130" y="271"/>
                    <a:pt x="130" y="271"/>
                  </a:cubicBezTo>
                  <a:cubicBezTo>
                    <a:pt x="130" y="247"/>
                    <a:pt x="130" y="247"/>
                    <a:pt x="130" y="247"/>
                  </a:cubicBezTo>
                  <a:cubicBezTo>
                    <a:pt x="130" y="247"/>
                    <a:pt x="152" y="218"/>
                    <a:pt x="167" y="218"/>
                  </a:cubicBezTo>
                  <a:cubicBezTo>
                    <a:pt x="182" y="218"/>
                    <a:pt x="195" y="238"/>
                    <a:pt x="195" y="238"/>
                  </a:cubicBezTo>
                  <a:cubicBezTo>
                    <a:pt x="263" y="251"/>
                    <a:pt x="263" y="251"/>
                    <a:pt x="263" y="251"/>
                  </a:cubicBezTo>
                  <a:cubicBezTo>
                    <a:pt x="263" y="251"/>
                    <a:pt x="267" y="231"/>
                    <a:pt x="273" y="227"/>
                  </a:cubicBezTo>
                  <a:cubicBezTo>
                    <a:pt x="280" y="223"/>
                    <a:pt x="293" y="231"/>
                    <a:pt x="302" y="227"/>
                  </a:cubicBezTo>
                  <a:cubicBezTo>
                    <a:pt x="310" y="223"/>
                    <a:pt x="323" y="216"/>
                    <a:pt x="339" y="216"/>
                  </a:cubicBezTo>
                  <a:cubicBezTo>
                    <a:pt x="354" y="216"/>
                    <a:pt x="360" y="225"/>
                    <a:pt x="367" y="212"/>
                  </a:cubicBezTo>
                  <a:cubicBezTo>
                    <a:pt x="373" y="199"/>
                    <a:pt x="406" y="216"/>
                    <a:pt x="406" y="216"/>
                  </a:cubicBezTo>
                  <a:cubicBezTo>
                    <a:pt x="432" y="212"/>
                    <a:pt x="432" y="212"/>
                    <a:pt x="432" y="212"/>
                  </a:cubicBezTo>
                  <a:cubicBezTo>
                    <a:pt x="423" y="190"/>
                    <a:pt x="423" y="190"/>
                    <a:pt x="423" y="190"/>
                  </a:cubicBezTo>
                  <a:cubicBezTo>
                    <a:pt x="423" y="190"/>
                    <a:pt x="399" y="179"/>
                    <a:pt x="399" y="17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3" name="Freeform 23"/>
            <p:cNvSpPr>
              <a:spLocks/>
            </p:cNvSpPr>
            <p:nvPr/>
          </p:nvSpPr>
          <p:spPr bwMode="auto">
            <a:xfrm>
              <a:off x="11817351" y="8586788"/>
              <a:ext cx="542925" cy="449263"/>
            </a:xfrm>
            <a:custGeom>
              <a:avLst/>
              <a:gdLst>
                <a:gd name="T0" fmla="*/ 257 w 419"/>
                <a:gd name="T1" fmla="*/ 253 h 347"/>
                <a:gd name="T2" fmla="*/ 278 w 419"/>
                <a:gd name="T3" fmla="*/ 250 h 347"/>
                <a:gd name="T4" fmla="*/ 303 w 419"/>
                <a:gd name="T5" fmla="*/ 268 h 347"/>
                <a:gd name="T6" fmla="*/ 318 w 419"/>
                <a:gd name="T7" fmla="*/ 252 h 347"/>
                <a:gd name="T8" fmla="*/ 344 w 419"/>
                <a:gd name="T9" fmla="*/ 198 h 347"/>
                <a:gd name="T10" fmla="*/ 360 w 419"/>
                <a:gd name="T11" fmla="*/ 178 h 347"/>
                <a:gd name="T12" fmla="*/ 365 w 419"/>
                <a:gd name="T13" fmla="*/ 159 h 347"/>
                <a:gd name="T14" fmla="*/ 373 w 419"/>
                <a:gd name="T15" fmla="*/ 136 h 347"/>
                <a:gd name="T16" fmla="*/ 394 w 419"/>
                <a:gd name="T17" fmla="*/ 97 h 347"/>
                <a:gd name="T18" fmla="*/ 415 w 419"/>
                <a:gd name="T19" fmla="*/ 86 h 347"/>
                <a:gd name="T20" fmla="*/ 412 w 419"/>
                <a:gd name="T21" fmla="*/ 64 h 347"/>
                <a:gd name="T22" fmla="*/ 398 w 419"/>
                <a:gd name="T23" fmla="*/ 50 h 347"/>
                <a:gd name="T24" fmla="*/ 400 w 419"/>
                <a:gd name="T25" fmla="*/ 31 h 347"/>
                <a:gd name="T26" fmla="*/ 386 w 419"/>
                <a:gd name="T27" fmla="*/ 16 h 347"/>
                <a:gd name="T28" fmla="*/ 374 w 419"/>
                <a:gd name="T29" fmla="*/ 9 h 347"/>
                <a:gd name="T30" fmla="*/ 349 w 419"/>
                <a:gd name="T31" fmla="*/ 32 h 347"/>
                <a:gd name="T32" fmla="*/ 320 w 419"/>
                <a:gd name="T33" fmla="*/ 25 h 347"/>
                <a:gd name="T34" fmla="*/ 275 w 419"/>
                <a:gd name="T35" fmla="*/ 24 h 347"/>
                <a:gd name="T36" fmla="*/ 249 w 419"/>
                <a:gd name="T37" fmla="*/ 40 h 347"/>
                <a:gd name="T38" fmla="*/ 215 w 419"/>
                <a:gd name="T39" fmla="*/ 40 h 347"/>
                <a:gd name="T40" fmla="*/ 188 w 419"/>
                <a:gd name="T41" fmla="*/ 26 h 347"/>
                <a:gd name="T42" fmla="*/ 159 w 419"/>
                <a:gd name="T43" fmla="*/ 34 h 347"/>
                <a:gd name="T44" fmla="*/ 139 w 419"/>
                <a:gd name="T45" fmla="*/ 15 h 347"/>
                <a:gd name="T46" fmla="*/ 111 w 419"/>
                <a:gd name="T47" fmla="*/ 7 h 347"/>
                <a:gd name="T48" fmla="*/ 90 w 419"/>
                <a:gd name="T49" fmla="*/ 14 h 347"/>
                <a:gd name="T50" fmla="*/ 58 w 419"/>
                <a:gd name="T51" fmla="*/ 14 h 347"/>
                <a:gd name="T52" fmla="*/ 49 w 419"/>
                <a:gd name="T53" fmla="*/ 42 h 347"/>
                <a:gd name="T54" fmla="*/ 34 w 419"/>
                <a:gd name="T55" fmla="*/ 67 h 347"/>
                <a:gd name="T56" fmla="*/ 31 w 419"/>
                <a:gd name="T57" fmla="*/ 74 h 347"/>
                <a:gd name="T58" fmla="*/ 34 w 419"/>
                <a:gd name="T59" fmla="*/ 98 h 347"/>
                <a:gd name="T60" fmla="*/ 30 w 419"/>
                <a:gd name="T61" fmla="*/ 148 h 347"/>
                <a:gd name="T62" fmla="*/ 17 w 419"/>
                <a:gd name="T63" fmla="*/ 168 h 347"/>
                <a:gd name="T64" fmla="*/ 2 w 419"/>
                <a:gd name="T65" fmla="*/ 194 h 347"/>
                <a:gd name="T66" fmla="*/ 3 w 419"/>
                <a:gd name="T67" fmla="*/ 235 h 347"/>
                <a:gd name="T68" fmla="*/ 14 w 419"/>
                <a:gd name="T69" fmla="*/ 263 h 347"/>
                <a:gd name="T70" fmla="*/ 14 w 419"/>
                <a:gd name="T71" fmla="*/ 263 h 347"/>
                <a:gd name="T72" fmla="*/ 67 w 419"/>
                <a:gd name="T73" fmla="*/ 277 h 347"/>
                <a:gd name="T74" fmla="*/ 100 w 419"/>
                <a:gd name="T75" fmla="*/ 313 h 347"/>
                <a:gd name="T76" fmla="*/ 119 w 419"/>
                <a:gd name="T77" fmla="*/ 343 h 347"/>
                <a:gd name="T78" fmla="*/ 154 w 419"/>
                <a:gd name="T79" fmla="*/ 335 h 347"/>
                <a:gd name="T80" fmla="*/ 201 w 419"/>
                <a:gd name="T81" fmla="*/ 330 h 347"/>
                <a:gd name="T82" fmla="*/ 207 w 419"/>
                <a:gd name="T83" fmla="*/ 330 h 347"/>
                <a:gd name="T84" fmla="*/ 217 w 419"/>
                <a:gd name="T85" fmla="*/ 292 h 347"/>
                <a:gd name="T86" fmla="*/ 257 w 419"/>
                <a:gd name="T87" fmla="*/ 25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9" h="347">
                  <a:moveTo>
                    <a:pt x="257" y="253"/>
                  </a:moveTo>
                  <a:cubicBezTo>
                    <a:pt x="262" y="252"/>
                    <a:pt x="271" y="256"/>
                    <a:pt x="278" y="250"/>
                  </a:cubicBezTo>
                  <a:cubicBezTo>
                    <a:pt x="286" y="245"/>
                    <a:pt x="301" y="258"/>
                    <a:pt x="303" y="268"/>
                  </a:cubicBezTo>
                  <a:cubicBezTo>
                    <a:pt x="305" y="278"/>
                    <a:pt x="312" y="264"/>
                    <a:pt x="318" y="252"/>
                  </a:cubicBezTo>
                  <a:cubicBezTo>
                    <a:pt x="324" y="241"/>
                    <a:pt x="344" y="207"/>
                    <a:pt x="344" y="198"/>
                  </a:cubicBezTo>
                  <a:cubicBezTo>
                    <a:pt x="344" y="190"/>
                    <a:pt x="360" y="183"/>
                    <a:pt x="360" y="178"/>
                  </a:cubicBezTo>
                  <a:cubicBezTo>
                    <a:pt x="360" y="172"/>
                    <a:pt x="359" y="161"/>
                    <a:pt x="365" y="159"/>
                  </a:cubicBezTo>
                  <a:cubicBezTo>
                    <a:pt x="370" y="157"/>
                    <a:pt x="374" y="141"/>
                    <a:pt x="373" y="136"/>
                  </a:cubicBezTo>
                  <a:cubicBezTo>
                    <a:pt x="372" y="131"/>
                    <a:pt x="391" y="102"/>
                    <a:pt x="394" y="97"/>
                  </a:cubicBezTo>
                  <a:cubicBezTo>
                    <a:pt x="397" y="93"/>
                    <a:pt x="413" y="95"/>
                    <a:pt x="415" y="86"/>
                  </a:cubicBezTo>
                  <a:cubicBezTo>
                    <a:pt x="416" y="77"/>
                    <a:pt x="419" y="66"/>
                    <a:pt x="412" y="64"/>
                  </a:cubicBezTo>
                  <a:cubicBezTo>
                    <a:pt x="406" y="62"/>
                    <a:pt x="398" y="55"/>
                    <a:pt x="398" y="50"/>
                  </a:cubicBezTo>
                  <a:cubicBezTo>
                    <a:pt x="398" y="47"/>
                    <a:pt x="398" y="38"/>
                    <a:pt x="400" y="31"/>
                  </a:cubicBezTo>
                  <a:cubicBezTo>
                    <a:pt x="392" y="29"/>
                    <a:pt x="391" y="21"/>
                    <a:pt x="386" y="16"/>
                  </a:cubicBezTo>
                  <a:cubicBezTo>
                    <a:pt x="381" y="11"/>
                    <a:pt x="381" y="7"/>
                    <a:pt x="374" y="9"/>
                  </a:cubicBezTo>
                  <a:cubicBezTo>
                    <a:pt x="367" y="11"/>
                    <a:pt x="358" y="29"/>
                    <a:pt x="349" y="32"/>
                  </a:cubicBezTo>
                  <a:cubicBezTo>
                    <a:pt x="340" y="35"/>
                    <a:pt x="326" y="28"/>
                    <a:pt x="320" y="25"/>
                  </a:cubicBezTo>
                  <a:cubicBezTo>
                    <a:pt x="314" y="22"/>
                    <a:pt x="284" y="25"/>
                    <a:pt x="275" y="24"/>
                  </a:cubicBezTo>
                  <a:cubicBezTo>
                    <a:pt x="266" y="23"/>
                    <a:pt x="256" y="36"/>
                    <a:pt x="249" y="40"/>
                  </a:cubicBezTo>
                  <a:cubicBezTo>
                    <a:pt x="242" y="44"/>
                    <a:pt x="221" y="42"/>
                    <a:pt x="215" y="40"/>
                  </a:cubicBezTo>
                  <a:cubicBezTo>
                    <a:pt x="209" y="38"/>
                    <a:pt x="194" y="26"/>
                    <a:pt x="188" y="26"/>
                  </a:cubicBezTo>
                  <a:cubicBezTo>
                    <a:pt x="182" y="26"/>
                    <a:pt x="169" y="28"/>
                    <a:pt x="159" y="34"/>
                  </a:cubicBezTo>
                  <a:cubicBezTo>
                    <a:pt x="148" y="40"/>
                    <a:pt x="145" y="23"/>
                    <a:pt x="139" y="15"/>
                  </a:cubicBezTo>
                  <a:cubicBezTo>
                    <a:pt x="133" y="8"/>
                    <a:pt x="119" y="14"/>
                    <a:pt x="111" y="7"/>
                  </a:cubicBezTo>
                  <a:cubicBezTo>
                    <a:pt x="102" y="0"/>
                    <a:pt x="97" y="15"/>
                    <a:pt x="90" y="14"/>
                  </a:cubicBezTo>
                  <a:cubicBezTo>
                    <a:pt x="83" y="13"/>
                    <a:pt x="64" y="9"/>
                    <a:pt x="58" y="14"/>
                  </a:cubicBezTo>
                  <a:cubicBezTo>
                    <a:pt x="52" y="19"/>
                    <a:pt x="53" y="39"/>
                    <a:pt x="49" y="42"/>
                  </a:cubicBezTo>
                  <a:cubicBezTo>
                    <a:pt x="46" y="45"/>
                    <a:pt x="34" y="60"/>
                    <a:pt x="34" y="67"/>
                  </a:cubicBezTo>
                  <a:cubicBezTo>
                    <a:pt x="34" y="71"/>
                    <a:pt x="33" y="73"/>
                    <a:pt x="31" y="74"/>
                  </a:cubicBezTo>
                  <a:cubicBezTo>
                    <a:pt x="32" y="83"/>
                    <a:pt x="34" y="94"/>
                    <a:pt x="34" y="98"/>
                  </a:cubicBezTo>
                  <a:cubicBezTo>
                    <a:pt x="35" y="105"/>
                    <a:pt x="38" y="140"/>
                    <a:pt x="30" y="148"/>
                  </a:cubicBezTo>
                  <a:cubicBezTo>
                    <a:pt x="22" y="156"/>
                    <a:pt x="17" y="168"/>
                    <a:pt x="17" y="168"/>
                  </a:cubicBezTo>
                  <a:cubicBezTo>
                    <a:pt x="17" y="168"/>
                    <a:pt x="4" y="177"/>
                    <a:pt x="2" y="194"/>
                  </a:cubicBezTo>
                  <a:cubicBezTo>
                    <a:pt x="0" y="211"/>
                    <a:pt x="3" y="222"/>
                    <a:pt x="3" y="235"/>
                  </a:cubicBezTo>
                  <a:cubicBezTo>
                    <a:pt x="3" y="245"/>
                    <a:pt x="10" y="251"/>
                    <a:pt x="14" y="263"/>
                  </a:cubicBezTo>
                  <a:cubicBezTo>
                    <a:pt x="14" y="263"/>
                    <a:pt x="14" y="263"/>
                    <a:pt x="14" y="263"/>
                  </a:cubicBezTo>
                  <a:cubicBezTo>
                    <a:pt x="20" y="272"/>
                    <a:pt x="50" y="273"/>
                    <a:pt x="67" y="277"/>
                  </a:cubicBezTo>
                  <a:cubicBezTo>
                    <a:pt x="83" y="281"/>
                    <a:pt x="100" y="304"/>
                    <a:pt x="100" y="313"/>
                  </a:cubicBezTo>
                  <a:cubicBezTo>
                    <a:pt x="99" y="322"/>
                    <a:pt x="111" y="339"/>
                    <a:pt x="119" y="343"/>
                  </a:cubicBezTo>
                  <a:cubicBezTo>
                    <a:pt x="126" y="347"/>
                    <a:pt x="146" y="335"/>
                    <a:pt x="154" y="335"/>
                  </a:cubicBezTo>
                  <a:cubicBezTo>
                    <a:pt x="163" y="335"/>
                    <a:pt x="195" y="336"/>
                    <a:pt x="201" y="330"/>
                  </a:cubicBezTo>
                  <a:cubicBezTo>
                    <a:pt x="203" y="328"/>
                    <a:pt x="205" y="328"/>
                    <a:pt x="207" y="330"/>
                  </a:cubicBezTo>
                  <a:cubicBezTo>
                    <a:pt x="214" y="310"/>
                    <a:pt x="217" y="292"/>
                    <a:pt x="217" y="292"/>
                  </a:cubicBezTo>
                  <a:cubicBezTo>
                    <a:pt x="217" y="292"/>
                    <a:pt x="253" y="255"/>
                    <a:pt x="257" y="2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4" name="Freeform 24"/>
            <p:cNvSpPr>
              <a:spLocks/>
            </p:cNvSpPr>
            <p:nvPr/>
          </p:nvSpPr>
          <p:spPr bwMode="auto">
            <a:xfrm>
              <a:off x="11730038" y="8656638"/>
              <a:ext cx="136525" cy="282575"/>
            </a:xfrm>
            <a:custGeom>
              <a:avLst/>
              <a:gdLst>
                <a:gd name="T0" fmla="*/ 70 w 106"/>
                <a:gd name="T1" fmla="*/ 140 h 219"/>
                <a:gd name="T2" fmla="*/ 85 w 106"/>
                <a:gd name="T3" fmla="*/ 114 h 219"/>
                <a:gd name="T4" fmla="*/ 98 w 106"/>
                <a:gd name="T5" fmla="*/ 94 h 219"/>
                <a:gd name="T6" fmla="*/ 102 w 106"/>
                <a:gd name="T7" fmla="*/ 44 h 219"/>
                <a:gd name="T8" fmla="*/ 99 w 106"/>
                <a:gd name="T9" fmla="*/ 20 h 219"/>
                <a:gd name="T10" fmla="*/ 87 w 106"/>
                <a:gd name="T11" fmla="*/ 20 h 219"/>
                <a:gd name="T12" fmla="*/ 76 w 106"/>
                <a:gd name="T13" fmla="*/ 3 h 219"/>
                <a:gd name="T14" fmla="*/ 63 w 106"/>
                <a:gd name="T15" fmla="*/ 20 h 219"/>
                <a:gd name="T16" fmla="*/ 54 w 106"/>
                <a:gd name="T17" fmla="*/ 33 h 219"/>
                <a:gd name="T18" fmla="*/ 25 w 106"/>
                <a:gd name="T19" fmla="*/ 39 h 219"/>
                <a:gd name="T20" fmla="*/ 5 w 106"/>
                <a:gd name="T21" fmla="*/ 53 h 219"/>
                <a:gd name="T22" fmla="*/ 0 w 106"/>
                <a:gd name="T23" fmla="*/ 53 h 219"/>
                <a:gd name="T24" fmla="*/ 19 w 106"/>
                <a:gd name="T25" fmla="*/ 86 h 219"/>
                <a:gd name="T26" fmla="*/ 26 w 106"/>
                <a:gd name="T27" fmla="*/ 113 h 219"/>
                <a:gd name="T28" fmla="*/ 31 w 106"/>
                <a:gd name="T29" fmla="*/ 154 h 219"/>
                <a:gd name="T30" fmla="*/ 34 w 106"/>
                <a:gd name="T31" fmla="*/ 219 h 219"/>
                <a:gd name="T32" fmla="*/ 58 w 106"/>
                <a:gd name="T33" fmla="*/ 217 h 219"/>
                <a:gd name="T34" fmla="*/ 82 w 106"/>
                <a:gd name="T35" fmla="*/ 209 h 219"/>
                <a:gd name="T36" fmla="*/ 71 w 106"/>
                <a:gd name="T37" fmla="*/ 181 h 219"/>
                <a:gd name="T38" fmla="*/ 70 w 106"/>
                <a:gd name="T39" fmla="*/ 14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219">
                  <a:moveTo>
                    <a:pt x="70" y="140"/>
                  </a:moveTo>
                  <a:cubicBezTo>
                    <a:pt x="72" y="123"/>
                    <a:pt x="85" y="114"/>
                    <a:pt x="85" y="114"/>
                  </a:cubicBezTo>
                  <a:cubicBezTo>
                    <a:pt x="85" y="114"/>
                    <a:pt x="90" y="102"/>
                    <a:pt x="98" y="94"/>
                  </a:cubicBezTo>
                  <a:cubicBezTo>
                    <a:pt x="106" y="86"/>
                    <a:pt x="103" y="51"/>
                    <a:pt x="102" y="44"/>
                  </a:cubicBezTo>
                  <a:cubicBezTo>
                    <a:pt x="102" y="40"/>
                    <a:pt x="100" y="29"/>
                    <a:pt x="99" y="20"/>
                  </a:cubicBezTo>
                  <a:cubicBezTo>
                    <a:pt x="96" y="22"/>
                    <a:pt x="92" y="22"/>
                    <a:pt x="87" y="20"/>
                  </a:cubicBezTo>
                  <a:cubicBezTo>
                    <a:pt x="78" y="15"/>
                    <a:pt x="86" y="6"/>
                    <a:pt x="76" y="3"/>
                  </a:cubicBezTo>
                  <a:cubicBezTo>
                    <a:pt x="65" y="0"/>
                    <a:pt x="61" y="11"/>
                    <a:pt x="63" y="20"/>
                  </a:cubicBezTo>
                  <a:cubicBezTo>
                    <a:pt x="65" y="28"/>
                    <a:pt x="58" y="28"/>
                    <a:pt x="54" y="33"/>
                  </a:cubicBezTo>
                  <a:cubicBezTo>
                    <a:pt x="50" y="38"/>
                    <a:pt x="31" y="39"/>
                    <a:pt x="25" y="39"/>
                  </a:cubicBezTo>
                  <a:cubicBezTo>
                    <a:pt x="19" y="39"/>
                    <a:pt x="11" y="51"/>
                    <a:pt x="5" y="53"/>
                  </a:cubicBezTo>
                  <a:cubicBezTo>
                    <a:pt x="4" y="53"/>
                    <a:pt x="2" y="53"/>
                    <a:pt x="0" y="53"/>
                  </a:cubicBezTo>
                  <a:cubicBezTo>
                    <a:pt x="1" y="81"/>
                    <a:pt x="6" y="79"/>
                    <a:pt x="19" y="86"/>
                  </a:cubicBezTo>
                  <a:cubicBezTo>
                    <a:pt x="33" y="95"/>
                    <a:pt x="19" y="106"/>
                    <a:pt x="26" y="113"/>
                  </a:cubicBezTo>
                  <a:cubicBezTo>
                    <a:pt x="32" y="119"/>
                    <a:pt x="30" y="134"/>
                    <a:pt x="31" y="154"/>
                  </a:cubicBezTo>
                  <a:cubicBezTo>
                    <a:pt x="32" y="166"/>
                    <a:pt x="33" y="196"/>
                    <a:pt x="34" y="219"/>
                  </a:cubicBezTo>
                  <a:cubicBezTo>
                    <a:pt x="43" y="217"/>
                    <a:pt x="52" y="217"/>
                    <a:pt x="58" y="217"/>
                  </a:cubicBezTo>
                  <a:cubicBezTo>
                    <a:pt x="69" y="217"/>
                    <a:pt x="76" y="202"/>
                    <a:pt x="82" y="209"/>
                  </a:cubicBezTo>
                  <a:cubicBezTo>
                    <a:pt x="78" y="197"/>
                    <a:pt x="71" y="191"/>
                    <a:pt x="71" y="181"/>
                  </a:cubicBezTo>
                  <a:cubicBezTo>
                    <a:pt x="71" y="168"/>
                    <a:pt x="68" y="157"/>
                    <a:pt x="70" y="1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5" name="Freeform 25"/>
            <p:cNvSpPr>
              <a:spLocks/>
            </p:cNvSpPr>
            <p:nvPr/>
          </p:nvSpPr>
          <p:spPr bwMode="auto">
            <a:xfrm>
              <a:off x="11688763" y="8718550"/>
              <a:ext cx="85725" cy="236538"/>
            </a:xfrm>
            <a:custGeom>
              <a:avLst/>
              <a:gdLst>
                <a:gd name="T0" fmla="*/ 57 w 65"/>
                <a:gd name="T1" fmla="*/ 65 h 183"/>
                <a:gd name="T2" fmla="*/ 50 w 65"/>
                <a:gd name="T3" fmla="*/ 38 h 183"/>
                <a:gd name="T4" fmla="*/ 31 w 65"/>
                <a:gd name="T5" fmla="*/ 5 h 183"/>
                <a:gd name="T6" fmla="*/ 4 w 65"/>
                <a:gd name="T7" fmla="*/ 1 h 183"/>
                <a:gd name="T8" fmla="*/ 0 w 65"/>
                <a:gd name="T9" fmla="*/ 1 h 183"/>
                <a:gd name="T10" fmla="*/ 7 w 65"/>
                <a:gd name="T11" fmla="*/ 24 h 183"/>
                <a:gd name="T12" fmla="*/ 15 w 65"/>
                <a:gd name="T13" fmla="*/ 45 h 183"/>
                <a:gd name="T14" fmla="*/ 16 w 65"/>
                <a:gd name="T15" fmla="*/ 94 h 183"/>
                <a:gd name="T16" fmla="*/ 25 w 65"/>
                <a:gd name="T17" fmla="*/ 143 h 183"/>
                <a:gd name="T18" fmla="*/ 38 w 65"/>
                <a:gd name="T19" fmla="*/ 183 h 183"/>
                <a:gd name="T20" fmla="*/ 45 w 65"/>
                <a:gd name="T21" fmla="*/ 178 h 183"/>
                <a:gd name="T22" fmla="*/ 65 w 65"/>
                <a:gd name="T23" fmla="*/ 171 h 183"/>
                <a:gd name="T24" fmla="*/ 62 w 65"/>
                <a:gd name="T25" fmla="*/ 106 h 183"/>
                <a:gd name="T26" fmla="*/ 57 w 65"/>
                <a:gd name="T27" fmla="*/ 6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83">
                  <a:moveTo>
                    <a:pt x="57" y="65"/>
                  </a:moveTo>
                  <a:cubicBezTo>
                    <a:pt x="50" y="58"/>
                    <a:pt x="64" y="47"/>
                    <a:pt x="50" y="38"/>
                  </a:cubicBezTo>
                  <a:cubicBezTo>
                    <a:pt x="37" y="31"/>
                    <a:pt x="32" y="33"/>
                    <a:pt x="31" y="5"/>
                  </a:cubicBezTo>
                  <a:cubicBezTo>
                    <a:pt x="23" y="5"/>
                    <a:pt x="12" y="1"/>
                    <a:pt x="4" y="1"/>
                  </a:cubicBezTo>
                  <a:cubicBezTo>
                    <a:pt x="2" y="0"/>
                    <a:pt x="1" y="1"/>
                    <a:pt x="0" y="1"/>
                  </a:cubicBezTo>
                  <a:cubicBezTo>
                    <a:pt x="1" y="11"/>
                    <a:pt x="4" y="22"/>
                    <a:pt x="7" y="24"/>
                  </a:cubicBezTo>
                  <a:cubicBezTo>
                    <a:pt x="12" y="27"/>
                    <a:pt x="16" y="33"/>
                    <a:pt x="15" y="45"/>
                  </a:cubicBezTo>
                  <a:cubicBezTo>
                    <a:pt x="15" y="57"/>
                    <a:pt x="11" y="83"/>
                    <a:pt x="16" y="94"/>
                  </a:cubicBezTo>
                  <a:cubicBezTo>
                    <a:pt x="21" y="106"/>
                    <a:pt x="25" y="125"/>
                    <a:pt x="25" y="143"/>
                  </a:cubicBezTo>
                  <a:cubicBezTo>
                    <a:pt x="25" y="154"/>
                    <a:pt x="32" y="170"/>
                    <a:pt x="38" y="183"/>
                  </a:cubicBezTo>
                  <a:cubicBezTo>
                    <a:pt x="41" y="182"/>
                    <a:pt x="43" y="180"/>
                    <a:pt x="45" y="178"/>
                  </a:cubicBezTo>
                  <a:cubicBezTo>
                    <a:pt x="50" y="175"/>
                    <a:pt x="57" y="172"/>
                    <a:pt x="65" y="171"/>
                  </a:cubicBezTo>
                  <a:cubicBezTo>
                    <a:pt x="64" y="148"/>
                    <a:pt x="63" y="118"/>
                    <a:pt x="62" y="106"/>
                  </a:cubicBezTo>
                  <a:cubicBezTo>
                    <a:pt x="61" y="86"/>
                    <a:pt x="63" y="71"/>
                    <a:pt x="57"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26"/>
            <p:cNvSpPr>
              <a:spLocks/>
            </p:cNvSpPr>
            <p:nvPr/>
          </p:nvSpPr>
          <p:spPr bwMode="auto">
            <a:xfrm>
              <a:off x="12085638" y="8626475"/>
              <a:ext cx="338138" cy="523875"/>
            </a:xfrm>
            <a:custGeom>
              <a:avLst/>
              <a:gdLst>
                <a:gd name="T0" fmla="*/ 109 w 261"/>
                <a:gd name="T1" fmla="*/ 385 h 405"/>
                <a:gd name="T2" fmla="*/ 202 w 261"/>
                <a:gd name="T3" fmla="*/ 387 h 405"/>
                <a:gd name="T4" fmla="*/ 252 w 261"/>
                <a:gd name="T5" fmla="*/ 405 h 405"/>
                <a:gd name="T6" fmla="*/ 261 w 261"/>
                <a:gd name="T7" fmla="*/ 373 h 405"/>
                <a:gd name="T8" fmla="*/ 255 w 261"/>
                <a:gd name="T9" fmla="*/ 367 h 405"/>
                <a:gd name="T10" fmla="*/ 232 w 261"/>
                <a:gd name="T11" fmla="*/ 345 h 405"/>
                <a:gd name="T12" fmla="*/ 224 w 261"/>
                <a:gd name="T13" fmla="*/ 333 h 405"/>
                <a:gd name="T14" fmla="*/ 219 w 261"/>
                <a:gd name="T15" fmla="*/ 312 h 405"/>
                <a:gd name="T16" fmla="*/ 209 w 261"/>
                <a:gd name="T17" fmla="*/ 284 h 405"/>
                <a:gd name="T18" fmla="*/ 204 w 261"/>
                <a:gd name="T19" fmla="*/ 255 h 405"/>
                <a:gd name="T20" fmla="*/ 221 w 261"/>
                <a:gd name="T21" fmla="*/ 220 h 405"/>
                <a:gd name="T22" fmla="*/ 239 w 261"/>
                <a:gd name="T23" fmla="*/ 198 h 405"/>
                <a:gd name="T24" fmla="*/ 228 w 261"/>
                <a:gd name="T25" fmla="*/ 173 h 405"/>
                <a:gd name="T26" fmla="*/ 199 w 261"/>
                <a:gd name="T27" fmla="*/ 142 h 405"/>
                <a:gd name="T28" fmla="*/ 191 w 261"/>
                <a:gd name="T29" fmla="*/ 117 h 405"/>
                <a:gd name="T30" fmla="*/ 221 w 261"/>
                <a:gd name="T31" fmla="*/ 113 h 405"/>
                <a:gd name="T32" fmla="*/ 236 w 261"/>
                <a:gd name="T33" fmla="*/ 108 h 405"/>
                <a:gd name="T34" fmla="*/ 221 w 261"/>
                <a:gd name="T35" fmla="*/ 64 h 405"/>
                <a:gd name="T36" fmla="*/ 217 w 261"/>
                <a:gd name="T37" fmla="*/ 33 h 405"/>
                <a:gd name="T38" fmla="*/ 195 w 261"/>
                <a:gd name="T39" fmla="*/ 0 h 405"/>
                <a:gd name="T40" fmla="*/ 193 w 261"/>
                <a:gd name="T41" fmla="*/ 0 h 405"/>
                <a:gd name="T42" fmla="*/ 191 w 261"/>
                <a:gd name="T43" fmla="*/ 19 h 405"/>
                <a:gd name="T44" fmla="*/ 205 w 261"/>
                <a:gd name="T45" fmla="*/ 33 h 405"/>
                <a:gd name="T46" fmla="*/ 208 w 261"/>
                <a:gd name="T47" fmla="*/ 55 h 405"/>
                <a:gd name="T48" fmla="*/ 187 w 261"/>
                <a:gd name="T49" fmla="*/ 66 h 405"/>
                <a:gd name="T50" fmla="*/ 166 w 261"/>
                <a:gd name="T51" fmla="*/ 105 h 405"/>
                <a:gd name="T52" fmla="*/ 158 w 261"/>
                <a:gd name="T53" fmla="*/ 128 h 405"/>
                <a:gd name="T54" fmla="*/ 153 w 261"/>
                <a:gd name="T55" fmla="*/ 147 h 405"/>
                <a:gd name="T56" fmla="*/ 137 w 261"/>
                <a:gd name="T57" fmla="*/ 167 h 405"/>
                <a:gd name="T58" fmla="*/ 111 w 261"/>
                <a:gd name="T59" fmla="*/ 221 h 405"/>
                <a:gd name="T60" fmla="*/ 96 w 261"/>
                <a:gd name="T61" fmla="*/ 237 h 405"/>
                <a:gd name="T62" fmla="*/ 71 w 261"/>
                <a:gd name="T63" fmla="*/ 219 h 405"/>
                <a:gd name="T64" fmla="*/ 50 w 261"/>
                <a:gd name="T65" fmla="*/ 222 h 405"/>
                <a:gd name="T66" fmla="*/ 10 w 261"/>
                <a:gd name="T67" fmla="*/ 261 h 405"/>
                <a:gd name="T68" fmla="*/ 0 w 261"/>
                <a:gd name="T69" fmla="*/ 299 h 405"/>
                <a:gd name="T70" fmla="*/ 15 w 261"/>
                <a:gd name="T71" fmla="*/ 318 h 405"/>
                <a:gd name="T72" fmla="*/ 42 w 261"/>
                <a:gd name="T73" fmla="*/ 324 h 405"/>
                <a:gd name="T74" fmla="*/ 51 w 261"/>
                <a:gd name="T75" fmla="*/ 358 h 405"/>
                <a:gd name="T76" fmla="*/ 45 w 261"/>
                <a:gd name="T77" fmla="*/ 389 h 405"/>
                <a:gd name="T78" fmla="*/ 94 w 261"/>
                <a:gd name="T79" fmla="*/ 389 h 405"/>
                <a:gd name="T80" fmla="*/ 109 w 261"/>
                <a:gd name="T81" fmla="*/ 38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1" h="405">
                  <a:moveTo>
                    <a:pt x="109" y="385"/>
                  </a:moveTo>
                  <a:cubicBezTo>
                    <a:pt x="109" y="385"/>
                    <a:pt x="191" y="389"/>
                    <a:pt x="202" y="387"/>
                  </a:cubicBezTo>
                  <a:cubicBezTo>
                    <a:pt x="213" y="385"/>
                    <a:pt x="252" y="405"/>
                    <a:pt x="252" y="405"/>
                  </a:cubicBezTo>
                  <a:cubicBezTo>
                    <a:pt x="252" y="405"/>
                    <a:pt x="254" y="385"/>
                    <a:pt x="261" y="373"/>
                  </a:cubicBezTo>
                  <a:cubicBezTo>
                    <a:pt x="258" y="372"/>
                    <a:pt x="255" y="370"/>
                    <a:pt x="255" y="367"/>
                  </a:cubicBezTo>
                  <a:cubicBezTo>
                    <a:pt x="253" y="362"/>
                    <a:pt x="237" y="352"/>
                    <a:pt x="232" y="345"/>
                  </a:cubicBezTo>
                  <a:cubicBezTo>
                    <a:pt x="226" y="338"/>
                    <a:pt x="224" y="333"/>
                    <a:pt x="224" y="333"/>
                  </a:cubicBezTo>
                  <a:cubicBezTo>
                    <a:pt x="224" y="333"/>
                    <a:pt x="226" y="321"/>
                    <a:pt x="219" y="312"/>
                  </a:cubicBezTo>
                  <a:cubicBezTo>
                    <a:pt x="212" y="303"/>
                    <a:pt x="209" y="296"/>
                    <a:pt x="209" y="284"/>
                  </a:cubicBezTo>
                  <a:cubicBezTo>
                    <a:pt x="209" y="271"/>
                    <a:pt x="204" y="262"/>
                    <a:pt x="204" y="255"/>
                  </a:cubicBezTo>
                  <a:cubicBezTo>
                    <a:pt x="204" y="248"/>
                    <a:pt x="216" y="235"/>
                    <a:pt x="221" y="220"/>
                  </a:cubicBezTo>
                  <a:cubicBezTo>
                    <a:pt x="224" y="211"/>
                    <a:pt x="232" y="204"/>
                    <a:pt x="239" y="198"/>
                  </a:cubicBezTo>
                  <a:cubicBezTo>
                    <a:pt x="235" y="193"/>
                    <a:pt x="231" y="183"/>
                    <a:pt x="228" y="173"/>
                  </a:cubicBezTo>
                  <a:cubicBezTo>
                    <a:pt x="224" y="159"/>
                    <a:pt x="213" y="155"/>
                    <a:pt x="199" y="142"/>
                  </a:cubicBezTo>
                  <a:cubicBezTo>
                    <a:pt x="186" y="130"/>
                    <a:pt x="191" y="123"/>
                    <a:pt x="191" y="117"/>
                  </a:cubicBezTo>
                  <a:cubicBezTo>
                    <a:pt x="191" y="112"/>
                    <a:pt x="209" y="112"/>
                    <a:pt x="221" y="113"/>
                  </a:cubicBezTo>
                  <a:cubicBezTo>
                    <a:pt x="233" y="114"/>
                    <a:pt x="241" y="111"/>
                    <a:pt x="236" y="108"/>
                  </a:cubicBezTo>
                  <a:cubicBezTo>
                    <a:pt x="230" y="105"/>
                    <a:pt x="220" y="81"/>
                    <a:pt x="221" y="64"/>
                  </a:cubicBezTo>
                  <a:cubicBezTo>
                    <a:pt x="222" y="48"/>
                    <a:pt x="216" y="43"/>
                    <a:pt x="217" y="33"/>
                  </a:cubicBezTo>
                  <a:cubicBezTo>
                    <a:pt x="218" y="24"/>
                    <a:pt x="205" y="0"/>
                    <a:pt x="195" y="0"/>
                  </a:cubicBezTo>
                  <a:cubicBezTo>
                    <a:pt x="194" y="0"/>
                    <a:pt x="194" y="0"/>
                    <a:pt x="193" y="0"/>
                  </a:cubicBezTo>
                  <a:cubicBezTo>
                    <a:pt x="191" y="7"/>
                    <a:pt x="191" y="16"/>
                    <a:pt x="191" y="19"/>
                  </a:cubicBezTo>
                  <a:cubicBezTo>
                    <a:pt x="191" y="24"/>
                    <a:pt x="199" y="31"/>
                    <a:pt x="205" y="33"/>
                  </a:cubicBezTo>
                  <a:cubicBezTo>
                    <a:pt x="212" y="35"/>
                    <a:pt x="209" y="46"/>
                    <a:pt x="208" y="55"/>
                  </a:cubicBezTo>
                  <a:cubicBezTo>
                    <a:pt x="206" y="64"/>
                    <a:pt x="190" y="62"/>
                    <a:pt x="187" y="66"/>
                  </a:cubicBezTo>
                  <a:cubicBezTo>
                    <a:pt x="184" y="71"/>
                    <a:pt x="165" y="100"/>
                    <a:pt x="166" y="105"/>
                  </a:cubicBezTo>
                  <a:cubicBezTo>
                    <a:pt x="167" y="110"/>
                    <a:pt x="163" y="126"/>
                    <a:pt x="158" y="128"/>
                  </a:cubicBezTo>
                  <a:cubicBezTo>
                    <a:pt x="152" y="130"/>
                    <a:pt x="153" y="141"/>
                    <a:pt x="153" y="147"/>
                  </a:cubicBezTo>
                  <a:cubicBezTo>
                    <a:pt x="153" y="152"/>
                    <a:pt x="137" y="159"/>
                    <a:pt x="137" y="167"/>
                  </a:cubicBezTo>
                  <a:cubicBezTo>
                    <a:pt x="137" y="176"/>
                    <a:pt x="117" y="210"/>
                    <a:pt x="111" y="221"/>
                  </a:cubicBezTo>
                  <a:cubicBezTo>
                    <a:pt x="105" y="233"/>
                    <a:pt x="98" y="247"/>
                    <a:pt x="96" y="237"/>
                  </a:cubicBezTo>
                  <a:cubicBezTo>
                    <a:pt x="94" y="227"/>
                    <a:pt x="79" y="214"/>
                    <a:pt x="71" y="219"/>
                  </a:cubicBezTo>
                  <a:cubicBezTo>
                    <a:pt x="64" y="225"/>
                    <a:pt x="55" y="221"/>
                    <a:pt x="50" y="222"/>
                  </a:cubicBezTo>
                  <a:cubicBezTo>
                    <a:pt x="46" y="224"/>
                    <a:pt x="10" y="261"/>
                    <a:pt x="10" y="261"/>
                  </a:cubicBezTo>
                  <a:cubicBezTo>
                    <a:pt x="10" y="261"/>
                    <a:pt x="7" y="279"/>
                    <a:pt x="0" y="299"/>
                  </a:cubicBezTo>
                  <a:cubicBezTo>
                    <a:pt x="5" y="301"/>
                    <a:pt x="9" y="311"/>
                    <a:pt x="15" y="318"/>
                  </a:cubicBezTo>
                  <a:cubicBezTo>
                    <a:pt x="22" y="329"/>
                    <a:pt x="36" y="321"/>
                    <a:pt x="42" y="324"/>
                  </a:cubicBezTo>
                  <a:cubicBezTo>
                    <a:pt x="47" y="327"/>
                    <a:pt x="54" y="351"/>
                    <a:pt x="51" y="358"/>
                  </a:cubicBezTo>
                  <a:cubicBezTo>
                    <a:pt x="49" y="365"/>
                    <a:pt x="41" y="381"/>
                    <a:pt x="45" y="389"/>
                  </a:cubicBezTo>
                  <a:cubicBezTo>
                    <a:pt x="94" y="389"/>
                    <a:pt x="94" y="389"/>
                    <a:pt x="94" y="389"/>
                  </a:cubicBezTo>
                  <a:lnTo>
                    <a:pt x="109" y="38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27"/>
            <p:cNvSpPr>
              <a:spLocks/>
            </p:cNvSpPr>
            <p:nvPr/>
          </p:nvSpPr>
          <p:spPr bwMode="auto">
            <a:xfrm>
              <a:off x="11298238" y="8736013"/>
              <a:ext cx="280988" cy="288925"/>
            </a:xfrm>
            <a:custGeom>
              <a:avLst/>
              <a:gdLst>
                <a:gd name="T0" fmla="*/ 206 w 217"/>
                <a:gd name="T1" fmla="*/ 187 h 223"/>
                <a:gd name="T2" fmla="*/ 191 w 217"/>
                <a:gd name="T3" fmla="*/ 148 h 223"/>
                <a:gd name="T4" fmla="*/ 204 w 217"/>
                <a:gd name="T5" fmla="*/ 114 h 223"/>
                <a:gd name="T6" fmla="*/ 217 w 217"/>
                <a:gd name="T7" fmla="*/ 90 h 223"/>
                <a:gd name="T8" fmla="*/ 205 w 217"/>
                <a:gd name="T9" fmla="*/ 36 h 223"/>
                <a:gd name="T10" fmla="*/ 199 w 217"/>
                <a:gd name="T11" fmla="*/ 32 h 223"/>
                <a:gd name="T12" fmla="*/ 157 w 217"/>
                <a:gd name="T13" fmla="*/ 38 h 223"/>
                <a:gd name="T14" fmla="*/ 126 w 217"/>
                <a:gd name="T15" fmla="*/ 23 h 223"/>
                <a:gd name="T16" fmla="*/ 99 w 217"/>
                <a:gd name="T17" fmla="*/ 14 h 223"/>
                <a:gd name="T18" fmla="*/ 86 w 217"/>
                <a:gd name="T19" fmla="*/ 10 h 223"/>
                <a:gd name="T20" fmla="*/ 69 w 217"/>
                <a:gd name="T21" fmla="*/ 12 h 223"/>
                <a:gd name="T22" fmla="*/ 49 w 217"/>
                <a:gd name="T23" fmla="*/ 21 h 223"/>
                <a:gd name="T24" fmla="*/ 31 w 217"/>
                <a:gd name="T25" fmla="*/ 16 h 223"/>
                <a:gd name="T26" fmla="*/ 19 w 217"/>
                <a:gd name="T27" fmla="*/ 19 h 223"/>
                <a:gd name="T28" fmla="*/ 19 w 217"/>
                <a:gd name="T29" fmla="*/ 47 h 223"/>
                <a:gd name="T30" fmla="*/ 26 w 217"/>
                <a:gd name="T31" fmla="*/ 63 h 223"/>
                <a:gd name="T32" fmla="*/ 32 w 217"/>
                <a:gd name="T33" fmla="*/ 85 h 223"/>
                <a:gd name="T34" fmla="*/ 15 w 217"/>
                <a:gd name="T35" fmla="*/ 87 h 223"/>
                <a:gd name="T36" fmla="*/ 19 w 217"/>
                <a:gd name="T37" fmla="*/ 108 h 223"/>
                <a:gd name="T38" fmla="*/ 8 w 217"/>
                <a:gd name="T39" fmla="*/ 128 h 223"/>
                <a:gd name="T40" fmla="*/ 5 w 217"/>
                <a:gd name="T41" fmla="*/ 153 h 223"/>
                <a:gd name="T42" fmla="*/ 16 w 217"/>
                <a:gd name="T43" fmla="*/ 164 h 223"/>
                <a:gd name="T44" fmla="*/ 44 w 217"/>
                <a:gd name="T45" fmla="*/ 190 h 223"/>
                <a:gd name="T46" fmla="*/ 33 w 217"/>
                <a:gd name="T47" fmla="*/ 223 h 223"/>
                <a:gd name="T48" fmla="*/ 137 w 217"/>
                <a:gd name="T49" fmla="*/ 200 h 223"/>
                <a:gd name="T50" fmla="*/ 205 w 217"/>
                <a:gd name="T51" fmla="*/ 204 h 223"/>
                <a:gd name="T52" fmla="*/ 206 w 217"/>
                <a:gd name="T53" fmla="*/ 18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7" h="223">
                  <a:moveTo>
                    <a:pt x="206" y="187"/>
                  </a:moveTo>
                  <a:cubicBezTo>
                    <a:pt x="201" y="181"/>
                    <a:pt x="190" y="154"/>
                    <a:pt x="191" y="148"/>
                  </a:cubicBezTo>
                  <a:cubicBezTo>
                    <a:pt x="192" y="142"/>
                    <a:pt x="205" y="123"/>
                    <a:pt x="204" y="114"/>
                  </a:cubicBezTo>
                  <a:cubicBezTo>
                    <a:pt x="203" y="104"/>
                    <a:pt x="217" y="98"/>
                    <a:pt x="217" y="90"/>
                  </a:cubicBezTo>
                  <a:cubicBezTo>
                    <a:pt x="217" y="84"/>
                    <a:pt x="214" y="55"/>
                    <a:pt x="205" y="36"/>
                  </a:cubicBezTo>
                  <a:cubicBezTo>
                    <a:pt x="203" y="36"/>
                    <a:pt x="201" y="35"/>
                    <a:pt x="199" y="32"/>
                  </a:cubicBezTo>
                  <a:cubicBezTo>
                    <a:pt x="192" y="26"/>
                    <a:pt x="167" y="27"/>
                    <a:pt x="157" y="38"/>
                  </a:cubicBezTo>
                  <a:cubicBezTo>
                    <a:pt x="148" y="48"/>
                    <a:pt x="129" y="28"/>
                    <a:pt x="126" y="23"/>
                  </a:cubicBezTo>
                  <a:cubicBezTo>
                    <a:pt x="123" y="18"/>
                    <a:pt x="109" y="6"/>
                    <a:pt x="99" y="14"/>
                  </a:cubicBezTo>
                  <a:cubicBezTo>
                    <a:pt x="88" y="21"/>
                    <a:pt x="85" y="19"/>
                    <a:pt x="86" y="10"/>
                  </a:cubicBezTo>
                  <a:cubicBezTo>
                    <a:pt x="87" y="0"/>
                    <a:pt x="71" y="3"/>
                    <a:pt x="69" y="12"/>
                  </a:cubicBezTo>
                  <a:cubicBezTo>
                    <a:pt x="67" y="20"/>
                    <a:pt x="53" y="27"/>
                    <a:pt x="49" y="21"/>
                  </a:cubicBezTo>
                  <a:cubicBezTo>
                    <a:pt x="45" y="15"/>
                    <a:pt x="35" y="6"/>
                    <a:pt x="31" y="16"/>
                  </a:cubicBezTo>
                  <a:cubicBezTo>
                    <a:pt x="28" y="22"/>
                    <a:pt x="24" y="22"/>
                    <a:pt x="19" y="19"/>
                  </a:cubicBezTo>
                  <a:cubicBezTo>
                    <a:pt x="17" y="30"/>
                    <a:pt x="14" y="43"/>
                    <a:pt x="19" y="47"/>
                  </a:cubicBezTo>
                  <a:cubicBezTo>
                    <a:pt x="26" y="51"/>
                    <a:pt x="27" y="58"/>
                    <a:pt x="26" y="63"/>
                  </a:cubicBezTo>
                  <a:cubicBezTo>
                    <a:pt x="24" y="68"/>
                    <a:pt x="37" y="79"/>
                    <a:pt x="32" y="85"/>
                  </a:cubicBezTo>
                  <a:cubicBezTo>
                    <a:pt x="26" y="90"/>
                    <a:pt x="19" y="79"/>
                    <a:pt x="15" y="87"/>
                  </a:cubicBezTo>
                  <a:cubicBezTo>
                    <a:pt x="12" y="95"/>
                    <a:pt x="23" y="102"/>
                    <a:pt x="19" y="108"/>
                  </a:cubicBezTo>
                  <a:cubicBezTo>
                    <a:pt x="14" y="115"/>
                    <a:pt x="7" y="115"/>
                    <a:pt x="8" y="128"/>
                  </a:cubicBezTo>
                  <a:cubicBezTo>
                    <a:pt x="10" y="140"/>
                    <a:pt x="9" y="149"/>
                    <a:pt x="5" y="153"/>
                  </a:cubicBezTo>
                  <a:cubicBezTo>
                    <a:pt x="0" y="157"/>
                    <a:pt x="5" y="157"/>
                    <a:pt x="16" y="164"/>
                  </a:cubicBezTo>
                  <a:cubicBezTo>
                    <a:pt x="27" y="171"/>
                    <a:pt x="45" y="179"/>
                    <a:pt x="44" y="190"/>
                  </a:cubicBezTo>
                  <a:cubicBezTo>
                    <a:pt x="42" y="201"/>
                    <a:pt x="37" y="203"/>
                    <a:pt x="33" y="223"/>
                  </a:cubicBezTo>
                  <a:cubicBezTo>
                    <a:pt x="54" y="223"/>
                    <a:pt x="92" y="208"/>
                    <a:pt x="137" y="200"/>
                  </a:cubicBezTo>
                  <a:cubicBezTo>
                    <a:pt x="165" y="196"/>
                    <a:pt x="188" y="200"/>
                    <a:pt x="205" y="204"/>
                  </a:cubicBezTo>
                  <a:cubicBezTo>
                    <a:pt x="207" y="198"/>
                    <a:pt x="208" y="190"/>
                    <a:pt x="206" y="1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28"/>
            <p:cNvSpPr>
              <a:spLocks/>
            </p:cNvSpPr>
            <p:nvPr/>
          </p:nvSpPr>
          <p:spPr bwMode="auto">
            <a:xfrm>
              <a:off x="11544301" y="8720138"/>
              <a:ext cx="193675" cy="295275"/>
            </a:xfrm>
            <a:custGeom>
              <a:avLst/>
              <a:gdLst>
                <a:gd name="T0" fmla="*/ 128 w 150"/>
                <a:gd name="T1" fmla="*/ 93 h 228"/>
                <a:gd name="T2" fmla="*/ 127 w 150"/>
                <a:gd name="T3" fmla="*/ 44 h 228"/>
                <a:gd name="T4" fmla="*/ 119 w 150"/>
                <a:gd name="T5" fmla="*/ 23 h 228"/>
                <a:gd name="T6" fmla="*/ 112 w 150"/>
                <a:gd name="T7" fmla="*/ 0 h 228"/>
                <a:gd name="T8" fmla="*/ 102 w 150"/>
                <a:gd name="T9" fmla="*/ 9 h 228"/>
                <a:gd name="T10" fmla="*/ 14 w 150"/>
                <a:gd name="T11" fmla="*/ 7 h 228"/>
                <a:gd name="T12" fmla="*/ 20 w 150"/>
                <a:gd name="T13" fmla="*/ 42 h 228"/>
                <a:gd name="T14" fmla="*/ 15 w 150"/>
                <a:gd name="T15" fmla="*/ 49 h 228"/>
                <a:gd name="T16" fmla="*/ 27 w 150"/>
                <a:gd name="T17" fmla="*/ 103 h 228"/>
                <a:gd name="T18" fmla="*/ 14 w 150"/>
                <a:gd name="T19" fmla="*/ 127 h 228"/>
                <a:gd name="T20" fmla="*/ 1 w 150"/>
                <a:gd name="T21" fmla="*/ 161 h 228"/>
                <a:gd name="T22" fmla="*/ 16 w 150"/>
                <a:gd name="T23" fmla="*/ 200 h 228"/>
                <a:gd name="T24" fmla="*/ 15 w 150"/>
                <a:gd name="T25" fmla="*/ 217 h 228"/>
                <a:gd name="T26" fmla="*/ 42 w 150"/>
                <a:gd name="T27" fmla="*/ 227 h 228"/>
                <a:gd name="T28" fmla="*/ 110 w 150"/>
                <a:gd name="T29" fmla="*/ 199 h 228"/>
                <a:gd name="T30" fmla="*/ 150 w 150"/>
                <a:gd name="T31" fmla="*/ 182 h 228"/>
                <a:gd name="T32" fmla="*/ 137 w 150"/>
                <a:gd name="T33" fmla="*/ 142 h 228"/>
                <a:gd name="T34" fmla="*/ 128 w 150"/>
                <a:gd name="T35" fmla="*/ 9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228">
                  <a:moveTo>
                    <a:pt x="128" y="93"/>
                  </a:moveTo>
                  <a:cubicBezTo>
                    <a:pt x="123" y="82"/>
                    <a:pt x="127" y="56"/>
                    <a:pt x="127" y="44"/>
                  </a:cubicBezTo>
                  <a:cubicBezTo>
                    <a:pt x="128" y="32"/>
                    <a:pt x="124" y="26"/>
                    <a:pt x="119" y="23"/>
                  </a:cubicBezTo>
                  <a:cubicBezTo>
                    <a:pt x="116" y="21"/>
                    <a:pt x="113" y="10"/>
                    <a:pt x="112" y="0"/>
                  </a:cubicBezTo>
                  <a:cubicBezTo>
                    <a:pt x="105" y="3"/>
                    <a:pt x="105" y="13"/>
                    <a:pt x="102" y="9"/>
                  </a:cubicBezTo>
                  <a:cubicBezTo>
                    <a:pt x="99" y="4"/>
                    <a:pt x="18" y="1"/>
                    <a:pt x="14" y="7"/>
                  </a:cubicBezTo>
                  <a:cubicBezTo>
                    <a:pt x="10" y="13"/>
                    <a:pt x="21" y="36"/>
                    <a:pt x="20" y="42"/>
                  </a:cubicBezTo>
                  <a:cubicBezTo>
                    <a:pt x="20" y="46"/>
                    <a:pt x="18" y="49"/>
                    <a:pt x="15" y="49"/>
                  </a:cubicBezTo>
                  <a:cubicBezTo>
                    <a:pt x="24" y="68"/>
                    <a:pt x="27" y="97"/>
                    <a:pt x="27" y="103"/>
                  </a:cubicBezTo>
                  <a:cubicBezTo>
                    <a:pt x="27" y="111"/>
                    <a:pt x="13" y="117"/>
                    <a:pt x="14" y="127"/>
                  </a:cubicBezTo>
                  <a:cubicBezTo>
                    <a:pt x="15" y="136"/>
                    <a:pt x="2" y="155"/>
                    <a:pt x="1" y="161"/>
                  </a:cubicBezTo>
                  <a:cubicBezTo>
                    <a:pt x="0" y="167"/>
                    <a:pt x="11" y="194"/>
                    <a:pt x="16" y="200"/>
                  </a:cubicBezTo>
                  <a:cubicBezTo>
                    <a:pt x="18" y="203"/>
                    <a:pt x="17" y="211"/>
                    <a:pt x="15" y="217"/>
                  </a:cubicBezTo>
                  <a:cubicBezTo>
                    <a:pt x="29" y="221"/>
                    <a:pt x="39" y="226"/>
                    <a:pt x="42" y="227"/>
                  </a:cubicBezTo>
                  <a:cubicBezTo>
                    <a:pt x="48" y="228"/>
                    <a:pt x="92" y="208"/>
                    <a:pt x="110" y="199"/>
                  </a:cubicBezTo>
                  <a:cubicBezTo>
                    <a:pt x="124" y="192"/>
                    <a:pt x="139" y="188"/>
                    <a:pt x="150" y="182"/>
                  </a:cubicBezTo>
                  <a:cubicBezTo>
                    <a:pt x="144" y="169"/>
                    <a:pt x="137" y="153"/>
                    <a:pt x="137" y="142"/>
                  </a:cubicBezTo>
                  <a:cubicBezTo>
                    <a:pt x="137" y="124"/>
                    <a:pt x="133" y="105"/>
                    <a:pt x="128"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29"/>
            <p:cNvSpPr>
              <a:spLocks/>
            </p:cNvSpPr>
            <p:nvPr/>
          </p:nvSpPr>
          <p:spPr bwMode="auto">
            <a:xfrm>
              <a:off x="11001376" y="8645525"/>
              <a:ext cx="344488" cy="261938"/>
            </a:xfrm>
            <a:custGeom>
              <a:avLst/>
              <a:gdLst>
                <a:gd name="T0" fmla="*/ 88 w 266"/>
                <a:gd name="T1" fmla="*/ 107 h 202"/>
                <a:gd name="T2" fmla="*/ 105 w 266"/>
                <a:gd name="T3" fmla="*/ 103 h 202"/>
                <a:gd name="T4" fmla="*/ 131 w 266"/>
                <a:gd name="T5" fmla="*/ 98 h 202"/>
                <a:gd name="T6" fmla="*/ 159 w 266"/>
                <a:gd name="T7" fmla="*/ 133 h 202"/>
                <a:gd name="T8" fmla="*/ 164 w 266"/>
                <a:gd name="T9" fmla="*/ 154 h 202"/>
                <a:gd name="T10" fmla="*/ 165 w 266"/>
                <a:gd name="T11" fmla="*/ 157 h 202"/>
                <a:gd name="T12" fmla="*/ 191 w 266"/>
                <a:gd name="T13" fmla="*/ 152 h 202"/>
                <a:gd name="T14" fmla="*/ 201 w 266"/>
                <a:gd name="T15" fmla="*/ 182 h 202"/>
                <a:gd name="T16" fmla="*/ 217 w 266"/>
                <a:gd name="T17" fmla="*/ 194 h 202"/>
                <a:gd name="T18" fmla="*/ 231 w 266"/>
                <a:gd name="T19" fmla="*/ 184 h 202"/>
                <a:gd name="T20" fmla="*/ 238 w 266"/>
                <a:gd name="T21" fmla="*/ 189 h 202"/>
                <a:gd name="T22" fmla="*/ 248 w 266"/>
                <a:gd name="T23" fmla="*/ 178 h 202"/>
                <a:gd name="T24" fmla="*/ 244 w 266"/>
                <a:gd name="T25" fmla="*/ 157 h 202"/>
                <a:gd name="T26" fmla="*/ 261 w 266"/>
                <a:gd name="T27" fmla="*/ 155 h 202"/>
                <a:gd name="T28" fmla="*/ 255 w 266"/>
                <a:gd name="T29" fmla="*/ 133 h 202"/>
                <a:gd name="T30" fmla="*/ 248 w 266"/>
                <a:gd name="T31" fmla="*/ 117 h 202"/>
                <a:gd name="T32" fmla="*/ 248 w 266"/>
                <a:gd name="T33" fmla="*/ 89 h 202"/>
                <a:gd name="T34" fmla="*/ 244 w 266"/>
                <a:gd name="T35" fmla="*/ 84 h 202"/>
                <a:gd name="T36" fmla="*/ 235 w 266"/>
                <a:gd name="T37" fmla="*/ 64 h 202"/>
                <a:gd name="T38" fmla="*/ 235 w 266"/>
                <a:gd name="T39" fmla="*/ 51 h 202"/>
                <a:gd name="T40" fmla="*/ 223 w 266"/>
                <a:gd name="T41" fmla="*/ 35 h 202"/>
                <a:gd name="T42" fmla="*/ 209 w 266"/>
                <a:gd name="T43" fmla="*/ 9 h 202"/>
                <a:gd name="T44" fmla="*/ 184 w 266"/>
                <a:gd name="T45" fmla="*/ 26 h 202"/>
                <a:gd name="T46" fmla="*/ 160 w 266"/>
                <a:gd name="T47" fmla="*/ 24 h 202"/>
                <a:gd name="T48" fmla="*/ 141 w 266"/>
                <a:gd name="T49" fmla="*/ 28 h 202"/>
                <a:gd name="T50" fmla="*/ 130 w 266"/>
                <a:gd name="T51" fmla="*/ 18 h 202"/>
                <a:gd name="T52" fmla="*/ 131 w 266"/>
                <a:gd name="T53" fmla="*/ 12 h 202"/>
                <a:gd name="T54" fmla="*/ 127 w 266"/>
                <a:gd name="T55" fmla="*/ 14 h 202"/>
                <a:gd name="T56" fmla="*/ 75 w 266"/>
                <a:gd name="T57" fmla="*/ 11 h 202"/>
                <a:gd name="T58" fmla="*/ 50 w 266"/>
                <a:gd name="T59" fmla="*/ 0 h 202"/>
                <a:gd name="T60" fmla="*/ 42 w 266"/>
                <a:gd name="T61" fmla="*/ 17 h 202"/>
                <a:gd name="T62" fmla="*/ 45 w 266"/>
                <a:gd name="T63" fmla="*/ 33 h 202"/>
                <a:gd name="T64" fmla="*/ 32 w 266"/>
                <a:gd name="T65" fmla="*/ 39 h 202"/>
                <a:gd name="T66" fmla="*/ 3 w 266"/>
                <a:gd name="T67" fmla="*/ 56 h 202"/>
                <a:gd name="T68" fmla="*/ 0 w 266"/>
                <a:gd name="T69" fmla="*/ 60 h 202"/>
                <a:gd name="T70" fmla="*/ 25 w 266"/>
                <a:gd name="T71" fmla="*/ 90 h 202"/>
                <a:gd name="T72" fmla="*/ 64 w 266"/>
                <a:gd name="T73" fmla="*/ 134 h 202"/>
                <a:gd name="T74" fmla="*/ 88 w 266"/>
                <a:gd name="T75" fmla="*/ 10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 h="202">
                  <a:moveTo>
                    <a:pt x="88" y="107"/>
                  </a:moveTo>
                  <a:cubicBezTo>
                    <a:pt x="89" y="99"/>
                    <a:pt x="96" y="102"/>
                    <a:pt x="105" y="103"/>
                  </a:cubicBezTo>
                  <a:cubicBezTo>
                    <a:pt x="113" y="105"/>
                    <a:pt x="124" y="98"/>
                    <a:pt x="131" y="98"/>
                  </a:cubicBezTo>
                  <a:cubicBezTo>
                    <a:pt x="139" y="98"/>
                    <a:pt x="159" y="125"/>
                    <a:pt x="159" y="133"/>
                  </a:cubicBezTo>
                  <a:cubicBezTo>
                    <a:pt x="159" y="141"/>
                    <a:pt x="160" y="148"/>
                    <a:pt x="164" y="154"/>
                  </a:cubicBezTo>
                  <a:cubicBezTo>
                    <a:pt x="165" y="155"/>
                    <a:pt x="165" y="156"/>
                    <a:pt x="165" y="157"/>
                  </a:cubicBezTo>
                  <a:cubicBezTo>
                    <a:pt x="178" y="154"/>
                    <a:pt x="188" y="152"/>
                    <a:pt x="191" y="152"/>
                  </a:cubicBezTo>
                  <a:cubicBezTo>
                    <a:pt x="194" y="152"/>
                    <a:pt x="202" y="171"/>
                    <a:pt x="201" y="182"/>
                  </a:cubicBezTo>
                  <a:cubicBezTo>
                    <a:pt x="199" y="194"/>
                    <a:pt x="212" y="202"/>
                    <a:pt x="217" y="194"/>
                  </a:cubicBezTo>
                  <a:cubicBezTo>
                    <a:pt x="223" y="187"/>
                    <a:pt x="230" y="177"/>
                    <a:pt x="231" y="184"/>
                  </a:cubicBezTo>
                  <a:cubicBezTo>
                    <a:pt x="232" y="186"/>
                    <a:pt x="235" y="187"/>
                    <a:pt x="238" y="189"/>
                  </a:cubicBezTo>
                  <a:cubicBezTo>
                    <a:pt x="240" y="184"/>
                    <a:pt x="244" y="183"/>
                    <a:pt x="248" y="178"/>
                  </a:cubicBezTo>
                  <a:cubicBezTo>
                    <a:pt x="252" y="172"/>
                    <a:pt x="241" y="165"/>
                    <a:pt x="244" y="157"/>
                  </a:cubicBezTo>
                  <a:cubicBezTo>
                    <a:pt x="248" y="149"/>
                    <a:pt x="255" y="160"/>
                    <a:pt x="261" y="155"/>
                  </a:cubicBezTo>
                  <a:cubicBezTo>
                    <a:pt x="266" y="149"/>
                    <a:pt x="253" y="138"/>
                    <a:pt x="255" y="133"/>
                  </a:cubicBezTo>
                  <a:cubicBezTo>
                    <a:pt x="256" y="128"/>
                    <a:pt x="255" y="121"/>
                    <a:pt x="248" y="117"/>
                  </a:cubicBezTo>
                  <a:cubicBezTo>
                    <a:pt x="243" y="113"/>
                    <a:pt x="246" y="100"/>
                    <a:pt x="248" y="89"/>
                  </a:cubicBezTo>
                  <a:cubicBezTo>
                    <a:pt x="247" y="87"/>
                    <a:pt x="245" y="86"/>
                    <a:pt x="244" y="84"/>
                  </a:cubicBezTo>
                  <a:cubicBezTo>
                    <a:pt x="239" y="77"/>
                    <a:pt x="243" y="64"/>
                    <a:pt x="235" y="64"/>
                  </a:cubicBezTo>
                  <a:cubicBezTo>
                    <a:pt x="228" y="64"/>
                    <a:pt x="229" y="54"/>
                    <a:pt x="235" y="51"/>
                  </a:cubicBezTo>
                  <a:cubicBezTo>
                    <a:pt x="242" y="49"/>
                    <a:pt x="223" y="42"/>
                    <a:pt x="223" y="35"/>
                  </a:cubicBezTo>
                  <a:cubicBezTo>
                    <a:pt x="223" y="28"/>
                    <a:pt x="214" y="10"/>
                    <a:pt x="209" y="9"/>
                  </a:cubicBezTo>
                  <a:cubicBezTo>
                    <a:pt x="205" y="8"/>
                    <a:pt x="191" y="26"/>
                    <a:pt x="184" y="26"/>
                  </a:cubicBezTo>
                  <a:cubicBezTo>
                    <a:pt x="178" y="26"/>
                    <a:pt x="165" y="14"/>
                    <a:pt x="160" y="24"/>
                  </a:cubicBezTo>
                  <a:cubicBezTo>
                    <a:pt x="156" y="35"/>
                    <a:pt x="147" y="19"/>
                    <a:pt x="141" y="28"/>
                  </a:cubicBezTo>
                  <a:cubicBezTo>
                    <a:pt x="134" y="36"/>
                    <a:pt x="130" y="18"/>
                    <a:pt x="130" y="18"/>
                  </a:cubicBezTo>
                  <a:cubicBezTo>
                    <a:pt x="130" y="18"/>
                    <a:pt x="130" y="16"/>
                    <a:pt x="131" y="12"/>
                  </a:cubicBezTo>
                  <a:cubicBezTo>
                    <a:pt x="129" y="13"/>
                    <a:pt x="128" y="13"/>
                    <a:pt x="127" y="14"/>
                  </a:cubicBezTo>
                  <a:cubicBezTo>
                    <a:pt x="109" y="20"/>
                    <a:pt x="77" y="16"/>
                    <a:pt x="75" y="11"/>
                  </a:cubicBezTo>
                  <a:cubicBezTo>
                    <a:pt x="74" y="5"/>
                    <a:pt x="50" y="0"/>
                    <a:pt x="50" y="0"/>
                  </a:cubicBezTo>
                  <a:cubicBezTo>
                    <a:pt x="50" y="0"/>
                    <a:pt x="51" y="14"/>
                    <a:pt x="42" y="17"/>
                  </a:cubicBezTo>
                  <a:cubicBezTo>
                    <a:pt x="34" y="20"/>
                    <a:pt x="45" y="30"/>
                    <a:pt x="45" y="33"/>
                  </a:cubicBezTo>
                  <a:cubicBezTo>
                    <a:pt x="45" y="36"/>
                    <a:pt x="38" y="41"/>
                    <a:pt x="32" y="39"/>
                  </a:cubicBezTo>
                  <a:cubicBezTo>
                    <a:pt x="27" y="36"/>
                    <a:pt x="11" y="50"/>
                    <a:pt x="3" y="56"/>
                  </a:cubicBezTo>
                  <a:cubicBezTo>
                    <a:pt x="3" y="56"/>
                    <a:pt x="1" y="58"/>
                    <a:pt x="0" y="60"/>
                  </a:cubicBezTo>
                  <a:cubicBezTo>
                    <a:pt x="12" y="69"/>
                    <a:pt x="11" y="80"/>
                    <a:pt x="25" y="90"/>
                  </a:cubicBezTo>
                  <a:cubicBezTo>
                    <a:pt x="38" y="100"/>
                    <a:pt x="54" y="113"/>
                    <a:pt x="64" y="134"/>
                  </a:cubicBezTo>
                  <a:cubicBezTo>
                    <a:pt x="74" y="125"/>
                    <a:pt x="88" y="113"/>
                    <a:pt x="88"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0"/>
            <p:cNvSpPr>
              <a:spLocks/>
            </p:cNvSpPr>
            <p:nvPr/>
          </p:nvSpPr>
          <p:spPr bwMode="auto">
            <a:xfrm>
              <a:off x="11164888" y="8842375"/>
              <a:ext cx="192088" cy="182563"/>
            </a:xfrm>
            <a:custGeom>
              <a:avLst/>
              <a:gdLst>
                <a:gd name="T0" fmla="*/ 119 w 148"/>
                <a:gd name="T1" fmla="*/ 82 h 141"/>
                <a:gd name="T2" fmla="*/ 108 w 148"/>
                <a:gd name="T3" fmla="*/ 71 h 141"/>
                <a:gd name="T4" fmla="*/ 111 w 148"/>
                <a:gd name="T5" fmla="*/ 46 h 141"/>
                <a:gd name="T6" fmla="*/ 112 w 148"/>
                <a:gd name="T7" fmla="*/ 37 h 141"/>
                <a:gd name="T8" fmla="*/ 105 w 148"/>
                <a:gd name="T9" fmla="*/ 32 h 141"/>
                <a:gd name="T10" fmla="*/ 91 w 148"/>
                <a:gd name="T11" fmla="*/ 42 h 141"/>
                <a:gd name="T12" fmla="*/ 75 w 148"/>
                <a:gd name="T13" fmla="*/ 30 h 141"/>
                <a:gd name="T14" fmla="*/ 65 w 148"/>
                <a:gd name="T15" fmla="*/ 0 h 141"/>
                <a:gd name="T16" fmla="*/ 39 w 148"/>
                <a:gd name="T17" fmla="*/ 5 h 141"/>
                <a:gd name="T18" fmla="*/ 36 w 148"/>
                <a:gd name="T19" fmla="*/ 22 h 141"/>
                <a:gd name="T20" fmla="*/ 8 w 148"/>
                <a:gd name="T21" fmla="*/ 46 h 141"/>
                <a:gd name="T22" fmla="*/ 0 w 148"/>
                <a:gd name="T23" fmla="*/ 58 h 141"/>
                <a:gd name="T24" fmla="*/ 45 w 148"/>
                <a:gd name="T25" fmla="*/ 88 h 141"/>
                <a:gd name="T26" fmla="*/ 128 w 148"/>
                <a:gd name="T27" fmla="*/ 140 h 141"/>
                <a:gd name="T28" fmla="*/ 136 w 148"/>
                <a:gd name="T29" fmla="*/ 141 h 141"/>
                <a:gd name="T30" fmla="*/ 147 w 148"/>
                <a:gd name="T31" fmla="*/ 108 h 141"/>
                <a:gd name="T32" fmla="*/ 119 w 148"/>
                <a:gd name="T33"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141">
                  <a:moveTo>
                    <a:pt x="119" y="82"/>
                  </a:moveTo>
                  <a:cubicBezTo>
                    <a:pt x="108" y="75"/>
                    <a:pt x="103" y="75"/>
                    <a:pt x="108" y="71"/>
                  </a:cubicBezTo>
                  <a:cubicBezTo>
                    <a:pt x="112" y="67"/>
                    <a:pt x="113" y="58"/>
                    <a:pt x="111" y="46"/>
                  </a:cubicBezTo>
                  <a:cubicBezTo>
                    <a:pt x="111" y="42"/>
                    <a:pt x="111" y="39"/>
                    <a:pt x="112" y="37"/>
                  </a:cubicBezTo>
                  <a:cubicBezTo>
                    <a:pt x="109" y="35"/>
                    <a:pt x="106" y="34"/>
                    <a:pt x="105" y="32"/>
                  </a:cubicBezTo>
                  <a:cubicBezTo>
                    <a:pt x="104" y="25"/>
                    <a:pt x="97" y="35"/>
                    <a:pt x="91" y="42"/>
                  </a:cubicBezTo>
                  <a:cubicBezTo>
                    <a:pt x="86" y="50"/>
                    <a:pt x="73" y="42"/>
                    <a:pt x="75" y="30"/>
                  </a:cubicBezTo>
                  <a:cubicBezTo>
                    <a:pt x="76" y="19"/>
                    <a:pt x="68" y="0"/>
                    <a:pt x="65" y="0"/>
                  </a:cubicBezTo>
                  <a:cubicBezTo>
                    <a:pt x="62" y="0"/>
                    <a:pt x="52" y="2"/>
                    <a:pt x="39" y="5"/>
                  </a:cubicBezTo>
                  <a:cubicBezTo>
                    <a:pt x="41" y="10"/>
                    <a:pt x="37" y="16"/>
                    <a:pt x="36" y="22"/>
                  </a:cubicBezTo>
                  <a:cubicBezTo>
                    <a:pt x="34" y="29"/>
                    <a:pt x="15" y="40"/>
                    <a:pt x="8" y="46"/>
                  </a:cubicBezTo>
                  <a:cubicBezTo>
                    <a:pt x="6" y="48"/>
                    <a:pt x="3" y="52"/>
                    <a:pt x="0" y="58"/>
                  </a:cubicBezTo>
                  <a:cubicBezTo>
                    <a:pt x="14" y="67"/>
                    <a:pt x="31" y="78"/>
                    <a:pt x="45" y="88"/>
                  </a:cubicBezTo>
                  <a:cubicBezTo>
                    <a:pt x="71" y="107"/>
                    <a:pt x="109" y="133"/>
                    <a:pt x="128" y="140"/>
                  </a:cubicBezTo>
                  <a:cubicBezTo>
                    <a:pt x="130" y="141"/>
                    <a:pt x="133" y="141"/>
                    <a:pt x="136" y="141"/>
                  </a:cubicBezTo>
                  <a:cubicBezTo>
                    <a:pt x="140" y="121"/>
                    <a:pt x="145" y="119"/>
                    <a:pt x="147" y="108"/>
                  </a:cubicBezTo>
                  <a:cubicBezTo>
                    <a:pt x="148" y="97"/>
                    <a:pt x="130" y="89"/>
                    <a:pt x="119" y="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31"/>
            <p:cNvSpPr>
              <a:spLocks/>
            </p:cNvSpPr>
            <p:nvPr/>
          </p:nvSpPr>
          <p:spPr bwMode="auto">
            <a:xfrm>
              <a:off x="11083926" y="8772525"/>
              <a:ext cx="134938" cy="144463"/>
            </a:xfrm>
            <a:custGeom>
              <a:avLst/>
              <a:gdLst>
                <a:gd name="T0" fmla="*/ 98 w 104"/>
                <a:gd name="T1" fmla="*/ 76 h 112"/>
                <a:gd name="T2" fmla="*/ 100 w 104"/>
                <a:gd name="T3" fmla="*/ 56 h 112"/>
                <a:gd name="T4" fmla="*/ 95 w 104"/>
                <a:gd name="T5" fmla="*/ 35 h 112"/>
                <a:gd name="T6" fmla="*/ 67 w 104"/>
                <a:gd name="T7" fmla="*/ 0 h 112"/>
                <a:gd name="T8" fmla="*/ 41 w 104"/>
                <a:gd name="T9" fmla="*/ 5 h 112"/>
                <a:gd name="T10" fmla="*/ 24 w 104"/>
                <a:gd name="T11" fmla="*/ 9 h 112"/>
                <a:gd name="T12" fmla="*/ 0 w 104"/>
                <a:gd name="T13" fmla="*/ 36 h 112"/>
                <a:gd name="T14" fmla="*/ 5 w 104"/>
                <a:gd name="T15" fmla="*/ 49 h 112"/>
                <a:gd name="T16" fmla="*/ 34 w 104"/>
                <a:gd name="T17" fmla="*/ 93 h 112"/>
                <a:gd name="T18" fmla="*/ 62 w 104"/>
                <a:gd name="T19" fmla="*/ 112 h 112"/>
                <a:gd name="T20" fmla="*/ 70 w 104"/>
                <a:gd name="T21" fmla="*/ 100 h 112"/>
                <a:gd name="T22" fmla="*/ 98 w 104"/>
                <a:gd name="T23" fmla="*/ 7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12">
                  <a:moveTo>
                    <a:pt x="98" y="76"/>
                  </a:moveTo>
                  <a:cubicBezTo>
                    <a:pt x="99" y="69"/>
                    <a:pt x="104" y="62"/>
                    <a:pt x="100" y="56"/>
                  </a:cubicBezTo>
                  <a:cubicBezTo>
                    <a:pt x="96" y="50"/>
                    <a:pt x="95" y="43"/>
                    <a:pt x="95" y="35"/>
                  </a:cubicBezTo>
                  <a:cubicBezTo>
                    <a:pt x="95" y="27"/>
                    <a:pt x="75" y="0"/>
                    <a:pt x="67" y="0"/>
                  </a:cubicBezTo>
                  <a:cubicBezTo>
                    <a:pt x="60" y="0"/>
                    <a:pt x="49" y="7"/>
                    <a:pt x="41" y="5"/>
                  </a:cubicBezTo>
                  <a:cubicBezTo>
                    <a:pt x="32" y="4"/>
                    <a:pt x="25" y="1"/>
                    <a:pt x="24" y="9"/>
                  </a:cubicBezTo>
                  <a:cubicBezTo>
                    <a:pt x="24" y="15"/>
                    <a:pt x="10" y="27"/>
                    <a:pt x="0" y="36"/>
                  </a:cubicBezTo>
                  <a:cubicBezTo>
                    <a:pt x="2" y="40"/>
                    <a:pt x="4" y="44"/>
                    <a:pt x="5" y="49"/>
                  </a:cubicBezTo>
                  <a:cubicBezTo>
                    <a:pt x="14" y="77"/>
                    <a:pt x="22" y="83"/>
                    <a:pt x="34" y="93"/>
                  </a:cubicBezTo>
                  <a:cubicBezTo>
                    <a:pt x="39" y="97"/>
                    <a:pt x="50" y="104"/>
                    <a:pt x="62" y="112"/>
                  </a:cubicBezTo>
                  <a:cubicBezTo>
                    <a:pt x="65" y="106"/>
                    <a:pt x="68" y="102"/>
                    <a:pt x="70" y="100"/>
                  </a:cubicBezTo>
                  <a:cubicBezTo>
                    <a:pt x="77" y="94"/>
                    <a:pt x="96" y="83"/>
                    <a:pt x="98" y="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32"/>
            <p:cNvSpPr>
              <a:spLocks/>
            </p:cNvSpPr>
            <p:nvPr/>
          </p:nvSpPr>
          <p:spPr bwMode="auto">
            <a:xfrm>
              <a:off x="10914063" y="7927975"/>
              <a:ext cx="382588" cy="311150"/>
            </a:xfrm>
            <a:custGeom>
              <a:avLst/>
              <a:gdLst>
                <a:gd name="T0" fmla="*/ 139 w 296"/>
                <a:gd name="T1" fmla="*/ 185 h 240"/>
                <a:gd name="T2" fmla="*/ 176 w 296"/>
                <a:gd name="T3" fmla="*/ 158 h 240"/>
                <a:gd name="T4" fmla="*/ 176 w 296"/>
                <a:gd name="T5" fmla="*/ 64 h 240"/>
                <a:gd name="T6" fmla="*/ 294 w 296"/>
                <a:gd name="T7" fmla="*/ 64 h 240"/>
                <a:gd name="T8" fmla="*/ 295 w 296"/>
                <a:gd name="T9" fmla="*/ 14 h 240"/>
                <a:gd name="T10" fmla="*/ 269 w 296"/>
                <a:gd name="T11" fmla="*/ 0 h 240"/>
                <a:gd name="T12" fmla="*/ 139 w 296"/>
                <a:gd name="T13" fmla="*/ 0 h 240"/>
                <a:gd name="T14" fmla="*/ 119 w 296"/>
                <a:gd name="T15" fmla="*/ 32 h 240"/>
                <a:gd name="T16" fmla="*/ 72 w 296"/>
                <a:gd name="T17" fmla="*/ 97 h 240"/>
                <a:gd name="T18" fmla="*/ 11 w 296"/>
                <a:gd name="T19" fmla="*/ 207 h 240"/>
                <a:gd name="T20" fmla="*/ 0 w 296"/>
                <a:gd name="T21" fmla="*/ 240 h 240"/>
                <a:gd name="T22" fmla="*/ 139 w 296"/>
                <a:gd name="T23" fmla="*/ 240 h 240"/>
                <a:gd name="T24" fmla="*/ 139 w 296"/>
                <a:gd name="T25" fmla="*/ 18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40">
                  <a:moveTo>
                    <a:pt x="139" y="185"/>
                  </a:moveTo>
                  <a:cubicBezTo>
                    <a:pt x="139" y="177"/>
                    <a:pt x="176" y="166"/>
                    <a:pt x="176" y="158"/>
                  </a:cubicBezTo>
                  <a:cubicBezTo>
                    <a:pt x="176" y="150"/>
                    <a:pt x="176" y="64"/>
                    <a:pt x="176" y="64"/>
                  </a:cubicBezTo>
                  <a:cubicBezTo>
                    <a:pt x="176" y="64"/>
                    <a:pt x="290" y="67"/>
                    <a:pt x="294" y="64"/>
                  </a:cubicBezTo>
                  <a:cubicBezTo>
                    <a:pt x="296" y="63"/>
                    <a:pt x="295" y="38"/>
                    <a:pt x="295" y="14"/>
                  </a:cubicBezTo>
                  <a:cubicBezTo>
                    <a:pt x="290" y="6"/>
                    <a:pt x="296" y="0"/>
                    <a:pt x="269" y="0"/>
                  </a:cubicBezTo>
                  <a:cubicBezTo>
                    <a:pt x="247" y="0"/>
                    <a:pt x="182" y="0"/>
                    <a:pt x="139" y="0"/>
                  </a:cubicBezTo>
                  <a:cubicBezTo>
                    <a:pt x="129" y="10"/>
                    <a:pt x="123" y="22"/>
                    <a:pt x="119" y="32"/>
                  </a:cubicBezTo>
                  <a:cubicBezTo>
                    <a:pt x="113" y="49"/>
                    <a:pt x="74" y="73"/>
                    <a:pt x="72" y="97"/>
                  </a:cubicBezTo>
                  <a:cubicBezTo>
                    <a:pt x="71" y="120"/>
                    <a:pt x="34" y="157"/>
                    <a:pt x="11" y="207"/>
                  </a:cubicBezTo>
                  <a:cubicBezTo>
                    <a:pt x="4" y="220"/>
                    <a:pt x="1" y="231"/>
                    <a:pt x="0" y="240"/>
                  </a:cubicBezTo>
                  <a:cubicBezTo>
                    <a:pt x="139" y="240"/>
                    <a:pt x="139" y="240"/>
                    <a:pt x="139" y="240"/>
                  </a:cubicBezTo>
                  <a:cubicBezTo>
                    <a:pt x="139" y="240"/>
                    <a:pt x="139" y="193"/>
                    <a:pt x="139" y="18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33"/>
            <p:cNvSpPr>
              <a:spLocks/>
            </p:cNvSpPr>
            <p:nvPr/>
          </p:nvSpPr>
          <p:spPr bwMode="auto">
            <a:xfrm>
              <a:off x="10910888" y="7947025"/>
              <a:ext cx="554038" cy="604838"/>
            </a:xfrm>
            <a:custGeom>
              <a:avLst/>
              <a:gdLst>
                <a:gd name="T0" fmla="*/ 34 w 428"/>
                <a:gd name="T1" fmla="*/ 404 h 468"/>
                <a:gd name="T2" fmla="*/ 66 w 428"/>
                <a:gd name="T3" fmla="*/ 404 h 468"/>
                <a:gd name="T4" fmla="*/ 93 w 428"/>
                <a:gd name="T5" fmla="*/ 402 h 468"/>
                <a:gd name="T6" fmla="*/ 113 w 428"/>
                <a:gd name="T7" fmla="*/ 419 h 468"/>
                <a:gd name="T8" fmla="*/ 125 w 428"/>
                <a:gd name="T9" fmla="*/ 419 h 468"/>
                <a:gd name="T10" fmla="*/ 150 w 428"/>
                <a:gd name="T11" fmla="*/ 451 h 468"/>
                <a:gd name="T12" fmla="*/ 167 w 428"/>
                <a:gd name="T13" fmla="*/ 468 h 468"/>
                <a:gd name="T14" fmla="*/ 186 w 428"/>
                <a:gd name="T15" fmla="*/ 456 h 468"/>
                <a:gd name="T16" fmla="*/ 206 w 428"/>
                <a:gd name="T17" fmla="*/ 448 h 468"/>
                <a:gd name="T18" fmla="*/ 225 w 428"/>
                <a:gd name="T19" fmla="*/ 445 h 468"/>
                <a:gd name="T20" fmla="*/ 249 w 428"/>
                <a:gd name="T21" fmla="*/ 447 h 468"/>
                <a:gd name="T22" fmla="*/ 271 w 428"/>
                <a:gd name="T23" fmla="*/ 441 h 468"/>
                <a:gd name="T24" fmla="*/ 408 w 428"/>
                <a:gd name="T25" fmla="*/ 439 h 468"/>
                <a:gd name="T26" fmla="*/ 413 w 428"/>
                <a:gd name="T27" fmla="*/ 409 h 468"/>
                <a:gd name="T28" fmla="*/ 402 w 428"/>
                <a:gd name="T29" fmla="*/ 398 h 468"/>
                <a:gd name="T30" fmla="*/ 369 w 428"/>
                <a:gd name="T31" fmla="*/ 87 h 468"/>
                <a:gd name="T32" fmla="*/ 428 w 428"/>
                <a:gd name="T33" fmla="*/ 87 h 468"/>
                <a:gd name="T34" fmla="*/ 303 w 428"/>
                <a:gd name="T35" fmla="*/ 6 h 468"/>
                <a:gd name="T36" fmla="*/ 297 w 428"/>
                <a:gd name="T37" fmla="*/ 0 h 468"/>
                <a:gd name="T38" fmla="*/ 296 w 428"/>
                <a:gd name="T39" fmla="*/ 50 h 468"/>
                <a:gd name="T40" fmla="*/ 178 w 428"/>
                <a:gd name="T41" fmla="*/ 50 h 468"/>
                <a:gd name="T42" fmla="*/ 178 w 428"/>
                <a:gd name="T43" fmla="*/ 144 h 468"/>
                <a:gd name="T44" fmla="*/ 141 w 428"/>
                <a:gd name="T45" fmla="*/ 171 h 468"/>
                <a:gd name="T46" fmla="*/ 141 w 428"/>
                <a:gd name="T47" fmla="*/ 226 h 468"/>
                <a:gd name="T48" fmla="*/ 2 w 428"/>
                <a:gd name="T49" fmla="*/ 226 h 468"/>
                <a:gd name="T50" fmla="*/ 22 w 428"/>
                <a:gd name="T51" fmla="*/ 265 h 468"/>
                <a:gd name="T52" fmla="*/ 30 w 428"/>
                <a:gd name="T53" fmla="*/ 322 h 468"/>
                <a:gd name="T54" fmla="*/ 18 w 428"/>
                <a:gd name="T55" fmla="*/ 391 h 468"/>
                <a:gd name="T56" fmla="*/ 12 w 428"/>
                <a:gd name="T57" fmla="*/ 422 h 468"/>
                <a:gd name="T58" fmla="*/ 14 w 428"/>
                <a:gd name="T59" fmla="*/ 421 h 468"/>
                <a:gd name="T60" fmla="*/ 34 w 428"/>
                <a:gd name="T61" fmla="*/ 404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8" h="468">
                  <a:moveTo>
                    <a:pt x="34" y="404"/>
                  </a:moveTo>
                  <a:cubicBezTo>
                    <a:pt x="46" y="407"/>
                    <a:pt x="66" y="404"/>
                    <a:pt x="66" y="404"/>
                  </a:cubicBezTo>
                  <a:cubicBezTo>
                    <a:pt x="66" y="404"/>
                    <a:pt x="83" y="397"/>
                    <a:pt x="93" y="402"/>
                  </a:cubicBezTo>
                  <a:cubicBezTo>
                    <a:pt x="103" y="407"/>
                    <a:pt x="113" y="419"/>
                    <a:pt x="113" y="419"/>
                  </a:cubicBezTo>
                  <a:cubicBezTo>
                    <a:pt x="125" y="419"/>
                    <a:pt x="125" y="419"/>
                    <a:pt x="125" y="419"/>
                  </a:cubicBezTo>
                  <a:cubicBezTo>
                    <a:pt x="125" y="419"/>
                    <a:pt x="135" y="446"/>
                    <a:pt x="150" y="451"/>
                  </a:cubicBezTo>
                  <a:cubicBezTo>
                    <a:pt x="159" y="454"/>
                    <a:pt x="164" y="462"/>
                    <a:pt x="167" y="468"/>
                  </a:cubicBezTo>
                  <a:cubicBezTo>
                    <a:pt x="177" y="467"/>
                    <a:pt x="186" y="464"/>
                    <a:pt x="186" y="456"/>
                  </a:cubicBezTo>
                  <a:cubicBezTo>
                    <a:pt x="186" y="447"/>
                    <a:pt x="190" y="434"/>
                    <a:pt x="206" y="448"/>
                  </a:cubicBezTo>
                  <a:cubicBezTo>
                    <a:pt x="222" y="463"/>
                    <a:pt x="222" y="450"/>
                    <a:pt x="225" y="445"/>
                  </a:cubicBezTo>
                  <a:cubicBezTo>
                    <a:pt x="228" y="441"/>
                    <a:pt x="239" y="447"/>
                    <a:pt x="249" y="447"/>
                  </a:cubicBezTo>
                  <a:cubicBezTo>
                    <a:pt x="258" y="447"/>
                    <a:pt x="271" y="441"/>
                    <a:pt x="271" y="441"/>
                  </a:cubicBezTo>
                  <a:cubicBezTo>
                    <a:pt x="271" y="441"/>
                    <a:pt x="402" y="442"/>
                    <a:pt x="408" y="439"/>
                  </a:cubicBezTo>
                  <a:cubicBezTo>
                    <a:pt x="414" y="436"/>
                    <a:pt x="413" y="409"/>
                    <a:pt x="413" y="409"/>
                  </a:cubicBezTo>
                  <a:cubicBezTo>
                    <a:pt x="402" y="398"/>
                    <a:pt x="402" y="398"/>
                    <a:pt x="402" y="398"/>
                  </a:cubicBezTo>
                  <a:cubicBezTo>
                    <a:pt x="369" y="87"/>
                    <a:pt x="369" y="87"/>
                    <a:pt x="369" y="87"/>
                  </a:cubicBezTo>
                  <a:cubicBezTo>
                    <a:pt x="428" y="87"/>
                    <a:pt x="428" y="87"/>
                    <a:pt x="428" y="87"/>
                  </a:cubicBezTo>
                  <a:cubicBezTo>
                    <a:pt x="365" y="45"/>
                    <a:pt x="310" y="10"/>
                    <a:pt x="303" y="6"/>
                  </a:cubicBezTo>
                  <a:cubicBezTo>
                    <a:pt x="300" y="4"/>
                    <a:pt x="298" y="2"/>
                    <a:pt x="297" y="0"/>
                  </a:cubicBezTo>
                  <a:cubicBezTo>
                    <a:pt x="297" y="24"/>
                    <a:pt x="298" y="49"/>
                    <a:pt x="296" y="50"/>
                  </a:cubicBezTo>
                  <a:cubicBezTo>
                    <a:pt x="292" y="53"/>
                    <a:pt x="178" y="50"/>
                    <a:pt x="178" y="50"/>
                  </a:cubicBezTo>
                  <a:cubicBezTo>
                    <a:pt x="178" y="50"/>
                    <a:pt x="178" y="136"/>
                    <a:pt x="178" y="144"/>
                  </a:cubicBezTo>
                  <a:cubicBezTo>
                    <a:pt x="178" y="152"/>
                    <a:pt x="141" y="163"/>
                    <a:pt x="141" y="171"/>
                  </a:cubicBezTo>
                  <a:cubicBezTo>
                    <a:pt x="141" y="179"/>
                    <a:pt x="141" y="226"/>
                    <a:pt x="141" y="226"/>
                  </a:cubicBezTo>
                  <a:cubicBezTo>
                    <a:pt x="2" y="226"/>
                    <a:pt x="2" y="226"/>
                    <a:pt x="2" y="226"/>
                  </a:cubicBezTo>
                  <a:cubicBezTo>
                    <a:pt x="0" y="248"/>
                    <a:pt x="14" y="256"/>
                    <a:pt x="22" y="265"/>
                  </a:cubicBezTo>
                  <a:cubicBezTo>
                    <a:pt x="33" y="278"/>
                    <a:pt x="14" y="300"/>
                    <a:pt x="30" y="322"/>
                  </a:cubicBezTo>
                  <a:cubicBezTo>
                    <a:pt x="46" y="344"/>
                    <a:pt x="26" y="379"/>
                    <a:pt x="18" y="391"/>
                  </a:cubicBezTo>
                  <a:cubicBezTo>
                    <a:pt x="14" y="398"/>
                    <a:pt x="14" y="410"/>
                    <a:pt x="12" y="422"/>
                  </a:cubicBezTo>
                  <a:cubicBezTo>
                    <a:pt x="13" y="422"/>
                    <a:pt x="14" y="421"/>
                    <a:pt x="14" y="421"/>
                  </a:cubicBezTo>
                  <a:cubicBezTo>
                    <a:pt x="24" y="419"/>
                    <a:pt x="22" y="402"/>
                    <a:pt x="34" y="4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34"/>
            <p:cNvSpPr>
              <a:spLocks/>
            </p:cNvSpPr>
            <p:nvPr/>
          </p:nvSpPr>
          <p:spPr bwMode="auto">
            <a:xfrm>
              <a:off x="11126788" y="8059738"/>
              <a:ext cx="762000" cy="711200"/>
            </a:xfrm>
            <a:custGeom>
              <a:avLst/>
              <a:gdLst>
                <a:gd name="T0" fmla="*/ 557 w 588"/>
                <a:gd name="T1" fmla="*/ 228 h 550"/>
                <a:gd name="T2" fmla="*/ 540 w 588"/>
                <a:gd name="T3" fmla="*/ 191 h 550"/>
                <a:gd name="T4" fmla="*/ 500 w 588"/>
                <a:gd name="T5" fmla="*/ 179 h 550"/>
                <a:gd name="T6" fmla="*/ 478 w 588"/>
                <a:gd name="T7" fmla="*/ 146 h 550"/>
                <a:gd name="T8" fmla="*/ 261 w 588"/>
                <a:gd name="T9" fmla="*/ 0 h 550"/>
                <a:gd name="T10" fmla="*/ 202 w 588"/>
                <a:gd name="T11" fmla="*/ 0 h 550"/>
                <a:gd name="T12" fmla="*/ 235 w 588"/>
                <a:gd name="T13" fmla="*/ 311 h 550"/>
                <a:gd name="T14" fmla="*/ 246 w 588"/>
                <a:gd name="T15" fmla="*/ 322 h 550"/>
                <a:gd name="T16" fmla="*/ 241 w 588"/>
                <a:gd name="T17" fmla="*/ 352 h 550"/>
                <a:gd name="T18" fmla="*/ 104 w 588"/>
                <a:gd name="T19" fmla="*/ 354 h 550"/>
                <a:gd name="T20" fmla="*/ 82 w 588"/>
                <a:gd name="T21" fmla="*/ 360 h 550"/>
                <a:gd name="T22" fmla="*/ 58 w 588"/>
                <a:gd name="T23" fmla="*/ 358 h 550"/>
                <a:gd name="T24" fmla="*/ 39 w 588"/>
                <a:gd name="T25" fmla="*/ 361 h 550"/>
                <a:gd name="T26" fmla="*/ 19 w 588"/>
                <a:gd name="T27" fmla="*/ 369 h 550"/>
                <a:gd name="T28" fmla="*/ 0 w 588"/>
                <a:gd name="T29" fmla="*/ 381 h 550"/>
                <a:gd name="T30" fmla="*/ 3 w 588"/>
                <a:gd name="T31" fmla="*/ 389 h 550"/>
                <a:gd name="T32" fmla="*/ 9 w 588"/>
                <a:gd name="T33" fmla="*/ 398 h 550"/>
                <a:gd name="T34" fmla="*/ 15 w 588"/>
                <a:gd name="T35" fmla="*/ 420 h 550"/>
                <a:gd name="T36" fmla="*/ 33 w 588"/>
                <a:gd name="T37" fmla="*/ 443 h 550"/>
                <a:gd name="T38" fmla="*/ 33 w 588"/>
                <a:gd name="T39" fmla="*/ 471 h 550"/>
                <a:gd name="T40" fmla="*/ 44 w 588"/>
                <a:gd name="T41" fmla="*/ 481 h 550"/>
                <a:gd name="T42" fmla="*/ 63 w 588"/>
                <a:gd name="T43" fmla="*/ 477 h 550"/>
                <a:gd name="T44" fmla="*/ 87 w 588"/>
                <a:gd name="T45" fmla="*/ 479 h 550"/>
                <a:gd name="T46" fmla="*/ 112 w 588"/>
                <a:gd name="T47" fmla="*/ 462 h 550"/>
                <a:gd name="T48" fmla="*/ 126 w 588"/>
                <a:gd name="T49" fmla="*/ 488 h 550"/>
                <a:gd name="T50" fmla="*/ 138 w 588"/>
                <a:gd name="T51" fmla="*/ 504 h 550"/>
                <a:gd name="T52" fmla="*/ 138 w 588"/>
                <a:gd name="T53" fmla="*/ 517 h 550"/>
                <a:gd name="T54" fmla="*/ 147 w 588"/>
                <a:gd name="T55" fmla="*/ 537 h 550"/>
                <a:gd name="T56" fmla="*/ 163 w 588"/>
                <a:gd name="T57" fmla="*/ 539 h 550"/>
                <a:gd name="T58" fmla="*/ 181 w 588"/>
                <a:gd name="T59" fmla="*/ 544 h 550"/>
                <a:gd name="T60" fmla="*/ 201 w 588"/>
                <a:gd name="T61" fmla="*/ 535 h 550"/>
                <a:gd name="T62" fmla="*/ 218 w 588"/>
                <a:gd name="T63" fmla="*/ 533 h 550"/>
                <a:gd name="T64" fmla="*/ 231 w 588"/>
                <a:gd name="T65" fmla="*/ 537 h 550"/>
                <a:gd name="T66" fmla="*/ 241 w 588"/>
                <a:gd name="T67" fmla="*/ 535 h 550"/>
                <a:gd name="T68" fmla="*/ 251 w 588"/>
                <a:gd name="T69" fmla="*/ 508 h 550"/>
                <a:gd name="T70" fmla="*/ 249 w 588"/>
                <a:gd name="T71" fmla="*/ 485 h 550"/>
                <a:gd name="T72" fmla="*/ 277 w 588"/>
                <a:gd name="T73" fmla="*/ 472 h 550"/>
                <a:gd name="T74" fmla="*/ 288 w 588"/>
                <a:gd name="T75" fmla="*/ 450 h 550"/>
                <a:gd name="T76" fmla="*/ 300 w 588"/>
                <a:gd name="T77" fmla="*/ 424 h 550"/>
                <a:gd name="T78" fmla="*/ 321 w 588"/>
                <a:gd name="T79" fmla="*/ 425 h 550"/>
                <a:gd name="T80" fmla="*/ 337 w 588"/>
                <a:gd name="T81" fmla="*/ 409 h 550"/>
                <a:gd name="T82" fmla="*/ 354 w 588"/>
                <a:gd name="T83" fmla="*/ 400 h 550"/>
                <a:gd name="T84" fmla="*/ 367 w 588"/>
                <a:gd name="T85" fmla="*/ 393 h 550"/>
                <a:gd name="T86" fmla="*/ 397 w 588"/>
                <a:gd name="T87" fmla="*/ 381 h 550"/>
                <a:gd name="T88" fmla="*/ 423 w 588"/>
                <a:gd name="T89" fmla="*/ 369 h 550"/>
                <a:gd name="T90" fmla="*/ 468 w 588"/>
                <a:gd name="T91" fmla="*/ 371 h 550"/>
                <a:gd name="T92" fmla="*/ 496 w 588"/>
                <a:gd name="T93" fmla="*/ 362 h 550"/>
                <a:gd name="T94" fmla="*/ 551 w 588"/>
                <a:gd name="T95" fmla="*/ 357 h 550"/>
                <a:gd name="T96" fmla="*/ 573 w 588"/>
                <a:gd name="T97" fmla="*/ 341 h 550"/>
                <a:gd name="T98" fmla="*/ 585 w 588"/>
                <a:gd name="T99" fmla="*/ 315 h 550"/>
                <a:gd name="T100" fmla="*/ 587 w 588"/>
                <a:gd name="T101" fmla="*/ 222 h 550"/>
                <a:gd name="T102" fmla="*/ 557 w 588"/>
                <a:gd name="T103" fmla="*/ 22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8" h="550">
                  <a:moveTo>
                    <a:pt x="557" y="228"/>
                  </a:moveTo>
                  <a:cubicBezTo>
                    <a:pt x="557" y="228"/>
                    <a:pt x="557" y="201"/>
                    <a:pt x="540" y="191"/>
                  </a:cubicBezTo>
                  <a:cubicBezTo>
                    <a:pt x="522" y="181"/>
                    <a:pt x="500" y="179"/>
                    <a:pt x="500" y="179"/>
                  </a:cubicBezTo>
                  <a:cubicBezTo>
                    <a:pt x="500" y="179"/>
                    <a:pt x="488" y="156"/>
                    <a:pt x="478" y="146"/>
                  </a:cubicBezTo>
                  <a:cubicBezTo>
                    <a:pt x="472" y="141"/>
                    <a:pt x="356" y="63"/>
                    <a:pt x="261" y="0"/>
                  </a:cubicBezTo>
                  <a:cubicBezTo>
                    <a:pt x="202" y="0"/>
                    <a:pt x="202" y="0"/>
                    <a:pt x="202" y="0"/>
                  </a:cubicBezTo>
                  <a:cubicBezTo>
                    <a:pt x="235" y="311"/>
                    <a:pt x="235" y="311"/>
                    <a:pt x="235" y="311"/>
                  </a:cubicBezTo>
                  <a:cubicBezTo>
                    <a:pt x="246" y="322"/>
                    <a:pt x="246" y="322"/>
                    <a:pt x="246" y="322"/>
                  </a:cubicBezTo>
                  <a:cubicBezTo>
                    <a:pt x="246" y="322"/>
                    <a:pt x="247" y="349"/>
                    <a:pt x="241" y="352"/>
                  </a:cubicBezTo>
                  <a:cubicBezTo>
                    <a:pt x="235" y="355"/>
                    <a:pt x="104" y="354"/>
                    <a:pt x="104" y="354"/>
                  </a:cubicBezTo>
                  <a:cubicBezTo>
                    <a:pt x="104" y="354"/>
                    <a:pt x="91" y="360"/>
                    <a:pt x="82" y="360"/>
                  </a:cubicBezTo>
                  <a:cubicBezTo>
                    <a:pt x="72" y="360"/>
                    <a:pt x="61" y="354"/>
                    <a:pt x="58" y="358"/>
                  </a:cubicBezTo>
                  <a:cubicBezTo>
                    <a:pt x="55" y="363"/>
                    <a:pt x="55" y="376"/>
                    <a:pt x="39" y="361"/>
                  </a:cubicBezTo>
                  <a:cubicBezTo>
                    <a:pt x="23" y="347"/>
                    <a:pt x="19" y="360"/>
                    <a:pt x="19" y="369"/>
                  </a:cubicBezTo>
                  <a:cubicBezTo>
                    <a:pt x="19" y="377"/>
                    <a:pt x="10" y="380"/>
                    <a:pt x="0" y="381"/>
                  </a:cubicBezTo>
                  <a:cubicBezTo>
                    <a:pt x="2" y="385"/>
                    <a:pt x="3" y="389"/>
                    <a:pt x="3" y="389"/>
                  </a:cubicBezTo>
                  <a:cubicBezTo>
                    <a:pt x="9" y="398"/>
                    <a:pt x="9" y="398"/>
                    <a:pt x="9" y="398"/>
                  </a:cubicBezTo>
                  <a:cubicBezTo>
                    <a:pt x="9" y="398"/>
                    <a:pt x="8" y="414"/>
                    <a:pt x="15" y="420"/>
                  </a:cubicBezTo>
                  <a:cubicBezTo>
                    <a:pt x="21" y="426"/>
                    <a:pt x="32" y="438"/>
                    <a:pt x="33" y="443"/>
                  </a:cubicBezTo>
                  <a:cubicBezTo>
                    <a:pt x="34" y="448"/>
                    <a:pt x="33" y="471"/>
                    <a:pt x="33" y="471"/>
                  </a:cubicBezTo>
                  <a:cubicBezTo>
                    <a:pt x="33" y="471"/>
                    <a:pt x="37" y="489"/>
                    <a:pt x="44" y="481"/>
                  </a:cubicBezTo>
                  <a:cubicBezTo>
                    <a:pt x="50" y="472"/>
                    <a:pt x="59" y="488"/>
                    <a:pt x="63" y="477"/>
                  </a:cubicBezTo>
                  <a:cubicBezTo>
                    <a:pt x="68" y="467"/>
                    <a:pt x="81" y="479"/>
                    <a:pt x="87" y="479"/>
                  </a:cubicBezTo>
                  <a:cubicBezTo>
                    <a:pt x="94" y="479"/>
                    <a:pt x="108" y="461"/>
                    <a:pt x="112" y="462"/>
                  </a:cubicBezTo>
                  <a:cubicBezTo>
                    <a:pt x="117" y="463"/>
                    <a:pt x="126" y="481"/>
                    <a:pt x="126" y="488"/>
                  </a:cubicBezTo>
                  <a:cubicBezTo>
                    <a:pt x="126" y="495"/>
                    <a:pt x="145" y="502"/>
                    <a:pt x="138" y="504"/>
                  </a:cubicBezTo>
                  <a:cubicBezTo>
                    <a:pt x="132" y="507"/>
                    <a:pt x="131" y="517"/>
                    <a:pt x="138" y="517"/>
                  </a:cubicBezTo>
                  <a:cubicBezTo>
                    <a:pt x="146" y="517"/>
                    <a:pt x="142" y="530"/>
                    <a:pt x="147" y="537"/>
                  </a:cubicBezTo>
                  <a:cubicBezTo>
                    <a:pt x="151" y="543"/>
                    <a:pt x="159" y="548"/>
                    <a:pt x="163" y="539"/>
                  </a:cubicBezTo>
                  <a:cubicBezTo>
                    <a:pt x="167" y="529"/>
                    <a:pt x="177" y="538"/>
                    <a:pt x="181" y="544"/>
                  </a:cubicBezTo>
                  <a:cubicBezTo>
                    <a:pt x="185" y="550"/>
                    <a:pt x="199" y="543"/>
                    <a:pt x="201" y="535"/>
                  </a:cubicBezTo>
                  <a:cubicBezTo>
                    <a:pt x="203" y="526"/>
                    <a:pt x="219" y="523"/>
                    <a:pt x="218" y="533"/>
                  </a:cubicBezTo>
                  <a:cubicBezTo>
                    <a:pt x="217" y="542"/>
                    <a:pt x="220" y="544"/>
                    <a:pt x="231" y="537"/>
                  </a:cubicBezTo>
                  <a:cubicBezTo>
                    <a:pt x="234" y="534"/>
                    <a:pt x="237" y="534"/>
                    <a:pt x="241" y="535"/>
                  </a:cubicBezTo>
                  <a:cubicBezTo>
                    <a:pt x="245" y="523"/>
                    <a:pt x="249" y="511"/>
                    <a:pt x="251" y="508"/>
                  </a:cubicBezTo>
                  <a:cubicBezTo>
                    <a:pt x="254" y="501"/>
                    <a:pt x="243" y="487"/>
                    <a:pt x="249" y="485"/>
                  </a:cubicBezTo>
                  <a:cubicBezTo>
                    <a:pt x="254" y="483"/>
                    <a:pt x="271" y="487"/>
                    <a:pt x="277" y="472"/>
                  </a:cubicBezTo>
                  <a:cubicBezTo>
                    <a:pt x="282" y="458"/>
                    <a:pt x="288" y="450"/>
                    <a:pt x="288" y="450"/>
                  </a:cubicBezTo>
                  <a:cubicBezTo>
                    <a:pt x="288" y="450"/>
                    <a:pt x="290" y="419"/>
                    <a:pt x="300" y="424"/>
                  </a:cubicBezTo>
                  <a:cubicBezTo>
                    <a:pt x="309" y="430"/>
                    <a:pt x="320" y="438"/>
                    <a:pt x="321" y="425"/>
                  </a:cubicBezTo>
                  <a:cubicBezTo>
                    <a:pt x="322" y="413"/>
                    <a:pt x="334" y="420"/>
                    <a:pt x="337" y="409"/>
                  </a:cubicBezTo>
                  <a:cubicBezTo>
                    <a:pt x="340" y="397"/>
                    <a:pt x="346" y="398"/>
                    <a:pt x="354" y="400"/>
                  </a:cubicBezTo>
                  <a:cubicBezTo>
                    <a:pt x="361" y="403"/>
                    <a:pt x="367" y="399"/>
                    <a:pt x="367" y="393"/>
                  </a:cubicBezTo>
                  <a:cubicBezTo>
                    <a:pt x="367" y="387"/>
                    <a:pt x="384" y="390"/>
                    <a:pt x="397" y="381"/>
                  </a:cubicBezTo>
                  <a:cubicBezTo>
                    <a:pt x="411" y="371"/>
                    <a:pt x="418" y="364"/>
                    <a:pt x="423" y="369"/>
                  </a:cubicBezTo>
                  <a:cubicBezTo>
                    <a:pt x="429" y="374"/>
                    <a:pt x="463" y="373"/>
                    <a:pt x="468" y="371"/>
                  </a:cubicBezTo>
                  <a:cubicBezTo>
                    <a:pt x="473" y="369"/>
                    <a:pt x="484" y="360"/>
                    <a:pt x="496" y="362"/>
                  </a:cubicBezTo>
                  <a:cubicBezTo>
                    <a:pt x="509" y="364"/>
                    <a:pt x="539" y="357"/>
                    <a:pt x="551" y="357"/>
                  </a:cubicBezTo>
                  <a:cubicBezTo>
                    <a:pt x="564" y="357"/>
                    <a:pt x="569" y="345"/>
                    <a:pt x="573" y="341"/>
                  </a:cubicBezTo>
                  <a:cubicBezTo>
                    <a:pt x="577" y="337"/>
                    <a:pt x="580" y="318"/>
                    <a:pt x="585" y="315"/>
                  </a:cubicBezTo>
                  <a:cubicBezTo>
                    <a:pt x="588" y="313"/>
                    <a:pt x="587" y="247"/>
                    <a:pt x="587" y="222"/>
                  </a:cubicBezTo>
                  <a:cubicBezTo>
                    <a:pt x="574" y="224"/>
                    <a:pt x="557" y="228"/>
                    <a:pt x="557" y="2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35"/>
            <p:cNvSpPr>
              <a:spLocks/>
            </p:cNvSpPr>
            <p:nvPr/>
          </p:nvSpPr>
          <p:spPr bwMode="auto">
            <a:xfrm>
              <a:off x="11439526" y="8531225"/>
              <a:ext cx="374650" cy="266700"/>
            </a:xfrm>
            <a:custGeom>
              <a:avLst/>
              <a:gdLst>
                <a:gd name="T0" fmla="*/ 287 w 289"/>
                <a:gd name="T1" fmla="*/ 116 h 207"/>
                <a:gd name="T2" fmla="*/ 273 w 289"/>
                <a:gd name="T3" fmla="*/ 110 h 207"/>
                <a:gd name="T4" fmla="*/ 271 w 289"/>
                <a:gd name="T5" fmla="*/ 90 h 207"/>
                <a:gd name="T6" fmla="*/ 253 w 289"/>
                <a:gd name="T7" fmla="*/ 93 h 207"/>
                <a:gd name="T8" fmla="*/ 239 w 289"/>
                <a:gd name="T9" fmla="*/ 80 h 207"/>
                <a:gd name="T10" fmla="*/ 232 w 289"/>
                <a:gd name="T11" fmla="*/ 67 h 207"/>
                <a:gd name="T12" fmla="*/ 216 w 289"/>
                <a:gd name="T13" fmla="*/ 48 h 207"/>
                <a:gd name="T14" fmla="*/ 204 w 289"/>
                <a:gd name="T15" fmla="*/ 28 h 207"/>
                <a:gd name="T16" fmla="*/ 204 w 289"/>
                <a:gd name="T17" fmla="*/ 9 h 207"/>
                <a:gd name="T18" fmla="*/ 182 w 289"/>
                <a:gd name="T19" fmla="*/ 5 h 207"/>
                <a:gd name="T20" fmla="*/ 156 w 289"/>
                <a:gd name="T21" fmla="*/ 17 h 207"/>
                <a:gd name="T22" fmla="*/ 126 w 289"/>
                <a:gd name="T23" fmla="*/ 29 h 207"/>
                <a:gd name="T24" fmla="*/ 113 w 289"/>
                <a:gd name="T25" fmla="*/ 36 h 207"/>
                <a:gd name="T26" fmla="*/ 96 w 289"/>
                <a:gd name="T27" fmla="*/ 45 h 207"/>
                <a:gd name="T28" fmla="*/ 80 w 289"/>
                <a:gd name="T29" fmla="*/ 61 h 207"/>
                <a:gd name="T30" fmla="*/ 59 w 289"/>
                <a:gd name="T31" fmla="*/ 60 h 207"/>
                <a:gd name="T32" fmla="*/ 47 w 289"/>
                <a:gd name="T33" fmla="*/ 86 h 207"/>
                <a:gd name="T34" fmla="*/ 36 w 289"/>
                <a:gd name="T35" fmla="*/ 108 h 207"/>
                <a:gd name="T36" fmla="*/ 8 w 289"/>
                <a:gd name="T37" fmla="*/ 121 h 207"/>
                <a:gd name="T38" fmla="*/ 10 w 289"/>
                <a:gd name="T39" fmla="*/ 144 h 207"/>
                <a:gd name="T40" fmla="*/ 0 w 289"/>
                <a:gd name="T41" fmla="*/ 171 h 207"/>
                <a:gd name="T42" fmla="*/ 17 w 289"/>
                <a:gd name="T43" fmla="*/ 182 h 207"/>
                <a:gd name="T44" fmla="*/ 48 w 289"/>
                <a:gd name="T45" fmla="*/ 197 h 207"/>
                <a:gd name="T46" fmla="*/ 90 w 289"/>
                <a:gd name="T47" fmla="*/ 191 h 207"/>
                <a:gd name="T48" fmla="*/ 101 w 289"/>
                <a:gd name="T49" fmla="*/ 188 h 207"/>
                <a:gd name="T50" fmla="*/ 95 w 289"/>
                <a:gd name="T51" fmla="*/ 153 h 207"/>
                <a:gd name="T52" fmla="*/ 183 w 289"/>
                <a:gd name="T53" fmla="*/ 155 h 207"/>
                <a:gd name="T54" fmla="*/ 197 w 289"/>
                <a:gd name="T55" fmla="*/ 146 h 207"/>
                <a:gd name="T56" fmla="*/ 229 w 289"/>
                <a:gd name="T57" fmla="*/ 150 h 207"/>
                <a:gd name="T58" fmla="*/ 249 w 289"/>
                <a:gd name="T59" fmla="*/ 136 h 207"/>
                <a:gd name="T60" fmla="*/ 278 w 289"/>
                <a:gd name="T61" fmla="*/ 130 h 207"/>
                <a:gd name="T62" fmla="*/ 287 w 289"/>
                <a:gd name="T63" fmla="*/ 117 h 207"/>
                <a:gd name="T64" fmla="*/ 287 w 289"/>
                <a:gd name="T65" fmla="*/ 11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9" h="207">
                  <a:moveTo>
                    <a:pt x="287" y="116"/>
                  </a:moveTo>
                  <a:cubicBezTo>
                    <a:pt x="282" y="111"/>
                    <a:pt x="275" y="110"/>
                    <a:pt x="273" y="110"/>
                  </a:cubicBezTo>
                  <a:cubicBezTo>
                    <a:pt x="270" y="110"/>
                    <a:pt x="272" y="93"/>
                    <a:pt x="271" y="90"/>
                  </a:cubicBezTo>
                  <a:cubicBezTo>
                    <a:pt x="269" y="88"/>
                    <a:pt x="259" y="95"/>
                    <a:pt x="253" y="93"/>
                  </a:cubicBezTo>
                  <a:cubicBezTo>
                    <a:pt x="247" y="90"/>
                    <a:pt x="244" y="80"/>
                    <a:pt x="239" y="80"/>
                  </a:cubicBezTo>
                  <a:cubicBezTo>
                    <a:pt x="233" y="80"/>
                    <a:pt x="232" y="74"/>
                    <a:pt x="232" y="67"/>
                  </a:cubicBezTo>
                  <a:cubicBezTo>
                    <a:pt x="232" y="60"/>
                    <a:pt x="222" y="53"/>
                    <a:pt x="216" y="48"/>
                  </a:cubicBezTo>
                  <a:cubicBezTo>
                    <a:pt x="210" y="43"/>
                    <a:pt x="208" y="30"/>
                    <a:pt x="204" y="28"/>
                  </a:cubicBezTo>
                  <a:cubicBezTo>
                    <a:pt x="202" y="27"/>
                    <a:pt x="203" y="17"/>
                    <a:pt x="204" y="9"/>
                  </a:cubicBezTo>
                  <a:cubicBezTo>
                    <a:pt x="194" y="9"/>
                    <a:pt x="185" y="8"/>
                    <a:pt x="182" y="5"/>
                  </a:cubicBezTo>
                  <a:cubicBezTo>
                    <a:pt x="177" y="0"/>
                    <a:pt x="170" y="7"/>
                    <a:pt x="156" y="17"/>
                  </a:cubicBezTo>
                  <a:cubicBezTo>
                    <a:pt x="143" y="26"/>
                    <a:pt x="126" y="23"/>
                    <a:pt x="126" y="29"/>
                  </a:cubicBezTo>
                  <a:cubicBezTo>
                    <a:pt x="126" y="35"/>
                    <a:pt x="120" y="39"/>
                    <a:pt x="113" y="36"/>
                  </a:cubicBezTo>
                  <a:cubicBezTo>
                    <a:pt x="105" y="34"/>
                    <a:pt x="99" y="33"/>
                    <a:pt x="96" y="45"/>
                  </a:cubicBezTo>
                  <a:cubicBezTo>
                    <a:pt x="93" y="56"/>
                    <a:pt x="81" y="49"/>
                    <a:pt x="80" y="61"/>
                  </a:cubicBezTo>
                  <a:cubicBezTo>
                    <a:pt x="79" y="74"/>
                    <a:pt x="68" y="66"/>
                    <a:pt x="59" y="60"/>
                  </a:cubicBezTo>
                  <a:cubicBezTo>
                    <a:pt x="49" y="55"/>
                    <a:pt x="47" y="86"/>
                    <a:pt x="47" y="86"/>
                  </a:cubicBezTo>
                  <a:cubicBezTo>
                    <a:pt x="47" y="86"/>
                    <a:pt x="41" y="94"/>
                    <a:pt x="36" y="108"/>
                  </a:cubicBezTo>
                  <a:cubicBezTo>
                    <a:pt x="30" y="123"/>
                    <a:pt x="13" y="119"/>
                    <a:pt x="8" y="121"/>
                  </a:cubicBezTo>
                  <a:cubicBezTo>
                    <a:pt x="2" y="123"/>
                    <a:pt x="13" y="137"/>
                    <a:pt x="10" y="144"/>
                  </a:cubicBezTo>
                  <a:cubicBezTo>
                    <a:pt x="8" y="147"/>
                    <a:pt x="4" y="159"/>
                    <a:pt x="0" y="171"/>
                  </a:cubicBezTo>
                  <a:cubicBezTo>
                    <a:pt x="8" y="172"/>
                    <a:pt x="15" y="178"/>
                    <a:pt x="17" y="182"/>
                  </a:cubicBezTo>
                  <a:cubicBezTo>
                    <a:pt x="20" y="187"/>
                    <a:pt x="39" y="207"/>
                    <a:pt x="48" y="197"/>
                  </a:cubicBezTo>
                  <a:cubicBezTo>
                    <a:pt x="58" y="186"/>
                    <a:pt x="83" y="185"/>
                    <a:pt x="90" y="191"/>
                  </a:cubicBezTo>
                  <a:cubicBezTo>
                    <a:pt x="96" y="198"/>
                    <a:pt x="100" y="195"/>
                    <a:pt x="101" y="188"/>
                  </a:cubicBezTo>
                  <a:cubicBezTo>
                    <a:pt x="102" y="182"/>
                    <a:pt x="91" y="159"/>
                    <a:pt x="95" y="153"/>
                  </a:cubicBezTo>
                  <a:cubicBezTo>
                    <a:pt x="99" y="147"/>
                    <a:pt x="180" y="150"/>
                    <a:pt x="183" y="155"/>
                  </a:cubicBezTo>
                  <a:cubicBezTo>
                    <a:pt x="186" y="160"/>
                    <a:pt x="186" y="145"/>
                    <a:pt x="197" y="146"/>
                  </a:cubicBezTo>
                  <a:cubicBezTo>
                    <a:pt x="207" y="147"/>
                    <a:pt x="223" y="152"/>
                    <a:pt x="229" y="150"/>
                  </a:cubicBezTo>
                  <a:cubicBezTo>
                    <a:pt x="235" y="148"/>
                    <a:pt x="243" y="136"/>
                    <a:pt x="249" y="136"/>
                  </a:cubicBezTo>
                  <a:cubicBezTo>
                    <a:pt x="255" y="136"/>
                    <a:pt x="274" y="135"/>
                    <a:pt x="278" y="130"/>
                  </a:cubicBezTo>
                  <a:cubicBezTo>
                    <a:pt x="282" y="125"/>
                    <a:pt x="289" y="125"/>
                    <a:pt x="287" y="117"/>
                  </a:cubicBezTo>
                  <a:cubicBezTo>
                    <a:pt x="287" y="116"/>
                    <a:pt x="287" y="116"/>
                    <a:pt x="287" y="1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36"/>
            <p:cNvSpPr>
              <a:spLocks/>
            </p:cNvSpPr>
            <p:nvPr/>
          </p:nvSpPr>
          <p:spPr bwMode="auto">
            <a:xfrm>
              <a:off x="11701463" y="8132763"/>
              <a:ext cx="708025" cy="554038"/>
            </a:xfrm>
            <a:custGeom>
              <a:avLst/>
              <a:gdLst>
                <a:gd name="T0" fmla="*/ 522 w 547"/>
                <a:gd name="T1" fmla="*/ 63 h 428"/>
                <a:gd name="T2" fmla="*/ 520 w 547"/>
                <a:gd name="T3" fmla="*/ 17 h 428"/>
                <a:gd name="T4" fmla="*/ 492 w 547"/>
                <a:gd name="T5" fmla="*/ 33 h 428"/>
                <a:gd name="T6" fmla="*/ 470 w 547"/>
                <a:gd name="T7" fmla="*/ 10 h 428"/>
                <a:gd name="T8" fmla="*/ 418 w 547"/>
                <a:gd name="T9" fmla="*/ 0 h 428"/>
                <a:gd name="T10" fmla="*/ 267 w 547"/>
                <a:gd name="T11" fmla="*/ 94 h 428"/>
                <a:gd name="T12" fmla="*/ 203 w 547"/>
                <a:gd name="T13" fmla="*/ 146 h 428"/>
                <a:gd name="T14" fmla="*/ 148 w 547"/>
                <a:gd name="T15" fmla="*/ 164 h 428"/>
                <a:gd name="T16" fmla="*/ 144 w 547"/>
                <a:gd name="T17" fmla="*/ 165 h 428"/>
                <a:gd name="T18" fmla="*/ 142 w 547"/>
                <a:gd name="T19" fmla="*/ 258 h 428"/>
                <a:gd name="T20" fmla="*/ 130 w 547"/>
                <a:gd name="T21" fmla="*/ 284 h 428"/>
                <a:gd name="T22" fmla="*/ 108 w 547"/>
                <a:gd name="T23" fmla="*/ 300 h 428"/>
                <a:gd name="T24" fmla="*/ 53 w 547"/>
                <a:gd name="T25" fmla="*/ 305 h 428"/>
                <a:gd name="T26" fmla="*/ 25 w 547"/>
                <a:gd name="T27" fmla="*/ 314 h 428"/>
                <a:gd name="T28" fmla="*/ 2 w 547"/>
                <a:gd name="T29" fmla="*/ 316 h 428"/>
                <a:gd name="T30" fmla="*/ 2 w 547"/>
                <a:gd name="T31" fmla="*/ 335 h 428"/>
                <a:gd name="T32" fmla="*/ 14 w 547"/>
                <a:gd name="T33" fmla="*/ 355 h 428"/>
                <a:gd name="T34" fmla="*/ 30 w 547"/>
                <a:gd name="T35" fmla="*/ 374 h 428"/>
                <a:gd name="T36" fmla="*/ 37 w 547"/>
                <a:gd name="T37" fmla="*/ 387 h 428"/>
                <a:gd name="T38" fmla="*/ 51 w 547"/>
                <a:gd name="T39" fmla="*/ 400 h 428"/>
                <a:gd name="T40" fmla="*/ 69 w 547"/>
                <a:gd name="T41" fmla="*/ 397 h 428"/>
                <a:gd name="T42" fmla="*/ 71 w 547"/>
                <a:gd name="T43" fmla="*/ 417 h 428"/>
                <a:gd name="T44" fmla="*/ 85 w 547"/>
                <a:gd name="T45" fmla="*/ 423 h 428"/>
                <a:gd name="T46" fmla="*/ 98 w 547"/>
                <a:gd name="T47" fmla="*/ 407 h 428"/>
                <a:gd name="T48" fmla="*/ 109 w 547"/>
                <a:gd name="T49" fmla="*/ 424 h 428"/>
                <a:gd name="T50" fmla="*/ 124 w 547"/>
                <a:gd name="T51" fmla="*/ 417 h 428"/>
                <a:gd name="T52" fmla="*/ 139 w 547"/>
                <a:gd name="T53" fmla="*/ 392 h 428"/>
                <a:gd name="T54" fmla="*/ 148 w 547"/>
                <a:gd name="T55" fmla="*/ 364 h 428"/>
                <a:gd name="T56" fmla="*/ 180 w 547"/>
                <a:gd name="T57" fmla="*/ 364 h 428"/>
                <a:gd name="T58" fmla="*/ 201 w 547"/>
                <a:gd name="T59" fmla="*/ 357 h 428"/>
                <a:gd name="T60" fmla="*/ 229 w 547"/>
                <a:gd name="T61" fmla="*/ 365 h 428"/>
                <a:gd name="T62" fmla="*/ 249 w 547"/>
                <a:gd name="T63" fmla="*/ 384 h 428"/>
                <a:gd name="T64" fmla="*/ 278 w 547"/>
                <a:gd name="T65" fmla="*/ 376 h 428"/>
                <a:gd name="T66" fmla="*/ 305 w 547"/>
                <a:gd name="T67" fmla="*/ 390 h 428"/>
                <a:gd name="T68" fmla="*/ 339 w 547"/>
                <a:gd name="T69" fmla="*/ 390 h 428"/>
                <a:gd name="T70" fmla="*/ 365 w 547"/>
                <a:gd name="T71" fmla="*/ 374 h 428"/>
                <a:gd name="T72" fmla="*/ 410 w 547"/>
                <a:gd name="T73" fmla="*/ 375 h 428"/>
                <a:gd name="T74" fmla="*/ 439 w 547"/>
                <a:gd name="T75" fmla="*/ 382 h 428"/>
                <a:gd name="T76" fmla="*/ 464 w 547"/>
                <a:gd name="T77" fmla="*/ 359 h 428"/>
                <a:gd name="T78" fmla="*/ 469 w 547"/>
                <a:gd name="T79" fmla="*/ 359 h 428"/>
                <a:gd name="T80" fmla="*/ 469 w 547"/>
                <a:gd name="T81" fmla="*/ 348 h 428"/>
                <a:gd name="T82" fmla="*/ 476 w 547"/>
                <a:gd name="T83" fmla="*/ 317 h 428"/>
                <a:gd name="T84" fmla="*/ 533 w 547"/>
                <a:gd name="T85" fmla="*/ 247 h 428"/>
                <a:gd name="T86" fmla="*/ 537 w 547"/>
                <a:gd name="T87" fmla="*/ 159 h 428"/>
                <a:gd name="T88" fmla="*/ 543 w 547"/>
                <a:gd name="T89" fmla="*/ 122 h 428"/>
                <a:gd name="T90" fmla="*/ 537 w 547"/>
                <a:gd name="T91" fmla="*/ 95 h 428"/>
                <a:gd name="T92" fmla="*/ 522 w 547"/>
                <a:gd name="T93" fmla="*/ 63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7" h="428">
                  <a:moveTo>
                    <a:pt x="522" y="63"/>
                  </a:moveTo>
                  <a:cubicBezTo>
                    <a:pt x="522" y="58"/>
                    <a:pt x="521" y="35"/>
                    <a:pt x="520" y="17"/>
                  </a:cubicBezTo>
                  <a:cubicBezTo>
                    <a:pt x="492" y="33"/>
                    <a:pt x="492" y="33"/>
                    <a:pt x="492" y="33"/>
                  </a:cubicBezTo>
                  <a:cubicBezTo>
                    <a:pt x="492" y="33"/>
                    <a:pt x="485" y="20"/>
                    <a:pt x="470" y="10"/>
                  </a:cubicBezTo>
                  <a:cubicBezTo>
                    <a:pt x="455" y="0"/>
                    <a:pt x="418" y="0"/>
                    <a:pt x="418" y="0"/>
                  </a:cubicBezTo>
                  <a:cubicBezTo>
                    <a:pt x="267" y="94"/>
                    <a:pt x="267" y="94"/>
                    <a:pt x="267" y="94"/>
                  </a:cubicBezTo>
                  <a:cubicBezTo>
                    <a:pt x="203" y="146"/>
                    <a:pt x="203" y="146"/>
                    <a:pt x="203" y="146"/>
                  </a:cubicBezTo>
                  <a:cubicBezTo>
                    <a:pt x="203" y="146"/>
                    <a:pt x="161" y="161"/>
                    <a:pt x="148" y="164"/>
                  </a:cubicBezTo>
                  <a:cubicBezTo>
                    <a:pt x="147" y="164"/>
                    <a:pt x="145" y="164"/>
                    <a:pt x="144" y="165"/>
                  </a:cubicBezTo>
                  <a:cubicBezTo>
                    <a:pt x="144" y="190"/>
                    <a:pt x="145" y="256"/>
                    <a:pt x="142" y="258"/>
                  </a:cubicBezTo>
                  <a:cubicBezTo>
                    <a:pt x="137" y="261"/>
                    <a:pt x="134" y="280"/>
                    <a:pt x="130" y="284"/>
                  </a:cubicBezTo>
                  <a:cubicBezTo>
                    <a:pt x="126" y="288"/>
                    <a:pt x="121" y="300"/>
                    <a:pt x="108" y="300"/>
                  </a:cubicBezTo>
                  <a:cubicBezTo>
                    <a:pt x="96" y="300"/>
                    <a:pt x="66" y="307"/>
                    <a:pt x="53" y="305"/>
                  </a:cubicBezTo>
                  <a:cubicBezTo>
                    <a:pt x="41" y="303"/>
                    <a:pt x="30" y="312"/>
                    <a:pt x="25" y="314"/>
                  </a:cubicBezTo>
                  <a:cubicBezTo>
                    <a:pt x="22" y="315"/>
                    <a:pt x="12" y="316"/>
                    <a:pt x="2" y="316"/>
                  </a:cubicBezTo>
                  <a:cubicBezTo>
                    <a:pt x="1" y="324"/>
                    <a:pt x="0" y="334"/>
                    <a:pt x="2" y="335"/>
                  </a:cubicBezTo>
                  <a:cubicBezTo>
                    <a:pt x="6" y="337"/>
                    <a:pt x="8" y="350"/>
                    <a:pt x="14" y="355"/>
                  </a:cubicBezTo>
                  <a:cubicBezTo>
                    <a:pt x="20" y="360"/>
                    <a:pt x="30" y="367"/>
                    <a:pt x="30" y="374"/>
                  </a:cubicBezTo>
                  <a:cubicBezTo>
                    <a:pt x="30" y="381"/>
                    <a:pt x="31" y="387"/>
                    <a:pt x="37" y="387"/>
                  </a:cubicBezTo>
                  <a:cubicBezTo>
                    <a:pt x="42" y="387"/>
                    <a:pt x="45" y="397"/>
                    <a:pt x="51" y="400"/>
                  </a:cubicBezTo>
                  <a:cubicBezTo>
                    <a:pt x="57" y="402"/>
                    <a:pt x="67" y="395"/>
                    <a:pt x="69" y="397"/>
                  </a:cubicBezTo>
                  <a:cubicBezTo>
                    <a:pt x="70" y="400"/>
                    <a:pt x="68" y="417"/>
                    <a:pt x="71" y="417"/>
                  </a:cubicBezTo>
                  <a:cubicBezTo>
                    <a:pt x="73" y="417"/>
                    <a:pt x="80" y="418"/>
                    <a:pt x="85" y="423"/>
                  </a:cubicBezTo>
                  <a:cubicBezTo>
                    <a:pt x="83" y="415"/>
                    <a:pt x="88" y="404"/>
                    <a:pt x="98" y="407"/>
                  </a:cubicBezTo>
                  <a:cubicBezTo>
                    <a:pt x="108" y="410"/>
                    <a:pt x="100" y="419"/>
                    <a:pt x="109" y="424"/>
                  </a:cubicBezTo>
                  <a:cubicBezTo>
                    <a:pt x="119" y="428"/>
                    <a:pt x="124" y="425"/>
                    <a:pt x="124" y="417"/>
                  </a:cubicBezTo>
                  <a:cubicBezTo>
                    <a:pt x="124" y="410"/>
                    <a:pt x="136" y="395"/>
                    <a:pt x="139" y="392"/>
                  </a:cubicBezTo>
                  <a:cubicBezTo>
                    <a:pt x="143" y="389"/>
                    <a:pt x="142" y="369"/>
                    <a:pt x="148" y="364"/>
                  </a:cubicBezTo>
                  <a:cubicBezTo>
                    <a:pt x="154" y="359"/>
                    <a:pt x="173" y="363"/>
                    <a:pt x="180" y="364"/>
                  </a:cubicBezTo>
                  <a:cubicBezTo>
                    <a:pt x="187" y="365"/>
                    <a:pt x="192" y="350"/>
                    <a:pt x="201" y="357"/>
                  </a:cubicBezTo>
                  <a:cubicBezTo>
                    <a:pt x="209" y="364"/>
                    <a:pt x="223" y="358"/>
                    <a:pt x="229" y="365"/>
                  </a:cubicBezTo>
                  <a:cubicBezTo>
                    <a:pt x="235" y="373"/>
                    <a:pt x="238" y="390"/>
                    <a:pt x="249" y="384"/>
                  </a:cubicBezTo>
                  <a:cubicBezTo>
                    <a:pt x="259" y="378"/>
                    <a:pt x="272" y="376"/>
                    <a:pt x="278" y="376"/>
                  </a:cubicBezTo>
                  <a:cubicBezTo>
                    <a:pt x="284" y="376"/>
                    <a:pt x="299" y="388"/>
                    <a:pt x="305" y="390"/>
                  </a:cubicBezTo>
                  <a:cubicBezTo>
                    <a:pt x="311" y="392"/>
                    <a:pt x="332" y="394"/>
                    <a:pt x="339" y="390"/>
                  </a:cubicBezTo>
                  <a:cubicBezTo>
                    <a:pt x="346" y="386"/>
                    <a:pt x="356" y="373"/>
                    <a:pt x="365" y="374"/>
                  </a:cubicBezTo>
                  <a:cubicBezTo>
                    <a:pt x="374" y="375"/>
                    <a:pt x="404" y="372"/>
                    <a:pt x="410" y="375"/>
                  </a:cubicBezTo>
                  <a:cubicBezTo>
                    <a:pt x="416" y="378"/>
                    <a:pt x="430" y="385"/>
                    <a:pt x="439" y="382"/>
                  </a:cubicBezTo>
                  <a:cubicBezTo>
                    <a:pt x="448" y="379"/>
                    <a:pt x="457" y="361"/>
                    <a:pt x="464" y="359"/>
                  </a:cubicBezTo>
                  <a:cubicBezTo>
                    <a:pt x="466" y="358"/>
                    <a:pt x="468" y="359"/>
                    <a:pt x="469" y="359"/>
                  </a:cubicBezTo>
                  <a:cubicBezTo>
                    <a:pt x="469" y="355"/>
                    <a:pt x="469" y="351"/>
                    <a:pt x="469" y="348"/>
                  </a:cubicBezTo>
                  <a:cubicBezTo>
                    <a:pt x="469" y="329"/>
                    <a:pt x="473" y="336"/>
                    <a:pt x="476" y="317"/>
                  </a:cubicBezTo>
                  <a:cubicBezTo>
                    <a:pt x="480" y="299"/>
                    <a:pt x="528" y="250"/>
                    <a:pt x="533" y="247"/>
                  </a:cubicBezTo>
                  <a:cubicBezTo>
                    <a:pt x="537" y="244"/>
                    <a:pt x="537" y="170"/>
                    <a:pt x="537" y="159"/>
                  </a:cubicBezTo>
                  <a:cubicBezTo>
                    <a:pt x="537" y="149"/>
                    <a:pt x="539" y="137"/>
                    <a:pt x="543" y="122"/>
                  </a:cubicBezTo>
                  <a:cubicBezTo>
                    <a:pt x="547" y="107"/>
                    <a:pt x="536" y="108"/>
                    <a:pt x="537" y="95"/>
                  </a:cubicBezTo>
                  <a:cubicBezTo>
                    <a:pt x="538" y="81"/>
                    <a:pt x="522" y="71"/>
                    <a:pt x="522" y="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37"/>
            <p:cNvSpPr>
              <a:spLocks/>
            </p:cNvSpPr>
            <p:nvPr/>
          </p:nvSpPr>
          <p:spPr bwMode="auto">
            <a:xfrm>
              <a:off x="12307888" y="8132763"/>
              <a:ext cx="457200" cy="758825"/>
            </a:xfrm>
            <a:custGeom>
              <a:avLst/>
              <a:gdLst>
                <a:gd name="T0" fmla="*/ 351 w 353"/>
                <a:gd name="T1" fmla="*/ 145 h 586"/>
                <a:gd name="T2" fmla="*/ 83 w 353"/>
                <a:gd name="T3" fmla="*/ 0 h 586"/>
                <a:gd name="T4" fmla="*/ 51 w 353"/>
                <a:gd name="T5" fmla="*/ 17 h 586"/>
                <a:gd name="T6" fmla="*/ 53 w 353"/>
                <a:gd name="T7" fmla="*/ 63 h 586"/>
                <a:gd name="T8" fmla="*/ 68 w 353"/>
                <a:gd name="T9" fmla="*/ 95 h 586"/>
                <a:gd name="T10" fmla="*/ 74 w 353"/>
                <a:gd name="T11" fmla="*/ 122 h 586"/>
                <a:gd name="T12" fmla="*/ 68 w 353"/>
                <a:gd name="T13" fmla="*/ 159 h 586"/>
                <a:gd name="T14" fmla="*/ 64 w 353"/>
                <a:gd name="T15" fmla="*/ 247 h 586"/>
                <a:gd name="T16" fmla="*/ 7 w 353"/>
                <a:gd name="T17" fmla="*/ 317 h 586"/>
                <a:gd name="T18" fmla="*/ 0 w 353"/>
                <a:gd name="T19" fmla="*/ 348 h 586"/>
                <a:gd name="T20" fmla="*/ 0 w 353"/>
                <a:gd name="T21" fmla="*/ 359 h 586"/>
                <a:gd name="T22" fmla="*/ 7 w 353"/>
                <a:gd name="T23" fmla="*/ 366 h 586"/>
                <a:gd name="T24" fmla="*/ 23 w 353"/>
                <a:gd name="T25" fmla="*/ 381 h 586"/>
                <a:gd name="T26" fmla="*/ 45 w 353"/>
                <a:gd name="T27" fmla="*/ 414 h 586"/>
                <a:gd name="T28" fmla="*/ 49 w 353"/>
                <a:gd name="T29" fmla="*/ 445 h 586"/>
                <a:gd name="T30" fmla="*/ 64 w 353"/>
                <a:gd name="T31" fmla="*/ 489 h 586"/>
                <a:gd name="T32" fmla="*/ 49 w 353"/>
                <a:gd name="T33" fmla="*/ 494 h 586"/>
                <a:gd name="T34" fmla="*/ 19 w 353"/>
                <a:gd name="T35" fmla="*/ 498 h 586"/>
                <a:gd name="T36" fmla="*/ 27 w 353"/>
                <a:gd name="T37" fmla="*/ 523 h 586"/>
                <a:gd name="T38" fmla="*/ 56 w 353"/>
                <a:gd name="T39" fmla="*/ 554 h 586"/>
                <a:gd name="T40" fmla="*/ 70 w 353"/>
                <a:gd name="T41" fmla="*/ 583 h 586"/>
                <a:gd name="T42" fmla="*/ 90 w 353"/>
                <a:gd name="T43" fmla="*/ 574 h 586"/>
                <a:gd name="T44" fmla="*/ 112 w 353"/>
                <a:gd name="T45" fmla="*/ 574 h 586"/>
                <a:gd name="T46" fmla="*/ 151 w 353"/>
                <a:gd name="T47" fmla="*/ 563 h 586"/>
                <a:gd name="T48" fmla="*/ 182 w 353"/>
                <a:gd name="T49" fmla="*/ 546 h 586"/>
                <a:gd name="T50" fmla="*/ 184 w 353"/>
                <a:gd name="T51" fmla="*/ 528 h 586"/>
                <a:gd name="T52" fmla="*/ 234 w 353"/>
                <a:gd name="T53" fmla="*/ 517 h 586"/>
                <a:gd name="T54" fmla="*/ 268 w 353"/>
                <a:gd name="T55" fmla="*/ 482 h 586"/>
                <a:gd name="T56" fmla="*/ 276 w 353"/>
                <a:gd name="T57" fmla="*/ 465 h 586"/>
                <a:gd name="T58" fmla="*/ 305 w 353"/>
                <a:gd name="T59" fmla="*/ 454 h 586"/>
                <a:gd name="T60" fmla="*/ 311 w 353"/>
                <a:gd name="T61" fmla="*/ 455 h 586"/>
                <a:gd name="T62" fmla="*/ 310 w 353"/>
                <a:gd name="T63" fmla="*/ 454 h 586"/>
                <a:gd name="T64" fmla="*/ 314 w 353"/>
                <a:gd name="T65" fmla="*/ 439 h 586"/>
                <a:gd name="T66" fmla="*/ 297 w 353"/>
                <a:gd name="T67" fmla="*/ 417 h 586"/>
                <a:gd name="T68" fmla="*/ 290 w 353"/>
                <a:gd name="T69" fmla="*/ 391 h 586"/>
                <a:gd name="T70" fmla="*/ 286 w 353"/>
                <a:gd name="T71" fmla="*/ 371 h 586"/>
                <a:gd name="T72" fmla="*/ 288 w 353"/>
                <a:gd name="T73" fmla="*/ 345 h 586"/>
                <a:gd name="T74" fmla="*/ 303 w 353"/>
                <a:gd name="T75" fmla="*/ 319 h 586"/>
                <a:gd name="T76" fmla="*/ 316 w 353"/>
                <a:gd name="T77" fmla="*/ 298 h 586"/>
                <a:gd name="T78" fmla="*/ 347 w 353"/>
                <a:gd name="T79" fmla="*/ 278 h 586"/>
                <a:gd name="T80" fmla="*/ 351 w 353"/>
                <a:gd name="T81" fmla="*/ 241 h 586"/>
                <a:gd name="T82" fmla="*/ 351 w 353"/>
                <a:gd name="T83" fmla="*/ 145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586">
                  <a:moveTo>
                    <a:pt x="351" y="145"/>
                  </a:moveTo>
                  <a:cubicBezTo>
                    <a:pt x="83" y="0"/>
                    <a:pt x="83" y="0"/>
                    <a:pt x="83" y="0"/>
                  </a:cubicBezTo>
                  <a:cubicBezTo>
                    <a:pt x="51" y="17"/>
                    <a:pt x="51" y="17"/>
                    <a:pt x="51" y="17"/>
                  </a:cubicBezTo>
                  <a:cubicBezTo>
                    <a:pt x="52" y="35"/>
                    <a:pt x="53" y="58"/>
                    <a:pt x="53" y="63"/>
                  </a:cubicBezTo>
                  <a:cubicBezTo>
                    <a:pt x="53" y="71"/>
                    <a:pt x="69" y="81"/>
                    <a:pt x="68" y="95"/>
                  </a:cubicBezTo>
                  <a:cubicBezTo>
                    <a:pt x="67" y="108"/>
                    <a:pt x="78" y="107"/>
                    <a:pt x="74" y="122"/>
                  </a:cubicBezTo>
                  <a:cubicBezTo>
                    <a:pt x="70" y="137"/>
                    <a:pt x="68" y="149"/>
                    <a:pt x="68" y="159"/>
                  </a:cubicBezTo>
                  <a:cubicBezTo>
                    <a:pt x="68" y="170"/>
                    <a:pt x="68" y="244"/>
                    <a:pt x="64" y="247"/>
                  </a:cubicBezTo>
                  <a:cubicBezTo>
                    <a:pt x="59" y="250"/>
                    <a:pt x="11" y="299"/>
                    <a:pt x="7" y="317"/>
                  </a:cubicBezTo>
                  <a:cubicBezTo>
                    <a:pt x="4" y="336"/>
                    <a:pt x="0" y="329"/>
                    <a:pt x="0" y="348"/>
                  </a:cubicBezTo>
                  <a:cubicBezTo>
                    <a:pt x="0" y="351"/>
                    <a:pt x="0" y="355"/>
                    <a:pt x="0" y="359"/>
                  </a:cubicBezTo>
                  <a:cubicBezTo>
                    <a:pt x="3" y="360"/>
                    <a:pt x="4" y="363"/>
                    <a:pt x="7" y="366"/>
                  </a:cubicBezTo>
                  <a:cubicBezTo>
                    <a:pt x="13" y="372"/>
                    <a:pt x="13" y="381"/>
                    <a:pt x="23" y="381"/>
                  </a:cubicBezTo>
                  <a:cubicBezTo>
                    <a:pt x="33" y="381"/>
                    <a:pt x="46" y="405"/>
                    <a:pt x="45" y="414"/>
                  </a:cubicBezTo>
                  <a:cubicBezTo>
                    <a:pt x="44" y="424"/>
                    <a:pt x="50" y="429"/>
                    <a:pt x="49" y="445"/>
                  </a:cubicBezTo>
                  <a:cubicBezTo>
                    <a:pt x="48" y="462"/>
                    <a:pt x="58" y="486"/>
                    <a:pt x="64" y="489"/>
                  </a:cubicBezTo>
                  <a:cubicBezTo>
                    <a:pt x="69" y="492"/>
                    <a:pt x="61" y="495"/>
                    <a:pt x="49" y="494"/>
                  </a:cubicBezTo>
                  <a:cubicBezTo>
                    <a:pt x="37" y="493"/>
                    <a:pt x="19" y="493"/>
                    <a:pt x="19" y="498"/>
                  </a:cubicBezTo>
                  <a:cubicBezTo>
                    <a:pt x="19" y="504"/>
                    <a:pt x="14" y="511"/>
                    <a:pt x="27" y="523"/>
                  </a:cubicBezTo>
                  <a:cubicBezTo>
                    <a:pt x="41" y="536"/>
                    <a:pt x="52" y="540"/>
                    <a:pt x="56" y="554"/>
                  </a:cubicBezTo>
                  <a:cubicBezTo>
                    <a:pt x="60" y="567"/>
                    <a:pt x="66" y="580"/>
                    <a:pt x="70" y="583"/>
                  </a:cubicBezTo>
                  <a:cubicBezTo>
                    <a:pt x="74" y="586"/>
                    <a:pt x="82" y="585"/>
                    <a:pt x="90" y="574"/>
                  </a:cubicBezTo>
                  <a:cubicBezTo>
                    <a:pt x="97" y="564"/>
                    <a:pt x="105" y="584"/>
                    <a:pt x="112" y="574"/>
                  </a:cubicBezTo>
                  <a:cubicBezTo>
                    <a:pt x="120" y="565"/>
                    <a:pt x="145" y="566"/>
                    <a:pt x="151" y="563"/>
                  </a:cubicBezTo>
                  <a:cubicBezTo>
                    <a:pt x="157" y="560"/>
                    <a:pt x="176" y="551"/>
                    <a:pt x="182" y="546"/>
                  </a:cubicBezTo>
                  <a:cubicBezTo>
                    <a:pt x="188" y="541"/>
                    <a:pt x="175" y="533"/>
                    <a:pt x="184" y="528"/>
                  </a:cubicBezTo>
                  <a:cubicBezTo>
                    <a:pt x="194" y="522"/>
                    <a:pt x="223" y="532"/>
                    <a:pt x="234" y="517"/>
                  </a:cubicBezTo>
                  <a:cubicBezTo>
                    <a:pt x="246" y="503"/>
                    <a:pt x="263" y="487"/>
                    <a:pt x="268" y="482"/>
                  </a:cubicBezTo>
                  <a:cubicBezTo>
                    <a:pt x="274" y="477"/>
                    <a:pt x="268" y="472"/>
                    <a:pt x="276" y="465"/>
                  </a:cubicBezTo>
                  <a:cubicBezTo>
                    <a:pt x="283" y="458"/>
                    <a:pt x="298" y="450"/>
                    <a:pt x="305" y="454"/>
                  </a:cubicBezTo>
                  <a:cubicBezTo>
                    <a:pt x="306" y="455"/>
                    <a:pt x="309" y="455"/>
                    <a:pt x="311" y="455"/>
                  </a:cubicBezTo>
                  <a:cubicBezTo>
                    <a:pt x="310" y="454"/>
                    <a:pt x="310" y="454"/>
                    <a:pt x="310" y="454"/>
                  </a:cubicBezTo>
                  <a:cubicBezTo>
                    <a:pt x="314" y="439"/>
                    <a:pt x="314" y="439"/>
                    <a:pt x="314" y="439"/>
                  </a:cubicBezTo>
                  <a:cubicBezTo>
                    <a:pt x="314" y="439"/>
                    <a:pt x="297" y="430"/>
                    <a:pt x="297" y="417"/>
                  </a:cubicBezTo>
                  <a:cubicBezTo>
                    <a:pt x="297" y="404"/>
                    <a:pt x="301" y="391"/>
                    <a:pt x="290" y="391"/>
                  </a:cubicBezTo>
                  <a:cubicBezTo>
                    <a:pt x="279" y="391"/>
                    <a:pt x="277" y="380"/>
                    <a:pt x="286" y="371"/>
                  </a:cubicBezTo>
                  <a:cubicBezTo>
                    <a:pt x="295" y="363"/>
                    <a:pt x="273" y="345"/>
                    <a:pt x="288" y="345"/>
                  </a:cubicBezTo>
                  <a:cubicBezTo>
                    <a:pt x="303" y="345"/>
                    <a:pt x="292" y="321"/>
                    <a:pt x="303" y="319"/>
                  </a:cubicBezTo>
                  <a:cubicBezTo>
                    <a:pt x="314" y="317"/>
                    <a:pt x="316" y="308"/>
                    <a:pt x="316" y="298"/>
                  </a:cubicBezTo>
                  <a:cubicBezTo>
                    <a:pt x="316" y="287"/>
                    <a:pt x="340" y="280"/>
                    <a:pt x="347" y="278"/>
                  </a:cubicBezTo>
                  <a:cubicBezTo>
                    <a:pt x="353" y="276"/>
                    <a:pt x="351" y="241"/>
                    <a:pt x="351" y="241"/>
                  </a:cubicBezTo>
                  <a:lnTo>
                    <a:pt x="351"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38"/>
            <p:cNvSpPr>
              <a:spLocks/>
            </p:cNvSpPr>
            <p:nvPr/>
          </p:nvSpPr>
          <p:spPr bwMode="auto">
            <a:xfrm>
              <a:off x="12792076" y="7715250"/>
              <a:ext cx="498475" cy="496888"/>
            </a:xfrm>
            <a:custGeom>
              <a:avLst/>
              <a:gdLst>
                <a:gd name="T0" fmla="*/ 359 w 385"/>
                <a:gd name="T1" fmla="*/ 83 h 384"/>
                <a:gd name="T2" fmla="*/ 334 w 385"/>
                <a:gd name="T3" fmla="*/ 21 h 384"/>
                <a:gd name="T4" fmla="*/ 330 w 385"/>
                <a:gd name="T5" fmla="*/ 27 h 384"/>
                <a:gd name="T6" fmla="*/ 293 w 385"/>
                <a:gd name="T7" fmla="*/ 25 h 384"/>
                <a:gd name="T8" fmla="*/ 249 w 385"/>
                <a:gd name="T9" fmla="*/ 15 h 384"/>
                <a:gd name="T10" fmla="*/ 175 w 385"/>
                <a:gd name="T11" fmla="*/ 27 h 384"/>
                <a:gd name="T12" fmla="*/ 136 w 385"/>
                <a:gd name="T13" fmla="*/ 31 h 384"/>
                <a:gd name="T14" fmla="*/ 71 w 385"/>
                <a:gd name="T15" fmla="*/ 13 h 384"/>
                <a:gd name="T16" fmla="*/ 18 w 385"/>
                <a:gd name="T17" fmla="*/ 0 h 384"/>
                <a:gd name="T18" fmla="*/ 15 w 385"/>
                <a:gd name="T19" fmla="*/ 9 h 384"/>
                <a:gd name="T20" fmla="*/ 11 w 385"/>
                <a:gd name="T21" fmla="*/ 52 h 384"/>
                <a:gd name="T22" fmla="*/ 11 w 385"/>
                <a:gd name="T23" fmla="*/ 104 h 384"/>
                <a:gd name="T24" fmla="*/ 11 w 385"/>
                <a:gd name="T25" fmla="*/ 375 h 384"/>
                <a:gd name="T26" fmla="*/ 225 w 385"/>
                <a:gd name="T27" fmla="*/ 375 h 384"/>
                <a:gd name="T28" fmla="*/ 238 w 385"/>
                <a:gd name="T29" fmla="*/ 367 h 384"/>
                <a:gd name="T30" fmla="*/ 254 w 385"/>
                <a:gd name="T31" fmla="*/ 373 h 384"/>
                <a:gd name="T32" fmla="*/ 300 w 385"/>
                <a:gd name="T33" fmla="*/ 373 h 384"/>
                <a:gd name="T34" fmla="*/ 319 w 385"/>
                <a:gd name="T35" fmla="*/ 384 h 384"/>
                <a:gd name="T36" fmla="*/ 340 w 385"/>
                <a:gd name="T37" fmla="*/ 367 h 384"/>
                <a:gd name="T38" fmla="*/ 362 w 385"/>
                <a:gd name="T39" fmla="*/ 342 h 384"/>
                <a:gd name="T40" fmla="*/ 381 w 385"/>
                <a:gd name="T41" fmla="*/ 329 h 384"/>
                <a:gd name="T42" fmla="*/ 382 w 385"/>
                <a:gd name="T43" fmla="*/ 328 h 384"/>
                <a:gd name="T44" fmla="*/ 382 w 385"/>
                <a:gd name="T45" fmla="*/ 314 h 384"/>
                <a:gd name="T46" fmla="*/ 366 w 385"/>
                <a:gd name="T47" fmla="*/ 275 h 384"/>
                <a:gd name="T48" fmla="*/ 329 w 385"/>
                <a:gd name="T49" fmla="*/ 203 h 384"/>
                <a:gd name="T50" fmla="*/ 312 w 385"/>
                <a:gd name="T51" fmla="*/ 167 h 384"/>
                <a:gd name="T52" fmla="*/ 288 w 385"/>
                <a:gd name="T53" fmla="*/ 128 h 384"/>
                <a:gd name="T54" fmla="*/ 272 w 385"/>
                <a:gd name="T55" fmla="*/ 64 h 384"/>
                <a:gd name="T56" fmla="*/ 295 w 385"/>
                <a:gd name="T57" fmla="*/ 109 h 384"/>
                <a:gd name="T58" fmla="*/ 331 w 385"/>
                <a:gd name="T59" fmla="*/ 155 h 384"/>
                <a:gd name="T60" fmla="*/ 352 w 385"/>
                <a:gd name="T61" fmla="*/ 105 h 384"/>
                <a:gd name="T62" fmla="*/ 353 w 385"/>
                <a:gd name="T63" fmla="*/ 107 h 384"/>
                <a:gd name="T64" fmla="*/ 354 w 385"/>
                <a:gd name="T65" fmla="*/ 97 h 384"/>
                <a:gd name="T66" fmla="*/ 359 w 385"/>
                <a:gd name="T67" fmla="*/ 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5" h="384">
                  <a:moveTo>
                    <a:pt x="359" y="83"/>
                  </a:moveTo>
                  <a:cubicBezTo>
                    <a:pt x="334" y="21"/>
                    <a:pt x="334" y="21"/>
                    <a:pt x="334" y="21"/>
                  </a:cubicBezTo>
                  <a:cubicBezTo>
                    <a:pt x="332" y="24"/>
                    <a:pt x="331" y="26"/>
                    <a:pt x="330" y="27"/>
                  </a:cubicBezTo>
                  <a:cubicBezTo>
                    <a:pt x="326" y="31"/>
                    <a:pt x="309" y="21"/>
                    <a:pt x="293" y="25"/>
                  </a:cubicBezTo>
                  <a:cubicBezTo>
                    <a:pt x="277" y="29"/>
                    <a:pt x="264" y="23"/>
                    <a:pt x="249" y="15"/>
                  </a:cubicBezTo>
                  <a:cubicBezTo>
                    <a:pt x="233" y="8"/>
                    <a:pt x="182" y="17"/>
                    <a:pt x="175" y="27"/>
                  </a:cubicBezTo>
                  <a:cubicBezTo>
                    <a:pt x="168" y="37"/>
                    <a:pt x="151" y="37"/>
                    <a:pt x="136" y="31"/>
                  </a:cubicBezTo>
                  <a:cubicBezTo>
                    <a:pt x="120" y="25"/>
                    <a:pt x="100" y="15"/>
                    <a:pt x="71" y="13"/>
                  </a:cubicBezTo>
                  <a:cubicBezTo>
                    <a:pt x="44" y="10"/>
                    <a:pt x="23" y="7"/>
                    <a:pt x="18" y="0"/>
                  </a:cubicBezTo>
                  <a:cubicBezTo>
                    <a:pt x="17" y="3"/>
                    <a:pt x="16" y="6"/>
                    <a:pt x="15" y="9"/>
                  </a:cubicBezTo>
                  <a:cubicBezTo>
                    <a:pt x="6" y="33"/>
                    <a:pt x="21" y="39"/>
                    <a:pt x="11" y="52"/>
                  </a:cubicBezTo>
                  <a:cubicBezTo>
                    <a:pt x="0" y="65"/>
                    <a:pt x="11" y="80"/>
                    <a:pt x="11" y="104"/>
                  </a:cubicBezTo>
                  <a:cubicBezTo>
                    <a:pt x="11" y="121"/>
                    <a:pt x="11" y="279"/>
                    <a:pt x="11" y="375"/>
                  </a:cubicBezTo>
                  <a:cubicBezTo>
                    <a:pt x="225" y="375"/>
                    <a:pt x="225" y="375"/>
                    <a:pt x="225" y="375"/>
                  </a:cubicBezTo>
                  <a:cubicBezTo>
                    <a:pt x="225" y="375"/>
                    <a:pt x="231" y="371"/>
                    <a:pt x="238" y="367"/>
                  </a:cubicBezTo>
                  <a:cubicBezTo>
                    <a:pt x="244" y="363"/>
                    <a:pt x="254" y="373"/>
                    <a:pt x="254" y="373"/>
                  </a:cubicBezTo>
                  <a:cubicBezTo>
                    <a:pt x="300" y="373"/>
                    <a:pt x="300" y="373"/>
                    <a:pt x="300" y="373"/>
                  </a:cubicBezTo>
                  <a:cubicBezTo>
                    <a:pt x="300" y="373"/>
                    <a:pt x="308" y="384"/>
                    <a:pt x="319" y="384"/>
                  </a:cubicBezTo>
                  <a:cubicBezTo>
                    <a:pt x="329" y="384"/>
                    <a:pt x="323" y="367"/>
                    <a:pt x="340" y="367"/>
                  </a:cubicBezTo>
                  <a:cubicBezTo>
                    <a:pt x="356" y="367"/>
                    <a:pt x="352" y="342"/>
                    <a:pt x="362" y="342"/>
                  </a:cubicBezTo>
                  <a:cubicBezTo>
                    <a:pt x="373" y="342"/>
                    <a:pt x="371" y="344"/>
                    <a:pt x="381" y="329"/>
                  </a:cubicBezTo>
                  <a:cubicBezTo>
                    <a:pt x="381" y="329"/>
                    <a:pt x="382" y="328"/>
                    <a:pt x="382" y="328"/>
                  </a:cubicBezTo>
                  <a:cubicBezTo>
                    <a:pt x="382" y="324"/>
                    <a:pt x="381" y="319"/>
                    <a:pt x="382" y="314"/>
                  </a:cubicBezTo>
                  <a:cubicBezTo>
                    <a:pt x="385" y="297"/>
                    <a:pt x="373" y="298"/>
                    <a:pt x="366" y="275"/>
                  </a:cubicBezTo>
                  <a:cubicBezTo>
                    <a:pt x="359" y="251"/>
                    <a:pt x="330" y="217"/>
                    <a:pt x="329" y="203"/>
                  </a:cubicBezTo>
                  <a:cubicBezTo>
                    <a:pt x="328" y="190"/>
                    <a:pt x="311" y="182"/>
                    <a:pt x="312" y="167"/>
                  </a:cubicBezTo>
                  <a:cubicBezTo>
                    <a:pt x="312" y="153"/>
                    <a:pt x="304" y="151"/>
                    <a:pt x="288" y="128"/>
                  </a:cubicBezTo>
                  <a:cubicBezTo>
                    <a:pt x="272" y="105"/>
                    <a:pt x="267" y="65"/>
                    <a:pt x="272" y="64"/>
                  </a:cubicBezTo>
                  <a:cubicBezTo>
                    <a:pt x="277" y="62"/>
                    <a:pt x="290" y="98"/>
                    <a:pt x="295" y="109"/>
                  </a:cubicBezTo>
                  <a:cubicBezTo>
                    <a:pt x="301" y="120"/>
                    <a:pt x="318" y="155"/>
                    <a:pt x="331" y="155"/>
                  </a:cubicBezTo>
                  <a:cubicBezTo>
                    <a:pt x="343" y="155"/>
                    <a:pt x="348" y="103"/>
                    <a:pt x="352" y="105"/>
                  </a:cubicBezTo>
                  <a:cubicBezTo>
                    <a:pt x="352" y="106"/>
                    <a:pt x="353" y="106"/>
                    <a:pt x="353" y="107"/>
                  </a:cubicBezTo>
                  <a:cubicBezTo>
                    <a:pt x="354" y="97"/>
                    <a:pt x="354" y="97"/>
                    <a:pt x="354" y="97"/>
                  </a:cubicBezTo>
                  <a:lnTo>
                    <a:pt x="359" y="8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Freeform 39"/>
            <p:cNvSpPr>
              <a:spLocks/>
            </p:cNvSpPr>
            <p:nvPr/>
          </p:nvSpPr>
          <p:spPr bwMode="auto">
            <a:xfrm>
              <a:off x="12091988" y="9124950"/>
              <a:ext cx="258763" cy="285750"/>
            </a:xfrm>
            <a:custGeom>
              <a:avLst/>
              <a:gdLst>
                <a:gd name="T0" fmla="*/ 100 w 200"/>
                <a:gd name="T1" fmla="*/ 210 h 220"/>
                <a:gd name="T2" fmla="*/ 104 w 200"/>
                <a:gd name="T3" fmla="*/ 182 h 220"/>
                <a:gd name="T4" fmla="*/ 126 w 200"/>
                <a:gd name="T5" fmla="*/ 167 h 220"/>
                <a:gd name="T6" fmla="*/ 141 w 200"/>
                <a:gd name="T7" fmla="*/ 147 h 220"/>
                <a:gd name="T8" fmla="*/ 161 w 200"/>
                <a:gd name="T9" fmla="*/ 169 h 220"/>
                <a:gd name="T10" fmla="*/ 187 w 200"/>
                <a:gd name="T11" fmla="*/ 173 h 220"/>
                <a:gd name="T12" fmla="*/ 198 w 200"/>
                <a:gd name="T13" fmla="*/ 132 h 220"/>
                <a:gd name="T14" fmla="*/ 189 w 200"/>
                <a:gd name="T15" fmla="*/ 95 h 220"/>
                <a:gd name="T16" fmla="*/ 183 w 200"/>
                <a:gd name="T17" fmla="*/ 67 h 220"/>
                <a:gd name="T18" fmla="*/ 187 w 200"/>
                <a:gd name="T19" fmla="*/ 39 h 220"/>
                <a:gd name="T20" fmla="*/ 152 w 200"/>
                <a:gd name="T21" fmla="*/ 39 h 220"/>
                <a:gd name="T22" fmla="*/ 156 w 200"/>
                <a:gd name="T23" fmla="*/ 2 h 220"/>
                <a:gd name="T24" fmla="*/ 104 w 200"/>
                <a:gd name="T25" fmla="*/ 0 h 220"/>
                <a:gd name="T26" fmla="*/ 97 w 200"/>
                <a:gd name="T27" fmla="*/ 2 h 220"/>
                <a:gd name="T28" fmla="*/ 96 w 200"/>
                <a:gd name="T29" fmla="*/ 47 h 220"/>
                <a:gd name="T30" fmla="*/ 48 w 200"/>
                <a:gd name="T31" fmla="*/ 49 h 220"/>
                <a:gd name="T32" fmla="*/ 32 w 200"/>
                <a:gd name="T33" fmla="*/ 52 h 220"/>
                <a:gd name="T34" fmla="*/ 26 w 200"/>
                <a:gd name="T35" fmla="*/ 59 h 220"/>
                <a:gd name="T36" fmla="*/ 39 w 200"/>
                <a:gd name="T37" fmla="*/ 77 h 220"/>
                <a:gd name="T38" fmla="*/ 20 w 200"/>
                <a:gd name="T39" fmla="*/ 91 h 220"/>
                <a:gd name="T40" fmla="*/ 6 w 200"/>
                <a:gd name="T41" fmla="*/ 114 h 220"/>
                <a:gd name="T42" fmla="*/ 23 w 200"/>
                <a:gd name="T43" fmla="*/ 145 h 220"/>
                <a:gd name="T44" fmla="*/ 49 w 200"/>
                <a:gd name="T45" fmla="*/ 177 h 220"/>
                <a:gd name="T46" fmla="*/ 83 w 200"/>
                <a:gd name="T47" fmla="*/ 220 h 220"/>
                <a:gd name="T48" fmla="*/ 100 w 200"/>
                <a:gd name="T49" fmla="*/ 2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220">
                  <a:moveTo>
                    <a:pt x="100" y="210"/>
                  </a:moveTo>
                  <a:cubicBezTo>
                    <a:pt x="118" y="210"/>
                    <a:pt x="111" y="199"/>
                    <a:pt x="104" y="182"/>
                  </a:cubicBezTo>
                  <a:cubicBezTo>
                    <a:pt x="98" y="165"/>
                    <a:pt x="115" y="167"/>
                    <a:pt x="126" y="167"/>
                  </a:cubicBezTo>
                  <a:cubicBezTo>
                    <a:pt x="137" y="167"/>
                    <a:pt x="133" y="147"/>
                    <a:pt x="141" y="147"/>
                  </a:cubicBezTo>
                  <a:cubicBezTo>
                    <a:pt x="150" y="147"/>
                    <a:pt x="152" y="171"/>
                    <a:pt x="161" y="169"/>
                  </a:cubicBezTo>
                  <a:cubicBezTo>
                    <a:pt x="170" y="167"/>
                    <a:pt x="176" y="176"/>
                    <a:pt x="187" y="173"/>
                  </a:cubicBezTo>
                  <a:cubicBezTo>
                    <a:pt x="198" y="171"/>
                    <a:pt x="198" y="149"/>
                    <a:pt x="198" y="132"/>
                  </a:cubicBezTo>
                  <a:cubicBezTo>
                    <a:pt x="198" y="115"/>
                    <a:pt x="200" y="102"/>
                    <a:pt x="189" y="95"/>
                  </a:cubicBezTo>
                  <a:cubicBezTo>
                    <a:pt x="178" y="89"/>
                    <a:pt x="170" y="73"/>
                    <a:pt x="183" y="67"/>
                  </a:cubicBezTo>
                  <a:cubicBezTo>
                    <a:pt x="196" y="60"/>
                    <a:pt x="198" y="47"/>
                    <a:pt x="187" y="39"/>
                  </a:cubicBezTo>
                  <a:cubicBezTo>
                    <a:pt x="176" y="30"/>
                    <a:pt x="152" y="47"/>
                    <a:pt x="152" y="39"/>
                  </a:cubicBezTo>
                  <a:cubicBezTo>
                    <a:pt x="152" y="34"/>
                    <a:pt x="154" y="17"/>
                    <a:pt x="156" y="2"/>
                  </a:cubicBezTo>
                  <a:cubicBezTo>
                    <a:pt x="131" y="1"/>
                    <a:pt x="104" y="0"/>
                    <a:pt x="104" y="0"/>
                  </a:cubicBezTo>
                  <a:cubicBezTo>
                    <a:pt x="97" y="2"/>
                    <a:pt x="97" y="2"/>
                    <a:pt x="97" y="2"/>
                  </a:cubicBezTo>
                  <a:cubicBezTo>
                    <a:pt x="99" y="27"/>
                    <a:pt x="96" y="47"/>
                    <a:pt x="96" y="47"/>
                  </a:cubicBezTo>
                  <a:cubicBezTo>
                    <a:pt x="96" y="47"/>
                    <a:pt x="57" y="49"/>
                    <a:pt x="48" y="49"/>
                  </a:cubicBezTo>
                  <a:cubicBezTo>
                    <a:pt x="46" y="49"/>
                    <a:pt x="40" y="50"/>
                    <a:pt x="32" y="52"/>
                  </a:cubicBezTo>
                  <a:cubicBezTo>
                    <a:pt x="30" y="54"/>
                    <a:pt x="27" y="57"/>
                    <a:pt x="26" y="59"/>
                  </a:cubicBezTo>
                  <a:cubicBezTo>
                    <a:pt x="21" y="64"/>
                    <a:pt x="37" y="70"/>
                    <a:pt x="39" y="77"/>
                  </a:cubicBezTo>
                  <a:cubicBezTo>
                    <a:pt x="42" y="83"/>
                    <a:pt x="19" y="81"/>
                    <a:pt x="20" y="91"/>
                  </a:cubicBezTo>
                  <a:cubicBezTo>
                    <a:pt x="20" y="101"/>
                    <a:pt x="12" y="109"/>
                    <a:pt x="6" y="114"/>
                  </a:cubicBezTo>
                  <a:cubicBezTo>
                    <a:pt x="0" y="118"/>
                    <a:pt x="23" y="138"/>
                    <a:pt x="23" y="145"/>
                  </a:cubicBezTo>
                  <a:cubicBezTo>
                    <a:pt x="24" y="152"/>
                    <a:pt x="29" y="158"/>
                    <a:pt x="49" y="177"/>
                  </a:cubicBezTo>
                  <a:cubicBezTo>
                    <a:pt x="67" y="195"/>
                    <a:pt x="58" y="200"/>
                    <a:pt x="83" y="220"/>
                  </a:cubicBezTo>
                  <a:cubicBezTo>
                    <a:pt x="87" y="215"/>
                    <a:pt x="92" y="210"/>
                    <a:pt x="100" y="2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40"/>
            <p:cNvSpPr>
              <a:spLocks/>
            </p:cNvSpPr>
            <p:nvPr/>
          </p:nvSpPr>
          <p:spPr bwMode="auto">
            <a:xfrm>
              <a:off x="12118976" y="9128125"/>
              <a:ext cx="101600" cy="63500"/>
            </a:xfrm>
            <a:custGeom>
              <a:avLst/>
              <a:gdLst>
                <a:gd name="T0" fmla="*/ 75 w 78"/>
                <a:gd name="T1" fmla="*/ 45 h 50"/>
                <a:gd name="T2" fmla="*/ 76 w 78"/>
                <a:gd name="T3" fmla="*/ 0 h 50"/>
                <a:gd name="T4" fmla="*/ 68 w 78"/>
                <a:gd name="T5" fmla="*/ 2 h 50"/>
                <a:gd name="T6" fmla="*/ 19 w 78"/>
                <a:gd name="T7" fmla="*/ 2 h 50"/>
                <a:gd name="T8" fmla="*/ 19 w 78"/>
                <a:gd name="T9" fmla="*/ 3 h 50"/>
                <a:gd name="T10" fmla="*/ 11 w 78"/>
                <a:gd name="T11" fmla="*/ 26 h 50"/>
                <a:gd name="T12" fmla="*/ 9 w 78"/>
                <a:gd name="T13" fmla="*/ 40 h 50"/>
                <a:gd name="T14" fmla="*/ 11 w 78"/>
                <a:gd name="T15" fmla="*/ 50 h 50"/>
                <a:gd name="T16" fmla="*/ 27 w 78"/>
                <a:gd name="T17" fmla="*/ 47 h 50"/>
                <a:gd name="T18" fmla="*/ 75 w 78"/>
                <a:gd name="T19"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50">
                  <a:moveTo>
                    <a:pt x="75" y="45"/>
                  </a:moveTo>
                  <a:cubicBezTo>
                    <a:pt x="75" y="45"/>
                    <a:pt x="78" y="25"/>
                    <a:pt x="76" y="0"/>
                  </a:cubicBezTo>
                  <a:cubicBezTo>
                    <a:pt x="68" y="2"/>
                    <a:pt x="68" y="2"/>
                    <a:pt x="68" y="2"/>
                  </a:cubicBezTo>
                  <a:cubicBezTo>
                    <a:pt x="19" y="2"/>
                    <a:pt x="19" y="2"/>
                    <a:pt x="19" y="2"/>
                  </a:cubicBezTo>
                  <a:cubicBezTo>
                    <a:pt x="19" y="3"/>
                    <a:pt x="19" y="3"/>
                    <a:pt x="19" y="3"/>
                  </a:cubicBezTo>
                  <a:cubicBezTo>
                    <a:pt x="24" y="11"/>
                    <a:pt x="22" y="23"/>
                    <a:pt x="11" y="26"/>
                  </a:cubicBezTo>
                  <a:cubicBezTo>
                    <a:pt x="0" y="30"/>
                    <a:pt x="1" y="40"/>
                    <a:pt x="9" y="40"/>
                  </a:cubicBezTo>
                  <a:cubicBezTo>
                    <a:pt x="15" y="41"/>
                    <a:pt x="14" y="45"/>
                    <a:pt x="11" y="50"/>
                  </a:cubicBezTo>
                  <a:cubicBezTo>
                    <a:pt x="19" y="48"/>
                    <a:pt x="25" y="47"/>
                    <a:pt x="27" y="47"/>
                  </a:cubicBezTo>
                  <a:cubicBezTo>
                    <a:pt x="36" y="47"/>
                    <a:pt x="75" y="45"/>
                    <a:pt x="75" y="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41"/>
            <p:cNvSpPr>
              <a:spLocks/>
            </p:cNvSpPr>
            <p:nvPr/>
          </p:nvSpPr>
          <p:spPr bwMode="auto">
            <a:xfrm>
              <a:off x="12199938" y="9059863"/>
              <a:ext cx="322263" cy="401638"/>
            </a:xfrm>
            <a:custGeom>
              <a:avLst/>
              <a:gdLst>
                <a:gd name="T0" fmla="*/ 67 w 249"/>
                <a:gd name="T1" fmla="*/ 293 h 310"/>
                <a:gd name="T2" fmla="*/ 91 w 249"/>
                <a:gd name="T3" fmla="*/ 295 h 310"/>
                <a:gd name="T4" fmla="*/ 119 w 249"/>
                <a:gd name="T5" fmla="*/ 297 h 310"/>
                <a:gd name="T6" fmla="*/ 135 w 249"/>
                <a:gd name="T7" fmla="*/ 295 h 310"/>
                <a:gd name="T8" fmla="*/ 156 w 249"/>
                <a:gd name="T9" fmla="*/ 276 h 310"/>
                <a:gd name="T10" fmla="*/ 169 w 249"/>
                <a:gd name="T11" fmla="*/ 249 h 310"/>
                <a:gd name="T12" fmla="*/ 171 w 249"/>
                <a:gd name="T13" fmla="*/ 191 h 310"/>
                <a:gd name="T14" fmla="*/ 202 w 249"/>
                <a:gd name="T15" fmla="*/ 152 h 310"/>
                <a:gd name="T16" fmla="*/ 228 w 249"/>
                <a:gd name="T17" fmla="*/ 78 h 310"/>
                <a:gd name="T18" fmla="*/ 241 w 249"/>
                <a:gd name="T19" fmla="*/ 41 h 310"/>
                <a:gd name="T20" fmla="*/ 246 w 249"/>
                <a:gd name="T21" fmla="*/ 4 h 310"/>
                <a:gd name="T22" fmla="*/ 246 w 249"/>
                <a:gd name="T23" fmla="*/ 5 h 310"/>
                <a:gd name="T24" fmla="*/ 216 w 249"/>
                <a:gd name="T25" fmla="*/ 0 h 310"/>
                <a:gd name="T26" fmla="*/ 201 w 249"/>
                <a:gd name="T27" fmla="*/ 5 h 310"/>
                <a:gd name="T28" fmla="*/ 181 w 249"/>
                <a:gd name="T29" fmla="*/ 9 h 310"/>
                <a:gd name="T30" fmla="*/ 175 w 249"/>
                <a:gd name="T31" fmla="*/ 35 h 310"/>
                <a:gd name="T32" fmla="*/ 164 w 249"/>
                <a:gd name="T33" fmla="*/ 70 h 310"/>
                <a:gd name="T34" fmla="*/ 114 w 249"/>
                <a:gd name="T35" fmla="*/ 52 h 310"/>
                <a:gd name="T36" fmla="*/ 73 w 249"/>
                <a:gd name="T37" fmla="*/ 52 h 310"/>
                <a:gd name="T38" fmla="*/ 69 w 249"/>
                <a:gd name="T39" fmla="*/ 89 h 310"/>
                <a:gd name="T40" fmla="*/ 104 w 249"/>
                <a:gd name="T41" fmla="*/ 89 h 310"/>
                <a:gd name="T42" fmla="*/ 100 w 249"/>
                <a:gd name="T43" fmla="*/ 117 h 310"/>
                <a:gd name="T44" fmla="*/ 106 w 249"/>
                <a:gd name="T45" fmla="*/ 145 h 310"/>
                <a:gd name="T46" fmla="*/ 115 w 249"/>
                <a:gd name="T47" fmla="*/ 182 h 310"/>
                <a:gd name="T48" fmla="*/ 104 w 249"/>
                <a:gd name="T49" fmla="*/ 223 h 310"/>
                <a:gd name="T50" fmla="*/ 78 w 249"/>
                <a:gd name="T51" fmla="*/ 219 h 310"/>
                <a:gd name="T52" fmla="*/ 58 w 249"/>
                <a:gd name="T53" fmla="*/ 197 h 310"/>
                <a:gd name="T54" fmla="*/ 43 w 249"/>
                <a:gd name="T55" fmla="*/ 217 h 310"/>
                <a:gd name="T56" fmla="*/ 21 w 249"/>
                <a:gd name="T57" fmla="*/ 232 h 310"/>
                <a:gd name="T58" fmla="*/ 17 w 249"/>
                <a:gd name="T59" fmla="*/ 260 h 310"/>
                <a:gd name="T60" fmla="*/ 0 w 249"/>
                <a:gd name="T61" fmla="*/ 270 h 310"/>
                <a:gd name="T62" fmla="*/ 4 w 249"/>
                <a:gd name="T63" fmla="*/ 273 h 310"/>
                <a:gd name="T64" fmla="*/ 34 w 249"/>
                <a:gd name="T65" fmla="*/ 310 h 310"/>
                <a:gd name="T66" fmla="*/ 67 w 249"/>
                <a:gd name="T67" fmla="*/ 29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310">
                  <a:moveTo>
                    <a:pt x="67" y="293"/>
                  </a:moveTo>
                  <a:cubicBezTo>
                    <a:pt x="74" y="295"/>
                    <a:pt x="78" y="306"/>
                    <a:pt x="91" y="295"/>
                  </a:cubicBezTo>
                  <a:cubicBezTo>
                    <a:pt x="104" y="284"/>
                    <a:pt x="119" y="286"/>
                    <a:pt x="119" y="297"/>
                  </a:cubicBezTo>
                  <a:cubicBezTo>
                    <a:pt x="119" y="308"/>
                    <a:pt x="124" y="306"/>
                    <a:pt x="135" y="295"/>
                  </a:cubicBezTo>
                  <a:cubicBezTo>
                    <a:pt x="145" y="284"/>
                    <a:pt x="156" y="297"/>
                    <a:pt x="156" y="276"/>
                  </a:cubicBezTo>
                  <a:cubicBezTo>
                    <a:pt x="156" y="254"/>
                    <a:pt x="169" y="273"/>
                    <a:pt x="169" y="249"/>
                  </a:cubicBezTo>
                  <a:cubicBezTo>
                    <a:pt x="169" y="226"/>
                    <a:pt x="171" y="202"/>
                    <a:pt x="171" y="191"/>
                  </a:cubicBezTo>
                  <a:cubicBezTo>
                    <a:pt x="171" y="180"/>
                    <a:pt x="202" y="169"/>
                    <a:pt x="202" y="152"/>
                  </a:cubicBezTo>
                  <a:cubicBezTo>
                    <a:pt x="202" y="134"/>
                    <a:pt x="228" y="99"/>
                    <a:pt x="228" y="78"/>
                  </a:cubicBezTo>
                  <a:cubicBezTo>
                    <a:pt x="228" y="56"/>
                    <a:pt x="235" y="52"/>
                    <a:pt x="241" y="41"/>
                  </a:cubicBezTo>
                  <a:cubicBezTo>
                    <a:pt x="246" y="33"/>
                    <a:pt x="249" y="18"/>
                    <a:pt x="246" y="4"/>
                  </a:cubicBezTo>
                  <a:cubicBezTo>
                    <a:pt x="246" y="5"/>
                    <a:pt x="246" y="5"/>
                    <a:pt x="246" y="5"/>
                  </a:cubicBezTo>
                  <a:cubicBezTo>
                    <a:pt x="216" y="0"/>
                    <a:pt x="216" y="0"/>
                    <a:pt x="216" y="0"/>
                  </a:cubicBezTo>
                  <a:cubicBezTo>
                    <a:pt x="201" y="5"/>
                    <a:pt x="201" y="5"/>
                    <a:pt x="201" y="5"/>
                  </a:cubicBezTo>
                  <a:cubicBezTo>
                    <a:pt x="181" y="9"/>
                    <a:pt x="181" y="9"/>
                    <a:pt x="181" y="9"/>
                  </a:cubicBezTo>
                  <a:cubicBezTo>
                    <a:pt x="181" y="9"/>
                    <a:pt x="183" y="24"/>
                    <a:pt x="175" y="35"/>
                  </a:cubicBezTo>
                  <a:cubicBezTo>
                    <a:pt x="166" y="46"/>
                    <a:pt x="164" y="70"/>
                    <a:pt x="164" y="70"/>
                  </a:cubicBezTo>
                  <a:cubicBezTo>
                    <a:pt x="164" y="70"/>
                    <a:pt x="125" y="50"/>
                    <a:pt x="114" y="52"/>
                  </a:cubicBezTo>
                  <a:cubicBezTo>
                    <a:pt x="109" y="53"/>
                    <a:pt x="92" y="53"/>
                    <a:pt x="73" y="52"/>
                  </a:cubicBezTo>
                  <a:cubicBezTo>
                    <a:pt x="71" y="67"/>
                    <a:pt x="69" y="84"/>
                    <a:pt x="69" y="89"/>
                  </a:cubicBezTo>
                  <a:cubicBezTo>
                    <a:pt x="69" y="97"/>
                    <a:pt x="93" y="80"/>
                    <a:pt x="104" y="89"/>
                  </a:cubicBezTo>
                  <a:cubicBezTo>
                    <a:pt x="115" y="97"/>
                    <a:pt x="113" y="110"/>
                    <a:pt x="100" y="117"/>
                  </a:cubicBezTo>
                  <a:cubicBezTo>
                    <a:pt x="87" y="123"/>
                    <a:pt x="95" y="139"/>
                    <a:pt x="106" y="145"/>
                  </a:cubicBezTo>
                  <a:cubicBezTo>
                    <a:pt x="117" y="152"/>
                    <a:pt x="115" y="165"/>
                    <a:pt x="115" y="182"/>
                  </a:cubicBezTo>
                  <a:cubicBezTo>
                    <a:pt x="115" y="199"/>
                    <a:pt x="115" y="221"/>
                    <a:pt x="104" y="223"/>
                  </a:cubicBezTo>
                  <a:cubicBezTo>
                    <a:pt x="93" y="226"/>
                    <a:pt x="87" y="217"/>
                    <a:pt x="78" y="219"/>
                  </a:cubicBezTo>
                  <a:cubicBezTo>
                    <a:pt x="69" y="221"/>
                    <a:pt x="67" y="197"/>
                    <a:pt x="58" y="197"/>
                  </a:cubicBezTo>
                  <a:cubicBezTo>
                    <a:pt x="50" y="197"/>
                    <a:pt x="54" y="217"/>
                    <a:pt x="43" y="217"/>
                  </a:cubicBezTo>
                  <a:cubicBezTo>
                    <a:pt x="32" y="217"/>
                    <a:pt x="15" y="215"/>
                    <a:pt x="21" y="232"/>
                  </a:cubicBezTo>
                  <a:cubicBezTo>
                    <a:pt x="28" y="249"/>
                    <a:pt x="35" y="260"/>
                    <a:pt x="17" y="260"/>
                  </a:cubicBezTo>
                  <a:cubicBezTo>
                    <a:pt x="9" y="260"/>
                    <a:pt x="4" y="265"/>
                    <a:pt x="0" y="270"/>
                  </a:cubicBezTo>
                  <a:cubicBezTo>
                    <a:pt x="2" y="271"/>
                    <a:pt x="3" y="272"/>
                    <a:pt x="4" y="273"/>
                  </a:cubicBezTo>
                  <a:cubicBezTo>
                    <a:pt x="19" y="285"/>
                    <a:pt x="28" y="297"/>
                    <a:pt x="34" y="310"/>
                  </a:cubicBezTo>
                  <a:cubicBezTo>
                    <a:pt x="49" y="301"/>
                    <a:pt x="64" y="292"/>
                    <a:pt x="67" y="2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42"/>
            <p:cNvSpPr>
              <a:spLocks/>
            </p:cNvSpPr>
            <p:nvPr/>
          </p:nvSpPr>
          <p:spPr bwMode="auto">
            <a:xfrm>
              <a:off x="12661901" y="8139113"/>
              <a:ext cx="755650" cy="931863"/>
            </a:xfrm>
            <a:custGeom>
              <a:avLst/>
              <a:gdLst>
                <a:gd name="T0" fmla="*/ 440 w 583"/>
                <a:gd name="T1" fmla="*/ 39 h 719"/>
                <a:gd name="T2" fmla="*/ 400 w 583"/>
                <a:gd name="T3" fmla="*/ 45 h 719"/>
                <a:gd name="T4" fmla="*/ 338 w 583"/>
                <a:gd name="T5" fmla="*/ 39 h 719"/>
                <a:gd name="T6" fmla="*/ 111 w 583"/>
                <a:gd name="T7" fmla="*/ 47 h 719"/>
                <a:gd name="T8" fmla="*/ 78 w 583"/>
                <a:gd name="T9" fmla="*/ 121 h 719"/>
                <a:gd name="T10" fmla="*/ 74 w 583"/>
                <a:gd name="T11" fmla="*/ 273 h 719"/>
                <a:gd name="T12" fmla="*/ 30 w 583"/>
                <a:gd name="T13" fmla="*/ 314 h 719"/>
                <a:gd name="T14" fmla="*/ 13 w 583"/>
                <a:gd name="T15" fmla="*/ 366 h 719"/>
                <a:gd name="T16" fmla="*/ 24 w 583"/>
                <a:gd name="T17" fmla="*/ 412 h 719"/>
                <a:gd name="T18" fmla="*/ 37 w 583"/>
                <a:gd name="T19" fmla="*/ 449 h 719"/>
                <a:gd name="T20" fmla="*/ 65 w 583"/>
                <a:gd name="T21" fmla="*/ 514 h 719"/>
                <a:gd name="T22" fmla="*/ 76 w 583"/>
                <a:gd name="T23" fmla="*/ 529 h 719"/>
                <a:gd name="T24" fmla="*/ 108 w 583"/>
                <a:gd name="T25" fmla="*/ 553 h 719"/>
                <a:gd name="T26" fmla="*/ 145 w 583"/>
                <a:gd name="T27" fmla="*/ 594 h 719"/>
                <a:gd name="T28" fmla="*/ 182 w 583"/>
                <a:gd name="T29" fmla="*/ 635 h 719"/>
                <a:gd name="T30" fmla="*/ 199 w 583"/>
                <a:gd name="T31" fmla="*/ 665 h 719"/>
                <a:gd name="T32" fmla="*/ 236 w 583"/>
                <a:gd name="T33" fmla="*/ 682 h 719"/>
                <a:gd name="T34" fmla="*/ 273 w 583"/>
                <a:gd name="T35" fmla="*/ 680 h 719"/>
                <a:gd name="T36" fmla="*/ 340 w 583"/>
                <a:gd name="T37" fmla="*/ 707 h 719"/>
                <a:gd name="T38" fmla="*/ 388 w 583"/>
                <a:gd name="T39" fmla="*/ 706 h 719"/>
                <a:gd name="T40" fmla="*/ 421 w 583"/>
                <a:gd name="T41" fmla="*/ 693 h 719"/>
                <a:gd name="T42" fmla="*/ 454 w 583"/>
                <a:gd name="T43" fmla="*/ 668 h 719"/>
                <a:gd name="T44" fmla="*/ 484 w 583"/>
                <a:gd name="T45" fmla="*/ 676 h 719"/>
                <a:gd name="T46" fmla="*/ 452 w 583"/>
                <a:gd name="T47" fmla="*/ 619 h 719"/>
                <a:gd name="T48" fmla="*/ 389 w 583"/>
                <a:gd name="T49" fmla="*/ 563 h 719"/>
                <a:gd name="T50" fmla="*/ 423 w 583"/>
                <a:gd name="T51" fmla="*/ 536 h 719"/>
                <a:gd name="T52" fmla="*/ 439 w 583"/>
                <a:gd name="T53" fmla="*/ 465 h 719"/>
                <a:gd name="T54" fmla="*/ 465 w 583"/>
                <a:gd name="T55" fmla="*/ 415 h 719"/>
                <a:gd name="T56" fmla="*/ 502 w 583"/>
                <a:gd name="T57" fmla="*/ 371 h 719"/>
                <a:gd name="T58" fmla="*/ 517 w 583"/>
                <a:gd name="T59" fmla="*/ 282 h 719"/>
                <a:gd name="T60" fmla="*/ 549 w 583"/>
                <a:gd name="T61" fmla="*/ 228 h 719"/>
                <a:gd name="T62" fmla="*/ 561 w 583"/>
                <a:gd name="T63" fmla="*/ 176 h 719"/>
                <a:gd name="T64" fmla="*/ 533 w 583"/>
                <a:gd name="T65" fmla="*/ 63 h 719"/>
                <a:gd name="T66" fmla="*/ 482 w 583"/>
                <a:gd name="T67" fmla="*/ 0 h 719"/>
                <a:gd name="T68" fmla="*/ 462 w 583"/>
                <a:gd name="T69" fmla="*/ 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3" h="719">
                  <a:moveTo>
                    <a:pt x="462" y="14"/>
                  </a:moveTo>
                  <a:cubicBezTo>
                    <a:pt x="452" y="14"/>
                    <a:pt x="456" y="39"/>
                    <a:pt x="440" y="39"/>
                  </a:cubicBezTo>
                  <a:cubicBezTo>
                    <a:pt x="423" y="39"/>
                    <a:pt x="429" y="56"/>
                    <a:pt x="419" y="56"/>
                  </a:cubicBezTo>
                  <a:cubicBezTo>
                    <a:pt x="408" y="56"/>
                    <a:pt x="400" y="45"/>
                    <a:pt x="400" y="45"/>
                  </a:cubicBezTo>
                  <a:cubicBezTo>
                    <a:pt x="354" y="45"/>
                    <a:pt x="354" y="45"/>
                    <a:pt x="354" y="45"/>
                  </a:cubicBezTo>
                  <a:cubicBezTo>
                    <a:pt x="354" y="45"/>
                    <a:pt x="344" y="35"/>
                    <a:pt x="338" y="39"/>
                  </a:cubicBezTo>
                  <a:cubicBezTo>
                    <a:pt x="331" y="43"/>
                    <a:pt x="325" y="47"/>
                    <a:pt x="325" y="47"/>
                  </a:cubicBezTo>
                  <a:cubicBezTo>
                    <a:pt x="111" y="47"/>
                    <a:pt x="111" y="47"/>
                    <a:pt x="111" y="47"/>
                  </a:cubicBezTo>
                  <a:cubicBezTo>
                    <a:pt x="111" y="90"/>
                    <a:pt x="111" y="121"/>
                    <a:pt x="111" y="121"/>
                  </a:cubicBezTo>
                  <a:cubicBezTo>
                    <a:pt x="78" y="121"/>
                    <a:pt x="78" y="121"/>
                    <a:pt x="78" y="121"/>
                  </a:cubicBezTo>
                  <a:cubicBezTo>
                    <a:pt x="78" y="236"/>
                    <a:pt x="78" y="236"/>
                    <a:pt x="78" y="236"/>
                  </a:cubicBezTo>
                  <a:cubicBezTo>
                    <a:pt x="78" y="236"/>
                    <a:pt x="80" y="271"/>
                    <a:pt x="74" y="273"/>
                  </a:cubicBezTo>
                  <a:cubicBezTo>
                    <a:pt x="67" y="275"/>
                    <a:pt x="43" y="282"/>
                    <a:pt x="43" y="293"/>
                  </a:cubicBezTo>
                  <a:cubicBezTo>
                    <a:pt x="43" y="303"/>
                    <a:pt x="41" y="312"/>
                    <a:pt x="30" y="314"/>
                  </a:cubicBezTo>
                  <a:cubicBezTo>
                    <a:pt x="19" y="316"/>
                    <a:pt x="30" y="340"/>
                    <a:pt x="15" y="340"/>
                  </a:cubicBezTo>
                  <a:cubicBezTo>
                    <a:pt x="0" y="340"/>
                    <a:pt x="22" y="358"/>
                    <a:pt x="13" y="366"/>
                  </a:cubicBezTo>
                  <a:cubicBezTo>
                    <a:pt x="4" y="375"/>
                    <a:pt x="6" y="386"/>
                    <a:pt x="17" y="386"/>
                  </a:cubicBezTo>
                  <a:cubicBezTo>
                    <a:pt x="28" y="386"/>
                    <a:pt x="24" y="399"/>
                    <a:pt x="24" y="412"/>
                  </a:cubicBezTo>
                  <a:cubicBezTo>
                    <a:pt x="24" y="425"/>
                    <a:pt x="41" y="434"/>
                    <a:pt x="41" y="434"/>
                  </a:cubicBezTo>
                  <a:cubicBezTo>
                    <a:pt x="37" y="449"/>
                    <a:pt x="37" y="449"/>
                    <a:pt x="37" y="449"/>
                  </a:cubicBezTo>
                  <a:cubicBezTo>
                    <a:pt x="37" y="449"/>
                    <a:pt x="61" y="477"/>
                    <a:pt x="63" y="483"/>
                  </a:cubicBezTo>
                  <a:cubicBezTo>
                    <a:pt x="65" y="490"/>
                    <a:pt x="78" y="507"/>
                    <a:pt x="65" y="514"/>
                  </a:cubicBezTo>
                  <a:cubicBezTo>
                    <a:pt x="52" y="520"/>
                    <a:pt x="61" y="527"/>
                    <a:pt x="61" y="527"/>
                  </a:cubicBezTo>
                  <a:cubicBezTo>
                    <a:pt x="76" y="529"/>
                    <a:pt x="76" y="529"/>
                    <a:pt x="76" y="529"/>
                  </a:cubicBezTo>
                  <a:cubicBezTo>
                    <a:pt x="80" y="540"/>
                    <a:pt x="80" y="540"/>
                    <a:pt x="80" y="540"/>
                  </a:cubicBezTo>
                  <a:cubicBezTo>
                    <a:pt x="80" y="540"/>
                    <a:pt x="98" y="540"/>
                    <a:pt x="108" y="553"/>
                  </a:cubicBezTo>
                  <a:cubicBezTo>
                    <a:pt x="119" y="566"/>
                    <a:pt x="124" y="568"/>
                    <a:pt x="124" y="575"/>
                  </a:cubicBezTo>
                  <a:cubicBezTo>
                    <a:pt x="124" y="581"/>
                    <a:pt x="132" y="583"/>
                    <a:pt x="145" y="594"/>
                  </a:cubicBezTo>
                  <a:cubicBezTo>
                    <a:pt x="158" y="605"/>
                    <a:pt x="158" y="611"/>
                    <a:pt x="158" y="618"/>
                  </a:cubicBezTo>
                  <a:cubicBezTo>
                    <a:pt x="158" y="624"/>
                    <a:pt x="182" y="635"/>
                    <a:pt x="182" y="635"/>
                  </a:cubicBezTo>
                  <a:cubicBezTo>
                    <a:pt x="190" y="656"/>
                    <a:pt x="190" y="656"/>
                    <a:pt x="190" y="656"/>
                  </a:cubicBezTo>
                  <a:cubicBezTo>
                    <a:pt x="194" y="658"/>
                    <a:pt x="198" y="660"/>
                    <a:pt x="199" y="665"/>
                  </a:cubicBezTo>
                  <a:cubicBezTo>
                    <a:pt x="204" y="676"/>
                    <a:pt x="215" y="682"/>
                    <a:pt x="215" y="682"/>
                  </a:cubicBezTo>
                  <a:cubicBezTo>
                    <a:pt x="215" y="682"/>
                    <a:pt x="228" y="691"/>
                    <a:pt x="236" y="682"/>
                  </a:cubicBezTo>
                  <a:cubicBezTo>
                    <a:pt x="245" y="673"/>
                    <a:pt x="256" y="684"/>
                    <a:pt x="256" y="684"/>
                  </a:cubicBezTo>
                  <a:cubicBezTo>
                    <a:pt x="256" y="684"/>
                    <a:pt x="267" y="676"/>
                    <a:pt x="273" y="680"/>
                  </a:cubicBezTo>
                  <a:cubicBezTo>
                    <a:pt x="278" y="683"/>
                    <a:pt x="297" y="699"/>
                    <a:pt x="314" y="714"/>
                  </a:cubicBezTo>
                  <a:cubicBezTo>
                    <a:pt x="316" y="713"/>
                    <a:pt x="333" y="707"/>
                    <a:pt x="340" y="707"/>
                  </a:cubicBezTo>
                  <a:cubicBezTo>
                    <a:pt x="348" y="706"/>
                    <a:pt x="359" y="719"/>
                    <a:pt x="362" y="714"/>
                  </a:cubicBezTo>
                  <a:cubicBezTo>
                    <a:pt x="365" y="710"/>
                    <a:pt x="381" y="703"/>
                    <a:pt x="388" y="706"/>
                  </a:cubicBezTo>
                  <a:cubicBezTo>
                    <a:pt x="394" y="709"/>
                    <a:pt x="409" y="710"/>
                    <a:pt x="409" y="704"/>
                  </a:cubicBezTo>
                  <a:cubicBezTo>
                    <a:pt x="410" y="701"/>
                    <a:pt x="417" y="697"/>
                    <a:pt x="421" y="693"/>
                  </a:cubicBezTo>
                  <a:cubicBezTo>
                    <a:pt x="423" y="691"/>
                    <a:pt x="425" y="689"/>
                    <a:pt x="426" y="687"/>
                  </a:cubicBezTo>
                  <a:cubicBezTo>
                    <a:pt x="427" y="681"/>
                    <a:pt x="446" y="670"/>
                    <a:pt x="454" y="668"/>
                  </a:cubicBezTo>
                  <a:cubicBezTo>
                    <a:pt x="462" y="667"/>
                    <a:pt x="471" y="666"/>
                    <a:pt x="475" y="671"/>
                  </a:cubicBezTo>
                  <a:cubicBezTo>
                    <a:pt x="477" y="673"/>
                    <a:pt x="480" y="675"/>
                    <a:pt x="484" y="676"/>
                  </a:cubicBezTo>
                  <a:cubicBezTo>
                    <a:pt x="486" y="656"/>
                    <a:pt x="491" y="645"/>
                    <a:pt x="484" y="645"/>
                  </a:cubicBezTo>
                  <a:cubicBezTo>
                    <a:pt x="476" y="645"/>
                    <a:pt x="458" y="636"/>
                    <a:pt x="452" y="619"/>
                  </a:cubicBezTo>
                  <a:cubicBezTo>
                    <a:pt x="445" y="602"/>
                    <a:pt x="426" y="591"/>
                    <a:pt x="421" y="580"/>
                  </a:cubicBezTo>
                  <a:cubicBezTo>
                    <a:pt x="417" y="569"/>
                    <a:pt x="393" y="571"/>
                    <a:pt x="389" y="563"/>
                  </a:cubicBezTo>
                  <a:cubicBezTo>
                    <a:pt x="384" y="554"/>
                    <a:pt x="395" y="554"/>
                    <a:pt x="395" y="543"/>
                  </a:cubicBezTo>
                  <a:cubicBezTo>
                    <a:pt x="395" y="532"/>
                    <a:pt x="421" y="539"/>
                    <a:pt x="423" y="536"/>
                  </a:cubicBezTo>
                  <a:cubicBezTo>
                    <a:pt x="426" y="534"/>
                    <a:pt x="428" y="510"/>
                    <a:pt x="428" y="497"/>
                  </a:cubicBezTo>
                  <a:cubicBezTo>
                    <a:pt x="428" y="484"/>
                    <a:pt x="445" y="471"/>
                    <a:pt x="439" y="465"/>
                  </a:cubicBezTo>
                  <a:cubicBezTo>
                    <a:pt x="432" y="458"/>
                    <a:pt x="445" y="456"/>
                    <a:pt x="454" y="449"/>
                  </a:cubicBezTo>
                  <a:cubicBezTo>
                    <a:pt x="463" y="443"/>
                    <a:pt x="456" y="423"/>
                    <a:pt x="465" y="415"/>
                  </a:cubicBezTo>
                  <a:cubicBezTo>
                    <a:pt x="473" y="406"/>
                    <a:pt x="480" y="389"/>
                    <a:pt x="486" y="389"/>
                  </a:cubicBezTo>
                  <a:cubicBezTo>
                    <a:pt x="493" y="389"/>
                    <a:pt x="502" y="380"/>
                    <a:pt x="502" y="371"/>
                  </a:cubicBezTo>
                  <a:cubicBezTo>
                    <a:pt x="502" y="363"/>
                    <a:pt x="517" y="345"/>
                    <a:pt x="515" y="330"/>
                  </a:cubicBezTo>
                  <a:cubicBezTo>
                    <a:pt x="512" y="315"/>
                    <a:pt x="506" y="295"/>
                    <a:pt x="517" y="282"/>
                  </a:cubicBezTo>
                  <a:cubicBezTo>
                    <a:pt x="528" y="269"/>
                    <a:pt x="532" y="258"/>
                    <a:pt x="530" y="247"/>
                  </a:cubicBezTo>
                  <a:cubicBezTo>
                    <a:pt x="528" y="236"/>
                    <a:pt x="543" y="234"/>
                    <a:pt x="549" y="228"/>
                  </a:cubicBezTo>
                  <a:cubicBezTo>
                    <a:pt x="554" y="223"/>
                    <a:pt x="571" y="216"/>
                    <a:pt x="583" y="196"/>
                  </a:cubicBezTo>
                  <a:cubicBezTo>
                    <a:pt x="575" y="187"/>
                    <a:pt x="567" y="179"/>
                    <a:pt x="561" y="176"/>
                  </a:cubicBezTo>
                  <a:cubicBezTo>
                    <a:pt x="549" y="171"/>
                    <a:pt x="540" y="149"/>
                    <a:pt x="540" y="121"/>
                  </a:cubicBezTo>
                  <a:cubicBezTo>
                    <a:pt x="540" y="94"/>
                    <a:pt x="534" y="72"/>
                    <a:pt x="533" y="63"/>
                  </a:cubicBezTo>
                  <a:cubicBezTo>
                    <a:pt x="532" y="54"/>
                    <a:pt x="518" y="35"/>
                    <a:pt x="502" y="26"/>
                  </a:cubicBezTo>
                  <a:cubicBezTo>
                    <a:pt x="491" y="20"/>
                    <a:pt x="484" y="11"/>
                    <a:pt x="482" y="0"/>
                  </a:cubicBezTo>
                  <a:cubicBezTo>
                    <a:pt x="482" y="0"/>
                    <a:pt x="481" y="1"/>
                    <a:pt x="481" y="1"/>
                  </a:cubicBezTo>
                  <a:cubicBezTo>
                    <a:pt x="471" y="16"/>
                    <a:pt x="473" y="14"/>
                    <a:pt x="46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43"/>
            <p:cNvSpPr>
              <a:spLocks/>
            </p:cNvSpPr>
            <p:nvPr/>
          </p:nvSpPr>
          <p:spPr bwMode="auto">
            <a:xfrm>
              <a:off x="13560426" y="8643938"/>
              <a:ext cx="88900" cy="85725"/>
            </a:xfrm>
            <a:custGeom>
              <a:avLst/>
              <a:gdLst>
                <a:gd name="T0" fmla="*/ 25 w 69"/>
                <a:gd name="T1" fmla="*/ 8 h 66"/>
                <a:gd name="T2" fmla="*/ 8 w 69"/>
                <a:gd name="T3" fmla="*/ 32 h 66"/>
                <a:gd name="T4" fmla="*/ 7 w 69"/>
                <a:gd name="T5" fmla="*/ 62 h 66"/>
                <a:gd name="T6" fmla="*/ 26 w 69"/>
                <a:gd name="T7" fmla="*/ 61 h 66"/>
                <a:gd name="T8" fmla="*/ 43 w 69"/>
                <a:gd name="T9" fmla="*/ 66 h 66"/>
                <a:gd name="T10" fmla="*/ 58 w 69"/>
                <a:gd name="T11" fmla="*/ 49 h 66"/>
                <a:gd name="T12" fmla="*/ 39 w 69"/>
                <a:gd name="T13" fmla="*/ 41 h 66"/>
                <a:gd name="T14" fmla="*/ 59 w 69"/>
                <a:gd name="T15" fmla="*/ 25 h 66"/>
                <a:gd name="T16" fmla="*/ 56 w 69"/>
                <a:gd name="T17" fmla="*/ 4 h 66"/>
                <a:gd name="T18" fmla="*/ 51 w 69"/>
                <a:gd name="T19" fmla="*/ 0 h 66"/>
                <a:gd name="T20" fmla="*/ 42 w 69"/>
                <a:gd name="T21" fmla="*/ 6 h 66"/>
                <a:gd name="T22" fmla="*/ 25 w 69"/>
                <a:gd name="T23" fmla="*/ 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6">
                  <a:moveTo>
                    <a:pt x="25" y="8"/>
                  </a:moveTo>
                  <a:cubicBezTo>
                    <a:pt x="23" y="11"/>
                    <a:pt x="15" y="24"/>
                    <a:pt x="8" y="32"/>
                  </a:cubicBezTo>
                  <a:cubicBezTo>
                    <a:pt x="0" y="41"/>
                    <a:pt x="5" y="57"/>
                    <a:pt x="7" y="62"/>
                  </a:cubicBezTo>
                  <a:cubicBezTo>
                    <a:pt x="9" y="66"/>
                    <a:pt x="20" y="65"/>
                    <a:pt x="26" y="61"/>
                  </a:cubicBezTo>
                  <a:cubicBezTo>
                    <a:pt x="32" y="57"/>
                    <a:pt x="35" y="59"/>
                    <a:pt x="43" y="66"/>
                  </a:cubicBezTo>
                  <a:cubicBezTo>
                    <a:pt x="47" y="61"/>
                    <a:pt x="53" y="54"/>
                    <a:pt x="58" y="49"/>
                  </a:cubicBezTo>
                  <a:cubicBezTo>
                    <a:pt x="49" y="44"/>
                    <a:pt x="41" y="43"/>
                    <a:pt x="39" y="41"/>
                  </a:cubicBezTo>
                  <a:cubicBezTo>
                    <a:pt x="35" y="37"/>
                    <a:pt x="49" y="27"/>
                    <a:pt x="59" y="25"/>
                  </a:cubicBezTo>
                  <a:cubicBezTo>
                    <a:pt x="69" y="23"/>
                    <a:pt x="64" y="11"/>
                    <a:pt x="56" y="4"/>
                  </a:cubicBezTo>
                  <a:cubicBezTo>
                    <a:pt x="55" y="3"/>
                    <a:pt x="53" y="1"/>
                    <a:pt x="51" y="0"/>
                  </a:cubicBezTo>
                  <a:cubicBezTo>
                    <a:pt x="47" y="3"/>
                    <a:pt x="43" y="5"/>
                    <a:pt x="42" y="6"/>
                  </a:cubicBezTo>
                  <a:cubicBezTo>
                    <a:pt x="39" y="10"/>
                    <a:pt x="33" y="9"/>
                    <a:pt x="25"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44"/>
            <p:cNvSpPr>
              <a:spLocks/>
            </p:cNvSpPr>
            <p:nvPr/>
          </p:nvSpPr>
          <p:spPr bwMode="auto">
            <a:xfrm>
              <a:off x="13317538" y="8393113"/>
              <a:ext cx="307975" cy="263525"/>
            </a:xfrm>
            <a:custGeom>
              <a:avLst/>
              <a:gdLst>
                <a:gd name="T0" fmla="*/ 43 w 238"/>
                <a:gd name="T1" fmla="*/ 32 h 204"/>
                <a:gd name="T2" fmla="*/ 24 w 238"/>
                <a:gd name="T3" fmla="*/ 51 h 204"/>
                <a:gd name="T4" fmla="*/ 11 w 238"/>
                <a:gd name="T5" fmla="*/ 86 h 204"/>
                <a:gd name="T6" fmla="*/ 9 w 238"/>
                <a:gd name="T7" fmla="*/ 134 h 204"/>
                <a:gd name="T8" fmla="*/ 38 w 238"/>
                <a:gd name="T9" fmla="*/ 135 h 204"/>
                <a:gd name="T10" fmla="*/ 49 w 238"/>
                <a:gd name="T11" fmla="*/ 124 h 204"/>
                <a:gd name="T12" fmla="*/ 65 w 238"/>
                <a:gd name="T13" fmla="*/ 120 h 204"/>
                <a:gd name="T14" fmla="*/ 87 w 238"/>
                <a:gd name="T15" fmla="*/ 129 h 204"/>
                <a:gd name="T16" fmla="*/ 103 w 238"/>
                <a:gd name="T17" fmla="*/ 129 h 204"/>
                <a:gd name="T18" fmla="*/ 138 w 238"/>
                <a:gd name="T19" fmla="*/ 129 h 204"/>
                <a:gd name="T20" fmla="*/ 212 w 238"/>
                <a:gd name="T21" fmla="*/ 201 h 204"/>
                <a:gd name="T22" fmla="*/ 212 w 238"/>
                <a:gd name="T23" fmla="*/ 202 h 204"/>
                <a:gd name="T24" fmla="*/ 229 w 238"/>
                <a:gd name="T25" fmla="*/ 200 h 204"/>
                <a:gd name="T26" fmla="*/ 238 w 238"/>
                <a:gd name="T27" fmla="*/ 194 h 204"/>
                <a:gd name="T28" fmla="*/ 201 w 238"/>
                <a:gd name="T29" fmla="*/ 152 h 204"/>
                <a:gd name="T30" fmla="*/ 145 w 238"/>
                <a:gd name="T31" fmla="*/ 113 h 204"/>
                <a:gd name="T32" fmla="*/ 123 w 238"/>
                <a:gd name="T33" fmla="*/ 91 h 204"/>
                <a:gd name="T34" fmla="*/ 97 w 238"/>
                <a:gd name="T35" fmla="*/ 39 h 204"/>
                <a:gd name="T36" fmla="*/ 77 w 238"/>
                <a:gd name="T37" fmla="*/ 0 h 204"/>
                <a:gd name="T38" fmla="*/ 43 w 238"/>
                <a:gd name="T39" fmla="*/ 3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8" h="204">
                  <a:moveTo>
                    <a:pt x="43" y="32"/>
                  </a:moveTo>
                  <a:cubicBezTo>
                    <a:pt x="37" y="38"/>
                    <a:pt x="22" y="40"/>
                    <a:pt x="24" y="51"/>
                  </a:cubicBezTo>
                  <a:cubicBezTo>
                    <a:pt x="26" y="62"/>
                    <a:pt x="22" y="73"/>
                    <a:pt x="11" y="86"/>
                  </a:cubicBezTo>
                  <a:cubicBezTo>
                    <a:pt x="0" y="99"/>
                    <a:pt x="6" y="118"/>
                    <a:pt x="9" y="134"/>
                  </a:cubicBezTo>
                  <a:cubicBezTo>
                    <a:pt x="22" y="133"/>
                    <a:pt x="35" y="132"/>
                    <a:pt x="38" y="135"/>
                  </a:cubicBezTo>
                  <a:cubicBezTo>
                    <a:pt x="44" y="141"/>
                    <a:pt x="46" y="135"/>
                    <a:pt x="49" y="124"/>
                  </a:cubicBezTo>
                  <a:cubicBezTo>
                    <a:pt x="52" y="113"/>
                    <a:pt x="59" y="114"/>
                    <a:pt x="65" y="120"/>
                  </a:cubicBezTo>
                  <a:cubicBezTo>
                    <a:pt x="72" y="125"/>
                    <a:pt x="76" y="134"/>
                    <a:pt x="87" y="129"/>
                  </a:cubicBezTo>
                  <a:cubicBezTo>
                    <a:pt x="98" y="123"/>
                    <a:pt x="97" y="126"/>
                    <a:pt x="103" y="129"/>
                  </a:cubicBezTo>
                  <a:cubicBezTo>
                    <a:pt x="108" y="131"/>
                    <a:pt x="130" y="127"/>
                    <a:pt x="138" y="129"/>
                  </a:cubicBezTo>
                  <a:cubicBezTo>
                    <a:pt x="146" y="130"/>
                    <a:pt x="212" y="201"/>
                    <a:pt x="212" y="201"/>
                  </a:cubicBezTo>
                  <a:cubicBezTo>
                    <a:pt x="212" y="201"/>
                    <a:pt x="212" y="201"/>
                    <a:pt x="212" y="202"/>
                  </a:cubicBezTo>
                  <a:cubicBezTo>
                    <a:pt x="220" y="203"/>
                    <a:pt x="226" y="204"/>
                    <a:pt x="229" y="200"/>
                  </a:cubicBezTo>
                  <a:cubicBezTo>
                    <a:pt x="230" y="199"/>
                    <a:pt x="234" y="197"/>
                    <a:pt x="238" y="194"/>
                  </a:cubicBezTo>
                  <a:cubicBezTo>
                    <a:pt x="230" y="186"/>
                    <a:pt x="217" y="173"/>
                    <a:pt x="201" y="152"/>
                  </a:cubicBezTo>
                  <a:cubicBezTo>
                    <a:pt x="181" y="127"/>
                    <a:pt x="158" y="113"/>
                    <a:pt x="145" y="113"/>
                  </a:cubicBezTo>
                  <a:cubicBezTo>
                    <a:pt x="133" y="113"/>
                    <a:pt x="131" y="92"/>
                    <a:pt x="123" y="91"/>
                  </a:cubicBezTo>
                  <a:cubicBezTo>
                    <a:pt x="115" y="90"/>
                    <a:pt x="97" y="59"/>
                    <a:pt x="97" y="39"/>
                  </a:cubicBezTo>
                  <a:cubicBezTo>
                    <a:pt x="97" y="28"/>
                    <a:pt x="87" y="13"/>
                    <a:pt x="77" y="0"/>
                  </a:cubicBezTo>
                  <a:cubicBezTo>
                    <a:pt x="65" y="20"/>
                    <a:pt x="48" y="27"/>
                    <a:pt x="43"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45"/>
            <p:cNvSpPr>
              <a:spLocks/>
            </p:cNvSpPr>
            <p:nvPr/>
          </p:nvSpPr>
          <p:spPr bwMode="auto">
            <a:xfrm>
              <a:off x="13158788" y="8539163"/>
              <a:ext cx="688975" cy="533400"/>
            </a:xfrm>
            <a:custGeom>
              <a:avLst/>
              <a:gdLst>
                <a:gd name="T0" fmla="*/ 37 w 531"/>
                <a:gd name="T1" fmla="*/ 271 h 412"/>
                <a:gd name="T2" fmla="*/ 68 w 531"/>
                <a:gd name="T3" fmla="*/ 310 h 412"/>
                <a:gd name="T4" fmla="*/ 100 w 531"/>
                <a:gd name="T5" fmla="*/ 336 h 412"/>
                <a:gd name="T6" fmla="*/ 100 w 531"/>
                <a:gd name="T7" fmla="*/ 367 h 412"/>
                <a:gd name="T8" fmla="*/ 111 w 531"/>
                <a:gd name="T9" fmla="*/ 372 h 412"/>
                <a:gd name="T10" fmla="*/ 147 w 531"/>
                <a:gd name="T11" fmla="*/ 379 h 412"/>
                <a:gd name="T12" fmla="*/ 188 w 531"/>
                <a:gd name="T13" fmla="*/ 402 h 412"/>
                <a:gd name="T14" fmla="*/ 228 w 531"/>
                <a:gd name="T15" fmla="*/ 409 h 412"/>
                <a:gd name="T16" fmla="*/ 252 w 531"/>
                <a:gd name="T17" fmla="*/ 391 h 412"/>
                <a:gd name="T18" fmla="*/ 282 w 531"/>
                <a:gd name="T19" fmla="*/ 384 h 412"/>
                <a:gd name="T20" fmla="*/ 299 w 531"/>
                <a:gd name="T21" fmla="*/ 391 h 412"/>
                <a:gd name="T22" fmla="*/ 317 w 531"/>
                <a:gd name="T23" fmla="*/ 386 h 412"/>
                <a:gd name="T24" fmla="*/ 345 w 531"/>
                <a:gd name="T25" fmla="*/ 382 h 412"/>
                <a:gd name="T26" fmla="*/ 391 w 531"/>
                <a:gd name="T27" fmla="*/ 358 h 412"/>
                <a:gd name="T28" fmla="*/ 430 w 531"/>
                <a:gd name="T29" fmla="*/ 351 h 412"/>
                <a:gd name="T30" fmla="*/ 524 w 531"/>
                <a:gd name="T31" fmla="*/ 257 h 412"/>
                <a:gd name="T32" fmla="*/ 511 w 531"/>
                <a:gd name="T33" fmla="*/ 249 h 412"/>
                <a:gd name="T34" fmla="*/ 463 w 531"/>
                <a:gd name="T35" fmla="*/ 238 h 412"/>
                <a:gd name="T36" fmla="*/ 392 w 531"/>
                <a:gd name="T37" fmla="*/ 214 h 412"/>
                <a:gd name="T38" fmla="*/ 369 w 531"/>
                <a:gd name="T39" fmla="*/ 192 h 412"/>
                <a:gd name="T40" fmla="*/ 347 w 531"/>
                <a:gd name="T41" fmla="*/ 160 h 412"/>
                <a:gd name="T42" fmla="*/ 352 w 531"/>
                <a:gd name="T43" fmla="*/ 147 h 412"/>
                <a:gd name="T44" fmla="*/ 335 w 531"/>
                <a:gd name="T45" fmla="*/ 142 h 412"/>
                <a:gd name="T46" fmla="*/ 316 w 531"/>
                <a:gd name="T47" fmla="*/ 143 h 412"/>
                <a:gd name="T48" fmla="*/ 317 w 531"/>
                <a:gd name="T49" fmla="*/ 113 h 412"/>
                <a:gd name="T50" fmla="*/ 334 w 531"/>
                <a:gd name="T51" fmla="*/ 88 h 412"/>
                <a:gd name="T52" fmla="*/ 260 w 531"/>
                <a:gd name="T53" fmla="*/ 16 h 412"/>
                <a:gd name="T54" fmla="*/ 225 w 531"/>
                <a:gd name="T55" fmla="*/ 16 h 412"/>
                <a:gd name="T56" fmla="*/ 209 w 531"/>
                <a:gd name="T57" fmla="*/ 16 h 412"/>
                <a:gd name="T58" fmla="*/ 187 w 531"/>
                <a:gd name="T59" fmla="*/ 7 h 412"/>
                <a:gd name="T60" fmla="*/ 171 w 531"/>
                <a:gd name="T61" fmla="*/ 11 h 412"/>
                <a:gd name="T62" fmla="*/ 160 w 531"/>
                <a:gd name="T63" fmla="*/ 22 h 412"/>
                <a:gd name="T64" fmla="*/ 131 w 531"/>
                <a:gd name="T65" fmla="*/ 21 h 412"/>
                <a:gd name="T66" fmla="*/ 131 w 531"/>
                <a:gd name="T67" fmla="*/ 21 h 412"/>
                <a:gd name="T68" fmla="*/ 118 w 531"/>
                <a:gd name="T69" fmla="*/ 62 h 412"/>
                <a:gd name="T70" fmla="*/ 102 w 531"/>
                <a:gd name="T71" fmla="*/ 80 h 412"/>
                <a:gd name="T72" fmla="*/ 81 w 531"/>
                <a:gd name="T73" fmla="*/ 106 h 412"/>
                <a:gd name="T74" fmla="*/ 70 w 531"/>
                <a:gd name="T75" fmla="*/ 140 h 412"/>
                <a:gd name="T76" fmla="*/ 55 w 531"/>
                <a:gd name="T77" fmla="*/ 156 h 412"/>
                <a:gd name="T78" fmla="*/ 44 w 531"/>
                <a:gd name="T79" fmla="*/ 188 h 412"/>
                <a:gd name="T80" fmla="*/ 39 w 531"/>
                <a:gd name="T81" fmla="*/ 227 h 412"/>
                <a:gd name="T82" fmla="*/ 11 w 531"/>
                <a:gd name="T83" fmla="*/ 234 h 412"/>
                <a:gd name="T84" fmla="*/ 5 w 531"/>
                <a:gd name="T85" fmla="*/ 254 h 412"/>
                <a:gd name="T86" fmla="*/ 37 w 531"/>
                <a:gd name="T87" fmla="*/ 271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1" h="412">
                  <a:moveTo>
                    <a:pt x="37" y="271"/>
                  </a:moveTo>
                  <a:cubicBezTo>
                    <a:pt x="42" y="282"/>
                    <a:pt x="61" y="293"/>
                    <a:pt x="68" y="310"/>
                  </a:cubicBezTo>
                  <a:cubicBezTo>
                    <a:pt x="74" y="327"/>
                    <a:pt x="92" y="336"/>
                    <a:pt x="100" y="336"/>
                  </a:cubicBezTo>
                  <a:cubicBezTo>
                    <a:pt x="107" y="336"/>
                    <a:pt x="102" y="347"/>
                    <a:pt x="100" y="367"/>
                  </a:cubicBezTo>
                  <a:cubicBezTo>
                    <a:pt x="104" y="369"/>
                    <a:pt x="108" y="370"/>
                    <a:pt x="111" y="372"/>
                  </a:cubicBezTo>
                  <a:cubicBezTo>
                    <a:pt x="117" y="375"/>
                    <a:pt x="139" y="372"/>
                    <a:pt x="147" y="379"/>
                  </a:cubicBezTo>
                  <a:cubicBezTo>
                    <a:pt x="155" y="386"/>
                    <a:pt x="180" y="402"/>
                    <a:pt x="188" y="402"/>
                  </a:cubicBezTo>
                  <a:cubicBezTo>
                    <a:pt x="195" y="402"/>
                    <a:pt x="223" y="406"/>
                    <a:pt x="228" y="409"/>
                  </a:cubicBezTo>
                  <a:cubicBezTo>
                    <a:pt x="233" y="412"/>
                    <a:pt x="239" y="398"/>
                    <a:pt x="252" y="391"/>
                  </a:cubicBezTo>
                  <a:cubicBezTo>
                    <a:pt x="264" y="384"/>
                    <a:pt x="280" y="379"/>
                    <a:pt x="282" y="384"/>
                  </a:cubicBezTo>
                  <a:cubicBezTo>
                    <a:pt x="284" y="390"/>
                    <a:pt x="293" y="394"/>
                    <a:pt x="299" y="391"/>
                  </a:cubicBezTo>
                  <a:cubicBezTo>
                    <a:pt x="302" y="390"/>
                    <a:pt x="309" y="388"/>
                    <a:pt x="317" y="386"/>
                  </a:cubicBezTo>
                  <a:cubicBezTo>
                    <a:pt x="328" y="384"/>
                    <a:pt x="341" y="382"/>
                    <a:pt x="345" y="382"/>
                  </a:cubicBezTo>
                  <a:cubicBezTo>
                    <a:pt x="351" y="383"/>
                    <a:pt x="369" y="358"/>
                    <a:pt x="391" y="358"/>
                  </a:cubicBezTo>
                  <a:cubicBezTo>
                    <a:pt x="414" y="358"/>
                    <a:pt x="420" y="362"/>
                    <a:pt x="430" y="351"/>
                  </a:cubicBezTo>
                  <a:cubicBezTo>
                    <a:pt x="440" y="340"/>
                    <a:pt x="517" y="263"/>
                    <a:pt x="524" y="257"/>
                  </a:cubicBezTo>
                  <a:cubicBezTo>
                    <a:pt x="531" y="252"/>
                    <a:pt x="519" y="249"/>
                    <a:pt x="511" y="249"/>
                  </a:cubicBezTo>
                  <a:cubicBezTo>
                    <a:pt x="504" y="249"/>
                    <a:pt x="488" y="249"/>
                    <a:pt x="463" y="238"/>
                  </a:cubicBezTo>
                  <a:cubicBezTo>
                    <a:pt x="438" y="228"/>
                    <a:pt x="399" y="215"/>
                    <a:pt x="392" y="214"/>
                  </a:cubicBezTo>
                  <a:cubicBezTo>
                    <a:pt x="385" y="212"/>
                    <a:pt x="375" y="196"/>
                    <a:pt x="369" y="192"/>
                  </a:cubicBezTo>
                  <a:cubicBezTo>
                    <a:pt x="362" y="189"/>
                    <a:pt x="350" y="168"/>
                    <a:pt x="347" y="160"/>
                  </a:cubicBezTo>
                  <a:cubicBezTo>
                    <a:pt x="346" y="158"/>
                    <a:pt x="348" y="153"/>
                    <a:pt x="352" y="147"/>
                  </a:cubicBezTo>
                  <a:cubicBezTo>
                    <a:pt x="344" y="140"/>
                    <a:pt x="341" y="138"/>
                    <a:pt x="335" y="142"/>
                  </a:cubicBezTo>
                  <a:cubicBezTo>
                    <a:pt x="329" y="146"/>
                    <a:pt x="318" y="147"/>
                    <a:pt x="316" y="143"/>
                  </a:cubicBezTo>
                  <a:cubicBezTo>
                    <a:pt x="314" y="138"/>
                    <a:pt x="309" y="122"/>
                    <a:pt x="317" y="113"/>
                  </a:cubicBezTo>
                  <a:cubicBezTo>
                    <a:pt x="325" y="104"/>
                    <a:pt x="334" y="88"/>
                    <a:pt x="334" y="88"/>
                  </a:cubicBezTo>
                  <a:cubicBezTo>
                    <a:pt x="334" y="88"/>
                    <a:pt x="268" y="17"/>
                    <a:pt x="260" y="16"/>
                  </a:cubicBezTo>
                  <a:cubicBezTo>
                    <a:pt x="252" y="14"/>
                    <a:pt x="230" y="18"/>
                    <a:pt x="225" y="16"/>
                  </a:cubicBezTo>
                  <a:cubicBezTo>
                    <a:pt x="219" y="13"/>
                    <a:pt x="220" y="10"/>
                    <a:pt x="209" y="16"/>
                  </a:cubicBezTo>
                  <a:cubicBezTo>
                    <a:pt x="198" y="21"/>
                    <a:pt x="194" y="12"/>
                    <a:pt x="187" y="7"/>
                  </a:cubicBezTo>
                  <a:cubicBezTo>
                    <a:pt x="181" y="1"/>
                    <a:pt x="174" y="0"/>
                    <a:pt x="171" y="11"/>
                  </a:cubicBezTo>
                  <a:cubicBezTo>
                    <a:pt x="168" y="22"/>
                    <a:pt x="166" y="28"/>
                    <a:pt x="160" y="22"/>
                  </a:cubicBezTo>
                  <a:cubicBezTo>
                    <a:pt x="157" y="19"/>
                    <a:pt x="144" y="20"/>
                    <a:pt x="131" y="21"/>
                  </a:cubicBezTo>
                  <a:cubicBezTo>
                    <a:pt x="131" y="21"/>
                    <a:pt x="131" y="21"/>
                    <a:pt x="131" y="21"/>
                  </a:cubicBezTo>
                  <a:cubicBezTo>
                    <a:pt x="133" y="36"/>
                    <a:pt x="118" y="54"/>
                    <a:pt x="118" y="62"/>
                  </a:cubicBezTo>
                  <a:cubicBezTo>
                    <a:pt x="118" y="71"/>
                    <a:pt x="109" y="80"/>
                    <a:pt x="102" y="80"/>
                  </a:cubicBezTo>
                  <a:cubicBezTo>
                    <a:pt x="96" y="80"/>
                    <a:pt x="89" y="97"/>
                    <a:pt x="81" y="106"/>
                  </a:cubicBezTo>
                  <a:cubicBezTo>
                    <a:pt x="72" y="114"/>
                    <a:pt x="79" y="134"/>
                    <a:pt x="70" y="140"/>
                  </a:cubicBezTo>
                  <a:cubicBezTo>
                    <a:pt x="61" y="147"/>
                    <a:pt x="48" y="149"/>
                    <a:pt x="55" y="156"/>
                  </a:cubicBezTo>
                  <a:cubicBezTo>
                    <a:pt x="61" y="162"/>
                    <a:pt x="44" y="175"/>
                    <a:pt x="44" y="188"/>
                  </a:cubicBezTo>
                  <a:cubicBezTo>
                    <a:pt x="44" y="201"/>
                    <a:pt x="42" y="225"/>
                    <a:pt x="39" y="227"/>
                  </a:cubicBezTo>
                  <a:cubicBezTo>
                    <a:pt x="37" y="230"/>
                    <a:pt x="11" y="223"/>
                    <a:pt x="11" y="234"/>
                  </a:cubicBezTo>
                  <a:cubicBezTo>
                    <a:pt x="11" y="245"/>
                    <a:pt x="0" y="245"/>
                    <a:pt x="5" y="254"/>
                  </a:cubicBezTo>
                  <a:cubicBezTo>
                    <a:pt x="9" y="262"/>
                    <a:pt x="33" y="260"/>
                    <a:pt x="37" y="2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46"/>
            <p:cNvSpPr>
              <a:spLocks/>
            </p:cNvSpPr>
            <p:nvPr/>
          </p:nvSpPr>
          <p:spPr bwMode="auto">
            <a:xfrm>
              <a:off x="13268326" y="7564438"/>
              <a:ext cx="69850" cy="84138"/>
            </a:xfrm>
            <a:custGeom>
              <a:avLst/>
              <a:gdLst>
                <a:gd name="T0" fmla="*/ 43 w 54"/>
                <a:gd name="T1" fmla="*/ 28 h 65"/>
                <a:gd name="T2" fmla="*/ 26 w 54"/>
                <a:gd name="T3" fmla="*/ 1 h 65"/>
                <a:gd name="T4" fmla="*/ 26 w 54"/>
                <a:gd name="T5" fmla="*/ 6 h 65"/>
                <a:gd name="T6" fmla="*/ 0 w 54"/>
                <a:gd name="T7" fmla="*/ 58 h 65"/>
                <a:gd name="T8" fmla="*/ 16 w 54"/>
                <a:gd name="T9" fmla="*/ 65 h 65"/>
                <a:gd name="T10" fmla="*/ 43 w 54"/>
                <a:gd name="T11" fmla="*/ 28 h 65"/>
              </a:gdLst>
              <a:ahLst/>
              <a:cxnLst>
                <a:cxn ang="0">
                  <a:pos x="T0" y="T1"/>
                </a:cxn>
                <a:cxn ang="0">
                  <a:pos x="T2" y="T3"/>
                </a:cxn>
                <a:cxn ang="0">
                  <a:pos x="T4" y="T5"/>
                </a:cxn>
                <a:cxn ang="0">
                  <a:pos x="T6" y="T7"/>
                </a:cxn>
                <a:cxn ang="0">
                  <a:pos x="T8" y="T9"/>
                </a:cxn>
                <a:cxn ang="0">
                  <a:pos x="T10" y="T11"/>
                </a:cxn>
              </a:cxnLst>
              <a:rect l="0" t="0" r="r" b="b"/>
              <a:pathLst>
                <a:path w="54" h="65">
                  <a:moveTo>
                    <a:pt x="43" y="28"/>
                  </a:moveTo>
                  <a:cubicBezTo>
                    <a:pt x="50" y="22"/>
                    <a:pt x="54" y="0"/>
                    <a:pt x="26" y="1"/>
                  </a:cubicBezTo>
                  <a:cubicBezTo>
                    <a:pt x="26" y="2"/>
                    <a:pt x="26" y="4"/>
                    <a:pt x="26" y="6"/>
                  </a:cubicBezTo>
                  <a:cubicBezTo>
                    <a:pt x="26" y="16"/>
                    <a:pt x="9" y="38"/>
                    <a:pt x="0" y="58"/>
                  </a:cubicBezTo>
                  <a:cubicBezTo>
                    <a:pt x="16" y="65"/>
                    <a:pt x="16" y="65"/>
                    <a:pt x="16" y="65"/>
                  </a:cubicBezTo>
                  <a:cubicBezTo>
                    <a:pt x="25" y="50"/>
                    <a:pt x="38" y="33"/>
                    <a:pt x="43"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47"/>
            <p:cNvSpPr>
              <a:spLocks/>
            </p:cNvSpPr>
            <p:nvPr/>
          </p:nvSpPr>
          <p:spPr bwMode="auto">
            <a:xfrm>
              <a:off x="13288963" y="7437438"/>
              <a:ext cx="312738" cy="249238"/>
            </a:xfrm>
            <a:custGeom>
              <a:avLst/>
              <a:gdLst>
                <a:gd name="T0" fmla="*/ 27 w 242"/>
                <a:gd name="T1" fmla="*/ 126 h 193"/>
                <a:gd name="T2" fmla="*/ 0 w 242"/>
                <a:gd name="T3" fmla="*/ 163 h 193"/>
                <a:gd name="T4" fmla="*/ 2 w 242"/>
                <a:gd name="T5" fmla="*/ 164 h 193"/>
                <a:gd name="T6" fmla="*/ 5 w 242"/>
                <a:gd name="T7" fmla="*/ 177 h 193"/>
                <a:gd name="T8" fmla="*/ 37 w 242"/>
                <a:gd name="T9" fmla="*/ 193 h 193"/>
                <a:gd name="T10" fmla="*/ 70 w 242"/>
                <a:gd name="T11" fmla="*/ 175 h 193"/>
                <a:gd name="T12" fmla="*/ 191 w 242"/>
                <a:gd name="T13" fmla="*/ 114 h 193"/>
                <a:gd name="T14" fmla="*/ 199 w 242"/>
                <a:gd name="T15" fmla="*/ 93 h 193"/>
                <a:gd name="T16" fmla="*/ 202 w 242"/>
                <a:gd name="T17" fmla="*/ 65 h 193"/>
                <a:gd name="T18" fmla="*/ 199 w 242"/>
                <a:gd name="T19" fmla="*/ 36 h 193"/>
                <a:gd name="T20" fmla="*/ 221 w 242"/>
                <a:gd name="T21" fmla="*/ 20 h 193"/>
                <a:gd name="T22" fmla="*/ 242 w 242"/>
                <a:gd name="T23" fmla="*/ 4 h 193"/>
                <a:gd name="T24" fmla="*/ 228 w 242"/>
                <a:gd name="T25" fmla="*/ 0 h 193"/>
                <a:gd name="T26" fmla="*/ 189 w 242"/>
                <a:gd name="T27" fmla="*/ 6 h 193"/>
                <a:gd name="T28" fmla="*/ 142 w 242"/>
                <a:gd name="T29" fmla="*/ 20 h 193"/>
                <a:gd name="T30" fmla="*/ 102 w 242"/>
                <a:gd name="T31" fmla="*/ 18 h 193"/>
                <a:gd name="T32" fmla="*/ 80 w 242"/>
                <a:gd name="T33" fmla="*/ 22 h 193"/>
                <a:gd name="T34" fmla="*/ 48 w 242"/>
                <a:gd name="T35" fmla="*/ 22 h 193"/>
                <a:gd name="T36" fmla="*/ 34 w 242"/>
                <a:gd name="T37" fmla="*/ 31 h 193"/>
                <a:gd name="T38" fmla="*/ 13 w 242"/>
                <a:gd name="T39" fmla="*/ 55 h 193"/>
                <a:gd name="T40" fmla="*/ 13 w 242"/>
                <a:gd name="T41" fmla="*/ 73 h 193"/>
                <a:gd name="T42" fmla="*/ 10 w 242"/>
                <a:gd name="T43" fmla="*/ 99 h 193"/>
                <a:gd name="T44" fmla="*/ 27 w 242"/>
                <a:gd name="T45" fmla="*/ 1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2" h="193">
                  <a:moveTo>
                    <a:pt x="27" y="126"/>
                  </a:moveTo>
                  <a:cubicBezTo>
                    <a:pt x="22" y="131"/>
                    <a:pt x="9" y="148"/>
                    <a:pt x="0" y="163"/>
                  </a:cubicBezTo>
                  <a:cubicBezTo>
                    <a:pt x="2" y="164"/>
                    <a:pt x="2" y="164"/>
                    <a:pt x="2" y="164"/>
                  </a:cubicBezTo>
                  <a:cubicBezTo>
                    <a:pt x="5" y="177"/>
                    <a:pt x="5" y="177"/>
                    <a:pt x="5" y="177"/>
                  </a:cubicBezTo>
                  <a:cubicBezTo>
                    <a:pt x="37" y="193"/>
                    <a:pt x="37" y="193"/>
                    <a:pt x="37" y="193"/>
                  </a:cubicBezTo>
                  <a:cubicBezTo>
                    <a:pt x="37" y="193"/>
                    <a:pt x="60" y="177"/>
                    <a:pt x="70" y="175"/>
                  </a:cubicBezTo>
                  <a:cubicBezTo>
                    <a:pt x="80" y="174"/>
                    <a:pt x="191" y="114"/>
                    <a:pt x="191" y="114"/>
                  </a:cubicBezTo>
                  <a:cubicBezTo>
                    <a:pt x="191" y="114"/>
                    <a:pt x="200" y="99"/>
                    <a:pt x="199" y="93"/>
                  </a:cubicBezTo>
                  <a:cubicBezTo>
                    <a:pt x="198" y="88"/>
                    <a:pt x="196" y="72"/>
                    <a:pt x="202" y="65"/>
                  </a:cubicBezTo>
                  <a:cubicBezTo>
                    <a:pt x="207" y="59"/>
                    <a:pt x="195" y="47"/>
                    <a:pt x="199" y="36"/>
                  </a:cubicBezTo>
                  <a:cubicBezTo>
                    <a:pt x="203" y="25"/>
                    <a:pt x="221" y="20"/>
                    <a:pt x="221" y="20"/>
                  </a:cubicBezTo>
                  <a:cubicBezTo>
                    <a:pt x="242" y="4"/>
                    <a:pt x="242" y="4"/>
                    <a:pt x="242" y="4"/>
                  </a:cubicBezTo>
                  <a:cubicBezTo>
                    <a:pt x="228" y="0"/>
                    <a:pt x="228" y="0"/>
                    <a:pt x="228" y="0"/>
                  </a:cubicBezTo>
                  <a:cubicBezTo>
                    <a:pt x="228" y="0"/>
                    <a:pt x="210" y="7"/>
                    <a:pt x="189" y="6"/>
                  </a:cubicBezTo>
                  <a:cubicBezTo>
                    <a:pt x="169" y="4"/>
                    <a:pt x="164" y="20"/>
                    <a:pt x="142" y="20"/>
                  </a:cubicBezTo>
                  <a:cubicBezTo>
                    <a:pt x="120" y="20"/>
                    <a:pt x="107" y="25"/>
                    <a:pt x="102" y="18"/>
                  </a:cubicBezTo>
                  <a:cubicBezTo>
                    <a:pt x="96" y="11"/>
                    <a:pt x="95" y="15"/>
                    <a:pt x="80" y="22"/>
                  </a:cubicBezTo>
                  <a:cubicBezTo>
                    <a:pt x="64" y="29"/>
                    <a:pt x="55" y="28"/>
                    <a:pt x="48" y="22"/>
                  </a:cubicBezTo>
                  <a:cubicBezTo>
                    <a:pt x="41" y="17"/>
                    <a:pt x="35" y="24"/>
                    <a:pt x="34" y="31"/>
                  </a:cubicBezTo>
                  <a:cubicBezTo>
                    <a:pt x="33" y="37"/>
                    <a:pt x="35" y="52"/>
                    <a:pt x="13" y="55"/>
                  </a:cubicBezTo>
                  <a:cubicBezTo>
                    <a:pt x="12" y="62"/>
                    <a:pt x="9" y="68"/>
                    <a:pt x="13" y="73"/>
                  </a:cubicBezTo>
                  <a:cubicBezTo>
                    <a:pt x="18" y="80"/>
                    <a:pt x="12" y="88"/>
                    <a:pt x="10" y="99"/>
                  </a:cubicBezTo>
                  <a:cubicBezTo>
                    <a:pt x="38" y="98"/>
                    <a:pt x="34" y="120"/>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48"/>
            <p:cNvSpPr>
              <a:spLocks/>
            </p:cNvSpPr>
            <p:nvPr/>
          </p:nvSpPr>
          <p:spPr bwMode="auto">
            <a:xfrm>
              <a:off x="17389476" y="7381875"/>
              <a:ext cx="173038" cy="215900"/>
            </a:xfrm>
            <a:custGeom>
              <a:avLst/>
              <a:gdLst>
                <a:gd name="T0" fmla="*/ 33 w 134"/>
                <a:gd name="T1" fmla="*/ 14 h 167"/>
                <a:gd name="T2" fmla="*/ 12 w 134"/>
                <a:gd name="T3" fmla="*/ 30 h 167"/>
                <a:gd name="T4" fmla="*/ 23 w 134"/>
                <a:gd name="T5" fmla="*/ 48 h 167"/>
                <a:gd name="T6" fmla="*/ 21 w 134"/>
                <a:gd name="T7" fmla="*/ 63 h 167"/>
                <a:gd name="T8" fmla="*/ 19 w 134"/>
                <a:gd name="T9" fmla="*/ 96 h 167"/>
                <a:gd name="T10" fmla="*/ 8 w 134"/>
                <a:gd name="T11" fmla="*/ 138 h 167"/>
                <a:gd name="T12" fmla="*/ 13 w 134"/>
                <a:gd name="T13" fmla="*/ 162 h 167"/>
                <a:gd name="T14" fmla="*/ 80 w 134"/>
                <a:gd name="T15" fmla="*/ 140 h 167"/>
                <a:gd name="T16" fmla="*/ 115 w 134"/>
                <a:gd name="T17" fmla="*/ 125 h 167"/>
                <a:gd name="T18" fmla="*/ 129 w 134"/>
                <a:gd name="T19" fmla="*/ 110 h 167"/>
                <a:gd name="T20" fmla="*/ 120 w 134"/>
                <a:gd name="T21" fmla="*/ 59 h 167"/>
                <a:gd name="T22" fmla="*/ 83 w 134"/>
                <a:gd name="T23" fmla="*/ 0 h 167"/>
                <a:gd name="T24" fmla="*/ 65 w 134"/>
                <a:gd name="T25" fmla="*/ 7 h 167"/>
                <a:gd name="T26" fmla="*/ 33 w 134"/>
                <a:gd name="T27" fmla="*/ 1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167">
                  <a:moveTo>
                    <a:pt x="33" y="14"/>
                  </a:moveTo>
                  <a:cubicBezTo>
                    <a:pt x="30" y="17"/>
                    <a:pt x="20" y="23"/>
                    <a:pt x="12" y="30"/>
                  </a:cubicBezTo>
                  <a:cubicBezTo>
                    <a:pt x="16" y="36"/>
                    <a:pt x="15" y="48"/>
                    <a:pt x="23" y="48"/>
                  </a:cubicBezTo>
                  <a:cubicBezTo>
                    <a:pt x="34" y="49"/>
                    <a:pt x="33" y="66"/>
                    <a:pt x="21" y="63"/>
                  </a:cubicBezTo>
                  <a:cubicBezTo>
                    <a:pt x="9" y="61"/>
                    <a:pt x="9" y="79"/>
                    <a:pt x="19" y="96"/>
                  </a:cubicBezTo>
                  <a:cubicBezTo>
                    <a:pt x="30" y="112"/>
                    <a:pt x="0" y="130"/>
                    <a:pt x="8" y="138"/>
                  </a:cubicBezTo>
                  <a:cubicBezTo>
                    <a:pt x="16" y="147"/>
                    <a:pt x="9" y="156"/>
                    <a:pt x="13" y="162"/>
                  </a:cubicBezTo>
                  <a:cubicBezTo>
                    <a:pt x="17" y="167"/>
                    <a:pt x="61" y="160"/>
                    <a:pt x="80" y="140"/>
                  </a:cubicBezTo>
                  <a:cubicBezTo>
                    <a:pt x="99" y="120"/>
                    <a:pt x="105" y="123"/>
                    <a:pt x="115" y="125"/>
                  </a:cubicBezTo>
                  <a:cubicBezTo>
                    <a:pt x="124" y="128"/>
                    <a:pt x="134" y="118"/>
                    <a:pt x="129" y="110"/>
                  </a:cubicBezTo>
                  <a:cubicBezTo>
                    <a:pt x="124" y="102"/>
                    <a:pt x="118" y="83"/>
                    <a:pt x="120" y="59"/>
                  </a:cubicBezTo>
                  <a:cubicBezTo>
                    <a:pt x="121" y="45"/>
                    <a:pt x="102" y="20"/>
                    <a:pt x="83" y="0"/>
                  </a:cubicBezTo>
                  <a:cubicBezTo>
                    <a:pt x="78" y="5"/>
                    <a:pt x="72" y="7"/>
                    <a:pt x="65" y="7"/>
                  </a:cubicBezTo>
                  <a:cubicBezTo>
                    <a:pt x="52" y="7"/>
                    <a:pt x="38" y="8"/>
                    <a:pt x="33"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49"/>
            <p:cNvSpPr>
              <a:spLocks/>
            </p:cNvSpPr>
            <p:nvPr/>
          </p:nvSpPr>
          <p:spPr bwMode="auto">
            <a:xfrm>
              <a:off x="15674976" y="7989888"/>
              <a:ext cx="203200" cy="268288"/>
            </a:xfrm>
            <a:custGeom>
              <a:avLst/>
              <a:gdLst>
                <a:gd name="T0" fmla="*/ 157 w 157"/>
                <a:gd name="T1" fmla="*/ 174 h 207"/>
                <a:gd name="T2" fmla="*/ 143 w 157"/>
                <a:gd name="T3" fmla="*/ 106 h 207"/>
                <a:gd name="T4" fmla="*/ 118 w 157"/>
                <a:gd name="T5" fmla="*/ 133 h 207"/>
                <a:gd name="T6" fmla="*/ 120 w 157"/>
                <a:gd name="T7" fmla="*/ 95 h 207"/>
                <a:gd name="T8" fmla="*/ 147 w 157"/>
                <a:gd name="T9" fmla="*/ 59 h 207"/>
                <a:gd name="T10" fmla="*/ 122 w 157"/>
                <a:gd name="T11" fmla="*/ 51 h 207"/>
                <a:gd name="T12" fmla="*/ 82 w 157"/>
                <a:gd name="T13" fmla="*/ 53 h 207"/>
                <a:gd name="T14" fmla="*/ 65 w 157"/>
                <a:gd name="T15" fmla="*/ 36 h 207"/>
                <a:gd name="T16" fmla="*/ 42 w 157"/>
                <a:gd name="T17" fmla="*/ 17 h 207"/>
                <a:gd name="T18" fmla="*/ 12 w 157"/>
                <a:gd name="T19" fmla="*/ 17 h 207"/>
                <a:gd name="T20" fmla="*/ 36 w 157"/>
                <a:gd name="T21" fmla="*/ 47 h 207"/>
                <a:gd name="T22" fmla="*/ 17 w 157"/>
                <a:gd name="T23" fmla="*/ 62 h 207"/>
                <a:gd name="T24" fmla="*/ 25 w 157"/>
                <a:gd name="T25" fmla="*/ 114 h 207"/>
                <a:gd name="T26" fmla="*/ 37 w 157"/>
                <a:gd name="T27" fmla="*/ 179 h 207"/>
                <a:gd name="T28" fmla="*/ 61 w 157"/>
                <a:gd name="T29" fmla="*/ 172 h 207"/>
                <a:gd name="T30" fmla="*/ 89 w 157"/>
                <a:gd name="T31" fmla="*/ 159 h 207"/>
                <a:gd name="T32" fmla="*/ 110 w 157"/>
                <a:gd name="T33" fmla="*/ 141 h 207"/>
                <a:gd name="T34" fmla="*/ 129 w 157"/>
                <a:gd name="T35" fmla="*/ 189 h 207"/>
                <a:gd name="T36" fmla="*/ 135 w 157"/>
                <a:gd name="T37" fmla="*/ 207 h 207"/>
                <a:gd name="T38" fmla="*/ 147 w 157"/>
                <a:gd name="T39" fmla="*/ 197 h 207"/>
                <a:gd name="T40" fmla="*/ 157 w 157"/>
                <a:gd name="T41"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207">
                  <a:moveTo>
                    <a:pt x="157" y="174"/>
                  </a:moveTo>
                  <a:cubicBezTo>
                    <a:pt x="151" y="139"/>
                    <a:pt x="148" y="106"/>
                    <a:pt x="143" y="106"/>
                  </a:cubicBezTo>
                  <a:cubicBezTo>
                    <a:pt x="137" y="106"/>
                    <a:pt x="128" y="135"/>
                    <a:pt x="118" y="133"/>
                  </a:cubicBezTo>
                  <a:cubicBezTo>
                    <a:pt x="107" y="131"/>
                    <a:pt x="107" y="95"/>
                    <a:pt x="120" y="95"/>
                  </a:cubicBezTo>
                  <a:cubicBezTo>
                    <a:pt x="133" y="95"/>
                    <a:pt x="147" y="68"/>
                    <a:pt x="147" y="59"/>
                  </a:cubicBezTo>
                  <a:cubicBezTo>
                    <a:pt x="147" y="51"/>
                    <a:pt x="135" y="51"/>
                    <a:pt x="122" y="51"/>
                  </a:cubicBezTo>
                  <a:cubicBezTo>
                    <a:pt x="109" y="51"/>
                    <a:pt x="82" y="53"/>
                    <a:pt x="82" y="53"/>
                  </a:cubicBezTo>
                  <a:cubicBezTo>
                    <a:pt x="82" y="53"/>
                    <a:pt x="65" y="47"/>
                    <a:pt x="65" y="36"/>
                  </a:cubicBezTo>
                  <a:cubicBezTo>
                    <a:pt x="65" y="26"/>
                    <a:pt x="59" y="17"/>
                    <a:pt x="42" y="17"/>
                  </a:cubicBezTo>
                  <a:cubicBezTo>
                    <a:pt x="25" y="17"/>
                    <a:pt x="25" y="0"/>
                    <a:pt x="12" y="17"/>
                  </a:cubicBezTo>
                  <a:cubicBezTo>
                    <a:pt x="0" y="34"/>
                    <a:pt x="40" y="34"/>
                    <a:pt x="36" y="47"/>
                  </a:cubicBezTo>
                  <a:cubicBezTo>
                    <a:pt x="31" y="59"/>
                    <a:pt x="19" y="51"/>
                    <a:pt x="17" y="62"/>
                  </a:cubicBezTo>
                  <a:cubicBezTo>
                    <a:pt x="15" y="72"/>
                    <a:pt x="19" y="99"/>
                    <a:pt x="25" y="114"/>
                  </a:cubicBezTo>
                  <a:cubicBezTo>
                    <a:pt x="30" y="126"/>
                    <a:pt x="37" y="154"/>
                    <a:pt x="37" y="179"/>
                  </a:cubicBezTo>
                  <a:cubicBezTo>
                    <a:pt x="47" y="177"/>
                    <a:pt x="52" y="172"/>
                    <a:pt x="61" y="172"/>
                  </a:cubicBezTo>
                  <a:cubicBezTo>
                    <a:pt x="72" y="172"/>
                    <a:pt x="88" y="171"/>
                    <a:pt x="89" y="159"/>
                  </a:cubicBezTo>
                  <a:cubicBezTo>
                    <a:pt x="90" y="147"/>
                    <a:pt x="103" y="138"/>
                    <a:pt x="110" y="141"/>
                  </a:cubicBezTo>
                  <a:cubicBezTo>
                    <a:pt x="118" y="145"/>
                    <a:pt x="129" y="174"/>
                    <a:pt x="129" y="189"/>
                  </a:cubicBezTo>
                  <a:cubicBezTo>
                    <a:pt x="129" y="194"/>
                    <a:pt x="131" y="200"/>
                    <a:pt x="135" y="207"/>
                  </a:cubicBezTo>
                  <a:cubicBezTo>
                    <a:pt x="140" y="201"/>
                    <a:pt x="147" y="197"/>
                    <a:pt x="147" y="197"/>
                  </a:cubicBezTo>
                  <a:cubicBezTo>
                    <a:pt x="147" y="197"/>
                    <a:pt x="151" y="181"/>
                    <a:pt x="157" y="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50"/>
            <p:cNvSpPr>
              <a:spLocks/>
            </p:cNvSpPr>
            <p:nvPr/>
          </p:nvSpPr>
          <p:spPr bwMode="auto">
            <a:xfrm>
              <a:off x="14801851" y="7534275"/>
              <a:ext cx="1268413" cy="1341438"/>
            </a:xfrm>
            <a:custGeom>
              <a:avLst/>
              <a:gdLst>
                <a:gd name="T0" fmla="*/ 691 w 979"/>
                <a:gd name="T1" fmla="*/ 414 h 1035"/>
                <a:gd name="T2" fmla="*/ 686 w 979"/>
                <a:gd name="T3" fmla="*/ 369 h 1035"/>
                <a:gd name="T4" fmla="*/ 739 w 979"/>
                <a:gd name="T5" fmla="*/ 388 h 1035"/>
                <a:gd name="T6" fmla="*/ 796 w 979"/>
                <a:gd name="T7" fmla="*/ 403 h 1035"/>
                <a:gd name="T8" fmla="*/ 794 w 979"/>
                <a:gd name="T9" fmla="*/ 447 h 1035"/>
                <a:gd name="T10" fmla="*/ 817 w 979"/>
                <a:gd name="T11" fmla="*/ 458 h 1035"/>
                <a:gd name="T12" fmla="*/ 836 w 979"/>
                <a:gd name="T13" fmla="*/ 522 h 1035"/>
                <a:gd name="T14" fmla="*/ 853 w 979"/>
                <a:gd name="T15" fmla="*/ 450 h 1035"/>
                <a:gd name="T16" fmla="*/ 893 w 979"/>
                <a:gd name="T17" fmla="*/ 408 h 1035"/>
                <a:gd name="T18" fmla="*/ 927 w 979"/>
                <a:gd name="T19" fmla="*/ 338 h 1035"/>
                <a:gd name="T20" fmla="*/ 971 w 979"/>
                <a:gd name="T21" fmla="*/ 325 h 1035"/>
                <a:gd name="T22" fmla="*/ 977 w 979"/>
                <a:gd name="T23" fmla="*/ 285 h 1035"/>
                <a:gd name="T24" fmla="*/ 942 w 979"/>
                <a:gd name="T25" fmla="*/ 250 h 1035"/>
                <a:gd name="T26" fmla="*/ 882 w 979"/>
                <a:gd name="T27" fmla="*/ 254 h 1035"/>
                <a:gd name="T28" fmla="*/ 838 w 979"/>
                <a:gd name="T29" fmla="*/ 288 h 1035"/>
                <a:gd name="T30" fmla="*/ 803 w 979"/>
                <a:gd name="T31" fmla="*/ 310 h 1035"/>
                <a:gd name="T32" fmla="*/ 773 w 979"/>
                <a:gd name="T33" fmla="*/ 345 h 1035"/>
                <a:gd name="T34" fmla="*/ 716 w 979"/>
                <a:gd name="T35" fmla="*/ 336 h 1035"/>
                <a:gd name="T36" fmla="*/ 693 w 979"/>
                <a:gd name="T37" fmla="*/ 295 h 1035"/>
                <a:gd name="T38" fmla="*/ 678 w 979"/>
                <a:gd name="T39" fmla="*/ 347 h 1035"/>
                <a:gd name="T40" fmla="*/ 571 w 979"/>
                <a:gd name="T41" fmla="*/ 335 h 1035"/>
                <a:gd name="T42" fmla="*/ 518 w 979"/>
                <a:gd name="T43" fmla="*/ 321 h 1035"/>
                <a:gd name="T44" fmla="*/ 463 w 979"/>
                <a:gd name="T45" fmla="*/ 290 h 1035"/>
                <a:gd name="T46" fmla="*/ 417 w 979"/>
                <a:gd name="T47" fmla="*/ 263 h 1035"/>
                <a:gd name="T48" fmla="*/ 439 w 979"/>
                <a:gd name="T49" fmla="*/ 214 h 1035"/>
                <a:gd name="T50" fmla="*/ 403 w 979"/>
                <a:gd name="T51" fmla="*/ 181 h 1035"/>
                <a:gd name="T52" fmla="*/ 362 w 979"/>
                <a:gd name="T53" fmla="*/ 132 h 1035"/>
                <a:gd name="T54" fmla="*/ 391 w 979"/>
                <a:gd name="T55" fmla="*/ 104 h 1035"/>
                <a:gd name="T56" fmla="*/ 370 w 979"/>
                <a:gd name="T57" fmla="*/ 40 h 1035"/>
                <a:gd name="T58" fmla="*/ 335 w 979"/>
                <a:gd name="T59" fmla="*/ 0 h 1035"/>
                <a:gd name="T60" fmla="*/ 307 w 979"/>
                <a:gd name="T61" fmla="*/ 27 h 1035"/>
                <a:gd name="T62" fmla="*/ 220 w 979"/>
                <a:gd name="T63" fmla="*/ 31 h 1035"/>
                <a:gd name="T64" fmla="*/ 207 w 979"/>
                <a:gd name="T65" fmla="*/ 84 h 1035"/>
                <a:gd name="T66" fmla="*/ 245 w 979"/>
                <a:gd name="T67" fmla="*/ 132 h 1035"/>
                <a:gd name="T68" fmla="*/ 220 w 979"/>
                <a:gd name="T69" fmla="*/ 185 h 1035"/>
                <a:gd name="T70" fmla="*/ 182 w 979"/>
                <a:gd name="T71" fmla="*/ 221 h 1035"/>
                <a:gd name="T72" fmla="*/ 139 w 979"/>
                <a:gd name="T73" fmla="*/ 277 h 1035"/>
                <a:gd name="T74" fmla="*/ 96 w 979"/>
                <a:gd name="T75" fmla="*/ 304 h 1035"/>
                <a:gd name="T76" fmla="*/ 43 w 979"/>
                <a:gd name="T77" fmla="*/ 335 h 1035"/>
                <a:gd name="T78" fmla="*/ 81 w 979"/>
                <a:gd name="T79" fmla="*/ 396 h 1035"/>
                <a:gd name="T80" fmla="*/ 67 w 979"/>
                <a:gd name="T81" fmla="*/ 435 h 1035"/>
                <a:gd name="T82" fmla="*/ 2 w 979"/>
                <a:gd name="T83" fmla="*/ 458 h 1035"/>
                <a:gd name="T84" fmla="*/ 32 w 979"/>
                <a:gd name="T85" fmla="*/ 491 h 1035"/>
                <a:gd name="T86" fmla="*/ 22 w 979"/>
                <a:gd name="T87" fmla="*/ 510 h 1035"/>
                <a:gd name="T88" fmla="*/ 133 w 979"/>
                <a:gd name="T89" fmla="*/ 534 h 1035"/>
                <a:gd name="T90" fmla="*/ 153 w 979"/>
                <a:gd name="T91" fmla="*/ 552 h 1035"/>
                <a:gd name="T92" fmla="*/ 160 w 979"/>
                <a:gd name="T93" fmla="*/ 644 h 1035"/>
                <a:gd name="T94" fmla="*/ 209 w 979"/>
                <a:gd name="T95" fmla="*/ 801 h 1035"/>
                <a:gd name="T96" fmla="*/ 276 w 979"/>
                <a:gd name="T97" fmla="*/ 966 h 1035"/>
                <a:gd name="T98" fmla="*/ 343 w 979"/>
                <a:gd name="T99" fmla="*/ 1007 h 1035"/>
                <a:gd name="T100" fmla="*/ 390 w 979"/>
                <a:gd name="T101" fmla="*/ 950 h 1035"/>
                <a:gd name="T102" fmla="*/ 409 w 979"/>
                <a:gd name="T103" fmla="*/ 880 h 1035"/>
                <a:gd name="T104" fmla="*/ 417 w 979"/>
                <a:gd name="T105" fmla="*/ 779 h 1035"/>
                <a:gd name="T106" fmla="*/ 465 w 979"/>
                <a:gd name="T107" fmla="*/ 726 h 1035"/>
                <a:gd name="T108" fmla="*/ 575 w 979"/>
                <a:gd name="T109" fmla="*/ 626 h 1035"/>
                <a:gd name="T110" fmla="*/ 640 w 979"/>
                <a:gd name="T111" fmla="*/ 553 h 1035"/>
                <a:gd name="T112" fmla="*/ 711 w 979"/>
                <a:gd name="T113" fmla="*/ 531 h 1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79" h="1035">
                  <a:moveTo>
                    <a:pt x="699" y="466"/>
                  </a:moveTo>
                  <a:cubicBezTo>
                    <a:pt x="693" y="451"/>
                    <a:pt x="689" y="424"/>
                    <a:pt x="691" y="414"/>
                  </a:cubicBezTo>
                  <a:cubicBezTo>
                    <a:pt x="693" y="403"/>
                    <a:pt x="705" y="411"/>
                    <a:pt x="710" y="399"/>
                  </a:cubicBezTo>
                  <a:cubicBezTo>
                    <a:pt x="714" y="386"/>
                    <a:pt x="674" y="386"/>
                    <a:pt x="686" y="369"/>
                  </a:cubicBezTo>
                  <a:cubicBezTo>
                    <a:pt x="699" y="352"/>
                    <a:pt x="699" y="369"/>
                    <a:pt x="716" y="369"/>
                  </a:cubicBezTo>
                  <a:cubicBezTo>
                    <a:pt x="733" y="369"/>
                    <a:pt x="739" y="378"/>
                    <a:pt x="739" y="388"/>
                  </a:cubicBezTo>
                  <a:cubicBezTo>
                    <a:pt x="739" y="399"/>
                    <a:pt x="756" y="405"/>
                    <a:pt x="756" y="405"/>
                  </a:cubicBezTo>
                  <a:cubicBezTo>
                    <a:pt x="756" y="405"/>
                    <a:pt x="783" y="403"/>
                    <a:pt x="796" y="403"/>
                  </a:cubicBezTo>
                  <a:cubicBezTo>
                    <a:pt x="809" y="403"/>
                    <a:pt x="821" y="403"/>
                    <a:pt x="821" y="411"/>
                  </a:cubicBezTo>
                  <a:cubicBezTo>
                    <a:pt x="821" y="420"/>
                    <a:pt x="807" y="447"/>
                    <a:pt x="794" y="447"/>
                  </a:cubicBezTo>
                  <a:cubicBezTo>
                    <a:pt x="781" y="447"/>
                    <a:pt x="781" y="483"/>
                    <a:pt x="792" y="485"/>
                  </a:cubicBezTo>
                  <a:cubicBezTo>
                    <a:pt x="802" y="487"/>
                    <a:pt x="811" y="458"/>
                    <a:pt x="817" y="458"/>
                  </a:cubicBezTo>
                  <a:cubicBezTo>
                    <a:pt x="822" y="458"/>
                    <a:pt x="825" y="491"/>
                    <a:pt x="831" y="526"/>
                  </a:cubicBezTo>
                  <a:cubicBezTo>
                    <a:pt x="833" y="524"/>
                    <a:pt x="835" y="522"/>
                    <a:pt x="836" y="522"/>
                  </a:cubicBezTo>
                  <a:cubicBezTo>
                    <a:pt x="845" y="522"/>
                    <a:pt x="841" y="493"/>
                    <a:pt x="846" y="485"/>
                  </a:cubicBezTo>
                  <a:cubicBezTo>
                    <a:pt x="852" y="477"/>
                    <a:pt x="849" y="450"/>
                    <a:pt x="853" y="450"/>
                  </a:cubicBezTo>
                  <a:cubicBezTo>
                    <a:pt x="857" y="450"/>
                    <a:pt x="882" y="458"/>
                    <a:pt x="881" y="452"/>
                  </a:cubicBezTo>
                  <a:cubicBezTo>
                    <a:pt x="880" y="445"/>
                    <a:pt x="896" y="421"/>
                    <a:pt x="893" y="408"/>
                  </a:cubicBezTo>
                  <a:cubicBezTo>
                    <a:pt x="891" y="396"/>
                    <a:pt x="903" y="381"/>
                    <a:pt x="903" y="365"/>
                  </a:cubicBezTo>
                  <a:cubicBezTo>
                    <a:pt x="903" y="350"/>
                    <a:pt x="917" y="346"/>
                    <a:pt x="927" y="338"/>
                  </a:cubicBezTo>
                  <a:cubicBezTo>
                    <a:pt x="936" y="329"/>
                    <a:pt x="953" y="318"/>
                    <a:pt x="956" y="325"/>
                  </a:cubicBezTo>
                  <a:cubicBezTo>
                    <a:pt x="959" y="332"/>
                    <a:pt x="979" y="338"/>
                    <a:pt x="971" y="325"/>
                  </a:cubicBezTo>
                  <a:cubicBezTo>
                    <a:pt x="963" y="313"/>
                    <a:pt x="963" y="304"/>
                    <a:pt x="968" y="302"/>
                  </a:cubicBezTo>
                  <a:cubicBezTo>
                    <a:pt x="974" y="299"/>
                    <a:pt x="977" y="285"/>
                    <a:pt x="977" y="285"/>
                  </a:cubicBezTo>
                  <a:cubicBezTo>
                    <a:pt x="977" y="285"/>
                    <a:pt x="959" y="282"/>
                    <a:pt x="956" y="274"/>
                  </a:cubicBezTo>
                  <a:cubicBezTo>
                    <a:pt x="953" y="265"/>
                    <a:pt x="942" y="257"/>
                    <a:pt x="942" y="250"/>
                  </a:cubicBezTo>
                  <a:cubicBezTo>
                    <a:pt x="942" y="243"/>
                    <a:pt x="932" y="246"/>
                    <a:pt x="924" y="253"/>
                  </a:cubicBezTo>
                  <a:cubicBezTo>
                    <a:pt x="916" y="260"/>
                    <a:pt x="900" y="245"/>
                    <a:pt x="882" y="254"/>
                  </a:cubicBezTo>
                  <a:cubicBezTo>
                    <a:pt x="864" y="264"/>
                    <a:pt x="860" y="275"/>
                    <a:pt x="852" y="274"/>
                  </a:cubicBezTo>
                  <a:cubicBezTo>
                    <a:pt x="843" y="272"/>
                    <a:pt x="845" y="281"/>
                    <a:pt x="838" y="288"/>
                  </a:cubicBezTo>
                  <a:cubicBezTo>
                    <a:pt x="831" y="295"/>
                    <a:pt x="825" y="303"/>
                    <a:pt x="821" y="303"/>
                  </a:cubicBezTo>
                  <a:cubicBezTo>
                    <a:pt x="817" y="303"/>
                    <a:pt x="803" y="310"/>
                    <a:pt x="803" y="310"/>
                  </a:cubicBezTo>
                  <a:cubicBezTo>
                    <a:pt x="803" y="310"/>
                    <a:pt x="813" y="331"/>
                    <a:pt x="807" y="340"/>
                  </a:cubicBezTo>
                  <a:cubicBezTo>
                    <a:pt x="802" y="350"/>
                    <a:pt x="788" y="340"/>
                    <a:pt x="773" y="345"/>
                  </a:cubicBezTo>
                  <a:cubicBezTo>
                    <a:pt x="757" y="349"/>
                    <a:pt x="750" y="339"/>
                    <a:pt x="739" y="342"/>
                  </a:cubicBezTo>
                  <a:cubicBezTo>
                    <a:pt x="728" y="345"/>
                    <a:pt x="721" y="335"/>
                    <a:pt x="716" y="336"/>
                  </a:cubicBezTo>
                  <a:cubicBezTo>
                    <a:pt x="710" y="338"/>
                    <a:pt x="702" y="324"/>
                    <a:pt x="705" y="313"/>
                  </a:cubicBezTo>
                  <a:cubicBezTo>
                    <a:pt x="707" y="302"/>
                    <a:pt x="699" y="286"/>
                    <a:pt x="693" y="295"/>
                  </a:cubicBezTo>
                  <a:cubicBezTo>
                    <a:pt x="688" y="303"/>
                    <a:pt x="680" y="299"/>
                    <a:pt x="680" y="311"/>
                  </a:cubicBezTo>
                  <a:cubicBezTo>
                    <a:pt x="680" y="324"/>
                    <a:pt x="686" y="339"/>
                    <a:pt x="678" y="347"/>
                  </a:cubicBezTo>
                  <a:cubicBezTo>
                    <a:pt x="670" y="356"/>
                    <a:pt x="625" y="360"/>
                    <a:pt x="617" y="353"/>
                  </a:cubicBezTo>
                  <a:cubicBezTo>
                    <a:pt x="609" y="346"/>
                    <a:pt x="573" y="342"/>
                    <a:pt x="571" y="335"/>
                  </a:cubicBezTo>
                  <a:cubicBezTo>
                    <a:pt x="570" y="328"/>
                    <a:pt x="559" y="315"/>
                    <a:pt x="552" y="315"/>
                  </a:cubicBezTo>
                  <a:cubicBezTo>
                    <a:pt x="545" y="315"/>
                    <a:pt x="524" y="325"/>
                    <a:pt x="518" y="321"/>
                  </a:cubicBezTo>
                  <a:cubicBezTo>
                    <a:pt x="513" y="317"/>
                    <a:pt x="499" y="306"/>
                    <a:pt x="489" y="304"/>
                  </a:cubicBezTo>
                  <a:cubicBezTo>
                    <a:pt x="480" y="303"/>
                    <a:pt x="464" y="296"/>
                    <a:pt x="463" y="290"/>
                  </a:cubicBezTo>
                  <a:cubicBezTo>
                    <a:pt x="461" y="285"/>
                    <a:pt x="439" y="282"/>
                    <a:pt x="435" y="277"/>
                  </a:cubicBezTo>
                  <a:cubicBezTo>
                    <a:pt x="431" y="271"/>
                    <a:pt x="417" y="270"/>
                    <a:pt x="417" y="263"/>
                  </a:cubicBezTo>
                  <a:cubicBezTo>
                    <a:pt x="417" y="256"/>
                    <a:pt x="423" y="245"/>
                    <a:pt x="423" y="236"/>
                  </a:cubicBezTo>
                  <a:cubicBezTo>
                    <a:pt x="423" y="228"/>
                    <a:pt x="439" y="220"/>
                    <a:pt x="439" y="214"/>
                  </a:cubicBezTo>
                  <a:cubicBezTo>
                    <a:pt x="439" y="209"/>
                    <a:pt x="424" y="199"/>
                    <a:pt x="424" y="199"/>
                  </a:cubicBezTo>
                  <a:cubicBezTo>
                    <a:pt x="424" y="199"/>
                    <a:pt x="414" y="181"/>
                    <a:pt x="403" y="181"/>
                  </a:cubicBezTo>
                  <a:cubicBezTo>
                    <a:pt x="392" y="181"/>
                    <a:pt x="384" y="161"/>
                    <a:pt x="374" y="160"/>
                  </a:cubicBezTo>
                  <a:cubicBezTo>
                    <a:pt x="364" y="159"/>
                    <a:pt x="367" y="139"/>
                    <a:pt x="362" y="132"/>
                  </a:cubicBezTo>
                  <a:cubicBezTo>
                    <a:pt x="356" y="125"/>
                    <a:pt x="360" y="109"/>
                    <a:pt x="370" y="117"/>
                  </a:cubicBezTo>
                  <a:cubicBezTo>
                    <a:pt x="380" y="125"/>
                    <a:pt x="398" y="117"/>
                    <a:pt x="391" y="104"/>
                  </a:cubicBezTo>
                  <a:cubicBezTo>
                    <a:pt x="384" y="92"/>
                    <a:pt x="371" y="81"/>
                    <a:pt x="371" y="74"/>
                  </a:cubicBezTo>
                  <a:cubicBezTo>
                    <a:pt x="371" y="67"/>
                    <a:pt x="380" y="46"/>
                    <a:pt x="370" y="40"/>
                  </a:cubicBezTo>
                  <a:cubicBezTo>
                    <a:pt x="360" y="35"/>
                    <a:pt x="352" y="27"/>
                    <a:pt x="349" y="17"/>
                  </a:cubicBezTo>
                  <a:cubicBezTo>
                    <a:pt x="346" y="7"/>
                    <a:pt x="335" y="0"/>
                    <a:pt x="335" y="0"/>
                  </a:cubicBezTo>
                  <a:cubicBezTo>
                    <a:pt x="321" y="2"/>
                    <a:pt x="321" y="2"/>
                    <a:pt x="321" y="2"/>
                  </a:cubicBezTo>
                  <a:cubicBezTo>
                    <a:pt x="321" y="2"/>
                    <a:pt x="313" y="24"/>
                    <a:pt x="307" y="27"/>
                  </a:cubicBezTo>
                  <a:cubicBezTo>
                    <a:pt x="302" y="29"/>
                    <a:pt x="282" y="34"/>
                    <a:pt x="273" y="40"/>
                  </a:cubicBezTo>
                  <a:cubicBezTo>
                    <a:pt x="263" y="47"/>
                    <a:pt x="235" y="31"/>
                    <a:pt x="220" y="31"/>
                  </a:cubicBezTo>
                  <a:cubicBezTo>
                    <a:pt x="205" y="31"/>
                    <a:pt x="195" y="46"/>
                    <a:pt x="202" y="50"/>
                  </a:cubicBezTo>
                  <a:cubicBezTo>
                    <a:pt x="209" y="54"/>
                    <a:pt x="207" y="84"/>
                    <a:pt x="207" y="84"/>
                  </a:cubicBezTo>
                  <a:cubicBezTo>
                    <a:pt x="207" y="84"/>
                    <a:pt x="216" y="120"/>
                    <a:pt x="228" y="117"/>
                  </a:cubicBezTo>
                  <a:cubicBezTo>
                    <a:pt x="241" y="114"/>
                    <a:pt x="256" y="129"/>
                    <a:pt x="245" y="132"/>
                  </a:cubicBezTo>
                  <a:cubicBezTo>
                    <a:pt x="234" y="135"/>
                    <a:pt x="228" y="147"/>
                    <a:pt x="227" y="159"/>
                  </a:cubicBezTo>
                  <a:cubicBezTo>
                    <a:pt x="225" y="170"/>
                    <a:pt x="228" y="184"/>
                    <a:pt x="220" y="185"/>
                  </a:cubicBezTo>
                  <a:cubicBezTo>
                    <a:pt x="212" y="186"/>
                    <a:pt x="203" y="189"/>
                    <a:pt x="203" y="204"/>
                  </a:cubicBezTo>
                  <a:cubicBezTo>
                    <a:pt x="203" y="220"/>
                    <a:pt x="185" y="215"/>
                    <a:pt x="182" y="221"/>
                  </a:cubicBezTo>
                  <a:cubicBezTo>
                    <a:pt x="180" y="227"/>
                    <a:pt x="173" y="254"/>
                    <a:pt x="168" y="259"/>
                  </a:cubicBezTo>
                  <a:cubicBezTo>
                    <a:pt x="164" y="263"/>
                    <a:pt x="141" y="264"/>
                    <a:pt x="139" y="277"/>
                  </a:cubicBezTo>
                  <a:cubicBezTo>
                    <a:pt x="138" y="289"/>
                    <a:pt x="127" y="304"/>
                    <a:pt x="120" y="303"/>
                  </a:cubicBezTo>
                  <a:cubicBezTo>
                    <a:pt x="113" y="302"/>
                    <a:pt x="100" y="296"/>
                    <a:pt x="96" y="304"/>
                  </a:cubicBezTo>
                  <a:cubicBezTo>
                    <a:pt x="92" y="313"/>
                    <a:pt x="74" y="297"/>
                    <a:pt x="70" y="302"/>
                  </a:cubicBezTo>
                  <a:cubicBezTo>
                    <a:pt x="66" y="306"/>
                    <a:pt x="43" y="324"/>
                    <a:pt x="43" y="335"/>
                  </a:cubicBezTo>
                  <a:cubicBezTo>
                    <a:pt x="43" y="346"/>
                    <a:pt x="67" y="346"/>
                    <a:pt x="66" y="360"/>
                  </a:cubicBezTo>
                  <a:cubicBezTo>
                    <a:pt x="64" y="374"/>
                    <a:pt x="74" y="389"/>
                    <a:pt x="81" y="396"/>
                  </a:cubicBezTo>
                  <a:cubicBezTo>
                    <a:pt x="88" y="403"/>
                    <a:pt x="99" y="420"/>
                    <a:pt x="93" y="428"/>
                  </a:cubicBezTo>
                  <a:cubicBezTo>
                    <a:pt x="88" y="436"/>
                    <a:pt x="80" y="438"/>
                    <a:pt x="67" y="435"/>
                  </a:cubicBezTo>
                  <a:cubicBezTo>
                    <a:pt x="55" y="432"/>
                    <a:pt x="56" y="440"/>
                    <a:pt x="34" y="436"/>
                  </a:cubicBezTo>
                  <a:cubicBezTo>
                    <a:pt x="12" y="432"/>
                    <a:pt x="10" y="449"/>
                    <a:pt x="2" y="458"/>
                  </a:cubicBezTo>
                  <a:cubicBezTo>
                    <a:pt x="1" y="459"/>
                    <a:pt x="1" y="460"/>
                    <a:pt x="0" y="461"/>
                  </a:cubicBezTo>
                  <a:cubicBezTo>
                    <a:pt x="10" y="469"/>
                    <a:pt x="14" y="484"/>
                    <a:pt x="32" y="491"/>
                  </a:cubicBezTo>
                  <a:cubicBezTo>
                    <a:pt x="52" y="499"/>
                    <a:pt x="70" y="478"/>
                    <a:pt x="70" y="493"/>
                  </a:cubicBezTo>
                  <a:cubicBezTo>
                    <a:pt x="70" y="508"/>
                    <a:pt x="23" y="505"/>
                    <a:pt x="22" y="510"/>
                  </a:cubicBezTo>
                  <a:cubicBezTo>
                    <a:pt x="20" y="514"/>
                    <a:pt x="71" y="575"/>
                    <a:pt x="96" y="570"/>
                  </a:cubicBezTo>
                  <a:cubicBezTo>
                    <a:pt x="122" y="566"/>
                    <a:pt x="141" y="538"/>
                    <a:pt x="133" y="534"/>
                  </a:cubicBezTo>
                  <a:cubicBezTo>
                    <a:pt x="126" y="530"/>
                    <a:pt x="137" y="513"/>
                    <a:pt x="144" y="516"/>
                  </a:cubicBezTo>
                  <a:cubicBezTo>
                    <a:pt x="151" y="519"/>
                    <a:pt x="145" y="546"/>
                    <a:pt x="153" y="552"/>
                  </a:cubicBezTo>
                  <a:cubicBezTo>
                    <a:pt x="161" y="558"/>
                    <a:pt x="158" y="570"/>
                    <a:pt x="153" y="584"/>
                  </a:cubicBezTo>
                  <a:cubicBezTo>
                    <a:pt x="148" y="599"/>
                    <a:pt x="158" y="628"/>
                    <a:pt x="160" y="644"/>
                  </a:cubicBezTo>
                  <a:cubicBezTo>
                    <a:pt x="161" y="660"/>
                    <a:pt x="172" y="683"/>
                    <a:pt x="176" y="707"/>
                  </a:cubicBezTo>
                  <a:cubicBezTo>
                    <a:pt x="180" y="731"/>
                    <a:pt x="195" y="775"/>
                    <a:pt x="209" y="801"/>
                  </a:cubicBezTo>
                  <a:cubicBezTo>
                    <a:pt x="223" y="828"/>
                    <a:pt x="234" y="880"/>
                    <a:pt x="243" y="892"/>
                  </a:cubicBezTo>
                  <a:cubicBezTo>
                    <a:pt x="252" y="905"/>
                    <a:pt x="276" y="943"/>
                    <a:pt x="276" y="966"/>
                  </a:cubicBezTo>
                  <a:cubicBezTo>
                    <a:pt x="276" y="990"/>
                    <a:pt x="302" y="1022"/>
                    <a:pt x="311" y="1029"/>
                  </a:cubicBezTo>
                  <a:cubicBezTo>
                    <a:pt x="320" y="1035"/>
                    <a:pt x="339" y="1021"/>
                    <a:pt x="343" y="1007"/>
                  </a:cubicBezTo>
                  <a:cubicBezTo>
                    <a:pt x="348" y="992"/>
                    <a:pt x="375" y="986"/>
                    <a:pt x="376" y="974"/>
                  </a:cubicBezTo>
                  <a:cubicBezTo>
                    <a:pt x="378" y="961"/>
                    <a:pt x="380" y="952"/>
                    <a:pt x="390" y="950"/>
                  </a:cubicBezTo>
                  <a:cubicBezTo>
                    <a:pt x="399" y="948"/>
                    <a:pt x="399" y="939"/>
                    <a:pt x="399" y="925"/>
                  </a:cubicBezTo>
                  <a:cubicBezTo>
                    <a:pt x="399" y="912"/>
                    <a:pt x="400" y="892"/>
                    <a:pt x="409" y="880"/>
                  </a:cubicBezTo>
                  <a:cubicBezTo>
                    <a:pt x="419" y="868"/>
                    <a:pt x="420" y="836"/>
                    <a:pt x="415" y="823"/>
                  </a:cubicBezTo>
                  <a:cubicBezTo>
                    <a:pt x="409" y="810"/>
                    <a:pt x="412" y="792"/>
                    <a:pt x="417" y="779"/>
                  </a:cubicBezTo>
                  <a:cubicBezTo>
                    <a:pt x="422" y="766"/>
                    <a:pt x="420" y="751"/>
                    <a:pt x="430" y="750"/>
                  </a:cubicBezTo>
                  <a:cubicBezTo>
                    <a:pt x="440" y="749"/>
                    <a:pt x="455" y="740"/>
                    <a:pt x="465" y="726"/>
                  </a:cubicBezTo>
                  <a:cubicBezTo>
                    <a:pt x="476" y="712"/>
                    <a:pt x="507" y="693"/>
                    <a:pt x="519" y="683"/>
                  </a:cubicBezTo>
                  <a:cubicBezTo>
                    <a:pt x="530" y="674"/>
                    <a:pt x="565" y="643"/>
                    <a:pt x="575" y="626"/>
                  </a:cubicBezTo>
                  <a:cubicBezTo>
                    <a:pt x="586" y="609"/>
                    <a:pt x="615" y="603"/>
                    <a:pt x="629" y="589"/>
                  </a:cubicBezTo>
                  <a:cubicBezTo>
                    <a:pt x="642" y="575"/>
                    <a:pt x="637" y="568"/>
                    <a:pt x="640" y="553"/>
                  </a:cubicBezTo>
                  <a:cubicBezTo>
                    <a:pt x="642" y="538"/>
                    <a:pt x="686" y="531"/>
                    <a:pt x="703" y="531"/>
                  </a:cubicBezTo>
                  <a:cubicBezTo>
                    <a:pt x="706" y="531"/>
                    <a:pt x="709" y="531"/>
                    <a:pt x="711" y="531"/>
                  </a:cubicBezTo>
                  <a:cubicBezTo>
                    <a:pt x="711" y="506"/>
                    <a:pt x="704" y="478"/>
                    <a:pt x="699" y="46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51"/>
            <p:cNvSpPr>
              <a:spLocks/>
            </p:cNvSpPr>
            <p:nvPr/>
          </p:nvSpPr>
          <p:spPr bwMode="auto">
            <a:xfrm>
              <a:off x="15676563" y="6600825"/>
              <a:ext cx="1433513" cy="614363"/>
            </a:xfrm>
            <a:custGeom>
              <a:avLst/>
              <a:gdLst>
                <a:gd name="T0" fmla="*/ 1025 w 1107"/>
                <a:gd name="T1" fmla="*/ 203 h 475"/>
                <a:gd name="T2" fmla="*/ 955 w 1107"/>
                <a:gd name="T3" fmla="*/ 197 h 475"/>
                <a:gd name="T4" fmla="*/ 962 w 1107"/>
                <a:gd name="T5" fmla="*/ 160 h 475"/>
                <a:gd name="T6" fmla="*/ 964 w 1107"/>
                <a:gd name="T7" fmla="*/ 102 h 475"/>
                <a:gd name="T8" fmla="*/ 890 w 1107"/>
                <a:gd name="T9" fmla="*/ 93 h 475"/>
                <a:gd name="T10" fmla="*/ 834 w 1107"/>
                <a:gd name="T11" fmla="*/ 122 h 475"/>
                <a:gd name="T12" fmla="*/ 742 w 1107"/>
                <a:gd name="T13" fmla="*/ 134 h 475"/>
                <a:gd name="T14" fmla="*/ 678 w 1107"/>
                <a:gd name="T15" fmla="*/ 106 h 475"/>
                <a:gd name="T16" fmla="*/ 622 w 1107"/>
                <a:gd name="T17" fmla="*/ 85 h 475"/>
                <a:gd name="T18" fmla="*/ 558 w 1107"/>
                <a:gd name="T19" fmla="*/ 82 h 475"/>
                <a:gd name="T20" fmla="*/ 502 w 1107"/>
                <a:gd name="T21" fmla="*/ 85 h 475"/>
                <a:gd name="T22" fmla="*/ 476 w 1107"/>
                <a:gd name="T23" fmla="*/ 38 h 475"/>
                <a:gd name="T24" fmla="*/ 415 w 1107"/>
                <a:gd name="T25" fmla="*/ 17 h 475"/>
                <a:gd name="T26" fmla="*/ 367 w 1107"/>
                <a:gd name="T27" fmla="*/ 2 h 475"/>
                <a:gd name="T28" fmla="*/ 336 w 1107"/>
                <a:gd name="T29" fmla="*/ 26 h 475"/>
                <a:gd name="T30" fmla="*/ 334 w 1107"/>
                <a:gd name="T31" fmla="*/ 72 h 475"/>
                <a:gd name="T32" fmla="*/ 304 w 1107"/>
                <a:gd name="T33" fmla="*/ 108 h 475"/>
                <a:gd name="T34" fmla="*/ 251 w 1107"/>
                <a:gd name="T35" fmla="*/ 103 h 475"/>
                <a:gd name="T36" fmla="*/ 210 w 1107"/>
                <a:gd name="T37" fmla="*/ 71 h 475"/>
                <a:gd name="T38" fmla="*/ 136 w 1107"/>
                <a:gd name="T39" fmla="*/ 67 h 475"/>
                <a:gd name="T40" fmla="*/ 90 w 1107"/>
                <a:gd name="T41" fmla="*/ 93 h 475"/>
                <a:gd name="T42" fmla="*/ 30 w 1107"/>
                <a:gd name="T43" fmla="*/ 123 h 475"/>
                <a:gd name="T44" fmla="*/ 0 w 1107"/>
                <a:gd name="T45" fmla="*/ 135 h 475"/>
                <a:gd name="T46" fmla="*/ 26 w 1107"/>
                <a:gd name="T47" fmla="*/ 172 h 475"/>
                <a:gd name="T48" fmla="*/ 88 w 1107"/>
                <a:gd name="T49" fmla="*/ 213 h 475"/>
                <a:gd name="T50" fmla="*/ 105 w 1107"/>
                <a:gd name="T51" fmla="*/ 275 h 475"/>
                <a:gd name="T52" fmla="*/ 176 w 1107"/>
                <a:gd name="T53" fmla="*/ 323 h 475"/>
                <a:gd name="T54" fmla="*/ 225 w 1107"/>
                <a:gd name="T55" fmla="*/ 355 h 475"/>
                <a:gd name="T56" fmla="*/ 273 w 1107"/>
                <a:gd name="T57" fmla="*/ 421 h 475"/>
                <a:gd name="T58" fmla="*/ 402 w 1107"/>
                <a:gd name="T59" fmla="*/ 428 h 475"/>
                <a:gd name="T60" fmla="*/ 504 w 1107"/>
                <a:gd name="T61" fmla="*/ 450 h 475"/>
                <a:gd name="T62" fmla="*/ 567 w 1107"/>
                <a:gd name="T63" fmla="*/ 473 h 475"/>
                <a:gd name="T64" fmla="*/ 708 w 1107"/>
                <a:gd name="T65" fmla="*/ 439 h 475"/>
                <a:gd name="T66" fmla="*/ 814 w 1107"/>
                <a:gd name="T67" fmla="*/ 378 h 475"/>
                <a:gd name="T68" fmla="*/ 839 w 1107"/>
                <a:gd name="T69" fmla="*/ 328 h 475"/>
                <a:gd name="T70" fmla="*/ 948 w 1107"/>
                <a:gd name="T71" fmla="*/ 308 h 475"/>
                <a:gd name="T72" fmla="*/ 1023 w 1107"/>
                <a:gd name="T73" fmla="*/ 260 h 475"/>
                <a:gd name="T74" fmla="*/ 1104 w 1107"/>
                <a:gd name="T75" fmla="*/ 24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07" h="475">
                  <a:moveTo>
                    <a:pt x="1059" y="199"/>
                  </a:moveTo>
                  <a:cubicBezTo>
                    <a:pt x="1048" y="185"/>
                    <a:pt x="1030" y="192"/>
                    <a:pt x="1025" y="203"/>
                  </a:cubicBezTo>
                  <a:cubicBezTo>
                    <a:pt x="1021" y="215"/>
                    <a:pt x="1011" y="199"/>
                    <a:pt x="991" y="199"/>
                  </a:cubicBezTo>
                  <a:cubicBezTo>
                    <a:pt x="971" y="199"/>
                    <a:pt x="968" y="210"/>
                    <a:pt x="955" y="197"/>
                  </a:cubicBezTo>
                  <a:cubicBezTo>
                    <a:pt x="941" y="183"/>
                    <a:pt x="959" y="178"/>
                    <a:pt x="959" y="178"/>
                  </a:cubicBezTo>
                  <a:cubicBezTo>
                    <a:pt x="962" y="160"/>
                    <a:pt x="962" y="160"/>
                    <a:pt x="962" y="160"/>
                  </a:cubicBezTo>
                  <a:cubicBezTo>
                    <a:pt x="990" y="104"/>
                    <a:pt x="990" y="104"/>
                    <a:pt x="990" y="104"/>
                  </a:cubicBezTo>
                  <a:cubicBezTo>
                    <a:pt x="982" y="101"/>
                    <a:pt x="970" y="99"/>
                    <a:pt x="964" y="102"/>
                  </a:cubicBezTo>
                  <a:cubicBezTo>
                    <a:pt x="956" y="105"/>
                    <a:pt x="936" y="103"/>
                    <a:pt x="934" y="95"/>
                  </a:cubicBezTo>
                  <a:cubicBezTo>
                    <a:pt x="932" y="88"/>
                    <a:pt x="899" y="87"/>
                    <a:pt x="890" y="93"/>
                  </a:cubicBezTo>
                  <a:cubicBezTo>
                    <a:pt x="882" y="100"/>
                    <a:pt x="863" y="105"/>
                    <a:pt x="862" y="112"/>
                  </a:cubicBezTo>
                  <a:cubicBezTo>
                    <a:pt x="861" y="119"/>
                    <a:pt x="842" y="117"/>
                    <a:pt x="834" y="122"/>
                  </a:cubicBezTo>
                  <a:cubicBezTo>
                    <a:pt x="827" y="128"/>
                    <a:pt x="790" y="130"/>
                    <a:pt x="789" y="134"/>
                  </a:cubicBezTo>
                  <a:cubicBezTo>
                    <a:pt x="788" y="138"/>
                    <a:pt x="748" y="139"/>
                    <a:pt x="742" y="134"/>
                  </a:cubicBezTo>
                  <a:cubicBezTo>
                    <a:pt x="736" y="129"/>
                    <a:pt x="701" y="134"/>
                    <a:pt x="697" y="126"/>
                  </a:cubicBezTo>
                  <a:cubicBezTo>
                    <a:pt x="693" y="117"/>
                    <a:pt x="678" y="113"/>
                    <a:pt x="678" y="106"/>
                  </a:cubicBezTo>
                  <a:cubicBezTo>
                    <a:pt x="678" y="98"/>
                    <a:pt x="652" y="98"/>
                    <a:pt x="649" y="92"/>
                  </a:cubicBezTo>
                  <a:cubicBezTo>
                    <a:pt x="646" y="86"/>
                    <a:pt x="625" y="83"/>
                    <a:pt x="622" y="85"/>
                  </a:cubicBezTo>
                  <a:cubicBezTo>
                    <a:pt x="619" y="87"/>
                    <a:pt x="596" y="79"/>
                    <a:pt x="590" y="78"/>
                  </a:cubicBezTo>
                  <a:cubicBezTo>
                    <a:pt x="584" y="77"/>
                    <a:pt x="564" y="82"/>
                    <a:pt x="558" y="82"/>
                  </a:cubicBezTo>
                  <a:cubicBezTo>
                    <a:pt x="551" y="82"/>
                    <a:pt x="540" y="93"/>
                    <a:pt x="533" y="94"/>
                  </a:cubicBezTo>
                  <a:cubicBezTo>
                    <a:pt x="525" y="95"/>
                    <a:pt x="506" y="82"/>
                    <a:pt x="502" y="85"/>
                  </a:cubicBezTo>
                  <a:cubicBezTo>
                    <a:pt x="497" y="88"/>
                    <a:pt x="485" y="75"/>
                    <a:pt x="480" y="68"/>
                  </a:cubicBezTo>
                  <a:cubicBezTo>
                    <a:pt x="474" y="62"/>
                    <a:pt x="480" y="44"/>
                    <a:pt x="476" y="38"/>
                  </a:cubicBezTo>
                  <a:cubicBezTo>
                    <a:pt x="471" y="32"/>
                    <a:pt x="448" y="32"/>
                    <a:pt x="441" y="28"/>
                  </a:cubicBezTo>
                  <a:cubicBezTo>
                    <a:pt x="434" y="24"/>
                    <a:pt x="422" y="17"/>
                    <a:pt x="415" y="17"/>
                  </a:cubicBezTo>
                  <a:cubicBezTo>
                    <a:pt x="408" y="17"/>
                    <a:pt x="396" y="15"/>
                    <a:pt x="393" y="12"/>
                  </a:cubicBezTo>
                  <a:cubicBezTo>
                    <a:pt x="390" y="9"/>
                    <a:pt x="375" y="4"/>
                    <a:pt x="367" y="2"/>
                  </a:cubicBezTo>
                  <a:cubicBezTo>
                    <a:pt x="360" y="0"/>
                    <a:pt x="359" y="9"/>
                    <a:pt x="355" y="13"/>
                  </a:cubicBezTo>
                  <a:cubicBezTo>
                    <a:pt x="351" y="17"/>
                    <a:pt x="338" y="18"/>
                    <a:pt x="336" y="26"/>
                  </a:cubicBezTo>
                  <a:cubicBezTo>
                    <a:pt x="334" y="33"/>
                    <a:pt x="320" y="35"/>
                    <a:pt x="322" y="43"/>
                  </a:cubicBezTo>
                  <a:cubicBezTo>
                    <a:pt x="324" y="52"/>
                    <a:pt x="329" y="68"/>
                    <a:pt x="334" y="72"/>
                  </a:cubicBezTo>
                  <a:cubicBezTo>
                    <a:pt x="339" y="77"/>
                    <a:pt x="336" y="89"/>
                    <a:pt x="333" y="93"/>
                  </a:cubicBezTo>
                  <a:cubicBezTo>
                    <a:pt x="330" y="97"/>
                    <a:pt x="308" y="101"/>
                    <a:pt x="304" y="108"/>
                  </a:cubicBezTo>
                  <a:cubicBezTo>
                    <a:pt x="300" y="115"/>
                    <a:pt x="289" y="107"/>
                    <a:pt x="279" y="101"/>
                  </a:cubicBezTo>
                  <a:cubicBezTo>
                    <a:pt x="269" y="94"/>
                    <a:pt x="256" y="98"/>
                    <a:pt x="251" y="103"/>
                  </a:cubicBezTo>
                  <a:cubicBezTo>
                    <a:pt x="246" y="107"/>
                    <a:pt x="227" y="92"/>
                    <a:pt x="222" y="91"/>
                  </a:cubicBezTo>
                  <a:cubicBezTo>
                    <a:pt x="217" y="90"/>
                    <a:pt x="216" y="70"/>
                    <a:pt x="210" y="71"/>
                  </a:cubicBezTo>
                  <a:cubicBezTo>
                    <a:pt x="205" y="72"/>
                    <a:pt x="169" y="65"/>
                    <a:pt x="161" y="63"/>
                  </a:cubicBezTo>
                  <a:cubicBezTo>
                    <a:pt x="154" y="61"/>
                    <a:pt x="139" y="62"/>
                    <a:pt x="136" y="67"/>
                  </a:cubicBezTo>
                  <a:cubicBezTo>
                    <a:pt x="134" y="73"/>
                    <a:pt x="116" y="71"/>
                    <a:pt x="113" y="78"/>
                  </a:cubicBezTo>
                  <a:cubicBezTo>
                    <a:pt x="109" y="84"/>
                    <a:pt x="95" y="87"/>
                    <a:pt x="90" y="93"/>
                  </a:cubicBezTo>
                  <a:cubicBezTo>
                    <a:pt x="84" y="100"/>
                    <a:pt x="67" y="100"/>
                    <a:pt x="63" y="109"/>
                  </a:cubicBezTo>
                  <a:cubicBezTo>
                    <a:pt x="58" y="118"/>
                    <a:pt x="37" y="122"/>
                    <a:pt x="30" y="123"/>
                  </a:cubicBezTo>
                  <a:cubicBezTo>
                    <a:pt x="24" y="125"/>
                    <a:pt x="8" y="128"/>
                    <a:pt x="6" y="133"/>
                  </a:cubicBezTo>
                  <a:cubicBezTo>
                    <a:pt x="6" y="135"/>
                    <a:pt x="3" y="135"/>
                    <a:pt x="0" y="135"/>
                  </a:cubicBezTo>
                  <a:cubicBezTo>
                    <a:pt x="1" y="136"/>
                    <a:pt x="1" y="138"/>
                    <a:pt x="1" y="139"/>
                  </a:cubicBezTo>
                  <a:cubicBezTo>
                    <a:pt x="6" y="163"/>
                    <a:pt x="16" y="162"/>
                    <a:pt x="26" y="172"/>
                  </a:cubicBezTo>
                  <a:cubicBezTo>
                    <a:pt x="37" y="181"/>
                    <a:pt x="47" y="188"/>
                    <a:pt x="58" y="189"/>
                  </a:cubicBezTo>
                  <a:cubicBezTo>
                    <a:pt x="70" y="190"/>
                    <a:pt x="87" y="203"/>
                    <a:pt x="88" y="213"/>
                  </a:cubicBezTo>
                  <a:cubicBezTo>
                    <a:pt x="90" y="223"/>
                    <a:pt x="101" y="235"/>
                    <a:pt x="107" y="240"/>
                  </a:cubicBezTo>
                  <a:cubicBezTo>
                    <a:pt x="114" y="245"/>
                    <a:pt x="105" y="262"/>
                    <a:pt x="105" y="275"/>
                  </a:cubicBezTo>
                  <a:cubicBezTo>
                    <a:pt x="105" y="288"/>
                    <a:pt x="89" y="291"/>
                    <a:pt x="97" y="304"/>
                  </a:cubicBezTo>
                  <a:cubicBezTo>
                    <a:pt x="105" y="317"/>
                    <a:pt x="160" y="323"/>
                    <a:pt x="176" y="323"/>
                  </a:cubicBezTo>
                  <a:cubicBezTo>
                    <a:pt x="192" y="323"/>
                    <a:pt x="198" y="339"/>
                    <a:pt x="203" y="339"/>
                  </a:cubicBezTo>
                  <a:cubicBezTo>
                    <a:pt x="213" y="341"/>
                    <a:pt x="214" y="353"/>
                    <a:pt x="225" y="355"/>
                  </a:cubicBezTo>
                  <a:cubicBezTo>
                    <a:pt x="237" y="357"/>
                    <a:pt x="248" y="364"/>
                    <a:pt x="252" y="385"/>
                  </a:cubicBezTo>
                  <a:cubicBezTo>
                    <a:pt x="257" y="405"/>
                    <a:pt x="271" y="412"/>
                    <a:pt x="273" y="421"/>
                  </a:cubicBezTo>
                  <a:cubicBezTo>
                    <a:pt x="275" y="430"/>
                    <a:pt x="300" y="423"/>
                    <a:pt x="318" y="425"/>
                  </a:cubicBezTo>
                  <a:cubicBezTo>
                    <a:pt x="336" y="428"/>
                    <a:pt x="388" y="425"/>
                    <a:pt x="402" y="428"/>
                  </a:cubicBezTo>
                  <a:cubicBezTo>
                    <a:pt x="416" y="430"/>
                    <a:pt x="447" y="428"/>
                    <a:pt x="465" y="441"/>
                  </a:cubicBezTo>
                  <a:cubicBezTo>
                    <a:pt x="484" y="455"/>
                    <a:pt x="493" y="444"/>
                    <a:pt x="504" y="450"/>
                  </a:cubicBezTo>
                  <a:cubicBezTo>
                    <a:pt x="515" y="457"/>
                    <a:pt x="524" y="462"/>
                    <a:pt x="540" y="459"/>
                  </a:cubicBezTo>
                  <a:cubicBezTo>
                    <a:pt x="556" y="457"/>
                    <a:pt x="556" y="471"/>
                    <a:pt x="567" y="473"/>
                  </a:cubicBezTo>
                  <a:cubicBezTo>
                    <a:pt x="579" y="475"/>
                    <a:pt x="599" y="455"/>
                    <a:pt x="629" y="441"/>
                  </a:cubicBezTo>
                  <a:cubicBezTo>
                    <a:pt x="658" y="428"/>
                    <a:pt x="692" y="437"/>
                    <a:pt x="708" y="439"/>
                  </a:cubicBezTo>
                  <a:cubicBezTo>
                    <a:pt x="724" y="441"/>
                    <a:pt x="753" y="432"/>
                    <a:pt x="771" y="412"/>
                  </a:cubicBezTo>
                  <a:cubicBezTo>
                    <a:pt x="789" y="391"/>
                    <a:pt x="812" y="396"/>
                    <a:pt x="814" y="378"/>
                  </a:cubicBezTo>
                  <a:cubicBezTo>
                    <a:pt x="817" y="360"/>
                    <a:pt x="796" y="353"/>
                    <a:pt x="805" y="337"/>
                  </a:cubicBezTo>
                  <a:cubicBezTo>
                    <a:pt x="814" y="321"/>
                    <a:pt x="830" y="323"/>
                    <a:pt x="839" y="328"/>
                  </a:cubicBezTo>
                  <a:cubicBezTo>
                    <a:pt x="848" y="333"/>
                    <a:pt x="873" y="339"/>
                    <a:pt x="896" y="323"/>
                  </a:cubicBezTo>
                  <a:cubicBezTo>
                    <a:pt x="919" y="308"/>
                    <a:pt x="928" y="310"/>
                    <a:pt x="948" y="308"/>
                  </a:cubicBezTo>
                  <a:cubicBezTo>
                    <a:pt x="968" y="305"/>
                    <a:pt x="966" y="292"/>
                    <a:pt x="980" y="278"/>
                  </a:cubicBezTo>
                  <a:cubicBezTo>
                    <a:pt x="993" y="265"/>
                    <a:pt x="1009" y="260"/>
                    <a:pt x="1023" y="260"/>
                  </a:cubicBezTo>
                  <a:cubicBezTo>
                    <a:pt x="1036" y="260"/>
                    <a:pt x="1055" y="246"/>
                    <a:pt x="1068" y="251"/>
                  </a:cubicBezTo>
                  <a:cubicBezTo>
                    <a:pt x="1082" y="255"/>
                    <a:pt x="1102" y="258"/>
                    <a:pt x="1104" y="246"/>
                  </a:cubicBezTo>
                  <a:cubicBezTo>
                    <a:pt x="1107" y="235"/>
                    <a:pt x="1070" y="212"/>
                    <a:pt x="1059" y="1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52"/>
            <p:cNvSpPr>
              <a:spLocks/>
            </p:cNvSpPr>
            <p:nvPr/>
          </p:nvSpPr>
          <p:spPr bwMode="auto">
            <a:xfrm>
              <a:off x="13263563" y="7678738"/>
              <a:ext cx="22225" cy="63500"/>
            </a:xfrm>
            <a:custGeom>
              <a:avLst/>
              <a:gdLst>
                <a:gd name="T0" fmla="*/ 8 w 18"/>
                <a:gd name="T1" fmla="*/ 0 h 48"/>
                <a:gd name="T2" fmla="*/ 0 w 18"/>
                <a:gd name="T3" fmla="*/ 26 h 48"/>
                <a:gd name="T4" fmla="*/ 13 w 18"/>
                <a:gd name="T5" fmla="*/ 48 h 48"/>
                <a:gd name="T6" fmla="*/ 17 w 18"/>
                <a:gd name="T7" fmla="*/ 7 h 48"/>
                <a:gd name="T8" fmla="*/ 18 w 18"/>
                <a:gd name="T9" fmla="*/ 0 h 48"/>
                <a:gd name="T10" fmla="*/ 8 w 18"/>
                <a:gd name="T11" fmla="*/ 0 h 48"/>
              </a:gdLst>
              <a:ahLst/>
              <a:cxnLst>
                <a:cxn ang="0">
                  <a:pos x="T0" y="T1"/>
                </a:cxn>
                <a:cxn ang="0">
                  <a:pos x="T2" y="T3"/>
                </a:cxn>
                <a:cxn ang="0">
                  <a:pos x="T4" y="T5"/>
                </a:cxn>
                <a:cxn ang="0">
                  <a:pos x="T6" y="T7"/>
                </a:cxn>
                <a:cxn ang="0">
                  <a:pos x="T8" y="T9"/>
                </a:cxn>
                <a:cxn ang="0">
                  <a:pos x="T10" y="T11"/>
                </a:cxn>
              </a:cxnLst>
              <a:rect l="0" t="0" r="r" b="b"/>
              <a:pathLst>
                <a:path w="18" h="48">
                  <a:moveTo>
                    <a:pt x="8" y="0"/>
                  </a:moveTo>
                  <a:cubicBezTo>
                    <a:pt x="2" y="3"/>
                    <a:pt x="0" y="23"/>
                    <a:pt x="0" y="26"/>
                  </a:cubicBezTo>
                  <a:cubicBezTo>
                    <a:pt x="0" y="28"/>
                    <a:pt x="4" y="38"/>
                    <a:pt x="13" y="48"/>
                  </a:cubicBezTo>
                  <a:cubicBezTo>
                    <a:pt x="15" y="33"/>
                    <a:pt x="16" y="13"/>
                    <a:pt x="17" y="7"/>
                  </a:cubicBezTo>
                  <a:cubicBezTo>
                    <a:pt x="17" y="6"/>
                    <a:pt x="18" y="3"/>
                    <a:pt x="18" y="0"/>
                  </a:cubicBezTo>
                  <a:cubicBezTo>
                    <a:pt x="13" y="0"/>
                    <a:pt x="9" y="0"/>
                    <a:pt x="8"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53"/>
            <p:cNvSpPr>
              <a:spLocks/>
            </p:cNvSpPr>
            <p:nvPr/>
          </p:nvSpPr>
          <p:spPr bwMode="auto">
            <a:xfrm>
              <a:off x="13223876" y="7639050"/>
              <a:ext cx="66675" cy="190500"/>
            </a:xfrm>
            <a:custGeom>
              <a:avLst/>
              <a:gdLst>
                <a:gd name="T0" fmla="*/ 24 w 51"/>
                <a:gd name="T1" fmla="*/ 145 h 147"/>
                <a:gd name="T2" fmla="*/ 28 w 51"/>
                <a:gd name="T3" fmla="*/ 147 h 147"/>
                <a:gd name="T4" fmla="*/ 39 w 51"/>
                <a:gd name="T5" fmla="*/ 96 h 147"/>
                <a:gd name="T6" fmla="*/ 43 w 51"/>
                <a:gd name="T7" fmla="*/ 79 h 147"/>
                <a:gd name="T8" fmla="*/ 30 w 51"/>
                <a:gd name="T9" fmla="*/ 57 h 147"/>
                <a:gd name="T10" fmla="*/ 38 w 51"/>
                <a:gd name="T11" fmla="*/ 31 h 147"/>
                <a:gd name="T12" fmla="*/ 48 w 51"/>
                <a:gd name="T13" fmla="*/ 31 h 147"/>
                <a:gd name="T14" fmla="*/ 51 w 51"/>
                <a:gd name="T15" fmla="*/ 8 h 147"/>
                <a:gd name="T16" fmla="*/ 34 w 51"/>
                <a:gd name="T17" fmla="*/ 0 h 147"/>
                <a:gd name="T18" fmla="*/ 28 w 51"/>
                <a:gd name="T19" fmla="*/ 17 h 147"/>
                <a:gd name="T20" fmla="*/ 0 w 51"/>
                <a:gd name="T21" fmla="*/ 79 h 147"/>
                <a:gd name="T22" fmla="*/ 25 w 51"/>
                <a:gd name="T23" fmla="*/ 141 h 147"/>
                <a:gd name="T24" fmla="*/ 24 w 51"/>
                <a:gd name="T25" fmla="*/ 14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47">
                  <a:moveTo>
                    <a:pt x="24" y="145"/>
                  </a:moveTo>
                  <a:cubicBezTo>
                    <a:pt x="25" y="146"/>
                    <a:pt x="26" y="147"/>
                    <a:pt x="28" y="147"/>
                  </a:cubicBezTo>
                  <a:cubicBezTo>
                    <a:pt x="30" y="126"/>
                    <a:pt x="35" y="101"/>
                    <a:pt x="39" y="96"/>
                  </a:cubicBezTo>
                  <a:cubicBezTo>
                    <a:pt x="41" y="93"/>
                    <a:pt x="42" y="87"/>
                    <a:pt x="43" y="79"/>
                  </a:cubicBezTo>
                  <a:cubicBezTo>
                    <a:pt x="34" y="69"/>
                    <a:pt x="30" y="59"/>
                    <a:pt x="30" y="57"/>
                  </a:cubicBezTo>
                  <a:cubicBezTo>
                    <a:pt x="30" y="54"/>
                    <a:pt x="32" y="34"/>
                    <a:pt x="38" y="31"/>
                  </a:cubicBezTo>
                  <a:cubicBezTo>
                    <a:pt x="39" y="31"/>
                    <a:pt x="43" y="31"/>
                    <a:pt x="48" y="31"/>
                  </a:cubicBezTo>
                  <a:cubicBezTo>
                    <a:pt x="49" y="25"/>
                    <a:pt x="50" y="16"/>
                    <a:pt x="51" y="8"/>
                  </a:cubicBezTo>
                  <a:cubicBezTo>
                    <a:pt x="34" y="0"/>
                    <a:pt x="34" y="0"/>
                    <a:pt x="34" y="0"/>
                  </a:cubicBezTo>
                  <a:cubicBezTo>
                    <a:pt x="31" y="6"/>
                    <a:pt x="29" y="12"/>
                    <a:pt x="28" y="17"/>
                  </a:cubicBezTo>
                  <a:cubicBezTo>
                    <a:pt x="25" y="35"/>
                    <a:pt x="8" y="66"/>
                    <a:pt x="0" y="79"/>
                  </a:cubicBezTo>
                  <a:cubicBezTo>
                    <a:pt x="25" y="141"/>
                    <a:pt x="25" y="141"/>
                    <a:pt x="25" y="141"/>
                  </a:cubicBezTo>
                  <a:lnTo>
                    <a:pt x="24"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54"/>
            <p:cNvSpPr>
              <a:spLocks/>
            </p:cNvSpPr>
            <p:nvPr/>
          </p:nvSpPr>
          <p:spPr bwMode="auto">
            <a:xfrm>
              <a:off x="13260388" y="7637463"/>
              <a:ext cx="192088" cy="211138"/>
            </a:xfrm>
            <a:custGeom>
              <a:avLst/>
              <a:gdLst>
                <a:gd name="T0" fmla="*/ 137 w 148"/>
                <a:gd name="T1" fmla="*/ 0 h 164"/>
                <a:gd name="T2" fmla="*/ 92 w 148"/>
                <a:gd name="T3" fmla="*/ 21 h 164"/>
                <a:gd name="T4" fmla="*/ 59 w 148"/>
                <a:gd name="T5" fmla="*/ 39 h 164"/>
                <a:gd name="T6" fmla="*/ 27 w 148"/>
                <a:gd name="T7" fmla="*/ 23 h 164"/>
                <a:gd name="T8" fmla="*/ 24 w 148"/>
                <a:gd name="T9" fmla="*/ 10 h 164"/>
                <a:gd name="T10" fmla="*/ 23 w 148"/>
                <a:gd name="T11" fmla="*/ 10 h 164"/>
                <a:gd name="T12" fmla="*/ 19 w 148"/>
                <a:gd name="T13" fmla="*/ 40 h 164"/>
                <a:gd name="T14" fmla="*/ 11 w 148"/>
                <a:gd name="T15" fmla="*/ 98 h 164"/>
                <a:gd name="T16" fmla="*/ 0 w 148"/>
                <a:gd name="T17" fmla="*/ 149 h 164"/>
                <a:gd name="T18" fmla="*/ 31 w 148"/>
                <a:gd name="T19" fmla="*/ 163 h 164"/>
                <a:gd name="T20" fmla="*/ 59 w 148"/>
                <a:gd name="T21" fmla="*/ 142 h 164"/>
                <a:gd name="T22" fmla="*/ 81 w 148"/>
                <a:gd name="T23" fmla="*/ 132 h 164"/>
                <a:gd name="T24" fmla="*/ 102 w 148"/>
                <a:gd name="T25" fmla="*/ 116 h 164"/>
                <a:gd name="T26" fmla="*/ 75 w 148"/>
                <a:gd name="T27" fmla="*/ 85 h 164"/>
                <a:gd name="T28" fmla="*/ 110 w 148"/>
                <a:gd name="T29" fmla="*/ 63 h 164"/>
                <a:gd name="T30" fmla="*/ 146 w 148"/>
                <a:gd name="T31" fmla="*/ 52 h 164"/>
                <a:gd name="T32" fmla="*/ 148 w 148"/>
                <a:gd name="T33" fmla="*/ 52 h 164"/>
                <a:gd name="T34" fmla="*/ 140 w 148"/>
                <a:gd name="T35" fmla="*/ 17 h 164"/>
                <a:gd name="T36" fmla="*/ 137 w 148"/>
                <a:gd name="T3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8" h="164">
                  <a:moveTo>
                    <a:pt x="137" y="0"/>
                  </a:moveTo>
                  <a:cubicBezTo>
                    <a:pt x="115" y="11"/>
                    <a:pt x="96" y="21"/>
                    <a:pt x="92" y="21"/>
                  </a:cubicBezTo>
                  <a:cubicBezTo>
                    <a:pt x="82" y="23"/>
                    <a:pt x="59" y="39"/>
                    <a:pt x="59" y="39"/>
                  </a:cubicBezTo>
                  <a:cubicBezTo>
                    <a:pt x="27" y="23"/>
                    <a:pt x="27" y="23"/>
                    <a:pt x="27" y="23"/>
                  </a:cubicBezTo>
                  <a:cubicBezTo>
                    <a:pt x="24" y="10"/>
                    <a:pt x="24" y="10"/>
                    <a:pt x="24" y="10"/>
                  </a:cubicBezTo>
                  <a:cubicBezTo>
                    <a:pt x="23" y="10"/>
                    <a:pt x="23" y="10"/>
                    <a:pt x="23" y="10"/>
                  </a:cubicBezTo>
                  <a:cubicBezTo>
                    <a:pt x="22" y="22"/>
                    <a:pt x="20" y="36"/>
                    <a:pt x="19" y="40"/>
                  </a:cubicBezTo>
                  <a:cubicBezTo>
                    <a:pt x="17" y="48"/>
                    <a:pt x="17" y="90"/>
                    <a:pt x="11" y="98"/>
                  </a:cubicBezTo>
                  <a:cubicBezTo>
                    <a:pt x="7" y="103"/>
                    <a:pt x="2" y="128"/>
                    <a:pt x="0" y="149"/>
                  </a:cubicBezTo>
                  <a:cubicBezTo>
                    <a:pt x="11" y="156"/>
                    <a:pt x="24" y="162"/>
                    <a:pt x="31" y="163"/>
                  </a:cubicBezTo>
                  <a:cubicBezTo>
                    <a:pt x="43" y="164"/>
                    <a:pt x="59" y="150"/>
                    <a:pt x="59" y="142"/>
                  </a:cubicBezTo>
                  <a:cubicBezTo>
                    <a:pt x="59" y="134"/>
                    <a:pt x="70" y="132"/>
                    <a:pt x="81" y="132"/>
                  </a:cubicBezTo>
                  <a:cubicBezTo>
                    <a:pt x="92" y="132"/>
                    <a:pt x="93" y="120"/>
                    <a:pt x="102" y="116"/>
                  </a:cubicBezTo>
                  <a:cubicBezTo>
                    <a:pt x="110" y="111"/>
                    <a:pt x="84" y="88"/>
                    <a:pt x="75" y="85"/>
                  </a:cubicBezTo>
                  <a:cubicBezTo>
                    <a:pt x="67" y="82"/>
                    <a:pt x="82" y="64"/>
                    <a:pt x="110" y="63"/>
                  </a:cubicBezTo>
                  <a:cubicBezTo>
                    <a:pt x="138" y="61"/>
                    <a:pt x="131" y="52"/>
                    <a:pt x="146" y="52"/>
                  </a:cubicBezTo>
                  <a:cubicBezTo>
                    <a:pt x="147" y="52"/>
                    <a:pt x="147" y="52"/>
                    <a:pt x="148" y="52"/>
                  </a:cubicBezTo>
                  <a:cubicBezTo>
                    <a:pt x="145" y="40"/>
                    <a:pt x="142" y="25"/>
                    <a:pt x="140" y="17"/>
                  </a:cubicBezTo>
                  <a:cubicBezTo>
                    <a:pt x="138" y="13"/>
                    <a:pt x="138" y="6"/>
                    <a:pt x="137"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55"/>
            <p:cNvSpPr>
              <a:spLocks/>
            </p:cNvSpPr>
            <p:nvPr/>
          </p:nvSpPr>
          <p:spPr bwMode="auto">
            <a:xfrm>
              <a:off x="14851063" y="7116763"/>
              <a:ext cx="498475" cy="217488"/>
            </a:xfrm>
            <a:custGeom>
              <a:avLst/>
              <a:gdLst>
                <a:gd name="T0" fmla="*/ 355 w 385"/>
                <a:gd name="T1" fmla="*/ 32 h 168"/>
                <a:gd name="T2" fmla="*/ 322 w 385"/>
                <a:gd name="T3" fmla="*/ 23 h 168"/>
                <a:gd name="T4" fmla="*/ 232 w 385"/>
                <a:gd name="T5" fmla="*/ 18 h 168"/>
                <a:gd name="T6" fmla="*/ 185 w 385"/>
                <a:gd name="T7" fmla="*/ 4 h 168"/>
                <a:gd name="T8" fmla="*/ 148 w 385"/>
                <a:gd name="T9" fmla="*/ 19 h 168"/>
                <a:gd name="T10" fmla="*/ 117 w 385"/>
                <a:gd name="T11" fmla="*/ 24 h 168"/>
                <a:gd name="T12" fmla="*/ 69 w 385"/>
                <a:gd name="T13" fmla="*/ 25 h 168"/>
                <a:gd name="T14" fmla="*/ 48 w 385"/>
                <a:gd name="T15" fmla="*/ 49 h 168"/>
                <a:gd name="T16" fmla="*/ 37 w 385"/>
                <a:gd name="T17" fmla="*/ 68 h 168"/>
                <a:gd name="T18" fmla="*/ 50 w 385"/>
                <a:gd name="T19" fmla="*/ 80 h 168"/>
                <a:gd name="T20" fmla="*/ 78 w 385"/>
                <a:gd name="T21" fmla="*/ 79 h 168"/>
                <a:gd name="T22" fmla="*/ 126 w 385"/>
                <a:gd name="T23" fmla="*/ 101 h 168"/>
                <a:gd name="T24" fmla="*/ 111 w 385"/>
                <a:gd name="T25" fmla="*/ 119 h 168"/>
                <a:gd name="T26" fmla="*/ 78 w 385"/>
                <a:gd name="T27" fmla="*/ 125 h 168"/>
                <a:gd name="T28" fmla="*/ 26 w 385"/>
                <a:gd name="T29" fmla="*/ 132 h 168"/>
                <a:gd name="T30" fmla="*/ 1 w 385"/>
                <a:gd name="T31" fmla="*/ 152 h 168"/>
                <a:gd name="T32" fmla="*/ 51 w 385"/>
                <a:gd name="T33" fmla="*/ 157 h 168"/>
                <a:gd name="T34" fmla="*/ 83 w 385"/>
                <a:gd name="T35" fmla="*/ 158 h 168"/>
                <a:gd name="T36" fmla="*/ 112 w 385"/>
                <a:gd name="T37" fmla="*/ 163 h 168"/>
                <a:gd name="T38" fmla="*/ 158 w 385"/>
                <a:gd name="T39" fmla="*/ 161 h 168"/>
                <a:gd name="T40" fmla="*/ 164 w 385"/>
                <a:gd name="T41" fmla="*/ 143 h 168"/>
                <a:gd name="T42" fmla="*/ 180 w 385"/>
                <a:gd name="T43" fmla="*/ 134 h 168"/>
                <a:gd name="T44" fmla="*/ 199 w 385"/>
                <a:gd name="T45" fmla="*/ 121 h 168"/>
                <a:gd name="T46" fmla="*/ 220 w 385"/>
                <a:gd name="T47" fmla="*/ 114 h 168"/>
                <a:gd name="T48" fmla="*/ 242 w 385"/>
                <a:gd name="T49" fmla="*/ 121 h 168"/>
                <a:gd name="T50" fmla="*/ 263 w 385"/>
                <a:gd name="T51" fmla="*/ 107 h 168"/>
                <a:gd name="T52" fmla="*/ 295 w 385"/>
                <a:gd name="T53" fmla="*/ 98 h 168"/>
                <a:gd name="T54" fmla="*/ 323 w 385"/>
                <a:gd name="T55" fmla="*/ 82 h 168"/>
                <a:gd name="T56" fmla="*/ 350 w 385"/>
                <a:gd name="T57" fmla="*/ 67 h 168"/>
                <a:gd name="T58" fmla="*/ 382 w 385"/>
                <a:gd name="T59" fmla="*/ 51 h 168"/>
                <a:gd name="T60" fmla="*/ 385 w 385"/>
                <a:gd name="T61" fmla="*/ 44 h 168"/>
                <a:gd name="T62" fmla="*/ 355 w 385"/>
                <a:gd name="T63" fmla="*/ 3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5" h="168">
                  <a:moveTo>
                    <a:pt x="355" y="32"/>
                  </a:moveTo>
                  <a:cubicBezTo>
                    <a:pt x="342" y="17"/>
                    <a:pt x="338" y="27"/>
                    <a:pt x="322" y="23"/>
                  </a:cubicBezTo>
                  <a:cubicBezTo>
                    <a:pt x="306" y="19"/>
                    <a:pt x="244" y="13"/>
                    <a:pt x="232" y="18"/>
                  </a:cubicBezTo>
                  <a:cubicBezTo>
                    <a:pt x="219" y="23"/>
                    <a:pt x="193" y="8"/>
                    <a:pt x="185" y="4"/>
                  </a:cubicBezTo>
                  <a:cubicBezTo>
                    <a:pt x="176" y="0"/>
                    <a:pt x="149" y="4"/>
                    <a:pt x="148" y="19"/>
                  </a:cubicBezTo>
                  <a:cubicBezTo>
                    <a:pt x="147" y="33"/>
                    <a:pt x="136" y="33"/>
                    <a:pt x="117" y="24"/>
                  </a:cubicBezTo>
                  <a:cubicBezTo>
                    <a:pt x="98" y="15"/>
                    <a:pt x="70" y="15"/>
                    <a:pt x="69" y="25"/>
                  </a:cubicBezTo>
                  <a:cubicBezTo>
                    <a:pt x="68" y="35"/>
                    <a:pt x="55" y="46"/>
                    <a:pt x="48" y="49"/>
                  </a:cubicBezTo>
                  <a:cubicBezTo>
                    <a:pt x="45" y="50"/>
                    <a:pt x="41" y="59"/>
                    <a:pt x="37" y="68"/>
                  </a:cubicBezTo>
                  <a:cubicBezTo>
                    <a:pt x="43" y="71"/>
                    <a:pt x="46" y="76"/>
                    <a:pt x="50" y="80"/>
                  </a:cubicBezTo>
                  <a:cubicBezTo>
                    <a:pt x="57" y="88"/>
                    <a:pt x="75" y="87"/>
                    <a:pt x="78" y="79"/>
                  </a:cubicBezTo>
                  <a:cubicBezTo>
                    <a:pt x="80" y="70"/>
                    <a:pt x="110" y="87"/>
                    <a:pt x="126" y="101"/>
                  </a:cubicBezTo>
                  <a:cubicBezTo>
                    <a:pt x="143" y="115"/>
                    <a:pt x="118" y="105"/>
                    <a:pt x="111" y="119"/>
                  </a:cubicBezTo>
                  <a:cubicBezTo>
                    <a:pt x="104" y="133"/>
                    <a:pt x="83" y="119"/>
                    <a:pt x="78" y="125"/>
                  </a:cubicBezTo>
                  <a:cubicBezTo>
                    <a:pt x="72" y="130"/>
                    <a:pt x="36" y="133"/>
                    <a:pt x="26" y="132"/>
                  </a:cubicBezTo>
                  <a:cubicBezTo>
                    <a:pt x="17" y="130"/>
                    <a:pt x="0" y="145"/>
                    <a:pt x="1" y="152"/>
                  </a:cubicBezTo>
                  <a:cubicBezTo>
                    <a:pt x="3" y="159"/>
                    <a:pt x="39" y="148"/>
                    <a:pt x="51" y="157"/>
                  </a:cubicBezTo>
                  <a:cubicBezTo>
                    <a:pt x="64" y="165"/>
                    <a:pt x="76" y="148"/>
                    <a:pt x="83" y="158"/>
                  </a:cubicBezTo>
                  <a:cubicBezTo>
                    <a:pt x="90" y="168"/>
                    <a:pt x="105" y="161"/>
                    <a:pt x="112" y="163"/>
                  </a:cubicBezTo>
                  <a:cubicBezTo>
                    <a:pt x="119" y="166"/>
                    <a:pt x="158" y="161"/>
                    <a:pt x="158" y="161"/>
                  </a:cubicBezTo>
                  <a:cubicBezTo>
                    <a:pt x="162" y="156"/>
                    <a:pt x="164" y="149"/>
                    <a:pt x="164" y="143"/>
                  </a:cubicBezTo>
                  <a:cubicBezTo>
                    <a:pt x="164" y="134"/>
                    <a:pt x="172" y="136"/>
                    <a:pt x="180" y="134"/>
                  </a:cubicBezTo>
                  <a:cubicBezTo>
                    <a:pt x="187" y="132"/>
                    <a:pt x="193" y="121"/>
                    <a:pt x="199" y="121"/>
                  </a:cubicBezTo>
                  <a:cubicBezTo>
                    <a:pt x="205" y="121"/>
                    <a:pt x="214" y="112"/>
                    <a:pt x="220" y="114"/>
                  </a:cubicBezTo>
                  <a:cubicBezTo>
                    <a:pt x="226" y="117"/>
                    <a:pt x="234" y="128"/>
                    <a:pt x="242" y="121"/>
                  </a:cubicBezTo>
                  <a:cubicBezTo>
                    <a:pt x="250" y="115"/>
                    <a:pt x="252" y="121"/>
                    <a:pt x="263" y="107"/>
                  </a:cubicBezTo>
                  <a:cubicBezTo>
                    <a:pt x="274" y="94"/>
                    <a:pt x="281" y="96"/>
                    <a:pt x="295" y="98"/>
                  </a:cubicBezTo>
                  <a:cubicBezTo>
                    <a:pt x="311" y="100"/>
                    <a:pt x="318" y="92"/>
                    <a:pt x="323" y="82"/>
                  </a:cubicBezTo>
                  <a:cubicBezTo>
                    <a:pt x="328" y="73"/>
                    <a:pt x="342" y="73"/>
                    <a:pt x="350" y="67"/>
                  </a:cubicBezTo>
                  <a:cubicBezTo>
                    <a:pt x="359" y="61"/>
                    <a:pt x="376" y="54"/>
                    <a:pt x="382" y="51"/>
                  </a:cubicBezTo>
                  <a:cubicBezTo>
                    <a:pt x="384" y="50"/>
                    <a:pt x="385" y="47"/>
                    <a:pt x="385" y="44"/>
                  </a:cubicBezTo>
                  <a:cubicBezTo>
                    <a:pt x="372" y="34"/>
                    <a:pt x="367" y="45"/>
                    <a:pt x="355"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56"/>
            <p:cNvSpPr>
              <a:spLocks/>
            </p:cNvSpPr>
            <p:nvPr/>
          </p:nvSpPr>
          <p:spPr bwMode="auto">
            <a:xfrm>
              <a:off x="13485813" y="7089775"/>
              <a:ext cx="317500" cy="144463"/>
            </a:xfrm>
            <a:custGeom>
              <a:avLst/>
              <a:gdLst>
                <a:gd name="T0" fmla="*/ 97 w 245"/>
                <a:gd name="T1" fmla="*/ 86 h 111"/>
                <a:gd name="T2" fmla="*/ 122 w 245"/>
                <a:gd name="T3" fmla="*/ 105 h 111"/>
                <a:gd name="T4" fmla="*/ 123 w 245"/>
                <a:gd name="T5" fmla="*/ 108 h 111"/>
                <a:gd name="T6" fmla="*/ 159 w 245"/>
                <a:gd name="T7" fmla="*/ 100 h 111"/>
                <a:gd name="T8" fmla="*/ 190 w 245"/>
                <a:gd name="T9" fmla="*/ 104 h 111"/>
                <a:gd name="T10" fmla="*/ 188 w 245"/>
                <a:gd name="T11" fmla="*/ 96 h 111"/>
                <a:gd name="T12" fmla="*/ 212 w 245"/>
                <a:gd name="T13" fmla="*/ 103 h 111"/>
                <a:gd name="T14" fmla="*/ 239 w 245"/>
                <a:gd name="T15" fmla="*/ 105 h 111"/>
                <a:gd name="T16" fmla="*/ 228 w 245"/>
                <a:gd name="T17" fmla="*/ 90 h 111"/>
                <a:gd name="T18" fmla="*/ 235 w 245"/>
                <a:gd name="T19" fmla="*/ 77 h 111"/>
                <a:gd name="T20" fmla="*/ 213 w 245"/>
                <a:gd name="T21" fmla="*/ 66 h 111"/>
                <a:gd name="T22" fmla="*/ 202 w 245"/>
                <a:gd name="T23" fmla="*/ 44 h 111"/>
                <a:gd name="T24" fmla="*/ 190 w 245"/>
                <a:gd name="T25" fmla="*/ 39 h 111"/>
                <a:gd name="T26" fmla="*/ 154 w 245"/>
                <a:gd name="T27" fmla="*/ 44 h 111"/>
                <a:gd name="T28" fmla="*/ 132 w 245"/>
                <a:gd name="T29" fmla="*/ 33 h 111"/>
                <a:gd name="T30" fmla="*/ 110 w 245"/>
                <a:gd name="T31" fmla="*/ 19 h 111"/>
                <a:gd name="T32" fmla="*/ 56 w 245"/>
                <a:gd name="T33" fmla="*/ 14 h 111"/>
                <a:gd name="T34" fmla="*/ 14 w 245"/>
                <a:gd name="T35" fmla="*/ 2 h 111"/>
                <a:gd name="T36" fmla="*/ 0 w 245"/>
                <a:gd name="T37" fmla="*/ 8 h 111"/>
                <a:gd name="T38" fmla="*/ 55 w 245"/>
                <a:gd name="T39" fmla="*/ 38 h 111"/>
                <a:gd name="T40" fmla="*/ 68 w 245"/>
                <a:gd name="T41" fmla="*/ 75 h 111"/>
                <a:gd name="T42" fmla="*/ 60 w 245"/>
                <a:gd name="T43" fmla="*/ 87 h 111"/>
                <a:gd name="T44" fmla="*/ 97 w 245"/>
                <a:gd name="T4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5" h="111">
                  <a:moveTo>
                    <a:pt x="97" y="86"/>
                  </a:moveTo>
                  <a:cubicBezTo>
                    <a:pt x="108" y="80"/>
                    <a:pt x="112" y="93"/>
                    <a:pt x="122" y="105"/>
                  </a:cubicBezTo>
                  <a:cubicBezTo>
                    <a:pt x="122" y="106"/>
                    <a:pt x="123" y="107"/>
                    <a:pt x="123" y="108"/>
                  </a:cubicBezTo>
                  <a:cubicBezTo>
                    <a:pt x="136" y="106"/>
                    <a:pt x="146" y="102"/>
                    <a:pt x="159" y="100"/>
                  </a:cubicBezTo>
                  <a:cubicBezTo>
                    <a:pt x="168" y="99"/>
                    <a:pt x="181" y="101"/>
                    <a:pt x="190" y="104"/>
                  </a:cubicBezTo>
                  <a:cubicBezTo>
                    <a:pt x="188" y="101"/>
                    <a:pt x="187" y="98"/>
                    <a:pt x="188" y="96"/>
                  </a:cubicBezTo>
                  <a:cubicBezTo>
                    <a:pt x="191" y="90"/>
                    <a:pt x="207" y="98"/>
                    <a:pt x="212" y="103"/>
                  </a:cubicBezTo>
                  <a:cubicBezTo>
                    <a:pt x="217" y="108"/>
                    <a:pt x="234" y="111"/>
                    <a:pt x="239" y="105"/>
                  </a:cubicBezTo>
                  <a:cubicBezTo>
                    <a:pt x="245" y="100"/>
                    <a:pt x="231" y="95"/>
                    <a:pt x="228" y="90"/>
                  </a:cubicBezTo>
                  <a:cubicBezTo>
                    <a:pt x="226" y="87"/>
                    <a:pt x="230" y="82"/>
                    <a:pt x="235" y="77"/>
                  </a:cubicBezTo>
                  <a:cubicBezTo>
                    <a:pt x="226" y="72"/>
                    <a:pt x="217" y="65"/>
                    <a:pt x="213" y="66"/>
                  </a:cubicBezTo>
                  <a:cubicBezTo>
                    <a:pt x="209" y="67"/>
                    <a:pt x="209" y="44"/>
                    <a:pt x="202" y="44"/>
                  </a:cubicBezTo>
                  <a:cubicBezTo>
                    <a:pt x="196" y="44"/>
                    <a:pt x="196" y="39"/>
                    <a:pt x="190" y="39"/>
                  </a:cubicBezTo>
                  <a:cubicBezTo>
                    <a:pt x="184" y="39"/>
                    <a:pt x="160" y="39"/>
                    <a:pt x="154" y="44"/>
                  </a:cubicBezTo>
                  <a:cubicBezTo>
                    <a:pt x="148" y="49"/>
                    <a:pt x="140" y="33"/>
                    <a:pt x="132" y="33"/>
                  </a:cubicBezTo>
                  <a:cubicBezTo>
                    <a:pt x="124" y="33"/>
                    <a:pt x="115" y="25"/>
                    <a:pt x="110" y="19"/>
                  </a:cubicBezTo>
                  <a:cubicBezTo>
                    <a:pt x="106" y="13"/>
                    <a:pt x="67" y="22"/>
                    <a:pt x="56" y="14"/>
                  </a:cubicBezTo>
                  <a:cubicBezTo>
                    <a:pt x="45" y="6"/>
                    <a:pt x="25" y="0"/>
                    <a:pt x="14" y="2"/>
                  </a:cubicBezTo>
                  <a:cubicBezTo>
                    <a:pt x="11" y="2"/>
                    <a:pt x="6" y="5"/>
                    <a:pt x="0" y="8"/>
                  </a:cubicBezTo>
                  <a:cubicBezTo>
                    <a:pt x="21" y="20"/>
                    <a:pt x="51" y="17"/>
                    <a:pt x="55" y="38"/>
                  </a:cubicBezTo>
                  <a:cubicBezTo>
                    <a:pt x="59" y="63"/>
                    <a:pt x="73" y="53"/>
                    <a:pt x="68" y="75"/>
                  </a:cubicBezTo>
                  <a:cubicBezTo>
                    <a:pt x="67" y="79"/>
                    <a:pt x="64" y="83"/>
                    <a:pt x="60" y="87"/>
                  </a:cubicBezTo>
                  <a:cubicBezTo>
                    <a:pt x="76" y="88"/>
                    <a:pt x="92" y="88"/>
                    <a:pt x="9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57"/>
            <p:cNvSpPr>
              <a:spLocks noEditPoints="1"/>
            </p:cNvSpPr>
            <p:nvPr/>
          </p:nvSpPr>
          <p:spPr bwMode="auto">
            <a:xfrm>
              <a:off x="12857163" y="7170738"/>
              <a:ext cx="855663" cy="338138"/>
            </a:xfrm>
            <a:custGeom>
              <a:avLst/>
              <a:gdLst>
                <a:gd name="T0" fmla="*/ 643 w 661"/>
                <a:gd name="T1" fmla="*/ 183 h 261"/>
                <a:gd name="T2" fmla="*/ 643 w 661"/>
                <a:gd name="T3" fmla="*/ 145 h 261"/>
                <a:gd name="T4" fmla="*/ 641 w 661"/>
                <a:gd name="T5" fmla="*/ 116 h 261"/>
                <a:gd name="T6" fmla="*/ 651 w 661"/>
                <a:gd name="T7" fmla="*/ 98 h 261"/>
                <a:gd name="T8" fmla="*/ 644 w 661"/>
                <a:gd name="T9" fmla="*/ 85 h 261"/>
                <a:gd name="T10" fmla="*/ 617 w 661"/>
                <a:gd name="T11" fmla="*/ 73 h 261"/>
                <a:gd name="T12" fmla="*/ 608 w 661"/>
                <a:gd name="T13" fmla="*/ 43 h 261"/>
                <a:gd name="T14" fmla="*/ 583 w 661"/>
                <a:gd name="T15" fmla="*/ 24 h 261"/>
                <a:gd name="T16" fmla="*/ 546 w 661"/>
                <a:gd name="T17" fmla="*/ 25 h 261"/>
                <a:gd name="T18" fmla="*/ 481 w 661"/>
                <a:gd name="T19" fmla="*/ 46 h 261"/>
                <a:gd name="T20" fmla="*/ 420 w 661"/>
                <a:gd name="T21" fmla="*/ 48 h 261"/>
                <a:gd name="T22" fmla="*/ 378 w 661"/>
                <a:gd name="T23" fmla="*/ 34 h 261"/>
                <a:gd name="T24" fmla="*/ 347 w 661"/>
                <a:gd name="T25" fmla="*/ 20 h 261"/>
                <a:gd name="T26" fmla="*/ 294 w 661"/>
                <a:gd name="T27" fmla="*/ 6 h 261"/>
                <a:gd name="T28" fmla="*/ 188 w 661"/>
                <a:gd name="T29" fmla="*/ 39 h 261"/>
                <a:gd name="T30" fmla="*/ 111 w 661"/>
                <a:gd name="T31" fmla="*/ 43 h 261"/>
                <a:gd name="T32" fmla="*/ 93 w 661"/>
                <a:gd name="T33" fmla="*/ 70 h 261"/>
                <a:gd name="T34" fmla="*/ 19 w 661"/>
                <a:gd name="T35" fmla="*/ 77 h 261"/>
                <a:gd name="T36" fmla="*/ 12 w 661"/>
                <a:gd name="T37" fmla="*/ 103 h 261"/>
                <a:gd name="T38" fmla="*/ 26 w 661"/>
                <a:gd name="T39" fmla="*/ 112 h 261"/>
                <a:gd name="T40" fmla="*/ 30 w 661"/>
                <a:gd name="T41" fmla="*/ 138 h 261"/>
                <a:gd name="T42" fmla="*/ 31 w 661"/>
                <a:gd name="T43" fmla="*/ 163 h 261"/>
                <a:gd name="T44" fmla="*/ 31 w 661"/>
                <a:gd name="T45" fmla="*/ 182 h 261"/>
                <a:gd name="T46" fmla="*/ 48 w 661"/>
                <a:gd name="T47" fmla="*/ 200 h 261"/>
                <a:gd name="T48" fmla="*/ 71 w 661"/>
                <a:gd name="T49" fmla="*/ 214 h 261"/>
                <a:gd name="T50" fmla="*/ 89 w 661"/>
                <a:gd name="T51" fmla="*/ 220 h 261"/>
                <a:gd name="T52" fmla="*/ 111 w 661"/>
                <a:gd name="T53" fmla="*/ 242 h 261"/>
                <a:gd name="T54" fmla="*/ 156 w 661"/>
                <a:gd name="T55" fmla="*/ 234 h 261"/>
                <a:gd name="T56" fmla="*/ 184 w 661"/>
                <a:gd name="T57" fmla="*/ 221 h 261"/>
                <a:gd name="T58" fmla="*/ 232 w 661"/>
                <a:gd name="T59" fmla="*/ 249 h 261"/>
                <a:gd name="T60" fmla="*/ 269 w 661"/>
                <a:gd name="T61" fmla="*/ 242 h 261"/>
                <a:gd name="T62" fmla="*/ 301 w 661"/>
                <a:gd name="T63" fmla="*/ 222 h 261"/>
                <a:gd name="T64" fmla="*/ 329 w 661"/>
                <a:gd name="T65" fmla="*/ 228 h 261"/>
                <a:gd name="T66" fmla="*/ 356 w 661"/>
                <a:gd name="T67" fmla="*/ 221 h 261"/>
                <a:gd name="T68" fmla="*/ 346 w 661"/>
                <a:gd name="T69" fmla="*/ 249 h 261"/>
                <a:gd name="T70" fmla="*/ 347 w 661"/>
                <a:gd name="T71" fmla="*/ 261 h 261"/>
                <a:gd name="T72" fmla="*/ 368 w 661"/>
                <a:gd name="T73" fmla="*/ 237 h 261"/>
                <a:gd name="T74" fmla="*/ 382 w 661"/>
                <a:gd name="T75" fmla="*/ 228 h 261"/>
                <a:gd name="T76" fmla="*/ 414 w 661"/>
                <a:gd name="T77" fmla="*/ 228 h 261"/>
                <a:gd name="T78" fmla="*/ 436 w 661"/>
                <a:gd name="T79" fmla="*/ 224 h 261"/>
                <a:gd name="T80" fmla="*/ 476 w 661"/>
                <a:gd name="T81" fmla="*/ 226 h 261"/>
                <a:gd name="T82" fmla="*/ 523 w 661"/>
                <a:gd name="T83" fmla="*/ 212 h 261"/>
                <a:gd name="T84" fmla="*/ 562 w 661"/>
                <a:gd name="T85" fmla="*/ 206 h 261"/>
                <a:gd name="T86" fmla="*/ 575 w 661"/>
                <a:gd name="T87" fmla="*/ 210 h 261"/>
                <a:gd name="T88" fmla="*/ 591 w 661"/>
                <a:gd name="T89" fmla="*/ 198 h 261"/>
                <a:gd name="T90" fmla="*/ 622 w 661"/>
                <a:gd name="T91" fmla="*/ 205 h 261"/>
                <a:gd name="T92" fmla="*/ 659 w 661"/>
                <a:gd name="T93" fmla="*/ 210 h 261"/>
                <a:gd name="T94" fmla="*/ 643 w 661"/>
                <a:gd name="T95" fmla="*/ 183 h 261"/>
                <a:gd name="T96" fmla="*/ 57 w 661"/>
                <a:gd name="T97" fmla="*/ 49 h 261"/>
                <a:gd name="T98" fmla="*/ 104 w 661"/>
                <a:gd name="T99" fmla="*/ 44 h 261"/>
                <a:gd name="T100" fmla="*/ 78 w 661"/>
                <a:gd name="T101" fmla="*/ 23 h 261"/>
                <a:gd name="T102" fmla="*/ 69 w 661"/>
                <a:gd name="T103" fmla="*/ 4 h 261"/>
                <a:gd name="T104" fmla="*/ 55 w 661"/>
                <a:gd name="T105" fmla="*/ 7 h 261"/>
                <a:gd name="T106" fmla="*/ 19 w 661"/>
                <a:gd name="T107" fmla="*/ 7 h 261"/>
                <a:gd name="T108" fmla="*/ 22 w 661"/>
                <a:gd name="T109" fmla="*/ 30 h 261"/>
                <a:gd name="T110" fmla="*/ 12 w 661"/>
                <a:gd name="T111" fmla="*/ 47 h 261"/>
                <a:gd name="T112" fmla="*/ 4 w 661"/>
                <a:gd name="T113" fmla="*/ 59 h 261"/>
                <a:gd name="T114" fmla="*/ 24 w 661"/>
                <a:gd name="T115" fmla="*/ 69 h 261"/>
                <a:gd name="T116" fmla="*/ 57 w 661"/>
                <a:gd name="T117" fmla="*/ 4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1" h="261">
                  <a:moveTo>
                    <a:pt x="643" y="183"/>
                  </a:moveTo>
                  <a:cubicBezTo>
                    <a:pt x="637" y="181"/>
                    <a:pt x="646" y="151"/>
                    <a:pt x="643" y="145"/>
                  </a:cubicBezTo>
                  <a:cubicBezTo>
                    <a:pt x="640" y="140"/>
                    <a:pt x="633" y="116"/>
                    <a:pt x="641" y="116"/>
                  </a:cubicBezTo>
                  <a:cubicBezTo>
                    <a:pt x="649" y="116"/>
                    <a:pt x="641" y="99"/>
                    <a:pt x="651" y="98"/>
                  </a:cubicBezTo>
                  <a:cubicBezTo>
                    <a:pt x="649" y="92"/>
                    <a:pt x="646" y="87"/>
                    <a:pt x="644" y="85"/>
                  </a:cubicBezTo>
                  <a:cubicBezTo>
                    <a:pt x="639" y="81"/>
                    <a:pt x="623" y="89"/>
                    <a:pt x="617" y="73"/>
                  </a:cubicBezTo>
                  <a:cubicBezTo>
                    <a:pt x="611" y="58"/>
                    <a:pt x="617" y="56"/>
                    <a:pt x="608" y="43"/>
                  </a:cubicBezTo>
                  <a:cubicBezTo>
                    <a:pt x="598" y="31"/>
                    <a:pt x="594" y="18"/>
                    <a:pt x="583" y="24"/>
                  </a:cubicBezTo>
                  <a:cubicBezTo>
                    <a:pt x="578" y="26"/>
                    <a:pt x="562" y="26"/>
                    <a:pt x="546" y="25"/>
                  </a:cubicBezTo>
                  <a:cubicBezTo>
                    <a:pt x="529" y="40"/>
                    <a:pt x="492" y="51"/>
                    <a:pt x="481" y="46"/>
                  </a:cubicBezTo>
                  <a:cubicBezTo>
                    <a:pt x="467" y="41"/>
                    <a:pt x="440" y="48"/>
                    <a:pt x="420" y="48"/>
                  </a:cubicBezTo>
                  <a:cubicBezTo>
                    <a:pt x="399" y="48"/>
                    <a:pt x="394" y="33"/>
                    <a:pt x="378" y="34"/>
                  </a:cubicBezTo>
                  <a:cubicBezTo>
                    <a:pt x="362" y="36"/>
                    <a:pt x="362" y="20"/>
                    <a:pt x="347" y="20"/>
                  </a:cubicBezTo>
                  <a:cubicBezTo>
                    <a:pt x="331" y="20"/>
                    <a:pt x="343" y="13"/>
                    <a:pt x="294" y="6"/>
                  </a:cubicBezTo>
                  <a:cubicBezTo>
                    <a:pt x="245" y="0"/>
                    <a:pt x="203" y="26"/>
                    <a:pt x="188" y="39"/>
                  </a:cubicBezTo>
                  <a:cubicBezTo>
                    <a:pt x="172" y="53"/>
                    <a:pt x="116" y="40"/>
                    <a:pt x="111" y="43"/>
                  </a:cubicBezTo>
                  <a:cubicBezTo>
                    <a:pt x="105" y="47"/>
                    <a:pt x="112" y="63"/>
                    <a:pt x="93" y="70"/>
                  </a:cubicBezTo>
                  <a:cubicBezTo>
                    <a:pt x="74" y="78"/>
                    <a:pt x="33" y="70"/>
                    <a:pt x="19" y="77"/>
                  </a:cubicBezTo>
                  <a:cubicBezTo>
                    <a:pt x="5" y="83"/>
                    <a:pt x="0" y="104"/>
                    <a:pt x="12" y="103"/>
                  </a:cubicBezTo>
                  <a:cubicBezTo>
                    <a:pt x="24" y="102"/>
                    <a:pt x="30" y="107"/>
                    <a:pt x="26" y="112"/>
                  </a:cubicBezTo>
                  <a:cubicBezTo>
                    <a:pt x="23" y="118"/>
                    <a:pt x="36" y="132"/>
                    <a:pt x="30" y="138"/>
                  </a:cubicBezTo>
                  <a:cubicBezTo>
                    <a:pt x="23" y="145"/>
                    <a:pt x="22" y="157"/>
                    <a:pt x="31" y="163"/>
                  </a:cubicBezTo>
                  <a:cubicBezTo>
                    <a:pt x="39" y="169"/>
                    <a:pt x="40" y="181"/>
                    <a:pt x="31" y="182"/>
                  </a:cubicBezTo>
                  <a:cubicBezTo>
                    <a:pt x="21" y="184"/>
                    <a:pt x="48" y="195"/>
                    <a:pt x="48" y="200"/>
                  </a:cubicBezTo>
                  <a:cubicBezTo>
                    <a:pt x="49" y="206"/>
                    <a:pt x="71" y="208"/>
                    <a:pt x="71" y="214"/>
                  </a:cubicBezTo>
                  <a:cubicBezTo>
                    <a:pt x="71" y="221"/>
                    <a:pt x="78" y="223"/>
                    <a:pt x="89" y="220"/>
                  </a:cubicBezTo>
                  <a:cubicBezTo>
                    <a:pt x="100" y="216"/>
                    <a:pt x="104" y="232"/>
                    <a:pt x="111" y="242"/>
                  </a:cubicBezTo>
                  <a:cubicBezTo>
                    <a:pt x="117" y="252"/>
                    <a:pt x="156" y="245"/>
                    <a:pt x="156" y="234"/>
                  </a:cubicBezTo>
                  <a:cubicBezTo>
                    <a:pt x="156" y="222"/>
                    <a:pt x="167" y="219"/>
                    <a:pt x="184" y="221"/>
                  </a:cubicBezTo>
                  <a:cubicBezTo>
                    <a:pt x="202" y="222"/>
                    <a:pt x="224" y="246"/>
                    <a:pt x="232" y="249"/>
                  </a:cubicBezTo>
                  <a:cubicBezTo>
                    <a:pt x="241" y="252"/>
                    <a:pt x="258" y="242"/>
                    <a:pt x="269" y="242"/>
                  </a:cubicBezTo>
                  <a:cubicBezTo>
                    <a:pt x="280" y="242"/>
                    <a:pt x="295" y="225"/>
                    <a:pt x="301" y="222"/>
                  </a:cubicBezTo>
                  <a:cubicBezTo>
                    <a:pt x="308" y="218"/>
                    <a:pt x="319" y="234"/>
                    <a:pt x="329" y="228"/>
                  </a:cubicBezTo>
                  <a:cubicBezTo>
                    <a:pt x="338" y="223"/>
                    <a:pt x="349" y="217"/>
                    <a:pt x="356" y="221"/>
                  </a:cubicBezTo>
                  <a:cubicBezTo>
                    <a:pt x="362" y="225"/>
                    <a:pt x="340" y="241"/>
                    <a:pt x="346" y="249"/>
                  </a:cubicBezTo>
                  <a:cubicBezTo>
                    <a:pt x="349" y="253"/>
                    <a:pt x="348" y="257"/>
                    <a:pt x="347" y="261"/>
                  </a:cubicBezTo>
                  <a:cubicBezTo>
                    <a:pt x="369" y="258"/>
                    <a:pt x="367" y="243"/>
                    <a:pt x="368" y="237"/>
                  </a:cubicBezTo>
                  <a:cubicBezTo>
                    <a:pt x="369" y="230"/>
                    <a:pt x="375" y="223"/>
                    <a:pt x="382" y="228"/>
                  </a:cubicBezTo>
                  <a:cubicBezTo>
                    <a:pt x="389" y="234"/>
                    <a:pt x="398" y="235"/>
                    <a:pt x="414" y="228"/>
                  </a:cubicBezTo>
                  <a:cubicBezTo>
                    <a:pt x="429" y="221"/>
                    <a:pt x="430" y="217"/>
                    <a:pt x="436" y="224"/>
                  </a:cubicBezTo>
                  <a:cubicBezTo>
                    <a:pt x="441" y="231"/>
                    <a:pt x="454" y="226"/>
                    <a:pt x="476" y="226"/>
                  </a:cubicBezTo>
                  <a:cubicBezTo>
                    <a:pt x="498" y="226"/>
                    <a:pt x="503" y="210"/>
                    <a:pt x="523" y="212"/>
                  </a:cubicBezTo>
                  <a:cubicBezTo>
                    <a:pt x="544" y="213"/>
                    <a:pt x="562" y="206"/>
                    <a:pt x="562" y="206"/>
                  </a:cubicBezTo>
                  <a:cubicBezTo>
                    <a:pt x="575" y="210"/>
                    <a:pt x="575" y="210"/>
                    <a:pt x="575" y="210"/>
                  </a:cubicBezTo>
                  <a:cubicBezTo>
                    <a:pt x="581" y="205"/>
                    <a:pt x="581" y="200"/>
                    <a:pt x="591" y="198"/>
                  </a:cubicBezTo>
                  <a:cubicBezTo>
                    <a:pt x="608" y="196"/>
                    <a:pt x="614" y="209"/>
                    <a:pt x="622" y="205"/>
                  </a:cubicBezTo>
                  <a:cubicBezTo>
                    <a:pt x="631" y="200"/>
                    <a:pt x="657" y="229"/>
                    <a:pt x="659" y="210"/>
                  </a:cubicBezTo>
                  <a:cubicBezTo>
                    <a:pt x="661" y="206"/>
                    <a:pt x="648" y="184"/>
                    <a:pt x="643" y="183"/>
                  </a:cubicBezTo>
                  <a:close/>
                  <a:moveTo>
                    <a:pt x="57" y="49"/>
                  </a:moveTo>
                  <a:cubicBezTo>
                    <a:pt x="70" y="44"/>
                    <a:pt x="98" y="50"/>
                    <a:pt x="104" y="44"/>
                  </a:cubicBezTo>
                  <a:cubicBezTo>
                    <a:pt x="111" y="38"/>
                    <a:pt x="87" y="30"/>
                    <a:pt x="78" y="23"/>
                  </a:cubicBezTo>
                  <a:cubicBezTo>
                    <a:pt x="73" y="18"/>
                    <a:pt x="71" y="10"/>
                    <a:pt x="69" y="4"/>
                  </a:cubicBezTo>
                  <a:cubicBezTo>
                    <a:pt x="65" y="7"/>
                    <a:pt x="60" y="9"/>
                    <a:pt x="55" y="7"/>
                  </a:cubicBezTo>
                  <a:cubicBezTo>
                    <a:pt x="46" y="2"/>
                    <a:pt x="23" y="5"/>
                    <a:pt x="19" y="7"/>
                  </a:cubicBezTo>
                  <a:cubicBezTo>
                    <a:pt x="15" y="8"/>
                    <a:pt x="22" y="22"/>
                    <a:pt x="22" y="30"/>
                  </a:cubicBezTo>
                  <a:cubicBezTo>
                    <a:pt x="22" y="39"/>
                    <a:pt x="12" y="41"/>
                    <a:pt x="12" y="47"/>
                  </a:cubicBezTo>
                  <a:cubicBezTo>
                    <a:pt x="12" y="51"/>
                    <a:pt x="8" y="54"/>
                    <a:pt x="4" y="59"/>
                  </a:cubicBezTo>
                  <a:cubicBezTo>
                    <a:pt x="11" y="64"/>
                    <a:pt x="17" y="69"/>
                    <a:pt x="24" y="69"/>
                  </a:cubicBezTo>
                  <a:cubicBezTo>
                    <a:pt x="39" y="69"/>
                    <a:pt x="45" y="53"/>
                    <a:pt x="57" y="4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58"/>
            <p:cNvSpPr>
              <a:spLocks/>
            </p:cNvSpPr>
            <p:nvPr/>
          </p:nvSpPr>
          <p:spPr bwMode="auto">
            <a:xfrm>
              <a:off x="15246351" y="7512050"/>
              <a:ext cx="107950" cy="101600"/>
            </a:xfrm>
            <a:custGeom>
              <a:avLst/>
              <a:gdLst>
                <a:gd name="T0" fmla="*/ 40 w 84"/>
                <a:gd name="T1" fmla="*/ 1 h 78"/>
                <a:gd name="T2" fmla="*/ 0 w 84"/>
                <a:gd name="T3" fmla="*/ 24 h 78"/>
                <a:gd name="T4" fmla="*/ 6 w 84"/>
                <a:gd name="T5" fmla="*/ 34 h 78"/>
                <a:gd name="T6" fmla="*/ 27 w 84"/>
                <a:gd name="T7" fmla="*/ 57 h 78"/>
                <a:gd name="T8" fmla="*/ 30 w 84"/>
                <a:gd name="T9" fmla="*/ 78 h 78"/>
                <a:gd name="T10" fmla="*/ 45 w 84"/>
                <a:gd name="T11" fmla="*/ 77 h 78"/>
                <a:gd name="T12" fmla="*/ 80 w 84"/>
                <a:gd name="T13" fmla="*/ 35 h 78"/>
                <a:gd name="T14" fmla="*/ 40 w 84"/>
                <a:gd name="T15" fmla="*/ 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78">
                  <a:moveTo>
                    <a:pt x="40" y="1"/>
                  </a:moveTo>
                  <a:cubicBezTo>
                    <a:pt x="27" y="0"/>
                    <a:pt x="3" y="13"/>
                    <a:pt x="0" y="24"/>
                  </a:cubicBezTo>
                  <a:cubicBezTo>
                    <a:pt x="3" y="27"/>
                    <a:pt x="5" y="30"/>
                    <a:pt x="6" y="34"/>
                  </a:cubicBezTo>
                  <a:cubicBezTo>
                    <a:pt x="9" y="44"/>
                    <a:pt x="17" y="52"/>
                    <a:pt x="27" y="57"/>
                  </a:cubicBezTo>
                  <a:cubicBezTo>
                    <a:pt x="33" y="61"/>
                    <a:pt x="32" y="70"/>
                    <a:pt x="30" y="78"/>
                  </a:cubicBezTo>
                  <a:cubicBezTo>
                    <a:pt x="36" y="78"/>
                    <a:pt x="42" y="78"/>
                    <a:pt x="45" y="77"/>
                  </a:cubicBezTo>
                  <a:cubicBezTo>
                    <a:pt x="56" y="74"/>
                    <a:pt x="77" y="43"/>
                    <a:pt x="80" y="35"/>
                  </a:cubicBezTo>
                  <a:cubicBezTo>
                    <a:pt x="84" y="26"/>
                    <a:pt x="53" y="2"/>
                    <a:pt x="4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9"/>
            <p:cNvSpPr>
              <a:spLocks/>
            </p:cNvSpPr>
            <p:nvPr/>
          </p:nvSpPr>
          <p:spPr bwMode="auto">
            <a:xfrm>
              <a:off x="17302163" y="7134225"/>
              <a:ext cx="314325" cy="296863"/>
            </a:xfrm>
            <a:custGeom>
              <a:avLst/>
              <a:gdLst>
                <a:gd name="T0" fmla="*/ 232 w 242"/>
                <a:gd name="T1" fmla="*/ 11 h 229"/>
                <a:gd name="T2" fmla="*/ 203 w 242"/>
                <a:gd name="T3" fmla="*/ 0 h 229"/>
                <a:gd name="T4" fmla="*/ 182 w 242"/>
                <a:gd name="T5" fmla="*/ 27 h 229"/>
                <a:gd name="T6" fmla="*/ 158 w 242"/>
                <a:gd name="T7" fmla="*/ 45 h 229"/>
                <a:gd name="T8" fmla="*/ 144 w 242"/>
                <a:gd name="T9" fmla="*/ 59 h 229"/>
                <a:gd name="T10" fmla="*/ 121 w 242"/>
                <a:gd name="T11" fmla="*/ 66 h 229"/>
                <a:gd name="T12" fmla="*/ 99 w 242"/>
                <a:gd name="T13" fmla="*/ 57 h 229"/>
                <a:gd name="T14" fmla="*/ 76 w 242"/>
                <a:gd name="T15" fmla="*/ 81 h 229"/>
                <a:gd name="T16" fmla="*/ 10 w 242"/>
                <a:gd name="T17" fmla="*/ 118 h 229"/>
                <a:gd name="T18" fmla="*/ 0 w 242"/>
                <a:gd name="T19" fmla="*/ 133 h 229"/>
                <a:gd name="T20" fmla="*/ 41 w 242"/>
                <a:gd name="T21" fmla="*/ 153 h 229"/>
                <a:gd name="T22" fmla="*/ 20 w 242"/>
                <a:gd name="T23" fmla="*/ 191 h 229"/>
                <a:gd name="T24" fmla="*/ 26 w 242"/>
                <a:gd name="T25" fmla="*/ 212 h 229"/>
                <a:gd name="T26" fmla="*/ 44 w 242"/>
                <a:gd name="T27" fmla="*/ 221 h 229"/>
                <a:gd name="T28" fmla="*/ 71 w 242"/>
                <a:gd name="T29" fmla="*/ 216 h 229"/>
                <a:gd name="T30" fmla="*/ 79 w 242"/>
                <a:gd name="T31" fmla="*/ 221 h 229"/>
                <a:gd name="T32" fmla="*/ 100 w 242"/>
                <a:gd name="T33" fmla="*/ 205 h 229"/>
                <a:gd name="T34" fmla="*/ 132 w 242"/>
                <a:gd name="T35" fmla="*/ 198 h 229"/>
                <a:gd name="T36" fmla="*/ 150 w 242"/>
                <a:gd name="T37" fmla="*/ 191 h 229"/>
                <a:gd name="T38" fmla="*/ 119 w 242"/>
                <a:gd name="T39" fmla="*/ 162 h 229"/>
                <a:gd name="T40" fmla="*/ 129 w 242"/>
                <a:gd name="T41" fmla="*/ 131 h 229"/>
                <a:gd name="T42" fmla="*/ 190 w 242"/>
                <a:gd name="T43" fmla="*/ 93 h 229"/>
                <a:gd name="T44" fmla="*/ 203 w 242"/>
                <a:gd name="T45" fmla="*/ 51 h 229"/>
                <a:gd name="T46" fmla="*/ 242 w 242"/>
                <a:gd name="T47" fmla="*/ 13 h 229"/>
                <a:gd name="T48" fmla="*/ 232 w 242"/>
                <a:gd name="T49" fmla="*/ 1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29">
                  <a:moveTo>
                    <a:pt x="232" y="11"/>
                  </a:moveTo>
                  <a:cubicBezTo>
                    <a:pt x="219" y="16"/>
                    <a:pt x="214" y="0"/>
                    <a:pt x="203" y="0"/>
                  </a:cubicBezTo>
                  <a:cubicBezTo>
                    <a:pt x="192" y="0"/>
                    <a:pt x="194" y="27"/>
                    <a:pt x="182" y="27"/>
                  </a:cubicBezTo>
                  <a:cubicBezTo>
                    <a:pt x="171" y="27"/>
                    <a:pt x="173" y="43"/>
                    <a:pt x="158" y="45"/>
                  </a:cubicBezTo>
                  <a:cubicBezTo>
                    <a:pt x="142" y="47"/>
                    <a:pt x="137" y="47"/>
                    <a:pt x="144" y="59"/>
                  </a:cubicBezTo>
                  <a:cubicBezTo>
                    <a:pt x="151" y="70"/>
                    <a:pt x="135" y="66"/>
                    <a:pt x="121" y="66"/>
                  </a:cubicBezTo>
                  <a:cubicBezTo>
                    <a:pt x="108" y="66"/>
                    <a:pt x="108" y="57"/>
                    <a:pt x="99" y="57"/>
                  </a:cubicBezTo>
                  <a:cubicBezTo>
                    <a:pt x="90" y="57"/>
                    <a:pt x="83" y="72"/>
                    <a:pt x="76" y="81"/>
                  </a:cubicBezTo>
                  <a:cubicBezTo>
                    <a:pt x="69" y="90"/>
                    <a:pt x="24" y="111"/>
                    <a:pt x="10" y="118"/>
                  </a:cubicBezTo>
                  <a:cubicBezTo>
                    <a:pt x="6" y="120"/>
                    <a:pt x="3" y="126"/>
                    <a:pt x="0" y="133"/>
                  </a:cubicBezTo>
                  <a:cubicBezTo>
                    <a:pt x="17" y="134"/>
                    <a:pt x="33" y="144"/>
                    <a:pt x="41" y="153"/>
                  </a:cubicBezTo>
                  <a:cubicBezTo>
                    <a:pt x="50" y="165"/>
                    <a:pt x="29" y="179"/>
                    <a:pt x="20" y="191"/>
                  </a:cubicBezTo>
                  <a:cubicBezTo>
                    <a:pt x="10" y="202"/>
                    <a:pt x="26" y="203"/>
                    <a:pt x="26" y="212"/>
                  </a:cubicBezTo>
                  <a:cubicBezTo>
                    <a:pt x="27" y="222"/>
                    <a:pt x="39" y="229"/>
                    <a:pt x="44" y="221"/>
                  </a:cubicBezTo>
                  <a:cubicBezTo>
                    <a:pt x="48" y="213"/>
                    <a:pt x="56" y="216"/>
                    <a:pt x="71" y="216"/>
                  </a:cubicBezTo>
                  <a:cubicBezTo>
                    <a:pt x="75" y="216"/>
                    <a:pt x="77" y="218"/>
                    <a:pt x="79" y="221"/>
                  </a:cubicBezTo>
                  <a:cubicBezTo>
                    <a:pt x="87" y="214"/>
                    <a:pt x="97" y="208"/>
                    <a:pt x="100" y="205"/>
                  </a:cubicBezTo>
                  <a:cubicBezTo>
                    <a:pt x="105" y="199"/>
                    <a:pt x="119" y="198"/>
                    <a:pt x="132" y="198"/>
                  </a:cubicBezTo>
                  <a:cubicBezTo>
                    <a:pt x="139" y="198"/>
                    <a:pt x="145" y="196"/>
                    <a:pt x="150" y="191"/>
                  </a:cubicBezTo>
                  <a:cubicBezTo>
                    <a:pt x="137" y="177"/>
                    <a:pt x="124" y="165"/>
                    <a:pt x="119" y="162"/>
                  </a:cubicBezTo>
                  <a:cubicBezTo>
                    <a:pt x="107" y="155"/>
                    <a:pt x="114" y="134"/>
                    <a:pt x="129" y="131"/>
                  </a:cubicBezTo>
                  <a:cubicBezTo>
                    <a:pt x="144" y="127"/>
                    <a:pt x="179" y="99"/>
                    <a:pt x="190" y="93"/>
                  </a:cubicBezTo>
                  <a:cubicBezTo>
                    <a:pt x="201" y="87"/>
                    <a:pt x="194" y="67"/>
                    <a:pt x="203" y="51"/>
                  </a:cubicBezTo>
                  <a:cubicBezTo>
                    <a:pt x="207" y="42"/>
                    <a:pt x="225" y="26"/>
                    <a:pt x="242" y="13"/>
                  </a:cubicBezTo>
                  <a:cubicBezTo>
                    <a:pt x="238" y="11"/>
                    <a:pt x="235" y="10"/>
                    <a:pt x="23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60"/>
            <p:cNvSpPr>
              <a:spLocks/>
            </p:cNvSpPr>
            <p:nvPr/>
          </p:nvSpPr>
          <p:spPr bwMode="auto">
            <a:xfrm>
              <a:off x="15341601" y="7799388"/>
              <a:ext cx="349250" cy="201613"/>
            </a:xfrm>
            <a:custGeom>
              <a:avLst/>
              <a:gdLst>
                <a:gd name="T0" fmla="*/ 265 w 269"/>
                <a:gd name="T1" fmla="*/ 99 h 156"/>
                <a:gd name="T2" fmla="*/ 257 w 269"/>
                <a:gd name="T3" fmla="*/ 99 h 156"/>
                <a:gd name="T4" fmla="*/ 211 w 269"/>
                <a:gd name="T5" fmla="*/ 91 h 156"/>
                <a:gd name="T6" fmla="*/ 143 w 269"/>
                <a:gd name="T7" fmla="*/ 63 h 156"/>
                <a:gd name="T8" fmla="*/ 71 w 269"/>
                <a:gd name="T9" fmla="*/ 11 h 156"/>
                <a:gd name="T10" fmla="*/ 43 w 269"/>
                <a:gd name="T11" fmla="*/ 6 h 156"/>
                <a:gd name="T12" fmla="*/ 22 w 269"/>
                <a:gd name="T13" fmla="*/ 12 h 156"/>
                <a:gd name="T14" fmla="*/ 6 w 269"/>
                <a:gd name="T15" fmla="*/ 32 h 156"/>
                <a:gd name="T16" fmla="*/ 0 w 269"/>
                <a:gd name="T17" fmla="*/ 59 h 156"/>
                <a:gd name="T18" fmla="*/ 18 w 269"/>
                <a:gd name="T19" fmla="*/ 73 h 156"/>
                <a:gd name="T20" fmla="*/ 46 w 269"/>
                <a:gd name="T21" fmla="*/ 86 h 156"/>
                <a:gd name="T22" fmla="*/ 72 w 269"/>
                <a:gd name="T23" fmla="*/ 100 h 156"/>
                <a:gd name="T24" fmla="*/ 101 w 269"/>
                <a:gd name="T25" fmla="*/ 117 h 156"/>
                <a:gd name="T26" fmla="*/ 135 w 269"/>
                <a:gd name="T27" fmla="*/ 111 h 156"/>
                <a:gd name="T28" fmla="*/ 154 w 269"/>
                <a:gd name="T29" fmla="*/ 131 h 156"/>
                <a:gd name="T30" fmla="*/ 200 w 269"/>
                <a:gd name="T31" fmla="*/ 149 h 156"/>
                <a:gd name="T32" fmla="*/ 261 w 269"/>
                <a:gd name="T33" fmla="*/ 143 h 156"/>
                <a:gd name="T34" fmla="*/ 263 w 269"/>
                <a:gd name="T35" fmla="*/ 107 h 156"/>
                <a:gd name="T36" fmla="*/ 265 w 269"/>
                <a:gd name="T37" fmla="*/ 9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56">
                  <a:moveTo>
                    <a:pt x="265" y="99"/>
                  </a:moveTo>
                  <a:cubicBezTo>
                    <a:pt x="263" y="99"/>
                    <a:pt x="260" y="99"/>
                    <a:pt x="257" y="99"/>
                  </a:cubicBezTo>
                  <a:cubicBezTo>
                    <a:pt x="237" y="100"/>
                    <a:pt x="224" y="90"/>
                    <a:pt x="211" y="91"/>
                  </a:cubicBezTo>
                  <a:cubicBezTo>
                    <a:pt x="198" y="91"/>
                    <a:pt x="159" y="76"/>
                    <a:pt x="143" y="63"/>
                  </a:cubicBezTo>
                  <a:cubicBezTo>
                    <a:pt x="127" y="50"/>
                    <a:pt x="82" y="22"/>
                    <a:pt x="71" y="11"/>
                  </a:cubicBezTo>
                  <a:cubicBezTo>
                    <a:pt x="60" y="0"/>
                    <a:pt x="45" y="0"/>
                    <a:pt x="43" y="6"/>
                  </a:cubicBezTo>
                  <a:cubicBezTo>
                    <a:pt x="42" y="11"/>
                    <a:pt x="34" y="11"/>
                    <a:pt x="22" y="12"/>
                  </a:cubicBezTo>
                  <a:cubicBezTo>
                    <a:pt x="18" y="18"/>
                    <a:pt x="6" y="25"/>
                    <a:pt x="6" y="32"/>
                  </a:cubicBezTo>
                  <a:cubicBezTo>
                    <a:pt x="6" y="41"/>
                    <a:pt x="0" y="52"/>
                    <a:pt x="0" y="59"/>
                  </a:cubicBezTo>
                  <a:cubicBezTo>
                    <a:pt x="0" y="66"/>
                    <a:pt x="14" y="67"/>
                    <a:pt x="18" y="73"/>
                  </a:cubicBezTo>
                  <a:cubicBezTo>
                    <a:pt x="22" y="78"/>
                    <a:pt x="44" y="81"/>
                    <a:pt x="46" y="86"/>
                  </a:cubicBezTo>
                  <a:cubicBezTo>
                    <a:pt x="47" y="92"/>
                    <a:pt x="63" y="99"/>
                    <a:pt x="72" y="100"/>
                  </a:cubicBezTo>
                  <a:cubicBezTo>
                    <a:pt x="82" y="102"/>
                    <a:pt x="96" y="113"/>
                    <a:pt x="101" y="117"/>
                  </a:cubicBezTo>
                  <a:cubicBezTo>
                    <a:pt x="107" y="121"/>
                    <a:pt x="128" y="111"/>
                    <a:pt x="135" y="111"/>
                  </a:cubicBezTo>
                  <a:cubicBezTo>
                    <a:pt x="142" y="111"/>
                    <a:pt x="153" y="124"/>
                    <a:pt x="154" y="131"/>
                  </a:cubicBezTo>
                  <a:cubicBezTo>
                    <a:pt x="156" y="138"/>
                    <a:pt x="192" y="142"/>
                    <a:pt x="200" y="149"/>
                  </a:cubicBezTo>
                  <a:cubicBezTo>
                    <a:pt x="208" y="156"/>
                    <a:pt x="253" y="152"/>
                    <a:pt x="261" y="143"/>
                  </a:cubicBezTo>
                  <a:cubicBezTo>
                    <a:pt x="269" y="135"/>
                    <a:pt x="263" y="120"/>
                    <a:pt x="263" y="107"/>
                  </a:cubicBezTo>
                  <a:cubicBezTo>
                    <a:pt x="263" y="103"/>
                    <a:pt x="264" y="101"/>
                    <a:pt x="265"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61"/>
            <p:cNvSpPr>
              <a:spLocks/>
            </p:cNvSpPr>
            <p:nvPr/>
          </p:nvSpPr>
          <p:spPr bwMode="auto">
            <a:xfrm>
              <a:off x="15849601" y="7889875"/>
              <a:ext cx="388938" cy="862013"/>
            </a:xfrm>
            <a:custGeom>
              <a:avLst/>
              <a:gdLst>
                <a:gd name="T0" fmla="*/ 243 w 300"/>
                <a:gd name="T1" fmla="*/ 604 h 665"/>
                <a:gd name="T2" fmla="*/ 232 w 300"/>
                <a:gd name="T3" fmla="*/ 578 h 665"/>
                <a:gd name="T4" fmla="*/ 218 w 300"/>
                <a:gd name="T5" fmla="*/ 535 h 665"/>
                <a:gd name="T6" fmla="*/ 205 w 300"/>
                <a:gd name="T7" fmla="*/ 497 h 665"/>
                <a:gd name="T8" fmla="*/ 211 w 300"/>
                <a:gd name="T9" fmla="*/ 472 h 665"/>
                <a:gd name="T10" fmla="*/ 212 w 300"/>
                <a:gd name="T11" fmla="*/ 456 h 665"/>
                <a:gd name="T12" fmla="*/ 205 w 300"/>
                <a:gd name="T13" fmla="*/ 432 h 665"/>
                <a:gd name="T14" fmla="*/ 179 w 300"/>
                <a:gd name="T15" fmla="*/ 400 h 665"/>
                <a:gd name="T16" fmla="*/ 186 w 300"/>
                <a:gd name="T17" fmla="*/ 345 h 665"/>
                <a:gd name="T18" fmla="*/ 205 w 300"/>
                <a:gd name="T19" fmla="*/ 333 h 665"/>
                <a:gd name="T20" fmla="*/ 232 w 300"/>
                <a:gd name="T21" fmla="*/ 325 h 665"/>
                <a:gd name="T22" fmla="*/ 264 w 300"/>
                <a:gd name="T23" fmla="*/ 307 h 665"/>
                <a:gd name="T24" fmla="*/ 282 w 300"/>
                <a:gd name="T25" fmla="*/ 292 h 665"/>
                <a:gd name="T26" fmla="*/ 300 w 300"/>
                <a:gd name="T27" fmla="*/ 263 h 665"/>
                <a:gd name="T28" fmla="*/ 300 w 300"/>
                <a:gd name="T29" fmla="*/ 263 h 665"/>
                <a:gd name="T30" fmla="*/ 285 w 300"/>
                <a:gd name="T31" fmla="*/ 266 h 665"/>
                <a:gd name="T32" fmla="*/ 263 w 300"/>
                <a:gd name="T33" fmla="*/ 254 h 665"/>
                <a:gd name="T34" fmla="*/ 243 w 300"/>
                <a:gd name="T35" fmla="*/ 245 h 665"/>
                <a:gd name="T36" fmla="*/ 243 w 300"/>
                <a:gd name="T37" fmla="*/ 222 h 665"/>
                <a:gd name="T38" fmla="*/ 230 w 300"/>
                <a:gd name="T39" fmla="*/ 206 h 665"/>
                <a:gd name="T40" fmla="*/ 219 w 300"/>
                <a:gd name="T41" fmla="*/ 177 h 665"/>
                <a:gd name="T42" fmla="*/ 187 w 300"/>
                <a:gd name="T43" fmla="*/ 171 h 665"/>
                <a:gd name="T44" fmla="*/ 181 w 300"/>
                <a:gd name="T45" fmla="*/ 154 h 665"/>
                <a:gd name="T46" fmla="*/ 210 w 300"/>
                <a:gd name="T47" fmla="*/ 105 h 665"/>
                <a:gd name="T48" fmla="*/ 218 w 300"/>
                <a:gd name="T49" fmla="*/ 53 h 665"/>
                <a:gd name="T50" fmla="*/ 204 w 300"/>
                <a:gd name="T51" fmla="*/ 36 h 665"/>
                <a:gd name="T52" fmla="*/ 196 w 300"/>
                <a:gd name="T53" fmla="*/ 16 h 665"/>
                <a:gd name="T54" fmla="*/ 173 w 300"/>
                <a:gd name="T55" fmla="*/ 6 h 665"/>
                <a:gd name="T56" fmla="*/ 167 w 300"/>
                <a:gd name="T57" fmla="*/ 10 h 665"/>
                <a:gd name="T58" fmla="*/ 168 w 300"/>
                <a:gd name="T59" fmla="*/ 10 h 665"/>
                <a:gd name="T60" fmla="*/ 159 w 300"/>
                <a:gd name="T61" fmla="*/ 27 h 665"/>
                <a:gd name="T62" fmla="*/ 162 w 300"/>
                <a:gd name="T63" fmla="*/ 50 h 665"/>
                <a:gd name="T64" fmla="*/ 147 w 300"/>
                <a:gd name="T65" fmla="*/ 50 h 665"/>
                <a:gd name="T66" fmla="*/ 118 w 300"/>
                <a:gd name="T67" fmla="*/ 63 h 665"/>
                <a:gd name="T68" fmla="*/ 94 w 300"/>
                <a:gd name="T69" fmla="*/ 90 h 665"/>
                <a:gd name="T70" fmla="*/ 84 w 300"/>
                <a:gd name="T71" fmla="*/ 133 h 665"/>
                <a:gd name="T72" fmla="*/ 72 w 300"/>
                <a:gd name="T73" fmla="*/ 177 h 665"/>
                <a:gd name="T74" fmla="*/ 44 w 300"/>
                <a:gd name="T75" fmla="*/ 175 h 665"/>
                <a:gd name="T76" fmla="*/ 37 w 300"/>
                <a:gd name="T77" fmla="*/ 210 h 665"/>
                <a:gd name="T78" fmla="*/ 27 w 300"/>
                <a:gd name="T79" fmla="*/ 247 h 665"/>
                <a:gd name="T80" fmla="*/ 12 w 300"/>
                <a:gd name="T81" fmla="*/ 274 h 665"/>
                <a:gd name="T82" fmla="*/ 0 w 300"/>
                <a:gd name="T83" fmla="*/ 284 h 665"/>
                <a:gd name="T84" fmla="*/ 33 w 300"/>
                <a:gd name="T85" fmla="*/ 319 h 665"/>
                <a:gd name="T86" fmla="*/ 73 w 300"/>
                <a:gd name="T87" fmla="*/ 390 h 665"/>
                <a:gd name="T88" fmla="*/ 67 w 300"/>
                <a:gd name="T89" fmla="*/ 447 h 665"/>
                <a:gd name="T90" fmla="*/ 82 w 300"/>
                <a:gd name="T91" fmla="*/ 466 h 665"/>
                <a:gd name="T92" fmla="*/ 116 w 300"/>
                <a:gd name="T93" fmla="*/ 462 h 665"/>
                <a:gd name="T94" fmla="*/ 146 w 300"/>
                <a:gd name="T95" fmla="*/ 426 h 665"/>
                <a:gd name="T96" fmla="*/ 164 w 300"/>
                <a:gd name="T97" fmla="*/ 440 h 665"/>
                <a:gd name="T98" fmla="*/ 178 w 300"/>
                <a:gd name="T99" fmla="*/ 479 h 665"/>
                <a:gd name="T100" fmla="*/ 196 w 300"/>
                <a:gd name="T101" fmla="*/ 555 h 665"/>
                <a:gd name="T102" fmla="*/ 210 w 300"/>
                <a:gd name="T103" fmla="*/ 611 h 665"/>
                <a:gd name="T104" fmla="*/ 215 w 300"/>
                <a:gd name="T105" fmla="*/ 653 h 665"/>
                <a:gd name="T106" fmla="*/ 213 w 300"/>
                <a:gd name="T107" fmla="*/ 662 h 665"/>
                <a:gd name="T108" fmla="*/ 243 w 300"/>
                <a:gd name="T109" fmla="*/ 604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0" h="665">
                  <a:moveTo>
                    <a:pt x="243" y="604"/>
                  </a:moveTo>
                  <a:cubicBezTo>
                    <a:pt x="243" y="590"/>
                    <a:pt x="232" y="589"/>
                    <a:pt x="232" y="578"/>
                  </a:cubicBezTo>
                  <a:cubicBezTo>
                    <a:pt x="232" y="567"/>
                    <a:pt x="232" y="547"/>
                    <a:pt x="218" y="535"/>
                  </a:cubicBezTo>
                  <a:cubicBezTo>
                    <a:pt x="204" y="522"/>
                    <a:pt x="197" y="504"/>
                    <a:pt x="205" y="497"/>
                  </a:cubicBezTo>
                  <a:cubicBezTo>
                    <a:pt x="214" y="490"/>
                    <a:pt x="207" y="471"/>
                    <a:pt x="211" y="472"/>
                  </a:cubicBezTo>
                  <a:cubicBezTo>
                    <a:pt x="215" y="474"/>
                    <a:pt x="221" y="460"/>
                    <a:pt x="212" y="456"/>
                  </a:cubicBezTo>
                  <a:cubicBezTo>
                    <a:pt x="204" y="452"/>
                    <a:pt x="212" y="435"/>
                    <a:pt x="205" y="432"/>
                  </a:cubicBezTo>
                  <a:cubicBezTo>
                    <a:pt x="198" y="429"/>
                    <a:pt x="179" y="407"/>
                    <a:pt x="179" y="400"/>
                  </a:cubicBezTo>
                  <a:cubicBezTo>
                    <a:pt x="179" y="393"/>
                    <a:pt x="184" y="354"/>
                    <a:pt x="186" y="345"/>
                  </a:cubicBezTo>
                  <a:cubicBezTo>
                    <a:pt x="187" y="335"/>
                    <a:pt x="201" y="333"/>
                    <a:pt x="205" y="333"/>
                  </a:cubicBezTo>
                  <a:cubicBezTo>
                    <a:pt x="209" y="333"/>
                    <a:pt x="226" y="335"/>
                    <a:pt x="232" y="325"/>
                  </a:cubicBezTo>
                  <a:cubicBezTo>
                    <a:pt x="237" y="315"/>
                    <a:pt x="261" y="314"/>
                    <a:pt x="264" y="307"/>
                  </a:cubicBezTo>
                  <a:cubicBezTo>
                    <a:pt x="266" y="300"/>
                    <a:pt x="282" y="300"/>
                    <a:pt x="282" y="292"/>
                  </a:cubicBezTo>
                  <a:cubicBezTo>
                    <a:pt x="282" y="283"/>
                    <a:pt x="300" y="263"/>
                    <a:pt x="300" y="263"/>
                  </a:cubicBezTo>
                  <a:cubicBezTo>
                    <a:pt x="300" y="263"/>
                    <a:pt x="300" y="263"/>
                    <a:pt x="300" y="263"/>
                  </a:cubicBezTo>
                  <a:cubicBezTo>
                    <a:pt x="298" y="259"/>
                    <a:pt x="294" y="262"/>
                    <a:pt x="285" y="266"/>
                  </a:cubicBezTo>
                  <a:cubicBezTo>
                    <a:pt x="269" y="272"/>
                    <a:pt x="261" y="264"/>
                    <a:pt x="263" y="254"/>
                  </a:cubicBezTo>
                  <a:cubicBezTo>
                    <a:pt x="264" y="245"/>
                    <a:pt x="252" y="245"/>
                    <a:pt x="243" y="245"/>
                  </a:cubicBezTo>
                  <a:cubicBezTo>
                    <a:pt x="235" y="245"/>
                    <a:pt x="240" y="231"/>
                    <a:pt x="243" y="222"/>
                  </a:cubicBezTo>
                  <a:cubicBezTo>
                    <a:pt x="246" y="212"/>
                    <a:pt x="240" y="207"/>
                    <a:pt x="230" y="206"/>
                  </a:cubicBezTo>
                  <a:cubicBezTo>
                    <a:pt x="220" y="205"/>
                    <a:pt x="215" y="183"/>
                    <a:pt x="219" y="177"/>
                  </a:cubicBezTo>
                  <a:cubicBezTo>
                    <a:pt x="223" y="171"/>
                    <a:pt x="198" y="165"/>
                    <a:pt x="187" y="171"/>
                  </a:cubicBezTo>
                  <a:cubicBezTo>
                    <a:pt x="176" y="176"/>
                    <a:pt x="184" y="161"/>
                    <a:pt x="181" y="154"/>
                  </a:cubicBezTo>
                  <a:cubicBezTo>
                    <a:pt x="178" y="146"/>
                    <a:pt x="195" y="119"/>
                    <a:pt x="210" y="105"/>
                  </a:cubicBezTo>
                  <a:cubicBezTo>
                    <a:pt x="224" y="90"/>
                    <a:pt x="218" y="70"/>
                    <a:pt x="218" y="53"/>
                  </a:cubicBezTo>
                  <a:cubicBezTo>
                    <a:pt x="218" y="36"/>
                    <a:pt x="211" y="36"/>
                    <a:pt x="204" y="36"/>
                  </a:cubicBezTo>
                  <a:cubicBezTo>
                    <a:pt x="197" y="36"/>
                    <a:pt x="196" y="26"/>
                    <a:pt x="196" y="16"/>
                  </a:cubicBezTo>
                  <a:cubicBezTo>
                    <a:pt x="196" y="7"/>
                    <a:pt x="182" y="0"/>
                    <a:pt x="173" y="6"/>
                  </a:cubicBezTo>
                  <a:cubicBezTo>
                    <a:pt x="172" y="7"/>
                    <a:pt x="170" y="8"/>
                    <a:pt x="167" y="10"/>
                  </a:cubicBezTo>
                  <a:cubicBezTo>
                    <a:pt x="167" y="10"/>
                    <a:pt x="168" y="10"/>
                    <a:pt x="168" y="10"/>
                  </a:cubicBezTo>
                  <a:cubicBezTo>
                    <a:pt x="168" y="10"/>
                    <a:pt x="165" y="24"/>
                    <a:pt x="159" y="27"/>
                  </a:cubicBezTo>
                  <a:cubicBezTo>
                    <a:pt x="154" y="29"/>
                    <a:pt x="154" y="38"/>
                    <a:pt x="162" y="50"/>
                  </a:cubicBezTo>
                  <a:cubicBezTo>
                    <a:pt x="170" y="63"/>
                    <a:pt x="150" y="57"/>
                    <a:pt x="147" y="50"/>
                  </a:cubicBezTo>
                  <a:cubicBezTo>
                    <a:pt x="144" y="43"/>
                    <a:pt x="127" y="54"/>
                    <a:pt x="118" y="63"/>
                  </a:cubicBezTo>
                  <a:cubicBezTo>
                    <a:pt x="108" y="71"/>
                    <a:pt x="94" y="75"/>
                    <a:pt x="94" y="90"/>
                  </a:cubicBezTo>
                  <a:cubicBezTo>
                    <a:pt x="94" y="106"/>
                    <a:pt x="82" y="121"/>
                    <a:pt x="84" y="133"/>
                  </a:cubicBezTo>
                  <a:cubicBezTo>
                    <a:pt x="87" y="146"/>
                    <a:pt x="71" y="170"/>
                    <a:pt x="72" y="177"/>
                  </a:cubicBezTo>
                  <a:cubicBezTo>
                    <a:pt x="73" y="183"/>
                    <a:pt x="48" y="175"/>
                    <a:pt x="44" y="175"/>
                  </a:cubicBezTo>
                  <a:cubicBezTo>
                    <a:pt x="40" y="175"/>
                    <a:pt x="43" y="202"/>
                    <a:pt x="37" y="210"/>
                  </a:cubicBezTo>
                  <a:cubicBezTo>
                    <a:pt x="32" y="218"/>
                    <a:pt x="36" y="247"/>
                    <a:pt x="27" y="247"/>
                  </a:cubicBezTo>
                  <a:cubicBezTo>
                    <a:pt x="19" y="247"/>
                    <a:pt x="12" y="274"/>
                    <a:pt x="12" y="274"/>
                  </a:cubicBezTo>
                  <a:cubicBezTo>
                    <a:pt x="12" y="274"/>
                    <a:pt x="5" y="278"/>
                    <a:pt x="0" y="284"/>
                  </a:cubicBezTo>
                  <a:cubicBezTo>
                    <a:pt x="6" y="298"/>
                    <a:pt x="19" y="313"/>
                    <a:pt x="33" y="319"/>
                  </a:cubicBezTo>
                  <a:cubicBezTo>
                    <a:pt x="53" y="327"/>
                    <a:pt x="66" y="368"/>
                    <a:pt x="73" y="390"/>
                  </a:cubicBezTo>
                  <a:cubicBezTo>
                    <a:pt x="79" y="412"/>
                    <a:pt x="75" y="434"/>
                    <a:pt x="67" y="447"/>
                  </a:cubicBezTo>
                  <a:cubicBezTo>
                    <a:pt x="60" y="459"/>
                    <a:pt x="70" y="460"/>
                    <a:pt x="82" y="466"/>
                  </a:cubicBezTo>
                  <a:cubicBezTo>
                    <a:pt x="94" y="472"/>
                    <a:pt x="107" y="474"/>
                    <a:pt x="116" y="462"/>
                  </a:cubicBezTo>
                  <a:cubicBezTo>
                    <a:pt x="125" y="449"/>
                    <a:pt x="143" y="440"/>
                    <a:pt x="146" y="426"/>
                  </a:cubicBezTo>
                  <a:cubicBezTo>
                    <a:pt x="149" y="412"/>
                    <a:pt x="157" y="433"/>
                    <a:pt x="164" y="440"/>
                  </a:cubicBezTo>
                  <a:cubicBezTo>
                    <a:pt x="171" y="448"/>
                    <a:pt x="177" y="462"/>
                    <a:pt x="178" y="479"/>
                  </a:cubicBezTo>
                  <a:cubicBezTo>
                    <a:pt x="180" y="497"/>
                    <a:pt x="181" y="541"/>
                    <a:pt x="196" y="555"/>
                  </a:cubicBezTo>
                  <a:cubicBezTo>
                    <a:pt x="211" y="569"/>
                    <a:pt x="214" y="600"/>
                    <a:pt x="210" y="611"/>
                  </a:cubicBezTo>
                  <a:cubicBezTo>
                    <a:pt x="206" y="622"/>
                    <a:pt x="218" y="641"/>
                    <a:pt x="215" y="653"/>
                  </a:cubicBezTo>
                  <a:cubicBezTo>
                    <a:pt x="214" y="655"/>
                    <a:pt x="213" y="658"/>
                    <a:pt x="213" y="662"/>
                  </a:cubicBezTo>
                  <a:cubicBezTo>
                    <a:pt x="226" y="665"/>
                    <a:pt x="243" y="604"/>
                    <a:pt x="243" y="6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62"/>
            <p:cNvSpPr>
              <a:spLocks/>
            </p:cNvSpPr>
            <p:nvPr/>
          </p:nvSpPr>
          <p:spPr bwMode="auto">
            <a:xfrm>
              <a:off x="15717838" y="7904163"/>
              <a:ext cx="136525" cy="84138"/>
            </a:xfrm>
            <a:custGeom>
              <a:avLst/>
              <a:gdLst>
                <a:gd name="T0" fmla="*/ 102 w 106"/>
                <a:gd name="T1" fmla="*/ 21 h 64"/>
                <a:gd name="T2" fmla="*/ 61 w 106"/>
                <a:gd name="T3" fmla="*/ 10 h 64"/>
                <a:gd name="T4" fmla="*/ 32 w 106"/>
                <a:gd name="T5" fmla="*/ 5 h 64"/>
                <a:gd name="T6" fmla="*/ 7 w 106"/>
                <a:gd name="T7" fmla="*/ 27 h 64"/>
                <a:gd name="T8" fmla="*/ 0 w 106"/>
                <a:gd name="T9" fmla="*/ 42 h 64"/>
                <a:gd name="T10" fmla="*/ 9 w 106"/>
                <a:gd name="T11" fmla="*/ 50 h 64"/>
                <a:gd name="T12" fmla="*/ 32 w 106"/>
                <a:gd name="T13" fmla="*/ 56 h 64"/>
                <a:gd name="T14" fmla="*/ 66 w 106"/>
                <a:gd name="T15" fmla="*/ 59 h 64"/>
                <a:gd name="T16" fmla="*/ 100 w 106"/>
                <a:gd name="T17" fmla="*/ 54 h 64"/>
                <a:gd name="T18" fmla="*/ 96 w 106"/>
                <a:gd name="T19" fmla="*/ 24 h 64"/>
                <a:gd name="T20" fmla="*/ 102 w 106"/>
                <a:gd name="T21"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 h="64">
                  <a:moveTo>
                    <a:pt x="102" y="21"/>
                  </a:moveTo>
                  <a:cubicBezTo>
                    <a:pt x="81" y="2"/>
                    <a:pt x="75" y="17"/>
                    <a:pt x="61" y="10"/>
                  </a:cubicBezTo>
                  <a:cubicBezTo>
                    <a:pt x="46" y="2"/>
                    <a:pt x="39" y="0"/>
                    <a:pt x="32" y="5"/>
                  </a:cubicBezTo>
                  <a:cubicBezTo>
                    <a:pt x="25" y="11"/>
                    <a:pt x="14" y="10"/>
                    <a:pt x="7" y="27"/>
                  </a:cubicBezTo>
                  <a:cubicBezTo>
                    <a:pt x="5" y="33"/>
                    <a:pt x="2" y="38"/>
                    <a:pt x="0" y="42"/>
                  </a:cubicBezTo>
                  <a:cubicBezTo>
                    <a:pt x="2" y="47"/>
                    <a:pt x="6" y="51"/>
                    <a:pt x="9" y="50"/>
                  </a:cubicBezTo>
                  <a:cubicBezTo>
                    <a:pt x="14" y="49"/>
                    <a:pt x="21" y="59"/>
                    <a:pt x="32" y="56"/>
                  </a:cubicBezTo>
                  <a:cubicBezTo>
                    <a:pt x="43" y="53"/>
                    <a:pt x="50" y="63"/>
                    <a:pt x="66" y="59"/>
                  </a:cubicBezTo>
                  <a:cubicBezTo>
                    <a:pt x="81" y="54"/>
                    <a:pt x="95" y="64"/>
                    <a:pt x="100" y="54"/>
                  </a:cubicBezTo>
                  <a:cubicBezTo>
                    <a:pt x="106" y="45"/>
                    <a:pt x="96" y="24"/>
                    <a:pt x="96" y="24"/>
                  </a:cubicBezTo>
                  <a:cubicBezTo>
                    <a:pt x="96" y="24"/>
                    <a:pt x="99" y="23"/>
                    <a:pt x="102" y="2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63"/>
            <p:cNvSpPr>
              <a:spLocks/>
            </p:cNvSpPr>
            <p:nvPr/>
          </p:nvSpPr>
          <p:spPr bwMode="auto">
            <a:xfrm>
              <a:off x="16287751" y="8143875"/>
              <a:ext cx="336550" cy="701675"/>
            </a:xfrm>
            <a:custGeom>
              <a:avLst/>
              <a:gdLst>
                <a:gd name="T0" fmla="*/ 191 w 259"/>
                <a:gd name="T1" fmla="*/ 67 h 541"/>
                <a:gd name="T2" fmla="*/ 156 w 259"/>
                <a:gd name="T3" fmla="*/ 40 h 541"/>
                <a:gd name="T4" fmla="*/ 147 w 259"/>
                <a:gd name="T5" fmla="*/ 19 h 541"/>
                <a:gd name="T6" fmla="*/ 118 w 259"/>
                <a:gd name="T7" fmla="*/ 4 h 541"/>
                <a:gd name="T8" fmla="*/ 90 w 259"/>
                <a:gd name="T9" fmla="*/ 22 h 541"/>
                <a:gd name="T10" fmla="*/ 66 w 259"/>
                <a:gd name="T11" fmla="*/ 26 h 541"/>
                <a:gd name="T12" fmla="*/ 36 w 259"/>
                <a:gd name="T13" fmla="*/ 26 h 541"/>
                <a:gd name="T14" fmla="*/ 9 w 259"/>
                <a:gd name="T15" fmla="*/ 29 h 541"/>
                <a:gd name="T16" fmla="*/ 0 w 259"/>
                <a:gd name="T17" fmla="*/ 37 h 541"/>
                <a:gd name="T18" fmla="*/ 12 w 259"/>
                <a:gd name="T19" fmla="*/ 55 h 541"/>
                <a:gd name="T20" fmla="*/ 30 w 259"/>
                <a:gd name="T21" fmla="*/ 82 h 541"/>
                <a:gd name="T22" fmla="*/ 59 w 259"/>
                <a:gd name="T23" fmla="*/ 97 h 541"/>
                <a:gd name="T24" fmla="*/ 84 w 259"/>
                <a:gd name="T25" fmla="*/ 104 h 541"/>
                <a:gd name="T26" fmla="*/ 95 w 259"/>
                <a:gd name="T27" fmla="*/ 131 h 541"/>
                <a:gd name="T28" fmla="*/ 68 w 259"/>
                <a:gd name="T29" fmla="*/ 147 h 541"/>
                <a:gd name="T30" fmla="*/ 106 w 259"/>
                <a:gd name="T31" fmla="*/ 180 h 541"/>
                <a:gd name="T32" fmla="*/ 124 w 259"/>
                <a:gd name="T33" fmla="*/ 211 h 541"/>
                <a:gd name="T34" fmla="*/ 153 w 259"/>
                <a:gd name="T35" fmla="*/ 249 h 541"/>
                <a:gd name="T36" fmla="*/ 182 w 259"/>
                <a:gd name="T37" fmla="*/ 276 h 541"/>
                <a:gd name="T38" fmla="*/ 188 w 259"/>
                <a:gd name="T39" fmla="*/ 311 h 541"/>
                <a:gd name="T40" fmla="*/ 200 w 259"/>
                <a:gd name="T41" fmla="*/ 369 h 541"/>
                <a:gd name="T42" fmla="*/ 175 w 259"/>
                <a:gd name="T43" fmla="*/ 409 h 541"/>
                <a:gd name="T44" fmla="*/ 144 w 259"/>
                <a:gd name="T45" fmla="*/ 429 h 541"/>
                <a:gd name="T46" fmla="*/ 144 w 259"/>
                <a:gd name="T47" fmla="*/ 461 h 541"/>
                <a:gd name="T48" fmla="*/ 104 w 259"/>
                <a:gd name="T49" fmla="*/ 461 h 541"/>
                <a:gd name="T50" fmla="*/ 82 w 259"/>
                <a:gd name="T51" fmla="*/ 478 h 541"/>
                <a:gd name="T52" fmla="*/ 98 w 259"/>
                <a:gd name="T53" fmla="*/ 489 h 541"/>
                <a:gd name="T54" fmla="*/ 88 w 259"/>
                <a:gd name="T55" fmla="*/ 520 h 541"/>
                <a:gd name="T56" fmla="*/ 105 w 259"/>
                <a:gd name="T57" fmla="*/ 534 h 541"/>
                <a:gd name="T58" fmla="*/ 137 w 259"/>
                <a:gd name="T59" fmla="*/ 510 h 541"/>
                <a:gd name="T60" fmla="*/ 145 w 259"/>
                <a:gd name="T61" fmla="*/ 496 h 541"/>
                <a:gd name="T62" fmla="*/ 155 w 259"/>
                <a:gd name="T63" fmla="*/ 477 h 541"/>
                <a:gd name="T64" fmla="*/ 177 w 259"/>
                <a:gd name="T65" fmla="*/ 474 h 541"/>
                <a:gd name="T66" fmla="*/ 225 w 259"/>
                <a:gd name="T67" fmla="*/ 451 h 541"/>
                <a:gd name="T68" fmla="*/ 252 w 259"/>
                <a:gd name="T69" fmla="*/ 404 h 541"/>
                <a:gd name="T70" fmla="*/ 244 w 259"/>
                <a:gd name="T71" fmla="*/ 322 h 541"/>
                <a:gd name="T72" fmla="*/ 210 w 259"/>
                <a:gd name="T73" fmla="*/ 267 h 541"/>
                <a:gd name="T74" fmla="*/ 154 w 259"/>
                <a:gd name="T75" fmla="*/ 220 h 541"/>
                <a:gd name="T76" fmla="*/ 138 w 259"/>
                <a:gd name="T77" fmla="*/ 192 h 541"/>
                <a:gd name="T78" fmla="*/ 129 w 259"/>
                <a:gd name="T79" fmla="*/ 145 h 541"/>
                <a:gd name="T80" fmla="*/ 154 w 259"/>
                <a:gd name="T81" fmla="*/ 114 h 541"/>
                <a:gd name="T82" fmla="*/ 168 w 259"/>
                <a:gd name="T83" fmla="*/ 93 h 541"/>
                <a:gd name="T84" fmla="*/ 195 w 259"/>
                <a:gd name="T85" fmla="*/ 75 h 541"/>
                <a:gd name="T86" fmla="*/ 198 w 259"/>
                <a:gd name="T87" fmla="*/ 72 h 541"/>
                <a:gd name="T88" fmla="*/ 191 w 259"/>
                <a:gd name="T89" fmla="*/ 6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9" h="541">
                  <a:moveTo>
                    <a:pt x="191" y="67"/>
                  </a:moveTo>
                  <a:cubicBezTo>
                    <a:pt x="181" y="65"/>
                    <a:pt x="156" y="47"/>
                    <a:pt x="156" y="40"/>
                  </a:cubicBezTo>
                  <a:cubicBezTo>
                    <a:pt x="156" y="33"/>
                    <a:pt x="169" y="22"/>
                    <a:pt x="147" y="19"/>
                  </a:cubicBezTo>
                  <a:cubicBezTo>
                    <a:pt x="125" y="17"/>
                    <a:pt x="122" y="8"/>
                    <a:pt x="118" y="4"/>
                  </a:cubicBezTo>
                  <a:cubicBezTo>
                    <a:pt x="113" y="0"/>
                    <a:pt x="95" y="12"/>
                    <a:pt x="90" y="22"/>
                  </a:cubicBezTo>
                  <a:cubicBezTo>
                    <a:pt x="84" y="32"/>
                    <a:pt x="79" y="19"/>
                    <a:pt x="66" y="26"/>
                  </a:cubicBezTo>
                  <a:cubicBezTo>
                    <a:pt x="54" y="33"/>
                    <a:pt x="41" y="17"/>
                    <a:pt x="36" y="26"/>
                  </a:cubicBezTo>
                  <a:cubicBezTo>
                    <a:pt x="30" y="36"/>
                    <a:pt x="16" y="21"/>
                    <a:pt x="9" y="29"/>
                  </a:cubicBezTo>
                  <a:cubicBezTo>
                    <a:pt x="7" y="32"/>
                    <a:pt x="3" y="35"/>
                    <a:pt x="0" y="37"/>
                  </a:cubicBezTo>
                  <a:cubicBezTo>
                    <a:pt x="6" y="43"/>
                    <a:pt x="12" y="50"/>
                    <a:pt x="12" y="55"/>
                  </a:cubicBezTo>
                  <a:cubicBezTo>
                    <a:pt x="12" y="64"/>
                    <a:pt x="30" y="71"/>
                    <a:pt x="30" y="82"/>
                  </a:cubicBezTo>
                  <a:cubicBezTo>
                    <a:pt x="30" y="93"/>
                    <a:pt x="52" y="102"/>
                    <a:pt x="59" y="97"/>
                  </a:cubicBezTo>
                  <a:cubicBezTo>
                    <a:pt x="66" y="93"/>
                    <a:pt x="81" y="89"/>
                    <a:pt x="84" y="104"/>
                  </a:cubicBezTo>
                  <a:cubicBezTo>
                    <a:pt x="86" y="120"/>
                    <a:pt x="95" y="120"/>
                    <a:pt x="95" y="131"/>
                  </a:cubicBezTo>
                  <a:cubicBezTo>
                    <a:pt x="95" y="142"/>
                    <a:pt x="73" y="135"/>
                    <a:pt x="68" y="147"/>
                  </a:cubicBezTo>
                  <a:cubicBezTo>
                    <a:pt x="64" y="158"/>
                    <a:pt x="106" y="171"/>
                    <a:pt x="106" y="180"/>
                  </a:cubicBezTo>
                  <a:cubicBezTo>
                    <a:pt x="106" y="189"/>
                    <a:pt x="119" y="200"/>
                    <a:pt x="124" y="211"/>
                  </a:cubicBezTo>
                  <a:cubicBezTo>
                    <a:pt x="128" y="222"/>
                    <a:pt x="148" y="236"/>
                    <a:pt x="153" y="249"/>
                  </a:cubicBezTo>
                  <a:cubicBezTo>
                    <a:pt x="157" y="262"/>
                    <a:pt x="175" y="269"/>
                    <a:pt x="182" y="276"/>
                  </a:cubicBezTo>
                  <a:cubicBezTo>
                    <a:pt x="188" y="282"/>
                    <a:pt x="191" y="298"/>
                    <a:pt x="188" y="311"/>
                  </a:cubicBezTo>
                  <a:cubicBezTo>
                    <a:pt x="186" y="325"/>
                    <a:pt x="186" y="349"/>
                    <a:pt x="200" y="369"/>
                  </a:cubicBezTo>
                  <a:cubicBezTo>
                    <a:pt x="213" y="389"/>
                    <a:pt x="184" y="398"/>
                    <a:pt x="175" y="409"/>
                  </a:cubicBezTo>
                  <a:cubicBezTo>
                    <a:pt x="166" y="421"/>
                    <a:pt x="171" y="436"/>
                    <a:pt x="144" y="429"/>
                  </a:cubicBezTo>
                  <a:cubicBezTo>
                    <a:pt x="117" y="423"/>
                    <a:pt x="148" y="452"/>
                    <a:pt x="144" y="461"/>
                  </a:cubicBezTo>
                  <a:cubicBezTo>
                    <a:pt x="139" y="470"/>
                    <a:pt x="104" y="452"/>
                    <a:pt x="104" y="461"/>
                  </a:cubicBezTo>
                  <a:cubicBezTo>
                    <a:pt x="104" y="466"/>
                    <a:pt x="92" y="473"/>
                    <a:pt x="82" y="478"/>
                  </a:cubicBezTo>
                  <a:cubicBezTo>
                    <a:pt x="86" y="483"/>
                    <a:pt x="91" y="485"/>
                    <a:pt x="98" y="489"/>
                  </a:cubicBezTo>
                  <a:cubicBezTo>
                    <a:pt x="106" y="495"/>
                    <a:pt x="87" y="503"/>
                    <a:pt x="88" y="520"/>
                  </a:cubicBezTo>
                  <a:cubicBezTo>
                    <a:pt x="88" y="537"/>
                    <a:pt x="101" y="541"/>
                    <a:pt x="105" y="534"/>
                  </a:cubicBezTo>
                  <a:cubicBezTo>
                    <a:pt x="110" y="527"/>
                    <a:pt x="129" y="512"/>
                    <a:pt x="137" y="510"/>
                  </a:cubicBezTo>
                  <a:cubicBezTo>
                    <a:pt x="145" y="507"/>
                    <a:pt x="137" y="496"/>
                    <a:pt x="145" y="496"/>
                  </a:cubicBezTo>
                  <a:cubicBezTo>
                    <a:pt x="154" y="497"/>
                    <a:pt x="151" y="484"/>
                    <a:pt x="155" y="477"/>
                  </a:cubicBezTo>
                  <a:cubicBezTo>
                    <a:pt x="159" y="471"/>
                    <a:pt x="164" y="473"/>
                    <a:pt x="177" y="474"/>
                  </a:cubicBezTo>
                  <a:cubicBezTo>
                    <a:pt x="189" y="474"/>
                    <a:pt x="207" y="462"/>
                    <a:pt x="225" y="451"/>
                  </a:cubicBezTo>
                  <a:cubicBezTo>
                    <a:pt x="242" y="440"/>
                    <a:pt x="245" y="437"/>
                    <a:pt x="252" y="404"/>
                  </a:cubicBezTo>
                  <a:cubicBezTo>
                    <a:pt x="259" y="371"/>
                    <a:pt x="244" y="332"/>
                    <a:pt x="244" y="322"/>
                  </a:cubicBezTo>
                  <a:cubicBezTo>
                    <a:pt x="243" y="313"/>
                    <a:pt x="219" y="267"/>
                    <a:pt x="210" y="267"/>
                  </a:cubicBezTo>
                  <a:cubicBezTo>
                    <a:pt x="202" y="268"/>
                    <a:pt x="161" y="226"/>
                    <a:pt x="154" y="220"/>
                  </a:cubicBezTo>
                  <a:cubicBezTo>
                    <a:pt x="147" y="213"/>
                    <a:pt x="149" y="201"/>
                    <a:pt x="138" y="192"/>
                  </a:cubicBezTo>
                  <a:cubicBezTo>
                    <a:pt x="128" y="184"/>
                    <a:pt x="127" y="161"/>
                    <a:pt x="129" y="145"/>
                  </a:cubicBezTo>
                  <a:cubicBezTo>
                    <a:pt x="132" y="129"/>
                    <a:pt x="155" y="125"/>
                    <a:pt x="154" y="114"/>
                  </a:cubicBezTo>
                  <a:cubicBezTo>
                    <a:pt x="154" y="103"/>
                    <a:pt x="156" y="94"/>
                    <a:pt x="168" y="93"/>
                  </a:cubicBezTo>
                  <a:cubicBezTo>
                    <a:pt x="179" y="93"/>
                    <a:pt x="190" y="83"/>
                    <a:pt x="195" y="75"/>
                  </a:cubicBezTo>
                  <a:cubicBezTo>
                    <a:pt x="196" y="74"/>
                    <a:pt x="197" y="73"/>
                    <a:pt x="198" y="72"/>
                  </a:cubicBezTo>
                  <a:cubicBezTo>
                    <a:pt x="195" y="69"/>
                    <a:pt x="193" y="67"/>
                    <a:pt x="191"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64"/>
            <p:cNvSpPr>
              <a:spLocks/>
            </p:cNvSpPr>
            <p:nvPr/>
          </p:nvSpPr>
          <p:spPr bwMode="auto">
            <a:xfrm>
              <a:off x="16287751" y="8566150"/>
              <a:ext cx="276225" cy="196850"/>
            </a:xfrm>
            <a:custGeom>
              <a:avLst/>
              <a:gdLst>
                <a:gd name="T0" fmla="*/ 105 w 214"/>
                <a:gd name="T1" fmla="*/ 136 h 153"/>
                <a:gd name="T2" fmla="*/ 145 w 214"/>
                <a:gd name="T3" fmla="*/ 136 h 153"/>
                <a:gd name="T4" fmla="*/ 145 w 214"/>
                <a:gd name="T5" fmla="*/ 104 h 153"/>
                <a:gd name="T6" fmla="*/ 176 w 214"/>
                <a:gd name="T7" fmla="*/ 84 h 153"/>
                <a:gd name="T8" fmla="*/ 201 w 214"/>
                <a:gd name="T9" fmla="*/ 44 h 153"/>
                <a:gd name="T10" fmla="*/ 188 w 214"/>
                <a:gd name="T11" fmla="*/ 1 h 153"/>
                <a:gd name="T12" fmla="*/ 163 w 214"/>
                <a:gd name="T13" fmla="*/ 6 h 153"/>
                <a:gd name="T14" fmla="*/ 139 w 214"/>
                <a:gd name="T15" fmla="*/ 13 h 153"/>
                <a:gd name="T16" fmla="*/ 129 w 214"/>
                <a:gd name="T17" fmla="*/ 22 h 153"/>
                <a:gd name="T18" fmla="*/ 109 w 214"/>
                <a:gd name="T19" fmla="*/ 9 h 153"/>
                <a:gd name="T20" fmla="*/ 61 w 214"/>
                <a:gd name="T21" fmla="*/ 7 h 153"/>
                <a:gd name="T22" fmla="*/ 13 w 214"/>
                <a:gd name="T23" fmla="*/ 31 h 153"/>
                <a:gd name="T24" fmla="*/ 15 w 214"/>
                <a:gd name="T25" fmla="*/ 63 h 153"/>
                <a:gd name="T26" fmla="*/ 19 w 214"/>
                <a:gd name="T27" fmla="*/ 90 h 153"/>
                <a:gd name="T28" fmla="*/ 19 w 214"/>
                <a:gd name="T29" fmla="*/ 91 h 153"/>
                <a:gd name="T30" fmla="*/ 28 w 214"/>
                <a:gd name="T31" fmla="*/ 122 h 153"/>
                <a:gd name="T32" fmla="*/ 50 w 214"/>
                <a:gd name="T33" fmla="*/ 126 h 153"/>
                <a:gd name="T34" fmla="*/ 52 w 214"/>
                <a:gd name="T35" fmla="*/ 145 h 153"/>
                <a:gd name="T36" fmla="*/ 80 w 214"/>
                <a:gd name="T37" fmla="*/ 147 h 153"/>
                <a:gd name="T38" fmla="*/ 83 w 214"/>
                <a:gd name="T39" fmla="*/ 153 h 153"/>
                <a:gd name="T40" fmla="*/ 105 w 214"/>
                <a:gd name="T41" fmla="*/ 13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4" h="153">
                  <a:moveTo>
                    <a:pt x="105" y="136"/>
                  </a:moveTo>
                  <a:cubicBezTo>
                    <a:pt x="105" y="127"/>
                    <a:pt x="140" y="145"/>
                    <a:pt x="145" y="136"/>
                  </a:cubicBezTo>
                  <a:cubicBezTo>
                    <a:pt x="149" y="127"/>
                    <a:pt x="118" y="98"/>
                    <a:pt x="145" y="104"/>
                  </a:cubicBezTo>
                  <a:cubicBezTo>
                    <a:pt x="172" y="111"/>
                    <a:pt x="167" y="96"/>
                    <a:pt x="176" y="84"/>
                  </a:cubicBezTo>
                  <a:cubicBezTo>
                    <a:pt x="185" y="73"/>
                    <a:pt x="214" y="64"/>
                    <a:pt x="201" y="44"/>
                  </a:cubicBezTo>
                  <a:cubicBezTo>
                    <a:pt x="191" y="30"/>
                    <a:pt x="188" y="14"/>
                    <a:pt x="188" y="1"/>
                  </a:cubicBezTo>
                  <a:cubicBezTo>
                    <a:pt x="180" y="7"/>
                    <a:pt x="169" y="8"/>
                    <a:pt x="163" y="6"/>
                  </a:cubicBezTo>
                  <a:cubicBezTo>
                    <a:pt x="156" y="2"/>
                    <a:pt x="139" y="1"/>
                    <a:pt x="139" y="13"/>
                  </a:cubicBezTo>
                  <a:cubicBezTo>
                    <a:pt x="139" y="25"/>
                    <a:pt x="127" y="28"/>
                    <a:pt x="129" y="22"/>
                  </a:cubicBezTo>
                  <a:cubicBezTo>
                    <a:pt x="130" y="16"/>
                    <a:pt x="117" y="18"/>
                    <a:pt x="109" y="9"/>
                  </a:cubicBezTo>
                  <a:cubicBezTo>
                    <a:pt x="102" y="0"/>
                    <a:pt x="75" y="12"/>
                    <a:pt x="61" y="7"/>
                  </a:cubicBezTo>
                  <a:cubicBezTo>
                    <a:pt x="48" y="2"/>
                    <a:pt x="27" y="15"/>
                    <a:pt x="13" y="31"/>
                  </a:cubicBezTo>
                  <a:cubicBezTo>
                    <a:pt x="0" y="48"/>
                    <a:pt x="15" y="48"/>
                    <a:pt x="15" y="63"/>
                  </a:cubicBezTo>
                  <a:cubicBezTo>
                    <a:pt x="15" y="78"/>
                    <a:pt x="24" y="78"/>
                    <a:pt x="19" y="90"/>
                  </a:cubicBezTo>
                  <a:cubicBezTo>
                    <a:pt x="19" y="90"/>
                    <a:pt x="19" y="90"/>
                    <a:pt x="19" y="91"/>
                  </a:cubicBezTo>
                  <a:cubicBezTo>
                    <a:pt x="32" y="96"/>
                    <a:pt x="27" y="113"/>
                    <a:pt x="28" y="122"/>
                  </a:cubicBezTo>
                  <a:cubicBezTo>
                    <a:pt x="30" y="132"/>
                    <a:pt x="43" y="126"/>
                    <a:pt x="50" y="126"/>
                  </a:cubicBezTo>
                  <a:cubicBezTo>
                    <a:pt x="58" y="125"/>
                    <a:pt x="46" y="137"/>
                    <a:pt x="52" y="145"/>
                  </a:cubicBezTo>
                  <a:cubicBezTo>
                    <a:pt x="58" y="152"/>
                    <a:pt x="76" y="138"/>
                    <a:pt x="80" y="147"/>
                  </a:cubicBezTo>
                  <a:cubicBezTo>
                    <a:pt x="81" y="149"/>
                    <a:pt x="82" y="151"/>
                    <a:pt x="83" y="153"/>
                  </a:cubicBezTo>
                  <a:cubicBezTo>
                    <a:pt x="93" y="148"/>
                    <a:pt x="105" y="141"/>
                    <a:pt x="105" y="1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65"/>
            <p:cNvSpPr>
              <a:spLocks/>
            </p:cNvSpPr>
            <p:nvPr/>
          </p:nvSpPr>
          <p:spPr bwMode="auto">
            <a:xfrm>
              <a:off x="16197263" y="8186738"/>
              <a:ext cx="338138" cy="414338"/>
            </a:xfrm>
            <a:custGeom>
              <a:avLst/>
              <a:gdLst>
                <a:gd name="T0" fmla="*/ 176 w 261"/>
                <a:gd name="T1" fmla="*/ 147 h 320"/>
                <a:gd name="T2" fmla="*/ 138 w 261"/>
                <a:gd name="T3" fmla="*/ 114 h 320"/>
                <a:gd name="T4" fmla="*/ 165 w 261"/>
                <a:gd name="T5" fmla="*/ 98 h 320"/>
                <a:gd name="T6" fmla="*/ 154 w 261"/>
                <a:gd name="T7" fmla="*/ 71 h 320"/>
                <a:gd name="T8" fmla="*/ 129 w 261"/>
                <a:gd name="T9" fmla="*/ 64 h 320"/>
                <a:gd name="T10" fmla="*/ 100 w 261"/>
                <a:gd name="T11" fmla="*/ 49 h 320"/>
                <a:gd name="T12" fmla="*/ 82 w 261"/>
                <a:gd name="T13" fmla="*/ 22 h 320"/>
                <a:gd name="T14" fmla="*/ 70 w 261"/>
                <a:gd name="T15" fmla="*/ 4 h 320"/>
                <a:gd name="T16" fmla="*/ 56 w 261"/>
                <a:gd name="T17" fmla="*/ 4 h 320"/>
                <a:gd name="T18" fmla="*/ 50 w 261"/>
                <a:gd name="T19" fmla="*/ 23 h 320"/>
                <a:gd name="T20" fmla="*/ 49 w 261"/>
                <a:gd name="T21" fmla="*/ 50 h 320"/>
                <a:gd name="T22" fmla="*/ 31 w 261"/>
                <a:gd name="T23" fmla="*/ 34 h 320"/>
                <a:gd name="T24" fmla="*/ 13 w 261"/>
                <a:gd name="T25" fmla="*/ 63 h 320"/>
                <a:gd name="T26" fmla="*/ 0 w 261"/>
                <a:gd name="T27" fmla="*/ 73 h 320"/>
                <a:gd name="T28" fmla="*/ 7 w 261"/>
                <a:gd name="T29" fmla="*/ 80 h 320"/>
                <a:gd name="T30" fmla="*/ 10 w 261"/>
                <a:gd name="T31" fmla="*/ 107 h 320"/>
                <a:gd name="T32" fmla="*/ 34 w 261"/>
                <a:gd name="T33" fmla="*/ 116 h 320"/>
                <a:gd name="T34" fmla="*/ 31 w 261"/>
                <a:gd name="T35" fmla="*/ 153 h 320"/>
                <a:gd name="T36" fmla="*/ 22 w 261"/>
                <a:gd name="T37" fmla="*/ 180 h 320"/>
                <a:gd name="T38" fmla="*/ 54 w 261"/>
                <a:gd name="T39" fmla="*/ 168 h 320"/>
                <a:gd name="T40" fmla="*/ 79 w 261"/>
                <a:gd name="T41" fmla="*/ 167 h 320"/>
                <a:gd name="T42" fmla="*/ 102 w 261"/>
                <a:gd name="T43" fmla="*/ 161 h 320"/>
                <a:gd name="T44" fmla="*/ 135 w 261"/>
                <a:gd name="T45" fmla="*/ 159 h 320"/>
                <a:gd name="T46" fmla="*/ 160 w 261"/>
                <a:gd name="T47" fmla="*/ 185 h 320"/>
                <a:gd name="T48" fmla="*/ 163 w 261"/>
                <a:gd name="T49" fmla="*/ 227 h 320"/>
                <a:gd name="T50" fmla="*/ 187 w 261"/>
                <a:gd name="T51" fmla="*/ 264 h 320"/>
                <a:gd name="T52" fmla="*/ 183 w 261"/>
                <a:gd name="T53" fmla="*/ 304 h 320"/>
                <a:gd name="T54" fmla="*/ 198 w 261"/>
                <a:gd name="T55" fmla="*/ 314 h 320"/>
                <a:gd name="T56" fmla="*/ 208 w 261"/>
                <a:gd name="T57" fmla="*/ 305 h 320"/>
                <a:gd name="T58" fmla="*/ 232 w 261"/>
                <a:gd name="T59" fmla="*/ 298 h 320"/>
                <a:gd name="T60" fmla="*/ 257 w 261"/>
                <a:gd name="T61" fmla="*/ 293 h 320"/>
                <a:gd name="T62" fmla="*/ 258 w 261"/>
                <a:gd name="T63" fmla="*/ 278 h 320"/>
                <a:gd name="T64" fmla="*/ 252 w 261"/>
                <a:gd name="T65" fmla="*/ 243 h 320"/>
                <a:gd name="T66" fmla="*/ 223 w 261"/>
                <a:gd name="T67" fmla="*/ 216 h 320"/>
                <a:gd name="T68" fmla="*/ 194 w 261"/>
                <a:gd name="T69" fmla="*/ 178 h 320"/>
                <a:gd name="T70" fmla="*/ 176 w 261"/>
                <a:gd name="T71"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1" h="320">
                  <a:moveTo>
                    <a:pt x="176" y="147"/>
                  </a:moveTo>
                  <a:cubicBezTo>
                    <a:pt x="176" y="138"/>
                    <a:pt x="134" y="125"/>
                    <a:pt x="138" y="114"/>
                  </a:cubicBezTo>
                  <a:cubicBezTo>
                    <a:pt x="143" y="102"/>
                    <a:pt x="165" y="109"/>
                    <a:pt x="165" y="98"/>
                  </a:cubicBezTo>
                  <a:cubicBezTo>
                    <a:pt x="165" y="87"/>
                    <a:pt x="156" y="87"/>
                    <a:pt x="154" y="71"/>
                  </a:cubicBezTo>
                  <a:cubicBezTo>
                    <a:pt x="151" y="56"/>
                    <a:pt x="136" y="60"/>
                    <a:pt x="129" y="64"/>
                  </a:cubicBezTo>
                  <a:cubicBezTo>
                    <a:pt x="122" y="69"/>
                    <a:pt x="100" y="60"/>
                    <a:pt x="100" y="49"/>
                  </a:cubicBezTo>
                  <a:cubicBezTo>
                    <a:pt x="100" y="38"/>
                    <a:pt x="82" y="31"/>
                    <a:pt x="82" y="22"/>
                  </a:cubicBezTo>
                  <a:cubicBezTo>
                    <a:pt x="82" y="17"/>
                    <a:pt x="76" y="10"/>
                    <a:pt x="70" y="4"/>
                  </a:cubicBezTo>
                  <a:cubicBezTo>
                    <a:pt x="64" y="6"/>
                    <a:pt x="58" y="7"/>
                    <a:pt x="56" y="4"/>
                  </a:cubicBezTo>
                  <a:cubicBezTo>
                    <a:pt x="51" y="0"/>
                    <a:pt x="46" y="18"/>
                    <a:pt x="50" y="23"/>
                  </a:cubicBezTo>
                  <a:cubicBezTo>
                    <a:pt x="54" y="27"/>
                    <a:pt x="60" y="53"/>
                    <a:pt x="49" y="50"/>
                  </a:cubicBezTo>
                  <a:cubicBezTo>
                    <a:pt x="38" y="48"/>
                    <a:pt x="38" y="32"/>
                    <a:pt x="31" y="34"/>
                  </a:cubicBezTo>
                  <a:cubicBezTo>
                    <a:pt x="31" y="34"/>
                    <a:pt x="13" y="54"/>
                    <a:pt x="13" y="63"/>
                  </a:cubicBezTo>
                  <a:cubicBezTo>
                    <a:pt x="13" y="68"/>
                    <a:pt x="6" y="70"/>
                    <a:pt x="0" y="73"/>
                  </a:cubicBezTo>
                  <a:cubicBezTo>
                    <a:pt x="4" y="76"/>
                    <a:pt x="6" y="78"/>
                    <a:pt x="7" y="80"/>
                  </a:cubicBezTo>
                  <a:cubicBezTo>
                    <a:pt x="10" y="84"/>
                    <a:pt x="6" y="96"/>
                    <a:pt x="10" y="107"/>
                  </a:cubicBezTo>
                  <a:cubicBezTo>
                    <a:pt x="15" y="117"/>
                    <a:pt x="30" y="101"/>
                    <a:pt x="34" y="116"/>
                  </a:cubicBezTo>
                  <a:cubicBezTo>
                    <a:pt x="39" y="131"/>
                    <a:pt x="31" y="138"/>
                    <a:pt x="31" y="153"/>
                  </a:cubicBezTo>
                  <a:cubicBezTo>
                    <a:pt x="31" y="168"/>
                    <a:pt x="19" y="167"/>
                    <a:pt x="22" y="180"/>
                  </a:cubicBezTo>
                  <a:cubicBezTo>
                    <a:pt x="25" y="194"/>
                    <a:pt x="42" y="177"/>
                    <a:pt x="54" y="168"/>
                  </a:cubicBezTo>
                  <a:cubicBezTo>
                    <a:pt x="66" y="159"/>
                    <a:pt x="75" y="161"/>
                    <a:pt x="79" y="167"/>
                  </a:cubicBezTo>
                  <a:cubicBezTo>
                    <a:pt x="84" y="173"/>
                    <a:pt x="99" y="168"/>
                    <a:pt x="102" y="161"/>
                  </a:cubicBezTo>
                  <a:cubicBezTo>
                    <a:pt x="105" y="153"/>
                    <a:pt x="127" y="150"/>
                    <a:pt x="135" y="159"/>
                  </a:cubicBezTo>
                  <a:cubicBezTo>
                    <a:pt x="142" y="168"/>
                    <a:pt x="150" y="179"/>
                    <a:pt x="160" y="185"/>
                  </a:cubicBezTo>
                  <a:cubicBezTo>
                    <a:pt x="171" y="191"/>
                    <a:pt x="153" y="224"/>
                    <a:pt x="163" y="227"/>
                  </a:cubicBezTo>
                  <a:cubicBezTo>
                    <a:pt x="174" y="230"/>
                    <a:pt x="189" y="246"/>
                    <a:pt x="187" y="264"/>
                  </a:cubicBezTo>
                  <a:cubicBezTo>
                    <a:pt x="186" y="280"/>
                    <a:pt x="195" y="291"/>
                    <a:pt x="183" y="304"/>
                  </a:cubicBezTo>
                  <a:cubicBezTo>
                    <a:pt x="190" y="309"/>
                    <a:pt x="199" y="309"/>
                    <a:pt x="198" y="314"/>
                  </a:cubicBezTo>
                  <a:cubicBezTo>
                    <a:pt x="196" y="320"/>
                    <a:pt x="208" y="317"/>
                    <a:pt x="208" y="305"/>
                  </a:cubicBezTo>
                  <a:cubicBezTo>
                    <a:pt x="208" y="293"/>
                    <a:pt x="225" y="294"/>
                    <a:pt x="232" y="298"/>
                  </a:cubicBezTo>
                  <a:cubicBezTo>
                    <a:pt x="238" y="300"/>
                    <a:pt x="249" y="299"/>
                    <a:pt x="257" y="293"/>
                  </a:cubicBezTo>
                  <a:cubicBezTo>
                    <a:pt x="257" y="287"/>
                    <a:pt x="258" y="282"/>
                    <a:pt x="258" y="278"/>
                  </a:cubicBezTo>
                  <a:cubicBezTo>
                    <a:pt x="261" y="265"/>
                    <a:pt x="258" y="249"/>
                    <a:pt x="252" y="243"/>
                  </a:cubicBezTo>
                  <a:cubicBezTo>
                    <a:pt x="245" y="236"/>
                    <a:pt x="227" y="229"/>
                    <a:pt x="223" y="216"/>
                  </a:cubicBezTo>
                  <a:cubicBezTo>
                    <a:pt x="218" y="203"/>
                    <a:pt x="198" y="189"/>
                    <a:pt x="194" y="178"/>
                  </a:cubicBezTo>
                  <a:cubicBezTo>
                    <a:pt x="189" y="167"/>
                    <a:pt x="176" y="156"/>
                    <a:pt x="176"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66"/>
            <p:cNvSpPr>
              <a:spLocks/>
            </p:cNvSpPr>
            <p:nvPr/>
          </p:nvSpPr>
          <p:spPr bwMode="auto">
            <a:xfrm>
              <a:off x="16081376" y="8281988"/>
              <a:ext cx="368300" cy="692150"/>
            </a:xfrm>
            <a:custGeom>
              <a:avLst/>
              <a:gdLst>
                <a:gd name="T0" fmla="*/ 174 w 285"/>
                <a:gd name="T1" fmla="*/ 282 h 535"/>
                <a:gd name="T2" fmla="*/ 172 w 285"/>
                <a:gd name="T3" fmla="*/ 250 h 535"/>
                <a:gd name="T4" fmla="*/ 220 w 285"/>
                <a:gd name="T5" fmla="*/ 226 h 535"/>
                <a:gd name="T6" fmla="*/ 268 w 285"/>
                <a:gd name="T7" fmla="*/ 228 h 535"/>
                <a:gd name="T8" fmla="*/ 273 w 285"/>
                <a:gd name="T9" fmla="*/ 231 h 535"/>
                <a:gd name="T10" fmla="*/ 277 w 285"/>
                <a:gd name="T11" fmla="*/ 191 h 535"/>
                <a:gd name="T12" fmla="*/ 253 w 285"/>
                <a:gd name="T13" fmla="*/ 154 h 535"/>
                <a:gd name="T14" fmla="*/ 250 w 285"/>
                <a:gd name="T15" fmla="*/ 112 h 535"/>
                <a:gd name="T16" fmla="*/ 225 w 285"/>
                <a:gd name="T17" fmla="*/ 86 h 535"/>
                <a:gd name="T18" fmla="*/ 192 w 285"/>
                <a:gd name="T19" fmla="*/ 88 h 535"/>
                <a:gd name="T20" fmla="*/ 169 w 285"/>
                <a:gd name="T21" fmla="*/ 94 h 535"/>
                <a:gd name="T22" fmla="*/ 144 w 285"/>
                <a:gd name="T23" fmla="*/ 95 h 535"/>
                <a:gd name="T24" fmla="*/ 112 w 285"/>
                <a:gd name="T25" fmla="*/ 107 h 535"/>
                <a:gd name="T26" fmla="*/ 121 w 285"/>
                <a:gd name="T27" fmla="*/ 80 h 535"/>
                <a:gd name="T28" fmla="*/ 124 w 285"/>
                <a:gd name="T29" fmla="*/ 43 h 535"/>
                <a:gd name="T30" fmla="*/ 100 w 285"/>
                <a:gd name="T31" fmla="*/ 34 h 535"/>
                <a:gd name="T32" fmla="*/ 97 w 285"/>
                <a:gd name="T33" fmla="*/ 7 h 535"/>
                <a:gd name="T34" fmla="*/ 90 w 285"/>
                <a:gd name="T35" fmla="*/ 0 h 535"/>
                <a:gd name="T36" fmla="*/ 85 w 285"/>
                <a:gd name="T37" fmla="*/ 5 h 535"/>
                <a:gd name="T38" fmla="*/ 53 w 285"/>
                <a:gd name="T39" fmla="*/ 23 h 535"/>
                <a:gd name="T40" fmla="*/ 26 w 285"/>
                <a:gd name="T41" fmla="*/ 31 h 535"/>
                <a:gd name="T42" fmla="*/ 7 w 285"/>
                <a:gd name="T43" fmla="*/ 43 h 535"/>
                <a:gd name="T44" fmla="*/ 0 w 285"/>
                <a:gd name="T45" fmla="*/ 98 h 535"/>
                <a:gd name="T46" fmla="*/ 26 w 285"/>
                <a:gd name="T47" fmla="*/ 130 h 535"/>
                <a:gd name="T48" fmla="*/ 33 w 285"/>
                <a:gd name="T49" fmla="*/ 154 h 535"/>
                <a:gd name="T50" fmla="*/ 32 w 285"/>
                <a:gd name="T51" fmla="*/ 170 h 535"/>
                <a:gd name="T52" fmla="*/ 26 w 285"/>
                <a:gd name="T53" fmla="*/ 195 h 535"/>
                <a:gd name="T54" fmla="*/ 39 w 285"/>
                <a:gd name="T55" fmla="*/ 233 h 535"/>
                <a:gd name="T56" fmla="*/ 53 w 285"/>
                <a:gd name="T57" fmla="*/ 276 h 535"/>
                <a:gd name="T58" fmla="*/ 64 w 285"/>
                <a:gd name="T59" fmla="*/ 302 h 535"/>
                <a:gd name="T60" fmla="*/ 34 w 285"/>
                <a:gd name="T61" fmla="*/ 360 h 535"/>
                <a:gd name="T62" fmla="*/ 24 w 285"/>
                <a:gd name="T63" fmla="*/ 412 h 535"/>
                <a:gd name="T64" fmla="*/ 26 w 285"/>
                <a:gd name="T65" fmla="*/ 443 h 535"/>
                <a:gd name="T66" fmla="*/ 72 w 285"/>
                <a:gd name="T67" fmla="*/ 488 h 535"/>
                <a:gd name="T68" fmla="*/ 83 w 285"/>
                <a:gd name="T69" fmla="*/ 506 h 535"/>
                <a:gd name="T70" fmla="*/ 103 w 285"/>
                <a:gd name="T71" fmla="*/ 507 h 535"/>
                <a:gd name="T72" fmla="*/ 120 w 285"/>
                <a:gd name="T73" fmla="*/ 528 h 535"/>
                <a:gd name="T74" fmla="*/ 148 w 285"/>
                <a:gd name="T75" fmla="*/ 531 h 535"/>
                <a:gd name="T76" fmla="*/ 159 w 285"/>
                <a:gd name="T77" fmla="*/ 517 h 535"/>
                <a:gd name="T78" fmla="*/ 118 w 285"/>
                <a:gd name="T79" fmla="*/ 494 h 535"/>
                <a:gd name="T80" fmla="*/ 94 w 285"/>
                <a:gd name="T81" fmla="*/ 454 h 535"/>
                <a:gd name="T82" fmla="*/ 81 w 285"/>
                <a:gd name="T83" fmla="*/ 421 h 535"/>
                <a:gd name="T84" fmla="*/ 58 w 285"/>
                <a:gd name="T85" fmla="*/ 404 h 535"/>
                <a:gd name="T86" fmla="*/ 63 w 285"/>
                <a:gd name="T87" fmla="*/ 348 h 535"/>
                <a:gd name="T88" fmla="*/ 82 w 285"/>
                <a:gd name="T89" fmla="*/ 276 h 535"/>
                <a:gd name="T90" fmla="*/ 112 w 285"/>
                <a:gd name="T91" fmla="*/ 267 h 535"/>
                <a:gd name="T92" fmla="*/ 138 w 285"/>
                <a:gd name="T93" fmla="*/ 289 h 535"/>
                <a:gd name="T94" fmla="*/ 175 w 285"/>
                <a:gd name="T95" fmla="*/ 309 h 535"/>
                <a:gd name="T96" fmla="*/ 178 w 285"/>
                <a:gd name="T97" fmla="*/ 310 h 535"/>
                <a:gd name="T98" fmla="*/ 178 w 285"/>
                <a:gd name="T99" fmla="*/ 309 h 535"/>
                <a:gd name="T100" fmla="*/ 174 w 285"/>
                <a:gd name="T101" fmla="*/ 282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5" h="535">
                  <a:moveTo>
                    <a:pt x="174" y="282"/>
                  </a:moveTo>
                  <a:cubicBezTo>
                    <a:pt x="174" y="267"/>
                    <a:pt x="159" y="267"/>
                    <a:pt x="172" y="250"/>
                  </a:cubicBezTo>
                  <a:cubicBezTo>
                    <a:pt x="186" y="234"/>
                    <a:pt x="207" y="221"/>
                    <a:pt x="220" y="226"/>
                  </a:cubicBezTo>
                  <a:cubicBezTo>
                    <a:pt x="234" y="231"/>
                    <a:pt x="261" y="219"/>
                    <a:pt x="268" y="228"/>
                  </a:cubicBezTo>
                  <a:cubicBezTo>
                    <a:pt x="270" y="229"/>
                    <a:pt x="271" y="230"/>
                    <a:pt x="273" y="231"/>
                  </a:cubicBezTo>
                  <a:cubicBezTo>
                    <a:pt x="285" y="218"/>
                    <a:pt x="276" y="207"/>
                    <a:pt x="277" y="191"/>
                  </a:cubicBezTo>
                  <a:cubicBezTo>
                    <a:pt x="279" y="173"/>
                    <a:pt x="264" y="157"/>
                    <a:pt x="253" y="154"/>
                  </a:cubicBezTo>
                  <a:cubicBezTo>
                    <a:pt x="243" y="151"/>
                    <a:pt x="261" y="118"/>
                    <a:pt x="250" y="112"/>
                  </a:cubicBezTo>
                  <a:cubicBezTo>
                    <a:pt x="240" y="106"/>
                    <a:pt x="232" y="95"/>
                    <a:pt x="225" y="86"/>
                  </a:cubicBezTo>
                  <a:cubicBezTo>
                    <a:pt x="217" y="77"/>
                    <a:pt x="195" y="80"/>
                    <a:pt x="192" y="88"/>
                  </a:cubicBezTo>
                  <a:cubicBezTo>
                    <a:pt x="189" y="95"/>
                    <a:pt x="174" y="100"/>
                    <a:pt x="169" y="94"/>
                  </a:cubicBezTo>
                  <a:cubicBezTo>
                    <a:pt x="165" y="88"/>
                    <a:pt x="156" y="86"/>
                    <a:pt x="144" y="95"/>
                  </a:cubicBezTo>
                  <a:cubicBezTo>
                    <a:pt x="132" y="104"/>
                    <a:pt x="115" y="121"/>
                    <a:pt x="112" y="107"/>
                  </a:cubicBezTo>
                  <a:cubicBezTo>
                    <a:pt x="109" y="94"/>
                    <a:pt x="121" y="95"/>
                    <a:pt x="121" y="80"/>
                  </a:cubicBezTo>
                  <a:cubicBezTo>
                    <a:pt x="121" y="65"/>
                    <a:pt x="129" y="58"/>
                    <a:pt x="124" y="43"/>
                  </a:cubicBezTo>
                  <a:cubicBezTo>
                    <a:pt x="120" y="28"/>
                    <a:pt x="105" y="44"/>
                    <a:pt x="100" y="34"/>
                  </a:cubicBezTo>
                  <a:cubicBezTo>
                    <a:pt x="96" y="23"/>
                    <a:pt x="100" y="11"/>
                    <a:pt x="97" y="7"/>
                  </a:cubicBezTo>
                  <a:cubicBezTo>
                    <a:pt x="96" y="5"/>
                    <a:pt x="94" y="3"/>
                    <a:pt x="90" y="0"/>
                  </a:cubicBezTo>
                  <a:cubicBezTo>
                    <a:pt x="88" y="1"/>
                    <a:pt x="85" y="3"/>
                    <a:pt x="85" y="5"/>
                  </a:cubicBezTo>
                  <a:cubicBezTo>
                    <a:pt x="82" y="12"/>
                    <a:pt x="58" y="13"/>
                    <a:pt x="53" y="23"/>
                  </a:cubicBezTo>
                  <a:cubicBezTo>
                    <a:pt x="47" y="33"/>
                    <a:pt x="30" y="31"/>
                    <a:pt x="26" y="31"/>
                  </a:cubicBezTo>
                  <a:cubicBezTo>
                    <a:pt x="22" y="31"/>
                    <a:pt x="8" y="33"/>
                    <a:pt x="7" y="43"/>
                  </a:cubicBezTo>
                  <a:cubicBezTo>
                    <a:pt x="5" y="52"/>
                    <a:pt x="0" y="91"/>
                    <a:pt x="0" y="98"/>
                  </a:cubicBezTo>
                  <a:cubicBezTo>
                    <a:pt x="0" y="105"/>
                    <a:pt x="19" y="127"/>
                    <a:pt x="26" y="130"/>
                  </a:cubicBezTo>
                  <a:cubicBezTo>
                    <a:pt x="33" y="133"/>
                    <a:pt x="25" y="150"/>
                    <a:pt x="33" y="154"/>
                  </a:cubicBezTo>
                  <a:cubicBezTo>
                    <a:pt x="42" y="158"/>
                    <a:pt x="36" y="172"/>
                    <a:pt x="32" y="170"/>
                  </a:cubicBezTo>
                  <a:cubicBezTo>
                    <a:pt x="28" y="169"/>
                    <a:pt x="35" y="188"/>
                    <a:pt x="26" y="195"/>
                  </a:cubicBezTo>
                  <a:cubicBezTo>
                    <a:pt x="18" y="202"/>
                    <a:pt x="25" y="220"/>
                    <a:pt x="39" y="233"/>
                  </a:cubicBezTo>
                  <a:cubicBezTo>
                    <a:pt x="53" y="245"/>
                    <a:pt x="53" y="265"/>
                    <a:pt x="53" y="276"/>
                  </a:cubicBezTo>
                  <a:cubicBezTo>
                    <a:pt x="53" y="287"/>
                    <a:pt x="64" y="288"/>
                    <a:pt x="64" y="302"/>
                  </a:cubicBezTo>
                  <a:cubicBezTo>
                    <a:pt x="64" y="302"/>
                    <a:pt x="47" y="363"/>
                    <a:pt x="34" y="360"/>
                  </a:cubicBezTo>
                  <a:cubicBezTo>
                    <a:pt x="31" y="375"/>
                    <a:pt x="27" y="399"/>
                    <a:pt x="24" y="412"/>
                  </a:cubicBezTo>
                  <a:cubicBezTo>
                    <a:pt x="19" y="428"/>
                    <a:pt x="16" y="442"/>
                    <a:pt x="26" y="443"/>
                  </a:cubicBezTo>
                  <a:cubicBezTo>
                    <a:pt x="35" y="444"/>
                    <a:pt x="54" y="466"/>
                    <a:pt x="72" y="488"/>
                  </a:cubicBezTo>
                  <a:cubicBezTo>
                    <a:pt x="76" y="494"/>
                    <a:pt x="80" y="500"/>
                    <a:pt x="83" y="506"/>
                  </a:cubicBezTo>
                  <a:cubicBezTo>
                    <a:pt x="89" y="506"/>
                    <a:pt x="96" y="506"/>
                    <a:pt x="103" y="507"/>
                  </a:cubicBezTo>
                  <a:cubicBezTo>
                    <a:pt x="117" y="510"/>
                    <a:pt x="120" y="521"/>
                    <a:pt x="120" y="528"/>
                  </a:cubicBezTo>
                  <a:cubicBezTo>
                    <a:pt x="120" y="535"/>
                    <a:pt x="144" y="532"/>
                    <a:pt x="148" y="531"/>
                  </a:cubicBezTo>
                  <a:cubicBezTo>
                    <a:pt x="151" y="531"/>
                    <a:pt x="147" y="521"/>
                    <a:pt x="159" y="517"/>
                  </a:cubicBezTo>
                  <a:cubicBezTo>
                    <a:pt x="152" y="507"/>
                    <a:pt x="133" y="495"/>
                    <a:pt x="118" y="494"/>
                  </a:cubicBezTo>
                  <a:cubicBezTo>
                    <a:pt x="101" y="492"/>
                    <a:pt x="92" y="466"/>
                    <a:pt x="94" y="454"/>
                  </a:cubicBezTo>
                  <a:cubicBezTo>
                    <a:pt x="95" y="442"/>
                    <a:pt x="81" y="431"/>
                    <a:pt x="81" y="421"/>
                  </a:cubicBezTo>
                  <a:cubicBezTo>
                    <a:pt x="81" y="410"/>
                    <a:pt x="70" y="410"/>
                    <a:pt x="58" y="404"/>
                  </a:cubicBezTo>
                  <a:cubicBezTo>
                    <a:pt x="47" y="398"/>
                    <a:pt x="61" y="363"/>
                    <a:pt x="63" y="348"/>
                  </a:cubicBezTo>
                  <a:cubicBezTo>
                    <a:pt x="64" y="333"/>
                    <a:pt x="89" y="290"/>
                    <a:pt x="82" y="276"/>
                  </a:cubicBezTo>
                  <a:cubicBezTo>
                    <a:pt x="75" y="263"/>
                    <a:pt x="107" y="252"/>
                    <a:pt x="112" y="267"/>
                  </a:cubicBezTo>
                  <a:cubicBezTo>
                    <a:pt x="116" y="283"/>
                    <a:pt x="117" y="290"/>
                    <a:pt x="138" y="289"/>
                  </a:cubicBezTo>
                  <a:cubicBezTo>
                    <a:pt x="159" y="288"/>
                    <a:pt x="159" y="304"/>
                    <a:pt x="175" y="309"/>
                  </a:cubicBezTo>
                  <a:cubicBezTo>
                    <a:pt x="176" y="309"/>
                    <a:pt x="177" y="309"/>
                    <a:pt x="178" y="310"/>
                  </a:cubicBezTo>
                  <a:cubicBezTo>
                    <a:pt x="178" y="309"/>
                    <a:pt x="178" y="309"/>
                    <a:pt x="178" y="309"/>
                  </a:cubicBezTo>
                  <a:cubicBezTo>
                    <a:pt x="183" y="297"/>
                    <a:pt x="174" y="297"/>
                    <a:pt x="174" y="2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67"/>
            <p:cNvSpPr>
              <a:spLocks/>
            </p:cNvSpPr>
            <p:nvPr/>
          </p:nvSpPr>
          <p:spPr bwMode="auto">
            <a:xfrm>
              <a:off x="12336463" y="6410325"/>
              <a:ext cx="439738" cy="360363"/>
            </a:xfrm>
            <a:custGeom>
              <a:avLst/>
              <a:gdLst>
                <a:gd name="T0" fmla="*/ 6 w 340"/>
                <a:gd name="T1" fmla="*/ 60 h 278"/>
                <a:gd name="T2" fmla="*/ 5 w 340"/>
                <a:gd name="T3" fmla="*/ 96 h 278"/>
                <a:gd name="T4" fmla="*/ 8 w 340"/>
                <a:gd name="T5" fmla="*/ 110 h 278"/>
                <a:gd name="T6" fmla="*/ 16 w 340"/>
                <a:gd name="T7" fmla="*/ 127 h 278"/>
                <a:gd name="T8" fmla="*/ 20 w 340"/>
                <a:gd name="T9" fmla="*/ 146 h 278"/>
                <a:gd name="T10" fmla="*/ 29 w 340"/>
                <a:gd name="T11" fmla="*/ 174 h 278"/>
                <a:gd name="T12" fmla="*/ 30 w 340"/>
                <a:gd name="T13" fmla="*/ 190 h 278"/>
                <a:gd name="T14" fmla="*/ 50 w 340"/>
                <a:gd name="T15" fmla="*/ 202 h 278"/>
                <a:gd name="T16" fmla="*/ 73 w 340"/>
                <a:gd name="T17" fmla="*/ 218 h 278"/>
                <a:gd name="T18" fmla="*/ 92 w 340"/>
                <a:gd name="T19" fmla="*/ 226 h 278"/>
                <a:gd name="T20" fmla="*/ 112 w 340"/>
                <a:gd name="T21" fmla="*/ 223 h 278"/>
                <a:gd name="T22" fmla="*/ 121 w 340"/>
                <a:gd name="T23" fmla="*/ 236 h 278"/>
                <a:gd name="T24" fmla="*/ 144 w 340"/>
                <a:gd name="T25" fmla="*/ 241 h 278"/>
                <a:gd name="T26" fmla="*/ 161 w 340"/>
                <a:gd name="T27" fmla="*/ 262 h 278"/>
                <a:gd name="T28" fmla="*/ 181 w 340"/>
                <a:gd name="T29" fmla="*/ 260 h 278"/>
                <a:gd name="T30" fmla="*/ 212 w 340"/>
                <a:gd name="T31" fmla="*/ 263 h 278"/>
                <a:gd name="T32" fmla="*/ 238 w 340"/>
                <a:gd name="T33" fmla="*/ 266 h 278"/>
                <a:gd name="T34" fmla="*/ 269 w 340"/>
                <a:gd name="T35" fmla="*/ 273 h 278"/>
                <a:gd name="T36" fmla="*/ 289 w 340"/>
                <a:gd name="T37" fmla="*/ 278 h 278"/>
                <a:gd name="T38" fmla="*/ 288 w 340"/>
                <a:gd name="T39" fmla="*/ 255 h 278"/>
                <a:gd name="T40" fmla="*/ 320 w 340"/>
                <a:gd name="T41" fmla="*/ 221 h 278"/>
                <a:gd name="T42" fmla="*/ 336 w 340"/>
                <a:gd name="T43" fmla="*/ 209 h 278"/>
                <a:gd name="T44" fmla="*/ 322 w 340"/>
                <a:gd name="T45" fmla="*/ 174 h 278"/>
                <a:gd name="T46" fmla="*/ 320 w 340"/>
                <a:gd name="T47" fmla="*/ 143 h 278"/>
                <a:gd name="T48" fmla="*/ 308 w 340"/>
                <a:gd name="T49" fmla="*/ 125 h 278"/>
                <a:gd name="T50" fmla="*/ 328 w 340"/>
                <a:gd name="T51" fmla="*/ 107 h 278"/>
                <a:gd name="T52" fmla="*/ 327 w 340"/>
                <a:gd name="T53" fmla="*/ 77 h 278"/>
                <a:gd name="T54" fmla="*/ 321 w 340"/>
                <a:gd name="T55" fmla="*/ 50 h 278"/>
                <a:gd name="T56" fmla="*/ 294 w 340"/>
                <a:gd name="T57" fmla="*/ 31 h 278"/>
                <a:gd name="T58" fmla="*/ 293 w 340"/>
                <a:gd name="T59" fmla="*/ 29 h 278"/>
                <a:gd name="T60" fmla="*/ 201 w 340"/>
                <a:gd name="T61" fmla="*/ 25 h 278"/>
                <a:gd name="T62" fmla="*/ 183 w 340"/>
                <a:gd name="T63" fmla="*/ 19 h 278"/>
                <a:gd name="T64" fmla="*/ 164 w 340"/>
                <a:gd name="T65" fmla="*/ 29 h 278"/>
                <a:gd name="T66" fmla="*/ 148 w 340"/>
                <a:gd name="T67" fmla="*/ 7 h 278"/>
                <a:gd name="T68" fmla="*/ 71 w 340"/>
                <a:gd name="T69" fmla="*/ 29 h 278"/>
                <a:gd name="T70" fmla="*/ 16 w 340"/>
                <a:gd name="T71" fmla="*/ 47 h 278"/>
                <a:gd name="T72" fmla="*/ 6 w 340"/>
                <a:gd name="T73" fmla="*/ 55 h 278"/>
                <a:gd name="T74" fmla="*/ 6 w 340"/>
                <a:gd name="T75" fmla="*/ 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0" h="278">
                  <a:moveTo>
                    <a:pt x="6" y="60"/>
                  </a:moveTo>
                  <a:cubicBezTo>
                    <a:pt x="8" y="66"/>
                    <a:pt x="11" y="88"/>
                    <a:pt x="5" y="96"/>
                  </a:cubicBezTo>
                  <a:cubicBezTo>
                    <a:pt x="0" y="105"/>
                    <a:pt x="2" y="107"/>
                    <a:pt x="8" y="110"/>
                  </a:cubicBezTo>
                  <a:cubicBezTo>
                    <a:pt x="13" y="113"/>
                    <a:pt x="16" y="121"/>
                    <a:pt x="16" y="127"/>
                  </a:cubicBezTo>
                  <a:cubicBezTo>
                    <a:pt x="16" y="134"/>
                    <a:pt x="19" y="133"/>
                    <a:pt x="20" y="146"/>
                  </a:cubicBezTo>
                  <a:cubicBezTo>
                    <a:pt x="21" y="159"/>
                    <a:pt x="24" y="169"/>
                    <a:pt x="29" y="174"/>
                  </a:cubicBezTo>
                  <a:cubicBezTo>
                    <a:pt x="32" y="179"/>
                    <a:pt x="32" y="185"/>
                    <a:pt x="30" y="190"/>
                  </a:cubicBezTo>
                  <a:cubicBezTo>
                    <a:pt x="36" y="195"/>
                    <a:pt x="44" y="199"/>
                    <a:pt x="50" y="202"/>
                  </a:cubicBezTo>
                  <a:cubicBezTo>
                    <a:pt x="66" y="208"/>
                    <a:pt x="72" y="212"/>
                    <a:pt x="73" y="218"/>
                  </a:cubicBezTo>
                  <a:cubicBezTo>
                    <a:pt x="75" y="224"/>
                    <a:pt x="89" y="234"/>
                    <a:pt x="92" y="226"/>
                  </a:cubicBezTo>
                  <a:cubicBezTo>
                    <a:pt x="96" y="218"/>
                    <a:pt x="105" y="223"/>
                    <a:pt x="112" y="223"/>
                  </a:cubicBezTo>
                  <a:cubicBezTo>
                    <a:pt x="119" y="223"/>
                    <a:pt x="120" y="231"/>
                    <a:pt x="121" y="236"/>
                  </a:cubicBezTo>
                  <a:cubicBezTo>
                    <a:pt x="122" y="240"/>
                    <a:pt x="138" y="238"/>
                    <a:pt x="144" y="241"/>
                  </a:cubicBezTo>
                  <a:cubicBezTo>
                    <a:pt x="150" y="245"/>
                    <a:pt x="152" y="258"/>
                    <a:pt x="161" y="262"/>
                  </a:cubicBezTo>
                  <a:cubicBezTo>
                    <a:pt x="169" y="267"/>
                    <a:pt x="176" y="256"/>
                    <a:pt x="181" y="260"/>
                  </a:cubicBezTo>
                  <a:cubicBezTo>
                    <a:pt x="187" y="263"/>
                    <a:pt x="202" y="267"/>
                    <a:pt x="212" y="263"/>
                  </a:cubicBezTo>
                  <a:cubicBezTo>
                    <a:pt x="221" y="260"/>
                    <a:pt x="227" y="267"/>
                    <a:pt x="238" y="266"/>
                  </a:cubicBezTo>
                  <a:cubicBezTo>
                    <a:pt x="250" y="265"/>
                    <a:pt x="265" y="269"/>
                    <a:pt x="269" y="273"/>
                  </a:cubicBezTo>
                  <a:cubicBezTo>
                    <a:pt x="270" y="275"/>
                    <a:pt x="280" y="276"/>
                    <a:pt x="289" y="278"/>
                  </a:cubicBezTo>
                  <a:cubicBezTo>
                    <a:pt x="292" y="273"/>
                    <a:pt x="287" y="258"/>
                    <a:pt x="288" y="255"/>
                  </a:cubicBezTo>
                  <a:cubicBezTo>
                    <a:pt x="289" y="251"/>
                    <a:pt x="316" y="227"/>
                    <a:pt x="320" y="221"/>
                  </a:cubicBezTo>
                  <a:cubicBezTo>
                    <a:pt x="325" y="216"/>
                    <a:pt x="332" y="216"/>
                    <a:pt x="336" y="209"/>
                  </a:cubicBezTo>
                  <a:cubicBezTo>
                    <a:pt x="340" y="202"/>
                    <a:pt x="325" y="179"/>
                    <a:pt x="322" y="174"/>
                  </a:cubicBezTo>
                  <a:cubicBezTo>
                    <a:pt x="319" y="170"/>
                    <a:pt x="317" y="151"/>
                    <a:pt x="320" y="143"/>
                  </a:cubicBezTo>
                  <a:cubicBezTo>
                    <a:pt x="322" y="135"/>
                    <a:pt x="308" y="131"/>
                    <a:pt x="308" y="125"/>
                  </a:cubicBezTo>
                  <a:cubicBezTo>
                    <a:pt x="308" y="120"/>
                    <a:pt x="321" y="110"/>
                    <a:pt x="328" y="107"/>
                  </a:cubicBezTo>
                  <a:cubicBezTo>
                    <a:pt x="335" y="104"/>
                    <a:pt x="333" y="82"/>
                    <a:pt x="327" y="77"/>
                  </a:cubicBezTo>
                  <a:cubicBezTo>
                    <a:pt x="320" y="71"/>
                    <a:pt x="317" y="61"/>
                    <a:pt x="321" y="50"/>
                  </a:cubicBezTo>
                  <a:cubicBezTo>
                    <a:pt x="325" y="39"/>
                    <a:pt x="298" y="31"/>
                    <a:pt x="294" y="31"/>
                  </a:cubicBezTo>
                  <a:cubicBezTo>
                    <a:pt x="293" y="31"/>
                    <a:pt x="293" y="30"/>
                    <a:pt x="293" y="29"/>
                  </a:cubicBezTo>
                  <a:cubicBezTo>
                    <a:pt x="268" y="34"/>
                    <a:pt x="206" y="27"/>
                    <a:pt x="201" y="25"/>
                  </a:cubicBezTo>
                  <a:cubicBezTo>
                    <a:pt x="198" y="24"/>
                    <a:pt x="190" y="21"/>
                    <a:pt x="183" y="19"/>
                  </a:cubicBezTo>
                  <a:cubicBezTo>
                    <a:pt x="180" y="24"/>
                    <a:pt x="174" y="29"/>
                    <a:pt x="164" y="29"/>
                  </a:cubicBezTo>
                  <a:cubicBezTo>
                    <a:pt x="149" y="29"/>
                    <a:pt x="148" y="14"/>
                    <a:pt x="148" y="7"/>
                  </a:cubicBezTo>
                  <a:cubicBezTo>
                    <a:pt x="147" y="0"/>
                    <a:pt x="87" y="13"/>
                    <a:pt x="71" y="29"/>
                  </a:cubicBezTo>
                  <a:cubicBezTo>
                    <a:pt x="55" y="45"/>
                    <a:pt x="17" y="39"/>
                    <a:pt x="16" y="47"/>
                  </a:cubicBezTo>
                  <a:cubicBezTo>
                    <a:pt x="15" y="54"/>
                    <a:pt x="10" y="57"/>
                    <a:pt x="6" y="55"/>
                  </a:cubicBezTo>
                  <a:cubicBezTo>
                    <a:pt x="6" y="57"/>
                    <a:pt x="6" y="58"/>
                    <a:pt x="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68"/>
            <p:cNvSpPr>
              <a:spLocks/>
            </p:cNvSpPr>
            <p:nvPr/>
          </p:nvSpPr>
          <p:spPr bwMode="auto">
            <a:xfrm>
              <a:off x="12399963" y="6994525"/>
              <a:ext cx="165100" cy="157163"/>
            </a:xfrm>
            <a:custGeom>
              <a:avLst/>
              <a:gdLst>
                <a:gd name="T0" fmla="*/ 95 w 128"/>
                <a:gd name="T1" fmla="*/ 110 h 121"/>
                <a:gd name="T2" fmla="*/ 122 w 128"/>
                <a:gd name="T3" fmla="*/ 71 h 121"/>
                <a:gd name="T4" fmla="*/ 126 w 128"/>
                <a:gd name="T5" fmla="*/ 24 h 121"/>
                <a:gd name="T6" fmla="*/ 94 w 128"/>
                <a:gd name="T7" fmla="*/ 8 h 121"/>
                <a:gd name="T8" fmla="*/ 40 w 128"/>
                <a:gd name="T9" fmla="*/ 3 h 121"/>
                <a:gd name="T10" fmla="*/ 17 w 128"/>
                <a:gd name="T11" fmla="*/ 8 h 121"/>
                <a:gd name="T12" fmla="*/ 2 w 128"/>
                <a:gd name="T13" fmla="*/ 17 h 121"/>
                <a:gd name="T14" fmla="*/ 18 w 128"/>
                <a:gd name="T15" fmla="*/ 41 h 121"/>
                <a:gd name="T16" fmla="*/ 47 w 128"/>
                <a:gd name="T17" fmla="*/ 76 h 121"/>
                <a:gd name="T18" fmla="*/ 75 w 128"/>
                <a:gd name="T19" fmla="*/ 108 h 121"/>
                <a:gd name="T20" fmla="*/ 94 w 128"/>
                <a:gd name="T21" fmla="*/ 121 h 121"/>
                <a:gd name="T22" fmla="*/ 95 w 128"/>
                <a:gd name="T23" fmla="*/ 11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1">
                  <a:moveTo>
                    <a:pt x="95" y="110"/>
                  </a:moveTo>
                  <a:cubicBezTo>
                    <a:pt x="94" y="103"/>
                    <a:pt x="116" y="71"/>
                    <a:pt x="122" y="71"/>
                  </a:cubicBezTo>
                  <a:cubicBezTo>
                    <a:pt x="126" y="71"/>
                    <a:pt x="128" y="40"/>
                    <a:pt x="126" y="24"/>
                  </a:cubicBezTo>
                  <a:cubicBezTo>
                    <a:pt x="109" y="12"/>
                    <a:pt x="94" y="8"/>
                    <a:pt x="94" y="8"/>
                  </a:cubicBezTo>
                  <a:cubicBezTo>
                    <a:pt x="94" y="8"/>
                    <a:pt x="48" y="6"/>
                    <a:pt x="40" y="3"/>
                  </a:cubicBezTo>
                  <a:cubicBezTo>
                    <a:pt x="32" y="0"/>
                    <a:pt x="24" y="13"/>
                    <a:pt x="17" y="8"/>
                  </a:cubicBezTo>
                  <a:cubicBezTo>
                    <a:pt x="10" y="2"/>
                    <a:pt x="0" y="9"/>
                    <a:pt x="2" y="17"/>
                  </a:cubicBezTo>
                  <a:cubicBezTo>
                    <a:pt x="3" y="25"/>
                    <a:pt x="18" y="29"/>
                    <a:pt x="18" y="41"/>
                  </a:cubicBezTo>
                  <a:cubicBezTo>
                    <a:pt x="18" y="53"/>
                    <a:pt x="48" y="70"/>
                    <a:pt x="47" y="76"/>
                  </a:cubicBezTo>
                  <a:cubicBezTo>
                    <a:pt x="46" y="80"/>
                    <a:pt x="65" y="92"/>
                    <a:pt x="75" y="108"/>
                  </a:cubicBezTo>
                  <a:cubicBezTo>
                    <a:pt x="81" y="112"/>
                    <a:pt x="87" y="116"/>
                    <a:pt x="94" y="121"/>
                  </a:cubicBezTo>
                  <a:cubicBezTo>
                    <a:pt x="95" y="116"/>
                    <a:pt x="95" y="112"/>
                    <a:pt x="95"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9" name="Freeform 69"/>
            <p:cNvSpPr>
              <a:spLocks/>
            </p:cNvSpPr>
            <p:nvPr/>
          </p:nvSpPr>
          <p:spPr bwMode="auto">
            <a:xfrm>
              <a:off x="12319001" y="6921500"/>
              <a:ext cx="242888" cy="212725"/>
            </a:xfrm>
            <a:custGeom>
              <a:avLst/>
              <a:gdLst>
                <a:gd name="T0" fmla="*/ 109 w 188"/>
                <a:gd name="T1" fmla="*/ 132 h 164"/>
                <a:gd name="T2" fmla="*/ 80 w 188"/>
                <a:gd name="T3" fmla="*/ 97 h 164"/>
                <a:gd name="T4" fmla="*/ 64 w 188"/>
                <a:gd name="T5" fmla="*/ 73 h 164"/>
                <a:gd name="T6" fmla="*/ 79 w 188"/>
                <a:gd name="T7" fmla="*/ 64 h 164"/>
                <a:gd name="T8" fmla="*/ 102 w 188"/>
                <a:gd name="T9" fmla="*/ 59 h 164"/>
                <a:gd name="T10" fmla="*/ 156 w 188"/>
                <a:gd name="T11" fmla="*/ 64 h 164"/>
                <a:gd name="T12" fmla="*/ 188 w 188"/>
                <a:gd name="T13" fmla="*/ 80 h 164"/>
                <a:gd name="T14" fmla="*/ 186 w 188"/>
                <a:gd name="T15" fmla="*/ 73 h 164"/>
                <a:gd name="T16" fmla="*/ 175 w 188"/>
                <a:gd name="T17" fmla="*/ 48 h 164"/>
                <a:gd name="T18" fmla="*/ 166 w 188"/>
                <a:gd name="T19" fmla="*/ 26 h 164"/>
                <a:gd name="T20" fmla="*/ 154 w 188"/>
                <a:gd name="T21" fmla="*/ 30 h 164"/>
                <a:gd name="T22" fmla="*/ 118 w 188"/>
                <a:gd name="T23" fmla="*/ 22 h 164"/>
                <a:gd name="T24" fmla="*/ 89 w 188"/>
                <a:gd name="T25" fmla="*/ 0 h 164"/>
                <a:gd name="T26" fmla="*/ 68 w 188"/>
                <a:gd name="T27" fmla="*/ 14 h 164"/>
                <a:gd name="T28" fmla="*/ 59 w 188"/>
                <a:gd name="T29" fmla="*/ 31 h 164"/>
                <a:gd name="T30" fmla="*/ 46 w 188"/>
                <a:gd name="T31" fmla="*/ 47 h 164"/>
                <a:gd name="T32" fmla="*/ 25 w 188"/>
                <a:gd name="T33" fmla="*/ 46 h 164"/>
                <a:gd name="T34" fmla="*/ 0 w 188"/>
                <a:gd name="T35" fmla="*/ 51 h 164"/>
                <a:gd name="T36" fmla="*/ 6 w 188"/>
                <a:gd name="T37" fmla="*/ 66 h 164"/>
                <a:gd name="T38" fmla="*/ 33 w 188"/>
                <a:gd name="T39" fmla="*/ 77 h 164"/>
                <a:gd name="T40" fmla="*/ 64 w 188"/>
                <a:gd name="T41" fmla="*/ 127 h 164"/>
                <a:gd name="T42" fmla="*/ 92 w 188"/>
                <a:gd name="T43" fmla="*/ 142 h 164"/>
                <a:gd name="T44" fmla="*/ 123 w 188"/>
                <a:gd name="T45" fmla="*/ 158 h 164"/>
                <a:gd name="T46" fmla="*/ 137 w 188"/>
                <a:gd name="T47" fmla="*/ 164 h 164"/>
                <a:gd name="T48" fmla="*/ 109 w 188"/>
                <a:gd name="T49" fmla="*/ 1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8" h="164">
                  <a:moveTo>
                    <a:pt x="109" y="132"/>
                  </a:moveTo>
                  <a:cubicBezTo>
                    <a:pt x="110" y="126"/>
                    <a:pt x="80" y="109"/>
                    <a:pt x="80" y="97"/>
                  </a:cubicBezTo>
                  <a:cubicBezTo>
                    <a:pt x="80" y="85"/>
                    <a:pt x="65" y="81"/>
                    <a:pt x="64" y="73"/>
                  </a:cubicBezTo>
                  <a:cubicBezTo>
                    <a:pt x="62" y="65"/>
                    <a:pt x="72" y="58"/>
                    <a:pt x="79" y="64"/>
                  </a:cubicBezTo>
                  <a:cubicBezTo>
                    <a:pt x="86" y="69"/>
                    <a:pt x="94" y="56"/>
                    <a:pt x="102" y="59"/>
                  </a:cubicBezTo>
                  <a:cubicBezTo>
                    <a:pt x="110" y="62"/>
                    <a:pt x="156" y="64"/>
                    <a:pt x="156" y="64"/>
                  </a:cubicBezTo>
                  <a:cubicBezTo>
                    <a:pt x="156" y="64"/>
                    <a:pt x="171" y="68"/>
                    <a:pt x="188" y="80"/>
                  </a:cubicBezTo>
                  <a:cubicBezTo>
                    <a:pt x="188" y="77"/>
                    <a:pt x="187" y="74"/>
                    <a:pt x="186" y="73"/>
                  </a:cubicBezTo>
                  <a:cubicBezTo>
                    <a:pt x="182" y="63"/>
                    <a:pt x="186" y="52"/>
                    <a:pt x="175" y="48"/>
                  </a:cubicBezTo>
                  <a:cubicBezTo>
                    <a:pt x="169" y="45"/>
                    <a:pt x="167" y="35"/>
                    <a:pt x="166" y="26"/>
                  </a:cubicBezTo>
                  <a:cubicBezTo>
                    <a:pt x="161" y="28"/>
                    <a:pt x="156" y="29"/>
                    <a:pt x="154" y="30"/>
                  </a:cubicBezTo>
                  <a:cubicBezTo>
                    <a:pt x="145" y="32"/>
                    <a:pt x="125" y="31"/>
                    <a:pt x="118" y="22"/>
                  </a:cubicBezTo>
                  <a:cubicBezTo>
                    <a:pt x="113" y="15"/>
                    <a:pt x="96" y="5"/>
                    <a:pt x="89" y="0"/>
                  </a:cubicBezTo>
                  <a:cubicBezTo>
                    <a:pt x="85" y="3"/>
                    <a:pt x="73" y="13"/>
                    <a:pt x="68" y="14"/>
                  </a:cubicBezTo>
                  <a:cubicBezTo>
                    <a:pt x="61" y="15"/>
                    <a:pt x="65" y="31"/>
                    <a:pt x="59" y="31"/>
                  </a:cubicBezTo>
                  <a:cubicBezTo>
                    <a:pt x="53" y="31"/>
                    <a:pt x="48" y="42"/>
                    <a:pt x="46" y="47"/>
                  </a:cubicBezTo>
                  <a:cubicBezTo>
                    <a:pt x="45" y="51"/>
                    <a:pt x="31" y="44"/>
                    <a:pt x="25" y="46"/>
                  </a:cubicBezTo>
                  <a:cubicBezTo>
                    <a:pt x="20" y="48"/>
                    <a:pt x="7" y="50"/>
                    <a:pt x="0" y="51"/>
                  </a:cubicBezTo>
                  <a:cubicBezTo>
                    <a:pt x="1" y="58"/>
                    <a:pt x="0" y="66"/>
                    <a:pt x="6" y="66"/>
                  </a:cubicBezTo>
                  <a:cubicBezTo>
                    <a:pt x="16" y="66"/>
                    <a:pt x="33" y="65"/>
                    <a:pt x="33" y="77"/>
                  </a:cubicBezTo>
                  <a:cubicBezTo>
                    <a:pt x="34" y="90"/>
                    <a:pt x="56" y="117"/>
                    <a:pt x="64" y="127"/>
                  </a:cubicBezTo>
                  <a:cubicBezTo>
                    <a:pt x="73" y="136"/>
                    <a:pt x="91" y="134"/>
                    <a:pt x="92" y="142"/>
                  </a:cubicBezTo>
                  <a:cubicBezTo>
                    <a:pt x="94" y="150"/>
                    <a:pt x="107" y="157"/>
                    <a:pt x="123" y="158"/>
                  </a:cubicBezTo>
                  <a:cubicBezTo>
                    <a:pt x="127" y="158"/>
                    <a:pt x="132" y="161"/>
                    <a:pt x="137" y="164"/>
                  </a:cubicBezTo>
                  <a:cubicBezTo>
                    <a:pt x="127" y="148"/>
                    <a:pt x="108" y="136"/>
                    <a:pt x="109" y="1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70"/>
            <p:cNvSpPr>
              <a:spLocks/>
            </p:cNvSpPr>
            <p:nvPr/>
          </p:nvSpPr>
          <p:spPr bwMode="auto">
            <a:xfrm>
              <a:off x="12552363" y="7145338"/>
              <a:ext cx="85725" cy="166688"/>
            </a:xfrm>
            <a:custGeom>
              <a:avLst/>
              <a:gdLst>
                <a:gd name="T0" fmla="*/ 44 w 66"/>
                <a:gd name="T1" fmla="*/ 110 h 129"/>
                <a:gd name="T2" fmla="*/ 53 w 66"/>
                <a:gd name="T3" fmla="*/ 96 h 129"/>
                <a:gd name="T4" fmla="*/ 65 w 66"/>
                <a:gd name="T5" fmla="*/ 76 h 129"/>
                <a:gd name="T6" fmla="*/ 66 w 66"/>
                <a:gd name="T7" fmla="*/ 75 h 129"/>
                <a:gd name="T8" fmla="*/ 46 w 66"/>
                <a:gd name="T9" fmla="*/ 53 h 129"/>
                <a:gd name="T10" fmla="*/ 50 w 66"/>
                <a:gd name="T11" fmla="*/ 17 h 129"/>
                <a:gd name="T12" fmla="*/ 19 w 66"/>
                <a:gd name="T13" fmla="*/ 0 h 129"/>
                <a:gd name="T14" fmla="*/ 2 w 66"/>
                <a:gd name="T15" fmla="*/ 25 h 129"/>
                <a:gd name="T16" fmla="*/ 12 w 66"/>
                <a:gd name="T17" fmla="*/ 47 h 129"/>
                <a:gd name="T18" fmla="*/ 11 w 66"/>
                <a:gd name="T19" fmla="*/ 99 h 129"/>
                <a:gd name="T20" fmla="*/ 34 w 66"/>
                <a:gd name="T21" fmla="*/ 129 h 129"/>
                <a:gd name="T22" fmla="*/ 44 w 66"/>
                <a:gd name="T23"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9">
                  <a:moveTo>
                    <a:pt x="44" y="110"/>
                  </a:moveTo>
                  <a:cubicBezTo>
                    <a:pt x="52" y="108"/>
                    <a:pt x="47" y="102"/>
                    <a:pt x="53" y="96"/>
                  </a:cubicBezTo>
                  <a:cubicBezTo>
                    <a:pt x="58" y="91"/>
                    <a:pt x="65" y="80"/>
                    <a:pt x="65" y="76"/>
                  </a:cubicBezTo>
                  <a:cubicBezTo>
                    <a:pt x="65" y="76"/>
                    <a:pt x="66" y="75"/>
                    <a:pt x="66" y="75"/>
                  </a:cubicBezTo>
                  <a:cubicBezTo>
                    <a:pt x="56" y="67"/>
                    <a:pt x="48" y="61"/>
                    <a:pt x="46" y="53"/>
                  </a:cubicBezTo>
                  <a:cubicBezTo>
                    <a:pt x="43" y="45"/>
                    <a:pt x="46" y="29"/>
                    <a:pt x="50" y="17"/>
                  </a:cubicBezTo>
                  <a:cubicBezTo>
                    <a:pt x="44" y="12"/>
                    <a:pt x="25" y="0"/>
                    <a:pt x="19" y="0"/>
                  </a:cubicBezTo>
                  <a:cubicBezTo>
                    <a:pt x="13" y="0"/>
                    <a:pt x="4" y="12"/>
                    <a:pt x="2" y="25"/>
                  </a:cubicBezTo>
                  <a:cubicBezTo>
                    <a:pt x="16" y="32"/>
                    <a:pt x="21" y="37"/>
                    <a:pt x="12" y="47"/>
                  </a:cubicBezTo>
                  <a:cubicBezTo>
                    <a:pt x="2" y="57"/>
                    <a:pt x="0" y="90"/>
                    <a:pt x="11" y="99"/>
                  </a:cubicBezTo>
                  <a:cubicBezTo>
                    <a:pt x="21" y="107"/>
                    <a:pt x="24" y="124"/>
                    <a:pt x="34" y="129"/>
                  </a:cubicBezTo>
                  <a:cubicBezTo>
                    <a:pt x="37" y="120"/>
                    <a:pt x="39" y="111"/>
                    <a:pt x="44"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71"/>
            <p:cNvSpPr>
              <a:spLocks/>
            </p:cNvSpPr>
            <p:nvPr/>
          </p:nvSpPr>
          <p:spPr bwMode="auto">
            <a:xfrm>
              <a:off x="12131676" y="6775450"/>
              <a:ext cx="338138" cy="152400"/>
            </a:xfrm>
            <a:custGeom>
              <a:avLst/>
              <a:gdLst>
                <a:gd name="T0" fmla="*/ 221 w 262"/>
                <a:gd name="T1" fmla="*/ 10 h 118"/>
                <a:gd name="T2" fmla="*/ 188 w 262"/>
                <a:gd name="T3" fmla="*/ 0 h 118"/>
                <a:gd name="T4" fmla="*/ 183 w 262"/>
                <a:gd name="T5" fmla="*/ 16 h 118"/>
                <a:gd name="T6" fmla="*/ 152 w 262"/>
                <a:gd name="T7" fmla="*/ 18 h 118"/>
                <a:gd name="T8" fmla="*/ 133 w 262"/>
                <a:gd name="T9" fmla="*/ 31 h 118"/>
                <a:gd name="T10" fmla="*/ 119 w 262"/>
                <a:gd name="T11" fmla="*/ 53 h 118"/>
                <a:gd name="T12" fmla="*/ 105 w 262"/>
                <a:gd name="T13" fmla="*/ 63 h 118"/>
                <a:gd name="T14" fmla="*/ 69 w 262"/>
                <a:gd name="T15" fmla="*/ 70 h 118"/>
                <a:gd name="T16" fmla="*/ 49 w 262"/>
                <a:gd name="T17" fmla="*/ 72 h 118"/>
                <a:gd name="T18" fmla="*/ 28 w 262"/>
                <a:gd name="T19" fmla="*/ 75 h 118"/>
                <a:gd name="T20" fmla="*/ 7 w 262"/>
                <a:gd name="T21" fmla="*/ 69 h 118"/>
                <a:gd name="T22" fmla="*/ 3 w 262"/>
                <a:gd name="T23" fmla="*/ 88 h 118"/>
                <a:gd name="T24" fmla="*/ 21 w 262"/>
                <a:gd name="T25" fmla="*/ 97 h 118"/>
                <a:gd name="T26" fmla="*/ 43 w 262"/>
                <a:gd name="T27" fmla="*/ 102 h 118"/>
                <a:gd name="T28" fmla="*/ 65 w 262"/>
                <a:gd name="T29" fmla="*/ 95 h 118"/>
                <a:gd name="T30" fmla="*/ 93 w 262"/>
                <a:gd name="T31" fmla="*/ 91 h 118"/>
                <a:gd name="T32" fmla="*/ 100 w 262"/>
                <a:gd name="T33" fmla="*/ 106 h 118"/>
                <a:gd name="T34" fmla="*/ 132 w 262"/>
                <a:gd name="T35" fmla="*/ 111 h 118"/>
                <a:gd name="T36" fmla="*/ 171 w 262"/>
                <a:gd name="T37" fmla="*/ 118 h 118"/>
                <a:gd name="T38" fmla="*/ 202 w 262"/>
                <a:gd name="T39" fmla="*/ 107 h 118"/>
                <a:gd name="T40" fmla="*/ 226 w 262"/>
                <a:gd name="T41" fmla="*/ 99 h 118"/>
                <a:gd name="T42" fmla="*/ 226 w 262"/>
                <a:gd name="T43" fmla="*/ 99 h 118"/>
                <a:gd name="T44" fmla="*/ 232 w 262"/>
                <a:gd name="T45" fmla="*/ 91 h 118"/>
                <a:gd name="T46" fmla="*/ 237 w 262"/>
                <a:gd name="T47" fmla="*/ 75 h 118"/>
                <a:gd name="T48" fmla="*/ 241 w 262"/>
                <a:gd name="T49" fmla="*/ 61 h 118"/>
                <a:gd name="T50" fmla="*/ 257 w 262"/>
                <a:gd name="T51" fmla="*/ 53 h 118"/>
                <a:gd name="T52" fmla="*/ 262 w 262"/>
                <a:gd name="T53" fmla="*/ 43 h 118"/>
                <a:gd name="T54" fmla="*/ 248 w 262"/>
                <a:gd name="T55" fmla="*/ 14 h 118"/>
                <a:gd name="T56" fmla="*/ 221 w 262"/>
                <a:gd name="T57" fmla="*/ 1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2" h="118">
                  <a:moveTo>
                    <a:pt x="221" y="10"/>
                  </a:moveTo>
                  <a:cubicBezTo>
                    <a:pt x="212" y="0"/>
                    <a:pt x="188" y="0"/>
                    <a:pt x="188" y="0"/>
                  </a:cubicBezTo>
                  <a:cubicBezTo>
                    <a:pt x="188" y="0"/>
                    <a:pt x="186" y="10"/>
                    <a:pt x="183" y="16"/>
                  </a:cubicBezTo>
                  <a:cubicBezTo>
                    <a:pt x="180" y="21"/>
                    <a:pt x="163" y="21"/>
                    <a:pt x="152" y="18"/>
                  </a:cubicBezTo>
                  <a:cubicBezTo>
                    <a:pt x="149" y="22"/>
                    <a:pt x="135" y="25"/>
                    <a:pt x="133" y="31"/>
                  </a:cubicBezTo>
                  <a:cubicBezTo>
                    <a:pt x="131" y="38"/>
                    <a:pt x="113" y="34"/>
                    <a:pt x="119" y="53"/>
                  </a:cubicBezTo>
                  <a:cubicBezTo>
                    <a:pt x="124" y="72"/>
                    <a:pt x="110" y="65"/>
                    <a:pt x="105" y="63"/>
                  </a:cubicBezTo>
                  <a:cubicBezTo>
                    <a:pt x="99" y="61"/>
                    <a:pt x="75" y="64"/>
                    <a:pt x="69" y="70"/>
                  </a:cubicBezTo>
                  <a:cubicBezTo>
                    <a:pt x="63" y="76"/>
                    <a:pt x="54" y="75"/>
                    <a:pt x="49" y="72"/>
                  </a:cubicBezTo>
                  <a:cubicBezTo>
                    <a:pt x="43" y="69"/>
                    <a:pt x="32" y="67"/>
                    <a:pt x="28" y="75"/>
                  </a:cubicBezTo>
                  <a:cubicBezTo>
                    <a:pt x="23" y="83"/>
                    <a:pt x="14" y="69"/>
                    <a:pt x="7" y="69"/>
                  </a:cubicBezTo>
                  <a:cubicBezTo>
                    <a:pt x="0" y="70"/>
                    <a:pt x="3" y="85"/>
                    <a:pt x="3" y="88"/>
                  </a:cubicBezTo>
                  <a:cubicBezTo>
                    <a:pt x="3" y="91"/>
                    <a:pt x="14" y="101"/>
                    <a:pt x="21" y="97"/>
                  </a:cubicBezTo>
                  <a:cubicBezTo>
                    <a:pt x="28" y="94"/>
                    <a:pt x="37" y="98"/>
                    <a:pt x="43" y="102"/>
                  </a:cubicBezTo>
                  <a:cubicBezTo>
                    <a:pt x="49" y="106"/>
                    <a:pt x="61" y="99"/>
                    <a:pt x="65" y="95"/>
                  </a:cubicBezTo>
                  <a:cubicBezTo>
                    <a:pt x="69" y="91"/>
                    <a:pt x="91" y="91"/>
                    <a:pt x="93" y="91"/>
                  </a:cubicBezTo>
                  <a:cubicBezTo>
                    <a:pt x="96" y="91"/>
                    <a:pt x="96" y="104"/>
                    <a:pt x="100" y="106"/>
                  </a:cubicBezTo>
                  <a:cubicBezTo>
                    <a:pt x="104" y="108"/>
                    <a:pt x="119" y="110"/>
                    <a:pt x="132" y="111"/>
                  </a:cubicBezTo>
                  <a:cubicBezTo>
                    <a:pt x="145" y="111"/>
                    <a:pt x="165" y="118"/>
                    <a:pt x="171" y="118"/>
                  </a:cubicBezTo>
                  <a:cubicBezTo>
                    <a:pt x="177" y="118"/>
                    <a:pt x="188" y="107"/>
                    <a:pt x="202" y="107"/>
                  </a:cubicBezTo>
                  <a:cubicBezTo>
                    <a:pt x="216" y="107"/>
                    <a:pt x="223" y="98"/>
                    <a:pt x="226" y="99"/>
                  </a:cubicBezTo>
                  <a:cubicBezTo>
                    <a:pt x="226" y="99"/>
                    <a:pt x="226" y="99"/>
                    <a:pt x="226" y="99"/>
                  </a:cubicBezTo>
                  <a:cubicBezTo>
                    <a:pt x="227" y="95"/>
                    <a:pt x="229" y="91"/>
                    <a:pt x="232" y="91"/>
                  </a:cubicBezTo>
                  <a:cubicBezTo>
                    <a:pt x="237" y="90"/>
                    <a:pt x="233" y="80"/>
                    <a:pt x="237" y="75"/>
                  </a:cubicBezTo>
                  <a:cubicBezTo>
                    <a:pt x="241" y="70"/>
                    <a:pt x="234" y="61"/>
                    <a:pt x="241" y="61"/>
                  </a:cubicBezTo>
                  <a:cubicBezTo>
                    <a:pt x="249" y="62"/>
                    <a:pt x="257" y="63"/>
                    <a:pt x="257" y="53"/>
                  </a:cubicBezTo>
                  <a:cubicBezTo>
                    <a:pt x="257" y="49"/>
                    <a:pt x="259" y="46"/>
                    <a:pt x="262" y="43"/>
                  </a:cubicBezTo>
                  <a:cubicBezTo>
                    <a:pt x="253" y="32"/>
                    <a:pt x="248" y="14"/>
                    <a:pt x="248" y="14"/>
                  </a:cubicBezTo>
                  <a:cubicBezTo>
                    <a:pt x="248" y="14"/>
                    <a:pt x="230" y="21"/>
                    <a:pt x="221"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72"/>
            <p:cNvSpPr>
              <a:spLocks/>
            </p:cNvSpPr>
            <p:nvPr/>
          </p:nvSpPr>
          <p:spPr bwMode="auto">
            <a:xfrm>
              <a:off x="12423776" y="6794500"/>
              <a:ext cx="296863" cy="168275"/>
            </a:xfrm>
            <a:custGeom>
              <a:avLst/>
              <a:gdLst>
                <a:gd name="T0" fmla="*/ 221 w 229"/>
                <a:gd name="T1" fmla="*/ 25 h 130"/>
                <a:gd name="T2" fmla="*/ 212 w 229"/>
                <a:gd name="T3" fmla="*/ 20 h 130"/>
                <a:gd name="T4" fmla="*/ 190 w 229"/>
                <a:gd name="T5" fmla="*/ 12 h 130"/>
                <a:gd name="T6" fmla="*/ 158 w 229"/>
                <a:gd name="T7" fmla="*/ 1 h 130"/>
                <a:gd name="T8" fmla="*/ 125 w 229"/>
                <a:gd name="T9" fmla="*/ 22 h 130"/>
                <a:gd name="T10" fmla="*/ 88 w 229"/>
                <a:gd name="T11" fmla="*/ 34 h 130"/>
                <a:gd name="T12" fmla="*/ 40 w 229"/>
                <a:gd name="T13" fmla="*/ 34 h 130"/>
                <a:gd name="T14" fmla="*/ 36 w 229"/>
                <a:gd name="T15" fmla="*/ 28 h 130"/>
                <a:gd name="T16" fmla="*/ 31 w 229"/>
                <a:gd name="T17" fmla="*/ 38 h 130"/>
                <a:gd name="T18" fmla="*/ 15 w 229"/>
                <a:gd name="T19" fmla="*/ 46 h 130"/>
                <a:gd name="T20" fmla="*/ 11 w 229"/>
                <a:gd name="T21" fmla="*/ 60 h 130"/>
                <a:gd name="T22" fmla="*/ 6 w 229"/>
                <a:gd name="T23" fmla="*/ 76 h 130"/>
                <a:gd name="T24" fmla="*/ 0 w 229"/>
                <a:gd name="T25" fmla="*/ 84 h 130"/>
                <a:gd name="T26" fmla="*/ 8 w 229"/>
                <a:gd name="T27" fmla="*/ 97 h 130"/>
                <a:gd name="T28" fmla="*/ 8 w 229"/>
                <a:gd name="T29" fmla="*/ 98 h 130"/>
                <a:gd name="T30" fmla="*/ 37 w 229"/>
                <a:gd name="T31" fmla="*/ 120 h 130"/>
                <a:gd name="T32" fmla="*/ 73 w 229"/>
                <a:gd name="T33" fmla="*/ 128 h 130"/>
                <a:gd name="T34" fmla="*/ 122 w 229"/>
                <a:gd name="T35" fmla="*/ 113 h 130"/>
                <a:gd name="T36" fmla="*/ 137 w 229"/>
                <a:gd name="T37" fmla="*/ 117 h 130"/>
                <a:gd name="T38" fmla="*/ 147 w 229"/>
                <a:gd name="T39" fmla="*/ 119 h 130"/>
                <a:gd name="T40" fmla="*/ 167 w 229"/>
                <a:gd name="T41" fmla="*/ 104 h 130"/>
                <a:gd name="T42" fmla="*/ 199 w 229"/>
                <a:gd name="T43" fmla="*/ 51 h 130"/>
                <a:gd name="T44" fmla="*/ 223 w 229"/>
                <a:gd name="T45" fmla="*/ 36 h 130"/>
                <a:gd name="T46" fmla="*/ 221 w 229"/>
                <a:gd name="T47" fmla="*/ 2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9" h="130">
                  <a:moveTo>
                    <a:pt x="221" y="25"/>
                  </a:moveTo>
                  <a:cubicBezTo>
                    <a:pt x="218" y="24"/>
                    <a:pt x="215" y="22"/>
                    <a:pt x="212" y="20"/>
                  </a:cubicBezTo>
                  <a:cubicBezTo>
                    <a:pt x="202" y="17"/>
                    <a:pt x="193" y="15"/>
                    <a:pt x="190" y="12"/>
                  </a:cubicBezTo>
                  <a:cubicBezTo>
                    <a:pt x="184" y="6"/>
                    <a:pt x="161" y="2"/>
                    <a:pt x="158" y="1"/>
                  </a:cubicBezTo>
                  <a:cubicBezTo>
                    <a:pt x="154" y="0"/>
                    <a:pt x="132" y="22"/>
                    <a:pt x="125" y="22"/>
                  </a:cubicBezTo>
                  <a:cubicBezTo>
                    <a:pt x="118" y="22"/>
                    <a:pt x="88" y="26"/>
                    <a:pt x="88" y="34"/>
                  </a:cubicBezTo>
                  <a:cubicBezTo>
                    <a:pt x="88" y="42"/>
                    <a:pt x="51" y="43"/>
                    <a:pt x="40" y="34"/>
                  </a:cubicBezTo>
                  <a:cubicBezTo>
                    <a:pt x="39" y="32"/>
                    <a:pt x="37" y="30"/>
                    <a:pt x="36" y="28"/>
                  </a:cubicBezTo>
                  <a:cubicBezTo>
                    <a:pt x="33" y="31"/>
                    <a:pt x="31" y="34"/>
                    <a:pt x="31" y="38"/>
                  </a:cubicBezTo>
                  <a:cubicBezTo>
                    <a:pt x="31" y="48"/>
                    <a:pt x="23" y="47"/>
                    <a:pt x="15" y="46"/>
                  </a:cubicBezTo>
                  <a:cubicBezTo>
                    <a:pt x="8" y="46"/>
                    <a:pt x="15" y="55"/>
                    <a:pt x="11" y="60"/>
                  </a:cubicBezTo>
                  <a:cubicBezTo>
                    <a:pt x="7" y="65"/>
                    <a:pt x="11" y="75"/>
                    <a:pt x="6" y="76"/>
                  </a:cubicBezTo>
                  <a:cubicBezTo>
                    <a:pt x="3" y="76"/>
                    <a:pt x="1" y="80"/>
                    <a:pt x="0" y="84"/>
                  </a:cubicBezTo>
                  <a:cubicBezTo>
                    <a:pt x="2" y="85"/>
                    <a:pt x="8" y="97"/>
                    <a:pt x="8" y="97"/>
                  </a:cubicBezTo>
                  <a:cubicBezTo>
                    <a:pt x="8" y="97"/>
                    <a:pt x="8" y="97"/>
                    <a:pt x="8" y="98"/>
                  </a:cubicBezTo>
                  <a:cubicBezTo>
                    <a:pt x="15" y="103"/>
                    <a:pt x="32" y="113"/>
                    <a:pt x="37" y="120"/>
                  </a:cubicBezTo>
                  <a:cubicBezTo>
                    <a:pt x="44" y="129"/>
                    <a:pt x="64" y="130"/>
                    <a:pt x="73" y="128"/>
                  </a:cubicBezTo>
                  <a:cubicBezTo>
                    <a:pt x="82" y="126"/>
                    <a:pt x="122" y="113"/>
                    <a:pt x="122" y="113"/>
                  </a:cubicBezTo>
                  <a:cubicBezTo>
                    <a:pt x="122" y="113"/>
                    <a:pt x="131" y="116"/>
                    <a:pt x="137" y="117"/>
                  </a:cubicBezTo>
                  <a:cubicBezTo>
                    <a:pt x="138" y="118"/>
                    <a:pt x="142" y="118"/>
                    <a:pt x="147" y="119"/>
                  </a:cubicBezTo>
                  <a:cubicBezTo>
                    <a:pt x="149" y="116"/>
                    <a:pt x="158" y="114"/>
                    <a:pt x="167" y="104"/>
                  </a:cubicBezTo>
                  <a:cubicBezTo>
                    <a:pt x="178" y="93"/>
                    <a:pt x="195" y="54"/>
                    <a:pt x="199" y="51"/>
                  </a:cubicBezTo>
                  <a:cubicBezTo>
                    <a:pt x="204" y="48"/>
                    <a:pt x="217" y="41"/>
                    <a:pt x="223" y="36"/>
                  </a:cubicBezTo>
                  <a:cubicBezTo>
                    <a:pt x="229" y="32"/>
                    <a:pt x="228" y="27"/>
                    <a:pt x="221"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73"/>
            <p:cNvSpPr>
              <a:spLocks/>
            </p:cNvSpPr>
            <p:nvPr/>
          </p:nvSpPr>
          <p:spPr bwMode="auto">
            <a:xfrm>
              <a:off x="12250738" y="6656388"/>
              <a:ext cx="287338" cy="146050"/>
            </a:xfrm>
            <a:custGeom>
              <a:avLst/>
              <a:gdLst>
                <a:gd name="T0" fmla="*/ 210 w 222"/>
                <a:gd name="T1" fmla="*/ 51 h 113"/>
                <a:gd name="T2" fmla="*/ 187 w 222"/>
                <a:gd name="T3" fmla="*/ 46 h 113"/>
                <a:gd name="T4" fmla="*/ 178 w 222"/>
                <a:gd name="T5" fmla="*/ 33 h 113"/>
                <a:gd name="T6" fmla="*/ 158 w 222"/>
                <a:gd name="T7" fmla="*/ 36 h 113"/>
                <a:gd name="T8" fmla="*/ 139 w 222"/>
                <a:gd name="T9" fmla="*/ 28 h 113"/>
                <a:gd name="T10" fmla="*/ 116 w 222"/>
                <a:gd name="T11" fmla="*/ 12 h 113"/>
                <a:gd name="T12" fmla="*/ 96 w 222"/>
                <a:gd name="T13" fmla="*/ 0 h 113"/>
                <a:gd name="T14" fmla="*/ 94 w 222"/>
                <a:gd name="T15" fmla="*/ 4 h 113"/>
                <a:gd name="T16" fmla="*/ 75 w 222"/>
                <a:gd name="T17" fmla="*/ 5 h 113"/>
                <a:gd name="T18" fmla="*/ 46 w 222"/>
                <a:gd name="T19" fmla="*/ 18 h 113"/>
                <a:gd name="T20" fmla="*/ 10 w 222"/>
                <a:gd name="T21" fmla="*/ 32 h 113"/>
                <a:gd name="T22" fmla="*/ 12 w 222"/>
                <a:gd name="T23" fmla="*/ 51 h 113"/>
                <a:gd name="T24" fmla="*/ 24 w 222"/>
                <a:gd name="T25" fmla="*/ 80 h 113"/>
                <a:gd name="T26" fmla="*/ 60 w 222"/>
                <a:gd name="T27" fmla="*/ 107 h 113"/>
                <a:gd name="T28" fmla="*/ 60 w 222"/>
                <a:gd name="T29" fmla="*/ 110 h 113"/>
                <a:gd name="T30" fmla="*/ 91 w 222"/>
                <a:gd name="T31" fmla="*/ 108 h 113"/>
                <a:gd name="T32" fmla="*/ 96 w 222"/>
                <a:gd name="T33" fmla="*/ 92 h 113"/>
                <a:gd name="T34" fmla="*/ 129 w 222"/>
                <a:gd name="T35" fmla="*/ 102 h 113"/>
                <a:gd name="T36" fmla="*/ 156 w 222"/>
                <a:gd name="T37" fmla="*/ 106 h 113"/>
                <a:gd name="T38" fmla="*/ 158 w 222"/>
                <a:gd name="T39" fmla="*/ 113 h 113"/>
                <a:gd name="T40" fmla="*/ 168 w 222"/>
                <a:gd name="T41" fmla="*/ 102 h 113"/>
                <a:gd name="T42" fmla="*/ 202 w 222"/>
                <a:gd name="T43" fmla="*/ 85 h 113"/>
                <a:gd name="T44" fmla="*/ 222 w 222"/>
                <a:gd name="T45" fmla="*/ 68 h 113"/>
                <a:gd name="T46" fmla="*/ 210 w 222"/>
                <a:gd name="T47" fmla="*/ 5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2" h="113">
                  <a:moveTo>
                    <a:pt x="210" y="51"/>
                  </a:moveTo>
                  <a:cubicBezTo>
                    <a:pt x="204" y="48"/>
                    <a:pt x="188" y="50"/>
                    <a:pt x="187" y="46"/>
                  </a:cubicBezTo>
                  <a:cubicBezTo>
                    <a:pt x="186" y="41"/>
                    <a:pt x="185" y="33"/>
                    <a:pt x="178" y="33"/>
                  </a:cubicBezTo>
                  <a:cubicBezTo>
                    <a:pt x="171" y="33"/>
                    <a:pt x="162" y="28"/>
                    <a:pt x="158" y="36"/>
                  </a:cubicBezTo>
                  <a:cubicBezTo>
                    <a:pt x="155" y="44"/>
                    <a:pt x="141" y="34"/>
                    <a:pt x="139" y="28"/>
                  </a:cubicBezTo>
                  <a:cubicBezTo>
                    <a:pt x="138" y="22"/>
                    <a:pt x="132" y="18"/>
                    <a:pt x="116" y="12"/>
                  </a:cubicBezTo>
                  <a:cubicBezTo>
                    <a:pt x="110" y="9"/>
                    <a:pt x="102" y="5"/>
                    <a:pt x="96" y="0"/>
                  </a:cubicBezTo>
                  <a:cubicBezTo>
                    <a:pt x="95" y="1"/>
                    <a:pt x="95" y="3"/>
                    <a:pt x="94" y="4"/>
                  </a:cubicBezTo>
                  <a:cubicBezTo>
                    <a:pt x="91" y="8"/>
                    <a:pt x="80" y="0"/>
                    <a:pt x="75" y="5"/>
                  </a:cubicBezTo>
                  <a:cubicBezTo>
                    <a:pt x="71" y="9"/>
                    <a:pt x="55" y="10"/>
                    <a:pt x="46" y="18"/>
                  </a:cubicBezTo>
                  <a:cubicBezTo>
                    <a:pt x="38" y="26"/>
                    <a:pt x="20" y="29"/>
                    <a:pt x="10" y="32"/>
                  </a:cubicBezTo>
                  <a:cubicBezTo>
                    <a:pt x="0" y="34"/>
                    <a:pt x="8" y="44"/>
                    <a:pt x="12" y="51"/>
                  </a:cubicBezTo>
                  <a:cubicBezTo>
                    <a:pt x="16" y="58"/>
                    <a:pt x="16" y="75"/>
                    <a:pt x="24" y="80"/>
                  </a:cubicBezTo>
                  <a:cubicBezTo>
                    <a:pt x="32" y="86"/>
                    <a:pt x="57" y="102"/>
                    <a:pt x="60" y="107"/>
                  </a:cubicBezTo>
                  <a:cubicBezTo>
                    <a:pt x="61" y="108"/>
                    <a:pt x="61" y="109"/>
                    <a:pt x="60" y="110"/>
                  </a:cubicBezTo>
                  <a:cubicBezTo>
                    <a:pt x="71" y="113"/>
                    <a:pt x="88" y="113"/>
                    <a:pt x="91" y="108"/>
                  </a:cubicBezTo>
                  <a:cubicBezTo>
                    <a:pt x="94" y="102"/>
                    <a:pt x="96" y="92"/>
                    <a:pt x="96" y="92"/>
                  </a:cubicBezTo>
                  <a:cubicBezTo>
                    <a:pt x="96" y="92"/>
                    <a:pt x="120" y="92"/>
                    <a:pt x="129" y="102"/>
                  </a:cubicBezTo>
                  <a:cubicBezTo>
                    <a:pt x="138" y="113"/>
                    <a:pt x="156" y="106"/>
                    <a:pt x="156" y="106"/>
                  </a:cubicBezTo>
                  <a:cubicBezTo>
                    <a:pt x="156" y="106"/>
                    <a:pt x="157" y="109"/>
                    <a:pt x="158" y="113"/>
                  </a:cubicBezTo>
                  <a:cubicBezTo>
                    <a:pt x="161" y="107"/>
                    <a:pt x="164" y="102"/>
                    <a:pt x="168" y="102"/>
                  </a:cubicBezTo>
                  <a:cubicBezTo>
                    <a:pt x="178" y="100"/>
                    <a:pt x="192" y="99"/>
                    <a:pt x="202" y="85"/>
                  </a:cubicBezTo>
                  <a:cubicBezTo>
                    <a:pt x="207" y="78"/>
                    <a:pt x="215" y="72"/>
                    <a:pt x="222" y="68"/>
                  </a:cubicBezTo>
                  <a:cubicBezTo>
                    <a:pt x="217" y="62"/>
                    <a:pt x="215" y="54"/>
                    <a:pt x="210"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74"/>
            <p:cNvSpPr>
              <a:spLocks/>
            </p:cNvSpPr>
            <p:nvPr/>
          </p:nvSpPr>
          <p:spPr bwMode="auto">
            <a:xfrm>
              <a:off x="12455526" y="6742113"/>
              <a:ext cx="254000" cy="107950"/>
            </a:xfrm>
            <a:custGeom>
              <a:avLst/>
              <a:gdLst>
                <a:gd name="T0" fmla="*/ 146 w 197"/>
                <a:gd name="T1" fmla="*/ 10 h 84"/>
                <a:gd name="T2" fmla="*/ 120 w 197"/>
                <a:gd name="T3" fmla="*/ 7 h 84"/>
                <a:gd name="T4" fmla="*/ 89 w 197"/>
                <a:gd name="T5" fmla="*/ 4 h 84"/>
                <a:gd name="T6" fmla="*/ 69 w 197"/>
                <a:gd name="T7" fmla="*/ 6 h 84"/>
                <a:gd name="T8" fmla="*/ 64 w 197"/>
                <a:gd name="T9" fmla="*/ 2 h 84"/>
                <a:gd name="T10" fmla="*/ 44 w 197"/>
                <a:gd name="T11" fmla="*/ 19 h 84"/>
                <a:gd name="T12" fmla="*/ 10 w 197"/>
                <a:gd name="T13" fmla="*/ 36 h 84"/>
                <a:gd name="T14" fmla="*/ 0 w 197"/>
                <a:gd name="T15" fmla="*/ 47 h 84"/>
                <a:gd name="T16" fmla="*/ 16 w 197"/>
                <a:gd name="T17" fmla="*/ 75 h 84"/>
                <a:gd name="T18" fmla="*/ 64 w 197"/>
                <a:gd name="T19" fmla="*/ 75 h 84"/>
                <a:gd name="T20" fmla="*/ 101 w 197"/>
                <a:gd name="T21" fmla="*/ 63 h 84"/>
                <a:gd name="T22" fmla="*/ 134 w 197"/>
                <a:gd name="T23" fmla="*/ 42 h 84"/>
                <a:gd name="T24" fmla="*/ 166 w 197"/>
                <a:gd name="T25" fmla="*/ 53 h 84"/>
                <a:gd name="T26" fmla="*/ 188 w 197"/>
                <a:gd name="T27" fmla="*/ 61 h 84"/>
                <a:gd name="T28" fmla="*/ 181 w 197"/>
                <a:gd name="T29" fmla="*/ 48 h 84"/>
                <a:gd name="T30" fmla="*/ 197 w 197"/>
                <a:gd name="T31" fmla="*/ 23 h 84"/>
                <a:gd name="T32" fmla="*/ 197 w 197"/>
                <a:gd name="T33" fmla="*/ 22 h 84"/>
                <a:gd name="T34" fmla="*/ 177 w 197"/>
                <a:gd name="T35" fmla="*/ 17 h 84"/>
                <a:gd name="T36" fmla="*/ 146 w 197"/>
                <a:gd name="T37"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84">
                  <a:moveTo>
                    <a:pt x="146" y="10"/>
                  </a:moveTo>
                  <a:cubicBezTo>
                    <a:pt x="135" y="11"/>
                    <a:pt x="129" y="4"/>
                    <a:pt x="120" y="7"/>
                  </a:cubicBezTo>
                  <a:cubicBezTo>
                    <a:pt x="110" y="11"/>
                    <a:pt x="95" y="7"/>
                    <a:pt x="89" y="4"/>
                  </a:cubicBezTo>
                  <a:cubicBezTo>
                    <a:pt x="84" y="0"/>
                    <a:pt x="77" y="11"/>
                    <a:pt x="69" y="6"/>
                  </a:cubicBezTo>
                  <a:cubicBezTo>
                    <a:pt x="67" y="5"/>
                    <a:pt x="65" y="4"/>
                    <a:pt x="64" y="2"/>
                  </a:cubicBezTo>
                  <a:cubicBezTo>
                    <a:pt x="57" y="6"/>
                    <a:pt x="49" y="12"/>
                    <a:pt x="44" y="19"/>
                  </a:cubicBezTo>
                  <a:cubicBezTo>
                    <a:pt x="34" y="33"/>
                    <a:pt x="20" y="34"/>
                    <a:pt x="10" y="36"/>
                  </a:cubicBezTo>
                  <a:cubicBezTo>
                    <a:pt x="6" y="36"/>
                    <a:pt x="3" y="41"/>
                    <a:pt x="0" y="47"/>
                  </a:cubicBezTo>
                  <a:cubicBezTo>
                    <a:pt x="3" y="55"/>
                    <a:pt x="9" y="69"/>
                    <a:pt x="16" y="75"/>
                  </a:cubicBezTo>
                  <a:cubicBezTo>
                    <a:pt x="27" y="84"/>
                    <a:pt x="64" y="83"/>
                    <a:pt x="64" y="75"/>
                  </a:cubicBezTo>
                  <a:cubicBezTo>
                    <a:pt x="64" y="67"/>
                    <a:pt x="94" y="63"/>
                    <a:pt x="101" y="63"/>
                  </a:cubicBezTo>
                  <a:cubicBezTo>
                    <a:pt x="108" y="63"/>
                    <a:pt x="130" y="41"/>
                    <a:pt x="134" y="42"/>
                  </a:cubicBezTo>
                  <a:cubicBezTo>
                    <a:pt x="137" y="43"/>
                    <a:pt x="160" y="47"/>
                    <a:pt x="166" y="53"/>
                  </a:cubicBezTo>
                  <a:cubicBezTo>
                    <a:pt x="169" y="56"/>
                    <a:pt x="178" y="58"/>
                    <a:pt x="188" y="61"/>
                  </a:cubicBezTo>
                  <a:cubicBezTo>
                    <a:pt x="184" y="57"/>
                    <a:pt x="181" y="52"/>
                    <a:pt x="181" y="48"/>
                  </a:cubicBezTo>
                  <a:cubicBezTo>
                    <a:pt x="181" y="42"/>
                    <a:pt x="193" y="26"/>
                    <a:pt x="197" y="23"/>
                  </a:cubicBezTo>
                  <a:cubicBezTo>
                    <a:pt x="197" y="23"/>
                    <a:pt x="197" y="22"/>
                    <a:pt x="197" y="22"/>
                  </a:cubicBezTo>
                  <a:cubicBezTo>
                    <a:pt x="188" y="20"/>
                    <a:pt x="178" y="19"/>
                    <a:pt x="177" y="17"/>
                  </a:cubicBezTo>
                  <a:cubicBezTo>
                    <a:pt x="173" y="13"/>
                    <a:pt x="158" y="9"/>
                    <a:pt x="146"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5"/>
            <p:cNvSpPr>
              <a:spLocks/>
            </p:cNvSpPr>
            <p:nvPr/>
          </p:nvSpPr>
          <p:spPr bwMode="auto">
            <a:xfrm>
              <a:off x="11245851" y="7169150"/>
              <a:ext cx="169863" cy="285750"/>
            </a:xfrm>
            <a:custGeom>
              <a:avLst/>
              <a:gdLst>
                <a:gd name="T0" fmla="*/ 96 w 132"/>
                <a:gd name="T1" fmla="*/ 178 h 220"/>
                <a:gd name="T2" fmla="*/ 88 w 132"/>
                <a:gd name="T3" fmla="*/ 161 h 220"/>
                <a:gd name="T4" fmla="*/ 97 w 132"/>
                <a:gd name="T5" fmla="*/ 142 h 220"/>
                <a:gd name="T6" fmla="*/ 87 w 132"/>
                <a:gd name="T7" fmla="*/ 123 h 220"/>
                <a:gd name="T8" fmla="*/ 96 w 132"/>
                <a:gd name="T9" fmla="*/ 109 h 220"/>
                <a:gd name="T10" fmla="*/ 102 w 132"/>
                <a:gd name="T11" fmla="*/ 85 h 220"/>
                <a:gd name="T12" fmla="*/ 99 w 132"/>
                <a:gd name="T13" fmla="*/ 52 h 220"/>
                <a:gd name="T14" fmla="*/ 122 w 132"/>
                <a:gd name="T15" fmla="*/ 32 h 220"/>
                <a:gd name="T16" fmla="*/ 113 w 132"/>
                <a:gd name="T17" fmla="*/ 18 h 220"/>
                <a:gd name="T18" fmla="*/ 92 w 132"/>
                <a:gd name="T19" fmla="*/ 14 h 220"/>
                <a:gd name="T20" fmla="*/ 78 w 132"/>
                <a:gd name="T21" fmla="*/ 14 h 220"/>
                <a:gd name="T22" fmla="*/ 56 w 132"/>
                <a:gd name="T23" fmla="*/ 9 h 220"/>
                <a:gd name="T24" fmla="*/ 44 w 132"/>
                <a:gd name="T25" fmla="*/ 8 h 220"/>
                <a:gd name="T26" fmla="*/ 34 w 132"/>
                <a:gd name="T27" fmla="*/ 12 h 220"/>
                <a:gd name="T28" fmla="*/ 35 w 132"/>
                <a:gd name="T29" fmla="*/ 35 h 220"/>
                <a:gd name="T30" fmla="*/ 14 w 132"/>
                <a:gd name="T31" fmla="*/ 120 h 220"/>
                <a:gd name="T32" fmla="*/ 27 w 132"/>
                <a:gd name="T33" fmla="*/ 150 h 220"/>
                <a:gd name="T34" fmla="*/ 32 w 132"/>
                <a:gd name="T35" fmla="*/ 210 h 220"/>
                <a:gd name="T36" fmla="*/ 59 w 132"/>
                <a:gd name="T37" fmla="*/ 217 h 220"/>
                <a:gd name="T38" fmla="*/ 87 w 132"/>
                <a:gd name="T39" fmla="*/ 211 h 220"/>
                <a:gd name="T40" fmla="*/ 82 w 132"/>
                <a:gd name="T41" fmla="*/ 200 h 220"/>
                <a:gd name="T42" fmla="*/ 96 w 132"/>
                <a:gd name="T43" fmla="*/ 17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20">
                  <a:moveTo>
                    <a:pt x="96" y="178"/>
                  </a:moveTo>
                  <a:cubicBezTo>
                    <a:pt x="110" y="176"/>
                    <a:pt x="92" y="165"/>
                    <a:pt x="88" y="161"/>
                  </a:cubicBezTo>
                  <a:cubicBezTo>
                    <a:pt x="84" y="157"/>
                    <a:pt x="89" y="142"/>
                    <a:pt x="97" y="142"/>
                  </a:cubicBezTo>
                  <a:cubicBezTo>
                    <a:pt x="105" y="142"/>
                    <a:pt x="97" y="133"/>
                    <a:pt x="87" y="123"/>
                  </a:cubicBezTo>
                  <a:cubicBezTo>
                    <a:pt x="77" y="113"/>
                    <a:pt x="87" y="109"/>
                    <a:pt x="96" y="109"/>
                  </a:cubicBezTo>
                  <a:cubicBezTo>
                    <a:pt x="105" y="109"/>
                    <a:pt x="93" y="94"/>
                    <a:pt x="102" y="85"/>
                  </a:cubicBezTo>
                  <a:cubicBezTo>
                    <a:pt x="111" y="76"/>
                    <a:pt x="99" y="60"/>
                    <a:pt x="99" y="52"/>
                  </a:cubicBezTo>
                  <a:cubicBezTo>
                    <a:pt x="99" y="44"/>
                    <a:pt x="112" y="42"/>
                    <a:pt x="122" y="32"/>
                  </a:cubicBezTo>
                  <a:cubicBezTo>
                    <a:pt x="132" y="22"/>
                    <a:pt x="113" y="25"/>
                    <a:pt x="113" y="18"/>
                  </a:cubicBezTo>
                  <a:cubicBezTo>
                    <a:pt x="113" y="10"/>
                    <a:pt x="101" y="8"/>
                    <a:pt x="92" y="14"/>
                  </a:cubicBezTo>
                  <a:cubicBezTo>
                    <a:pt x="83" y="20"/>
                    <a:pt x="86" y="14"/>
                    <a:pt x="78" y="14"/>
                  </a:cubicBezTo>
                  <a:cubicBezTo>
                    <a:pt x="70" y="14"/>
                    <a:pt x="56" y="17"/>
                    <a:pt x="56" y="9"/>
                  </a:cubicBezTo>
                  <a:cubicBezTo>
                    <a:pt x="56" y="1"/>
                    <a:pt x="50" y="0"/>
                    <a:pt x="44" y="8"/>
                  </a:cubicBezTo>
                  <a:cubicBezTo>
                    <a:pt x="42" y="10"/>
                    <a:pt x="39" y="11"/>
                    <a:pt x="34" y="12"/>
                  </a:cubicBezTo>
                  <a:cubicBezTo>
                    <a:pt x="33" y="22"/>
                    <a:pt x="32" y="31"/>
                    <a:pt x="35" y="35"/>
                  </a:cubicBezTo>
                  <a:cubicBezTo>
                    <a:pt x="42" y="46"/>
                    <a:pt x="27" y="104"/>
                    <a:pt x="14" y="120"/>
                  </a:cubicBezTo>
                  <a:cubicBezTo>
                    <a:pt x="0" y="135"/>
                    <a:pt x="13" y="139"/>
                    <a:pt x="27" y="150"/>
                  </a:cubicBezTo>
                  <a:cubicBezTo>
                    <a:pt x="41" y="161"/>
                    <a:pt x="32" y="201"/>
                    <a:pt x="32" y="210"/>
                  </a:cubicBezTo>
                  <a:cubicBezTo>
                    <a:pt x="32" y="220"/>
                    <a:pt x="44" y="217"/>
                    <a:pt x="59" y="217"/>
                  </a:cubicBezTo>
                  <a:cubicBezTo>
                    <a:pt x="67" y="217"/>
                    <a:pt x="77" y="213"/>
                    <a:pt x="87" y="211"/>
                  </a:cubicBezTo>
                  <a:cubicBezTo>
                    <a:pt x="84" y="207"/>
                    <a:pt x="82" y="203"/>
                    <a:pt x="82" y="200"/>
                  </a:cubicBezTo>
                  <a:cubicBezTo>
                    <a:pt x="82" y="192"/>
                    <a:pt x="82" y="181"/>
                    <a:pt x="96" y="17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6"/>
            <p:cNvSpPr>
              <a:spLocks/>
            </p:cNvSpPr>
            <p:nvPr/>
          </p:nvSpPr>
          <p:spPr bwMode="auto">
            <a:xfrm>
              <a:off x="11837988" y="6507163"/>
              <a:ext cx="188913" cy="161925"/>
            </a:xfrm>
            <a:custGeom>
              <a:avLst/>
              <a:gdLst>
                <a:gd name="T0" fmla="*/ 46 w 146"/>
                <a:gd name="T1" fmla="*/ 97 h 125"/>
                <a:gd name="T2" fmla="*/ 70 w 146"/>
                <a:gd name="T3" fmla="*/ 101 h 125"/>
                <a:gd name="T4" fmla="*/ 96 w 146"/>
                <a:gd name="T5" fmla="*/ 118 h 125"/>
                <a:gd name="T6" fmla="*/ 103 w 146"/>
                <a:gd name="T7" fmla="*/ 125 h 125"/>
                <a:gd name="T8" fmla="*/ 107 w 146"/>
                <a:gd name="T9" fmla="*/ 98 h 125"/>
                <a:gd name="T10" fmla="*/ 109 w 146"/>
                <a:gd name="T11" fmla="*/ 81 h 125"/>
                <a:gd name="T12" fmla="*/ 129 w 146"/>
                <a:gd name="T13" fmla="*/ 72 h 125"/>
                <a:gd name="T14" fmla="*/ 136 w 146"/>
                <a:gd name="T15" fmla="*/ 60 h 125"/>
                <a:gd name="T16" fmla="*/ 125 w 146"/>
                <a:gd name="T17" fmla="*/ 42 h 125"/>
                <a:gd name="T18" fmla="*/ 143 w 146"/>
                <a:gd name="T19" fmla="*/ 25 h 125"/>
                <a:gd name="T20" fmla="*/ 142 w 146"/>
                <a:gd name="T21" fmla="*/ 1 h 125"/>
                <a:gd name="T22" fmla="*/ 133 w 146"/>
                <a:gd name="T23" fmla="*/ 5 h 125"/>
                <a:gd name="T24" fmla="*/ 97 w 146"/>
                <a:gd name="T25" fmla="*/ 6 h 125"/>
                <a:gd name="T26" fmla="*/ 83 w 146"/>
                <a:gd name="T27" fmla="*/ 30 h 125"/>
                <a:gd name="T28" fmla="*/ 66 w 146"/>
                <a:gd name="T29" fmla="*/ 31 h 125"/>
                <a:gd name="T30" fmla="*/ 50 w 146"/>
                <a:gd name="T31" fmla="*/ 39 h 125"/>
                <a:gd name="T32" fmla="*/ 34 w 146"/>
                <a:gd name="T33" fmla="*/ 68 h 125"/>
                <a:gd name="T34" fmla="*/ 6 w 146"/>
                <a:gd name="T35" fmla="*/ 101 h 125"/>
                <a:gd name="T36" fmla="*/ 0 w 146"/>
                <a:gd name="T37" fmla="*/ 104 h 125"/>
                <a:gd name="T38" fmla="*/ 13 w 146"/>
                <a:gd name="T39" fmla="*/ 108 h 125"/>
                <a:gd name="T40" fmla="*/ 46 w 146"/>
                <a:gd name="T41" fmla="*/ 9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6" h="125">
                  <a:moveTo>
                    <a:pt x="46" y="97"/>
                  </a:moveTo>
                  <a:cubicBezTo>
                    <a:pt x="53" y="91"/>
                    <a:pt x="64" y="94"/>
                    <a:pt x="70" y="101"/>
                  </a:cubicBezTo>
                  <a:cubicBezTo>
                    <a:pt x="76" y="107"/>
                    <a:pt x="86" y="108"/>
                    <a:pt x="96" y="118"/>
                  </a:cubicBezTo>
                  <a:cubicBezTo>
                    <a:pt x="98" y="120"/>
                    <a:pt x="101" y="123"/>
                    <a:pt x="103" y="125"/>
                  </a:cubicBezTo>
                  <a:cubicBezTo>
                    <a:pt x="104" y="118"/>
                    <a:pt x="104" y="105"/>
                    <a:pt x="107" y="98"/>
                  </a:cubicBezTo>
                  <a:cubicBezTo>
                    <a:pt x="110" y="90"/>
                    <a:pt x="104" y="81"/>
                    <a:pt x="109" y="81"/>
                  </a:cubicBezTo>
                  <a:cubicBezTo>
                    <a:pt x="115" y="81"/>
                    <a:pt x="129" y="81"/>
                    <a:pt x="129" y="72"/>
                  </a:cubicBezTo>
                  <a:cubicBezTo>
                    <a:pt x="129" y="62"/>
                    <a:pt x="133" y="65"/>
                    <a:pt x="136" y="60"/>
                  </a:cubicBezTo>
                  <a:cubicBezTo>
                    <a:pt x="140" y="55"/>
                    <a:pt x="127" y="45"/>
                    <a:pt x="125" y="42"/>
                  </a:cubicBezTo>
                  <a:cubicBezTo>
                    <a:pt x="123" y="38"/>
                    <a:pt x="134" y="37"/>
                    <a:pt x="143" y="25"/>
                  </a:cubicBezTo>
                  <a:cubicBezTo>
                    <a:pt x="146" y="20"/>
                    <a:pt x="144" y="11"/>
                    <a:pt x="142" y="1"/>
                  </a:cubicBezTo>
                  <a:cubicBezTo>
                    <a:pt x="140" y="5"/>
                    <a:pt x="137" y="7"/>
                    <a:pt x="133" y="5"/>
                  </a:cubicBezTo>
                  <a:cubicBezTo>
                    <a:pt x="125" y="0"/>
                    <a:pt x="113" y="3"/>
                    <a:pt x="97" y="6"/>
                  </a:cubicBezTo>
                  <a:cubicBezTo>
                    <a:pt x="82" y="9"/>
                    <a:pt x="77" y="24"/>
                    <a:pt x="83" y="30"/>
                  </a:cubicBezTo>
                  <a:cubicBezTo>
                    <a:pt x="89" y="36"/>
                    <a:pt x="68" y="39"/>
                    <a:pt x="66" y="31"/>
                  </a:cubicBezTo>
                  <a:cubicBezTo>
                    <a:pt x="65" y="23"/>
                    <a:pt x="49" y="29"/>
                    <a:pt x="50" y="39"/>
                  </a:cubicBezTo>
                  <a:cubicBezTo>
                    <a:pt x="51" y="50"/>
                    <a:pt x="33" y="55"/>
                    <a:pt x="34" y="68"/>
                  </a:cubicBezTo>
                  <a:cubicBezTo>
                    <a:pt x="35" y="82"/>
                    <a:pt x="17" y="94"/>
                    <a:pt x="6" y="101"/>
                  </a:cubicBezTo>
                  <a:cubicBezTo>
                    <a:pt x="4" y="102"/>
                    <a:pt x="2" y="103"/>
                    <a:pt x="0" y="104"/>
                  </a:cubicBezTo>
                  <a:cubicBezTo>
                    <a:pt x="6" y="107"/>
                    <a:pt x="11" y="108"/>
                    <a:pt x="13" y="108"/>
                  </a:cubicBezTo>
                  <a:cubicBezTo>
                    <a:pt x="22" y="108"/>
                    <a:pt x="40" y="104"/>
                    <a:pt x="46"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7"/>
            <p:cNvSpPr>
              <a:spLocks/>
            </p:cNvSpPr>
            <p:nvPr/>
          </p:nvSpPr>
          <p:spPr bwMode="auto">
            <a:xfrm>
              <a:off x="11957051" y="6711950"/>
              <a:ext cx="31750" cy="41275"/>
            </a:xfrm>
            <a:custGeom>
              <a:avLst/>
              <a:gdLst>
                <a:gd name="T0" fmla="*/ 13 w 24"/>
                <a:gd name="T1" fmla="*/ 0 h 32"/>
                <a:gd name="T2" fmla="*/ 1 w 24"/>
                <a:gd name="T3" fmla="*/ 30 h 32"/>
                <a:gd name="T4" fmla="*/ 24 w 24"/>
                <a:gd name="T5" fmla="*/ 32 h 32"/>
                <a:gd name="T6" fmla="*/ 13 w 24"/>
                <a:gd name="T7" fmla="*/ 3 h 32"/>
                <a:gd name="T8" fmla="*/ 13 w 24"/>
                <a:gd name="T9" fmla="*/ 0 h 32"/>
              </a:gdLst>
              <a:ahLst/>
              <a:cxnLst>
                <a:cxn ang="0">
                  <a:pos x="T0" y="T1"/>
                </a:cxn>
                <a:cxn ang="0">
                  <a:pos x="T2" y="T3"/>
                </a:cxn>
                <a:cxn ang="0">
                  <a:pos x="T4" y="T5"/>
                </a:cxn>
                <a:cxn ang="0">
                  <a:pos x="T6" y="T7"/>
                </a:cxn>
                <a:cxn ang="0">
                  <a:pos x="T8" y="T9"/>
                </a:cxn>
              </a:cxnLst>
              <a:rect l="0" t="0" r="r" b="b"/>
              <a:pathLst>
                <a:path w="24" h="32">
                  <a:moveTo>
                    <a:pt x="13" y="0"/>
                  </a:moveTo>
                  <a:cubicBezTo>
                    <a:pt x="7" y="4"/>
                    <a:pt x="0" y="12"/>
                    <a:pt x="1" y="30"/>
                  </a:cubicBezTo>
                  <a:cubicBezTo>
                    <a:pt x="8" y="29"/>
                    <a:pt x="17" y="30"/>
                    <a:pt x="24" y="32"/>
                  </a:cubicBezTo>
                  <a:cubicBezTo>
                    <a:pt x="23" y="13"/>
                    <a:pt x="15" y="7"/>
                    <a:pt x="13" y="3"/>
                  </a:cubicBezTo>
                  <a:cubicBezTo>
                    <a:pt x="13" y="2"/>
                    <a:pt x="13" y="1"/>
                    <a:pt x="13"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8"/>
            <p:cNvSpPr>
              <a:spLocks/>
            </p:cNvSpPr>
            <p:nvPr/>
          </p:nvSpPr>
          <p:spPr bwMode="auto">
            <a:xfrm>
              <a:off x="11809413" y="6624638"/>
              <a:ext cx="176213" cy="128588"/>
            </a:xfrm>
            <a:custGeom>
              <a:avLst/>
              <a:gdLst>
                <a:gd name="T0" fmla="*/ 4 w 137"/>
                <a:gd name="T1" fmla="*/ 28 h 99"/>
                <a:gd name="T2" fmla="*/ 17 w 137"/>
                <a:gd name="T3" fmla="*/ 41 h 99"/>
                <a:gd name="T4" fmla="*/ 35 w 137"/>
                <a:gd name="T5" fmla="*/ 52 h 99"/>
                <a:gd name="T6" fmla="*/ 57 w 137"/>
                <a:gd name="T7" fmla="*/ 65 h 99"/>
                <a:gd name="T8" fmla="*/ 67 w 137"/>
                <a:gd name="T9" fmla="*/ 77 h 99"/>
                <a:gd name="T10" fmla="*/ 82 w 137"/>
                <a:gd name="T11" fmla="*/ 69 h 99"/>
                <a:gd name="T12" fmla="*/ 93 w 137"/>
                <a:gd name="T13" fmla="*/ 85 h 99"/>
                <a:gd name="T14" fmla="*/ 111 w 137"/>
                <a:gd name="T15" fmla="*/ 97 h 99"/>
                <a:gd name="T16" fmla="*/ 116 w 137"/>
                <a:gd name="T17" fmla="*/ 97 h 99"/>
                <a:gd name="T18" fmla="*/ 128 w 137"/>
                <a:gd name="T19" fmla="*/ 67 h 99"/>
                <a:gd name="T20" fmla="*/ 135 w 137"/>
                <a:gd name="T21" fmla="*/ 57 h 99"/>
                <a:gd name="T22" fmla="*/ 126 w 137"/>
                <a:gd name="T23" fmla="*/ 35 h 99"/>
                <a:gd name="T24" fmla="*/ 126 w 137"/>
                <a:gd name="T25" fmla="*/ 34 h 99"/>
                <a:gd name="T26" fmla="*/ 119 w 137"/>
                <a:gd name="T27" fmla="*/ 27 h 99"/>
                <a:gd name="T28" fmla="*/ 93 w 137"/>
                <a:gd name="T29" fmla="*/ 10 h 99"/>
                <a:gd name="T30" fmla="*/ 69 w 137"/>
                <a:gd name="T31" fmla="*/ 6 h 99"/>
                <a:gd name="T32" fmla="*/ 36 w 137"/>
                <a:gd name="T33" fmla="*/ 17 h 99"/>
                <a:gd name="T34" fmla="*/ 23 w 137"/>
                <a:gd name="T35" fmla="*/ 13 h 99"/>
                <a:gd name="T36" fmla="*/ 0 w 137"/>
                <a:gd name="T37" fmla="*/ 23 h 99"/>
                <a:gd name="T38" fmla="*/ 4 w 137"/>
                <a:gd name="T39" fmla="*/ 2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7" h="99">
                  <a:moveTo>
                    <a:pt x="4" y="28"/>
                  </a:moveTo>
                  <a:cubicBezTo>
                    <a:pt x="5" y="33"/>
                    <a:pt x="14" y="46"/>
                    <a:pt x="17" y="41"/>
                  </a:cubicBezTo>
                  <a:cubicBezTo>
                    <a:pt x="20" y="36"/>
                    <a:pt x="28" y="48"/>
                    <a:pt x="35" y="52"/>
                  </a:cubicBezTo>
                  <a:cubicBezTo>
                    <a:pt x="42" y="56"/>
                    <a:pt x="56" y="61"/>
                    <a:pt x="57" y="65"/>
                  </a:cubicBezTo>
                  <a:cubicBezTo>
                    <a:pt x="57" y="70"/>
                    <a:pt x="60" y="80"/>
                    <a:pt x="67" y="77"/>
                  </a:cubicBezTo>
                  <a:cubicBezTo>
                    <a:pt x="74" y="74"/>
                    <a:pt x="82" y="63"/>
                    <a:pt x="82" y="69"/>
                  </a:cubicBezTo>
                  <a:cubicBezTo>
                    <a:pt x="82" y="75"/>
                    <a:pt x="85" y="87"/>
                    <a:pt x="93" y="85"/>
                  </a:cubicBezTo>
                  <a:cubicBezTo>
                    <a:pt x="100" y="84"/>
                    <a:pt x="103" y="99"/>
                    <a:pt x="111" y="97"/>
                  </a:cubicBezTo>
                  <a:cubicBezTo>
                    <a:pt x="112" y="97"/>
                    <a:pt x="114" y="97"/>
                    <a:pt x="116" y="97"/>
                  </a:cubicBezTo>
                  <a:cubicBezTo>
                    <a:pt x="115" y="79"/>
                    <a:pt x="122" y="71"/>
                    <a:pt x="128" y="67"/>
                  </a:cubicBezTo>
                  <a:cubicBezTo>
                    <a:pt x="130" y="64"/>
                    <a:pt x="135" y="60"/>
                    <a:pt x="135" y="57"/>
                  </a:cubicBezTo>
                  <a:cubicBezTo>
                    <a:pt x="137" y="51"/>
                    <a:pt x="125" y="41"/>
                    <a:pt x="126" y="35"/>
                  </a:cubicBezTo>
                  <a:cubicBezTo>
                    <a:pt x="126" y="34"/>
                    <a:pt x="126" y="34"/>
                    <a:pt x="126" y="34"/>
                  </a:cubicBezTo>
                  <a:cubicBezTo>
                    <a:pt x="124" y="32"/>
                    <a:pt x="121" y="29"/>
                    <a:pt x="119" y="27"/>
                  </a:cubicBezTo>
                  <a:cubicBezTo>
                    <a:pt x="109" y="17"/>
                    <a:pt x="99" y="16"/>
                    <a:pt x="93" y="10"/>
                  </a:cubicBezTo>
                  <a:cubicBezTo>
                    <a:pt x="87" y="3"/>
                    <a:pt x="76" y="0"/>
                    <a:pt x="69" y="6"/>
                  </a:cubicBezTo>
                  <a:cubicBezTo>
                    <a:pt x="63" y="13"/>
                    <a:pt x="45" y="17"/>
                    <a:pt x="36" y="17"/>
                  </a:cubicBezTo>
                  <a:cubicBezTo>
                    <a:pt x="34" y="17"/>
                    <a:pt x="29" y="16"/>
                    <a:pt x="23" y="13"/>
                  </a:cubicBezTo>
                  <a:cubicBezTo>
                    <a:pt x="16" y="17"/>
                    <a:pt x="8" y="21"/>
                    <a:pt x="0" y="23"/>
                  </a:cubicBezTo>
                  <a:cubicBezTo>
                    <a:pt x="1" y="25"/>
                    <a:pt x="4" y="24"/>
                    <a:pt x="4"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79"/>
            <p:cNvSpPr>
              <a:spLocks/>
            </p:cNvSpPr>
            <p:nvPr/>
          </p:nvSpPr>
          <p:spPr bwMode="auto">
            <a:xfrm>
              <a:off x="12611101" y="6813550"/>
              <a:ext cx="414338" cy="268288"/>
            </a:xfrm>
            <a:custGeom>
              <a:avLst/>
              <a:gdLst>
                <a:gd name="T0" fmla="*/ 285 w 319"/>
                <a:gd name="T1" fmla="*/ 138 h 207"/>
                <a:gd name="T2" fmla="*/ 272 w 319"/>
                <a:gd name="T3" fmla="*/ 130 h 207"/>
                <a:gd name="T4" fmla="*/ 272 w 319"/>
                <a:gd name="T5" fmla="*/ 129 h 207"/>
                <a:gd name="T6" fmla="*/ 266 w 319"/>
                <a:gd name="T7" fmla="*/ 89 h 207"/>
                <a:gd name="T8" fmla="*/ 244 w 319"/>
                <a:gd name="T9" fmla="*/ 40 h 207"/>
                <a:gd name="T10" fmla="*/ 221 w 319"/>
                <a:gd name="T11" fmla="*/ 0 h 207"/>
                <a:gd name="T12" fmla="*/ 204 w 319"/>
                <a:gd name="T13" fmla="*/ 8 h 207"/>
                <a:gd name="T14" fmla="*/ 184 w 319"/>
                <a:gd name="T15" fmla="*/ 19 h 207"/>
                <a:gd name="T16" fmla="*/ 167 w 319"/>
                <a:gd name="T17" fmla="*/ 21 h 207"/>
                <a:gd name="T18" fmla="*/ 151 w 319"/>
                <a:gd name="T19" fmla="*/ 25 h 207"/>
                <a:gd name="T20" fmla="*/ 130 w 319"/>
                <a:gd name="T21" fmla="*/ 19 h 207"/>
                <a:gd name="T22" fmla="*/ 95 w 319"/>
                <a:gd name="T23" fmla="*/ 13 h 207"/>
                <a:gd name="T24" fmla="*/ 81 w 319"/>
                <a:gd name="T25" fmla="*/ 14 h 207"/>
                <a:gd name="T26" fmla="*/ 78 w 319"/>
                <a:gd name="T27" fmla="*/ 21 h 207"/>
                <a:gd name="T28" fmla="*/ 54 w 319"/>
                <a:gd name="T29" fmla="*/ 36 h 207"/>
                <a:gd name="T30" fmla="*/ 22 w 319"/>
                <a:gd name="T31" fmla="*/ 89 h 207"/>
                <a:gd name="T32" fmla="*/ 1 w 319"/>
                <a:gd name="T33" fmla="*/ 106 h 207"/>
                <a:gd name="T34" fmla="*/ 13 w 319"/>
                <a:gd name="T35" fmla="*/ 126 h 207"/>
                <a:gd name="T36" fmla="*/ 25 w 319"/>
                <a:gd name="T37" fmla="*/ 138 h 207"/>
                <a:gd name="T38" fmla="*/ 29 w 319"/>
                <a:gd name="T39" fmla="*/ 160 h 207"/>
                <a:gd name="T40" fmla="*/ 68 w 319"/>
                <a:gd name="T41" fmla="*/ 172 h 207"/>
                <a:gd name="T42" fmla="*/ 71 w 319"/>
                <a:gd name="T43" fmla="*/ 187 h 207"/>
                <a:gd name="T44" fmla="*/ 91 w 319"/>
                <a:gd name="T45" fmla="*/ 201 h 207"/>
                <a:gd name="T46" fmla="*/ 128 w 319"/>
                <a:gd name="T47" fmla="*/ 205 h 207"/>
                <a:gd name="T48" fmla="*/ 165 w 319"/>
                <a:gd name="T49" fmla="*/ 206 h 207"/>
                <a:gd name="T50" fmla="*/ 190 w 319"/>
                <a:gd name="T51" fmla="*/ 196 h 207"/>
                <a:gd name="T52" fmla="*/ 232 w 319"/>
                <a:gd name="T53" fmla="*/ 188 h 207"/>
                <a:gd name="T54" fmla="*/ 260 w 319"/>
                <a:gd name="T55" fmla="*/ 197 h 207"/>
                <a:gd name="T56" fmla="*/ 281 w 319"/>
                <a:gd name="T57" fmla="*/ 207 h 207"/>
                <a:gd name="T58" fmla="*/ 281 w 319"/>
                <a:gd name="T59" fmla="*/ 188 h 207"/>
                <a:gd name="T60" fmla="*/ 299 w 319"/>
                <a:gd name="T61" fmla="*/ 160 h 207"/>
                <a:gd name="T62" fmla="*/ 317 w 319"/>
                <a:gd name="T63" fmla="*/ 140 h 207"/>
                <a:gd name="T64" fmla="*/ 317 w 319"/>
                <a:gd name="T65" fmla="*/ 139 h 207"/>
                <a:gd name="T66" fmla="*/ 305 w 319"/>
                <a:gd name="T67" fmla="*/ 130 h 207"/>
                <a:gd name="T68" fmla="*/ 285 w 319"/>
                <a:gd name="T69"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9" h="207">
                  <a:moveTo>
                    <a:pt x="285" y="138"/>
                  </a:moveTo>
                  <a:cubicBezTo>
                    <a:pt x="278" y="137"/>
                    <a:pt x="268" y="134"/>
                    <a:pt x="272" y="130"/>
                  </a:cubicBezTo>
                  <a:cubicBezTo>
                    <a:pt x="272" y="130"/>
                    <a:pt x="272" y="129"/>
                    <a:pt x="272" y="129"/>
                  </a:cubicBezTo>
                  <a:cubicBezTo>
                    <a:pt x="263" y="121"/>
                    <a:pt x="260" y="95"/>
                    <a:pt x="266" y="89"/>
                  </a:cubicBezTo>
                  <a:cubicBezTo>
                    <a:pt x="274" y="81"/>
                    <a:pt x="254" y="51"/>
                    <a:pt x="244" y="40"/>
                  </a:cubicBezTo>
                  <a:cubicBezTo>
                    <a:pt x="240" y="35"/>
                    <a:pt x="230" y="17"/>
                    <a:pt x="221" y="0"/>
                  </a:cubicBezTo>
                  <a:cubicBezTo>
                    <a:pt x="213" y="3"/>
                    <a:pt x="205" y="6"/>
                    <a:pt x="204" y="8"/>
                  </a:cubicBezTo>
                  <a:cubicBezTo>
                    <a:pt x="201" y="14"/>
                    <a:pt x="190" y="19"/>
                    <a:pt x="184" y="19"/>
                  </a:cubicBezTo>
                  <a:cubicBezTo>
                    <a:pt x="178" y="19"/>
                    <a:pt x="172" y="16"/>
                    <a:pt x="167" y="21"/>
                  </a:cubicBezTo>
                  <a:cubicBezTo>
                    <a:pt x="161" y="26"/>
                    <a:pt x="154" y="28"/>
                    <a:pt x="151" y="25"/>
                  </a:cubicBezTo>
                  <a:cubicBezTo>
                    <a:pt x="148" y="22"/>
                    <a:pt x="137" y="19"/>
                    <a:pt x="130" y="19"/>
                  </a:cubicBezTo>
                  <a:cubicBezTo>
                    <a:pt x="123" y="19"/>
                    <a:pt x="100" y="13"/>
                    <a:pt x="95" y="13"/>
                  </a:cubicBezTo>
                  <a:cubicBezTo>
                    <a:pt x="92" y="13"/>
                    <a:pt x="87" y="13"/>
                    <a:pt x="81" y="14"/>
                  </a:cubicBezTo>
                  <a:cubicBezTo>
                    <a:pt x="82" y="16"/>
                    <a:pt x="81" y="19"/>
                    <a:pt x="78" y="21"/>
                  </a:cubicBezTo>
                  <a:cubicBezTo>
                    <a:pt x="72" y="26"/>
                    <a:pt x="59" y="33"/>
                    <a:pt x="54" y="36"/>
                  </a:cubicBezTo>
                  <a:cubicBezTo>
                    <a:pt x="50" y="39"/>
                    <a:pt x="33" y="78"/>
                    <a:pt x="22" y="89"/>
                  </a:cubicBezTo>
                  <a:cubicBezTo>
                    <a:pt x="12" y="100"/>
                    <a:pt x="1" y="102"/>
                    <a:pt x="1" y="106"/>
                  </a:cubicBezTo>
                  <a:cubicBezTo>
                    <a:pt x="0" y="110"/>
                    <a:pt x="13" y="120"/>
                    <a:pt x="13" y="126"/>
                  </a:cubicBezTo>
                  <a:cubicBezTo>
                    <a:pt x="13" y="132"/>
                    <a:pt x="16" y="138"/>
                    <a:pt x="25" y="138"/>
                  </a:cubicBezTo>
                  <a:cubicBezTo>
                    <a:pt x="33" y="138"/>
                    <a:pt x="24" y="159"/>
                    <a:pt x="29" y="160"/>
                  </a:cubicBezTo>
                  <a:cubicBezTo>
                    <a:pt x="35" y="162"/>
                    <a:pt x="68" y="164"/>
                    <a:pt x="68" y="172"/>
                  </a:cubicBezTo>
                  <a:cubicBezTo>
                    <a:pt x="68" y="178"/>
                    <a:pt x="72" y="183"/>
                    <a:pt x="71" y="187"/>
                  </a:cubicBezTo>
                  <a:cubicBezTo>
                    <a:pt x="80" y="189"/>
                    <a:pt x="87" y="202"/>
                    <a:pt x="91" y="201"/>
                  </a:cubicBezTo>
                  <a:cubicBezTo>
                    <a:pt x="95" y="200"/>
                    <a:pt x="123" y="206"/>
                    <a:pt x="128" y="205"/>
                  </a:cubicBezTo>
                  <a:cubicBezTo>
                    <a:pt x="133" y="204"/>
                    <a:pt x="157" y="205"/>
                    <a:pt x="165" y="206"/>
                  </a:cubicBezTo>
                  <a:cubicBezTo>
                    <a:pt x="174" y="207"/>
                    <a:pt x="183" y="203"/>
                    <a:pt x="190" y="196"/>
                  </a:cubicBezTo>
                  <a:cubicBezTo>
                    <a:pt x="198" y="188"/>
                    <a:pt x="224" y="187"/>
                    <a:pt x="232" y="188"/>
                  </a:cubicBezTo>
                  <a:cubicBezTo>
                    <a:pt x="240" y="189"/>
                    <a:pt x="257" y="191"/>
                    <a:pt x="260" y="197"/>
                  </a:cubicBezTo>
                  <a:cubicBezTo>
                    <a:pt x="262" y="199"/>
                    <a:pt x="272" y="203"/>
                    <a:pt x="281" y="207"/>
                  </a:cubicBezTo>
                  <a:cubicBezTo>
                    <a:pt x="283" y="202"/>
                    <a:pt x="281" y="195"/>
                    <a:pt x="281" y="188"/>
                  </a:cubicBezTo>
                  <a:cubicBezTo>
                    <a:pt x="282" y="177"/>
                    <a:pt x="288" y="161"/>
                    <a:pt x="299" y="160"/>
                  </a:cubicBezTo>
                  <a:cubicBezTo>
                    <a:pt x="310" y="159"/>
                    <a:pt x="319" y="159"/>
                    <a:pt x="317" y="140"/>
                  </a:cubicBezTo>
                  <a:cubicBezTo>
                    <a:pt x="317" y="140"/>
                    <a:pt x="317" y="139"/>
                    <a:pt x="317" y="139"/>
                  </a:cubicBezTo>
                  <a:cubicBezTo>
                    <a:pt x="312" y="134"/>
                    <a:pt x="307" y="130"/>
                    <a:pt x="305" y="130"/>
                  </a:cubicBezTo>
                  <a:cubicBezTo>
                    <a:pt x="301" y="130"/>
                    <a:pt x="288" y="139"/>
                    <a:pt x="285"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80"/>
            <p:cNvSpPr>
              <a:spLocks/>
            </p:cNvSpPr>
            <p:nvPr/>
          </p:nvSpPr>
          <p:spPr bwMode="auto">
            <a:xfrm>
              <a:off x="12898438" y="6805613"/>
              <a:ext cx="141288" cy="176213"/>
            </a:xfrm>
            <a:custGeom>
              <a:avLst/>
              <a:gdLst>
                <a:gd name="T0" fmla="*/ 79 w 109"/>
                <a:gd name="T1" fmla="*/ 35 h 136"/>
                <a:gd name="T2" fmla="*/ 54 w 109"/>
                <a:gd name="T3" fmla="*/ 16 h 136"/>
                <a:gd name="T4" fmla="*/ 26 w 109"/>
                <a:gd name="T5" fmla="*/ 1 h 136"/>
                <a:gd name="T6" fmla="*/ 0 w 109"/>
                <a:gd name="T7" fmla="*/ 7 h 136"/>
                <a:gd name="T8" fmla="*/ 23 w 109"/>
                <a:gd name="T9" fmla="*/ 47 h 136"/>
                <a:gd name="T10" fmla="*/ 45 w 109"/>
                <a:gd name="T11" fmla="*/ 96 h 136"/>
                <a:gd name="T12" fmla="*/ 51 w 109"/>
                <a:gd name="T13" fmla="*/ 136 h 136"/>
                <a:gd name="T14" fmla="*/ 71 w 109"/>
                <a:gd name="T15" fmla="*/ 105 h 136"/>
                <a:gd name="T16" fmla="*/ 85 w 109"/>
                <a:gd name="T17" fmla="*/ 89 h 136"/>
                <a:gd name="T18" fmla="*/ 109 w 109"/>
                <a:gd name="T19" fmla="*/ 93 h 136"/>
                <a:gd name="T20" fmla="*/ 100 w 109"/>
                <a:gd name="T21" fmla="*/ 70 h 136"/>
                <a:gd name="T22" fmla="*/ 79 w 109"/>
                <a:gd name="T23" fmla="*/ 3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136">
                  <a:moveTo>
                    <a:pt x="79" y="35"/>
                  </a:moveTo>
                  <a:cubicBezTo>
                    <a:pt x="74" y="22"/>
                    <a:pt x="61" y="16"/>
                    <a:pt x="54" y="16"/>
                  </a:cubicBezTo>
                  <a:cubicBezTo>
                    <a:pt x="46" y="16"/>
                    <a:pt x="34" y="0"/>
                    <a:pt x="26" y="1"/>
                  </a:cubicBezTo>
                  <a:cubicBezTo>
                    <a:pt x="21" y="1"/>
                    <a:pt x="10" y="4"/>
                    <a:pt x="0" y="7"/>
                  </a:cubicBezTo>
                  <a:cubicBezTo>
                    <a:pt x="9" y="24"/>
                    <a:pt x="19" y="42"/>
                    <a:pt x="23" y="47"/>
                  </a:cubicBezTo>
                  <a:cubicBezTo>
                    <a:pt x="33" y="58"/>
                    <a:pt x="53" y="88"/>
                    <a:pt x="45" y="96"/>
                  </a:cubicBezTo>
                  <a:cubicBezTo>
                    <a:pt x="39" y="102"/>
                    <a:pt x="42" y="128"/>
                    <a:pt x="51" y="136"/>
                  </a:cubicBezTo>
                  <a:cubicBezTo>
                    <a:pt x="56" y="130"/>
                    <a:pt x="71" y="111"/>
                    <a:pt x="71" y="105"/>
                  </a:cubicBezTo>
                  <a:cubicBezTo>
                    <a:pt x="71" y="99"/>
                    <a:pt x="72" y="86"/>
                    <a:pt x="85" y="89"/>
                  </a:cubicBezTo>
                  <a:cubicBezTo>
                    <a:pt x="97" y="92"/>
                    <a:pt x="109" y="98"/>
                    <a:pt x="109" y="93"/>
                  </a:cubicBezTo>
                  <a:cubicBezTo>
                    <a:pt x="109" y="89"/>
                    <a:pt x="106" y="76"/>
                    <a:pt x="100" y="70"/>
                  </a:cubicBezTo>
                  <a:cubicBezTo>
                    <a:pt x="95" y="65"/>
                    <a:pt x="83" y="49"/>
                    <a:pt x="79"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81"/>
            <p:cNvSpPr>
              <a:spLocks/>
            </p:cNvSpPr>
            <p:nvPr/>
          </p:nvSpPr>
          <p:spPr bwMode="auto">
            <a:xfrm>
              <a:off x="12688888" y="7056438"/>
              <a:ext cx="287338" cy="157163"/>
            </a:xfrm>
            <a:custGeom>
              <a:avLst/>
              <a:gdLst>
                <a:gd name="T0" fmla="*/ 172 w 221"/>
                <a:gd name="T1" fmla="*/ 1 h 121"/>
                <a:gd name="T2" fmla="*/ 130 w 221"/>
                <a:gd name="T3" fmla="*/ 9 h 121"/>
                <a:gd name="T4" fmla="*/ 105 w 221"/>
                <a:gd name="T5" fmla="*/ 19 h 121"/>
                <a:gd name="T6" fmla="*/ 68 w 221"/>
                <a:gd name="T7" fmla="*/ 18 h 121"/>
                <a:gd name="T8" fmla="*/ 31 w 221"/>
                <a:gd name="T9" fmla="*/ 14 h 121"/>
                <a:gd name="T10" fmla="*/ 11 w 221"/>
                <a:gd name="T11" fmla="*/ 0 h 121"/>
                <a:gd name="T12" fmla="*/ 8 w 221"/>
                <a:gd name="T13" fmla="*/ 4 h 121"/>
                <a:gd name="T14" fmla="*/ 8 w 221"/>
                <a:gd name="T15" fmla="*/ 28 h 121"/>
                <a:gd name="T16" fmla="*/ 19 w 221"/>
                <a:gd name="T17" fmla="*/ 50 h 121"/>
                <a:gd name="T18" fmla="*/ 7 w 221"/>
                <a:gd name="T19" fmla="*/ 64 h 121"/>
                <a:gd name="T20" fmla="*/ 7 w 221"/>
                <a:gd name="T21" fmla="*/ 82 h 121"/>
                <a:gd name="T22" fmla="*/ 26 w 221"/>
                <a:gd name="T23" fmla="*/ 104 h 121"/>
                <a:gd name="T24" fmla="*/ 33 w 221"/>
                <a:gd name="T25" fmla="*/ 114 h 121"/>
                <a:gd name="T26" fmla="*/ 81 w 221"/>
                <a:gd name="T27" fmla="*/ 115 h 121"/>
                <a:gd name="T28" fmla="*/ 118 w 221"/>
                <a:gd name="T29" fmla="*/ 121 h 121"/>
                <a:gd name="T30" fmla="*/ 131 w 221"/>
                <a:gd name="T31" fmla="*/ 113 h 121"/>
                <a:gd name="T32" fmla="*/ 148 w 221"/>
                <a:gd name="T33" fmla="*/ 104 h 121"/>
                <a:gd name="T34" fmla="*/ 148 w 221"/>
                <a:gd name="T35" fmla="*/ 95 h 121"/>
                <a:gd name="T36" fmla="*/ 184 w 221"/>
                <a:gd name="T37" fmla="*/ 95 h 121"/>
                <a:gd name="T38" fmla="*/ 198 w 221"/>
                <a:gd name="T39" fmla="*/ 92 h 121"/>
                <a:gd name="T40" fmla="*/ 193 w 221"/>
                <a:gd name="T41" fmla="*/ 84 h 121"/>
                <a:gd name="T42" fmla="*/ 186 w 221"/>
                <a:gd name="T43" fmla="*/ 57 h 121"/>
                <a:gd name="T44" fmla="*/ 214 w 221"/>
                <a:gd name="T45" fmla="*/ 27 h 121"/>
                <a:gd name="T46" fmla="*/ 221 w 221"/>
                <a:gd name="T47" fmla="*/ 20 h 121"/>
                <a:gd name="T48" fmla="*/ 200 w 221"/>
                <a:gd name="T49" fmla="*/ 10 h 121"/>
                <a:gd name="T50" fmla="*/ 172 w 221"/>
                <a:gd name="T51" fmla="*/ 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1" h="121">
                  <a:moveTo>
                    <a:pt x="172" y="1"/>
                  </a:moveTo>
                  <a:cubicBezTo>
                    <a:pt x="164" y="0"/>
                    <a:pt x="138" y="1"/>
                    <a:pt x="130" y="9"/>
                  </a:cubicBezTo>
                  <a:cubicBezTo>
                    <a:pt x="123" y="16"/>
                    <a:pt x="114" y="20"/>
                    <a:pt x="105" y="19"/>
                  </a:cubicBezTo>
                  <a:cubicBezTo>
                    <a:pt x="97" y="18"/>
                    <a:pt x="73" y="17"/>
                    <a:pt x="68" y="18"/>
                  </a:cubicBezTo>
                  <a:cubicBezTo>
                    <a:pt x="63" y="19"/>
                    <a:pt x="35" y="13"/>
                    <a:pt x="31" y="14"/>
                  </a:cubicBezTo>
                  <a:cubicBezTo>
                    <a:pt x="27" y="15"/>
                    <a:pt x="20" y="2"/>
                    <a:pt x="11" y="0"/>
                  </a:cubicBezTo>
                  <a:cubicBezTo>
                    <a:pt x="10" y="1"/>
                    <a:pt x="9" y="3"/>
                    <a:pt x="8" y="4"/>
                  </a:cubicBezTo>
                  <a:cubicBezTo>
                    <a:pt x="1" y="8"/>
                    <a:pt x="0" y="21"/>
                    <a:pt x="8" y="28"/>
                  </a:cubicBezTo>
                  <a:cubicBezTo>
                    <a:pt x="16" y="35"/>
                    <a:pt x="26" y="50"/>
                    <a:pt x="19" y="50"/>
                  </a:cubicBezTo>
                  <a:cubicBezTo>
                    <a:pt x="12" y="50"/>
                    <a:pt x="6" y="60"/>
                    <a:pt x="7" y="64"/>
                  </a:cubicBezTo>
                  <a:cubicBezTo>
                    <a:pt x="8" y="69"/>
                    <a:pt x="5" y="79"/>
                    <a:pt x="7" y="82"/>
                  </a:cubicBezTo>
                  <a:cubicBezTo>
                    <a:pt x="9" y="84"/>
                    <a:pt x="26" y="100"/>
                    <a:pt x="26" y="104"/>
                  </a:cubicBezTo>
                  <a:cubicBezTo>
                    <a:pt x="27" y="108"/>
                    <a:pt x="34" y="111"/>
                    <a:pt x="33" y="114"/>
                  </a:cubicBezTo>
                  <a:cubicBezTo>
                    <a:pt x="46" y="113"/>
                    <a:pt x="74" y="112"/>
                    <a:pt x="81" y="115"/>
                  </a:cubicBezTo>
                  <a:cubicBezTo>
                    <a:pt x="89" y="119"/>
                    <a:pt x="118" y="121"/>
                    <a:pt x="118" y="121"/>
                  </a:cubicBezTo>
                  <a:cubicBezTo>
                    <a:pt x="126" y="121"/>
                    <a:pt x="134" y="118"/>
                    <a:pt x="131" y="113"/>
                  </a:cubicBezTo>
                  <a:cubicBezTo>
                    <a:pt x="130" y="108"/>
                    <a:pt x="141" y="105"/>
                    <a:pt x="148" y="104"/>
                  </a:cubicBezTo>
                  <a:cubicBezTo>
                    <a:pt x="147" y="100"/>
                    <a:pt x="146" y="96"/>
                    <a:pt x="148" y="95"/>
                  </a:cubicBezTo>
                  <a:cubicBezTo>
                    <a:pt x="152" y="93"/>
                    <a:pt x="175" y="90"/>
                    <a:pt x="184" y="95"/>
                  </a:cubicBezTo>
                  <a:cubicBezTo>
                    <a:pt x="189" y="97"/>
                    <a:pt x="194" y="95"/>
                    <a:pt x="198" y="92"/>
                  </a:cubicBezTo>
                  <a:cubicBezTo>
                    <a:pt x="197" y="88"/>
                    <a:pt x="196" y="84"/>
                    <a:pt x="193" y="84"/>
                  </a:cubicBezTo>
                  <a:cubicBezTo>
                    <a:pt x="188" y="83"/>
                    <a:pt x="179" y="59"/>
                    <a:pt x="186" y="57"/>
                  </a:cubicBezTo>
                  <a:cubicBezTo>
                    <a:pt x="193" y="56"/>
                    <a:pt x="203" y="31"/>
                    <a:pt x="214" y="27"/>
                  </a:cubicBezTo>
                  <a:cubicBezTo>
                    <a:pt x="219" y="26"/>
                    <a:pt x="221" y="23"/>
                    <a:pt x="221" y="20"/>
                  </a:cubicBezTo>
                  <a:cubicBezTo>
                    <a:pt x="212" y="16"/>
                    <a:pt x="202" y="12"/>
                    <a:pt x="200" y="10"/>
                  </a:cubicBezTo>
                  <a:cubicBezTo>
                    <a:pt x="197" y="4"/>
                    <a:pt x="180" y="2"/>
                    <a:pt x="17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82"/>
            <p:cNvSpPr>
              <a:spLocks/>
            </p:cNvSpPr>
            <p:nvPr/>
          </p:nvSpPr>
          <p:spPr bwMode="auto">
            <a:xfrm>
              <a:off x="12607926" y="7153275"/>
              <a:ext cx="125413" cy="88900"/>
            </a:xfrm>
            <a:custGeom>
              <a:avLst/>
              <a:gdLst>
                <a:gd name="T0" fmla="*/ 23 w 97"/>
                <a:gd name="T1" fmla="*/ 68 h 68"/>
                <a:gd name="T2" fmla="*/ 23 w 97"/>
                <a:gd name="T3" fmla="*/ 68 h 68"/>
                <a:gd name="T4" fmla="*/ 24 w 97"/>
                <a:gd name="T5" fmla="*/ 67 h 68"/>
                <a:gd name="T6" fmla="*/ 25 w 97"/>
                <a:gd name="T7" fmla="*/ 67 h 68"/>
                <a:gd name="T8" fmla="*/ 27 w 97"/>
                <a:gd name="T9" fmla="*/ 67 h 68"/>
                <a:gd name="T10" fmla="*/ 27 w 97"/>
                <a:gd name="T11" fmla="*/ 67 h 68"/>
                <a:gd name="T12" fmla="*/ 38 w 97"/>
                <a:gd name="T13" fmla="*/ 67 h 68"/>
                <a:gd name="T14" fmla="*/ 39 w 97"/>
                <a:gd name="T15" fmla="*/ 67 h 68"/>
                <a:gd name="T16" fmla="*/ 42 w 97"/>
                <a:gd name="T17" fmla="*/ 67 h 68"/>
                <a:gd name="T18" fmla="*/ 43 w 97"/>
                <a:gd name="T19" fmla="*/ 67 h 68"/>
                <a:gd name="T20" fmla="*/ 47 w 97"/>
                <a:gd name="T21" fmla="*/ 66 h 68"/>
                <a:gd name="T22" fmla="*/ 63 w 97"/>
                <a:gd name="T23" fmla="*/ 56 h 68"/>
                <a:gd name="T24" fmla="*/ 96 w 97"/>
                <a:gd name="T25" fmla="*/ 41 h 68"/>
                <a:gd name="T26" fmla="*/ 96 w 97"/>
                <a:gd name="T27" fmla="*/ 39 h 68"/>
                <a:gd name="T28" fmla="*/ 89 w 97"/>
                <a:gd name="T29" fmla="*/ 29 h 68"/>
                <a:gd name="T30" fmla="*/ 70 w 97"/>
                <a:gd name="T31" fmla="*/ 7 h 68"/>
                <a:gd name="T32" fmla="*/ 69 w 97"/>
                <a:gd name="T33" fmla="*/ 4 h 68"/>
                <a:gd name="T34" fmla="*/ 69 w 97"/>
                <a:gd name="T35" fmla="*/ 4 h 68"/>
                <a:gd name="T36" fmla="*/ 69 w 97"/>
                <a:gd name="T37" fmla="*/ 0 h 68"/>
                <a:gd name="T38" fmla="*/ 9 w 97"/>
                <a:gd name="T39" fmla="*/ 11 h 68"/>
                <a:gd name="T40" fmla="*/ 7 w 97"/>
                <a:gd name="T41" fmla="*/ 10 h 68"/>
                <a:gd name="T42" fmla="*/ 3 w 97"/>
                <a:gd name="T43" fmla="*/ 46 h 68"/>
                <a:gd name="T44" fmla="*/ 23 w 97"/>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68">
                  <a:moveTo>
                    <a:pt x="23" y="68"/>
                  </a:moveTo>
                  <a:cubicBezTo>
                    <a:pt x="23" y="68"/>
                    <a:pt x="23" y="68"/>
                    <a:pt x="23" y="68"/>
                  </a:cubicBezTo>
                  <a:cubicBezTo>
                    <a:pt x="23" y="68"/>
                    <a:pt x="24" y="68"/>
                    <a:pt x="24" y="67"/>
                  </a:cubicBezTo>
                  <a:cubicBezTo>
                    <a:pt x="25" y="67"/>
                    <a:pt x="25" y="67"/>
                    <a:pt x="25" y="67"/>
                  </a:cubicBezTo>
                  <a:cubicBezTo>
                    <a:pt x="25" y="67"/>
                    <a:pt x="26" y="67"/>
                    <a:pt x="27" y="67"/>
                  </a:cubicBezTo>
                  <a:cubicBezTo>
                    <a:pt x="27" y="67"/>
                    <a:pt x="27" y="67"/>
                    <a:pt x="27" y="67"/>
                  </a:cubicBezTo>
                  <a:cubicBezTo>
                    <a:pt x="30" y="67"/>
                    <a:pt x="34" y="67"/>
                    <a:pt x="38" y="67"/>
                  </a:cubicBezTo>
                  <a:cubicBezTo>
                    <a:pt x="39" y="67"/>
                    <a:pt x="39" y="67"/>
                    <a:pt x="39" y="67"/>
                  </a:cubicBezTo>
                  <a:cubicBezTo>
                    <a:pt x="40" y="67"/>
                    <a:pt x="41" y="67"/>
                    <a:pt x="42" y="67"/>
                  </a:cubicBezTo>
                  <a:cubicBezTo>
                    <a:pt x="42" y="67"/>
                    <a:pt x="43" y="67"/>
                    <a:pt x="43" y="67"/>
                  </a:cubicBezTo>
                  <a:cubicBezTo>
                    <a:pt x="44" y="66"/>
                    <a:pt x="45" y="66"/>
                    <a:pt x="47" y="66"/>
                  </a:cubicBezTo>
                  <a:cubicBezTo>
                    <a:pt x="56" y="64"/>
                    <a:pt x="58" y="53"/>
                    <a:pt x="63" y="56"/>
                  </a:cubicBezTo>
                  <a:cubicBezTo>
                    <a:pt x="68" y="58"/>
                    <a:pt x="93" y="45"/>
                    <a:pt x="96" y="41"/>
                  </a:cubicBezTo>
                  <a:cubicBezTo>
                    <a:pt x="96" y="40"/>
                    <a:pt x="96" y="40"/>
                    <a:pt x="96" y="39"/>
                  </a:cubicBezTo>
                  <a:cubicBezTo>
                    <a:pt x="97" y="36"/>
                    <a:pt x="90" y="33"/>
                    <a:pt x="89" y="29"/>
                  </a:cubicBezTo>
                  <a:cubicBezTo>
                    <a:pt x="89" y="25"/>
                    <a:pt x="72" y="9"/>
                    <a:pt x="70" y="7"/>
                  </a:cubicBezTo>
                  <a:cubicBezTo>
                    <a:pt x="69" y="6"/>
                    <a:pt x="69" y="5"/>
                    <a:pt x="69" y="4"/>
                  </a:cubicBezTo>
                  <a:cubicBezTo>
                    <a:pt x="69" y="4"/>
                    <a:pt x="69" y="4"/>
                    <a:pt x="69" y="4"/>
                  </a:cubicBezTo>
                  <a:cubicBezTo>
                    <a:pt x="69" y="3"/>
                    <a:pt x="69" y="2"/>
                    <a:pt x="69" y="0"/>
                  </a:cubicBezTo>
                  <a:cubicBezTo>
                    <a:pt x="45" y="4"/>
                    <a:pt x="9" y="11"/>
                    <a:pt x="9" y="11"/>
                  </a:cubicBezTo>
                  <a:cubicBezTo>
                    <a:pt x="9" y="11"/>
                    <a:pt x="8" y="11"/>
                    <a:pt x="7" y="10"/>
                  </a:cubicBezTo>
                  <a:cubicBezTo>
                    <a:pt x="3" y="22"/>
                    <a:pt x="0" y="38"/>
                    <a:pt x="3" y="46"/>
                  </a:cubicBezTo>
                  <a:cubicBezTo>
                    <a:pt x="5" y="54"/>
                    <a:pt x="13" y="60"/>
                    <a:pt x="23" y="6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83"/>
            <p:cNvSpPr>
              <a:spLocks/>
            </p:cNvSpPr>
            <p:nvPr/>
          </p:nvSpPr>
          <p:spPr bwMode="auto">
            <a:xfrm>
              <a:off x="12688888" y="6570663"/>
              <a:ext cx="812800" cy="473075"/>
            </a:xfrm>
            <a:custGeom>
              <a:avLst/>
              <a:gdLst>
                <a:gd name="T0" fmla="*/ 585 w 627"/>
                <a:gd name="T1" fmla="*/ 209 h 365"/>
                <a:gd name="T2" fmla="*/ 620 w 627"/>
                <a:gd name="T3" fmla="*/ 188 h 365"/>
                <a:gd name="T4" fmla="*/ 625 w 627"/>
                <a:gd name="T5" fmla="*/ 166 h 365"/>
                <a:gd name="T6" fmla="*/ 626 w 627"/>
                <a:gd name="T7" fmla="*/ 142 h 365"/>
                <a:gd name="T8" fmla="*/ 576 w 627"/>
                <a:gd name="T9" fmla="*/ 121 h 365"/>
                <a:gd name="T10" fmla="*/ 532 w 627"/>
                <a:gd name="T11" fmla="*/ 98 h 365"/>
                <a:gd name="T12" fmla="*/ 494 w 627"/>
                <a:gd name="T13" fmla="*/ 101 h 365"/>
                <a:gd name="T14" fmla="*/ 464 w 627"/>
                <a:gd name="T15" fmla="*/ 86 h 365"/>
                <a:gd name="T16" fmla="*/ 423 w 627"/>
                <a:gd name="T17" fmla="*/ 53 h 365"/>
                <a:gd name="T18" fmla="*/ 410 w 627"/>
                <a:gd name="T19" fmla="*/ 7 h 365"/>
                <a:gd name="T20" fmla="*/ 358 w 627"/>
                <a:gd name="T21" fmla="*/ 4 h 365"/>
                <a:gd name="T22" fmla="*/ 332 w 627"/>
                <a:gd name="T23" fmla="*/ 9 h 365"/>
                <a:gd name="T24" fmla="*/ 289 w 627"/>
                <a:gd name="T25" fmla="*/ 36 h 365"/>
                <a:gd name="T26" fmla="*/ 250 w 627"/>
                <a:gd name="T27" fmla="*/ 46 h 365"/>
                <a:gd name="T28" fmla="*/ 204 w 627"/>
                <a:gd name="T29" fmla="*/ 36 h 365"/>
                <a:gd name="T30" fmla="*/ 148 w 627"/>
                <a:gd name="T31" fmla="*/ 28 h 365"/>
                <a:gd name="T32" fmla="*/ 65 w 627"/>
                <a:gd name="T33" fmla="*/ 34 h 365"/>
                <a:gd name="T34" fmla="*/ 49 w 627"/>
                <a:gd name="T35" fmla="*/ 50 h 365"/>
                <a:gd name="T36" fmla="*/ 47 w 627"/>
                <a:gd name="T37" fmla="*/ 97 h 365"/>
                <a:gd name="T38" fmla="*/ 16 w 627"/>
                <a:gd name="T39" fmla="*/ 155 h 365"/>
                <a:gd name="T40" fmla="*/ 16 w 627"/>
                <a:gd name="T41" fmla="*/ 198 h 365"/>
                <a:gd name="T42" fmla="*/ 35 w 627"/>
                <a:gd name="T43" fmla="*/ 201 h 365"/>
                <a:gd name="T44" fmla="*/ 91 w 627"/>
                <a:gd name="T45" fmla="*/ 213 h 365"/>
                <a:gd name="T46" fmla="*/ 124 w 627"/>
                <a:gd name="T47" fmla="*/ 207 h 365"/>
                <a:gd name="T48" fmla="*/ 187 w 627"/>
                <a:gd name="T49" fmla="*/ 182 h 365"/>
                <a:gd name="T50" fmla="*/ 240 w 627"/>
                <a:gd name="T51" fmla="*/ 216 h 365"/>
                <a:gd name="T52" fmla="*/ 270 w 627"/>
                <a:gd name="T53" fmla="*/ 274 h 365"/>
                <a:gd name="T54" fmla="*/ 232 w 627"/>
                <a:gd name="T55" fmla="*/ 286 h 365"/>
                <a:gd name="T56" fmla="*/ 225 w 627"/>
                <a:gd name="T57" fmla="*/ 326 h 365"/>
                <a:gd name="T58" fmla="*/ 257 w 627"/>
                <a:gd name="T59" fmla="*/ 327 h 365"/>
                <a:gd name="T60" fmla="*/ 304 w 627"/>
                <a:gd name="T61" fmla="*/ 265 h 365"/>
                <a:gd name="T62" fmla="*/ 347 w 627"/>
                <a:gd name="T63" fmla="*/ 282 h 365"/>
                <a:gd name="T64" fmla="*/ 357 w 627"/>
                <a:gd name="T65" fmla="*/ 317 h 365"/>
                <a:gd name="T66" fmla="*/ 394 w 627"/>
                <a:gd name="T67" fmla="*/ 360 h 365"/>
                <a:gd name="T68" fmla="*/ 456 w 627"/>
                <a:gd name="T69" fmla="*/ 338 h 365"/>
                <a:gd name="T70" fmla="*/ 468 w 627"/>
                <a:gd name="T71" fmla="*/ 322 h 365"/>
                <a:gd name="T72" fmla="*/ 484 w 627"/>
                <a:gd name="T73" fmla="*/ 266 h 365"/>
                <a:gd name="T74" fmla="*/ 557 w 627"/>
                <a:gd name="T75" fmla="*/ 244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27" h="365">
                  <a:moveTo>
                    <a:pt x="558" y="227"/>
                  </a:moveTo>
                  <a:cubicBezTo>
                    <a:pt x="563" y="227"/>
                    <a:pt x="579" y="209"/>
                    <a:pt x="585" y="209"/>
                  </a:cubicBezTo>
                  <a:cubicBezTo>
                    <a:pt x="590" y="209"/>
                    <a:pt x="614" y="213"/>
                    <a:pt x="614" y="209"/>
                  </a:cubicBezTo>
                  <a:cubicBezTo>
                    <a:pt x="614" y="205"/>
                    <a:pt x="622" y="192"/>
                    <a:pt x="620" y="188"/>
                  </a:cubicBezTo>
                  <a:cubicBezTo>
                    <a:pt x="618" y="184"/>
                    <a:pt x="611" y="179"/>
                    <a:pt x="612" y="175"/>
                  </a:cubicBezTo>
                  <a:cubicBezTo>
                    <a:pt x="614" y="171"/>
                    <a:pt x="625" y="171"/>
                    <a:pt x="625" y="166"/>
                  </a:cubicBezTo>
                  <a:cubicBezTo>
                    <a:pt x="625" y="162"/>
                    <a:pt x="616" y="159"/>
                    <a:pt x="616" y="156"/>
                  </a:cubicBezTo>
                  <a:cubicBezTo>
                    <a:pt x="616" y="153"/>
                    <a:pt x="627" y="148"/>
                    <a:pt x="626" y="142"/>
                  </a:cubicBezTo>
                  <a:cubicBezTo>
                    <a:pt x="625" y="135"/>
                    <a:pt x="616" y="134"/>
                    <a:pt x="606" y="129"/>
                  </a:cubicBezTo>
                  <a:cubicBezTo>
                    <a:pt x="596" y="124"/>
                    <a:pt x="586" y="126"/>
                    <a:pt x="576" y="121"/>
                  </a:cubicBezTo>
                  <a:cubicBezTo>
                    <a:pt x="567" y="117"/>
                    <a:pt x="547" y="120"/>
                    <a:pt x="547" y="117"/>
                  </a:cubicBezTo>
                  <a:cubicBezTo>
                    <a:pt x="547" y="113"/>
                    <a:pt x="535" y="103"/>
                    <a:pt x="532" y="98"/>
                  </a:cubicBezTo>
                  <a:cubicBezTo>
                    <a:pt x="529" y="92"/>
                    <a:pt x="519" y="95"/>
                    <a:pt x="512" y="99"/>
                  </a:cubicBezTo>
                  <a:cubicBezTo>
                    <a:pt x="506" y="103"/>
                    <a:pt x="501" y="105"/>
                    <a:pt x="494" y="101"/>
                  </a:cubicBezTo>
                  <a:cubicBezTo>
                    <a:pt x="488" y="97"/>
                    <a:pt x="483" y="91"/>
                    <a:pt x="477" y="93"/>
                  </a:cubicBezTo>
                  <a:cubicBezTo>
                    <a:pt x="472" y="95"/>
                    <a:pt x="462" y="94"/>
                    <a:pt x="464" y="86"/>
                  </a:cubicBezTo>
                  <a:cubicBezTo>
                    <a:pt x="466" y="78"/>
                    <a:pt x="454" y="61"/>
                    <a:pt x="448" y="59"/>
                  </a:cubicBezTo>
                  <a:cubicBezTo>
                    <a:pt x="443" y="56"/>
                    <a:pt x="427" y="60"/>
                    <a:pt x="423" y="53"/>
                  </a:cubicBezTo>
                  <a:cubicBezTo>
                    <a:pt x="419" y="45"/>
                    <a:pt x="412" y="39"/>
                    <a:pt x="415" y="33"/>
                  </a:cubicBezTo>
                  <a:cubicBezTo>
                    <a:pt x="418" y="28"/>
                    <a:pt x="414" y="13"/>
                    <a:pt x="410" y="7"/>
                  </a:cubicBezTo>
                  <a:cubicBezTo>
                    <a:pt x="406" y="0"/>
                    <a:pt x="387" y="1"/>
                    <a:pt x="381" y="3"/>
                  </a:cubicBezTo>
                  <a:cubicBezTo>
                    <a:pt x="376" y="6"/>
                    <a:pt x="363" y="1"/>
                    <a:pt x="358" y="4"/>
                  </a:cubicBezTo>
                  <a:cubicBezTo>
                    <a:pt x="352" y="7"/>
                    <a:pt x="349" y="13"/>
                    <a:pt x="342" y="13"/>
                  </a:cubicBezTo>
                  <a:cubicBezTo>
                    <a:pt x="337" y="13"/>
                    <a:pt x="334" y="12"/>
                    <a:pt x="332" y="9"/>
                  </a:cubicBezTo>
                  <a:cubicBezTo>
                    <a:pt x="324" y="13"/>
                    <a:pt x="309" y="13"/>
                    <a:pt x="309" y="13"/>
                  </a:cubicBezTo>
                  <a:cubicBezTo>
                    <a:pt x="309" y="13"/>
                    <a:pt x="289" y="30"/>
                    <a:pt x="289" y="36"/>
                  </a:cubicBezTo>
                  <a:cubicBezTo>
                    <a:pt x="289" y="42"/>
                    <a:pt x="288" y="53"/>
                    <a:pt x="282" y="48"/>
                  </a:cubicBezTo>
                  <a:cubicBezTo>
                    <a:pt x="277" y="42"/>
                    <a:pt x="255" y="42"/>
                    <a:pt x="250" y="46"/>
                  </a:cubicBezTo>
                  <a:cubicBezTo>
                    <a:pt x="245" y="49"/>
                    <a:pt x="237" y="33"/>
                    <a:pt x="227" y="38"/>
                  </a:cubicBezTo>
                  <a:cubicBezTo>
                    <a:pt x="218" y="43"/>
                    <a:pt x="205" y="31"/>
                    <a:pt x="204" y="36"/>
                  </a:cubicBezTo>
                  <a:cubicBezTo>
                    <a:pt x="203" y="41"/>
                    <a:pt x="190" y="37"/>
                    <a:pt x="180" y="33"/>
                  </a:cubicBezTo>
                  <a:cubicBezTo>
                    <a:pt x="171" y="29"/>
                    <a:pt x="154" y="35"/>
                    <a:pt x="148" y="28"/>
                  </a:cubicBezTo>
                  <a:cubicBezTo>
                    <a:pt x="142" y="21"/>
                    <a:pt x="101" y="21"/>
                    <a:pt x="88" y="21"/>
                  </a:cubicBezTo>
                  <a:cubicBezTo>
                    <a:pt x="74" y="21"/>
                    <a:pt x="71" y="28"/>
                    <a:pt x="65" y="34"/>
                  </a:cubicBezTo>
                  <a:cubicBezTo>
                    <a:pt x="59" y="40"/>
                    <a:pt x="53" y="39"/>
                    <a:pt x="46" y="38"/>
                  </a:cubicBezTo>
                  <a:cubicBezTo>
                    <a:pt x="47" y="44"/>
                    <a:pt x="48" y="48"/>
                    <a:pt x="49" y="50"/>
                  </a:cubicBezTo>
                  <a:cubicBezTo>
                    <a:pt x="52" y="55"/>
                    <a:pt x="67" y="78"/>
                    <a:pt x="63" y="85"/>
                  </a:cubicBezTo>
                  <a:cubicBezTo>
                    <a:pt x="59" y="92"/>
                    <a:pt x="52" y="92"/>
                    <a:pt x="47" y="97"/>
                  </a:cubicBezTo>
                  <a:cubicBezTo>
                    <a:pt x="43" y="103"/>
                    <a:pt x="16" y="127"/>
                    <a:pt x="15" y="131"/>
                  </a:cubicBezTo>
                  <a:cubicBezTo>
                    <a:pt x="14" y="134"/>
                    <a:pt x="19" y="152"/>
                    <a:pt x="16" y="155"/>
                  </a:cubicBezTo>
                  <a:cubicBezTo>
                    <a:pt x="12" y="158"/>
                    <a:pt x="0" y="174"/>
                    <a:pt x="0" y="180"/>
                  </a:cubicBezTo>
                  <a:cubicBezTo>
                    <a:pt x="0" y="187"/>
                    <a:pt x="8" y="195"/>
                    <a:pt x="16" y="198"/>
                  </a:cubicBezTo>
                  <a:cubicBezTo>
                    <a:pt x="18" y="199"/>
                    <a:pt x="20" y="200"/>
                    <a:pt x="21" y="202"/>
                  </a:cubicBezTo>
                  <a:cubicBezTo>
                    <a:pt x="27" y="201"/>
                    <a:pt x="32" y="201"/>
                    <a:pt x="35" y="201"/>
                  </a:cubicBezTo>
                  <a:cubicBezTo>
                    <a:pt x="40" y="201"/>
                    <a:pt x="63" y="207"/>
                    <a:pt x="70" y="207"/>
                  </a:cubicBezTo>
                  <a:cubicBezTo>
                    <a:pt x="77" y="207"/>
                    <a:pt x="88" y="210"/>
                    <a:pt x="91" y="213"/>
                  </a:cubicBezTo>
                  <a:cubicBezTo>
                    <a:pt x="94" y="216"/>
                    <a:pt x="101" y="214"/>
                    <a:pt x="107" y="209"/>
                  </a:cubicBezTo>
                  <a:cubicBezTo>
                    <a:pt x="112" y="204"/>
                    <a:pt x="118" y="207"/>
                    <a:pt x="124" y="207"/>
                  </a:cubicBezTo>
                  <a:cubicBezTo>
                    <a:pt x="130" y="207"/>
                    <a:pt x="141" y="202"/>
                    <a:pt x="144" y="196"/>
                  </a:cubicBezTo>
                  <a:cubicBezTo>
                    <a:pt x="147" y="191"/>
                    <a:pt x="178" y="183"/>
                    <a:pt x="187" y="182"/>
                  </a:cubicBezTo>
                  <a:cubicBezTo>
                    <a:pt x="195" y="181"/>
                    <a:pt x="207" y="197"/>
                    <a:pt x="215" y="197"/>
                  </a:cubicBezTo>
                  <a:cubicBezTo>
                    <a:pt x="222" y="197"/>
                    <a:pt x="235" y="203"/>
                    <a:pt x="240" y="216"/>
                  </a:cubicBezTo>
                  <a:cubicBezTo>
                    <a:pt x="244" y="230"/>
                    <a:pt x="256" y="246"/>
                    <a:pt x="261" y="251"/>
                  </a:cubicBezTo>
                  <a:cubicBezTo>
                    <a:pt x="267" y="257"/>
                    <a:pt x="270" y="270"/>
                    <a:pt x="270" y="274"/>
                  </a:cubicBezTo>
                  <a:cubicBezTo>
                    <a:pt x="270" y="279"/>
                    <a:pt x="258" y="273"/>
                    <a:pt x="246" y="270"/>
                  </a:cubicBezTo>
                  <a:cubicBezTo>
                    <a:pt x="233" y="267"/>
                    <a:pt x="232" y="280"/>
                    <a:pt x="232" y="286"/>
                  </a:cubicBezTo>
                  <a:cubicBezTo>
                    <a:pt x="232" y="292"/>
                    <a:pt x="215" y="314"/>
                    <a:pt x="212" y="318"/>
                  </a:cubicBezTo>
                  <a:cubicBezTo>
                    <a:pt x="208" y="322"/>
                    <a:pt x="218" y="325"/>
                    <a:pt x="225" y="326"/>
                  </a:cubicBezTo>
                  <a:cubicBezTo>
                    <a:pt x="228" y="327"/>
                    <a:pt x="241" y="318"/>
                    <a:pt x="245" y="318"/>
                  </a:cubicBezTo>
                  <a:cubicBezTo>
                    <a:pt x="247" y="318"/>
                    <a:pt x="252" y="322"/>
                    <a:pt x="257" y="327"/>
                  </a:cubicBezTo>
                  <a:cubicBezTo>
                    <a:pt x="256" y="311"/>
                    <a:pt x="259" y="311"/>
                    <a:pt x="274" y="300"/>
                  </a:cubicBezTo>
                  <a:cubicBezTo>
                    <a:pt x="289" y="289"/>
                    <a:pt x="291" y="268"/>
                    <a:pt x="304" y="265"/>
                  </a:cubicBezTo>
                  <a:cubicBezTo>
                    <a:pt x="318" y="262"/>
                    <a:pt x="323" y="256"/>
                    <a:pt x="343" y="259"/>
                  </a:cubicBezTo>
                  <a:cubicBezTo>
                    <a:pt x="363" y="262"/>
                    <a:pt x="333" y="275"/>
                    <a:pt x="347" y="282"/>
                  </a:cubicBezTo>
                  <a:cubicBezTo>
                    <a:pt x="360" y="289"/>
                    <a:pt x="402" y="280"/>
                    <a:pt x="404" y="290"/>
                  </a:cubicBezTo>
                  <a:cubicBezTo>
                    <a:pt x="406" y="301"/>
                    <a:pt x="356" y="311"/>
                    <a:pt x="357" y="317"/>
                  </a:cubicBezTo>
                  <a:cubicBezTo>
                    <a:pt x="358" y="322"/>
                    <a:pt x="384" y="327"/>
                    <a:pt x="393" y="333"/>
                  </a:cubicBezTo>
                  <a:cubicBezTo>
                    <a:pt x="401" y="338"/>
                    <a:pt x="390" y="354"/>
                    <a:pt x="394" y="360"/>
                  </a:cubicBezTo>
                  <a:cubicBezTo>
                    <a:pt x="398" y="365"/>
                    <a:pt x="412" y="361"/>
                    <a:pt x="423" y="353"/>
                  </a:cubicBezTo>
                  <a:cubicBezTo>
                    <a:pt x="434" y="345"/>
                    <a:pt x="442" y="348"/>
                    <a:pt x="456" y="338"/>
                  </a:cubicBezTo>
                  <a:cubicBezTo>
                    <a:pt x="471" y="329"/>
                    <a:pt x="500" y="337"/>
                    <a:pt x="503" y="332"/>
                  </a:cubicBezTo>
                  <a:cubicBezTo>
                    <a:pt x="507" y="326"/>
                    <a:pt x="495" y="320"/>
                    <a:pt x="468" y="322"/>
                  </a:cubicBezTo>
                  <a:cubicBezTo>
                    <a:pt x="441" y="324"/>
                    <a:pt x="439" y="299"/>
                    <a:pt x="439" y="294"/>
                  </a:cubicBezTo>
                  <a:cubicBezTo>
                    <a:pt x="439" y="288"/>
                    <a:pt x="467" y="267"/>
                    <a:pt x="484" y="266"/>
                  </a:cubicBezTo>
                  <a:cubicBezTo>
                    <a:pt x="500" y="264"/>
                    <a:pt x="513" y="259"/>
                    <a:pt x="528" y="252"/>
                  </a:cubicBezTo>
                  <a:cubicBezTo>
                    <a:pt x="535" y="249"/>
                    <a:pt x="546" y="246"/>
                    <a:pt x="557" y="244"/>
                  </a:cubicBezTo>
                  <a:cubicBezTo>
                    <a:pt x="555" y="237"/>
                    <a:pt x="553" y="228"/>
                    <a:pt x="558" y="2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84"/>
            <p:cNvSpPr>
              <a:spLocks/>
            </p:cNvSpPr>
            <p:nvPr/>
          </p:nvSpPr>
          <p:spPr bwMode="auto">
            <a:xfrm>
              <a:off x="12734926" y="6329363"/>
              <a:ext cx="428625" cy="309563"/>
            </a:xfrm>
            <a:custGeom>
              <a:avLst/>
              <a:gdLst>
                <a:gd name="T0" fmla="*/ 310 w 331"/>
                <a:gd name="T1" fmla="*/ 117 h 239"/>
                <a:gd name="T2" fmla="*/ 289 w 331"/>
                <a:gd name="T3" fmla="*/ 97 h 239"/>
                <a:gd name="T4" fmla="*/ 273 w 331"/>
                <a:gd name="T5" fmla="*/ 76 h 239"/>
                <a:gd name="T6" fmla="*/ 269 w 331"/>
                <a:gd name="T7" fmla="*/ 51 h 239"/>
                <a:gd name="T8" fmla="*/ 266 w 331"/>
                <a:gd name="T9" fmla="*/ 26 h 239"/>
                <a:gd name="T10" fmla="*/ 233 w 331"/>
                <a:gd name="T11" fmla="*/ 17 h 239"/>
                <a:gd name="T12" fmla="*/ 215 w 331"/>
                <a:gd name="T13" fmla="*/ 17 h 239"/>
                <a:gd name="T14" fmla="*/ 197 w 331"/>
                <a:gd name="T15" fmla="*/ 8 h 239"/>
                <a:gd name="T16" fmla="*/ 178 w 331"/>
                <a:gd name="T17" fmla="*/ 3 h 239"/>
                <a:gd name="T18" fmla="*/ 176 w 331"/>
                <a:gd name="T19" fmla="*/ 0 h 239"/>
                <a:gd name="T20" fmla="*/ 165 w 331"/>
                <a:gd name="T21" fmla="*/ 5 h 239"/>
                <a:gd name="T22" fmla="*/ 152 w 331"/>
                <a:gd name="T23" fmla="*/ 17 h 239"/>
                <a:gd name="T24" fmla="*/ 128 w 331"/>
                <a:gd name="T25" fmla="*/ 20 h 239"/>
                <a:gd name="T26" fmla="*/ 118 w 331"/>
                <a:gd name="T27" fmla="*/ 39 h 239"/>
                <a:gd name="T28" fmla="*/ 114 w 331"/>
                <a:gd name="T29" fmla="*/ 53 h 239"/>
                <a:gd name="T30" fmla="*/ 103 w 331"/>
                <a:gd name="T31" fmla="*/ 62 h 239"/>
                <a:gd name="T32" fmla="*/ 85 w 331"/>
                <a:gd name="T33" fmla="*/ 79 h 239"/>
                <a:gd name="T34" fmla="*/ 80 w 331"/>
                <a:gd name="T35" fmla="*/ 95 h 239"/>
                <a:gd name="T36" fmla="*/ 57 w 331"/>
                <a:gd name="T37" fmla="*/ 103 h 239"/>
                <a:gd name="T38" fmla="*/ 39 w 331"/>
                <a:gd name="T39" fmla="*/ 111 h 239"/>
                <a:gd name="T40" fmla="*/ 14 w 331"/>
                <a:gd name="T41" fmla="*/ 109 h 239"/>
                <a:gd name="T42" fmla="*/ 13 w 331"/>
                <a:gd name="T43" fmla="*/ 112 h 239"/>
                <a:gd name="T44" fmla="*/ 19 w 331"/>
                <a:gd name="T45" fmla="*/ 139 h 239"/>
                <a:gd name="T46" fmla="*/ 20 w 331"/>
                <a:gd name="T47" fmla="*/ 169 h 239"/>
                <a:gd name="T48" fmla="*/ 0 w 331"/>
                <a:gd name="T49" fmla="*/ 187 h 239"/>
                <a:gd name="T50" fmla="*/ 12 w 331"/>
                <a:gd name="T51" fmla="*/ 205 h 239"/>
                <a:gd name="T52" fmla="*/ 11 w 331"/>
                <a:gd name="T53" fmla="*/ 224 h 239"/>
                <a:gd name="T54" fmla="*/ 30 w 331"/>
                <a:gd name="T55" fmla="*/ 220 h 239"/>
                <a:gd name="T56" fmla="*/ 53 w 331"/>
                <a:gd name="T57" fmla="*/ 207 h 239"/>
                <a:gd name="T58" fmla="*/ 113 w 331"/>
                <a:gd name="T59" fmla="*/ 214 h 239"/>
                <a:gd name="T60" fmla="*/ 145 w 331"/>
                <a:gd name="T61" fmla="*/ 219 h 239"/>
                <a:gd name="T62" fmla="*/ 169 w 331"/>
                <a:gd name="T63" fmla="*/ 222 h 239"/>
                <a:gd name="T64" fmla="*/ 192 w 331"/>
                <a:gd name="T65" fmla="*/ 224 h 239"/>
                <a:gd name="T66" fmla="*/ 215 w 331"/>
                <a:gd name="T67" fmla="*/ 232 h 239"/>
                <a:gd name="T68" fmla="*/ 247 w 331"/>
                <a:gd name="T69" fmla="*/ 234 h 239"/>
                <a:gd name="T70" fmla="*/ 254 w 331"/>
                <a:gd name="T71" fmla="*/ 222 h 239"/>
                <a:gd name="T72" fmla="*/ 274 w 331"/>
                <a:gd name="T73" fmla="*/ 199 h 239"/>
                <a:gd name="T74" fmla="*/ 297 w 331"/>
                <a:gd name="T75" fmla="*/ 195 h 239"/>
                <a:gd name="T76" fmla="*/ 292 w 331"/>
                <a:gd name="T77" fmla="*/ 180 h 239"/>
                <a:gd name="T78" fmla="*/ 286 w 331"/>
                <a:gd name="T79" fmla="*/ 147 h 239"/>
                <a:gd name="T80" fmla="*/ 311 w 331"/>
                <a:gd name="T81" fmla="*/ 151 h 239"/>
                <a:gd name="T82" fmla="*/ 329 w 331"/>
                <a:gd name="T83" fmla="*/ 135 h 239"/>
                <a:gd name="T84" fmla="*/ 310 w 331"/>
                <a:gd name="T85" fmla="*/ 11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239">
                  <a:moveTo>
                    <a:pt x="310" y="117"/>
                  </a:moveTo>
                  <a:cubicBezTo>
                    <a:pt x="303" y="115"/>
                    <a:pt x="300" y="101"/>
                    <a:pt x="289" y="97"/>
                  </a:cubicBezTo>
                  <a:cubicBezTo>
                    <a:pt x="279" y="94"/>
                    <a:pt x="282" y="81"/>
                    <a:pt x="273" y="76"/>
                  </a:cubicBezTo>
                  <a:cubicBezTo>
                    <a:pt x="264" y="70"/>
                    <a:pt x="270" y="59"/>
                    <a:pt x="269" y="51"/>
                  </a:cubicBezTo>
                  <a:cubicBezTo>
                    <a:pt x="268" y="42"/>
                    <a:pt x="271" y="29"/>
                    <a:pt x="266" y="26"/>
                  </a:cubicBezTo>
                  <a:cubicBezTo>
                    <a:pt x="261" y="24"/>
                    <a:pt x="242" y="13"/>
                    <a:pt x="233" y="17"/>
                  </a:cubicBezTo>
                  <a:cubicBezTo>
                    <a:pt x="225" y="21"/>
                    <a:pt x="218" y="24"/>
                    <a:pt x="215" y="17"/>
                  </a:cubicBezTo>
                  <a:cubicBezTo>
                    <a:pt x="211" y="10"/>
                    <a:pt x="205" y="6"/>
                    <a:pt x="197" y="8"/>
                  </a:cubicBezTo>
                  <a:cubicBezTo>
                    <a:pt x="188" y="11"/>
                    <a:pt x="183" y="7"/>
                    <a:pt x="178" y="3"/>
                  </a:cubicBezTo>
                  <a:cubicBezTo>
                    <a:pt x="177" y="2"/>
                    <a:pt x="177" y="1"/>
                    <a:pt x="176" y="0"/>
                  </a:cubicBezTo>
                  <a:cubicBezTo>
                    <a:pt x="173" y="1"/>
                    <a:pt x="168" y="2"/>
                    <a:pt x="165" y="5"/>
                  </a:cubicBezTo>
                  <a:cubicBezTo>
                    <a:pt x="160" y="9"/>
                    <a:pt x="159" y="17"/>
                    <a:pt x="152" y="17"/>
                  </a:cubicBezTo>
                  <a:cubicBezTo>
                    <a:pt x="144" y="17"/>
                    <a:pt x="136" y="14"/>
                    <a:pt x="128" y="20"/>
                  </a:cubicBezTo>
                  <a:cubicBezTo>
                    <a:pt x="119" y="27"/>
                    <a:pt x="117" y="34"/>
                    <a:pt x="118" y="39"/>
                  </a:cubicBezTo>
                  <a:cubicBezTo>
                    <a:pt x="119" y="44"/>
                    <a:pt x="120" y="53"/>
                    <a:pt x="114" y="53"/>
                  </a:cubicBezTo>
                  <a:cubicBezTo>
                    <a:pt x="108" y="53"/>
                    <a:pt x="109" y="60"/>
                    <a:pt x="103" y="62"/>
                  </a:cubicBezTo>
                  <a:cubicBezTo>
                    <a:pt x="96" y="64"/>
                    <a:pt x="86" y="73"/>
                    <a:pt x="85" y="79"/>
                  </a:cubicBezTo>
                  <a:cubicBezTo>
                    <a:pt x="84" y="84"/>
                    <a:pt x="84" y="95"/>
                    <a:pt x="80" y="95"/>
                  </a:cubicBezTo>
                  <a:cubicBezTo>
                    <a:pt x="76" y="95"/>
                    <a:pt x="61" y="97"/>
                    <a:pt x="57" y="103"/>
                  </a:cubicBezTo>
                  <a:cubicBezTo>
                    <a:pt x="53" y="108"/>
                    <a:pt x="48" y="113"/>
                    <a:pt x="39" y="111"/>
                  </a:cubicBezTo>
                  <a:cubicBezTo>
                    <a:pt x="35" y="110"/>
                    <a:pt x="24" y="109"/>
                    <a:pt x="14" y="109"/>
                  </a:cubicBezTo>
                  <a:cubicBezTo>
                    <a:pt x="14" y="110"/>
                    <a:pt x="14" y="111"/>
                    <a:pt x="13" y="112"/>
                  </a:cubicBezTo>
                  <a:cubicBezTo>
                    <a:pt x="9" y="123"/>
                    <a:pt x="12" y="133"/>
                    <a:pt x="19" y="139"/>
                  </a:cubicBezTo>
                  <a:cubicBezTo>
                    <a:pt x="25" y="144"/>
                    <a:pt x="27" y="166"/>
                    <a:pt x="20" y="169"/>
                  </a:cubicBezTo>
                  <a:cubicBezTo>
                    <a:pt x="13" y="172"/>
                    <a:pt x="0" y="182"/>
                    <a:pt x="0" y="187"/>
                  </a:cubicBezTo>
                  <a:cubicBezTo>
                    <a:pt x="0" y="193"/>
                    <a:pt x="14" y="197"/>
                    <a:pt x="12" y="205"/>
                  </a:cubicBezTo>
                  <a:cubicBezTo>
                    <a:pt x="10" y="210"/>
                    <a:pt x="10" y="217"/>
                    <a:pt x="11" y="224"/>
                  </a:cubicBezTo>
                  <a:cubicBezTo>
                    <a:pt x="18" y="225"/>
                    <a:pt x="24" y="226"/>
                    <a:pt x="30" y="220"/>
                  </a:cubicBezTo>
                  <a:cubicBezTo>
                    <a:pt x="36" y="214"/>
                    <a:pt x="39" y="207"/>
                    <a:pt x="53" y="207"/>
                  </a:cubicBezTo>
                  <a:cubicBezTo>
                    <a:pt x="66" y="207"/>
                    <a:pt x="107" y="207"/>
                    <a:pt x="113" y="214"/>
                  </a:cubicBezTo>
                  <a:cubicBezTo>
                    <a:pt x="119" y="221"/>
                    <a:pt x="136" y="215"/>
                    <a:pt x="145" y="219"/>
                  </a:cubicBezTo>
                  <a:cubicBezTo>
                    <a:pt x="155" y="223"/>
                    <a:pt x="168" y="227"/>
                    <a:pt x="169" y="222"/>
                  </a:cubicBezTo>
                  <a:cubicBezTo>
                    <a:pt x="170" y="217"/>
                    <a:pt x="183" y="229"/>
                    <a:pt x="192" y="224"/>
                  </a:cubicBezTo>
                  <a:cubicBezTo>
                    <a:pt x="202" y="219"/>
                    <a:pt x="210" y="235"/>
                    <a:pt x="215" y="232"/>
                  </a:cubicBezTo>
                  <a:cubicBezTo>
                    <a:pt x="220" y="228"/>
                    <a:pt x="242" y="228"/>
                    <a:pt x="247" y="234"/>
                  </a:cubicBezTo>
                  <a:cubicBezTo>
                    <a:pt x="253" y="239"/>
                    <a:pt x="254" y="228"/>
                    <a:pt x="254" y="222"/>
                  </a:cubicBezTo>
                  <a:cubicBezTo>
                    <a:pt x="254" y="216"/>
                    <a:pt x="274" y="199"/>
                    <a:pt x="274" y="199"/>
                  </a:cubicBezTo>
                  <a:cubicBezTo>
                    <a:pt x="274" y="199"/>
                    <a:pt x="289" y="199"/>
                    <a:pt x="297" y="195"/>
                  </a:cubicBezTo>
                  <a:cubicBezTo>
                    <a:pt x="295" y="192"/>
                    <a:pt x="293" y="188"/>
                    <a:pt x="292" y="180"/>
                  </a:cubicBezTo>
                  <a:cubicBezTo>
                    <a:pt x="288" y="163"/>
                    <a:pt x="282" y="153"/>
                    <a:pt x="286" y="147"/>
                  </a:cubicBezTo>
                  <a:cubicBezTo>
                    <a:pt x="291" y="142"/>
                    <a:pt x="304" y="154"/>
                    <a:pt x="311" y="151"/>
                  </a:cubicBezTo>
                  <a:cubicBezTo>
                    <a:pt x="318" y="148"/>
                    <a:pt x="331" y="142"/>
                    <a:pt x="329" y="135"/>
                  </a:cubicBezTo>
                  <a:cubicBezTo>
                    <a:pt x="328" y="128"/>
                    <a:pt x="316" y="118"/>
                    <a:pt x="310"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85"/>
            <p:cNvSpPr>
              <a:spLocks/>
            </p:cNvSpPr>
            <p:nvPr/>
          </p:nvSpPr>
          <p:spPr bwMode="auto">
            <a:xfrm>
              <a:off x="12626976" y="6207125"/>
              <a:ext cx="334963" cy="158750"/>
            </a:xfrm>
            <a:custGeom>
              <a:avLst/>
              <a:gdLst>
                <a:gd name="T0" fmla="*/ 87 w 259"/>
                <a:gd name="T1" fmla="*/ 86 h 123"/>
                <a:gd name="T2" fmla="*/ 132 w 259"/>
                <a:gd name="T3" fmla="*/ 86 h 123"/>
                <a:gd name="T4" fmla="*/ 153 w 259"/>
                <a:gd name="T5" fmla="*/ 94 h 123"/>
                <a:gd name="T6" fmla="*/ 186 w 259"/>
                <a:gd name="T7" fmla="*/ 112 h 123"/>
                <a:gd name="T8" fmla="*/ 204 w 259"/>
                <a:gd name="T9" fmla="*/ 123 h 123"/>
                <a:gd name="T10" fmla="*/ 211 w 259"/>
                <a:gd name="T11" fmla="*/ 115 h 123"/>
                <a:gd name="T12" fmla="*/ 235 w 259"/>
                <a:gd name="T13" fmla="*/ 112 h 123"/>
                <a:gd name="T14" fmla="*/ 248 w 259"/>
                <a:gd name="T15" fmla="*/ 100 h 123"/>
                <a:gd name="T16" fmla="*/ 259 w 259"/>
                <a:gd name="T17" fmla="*/ 95 h 123"/>
                <a:gd name="T18" fmla="*/ 252 w 259"/>
                <a:gd name="T19" fmla="*/ 74 h 123"/>
                <a:gd name="T20" fmla="*/ 241 w 259"/>
                <a:gd name="T21" fmla="*/ 54 h 123"/>
                <a:gd name="T22" fmla="*/ 237 w 259"/>
                <a:gd name="T23" fmla="*/ 34 h 123"/>
                <a:gd name="T24" fmla="*/ 231 w 259"/>
                <a:gd name="T25" fmla="*/ 25 h 123"/>
                <a:gd name="T26" fmla="*/ 197 w 259"/>
                <a:gd name="T27" fmla="*/ 23 h 123"/>
                <a:gd name="T28" fmla="*/ 162 w 259"/>
                <a:gd name="T29" fmla="*/ 2 h 123"/>
                <a:gd name="T30" fmla="*/ 124 w 259"/>
                <a:gd name="T31" fmla="*/ 3 h 123"/>
                <a:gd name="T32" fmla="*/ 121 w 259"/>
                <a:gd name="T33" fmla="*/ 37 h 123"/>
                <a:gd name="T34" fmla="*/ 92 w 259"/>
                <a:gd name="T35" fmla="*/ 51 h 123"/>
                <a:gd name="T36" fmla="*/ 61 w 259"/>
                <a:gd name="T37" fmla="*/ 15 h 123"/>
                <a:gd name="T38" fmla="*/ 27 w 259"/>
                <a:gd name="T39" fmla="*/ 30 h 123"/>
                <a:gd name="T40" fmla="*/ 13 w 259"/>
                <a:gd name="T41" fmla="*/ 58 h 123"/>
                <a:gd name="T42" fmla="*/ 8 w 259"/>
                <a:gd name="T43" fmla="*/ 92 h 123"/>
                <a:gd name="T44" fmla="*/ 9 w 259"/>
                <a:gd name="T45" fmla="*/ 93 h 123"/>
                <a:gd name="T46" fmla="*/ 37 w 259"/>
                <a:gd name="T47" fmla="*/ 86 h 123"/>
                <a:gd name="T48" fmla="*/ 87 w 259"/>
                <a:gd name="T49" fmla="*/ 8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9" h="123">
                  <a:moveTo>
                    <a:pt x="87" y="86"/>
                  </a:moveTo>
                  <a:cubicBezTo>
                    <a:pt x="97" y="86"/>
                    <a:pt x="119" y="91"/>
                    <a:pt x="132" y="86"/>
                  </a:cubicBezTo>
                  <a:cubicBezTo>
                    <a:pt x="145" y="81"/>
                    <a:pt x="145" y="96"/>
                    <a:pt x="153" y="94"/>
                  </a:cubicBezTo>
                  <a:cubicBezTo>
                    <a:pt x="161" y="92"/>
                    <a:pt x="177" y="104"/>
                    <a:pt x="186" y="112"/>
                  </a:cubicBezTo>
                  <a:cubicBezTo>
                    <a:pt x="191" y="116"/>
                    <a:pt x="197" y="119"/>
                    <a:pt x="204" y="123"/>
                  </a:cubicBezTo>
                  <a:cubicBezTo>
                    <a:pt x="205" y="120"/>
                    <a:pt x="207" y="118"/>
                    <a:pt x="211" y="115"/>
                  </a:cubicBezTo>
                  <a:cubicBezTo>
                    <a:pt x="219" y="109"/>
                    <a:pt x="227" y="112"/>
                    <a:pt x="235" y="112"/>
                  </a:cubicBezTo>
                  <a:cubicBezTo>
                    <a:pt x="242" y="112"/>
                    <a:pt x="243" y="104"/>
                    <a:pt x="248" y="100"/>
                  </a:cubicBezTo>
                  <a:cubicBezTo>
                    <a:pt x="251" y="97"/>
                    <a:pt x="256" y="96"/>
                    <a:pt x="259" y="95"/>
                  </a:cubicBezTo>
                  <a:cubicBezTo>
                    <a:pt x="256" y="90"/>
                    <a:pt x="256" y="78"/>
                    <a:pt x="252" y="74"/>
                  </a:cubicBezTo>
                  <a:cubicBezTo>
                    <a:pt x="246" y="68"/>
                    <a:pt x="238" y="59"/>
                    <a:pt x="241" y="54"/>
                  </a:cubicBezTo>
                  <a:cubicBezTo>
                    <a:pt x="243" y="48"/>
                    <a:pt x="243" y="40"/>
                    <a:pt x="237" y="34"/>
                  </a:cubicBezTo>
                  <a:cubicBezTo>
                    <a:pt x="234" y="31"/>
                    <a:pt x="232" y="28"/>
                    <a:pt x="231" y="25"/>
                  </a:cubicBezTo>
                  <a:cubicBezTo>
                    <a:pt x="218" y="23"/>
                    <a:pt x="201" y="22"/>
                    <a:pt x="197" y="23"/>
                  </a:cubicBezTo>
                  <a:cubicBezTo>
                    <a:pt x="191" y="25"/>
                    <a:pt x="166" y="5"/>
                    <a:pt x="162" y="2"/>
                  </a:cubicBezTo>
                  <a:cubicBezTo>
                    <a:pt x="159" y="0"/>
                    <a:pt x="141" y="1"/>
                    <a:pt x="124" y="3"/>
                  </a:cubicBezTo>
                  <a:cubicBezTo>
                    <a:pt x="114" y="13"/>
                    <a:pt x="121" y="21"/>
                    <a:pt x="121" y="37"/>
                  </a:cubicBezTo>
                  <a:cubicBezTo>
                    <a:pt x="120" y="54"/>
                    <a:pt x="102" y="51"/>
                    <a:pt x="92" y="51"/>
                  </a:cubicBezTo>
                  <a:cubicBezTo>
                    <a:pt x="82" y="51"/>
                    <a:pt x="66" y="21"/>
                    <a:pt x="61" y="15"/>
                  </a:cubicBezTo>
                  <a:cubicBezTo>
                    <a:pt x="56" y="8"/>
                    <a:pt x="39" y="23"/>
                    <a:pt x="27" y="30"/>
                  </a:cubicBezTo>
                  <a:cubicBezTo>
                    <a:pt x="15" y="37"/>
                    <a:pt x="21" y="51"/>
                    <a:pt x="13" y="58"/>
                  </a:cubicBezTo>
                  <a:cubicBezTo>
                    <a:pt x="5" y="65"/>
                    <a:pt x="0" y="76"/>
                    <a:pt x="8" y="92"/>
                  </a:cubicBezTo>
                  <a:cubicBezTo>
                    <a:pt x="8" y="92"/>
                    <a:pt x="8" y="93"/>
                    <a:pt x="9" y="93"/>
                  </a:cubicBezTo>
                  <a:cubicBezTo>
                    <a:pt x="19" y="93"/>
                    <a:pt x="30" y="91"/>
                    <a:pt x="37" y="86"/>
                  </a:cubicBezTo>
                  <a:cubicBezTo>
                    <a:pt x="48" y="78"/>
                    <a:pt x="78" y="86"/>
                    <a:pt x="8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86"/>
            <p:cNvSpPr>
              <a:spLocks/>
            </p:cNvSpPr>
            <p:nvPr/>
          </p:nvSpPr>
          <p:spPr bwMode="auto">
            <a:xfrm>
              <a:off x="12626976" y="6307138"/>
              <a:ext cx="265113" cy="169863"/>
            </a:xfrm>
            <a:custGeom>
              <a:avLst/>
              <a:gdLst>
                <a:gd name="T0" fmla="*/ 28 w 204"/>
                <a:gd name="T1" fmla="*/ 65 h 130"/>
                <a:gd name="T2" fmla="*/ 49 w 204"/>
                <a:gd name="T3" fmla="*/ 73 h 130"/>
                <a:gd name="T4" fmla="*/ 69 w 204"/>
                <a:gd name="T5" fmla="*/ 85 h 130"/>
                <a:gd name="T6" fmla="*/ 69 w 204"/>
                <a:gd name="T7" fmla="*/ 110 h 130"/>
                <a:gd name="T8" fmla="*/ 97 w 204"/>
                <a:gd name="T9" fmla="*/ 126 h 130"/>
                <a:gd name="T10" fmla="*/ 122 w 204"/>
                <a:gd name="T11" fmla="*/ 128 h 130"/>
                <a:gd name="T12" fmla="*/ 140 w 204"/>
                <a:gd name="T13" fmla="*/ 120 h 130"/>
                <a:gd name="T14" fmla="*/ 163 w 204"/>
                <a:gd name="T15" fmla="*/ 112 h 130"/>
                <a:gd name="T16" fmla="*/ 168 w 204"/>
                <a:gd name="T17" fmla="*/ 96 h 130"/>
                <a:gd name="T18" fmla="*/ 186 w 204"/>
                <a:gd name="T19" fmla="*/ 79 h 130"/>
                <a:gd name="T20" fmla="*/ 197 w 204"/>
                <a:gd name="T21" fmla="*/ 70 h 130"/>
                <a:gd name="T22" fmla="*/ 201 w 204"/>
                <a:gd name="T23" fmla="*/ 56 h 130"/>
                <a:gd name="T24" fmla="*/ 204 w 204"/>
                <a:gd name="T25" fmla="*/ 45 h 130"/>
                <a:gd name="T26" fmla="*/ 186 w 204"/>
                <a:gd name="T27" fmla="*/ 34 h 130"/>
                <a:gd name="T28" fmla="*/ 153 w 204"/>
                <a:gd name="T29" fmla="*/ 16 h 130"/>
                <a:gd name="T30" fmla="*/ 132 w 204"/>
                <a:gd name="T31" fmla="*/ 8 h 130"/>
                <a:gd name="T32" fmla="*/ 87 w 204"/>
                <a:gd name="T33" fmla="*/ 8 h 130"/>
                <a:gd name="T34" fmla="*/ 37 w 204"/>
                <a:gd name="T35" fmla="*/ 8 h 130"/>
                <a:gd name="T36" fmla="*/ 9 w 204"/>
                <a:gd name="T37" fmla="*/ 15 h 130"/>
                <a:gd name="T38" fmla="*/ 5 w 204"/>
                <a:gd name="T39" fmla="*/ 54 h 130"/>
                <a:gd name="T40" fmla="*/ 7 w 204"/>
                <a:gd name="T41" fmla="*/ 63 h 130"/>
                <a:gd name="T42" fmla="*/ 28 w 204"/>
                <a:gd name="T43" fmla="*/ 6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4" h="130">
                  <a:moveTo>
                    <a:pt x="28" y="65"/>
                  </a:moveTo>
                  <a:cubicBezTo>
                    <a:pt x="32" y="71"/>
                    <a:pt x="45" y="75"/>
                    <a:pt x="49" y="73"/>
                  </a:cubicBezTo>
                  <a:cubicBezTo>
                    <a:pt x="54" y="71"/>
                    <a:pt x="69" y="79"/>
                    <a:pt x="69" y="85"/>
                  </a:cubicBezTo>
                  <a:cubicBezTo>
                    <a:pt x="69" y="91"/>
                    <a:pt x="65" y="110"/>
                    <a:pt x="69" y="110"/>
                  </a:cubicBezTo>
                  <a:cubicBezTo>
                    <a:pt x="73" y="110"/>
                    <a:pt x="95" y="117"/>
                    <a:pt x="97" y="126"/>
                  </a:cubicBezTo>
                  <a:cubicBezTo>
                    <a:pt x="107" y="126"/>
                    <a:pt x="118" y="127"/>
                    <a:pt x="122" y="128"/>
                  </a:cubicBezTo>
                  <a:cubicBezTo>
                    <a:pt x="131" y="130"/>
                    <a:pt x="136" y="125"/>
                    <a:pt x="140" y="120"/>
                  </a:cubicBezTo>
                  <a:cubicBezTo>
                    <a:pt x="144" y="114"/>
                    <a:pt x="159" y="112"/>
                    <a:pt x="163" y="112"/>
                  </a:cubicBezTo>
                  <a:cubicBezTo>
                    <a:pt x="167" y="112"/>
                    <a:pt x="167" y="101"/>
                    <a:pt x="168" y="96"/>
                  </a:cubicBezTo>
                  <a:cubicBezTo>
                    <a:pt x="169" y="90"/>
                    <a:pt x="179" y="81"/>
                    <a:pt x="186" y="79"/>
                  </a:cubicBezTo>
                  <a:cubicBezTo>
                    <a:pt x="192" y="77"/>
                    <a:pt x="191" y="70"/>
                    <a:pt x="197" y="70"/>
                  </a:cubicBezTo>
                  <a:cubicBezTo>
                    <a:pt x="203" y="70"/>
                    <a:pt x="202" y="61"/>
                    <a:pt x="201" y="56"/>
                  </a:cubicBezTo>
                  <a:cubicBezTo>
                    <a:pt x="201" y="53"/>
                    <a:pt x="201" y="49"/>
                    <a:pt x="204" y="45"/>
                  </a:cubicBezTo>
                  <a:cubicBezTo>
                    <a:pt x="197" y="41"/>
                    <a:pt x="191" y="38"/>
                    <a:pt x="186" y="34"/>
                  </a:cubicBezTo>
                  <a:cubicBezTo>
                    <a:pt x="177" y="26"/>
                    <a:pt x="161" y="14"/>
                    <a:pt x="153" y="16"/>
                  </a:cubicBezTo>
                  <a:cubicBezTo>
                    <a:pt x="145" y="18"/>
                    <a:pt x="145" y="3"/>
                    <a:pt x="132" y="8"/>
                  </a:cubicBezTo>
                  <a:cubicBezTo>
                    <a:pt x="119" y="13"/>
                    <a:pt x="97" y="8"/>
                    <a:pt x="87" y="8"/>
                  </a:cubicBezTo>
                  <a:cubicBezTo>
                    <a:pt x="78" y="8"/>
                    <a:pt x="48" y="0"/>
                    <a:pt x="37" y="8"/>
                  </a:cubicBezTo>
                  <a:cubicBezTo>
                    <a:pt x="30" y="13"/>
                    <a:pt x="19" y="15"/>
                    <a:pt x="9" y="15"/>
                  </a:cubicBezTo>
                  <a:cubicBezTo>
                    <a:pt x="16" y="30"/>
                    <a:pt x="13" y="45"/>
                    <a:pt x="5" y="54"/>
                  </a:cubicBezTo>
                  <a:cubicBezTo>
                    <a:pt x="0" y="60"/>
                    <a:pt x="3" y="61"/>
                    <a:pt x="7" y="63"/>
                  </a:cubicBezTo>
                  <a:cubicBezTo>
                    <a:pt x="16" y="63"/>
                    <a:pt x="25" y="61"/>
                    <a:pt x="28"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87"/>
            <p:cNvSpPr>
              <a:spLocks/>
            </p:cNvSpPr>
            <p:nvPr/>
          </p:nvSpPr>
          <p:spPr bwMode="auto">
            <a:xfrm>
              <a:off x="11974513" y="6854825"/>
              <a:ext cx="206375" cy="114300"/>
            </a:xfrm>
            <a:custGeom>
              <a:avLst/>
              <a:gdLst>
                <a:gd name="T0" fmla="*/ 142 w 160"/>
                <a:gd name="T1" fmla="*/ 36 h 89"/>
                <a:gd name="T2" fmla="*/ 124 w 160"/>
                <a:gd name="T3" fmla="*/ 27 h 89"/>
                <a:gd name="T4" fmla="*/ 124 w 160"/>
                <a:gd name="T5" fmla="*/ 12 h 89"/>
                <a:gd name="T6" fmla="*/ 104 w 160"/>
                <a:gd name="T7" fmla="*/ 3 h 89"/>
                <a:gd name="T8" fmla="*/ 80 w 160"/>
                <a:gd name="T9" fmla="*/ 4 h 89"/>
                <a:gd name="T10" fmla="*/ 50 w 160"/>
                <a:gd name="T11" fmla="*/ 5 h 89"/>
                <a:gd name="T12" fmla="*/ 46 w 160"/>
                <a:gd name="T13" fmla="*/ 11 h 89"/>
                <a:gd name="T14" fmla="*/ 28 w 160"/>
                <a:gd name="T15" fmla="*/ 25 h 89"/>
                <a:gd name="T16" fmla="*/ 5 w 160"/>
                <a:gd name="T17" fmla="*/ 54 h 89"/>
                <a:gd name="T18" fmla="*/ 10 w 160"/>
                <a:gd name="T19" fmla="*/ 65 h 89"/>
                <a:gd name="T20" fmla="*/ 25 w 160"/>
                <a:gd name="T21" fmla="*/ 67 h 89"/>
                <a:gd name="T22" fmla="*/ 32 w 160"/>
                <a:gd name="T23" fmla="*/ 84 h 89"/>
                <a:gd name="T24" fmla="*/ 32 w 160"/>
                <a:gd name="T25" fmla="*/ 85 h 89"/>
                <a:gd name="T26" fmla="*/ 62 w 160"/>
                <a:gd name="T27" fmla="*/ 82 h 89"/>
                <a:gd name="T28" fmla="*/ 79 w 160"/>
                <a:gd name="T29" fmla="*/ 57 h 89"/>
                <a:gd name="T30" fmla="*/ 99 w 160"/>
                <a:gd name="T31" fmla="*/ 81 h 89"/>
                <a:gd name="T32" fmla="*/ 108 w 160"/>
                <a:gd name="T33" fmla="*/ 69 h 89"/>
                <a:gd name="T34" fmla="*/ 121 w 160"/>
                <a:gd name="T35" fmla="*/ 62 h 89"/>
                <a:gd name="T36" fmla="*/ 137 w 160"/>
                <a:gd name="T37" fmla="*/ 57 h 89"/>
                <a:gd name="T38" fmla="*/ 148 w 160"/>
                <a:gd name="T39" fmla="*/ 53 h 89"/>
                <a:gd name="T40" fmla="*/ 153 w 160"/>
                <a:gd name="T41" fmla="*/ 45 h 89"/>
                <a:gd name="T42" fmla="*/ 160 w 160"/>
                <a:gd name="T43" fmla="*/ 39 h 89"/>
                <a:gd name="T44" fmla="*/ 142 w 160"/>
                <a:gd name="T45" fmla="*/ 3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89">
                  <a:moveTo>
                    <a:pt x="142" y="36"/>
                  </a:moveTo>
                  <a:cubicBezTo>
                    <a:pt x="135" y="40"/>
                    <a:pt x="124" y="30"/>
                    <a:pt x="124" y="27"/>
                  </a:cubicBezTo>
                  <a:cubicBezTo>
                    <a:pt x="124" y="25"/>
                    <a:pt x="123" y="17"/>
                    <a:pt x="124" y="12"/>
                  </a:cubicBezTo>
                  <a:cubicBezTo>
                    <a:pt x="119" y="9"/>
                    <a:pt x="110" y="5"/>
                    <a:pt x="104" y="3"/>
                  </a:cubicBezTo>
                  <a:cubicBezTo>
                    <a:pt x="94" y="0"/>
                    <a:pt x="89" y="0"/>
                    <a:pt x="80" y="4"/>
                  </a:cubicBezTo>
                  <a:cubicBezTo>
                    <a:pt x="75" y="7"/>
                    <a:pt x="60" y="6"/>
                    <a:pt x="50" y="5"/>
                  </a:cubicBezTo>
                  <a:cubicBezTo>
                    <a:pt x="50" y="9"/>
                    <a:pt x="48" y="11"/>
                    <a:pt x="46" y="11"/>
                  </a:cubicBezTo>
                  <a:cubicBezTo>
                    <a:pt x="39" y="11"/>
                    <a:pt x="29" y="18"/>
                    <a:pt x="28" y="25"/>
                  </a:cubicBezTo>
                  <a:cubicBezTo>
                    <a:pt x="26" y="33"/>
                    <a:pt x="10" y="40"/>
                    <a:pt x="5" y="54"/>
                  </a:cubicBezTo>
                  <a:cubicBezTo>
                    <a:pt x="0" y="68"/>
                    <a:pt x="3" y="74"/>
                    <a:pt x="10" y="65"/>
                  </a:cubicBezTo>
                  <a:cubicBezTo>
                    <a:pt x="17" y="57"/>
                    <a:pt x="25" y="60"/>
                    <a:pt x="25" y="67"/>
                  </a:cubicBezTo>
                  <a:cubicBezTo>
                    <a:pt x="25" y="74"/>
                    <a:pt x="35" y="75"/>
                    <a:pt x="32" y="84"/>
                  </a:cubicBezTo>
                  <a:cubicBezTo>
                    <a:pt x="32" y="84"/>
                    <a:pt x="32" y="84"/>
                    <a:pt x="32" y="85"/>
                  </a:cubicBezTo>
                  <a:cubicBezTo>
                    <a:pt x="42" y="84"/>
                    <a:pt x="57" y="82"/>
                    <a:pt x="62" y="82"/>
                  </a:cubicBezTo>
                  <a:cubicBezTo>
                    <a:pt x="69" y="82"/>
                    <a:pt x="76" y="60"/>
                    <a:pt x="79" y="57"/>
                  </a:cubicBezTo>
                  <a:cubicBezTo>
                    <a:pt x="82" y="55"/>
                    <a:pt x="91" y="74"/>
                    <a:pt x="99" y="81"/>
                  </a:cubicBezTo>
                  <a:cubicBezTo>
                    <a:pt x="107" y="89"/>
                    <a:pt x="108" y="75"/>
                    <a:pt x="108" y="69"/>
                  </a:cubicBezTo>
                  <a:cubicBezTo>
                    <a:pt x="108" y="63"/>
                    <a:pt x="116" y="61"/>
                    <a:pt x="121" y="62"/>
                  </a:cubicBezTo>
                  <a:cubicBezTo>
                    <a:pt x="126" y="63"/>
                    <a:pt x="137" y="65"/>
                    <a:pt x="137" y="57"/>
                  </a:cubicBezTo>
                  <a:cubicBezTo>
                    <a:pt x="137" y="50"/>
                    <a:pt x="144" y="53"/>
                    <a:pt x="148" y="53"/>
                  </a:cubicBezTo>
                  <a:cubicBezTo>
                    <a:pt x="152" y="53"/>
                    <a:pt x="153" y="45"/>
                    <a:pt x="153" y="45"/>
                  </a:cubicBezTo>
                  <a:cubicBezTo>
                    <a:pt x="160" y="39"/>
                    <a:pt x="160" y="39"/>
                    <a:pt x="160" y="39"/>
                  </a:cubicBezTo>
                  <a:cubicBezTo>
                    <a:pt x="154" y="36"/>
                    <a:pt x="148" y="34"/>
                    <a:pt x="142"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88"/>
            <p:cNvSpPr>
              <a:spLocks/>
            </p:cNvSpPr>
            <p:nvPr/>
          </p:nvSpPr>
          <p:spPr bwMode="auto">
            <a:xfrm>
              <a:off x="11971338" y="6419850"/>
              <a:ext cx="406400" cy="463550"/>
            </a:xfrm>
            <a:custGeom>
              <a:avLst/>
              <a:gdLst>
                <a:gd name="T0" fmla="*/ 41 w 315"/>
                <a:gd name="T1" fmla="*/ 93 h 358"/>
                <a:gd name="T2" fmla="*/ 23 w 315"/>
                <a:gd name="T3" fmla="*/ 110 h 358"/>
                <a:gd name="T4" fmla="*/ 34 w 315"/>
                <a:gd name="T5" fmla="*/ 128 h 358"/>
                <a:gd name="T6" fmla="*/ 27 w 315"/>
                <a:gd name="T7" fmla="*/ 140 h 358"/>
                <a:gd name="T8" fmla="*/ 7 w 315"/>
                <a:gd name="T9" fmla="*/ 149 h 358"/>
                <a:gd name="T10" fmla="*/ 5 w 315"/>
                <a:gd name="T11" fmla="*/ 166 h 358"/>
                <a:gd name="T12" fmla="*/ 1 w 315"/>
                <a:gd name="T13" fmla="*/ 194 h 358"/>
                <a:gd name="T14" fmla="*/ 10 w 315"/>
                <a:gd name="T15" fmla="*/ 216 h 358"/>
                <a:gd name="T16" fmla="*/ 3 w 315"/>
                <a:gd name="T17" fmla="*/ 229 h 358"/>
                <a:gd name="T18" fmla="*/ 14 w 315"/>
                <a:gd name="T19" fmla="*/ 258 h 358"/>
                <a:gd name="T20" fmla="*/ 22 w 315"/>
                <a:gd name="T21" fmla="*/ 262 h 358"/>
                <a:gd name="T22" fmla="*/ 45 w 315"/>
                <a:gd name="T23" fmla="*/ 273 h 358"/>
                <a:gd name="T24" fmla="*/ 64 w 315"/>
                <a:gd name="T25" fmla="*/ 280 h 358"/>
                <a:gd name="T26" fmla="*/ 71 w 315"/>
                <a:gd name="T27" fmla="*/ 291 h 358"/>
                <a:gd name="T28" fmla="*/ 56 w 315"/>
                <a:gd name="T29" fmla="*/ 320 h 358"/>
                <a:gd name="T30" fmla="*/ 53 w 315"/>
                <a:gd name="T31" fmla="*/ 341 h 358"/>
                <a:gd name="T32" fmla="*/ 83 w 315"/>
                <a:gd name="T33" fmla="*/ 340 h 358"/>
                <a:gd name="T34" fmla="*/ 107 w 315"/>
                <a:gd name="T35" fmla="*/ 339 h 358"/>
                <a:gd name="T36" fmla="*/ 127 w 315"/>
                <a:gd name="T37" fmla="*/ 348 h 358"/>
                <a:gd name="T38" fmla="*/ 131 w 315"/>
                <a:gd name="T39" fmla="*/ 344 h 358"/>
                <a:gd name="T40" fmla="*/ 152 w 315"/>
                <a:gd name="T41" fmla="*/ 350 h 358"/>
                <a:gd name="T42" fmla="*/ 173 w 315"/>
                <a:gd name="T43" fmla="*/ 347 h 358"/>
                <a:gd name="T44" fmla="*/ 193 w 315"/>
                <a:gd name="T45" fmla="*/ 345 h 358"/>
                <a:gd name="T46" fmla="*/ 229 w 315"/>
                <a:gd name="T47" fmla="*/ 338 h 358"/>
                <a:gd name="T48" fmla="*/ 243 w 315"/>
                <a:gd name="T49" fmla="*/ 328 h 358"/>
                <a:gd name="T50" fmla="*/ 257 w 315"/>
                <a:gd name="T51" fmla="*/ 306 h 358"/>
                <a:gd name="T52" fmla="*/ 276 w 315"/>
                <a:gd name="T53" fmla="*/ 290 h 358"/>
                <a:gd name="T54" fmla="*/ 240 w 315"/>
                <a:gd name="T55" fmla="*/ 263 h 358"/>
                <a:gd name="T56" fmla="*/ 228 w 315"/>
                <a:gd name="T57" fmla="*/ 234 h 358"/>
                <a:gd name="T58" fmla="*/ 226 w 315"/>
                <a:gd name="T59" fmla="*/ 215 h 358"/>
                <a:gd name="T60" fmla="*/ 262 w 315"/>
                <a:gd name="T61" fmla="*/ 201 h 358"/>
                <a:gd name="T62" fmla="*/ 291 w 315"/>
                <a:gd name="T63" fmla="*/ 188 h 358"/>
                <a:gd name="T64" fmla="*/ 310 w 315"/>
                <a:gd name="T65" fmla="*/ 187 h 358"/>
                <a:gd name="T66" fmla="*/ 311 w 315"/>
                <a:gd name="T67" fmla="*/ 167 h 358"/>
                <a:gd name="T68" fmla="*/ 302 w 315"/>
                <a:gd name="T69" fmla="*/ 139 h 358"/>
                <a:gd name="T70" fmla="*/ 298 w 315"/>
                <a:gd name="T71" fmla="*/ 120 h 358"/>
                <a:gd name="T72" fmla="*/ 290 w 315"/>
                <a:gd name="T73" fmla="*/ 103 h 358"/>
                <a:gd name="T74" fmla="*/ 287 w 315"/>
                <a:gd name="T75" fmla="*/ 89 h 358"/>
                <a:gd name="T76" fmla="*/ 288 w 315"/>
                <a:gd name="T77" fmla="*/ 53 h 358"/>
                <a:gd name="T78" fmla="*/ 288 w 315"/>
                <a:gd name="T79" fmla="*/ 48 h 358"/>
                <a:gd name="T80" fmla="*/ 285 w 315"/>
                <a:gd name="T81" fmla="*/ 44 h 358"/>
                <a:gd name="T82" fmla="*/ 264 w 315"/>
                <a:gd name="T83" fmla="*/ 33 h 358"/>
                <a:gd name="T84" fmla="*/ 267 w 315"/>
                <a:gd name="T85" fmla="*/ 12 h 358"/>
                <a:gd name="T86" fmla="*/ 236 w 315"/>
                <a:gd name="T87" fmla="*/ 21 h 358"/>
                <a:gd name="T88" fmla="*/ 197 w 315"/>
                <a:gd name="T89" fmla="*/ 43 h 358"/>
                <a:gd name="T90" fmla="*/ 178 w 315"/>
                <a:gd name="T91" fmla="*/ 30 h 358"/>
                <a:gd name="T92" fmla="*/ 166 w 315"/>
                <a:gd name="T93" fmla="*/ 24 h 358"/>
                <a:gd name="T94" fmla="*/ 140 w 315"/>
                <a:gd name="T95" fmla="*/ 11 h 358"/>
                <a:gd name="T96" fmla="*/ 138 w 315"/>
                <a:gd name="T97" fmla="*/ 3 h 358"/>
                <a:gd name="T98" fmla="*/ 125 w 315"/>
                <a:gd name="T99" fmla="*/ 3 h 358"/>
                <a:gd name="T100" fmla="*/ 93 w 315"/>
                <a:gd name="T101" fmla="*/ 0 h 358"/>
                <a:gd name="T102" fmla="*/ 99 w 315"/>
                <a:gd name="T103" fmla="*/ 17 h 358"/>
                <a:gd name="T104" fmla="*/ 108 w 315"/>
                <a:gd name="T105" fmla="*/ 47 h 358"/>
                <a:gd name="T106" fmla="*/ 93 w 315"/>
                <a:gd name="T107" fmla="*/ 61 h 358"/>
                <a:gd name="T108" fmla="*/ 67 w 315"/>
                <a:gd name="T109" fmla="*/ 58 h 358"/>
                <a:gd name="T110" fmla="*/ 41 w 315"/>
                <a:gd name="T111" fmla="*/ 62 h 358"/>
                <a:gd name="T112" fmla="*/ 40 w 315"/>
                <a:gd name="T113" fmla="*/ 69 h 358"/>
                <a:gd name="T114" fmla="*/ 41 w 315"/>
                <a:gd name="T115" fmla="*/ 93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5" h="358">
                  <a:moveTo>
                    <a:pt x="41" y="93"/>
                  </a:moveTo>
                  <a:cubicBezTo>
                    <a:pt x="32" y="105"/>
                    <a:pt x="21" y="106"/>
                    <a:pt x="23" y="110"/>
                  </a:cubicBezTo>
                  <a:cubicBezTo>
                    <a:pt x="25" y="113"/>
                    <a:pt x="38" y="123"/>
                    <a:pt x="34" y="128"/>
                  </a:cubicBezTo>
                  <a:cubicBezTo>
                    <a:pt x="31" y="133"/>
                    <a:pt x="27" y="130"/>
                    <a:pt x="27" y="140"/>
                  </a:cubicBezTo>
                  <a:cubicBezTo>
                    <a:pt x="27" y="149"/>
                    <a:pt x="13" y="149"/>
                    <a:pt x="7" y="149"/>
                  </a:cubicBezTo>
                  <a:cubicBezTo>
                    <a:pt x="2" y="149"/>
                    <a:pt x="8" y="158"/>
                    <a:pt x="5" y="166"/>
                  </a:cubicBezTo>
                  <a:cubicBezTo>
                    <a:pt x="2" y="173"/>
                    <a:pt x="2" y="188"/>
                    <a:pt x="1" y="194"/>
                  </a:cubicBezTo>
                  <a:cubicBezTo>
                    <a:pt x="0" y="200"/>
                    <a:pt x="12" y="210"/>
                    <a:pt x="10" y="216"/>
                  </a:cubicBezTo>
                  <a:cubicBezTo>
                    <a:pt x="9" y="221"/>
                    <a:pt x="1" y="225"/>
                    <a:pt x="3" y="229"/>
                  </a:cubicBezTo>
                  <a:cubicBezTo>
                    <a:pt x="5" y="233"/>
                    <a:pt x="13" y="239"/>
                    <a:pt x="14" y="258"/>
                  </a:cubicBezTo>
                  <a:cubicBezTo>
                    <a:pt x="18" y="259"/>
                    <a:pt x="21" y="261"/>
                    <a:pt x="22" y="262"/>
                  </a:cubicBezTo>
                  <a:cubicBezTo>
                    <a:pt x="27" y="269"/>
                    <a:pt x="35" y="273"/>
                    <a:pt x="45" y="273"/>
                  </a:cubicBezTo>
                  <a:cubicBezTo>
                    <a:pt x="55" y="273"/>
                    <a:pt x="59" y="280"/>
                    <a:pt x="64" y="280"/>
                  </a:cubicBezTo>
                  <a:cubicBezTo>
                    <a:pt x="68" y="279"/>
                    <a:pt x="81" y="283"/>
                    <a:pt x="71" y="291"/>
                  </a:cubicBezTo>
                  <a:cubicBezTo>
                    <a:pt x="60" y="300"/>
                    <a:pt x="59" y="310"/>
                    <a:pt x="56" y="320"/>
                  </a:cubicBezTo>
                  <a:cubicBezTo>
                    <a:pt x="55" y="327"/>
                    <a:pt x="55" y="336"/>
                    <a:pt x="53" y="341"/>
                  </a:cubicBezTo>
                  <a:cubicBezTo>
                    <a:pt x="63" y="342"/>
                    <a:pt x="78" y="343"/>
                    <a:pt x="83" y="340"/>
                  </a:cubicBezTo>
                  <a:cubicBezTo>
                    <a:pt x="92" y="336"/>
                    <a:pt x="97" y="336"/>
                    <a:pt x="107" y="339"/>
                  </a:cubicBezTo>
                  <a:cubicBezTo>
                    <a:pt x="113" y="341"/>
                    <a:pt x="122" y="345"/>
                    <a:pt x="127" y="348"/>
                  </a:cubicBezTo>
                  <a:cubicBezTo>
                    <a:pt x="128" y="346"/>
                    <a:pt x="129" y="345"/>
                    <a:pt x="131" y="344"/>
                  </a:cubicBezTo>
                  <a:cubicBezTo>
                    <a:pt x="138" y="344"/>
                    <a:pt x="147" y="358"/>
                    <a:pt x="152" y="350"/>
                  </a:cubicBezTo>
                  <a:cubicBezTo>
                    <a:pt x="156" y="342"/>
                    <a:pt x="167" y="344"/>
                    <a:pt x="173" y="347"/>
                  </a:cubicBezTo>
                  <a:cubicBezTo>
                    <a:pt x="178" y="350"/>
                    <a:pt x="187" y="351"/>
                    <a:pt x="193" y="345"/>
                  </a:cubicBezTo>
                  <a:cubicBezTo>
                    <a:pt x="199" y="339"/>
                    <a:pt x="223" y="336"/>
                    <a:pt x="229" y="338"/>
                  </a:cubicBezTo>
                  <a:cubicBezTo>
                    <a:pt x="234" y="340"/>
                    <a:pt x="248" y="347"/>
                    <a:pt x="243" y="328"/>
                  </a:cubicBezTo>
                  <a:cubicBezTo>
                    <a:pt x="237" y="309"/>
                    <a:pt x="255" y="313"/>
                    <a:pt x="257" y="306"/>
                  </a:cubicBezTo>
                  <a:cubicBezTo>
                    <a:pt x="259" y="299"/>
                    <a:pt x="280" y="296"/>
                    <a:pt x="276" y="290"/>
                  </a:cubicBezTo>
                  <a:cubicBezTo>
                    <a:pt x="273" y="285"/>
                    <a:pt x="248" y="269"/>
                    <a:pt x="240" y="263"/>
                  </a:cubicBezTo>
                  <a:cubicBezTo>
                    <a:pt x="232" y="258"/>
                    <a:pt x="232" y="241"/>
                    <a:pt x="228" y="234"/>
                  </a:cubicBezTo>
                  <a:cubicBezTo>
                    <a:pt x="224" y="227"/>
                    <a:pt x="216" y="217"/>
                    <a:pt x="226" y="215"/>
                  </a:cubicBezTo>
                  <a:cubicBezTo>
                    <a:pt x="236" y="212"/>
                    <a:pt x="254" y="209"/>
                    <a:pt x="262" y="201"/>
                  </a:cubicBezTo>
                  <a:cubicBezTo>
                    <a:pt x="271" y="193"/>
                    <a:pt x="287" y="192"/>
                    <a:pt x="291" y="188"/>
                  </a:cubicBezTo>
                  <a:cubicBezTo>
                    <a:pt x="296" y="183"/>
                    <a:pt x="307" y="191"/>
                    <a:pt x="310" y="187"/>
                  </a:cubicBezTo>
                  <a:cubicBezTo>
                    <a:pt x="313" y="182"/>
                    <a:pt x="315" y="173"/>
                    <a:pt x="311" y="167"/>
                  </a:cubicBezTo>
                  <a:cubicBezTo>
                    <a:pt x="306" y="162"/>
                    <a:pt x="303" y="152"/>
                    <a:pt x="302" y="139"/>
                  </a:cubicBezTo>
                  <a:cubicBezTo>
                    <a:pt x="301" y="126"/>
                    <a:pt x="298" y="127"/>
                    <a:pt x="298" y="120"/>
                  </a:cubicBezTo>
                  <a:cubicBezTo>
                    <a:pt x="298" y="114"/>
                    <a:pt x="295" y="106"/>
                    <a:pt x="290" y="103"/>
                  </a:cubicBezTo>
                  <a:cubicBezTo>
                    <a:pt x="284" y="100"/>
                    <a:pt x="282" y="98"/>
                    <a:pt x="287" y="89"/>
                  </a:cubicBezTo>
                  <a:cubicBezTo>
                    <a:pt x="293" y="81"/>
                    <a:pt x="290" y="59"/>
                    <a:pt x="288" y="53"/>
                  </a:cubicBezTo>
                  <a:cubicBezTo>
                    <a:pt x="288" y="51"/>
                    <a:pt x="288" y="50"/>
                    <a:pt x="288" y="48"/>
                  </a:cubicBezTo>
                  <a:cubicBezTo>
                    <a:pt x="287" y="48"/>
                    <a:pt x="285" y="46"/>
                    <a:pt x="285" y="44"/>
                  </a:cubicBezTo>
                  <a:cubicBezTo>
                    <a:pt x="283" y="36"/>
                    <a:pt x="278" y="33"/>
                    <a:pt x="264" y="33"/>
                  </a:cubicBezTo>
                  <a:cubicBezTo>
                    <a:pt x="251" y="33"/>
                    <a:pt x="273" y="19"/>
                    <a:pt x="267" y="12"/>
                  </a:cubicBezTo>
                  <a:cubicBezTo>
                    <a:pt x="262" y="6"/>
                    <a:pt x="249" y="25"/>
                    <a:pt x="236" y="21"/>
                  </a:cubicBezTo>
                  <a:cubicBezTo>
                    <a:pt x="224" y="16"/>
                    <a:pt x="208" y="35"/>
                    <a:pt x="197" y="43"/>
                  </a:cubicBezTo>
                  <a:cubicBezTo>
                    <a:pt x="186" y="52"/>
                    <a:pt x="170" y="42"/>
                    <a:pt x="178" y="30"/>
                  </a:cubicBezTo>
                  <a:cubicBezTo>
                    <a:pt x="187" y="18"/>
                    <a:pt x="178" y="19"/>
                    <a:pt x="166" y="24"/>
                  </a:cubicBezTo>
                  <a:cubicBezTo>
                    <a:pt x="153" y="28"/>
                    <a:pt x="138" y="23"/>
                    <a:pt x="140" y="11"/>
                  </a:cubicBezTo>
                  <a:cubicBezTo>
                    <a:pt x="140" y="8"/>
                    <a:pt x="139" y="6"/>
                    <a:pt x="138" y="3"/>
                  </a:cubicBezTo>
                  <a:cubicBezTo>
                    <a:pt x="132" y="4"/>
                    <a:pt x="127" y="4"/>
                    <a:pt x="125" y="3"/>
                  </a:cubicBezTo>
                  <a:cubicBezTo>
                    <a:pt x="119" y="2"/>
                    <a:pt x="107" y="1"/>
                    <a:pt x="93" y="0"/>
                  </a:cubicBezTo>
                  <a:cubicBezTo>
                    <a:pt x="97" y="6"/>
                    <a:pt x="101" y="12"/>
                    <a:pt x="99" y="17"/>
                  </a:cubicBezTo>
                  <a:cubicBezTo>
                    <a:pt x="94" y="26"/>
                    <a:pt x="101" y="34"/>
                    <a:pt x="108" y="47"/>
                  </a:cubicBezTo>
                  <a:cubicBezTo>
                    <a:pt x="115" y="60"/>
                    <a:pt x="94" y="53"/>
                    <a:pt x="93" y="61"/>
                  </a:cubicBezTo>
                  <a:cubicBezTo>
                    <a:pt x="93" y="70"/>
                    <a:pt x="73" y="61"/>
                    <a:pt x="67" y="58"/>
                  </a:cubicBezTo>
                  <a:cubicBezTo>
                    <a:pt x="61" y="54"/>
                    <a:pt x="40" y="56"/>
                    <a:pt x="41" y="62"/>
                  </a:cubicBezTo>
                  <a:cubicBezTo>
                    <a:pt x="41" y="64"/>
                    <a:pt x="41" y="67"/>
                    <a:pt x="40" y="69"/>
                  </a:cubicBezTo>
                  <a:cubicBezTo>
                    <a:pt x="42" y="79"/>
                    <a:pt x="44" y="88"/>
                    <a:pt x="41"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89"/>
            <p:cNvSpPr>
              <a:spLocks/>
            </p:cNvSpPr>
            <p:nvPr/>
          </p:nvSpPr>
          <p:spPr bwMode="auto">
            <a:xfrm>
              <a:off x="12636501" y="5313363"/>
              <a:ext cx="479425" cy="762000"/>
            </a:xfrm>
            <a:custGeom>
              <a:avLst/>
              <a:gdLst>
                <a:gd name="T0" fmla="*/ 314 w 370"/>
                <a:gd name="T1" fmla="*/ 494 h 589"/>
                <a:gd name="T2" fmla="*/ 366 w 370"/>
                <a:gd name="T3" fmla="*/ 445 h 589"/>
                <a:gd name="T4" fmla="*/ 357 w 370"/>
                <a:gd name="T5" fmla="*/ 416 h 589"/>
                <a:gd name="T6" fmla="*/ 312 w 370"/>
                <a:gd name="T7" fmla="*/ 382 h 589"/>
                <a:gd name="T8" fmla="*/ 334 w 370"/>
                <a:gd name="T9" fmla="*/ 362 h 589"/>
                <a:gd name="T10" fmla="*/ 315 w 370"/>
                <a:gd name="T11" fmla="*/ 344 h 589"/>
                <a:gd name="T12" fmla="*/ 320 w 370"/>
                <a:gd name="T13" fmla="*/ 326 h 589"/>
                <a:gd name="T14" fmla="*/ 302 w 370"/>
                <a:gd name="T15" fmla="*/ 315 h 589"/>
                <a:gd name="T16" fmla="*/ 311 w 370"/>
                <a:gd name="T17" fmla="*/ 304 h 589"/>
                <a:gd name="T18" fmla="*/ 306 w 370"/>
                <a:gd name="T19" fmla="*/ 277 h 589"/>
                <a:gd name="T20" fmla="*/ 317 w 370"/>
                <a:gd name="T21" fmla="*/ 256 h 589"/>
                <a:gd name="T22" fmla="*/ 284 w 370"/>
                <a:gd name="T23" fmla="*/ 203 h 589"/>
                <a:gd name="T24" fmla="*/ 294 w 370"/>
                <a:gd name="T25" fmla="*/ 182 h 589"/>
                <a:gd name="T26" fmla="*/ 316 w 370"/>
                <a:gd name="T27" fmla="*/ 156 h 589"/>
                <a:gd name="T28" fmla="*/ 291 w 370"/>
                <a:gd name="T29" fmla="*/ 130 h 589"/>
                <a:gd name="T30" fmla="*/ 269 w 370"/>
                <a:gd name="T31" fmla="*/ 118 h 589"/>
                <a:gd name="T32" fmla="*/ 264 w 370"/>
                <a:gd name="T33" fmla="*/ 98 h 589"/>
                <a:gd name="T34" fmla="*/ 269 w 370"/>
                <a:gd name="T35" fmla="*/ 80 h 589"/>
                <a:gd name="T36" fmla="*/ 283 w 370"/>
                <a:gd name="T37" fmla="*/ 69 h 589"/>
                <a:gd name="T38" fmla="*/ 290 w 370"/>
                <a:gd name="T39" fmla="*/ 56 h 589"/>
                <a:gd name="T40" fmla="*/ 290 w 370"/>
                <a:gd name="T41" fmla="*/ 37 h 589"/>
                <a:gd name="T42" fmla="*/ 254 w 370"/>
                <a:gd name="T43" fmla="*/ 12 h 589"/>
                <a:gd name="T44" fmla="*/ 225 w 370"/>
                <a:gd name="T45" fmla="*/ 12 h 589"/>
                <a:gd name="T46" fmla="*/ 190 w 370"/>
                <a:gd name="T47" fmla="*/ 20 h 589"/>
                <a:gd name="T48" fmla="*/ 169 w 370"/>
                <a:gd name="T49" fmla="*/ 43 h 589"/>
                <a:gd name="T50" fmla="*/ 162 w 370"/>
                <a:gd name="T51" fmla="*/ 73 h 589"/>
                <a:gd name="T52" fmla="*/ 147 w 370"/>
                <a:gd name="T53" fmla="*/ 94 h 589"/>
                <a:gd name="T54" fmla="*/ 127 w 370"/>
                <a:gd name="T55" fmla="*/ 88 h 589"/>
                <a:gd name="T56" fmla="*/ 100 w 370"/>
                <a:gd name="T57" fmla="*/ 87 h 589"/>
                <a:gd name="T58" fmla="*/ 62 w 370"/>
                <a:gd name="T59" fmla="*/ 85 h 589"/>
                <a:gd name="T60" fmla="*/ 23 w 370"/>
                <a:gd name="T61" fmla="*/ 57 h 589"/>
                <a:gd name="T62" fmla="*/ 0 w 370"/>
                <a:gd name="T63" fmla="*/ 74 h 589"/>
                <a:gd name="T64" fmla="*/ 38 w 370"/>
                <a:gd name="T65" fmla="*/ 102 h 589"/>
                <a:gd name="T66" fmla="*/ 88 w 370"/>
                <a:gd name="T67" fmla="*/ 132 h 589"/>
                <a:gd name="T68" fmla="*/ 90 w 370"/>
                <a:gd name="T69" fmla="*/ 165 h 589"/>
                <a:gd name="T70" fmla="*/ 98 w 370"/>
                <a:gd name="T71" fmla="*/ 197 h 589"/>
                <a:gd name="T72" fmla="*/ 97 w 370"/>
                <a:gd name="T73" fmla="*/ 227 h 589"/>
                <a:gd name="T74" fmla="*/ 103 w 370"/>
                <a:gd name="T75" fmla="*/ 246 h 589"/>
                <a:gd name="T76" fmla="*/ 108 w 370"/>
                <a:gd name="T77" fmla="*/ 263 h 589"/>
                <a:gd name="T78" fmla="*/ 137 w 370"/>
                <a:gd name="T79" fmla="*/ 275 h 589"/>
                <a:gd name="T80" fmla="*/ 149 w 370"/>
                <a:gd name="T81" fmla="*/ 302 h 589"/>
                <a:gd name="T82" fmla="*/ 143 w 370"/>
                <a:gd name="T83" fmla="*/ 314 h 589"/>
                <a:gd name="T84" fmla="*/ 124 w 370"/>
                <a:gd name="T85" fmla="*/ 330 h 589"/>
                <a:gd name="T86" fmla="*/ 88 w 370"/>
                <a:gd name="T87" fmla="*/ 365 h 589"/>
                <a:gd name="T88" fmla="*/ 67 w 370"/>
                <a:gd name="T89" fmla="*/ 381 h 589"/>
                <a:gd name="T90" fmla="*/ 48 w 370"/>
                <a:gd name="T91" fmla="*/ 400 h 589"/>
                <a:gd name="T92" fmla="*/ 24 w 370"/>
                <a:gd name="T93" fmla="*/ 412 h 589"/>
                <a:gd name="T94" fmla="*/ 8 w 370"/>
                <a:gd name="T95" fmla="*/ 435 h 589"/>
                <a:gd name="T96" fmla="*/ 9 w 370"/>
                <a:gd name="T97" fmla="*/ 455 h 589"/>
                <a:gd name="T98" fmla="*/ 13 w 370"/>
                <a:gd name="T99" fmla="*/ 479 h 589"/>
                <a:gd name="T100" fmla="*/ 19 w 370"/>
                <a:gd name="T101" fmla="*/ 519 h 589"/>
                <a:gd name="T102" fmla="*/ 10 w 370"/>
                <a:gd name="T103" fmla="*/ 555 h 589"/>
                <a:gd name="T104" fmla="*/ 42 w 370"/>
                <a:gd name="T105" fmla="*/ 568 h 589"/>
                <a:gd name="T106" fmla="*/ 64 w 370"/>
                <a:gd name="T107" fmla="*/ 580 h 589"/>
                <a:gd name="T108" fmla="*/ 102 w 370"/>
                <a:gd name="T109" fmla="*/ 588 h 589"/>
                <a:gd name="T110" fmla="*/ 212 w 370"/>
                <a:gd name="T111" fmla="*/ 563 h 589"/>
                <a:gd name="T112" fmla="*/ 243 w 370"/>
                <a:gd name="T113" fmla="*/ 560 h 589"/>
                <a:gd name="T114" fmla="*/ 260 w 370"/>
                <a:gd name="T115" fmla="*/ 538 h 589"/>
                <a:gd name="T116" fmla="*/ 314 w 370"/>
                <a:gd name="T117" fmla="*/ 49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589">
                  <a:moveTo>
                    <a:pt x="314" y="494"/>
                  </a:moveTo>
                  <a:cubicBezTo>
                    <a:pt x="322" y="476"/>
                    <a:pt x="360" y="461"/>
                    <a:pt x="366" y="445"/>
                  </a:cubicBezTo>
                  <a:cubicBezTo>
                    <a:pt x="369" y="436"/>
                    <a:pt x="370" y="432"/>
                    <a:pt x="357" y="416"/>
                  </a:cubicBezTo>
                  <a:cubicBezTo>
                    <a:pt x="343" y="401"/>
                    <a:pt x="313" y="390"/>
                    <a:pt x="312" y="382"/>
                  </a:cubicBezTo>
                  <a:cubicBezTo>
                    <a:pt x="311" y="374"/>
                    <a:pt x="335" y="373"/>
                    <a:pt x="334" y="362"/>
                  </a:cubicBezTo>
                  <a:cubicBezTo>
                    <a:pt x="333" y="352"/>
                    <a:pt x="320" y="352"/>
                    <a:pt x="315" y="344"/>
                  </a:cubicBezTo>
                  <a:cubicBezTo>
                    <a:pt x="310" y="335"/>
                    <a:pt x="321" y="330"/>
                    <a:pt x="320" y="326"/>
                  </a:cubicBezTo>
                  <a:cubicBezTo>
                    <a:pt x="319" y="322"/>
                    <a:pt x="304" y="320"/>
                    <a:pt x="302" y="315"/>
                  </a:cubicBezTo>
                  <a:cubicBezTo>
                    <a:pt x="301" y="309"/>
                    <a:pt x="313" y="310"/>
                    <a:pt x="311" y="304"/>
                  </a:cubicBezTo>
                  <a:cubicBezTo>
                    <a:pt x="309" y="298"/>
                    <a:pt x="298" y="286"/>
                    <a:pt x="306" y="277"/>
                  </a:cubicBezTo>
                  <a:cubicBezTo>
                    <a:pt x="313" y="268"/>
                    <a:pt x="329" y="277"/>
                    <a:pt x="317" y="256"/>
                  </a:cubicBezTo>
                  <a:cubicBezTo>
                    <a:pt x="306" y="236"/>
                    <a:pt x="288" y="210"/>
                    <a:pt x="284" y="203"/>
                  </a:cubicBezTo>
                  <a:cubicBezTo>
                    <a:pt x="280" y="197"/>
                    <a:pt x="288" y="187"/>
                    <a:pt x="294" y="182"/>
                  </a:cubicBezTo>
                  <a:cubicBezTo>
                    <a:pt x="300" y="178"/>
                    <a:pt x="316" y="163"/>
                    <a:pt x="316" y="156"/>
                  </a:cubicBezTo>
                  <a:cubicBezTo>
                    <a:pt x="316" y="150"/>
                    <a:pt x="296" y="134"/>
                    <a:pt x="291" y="130"/>
                  </a:cubicBezTo>
                  <a:cubicBezTo>
                    <a:pt x="286" y="127"/>
                    <a:pt x="274" y="128"/>
                    <a:pt x="269" y="118"/>
                  </a:cubicBezTo>
                  <a:cubicBezTo>
                    <a:pt x="264" y="108"/>
                    <a:pt x="259" y="104"/>
                    <a:pt x="264" y="98"/>
                  </a:cubicBezTo>
                  <a:cubicBezTo>
                    <a:pt x="269" y="92"/>
                    <a:pt x="269" y="86"/>
                    <a:pt x="269" y="80"/>
                  </a:cubicBezTo>
                  <a:cubicBezTo>
                    <a:pt x="269" y="73"/>
                    <a:pt x="281" y="78"/>
                    <a:pt x="283" y="69"/>
                  </a:cubicBezTo>
                  <a:cubicBezTo>
                    <a:pt x="284" y="65"/>
                    <a:pt x="287" y="60"/>
                    <a:pt x="290" y="56"/>
                  </a:cubicBezTo>
                  <a:cubicBezTo>
                    <a:pt x="291" y="49"/>
                    <a:pt x="291" y="42"/>
                    <a:pt x="290" y="37"/>
                  </a:cubicBezTo>
                  <a:cubicBezTo>
                    <a:pt x="289" y="27"/>
                    <a:pt x="260" y="23"/>
                    <a:pt x="254" y="12"/>
                  </a:cubicBezTo>
                  <a:cubicBezTo>
                    <a:pt x="247" y="0"/>
                    <a:pt x="230" y="5"/>
                    <a:pt x="225" y="12"/>
                  </a:cubicBezTo>
                  <a:cubicBezTo>
                    <a:pt x="220" y="18"/>
                    <a:pt x="190" y="10"/>
                    <a:pt x="190" y="20"/>
                  </a:cubicBezTo>
                  <a:cubicBezTo>
                    <a:pt x="190" y="30"/>
                    <a:pt x="169" y="32"/>
                    <a:pt x="169" y="43"/>
                  </a:cubicBezTo>
                  <a:cubicBezTo>
                    <a:pt x="169" y="55"/>
                    <a:pt x="179" y="75"/>
                    <a:pt x="162" y="73"/>
                  </a:cubicBezTo>
                  <a:cubicBezTo>
                    <a:pt x="145" y="72"/>
                    <a:pt x="157" y="80"/>
                    <a:pt x="147" y="94"/>
                  </a:cubicBezTo>
                  <a:cubicBezTo>
                    <a:pt x="137" y="107"/>
                    <a:pt x="137" y="85"/>
                    <a:pt x="127" y="88"/>
                  </a:cubicBezTo>
                  <a:cubicBezTo>
                    <a:pt x="117" y="92"/>
                    <a:pt x="105" y="78"/>
                    <a:pt x="100" y="87"/>
                  </a:cubicBezTo>
                  <a:cubicBezTo>
                    <a:pt x="95" y="95"/>
                    <a:pt x="78" y="88"/>
                    <a:pt x="62" y="85"/>
                  </a:cubicBezTo>
                  <a:cubicBezTo>
                    <a:pt x="45" y="82"/>
                    <a:pt x="37" y="58"/>
                    <a:pt x="23" y="57"/>
                  </a:cubicBezTo>
                  <a:cubicBezTo>
                    <a:pt x="14" y="56"/>
                    <a:pt x="5" y="63"/>
                    <a:pt x="0" y="74"/>
                  </a:cubicBezTo>
                  <a:cubicBezTo>
                    <a:pt x="13" y="82"/>
                    <a:pt x="21" y="94"/>
                    <a:pt x="38" y="102"/>
                  </a:cubicBezTo>
                  <a:cubicBezTo>
                    <a:pt x="57" y="110"/>
                    <a:pt x="90" y="120"/>
                    <a:pt x="88" y="132"/>
                  </a:cubicBezTo>
                  <a:cubicBezTo>
                    <a:pt x="87" y="144"/>
                    <a:pt x="82" y="160"/>
                    <a:pt x="90" y="165"/>
                  </a:cubicBezTo>
                  <a:cubicBezTo>
                    <a:pt x="98" y="170"/>
                    <a:pt x="88" y="192"/>
                    <a:pt x="98" y="197"/>
                  </a:cubicBezTo>
                  <a:cubicBezTo>
                    <a:pt x="108" y="202"/>
                    <a:pt x="105" y="227"/>
                    <a:pt x="97" y="227"/>
                  </a:cubicBezTo>
                  <a:cubicBezTo>
                    <a:pt x="88" y="227"/>
                    <a:pt x="98" y="241"/>
                    <a:pt x="103" y="246"/>
                  </a:cubicBezTo>
                  <a:cubicBezTo>
                    <a:pt x="106" y="248"/>
                    <a:pt x="107" y="255"/>
                    <a:pt x="108" y="263"/>
                  </a:cubicBezTo>
                  <a:cubicBezTo>
                    <a:pt x="119" y="265"/>
                    <a:pt x="128" y="271"/>
                    <a:pt x="137" y="275"/>
                  </a:cubicBezTo>
                  <a:cubicBezTo>
                    <a:pt x="151" y="281"/>
                    <a:pt x="149" y="291"/>
                    <a:pt x="149" y="302"/>
                  </a:cubicBezTo>
                  <a:cubicBezTo>
                    <a:pt x="150" y="312"/>
                    <a:pt x="150" y="319"/>
                    <a:pt x="143" y="314"/>
                  </a:cubicBezTo>
                  <a:cubicBezTo>
                    <a:pt x="136" y="309"/>
                    <a:pt x="128" y="314"/>
                    <a:pt x="124" y="330"/>
                  </a:cubicBezTo>
                  <a:cubicBezTo>
                    <a:pt x="119" y="345"/>
                    <a:pt x="100" y="364"/>
                    <a:pt x="88" y="365"/>
                  </a:cubicBezTo>
                  <a:cubicBezTo>
                    <a:pt x="76" y="366"/>
                    <a:pt x="77" y="379"/>
                    <a:pt x="67" y="381"/>
                  </a:cubicBezTo>
                  <a:cubicBezTo>
                    <a:pt x="57" y="384"/>
                    <a:pt x="48" y="389"/>
                    <a:pt x="48" y="400"/>
                  </a:cubicBezTo>
                  <a:cubicBezTo>
                    <a:pt x="49" y="411"/>
                    <a:pt x="34" y="412"/>
                    <a:pt x="24" y="412"/>
                  </a:cubicBezTo>
                  <a:cubicBezTo>
                    <a:pt x="14" y="412"/>
                    <a:pt x="16" y="430"/>
                    <a:pt x="8" y="435"/>
                  </a:cubicBezTo>
                  <a:cubicBezTo>
                    <a:pt x="0" y="439"/>
                    <a:pt x="2" y="446"/>
                    <a:pt x="9" y="455"/>
                  </a:cubicBezTo>
                  <a:cubicBezTo>
                    <a:pt x="16" y="464"/>
                    <a:pt x="10" y="473"/>
                    <a:pt x="13" y="479"/>
                  </a:cubicBezTo>
                  <a:cubicBezTo>
                    <a:pt x="15" y="486"/>
                    <a:pt x="27" y="502"/>
                    <a:pt x="19" y="519"/>
                  </a:cubicBezTo>
                  <a:cubicBezTo>
                    <a:pt x="11" y="536"/>
                    <a:pt x="3" y="557"/>
                    <a:pt x="10" y="555"/>
                  </a:cubicBezTo>
                  <a:cubicBezTo>
                    <a:pt x="16" y="553"/>
                    <a:pt x="32" y="569"/>
                    <a:pt x="42" y="568"/>
                  </a:cubicBezTo>
                  <a:cubicBezTo>
                    <a:pt x="53" y="567"/>
                    <a:pt x="54" y="583"/>
                    <a:pt x="64" y="580"/>
                  </a:cubicBezTo>
                  <a:cubicBezTo>
                    <a:pt x="74" y="577"/>
                    <a:pt x="74" y="589"/>
                    <a:pt x="102" y="588"/>
                  </a:cubicBezTo>
                  <a:cubicBezTo>
                    <a:pt x="131" y="587"/>
                    <a:pt x="189" y="563"/>
                    <a:pt x="212" y="563"/>
                  </a:cubicBezTo>
                  <a:cubicBezTo>
                    <a:pt x="224" y="563"/>
                    <a:pt x="235" y="562"/>
                    <a:pt x="243" y="560"/>
                  </a:cubicBezTo>
                  <a:cubicBezTo>
                    <a:pt x="248" y="552"/>
                    <a:pt x="254" y="544"/>
                    <a:pt x="260" y="538"/>
                  </a:cubicBezTo>
                  <a:cubicBezTo>
                    <a:pt x="274" y="524"/>
                    <a:pt x="306" y="513"/>
                    <a:pt x="314" y="4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90"/>
            <p:cNvSpPr>
              <a:spLocks/>
            </p:cNvSpPr>
            <p:nvPr/>
          </p:nvSpPr>
          <p:spPr bwMode="auto">
            <a:xfrm>
              <a:off x="13247688" y="7700963"/>
              <a:ext cx="958850" cy="771525"/>
            </a:xfrm>
            <a:custGeom>
              <a:avLst/>
              <a:gdLst>
                <a:gd name="T0" fmla="*/ 444 w 741"/>
                <a:gd name="T1" fmla="*/ 125 h 595"/>
                <a:gd name="T2" fmla="*/ 381 w 741"/>
                <a:gd name="T3" fmla="*/ 118 h 595"/>
                <a:gd name="T4" fmla="*/ 339 w 741"/>
                <a:gd name="T5" fmla="*/ 104 h 595"/>
                <a:gd name="T6" fmla="*/ 255 w 741"/>
                <a:gd name="T7" fmla="*/ 42 h 595"/>
                <a:gd name="T8" fmla="*/ 185 w 741"/>
                <a:gd name="T9" fmla="*/ 2 h 595"/>
                <a:gd name="T10" fmla="*/ 156 w 741"/>
                <a:gd name="T11" fmla="*/ 2 h 595"/>
                <a:gd name="T12" fmla="*/ 120 w 741"/>
                <a:gd name="T13" fmla="*/ 13 h 595"/>
                <a:gd name="T14" fmla="*/ 85 w 741"/>
                <a:gd name="T15" fmla="*/ 35 h 595"/>
                <a:gd name="T16" fmla="*/ 112 w 741"/>
                <a:gd name="T17" fmla="*/ 66 h 595"/>
                <a:gd name="T18" fmla="*/ 91 w 741"/>
                <a:gd name="T19" fmla="*/ 82 h 595"/>
                <a:gd name="T20" fmla="*/ 69 w 741"/>
                <a:gd name="T21" fmla="*/ 92 h 595"/>
                <a:gd name="T22" fmla="*/ 41 w 741"/>
                <a:gd name="T23" fmla="*/ 113 h 595"/>
                <a:gd name="T24" fmla="*/ 6 w 741"/>
                <a:gd name="T25" fmla="*/ 97 h 595"/>
                <a:gd name="T26" fmla="*/ 2 w 741"/>
                <a:gd name="T27" fmla="*/ 107 h 595"/>
                <a:gd name="T28" fmla="*/ 1 w 741"/>
                <a:gd name="T29" fmla="*/ 117 h 595"/>
                <a:gd name="T30" fmla="*/ 7 w 741"/>
                <a:gd name="T31" fmla="*/ 157 h 595"/>
                <a:gd name="T32" fmla="*/ 35 w 741"/>
                <a:gd name="T33" fmla="*/ 192 h 595"/>
                <a:gd name="T34" fmla="*/ 86 w 741"/>
                <a:gd name="T35" fmla="*/ 271 h 595"/>
                <a:gd name="T36" fmla="*/ 113 w 741"/>
                <a:gd name="T37" fmla="*/ 310 h 595"/>
                <a:gd name="T38" fmla="*/ 145 w 741"/>
                <a:gd name="T39" fmla="*/ 349 h 595"/>
                <a:gd name="T40" fmla="*/ 154 w 741"/>
                <a:gd name="T41" fmla="*/ 388 h 595"/>
                <a:gd name="T42" fmla="*/ 183 w 741"/>
                <a:gd name="T43" fmla="*/ 448 h 595"/>
                <a:gd name="T44" fmla="*/ 223 w 741"/>
                <a:gd name="T45" fmla="*/ 494 h 595"/>
                <a:gd name="T46" fmla="*/ 255 w 741"/>
                <a:gd name="T47" fmla="*/ 548 h 595"/>
                <a:gd name="T48" fmla="*/ 267 w 741"/>
                <a:gd name="T49" fmla="*/ 575 h 595"/>
                <a:gd name="T50" fmla="*/ 279 w 741"/>
                <a:gd name="T51" fmla="*/ 595 h 595"/>
                <a:gd name="T52" fmla="*/ 295 w 741"/>
                <a:gd name="T53" fmla="*/ 586 h 595"/>
                <a:gd name="T54" fmla="*/ 294 w 741"/>
                <a:gd name="T55" fmla="*/ 567 h 595"/>
                <a:gd name="T56" fmla="*/ 309 w 741"/>
                <a:gd name="T57" fmla="*/ 554 h 595"/>
                <a:gd name="T58" fmla="*/ 335 w 741"/>
                <a:gd name="T59" fmla="*/ 558 h 595"/>
                <a:gd name="T60" fmla="*/ 379 w 741"/>
                <a:gd name="T61" fmla="*/ 562 h 595"/>
                <a:gd name="T62" fmla="*/ 428 w 741"/>
                <a:gd name="T63" fmla="*/ 570 h 595"/>
                <a:gd name="T64" fmla="*/ 452 w 741"/>
                <a:gd name="T65" fmla="*/ 561 h 595"/>
                <a:gd name="T66" fmla="*/ 506 w 741"/>
                <a:gd name="T67" fmla="*/ 514 h 595"/>
                <a:gd name="T68" fmla="*/ 576 w 741"/>
                <a:gd name="T69" fmla="*/ 510 h 595"/>
                <a:gd name="T70" fmla="*/ 717 w 741"/>
                <a:gd name="T71" fmla="*/ 463 h 595"/>
                <a:gd name="T72" fmla="*/ 741 w 741"/>
                <a:gd name="T73" fmla="*/ 390 h 595"/>
                <a:gd name="T74" fmla="*/ 723 w 741"/>
                <a:gd name="T75" fmla="*/ 365 h 595"/>
                <a:gd name="T76" fmla="*/ 635 w 741"/>
                <a:gd name="T77" fmla="*/ 355 h 595"/>
                <a:gd name="T78" fmla="*/ 608 w 741"/>
                <a:gd name="T79" fmla="*/ 317 h 595"/>
                <a:gd name="T80" fmla="*/ 594 w 741"/>
                <a:gd name="T81" fmla="*/ 295 h 595"/>
                <a:gd name="T82" fmla="*/ 564 w 741"/>
                <a:gd name="T83" fmla="*/ 274 h 595"/>
                <a:gd name="T84" fmla="*/ 545 w 741"/>
                <a:gd name="T85" fmla="*/ 237 h 595"/>
                <a:gd name="T86" fmla="*/ 530 w 741"/>
                <a:gd name="T87" fmla="*/ 199 h 595"/>
                <a:gd name="T88" fmla="*/ 494 w 741"/>
                <a:gd name="T89" fmla="*/ 157 h 595"/>
                <a:gd name="T90" fmla="*/ 490 w 741"/>
                <a:gd name="T91" fmla="*/ 142 h 595"/>
                <a:gd name="T92" fmla="*/ 462 w 741"/>
                <a:gd name="T93" fmla="*/ 141 h 595"/>
                <a:gd name="T94" fmla="*/ 444 w 741"/>
                <a:gd name="T95" fmla="*/ 125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1" h="595">
                  <a:moveTo>
                    <a:pt x="444" y="125"/>
                  </a:moveTo>
                  <a:cubicBezTo>
                    <a:pt x="444" y="125"/>
                    <a:pt x="389" y="118"/>
                    <a:pt x="381" y="118"/>
                  </a:cubicBezTo>
                  <a:cubicBezTo>
                    <a:pt x="373" y="118"/>
                    <a:pt x="352" y="116"/>
                    <a:pt x="339" y="104"/>
                  </a:cubicBezTo>
                  <a:cubicBezTo>
                    <a:pt x="327" y="93"/>
                    <a:pt x="266" y="48"/>
                    <a:pt x="255" y="42"/>
                  </a:cubicBezTo>
                  <a:cubicBezTo>
                    <a:pt x="244" y="36"/>
                    <a:pt x="198" y="3"/>
                    <a:pt x="185" y="2"/>
                  </a:cubicBezTo>
                  <a:cubicBezTo>
                    <a:pt x="173" y="0"/>
                    <a:pt x="171" y="2"/>
                    <a:pt x="156" y="2"/>
                  </a:cubicBezTo>
                  <a:cubicBezTo>
                    <a:pt x="141" y="2"/>
                    <a:pt x="148" y="11"/>
                    <a:pt x="120" y="13"/>
                  </a:cubicBezTo>
                  <a:cubicBezTo>
                    <a:pt x="92" y="14"/>
                    <a:pt x="77" y="32"/>
                    <a:pt x="85" y="35"/>
                  </a:cubicBezTo>
                  <a:cubicBezTo>
                    <a:pt x="94" y="38"/>
                    <a:pt x="120" y="61"/>
                    <a:pt x="112" y="66"/>
                  </a:cubicBezTo>
                  <a:cubicBezTo>
                    <a:pt x="103" y="70"/>
                    <a:pt x="102" y="82"/>
                    <a:pt x="91" y="82"/>
                  </a:cubicBezTo>
                  <a:cubicBezTo>
                    <a:pt x="80" y="82"/>
                    <a:pt x="69" y="84"/>
                    <a:pt x="69" y="92"/>
                  </a:cubicBezTo>
                  <a:cubicBezTo>
                    <a:pt x="69" y="100"/>
                    <a:pt x="53" y="114"/>
                    <a:pt x="41" y="113"/>
                  </a:cubicBezTo>
                  <a:cubicBezTo>
                    <a:pt x="34" y="112"/>
                    <a:pt x="18" y="104"/>
                    <a:pt x="6" y="97"/>
                  </a:cubicBezTo>
                  <a:cubicBezTo>
                    <a:pt x="2" y="107"/>
                    <a:pt x="2" y="107"/>
                    <a:pt x="2" y="107"/>
                  </a:cubicBezTo>
                  <a:cubicBezTo>
                    <a:pt x="1" y="117"/>
                    <a:pt x="1" y="117"/>
                    <a:pt x="1" y="117"/>
                  </a:cubicBezTo>
                  <a:cubicBezTo>
                    <a:pt x="3" y="124"/>
                    <a:pt x="0" y="155"/>
                    <a:pt x="7" y="157"/>
                  </a:cubicBezTo>
                  <a:cubicBezTo>
                    <a:pt x="15" y="160"/>
                    <a:pt x="19" y="174"/>
                    <a:pt x="35" y="192"/>
                  </a:cubicBezTo>
                  <a:cubicBezTo>
                    <a:pt x="52" y="210"/>
                    <a:pt x="86" y="259"/>
                    <a:pt x="86" y="271"/>
                  </a:cubicBezTo>
                  <a:cubicBezTo>
                    <a:pt x="87" y="283"/>
                    <a:pt x="93" y="296"/>
                    <a:pt x="113" y="310"/>
                  </a:cubicBezTo>
                  <a:cubicBezTo>
                    <a:pt x="134" y="324"/>
                    <a:pt x="134" y="341"/>
                    <a:pt x="145" y="349"/>
                  </a:cubicBezTo>
                  <a:cubicBezTo>
                    <a:pt x="156" y="358"/>
                    <a:pt x="153" y="368"/>
                    <a:pt x="154" y="388"/>
                  </a:cubicBezTo>
                  <a:cubicBezTo>
                    <a:pt x="154" y="409"/>
                    <a:pt x="164" y="436"/>
                    <a:pt x="183" y="448"/>
                  </a:cubicBezTo>
                  <a:cubicBezTo>
                    <a:pt x="201" y="459"/>
                    <a:pt x="214" y="472"/>
                    <a:pt x="223" y="494"/>
                  </a:cubicBezTo>
                  <a:cubicBezTo>
                    <a:pt x="232" y="516"/>
                    <a:pt x="243" y="536"/>
                    <a:pt x="255" y="548"/>
                  </a:cubicBezTo>
                  <a:cubicBezTo>
                    <a:pt x="267" y="559"/>
                    <a:pt x="261" y="566"/>
                    <a:pt x="267" y="575"/>
                  </a:cubicBezTo>
                  <a:cubicBezTo>
                    <a:pt x="271" y="579"/>
                    <a:pt x="276" y="587"/>
                    <a:pt x="279" y="595"/>
                  </a:cubicBezTo>
                  <a:cubicBezTo>
                    <a:pt x="288" y="591"/>
                    <a:pt x="295" y="587"/>
                    <a:pt x="295" y="586"/>
                  </a:cubicBezTo>
                  <a:cubicBezTo>
                    <a:pt x="297" y="582"/>
                    <a:pt x="291" y="571"/>
                    <a:pt x="294" y="567"/>
                  </a:cubicBezTo>
                  <a:cubicBezTo>
                    <a:pt x="297" y="563"/>
                    <a:pt x="303" y="556"/>
                    <a:pt x="309" y="554"/>
                  </a:cubicBezTo>
                  <a:cubicBezTo>
                    <a:pt x="315" y="552"/>
                    <a:pt x="322" y="560"/>
                    <a:pt x="335" y="558"/>
                  </a:cubicBezTo>
                  <a:cubicBezTo>
                    <a:pt x="348" y="556"/>
                    <a:pt x="376" y="559"/>
                    <a:pt x="379" y="562"/>
                  </a:cubicBezTo>
                  <a:cubicBezTo>
                    <a:pt x="382" y="565"/>
                    <a:pt x="419" y="563"/>
                    <a:pt x="428" y="570"/>
                  </a:cubicBezTo>
                  <a:cubicBezTo>
                    <a:pt x="437" y="577"/>
                    <a:pt x="446" y="575"/>
                    <a:pt x="452" y="561"/>
                  </a:cubicBezTo>
                  <a:cubicBezTo>
                    <a:pt x="458" y="547"/>
                    <a:pt x="500" y="517"/>
                    <a:pt x="506" y="514"/>
                  </a:cubicBezTo>
                  <a:cubicBezTo>
                    <a:pt x="512" y="511"/>
                    <a:pt x="557" y="514"/>
                    <a:pt x="576" y="510"/>
                  </a:cubicBezTo>
                  <a:cubicBezTo>
                    <a:pt x="594" y="506"/>
                    <a:pt x="712" y="467"/>
                    <a:pt x="717" y="463"/>
                  </a:cubicBezTo>
                  <a:cubicBezTo>
                    <a:pt x="722" y="459"/>
                    <a:pt x="741" y="397"/>
                    <a:pt x="741" y="390"/>
                  </a:cubicBezTo>
                  <a:cubicBezTo>
                    <a:pt x="741" y="383"/>
                    <a:pt x="732" y="364"/>
                    <a:pt x="723" y="365"/>
                  </a:cubicBezTo>
                  <a:cubicBezTo>
                    <a:pt x="714" y="366"/>
                    <a:pt x="640" y="358"/>
                    <a:pt x="635" y="355"/>
                  </a:cubicBezTo>
                  <a:cubicBezTo>
                    <a:pt x="631" y="352"/>
                    <a:pt x="611" y="338"/>
                    <a:pt x="608" y="317"/>
                  </a:cubicBezTo>
                  <a:cubicBezTo>
                    <a:pt x="602" y="313"/>
                    <a:pt x="596" y="303"/>
                    <a:pt x="594" y="295"/>
                  </a:cubicBezTo>
                  <a:cubicBezTo>
                    <a:pt x="585" y="296"/>
                    <a:pt x="572" y="294"/>
                    <a:pt x="564" y="274"/>
                  </a:cubicBezTo>
                  <a:cubicBezTo>
                    <a:pt x="557" y="270"/>
                    <a:pt x="539" y="244"/>
                    <a:pt x="545" y="237"/>
                  </a:cubicBezTo>
                  <a:cubicBezTo>
                    <a:pt x="553" y="228"/>
                    <a:pt x="541" y="209"/>
                    <a:pt x="530" y="199"/>
                  </a:cubicBezTo>
                  <a:cubicBezTo>
                    <a:pt x="518" y="188"/>
                    <a:pt x="495" y="169"/>
                    <a:pt x="494" y="157"/>
                  </a:cubicBezTo>
                  <a:cubicBezTo>
                    <a:pt x="494" y="154"/>
                    <a:pt x="492" y="148"/>
                    <a:pt x="490" y="142"/>
                  </a:cubicBezTo>
                  <a:cubicBezTo>
                    <a:pt x="462" y="141"/>
                    <a:pt x="462" y="141"/>
                    <a:pt x="462" y="141"/>
                  </a:cubicBezTo>
                  <a:lnTo>
                    <a:pt x="444" y="1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1"/>
            <p:cNvSpPr>
              <a:spLocks/>
            </p:cNvSpPr>
            <p:nvPr/>
          </p:nvSpPr>
          <p:spPr bwMode="auto">
            <a:xfrm>
              <a:off x="14036676" y="8056563"/>
              <a:ext cx="366713" cy="407988"/>
            </a:xfrm>
            <a:custGeom>
              <a:avLst/>
              <a:gdLst>
                <a:gd name="T0" fmla="*/ 141 w 284"/>
                <a:gd name="T1" fmla="*/ 6 h 315"/>
                <a:gd name="T2" fmla="*/ 141 w 284"/>
                <a:gd name="T3" fmla="*/ 33 h 315"/>
                <a:gd name="T4" fmla="*/ 119 w 284"/>
                <a:gd name="T5" fmla="*/ 61 h 315"/>
                <a:gd name="T6" fmla="*/ 107 w 284"/>
                <a:gd name="T7" fmla="*/ 91 h 315"/>
                <a:gd name="T8" fmla="*/ 114 w 284"/>
                <a:gd name="T9" fmla="*/ 91 h 315"/>
                <a:gd name="T10" fmla="*/ 132 w 284"/>
                <a:gd name="T11" fmla="*/ 116 h 315"/>
                <a:gd name="T12" fmla="*/ 108 w 284"/>
                <a:gd name="T13" fmla="*/ 189 h 315"/>
                <a:gd name="T14" fmla="*/ 0 w 284"/>
                <a:gd name="T15" fmla="*/ 226 h 315"/>
                <a:gd name="T16" fmla="*/ 44 w 284"/>
                <a:gd name="T17" fmla="*/ 315 h 315"/>
                <a:gd name="T18" fmla="*/ 52 w 284"/>
                <a:gd name="T19" fmla="*/ 310 h 315"/>
                <a:gd name="T20" fmla="*/ 110 w 284"/>
                <a:gd name="T21" fmla="*/ 301 h 315"/>
                <a:gd name="T22" fmla="*/ 123 w 284"/>
                <a:gd name="T23" fmla="*/ 273 h 315"/>
                <a:gd name="T24" fmla="*/ 162 w 284"/>
                <a:gd name="T25" fmla="*/ 267 h 315"/>
                <a:gd name="T26" fmla="*/ 185 w 284"/>
                <a:gd name="T27" fmla="*/ 235 h 315"/>
                <a:gd name="T28" fmla="*/ 207 w 284"/>
                <a:gd name="T29" fmla="*/ 223 h 315"/>
                <a:gd name="T30" fmla="*/ 219 w 284"/>
                <a:gd name="T31" fmla="*/ 176 h 315"/>
                <a:gd name="T32" fmla="*/ 247 w 284"/>
                <a:gd name="T33" fmla="*/ 156 h 315"/>
                <a:gd name="T34" fmla="*/ 277 w 284"/>
                <a:gd name="T35" fmla="*/ 115 h 315"/>
                <a:gd name="T36" fmla="*/ 274 w 284"/>
                <a:gd name="T37" fmla="*/ 96 h 315"/>
                <a:gd name="T38" fmla="*/ 244 w 284"/>
                <a:gd name="T39" fmla="*/ 59 h 315"/>
                <a:gd name="T40" fmla="*/ 186 w 284"/>
                <a:gd name="T41" fmla="*/ 37 h 315"/>
                <a:gd name="T42" fmla="*/ 167 w 284"/>
                <a:gd name="T43" fmla="*/ 0 h 315"/>
                <a:gd name="T44" fmla="*/ 154 w 284"/>
                <a:gd name="T45" fmla="*/ 6 h 315"/>
                <a:gd name="T46" fmla="*/ 141 w 284"/>
                <a:gd name="T47" fmla="*/ 6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4" h="315">
                  <a:moveTo>
                    <a:pt x="141" y="6"/>
                  </a:moveTo>
                  <a:cubicBezTo>
                    <a:pt x="141" y="33"/>
                    <a:pt x="141" y="33"/>
                    <a:pt x="141" y="33"/>
                  </a:cubicBezTo>
                  <a:cubicBezTo>
                    <a:pt x="119" y="61"/>
                    <a:pt x="119" y="61"/>
                    <a:pt x="119" y="61"/>
                  </a:cubicBezTo>
                  <a:cubicBezTo>
                    <a:pt x="107" y="91"/>
                    <a:pt x="107" y="91"/>
                    <a:pt x="107" y="91"/>
                  </a:cubicBezTo>
                  <a:cubicBezTo>
                    <a:pt x="110" y="91"/>
                    <a:pt x="113" y="91"/>
                    <a:pt x="114" y="91"/>
                  </a:cubicBezTo>
                  <a:cubicBezTo>
                    <a:pt x="123" y="90"/>
                    <a:pt x="132" y="109"/>
                    <a:pt x="132" y="116"/>
                  </a:cubicBezTo>
                  <a:cubicBezTo>
                    <a:pt x="132" y="123"/>
                    <a:pt x="113" y="185"/>
                    <a:pt x="108" y="189"/>
                  </a:cubicBezTo>
                  <a:cubicBezTo>
                    <a:pt x="105" y="192"/>
                    <a:pt x="42" y="213"/>
                    <a:pt x="0" y="226"/>
                  </a:cubicBezTo>
                  <a:cubicBezTo>
                    <a:pt x="9" y="244"/>
                    <a:pt x="27" y="282"/>
                    <a:pt x="44" y="315"/>
                  </a:cubicBezTo>
                  <a:cubicBezTo>
                    <a:pt x="46" y="314"/>
                    <a:pt x="49" y="312"/>
                    <a:pt x="52" y="310"/>
                  </a:cubicBezTo>
                  <a:cubicBezTo>
                    <a:pt x="72" y="299"/>
                    <a:pt x="95" y="305"/>
                    <a:pt x="110" y="301"/>
                  </a:cubicBezTo>
                  <a:cubicBezTo>
                    <a:pt x="125" y="296"/>
                    <a:pt x="110" y="284"/>
                    <a:pt x="123" y="273"/>
                  </a:cubicBezTo>
                  <a:cubicBezTo>
                    <a:pt x="136" y="262"/>
                    <a:pt x="155" y="270"/>
                    <a:pt x="162" y="267"/>
                  </a:cubicBezTo>
                  <a:cubicBezTo>
                    <a:pt x="168" y="263"/>
                    <a:pt x="173" y="239"/>
                    <a:pt x="185" y="235"/>
                  </a:cubicBezTo>
                  <a:cubicBezTo>
                    <a:pt x="196" y="230"/>
                    <a:pt x="208" y="233"/>
                    <a:pt x="207" y="223"/>
                  </a:cubicBezTo>
                  <a:cubicBezTo>
                    <a:pt x="205" y="213"/>
                    <a:pt x="208" y="178"/>
                    <a:pt x="219" y="176"/>
                  </a:cubicBezTo>
                  <a:cubicBezTo>
                    <a:pt x="230" y="174"/>
                    <a:pt x="247" y="162"/>
                    <a:pt x="247" y="156"/>
                  </a:cubicBezTo>
                  <a:cubicBezTo>
                    <a:pt x="248" y="150"/>
                    <a:pt x="270" y="126"/>
                    <a:pt x="277" y="115"/>
                  </a:cubicBezTo>
                  <a:cubicBezTo>
                    <a:pt x="283" y="103"/>
                    <a:pt x="284" y="97"/>
                    <a:pt x="274" y="96"/>
                  </a:cubicBezTo>
                  <a:cubicBezTo>
                    <a:pt x="264" y="94"/>
                    <a:pt x="249" y="67"/>
                    <a:pt x="244" y="59"/>
                  </a:cubicBezTo>
                  <a:cubicBezTo>
                    <a:pt x="240" y="51"/>
                    <a:pt x="210" y="56"/>
                    <a:pt x="186" y="37"/>
                  </a:cubicBezTo>
                  <a:cubicBezTo>
                    <a:pt x="176" y="29"/>
                    <a:pt x="170" y="14"/>
                    <a:pt x="167" y="0"/>
                  </a:cubicBezTo>
                  <a:cubicBezTo>
                    <a:pt x="154" y="6"/>
                    <a:pt x="154" y="6"/>
                    <a:pt x="154" y="6"/>
                  </a:cubicBezTo>
                  <a:lnTo>
                    <a:pt x="141" y="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92"/>
            <p:cNvSpPr>
              <a:spLocks/>
            </p:cNvSpPr>
            <p:nvPr/>
          </p:nvSpPr>
          <p:spPr bwMode="auto">
            <a:xfrm>
              <a:off x="13977938" y="8005763"/>
              <a:ext cx="52388" cy="79375"/>
            </a:xfrm>
            <a:custGeom>
              <a:avLst/>
              <a:gdLst>
                <a:gd name="T0" fmla="*/ 30 w 41"/>
                <a:gd name="T1" fmla="*/ 60 h 61"/>
                <a:gd name="T2" fmla="*/ 30 w 41"/>
                <a:gd name="T3" fmla="*/ 50 h 61"/>
                <a:gd name="T4" fmla="*/ 26 w 41"/>
                <a:gd name="T5" fmla="*/ 5 h 61"/>
                <a:gd name="T6" fmla="*/ 3 w 41"/>
                <a:gd name="T7" fmla="*/ 39 h 61"/>
                <a:gd name="T8" fmla="*/ 0 w 41"/>
                <a:gd name="T9" fmla="*/ 39 h 61"/>
                <a:gd name="T10" fmla="*/ 30 w 41"/>
                <a:gd name="T11" fmla="*/ 60 h 61"/>
              </a:gdLst>
              <a:ahLst/>
              <a:cxnLst>
                <a:cxn ang="0">
                  <a:pos x="T0" y="T1"/>
                </a:cxn>
                <a:cxn ang="0">
                  <a:pos x="T2" y="T3"/>
                </a:cxn>
                <a:cxn ang="0">
                  <a:pos x="T4" y="T5"/>
                </a:cxn>
                <a:cxn ang="0">
                  <a:pos x="T6" y="T7"/>
                </a:cxn>
                <a:cxn ang="0">
                  <a:pos x="T8" y="T9"/>
                </a:cxn>
                <a:cxn ang="0">
                  <a:pos x="T10" y="T11"/>
                </a:cxn>
              </a:cxnLst>
              <a:rect l="0" t="0" r="r" b="b"/>
              <a:pathLst>
                <a:path w="41" h="61">
                  <a:moveTo>
                    <a:pt x="30" y="60"/>
                  </a:moveTo>
                  <a:cubicBezTo>
                    <a:pt x="29" y="56"/>
                    <a:pt x="29" y="52"/>
                    <a:pt x="30" y="50"/>
                  </a:cubicBezTo>
                  <a:cubicBezTo>
                    <a:pt x="37" y="38"/>
                    <a:pt x="41" y="9"/>
                    <a:pt x="26" y="5"/>
                  </a:cubicBezTo>
                  <a:cubicBezTo>
                    <a:pt x="11" y="0"/>
                    <a:pt x="3" y="31"/>
                    <a:pt x="3" y="39"/>
                  </a:cubicBezTo>
                  <a:cubicBezTo>
                    <a:pt x="3" y="40"/>
                    <a:pt x="2" y="40"/>
                    <a:pt x="0" y="39"/>
                  </a:cubicBezTo>
                  <a:cubicBezTo>
                    <a:pt x="8" y="59"/>
                    <a:pt x="21" y="61"/>
                    <a:pt x="30"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93"/>
            <p:cNvSpPr>
              <a:spLocks/>
            </p:cNvSpPr>
            <p:nvPr/>
          </p:nvSpPr>
          <p:spPr bwMode="auto">
            <a:xfrm>
              <a:off x="14035088" y="7997825"/>
              <a:ext cx="217488" cy="176213"/>
            </a:xfrm>
            <a:custGeom>
              <a:avLst/>
              <a:gdLst>
                <a:gd name="T0" fmla="*/ 27 w 168"/>
                <a:gd name="T1" fmla="*/ 126 h 136"/>
                <a:gd name="T2" fmla="*/ 108 w 168"/>
                <a:gd name="T3" fmla="*/ 136 h 136"/>
                <a:gd name="T4" fmla="*/ 120 w 168"/>
                <a:gd name="T5" fmla="*/ 106 h 136"/>
                <a:gd name="T6" fmla="*/ 142 w 168"/>
                <a:gd name="T7" fmla="*/ 78 h 136"/>
                <a:gd name="T8" fmla="*/ 142 w 168"/>
                <a:gd name="T9" fmla="*/ 51 h 136"/>
                <a:gd name="T10" fmla="*/ 155 w 168"/>
                <a:gd name="T11" fmla="*/ 51 h 136"/>
                <a:gd name="T12" fmla="*/ 168 w 168"/>
                <a:gd name="T13" fmla="*/ 45 h 136"/>
                <a:gd name="T14" fmla="*/ 158 w 168"/>
                <a:gd name="T15" fmla="*/ 1 h 136"/>
                <a:gd name="T16" fmla="*/ 116 w 168"/>
                <a:gd name="T17" fmla="*/ 48 h 136"/>
                <a:gd name="T18" fmla="*/ 49 w 168"/>
                <a:gd name="T19" fmla="*/ 79 h 136"/>
                <a:gd name="T20" fmla="*/ 8 w 168"/>
                <a:gd name="T21" fmla="*/ 90 h 136"/>
                <a:gd name="T22" fmla="*/ 0 w 168"/>
                <a:gd name="T23" fmla="*/ 88 h 136"/>
                <a:gd name="T24" fmla="*/ 27 w 168"/>
                <a:gd name="T25"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8" h="136">
                  <a:moveTo>
                    <a:pt x="27" y="126"/>
                  </a:moveTo>
                  <a:cubicBezTo>
                    <a:pt x="31" y="129"/>
                    <a:pt x="87" y="135"/>
                    <a:pt x="108" y="136"/>
                  </a:cubicBezTo>
                  <a:cubicBezTo>
                    <a:pt x="120" y="106"/>
                    <a:pt x="120" y="106"/>
                    <a:pt x="120" y="106"/>
                  </a:cubicBezTo>
                  <a:cubicBezTo>
                    <a:pt x="142" y="78"/>
                    <a:pt x="142" y="78"/>
                    <a:pt x="142" y="78"/>
                  </a:cubicBezTo>
                  <a:cubicBezTo>
                    <a:pt x="142" y="51"/>
                    <a:pt x="142" y="51"/>
                    <a:pt x="142" y="51"/>
                  </a:cubicBezTo>
                  <a:cubicBezTo>
                    <a:pt x="155" y="51"/>
                    <a:pt x="155" y="51"/>
                    <a:pt x="155" y="51"/>
                  </a:cubicBezTo>
                  <a:cubicBezTo>
                    <a:pt x="168" y="45"/>
                    <a:pt x="168" y="45"/>
                    <a:pt x="168" y="45"/>
                  </a:cubicBezTo>
                  <a:cubicBezTo>
                    <a:pt x="163" y="23"/>
                    <a:pt x="162" y="1"/>
                    <a:pt x="158" y="1"/>
                  </a:cubicBezTo>
                  <a:cubicBezTo>
                    <a:pt x="152" y="0"/>
                    <a:pt x="126" y="28"/>
                    <a:pt x="116" y="48"/>
                  </a:cubicBezTo>
                  <a:cubicBezTo>
                    <a:pt x="105" y="68"/>
                    <a:pt x="75" y="84"/>
                    <a:pt x="49" y="79"/>
                  </a:cubicBezTo>
                  <a:cubicBezTo>
                    <a:pt x="23" y="75"/>
                    <a:pt x="14" y="86"/>
                    <a:pt x="8" y="90"/>
                  </a:cubicBezTo>
                  <a:cubicBezTo>
                    <a:pt x="6" y="91"/>
                    <a:pt x="3" y="90"/>
                    <a:pt x="0" y="88"/>
                  </a:cubicBezTo>
                  <a:cubicBezTo>
                    <a:pt x="3" y="109"/>
                    <a:pt x="23" y="123"/>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4" name="Freeform 94"/>
            <p:cNvSpPr>
              <a:spLocks noEditPoints="1"/>
            </p:cNvSpPr>
            <p:nvPr/>
          </p:nvSpPr>
          <p:spPr bwMode="auto">
            <a:xfrm>
              <a:off x="16189326" y="8931275"/>
              <a:ext cx="884238" cy="274638"/>
            </a:xfrm>
            <a:custGeom>
              <a:avLst/>
              <a:gdLst>
                <a:gd name="T0" fmla="*/ 123 w 683"/>
                <a:gd name="T1" fmla="*/ 75 h 212"/>
                <a:gd name="T2" fmla="*/ 96 w 683"/>
                <a:gd name="T3" fmla="*/ 38 h 212"/>
                <a:gd name="T4" fmla="*/ 78 w 683"/>
                <a:gd name="T5" fmla="*/ 21 h 212"/>
                <a:gd name="T6" fmla="*/ 76 w 683"/>
                <a:gd name="T7" fmla="*/ 16 h 212"/>
                <a:gd name="T8" fmla="*/ 65 w 683"/>
                <a:gd name="T9" fmla="*/ 30 h 212"/>
                <a:gd name="T10" fmla="*/ 37 w 683"/>
                <a:gd name="T11" fmla="*/ 27 h 212"/>
                <a:gd name="T12" fmla="*/ 20 w 683"/>
                <a:gd name="T13" fmla="*/ 6 h 212"/>
                <a:gd name="T14" fmla="*/ 0 w 683"/>
                <a:gd name="T15" fmla="*/ 5 h 212"/>
                <a:gd name="T16" fmla="*/ 9 w 683"/>
                <a:gd name="T17" fmla="*/ 59 h 212"/>
                <a:gd name="T18" fmla="*/ 45 w 683"/>
                <a:gd name="T19" fmla="*/ 126 h 212"/>
                <a:gd name="T20" fmla="*/ 79 w 683"/>
                <a:gd name="T21" fmla="*/ 159 h 212"/>
                <a:gd name="T22" fmla="*/ 147 w 683"/>
                <a:gd name="T23" fmla="*/ 193 h 212"/>
                <a:gd name="T24" fmla="*/ 123 w 683"/>
                <a:gd name="T25" fmla="*/ 143 h 212"/>
                <a:gd name="T26" fmla="*/ 123 w 683"/>
                <a:gd name="T27" fmla="*/ 75 h 212"/>
                <a:gd name="T28" fmla="*/ 655 w 683"/>
                <a:gd name="T29" fmla="*/ 35 h 212"/>
                <a:gd name="T30" fmla="*/ 623 w 683"/>
                <a:gd name="T31" fmla="*/ 27 h 212"/>
                <a:gd name="T32" fmla="*/ 591 w 683"/>
                <a:gd name="T33" fmla="*/ 0 h 212"/>
                <a:gd name="T34" fmla="*/ 563 w 683"/>
                <a:gd name="T35" fmla="*/ 35 h 212"/>
                <a:gd name="T36" fmla="*/ 544 w 683"/>
                <a:gd name="T37" fmla="*/ 59 h 212"/>
                <a:gd name="T38" fmla="*/ 537 w 683"/>
                <a:gd name="T39" fmla="*/ 69 h 212"/>
                <a:gd name="T40" fmla="*/ 537 w 683"/>
                <a:gd name="T41" fmla="*/ 89 h 212"/>
                <a:gd name="T42" fmla="*/ 514 w 683"/>
                <a:gd name="T43" fmla="*/ 98 h 212"/>
                <a:gd name="T44" fmla="*/ 495 w 683"/>
                <a:gd name="T45" fmla="*/ 73 h 212"/>
                <a:gd name="T46" fmla="*/ 494 w 683"/>
                <a:gd name="T47" fmla="*/ 73 h 212"/>
                <a:gd name="T48" fmla="*/ 463 w 683"/>
                <a:gd name="T49" fmla="*/ 122 h 212"/>
                <a:gd name="T50" fmla="*/ 412 w 683"/>
                <a:gd name="T51" fmla="*/ 137 h 212"/>
                <a:gd name="T52" fmla="*/ 389 w 683"/>
                <a:gd name="T53" fmla="*/ 182 h 212"/>
                <a:gd name="T54" fmla="*/ 337 w 683"/>
                <a:gd name="T55" fmla="*/ 169 h 212"/>
                <a:gd name="T56" fmla="*/ 348 w 683"/>
                <a:gd name="T57" fmla="*/ 191 h 212"/>
                <a:gd name="T58" fmla="*/ 377 w 683"/>
                <a:gd name="T59" fmla="*/ 206 h 212"/>
                <a:gd name="T60" fmla="*/ 423 w 683"/>
                <a:gd name="T61" fmla="*/ 202 h 212"/>
                <a:gd name="T62" fmla="*/ 458 w 683"/>
                <a:gd name="T63" fmla="*/ 187 h 212"/>
                <a:gd name="T64" fmla="*/ 491 w 683"/>
                <a:gd name="T65" fmla="*/ 193 h 212"/>
                <a:gd name="T66" fmla="*/ 523 w 683"/>
                <a:gd name="T67" fmla="*/ 173 h 212"/>
                <a:gd name="T68" fmla="*/ 533 w 683"/>
                <a:gd name="T69" fmla="*/ 139 h 212"/>
                <a:gd name="T70" fmla="*/ 554 w 683"/>
                <a:gd name="T71" fmla="*/ 108 h 212"/>
                <a:gd name="T72" fmla="*/ 608 w 683"/>
                <a:gd name="T73" fmla="*/ 85 h 212"/>
                <a:gd name="T74" fmla="*/ 624 w 683"/>
                <a:gd name="T75" fmla="*/ 91 h 212"/>
                <a:gd name="T76" fmla="*/ 646 w 683"/>
                <a:gd name="T77" fmla="*/ 70 h 212"/>
                <a:gd name="T78" fmla="*/ 679 w 683"/>
                <a:gd name="T79" fmla="*/ 56 h 212"/>
                <a:gd name="T80" fmla="*/ 655 w 683"/>
                <a:gd name="T81" fmla="*/ 3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3" h="212">
                  <a:moveTo>
                    <a:pt x="123" y="75"/>
                  </a:moveTo>
                  <a:cubicBezTo>
                    <a:pt x="123" y="52"/>
                    <a:pt x="101" y="55"/>
                    <a:pt x="96" y="38"/>
                  </a:cubicBezTo>
                  <a:cubicBezTo>
                    <a:pt x="90" y="22"/>
                    <a:pt x="82" y="32"/>
                    <a:pt x="78" y="21"/>
                  </a:cubicBezTo>
                  <a:cubicBezTo>
                    <a:pt x="78" y="20"/>
                    <a:pt x="77" y="18"/>
                    <a:pt x="76" y="16"/>
                  </a:cubicBezTo>
                  <a:cubicBezTo>
                    <a:pt x="64" y="20"/>
                    <a:pt x="68" y="30"/>
                    <a:pt x="65" y="30"/>
                  </a:cubicBezTo>
                  <a:cubicBezTo>
                    <a:pt x="61" y="31"/>
                    <a:pt x="37" y="34"/>
                    <a:pt x="37" y="27"/>
                  </a:cubicBezTo>
                  <a:cubicBezTo>
                    <a:pt x="37" y="20"/>
                    <a:pt x="34" y="9"/>
                    <a:pt x="20" y="6"/>
                  </a:cubicBezTo>
                  <a:cubicBezTo>
                    <a:pt x="13" y="5"/>
                    <a:pt x="6" y="5"/>
                    <a:pt x="0" y="5"/>
                  </a:cubicBezTo>
                  <a:cubicBezTo>
                    <a:pt x="8" y="23"/>
                    <a:pt x="9" y="43"/>
                    <a:pt x="9" y="59"/>
                  </a:cubicBezTo>
                  <a:cubicBezTo>
                    <a:pt x="10" y="79"/>
                    <a:pt x="40" y="113"/>
                    <a:pt x="45" y="126"/>
                  </a:cubicBezTo>
                  <a:cubicBezTo>
                    <a:pt x="50" y="140"/>
                    <a:pt x="59" y="144"/>
                    <a:pt x="79" y="159"/>
                  </a:cubicBezTo>
                  <a:cubicBezTo>
                    <a:pt x="99" y="173"/>
                    <a:pt x="139" y="197"/>
                    <a:pt x="147" y="193"/>
                  </a:cubicBezTo>
                  <a:cubicBezTo>
                    <a:pt x="154" y="189"/>
                    <a:pt x="135" y="155"/>
                    <a:pt x="123" y="143"/>
                  </a:cubicBezTo>
                  <a:cubicBezTo>
                    <a:pt x="112" y="131"/>
                    <a:pt x="122" y="99"/>
                    <a:pt x="123" y="75"/>
                  </a:cubicBezTo>
                  <a:close/>
                  <a:moveTo>
                    <a:pt x="655" y="35"/>
                  </a:moveTo>
                  <a:cubicBezTo>
                    <a:pt x="645" y="37"/>
                    <a:pt x="623" y="36"/>
                    <a:pt x="623" y="27"/>
                  </a:cubicBezTo>
                  <a:cubicBezTo>
                    <a:pt x="623" y="18"/>
                    <a:pt x="604" y="0"/>
                    <a:pt x="591" y="0"/>
                  </a:cubicBezTo>
                  <a:cubicBezTo>
                    <a:pt x="579" y="0"/>
                    <a:pt x="564" y="25"/>
                    <a:pt x="563" y="35"/>
                  </a:cubicBezTo>
                  <a:cubicBezTo>
                    <a:pt x="562" y="46"/>
                    <a:pt x="542" y="45"/>
                    <a:pt x="544" y="59"/>
                  </a:cubicBezTo>
                  <a:cubicBezTo>
                    <a:pt x="545" y="65"/>
                    <a:pt x="542" y="67"/>
                    <a:pt x="537" y="69"/>
                  </a:cubicBezTo>
                  <a:cubicBezTo>
                    <a:pt x="540" y="81"/>
                    <a:pt x="542" y="91"/>
                    <a:pt x="537" y="89"/>
                  </a:cubicBezTo>
                  <a:cubicBezTo>
                    <a:pt x="529" y="87"/>
                    <a:pt x="527" y="98"/>
                    <a:pt x="514" y="98"/>
                  </a:cubicBezTo>
                  <a:cubicBezTo>
                    <a:pt x="510" y="98"/>
                    <a:pt x="503" y="87"/>
                    <a:pt x="495" y="73"/>
                  </a:cubicBezTo>
                  <a:cubicBezTo>
                    <a:pt x="495" y="73"/>
                    <a:pt x="495" y="73"/>
                    <a:pt x="494" y="73"/>
                  </a:cubicBezTo>
                  <a:cubicBezTo>
                    <a:pt x="486" y="73"/>
                    <a:pt x="467" y="102"/>
                    <a:pt x="463" y="122"/>
                  </a:cubicBezTo>
                  <a:cubicBezTo>
                    <a:pt x="459" y="141"/>
                    <a:pt x="440" y="135"/>
                    <a:pt x="412" y="137"/>
                  </a:cubicBezTo>
                  <a:cubicBezTo>
                    <a:pt x="384" y="139"/>
                    <a:pt x="396" y="168"/>
                    <a:pt x="389" y="182"/>
                  </a:cubicBezTo>
                  <a:cubicBezTo>
                    <a:pt x="384" y="194"/>
                    <a:pt x="353" y="172"/>
                    <a:pt x="337" y="169"/>
                  </a:cubicBezTo>
                  <a:cubicBezTo>
                    <a:pt x="340" y="180"/>
                    <a:pt x="344" y="191"/>
                    <a:pt x="348" y="191"/>
                  </a:cubicBezTo>
                  <a:cubicBezTo>
                    <a:pt x="356" y="191"/>
                    <a:pt x="369" y="212"/>
                    <a:pt x="377" y="206"/>
                  </a:cubicBezTo>
                  <a:cubicBezTo>
                    <a:pt x="385" y="200"/>
                    <a:pt x="410" y="206"/>
                    <a:pt x="423" y="202"/>
                  </a:cubicBezTo>
                  <a:cubicBezTo>
                    <a:pt x="435" y="198"/>
                    <a:pt x="437" y="187"/>
                    <a:pt x="458" y="187"/>
                  </a:cubicBezTo>
                  <a:cubicBezTo>
                    <a:pt x="479" y="187"/>
                    <a:pt x="471" y="204"/>
                    <a:pt x="491" y="193"/>
                  </a:cubicBezTo>
                  <a:cubicBezTo>
                    <a:pt x="512" y="183"/>
                    <a:pt x="525" y="191"/>
                    <a:pt x="523" y="173"/>
                  </a:cubicBezTo>
                  <a:cubicBezTo>
                    <a:pt x="520" y="154"/>
                    <a:pt x="535" y="154"/>
                    <a:pt x="533" y="139"/>
                  </a:cubicBezTo>
                  <a:cubicBezTo>
                    <a:pt x="531" y="125"/>
                    <a:pt x="556" y="135"/>
                    <a:pt x="554" y="108"/>
                  </a:cubicBezTo>
                  <a:cubicBezTo>
                    <a:pt x="552" y="81"/>
                    <a:pt x="591" y="85"/>
                    <a:pt x="608" y="85"/>
                  </a:cubicBezTo>
                  <a:cubicBezTo>
                    <a:pt x="612" y="85"/>
                    <a:pt x="618" y="88"/>
                    <a:pt x="624" y="91"/>
                  </a:cubicBezTo>
                  <a:cubicBezTo>
                    <a:pt x="637" y="85"/>
                    <a:pt x="654" y="77"/>
                    <a:pt x="646" y="70"/>
                  </a:cubicBezTo>
                  <a:cubicBezTo>
                    <a:pt x="637" y="61"/>
                    <a:pt x="674" y="69"/>
                    <a:pt x="679" y="56"/>
                  </a:cubicBezTo>
                  <a:cubicBezTo>
                    <a:pt x="683" y="44"/>
                    <a:pt x="664" y="33"/>
                    <a:pt x="655"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5" name="Freeform 95"/>
            <p:cNvSpPr>
              <a:spLocks/>
            </p:cNvSpPr>
            <p:nvPr/>
          </p:nvSpPr>
          <p:spPr bwMode="auto">
            <a:xfrm>
              <a:off x="16829088" y="9020175"/>
              <a:ext cx="61913" cy="38100"/>
            </a:xfrm>
            <a:custGeom>
              <a:avLst/>
              <a:gdLst>
                <a:gd name="T0" fmla="*/ 19 w 47"/>
                <a:gd name="T1" fmla="*/ 29 h 29"/>
                <a:gd name="T2" fmla="*/ 42 w 47"/>
                <a:gd name="T3" fmla="*/ 20 h 29"/>
                <a:gd name="T4" fmla="*/ 42 w 47"/>
                <a:gd name="T5" fmla="*/ 0 h 29"/>
                <a:gd name="T6" fmla="*/ 24 w 47"/>
                <a:gd name="T7" fmla="*/ 8 h 29"/>
                <a:gd name="T8" fmla="*/ 0 w 47"/>
                <a:gd name="T9" fmla="*/ 4 h 29"/>
                <a:gd name="T10" fmla="*/ 19 w 47"/>
                <a:gd name="T11" fmla="*/ 29 h 29"/>
              </a:gdLst>
              <a:ahLst/>
              <a:cxnLst>
                <a:cxn ang="0">
                  <a:pos x="T0" y="T1"/>
                </a:cxn>
                <a:cxn ang="0">
                  <a:pos x="T2" y="T3"/>
                </a:cxn>
                <a:cxn ang="0">
                  <a:pos x="T4" y="T5"/>
                </a:cxn>
                <a:cxn ang="0">
                  <a:pos x="T6" y="T7"/>
                </a:cxn>
                <a:cxn ang="0">
                  <a:pos x="T8" y="T9"/>
                </a:cxn>
                <a:cxn ang="0">
                  <a:pos x="T10" y="T11"/>
                </a:cxn>
              </a:cxnLst>
              <a:rect l="0" t="0" r="r" b="b"/>
              <a:pathLst>
                <a:path w="47" h="29">
                  <a:moveTo>
                    <a:pt x="19" y="29"/>
                  </a:moveTo>
                  <a:cubicBezTo>
                    <a:pt x="32" y="29"/>
                    <a:pt x="34" y="18"/>
                    <a:pt x="42" y="20"/>
                  </a:cubicBezTo>
                  <a:cubicBezTo>
                    <a:pt x="47" y="22"/>
                    <a:pt x="45" y="12"/>
                    <a:pt x="42" y="0"/>
                  </a:cubicBezTo>
                  <a:cubicBezTo>
                    <a:pt x="34" y="2"/>
                    <a:pt x="24" y="2"/>
                    <a:pt x="24" y="8"/>
                  </a:cubicBezTo>
                  <a:cubicBezTo>
                    <a:pt x="24" y="17"/>
                    <a:pt x="9" y="4"/>
                    <a:pt x="0" y="4"/>
                  </a:cubicBezTo>
                  <a:cubicBezTo>
                    <a:pt x="8" y="18"/>
                    <a:pt x="15" y="29"/>
                    <a:pt x="19"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6" name="Freeform 96"/>
            <p:cNvSpPr>
              <a:spLocks/>
            </p:cNvSpPr>
            <p:nvPr/>
          </p:nvSpPr>
          <p:spPr bwMode="auto">
            <a:xfrm>
              <a:off x="13438188" y="7424738"/>
              <a:ext cx="444500" cy="436563"/>
            </a:xfrm>
            <a:custGeom>
              <a:avLst/>
              <a:gdLst>
                <a:gd name="T0" fmla="*/ 289 w 344"/>
                <a:gd name="T1" fmla="*/ 306 h 337"/>
                <a:gd name="T2" fmla="*/ 306 w 344"/>
                <a:gd name="T3" fmla="*/ 293 h 337"/>
                <a:gd name="T4" fmla="*/ 329 w 344"/>
                <a:gd name="T5" fmla="*/ 306 h 337"/>
                <a:gd name="T6" fmla="*/ 344 w 344"/>
                <a:gd name="T7" fmla="*/ 298 h 337"/>
                <a:gd name="T8" fmla="*/ 324 w 344"/>
                <a:gd name="T9" fmla="*/ 270 h 337"/>
                <a:gd name="T10" fmla="*/ 312 w 344"/>
                <a:gd name="T11" fmla="*/ 246 h 337"/>
                <a:gd name="T12" fmla="*/ 315 w 344"/>
                <a:gd name="T13" fmla="*/ 223 h 337"/>
                <a:gd name="T14" fmla="*/ 298 w 344"/>
                <a:gd name="T15" fmla="*/ 202 h 337"/>
                <a:gd name="T16" fmla="*/ 259 w 344"/>
                <a:gd name="T17" fmla="*/ 175 h 337"/>
                <a:gd name="T18" fmla="*/ 242 w 344"/>
                <a:gd name="T19" fmla="*/ 156 h 337"/>
                <a:gd name="T20" fmla="*/ 238 w 344"/>
                <a:gd name="T21" fmla="*/ 124 h 337"/>
                <a:gd name="T22" fmla="*/ 252 w 344"/>
                <a:gd name="T23" fmla="*/ 96 h 337"/>
                <a:gd name="T24" fmla="*/ 256 w 344"/>
                <a:gd name="T25" fmla="*/ 75 h 337"/>
                <a:gd name="T26" fmla="*/ 242 w 344"/>
                <a:gd name="T27" fmla="*/ 63 h 337"/>
                <a:gd name="T28" fmla="*/ 223 w 344"/>
                <a:gd name="T29" fmla="*/ 42 h 337"/>
                <a:gd name="T30" fmla="*/ 210 w 344"/>
                <a:gd name="T31" fmla="*/ 14 h 337"/>
                <a:gd name="T32" fmla="*/ 173 w 344"/>
                <a:gd name="T33" fmla="*/ 9 h 337"/>
                <a:gd name="T34" fmla="*/ 142 w 344"/>
                <a:gd name="T35" fmla="*/ 2 h 337"/>
                <a:gd name="T36" fmla="*/ 126 w 344"/>
                <a:gd name="T37" fmla="*/ 14 h 337"/>
                <a:gd name="T38" fmla="*/ 127 w 344"/>
                <a:gd name="T39" fmla="*/ 14 h 337"/>
                <a:gd name="T40" fmla="*/ 106 w 344"/>
                <a:gd name="T41" fmla="*/ 30 h 337"/>
                <a:gd name="T42" fmla="*/ 84 w 344"/>
                <a:gd name="T43" fmla="*/ 46 h 337"/>
                <a:gd name="T44" fmla="*/ 87 w 344"/>
                <a:gd name="T45" fmla="*/ 75 h 337"/>
                <a:gd name="T46" fmla="*/ 84 w 344"/>
                <a:gd name="T47" fmla="*/ 103 h 337"/>
                <a:gd name="T48" fmla="*/ 76 w 344"/>
                <a:gd name="T49" fmla="*/ 124 h 337"/>
                <a:gd name="T50" fmla="*/ 0 w 344"/>
                <a:gd name="T51" fmla="*/ 164 h 337"/>
                <a:gd name="T52" fmla="*/ 3 w 344"/>
                <a:gd name="T53" fmla="*/ 181 h 337"/>
                <a:gd name="T54" fmla="*/ 11 w 344"/>
                <a:gd name="T55" fmla="*/ 216 h 337"/>
                <a:gd name="T56" fmla="*/ 38 w 344"/>
                <a:gd name="T57" fmla="*/ 216 h 337"/>
                <a:gd name="T58" fmla="*/ 108 w 344"/>
                <a:gd name="T59" fmla="*/ 256 h 337"/>
                <a:gd name="T60" fmla="*/ 192 w 344"/>
                <a:gd name="T61" fmla="*/ 318 h 337"/>
                <a:gd name="T62" fmla="*/ 234 w 344"/>
                <a:gd name="T63" fmla="*/ 332 h 337"/>
                <a:gd name="T64" fmla="*/ 275 w 344"/>
                <a:gd name="T65" fmla="*/ 337 h 337"/>
                <a:gd name="T66" fmla="*/ 289 w 344"/>
                <a:gd name="T67" fmla="*/ 30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4" h="337">
                  <a:moveTo>
                    <a:pt x="289" y="306"/>
                  </a:moveTo>
                  <a:cubicBezTo>
                    <a:pt x="294" y="301"/>
                    <a:pt x="295" y="294"/>
                    <a:pt x="306" y="293"/>
                  </a:cubicBezTo>
                  <a:cubicBezTo>
                    <a:pt x="314" y="291"/>
                    <a:pt x="319" y="297"/>
                    <a:pt x="329" y="306"/>
                  </a:cubicBezTo>
                  <a:cubicBezTo>
                    <a:pt x="332" y="302"/>
                    <a:pt x="338" y="299"/>
                    <a:pt x="344" y="298"/>
                  </a:cubicBezTo>
                  <a:cubicBezTo>
                    <a:pt x="335" y="288"/>
                    <a:pt x="324" y="277"/>
                    <a:pt x="324" y="270"/>
                  </a:cubicBezTo>
                  <a:cubicBezTo>
                    <a:pt x="326" y="259"/>
                    <a:pt x="313" y="253"/>
                    <a:pt x="312" y="246"/>
                  </a:cubicBezTo>
                  <a:cubicBezTo>
                    <a:pt x="310" y="239"/>
                    <a:pt x="320" y="228"/>
                    <a:pt x="315" y="223"/>
                  </a:cubicBezTo>
                  <a:cubicBezTo>
                    <a:pt x="309" y="217"/>
                    <a:pt x="308" y="203"/>
                    <a:pt x="298" y="202"/>
                  </a:cubicBezTo>
                  <a:cubicBezTo>
                    <a:pt x="288" y="200"/>
                    <a:pt x="258" y="185"/>
                    <a:pt x="259" y="175"/>
                  </a:cubicBezTo>
                  <a:cubicBezTo>
                    <a:pt x="260" y="166"/>
                    <a:pt x="248" y="159"/>
                    <a:pt x="242" y="156"/>
                  </a:cubicBezTo>
                  <a:cubicBezTo>
                    <a:pt x="237" y="153"/>
                    <a:pt x="231" y="128"/>
                    <a:pt x="238" y="124"/>
                  </a:cubicBezTo>
                  <a:cubicBezTo>
                    <a:pt x="245" y="120"/>
                    <a:pt x="244" y="96"/>
                    <a:pt x="252" y="96"/>
                  </a:cubicBezTo>
                  <a:cubicBezTo>
                    <a:pt x="260" y="96"/>
                    <a:pt x="254" y="84"/>
                    <a:pt x="256" y="75"/>
                  </a:cubicBezTo>
                  <a:cubicBezTo>
                    <a:pt x="259" y="67"/>
                    <a:pt x="249" y="63"/>
                    <a:pt x="242" y="63"/>
                  </a:cubicBezTo>
                  <a:cubicBezTo>
                    <a:pt x="235" y="63"/>
                    <a:pt x="223" y="52"/>
                    <a:pt x="223" y="42"/>
                  </a:cubicBezTo>
                  <a:cubicBezTo>
                    <a:pt x="223" y="32"/>
                    <a:pt x="209" y="19"/>
                    <a:pt x="210" y="14"/>
                  </a:cubicBezTo>
                  <a:cubicBezTo>
                    <a:pt x="208" y="33"/>
                    <a:pt x="182" y="4"/>
                    <a:pt x="173" y="9"/>
                  </a:cubicBezTo>
                  <a:cubicBezTo>
                    <a:pt x="165" y="13"/>
                    <a:pt x="159" y="0"/>
                    <a:pt x="142" y="2"/>
                  </a:cubicBezTo>
                  <a:cubicBezTo>
                    <a:pt x="132" y="4"/>
                    <a:pt x="132" y="9"/>
                    <a:pt x="126" y="14"/>
                  </a:cubicBezTo>
                  <a:cubicBezTo>
                    <a:pt x="127" y="14"/>
                    <a:pt x="127" y="14"/>
                    <a:pt x="127" y="14"/>
                  </a:cubicBezTo>
                  <a:cubicBezTo>
                    <a:pt x="106" y="30"/>
                    <a:pt x="106" y="30"/>
                    <a:pt x="106" y="30"/>
                  </a:cubicBezTo>
                  <a:cubicBezTo>
                    <a:pt x="106" y="30"/>
                    <a:pt x="88" y="35"/>
                    <a:pt x="84" y="46"/>
                  </a:cubicBezTo>
                  <a:cubicBezTo>
                    <a:pt x="80" y="57"/>
                    <a:pt x="92" y="69"/>
                    <a:pt x="87" y="75"/>
                  </a:cubicBezTo>
                  <a:cubicBezTo>
                    <a:pt x="81" y="82"/>
                    <a:pt x="83" y="98"/>
                    <a:pt x="84" y="103"/>
                  </a:cubicBezTo>
                  <a:cubicBezTo>
                    <a:pt x="85" y="109"/>
                    <a:pt x="76" y="124"/>
                    <a:pt x="76" y="124"/>
                  </a:cubicBezTo>
                  <a:cubicBezTo>
                    <a:pt x="76" y="124"/>
                    <a:pt x="34" y="146"/>
                    <a:pt x="0" y="164"/>
                  </a:cubicBezTo>
                  <a:cubicBezTo>
                    <a:pt x="1" y="170"/>
                    <a:pt x="1" y="177"/>
                    <a:pt x="3" y="181"/>
                  </a:cubicBezTo>
                  <a:cubicBezTo>
                    <a:pt x="5" y="189"/>
                    <a:pt x="8" y="204"/>
                    <a:pt x="11" y="216"/>
                  </a:cubicBezTo>
                  <a:cubicBezTo>
                    <a:pt x="24" y="216"/>
                    <a:pt x="26" y="214"/>
                    <a:pt x="38" y="216"/>
                  </a:cubicBezTo>
                  <a:cubicBezTo>
                    <a:pt x="51" y="217"/>
                    <a:pt x="97" y="250"/>
                    <a:pt x="108" y="256"/>
                  </a:cubicBezTo>
                  <a:cubicBezTo>
                    <a:pt x="119" y="262"/>
                    <a:pt x="180" y="307"/>
                    <a:pt x="192" y="318"/>
                  </a:cubicBezTo>
                  <a:cubicBezTo>
                    <a:pt x="205" y="330"/>
                    <a:pt x="226" y="332"/>
                    <a:pt x="234" y="332"/>
                  </a:cubicBezTo>
                  <a:cubicBezTo>
                    <a:pt x="239" y="332"/>
                    <a:pt x="259" y="335"/>
                    <a:pt x="275" y="337"/>
                  </a:cubicBezTo>
                  <a:cubicBezTo>
                    <a:pt x="280" y="325"/>
                    <a:pt x="287" y="309"/>
                    <a:pt x="289" y="3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7" name="Freeform 97"/>
            <p:cNvSpPr>
              <a:spLocks/>
            </p:cNvSpPr>
            <p:nvPr/>
          </p:nvSpPr>
          <p:spPr bwMode="auto">
            <a:xfrm>
              <a:off x="13793788" y="7800975"/>
              <a:ext cx="88900" cy="84138"/>
            </a:xfrm>
            <a:custGeom>
              <a:avLst/>
              <a:gdLst>
                <a:gd name="T0" fmla="*/ 22 w 68"/>
                <a:gd name="T1" fmla="*/ 48 h 65"/>
                <a:gd name="T2" fmla="*/ 40 w 68"/>
                <a:gd name="T3" fmla="*/ 64 h 65"/>
                <a:gd name="T4" fmla="*/ 68 w 68"/>
                <a:gd name="T5" fmla="*/ 65 h 65"/>
                <a:gd name="T6" fmla="*/ 51 w 68"/>
                <a:gd name="T7" fmla="*/ 21 h 65"/>
                <a:gd name="T8" fmla="*/ 54 w 68"/>
                <a:gd name="T9" fmla="*/ 15 h 65"/>
                <a:gd name="T10" fmla="*/ 31 w 68"/>
                <a:gd name="T11" fmla="*/ 2 h 65"/>
                <a:gd name="T12" fmla="*/ 14 w 68"/>
                <a:gd name="T13" fmla="*/ 15 h 65"/>
                <a:gd name="T14" fmla="*/ 0 w 68"/>
                <a:gd name="T15" fmla="*/ 46 h 65"/>
                <a:gd name="T16" fmla="*/ 22 w 68"/>
                <a:gd name="T1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5">
                  <a:moveTo>
                    <a:pt x="22" y="48"/>
                  </a:moveTo>
                  <a:cubicBezTo>
                    <a:pt x="40" y="64"/>
                    <a:pt x="40" y="64"/>
                    <a:pt x="40" y="64"/>
                  </a:cubicBezTo>
                  <a:cubicBezTo>
                    <a:pt x="68" y="65"/>
                    <a:pt x="68" y="65"/>
                    <a:pt x="68" y="65"/>
                  </a:cubicBezTo>
                  <a:cubicBezTo>
                    <a:pt x="61" y="49"/>
                    <a:pt x="51" y="26"/>
                    <a:pt x="51" y="21"/>
                  </a:cubicBezTo>
                  <a:cubicBezTo>
                    <a:pt x="51" y="19"/>
                    <a:pt x="52" y="17"/>
                    <a:pt x="54" y="15"/>
                  </a:cubicBezTo>
                  <a:cubicBezTo>
                    <a:pt x="44" y="6"/>
                    <a:pt x="39" y="0"/>
                    <a:pt x="31" y="2"/>
                  </a:cubicBezTo>
                  <a:cubicBezTo>
                    <a:pt x="20" y="3"/>
                    <a:pt x="19" y="10"/>
                    <a:pt x="14" y="15"/>
                  </a:cubicBezTo>
                  <a:cubicBezTo>
                    <a:pt x="12" y="18"/>
                    <a:pt x="5" y="34"/>
                    <a:pt x="0" y="46"/>
                  </a:cubicBezTo>
                  <a:cubicBezTo>
                    <a:pt x="12" y="47"/>
                    <a:pt x="22" y="48"/>
                    <a:pt x="22" y="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98"/>
            <p:cNvSpPr>
              <a:spLocks noEditPoints="1"/>
            </p:cNvSpPr>
            <p:nvPr/>
          </p:nvSpPr>
          <p:spPr bwMode="auto">
            <a:xfrm>
              <a:off x="11468101" y="6654800"/>
              <a:ext cx="666750" cy="557213"/>
            </a:xfrm>
            <a:custGeom>
              <a:avLst/>
              <a:gdLst>
                <a:gd name="T0" fmla="*/ 452 w 515"/>
                <a:gd name="T1" fmla="*/ 98 h 430"/>
                <a:gd name="T2" fmla="*/ 433 w 515"/>
                <a:gd name="T3" fmla="*/ 91 h 430"/>
                <a:gd name="T4" fmla="*/ 410 w 515"/>
                <a:gd name="T5" fmla="*/ 80 h 430"/>
                <a:gd name="T6" fmla="*/ 374 w 515"/>
                <a:gd name="T7" fmla="*/ 74 h 430"/>
                <a:gd name="T8" fmla="*/ 356 w 515"/>
                <a:gd name="T9" fmla="*/ 62 h 430"/>
                <a:gd name="T10" fmla="*/ 345 w 515"/>
                <a:gd name="T11" fmla="*/ 46 h 430"/>
                <a:gd name="T12" fmla="*/ 330 w 515"/>
                <a:gd name="T13" fmla="*/ 54 h 430"/>
                <a:gd name="T14" fmla="*/ 320 w 515"/>
                <a:gd name="T15" fmla="*/ 42 h 430"/>
                <a:gd name="T16" fmla="*/ 298 w 515"/>
                <a:gd name="T17" fmla="*/ 29 h 430"/>
                <a:gd name="T18" fmla="*/ 280 w 515"/>
                <a:gd name="T19" fmla="*/ 18 h 430"/>
                <a:gd name="T20" fmla="*/ 267 w 515"/>
                <a:gd name="T21" fmla="*/ 5 h 430"/>
                <a:gd name="T22" fmla="*/ 263 w 515"/>
                <a:gd name="T23" fmla="*/ 0 h 430"/>
                <a:gd name="T24" fmla="*/ 255 w 515"/>
                <a:gd name="T25" fmla="*/ 1 h 430"/>
                <a:gd name="T26" fmla="*/ 234 w 515"/>
                <a:gd name="T27" fmla="*/ 31 h 430"/>
                <a:gd name="T28" fmla="*/ 197 w 515"/>
                <a:gd name="T29" fmla="*/ 55 h 430"/>
                <a:gd name="T30" fmla="*/ 174 w 515"/>
                <a:gd name="T31" fmla="*/ 80 h 430"/>
                <a:gd name="T32" fmla="*/ 130 w 515"/>
                <a:gd name="T33" fmla="*/ 65 h 430"/>
                <a:gd name="T34" fmla="*/ 110 w 515"/>
                <a:gd name="T35" fmla="*/ 79 h 430"/>
                <a:gd name="T36" fmla="*/ 115 w 515"/>
                <a:gd name="T37" fmla="*/ 116 h 430"/>
                <a:gd name="T38" fmla="*/ 84 w 515"/>
                <a:gd name="T39" fmla="*/ 115 h 430"/>
                <a:gd name="T40" fmla="*/ 63 w 515"/>
                <a:gd name="T41" fmla="*/ 104 h 430"/>
                <a:gd name="T42" fmla="*/ 28 w 515"/>
                <a:gd name="T43" fmla="*/ 108 h 430"/>
                <a:gd name="T44" fmla="*/ 6 w 515"/>
                <a:gd name="T45" fmla="*/ 125 h 430"/>
                <a:gd name="T46" fmla="*/ 11 w 515"/>
                <a:gd name="T47" fmla="*/ 146 h 430"/>
                <a:gd name="T48" fmla="*/ 57 w 515"/>
                <a:gd name="T49" fmla="*/ 162 h 430"/>
                <a:gd name="T50" fmla="*/ 88 w 515"/>
                <a:gd name="T51" fmla="*/ 170 h 430"/>
                <a:gd name="T52" fmla="*/ 99 w 515"/>
                <a:gd name="T53" fmla="*/ 185 h 430"/>
                <a:gd name="T54" fmla="*/ 127 w 515"/>
                <a:gd name="T55" fmla="*/ 216 h 430"/>
                <a:gd name="T56" fmla="*/ 136 w 515"/>
                <a:gd name="T57" fmla="*/ 243 h 430"/>
                <a:gd name="T58" fmla="*/ 131 w 515"/>
                <a:gd name="T59" fmla="*/ 285 h 430"/>
                <a:gd name="T60" fmla="*/ 115 w 515"/>
                <a:gd name="T61" fmla="*/ 349 h 430"/>
                <a:gd name="T62" fmla="*/ 112 w 515"/>
                <a:gd name="T63" fmla="*/ 349 h 430"/>
                <a:gd name="T64" fmla="*/ 132 w 515"/>
                <a:gd name="T65" fmla="*/ 359 h 430"/>
                <a:gd name="T66" fmla="*/ 167 w 515"/>
                <a:gd name="T67" fmla="*/ 376 h 430"/>
                <a:gd name="T68" fmla="*/ 194 w 515"/>
                <a:gd name="T69" fmla="*/ 373 h 430"/>
                <a:gd name="T70" fmla="*/ 211 w 515"/>
                <a:gd name="T71" fmla="*/ 377 h 430"/>
                <a:gd name="T72" fmla="*/ 253 w 515"/>
                <a:gd name="T73" fmla="*/ 387 h 430"/>
                <a:gd name="T74" fmla="*/ 289 w 515"/>
                <a:gd name="T75" fmla="*/ 388 h 430"/>
                <a:gd name="T76" fmla="*/ 287 w 515"/>
                <a:gd name="T77" fmla="*/ 379 h 430"/>
                <a:gd name="T78" fmla="*/ 316 w 515"/>
                <a:gd name="T79" fmla="*/ 344 h 430"/>
                <a:gd name="T80" fmla="*/ 380 w 515"/>
                <a:gd name="T81" fmla="*/ 358 h 430"/>
                <a:gd name="T82" fmla="*/ 421 w 515"/>
                <a:gd name="T83" fmla="*/ 345 h 430"/>
                <a:gd name="T84" fmla="*/ 443 w 515"/>
                <a:gd name="T85" fmla="*/ 330 h 430"/>
                <a:gd name="T86" fmla="*/ 447 w 515"/>
                <a:gd name="T87" fmla="*/ 318 h 430"/>
                <a:gd name="T88" fmla="*/ 430 w 515"/>
                <a:gd name="T89" fmla="*/ 313 h 430"/>
                <a:gd name="T90" fmla="*/ 423 w 515"/>
                <a:gd name="T91" fmla="*/ 296 h 430"/>
                <a:gd name="T92" fmla="*/ 413 w 515"/>
                <a:gd name="T93" fmla="*/ 278 h 430"/>
                <a:gd name="T94" fmla="*/ 420 w 515"/>
                <a:gd name="T95" fmla="*/ 269 h 430"/>
                <a:gd name="T96" fmla="*/ 427 w 515"/>
                <a:gd name="T97" fmla="*/ 255 h 430"/>
                <a:gd name="T98" fmla="*/ 423 w 515"/>
                <a:gd name="T99" fmla="*/ 238 h 430"/>
                <a:gd name="T100" fmla="*/ 416 w 515"/>
                <a:gd name="T101" fmla="*/ 221 h 430"/>
                <a:gd name="T102" fmla="*/ 401 w 515"/>
                <a:gd name="T103" fmla="*/ 219 h 430"/>
                <a:gd name="T104" fmla="*/ 396 w 515"/>
                <a:gd name="T105" fmla="*/ 208 h 430"/>
                <a:gd name="T106" fmla="*/ 419 w 515"/>
                <a:gd name="T107" fmla="*/ 179 h 430"/>
                <a:gd name="T108" fmla="*/ 437 w 515"/>
                <a:gd name="T109" fmla="*/ 165 h 430"/>
                <a:gd name="T110" fmla="*/ 444 w 515"/>
                <a:gd name="T111" fmla="*/ 138 h 430"/>
                <a:gd name="T112" fmla="*/ 459 w 515"/>
                <a:gd name="T113" fmla="*/ 109 h 430"/>
                <a:gd name="T114" fmla="*/ 452 w 515"/>
                <a:gd name="T115" fmla="*/ 98 h 430"/>
                <a:gd name="T116" fmla="*/ 507 w 515"/>
                <a:gd name="T117" fmla="*/ 362 h 430"/>
                <a:gd name="T118" fmla="*/ 485 w 515"/>
                <a:gd name="T119" fmla="*/ 381 h 430"/>
                <a:gd name="T120" fmla="*/ 500 w 515"/>
                <a:gd name="T121" fmla="*/ 428 h 430"/>
                <a:gd name="T122" fmla="*/ 507 w 515"/>
                <a:gd name="T123" fmla="*/ 36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5" h="430">
                  <a:moveTo>
                    <a:pt x="452" y="98"/>
                  </a:moveTo>
                  <a:cubicBezTo>
                    <a:pt x="447" y="98"/>
                    <a:pt x="443" y="91"/>
                    <a:pt x="433" y="91"/>
                  </a:cubicBezTo>
                  <a:cubicBezTo>
                    <a:pt x="423" y="91"/>
                    <a:pt x="415" y="87"/>
                    <a:pt x="410" y="80"/>
                  </a:cubicBezTo>
                  <a:cubicBezTo>
                    <a:pt x="405" y="74"/>
                    <a:pt x="381" y="73"/>
                    <a:pt x="374" y="74"/>
                  </a:cubicBezTo>
                  <a:cubicBezTo>
                    <a:pt x="366" y="76"/>
                    <a:pt x="363" y="61"/>
                    <a:pt x="356" y="62"/>
                  </a:cubicBezTo>
                  <a:cubicBezTo>
                    <a:pt x="348" y="64"/>
                    <a:pt x="345" y="52"/>
                    <a:pt x="345" y="46"/>
                  </a:cubicBezTo>
                  <a:cubicBezTo>
                    <a:pt x="345" y="40"/>
                    <a:pt x="337" y="51"/>
                    <a:pt x="330" y="54"/>
                  </a:cubicBezTo>
                  <a:cubicBezTo>
                    <a:pt x="323" y="57"/>
                    <a:pt x="320" y="47"/>
                    <a:pt x="320" y="42"/>
                  </a:cubicBezTo>
                  <a:cubicBezTo>
                    <a:pt x="319" y="38"/>
                    <a:pt x="305" y="33"/>
                    <a:pt x="298" y="29"/>
                  </a:cubicBezTo>
                  <a:cubicBezTo>
                    <a:pt x="291" y="25"/>
                    <a:pt x="283" y="13"/>
                    <a:pt x="280" y="18"/>
                  </a:cubicBezTo>
                  <a:cubicBezTo>
                    <a:pt x="277" y="23"/>
                    <a:pt x="268" y="10"/>
                    <a:pt x="267" y="5"/>
                  </a:cubicBezTo>
                  <a:cubicBezTo>
                    <a:pt x="267" y="1"/>
                    <a:pt x="264" y="2"/>
                    <a:pt x="263" y="0"/>
                  </a:cubicBezTo>
                  <a:cubicBezTo>
                    <a:pt x="260" y="1"/>
                    <a:pt x="258" y="1"/>
                    <a:pt x="255" y="1"/>
                  </a:cubicBezTo>
                  <a:cubicBezTo>
                    <a:pt x="242" y="0"/>
                    <a:pt x="232" y="10"/>
                    <a:pt x="234" y="31"/>
                  </a:cubicBezTo>
                  <a:cubicBezTo>
                    <a:pt x="236" y="52"/>
                    <a:pt x="219" y="54"/>
                    <a:pt x="197" y="55"/>
                  </a:cubicBezTo>
                  <a:cubicBezTo>
                    <a:pt x="176" y="57"/>
                    <a:pt x="183" y="74"/>
                    <a:pt x="174" y="80"/>
                  </a:cubicBezTo>
                  <a:cubicBezTo>
                    <a:pt x="166" y="87"/>
                    <a:pt x="134" y="77"/>
                    <a:pt x="130" y="65"/>
                  </a:cubicBezTo>
                  <a:cubicBezTo>
                    <a:pt x="126" y="54"/>
                    <a:pt x="98" y="65"/>
                    <a:pt x="110" y="79"/>
                  </a:cubicBezTo>
                  <a:cubicBezTo>
                    <a:pt x="122" y="92"/>
                    <a:pt x="121" y="111"/>
                    <a:pt x="115" y="116"/>
                  </a:cubicBezTo>
                  <a:cubicBezTo>
                    <a:pt x="108" y="122"/>
                    <a:pt x="93" y="108"/>
                    <a:pt x="84" y="115"/>
                  </a:cubicBezTo>
                  <a:cubicBezTo>
                    <a:pt x="75" y="122"/>
                    <a:pt x="74" y="108"/>
                    <a:pt x="63" y="104"/>
                  </a:cubicBezTo>
                  <a:cubicBezTo>
                    <a:pt x="51" y="100"/>
                    <a:pt x="46" y="110"/>
                    <a:pt x="28" y="108"/>
                  </a:cubicBezTo>
                  <a:cubicBezTo>
                    <a:pt x="10" y="106"/>
                    <a:pt x="0" y="117"/>
                    <a:pt x="6" y="125"/>
                  </a:cubicBezTo>
                  <a:cubicBezTo>
                    <a:pt x="13" y="132"/>
                    <a:pt x="5" y="140"/>
                    <a:pt x="11" y="146"/>
                  </a:cubicBezTo>
                  <a:cubicBezTo>
                    <a:pt x="16" y="153"/>
                    <a:pt x="40" y="152"/>
                    <a:pt x="57" y="162"/>
                  </a:cubicBezTo>
                  <a:cubicBezTo>
                    <a:pt x="75" y="171"/>
                    <a:pt x="79" y="163"/>
                    <a:pt x="88" y="170"/>
                  </a:cubicBezTo>
                  <a:cubicBezTo>
                    <a:pt x="97" y="177"/>
                    <a:pt x="99" y="172"/>
                    <a:pt x="99" y="185"/>
                  </a:cubicBezTo>
                  <a:cubicBezTo>
                    <a:pt x="100" y="198"/>
                    <a:pt x="110" y="211"/>
                    <a:pt x="127" y="216"/>
                  </a:cubicBezTo>
                  <a:cubicBezTo>
                    <a:pt x="144" y="220"/>
                    <a:pt x="131" y="232"/>
                    <a:pt x="136" y="243"/>
                  </a:cubicBezTo>
                  <a:cubicBezTo>
                    <a:pt x="142" y="255"/>
                    <a:pt x="129" y="271"/>
                    <a:pt x="131" y="285"/>
                  </a:cubicBezTo>
                  <a:cubicBezTo>
                    <a:pt x="134" y="299"/>
                    <a:pt x="123" y="345"/>
                    <a:pt x="115" y="349"/>
                  </a:cubicBezTo>
                  <a:cubicBezTo>
                    <a:pt x="114" y="349"/>
                    <a:pt x="113" y="349"/>
                    <a:pt x="112" y="349"/>
                  </a:cubicBezTo>
                  <a:cubicBezTo>
                    <a:pt x="120" y="353"/>
                    <a:pt x="128" y="356"/>
                    <a:pt x="132" y="359"/>
                  </a:cubicBezTo>
                  <a:cubicBezTo>
                    <a:pt x="140" y="364"/>
                    <a:pt x="156" y="369"/>
                    <a:pt x="167" y="376"/>
                  </a:cubicBezTo>
                  <a:cubicBezTo>
                    <a:pt x="177" y="382"/>
                    <a:pt x="194" y="381"/>
                    <a:pt x="194" y="373"/>
                  </a:cubicBezTo>
                  <a:cubicBezTo>
                    <a:pt x="194" y="365"/>
                    <a:pt x="205" y="370"/>
                    <a:pt x="211" y="377"/>
                  </a:cubicBezTo>
                  <a:cubicBezTo>
                    <a:pt x="217" y="383"/>
                    <a:pt x="241" y="384"/>
                    <a:pt x="253" y="387"/>
                  </a:cubicBezTo>
                  <a:cubicBezTo>
                    <a:pt x="262" y="389"/>
                    <a:pt x="276" y="388"/>
                    <a:pt x="289" y="388"/>
                  </a:cubicBezTo>
                  <a:cubicBezTo>
                    <a:pt x="288" y="385"/>
                    <a:pt x="288" y="382"/>
                    <a:pt x="287" y="379"/>
                  </a:cubicBezTo>
                  <a:cubicBezTo>
                    <a:pt x="280" y="359"/>
                    <a:pt x="299" y="347"/>
                    <a:pt x="316" y="344"/>
                  </a:cubicBezTo>
                  <a:cubicBezTo>
                    <a:pt x="333" y="341"/>
                    <a:pt x="370" y="352"/>
                    <a:pt x="380" y="358"/>
                  </a:cubicBezTo>
                  <a:cubicBezTo>
                    <a:pt x="390" y="364"/>
                    <a:pt x="404" y="363"/>
                    <a:pt x="421" y="345"/>
                  </a:cubicBezTo>
                  <a:cubicBezTo>
                    <a:pt x="430" y="335"/>
                    <a:pt x="437" y="332"/>
                    <a:pt x="443" y="330"/>
                  </a:cubicBezTo>
                  <a:cubicBezTo>
                    <a:pt x="443" y="326"/>
                    <a:pt x="445" y="322"/>
                    <a:pt x="447" y="318"/>
                  </a:cubicBezTo>
                  <a:cubicBezTo>
                    <a:pt x="449" y="312"/>
                    <a:pt x="438" y="314"/>
                    <a:pt x="430" y="313"/>
                  </a:cubicBezTo>
                  <a:cubicBezTo>
                    <a:pt x="423" y="312"/>
                    <a:pt x="417" y="304"/>
                    <a:pt x="423" y="296"/>
                  </a:cubicBezTo>
                  <a:cubicBezTo>
                    <a:pt x="428" y="287"/>
                    <a:pt x="418" y="286"/>
                    <a:pt x="413" y="278"/>
                  </a:cubicBezTo>
                  <a:cubicBezTo>
                    <a:pt x="407" y="269"/>
                    <a:pt x="415" y="272"/>
                    <a:pt x="420" y="269"/>
                  </a:cubicBezTo>
                  <a:cubicBezTo>
                    <a:pt x="424" y="267"/>
                    <a:pt x="430" y="257"/>
                    <a:pt x="427" y="255"/>
                  </a:cubicBezTo>
                  <a:cubicBezTo>
                    <a:pt x="423" y="253"/>
                    <a:pt x="420" y="247"/>
                    <a:pt x="423" y="238"/>
                  </a:cubicBezTo>
                  <a:cubicBezTo>
                    <a:pt x="426" y="229"/>
                    <a:pt x="416" y="228"/>
                    <a:pt x="416" y="221"/>
                  </a:cubicBezTo>
                  <a:cubicBezTo>
                    <a:pt x="416" y="214"/>
                    <a:pt x="408" y="211"/>
                    <a:pt x="401" y="219"/>
                  </a:cubicBezTo>
                  <a:cubicBezTo>
                    <a:pt x="394" y="228"/>
                    <a:pt x="391" y="222"/>
                    <a:pt x="396" y="208"/>
                  </a:cubicBezTo>
                  <a:cubicBezTo>
                    <a:pt x="401" y="194"/>
                    <a:pt x="417" y="187"/>
                    <a:pt x="419" y="179"/>
                  </a:cubicBezTo>
                  <a:cubicBezTo>
                    <a:pt x="420" y="172"/>
                    <a:pt x="430" y="165"/>
                    <a:pt x="437" y="165"/>
                  </a:cubicBezTo>
                  <a:cubicBezTo>
                    <a:pt x="444" y="165"/>
                    <a:pt x="442" y="148"/>
                    <a:pt x="444" y="138"/>
                  </a:cubicBezTo>
                  <a:cubicBezTo>
                    <a:pt x="447" y="128"/>
                    <a:pt x="448" y="118"/>
                    <a:pt x="459" y="109"/>
                  </a:cubicBezTo>
                  <a:cubicBezTo>
                    <a:pt x="469" y="101"/>
                    <a:pt x="456" y="97"/>
                    <a:pt x="452" y="98"/>
                  </a:cubicBezTo>
                  <a:close/>
                  <a:moveTo>
                    <a:pt x="507" y="362"/>
                  </a:moveTo>
                  <a:cubicBezTo>
                    <a:pt x="501" y="362"/>
                    <a:pt x="500" y="372"/>
                    <a:pt x="485" y="381"/>
                  </a:cubicBezTo>
                  <a:cubicBezTo>
                    <a:pt x="471" y="390"/>
                    <a:pt x="485" y="430"/>
                    <a:pt x="500" y="428"/>
                  </a:cubicBezTo>
                  <a:cubicBezTo>
                    <a:pt x="515" y="426"/>
                    <a:pt x="513" y="363"/>
                    <a:pt x="507" y="3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99"/>
            <p:cNvSpPr>
              <a:spLocks/>
            </p:cNvSpPr>
            <p:nvPr/>
          </p:nvSpPr>
          <p:spPr bwMode="auto">
            <a:xfrm>
              <a:off x="7554913" y="8566150"/>
              <a:ext cx="106363" cy="58738"/>
            </a:xfrm>
            <a:custGeom>
              <a:avLst/>
              <a:gdLst>
                <a:gd name="T0" fmla="*/ 80 w 82"/>
                <a:gd name="T1" fmla="*/ 18 h 45"/>
                <a:gd name="T2" fmla="*/ 42 w 82"/>
                <a:gd name="T3" fmla="*/ 8 h 45"/>
                <a:gd name="T4" fmla="*/ 27 w 82"/>
                <a:gd name="T5" fmla="*/ 0 h 45"/>
                <a:gd name="T6" fmla="*/ 25 w 82"/>
                <a:gd name="T7" fmla="*/ 1 h 45"/>
                <a:gd name="T8" fmla="*/ 0 w 82"/>
                <a:gd name="T9" fmla="*/ 22 h 45"/>
                <a:gd name="T10" fmla="*/ 69 w 82"/>
                <a:gd name="T11" fmla="*/ 45 h 45"/>
                <a:gd name="T12" fmla="*/ 80 w 82"/>
                <a:gd name="T13" fmla="*/ 40 h 45"/>
                <a:gd name="T14" fmla="*/ 80 w 82"/>
                <a:gd name="T15" fmla="*/ 18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45">
                  <a:moveTo>
                    <a:pt x="80" y="18"/>
                  </a:moveTo>
                  <a:cubicBezTo>
                    <a:pt x="74" y="9"/>
                    <a:pt x="59" y="19"/>
                    <a:pt x="42" y="8"/>
                  </a:cubicBezTo>
                  <a:cubicBezTo>
                    <a:pt x="38" y="5"/>
                    <a:pt x="32" y="2"/>
                    <a:pt x="27" y="0"/>
                  </a:cubicBezTo>
                  <a:cubicBezTo>
                    <a:pt x="26" y="0"/>
                    <a:pt x="26" y="1"/>
                    <a:pt x="25" y="1"/>
                  </a:cubicBezTo>
                  <a:cubicBezTo>
                    <a:pt x="22" y="2"/>
                    <a:pt x="11" y="12"/>
                    <a:pt x="0" y="22"/>
                  </a:cubicBezTo>
                  <a:cubicBezTo>
                    <a:pt x="12" y="31"/>
                    <a:pt x="57" y="45"/>
                    <a:pt x="69" y="45"/>
                  </a:cubicBezTo>
                  <a:cubicBezTo>
                    <a:pt x="74" y="45"/>
                    <a:pt x="77" y="43"/>
                    <a:pt x="80" y="40"/>
                  </a:cubicBezTo>
                  <a:cubicBezTo>
                    <a:pt x="82" y="29"/>
                    <a:pt x="82" y="20"/>
                    <a:pt x="80" y="1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00"/>
            <p:cNvSpPr>
              <a:spLocks/>
            </p:cNvSpPr>
            <p:nvPr/>
          </p:nvSpPr>
          <p:spPr bwMode="auto">
            <a:xfrm>
              <a:off x="7589838" y="8482013"/>
              <a:ext cx="277813" cy="153988"/>
            </a:xfrm>
            <a:custGeom>
              <a:avLst/>
              <a:gdLst>
                <a:gd name="T0" fmla="*/ 90 w 215"/>
                <a:gd name="T1" fmla="*/ 107 h 120"/>
                <a:gd name="T2" fmla="*/ 102 w 215"/>
                <a:gd name="T3" fmla="*/ 85 h 120"/>
                <a:gd name="T4" fmla="*/ 140 w 215"/>
                <a:gd name="T5" fmla="*/ 68 h 120"/>
                <a:gd name="T6" fmla="*/ 174 w 215"/>
                <a:gd name="T7" fmla="*/ 61 h 120"/>
                <a:gd name="T8" fmla="*/ 215 w 215"/>
                <a:gd name="T9" fmla="*/ 44 h 120"/>
                <a:gd name="T10" fmla="*/ 176 w 215"/>
                <a:gd name="T11" fmla="*/ 17 h 120"/>
                <a:gd name="T12" fmla="*/ 101 w 215"/>
                <a:gd name="T13" fmla="*/ 15 h 120"/>
                <a:gd name="T14" fmla="*/ 35 w 215"/>
                <a:gd name="T15" fmla="*/ 19 h 120"/>
                <a:gd name="T16" fmla="*/ 35 w 215"/>
                <a:gd name="T17" fmla="*/ 19 h 120"/>
                <a:gd name="T18" fmla="*/ 16 w 215"/>
                <a:gd name="T19" fmla="*/ 39 h 120"/>
                <a:gd name="T20" fmla="*/ 0 w 215"/>
                <a:gd name="T21" fmla="*/ 66 h 120"/>
                <a:gd name="T22" fmla="*/ 15 w 215"/>
                <a:gd name="T23" fmla="*/ 74 h 120"/>
                <a:gd name="T24" fmla="*/ 53 w 215"/>
                <a:gd name="T25" fmla="*/ 84 h 120"/>
                <a:gd name="T26" fmla="*/ 53 w 215"/>
                <a:gd name="T27" fmla="*/ 106 h 120"/>
                <a:gd name="T28" fmla="*/ 64 w 215"/>
                <a:gd name="T29" fmla="*/ 106 h 120"/>
                <a:gd name="T30" fmla="*/ 67 w 215"/>
                <a:gd name="T31" fmla="*/ 120 h 120"/>
                <a:gd name="T32" fmla="*/ 80 w 215"/>
                <a:gd name="T33" fmla="*/ 117 h 120"/>
                <a:gd name="T34" fmla="*/ 90 w 215"/>
                <a:gd name="T35"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120">
                  <a:moveTo>
                    <a:pt x="90" y="107"/>
                  </a:moveTo>
                  <a:cubicBezTo>
                    <a:pt x="92" y="104"/>
                    <a:pt x="81" y="87"/>
                    <a:pt x="102" y="85"/>
                  </a:cubicBezTo>
                  <a:cubicBezTo>
                    <a:pt x="122" y="84"/>
                    <a:pt x="137" y="81"/>
                    <a:pt x="140" y="68"/>
                  </a:cubicBezTo>
                  <a:cubicBezTo>
                    <a:pt x="143" y="56"/>
                    <a:pt x="167" y="62"/>
                    <a:pt x="174" y="61"/>
                  </a:cubicBezTo>
                  <a:cubicBezTo>
                    <a:pt x="179" y="60"/>
                    <a:pt x="197" y="44"/>
                    <a:pt x="215" y="44"/>
                  </a:cubicBezTo>
                  <a:cubicBezTo>
                    <a:pt x="215" y="27"/>
                    <a:pt x="192" y="33"/>
                    <a:pt x="176" y="17"/>
                  </a:cubicBezTo>
                  <a:cubicBezTo>
                    <a:pt x="159" y="0"/>
                    <a:pt x="121" y="7"/>
                    <a:pt x="101" y="15"/>
                  </a:cubicBezTo>
                  <a:cubicBezTo>
                    <a:pt x="81" y="23"/>
                    <a:pt x="57" y="7"/>
                    <a:pt x="35" y="19"/>
                  </a:cubicBezTo>
                  <a:cubicBezTo>
                    <a:pt x="35" y="19"/>
                    <a:pt x="35" y="19"/>
                    <a:pt x="35" y="19"/>
                  </a:cubicBezTo>
                  <a:cubicBezTo>
                    <a:pt x="30" y="25"/>
                    <a:pt x="23" y="33"/>
                    <a:pt x="16" y="39"/>
                  </a:cubicBezTo>
                  <a:cubicBezTo>
                    <a:pt x="1" y="51"/>
                    <a:pt x="5" y="63"/>
                    <a:pt x="0" y="66"/>
                  </a:cubicBezTo>
                  <a:cubicBezTo>
                    <a:pt x="5" y="68"/>
                    <a:pt x="11" y="71"/>
                    <a:pt x="15" y="74"/>
                  </a:cubicBezTo>
                  <a:cubicBezTo>
                    <a:pt x="32" y="85"/>
                    <a:pt x="47" y="75"/>
                    <a:pt x="53" y="84"/>
                  </a:cubicBezTo>
                  <a:cubicBezTo>
                    <a:pt x="55" y="86"/>
                    <a:pt x="55" y="95"/>
                    <a:pt x="53" y="106"/>
                  </a:cubicBezTo>
                  <a:cubicBezTo>
                    <a:pt x="56" y="104"/>
                    <a:pt x="58" y="102"/>
                    <a:pt x="64" y="106"/>
                  </a:cubicBezTo>
                  <a:cubicBezTo>
                    <a:pt x="68" y="110"/>
                    <a:pt x="67" y="115"/>
                    <a:pt x="67" y="120"/>
                  </a:cubicBezTo>
                  <a:cubicBezTo>
                    <a:pt x="80" y="117"/>
                    <a:pt x="80" y="117"/>
                    <a:pt x="80" y="117"/>
                  </a:cubicBezTo>
                  <a:cubicBezTo>
                    <a:pt x="80" y="117"/>
                    <a:pt x="89" y="110"/>
                    <a:pt x="90"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101"/>
            <p:cNvSpPr>
              <a:spLocks/>
            </p:cNvSpPr>
            <p:nvPr/>
          </p:nvSpPr>
          <p:spPr bwMode="auto">
            <a:xfrm>
              <a:off x="6323013" y="7677150"/>
              <a:ext cx="1387475" cy="862013"/>
            </a:xfrm>
            <a:custGeom>
              <a:avLst/>
              <a:gdLst>
                <a:gd name="T0" fmla="*/ 938 w 1071"/>
                <a:gd name="T1" fmla="*/ 623 h 666"/>
                <a:gd name="T2" fmla="*/ 924 w 1071"/>
                <a:gd name="T3" fmla="*/ 563 h 666"/>
                <a:gd name="T4" fmla="*/ 1010 w 1071"/>
                <a:gd name="T5" fmla="*/ 541 h 666"/>
                <a:gd name="T6" fmla="*/ 1042 w 1071"/>
                <a:gd name="T7" fmla="*/ 504 h 666"/>
                <a:gd name="T8" fmla="*/ 1068 w 1071"/>
                <a:gd name="T9" fmla="*/ 435 h 666"/>
                <a:gd name="T10" fmla="*/ 982 w 1071"/>
                <a:gd name="T11" fmla="*/ 429 h 666"/>
                <a:gd name="T12" fmla="*/ 927 w 1071"/>
                <a:gd name="T13" fmla="*/ 502 h 666"/>
                <a:gd name="T14" fmla="*/ 877 w 1071"/>
                <a:gd name="T15" fmla="*/ 530 h 666"/>
                <a:gd name="T16" fmla="*/ 755 w 1071"/>
                <a:gd name="T17" fmla="*/ 529 h 666"/>
                <a:gd name="T18" fmla="*/ 697 w 1071"/>
                <a:gd name="T19" fmla="*/ 447 h 666"/>
                <a:gd name="T20" fmla="*/ 695 w 1071"/>
                <a:gd name="T21" fmla="*/ 280 h 666"/>
                <a:gd name="T22" fmla="*/ 684 w 1071"/>
                <a:gd name="T23" fmla="*/ 260 h 666"/>
                <a:gd name="T24" fmla="*/ 625 w 1071"/>
                <a:gd name="T25" fmla="*/ 221 h 666"/>
                <a:gd name="T26" fmla="*/ 583 w 1071"/>
                <a:gd name="T27" fmla="*/ 147 h 666"/>
                <a:gd name="T28" fmla="*/ 493 w 1071"/>
                <a:gd name="T29" fmla="*/ 144 h 666"/>
                <a:gd name="T30" fmla="*/ 440 w 1071"/>
                <a:gd name="T31" fmla="*/ 100 h 666"/>
                <a:gd name="T32" fmla="*/ 377 w 1071"/>
                <a:gd name="T33" fmla="*/ 37 h 666"/>
                <a:gd name="T34" fmla="*/ 310 w 1071"/>
                <a:gd name="T35" fmla="*/ 52 h 666"/>
                <a:gd name="T36" fmla="*/ 120 w 1071"/>
                <a:gd name="T37" fmla="*/ 21 h 666"/>
                <a:gd name="T38" fmla="*/ 0 w 1071"/>
                <a:gd name="T39" fmla="*/ 11 h 666"/>
                <a:gd name="T40" fmla="*/ 48 w 1071"/>
                <a:gd name="T41" fmla="*/ 109 h 666"/>
                <a:gd name="T42" fmla="*/ 109 w 1071"/>
                <a:gd name="T43" fmla="*/ 191 h 666"/>
                <a:gd name="T44" fmla="*/ 124 w 1071"/>
                <a:gd name="T45" fmla="*/ 226 h 666"/>
                <a:gd name="T46" fmla="*/ 173 w 1071"/>
                <a:gd name="T47" fmla="*/ 293 h 666"/>
                <a:gd name="T48" fmla="*/ 251 w 1071"/>
                <a:gd name="T49" fmla="*/ 374 h 666"/>
                <a:gd name="T50" fmla="*/ 260 w 1071"/>
                <a:gd name="T51" fmla="*/ 335 h 666"/>
                <a:gd name="T52" fmla="*/ 222 w 1071"/>
                <a:gd name="T53" fmla="*/ 291 h 666"/>
                <a:gd name="T54" fmla="*/ 160 w 1071"/>
                <a:gd name="T55" fmla="*/ 188 h 666"/>
                <a:gd name="T56" fmla="*/ 136 w 1071"/>
                <a:gd name="T57" fmla="*/ 132 h 666"/>
                <a:gd name="T58" fmla="*/ 89 w 1071"/>
                <a:gd name="T59" fmla="*/ 93 h 666"/>
                <a:gd name="T60" fmla="*/ 90 w 1071"/>
                <a:gd name="T61" fmla="*/ 36 h 666"/>
                <a:gd name="T62" fmla="*/ 121 w 1071"/>
                <a:gd name="T63" fmla="*/ 50 h 666"/>
                <a:gd name="T64" fmla="*/ 151 w 1071"/>
                <a:gd name="T65" fmla="*/ 100 h 666"/>
                <a:gd name="T66" fmla="*/ 173 w 1071"/>
                <a:gd name="T67" fmla="*/ 149 h 666"/>
                <a:gd name="T68" fmla="*/ 228 w 1071"/>
                <a:gd name="T69" fmla="*/ 189 h 666"/>
                <a:gd name="T70" fmla="*/ 269 w 1071"/>
                <a:gd name="T71" fmla="*/ 231 h 666"/>
                <a:gd name="T72" fmla="*/ 297 w 1071"/>
                <a:gd name="T73" fmla="*/ 280 h 666"/>
                <a:gd name="T74" fmla="*/ 401 w 1071"/>
                <a:gd name="T75" fmla="*/ 390 h 666"/>
                <a:gd name="T76" fmla="*/ 417 w 1071"/>
                <a:gd name="T77" fmla="*/ 454 h 666"/>
                <a:gd name="T78" fmla="*/ 434 w 1071"/>
                <a:gd name="T79" fmla="*/ 511 h 666"/>
                <a:gd name="T80" fmla="*/ 541 w 1071"/>
                <a:gd name="T81" fmla="*/ 562 h 666"/>
                <a:gd name="T82" fmla="*/ 690 w 1071"/>
                <a:gd name="T83" fmla="*/ 632 h 666"/>
                <a:gd name="T84" fmla="*/ 825 w 1071"/>
                <a:gd name="T85" fmla="*/ 637 h 666"/>
                <a:gd name="T86" fmla="*/ 891 w 1071"/>
                <a:gd name="T87" fmla="*/ 628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666">
                  <a:moveTo>
                    <a:pt x="891" y="628"/>
                  </a:moveTo>
                  <a:cubicBezTo>
                    <a:pt x="895" y="628"/>
                    <a:pt x="934" y="633"/>
                    <a:pt x="938" y="623"/>
                  </a:cubicBezTo>
                  <a:cubicBezTo>
                    <a:pt x="942" y="613"/>
                    <a:pt x="909" y="592"/>
                    <a:pt x="912" y="589"/>
                  </a:cubicBezTo>
                  <a:cubicBezTo>
                    <a:pt x="916" y="587"/>
                    <a:pt x="918" y="563"/>
                    <a:pt x="924" y="563"/>
                  </a:cubicBezTo>
                  <a:cubicBezTo>
                    <a:pt x="930" y="563"/>
                    <a:pt x="985" y="564"/>
                    <a:pt x="988" y="563"/>
                  </a:cubicBezTo>
                  <a:cubicBezTo>
                    <a:pt x="991" y="561"/>
                    <a:pt x="1001" y="542"/>
                    <a:pt x="1010" y="541"/>
                  </a:cubicBezTo>
                  <a:cubicBezTo>
                    <a:pt x="1014" y="541"/>
                    <a:pt x="1021" y="546"/>
                    <a:pt x="1027" y="551"/>
                  </a:cubicBezTo>
                  <a:cubicBezTo>
                    <a:pt x="1037" y="542"/>
                    <a:pt x="1040" y="521"/>
                    <a:pt x="1042" y="504"/>
                  </a:cubicBezTo>
                  <a:cubicBezTo>
                    <a:pt x="1045" y="483"/>
                    <a:pt x="1038" y="476"/>
                    <a:pt x="1049" y="464"/>
                  </a:cubicBezTo>
                  <a:cubicBezTo>
                    <a:pt x="1060" y="452"/>
                    <a:pt x="1071" y="451"/>
                    <a:pt x="1068" y="435"/>
                  </a:cubicBezTo>
                  <a:cubicBezTo>
                    <a:pt x="1065" y="419"/>
                    <a:pt x="1050" y="435"/>
                    <a:pt x="1038" y="427"/>
                  </a:cubicBezTo>
                  <a:cubicBezTo>
                    <a:pt x="1025" y="419"/>
                    <a:pt x="1014" y="425"/>
                    <a:pt x="982" y="429"/>
                  </a:cubicBezTo>
                  <a:cubicBezTo>
                    <a:pt x="950" y="434"/>
                    <a:pt x="935" y="447"/>
                    <a:pt x="937" y="470"/>
                  </a:cubicBezTo>
                  <a:cubicBezTo>
                    <a:pt x="939" y="493"/>
                    <a:pt x="926" y="483"/>
                    <a:pt x="927" y="502"/>
                  </a:cubicBezTo>
                  <a:cubicBezTo>
                    <a:pt x="928" y="522"/>
                    <a:pt x="902" y="522"/>
                    <a:pt x="903" y="534"/>
                  </a:cubicBezTo>
                  <a:cubicBezTo>
                    <a:pt x="905" y="546"/>
                    <a:pt x="883" y="534"/>
                    <a:pt x="877" y="530"/>
                  </a:cubicBezTo>
                  <a:cubicBezTo>
                    <a:pt x="871" y="526"/>
                    <a:pt x="804" y="546"/>
                    <a:pt x="794" y="548"/>
                  </a:cubicBezTo>
                  <a:cubicBezTo>
                    <a:pt x="785" y="550"/>
                    <a:pt x="768" y="529"/>
                    <a:pt x="755" y="529"/>
                  </a:cubicBezTo>
                  <a:cubicBezTo>
                    <a:pt x="741" y="530"/>
                    <a:pt x="736" y="510"/>
                    <a:pt x="734" y="493"/>
                  </a:cubicBezTo>
                  <a:cubicBezTo>
                    <a:pt x="733" y="477"/>
                    <a:pt x="708" y="462"/>
                    <a:pt x="697" y="447"/>
                  </a:cubicBezTo>
                  <a:cubicBezTo>
                    <a:pt x="686" y="433"/>
                    <a:pt x="684" y="400"/>
                    <a:pt x="684" y="379"/>
                  </a:cubicBezTo>
                  <a:cubicBezTo>
                    <a:pt x="683" y="358"/>
                    <a:pt x="680" y="322"/>
                    <a:pt x="695" y="280"/>
                  </a:cubicBezTo>
                  <a:cubicBezTo>
                    <a:pt x="697" y="275"/>
                    <a:pt x="698" y="270"/>
                    <a:pt x="698" y="266"/>
                  </a:cubicBezTo>
                  <a:cubicBezTo>
                    <a:pt x="693" y="262"/>
                    <a:pt x="688" y="260"/>
                    <a:pt x="684" y="260"/>
                  </a:cubicBezTo>
                  <a:cubicBezTo>
                    <a:pt x="670" y="261"/>
                    <a:pt x="640" y="243"/>
                    <a:pt x="635" y="243"/>
                  </a:cubicBezTo>
                  <a:cubicBezTo>
                    <a:pt x="629" y="243"/>
                    <a:pt x="630" y="229"/>
                    <a:pt x="625" y="221"/>
                  </a:cubicBezTo>
                  <a:cubicBezTo>
                    <a:pt x="620" y="214"/>
                    <a:pt x="623" y="199"/>
                    <a:pt x="616" y="194"/>
                  </a:cubicBezTo>
                  <a:cubicBezTo>
                    <a:pt x="610" y="190"/>
                    <a:pt x="590" y="170"/>
                    <a:pt x="583" y="147"/>
                  </a:cubicBezTo>
                  <a:cubicBezTo>
                    <a:pt x="576" y="124"/>
                    <a:pt x="535" y="112"/>
                    <a:pt x="520" y="111"/>
                  </a:cubicBezTo>
                  <a:cubicBezTo>
                    <a:pt x="505" y="110"/>
                    <a:pt x="497" y="142"/>
                    <a:pt x="493" y="144"/>
                  </a:cubicBezTo>
                  <a:cubicBezTo>
                    <a:pt x="489" y="145"/>
                    <a:pt x="460" y="127"/>
                    <a:pt x="452" y="123"/>
                  </a:cubicBezTo>
                  <a:cubicBezTo>
                    <a:pt x="444" y="119"/>
                    <a:pt x="440" y="110"/>
                    <a:pt x="440" y="100"/>
                  </a:cubicBezTo>
                  <a:cubicBezTo>
                    <a:pt x="440" y="90"/>
                    <a:pt x="422" y="74"/>
                    <a:pt x="417" y="73"/>
                  </a:cubicBezTo>
                  <a:cubicBezTo>
                    <a:pt x="412" y="71"/>
                    <a:pt x="377" y="37"/>
                    <a:pt x="377" y="37"/>
                  </a:cubicBezTo>
                  <a:cubicBezTo>
                    <a:pt x="322" y="37"/>
                    <a:pt x="322" y="37"/>
                    <a:pt x="322" y="37"/>
                  </a:cubicBezTo>
                  <a:cubicBezTo>
                    <a:pt x="310" y="52"/>
                    <a:pt x="310" y="52"/>
                    <a:pt x="310" y="52"/>
                  </a:cubicBezTo>
                  <a:cubicBezTo>
                    <a:pt x="210" y="53"/>
                    <a:pt x="210" y="53"/>
                    <a:pt x="210" y="53"/>
                  </a:cubicBezTo>
                  <a:cubicBezTo>
                    <a:pt x="210" y="53"/>
                    <a:pt x="134" y="25"/>
                    <a:pt x="120" y="21"/>
                  </a:cubicBezTo>
                  <a:cubicBezTo>
                    <a:pt x="105" y="18"/>
                    <a:pt x="80" y="0"/>
                    <a:pt x="80" y="0"/>
                  </a:cubicBezTo>
                  <a:cubicBezTo>
                    <a:pt x="0" y="11"/>
                    <a:pt x="0" y="11"/>
                    <a:pt x="0" y="11"/>
                  </a:cubicBezTo>
                  <a:cubicBezTo>
                    <a:pt x="4" y="20"/>
                    <a:pt x="9" y="29"/>
                    <a:pt x="18" y="40"/>
                  </a:cubicBezTo>
                  <a:cubicBezTo>
                    <a:pt x="35" y="61"/>
                    <a:pt x="46" y="96"/>
                    <a:pt x="48" y="109"/>
                  </a:cubicBezTo>
                  <a:cubicBezTo>
                    <a:pt x="49" y="121"/>
                    <a:pt x="72" y="132"/>
                    <a:pt x="91" y="144"/>
                  </a:cubicBezTo>
                  <a:cubicBezTo>
                    <a:pt x="111" y="156"/>
                    <a:pt x="111" y="184"/>
                    <a:pt x="109" y="191"/>
                  </a:cubicBezTo>
                  <a:cubicBezTo>
                    <a:pt x="106" y="198"/>
                    <a:pt x="82" y="186"/>
                    <a:pt x="81" y="193"/>
                  </a:cubicBezTo>
                  <a:cubicBezTo>
                    <a:pt x="79" y="200"/>
                    <a:pt x="112" y="227"/>
                    <a:pt x="124" y="226"/>
                  </a:cubicBezTo>
                  <a:cubicBezTo>
                    <a:pt x="137" y="224"/>
                    <a:pt x="143" y="232"/>
                    <a:pt x="162" y="249"/>
                  </a:cubicBezTo>
                  <a:cubicBezTo>
                    <a:pt x="182" y="266"/>
                    <a:pt x="180" y="287"/>
                    <a:pt x="173" y="293"/>
                  </a:cubicBezTo>
                  <a:cubicBezTo>
                    <a:pt x="165" y="299"/>
                    <a:pt x="188" y="312"/>
                    <a:pt x="213" y="329"/>
                  </a:cubicBezTo>
                  <a:cubicBezTo>
                    <a:pt x="238" y="345"/>
                    <a:pt x="248" y="366"/>
                    <a:pt x="251" y="374"/>
                  </a:cubicBezTo>
                  <a:cubicBezTo>
                    <a:pt x="253" y="383"/>
                    <a:pt x="264" y="375"/>
                    <a:pt x="268" y="363"/>
                  </a:cubicBezTo>
                  <a:cubicBezTo>
                    <a:pt x="272" y="351"/>
                    <a:pt x="260" y="348"/>
                    <a:pt x="260" y="335"/>
                  </a:cubicBezTo>
                  <a:cubicBezTo>
                    <a:pt x="260" y="322"/>
                    <a:pt x="240" y="324"/>
                    <a:pt x="230" y="323"/>
                  </a:cubicBezTo>
                  <a:cubicBezTo>
                    <a:pt x="221" y="321"/>
                    <a:pt x="231" y="301"/>
                    <a:pt x="222" y="291"/>
                  </a:cubicBezTo>
                  <a:cubicBezTo>
                    <a:pt x="212" y="282"/>
                    <a:pt x="204" y="259"/>
                    <a:pt x="199" y="241"/>
                  </a:cubicBezTo>
                  <a:cubicBezTo>
                    <a:pt x="194" y="224"/>
                    <a:pt x="170" y="207"/>
                    <a:pt x="160" y="188"/>
                  </a:cubicBezTo>
                  <a:cubicBezTo>
                    <a:pt x="150" y="170"/>
                    <a:pt x="139" y="155"/>
                    <a:pt x="132" y="150"/>
                  </a:cubicBezTo>
                  <a:cubicBezTo>
                    <a:pt x="125" y="146"/>
                    <a:pt x="142" y="139"/>
                    <a:pt x="136" y="132"/>
                  </a:cubicBezTo>
                  <a:cubicBezTo>
                    <a:pt x="130" y="124"/>
                    <a:pt x="120" y="125"/>
                    <a:pt x="109" y="120"/>
                  </a:cubicBezTo>
                  <a:cubicBezTo>
                    <a:pt x="97" y="114"/>
                    <a:pt x="89" y="105"/>
                    <a:pt x="89" y="93"/>
                  </a:cubicBezTo>
                  <a:cubicBezTo>
                    <a:pt x="89" y="80"/>
                    <a:pt x="81" y="50"/>
                    <a:pt x="77" y="40"/>
                  </a:cubicBezTo>
                  <a:cubicBezTo>
                    <a:pt x="74" y="30"/>
                    <a:pt x="86" y="32"/>
                    <a:pt x="90" y="36"/>
                  </a:cubicBezTo>
                  <a:cubicBezTo>
                    <a:pt x="94" y="41"/>
                    <a:pt x="97" y="46"/>
                    <a:pt x="102" y="43"/>
                  </a:cubicBezTo>
                  <a:cubicBezTo>
                    <a:pt x="108" y="39"/>
                    <a:pt x="117" y="42"/>
                    <a:pt x="121" y="50"/>
                  </a:cubicBezTo>
                  <a:cubicBezTo>
                    <a:pt x="125" y="59"/>
                    <a:pt x="138" y="51"/>
                    <a:pt x="145" y="55"/>
                  </a:cubicBezTo>
                  <a:cubicBezTo>
                    <a:pt x="151" y="59"/>
                    <a:pt x="130" y="64"/>
                    <a:pt x="151" y="100"/>
                  </a:cubicBezTo>
                  <a:cubicBezTo>
                    <a:pt x="171" y="135"/>
                    <a:pt x="157" y="115"/>
                    <a:pt x="157" y="139"/>
                  </a:cubicBezTo>
                  <a:cubicBezTo>
                    <a:pt x="157" y="164"/>
                    <a:pt x="169" y="153"/>
                    <a:pt x="173" y="149"/>
                  </a:cubicBezTo>
                  <a:cubicBezTo>
                    <a:pt x="177" y="145"/>
                    <a:pt x="188" y="156"/>
                    <a:pt x="198" y="169"/>
                  </a:cubicBezTo>
                  <a:cubicBezTo>
                    <a:pt x="208" y="181"/>
                    <a:pt x="228" y="182"/>
                    <a:pt x="228" y="189"/>
                  </a:cubicBezTo>
                  <a:cubicBezTo>
                    <a:pt x="228" y="196"/>
                    <a:pt x="232" y="210"/>
                    <a:pt x="245" y="213"/>
                  </a:cubicBezTo>
                  <a:cubicBezTo>
                    <a:pt x="258" y="215"/>
                    <a:pt x="261" y="230"/>
                    <a:pt x="269" y="231"/>
                  </a:cubicBezTo>
                  <a:cubicBezTo>
                    <a:pt x="278" y="233"/>
                    <a:pt x="279" y="242"/>
                    <a:pt x="275" y="252"/>
                  </a:cubicBezTo>
                  <a:cubicBezTo>
                    <a:pt x="270" y="263"/>
                    <a:pt x="275" y="271"/>
                    <a:pt x="297" y="280"/>
                  </a:cubicBezTo>
                  <a:cubicBezTo>
                    <a:pt x="318" y="288"/>
                    <a:pt x="308" y="290"/>
                    <a:pt x="325" y="306"/>
                  </a:cubicBezTo>
                  <a:cubicBezTo>
                    <a:pt x="343" y="323"/>
                    <a:pt x="391" y="376"/>
                    <a:pt x="401" y="390"/>
                  </a:cubicBezTo>
                  <a:cubicBezTo>
                    <a:pt x="411" y="405"/>
                    <a:pt x="414" y="418"/>
                    <a:pt x="418" y="429"/>
                  </a:cubicBezTo>
                  <a:cubicBezTo>
                    <a:pt x="422" y="440"/>
                    <a:pt x="411" y="445"/>
                    <a:pt x="417" y="454"/>
                  </a:cubicBezTo>
                  <a:cubicBezTo>
                    <a:pt x="423" y="464"/>
                    <a:pt x="405" y="460"/>
                    <a:pt x="406" y="467"/>
                  </a:cubicBezTo>
                  <a:cubicBezTo>
                    <a:pt x="407" y="474"/>
                    <a:pt x="417" y="509"/>
                    <a:pt x="434" y="511"/>
                  </a:cubicBezTo>
                  <a:cubicBezTo>
                    <a:pt x="451" y="512"/>
                    <a:pt x="471" y="533"/>
                    <a:pt x="485" y="545"/>
                  </a:cubicBezTo>
                  <a:cubicBezTo>
                    <a:pt x="499" y="557"/>
                    <a:pt x="520" y="554"/>
                    <a:pt x="541" y="562"/>
                  </a:cubicBezTo>
                  <a:cubicBezTo>
                    <a:pt x="562" y="570"/>
                    <a:pt x="580" y="589"/>
                    <a:pt x="610" y="597"/>
                  </a:cubicBezTo>
                  <a:cubicBezTo>
                    <a:pt x="641" y="606"/>
                    <a:pt x="670" y="619"/>
                    <a:pt x="690" y="632"/>
                  </a:cubicBezTo>
                  <a:cubicBezTo>
                    <a:pt x="709" y="644"/>
                    <a:pt x="733" y="639"/>
                    <a:pt x="761" y="628"/>
                  </a:cubicBezTo>
                  <a:cubicBezTo>
                    <a:pt x="788" y="617"/>
                    <a:pt x="809" y="631"/>
                    <a:pt x="825" y="637"/>
                  </a:cubicBezTo>
                  <a:cubicBezTo>
                    <a:pt x="832" y="640"/>
                    <a:pt x="847" y="653"/>
                    <a:pt x="863" y="666"/>
                  </a:cubicBezTo>
                  <a:cubicBezTo>
                    <a:pt x="876" y="647"/>
                    <a:pt x="890" y="629"/>
                    <a:pt x="891" y="6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102"/>
            <p:cNvSpPr>
              <a:spLocks/>
            </p:cNvSpPr>
            <p:nvPr/>
          </p:nvSpPr>
          <p:spPr bwMode="auto">
            <a:xfrm>
              <a:off x="7440613" y="8405813"/>
              <a:ext cx="193675" cy="188913"/>
            </a:xfrm>
            <a:custGeom>
              <a:avLst/>
              <a:gdLst>
                <a:gd name="T0" fmla="*/ 131 w 150"/>
                <a:gd name="T1" fmla="*/ 97 h 146"/>
                <a:gd name="T2" fmla="*/ 150 w 150"/>
                <a:gd name="T3" fmla="*/ 77 h 146"/>
                <a:gd name="T4" fmla="*/ 136 w 150"/>
                <a:gd name="T5" fmla="*/ 69 h 146"/>
                <a:gd name="T6" fmla="*/ 118 w 150"/>
                <a:gd name="T7" fmla="*/ 71 h 146"/>
                <a:gd name="T8" fmla="*/ 120 w 150"/>
                <a:gd name="T9" fmla="*/ 0 h 146"/>
                <a:gd name="T10" fmla="*/ 61 w 150"/>
                <a:gd name="T11" fmla="*/ 0 h 146"/>
                <a:gd name="T12" fmla="*/ 49 w 150"/>
                <a:gd name="T13" fmla="*/ 26 h 146"/>
                <a:gd name="T14" fmla="*/ 75 w 150"/>
                <a:gd name="T15" fmla="*/ 60 h 146"/>
                <a:gd name="T16" fmla="*/ 28 w 150"/>
                <a:gd name="T17" fmla="*/ 65 h 146"/>
                <a:gd name="T18" fmla="*/ 0 w 150"/>
                <a:gd name="T19" fmla="*/ 103 h 146"/>
                <a:gd name="T20" fmla="*/ 38 w 150"/>
                <a:gd name="T21" fmla="*/ 136 h 146"/>
                <a:gd name="T22" fmla="*/ 87 w 150"/>
                <a:gd name="T23" fmla="*/ 145 h 146"/>
                <a:gd name="T24" fmla="*/ 88 w 150"/>
                <a:gd name="T25" fmla="*/ 146 h 146"/>
                <a:gd name="T26" fmla="*/ 113 w 150"/>
                <a:gd name="T27" fmla="*/ 125 h 146"/>
                <a:gd name="T28" fmla="*/ 131 w 150"/>
                <a:gd name="T29" fmla="*/ 9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 h="146">
                  <a:moveTo>
                    <a:pt x="131" y="97"/>
                  </a:moveTo>
                  <a:cubicBezTo>
                    <a:pt x="138" y="91"/>
                    <a:pt x="145" y="83"/>
                    <a:pt x="150" y="77"/>
                  </a:cubicBezTo>
                  <a:cubicBezTo>
                    <a:pt x="137" y="84"/>
                    <a:pt x="134" y="78"/>
                    <a:pt x="136" y="69"/>
                  </a:cubicBezTo>
                  <a:cubicBezTo>
                    <a:pt x="118" y="71"/>
                    <a:pt x="118" y="71"/>
                    <a:pt x="118" y="71"/>
                  </a:cubicBezTo>
                  <a:cubicBezTo>
                    <a:pt x="120" y="0"/>
                    <a:pt x="120" y="0"/>
                    <a:pt x="120" y="0"/>
                  </a:cubicBezTo>
                  <a:cubicBezTo>
                    <a:pt x="106" y="1"/>
                    <a:pt x="66" y="0"/>
                    <a:pt x="61" y="0"/>
                  </a:cubicBezTo>
                  <a:cubicBezTo>
                    <a:pt x="55" y="0"/>
                    <a:pt x="53" y="24"/>
                    <a:pt x="49" y="26"/>
                  </a:cubicBezTo>
                  <a:cubicBezTo>
                    <a:pt x="46" y="29"/>
                    <a:pt x="79" y="50"/>
                    <a:pt x="75" y="60"/>
                  </a:cubicBezTo>
                  <a:cubicBezTo>
                    <a:pt x="71" y="70"/>
                    <a:pt x="32" y="65"/>
                    <a:pt x="28" y="65"/>
                  </a:cubicBezTo>
                  <a:cubicBezTo>
                    <a:pt x="27" y="66"/>
                    <a:pt x="13" y="84"/>
                    <a:pt x="0" y="103"/>
                  </a:cubicBezTo>
                  <a:cubicBezTo>
                    <a:pt x="15" y="117"/>
                    <a:pt x="31" y="132"/>
                    <a:pt x="38" y="136"/>
                  </a:cubicBezTo>
                  <a:cubicBezTo>
                    <a:pt x="53" y="146"/>
                    <a:pt x="77" y="136"/>
                    <a:pt x="87" y="145"/>
                  </a:cubicBezTo>
                  <a:cubicBezTo>
                    <a:pt x="88" y="145"/>
                    <a:pt x="88" y="146"/>
                    <a:pt x="88" y="146"/>
                  </a:cubicBezTo>
                  <a:cubicBezTo>
                    <a:pt x="99" y="136"/>
                    <a:pt x="110" y="126"/>
                    <a:pt x="113" y="125"/>
                  </a:cubicBezTo>
                  <a:cubicBezTo>
                    <a:pt x="121" y="123"/>
                    <a:pt x="115" y="110"/>
                    <a:pt x="131"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103"/>
            <p:cNvSpPr>
              <a:spLocks/>
            </p:cNvSpPr>
            <p:nvPr/>
          </p:nvSpPr>
          <p:spPr bwMode="auto">
            <a:xfrm>
              <a:off x="7593013" y="8377238"/>
              <a:ext cx="60325" cy="120650"/>
            </a:xfrm>
            <a:custGeom>
              <a:avLst/>
              <a:gdLst>
                <a:gd name="T0" fmla="*/ 7 w 46"/>
                <a:gd name="T1" fmla="*/ 22 h 93"/>
                <a:gd name="T2" fmla="*/ 2 w 46"/>
                <a:gd name="T3" fmla="*/ 22 h 93"/>
                <a:gd name="T4" fmla="*/ 0 w 46"/>
                <a:gd name="T5" fmla="*/ 93 h 93"/>
                <a:gd name="T6" fmla="*/ 18 w 46"/>
                <a:gd name="T7" fmla="*/ 91 h 93"/>
                <a:gd name="T8" fmla="*/ 29 w 46"/>
                <a:gd name="T9" fmla="*/ 73 h 93"/>
                <a:gd name="T10" fmla="*/ 38 w 46"/>
                <a:gd name="T11" fmla="*/ 15 h 93"/>
                <a:gd name="T12" fmla="*/ 46 w 46"/>
                <a:gd name="T13" fmla="*/ 10 h 93"/>
                <a:gd name="T14" fmla="*/ 29 w 46"/>
                <a:gd name="T15" fmla="*/ 0 h 93"/>
                <a:gd name="T16" fmla="*/ 7 w 46"/>
                <a:gd name="T17" fmla="*/ 2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93">
                  <a:moveTo>
                    <a:pt x="7" y="22"/>
                  </a:moveTo>
                  <a:cubicBezTo>
                    <a:pt x="6" y="22"/>
                    <a:pt x="4" y="22"/>
                    <a:pt x="2" y="22"/>
                  </a:cubicBezTo>
                  <a:cubicBezTo>
                    <a:pt x="0" y="93"/>
                    <a:pt x="0" y="93"/>
                    <a:pt x="0" y="93"/>
                  </a:cubicBezTo>
                  <a:cubicBezTo>
                    <a:pt x="18" y="91"/>
                    <a:pt x="18" y="91"/>
                    <a:pt x="18" y="91"/>
                  </a:cubicBezTo>
                  <a:cubicBezTo>
                    <a:pt x="19" y="85"/>
                    <a:pt x="23" y="78"/>
                    <a:pt x="29" y="73"/>
                  </a:cubicBezTo>
                  <a:cubicBezTo>
                    <a:pt x="43" y="62"/>
                    <a:pt x="22" y="19"/>
                    <a:pt x="38" y="15"/>
                  </a:cubicBezTo>
                  <a:cubicBezTo>
                    <a:pt x="41" y="14"/>
                    <a:pt x="43" y="12"/>
                    <a:pt x="46" y="10"/>
                  </a:cubicBezTo>
                  <a:cubicBezTo>
                    <a:pt x="40" y="5"/>
                    <a:pt x="33" y="0"/>
                    <a:pt x="29" y="0"/>
                  </a:cubicBezTo>
                  <a:cubicBezTo>
                    <a:pt x="20" y="1"/>
                    <a:pt x="10" y="20"/>
                    <a:pt x="7"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104"/>
            <p:cNvSpPr>
              <a:spLocks/>
            </p:cNvSpPr>
            <p:nvPr/>
          </p:nvSpPr>
          <p:spPr bwMode="auto">
            <a:xfrm>
              <a:off x="8262938" y="8291513"/>
              <a:ext cx="134938" cy="112713"/>
            </a:xfrm>
            <a:custGeom>
              <a:avLst/>
              <a:gdLst>
                <a:gd name="T0" fmla="*/ 48 w 104"/>
                <a:gd name="T1" fmla="*/ 8 h 87"/>
                <a:gd name="T2" fmla="*/ 72 w 104"/>
                <a:gd name="T3" fmla="*/ 56 h 87"/>
                <a:gd name="T4" fmla="*/ 3 w 104"/>
                <a:gd name="T5" fmla="*/ 69 h 87"/>
                <a:gd name="T6" fmla="*/ 48 w 104"/>
                <a:gd name="T7" fmla="*/ 80 h 87"/>
                <a:gd name="T8" fmla="*/ 97 w 104"/>
                <a:gd name="T9" fmla="*/ 86 h 87"/>
                <a:gd name="T10" fmla="*/ 104 w 104"/>
                <a:gd name="T11" fmla="*/ 18 h 87"/>
                <a:gd name="T12" fmla="*/ 48 w 104"/>
                <a:gd name="T13" fmla="*/ 8 h 87"/>
              </a:gdLst>
              <a:ahLst/>
              <a:cxnLst>
                <a:cxn ang="0">
                  <a:pos x="T0" y="T1"/>
                </a:cxn>
                <a:cxn ang="0">
                  <a:pos x="T2" y="T3"/>
                </a:cxn>
                <a:cxn ang="0">
                  <a:pos x="T4" y="T5"/>
                </a:cxn>
                <a:cxn ang="0">
                  <a:pos x="T6" y="T7"/>
                </a:cxn>
                <a:cxn ang="0">
                  <a:pos x="T8" y="T9"/>
                </a:cxn>
                <a:cxn ang="0">
                  <a:pos x="T10" y="T11"/>
                </a:cxn>
                <a:cxn ang="0">
                  <a:pos x="T12" y="T13"/>
                </a:cxn>
              </a:cxnLst>
              <a:rect l="0" t="0" r="r" b="b"/>
              <a:pathLst>
                <a:path w="104" h="87">
                  <a:moveTo>
                    <a:pt x="48" y="8"/>
                  </a:moveTo>
                  <a:cubicBezTo>
                    <a:pt x="33" y="19"/>
                    <a:pt x="72" y="42"/>
                    <a:pt x="72" y="56"/>
                  </a:cubicBezTo>
                  <a:cubicBezTo>
                    <a:pt x="72" y="70"/>
                    <a:pt x="9" y="53"/>
                    <a:pt x="3" y="69"/>
                  </a:cubicBezTo>
                  <a:cubicBezTo>
                    <a:pt x="0" y="76"/>
                    <a:pt x="25" y="87"/>
                    <a:pt x="48" y="80"/>
                  </a:cubicBezTo>
                  <a:cubicBezTo>
                    <a:pt x="70" y="72"/>
                    <a:pt x="85" y="80"/>
                    <a:pt x="97" y="86"/>
                  </a:cubicBezTo>
                  <a:cubicBezTo>
                    <a:pt x="99" y="62"/>
                    <a:pt x="101" y="36"/>
                    <a:pt x="104" y="18"/>
                  </a:cubicBezTo>
                  <a:cubicBezTo>
                    <a:pt x="84" y="12"/>
                    <a:pt x="60" y="0"/>
                    <a:pt x="48"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105"/>
            <p:cNvSpPr>
              <a:spLocks/>
            </p:cNvSpPr>
            <p:nvPr/>
          </p:nvSpPr>
          <p:spPr bwMode="auto">
            <a:xfrm>
              <a:off x="8388351" y="8305800"/>
              <a:ext cx="155575" cy="106363"/>
            </a:xfrm>
            <a:custGeom>
              <a:avLst/>
              <a:gdLst>
                <a:gd name="T0" fmla="*/ 46 w 120"/>
                <a:gd name="T1" fmla="*/ 60 h 82"/>
                <a:gd name="T2" fmla="*/ 120 w 120"/>
                <a:gd name="T3" fmla="*/ 46 h 82"/>
                <a:gd name="T4" fmla="*/ 26 w 120"/>
                <a:gd name="T5" fmla="*/ 7 h 82"/>
                <a:gd name="T6" fmla="*/ 7 w 120"/>
                <a:gd name="T7" fmla="*/ 6 h 82"/>
                <a:gd name="T8" fmla="*/ 0 w 120"/>
                <a:gd name="T9" fmla="*/ 74 h 82"/>
                <a:gd name="T10" fmla="*/ 3 w 120"/>
                <a:gd name="T11" fmla="*/ 75 h 82"/>
                <a:gd name="T12" fmla="*/ 46 w 120"/>
                <a:gd name="T13" fmla="*/ 60 h 82"/>
              </a:gdLst>
              <a:ahLst/>
              <a:cxnLst>
                <a:cxn ang="0">
                  <a:pos x="T0" y="T1"/>
                </a:cxn>
                <a:cxn ang="0">
                  <a:pos x="T2" y="T3"/>
                </a:cxn>
                <a:cxn ang="0">
                  <a:pos x="T4" y="T5"/>
                </a:cxn>
                <a:cxn ang="0">
                  <a:pos x="T6" y="T7"/>
                </a:cxn>
                <a:cxn ang="0">
                  <a:pos x="T8" y="T9"/>
                </a:cxn>
                <a:cxn ang="0">
                  <a:pos x="T10" y="T11"/>
                </a:cxn>
                <a:cxn ang="0">
                  <a:pos x="T12" y="T13"/>
                </a:cxn>
              </a:cxnLst>
              <a:rect l="0" t="0" r="r" b="b"/>
              <a:pathLst>
                <a:path w="120" h="82">
                  <a:moveTo>
                    <a:pt x="46" y="60"/>
                  </a:moveTo>
                  <a:cubicBezTo>
                    <a:pt x="74" y="50"/>
                    <a:pt x="120" y="68"/>
                    <a:pt x="120" y="46"/>
                  </a:cubicBezTo>
                  <a:cubicBezTo>
                    <a:pt x="120" y="24"/>
                    <a:pt x="45" y="0"/>
                    <a:pt x="26" y="7"/>
                  </a:cubicBezTo>
                  <a:cubicBezTo>
                    <a:pt x="21" y="8"/>
                    <a:pt x="14" y="7"/>
                    <a:pt x="7" y="6"/>
                  </a:cubicBezTo>
                  <a:cubicBezTo>
                    <a:pt x="4" y="24"/>
                    <a:pt x="2" y="50"/>
                    <a:pt x="0" y="74"/>
                  </a:cubicBezTo>
                  <a:cubicBezTo>
                    <a:pt x="1" y="74"/>
                    <a:pt x="2" y="75"/>
                    <a:pt x="3" y="75"/>
                  </a:cubicBezTo>
                  <a:cubicBezTo>
                    <a:pt x="15" y="82"/>
                    <a:pt x="18" y="69"/>
                    <a:pt x="4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106"/>
            <p:cNvSpPr>
              <a:spLocks/>
            </p:cNvSpPr>
            <p:nvPr/>
          </p:nvSpPr>
          <p:spPr bwMode="auto">
            <a:xfrm>
              <a:off x="7675563" y="8537575"/>
              <a:ext cx="193675" cy="200025"/>
            </a:xfrm>
            <a:custGeom>
              <a:avLst/>
              <a:gdLst>
                <a:gd name="T0" fmla="*/ 80 w 150"/>
                <a:gd name="T1" fmla="*/ 146 h 154"/>
                <a:gd name="T2" fmla="*/ 115 w 150"/>
                <a:gd name="T3" fmla="*/ 152 h 154"/>
                <a:gd name="T4" fmla="*/ 133 w 150"/>
                <a:gd name="T5" fmla="*/ 153 h 154"/>
                <a:gd name="T6" fmla="*/ 128 w 150"/>
                <a:gd name="T7" fmla="*/ 146 h 154"/>
                <a:gd name="T8" fmla="*/ 136 w 150"/>
                <a:gd name="T9" fmla="*/ 101 h 154"/>
                <a:gd name="T10" fmla="*/ 141 w 150"/>
                <a:gd name="T11" fmla="*/ 41 h 154"/>
                <a:gd name="T12" fmla="*/ 149 w 150"/>
                <a:gd name="T13" fmla="*/ 4 h 154"/>
                <a:gd name="T14" fmla="*/ 149 w 150"/>
                <a:gd name="T15" fmla="*/ 0 h 154"/>
                <a:gd name="T16" fmla="*/ 108 w 150"/>
                <a:gd name="T17" fmla="*/ 17 h 154"/>
                <a:gd name="T18" fmla="*/ 74 w 150"/>
                <a:gd name="T19" fmla="*/ 24 h 154"/>
                <a:gd name="T20" fmla="*/ 36 w 150"/>
                <a:gd name="T21" fmla="*/ 41 h 154"/>
                <a:gd name="T22" fmla="*/ 24 w 150"/>
                <a:gd name="T23" fmla="*/ 63 h 154"/>
                <a:gd name="T24" fmla="*/ 14 w 150"/>
                <a:gd name="T25" fmla="*/ 73 h 154"/>
                <a:gd name="T26" fmla="*/ 1 w 150"/>
                <a:gd name="T27" fmla="*/ 76 h 154"/>
                <a:gd name="T28" fmla="*/ 6 w 150"/>
                <a:gd name="T29" fmla="*/ 89 h 154"/>
                <a:gd name="T30" fmla="*/ 49 w 150"/>
                <a:gd name="T31" fmla="*/ 130 h 154"/>
                <a:gd name="T32" fmla="*/ 61 w 150"/>
                <a:gd name="T33" fmla="*/ 145 h 154"/>
                <a:gd name="T34" fmla="*/ 80 w 150"/>
                <a:gd name="T35" fmla="*/ 1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154">
                  <a:moveTo>
                    <a:pt x="80" y="146"/>
                  </a:moveTo>
                  <a:cubicBezTo>
                    <a:pt x="88" y="150"/>
                    <a:pt x="108" y="146"/>
                    <a:pt x="115" y="152"/>
                  </a:cubicBezTo>
                  <a:cubicBezTo>
                    <a:pt x="119" y="154"/>
                    <a:pt x="125" y="154"/>
                    <a:pt x="133" y="153"/>
                  </a:cubicBezTo>
                  <a:cubicBezTo>
                    <a:pt x="130" y="150"/>
                    <a:pt x="129" y="148"/>
                    <a:pt x="128" y="146"/>
                  </a:cubicBezTo>
                  <a:cubicBezTo>
                    <a:pt x="122" y="136"/>
                    <a:pt x="132" y="115"/>
                    <a:pt x="136" y="101"/>
                  </a:cubicBezTo>
                  <a:cubicBezTo>
                    <a:pt x="141" y="86"/>
                    <a:pt x="132" y="50"/>
                    <a:pt x="141" y="41"/>
                  </a:cubicBezTo>
                  <a:cubicBezTo>
                    <a:pt x="150" y="31"/>
                    <a:pt x="145" y="26"/>
                    <a:pt x="149" y="4"/>
                  </a:cubicBezTo>
                  <a:cubicBezTo>
                    <a:pt x="149" y="3"/>
                    <a:pt x="149" y="2"/>
                    <a:pt x="149" y="0"/>
                  </a:cubicBezTo>
                  <a:cubicBezTo>
                    <a:pt x="131" y="0"/>
                    <a:pt x="113" y="16"/>
                    <a:pt x="108" y="17"/>
                  </a:cubicBezTo>
                  <a:cubicBezTo>
                    <a:pt x="101" y="18"/>
                    <a:pt x="77" y="12"/>
                    <a:pt x="74" y="24"/>
                  </a:cubicBezTo>
                  <a:cubicBezTo>
                    <a:pt x="71" y="37"/>
                    <a:pt x="56" y="40"/>
                    <a:pt x="36" y="41"/>
                  </a:cubicBezTo>
                  <a:cubicBezTo>
                    <a:pt x="15" y="43"/>
                    <a:pt x="26" y="60"/>
                    <a:pt x="24" y="63"/>
                  </a:cubicBezTo>
                  <a:cubicBezTo>
                    <a:pt x="23" y="66"/>
                    <a:pt x="14" y="73"/>
                    <a:pt x="14" y="73"/>
                  </a:cubicBezTo>
                  <a:cubicBezTo>
                    <a:pt x="1" y="76"/>
                    <a:pt x="1" y="76"/>
                    <a:pt x="1" y="76"/>
                  </a:cubicBezTo>
                  <a:cubicBezTo>
                    <a:pt x="0" y="81"/>
                    <a:pt x="0" y="85"/>
                    <a:pt x="6" y="89"/>
                  </a:cubicBezTo>
                  <a:cubicBezTo>
                    <a:pt x="19" y="96"/>
                    <a:pt x="36" y="123"/>
                    <a:pt x="49" y="130"/>
                  </a:cubicBezTo>
                  <a:cubicBezTo>
                    <a:pt x="55" y="134"/>
                    <a:pt x="59" y="139"/>
                    <a:pt x="61" y="145"/>
                  </a:cubicBezTo>
                  <a:cubicBezTo>
                    <a:pt x="69" y="144"/>
                    <a:pt x="76" y="144"/>
                    <a:pt x="80" y="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107"/>
            <p:cNvSpPr>
              <a:spLocks/>
            </p:cNvSpPr>
            <p:nvPr/>
          </p:nvSpPr>
          <p:spPr bwMode="auto">
            <a:xfrm>
              <a:off x="8289926" y="8994775"/>
              <a:ext cx="1816100" cy="1855788"/>
            </a:xfrm>
            <a:custGeom>
              <a:avLst/>
              <a:gdLst>
                <a:gd name="T0" fmla="*/ 789 w 1402"/>
                <a:gd name="T1" fmla="*/ 1330 h 1433"/>
                <a:gd name="T2" fmla="*/ 810 w 1402"/>
                <a:gd name="T3" fmla="*/ 1336 h 1433"/>
                <a:gd name="T4" fmla="*/ 901 w 1402"/>
                <a:gd name="T5" fmla="*/ 1179 h 1433"/>
                <a:gd name="T6" fmla="*/ 957 w 1402"/>
                <a:gd name="T7" fmla="*/ 1068 h 1433"/>
                <a:gd name="T8" fmla="*/ 1050 w 1402"/>
                <a:gd name="T9" fmla="*/ 1015 h 1433"/>
                <a:gd name="T10" fmla="*/ 1159 w 1402"/>
                <a:gd name="T11" fmla="*/ 985 h 1433"/>
                <a:gd name="T12" fmla="*/ 1203 w 1402"/>
                <a:gd name="T13" fmla="*/ 902 h 1433"/>
                <a:gd name="T14" fmla="*/ 1239 w 1402"/>
                <a:gd name="T15" fmla="*/ 821 h 1433"/>
                <a:gd name="T16" fmla="*/ 1251 w 1402"/>
                <a:gd name="T17" fmla="*/ 657 h 1433"/>
                <a:gd name="T18" fmla="*/ 1277 w 1402"/>
                <a:gd name="T19" fmla="*/ 640 h 1433"/>
                <a:gd name="T20" fmla="*/ 1388 w 1402"/>
                <a:gd name="T21" fmla="*/ 490 h 1433"/>
                <a:gd name="T22" fmla="*/ 1266 w 1402"/>
                <a:gd name="T23" fmla="*/ 323 h 1433"/>
                <a:gd name="T24" fmla="*/ 1048 w 1402"/>
                <a:gd name="T25" fmla="*/ 297 h 1433"/>
                <a:gd name="T26" fmla="*/ 920 w 1402"/>
                <a:gd name="T27" fmla="*/ 229 h 1433"/>
                <a:gd name="T28" fmla="*/ 908 w 1402"/>
                <a:gd name="T29" fmla="*/ 207 h 1433"/>
                <a:gd name="T30" fmla="*/ 824 w 1402"/>
                <a:gd name="T31" fmla="*/ 186 h 1433"/>
                <a:gd name="T32" fmla="*/ 805 w 1402"/>
                <a:gd name="T33" fmla="*/ 38 h 1433"/>
                <a:gd name="T34" fmla="*/ 691 w 1402"/>
                <a:gd name="T35" fmla="*/ 99 h 1433"/>
                <a:gd name="T36" fmla="*/ 595 w 1402"/>
                <a:gd name="T37" fmla="*/ 119 h 1433"/>
                <a:gd name="T38" fmla="*/ 516 w 1402"/>
                <a:gd name="T39" fmla="*/ 123 h 1433"/>
                <a:gd name="T40" fmla="*/ 491 w 1402"/>
                <a:gd name="T41" fmla="*/ 2 h 1433"/>
                <a:gd name="T42" fmla="*/ 401 w 1402"/>
                <a:gd name="T43" fmla="*/ 52 h 1433"/>
                <a:gd name="T44" fmla="*/ 333 w 1402"/>
                <a:gd name="T45" fmla="*/ 45 h 1433"/>
                <a:gd name="T46" fmla="*/ 374 w 1402"/>
                <a:gd name="T47" fmla="*/ 98 h 1433"/>
                <a:gd name="T48" fmla="*/ 327 w 1402"/>
                <a:gd name="T49" fmla="*/ 143 h 1433"/>
                <a:gd name="T50" fmla="*/ 263 w 1402"/>
                <a:gd name="T51" fmla="*/ 151 h 1433"/>
                <a:gd name="T52" fmla="*/ 148 w 1402"/>
                <a:gd name="T53" fmla="*/ 129 h 1433"/>
                <a:gd name="T54" fmla="*/ 140 w 1402"/>
                <a:gd name="T55" fmla="*/ 182 h 1433"/>
                <a:gd name="T56" fmla="*/ 142 w 1402"/>
                <a:gd name="T57" fmla="*/ 335 h 1433"/>
                <a:gd name="T58" fmla="*/ 38 w 1402"/>
                <a:gd name="T59" fmla="*/ 373 h 1433"/>
                <a:gd name="T60" fmla="*/ 6 w 1402"/>
                <a:gd name="T61" fmla="*/ 448 h 1433"/>
                <a:gd name="T62" fmla="*/ 48 w 1402"/>
                <a:gd name="T63" fmla="*/ 522 h 1433"/>
                <a:gd name="T64" fmla="*/ 119 w 1402"/>
                <a:gd name="T65" fmla="*/ 533 h 1433"/>
                <a:gd name="T66" fmla="*/ 204 w 1402"/>
                <a:gd name="T67" fmla="*/ 573 h 1433"/>
                <a:gd name="T68" fmla="*/ 309 w 1402"/>
                <a:gd name="T69" fmla="*/ 541 h 1433"/>
                <a:gd name="T70" fmla="*/ 387 w 1402"/>
                <a:gd name="T71" fmla="*/ 639 h 1433"/>
                <a:gd name="T72" fmla="*/ 469 w 1402"/>
                <a:gd name="T73" fmla="*/ 674 h 1433"/>
                <a:gd name="T74" fmla="*/ 492 w 1402"/>
                <a:gd name="T75" fmla="*/ 754 h 1433"/>
                <a:gd name="T76" fmla="*/ 580 w 1402"/>
                <a:gd name="T77" fmla="*/ 824 h 1433"/>
                <a:gd name="T78" fmla="*/ 567 w 1402"/>
                <a:gd name="T79" fmla="*/ 912 h 1433"/>
                <a:gd name="T80" fmla="*/ 622 w 1402"/>
                <a:gd name="T81" fmla="*/ 987 h 1433"/>
                <a:gd name="T82" fmla="*/ 692 w 1402"/>
                <a:gd name="T83" fmla="*/ 1049 h 1433"/>
                <a:gd name="T84" fmla="*/ 718 w 1402"/>
                <a:gd name="T85" fmla="*/ 1167 h 1433"/>
                <a:gd name="T86" fmla="*/ 584 w 1402"/>
                <a:gd name="T87" fmla="*/ 1292 h 1433"/>
                <a:gd name="T88" fmla="*/ 640 w 1402"/>
                <a:gd name="T89" fmla="*/ 1327 h 1433"/>
                <a:gd name="T90" fmla="*/ 723 w 1402"/>
                <a:gd name="T91" fmla="*/ 137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2" h="1433">
                  <a:moveTo>
                    <a:pt x="743" y="1416"/>
                  </a:moveTo>
                  <a:cubicBezTo>
                    <a:pt x="765" y="1401"/>
                    <a:pt x="760" y="1391"/>
                    <a:pt x="770" y="1373"/>
                  </a:cubicBezTo>
                  <a:cubicBezTo>
                    <a:pt x="780" y="1354"/>
                    <a:pt x="771" y="1346"/>
                    <a:pt x="789" y="1330"/>
                  </a:cubicBezTo>
                  <a:cubicBezTo>
                    <a:pt x="806" y="1313"/>
                    <a:pt x="785" y="1302"/>
                    <a:pt x="807" y="1292"/>
                  </a:cubicBezTo>
                  <a:cubicBezTo>
                    <a:pt x="829" y="1282"/>
                    <a:pt x="826" y="1302"/>
                    <a:pt x="808" y="1324"/>
                  </a:cubicBezTo>
                  <a:cubicBezTo>
                    <a:pt x="790" y="1347"/>
                    <a:pt x="787" y="1353"/>
                    <a:pt x="810" y="1336"/>
                  </a:cubicBezTo>
                  <a:cubicBezTo>
                    <a:pt x="834" y="1319"/>
                    <a:pt x="842" y="1295"/>
                    <a:pt x="856" y="1267"/>
                  </a:cubicBezTo>
                  <a:cubicBezTo>
                    <a:pt x="869" y="1240"/>
                    <a:pt x="879" y="1232"/>
                    <a:pt x="891" y="1230"/>
                  </a:cubicBezTo>
                  <a:cubicBezTo>
                    <a:pt x="902" y="1228"/>
                    <a:pt x="902" y="1200"/>
                    <a:pt x="901" y="1179"/>
                  </a:cubicBezTo>
                  <a:cubicBezTo>
                    <a:pt x="899" y="1159"/>
                    <a:pt x="893" y="1140"/>
                    <a:pt x="902" y="1127"/>
                  </a:cubicBezTo>
                  <a:cubicBezTo>
                    <a:pt x="910" y="1114"/>
                    <a:pt x="902" y="1101"/>
                    <a:pt x="913" y="1101"/>
                  </a:cubicBezTo>
                  <a:cubicBezTo>
                    <a:pt x="923" y="1101"/>
                    <a:pt x="940" y="1085"/>
                    <a:pt x="957" y="1068"/>
                  </a:cubicBezTo>
                  <a:cubicBezTo>
                    <a:pt x="974" y="1051"/>
                    <a:pt x="985" y="1049"/>
                    <a:pt x="1003" y="1047"/>
                  </a:cubicBezTo>
                  <a:cubicBezTo>
                    <a:pt x="1021" y="1046"/>
                    <a:pt x="1011" y="1040"/>
                    <a:pt x="1023" y="1036"/>
                  </a:cubicBezTo>
                  <a:cubicBezTo>
                    <a:pt x="1034" y="1033"/>
                    <a:pt x="1042" y="1022"/>
                    <a:pt x="1050" y="1015"/>
                  </a:cubicBezTo>
                  <a:cubicBezTo>
                    <a:pt x="1058" y="1008"/>
                    <a:pt x="1090" y="1016"/>
                    <a:pt x="1108" y="1016"/>
                  </a:cubicBezTo>
                  <a:cubicBezTo>
                    <a:pt x="1127" y="1016"/>
                    <a:pt x="1140" y="1018"/>
                    <a:pt x="1140" y="1006"/>
                  </a:cubicBezTo>
                  <a:cubicBezTo>
                    <a:pt x="1140" y="994"/>
                    <a:pt x="1148" y="985"/>
                    <a:pt x="1159" y="985"/>
                  </a:cubicBezTo>
                  <a:cubicBezTo>
                    <a:pt x="1170" y="985"/>
                    <a:pt x="1175" y="982"/>
                    <a:pt x="1175" y="966"/>
                  </a:cubicBezTo>
                  <a:cubicBezTo>
                    <a:pt x="1175" y="951"/>
                    <a:pt x="1179" y="941"/>
                    <a:pt x="1189" y="934"/>
                  </a:cubicBezTo>
                  <a:cubicBezTo>
                    <a:pt x="1198" y="927"/>
                    <a:pt x="1200" y="912"/>
                    <a:pt x="1203" y="902"/>
                  </a:cubicBezTo>
                  <a:cubicBezTo>
                    <a:pt x="1206" y="891"/>
                    <a:pt x="1216" y="898"/>
                    <a:pt x="1216" y="883"/>
                  </a:cubicBezTo>
                  <a:cubicBezTo>
                    <a:pt x="1216" y="868"/>
                    <a:pt x="1221" y="852"/>
                    <a:pt x="1221" y="840"/>
                  </a:cubicBezTo>
                  <a:cubicBezTo>
                    <a:pt x="1221" y="828"/>
                    <a:pt x="1234" y="830"/>
                    <a:pt x="1239" y="821"/>
                  </a:cubicBezTo>
                  <a:cubicBezTo>
                    <a:pt x="1245" y="813"/>
                    <a:pt x="1235" y="802"/>
                    <a:pt x="1243" y="778"/>
                  </a:cubicBezTo>
                  <a:cubicBezTo>
                    <a:pt x="1252" y="753"/>
                    <a:pt x="1243" y="731"/>
                    <a:pt x="1243" y="709"/>
                  </a:cubicBezTo>
                  <a:cubicBezTo>
                    <a:pt x="1243" y="687"/>
                    <a:pt x="1243" y="664"/>
                    <a:pt x="1251" y="657"/>
                  </a:cubicBezTo>
                  <a:cubicBezTo>
                    <a:pt x="1259" y="650"/>
                    <a:pt x="1255" y="646"/>
                    <a:pt x="1249" y="643"/>
                  </a:cubicBezTo>
                  <a:cubicBezTo>
                    <a:pt x="1243" y="640"/>
                    <a:pt x="1250" y="632"/>
                    <a:pt x="1255" y="633"/>
                  </a:cubicBezTo>
                  <a:cubicBezTo>
                    <a:pt x="1260" y="635"/>
                    <a:pt x="1267" y="646"/>
                    <a:pt x="1277" y="640"/>
                  </a:cubicBezTo>
                  <a:cubicBezTo>
                    <a:pt x="1287" y="634"/>
                    <a:pt x="1296" y="607"/>
                    <a:pt x="1305" y="586"/>
                  </a:cubicBezTo>
                  <a:cubicBezTo>
                    <a:pt x="1313" y="564"/>
                    <a:pt x="1328" y="565"/>
                    <a:pt x="1338" y="560"/>
                  </a:cubicBezTo>
                  <a:cubicBezTo>
                    <a:pt x="1349" y="555"/>
                    <a:pt x="1373" y="529"/>
                    <a:pt x="1388" y="490"/>
                  </a:cubicBezTo>
                  <a:cubicBezTo>
                    <a:pt x="1402" y="452"/>
                    <a:pt x="1387" y="415"/>
                    <a:pt x="1381" y="388"/>
                  </a:cubicBezTo>
                  <a:cubicBezTo>
                    <a:pt x="1374" y="362"/>
                    <a:pt x="1366" y="367"/>
                    <a:pt x="1350" y="368"/>
                  </a:cubicBezTo>
                  <a:cubicBezTo>
                    <a:pt x="1335" y="369"/>
                    <a:pt x="1305" y="365"/>
                    <a:pt x="1266" y="323"/>
                  </a:cubicBezTo>
                  <a:cubicBezTo>
                    <a:pt x="1227" y="281"/>
                    <a:pt x="1189" y="284"/>
                    <a:pt x="1163" y="291"/>
                  </a:cubicBezTo>
                  <a:cubicBezTo>
                    <a:pt x="1137" y="298"/>
                    <a:pt x="1111" y="278"/>
                    <a:pt x="1094" y="274"/>
                  </a:cubicBezTo>
                  <a:cubicBezTo>
                    <a:pt x="1076" y="271"/>
                    <a:pt x="1060" y="292"/>
                    <a:pt x="1048" y="297"/>
                  </a:cubicBezTo>
                  <a:cubicBezTo>
                    <a:pt x="1035" y="302"/>
                    <a:pt x="1054" y="278"/>
                    <a:pt x="1055" y="263"/>
                  </a:cubicBezTo>
                  <a:cubicBezTo>
                    <a:pt x="1055" y="249"/>
                    <a:pt x="1008" y="228"/>
                    <a:pt x="972" y="214"/>
                  </a:cubicBezTo>
                  <a:cubicBezTo>
                    <a:pt x="936" y="200"/>
                    <a:pt x="920" y="207"/>
                    <a:pt x="920" y="229"/>
                  </a:cubicBezTo>
                  <a:cubicBezTo>
                    <a:pt x="920" y="252"/>
                    <a:pt x="906" y="222"/>
                    <a:pt x="895" y="246"/>
                  </a:cubicBezTo>
                  <a:cubicBezTo>
                    <a:pt x="884" y="271"/>
                    <a:pt x="864" y="255"/>
                    <a:pt x="877" y="247"/>
                  </a:cubicBezTo>
                  <a:cubicBezTo>
                    <a:pt x="891" y="239"/>
                    <a:pt x="903" y="221"/>
                    <a:pt x="908" y="207"/>
                  </a:cubicBezTo>
                  <a:cubicBezTo>
                    <a:pt x="913" y="192"/>
                    <a:pt x="856" y="180"/>
                    <a:pt x="837" y="188"/>
                  </a:cubicBezTo>
                  <a:cubicBezTo>
                    <a:pt x="817" y="196"/>
                    <a:pt x="830" y="224"/>
                    <a:pt x="814" y="215"/>
                  </a:cubicBezTo>
                  <a:cubicBezTo>
                    <a:pt x="799" y="207"/>
                    <a:pt x="811" y="185"/>
                    <a:pt x="824" y="186"/>
                  </a:cubicBezTo>
                  <a:cubicBezTo>
                    <a:pt x="836" y="187"/>
                    <a:pt x="850" y="161"/>
                    <a:pt x="859" y="143"/>
                  </a:cubicBezTo>
                  <a:cubicBezTo>
                    <a:pt x="867" y="124"/>
                    <a:pt x="844" y="121"/>
                    <a:pt x="830" y="105"/>
                  </a:cubicBezTo>
                  <a:cubicBezTo>
                    <a:pt x="816" y="90"/>
                    <a:pt x="819" y="45"/>
                    <a:pt x="805" y="38"/>
                  </a:cubicBezTo>
                  <a:cubicBezTo>
                    <a:pt x="789" y="53"/>
                    <a:pt x="769" y="76"/>
                    <a:pt x="763" y="94"/>
                  </a:cubicBezTo>
                  <a:cubicBezTo>
                    <a:pt x="756" y="116"/>
                    <a:pt x="746" y="103"/>
                    <a:pt x="726" y="110"/>
                  </a:cubicBezTo>
                  <a:cubicBezTo>
                    <a:pt x="706" y="116"/>
                    <a:pt x="697" y="107"/>
                    <a:pt x="691" y="99"/>
                  </a:cubicBezTo>
                  <a:cubicBezTo>
                    <a:pt x="686" y="90"/>
                    <a:pt x="666" y="99"/>
                    <a:pt x="652" y="98"/>
                  </a:cubicBezTo>
                  <a:cubicBezTo>
                    <a:pt x="638" y="97"/>
                    <a:pt x="647" y="115"/>
                    <a:pt x="637" y="120"/>
                  </a:cubicBezTo>
                  <a:cubicBezTo>
                    <a:pt x="628" y="125"/>
                    <a:pt x="604" y="110"/>
                    <a:pt x="595" y="119"/>
                  </a:cubicBezTo>
                  <a:cubicBezTo>
                    <a:pt x="587" y="129"/>
                    <a:pt x="581" y="119"/>
                    <a:pt x="577" y="127"/>
                  </a:cubicBezTo>
                  <a:cubicBezTo>
                    <a:pt x="573" y="136"/>
                    <a:pt x="558" y="131"/>
                    <a:pt x="554" y="136"/>
                  </a:cubicBezTo>
                  <a:cubicBezTo>
                    <a:pt x="550" y="141"/>
                    <a:pt x="535" y="144"/>
                    <a:pt x="516" y="123"/>
                  </a:cubicBezTo>
                  <a:cubicBezTo>
                    <a:pt x="497" y="102"/>
                    <a:pt x="500" y="67"/>
                    <a:pt x="509" y="61"/>
                  </a:cubicBezTo>
                  <a:cubicBezTo>
                    <a:pt x="517" y="55"/>
                    <a:pt x="517" y="37"/>
                    <a:pt x="505" y="31"/>
                  </a:cubicBezTo>
                  <a:cubicBezTo>
                    <a:pt x="494" y="26"/>
                    <a:pt x="505" y="4"/>
                    <a:pt x="491" y="2"/>
                  </a:cubicBezTo>
                  <a:cubicBezTo>
                    <a:pt x="476" y="0"/>
                    <a:pt x="478" y="19"/>
                    <a:pt x="468" y="22"/>
                  </a:cubicBezTo>
                  <a:cubicBezTo>
                    <a:pt x="459" y="25"/>
                    <a:pt x="436" y="41"/>
                    <a:pt x="425" y="39"/>
                  </a:cubicBezTo>
                  <a:cubicBezTo>
                    <a:pt x="415" y="37"/>
                    <a:pt x="401" y="41"/>
                    <a:pt x="401" y="52"/>
                  </a:cubicBezTo>
                  <a:cubicBezTo>
                    <a:pt x="401" y="64"/>
                    <a:pt x="389" y="61"/>
                    <a:pt x="387" y="51"/>
                  </a:cubicBezTo>
                  <a:cubicBezTo>
                    <a:pt x="385" y="42"/>
                    <a:pt x="363" y="47"/>
                    <a:pt x="357" y="41"/>
                  </a:cubicBezTo>
                  <a:cubicBezTo>
                    <a:pt x="350" y="35"/>
                    <a:pt x="321" y="38"/>
                    <a:pt x="333" y="45"/>
                  </a:cubicBezTo>
                  <a:cubicBezTo>
                    <a:pt x="346" y="52"/>
                    <a:pt x="347" y="60"/>
                    <a:pt x="347" y="71"/>
                  </a:cubicBezTo>
                  <a:cubicBezTo>
                    <a:pt x="347" y="83"/>
                    <a:pt x="357" y="80"/>
                    <a:pt x="357" y="94"/>
                  </a:cubicBezTo>
                  <a:cubicBezTo>
                    <a:pt x="357" y="107"/>
                    <a:pt x="367" y="98"/>
                    <a:pt x="374" y="98"/>
                  </a:cubicBezTo>
                  <a:cubicBezTo>
                    <a:pt x="382" y="98"/>
                    <a:pt x="382" y="111"/>
                    <a:pt x="370" y="113"/>
                  </a:cubicBezTo>
                  <a:cubicBezTo>
                    <a:pt x="359" y="115"/>
                    <a:pt x="353" y="121"/>
                    <a:pt x="350" y="132"/>
                  </a:cubicBezTo>
                  <a:cubicBezTo>
                    <a:pt x="347" y="142"/>
                    <a:pt x="336" y="135"/>
                    <a:pt x="327" y="143"/>
                  </a:cubicBezTo>
                  <a:cubicBezTo>
                    <a:pt x="317" y="152"/>
                    <a:pt x="309" y="160"/>
                    <a:pt x="303" y="156"/>
                  </a:cubicBezTo>
                  <a:cubicBezTo>
                    <a:pt x="296" y="152"/>
                    <a:pt x="291" y="155"/>
                    <a:pt x="284" y="159"/>
                  </a:cubicBezTo>
                  <a:cubicBezTo>
                    <a:pt x="276" y="163"/>
                    <a:pt x="273" y="159"/>
                    <a:pt x="263" y="151"/>
                  </a:cubicBezTo>
                  <a:cubicBezTo>
                    <a:pt x="255" y="144"/>
                    <a:pt x="250" y="129"/>
                    <a:pt x="236" y="115"/>
                  </a:cubicBezTo>
                  <a:cubicBezTo>
                    <a:pt x="227" y="119"/>
                    <a:pt x="210" y="125"/>
                    <a:pt x="201" y="125"/>
                  </a:cubicBezTo>
                  <a:cubicBezTo>
                    <a:pt x="189" y="125"/>
                    <a:pt x="150" y="122"/>
                    <a:pt x="148" y="129"/>
                  </a:cubicBezTo>
                  <a:cubicBezTo>
                    <a:pt x="146" y="136"/>
                    <a:pt x="151" y="147"/>
                    <a:pt x="157" y="148"/>
                  </a:cubicBezTo>
                  <a:cubicBezTo>
                    <a:pt x="164" y="150"/>
                    <a:pt x="177" y="154"/>
                    <a:pt x="164" y="163"/>
                  </a:cubicBezTo>
                  <a:cubicBezTo>
                    <a:pt x="152" y="172"/>
                    <a:pt x="140" y="160"/>
                    <a:pt x="140" y="182"/>
                  </a:cubicBezTo>
                  <a:cubicBezTo>
                    <a:pt x="140" y="204"/>
                    <a:pt x="169" y="218"/>
                    <a:pt x="163" y="239"/>
                  </a:cubicBezTo>
                  <a:cubicBezTo>
                    <a:pt x="160" y="249"/>
                    <a:pt x="156" y="276"/>
                    <a:pt x="156" y="287"/>
                  </a:cubicBezTo>
                  <a:cubicBezTo>
                    <a:pt x="156" y="297"/>
                    <a:pt x="152" y="333"/>
                    <a:pt x="142" y="335"/>
                  </a:cubicBezTo>
                  <a:cubicBezTo>
                    <a:pt x="133" y="337"/>
                    <a:pt x="124" y="326"/>
                    <a:pt x="112" y="337"/>
                  </a:cubicBezTo>
                  <a:cubicBezTo>
                    <a:pt x="100" y="347"/>
                    <a:pt x="84" y="341"/>
                    <a:pt x="69" y="352"/>
                  </a:cubicBezTo>
                  <a:cubicBezTo>
                    <a:pt x="55" y="364"/>
                    <a:pt x="39" y="360"/>
                    <a:pt x="38" y="373"/>
                  </a:cubicBezTo>
                  <a:cubicBezTo>
                    <a:pt x="37" y="387"/>
                    <a:pt x="24" y="394"/>
                    <a:pt x="27" y="406"/>
                  </a:cubicBezTo>
                  <a:cubicBezTo>
                    <a:pt x="30" y="419"/>
                    <a:pt x="20" y="416"/>
                    <a:pt x="11" y="425"/>
                  </a:cubicBezTo>
                  <a:cubicBezTo>
                    <a:pt x="2" y="435"/>
                    <a:pt x="12" y="441"/>
                    <a:pt x="6" y="448"/>
                  </a:cubicBezTo>
                  <a:cubicBezTo>
                    <a:pt x="0" y="455"/>
                    <a:pt x="8" y="467"/>
                    <a:pt x="15" y="478"/>
                  </a:cubicBezTo>
                  <a:cubicBezTo>
                    <a:pt x="23" y="490"/>
                    <a:pt x="31" y="498"/>
                    <a:pt x="30" y="508"/>
                  </a:cubicBezTo>
                  <a:cubicBezTo>
                    <a:pt x="29" y="519"/>
                    <a:pt x="37" y="523"/>
                    <a:pt x="48" y="522"/>
                  </a:cubicBezTo>
                  <a:cubicBezTo>
                    <a:pt x="58" y="521"/>
                    <a:pt x="50" y="542"/>
                    <a:pt x="66" y="542"/>
                  </a:cubicBezTo>
                  <a:cubicBezTo>
                    <a:pt x="83" y="542"/>
                    <a:pt x="100" y="546"/>
                    <a:pt x="104" y="536"/>
                  </a:cubicBezTo>
                  <a:cubicBezTo>
                    <a:pt x="108" y="527"/>
                    <a:pt x="119" y="520"/>
                    <a:pt x="119" y="533"/>
                  </a:cubicBezTo>
                  <a:cubicBezTo>
                    <a:pt x="119" y="547"/>
                    <a:pt x="116" y="583"/>
                    <a:pt x="128" y="579"/>
                  </a:cubicBezTo>
                  <a:cubicBezTo>
                    <a:pt x="139" y="575"/>
                    <a:pt x="162" y="576"/>
                    <a:pt x="173" y="580"/>
                  </a:cubicBezTo>
                  <a:cubicBezTo>
                    <a:pt x="185" y="584"/>
                    <a:pt x="196" y="580"/>
                    <a:pt x="204" y="573"/>
                  </a:cubicBezTo>
                  <a:cubicBezTo>
                    <a:pt x="211" y="566"/>
                    <a:pt x="219" y="566"/>
                    <a:pt x="234" y="557"/>
                  </a:cubicBezTo>
                  <a:cubicBezTo>
                    <a:pt x="248" y="549"/>
                    <a:pt x="262" y="539"/>
                    <a:pt x="275" y="539"/>
                  </a:cubicBezTo>
                  <a:cubicBezTo>
                    <a:pt x="289" y="539"/>
                    <a:pt x="312" y="530"/>
                    <a:pt x="309" y="541"/>
                  </a:cubicBezTo>
                  <a:cubicBezTo>
                    <a:pt x="305" y="551"/>
                    <a:pt x="303" y="590"/>
                    <a:pt x="320" y="609"/>
                  </a:cubicBezTo>
                  <a:cubicBezTo>
                    <a:pt x="337" y="629"/>
                    <a:pt x="346" y="636"/>
                    <a:pt x="362" y="634"/>
                  </a:cubicBezTo>
                  <a:cubicBezTo>
                    <a:pt x="377" y="632"/>
                    <a:pt x="375" y="640"/>
                    <a:pt x="387" y="639"/>
                  </a:cubicBezTo>
                  <a:cubicBezTo>
                    <a:pt x="398" y="638"/>
                    <a:pt x="391" y="652"/>
                    <a:pt x="401" y="652"/>
                  </a:cubicBezTo>
                  <a:cubicBezTo>
                    <a:pt x="412" y="652"/>
                    <a:pt x="430" y="654"/>
                    <a:pt x="430" y="665"/>
                  </a:cubicBezTo>
                  <a:cubicBezTo>
                    <a:pt x="430" y="677"/>
                    <a:pt x="461" y="668"/>
                    <a:pt x="469" y="674"/>
                  </a:cubicBezTo>
                  <a:cubicBezTo>
                    <a:pt x="476" y="680"/>
                    <a:pt x="484" y="685"/>
                    <a:pt x="482" y="698"/>
                  </a:cubicBezTo>
                  <a:cubicBezTo>
                    <a:pt x="480" y="710"/>
                    <a:pt x="498" y="720"/>
                    <a:pt x="487" y="725"/>
                  </a:cubicBezTo>
                  <a:cubicBezTo>
                    <a:pt x="477" y="730"/>
                    <a:pt x="491" y="740"/>
                    <a:pt x="492" y="754"/>
                  </a:cubicBezTo>
                  <a:cubicBezTo>
                    <a:pt x="493" y="767"/>
                    <a:pt x="507" y="773"/>
                    <a:pt x="530" y="772"/>
                  </a:cubicBezTo>
                  <a:cubicBezTo>
                    <a:pt x="553" y="771"/>
                    <a:pt x="559" y="773"/>
                    <a:pt x="559" y="789"/>
                  </a:cubicBezTo>
                  <a:cubicBezTo>
                    <a:pt x="559" y="806"/>
                    <a:pt x="575" y="808"/>
                    <a:pt x="580" y="824"/>
                  </a:cubicBezTo>
                  <a:cubicBezTo>
                    <a:pt x="585" y="839"/>
                    <a:pt x="574" y="857"/>
                    <a:pt x="576" y="869"/>
                  </a:cubicBezTo>
                  <a:cubicBezTo>
                    <a:pt x="577" y="879"/>
                    <a:pt x="572" y="889"/>
                    <a:pt x="565" y="893"/>
                  </a:cubicBezTo>
                  <a:cubicBezTo>
                    <a:pt x="573" y="903"/>
                    <a:pt x="574" y="908"/>
                    <a:pt x="567" y="912"/>
                  </a:cubicBezTo>
                  <a:cubicBezTo>
                    <a:pt x="557" y="917"/>
                    <a:pt x="578" y="932"/>
                    <a:pt x="573" y="955"/>
                  </a:cubicBezTo>
                  <a:cubicBezTo>
                    <a:pt x="568" y="979"/>
                    <a:pt x="567" y="983"/>
                    <a:pt x="591" y="984"/>
                  </a:cubicBezTo>
                  <a:cubicBezTo>
                    <a:pt x="615" y="985"/>
                    <a:pt x="613" y="992"/>
                    <a:pt x="622" y="987"/>
                  </a:cubicBezTo>
                  <a:cubicBezTo>
                    <a:pt x="630" y="982"/>
                    <a:pt x="643" y="1005"/>
                    <a:pt x="646" y="1017"/>
                  </a:cubicBezTo>
                  <a:cubicBezTo>
                    <a:pt x="649" y="1028"/>
                    <a:pt x="659" y="1056"/>
                    <a:pt x="663" y="1056"/>
                  </a:cubicBezTo>
                  <a:cubicBezTo>
                    <a:pt x="667" y="1056"/>
                    <a:pt x="680" y="1043"/>
                    <a:pt x="692" y="1049"/>
                  </a:cubicBezTo>
                  <a:cubicBezTo>
                    <a:pt x="704" y="1055"/>
                    <a:pt x="689" y="1095"/>
                    <a:pt x="689" y="1112"/>
                  </a:cubicBezTo>
                  <a:cubicBezTo>
                    <a:pt x="698" y="1112"/>
                    <a:pt x="709" y="1112"/>
                    <a:pt x="712" y="1114"/>
                  </a:cubicBezTo>
                  <a:cubicBezTo>
                    <a:pt x="718" y="1117"/>
                    <a:pt x="722" y="1160"/>
                    <a:pt x="718" y="1167"/>
                  </a:cubicBezTo>
                  <a:cubicBezTo>
                    <a:pt x="715" y="1175"/>
                    <a:pt x="689" y="1182"/>
                    <a:pt x="676" y="1191"/>
                  </a:cubicBezTo>
                  <a:cubicBezTo>
                    <a:pt x="662" y="1200"/>
                    <a:pt x="630" y="1231"/>
                    <a:pt x="615" y="1255"/>
                  </a:cubicBezTo>
                  <a:cubicBezTo>
                    <a:pt x="606" y="1270"/>
                    <a:pt x="593" y="1282"/>
                    <a:pt x="584" y="1292"/>
                  </a:cubicBezTo>
                  <a:cubicBezTo>
                    <a:pt x="588" y="1293"/>
                    <a:pt x="592" y="1293"/>
                    <a:pt x="594" y="1292"/>
                  </a:cubicBezTo>
                  <a:cubicBezTo>
                    <a:pt x="601" y="1288"/>
                    <a:pt x="613" y="1288"/>
                    <a:pt x="624" y="1303"/>
                  </a:cubicBezTo>
                  <a:cubicBezTo>
                    <a:pt x="636" y="1317"/>
                    <a:pt x="635" y="1328"/>
                    <a:pt x="640" y="1327"/>
                  </a:cubicBezTo>
                  <a:cubicBezTo>
                    <a:pt x="645" y="1326"/>
                    <a:pt x="650" y="1308"/>
                    <a:pt x="660" y="1322"/>
                  </a:cubicBezTo>
                  <a:cubicBezTo>
                    <a:pt x="669" y="1335"/>
                    <a:pt x="694" y="1345"/>
                    <a:pt x="699" y="1352"/>
                  </a:cubicBezTo>
                  <a:cubicBezTo>
                    <a:pt x="705" y="1358"/>
                    <a:pt x="723" y="1363"/>
                    <a:pt x="723" y="1379"/>
                  </a:cubicBezTo>
                  <a:cubicBezTo>
                    <a:pt x="723" y="1391"/>
                    <a:pt x="718" y="1414"/>
                    <a:pt x="727" y="1433"/>
                  </a:cubicBezTo>
                  <a:cubicBezTo>
                    <a:pt x="731" y="1427"/>
                    <a:pt x="736" y="1421"/>
                    <a:pt x="743" y="14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108"/>
            <p:cNvSpPr>
              <a:spLocks/>
            </p:cNvSpPr>
            <p:nvPr/>
          </p:nvSpPr>
          <p:spPr bwMode="auto">
            <a:xfrm>
              <a:off x="9002713" y="10663238"/>
              <a:ext cx="228600" cy="247650"/>
            </a:xfrm>
            <a:custGeom>
              <a:avLst/>
              <a:gdLst>
                <a:gd name="T0" fmla="*/ 172 w 176"/>
                <a:gd name="T1" fmla="*/ 91 h 192"/>
                <a:gd name="T2" fmla="*/ 148 w 176"/>
                <a:gd name="T3" fmla="*/ 64 h 192"/>
                <a:gd name="T4" fmla="*/ 109 w 176"/>
                <a:gd name="T5" fmla="*/ 34 h 192"/>
                <a:gd name="T6" fmla="*/ 89 w 176"/>
                <a:gd name="T7" fmla="*/ 39 h 192"/>
                <a:gd name="T8" fmla="*/ 73 w 176"/>
                <a:gd name="T9" fmla="*/ 15 h 192"/>
                <a:gd name="T10" fmla="*/ 43 w 176"/>
                <a:gd name="T11" fmla="*/ 4 h 192"/>
                <a:gd name="T12" fmla="*/ 33 w 176"/>
                <a:gd name="T13" fmla="*/ 4 h 192"/>
                <a:gd name="T14" fmla="*/ 22 w 176"/>
                <a:gd name="T15" fmla="*/ 24 h 192"/>
                <a:gd name="T16" fmla="*/ 10 w 176"/>
                <a:gd name="T17" fmla="*/ 84 h 192"/>
                <a:gd name="T18" fmla="*/ 1 w 176"/>
                <a:gd name="T19" fmla="*/ 130 h 192"/>
                <a:gd name="T20" fmla="*/ 11 w 176"/>
                <a:gd name="T21" fmla="*/ 151 h 192"/>
                <a:gd name="T22" fmla="*/ 8 w 176"/>
                <a:gd name="T23" fmla="*/ 166 h 192"/>
                <a:gd name="T24" fmla="*/ 22 w 176"/>
                <a:gd name="T25" fmla="*/ 173 h 192"/>
                <a:gd name="T26" fmla="*/ 67 w 176"/>
                <a:gd name="T27" fmla="*/ 185 h 192"/>
                <a:gd name="T28" fmla="*/ 95 w 176"/>
                <a:gd name="T29" fmla="*/ 185 h 192"/>
                <a:gd name="T30" fmla="*/ 148 w 176"/>
                <a:gd name="T31" fmla="*/ 177 h 192"/>
                <a:gd name="T32" fmla="*/ 176 w 176"/>
                <a:gd name="T33" fmla="*/ 145 h 192"/>
                <a:gd name="T34" fmla="*/ 172 w 176"/>
                <a:gd name="T35"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92">
                  <a:moveTo>
                    <a:pt x="172" y="91"/>
                  </a:moveTo>
                  <a:cubicBezTo>
                    <a:pt x="172" y="75"/>
                    <a:pt x="154" y="70"/>
                    <a:pt x="148" y="64"/>
                  </a:cubicBezTo>
                  <a:cubicBezTo>
                    <a:pt x="143" y="57"/>
                    <a:pt x="118" y="47"/>
                    <a:pt x="109" y="34"/>
                  </a:cubicBezTo>
                  <a:cubicBezTo>
                    <a:pt x="99" y="20"/>
                    <a:pt x="94" y="38"/>
                    <a:pt x="89" y="39"/>
                  </a:cubicBezTo>
                  <a:cubicBezTo>
                    <a:pt x="84" y="40"/>
                    <a:pt x="85" y="29"/>
                    <a:pt x="73" y="15"/>
                  </a:cubicBezTo>
                  <a:cubicBezTo>
                    <a:pt x="62" y="0"/>
                    <a:pt x="50" y="0"/>
                    <a:pt x="43" y="4"/>
                  </a:cubicBezTo>
                  <a:cubicBezTo>
                    <a:pt x="41" y="5"/>
                    <a:pt x="37" y="5"/>
                    <a:pt x="33" y="4"/>
                  </a:cubicBezTo>
                  <a:cubicBezTo>
                    <a:pt x="27" y="11"/>
                    <a:pt x="22" y="18"/>
                    <a:pt x="22" y="24"/>
                  </a:cubicBezTo>
                  <a:cubicBezTo>
                    <a:pt x="22" y="39"/>
                    <a:pt x="11" y="56"/>
                    <a:pt x="10" y="84"/>
                  </a:cubicBezTo>
                  <a:cubicBezTo>
                    <a:pt x="9" y="113"/>
                    <a:pt x="1" y="108"/>
                    <a:pt x="1" y="130"/>
                  </a:cubicBezTo>
                  <a:cubicBezTo>
                    <a:pt x="0" y="152"/>
                    <a:pt x="8" y="148"/>
                    <a:pt x="11" y="151"/>
                  </a:cubicBezTo>
                  <a:cubicBezTo>
                    <a:pt x="13" y="153"/>
                    <a:pt x="11" y="160"/>
                    <a:pt x="8" y="166"/>
                  </a:cubicBezTo>
                  <a:cubicBezTo>
                    <a:pt x="12" y="169"/>
                    <a:pt x="15" y="174"/>
                    <a:pt x="22" y="173"/>
                  </a:cubicBezTo>
                  <a:cubicBezTo>
                    <a:pt x="36" y="171"/>
                    <a:pt x="50" y="177"/>
                    <a:pt x="67" y="185"/>
                  </a:cubicBezTo>
                  <a:cubicBezTo>
                    <a:pt x="85" y="192"/>
                    <a:pt x="78" y="182"/>
                    <a:pt x="95" y="185"/>
                  </a:cubicBezTo>
                  <a:cubicBezTo>
                    <a:pt x="111" y="187"/>
                    <a:pt x="130" y="188"/>
                    <a:pt x="148" y="177"/>
                  </a:cubicBezTo>
                  <a:cubicBezTo>
                    <a:pt x="160" y="170"/>
                    <a:pt x="166" y="157"/>
                    <a:pt x="176" y="145"/>
                  </a:cubicBezTo>
                  <a:cubicBezTo>
                    <a:pt x="167" y="126"/>
                    <a:pt x="172" y="103"/>
                    <a:pt x="172" y="9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109"/>
            <p:cNvSpPr>
              <a:spLocks noEditPoints="1"/>
            </p:cNvSpPr>
            <p:nvPr/>
          </p:nvSpPr>
          <p:spPr bwMode="auto">
            <a:xfrm>
              <a:off x="8299451" y="10247313"/>
              <a:ext cx="925513" cy="1820863"/>
            </a:xfrm>
            <a:custGeom>
              <a:avLst/>
              <a:gdLst>
                <a:gd name="T0" fmla="*/ 203 w 714"/>
                <a:gd name="T1" fmla="*/ 1332 h 1406"/>
                <a:gd name="T2" fmla="*/ 188 w 714"/>
                <a:gd name="T3" fmla="*/ 1301 h 1406"/>
                <a:gd name="T4" fmla="*/ 176 w 714"/>
                <a:gd name="T5" fmla="*/ 1398 h 1406"/>
                <a:gd name="T6" fmla="*/ 252 w 714"/>
                <a:gd name="T7" fmla="*/ 1401 h 1406"/>
                <a:gd name="T8" fmla="*/ 272 w 714"/>
                <a:gd name="T9" fmla="*/ 1378 h 1406"/>
                <a:gd name="T10" fmla="*/ 681 w 714"/>
                <a:gd name="T11" fmla="*/ 145 h 1406"/>
                <a:gd name="T12" fmla="*/ 663 w 714"/>
                <a:gd name="T13" fmla="*/ 201 h 1406"/>
                <a:gd name="T14" fmla="*/ 605 w 714"/>
                <a:gd name="T15" fmla="*/ 221 h 1406"/>
                <a:gd name="T16" fmla="*/ 539 w 714"/>
                <a:gd name="T17" fmla="*/ 210 h 1406"/>
                <a:gd name="T18" fmla="*/ 578 w 714"/>
                <a:gd name="T19" fmla="*/ 139 h 1406"/>
                <a:gd name="T20" fmla="*/ 473 w 714"/>
                <a:gd name="T21" fmla="*/ 86 h 1406"/>
                <a:gd name="T22" fmla="*/ 385 w 714"/>
                <a:gd name="T23" fmla="*/ 12 h 1406"/>
                <a:gd name="T24" fmla="*/ 330 w 714"/>
                <a:gd name="T25" fmla="*/ 33 h 1406"/>
                <a:gd name="T26" fmla="*/ 258 w 714"/>
                <a:gd name="T27" fmla="*/ 18 h 1406"/>
                <a:gd name="T28" fmla="*/ 225 w 714"/>
                <a:gd name="T29" fmla="*/ 80 h 1406"/>
                <a:gd name="T30" fmla="*/ 183 w 714"/>
                <a:gd name="T31" fmla="*/ 137 h 1406"/>
                <a:gd name="T32" fmla="*/ 187 w 714"/>
                <a:gd name="T33" fmla="*/ 198 h 1406"/>
                <a:gd name="T34" fmla="*/ 155 w 714"/>
                <a:gd name="T35" fmla="*/ 245 h 1406"/>
                <a:gd name="T36" fmla="*/ 130 w 714"/>
                <a:gd name="T37" fmla="*/ 296 h 1406"/>
                <a:gd name="T38" fmla="*/ 115 w 714"/>
                <a:gd name="T39" fmla="*/ 359 h 1406"/>
                <a:gd name="T40" fmla="*/ 127 w 714"/>
                <a:gd name="T41" fmla="*/ 432 h 1406"/>
                <a:gd name="T42" fmla="*/ 126 w 714"/>
                <a:gd name="T43" fmla="*/ 492 h 1406"/>
                <a:gd name="T44" fmla="*/ 115 w 714"/>
                <a:gd name="T45" fmla="*/ 562 h 1406"/>
                <a:gd name="T46" fmla="*/ 90 w 714"/>
                <a:gd name="T47" fmla="*/ 643 h 1406"/>
                <a:gd name="T48" fmla="*/ 78 w 714"/>
                <a:gd name="T49" fmla="*/ 677 h 1406"/>
                <a:gd name="T50" fmla="*/ 67 w 714"/>
                <a:gd name="T51" fmla="*/ 725 h 1406"/>
                <a:gd name="T52" fmla="*/ 64 w 714"/>
                <a:gd name="T53" fmla="*/ 774 h 1406"/>
                <a:gd name="T54" fmla="*/ 57 w 714"/>
                <a:gd name="T55" fmla="*/ 849 h 1406"/>
                <a:gd name="T56" fmla="*/ 66 w 714"/>
                <a:gd name="T57" fmla="*/ 890 h 1406"/>
                <a:gd name="T58" fmla="*/ 81 w 714"/>
                <a:gd name="T59" fmla="*/ 924 h 1406"/>
                <a:gd name="T60" fmla="*/ 73 w 714"/>
                <a:gd name="T61" fmla="*/ 954 h 1406"/>
                <a:gd name="T62" fmla="*/ 67 w 714"/>
                <a:gd name="T63" fmla="*/ 1009 h 1406"/>
                <a:gd name="T64" fmla="*/ 41 w 714"/>
                <a:gd name="T65" fmla="*/ 1057 h 1406"/>
                <a:gd name="T66" fmla="*/ 28 w 714"/>
                <a:gd name="T67" fmla="*/ 1109 h 1406"/>
                <a:gd name="T68" fmla="*/ 10 w 714"/>
                <a:gd name="T69" fmla="*/ 1165 h 1406"/>
                <a:gd name="T70" fmla="*/ 49 w 714"/>
                <a:gd name="T71" fmla="*/ 1198 h 1406"/>
                <a:gd name="T72" fmla="*/ 68 w 714"/>
                <a:gd name="T73" fmla="*/ 1253 h 1406"/>
                <a:gd name="T74" fmla="*/ 149 w 714"/>
                <a:gd name="T75" fmla="*/ 1263 h 1406"/>
                <a:gd name="T76" fmla="*/ 164 w 714"/>
                <a:gd name="T77" fmla="*/ 1235 h 1406"/>
                <a:gd name="T78" fmla="*/ 167 w 714"/>
                <a:gd name="T79" fmla="*/ 1176 h 1406"/>
                <a:gd name="T80" fmla="*/ 207 w 714"/>
                <a:gd name="T81" fmla="*/ 1137 h 1406"/>
                <a:gd name="T82" fmla="*/ 274 w 714"/>
                <a:gd name="T83" fmla="*/ 1063 h 1406"/>
                <a:gd name="T84" fmla="*/ 245 w 714"/>
                <a:gd name="T85" fmla="*/ 1020 h 1406"/>
                <a:gd name="T86" fmla="*/ 278 w 714"/>
                <a:gd name="T87" fmla="*/ 933 h 1406"/>
                <a:gd name="T88" fmla="*/ 296 w 714"/>
                <a:gd name="T89" fmla="*/ 890 h 1406"/>
                <a:gd name="T90" fmla="*/ 320 w 714"/>
                <a:gd name="T91" fmla="*/ 842 h 1406"/>
                <a:gd name="T92" fmla="*/ 341 w 714"/>
                <a:gd name="T93" fmla="*/ 840 h 1406"/>
                <a:gd name="T94" fmla="*/ 330 w 714"/>
                <a:gd name="T95" fmla="*/ 819 h 1406"/>
                <a:gd name="T96" fmla="*/ 306 w 714"/>
                <a:gd name="T97" fmla="*/ 783 h 1406"/>
                <a:gd name="T98" fmla="*/ 360 w 714"/>
                <a:gd name="T99" fmla="*/ 765 h 1406"/>
                <a:gd name="T100" fmla="*/ 404 w 714"/>
                <a:gd name="T101" fmla="*/ 711 h 1406"/>
                <a:gd name="T102" fmla="*/ 415 w 714"/>
                <a:gd name="T103" fmla="*/ 672 h 1406"/>
                <a:gd name="T104" fmla="*/ 572 w 714"/>
                <a:gd name="T105" fmla="*/ 634 h 1406"/>
                <a:gd name="T106" fmla="*/ 589 w 714"/>
                <a:gd name="T107" fmla="*/ 565 h 1406"/>
                <a:gd name="T108" fmla="*/ 564 w 714"/>
                <a:gd name="T109" fmla="*/ 513 h 1406"/>
                <a:gd name="T110" fmla="*/ 551 w 714"/>
                <a:gd name="T111" fmla="*/ 487 h 1406"/>
                <a:gd name="T112" fmla="*/ 544 w 714"/>
                <a:gd name="T113" fmla="*/ 451 h 1406"/>
                <a:gd name="T114" fmla="*/ 565 w 714"/>
                <a:gd name="T115" fmla="*/ 345 h 1406"/>
                <a:gd name="T116" fmla="*/ 668 w 714"/>
                <a:gd name="T117" fmla="*/ 224 h 1406"/>
                <a:gd name="T118" fmla="*/ 704 w 714"/>
                <a:gd name="T119" fmla="*/ 147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4" h="1406">
                  <a:moveTo>
                    <a:pt x="272" y="1378"/>
                  </a:moveTo>
                  <a:cubicBezTo>
                    <a:pt x="252" y="1378"/>
                    <a:pt x="214" y="1342"/>
                    <a:pt x="203" y="1332"/>
                  </a:cubicBezTo>
                  <a:cubicBezTo>
                    <a:pt x="191" y="1323"/>
                    <a:pt x="199" y="1314"/>
                    <a:pt x="185" y="1316"/>
                  </a:cubicBezTo>
                  <a:cubicBezTo>
                    <a:pt x="171" y="1318"/>
                    <a:pt x="181" y="1305"/>
                    <a:pt x="188" y="1301"/>
                  </a:cubicBezTo>
                  <a:cubicBezTo>
                    <a:pt x="196" y="1298"/>
                    <a:pt x="186" y="1284"/>
                    <a:pt x="176" y="1282"/>
                  </a:cubicBezTo>
                  <a:cubicBezTo>
                    <a:pt x="175" y="1303"/>
                    <a:pt x="171" y="1397"/>
                    <a:pt x="176" y="1398"/>
                  </a:cubicBezTo>
                  <a:cubicBezTo>
                    <a:pt x="182" y="1399"/>
                    <a:pt x="223" y="1393"/>
                    <a:pt x="236" y="1401"/>
                  </a:cubicBezTo>
                  <a:cubicBezTo>
                    <a:pt x="240" y="1403"/>
                    <a:pt x="247" y="1406"/>
                    <a:pt x="252" y="1401"/>
                  </a:cubicBezTo>
                  <a:cubicBezTo>
                    <a:pt x="259" y="1392"/>
                    <a:pt x="283" y="1397"/>
                    <a:pt x="295" y="1389"/>
                  </a:cubicBezTo>
                  <a:cubicBezTo>
                    <a:pt x="308" y="1381"/>
                    <a:pt x="291" y="1379"/>
                    <a:pt x="272" y="1378"/>
                  </a:cubicBezTo>
                  <a:close/>
                  <a:moveTo>
                    <a:pt x="704" y="147"/>
                  </a:moveTo>
                  <a:cubicBezTo>
                    <a:pt x="701" y="145"/>
                    <a:pt x="690" y="145"/>
                    <a:pt x="681" y="145"/>
                  </a:cubicBezTo>
                  <a:cubicBezTo>
                    <a:pt x="681" y="147"/>
                    <a:pt x="681" y="148"/>
                    <a:pt x="681" y="149"/>
                  </a:cubicBezTo>
                  <a:cubicBezTo>
                    <a:pt x="683" y="164"/>
                    <a:pt x="674" y="202"/>
                    <a:pt x="663" y="201"/>
                  </a:cubicBezTo>
                  <a:cubicBezTo>
                    <a:pt x="653" y="199"/>
                    <a:pt x="644" y="216"/>
                    <a:pt x="636" y="214"/>
                  </a:cubicBezTo>
                  <a:cubicBezTo>
                    <a:pt x="627" y="212"/>
                    <a:pt x="616" y="227"/>
                    <a:pt x="605" y="221"/>
                  </a:cubicBezTo>
                  <a:cubicBezTo>
                    <a:pt x="595" y="214"/>
                    <a:pt x="580" y="223"/>
                    <a:pt x="571" y="217"/>
                  </a:cubicBezTo>
                  <a:cubicBezTo>
                    <a:pt x="563" y="212"/>
                    <a:pt x="539" y="216"/>
                    <a:pt x="539" y="210"/>
                  </a:cubicBezTo>
                  <a:cubicBezTo>
                    <a:pt x="539" y="204"/>
                    <a:pt x="550" y="206"/>
                    <a:pt x="550" y="187"/>
                  </a:cubicBezTo>
                  <a:cubicBezTo>
                    <a:pt x="550" y="168"/>
                    <a:pt x="582" y="147"/>
                    <a:pt x="578" y="139"/>
                  </a:cubicBezTo>
                  <a:cubicBezTo>
                    <a:pt x="573" y="132"/>
                    <a:pt x="520" y="116"/>
                    <a:pt x="512" y="107"/>
                  </a:cubicBezTo>
                  <a:cubicBezTo>
                    <a:pt x="505" y="97"/>
                    <a:pt x="494" y="89"/>
                    <a:pt x="473" y="86"/>
                  </a:cubicBezTo>
                  <a:cubicBezTo>
                    <a:pt x="452" y="84"/>
                    <a:pt x="453" y="74"/>
                    <a:pt x="434" y="62"/>
                  </a:cubicBezTo>
                  <a:cubicBezTo>
                    <a:pt x="418" y="53"/>
                    <a:pt x="394" y="27"/>
                    <a:pt x="385" y="12"/>
                  </a:cubicBezTo>
                  <a:cubicBezTo>
                    <a:pt x="372" y="11"/>
                    <a:pt x="354" y="8"/>
                    <a:pt x="350" y="13"/>
                  </a:cubicBezTo>
                  <a:cubicBezTo>
                    <a:pt x="345" y="19"/>
                    <a:pt x="337" y="48"/>
                    <a:pt x="330" y="33"/>
                  </a:cubicBezTo>
                  <a:cubicBezTo>
                    <a:pt x="322" y="19"/>
                    <a:pt x="305" y="19"/>
                    <a:pt x="289" y="17"/>
                  </a:cubicBezTo>
                  <a:cubicBezTo>
                    <a:pt x="274" y="15"/>
                    <a:pt x="275" y="0"/>
                    <a:pt x="258" y="18"/>
                  </a:cubicBezTo>
                  <a:cubicBezTo>
                    <a:pt x="251" y="26"/>
                    <a:pt x="241" y="33"/>
                    <a:pt x="232" y="39"/>
                  </a:cubicBezTo>
                  <a:cubicBezTo>
                    <a:pt x="231" y="56"/>
                    <a:pt x="228" y="75"/>
                    <a:pt x="225" y="80"/>
                  </a:cubicBezTo>
                  <a:cubicBezTo>
                    <a:pt x="221" y="88"/>
                    <a:pt x="186" y="103"/>
                    <a:pt x="185" y="112"/>
                  </a:cubicBezTo>
                  <a:cubicBezTo>
                    <a:pt x="184" y="120"/>
                    <a:pt x="189" y="132"/>
                    <a:pt x="183" y="137"/>
                  </a:cubicBezTo>
                  <a:cubicBezTo>
                    <a:pt x="176" y="142"/>
                    <a:pt x="198" y="169"/>
                    <a:pt x="186" y="175"/>
                  </a:cubicBezTo>
                  <a:cubicBezTo>
                    <a:pt x="174" y="182"/>
                    <a:pt x="194" y="192"/>
                    <a:pt x="187" y="198"/>
                  </a:cubicBezTo>
                  <a:cubicBezTo>
                    <a:pt x="180" y="205"/>
                    <a:pt x="166" y="208"/>
                    <a:pt x="166" y="215"/>
                  </a:cubicBezTo>
                  <a:cubicBezTo>
                    <a:pt x="166" y="223"/>
                    <a:pt x="165" y="241"/>
                    <a:pt x="155" y="245"/>
                  </a:cubicBezTo>
                  <a:cubicBezTo>
                    <a:pt x="146" y="249"/>
                    <a:pt x="139" y="265"/>
                    <a:pt x="139" y="277"/>
                  </a:cubicBezTo>
                  <a:cubicBezTo>
                    <a:pt x="139" y="288"/>
                    <a:pt x="125" y="281"/>
                    <a:pt x="130" y="296"/>
                  </a:cubicBezTo>
                  <a:cubicBezTo>
                    <a:pt x="135" y="310"/>
                    <a:pt x="142" y="328"/>
                    <a:pt x="130" y="331"/>
                  </a:cubicBezTo>
                  <a:cubicBezTo>
                    <a:pt x="118" y="335"/>
                    <a:pt x="121" y="359"/>
                    <a:pt x="115" y="359"/>
                  </a:cubicBezTo>
                  <a:cubicBezTo>
                    <a:pt x="109" y="359"/>
                    <a:pt x="106" y="384"/>
                    <a:pt x="115" y="397"/>
                  </a:cubicBezTo>
                  <a:cubicBezTo>
                    <a:pt x="125" y="410"/>
                    <a:pt x="127" y="420"/>
                    <a:pt x="127" y="432"/>
                  </a:cubicBezTo>
                  <a:cubicBezTo>
                    <a:pt x="127" y="443"/>
                    <a:pt x="139" y="450"/>
                    <a:pt x="135" y="462"/>
                  </a:cubicBezTo>
                  <a:cubicBezTo>
                    <a:pt x="131" y="475"/>
                    <a:pt x="133" y="487"/>
                    <a:pt x="126" y="492"/>
                  </a:cubicBezTo>
                  <a:cubicBezTo>
                    <a:pt x="118" y="497"/>
                    <a:pt x="125" y="513"/>
                    <a:pt x="115" y="517"/>
                  </a:cubicBezTo>
                  <a:cubicBezTo>
                    <a:pt x="106" y="522"/>
                    <a:pt x="123" y="555"/>
                    <a:pt x="115" y="562"/>
                  </a:cubicBezTo>
                  <a:cubicBezTo>
                    <a:pt x="108" y="568"/>
                    <a:pt x="89" y="573"/>
                    <a:pt x="89" y="597"/>
                  </a:cubicBezTo>
                  <a:cubicBezTo>
                    <a:pt x="89" y="620"/>
                    <a:pt x="92" y="633"/>
                    <a:pt x="90" y="643"/>
                  </a:cubicBezTo>
                  <a:cubicBezTo>
                    <a:pt x="88" y="651"/>
                    <a:pt x="100" y="649"/>
                    <a:pt x="98" y="663"/>
                  </a:cubicBezTo>
                  <a:cubicBezTo>
                    <a:pt x="96" y="677"/>
                    <a:pt x="79" y="668"/>
                    <a:pt x="78" y="677"/>
                  </a:cubicBezTo>
                  <a:cubicBezTo>
                    <a:pt x="77" y="685"/>
                    <a:pt x="82" y="702"/>
                    <a:pt x="76" y="703"/>
                  </a:cubicBezTo>
                  <a:cubicBezTo>
                    <a:pt x="70" y="704"/>
                    <a:pt x="67" y="711"/>
                    <a:pt x="67" y="725"/>
                  </a:cubicBezTo>
                  <a:cubicBezTo>
                    <a:pt x="67" y="740"/>
                    <a:pt x="58" y="742"/>
                    <a:pt x="57" y="750"/>
                  </a:cubicBezTo>
                  <a:cubicBezTo>
                    <a:pt x="56" y="757"/>
                    <a:pt x="64" y="765"/>
                    <a:pt x="64" y="774"/>
                  </a:cubicBezTo>
                  <a:cubicBezTo>
                    <a:pt x="64" y="782"/>
                    <a:pt x="70" y="811"/>
                    <a:pt x="62" y="812"/>
                  </a:cubicBezTo>
                  <a:cubicBezTo>
                    <a:pt x="55" y="813"/>
                    <a:pt x="51" y="845"/>
                    <a:pt x="57" y="849"/>
                  </a:cubicBezTo>
                  <a:cubicBezTo>
                    <a:pt x="63" y="853"/>
                    <a:pt x="63" y="862"/>
                    <a:pt x="60" y="868"/>
                  </a:cubicBezTo>
                  <a:cubicBezTo>
                    <a:pt x="57" y="874"/>
                    <a:pt x="75" y="881"/>
                    <a:pt x="66" y="890"/>
                  </a:cubicBezTo>
                  <a:cubicBezTo>
                    <a:pt x="56" y="900"/>
                    <a:pt x="64" y="912"/>
                    <a:pt x="76" y="908"/>
                  </a:cubicBezTo>
                  <a:cubicBezTo>
                    <a:pt x="87" y="905"/>
                    <a:pt x="93" y="924"/>
                    <a:pt x="81" y="924"/>
                  </a:cubicBezTo>
                  <a:cubicBezTo>
                    <a:pt x="70" y="924"/>
                    <a:pt x="58" y="924"/>
                    <a:pt x="68" y="931"/>
                  </a:cubicBezTo>
                  <a:cubicBezTo>
                    <a:pt x="77" y="939"/>
                    <a:pt x="87" y="949"/>
                    <a:pt x="73" y="954"/>
                  </a:cubicBezTo>
                  <a:cubicBezTo>
                    <a:pt x="59" y="960"/>
                    <a:pt x="71" y="969"/>
                    <a:pt x="68" y="982"/>
                  </a:cubicBezTo>
                  <a:cubicBezTo>
                    <a:pt x="64" y="995"/>
                    <a:pt x="77" y="1006"/>
                    <a:pt x="67" y="1009"/>
                  </a:cubicBezTo>
                  <a:cubicBezTo>
                    <a:pt x="56" y="1013"/>
                    <a:pt x="71" y="1032"/>
                    <a:pt x="56" y="1034"/>
                  </a:cubicBezTo>
                  <a:cubicBezTo>
                    <a:pt x="41" y="1036"/>
                    <a:pt x="51" y="1049"/>
                    <a:pt x="41" y="1057"/>
                  </a:cubicBezTo>
                  <a:cubicBezTo>
                    <a:pt x="32" y="1064"/>
                    <a:pt x="54" y="1077"/>
                    <a:pt x="42" y="1084"/>
                  </a:cubicBezTo>
                  <a:cubicBezTo>
                    <a:pt x="31" y="1092"/>
                    <a:pt x="39" y="1109"/>
                    <a:pt x="28" y="1109"/>
                  </a:cubicBezTo>
                  <a:cubicBezTo>
                    <a:pt x="16" y="1109"/>
                    <a:pt x="10" y="1124"/>
                    <a:pt x="9" y="1132"/>
                  </a:cubicBezTo>
                  <a:cubicBezTo>
                    <a:pt x="7" y="1139"/>
                    <a:pt x="0" y="1154"/>
                    <a:pt x="10" y="1165"/>
                  </a:cubicBezTo>
                  <a:cubicBezTo>
                    <a:pt x="19" y="1175"/>
                    <a:pt x="7" y="1184"/>
                    <a:pt x="16" y="1188"/>
                  </a:cubicBezTo>
                  <a:cubicBezTo>
                    <a:pt x="24" y="1192"/>
                    <a:pt x="53" y="1186"/>
                    <a:pt x="49" y="1198"/>
                  </a:cubicBezTo>
                  <a:cubicBezTo>
                    <a:pt x="44" y="1211"/>
                    <a:pt x="45" y="1239"/>
                    <a:pt x="51" y="1239"/>
                  </a:cubicBezTo>
                  <a:cubicBezTo>
                    <a:pt x="56" y="1239"/>
                    <a:pt x="59" y="1254"/>
                    <a:pt x="68" y="1253"/>
                  </a:cubicBezTo>
                  <a:cubicBezTo>
                    <a:pt x="76" y="1252"/>
                    <a:pt x="114" y="1248"/>
                    <a:pt x="130" y="1252"/>
                  </a:cubicBezTo>
                  <a:cubicBezTo>
                    <a:pt x="138" y="1254"/>
                    <a:pt x="144" y="1259"/>
                    <a:pt x="149" y="1263"/>
                  </a:cubicBezTo>
                  <a:cubicBezTo>
                    <a:pt x="158" y="1259"/>
                    <a:pt x="178" y="1272"/>
                    <a:pt x="182" y="1268"/>
                  </a:cubicBezTo>
                  <a:cubicBezTo>
                    <a:pt x="188" y="1262"/>
                    <a:pt x="163" y="1242"/>
                    <a:pt x="164" y="1235"/>
                  </a:cubicBezTo>
                  <a:cubicBezTo>
                    <a:pt x="164" y="1228"/>
                    <a:pt x="160" y="1216"/>
                    <a:pt x="160" y="1208"/>
                  </a:cubicBezTo>
                  <a:cubicBezTo>
                    <a:pt x="160" y="1201"/>
                    <a:pt x="156" y="1183"/>
                    <a:pt x="167" y="1176"/>
                  </a:cubicBezTo>
                  <a:cubicBezTo>
                    <a:pt x="178" y="1168"/>
                    <a:pt x="178" y="1160"/>
                    <a:pt x="185" y="1162"/>
                  </a:cubicBezTo>
                  <a:cubicBezTo>
                    <a:pt x="192" y="1163"/>
                    <a:pt x="206" y="1155"/>
                    <a:pt x="207" y="1137"/>
                  </a:cubicBezTo>
                  <a:cubicBezTo>
                    <a:pt x="208" y="1118"/>
                    <a:pt x="217" y="1111"/>
                    <a:pt x="232" y="1098"/>
                  </a:cubicBezTo>
                  <a:cubicBezTo>
                    <a:pt x="249" y="1083"/>
                    <a:pt x="277" y="1069"/>
                    <a:pt x="274" y="1063"/>
                  </a:cubicBezTo>
                  <a:cubicBezTo>
                    <a:pt x="270" y="1057"/>
                    <a:pt x="280" y="1037"/>
                    <a:pt x="280" y="1029"/>
                  </a:cubicBezTo>
                  <a:cubicBezTo>
                    <a:pt x="280" y="1021"/>
                    <a:pt x="253" y="1023"/>
                    <a:pt x="245" y="1020"/>
                  </a:cubicBezTo>
                  <a:cubicBezTo>
                    <a:pt x="236" y="1016"/>
                    <a:pt x="205" y="995"/>
                    <a:pt x="220" y="966"/>
                  </a:cubicBezTo>
                  <a:cubicBezTo>
                    <a:pt x="236" y="937"/>
                    <a:pt x="269" y="934"/>
                    <a:pt x="278" y="933"/>
                  </a:cubicBezTo>
                  <a:cubicBezTo>
                    <a:pt x="288" y="932"/>
                    <a:pt x="279" y="919"/>
                    <a:pt x="287" y="914"/>
                  </a:cubicBezTo>
                  <a:cubicBezTo>
                    <a:pt x="295" y="910"/>
                    <a:pt x="296" y="902"/>
                    <a:pt x="296" y="890"/>
                  </a:cubicBezTo>
                  <a:cubicBezTo>
                    <a:pt x="296" y="877"/>
                    <a:pt x="296" y="856"/>
                    <a:pt x="310" y="854"/>
                  </a:cubicBezTo>
                  <a:cubicBezTo>
                    <a:pt x="324" y="853"/>
                    <a:pt x="328" y="845"/>
                    <a:pt x="320" y="842"/>
                  </a:cubicBezTo>
                  <a:cubicBezTo>
                    <a:pt x="311" y="840"/>
                    <a:pt x="307" y="830"/>
                    <a:pt x="321" y="828"/>
                  </a:cubicBezTo>
                  <a:cubicBezTo>
                    <a:pt x="335" y="827"/>
                    <a:pt x="330" y="840"/>
                    <a:pt x="341" y="840"/>
                  </a:cubicBezTo>
                  <a:cubicBezTo>
                    <a:pt x="351" y="840"/>
                    <a:pt x="368" y="823"/>
                    <a:pt x="355" y="813"/>
                  </a:cubicBezTo>
                  <a:cubicBezTo>
                    <a:pt x="341" y="803"/>
                    <a:pt x="337" y="818"/>
                    <a:pt x="330" y="819"/>
                  </a:cubicBezTo>
                  <a:cubicBezTo>
                    <a:pt x="323" y="821"/>
                    <a:pt x="318" y="810"/>
                    <a:pt x="311" y="810"/>
                  </a:cubicBezTo>
                  <a:cubicBezTo>
                    <a:pt x="304" y="810"/>
                    <a:pt x="309" y="790"/>
                    <a:pt x="306" y="783"/>
                  </a:cubicBezTo>
                  <a:cubicBezTo>
                    <a:pt x="302" y="776"/>
                    <a:pt x="298" y="759"/>
                    <a:pt x="304" y="750"/>
                  </a:cubicBezTo>
                  <a:cubicBezTo>
                    <a:pt x="310" y="742"/>
                    <a:pt x="337" y="764"/>
                    <a:pt x="360" y="765"/>
                  </a:cubicBezTo>
                  <a:cubicBezTo>
                    <a:pt x="384" y="767"/>
                    <a:pt x="401" y="754"/>
                    <a:pt x="401" y="745"/>
                  </a:cubicBezTo>
                  <a:cubicBezTo>
                    <a:pt x="401" y="736"/>
                    <a:pt x="390" y="721"/>
                    <a:pt x="404" y="711"/>
                  </a:cubicBezTo>
                  <a:cubicBezTo>
                    <a:pt x="418" y="702"/>
                    <a:pt x="406" y="699"/>
                    <a:pt x="402" y="686"/>
                  </a:cubicBezTo>
                  <a:cubicBezTo>
                    <a:pt x="398" y="674"/>
                    <a:pt x="408" y="666"/>
                    <a:pt x="415" y="672"/>
                  </a:cubicBezTo>
                  <a:cubicBezTo>
                    <a:pt x="421" y="679"/>
                    <a:pt x="467" y="675"/>
                    <a:pt x="505" y="667"/>
                  </a:cubicBezTo>
                  <a:cubicBezTo>
                    <a:pt x="543" y="659"/>
                    <a:pt x="570" y="645"/>
                    <a:pt x="572" y="634"/>
                  </a:cubicBezTo>
                  <a:cubicBezTo>
                    <a:pt x="575" y="623"/>
                    <a:pt x="599" y="598"/>
                    <a:pt x="604" y="588"/>
                  </a:cubicBezTo>
                  <a:cubicBezTo>
                    <a:pt x="610" y="579"/>
                    <a:pt x="605" y="567"/>
                    <a:pt x="589" y="565"/>
                  </a:cubicBezTo>
                  <a:cubicBezTo>
                    <a:pt x="574" y="562"/>
                    <a:pt x="575" y="545"/>
                    <a:pt x="583" y="534"/>
                  </a:cubicBezTo>
                  <a:cubicBezTo>
                    <a:pt x="592" y="524"/>
                    <a:pt x="579" y="515"/>
                    <a:pt x="564" y="513"/>
                  </a:cubicBezTo>
                  <a:cubicBezTo>
                    <a:pt x="549" y="512"/>
                    <a:pt x="525" y="502"/>
                    <a:pt x="539" y="489"/>
                  </a:cubicBezTo>
                  <a:cubicBezTo>
                    <a:pt x="545" y="483"/>
                    <a:pt x="548" y="484"/>
                    <a:pt x="551" y="487"/>
                  </a:cubicBezTo>
                  <a:cubicBezTo>
                    <a:pt x="554" y="481"/>
                    <a:pt x="556" y="474"/>
                    <a:pt x="554" y="472"/>
                  </a:cubicBezTo>
                  <a:cubicBezTo>
                    <a:pt x="551" y="469"/>
                    <a:pt x="543" y="473"/>
                    <a:pt x="544" y="451"/>
                  </a:cubicBezTo>
                  <a:cubicBezTo>
                    <a:pt x="544" y="429"/>
                    <a:pt x="552" y="434"/>
                    <a:pt x="553" y="405"/>
                  </a:cubicBezTo>
                  <a:cubicBezTo>
                    <a:pt x="554" y="377"/>
                    <a:pt x="565" y="360"/>
                    <a:pt x="565" y="345"/>
                  </a:cubicBezTo>
                  <a:cubicBezTo>
                    <a:pt x="565" y="330"/>
                    <a:pt x="592" y="313"/>
                    <a:pt x="607" y="288"/>
                  </a:cubicBezTo>
                  <a:cubicBezTo>
                    <a:pt x="622" y="264"/>
                    <a:pt x="654" y="233"/>
                    <a:pt x="668" y="224"/>
                  </a:cubicBezTo>
                  <a:cubicBezTo>
                    <a:pt x="681" y="215"/>
                    <a:pt x="707" y="208"/>
                    <a:pt x="710" y="200"/>
                  </a:cubicBezTo>
                  <a:cubicBezTo>
                    <a:pt x="714" y="193"/>
                    <a:pt x="710" y="150"/>
                    <a:pt x="704"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110"/>
            <p:cNvSpPr>
              <a:spLocks/>
            </p:cNvSpPr>
            <p:nvPr/>
          </p:nvSpPr>
          <p:spPr bwMode="auto">
            <a:xfrm>
              <a:off x="8201026" y="10044113"/>
              <a:ext cx="404813" cy="2058988"/>
            </a:xfrm>
            <a:custGeom>
              <a:avLst/>
              <a:gdLst>
                <a:gd name="T0" fmla="*/ 125 w 312"/>
                <a:gd name="T1" fmla="*/ 1355 h 1590"/>
                <a:gd name="T2" fmla="*/ 85 w 312"/>
                <a:gd name="T3" fmla="*/ 1289 h 1590"/>
                <a:gd name="T4" fmla="*/ 117 w 312"/>
                <a:gd name="T5" fmla="*/ 1214 h 1590"/>
                <a:gd name="T6" fmla="*/ 144 w 312"/>
                <a:gd name="T7" fmla="*/ 1139 h 1590"/>
                <a:gd name="T8" fmla="*/ 157 w 312"/>
                <a:gd name="T9" fmla="*/ 1081 h 1590"/>
                <a:gd name="T10" fmla="*/ 136 w 312"/>
                <a:gd name="T11" fmla="*/ 1025 h 1590"/>
                <a:gd name="T12" fmla="*/ 140 w 312"/>
                <a:gd name="T13" fmla="*/ 931 h 1590"/>
                <a:gd name="T14" fmla="*/ 152 w 312"/>
                <a:gd name="T15" fmla="*/ 860 h 1590"/>
                <a:gd name="T16" fmla="*/ 166 w 312"/>
                <a:gd name="T17" fmla="*/ 800 h 1590"/>
                <a:gd name="T18" fmla="*/ 191 w 312"/>
                <a:gd name="T19" fmla="*/ 674 h 1590"/>
                <a:gd name="T20" fmla="*/ 203 w 312"/>
                <a:gd name="T21" fmla="*/ 589 h 1590"/>
                <a:gd name="T22" fmla="*/ 206 w 312"/>
                <a:gd name="T23" fmla="*/ 488 h 1590"/>
                <a:gd name="T24" fmla="*/ 231 w 312"/>
                <a:gd name="T25" fmla="*/ 402 h 1590"/>
                <a:gd name="T26" fmla="*/ 262 w 312"/>
                <a:gd name="T27" fmla="*/ 332 h 1590"/>
                <a:gd name="T28" fmla="*/ 301 w 312"/>
                <a:gd name="T29" fmla="*/ 237 h 1590"/>
                <a:gd name="T30" fmla="*/ 278 w 312"/>
                <a:gd name="T31" fmla="*/ 164 h 1590"/>
                <a:gd name="T32" fmla="*/ 260 w 312"/>
                <a:gd name="T33" fmla="*/ 78 h 1590"/>
                <a:gd name="T34" fmla="*/ 222 w 312"/>
                <a:gd name="T35" fmla="*/ 5 h 1590"/>
                <a:gd name="T36" fmla="*/ 200 w 312"/>
                <a:gd name="T37" fmla="*/ 70 h 1590"/>
                <a:gd name="T38" fmla="*/ 193 w 312"/>
                <a:gd name="T39" fmla="*/ 234 h 1590"/>
                <a:gd name="T40" fmla="*/ 164 w 312"/>
                <a:gd name="T41" fmla="*/ 398 h 1590"/>
                <a:gd name="T42" fmla="*/ 148 w 312"/>
                <a:gd name="T43" fmla="*/ 509 h 1590"/>
                <a:gd name="T44" fmla="*/ 128 w 312"/>
                <a:gd name="T45" fmla="*/ 654 h 1590"/>
                <a:gd name="T46" fmla="*/ 80 w 312"/>
                <a:gd name="T47" fmla="*/ 783 h 1590"/>
                <a:gd name="T48" fmla="*/ 75 w 312"/>
                <a:gd name="T49" fmla="*/ 893 h 1590"/>
                <a:gd name="T50" fmla="*/ 52 w 312"/>
                <a:gd name="T51" fmla="*/ 993 h 1590"/>
                <a:gd name="T52" fmla="*/ 98 w 312"/>
                <a:gd name="T53" fmla="*/ 940 h 1590"/>
                <a:gd name="T54" fmla="*/ 106 w 312"/>
                <a:gd name="T55" fmla="*/ 999 h 1590"/>
                <a:gd name="T56" fmla="*/ 93 w 312"/>
                <a:gd name="T57" fmla="*/ 1067 h 1590"/>
                <a:gd name="T58" fmla="*/ 76 w 312"/>
                <a:gd name="T59" fmla="*/ 1113 h 1590"/>
                <a:gd name="T60" fmla="*/ 72 w 312"/>
                <a:gd name="T61" fmla="*/ 1103 h 1590"/>
                <a:gd name="T62" fmla="*/ 46 w 312"/>
                <a:gd name="T63" fmla="*/ 1114 h 1590"/>
                <a:gd name="T64" fmla="*/ 6 w 312"/>
                <a:gd name="T65" fmla="*/ 1167 h 1590"/>
                <a:gd name="T66" fmla="*/ 51 w 312"/>
                <a:gd name="T67" fmla="*/ 1171 h 1590"/>
                <a:gd name="T68" fmla="*/ 76 w 312"/>
                <a:gd name="T69" fmla="*/ 1214 h 1590"/>
                <a:gd name="T70" fmla="*/ 32 w 312"/>
                <a:gd name="T71" fmla="*/ 1224 h 1590"/>
                <a:gd name="T72" fmla="*/ 39 w 312"/>
                <a:gd name="T73" fmla="*/ 1248 h 1590"/>
                <a:gd name="T74" fmla="*/ 17 w 312"/>
                <a:gd name="T75" fmla="*/ 1286 h 1590"/>
                <a:gd name="T76" fmla="*/ 45 w 312"/>
                <a:gd name="T77" fmla="*/ 1297 h 1590"/>
                <a:gd name="T78" fmla="*/ 49 w 312"/>
                <a:gd name="T79" fmla="*/ 1333 h 1590"/>
                <a:gd name="T80" fmla="*/ 27 w 312"/>
                <a:gd name="T81" fmla="*/ 1376 h 1590"/>
                <a:gd name="T82" fmla="*/ 71 w 312"/>
                <a:gd name="T83" fmla="*/ 1383 h 1590"/>
                <a:gd name="T84" fmla="*/ 87 w 312"/>
                <a:gd name="T85" fmla="*/ 1398 h 1590"/>
                <a:gd name="T86" fmla="*/ 69 w 312"/>
                <a:gd name="T87" fmla="*/ 1439 h 1590"/>
                <a:gd name="T88" fmla="*/ 126 w 312"/>
                <a:gd name="T89" fmla="*/ 1441 h 1590"/>
                <a:gd name="T90" fmla="*/ 86 w 312"/>
                <a:gd name="T91" fmla="*/ 1471 h 1590"/>
                <a:gd name="T92" fmla="*/ 131 w 312"/>
                <a:gd name="T93" fmla="*/ 1465 h 1590"/>
                <a:gd name="T94" fmla="*/ 80 w 312"/>
                <a:gd name="T95" fmla="*/ 1501 h 1590"/>
                <a:gd name="T96" fmla="*/ 126 w 312"/>
                <a:gd name="T97" fmla="*/ 1506 h 1590"/>
                <a:gd name="T98" fmla="*/ 199 w 312"/>
                <a:gd name="T99" fmla="*/ 1437 h 1590"/>
                <a:gd name="T100" fmla="*/ 221 w 312"/>
                <a:gd name="T101" fmla="*/ 1476 h 1590"/>
                <a:gd name="T102" fmla="*/ 188 w 312"/>
                <a:gd name="T103" fmla="*/ 1488 h 1590"/>
                <a:gd name="T104" fmla="*/ 155 w 312"/>
                <a:gd name="T105" fmla="*/ 1517 h 1590"/>
                <a:gd name="T106" fmla="*/ 180 w 312"/>
                <a:gd name="T107" fmla="*/ 1567 h 1590"/>
                <a:gd name="T108" fmla="*/ 230 w 312"/>
                <a:gd name="T109" fmla="*/ 1560 h 1590"/>
                <a:gd name="T110" fmla="*/ 282 w 312"/>
                <a:gd name="T111" fmla="*/ 1563 h 1590"/>
                <a:gd name="T112" fmla="*/ 252 w 312"/>
                <a:gd name="T113" fmla="*/ 1555 h 1590"/>
                <a:gd name="T114" fmla="*/ 221 w 312"/>
                <a:gd name="T115" fmla="*/ 1425 h 1590"/>
                <a:gd name="T116" fmla="*/ 144 w 312"/>
                <a:gd name="T117" fmla="*/ 141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2" h="1590">
                  <a:moveTo>
                    <a:pt x="144" y="1410"/>
                  </a:moveTo>
                  <a:cubicBezTo>
                    <a:pt x="135" y="1411"/>
                    <a:pt x="132" y="1396"/>
                    <a:pt x="127" y="1396"/>
                  </a:cubicBezTo>
                  <a:cubicBezTo>
                    <a:pt x="121" y="1396"/>
                    <a:pt x="120" y="1368"/>
                    <a:pt x="125" y="1355"/>
                  </a:cubicBezTo>
                  <a:cubicBezTo>
                    <a:pt x="129" y="1343"/>
                    <a:pt x="100" y="1349"/>
                    <a:pt x="92" y="1345"/>
                  </a:cubicBezTo>
                  <a:cubicBezTo>
                    <a:pt x="83" y="1341"/>
                    <a:pt x="95" y="1332"/>
                    <a:pt x="86" y="1322"/>
                  </a:cubicBezTo>
                  <a:cubicBezTo>
                    <a:pt x="76" y="1311"/>
                    <a:pt x="83" y="1296"/>
                    <a:pt x="85" y="1289"/>
                  </a:cubicBezTo>
                  <a:cubicBezTo>
                    <a:pt x="86" y="1281"/>
                    <a:pt x="92" y="1266"/>
                    <a:pt x="104" y="1266"/>
                  </a:cubicBezTo>
                  <a:cubicBezTo>
                    <a:pt x="115" y="1266"/>
                    <a:pt x="107" y="1249"/>
                    <a:pt x="118" y="1241"/>
                  </a:cubicBezTo>
                  <a:cubicBezTo>
                    <a:pt x="130" y="1234"/>
                    <a:pt x="108" y="1221"/>
                    <a:pt x="117" y="1214"/>
                  </a:cubicBezTo>
                  <a:cubicBezTo>
                    <a:pt x="127" y="1206"/>
                    <a:pt x="117" y="1193"/>
                    <a:pt x="132" y="1191"/>
                  </a:cubicBezTo>
                  <a:cubicBezTo>
                    <a:pt x="147" y="1189"/>
                    <a:pt x="132" y="1170"/>
                    <a:pt x="143" y="1166"/>
                  </a:cubicBezTo>
                  <a:cubicBezTo>
                    <a:pt x="153" y="1163"/>
                    <a:pt x="140" y="1152"/>
                    <a:pt x="144" y="1139"/>
                  </a:cubicBezTo>
                  <a:cubicBezTo>
                    <a:pt x="147" y="1126"/>
                    <a:pt x="135" y="1117"/>
                    <a:pt x="149" y="1111"/>
                  </a:cubicBezTo>
                  <a:cubicBezTo>
                    <a:pt x="163" y="1106"/>
                    <a:pt x="153" y="1096"/>
                    <a:pt x="144" y="1088"/>
                  </a:cubicBezTo>
                  <a:cubicBezTo>
                    <a:pt x="134" y="1081"/>
                    <a:pt x="146" y="1081"/>
                    <a:pt x="157" y="1081"/>
                  </a:cubicBezTo>
                  <a:cubicBezTo>
                    <a:pt x="169" y="1081"/>
                    <a:pt x="163" y="1062"/>
                    <a:pt x="152" y="1065"/>
                  </a:cubicBezTo>
                  <a:cubicBezTo>
                    <a:pt x="140" y="1069"/>
                    <a:pt x="132" y="1057"/>
                    <a:pt x="142" y="1047"/>
                  </a:cubicBezTo>
                  <a:cubicBezTo>
                    <a:pt x="151" y="1038"/>
                    <a:pt x="133" y="1031"/>
                    <a:pt x="136" y="1025"/>
                  </a:cubicBezTo>
                  <a:cubicBezTo>
                    <a:pt x="139" y="1019"/>
                    <a:pt x="139" y="1010"/>
                    <a:pt x="133" y="1006"/>
                  </a:cubicBezTo>
                  <a:cubicBezTo>
                    <a:pt x="127" y="1002"/>
                    <a:pt x="131" y="970"/>
                    <a:pt x="138" y="969"/>
                  </a:cubicBezTo>
                  <a:cubicBezTo>
                    <a:pt x="146" y="968"/>
                    <a:pt x="140" y="939"/>
                    <a:pt x="140" y="931"/>
                  </a:cubicBezTo>
                  <a:cubicBezTo>
                    <a:pt x="140" y="922"/>
                    <a:pt x="132" y="914"/>
                    <a:pt x="133" y="907"/>
                  </a:cubicBezTo>
                  <a:cubicBezTo>
                    <a:pt x="134" y="899"/>
                    <a:pt x="143" y="897"/>
                    <a:pt x="143" y="882"/>
                  </a:cubicBezTo>
                  <a:cubicBezTo>
                    <a:pt x="143" y="868"/>
                    <a:pt x="146" y="861"/>
                    <a:pt x="152" y="860"/>
                  </a:cubicBezTo>
                  <a:cubicBezTo>
                    <a:pt x="158" y="859"/>
                    <a:pt x="153" y="842"/>
                    <a:pt x="154" y="834"/>
                  </a:cubicBezTo>
                  <a:cubicBezTo>
                    <a:pt x="155" y="825"/>
                    <a:pt x="172" y="834"/>
                    <a:pt x="174" y="820"/>
                  </a:cubicBezTo>
                  <a:cubicBezTo>
                    <a:pt x="176" y="806"/>
                    <a:pt x="164" y="808"/>
                    <a:pt x="166" y="800"/>
                  </a:cubicBezTo>
                  <a:cubicBezTo>
                    <a:pt x="168" y="790"/>
                    <a:pt x="165" y="777"/>
                    <a:pt x="165" y="754"/>
                  </a:cubicBezTo>
                  <a:cubicBezTo>
                    <a:pt x="165" y="730"/>
                    <a:pt x="184" y="725"/>
                    <a:pt x="191" y="719"/>
                  </a:cubicBezTo>
                  <a:cubicBezTo>
                    <a:pt x="199" y="712"/>
                    <a:pt x="182" y="679"/>
                    <a:pt x="191" y="674"/>
                  </a:cubicBezTo>
                  <a:cubicBezTo>
                    <a:pt x="201" y="670"/>
                    <a:pt x="194" y="654"/>
                    <a:pt x="202" y="649"/>
                  </a:cubicBezTo>
                  <a:cubicBezTo>
                    <a:pt x="209" y="644"/>
                    <a:pt x="207" y="632"/>
                    <a:pt x="211" y="619"/>
                  </a:cubicBezTo>
                  <a:cubicBezTo>
                    <a:pt x="215" y="607"/>
                    <a:pt x="203" y="600"/>
                    <a:pt x="203" y="589"/>
                  </a:cubicBezTo>
                  <a:cubicBezTo>
                    <a:pt x="203" y="577"/>
                    <a:pt x="201" y="567"/>
                    <a:pt x="191" y="554"/>
                  </a:cubicBezTo>
                  <a:cubicBezTo>
                    <a:pt x="182" y="541"/>
                    <a:pt x="185" y="516"/>
                    <a:pt x="191" y="516"/>
                  </a:cubicBezTo>
                  <a:cubicBezTo>
                    <a:pt x="197" y="516"/>
                    <a:pt x="194" y="492"/>
                    <a:pt x="206" y="488"/>
                  </a:cubicBezTo>
                  <a:cubicBezTo>
                    <a:pt x="218" y="485"/>
                    <a:pt x="211" y="467"/>
                    <a:pt x="206" y="453"/>
                  </a:cubicBezTo>
                  <a:cubicBezTo>
                    <a:pt x="201" y="438"/>
                    <a:pt x="215" y="445"/>
                    <a:pt x="215" y="434"/>
                  </a:cubicBezTo>
                  <a:cubicBezTo>
                    <a:pt x="215" y="422"/>
                    <a:pt x="222" y="406"/>
                    <a:pt x="231" y="402"/>
                  </a:cubicBezTo>
                  <a:cubicBezTo>
                    <a:pt x="241" y="398"/>
                    <a:pt x="242" y="380"/>
                    <a:pt x="242" y="372"/>
                  </a:cubicBezTo>
                  <a:cubicBezTo>
                    <a:pt x="242" y="365"/>
                    <a:pt x="256" y="362"/>
                    <a:pt x="263" y="355"/>
                  </a:cubicBezTo>
                  <a:cubicBezTo>
                    <a:pt x="270" y="349"/>
                    <a:pt x="250" y="339"/>
                    <a:pt x="262" y="332"/>
                  </a:cubicBezTo>
                  <a:cubicBezTo>
                    <a:pt x="274" y="326"/>
                    <a:pt x="252" y="299"/>
                    <a:pt x="259" y="294"/>
                  </a:cubicBezTo>
                  <a:cubicBezTo>
                    <a:pt x="265" y="289"/>
                    <a:pt x="260" y="277"/>
                    <a:pt x="261" y="269"/>
                  </a:cubicBezTo>
                  <a:cubicBezTo>
                    <a:pt x="262" y="260"/>
                    <a:pt x="297" y="245"/>
                    <a:pt x="301" y="237"/>
                  </a:cubicBezTo>
                  <a:cubicBezTo>
                    <a:pt x="304" y="232"/>
                    <a:pt x="307" y="213"/>
                    <a:pt x="308" y="196"/>
                  </a:cubicBezTo>
                  <a:cubicBezTo>
                    <a:pt x="297" y="203"/>
                    <a:pt x="288" y="207"/>
                    <a:pt x="286" y="203"/>
                  </a:cubicBezTo>
                  <a:cubicBezTo>
                    <a:pt x="283" y="196"/>
                    <a:pt x="287" y="174"/>
                    <a:pt x="278" y="164"/>
                  </a:cubicBezTo>
                  <a:cubicBezTo>
                    <a:pt x="268" y="155"/>
                    <a:pt x="275" y="136"/>
                    <a:pt x="265" y="132"/>
                  </a:cubicBezTo>
                  <a:cubicBezTo>
                    <a:pt x="256" y="128"/>
                    <a:pt x="244" y="109"/>
                    <a:pt x="253" y="103"/>
                  </a:cubicBezTo>
                  <a:cubicBezTo>
                    <a:pt x="261" y="97"/>
                    <a:pt x="253" y="84"/>
                    <a:pt x="260" y="78"/>
                  </a:cubicBezTo>
                  <a:cubicBezTo>
                    <a:pt x="267" y="72"/>
                    <a:pt x="256" y="71"/>
                    <a:pt x="246" y="58"/>
                  </a:cubicBezTo>
                  <a:cubicBezTo>
                    <a:pt x="235" y="46"/>
                    <a:pt x="250" y="30"/>
                    <a:pt x="237" y="21"/>
                  </a:cubicBezTo>
                  <a:cubicBezTo>
                    <a:pt x="225" y="11"/>
                    <a:pt x="225" y="0"/>
                    <a:pt x="222" y="5"/>
                  </a:cubicBezTo>
                  <a:cubicBezTo>
                    <a:pt x="218" y="10"/>
                    <a:pt x="217" y="28"/>
                    <a:pt x="207" y="33"/>
                  </a:cubicBezTo>
                  <a:cubicBezTo>
                    <a:pt x="205" y="34"/>
                    <a:pt x="203" y="36"/>
                    <a:pt x="199" y="39"/>
                  </a:cubicBezTo>
                  <a:cubicBezTo>
                    <a:pt x="199" y="47"/>
                    <a:pt x="196" y="62"/>
                    <a:pt x="200" y="70"/>
                  </a:cubicBezTo>
                  <a:cubicBezTo>
                    <a:pt x="204" y="82"/>
                    <a:pt x="207" y="139"/>
                    <a:pt x="202" y="161"/>
                  </a:cubicBezTo>
                  <a:cubicBezTo>
                    <a:pt x="197" y="183"/>
                    <a:pt x="193" y="201"/>
                    <a:pt x="188" y="214"/>
                  </a:cubicBezTo>
                  <a:cubicBezTo>
                    <a:pt x="183" y="227"/>
                    <a:pt x="199" y="228"/>
                    <a:pt x="193" y="234"/>
                  </a:cubicBezTo>
                  <a:cubicBezTo>
                    <a:pt x="187" y="241"/>
                    <a:pt x="189" y="256"/>
                    <a:pt x="189" y="281"/>
                  </a:cubicBezTo>
                  <a:cubicBezTo>
                    <a:pt x="189" y="306"/>
                    <a:pt x="174" y="348"/>
                    <a:pt x="173" y="361"/>
                  </a:cubicBezTo>
                  <a:cubicBezTo>
                    <a:pt x="172" y="375"/>
                    <a:pt x="162" y="383"/>
                    <a:pt x="164" y="398"/>
                  </a:cubicBezTo>
                  <a:cubicBezTo>
                    <a:pt x="165" y="413"/>
                    <a:pt x="157" y="422"/>
                    <a:pt x="148" y="429"/>
                  </a:cubicBezTo>
                  <a:cubicBezTo>
                    <a:pt x="140" y="436"/>
                    <a:pt x="162" y="458"/>
                    <a:pt x="162" y="471"/>
                  </a:cubicBezTo>
                  <a:cubicBezTo>
                    <a:pt x="161" y="483"/>
                    <a:pt x="144" y="489"/>
                    <a:pt x="148" y="509"/>
                  </a:cubicBezTo>
                  <a:cubicBezTo>
                    <a:pt x="153" y="534"/>
                    <a:pt x="148" y="577"/>
                    <a:pt x="148" y="586"/>
                  </a:cubicBezTo>
                  <a:cubicBezTo>
                    <a:pt x="148" y="595"/>
                    <a:pt x="138" y="594"/>
                    <a:pt x="140" y="610"/>
                  </a:cubicBezTo>
                  <a:cubicBezTo>
                    <a:pt x="143" y="627"/>
                    <a:pt x="130" y="631"/>
                    <a:pt x="128" y="654"/>
                  </a:cubicBezTo>
                  <a:cubicBezTo>
                    <a:pt x="126" y="677"/>
                    <a:pt x="108" y="711"/>
                    <a:pt x="101" y="729"/>
                  </a:cubicBezTo>
                  <a:cubicBezTo>
                    <a:pt x="94" y="747"/>
                    <a:pt x="94" y="757"/>
                    <a:pt x="84" y="757"/>
                  </a:cubicBezTo>
                  <a:cubicBezTo>
                    <a:pt x="75" y="757"/>
                    <a:pt x="73" y="767"/>
                    <a:pt x="80" y="783"/>
                  </a:cubicBezTo>
                  <a:cubicBezTo>
                    <a:pt x="87" y="798"/>
                    <a:pt x="75" y="812"/>
                    <a:pt x="84" y="827"/>
                  </a:cubicBezTo>
                  <a:cubicBezTo>
                    <a:pt x="94" y="843"/>
                    <a:pt x="91" y="848"/>
                    <a:pt x="86" y="863"/>
                  </a:cubicBezTo>
                  <a:cubicBezTo>
                    <a:pt x="81" y="878"/>
                    <a:pt x="75" y="879"/>
                    <a:pt x="75" y="893"/>
                  </a:cubicBezTo>
                  <a:cubicBezTo>
                    <a:pt x="75" y="907"/>
                    <a:pt x="64" y="918"/>
                    <a:pt x="70" y="934"/>
                  </a:cubicBezTo>
                  <a:cubicBezTo>
                    <a:pt x="77" y="950"/>
                    <a:pt x="75" y="955"/>
                    <a:pt x="67" y="955"/>
                  </a:cubicBezTo>
                  <a:cubicBezTo>
                    <a:pt x="59" y="955"/>
                    <a:pt x="55" y="968"/>
                    <a:pt x="52" y="993"/>
                  </a:cubicBezTo>
                  <a:cubicBezTo>
                    <a:pt x="49" y="1019"/>
                    <a:pt x="50" y="1018"/>
                    <a:pt x="69" y="1017"/>
                  </a:cubicBezTo>
                  <a:cubicBezTo>
                    <a:pt x="87" y="1015"/>
                    <a:pt x="73" y="953"/>
                    <a:pt x="84" y="953"/>
                  </a:cubicBezTo>
                  <a:cubicBezTo>
                    <a:pt x="96" y="953"/>
                    <a:pt x="86" y="943"/>
                    <a:pt x="98" y="940"/>
                  </a:cubicBezTo>
                  <a:cubicBezTo>
                    <a:pt x="109" y="937"/>
                    <a:pt x="99" y="951"/>
                    <a:pt x="107" y="953"/>
                  </a:cubicBezTo>
                  <a:cubicBezTo>
                    <a:pt x="115" y="956"/>
                    <a:pt x="120" y="962"/>
                    <a:pt x="109" y="969"/>
                  </a:cubicBezTo>
                  <a:cubicBezTo>
                    <a:pt x="98" y="976"/>
                    <a:pt x="112" y="990"/>
                    <a:pt x="106" y="999"/>
                  </a:cubicBezTo>
                  <a:cubicBezTo>
                    <a:pt x="101" y="1007"/>
                    <a:pt x="93" y="1017"/>
                    <a:pt x="98" y="1027"/>
                  </a:cubicBezTo>
                  <a:cubicBezTo>
                    <a:pt x="102" y="1037"/>
                    <a:pt x="92" y="1036"/>
                    <a:pt x="91" y="1049"/>
                  </a:cubicBezTo>
                  <a:cubicBezTo>
                    <a:pt x="91" y="1063"/>
                    <a:pt x="98" y="1063"/>
                    <a:pt x="93" y="1067"/>
                  </a:cubicBezTo>
                  <a:cubicBezTo>
                    <a:pt x="87" y="1070"/>
                    <a:pt x="100" y="1080"/>
                    <a:pt x="92" y="1081"/>
                  </a:cubicBezTo>
                  <a:cubicBezTo>
                    <a:pt x="84" y="1083"/>
                    <a:pt x="89" y="1093"/>
                    <a:pt x="94" y="1102"/>
                  </a:cubicBezTo>
                  <a:cubicBezTo>
                    <a:pt x="98" y="1112"/>
                    <a:pt x="84" y="1106"/>
                    <a:pt x="76" y="1113"/>
                  </a:cubicBezTo>
                  <a:cubicBezTo>
                    <a:pt x="68" y="1119"/>
                    <a:pt x="84" y="1127"/>
                    <a:pt x="79" y="1136"/>
                  </a:cubicBezTo>
                  <a:cubicBezTo>
                    <a:pt x="74" y="1145"/>
                    <a:pt x="62" y="1131"/>
                    <a:pt x="56" y="1127"/>
                  </a:cubicBezTo>
                  <a:cubicBezTo>
                    <a:pt x="51" y="1122"/>
                    <a:pt x="65" y="1113"/>
                    <a:pt x="72" y="1103"/>
                  </a:cubicBezTo>
                  <a:cubicBezTo>
                    <a:pt x="79" y="1094"/>
                    <a:pt x="65" y="1073"/>
                    <a:pt x="53" y="1077"/>
                  </a:cubicBezTo>
                  <a:cubicBezTo>
                    <a:pt x="41" y="1082"/>
                    <a:pt x="65" y="1095"/>
                    <a:pt x="65" y="1106"/>
                  </a:cubicBezTo>
                  <a:cubicBezTo>
                    <a:pt x="65" y="1116"/>
                    <a:pt x="45" y="1103"/>
                    <a:pt x="46" y="1114"/>
                  </a:cubicBezTo>
                  <a:cubicBezTo>
                    <a:pt x="47" y="1125"/>
                    <a:pt x="33" y="1121"/>
                    <a:pt x="26" y="1129"/>
                  </a:cubicBezTo>
                  <a:cubicBezTo>
                    <a:pt x="19" y="1137"/>
                    <a:pt x="35" y="1144"/>
                    <a:pt x="27" y="1146"/>
                  </a:cubicBezTo>
                  <a:cubicBezTo>
                    <a:pt x="20" y="1148"/>
                    <a:pt x="6" y="1159"/>
                    <a:pt x="6" y="1167"/>
                  </a:cubicBezTo>
                  <a:cubicBezTo>
                    <a:pt x="5" y="1175"/>
                    <a:pt x="14" y="1177"/>
                    <a:pt x="14" y="1169"/>
                  </a:cubicBezTo>
                  <a:cubicBezTo>
                    <a:pt x="14" y="1161"/>
                    <a:pt x="27" y="1159"/>
                    <a:pt x="30" y="1169"/>
                  </a:cubicBezTo>
                  <a:cubicBezTo>
                    <a:pt x="34" y="1179"/>
                    <a:pt x="40" y="1169"/>
                    <a:pt x="51" y="1171"/>
                  </a:cubicBezTo>
                  <a:cubicBezTo>
                    <a:pt x="62" y="1173"/>
                    <a:pt x="60" y="1190"/>
                    <a:pt x="54" y="1189"/>
                  </a:cubicBezTo>
                  <a:cubicBezTo>
                    <a:pt x="48" y="1188"/>
                    <a:pt x="41" y="1199"/>
                    <a:pt x="43" y="1211"/>
                  </a:cubicBezTo>
                  <a:cubicBezTo>
                    <a:pt x="45" y="1223"/>
                    <a:pt x="66" y="1211"/>
                    <a:pt x="76" y="1214"/>
                  </a:cubicBezTo>
                  <a:cubicBezTo>
                    <a:pt x="85" y="1217"/>
                    <a:pt x="82" y="1234"/>
                    <a:pt x="77" y="1228"/>
                  </a:cubicBezTo>
                  <a:cubicBezTo>
                    <a:pt x="71" y="1223"/>
                    <a:pt x="59" y="1213"/>
                    <a:pt x="53" y="1223"/>
                  </a:cubicBezTo>
                  <a:cubicBezTo>
                    <a:pt x="48" y="1232"/>
                    <a:pt x="39" y="1227"/>
                    <a:pt x="32" y="1224"/>
                  </a:cubicBezTo>
                  <a:cubicBezTo>
                    <a:pt x="25" y="1221"/>
                    <a:pt x="0" y="1237"/>
                    <a:pt x="9" y="1244"/>
                  </a:cubicBezTo>
                  <a:cubicBezTo>
                    <a:pt x="17" y="1250"/>
                    <a:pt x="16" y="1260"/>
                    <a:pt x="22" y="1259"/>
                  </a:cubicBezTo>
                  <a:cubicBezTo>
                    <a:pt x="27" y="1258"/>
                    <a:pt x="36" y="1255"/>
                    <a:pt x="39" y="1248"/>
                  </a:cubicBezTo>
                  <a:cubicBezTo>
                    <a:pt x="42" y="1242"/>
                    <a:pt x="53" y="1236"/>
                    <a:pt x="54" y="1250"/>
                  </a:cubicBezTo>
                  <a:cubicBezTo>
                    <a:pt x="55" y="1264"/>
                    <a:pt x="39" y="1257"/>
                    <a:pt x="36" y="1265"/>
                  </a:cubicBezTo>
                  <a:cubicBezTo>
                    <a:pt x="33" y="1273"/>
                    <a:pt x="27" y="1279"/>
                    <a:pt x="17" y="1286"/>
                  </a:cubicBezTo>
                  <a:cubicBezTo>
                    <a:pt x="8" y="1293"/>
                    <a:pt x="17" y="1304"/>
                    <a:pt x="25" y="1301"/>
                  </a:cubicBezTo>
                  <a:cubicBezTo>
                    <a:pt x="33" y="1297"/>
                    <a:pt x="23" y="1310"/>
                    <a:pt x="34" y="1312"/>
                  </a:cubicBezTo>
                  <a:cubicBezTo>
                    <a:pt x="44" y="1313"/>
                    <a:pt x="47" y="1305"/>
                    <a:pt x="45" y="1297"/>
                  </a:cubicBezTo>
                  <a:cubicBezTo>
                    <a:pt x="42" y="1290"/>
                    <a:pt x="50" y="1273"/>
                    <a:pt x="59" y="1281"/>
                  </a:cubicBezTo>
                  <a:cubicBezTo>
                    <a:pt x="69" y="1290"/>
                    <a:pt x="55" y="1298"/>
                    <a:pt x="55" y="1306"/>
                  </a:cubicBezTo>
                  <a:cubicBezTo>
                    <a:pt x="55" y="1314"/>
                    <a:pt x="49" y="1324"/>
                    <a:pt x="49" y="1333"/>
                  </a:cubicBezTo>
                  <a:cubicBezTo>
                    <a:pt x="49" y="1341"/>
                    <a:pt x="39" y="1336"/>
                    <a:pt x="40" y="1346"/>
                  </a:cubicBezTo>
                  <a:cubicBezTo>
                    <a:pt x="41" y="1355"/>
                    <a:pt x="18" y="1349"/>
                    <a:pt x="28" y="1355"/>
                  </a:cubicBezTo>
                  <a:cubicBezTo>
                    <a:pt x="38" y="1361"/>
                    <a:pt x="22" y="1370"/>
                    <a:pt x="27" y="1376"/>
                  </a:cubicBezTo>
                  <a:cubicBezTo>
                    <a:pt x="33" y="1382"/>
                    <a:pt x="38" y="1368"/>
                    <a:pt x="46" y="1371"/>
                  </a:cubicBezTo>
                  <a:cubicBezTo>
                    <a:pt x="55" y="1374"/>
                    <a:pt x="53" y="1376"/>
                    <a:pt x="64" y="1372"/>
                  </a:cubicBezTo>
                  <a:cubicBezTo>
                    <a:pt x="75" y="1367"/>
                    <a:pt x="81" y="1380"/>
                    <a:pt x="71" y="1383"/>
                  </a:cubicBezTo>
                  <a:cubicBezTo>
                    <a:pt x="61" y="1386"/>
                    <a:pt x="50" y="1398"/>
                    <a:pt x="55" y="1400"/>
                  </a:cubicBezTo>
                  <a:cubicBezTo>
                    <a:pt x="59" y="1401"/>
                    <a:pt x="73" y="1392"/>
                    <a:pt x="76" y="1402"/>
                  </a:cubicBezTo>
                  <a:cubicBezTo>
                    <a:pt x="79" y="1412"/>
                    <a:pt x="87" y="1409"/>
                    <a:pt x="87" y="1398"/>
                  </a:cubicBezTo>
                  <a:cubicBezTo>
                    <a:pt x="88" y="1387"/>
                    <a:pt x="107" y="1397"/>
                    <a:pt x="110" y="1406"/>
                  </a:cubicBezTo>
                  <a:cubicBezTo>
                    <a:pt x="113" y="1415"/>
                    <a:pt x="91" y="1421"/>
                    <a:pt x="79" y="1418"/>
                  </a:cubicBezTo>
                  <a:cubicBezTo>
                    <a:pt x="67" y="1416"/>
                    <a:pt x="61" y="1429"/>
                    <a:pt x="69" y="1439"/>
                  </a:cubicBezTo>
                  <a:cubicBezTo>
                    <a:pt x="77" y="1450"/>
                    <a:pt x="86" y="1439"/>
                    <a:pt x="94" y="1431"/>
                  </a:cubicBezTo>
                  <a:cubicBezTo>
                    <a:pt x="103" y="1422"/>
                    <a:pt x="145" y="1425"/>
                    <a:pt x="148" y="1434"/>
                  </a:cubicBezTo>
                  <a:cubicBezTo>
                    <a:pt x="151" y="1443"/>
                    <a:pt x="129" y="1436"/>
                    <a:pt x="126" y="1441"/>
                  </a:cubicBezTo>
                  <a:cubicBezTo>
                    <a:pt x="124" y="1446"/>
                    <a:pt x="107" y="1451"/>
                    <a:pt x="105" y="1445"/>
                  </a:cubicBezTo>
                  <a:cubicBezTo>
                    <a:pt x="102" y="1439"/>
                    <a:pt x="86" y="1447"/>
                    <a:pt x="85" y="1457"/>
                  </a:cubicBezTo>
                  <a:cubicBezTo>
                    <a:pt x="84" y="1467"/>
                    <a:pt x="72" y="1467"/>
                    <a:pt x="86" y="1471"/>
                  </a:cubicBezTo>
                  <a:cubicBezTo>
                    <a:pt x="100" y="1475"/>
                    <a:pt x="96" y="1457"/>
                    <a:pt x="118" y="1458"/>
                  </a:cubicBezTo>
                  <a:cubicBezTo>
                    <a:pt x="140" y="1460"/>
                    <a:pt x="151" y="1438"/>
                    <a:pt x="158" y="1450"/>
                  </a:cubicBezTo>
                  <a:cubicBezTo>
                    <a:pt x="164" y="1463"/>
                    <a:pt x="140" y="1473"/>
                    <a:pt x="131" y="1465"/>
                  </a:cubicBezTo>
                  <a:cubicBezTo>
                    <a:pt x="123" y="1457"/>
                    <a:pt x="112" y="1471"/>
                    <a:pt x="113" y="1482"/>
                  </a:cubicBezTo>
                  <a:cubicBezTo>
                    <a:pt x="114" y="1494"/>
                    <a:pt x="88" y="1479"/>
                    <a:pt x="76" y="1478"/>
                  </a:cubicBezTo>
                  <a:cubicBezTo>
                    <a:pt x="63" y="1476"/>
                    <a:pt x="69" y="1489"/>
                    <a:pt x="80" y="1501"/>
                  </a:cubicBezTo>
                  <a:cubicBezTo>
                    <a:pt x="91" y="1513"/>
                    <a:pt x="97" y="1499"/>
                    <a:pt x="110" y="1508"/>
                  </a:cubicBezTo>
                  <a:cubicBezTo>
                    <a:pt x="123" y="1517"/>
                    <a:pt x="123" y="1526"/>
                    <a:pt x="133" y="1517"/>
                  </a:cubicBezTo>
                  <a:cubicBezTo>
                    <a:pt x="142" y="1509"/>
                    <a:pt x="133" y="1510"/>
                    <a:pt x="126" y="1506"/>
                  </a:cubicBezTo>
                  <a:cubicBezTo>
                    <a:pt x="120" y="1502"/>
                    <a:pt x="126" y="1489"/>
                    <a:pt x="140" y="1496"/>
                  </a:cubicBezTo>
                  <a:cubicBezTo>
                    <a:pt x="155" y="1503"/>
                    <a:pt x="172" y="1489"/>
                    <a:pt x="168" y="1471"/>
                  </a:cubicBezTo>
                  <a:cubicBezTo>
                    <a:pt x="163" y="1452"/>
                    <a:pt x="181" y="1443"/>
                    <a:pt x="199" y="1437"/>
                  </a:cubicBezTo>
                  <a:cubicBezTo>
                    <a:pt x="217" y="1431"/>
                    <a:pt x="208" y="1449"/>
                    <a:pt x="194" y="1454"/>
                  </a:cubicBezTo>
                  <a:cubicBezTo>
                    <a:pt x="181" y="1460"/>
                    <a:pt x="179" y="1464"/>
                    <a:pt x="189" y="1475"/>
                  </a:cubicBezTo>
                  <a:cubicBezTo>
                    <a:pt x="199" y="1485"/>
                    <a:pt x="212" y="1467"/>
                    <a:pt x="221" y="1476"/>
                  </a:cubicBezTo>
                  <a:cubicBezTo>
                    <a:pt x="229" y="1485"/>
                    <a:pt x="205" y="1483"/>
                    <a:pt x="201" y="1492"/>
                  </a:cubicBezTo>
                  <a:cubicBezTo>
                    <a:pt x="197" y="1500"/>
                    <a:pt x="216" y="1510"/>
                    <a:pt x="203" y="1517"/>
                  </a:cubicBezTo>
                  <a:cubicBezTo>
                    <a:pt x="190" y="1523"/>
                    <a:pt x="196" y="1491"/>
                    <a:pt x="188" y="1488"/>
                  </a:cubicBezTo>
                  <a:cubicBezTo>
                    <a:pt x="180" y="1485"/>
                    <a:pt x="173" y="1492"/>
                    <a:pt x="181" y="1510"/>
                  </a:cubicBezTo>
                  <a:cubicBezTo>
                    <a:pt x="189" y="1528"/>
                    <a:pt x="172" y="1512"/>
                    <a:pt x="164" y="1503"/>
                  </a:cubicBezTo>
                  <a:cubicBezTo>
                    <a:pt x="156" y="1495"/>
                    <a:pt x="145" y="1507"/>
                    <a:pt x="155" y="1517"/>
                  </a:cubicBezTo>
                  <a:cubicBezTo>
                    <a:pt x="164" y="1526"/>
                    <a:pt x="137" y="1516"/>
                    <a:pt x="137" y="1531"/>
                  </a:cubicBezTo>
                  <a:cubicBezTo>
                    <a:pt x="137" y="1545"/>
                    <a:pt x="148" y="1533"/>
                    <a:pt x="162" y="1536"/>
                  </a:cubicBezTo>
                  <a:cubicBezTo>
                    <a:pt x="176" y="1539"/>
                    <a:pt x="170" y="1560"/>
                    <a:pt x="180" y="1567"/>
                  </a:cubicBezTo>
                  <a:cubicBezTo>
                    <a:pt x="190" y="1575"/>
                    <a:pt x="182" y="1542"/>
                    <a:pt x="193" y="1540"/>
                  </a:cubicBezTo>
                  <a:cubicBezTo>
                    <a:pt x="204" y="1538"/>
                    <a:pt x="194" y="1565"/>
                    <a:pt x="218" y="1573"/>
                  </a:cubicBezTo>
                  <a:cubicBezTo>
                    <a:pt x="242" y="1581"/>
                    <a:pt x="219" y="1568"/>
                    <a:pt x="230" y="1560"/>
                  </a:cubicBezTo>
                  <a:cubicBezTo>
                    <a:pt x="241" y="1553"/>
                    <a:pt x="255" y="1584"/>
                    <a:pt x="267" y="1587"/>
                  </a:cubicBezTo>
                  <a:cubicBezTo>
                    <a:pt x="279" y="1590"/>
                    <a:pt x="271" y="1573"/>
                    <a:pt x="262" y="1563"/>
                  </a:cubicBezTo>
                  <a:cubicBezTo>
                    <a:pt x="254" y="1554"/>
                    <a:pt x="271" y="1560"/>
                    <a:pt x="282" y="1563"/>
                  </a:cubicBezTo>
                  <a:cubicBezTo>
                    <a:pt x="294" y="1567"/>
                    <a:pt x="303" y="1569"/>
                    <a:pt x="306" y="1560"/>
                  </a:cubicBezTo>
                  <a:cubicBezTo>
                    <a:pt x="307" y="1557"/>
                    <a:pt x="309" y="1557"/>
                    <a:pt x="312" y="1558"/>
                  </a:cubicBezTo>
                  <a:cubicBezTo>
                    <a:pt x="299" y="1550"/>
                    <a:pt x="258" y="1556"/>
                    <a:pt x="252" y="1555"/>
                  </a:cubicBezTo>
                  <a:cubicBezTo>
                    <a:pt x="247" y="1554"/>
                    <a:pt x="251" y="1461"/>
                    <a:pt x="252" y="1439"/>
                  </a:cubicBezTo>
                  <a:cubicBezTo>
                    <a:pt x="251" y="1439"/>
                    <a:pt x="250" y="1439"/>
                    <a:pt x="250" y="1439"/>
                  </a:cubicBezTo>
                  <a:cubicBezTo>
                    <a:pt x="240" y="1439"/>
                    <a:pt x="217" y="1441"/>
                    <a:pt x="221" y="1425"/>
                  </a:cubicBezTo>
                  <a:cubicBezTo>
                    <a:pt x="221" y="1423"/>
                    <a:pt x="223" y="1421"/>
                    <a:pt x="225" y="1420"/>
                  </a:cubicBezTo>
                  <a:cubicBezTo>
                    <a:pt x="220" y="1416"/>
                    <a:pt x="214" y="1411"/>
                    <a:pt x="206" y="1409"/>
                  </a:cubicBezTo>
                  <a:cubicBezTo>
                    <a:pt x="190" y="1405"/>
                    <a:pt x="152" y="1409"/>
                    <a:pt x="144" y="14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111"/>
            <p:cNvSpPr>
              <a:spLocks/>
            </p:cNvSpPr>
            <p:nvPr/>
          </p:nvSpPr>
          <p:spPr bwMode="auto">
            <a:xfrm>
              <a:off x="8799513" y="10134600"/>
              <a:ext cx="403225" cy="406400"/>
            </a:xfrm>
            <a:custGeom>
              <a:avLst/>
              <a:gdLst>
                <a:gd name="T0" fmla="*/ 299 w 312"/>
                <a:gd name="T1" fmla="*/ 169 h 314"/>
                <a:gd name="T2" fmla="*/ 270 w 312"/>
                <a:gd name="T3" fmla="*/ 176 h 314"/>
                <a:gd name="T4" fmla="*/ 253 w 312"/>
                <a:gd name="T5" fmla="*/ 137 h 314"/>
                <a:gd name="T6" fmla="*/ 229 w 312"/>
                <a:gd name="T7" fmla="*/ 107 h 314"/>
                <a:gd name="T8" fmla="*/ 198 w 312"/>
                <a:gd name="T9" fmla="*/ 104 h 314"/>
                <a:gd name="T10" fmla="*/ 180 w 312"/>
                <a:gd name="T11" fmla="*/ 75 h 314"/>
                <a:gd name="T12" fmla="*/ 174 w 312"/>
                <a:gd name="T13" fmla="*/ 32 h 314"/>
                <a:gd name="T14" fmla="*/ 172 w 312"/>
                <a:gd name="T15" fmla="*/ 13 h 314"/>
                <a:gd name="T16" fmla="*/ 166 w 312"/>
                <a:gd name="T17" fmla="*/ 15 h 314"/>
                <a:gd name="T18" fmla="*/ 133 w 312"/>
                <a:gd name="T19" fmla="*/ 1 h 314"/>
                <a:gd name="T20" fmla="*/ 92 w 312"/>
                <a:gd name="T21" fmla="*/ 5 h 314"/>
                <a:gd name="T22" fmla="*/ 50 w 312"/>
                <a:gd name="T23" fmla="*/ 12 h 314"/>
                <a:gd name="T24" fmla="*/ 23 w 312"/>
                <a:gd name="T25" fmla="*/ 45 h 314"/>
                <a:gd name="T26" fmla="*/ 12 w 312"/>
                <a:gd name="T27" fmla="*/ 100 h 314"/>
                <a:gd name="T28" fmla="*/ 0 w 312"/>
                <a:gd name="T29" fmla="*/ 99 h 314"/>
                <a:gd name="T30" fmla="*/ 49 w 312"/>
                <a:gd name="T31" fmla="*/ 149 h 314"/>
                <a:gd name="T32" fmla="*/ 88 w 312"/>
                <a:gd name="T33" fmla="*/ 173 h 314"/>
                <a:gd name="T34" fmla="*/ 127 w 312"/>
                <a:gd name="T35" fmla="*/ 194 h 314"/>
                <a:gd name="T36" fmla="*/ 193 w 312"/>
                <a:gd name="T37" fmla="*/ 226 h 314"/>
                <a:gd name="T38" fmla="*/ 165 w 312"/>
                <a:gd name="T39" fmla="*/ 274 h 314"/>
                <a:gd name="T40" fmla="*/ 154 w 312"/>
                <a:gd name="T41" fmla="*/ 297 h 314"/>
                <a:gd name="T42" fmla="*/ 186 w 312"/>
                <a:gd name="T43" fmla="*/ 304 h 314"/>
                <a:gd name="T44" fmla="*/ 220 w 312"/>
                <a:gd name="T45" fmla="*/ 308 h 314"/>
                <a:gd name="T46" fmla="*/ 251 w 312"/>
                <a:gd name="T47" fmla="*/ 301 h 314"/>
                <a:gd name="T48" fmla="*/ 278 w 312"/>
                <a:gd name="T49" fmla="*/ 288 h 314"/>
                <a:gd name="T50" fmla="*/ 296 w 312"/>
                <a:gd name="T51" fmla="*/ 236 h 314"/>
                <a:gd name="T52" fmla="*/ 299 w 312"/>
                <a:gd name="T53" fmla="*/ 169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2" h="314">
                  <a:moveTo>
                    <a:pt x="299" y="169"/>
                  </a:moveTo>
                  <a:cubicBezTo>
                    <a:pt x="287" y="163"/>
                    <a:pt x="274" y="176"/>
                    <a:pt x="270" y="176"/>
                  </a:cubicBezTo>
                  <a:cubicBezTo>
                    <a:pt x="266" y="176"/>
                    <a:pt x="256" y="148"/>
                    <a:pt x="253" y="137"/>
                  </a:cubicBezTo>
                  <a:cubicBezTo>
                    <a:pt x="250" y="125"/>
                    <a:pt x="237" y="102"/>
                    <a:pt x="229" y="107"/>
                  </a:cubicBezTo>
                  <a:cubicBezTo>
                    <a:pt x="220" y="112"/>
                    <a:pt x="222" y="105"/>
                    <a:pt x="198" y="104"/>
                  </a:cubicBezTo>
                  <a:cubicBezTo>
                    <a:pt x="174" y="103"/>
                    <a:pt x="175" y="99"/>
                    <a:pt x="180" y="75"/>
                  </a:cubicBezTo>
                  <a:cubicBezTo>
                    <a:pt x="185" y="52"/>
                    <a:pt x="164" y="37"/>
                    <a:pt x="174" y="32"/>
                  </a:cubicBezTo>
                  <a:cubicBezTo>
                    <a:pt x="181" y="28"/>
                    <a:pt x="180" y="23"/>
                    <a:pt x="172" y="13"/>
                  </a:cubicBezTo>
                  <a:cubicBezTo>
                    <a:pt x="170" y="14"/>
                    <a:pt x="168" y="15"/>
                    <a:pt x="166" y="15"/>
                  </a:cubicBezTo>
                  <a:cubicBezTo>
                    <a:pt x="158" y="15"/>
                    <a:pt x="147" y="1"/>
                    <a:pt x="133" y="1"/>
                  </a:cubicBezTo>
                  <a:cubicBezTo>
                    <a:pt x="118" y="1"/>
                    <a:pt x="103" y="0"/>
                    <a:pt x="92" y="5"/>
                  </a:cubicBezTo>
                  <a:cubicBezTo>
                    <a:pt x="82" y="10"/>
                    <a:pt x="62" y="4"/>
                    <a:pt x="50" y="12"/>
                  </a:cubicBezTo>
                  <a:cubicBezTo>
                    <a:pt x="37" y="21"/>
                    <a:pt x="22" y="38"/>
                    <a:pt x="23" y="45"/>
                  </a:cubicBezTo>
                  <a:cubicBezTo>
                    <a:pt x="24" y="53"/>
                    <a:pt x="19" y="97"/>
                    <a:pt x="12" y="100"/>
                  </a:cubicBezTo>
                  <a:cubicBezTo>
                    <a:pt x="10" y="100"/>
                    <a:pt x="6" y="100"/>
                    <a:pt x="0" y="99"/>
                  </a:cubicBezTo>
                  <a:cubicBezTo>
                    <a:pt x="9" y="114"/>
                    <a:pt x="33" y="140"/>
                    <a:pt x="49" y="149"/>
                  </a:cubicBezTo>
                  <a:cubicBezTo>
                    <a:pt x="68" y="161"/>
                    <a:pt x="67" y="171"/>
                    <a:pt x="88" y="173"/>
                  </a:cubicBezTo>
                  <a:cubicBezTo>
                    <a:pt x="109" y="176"/>
                    <a:pt x="120" y="184"/>
                    <a:pt x="127" y="194"/>
                  </a:cubicBezTo>
                  <a:cubicBezTo>
                    <a:pt x="135" y="203"/>
                    <a:pt x="188" y="219"/>
                    <a:pt x="193" y="226"/>
                  </a:cubicBezTo>
                  <a:cubicBezTo>
                    <a:pt x="197" y="234"/>
                    <a:pt x="165" y="255"/>
                    <a:pt x="165" y="274"/>
                  </a:cubicBezTo>
                  <a:cubicBezTo>
                    <a:pt x="165" y="293"/>
                    <a:pt x="154" y="291"/>
                    <a:pt x="154" y="297"/>
                  </a:cubicBezTo>
                  <a:cubicBezTo>
                    <a:pt x="154" y="303"/>
                    <a:pt x="178" y="299"/>
                    <a:pt x="186" y="304"/>
                  </a:cubicBezTo>
                  <a:cubicBezTo>
                    <a:pt x="195" y="310"/>
                    <a:pt x="210" y="301"/>
                    <a:pt x="220" y="308"/>
                  </a:cubicBezTo>
                  <a:cubicBezTo>
                    <a:pt x="231" y="314"/>
                    <a:pt x="242" y="299"/>
                    <a:pt x="251" y="301"/>
                  </a:cubicBezTo>
                  <a:cubicBezTo>
                    <a:pt x="259" y="303"/>
                    <a:pt x="268" y="286"/>
                    <a:pt x="278" y="288"/>
                  </a:cubicBezTo>
                  <a:cubicBezTo>
                    <a:pt x="289" y="289"/>
                    <a:pt x="298" y="251"/>
                    <a:pt x="296" y="236"/>
                  </a:cubicBezTo>
                  <a:cubicBezTo>
                    <a:pt x="294" y="221"/>
                    <a:pt x="312" y="176"/>
                    <a:pt x="299" y="16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12"/>
            <p:cNvSpPr>
              <a:spLocks/>
            </p:cNvSpPr>
            <p:nvPr/>
          </p:nvSpPr>
          <p:spPr bwMode="auto">
            <a:xfrm>
              <a:off x="7740651" y="8724900"/>
              <a:ext cx="150813" cy="122238"/>
            </a:xfrm>
            <a:custGeom>
              <a:avLst/>
              <a:gdLst>
                <a:gd name="T0" fmla="*/ 111 w 116"/>
                <a:gd name="T1" fmla="*/ 75 h 95"/>
                <a:gd name="T2" fmla="*/ 116 w 116"/>
                <a:gd name="T3" fmla="*/ 53 h 95"/>
                <a:gd name="T4" fmla="*/ 82 w 116"/>
                <a:gd name="T5" fmla="*/ 9 h 95"/>
                <a:gd name="T6" fmla="*/ 64 w 116"/>
                <a:gd name="T7" fmla="*/ 8 h 95"/>
                <a:gd name="T8" fmla="*/ 29 w 116"/>
                <a:gd name="T9" fmla="*/ 2 h 95"/>
                <a:gd name="T10" fmla="*/ 10 w 116"/>
                <a:gd name="T11" fmla="*/ 1 h 95"/>
                <a:gd name="T12" fmla="*/ 7 w 116"/>
                <a:gd name="T13" fmla="*/ 14 h 95"/>
                <a:gd name="T14" fmla="*/ 17 w 116"/>
                <a:gd name="T15" fmla="*/ 45 h 95"/>
                <a:gd name="T16" fmla="*/ 37 w 116"/>
                <a:gd name="T17" fmla="*/ 41 h 95"/>
                <a:gd name="T18" fmla="*/ 53 w 116"/>
                <a:gd name="T19" fmla="*/ 54 h 95"/>
                <a:gd name="T20" fmla="*/ 78 w 116"/>
                <a:gd name="T21" fmla="*/ 76 h 95"/>
                <a:gd name="T22" fmla="*/ 98 w 116"/>
                <a:gd name="T23" fmla="*/ 94 h 95"/>
                <a:gd name="T24" fmla="*/ 106 w 116"/>
                <a:gd name="T25" fmla="*/ 95 h 95"/>
                <a:gd name="T26" fmla="*/ 111 w 116"/>
                <a:gd name="T27"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95">
                  <a:moveTo>
                    <a:pt x="111" y="75"/>
                  </a:moveTo>
                  <a:cubicBezTo>
                    <a:pt x="110" y="71"/>
                    <a:pt x="111" y="61"/>
                    <a:pt x="116" y="53"/>
                  </a:cubicBezTo>
                  <a:cubicBezTo>
                    <a:pt x="104" y="39"/>
                    <a:pt x="89" y="21"/>
                    <a:pt x="82" y="9"/>
                  </a:cubicBezTo>
                  <a:cubicBezTo>
                    <a:pt x="74" y="10"/>
                    <a:pt x="68" y="10"/>
                    <a:pt x="64" y="8"/>
                  </a:cubicBezTo>
                  <a:cubicBezTo>
                    <a:pt x="57" y="2"/>
                    <a:pt x="37" y="6"/>
                    <a:pt x="29" y="2"/>
                  </a:cubicBezTo>
                  <a:cubicBezTo>
                    <a:pt x="25" y="0"/>
                    <a:pt x="18" y="0"/>
                    <a:pt x="10" y="1"/>
                  </a:cubicBezTo>
                  <a:cubicBezTo>
                    <a:pt x="12" y="6"/>
                    <a:pt x="11" y="12"/>
                    <a:pt x="7" y="14"/>
                  </a:cubicBezTo>
                  <a:cubicBezTo>
                    <a:pt x="0" y="19"/>
                    <a:pt x="0" y="38"/>
                    <a:pt x="17" y="45"/>
                  </a:cubicBezTo>
                  <a:cubicBezTo>
                    <a:pt x="34" y="52"/>
                    <a:pt x="28" y="41"/>
                    <a:pt x="37" y="41"/>
                  </a:cubicBezTo>
                  <a:cubicBezTo>
                    <a:pt x="46" y="41"/>
                    <a:pt x="45" y="54"/>
                    <a:pt x="53" y="54"/>
                  </a:cubicBezTo>
                  <a:cubicBezTo>
                    <a:pt x="60" y="54"/>
                    <a:pt x="78" y="64"/>
                    <a:pt x="78" y="76"/>
                  </a:cubicBezTo>
                  <a:cubicBezTo>
                    <a:pt x="77" y="88"/>
                    <a:pt x="84" y="94"/>
                    <a:pt x="98" y="94"/>
                  </a:cubicBezTo>
                  <a:cubicBezTo>
                    <a:pt x="100" y="94"/>
                    <a:pt x="103" y="94"/>
                    <a:pt x="106" y="95"/>
                  </a:cubicBezTo>
                  <a:cubicBezTo>
                    <a:pt x="109" y="86"/>
                    <a:pt x="112" y="80"/>
                    <a:pt x="111" y="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3"/>
            <p:cNvSpPr>
              <a:spLocks/>
            </p:cNvSpPr>
            <p:nvPr/>
          </p:nvSpPr>
          <p:spPr bwMode="auto">
            <a:xfrm>
              <a:off x="7878763" y="8783638"/>
              <a:ext cx="266700" cy="128588"/>
            </a:xfrm>
            <a:custGeom>
              <a:avLst/>
              <a:gdLst>
                <a:gd name="T0" fmla="*/ 184 w 206"/>
                <a:gd name="T1" fmla="*/ 29 h 99"/>
                <a:gd name="T2" fmla="*/ 135 w 206"/>
                <a:gd name="T3" fmla="*/ 6 h 99"/>
                <a:gd name="T4" fmla="*/ 85 w 206"/>
                <a:gd name="T5" fmla="*/ 25 h 99"/>
                <a:gd name="T6" fmla="*/ 29 w 206"/>
                <a:gd name="T7" fmla="*/ 23 h 99"/>
                <a:gd name="T8" fmla="*/ 10 w 206"/>
                <a:gd name="T9" fmla="*/ 7 h 99"/>
                <a:gd name="T10" fmla="*/ 5 w 206"/>
                <a:gd name="T11" fmla="*/ 29 h 99"/>
                <a:gd name="T12" fmla="*/ 0 w 206"/>
                <a:gd name="T13" fmla="*/ 49 h 99"/>
                <a:gd name="T14" fmla="*/ 46 w 206"/>
                <a:gd name="T15" fmla="*/ 69 h 99"/>
                <a:gd name="T16" fmla="*/ 71 w 206"/>
                <a:gd name="T17" fmla="*/ 86 h 99"/>
                <a:gd name="T18" fmla="*/ 99 w 206"/>
                <a:gd name="T19" fmla="*/ 79 h 99"/>
                <a:gd name="T20" fmla="*/ 89 w 206"/>
                <a:gd name="T21" fmla="*/ 60 h 99"/>
                <a:gd name="T22" fmla="*/ 107 w 206"/>
                <a:gd name="T23" fmla="*/ 42 h 99"/>
                <a:gd name="T24" fmla="*/ 146 w 206"/>
                <a:gd name="T25" fmla="*/ 30 h 99"/>
                <a:gd name="T26" fmla="*/ 156 w 206"/>
                <a:gd name="T27" fmla="*/ 54 h 99"/>
                <a:gd name="T28" fmla="*/ 177 w 206"/>
                <a:gd name="T29" fmla="*/ 91 h 99"/>
                <a:gd name="T30" fmla="*/ 201 w 206"/>
                <a:gd name="T31" fmla="*/ 68 h 99"/>
                <a:gd name="T32" fmla="*/ 206 w 206"/>
                <a:gd name="T33" fmla="*/ 57 h 99"/>
                <a:gd name="T34" fmla="*/ 184 w 206"/>
                <a:gd name="T35" fmla="*/ 2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99">
                  <a:moveTo>
                    <a:pt x="184" y="29"/>
                  </a:moveTo>
                  <a:cubicBezTo>
                    <a:pt x="171" y="11"/>
                    <a:pt x="149" y="12"/>
                    <a:pt x="135" y="6"/>
                  </a:cubicBezTo>
                  <a:cubicBezTo>
                    <a:pt x="121" y="0"/>
                    <a:pt x="103" y="8"/>
                    <a:pt x="85" y="25"/>
                  </a:cubicBezTo>
                  <a:cubicBezTo>
                    <a:pt x="67" y="41"/>
                    <a:pt x="44" y="32"/>
                    <a:pt x="29" y="23"/>
                  </a:cubicBezTo>
                  <a:cubicBezTo>
                    <a:pt x="24" y="20"/>
                    <a:pt x="17" y="14"/>
                    <a:pt x="10" y="7"/>
                  </a:cubicBezTo>
                  <a:cubicBezTo>
                    <a:pt x="5" y="15"/>
                    <a:pt x="4" y="25"/>
                    <a:pt x="5" y="29"/>
                  </a:cubicBezTo>
                  <a:cubicBezTo>
                    <a:pt x="6" y="34"/>
                    <a:pt x="3" y="40"/>
                    <a:pt x="0" y="49"/>
                  </a:cubicBezTo>
                  <a:cubicBezTo>
                    <a:pt x="16" y="51"/>
                    <a:pt x="36" y="57"/>
                    <a:pt x="46" y="69"/>
                  </a:cubicBezTo>
                  <a:cubicBezTo>
                    <a:pt x="57" y="83"/>
                    <a:pt x="64" y="74"/>
                    <a:pt x="71" y="86"/>
                  </a:cubicBezTo>
                  <a:cubicBezTo>
                    <a:pt x="78" y="99"/>
                    <a:pt x="95" y="87"/>
                    <a:pt x="99" y="79"/>
                  </a:cubicBezTo>
                  <a:cubicBezTo>
                    <a:pt x="103" y="71"/>
                    <a:pt x="90" y="68"/>
                    <a:pt x="89" y="60"/>
                  </a:cubicBezTo>
                  <a:cubicBezTo>
                    <a:pt x="87" y="51"/>
                    <a:pt x="104" y="54"/>
                    <a:pt x="107" y="42"/>
                  </a:cubicBezTo>
                  <a:cubicBezTo>
                    <a:pt x="110" y="31"/>
                    <a:pt x="135" y="25"/>
                    <a:pt x="146" y="30"/>
                  </a:cubicBezTo>
                  <a:cubicBezTo>
                    <a:pt x="157" y="35"/>
                    <a:pt x="167" y="42"/>
                    <a:pt x="156" y="54"/>
                  </a:cubicBezTo>
                  <a:cubicBezTo>
                    <a:pt x="149" y="63"/>
                    <a:pt x="164" y="79"/>
                    <a:pt x="177" y="91"/>
                  </a:cubicBezTo>
                  <a:cubicBezTo>
                    <a:pt x="186" y="82"/>
                    <a:pt x="197" y="71"/>
                    <a:pt x="201" y="68"/>
                  </a:cubicBezTo>
                  <a:cubicBezTo>
                    <a:pt x="203" y="66"/>
                    <a:pt x="205" y="62"/>
                    <a:pt x="206" y="57"/>
                  </a:cubicBezTo>
                  <a:cubicBezTo>
                    <a:pt x="200" y="54"/>
                    <a:pt x="192" y="42"/>
                    <a:pt x="184"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14"/>
            <p:cNvSpPr>
              <a:spLocks/>
            </p:cNvSpPr>
            <p:nvPr/>
          </p:nvSpPr>
          <p:spPr bwMode="auto">
            <a:xfrm>
              <a:off x="8059738" y="8650288"/>
              <a:ext cx="546100" cy="777875"/>
            </a:xfrm>
            <a:custGeom>
              <a:avLst/>
              <a:gdLst>
                <a:gd name="T0" fmla="*/ 65 w 422"/>
                <a:gd name="T1" fmla="*/ 438 h 600"/>
                <a:gd name="T2" fmla="*/ 92 w 422"/>
                <a:gd name="T3" fmla="*/ 438 h 600"/>
                <a:gd name="T4" fmla="*/ 118 w 422"/>
                <a:gd name="T5" fmla="*/ 457 h 600"/>
                <a:gd name="T6" fmla="*/ 119 w 422"/>
                <a:gd name="T7" fmla="*/ 459 h 600"/>
                <a:gd name="T8" fmla="*/ 149 w 422"/>
                <a:gd name="T9" fmla="*/ 458 h 600"/>
                <a:gd name="T10" fmla="*/ 170 w 422"/>
                <a:gd name="T11" fmla="*/ 488 h 600"/>
                <a:gd name="T12" fmla="*/ 192 w 422"/>
                <a:gd name="T13" fmla="*/ 510 h 600"/>
                <a:gd name="T14" fmla="*/ 206 w 422"/>
                <a:gd name="T15" fmla="*/ 532 h 600"/>
                <a:gd name="T16" fmla="*/ 246 w 422"/>
                <a:gd name="T17" fmla="*/ 537 h 600"/>
                <a:gd name="T18" fmla="*/ 267 w 422"/>
                <a:gd name="T19" fmla="*/ 534 h 600"/>
                <a:gd name="T20" fmla="*/ 290 w 422"/>
                <a:gd name="T21" fmla="*/ 533 h 600"/>
                <a:gd name="T22" fmla="*/ 316 w 422"/>
                <a:gd name="T23" fmla="*/ 554 h 600"/>
                <a:gd name="T24" fmla="*/ 298 w 422"/>
                <a:gd name="T25" fmla="*/ 583 h 600"/>
                <a:gd name="T26" fmla="*/ 318 w 422"/>
                <a:gd name="T27" fmla="*/ 600 h 600"/>
                <a:gd name="T28" fmla="*/ 320 w 422"/>
                <a:gd name="T29" fmla="*/ 600 h 600"/>
                <a:gd name="T30" fmla="*/ 334 w 422"/>
                <a:gd name="T31" fmla="*/ 552 h 600"/>
                <a:gd name="T32" fmla="*/ 341 w 422"/>
                <a:gd name="T33" fmla="*/ 504 h 600"/>
                <a:gd name="T34" fmla="*/ 318 w 422"/>
                <a:gd name="T35" fmla="*/ 447 h 600"/>
                <a:gd name="T36" fmla="*/ 342 w 422"/>
                <a:gd name="T37" fmla="*/ 428 h 600"/>
                <a:gd name="T38" fmla="*/ 335 w 422"/>
                <a:gd name="T39" fmla="*/ 413 h 600"/>
                <a:gd name="T40" fmla="*/ 326 w 422"/>
                <a:gd name="T41" fmla="*/ 394 h 600"/>
                <a:gd name="T42" fmla="*/ 379 w 422"/>
                <a:gd name="T43" fmla="*/ 390 h 600"/>
                <a:gd name="T44" fmla="*/ 419 w 422"/>
                <a:gd name="T45" fmla="*/ 377 h 600"/>
                <a:gd name="T46" fmla="*/ 412 w 422"/>
                <a:gd name="T47" fmla="*/ 359 h 600"/>
                <a:gd name="T48" fmla="*/ 414 w 422"/>
                <a:gd name="T49" fmla="*/ 333 h 600"/>
                <a:gd name="T50" fmla="*/ 400 w 422"/>
                <a:gd name="T51" fmla="*/ 306 h 600"/>
                <a:gd name="T52" fmla="*/ 408 w 422"/>
                <a:gd name="T53" fmla="*/ 241 h 600"/>
                <a:gd name="T54" fmla="*/ 367 w 422"/>
                <a:gd name="T55" fmla="*/ 231 h 600"/>
                <a:gd name="T56" fmla="*/ 318 w 422"/>
                <a:gd name="T57" fmla="*/ 209 h 600"/>
                <a:gd name="T58" fmla="*/ 258 w 422"/>
                <a:gd name="T59" fmla="*/ 204 h 600"/>
                <a:gd name="T60" fmla="*/ 235 w 422"/>
                <a:gd name="T61" fmla="*/ 157 h 600"/>
                <a:gd name="T62" fmla="*/ 220 w 422"/>
                <a:gd name="T63" fmla="*/ 134 h 600"/>
                <a:gd name="T64" fmla="*/ 203 w 422"/>
                <a:gd name="T65" fmla="*/ 126 h 600"/>
                <a:gd name="T66" fmla="*/ 208 w 422"/>
                <a:gd name="T67" fmla="*/ 110 h 600"/>
                <a:gd name="T68" fmla="*/ 214 w 422"/>
                <a:gd name="T69" fmla="*/ 84 h 600"/>
                <a:gd name="T70" fmla="*/ 244 w 422"/>
                <a:gd name="T71" fmla="*/ 44 h 600"/>
                <a:gd name="T72" fmla="*/ 255 w 422"/>
                <a:gd name="T73" fmla="*/ 38 h 600"/>
                <a:gd name="T74" fmla="*/ 264 w 422"/>
                <a:gd name="T75" fmla="*/ 31 h 600"/>
                <a:gd name="T76" fmla="*/ 272 w 422"/>
                <a:gd name="T77" fmla="*/ 9 h 600"/>
                <a:gd name="T78" fmla="*/ 233 w 422"/>
                <a:gd name="T79" fmla="*/ 28 h 600"/>
                <a:gd name="T80" fmla="*/ 202 w 422"/>
                <a:gd name="T81" fmla="*/ 46 h 600"/>
                <a:gd name="T82" fmla="*/ 170 w 422"/>
                <a:gd name="T83" fmla="*/ 56 h 600"/>
                <a:gd name="T84" fmla="*/ 154 w 422"/>
                <a:gd name="T85" fmla="*/ 53 h 600"/>
                <a:gd name="T86" fmla="*/ 121 w 422"/>
                <a:gd name="T87" fmla="*/ 84 h 600"/>
                <a:gd name="T88" fmla="*/ 109 w 422"/>
                <a:gd name="T89" fmla="*/ 117 h 600"/>
                <a:gd name="T90" fmla="*/ 73 w 422"/>
                <a:gd name="T91" fmla="*/ 158 h 600"/>
                <a:gd name="T92" fmla="*/ 66 w 422"/>
                <a:gd name="T93" fmla="*/ 160 h 600"/>
                <a:gd name="T94" fmla="*/ 61 w 422"/>
                <a:gd name="T95" fmla="*/ 171 h 600"/>
                <a:gd name="T96" fmla="*/ 37 w 422"/>
                <a:gd name="T97" fmla="*/ 194 h 600"/>
                <a:gd name="T98" fmla="*/ 48 w 422"/>
                <a:gd name="T99" fmla="*/ 205 h 600"/>
                <a:gd name="T100" fmla="*/ 55 w 422"/>
                <a:gd name="T101" fmla="*/ 232 h 600"/>
                <a:gd name="T102" fmla="*/ 55 w 422"/>
                <a:gd name="T103" fmla="*/ 252 h 600"/>
                <a:gd name="T104" fmla="*/ 62 w 422"/>
                <a:gd name="T105" fmla="*/ 306 h 600"/>
                <a:gd name="T106" fmla="*/ 54 w 422"/>
                <a:gd name="T107" fmla="*/ 337 h 600"/>
                <a:gd name="T108" fmla="*/ 25 w 422"/>
                <a:gd name="T109" fmla="*/ 360 h 600"/>
                <a:gd name="T110" fmla="*/ 7 w 422"/>
                <a:gd name="T111" fmla="*/ 383 h 600"/>
                <a:gd name="T112" fmla="*/ 0 w 422"/>
                <a:gd name="T113" fmla="*/ 397 h 600"/>
                <a:gd name="T114" fmla="*/ 44 w 422"/>
                <a:gd name="T115" fmla="*/ 422 h 600"/>
                <a:gd name="T116" fmla="*/ 65 w 422"/>
                <a:gd name="T117" fmla="*/ 43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2" h="600">
                  <a:moveTo>
                    <a:pt x="65" y="438"/>
                  </a:moveTo>
                  <a:cubicBezTo>
                    <a:pt x="75" y="444"/>
                    <a:pt x="89" y="442"/>
                    <a:pt x="92" y="438"/>
                  </a:cubicBezTo>
                  <a:cubicBezTo>
                    <a:pt x="96" y="434"/>
                    <a:pt x="105" y="443"/>
                    <a:pt x="118" y="457"/>
                  </a:cubicBezTo>
                  <a:cubicBezTo>
                    <a:pt x="118" y="458"/>
                    <a:pt x="119" y="459"/>
                    <a:pt x="119" y="459"/>
                  </a:cubicBezTo>
                  <a:cubicBezTo>
                    <a:pt x="130" y="457"/>
                    <a:pt x="144" y="455"/>
                    <a:pt x="149" y="458"/>
                  </a:cubicBezTo>
                  <a:cubicBezTo>
                    <a:pt x="159" y="464"/>
                    <a:pt x="157" y="486"/>
                    <a:pt x="170" y="488"/>
                  </a:cubicBezTo>
                  <a:cubicBezTo>
                    <a:pt x="184" y="489"/>
                    <a:pt x="193" y="502"/>
                    <a:pt x="192" y="510"/>
                  </a:cubicBezTo>
                  <a:cubicBezTo>
                    <a:pt x="191" y="517"/>
                    <a:pt x="207" y="521"/>
                    <a:pt x="206" y="532"/>
                  </a:cubicBezTo>
                  <a:cubicBezTo>
                    <a:pt x="204" y="543"/>
                    <a:pt x="241" y="540"/>
                    <a:pt x="246" y="537"/>
                  </a:cubicBezTo>
                  <a:cubicBezTo>
                    <a:pt x="251" y="533"/>
                    <a:pt x="261" y="530"/>
                    <a:pt x="267" y="534"/>
                  </a:cubicBezTo>
                  <a:cubicBezTo>
                    <a:pt x="273" y="538"/>
                    <a:pt x="284" y="530"/>
                    <a:pt x="290" y="533"/>
                  </a:cubicBezTo>
                  <a:cubicBezTo>
                    <a:pt x="296" y="535"/>
                    <a:pt x="321" y="545"/>
                    <a:pt x="316" y="554"/>
                  </a:cubicBezTo>
                  <a:cubicBezTo>
                    <a:pt x="311" y="562"/>
                    <a:pt x="294" y="576"/>
                    <a:pt x="298" y="583"/>
                  </a:cubicBezTo>
                  <a:cubicBezTo>
                    <a:pt x="300" y="589"/>
                    <a:pt x="313" y="593"/>
                    <a:pt x="318" y="600"/>
                  </a:cubicBezTo>
                  <a:cubicBezTo>
                    <a:pt x="319" y="600"/>
                    <a:pt x="320" y="600"/>
                    <a:pt x="320" y="600"/>
                  </a:cubicBezTo>
                  <a:cubicBezTo>
                    <a:pt x="330" y="598"/>
                    <a:pt x="334" y="562"/>
                    <a:pt x="334" y="552"/>
                  </a:cubicBezTo>
                  <a:cubicBezTo>
                    <a:pt x="334" y="541"/>
                    <a:pt x="338" y="514"/>
                    <a:pt x="341" y="504"/>
                  </a:cubicBezTo>
                  <a:cubicBezTo>
                    <a:pt x="347" y="483"/>
                    <a:pt x="318" y="469"/>
                    <a:pt x="318" y="447"/>
                  </a:cubicBezTo>
                  <a:cubicBezTo>
                    <a:pt x="318" y="425"/>
                    <a:pt x="330" y="437"/>
                    <a:pt x="342" y="428"/>
                  </a:cubicBezTo>
                  <a:cubicBezTo>
                    <a:pt x="355" y="419"/>
                    <a:pt x="342" y="415"/>
                    <a:pt x="335" y="413"/>
                  </a:cubicBezTo>
                  <a:cubicBezTo>
                    <a:pt x="329" y="412"/>
                    <a:pt x="324" y="401"/>
                    <a:pt x="326" y="394"/>
                  </a:cubicBezTo>
                  <a:cubicBezTo>
                    <a:pt x="328" y="387"/>
                    <a:pt x="367" y="390"/>
                    <a:pt x="379" y="390"/>
                  </a:cubicBezTo>
                  <a:cubicBezTo>
                    <a:pt x="392" y="390"/>
                    <a:pt x="418" y="379"/>
                    <a:pt x="419" y="377"/>
                  </a:cubicBezTo>
                  <a:cubicBezTo>
                    <a:pt x="419" y="376"/>
                    <a:pt x="422" y="367"/>
                    <a:pt x="412" y="359"/>
                  </a:cubicBezTo>
                  <a:cubicBezTo>
                    <a:pt x="403" y="352"/>
                    <a:pt x="406" y="341"/>
                    <a:pt x="414" y="333"/>
                  </a:cubicBezTo>
                  <a:cubicBezTo>
                    <a:pt x="421" y="324"/>
                    <a:pt x="409" y="316"/>
                    <a:pt x="400" y="306"/>
                  </a:cubicBezTo>
                  <a:cubicBezTo>
                    <a:pt x="391" y="296"/>
                    <a:pt x="398" y="259"/>
                    <a:pt x="408" y="241"/>
                  </a:cubicBezTo>
                  <a:cubicBezTo>
                    <a:pt x="419" y="224"/>
                    <a:pt x="387" y="228"/>
                    <a:pt x="367" y="231"/>
                  </a:cubicBezTo>
                  <a:cubicBezTo>
                    <a:pt x="348" y="233"/>
                    <a:pt x="331" y="225"/>
                    <a:pt x="318" y="209"/>
                  </a:cubicBezTo>
                  <a:cubicBezTo>
                    <a:pt x="305" y="193"/>
                    <a:pt x="288" y="203"/>
                    <a:pt x="258" y="204"/>
                  </a:cubicBezTo>
                  <a:cubicBezTo>
                    <a:pt x="228" y="205"/>
                    <a:pt x="234" y="170"/>
                    <a:pt x="235" y="157"/>
                  </a:cubicBezTo>
                  <a:cubicBezTo>
                    <a:pt x="236" y="144"/>
                    <a:pt x="220" y="143"/>
                    <a:pt x="220" y="134"/>
                  </a:cubicBezTo>
                  <a:cubicBezTo>
                    <a:pt x="220" y="126"/>
                    <a:pt x="211" y="126"/>
                    <a:pt x="203" y="126"/>
                  </a:cubicBezTo>
                  <a:cubicBezTo>
                    <a:pt x="195" y="127"/>
                    <a:pt x="203" y="117"/>
                    <a:pt x="208" y="110"/>
                  </a:cubicBezTo>
                  <a:cubicBezTo>
                    <a:pt x="214" y="104"/>
                    <a:pt x="213" y="98"/>
                    <a:pt x="214" y="84"/>
                  </a:cubicBezTo>
                  <a:cubicBezTo>
                    <a:pt x="214" y="70"/>
                    <a:pt x="234" y="58"/>
                    <a:pt x="244" y="44"/>
                  </a:cubicBezTo>
                  <a:cubicBezTo>
                    <a:pt x="247" y="41"/>
                    <a:pt x="251" y="39"/>
                    <a:pt x="255" y="38"/>
                  </a:cubicBezTo>
                  <a:cubicBezTo>
                    <a:pt x="256" y="34"/>
                    <a:pt x="259" y="32"/>
                    <a:pt x="264" y="31"/>
                  </a:cubicBezTo>
                  <a:cubicBezTo>
                    <a:pt x="279" y="28"/>
                    <a:pt x="287" y="18"/>
                    <a:pt x="272" y="9"/>
                  </a:cubicBezTo>
                  <a:cubicBezTo>
                    <a:pt x="257" y="0"/>
                    <a:pt x="249" y="25"/>
                    <a:pt x="233" y="28"/>
                  </a:cubicBezTo>
                  <a:cubicBezTo>
                    <a:pt x="216" y="30"/>
                    <a:pt x="213" y="40"/>
                    <a:pt x="202" y="46"/>
                  </a:cubicBezTo>
                  <a:cubicBezTo>
                    <a:pt x="191" y="51"/>
                    <a:pt x="171" y="46"/>
                    <a:pt x="170" y="56"/>
                  </a:cubicBezTo>
                  <a:cubicBezTo>
                    <a:pt x="169" y="66"/>
                    <a:pt x="163" y="56"/>
                    <a:pt x="154" y="53"/>
                  </a:cubicBezTo>
                  <a:cubicBezTo>
                    <a:pt x="144" y="51"/>
                    <a:pt x="120" y="72"/>
                    <a:pt x="121" y="84"/>
                  </a:cubicBezTo>
                  <a:cubicBezTo>
                    <a:pt x="122" y="96"/>
                    <a:pt x="126" y="107"/>
                    <a:pt x="109" y="117"/>
                  </a:cubicBezTo>
                  <a:cubicBezTo>
                    <a:pt x="91" y="128"/>
                    <a:pt x="81" y="149"/>
                    <a:pt x="73" y="158"/>
                  </a:cubicBezTo>
                  <a:cubicBezTo>
                    <a:pt x="71" y="161"/>
                    <a:pt x="68" y="161"/>
                    <a:pt x="66" y="160"/>
                  </a:cubicBezTo>
                  <a:cubicBezTo>
                    <a:pt x="65" y="165"/>
                    <a:pt x="63" y="169"/>
                    <a:pt x="61" y="171"/>
                  </a:cubicBezTo>
                  <a:cubicBezTo>
                    <a:pt x="57" y="174"/>
                    <a:pt x="46" y="185"/>
                    <a:pt x="37" y="194"/>
                  </a:cubicBezTo>
                  <a:cubicBezTo>
                    <a:pt x="42" y="198"/>
                    <a:pt x="46" y="202"/>
                    <a:pt x="48" y="205"/>
                  </a:cubicBezTo>
                  <a:cubicBezTo>
                    <a:pt x="59" y="216"/>
                    <a:pt x="52" y="226"/>
                    <a:pt x="55" y="232"/>
                  </a:cubicBezTo>
                  <a:cubicBezTo>
                    <a:pt x="59" y="238"/>
                    <a:pt x="62" y="248"/>
                    <a:pt x="55" y="252"/>
                  </a:cubicBezTo>
                  <a:cubicBezTo>
                    <a:pt x="49" y="255"/>
                    <a:pt x="55" y="298"/>
                    <a:pt x="62" y="306"/>
                  </a:cubicBezTo>
                  <a:cubicBezTo>
                    <a:pt x="69" y="314"/>
                    <a:pt x="62" y="321"/>
                    <a:pt x="54" y="337"/>
                  </a:cubicBezTo>
                  <a:cubicBezTo>
                    <a:pt x="46" y="352"/>
                    <a:pt x="39" y="359"/>
                    <a:pt x="25" y="360"/>
                  </a:cubicBezTo>
                  <a:cubicBezTo>
                    <a:pt x="11" y="361"/>
                    <a:pt x="12" y="383"/>
                    <a:pt x="7" y="383"/>
                  </a:cubicBezTo>
                  <a:cubicBezTo>
                    <a:pt x="3" y="383"/>
                    <a:pt x="1" y="391"/>
                    <a:pt x="0" y="397"/>
                  </a:cubicBezTo>
                  <a:cubicBezTo>
                    <a:pt x="13" y="408"/>
                    <a:pt x="37" y="422"/>
                    <a:pt x="44" y="422"/>
                  </a:cubicBezTo>
                  <a:cubicBezTo>
                    <a:pt x="51" y="422"/>
                    <a:pt x="56" y="432"/>
                    <a:pt x="65" y="4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15"/>
            <p:cNvSpPr>
              <a:spLocks/>
            </p:cNvSpPr>
            <p:nvPr/>
          </p:nvSpPr>
          <p:spPr bwMode="auto">
            <a:xfrm>
              <a:off x="8489951" y="9680575"/>
              <a:ext cx="557213" cy="635000"/>
            </a:xfrm>
            <a:custGeom>
              <a:avLst/>
              <a:gdLst>
                <a:gd name="T0" fmla="*/ 426 w 431"/>
                <a:gd name="T1" fmla="*/ 294 h 490"/>
                <a:gd name="T2" fmla="*/ 405 w 431"/>
                <a:gd name="T3" fmla="*/ 259 h 490"/>
                <a:gd name="T4" fmla="*/ 376 w 431"/>
                <a:gd name="T5" fmla="*/ 242 h 490"/>
                <a:gd name="T6" fmla="*/ 338 w 431"/>
                <a:gd name="T7" fmla="*/ 224 h 490"/>
                <a:gd name="T8" fmla="*/ 333 w 431"/>
                <a:gd name="T9" fmla="*/ 195 h 490"/>
                <a:gd name="T10" fmla="*/ 328 w 431"/>
                <a:gd name="T11" fmla="*/ 168 h 490"/>
                <a:gd name="T12" fmla="*/ 315 w 431"/>
                <a:gd name="T13" fmla="*/ 144 h 490"/>
                <a:gd name="T14" fmla="*/ 276 w 431"/>
                <a:gd name="T15" fmla="*/ 135 h 490"/>
                <a:gd name="T16" fmla="*/ 247 w 431"/>
                <a:gd name="T17" fmla="*/ 122 h 490"/>
                <a:gd name="T18" fmla="*/ 233 w 431"/>
                <a:gd name="T19" fmla="*/ 109 h 490"/>
                <a:gd name="T20" fmla="*/ 208 w 431"/>
                <a:gd name="T21" fmla="*/ 104 h 490"/>
                <a:gd name="T22" fmla="*/ 166 w 431"/>
                <a:gd name="T23" fmla="*/ 79 h 490"/>
                <a:gd name="T24" fmla="*/ 155 w 431"/>
                <a:gd name="T25" fmla="*/ 11 h 490"/>
                <a:gd name="T26" fmla="*/ 121 w 431"/>
                <a:gd name="T27" fmla="*/ 9 h 490"/>
                <a:gd name="T28" fmla="*/ 80 w 431"/>
                <a:gd name="T29" fmla="*/ 27 h 490"/>
                <a:gd name="T30" fmla="*/ 50 w 431"/>
                <a:gd name="T31" fmla="*/ 43 h 490"/>
                <a:gd name="T32" fmla="*/ 19 w 431"/>
                <a:gd name="T33" fmla="*/ 50 h 490"/>
                <a:gd name="T34" fmla="*/ 8 w 431"/>
                <a:gd name="T35" fmla="*/ 48 h 490"/>
                <a:gd name="T36" fmla="*/ 32 w 431"/>
                <a:gd name="T37" fmla="*/ 97 h 490"/>
                <a:gd name="T38" fmla="*/ 22 w 431"/>
                <a:gd name="T39" fmla="*/ 116 h 490"/>
                <a:gd name="T40" fmla="*/ 26 w 431"/>
                <a:gd name="T41" fmla="*/ 166 h 490"/>
                <a:gd name="T42" fmla="*/ 17 w 431"/>
                <a:gd name="T43" fmla="*/ 195 h 490"/>
                <a:gd name="T44" fmla="*/ 9 w 431"/>
                <a:gd name="T45" fmla="*/ 225 h 490"/>
                <a:gd name="T46" fmla="*/ 22 w 431"/>
                <a:gd name="T47" fmla="*/ 242 h 490"/>
                <a:gd name="T48" fmla="*/ 4 w 431"/>
                <a:gd name="T49" fmla="*/ 270 h 490"/>
                <a:gd name="T50" fmla="*/ 1 w 431"/>
                <a:gd name="T51" fmla="*/ 284 h 490"/>
                <a:gd name="T52" fmla="*/ 15 w 431"/>
                <a:gd name="T53" fmla="*/ 301 h 490"/>
                <a:gd name="T54" fmla="*/ 24 w 431"/>
                <a:gd name="T55" fmla="*/ 338 h 490"/>
                <a:gd name="T56" fmla="*/ 38 w 431"/>
                <a:gd name="T57" fmla="*/ 358 h 490"/>
                <a:gd name="T58" fmla="*/ 31 w 431"/>
                <a:gd name="T59" fmla="*/ 383 h 490"/>
                <a:gd name="T60" fmla="*/ 43 w 431"/>
                <a:gd name="T61" fmla="*/ 412 h 490"/>
                <a:gd name="T62" fmla="*/ 56 w 431"/>
                <a:gd name="T63" fmla="*/ 444 h 490"/>
                <a:gd name="T64" fmla="*/ 64 w 431"/>
                <a:gd name="T65" fmla="*/ 483 h 490"/>
                <a:gd name="T66" fmla="*/ 112 w 431"/>
                <a:gd name="T67" fmla="*/ 455 h 490"/>
                <a:gd name="T68" fmla="*/ 143 w 431"/>
                <a:gd name="T69" fmla="*/ 454 h 490"/>
                <a:gd name="T70" fmla="*/ 184 w 431"/>
                <a:gd name="T71" fmla="*/ 470 h 490"/>
                <a:gd name="T72" fmla="*/ 204 w 431"/>
                <a:gd name="T73" fmla="*/ 450 h 490"/>
                <a:gd name="T74" fmla="*/ 251 w 431"/>
                <a:gd name="T75" fmla="*/ 450 h 490"/>
                <a:gd name="T76" fmla="*/ 262 w 431"/>
                <a:gd name="T77" fmla="*/ 395 h 490"/>
                <a:gd name="T78" fmla="*/ 289 w 431"/>
                <a:gd name="T79" fmla="*/ 362 h 490"/>
                <a:gd name="T80" fmla="*/ 331 w 431"/>
                <a:gd name="T81" fmla="*/ 355 h 490"/>
                <a:gd name="T82" fmla="*/ 372 w 431"/>
                <a:gd name="T83" fmla="*/ 351 h 490"/>
                <a:gd name="T84" fmla="*/ 405 w 431"/>
                <a:gd name="T85" fmla="*/ 365 h 490"/>
                <a:gd name="T86" fmla="*/ 422 w 431"/>
                <a:gd name="T87" fmla="*/ 339 h 490"/>
                <a:gd name="T88" fmla="*/ 426 w 431"/>
                <a:gd name="T89" fmla="*/ 294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1" h="490">
                  <a:moveTo>
                    <a:pt x="426" y="294"/>
                  </a:moveTo>
                  <a:cubicBezTo>
                    <a:pt x="421" y="278"/>
                    <a:pt x="405" y="276"/>
                    <a:pt x="405" y="259"/>
                  </a:cubicBezTo>
                  <a:cubicBezTo>
                    <a:pt x="405" y="243"/>
                    <a:pt x="399" y="241"/>
                    <a:pt x="376" y="242"/>
                  </a:cubicBezTo>
                  <a:cubicBezTo>
                    <a:pt x="353" y="243"/>
                    <a:pt x="339" y="237"/>
                    <a:pt x="338" y="224"/>
                  </a:cubicBezTo>
                  <a:cubicBezTo>
                    <a:pt x="337" y="210"/>
                    <a:pt x="323" y="200"/>
                    <a:pt x="333" y="195"/>
                  </a:cubicBezTo>
                  <a:cubicBezTo>
                    <a:pt x="344" y="190"/>
                    <a:pt x="326" y="180"/>
                    <a:pt x="328" y="168"/>
                  </a:cubicBezTo>
                  <a:cubicBezTo>
                    <a:pt x="330" y="155"/>
                    <a:pt x="322" y="150"/>
                    <a:pt x="315" y="144"/>
                  </a:cubicBezTo>
                  <a:cubicBezTo>
                    <a:pt x="307" y="138"/>
                    <a:pt x="276" y="147"/>
                    <a:pt x="276" y="135"/>
                  </a:cubicBezTo>
                  <a:cubicBezTo>
                    <a:pt x="276" y="124"/>
                    <a:pt x="258" y="122"/>
                    <a:pt x="247" y="122"/>
                  </a:cubicBezTo>
                  <a:cubicBezTo>
                    <a:pt x="237" y="122"/>
                    <a:pt x="244" y="108"/>
                    <a:pt x="233" y="109"/>
                  </a:cubicBezTo>
                  <a:cubicBezTo>
                    <a:pt x="221" y="110"/>
                    <a:pt x="223" y="102"/>
                    <a:pt x="208" y="104"/>
                  </a:cubicBezTo>
                  <a:cubicBezTo>
                    <a:pt x="192" y="106"/>
                    <a:pt x="183" y="99"/>
                    <a:pt x="166" y="79"/>
                  </a:cubicBezTo>
                  <a:cubicBezTo>
                    <a:pt x="149" y="60"/>
                    <a:pt x="151" y="21"/>
                    <a:pt x="155" y="11"/>
                  </a:cubicBezTo>
                  <a:cubicBezTo>
                    <a:pt x="158" y="0"/>
                    <a:pt x="135" y="9"/>
                    <a:pt x="121" y="9"/>
                  </a:cubicBezTo>
                  <a:cubicBezTo>
                    <a:pt x="108" y="9"/>
                    <a:pt x="94" y="19"/>
                    <a:pt x="80" y="27"/>
                  </a:cubicBezTo>
                  <a:cubicBezTo>
                    <a:pt x="65" y="36"/>
                    <a:pt x="57" y="36"/>
                    <a:pt x="50" y="43"/>
                  </a:cubicBezTo>
                  <a:cubicBezTo>
                    <a:pt x="42" y="50"/>
                    <a:pt x="31" y="54"/>
                    <a:pt x="19" y="50"/>
                  </a:cubicBezTo>
                  <a:cubicBezTo>
                    <a:pt x="16" y="49"/>
                    <a:pt x="12" y="48"/>
                    <a:pt x="8" y="48"/>
                  </a:cubicBezTo>
                  <a:cubicBezTo>
                    <a:pt x="14" y="63"/>
                    <a:pt x="29" y="88"/>
                    <a:pt x="32" y="97"/>
                  </a:cubicBezTo>
                  <a:cubicBezTo>
                    <a:pt x="36" y="108"/>
                    <a:pt x="27" y="112"/>
                    <a:pt x="22" y="116"/>
                  </a:cubicBezTo>
                  <a:cubicBezTo>
                    <a:pt x="18" y="120"/>
                    <a:pt x="25" y="157"/>
                    <a:pt x="26" y="166"/>
                  </a:cubicBezTo>
                  <a:cubicBezTo>
                    <a:pt x="27" y="174"/>
                    <a:pt x="11" y="190"/>
                    <a:pt x="17" y="195"/>
                  </a:cubicBezTo>
                  <a:cubicBezTo>
                    <a:pt x="24" y="200"/>
                    <a:pt x="9" y="216"/>
                    <a:pt x="9" y="225"/>
                  </a:cubicBezTo>
                  <a:cubicBezTo>
                    <a:pt x="9" y="234"/>
                    <a:pt x="22" y="234"/>
                    <a:pt x="22" y="242"/>
                  </a:cubicBezTo>
                  <a:cubicBezTo>
                    <a:pt x="22" y="249"/>
                    <a:pt x="11" y="265"/>
                    <a:pt x="4" y="270"/>
                  </a:cubicBezTo>
                  <a:cubicBezTo>
                    <a:pt x="0" y="272"/>
                    <a:pt x="0" y="278"/>
                    <a:pt x="1" y="284"/>
                  </a:cubicBezTo>
                  <a:cubicBezTo>
                    <a:pt x="3" y="283"/>
                    <a:pt x="4" y="293"/>
                    <a:pt x="15" y="301"/>
                  </a:cubicBezTo>
                  <a:cubicBezTo>
                    <a:pt x="28" y="310"/>
                    <a:pt x="13" y="326"/>
                    <a:pt x="24" y="338"/>
                  </a:cubicBezTo>
                  <a:cubicBezTo>
                    <a:pt x="34" y="351"/>
                    <a:pt x="45" y="352"/>
                    <a:pt x="38" y="358"/>
                  </a:cubicBezTo>
                  <a:cubicBezTo>
                    <a:pt x="31" y="364"/>
                    <a:pt x="39" y="377"/>
                    <a:pt x="31" y="383"/>
                  </a:cubicBezTo>
                  <a:cubicBezTo>
                    <a:pt x="22" y="389"/>
                    <a:pt x="34" y="408"/>
                    <a:pt x="43" y="412"/>
                  </a:cubicBezTo>
                  <a:cubicBezTo>
                    <a:pt x="53" y="416"/>
                    <a:pt x="46" y="435"/>
                    <a:pt x="56" y="444"/>
                  </a:cubicBezTo>
                  <a:cubicBezTo>
                    <a:pt x="65" y="454"/>
                    <a:pt x="61" y="476"/>
                    <a:pt x="64" y="483"/>
                  </a:cubicBezTo>
                  <a:cubicBezTo>
                    <a:pt x="67" y="490"/>
                    <a:pt x="95" y="472"/>
                    <a:pt x="112" y="455"/>
                  </a:cubicBezTo>
                  <a:cubicBezTo>
                    <a:pt x="129" y="437"/>
                    <a:pt x="128" y="452"/>
                    <a:pt x="143" y="454"/>
                  </a:cubicBezTo>
                  <a:cubicBezTo>
                    <a:pt x="159" y="456"/>
                    <a:pt x="176" y="456"/>
                    <a:pt x="184" y="470"/>
                  </a:cubicBezTo>
                  <a:cubicBezTo>
                    <a:pt x="191" y="485"/>
                    <a:pt x="199" y="456"/>
                    <a:pt x="204" y="450"/>
                  </a:cubicBezTo>
                  <a:cubicBezTo>
                    <a:pt x="210" y="443"/>
                    <a:pt x="245" y="452"/>
                    <a:pt x="251" y="450"/>
                  </a:cubicBezTo>
                  <a:cubicBezTo>
                    <a:pt x="258" y="447"/>
                    <a:pt x="263" y="403"/>
                    <a:pt x="262" y="395"/>
                  </a:cubicBezTo>
                  <a:cubicBezTo>
                    <a:pt x="261" y="388"/>
                    <a:pt x="276" y="371"/>
                    <a:pt x="289" y="362"/>
                  </a:cubicBezTo>
                  <a:cubicBezTo>
                    <a:pt x="301" y="354"/>
                    <a:pt x="321" y="360"/>
                    <a:pt x="331" y="355"/>
                  </a:cubicBezTo>
                  <a:cubicBezTo>
                    <a:pt x="342" y="350"/>
                    <a:pt x="357" y="351"/>
                    <a:pt x="372" y="351"/>
                  </a:cubicBezTo>
                  <a:cubicBezTo>
                    <a:pt x="386" y="351"/>
                    <a:pt x="397" y="365"/>
                    <a:pt x="405" y="365"/>
                  </a:cubicBezTo>
                  <a:cubicBezTo>
                    <a:pt x="414" y="365"/>
                    <a:pt x="424" y="352"/>
                    <a:pt x="422" y="339"/>
                  </a:cubicBezTo>
                  <a:cubicBezTo>
                    <a:pt x="420" y="327"/>
                    <a:pt x="431" y="309"/>
                    <a:pt x="426" y="2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16"/>
            <p:cNvSpPr>
              <a:spLocks/>
            </p:cNvSpPr>
            <p:nvPr/>
          </p:nvSpPr>
          <p:spPr bwMode="auto">
            <a:xfrm>
              <a:off x="7947026" y="9240838"/>
              <a:ext cx="588963" cy="852488"/>
            </a:xfrm>
            <a:custGeom>
              <a:avLst/>
              <a:gdLst>
                <a:gd name="T0" fmla="*/ 419 w 455"/>
                <a:gd name="T1" fmla="*/ 625 h 659"/>
                <a:gd name="T2" fmla="*/ 420 w 455"/>
                <a:gd name="T3" fmla="*/ 624 h 659"/>
                <a:gd name="T4" fmla="*/ 423 w 455"/>
                <a:gd name="T5" fmla="*/ 610 h 659"/>
                <a:gd name="T6" fmla="*/ 441 w 455"/>
                <a:gd name="T7" fmla="*/ 582 h 659"/>
                <a:gd name="T8" fmla="*/ 428 w 455"/>
                <a:gd name="T9" fmla="*/ 565 h 659"/>
                <a:gd name="T10" fmla="*/ 436 w 455"/>
                <a:gd name="T11" fmla="*/ 535 h 659"/>
                <a:gd name="T12" fmla="*/ 445 w 455"/>
                <a:gd name="T13" fmla="*/ 506 h 659"/>
                <a:gd name="T14" fmla="*/ 441 w 455"/>
                <a:gd name="T15" fmla="*/ 456 h 659"/>
                <a:gd name="T16" fmla="*/ 451 w 455"/>
                <a:gd name="T17" fmla="*/ 437 h 659"/>
                <a:gd name="T18" fmla="*/ 427 w 455"/>
                <a:gd name="T19" fmla="*/ 388 h 659"/>
                <a:gd name="T20" fmla="*/ 393 w 455"/>
                <a:gd name="T21" fmla="*/ 389 h 659"/>
                <a:gd name="T22" fmla="*/ 384 w 455"/>
                <a:gd name="T23" fmla="*/ 343 h 659"/>
                <a:gd name="T24" fmla="*/ 369 w 455"/>
                <a:gd name="T25" fmla="*/ 346 h 659"/>
                <a:gd name="T26" fmla="*/ 331 w 455"/>
                <a:gd name="T27" fmla="*/ 352 h 659"/>
                <a:gd name="T28" fmla="*/ 313 w 455"/>
                <a:gd name="T29" fmla="*/ 332 h 659"/>
                <a:gd name="T30" fmla="*/ 295 w 455"/>
                <a:gd name="T31" fmla="*/ 318 h 659"/>
                <a:gd name="T32" fmla="*/ 280 w 455"/>
                <a:gd name="T33" fmla="*/ 288 h 659"/>
                <a:gd name="T34" fmla="*/ 271 w 455"/>
                <a:gd name="T35" fmla="*/ 258 h 659"/>
                <a:gd name="T36" fmla="*/ 276 w 455"/>
                <a:gd name="T37" fmla="*/ 235 h 659"/>
                <a:gd name="T38" fmla="*/ 292 w 455"/>
                <a:gd name="T39" fmla="*/ 216 h 659"/>
                <a:gd name="T40" fmla="*/ 303 w 455"/>
                <a:gd name="T41" fmla="*/ 183 h 659"/>
                <a:gd name="T42" fmla="*/ 334 w 455"/>
                <a:gd name="T43" fmla="*/ 162 h 659"/>
                <a:gd name="T44" fmla="*/ 377 w 455"/>
                <a:gd name="T45" fmla="*/ 147 h 659"/>
                <a:gd name="T46" fmla="*/ 405 w 455"/>
                <a:gd name="T47" fmla="*/ 145 h 659"/>
                <a:gd name="T48" fmla="*/ 385 w 455"/>
                <a:gd name="T49" fmla="*/ 128 h 659"/>
                <a:gd name="T50" fmla="*/ 403 w 455"/>
                <a:gd name="T51" fmla="*/ 99 h 659"/>
                <a:gd name="T52" fmla="*/ 377 w 455"/>
                <a:gd name="T53" fmla="*/ 78 h 659"/>
                <a:gd name="T54" fmla="*/ 354 w 455"/>
                <a:gd name="T55" fmla="*/ 79 h 659"/>
                <a:gd name="T56" fmla="*/ 333 w 455"/>
                <a:gd name="T57" fmla="*/ 82 h 659"/>
                <a:gd name="T58" fmla="*/ 293 w 455"/>
                <a:gd name="T59" fmla="*/ 77 h 659"/>
                <a:gd name="T60" fmla="*/ 279 w 455"/>
                <a:gd name="T61" fmla="*/ 55 h 659"/>
                <a:gd name="T62" fmla="*/ 257 w 455"/>
                <a:gd name="T63" fmla="*/ 33 h 659"/>
                <a:gd name="T64" fmla="*/ 236 w 455"/>
                <a:gd name="T65" fmla="*/ 3 h 659"/>
                <a:gd name="T66" fmla="*/ 206 w 455"/>
                <a:gd name="T67" fmla="*/ 4 h 659"/>
                <a:gd name="T68" fmla="*/ 214 w 455"/>
                <a:gd name="T69" fmla="*/ 29 h 659"/>
                <a:gd name="T70" fmla="*/ 195 w 455"/>
                <a:gd name="T71" fmla="*/ 65 h 659"/>
                <a:gd name="T72" fmla="*/ 126 w 455"/>
                <a:gd name="T73" fmla="*/ 102 h 659"/>
                <a:gd name="T74" fmla="*/ 94 w 455"/>
                <a:gd name="T75" fmla="*/ 159 h 659"/>
                <a:gd name="T76" fmla="*/ 69 w 455"/>
                <a:gd name="T77" fmla="*/ 160 h 659"/>
                <a:gd name="T78" fmla="*/ 42 w 455"/>
                <a:gd name="T79" fmla="*/ 153 h 659"/>
                <a:gd name="T80" fmla="*/ 42 w 455"/>
                <a:gd name="T81" fmla="*/ 135 h 659"/>
                <a:gd name="T82" fmla="*/ 35 w 455"/>
                <a:gd name="T83" fmla="*/ 117 h 659"/>
                <a:gd name="T84" fmla="*/ 6 w 455"/>
                <a:gd name="T85" fmla="*/ 148 h 659"/>
                <a:gd name="T86" fmla="*/ 19 w 455"/>
                <a:gd name="T87" fmla="*/ 196 h 659"/>
                <a:gd name="T88" fmla="*/ 8 w 455"/>
                <a:gd name="T89" fmla="*/ 205 h 659"/>
                <a:gd name="T90" fmla="*/ 47 w 455"/>
                <a:gd name="T91" fmla="*/ 236 h 659"/>
                <a:gd name="T92" fmla="*/ 82 w 455"/>
                <a:gd name="T93" fmla="*/ 284 h 659"/>
                <a:gd name="T94" fmla="*/ 107 w 455"/>
                <a:gd name="T95" fmla="*/ 338 h 659"/>
                <a:gd name="T96" fmla="*/ 161 w 455"/>
                <a:gd name="T97" fmla="*/ 442 h 659"/>
                <a:gd name="T98" fmla="*/ 182 w 455"/>
                <a:gd name="T99" fmla="*/ 487 h 659"/>
                <a:gd name="T100" fmla="*/ 196 w 455"/>
                <a:gd name="T101" fmla="*/ 519 h 659"/>
                <a:gd name="T102" fmla="*/ 251 w 455"/>
                <a:gd name="T103" fmla="*/ 558 h 659"/>
                <a:gd name="T104" fmla="*/ 352 w 455"/>
                <a:gd name="T105" fmla="*/ 620 h 659"/>
                <a:gd name="T106" fmla="*/ 394 w 455"/>
                <a:gd name="T107" fmla="*/ 652 h 659"/>
                <a:gd name="T108" fmla="*/ 396 w 455"/>
                <a:gd name="T109" fmla="*/ 659 h 659"/>
                <a:gd name="T110" fmla="*/ 404 w 455"/>
                <a:gd name="T111" fmla="*/ 653 h 659"/>
                <a:gd name="T112" fmla="*/ 419 w 455"/>
                <a:gd name="T113" fmla="*/ 625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5" h="659">
                  <a:moveTo>
                    <a:pt x="419" y="625"/>
                  </a:moveTo>
                  <a:cubicBezTo>
                    <a:pt x="419" y="624"/>
                    <a:pt x="419" y="624"/>
                    <a:pt x="420" y="624"/>
                  </a:cubicBezTo>
                  <a:cubicBezTo>
                    <a:pt x="419" y="618"/>
                    <a:pt x="419" y="612"/>
                    <a:pt x="423" y="610"/>
                  </a:cubicBezTo>
                  <a:cubicBezTo>
                    <a:pt x="430" y="605"/>
                    <a:pt x="441" y="589"/>
                    <a:pt x="441" y="582"/>
                  </a:cubicBezTo>
                  <a:cubicBezTo>
                    <a:pt x="441" y="574"/>
                    <a:pt x="428" y="574"/>
                    <a:pt x="428" y="565"/>
                  </a:cubicBezTo>
                  <a:cubicBezTo>
                    <a:pt x="428" y="556"/>
                    <a:pt x="443" y="540"/>
                    <a:pt x="436" y="535"/>
                  </a:cubicBezTo>
                  <a:cubicBezTo>
                    <a:pt x="430" y="530"/>
                    <a:pt x="446" y="514"/>
                    <a:pt x="445" y="506"/>
                  </a:cubicBezTo>
                  <a:cubicBezTo>
                    <a:pt x="444" y="497"/>
                    <a:pt x="437" y="460"/>
                    <a:pt x="441" y="456"/>
                  </a:cubicBezTo>
                  <a:cubicBezTo>
                    <a:pt x="446" y="452"/>
                    <a:pt x="455" y="448"/>
                    <a:pt x="451" y="437"/>
                  </a:cubicBezTo>
                  <a:cubicBezTo>
                    <a:pt x="448" y="428"/>
                    <a:pt x="433" y="403"/>
                    <a:pt x="427" y="388"/>
                  </a:cubicBezTo>
                  <a:cubicBezTo>
                    <a:pt x="415" y="386"/>
                    <a:pt x="401" y="386"/>
                    <a:pt x="393" y="389"/>
                  </a:cubicBezTo>
                  <a:cubicBezTo>
                    <a:pt x="381" y="393"/>
                    <a:pt x="384" y="357"/>
                    <a:pt x="384" y="343"/>
                  </a:cubicBezTo>
                  <a:cubicBezTo>
                    <a:pt x="384" y="330"/>
                    <a:pt x="373" y="337"/>
                    <a:pt x="369" y="346"/>
                  </a:cubicBezTo>
                  <a:cubicBezTo>
                    <a:pt x="365" y="356"/>
                    <a:pt x="348" y="352"/>
                    <a:pt x="331" y="352"/>
                  </a:cubicBezTo>
                  <a:cubicBezTo>
                    <a:pt x="315" y="352"/>
                    <a:pt x="323" y="331"/>
                    <a:pt x="313" y="332"/>
                  </a:cubicBezTo>
                  <a:cubicBezTo>
                    <a:pt x="302" y="333"/>
                    <a:pt x="294" y="329"/>
                    <a:pt x="295" y="318"/>
                  </a:cubicBezTo>
                  <a:cubicBezTo>
                    <a:pt x="296" y="308"/>
                    <a:pt x="288" y="300"/>
                    <a:pt x="280" y="288"/>
                  </a:cubicBezTo>
                  <a:cubicBezTo>
                    <a:pt x="273" y="277"/>
                    <a:pt x="265" y="265"/>
                    <a:pt x="271" y="258"/>
                  </a:cubicBezTo>
                  <a:cubicBezTo>
                    <a:pt x="277" y="251"/>
                    <a:pt x="267" y="245"/>
                    <a:pt x="276" y="235"/>
                  </a:cubicBezTo>
                  <a:cubicBezTo>
                    <a:pt x="285" y="226"/>
                    <a:pt x="295" y="229"/>
                    <a:pt x="292" y="216"/>
                  </a:cubicBezTo>
                  <a:cubicBezTo>
                    <a:pt x="289" y="204"/>
                    <a:pt x="302" y="197"/>
                    <a:pt x="303" y="183"/>
                  </a:cubicBezTo>
                  <a:cubicBezTo>
                    <a:pt x="304" y="170"/>
                    <a:pt x="320" y="174"/>
                    <a:pt x="334" y="162"/>
                  </a:cubicBezTo>
                  <a:cubicBezTo>
                    <a:pt x="349" y="151"/>
                    <a:pt x="365" y="157"/>
                    <a:pt x="377" y="147"/>
                  </a:cubicBezTo>
                  <a:cubicBezTo>
                    <a:pt x="389" y="137"/>
                    <a:pt x="397" y="145"/>
                    <a:pt x="405" y="145"/>
                  </a:cubicBezTo>
                  <a:cubicBezTo>
                    <a:pt x="400" y="138"/>
                    <a:pt x="387" y="134"/>
                    <a:pt x="385" y="128"/>
                  </a:cubicBezTo>
                  <a:cubicBezTo>
                    <a:pt x="381" y="121"/>
                    <a:pt x="398" y="107"/>
                    <a:pt x="403" y="99"/>
                  </a:cubicBezTo>
                  <a:cubicBezTo>
                    <a:pt x="408" y="90"/>
                    <a:pt x="383" y="80"/>
                    <a:pt x="377" y="78"/>
                  </a:cubicBezTo>
                  <a:cubicBezTo>
                    <a:pt x="371" y="75"/>
                    <a:pt x="360" y="83"/>
                    <a:pt x="354" y="79"/>
                  </a:cubicBezTo>
                  <a:cubicBezTo>
                    <a:pt x="348" y="75"/>
                    <a:pt x="338" y="78"/>
                    <a:pt x="333" y="82"/>
                  </a:cubicBezTo>
                  <a:cubicBezTo>
                    <a:pt x="328" y="85"/>
                    <a:pt x="291" y="88"/>
                    <a:pt x="293" y="77"/>
                  </a:cubicBezTo>
                  <a:cubicBezTo>
                    <a:pt x="294" y="66"/>
                    <a:pt x="278" y="62"/>
                    <a:pt x="279" y="55"/>
                  </a:cubicBezTo>
                  <a:cubicBezTo>
                    <a:pt x="280" y="47"/>
                    <a:pt x="271" y="34"/>
                    <a:pt x="257" y="33"/>
                  </a:cubicBezTo>
                  <a:cubicBezTo>
                    <a:pt x="244" y="31"/>
                    <a:pt x="246" y="9"/>
                    <a:pt x="236" y="3"/>
                  </a:cubicBezTo>
                  <a:cubicBezTo>
                    <a:pt x="231" y="0"/>
                    <a:pt x="217" y="2"/>
                    <a:pt x="206" y="4"/>
                  </a:cubicBezTo>
                  <a:cubicBezTo>
                    <a:pt x="218" y="17"/>
                    <a:pt x="222" y="23"/>
                    <a:pt x="214" y="29"/>
                  </a:cubicBezTo>
                  <a:cubicBezTo>
                    <a:pt x="204" y="38"/>
                    <a:pt x="214" y="39"/>
                    <a:pt x="195" y="65"/>
                  </a:cubicBezTo>
                  <a:cubicBezTo>
                    <a:pt x="175" y="91"/>
                    <a:pt x="142" y="98"/>
                    <a:pt x="126" y="102"/>
                  </a:cubicBezTo>
                  <a:cubicBezTo>
                    <a:pt x="109" y="107"/>
                    <a:pt x="103" y="137"/>
                    <a:pt x="94" y="159"/>
                  </a:cubicBezTo>
                  <a:cubicBezTo>
                    <a:pt x="85" y="180"/>
                    <a:pt x="78" y="172"/>
                    <a:pt x="69" y="160"/>
                  </a:cubicBezTo>
                  <a:cubicBezTo>
                    <a:pt x="60" y="148"/>
                    <a:pt x="52" y="163"/>
                    <a:pt x="42" y="153"/>
                  </a:cubicBezTo>
                  <a:cubicBezTo>
                    <a:pt x="31" y="143"/>
                    <a:pt x="36" y="143"/>
                    <a:pt x="42" y="135"/>
                  </a:cubicBezTo>
                  <a:cubicBezTo>
                    <a:pt x="45" y="131"/>
                    <a:pt x="42" y="124"/>
                    <a:pt x="35" y="117"/>
                  </a:cubicBezTo>
                  <a:cubicBezTo>
                    <a:pt x="23" y="119"/>
                    <a:pt x="12" y="135"/>
                    <a:pt x="6" y="148"/>
                  </a:cubicBezTo>
                  <a:cubicBezTo>
                    <a:pt x="0" y="161"/>
                    <a:pt x="17" y="187"/>
                    <a:pt x="19" y="196"/>
                  </a:cubicBezTo>
                  <a:cubicBezTo>
                    <a:pt x="22" y="205"/>
                    <a:pt x="10" y="197"/>
                    <a:pt x="8" y="205"/>
                  </a:cubicBezTo>
                  <a:cubicBezTo>
                    <a:pt x="7" y="214"/>
                    <a:pt x="34" y="226"/>
                    <a:pt x="47" y="236"/>
                  </a:cubicBezTo>
                  <a:cubicBezTo>
                    <a:pt x="59" y="245"/>
                    <a:pt x="70" y="272"/>
                    <a:pt x="82" y="284"/>
                  </a:cubicBezTo>
                  <a:cubicBezTo>
                    <a:pt x="93" y="297"/>
                    <a:pt x="94" y="307"/>
                    <a:pt x="107" y="338"/>
                  </a:cubicBezTo>
                  <a:cubicBezTo>
                    <a:pt x="119" y="368"/>
                    <a:pt x="144" y="420"/>
                    <a:pt x="161" y="442"/>
                  </a:cubicBezTo>
                  <a:cubicBezTo>
                    <a:pt x="178" y="463"/>
                    <a:pt x="186" y="481"/>
                    <a:pt x="182" y="487"/>
                  </a:cubicBezTo>
                  <a:cubicBezTo>
                    <a:pt x="178" y="493"/>
                    <a:pt x="183" y="510"/>
                    <a:pt x="196" y="519"/>
                  </a:cubicBezTo>
                  <a:cubicBezTo>
                    <a:pt x="208" y="527"/>
                    <a:pt x="218" y="542"/>
                    <a:pt x="251" y="558"/>
                  </a:cubicBezTo>
                  <a:cubicBezTo>
                    <a:pt x="284" y="574"/>
                    <a:pt x="344" y="605"/>
                    <a:pt x="352" y="620"/>
                  </a:cubicBezTo>
                  <a:cubicBezTo>
                    <a:pt x="361" y="635"/>
                    <a:pt x="389" y="649"/>
                    <a:pt x="394" y="652"/>
                  </a:cubicBezTo>
                  <a:cubicBezTo>
                    <a:pt x="396" y="653"/>
                    <a:pt x="396" y="656"/>
                    <a:pt x="396" y="659"/>
                  </a:cubicBezTo>
                  <a:cubicBezTo>
                    <a:pt x="400" y="656"/>
                    <a:pt x="402" y="654"/>
                    <a:pt x="404" y="653"/>
                  </a:cubicBezTo>
                  <a:cubicBezTo>
                    <a:pt x="414" y="648"/>
                    <a:pt x="415" y="630"/>
                    <a:pt x="419" y="6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17"/>
            <p:cNvSpPr>
              <a:spLocks/>
            </p:cNvSpPr>
            <p:nvPr/>
          </p:nvSpPr>
          <p:spPr bwMode="auto">
            <a:xfrm>
              <a:off x="8312151" y="8675688"/>
              <a:ext cx="633413" cy="530225"/>
            </a:xfrm>
            <a:custGeom>
              <a:avLst/>
              <a:gdLst>
                <a:gd name="T0" fmla="*/ 49 w 489"/>
                <a:gd name="T1" fmla="*/ 25 h 409"/>
                <a:gd name="T2" fmla="*/ 19 w 489"/>
                <a:gd name="T3" fmla="*/ 65 h 409"/>
                <a:gd name="T4" fmla="*/ 13 w 489"/>
                <a:gd name="T5" fmla="*/ 91 h 409"/>
                <a:gd name="T6" fmla="*/ 8 w 489"/>
                <a:gd name="T7" fmla="*/ 107 h 409"/>
                <a:gd name="T8" fmla="*/ 25 w 489"/>
                <a:gd name="T9" fmla="*/ 115 h 409"/>
                <a:gd name="T10" fmla="*/ 40 w 489"/>
                <a:gd name="T11" fmla="*/ 138 h 409"/>
                <a:gd name="T12" fmla="*/ 63 w 489"/>
                <a:gd name="T13" fmla="*/ 185 h 409"/>
                <a:gd name="T14" fmla="*/ 123 w 489"/>
                <a:gd name="T15" fmla="*/ 190 h 409"/>
                <a:gd name="T16" fmla="*/ 172 w 489"/>
                <a:gd name="T17" fmla="*/ 212 h 409"/>
                <a:gd name="T18" fmla="*/ 213 w 489"/>
                <a:gd name="T19" fmla="*/ 222 h 409"/>
                <a:gd name="T20" fmla="*/ 205 w 489"/>
                <a:gd name="T21" fmla="*/ 287 h 409"/>
                <a:gd name="T22" fmla="*/ 219 w 489"/>
                <a:gd name="T23" fmla="*/ 314 h 409"/>
                <a:gd name="T24" fmla="*/ 217 w 489"/>
                <a:gd name="T25" fmla="*/ 340 h 409"/>
                <a:gd name="T26" fmla="*/ 224 w 489"/>
                <a:gd name="T27" fmla="*/ 358 h 409"/>
                <a:gd name="T28" fmla="*/ 219 w 489"/>
                <a:gd name="T29" fmla="*/ 361 h 409"/>
                <a:gd name="T30" fmla="*/ 246 w 489"/>
                <a:gd name="T31" fmla="*/ 397 h 409"/>
                <a:gd name="T32" fmla="*/ 267 w 489"/>
                <a:gd name="T33" fmla="*/ 405 h 409"/>
                <a:gd name="T34" fmla="*/ 286 w 489"/>
                <a:gd name="T35" fmla="*/ 402 h 409"/>
                <a:gd name="T36" fmla="*/ 310 w 489"/>
                <a:gd name="T37" fmla="*/ 389 h 409"/>
                <a:gd name="T38" fmla="*/ 333 w 489"/>
                <a:gd name="T39" fmla="*/ 378 h 409"/>
                <a:gd name="T40" fmla="*/ 353 w 489"/>
                <a:gd name="T41" fmla="*/ 359 h 409"/>
                <a:gd name="T42" fmla="*/ 357 w 489"/>
                <a:gd name="T43" fmla="*/ 344 h 409"/>
                <a:gd name="T44" fmla="*/ 340 w 489"/>
                <a:gd name="T45" fmla="*/ 340 h 409"/>
                <a:gd name="T46" fmla="*/ 330 w 489"/>
                <a:gd name="T47" fmla="*/ 317 h 409"/>
                <a:gd name="T48" fmla="*/ 316 w 489"/>
                <a:gd name="T49" fmla="*/ 291 h 409"/>
                <a:gd name="T50" fmla="*/ 340 w 489"/>
                <a:gd name="T51" fmla="*/ 287 h 409"/>
                <a:gd name="T52" fmla="*/ 370 w 489"/>
                <a:gd name="T53" fmla="*/ 297 h 409"/>
                <a:gd name="T54" fmla="*/ 384 w 489"/>
                <a:gd name="T55" fmla="*/ 298 h 409"/>
                <a:gd name="T56" fmla="*/ 408 w 489"/>
                <a:gd name="T57" fmla="*/ 285 h 409"/>
                <a:gd name="T58" fmla="*/ 451 w 489"/>
                <a:gd name="T59" fmla="*/ 268 h 409"/>
                <a:gd name="T60" fmla="*/ 461 w 489"/>
                <a:gd name="T61" fmla="*/ 255 h 409"/>
                <a:gd name="T62" fmla="*/ 438 w 489"/>
                <a:gd name="T63" fmla="*/ 227 h 409"/>
                <a:gd name="T64" fmla="*/ 442 w 489"/>
                <a:gd name="T65" fmla="*/ 208 h 409"/>
                <a:gd name="T66" fmla="*/ 458 w 489"/>
                <a:gd name="T67" fmla="*/ 192 h 409"/>
                <a:gd name="T68" fmla="*/ 463 w 489"/>
                <a:gd name="T69" fmla="*/ 173 h 409"/>
                <a:gd name="T70" fmla="*/ 476 w 489"/>
                <a:gd name="T71" fmla="*/ 149 h 409"/>
                <a:gd name="T72" fmla="*/ 489 w 489"/>
                <a:gd name="T73" fmla="*/ 132 h 409"/>
                <a:gd name="T74" fmla="*/ 438 w 489"/>
                <a:gd name="T75" fmla="*/ 126 h 409"/>
                <a:gd name="T76" fmla="*/ 447 w 489"/>
                <a:gd name="T77" fmla="*/ 98 h 409"/>
                <a:gd name="T78" fmla="*/ 395 w 489"/>
                <a:gd name="T79" fmla="*/ 78 h 409"/>
                <a:gd name="T80" fmla="*/ 399 w 489"/>
                <a:gd name="T81" fmla="*/ 59 h 409"/>
                <a:gd name="T82" fmla="*/ 370 w 489"/>
                <a:gd name="T83" fmla="*/ 50 h 409"/>
                <a:gd name="T84" fmla="*/ 302 w 489"/>
                <a:gd name="T85" fmla="*/ 74 h 409"/>
                <a:gd name="T86" fmla="*/ 236 w 489"/>
                <a:gd name="T87" fmla="*/ 55 h 409"/>
                <a:gd name="T88" fmla="*/ 190 w 489"/>
                <a:gd name="T89" fmla="*/ 47 h 409"/>
                <a:gd name="T90" fmla="*/ 162 w 489"/>
                <a:gd name="T91" fmla="*/ 20 h 409"/>
                <a:gd name="T92" fmla="*/ 133 w 489"/>
                <a:gd name="T93" fmla="*/ 0 h 409"/>
                <a:gd name="T94" fmla="*/ 123 w 489"/>
                <a:gd name="T95" fmla="*/ 23 h 409"/>
                <a:gd name="T96" fmla="*/ 75 w 489"/>
                <a:gd name="T97" fmla="*/ 50 h 409"/>
                <a:gd name="T98" fmla="*/ 87 w 489"/>
                <a:gd name="T99" fmla="*/ 102 h 409"/>
                <a:gd name="T100" fmla="*/ 49 w 489"/>
                <a:gd name="T101" fmla="*/ 89 h 409"/>
                <a:gd name="T102" fmla="*/ 65 w 489"/>
                <a:gd name="T103" fmla="*/ 43 h 409"/>
                <a:gd name="T104" fmla="*/ 60 w 489"/>
                <a:gd name="T105" fmla="*/ 19 h 409"/>
                <a:gd name="T106" fmla="*/ 49 w 489"/>
                <a:gd name="T107" fmla="*/ 25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9" h="409">
                  <a:moveTo>
                    <a:pt x="49" y="25"/>
                  </a:moveTo>
                  <a:cubicBezTo>
                    <a:pt x="39" y="39"/>
                    <a:pt x="19" y="51"/>
                    <a:pt x="19" y="65"/>
                  </a:cubicBezTo>
                  <a:cubicBezTo>
                    <a:pt x="18" y="79"/>
                    <a:pt x="19" y="85"/>
                    <a:pt x="13" y="91"/>
                  </a:cubicBezTo>
                  <a:cubicBezTo>
                    <a:pt x="8" y="98"/>
                    <a:pt x="0" y="108"/>
                    <a:pt x="8" y="107"/>
                  </a:cubicBezTo>
                  <a:cubicBezTo>
                    <a:pt x="16" y="107"/>
                    <a:pt x="25" y="107"/>
                    <a:pt x="25" y="115"/>
                  </a:cubicBezTo>
                  <a:cubicBezTo>
                    <a:pt x="25" y="124"/>
                    <a:pt x="41" y="125"/>
                    <a:pt x="40" y="138"/>
                  </a:cubicBezTo>
                  <a:cubicBezTo>
                    <a:pt x="39" y="151"/>
                    <a:pt x="33" y="186"/>
                    <a:pt x="63" y="185"/>
                  </a:cubicBezTo>
                  <a:cubicBezTo>
                    <a:pt x="93" y="184"/>
                    <a:pt x="110" y="174"/>
                    <a:pt x="123" y="190"/>
                  </a:cubicBezTo>
                  <a:cubicBezTo>
                    <a:pt x="136" y="206"/>
                    <a:pt x="153" y="214"/>
                    <a:pt x="172" y="212"/>
                  </a:cubicBezTo>
                  <a:cubicBezTo>
                    <a:pt x="192" y="209"/>
                    <a:pt x="224" y="205"/>
                    <a:pt x="213" y="222"/>
                  </a:cubicBezTo>
                  <a:cubicBezTo>
                    <a:pt x="203" y="240"/>
                    <a:pt x="196" y="277"/>
                    <a:pt x="205" y="287"/>
                  </a:cubicBezTo>
                  <a:cubicBezTo>
                    <a:pt x="214" y="297"/>
                    <a:pt x="226" y="305"/>
                    <a:pt x="219" y="314"/>
                  </a:cubicBezTo>
                  <a:cubicBezTo>
                    <a:pt x="211" y="322"/>
                    <a:pt x="208" y="333"/>
                    <a:pt x="217" y="340"/>
                  </a:cubicBezTo>
                  <a:cubicBezTo>
                    <a:pt x="227" y="348"/>
                    <a:pt x="224" y="357"/>
                    <a:pt x="224" y="358"/>
                  </a:cubicBezTo>
                  <a:cubicBezTo>
                    <a:pt x="224" y="359"/>
                    <a:pt x="222" y="360"/>
                    <a:pt x="219" y="361"/>
                  </a:cubicBezTo>
                  <a:cubicBezTo>
                    <a:pt x="233" y="375"/>
                    <a:pt x="238" y="390"/>
                    <a:pt x="246" y="397"/>
                  </a:cubicBezTo>
                  <a:cubicBezTo>
                    <a:pt x="256" y="405"/>
                    <a:pt x="259" y="409"/>
                    <a:pt x="267" y="405"/>
                  </a:cubicBezTo>
                  <a:cubicBezTo>
                    <a:pt x="274" y="401"/>
                    <a:pt x="279" y="398"/>
                    <a:pt x="286" y="402"/>
                  </a:cubicBezTo>
                  <a:cubicBezTo>
                    <a:pt x="292" y="406"/>
                    <a:pt x="300" y="398"/>
                    <a:pt x="310" y="389"/>
                  </a:cubicBezTo>
                  <a:cubicBezTo>
                    <a:pt x="319" y="381"/>
                    <a:pt x="330" y="388"/>
                    <a:pt x="333" y="378"/>
                  </a:cubicBezTo>
                  <a:cubicBezTo>
                    <a:pt x="336" y="367"/>
                    <a:pt x="342" y="361"/>
                    <a:pt x="353" y="359"/>
                  </a:cubicBezTo>
                  <a:cubicBezTo>
                    <a:pt x="365" y="357"/>
                    <a:pt x="365" y="344"/>
                    <a:pt x="357" y="344"/>
                  </a:cubicBezTo>
                  <a:cubicBezTo>
                    <a:pt x="350" y="344"/>
                    <a:pt x="340" y="353"/>
                    <a:pt x="340" y="340"/>
                  </a:cubicBezTo>
                  <a:cubicBezTo>
                    <a:pt x="340" y="326"/>
                    <a:pt x="330" y="329"/>
                    <a:pt x="330" y="317"/>
                  </a:cubicBezTo>
                  <a:cubicBezTo>
                    <a:pt x="330" y="306"/>
                    <a:pt x="329" y="298"/>
                    <a:pt x="316" y="291"/>
                  </a:cubicBezTo>
                  <a:cubicBezTo>
                    <a:pt x="304" y="284"/>
                    <a:pt x="333" y="281"/>
                    <a:pt x="340" y="287"/>
                  </a:cubicBezTo>
                  <a:cubicBezTo>
                    <a:pt x="346" y="293"/>
                    <a:pt x="368" y="288"/>
                    <a:pt x="370" y="297"/>
                  </a:cubicBezTo>
                  <a:cubicBezTo>
                    <a:pt x="372" y="307"/>
                    <a:pt x="384" y="310"/>
                    <a:pt x="384" y="298"/>
                  </a:cubicBezTo>
                  <a:cubicBezTo>
                    <a:pt x="384" y="287"/>
                    <a:pt x="398" y="283"/>
                    <a:pt x="408" y="285"/>
                  </a:cubicBezTo>
                  <a:cubicBezTo>
                    <a:pt x="419" y="287"/>
                    <a:pt x="442" y="271"/>
                    <a:pt x="451" y="268"/>
                  </a:cubicBezTo>
                  <a:cubicBezTo>
                    <a:pt x="456" y="266"/>
                    <a:pt x="458" y="260"/>
                    <a:pt x="461" y="255"/>
                  </a:cubicBezTo>
                  <a:cubicBezTo>
                    <a:pt x="454" y="246"/>
                    <a:pt x="443" y="231"/>
                    <a:pt x="438" y="227"/>
                  </a:cubicBezTo>
                  <a:cubicBezTo>
                    <a:pt x="430" y="221"/>
                    <a:pt x="443" y="217"/>
                    <a:pt x="442" y="208"/>
                  </a:cubicBezTo>
                  <a:cubicBezTo>
                    <a:pt x="440" y="199"/>
                    <a:pt x="442" y="193"/>
                    <a:pt x="458" y="192"/>
                  </a:cubicBezTo>
                  <a:cubicBezTo>
                    <a:pt x="475" y="190"/>
                    <a:pt x="472" y="178"/>
                    <a:pt x="463" y="173"/>
                  </a:cubicBezTo>
                  <a:cubicBezTo>
                    <a:pt x="454" y="167"/>
                    <a:pt x="467" y="154"/>
                    <a:pt x="476" y="149"/>
                  </a:cubicBezTo>
                  <a:cubicBezTo>
                    <a:pt x="479" y="146"/>
                    <a:pt x="484" y="140"/>
                    <a:pt x="489" y="132"/>
                  </a:cubicBezTo>
                  <a:cubicBezTo>
                    <a:pt x="472" y="125"/>
                    <a:pt x="448" y="126"/>
                    <a:pt x="438" y="126"/>
                  </a:cubicBezTo>
                  <a:cubicBezTo>
                    <a:pt x="424" y="127"/>
                    <a:pt x="446" y="112"/>
                    <a:pt x="447" y="98"/>
                  </a:cubicBezTo>
                  <a:cubicBezTo>
                    <a:pt x="448" y="84"/>
                    <a:pt x="410" y="81"/>
                    <a:pt x="395" y="78"/>
                  </a:cubicBezTo>
                  <a:cubicBezTo>
                    <a:pt x="380" y="75"/>
                    <a:pt x="384" y="59"/>
                    <a:pt x="399" y="59"/>
                  </a:cubicBezTo>
                  <a:cubicBezTo>
                    <a:pt x="415" y="58"/>
                    <a:pt x="391" y="47"/>
                    <a:pt x="370" y="50"/>
                  </a:cubicBezTo>
                  <a:cubicBezTo>
                    <a:pt x="349" y="53"/>
                    <a:pt x="319" y="65"/>
                    <a:pt x="302" y="74"/>
                  </a:cubicBezTo>
                  <a:cubicBezTo>
                    <a:pt x="285" y="84"/>
                    <a:pt x="255" y="47"/>
                    <a:pt x="236" y="55"/>
                  </a:cubicBezTo>
                  <a:cubicBezTo>
                    <a:pt x="216" y="63"/>
                    <a:pt x="189" y="63"/>
                    <a:pt x="190" y="47"/>
                  </a:cubicBezTo>
                  <a:cubicBezTo>
                    <a:pt x="190" y="31"/>
                    <a:pt x="182" y="18"/>
                    <a:pt x="162" y="20"/>
                  </a:cubicBezTo>
                  <a:cubicBezTo>
                    <a:pt x="143" y="21"/>
                    <a:pt x="148" y="0"/>
                    <a:pt x="133" y="0"/>
                  </a:cubicBezTo>
                  <a:cubicBezTo>
                    <a:pt x="118" y="0"/>
                    <a:pt x="133" y="18"/>
                    <a:pt x="123" y="23"/>
                  </a:cubicBezTo>
                  <a:cubicBezTo>
                    <a:pt x="112" y="27"/>
                    <a:pt x="77" y="36"/>
                    <a:pt x="75" y="50"/>
                  </a:cubicBezTo>
                  <a:cubicBezTo>
                    <a:pt x="73" y="64"/>
                    <a:pt x="94" y="88"/>
                    <a:pt x="87" y="102"/>
                  </a:cubicBezTo>
                  <a:cubicBezTo>
                    <a:pt x="80" y="116"/>
                    <a:pt x="56" y="104"/>
                    <a:pt x="49" y="89"/>
                  </a:cubicBezTo>
                  <a:cubicBezTo>
                    <a:pt x="42" y="74"/>
                    <a:pt x="70" y="52"/>
                    <a:pt x="65" y="43"/>
                  </a:cubicBezTo>
                  <a:cubicBezTo>
                    <a:pt x="62" y="37"/>
                    <a:pt x="57" y="26"/>
                    <a:pt x="60" y="19"/>
                  </a:cubicBezTo>
                  <a:cubicBezTo>
                    <a:pt x="56" y="20"/>
                    <a:pt x="52" y="22"/>
                    <a:pt x="49"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18"/>
            <p:cNvSpPr>
              <a:spLocks/>
            </p:cNvSpPr>
            <p:nvPr/>
          </p:nvSpPr>
          <p:spPr bwMode="auto">
            <a:xfrm>
              <a:off x="9020176" y="8945563"/>
              <a:ext cx="195263" cy="206375"/>
            </a:xfrm>
            <a:custGeom>
              <a:avLst/>
              <a:gdLst>
                <a:gd name="T0" fmla="*/ 36 w 151"/>
                <a:gd name="T1" fmla="*/ 33 h 159"/>
                <a:gd name="T2" fmla="*/ 20 w 151"/>
                <a:gd name="T3" fmla="*/ 49 h 159"/>
                <a:gd name="T4" fmla="*/ 6 w 151"/>
                <a:gd name="T5" fmla="*/ 80 h 159"/>
                <a:gd name="T6" fmla="*/ 35 w 151"/>
                <a:gd name="T7" fmla="*/ 116 h 159"/>
                <a:gd name="T8" fmla="*/ 56 w 151"/>
                <a:gd name="T9" fmla="*/ 156 h 159"/>
                <a:gd name="T10" fmla="*/ 73 w 151"/>
                <a:gd name="T11" fmla="*/ 157 h 159"/>
                <a:gd name="T12" fmla="*/ 88 w 151"/>
                <a:gd name="T13" fmla="*/ 135 h 159"/>
                <a:gd name="T14" fmla="*/ 127 w 151"/>
                <a:gd name="T15" fmla="*/ 136 h 159"/>
                <a:gd name="T16" fmla="*/ 131 w 151"/>
                <a:gd name="T17" fmla="*/ 140 h 159"/>
                <a:gd name="T18" fmla="*/ 141 w 151"/>
                <a:gd name="T19" fmla="*/ 124 h 159"/>
                <a:gd name="T20" fmla="*/ 137 w 151"/>
                <a:gd name="T21" fmla="*/ 77 h 159"/>
                <a:gd name="T22" fmla="*/ 144 w 151"/>
                <a:gd name="T23" fmla="*/ 36 h 159"/>
                <a:gd name="T24" fmla="*/ 151 w 151"/>
                <a:gd name="T25" fmla="*/ 18 h 159"/>
                <a:gd name="T26" fmla="*/ 115 w 151"/>
                <a:gd name="T27" fmla="*/ 10 h 159"/>
                <a:gd name="T28" fmla="*/ 70 w 151"/>
                <a:gd name="T29" fmla="*/ 10 h 159"/>
                <a:gd name="T30" fmla="*/ 44 w 151"/>
                <a:gd name="T31" fmla="*/ 10 h 159"/>
                <a:gd name="T32" fmla="*/ 40 w 151"/>
                <a:gd name="T33" fmla="*/ 11 h 159"/>
                <a:gd name="T34" fmla="*/ 36 w 151"/>
                <a:gd name="T35" fmla="*/ 3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159">
                  <a:moveTo>
                    <a:pt x="36" y="33"/>
                  </a:moveTo>
                  <a:cubicBezTo>
                    <a:pt x="41" y="43"/>
                    <a:pt x="30" y="48"/>
                    <a:pt x="20" y="49"/>
                  </a:cubicBezTo>
                  <a:cubicBezTo>
                    <a:pt x="10" y="51"/>
                    <a:pt x="12" y="74"/>
                    <a:pt x="6" y="80"/>
                  </a:cubicBezTo>
                  <a:cubicBezTo>
                    <a:pt x="0" y="86"/>
                    <a:pt x="30" y="103"/>
                    <a:pt x="35" y="116"/>
                  </a:cubicBezTo>
                  <a:cubicBezTo>
                    <a:pt x="38" y="125"/>
                    <a:pt x="48" y="143"/>
                    <a:pt x="56" y="156"/>
                  </a:cubicBezTo>
                  <a:cubicBezTo>
                    <a:pt x="63" y="158"/>
                    <a:pt x="69" y="159"/>
                    <a:pt x="73" y="157"/>
                  </a:cubicBezTo>
                  <a:cubicBezTo>
                    <a:pt x="83" y="152"/>
                    <a:pt x="74" y="134"/>
                    <a:pt x="88" y="135"/>
                  </a:cubicBezTo>
                  <a:cubicBezTo>
                    <a:pt x="102" y="136"/>
                    <a:pt x="122" y="127"/>
                    <a:pt x="127" y="136"/>
                  </a:cubicBezTo>
                  <a:cubicBezTo>
                    <a:pt x="128" y="137"/>
                    <a:pt x="129" y="139"/>
                    <a:pt x="131" y="140"/>
                  </a:cubicBezTo>
                  <a:cubicBezTo>
                    <a:pt x="135" y="134"/>
                    <a:pt x="140" y="127"/>
                    <a:pt x="141" y="124"/>
                  </a:cubicBezTo>
                  <a:cubicBezTo>
                    <a:pt x="144" y="119"/>
                    <a:pt x="144" y="92"/>
                    <a:pt x="137" y="77"/>
                  </a:cubicBezTo>
                  <a:cubicBezTo>
                    <a:pt x="131" y="62"/>
                    <a:pt x="136" y="42"/>
                    <a:pt x="144" y="36"/>
                  </a:cubicBezTo>
                  <a:cubicBezTo>
                    <a:pt x="145" y="34"/>
                    <a:pt x="148" y="27"/>
                    <a:pt x="151" y="18"/>
                  </a:cubicBezTo>
                  <a:cubicBezTo>
                    <a:pt x="138" y="13"/>
                    <a:pt x="126" y="8"/>
                    <a:pt x="115" y="10"/>
                  </a:cubicBezTo>
                  <a:cubicBezTo>
                    <a:pt x="97" y="12"/>
                    <a:pt x="77" y="20"/>
                    <a:pt x="70" y="10"/>
                  </a:cubicBezTo>
                  <a:cubicBezTo>
                    <a:pt x="63" y="0"/>
                    <a:pt x="53" y="2"/>
                    <a:pt x="44" y="10"/>
                  </a:cubicBezTo>
                  <a:cubicBezTo>
                    <a:pt x="42" y="10"/>
                    <a:pt x="41" y="11"/>
                    <a:pt x="40" y="11"/>
                  </a:cubicBezTo>
                  <a:cubicBezTo>
                    <a:pt x="37" y="20"/>
                    <a:pt x="34" y="28"/>
                    <a:pt x="36"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19"/>
            <p:cNvSpPr>
              <a:spLocks/>
            </p:cNvSpPr>
            <p:nvPr/>
          </p:nvSpPr>
          <p:spPr bwMode="auto">
            <a:xfrm>
              <a:off x="8869363" y="8847138"/>
              <a:ext cx="223838" cy="333375"/>
            </a:xfrm>
            <a:custGeom>
              <a:avLst/>
              <a:gdLst>
                <a:gd name="T0" fmla="*/ 46 w 173"/>
                <a:gd name="T1" fmla="*/ 17 h 258"/>
                <a:gd name="T2" fmla="*/ 33 w 173"/>
                <a:gd name="T3" fmla="*/ 41 h 258"/>
                <a:gd name="T4" fmla="*/ 28 w 173"/>
                <a:gd name="T5" fmla="*/ 60 h 258"/>
                <a:gd name="T6" fmla="*/ 12 w 173"/>
                <a:gd name="T7" fmla="*/ 76 h 258"/>
                <a:gd name="T8" fmla="*/ 8 w 173"/>
                <a:gd name="T9" fmla="*/ 95 h 258"/>
                <a:gd name="T10" fmla="*/ 31 w 173"/>
                <a:gd name="T11" fmla="*/ 123 h 258"/>
                <a:gd name="T12" fmla="*/ 44 w 173"/>
                <a:gd name="T13" fmla="*/ 116 h 258"/>
                <a:gd name="T14" fmla="*/ 58 w 173"/>
                <a:gd name="T15" fmla="*/ 145 h 258"/>
                <a:gd name="T16" fmla="*/ 62 w 173"/>
                <a:gd name="T17" fmla="*/ 175 h 258"/>
                <a:gd name="T18" fmla="*/ 69 w 173"/>
                <a:gd name="T19" fmla="*/ 237 h 258"/>
                <a:gd name="T20" fmla="*/ 107 w 173"/>
                <a:gd name="T21" fmla="*/ 250 h 258"/>
                <a:gd name="T22" fmla="*/ 130 w 173"/>
                <a:gd name="T23" fmla="*/ 241 h 258"/>
                <a:gd name="T24" fmla="*/ 148 w 173"/>
                <a:gd name="T25" fmla="*/ 233 h 258"/>
                <a:gd name="T26" fmla="*/ 173 w 173"/>
                <a:gd name="T27" fmla="*/ 233 h 258"/>
                <a:gd name="T28" fmla="*/ 152 w 173"/>
                <a:gd name="T29" fmla="*/ 193 h 258"/>
                <a:gd name="T30" fmla="*/ 123 w 173"/>
                <a:gd name="T31" fmla="*/ 157 h 258"/>
                <a:gd name="T32" fmla="*/ 137 w 173"/>
                <a:gd name="T33" fmla="*/ 126 h 258"/>
                <a:gd name="T34" fmla="*/ 153 w 173"/>
                <a:gd name="T35" fmla="*/ 110 h 258"/>
                <a:gd name="T36" fmla="*/ 157 w 173"/>
                <a:gd name="T37" fmla="*/ 88 h 258"/>
                <a:gd name="T38" fmla="*/ 125 w 173"/>
                <a:gd name="T39" fmla="*/ 58 h 258"/>
                <a:gd name="T40" fmla="*/ 107 w 173"/>
                <a:gd name="T41" fmla="*/ 37 h 258"/>
                <a:gd name="T42" fmla="*/ 72 w 173"/>
                <a:gd name="T43" fmla="*/ 8 h 258"/>
                <a:gd name="T44" fmla="*/ 59 w 173"/>
                <a:gd name="T45" fmla="*/ 0 h 258"/>
                <a:gd name="T46" fmla="*/ 46 w 173"/>
                <a:gd name="T47" fmla="*/ 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3" h="258">
                  <a:moveTo>
                    <a:pt x="46" y="17"/>
                  </a:moveTo>
                  <a:cubicBezTo>
                    <a:pt x="37" y="22"/>
                    <a:pt x="24" y="35"/>
                    <a:pt x="33" y="41"/>
                  </a:cubicBezTo>
                  <a:cubicBezTo>
                    <a:pt x="42" y="46"/>
                    <a:pt x="45" y="58"/>
                    <a:pt x="28" y="60"/>
                  </a:cubicBezTo>
                  <a:cubicBezTo>
                    <a:pt x="12" y="61"/>
                    <a:pt x="10" y="67"/>
                    <a:pt x="12" y="76"/>
                  </a:cubicBezTo>
                  <a:cubicBezTo>
                    <a:pt x="13" y="85"/>
                    <a:pt x="0" y="89"/>
                    <a:pt x="8" y="95"/>
                  </a:cubicBezTo>
                  <a:cubicBezTo>
                    <a:pt x="13" y="99"/>
                    <a:pt x="24" y="114"/>
                    <a:pt x="31" y="123"/>
                  </a:cubicBezTo>
                  <a:cubicBezTo>
                    <a:pt x="33" y="119"/>
                    <a:pt x="37" y="115"/>
                    <a:pt x="44" y="116"/>
                  </a:cubicBezTo>
                  <a:cubicBezTo>
                    <a:pt x="58" y="118"/>
                    <a:pt x="47" y="140"/>
                    <a:pt x="58" y="145"/>
                  </a:cubicBezTo>
                  <a:cubicBezTo>
                    <a:pt x="70" y="151"/>
                    <a:pt x="70" y="169"/>
                    <a:pt x="62" y="175"/>
                  </a:cubicBezTo>
                  <a:cubicBezTo>
                    <a:pt x="53" y="181"/>
                    <a:pt x="50" y="216"/>
                    <a:pt x="69" y="237"/>
                  </a:cubicBezTo>
                  <a:cubicBezTo>
                    <a:pt x="88" y="258"/>
                    <a:pt x="103" y="255"/>
                    <a:pt x="107" y="250"/>
                  </a:cubicBezTo>
                  <a:cubicBezTo>
                    <a:pt x="111" y="245"/>
                    <a:pt x="126" y="250"/>
                    <a:pt x="130" y="241"/>
                  </a:cubicBezTo>
                  <a:cubicBezTo>
                    <a:pt x="134" y="233"/>
                    <a:pt x="140" y="243"/>
                    <a:pt x="148" y="233"/>
                  </a:cubicBezTo>
                  <a:cubicBezTo>
                    <a:pt x="153" y="228"/>
                    <a:pt x="163" y="230"/>
                    <a:pt x="173" y="233"/>
                  </a:cubicBezTo>
                  <a:cubicBezTo>
                    <a:pt x="165" y="220"/>
                    <a:pt x="155" y="202"/>
                    <a:pt x="152" y="193"/>
                  </a:cubicBezTo>
                  <a:cubicBezTo>
                    <a:pt x="147" y="180"/>
                    <a:pt x="117" y="163"/>
                    <a:pt x="123" y="157"/>
                  </a:cubicBezTo>
                  <a:cubicBezTo>
                    <a:pt x="129" y="151"/>
                    <a:pt x="127" y="128"/>
                    <a:pt x="137" y="126"/>
                  </a:cubicBezTo>
                  <a:cubicBezTo>
                    <a:pt x="147" y="125"/>
                    <a:pt x="158" y="120"/>
                    <a:pt x="153" y="110"/>
                  </a:cubicBezTo>
                  <a:cubicBezTo>
                    <a:pt x="151" y="105"/>
                    <a:pt x="154" y="97"/>
                    <a:pt x="157" y="88"/>
                  </a:cubicBezTo>
                  <a:cubicBezTo>
                    <a:pt x="147" y="87"/>
                    <a:pt x="133" y="58"/>
                    <a:pt x="125" y="58"/>
                  </a:cubicBezTo>
                  <a:cubicBezTo>
                    <a:pt x="115" y="58"/>
                    <a:pt x="104" y="51"/>
                    <a:pt x="107" y="37"/>
                  </a:cubicBezTo>
                  <a:cubicBezTo>
                    <a:pt x="109" y="24"/>
                    <a:pt x="85" y="23"/>
                    <a:pt x="72" y="8"/>
                  </a:cubicBezTo>
                  <a:cubicBezTo>
                    <a:pt x="69" y="4"/>
                    <a:pt x="64" y="2"/>
                    <a:pt x="59" y="0"/>
                  </a:cubicBezTo>
                  <a:cubicBezTo>
                    <a:pt x="54" y="8"/>
                    <a:pt x="49" y="14"/>
                    <a:pt x="46"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20"/>
            <p:cNvSpPr>
              <a:spLocks/>
            </p:cNvSpPr>
            <p:nvPr/>
          </p:nvSpPr>
          <p:spPr bwMode="auto">
            <a:xfrm>
              <a:off x="9190038" y="8969375"/>
              <a:ext cx="142875" cy="174625"/>
            </a:xfrm>
            <a:custGeom>
              <a:avLst/>
              <a:gdLst>
                <a:gd name="T0" fmla="*/ 6 w 110"/>
                <a:gd name="T1" fmla="*/ 59 h 135"/>
                <a:gd name="T2" fmla="*/ 10 w 110"/>
                <a:gd name="T3" fmla="*/ 106 h 135"/>
                <a:gd name="T4" fmla="*/ 0 w 110"/>
                <a:gd name="T5" fmla="*/ 122 h 135"/>
                <a:gd name="T6" fmla="*/ 31 w 110"/>
                <a:gd name="T7" fmla="*/ 129 h 135"/>
                <a:gd name="T8" fmla="*/ 68 w 110"/>
                <a:gd name="T9" fmla="*/ 113 h 135"/>
                <a:gd name="T10" fmla="*/ 110 w 110"/>
                <a:gd name="T11" fmla="*/ 57 h 135"/>
                <a:gd name="T12" fmla="*/ 109 w 110"/>
                <a:gd name="T13" fmla="*/ 56 h 135"/>
                <a:gd name="T14" fmla="*/ 49 w 110"/>
                <a:gd name="T15" fmla="*/ 9 h 135"/>
                <a:gd name="T16" fmla="*/ 20 w 110"/>
                <a:gd name="T17" fmla="*/ 0 h 135"/>
                <a:gd name="T18" fmla="*/ 13 w 110"/>
                <a:gd name="T19" fmla="*/ 18 h 135"/>
                <a:gd name="T20" fmla="*/ 6 w 110"/>
                <a:gd name="T21" fmla="*/ 5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35">
                  <a:moveTo>
                    <a:pt x="6" y="59"/>
                  </a:moveTo>
                  <a:cubicBezTo>
                    <a:pt x="13" y="74"/>
                    <a:pt x="13" y="101"/>
                    <a:pt x="10" y="106"/>
                  </a:cubicBezTo>
                  <a:cubicBezTo>
                    <a:pt x="9" y="109"/>
                    <a:pt x="4" y="116"/>
                    <a:pt x="0" y="122"/>
                  </a:cubicBezTo>
                  <a:cubicBezTo>
                    <a:pt x="5" y="129"/>
                    <a:pt x="15" y="134"/>
                    <a:pt x="31" y="129"/>
                  </a:cubicBezTo>
                  <a:cubicBezTo>
                    <a:pt x="51" y="122"/>
                    <a:pt x="61" y="135"/>
                    <a:pt x="68" y="113"/>
                  </a:cubicBezTo>
                  <a:cubicBezTo>
                    <a:pt x="74" y="95"/>
                    <a:pt x="94" y="72"/>
                    <a:pt x="110" y="57"/>
                  </a:cubicBezTo>
                  <a:cubicBezTo>
                    <a:pt x="109" y="56"/>
                    <a:pt x="109" y="56"/>
                    <a:pt x="109" y="56"/>
                  </a:cubicBezTo>
                  <a:cubicBezTo>
                    <a:pt x="94" y="50"/>
                    <a:pt x="72" y="14"/>
                    <a:pt x="49" y="9"/>
                  </a:cubicBezTo>
                  <a:cubicBezTo>
                    <a:pt x="39" y="7"/>
                    <a:pt x="29" y="3"/>
                    <a:pt x="20" y="0"/>
                  </a:cubicBezTo>
                  <a:cubicBezTo>
                    <a:pt x="17" y="9"/>
                    <a:pt x="14" y="16"/>
                    <a:pt x="13" y="18"/>
                  </a:cubicBezTo>
                  <a:cubicBezTo>
                    <a:pt x="5" y="24"/>
                    <a:pt x="0" y="44"/>
                    <a:pt x="6" y="5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121"/>
            <p:cNvSpPr>
              <a:spLocks/>
            </p:cNvSpPr>
            <p:nvPr/>
          </p:nvSpPr>
          <p:spPr bwMode="auto">
            <a:xfrm>
              <a:off x="7799388" y="8135938"/>
              <a:ext cx="482600" cy="169863"/>
            </a:xfrm>
            <a:custGeom>
              <a:avLst/>
              <a:gdLst>
                <a:gd name="T0" fmla="*/ 302 w 373"/>
                <a:gd name="T1" fmla="*/ 84 h 132"/>
                <a:gd name="T2" fmla="*/ 132 w 373"/>
                <a:gd name="T3" fmla="*/ 15 h 132"/>
                <a:gd name="T4" fmla="*/ 7 w 373"/>
                <a:gd name="T5" fmla="*/ 59 h 132"/>
                <a:gd name="T6" fmla="*/ 68 w 373"/>
                <a:gd name="T7" fmla="*/ 31 h 132"/>
                <a:gd name="T8" fmla="*/ 102 w 373"/>
                <a:gd name="T9" fmla="*/ 45 h 132"/>
                <a:gd name="T10" fmla="*/ 161 w 373"/>
                <a:gd name="T11" fmla="*/ 59 h 132"/>
                <a:gd name="T12" fmla="*/ 236 w 373"/>
                <a:gd name="T13" fmla="*/ 98 h 132"/>
                <a:gd name="T14" fmla="*/ 253 w 373"/>
                <a:gd name="T15" fmla="*/ 126 h 132"/>
                <a:gd name="T16" fmla="*/ 367 w 373"/>
                <a:gd name="T17" fmla="*/ 123 h 132"/>
                <a:gd name="T18" fmla="*/ 302 w 373"/>
                <a:gd name="T19" fmla="*/ 8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132">
                  <a:moveTo>
                    <a:pt x="302" y="84"/>
                  </a:moveTo>
                  <a:cubicBezTo>
                    <a:pt x="278" y="84"/>
                    <a:pt x="202" y="31"/>
                    <a:pt x="132" y="15"/>
                  </a:cubicBezTo>
                  <a:cubicBezTo>
                    <a:pt x="61" y="0"/>
                    <a:pt x="0" y="50"/>
                    <a:pt x="7" y="59"/>
                  </a:cubicBezTo>
                  <a:cubicBezTo>
                    <a:pt x="16" y="72"/>
                    <a:pt x="51" y="43"/>
                    <a:pt x="68" y="31"/>
                  </a:cubicBezTo>
                  <a:cubicBezTo>
                    <a:pt x="85" y="19"/>
                    <a:pt x="100" y="37"/>
                    <a:pt x="102" y="45"/>
                  </a:cubicBezTo>
                  <a:cubicBezTo>
                    <a:pt x="104" y="53"/>
                    <a:pt x="125" y="58"/>
                    <a:pt x="161" y="59"/>
                  </a:cubicBezTo>
                  <a:cubicBezTo>
                    <a:pt x="197" y="61"/>
                    <a:pt x="202" y="90"/>
                    <a:pt x="236" y="98"/>
                  </a:cubicBezTo>
                  <a:cubicBezTo>
                    <a:pt x="271" y="106"/>
                    <a:pt x="236" y="120"/>
                    <a:pt x="253" y="126"/>
                  </a:cubicBezTo>
                  <a:cubicBezTo>
                    <a:pt x="271" y="132"/>
                    <a:pt x="361" y="131"/>
                    <a:pt x="367" y="123"/>
                  </a:cubicBezTo>
                  <a:cubicBezTo>
                    <a:pt x="373" y="115"/>
                    <a:pt x="325" y="84"/>
                    <a:pt x="302" y="8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122"/>
            <p:cNvSpPr>
              <a:spLocks/>
            </p:cNvSpPr>
            <p:nvPr/>
          </p:nvSpPr>
          <p:spPr bwMode="auto">
            <a:xfrm>
              <a:off x="8075613" y="8366125"/>
              <a:ext cx="112713" cy="52388"/>
            </a:xfrm>
            <a:custGeom>
              <a:avLst/>
              <a:gdLst>
                <a:gd name="T0" fmla="*/ 8 w 86"/>
                <a:gd name="T1" fmla="*/ 14 h 40"/>
                <a:gd name="T2" fmla="*/ 80 w 86"/>
                <a:gd name="T3" fmla="*/ 26 h 40"/>
                <a:gd name="T4" fmla="*/ 8 w 86"/>
                <a:gd name="T5" fmla="*/ 14 h 40"/>
              </a:gdLst>
              <a:ahLst/>
              <a:cxnLst>
                <a:cxn ang="0">
                  <a:pos x="T0" y="T1"/>
                </a:cxn>
                <a:cxn ang="0">
                  <a:pos x="T2" y="T3"/>
                </a:cxn>
                <a:cxn ang="0">
                  <a:pos x="T4" y="T5"/>
                </a:cxn>
              </a:cxnLst>
              <a:rect l="0" t="0" r="r" b="b"/>
              <a:pathLst>
                <a:path w="86" h="40">
                  <a:moveTo>
                    <a:pt x="8" y="14"/>
                  </a:moveTo>
                  <a:cubicBezTo>
                    <a:pt x="14" y="25"/>
                    <a:pt x="74" y="40"/>
                    <a:pt x="80" y="26"/>
                  </a:cubicBezTo>
                  <a:cubicBezTo>
                    <a:pt x="86" y="12"/>
                    <a:pt x="0" y="0"/>
                    <a:pt x="8"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123"/>
            <p:cNvSpPr>
              <a:spLocks/>
            </p:cNvSpPr>
            <p:nvPr/>
          </p:nvSpPr>
          <p:spPr bwMode="auto">
            <a:xfrm>
              <a:off x="8588376" y="8359775"/>
              <a:ext cx="100013" cy="57150"/>
            </a:xfrm>
            <a:custGeom>
              <a:avLst/>
              <a:gdLst>
                <a:gd name="T0" fmla="*/ 14 w 78"/>
                <a:gd name="T1" fmla="*/ 22 h 44"/>
                <a:gd name="T2" fmla="*/ 72 w 78"/>
                <a:gd name="T3" fmla="*/ 22 h 44"/>
                <a:gd name="T4" fmla="*/ 14 w 78"/>
                <a:gd name="T5" fmla="*/ 22 h 44"/>
              </a:gdLst>
              <a:ahLst/>
              <a:cxnLst>
                <a:cxn ang="0">
                  <a:pos x="T0" y="T1"/>
                </a:cxn>
                <a:cxn ang="0">
                  <a:pos x="T2" y="T3"/>
                </a:cxn>
                <a:cxn ang="0">
                  <a:pos x="T4" y="T5"/>
                </a:cxn>
              </a:cxnLst>
              <a:rect l="0" t="0" r="r" b="b"/>
              <a:pathLst>
                <a:path w="78" h="44">
                  <a:moveTo>
                    <a:pt x="14" y="22"/>
                  </a:moveTo>
                  <a:cubicBezTo>
                    <a:pt x="28" y="44"/>
                    <a:pt x="68" y="31"/>
                    <a:pt x="72" y="22"/>
                  </a:cubicBezTo>
                  <a:cubicBezTo>
                    <a:pt x="78" y="6"/>
                    <a:pt x="0" y="0"/>
                    <a:pt x="14"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125"/>
            <p:cNvSpPr>
              <a:spLocks noEditPoints="1"/>
            </p:cNvSpPr>
            <p:nvPr/>
          </p:nvSpPr>
          <p:spPr bwMode="auto">
            <a:xfrm>
              <a:off x="7472363" y="9164638"/>
              <a:ext cx="762000" cy="309563"/>
            </a:xfrm>
            <a:custGeom>
              <a:avLst/>
              <a:gdLst>
                <a:gd name="T0" fmla="*/ 571 w 588"/>
                <a:gd name="T1" fmla="*/ 60 h 238"/>
                <a:gd name="T2" fmla="*/ 545 w 588"/>
                <a:gd name="T3" fmla="*/ 41 h 238"/>
                <a:gd name="T4" fmla="*/ 518 w 588"/>
                <a:gd name="T5" fmla="*/ 41 h 238"/>
                <a:gd name="T6" fmla="*/ 497 w 588"/>
                <a:gd name="T7" fmla="*/ 25 h 238"/>
                <a:gd name="T8" fmla="*/ 453 w 588"/>
                <a:gd name="T9" fmla="*/ 0 h 238"/>
                <a:gd name="T10" fmla="*/ 453 w 588"/>
                <a:gd name="T11" fmla="*/ 5 h 238"/>
                <a:gd name="T12" fmla="*/ 429 w 588"/>
                <a:gd name="T13" fmla="*/ 18 h 238"/>
                <a:gd name="T14" fmla="*/ 417 w 588"/>
                <a:gd name="T15" fmla="*/ 43 h 238"/>
                <a:gd name="T16" fmla="*/ 402 w 588"/>
                <a:gd name="T17" fmla="*/ 64 h 238"/>
                <a:gd name="T18" fmla="*/ 392 w 588"/>
                <a:gd name="T19" fmla="*/ 83 h 238"/>
                <a:gd name="T20" fmla="*/ 384 w 588"/>
                <a:gd name="T21" fmla="*/ 107 h 238"/>
                <a:gd name="T22" fmla="*/ 382 w 588"/>
                <a:gd name="T23" fmla="*/ 131 h 238"/>
                <a:gd name="T24" fmla="*/ 402 w 588"/>
                <a:gd name="T25" fmla="*/ 149 h 238"/>
                <a:gd name="T26" fmla="*/ 420 w 588"/>
                <a:gd name="T27" fmla="*/ 153 h 238"/>
                <a:gd name="T28" fmla="*/ 404 w 588"/>
                <a:gd name="T29" fmla="*/ 174 h 238"/>
                <a:gd name="T30" fmla="*/ 401 w 588"/>
                <a:gd name="T31" fmla="*/ 175 h 238"/>
                <a:gd name="T32" fmla="*/ 408 w 588"/>
                <a:gd name="T33" fmla="*/ 193 h 238"/>
                <a:gd name="T34" fmla="*/ 408 w 588"/>
                <a:gd name="T35" fmla="*/ 211 h 238"/>
                <a:gd name="T36" fmla="*/ 435 w 588"/>
                <a:gd name="T37" fmla="*/ 218 h 238"/>
                <a:gd name="T38" fmla="*/ 460 w 588"/>
                <a:gd name="T39" fmla="*/ 217 h 238"/>
                <a:gd name="T40" fmla="*/ 492 w 588"/>
                <a:gd name="T41" fmla="*/ 160 h 238"/>
                <a:gd name="T42" fmla="*/ 561 w 588"/>
                <a:gd name="T43" fmla="*/ 123 h 238"/>
                <a:gd name="T44" fmla="*/ 580 w 588"/>
                <a:gd name="T45" fmla="*/ 87 h 238"/>
                <a:gd name="T46" fmla="*/ 571 w 588"/>
                <a:gd name="T47" fmla="*/ 60 h 238"/>
                <a:gd name="T48" fmla="*/ 15 w 588"/>
                <a:gd name="T49" fmla="*/ 50 h 238"/>
                <a:gd name="T50" fmla="*/ 37 w 588"/>
                <a:gd name="T51" fmla="*/ 86 h 238"/>
                <a:gd name="T52" fmla="*/ 15 w 588"/>
                <a:gd name="T53" fmla="*/ 5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8" h="238">
                  <a:moveTo>
                    <a:pt x="571" y="60"/>
                  </a:moveTo>
                  <a:cubicBezTo>
                    <a:pt x="558" y="46"/>
                    <a:pt x="549" y="37"/>
                    <a:pt x="545" y="41"/>
                  </a:cubicBezTo>
                  <a:cubicBezTo>
                    <a:pt x="542" y="45"/>
                    <a:pt x="528" y="47"/>
                    <a:pt x="518" y="41"/>
                  </a:cubicBezTo>
                  <a:cubicBezTo>
                    <a:pt x="509" y="35"/>
                    <a:pt x="504" y="25"/>
                    <a:pt x="497" y="25"/>
                  </a:cubicBezTo>
                  <a:cubicBezTo>
                    <a:pt x="490" y="25"/>
                    <a:pt x="466" y="11"/>
                    <a:pt x="453" y="0"/>
                  </a:cubicBezTo>
                  <a:cubicBezTo>
                    <a:pt x="453" y="2"/>
                    <a:pt x="453" y="4"/>
                    <a:pt x="453" y="5"/>
                  </a:cubicBezTo>
                  <a:cubicBezTo>
                    <a:pt x="454" y="12"/>
                    <a:pt x="442" y="17"/>
                    <a:pt x="429" y="18"/>
                  </a:cubicBezTo>
                  <a:cubicBezTo>
                    <a:pt x="416" y="18"/>
                    <a:pt x="417" y="33"/>
                    <a:pt x="417" y="43"/>
                  </a:cubicBezTo>
                  <a:cubicBezTo>
                    <a:pt x="417" y="53"/>
                    <a:pt x="406" y="53"/>
                    <a:pt x="402" y="64"/>
                  </a:cubicBezTo>
                  <a:cubicBezTo>
                    <a:pt x="397" y="75"/>
                    <a:pt x="403" y="78"/>
                    <a:pt x="392" y="83"/>
                  </a:cubicBezTo>
                  <a:cubicBezTo>
                    <a:pt x="381" y="89"/>
                    <a:pt x="378" y="98"/>
                    <a:pt x="384" y="107"/>
                  </a:cubicBezTo>
                  <a:cubicBezTo>
                    <a:pt x="391" y="117"/>
                    <a:pt x="384" y="125"/>
                    <a:pt x="382" y="131"/>
                  </a:cubicBezTo>
                  <a:cubicBezTo>
                    <a:pt x="381" y="136"/>
                    <a:pt x="391" y="139"/>
                    <a:pt x="402" y="149"/>
                  </a:cubicBezTo>
                  <a:cubicBezTo>
                    <a:pt x="413" y="159"/>
                    <a:pt x="415" y="145"/>
                    <a:pt x="420" y="153"/>
                  </a:cubicBezTo>
                  <a:cubicBezTo>
                    <a:pt x="424" y="160"/>
                    <a:pt x="416" y="174"/>
                    <a:pt x="404" y="174"/>
                  </a:cubicBezTo>
                  <a:cubicBezTo>
                    <a:pt x="403" y="174"/>
                    <a:pt x="402" y="175"/>
                    <a:pt x="401" y="175"/>
                  </a:cubicBezTo>
                  <a:cubicBezTo>
                    <a:pt x="408" y="182"/>
                    <a:pt x="411" y="189"/>
                    <a:pt x="408" y="193"/>
                  </a:cubicBezTo>
                  <a:cubicBezTo>
                    <a:pt x="402" y="201"/>
                    <a:pt x="397" y="201"/>
                    <a:pt x="408" y="211"/>
                  </a:cubicBezTo>
                  <a:cubicBezTo>
                    <a:pt x="418" y="221"/>
                    <a:pt x="426" y="206"/>
                    <a:pt x="435" y="218"/>
                  </a:cubicBezTo>
                  <a:cubicBezTo>
                    <a:pt x="444" y="230"/>
                    <a:pt x="451" y="238"/>
                    <a:pt x="460" y="217"/>
                  </a:cubicBezTo>
                  <a:cubicBezTo>
                    <a:pt x="469" y="195"/>
                    <a:pt x="475" y="165"/>
                    <a:pt x="492" y="160"/>
                  </a:cubicBezTo>
                  <a:cubicBezTo>
                    <a:pt x="508" y="156"/>
                    <a:pt x="541" y="149"/>
                    <a:pt x="561" y="123"/>
                  </a:cubicBezTo>
                  <a:cubicBezTo>
                    <a:pt x="580" y="97"/>
                    <a:pt x="570" y="96"/>
                    <a:pt x="580" y="87"/>
                  </a:cubicBezTo>
                  <a:cubicBezTo>
                    <a:pt x="588" y="81"/>
                    <a:pt x="584" y="75"/>
                    <a:pt x="571" y="60"/>
                  </a:cubicBezTo>
                  <a:close/>
                  <a:moveTo>
                    <a:pt x="15" y="50"/>
                  </a:moveTo>
                  <a:cubicBezTo>
                    <a:pt x="0" y="74"/>
                    <a:pt x="31" y="97"/>
                    <a:pt x="37" y="86"/>
                  </a:cubicBezTo>
                  <a:cubicBezTo>
                    <a:pt x="45" y="74"/>
                    <a:pt x="31" y="27"/>
                    <a:pt x="15" y="5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5" name="Freeform 126"/>
            <p:cNvSpPr>
              <a:spLocks noEditPoints="1"/>
            </p:cNvSpPr>
            <p:nvPr/>
          </p:nvSpPr>
          <p:spPr bwMode="auto">
            <a:xfrm>
              <a:off x="8351838" y="4003675"/>
              <a:ext cx="2789238" cy="2084388"/>
            </a:xfrm>
            <a:custGeom>
              <a:avLst/>
              <a:gdLst>
                <a:gd name="T0" fmla="*/ 1889 w 2153"/>
                <a:gd name="T1" fmla="*/ 186 h 1609"/>
                <a:gd name="T2" fmla="*/ 1730 w 2153"/>
                <a:gd name="T3" fmla="*/ 258 h 1609"/>
                <a:gd name="T4" fmla="*/ 1722 w 2153"/>
                <a:gd name="T5" fmla="*/ 163 h 1609"/>
                <a:gd name="T6" fmla="*/ 1540 w 2153"/>
                <a:gd name="T7" fmla="*/ 148 h 1609"/>
                <a:gd name="T8" fmla="*/ 1719 w 2153"/>
                <a:gd name="T9" fmla="*/ 120 h 1609"/>
                <a:gd name="T10" fmla="*/ 1703 w 2153"/>
                <a:gd name="T11" fmla="*/ 53 h 1609"/>
                <a:gd name="T12" fmla="*/ 1455 w 2153"/>
                <a:gd name="T13" fmla="*/ 3 h 1609"/>
                <a:gd name="T14" fmla="*/ 1224 w 2153"/>
                <a:gd name="T15" fmla="*/ 32 h 1609"/>
                <a:gd name="T16" fmla="*/ 1049 w 2153"/>
                <a:gd name="T17" fmla="*/ 34 h 1609"/>
                <a:gd name="T18" fmla="*/ 905 w 2153"/>
                <a:gd name="T19" fmla="*/ 98 h 1609"/>
                <a:gd name="T20" fmla="*/ 871 w 2153"/>
                <a:gd name="T21" fmla="*/ 117 h 1609"/>
                <a:gd name="T22" fmla="*/ 770 w 2153"/>
                <a:gd name="T23" fmla="*/ 147 h 1609"/>
                <a:gd name="T24" fmla="*/ 673 w 2153"/>
                <a:gd name="T25" fmla="*/ 180 h 1609"/>
                <a:gd name="T26" fmla="*/ 505 w 2153"/>
                <a:gd name="T27" fmla="*/ 148 h 1609"/>
                <a:gd name="T28" fmla="*/ 413 w 2153"/>
                <a:gd name="T29" fmla="*/ 219 h 1609"/>
                <a:gd name="T30" fmla="*/ 273 w 2153"/>
                <a:gd name="T31" fmla="*/ 308 h 1609"/>
                <a:gd name="T32" fmla="*/ 0 w 2153"/>
                <a:gd name="T33" fmla="*/ 445 h 1609"/>
                <a:gd name="T34" fmla="*/ 174 w 2153"/>
                <a:gd name="T35" fmla="*/ 495 h 1609"/>
                <a:gd name="T36" fmla="*/ 48 w 2153"/>
                <a:gd name="T37" fmla="*/ 538 h 1609"/>
                <a:gd name="T38" fmla="*/ 154 w 2153"/>
                <a:gd name="T39" fmla="*/ 606 h 1609"/>
                <a:gd name="T40" fmla="*/ 294 w 2153"/>
                <a:gd name="T41" fmla="*/ 600 h 1609"/>
                <a:gd name="T42" fmla="*/ 506 w 2153"/>
                <a:gd name="T43" fmla="*/ 658 h 1609"/>
                <a:gd name="T44" fmla="*/ 612 w 2153"/>
                <a:gd name="T45" fmla="*/ 800 h 1609"/>
                <a:gd name="T46" fmla="*/ 629 w 2153"/>
                <a:gd name="T47" fmla="*/ 928 h 1609"/>
                <a:gd name="T48" fmla="*/ 762 w 2153"/>
                <a:gd name="T49" fmla="*/ 973 h 1609"/>
                <a:gd name="T50" fmla="*/ 748 w 2153"/>
                <a:gd name="T51" fmla="*/ 1024 h 1609"/>
                <a:gd name="T52" fmla="*/ 728 w 2153"/>
                <a:gd name="T53" fmla="*/ 1111 h 1609"/>
                <a:gd name="T54" fmla="*/ 705 w 2153"/>
                <a:gd name="T55" fmla="*/ 1218 h 1609"/>
                <a:gd name="T56" fmla="*/ 733 w 2153"/>
                <a:gd name="T57" fmla="*/ 1361 h 1609"/>
                <a:gd name="T58" fmla="*/ 798 w 2153"/>
                <a:gd name="T59" fmla="*/ 1445 h 1609"/>
                <a:gd name="T60" fmla="*/ 894 w 2153"/>
                <a:gd name="T61" fmla="*/ 1555 h 1609"/>
                <a:gd name="T62" fmla="*/ 1031 w 2153"/>
                <a:gd name="T63" fmla="*/ 1607 h 1609"/>
                <a:gd name="T64" fmla="*/ 1072 w 2153"/>
                <a:gd name="T65" fmla="*/ 1470 h 1609"/>
                <a:gd name="T66" fmla="*/ 1131 w 2153"/>
                <a:gd name="T67" fmla="*/ 1401 h 1609"/>
                <a:gd name="T68" fmla="*/ 1138 w 2153"/>
                <a:gd name="T69" fmla="*/ 1334 h 1609"/>
                <a:gd name="T70" fmla="*/ 1197 w 2153"/>
                <a:gd name="T71" fmla="*/ 1290 h 1609"/>
                <a:gd name="T72" fmla="*/ 1251 w 2153"/>
                <a:gd name="T73" fmla="*/ 1278 h 1609"/>
                <a:gd name="T74" fmla="*/ 1438 w 2153"/>
                <a:gd name="T75" fmla="*/ 1153 h 1609"/>
                <a:gd name="T76" fmla="*/ 1557 w 2153"/>
                <a:gd name="T77" fmla="*/ 1120 h 1609"/>
                <a:gd name="T78" fmla="*/ 1797 w 2153"/>
                <a:gd name="T79" fmla="*/ 1016 h 1609"/>
                <a:gd name="T80" fmla="*/ 1667 w 2153"/>
                <a:gd name="T81" fmla="*/ 987 h 1609"/>
                <a:gd name="T82" fmla="*/ 1800 w 2153"/>
                <a:gd name="T83" fmla="*/ 996 h 1609"/>
                <a:gd name="T84" fmla="*/ 1773 w 2153"/>
                <a:gd name="T85" fmla="*/ 874 h 1609"/>
                <a:gd name="T86" fmla="*/ 1706 w 2153"/>
                <a:gd name="T87" fmla="*/ 814 h 1609"/>
                <a:gd name="T88" fmla="*/ 1857 w 2153"/>
                <a:gd name="T89" fmla="*/ 793 h 1609"/>
                <a:gd name="T90" fmla="*/ 1898 w 2153"/>
                <a:gd name="T91" fmla="*/ 718 h 1609"/>
                <a:gd name="T92" fmla="*/ 1879 w 2153"/>
                <a:gd name="T93" fmla="*/ 604 h 1609"/>
                <a:gd name="T94" fmla="*/ 1838 w 2153"/>
                <a:gd name="T95" fmla="*/ 555 h 1609"/>
                <a:gd name="T96" fmla="*/ 1854 w 2153"/>
                <a:gd name="T97" fmla="*/ 505 h 1609"/>
                <a:gd name="T98" fmla="*/ 1803 w 2153"/>
                <a:gd name="T99" fmla="*/ 481 h 1609"/>
                <a:gd name="T100" fmla="*/ 1945 w 2153"/>
                <a:gd name="T101" fmla="*/ 332 h 1609"/>
                <a:gd name="T102" fmla="*/ 1911 w 2153"/>
                <a:gd name="T103" fmla="*/ 294 h 1609"/>
                <a:gd name="T104" fmla="*/ 1952 w 2153"/>
                <a:gd name="T105" fmla="*/ 254 h 1609"/>
                <a:gd name="T106" fmla="*/ 2153 w 2153"/>
                <a:gd name="T107" fmla="*/ 183 h 1609"/>
                <a:gd name="T108" fmla="*/ 709 w 2153"/>
                <a:gd name="T109" fmla="*/ 1028 h 1609"/>
                <a:gd name="T110" fmla="*/ 673 w 2153"/>
                <a:gd name="T111" fmla="*/ 1069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53" h="1609">
                  <a:moveTo>
                    <a:pt x="2033" y="148"/>
                  </a:moveTo>
                  <a:cubicBezTo>
                    <a:pt x="1994" y="148"/>
                    <a:pt x="1963" y="154"/>
                    <a:pt x="1961" y="182"/>
                  </a:cubicBezTo>
                  <a:cubicBezTo>
                    <a:pt x="1959" y="209"/>
                    <a:pt x="1910" y="176"/>
                    <a:pt x="1889" y="186"/>
                  </a:cubicBezTo>
                  <a:cubicBezTo>
                    <a:pt x="1868" y="195"/>
                    <a:pt x="1879" y="164"/>
                    <a:pt x="1858" y="174"/>
                  </a:cubicBezTo>
                  <a:cubicBezTo>
                    <a:pt x="1837" y="185"/>
                    <a:pt x="1814" y="210"/>
                    <a:pt x="1789" y="220"/>
                  </a:cubicBezTo>
                  <a:cubicBezTo>
                    <a:pt x="1764" y="230"/>
                    <a:pt x="1746" y="256"/>
                    <a:pt x="1730" y="258"/>
                  </a:cubicBezTo>
                  <a:cubicBezTo>
                    <a:pt x="1715" y="261"/>
                    <a:pt x="1763" y="211"/>
                    <a:pt x="1788" y="186"/>
                  </a:cubicBezTo>
                  <a:cubicBezTo>
                    <a:pt x="1813" y="161"/>
                    <a:pt x="1800" y="132"/>
                    <a:pt x="1767" y="135"/>
                  </a:cubicBezTo>
                  <a:cubicBezTo>
                    <a:pt x="1733" y="138"/>
                    <a:pt x="1741" y="159"/>
                    <a:pt x="1722" y="163"/>
                  </a:cubicBezTo>
                  <a:cubicBezTo>
                    <a:pt x="1703" y="167"/>
                    <a:pt x="1614" y="212"/>
                    <a:pt x="1609" y="198"/>
                  </a:cubicBezTo>
                  <a:cubicBezTo>
                    <a:pt x="1605" y="185"/>
                    <a:pt x="1683" y="162"/>
                    <a:pt x="1682" y="152"/>
                  </a:cubicBezTo>
                  <a:cubicBezTo>
                    <a:pt x="1681" y="143"/>
                    <a:pt x="1583" y="142"/>
                    <a:pt x="1540" y="148"/>
                  </a:cubicBezTo>
                  <a:cubicBezTo>
                    <a:pt x="1496" y="154"/>
                    <a:pt x="1419" y="179"/>
                    <a:pt x="1418" y="167"/>
                  </a:cubicBezTo>
                  <a:cubicBezTo>
                    <a:pt x="1417" y="154"/>
                    <a:pt x="1508" y="137"/>
                    <a:pt x="1553" y="132"/>
                  </a:cubicBezTo>
                  <a:cubicBezTo>
                    <a:pt x="1600" y="126"/>
                    <a:pt x="1683" y="135"/>
                    <a:pt x="1719" y="120"/>
                  </a:cubicBezTo>
                  <a:cubicBezTo>
                    <a:pt x="1754" y="106"/>
                    <a:pt x="1807" y="105"/>
                    <a:pt x="1816" y="93"/>
                  </a:cubicBezTo>
                  <a:cubicBezTo>
                    <a:pt x="1826" y="82"/>
                    <a:pt x="1776" y="66"/>
                    <a:pt x="1751" y="67"/>
                  </a:cubicBezTo>
                  <a:cubicBezTo>
                    <a:pt x="1726" y="68"/>
                    <a:pt x="1701" y="65"/>
                    <a:pt x="1703" y="53"/>
                  </a:cubicBezTo>
                  <a:cubicBezTo>
                    <a:pt x="1705" y="40"/>
                    <a:pt x="1665" y="37"/>
                    <a:pt x="1660" y="28"/>
                  </a:cubicBezTo>
                  <a:cubicBezTo>
                    <a:pt x="1656" y="18"/>
                    <a:pt x="1578" y="26"/>
                    <a:pt x="1562" y="15"/>
                  </a:cubicBezTo>
                  <a:cubicBezTo>
                    <a:pt x="1545" y="5"/>
                    <a:pt x="1496" y="0"/>
                    <a:pt x="1455" y="3"/>
                  </a:cubicBezTo>
                  <a:cubicBezTo>
                    <a:pt x="1413" y="6"/>
                    <a:pt x="1328" y="5"/>
                    <a:pt x="1308" y="7"/>
                  </a:cubicBezTo>
                  <a:cubicBezTo>
                    <a:pt x="1288" y="9"/>
                    <a:pt x="1276" y="16"/>
                    <a:pt x="1258" y="15"/>
                  </a:cubicBezTo>
                  <a:cubicBezTo>
                    <a:pt x="1240" y="14"/>
                    <a:pt x="1213" y="20"/>
                    <a:pt x="1224" y="32"/>
                  </a:cubicBezTo>
                  <a:cubicBezTo>
                    <a:pt x="1242" y="52"/>
                    <a:pt x="1196" y="61"/>
                    <a:pt x="1199" y="45"/>
                  </a:cubicBezTo>
                  <a:cubicBezTo>
                    <a:pt x="1202" y="30"/>
                    <a:pt x="1158" y="22"/>
                    <a:pt x="1145" y="34"/>
                  </a:cubicBezTo>
                  <a:cubicBezTo>
                    <a:pt x="1129" y="47"/>
                    <a:pt x="1059" y="20"/>
                    <a:pt x="1049" y="34"/>
                  </a:cubicBezTo>
                  <a:cubicBezTo>
                    <a:pt x="1038" y="47"/>
                    <a:pt x="956" y="43"/>
                    <a:pt x="932" y="47"/>
                  </a:cubicBezTo>
                  <a:cubicBezTo>
                    <a:pt x="909" y="52"/>
                    <a:pt x="970" y="69"/>
                    <a:pt x="968" y="80"/>
                  </a:cubicBezTo>
                  <a:cubicBezTo>
                    <a:pt x="966" y="90"/>
                    <a:pt x="890" y="80"/>
                    <a:pt x="905" y="98"/>
                  </a:cubicBezTo>
                  <a:cubicBezTo>
                    <a:pt x="921" y="117"/>
                    <a:pt x="971" y="131"/>
                    <a:pt x="995" y="154"/>
                  </a:cubicBezTo>
                  <a:cubicBezTo>
                    <a:pt x="1019" y="178"/>
                    <a:pt x="976" y="164"/>
                    <a:pt x="949" y="146"/>
                  </a:cubicBezTo>
                  <a:cubicBezTo>
                    <a:pt x="922" y="128"/>
                    <a:pt x="888" y="135"/>
                    <a:pt x="871" y="117"/>
                  </a:cubicBezTo>
                  <a:cubicBezTo>
                    <a:pt x="854" y="99"/>
                    <a:pt x="792" y="86"/>
                    <a:pt x="776" y="96"/>
                  </a:cubicBezTo>
                  <a:cubicBezTo>
                    <a:pt x="758" y="109"/>
                    <a:pt x="819" y="132"/>
                    <a:pt x="819" y="145"/>
                  </a:cubicBezTo>
                  <a:cubicBezTo>
                    <a:pt x="819" y="159"/>
                    <a:pt x="777" y="142"/>
                    <a:pt x="770" y="147"/>
                  </a:cubicBezTo>
                  <a:cubicBezTo>
                    <a:pt x="763" y="152"/>
                    <a:pt x="726" y="112"/>
                    <a:pt x="706" y="112"/>
                  </a:cubicBezTo>
                  <a:cubicBezTo>
                    <a:pt x="685" y="112"/>
                    <a:pt x="703" y="131"/>
                    <a:pt x="703" y="157"/>
                  </a:cubicBezTo>
                  <a:cubicBezTo>
                    <a:pt x="703" y="183"/>
                    <a:pt x="662" y="198"/>
                    <a:pt x="673" y="180"/>
                  </a:cubicBezTo>
                  <a:cubicBezTo>
                    <a:pt x="685" y="163"/>
                    <a:pt x="677" y="117"/>
                    <a:pt x="655" y="109"/>
                  </a:cubicBezTo>
                  <a:cubicBezTo>
                    <a:pt x="633" y="100"/>
                    <a:pt x="577" y="126"/>
                    <a:pt x="548" y="125"/>
                  </a:cubicBezTo>
                  <a:cubicBezTo>
                    <a:pt x="519" y="124"/>
                    <a:pt x="480" y="134"/>
                    <a:pt x="505" y="148"/>
                  </a:cubicBezTo>
                  <a:cubicBezTo>
                    <a:pt x="530" y="163"/>
                    <a:pt x="504" y="171"/>
                    <a:pt x="482" y="156"/>
                  </a:cubicBezTo>
                  <a:cubicBezTo>
                    <a:pt x="460" y="140"/>
                    <a:pt x="388" y="156"/>
                    <a:pt x="403" y="166"/>
                  </a:cubicBezTo>
                  <a:cubicBezTo>
                    <a:pt x="418" y="176"/>
                    <a:pt x="423" y="206"/>
                    <a:pt x="413" y="219"/>
                  </a:cubicBezTo>
                  <a:cubicBezTo>
                    <a:pt x="404" y="231"/>
                    <a:pt x="374" y="206"/>
                    <a:pt x="346" y="209"/>
                  </a:cubicBezTo>
                  <a:cubicBezTo>
                    <a:pt x="318" y="211"/>
                    <a:pt x="178" y="277"/>
                    <a:pt x="187" y="295"/>
                  </a:cubicBezTo>
                  <a:cubicBezTo>
                    <a:pt x="195" y="313"/>
                    <a:pt x="254" y="298"/>
                    <a:pt x="273" y="308"/>
                  </a:cubicBezTo>
                  <a:cubicBezTo>
                    <a:pt x="292" y="319"/>
                    <a:pt x="267" y="357"/>
                    <a:pt x="244" y="373"/>
                  </a:cubicBezTo>
                  <a:cubicBezTo>
                    <a:pt x="221" y="389"/>
                    <a:pt x="136" y="374"/>
                    <a:pt x="134" y="393"/>
                  </a:cubicBezTo>
                  <a:cubicBezTo>
                    <a:pt x="132" y="411"/>
                    <a:pt x="0" y="414"/>
                    <a:pt x="0" y="445"/>
                  </a:cubicBezTo>
                  <a:cubicBezTo>
                    <a:pt x="0" y="456"/>
                    <a:pt x="6" y="468"/>
                    <a:pt x="20" y="471"/>
                  </a:cubicBezTo>
                  <a:cubicBezTo>
                    <a:pt x="39" y="475"/>
                    <a:pt x="62" y="469"/>
                    <a:pt x="79" y="487"/>
                  </a:cubicBezTo>
                  <a:cubicBezTo>
                    <a:pt x="95" y="506"/>
                    <a:pt x="142" y="507"/>
                    <a:pt x="174" y="495"/>
                  </a:cubicBezTo>
                  <a:cubicBezTo>
                    <a:pt x="206" y="482"/>
                    <a:pt x="230" y="497"/>
                    <a:pt x="229" y="515"/>
                  </a:cubicBezTo>
                  <a:cubicBezTo>
                    <a:pt x="228" y="534"/>
                    <a:pt x="157" y="508"/>
                    <a:pt x="135" y="522"/>
                  </a:cubicBezTo>
                  <a:cubicBezTo>
                    <a:pt x="113" y="535"/>
                    <a:pt x="45" y="524"/>
                    <a:pt x="48" y="538"/>
                  </a:cubicBezTo>
                  <a:cubicBezTo>
                    <a:pt x="52" y="553"/>
                    <a:pt x="85" y="550"/>
                    <a:pt x="112" y="555"/>
                  </a:cubicBezTo>
                  <a:cubicBezTo>
                    <a:pt x="139" y="560"/>
                    <a:pt x="114" y="572"/>
                    <a:pt x="113" y="583"/>
                  </a:cubicBezTo>
                  <a:cubicBezTo>
                    <a:pt x="112" y="594"/>
                    <a:pt x="127" y="592"/>
                    <a:pt x="154" y="606"/>
                  </a:cubicBezTo>
                  <a:cubicBezTo>
                    <a:pt x="182" y="619"/>
                    <a:pt x="226" y="628"/>
                    <a:pt x="212" y="612"/>
                  </a:cubicBezTo>
                  <a:cubicBezTo>
                    <a:pt x="197" y="596"/>
                    <a:pt x="240" y="599"/>
                    <a:pt x="247" y="608"/>
                  </a:cubicBezTo>
                  <a:cubicBezTo>
                    <a:pt x="254" y="617"/>
                    <a:pt x="274" y="594"/>
                    <a:pt x="294" y="600"/>
                  </a:cubicBezTo>
                  <a:cubicBezTo>
                    <a:pt x="314" y="605"/>
                    <a:pt x="321" y="581"/>
                    <a:pt x="336" y="591"/>
                  </a:cubicBezTo>
                  <a:cubicBezTo>
                    <a:pt x="352" y="602"/>
                    <a:pt x="425" y="608"/>
                    <a:pt x="450" y="621"/>
                  </a:cubicBezTo>
                  <a:cubicBezTo>
                    <a:pt x="475" y="635"/>
                    <a:pt x="509" y="638"/>
                    <a:pt x="506" y="658"/>
                  </a:cubicBezTo>
                  <a:cubicBezTo>
                    <a:pt x="503" y="678"/>
                    <a:pt x="527" y="692"/>
                    <a:pt x="555" y="705"/>
                  </a:cubicBezTo>
                  <a:cubicBezTo>
                    <a:pt x="583" y="717"/>
                    <a:pt x="588" y="744"/>
                    <a:pt x="587" y="762"/>
                  </a:cubicBezTo>
                  <a:cubicBezTo>
                    <a:pt x="586" y="780"/>
                    <a:pt x="617" y="792"/>
                    <a:pt x="612" y="800"/>
                  </a:cubicBezTo>
                  <a:cubicBezTo>
                    <a:pt x="607" y="809"/>
                    <a:pt x="611" y="820"/>
                    <a:pt x="630" y="837"/>
                  </a:cubicBezTo>
                  <a:cubicBezTo>
                    <a:pt x="648" y="853"/>
                    <a:pt x="601" y="866"/>
                    <a:pt x="612" y="880"/>
                  </a:cubicBezTo>
                  <a:cubicBezTo>
                    <a:pt x="624" y="895"/>
                    <a:pt x="595" y="923"/>
                    <a:pt x="629" y="928"/>
                  </a:cubicBezTo>
                  <a:cubicBezTo>
                    <a:pt x="662" y="933"/>
                    <a:pt x="657" y="905"/>
                    <a:pt x="682" y="905"/>
                  </a:cubicBezTo>
                  <a:cubicBezTo>
                    <a:pt x="707" y="905"/>
                    <a:pt x="681" y="927"/>
                    <a:pt x="694" y="941"/>
                  </a:cubicBezTo>
                  <a:cubicBezTo>
                    <a:pt x="708" y="954"/>
                    <a:pt x="736" y="951"/>
                    <a:pt x="762" y="973"/>
                  </a:cubicBezTo>
                  <a:cubicBezTo>
                    <a:pt x="788" y="995"/>
                    <a:pt x="771" y="1005"/>
                    <a:pt x="747" y="988"/>
                  </a:cubicBezTo>
                  <a:cubicBezTo>
                    <a:pt x="723" y="970"/>
                    <a:pt x="654" y="974"/>
                    <a:pt x="654" y="980"/>
                  </a:cubicBezTo>
                  <a:cubicBezTo>
                    <a:pt x="654" y="987"/>
                    <a:pt x="731" y="1030"/>
                    <a:pt x="748" y="1024"/>
                  </a:cubicBezTo>
                  <a:cubicBezTo>
                    <a:pt x="766" y="1018"/>
                    <a:pt x="790" y="1050"/>
                    <a:pt x="780" y="1060"/>
                  </a:cubicBezTo>
                  <a:cubicBezTo>
                    <a:pt x="769" y="1071"/>
                    <a:pt x="774" y="1097"/>
                    <a:pt x="772" y="1109"/>
                  </a:cubicBezTo>
                  <a:cubicBezTo>
                    <a:pt x="770" y="1122"/>
                    <a:pt x="744" y="1109"/>
                    <a:pt x="728" y="1111"/>
                  </a:cubicBezTo>
                  <a:cubicBezTo>
                    <a:pt x="711" y="1113"/>
                    <a:pt x="699" y="1119"/>
                    <a:pt x="699" y="1136"/>
                  </a:cubicBezTo>
                  <a:cubicBezTo>
                    <a:pt x="699" y="1154"/>
                    <a:pt x="673" y="1166"/>
                    <a:pt x="670" y="1188"/>
                  </a:cubicBezTo>
                  <a:cubicBezTo>
                    <a:pt x="667" y="1210"/>
                    <a:pt x="691" y="1209"/>
                    <a:pt x="705" y="1218"/>
                  </a:cubicBezTo>
                  <a:cubicBezTo>
                    <a:pt x="718" y="1228"/>
                    <a:pt x="680" y="1234"/>
                    <a:pt x="678" y="1250"/>
                  </a:cubicBezTo>
                  <a:cubicBezTo>
                    <a:pt x="676" y="1265"/>
                    <a:pt x="713" y="1293"/>
                    <a:pt x="726" y="1301"/>
                  </a:cubicBezTo>
                  <a:cubicBezTo>
                    <a:pt x="740" y="1308"/>
                    <a:pt x="728" y="1343"/>
                    <a:pt x="733" y="1361"/>
                  </a:cubicBezTo>
                  <a:cubicBezTo>
                    <a:pt x="738" y="1379"/>
                    <a:pt x="756" y="1357"/>
                    <a:pt x="754" y="1380"/>
                  </a:cubicBezTo>
                  <a:cubicBezTo>
                    <a:pt x="751" y="1403"/>
                    <a:pt x="770" y="1401"/>
                    <a:pt x="771" y="1415"/>
                  </a:cubicBezTo>
                  <a:cubicBezTo>
                    <a:pt x="772" y="1429"/>
                    <a:pt x="804" y="1426"/>
                    <a:pt x="798" y="1445"/>
                  </a:cubicBezTo>
                  <a:cubicBezTo>
                    <a:pt x="792" y="1464"/>
                    <a:pt x="808" y="1477"/>
                    <a:pt x="815" y="1488"/>
                  </a:cubicBezTo>
                  <a:cubicBezTo>
                    <a:pt x="822" y="1498"/>
                    <a:pt x="849" y="1516"/>
                    <a:pt x="854" y="1529"/>
                  </a:cubicBezTo>
                  <a:cubicBezTo>
                    <a:pt x="860" y="1543"/>
                    <a:pt x="875" y="1561"/>
                    <a:pt x="894" y="1555"/>
                  </a:cubicBezTo>
                  <a:cubicBezTo>
                    <a:pt x="913" y="1550"/>
                    <a:pt x="914" y="1568"/>
                    <a:pt x="928" y="1566"/>
                  </a:cubicBezTo>
                  <a:cubicBezTo>
                    <a:pt x="943" y="1564"/>
                    <a:pt x="966" y="1572"/>
                    <a:pt x="970" y="1583"/>
                  </a:cubicBezTo>
                  <a:cubicBezTo>
                    <a:pt x="974" y="1595"/>
                    <a:pt x="1019" y="1605"/>
                    <a:pt x="1031" y="1607"/>
                  </a:cubicBezTo>
                  <a:cubicBezTo>
                    <a:pt x="1044" y="1609"/>
                    <a:pt x="1046" y="1587"/>
                    <a:pt x="1057" y="1580"/>
                  </a:cubicBezTo>
                  <a:cubicBezTo>
                    <a:pt x="1069" y="1574"/>
                    <a:pt x="1065" y="1528"/>
                    <a:pt x="1075" y="1525"/>
                  </a:cubicBezTo>
                  <a:cubicBezTo>
                    <a:pt x="1085" y="1522"/>
                    <a:pt x="1082" y="1474"/>
                    <a:pt x="1072" y="1470"/>
                  </a:cubicBezTo>
                  <a:cubicBezTo>
                    <a:pt x="1061" y="1466"/>
                    <a:pt x="1066" y="1449"/>
                    <a:pt x="1089" y="1452"/>
                  </a:cubicBezTo>
                  <a:cubicBezTo>
                    <a:pt x="1113" y="1456"/>
                    <a:pt x="1105" y="1432"/>
                    <a:pt x="1117" y="1429"/>
                  </a:cubicBezTo>
                  <a:cubicBezTo>
                    <a:pt x="1128" y="1425"/>
                    <a:pt x="1123" y="1404"/>
                    <a:pt x="1131" y="1401"/>
                  </a:cubicBezTo>
                  <a:cubicBezTo>
                    <a:pt x="1139" y="1399"/>
                    <a:pt x="1138" y="1385"/>
                    <a:pt x="1132" y="1377"/>
                  </a:cubicBezTo>
                  <a:cubicBezTo>
                    <a:pt x="1126" y="1368"/>
                    <a:pt x="1133" y="1362"/>
                    <a:pt x="1146" y="1360"/>
                  </a:cubicBezTo>
                  <a:cubicBezTo>
                    <a:pt x="1158" y="1358"/>
                    <a:pt x="1155" y="1340"/>
                    <a:pt x="1138" y="1334"/>
                  </a:cubicBezTo>
                  <a:cubicBezTo>
                    <a:pt x="1122" y="1328"/>
                    <a:pt x="1127" y="1309"/>
                    <a:pt x="1144" y="1320"/>
                  </a:cubicBezTo>
                  <a:cubicBezTo>
                    <a:pt x="1160" y="1332"/>
                    <a:pt x="1173" y="1323"/>
                    <a:pt x="1163" y="1311"/>
                  </a:cubicBezTo>
                  <a:cubicBezTo>
                    <a:pt x="1154" y="1299"/>
                    <a:pt x="1175" y="1292"/>
                    <a:pt x="1197" y="1290"/>
                  </a:cubicBezTo>
                  <a:cubicBezTo>
                    <a:pt x="1218" y="1288"/>
                    <a:pt x="1230" y="1277"/>
                    <a:pt x="1226" y="1260"/>
                  </a:cubicBezTo>
                  <a:cubicBezTo>
                    <a:pt x="1222" y="1243"/>
                    <a:pt x="1251" y="1244"/>
                    <a:pt x="1243" y="1259"/>
                  </a:cubicBezTo>
                  <a:cubicBezTo>
                    <a:pt x="1236" y="1274"/>
                    <a:pt x="1240" y="1288"/>
                    <a:pt x="1251" y="1278"/>
                  </a:cubicBezTo>
                  <a:cubicBezTo>
                    <a:pt x="1261" y="1267"/>
                    <a:pt x="1281" y="1275"/>
                    <a:pt x="1316" y="1264"/>
                  </a:cubicBezTo>
                  <a:cubicBezTo>
                    <a:pt x="1352" y="1254"/>
                    <a:pt x="1386" y="1225"/>
                    <a:pt x="1394" y="1197"/>
                  </a:cubicBezTo>
                  <a:cubicBezTo>
                    <a:pt x="1403" y="1169"/>
                    <a:pt x="1443" y="1172"/>
                    <a:pt x="1438" y="1153"/>
                  </a:cubicBezTo>
                  <a:cubicBezTo>
                    <a:pt x="1433" y="1134"/>
                    <a:pt x="1445" y="1127"/>
                    <a:pt x="1471" y="1139"/>
                  </a:cubicBezTo>
                  <a:cubicBezTo>
                    <a:pt x="1497" y="1152"/>
                    <a:pt x="1476" y="1131"/>
                    <a:pt x="1505" y="1131"/>
                  </a:cubicBezTo>
                  <a:cubicBezTo>
                    <a:pt x="1535" y="1131"/>
                    <a:pt x="1529" y="1121"/>
                    <a:pt x="1557" y="1120"/>
                  </a:cubicBezTo>
                  <a:cubicBezTo>
                    <a:pt x="1586" y="1119"/>
                    <a:pt x="1658" y="1106"/>
                    <a:pt x="1683" y="1085"/>
                  </a:cubicBezTo>
                  <a:cubicBezTo>
                    <a:pt x="1708" y="1065"/>
                    <a:pt x="1761" y="1047"/>
                    <a:pt x="1783" y="1033"/>
                  </a:cubicBezTo>
                  <a:cubicBezTo>
                    <a:pt x="1805" y="1020"/>
                    <a:pt x="1810" y="1008"/>
                    <a:pt x="1797" y="1016"/>
                  </a:cubicBezTo>
                  <a:cubicBezTo>
                    <a:pt x="1783" y="1023"/>
                    <a:pt x="1755" y="1024"/>
                    <a:pt x="1734" y="1019"/>
                  </a:cubicBezTo>
                  <a:cubicBezTo>
                    <a:pt x="1713" y="1014"/>
                    <a:pt x="1680" y="996"/>
                    <a:pt x="1656" y="1009"/>
                  </a:cubicBezTo>
                  <a:cubicBezTo>
                    <a:pt x="1632" y="1023"/>
                    <a:pt x="1647" y="990"/>
                    <a:pt x="1667" y="987"/>
                  </a:cubicBezTo>
                  <a:cubicBezTo>
                    <a:pt x="1686" y="983"/>
                    <a:pt x="1678" y="974"/>
                    <a:pt x="1673" y="953"/>
                  </a:cubicBezTo>
                  <a:cubicBezTo>
                    <a:pt x="1668" y="932"/>
                    <a:pt x="1706" y="946"/>
                    <a:pt x="1723" y="970"/>
                  </a:cubicBezTo>
                  <a:cubicBezTo>
                    <a:pt x="1739" y="994"/>
                    <a:pt x="1772" y="1004"/>
                    <a:pt x="1800" y="996"/>
                  </a:cubicBezTo>
                  <a:cubicBezTo>
                    <a:pt x="1828" y="988"/>
                    <a:pt x="1801" y="965"/>
                    <a:pt x="1812" y="949"/>
                  </a:cubicBezTo>
                  <a:cubicBezTo>
                    <a:pt x="1824" y="933"/>
                    <a:pt x="1726" y="885"/>
                    <a:pt x="1721" y="868"/>
                  </a:cubicBezTo>
                  <a:cubicBezTo>
                    <a:pt x="1716" y="851"/>
                    <a:pt x="1746" y="863"/>
                    <a:pt x="1773" y="874"/>
                  </a:cubicBezTo>
                  <a:cubicBezTo>
                    <a:pt x="1800" y="886"/>
                    <a:pt x="1806" y="852"/>
                    <a:pt x="1806" y="838"/>
                  </a:cubicBezTo>
                  <a:cubicBezTo>
                    <a:pt x="1806" y="823"/>
                    <a:pt x="1748" y="822"/>
                    <a:pt x="1722" y="837"/>
                  </a:cubicBezTo>
                  <a:cubicBezTo>
                    <a:pt x="1696" y="851"/>
                    <a:pt x="1671" y="818"/>
                    <a:pt x="1706" y="814"/>
                  </a:cubicBezTo>
                  <a:cubicBezTo>
                    <a:pt x="1742" y="810"/>
                    <a:pt x="1709" y="795"/>
                    <a:pt x="1720" y="785"/>
                  </a:cubicBezTo>
                  <a:cubicBezTo>
                    <a:pt x="1730" y="774"/>
                    <a:pt x="1775" y="815"/>
                    <a:pt x="1798" y="808"/>
                  </a:cubicBezTo>
                  <a:cubicBezTo>
                    <a:pt x="1821" y="800"/>
                    <a:pt x="1837" y="809"/>
                    <a:pt x="1857" y="793"/>
                  </a:cubicBezTo>
                  <a:cubicBezTo>
                    <a:pt x="1877" y="777"/>
                    <a:pt x="1822" y="763"/>
                    <a:pt x="1810" y="749"/>
                  </a:cubicBezTo>
                  <a:cubicBezTo>
                    <a:pt x="1799" y="736"/>
                    <a:pt x="1867" y="741"/>
                    <a:pt x="1888" y="742"/>
                  </a:cubicBezTo>
                  <a:cubicBezTo>
                    <a:pt x="1909" y="743"/>
                    <a:pt x="1914" y="712"/>
                    <a:pt x="1898" y="718"/>
                  </a:cubicBezTo>
                  <a:cubicBezTo>
                    <a:pt x="1881" y="724"/>
                    <a:pt x="1822" y="697"/>
                    <a:pt x="1834" y="679"/>
                  </a:cubicBezTo>
                  <a:cubicBezTo>
                    <a:pt x="1847" y="660"/>
                    <a:pt x="1869" y="682"/>
                    <a:pt x="1895" y="668"/>
                  </a:cubicBezTo>
                  <a:cubicBezTo>
                    <a:pt x="1921" y="655"/>
                    <a:pt x="1898" y="604"/>
                    <a:pt x="1879" y="604"/>
                  </a:cubicBezTo>
                  <a:cubicBezTo>
                    <a:pt x="1860" y="604"/>
                    <a:pt x="1816" y="598"/>
                    <a:pt x="1816" y="588"/>
                  </a:cubicBezTo>
                  <a:cubicBezTo>
                    <a:pt x="1816" y="579"/>
                    <a:pt x="1780" y="570"/>
                    <a:pt x="1790" y="561"/>
                  </a:cubicBezTo>
                  <a:cubicBezTo>
                    <a:pt x="1801" y="552"/>
                    <a:pt x="1814" y="573"/>
                    <a:pt x="1838" y="555"/>
                  </a:cubicBezTo>
                  <a:cubicBezTo>
                    <a:pt x="1862" y="537"/>
                    <a:pt x="1912" y="559"/>
                    <a:pt x="1934" y="555"/>
                  </a:cubicBezTo>
                  <a:cubicBezTo>
                    <a:pt x="1956" y="551"/>
                    <a:pt x="1925" y="510"/>
                    <a:pt x="1912" y="517"/>
                  </a:cubicBezTo>
                  <a:cubicBezTo>
                    <a:pt x="1900" y="525"/>
                    <a:pt x="1857" y="527"/>
                    <a:pt x="1854" y="505"/>
                  </a:cubicBezTo>
                  <a:cubicBezTo>
                    <a:pt x="1851" y="483"/>
                    <a:pt x="1894" y="505"/>
                    <a:pt x="1902" y="495"/>
                  </a:cubicBezTo>
                  <a:cubicBezTo>
                    <a:pt x="1909" y="484"/>
                    <a:pt x="1841" y="457"/>
                    <a:pt x="1831" y="479"/>
                  </a:cubicBezTo>
                  <a:cubicBezTo>
                    <a:pt x="1821" y="501"/>
                    <a:pt x="1783" y="494"/>
                    <a:pt x="1803" y="481"/>
                  </a:cubicBezTo>
                  <a:cubicBezTo>
                    <a:pt x="1823" y="469"/>
                    <a:pt x="1827" y="433"/>
                    <a:pt x="1825" y="416"/>
                  </a:cubicBezTo>
                  <a:cubicBezTo>
                    <a:pt x="1823" y="398"/>
                    <a:pt x="1896" y="397"/>
                    <a:pt x="1887" y="368"/>
                  </a:cubicBezTo>
                  <a:cubicBezTo>
                    <a:pt x="1879" y="339"/>
                    <a:pt x="1921" y="332"/>
                    <a:pt x="1945" y="332"/>
                  </a:cubicBezTo>
                  <a:cubicBezTo>
                    <a:pt x="1969" y="332"/>
                    <a:pt x="1944" y="301"/>
                    <a:pt x="1921" y="304"/>
                  </a:cubicBezTo>
                  <a:cubicBezTo>
                    <a:pt x="1899" y="307"/>
                    <a:pt x="1875" y="333"/>
                    <a:pt x="1863" y="323"/>
                  </a:cubicBezTo>
                  <a:cubicBezTo>
                    <a:pt x="1852" y="313"/>
                    <a:pt x="1890" y="294"/>
                    <a:pt x="1911" y="294"/>
                  </a:cubicBezTo>
                  <a:cubicBezTo>
                    <a:pt x="1932" y="294"/>
                    <a:pt x="1982" y="292"/>
                    <a:pt x="1999" y="281"/>
                  </a:cubicBezTo>
                  <a:cubicBezTo>
                    <a:pt x="2017" y="271"/>
                    <a:pt x="1968" y="262"/>
                    <a:pt x="1935" y="266"/>
                  </a:cubicBezTo>
                  <a:cubicBezTo>
                    <a:pt x="1902" y="270"/>
                    <a:pt x="1902" y="255"/>
                    <a:pt x="1952" y="254"/>
                  </a:cubicBezTo>
                  <a:cubicBezTo>
                    <a:pt x="2002" y="253"/>
                    <a:pt x="1993" y="243"/>
                    <a:pt x="2029" y="239"/>
                  </a:cubicBezTo>
                  <a:cubicBezTo>
                    <a:pt x="2064" y="235"/>
                    <a:pt x="2053" y="220"/>
                    <a:pt x="2074" y="219"/>
                  </a:cubicBezTo>
                  <a:cubicBezTo>
                    <a:pt x="2096" y="218"/>
                    <a:pt x="2153" y="194"/>
                    <a:pt x="2153" y="183"/>
                  </a:cubicBezTo>
                  <a:cubicBezTo>
                    <a:pt x="2153" y="171"/>
                    <a:pt x="2071" y="148"/>
                    <a:pt x="2033" y="148"/>
                  </a:cubicBezTo>
                  <a:close/>
                  <a:moveTo>
                    <a:pt x="737" y="1054"/>
                  </a:moveTo>
                  <a:cubicBezTo>
                    <a:pt x="738" y="1037"/>
                    <a:pt x="719" y="1048"/>
                    <a:pt x="709" y="1028"/>
                  </a:cubicBezTo>
                  <a:cubicBezTo>
                    <a:pt x="698" y="1008"/>
                    <a:pt x="645" y="1000"/>
                    <a:pt x="640" y="1016"/>
                  </a:cubicBezTo>
                  <a:cubicBezTo>
                    <a:pt x="638" y="1022"/>
                    <a:pt x="621" y="1031"/>
                    <a:pt x="635" y="1046"/>
                  </a:cubicBezTo>
                  <a:cubicBezTo>
                    <a:pt x="648" y="1060"/>
                    <a:pt x="658" y="1054"/>
                    <a:pt x="673" y="1069"/>
                  </a:cubicBezTo>
                  <a:cubicBezTo>
                    <a:pt x="689" y="1083"/>
                    <a:pt x="736" y="1071"/>
                    <a:pt x="737" y="10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6" name="Freeform 128"/>
            <p:cNvSpPr>
              <a:spLocks noEditPoints="1"/>
            </p:cNvSpPr>
            <p:nvPr/>
          </p:nvSpPr>
          <p:spPr bwMode="auto">
            <a:xfrm>
              <a:off x="5218113" y="4041775"/>
              <a:ext cx="4059238" cy="3125788"/>
            </a:xfrm>
            <a:custGeom>
              <a:avLst/>
              <a:gdLst>
                <a:gd name="T0" fmla="*/ 641 w 3135"/>
                <a:gd name="T1" fmla="*/ 2130 h 2414"/>
                <a:gd name="T2" fmla="*/ 590 w 3135"/>
                <a:gd name="T3" fmla="*/ 708 h 2414"/>
                <a:gd name="T4" fmla="*/ 1207 w 3135"/>
                <a:gd name="T5" fmla="*/ 783 h 2414"/>
                <a:gd name="T6" fmla="*/ 802 w 3135"/>
                <a:gd name="T7" fmla="*/ 838 h 2414"/>
                <a:gd name="T8" fmla="*/ 1206 w 3135"/>
                <a:gd name="T9" fmla="*/ 1042 h 2414"/>
                <a:gd name="T10" fmla="*/ 741 w 3135"/>
                <a:gd name="T11" fmla="*/ 604 h 2414"/>
                <a:gd name="T12" fmla="*/ 650 w 3135"/>
                <a:gd name="T13" fmla="*/ 577 h 2414"/>
                <a:gd name="T14" fmla="*/ 1153 w 3135"/>
                <a:gd name="T15" fmla="*/ 663 h 2414"/>
                <a:gd name="T16" fmla="*/ 928 w 3135"/>
                <a:gd name="T17" fmla="*/ 448 h 2414"/>
                <a:gd name="T18" fmla="*/ 1288 w 3135"/>
                <a:gd name="T19" fmla="*/ 371 h 2414"/>
                <a:gd name="T20" fmla="*/ 1299 w 3135"/>
                <a:gd name="T21" fmla="*/ 502 h 2414"/>
                <a:gd name="T22" fmla="*/ 1310 w 3135"/>
                <a:gd name="T23" fmla="*/ 576 h 2414"/>
                <a:gd name="T24" fmla="*/ 1694 w 3135"/>
                <a:gd name="T25" fmla="*/ 459 h 2414"/>
                <a:gd name="T26" fmla="*/ 1537 w 3135"/>
                <a:gd name="T27" fmla="*/ 724 h 2414"/>
                <a:gd name="T28" fmla="*/ 2143 w 3135"/>
                <a:gd name="T29" fmla="*/ 685 h 2414"/>
                <a:gd name="T30" fmla="*/ 1811 w 3135"/>
                <a:gd name="T31" fmla="*/ 471 h 2414"/>
                <a:gd name="T32" fmla="*/ 1866 w 3135"/>
                <a:gd name="T33" fmla="*/ 259 h 2414"/>
                <a:gd name="T34" fmla="*/ 1831 w 3135"/>
                <a:gd name="T35" fmla="*/ 206 h 2414"/>
                <a:gd name="T36" fmla="*/ 1980 w 3135"/>
                <a:gd name="T37" fmla="*/ 375 h 2414"/>
                <a:gd name="T38" fmla="*/ 2179 w 3135"/>
                <a:gd name="T39" fmla="*/ 562 h 2414"/>
                <a:gd name="T40" fmla="*/ 2482 w 3135"/>
                <a:gd name="T41" fmla="*/ 270 h 2414"/>
                <a:gd name="T42" fmla="*/ 2371 w 3135"/>
                <a:gd name="T43" fmla="*/ 28 h 2414"/>
                <a:gd name="T44" fmla="*/ 1775 w 3135"/>
                <a:gd name="T45" fmla="*/ 142 h 2414"/>
                <a:gd name="T46" fmla="*/ 1948 w 3135"/>
                <a:gd name="T47" fmla="*/ 1373 h 2414"/>
                <a:gd name="T48" fmla="*/ 2582 w 3135"/>
                <a:gd name="T49" fmla="*/ 1061 h 2414"/>
                <a:gd name="T50" fmla="*/ 2327 w 3135"/>
                <a:gd name="T51" fmla="*/ 849 h 2414"/>
                <a:gd name="T52" fmla="*/ 1948 w 3135"/>
                <a:gd name="T53" fmla="*/ 780 h 2414"/>
                <a:gd name="T54" fmla="*/ 2198 w 3135"/>
                <a:gd name="T55" fmla="*/ 963 h 2414"/>
                <a:gd name="T56" fmla="*/ 2298 w 3135"/>
                <a:gd name="T57" fmla="*/ 1276 h 2414"/>
                <a:gd name="T58" fmla="*/ 2652 w 3135"/>
                <a:gd name="T59" fmla="*/ 1306 h 2414"/>
                <a:gd name="T60" fmla="*/ 2129 w 3135"/>
                <a:gd name="T61" fmla="*/ 751 h 2414"/>
                <a:gd name="T62" fmla="*/ 3005 w 3135"/>
                <a:gd name="T63" fmla="*/ 2001 h 2414"/>
                <a:gd name="T64" fmla="*/ 344 w 3135"/>
                <a:gd name="T65" fmla="*/ 1962 h 2414"/>
                <a:gd name="T66" fmla="*/ 2561 w 3135"/>
                <a:gd name="T67" fmla="*/ 2141 h 2414"/>
                <a:gd name="T68" fmla="*/ 3005 w 3135"/>
                <a:gd name="T69" fmla="*/ 1899 h 2414"/>
                <a:gd name="T70" fmla="*/ 2793 w 3135"/>
                <a:gd name="T71" fmla="*/ 1747 h 2414"/>
                <a:gd name="T72" fmla="*/ 2634 w 3135"/>
                <a:gd name="T73" fmla="*/ 1646 h 2414"/>
                <a:gd name="T74" fmla="*/ 2381 w 3135"/>
                <a:gd name="T75" fmla="*/ 1444 h 2414"/>
                <a:gd name="T76" fmla="*/ 2270 w 3135"/>
                <a:gd name="T77" fmla="*/ 1693 h 2414"/>
                <a:gd name="T78" fmla="*/ 2079 w 3135"/>
                <a:gd name="T79" fmla="*/ 1926 h 2414"/>
                <a:gd name="T80" fmla="*/ 1679 w 3135"/>
                <a:gd name="T81" fmla="*/ 1639 h 2414"/>
                <a:gd name="T82" fmla="*/ 1806 w 3135"/>
                <a:gd name="T83" fmla="*/ 1343 h 2414"/>
                <a:gd name="T84" fmla="*/ 2024 w 3135"/>
                <a:gd name="T85" fmla="*/ 1206 h 2414"/>
                <a:gd name="T86" fmla="*/ 1985 w 3135"/>
                <a:gd name="T87" fmla="*/ 1059 h 2414"/>
                <a:gd name="T88" fmla="*/ 1809 w 3135"/>
                <a:gd name="T89" fmla="*/ 1071 h 2414"/>
                <a:gd name="T90" fmla="*/ 1675 w 3135"/>
                <a:gd name="T91" fmla="*/ 846 h 2414"/>
                <a:gd name="T92" fmla="*/ 1616 w 3135"/>
                <a:gd name="T93" fmla="*/ 910 h 2414"/>
                <a:gd name="T94" fmla="*/ 1585 w 3135"/>
                <a:gd name="T95" fmla="*/ 1134 h 2414"/>
                <a:gd name="T96" fmla="*/ 1537 w 3135"/>
                <a:gd name="T97" fmla="*/ 1087 h 2414"/>
                <a:gd name="T98" fmla="*/ 1246 w 3135"/>
                <a:gd name="T99" fmla="*/ 1086 h 2414"/>
                <a:gd name="T100" fmla="*/ 835 w 3135"/>
                <a:gd name="T101" fmla="*/ 1059 h 2414"/>
                <a:gd name="T102" fmla="*/ 303 w 3135"/>
                <a:gd name="T103" fmla="*/ 1062 h 2414"/>
                <a:gd name="T104" fmla="*/ 147 w 3135"/>
                <a:gd name="T105" fmla="*/ 1063 h 2414"/>
                <a:gd name="T106" fmla="*/ 397 w 3135"/>
                <a:gd name="T107" fmla="*/ 1834 h 2414"/>
                <a:gd name="T108" fmla="*/ 567 w 3135"/>
                <a:gd name="T109" fmla="*/ 2052 h 2414"/>
                <a:gd name="T110" fmla="*/ 1944 w 3135"/>
                <a:gd name="T111" fmla="*/ 2150 h 2414"/>
                <a:gd name="T112" fmla="*/ 2187 w 3135"/>
                <a:gd name="T113" fmla="*/ 2389 h 2414"/>
                <a:gd name="T114" fmla="*/ 2701 w 3135"/>
                <a:gd name="T115" fmla="*/ 2252 h 2414"/>
                <a:gd name="T116" fmla="*/ 759 w 3135"/>
                <a:gd name="T117" fmla="*/ 1269 h 2414"/>
                <a:gd name="T118" fmla="*/ 752 w 3135"/>
                <a:gd name="T119" fmla="*/ 1222 h 2414"/>
                <a:gd name="T120" fmla="*/ 1571 w 3135"/>
                <a:gd name="T121" fmla="*/ 2047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5" h="2414">
                  <a:moveTo>
                    <a:pt x="619" y="2116"/>
                  </a:moveTo>
                  <a:cubicBezTo>
                    <a:pt x="609" y="2105"/>
                    <a:pt x="583" y="2108"/>
                    <a:pt x="579" y="2098"/>
                  </a:cubicBezTo>
                  <a:cubicBezTo>
                    <a:pt x="575" y="2088"/>
                    <a:pt x="551" y="2051"/>
                    <a:pt x="537" y="2052"/>
                  </a:cubicBezTo>
                  <a:cubicBezTo>
                    <a:pt x="524" y="2052"/>
                    <a:pt x="507" y="2053"/>
                    <a:pt x="491" y="2041"/>
                  </a:cubicBezTo>
                  <a:cubicBezTo>
                    <a:pt x="476" y="2030"/>
                    <a:pt x="466" y="2029"/>
                    <a:pt x="455" y="2036"/>
                  </a:cubicBezTo>
                  <a:cubicBezTo>
                    <a:pt x="444" y="2043"/>
                    <a:pt x="466" y="2045"/>
                    <a:pt x="466" y="2052"/>
                  </a:cubicBezTo>
                  <a:cubicBezTo>
                    <a:pt x="465" y="2060"/>
                    <a:pt x="473" y="2065"/>
                    <a:pt x="482" y="2063"/>
                  </a:cubicBezTo>
                  <a:cubicBezTo>
                    <a:pt x="491" y="2062"/>
                    <a:pt x="497" y="2081"/>
                    <a:pt x="506" y="2082"/>
                  </a:cubicBezTo>
                  <a:cubicBezTo>
                    <a:pt x="515" y="2083"/>
                    <a:pt x="519" y="2098"/>
                    <a:pt x="530" y="2098"/>
                  </a:cubicBezTo>
                  <a:cubicBezTo>
                    <a:pt x="540" y="2098"/>
                    <a:pt x="543" y="2110"/>
                    <a:pt x="548" y="2117"/>
                  </a:cubicBezTo>
                  <a:cubicBezTo>
                    <a:pt x="554" y="2124"/>
                    <a:pt x="566" y="2118"/>
                    <a:pt x="566" y="2125"/>
                  </a:cubicBezTo>
                  <a:cubicBezTo>
                    <a:pt x="566" y="2131"/>
                    <a:pt x="579" y="2137"/>
                    <a:pt x="582" y="2145"/>
                  </a:cubicBezTo>
                  <a:cubicBezTo>
                    <a:pt x="603" y="2147"/>
                    <a:pt x="621" y="2149"/>
                    <a:pt x="637" y="2145"/>
                  </a:cubicBezTo>
                  <a:cubicBezTo>
                    <a:pt x="638" y="2140"/>
                    <a:pt x="639" y="2135"/>
                    <a:pt x="641" y="2130"/>
                  </a:cubicBezTo>
                  <a:cubicBezTo>
                    <a:pt x="647" y="2120"/>
                    <a:pt x="629" y="2127"/>
                    <a:pt x="619" y="2116"/>
                  </a:cubicBezTo>
                  <a:close/>
                  <a:moveTo>
                    <a:pt x="593" y="877"/>
                  </a:moveTo>
                  <a:cubicBezTo>
                    <a:pt x="621" y="883"/>
                    <a:pt x="624" y="933"/>
                    <a:pt x="643" y="933"/>
                  </a:cubicBezTo>
                  <a:cubicBezTo>
                    <a:pt x="655" y="933"/>
                    <a:pt x="646" y="917"/>
                    <a:pt x="666" y="917"/>
                  </a:cubicBezTo>
                  <a:cubicBezTo>
                    <a:pt x="686" y="917"/>
                    <a:pt x="682" y="907"/>
                    <a:pt x="700" y="908"/>
                  </a:cubicBezTo>
                  <a:cubicBezTo>
                    <a:pt x="719" y="910"/>
                    <a:pt x="735" y="903"/>
                    <a:pt x="735" y="882"/>
                  </a:cubicBezTo>
                  <a:cubicBezTo>
                    <a:pt x="735" y="860"/>
                    <a:pt x="749" y="852"/>
                    <a:pt x="767" y="847"/>
                  </a:cubicBezTo>
                  <a:cubicBezTo>
                    <a:pt x="786" y="843"/>
                    <a:pt x="769" y="819"/>
                    <a:pt x="796" y="813"/>
                  </a:cubicBezTo>
                  <a:cubicBezTo>
                    <a:pt x="822" y="807"/>
                    <a:pt x="895" y="775"/>
                    <a:pt x="908" y="766"/>
                  </a:cubicBezTo>
                  <a:cubicBezTo>
                    <a:pt x="920" y="757"/>
                    <a:pt x="892" y="744"/>
                    <a:pt x="864" y="727"/>
                  </a:cubicBezTo>
                  <a:cubicBezTo>
                    <a:pt x="836" y="710"/>
                    <a:pt x="814" y="705"/>
                    <a:pt x="792" y="719"/>
                  </a:cubicBezTo>
                  <a:cubicBezTo>
                    <a:pt x="771" y="733"/>
                    <a:pt x="788" y="704"/>
                    <a:pt x="771" y="712"/>
                  </a:cubicBezTo>
                  <a:cubicBezTo>
                    <a:pt x="753" y="719"/>
                    <a:pt x="707" y="699"/>
                    <a:pt x="700" y="691"/>
                  </a:cubicBezTo>
                  <a:cubicBezTo>
                    <a:pt x="694" y="683"/>
                    <a:pt x="610" y="708"/>
                    <a:pt x="590" y="708"/>
                  </a:cubicBezTo>
                  <a:cubicBezTo>
                    <a:pt x="569" y="708"/>
                    <a:pt x="591" y="730"/>
                    <a:pt x="605" y="741"/>
                  </a:cubicBezTo>
                  <a:cubicBezTo>
                    <a:pt x="619" y="752"/>
                    <a:pt x="571" y="786"/>
                    <a:pt x="580" y="794"/>
                  </a:cubicBezTo>
                  <a:cubicBezTo>
                    <a:pt x="590" y="802"/>
                    <a:pt x="571" y="822"/>
                    <a:pt x="549" y="847"/>
                  </a:cubicBezTo>
                  <a:cubicBezTo>
                    <a:pt x="527" y="872"/>
                    <a:pt x="565" y="871"/>
                    <a:pt x="593" y="877"/>
                  </a:cubicBezTo>
                  <a:close/>
                  <a:moveTo>
                    <a:pt x="1373" y="1005"/>
                  </a:moveTo>
                  <a:cubicBezTo>
                    <a:pt x="1382" y="994"/>
                    <a:pt x="1421" y="1027"/>
                    <a:pt x="1423" y="1003"/>
                  </a:cubicBezTo>
                  <a:cubicBezTo>
                    <a:pt x="1424" y="980"/>
                    <a:pt x="1379" y="969"/>
                    <a:pt x="1360" y="956"/>
                  </a:cubicBezTo>
                  <a:cubicBezTo>
                    <a:pt x="1342" y="944"/>
                    <a:pt x="1334" y="950"/>
                    <a:pt x="1304" y="928"/>
                  </a:cubicBezTo>
                  <a:cubicBezTo>
                    <a:pt x="1274" y="907"/>
                    <a:pt x="1312" y="896"/>
                    <a:pt x="1290" y="878"/>
                  </a:cubicBezTo>
                  <a:cubicBezTo>
                    <a:pt x="1268" y="861"/>
                    <a:pt x="1260" y="814"/>
                    <a:pt x="1276" y="799"/>
                  </a:cubicBezTo>
                  <a:cubicBezTo>
                    <a:pt x="1292" y="783"/>
                    <a:pt x="1309" y="760"/>
                    <a:pt x="1281" y="749"/>
                  </a:cubicBezTo>
                  <a:cubicBezTo>
                    <a:pt x="1253" y="738"/>
                    <a:pt x="1207" y="758"/>
                    <a:pt x="1212" y="765"/>
                  </a:cubicBezTo>
                  <a:cubicBezTo>
                    <a:pt x="1217" y="771"/>
                    <a:pt x="1256" y="793"/>
                    <a:pt x="1256" y="802"/>
                  </a:cubicBezTo>
                  <a:cubicBezTo>
                    <a:pt x="1256" y="811"/>
                    <a:pt x="1220" y="775"/>
                    <a:pt x="1207" y="783"/>
                  </a:cubicBezTo>
                  <a:cubicBezTo>
                    <a:pt x="1195" y="791"/>
                    <a:pt x="1181" y="768"/>
                    <a:pt x="1170" y="783"/>
                  </a:cubicBezTo>
                  <a:cubicBezTo>
                    <a:pt x="1159" y="799"/>
                    <a:pt x="1184" y="853"/>
                    <a:pt x="1193" y="869"/>
                  </a:cubicBezTo>
                  <a:cubicBezTo>
                    <a:pt x="1203" y="885"/>
                    <a:pt x="1184" y="885"/>
                    <a:pt x="1171" y="888"/>
                  </a:cubicBezTo>
                  <a:cubicBezTo>
                    <a:pt x="1159" y="891"/>
                    <a:pt x="1157" y="844"/>
                    <a:pt x="1145" y="827"/>
                  </a:cubicBezTo>
                  <a:cubicBezTo>
                    <a:pt x="1132" y="810"/>
                    <a:pt x="1083" y="790"/>
                    <a:pt x="1079" y="802"/>
                  </a:cubicBezTo>
                  <a:cubicBezTo>
                    <a:pt x="1076" y="814"/>
                    <a:pt x="1111" y="814"/>
                    <a:pt x="1106" y="832"/>
                  </a:cubicBezTo>
                  <a:cubicBezTo>
                    <a:pt x="1101" y="849"/>
                    <a:pt x="1083" y="821"/>
                    <a:pt x="1065" y="835"/>
                  </a:cubicBezTo>
                  <a:cubicBezTo>
                    <a:pt x="1048" y="849"/>
                    <a:pt x="1051" y="839"/>
                    <a:pt x="1054" y="825"/>
                  </a:cubicBezTo>
                  <a:cubicBezTo>
                    <a:pt x="1058" y="811"/>
                    <a:pt x="1030" y="796"/>
                    <a:pt x="998" y="799"/>
                  </a:cubicBezTo>
                  <a:cubicBezTo>
                    <a:pt x="967" y="802"/>
                    <a:pt x="984" y="824"/>
                    <a:pt x="975" y="832"/>
                  </a:cubicBezTo>
                  <a:cubicBezTo>
                    <a:pt x="966" y="839"/>
                    <a:pt x="919" y="827"/>
                    <a:pt x="948" y="821"/>
                  </a:cubicBezTo>
                  <a:cubicBezTo>
                    <a:pt x="978" y="814"/>
                    <a:pt x="966" y="797"/>
                    <a:pt x="955" y="780"/>
                  </a:cubicBezTo>
                  <a:cubicBezTo>
                    <a:pt x="944" y="763"/>
                    <a:pt x="914" y="783"/>
                    <a:pt x="866" y="800"/>
                  </a:cubicBezTo>
                  <a:cubicBezTo>
                    <a:pt x="817" y="818"/>
                    <a:pt x="796" y="836"/>
                    <a:pt x="802" y="838"/>
                  </a:cubicBezTo>
                  <a:cubicBezTo>
                    <a:pt x="808" y="839"/>
                    <a:pt x="810" y="847"/>
                    <a:pt x="791" y="863"/>
                  </a:cubicBezTo>
                  <a:cubicBezTo>
                    <a:pt x="772" y="878"/>
                    <a:pt x="791" y="892"/>
                    <a:pt x="808" y="892"/>
                  </a:cubicBezTo>
                  <a:cubicBezTo>
                    <a:pt x="825" y="892"/>
                    <a:pt x="810" y="906"/>
                    <a:pt x="822" y="910"/>
                  </a:cubicBezTo>
                  <a:cubicBezTo>
                    <a:pt x="833" y="913"/>
                    <a:pt x="889" y="888"/>
                    <a:pt x="905" y="899"/>
                  </a:cubicBezTo>
                  <a:cubicBezTo>
                    <a:pt x="920" y="910"/>
                    <a:pt x="813" y="916"/>
                    <a:pt x="813" y="935"/>
                  </a:cubicBezTo>
                  <a:cubicBezTo>
                    <a:pt x="813" y="953"/>
                    <a:pt x="872" y="964"/>
                    <a:pt x="916" y="956"/>
                  </a:cubicBezTo>
                  <a:cubicBezTo>
                    <a:pt x="959" y="949"/>
                    <a:pt x="1036" y="963"/>
                    <a:pt x="1036" y="974"/>
                  </a:cubicBezTo>
                  <a:cubicBezTo>
                    <a:pt x="1036" y="985"/>
                    <a:pt x="984" y="981"/>
                    <a:pt x="945" y="980"/>
                  </a:cubicBezTo>
                  <a:cubicBezTo>
                    <a:pt x="906" y="978"/>
                    <a:pt x="839" y="991"/>
                    <a:pt x="842" y="1003"/>
                  </a:cubicBezTo>
                  <a:cubicBezTo>
                    <a:pt x="846" y="1017"/>
                    <a:pt x="850" y="1017"/>
                    <a:pt x="891" y="1036"/>
                  </a:cubicBezTo>
                  <a:cubicBezTo>
                    <a:pt x="931" y="1055"/>
                    <a:pt x="973" y="1027"/>
                    <a:pt x="972" y="1053"/>
                  </a:cubicBezTo>
                  <a:cubicBezTo>
                    <a:pt x="970" y="1080"/>
                    <a:pt x="994" y="1086"/>
                    <a:pt x="1048" y="1087"/>
                  </a:cubicBezTo>
                  <a:cubicBezTo>
                    <a:pt x="1103" y="1089"/>
                    <a:pt x="1128" y="1063"/>
                    <a:pt x="1154" y="1064"/>
                  </a:cubicBezTo>
                  <a:cubicBezTo>
                    <a:pt x="1181" y="1066"/>
                    <a:pt x="1193" y="1061"/>
                    <a:pt x="1206" y="1042"/>
                  </a:cubicBezTo>
                  <a:cubicBezTo>
                    <a:pt x="1218" y="1024"/>
                    <a:pt x="1229" y="1034"/>
                    <a:pt x="1232" y="1044"/>
                  </a:cubicBezTo>
                  <a:cubicBezTo>
                    <a:pt x="1235" y="1053"/>
                    <a:pt x="1270" y="1052"/>
                    <a:pt x="1278" y="1059"/>
                  </a:cubicBezTo>
                  <a:cubicBezTo>
                    <a:pt x="1297" y="1079"/>
                    <a:pt x="1363" y="1073"/>
                    <a:pt x="1388" y="1061"/>
                  </a:cubicBezTo>
                  <a:cubicBezTo>
                    <a:pt x="1413" y="1049"/>
                    <a:pt x="1377" y="1014"/>
                    <a:pt x="1365" y="1030"/>
                  </a:cubicBezTo>
                  <a:cubicBezTo>
                    <a:pt x="1352" y="1045"/>
                    <a:pt x="1342" y="1036"/>
                    <a:pt x="1338" y="1028"/>
                  </a:cubicBezTo>
                  <a:cubicBezTo>
                    <a:pt x="1335" y="1020"/>
                    <a:pt x="1363" y="1016"/>
                    <a:pt x="1373" y="1005"/>
                  </a:cubicBezTo>
                  <a:close/>
                  <a:moveTo>
                    <a:pt x="780" y="621"/>
                  </a:moveTo>
                  <a:cubicBezTo>
                    <a:pt x="808" y="624"/>
                    <a:pt x="836" y="599"/>
                    <a:pt x="835" y="585"/>
                  </a:cubicBezTo>
                  <a:cubicBezTo>
                    <a:pt x="833" y="571"/>
                    <a:pt x="766" y="620"/>
                    <a:pt x="780" y="621"/>
                  </a:cubicBezTo>
                  <a:close/>
                  <a:moveTo>
                    <a:pt x="650" y="577"/>
                  </a:moveTo>
                  <a:cubicBezTo>
                    <a:pt x="661" y="582"/>
                    <a:pt x="650" y="604"/>
                    <a:pt x="663" y="598"/>
                  </a:cubicBezTo>
                  <a:cubicBezTo>
                    <a:pt x="675" y="591"/>
                    <a:pt x="679" y="590"/>
                    <a:pt x="688" y="593"/>
                  </a:cubicBezTo>
                  <a:cubicBezTo>
                    <a:pt x="705" y="599"/>
                    <a:pt x="708" y="584"/>
                    <a:pt x="716" y="576"/>
                  </a:cubicBezTo>
                  <a:cubicBezTo>
                    <a:pt x="724" y="568"/>
                    <a:pt x="721" y="604"/>
                    <a:pt x="741" y="604"/>
                  </a:cubicBezTo>
                  <a:cubicBezTo>
                    <a:pt x="758" y="604"/>
                    <a:pt x="755" y="566"/>
                    <a:pt x="771" y="577"/>
                  </a:cubicBezTo>
                  <a:cubicBezTo>
                    <a:pt x="786" y="588"/>
                    <a:pt x="791" y="573"/>
                    <a:pt x="794" y="562"/>
                  </a:cubicBezTo>
                  <a:cubicBezTo>
                    <a:pt x="797" y="551"/>
                    <a:pt x="797" y="532"/>
                    <a:pt x="814" y="529"/>
                  </a:cubicBezTo>
                  <a:cubicBezTo>
                    <a:pt x="831" y="526"/>
                    <a:pt x="817" y="546"/>
                    <a:pt x="825" y="560"/>
                  </a:cubicBezTo>
                  <a:cubicBezTo>
                    <a:pt x="836" y="581"/>
                    <a:pt x="856" y="562"/>
                    <a:pt x="858" y="552"/>
                  </a:cubicBezTo>
                  <a:cubicBezTo>
                    <a:pt x="859" y="543"/>
                    <a:pt x="888" y="549"/>
                    <a:pt x="886" y="538"/>
                  </a:cubicBezTo>
                  <a:cubicBezTo>
                    <a:pt x="884" y="527"/>
                    <a:pt x="894" y="524"/>
                    <a:pt x="886" y="512"/>
                  </a:cubicBezTo>
                  <a:cubicBezTo>
                    <a:pt x="878" y="499"/>
                    <a:pt x="898" y="502"/>
                    <a:pt x="908" y="493"/>
                  </a:cubicBezTo>
                  <a:cubicBezTo>
                    <a:pt x="917" y="484"/>
                    <a:pt x="895" y="492"/>
                    <a:pt x="880" y="478"/>
                  </a:cubicBezTo>
                  <a:cubicBezTo>
                    <a:pt x="864" y="463"/>
                    <a:pt x="858" y="482"/>
                    <a:pt x="858" y="492"/>
                  </a:cubicBezTo>
                  <a:cubicBezTo>
                    <a:pt x="858" y="501"/>
                    <a:pt x="828" y="493"/>
                    <a:pt x="811" y="487"/>
                  </a:cubicBezTo>
                  <a:cubicBezTo>
                    <a:pt x="794" y="481"/>
                    <a:pt x="772" y="507"/>
                    <a:pt x="747" y="520"/>
                  </a:cubicBezTo>
                  <a:cubicBezTo>
                    <a:pt x="722" y="532"/>
                    <a:pt x="721" y="554"/>
                    <a:pt x="697" y="552"/>
                  </a:cubicBezTo>
                  <a:cubicBezTo>
                    <a:pt x="674" y="551"/>
                    <a:pt x="640" y="573"/>
                    <a:pt x="650" y="577"/>
                  </a:cubicBezTo>
                  <a:close/>
                  <a:moveTo>
                    <a:pt x="894" y="570"/>
                  </a:moveTo>
                  <a:cubicBezTo>
                    <a:pt x="872" y="571"/>
                    <a:pt x="874" y="593"/>
                    <a:pt x="898" y="593"/>
                  </a:cubicBezTo>
                  <a:cubicBezTo>
                    <a:pt x="923" y="593"/>
                    <a:pt x="931" y="601"/>
                    <a:pt x="895" y="599"/>
                  </a:cubicBezTo>
                  <a:cubicBezTo>
                    <a:pt x="859" y="598"/>
                    <a:pt x="844" y="629"/>
                    <a:pt x="869" y="623"/>
                  </a:cubicBezTo>
                  <a:cubicBezTo>
                    <a:pt x="894" y="616"/>
                    <a:pt x="923" y="616"/>
                    <a:pt x="905" y="623"/>
                  </a:cubicBezTo>
                  <a:cubicBezTo>
                    <a:pt x="886" y="629"/>
                    <a:pt x="835" y="633"/>
                    <a:pt x="842" y="643"/>
                  </a:cubicBezTo>
                  <a:cubicBezTo>
                    <a:pt x="847" y="649"/>
                    <a:pt x="867" y="648"/>
                    <a:pt x="888" y="655"/>
                  </a:cubicBezTo>
                  <a:cubicBezTo>
                    <a:pt x="908" y="663"/>
                    <a:pt x="920" y="668"/>
                    <a:pt x="936" y="651"/>
                  </a:cubicBezTo>
                  <a:cubicBezTo>
                    <a:pt x="952" y="634"/>
                    <a:pt x="972" y="616"/>
                    <a:pt x="964" y="640"/>
                  </a:cubicBezTo>
                  <a:cubicBezTo>
                    <a:pt x="956" y="663"/>
                    <a:pt x="989" y="646"/>
                    <a:pt x="1031" y="644"/>
                  </a:cubicBezTo>
                  <a:cubicBezTo>
                    <a:pt x="1073" y="643"/>
                    <a:pt x="1023" y="669"/>
                    <a:pt x="980" y="673"/>
                  </a:cubicBezTo>
                  <a:cubicBezTo>
                    <a:pt x="936" y="676"/>
                    <a:pt x="944" y="697"/>
                    <a:pt x="978" y="705"/>
                  </a:cubicBezTo>
                  <a:cubicBezTo>
                    <a:pt x="1012" y="713"/>
                    <a:pt x="1086" y="683"/>
                    <a:pt x="1103" y="666"/>
                  </a:cubicBezTo>
                  <a:cubicBezTo>
                    <a:pt x="1120" y="649"/>
                    <a:pt x="1136" y="676"/>
                    <a:pt x="1153" y="663"/>
                  </a:cubicBezTo>
                  <a:cubicBezTo>
                    <a:pt x="1170" y="651"/>
                    <a:pt x="1203" y="665"/>
                    <a:pt x="1232" y="658"/>
                  </a:cubicBezTo>
                  <a:cubicBezTo>
                    <a:pt x="1262" y="652"/>
                    <a:pt x="1267" y="596"/>
                    <a:pt x="1245" y="587"/>
                  </a:cubicBezTo>
                  <a:cubicBezTo>
                    <a:pt x="1223" y="577"/>
                    <a:pt x="1223" y="598"/>
                    <a:pt x="1206" y="601"/>
                  </a:cubicBezTo>
                  <a:cubicBezTo>
                    <a:pt x="1189" y="604"/>
                    <a:pt x="1179" y="582"/>
                    <a:pt x="1165" y="568"/>
                  </a:cubicBezTo>
                  <a:cubicBezTo>
                    <a:pt x="1151" y="554"/>
                    <a:pt x="1161" y="527"/>
                    <a:pt x="1140" y="531"/>
                  </a:cubicBezTo>
                  <a:cubicBezTo>
                    <a:pt x="1120" y="534"/>
                    <a:pt x="1076" y="566"/>
                    <a:pt x="1103" y="570"/>
                  </a:cubicBezTo>
                  <a:cubicBezTo>
                    <a:pt x="1129" y="573"/>
                    <a:pt x="1120" y="587"/>
                    <a:pt x="1106" y="593"/>
                  </a:cubicBezTo>
                  <a:cubicBezTo>
                    <a:pt x="1092" y="599"/>
                    <a:pt x="1139" y="610"/>
                    <a:pt x="1132" y="619"/>
                  </a:cubicBezTo>
                  <a:cubicBezTo>
                    <a:pt x="1126" y="629"/>
                    <a:pt x="1054" y="621"/>
                    <a:pt x="1051" y="605"/>
                  </a:cubicBezTo>
                  <a:cubicBezTo>
                    <a:pt x="1048" y="590"/>
                    <a:pt x="992" y="562"/>
                    <a:pt x="969" y="568"/>
                  </a:cubicBezTo>
                  <a:cubicBezTo>
                    <a:pt x="945" y="574"/>
                    <a:pt x="955" y="549"/>
                    <a:pt x="931" y="548"/>
                  </a:cubicBezTo>
                  <a:cubicBezTo>
                    <a:pt x="908" y="546"/>
                    <a:pt x="916" y="568"/>
                    <a:pt x="894" y="570"/>
                  </a:cubicBezTo>
                  <a:close/>
                  <a:moveTo>
                    <a:pt x="975" y="457"/>
                  </a:moveTo>
                  <a:cubicBezTo>
                    <a:pt x="983" y="439"/>
                    <a:pt x="923" y="442"/>
                    <a:pt x="928" y="448"/>
                  </a:cubicBezTo>
                  <a:cubicBezTo>
                    <a:pt x="939" y="462"/>
                    <a:pt x="967" y="476"/>
                    <a:pt x="975" y="457"/>
                  </a:cubicBezTo>
                  <a:close/>
                  <a:moveTo>
                    <a:pt x="1104" y="449"/>
                  </a:moveTo>
                  <a:cubicBezTo>
                    <a:pt x="1125" y="446"/>
                    <a:pt x="1115" y="431"/>
                    <a:pt x="1083" y="435"/>
                  </a:cubicBezTo>
                  <a:cubicBezTo>
                    <a:pt x="1050" y="440"/>
                    <a:pt x="994" y="440"/>
                    <a:pt x="994" y="463"/>
                  </a:cubicBezTo>
                  <a:cubicBezTo>
                    <a:pt x="994" y="482"/>
                    <a:pt x="1005" y="492"/>
                    <a:pt x="1040" y="495"/>
                  </a:cubicBezTo>
                  <a:cubicBezTo>
                    <a:pt x="1076" y="498"/>
                    <a:pt x="1108" y="463"/>
                    <a:pt x="1090" y="463"/>
                  </a:cubicBezTo>
                  <a:cubicBezTo>
                    <a:pt x="1073" y="463"/>
                    <a:pt x="1084" y="453"/>
                    <a:pt x="1104" y="449"/>
                  </a:cubicBezTo>
                  <a:close/>
                  <a:moveTo>
                    <a:pt x="1028" y="420"/>
                  </a:moveTo>
                  <a:cubicBezTo>
                    <a:pt x="1044" y="426"/>
                    <a:pt x="1059" y="406"/>
                    <a:pt x="1070" y="415"/>
                  </a:cubicBezTo>
                  <a:cubicBezTo>
                    <a:pt x="1081" y="424"/>
                    <a:pt x="1129" y="432"/>
                    <a:pt x="1129" y="407"/>
                  </a:cubicBezTo>
                  <a:cubicBezTo>
                    <a:pt x="1129" y="382"/>
                    <a:pt x="1069" y="379"/>
                    <a:pt x="1053" y="389"/>
                  </a:cubicBezTo>
                  <a:cubicBezTo>
                    <a:pt x="1037" y="398"/>
                    <a:pt x="966" y="401"/>
                    <a:pt x="986" y="417"/>
                  </a:cubicBezTo>
                  <a:cubicBezTo>
                    <a:pt x="998" y="426"/>
                    <a:pt x="1012" y="414"/>
                    <a:pt x="1028" y="420"/>
                  </a:cubicBezTo>
                  <a:close/>
                  <a:moveTo>
                    <a:pt x="1288" y="371"/>
                  </a:moveTo>
                  <a:cubicBezTo>
                    <a:pt x="1307" y="359"/>
                    <a:pt x="1342" y="379"/>
                    <a:pt x="1335" y="393"/>
                  </a:cubicBezTo>
                  <a:cubicBezTo>
                    <a:pt x="1329" y="407"/>
                    <a:pt x="1275" y="390"/>
                    <a:pt x="1279" y="403"/>
                  </a:cubicBezTo>
                  <a:cubicBezTo>
                    <a:pt x="1281" y="407"/>
                    <a:pt x="1287" y="426"/>
                    <a:pt x="1324" y="415"/>
                  </a:cubicBezTo>
                  <a:cubicBezTo>
                    <a:pt x="1362" y="404"/>
                    <a:pt x="1393" y="412"/>
                    <a:pt x="1418" y="432"/>
                  </a:cubicBezTo>
                  <a:cubicBezTo>
                    <a:pt x="1443" y="453"/>
                    <a:pt x="1466" y="460"/>
                    <a:pt x="1483" y="440"/>
                  </a:cubicBezTo>
                  <a:cubicBezTo>
                    <a:pt x="1501" y="420"/>
                    <a:pt x="1462" y="417"/>
                    <a:pt x="1469" y="401"/>
                  </a:cubicBezTo>
                  <a:cubicBezTo>
                    <a:pt x="1477" y="385"/>
                    <a:pt x="1444" y="376"/>
                    <a:pt x="1427" y="376"/>
                  </a:cubicBezTo>
                  <a:cubicBezTo>
                    <a:pt x="1410" y="376"/>
                    <a:pt x="1404" y="345"/>
                    <a:pt x="1390" y="351"/>
                  </a:cubicBezTo>
                  <a:cubicBezTo>
                    <a:pt x="1376" y="357"/>
                    <a:pt x="1366" y="368"/>
                    <a:pt x="1366" y="348"/>
                  </a:cubicBezTo>
                  <a:cubicBezTo>
                    <a:pt x="1366" y="328"/>
                    <a:pt x="1285" y="326"/>
                    <a:pt x="1265" y="334"/>
                  </a:cubicBezTo>
                  <a:cubicBezTo>
                    <a:pt x="1245" y="342"/>
                    <a:pt x="1270" y="384"/>
                    <a:pt x="1288" y="371"/>
                  </a:cubicBezTo>
                  <a:close/>
                  <a:moveTo>
                    <a:pt x="1299" y="502"/>
                  </a:moveTo>
                  <a:cubicBezTo>
                    <a:pt x="1312" y="487"/>
                    <a:pt x="1249" y="437"/>
                    <a:pt x="1246" y="460"/>
                  </a:cubicBezTo>
                  <a:cubicBezTo>
                    <a:pt x="1243" y="484"/>
                    <a:pt x="1286" y="519"/>
                    <a:pt x="1299" y="502"/>
                  </a:cubicBezTo>
                  <a:close/>
                  <a:moveTo>
                    <a:pt x="1502" y="298"/>
                  </a:moveTo>
                  <a:cubicBezTo>
                    <a:pt x="1513" y="279"/>
                    <a:pt x="1436" y="265"/>
                    <a:pt x="1455" y="281"/>
                  </a:cubicBezTo>
                  <a:cubicBezTo>
                    <a:pt x="1466" y="290"/>
                    <a:pt x="1491" y="317"/>
                    <a:pt x="1502" y="298"/>
                  </a:cubicBezTo>
                  <a:close/>
                  <a:moveTo>
                    <a:pt x="1326" y="652"/>
                  </a:moveTo>
                  <a:cubicBezTo>
                    <a:pt x="1337" y="640"/>
                    <a:pt x="1303" y="613"/>
                    <a:pt x="1293" y="635"/>
                  </a:cubicBezTo>
                  <a:cubicBezTo>
                    <a:pt x="1284" y="657"/>
                    <a:pt x="1315" y="665"/>
                    <a:pt x="1326" y="652"/>
                  </a:cubicBezTo>
                  <a:close/>
                  <a:moveTo>
                    <a:pt x="1502" y="543"/>
                  </a:moveTo>
                  <a:cubicBezTo>
                    <a:pt x="1501" y="559"/>
                    <a:pt x="1465" y="540"/>
                    <a:pt x="1437" y="529"/>
                  </a:cubicBezTo>
                  <a:cubicBezTo>
                    <a:pt x="1409" y="518"/>
                    <a:pt x="1426" y="551"/>
                    <a:pt x="1448" y="570"/>
                  </a:cubicBezTo>
                  <a:cubicBezTo>
                    <a:pt x="1469" y="588"/>
                    <a:pt x="1437" y="579"/>
                    <a:pt x="1407" y="559"/>
                  </a:cubicBezTo>
                  <a:cubicBezTo>
                    <a:pt x="1377" y="538"/>
                    <a:pt x="1381" y="573"/>
                    <a:pt x="1395" y="584"/>
                  </a:cubicBezTo>
                  <a:cubicBezTo>
                    <a:pt x="1409" y="595"/>
                    <a:pt x="1391" y="610"/>
                    <a:pt x="1373" y="585"/>
                  </a:cubicBezTo>
                  <a:cubicBezTo>
                    <a:pt x="1354" y="560"/>
                    <a:pt x="1345" y="534"/>
                    <a:pt x="1315" y="532"/>
                  </a:cubicBezTo>
                  <a:cubicBezTo>
                    <a:pt x="1285" y="531"/>
                    <a:pt x="1299" y="561"/>
                    <a:pt x="1310" y="576"/>
                  </a:cubicBezTo>
                  <a:cubicBezTo>
                    <a:pt x="1326" y="596"/>
                    <a:pt x="1342" y="601"/>
                    <a:pt x="1366" y="615"/>
                  </a:cubicBezTo>
                  <a:cubicBezTo>
                    <a:pt x="1391" y="629"/>
                    <a:pt x="1432" y="609"/>
                    <a:pt x="1451" y="613"/>
                  </a:cubicBezTo>
                  <a:cubicBezTo>
                    <a:pt x="1469" y="618"/>
                    <a:pt x="1430" y="641"/>
                    <a:pt x="1443" y="657"/>
                  </a:cubicBezTo>
                  <a:cubicBezTo>
                    <a:pt x="1455" y="673"/>
                    <a:pt x="1490" y="662"/>
                    <a:pt x="1516" y="660"/>
                  </a:cubicBezTo>
                  <a:cubicBezTo>
                    <a:pt x="1543" y="658"/>
                    <a:pt x="1530" y="643"/>
                    <a:pt x="1546" y="632"/>
                  </a:cubicBezTo>
                  <a:cubicBezTo>
                    <a:pt x="1561" y="621"/>
                    <a:pt x="1530" y="623"/>
                    <a:pt x="1543" y="596"/>
                  </a:cubicBezTo>
                  <a:cubicBezTo>
                    <a:pt x="1555" y="570"/>
                    <a:pt x="1504" y="527"/>
                    <a:pt x="1502" y="543"/>
                  </a:cubicBezTo>
                  <a:close/>
                  <a:moveTo>
                    <a:pt x="1568" y="451"/>
                  </a:moveTo>
                  <a:cubicBezTo>
                    <a:pt x="1591" y="451"/>
                    <a:pt x="1610" y="448"/>
                    <a:pt x="1630" y="440"/>
                  </a:cubicBezTo>
                  <a:cubicBezTo>
                    <a:pt x="1650" y="432"/>
                    <a:pt x="1619" y="432"/>
                    <a:pt x="1633" y="414"/>
                  </a:cubicBezTo>
                  <a:cubicBezTo>
                    <a:pt x="1647" y="395"/>
                    <a:pt x="1599" y="393"/>
                    <a:pt x="1596" y="400"/>
                  </a:cubicBezTo>
                  <a:cubicBezTo>
                    <a:pt x="1593" y="406"/>
                    <a:pt x="1532" y="362"/>
                    <a:pt x="1522" y="376"/>
                  </a:cubicBezTo>
                  <a:cubicBezTo>
                    <a:pt x="1513" y="390"/>
                    <a:pt x="1544" y="451"/>
                    <a:pt x="1568" y="451"/>
                  </a:cubicBezTo>
                  <a:close/>
                  <a:moveTo>
                    <a:pt x="1694" y="459"/>
                  </a:moveTo>
                  <a:cubicBezTo>
                    <a:pt x="1691" y="449"/>
                    <a:pt x="1573" y="464"/>
                    <a:pt x="1591" y="478"/>
                  </a:cubicBezTo>
                  <a:cubicBezTo>
                    <a:pt x="1622" y="501"/>
                    <a:pt x="1697" y="468"/>
                    <a:pt x="1694" y="459"/>
                  </a:cubicBezTo>
                  <a:close/>
                  <a:moveTo>
                    <a:pt x="1677" y="687"/>
                  </a:moveTo>
                  <a:cubicBezTo>
                    <a:pt x="1705" y="685"/>
                    <a:pt x="1691" y="651"/>
                    <a:pt x="1660" y="627"/>
                  </a:cubicBezTo>
                  <a:cubicBezTo>
                    <a:pt x="1629" y="604"/>
                    <a:pt x="1558" y="652"/>
                    <a:pt x="1571" y="662"/>
                  </a:cubicBezTo>
                  <a:cubicBezTo>
                    <a:pt x="1585" y="673"/>
                    <a:pt x="1649" y="688"/>
                    <a:pt x="1677" y="687"/>
                  </a:cubicBezTo>
                  <a:close/>
                  <a:moveTo>
                    <a:pt x="1477" y="905"/>
                  </a:moveTo>
                  <a:cubicBezTo>
                    <a:pt x="1512" y="928"/>
                    <a:pt x="1501" y="886"/>
                    <a:pt x="1540" y="888"/>
                  </a:cubicBezTo>
                  <a:cubicBezTo>
                    <a:pt x="1579" y="889"/>
                    <a:pt x="1580" y="825"/>
                    <a:pt x="1586" y="802"/>
                  </a:cubicBezTo>
                  <a:cubicBezTo>
                    <a:pt x="1593" y="779"/>
                    <a:pt x="1555" y="780"/>
                    <a:pt x="1565" y="797"/>
                  </a:cubicBezTo>
                  <a:cubicBezTo>
                    <a:pt x="1574" y="814"/>
                    <a:pt x="1563" y="832"/>
                    <a:pt x="1560" y="811"/>
                  </a:cubicBezTo>
                  <a:cubicBezTo>
                    <a:pt x="1557" y="791"/>
                    <a:pt x="1527" y="810"/>
                    <a:pt x="1516" y="794"/>
                  </a:cubicBezTo>
                  <a:cubicBezTo>
                    <a:pt x="1505" y="779"/>
                    <a:pt x="1551" y="777"/>
                    <a:pt x="1561" y="757"/>
                  </a:cubicBezTo>
                  <a:cubicBezTo>
                    <a:pt x="1572" y="736"/>
                    <a:pt x="1526" y="740"/>
                    <a:pt x="1537" y="724"/>
                  </a:cubicBezTo>
                  <a:cubicBezTo>
                    <a:pt x="1547" y="708"/>
                    <a:pt x="1468" y="726"/>
                    <a:pt x="1491" y="735"/>
                  </a:cubicBezTo>
                  <a:cubicBezTo>
                    <a:pt x="1515" y="744"/>
                    <a:pt x="1493" y="757"/>
                    <a:pt x="1471" y="741"/>
                  </a:cubicBezTo>
                  <a:cubicBezTo>
                    <a:pt x="1449" y="726"/>
                    <a:pt x="1389" y="752"/>
                    <a:pt x="1410" y="769"/>
                  </a:cubicBezTo>
                  <a:cubicBezTo>
                    <a:pt x="1427" y="783"/>
                    <a:pt x="1479" y="760"/>
                    <a:pt x="1449" y="800"/>
                  </a:cubicBezTo>
                  <a:cubicBezTo>
                    <a:pt x="1420" y="841"/>
                    <a:pt x="1407" y="790"/>
                    <a:pt x="1379" y="794"/>
                  </a:cubicBezTo>
                  <a:cubicBezTo>
                    <a:pt x="1351" y="799"/>
                    <a:pt x="1363" y="833"/>
                    <a:pt x="1405" y="846"/>
                  </a:cubicBezTo>
                  <a:cubicBezTo>
                    <a:pt x="1448" y="858"/>
                    <a:pt x="1443" y="882"/>
                    <a:pt x="1477" y="905"/>
                  </a:cubicBezTo>
                  <a:close/>
                  <a:moveTo>
                    <a:pt x="1732" y="655"/>
                  </a:moveTo>
                  <a:cubicBezTo>
                    <a:pt x="1742" y="687"/>
                    <a:pt x="1755" y="665"/>
                    <a:pt x="1772" y="677"/>
                  </a:cubicBezTo>
                  <a:cubicBezTo>
                    <a:pt x="1789" y="690"/>
                    <a:pt x="1816" y="697"/>
                    <a:pt x="1830" y="685"/>
                  </a:cubicBezTo>
                  <a:cubicBezTo>
                    <a:pt x="1844" y="673"/>
                    <a:pt x="1850" y="663"/>
                    <a:pt x="1855" y="674"/>
                  </a:cubicBezTo>
                  <a:cubicBezTo>
                    <a:pt x="1862" y="692"/>
                    <a:pt x="1897" y="694"/>
                    <a:pt x="1972" y="696"/>
                  </a:cubicBezTo>
                  <a:cubicBezTo>
                    <a:pt x="2047" y="697"/>
                    <a:pt x="2028" y="665"/>
                    <a:pt x="2050" y="677"/>
                  </a:cubicBezTo>
                  <a:cubicBezTo>
                    <a:pt x="2072" y="690"/>
                    <a:pt x="2122" y="690"/>
                    <a:pt x="2143" y="685"/>
                  </a:cubicBezTo>
                  <a:cubicBezTo>
                    <a:pt x="2165" y="680"/>
                    <a:pt x="2176" y="646"/>
                    <a:pt x="2175" y="629"/>
                  </a:cubicBezTo>
                  <a:cubicBezTo>
                    <a:pt x="2173" y="612"/>
                    <a:pt x="2006" y="598"/>
                    <a:pt x="1976" y="615"/>
                  </a:cubicBezTo>
                  <a:cubicBezTo>
                    <a:pt x="1947" y="632"/>
                    <a:pt x="1900" y="607"/>
                    <a:pt x="1877" y="619"/>
                  </a:cubicBezTo>
                  <a:cubicBezTo>
                    <a:pt x="1853" y="632"/>
                    <a:pt x="1861" y="604"/>
                    <a:pt x="1819" y="602"/>
                  </a:cubicBezTo>
                  <a:cubicBezTo>
                    <a:pt x="1777" y="601"/>
                    <a:pt x="1822" y="579"/>
                    <a:pt x="1830" y="570"/>
                  </a:cubicBezTo>
                  <a:cubicBezTo>
                    <a:pt x="1838" y="560"/>
                    <a:pt x="1766" y="535"/>
                    <a:pt x="1736" y="541"/>
                  </a:cubicBezTo>
                  <a:cubicBezTo>
                    <a:pt x="1707" y="548"/>
                    <a:pt x="1689" y="532"/>
                    <a:pt x="1661" y="520"/>
                  </a:cubicBezTo>
                  <a:cubicBezTo>
                    <a:pt x="1633" y="507"/>
                    <a:pt x="1557" y="510"/>
                    <a:pt x="1572" y="532"/>
                  </a:cubicBezTo>
                  <a:cubicBezTo>
                    <a:pt x="1583" y="548"/>
                    <a:pt x="1674" y="580"/>
                    <a:pt x="1683" y="565"/>
                  </a:cubicBezTo>
                  <a:cubicBezTo>
                    <a:pt x="1693" y="549"/>
                    <a:pt x="1716" y="584"/>
                    <a:pt x="1730" y="601"/>
                  </a:cubicBezTo>
                  <a:cubicBezTo>
                    <a:pt x="1744" y="618"/>
                    <a:pt x="1721" y="624"/>
                    <a:pt x="1732" y="655"/>
                  </a:cubicBezTo>
                  <a:close/>
                  <a:moveTo>
                    <a:pt x="1811" y="471"/>
                  </a:moveTo>
                  <a:cubicBezTo>
                    <a:pt x="1783" y="457"/>
                    <a:pt x="1748" y="487"/>
                    <a:pt x="1777" y="498"/>
                  </a:cubicBezTo>
                  <a:cubicBezTo>
                    <a:pt x="1802" y="507"/>
                    <a:pt x="1839" y="485"/>
                    <a:pt x="1811" y="471"/>
                  </a:cubicBezTo>
                  <a:close/>
                  <a:moveTo>
                    <a:pt x="1586" y="297"/>
                  </a:moveTo>
                  <a:cubicBezTo>
                    <a:pt x="1609" y="308"/>
                    <a:pt x="1596" y="323"/>
                    <a:pt x="1621" y="334"/>
                  </a:cubicBezTo>
                  <a:cubicBezTo>
                    <a:pt x="1646" y="345"/>
                    <a:pt x="1717" y="320"/>
                    <a:pt x="1724" y="337"/>
                  </a:cubicBezTo>
                  <a:cubicBezTo>
                    <a:pt x="1730" y="354"/>
                    <a:pt x="1650" y="356"/>
                    <a:pt x="1661" y="367"/>
                  </a:cubicBezTo>
                  <a:cubicBezTo>
                    <a:pt x="1672" y="378"/>
                    <a:pt x="1717" y="395"/>
                    <a:pt x="1711" y="404"/>
                  </a:cubicBezTo>
                  <a:cubicBezTo>
                    <a:pt x="1705" y="414"/>
                    <a:pt x="1786" y="440"/>
                    <a:pt x="1794" y="428"/>
                  </a:cubicBezTo>
                  <a:cubicBezTo>
                    <a:pt x="1802" y="415"/>
                    <a:pt x="1824" y="418"/>
                    <a:pt x="1844" y="426"/>
                  </a:cubicBezTo>
                  <a:cubicBezTo>
                    <a:pt x="1864" y="434"/>
                    <a:pt x="1866" y="378"/>
                    <a:pt x="1880" y="387"/>
                  </a:cubicBezTo>
                  <a:cubicBezTo>
                    <a:pt x="1894" y="396"/>
                    <a:pt x="1892" y="367"/>
                    <a:pt x="1916" y="357"/>
                  </a:cubicBezTo>
                  <a:cubicBezTo>
                    <a:pt x="1939" y="348"/>
                    <a:pt x="1973" y="348"/>
                    <a:pt x="1975" y="337"/>
                  </a:cubicBezTo>
                  <a:cubicBezTo>
                    <a:pt x="1976" y="329"/>
                    <a:pt x="1969" y="318"/>
                    <a:pt x="1941" y="322"/>
                  </a:cubicBezTo>
                  <a:cubicBezTo>
                    <a:pt x="1913" y="325"/>
                    <a:pt x="1894" y="314"/>
                    <a:pt x="1906" y="298"/>
                  </a:cubicBezTo>
                  <a:cubicBezTo>
                    <a:pt x="1919" y="283"/>
                    <a:pt x="1875" y="278"/>
                    <a:pt x="1891" y="265"/>
                  </a:cubicBezTo>
                  <a:cubicBezTo>
                    <a:pt x="1906" y="253"/>
                    <a:pt x="1861" y="240"/>
                    <a:pt x="1866" y="259"/>
                  </a:cubicBezTo>
                  <a:cubicBezTo>
                    <a:pt x="1870" y="278"/>
                    <a:pt x="1838" y="261"/>
                    <a:pt x="1833" y="244"/>
                  </a:cubicBezTo>
                  <a:cubicBezTo>
                    <a:pt x="1828" y="226"/>
                    <a:pt x="1764" y="220"/>
                    <a:pt x="1722" y="183"/>
                  </a:cubicBezTo>
                  <a:cubicBezTo>
                    <a:pt x="1680" y="145"/>
                    <a:pt x="1636" y="170"/>
                    <a:pt x="1661" y="175"/>
                  </a:cubicBezTo>
                  <a:cubicBezTo>
                    <a:pt x="1686" y="180"/>
                    <a:pt x="1685" y="192"/>
                    <a:pt x="1664" y="190"/>
                  </a:cubicBezTo>
                  <a:cubicBezTo>
                    <a:pt x="1644" y="189"/>
                    <a:pt x="1608" y="192"/>
                    <a:pt x="1641" y="205"/>
                  </a:cubicBezTo>
                  <a:cubicBezTo>
                    <a:pt x="1674" y="217"/>
                    <a:pt x="1638" y="222"/>
                    <a:pt x="1611" y="222"/>
                  </a:cubicBezTo>
                  <a:cubicBezTo>
                    <a:pt x="1585" y="222"/>
                    <a:pt x="1583" y="256"/>
                    <a:pt x="1618" y="261"/>
                  </a:cubicBezTo>
                  <a:cubicBezTo>
                    <a:pt x="1652" y="265"/>
                    <a:pt x="1627" y="286"/>
                    <a:pt x="1599" y="278"/>
                  </a:cubicBezTo>
                  <a:cubicBezTo>
                    <a:pt x="1571" y="270"/>
                    <a:pt x="1561" y="284"/>
                    <a:pt x="1586" y="297"/>
                  </a:cubicBezTo>
                  <a:close/>
                  <a:moveTo>
                    <a:pt x="1775" y="142"/>
                  </a:moveTo>
                  <a:cubicBezTo>
                    <a:pt x="1797" y="128"/>
                    <a:pt x="1814" y="137"/>
                    <a:pt x="1795" y="147"/>
                  </a:cubicBezTo>
                  <a:cubicBezTo>
                    <a:pt x="1777" y="156"/>
                    <a:pt x="1783" y="162"/>
                    <a:pt x="1810" y="161"/>
                  </a:cubicBezTo>
                  <a:cubicBezTo>
                    <a:pt x="1836" y="159"/>
                    <a:pt x="1799" y="169"/>
                    <a:pt x="1799" y="184"/>
                  </a:cubicBezTo>
                  <a:cubicBezTo>
                    <a:pt x="1799" y="200"/>
                    <a:pt x="1830" y="190"/>
                    <a:pt x="1831" y="206"/>
                  </a:cubicBezTo>
                  <a:cubicBezTo>
                    <a:pt x="1833" y="222"/>
                    <a:pt x="1900" y="228"/>
                    <a:pt x="1920" y="209"/>
                  </a:cubicBezTo>
                  <a:cubicBezTo>
                    <a:pt x="1941" y="190"/>
                    <a:pt x="1933" y="214"/>
                    <a:pt x="1931" y="226"/>
                  </a:cubicBezTo>
                  <a:cubicBezTo>
                    <a:pt x="1930" y="239"/>
                    <a:pt x="2026" y="250"/>
                    <a:pt x="2031" y="234"/>
                  </a:cubicBezTo>
                  <a:cubicBezTo>
                    <a:pt x="2036" y="219"/>
                    <a:pt x="2050" y="225"/>
                    <a:pt x="2069" y="229"/>
                  </a:cubicBezTo>
                  <a:cubicBezTo>
                    <a:pt x="2087" y="234"/>
                    <a:pt x="2179" y="212"/>
                    <a:pt x="2181" y="194"/>
                  </a:cubicBezTo>
                  <a:cubicBezTo>
                    <a:pt x="2182" y="175"/>
                    <a:pt x="2210" y="203"/>
                    <a:pt x="2181" y="223"/>
                  </a:cubicBezTo>
                  <a:cubicBezTo>
                    <a:pt x="2151" y="244"/>
                    <a:pt x="2092" y="240"/>
                    <a:pt x="2065" y="248"/>
                  </a:cubicBezTo>
                  <a:cubicBezTo>
                    <a:pt x="2039" y="256"/>
                    <a:pt x="2083" y="275"/>
                    <a:pt x="2109" y="295"/>
                  </a:cubicBezTo>
                  <a:cubicBezTo>
                    <a:pt x="2136" y="315"/>
                    <a:pt x="2075" y="304"/>
                    <a:pt x="2050" y="278"/>
                  </a:cubicBezTo>
                  <a:cubicBezTo>
                    <a:pt x="2025" y="251"/>
                    <a:pt x="1969" y="251"/>
                    <a:pt x="1939" y="253"/>
                  </a:cubicBezTo>
                  <a:cubicBezTo>
                    <a:pt x="1909" y="254"/>
                    <a:pt x="1919" y="309"/>
                    <a:pt x="1941" y="309"/>
                  </a:cubicBezTo>
                  <a:cubicBezTo>
                    <a:pt x="1962" y="309"/>
                    <a:pt x="1984" y="317"/>
                    <a:pt x="2006" y="351"/>
                  </a:cubicBezTo>
                  <a:cubicBezTo>
                    <a:pt x="2028" y="385"/>
                    <a:pt x="2075" y="378"/>
                    <a:pt x="2075" y="393"/>
                  </a:cubicBezTo>
                  <a:cubicBezTo>
                    <a:pt x="2075" y="409"/>
                    <a:pt x="2014" y="381"/>
                    <a:pt x="1980" y="375"/>
                  </a:cubicBezTo>
                  <a:cubicBezTo>
                    <a:pt x="1945" y="368"/>
                    <a:pt x="1891" y="390"/>
                    <a:pt x="1889" y="415"/>
                  </a:cubicBezTo>
                  <a:cubicBezTo>
                    <a:pt x="1888" y="440"/>
                    <a:pt x="1939" y="437"/>
                    <a:pt x="1973" y="417"/>
                  </a:cubicBezTo>
                  <a:cubicBezTo>
                    <a:pt x="2008" y="396"/>
                    <a:pt x="1983" y="423"/>
                    <a:pt x="1966" y="439"/>
                  </a:cubicBezTo>
                  <a:cubicBezTo>
                    <a:pt x="1948" y="454"/>
                    <a:pt x="2006" y="467"/>
                    <a:pt x="2006" y="485"/>
                  </a:cubicBezTo>
                  <a:cubicBezTo>
                    <a:pt x="2006" y="504"/>
                    <a:pt x="1964" y="498"/>
                    <a:pt x="1959" y="481"/>
                  </a:cubicBezTo>
                  <a:cubicBezTo>
                    <a:pt x="1955" y="463"/>
                    <a:pt x="1939" y="446"/>
                    <a:pt x="1898" y="449"/>
                  </a:cubicBezTo>
                  <a:cubicBezTo>
                    <a:pt x="1858" y="453"/>
                    <a:pt x="1869" y="481"/>
                    <a:pt x="1894" y="484"/>
                  </a:cubicBezTo>
                  <a:cubicBezTo>
                    <a:pt x="1919" y="487"/>
                    <a:pt x="1920" y="506"/>
                    <a:pt x="1892" y="506"/>
                  </a:cubicBezTo>
                  <a:cubicBezTo>
                    <a:pt x="1864" y="506"/>
                    <a:pt x="1801" y="523"/>
                    <a:pt x="1820" y="541"/>
                  </a:cubicBezTo>
                  <a:cubicBezTo>
                    <a:pt x="1842" y="562"/>
                    <a:pt x="1922" y="541"/>
                    <a:pt x="1936" y="554"/>
                  </a:cubicBezTo>
                  <a:cubicBezTo>
                    <a:pt x="1950" y="566"/>
                    <a:pt x="1989" y="571"/>
                    <a:pt x="1998" y="557"/>
                  </a:cubicBezTo>
                  <a:cubicBezTo>
                    <a:pt x="2008" y="543"/>
                    <a:pt x="2039" y="549"/>
                    <a:pt x="2070" y="549"/>
                  </a:cubicBezTo>
                  <a:cubicBezTo>
                    <a:pt x="2101" y="549"/>
                    <a:pt x="2109" y="554"/>
                    <a:pt x="2123" y="566"/>
                  </a:cubicBezTo>
                  <a:cubicBezTo>
                    <a:pt x="2137" y="579"/>
                    <a:pt x="2162" y="574"/>
                    <a:pt x="2179" y="562"/>
                  </a:cubicBezTo>
                  <a:cubicBezTo>
                    <a:pt x="2196" y="549"/>
                    <a:pt x="2196" y="549"/>
                    <a:pt x="2218" y="549"/>
                  </a:cubicBezTo>
                  <a:cubicBezTo>
                    <a:pt x="2240" y="549"/>
                    <a:pt x="2245" y="535"/>
                    <a:pt x="2234" y="518"/>
                  </a:cubicBezTo>
                  <a:cubicBezTo>
                    <a:pt x="2223" y="501"/>
                    <a:pt x="2195" y="531"/>
                    <a:pt x="2192" y="518"/>
                  </a:cubicBezTo>
                  <a:cubicBezTo>
                    <a:pt x="2188" y="503"/>
                    <a:pt x="2162" y="498"/>
                    <a:pt x="2118" y="504"/>
                  </a:cubicBezTo>
                  <a:cubicBezTo>
                    <a:pt x="2075" y="510"/>
                    <a:pt x="2093" y="476"/>
                    <a:pt x="2120" y="484"/>
                  </a:cubicBezTo>
                  <a:cubicBezTo>
                    <a:pt x="2147" y="492"/>
                    <a:pt x="2182" y="488"/>
                    <a:pt x="2212" y="481"/>
                  </a:cubicBezTo>
                  <a:cubicBezTo>
                    <a:pt x="2242" y="473"/>
                    <a:pt x="2218" y="459"/>
                    <a:pt x="2218" y="446"/>
                  </a:cubicBezTo>
                  <a:cubicBezTo>
                    <a:pt x="2218" y="434"/>
                    <a:pt x="2256" y="442"/>
                    <a:pt x="2284" y="442"/>
                  </a:cubicBezTo>
                  <a:cubicBezTo>
                    <a:pt x="2312" y="442"/>
                    <a:pt x="2352" y="396"/>
                    <a:pt x="2354" y="370"/>
                  </a:cubicBezTo>
                  <a:cubicBezTo>
                    <a:pt x="2356" y="343"/>
                    <a:pt x="2292" y="350"/>
                    <a:pt x="2260" y="350"/>
                  </a:cubicBezTo>
                  <a:cubicBezTo>
                    <a:pt x="2229" y="350"/>
                    <a:pt x="2281" y="326"/>
                    <a:pt x="2340" y="329"/>
                  </a:cubicBezTo>
                  <a:cubicBezTo>
                    <a:pt x="2399" y="332"/>
                    <a:pt x="2373" y="306"/>
                    <a:pt x="2384" y="297"/>
                  </a:cubicBezTo>
                  <a:cubicBezTo>
                    <a:pt x="2395" y="287"/>
                    <a:pt x="2423" y="307"/>
                    <a:pt x="2452" y="301"/>
                  </a:cubicBezTo>
                  <a:cubicBezTo>
                    <a:pt x="2482" y="295"/>
                    <a:pt x="2462" y="270"/>
                    <a:pt x="2482" y="270"/>
                  </a:cubicBezTo>
                  <a:cubicBezTo>
                    <a:pt x="2496" y="270"/>
                    <a:pt x="2529" y="248"/>
                    <a:pt x="2593" y="212"/>
                  </a:cubicBezTo>
                  <a:cubicBezTo>
                    <a:pt x="2657" y="176"/>
                    <a:pt x="2707" y="183"/>
                    <a:pt x="2710" y="162"/>
                  </a:cubicBezTo>
                  <a:cubicBezTo>
                    <a:pt x="2713" y="142"/>
                    <a:pt x="2621" y="162"/>
                    <a:pt x="2605" y="156"/>
                  </a:cubicBezTo>
                  <a:cubicBezTo>
                    <a:pt x="2590" y="150"/>
                    <a:pt x="2669" y="133"/>
                    <a:pt x="2688" y="137"/>
                  </a:cubicBezTo>
                  <a:cubicBezTo>
                    <a:pt x="2707" y="142"/>
                    <a:pt x="2732" y="137"/>
                    <a:pt x="2795" y="106"/>
                  </a:cubicBezTo>
                  <a:cubicBezTo>
                    <a:pt x="2859" y="75"/>
                    <a:pt x="2831" y="67"/>
                    <a:pt x="2805" y="72"/>
                  </a:cubicBezTo>
                  <a:cubicBezTo>
                    <a:pt x="2778" y="77"/>
                    <a:pt x="2749" y="67"/>
                    <a:pt x="2750" y="50"/>
                  </a:cubicBezTo>
                  <a:cubicBezTo>
                    <a:pt x="2752" y="33"/>
                    <a:pt x="2711" y="49"/>
                    <a:pt x="2710" y="39"/>
                  </a:cubicBezTo>
                  <a:cubicBezTo>
                    <a:pt x="2708" y="30"/>
                    <a:pt x="2671" y="34"/>
                    <a:pt x="2630" y="50"/>
                  </a:cubicBezTo>
                  <a:cubicBezTo>
                    <a:pt x="2590" y="66"/>
                    <a:pt x="2627" y="34"/>
                    <a:pt x="2644" y="28"/>
                  </a:cubicBezTo>
                  <a:cubicBezTo>
                    <a:pt x="2661" y="22"/>
                    <a:pt x="2541" y="28"/>
                    <a:pt x="2521" y="14"/>
                  </a:cubicBezTo>
                  <a:cubicBezTo>
                    <a:pt x="2501" y="0"/>
                    <a:pt x="2477" y="38"/>
                    <a:pt x="2459" y="19"/>
                  </a:cubicBezTo>
                  <a:cubicBezTo>
                    <a:pt x="2440" y="0"/>
                    <a:pt x="2391" y="16"/>
                    <a:pt x="2398" y="30"/>
                  </a:cubicBezTo>
                  <a:cubicBezTo>
                    <a:pt x="2404" y="44"/>
                    <a:pt x="2390" y="44"/>
                    <a:pt x="2371" y="28"/>
                  </a:cubicBezTo>
                  <a:cubicBezTo>
                    <a:pt x="2352" y="13"/>
                    <a:pt x="2317" y="30"/>
                    <a:pt x="2284" y="25"/>
                  </a:cubicBezTo>
                  <a:cubicBezTo>
                    <a:pt x="2251" y="20"/>
                    <a:pt x="2265" y="52"/>
                    <a:pt x="2229" y="36"/>
                  </a:cubicBezTo>
                  <a:cubicBezTo>
                    <a:pt x="2193" y="20"/>
                    <a:pt x="2154" y="28"/>
                    <a:pt x="2165" y="33"/>
                  </a:cubicBezTo>
                  <a:cubicBezTo>
                    <a:pt x="2176" y="38"/>
                    <a:pt x="2162" y="47"/>
                    <a:pt x="2147" y="42"/>
                  </a:cubicBezTo>
                  <a:cubicBezTo>
                    <a:pt x="2131" y="38"/>
                    <a:pt x="2117" y="44"/>
                    <a:pt x="2125" y="59"/>
                  </a:cubicBezTo>
                  <a:cubicBezTo>
                    <a:pt x="2132" y="75"/>
                    <a:pt x="2067" y="55"/>
                    <a:pt x="2067" y="72"/>
                  </a:cubicBezTo>
                  <a:cubicBezTo>
                    <a:pt x="2067" y="89"/>
                    <a:pt x="2044" y="98"/>
                    <a:pt x="2025" y="83"/>
                  </a:cubicBezTo>
                  <a:cubicBezTo>
                    <a:pt x="2006" y="67"/>
                    <a:pt x="1947" y="63"/>
                    <a:pt x="1964" y="77"/>
                  </a:cubicBezTo>
                  <a:cubicBezTo>
                    <a:pt x="1981" y="91"/>
                    <a:pt x="1911" y="83"/>
                    <a:pt x="1930" y="97"/>
                  </a:cubicBezTo>
                  <a:cubicBezTo>
                    <a:pt x="1948" y="111"/>
                    <a:pt x="1906" y="122"/>
                    <a:pt x="1906" y="114"/>
                  </a:cubicBezTo>
                  <a:cubicBezTo>
                    <a:pt x="1906" y="106"/>
                    <a:pt x="1867" y="92"/>
                    <a:pt x="1852" y="106"/>
                  </a:cubicBezTo>
                  <a:cubicBezTo>
                    <a:pt x="1836" y="120"/>
                    <a:pt x="1831" y="137"/>
                    <a:pt x="1824" y="128"/>
                  </a:cubicBezTo>
                  <a:cubicBezTo>
                    <a:pt x="1816" y="119"/>
                    <a:pt x="1781" y="122"/>
                    <a:pt x="1749" y="134"/>
                  </a:cubicBezTo>
                  <a:cubicBezTo>
                    <a:pt x="1716" y="147"/>
                    <a:pt x="1753" y="156"/>
                    <a:pt x="1775" y="142"/>
                  </a:cubicBezTo>
                  <a:close/>
                  <a:moveTo>
                    <a:pt x="2168" y="1488"/>
                  </a:moveTo>
                  <a:cubicBezTo>
                    <a:pt x="2179" y="1487"/>
                    <a:pt x="2201" y="1448"/>
                    <a:pt x="2173" y="1449"/>
                  </a:cubicBezTo>
                  <a:cubicBezTo>
                    <a:pt x="2145" y="1451"/>
                    <a:pt x="2151" y="1491"/>
                    <a:pt x="2168" y="1488"/>
                  </a:cubicBezTo>
                  <a:close/>
                  <a:moveTo>
                    <a:pt x="2031" y="1454"/>
                  </a:moveTo>
                  <a:cubicBezTo>
                    <a:pt x="2056" y="1470"/>
                    <a:pt x="2093" y="1428"/>
                    <a:pt x="2090" y="1415"/>
                  </a:cubicBezTo>
                  <a:cubicBezTo>
                    <a:pt x="2087" y="1403"/>
                    <a:pt x="2001" y="1435"/>
                    <a:pt x="2031" y="1454"/>
                  </a:cubicBezTo>
                  <a:close/>
                  <a:moveTo>
                    <a:pt x="2143" y="1368"/>
                  </a:moveTo>
                  <a:cubicBezTo>
                    <a:pt x="2147" y="1353"/>
                    <a:pt x="2092" y="1346"/>
                    <a:pt x="2095" y="1329"/>
                  </a:cubicBezTo>
                  <a:cubicBezTo>
                    <a:pt x="2098" y="1312"/>
                    <a:pt x="2044" y="1298"/>
                    <a:pt x="2026" y="1289"/>
                  </a:cubicBezTo>
                  <a:cubicBezTo>
                    <a:pt x="2009" y="1279"/>
                    <a:pt x="1983" y="1275"/>
                    <a:pt x="1983" y="1256"/>
                  </a:cubicBezTo>
                  <a:cubicBezTo>
                    <a:pt x="1983" y="1237"/>
                    <a:pt x="1945" y="1251"/>
                    <a:pt x="1944" y="1279"/>
                  </a:cubicBezTo>
                  <a:cubicBezTo>
                    <a:pt x="1942" y="1307"/>
                    <a:pt x="1927" y="1301"/>
                    <a:pt x="1934" y="1328"/>
                  </a:cubicBezTo>
                  <a:cubicBezTo>
                    <a:pt x="1942" y="1354"/>
                    <a:pt x="1900" y="1361"/>
                    <a:pt x="1905" y="1375"/>
                  </a:cubicBezTo>
                  <a:cubicBezTo>
                    <a:pt x="1909" y="1389"/>
                    <a:pt x="1930" y="1373"/>
                    <a:pt x="1948" y="1373"/>
                  </a:cubicBezTo>
                  <a:cubicBezTo>
                    <a:pt x="1967" y="1373"/>
                    <a:pt x="1943" y="1399"/>
                    <a:pt x="1967" y="1401"/>
                  </a:cubicBezTo>
                  <a:cubicBezTo>
                    <a:pt x="1986" y="1403"/>
                    <a:pt x="2019" y="1381"/>
                    <a:pt x="2026" y="1368"/>
                  </a:cubicBezTo>
                  <a:cubicBezTo>
                    <a:pt x="2034" y="1356"/>
                    <a:pt x="2050" y="1351"/>
                    <a:pt x="2072" y="1367"/>
                  </a:cubicBezTo>
                  <a:cubicBezTo>
                    <a:pt x="2093" y="1382"/>
                    <a:pt x="2140" y="1384"/>
                    <a:pt x="2143" y="1368"/>
                  </a:cubicBezTo>
                  <a:close/>
                  <a:moveTo>
                    <a:pt x="2654" y="1231"/>
                  </a:moveTo>
                  <a:cubicBezTo>
                    <a:pt x="2672" y="1233"/>
                    <a:pt x="2675" y="1256"/>
                    <a:pt x="2705" y="1281"/>
                  </a:cubicBezTo>
                  <a:cubicBezTo>
                    <a:pt x="2735" y="1306"/>
                    <a:pt x="2738" y="1289"/>
                    <a:pt x="2742" y="1272"/>
                  </a:cubicBezTo>
                  <a:cubicBezTo>
                    <a:pt x="2747" y="1254"/>
                    <a:pt x="2780" y="1268"/>
                    <a:pt x="2778" y="1251"/>
                  </a:cubicBezTo>
                  <a:cubicBezTo>
                    <a:pt x="2777" y="1234"/>
                    <a:pt x="2805" y="1214"/>
                    <a:pt x="2824" y="1206"/>
                  </a:cubicBezTo>
                  <a:cubicBezTo>
                    <a:pt x="2842" y="1198"/>
                    <a:pt x="2808" y="1180"/>
                    <a:pt x="2783" y="1181"/>
                  </a:cubicBezTo>
                  <a:cubicBezTo>
                    <a:pt x="2758" y="1183"/>
                    <a:pt x="2753" y="1165"/>
                    <a:pt x="2753" y="1155"/>
                  </a:cubicBezTo>
                  <a:cubicBezTo>
                    <a:pt x="2753" y="1144"/>
                    <a:pt x="2707" y="1117"/>
                    <a:pt x="2691" y="1122"/>
                  </a:cubicBezTo>
                  <a:cubicBezTo>
                    <a:pt x="2675" y="1126"/>
                    <a:pt x="2649" y="1102"/>
                    <a:pt x="2629" y="1100"/>
                  </a:cubicBezTo>
                  <a:cubicBezTo>
                    <a:pt x="2608" y="1098"/>
                    <a:pt x="2579" y="1083"/>
                    <a:pt x="2582" y="1061"/>
                  </a:cubicBezTo>
                  <a:cubicBezTo>
                    <a:pt x="2585" y="1039"/>
                    <a:pt x="2622" y="1067"/>
                    <a:pt x="2630" y="1050"/>
                  </a:cubicBezTo>
                  <a:cubicBezTo>
                    <a:pt x="2638" y="1033"/>
                    <a:pt x="2591" y="1042"/>
                    <a:pt x="2590" y="1030"/>
                  </a:cubicBezTo>
                  <a:cubicBezTo>
                    <a:pt x="2588" y="1017"/>
                    <a:pt x="2600" y="1022"/>
                    <a:pt x="2610" y="1014"/>
                  </a:cubicBezTo>
                  <a:cubicBezTo>
                    <a:pt x="2619" y="1006"/>
                    <a:pt x="2602" y="991"/>
                    <a:pt x="2591" y="985"/>
                  </a:cubicBezTo>
                  <a:cubicBezTo>
                    <a:pt x="2580" y="978"/>
                    <a:pt x="2577" y="997"/>
                    <a:pt x="2566" y="997"/>
                  </a:cubicBezTo>
                  <a:cubicBezTo>
                    <a:pt x="2555" y="997"/>
                    <a:pt x="2565" y="980"/>
                    <a:pt x="2572" y="969"/>
                  </a:cubicBezTo>
                  <a:cubicBezTo>
                    <a:pt x="2580" y="958"/>
                    <a:pt x="2537" y="946"/>
                    <a:pt x="2518" y="952"/>
                  </a:cubicBezTo>
                  <a:cubicBezTo>
                    <a:pt x="2499" y="958"/>
                    <a:pt x="2493" y="947"/>
                    <a:pt x="2493" y="935"/>
                  </a:cubicBezTo>
                  <a:cubicBezTo>
                    <a:pt x="2493" y="922"/>
                    <a:pt x="2460" y="935"/>
                    <a:pt x="2448" y="944"/>
                  </a:cubicBezTo>
                  <a:cubicBezTo>
                    <a:pt x="2435" y="953"/>
                    <a:pt x="2420" y="935"/>
                    <a:pt x="2435" y="933"/>
                  </a:cubicBezTo>
                  <a:cubicBezTo>
                    <a:pt x="2451" y="932"/>
                    <a:pt x="2469" y="919"/>
                    <a:pt x="2465" y="905"/>
                  </a:cubicBezTo>
                  <a:cubicBezTo>
                    <a:pt x="2460" y="891"/>
                    <a:pt x="2420" y="889"/>
                    <a:pt x="2412" y="907"/>
                  </a:cubicBezTo>
                  <a:cubicBezTo>
                    <a:pt x="2404" y="924"/>
                    <a:pt x="2371" y="888"/>
                    <a:pt x="2371" y="874"/>
                  </a:cubicBezTo>
                  <a:cubicBezTo>
                    <a:pt x="2371" y="860"/>
                    <a:pt x="2321" y="872"/>
                    <a:pt x="2327" y="849"/>
                  </a:cubicBezTo>
                  <a:cubicBezTo>
                    <a:pt x="2334" y="825"/>
                    <a:pt x="2270" y="819"/>
                    <a:pt x="2253" y="819"/>
                  </a:cubicBezTo>
                  <a:cubicBezTo>
                    <a:pt x="2235" y="819"/>
                    <a:pt x="2210" y="833"/>
                    <a:pt x="2214" y="849"/>
                  </a:cubicBezTo>
                  <a:cubicBezTo>
                    <a:pt x="2217" y="864"/>
                    <a:pt x="2195" y="858"/>
                    <a:pt x="2192" y="841"/>
                  </a:cubicBezTo>
                  <a:cubicBezTo>
                    <a:pt x="2189" y="824"/>
                    <a:pt x="2147" y="860"/>
                    <a:pt x="2134" y="860"/>
                  </a:cubicBezTo>
                  <a:cubicBezTo>
                    <a:pt x="2122" y="860"/>
                    <a:pt x="2142" y="814"/>
                    <a:pt x="2136" y="800"/>
                  </a:cubicBezTo>
                  <a:cubicBezTo>
                    <a:pt x="2129" y="786"/>
                    <a:pt x="2120" y="782"/>
                    <a:pt x="2111" y="758"/>
                  </a:cubicBezTo>
                  <a:cubicBezTo>
                    <a:pt x="2101" y="735"/>
                    <a:pt x="2054" y="744"/>
                    <a:pt x="2042" y="758"/>
                  </a:cubicBezTo>
                  <a:cubicBezTo>
                    <a:pt x="2029" y="772"/>
                    <a:pt x="1989" y="766"/>
                    <a:pt x="1967" y="788"/>
                  </a:cubicBezTo>
                  <a:cubicBezTo>
                    <a:pt x="1945" y="810"/>
                    <a:pt x="1969" y="832"/>
                    <a:pt x="1978" y="839"/>
                  </a:cubicBezTo>
                  <a:cubicBezTo>
                    <a:pt x="1987" y="847"/>
                    <a:pt x="1945" y="860"/>
                    <a:pt x="1959" y="872"/>
                  </a:cubicBezTo>
                  <a:cubicBezTo>
                    <a:pt x="1973" y="885"/>
                    <a:pt x="1995" y="878"/>
                    <a:pt x="1997" y="899"/>
                  </a:cubicBezTo>
                  <a:cubicBezTo>
                    <a:pt x="1998" y="919"/>
                    <a:pt x="1945" y="892"/>
                    <a:pt x="1937" y="875"/>
                  </a:cubicBezTo>
                  <a:cubicBezTo>
                    <a:pt x="1930" y="858"/>
                    <a:pt x="1941" y="843"/>
                    <a:pt x="1930" y="830"/>
                  </a:cubicBezTo>
                  <a:cubicBezTo>
                    <a:pt x="1919" y="818"/>
                    <a:pt x="1928" y="802"/>
                    <a:pt x="1948" y="780"/>
                  </a:cubicBezTo>
                  <a:cubicBezTo>
                    <a:pt x="1969" y="758"/>
                    <a:pt x="1984" y="761"/>
                    <a:pt x="1984" y="749"/>
                  </a:cubicBezTo>
                  <a:cubicBezTo>
                    <a:pt x="1984" y="736"/>
                    <a:pt x="1897" y="736"/>
                    <a:pt x="1845" y="783"/>
                  </a:cubicBezTo>
                  <a:cubicBezTo>
                    <a:pt x="1794" y="830"/>
                    <a:pt x="1810" y="892"/>
                    <a:pt x="1813" y="905"/>
                  </a:cubicBezTo>
                  <a:cubicBezTo>
                    <a:pt x="1816" y="917"/>
                    <a:pt x="1861" y="911"/>
                    <a:pt x="1888" y="919"/>
                  </a:cubicBezTo>
                  <a:cubicBezTo>
                    <a:pt x="1914" y="927"/>
                    <a:pt x="1900" y="938"/>
                    <a:pt x="1880" y="935"/>
                  </a:cubicBezTo>
                  <a:cubicBezTo>
                    <a:pt x="1859" y="932"/>
                    <a:pt x="1825" y="925"/>
                    <a:pt x="1827" y="939"/>
                  </a:cubicBezTo>
                  <a:cubicBezTo>
                    <a:pt x="1828" y="953"/>
                    <a:pt x="1870" y="980"/>
                    <a:pt x="1895" y="974"/>
                  </a:cubicBezTo>
                  <a:cubicBezTo>
                    <a:pt x="1920" y="967"/>
                    <a:pt x="1920" y="967"/>
                    <a:pt x="1931" y="981"/>
                  </a:cubicBezTo>
                  <a:cubicBezTo>
                    <a:pt x="1942" y="995"/>
                    <a:pt x="1972" y="991"/>
                    <a:pt x="2001" y="992"/>
                  </a:cubicBezTo>
                  <a:cubicBezTo>
                    <a:pt x="2031" y="994"/>
                    <a:pt x="2065" y="1005"/>
                    <a:pt x="2079" y="1006"/>
                  </a:cubicBezTo>
                  <a:cubicBezTo>
                    <a:pt x="2093" y="1008"/>
                    <a:pt x="2111" y="999"/>
                    <a:pt x="2115" y="991"/>
                  </a:cubicBezTo>
                  <a:cubicBezTo>
                    <a:pt x="2120" y="983"/>
                    <a:pt x="2178" y="1003"/>
                    <a:pt x="2195" y="1002"/>
                  </a:cubicBezTo>
                  <a:cubicBezTo>
                    <a:pt x="2212" y="1000"/>
                    <a:pt x="2201" y="985"/>
                    <a:pt x="2190" y="980"/>
                  </a:cubicBezTo>
                  <a:cubicBezTo>
                    <a:pt x="2179" y="975"/>
                    <a:pt x="2184" y="955"/>
                    <a:pt x="2198" y="963"/>
                  </a:cubicBezTo>
                  <a:cubicBezTo>
                    <a:pt x="2212" y="971"/>
                    <a:pt x="2235" y="975"/>
                    <a:pt x="2240" y="989"/>
                  </a:cubicBezTo>
                  <a:cubicBezTo>
                    <a:pt x="2244" y="1001"/>
                    <a:pt x="2257" y="995"/>
                    <a:pt x="2259" y="1006"/>
                  </a:cubicBezTo>
                  <a:cubicBezTo>
                    <a:pt x="2260" y="1017"/>
                    <a:pt x="2310" y="1030"/>
                    <a:pt x="2312" y="1042"/>
                  </a:cubicBezTo>
                  <a:cubicBezTo>
                    <a:pt x="2313" y="1055"/>
                    <a:pt x="2264" y="1061"/>
                    <a:pt x="2278" y="1072"/>
                  </a:cubicBezTo>
                  <a:cubicBezTo>
                    <a:pt x="2292" y="1083"/>
                    <a:pt x="2313" y="1058"/>
                    <a:pt x="2332" y="1056"/>
                  </a:cubicBezTo>
                  <a:cubicBezTo>
                    <a:pt x="2351" y="1055"/>
                    <a:pt x="2351" y="1097"/>
                    <a:pt x="2365" y="1091"/>
                  </a:cubicBezTo>
                  <a:cubicBezTo>
                    <a:pt x="2384" y="1082"/>
                    <a:pt x="2399" y="1098"/>
                    <a:pt x="2418" y="1125"/>
                  </a:cubicBezTo>
                  <a:cubicBezTo>
                    <a:pt x="2437" y="1151"/>
                    <a:pt x="2416" y="1176"/>
                    <a:pt x="2418" y="1186"/>
                  </a:cubicBezTo>
                  <a:cubicBezTo>
                    <a:pt x="2420" y="1195"/>
                    <a:pt x="2455" y="1192"/>
                    <a:pt x="2476" y="1181"/>
                  </a:cubicBezTo>
                  <a:cubicBezTo>
                    <a:pt x="2496" y="1170"/>
                    <a:pt x="2515" y="1194"/>
                    <a:pt x="2530" y="1208"/>
                  </a:cubicBezTo>
                  <a:cubicBezTo>
                    <a:pt x="2546" y="1222"/>
                    <a:pt x="2473" y="1245"/>
                    <a:pt x="2479" y="1233"/>
                  </a:cubicBezTo>
                  <a:cubicBezTo>
                    <a:pt x="2485" y="1220"/>
                    <a:pt x="2435" y="1183"/>
                    <a:pt x="2390" y="1200"/>
                  </a:cubicBezTo>
                  <a:cubicBezTo>
                    <a:pt x="2345" y="1217"/>
                    <a:pt x="2376" y="1244"/>
                    <a:pt x="2381" y="1259"/>
                  </a:cubicBezTo>
                  <a:cubicBezTo>
                    <a:pt x="2385" y="1275"/>
                    <a:pt x="2340" y="1290"/>
                    <a:pt x="2298" y="1276"/>
                  </a:cubicBezTo>
                  <a:cubicBezTo>
                    <a:pt x="2256" y="1262"/>
                    <a:pt x="2268" y="1286"/>
                    <a:pt x="2251" y="1286"/>
                  </a:cubicBezTo>
                  <a:cubicBezTo>
                    <a:pt x="2234" y="1286"/>
                    <a:pt x="2215" y="1312"/>
                    <a:pt x="2231" y="1329"/>
                  </a:cubicBezTo>
                  <a:cubicBezTo>
                    <a:pt x="2246" y="1346"/>
                    <a:pt x="2281" y="1331"/>
                    <a:pt x="2309" y="1332"/>
                  </a:cubicBezTo>
                  <a:cubicBezTo>
                    <a:pt x="2337" y="1334"/>
                    <a:pt x="2340" y="1342"/>
                    <a:pt x="2343" y="1326"/>
                  </a:cubicBezTo>
                  <a:cubicBezTo>
                    <a:pt x="2346" y="1311"/>
                    <a:pt x="2376" y="1318"/>
                    <a:pt x="2396" y="1323"/>
                  </a:cubicBezTo>
                  <a:cubicBezTo>
                    <a:pt x="2416" y="1328"/>
                    <a:pt x="2412" y="1356"/>
                    <a:pt x="2437" y="1359"/>
                  </a:cubicBezTo>
                  <a:cubicBezTo>
                    <a:pt x="2462" y="1362"/>
                    <a:pt x="2441" y="1387"/>
                    <a:pt x="2457" y="1404"/>
                  </a:cubicBezTo>
                  <a:cubicBezTo>
                    <a:pt x="2473" y="1421"/>
                    <a:pt x="2522" y="1412"/>
                    <a:pt x="2541" y="1431"/>
                  </a:cubicBezTo>
                  <a:cubicBezTo>
                    <a:pt x="2560" y="1449"/>
                    <a:pt x="2639" y="1487"/>
                    <a:pt x="2650" y="1473"/>
                  </a:cubicBezTo>
                  <a:cubicBezTo>
                    <a:pt x="2663" y="1457"/>
                    <a:pt x="2582" y="1385"/>
                    <a:pt x="2558" y="1379"/>
                  </a:cubicBezTo>
                  <a:cubicBezTo>
                    <a:pt x="2535" y="1373"/>
                    <a:pt x="2582" y="1365"/>
                    <a:pt x="2611" y="1389"/>
                  </a:cubicBezTo>
                  <a:cubicBezTo>
                    <a:pt x="2641" y="1412"/>
                    <a:pt x="2685" y="1423"/>
                    <a:pt x="2707" y="1395"/>
                  </a:cubicBezTo>
                  <a:cubicBezTo>
                    <a:pt x="2728" y="1367"/>
                    <a:pt x="2688" y="1375"/>
                    <a:pt x="2688" y="1354"/>
                  </a:cubicBezTo>
                  <a:cubicBezTo>
                    <a:pt x="2688" y="1334"/>
                    <a:pt x="2674" y="1306"/>
                    <a:pt x="2652" y="1306"/>
                  </a:cubicBezTo>
                  <a:cubicBezTo>
                    <a:pt x="2630" y="1306"/>
                    <a:pt x="2574" y="1262"/>
                    <a:pt x="2594" y="1253"/>
                  </a:cubicBezTo>
                  <a:cubicBezTo>
                    <a:pt x="2615" y="1244"/>
                    <a:pt x="2588" y="1231"/>
                    <a:pt x="2604" y="1214"/>
                  </a:cubicBezTo>
                  <a:cubicBezTo>
                    <a:pt x="2619" y="1197"/>
                    <a:pt x="2635" y="1229"/>
                    <a:pt x="2654" y="1231"/>
                  </a:cubicBezTo>
                  <a:close/>
                  <a:moveTo>
                    <a:pt x="2324" y="1156"/>
                  </a:moveTo>
                  <a:cubicBezTo>
                    <a:pt x="2343" y="1153"/>
                    <a:pt x="2340" y="1124"/>
                    <a:pt x="2329" y="1109"/>
                  </a:cubicBezTo>
                  <a:cubicBezTo>
                    <a:pt x="2321" y="1098"/>
                    <a:pt x="2301" y="1097"/>
                    <a:pt x="2284" y="1098"/>
                  </a:cubicBezTo>
                  <a:cubicBezTo>
                    <a:pt x="2267" y="1100"/>
                    <a:pt x="2237" y="1126"/>
                    <a:pt x="2253" y="1153"/>
                  </a:cubicBezTo>
                  <a:cubicBezTo>
                    <a:pt x="2268" y="1180"/>
                    <a:pt x="2306" y="1159"/>
                    <a:pt x="2324" y="1156"/>
                  </a:cubicBezTo>
                  <a:close/>
                  <a:moveTo>
                    <a:pt x="2129" y="751"/>
                  </a:moveTo>
                  <a:cubicBezTo>
                    <a:pt x="2120" y="771"/>
                    <a:pt x="2150" y="771"/>
                    <a:pt x="2151" y="794"/>
                  </a:cubicBezTo>
                  <a:cubicBezTo>
                    <a:pt x="2153" y="818"/>
                    <a:pt x="2182" y="825"/>
                    <a:pt x="2204" y="811"/>
                  </a:cubicBezTo>
                  <a:cubicBezTo>
                    <a:pt x="2226" y="797"/>
                    <a:pt x="2288" y="816"/>
                    <a:pt x="2288" y="797"/>
                  </a:cubicBezTo>
                  <a:cubicBezTo>
                    <a:pt x="2288" y="780"/>
                    <a:pt x="2223" y="749"/>
                    <a:pt x="2200" y="754"/>
                  </a:cubicBezTo>
                  <a:cubicBezTo>
                    <a:pt x="2176" y="758"/>
                    <a:pt x="2139" y="730"/>
                    <a:pt x="2129" y="751"/>
                  </a:cubicBezTo>
                  <a:close/>
                  <a:moveTo>
                    <a:pt x="2714" y="2078"/>
                  </a:moveTo>
                  <a:cubicBezTo>
                    <a:pt x="2717" y="2091"/>
                    <a:pt x="2808" y="2128"/>
                    <a:pt x="2811" y="2111"/>
                  </a:cubicBezTo>
                  <a:cubicBezTo>
                    <a:pt x="2814" y="2094"/>
                    <a:pt x="2712" y="2067"/>
                    <a:pt x="2714" y="2078"/>
                  </a:cubicBezTo>
                  <a:close/>
                  <a:moveTo>
                    <a:pt x="3110" y="2171"/>
                  </a:moveTo>
                  <a:cubicBezTo>
                    <a:pt x="3104" y="2183"/>
                    <a:pt x="3094" y="2163"/>
                    <a:pt x="3108" y="2152"/>
                  </a:cubicBezTo>
                  <a:cubicBezTo>
                    <a:pt x="3122" y="2142"/>
                    <a:pt x="3106" y="2138"/>
                    <a:pt x="3093" y="2144"/>
                  </a:cubicBezTo>
                  <a:cubicBezTo>
                    <a:pt x="3081" y="2150"/>
                    <a:pt x="3084" y="2116"/>
                    <a:pt x="3096" y="2110"/>
                  </a:cubicBezTo>
                  <a:cubicBezTo>
                    <a:pt x="3107" y="2104"/>
                    <a:pt x="3067" y="2091"/>
                    <a:pt x="3067" y="2103"/>
                  </a:cubicBezTo>
                  <a:cubicBezTo>
                    <a:pt x="3067" y="2114"/>
                    <a:pt x="3039" y="2107"/>
                    <a:pt x="3036" y="2096"/>
                  </a:cubicBezTo>
                  <a:cubicBezTo>
                    <a:pt x="3033" y="2086"/>
                    <a:pt x="3013" y="2083"/>
                    <a:pt x="3021" y="2076"/>
                  </a:cubicBezTo>
                  <a:cubicBezTo>
                    <a:pt x="3028" y="2068"/>
                    <a:pt x="2997" y="2064"/>
                    <a:pt x="2994" y="2077"/>
                  </a:cubicBezTo>
                  <a:cubicBezTo>
                    <a:pt x="2990" y="2089"/>
                    <a:pt x="2981" y="2068"/>
                    <a:pt x="2997" y="2052"/>
                  </a:cubicBezTo>
                  <a:cubicBezTo>
                    <a:pt x="3012" y="2035"/>
                    <a:pt x="3007" y="2020"/>
                    <a:pt x="3022" y="2012"/>
                  </a:cubicBezTo>
                  <a:cubicBezTo>
                    <a:pt x="3036" y="2004"/>
                    <a:pt x="3021" y="1994"/>
                    <a:pt x="3005" y="2001"/>
                  </a:cubicBezTo>
                  <a:cubicBezTo>
                    <a:pt x="2989" y="2007"/>
                    <a:pt x="2948" y="2064"/>
                    <a:pt x="2948" y="2080"/>
                  </a:cubicBezTo>
                  <a:cubicBezTo>
                    <a:pt x="2948" y="2095"/>
                    <a:pt x="2947" y="2114"/>
                    <a:pt x="2932" y="2113"/>
                  </a:cubicBezTo>
                  <a:cubicBezTo>
                    <a:pt x="2918" y="2112"/>
                    <a:pt x="2901" y="2125"/>
                    <a:pt x="2912" y="2134"/>
                  </a:cubicBezTo>
                  <a:cubicBezTo>
                    <a:pt x="2924" y="2142"/>
                    <a:pt x="2882" y="2166"/>
                    <a:pt x="2902" y="2176"/>
                  </a:cubicBezTo>
                  <a:cubicBezTo>
                    <a:pt x="2916" y="2184"/>
                    <a:pt x="2937" y="2173"/>
                    <a:pt x="2956" y="2175"/>
                  </a:cubicBezTo>
                  <a:cubicBezTo>
                    <a:pt x="2975" y="2177"/>
                    <a:pt x="2990" y="2178"/>
                    <a:pt x="3006" y="2167"/>
                  </a:cubicBezTo>
                  <a:cubicBezTo>
                    <a:pt x="3022" y="2156"/>
                    <a:pt x="3022" y="2177"/>
                    <a:pt x="3038" y="2175"/>
                  </a:cubicBezTo>
                  <a:cubicBezTo>
                    <a:pt x="3055" y="2173"/>
                    <a:pt x="3029" y="2189"/>
                    <a:pt x="3030" y="2200"/>
                  </a:cubicBezTo>
                  <a:cubicBezTo>
                    <a:pt x="3031" y="2212"/>
                    <a:pt x="3048" y="2194"/>
                    <a:pt x="3060" y="2188"/>
                  </a:cubicBezTo>
                  <a:cubicBezTo>
                    <a:pt x="3073" y="2182"/>
                    <a:pt x="3088" y="2188"/>
                    <a:pt x="3082" y="2198"/>
                  </a:cubicBezTo>
                  <a:cubicBezTo>
                    <a:pt x="3076" y="2209"/>
                    <a:pt x="3116" y="2219"/>
                    <a:pt x="3126" y="2202"/>
                  </a:cubicBezTo>
                  <a:cubicBezTo>
                    <a:pt x="3135" y="2186"/>
                    <a:pt x="3116" y="2160"/>
                    <a:pt x="3110" y="2171"/>
                  </a:cubicBezTo>
                  <a:close/>
                  <a:moveTo>
                    <a:pt x="290" y="1885"/>
                  </a:moveTo>
                  <a:cubicBezTo>
                    <a:pt x="262" y="1900"/>
                    <a:pt x="330" y="1971"/>
                    <a:pt x="344" y="1962"/>
                  </a:cubicBezTo>
                  <a:cubicBezTo>
                    <a:pt x="353" y="1956"/>
                    <a:pt x="327" y="1926"/>
                    <a:pt x="327" y="1907"/>
                  </a:cubicBezTo>
                  <a:cubicBezTo>
                    <a:pt x="327" y="1889"/>
                    <a:pt x="318" y="1870"/>
                    <a:pt x="290" y="1885"/>
                  </a:cubicBezTo>
                  <a:close/>
                  <a:moveTo>
                    <a:pt x="2861" y="2240"/>
                  </a:moveTo>
                  <a:cubicBezTo>
                    <a:pt x="2850" y="2242"/>
                    <a:pt x="2859" y="2225"/>
                    <a:pt x="2860" y="2216"/>
                  </a:cubicBezTo>
                  <a:cubicBezTo>
                    <a:pt x="2862" y="2208"/>
                    <a:pt x="2837" y="2220"/>
                    <a:pt x="2836" y="2230"/>
                  </a:cubicBezTo>
                  <a:cubicBezTo>
                    <a:pt x="2835" y="2240"/>
                    <a:pt x="2818" y="2244"/>
                    <a:pt x="2818" y="2251"/>
                  </a:cubicBezTo>
                  <a:cubicBezTo>
                    <a:pt x="2818" y="2269"/>
                    <a:pt x="2816" y="2259"/>
                    <a:pt x="2803" y="2265"/>
                  </a:cubicBezTo>
                  <a:cubicBezTo>
                    <a:pt x="2791" y="2272"/>
                    <a:pt x="2742" y="2265"/>
                    <a:pt x="2741" y="2254"/>
                  </a:cubicBezTo>
                  <a:cubicBezTo>
                    <a:pt x="2739" y="2244"/>
                    <a:pt x="2704" y="2238"/>
                    <a:pt x="2703" y="2223"/>
                  </a:cubicBezTo>
                  <a:cubicBezTo>
                    <a:pt x="2701" y="2208"/>
                    <a:pt x="2684" y="2204"/>
                    <a:pt x="2698" y="2187"/>
                  </a:cubicBezTo>
                  <a:cubicBezTo>
                    <a:pt x="2712" y="2171"/>
                    <a:pt x="2696" y="2163"/>
                    <a:pt x="2682" y="2176"/>
                  </a:cubicBezTo>
                  <a:cubicBezTo>
                    <a:pt x="2669" y="2188"/>
                    <a:pt x="2661" y="2169"/>
                    <a:pt x="2679" y="2162"/>
                  </a:cubicBezTo>
                  <a:cubicBezTo>
                    <a:pt x="2697" y="2155"/>
                    <a:pt x="2731" y="2148"/>
                    <a:pt x="2714" y="2116"/>
                  </a:cubicBezTo>
                  <a:cubicBezTo>
                    <a:pt x="2696" y="2085"/>
                    <a:pt x="2589" y="2126"/>
                    <a:pt x="2561" y="2141"/>
                  </a:cubicBezTo>
                  <a:cubicBezTo>
                    <a:pt x="2534" y="2157"/>
                    <a:pt x="2500" y="2207"/>
                    <a:pt x="2485" y="2207"/>
                  </a:cubicBezTo>
                  <a:cubicBezTo>
                    <a:pt x="2470" y="2207"/>
                    <a:pt x="2511" y="2180"/>
                    <a:pt x="2517" y="2170"/>
                  </a:cubicBezTo>
                  <a:cubicBezTo>
                    <a:pt x="2523" y="2160"/>
                    <a:pt x="2515" y="2150"/>
                    <a:pt x="2524" y="2154"/>
                  </a:cubicBezTo>
                  <a:cubicBezTo>
                    <a:pt x="2533" y="2158"/>
                    <a:pt x="2557" y="2120"/>
                    <a:pt x="2573" y="2108"/>
                  </a:cubicBezTo>
                  <a:cubicBezTo>
                    <a:pt x="2590" y="2095"/>
                    <a:pt x="2607" y="2107"/>
                    <a:pt x="2610" y="2097"/>
                  </a:cubicBezTo>
                  <a:cubicBezTo>
                    <a:pt x="2612" y="2087"/>
                    <a:pt x="2620" y="2080"/>
                    <a:pt x="2636" y="2066"/>
                  </a:cubicBezTo>
                  <a:cubicBezTo>
                    <a:pt x="2651" y="2052"/>
                    <a:pt x="2838" y="2054"/>
                    <a:pt x="2856" y="2055"/>
                  </a:cubicBezTo>
                  <a:cubicBezTo>
                    <a:pt x="2873" y="2056"/>
                    <a:pt x="2909" y="2031"/>
                    <a:pt x="2919" y="2016"/>
                  </a:cubicBezTo>
                  <a:cubicBezTo>
                    <a:pt x="2929" y="2000"/>
                    <a:pt x="2942" y="2000"/>
                    <a:pt x="2967" y="2002"/>
                  </a:cubicBezTo>
                  <a:cubicBezTo>
                    <a:pt x="2992" y="2003"/>
                    <a:pt x="3004" y="1981"/>
                    <a:pt x="3016" y="1972"/>
                  </a:cubicBezTo>
                  <a:cubicBezTo>
                    <a:pt x="3029" y="1963"/>
                    <a:pt x="3024" y="1960"/>
                    <a:pt x="3013" y="1957"/>
                  </a:cubicBezTo>
                  <a:cubicBezTo>
                    <a:pt x="3002" y="1955"/>
                    <a:pt x="2992" y="1948"/>
                    <a:pt x="3003" y="1947"/>
                  </a:cubicBezTo>
                  <a:cubicBezTo>
                    <a:pt x="3014" y="1946"/>
                    <a:pt x="3019" y="1940"/>
                    <a:pt x="3024" y="1926"/>
                  </a:cubicBezTo>
                  <a:cubicBezTo>
                    <a:pt x="3029" y="1912"/>
                    <a:pt x="3020" y="1918"/>
                    <a:pt x="3005" y="1899"/>
                  </a:cubicBezTo>
                  <a:cubicBezTo>
                    <a:pt x="2990" y="1879"/>
                    <a:pt x="2983" y="1905"/>
                    <a:pt x="2968" y="1903"/>
                  </a:cubicBezTo>
                  <a:cubicBezTo>
                    <a:pt x="2953" y="1902"/>
                    <a:pt x="2978" y="1883"/>
                    <a:pt x="2966" y="1875"/>
                  </a:cubicBezTo>
                  <a:cubicBezTo>
                    <a:pt x="2953" y="1868"/>
                    <a:pt x="2930" y="1873"/>
                    <a:pt x="2911" y="1889"/>
                  </a:cubicBezTo>
                  <a:cubicBezTo>
                    <a:pt x="2892" y="1904"/>
                    <a:pt x="2894" y="1888"/>
                    <a:pt x="2877" y="1903"/>
                  </a:cubicBezTo>
                  <a:cubicBezTo>
                    <a:pt x="2861" y="1919"/>
                    <a:pt x="2861" y="1896"/>
                    <a:pt x="2869" y="1889"/>
                  </a:cubicBezTo>
                  <a:cubicBezTo>
                    <a:pt x="2877" y="1883"/>
                    <a:pt x="2882" y="1890"/>
                    <a:pt x="2889" y="1881"/>
                  </a:cubicBezTo>
                  <a:cubicBezTo>
                    <a:pt x="2896" y="1871"/>
                    <a:pt x="2903" y="1881"/>
                    <a:pt x="2921" y="1869"/>
                  </a:cubicBezTo>
                  <a:cubicBezTo>
                    <a:pt x="2939" y="1857"/>
                    <a:pt x="2955" y="1863"/>
                    <a:pt x="2960" y="1854"/>
                  </a:cubicBezTo>
                  <a:cubicBezTo>
                    <a:pt x="2966" y="1846"/>
                    <a:pt x="2951" y="1834"/>
                    <a:pt x="2934" y="1838"/>
                  </a:cubicBezTo>
                  <a:cubicBezTo>
                    <a:pt x="2917" y="1842"/>
                    <a:pt x="2905" y="1814"/>
                    <a:pt x="2895" y="1822"/>
                  </a:cubicBezTo>
                  <a:cubicBezTo>
                    <a:pt x="2884" y="1830"/>
                    <a:pt x="2886" y="1811"/>
                    <a:pt x="2873" y="1818"/>
                  </a:cubicBezTo>
                  <a:cubicBezTo>
                    <a:pt x="2861" y="1826"/>
                    <a:pt x="2854" y="1816"/>
                    <a:pt x="2849" y="1801"/>
                  </a:cubicBezTo>
                  <a:cubicBezTo>
                    <a:pt x="2843" y="1786"/>
                    <a:pt x="2810" y="1762"/>
                    <a:pt x="2789" y="1756"/>
                  </a:cubicBezTo>
                  <a:cubicBezTo>
                    <a:pt x="2769" y="1750"/>
                    <a:pt x="2782" y="1739"/>
                    <a:pt x="2793" y="1747"/>
                  </a:cubicBezTo>
                  <a:cubicBezTo>
                    <a:pt x="2804" y="1754"/>
                    <a:pt x="2817" y="1739"/>
                    <a:pt x="2821" y="1731"/>
                  </a:cubicBezTo>
                  <a:cubicBezTo>
                    <a:pt x="2826" y="1723"/>
                    <a:pt x="2813" y="1716"/>
                    <a:pt x="2807" y="1715"/>
                  </a:cubicBezTo>
                  <a:cubicBezTo>
                    <a:pt x="2801" y="1715"/>
                    <a:pt x="2801" y="1704"/>
                    <a:pt x="2803" y="1697"/>
                  </a:cubicBezTo>
                  <a:cubicBezTo>
                    <a:pt x="2804" y="1689"/>
                    <a:pt x="2781" y="1679"/>
                    <a:pt x="2780" y="1671"/>
                  </a:cubicBezTo>
                  <a:cubicBezTo>
                    <a:pt x="2779" y="1663"/>
                    <a:pt x="2766" y="1658"/>
                    <a:pt x="2767" y="1651"/>
                  </a:cubicBezTo>
                  <a:cubicBezTo>
                    <a:pt x="2767" y="1644"/>
                    <a:pt x="2753" y="1634"/>
                    <a:pt x="2753" y="1624"/>
                  </a:cubicBezTo>
                  <a:cubicBezTo>
                    <a:pt x="2753" y="1615"/>
                    <a:pt x="2730" y="1596"/>
                    <a:pt x="2729" y="1585"/>
                  </a:cubicBezTo>
                  <a:cubicBezTo>
                    <a:pt x="2728" y="1574"/>
                    <a:pt x="2716" y="1566"/>
                    <a:pt x="2711" y="1553"/>
                  </a:cubicBezTo>
                  <a:cubicBezTo>
                    <a:pt x="2707" y="1540"/>
                    <a:pt x="2700" y="1546"/>
                    <a:pt x="2696" y="1565"/>
                  </a:cubicBezTo>
                  <a:cubicBezTo>
                    <a:pt x="2691" y="1584"/>
                    <a:pt x="2675" y="1583"/>
                    <a:pt x="2679" y="1589"/>
                  </a:cubicBezTo>
                  <a:cubicBezTo>
                    <a:pt x="2689" y="1602"/>
                    <a:pt x="2682" y="1602"/>
                    <a:pt x="2675" y="1610"/>
                  </a:cubicBezTo>
                  <a:cubicBezTo>
                    <a:pt x="2668" y="1618"/>
                    <a:pt x="2679" y="1630"/>
                    <a:pt x="2668" y="1630"/>
                  </a:cubicBezTo>
                  <a:cubicBezTo>
                    <a:pt x="2656" y="1630"/>
                    <a:pt x="2661" y="1654"/>
                    <a:pt x="2655" y="1643"/>
                  </a:cubicBezTo>
                  <a:cubicBezTo>
                    <a:pt x="2649" y="1632"/>
                    <a:pt x="2634" y="1635"/>
                    <a:pt x="2634" y="1646"/>
                  </a:cubicBezTo>
                  <a:cubicBezTo>
                    <a:pt x="2634" y="1657"/>
                    <a:pt x="2609" y="1667"/>
                    <a:pt x="2599" y="1666"/>
                  </a:cubicBezTo>
                  <a:cubicBezTo>
                    <a:pt x="2589" y="1665"/>
                    <a:pt x="2589" y="1644"/>
                    <a:pt x="2580" y="1651"/>
                  </a:cubicBezTo>
                  <a:cubicBezTo>
                    <a:pt x="2572" y="1657"/>
                    <a:pt x="2573" y="1633"/>
                    <a:pt x="2560" y="1634"/>
                  </a:cubicBezTo>
                  <a:cubicBezTo>
                    <a:pt x="2547" y="1634"/>
                    <a:pt x="2537" y="1633"/>
                    <a:pt x="2541" y="1621"/>
                  </a:cubicBezTo>
                  <a:cubicBezTo>
                    <a:pt x="2545" y="1609"/>
                    <a:pt x="2519" y="1604"/>
                    <a:pt x="2527" y="1597"/>
                  </a:cubicBezTo>
                  <a:cubicBezTo>
                    <a:pt x="2536" y="1590"/>
                    <a:pt x="2525" y="1577"/>
                    <a:pt x="2523" y="1557"/>
                  </a:cubicBezTo>
                  <a:cubicBezTo>
                    <a:pt x="2522" y="1537"/>
                    <a:pt x="2535" y="1535"/>
                    <a:pt x="2535" y="1527"/>
                  </a:cubicBezTo>
                  <a:cubicBezTo>
                    <a:pt x="2535" y="1520"/>
                    <a:pt x="2526" y="1520"/>
                    <a:pt x="2516" y="1526"/>
                  </a:cubicBezTo>
                  <a:cubicBezTo>
                    <a:pt x="2507" y="1532"/>
                    <a:pt x="2507" y="1517"/>
                    <a:pt x="2497" y="1518"/>
                  </a:cubicBezTo>
                  <a:cubicBezTo>
                    <a:pt x="2487" y="1519"/>
                    <a:pt x="2456" y="1517"/>
                    <a:pt x="2455" y="1503"/>
                  </a:cubicBezTo>
                  <a:cubicBezTo>
                    <a:pt x="2453" y="1489"/>
                    <a:pt x="2443" y="1496"/>
                    <a:pt x="2438" y="1483"/>
                  </a:cubicBezTo>
                  <a:cubicBezTo>
                    <a:pt x="2434" y="1470"/>
                    <a:pt x="2421" y="1480"/>
                    <a:pt x="2421" y="1470"/>
                  </a:cubicBezTo>
                  <a:cubicBezTo>
                    <a:pt x="2421" y="1461"/>
                    <a:pt x="2416" y="1457"/>
                    <a:pt x="2406" y="1456"/>
                  </a:cubicBezTo>
                  <a:cubicBezTo>
                    <a:pt x="2397" y="1456"/>
                    <a:pt x="2394" y="1446"/>
                    <a:pt x="2381" y="1444"/>
                  </a:cubicBezTo>
                  <a:cubicBezTo>
                    <a:pt x="2369" y="1442"/>
                    <a:pt x="2353" y="1453"/>
                    <a:pt x="2346" y="1456"/>
                  </a:cubicBezTo>
                  <a:cubicBezTo>
                    <a:pt x="2339" y="1459"/>
                    <a:pt x="2321" y="1445"/>
                    <a:pt x="2314" y="1450"/>
                  </a:cubicBezTo>
                  <a:cubicBezTo>
                    <a:pt x="2307" y="1456"/>
                    <a:pt x="2306" y="1446"/>
                    <a:pt x="2286" y="1441"/>
                  </a:cubicBezTo>
                  <a:cubicBezTo>
                    <a:pt x="2267" y="1435"/>
                    <a:pt x="2241" y="1434"/>
                    <a:pt x="2239" y="1441"/>
                  </a:cubicBezTo>
                  <a:cubicBezTo>
                    <a:pt x="2238" y="1448"/>
                    <a:pt x="2222" y="1450"/>
                    <a:pt x="2225" y="1467"/>
                  </a:cubicBezTo>
                  <a:cubicBezTo>
                    <a:pt x="2227" y="1483"/>
                    <a:pt x="2243" y="1480"/>
                    <a:pt x="2247" y="1491"/>
                  </a:cubicBezTo>
                  <a:cubicBezTo>
                    <a:pt x="2251" y="1502"/>
                    <a:pt x="2239" y="1498"/>
                    <a:pt x="2239" y="1508"/>
                  </a:cubicBezTo>
                  <a:cubicBezTo>
                    <a:pt x="2238" y="1518"/>
                    <a:pt x="2228" y="1517"/>
                    <a:pt x="2228" y="1524"/>
                  </a:cubicBezTo>
                  <a:cubicBezTo>
                    <a:pt x="2228" y="1531"/>
                    <a:pt x="2235" y="1530"/>
                    <a:pt x="2239" y="1544"/>
                  </a:cubicBezTo>
                  <a:cubicBezTo>
                    <a:pt x="2242" y="1558"/>
                    <a:pt x="2250" y="1557"/>
                    <a:pt x="2253" y="1576"/>
                  </a:cubicBezTo>
                  <a:cubicBezTo>
                    <a:pt x="2255" y="1595"/>
                    <a:pt x="2246" y="1591"/>
                    <a:pt x="2239" y="1593"/>
                  </a:cubicBezTo>
                  <a:cubicBezTo>
                    <a:pt x="2231" y="1595"/>
                    <a:pt x="2239" y="1605"/>
                    <a:pt x="2228" y="1617"/>
                  </a:cubicBezTo>
                  <a:cubicBezTo>
                    <a:pt x="2217" y="1630"/>
                    <a:pt x="2208" y="1643"/>
                    <a:pt x="2217" y="1651"/>
                  </a:cubicBezTo>
                  <a:cubicBezTo>
                    <a:pt x="2225" y="1658"/>
                    <a:pt x="2257" y="1672"/>
                    <a:pt x="2270" y="1693"/>
                  </a:cubicBezTo>
                  <a:cubicBezTo>
                    <a:pt x="2282" y="1714"/>
                    <a:pt x="2281" y="1747"/>
                    <a:pt x="2278" y="1770"/>
                  </a:cubicBezTo>
                  <a:cubicBezTo>
                    <a:pt x="2274" y="1793"/>
                    <a:pt x="2247" y="1799"/>
                    <a:pt x="2228" y="1819"/>
                  </a:cubicBezTo>
                  <a:cubicBezTo>
                    <a:pt x="2208" y="1839"/>
                    <a:pt x="2188" y="1836"/>
                    <a:pt x="2178" y="1837"/>
                  </a:cubicBezTo>
                  <a:cubicBezTo>
                    <a:pt x="2169" y="1838"/>
                    <a:pt x="2175" y="1857"/>
                    <a:pt x="2188" y="1871"/>
                  </a:cubicBezTo>
                  <a:cubicBezTo>
                    <a:pt x="2201" y="1886"/>
                    <a:pt x="2190" y="1891"/>
                    <a:pt x="2197" y="1907"/>
                  </a:cubicBezTo>
                  <a:cubicBezTo>
                    <a:pt x="2204" y="1922"/>
                    <a:pt x="2197" y="1935"/>
                    <a:pt x="2207" y="1949"/>
                  </a:cubicBezTo>
                  <a:cubicBezTo>
                    <a:pt x="2217" y="1963"/>
                    <a:pt x="2211" y="1968"/>
                    <a:pt x="2200" y="1978"/>
                  </a:cubicBezTo>
                  <a:cubicBezTo>
                    <a:pt x="2188" y="1988"/>
                    <a:pt x="2204" y="1983"/>
                    <a:pt x="2205" y="1996"/>
                  </a:cubicBezTo>
                  <a:cubicBezTo>
                    <a:pt x="2206" y="2010"/>
                    <a:pt x="2200" y="2002"/>
                    <a:pt x="2189" y="1995"/>
                  </a:cubicBezTo>
                  <a:cubicBezTo>
                    <a:pt x="2179" y="1988"/>
                    <a:pt x="2170" y="2008"/>
                    <a:pt x="2170" y="2017"/>
                  </a:cubicBezTo>
                  <a:cubicBezTo>
                    <a:pt x="2170" y="2025"/>
                    <a:pt x="2146" y="2005"/>
                    <a:pt x="2140" y="2006"/>
                  </a:cubicBezTo>
                  <a:cubicBezTo>
                    <a:pt x="2135" y="2006"/>
                    <a:pt x="2142" y="1992"/>
                    <a:pt x="2128" y="1981"/>
                  </a:cubicBezTo>
                  <a:cubicBezTo>
                    <a:pt x="2114" y="1971"/>
                    <a:pt x="2103" y="1968"/>
                    <a:pt x="2103" y="1957"/>
                  </a:cubicBezTo>
                  <a:cubicBezTo>
                    <a:pt x="2103" y="1946"/>
                    <a:pt x="2079" y="1939"/>
                    <a:pt x="2079" y="1926"/>
                  </a:cubicBezTo>
                  <a:cubicBezTo>
                    <a:pt x="2079" y="1914"/>
                    <a:pt x="2082" y="1882"/>
                    <a:pt x="2076" y="1872"/>
                  </a:cubicBezTo>
                  <a:cubicBezTo>
                    <a:pt x="2071" y="1863"/>
                    <a:pt x="2076" y="1853"/>
                    <a:pt x="2080" y="1844"/>
                  </a:cubicBezTo>
                  <a:cubicBezTo>
                    <a:pt x="2085" y="1836"/>
                    <a:pt x="2075" y="1822"/>
                    <a:pt x="2061" y="1822"/>
                  </a:cubicBezTo>
                  <a:cubicBezTo>
                    <a:pt x="2047" y="1822"/>
                    <a:pt x="2027" y="1818"/>
                    <a:pt x="2008" y="1819"/>
                  </a:cubicBezTo>
                  <a:cubicBezTo>
                    <a:pt x="1988" y="1821"/>
                    <a:pt x="1977" y="1818"/>
                    <a:pt x="1971" y="1812"/>
                  </a:cubicBezTo>
                  <a:cubicBezTo>
                    <a:pt x="1965" y="1807"/>
                    <a:pt x="1947" y="1795"/>
                    <a:pt x="1923" y="1789"/>
                  </a:cubicBezTo>
                  <a:cubicBezTo>
                    <a:pt x="1898" y="1783"/>
                    <a:pt x="1888" y="1770"/>
                    <a:pt x="1885" y="1763"/>
                  </a:cubicBezTo>
                  <a:cubicBezTo>
                    <a:pt x="1883" y="1756"/>
                    <a:pt x="1859" y="1751"/>
                    <a:pt x="1853" y="1744"/>
                  </a:cubicBezTo>
                  <a:cubicBezTo>
                    <a:pt x="1848" y="1736"/>
                    <a:pt x="1824" y="1733"/>
                    <a:pt x="1815" y="1734"/>
                  </a:cubicBezTo>
                  <a:cubicBezTo>
                    <a:pt x="1806" y="1736"/>
                    <a:pt x="1782" y="1715"/>
                    <a:pt x="1768" y="1715"/>
                  </a:cubicBezTo>
                  <a:cubicBezTo>
                    <a:pt x="1754" y="1716"/>
                    <a:pt x="1721" y="1730"/>
                    <a:pt x="1716" y="1731"/>
                  </a:cubicBezTo>
                  <a:cubicBezTo>
                    <a:pt x="1710" y="1732"/>
                    <a:pt x="1717" y="1719"/>
                    <a:pt x="1721" y="1714"/>
                  </a:cubicBezTo>
                  <a:cubicBezTo>
                    <a:pt x="1725" y="1708"/>
                    <a:pt x="1709" y="1685"/>
                    <a:pt x="1705" y="1669"/>
                  </a:cubicBezTo>
                  <a:cubicBezTo>
                    <a:pt x="1701" y="1654"/>
                    <a:pt x="1696" y="1637"/>
                    <a:pt x="1679" y="1639"/>
                  </a:cubicBezTo>
                  <a:cubicBezTo>
                    <a:pt x="1663" y="1641"/>
                    <a:pt x="1645" y="1633"/>
                    <a:pt x="1640" y="1630"/>
                  </a:cubicBezTo>
                  <a:cubicBezTo>
                    <a:pt x="1636" y="1626"/>
                    <a:pt x="1635" y="1582"/>
                    <a:pt x="1639" y="1563"/>
                  </a:cubicBezTo>
                  <a:cubicBezTo>
                    <a:pt x="1643" y="1545"/>
                    <a:pt x="1663" y="1517"/>
                    <a:pt x="1663" y="1505"/>
                  </a:cubicBezTo>
                  <a:cubicBezTo>
                    <a:pt x="1663" y="1493"/>
                    <a:pt x="1676" y="1488"/>
                    <a:pt x="1688" y="1485"/>
                  </a:cubicBezTo>
                  <a:cubicBezTo>
                    <a:pt x="1700" y="1481"/>
                    <a:pt x="1690" y="1459"/>
                    <a:pt x="1702" y="1457"/>
                  </a:cubicBezTo>
                  <a:cubicBezTo>
                    <a:pt x="1714" y="1456"/>
                    <a:pt x="1714" y="1451"/>
                    <a:pt x="1717" y="1442"/>
                  </a:cubicBezTo>
                  <a:cubicBezTo>
                    <a:pt x="1719" y="1432"/>
                    <a:pt x="1733" y="1439"/>
                    <a:pt x="1725" y="1431"/>
                  </a:cubicBezTo>
                  <a:cubicBezTo>
                    <a:pt x="1717" y="1423"/>
                    <a:pt x="1724" y="1421"/>
                    <a:pt x="1742" y="1421"/>
                  </a:cubicBezTo>
                  <a:cubicBezTo>
                    <a:pt x="1760" y="1421"/>
                    <a:pt x="1786" y="1414"/>
                    <a:pt x="1782" y="1396"/>
                  </a:cubicBezTo>
                  <a:cubicBezTo>
                    <a:pt x="1778" y="1378"/>
                    <a:pt x="1732" y="1392"/>
                    <a:pt x="1732" y="1377"/>
                  </a:cubicBezTo>
                  <a:cubicBezTo>
                    <a:pt x="1732" y="1362"/>
                    <a:pt x="1672" y="1361"/>
                    <a:pt x="1676" y="1353"/>
                  </a:cubicBezTo>
                  <a:cubicBezTo>
                    <a:pt x="1680" y="1344"/>
                    <a:pt x="1735" y="1359"/>
                    <a:pt x="1756" y="1367"/>
                  </a:cubicBezTo>
                  <a:cubicBezTo>
                    <a:pt x="1776" y="1375"/>
                    <a:pt x="1781" y="1374"/>
                    <a:pt x="1798" y="1373"/>
                  </a:cubicBezTo>
                  <a:cubicBezTo>
                    <a:pt x="1814" y="1372"/>
                    <a:pt x="1803" y="1351"/>
                    <a:pt x="1806" y="1343"/>
                  </a:cubicBezTo>
                  <a:cubicBezTo>
                    <a:pt x="1810" y="1334"/>
                    <a:pt x="1841" y="1356"/>
                    <a:pt x="1859" y="1351"/>
                  </a:cubicBezTo>
                  <a:cubicBezTo>
                    <a:pt x="1877" y="1346"/>
                    <a:pt x="1894" y="1310"/>
                    <a:pt x="1909" y="1300"/>
                  </a:cubicBezTo>
                  <a:cubicBezTo>
                    <a:pt x="1923" y="1290"/>
                    <a:pt x="1910" y="1280"/>
                    <a:pt x="1881" y="1283"/>
                  </a:cubicBezTo>
                  <a:cubicBezTo>
                    <a:pt x="1852" y="1285"/>
                    <a:pt x="1836" y="1274"/>
                    <a:pt x="1820" y="1262"/>
                  </a:cubicBezTo>
                  <a:cubicBezTo>
                    <a:pt x="1805" y="1251"/>
                    <a:pt x="1806" y="1241"/>
                    <a:pt x="1823" y="1243"/>
                  </a:cubicBezTo>
                  <a:cubicBezTo>
                    <a:pt x="1839" y="1244"/>
                    <a:pt x="1878" y="1276"/>
                    <a:pt x="1893" y="1277"/>
                  </a:cubicBezTo>
                  <a:cubicBezTo>
                    <a:pt x="1908" y="1278"/>
                    <a:pt x="1934" y="1248"/>
                    <a:pt x="1946" y="1239"/>
                  </a:cubicBezTo>
                  <a:cubicBezTo>
                    <a:pt x="1959" y="1229"/>
                    <a:pt x="1934" y="1226"/>
                    <a:pt x="1926" y="1219"/>
                  </a:cubicBezTo>
                  <a:cubicBezTo>
                    <a:pt x="1917" y="1212"/>
                    <a:pt x="1941" y="1207"/>
                    <a:pt x="1953" y="1207"/>
                  </a:cubicBezTo>
                  <a:cubicBezTo>
                    <a:pt x="1966" y="1207"/>
                    <a:pt x="1971" y="1218"/>
                    <a:pt x="1976" y="1223"/>
                  </a:cubicBezTo>
                  <a:cubicBezTo>
                    <a:pt x="1980" y="1229"/>
                    <a:pt x="2002" y="1219"/>
                    <a:pt x="2013" y="1219"/>
                  </a:cubicBezTo>
                  <a:cubicBezTo>
                    <a:pt x="2024" y="1219"/>
                    <a:pt x="2012" y="1201"/>
                    <a:pt x="1994" y="1194"/>
                  </a:cubicBezTo>
                  <a:cubicBezTo>
                    <a:pt x="1976" y="1187"/>
                    <a:pt x="1994" y="1174"/>
                    <a:pt x="2000" y="1185"/>
                  </a:cubicBezTo>
                  <a:cubicBezTo>
                    <a:pt x="2005" y="1196"/>
                    <a:pt x="2018" y="1194"/>
                    <a:pt x="2024" y="1206"/>
                  </a:cubicBezTo>
                  <a:cubicBezTo>
                    <a:pt x="2033" y="1224"/>
                    <a:pt x="2039" y="1212"/>
                    <a:pt x="2054" y="1207"/>
                  </a:cubicBezTo>
                  <a:cubicBezTo>
                    <a:pt x="2070" y="1201"/>
                    <a:pt x="2078" y="1192"/>
                    <a:pt x="2086" y="1183"/>
                  </a:cubicBezTo>
                  <a:cubicBezTo>
                    <a:pt x="2095" y="1173"/>
                    <a:pt x="2097" y="1184"/>
                    <a:pt x="2107" y="1169"/>
                  </a:cubicBezTo>
                  <a:cubicBezTo>
                    <a:pt x="2117" y="1155"/>
                    <a:pt x="2102" y="1141"/>
                    <a:pt x="2090" y="1131"/>
                  </a:cubicBezTo>
                  <a:cubicBezTo>
                    <a:pt x="2077" y="1122"/>
                    <a:pt x="2090" y="1112"/>
                    <a:pt x="2078" y="1106"/>
                  </a:cubicBezTo>
                  <a:cubicBezTo>
                    <a:pt x="2065" y="1100"/>
                    <a:pt x="2063" y="1088"/>
                    <a:pt x="2079" y="1091"/>
                  </a:cubicBezTo>
                  <a:cubicBezTo>
                    <a:pt x="2094" y="1095"/>
                    <a:pt x="2107" y="1090"/>
                    <a:pt x="2114" y="1079"/>
                  </a:cubicBezTo>
                  <a:cubicBezTo>
                    <a:pt x="2121" y="1068"/>
                    <a:pt x="2090" y="1066"/>
                    <a:pt x="2104" y="1058"/>
                  </a:cubicBezTo>
                  <a:cubicBezTo>
                    <a:pt x="2118" y="1050"/>
                    <a:pt x="2107" y="1042"/>
                    <a:pt x="2093" y="1042"/>
                  </a:cubicBezTo>
                  <a:cubicBezTo>
                    <a:pt x="2079" y="1042"/>
                    <a:pt x="2067" y="1035"/>
                    <a:pt x="2066" y="1024"/>
                  </a:cubicBezTo>
                  <a:cubicBezTo>
                    <a:pt x="2065" y="1012"/>
                    <a:pt x="2041" y="1020"/>
                    <a:pt x="2026" y="1013"/>
                  </a:cubicBezTo>
                  <a:cubicBezTo>
                    <a:pt x="2012" y="1006"/>
                    <a:pt x="1979" y="1007"/>
                    <a:pt x="1971" y="1008"/>
                  </a:cubicBezTo>
                  <a:cubicBezTo>
                    <a:pt x="1963" y="1009"/>
                    <a:pt x="1962" y="1041"/>
                    <a:pt x="1974" y="1041"/>
                  </a:cubicBezTo>
                  <a:cubicBezTo>
                    <a:pt x="1986" y="1042"/>
                    <a:pt x="1995" y="1055"/>
                    <a:pt x="1985" y="1059"/>
                  </a:cubicBezTo>
                  <a:cubicBezTo>
                    <a:pt x="1975" y="1063"/>
                    <a:pt x="1987" y="1075"/>
                    <a:pt x="1979" y="1074"/>
                  </a:cubicBezTo>
                  <a:cubicBezTo>
                    <a:pt x="1971" y="1073"/>
                    <a:pt x="1959" y="1070"/>
                    <a:pt x="1956" y="1090"/>
                  </a:cubicBezTo>
                  <a:cubicBezTo>
                    <a:pt x="1954" y="1110"/>
                    <a:pt x="1952" y="1118"/>
                    <a:pt x="1939" y="1125"/>
                  </a:cubicBezTo>
                  <a:cubicBezTo>
                    <a:pt x="1926" y="1132"/>
                    <a:pt x="1936" y="1102"/>
                    <a:pt x="1923" y="1103"/>
                  </a:cubicBezTo>
                  <a:cubicBezTo>
                    <a:pt x="1911" y="1104"/>
                    <a:pt x="1909" y="1128"/>
                    <a:pt x="1919" y="1130"/>
                  </a:cubicBezTo>
                  <a:cubicBezTo>
                    <a:pt x="1928" y="1133"/>
                    <a:pt x="1930" y="1141"/>
                    <a:pt x="1932" y="1152"/>
                  </a:cubicBezTo>
                  <a:cubicBezTo>
                    <a:pt x="1934" y="1164"/>
                    <a:pt x="1915" y="1155"/>
                    <a:pt x="1907" y="1169"/>
                  </a:cubicBezTo>
                  <a:cubicBezTo>
                    <a:pt x="1899" y="1183"/>
                    <a:pt x="1898" y="1163"/>
                    <a:pt x="1888" y="1154"/>
                  </a:cubicBezTo>
                  <a:cubicBezTo>
                    <a:pt x="1877" y="1144"/>
                    <a:pt x="1863" y="1129"/>
                    <a:pt x="1864" y="1117"/>
                  </a:cubicBezTo>
                  <a:cubicBezTo>
                    <a:pt x="1865" y="1107"/>
                    <a:pt x="1870" y="1103"/>
                    <a:pt x="1879" y="1102"/>
                  </a:cubicBezTo>
                  <a:cubicBezTo>
                    <a:pt x="1888" y="1100"/>
                    <a:pt x="1879" y="1092"/>
                    <a:pt x="1878" y="1078"/>
                  </a:cubicBezTo>
                  <a:cubicBezTo>
                    <a:pt x="1877" y="1064"/>
                    <a:pt x="1867" y="1069"/>
                    <a:pt x="1855" y="1054"/>
                  </a:cubicBezTo>
                  <a:cubicBezTo>
                    <a:pt x="1842" y="1039"/>
                    <a:pt x="1829" y="1039"/>
                    <a:pt x="1822" y="1046"/>
                  </a:cubicBezTo>
                  <a:cubicBezTo>
                    <a:pt x="1815" y="1053"/>
                    <a:pt x="1820" y="1066"/>
                    <a:pt x="1809" y="1071"/>
                  </a:cubicBezTo>
                  <a:cubicBezTo>
                    <a:pt x="1798" y="1076"/>
                    <a:pt x="1803" y="1098"/>
                    <a:pt x="1793" y="1099"/>
                  </a:cubicBezTo>
                  <a:cubicBezTo>
                    <a:pt x="1784" y="1101"/>
                    <a:pt x="1789" y="1061"/>
                    <a:pt x="1781" y="1057"/>
                  </a:cubicBezTo>
                  <a:cubicBezTo>
                    <a:pt x="1774" y="1053"/>
                    <a:pt x="1774" y="1044"/>
                    <a:pt x="1786" y="1042"/>
                  </a:cubicBezTo>
                  <a:cubicBezTo>
                    <a:pt x="1798" y="1041"/>
                    <a:pt x="1805" y="1028"/>
                    <a:pt x="1795" y="1028"/>
                  </a:cubicBezTo>
                  <a:cubicBezTo>
                    <a:pt x="1785" y="1028"/>
                    <a:pt x="1767" y="1017"/>
                    <a:pt x="1760" y="1014"/>
                  </a:cubicBezTo>
                  <a:cubicBezTo>
                    <a:pt x="1753" y="1011"/>
                    <a:pt x="1741" y="1027"/>
                    <a:pt x="1733" y="1021"/>
                  </a:cubicBezTo>
                  <a:cubicBezTo>
                    <a:pt x="1725" y="1015"/>
                    <a:pt x="1734" y="999"/>
                    <a:pt x="1735" y="991"/>
                  </a:cubicBezTo>
                  <a:cubicBezTo>
                    <a:pt x="1735" y="982"/>
                    <a:pt x="1747" y="995"/>
                    <a:pt x="1755" y="984"/>
                  </a:cubicBezTo>
                  <a:cubicBezTo>
                    <a:pt x="1763" y="973"/>
                    <a:pt x="1733" y="973"/>
                    <a:pt x="1733" y="961"/>
                  </a:cubicBezTo>
                  <a:cubicBezTo>
                    <a:pt x="1733" y="949"/>
                    <a:pt x="1710" y="946"/>
                    <a:pt x="1702" y="942"/>
                  </a:cubicBezTo>
                  <a:cubicBezTo>
                    <a:pt x="1694" y="939"/>
                    <a:pt x="1707" y="919"/>
                    <a:pt x="1703" y="911"/>
                  </a:cubicBezTo>
                  <a:cubicBezTo>
                    <a:pt x="1700" y="903"/>
                    <a:pt x="1671" y="878"/>
                    <a:pt x="1658" y="880"/>
                  </a:cubicBezTo>
                  <a:cubicBezTo>
                    <a:pt x="1646" y="882"/>
                    <a:pt x="1643" y="864"/>
                    <a:pt x="1650" y="864"/>
                  </a:cubicBezTo>
                  <a:cubicBezTo>
                    <a:pt x="1657" y="865"/>
                    <a:pt x="1662" y="861"/>
                    <a:pt x="1675" y="846"/>
                  </a:cubicBezTo>
                  <a:cubicBezTo>
                    <a:pt x="1689" y="831"/>
                    <a:pt x="1690" y="826"/>
                    <a:pt x="1681" y="823"/>
                  </a:cubicBezTo>
                  <a:cubicBezTo>
                    <a:pt x="1671" y="820"/>
                    <a:pt x="1667" y="811"/>
                    <a:pt x="1683" y="811"/>
                  </a:cubicBezTo>
                  <a:cubicBezTo>
                    <a:pt x="1700" y="812"/>
                    <a:pt x="1728" y="823"/>
                    <a:pt x="1738" y="816"/>
                  </a:cubicBezTo>
                  <a:cubicBezTo>
                    <a:pt x="1747" y="809"/>
                    <a:pt x="1777" y="763"/>
                    <a:pt x="1788" y="747"/>
                  </a:cubicBezTo>
                  <a:cubicBezTo>
                    <a:pt x="1800" y="730"/>
                    <a:pt x="1780" y="729"/>
                    <a:pt x="1752" y="731"/>
                  </a:cubicBezTo>
                  <a:cubicBezTo>
                    <a:pt x="1724" y="733"/>
                    <a:pt x="1717" y="720"/>
                    <a:pt x="1694" y="719"/>
                  </a:cubicBezTo>
                  <a:cubicBezTo>
                    <a:pt x="1671" y="717"/>
                    <a:pt x="1627" y="723"/>
                    <a:pt x="1621" y="730"/>
                  </a:cubicBezTo>
                  <a:cubicBezTo>
                    <a:pt x="1615" y="737"/>
                    <a:pt x="1632" y="744"/>
                    <a:pt x="1630" y="751"/>
                  </a:cubicBezTo>
                  <a:cubicBezTo>
                    <a:pt x="1628" y="759"/>
                    <a:pt x="1614" y="746"/>
                    <a:pt x="1608" y="749"/>
                  </a:cubicBezTo>
                  <a:cubicBezTo>
                    <a:pt x="1601" y="752"/>
                    <a:pt x="1610" y="762"/>
                    <a:pt x="1608" y="790"/>
                  </a:cubicBezTo>
                  <a:cubicBezTo>
                    <a:pt x="1605" y="817"/>
                    <a:pt x="1613" y="818"/>
                    <a:pt x="1621" y="829"/>
                  </a:cubicBezTo>
                  <a:cubicBezTo>
                    <a:pt x="1629" y="839"/>
                    <a:pt x="1627" y="852"/>
                    <a:pt x="1627" y="869"/>
                  </a:cubicBezTo>
                  <a:cubicBezTo>
                    <a:pt x="1627" y="886"/>
                    <a:pt x="1611" y="885"/>
                    <a:pt x="1605" y="889"/>
                  </a:cubicBezTo>
                  <a:cubicBezTo>
                    <a:pt x="1600" y="893"/>
                    <a:pt x="1619" y="900"/>
                    <a:pt x="1616" y="910"/>
                  </a:cubicBezTo>
                  <a:cubicBezTo>
                    <a:pt x="1613" y="921"/>
                    <a:pt x="1597" y="904"/>
                    <a:pt x="1587" y="907"/>
                  </a:cubicBezTo>
                  <a:cubicBezTo>
                    <a:pt x="1578" y="910"/>
                    <a:pt x="1570" y="937"/>
                    <a:pt x="1580" y="946"/>
                  </a:cubicBezTo>
                  <a:cubicBezTo>
                    <a:pt x="1590" y="954"/>
                    <a:pt x="1594" y="953"/>
                    <a:pt x="1586" y="963"/>
                  </a:cubicBezTo>
                  <a:cubicBezTo>
                    <a:pt x="1579" y="973"/>
                    <a:pt x="1570" y="988"/>
                    <a:pt x="1589" y="1002"/>
                  </a:cubicBezTo>
                  <a:cubicBezTo>
                    <a:pt x="1608" y="1017"/>
                    <a:pt x="1642" y="1016"/>
                    <a:pt x="1660" y="1027"/>
                  </a:cubicBezTo>
                  <a:cubicBezTo>
                    <a:pt x="1678" y="1039"/>
                    <a:pt x="1652" y="1032"/>
                    <a:pt x="1659" y="1045"/>
                  </a:cubicBezTo>
                  <a:cubicBezTo>
                    <a:pt x="1666" y="1059"/>
                    <a:pt x="1647" y="1063"/>
                    <a:pt x="1648" y="1073"/>
                  </a:cubicBezTo>
                  <a:cubicBezTo>
                    <a:pt x="1649" y="1084"/>
                    <a:pt x="1656" y="1078"/>
                    <a:pt x="1665" y="1061"/>
                  </a:cubicBezTo>
                  <a:cubicBezTo>
                    <a:pt x="1675" y="1044"/>
                    <a:pt x="1682" y="1066"/>
                    <a:pt x="1681" y="1080"/>
                  </a:cubicBezTo>
                  <a:cubicBezTo>
                    <a:pt x="1680" y="1095"/>
                    <a:pt x="1667" y="1087"/>
                    <a:pt x="1657" y="1102"/>
                  </a:cubicBezTo>
                  <a:cubicBezTo>
                    <a:pt x="1647" y="1116"/>
                    <a:pt x="1637" y="1119"/>
                    <a:pt x="1622" y="1116"/>
                  </a:cubicBezTo>
                  <a:cubicBezTo>
                    <a:pt x="1608" y="1112"/>
                    <a:pt x="1616" y="1137"/>
                    <a:pt x="1622" y="1150"/>
                  </a:cubicBezTo>
                  <a:cubicBezTo>
                    <a:pt x="1629" y="1163"/>
                    <a:pt x="1621" y="1168"/>
                    <a:pt x="1604" y="1163"/>
                  </a:cubicBezTo>
                  <a:cubicBezTo>
                    <a:pt x="1586" y="1158"/>
                    <a:pt x="1576" y="1148"/>
                    <a:pt x="1585" y="1134"/>
                  </a:cubicBezTo>
                  <a:cubicBezTo>
                    <a:pt x="1593" y="1121"/>
                    <a:pt x="1600" y="1105"/>
                    <a:pt x="1590" y="1107"/>
                  </a:cubicBezTo>
                  <a:cubicBezTo>
                    <a:pt x="1579" y="1109"/>
                    <a:pt x="1556" y="1106"/>
                    <a:pt x="1549" y="1095"/>
                  </a:cubicBezTo>
                  <a:cubicBezTo>
                    <a:pt x="1542" y="1084"/>
                    <a:pt x="1554" y="1089"/>
                    <a:pt x="1575" y="1091"/>
                  </a:cubicBezTo>
                  <a:cubicBezTo>
                    <a:pt x="1596" y="1094"/>
                    <a:pt x="1578" y="1077"/>
                    <a:pt x="1593" y="1077"/>
                  </a:cubicBezTo>
                  <a:cubicBezTo>
                    <a:pt x="1609" y="1077"/>
                    <a:pt x="1621" y="1086"/>
                    <a:pt x="1634" y="1074"/>
                  </a:cubicBezTo>
                  <a:cubicBezTo>
                    <a:pt x="1647" y="1063"/>
                    <a:pt x="1625" y="1040"/>
                    <a:pt x="1615" y="1044"/>
                  </a:cubicBezTo>
                  <a:cubicBezTo>
                    <a:pt x="1604" y="1048"/>
                    <a:pt x="1586" y="1052"/>
                    <a:pt x="1586" y="1041"/>
                  </a:cubicBezTo>
                  <a:cubicBezTo>
                    <a:pt x="1586" y="1031"/>
                    <a:pt x="1605" y="1038"/>
                    <a:pt x="1615" y="1036"/>
                  </a:cubicBezTo>
                  <a:cubicBezTo>
                    <a:pt x="1625" y="1034"/>
                    <a:pt x="1610" y="1020"/>
                    <a:pt x="1594" y="1024"/>
                  </a:cubicBezTo>
                  <a:cubicBezTo>
                    <a:pt x="1579" y="1027"/>
                    <a:pt x="1568" y="1028"/>
                    <a:pt x="1555" y="1015"/>
                  </a:cubicBezTo>
                  <a:cubicBezTo>
                    <a:pt x="1543" y="1002"/>
                    <a:pt x="1520" y="994"/>
                    <a:pt x="1515" y="1024"/>
                  </a:cubicBezTo>
                  <a:cubicBezTo>
                    <a:pt x="1509" y="1055"/>
                    <a:pt x="1487" y="1038"/>
                    <a:pt x="1479" y="1049"/>
                  </a:cubicBezTo>
                  <a:cubicBezTo>
                    <a:pt x="1470" y="1059"/>
                    <a:pt x="1489" y="1066"/>
                    <a:pt x="1510" y="1066"/>
                  </a:cubicBezTo>
                  <a:cubicBezTo>
                    <a:pt x="1531" y="1067"/>
                    <a:pt x="1547" y="1087"/>
                    <a:pt x="1537" y="1087"/>
                  </a:cubicBezTo>
                  <a:cubicBezTo>
                    <a:pt x="1526" y="1087"/>
                    <a:pt x="1531" y="1102"/>
                    <a:pt x="1520" y="1096"/>
                  </a:cubicBezTo>
                  <a:cubicBezTo>
                    <a:pt x="1509" y="1091"/>
                    <a:pt x="1498" y="1096"/>
                    <a:pt x="1506" y="1105"/>
                  </a:cubicBezTo>
                  <a:cubicBezTo>
                    <a:pt x="1514" y="1115"/>
                    <a:pt x="1503" y="1119"/>
                    <a:pt x="1504" y="1128"/>
                  </a:cubicBezTo>
                  <a:cubicBezTo>
                    <a:pt x="1505" y="1137"/>
                    <a:pt x="1487" y="1129"/>
                    <a:pt x="1471" y="1127"/>
                  </a:cubicBezTo>
                  <a:cubicBezTo>
                    <a:pt x="1455" y="1126"/>
                    <a:pt x="1424" y="1131"/>
                    <a:pt x="1402" y="1136"/>
                  </a:cubicBezTo>
                  <a:cubicBezTo>
                    <a:pt x="1381" y="1141"/>
                    <a:pt x="1356" y="1133"/>
                    <a:pt x="1347" y="1123"/>
                  </a:cubicBezTo>
                  <a:cubicBezTo>
                    <a:pt x="1338" y="1112"/>
                    <a:pt x="1325" y="1114"/>
                    <a:pt x="1310" y="1114"/>
                  </a:cubicBezTo>
                  <a:cubicBezTo>
                    <a:pt x="1294" y="1114"/>
                    <a:pt x="1299" y="1099"/>
                    <a:pt x="1278" y="1098"/>
                  </a:cubicBezTo>
                  <a:cubicBezTo>
                    <a:pt x="1258" y="1098"/>
                    <a:pt x="1263" y="1080"/>
                    <a:pt x="1260" y="1070"/>
                  </a:cubicBezTo>
                  <a:cubicBezTo>
                    <a:pt x="1258" y="1060"/>
                    <a:pt x="1218" y="1063"/>
                    <a:pt x="1203" y="1073"/>
                  </a:cubicBezTo>
                  <a:cubicBezTo>
                    <a:pt x="1188" y="1082"/>
                    <a:pt x="1159" y="1078"/>
                    <a:pt x="1151" y="1095"/>
                  </a:cubicBezTo>
                  <a:cubicBezTo>
                    <a:pt x="1143" y="1112"/>
                    <a:pt x="1158" y="1110"/>
                    <a:pt x="1167" y="1110"/>
                  </a:cubicBezTo>
                  <a:cubicBezTo>
                    <a:pt x="1179" y="1110"/>
                    <a:pt x="1178" y="1096"/>
                    <a:pt x="1200" y="1099"/>
                  </a:cubicBezTo>
                  <a:cubicBezTo>
                    <a:pt x="1221" y="1102"/>
                    <a:pt x="1237" y="1077"/>
                    <a:pt x="1246" y="1086"/>
                  </a:cubicBezTo>
                  <a:cubicBezTo>
                    <a:pt x="1256" y="1095"/>
                    <a:pt x="1209" y="1113"/>
                    <a:pt x="1189" y="1116"/>
                  </a:cubicBezTo>
                  <a:cubicBezTo>
                    <a:pt x="1168" y="1119"/>
                    <a:pt x="1173" y="1136"/>
                    <a:pt x="1193" y="1165"/>
                  </a:cubicBezTo>
                  <a:cubicBezTo>
                    <a:pt x="1212" y="1194"/>
                    <a:pt x="1184" y="1177"/>
                    <a:pt x="1184" y="1191"/>
                  </a:cubicBezTo>
                  <a:cubicBezTo>
                    <a:pt x="1184" y="1205"/>
                    <a:pt x="1147" y="1187"/>
                    <a:pt x="1162" y="1182"/>
                  </a:cubicBezTo>
                  <a:cubicBezTo>
                    <a:pt x="1177" y="1177"/>
                    <a:pt x="1170" y="1162"/>
                    <a:pt x="1158" y="1153"/>
                  </a:cubicBezTo>
                  <a:cubicBezTo>
                    <a:pt x="1147" y="1144"/>
                    <a:pt x="1139" y="1153"/>
                    <a:pt x="1140" y="1143"/>
                  </a:cubicBezTo>
                  <a:cubicBezTo>
                    <a:pt x="1142" y="1133"/>
                    <a:pt x="1128" y="1144"/>
                    <a:pt x="1117" y="1135"/>
                  </a:cubicBezTo>
                  <a:cubicBezTo>
                    <a:pt x="1106" y="1126"/>
                    <a:pt x="1100" y="1119"/>
                    <a:pt x="1086" y="1127"/>
                  </a:cubicBezTo>
                  <a:cubicBezTo>
                    <a:pt x="1071" y="1135"/>
                    <a:pt x="1054" y="1133"/>
                    <a:pt x="1021" y="1138"/>
                  </a:cubicBezTo>
                  <a:cubicBezTo>
                    <a:pt x="988" y="1144"/>
                    <a:pt x="928" y="1142"/>
                    <a:pt x="917" y="1131"/>
                  </a:cubicBezTo>
                  <a:cubicBezTo>
                    <a:pt x="906" y="1120"/>
                    <a:pt x="945" y="1101"/>
                    <a:pt x="957" y="1104"/>
                  </a:cubicBezTo>
                  <a:cubicBezTo>
                    <a:pt x="968" y="1107"/>
                    <a:pt x="962" y="1091"/>
                    <a:pt x="944" y="1077"/>
                  </a:cubicBezTo>
                  <a:cubicBezTo>
                    <a:pt x="926" y="1063"/>
                    <a:pt x="886" y="1055"/>
                    <a:pt x="887" y="1063"/>
                  </a:cubicBezTo>
                  <a:cubicBezTo>
                    <a:pt x="888" y="1072"/>
                    <a:pt x="864" y="1064"/>
                    <a:pt x="835" y="1059"/>
                  </a:cubicBezTo>
                  <a:cubicBezTo>
                    <a:pt x="806" y="1053"/>
                    <a:pt x="803" y="1043"/>
                    <a:pt x="784" y="1042"/>
                  </a:cubicBezTo>
                  <a:cubicBezTo>
                    <a:pt x="766" y="1042"/>
                    <a:pt x="737" y="1036"/>
                    <a:pt x="715" y="1019"/>
                  </a:cubicBezTo>
                  <a:cubicBezTo>
                    <a:pt x="693" y="1002"/>
                    <a:pt x="642" y="1006"/>
                    <a:pt x="636" y="1022"/>
                  </a:cubicBezTo>
                  <a:cubicBezTo>
                    <a:pt x="629" y="1038"/>
                    <a:pt x="612" y="1037"/>
                    <a:pt x="595" y="1037"/>
                  </a:cubicBezTo>
                  <a:cubicBezTo>
                    <a:pt x="578" y="1037"/>
                    <a:pt x="603" y="1018"/>
                    <a:pt x="597" y="1014"/>
                  </a:cubicBezTo>
                  <a:cubicBezTo>
                    <a:pt x="588" y="1010"/>
                    <a:pt x="597" y="988"/>
                    <a:pt x="585" y="987"/>
                  </a:cubicBezTo>
                  <a:cubicBezTo>
                    <a:pt x="572" y="985"/>
                    <a:pt x="561" y="1038"/>
                    <a:pt x="537" y="1037"/>
                  </a:cubicBezTo>
                  <a:cubicBezTo>
                    <a:pt x="514" y="1035"/>
                    <a:pt x="504" y="981"/>
                    <a:pt x="484" y="967"/>
                  </a:cubicBezTo>
                  <a:cubicBezTo>
                    <a:pt x="465" y="953"/>
                    <a:pt x="447" y="952"/>
                    <a:pt x="463" y="973"/>
                  </a:cubicBezTo>
                  <a:cubicBezTo>
                    <a:pt x="480" y="994"/>
                    <a:pt x="449" y="979"/>
                    <a:pt x="451" y="993"/>
                  </a:cubicBezTo>
                  <a:cubicBezTo>
                    <a:pt x="452" y="1007"/>
                    <a:pt x="424" y="1024"/>
                    <a:pt x="425" y="1016"/>
                  </a:cubicBezTo>
                  <a:cubicBezTo>
                    <a:pt x="426" y="1008"/>
                    <a:pt x="409" y="999"/>
                    <a:pt x="391" y="1021"/>
                  </a:cubicBezTo>
                  <a:cubicBezTo>
                    <a:pt x="372" y="1043"/>
                    <a:pt x="359" y="1040"/>
                    <a:pt x="357" y="1032"/>
                  </a:cubicBezTo>
                  <a:cubicBezTo>
                    <a:pt x="356" y="1024"/>
                    <a:pt x="300" y="1052"/>
                    <a:pt x="303" y="1062"/>
                  </a:cubicBezTo>
                  <a:cubicBezTo>
                    <a:pt x="305" y="1071"/>
                    <a:pt x="294" y="1078"/>
                    <a:pt x="279" y="1077"/>
                  </a:cubicBezTo>
                  <a:cubicBezTo>
                    <a:pt x="264" y="1077"/>
                    <a:pt x="276" y="1064"/>
                    <a:pt x="288" y="1058"/>
                  </a:cubicBezTo>
                  <a:cubicBezTo>
                    <a:pt x="301" y="1051"/>
                    <a:pt x="337" y="1022"/>
                    <a:pt x="356" y="1019"/>
                  </a:cubicBezTo>
                  <a:cubicBezTo>
                    <a:pt x="374" y="1016"/>
                    <a:pt x="410" y="1001"/>
                    <a:pt x="411" y="992"/>
                  </a:cubicBezTo>
                  <a:cubicBezTo>
                    <a:pt x="412" y="984"/>
                    <a:pt x="393" y="991"/>
                    <a:pt x="381" y="988"/>
                  </a:cubicBezTo>
                  <a:cubicBezTo>
                    <a:pt x="368" y="986"/>
                    <a:pt x="346" y="1000"/>
                    <a:pt x="325" y="1010"/>
                  </a:cubicBezTo>
                  <a:cubicBezTo>
                    <a:pt x="304" y="1019"/>
                    <a:pt x="280" y="1016"/>
                    <a:pt x="286" y="1028"/>
                  </a:cubicBezTo>
                  <a:cubicBezTo>
                    <a:pt x="292" y="1041"/>
                    <a:pt x="267" y="1027"/>
                    <a:pt x="261" y="1035"/>
                  </a:cubicBezTo>
                  <a:cubicBezTo>
                    <a:pt x="256" y="1044"/>
                    <a:pt x="246" y="1034"/>
                    <a:pt x="253" y="1030"/>
                  </a:cubicBezTo>
                  <a:cubicBezTo>
                    <a:pt x="261" y="1025"/>
                    <a:pt x="235" y="1017"/>
                    <a:pt x="235" y="1022"/>
                  </a:cubicBezTo>
                  <a:cubicBezTo>
                    <a:pt x="235" y="1027"/>
                    <a:pt x="230" y="1034"/>
                    <a:pt x="211" y="1034"/>
                  </a:cubicBezTo>
                  <a:cubicBezTo>
                    <a:pt x="193" y="1034"/>
                    <a:pt x="174" y="1048"/>
                    <a:pt x="186" y="1057"/>
                  </a:cubicBezTo>
                  <a:cubicBezTo>
                    <a:pt x="199" y="1066"/>
                    <a:pt x="207" y="1071"/>
                    <a:pt x="200" y="1077"/>
                  </a:cubicBezTo>
                  <a:cubicBezTo>
                    <a:pt x="194" y="1084"/>
                    <a:pt x="175" y="1061"/>
                    <a:pt x="147" y="1063"/>
                  </a:cubicBezTo>
                  <a:cubicBezTo>
                    <a:pt x="120" y="1066"/>
                    <a:pt x="65" y="1033"/>
                    <a:pt x="65" y="1025"/>
                  </a:cubicBezTo>
                  <a:cubicBezTo>
                    <a:pt x="65" y="1019"/>
                    <a:pt x="27" y="1023"/>
                    <a:pt x="0" y="1020"/>
                  </a:cubicBezTo>
                  <a:cubicBezTo>
                    <a:pt x="0" y="1559"/>
                    <a:pt x="0" y="1559"/>
                    <a:pt x="0" y="1559"/>
                  </a:cubicBezTo>
                  <a:cubicBezTo>
                    <a:pt x="0" y="1559"/>
                    <a:pt x="14" y="1569"/>
                    <a:pt x="19" y="1563"/>
                  </a:cubicBezTo>
                  <a:cubicBezTo>
                    <a:pt x="24" y="1557"/>
                    <a:pt x="34" y="1565"/>
                    <a:pt x="51" y="1557"/>
                  </a:cubicBezTo>
                  <a:cubicBezTo>
                    <a:pt x="69" y="1548"/>
                    <a:pt x="75" y="1566"/>
                    <a:pt x="75" y="1574"/>
                  </a:cubicBezTo>
                  <a:cubicBezTo>
                    <a:pt x="75" y="1583"/>
                    <a:pt x="100" y="1596"/>
                    <a:pt x="111" y="1610"/>
                  </a:cubicBezTo>
                  <a:cubicBezTo>
                    <a:pt x="121" y="1623"/>
                    <a:pt x="126" y="1635"/>
                    <a:pt x="138" y="1627"/>
                  </a:cubicBezTo>
                  <a:cubicBezTo>
                    <a:pt x="149" y="1620"/>
                    <a:pt x="170" y="1616"/>
                    <a:pt x="170" y="1602"/>
                  </a:cubicBezTo>
                  <a:cubicBezTo>
                    <a:pt x="170" y="1589"/>
                    <a:pt x="218" y="1587"/>
                    <a:pt x="218" y="1604"/>
                  </a:cubicBezTo>
                  <a:cubicBezTo>
                    <a:pt x="218" y="1622"/>
                    <a:pt x="267" y="1643"/>
                    <a:pt x="294" y="1691"/>
                  </a:cubicBezTo>
                  <a:cubicBezTo>
                    <a:pt x="321" y="1739"/>
                    <a:pt x="317" y="1749"/>
                    <a:pt x="356" y="1765"/>
                  </a:cubicBezTo>
                  <a:cubicBezTo>
                    <a:pt x="396" y="1780"/>
                    <a:pt x="395" y="1788"/>
                    <a:pt x="389" y="1802"/>
                  </a:cubicBezTo>
                  <a:cubicBezTo>
                    <a:pt x="384" y="1816"/>
                    <a:pt x="413" y="1823"/>
                    <a:pt x="397" y="1834"/>
                  </a:cubicBezTo>
                  <a:cubicBezTo>
                    <a:pt x="390" y="1839"/>
                    <a:pt x="381" y="1845"/>
                    <a:pt x="373" y="1851"/>
                  </a:cubicBezTo>
                  <a:cubicBezTo>
                    <a:pt x="373" y="1858"/>
                    <a:pt x="380" y="1862"/>
                    <a:pt x="388" y="1869"/>
                  </a:cubicBezTo>
                  <a:cubicBezTo>
                    <a:pt x="397" y="1877"/>
                    <a:pt x="370" y="1877"/>
                    <a:pt x="378" y="1884"/>
                  </a:cubicBezTo>
                  <a:cubicBezTo>
                    <a:pt x="386" y="1891"/>
                    <a:pt x="377" y="1902"/>
                    <a:pt x="384" y="1910"/>
                  </a:cubicBezTo>
                  <a:cubicBezTo>
                    <a:pt x="392" y="1919"/>
                    <a:pt x="406" y="1916"/>
                    <a:pt x="415" y="1909"/>
                  </a:cubicBezTo>
                  <a:cubicBezTo>
                    <a:pt x="423" y="1902"/>
                    <a:pt x="430" y="1917"/>
                    <a:pt x="423" y="1929"/>
                  </a:cubicBezTo>
                  <a:cubicBezTo>
                    <a:pt x="416" y="1941"/>
                    <a:pt x="430" y="1949"/>
                    <a:pt x="437" y="1941"/>
                  </a:cubicBezTo>
                  <a:cubicBezTo>
                    <a:pt x="444" y="1932"/>
                    <a:pt x="459" y="1955"/>
                    <a:pt x="466" y="1959"/>
                  </a:cubicBezTo>
                  <a:cubicBezTo>
                    <a:pt x="473" y="1963"/>
                    <a:pt x="480" y="1974"/>
                    <a:pt x="469" y="1974"/>
                  </a:cubicBezTo>
                  <a:cubicBezTo>
                    <a:pt x="457" y="1974"/>
                    <a:pt x="459" y="1995"/>
                    <a:pt x="467" y="1995"/>
                  </a:cubicBezTo>
                  <a:cubicBezTo>
                    <a:pt x="476" y="1996"/>
                    <a:pt x="475" y="2007"/>
                    <a:pt x="475" y="2014"/>
                  </a:cubicBezTo>
                  <a:cubicBezTo>
                    <a:pt x="475" y="2021"/>
                    <a:pt x="502" y="2031"/>
                    <a:pt x="512" y="2028"/>
                  </a:cubicBezTo>
                  <a:cubicBezTo>
                    <a:pt x="523" y="2025"/>
                    <a:pt x="532" y="2034"/>
                    <a:pt x="537" y="2043"/>
                  </a:cubicBezTo>
                  <a:cubicBezTo>
                    <a:pt x="541" y="2052"/>
                    <a:pt x="560" y="2058"/>
                    <a:pt x="567" y="2052"/>
                  </a:cubicBezTo>
                  <a:cubicBezTo>
                    <a:pt x="574" y="2047"/>
                    <a:pt x="579" y="2063"/>
                    <a:pt x="580" y="2073"/>
                  </a:cubicBezTo>
                  <a:cubicBezTo>
                    <a:pt x="582" y="2084"/>
                    <a:pt x="597" y="2078"/>
                    <a:pt x="607" y="2077"/>
                  </a:cubicBezTo>
                  <a:cubicBezTo>
                    <a:pt x="616" y="2077"/>
                    <a:pt x="622" y="2090"/>
                    <a:pt x="628" y="2088"/>
                  </a:cubicBezTo>
                  <a:cubicBezTo>
                    <a:pt x="642" y="2082"/>
                    <a:pt x="646" y="2106"/>
                    <a:pt x="655" y="2120"/>
                  </a:cubicBezTo>
                  <a:cubicBezTo>
                    <a:pt x="1624" y="2115"/>
                    <a:pt x="1624" y="2115"/>
                    <a:pt x="1624" y="2115"/>
                  </a:cubicBezTo>
                  <a:cubicBezTo>
                    <a:pt x="1624" y="2115"/>
                    <a:pt x="1625" y="2091"/>
                    <a:pt x="1636" y="2099"/>
                  </a:cubicBezTo>
                  <a:cubicBezTo>
                    <a:pt x="1648" y="2108"/>
                    <a:pt x="1637" y="2121"/>
                    <a:pt x="1651" y="2127"/>
                  </a:cubicBezTo>
                  <a:cubicBezTo>
                    <a:pt x="1664" y="2132"/>
                    <a:pt x="1674" y="2140"/>
                    <a:pt x="1681" y="2137"/>
                  </a:cubicBezTo>
                  <a:cubicBezTo>
                    <a:pt x="1688" y="2134"/>
                    <a:pt x="1701" y="2123"/>
                    <a:pt x="1713" y="2138"/>
                  </a:cubicBezTo>
                  <a:cubicBezTo>
                    <a:pt x="1726" y="2152"/>
                    <a:pt x="1735" y="2140"/>
                    <a:pt x="1742" y="2149"/>
                  </a:cubicBezTo>
                  <a:cubicBezTo>
                    <a:pt x="1750" y="2159"/>
                    <a:pt x="1763" y="2166"/>
                    <a:pt x="1773" y="2155"/>
                  </a:cubicBezTo>
                  <a:cubicBezTo>
                    <a:pt x="1780" y="2145"/>
                    <a:pt x="1809" y="2157"/>
                    <a:pt x="1823" y="2162"/>
                  </a:cubicBezTo>
                  <a:cubicBezTo>
                    <a:pt x="1840" y="2148"/>
                    <a:pt x="1854" y="2119"/>
                    <a:pt x="1869" y="2119"/>
                  </a:cubicBezTo>
                  <a:cubicBezTo>
                    <a:pt x="1889" y="2119"/>
                    <a:pt x="1941" y="2123"/>
                    <a:pt x="1944" y="2150"/>
                  </a:cubicBezTo>
                  <a:cubicBezTo>
                    <a:pt x="1947" y="2176"/>
                    <a:pt x="1978" y="2151"/>
                    <a:pt x="1981" y="2176"/>
                  </a:cubicBezTo>
                  <a:cubicBezTo>
                    <a:pt x="1984" y="2198"/>
                    <a:pt x="2004" y="2214"/>
                    <a:pt x="2001" y="2226"/>
                  </a:cubicBezTo>
                  <a:cubicBezTo>
                    <a:pt x="2007" y="2229"/>
                    <a:pt x="2014" y="2234"/>
                    <a:pt x="2021" y="2239"/>
                  </a:cubicBezTo>
                  <a:cubicBezTo>
                    <a:pt x="2031" y="2236"/>
                    <a:pt x="2057" y="2240"/>
                    <a:pt x="2075" y="2247"/>
                  </a:cubicBezTo>
                  <a:cubicBezTo>
                    <a:pt x="2097" y="2254"/>
                    <a:pt x="2129" y="2237"/>
                    <a:pt x="2140" y="2264"/>
                  </a:cubicBezTo>
                  <a:cubicBezTo>
                    <a:pt x="2151" y="2290"/>
                    <a:pt x="2177" y="2310"/>
                    <a:pt x="2153" y="2312"/>
                  </a:cubicBezTo>
                  <a:cubicBezTo>
                    <a:pt x="2132" y="2314"/>
                    <a:pt x="2106" y="2286"/>
                    <a:pt x="2108" y="2301"/>
                  </a:cubicBezTo>
                  <a:cubicBezTo>
                    <a:pt x="2109" y="2317"/>
                    <a:pt x="2097" y="2309"/>
                    <a:pt x="2097" y="2332"/>
                  </a:cubicBezTo>
                  <a:cubicBezTo>
                    <a:pt x="2097" y="2356"/>
                    <a:pt x="2081" y="2389"/>
                    <a:pt x="2072" y="2387"/>
                  </a:cubicBezTo>
                  <a:cubicBezTo>
                    <a:pt x="2071" y="2387"/>
                    <a:pt x="2071" y="2387"/>
                    <a:pt x="2071" y="2387"/>
                  </a:cubicBezTo>
                  <a:cubicBezTo>
                    <a:pt x="2069" y="2396"/>
                    <a:pt x="2069" y="2407"/>
                    <a:pt x="2076" y="2414"/>
                  </a:cubicBezTo>
                  <a:cubicBezTo>
                    <a:pt x="2088" y="2406"/>
                    <a:pt x="2105" y="2391"/>
                    <a:pt x="2120" y="2392"/>
                  </a:cubicBezTo>
                  <a:cubicBezTo>
                    <a:pt x="2143" y="2393"/>
                    <a:pt x="2150" y="2407"/>
                    <a:pt x="2165" y="2396"/>
                  </a:cubicBezTo>
                  <a:cubicBezTo>
                    <a:pt x="2181" y="2385"/>
                    <a:pt x="2184" y="2381"/>
                    <a:pt x="2187" y="2389"/>
                  </a:cubicBezTo>
                  <a:cubicBezTo>
                    <a:pt x="2187" y="2390"/>
                    <a:pt x="2187" y="2391"/>
                    <a:pt x="2187" y="2392"/>
                  </a:cubicBezTo>
                  <a:cubicBezTo>
                    <a:pt x="2192" y="2389"/>
                    <a:pt x="2197" y="2386"/>
                    <a:pt x="2197" y="2383"/>
                  </a:cubicBezTo>
                  <a:cubicBezTo>
                    <a:pt x="2197" y="2379"/>
                    <a:pt x="2196" y="2374"/>
                    <a:pt x="2195" y="2369"/>
                  </a:cubicBezTo>
                  <a:cubicBezTo>
                    <a:pt x="2179" y="2372"/>
                    <a:pt x="2174" y="2373"/>
                    <a:pt x="2170" y="2362"/>
                  </a:cubicBezTo>
                  <a:cubicBezTo>
                    <a:pt x="2164" y="2346"/>
                    <a:pt x="2217" y="2331"/>
                    <a:pt x="2242" y="2334"/>
                  </a:cubicBezTo>
                  <a:cubicBezTo>
                    <a:pt x="2265" y="2337"/>
                    <a:pt x="2282" y="2320"/>
                    <a:pt x="2290" y="2331"/>
                  </a:cubicBezTo>
                  <a:cubicBezTo>
                    <a:pt x="2305" y="2317"/>
                    <a:pt x="2331" y="2295"/>
                    <a:pt x="2337" y="2295"/>
                  </a:cubicBezTo>
                  <a:cubicBezTo>
                    <a:pt x="2347" y="2295"/>
                    <a:pt x="2458" y="2294"/>
                    <a:pt x="2458" y="2294"/>
                  </a:cubicBezTo>
                  <a:cubicBezTo>
                    <a:pt x="2458" y="2294"/>
                    <a:pt x="2496" y="2270"/>
                    <a:pt x="2502" y="2248"/>
                  </a:cubicBezTo>
                  <a:cubicBezTo>
                    <a:pt x="2507" y="2226"/>
                    <a:pt x="2532" y="2174"/>
                    <a:pt x="2546" y="2186"/>
                  </a:cubicBezTo>
                  <a:cubicBezTo>
                    <a:pt x="2561" y="2197"/>
                    <a:pt x="2592" y="2189"/>
                    <a:pt x="2593" y="2199"/>
                  </a:cubicBezTo>
                  <a:cubicBezTo>
                    <a:pt x="2594" y="2209"/>
                    <a:pt x="2583" y="2244"/>
                    <a:pt x="2623" y="2297"/>
                  </a:cubicBezTo>
                  <a:cubicBezTo>
                    <a:pt x="2637" y="2288"/>
                    <a:pt x="2651" y="2281"/>
                    <a:pt x="2660" y="2282"/>
                  </a:cubicBezTo>
                  <a:cubicBezTo>
                    <a:pt x="2674" y="2283"/>
                    <a:pt x="2695" y="2264"/>
                    <a:pt x="2701" y="2252"/>
                  </a:cubicBezTo>
                  <a:cubicBezTo>
                    <a:pt x="2707" y="2240"/>
                    <a:pt x="2716" y="2263"/>
                    <a:pt x="2703" y="2267"/>
                  </a:cubicBezTo>
                  <a:cubicBezTo>
                    <a:pt x="2691" y="2271"/>
                    <a:pt x="2714" y="2280"/>
                    <a:pt x="2735" y="2279"/>
                  </a:cubicBezTo>
                  <a:cubicBezTo>
                    <a:pt x="2757" y="2279"/>
                    <a:pt x="2725" y="2287"/>
                    <a:pt x="2709" y="2286"/>
                  </a:cubicBezTo>
                  <a:cubicBezTo>
                    <a:pt x="2693" y="2286"/>
                    <a:pt x="2686" y="2288"/>
                    <a:pt x="2664" y="2310"/>
                  </a:cubicBezTo>
                  <a:cubicBezTo>
                    <a:pt x="2642" y="2332"/>
                    <a:pt x="2647" y="2338"/>
                    <a:pt x="2660" y="2349"/>
                  </a:cubicBezTo>
                  <a:cubicBezTo>
                    <a:pt x="2672" y="2360"/>
                    <a:pt x="2689" y="2355"/>
                    <a:pt x="2706" y="2340"/>
                  </a:cubicBezTo>
                  <a:cubicBezTo>
                    <a:pt x="2723" y="2325"/>
                    <a:pt x="2722" y="2311"/>
                    <a:pt x="2739" y="2311"/>
                  </a:cubicBezTo>
                  <a:cubicBezTo>
                    <a:pt x="2756" y="2312"/>
                    <a:pt x="2801" y="2296"/>
                    <a:pt x="2820" y="2290"/>
                  </a:cubicBezTo>
                  <a:cubicBezTo>
                    <a:pt x="2840" y="2283"/>
                    <a:pt x="2827" y="2280"/>
                    <a:pt x="2827" y="2272"/>
                  </a:cubicBezTo>
                  <a:cubicBezTo>
                    <a:pt x="2827" y="2263"/>
                    <a:pt x="2862" y="2263"/>
                    <a:pt x="2874" y="2254"/>
                  </a:cubicBezTo>
                  <a:cubicBezTo>
                    <a:pt x="2887" y="2246"/>
                    <a:pt x="2872" y="2239"/>
                    <a:pt x="2861" y="2240"/>
                  </a:cubicBezTo>
                  <a:close/>
                  <a:moveTo>
                    <a:pt x="831" y="1229"/>
                  </a:moveTo>
                  <a:cubicBezTo>
                    <a:pt x="810" y="1255"/>
                    <a:pt x="803" y="1259"/>
                    <a:pt x="782" y="1255"/>
                  </a:cubicBezTo>
                  <a:cubicBezTo>
                    <a:pt x="761" y="1251"/>
                    <a:pt x="748" y="1262"/>
                    <a:pt x="759" y="1269"/>
                  </a:cubicBezTo>
                  <a:cubicBezTo>
                    <a:pt x="769" y="1277"/>
                    <a:pt x="770" y="1283"/>
                    <a:pt x="748" y="1288"/>
                  </a:cubicBezTo>
                  <a:cubicBezTo>
                    <a:pt x="727" y="1293"/>
                    <a:pt x="712" y="1309"/>
                    <a:pt x="704" y="1308"/>
                  </a:cubicBezTo>
                  <a:cubicBezTo>
                    <a:pt x="695" y="1306"/>
                    <a:pt x="741" y="1273"/>
                    <a:pt x="729" y="1264"/>
                  </a:cubicBezTo>
                  <a:cubicBezTo>
                    <a:pt x="717" y="1255"/>
                    <a:pt x="688" y="1279"/>
                    <a:pt x="688" y="1290"/>
                  </a:cubicBezTo>
                  <a:cubicBezTo>
                    <a:pt x="687" y="1300"/>
                    <a:pt x="668" y="1301"/>
                    <a:pt x="656" y="1300"/>
                  </a:cubicBezTo>
                  <a:cubicBezTo>
                    <a:pt x="644" y="1299"/>
                    <a:pt x="629" y="1288"/>
                    <a:pt x="640" y="1287"/>
                  </a:cubicBezTo>
                  <a:cubicBezTo>
                    <a:pt x="652" y="1286"/>
                    <a:pt x="644" y="1273"/>
                    <a:pt x="660" y="1267"/>
                  </a:cubicBezTo>
                  <a:cubicBezTo>
                    <a:pt x="676" y="1260"/>
                    <a:pt x="657" y="1251"/>
                    <a:pt x="662" y="1244"/>
                  </a:cubicBezTo>
                  <a:cubicBezTo>
                    <a:pt x="667" y="1237"/>
                    <a:pt x="700" y="1251"/>
                    <a:pt x="701" y="1239"/>
                  </a:cubicBezTo>
                  <a:cubicBezTo>
                    <a:pt x="701" y="1226"/>
                    <a:pt x="668" y="1216"/>
                    <a:pt x="656" y="1223"/>
                  </a:cubicBezTo>
                  <a:cubicBezTo>
                    <a:pt x="645" y="1231"/>
                    <a:pt x="619" y="1248"/>
                    <a:pt x="588" y="1234"/>
                  </a:cubicBezTo>
                  <a:cubicBezTo>
                    <a:pt x="578" y="1230"/>
                    <a:pt x="666" y="1221"/>
                    <a:pt x="681" y="1207"/>
                  </a:cubicBezTo>
                  <a:cubicBezTo>
                    <a:pt x="696" y="1193"/>
                    <a:pt x="763" y="1178"/>
                    <a:pt x="768" y="1190"/>
                  </a:cubicBezTo>
                  <a:cubicBezTo>
                    <a:pt x="773" y="1203"/>
                    <a:pt x="732" y="1211"/>
                    <a:pt x="752" y="1222"/>
                  </a:cubicBezTo>
                  <a:cubicBezTo>
                    <a:pt x="772" y="1233"/>
                    <a:pt x="804" y="1226"/>
                    <a:pt x="812" y="1214"/>
                  </a:cubicBezTo>
                  <a:cubicBezTo>
                    <a:pt x="819" y="1202"/>
                    <a:pt x="851" y="1204"/>
                    <a:pt x="831" y="1229"/>
                  </a:cubicBezTo>
                  <a:close/>
                  <a:moveTo>
                    <a:pt x="1028" y="1480"/>
                  </a:moveTo>
                  <a:cubicBezTo>
                    <a:pt x="1004" y="1501"/>
                    <a:pt x="1006" y="1495"/>
                    <a:pt x="985" y="1499"/>
                  </a:cubicBezTo>
                  <a:cubicBezTo>
                    <a:pt x="963" y="1503"/>
                    <a:pt x="980" y="1524"/>
                    <a:pt x="955" y="1526"/>
                  </a:cubicBezTo>
                  <a:cubicBezTo>
                    <a:pt x="929" y="1528"/>
                    <a:pt x="868" y="1530"/>
                    <a:pt x="859" y="1516"/>
                  </a:cubicBezTo>
                  <a:cubicBezTo>
                    <a:pt x="856" y="1511"/>
                    <a:pt x="893" y="1515"/>
                    <a:pt x="895" y="1504"/>
                  </a:cubicBezTo>
                  <a:cubicBezTo>
                    <a:pt x="898" y="1494"/>
                    <a:pt x="908" y="1477"/>
                    <a:pt x="923" y="1477"/>
                  </a:cubicBezTo>
                  <a:cubicBezTo>
                    <a:pt x="939" y="1477"/>
                    <a:pt x="937" y="1456"/>
                    <a:pt x="912" y="1444"/>
                  </a:cubicBezTo>
                  <a:cubicBezTo>
                    <a:pt x="887" y="1432"/>
                    <a:pt x="949" y="1423"/>
                    <a:pt x="963" y="1443"/>
                  </a:cubicBezTo>
                  <a:cubicBezTo>
                    <a:pt x="977" y="1463"/>
                    <a:pt x="1003" y="1477"/>
                    <a:pt x="1017" y="1463"/>
                  </a:cubicBezTo>
                  <a:cubicBezTo>
                    <a:pt x="1031" y="1449"/>
                    <a:pt x="1112" y="1409"/>
                    <a:pt x="1112" y="1428"/>
                  </a:cubicBezTo>
                  <a:cubicBezTo>
                    <a:pt x="1112" y="1446"/>
                    <a:pt x="1052" y="1459"/>
                    <a:pt x="1028" y="1480"/>
                  </a:cubicBezTo>
                  <a:close/>
                  <a:moveTo>
                    <a:pt x="1571" y="2047"/>
                  </a:moveTo>
                  <a:cubicBezTo>
                    <a:pt x="1554" y="2049"/>
                    <a:pt x="1572" y="2002"/>
                    <a:pt x="1541" y="1985"/>
                  </a:cubicBezTo>
                  <a:cubicBezTo>
                    <a:pt x="1505" y="1964"/>
                    <a:pt x="1488" y="1927"/>
                    <a:pt x="1488" y="1907"/>
                  </a:cubicBezTo>
                  <a:cubicBezTo>
                    <a:pt x="1488" y="1886"/>
                    <a:pt x="1519" y="1877"/>
                    <a:pt x="1532" y="1892"/>
                  </a:cubicBezTo>
                  <a:cubicBezTo>
                    <a:pt x="1544" y="1908"/>
                    <a:pt x="1563" y="1972"/>
                    <a:pt x="1574" y="1992"/>
                  </a:cubicBezTo>
                  <a:cubicBezTo>
                    <a:pt x="1585" y="2013"/>
                    <a:pt x="1585" y="2045"/>
                    <a:pt x="1571" y="20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7" name="Freeform 129"/>
            <p:cNvSpPr>
              <a:spLocks noEditPoints="1"/>
            </p:cNvSpPr>
            <p:nvPr/>
          </p:nvSpPr>
          <p:spPr bwMode="auto">
            <a:xfrm>
              <a:off x="3983038" y="5222874"/>
              <a:ext cx="4632325" cy="3146425"/>
            </a:xfrm>
            <a:custGeom>
              <a:avLst/>
              <a:gdLst>
                <a:gd name="T0" fmla="*/ 1091 w 3576"/>
                <a:gd name="T1" fmla="*/ 715 h 2429"/>
                <a:gd name="T2" fmla="*/ 953 w 3576"/>
                <a:gd name="T3" fmla="*/ 108 h 2429"/>
                <a:gd name="T4" fmla="*/ 577 w 3576"/>
                <a:gd name="T5" fmla="*/ 63 h 2429"/>
                <a:gd name="T6" fmla="*/ 420 w 3576"/>
                <a:gd name="T7" fmla="*/ 31 h 2429"/>
                <a:gd name="T8" fmla="*/ 289 w 3576"/>
                <a:gd name="T9" fmla="*/ 66 h 2429"/>
                <a:gd name="T10" fmla="*/ 57 w 3576"/>
                <a:gd name="T11" fmla="*/ 183 h 2429"/>
                <a:gd name="T12" fmla="*/ 220 w 3576"/>
                <a:gd name="T13" fmla="*/ 321 h 2429"/>
                <a:gd name="T14" fmla="*/ 52 w 3576"/>
                <a:gd name="T15" fmla="*/ 329 h 2429"/>
                <a:gd name="T16" fmla="*/ 182 w 3576"/>
                <a:gd name="T17" fmla="*/ 424 h 2429"/>
                <a:gd name="T18" fmla="*/ 132 w 3576"/>
                <a:gd name="T19" fmla="*/ 492 h 2429"/>
                <a:gd name="T20" fmla="*/ 140 w 3576"/>
                <a:gd name="T21" fmla="*/ 681 h 2429"/>
                <a:gd name="T22" fmla="*/ 297 w 3576"/>
                <a:gd name="T23" fmla="*/ 734 h 2429"/>
                <a:gd name="T24" fmla="*/ 317 w 3576"/>
                <a:gd name="T25" fmla="*/ 837 h 2429"/>
                <a:gd name="T26" fmla="*/ 261 w 3576"/>
                <a:gd name="T27" fmla="*/ 895 h 2429"/>
                <a:gd name="T28" fmla="*/ 456 w 3576"/>
                <a:gd name="T29" fmla="*/ 778 h 2429"/>
                <a:gd name="T30" fmla="*/ 537 w 3576"/>
                <a:gd name="T31" fmla="*/ 665 h 2429"/>
                <a:gd name="T32" fmla="*/ 594 w 3576"/>
                <a:gd name="T33" fmla="*/ 626 h 2429"/>
                <a:gd name="T34" fmla="*/ 704 w 3576"/>
                <a:gd name="T35" fmla="*/ 670 h 2429"/>
                <a:gd name="T36" fmla="*/ 773 w 3576"/>
                <a:gd name="T37" fmla="*/ 628 h 2429"/>
                <a:gd name="T38" fmla="*/ 859 w 3576"/>
                <a:gd name="T39" fmla="*/ 663 h 2429"/>
                <a:gd name="T40" fmla="*/ 1061 w 3576"/>
                <a:gd name="T41" fmla="*/ 722 h 2429"/>
                <a:gd name="T42" fmla="*/ 1170 w 3576"/>
                <a:gd name="T43" fmla="*/ 773 h 2429"/>
                <a:gd name="T44" fmla="*/ 1173 w 3576"/>
                <a:gd name="T45" fmla="*/ 814 h 2429"/>
                <a:gd name="T46" fmla="*/ 1213 w 3576"/>
                <a:gd name="T47" fmla="*/ 819 h 2429"/>
                <a:gd name="T48" fmla="*/ 1249 w 3576"/>
                <a:gd name="T49" fmla="*/ 854 h 2429"/>
                <a:gd name="T50" fmla="*/ 1234 w 3576"/>
                <a:gd name="T51" fmla="*/ 934 h 2429"/>
                <a:gd name="T52" fmla="*/ 1311 w 3576"/>
                <a:gd name="T53" fmla="*/ 933 h 2429"/>
                <a:gd name="T54" fmla="*/ 45 w 3576"/>
                <a:gd name="T55" fmla="*/ 974 h 2429"/>
                <a:gd name="T56" fmla="*/ 554 w 3576"/>
                <a:gd name="T57" fmla="*/ 747 h 2429"/>
                <a:gd name="T58" fmla="*/ 550 w 3576"/>
                <a:gd name="T59" fmla="*/ 797 h 2429"/>
                <a:gd name="T60" fmla="*/ 75 w 3576"/>
                <a:gd name="T61" fmla="*/ 681 h 2429"/>
                <a:gd name="T62" fmla="*/ 438 w 3576"/>
                <a:gd name="T63" fmla="*/ 2378 h 2429"/>
                <a:gd name="T64" fmla="*/ 290 w 3576"/>
                <a:gd name="T65" fmla="*/ 2308 h 2429"/>
                <a:gd name="T66" fmla="*/ 3455 w 3576"/>
                <a:gd name="T67" fmla="*/ 1336 h 2429"/>
                <a:gd name="T68" fmla="*/ 3148 w 3576"/>
                <a:gd name="T69" fmla="*/ 1457 h 2429"/>
                <a:gd name="T70" fmla="*/ 3029 w 3576"/>
                <a:gd name="T71" fmla="*/ 1502 h 2429"/>
                <a:gd name="T72" fmla="*/ 2897 w 3576"/>
                <a:gd name="T73" fmla="*/ 1392 h 2429"/>
                <a:gd name="T74" fmla="*/ 2970 w 3576"/>
                <a:gd name="T75" fmla="*/ 1332 h 2429"/>
                <a:gd name="T76" fmla="*/ 2825 w 3576"/>
                <a:gd name="T77" fmla="*/ 1296 h 2429"/>
                <a:gd name="T78" fmla="*/ 2726 w 3576"/>
                <a:gd name="T79" fmla="*/ 1243 h 2429"/>
                <a:gd name="T80" fmla="*/ 2577 w 3576"/>
                <a:gd name="T81" fmla="*/ 1203 h 2429"/>
                <a:gd name="T82" fmla="*/ 1597 w 3576"/>
                <a:gd name="T83" fmla="*/ 1246 h 2429"/>
                <a:gd name="T84" fmla="*/ 1569 w 3576"/>
                <a:gd name="T85" fmla="*/ 1327 h 2429"/>
                <a:gd name="T86" fmla="*/ 1574 w 3576"/>
                <a:gd name="T87" fmla="*/ 1649 h 2429"/>
                <a:gd name="T88" fmla="*/ 1692 w 3576"/>
                <a:gd name="T89" fmla="*/ 1821 h 2429"/>
                <a:gd name="T90" fmla="*/ 1926 w 3576"/>
                <a:gd name="T91" fmla="*/ 1916 h 2429"/>
                <a:gd name="T92" fmla="*/ 2246 w 3576"/>
                <a:gd name="T93" fmla="*/ 1995 h 2429"/>
                <a:gd name="T94" fmla="*/ 2431 w 3576"/>
                <a:gd name="T95" fmla="*/ 2116 h 2429"/>
                <a:gd name="T96" fmla="*/ 2529 w 3576"/>
                <a:gd name="T97" fmla="*/ 2060 h 2429"/>
                <a:gd name="T98" fmla="*/ 2658 w 3576"/>
                <a:gd name="T99" fmla="*/ 2008 h 2429"/>
                <a:gd name="T100" fmla="*/ 2779 w 3576"/>
                <a:gd name="T101" fmla="*/ 2019 h 2429"/>
                <a:gd name="T102" fmla="*/ 2921 w 3576"/>
                <a:gd name="T103" fmla="*/ 2006 h 2429"/>
                <a:gd name="T104" fmla="*/ 3043 w 3576"/>
                <a:gd name="T105" fmla="*/ 2150 h 2429"/>
                <a:gd name="T106" fmla="*/ 3060 w 3576"/>
                <a:gd name="T107" fmla="*/ 1970 h 2429"/>
                <a:gd name="T108" fmla="*/ 3223 w 3576"/>
                <a:gd name="T109" fmla="*/ 1794 h 2429"/>
                <a:gd name="T110" fmla="*/ 3240 w 3576"/>
                <a:gd name="T111" fmla="*/ 1709 h 2429"/>
                <a:gd name="T112" fmla="*/ 3255 w 3576"/>
                <a:gd name="T113" fmla="*/ 1697 h 2429"/>
                <a:gd name="T114" fmla="*/ 3341 w 3576"/>
                <a:gd name="T115" fmla="*/ 1571 h 2429"/>
                <a:gd name="T116" fmla="*/ 3433 w 3576"/>
                <a:gd name="T117" fmla="*/ 1498 h 2429"/>
                <a:gd name="T118" fmla="*/ 3576 w 3576"/>
                <a:gd name="T119" fmla="*/ 1385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76" h="2429">
                  <a:moveTo>
                    <a:pt x="1342" y="890"/>
                  </a:moveTo>
                  <a:cubicBezTo>
                    <a:pt x="1348" y="876"/>
                    <a:pt x="1349" y="868"/>
                    <a:pt x="1309" y="853"/>
                  </a:cubicBezTo>
                  <a:cubicBezTo>
                    <a:pt x="1270" y="837"/>
                    <a:pt x="1274" y="827"/>
                    <a:pt x="1247" y="779"/>
                  </a:cubicBezTo>
                  <a:cubicBezTo>
                    <a:pt x="1220" y="731"/>
                    <a:pt x="1171" y="710"/>
                    <a:pt x="1171" y="692"/>
                  </a:cubicBezTo>
                  <a:cubicBezTo>
                    <a:pt x="1171" y="675"/>
                    <a:pt x="1123" y="677"/>
                    <a:pt x="1123" y="690"/>
                  </a:cubicBezTo>
                  <a:cubicBezTo>
                    <a:pt x="1123" y="704"/>
                    <a:pt x="1102" y="708"/>
                    <a:pt x="1091" y="715"/>
                  </a:cubicBezTo>
                  <a:cubicBezTo>
                    <a:pt x="1079" y="723"/>
                    <a:pt x="1074" y="711"/>
                    <a:pt x="1064" y="698"/>
                  </a:cubicBezTo>
                  <a:cubicBezTo>
                    <a:pt x="1053" y="684"/>
                    <a:pt x="1028" y="671"/>
                    <a:pt x="1028" y="662"/>
                  </a:cubicBezTo>
                  <a:cubicBezTo>
                    <a:pt x="1028" y="654"/>
                    <a:pt x="1022" y="636"/>
                    <a:pt x="1004" y="645"/>
                  </a:cubicBezTo>
                  <a:cubicBezTo>
                    <a:pt x="987" y="653"/>
                    <a:pt x="977" y="645"/>
                    <a:pt x="972" y="651"/>
                  </a:cubicBezTo>
                  <a:cubicBezTo>
                    <a:pt x="967" y="657"/>
                    <a:pt x="953" y="647"/>
                    <a:pt x="953" y="647"/>
                  </a:cubicBezTo>
                  <a:cubicBezTo>
                    <a:pt x="953" y="108"/>
                    <a:pt x="953" y="108"/>
                    <a:pt x="953" y="108"/>
                  </a:cubicBezTo>
                  <a:cubicBezTo>
                    <a:pt x="947" y="107"/>
                    <a:pt x="942" y="106"/>
                    <a:pt x="937" y="105"/>
                  </a:cubicBezTo>
                  <a:cubicBezTo>
                    <a:pt x="915" y="96"/>
                    <a:pt x="881" y="80"/>
                    <a:pt x="863" y="84"/>
                  </a:cubicBezTo>
                  <a:cubicBezTo>
                    <a:pt x="845" y="88"/>
                    <a:pt x="809" y="93"/>
                    <a:pt x="797" y="87"/>
                  </a:cubicBezTo>
                  <a:cubicBezTo>
                    <a:pt x="784" y="80"/>
                    <a:pt x="767" y="75"/>
                    <a:pt x="741" y="79"/>
                  </a:cubicBezTo>
                  <a:cubicBezTo>
                    <a:pt x="716" y="83"/>
                    <a:pt x="699" y="65"/>
                    <a:pt x="667" y="57"/>
                  </a:cubicBezTo>
                  <a:cubicBezTo>
                    <a:pt x="634" y="49"/>
                    <a:pt x="588" y="59"/>
                    <a:pt x="577" y="63"/>
                  </a:cubicBezTo>
                  <a:cubicBezTo>
                    <a:pt x="566" y="67"/>
                    <a:pt x="568" y="51"/>
                    <a:pt x="554" y="53"/>
                  </a:cubicBezTo>
                  <a:cubicBezTo>
                    <a:pt x="540" y="55"/>
                    <a:pt x="551" y="47"/>
                    <a:pt x="543" y="35"/>
                  </a:cubicBezTo>
                  <a:cubicBezTo>
                    <a:pt x="536" y="23"/>
                    <a:pt x="497" y="34"/>
                    <a:pt x="483" y="36"/>
                  </a:cubicBezTo>
                  <a:cubicBezTo>
                    <a:pt x="468" y="37"/>
                    <a:pt x="465" y="29"/>
                    <a:pt x="465" y="22"/>
                  </a:cubicBezTo>
                  <a:cubicBezTo>
                    <a:pt x="466" y="15"/>
                    <a:pt x="453" y="17"/>
                    <a:pt x="447" y="27"/>
                  </a:cubicBezTo>
                  <a:cubicBezTo>
                    <a:pt x="442" y="36"/>
                    <a:pt x="426" y="37"/>
                    <a:pt x="420" y="31"/>
                  </a:cubicBezTo>
                  <a:cubicBezTo>
                    <a:pt x="414" y="25"/>
                    <a:pt x="433" y="23"/>
                    <a:pt x="434" y="16"/>
                  </a:cubicBezTo>
                  <a:cubicBezTo>
                    <a:pt x="435" y="9"/>
                    <a:pt x="414" y="5"/>
                    <a:pt x="406" y="2"/>
                  </a:cubicBezTo>
                  <a:cubicBezTo>
                    <a:pt x="398" y="0"/>
                    <a:pt x="386" y="10"/>
                    <a:pt x="369" y="25"/>
                  </a:cubicBezTo>
                  <a:cubicBezTo>
                    <a:pt x="353" y="40"/>
                    <a:pt x="329" y="38"/>
                    <a:pt x="314" y="37"/>
                  </a:cubicBezTo>
                  <a:cubicBezTo>
                    <a:pt x="299" y="35"/>
                    <a:pt x="281" y="38"/>
                    <a:pt x="281" y="47"/>
                  </a:cubicBezTo>
                  <a:cubicBezTo>
                    <a:pt x="282" y="55"/>
                    <a:pt x="300" y="55"/>
                    <a:pt x="289" y="66"/>
                  </a:cubicBezTo>
                  <a:cubicBezTo>
                    <a:pt x="278" y="76"/>
                    <a:pt x="274" y="51"/>
                    <a:pt x="263" y="62"/>
                  </a:cubicBezTo>
                  <a:cubicBezTo>
                    <a:pt x="252" y="74"/>
                    <a:pt x="220" y="73"/>
                    <a:pt x="212" y="72"/>
                  </a:cubicBezTo>
                  <a:cubicBezTo>
                    <a:pt x="204" y="70"/>
                    <a:pt x="178" y="98"/>
                    <a:pt x="171" y="106"/>
                  </a:cubicBezTo>
                  <a:cubicBezTo>
                    <a:pt x="163" y="114"/>
                    <a:pt x="177" y="121"/>
                    <a:pt x="156" y="144"/>
                  </a:cubicBezTo>
                  <a:cubicBezTo>
                    <a:pt x="135" y="166"/>
                    <a:pt x="78" y="161"/>
                    <a:pt x="67" y="161"/>
                  </a:cubicBezTo>
                  <a:cubicBezTo>
                    <a:pt x="55" y="161"/>
                    <a:pt x="64" y="175"/>
                    <a:pt x="57" y="183"/>
                  </a:cubicBezTo>
                  <a:cubicBezTo>
                    <a:pt x="51" y="192"/>
                    <a:pt x="64" y="200"/>
                    <a:pt x="96" y="208"/>
                  </a:cubicBezTo>
                  <a:cubicBezTo>
                    <a:pt x="128" y="217"/>
                    <a:pt x="150" y="259"/>
                    <a:pt x="154" y="269"/>
                  </a:cubicBezTo>
                  <a:cubicBezTo>
                    <a:pt x="158" y="279"/>
                    <a:pt x="198" y="268"/>
                    <a:pt x="213" y="271"/>
                  </a:cubicBezTo>
                  <a:cubicBezTo>
                    <a:pt x="229" y="273"/>
                    <a:pt x="212" y="295"/>
                    <a:pt x="225" y="301"/>
                  </a:cubicBezTo>
                  <a:cubicBezTo>
                    <a:pt x="238" y="307"/>
                    <a:pt x="259" y="298"/>
                    <a:pt x="263" y="309"/>
                  </a:cubicBezTo>
                  <a:cubicBezTo>
                    <a:pt x="266" y="320"/>
                    <a:pt x="236" y="309"/>
                    <a:pt x="220" y="321"/>
                  </a:cubicBezTo>
                  <a:cubicBezTo>
                    <a:pt x="205" y="332"/>
                    <a:pt x="197" y="338"/>
                    <a:pt x="191" y="329"/>
                  </a:cubicBezTo>
                  <a:cubicBezTo>
                    <a:pt x="185" y="321"/>
                    <a:pt x="159" y="326"/>
                    <a:pt x="146" y="328"/>
                  </a:cubicBezTo>
                  <a:cubicBezTo>
                    <a:pt x="132" y="329"/>
                    <a:pt x="145" y="311"/>
                    <a:pt x="146" y="303"/>
                  </a:cubicBezTo>
                  <a:cubicBezTo>
                    <a:pt x="146" y="296"/>
                    <a:pt x="128" y="290"/>
                    <a:pt x="102" y="305"/>
                  </a:cubicBezTo>
                  <a:cubicBezTo>
                    <a:pt x="76" y="320"/>
                    <a:pt x="85" y="314"/>
                    <a:pt x="82" y="326"/>
                  </a:cubicBezTo>
                  <a:cubicBezTo>
                    <a:pt x="79" y="338"/>
                    <a:pt x="68" y="319"/>
                    <a:pt x="52" y="329"/>
                  </a:cubicBezTo>
                  <a:cubicBezTo>
                    <a:pt x="36" y="339"/>
                    <a:pt x="9" y="346"/>
                    <a:pt x="4" y="356"/>
                  </a:cubicBezTo>
                  <a:cubicBezTo>
                    <a:pt x="0" y="367"/>
                    <a:pt x="39" y="374"/>
                    <a:pt x="55" y="377"/>
                  </a:cubicBezTo>
                  <a:cubicBezTo>
                    <a:pt x="71" y="380"/>
                    <a:pt x="36" y="390"/>
                    <a:pt x="49" y="394"/>
                  </a:cubicBezTo>
                  <a:cubicBezTo>
                    <a:pt x="61" y="398"/>
                    <a:pt x="56" y="410"/>
                    <a:pt x="75" y="420"/>
                  </a:cubicBezTo>
                  <a:cubicBezTo>
                    <a:pt x="95" y="430"/>
                    <a:pt x="139" y="420"/>
                    <a:pt x="150" y="420"/>
                  </a:cubicBezTo>
                  <a:cubicBezTo>
                    <a:pt x="162" y="420"/>
                    <a:pt x="173" y="434"/>
                    <a:pt x="182" y="424"/>
                  </a:cubicBezTo>
                  <a:cubicBezTo>
                    <a:pt x="192" y="413"/>
                    <a:pt x="227" y="385"/>
                    <a:pt x="245" y="402"/>
                  </a:cubicBezTo>
                  <a:cubicBezTo>
                    <a:pt x="263" y="418"/>
                    <a:pt x="225" y="416"/>
                    <a:pt x="234" y="426"/>
                  </a:cubicBezTo>
                  <a:cubicBezTo>
                    <a:pt x="244" y="436"/>
                    <a:pt x="256" y="460"/>
                    <a:pt x="238" y="473"/>
                  </a:cubicBezTo>
                  <a:cubicBezTo>
                    <a:pt x="221" y="485"/>
                    <a:pt x="205" y="477"/>
                    <a:pt x="195" y="476"/>
                  </a:cubicBezTo>
                  <a:cubicBezTo>
                    <a:pt x="186" y="475"/>
                    <a:pt x="192" y="493"/>
                    <a:pt x="177" y="505"/>
                  </a:cubicBezTo>
                  <a:cubicBezTo>
                    <a:pt x="162" y="516"/>
                    <a:pt x="151" y="492"/>
                    <a:pt x="132" y="492"/>
                  </a:cubicBezTo>
                  <a:cubicBezTo>
                    <a:pt x="114" y="492"/>
                    <a:pt x="117" y="516"/>
                    <a:pt x="118" y="528"/>
                  </a:cubicBezTo>
                  <a:cubicBezTo>
                    <a:pt x="119" y="540"/>
                    <a:pt x="90" y="526"/>
                    <a:pt x="83" y="554"/>
                  </a:cubicBezTo>
                  <a:cubicBezTo>
                    <a:pt x="76" y="582"/>
                    <a:pt x="46" y="558"/>
                    <a:pt x="66" y="585"/>
                  </a:cubicBezTo>
                  <a:cubicBezTo>
                    <a:pt x="85" y="612"/>
                    <a:pt x="82" y="595"/>
                    <a:pt x="98" y="606"/>
                  </a:cubicBezTo>
                  <a:cubicBezTo>
                    <a:pt x="114" y="617"/>
                    <a:pt x="81" y="637"/>
                    <a:pt x="96" y="640"/>
                  </a:cubicBezTo>
                  <a:cubicBezTo>
                    <a:pt x="112" y="643"/>
                    <a:pt x="129" y="671"/>
                    <a:pt x="140" y="681"/>
                  </a:cubicBezTo>
                  <a:cubicBezTo>
                    <a:pt x="151" y="691"/>
                    <a:pt x="165" y="675"/>
                    <a:pt x="181" y="675"/>
                  </a:cubicBezTo>
                  <a:cubicBezTo>
                    <a:pt x="198" y="674"/>
                    <a:pt x="190" y="651"/>
                    <a:pt x="199" y="660"/>
                  </a:cubicBezTo>
                  <a:cubicBezTo>
                    <a:pt x="209" y="668"/>
                    <a:pt x="222" y="693"/>
                    <a:pt x="213" y="700"/>
                  </a:cubicBezTo>
                  <a:cubicBezTo>
                    <a:pt x="205" y="706"/>
                    <a:pt x="212" y="725"/>
                    <a:pt x="210" y="735"/>
                  </a:cubicBezTo>
                  <a:cubicBezTo>
                    <a:pt x="209" y="744"/>
                    <a:pt x="246" y="741"/>
                    <a:pt x="249" y="730"/>
                  </a:cubicBezTo>
                  <a:cubicBezTo>
                    <a:pt x="251" y="719"/>
                    <a:pt x="281" y="716"/>
                    <a:pt x="297" y="734"/>
                  </a:cubicBezTo>
                  <a:cubicBezTo>
                    <a:pt x="313" y="752"/>
                    <a:pt x="319" y="755"/>
                    <a:pt x="319" y="741"/>
                  </a:cubicBezTo>
                  <a:cubicBezTo>
                    <a:pt x="319" y="727"/>
                    <a:pt x="333" y="711"/>
                    <a:pt x="334" y="723"/>
                  </a:cubicBezTo>
                  <a:cubicBezTo>
                    <a:pt x="334" y="735"/>
                    <a:pt x="348" y="738"/>
                    <a:pt x="372" y="727"/>
                  </a:cubicBezTo>
                  <a:cubicBezTo>
                    <a:pt x="396" y="716"/>
                    <a:pt x="385" y="728"/>
                    <a:pt x="373" y="743"/>
                  </a:cubicBezTo>
                  <a:cubicBezTo>
                    <a:pt x="355" y="765"/>
                    <a:pt x="373" y="796"/>
                    <a:pt x="360" y="800"/>
                  </a:cubicBezTo>
                  <a:cubicBezTo>
                    <a:pt x="348" y="803"/>
                    <a:pt x="337" y="835"/>
                    <a:pt x="317" y="837"/>
                  </a:cubicBezTo>
                  <a:cubicBezTo>
                    <a:pt x="297" y="839"/>
                    <a:pt x="263" y="878"/>
                    <a:pt x="258" y="884"/>
                  </a:cubicBezTo>
                  <a:cubicBezTo>
                    <a:pt x="253" y="890"/>
                    <a:pt x="210" y="871"/>
                    <a:pt x="203" y="889"/>
                  </a:cubicBezTo>
                  <a:cubicBezTo>
                    <a:pt x="197" y="907"/>
                    <a:pt x="171" y="921"/>
                    <a:pt x="178" y="927"/>
                  </a:cubicBezTo>
                  <a:cubicBezTo>
                    <a:pt x="182" y="932"/>
                    <a:pt x="218" y="914"/>
                    <a:pt x="220" y="905"/>
                  </a:cubicBezTo>
                  <a:cubicBezTo>
                    <a:pt x="221" y="895"/>
                    <a:pt x="226" y="897"/>
                    <a:pt x="232" y="904"/>
                  </a:cubicBezTo>
                  <a:cubicBezTo>
                    <a:pt x="238" y="911"/>
                    <a:pt x="254" y="901"/>
                    <a:pt x="261" y="895"/>
                  </a:cubicBezTo>
                  <a:cubicBezTo>
                    <a:pt x="268" y="888"/>
                    <a:pt x="280" y="891"/>
                    <a:pt x="287" y="892"/>
                  </a:cubicBezTo>
                  <a:cubicBezTo>
                    <a:pt x="294" y="892"/>
                    <a:pt x="297" y="883"/>
                    <a:pt x="318" y="879"/>
                  </a:cubicBezTo>
                  <a:cubicBezTo>
                    <a:pt x="339" y="875"/>
                    <a:pt x="334" y="869"/>
                    <a:pt x="339" y="858"/>
                  </a:cubicBezTo>
                  <a:cubicBezTo>
                    <a:pt x="344" y="847"/>
                    <a:pt x="394" y="824"/>
                    <a:pt x="403" y="821"/>
                  </a:cubicBezTo>
                  <a:cubicBezTo>
                    <a:pt x="412" y="819"/>
                    <a:pt x="407" y="803"/>
                    <a:pt x="417" y="803"/>
                  </a:cubicBezTo>
                  <a:cubicBezTo>
                    <a:pt x="427" y="802"/>
                    <a:pt x="443" y="789"/>
                    <a:pt x="456" y="778"/>
                  </a:cubicBezTo>
                  <a:cubicBezTo>
                    <a:pt x="469" y="768"/>
                    <a:pt x="472" y="772"/>
                    <a:pt x="483" y="768"/>
                  </a:cubicBezTo>
                  <a:cubicBezTo>
                    <a:pt x="493" y="764"/>
                    <a:pt x="485" y="744"/>
                    <a:pt x="495" y="743"/>
                  </a:cubicBezTo>
                  <a:cubicBezTo>
                    <a:pt x="505" y="741"/>
                    <a:pt x="513" y="733"/>
                    <a:pt x="513" y="725"/>
                  </a:cubicBezTo>
                  <a:cubicBezTo>
                    <a:pt x="513" y="716"/>
                    <a:pt x="487" y="716"/>
                    <a:pt x="485" y="711"/>
                  </a:cubicBezTo>
                  <a:cubicBezTo>
                    <a:pt x="483" y="705"/>
                    <a:pt x="505" y="685"/>
                    <a:pt x="514" y="686"/>
                  </a:cubicBezTo>
                  <a:cubicBezTo>
                    <a:pt x="522" y="686"/>
                    <a:pt x="536" y="677"/>
                    <a:pt x="537" y="665"/>
                  </a:cubicBezTo>
                  <a:cubicBezTo>
                    <a:pt x="538" y="652"/>
                    <a:pt x="550" y="650"/>
                    <a:pt x="561" y="639"/>
                  </a:cubicBezTo>
                  <a:cubicBezTo>
                    <a:pt x="571" y="628"/>
                    <a:pt x="568" y="619"/>
                    <a:pt x="578" y="618"/>
                  </a:cubicBezTo>
                  <a:cubicBezTo>
                    <a:pt x="589" y="617"/>
                    <a:pt x="598" y="603"/>
                    <a:pt x="609" y="597"/>
                  </a:cubicBezTo>
                  <a:cubicBezTo>
                    <a:pt x="620" y="590"/>
                    <a:pt x="609" y="605"/>
                    <a:pt x="630" y="605"/>
                  </a:cubicBezTo>
                  <a:cubicBezTo>
                    <a:pt x="651" y="606"/>
                    <a:pt x="646" y="626"/>
                    <a:pt x="631" y="619"/>
                  </a:cubicBezTo>
                  <a:cubicBezTo>
                    <a:pt x="615" y="612"/>
                    <a:pt x="608" y="612"/>
                    <a:pt x="594" y="626"/>
                  </a:cubicBezTo>
                  <a:cubicBezTo>
                    <a:pt x="580" y="639"/>
                    <a:pt x="591" y="643"/>
                    <a:pt x="580" y="658"/>
                  </a:cubicBezTo>
                  <a:cubicBezTo>
                    <a:pt x="569" y="672"/>
                    <a:pt x="568" y="682"/>
                    <a:pt x="582" y="683"/>
                  </a:cubicBezTo>
                  <a:cubicBezTo>
                    <a:pt x="596" y="685"/>
                    <a:pt x="583" y="695"/>
                    <a:pt x="570" y="699"/>
                  </a:cubicBezTo>
                  <a:cubicBezTo>
                    <a:pt x="557" y="703"/>
                    <a:pt x="566" y="711"/>
                    <a:pt x="584" y="711"/>
                  </a:cubicBezTo>
                  <a:cubicBezTo>
                    <a:pt x="602" y="711"/>
                    <a:pt x="628" y="685"/>
                    <a:pt x="653" y="672"/>
                  </a:cubicBezTo>
                  <a:cubicBezTo>
                    <a:pt x="678" y="660"/>
                    <a:pt x="697" y="672"/>
                    <a:pt x="704" y="670"/>
                  </a:cubicBezTo>
                  <a:cubicBezTo>
                    <a:pt x="711" y="668"/>
                    <a:pt x="696" y="656"/>
                    <a:pt x="705" y="652"/>
                  </a:cubicBezTo>
                  <a:cubicBezTo>
                    <a:pt x="713" y="648"/>
                    <a:pt x="695" y="646"/>
                    <a:pt x="689" y="631"/>
                  </a:cubicBezTo>
                  <a:cubicBezTo>
                    <a:pt x="684" y="616"/>
                    <a:pt x="698" y="626"/>
                    <a:pt x="701" y="614"/>
                  </a:cubicBezTo>
                  <a:cubicBezTo>
                    <a:pt x="704" y="602"/>
                    <a:pt x="713" y="607"/>
                    <a:pt x="720" y="612"/>
                  </a:cubicBezTo>
                  <a:cubicBezTo>
                    <a:pt x="728" y="618"/>
                    <a:pt x="739" y="607"/>
                    <a:pt x="746" y="622"/>
                  </a:cubicBezTo>
                  <a:cubicBezTo>
                    <a:pt x="753" y="637"/>
                    <a:pt x="761" y="618"/>
                    <a:pt x="773" y="628"/>
                  </a:cubicBezTo>
                  <a:cubicBezTo>
                    <a:pt x="786" y="638"/>
                    <a:pt x="771" y="637"/>
                    <a:pt x="758" y="640"/>
                  </a:cubicBezTo>
                  <a:cubicBezTo>
                    <a:pt x="745" y="643"/>
                    <a:pt x="752" y="661"/>
                    <a:pt x="762" y="652"/>
                  </a:cubicBezTo>
                  <a:cubicBezTo>
                    <a:pt x="772" y="644"/>
                    <a:pt x="780" y="638"/>
                    <a:pt x="790" y="647"/>
                  </a:cubicBezTo>
                  <a:cubicBezTo>
                    <a:pt x="799" y="655"/>
                    <a:pt x="803" y="651"/>
                    <a:pt x="811" y="644"/>
                  </a:cubicBezTo>
                  <a:cubicBezTo>
                    <a:pt x="819" y="636"/>
                    <a:pt x="819" y="644"/>
                    <a:pt x="819" y="651"/>
                  </a:cubicBezTo>
                  <a:cubicBezTo>
                    <a:pt x="819" y="657"/>
                    <a:pt x="835" y="659"/>
                    <a:pt x="859" y="663"/>
                  </a:cubicBezTo>
                  <a:cubicBezTo>
                    <a:pt x="882" y="667"/>
                    <a:pt x="924" y="661"/>
                    <a:pt x="935" y="661"/>
                  </a:cubicBezTo>
                  <a:cubicBezTo>
                    <a:pt x="946" y="660"/>
                    <a:pt x="942" y="677"/>
                    <a:pt x="966" y="682"/>
                  </a:cubicBezTo>
                  <a:cubicBezTo>
                    <a:pt x="990" y="686"/>
                    <a:pt x="997" y="658"/>
                    <a:pt x="1009" y="668"/>
                  </a:cubicBezTo>
                  <a:cubicBezTo>
                    <a:pt x="1022" y="678"/>
                    <a:pt x="1009" y="682"/>
                    <a:pt x="1002" y="690"/>
                  </a:cubicBezTo>
                  <a:cubicBezTo>
                    <a:pt x="995" y="697"/>
                    <a:pt x="1010" y="698"/>
                    <a:pt x="1019" y="702"/>
                  </a:cubicBezTo>
                  <a:cubicBezTo>
                    <a:pt x="1029" y="706"/>
                    <a:pt x="1050" y="712"/>
                    <a:pt x="1061" y="722"/>
                  </a:cubicBezTo>
                  <a:cubicBezTo>
                    <a:pt x="1071" y="732"/>
                    <a:pt x="1077" y="743"/>
                    <a:pt x="1102" y="756"/>
                  </a:cubicBezTo>
                  <a:cubicBezTo>
                    <a:pt x="1127" y="768"/>
                    <a:pt x="1103" y="725"/>
                    <a:pt x="1122" y="739"/>
                  </a:cubicBezTo>
                  <a:cubicBezTo>
                    <a:pt x="1142" y="753"/>
                    <a:pt x="1135" y="739"/>
                    <a:pt x="1150" y="753"/>
                  </a:cubicBezTo>
                  <a:cubicBezTo>
                    <a:pt x="1166" y="768"/>
                    <a:pt x="1160" y="747"/>
                    <a:pt x="1153" y="724"/>
                  </a:cubicBezTo>
                  <a:cubicBezTo>
                    <a:pt x="1146" y="700"/>
                    <a:pt x="1160" y="716"/>
                    <a:pt x="1167" y="727"/>
                  </a:cubicBezTo>
                  <a:cubicBezTo>
                    <a:pt x="1174" y="738"/>
                    <a:pt x="1174" y="759"/>
                    <a:pt x="1170" y="773"/>
                  </a:cubicBezTo>
                  <a:cubicBezTo>
                    <a:pt x="1165" y="787"/>
                    <a:pt x="1142" y="775"/>
                    <a:pt x="1144" y="768"/>
                  </a:cubicBezTo>
                  <a:cubicBezTo>
                    <a:pt x="1146" y="760"/>
                    <a:pt x="1121" y="763"/>
                    <a:pt x="1120" y="774"/>
                  </a:cubicBezTo>
                  <a:cubicBezTo>
                    <a:pt x="1119" y="785"/>
                    <a:pt x="1136" y="806"/>
                    <a:pt x="1149" y="808"/>
                  </a:cubicBezTo>
                  <a:cubicBezTo>
                    <a:pt x="1161" y="810"/>
                    <a:pt x="1152" y="830"/>
                    <a:pt x="1160" y="832"/>
                  </a:cubicBezTo>
                  <a:cubicBezTo>
                    <a:pt x="1170" y="836"/>
                    <a:pt x="1170" y="856"/>
                    <a:pt x="1176" y="853"/>
                  </a:cubicBezTo>
                  <a:cubicBezTo>
                    <a:pt x="1182" y="849"/>
                    <a:pt x="1180" y="825"/>
                    <a:pt x="1173" y="814"/>
                  </a:cubicBezTo>
                  <a:cubicBezTo>
                    <a:pt x="1166" y="803"/>
                    <a:pt x="1169" y="788"/>
                    <a:pt x="1178" y="791"/>
                  </a:cubicBezTo>
                  <a:cubicBezTo>
                    <a:pt x="1188" y="794"/>
                    <a:pt x="1178" y="810"/>
                    <a:pt x="1183" y="816"/>
                  </a:cubicBezTo>
                  <a:cubicBezTo>
                    <a:pt x="1188" y="821"/>
                    <a:pt x="1193" y="810"/>
                    <a:pt x="1204" y="804"/>
                  </a:cubicBezTo>
                  <a:cubicBezTo>
                    <a:pt x="1215" y="798"/>
                    <a:pt x="1199" y="780"/>
                    <a:pt x="1203" y="771"/>
                  </a:cubicBezTo>
                  <a:cubicBezTo>
                    <a:pt x="1207" y="761"/>
                    <a:pt x="1220" y="778"/>
                    <a:pt x="1224" y="795"/>
                  </a:cubicBezTo>
                  <a:cubicBezTo>
                    <a:pt x="1229" y="811"/>
                    <a:pt x="1213" y="810"/>
                    <a:pt x="1213" y="819"/>
                  </a:cubicBezTo>
                  <a:cubicBezTo>
                    <a:pt x="1213" y="828"/>
                    <a:pt x="1198" y="824"/>
                    <a:pt x="1193" y="828"/>
                  </a:cubicBezTo>
                  <a:cubicBezTo>
                    <a:pt x="1188" y="833"/>
                    <a:pt x="1191" y="864"/>
                    <a:pt x="1197" y="865"/>
                  </a:cubicBezTo>
                  <a:cubicBezTo>
                    <a:pt x="1203" y="866"/>
                    <a:pt x="1207" y="839"/>
                    <a:pt x="1211" y="853"/>
                  </a:cubicBezTo>
                  <a:cubicBezTo>
                    <a:pt x="1215" y="866"/>
                    <a:pt x="1230" y="835"/>
                    <a:pt x="1234" y="848"/>
                  </a:cubicBezTo>
                  <a:cubicBezTo>
                    <a:pt x="1238" y="860"/>
                    <a:pt x="1256" y="874"/>
                    <a:pt x="1263" y="871"/>
                  </a:cubicBezTo>
                  <a:cubicBezTo>
                    <a:pt x="1270" y="868"/>
                    <a:pt x="1260" y="855"/>
                    <a:pt x="1249" y="854"/>
                  </a:cubicBezTo>
                  <a:cubicBezTo>
                    <a:pt x="1238" y="853"/>
                    <a:pt x="1240" y="835"/>
                    <a:pt x="1250" y="835"/>
                  </a:cubicBezTo>
                  <a:cubicBezTo>
                    <a:pt x="1260" y="834"/>
                    <a:pt x="1278" y="860"/>
                    <a:pt x="1277" y="870"/>
                  </a:cubicBezTo>
                  <a:cubicBezTo>
                    <a:pt x="1277" y="879"/>
                    <a:pt x="1268" y="878"/>
                    <a:pt x="1259" y="888"/>
                  </a:cubicBezTo>
                  <a:cubicBezTo>
                    <a:pt x="1251" y="897"/>
                    <a:pt x="1239" y="872"/>
                    <a:pt x="1229" y="873"/>
                  </a:cubicBezTo>
                  <a:cubicBezTo>
                    <a:pt x="1219" y="874"/>
                    <a:pt x="1229" y="889"/>
                    <a:pt x="1234" y="900"/>
                  </a:cubicBezTo>
                  <a:cubicBezTo>
                    <a:pt x="1238" y="911"/>
                    <a:pt x="1221" y="926"/>
                    <a:pt x="1234" y="934"/>
                  </a:cubicBezTo>
                  <a:cubicBezTo>
                    <a:pt x="1248" y="943"/>
                    <a:pt x="1244" y="929"/>
                    <a:pt x="1246" y="923"/>
                  </a:cubicBezTo>
                  <a:cubicBezTo>
                    <a:pt x="1249" y="917"/>
                    <a:pt x="1259" y="924"/>
                    <a:pt x="1266" y="930"/>
                  </a:cubicBezTo>
                  <a:cubicBezTo>
                    <a:pt x="1272" y="935"/>
                    <a:pt x="1273" y="917"/>
                    <a:pt x="1273" y="910"/>
                  </a:cubicBezTo>
                  <a:cubicBezTo>
                    <a:pt x="1273" y="903"/>
                    <a:pt x="1285" y="907"/>
                    <a:pt x="1291" y="917"/>
                  </a:cubicBezTo>
                  <a:cubicBezTo>
                    <a:pt x="1298" y="926"/>
                    <a:pt x="1298" y="906"/>
                    <a:pt x="1308" y="908"/>
                  </a:cubicBezTo>
                  <a:cubicBezTo>
                    <a:pt x="1317" y="910"/>
                    <a:pt x="1311" y="924"/>
                    <a:pt x="1311" y="933"/>
                  </a:cubicBezTo>
                  <a:cubicBezTo>
                    <a:pt x="1311" y="941"/>
                    <a:pt x="1327" y="926"/>
                    <a:pt x="1326" y="935"/>
                  </a:cubicBezTo>
                  <a:cubicBezTo>
                    <a:pt x="1325" y="937"/>
                    <a:pt x="1326" y="938"/>
                    <a:pt x="1326" y="939"/>
                  </a:cubicBezTo>
                  <a:cubicBezTo>
                    <a:pt x="1334" y="933"/>
                    <a:pt x="1343" y="927"/>
                    <a:pt x="1350" y="922"/>
                  </a:cubicBezTo>
                  <a:cubicBezTo>
                    <a:pt x="1366" y="911"/>
                    <a:pt x="1337" y="904"/>
                    <a:pt x="1342" y="890"/>
                  </a:cubicBezTo>
                  <a:close/>
                  <a:moveTo>
                    <a:pt x="26" y="1001"/>
                  </a:moveTo>
                  <a:cubicBezTo>
                    <a:pt x="45" y="993"/>
                    <a:pt x="53" y="984"/>
                    <a:pt x="45" y="974"/>
                  </a:cubicBezTo>
                  <a:cubicBezTo>
                    <a:pt x="37" y="965"/>
                    <a:pt x="12" y="1007"/>
                    <a:pt x="26" y="1001"/>
                  </a:cubicBezTo>
                  <a:close/>
                  <a:moveTo>
                    <a:pt x="159" y="931"/>
                  </a:moveTo>
                  <a:cubicBezTo>
                    <a:pt x="142" y="924"/>
                    <a:pt x="96" y="952"/>
                    <a:pt x="112" y="954"/>
                  </a:cubicBezTo>
                  <a:cubicBezTo>
                    <a:pt x="123" y="956"/>
                    <a:pt x="128" y="945"/>
                    <a:pt x="140" y="945"/>
                  </a:cubicBezTo>
                  <a:cubicBezTo>
                    <a:pt x="153" y="945"/>
                    <a:pt x="176" y="937"/>
                    <a:pt x="159" y="931"/>
                  </a:cubicBezTo>
                  <a:close/>
                  <a:moveTo>
                    <a:pt x="554" y="747"/>
                  </a:moveTo>
                  <a:cubicBezTo>
                    <a:pt x="555" y="739"/>
                    <a:pt x="543" y="739"/>
                    <a:pt x="527" y="757"/>
                  </a:cubicBezTo>
                  <a:cubicBezTo>
                    <a:pt x="511" y="775"/>
                    <a:pt x="498" y="785"/>
                    <a:pt x="496" y="793"/>
                  </a:cubicBezTo>
                  <a:cubicBezTo>
                    <a:pt x="493" y="802"/>
                    <a:pt x="476" y="792"/>
                    <a:pt x="470" y="803"/>
                  </a:cubicBezTo>
                  <a:cubicBezTo>
                    <a:pt x="465" y="814"/>
                    <a:pt x="474" y="838"/>
                    <a:pt x="485" y="830"/>
                  </a:cubicBezTo>
                  <a:cubicBezTo>
                    <a:pt x="496" y="822"/>
                    <a:pt x="497" y="830"/>
                    <a:pt x="504" y="830"/>
                  </a:cubicBezTo>
                  <a:cubicBezTo>
                    <a:pt x="511" y="830"/>
                    <a:pt x="543" y="808"/>
                    <a:pt x="550" y="797"/>
                  </a:cubicBezTo>
                  <a:cubicBezTo>
                    <a:pt x="557" y="786"/>
                    <a:pt x="537" y="783"/>
                    <a:pt x="536" y="776"/>
                  </a:cubicBezTo>
                  <a:cubicBezTo>
                    <a:pt x="536" y="769"/>
                    <a:pt x="553" y="769"/>
                    <a:pt x="561" y="764"/>
                  </a:cubicBezTo>
                  <a:cubicBezTo>
                    <a:pt x="570" y="760"/>
                    <a:pt x="554" y="756"/>
                    <a:pt x="554" y="747"/>
                  </a:cubicBezTo>
                  <a:close/>
                  <a:moveTo>
                    <a:pt x="57" y="655"/>
                  </a:moveTo>
                  <a:cubicBezTo>
                    <a:pt x="56" y="643"/>
                    <a:pt x="22" y="654"/>
                    <a:pt x="26" y="666"/>
                  </a:cubicBezTo>
                  <a:cubicBezTo>
                    <a:pt x="30" y="678"/>
                    <a:pt x="62" y="685"/>
                    <a:pt x="75" y="681"/>
                  </a:cubicBezTo>
                  <a:cubicBezTo>
                    <a:pt x="87" y="677"/>
                    <a:pt x="91" y="665"/>
                    <a:pt x="82" y="657"/>
                  </a:cubicBezTo>
                  <a:cubicBezTo>
                    <a:pt x="74" y="649"/>
                    <a:pt x="59" y="668"/>
                    <a:pt x="57" y="655"/>
                  </a:cubicBezTo>
                  <a:close/>
                  <a:moveTo>
                    <a:pt x="438" y="2378"/>
                  </a:moveTo>
                  <a:cubicBezTo>
                    <a:pt x="418" y="2380"/>
                    <a:pt x="429" y="2429"/>
                    <a:pt x="439" y="2421"/>
                  </a:cubicBezTo>
                  <a:cubicBezTo>
                    <a:pt x="447" y="2415"/>
                    <a:pt x="460" y="2414"/>
                    <a:pt x="464" y="2406"/>
                  </a:cubicBezTo>
                  <a:cubicBezTo>
                    <a:pt x="470" y="2396"/>
                    <a:pt x="457" y="2375"/>
                    <a:pt x="438" y="2378"/>
                  </a:cubicBezTo>
                  <a:close/>
                  <a:moveTo>
                    <a:pt x="412" y="2348"/>
                  </a:moveTo>
                  <a:cubicBezTo>
                    <a:pt x="400" y="2349"/>
                    <a:pt x="408" y="2370"/>
                    <a:pt x="415" y="2365"/>
                  </a:cubicBezTo>
                  <a:cubicBezTo>
                    <a:pt x="428" y="2356"/>
                    <a:pt x="423" y="2346"/>
                    <a:pt x="412" y="2348"/>
                  </a:cubicBezTo>
                  <a:close/>
                  <a:moveTo>
                    <a:pt x="290" y="2308"/>
                  </a:moveTo>
                  <a:cubicBezTo>
                    <a:pt x="300" y="2319"/>
                    <a:pt x="308" y="2316"/>
                    <a:pt x="311" y="2306"/>
                  </a:cubicBezTo>
                  <a:cubicBezTo>
                    <a:pt x="314" y="2297"/>
                    <a:pt x="279" y="2296"/>
                    <a:pt x="290" y="2308"/>
                  </a:cubicBezTo>
                  <a:close/>
                  <a:moveTo>
                    <a:pt x="345" y="2332"/>
                  </a:moveTo>
                  <a:cubicBezTo>
                    <a:pt x="353" y="2343"/>
                    <a:pt x="361" y="2345"/>
                    <a:pt x="367" y="2335"/>
                  </a:cubicBezTo>
                  <a:cubicBezTo>
                    <a:pt x="373" y="2325"/>
                    <a:pt x="336" y="2318"/>
                    <a:pt x="345" y="2332"/>
                  </a:cubicBezTo>
                  <a:close/>
                  <a:moveTo>
                    <a:pt x="3546" y="1287"/>
                  </a:moveTo>
                  <a:cubicBezTo>
                    <a:pt x="3545" y="1277"/>
                    <a:pt x="3514" y="1285"/>
                    <a:pt x="3499" y="1274"/>
                  </a:cubicBezTo>
                  <a:cubicBezTo>
                    <a:pt x="3485" y="1262"/>
                    <a:pt x="3460" y="1314"/>
                    <a:pt x="3455" y="1336"/>
                  </a:cubicBezTo>
                  <a:cubicBezTo>
                    <a:pt x="3449" y="1358"/>
                    <a:pt x="3411" y="1382"/>
                    <a:pt x="3411" y="1382"/>
                  </a:cubicBezTo>
                  <a:cubicBezTo>
                    <a:pt x="3411" y="1382"/>
                    <a:pt x="3300" y="1383"/>
                    <a:pt x="3290" y="1383"/>
                  </a:cubicBezTo>
                  <a:cubicBezTo>
                    <a:pt x="3284" y="1383"/>
                    <a:pt x="3258" y="1405"/>
                    <a:pt x="3243" y="1419"/>
                  </a:cubicBezTo>
                  <a:cubicBezTo>
                    <a:pt x="3244" y="1419"/>
                    <a:pt x="3244" y="1420"/>
                    <a:pt x="3245" y="1420"/>
                  </a:cubicBezTo>
                  <a:cubicBezTo>
                    <a:pt x="3256" y="1441"/>
                    <a:pt x="3215" y="1453"/>
                    <a:pt x="3176" y="1455"/>
                  </a:cubicBezTo>
                  <a:cubicBezTo>
                    <a:pt x="3164" y="1455"/>
                    <a:pt x="3155" y="1456"/>
                    <a:pt x="3148" y="1457"/>
                  </a:cubicBezTo>
                  <a:cubicBezTo>
                    <a:pt x="3149" y="1462"/>
                    <a:pt x="3150" y="1467"/>
                    <a:pt x="3150" y="1471"/>
                  </a:cubicBezTo>
                  <a:cubicBezTo>
                    <a:pt x="3150" y="1474"/>
                    <a:pt x="3145" y="1477"/>
                    <a:pt x="3140" y="1480"/>
                  </a:cubicBezTo>
                  <a:cubicBezTo>
                    <a:pt x="3134" y="1492"/>
                    <a:pt x="3086" y="1516"/>
                    <a:pt x="3059" y="1530"/>
                  </a:cubicBezTo>
                  <a:cubicBezTo>
                    <a:pt x="3029" y="1545"/>
                    <a:pt x="2989" y="1537"/>
                    <a:pt x="2989" y="1514"/>
                  </a:cubicBezTo>
                  <a:cubicBezTo>
                    <a:pt x="2989" y="1491"/>
                    <a:pt x="3011" y="1495"/>
                    <a:pt x="3015" y="1506"/>
                  </a:cubicBezTo>
                  <a:cubicBezTo>
                    <a:pt x="3017" y="1510"/>
                    <a:pt x="3022" y="1507"/>
                    <a:pt x="3029" y="1502"/>
                  </a:cubicBezTo>
                  <a:cubicBezTo>
                    <a:pt x="3022" y="1495"/>
                    <a:pt x="3022" y="1484"/>
                    <a:pt x="3024" y="1475"/>
                  </a:cubicBezTo>
                  <a:cubicBezTo>
                    <a:pt x="3015" y="1471"/>
                    <a:pt x="3029" y="1436"/>
                    <a:pt x="3011" y="1430"/>
                  </a:cubicBezTo>
                  <a:cubicBezTo>
                    <a:pt x="2992" y="1424"/>
                    <a:pt x="2970" y="1456"/>
                    <a:pt x="2973" y="1436"/>
                  </a:cubicBezTo>
                  <a:cubicBezTo>
                    <a:pt x="2976" y="1416"/>
                    <a:pt x="3004" y="1399"/>
                    <a:pt x="2987" y="1372"/>
                  </a:cubicBezTo>
                  <a:cubicBezTo>
                    <a:pt x="2970" y="1346"/>
                    <a:pt x="2939" y="1346"/>
                    <a:pt x="2933" y="1366"/>
                  </a:cubicBezTo>
                  <a:cubicBezTo>
                    <a:pt x="2926" y="1386"/>
                    <a:pt x="2904" y="1377"/>
                    <a:pt x="2897" y="1392"/>
                  </a:cubicBezTo>
                  <a:cubicBezTo>
                    <a:pt x="2889" y="1408"/>
                    <a:pt x="2881" y="1442"/>
                    <a:pt x="2887" y="1467"/>
                  </a:cubicBezTo>
                  <a:cubicBezTo>
                    <a:pt x="2894" y="1492"/>
                    <a:pt x="2886" y="1505"/>
                    <a:pt x="2862" y="1519"/>
                  </a:cubicBezTo>
                  <a:cubicBezTo>
                    <a:pt x="2839" y="1533"/>
                    <a:pt x="2827" y="1497"/>
                    <a:pt x="2836" y="1452"/>
                  </a:cubicBezTo>
                  <a:cubicBezTo>
                    <a:pt x="2842" y="1420"/>
                    <a:pt x="2859" y="1391"/>
                    <a:pt x="2844" y="1391"/>
                  </a:cubicBezTo>
                  <a:cubicBezTo>
                    <a:pt x="2828" y="1391"/>
                    <a:pt x="2864" y="1353"/>
                    <a:pt x="2897" y="1346"/>
                  </a:cubicBezTo>
                  <a:cubicBezTo>
                    <a:pt x="2929" y="1338"/>
                    <a:pt x="2970" y="1341"/>
                    <a:pt x="2970" y="1332"/>
                  </a:cubicBezTo>
                  <a:cubicBezTo>
                    <a:pt x="2970" y="1330"/>
                    <a:pt x="2972" y="1328"/>
                    <a:pt x="2974" y="1327"/>
                  </a:cubicBezTo>
                  <a:cubicBezTo>
                    <a:pt x="2967" y="1322"/>
                    <a:pt x="2960" y="1317"/>
                    <a:pt x="2954" y="1314"/>
                  </a:cubicBezTo>
                  <a:cubicBezTo>
                    <a:pt x="2953" y="1316"/>
                    <a:pt x="2952" y="1317"/>
                    <a:pt x="2950" y="1319"/>
                  </a:cubicBezTo>
                  <a:cubicBezTo>
                    <a:pt x="2937" y="1328"/>
                    <a:pt x="2940" y="1305"/>
                    <a:pt x="2917" y="1305"/>
                  </a:cubicBezTo>
                  <a:cubicBezTo>
                    <a:pt x="2894" y="1305"/>
                    <a:pt x="2870" y="1327"/>
                    <a:pt x="2851" y="1317"/>
                  </a:cubicBezTo>
                  <a:cubicBezTo>
                    <a:pt x="2833" y="1308"/>
                    <a:pt x="2842" y="1296"/>
                    <a:pt x="2825" y="1296"/>
                  </a:cubicBezTo>
                  <a:cubicBezTo>
                    <a:pt x="2808" y="1296"/>
                    <a:pt x="2837" y="1263"/>
                    <a:pt x="2812" y="1277"/>
                  </a:cubicBezTo>
                  <a:cubicBezTo>
                    <a:pt x="2787" y="1291"/>
                    <a:pt x="2750" y="1325"/>
                    <a:pt x="2733" y="1310"/>
                  </a:cubicBezTo>
                  <a:cubicBezTo>
                    <a:pt x="2716" y="1294"/>
                    <a:pt x="2700" y="1314"/>
                    <a:pt x="2688" y="1302"/>
                  </a:cubicBezTo>
                  <a:cubicBezTo>
                    <a:pt x="2675" y="1289"/>
                    <a:pt x="2731" y="1255"/>
                    <a:pt x="2758" y="1257"/>
                  </a:cubicBezTo>
                  <a:cubicBezTo>
                    <a:pt x="2764" y="1257"/>
                    <a:pt x="2770" y="1254"/>
                    <a:pt x="2776" y="1250"/>
                  </a:cubicBezTo>
                  <a:cubicBezTo>
                    <a:pt x="2762" y="1245"/>
                    <a:pt x="2733" y="1233"/>
                    <a:pt x="2726" y="1243"/>
                  </a:cubicBezTo>
                  <a:cubicBezTo>
                    <a:pt x="2716" y="1254"/>
                    <a:pt x="2703" y="1247"/>
                    <a:pt x="2695" y="1237"/>
                  </a:cubicBezTo>
                  <a:cubicBezTo>
                    <a:pt x="2688" y="1228"/>
                    <a:pt x="2679" y="1240"/>
                    <a:pt x="2666" y="1226"/>
                  </a:cubicBezTo>
                  <a:cubicBezTo>
                    <a:pt x="2654" y="1211"/>
                    <a:pt x="2641" y="1222"/>
                    <a:pt x="2634" y="1225"/>
                  </a:cubicBezTo>
                  <a:cubicBezTo>
                    <a:pt x="2627" y="1228"/>
                    <a:pt x="2617" y="1220"/>
                    <a:pt x="2604" y="1215"/>
                  </a:cubicBezTo>
                  <a:cubicBezTo>
                    <a:pt x="2590" y="1209"/>
                    <a:pt x="2601" y="1196"/>
                    <a:pt x="2589" y="1187"/>
                  </a:cubicBezTo>
                  <a:cubicBezTo>
                    <a:pt x="2578" y="1179"/>
                    <a:pt x="2577" y="1203"/>
                    <a:pt x="2577" y="1203"/>
                  </a:cubicBezTo>
                  <a:cubicBezTo>
                    <a:pt x="1608" y="1208"/>
                    <a:pt x="1608" y="1208"/>
                    <a:pt x="1608" y="1208"/>
                  </a:cubicBezTo>
                  <a:cubicBezTo>
                    <a:pt x="1609" y="1210"/>
                    <a:pt x="1610" y="1212"/>
                    <a:pt x="1611" y="1213"/>
                  </a:cubicBezTo>
                  <a:cubicBezTo>
                    <a:pt x="1623" y="1225"/>
                    <a:pt x="1614" y="1235"/>
                    <a:pt x="1617" y="1250"/>
                  </a:cubicBezTo>
                  <a:cubicBezTo>
                    <a:pt x="1621" y="1264"/>
                    <a:pt x="1618" y="1285"/>
                    <a:pt x="1607" y="1285"/>
                  </a:cubicBezTo>
                  <a:cubicBezTo>
                    <a:pt x="1595" y="1285"/>
                    <a:pt x="1593" y="1272"/>
                    <a:pt x="1602" y="1268"/>
                  </a:cubicBezTo>
                  <a:cubicBezTo>
                    <a:pt x="1610" y="1263"/>
                    <a:pt x="1606" y="1246"/>
                    <a:pt x="1597" y="1246"/>
                  </a:cubicBezTo>
                  <a:cubicBezTo>
                    <a:pt x="1592" y="1246"/>
                    <a:pt x="1590" y="1240"/>
                    <a:pt x="1590" y="1233"/>
                  </a:cubicBezTo>
                  <a:cubicBezTo>
                    <a:pt x="1574" y="1237"/>
                    <a:pt x="1556" y="1235"/>
                    <a:pt x="1535" y="1233"/>
                  </a:cubicBezTo>
                  <a:cubicBezTo>
                    <a:pt x="1535" y="1234"/>
                    <a:pt x="1535" y="1235"/>
                    <a:pt x="1536" y="1236"/>
                  </a:cubicBezTo>
                  <a:cubicBezTo>
                    <a:pt x="1536" y="1245"/>
                    <a:pt x="1541" y="1266"/>
                    <a:pt x="1554" y="1282"/>
                  </a:cubicBezTo>
                  <a:cubicBezTo>
                    <a:pt x="1566" y="1299"/>
                    <a:pt x="1557" y="1309"/>
                    <a:pt x="1569" y="1315"/>
                  </a:cubicBezTo>
                  <a:cubicBezTo>
                    <a:pt x="1581" y="1321"/>
                    <a:pt x="1580" y="1328"/>
                    <a:pt x="1569" y="1327"/>
                  </a:cubicBezTo>
                  <a:cubicBezTo>
                    <a:pt x="1558" y="1325"/>
                    <a:pt x="1566" y="1335"/>
                    <a:pt x="1562" y="1359"/>
                  </a:cubicBezTo>
                  <a:cubicBezTo>
                    <a:pt x="1558" y="1382"/>
                    <a:pt x="1559" y="1431"/>
                    <a:pt x="1557" y="1445"/>
                  </a:cubicBezTo>
                  <a:cubicBezTo>
                    <a:pt x="1554" y="1460"/>
                    <a:pt x="1537" y="1484"/>
                    <a:pt x="1547" y="1500"/>
                  </a:cubicBezTo>
                  <a:cubicBezTo>
                    <a:pt x="1557" y="1516"/>
                    <a:pt x="1564" y="1537"/>
                    <a:pt x="1559" y="1557"/>
                  </a:cubicBezTo>
                  <a:cubicBezTo>
                    <a:pt x="1554" y="1576"/>
                    <a:pt x="1554" y="1588"/>
                    <a:pt x="1563" y="1603"/>
                  </a:cubicBezTo>
                  <a:cubicBezTo>
                    <a:pt x="1571" y="1618"/>
                    <a:pt x="1564" y="1644"/>
                    <a:pt x="1574" y="1649"/>
                  </a:cubicBezTo>
                  <a:cubicBezTo>
                    <a:pt x="1583" y="1654"/>
                    <a:pt x="1592" y="1665"/>
                    <a:pt x="1600" y="1679"/>
                  </a:cubicBezTo>
                  <a:cubicBezTo>
                    <a:pt x="1609" y="1693"/>
                    <a:pt x="1617" y="1685"/>
                    <a:pt x="1618" y="1699"/>
                  </a:cubicBezTo>
                  <a:cubicBezTo>
                    <a:pt x="1620" y="1713"/>
                    <a:pt x="1620" y="1715"/>
                    <a:pt x="1632" y="1721"/>
                  </a:cubicBezTo>
                  <a:cubicBezTo>
                    <a:pt x="1645" y="1726"/>
                    <a:pt x="1637" y="1740"/>
                    <a:pt x="1637" y="1748"/>
                  </a:cubicBezTo>
                  <a:cubicBezTo>
                    <a:pt x="1637" y="1756"/>
                    <a:pt x="1653" y="1770"/>
                    <a:pt x="1674" y="1788"/>
                  </a:cubicBezTo>
                  <a:cubicBezTo>
                    <a:pt x="1694" y="1806"/>
                    <a:pt x="1677" y="1821"/>
                    <a:pt x="1692" y="1821"/>
                  </a:cubicBezTo>
                  <a:cubicBezTo>
                    <a:pt x="1706" y="1821"/>
                    <a:pt x="1720" y="1829"/>
                    <a:pt x="1735" y="1839"/>
                  </a:cubicBezTo>
                  <a:cubicBezTo>
                    <a:pt x="1750" y="1848"/>
                    <a:pt x="1755" y="1842"/>
                    <a:pt x="1765" y="1845"/>
                  </a:cubicBezTo>
                  <a:cubicBezTo>
                    <a:pt x="1775" y="1847"/>
                    <a:pt x="1794" y="1869"/>
                    <a:pt x="1798" y="1884"/>
                  </a:cubicBezTo>
                  <a:cubicBezTo>
                    <a:pt x="1799" y="1891"/>
                    <a:pt x="1802" y="1898"/>
                    <a:pt x="1806" y="1906"/>
                  </a:cubicBezTo>
                  <a:cubicBezTo>
                    <a:pt x="1886" y="1895"/>
                    <a:pt x="1886" y="1895"/>
                    <a:pt x="1886" y="1895"/>
                  </a:cubicBezTo>
                  <a:cubicBezTo>
                    <a:pt x="1886" y="1895"/>
                    <a:pt x="1911" y="1913"/>
                    <a:pt x="1926" y="1916"/>
                  </a:cubicBezTo>
                  <a:cubicBezTo>
                    <a:pt x="1940" y="1920"/>
                    <a:pt x="2016" y="1948"/>
                    <a:pt x="2016" y="1948"/>
                  </a:cubicBezTo>
                  <a:cubicBezTo>
                    <a:pt x="2116" y="1947"/>
                    <a:pt x="2116" y="1947"/>
                    <a:pt x="2116" y="1947"/>
                  </a:cubicBezTo>
                  <a:cubicBezTo>
                    <a:pt x="2128" y="1932"/>
                    <a:pt x="2128" y="1932"/>
                    <a:pt x="2128" y="1932"/>
                  </a:cubicBezTo>
                  <a:cubicBezTo>
                    <a:pt x="2183" y="1932"/>
                    <a:pt x="2183" y="1932"/>
                    <a:pt x="2183" y="1932"/>
                  </a:cubicBezTo>
                  <a:cubicBezTo>
                    <a:pt x="2183" y="1932"/>
                    <a:pt x="2218" y="1966"/>
                    <a:pt x="2223" y="1968"/>
                  </a:cubicBezTo>
                  <a:cubicBezTo>
                    <a:pt x="2228" y="1969"/>
                    <a:pt x="2246" y="1985"/>
                    <a:pt x="2246" y="1995"/>
                  </a:cubicBezTo>
                  <a:cubicBezTo>
                    <a:pt x="2246" y="2005"/>
                    <a:pt x="2250" y="2014"/>
                    <a:pt x="2258" y="2018"/>
                  </a:cubicBezTo>
                  <a:cubicBezTo>
                    <a:pt x="2266" y="2022"/>
                    <a:pt x="2295" y="2040"/>
                    <a:pt x="2299" y="2039"/>
                  </a:cubicBezTo>
                  <a:cubicBezTo>
                    <a:pt x="2303" y="2037"/>
                    <a:pt x="2311" y="2005"/>
                    <a:pt x="2326" y="2006"/>
                  </a:cubicBezTo>
                  <a:cubicBezTo>
                    <a:pt x="2341" y="2007"/>
                    <a:pt x="2382" y="2019"/>
                    <a:pt x="2389" y="2042"/>
                  </a:cubicBezTo>
                  <a:cubicBezTo>
                    <a:pt x="2396" y="2065"/>
                    <a:pt x="2416" y="2085"/>
                    <a:pt x="2422" y="2089"/>
                  </a:cubicBezTo>
                  <a:cubicBezTo>
                    <a:pt x="2429" y="2094"/>
                    <a:pt x="2426" y="2109"/>
                    <a:pt x="2431" y="2116"/>
                  </a:cubicBezTo>
                  <a:cubicBezTo>
                    <a:pt x="2436" y="2124"/>
                    <a:pt x="2435" y="2138"/>
                    <a:pt x="2441" y="2138"/>
                  </a:cubicBezTo>
                  <a:cubicBezTo>
                    <a:pt x="2446" y="2138"/>
                    <a:pt x="2476" y="2156"/>
                    <a:pt x="2490" y="2155"/>
                  </a:cubicBezTo>
                  <a:cubicBezTo>
                    <a:pt x="2494" y="2155"/>
                    <a:pt x="2499" y="2157"/>
                    <a:pt x="2504" y="2161"/>
                  </a:cubicBezTo>
                  <a:cubicBezTo>
                    <a:pt x="2506" y="2133"/>
                    <a:pt x="2477" y="2128"/>
                    <a:pt x="2494" y="2115"/>
                  </a:cubicBezTo>
                  <a:cubicBezTo>
                    <a:pt x="2514" y="2101"/>
                    <a:pt x="2493" y="2088"/>
                    <a:pt x="2503" y="2082"/>
                  </a:cubicBezTo>
                  <a:cubicBezTo>
                    <a:pt x="2512" y="2076"/>
                    <a:pt x="2529" y="2069"/>
                    <a:pt x="2529" y="2060"/>
                  </a:cubicBezTo>
                  <a:cubicBezTo>
                    <a:pt x="2529" y="2051"/>
                    <a:pt x="2537" y="2051"/>
                    <a:pt x="2550" y="2052"/>
                  </a:cubicBezTo>
                  <a:cubicBezTo>
                    <a:pt x="2562" y="2054"/>
                    <a:pt x="2585" y="2032"/>
                    <a:pt x="2584" y="2023"/>
                  </a:cubicBezTo>
                  <a:cubicBezTo>
                    <a:pt x="2582" y="2015"/>
                    <a:pt x="2586" y="2013"/>
                    <a:pt x="2601" y="2016"/>
                  </a:cubicBezTo>
                  <a:cubicBezTo>
                    <a:pt x="2616" y="2019"/>
                    <a:pt x="2614" y="1999"/>
                    <a:pt x="2623" y="2002"/>
                  </a:cubicBezTo>
                  <a:cubicBezTo>
                    <a:pt x="2632" y="2005"/>
                    <a:pt x="2640" y="2011"/>
                    <a:pt x="2641" y="2004"/>
                  </a:cubicBezTo>
                  <a:cubicBezTo>
                    <a:pt x="2642" y="1997"/>
                    <a:pt x="2651" y="1998"/>
                    <a:pt x="2658" y="2008"/>
                  </a:cubicBezTo>
                  <a:cubicBezTo>
                    <a:pt x="2665" y="2017"/>
                    <a:pt x="2685" y="2019"/>
                    <a:pt x="2687" y="2009"/>
                  </a:cubicBezTo>
                  <a:cubicBezTo>
                    <a:pt x="2688" y="1998"/>
                    <a:pt x="2700" y="2009"/>
                    <a:pt x="2710" y="2019"/>
                  </a:cubicBezTo>
                  <a:cubicBezTo>
                    <a:pt x="2720" y="2030"/>
                    <a:pt x="2725" y="2027"/>
                    <a:pt x="2740" y="2028"/>
                  </a:cubicBezTo>
                  <a:cubicBezTo>
                    <a:pt x="2755" y="2029"/>
                    <a:pt x="2755" y="2025"/>
                    <a:pt x="2756" y="2016"/>
                  </a:cubicBezTo>
                  <a:cubicBezTo>
                    <a:pt x="2756" y="2006"/>
                    <a:pt x="2772" y="2036"/>
                    <a:pt x="2787" y="2037"/>
                  </a:cubicBezTo>
                  <a:cubicBezTo>
                    <a:pt x="2802" y="2039"/>
                    <a:pt x="2790" y="2028"/>
                    <a:pt x="2779" y="2019"/>
                  </a:cubicBezTo>
                  <a:cubicBezTo>
                    <a:pt x="2768" y="2011"/>
                    <a:pt x="2781" y="2007"/>
                    <a:pt x="2772" y="2000"/>
                  </a:cubicBezTo>
                  <a:cubicBezTo>
                    <a:pt x="2763" y="1993"/>
                    <a:pt x="2784" y="1984"/>
                    <a:pt x="2802" y="1984"/>
                  </a:cubicBezTo>
                  <a:cubicBezTo>
                    <a:pt x="2821" y="1985"/>
                    <a:pt x="2820" y="1990"/>
                    <a:pt x="2827" y="1979"/>
                  </a:cubicBezTo>
                  <a:cubicBezTo>
                    <a:pt x="2834" y="1968"/>
                    <a:pt x="2841" y="1979"/>
                    <a:pt x="2841" y="1988"/>
                  </a:cubicBezTo>
                  <a:cubicBezTo>
                    <a:pt x="2841" y="1998"/>
                    <a:pt x="2872" y="1983"/>
                    <a:pt x="2888" y="1983"/>
                  </a:cubicBezTo>
                  <a:cubicBezTo>
                    <a:pt x="2904" y="1983"/>
                    <a:pt x="2919" y="1997"/>
                    <a:pt x="2921" y="2006"/>
                  </a:cubicBezTo>
                  <a:cubicBezTo>
                    <a:pt x="2922" y="2016"/>
                    <a:pt x="2933" y="2020"/>
                    <a:pt x="2945" y="2010"/>
                  </a:cubicBezTo>
                  <a:cubicBezTo>
                    <a:pt x="2957" y="2000"/>
                    <a:pt x="2967" y="1988"/>
                    <a:pt x="2978" y="1999"/>
                  </a:cubicBezTo>
                  <a:cubicBezTo>
                    <a:pt x="2989" y="2010"/>
                    <a:pt x="3000" y="2025"/>
                    <a:pt x="3013" y="2038"/>
                  </a:cubicBezTo>
                  <a:cubicBezTo>
                    <a:pt x="3026" y="2051"/>
                    <a:pt x="3007" y="2068"/>
                    <a:pt x="3014" y="2078"/>
                  </a:cubicBezTo>
                  <a:cubicBezTo>
                    <a:pt x="3021" y="2088"/>
                    <a:pt x="3013" y="2102"/>
                    <a:pt x="3029" y="2113"/>
                  </a:cubicBezTo>
                  <a:cubicBezTo>
                    <a:pt x="3044" y="2124"/>
                    <a:pt x="3030" y="2147"/>
                    <a:pt x="3043" y="2150"/>
                  </a:cubicBezTo>
                  <a:cubicBezTo>
                    <a:pt x="3055" y="2153"/>
                    <a:pt x="3065" y="2172"/>
                    <a:pt x="3067" y="2180"/>
                  </a:cubicBezTo>
                  <a:cubicBezTo>
                    <a:pt x="3068" y="2188"/>
                    <a:pt x="3092" y="2198"/>
                    <a:pt x="3093" y="2185"/>
                  </a:cubicBezTo>
                  <a:cubicBezTo>
                    <a:pt x="3095" y="2172"/>
                    <a:pt x="3107" y="2156"/>
                    <a:pt x="3109" y="2144"/>
                  </a:cubicBezTo>
                  <a:cubicBezTo>
                    <a:pt x="3110" y="2131"/>
                    <a:pt x="3100" y="2087"/>
                    <a:pt x="3089" y="2073"/>
                  </a:cubicBezTo>
                  <a:cubicBezTo>
                    <a:pt x="3079" y="2059"/>
                    <a:pt x="3092" y="2055"/>
                    <a:pt x="3079" y="2039"/>
                  </a:cubicBezTo>
                  <a:cubicBezTo>
                    <a:pt x="3067" y="2023"/>
                    <a:pt x="3059" y="1994"/>
                    <a:pt x="3060" y="1970"/>
                  </a:cubicBezTo>
                  <a:cubicBezTo>
                    <a:pt x="3061" y="1947"/>
                    <a:pt x="3088" y="1909"/>
                    <a:pt x="3101" y="1897"/>
                  </a:cubicBezTo>
                  <a:cubicBezTo>
                    <a:pt x="3114" y="1885"/>
                    <a:pt x="3129" y="1892"/>
                    <a:pt x="3132" y="1879"/>
                  </a:cubicBezTo>
                  <a:cubicBezTo>
                    <a:pt x="3135" y="1867"/>
                    <a:pt x="3152" y="1851"/>
                    <a:pt x="3161" y="1851"/>
                  </a:cubicBezTo>
                  <a:cubicBezTo>
                    <a:pt x="3170" y="1851"/>
                    <a:pt x="3181" y="1853"/>
                    <a:pt x="3182" y="1843"/>
                  </a:cubicBezTo>
                  <a:cubicBezTo>
                    <a:pt x="3184" y="1833"/>
                    <a:pt x="3199" y="1821"/>
                    <a:pt x="3220" y="1817"/>
                  </a:cubicBezTo>
                  <a:cubicBezTo>
                    <a:pt x="3240" y="1814"/>
                    <a:pt x="3228" y="1803"/>
                    <a:pt x="3223" y="1794"/>
                  </a:cubicBezTo>
                  <a:cubicBezTo>
                    <a:pt x="3217" y="1785"/>
                    <a:pt x="3227" y="1775"/>
                    <a:pt x="3231" y="1782"/>
                  </a:cubicBezTo>
                  <a:cubicBezTo>
                    <a:pt x="3235" y="1788"/>
                    <a:pt x="3248" y="1789"/>
                    <a:pt x="3256" y="1783"/>
                  </a:cubicBezTo>
                  <a:cubicBezTo>
                    <a:pt x="3263" y="1778"/>
                    <a:pt x="3281" y="1763"/>
                    <a:pt x="3264" y="1762"/>
                  </a:cubicBezTo>
                  <a:cubicBezTo>
                    <a:pt x="3247" y="1761"/>
                    <a:pt x="3243" y="1754"/>
                    <a:pt x="3253" y="1750"/>
                  </a:cubicBezTo>
                  <a:cubicBezTo>
                    <a:pt x="3263" y="1746"/>
                    <a:pt x="3255" y="1728"/>
                    <a:pt x="3241" y="1726"/>
                  </a:cubicBezTo>
                  <a:cubicBezTo>
                    <a:pt x="3227" y="1725"/>
                    <a:pt x="3231" y="1718"/>
                    <a:pt x="3240" y="1709"/>
                  </a:cubicBezTo>
                  <a:cubicBezTo>
                    <a:pt x="3248" y="1700"/>
                    <a:pt x="3227" y="1686"/>
                    <a:pt x="3217" y="1679"/>
                  </a:cubicBezTo>
                  <a:cubicBezTo>
                    <a:pt x="3207" y="1672"/>
                    <a:pt x="3224" y="1668"/>
                    <a:pt x="3231" y="1667"/>
                  </a:cubicBezTo>
                  <a:cubicBezTo>
                    <a:pt x="3239" y="1665"/>
                    <a:pt x="3233" y="1629"/>
                    <a:pt x="3237" y="1621"/>
                  </a:cubicBezTo>
                  <a:cubicBezTo>
                    <a:pt x="3241" y="1612"/>
                    <a:pt x="3254" y="1612"/>
                    <a:pt x="3248" y="1621"/>
                  </a:cubicBezTo>
                  <a:cubicBezTo>
                    <a:pt x="3243" y="1629"/>
                    <a:pt x="3235" y="1644"/>
                    <a:pt x="3245" y="1655"/>
                  </a:cubicBezTo>
                  <a:cubicBezTo>
                    <a:pt x="3256" y="1667"/>
                    <a:pt x="3259" y="1679"/>
                    <a:pt x="3255" y="1697"/>
                  </a:cubicBezTo>
                  <a:cubicBezTo>
                    <a:pt x="3251" y="1715"/>
                    <a:pt x="3259" y="1711"/>
                    <a:pt x="3270" y="1687"/>
                  </a:cubicBezTo>
                  <a:cubicBezTo>
                    <a:pt x="3282" y="1664"/>
                    <a:pt x="3284" y="1644"/>
                    <a:pt x="3276" y="1641"/>
                  </a:cubicBezTo>
                  <a:cubicBezTo>
                    <a:pt x="3268" y="1639"/>
                    <a:pt x="3269" y="1615"/>
                    <a:pt x="3277" y="1626"/>
                  </a:cubicBezTo>
                  <a:cubicBezTo>
                    <a:pt x="3286" y="1637"/>
                    <a:pt x="3289" y="1639"/>
                    <a:pt x="3302" y="1625"/>
                  </a:cubicBezTo>
                  <a:cubicBezTo>
                    <a:pt x="3316" y="1611"/>
                    <a:pt x="3330" y="1587"/>
                    <a:pt x="3321" y="1581"/>
                  </a:cubicBezTo>
                  <a:cubicBezTo>
                    <a:pt x="3312" y="1576"/>
                    <a:pt x="3325" y="1570"/>
                    <a:pt x="3341" y="1571"/>
                  </a:cubicBezTo>
                  <a:cubicBezTo>
                    <a:pt x="3356" y="1572"/>
                    <a:pt x="3390" y="1562"/>
                    <a:pt x="3392" y="1557"/>
                  </a:cubicBezTo>
                  <a:cubicBezTo>
                    <a:pt x="3400" y="1542"/>
                    <a:pt x="3338" y="1564"/>
                    <a:pt x="3338" y="1555"/>
                  </a:cubicBezTo>
                  <a:cubicBezTo>
                    <a:pt x="3338" y="1547"/>
                    <a:pt x="3377" y="1538"/>
                    <a:pt x="3395" y="1537"/>
                  </a:cubicBezTo>
                  <a:cubicBezTo>
                    <a:pt x="3413" y="1537"/>
                    <a:pt x="3404" y="1512"/>
                    <a:pt x="3412" y="1523"/>
                  </a:cubicBezTo>
                  <a:cubicBezTo>
                    <a:pt x="3420" y="1533"/>
                    <a:pt x="3432" y="1531"/>
                    <a:pt x="3442" y="1525"/>
                  </a:cubicBezTo>
                  <a:cubicBezTo>
                    <a:pt x="3452" y="1519"/>
                    <a:pt x="3444" y="1501"/>
                    <a:pt x="3433" y="1498"/>
                  </a:cubicBezTo>
                  <a:cubicBezTo>
                    <a:pt x="3421" y="1495"/>
                    <a:pt x="3441" y="1487"/>
                    <a:pt x="3437" y="1480"/>
                  </a:cubicBezTo>
                  <a:cubicBezTo>
                    <a:pt x="3433" y="1473"/>
                    <a:pt x="3445" y="1445"/>
                    <a:pt x="3460" y="1441"/>
                  </a:cubicBezTo>
                  <a:cubicBezTo>
                    <a:pt x="3475" y="1438"/>
                    <a:pt x="3468" y="1429"/>
                    <a:pt x="3480" y="1429"/>
                  </a:cubicBezTo>
                  <a:cubicBezTo>
                    <a:pt x="3493" y="1429"/>
                    <a:pt x="3495" y="1414"/>
                    <a:pt x="3506" y="1403"/>
                  </a:cubicBezTo>
                  <a:cubicBezTo>
                    <a:pt x="3517" y="1392"/>
                    <a:pt x="3532" y="1420"/>
                    <a:pt x="3550" y="1405"/>
                  </a:cubicBezTo>
                  <a:cubicBezTo>
                    <a:pt x="3557" y="1398"/>
                    <a:pt x="3566" y="1391"/>
                    <a:pt x="3576" y="1385"/>
                  </a:cubicBezTo>
                  <a:cubicBezTo>
                    <a:pt x="3536" y="1332"/>
                    <a:pt x="3547" y="1297"/>
                    <a:pt x="3546" y="12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8" name="Freeform 130"/>
            <p:cNvSpPr>
              <a:spLocks noEditPoints="1"/>
            </p:cNvSpPr>
            <p:nvPr/>
          </p:nvSpPr>
          <p:spPr bwMode="auto">
            <a:xfrm>
              <a:off x="11261726" y="7083425"/>
              <a:ext cx="587375" cy="417513"/>
            </a:xfrm>
            <a:custGeom>
              <a:avLst/>
              <a:gdLst>
                <a:gd name="T0" fmla="*/ 448 w 453"/>
                <a:gd name="T1" fmla="*/ 57 h 322"/>
                <a:gd name="T2" fmla="*/ 412 w 453"/>
                <a:gd name="T3" fmla="*/ 56 h 322"/>
                <a:gd name="T4" fmla="*/ 370 w 453"/>
                <a:gd name="T5" fmla="*/ 46 h 322"/>
                <a:gd name="T6" fmla="*/ 353 w 453"/>
                <a:gd name="T7" fmla="*/ 42 h 322"/>
                <a:gd name="T8" fmla="*/ 326 w 453"/>
                <a:gd name="T9" fmla="*/ 45 h 322"/>
                <a:gd name="T10" fmla="*/ 291 w 453"/>
                <a:gd name="T11" fmla="*/ 28 h 322"/>
                <a:gd name="T12" fmla="*/ 271 w 453"/>
                <a:gd name="T13" fmla="*/ 18 h 322"/>
                <a:gd name="T14" fmla="*/ 211 w 453"/>
                <a:gd name="T15" fmla="*/ 11 h 322"/>
                <a:gd name="T16" fmla="*/ 95 w 453"/>
                <a:gd name="T17" fmla="*/ 10 h 322"/>
                <a:gd name="T18" fmla="*/ 52 w 453"/>
                <a:gd name="T19" fmla="*/ 0 h 322"/>
                <a:gd name="T20" fmla="*/ 23 w 453"/>
                <a:gd name="T21" fmla="*/ 18 h 322"/>
                <a:gd name="T22" fmla="*/ 15 w 453"/>
                <a:gd name="T23" fmla="*/ 43 h 322"/>
                <a:gd name="T24" fmla="*/ 21 w 453"/>
                <a:gd name="T25" fmla="*/ 78 h 322"/>
                <a:gd name="T26" fmla="*/ 31 w 453"/>
                <a:gd name="T27" fmla="*/ 74 h 322"/>
                <a:gd name="T28" fmla="*/ 43 w 453"/>
                <a:gd name="T29" fmla="*/ 75 h 322"/>
                <a:gd name="T30" fmla="*/ 65 w 453"/>
                <a:gd name="T31" fmla="*/ 80 h 322"/>
                <a:gd name="T32" fmla="*/ 79 w 453"/>
                <a:gd name="T33" fmla="*/ 80 h 322"/>
                <a:gd name="T34" fmla="*/ 100 w 453"/>
                <a:gd name="T35" fmla="*/ 84 h 322"/>
                <a:gd name="T36" fmla="*/ 109 w 453"/>
                <a:gd name="T37" fmla="*/ 98 h 322"/>
                <a:gd name="T38" fmla="*/ 86 w 453"/>
                <a:gd name="T39" fmla="*/ 118 h 322"/>
                <a:gd name="T40" fmla="*/ 89 w 453"/>
                <a:gd name="T41" fmla="*/ 151 h 322"/>
                <a:gd name="T42" fmla="*/ 83 w 453"/>
                <a:gd name="T43" fmla="*/ 175 h 322"/>
                <a:gd name="T44" fmla="*/ 74 w 453"/>
                <a:gd name="T45" fmla="*/ 189 h 322"/>
                <a:gd name="T46" fmla="*/ 84 w 453"/>
                <a:gd name="T47" fmla="*/ 208 h 322"/>
                <a:gd name="T48" fmla="*/ 75 w 453"/>
                <a:gd name="T49" fmla="*/ 227 h 322"/>
                <a:gd name="T50" fmla="*/ 83 w 453"/>
                <a:gd name="T51" fmla="*/ 244 h 322"/>
                <a:gd name="T52" fmla="*/ 69 w 453"/>
                <a:gd name="T53" fmla="*/ 266 h 322"/>
                <a:gd name="T54" fmla="*/ 74 w 453"/>
                <a:gd name="T55" fmla="*/ 277 h 322"/>
                <a:gd name="T56" fmla="*/ 93 w 453"/>
                <a:gd name="T57" fmla="*/ 279 h 322"/>
                <a:gd name="T58" fmla="*/ 135 w 453"/>
                <a:gd name="T59" fmla="*/ 319 h 322"/>
                <a:gd name="T60" fmla="*/ 144 w 453"/>
                <a:gd name="T61" fmla="*/ 308 h 322"/>
                <a:gd name="T62" fmla="*/ 164 w 453"/>
                <a:gd name="T63" fmla="*/ 307 h 322"/>
                <a:gd name="T64" fmla="*/ 196 w 453"/>
                <a:gd name="T65" fmla="*/ 294 h 322"/>
                <a:gd name="T66" fmla="*/ 241 w 453"/>
                <a:gd name="T67" fmla="*/ 293 h 322"/>
                <a:gd name="T68" fmla="*/ 266 w 453"/>
                <a:gd name="T69" fmla="*/ 280 h 322"/>
                <a:gd name="T70" fmla="*/ 294 w 453"/>
                <a:gd name="T71" fmla="*/ 262 h 322"/>
                <a:gd name="T72" fmla="*/ 307 w 453"/>
                <a:gd name="T73" fmla="*/ 237 h 322"/>
                <a:gd name="T74" fmla="*/ 333 w 453"/>
                <a:gd name="T75" fmla="*/ 210 h 322"/>
                <a:gd name="T76" fmla="*/ 333 w 453"/>
                <a:gd name="T77" fmla="*/ 158 h 322"/>
                <a:gd name="T78" fmla="*/ 362 w 453"/>
                <a:gd name="T79" fmla="*/ 124 h 322"/>
                <a:gd name="T80" fmla="*/ 395 w 453"/>
                <a:gd name="T81" fmla="*/ 107 h 322"/>
                <a:gd name="T82" fmla="*/ 433 w 453"/>
                <a:gd name="T83" fmla="*/ 86 h 322"/>
                <a:gd name="T84" fmla="*/ 448 w 453"/>
                <a:gd name="T85" fmla="*/ 57 h 322"/>
                <a:gd name="T86" fmla="*/ 451 w 453"/>
                <a:gd name="T87" fmla="*/ 171 h 322"/>
                <a:gd name="T88" fmla="*/ 420 w 453"/>
                <a:gd name="T89" fmla="*/ 181 h 322"/>
                <a:gd name="T90" fmla="*/ 451 w 453"/>
                <a:gd name="T91" fmla="*/ 17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3" h="322">
                  <a:moveTo>
                    <a:pt x="448" y="57"/>
                  </a:moveTo>
                  <a:cubicBezTo>
                    <a:pt x="435" y="57"/>
                    <a:pt x="421" y="58"/>
                    <a:pt x="412" y="56"/>
                  </a:cubicBezTo>
                  <a:cubicBezTo>
                    <a:pt x="400" y="53"/>
                    <a:pt x="376" y="52"/>
                    <a:pt x="370" y="46"/>
                  </a:cubicBezTo>
                  <a:cubicBezTo>
                    <a:pt x="364" y="39"/>
                    <a:pt x="353" y="34"/>
                    <a:pt x="353" y="42"/>
                  </a:cubicBezTo>
                  <a:cubicBezTo>
                    <a:pt x="353" y="50"/>
                    <a:pt x="336" y="51"/>
                    <a:pt x="326" y="45"/>
                  </a:cubicBezTo>
                  <a:cubicBezTo>
                    <a:pt x="315" y="38"/>
                    <a:pt x="299" y="33"/>
                    <a:pt x="291" y="28"/>
                  </a:cubicBezTo>
                  <a:cubicBezTo>
                    <a:pt x="287" y="25"/>
                    <a:pt x="279" y="22"/>
                    <a:pt x="271" y="18"/>
                  </a:cubicBezTo>
                  <a:cubicBezTo>
                    <a:pt x="261" y="20"/>
                    <a:pt x="231" y="9"/>
                    <a:pt x="211" y="11"/>
                  </a:cubicBezTo>
                  <a:cubicBezTo>
                    <a:pt x="189" y="14"/>
                    <a:pt x="121" y="8"/>
                    <a:pt x="95" y="10"/>
                  </a:cubicBezTo>
                  <a:cubicBezTo>
                    <a:pt x="68" y="13"/>
                    <a:pt x="67" y="0"/>
                    <a:pt x="52" y="0"/>
                  </a:cubicBezTo>
                  <a:cubicBezTo>
                    <a:pt x="37" y="0"/>
                    <a:pt x="44" y="17"/>
                    <a:pt x="23" y="18"/>
                  </a:cubicBezTo>
                  <a:cubicBezTo>
                    <a:pt x="2" y="18"/>
                    <a:pt x="0" y="31"/>
                    <a:pt x="15" y="43"/>
                  </a:cubicBezTo>
                  <a:cubicBezTo>
                    <a:pt x="24" y="50"/>
                    <a:pt x="23" y="64"/>
                    <a:pt x="21" y="78"/>
                  </a:cubicBezTo>
                  <a:cubicBezTo>
                    <a:pt x="26" y="77"/>
                    <a:pt x="29" y="76"/>
                    <a:pt x="31" y="74"/>
                  </a:cubicBezTo>
                  <a:cubicBezTo>
                    <a:pt x="37" y="66"/>
                    <a:pt x="43" y="67"/>
                    <a:pt x="43" y="75"/>
                  </a:cubicBezTo>
                  <a:cubicBezTo>
                    <a:pt x="43" y="83"/>
                    <a:pt x="57" y="80"/>
                    <a:pt x="65" y="80"/>
                  </a:cubicBezTo>
                  <a:cubicBezTo>
                    <a:pt x="73" y="80"/>
                    <a:pt x="70" y="86"/>
                    <a:pt x="79" y="80"/>
                  </a:cubicBezTo>
                  <a:cubicBezTo>
                    <a:pt x="88" y="74"/>
                    <a:pt x="100" y="76"/>
                    <a:pt x="100" y="84"/>
                  </a:cubicBezTo>
                  <a:cubicBezTo>
                    <a:pt x="100" y="91"/>
                    <a:pt x="119" y="88"/>
                    <a:pt x="109" y="98"/>
                  </a:cubicBezTo>
                  <a:cubicBezTo>
                    <a:pt x="99" y="108"/>
                    <a:pt x="86" y="110"/>
                    <a:pt x="86" y="118"/>
                  </a:cubicBezTo>
                  <a:cubicBezTo>
                    <a:pt x="86" y="126"/>
                    <a:pt x="98" y="142"/>
                    <a:pt x="89" y="151"/>
                  </a:cubicBezTo>
                  <a:cubicBezTo>
                    <a:pt x="80" y="160"/>
                    <a:pt x="92" y="175"/>
                    <a:pt x="83" y="175"/>
                  </a:cubicBezTo>
                  <a:cubicBezTo>
                    <a:pt x="74" y="175"/>
                    <a:pt x="64" y="179"/>
                    <a:pt x="74" y="189"/>
                  </a:cubicBezTo>
                  <a:cubicBezTo>
                    <a:pt x="84" y="199"/>
                    <a:pt x="92" y="208"/>
                    <a:pt x="84" y="208"/>
                  </a:cubicBezTo>
                  <a:cubicBezTo>
                    <a:pt x="76" y="208"/>
                    <a:pt x="71" y="223"/>
                    <a:pt x="75" y="227"/>
                  </a:cubicBezTo>
                  <a:cubicBezTo>
                    <a:pt x="79" y="231"/>
                    <a:pt x="97" y="242"/>
                    <a:pt x="83" y="244"/>
                  </a:cubicBezTo>
                  <a:cubicBezTo>
                    <a:pt x="69" y="247"/>
                    <a:pt x="69" y="258"/>
                    <a:pt x="69" y="266"/>
                  </a:cubicBezTo>
                  <a:cubicBezTo>
                    <a:pt x="69" y="269"/>
                    <a:pt x="71" y="273"/>
                    <a:pt x="74" y="277"/>
                  </a:cubicBezTo>
                  <a:cubicBezTo>
                    <a:pt x="80" y="276"/>
                    <a:pt x="87" y="276"/>
                    <a:pt x="93" y="279"/>
                  </a:cubicBezTo>
                  <a:cubicBezTo>
                    <a:pt x="107" y="286"/>
                    <a:pt x="116" y="322"/>
                    <a:pt x="135" y="319"/>
                  </a:cubicBezTo>
                  <a:cubicBezTo>
                    <a:pt x="144" y="318"/>
                    <a:pt x="139" y="312"/>
                    <a:pt x="144" y="308"/>
                  </a:cubicBezTo>
                  <a:cubicBezTo>
                    <a:pt x="148" y="304"/>
                    <a:pt x="155" y="307"/>
                    <a:pt x="164" y="307"/>
                  </a:cubicBezTo>
                  <a:cubicBezTo>
                    <a:pt x="172" y="307"/>
                    <a:pt x="176" y="295"/>
                    <a:pt x="196" y="294"/>
                  </a:cubicBezTo>
                  <a:cubicBezTo>
                    <a:pt x="216" y="294"/>
                    <a:pt x="228" y="292"/>
                    <a:pt x="241" y="293"/>
                  </a:cubicBezTo>
                  <a:cubicBezTo>
                    <a:pt x="253" y="293"/>
                    <a:pt x="263" y="289"/>
                    <a:pt x="266" y="280"/>
                  </a:cubicBezTo>
                  <a:cubicBezTo>
                    <a:pt x="269" y="272"/>
                    <a:pt x="280" y="264"/>
                    <a:pt x="294" y="262"/>
                  </a:cubicBezTo>
                  <a:cubicBezTo>
                    <a:pt x="308" y="260"/>
                    <a:pt x="306" y="245"/>
                    <a:pt x="307" y="237"/>
                  </a:cubicBezTo>
                  <a:cubicBezTo>
                    <a:pt x="308" y="228"/>
                    <a:pt x="331" y="216"/>
                    <a:pt x="333" y="210"/>
                  </a:cubicBezTo>
                  <a:cubicBezTo>
                    <a:pt x="334" y="203"/>
                    <a:pt x="319" y="179"/>
                    <a:pt x="333" y="158"/>
                  </a:cubicBezTo>
                  <a:cubicBezTo>
                    <a:pt x="347" y="137"/>
                    <a:pt x="362" y="136"/>
                    <a:pt x="362" y="124"/>
                  </a:cubicBezTo>
                  <a:cubicBezTo>
                    <a:pt x="362" y="113"/>
                    <a:pt x="377" y="109"/>
                    <a:pt x="395" y="107"/>
                  </a:cubicBezTo>
                  <a:cubicBezTo>
                    <a:pt x="412" y="105"/>
                    <a:pt x="418" y="93"/>
                    <a:pt x="433" y="86"/>
                  </a:cubicBezTo>
                  <a:cubicBezTo>
                    <a:pt x="446" y="81"/>
                    <a:pt x="450" y="72"/>
                    <a:pt x="448" y="57"/>
                  </a:cubicBezTo>
                  <a:close/>
                  <a:moveTo>
                    <a:pt x="451" y="171"/>
                  </a:moveTo>
                  <a:cubicBezTo>
                    <a:pt x="448" y="153"/>
                    <a:pt x="413" y="176"/>
                    <a:pt x="420" y="181"/>
                  </a:cubicBezTo>
                  <a:cubicBezTo>
                    <a:pt x="436" y="191"/>
                    <a:pt x="453" y="188"/>
                    <a:pt x="451" y="1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9" name="Freeform 131"/>
            <p:cNvSpPr>
              <a:spLocks/>
            </p:cNvSpPr>
            <p:nvPr/>
          </p:nvSpPr>
          <p:spPr bwMode="auto">
            <a:xfrm>
              <a:off x="12279313" y="6902450"/>
              <a:ext cx="155575" cy="85725"/>
            </a:xfrm>
            <a:custGeom>
              <a:avLst/>
              <a:gdLst>
                <a:gd name="T0" fmla="*/ 1 w 119"/>
                <a:gd name="T1" fmla="*/ 58 h 66"/>
                <a:gd name="T2" fmla="*/ 24 w 119"/>
                <a:gd name="T3" fmla="*/ 55 h 66"/>
                <a:gd name="T4" fmla="*/ 30 w 119"/>
                <a:gd name="T5" fmla="*/ 66 h 66"/>
                <a:gd name="T6" fmla="*/ 55 w 119"/>
                <a:gd name="T7" fmla="*/ 61 h 66"/>
                <a:gd name="T8" fmla="*/ 76 w 119"/>
                <a:gd name="T9" fmla="*/ 62 h 66"/>
                <a:gd name="T10" fmla="*/ 89 w 119"/>
                <a:gd name="T11" fmla="*/ 46 h 66"/>
                <a:gd name="T12" fmla="*/ 98 w 119"/>
                <a:gd name="T13" fmla="*/ 29 h 66"/>
                <a:gd name="T14" fmla="*/ 119 w 119"/>
                <a:gd name="T15" fmla="*/ 14 h 66"/>
                <a:gd name="T16" fmla="*/ 111 w 119"/>
                <a:gd name="T17" fmla="*/ 1 h 66"/>
                <a:gd name="T18" fmla="*/ 87 w 119"/>
                <a:gd name="T19" fmla="*/ 9 h 66"/>
                <a:gd name="T20" fmla="*/ 56 w 119"/>
                <a:gd name="T21" fmla="*/ 20 h 66"/>
                <a:gd name="T22" fmla="*/ 17 w 119"/>
                <a:gd name="T23" fmla="*/ 13 h 66"/>
                <a:gd name="T24" fmla="*/ 3 w 119"/>
                <a:gd name="T25" fmla="*/ 12 h 66"/>
                <a:gd name="T26" fmla="*/ 1 w 119"/>
                <a:gd name="T27" fmla="*/ 5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66">
                  <a:moveTo>
                    <a:pt x="1" y="58"/>
                  </a:moveTo>
                  <a:cubicBezTo>
                    <a:pt x="10" y="55"/>
                    <a:pt x="19" y="53"/>
                    <a:pt x="24" y="55"/>
                  </a:cubicBezTo>
                  <a:cubicBezTo>
                    <a:pt x="28" y="57"/>
                    <a:pt x="29" y="61"/>
                    <a:pt x="30" y="66"/>
                  </a:cubicBezTo>
                  <a:cubicBezTo>
                    <a:pt x="37" y="65"/>
                    <a:pt x="50" y="63"/>
                    <a:pt x="55" y="61"/>
                  </a:cubicBezTo>
                  <a:cubicBezTo>
                    <a:pt x="61" y="59"/>
                    <a:pt x="75" y="66"/>
                    <a:pt x="76" y="62"/>
                  </a:cubicBezTo>
                  <a:cubicBezTo>
                    <a:pt x="78" y="57"/>
                    <a:pt x="83" y="46"/>
                    <a:pt x="89" y="46"/>
                  </a:cubicBezTo>
                  <a:cubicBezTo>
                    <a:pt x="95" y="46"/>
                    <a:pt x="91" y="30"/>
                    <a:pt x="98" y="29"/>
                  </a:cubicBezTo>
                  <a:cubicBezTo>
                    <a:pt x="104" y="28"/>
                    <a:pt x="119" y="14"/>
                    <a:pt x="119" y="14"/>
                  </a:cubicBezTo>
                  <a:cubicBezTo>
                    <a:pt x="119" y="14"/>
                    <a:pt x="113" y="2"/>
                    <a:pt x="111" y="1"/>
                  </a:cubicBezTo>
                  <a:cubicBezTo>
                    <a:pt x="108" y="0"/>
                    <a:pt x="101" y="9"/>
                    <a:pt x="87" y="9"/>
                  </a:cubicBezTo>
                  <a:cubicBezTo>
                    <a:pt x="73" y="9"/>
                    <a:pt x="62" y="20"/>
                    <a:pt x="56" y="20"/>
                  </a:cubicBezTo>
                  <a:cubicBezTo>
                    <a:pt x="50" y="20"/>
                    <a:pt x="30" y="13"/>
                    <a:pt x="17" y="13"/>
                  </a:cubicBezTo>
                  <a:cubicBezTo>
                    <a:pt x="13" y="12"/>
                    <a:pt x="8" y="12"/>
                    <a:pt x="3" y="12"/>
                  </a:cubicBezTo>
                  <a:cubicBezTo>
                    <a:pt x="2" y="23"/>
                    <a:pt x="0" y="41"/>
                    <a:pt x="1" y="5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0" name="Freeform 132"/>
            <p:cNvSpPr>
              <a:spLocks noEditPoints="1"/>
            </p:cNvSpPr>
            <p:nvPr/>
          </p:nvSpPr>
          <p:spPr bwMode="auto">
            <a:xfrm>
              <a:off x="12596813" y="7191375"/>
              <a:ext cx="287338" cy="361950"/>
            </a:xfrm>
            <a:custGeom>
              <a:avLst/>
              <a:gdLst>
                <a:gd name="T0" fmla="*/ 220 w 223"/>
                <a:gd name="T1" fmla="*/ 0 h 280"/>
                <a:gd name="T2" fmla="*/ 203 w 223"/>
                <a:gd name="T3" fmla="*/ 9 h 280"/>
                <a:gd name="T4" fmla="*/ 190 w 223"/>
                <a:gd name="T5" fmla="*/ 17 h 280"/>
                <a:gd name="T6" fmla="*/ 153 w 223"/>
                <a:gd name="T7" fmla="*/ 11 h 280"/>
                <a:gd name="T8" fmla="*/ 105 w 223"/>
                <a:gd name="T9" fmla="*/ 10 h 280"/>
                <a:gd name="T10" fmla="*/ 105 w 223"/>
                <a:gd name="T11" fmla="*/ 12 h 280"/>
                <a:gd name="T12" fmla="*/ 72 w 223"/>
                <a:gd name="T13" fmla="*/ 27 h 280"/>
                <a:gd name="T14" fmla="*/ 56 w 223"/>
                <a:gd name="T15" fmla="*/ 37 h 280"/>
                <a:gd name="T16" fmla="*/ 31 w 223"/>
                <a:gd name="T17" fmla="*/ 40 h 280"/>
                <a:gd name="T18" fmla="*/ 19 w 223"/>
                <a:gd name="T19" fmla="*/ 60 h 280"/>
                <a:gd name="T20" fmla="*/ 10 w 223"/>
                <a:gd name="T21" fmla="*/ 74 h 280"/>
                <a:gd name="T22" fmla="*/ 0 w 223"/>
                <a:gd name="T23" fmla="*/ 93 h 280"/>
                <a:gd name="T24" fmla="*/ 2 w 223"/>
                <a:gd name="T25" fmla="*/ 93 h 280"/>
                <a:gd name="T26" fmla="*/ 20 w 223"/>
                <a:gd name="T27" fmla="*/ 124 h 280"/>
                <a:gd name="T28" fmla="*/ 45 w 223"/>
                <a:gd name="T29" fmla="*/ 132 h 280"/>
                <a:gd name="T30" fmla="*/ 77 w 223"/>
                <a:gd name="T31" fmla="*/ 143 h 280"/>
                <a:gd name="T32" fmla="*/ 40 w 223"/>
                <a:gd name="T33" fmla="*/ 146 h 280"/>
                <a:gd name="T34" fmla="*/ 47 w 223"/>
                <a:gd name="T35" fmla="*/ 176 h 280"/>
                <a:gd name="T36" fmla="*/ 65 w 223"/>
                <a:gd name="T37" fmla="*/ 200 h 280"/>
                <a:gd name="T38" fmla="*/ 98 w 223"/>
                <a:gd name="T39" fmla="*/ 216 h 280"/>
                <a:gd name="T40" fmla="*/ 92 w 223"/>
                <a:gd name="T41" fmla="*/ 181 h 280"/>
                <a:gd name="T42" fmla="*/ 116 w 223"/>
                <a:gd name="T43" fmla="*/ 180 h 280"/>
                <a:gd name="T44" fmla="*/ 100 w 223"/>
                <a:gd name="T45" fmla="*/ 166 h 280"/>
                <a:gd name="T46" fmla="*/ 112 w 223"/>
                <a:gd name="T47" fmla="*/ 159 h 280"/>
                <a:gd name="T48" fmla="*/ 138 w 223"/>
                <a:gd name="T49" fmla="*/ 156 h 280"/>
                <a:gd name="T50" fmla="*/ 127 w 223"/>
                <a:gd name="T51" fmla="*/ 127 h 280"/>
                <a:gd name="T52" fmla="*/ 97 w 223"/>
                <a:gd name="T53" fmla="*/ 128 h 280"/>
                <a:gd name="T54" fmla="*/ 109 w 223"/>
                <a:gd name="T55" fmla="*/ 109 h 280"/>
                <a:gd name="T56" fmla="*/ 80 w 223"/>
                <a:gd name="T57" fmla="*/ 70 h 280"/>
                <a:gd name="T58" fmla="*/ 98 w 223"/>
                <a:gd name="T59" fmla="*/ 60 h 280"/>
                <a:gd name="T60" fmla="*/ 127 w 223"/>
                <a:gd name="T61" fmla="*/ 64 h 280"/>
                <a:gd name="T62" fmla="*/ 133 w 223"/>
                <a:gd name="T63" fmla="*/ 38 h 280"/>
                <a:gd name="T64" fmla="*/ 155 w 223"/>
                <a:gd name="T65" fmla="*/ 44 h 280"/>
                <a:gd name="T66" fmla="*/ 181 w 223"/>
                <a:gd name="T67" fmla="*/ 31 h 280"/>
                <a:gd name="T68" fmla="*/ 205 w 223"/>
                <a:gd name="T69" fmla="*/ 43 h 280"/>
                <a:gd name="T70" fmla="*/ 213 w 223"/>
                <a:gd name="T71" fmla="*/ 31 h 280"/>
                <a:gd name="T72" fmla="*/ 223 w 223"/>
                <a:gd name="T73" fmla="*/ 14 h 280"/>
                <a:gd name="T74" fmla="*/ 220 w 223"/>
                <a:gd name="T75" fmla="*/ 0 h 280"/>
                <a:gd name="T76" fmla="*/ 191 w 223"/>
                <a:gd name="T77" fmla="*/ 263 h 280"/>
                <a:gd name="T78" fmla="*/ 135 w 223"/>
                <a:gd name="T79" fmla="*/ 257 h 280"/>
                <a:gd name="T80" fmla="*/ 114 w 223"/>
                <a:gd name="T81" fmla="*/ 265 h 280"/>
                <a:gd name="T82" fmla="*/ 166 w 223"/>
                <a:gd name="T83" fmla="*/ 279 h 280"/>
                <a:gd name="T84" fmla="*/ 213 w 223"/>
                <a:gd name="T85" fmla="*/ 264 h 280"/>
                <a:gd name="T86" fmla="*/ 191 w 223"/>
                <a:gd name="T87" fmla="*/ 263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3" h="280">
                  <a:moveTo>
                    <a:pt x="220" y="0"/>
                  </a:moveTo>
                  <a:cubicBezTo>
                    <a:pt x="213" y="1"/>
                    <a:pt x="202" y="4"/>
                    <a:pt x="203" y="9"/>
                  </a:cubicBezTo>
                  <a:cubicBezTo>
                    <a:pt x="206" y="14"/>
                    <a:pt x="198" y="17"/>
                    <a:pt x="190" y="17"/>
                  </a:cubicBezTo>
                  <a:cubicBezTo>
                    <a:pt x="190" y="17"/>
                    <a:pt x="161" y="15"/>
                    <a:pt x="153" y="11"/>
                  </a:cubicBezTo>
                  <a:cubicBezTo>
                    <a:pt x="146" y="8"/>
                    <a:pt x="118" y="9"/>
                    <a:pt x="105" y="10"/>
                  </a:cubicBezTo>
                  <a:cubicBezTo>
                    <a:pt x="105" y="11"/>
                    <a:pt x="105" y="11"/>
                    <a:pt x="105" y="12"/>
                  </a:cubicBezTo>
                  <a:cubicBezTo>
                    <a:pt x="102" y="16"/>
                    <a:pt x="77" y="29"/>
                    <a:pt x="72" y="27"/>
                  </a:cubicBezTo>
                  <a:cubicBezTo>
                    <a:pt x="67" y="24"/>
                    <a:pt x="65" y="35"/>
                    <a:pt x="56" y="37"/>
                  </a:cubicBezTo>
                  <a:cubicBezTo>
                    <a:pt x="46" y="39"/>
                    <a:pt x="32" y="36"/>
                    <a:pt x="31" y="40"/>
                  </a:cubicBezTo>
                  <a:cubicBezTo>
                    <a:pt x="31" y="44"/>
                    <a:pt x="24" y="55"/>
                    <a:pt x="19" y="60"/>
                  </a:cubicBezTo>
                  <a:cubicBezTo>
                    <a:pt x="13" y="66"/>
                    <a:pt x="18" y="72"/>
                    <a:pt x="10" y="74"/>
                  </a:cubicBezTo>
                  <a:cubicBezTo>
                    <a:pt x="5" y="75"/>
                    <a:pt x="3" y="84"/>
                    <a:pt x="0" y="93"/>
                  </a:cubicBezTo>
                  <a:cubicBezTo>
                    <a:pt x="1" y="93"/>
                    <a:pt x="1" y="93"/>
                    <a:pt x="2" y="93"/>
                  </a:cubicBezTo>
                  <a:cubicBezTo>
                    <a:pt x="13" y="97"/>
                    <a:pt x="22" y="111"/>
                    <a:pt x="20" y="124"/>
                  </a:cubicBezTo>
                  <a:cubicBezTo>
                    <a:pt x="19" y="137"/>
                    <a:pt x="37" y="141"/>
                    <a:pt x="45" y="132"/>
                  </a:cubicBezTo>
                  <a:cubicBezTo>
                    <a:pt x="54" y="122"/>
                    <a:pt x="77" y="137"/>
                    <a:pt x="77" y="143"/>
                  </a:cubicBezTo>
                  <a:cubicBezTo>
                    <a:pt x="77" y="150"/>
                    <a:pt x="53" y="137"/>
                    <a:pt x="40" y="146"/>
                  </a:cubicBezTo>
                  <a:cubicBezTo>
                    <a:pt x="26" y="156"/>
                    <a:pt x="50" y="166"/>
                    <a:pt x="47" y="176"/>
                  </a:cubicBezTo>
                  <a:cubicBezTo>
                    <a:pt x="44" y="186"/>
                    <a:pt x="53" y="201"/>
                    <a:pt x="65" y="200"/>
                  </a:cubicBezTo>
                  <a:cubicBezTo>
                    <a:pt x="77" y="200"/>
                    <a:pt x="91" y="220"/>
                    <a:pt x="98" y="216"/>
                  </a:cubicBezTo>
                  <a:cubicBezTo>
                    <a:pt x="105" y="212"/>
                    <a:pt x="89" y="185"/>
                    <a:pt x="92" y="181"/>
                  </a:cubicBezTo>
                  <a:cubicBezTo>
                    <a:pt x="94" y="177"/>
                    <a:pt x="109" y="188"/>
                    <a:pt x="116" y="180"/>
                  </a:cubicBezTo>
                  <a:cubicBezTo>
                    <a:pt x="123" y="171"/>
                    <a:pt x="111" y="165"/>
                    <a:pt x="100" y="166"/>
                  </a:cubicBezTo>
                  <a:cubicBezTo>
                    <a:pt x="89" y="166"/>
                    <a:pt x="99" y="151"/>
                    <a:pt x="112" y="159"/>
                  </a:cubicBezTo>
                  <a:cubicBezTo>
                    <a:pt x="125" y="167"/>
                    <a:pt x="132" y="157"/>
                    <a:pt x="138" y="156"/>
                  </a:cubicBezTo>
                  <a:cubicBezTo>
                    <a:pt x="144" y="155"/>
                    <a:pt x="146" y="132"/>
                    <a:pt x="127" y="127"/>
                  </a:cubicBezTo>
                  <a:cubicBezTo>
                    <a:pt x="107" y="122"/>
                    <a:pt x="110" y="141"/>
                    <a:pt x="97" y="128"/>
                  </a:cubicBezTo>
                  <a:cubicBezTo>
                    <a:pt x="85" y="115"/>
                    <a:pt x="109" y="120"/>
                    <a:pt x="109" y="109"/>
                  </a:cubicBezTo>
                  <a:cubicBezTo>
                    <a:pt x="109" y="99"/>
                    <a:pt x="90" y="83"/>
                    <a:pt x="80" y="70"/>
                  </a:cubicBezTo>
                  <a:cubicBezTo>
                    <a:pt x="71" y="57"/>
                    <a:pt x="93" y="51"/>
                    <a:pt x="98" y="60"/>
                  </a:cubicBezTo>
                  <a:cubicBezTo>
                    <a:pt x="104" y="69"/>
                    <a:pt x="118" y="68"/>
                    <a:pt x="127" y="64"/>
                  </a:cubicBezTo>
                  <a:cubicBezTo>
                    <a:pt x="135" y="61"/>
                    <a:pt x="117" y="44"/>
                    <a:pt x="133" y="38"/>
                  </a:cubicBezTo>
                  <a:cubicBezTo>
                    <a:pt x="149" y="31"/>
                    <a:pt x="149" y="42"/>
                    <a:pt x="155" y="44"/>
                  </a:cubicBezTo>
                  <a:cubicBezTo>
                    <a:pt x="160" y="47"/>
                    <a:pt x="164" y="31"/>
                    <a:pt x="181" y="31"/>
                  </a:cubicBezTo>
                  <a:cubicBezTo>
                    <a:pt x="190" y="31"/>
                    <a:pt x="197" y="37"/>
                    <a:pt x="205" y="43"/>
                  </a:cubicBezTo>
                  <a:cubicBezTo>
                    <a:pt x="209" y="38"/>
                    <a:pt x="213" y="35"/>
                    <a:pt x="213" y="31"/>
                  </a:cubicBezTo>
                  <a:cubicBezTo>
                    <a:pt x="213" y="25"/>
                    <a:pt x="223" y="23"/>
                    <a:pt x="223" y="14"/>
                  </a:cubicBezTo>
                  <a:cubicBezTo>
                    <a:pt x="223" y="10"/>
                    <a:pt x="222" y="5"/>
                    <a:pt x="220" y="0"/>
                  </a:cubicBezTo>
                  <a:close/>
                  <a:moveTo>
                    <a:pt x="191" y="263"/>
                  </a:moveTo>
                  <a:cubicBezTo>
                    <a:pt x="183" y="258"/>
                    <a:pt x="145" y="266"/>
                    <a:pt x="135" y="257"/>
                  </a:cubicBezTo>
                  <a:cubicBezTo>
                    <a:pt x="125" y="247"/>
                    <a:pt x="105" y="264"/>
                    <a:pt x="114" y="265"/>
                  </a:cubicBezTo>
                  <a:cubicBezTo>
                    <a:pt x="127" y="268"/>
                    <a:pt x="145" y="278"/>
                    <a:pt x="166" y="279"/>
                  </a:cubicBezTo>
                  <a:cubicBezTo>
                    <a:pt x="186" y="280"/>
                    <a:pt x="213" y="270"/>
                    <a:pt x="213" y="264"/>
                  </a:cubicBezTo>
                  <a:cubicBezTo>
                    <a:pt x="212" y="259"/>
                    <a:pt x="199" y="268"/>
                    <a:pt x="191" y="2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133"/>
            <p:cNvSpPr>
              <a:spLocks/>
            </p:cNvSpPr>
            <p:nvPr/>
          </p:nvSpPr>
          <p:spPr bwMode="auto">
            <a:xfrm>
              <a:off x="13131801" y="7504113"/>
              <a:ext cx="120650" cy="74613"/>
            </a:xfrm>
            <a:custGeom>
              <a:avLst/>
              <a:gdLst>
                <a:gd name="T0" fmla="*/ 62 w 93"/>
                <a:gd name="T1" fmla="*/ 35 h 57"/>
                <a:gd name="T2" fmla="*/ 81 w 93"/>
                <a:gd name="T3" fmla="*/ 13 h 57"/>
                <a:gd name="T4" fmla="*/ 81 w 93"/>
                <a:gd name="T5" fmla="*/ 6 h 57"/>
                <a:gd name="T6" fmla="*/ 31 w 93"/>
                <a:gd name="T7" fmla="*/ 21 h 57"/>
                <a:gd name="T8" fmla="*/ 15 w 93"/>
                <a:gd name="T9" fmla="*/ 46 h 57"/>
                <a:gd name="T10" fmla="*/ 62 w 93"/>
                <a:gd name="T11" fmla="*/ 35 h 57"/>
              </a:gdLst>
              <a:ahLst/>
              <a:cxnLst>
                <a:cxn ang="0">
                  <a:pos x="T0" y="T1"/>
                </a:cxn>
                <a:cxn ang="0">
                  <a:pos x="T2" y="T3"/>
                </a:cxn>
                <a:cxn ang="0">
                  <a:pos x="T4" y="T5"/>
                </a:cxn>
                <a:cxn ang="0">
                  <a:pos x="T6" y="T7"/>
                </a:cxn>
                <a:cxn ang="0">
                  <a:pos x="T8" y="T9"/>
                </a:cxn>
                <a:cxn ang="0">
                  <a:pos x="T10" y="T11"/>
                </a:cxn>
              </a:cxnLst>
              <a:rect l="0" t="0" r="r" b="b"/>
              <a:pathLst>
                <a:path w="93" h="57">
                  <a:moveTo>
                    <a:pt x="62" y="35"/>
                  </a:moveTo>
                  <a:cubicBezTo>
                    <a:pt x="61" y="30"/>
                    <a:pt x="69" y="18"/>
                    <a:pt x="81" y="13"/>
                  </a:cubicBezTo>
                  <a:cubicBezTo>
                    <a:pt x="93" y="8"/>
                    <a:pt x="88" y="0"/>
                    <a:pt x="81" y="6"/>
                  </a:cubicBezTo>
                  <a:cubicBezTo>
                    <a:pt x="73" y="13"/>
                    <a:pt x="54" y="20"/>
                    <a:pt x="31" y="21"/>
                  </a:cubicBezTo>
                  <a:cubicBezTo>
                    <a:pt x="7" y="22"/>
                    <a:pt x="0" y="38"/>
                    <a:pt x="15" y="46"/>
                  </a:cubicBezTo>
                  <a:cubicBezTo>
                    <a:pt x="33" y="57"/>
                    <a:pt x="64" y="41"/>
                    <a:pt x="62"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2" name="Freeform 134"/>
            <p:cNvSpPr>
              <a:spLocks/>
            </p:cNvSpPr>
            <p:nvPr/>
          </p:nvSpPr>
          <p:spPr bwMode="auto">
            <a:xfrm>
              <a:off x="10585451" y="5602288"/>
              <a:ext cx="488950" cy="246063"/>
            </a:xfrm>
            <a:custGeom>
              <a:avLst/>
              <a:gdLst>
                <a:gd name="T0" fmla="*/ 317 w 377"/>
                <a:gd name="T1" fmla="*/ 135 h 190"/>
                <a:gd name="T2" fmla="*/ 345 w 377"/>
                <a:gd name="T3" fmla="*/ 113 h 190"/>
                <a:gd name="T4" fmla="*/ 372 w 377"/>
                <a:gd name="T5" fmla="*/ 87 h 190"/>
                <a:gd name="T6" fmla="*/ 354 w 377"/>
                <a:gd name="T7" fmla="*/ 58 h 190"/>
                <a:gd name="T8" fmla="*/ 335 w 377"/>
                <a:gd name="T9" fmla="*/ 41 h 190"/>
                <a:gd name="T10" fmla="*/ 329 w 377"/>
                <a:gd name="T11" fmla="*/ 19 h 190"/>
                <a:gd name="T12" fmla="*/ 305 w 377"/>
                <a:gd name="T13" fmla="*/ 20 h 190"/>
                <a:gd name="T14" fmla="*/ 271 w 377"/>
                <a:gd name="T15" fmla="*/ 4 h 190"/>
                <a:gd name="T16" fmla="*/ 267 w 377"/>
                <a:gd name="T17" fmla="*/ 26 h 190"/>
                <a:gd name="T18" fmla="*/ 246 w 377"/>
                <a:gd name="T19" fmla="*/ 27 h 190"/>
                <a:gd name="T20" fmla="*/ 232 w 377"/>
                <a:gd name="T21" fmla="*/ 28 h 190"/>
                <a:gd name="T22" fmla="*/ 212 w 377"/>
                <a:gd name="T23" fmla="*/ 31 h 190"/>
                <a:gd name="T24" fmla="*/ 193 w 377"/>
                <a:gd name="T25" fmla="*/ 24 h 190"/>
                <a:gd name="T26" fmla="*/ 170 w 377"/>
                <a:gd name="T27" fmla="*/ 41 h 190"/>
                <a:gd name="T28" fmla="*/ 156 w 377"/>
                <a:gd name="T29" fmla="*/ 33 h 190"/>
                <a:gd name="T30" fmla="*/ 140 w 377"/>
                <a:gd name="T31" fmla="*/ 44 h 190"/>
                <a:gd name="T32" fmla="*/ 135 w 377"/>
                <a:gd name="T33" fmla="*/ 60 h 190"/>
                <a:gd name="T34" fmla="*/ 112 w 377"/>
                <a:gd name="T35" fmla="*/ 71 h 190"/>
                <a:gd name="T36" fmla="*/ 103 w 377"/>
                <a:gd name="T37" fmla="*/ 43 h 190"/>
                <a:gd name="T38" fmla="*/ 49 w 377"/>
                <a:gd name="T39" fmla="*/ 7 h 190"/>
                <a:gd name="T40" fmla="*/ 55 w 377"/>
                <a:gd name="T41" fmla="*/ 27 h 190"/>
                <a:gd name="T42" fmla="*/ 42 w 377"/>
                <a:gd name="T43" fmla="*/ 26 h 190"/>
                <a:gd name="T44" fmla="*/ 19 w 377"/>
                <a:gd name="T45" fmla="*/ 35 h 190"/>
                <a:gd name="T46" fmla="*/ 1 w 377"/>
                <a:gd name="T47" fmla="*/ 58 h 190"/>
                <a:gd name="T48" fmla="*/ 35 w 377"/>
                <a:gd name="T49" fmla="*/ 67 h 190"/>
                <a:gd name="T50" fmla="*/ 77 w 377"/>
                <a:gd name="T51" fmla="*/ 67 h 190"/>
                <a:gd name="T52" fmla="*/ 71 w 377"/>
                <a:gd name="T53" fmla="*/ 84 h 190"/>
                <a:gd name="T54" fmla="*/ 52 w 377"/>
                <a:gd name="T55" fmla="*/ 94 h 190"/>
                <a:gd name="T56" fmla="*/ 12 w 377"/>
                <a:gd name="T57" fmla="*/ 105 h 190"/>
                <a:gd name="T58" fmla="*/ 63 w 377"/>
                <a:gd name="T59" fmla="*/ 106 h 190"/>
                <a:gd name="T60" fmla="*/ 76 w 377"/>
                <a:gd name="T61" fmla="*/ 119 h 190"/>
                <a:gd name="T62" fmla="*/ 86 w 377"/>
                <a:gd name="T63" fmla="*/ 131 h 190"/>
                <a:gd name="T64" fmla="*/ 74 w 377"/>
                <a:gd name="T65" fmla="*/ 147 h 190"/>
                <a:gd name="T66" fmla="*/ 57 w 377"/>
                <a:gd name="T67" fmla="*/ 158 h 190"/>
                <a:gd name="T68" fmla="*/ 101 w 377"/>
                <a:gd name="T69" fmla="*/ 157 h 190"/>
                <a:gd name="T70" fmla="*/ 165 w 377"/>
                <a:gd name="T71" fmla="*/ 182 h 190"/>
                <a:gd name="T72" fmla="*/ 226 w 377"/>
                <a:gd name="T73" fmla="*/ 168 h 190"/>
                <a:gd name="T74" fmla="*/ 270 w 377"/>
                <a:gd name="T75" fmla="*/ 153 h 190"/>
                <a:gd name="T76" fmla="*/ 317 w 377"/>
                <a:gd name="T77" fmla="*/ 13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7" h="190">
                  <a:moveTo>
                    <a:pt x="317" y="135"/>
                  </a:moveTo>
                  <a:cubicBezTo>
                    <a:pt x="337" y="134"/>
                    <a:pt x="337" y="112"/>
                    <a:pt x="345" y="113"/>
                  </a:cubicBezTo>
                  <a:cubicBezTo>
                    <a:pt x="354" y="114"/>
                    <a:pt x="367" y="97"/>
                    <a:pt x="372" y="87"/>
                  </a:cubicBezTo>
                  <a:cubicBezTo>
                    <a:pt x="377" y="76"/>
                    <a:pt x="367" y="58"/>
                    <a:pt x="354" y="58"/>
                  </a:cubicBezTo>
                  <a:cubicBezTo>
                    <a:pt x="342" y="58"/>
                    <a:pt x="332" y="48"/>
                    <a:pt x="335" y="41"/>
                  </a:cubicBezTo>
                  <a:cubicBezTo>
                    <a:pt x="337" y="33"/>
                    <a:pt x="328" y="24"/>
                    <a:pt x="329" y="19"/>
                  </a:cubicBezTo>
                  <a:cubicBezTo>
                    <a:pt x="329" y="14"/>
                    <a:pt x="313" y="18"/>
                    <a:pt x="305" y="20"/>
                  </a:cubicBezTo>
                  <a:cubicBezTo>
                    <a:pt x="296" y="22"/>
                    <a:pt x="279" y="0"/>
                    <a:pt x="271" y="4"/>
                  </a:cubicBezTo>
                  <a:cubicBezTo>
                    <a:pt x="263" y="8"/>
                    <a:pt x="269" y="19"/>
                    <a:pt x="267" y="26"/>
                  </a:cubicBezTo>
                  <a:cubicBezTo>
                    <a:pt x="265" y="32"/>
                    <a:pt x="246" y="20"/>
                    <a:pt x="246" y="27"/>
                  </a:cubicBezTo>
                  <a:cubicBezTo>
                    <a:pt x="246" y="34"/>
                    <a:pt x="238" y="35"/>
                    <a:pt x="232" y="28"/>
                  </a:cubicBezTo>
                  <a:cubicBezTo>
                    <a:pt x="226" y="20"/>
                    <a:pt x="211" y="24"/>
                    <a:pt x="212" y="31"/>
                  </a:cubicBezTo>
                  <a:cubicBezTo>
                    <a:pt x="212" y="37"/>
                    <a:pt x="205" y="32"/>
                    <a:pt x="193" y="24"/>
                  </a:cubicBezTo>
                  <a:cubicBezTo>
                    <a:pt x="181" y="17"/>
                    <a:pt x="169" y="33"/>
                    <a:pt x="170" y="41"/>
                  </a:cubicBezTo>
                  <a:cubicBezTo>
                    <a:pt x="171" y="48"/>
                    <a:pt x="166" y="50"/>
                    <a:pt x="156" y="33"/>
                  </a:cubicBezTo>
                  <a:cubicBezTo>
                    <a:pt x="146" y="16"/>
                    <a:pt x="135" y="35"/>
                    <a:pt x="140" y="44"/>
                  </a:cubicBezTo>
                  <a:cubicBezTo>
                    <a:pt x="145" y="54"/>
                    <a:pt x="143" y="65"/>
                    <a:pt x="135" y="60"/>
                  </a:cubicBezTo>
                  <a:cubicBezTo>
                    <a:pt x="127" y="56"/>
                    <a:pt x="117" y="63"/>
                    <a:pt x="112" y="71"/>
                  </a:cubicBezTo>
                  <a:cubicBezTo>
                    <a:pt x="108" y="78"/>
                    <a:pt x="91" y="49"/>
                    <a:pt x="103" y="43"/>
                  </a:cubicBezTo>
                  <a:cubicBezTo>
                    <a:pt x="115" y="36"/>
                    <a:pt x="65" y="7"/>
                    <a:pt x="49" y="7"/>
                  </a:cubicBezTo>
                  <a:cubicBezTo>
                    <a:pt x="34" y="7"/>
                    <a:pt x="44" y="19"/>
                    <a:pt x="55" y="27"/>
                  </a:cubicBezTo>
                  <a:cubicBezTo>
                    <a:pt x="65" y="35"/>
                    <a:pt x="47" y="33"/>
                    <a:pt x="42" y="26"/>
                  </a:cubicBezTo>
                  <a:cubicBezTo>
                    <a:pt x="36" y="19"/>
                    <a:pt x="25" y="24"/>
                    <a:pt x="19" y="35"/>
                  </a:cubicBezTo>
                  <a:cubicBezTo>
                    <a:pt x="12" y="45"/>
                    <a:pt x="2" y="51"/>
                    <a:pt x="1" y="58"/>
                  </a:cubicBezTo>
                  <a:cubicBezTo>
                    <a:pt x="0" y="66"/>
                    <a:pt x="19" y="73"/>
                    <a:pt x="35" y="67"/>
                  </a:cubicBezTo>
                  <a:cubicBezTo>
                    <a:pt x="51" y="60"/>
                    <a:pt x="69" y="59"/>
                    <a:pt x="77" y="67"/>
                  </a:cubicBezTo>
                  <a:cubicBezTo>
                    <a:pt x="86" y="74"/>
                    <a:pt x="62" y="78"/>
                    <a:pt x="71" y="84"/>
                  </a:cubicBezTo>
                  <a:cubicBezTo>
                    <a:pt x="79" y="90"/>
                    <a:pt x="72" y="95"/>
                    <a:pt x="52" y="94"/>
                  </a:cubicBezTo>
                  <a:cubicBezTo>
                    <a:pt x="33" y="92"/>
                    <a:pt x="9" y="98"/>
                    <a:pt x="12" y="105"/>
                  </a:cubicBezTo>
                  <a:cubicBezTo>
                    <a:pt x="16" y="111"/>
                    <a:pt x="63" y="99"/>
                    <a:pt x="63" y="106"/>
                  </a:cubicBezTo>
                  <a:cubicBezTo>
                    <a:pt x="64" y="112"/>
                    <a:pt x="63" y="124"/>
                    <a:pt x="76" y="119"/>
                  </a:cubicBezTo>
                  <a:cubicBezTo>
                    <a:pt x="88" y="113"/>
                    <a:pt x="80" y="128"/>
                    <a:pt x="86" y="131"/>
                  </a:cubicBezTo>
                  <a:cubicBezTo>
                    <a:pt x="92" y="133"/>
                    <a:pt x="91" y="146"/>
                    <a:pt x="74" y="147"/>
                  </a:cubicBezTo>
                  <a:cubicBezTo>
                    <a:pt x="58" y="148"/>
                    <a:pt x="50" y="151"/>
                    <a:pt x="57" y="158"/>
                  </a:cubicBezTo>
                  <a:cubicBezTo>
                    <a:pt x="65" y="167"/>
                    <a:pt x="84" y="161"/>
                    <a:pt x="101" y="157"/>
                  </a:cubicBezTo>
                  <a:cubicBezTo>
                    <a:pt x="119" y="152"/>
                    <a:pt x="144" y="174"/>
                    <a:pt x="165" y="182"/>
                  </a:cubicBezTo>
                  <a:cubicBezTo>
                    <a:pt x="186" y="190"/>
                    <a:pt x="222" y="179"/>
                    <a:pt x="226" y="168"/>
                  </a:cubicBezTo>
                  <a:cubicBezTo>
                    <a:pt x="230" y="157"/>
                    <a:pt x="258" y="161"/>
                    <a:pt x="270" y="153"/>
                  </a:cubicBezTo>
                  <a:cubicBezTo>
                    <a:pt x="281" y="146"/>
                    <a:pt x="297" y="136"/>
                    <a:pt x="317" y="1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3" name="Freeform 135"/>
            <p:cNvSpPr>
              <a:spLocks/>
            </p:cNvSpPr>
            <p:nvPr/>
          </p:nvSpPr>
          <p:spPr bwMode="auto">
            <a:xfrm>
              <a:off x="11214101" y="6399213"/>
              <a:ext cx="206375" cy="230188"/>
            </a:xfrm>
            <a:custGeom>
              <a:avLst/>
              <a:gdLst>
                <a:gd name="T0" fmla="*/ 142 w 159"/>
                <a:gd name="T1" fmla="*/ 56 h 177"/>
                <a:gd name="T2" fmla="*/ 130 w 159"/>
                <a:gd name="T3" fmla="*/ 45 h 177"/>
                <a:gd name="T4" fmla="*/ 110 w 159"/>
                <a:gd name="T5" fmla="*/ 51 h 177"/>
                <a:gd name="T6" fmla="*/ 88 w 159"/>
                <a:gd name="T7" fmla="*/ 47 h 177"/>
                <a:gd name="T8" fmla="*/ 96 w 159"/>
                <a:gd name="T9" fmla="*/ 26 h 177"/>
                <a:gd name="T10" fmla="*/ 105 w 159"/>
                <a:gd name="T11" fmla="*/ 6 h 177"/>
                <a:gd name="T12" fmla="*/ 101 w 159"/>
                <a:gd name="T13" fmla="*/ 5 h 177"/>
                <a:gd name="T14" fmla="*/ 66 w 159"/>
                <a:gd name="T15" fmla="*/ 13 h 177"/>
                <a:gd name="T16" fmla="*/ 82 w 159"/>
                <a:gd name="T17" fmla="*/ 29 h 177"/>
                <a:gd name="T18" fmla="*/ 54 w 159"/>
                <a:gd name="T19" fmla="*/ 44 h 177"/>
                <a:gd name="T20" fmla="*/ 16 w 159"/>
                <a:gd name="T21" fmla="*/ 44 h 177"/>
                <a:gd name="T22" fmla="*/ 20 w 159"/>
                <a:gd name="T23" fmla="*/ 71 h 177"/>
                <a:gd name="T24" fmla="*/ 36 w 159"/>
                <a:gd name="T25" fmla="*/ 96 h 177"/>
                <a:gd name="T26" fmla="*/ 27 w 159"/>
                <a:gd name="T27" fmla="*/ 126 h 177"/>
                <a:gd name="T28" fmla="*/ 4 w 159"/>
                <a:gd name="T29" fmla="*/ 148 h 177"/>
                <a:gd name="T30" fmla="*/ 39 w 159"/>
                <a:gd name="T31" fmla="*/ 177 h 177"/>
                <a:gd name="T32" fmla="*/ 99 w 159"/>
                <a:gd name="T33" fmla="*/ 152 h 177"/>
                <a:gd name="T34" fmla="*/ 143 w 159"/>
                <a:gd name="T35" fmla="*/ 143 h 177"/>
                <a:gd name="T36" fmla="*/ 143 w 159"/>
                <a:gd name="T37" fmla="*/ 61 h 177"/>
                <a:gd name="T38" fmla="*/ 142 w 159"/>
                <a:gd name="T39" fmla="*/ 5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9" h="177">
                  <a:moveTo>
                    <a:pt x="142" y="56"/>
                  </a:moveTo>
                  <a:cubicBezTo>
                    <a:pt x="138" y="52"/>
                    <a:pt x="134" y="49"/>
                    <a:pt x="130" y="45"/>
                  </a:cubicBezTo>
                  <a:cubicBezTo>
                    <a:pt x="117" y="29"/>
                    <a:pt x="111" y="42"/>
                    <a:pt x="110" y="51"/>
                  </a:cubicBezTo>
                  <a:cubicBezTo>
                    <a:pt x="108" y="61"/>
                    <a:pt x="96" y="48"/>
                    <a:pt x="88" y="47"/>
                  </a:cubicBezTo>
                  <a:cubicBezTo>
                    <a:pt x="80" y="45"/>
                    <a:pt x="90" y="30"/>
                    <a:pt x="96" y="26"/>
                  </a:cubicBezTo>
                  <a:cubicBezTo>
                    <a:pt x="99" y="24"/>
                    <a:pt x="103" y="16"/>
                    <a:pt x="105" y="6"/>
                  </a:cubicBezTo>
                  <a:cubicBezTo>
                    <a:pt x="104" y="6"/>
                    <a:pt x="102" y="6"/>
                    <a:pt x="101" y="5"/>
                  </a:cubicBezTo>
                  <a:cubicBezTo>
                    <a:pt x="86" y="0"/>
                    <a:pt x="66" y="0"/>
                    <a:pt x="66" y="13"/>
                  </a:cubicBezTo>
                  <a:cubicBezTo>
                    <a:pt x="65" y="26"/>
                    <a:pt x="82" y="21"/>
                    <a:pt x="82" y="29"/>
                  </a:cubicBezTo>
                  <a:cubicBezTo>
                    <a:pt x="83" y="38"/>
                    <a:pt x="66" y="36"/>
                    <a:pt x="54" y="44"/>
                  </a:cubicBezTo>
                  <a:cubicBezTo>
                    <a:pt x="42" y="52"/>
                    <a:pt x="29" y="38"/>
                    <a:pt x="16" y="44"/>
                  </a:cubicBezTo>
                  <a:cubicBezTo>
                    <a:pt x="4" y="51"/>
                    <a:pt x="30" y="58"/>
                    <a:pt x="20" y="71"/>
                  </a:cubicBezTo>
                  <a:cubicBezTo>
                    <a:pt x="11" y="84"/>
                    <a:pt x="21" y="83"/>
                    <a:pt x="36" y="96"/>
                  </a:cubicBezTo>
                  <a:cubicBezTo>
                    <a:pt x="52" y="108"/>
                    <a:pt x="27" y="112"/>
                    <a:pt x="27" y="126"/>
                  </a:cubicBezTo>
                  <a:cubicBezTo>
                    <a:pt x="27" y="140"/>
                    <a:pt x="8" y="139"/>
                    <a:pt x="4" y="148"/>
                  </a:cubicBezTo>
                  <a:cubicBezTo>
                    <a:pt x="0" y="158"/>
                    <a:pt x="20" y="177"/>
                    <a:pt x="39" y="177"/>
                  </a:cubicBezTo>
                  <a:cubicBezTo>
                    <a:pt x="52" y="177"/>
                    <a:pt x="82" y="168"/>
                    <a:pt x="99" y="152"/>
                  </a:cubicBezTo>
                  <a:cubicBezTo>
                    <a:pt x="117" y="135"/>
                    <a:pt x="126" y="151"/>
                    <a:pt x="143" y="143"/>
                  </a:cubicBezTo>
                  <a:cubicBezTo>
                    <a:pt x="159" y="134"/>
                    <a:pt x="149" y="74"/>
                    <a:pt x="143" y="61"/>
                  </a:cubicBezTo>
                  <a:cubicBezTo>
                    <a:pt x="141" y="59"/>
                    <a:pt x="142" y="57"/>
                    <a:pt x="142" y="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4" name="Freeform 136"/>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5" name="Freeform 137"/>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138"/>
            <p:cNvSpPr>
              <a:spLocks noEditPoints="1"/>
            </p:cNvSpPr>
            <p:nvPr/>
          </p:nvSpPr>
          <p:spPr bwMode="auto">
            <a:xfrm>
              <a:off x="12058651" y="6229350"/>
              <a:ext cx="219075" cy="207963"/>
            </a:xfrm>
            <a:custGeom>
              <a:avLst/>
              <a:gdLst>
                <a:gd name="T0" fmla="*/ 86 w 169"/>
                <a:gd name="T1" fmla="*/ 60 h 161"/>
                <a:gd name="T2" fmla="*/ 85 w 169"/>
                <a:gd name="T3" fmla="*/ 36 h 161"/>
                <a:gd name="T4" fmla="*/ 89 w 169"/>
                <a:gd name="T5" fmla="*/ 5 h 161"/>
                <a:gd name="T6" fmla="*/ 63 w 169"/>
                <a:gd name="T7" fmla="*/ 19 h 161"/>
                <a:gd name="T8" fmla="*/ 42 w 169"/>
                <a:gd name="T9" fmla="*/ 30 h 161"/>
                <a:gd name="T10" fmla="*/ 44 w 169"/>
                <a:gd name="T11" fmla="*/ 46 h 161"/>
                <a:gd name="T12" fmla="*/ 24 w 169"/>
                <a:gd name="T13" fmla="*/ 36 h 161"/>
                <a:gd name="T14" fmla="*/ 6 w 169"/>
                <a:gd name="T15" fmla="*/ 61 h 161"/>
                <a:gd name="T16" fmla="*/ 6 w 169"/>
                <a:gd name="T17" fmla="*/ 101 h 161"/>
                <a:gd name="T18" fmla="*/ 19 w 169"/>
                <a:gd name="T19" fmla="*/ 132 h 161"/>
                <a:gd name="T20" fmla="*/ 25 w 169"/>
                <a:gd name="T21" fmla="*/ 147 h 161"/>
                <a:gd name="T22" fmla="*/ 57 w 169"/>
                <a:gd name="T23" fmla="*/ 150 h 161"/>
                <a:gd name="T24" fmla="*/ 70 w 169"/>
                <a:gd name="T25" fmla="*/ 150 h 161"/>
                <a:gd name="T26" fmla="*/ 56 w 169"/>
                <a:gd name="T27" fmla="*/ 131 h 161"/>
                <a:gd name="T28" fmla="*/ 74 w 169"/>
                <a:gd name="T29" fmla="*/ 135 h 161"/>
                <a:gd name="T30" fmla="*/ 99 w 169"/>
                <a:gd name="T31" fmla="*/ 134 h 161"/>
                <a:gd name="T32" fmla="*/ 87 w 169"/>
                <a:gd name="T33" fmla="*/ 112 h 161"/>
                <a:gd name="T34" fmla="*/ 70 w 169"/>
                <a:gd name="T35" fmla="*/ 110 h 161"/>
                <a:gd name="T36" fmla="*/ 80 w 169"/>
                <a:gd name="T37" fmla="*/ 89 h 161"/>
                <a:gd name="T38" fmla="*/ 103 w 169"/>
                <a:gd name="T39" fmla="*/ 77 h 161"/>
                <a:gd name="T40" fmla="*/ 86 w 169"/>
                <a:gd name="T41" fmla="*/ 60 h 161"/>
                <a:gd name="T42" fmla="*/ 165 w 169"/>
                <a:gd name="T43" fmla="*/ 92 h 161"/>
                <a:gd name="T44" fmla="*/ 153 w 169"/>
                <a:gd name="T45" fmla="*/ 100 h 161"/>
                <a:gd name="T46" fmla="*/ 141 w 169"/>
                <a:gd name="T47" fmla="*/ 92 h 161"/>
                <a:gd name="T48" fmla="*/ 118 w 169"/>
                <a:gd name="T49" fmla="*/ 102 h 161"/>
                <a:gd name="T50" fmla="*/ 131 w 169"/>
                <a:gd name="T51" fmla="*/ 134 h 161"/>
                <a:gd name="T52" fmla="*/ 121 w 169"/>
                <a:gd name="T53" fmla="*/ 143 h 161"/>
                <a:gd name="T54" fmla="*/ 131 w 169"/>
                <a:gd name="T55" fmla="*/ 159 h 161"/>
                <a:gd name="T56" fmla="*/ 156 w 169"/>
                <a:gd name="T57" fmla="*/ 130 h 161"/>
                <a:gd name="T58" fmla="*/ 165 w 169"/>
                <a:gd name="T59" fmla="*/ 9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1">
                  <a:moveTo>
                    <a:pt x="86" y="60"/>
                  </a:moveTo>
                  <a:cubicBezTo>
                    <a:pt x="81" y="57"/>
                    <a:pt x="79" y="41"/>
                    <a:pt x="85" y="36"/>
                  </a:cubicBezTo>
                  <a:cubicBezTo>
                    <a:pt x="91" y="30"/>
                    <a:pt x="94" y="11"/>
                    <a:pt x="89" y="5"/>
                  </a:cubicBezTo>
                  <a:cubicBezTo>
                    <a:pt x="83" y="0"/>
                    <a:pt x="65" y="5"/>
                    <a:pt x="63" y="19"/>
                  </a:cubicBezTo>
                  <a:cubicBezTo>
                    <a:pt x="62" y="33"/>
                    <a:pt x="46" y="27"/>
                    <a:pt x="42" y="30"/>
                  </a:cubicBezTo>
                  <a:cubicBezTo>
                    <a:pt x="38" y="33"/>
                    <a:pt x="51" y="40"/>
                    <a:pt x="44" y="46"/>
                  </a:cubicBezTo>
                  <a:cubicBezTo>
                    <a:pt x="37" y="52"/>
                    <a:pt x="35" y="37"/>
                    <a:pt x="24" y="36"/>
                  </a:cubicBezTo>
                  <a:cubicBezTo>
                    <a:pt x="13" y="34"/>
                    <a:pt x="12" y="52"/>
                    <a:pt x="6" y="61"/>
                  </a:cubicBezTo>
                  <a:cubicBezTo>
                    <a:pt x="0" y="70"/>
                    <a:pt x="4" y="89"/>
                    <a:pt x="6" y="101"/>
                  </a:cubicBezTo>
                  <a:cubicBezTo>
                    <a:pt x="8" y="114"/>
                    <a:pt x="23" y="121"/>
                    <a:pt x="19" y="132"/>
                  </a:cubicBezTo>
                  <a:cubicBezTo>
                    <a:pt x="18" y="137"/>
                    <a:pt x="21" y="142"/>
                    <a:pt x="25" y="147"/>
                  </a:cubicBezTo>
                  <a:cubicBezTo>
                    <a:pt x="39" y="148"/>
                    <a:pt x="51" y="149"/>
                    <a:pt x="57" y="150"/>
                  </a:cubicBezTo>
                  <a:cubicBezTo>
                    <a:pt x="59" y="151"/>
                    <a:pt x="64" y="151"/>
                    <a:pt x="70" y="150"/>
                  </a:cubicBezTo>
                  <a:cubicBezTo>
                    <a:pt x="65" y="143"/>
                    <a:pt x="55" y="137"/>
                    <a:pt x="56" y="131"/>
                  </a:cubicBezTo>
                  <a:cubicBezTo>
                    <a:pt x="57" y="124"/>
                    <a:pt x="67" y="129"/>
                    <a:pt x="74" y="135"/>
                  </a:cubicBezTo>
                  <a:cubicBezTo>
                    <a:pt x="81" y="141"/>
                    <a:pt x="97" y="142"/>
                    <a:pt x="99" y="134"/>
                  </a:cubicBezTo>
                  <a:cubicBezTo>
                    <a:pt x="100" y="130"/>
                    <a:pt x="96" y="107"/>
                    <a:pt x="87" y="112"/>
                  </a:cubicBezTo>
                  <a:cubicBezTo>
                    <a:pt x="77" y="118"/>
                    <a:pt x="74" y="116"/>
                    <a:pt x="70" y="110"/>
                  </a:cubicBezTo>
                  <a:cubicBezTo>
                    <a:pt x="67" y="105"/>
                    <a:pt x="78" y="97"/>
                    <a:pt x="80" y="89"/>
                  </a:cubicBezTo>
                  <a:cubicBezTo>
                    <a:pt x="83" y="80"/>
                    <a:pt x="100" y="83"/>
                    <a:pt x="103" y="77"/>
                  </a:cubicBezTo>
                  <a:cubicBezTo>
                    <a:pt x="105" y="70"/>
                    <a:pt x="91" y="63"/>
                    <a:pt x="86" y="60"/>
                  </a:cubicBezTo>
                  <a:close/>
                  <a:moveTo>
                    <a:pt x="165" y="92"/>
                  </a:moveTo>
                  <a:cubicBezTo>
                    <a:pt x="160" y="89"/>
                    <a:pt x="157" y="99"/>
                    <a:pt x="153" y="100"/>
                  </a:cubicBezTo>
                  <a:cubicBezTo>
                    <a:pt x="148" y="101"/>
                    <a:pt x="143" y="80"/>
                    <a:pt x="141" y="92"/>
                  </a:cubicBezTo>
                  <a:cubicBezTo>
                    <a:pt x="139" y="103"/>
                    <a:pt x="128" y="87"/>
                    <a:pt x="118" y="102"/>
                  </a:cubicBezTo>
                  <a:cubicBezTo>
                    <a:pt x="107" y="116"/>
                    <a:pt x="124" y="129"/>
                    <a:pt x="131" y="134"/>
                  </a:cubicBezTo>
                  <a:cubicBezTo>
                    <a:pt x="139" y="138"/>
                    <a:pt x="131" y="145"/>
                    <a:pt x="121" y="143"/>
                  </a:cubicBezTo>
                  <a:cubicBezTo>
                    <a:pt x="112" y="141"/>
                    <a:pt x="118" y="157"/>
                    <a:pt x="131" y="159"/>
                  </a:cubicBezTo>
                  <a:cubicBezTo>
                    <a:pt x="144" y="161"/>
                    <a:pt x="158" y="136"/>
                    <a:pt x="156" y="130"/>
                  </a:cubicBezTo>
                  <a:cubicBezTo>
                    <a:pt x="155" y="123"/>
                    <a:pt x="169" y="95"/>
                    <a:pt x="16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7" name="Freeform 139"/>
            <p:cNvSpPr>
              <a:spLocks noEditPoints="1"/>
            </p:cNvSpPr>
            <p:nvPr/>
          </p:nvSpPr>
          <p:spPr bwMode="auto">
            <a:xfrm>
              <a:off x="12207876" y="5394325"/>
              <a:ext cx="568325" cy="996950"/>
            </a:xfrm>
            <a:custGeom>
              <a:avLst/>
              <a:gdLst>
                <a:gd name="T0" fmla="*/ 428 w 439"/>
                <a:gd name="T1" fmla="*/ 164 h 770"/>
                <a:gd name="T2" fmla="*/ 421 w 439"/>
                <a:gd name="T3" fmla="*/ 102 h 770"/>
                <a:gd name="T4" fmla="*/ 369 w 439"/>
                <a:gd name="T5" fmla="*/ 39 h 770"/>
                <a:gd name="T6" fmla="*/ 307 w 439"/>
                <a:gd name="T7" fmla="*/ 36 h 770"/>
                <a:gd name="T8" fmla="*/ 247 w 439"/>
                <a:gd name="T9" fmla="*/ 36 h 770"/>
                <a:gd name="T10" fmla="*/ 212 w 439"/>
                <a:gd name="T11" fmla="*/ 71 h 770"/>
                <a:gd name="T12" fmla="*/ 175 w 439"/>
                <a:gd name="T13" fmla="*/ 116 h 770"/>
                <a:gd name="T14" fmla="*/ 149 w 439"/>
                <a:gd name="T15" fmla="*/ 161 h 770"/>
                <a:gd name="T16" fmla="*/ 115 w 439"/>
                <a:gd name="T17" fmla="*/ 188 h 770"/>
                <a:gd name="T18" fmla="*/ 90 w 439"/>
                <a:gd name="T19" fmla="*/ 264 h 770"/>
                <a:gd name="T20" fmla="*/ 99 w 439"/>
                <a:gd name="T21" fmla="*/ 303 h 770"/>
                <a:gd name="T22" fmla="*/ 40 w 439"/>
                <a:gd name="T23" fmla="*/ 328 h 770"/>
                <a:gd name="T24" fmla="*/ 37 w 439"/>
                <a:gd name="T25" fmla="*/ 398 h 770"/>
                <a:gd name="T26" fmla="*/ 58 w 439"/>
                <a:gd name="T27" fmla="*/ 457 h 770"/>
                <a:gd name="T28" fmla="*/ 47 w 439"/>
                <a:gd name="T29" fmla="*/ 492 h 770"/>
                <a:gd name="T30" fmla="*/ 25 w 439"/>
                <a:gd name="T31" fmla="*/ 533 h 770"/>
                <a:gd name="T32" fmla="*/ 12 w 439"/>
                <a:gd name="T33" fmla="*/ 585 h 770"/>
                <a:gd name="T34" fmla="*/ 1 w 439"/>
                <a:gd name="T35" fmla="*/ 587 h 770"/>
                <a:gd name="T36" fmla="*/ 29 w 439"/>
                <a:gd name="T37" fmla="*/ 659 h 770"/>
                <a:gd name="T38" fmla="*/ 54 w 439"/>
                <a:gd name="T39" fmla="*/ 717 h 770"/>
                <a:gd name="T40" fmla="*/ 64 w 439"/>
                <a:gd name="T41" fmla="*/ 763 h 770"/>
                <a:gd name="T42" fmla="*/ 105 w 439"/>
                <a:gd name="T43" fmla="*/ 741 h 770"/>
                <a:gd name="T44" fmla="*/ 145 w 439"/>
                <a:gd name="T45" fmla="*/ 727 h 770"/>
                <a:gd name="T46" fmla="*/ 177 w 439"/>
                <a:gd name="T47" fmla="*/ 716 h 770"/>
                <a:gd name="T48" fmla="*/ 185 w 439"/>
                <a:gd name="T49" fmla="*/ 685 h 770"/>
                <a:gd name="T50" fmla="*/ 190 w 439"/>
                <a:gd name="T51" fmla="*/ 611 h 770"/>
                <a:gd name="T52" fmla="*/ 241 w 439"/>
                <a:gd name="T53" fmla="*/ 560 h 770"/>
                <a:gd name="T54" fmla="*/ 229 w 439"/>
                <a:gd name="T55" fmla="*/ 494 h 770"/>
                <a:gd name="T56" fmla="*/ 200 w 439"/>
                <a:gd name="T57" fmla="*/ 448 h 770"/>
                <a:gd name="T58" fmla="*/ 222 w 439"/>
                <a:gd name="T59" fmla="*/ 387 h 770"/>
                <a:gd name="T60" fmla="*/ 263 w 439"/>
                <a:gd name="T61" fmla="*/ 343 h 770"/>
                <a:gd name="T62" fmla="*/ 351 w 439"/>
                <a:gd name="T63" fmla="*/ 283 h 770"/>
                <a:gd name="T64" fmla="*/ 360 w 439"/>
                <a:gd name="T65" fmla="*/ 221 h 770"/>
                <a:gd name="T66" fmla="*/ 420 w 439"/>
                <a:gd name="T67" fmla="*/ 199 h 770"/>
                <a:gd name="T68" fmla="*/ 434 w 439"/>
                <a:gd name="T69" fmla="*/ 183 h 770"/>
                <a:gd name="T70" fmla="*/ 235 w 439"/>
                <a:gd name="T71" fmla="*/ 686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9" h="770">
                  <a:moveTo>
                    <a:pt x="434" y="183"/>
                  </a:moveTo>
                  <a:cubicBezTo>
                    <a:pt x="429" y="178"/>
                    <a:pt x="419" y="164"/>
                    <a:pt x="428" y="164"/>
                  </a:cubicBezTo>
                  <a:cubicBezTo>
                    <a:pt x="436" y="164"/>
                    <a:pt x="439" y="139"/>
                    <a:pt x="429" y="134"/>
                  </a:cubicBezTo>
                  <a:cubicBezTo>
                    <a:pt x="419" y="129"/>
                    <a:pt x="429" y="107"/>
                    <a:pt x="421" y="102"/>
                  </a:cubicBezTo>
                  <a:cubicBezTo>
                    <a:pt x="413" y="97"/>
                    <a:pt x="418" y="81"/>
                    <a:pt x="419" y="69"/>
                  </a:cubicBezTo>
                  <a:cubicBezTo>
                    <a:pt x="421" y="57"/>
                    <a:pt x="388" y="47"/>
                    <a:pt x="369" y="39"/>
                  </a:cubicBezTo>
                  <a:cubicBezTo>
                    <a:pt x="351" y="31"/>
                    <a:pt x="342" y="17"/>
                    <a:pt x="327" y="9"/>
                  </a:cubicBezTo>
                  <a:cubicBezTo>
                    <a:pt x="312" y="0"/>
                    <a:pt x="307" y="22"/>
                    <a:pt x="307" y="36"/>
                  </a:cubicBezTo>
                  <a:cubicBezTo>
                    <a:pt x="307" y="49"/>
                    <a:pt x="294" y="51"/>
                    <a:pt x="284" y="42"/>
                  </a:cubicBezTo>
                  <a:cubicBezTo>
                    <a:pt x="274" y="34"/>
                    <a:pt x="262" y="42"/>
                    <a:pt x="247" y="36"/>
                  </a:cubicBezTo>
                  <a:cubicBezTo>
                    <a:pt x="232" y="29"/>
                    <a:pt x="239" y="51"/>
                    <a:pt x="239" y="61"/>
                  </a:cubicBezTo>
                  <a:cubicBezTo>
                    <a:pt x="239" y="71"/>
                    <a:pt x="222" y="71"/>
                    <a:pt x="212" y="71"/>
                  </a:cubicBezTo>
                  <a:cubicBezTo>
                    <a:pt x="202" y="71"/>
                    <a:pt x="185" y="79"/>
                    <a:pt x="185" y="91"/>
                  </a:cubicBezTo>
                  <a:cubicBezTo>
                    <a:pt x="185" y="102"/>
                    <a:pt x="170" y="109"/>
                    <a:pt x="175" y="116"/>
                  </a:cubicBezTo>
                  <a:cubicBezTo>
                    <a:pt x="180" y="122"/>
                    <a:pt x="174" y="129"/>
                    <a:pt x="167" y="134"/>
                  </a:cubicBezTo>
                  <a:cubicBezTo>
                    <a:pt x="160" y="139"/>
                    <a:pt x="154" y="156"/>
                    <a:pt x="149" y="161"/>
                  </a:cubicBezTo>
                  <a:cubicBezTo>
                    <a:pt x="144" y="166"/>
                    <a:pt x="152" y="174"/>
                    <a:pt x="142" y="181"/>
                  </a:cubicBezTo>
                  <a:cubicBezTo>
                    <a:pt x="132" y="188"/>
                    <a:pt x="120" y="183"/>
                    <a:pt x="115" y="188"/>
                  </a:cubicBezTo>
                  <a:cubicBezTo>
                    <a:pt x="110" y="193"/>
                    <a:pt x="115" y="204"/>
                    <a:pt x="114" y="219"/>
                  </a:cubicBezTo>
                  <a:cubicBezTo>
                    <a:pt x="112" y="234"/>
                    <a:pt x="100" y="251"/>
                    <a:pt x="90" y="264"/>
                  </a:cubicBezTo>
                  <a:cubicBezTo>
                    <a:pt x="80" y="278"/>
                    <a:pt x="94" y="281"/>
                    <a:pt x="99" y="283"/>
                  </a:cubicBezTo>
                  <a:cubicBezTo>
                    <a:pt x="104" y="284"/>
                    <a:pt x="104" y="293"/>
                    <a:pt x="99" y="303"/>
                  </a:cubicBezTo>
                  <a:cubicBezTo>
                    <a:pt x="94" y="313"/>
                    <a:pt x="82" y="306"/>
                    <a:pt x="75" y="305"/>
                  </a:cubicBezTo>
                  <a:cubicBezTo>
                    <a:pt x="68" y="303"/>
                    <a:pt x="50" y="311"/>
                    <a:pt x="40" y="328"/>
                  </a:cubicBezTo>
                  <a:cubicBezTo>
                    <a:pt x="30" y="345"/>
                    <a:pt x="33" y="355"/>
                    <a:pt x="37" y="363"/>
                  </a:cubicBezTo>
                  <a:cubicBezTo>
                    <a:pt x="40" y="371"/>
                    <a:pt x="28" y="381"/>
                    <a:pt x="37" y="398"/>
                  </a:cubicBezTo>
                  <a:cubicBezTo>
                    <a:pt x="45" y="415"/>
                    <a:pt x="33" y="418"/>
                    <a:pt x="35" y="432"/>
                  </a:cubicBezTo>
                  <a:cubicBezTo>
                    <a:pt x="37" y="445"/>
                    <a:pt x="57" y="443"/>
                    <a:pt x="58" y="457"/>
                  </a:cubicBezTo>
                  <a:cubicBezTo>
                    <a:pt x="60" y="470"/>
                    <a:pt x="52" y="475"/>
                    <a:pt x="45" y="475"/>
                  </a:cubicBezTo>
                  <a:cubicBezTo>
                    <a:pt x="38" y="475"/>
                    <a:pt x="40" y="488"/>
                    <a:pt x="47" y="492"/>
                  </a:cubicBezTo>
                  <a:cubicBezTo>
                    <a:pt x="53" y="495"/>
                    <a:pt x="52" y="518"/>
                    <a:pt x="48" y="525"/>
                  </a:cubicBezTo>
                  <a:cubicBezTo>
                    <a:pt x="45" y="532"/>
                    <a:pt x="23" y="525"/>
                    <a:pt x="25" y="533"/>
                  </a:cubicBezTo>
                  <a:cubicBezTo>
                    <a:pt x="27" y="542"/>
                    <a:pt x="20" y="555"/>
                    <a:pt x="20" y="562"/>
                  </a:cubicBezTo>
                  <a:cubicBezTo>
                    <a:pt x="20" y="569"/>
                    <a:pt x="18" y="590"/>
                    <a:pt x="12" y="585"/>
                  </a:cubicBezTo>
                  <a:cubicBezTo>
                    <a:pt x="9" y="583"/>
                    <a:pt x="5" y="583"/>
                    <a:pt x="1" y="584"/>
                  </a:cubicBezTo>
                  <a:cubicBezTo>
                    <a:pt x="1" y="585"/>
                    <a:pt x="1" y="586"/>
                    <a:pt x="1" y="587"/>
                  </a:cubicBezTo>
                  <a:cubicBezTo>
                    <a:pt x="0" y="600"/>
                    <a:pt x="5" y="613"/>
                    <a:pt x="16" y="622"/>
                  </a:cubicBezTo>
                  <a:cubicBezTo>
                    <a:pt x="28" y="632"/>
                    <a:pt x="19" y="646"/>
                    <a:pt x="29" y="659"/>
                  </a:cubicBezTo>
                  <a:cubicBezTo>
                    <a:pt x="39" y="672"/>
                    <a:pt x="35" y="681"/>
                    <a:pt x="46" y="690"/>
                  </a:cubicBezTo>
                  <a:cubicBezTo>
                    <a:pt x="57" y="700"/>
                    <a:pt x="58" y="705"/>
                    <a:pt x="54" y="717"/>
                  </a:cubicBezTo>
                  <a:cubicBezTo>
                    <a:pt x="49" y="729"/>
                    <a:pt x="63" y="726"/>
                    <a:pt x="64" y="733"/>
                  </a:cubicBezTo>
                  <a:cubicBezTo>
                    <a:pt x="64" y="740"/>
                    <a:pt x="60" y="755"/>
                    <a:pt x="64" y="763"/>
                  </a:cubicBezTo>
                  <a:cubicBezTo>
                    <a:pt x="68" y="770"/>
                    <a:pt x="75" y="763"/>
                    <a:pt x="92" y="762"/>
                  </a:cubicBezTo>
                  <a:cubicBezTo>
                    <a:pt x="108" y="762"/>
                    <a:pt x="104" y="751"/>
                    <a:pt x="105" y="741"/>
                  </a:cubicBezTo>
                  <a:cubicBezTo>
                    <a:pt x="105" y="732"/>
                    <a:pt x="114" y="736"/>
                    <a:pt x="116" y="730"/>
                  </a:cubicBezTo>
                  <a:cubicBezTo>
                    <a:pt x="118" y="724"/>
                    <a:pt x="133" y="722"/>
                    <a:pt x="145" y="727"/>
                  </a:cubicBezTo>
                  <a:cubicBezTo>
                    <a:pt x="157" y="733"/>
                    <a:pt x="163" y="724"/>
                    <a:pt x="165" y="711"/>
                  </a:cubicBezTo>
                  <a:cubicBezTo>
                    <a:pt x="167" y="699"/>
                    <a:pt x="174" y="714"/>
                    <a:pt x="177" y="716"/>
                  </a:cubicBezTo>
                  <a:cubicBezTo>
                    <a:pt x="181" y="719"/>
                    <a:pt x="192" y="697"/>
                    <a:pt x="197" y="683"/>
                  </a:cubicBezTo>
                  <a:cubicBezTo>
                    <a:pt x="202" y="669"/>
                    <a:pt x="197" y="672"/>
                    <a:pt x="185" y="685"/>
                  </a:cubicBezTo>
                  <a:cubicBezTo>
                    <a:pt x="173" y="699"/>
                    <a:pt x="180" y="672"/>
                    <a:pt x="184" y="661"/>
                  </a:cubicBezTo>
                  <a:cubicBezTo>
                    <a:pt x="189" y="650"/>
                    <a:pt x="188" y="618"/>
                    <a:pt x="190" y="611"/>
                  </a:cubicBezTo>
                  <a:cubicBezTo>
                    <a:pt x="191" y="604"/>
                    <a:pt x="195" y="593"/>
                    <a:pt x="210" y="590"/>
                  </a:cubicBezTo>
                  <a:cubicBezTo>
                    <a:pt x="225" y="586"/>
                    <a:pt x="245" y="568"/>
                    <a:pt x="241" y="560"/>
                  </a:cubicBezTo>
                  <a:cubicBezTo>
                    <a:pt x="238" y="552"/>
                    <a:pt x="262" y="539"/>
                    <a:pt x="262" y="531"/>
                  </a:cubicBezTo>
                  <a:cubicBezTo>
                    <a:pt x="262" y="524"/>
                    <a:pt x="237" y="500"/>
                    <a:pt x="229" y="494"/>
                  </a:cubicBezTo>
                  <a:cubicBezTo>
                    <a:pt x="221" y="489"/>
                    <a:pt x="202" y="493"/>
                    <a:pt x="204" y="488"/>
                  </a:cubicBezTo>
                  <a:cubicBezTo>
                    <a:pt x="206" y="482"/>
                    <a:pt x="202" y="460"/>
                    <a:pt x="200" y="448"/>
                  </a:cubicBezTo>
                  <a:cubicBezTo>
                    <a:pt x="198" y="437"/>
                    <a:pt x="213" y="425"/>
                    <a:pt x="213" y="414"/>
                  </a:cubicBezTo>
                  <a:cubicBezTo>
                    <a:pt x="213" y="403"/>
                    <a:pt x="212" y="390"/>
                    <a:pt x="222" y="387"/>
                  </a:cubicBezTo>
                  <a:cubicBezTo>
                    <a:pt x="232" y="383"/>
                    <a:pt x="226" y="374"/>
                    <a:pt x="239" y="371"/>
                  </a:cubicBezTo>
                  <a:cubicBezTo>
                    <a:pt x="252" y="368"/>
                    <a:pt x="249" y="349"/>
                    <a:pt x="263" y="343"/>
                  </a:cubicBezTo>
                  <a:cubicBezTo>
                    <a:pt x="277" y="337"/>
                    <a:pt x="278" y="333"/>
                    <a:pt x="297" y="324"/>
                  </a:cubicBezTo>
                  <a:cubicBezTo>
                    <a:pt x="315" y="315"/>
                    <a:pt x="345" y="294"/>
                    <a:pt x="351" y="283"/>
                  </a:cubicBezTo>
                  <a:cubicBezTo>
                    <a:pt x="356" y="272"/>
                    <a:pt x="332" y="261"/>
                    <a:pt x="347" y="249"/>
                  </a:cubicBezTo>
                  <a:cubicBezTo>
                    <a:pt x="362" y="238"/>
                    <a:pt x="350" y="225"/>
                    <a:pt x="360" y="221"/>
                  </a:cubicBezTo>
                  <a:cubicBezTo>
                    <a:pt x="371" y="217"/>
                    <a:pt x="376" y="211"/>
                    <a:pt x="383" y="203"/>
                  </a:cubicBezTo>
                  <a:cubicBezTo>
                    <a:pt x="391" y="194"/>
                    <a:pt x="402" y="202"/>
                    <a:pt x="420" y="199"/>
                  </a:cubicBezTo>
                  <a:cubicBezTo>
                    <a:pt x="427" y="198"/>
                    <a:pt x="433" y="198"/>
                    <a:pt x="439" y="200"/>
                  </a:cubicBezTo>
                  <a:cubicBezTo>
                    <a:pt x="438" y="192"/>
                    <a:pt x="437" y="185"/>
                    <a:pt x="434" y="183"/>
                  </a:cubicBezTo>
                  <a:close/>
                  <a:moveTo>
                    <a:pt x="259" y="640"/>
                  </a:moveTo>
                  <a:cubicBezTo>
                    <a:pt x="239" y="641"/>
                    <a:pt x="230" y="679"/>
                    <a:pt x="235" y="686"/>
                  </a:cubicBezTo>
                  <a:cubicBezTo>
                    <a:pt x="239" y="691"/>
                    <a:pt x="278" y="639"/>
                    <a:pt x="259" y="6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8" name="Freeform 140"/>
            <p:cNvSpPr>
              <a:spLocks noEditPoints="1"/>
            </p:cNvSpPr>
            <p:nvPr/>
          </p:nvSpPr>
          <p:spPr bwMode="auto">
            <a:xfrm>
              <a:off x="12674601" y="6099175"/>
              <a:ext cx="287338" cy="139700"/>
            </a:xfrm>
            <a:custGeom>
              <a:avLst/>
              <a:gdLst>
                <a:gd name="T0" fmla="*/ 206 w 222"/>
                <a:gd name="T1" fmla="*/ 30 h 108"/>
                <a:gd name="T2" fmla="*/ 213 w 222"/>
                <a:gd name="T3" fmla="*/ 7 h 108"/>
                <a:gd name="T4" fmla="*/ 205 w 222"/>
                <a:gd name="T5" fmla="*/ 10 h 108"/>
                <a:gd name="T6" fmla="*/ 139 w 222"/>
                <a:gd name="T7" fmla="*/ 3 h 108"/>
                <a:gd name="T8" fmla="*/ 73 w 222"/>
                <a:gd name="T9" fmla="*/ 16 h 108"/>
                <a:gd name="T10" fmla="*/ 52 w 222"/>
                <a:gd name="T11" fmla="*/ 37 h 108"/>
                <a:gd name="T12" fmla="*/ 59 w 222"/>
                <a:gd name="T13" fmla="*/ 59 h 108"/>
                <a:gd name="T14" fmla="*/ 80 w 222"/>
                <a:gd name="T15" fmla="*/ 71 h 108"/>
                <a:gd name="T16" fmla="*/ 87 w 222"/>
                <a:gd name="T17" fmla="*/ 85 h 108"/>
                <a:gd name="T18" fmla="*/ 87 w 222"/>
                <a:gd name="T19" fmla="*/ 86 h 108"/>
                <a:gd name="T20" fmla="*/ 125 w 222"/>
                <a:gd name="T21" fmla="*/ 85 h 108"/>
                <a:gd name="T22" fmla="*/ 160 w 222"/>
                <a:gd name="T23" fmla="*/ 106 h 108"/>
                <a:gd name="T24" fmla="*/ 194 w 222"/>
                <a:gd name="T25" fmla="*/ 108 h 108"/>
                <a:gd name="T26" fmla="*/ 195 w 222"/>
                <a:gd name="T27" fmla="*/ 98 h 108"/>
                <a:gd name="T28" fmla="*/ 204 w 222"/>
                <a:gd name="T29" fmla="*/ 87 h 108"/>
                <a:gd name="T30" fmla="*/ 197 w 222"/>
                <a:gd name="T31" fmla="*/ 68 h 108"/>
                <a:gd name="T32" fmla="*/ 194 w 222"/>
                <a:gd name="T33" fmla="*/ 48 h 108"/>
                <a:gd name="T34" fmla="*/ 206 w 222"/>
                <a:gd name="T35" fmla="*/ 30 h 108"/>
                <a:gd name="T36" fmla="*/ 22 w 222"/>
                <a:gd name="T37" fmla="*/ 55 h 108"/>
                <a:gd name="T38" fmla="*/ 8 w 222"/>
                <a:gd name="T39" fmla="*/ 86 h 108"/>
                <a:gd name="T40" fmla="*/ 44 w 222"/>
                <a:gd name="T41" fmla="*/ 62 h 108"/>
                <a:gd name="T42" fmla="*/ 22 w 222"/>
                <a:gd name="T43" fmla="*/ 55 h 108"/>
                <a:gd name="T44" fmla="*/ 37 w 222"/>
                <a:gd name="T45" fmla="*/ 40 h 108"/>
                <a:gd name="T46" fmla="*/ 15 w 222"/>
                <a:gd name="T47" fmla="*/ 42 h 108"/>
                <a:gd name="T48" fmla="*/ 37 w 222"/>
                <a:gd name="T49" fmla="*/ 4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2" h="108">
                  <a:moveTo>
                    <a:pt x="206" y="30"/>
                  </a:moveTo>
                  <a:cubicBezTo>
                    <a:pt x="210" y="20"/>
                    <a:pt x="222" y="19"/>
                    <a:pt x="213" y="7"/>
                  </a:cubicBezTo>
                  <a:cubicBezTo>
                    <a:pt x="212" y="8"/>
                    <a:pt x="209" y="9"/>
                    <a:pt x="205" y="10"/>
                  </a:cubicBezTo>
                  <a:cubicBezTo>
                    <a:pt x="190" y="14"/>
                    <a:pt x="158" y="0"/>
                    <a:pt x="139" y="3"/>
                  </a:cubicBezTo>
                  <a:cubicBezTo>
                    <a:pt x="120" y="7"/>
                    <a:pt x="82" y="7"/>
                    <a:pt x="73" y="16"/>
                  </a:cubicBezTo>
                  <a:cubicBezTo>
                    <a:pt x="64" y="26"/>
                    <a:pt x="42" y="28"/>
                    <a:pt x="52" y="37"/>
                  </a:cubicBezTo>
                  <a:cubicBezTo>
                    <a:pt x="62" y="45"/>
                    <a:pt x="52" y="49"/>
                    <a:pt x="59" y="59"/>
                  </a:cubicBezTo>
                  <a:cubicBezTo>
                    <a:pt x="67" y="69"/>
                    <a:pt x="70" y="73"/>
                    <a:pt x="80" y="71"/>
                  </a:cubicBezTo>
                  <a:cubicBezTo>
                    <a:pt x="90" y="69"/>
                    <a:pt x="98" y="74"/>
                    <a:pt x="87" y="85"/>
                  </a:cubicBezTo>
                  <a:cubicBezTo>
                    <a:pt x="87" y="85"/>
                    <a:pt x="87" y="85"/>
                    <a:pt x="87" y="86"/>
                  </a:cubicBezTo>
                  <a:cubicBezTo>
                    <a:pt x="104" y="84"/>
                    <a:pt x="122" y="83"/>
                    <a:pt x="125" y="85"/>
                  </a:cubicBezTo>
                  <a:cubicBezTo>
                    <a:pt x="129" y="88"/>
                    <a:pt x="154" y="108"/>
                    <a:pt x="160" y="106"/>
                  </a:cubicBezTo>
                  <a:cubicBezTo>
                    <a:pt x="164" y="105"/>
                    <a:pt x="181" y="106"/>
                    <a:pt x="194" y="108"/>
                  </a:cubicBezTo>
                  <a:cubicBezTo>
                    <a:pt x="192" y="104"/>
                    <a:pt x="192" y="101"/>
                    <a:pt x="195" y="98"/>
                  </a:cubicBezTo>
                  <a:cubicBezTo>
                    <a:pt x="200" y="94"/>
                    <a:pt x="210" y="94"/>
                    <a:pt x="204" y="87"/>
                  </a:cubicBezTo>
                  <a:cubicBezTo>
                    <a:pt x="199" y="79"/>
                    <a:pt x="197" y="77"/>
                    <a:pt x="197" y="68"/>
                  </a:cubicBezTo>
                  <a:cubicBezTo>
                    <a:pt x="196" y="59"/>
                    <a:pt x="193" y="54"/>
                    <a:pt x="194" y="48"/>
                  </a:cubicBezTo>
                  <a:cubicBezTo>
                    <a:pt x="195" y="41"/>
                    <a:pt x="201" y="40"/>
                    <a:pt x="206" y="30"/>
                  </a:cubicBezTo>
                  <a:close/>
                  <a:moveTo>
                    <a:pt x="22" y="55"/>
                  </a:moveTo>
                  <a:cubicBezTo>
                    <a:pt x="3" y="60"/>
                    <a:pt x="0" y="86"/>
                    <a:pt x="8" y="86"/>
                  </a:cubicBezTo>
                  <a:cubicBezTo>
                    <a:pt x="17" y="85"/>
                    <a:pt x="38" y="67"/>
                    <a:pt x="44" y="62"/>
                  </a:cubicBezTo>
                  <a:cubicBezTo>
                    <a:pt x="50" y="56"/>
                    <a:pt x="41" y="50"/>
                    <a:pt x="22" y="55"/>
                  </a:cubicBezTo>
                  <a:close/>
                  <a:moveTo>
                    <a:pt x="37" y="40"/>
                  </a:moveTo>
                  <a:cubicBezTo>
                    <a:pt x="42" y="32"/>
                    <a:pt x="7" y="35"/>
                    <a:pt x="15" y="42"/>
                  </a:cubicBezTo>
                  <a:cubicBezTo>
                    <a:pt x="21" y="48"/>
                    <a:pt x="33" y="48"/>
                    <a:pt x="37"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9" name="Freeform 141"/>
            <p:cNvSpPr>
              <a:spLocks/>
            </p:cNvSpPr>
            <p:nvPr/>
          </p:nvSpPr>
          <p:spPr bwMode="auto">
            <a:xfrm>
              <a:off x="13203238" y="9002713"/>
              <a:ext cx="366713" cy="444500"/>
            </a:xfrm>
            <a:custGeom>
              <a:avLst/>
              <a:gdLst>
                <a:gd name="T0" fmla="*/ 250 w 283"/>
                <a:gd name="T1" fmla="*/ 79 h 344"/>
                <a:gd name="T2" fmla="*/ 266 w 283"/>
                <a:gd name="T3" fmla="*/ 54 h 344"/>
                <a:gd name="T4" fmla="*/ 283 w 283"/>
                <a:gd name="T5" fmla="*/ 29 h 344"/>
                <a:gd name="T6" fmla="*/ 265 w 283"/>
                <a:gd name="T7" fmla="*/ 34 h 344"/>
                <a:gd name="T8" fmla="*/ 248 w 283"/>
                <a:gd name="T9" fmla="*/ 27 h 344"/>
                <a:gd name="T10" fmla="*/ 218 w 283"/>
                <a:gd name="T11" fmla="*/ 34 h 344"/>
                <a:gd name="T12" fmla="*/ 194 w 283"/>
                <a:gd name="T13" fmla="*/ 52 h 344"/>
                <a:gd name="T14" fmla="*/ 154 w 283"/>
                <a:gd name="T15" fmla="*/ 45 h 344"/>
                <a:gd name="T16" fmla="*/ 113 w 283"/>
                <a:gd name="T17" fmla="*/ 22 h 344"/>
                <a:gd name="T18" fmla="*/ 77 w 283"/>
                <a:gd name="T19" fmla="*/ 15 h 344"/>
                <a:gd name="T20" fmla="*/ 57 w 283"/>
                <a:gd name="T21" fmla="*/ 5 h 344"/>
                <a:gd name="T22" fmla="*/ 36 w 283"/>
                <a:gd name="T23" fmla="*/ 2 h 344"/>
                <a:gd name="T24" fmla="*/ 8 w 283"/>
                <a:gd name="T25" fmla="*/ 21 h 344"/>
                <a:gd name="T26" fmla="*/ 3 w 283"/>
                <a:gd name="T27" fmla="*/ 27 h 344"/>
                <a:gd name="T28" fmla="*/ 19 w 283"/>
                <a:gd name="T29" fmla="*/ 41 h 344"/>
                <a:gd name="T30" fmla="*/ 23 w 283"/>
                <a:gd name="T31" fmla="*/ 67 h 344"/>
                <a:gd name="T32" fmla="*/ 37 w 283"/>
                <a:gd name="T33" fmla="*/ 79 h 344"/>
                <a:gd name="T34" fmla="*/ 35 w 283"/>
                <a:gd name="T35" fmla="*/ 108 h 344"/>
                <a:gd name="T36" fmla="*/ 12 w 283"/>
                <a:gd name="T37" fmla="*/ 149 h 344"/>
                <a:gd name="T38" fmla="*/ 2 w 283"/>
                <a:gd name="T39" fmla="*/ 171 h 344"/>
                <a:gd name="T40" fmla="*/ 25 w 283"/>
                <a:gd name="T41" fmla="*/ 184 h 344"/>
                <a:gd name="T42" fmla="*/ 0 w 283"/>
                <a:gd name="T43" fmla="*/ 207 h 344"/>
                <a:gd name="T44" fmla="*/ 0 w 283"/>
                <a:gd name="T45" fmla="*/ 210 h 344"/>
                <a:gd name="T46" fmla="*/ 133 w 283"/>
                <a:gd name="T47" fmla="*/ 281 h 344"/>
                <a:gd name="T48" fmla="*/ 131 w 283"/>
                <a:gd name="T49" fmla="*/ 302 h 344"/>
                <a:gd name="T50" fmla="*/ 190 w 283"/>
                <a:gd name="T51" fmla="*/ 344 h 344"/>
                <a:gd name="T52" fmla="*/ 224 w 283"/>
                <a:gd name="T53" fmla="*/ 268 h 344"/>
                <a:gd name="T54" fmla="*/ 247 w 283"/>
                <a:gd name="T55" fmla="*/ 250 h 344"/>
                <a:gd name="T56" fmla="*/ 266 w 283"/>
                <a:gd name="T57" fmla="*/ 237 h 344"/>
                <a:gd name="T58" fmla="*/ 269 w 283"/>
                <a:gd name="T59" fmla="*/ 233 h 344"/>
                <a:gd name="T60" fmla="*/ 252 w 283"/>
                <a:gd name="T61" fmla="*/ 205 h 344"/>
                <a:gd name="T62" fmla="*/ 250 w 283"/>
                <a:gd name="T63" fmla="*/ 7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344">
                  <a:moveTo>
                    <a:pt x="250" y="79"/>
                  </a:moveTo>
                  <a:cubicBezTo>
                    <a:pt x="266" y="54"/>
                    <a:pt x="266" y="54"/>
                    <a:pt x="266" y="54"/>
                  </a:cubicBezTo>
                  <a:cubicBezTo>
                    <a:pt x="283" y="29"/>
                    <a:pt x="283" y="29"/>
                    <a:pt x="283" y="29"/>
                  </a:cubicBezTo>
                  <a:cubicBezTo>
                    <a:pt x="275" y="31"/>
                    <a:pt x="268" y="33"/>
                    <a:pt x="265" y="34"/>
                  </a:cubicBezTo>
                  <a:cubicBezTo>
                    <a:pt x="259" y="37"/>
                    <a:pt x="250" y="33"/>
                    <a:pt x="248" y="27"/>
                  </a:cubicBezTo>
                  <a:cubicBezTo>
                    <a:pt x="246" y="22"/>
                    <a:pt x="230" y="27"/>
                    <a:pt x="218" y="34"/>
                  </a:cubicBezTo>
                  <a:cubicBezTo>
                    <a:pt x="205" y="41"/>
                    <a:pt x="199" y="55"/>
                    <a:pt x="194" y="52"/>
                  </a:cubicBezTo>
                  <a:cubicBezTo>
                    <a:pt x="189" y="49"/>
                    <a:pt x="161" y="45"/>
                    <a:pt x="154" y="45"/>
                  </a:cubicBezTo>
                  <a:cubicBezTo>
                    <a:pt x="146" y="45"/>
                    <a:pt x="121" y="29"/>
                    <a:pt x="113" y="22"/>
                  </a:cubicBezTo>
                  <a:cubicBezTo>
                    <a:pt x="105" y="15"/>
                    <a:pt x="83" y="18"/>
                    <a:pt x="77" y="15"/>
                  </a:cubicBezTo>
                  <a:cubicBezTo>
                    <a:pt x="72" y="12"/>
                    <a:pt x="61" y="9"/>
                    <a:pt x="57" y="5"/>
                  </a:cubicBezTo>
                  <a:cubicBezTo>
                    <a:pt x="53" y="0"/>
                    <a:pt x="44" y="1"/>
                    <a:pt x="36" y="2"/>
                  </a:cubicBezTo>
                  <a:cubicBezTo>
                    <a:pt x="28" y="4"/>
                    <a:pt x="9" y="15"/>
                    <a:pt x="8" y="21"/>
                  </a:cubicBezTo>
                  <a:cubicBezTo>
                    <a:pt x="7" y="23"/>
                    <a:pt x="5" y="25"/>
                    <a:pt x="3" y="27"/>
                  </a:cubicBezTo>
                  <a:cubicBezTo>
                    <a:pt x="19" y="41"/>
                    <a:pt x="19" y="41"/>
                    <a:pt x="19" y="41"/>
                  </a:cubicBezTo>
                  <a:cubicBezTo>
                    <a:pt x="23" y="67"/>
                    <a:pt x="23" y="67"/>
                    <a:pt x="23" y="67"/>
                  </a:cubicBezTo>
                  <a:cubicBezTo>
                    <a:pt x="37" y="79"/>
                    <a:pt x="37" y="79"/>
                    <a:pt x="37" y="79"/>
                  </a:cubicBezTo>
                  <a:cubicBezTo>
                    <a:pt x="37" y="79"/>
                    <a:pt x="37" y="94"/>
                    <a:pt x="35" y="108"/>
                  </a:cubicBezTo>
                  <a:cubicBezTo>
                    <a:pt x="34" y="122"/>
                    <a:pt x="21" y="140"/>
                    <a:pt x="12" y="149"/>
                  </a:cubicBezTo>
                  <a:cubicBezTo>
                    <a:pt x="9" y="152"/>
                    <a:pt x="6" y="161"/>
                    <a:pt x="2" y="171"/>
                  </a:cubicBezTo>
                  <a:cubicBezTo>
                    <a:pt x="15" y="175"/>
                    <a:pt x="26" y="180"/>
                    <a:pt x="25" y="184"/>
                  </a:cubicBezTo>
                  <a:cubicBezTo>
                    <a:pt x="23" y="193"/>
                    <a:pt x="0" y="189"/>
                    <a:pt x="0" y="207"/>
                  </a:cubicBezTo>
                  <a:cubicBezTo>
                    <a:pt x="0" y="208"/>
                    <a:pt x="0" y="209"/>
                    <a:pt x="0" y="210"/>
                  </a:cubicBezTo>
                  <a:cubicBezTo>
                    <a:pt x="133" y="281"/>
                    <a:pt x="133" y="281"/>
                    <a:pt x="133" y="281"/>
                  </a:cubicBezTo>
                  <a:cubicBezTo>
                    <a:pt x="131" y="302"/>
                    <a:pt x="131" y="302"/>
                    <a:pt x="131" y="302"/>
                  </a:cubicBezTo>
                  <a:cubicBezTo>
                    <a:pt x="131" y="302"/>
                    <a:pt x="161" y="324"/>
                    <a:pt x="190" y="344"/>
                  </a:cubicBezTo>
                  <a:cubicBezTo>
                    <a:pt x="203" y="311"/>
                    <a:pt x="220" y="275"/>
                    <a:pt x="224" y="268"/>
                  </a:cubicBezTo>
                  <a:cubicBezTo>
                    <a:pt x="232" y="256"/>
                    <a:pt x="240" y="258"/>
                    <a:pt x="247" y="250"/>
                  </a:cubicBezTo>
                  <a:cubicBezTo>
                    <a:pt x="253" y="241"/>
                    <a:pt x="256" y="254"/>
                    <a:pt x="266" y="237"/>
                  </a:cubicBezTo>
                  <a:cubicBezTo>
                    <a:pt x="267" y="236"/>
                    <a:pt x="268" y="234"/>
                    <a:pt x="269" y="233"/>
                  </a:cubicBezTo>
                  <a:cubicBezTo>
                    <a:pt x="252" y="205"/>
                    <a:pt x="252" y="205"/>
                    <a:pt x="252" y="205"/>
                  </a:cubicBezTo>
                  <a:lnTo>
                    <a:pt x="250" y="7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0" name="Freeform 142"/>
            <p:cNvSpPr>
              <a:spLocks/>
            </p:cNvSpPr>
            <p:nvPr/>
          </p:nvSpPr>
          <p:spPr bwMode="auto">
            <a:xfrm>
              <a:off x="13003213" y="9037638"/>
              <a:ext cx="247650" cy="257175"/>
            </a:xfrm>
            <a:custGeom>
              <a:avLst/>
              <a:gdLst>
                <a:gd name="T0" fmla="*/ 178 w 192"/>
                <a:gd name="T1" fmla="*/ 40 h 199"/>
                <a:gd name="T2" fmla="*/ 174 w 192"/>
                <a:gd name="T3" fmla="*/ 14 h 199"/>
                <a:gd name="T4" fmla="*/ 158 w 192"/>
                <a:gd name="T5" fmla="*/ 0 h 199"/>
                <a:gd name="T6" fmla="*/ 146 w 192"/>
                <a:gd name="T7" fmla="*/ 11 h 199"/>
                <a:gd name="T8" fmla="*/ 125 w 192"/>
                <a:gd name="T9" fmla="*/ 13 h 199"/>
                <a:gd name="T10" fmla="*/ 99 w 192"/>
                <a:gd name="T11" fmla="*/ 21 h 199"/>
                <a:gd name="T12" fmla="*/ 77 w 192"/>
                <a:gd name="T13" fmla="*/ 14 h 199"/>
                <a:gd name="T14" fmla="*/ 50 w 192"/>
                <a:gd name="T15" fmla="*/ 21 h 199"/>
                <a:gd name="T16" fmla="*/ 47 w 192"/>
                <a:gd name="T17" fmla="*/ 52 h 199"/>
                <a:gd name="T18" fmla="*/ 59 w 192"/>
                <a:gd name="T19" fmla="*/ 69 h 199"/>
                <a:gd name="T20" fmla="*/ 49 w 192"/>
                <a:gd name="T21" fmla="*/ 87 h 199"/>
                <a:gd name="T22" fmla="*/ 34 w 192"/>
                <a:gd name="T23" fmla="*/ 97 h 199"/>
                <a:gd name="T24" fmla="*/ 21 w 192"/>
                <a:gd name="T25" fmla="*/ 117 h 199"/>
                <a:gd name="T26" fmla="*/ 12 w 192"/>
                <a:gd name="T27" fmla="*/ 142 h 199"/>
                <a:gd name="T28" fmla="*/ 6 w 192"/>
                <a:gd name="T29" fmla="*/ 172 h 199"/>
                <a:gd name="T30" fmla="*/ 0 w 192"/>
                <a:gd name="T31" fmla="*/ 198 h 199"/>
                <a:gd name="T32" fmla="*/ 18 w 192"/>
                <a:gd name="T33" fmla="*/ 194 h 199"/>
                <a:gd name="T34" fmla="*/ 54 w 192"/>
                <a:gd name="T35" fmla="*/ 184 h 199"/>
                <a:gd name="T36" fmla="*/ 83 w 192"/>
                <a:gd name="T37" fmla="*/ 181 h 199"/>
                <a:gd name="T38" fmla="*/ 110 w 192"/>
                <a:gd name="T39" fmla="*/ 143 h 199"/>
                <a:gd name="T40" fmla="*/ 157 w 192"/>
                <a:gd name="T41" fmla="*/ 144 h 199"/>
                <a:gd name="T42" fmla="*/ 167 w 192"/>
                <a:gd name="T43" fmla="*/ 122 h 199"/>
                <a:gd name="T44" fmla="*/ 190 w 192"/>
                <a:gd name="T45" fmla="*/ 81 h 199"/>
                <a:gd name="T46" fmla="*/ 192 w 192"/>
                <a:gd name="T47" fmla="*/ 52 h 199"/>
                <a:gd name="T48" fmla="*/ 178 w 192"/>
                <a:gd name="T49" fmla="*/ 4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99">
                  <a:moveTo>
                    <a:pt x="178" y="40"/>
                  </a:moveTo>
                  <a:cubicBezTo>
                    <a:pt x="174" y="14"/>
                    <a:pt x="174" y="14"/>
                    <a:pt x="174" y="14"/>
                  </a:cubicBezTo>
                  <a:cubicBezTo>
                    <a:pt x="158" y="0"/>
                    <a:pt x="158" y="0"/>
                    <a:pt x="158" y="0"/>
                  </a:cubicBezTo>
                  <a:cubicBezTo>
                    <a:pt x="154" y="4"/>
                    <a:pt x="147" y="8"/>
                    <a:pt x="146" y="11"/>
                  </a:cubicBezTo>
                  <a:cubicBezTo>
                    <a:pt x="146" y="17"/>
                    <a:pt x="131" y="16"/>
                    <a:pt x="125" y="13"/>
                  </a:cubicBezTo>
                  <a:cubicBezTo>
                    <a:pt x="118" y="10"/>
                    <a:pt x="102" y="17"/>
                    <a:pt x="99" y="21"/>
                  </a:cubicBezTo>
                  <a:cubicBezTo>
                    <a:pt x="96" y="26"/>
                    <a:pt x="85" y="13"/>
                    <a:pt x="77" y="14"/>
                  </a:cubicBezTo>
                  <a:cubicBezTo>
                    <a:pt x="69" y="14"/>
                    <a:pt x="50" y="21"/>
                    <a:pt x="50" y="21"/>
                  </a:cubicBezTo>
                  <a:cubicBezTo>
                    <a:pt x="50" y="21"/>
                    <a:pt x="47" y="43"/>
                    <a:pt x="47" y="52"/>
                  </a:cubicBezTo>
                  <a:cubicBezTo>
                    <a:pt x="47" y="60"/>
                    <a:pt x="59" y="62"/>
                    <a:pt x="59" y="69"/>
                  </a:cubicBezTo>
                  <a:cubicBezTo>
                    <a:pt x="59" y="76"/>
                    <a:pt x="50" y="82"/>
                    <a:pt x="49" y="87"/>
                  </a:cubicBezTo>
                  <a:cubicBezTo>
                    <a:pt x="48" y="92"/>
                    <a:pt x="42" y="95"/>
                    <a:pt x="34" y="97"/>
                  </a:cubicBezTo>
                  <a:cubicBezTo>
                    <a:pt x="26" y="99"/>
                    <a:pt x="27" y="112"/>
                    <a:pt x="21" y="117"/>
                  </a:cubicBezTo>
                  <a:cubicBezTo>
                    <a:pt x="15" y="121"/>
                    <a:pt x="16" y="133"/>
                    <a:pt x="12" y="142"/>
                  </a:cubicBezTo>
                  <a:cubicBezTo>
                    <a:pt x="8" y="150"/>
                    <a:pt x="6" y="162"/>
                    <a:pt x="6" y="172"/>
                  </a:cubicBezTo>
                  <a:cubicBezTo>
                    <a:pt x="6" y="180"/>
                    <a:pt x="5" y="192"/>
                    <a:pt x="0" y="198"/>
                  </a:cubicBezTo>
                  <a:cubicBezTo>
                    <a:pt x="10" y="199"/>
                    <a:pt x="13" y="197"/>
                    <a:pt x="18" y="194"/>
                  </a:cubicBezTo>
                  <a:cubicBezTo>
                    <a:pt x="25" y="191"/>
                    <a:pt x="54" y="184"/>
                    <a:pt x="54" y="184"/>
                  </a:cubicBezTo>
                  <a:cubicBezTo>
                    <a:pt x="83" y="181"/>
                    <a:pt x="83" y="181"/>
                    <a:pt x="83" y="181"/>
                  </a:cubicBezTo>
                  <a:cubicBezTo>
                    <a:pt x="90" y="163"/>
                    <a:pt x="99" y="146"/>
                    <a:pt x="110" y="143"/>
                  </a:cubicBezTo>
                  <a:cubicBezTo>
                    <a:pt x="123" y="139"/>
                    <a:pt x="142" y="141"/>
                    <a:pt x="157" y="144"/>
                  </a:cubicBezTo>
                  <a:cubicBezTo>
                    <a:pt x="161" y="134"/>
                    <a:pt x="164" y="125"/>
                    <a:pt x="167" y="122"/>
                  </a:cubicBezTo>
                  <a:cubicBezTo>
                    <a:pt x="176" y="113"/>
                    <a:pt x="189" y="95"/>
                    <a:pt x="190" y="81"/>
                  </a:cubicBezTo>
                  <a:cubicBezTo>
                    <a:pt x="192" y="67"/>
                    <a:pt x="192" y="52"/>
                    <a:pt x="192" y="52"/>
                  </a:cubicBezTo>
                  <a:lnTo>
                    <a:pt x="178"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143"/>
            <p:cNvSpPr>
              <a:spLocks/>
            </p:cNvSpPr>
            <p:nvPr/>
          </p:nvSpPr>
          <p:spPr bwMode="auto">
            <a:xfrm>
              <a:off x="14228763" y="6983413"/>
              <a:ext cx="808038" cy="469900"/>
            </a:xfrm>
            <a:custGeom>
              <a:avLst/>
              <a:gdLst>
                <a:gd name="T0" fmla="*/ 606 w 623"/>
                <a:gd name="T1" fmla="*/ 204 h 363"/>
                <a:gd name="T2" fmla="*/ 558 w 623"/>
                <a:gd name="T3" fmla="*/ 182 h 363"/>
                <a:gd name="T4" fmla="*/ 530 w 623"/>
                <a:gd name="T5" fmla="*/ 183 h 363"/>
                <a:gd name="T6" fmla="*/ 497 w 623"/>
                <a:gd name="T7" fmla="*/ 173 h 363"/>
                <a:gd name="T8" fmla="*/ 460 w 623"/>
                <a:gd name="T9" fmla="*/ 201 h 363"/>
                <a:gd name="T10" fmla="*/ 444 w 623"/>
                <a:gd name="T11" fmla="*/ 207 h 363"/>
                <a:gd name="T12" fmla="*/ 415 w 623"/>
                <a:gd name="T13" fmla="*/ 189 h 363"/>
                <a:gd name="T14" fmla="*/ 384 w 623"/>
                <a:gd name="T15" fmla="*/ 180 h 363"/>
                <a:gd name="T16" fmla="*/ 365 w 623"/>
                <a:gd name="T17" fmla="*/ 144 h 363"/>
                <a:gd name="T18" fmla="*/ 356 w 623"/>
                <a:gd name="T19" fmla="*/ 111 h 363"/>
                <a:gd name="T20" fmla="*/ 329 w 623"/>
                <a:gd name="T21" fmla="*/ 90 h 363"/>
                <a:gd name="T22" fmla="*/ 258 w 623"/>
                <a:gd name="T23" fmla="*/ 87 h 363"/>
                <a:gd name="T24" fmla="*/ 212 w 623"/>
                <a:gd name="T25" fmla="*/ 90 h 363"/>
                <a:gd name="T26" fmla="*/ 171 w 623"/>
                <a:gd name="T27" fmla="*/ 45 h 363"/>
                <a:gd name="T28" fmla="*/ 160 w 623"/>
                <a:gd name="T29" fmla="*/ 60 h 363"/>
                <a:gd name="T30" fmla="*/ 118 w 623"/>
                <a:gd name="T31" fmla="*/ 53 h 363"/>
                <a:gd name="T32" fmla="*/ 114 w 623"/>
                <a:gd name="T33" fmla="*/ 3 h 363"/>
                <a:gd name="T34" fmla="*/ 99 w 623"/>
                <a:gd name="T35" fmla="*/ 54 h 363"/>
                <a:gd name="T36" fmla="*/ 94 w 623"/>
                <a:gd name="T37" fmla="*/ 0 h 363"/>
                <a:gd name="T38" fmla="*/ 5 w 623"/>
                <a:gd name="T39" fmla="*/ 23 h 363"/>
                <a:gd name="T40" fmla="*/ 1 w 623"/>
                <a:gd name="T41" fmla="*/ 179 h 363"/>
                <a:gd name="T42" fmla="*/ 0 w 623"/>
                <a:gd name="T43" fmla="*/ 179 h 363"/>
                <a:gd name="T44" fmla="*/ 25 w 623"/>
                <a:gd name="T45" fmla="*/ 185 h 363"/>
                <a:gd name="T46" fmla="*/ 38 w 623"/>
                <a:gd name="T47" fmla="*/ 169 h 363"/>
                <a:gd name="T48" fmla="*/ 63 w 623"/>
                <a:gd name="T49" fmla="*/ 150 h 363"/>
                <a:gd name="T50" fmla="*/ 75 w 623"/>
                <a:gd name="T51" fmla="*/ 136 h 363"/>
                <a:gd name="T52" fmla="*/ 90 w 623"/>
                <a:gd name="T53" fmla="*/ 129 h 363"/>
                <a:gd name="T54" fmla="*/ 115 w 623"/>
                <a:gd name="T55" fmla="*/ 135 h 363"/>
                <a:gd name="T56" fmla="*/ 142 w 623"/>
                <a:gd name="T57" fmla="*/ 145 h 363"/>
                <a:gd name="T58" fmla="*/ 154 w 623"/>
                <a:gd name="T59" fmla="*/ 182 h 363"/>
                <a:gd name="T60" fmla="*/ 206 w 623"/>
                <a:gd name="T61" fmla="*/ 188 h 363"/>
                <a:gd name="T62" fmla="*/ 221 w 623"/>
                <a:gd name="T63" fmla="*/ 211 h 363"/>
                <a:gd name="T64" fmla="*/ 236 w 623"/>
                <a:gd name="T65" fmla="*/ 240 h 363"/>
                <a:gd name="T66" fmla="*/ 272 w 623"/>
                <a:gd name="T67" fmla="*/ 266 h 363"/>
                <a:gd name="T68" fmla="*/ 312 w 623"/>
                <a:gd name="T69" fmla="*/ 290 h 363"/>
                <a:gd name="T70" fmla="*/ 349 w 623"/>
                <a:gd name="T71" fmla="*/ 314 h 363"/>
                <a:gd name="T72" fmla="*/ 380 w 623"/>
                <a:gd name="T73" fmla="*/ 325 h 363"/>
                <a:gd name="T74" fmla="*/ 382 w 623"/>
                <a:gd name="T75" fmla="*/ 348 h 363"/>
                <a:gd name="T76" fmla="*/ 386 w 623"/>
                <a:gd name="T77" fmla="*/ 347 h 363"/>
                <a:gd name="T78" fmla="*/ 415 w 623"/>
                <a:gd name="T79" fmla="*/ 357 h 363"/>
                <a:gd name="T80" fmla="*/ 429 w 623"/>
                <a:gd name="T81" fmla="*/ 363 h 363"/>
                <a:gd name="T82" fmla="*/ 443 w 623"/>
                <a:gd name="T83" fmla="*/ 327 h 363"/>
                <a:gd name="T84" fmla="*/ 439 w 623"/>
                <a:gd name="T85" fmla="*/ 295 h 363"/>
                <a:gd name="T86" fmla="*/ 417 w 623"/>
                <a:gd name="T87" fmla="*/ 268 h 363"/>
                <a:gd name="T88" fmla="*/ 451 w 623"/>
                <a:gd name="T89" fmla="*/ 256 h 363"/>
                <a:gd name="T90" fmla="*/ 462 w 623"/>
                <a:gd name="T91" fmla="*/ 236 h 363"/>
                <a:gd name="T92" fmla="*/ 479 w 623"/>
                <a:gd name="T93" fmla="*/ 217 h 363"/>
                <a:gd name="T94" fmla="*/ 506 w 623"/>
                <a:gd name="T95" fmla="*/ 211 h 363"/>
                <a:gd name="T96" fmla="*/ 530 w 623"/>
                <a:gd name="T97" fmla="*/ 206 h 363"/>
                <a:gd name="T98" fmla="*/ 517 w 623"/>
                <a:gd name="T99" fmla="*/ 235 h 363"/>
                <a:gd name="T100" fmla="*/ 558 w 623"/>
                <a:gd name="T101" fmla="*/ 228 h 363"/>
                <a:gd name="T102" fmla="*/ 591 w 623"/>
                <a:gd name="T103" fmla="*/ 222 h 363"/>
                <a:gd name="T104" fmla="*/ 606 w 623"/>
                <a:gd name="T105" fmla="*/ 20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3" h="363">
                  <a:moveTo>
                    <a:pt x="606" y="204"/>
                  </a:moveTo>
                  <a:cubicBezTo>
                    <a:pt x="590" y="190"/>
                    <a:pt x="560" y="173"/>
                    <a:pt x="558" y="182"/>
                  </a:cubicBezTo>
                  <a:cubicBezTo>
                    <a:pt x="555" y="190"/>
                    <a:pt x="537" y="191"/>
                    <a:pt x="530" y="183"/>
                  </a:cubicBezTo>
                  <a:cubicBezTo>
                    <a:pt x="523" y="175"/>
                    <a:pt x="517" y="165"/>
                    <a:pt x="497" y="173"/>
                  </a:cubicBezTo>
                  <a:cubicBezTo>
                    <a:pt x="476" y="182"/>
                    <a:pt x="462" y="193"/>
                    <a:pt x="460" y="201"/>
                  </a:cubicBezTo>
                  <a:cubicBezTo>
                    <a:pt x="459" y="210"/>
                    <a:pt x="445" y="218"/>
                    <a:pt x="444" y="207"/>
                  </a:cubicBezTo>
                  <a:cubicBezTo>
                    <a:pt x="442" y="196"/>
                    <a:pt x="426" y="191"/>
                    <a:pt x="415" y="189"/>
                  </a:cubicBezTo>
                  <a:cubicBezTo>
                    <a:pt x="404" y="186"/>
                    <a:pt x="386" y="191"/>
                    <a:pt x="384" y="180"/>
                  </a:cubicBezTo>
                  <a:cubicBezTo>
                    <a:pt x="383" y="169"/>
                    <a:pt x="366" y="157"/>
                    <a:pt x="365" y="144"/>
                  </a:cubicBezTo>
                  <a:cubicBezTo>
                    <a:pt x="363" y="132"/>
                    <a:pt x="367" y="114"/>
                    <a:pt x="356" y="111"/>
                  </a:cubicBezTo>
                  <a:cubicBezTo>
                    <a:pt x="345" y="108"/>
                    <a:pt x="338" y="90"/>
                    <a:pt x="329" y="90"/>
                  </a:cubicBezTo>
                  <a:cubicBezTo>
                    <a:pt x="319" y="90"/>
                    <a:pt x="265" y="90"/>
                    <a:pt x="258" y="87"/>
                  </a:cubicBezTo>
                  <a:cubicBezTo>
                    <a:pt x="251" y="85"/>
                    <a:pt x="215" y="98"/>
                    <a:pt x="212" y="90"/>
                  </a:cubicBezTo>
                  <a:cubicBezTo>
                    <a:pt x="210" y="83"/>
                    <a:pt x="185" y="57"/>
                    <a:pt x="171" y="45"/>
                  </a:cubicBezTo>
                  <a:cubicBezTo>
                    <a:pt x="169" y="51"/>
                    <a:pt x="166" y="56"/>
                    <a:pt x="160" y="60"/>
                  </a:cubicBezTo>
                  <a:cubicBezTo>
                    <a:pt x="134" y="79"/>
                    <a:pt x="109" y="76"/>
                    <a:pt x="118" y="53"/>
                  </a:cubicBezTo>
                  <a:cubicBezTo>
                    <a:pt x="126" y="30"/>
                    <a:pt x="127" y="3"/>
                    <a:pt x="114" y="3"/>
                  </a:cubicBezTo>
                  <a:cubicBezTo>
                    <a:pt x="100" y="3"/>
                    <a:pt x="109" y="51"/>
                    <a:pt x="99" y="54"/>
                  </a:cubicBezTo>
                  <a:cubicBezTo>
                    <a:pt x="90" y="57"/>
                    <a:pt x="86" y="19"/>
                    <a:pt x="94" y="0"/>
                  </a:cubicBezTo>
                  <a:cubicBezTo>
                    <a:pt x="5" y="23"/>
                    <a:pt x="5" y="23"/>
                    <a:pt x="5" y="23"/>
                  </a:cubicBezTo>
                  <a:cubicBezTo>
                    <a:pt x="1" y="179"/>
                    <a:pt x="1" y="179"/>
                    <a:pt x="1" y="179"/>
                  </a:cubicBezTo>
                  <a:cubicBezTo>
                    <a:pt x="1" y="179"/>
                    <a:pt x="1" y="179"/>
                    <a:pt x="0" y="179"/>
                  </a:cubicBezTo>
                  <a:cubicBezTo>
                    <a:pt x="9" y="183"/>
                    <a:pt x="18" y="185"/>
                    <a:pt x="25" y="185"/>
                  </a:cubicBezTo>
                  <a:cubicBezTo>
                    <a:pt x="39" y="186"/>
                    <a:pt x="38" y="176"/>
                    <a:pt x="38" y="169"/>
                  </a:cubicBezTo>
                  <a:cubicBezTo>
                    <a:pt x="38" y="161"/>
                    <a:pt x="52" y="149"/>
                    <a:pt x="63" y="150"/>
                  </a:cubicBezTo>
                  <a:cubicBezTo>
                    <a:pt x="73" y="151"/>
                    <a:pt x="72" y="136"/>
                    <a:pt x="75" y="136"/>
                  </a:cubicBezTo>
                  <a:cubicBezTo>
                    <a:pt x="78" y="136"/>
                    <a:pt x="87" y="134"/>
                    <a:pt x="90" y="129"/>
                  </a:cubicBezTo>
                  <a:cubicBezTo>
                    <a:pt x="93" y="124"/>
                    <a:pt x="109" y="130"/>
                    <a:pt x="115" y="135"/>
                  </a:cubicBezTo>
                  <a:cubicBezTo>
                    <a:pt x="120" y="140"/>
                    <a:pt x="132" y="143"/>
                    <a:pt x="142" y="145"/>
                  </a:cubicBezTo>
                  <a:cubicBezTo>
                    <a:pt x="151" y="147"/>
                    <a:pt x="154" y="176"/>
                    <a:pt x="154" y="182"/>
                  </a:cubicBezTo>
                  <a:cubicBezTo>
                    <a:pt x="154" y="188"/>
                    <a:pt x="199" y="187"/>
                    <a:pt x="206" y="188"/>
                  </a:cubicBezTo>
                  <a:cubicBezTo>
                    <a:pt x="213" y="189"/>
                    <a:pt x="213" y="202"/>
                    <a:pt x="221" y="211"/>
                  </a:cubicBezTo>
                  <a:cubicBezTo>
                    <a:pt x="228" y="221"/>
                    <a:pt x="233" y="233"/>
                    <a:pt x="236" y="240"/>
                  </a:cubicBezTo>
                  <a:cubicBezTo>
                    <a:pt x="239" y="248"/>
                    <a:pt x="265" y="257"/>
                    <a:pt x="272" y="266"/>
                  </a:cubicBezTo>
                  <a:cubicBezTo>
                    <a:pt x="278" y="276"/>
                    <a:pt x="298" y="285"/>
                    <a:pt x="312" y="290"/>
                  </a:cubicBezTo>
                  <a:cubicBezTo>
                    <a:pt x="327" y="295"/>
                    <a:pt x="340" y="315"/>
                    <a:pt x="349" y="314"/>
                  </a:cubicBezTo>
                  <a:cubicBezTo>
                    <a:pt x="357" y="313"/>
                    <a:pt x="380" y="325"/>
                    <a:pt x="380" y="325"/>
                  </a:cubicBezTo>
                  <a:cubicBezTo>
                    <a:pt x="382" y="348"/>
                    <a:pt x="382" y="348"/>
                    <a:pt x="382" y="348"/>
                  </a:cubicBezTo>
                  <a:cubicBezTo>
                    <a:pt x="383" y="348"/>
                    <a:pt x="384" y="347"/>
                    <a:pt x="386" y="347"/>
                  </a:cubicBezTo>
                  <a:cubicBezTo>
                    <a:pt x="398" y="343"/>
                    <a:pt x="405" y="357"/>
                    <a:pt x="415" y="357"/>
                  </a:cubicBezTo>
                  <a:cubicBezTo>
                    <a:pt x="419" y="357"/>
                    <a:pt x="424" y="360"/>
                    <a:pt x="429" y="363"/>
                  </a:cubicBezTo>
                  <a:cubicBezTo>
                    <a:pt x="428" y="343"/>
                    <a:pt x="435" y="333"/>
                    <a:pt x="443" y="327"/>
                  </a:cubicBezTo>
                  <a:cubicBezTo>
                    <a:pt x="453" y="319"/>
                    <a:pt x="437" y="307"/>
                    <a:pt x="439" y="295"/>
                  </a:cubicBezTo>
                  <a:cubicBezTo>
                    <a:pt x="441" y="284"/>
                    <a:pt x="415" y="278"/>
                    <a:pt x="417" y="268"/>
                  </a:cubicBezTo>
                  <a:cubicBezTo>
                    <a:pt x="419" y="259"/>
                    <a:pt x="441" y="260"/>
                    <a:pt x="451" y="256"/>
                  </a:cubicBezTo>
                  <a:cubicBezTo>
                    <a:pt x="460" y="252"/>
                    <a:pt x="453" y="236"/>
                    <a:pt x="462" y="236"/>
                  </a:cubicBezTo>
                  <a:cubicBezTo>
                    <a:pt x="471" y="236"/>
                    <a:pt x="475" y="227"/>
                    <a:pt x="479" y="217"/>
                  </a:cubicBezTo>
                  <a:cubicBezTo>
                    <a:pt x="482" y="208"/>
                    <a:pt x="497" y="217"/>
                    <a:pt x="506" y="211"/>
                  </a:cubicBezTo>
                  <a:cubicBezTo>
                    <a:pt x="514" y="205"/>
                    <a:pt x="526" y="201"/>
                    <a:pt x="530" y="206"/>
                  </a:cubicBezTo>
                  <a:cubicBezTo>
                    <a:pt x="532" y="210"/>
                    <a:pt x="522" y="228"/>
                    <a:pt x="517" y="235"/>
                  </a:cubicBezTo>
                  <a:cubicBezTo>
                    <a:pt x="532" y="234"/>
                    <a:pt x="553" y="232"/>
                    <a:pt x="558" y="228"/>
                  </a:cubicBezTo>
                  <a:cubicBezTo>
                    <a:pt x="563" y="222"/>
                    <a:pt x="584" y="236"/>
                    <a:pt x="591" y="222"/>
                  </a:cubicBezTo>
                  <a:cubicBezTo>
                    <a:pt x="598" y="208"/>
                    <a:pt x="623" y="218"/>
                    <a:pt x="606" y="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2" name="Freeform 144"/>
            <p:cNvSpPr>
              <a:spLocks noEditPoints="1"/>
            </p:cNvSpPr>
            <p:nvPr/>
          </p:nvSpPr>
          <p:spPr bwMode="auto">
            <a:xfrm>
              <a:off x="11915776" y="4344988"/>
              <a:ext cx="1181100" cy="1866900"/>
            </a:xfrm>
            <a:custGeom>
              <a:avLst/>
              <a:gdLst>
                <a:gd name="T0" fmla="*/ 863 w 912"/>
                <a:gd name="T1" fmla="*/ 753 h 1441"/>
                <a:gd name="T2" fmla="*/ 865 w 912"/>
                <a:gd name="T3" fmla="*/ 710 h 1441"/>
                <a:gd name="T4" fmla="*/ 815 w 912"/>
                <a:gd name="T5" fmla="*/ 703 h 1441"/>
                <a:gd name="T6" fmla="*/ 758 w 912"/>
                <a:gd name="T7" fmla="*/ 701 h 1441"/>
                <a:gd name="T8" fmla="*/ 731 w 912"/>
                <a:gd name="T9" fmla="*/ 697 h 1441"/>
                <a:gd name="T10" fmla="*/ 676 w 912"/>
                <a:gd name="T11" fmla="*/ 709 h 1441"/>
                <a:gd name="T12" fmla="*/ 632 w 912"/>
                <a:gd name="T13" fmla="*/ 756 h 1441"/>
                <a:gd name="T14" fmla="*/ 633 w 912"/>
                <a:gd name="T15" fmla="*/ 705 h 1441"/>
                <a:gd name="T16" fmla="*/ 570 w 912"/>
                <a:gd name="T17" fmla="*/ 742 h 1441"/>
                <a:gd name="T18" fmla="*/ 543 w 912"/>
                <a:gd name="T19" fmla="*/ 753 h 1441"/>
                <a:gd name="T20" fmla="*/ 517 w 912"/>
                <a:gd name="T21" fmla="*/ 746 h 1441"/>
                <a:gd name="T22" fmla="*/ 468 w 912"/>
                <a:gd name="T23" fmla="*/ 783 h 1441"/>
                <a:gd name="T24" fmla="*/ 436 w 912"/>
                <a:gd name="T25" fmla="*/ 810 h 1441"/>
                <a:gd name="T26" fmla="*/ 403 w 912"/>
                <a:gd name="T27" fmla="*/ 824 h 1441"/>
                <a:gd name="T28" fmla="*/ 349 w 912"/>
                <a:gd name="T29" fmla="*/ 838 h 1441"/>
                <a:gd name="T30" fmla="*/ 329 w 912"/>
                <a:gd name="T31" fmla="*/ 869 h 1441"/>
                <a:gd name="T32" fmla="*/ 403 w 912"/>
                <a:gd name="T33" fmla="*/ 871 h 1441"/>
                <a:gd name="T34" fmla="*/ 348 w 912"/>
                <a:gd name="T35" fmla="*/ 910 h 1441"/>
                <a:gd name="T36" fmla="*/ 270 w 912"/>
                <a:gd name="T37" fmla="*/ 996 h 1441"/>
                <a:gd name="T38" fmla="*/ 219 w 912"/>
                <a:gd name="T39" fmla="*/ 1063 h 1441"/>
                <a:gd name="T40" fmla="*/ 175 w 912"/>
                <a:gd name="T41" fmla="*/ 1124 h 1441"/>
                <a:gd name="T42" fmla="*/ 115 w 912"/>
                <a:gd name="T43" fmla="*/ 1167 h 1441"/>
                <a:gd name="T44" fmla="*/ 51 w 912"/>
                <a:gd name="T45" fmla="*/ 1207 h 1441"/>
                <a:gd name="T46" fmla="*/ 19 w 912"/>
                <a:gd name="T47" fmla="*/ 1260 h 1441"/>
                <a:gd name="T48" fmla="*/ 9 w 912"/>
                <a:gd name="T49" fmla="*/ 1324 h 1441"/>
                <a:gd name="T50" fmla="*/ 40 w 912"/>
                <a:gd name="T51" fmla="*/ 1345 h 1441"/>
                <a:gd name="T52" fmla="*/ 31 w 912"/>
                <a:gd name="T53" fmla="*/ 1370 h 1441"/>
                <a:gd name="T54" fmla="*/ 63 w 912"/>
                <a:gd name="T55" fmla="*/ 1427 h 1441"/>
                <a:gd name="T56" fmla="*/ 203 w 912"/>
                <a:gd name="T57" fmla="*/ 1359 h 1441"/>
                <a:gd name="T58" fmla="*/ 245 w 912"/>
                <a:gd name="T59" fmla="*/ 1372 h 1441"/>
                <a:gd name="T60" fmla="*/ 270 w 912"/>
                <a:gd name="T61" fmla="*/ 1285 h 1441"/>
                <a:gd name="T62" fmla="*/ 262 w 912"/>
                <a:gd name="T63" fmla="*/ 1173 h 1441"/>
                <a:gd name="T64" fmla="*/ 324 w 912"/>
                <a:gd name="T65" fmla="*/ 1093 h 1441"/>
                <a:gd name="T66" fmla="*/ 367 w 912"/>
                <a:gd name="T67" fmla="*/ 991 h 1441"/>
                <a:gd name="T68" fmla="*/ 410 w 912"/>
                <a:gd name="T69" fmla="*/ 901 h 1441"/>
                <a:gd name="T70" fmla="*/ 509 w 912"/>
                <a:gd name="T71" fmla="*/ 852 h 1441"/>
                <a:gd name="T72" fmla="*/ 579 w 912"/>
                <a:gd name="T73" fmla="*/ 804 h 1441"/>
                <a:gd name="T74" fmla="*/ 703 w 912"/>
                <a:gd name="T75" fmla="*/ 841 h 1441"/>
                <a:gd name="T76" fmla="*/ 781 w 912"/>
                <a:gd name="T77" fmla="*/ 759 h 1441"/>
                <a:gd name="T78" fmla="*/ 863 w 912"/>
                <a:gd name="T79" fmla="*/ 795 h 1441"/>
                <a:gd name="T80" fmla="*/ 255 w 912"/>
                <a:gd name="T81" fmla="*/ 104 h 1441"/>
                <a:gd name="T82" fmla="*/ 340 w 912"/>
                <a:gd name="T83" fmla="*/ 153 h 1441"/>
                <a:gd name="T84" fmla="*/ 404 w 912"/>
                <a:gd name="T85" fmla="*/ 167 h 1441"/>
                <a:gd name="T86" fmla="*/ 409 w 912"/>
                <a:gd name="T87" fmla="*/ 214 h 1441"/>
                <a:gd name="T88" fmla="*/ 347 w 912"/>
                <a:gd name="T89" fmla="*/ 271 h 1441"/>
                <a:gd name="T90" fmla="*/ 417 w 912"/>
                <a:gd name="T91" fmla="*/ 298 h 1441"/>
                <a:gd name="T92" fmla="*/ 499 w 912"/>
                <a:gd name="T93" fmla="*/ 162 h 1441"/>
                <a:gd name="T94" fmla="*/ 566 w 912"/>
                <a:gd name="T95" fmla="*/ 197 h 1441"/>
                <a:gd name="T96" fmla="*/ 658 w 912"/>
                <a:gd name="T97" fmla="*/ 234 h 1441"/>
                <a:gd name="T98" fmla="*/ 628 w 912"/>
                <a:gd name="T99" fmla="*/ 186 h 1441"/>
                <a:gd name="T100" fmla="*/ 549 w 912"/>
                <a:gd name="T101" fmla="*/ 121 h 1441"/>
                <a:gd name="T102" fmla="*/ 471 w 912"/>
                <a:gd name="T103" fmla="*/ 79 h 1441"/>
                <a:gd name="T104" fmla="*/ 396 w 912"/>
                <a:gd name="T105" fmla="*/ 37 h 1441"/>
                <a:gd name="T106" fmla="*/ 365 w 912"/>
                <a:gd name="T107" fmla="*/ 80 h 1441"/>
                <a:gd name="T108" fmla="*/ 291 w 912"/>
                <a:gd name="T109" fmla="*/ 75 h 1441"/>
                <a:gd name="T110" fmla="*/ 246 w 912"/>
                <a:gd name="T111" fmla="*/ 59 h 1441"/>
                <a:gd name="T112" fmla="*/ 223 w 912"/>
                <a:gd name="T113" fmla="*/ 167 h 1441"/>
                <a:gd name="T114" fmla="*/ 223 w 912"/>
                <a:gd name="T115" fmla="*/ 167 h 1441"/>
                <a:gd name="T116" fmla="*/ 521 w 912"/>
                <a:gd name="T117" fmla="*/ 83 h 1441"/>
                <a:gd name="T118" fmla="*/ 731 w 912"/>
                <a:gd name="T119" fmla="*/ 78 h 1441"/>
                <a:gd name="T120" fmla="*/ 638 w 912"/>
                <a:gd name="T121" fmla="*/ 30 h 1441"/>
                <a:gd name="T122" fmla="*/ 555 w 912"/>
                <a:gd name="T123" fmla="*/ 24 h 1441"/>
                <a:gd name="T124" fmla="*/ 494 w 912"/>
                <a:gd name="T125" fmla="*/ 30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2" h="1441">
                  <a:moveTo>
                    <a:pt x="883" y="770"/>
                  </a:moveTo>
                  <a:cubicBezTo>
                    <a:pt x="881" y="778"/>
                    <a:pt x="867" y="777"/>
                    <a:pt x="868" y="769"/>
                  </a:cubicBezTo>
                  <a:cubicBezTo>
                    <a:pt x="868" y="761"/>
                    <a:pt x="846" y="755"/>
                    <a:pt x="845" y="751"/>
                  </a:cubicBezTo>
                  <a:cubicBezTo>
                    <a:pt x="844" y="747"/>
                    <a:pt x="854" y="748"/>
                    <a:pt x="863" y="753"/>
                  </a:cubicBezTo>
                  <a:cubicBezTo>
                    <a:pt x="871" y="757"/>
                    <a:pt x="877" y="754"/>
                    <a:pt x="886" y="745"/>
                  </a:cubicBezTo>
                  <a:cubicBezTo>
                    <a:pt x="895" y="737"/>
                    <a:pt x="908" y="744"/>
                    <a:pt x="910" y="736"/>
                  </a:cubicBezTo>
                  <a:cubicBezTo>
                    <a:pt x="912" y="728"/>
                    <a:pt x="895" y="723"/>
                    <a:pt x="892" y="718"/>
                  </a:cubicBezTo>
                  <a:cubicBezTo>
                    <a:pt x="889" y="714"/>
                    <a:pt x="877" y="707"/>
                    <a:pt x="865" y="710"/>
                  </a:cubicBezTo>
                  <a:cubicBezTo>
                    <a:pt x="854" y="712"/>
                    <a:pt x="853" y="707"/>
                    <a:pt x="847" y="701"/>
                  </a:cubicBezTo>
                  <a:cubicBezTo>
                    <a:pt x="840" y="694"/>
                    <a:pt x="819" y="705"/>
                    <a:pt x="819" y="719"/>
                  </a:cubicBezTo>
                  <a:cubicBezTo>
                    <a:pt x="819" y="734"/>
                    <a:pt x="806" y="730"/>
                    <a:pt x="811" y="723"/>
                  </a:cubicBezTo>
                  <a:cubicBezTo>
                    <a:pt x="815" y="715"/>
                    <a:pt x="804" y="705"/>
                    <a:pt x="815" y="703"/>
                  </a:cubicBezTo>
                  <a:cubicBezTo>
                    <a:pt x="825" y="700"/>
                    <a:pt x="819" y="685"/>
                    <a:pt x="800" y="683"/>
                  </a:cubicBezTo>
                  <a:cubicBezTo>
                    <a:pt x="781" y="681"/>
                    <a:pt x="774" y="698"/>
                    <a:pt x="778" y="703"/>
                  </a:cubicBezTo>
                  <a:cubicBezTo>
                    <a:pt x="783" y="708"/>
                    <a:pt x="765" y="730"/>
                    <a:pt x="758" y="730"/>
                  </a:cubicBezTo>
                  <a:cubicBezTo>
                    <a:pt x="750" y="730"/>
                    <a:pt x="759" y="711"/>
                    <a:pt x="758" y="701"/>
                  </a:cubicBezTo>
                  <a:cubicBezTo>
                    <a:pt x="758" y="690"/>
                    <a:pt x="750" y="696"/>
                    <a:pt x="736" y="713"/>
                  </a:cubicBezTo>
                  <a:cubicBezTo>
                    <a:pt x="721" y="729"/>
                    <a:pt x="710" y="744"/>
                    <a:pt x="702" y="746"/>
                  </a:cubicBezTo>
                  <a:cubicBezTo>
                    <a:pt x="694" y="747"/>
                    <a:pt x="695" y="731"/>
                    <a:pt x="708" y="724"/>
                  </a:cubicBezTo>
                  <a:cubicBezTo>
                    <a:pt x="722" y="716"/>
                    <a:pt x="722" y="697"/>
                    <a:pt x="731" y="697"/>
                  </a:cubicBezTo>
                  <a:cubicBezTo>
                    <a:pt x="740" y="697"/>
                    <a:pt x="740" y="686"/>
                    <a:pt x="727" y="683"/>
                  </a:cubicBezTo>
                  <a:cubicBezTo>
                    <a:pt x="714" y="680"/>
                    <a:pt x="712" y="694"/>
                    <a:pt x="708" y="699"/>
                  </a:cubicBezTo>
                  <a:cubicBezTo>
                    <a:pt x="704" y="703"/>
                    <a:pt x="682" y="691"/>
                    <a:pt x="683" y="695"/>
                  </a:cubicBezTo>
                  <a:cubicBezTo>
                    <a:pt x="683" y="700"/>
                    <a:pt x="671" y="701"/>
                    <a:pt x="676" y="709"/>
                  </a:cubicBezTo>
                  <a:cubicBezTo>
                    <a:pt x="682" y="717"/>
                    <a:pt x="674" y="724"/>
                    <a:pt x="669" y="714"/>
                  </a:cubicBezTo>
                  <a:cubicBezTo>
                    <a:pt x="663" y="705"/>
                    <a:pt x="650" y="712"/>
                    <a:pt x="644" y="723"/>
                  </a:cubicBezTo>
                  <a:cubicBezTo>
                    <a:pt x="638" y="733"/>
                    <a:pt x="630" y="732"/>
                    <a:pt x="636" y="736"/>
                  </a:cubicBezTo>
                  <a:cubicBezTo>
                    <a:pt x="642" y="740"/>
                    <a:pt x="642" y="754"/>
                    <a:pt x="632" y="756"/>
                  </a:cubicBezTo>
                  <a:cubicBezTo>
                    <a:pt x="623" y="759"/>
                    <a:pt x="627" y="731"/>
                    <a:pt x="619" y="733"/>
                  </a:cubicBezTo>
                  <a:cubicBezTo>
                    <a:pt x="612" y="736"/>
                    <a:pt x="617" y="720"/>
                    <a:pt x="627" y="720"/>
                  </a:cubicBezTo>
                  <a:cubicBezTo>
                    <a:pt x="636" y="720"/>
                    <a:pt x="646" y="705"/>
                    <a:pt x="645" y="702"/>
                  </a:cubicBezTo>
                  <a:cubicBezTo>
                    <a:pt x="644" y="696"/>
                    <a:pt x="633" y="697"/>
                    <a:pt x="633" y="705"/>
                  </a:cubicBezTo>
                  <a:cubicBezTo>
                    <a:pt x="633" y="713"/>
                    <a:pt x="617" y="711"/>
                    <a:pt x="604" y="711"/>
                  </a:cubicBezTo>
                  <a:cubicBezTo>
                    <a:pt x="591" y="710"/>
                    <a:pt x="592" y="726"/>
                    <a:pt x="606" y="734"/>
                  </a:cubicBezTo>
                  <a:cubicBezTo>
                    <a:pt x="621" y="742"/>
                    <a:pt x="604" y="747"/>
                    <a:pt x="596" y="741"/>
                  </a:cubicBezTo>
                  <a:cubicBezTo>
                    <a:pt x="589" y="735"/>
                    <a:pt x="578" y="738"/>
                    <a:pt x="570" y="742"/>
                  </a:cubicBezTo>
                  <a:cubicBezTo>
                    <a:pt x="562" y="745"/>
                    <a:pt x="589" y="755"/>
                    <a:pt x="590" y="759"/>
                  </a:cubicBezTo>
                  <a:cubicBezTo>
                    <a:pt x="591" y="764"/>
                    <a:pt x="576" y="754"/>
                    <a:pt x="573" y="757"/>
                  </a:cubicBezTo>
                  <a:cubicBezTo>
                    <a:pt x="570" y="761"/>
                    <a:pt x="555" y="755"/>
                    <a:pt x="554" y="746"/>
                  </a:cubicBezTo>
                  <a:cubicBezTo>
                    <a:pt x="553" y="737"/>
                    <a:pt x="530" y="750"/>
                    <a:pt x="543" y="753"/>
                  </a:cubicBezTo>
                  <a:cubicBezTo>
                    <a:pt x="556" y="756"/>
                    <a:pt x="551" y="764"/>
                    <a:pt x="551" y="776"/>
                  </a:cubicBezTo>
                  <a:cubicBezTo>
                    <a:pt x="551" y="787"/>
                    <a:pt x="536" y="778"/>
                    <a:pt x="539" y="768"/>
                  </a:cubicBezTo>
                  <a:cubicBezTo>
                    <a:pt x="542" y="758"/>
                    <a:pt x="530" y="760"/>
                    <a:pt x="519" y="767"/>
                  </a:cubicBezTo>
                  <a:cubicBezTo>
                    <a:pt x="509" y="773"/>
                    <a:pt x="521" y="755"/>
                    <a:pt x="517" y="746"/>
                  </a:cubicBezTo>
                  <a:cubicBezTo>
                    <a:pt x="513" y="738"/>
                    <a:pt x="503" y="746"/>
                    <a:pt x="492" y="749"/>
                  </a:cubicBezTo>
                  <a:cubicBezTo>
                    <a:pt x="481" y="751"/>
                    <a:pt x="476" y="751"/>
                    <a:pt x="483" y="758"/>
                  </a:cubicBezTo>
                  <a:cubicBezTo>
                    <a:pt x="489" y="766"/>
                    <a:pt x="488" y="776"/>
                    <a:pt x="479" y="775"/>
                  </a:cubicBezTo>
                  <a:cubicBezTo>
                    <a:pt x="471" y="773"/>
                    <a:pt x="467" y="775"/>
                    <a:pt x="468" y="783"/>
                  </a:cubicBezTo>
                  <a:cubicBezTo>
                    <a:pt x="469" y="791"/>
                    <a:pt x="457" y="792"/>
                    <a:pt x="455" y="784"/>
                  </a:cubicBezTo>
                  <a:cubicBezTo>
                    <a:pt x="454" y="777"/>
                    <a:pt x="437" y="779"/>
                    <a:pt x="432" y="788"/>
                  </a:cubicBezTo>
                  <a:cubicBezTo>
                    <a:pt x="426" y="796"/>
                    <a:pt x="412" y="802"/>
                    <a:pt x="413" y="811"/>
                  </a:cubicBezTo>
                  <a:cubicBezTo>
                    <a:pt x="415" y="821"/>
                    <a:pt x="426" y="807"/>
                    <a:pt x="436" y="810"/>
                  </a:cubicBezTo>
                  <a:cubicBezTo>
                    <a:pt x="445" y="813"/>
                    <a:pt x="435" y="818"/>
                    <a:pt x="440" y="822"/>
                  </a:cubicBezTo>
                  <a:cubicBezTo>
                    <a:pt x="446" y="827"/>
                    <a:pt x="445" y="838"/>
                    <a:pt x="437" y="832"/>
                  </a:cubicBezTo>
                  <a:cubicBezTo>
                    <a:pt x="430" y="825"/>
                    <a:pt x="421" y="823"/>
                    <a:pt x="419" y="834"/>
                  </a:cubicBezTo>
                  <a:cubicBezTo>
                    <a:pt x="418" y="845"/>
                    <a:pt x="410" y="832"/>
                    <a:pt x="403" y="824"/>
                  </a:cubicBezTo>
                  <a:cubicBezTo>
                    <a:pt x="397" y="817"/>
                    <a:pt x="391" y="839"/>
                    <a:pt x="384" y="834"/>
                  </a:cubicBezTo>
                  <a:cubicBezTo>
                    <a:pt x="377" y="829"/>
                    <a:pt x="398" y="812"/>
                    <a:pt x="393" y="805"/>
                  </a:cubicBezTo>
                  <a:cubicBezTo>
                    <a:pt x="387" y="797"/>
                    <a:pt x="384" y="809"/>
                    <a:pt x="372" y="821"/>
                  </a:cubicBezTo>
                  <a:cubicBezTo>
                    <a:pt x="360" y="833"/>
                    <a:pt x="344" y="833"/>
                    <a:pt x="349" y="838"/>
                  </a:cubicBezTo>
                  <a:cubicBezTo>
                    <a:pt x="355" y="844"/>
                    <a:pt x="337" y="847"/>
                    <a:pt x="334" y="857"/>
                  </a:cubicBezTo>
                  <a:cubicBezTo>
                    <a:pt x="331" y="867"/>
                    <a:pt x="307" y="871"/>
                    <a:pt x="291" y="881"/>
                  </a:cubicBezTo>
                  <a:cubicBezTo>
                    <a:pt x="276" y="891"/>
                    <a:pt x="294" y="892"/>
                    <a:pt x="303" y="882"/>
                  </a:cubicBezTo>
                  <a:cubicBezTo>
                    <a:pt x="312" y="872"/>
                    <a:pt x="315" y="878"/>
                    <a:pt x="329" y="869"/>
                  </a:cubicBezTo>
                  <a:cubicBezTo>
                    <a:pt x="343" y="860"/>
                    <a:pt x="358" y="853"/>
                    <a:pt x="363" y="857"/>
                  </a:cubicBezTo>
                  <a:cubicBezTo>
                    <a:pt x="369" y="860"/>
                    <a:pt x="377" y="863"/>
                    <a:pt x="384" y="854"/>
                  </a:cubicBezTo>
                  <a:cubicBezTo>
                    <a:pt x="391" y="844"/>
                    <a:pt x="399" y="846"/>
                    <a:pt x="406" y="852"/>
                  </a:cubicBezTo>
                  <a:cubicBezTo>
                    <a:pt x="413" y="858"/>
                    <a:pt x="395" y="862"/>
                    <a:pt x="403" y="871"/>
                  </a:cubicBezTo>
                  <a:cubicBezTo>
                    <a:pt x="411" y="879"/>
                    <a:pt x="393" y="884"/>
                    <a:pt x="393" y="876"/>
                  </a:cubicBezTo>
                  <a:cubicBezTo>
                    <a:pt x="393" y="869"/>
                    <a:pt x="383" y="863"/>
                    <a:pt x="379" y="870"/>
                  </a:cubicBezTo>
                  <a:cubicBezTo>
                    <a:pt x="375" y="876"/>
                    <a:pt x="369" y="884"/>
                    <a:pt x="362" y="884"/>
                  </a:cubicBezTo>
                  <a:cubicBezTo>
                    <a:pt x="356" y="885"/>
                    <a:pt x="348" y="897"/>
                    <a:pt x="348" y="910"/>
                  </a:cubicBezTo>
                  <a:cubicBezTo>
                    <a:pt x="348" y="922"/>
                    <a:pt x="336" y="910"/>
                    <a:pt x="335" y="921"/>
                  </a:cubicBezTo>
                  <a:cubicBezTo>
                    <a:pt x="334" y="932"/>
                    <a:pt x="318" y="951"/>
                    <a:pt x="303" y="965"/>
                  </a:cubicBezTo>
                  <a:cubicBezTo>
                    <a:pt x="289" y="979"/>
                    <a:pt x="302" y="982"/>
                    <a:pt x="297" y="991"/>
                  </a:cubicBezTo>
                  <a:cubicBezTo>
                    <a:pt x="293" y="1000"/>
                    <a:pt x="276" y="992"/>
                    <a:pt x="270" y="996"/>
                  </a:cubicBezTo>
                  <a:cubicBezTo>
                    <a:pt x="264" y="999"/>
                    <a:pt x="273" y="1021"/>
                    <a:pt x="265" y="1028"/>
                  </a:cubicBezTo>
                  <a:cubicBezTo>
                    <a:pt x="257" y="1035"/>
                    <a:pt x="265" y="1044"/>
                    <a:pt x="265" y="1052"/>
                  </a:cubicBezTo>
                  <a:cubicBezTo>
                    <a:pt x="265" y="1059"/>
                    <a:pt x="245" y="1047"/>
                    <a:pt x="243" y="1055"/>
                  </a:cubicBezTo>
                  <a:cubicBezTo>
                    <a:pt x="242" y="1063"/>
                    <a:pt x="224" y="1061"/>
                    <a:pt x="219" y="1063"/>
                  </a:cubicBezTo>
                  <a:cubicBezTo>
                    <a:pt x="214" y="1065"/>
                    <a:pt x="229" y="1077"/>
                    <a:pt x="239" y="1084"/>
                  </a:cubicBezTo>
                  <a:cubicBezTo>
                    <a:pt x="248" y="1092"/>
                    <a:pt x="230" y="1097"/>
                    <a:pt x="228" y="1089"/>
                  </a:cubicBezTo>
                  <a:cubicBezTo>
                    <a:pt x="226" y="1081"/>
                    <a:pt x="213" y="1094"/>
                    <a:pt x="197" y="1102"/>
                  </a:cubicBezTo>
                  <a:cubicBezTo>
                    <a:pt x="180" y="1109"/>
                    <a:pt x="187" y="1123"/>
                    <a:pt x="175" y="1124"/>
                  </a:cubicBezTo>
                  <a:cubicBezTo>
                    <a:pt x="162" y="1124"/>
                    <a:pt x="166" y="1144"/>
                    <a:pt x="158" y="1150"/>
                  </a:cubicBezTo>
                  <a:cubicBezTo>
                    <a:pt x="149" y="1157"/>
                    <a:pt x="151" y="1136"/>
                    <a:pt x="138" y="1135"/>
                  </a:cubicBezTo>
                  <a:cubicBezTo>
                    <a:pt x="125" y="1135"/>
                    <a:pt x="126" y="1144"/>
                    <a:pt x="134" y="1155"/>
                  </a:cubicBezTo>
                  <a:cubicBezTo>
                    <a:pt x="142" y="1166"/>
                    <a:pt x="122" y="1158"/>
                    <a:pt x="115" y="1167"/>
                  </a:cubicBezTo>
                  <a:cubicBezTo>
                    <a:pt x="108" y="1176"/>
                    <a:pt x="87" y="1172"/>
                    <a:pt x="81" y="1180"/>
                  </a:cubicBezTo>
                  <a:cubicBezTo>
                    <a:pt x="75" y="1187"/>
                    <a:pt x="97" y="1187"/>
                    <a:pt x="100" y="1194"/>
                  </a:cubicBezTo>
                  <a:cubicBezTo>
                    <a:pt x="103" y="1200"/>
                    <a:pt x="81" y="1197"/>
                    <a:pt x="70" y="1194"/>
                  </a:cubicBezTo>
                  <a:cubicBezTo>
                    <a:pt x="58" y="1192"/>
                    <a:pt x="61" y="1209"/>
                    <a:pt x="51" y="1207"/>
                  </a:cubicBezTo>
                  <a:cubicBezTo>
                    <a:pt x="41" y="1205"/>
                    <a:pt x="28" y="1215"/>
                    <a:pt x="35" y="1223"/>
                  </a:cubicBezTo>
                  <a:cubicBezTo>
                    <a:pt x="42" y="1230"/>
                    <a:pt x="29" y="1231"/>
                    <a:pt x="22" y="1226"/>
                  </a:cubicBezTo>
                  <a:cubicBezTo>
                    <a:pt x="15" y="1222"/>
                    <a:pt x="8" y="1233"/>
                    <a:pt x="6" y="1242"/>
                  </a:cubicBezTo>
                  <a:cubicBezTo>
                    <a:pt x="3" y="1251"/>
                    <a:pt x="20" y="1256"/>
                    <a:pt x="19" y="1260"/>
                  </a:cubicBezTo>
                  <a:cubicBezTo>
                    <a:pt x="19" y="1264"/>
                    <a:pt x="6" y="1271"/>
                    <a:pt x="15" y="1273"/>
                  </a:cubicBezTo>
                  <a:cubicBezTo>
                    <a:pt x="24" y="1275"/>
                    <a:pt x="18" y="1283"/>
                    <a:pt x="11" y="1286"/>
                  </a:cubicBezTo>
                  <a:cubicBezTo>
                    <a:pt x="5" y="1288"/>
                    <a:pt x="5" y="1295"/>
                    <a:pt x="11" y="1302"/>
                  </a:cubicBezTo>
                  <a:cubicBezTo>
                    <a:pt x="18" y="1310"/>
                    <a:pt x="0" y="1312"/>
                    <a:pt x="9" y="1324"/>
                  </a:cubicBezTo>
                  <a:cubicBezTo>
                    <a:pt x="17" y="1336"/>
                    <a:pt x="23" y="1321"/>
                    <a:pt x="27" y="1329"/>
                  </a:cubicBezTo>
                  <a:cubicBezTo>
                    <a:pt x="31" y="1338"/>
                    <a:pt x="41" y="1330"/>
                    <a:pt x="52" y="1320"/>
                  </a:cubicBezTo>
                  <a:cubicBezTo>
                    <a:pt x="63" y="1310"/>
                    <a:pt x="68" y="1331"/>
                    <a:pt x="58" y="1331"/>
                  </a:cubicBezTo>
                  <a:cubicBezTo>
                    <a:pt x="49" y="1330"/>
                    <a:pt x="38" y="1336"/>
                    <a:pt x="40" y="1345"/>
                  </a:cubicBezTo>
                  <a:cubicBezTo>
                    <a:pt x="42" y="1355"/>
                    <a:pt x="25" y="1353"/>
                    <a:pt x="26" y="1342"/>
                  </a:cubicBezTo>
                  <a:cubicBezTo>
                    <a:pt x="26" y="1330"/>
                    <a:pt x="7" y="1344"/>
                    <a:pt x="14" y="1352"/>
                  </a:cubicBezTo>
                  <a:cubicBezTo>
                    <a:pt x="21" y="1361"/>
                    <a:pt x="11" y="1365"/>
                    <a:pt x="11" y="1373"/>
                  </a:cubicBezTo>
                  <a:cubicBezTo>
                    <a:pt x="11" y="1381"/>
                    <a:pt x="25" y="1379"/>
                    <a:pt x="31" y="1370"/>
                  </a:cubicBezTo>
                  <a:cubicBezTo>
                    <a:pt x="37" y="1362"/>
                    <a:pt x="46" y="1364"/>
                    <a:pt x="50" y="1373"/>
                  </a:cubicBezTo>
                  <a:cubicBezTo>
                    <a:pt x="54" y="1381"/>
                    <a:pt x="41" y="1375"/>
                    <a:pt x="41" y="1387"/>
                  </a:cubicBezTo>
                  <a:cubicBezTo>
                    <a:pt x="41" y="1399"/>
                    <a:pt x="33" y="1388"/>
                    <a:pt x="26" y="1397"/>
                  </a:cubicBezTo>
                  <a:cubicBezTo>
                    <a:pt x="20" y="1407"/>
                    <a:pt x="53" y="1424"/>
                    <a:pt x="63" y="1427"/>
                  </a:cubicBezTo>
                  <a:cubicBezTo>
                    <a:pt x="74" y="1429"/>
                    <a:pt x="84" y="1441"/>
                    <a:pt x="104" y="1438"/>
                  </a:cubicBezTo>
                  <a:cubicBezTo>
                    <a:pt x="125" y="1434"/>
                    <a:pt x="165" y="1396"/>
                    <a:pt x="170" y="1389"/>
                  </a:cubicBezTo>
                  <a:cubicBezTo>
                    <a:pt x="175" y="1382"/>
                    <a:pt x="187" y="1390"/>
                    <a:pt x="194" y="1384"/>
                  </a:cubicBezTo>
                  <a:cubicBezTo>
                    <a:pt x="202" y="1378"/>
                    <a:pt x="198" y="1362"/>
                    <a:pt x="203" y="1359"/>
                  </a:cubicBezTo>
                  <a:cubicBezTo>
                    <a:pt x="209" y="1355"/>
                    <a:pt x="212" y="1376"/>
                    <a:pt x="217" y="1378"/>
                  </a:cubicBezTo>
                  <a:cubicBezTo>
                    <a:pt x="222" y="1380"/>
                    <a:pt x="225" y="1383"/>
                    <a:pt x="226" y="1394"/>
                  </a:cubicBezTo>
                  <a:cubicBezTo>
                    <a:pt x="230" y="1393"/>
                    <a:pt x="234" y="1393"/>
                    <a:pt x="237" y="1395"/>
                  </a:cubicBezTo>
                  <a:cubicBezTo>
                    <a:pt x="243" y="1400"/>
                    <a:pt x="245" y="1379"/>
                    <a:pt x="245" y="1372"/>
                  </a:cubicBezTo>
                  <a:cubicBezTo>
                    <a:pt x="245" y="1365"/>
                    <a:pt x="252" y="1352"/>
                    <a:pt x="250" y="1343"/>
                  </a:cubicBezTo>
                  <a:cubicBezTo>
                    <a:pt x="248" y="1335"/>
                    <a:pt x="270" y="1342"/>
                    <a:pt x="273" y="1335"/>
                  </a:cubicBezTo>
                  <a:cubicBezTo>
                    <a:pt x="277" y="1328"/>
                    <a:pt x="278" y="1305"/>
                    <a:pt x="272" y="1302"/>
                  </a:cubicBezTo>
                  <a:cubicBezTo>
                    <a:pt x="265" y="1298"/>
                    <a:pt x="263" y="1285"/>
                    <a:pt x="270" y="1285"/>
                  </a:cubicBezTo>
                  <a:cubicBezTo>
                    <a:pt x="277" y="1285"/>
                    <a:pt x="285" y="1280"/>
                    <a:pt x="283" y="1267"/>
                  </a:cubicBezTo>
                  <a:cubicBezTo>
                    <a:pt x="282" y="1253"/>
                    <a:pt x="262" y="1255"/>
                    <a:pt x="260" y="1242"/>
                  </a:cubicBezTo>
                  <a:cubicBezTo>
                    <a:pt x="258" y="1228"/>
                    <a:pt x="270" y="1225"/>
                    <a:pt x="262" y="1208"/>
                  </a:cubicBezTo>
                  <a:cubicBezTo>
                    <a:pt x="253" y="1191"/>
                    <a:pt x="265" y="1181"/>
                    <a:pt x="262" y="1173"/>
                  </a:cubicBezTo>
                  <a:cubicBezTo>
                    <a:pt x="258" y="1165"/>
                    <a:pt x="255" y="1155"/>
                    <a:pt x="265" y="1138"/>
                  </a:cubicBezTo>
                  <a:cubicBezTo>
                    <a:pt x="275" y="1121"/>
                    <a:pt x="293" y="1113"/>
                    <a:pt x="300" y="1115"/>
                  </a:cubicBezTo>
                  <a:cubicBezTo>
                    <a:pt x="307" y="1116"/>
                    <a:pt x="319" y="1123"/>
                    <a:pt x="324" y="1113"/>
                  </a:cubicBezTo>
                  <a:cubicBezTo>
                    <a:pt x="329" y="1103"/>
                    <a:pt x="329" y="1094"/>
                    <a:pt x="324" y="1093"/>
                  </a:cubicBezTo>
                  <a:cubicBezTo>
                    <a:pt x="319" y="1091"/>
                    <a:pt x="305" y="1088"/>
                    <a:pt x="315" y="1074"/>
                  </a:cubicBezTo>
                  <a:cubicBezTo>
                    <a:pt x="325" y="1061"/>
                    <a:pt x="337" y="1044"/>
                    <a:pt x="339" y="1029"/>
                  </a:cubicBezTo>
                  <a:cubicBezTo>
                    <a:pt x="340" y="1014"/>
                    <a:pt x="335" y="1003"/>
                    <a:pt x="340" y="998"/>
                  </a:cubicBezTo>
                  <a:cubicBezTo>
                    <a:pt x="345" y="993"/>
                    <a:pt x="357" y="998"/>
                    <a:pt x="367" y="991"/>
                  </a:cubicBezTo>
                  <a:cubicBezTo>
                    <a:pt x="377" y="984"/>
                    <a:pt x="369" y="976"/>
                    <a:pt x="374" y="971"/>
                  </a:cubicBezTo>
                  <a:cubicBezTo>
                    <a:pt x="379" y="966"/>
                    <a:pt x="385" y="949"/>
                    <a:pt x="392" y="944"/>
                  </a:cubicBezTo>
                  <a:cubicBezTo>
                    <a:pt x="399" y="939"/>
                    <a:pt x="405" y="932"/>
                    <a:pt x="400" y="926"/>
                  </a:cubicBezTo>
                  <a:cubicBezTo>
                    <a:pt x="395" y="919"/>
                    <a:pt x="410" y="912"/>
                    <a:pt x="410" y="901"/>
                  </a:cubicBezTo>
                  <a:cubicBezTo>
                    <a:pt x="410" y="889"/>
                    <a:pt x="427" y="881"/>
                    <a:pt x="437" y="881"/>
                  </a:cubicBezTo>
                  <a:cubicBezTo>
                    <a:pt x="447" y="881"/>
                    <a:pt x="464" y="881"/>
                    <a:pt x="464" y="871"/>
                  </a:cubicBezTo>
                  <a:cubicBezTo>
                    <a:pt x="464" y="861"/>
                    <a:pt x="457" y="839"/>
                    <a:pt x="472" y="846"/>
                  </a:cubicBezTo>
                  <a:cubicBezTo>
                    <a:pt x="487" y="852"/>
                    <a:pt x="499" y="844"/>
                    <a:pt x="509" y="852"/>
                  </a:cubicBezTo>
                  <a:cubicBezTo>
                    <a:pt x="519" y="861"/>
                    <a:pt x="532" y="859"/>
                    <a:pt x="532" y="846"/>
                  </a:cubicBezTo>
                  <a:cubicBezTo>
                    <a:pt x="532" y="832"/>
                    <a:pt x="537" y="810"/>
                    <a:pt x="552" y="819"/>
                  </a:cubicBezTo>
                  <a:cubicBezTo>
                    <a:pt x="554" y="819"/>
                    <a:pt x="555" y="820"/>
                    <a:pt x="556" y="821"/>
                  </a:cubicBezTo>
                  <a:cubicBezTo>
                    <a:pt x="561" y="810"/>
                    <a:pt x="570" y="803"/>
                    <a:pt x="579" y="804"/>
                  </a:cubicBezTo>
                  <a:cubicBezTo>
                    <a:pt x="593" y="805"/>
                    <a:pt x="601" y="829"/>
                    <a:pt x="618" y="832"/>
                  </a:cubicBezTo>
                  <a:cubicBezTo>
                    <a:pt x="634" y="835"/>
                    <a:pt x="651" y="842"/>
                    <a:pt x="656" y="834"/>
                  </a:cubicBezTo>
                  <a:cubicBezTo>
                    <a:pt x="661" y="825"/>
                    <a:pt x="673" y="839"/>
                    <a:pt x="683" y="835"/>
                  </a:cubicBezTo>
                  <a:cubicBezTo>
                    <a:pt x="693" y="832"/>
                    <a:pt x="693" y="854"/>
                    <a:pt x="703" y="841"/>
                  </a:cubicBezTo>
                  <a:cubicBezTo>
                    <a:pt x="713" y="827"/>
                    <a:pt x="701" y="819"/>
                    <a:pt x="718" y="820"/>
                  </a:cubicBezTo>
                  <a:cubicBezTo>
                    <a:pt x="735" y="822"/>
                    <a:pt x="725" y="802"/>
                    <a:pt x="725" y="790"/>
                  </a:cubicBezTo>
                  <a:cubicBezTo>
                    <a:pt x="725" y="779"/>
                    <a:pt x="746" y="777"/>
                    <a:pt x="746" y="767"/>
                  </a:cubicBezTo>
                  <a:cubicBezTo>
                    <a:pt x="746" y="757"/>
                    <a:pt x="776" y="765"/>
                    <a:pt x="781" y="759"/>
                  </a:cubicBezTo>
                  <a:cubicBezTo>
                    <a:pt x="786" y="752"/>
                    <a:pt x="803" y="747"/>
                    <a:pt x="810" y="759"/>
                  </a:cubicBezTo>
                  <a:cubicBezTo>
                    <a:pt x="816" y="770"/>
                    <a:pt x="845" y="774"/>
                    <a:pt x="846" y="784"/>
                  </a:cubicBezTo>
                  <a:cubicBezTo>
                    <a:pt x="847" y="789"/>
                    <a:pt x="847" y="796"/>
                    <a:pt x="846" y="803"/>
                  </a:cubicBezTo>
                  <a:cubicBezTo>
                    <a:pt x="851" y="799"/>
                    <a:pt x="857" y="795"/>
                    <a:pt x="863" y="795"/>
                  </a:cubicBezTo>
                  <a:cubicBezTo>
                    <a:pt x="873" y="795"/>
                    <a:pt x="882" y="780"/>
                    <a:pt x="892" y="782"/>
                  </a:cubicBezTo>
                  <a:cubicBezTo>
                    <a:pt x="900" y="784"/>
                    <a:pt x="907" y="782"/>
                    <a:pt x="910" y="769"/>
                  </a:cubicBezTo>
                  <a:cubicBezTo>
                    <a:pt x="901" y="764"/>
                    <a:pt x="885" y="763"/>
                    <a:pt x="883" y="770"/>
                  </a:cubicBezTo>
                  <a:close/>
                  <a:moveTo>
                    <a:pt x="255" y="104"/>
                  </a:moveTo>
                  <a:cubicBezTo>
                    <a:pt x="269" y="107"/>
                    <a:pt x="239" y="123"/>
                    <a:pt x="234" y="138"/>
                  </a:cubicBezTo>
                  <a:cubicBezTo>
                    <a:pt x="230" y="153"/>
                    <a:pt x="258" y="166"/>
                    <a:pt x="269" y="177"/>
                  </a:cubicBezTo>
                  <a:cubicBezTo>
                    <a:pt x="281" y="188"/>
                    <a:pt x="309" y="186"/>
                    <a:pt x="319" y="180"/>
                  </a:cubicBezTo>
                  <a:cubicBezTo>
                    <a:pt x="329" y="174"/>
                    <a:pt x="326" y="152"/>
                    <a:pt x="340" y="153"/>
                  </a:cubicBezTo>
                  <a:cubicBezTo>
                    <a:pt x="353" y="154"/>
                    <a:pt x="346" y="141"/>
                    <a:pt x="357" y="137"/>
                  </a:cubicBezTo>
                  <a:cubicBezTo>
                    <a:pt x="368" y="133"/>
                    <a:pt x="369" y="147"/>
                    <a:pt x="360" y="158"/>
                  </a:cubicBezTo>
                  <a:cubicBezTo>
                    <a:pt x="350" y="169"/>
                    <a:pt x="376" y="168"/>
                    <a:pt x="390" y="155"/>
                  </a:cubicBezTo>
                  <a:cubicBezTo>
                    <a:pt x="404" y="142"/>
                    <a:pt x="407" y="154"/>
                    <a:pt x="404" y="167"/>
                  </a:cubicBezTo>
                  <a:cubicBezTo>
                    <a:pt x="401" y="179"/>
                    <a:pt x="372" y="172"/>
                    <a:pt x="362" y="186"/>
                  </a:cubicBezTo>
                  <a:cubicBezTo>
                    <a:pt x="352" y="200"/>
                    <a:pt x="321" y="189"/>
                    <a:pt x="307" y="205"/>
                  </a:cubicBezTo>
                  <a:cubicBezTo>
                    <a:pt x="293" y="221"/>
                    <a:pt x="319" y="221"/>
                    <a:pt x="339" y="218"/>
                  </a:cubicBezTo>
                  <a:cubicBezTo>
                    <a:pt x="358" y="214"/>
                    <a:pt x="395" y="211"/>
                    <a:pt x="409" y="214"/>
                  </a:cubicBezTo>
                  <a:cubicBezTo>
                    <a:pt x="423" y="218"/>
                    <a:pt x="400" y="222"/>
                    <a:pt x="377" y="222"/>
                  </a:cubicBezTo>
                  <a:cubicBezTo>
                    <a:pt x="354" y="222"/>
                    <a:pt x="346" y="229"/>
                    <a:pt x="347" y="235"/>
                  </a:cubicBezTo>
                  <a:cubicBezTo>
                    <a:pt x="347" y="242"/>
                    <a:pt x="314" y="228"/>
                    <a:pt x="312" y="243"/>
                  </a:cubicBezTo>
                  <a:cubicBezTo>
                    <a:pt x="311" y="257"/>
                    <a:pt x="343" y="262"/>
                    <a:pt x="347" y="271"/>
                  </a:cubicBezTo>
                  <a:cubicBezTo>
                    <a:pt x="351" y="279"/>
                    <a:pt x="373" y="271"/>
                    <a:pt x="382" y="275"/>
                  </a:cubicBezTo>
                  <a:cubicBezTo>
                    <a:pt x="390" y="278"/>
                    <a:pt x="368" y="284"/>
                    <a:pt x="364" y="288"/>
                  </a:cubicBezTo>
                  <a:cubicBezTo>
                    <a:pt x="361" y="292"/>
                    <a:pt x="389" y="297"/>
                    <a:pt x="393" y="305"/>
                  </a:cubicBezTo>
                  <a:cubicBezTo>
                    <a:pt x="398" y="313"/>
                    <a:pt x="418" y="309"/>
                    <a:pt x="417" y="298"/>
                  </a:cubicBezTo>
                  <a:cubicBezTo>
                    <a:pt x="416" y="284"/>
                    <a:pt x="434" y="243"/>
                    <a:pt x="457" y="235"/>
                  </a:cubicBezTo>
                  <a:cubicBezTo>
                    <a:pt x="481" y="226"/>
                    <a:pt x="467" y="218"/>
                    <a:pt x="471" y="205"/>
                  </a:cubicBezTo>
                  <a:cubicBezTo>
                    <a:pt x="474" y="192"/>
                    <a:pt x="492" y="203"/>
                    <a:pt x="487" y="192"/>
                  </a:cubicBezTo>
                  <a:cubicBezTo>
                    <a:pt x="481" y="181"/>
                    <a:pt x="485" y="176"/>
                    <a:pt x="499" y="162"/>
                  </a:cubicBezTo>
                  <a:cubicBezTo>
                    <a:pt x="514" y="148"/>
                    <a:pt x="524" y="158"/>
                    <a:pt x="542" y="150"/>
                  </a:cubicBezTo>
                  <a:cubicBezTo>
                    <a:pt x="559" y="141"/>
                    <a:pt x="568" y="156"/>
                    <a:pt x="549" y="158"/>
                  </a:cubicBezTo>
                  <a:cubicBezTo>
                    <a:pt x="531" y="159"/>
                    <a:pt x="540" y="179"/>
                    <a:pt x="554" y="184"/>
                  </a:cubicBezTo>
                  <a:cubicBezTo>
                    <a:pt x="568" y="189"/>
                    <a:pt x="556" y="194"/>
                    <a:pt x="566" y="197"/>
                  </a:cubicBezTo>
                  <a:cubicBezTo>
                    <a:pt x="577" y="199"/>
                    <a:pt x="574" y="215"/>
                    <a:pt x="560" y="230"/>
                  </a:cubicBezTo>
                  <a:cubicBezTo>
                    <a:pt x="546" y="245"/>
                    <a:pt x="564" y="248"/>
                    <a:pt x="594" y="237"/>
                  </a:cubicBezTo>
                  <a:cubicBezTo>
                    <a:pt x="623" y="226"/>
                    <a:pt x="605" y="246"/>
                    <a:pt x="613" y="255"/>
                  </a:cubicBezTo>
                  <a:cubicBezTo>
                    <a:pt x="622" y="264"/>
                    <a:pt x="645" y="249"/>
                    <a:pt x="658" y="234"/>
                  </a:cubicBezTo>
                  <a:cubicBezTo>
                    <a:pt x="670" y="219"/>
                    <a:pt x="689" y="222"/>
                    <a:pt x="688" y="214"/>
                  </a:cubicBezTo>
                  <a:cubicBezTo>
                    <a:pt x="687" y="205"/>
                    <a:pt x="674" y="203"/>
                    <a:pt x="663" y="207"/>
                  </a:cubicBezTo>
                  <a:cubicBezTo>
                    <a:pt x="652" y="212"/>
                    <a:pt x="625" y="209"/>
                    <a:pt x="634" y="200"/>
                  </a:cubicBezTo>
                  <a:cubicBezTo>
                    <a:pt x="644" y="192"/>
                    <a:pt x="642" y="185"/>
                    <a:pt x="628" y="186"/>
                  </a:cubicBezTo>
                  <a:cubicBezTo>
                    <a:pt x="614" y="188"/>
                    <a:pt x="589" y="181"/>
                    <a:pt x="601" y="176"/>
                  </a:cubicBezTo>
                  <a:cubicBezTo>
                    <a:pt x="613" y="172"/>
                    <a:pt x="592" y="156"/>
                    <a:pt x="581" y="157"/>
                  </a:cubicBezTo>
                  <a:cubicBezTo>
                    <a:pt x="570" y="158"/>
                    <a:pt x="574" y="145"/>
                    <a:pt x="574" y="136"/>
                  </a:cubicBezTo>
                  <a:cubicBezTo>
                    <a:pt x="575" y="128"/>
                    <a:pt x="543" y="124"/>
                    <a:pt x="549" y="121"/>
                  </a:cubicBezTo>
                  <a:cubicBezTo>
                    <a:pt x="556" y="118"/>
                    <a:pt x="536" y="111"/>
                    <a:pt x="531" y="117"/>
                  </a:cubicBezTo>
                  <a:cubicBezTo>
                    <a:pt x="527" y="123"/>
                    <a:pt x="517" y="122"/>
                    <a:pt x="517" y="112"/>
                  </a:cubicBezTo>
                  <a:cubicBezTo>
                    <a:pt x="517" y="103"/>
                    <a:pt x="494" y="105"/>
                    <a:pt x="485" y="106"/>
                  </a:cubicBezTo>
                  <a:cubicBezTo>
                    <a:pt x="475" y="107"/>
                    <a:pt x="480" y="86"/>
                    <a:pt x="471" y="79"/>
                  </a:cubicBezTo>
                  <a:cubicBezTo>
                    <a:pt x="461" y="72"/>
                    <a:pt x="449" y="93"/>
                    <a:pt x="442" y="91"/>
                  </a:cubicBezTo>
                  <a:cubicBezTo>
                    <a:pt x="435" y="90"/>
                    <a:pt x="447" y="76"/>
                    <a:pt x="451" y="66"/>
                  </a:cubicBezTo>
                  <a:cubicBezTo>
                    <a:pt x="455" y="57"/>
                    <a:pt x="418" y="44"/>
                    <a:pt x="414" y="54"/>
                  </a:cubicBezTo>
                  <a:cubicBezTo>
                    <a:pt x="411" y="63"/>
                    <a:pt x="403" y="40"/>
                    <a:pt x="396" y="37"/>
                  </a:cubicBezTo>
                  <a:cubicBezTo>
                    <a:pt x="388" y="35"/>
                    <a:pt x="394" y="53"/>
                    <a:pt x="387" y="55"/>
                  </a:cubicBezTo>
                  <a:cubicBezTo>
                    <a:pt x="380" y="56"/>
                    <a:pt x="371" y="63"/>
                    <a:pt x="382" y="71"/>
                  </a:cubicBezTo>
                  <a:cubicBezTo>
                    <a:pt x="394" y="79"/>
                    <a:pt x="406" y="118"/>
                    <a:pt x="404" y="124"/>
                  </a:cubicBezTo>
                  <a:cubicBezTo>
                    <a:pt x="403" y="130"/>
                    <a:pt x="367" y="96"/>
                    <a:pt x="365" y="80"/>
                  </a:cubicBezTo>
                  <a:cubicBezTo>
                    <a:pt x="364" y="63"/>
                    <a:pt x="346" y="50"/>
                    <a:pt x="341" y="62"/>
                  </a:cubicBezTo>
                  <a:cubicBezTo>
                    <a:pt x="336" y="73"/>
                    <a:pt x="323" y="78"/>
                    <a:pt x="327" y="90"/>
                  </a:cubicBezTo>
                  <a:cubicBezTo>
                    <a:pt x="331" y="101"/>
                    <a:pt x="318" y="105"/>
                    <a:pt x="318" y="96"/>
                  </a:cubicBezTo>
                  <a:cubicBezTo>
                    <a:pt x="318" y="87"/>
                    <a:pt x="298" y="76"/>
                    <a:pt x="291" y="75"/>
                  </a:cubicBezTo>
                  <a:cubicBezTo>
                    <a:pt x="284" y="74"/>
                    <a:pt x="309" y="69"/>
                    <a:pt x="321" y="64"/>
                  </a:cubicBezTo>
                  <a:cubicBezTo>
                    <a:pt x="332" y="58"/>
                    <a:pt x="311" y="51"/>
                    <a:pt x="301" y="57"/>
                  </a:cubicBezTo>
                  <a:cubicBezTo>
                    <a:pt x="290" y="63"/>
                    <a:pt x="277" y="53"/>
                    <a:pt x="271" y="62"/>
                  </a:cubicBezTo>
                  <a:cubicBezTo>
                    <a:pt x="265" y="70"/>
                    <a:pt x="257" y="62"/>
                    <a:pt x="246" y="59"/>
                  </a:cubicBezTo>
                  <a:cubicBezTo>
                    <a:pt x="235" y="57"/>
                    <a:pt x="226" y="75"/>
                    <a:pt x="218" y="72"/>
                  </a:cubicBezTo>
                  <a:cubicBezTo>
                    <a:pt x="210" y="69"/>
                    <a:pt x="205" y="87"/>
                    <a:pt x="218" y="107"/>
                  </a:cubicBezTo>
                  <a:cubicBezTo>
                    <a:pt x="230" y="126"/>
                    <a:pt x="240" y="101"/>
                    <a:pt x="255" y="104"/>
                  </a:cubicBezTo>
                  <a:close/>
                  <a:moveTo>
                    <a:pt x="223" y="167"/>
                  </a:moveTo>
                  <a:cubicBezTo>
                    <a:pt x="232" y="169"/>
                    <a:pt x="239" y="185"/>
                    <a:pt x="247" y="184"/>
                  </a:cubicBezTo>
                  <a:cubicBezTo>
                    <a:pt x="251" y="184"/>
                    <a:pt x="234" y="165"/>
                    <a:pt x="224" y="154"/>
                  </a:cubicBezTo>
                  <a:cubicBezTo>
                    <a:pt x="214" y="143"/>
                    <a:pt x="215" y="132"/>
                    <a:pt x="201" y="136"/>
                  </a:cubicBezTo>
                  <a:cubicBezTo>
                    <a:pt x="187" y="140"/>
                    <a:pt x="213" y="165"/>
                    <a:pt x="223" y="167"/>
                  </a:cubicBezTo>
                  <a:close/>
                  <a:moveTo>
                    <a:pt x="471" y="40"/>
                  </a:moveTo>
                  <a:cubicBezTo>
                    <a:pt x="478" y="46"/>
                    <a:pt x="459" y="46"/>
                    <a:pt x="467" y="54"/>
                  </a:cubicBezTo>
                  <a:cubicBezTo>
                    <a:pt x="490" y="77"/>
                    <a:pt x="582" y="51"/>
                    <a:pt x="595" y="58"/>
                  </a:cubicBezTo>
                  <a:cubicBezTo>
                    <a:pt x="607" y="65"/>
                    <a:pt x="517" y="73"/>
                    <a:pt x="521" y="83"/>
                  </a:cubicBezTo>
                  <a:cubicBezTo>
                    <a:pt x="525" y="92"/>
                    <a:pt x="598" y="100"/>
                    <a:pt x="604" y="94"/>
                  </a:cubicBezTo>
                  <a:cubicBezTo>
                    <a:pt x="609" y="87"/>
                    <a:pt x="622" y="106"/>
                    <a:pt x="646" y="108"/>
                  </a:cubicBezTo>
                  <a:cubicBezTo>
                    <a:pt x="670" y="109"/>
                    <a:pt x="668" y="98"/>
                    <a:pt x="686" y="97"/>
                  </a:cubicBezTo>
                  <a:cubicBezTo>
                    <a:pt x="704" y="97"/>
                    <a:pt x="730" y="88"/>
                    <a:pt x="731" y="78"/>
                  </a:cubicBezTo>
                  <a:cubicBezTo>
                    <a:pt x="732" y="68"/>
                    <a:pt x="784" y="55"/>
                    <a:pt x="779" y="38"/>
                  </a:cubicBezTo>
                  <a:cubicBezTo>
                    <a:pt x="775" y="21"/>
                    <a:pt x="724" y="33"/>
                    <a:pt x="710" y="26"/>
                  </a:cubicBezTo>
                  <a:cubicBezTo>
                    <a:pt x="696" y="19"/>
                    <a:pt x="663" y="9"/>
                    <a:pt x="658" y="20"/>
                  </a:cubicBezTo>
                  <a:cubicBezTo>
                    <a:pt x="652" y="31"/>
                    <a:pt x="643" y="34"/>
                    <a:pt x="638" y="30"/>
                  </a:cubicBezTo>
                  <a:cubicBezTo>
                    <a:pt x="634" y="25"/>
                    <a:pt x="641" y="0"/>
                    <a:pt x="618" y="7"/>
                  </a:cubicBezTo>
                  <a:cubicBezTo>
                    <a:pt x="595" y="14"/>
                    <a:pt x="616" y="38"/>
                    <a:pt x="612" y="41"/>
                  </a:cubicBezTo>
                  <a:cubicBezTo>
                    <a:pt x="607" y="44"/>
                    <a:pt x="585" y="37"/>
                    <a:pt x="584" y="26"/>
                  </a:cubicBezTo>
                  <a:cubicBezTo>
                    <a:pt x="582" y="15"/>
                    <a:pt x="558" y="37"/>
                    <a:pt x="555" y="24"/>
                  </a:cubicBezTo>
                  <a:cubicBezTo>
                    <a:pt x="552" y="11"/>
                    <a:pt x="523" y="2"/>
                    <a:pt x="517" y="2"/>
                  </a:cubicBezTo>
                  <a:cubicBezTo>
                    <a:pt x="510" y="3"/>
                    <a:pt x="523" y="12"/>
                    <a:pt x="519" y="18"/>
                  </a:cubicBezTo>
                  <a:cubicBezTo>
                    <a:pt x="515" y="24"/>
                    <a:pt x="499" y="12"/>
                    <a:pt x="493" y="11"/>
                  </a:cubicBezTo>
                  <a:cubicBezTo>
                    <a:pt x="487" y="10"/>
                    <a:pt x="497" y="24"/>
                    <a:pt x="494" y="30"/>
                  </a:cubicBezTo>
                  <a:cubicBezTo>
                    <a:pt x="491" y="37"/>
                    <a:pt x="478" y="12"/>
                    <a:pt x="467" y="12"/>
                  </a:cubicBezTo>
                  <a:cubicBezTo>
                    <a:pt x="457" y="12"/>
                    <a:pt x="460" y="24"/>
                    <a:pt x="453" y="25"/>
                  </a:cubicBezTo>
                  <a:cubicBezTo>
                    <a:pt x="445" y="26"/>
                    <a:pt x="464" y="35"/>
                    <a:pt x="471"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3" name="Freeform 145"/>
            <p:cNvSpPr>
              <a:spLocks/>
            </p:cNvSpPr>
            <p:nvPr/>
          </p:nvSpPr>
          <p:spPr bwMode="auto">
            <a:xfrm>
              <a:off x="20246976" y="5835650"/>
              <a:ext cx="152400" cy="57150"/>
            </a:xfrm>
            <a:custGeom>
              <a:avLst/>
              <a:gdLst>
                <a:gd name="T0" fmla="*/ 53 w 118"/>
                <a:gd name="T1" fmla="*/ 5 h 44"/>
                <a:gd name="T2" fmla="*/ 9 w 118"/>
                <a:gd name="T3" fmla="*/ 19 h 44"/>
                <a:gd name="T4" fmla="*/ 75 w 118"/>
                <a:gd name="T5" fmla="*/ 33 h 44"/>
                <a:gd name="T6" fmla="*/ 118 w 118"/>
                <a:gd name="T7" fmla="*/ 27 h 44"/>
                <a:gd name="T8" fmla="*/ 53 w 118"/>
                <a:gd name="T9" fmla="*/ 5 h 44"/>
              </a:gdLst>
              <a:ahLst/>
              <a:cxnLst>
                <a:cxn ang="0">
                  <a:pos x="T0" y="T1"/>
                </a:cxn>
                <a:cxn ang="0">
                  <a:pos x="T2" y="T3"/>
                </a:cxn>
                <a:cxn ang="0">
                  <a:pos x="T4" y="T5"/>
                </a:cxn>
                <a:cxn ang="0">
                  <a:pos x="T6" y="T7"/>
                </a:cxn>
                <a:cxn ang="0">
                  <a:pos x="T8" y="T9"/>
                </a:cxn>
              </a:cxnLst>
              <a:rect l="0" t="0" r="r" b="b"/>
              <a:pathLst>
                <a:path w="118" h="44">
                  <a:moveTo>
                    <a:pt x="53" y="5"/>
                  </a:moveTo>
                  <a:cubicBezTo>
                    <a:pt x="46" y="10"/>
                    <a:pt x="0" y="8"/>
                    <a:pt x="9" y="19"/>
                  </a:cubicBezTo>
                  <a:cubicBezTo>
                    <a:pt x="18" y="28"/>
                    <a:pt x="57" y="23"/>
                    <a:pt x="75" y="33"/>
                  </a:cubicBezTo>
                  <a:cubicBezTo>
                    <a:pt x="93" y="44"/>
                    <a:pt x="118" y="35"/>
                    <a:pt x="118" y="27"/>
                  </a:cubicBezTo>
                  <a:cubicBezTo>
                    <a:pt x="118" y="19"/>
                    <a:pt x="60" y="0"/>
                    <a:pt x="53" y="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4" name="Freeform 146"/>
            <p:cNvSpPr>
              <a:spLocks noEditPoints="1"/>
            </p:cNvSpPr>
            <p:nvPr/>
          </p:nvSpPr>
          <p:spPr bwMode="auto">
            <a:xfrm>
              <a:off x="17546638" y="6985000"/>
              <a:ext cx="781050" cy="784225"/>
            </a:xfrm>
            <a:custGeom>
              <a:avLst/>
              <a:gdLst>
                <a:gd name="T0" fmla="*/ 533 w 602"/>
                <a:gd name="T1" fmla="*/ 75 h 605"/>
                <a:gd name="T2" fmla="*/ 434 w 602"/>
                <a:gd name="T3" fmla="*/ 29 h 605"/>
                <a:gd name="T4" fmla="*/ 421 w 602"/>
                <a:gd name="T5" fmla="*/ 97 h 605"/>
                <a:gd name="T6" fmla="*/ 378 w 602"/>
                <a:gd name="T7" fmla="*/ 130 h 605"/>
                <a:gd name="T8" fmla="*/ 372 w 602"/>
                <a:gd name="T9" fmla="*/ 178 h 605"/>
                <a:gd name="T10" fmla="*/ 409 w 602"/>
                <a:gd name="T11" fmla="*/ 167 h 605"/>
                <a:gd name="T12" fmla="*/ 417 w 602"/>
                <a:gd name="T13" fmla="*/ 137 h 605"/>
                <a:gd name="T14" fmla="*/ 493 w 602"/>
                <a:gd name="T15" fmla="*/ 142 h 605"/>
                <a:gd name="T16" fmla="*/ 562 w 602"/>
                <a:gd name="T17" fmla="*/ 101 h 605"/>
                <a:gd name="T18" fmla="*/ 569 w 602"/>
                <a:gd name="T19" fmla="*/ 67 h 605"/>
                <a:gd name="T20" fmla="*/ 371 w 602"/>
                <a:gd name="T21" fmla="*/ 256 h 605"/>
                <a:gd name="T22" fmla="*/ 332 w 602"/>
                <a:gd name="T23" fmla="*/ 337 h 605"/>
                <a:gd name="T24" fmla="*/ 276 w 602"/>
                <a:gd name="T25" fmla="*/ 351 h 605"/>
                <a:gd name="T26" fmla="*/ 229 w 602"/>
                <a:gd name="T27" fmla="*/ 414 h 605"/>
                <a:gd name="T28" fmla="*/ 164 w 602"/>
                <a:gd name="T29" fmla="*/ 427 h 605"/>
                <a:gd name="T30" fmla="*/ 58 w 602"/>
                <a:gd name="T31" fmla="*/ 470 h 605"/>
                <a:gd name="T32" fmla="*/ 97 w 602"/>
                <a:gd name="T33" fmla="*/ 482 h 605"/>
                <a:gd name="T34" fmla="*/ 199 w 602"/>
                <a:gd name="T35" fmla="*/ 491 h 605"/>
                <a:gd name="T36" fmla="*/ 254 w 602"/>
                <a:gd name="T37" fmla="*/ 465 h 605"/>
                <a:gd name="T38" fmla="*/ 309 w 602"/>
                <a:gd name="T39" fmla="*/ 457 h 605"/>
                <a:gd name="T40" fmla="*/ 355 w 602"/>
                <a:gd name="T41" fmla="*/ 438 h 605"/>
                <a:gd name="T42" fmla="*/ 398 w 602"/>
                <a:gd name="T43" fmla="*/ 383 h 605"/>
                <a:gd name="T44" fmla="*/ 439 w 602"/>
                <a:gd name="T45" fmla="*/ 290 h 605"/>
                <a:gd name="T46" fmla="*/ 377 w 602"/>
                <a:gd name="T47" fmla="*/ 209 h 605"/>
                <a:gd name="T48" fmla="*/ 115 w 602"/>
                <a:gd name="T49" fmla="*/ 489 h 605"/>
                <a:gd name="T50" fmla="*/ 130 w 602"/>
                <a:gd name="T51" fmla="*/ 526 h 605"/>
                <a:gd name="T52" fmla="*/ 184 w 602"/>
                <a:gd name="T53" fmla="*/ 484 h 605"/>
                <a:gd name="T54" fmla="*/ 77 w 602"/>
                <a:gd name="T55" fmla="*/ 520 h 605"/>
                <a:gd name="T56" fmla="*/ 21 w 602"/>
                <a:gd name="T57" fmla="*/ 510 h 605"/>
                <a:gd name="T58" fmla="*/ 26 w 602"/>
                <a:gd name="T59" fmla="*/ 524 h 605"/>
                <a:gd name="T60" fmla="*/ 45 w 602"/>
                <a:gd name="T61" fmla="*/ 602 h 605"/>
                <a:gd name="T62" fmla="*/ 77 w 602"/>
                <a:gd name="T63" fmla="*/ 520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605">
                  <a:moveTo>
                    <a:pt x="569" y="67"/>
                  </a:moveTo>
                  <a:cubicBezTo>
                    <a:pt x="561" y="57"/>
                    <a:pt x="549" y="72"/>
                    <a:pt x="533" y="75"/>
                  </a:cubicBezTo>
                  <a:cubicBezTo>
                    <a:pt x="518" y="78"/>
                    <a:pt x="469" y="38"/>
                    <a:pt x="456" y="19"/>
                  </a:cubicBezTo>
                  <a:cubicBezTo>
                    <a:pt x="444" y="0"/>
                    <a:pt x="423" y="16"/>
                    <a:pt x="434" y="29"/>
                  </a:cubicBezTo>
                  <a:cubicBezTo>
                    <a:pt x="444" y="43"/>
                    <a:pt x="431" y="47"/>
                    <a:pt x="431" y="66"/>
                  </a:cubicBezTo>
                  <a:cubicBezTo>
                    <a:pt x="431" y="84"/>
                    <a:pt x="419" y="84"/>
                    <a:pt x="421" y="97"/>
                  </a:cubicBezTo>
                  <a:cubicBezTo>
                    <a:pt x="423" y="109"/>
                    <a:pt x="404" y="107"/>
                    <a:pt x="392" y="109"/>
                  </a:cubicBezTo>
                  <a:cubicBezTo>
                    <a:pt x="379" y="111"/>
                    <a:pt x="393" y="124"/>
                    <a:pt x="378" y="130"/>
                  </a:cubicBezTo>
                  <a:cubicBezTo>
                    <a:pt x="364" y="136"/>
                    <a:pt x="365" y="147"/>
                    <a:pt x="372" y="151"/>
                  </a:cubicBezTo>
                  <a:cubicBezTo>
                    <a:pt x="379" y="155"/>
                    <a:pt x="374" y="169"/>
                    <a:pt x="372" y="178"/>
                  </a:cubicBezTo>
                  <a:cubicBezTo>
                    <a:pt x="370" y="187"/>
                    <a:pt x="381" y="180"/>
                    <a:pt x="390" y="171"/>
                  </a:cubicBezTo>
                  <a:cubicBezTo>
                    <a:pt x="398" y="161"/>
                    <a:pt x="407" y="175"/>
                    <a:pt x="409" y="167"/>
                  </a:cubicBezTo>
                  <a:cubicBezTo>
                    <a:pt x="411" y="156"/>
                    <a:pt x="387" y="151"/>
                    <a:pt x="388" y="141"/>
                  </a:cubicBezTo>
                  <a:cubicBezTo>
                    <a:pt x="389" y="130"/>
                    <a:pt x="404" y="144"/>
                    <a:pt x="417" y="137"/>
                  </a:cubicBezTo>
                  <a:cubicBezTo>
                    <a:pt x="429" y="131"/>
                    <a:pt x="454" y="136"/>
                    <a:pt x="470" y="150"/>
                  </a:cubicBezTo>
                  <a:cubicBezTo>
                    <a:pt x="485" y="163"/>
                    <a:pt x="490" y="158"/>
                    <a:pt x="493" y="142"/>
                  </a:cubicBezTo>
                  <a:cubicBezTo>
                    <a:pt x="496" y="125"/>
                    <a:pt x="520" y="118"/>
                    <a:pt x="544" y="118"/>
                  </a:cubicBezTo>
                  <a:cubicBezTo>
                    <a:pt x="568" y="118"/>
                    <a:pt x="570" y="106"/>
                    <a:pt x="562" y="101"/>
                  </a:cubicBezTo>
                  <a:cubicBezTo>
                    <a:pt x="555" y="96"/>
                    <a:pt x="602" y="66"/>
                    <a:pt x="601" y="57"/>
                  </a:cubicBezTo>
                  <a:cubicBezTo>
                    <a:pt x="600" y="49"/>
                    <a:pt x="576" y="76"/>
                    <a:pt x="569" y="67"/>
                  </a:cubicBezTo>
                  <a:close/>
                  <a:moveTo>
                    <a:pt x="377" y="209"/>
                  </a:moveTo>
                  <a:cubicBezTo>
                    <a:pt x="367" y="214"/>
                    <a:pt x="360" y="247"/>
                    <a:pt x="371" y="256"/>
                  </a:cubicBezTo>
                  <a:cubicBezTo>
                    <a:pt x="383" y="265"/>
                    <a:pt x="352" y="283"/>
                    <a:pt x="353" y="303"/>
                  </a:cubicBezTo>
                  <a:cubicBezTo>
                    <a:pt x="354" y="323"/>
                    <a:pt x="335" y="323"/>
                    <a:pt x="332" y="337"/>
                  </a:cubicBezTo>
                  <a:cubicBezTo>
                    <a:pt x="328" y="352"/>
                    <a:pt x="317" y="349"/>
                    <a:pt x="299" y="362"/>
                  </a:cubicBezTo>
                  <a:cubicBezTo>
                    <a:pt x="282" y="376"/>
                    <a:pt x="272" y="360"/>
                    <a:pt x="276" y="351"/>
                  </a:cubicBezTo>
                  <a:cubicBezTo>
                    <a:pt x="281" y="341"/>
                    <a:pt x="249" y="356"/>
                    <a:pt x="250" y="379"/>
                  </a:cubicBezTo>
                  <a:cubicBezTo>
                    <a:pt x="251" y="402"/>
                    <a:pt x="221" y="404"/>
                    <a:pt x="229" y="414"/>
                  </a:cubicBezTo>
                  <a:cubicBezTo>
                    <a:pt x="236" y="424"/>
                    <a:pt x="206" y="431"/>
                    <a:pt x="207" y="421"/>
                  </a:cubicBezTo>
                  <a:cubicBezTo>
                    <a:pt x="208" y="412"/>
                    <a:pt x="188" y="417"/>
                    <a:pt x="164" y="427"/>
                  </a:cubicBezTo>
                  <a:cubicBezTo>
                    <a:pt x="140" y="436"/>
                    <a:pt x="126" y="416"/>
                    <a:pt x="112" y="430"/>
                  </a:cubicBezTo>
                  <a:cubicBezTo>
                    <a:pt x="99" y="443"/>
                    <a:pt x="76" y="467"/>
                    <a:pt x="58" y="470"/>
                  </a:cubicBezTo>
                  <a:cubicBezTo>
                    <a:pt x="40" y="473"/>
                    <a:pt x="51" y="495"/>
                    <a:pt x="58" y="491"/>
                  </a:cubicBezTo>
                  <a:cubicBezTo>
                    <a:pt x="71" y="485"/>
                    <a:pt x="90" y="491"/>
                    <a:pt x="97" y="482"/>
                  </a:cubicBezTo>
                  <a:cubicBezTo>
                    <a:pt x="103" y="472"/>
                    <a:pt x="154" y="461"/>
                    <a:pt x="185" y="460"/>
                  </a:cubicBezTo>
                  <a:cubicBezTo>
                    <a:pt x="216" y="459"/>
                    <a:pt x="197" y="474"/>
                    <a:pt x="199" y="491"/>
                  </a:cubicBezTo>
                  <a:cubicBezTo>
                    <a:pt x="202" y="508"/>
                    <a:pt x="228" y="505"/>
                    <a:pt x="241" y="489"/>
                  </a:cubicBezTo>
                  <a:cubicBezTo>
                    <a:pt x="255" y="473"/>
                    <a:pt x="265" y="474"/>
                    <a:pt x="254" y="465"/>
                  </a:cubicBezTo>
                  <a:cubicBezTo>
                    <a:pt x="242" y="456"/>
                    <a:pt x="256" y="447"/>
                    <a:pt x="264" y="460"/>
                  </a:cubicBezTo>
                  <a:cubicBezTo>
                    <a:pt x="272" y="472"/>
                    <a:pt x="298" y="473"/>
                    <a:pt x="309" y="457"/>
                  </a:cubicBezTo>
                  <a:cubicBezTo>
                    <a:pt x="319" y="440"/>
                    <a:pt x="322" y="460"/>
                    <a:pt x="335" y="459"/>
                  </a:cubicBezTo>
                  <a:cubicBezTo>
                    <a:pt x="347" y="458"/>
                    <a:pt x="354" y="427"/>
                    <a:pt x="355" y="438"/>
                  </a:cubicBezTo>
                  <a:cubicBezTo>
                    <a:pt x="357" y="449"/>
                    <a:pt x="376" y="446"/>
                    <a:pt x="389" y="433"/>
                  </a:cubicBezTo>
                  <a:cubicBezTo>
                    <a:pt x="401" y="419"/>
                    <a:pt x="390" y="395"/>
                    <a:pt x="398" y="383"/>
                  </a:cubicBezTo>
                  <a:cubicBezTo>
                    <a:pt x="406" y="370"/>
                    <a:pt x="415" y="344"/>
                    <a:pt x="406" y="329"/>
                  </a:cubicBezTo>
                  <a:cubicBezTo>
                    <a:pt x="398" y="313"/>
                    <a:pt x="425" y="303"/>
                    <a:pt x="439" y="290"/>
                  </a:cubicBezTo>
                  <a:cubicBezTo>
                    <a:pt x="452" y="278"/>
                    <a:pt x="423" y="215"/>
                    <a:pt x="422" y="197"/>
                  </a:cubicBezTo>
                  <a:cubicBezTo>
                    <a:pt x="421" y="178"/>
                    <a:pt x="388" y="204"/>
                    <a:pt x="377" y="209"/>
                  </a:cubicBezTo>
                  <a:close/>
                  <a:moveTo>
                    <a:pt x="149" y="480"/>
                  </a:moveTo>
                  <a:cubicBezTo>
                    <a:pt x="144" y="491"/>
                    <a:pt x="132" y="486"/>
                    <a:pt x="115" y="489"/>
                  </a:cubicBezTo>
                  <a:cubicBezTo>
                    <a:pt x="99" y="492"/>
                    <a:pt x="98" y="532"/>
                    <a:pt x="110" y="536"/>
                  </a:cubicBezTo>
                  <a:cubicBezTo>
                    <a:pt x="119" y="539"/>
                    <a:pt x="127" y="539"/>
                    <a:pt x="130" y="526"/>
                  </a:cubicBezTo>
                  <a:cubicBezTo>
                    <a:pt x="133" y="514"/>
                    <a:pt x="150" y="510"/>
                    <a:pt x="160" y="515"/>
                  </a:cubicBezTo>
                  <a:cubicBezTo>
                    <a:pt x="170" y="520"/>
                    <a:pt x="184" y="499"/>
                    <a:pt x="184" y="484"/>
                  </a:cubicBezTo>
                  <a:cubicBezTo>
                    <a:pt x="184" y="468"/>
                    <a:pt x="153" y="468"/>
                    <a:pt x="149" y="480"/>
                  </a:cubicBezTo>
                  <a:close/>
                  <a:moveTo>
                    <a:pt x="77" y="520"/>
                  </a:moveTo>
                  <a:cubicBezTo>
                    <a:pt x="77" y="510"/>
                    <a:pt x="54" y="512"/>
                    <a:pt x="53" y="502"/>
                  </a:cubicBezTo>
                  <a:cubicBezTo>
                    <a:pt x="52" y="493"/>
                    <a:pt x="36" y="498"/>
                    <a:pt x="21" y="510"/>
                  </a:cubicBezTo>
                  <a:cubicBezTo>
                    <a:pt x="5" y="521"/>
                    <a:pt x="0" y="523"/>
                    <a:pt x="6" y="535"/>
                  </a:cubicBezTo>
                  <a:cubicBezTo>
                    <a:pt x="12" y="546"/>
                    <a:pt x="22" y="536"/>
                    <a:pt x="26" y="524"/>
                  </a:cubicBezTo>
                  <a:cubicBezTo>
                    <a:pt x="30" y="513"/>
                    <a:pt x="40" y="541"/>
                    <a:pt x="31" y="560"/>
                  </a:cubicBezTo>
                  <a:cubicBezTo>
                    <a:pt x="22" y="578"/>
                    <a:pt x="32" y="605"/>
                    <a:pt x="45" y="602"/>
                  </a:cubicBezTo>
                  <a:cubicBezTo>
                    <a:pt x="55" y="600"/>
                    <a:pt x="68" y="563"/>
                    <a:pt x="84" y="543"/>
                  </a:cubicBezTo>
                  <a:cubicBezTo>
                    <a:pt x="100" y="523"/>
                    <a:pt x="77" y="531"/>
                    <a:pt x="77" y="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5" name="Freeform 147"/>
            <p:cNvSpPr>
              <a:spLocks noEditPoints="1"/>
            </p:cNvSpPr>
            <p:nvPr/>
          </p:nvSpPr>
          <p:spPr bwMode="auto">
            <a:xfrm>
              <a:off x="15055851" y="6511925"/>
              <a:ext cx="2736850" cy="1895475"/>
            </a:xfrm>
            <a:custGeom>
              <a:avLst/>
              <a:gdLst>
                <a:gd name="T0" fmla="*/ 2008 w 2113"/>
                <a:gd name="T1" fmla="*/ 274 h 1463"/>
                <a:gd name="T2" fmla="*/ 1906 w 2113"/>
                <a:gd name="T3" fmla="*/ 198 h 1463"/>
                <a:gd name="T4" fmla="*/ 1820 w 2113"/>
                <a:gd name="T5" fmla="*/ 81 h 1463"/>
                <a:gd name="T6" fmla="*/ 1698 w 2113"/>
                <a:gd name="T7" fmla="*/ 4 h 1463"/>
                <a:gd name="T8" fmla="*/ 1615 w 2113"/>
                <a:gd name="T9" fmla="*/ 67 h 1463"/>
                <a:gd name="T10" fmla="*/ 1545 w 2113"/>
                <a:gd name="T11" fmla="*/ 170 h 1463"/>
                <a:gd name="T12" fmla="*/ 1442 w 2113"/>
                <a:gd name="T13" fmla="*/ 228 h 1463"/>
                <a:gd name="T14" fmla="*/ 1505 w 2113"/>
                <a:gd name="T15" fmla="*/ 271 h 1463"/>
                <a:gd name="T16" fmla="*/ 1503 w 2113"/>
                <a:gd name="T17" fmla="*/ 328 h 1463"/>
                <a:gd name="T18" fmla="*/ 1319 w 2113"/>
                <a:gd name="T19" fmla="*/ 396 h 1463"/>
                <a:gd name="T20" fmla="*/ 1188 w 2113"/>
                <a:gd name="T21" fmla="*/ 507 h 1463"/>
                <a:gd name="T22" fmla="*/ 984 w 2113"/>
                <a:gd name="T23" fmla="*/ 518 h 1463"/>
                <a:gd name="T24" fmla="*/ 753 w 2113"/>
                <a:gd name="T25" fmla="*/ 489 h 1463"/>
                <a:gd name="T26" fmla="*/ 656 w 2113"/>
                <a:gd name="T27" fmla="*/ 391 h 1463"/>
                <a:gd name="T28" fmla="*/ 568 w 2113"/>
                <a:gd name="T29" fmla="*/ 281 h 1463"/>
                <a:gd name="T30" fmla="*/ 480 w 2113"/>
                <a:gd name="T31" fmla="*/ 203 h 1463"/>
                <a:gd name="T32" fmla="*/ 430 w 2113"/>
                <a:gd name="T33" fmla="*/ 237 h 1463"/>
                <a:gd name="T34" fmla="*/ 347 w 2113"/>
                <a:gd name="T35" fmla="*/ 301 h 1463"/>
                <a:gd name="T36" fmla="*/ 276 w 2113"/>
                <a:gd name="T37" fmla="*/ 379 h 1463"/>
                <a:gd name="T38" fmla="*/ 245 w 2113"/>
                <a:gd name="T39" fmla="*/ 469 h 1463"/>
                <a:gd name="T40" fmla="*/ 165 w 2113"/>
                <a:gd name="T41" fmla="*/ 548 h 1463"/>
                <a:gd name="T42" fmla="*/ 62 w 2113"/>
                <a:gd name="T43" fmla="*/ 580 h 1463"/>
                <a:gd name="T44" fmla="*/ 0 w 2113"/>
                <a:gd name="T45" fmla="*/ 627 h 1463"/>
                <a:gd name="T46" fmla="*/ 47 w 2113"/>
                <a:gd name="T47" fmla="*/ 727 h 1463"/>
                <a:gd name="T48" fmla="*/ 124 w 2113"/>
                <a:gd name="T49" fmla="*/ 794 h 1463"/>
                <a:gd name="T50" fmla="*/ 187 w 2113"/>
                <a:gd name="T51" fmla="*/ 773 h 1463"/>
                <a:gd name="T52" fmla="*/ 175 w 2113"/>
                <a:gd name="T53" fmla="*/ 863 h 1463"/>
                <a:gd name="T54" fmla="*/ 178 w 2113"/>
                <a:gd name="T55" fmla="*/ 949 h 1463"/>
                <a:gd name="T56" fmla="*/ 243 w 2113"/>
                <a:gd name="T57" fmla="*/ 1005 h 1463"/>
                <a:gd name="T58" fmla="*/ 432 w 2113"/>
                <a:gd name="T59" fmla="*/ 1084 h 1463"/>
                <a:gd name="T60" fmla="*/ 509 w 2113"/>
                <a:gd name="T61" fmla="*/ 1102 h 1463"/>
                <a:gd name="T62" fmla="*/ 572 w 2113"/>
                <a:gd name="T63" fmla="*/ 1085 h 1463"/>
                <a:gd name="T64" fmla="*/ 656 w 2113"/>
                <a:gd name="T65" fmla="*/ 1063 h 1463"/>
                <a:gd name="T66" fmla="*/ 760 w 2113"/>
                <a:gd name="T67" fmla="*/ 1063 h 1463"/>
                <a:gd name="T68" fmla="*/ 817 w 2113"/>
                <a:gd name="T69" fmla="*/ 1100 h 1463"/>
                <a:gd name="T70" fmla="*/ 800 w 2113"/>
                <a:gd name="T71" fmla="*/ 1235 h 1463"/>
                <a:gd name="T72" fmla="*/ 856 w 2113"/>
                <a:gd name="T73" fmla="*/ 1309 h 1463"/>
                <a:gd name="T74" fmla="*/ 931 w 2113"/>
                <a:gd name="T75" fmla="*/ 1343 h 1463"/>
                <a:gd name="T76" fmla="*/ 988 w 2113"/>
                <a:gd name="T77" fmla="*/ 1286 h 1463"/>
                <a:gd name="T78" fmla="*/ 1099 w 2113"/>
                <a:gd name="T79" fmla="*/ 1279 h 1463"/>
                <a:gd name="T80" fmla="*/ 1172 w 2113"/>
                <a:gd name="T81" fmla="*/ 1327 h 1463"/>
                <a:gd name="T82" fmla="*/ 1229 w 2113"/>
                <a:gd name="T83" fmla="*/ 1373 h 1463"/>
                <a:gd name="T84" fmla="*/ 1390 w 2113"/>
                <a:gd name="T85" fmla="*/ 1289 h 1463"/>
                <a:gd name="T86" fmla="*/ 1513 w 2113"/>
                <a:gd name="T87" fmla="*/ 1223 h 1463"/>
                <a:gd name="T88" fmla="*/ 1574 w 2113"/>
                <a:gd name="T89" fmla="*/ 1151 h 1463"/>
                <a:gd name="T90" fmla="*/ 1633 w 2113"/>
                <a:gd name="T91" fmla="*/ 1077 h 1463"/>
                <a:gd name="T92" fmla="*/ 1647 w 2113"/>
                <a:gd name="T93" fmla="*/ 1009 h 1463"/>
                <a:gd name="T94" fmla="*/ 1629 w 2113"/>
                <a:gd name="T95" fmla="*/ 957 h 1463"/>
                <a:gd name="T96" fmla="*/ 1620 w 2113"/>
                <a:gd name="T97" fmla="*/ 906 h 1463"/>
                <a:gd name="T98" fmla="*/ 1576 w 2113"/>
                <a:gd name="T99" fmla="*/ 787 h 1463"/>
                <a:gd name="T100" fmla="*/ 1674 w 2113"/>
                <a:gd name="T101" fmla="*/ 732 h 1463"/>
                <a:gd name="T102" fmla="*/ 1550 w 2113"/>
                <a:gd name="T103" fmla="*/ 698 h 1463"/>
                <a:gd name="T104" fmla="*/ 1598 w 2113"/>
                <a:gd name="T105" fmla="*/ 601 h 1463"/>
                <a:gd name="T106" fmla="*/ 1653 w 2113"/>
                <a:gd name="T107" fmla="*/ 652 h 1463"/>
                <a:gd name="T108" fmla="*/ 1811 w 2113"/>
                <a:gd name="T109" fmla="*/ 561 h 1463"/>
                <a:gd name="T110" fmla="*/ 1893 w 2113"/>
                <a:gd name="T111" fmla="*/ 525 h 1463"/>
                <a:gd name="T112" fmla="*/ 1977 w 2113"/>
                <a:gd name="T113" fmla="*/ 493 h 1463"/>
                <a:gd name="T114" fmla="*/ 1986 w 2113"/>
                <a:gd name="T115" fmla="*/ 398 h 1463"/>
                <a:gd name="T116" fmla="*/ 2084 w 2113"/>
                <a:gd name="T117" fmla="*/ 335 h 1463"/>
                <a:gd name="T118" fmla="*/ 1611 w 2113"/>
                <a:gd name="T119" fmla="*/ 1306 h 1463"/>
                <a:gd name="T120" fmla="*/ 1186 w 2113"/>
                <a:gd name="T121" fmla="*/ 1435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13" h="1463">
                  <a:moveTo>
                    <a:pt x="2102" y="261"/>
                  </a:moveTo>
                  <a:cubicBezTo>
                    <a:pt x="2103" y="242"/>
                    <a:pt x="2081" y="249"/>
                    <a:pt x="2074" y="254"/>
                  </a:cubicBezTo>
                  <a:cubicBezTo>
                    <a:pt x="2066" y="259"/>
                    <a:pt x="2045" y="254"/>
                    <a:pt x="2039" y="266"/>
                  </a:cubicBezTo>
                  <a:cubicBezTo>
                    <a:pt x="2033" y="279"/>
                    <a:pt x="2023" y="272"/>
                    <a:pt x="2008" y="274"/>
                  </a:cubicBezTo>
                  <a:cubicBezTo>
                    <a:pt x="1994" y="276"/>
                    <a:pt x="1973" y="269"/>
                    <a:pt x="1974" y="260"/>
                  </a:cubicBezTo>
                  <a:cubicBezTo>
                    <a:pt x="1975" y="251"/>
                    <a:pt x="1965" y="241"/>
                    <a:pt x="1966" y="230"/>
                  </a:cubicBezTo>
                  <a:cubicBezTo>
                    <a:pt x="1967" y="219"/>
                    <a:pt x="1952" y="224"/>
                    <a:pt x="1941" y="213"/>
                  </a:cubicBezTo>
                  <a:cubicBezTo>
                    <a:pt x="1931" y="203"/>
                    <a:pt x="1910" y="196"/>
                    <a:pt x="1906" y="198"/>
                  </a:cubicBezTo>
                  <a:cubicBezTo>
                    <a:pt x="1902" y="200"/>
                    <a:pt x="1889" y="186"/>
                    <a:pt x="1872" y="185"/>
                  </a:cubicBezTo>
                  <a:cubicBezTo>
                    <a:pt x="1854" y="184"/>
                    <a:pt x="1856" y="173"/>
                    <a:pt x="1858" y="165"/>
                  </a:cubicBezTo>
                  <a:cubicBezTo>
                    <a:pt x="1860" y="158"/>
                    <a:pt x="1844" y="135"/>
                    <a:pt x="1841" y="123"/>
                  </a:cubicBezTo>
                  <a:cubicBezTo>
                    <a:pt x="1837" y="110"/>
                    <a:pt x="1825" y="108"/>
                    <a:pt x="1820" y="81"/>
                  </a:cubicBezTo>
                  <a:cubicBezTo>
                    <a:pt x="1815" y="54"/>
                    <a:pt x="1800" y="61"/>
                    <a:pt x="1803" y="49"/>
                  </a:cubicBezTo>
                  <a:cubicBezTo>
                    <a:pt x="1806" y="37"/>
                    <a:pt x="1785" y="30"/>
                    <a:pt x="1780" y="23"/>
                  </a:cubicBezTo>
                  <a:cubicBezTo>
                    <a:pt x="1775" y="16"/>
                    <a:pt x="1753" y="19"/>
                    <a:pt x="1738" y="10"/>
                  </a:cubicBezTo>
                  <a:cubicBezTo>
                    <a:pt x="1722" y="2"/>
                    <a:pt x="1713" y="8"/>
                    <a:pt x="1698" y="4"/>
                  </a:cubicBezTo>
                  <a:cubicBezTo>
                    <a:pt x="1684" y="0"/>
                    <a:pt x="1650" y="8"/>
                    <a:pt x="1646" y="8"/>
                  </a:cubicBezTo>
                  <a:cubicBezTo>
                    <a:pt x="1642" y="8"/>
                    <a:pt x="1616" y="3"/>
                    <a:pt x="1601" y="23"/>
                  </a:cubicBezTo>
                  <a:cubicBezTo>
                    <a:pt x="1587" y="43"/>
                    <a:pt x="1598" y="42"/>
                    <a:pt x="1605" y="42"/>
                  </a:cubicBezTo>
                  <a:cubicBezTo>
                    <a:pt x="1611" y="42"/>
                    <a:pt x="1614" y="60"/>
                    <a:pt x="1615" y="67"/>
                  </a:cubicBezTo>
                  <a:cubicBezTo>
                    <a:pt x="1616" y="73"/>
                    <a:pt x="1605" y="82"/>
                    <a:pt x="1599" y="84"/>
                  </a:cubicBezTo>
                  <a:cubicBezTo>
                    <a:pt x="1594" y="86"/>
                    <a:pt x="1580" y="109"/>
                    <a:pt x="1577" y="118"/>
                  </a:cubicBezTo>
                  <a:cubicBezTo>
                    <a:pt x="1575" y="126"/>
                    <a:pt x="1559" y="147"/>
                    <a:pt x="1561" y="154"/>
                  </a:cubicBezTo>
                  <a:cubicBezTo>
                    <a:pt x="1563" y="161"/>
                    <a:pt x="1553" y="169"/>
                    <a:pt x="1545" y="170"/>
                  </a:cubicBezTo>
                  <a:cubicBezTo>
                    <a:pt x="1538" y="171"/>
                    <a:pt x="1518" y="185"/>
                    <a:pt x="1512" y="187"/>
                  </a:cubicBezTo>
                  <a:cubicBezTo>
                    <a:pt x="1506" y="189"/>
                    <a:pt x="1481" y="185"/>
                    <a:pt x="1478" y="178"/>
                  </a:cubicBezTo>
                  <a:cubicBezTo>
                    <a:pt x="1477" y="176"/>
                    <a:pt x="1474" y="174"/>
                    <a:pt x="1470" y="172"/>
                  </a:cubicBezTo>
                  <a:cubicBezTo>
                    <a:pt x="1442" y="228"/>
                    <a:pt x="1442" y="228"/>
                    <a:pt x="1442" y="228"/>
                  </a:cubicBezTo>
                  <a:cubicBezTo>
                    <a:pt x="1439" y="246"/>
                    <a:pt x="1439" y="246"/>
                    <a:pt x="1439" y="246"/>
                  </a:cubicBezTo>
                  <a:cubicBezTo>
                    <a:pt x="1439" y="246"/>
                    <a:pt x="1421" y="251"/>
                    <a:pt x="1435" y="265"/>
                  </a:cubicBezTo>
                  <a:cubicBezTo>
                    <a:pt x="1448" y="278"/>
                    <a:pt x="1451" y="267"/>
                    <a:pt x="1471" y="267"/>
                  </a:cubicBezTo>
                  <a:cubicBezTo>
                    <a:pt x="1491" y="267"/>
                    <a:pt x="1501" y="283"/>
                    <a:pt x="1505" y="271"/>
                  </a:cubicBezTo>
                  <a:cubicBezTo>
                    <a:pt x="1510" y="260"/>
                    <a:pt x="1528" y="253"/>
                    <a:pt x="1539" y="267"/>
                  </a:cubicBezTo>
                  <a:cubicBezTo>
                    <a:pt x="1550" y="280"/>
                    <a:pt x="1587" y="303"/>
                    <a:pt x="1584" y="314"/>
                  </a:cubicBezTo>
                  <a:cubicBezTo>
                    <a:pt x="1582" y="326"/>
                    <a:pt x="1562" y="323"/>
                    <a:pt x="1548" y="319"/>
                  </a:cubicBezTo>
                  <a:cubicBezTo>
                    <a:pt x="1535" y="314"/>
                    <a:pt x="1516" y="328"/>
                    <a:pt x="1503" y="328"/>
                  </a:cubicBezTo>
                  <a:cubicBezTo>
                    <a:pt x="1489" y="328"/>
                    <a:pt x="1473" y="333"/>
                    <a:pt x="1460" y="346"/>
                  </a:cubicBezTo>
                  <a:cubicBezTo>
                    <a:pt x="1446" y="360"/>
                    <a:pt x="1448" y="373"/>
                    <a:pt x="1428" y="376"/>
                  </a:cubicBezTo>
                  <a:cubicBezTo>
                    <a:pt x="1408" y="378"/>
                    <a:pt x="1399" y="376"/>
                    <a:pt x="1376" y="391"/>
                  </a:cubicBezTo>
                  <a:cubicBezTo>
                    <a:pt x="1353" y="407"/>
                    <a:pt x="1328" y="401"/>
                    <a:pt x="1319" y="396"/>
                  </a:cubicBezTo>
                  <a:cubicBezTo>
                    <a:pt x="1310" y="391"/>
                    <a:pt x="1294" y="389"/>
                    <a:pt x="1285" y="405"/>
                  </a:cubicBezTo>
                  <a:cubicBezTo>
                    <a:pt x="1276" y="421"/>
                    <a:pt x="1297" y="428"/>
                    <a:pt x="1294" y="446"/>
                  </a:cubicBezTo>
                  <a:cubicBezTo>
                    <a:pt x="1292" y="464"/>
                    <a:pt x="1269" y="459"/>
                    <a:pt x="1251" y="480"/>
                  </a:cubicBezTo>
                  <a:cubicBezTo>
                    <a:pt x="1233" y="500"/>
                    <a:pt x="1204" y="509"/>
                    <a:pt x="1188" y="507"/>
                  </a:cubicBezTo>
                  <a:cubicBezTo>
                    <a:pt x="1172" y="505"/>
                    <a:pt x="1138" y="496"/>
                    <a:pt x="1109" y="509"/>
                  </a:cubicBezTo>
                  <a:cubicBezTo>
                    <a:pt x="1079" y="523"/>
                    <a:pt x="1059" y="543"/>
                    <a:pt x="1047" y="541"/>
                  </a:cubicBezTo>
                  <a:cubicBezTo>
                    <a:pt x="1036" y="539"/>
                    <a:pt x="1036" y="525"/>
                    <a:pt x="1020" y="527"/>
                  </a:cubicBezTo>
                  <a:cubicBezTo>
                    <a:pt x="1004" y="530"/>
                    <a:pt x="995" y="525"/>
                    <a:pt x="984" y="518"/>
                  </a:cubicBezTo>
                  <a:cubicBezTo>
                    <a:pt x="973" y="512"/>
                    <a:pt x="964" y="523"/>
                    <a:pt x="945" y="509"/>
                  </a:cubicBezTo>
                  <a:cubicBezTo>
                    <a:pt x="927" y="496"/>
                    <a:pt x="896" y="498"/>
                    <a:pt x="882" y="496"/>
                  </a:cubicBezTo>
                  <a:cubicBezTo>
                    <a:pt x="868" y="493"/>
                    <a:pt x="816" y="496"/>
                    <a:pt x="798" y="493"/>
                  </a:cubicBezTo>
                  <a:cubicBezTo>
                    <a:pt x="780" y="491"/>
                    <a:pt x="755" y="498"/>
                    <a:pt x="753" y="489"/>
                  </a:cubicBezTo>
                  <a:cubicBezTo>
                    <a:pt x="751" y="480"/>
                    <a:pt x="737" y="473"/>
                    <a:pt x="732" y="453"/>
                  </a:cubicBezTo>
                  <a:cubicBezTo>
                    <a:pt x="728" y="432"/>
                    <a:pt x="717" y="425"/>
                    <a:pt x="705" y="423"/>
                  </a:cubicBezTo>
                  <a:cubicBezTo>
                    <a:pt x="694" y="421"/>
                    <a:pt x="693" y="409"/>
                    <a:pt x="683" y="407"/>
                  </a:cubicBezTo>
                  <a:cubicBezTo>
                    <a:pt x="678" y="407"/>
                    <a:pt x="672" y="391"/>
                    <a:pt x="656" y="391"/>
                  </a:cubicBezTo>
                  <a:cubicBezTo>
                    <a:pt x="640" y="391"/>
                    <a:pt x="585" y="385"/>
                    <a:pt x="577" y="372"/>
                  </a:cubicBezTo>
                  <a:cubicBezTo>
                    <a:pt x="569" y="359"/>
                    <a:pt x="585" y="356"/>
                    <a:pt x="585" y="343"/>
                  </a:cubicBezTo>
                  <a:cubicBezTo>
                    <a:pt x="585" y="330"/>
                    <a:pt x="594" y="313"/>
                    <a:pt x="587" y="308"/>
                  </a:cubicBezTo>
                  <a:cubicBezTo>
                    <a:pt x="581" y="303"/>
                    <a:pt x="570" y="291"/>
                    <a:pt x="568" y="281"/>
                  </a:cubicBezTo>
                  <a:cubicBezTo>
                    <a:pt x="567" y="271"/>
                    <a:pt x="550" y="258"/>
                    <a:pt x="538" y="257"/>
                  </a:cubicBezTo>
                  <a:cubicBezTo>
                    <a:pt x="527" y="256"/>
                    <a:pt x="517" y="249"/>
                    <a:pt x="506" y="240"/>
                  </a:cubicBezTo>
                  <a:cubicBezTo>
                    <a:pt x="496" y="230"/>
                    <a:pt x="486" y="231"/>
                    <a:pt x="481" y="207"/>
                  </a:cubicBezTo>
                  <a:cubicBezTo>
                    <a:pt x="481" y="206"/>
                    <a:pt x="481" y="204"/>
                    <a:pt x="480" y="203"/>
                  </a:cubicBezTo>
                  <a:cubicBezTo>
                    <a:pt x="476" y="202"/>
                    <a:pt x="470" y="201"/>
                    <a:pt x="467" y="201"/>
                  </a:cubicBezTo>
                  <a:cubicBezTo>
                    <a:pt x="464" y="201"/>
                    <a:pt x="461" y="198"/>
                    <a:pt x="457" y="195"/>
                  </a:cubicBezTo>
                  <a:cubicBezTo>
                    <a:pt x="455" y="205"/>
                    <a:pt x="445" y="210"/>
                    <a:pt x="445" y="218"/>
                  </a:cubicBezTo>
                  <a:cubicBezTo>
                    <a:pt x="445" y="227"/>
                    <a:pt x="442" y="237"/>
                    <a:pt x="430" y="237"/>
                  </a:cubicBezTo>
                  <a:cubicBezTo>
                    <a:pt x="419" y="237"/>
                    <a:pt x="408" y="246"/>
                    <a:pt x="407" y="264"/>
                  </a:cubicBezTo>
                  <a:cubicBezTo>
                    <a:pt x="406" y="282"/>
                    <a:pt x="417" y="284"/>
                    <a:pt x="412" y="292"/>
                  </a:cubicBezTo>
                  <a:cubicBezTo>
                    <a:pt x="407" y="300"/>
                    <a:pt x="386" y="308"/>
                    <a:pt x="379" y="304"/>
                  </a:cubicBezTo>
                  <a:cubicBezTo>
                    <a:pt x="372" y="301"/>
                    <a:pt x="358" y="303"/>
                    <a:pt x="347" y="301"/>
                  </a:cubicBezTo>
                  <a:cubicBezTo>
                    <a:pt x="335" y="300"/>
                    <a:pt x="327" y="286"/>
                    <a:pt x="323" y="301"/>
                  </a:cubicBezTo>
                  <a:cubicBezTo>
                    <a:pt x="319" y="317"/>
                    <a:pt x="296" y="364"/>
                    <a:pt x="301" y="369"/>
                  </a:cubicBezTo>
                  <a:cubicBezTo>
                    <a:pt x="307" y="374"/>
                    <a:pt x="311" y="386"/>
                    <a:pt x="301" y="386"/>
                  </a:cubicBezTo>
                  <a:cubicBezTo>
                    <a:pt x="291" y="386"/>
                    <a:pt x="281" y="384"/>
                    <a:pt x="276" y="379"/>
                  </a:cubicBezTo>
                  <a:cubicBezTo>
                    <a:pt x="271" y="374"/>
                    <a:pt x="255" y="386"/>
                    <a:pt x="243" y="386"/>
                  </a:cubicBezTo>
                  <a:cubicBezTo>
                    <a:pt x="238" y="385"/>
                    <a:pt x="215" y="396"/>
                    <a:pt x="223" y="399"/>
                  </a:cubicBezTo>
                  <a:cubicBezTo>
                    <a:pt x="231" y="403"/>
                    <a:pt x="231" y="422"/>
                    <a:pt x="231" y="430"/>
                  </a:cubicBezTo>
                  <a:cubicBezTo>
                    <a:pt x="231" y="438"/>
                    <a:pt x="248" y="461"/>
                    <a:pt x="245" y="469"/>
                  </a:cubicBezTo>
                  <a:cubicBezTo>
                    <a:pt x="242" y="477"/>
                    <a:pt x="226" y="485"/>
                    <a:pt x="226" y="495"/>
                  </a:cubicBezTo>
                  <a:cubicBezTo>
                    <a:pt x="226" y="506"/>
                    <a:pt x="229" y="515"/>
                    <a:pt x="224" y="517"/>
                  </a:cubicBezTo>
                  <a:cubicBezTo>
                    <a:pt x="218" y="520"/>
                    <a:pt x="201" y="527"/>
                    <a:pt x="192" y="533"/>
                  </a:cubicBezTo>
                  <a:cubicBezTo>
                    <a:pt x="184" y="539"/>
                    <a:pt x="170" y="539"/>
                    <a:pt x="165" y="548"/>
                  </a:cubicBezTo>
                  <a:cubicBezTo>
                    <a:pt x="160" y="558"/>
                    <a:pt x="153" y="566"/>
                    <a:pt x="137" y="564"/>
                  </a:cubicBezTo>
                  <a:cubicBezTo>
                    <a:pt x="123" y="562"/>
                    <a:pt x="116" y="560"/>
                    <a:pt x="105" y="573"/>
                  </a:cubicBezTo>
                  <a:cubicBezTo>
                    <a:pt x="94" y="587"/>
                    <a:pt x="92" y="581"/>
                    <a:pt x="84" y="587"/>
                  </a:cubicBezTo>
                  <a:cubicBezTo>
                    <a:pt x="76" y="594"/>
                    <a:pt x="68" y="583"/>
                    <a:pt x="62" y="580"/>
                  </a:cubicBezTo>
                  <a:cubicBezTo>
                    <a:pt x="56" y="578"/>
                    <a:pt x="47" y="587"/>
                    <a:pt x="41" y="587"/>
                  </a:cubicBezTo>
                  <a:cubicBezTo>
                    <a:pt x="35" y="587"/>
                    <a:pt x="29" y="598"/>
                    <a:pt x="22" y="600"/>
                  </a:cubicBezTo>
                  <a:cubicBezTo>
                    <a:pt x="14" y="602"/>
                    <a:pt x="6" y="600"/>
                    <a:pt x="6" y="609"/>
                  </a:cubicBezTo>
                  <a:cubicBezTo>
                    <a:pt x="6" y="615"/>
                    <a:pt x="4" y="622"/>
                    <a:pt x="0" y="627"/>
                  </a:cubicBezTo>
                  <a:cubicBezTo>
                    <a:pt x="0" y="627"/>
                    <a:pt x="0" y="627"/>
                    <a:pt x="0" y="627"/>
                  </a:cubicBezTo>
                  <a:cubicBezTo>
                    <a:pt x="6" y="657"/>
                    <a:pt x="6" y="657"/>
                    <a:pt x="6" y="657"/>
                  </a:cubicBezTo>
                  <a:cubicBezTo>
                    <a:pt x="6" y="657"/>
                    <a:pt x="39" y="668"/>
                    <a:pt x="41" y="679"/>
                  </a:cubicBezTo>
                  <a:cubicBezTo>
                    <a:pt x="42" y="691"/>
                    <a:pt x="47" y="727"/>
                    <a:pt x="47" y="727"/>
                  </a:cubicBezTo>
                  <a:cubicBezTo>
                    <a:pt x="47" y="727"/>
                    <a:pt x="47" y="727"/>
                    <a:pt x="46" y="727"/>
                  </a:cubicBezTo>
                  <a:cubicBezTo>
                    <a:pt x="60" y="737"/>
                    <a:pt x="79" y="749"/>
                    <a:pt x="79" y="753"/>
                  </a:cubicBezTo>
                  <a:cubicBezTo>
                    <a:pt x="79" y="757"/>
                    <a:pt x="80" y="772"/>
                    <a:pt x="96" y="779"/>
                  </a:cubicBezTo>
                  <a:cubicBezTo>
                    <a:pt x="107" y="784"/>
                    <a:pt x="117" y="790"/>
                    <a:pt x="124" y="794"/>
                  </a:cubicBezTo>
                  <a:cubicBezTo>
                    <a:pt x="125" y="792"/>
                    <a:pt x="125" y="791"/>
                    <a:pt x="125" y="791"/>
                  </a:cubicBezTo>
                  <a:cubicBezTo>
                    <a:pt x="139" y="789"/>
                    <a:pt x="139" y="789"/>
                    <a:pt x="139" y="789"/>
                  </a:cubicBezTo>
                  <a:cubicBezTo>
                    <a:pt x="139" y="789"/>
                    <a:pt x="143" y="792"/>
                    <a:pt x="147" y="796"/>
                  </a:cubicBezTo>
                  <a:cubicBezTo>
                    <a:pt x="150" y="785"/>
                    <a:pt x="174" y="772"/>
                    <a:pt x="187" y="773"/>
                  </a:cubicBezTo>
                  <a:cubicBezTo>
                    <a:pt x="200" y="774"/>
                    <a:pt x="231" y="798"/>
                    <a:pt x="227" y="807"/>
                  </a:cubicBezTo>
                  <a:cubicBezTo>
                    <a:pt x="224" y="815"/>
                    <a:pt x="203" y="846"/>
                    <a:pt x="192" y="849"/>
                  </a:cubicBezTo>
                  <a:cubicBezTo>
                    <a:pt x="189" y="850"/>
                    <a:pt x="183" y="850"/>
                    <a:pt x="177" y="850"/>
                  </a:cubicBezTo>
                  <a:cubicBezTo>
                    <a:pt x="176" y="855"/>
                    <a:pt x="175" y="860"/>
                    <a:pt x="175" y="863"/>
                  </a:cubicBezTo>
                  <a:cubicBezTo>
                    <a:pt x="175" y="870"/>
                    <a:pt x="188" y="881"/>
                    <a:pt x="195" y="893"/>
                  </a:cubicBezTo>
                  <a:cubicBezTo>
                    <a:pt x="202" y="906"/>
                    <a:pt x="184" y="914"/>
                    <a:pt x="174" y="906"/>
                  </a:cubicBezTo>
                  <a:cubicBezTo>
                    <a:pt x="164" y="898"/>
                    <a:pt x="160" y="914"/>
                    <a:pt x="166" y="921"/>
                  </a:cubicBezTo>
                  <a:cubicBezTo>
                    <a:pt x="171" y="928"/>
                    <a:pt x="168" y="948"/>
                    <a:pt x="178" y="949"/>
                  </a:cubicBezTo>
                  <a:cubicBezTo>
                    <a:pt x="188" y="950"/>
                    <a:pt x="196" y="970"/>
                    <a:pt x="207" y="970"/>
                  </a:cubicBezTo>
                  <a:cubicBezTo>
                    <a:pt x="218" y="970"/>
                    <a:pt x="228" y="988"/>
                    <a:pt x="228" y="988"/>
                  </a:cubicBezTo>
                  <a:cubicBezTo>
                    <a:pt x="228" y="988"/>
                    <a:pt x="243" y="998"/>
                    <a:pt x="243" y="1003"/>
                  </a:cubicBezTo>
                  <a:cubicBezTo>
                    <a:pt x="243" y="1004"/>
                    <a:pt x="243" y="1004"/>
                    <a:pt x="243" y="1005"/>
                  </a:cubicBezTo>
                  <a:cubicBezTo>
                    <a:pt x="255" y="1004"/>
                    <a:pt x="263" y="1004"/>
                    <a:pt x="264" y="999"/>
                  </a:cubicBezTo>
                  <a:cubicBezTo>
                    <a:pt x="266" y="993"/>
                    <a:pt x="281" y="993"/>
                    <a:pt x="292" y="1004"/>
                  </a:cubicBezTo>
                  <a:cubicBezTo>
                    <a:pt x="303" y="1015"/>
                    <a:pt x="348" y="1043"/>
                    <a:pt x="364" y="1056"/>
                  </a:cubicBezTo>
                  <a:cubicBezTo>
                    <a:pt x="380" y="1069"/>
                    <a:pt x="419" y="1084"/>
                    <a:pt x="432" y="1084"/>
                  </a:cubicBezTo>
                  <a:cubicBezTo>
                    <a:pt x="445" y="1083"/>
                    <a:pt x="458" y="1093"/>
                    <a:pt x="478" y="1092"/>
                  </a:cubicBezTo>
                  <a:cubicBezTo>
                    <a:pt x="481" y="1092"/>
                    <a:pt x="484" y="1092"/>
                    <a:pt x="486" y="1092"/>
                  </a:cubicBezTo>
                  <a:cubicBezTo>
                    <a:pt x="489" y="1089"/>
                    <a:pt x="494" y="1089"/>
                    <a:pt x="497" y="1084"/>
                  </a:cubicBezTo>
                  <a:cubicBezTo>
                    <a:pt x="503" y="1075"/>
                    <a:pt x="511" y="1091"/>
                    <a:pt x="509" y="1102"/>
                  </a:cubicBezTo>
                  <a:cubicBezTo>
                    <a:pt x="507" y="1107"/>
                    <a:pt x="508" y="1113"/>
                    <a:pt x="511" y="1117"/>
                  </a:cubicBezTo>
                  <a:cubicBezTo>
                    <a:pt x="513" y="1113"/>
                    <a:pt x="516" y="1108"/>
                    <a:pt x="518" y="1102"/>
                  </a:cubicBezTo>
                  <a:cubicBezTo>
                    <a:pt x="525" y="1085"/>
                    <a:pt x="536" y="1086"/>
                    <a:pt x="543" y="1080"/>
                  </a:cubicBezTo>
                  <a:cubicBezTo>
                    <a:pt x="550" y="1075"/>
                    <a:pt x="557" y="1077"/>
                    <a:pt x="572" y="1085"/>
                  </a:cubicBezTo>
                  <a:cubicBezTo>
                    <a:pt x="586" y="1092"/>
                    <a:pt x="592" y="1077"/>
                    <a:pt x="613" y="1096"/>
                  </a:cubicBezTo>
                  <a:cubicBezTo>
                    <a:pt x="617" y="1094"/>
                    <a:pt x="623" y="1092"/>
                    <a:pt x="625" y="1092"/>
                  </a:cubicBezTo>
                  <a:cubicBezTo>
                    <a:pt x="629" y="1092"/>
                    <a:pt x="635" y="1084"/>
                    <a:pt x="642" y="1077"/>
                  </a:cubicBezTo>
                  <a:cubicBezTo>
                    <a:pt x="649" y="1070"/>
                    <a:pt x="647" y="1061"/>
                    <a:pt x="656" y="1063"/>
                  </a:cubicBezTo>
                  <a:cubicBezTo>
                    <a:pt x="664" y="1064"/>
                    <a:pt x="668" y="1053"/>
                    <a:pt x="686" y="1043"/>
                  </a:cubicBezTo>
                  <a:cubicBezTo>
                    <a:pt x="704" y="1034"/>
                    <a:pt x="720" y="1049"/>
                    <a:pt x="728" y="1042"/>
                  </a:cubicBezTo>
                  <a:cubicBezTo>
                    <a:pt x="736" y="1035"/>
                    <a:pt x="746" y="1032"/>
                    <a:pt x="746" y="1039"/>
                  </a:cubicBezTo>
                  <a:cubicBezTo>
                    <a:pt x="746" y="1046"/>
                    <a:pt x="757" y="1054"/>
                    <a:pt x="760" y="1063"/>
                  </a:cubicBezTo>
                  <a:cubicBezTo>
                    <a:pt x="762" y="1070"/>
                    <a:pt x="777" y="1073"/>
                    <a:pt x="780" y="1074"/>
                  </a:cubicBezTo>
                  <a:cubicBezTo>
                    <a:pt x="783" y="1072"/>
                    <a:pt x="785" y="1071"/>
                    <a:pt x="786" y="1070"/>
                  </a:cubicBezTo>
                  <a:cubicBezTo>
                    <a:pt x="795" y="1064"/>
                    <a:pt x="809" y="1071"/>
                    <a:pt x="809" y="1080"/>
                  </a:cubicBezTo>
                  <a:cubicBezTo>
                    <a:pt x="809" y="1090"/>
                    <a:pt x="810" y="1100"/>
                    <a:pt x="817" y="1100"/>
                  </a:cubicBezTo>
                  <a:cubicBezTo>
                    <a:pt x="824" y="1100"/>
                    <a:pt x="831" y="1100"/>
                    <a:pt x="831" y="1117"/>
                  </a:cubicBezTo>
                  <a:cubicBezTo>
                    <a:pt x="831" y="1134"/>
                    <a:pt x="837" y="1154"/>
                    <a:pt x="823" y="1169"/>
                  </a:cubicBezTo>
                  <a:cubicBezTo>
                    <a:pt x="808" y="1183"/>
                    <a:pt x="791" y="1210"/>
                    <a:pt x="794" y="1218"/>
                  </a:cubicBezTo>
                  <a:cubicBezTo>
                    <a:pt x="797" y="1225"/>
                    <a:pt x="789" y="1240"/>
                    <a:pt x="800" y="1235"/>
                  </a:cubicBezTo>
                  <a:cubicBezTo>
                    <a:pt x="811" y="1229"/>
                    <a:pt x="836" y="1235"/>
                    <a:pt x="832" y="1241"/>
                  </a:cubicBezTo>
                  <a:cubicBezTo>
                    <a:pt x="828" y="1247"/>
                    <a:pt x="833" y="1269"/>
                    <a:pt x="843" y="1270"/>
                  </a:cubicBezTo>
                  <a:cubicBezTo>
                    <a:pt x="853" y="1271"/>
                    <a:pt x="859" y="1276"/>
                    <a:pt x="856" y="1286"/>
                  </a:cubicBezTo>
                  <a:cubicBezTo>
                    <a:pt x="853" y="1295"/>
                    <a:pt x="848" y="1309"/>
                    <a:pt x="856" y="1309"/>
                  </a:cubicBezTo>
                  <a:cubicBezTo>
                    <a:pt x="865" y="1309"/>
                    <a:pt x="877" y="1309"/>
                    <a:pt x="876" y="1318"/>
                  </a:cubicBezTo>
                  <a:cubicBezTo>
                    <a:pt x="874" y="1328"/>
                    <a:pt x="882" y="1336"/>
                    <a:pt x="898" y="1330"/>
                  </a:cubicBezTo>
                  <a:cubicBezTo>
                    <a:pt x="907" y="1326"/>
                    <a:pt x="911" y="1323"/>
                    <a:pt x="913" y="1327"/>
                  </a:cubicBezTo>
                  <a:cubicBezTo>
                    <a:pt x="920" y="1327"/>
                    <a:pt x="920" y="1341"/>
                    <a:pt x="931" y="1343"/>
                  </a:cubicBezTo>
                  <a:cubicBezTo>
                    <a:pt x="942" y="1346"/>
                    <a:pt x="936" y="1320"/>
                    <a:pt x="932" y="1316"/>
                  </a:cubicBezTo>
                  <a:cubicBezTo>
                    <a:pt x="928" y="1311"/>
                    <a:pt x="933" y="1293"/>
                    <a:pt x="938" y="1297"/>
                  </a:cubicBezTo>
                  <a:cubicBezTo>
                    <a:pt x="942" y="1302"/>
                    <a:pt x="954" y="1297"/>
                    <a:pt x="961" y="1289"/>
                  </a:cubicBezTo>
                  <a:cubicBezTo>
                    <a:pt x="968" y="1281"/>
                    <a:pt x="982" y="1296"/>
                    <a:pt x="988" y="1286"/>
                  </a:cubicBezTo>
                  <a:cubicBezTo>
                    <a:pt x="993" y="1277"/>
                    <a:pt x="1006" y="1293"/>
                    <a:pt x="1018" y="1286"/>
                  </a:cubicBezTo>
                  <a:cubicBezTo>
                    <a:pt x="1031" y="1279"/>
                    <a:pt x="1036" y="1292"/>
                    <a:pt x="1042" y="1282"/>
                  </a:cubicBezTo>
                  <a:cubicBezTo>
                    <a:pt x="1047" y="1272"/>
                    <a:pt x="1065" y="1260"/>
                    <a:pt x="1070" y="1264"/>
                  </a:cubicBezTo>
                  <a:cubicBezTo>
                    <a:pt x="1074" y="1268"/>
                    <a:pt x="1077" y="1277"/>
                    <a:pt x="1099" y="1279"/>
                  </a:cubicBezTo>
                  <a:cubicBezTo>
                    <a:pt x="1121" y="1282"/>
                    <a:pt x="1108" y="1293"/>
                    <a:pt x="1108" y="1300"/>
                  </a:cubicBezTo>
                  <a:cubicBezTo>
                    <a:pt x="1108" y="1307"/>
                    <a:pt x="1133" y="1325"/>
                    <a:pt x="1143" y="1327"/>
                  </a:cubicBezTo>
                  <a:cubicBezTo>
                    <a:pt x="1145" y="1327"/>
                    <a:pt x="1147" y="1329"/>
                    <a:pt x="1150" y="1332"/>
                  </a:cubicBezTo>
                  <a:cubicBezTo>
                    <a:pt x="1157" y="1329"/>
                    <a:pt x="1169" y="1335"/>
                    <a:pt x="1172" y="1327"/>
                  </a:cubicBezTo>
                  <a:cubicBezTo>
                    <a:pt x="1175" y="1317"/>
                    <a:pt x="1186" y="1320"/>
                    <a:pt x="1191" y="1328"/>
                  </a:cubicBezTo>
                  <a:cubicBezTo>
                    <a:pt x="1196" y="1335"/>
                    <a:pt x="1201" y="1337"/>
                    <a:pt x="1211" y="1328"/>
                  </a:cubicBezTo>
                  <a:cubicBezTo>
                    <a:pt x="1222" y="1318"/>
                    <a:pt x="1227" y="1337"/>
                    <a:pt x="1221" y="1342"/>
                  </a:cubicBezTo>
                  <a:cubicBezTo>
                    <a:pt x="1214" y="1347"/>
                    <a:pt x="1219" y="1364"/>
                    <a:pt x="1229" y="1373"/>
                  </a:cubicBezTo>
                  <a:cubicBezTo>
                    <a:pt x="1238" y="1382"/>
                    <a:pt x="1240" y="1367"/>
                    <a:pt x="1238" y="1358"/>
                  </a:cubicBezTo>
                  <a:cubicBezTo>
                    <a:pt x="1236" y="1348"/>
                    <a:pt x="1255" y="1339"/>
                    <a:pt x="1287" y="1328"/>
                  </a:cubicBezTo>
                  <a:cubicBezTo>
                    <a:pt x="1320" y="1317"/>
                    <a:pt x="1355" y="1293"/>
                    <a:pt x="1356" y="1288"/>
                  </a:cubicBezTo>
                  <a:cubicBezTo>
                    <a:pt x="1356" y="1283"/>
                    <a:pt x="1379" y="1298"/>
                    <a:pt x="1390" y="1289"/>
                  </a:cubicBezTo>
                  <a:cubicBezTo>
                    <a:pt x="1401" y="1281"/>
                    <a:pt x="1441" y="1280"/>
                    <a:pt x="1451" y="1279"/>
                  </a:cubicBezTo>
                  <a:cubicBezTo>
                    <a:pt x="1462" y="1279"/>
                    <a:pt x="1461" y="1270"/>
                    <a:pt x="1472" y="1261"/>
                  </a:cubicBezTo>
                  <a:cubicBezTo>
                    <a:pt x="1483" y="1252"/>
                    <a:pt x="1480" y="1248"/>
                    <a:pt x="1493" y="1244"/>
                  </a:cubicBezTo>
                  <a:cubicBezTo>
                    <a:pt x="1505" y="1241"/>
                    <a:pt x="1513" y="1229"/>
                    <a:pt x="1513" y="1223"/>
                  </a:cubicBezTo>
                  <a:cubicBezTo>
                    <a:pt x="1513" y="1217"/>
                    <a:pt x="1536" y="1215"/>
                    <a:pt x="1537" y="1208"/>
                  </a:cubicBezTo>
                  <a:cubicBezTo>
                    <a:pt x="1537" y="1201"/>
                    <a:pt x="1555" y="1199"/>
                    <a:pt x="1555" y="1191"/>
                  </a:cubicBezTo>
                  <a:cubicBezTo>
                    <a:pt x="1555" y="1183"/>
                    <a:pt x="1565" y="1184"/>
                    <a:pt x="1570" y="1178"/>
                  </a:cubicBezTo>
                  <a:cubicBezTo>
                    <a:pt x="1574" y="1172"/>
                    <a:pt x="1566" y="1153"/>
                    <a:pt x="1574" y="1151"/>
                  </a:cubicBezTo>
                  <a:cubicBezTo>
                    <a:pt x="1583" y="1148"/>
                    <a:pt x="1571" y="1138"/>
                    <a:pt x="1570" y="1134"/>
                  </a:cubicBezTo>
                  <a:cubicBezTo>
                    <a:pt x="1568" y="1129"/>
                    <a:pt x="1585" y="1128"/>
                    <a:pt x="1594" y="1122"/>
                  </a:cubicBezTo>
                  <a:cubicBezTo>
                    <a:pt x="1603" y="1117"/>
                    <a:pt x="1609" y="1108"/>
                    <a:pt x="1610" y="1098"/>
                  </a:cubicBezTo>
                  <a:cubicBezTo>
                    <a:pt x="1612" y="1088"/>
                    <a:pt x="1626" y="1079"/>
                    <a:pt x="1633" y="1077"/>
                  </a:cubicBezTo>
                  <a:cubicBezTo>
                    <a:pt x="1640" y="1074"/>
                    <a:pt x="1642" y="1060"/>
                    <a:pt x="1640" y="1048"/>
                  </a:cubicBezTo>
                  <a:cubicBezTo>
                    <a:pt x="1638" y="1036"/>
                    <a:pt x="1652" y="1039"/>
                    <a:pt x="1646" y="1034"/>
                  </a:cubicBezTo>
                  <a:cubicBezTo>
                    <a:pt x="1640" y="1030"/>
                    <a:pt x="1649" y="1017"/>
                    <a:pt x="1661" y="1013"/>
                  </a:cubicBezTo>
                  <a:cubicBezTo>
                    <a:pt x="1674" y="1009"/>
                    <a:pt x="1653" y="1004"/>
                    <a:pt x="1647" y="1009"/>
                  </a:cubicBezTo>
                  <a:cubicBezTo>
                    <a:pt x="1640" y="1014"/>
                    <a:pt x="1633" y="994"/>
                    <a:pt x="1626" y="1002"/>
                  </a:cubicBezTo>
                  <a:cubicBezTo>
                    <a:pt x="1620" y="1009"/>
                    <a:pt x="1602" y="997"/>
                    <a:pt x="1614" y="994"/>
                  </a:cubicBezTo>
                  <a:cubicBezTo>
                    <a:pt x="1625" y="992"/>
                    <a:pt x="1643" y="979"/>
                    <a:pt x="1651" y="976"/>
                  </a:cubicBezTo>
                  <a:cubicBezTo>
                    <a:pt x="1659" y="974"/>
                    <a:pt x="1639" y="956"/>
                    <a:pt x="1629" y="957"/>
                  </a:cubicBezTo>
                  <a:cubicBezTo>
                    <a:pt x="1620" y="957"/>
                    <a:pt x="1609" y="934"/>
                    <a:pt x="1598" y="934"/>
                  </a:cubicBezTo>
                  <a:cubicBezTo>
                    <a:pt x="1588" y="934"/>
                    <a:pt x="1606" y="927"/>
                    <a:pt x="1618" y="933"/>
                  </a:cubicBezTo>
                  <a:cubicBezTo>
                    <a:pt x="1630" y="939"/>
                    <a:pt x="1644" y="944"/>
                    <a:pt x="1649" y="939"/>
                  </a:cubicBezTo>
                  <a:cubicBezTo>
                    <a:pt x="1654" y="934"/>
                    <a:pt x="1629" y="913"/>
                    <a:pt x="1620" y="906"/>
                  </a:cubicBezTo>
                  <a:cubicBezTo>
                    <a:pt x="1610" y="899"/>
                    <a:pt x="1619" y="889"/>
                    <a:pt x="1613" y="885"/>
                  </a:cubicBezTo>
                  <a:cubicBezTo>
                    <a:pt x="1608" y="880"/>
                    <a:pt x="1595" y="854"/>
                    <a:pt x="1591" y="842"/>
                  </a:cubicBezTo>
                  <a:cubicBezTo>
                    <a:pt x="1587" y="830"/>
                    <a:pt x="1565" y="828"/>
                    <a:pt x="1560" y="820"/>
                  </a:cubicBezTo>
                  <a:cubicBezTo>
                    <a:pt x="1555" y="812"/>
                    <a:pt x="1560" y="794"/>
                    <a:pt x="1576" y="787"/>
                  </a:cubicBezTo>
                  <a:cubicBezTo>
                    <a:pt x="1593" y="781"/>
                    <a:pt x="1586" y="767"/>
                    <a:pt x="1593" y="769"/>
                  </a:cubicBezTo>
                  <a:cubicBezTo>
                    <a:pt x="1600" y="770"/>
                    <a:pt x="1607" y="767"/>
                    <a:pt x="1612" y="755"/>
                  </a:cubicBezTo>
                  <a:cubicBezTo>
                    <a:pt x="1618" y="743"/>
                    <a:pt x="1628" y="750"/>
                    <a:pt x="1634" y="744"/>
                  </a:cubicBezTo>
                  <a:cubicBezTo>
                    <a:pt x="1639" y="738"/>
                    <a:pt x="1665" y="739"/>
                    <a:pt x="1674" y="732"/>
                  </a:cubicBezTo>
                  <a:cubicBezTo>
                    <a:pt x="1683" y="726"/>
                    <a:pt x="1665" y="707"/>
                    <a:pt x="1653" y="710"/>
                  </a:cubicBezTo>
                  <a:cubicBezTo>
                    <a:pt x="1641" y="713"/>
                    <a:pt x="1627" y="708"/>
                    <a:pt x="1619" y="696"/>
                  </a:cubicBezTo>
                  <a:cubicBezTo>
                    <a:pt x="1611" y="683"/>
                    <a:pt x="1589" y="719"/>
                    <a:pt x="1572" y="727"/>
                  </a:cubicBezTo>
                  <a:cubicBezTo>
                    <a:pt x="1556" y="734"/>
                    <a:pt x="1545" y="713"/>
                    <a:pt x="1550" y="698"/>
                  </a:cubicBezTo>
                  <a:cubicBezTo>
                    <a:pt x="1556" y="684"/>
                    <a:pt x="1537" y="685"/>
                    <a:pt x="1514" y="686"/>
                  </a:cubicBezTo>
                  <a:cubicBezTo>
                    <a:pt x="1491" y="687"/>
                    <a:pt x="1499" y="644"/>
                    <a:pt x="1514" y="642"/>
                  </a:cubicBezTo>
                  <a:cubicBezTo>
                    <a:pt x="1528" y="640"/>
                    <a:pt x="1548" y="655"/>
                    <a:pt x="1557" y="629"/>
                  </a:cubicBezTo>
                  <a:cubicBezTo>
                    <a:pt x="1566" y="603"/>
                    <a:pt x="1578" y="624"/>
                    <a:pt x="1598" y="601"/>
                  </a:cubicBezTo>
                  <a:cubicBezTo>
                    <a:pt x="1618" y="578"/>
                    <a:pt x="1641" y="564"/>
                    <a:pt x="1658" y="577"/>
                  </a:cubicBezTo>
                  <a:cubicBezTo>
                    <a:pt x="1675" y="591"/>
                    <a:pt x="1640" y="612"/>
                    <a:pt x="1634" y="625"/>
                  </a:cubicBezTo>
                  <a:cubicBezTo>
                    <a:pt x="1628" y="638"/>
                    <a:pt x="1639" y="642"/>
                    <a:pt x="1629" y="652"/>
                  </a:cubicBezTo>
                  <a:cubicBezTo>
                    <a:pt x="1619" y="662"/>
                    <a:pt x="1633" y="665"/>
                    <a:pt x="1653" y="652"/>
                  </a:cubicBezTo>
                  <a:cubicBezTo>
                    <a:pt x="1674" y="639"/>
                    <a:pt x="1699" y="623"/>
                    <a:pt x="1718" y="615"/>
                  </a:cubicBezTo>
                  <a:cubicBezTo>
                    <a:pt x="1724" y="613"/>
                    <a:pt x="1729" y="613"/>
                    <a:pt x="1735" y="613"/>
                  </a:cubicBezTo>
                  <a:cubicBezTo>
                    <a:pt x="1738" y="606"/>
                    <a:pt x="1741" y="600"/>
                    <a:pt x="1745" y="598"/>
                  </a:cubicBezTo>
                  <a:cubicBezTo>
                    <a:pt x="1759" y="591"/>
                    <a:pt x="1804" y="570"/>
                    <a:pt x="1811" y="561"/>
                  </a:cubicBezTo>
                  <a:cubicBezTo>
                    <a:pt x="1818" y="552"/>
                    <a:pt x="1825" y="537"/>
                    <a:pt x="1834" y="537"/>
                  </a:cubicBezTo>
                  <a:cubicBezTo>
                    <a:pt x="1843" y="537"/>
                    <a:pt x="1843" y="546"/>
                    <a:pt x="1856" y="546"/>
                  </a:cubicBezTo>
                  <a:cubicBezTo>
                    <a:pt x="1870" y="546"/>
                    <a:pt x="1886" y="550"/>
                    <a:pt x="1879" y="539"/>
                  </a:cubicBezTo>
                  <a:cubicBezTo>
                    <a:pt x="1872" y="527"/>
                    <a:pt x="1877" y="527"/>
                    <a:pt x="1893" y="525"/>
                  </a:cubicBezTo>
                  <a:cubicBezTo>
                    <a:pt x="1908" y="523"/>
                    <a:pt x="1906" y="507"/>
                    <a:pt x="1917" y="507"/>
                  </a:cubicBezTo>
                  <a:cubicBezTo>
                    <a:pt x="1929" y="507"/>
                    <a:pt x="1927" y="480"/>
                    <a:pt x="1938" y="480"/>
                  </a:cubicBezTo>
                  <a:cubicBezTo>
                    <a:pt x="1949" y="480"/>
                    <a:pt x="1954" y="496"/>
                    <a:pt x="1967" y="491"/>
                  </a:cubicBezTo>
                  <a:cubicBezTo>
                    <a:pt x="1970" y="490"/>
                    <a:pt x="1973" y="491"/>
                    <a:pt x="1977" y="493"/>
                  </a:cubicBezTo>
                  <a:cubicBezTo>
                    <a:pt x="1980" y="490"/>
                    <a:pt x="1983" y="488"/>
                    <a:pt x="1986" y="486"/>
                  </a:cubicBezTo>
                  <a:cubicBezTo>
                    <a:pt x="1984" y="472"/>
                    <a:pt x="1986" y="459"/>
                    <a:pt x="1983" y="452"/>
                  </a:cubicBezTo>
                  <a:cubicBezTo>
                    <a:pt x="1978" y="440"/>
                    <a:pt x="1983" y="431"/>
                    <a:pt x="1981" y="423"/>
                  </a:cubicBezTo>
                  <a:cubicBezTo>
                    <a:pt x="1979" y="416"/>
                    <a:pt x="1978" y="398"/>
                    <a:pt x="1986" y="398"/>
                  </a:cubicBezTo>
                  <a:cubicBezTo>
                    <a:pt x="1995" y="398"/>
                    <a:pt x="2005" y="378"/>
                    <a:pt x="2015" y="385"/>
                  </a:cubicBezTo>
                  <a:cubicBezTo>
                    <a:pt x="2026" y="392"/>
                    <a:pt x="2046" y="394"/>
                    <a:pt x="2046" y="385"/>
                  </a:cubicBezTo>
                  <a:cubicBezTo>
                    <a:pt x="2046" y="376"/>
                    <a:pt x="2061" y="374"/>
                    <a:pt x="2063" y="362"/>
                  </a:cubicBezTo>
                  <a:cubicBezTo>
                    <a:pt x="2065" y="350"/>
                    <a:pt x="2081" y="346"/>
                    <a:pt x="2084" y="335"/>
                  </a:cubicBezTo>
                  <a:cubicBezTo>
                    <a:pt x="2087" y="324"/>
                    <a:pt x="2092" y="296"/>
                    <a:pt x="2103" y="290"/>
                  </a:cubicBezTo>
                  <a:cubicBezTo>
                    <a:pt x="2113" y="284"/>
                    <a:pt x="2101" y="280"/>
                    <a:pt x="2102" y="261"/>
                  </a:cubicBezTo>
                  <a:close/>
                  <a:moveTo>
                    <a:pt x="1592" y="1246"/>
                  </a:moveTo>
                  <a:cubicBezTo>
                    <a:pt x="1581" y="1288"/>
                    <a:pt x="1607" y="1309"/>
                    <a:pt x="1611" y="1306"/>
                  </a:cubicBezTo>
                  <a:cubicBezTo>
                    <a:pt x="1621" y="1299"/>
                    <a:pt x="1664" y="1210"/>
                    <a:pt x="1654" y="1197"/>
                  </a:cubicBezTo>
                  <a:cubicBezTo>
                    <a:pt x="1645" y="1185"/>
                    <a:pt x="1603" y="1204"/>
                    <a:pt x="1592" y="1246"/>
                  </a:cubicBezTo>
                  <a:close/>
                  <a:moveTo>
                    <a:pt x="1221" y="1388"/>
                  </a:moveTo>
                  <a:cubicBezTo>
                    <a:pt x="1207" y="1388"/>
                    <a:pt x="1173" y="1407"/>
                    <a:pt x="1186" y="1435"/>
                  </a:cubicBezTo>
                  <a:cubicBezTo>
                    <a:pt x="1200" y="1463"/>
                    <a:pt x="1245" y="1445"/>
                    <a:pt x="1246" y="1432"/>
                  </a:cubicBezTo>
                  <a:cubicBezTo>
                    <a:pt x="1247" y="1420"/>
                    <a:pt x="1267" y="1400"/>
                    <a:pt x="1264" y="1391"/>
                  </a:cubicBezTo>
                  <a:cubicBezTo>
                    <a:pt x="1262" y="1383"/>
                    <a:pt x="1234" y="1388"/>
                    <a:pt x="1221" y="13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148"/>
            <p:cNvSpPr>
              <a:spLocks noEditPoints="1"/>
            </p:cNvSpPr>
            <p:nvPr/>
          </p:nvSpPr>
          <p:spPr bwMode="auto">
            <a:xfrm>
              <a:off x="16976726" y="8374063"/>
              <a:ext cx="442913" cy="615950"/>
            </a:xfrm>
            <a:custGeom>
              <a:avLst/>
              <a:gdLst>
                <a:gd name="T0" fmla="*/ 181 w 341"/>
                <a:gd name="T1" fmla="*/ 183 h 476"/>
                <a:gd name="T2" fmla="*/ 223 w 341"/>
                <a:gd name="T3" fmla="*/ 215 h 476"/>
                <a:gd name="T4" fmla="*/ 234 w 341"/>
                <a:gd name="T5" fmla="*/ 246 h 476"/>
                <a:gd name="T6" fmla="*/ 248 w 341"/>
                <a:gd name="T7" fmla="*/ 261 h 476"/>
                <a:gd name="T8" fmla="*/ 266 w 341"/>
                <a:gd name="T9" fmla="*/ 305 h 476"/>
                <a:gd name="T10" fmla="*/ 278 w 341"/>
                <a:gd name="T11" fmla="*/ 296 h 476"/>
                <a:gd name="T12" fmla="*/ 293 w 341"/>
                <a:gd name="T13" fmla="*/ 275 h 476"/>
                <a:gd name="T14" fmla="*/ 284 w 341"/>
                <a:gd name="T15" fmla="*/ 232 h 476"/>
                <a:gd name="T16" fmla="*/ 244 w 341"/>
                <a:gd name="T17" fmla="*/ 204 h 476"/>
                <a:gd name="T18" fmla="*/ 220 w 341"/>
                <a:gd name="T19" fmla="*/ 173 h 476"/>
                <a:gd name="T20" fmla="*/ 171 w 341"/>
                <a:gd name="T21" fmla="*/ 165 h 476"/>
                <a:gd name="T22" fmla="*/ 154 w 341"/>
                <a:gd name="T23" fmla="*/ 132 h 476"/>
                <a:gd name="T24" fmla="*/ 178 w 341"/>
                <a:gd name="T25" fmla="*/ 83 h 476"/>
                <a:gd name="T26" fmla="*/ 176 w 341"/>
                <a:gd name="T27" fmla="*/ 25 h 476"/>
                <a:gd name="T28" fmla="*/ 169 w 341"/>
                <a:gd name="T29" fmla="*/ 13 h 476"/>
                <a:gd name="T30" fmla="*/ 118 w 341"/>
                <a:gd name="T31" fmla="*/ 9 h 476"/>
                <a:gd name="T32" fmla="*/ 111 w 341"/>
                <a:gd name="T33" fmla="*/ 91 h 476"/>
                <a:gd name="T34" fmla="*/ 94 w 341"/>
                <a:gd name="T35" fmla="*/ 87 h 476"/>
                <a:gd name="T36" fmla="*/ 104 w 341"/>
                <a:gd name="T37" fmla="*/ 135 h 476"/>
                <a:gd name="T38" fmla="*/ 113 w 341"/>
                <a:gd name="T39" fmla="*/ 162 h 476"/>
                <a:gd name="T40" fmla="*/ 149 w 341"/>
                <a:gd name="T41" fmla="*/ 173 h 476"/>
                <a:gd name="T42" fmla="*/ 181 w 341"/>
                <a:gd name="T43" fmla="*/ 183 h 476"/>
                <a:gd name="T44" fmla="*/ 114 w 341"/>
                <a:gd name="T45" fmla="*/ 193 h 476"/>
                <a:gd name="T46" fmla="*/ 148 w 341"/>
                <a:gd name="T47" fmla="*/ 230 h 476"/>
                <a:gd name="T48" fmla="*/ 114 w 341"/>
                <a:gd name="T49" fmla="*/ 193 h 476"/>
                <a:gd name="T50" fmla="*/ 172 w 341"/>
                <a:gd name="T51" fmla="*/ 294 h 476"/>
                <a:gd name="T52" fmla="*/ 191 w 341"/>
                <a:gd name="T53" fmla="*/ 283 h 476"/>
                <a:gd name="T54" fmla="*/ 194 w 341"/>
                <a:gd name="T55" fmla="*/ 311 h 476"/>
                <a:gd name="T56" fmla="*/ 200 w 341"/>
                <a:gd name="T57" fmla="*/ 350 h 476"/>
                <a:gd name="T58" fmla="*/ 237 w 341"/>
                <a:gd name="T59" fmla="*/ 294 h 476"/>
                <a:gd name="T60" fmla="*/ 223 w 341"/>
                <a:gd name="T61" fmla="*/ 287 h 476"/>
                <a:gd name="T62" fmla="*/ 170 w 341"/>
                <a:gd name="T63" fmla="*/ 246 h 476"/>
                <a:gd name="T64" fmla="*/ 172 w 341"/>
                <a:gd name="T65" fmla="*/ 294 h 476"/>
                <a:gd name="T66" fmla="*/ 50 w 341"/>
                <a:gd name="T67" fmla="*/ 313 h 476"/>
                <a:gd name="T68" fmla="*/ 5 w 341"/>
                <a:gd name="T69" fmla="*/ 372 h 476"/>
                <a:gd name="T70" fmla="*/ 69 w 341"/>
                <a:gd name="T71" fmla="*/ 312 h 476"/>
                <a:gd name="T72" fmla="*/ 78 w 341"/>
                <a:gd name="T73" fmla="*/ 275 h 476"/>
                <a:gd name="T74" fmla="*/ 50 w 341"/>
                <a:gd name="T75" fmla="*/ 313 h 476"/>
                <a:gd name="T76" fmla="*/ 235 w 341"/>
                <a:gd name="T77" fmla="*/ 334 h 476"/>
                <a:gd name="T78" fmla="*/ 261 w 341"/>
                <a:gd name="T79" fmla="*/ 318 h 476"/>
                <a:gd name="T80" fmla="*/ 235 w 341"/>
                <a:gd name="T81" fmla="*/ 334 h 476"/>
                <a:gd name="T82" fmla="*/ 329 w 341"/>
                <a:gd name="T83" fmla="*/ 415 h 476"/>
                <a:gd name="T84" fmla="*/ 320 w 341"/>
                <a:gd name="T85" fmla="*/ 337 h 476"/>
                <a:gd name="T86" fmla="*/ 295 w 341"/>
                <a:gd name="T87" fmla="*/ 335 h 476"/>
                <a:gd name="T88" fmla="*/ 275 w 341"/>
                <a:gd name="T89" fmla="*/ 354 h 476"/>
                <a:gd name="T90" fmla="*/ 255 w 341"/>
                <a:gd name="T91" fmla="*/ 370 h 476"/>
                <a:gd name="T92" fmla="*/ 223 w 341"/>
                <a:gd name="T93" fmla="*/ 362 h 476"/>
                <a:gd name="T94" fmla="*/ 183 w 341"/>
                <a:gd name="T95" fmla="*/ 386 h 476"/>
                <a:gd name="T96" fmla="*/ 169 w 341"/>
                <a:gd name="T97" fmla="*/ 423 h 476"/>
                <a:gd name="T98" fmla="*/ 201 w 341"/>
                <a:gd name="T99" fmla="*/ 406 h 476"/>
                <a:gd name="T100" fmla="*/ 227 w 341"/>
                <a:gd name="T101" fmla="*/ 397 h 476"/>
                <a:gd name="T102" fmla="*/ 256 w 341"/>
                <a:gd name="T103" fmla="*/ 457 h 476"/>
                <a:gd name="T104" fmla="*/ 292 w 341"/>
                <a:gd name="T105" fmla="*/ 476 h 476"/>
                <a:gd name="T106" fmla="*/ 291 w 341"/>
                <a:gd name="T107" fmla="*/ 431 h 476"/>
                <a:gd name="T108" fmla="*/ 329 w 341"/>
                <a:gd name="T109" fmla="*/ 4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1" h="476">
                  <a:moveTo>
                    <a:pt x="181" y="183"/>
                  </a:moveTo>
                  <a:cubicBezTo>
                    <a:pt x="201" y="180"/>
                    <a:pt x="228" y="205"/>
                    <a:pt x="223" y="215"/>
                  </a:cubicBezTo>
                  <a:cubicBezTo>
                    <a:pt x="219" y="224"/>
                    <a:pt x="225" y="254"/>
                    <a:pt x="234" y="246"/>
                  </a:cubicBezTo>
                  <a:cubicBezTo>
                    <a:pt x="243" y="238"/>
                    <a:pt x="258" y="248"/>
                    <a:pt x="248" y="261"/>
                  </a:cubicBezTo>
                  <a:cubicBezTo>
                    <a:pt x="239" y="275"/>
                    <a:pt x="263" y="288"/>
                    <a:pt x="266" y="305"/>
                  </a:cubicBezTo>
                  <a:cubicBezTo>
                    <a:pt x="269" y="322"/>
                    <a:pt x="280" y="308"/>
                    <a:pt x="278" y="296"/>
                  </a:cubicBezTo>
                  <a:cubicBezTo>
                    <a:pt x="275" y="283"/>
                    <a:pt x="280" y="284"/>
                    <a:pt x="293" y="275"/>
                  </a:cubicBezTo>
                  <a:cubicBezTo>
                    <a:pt x="307" y="266"/>
                    <a:pt x="292" y="250"/>
                    <a:pt x="284" y="232"/>
                  </a:cubicBezTo>
                  <a:cubicBezTo>
                    <a:pt x="275" y="215"/>
                    <a:pt x="244" y="221"/>
                    <a:pt x="244" y="204"/>
                  </a:cubicBezTo>
                  <a:cubicBezTo>
                    <a:pt x="244" y="188"/>
                    <a:pt x="221" y="182"/>
                    <a:pt x="220" y="173"/>
                  </a:cubicBezTo>
                  <a:cubicBezTo>
                    <a:pt x="219" y="164"/>
                    <a:pt x="189" y="154"/>
                    <a:pt x="171" y="165"/>
                  </a:cubicBezTo>
                  <a:cubicBezTo>
                    <a:pt x="154" y="175"/>
                    <a:pt x="166" y="146"/>
                    <a:pt x="154" y="132"/>
                  </a:cubicBezTo>
                  <a:cubicBezTo>
                    <a:pt x="141" y="119"/>
                    <a:pt x="163" y="99"/>
                    <a:pt x="178" y="83"/>
                  </a:cubicBezTo>
                  <a:cubicBezTo>
                    <a:pt x="192" y="66"/>
                    <a:pt x="174" y="38"/>
                    <a:pt x="176" y="25"/>
                  </a:cubicBezTo>
                  <a:cubicBezTo>
                    <a:pt x="178" y="13"/>
                    <a:pt x="177" y="9"/>
                    <a:pt x="169" y="13"/>
                  </a:cubicBezTo>
                  <a:cubicBezTo>
                    <a:pt x="162" y="17"/>
                    <a:pt x="132" y="0"/>
                    <a:pt x="118" y="9"/>
                  </a:cubicBezTo>
                  <a:cubicBezTo>
                    <a:pt x="105" y="17"/>
                    <a:pt x="117" y="86"/>
                    <a:pt x="111" y="91"/>
                  </a:cubicBezTo>
                  <a:cubicBezTo>
                    <a:pt x="105" y="96"/>
                    <a:pt x="97" y="80"/>
                    <a:pt x="94" y="87"/>
                  </a:cubicBezTo>
                  <a:cubicBezTo>
                    <a:pt x="91" y="96"/>
                    <a:pt x="96" y="135"/>
                    <a:pt x="104" y="135"/>
                  </a:cubicBezTo>
                  <a:cubicBezTo>
                    <a:pt x="112" y="135"/>
                    <a:pt x="118" y="145"/>
                    <a:pt x="113" y="162"/>
                  </a:cubicBezTo>
                  <a:cubicBezTo>
                    <a:pt x="108" y="178"/>
                    <a:pt x="129" y="180"/>
                    <a:pt x="149" y="173"/>
                  </a:cubicBezTo>
                  <a:cubicBezTo>
                    <a:pt x="168" y="166"/>
                    <a:pt x="161" y="187"/>
                    <a:pt x="181" y="183"/>
                  </a:cubicBezTo>
                  <a:close/>
                  <a:moveTo>
                    <a:pt x="114" y="193"/>
                  </a:moveTo>
                  <a:cubicBezTo>
                    <a:pt x="117" y="207"/>
                    <a:pt x="125" y="238"/>
                    <a:pt x="148" y="230"/>
                  </a:cubicBezTo>
                  <a:cubicBezTo>
                    <a:pt x="170" y="223"/>
                    <a:pt x="112" y="182"/>
                    <a:pt x="114" y="193"/>
                  </a:cubicBezTo>
                  <a:close/>
                  <a:moveTo>
                    <a:pt x="172" y="294"/>
                  </a:moveTo>
                  <a:cubicBezTo>
                    <a:pt x="178" y="293"/>
                    <a:pt x="190" y="294"/>
                    <a:pt x="191" y="283"/>
                  </a:cubicBezTo>
                  <a:cubicBezTo>
                    <a:pt x="192" y="273"/>
                    <a:pt x="204" y="302"/>
                    <a:pt x="194" y="311"/>
                  </a:cubicBezTo>
                  <a:cubicBezTo>
                    <a:pt x="185" y="321"/>
                    <a:pt x="185" y="347"/>
                    <a:pt x="200" y="350"/>
                  </a:cubicBezTo>
                  <a:cubicBezTo>
                    <a:pt x="214" y="353"/>
                    <a:pt x="241" y="303"/>
                    <a:pt x="237" y="294"/>
                  </a:cubicBezTo>
                  <a:cubicBezTo>
                    <a:pt x="233" y="284"/>
                    <a:pt x="220" y="300"/>
                    <a:pt x="223" y="287"/>
                  </a:cubicBezTo>
                  <a:cubicBezTo>
                    <a:pt x="227" y="275"/>
                    <a:pt x="186" y="243"/>
                    <a:pt x="170" y="246"/>
                  </a:cubicBezTo>
                  <a:cubicBezTo>
                    <a:pt x="155" y="249"/>
                    <a:pt x="160" y="296"/>
                    <a:pt x="172" y="294"/>
                  </a:cubicBezTo>
                  <a:close/>
                  <a:moveTo>
                    <a:pt x="50" y="313"/>
                  </a:moveTo>
                  <a:cubicBezTo>
                    <a:pt x="35" y="332"/>
                    <a:pt x="0" y="363"/>
                    <a:pt x="5" y="372"/>
                  </a:cubicBezTo>
                  <a:cubicBezTo>
                    <a:pt x="11" y="383"/>
                    <a:pt x="50" y="326"/>
                    <a:pt x="69" y="312"/>
                  </a:cubicBezTo>
                  <a:cubicBezTo>
                    <a:pt x="87" y="299"/>
                    <a:pt x="84" y="287"/>
                    <a:pt x="78" y="275"/>
                  </a:cubicBezTo>
                  <a:cubicBezTo>
                    <a:pt x="72" y="263"/>
                    <a:pt x="64" y="295"/>
                    <a:pt x="50" y="313"/>
                  </a:cubicBezTo>
                  <a:close/>
                  <a:moveTo>
                    <a:pt x="235" y="334"/>
                  </a:moveTo>
                  <a:cubicBezTo>
                    <a:pt x="239" y="345"/>
                    <a:pt x="269" y="328"/>
                    <a:pt x="261" y="318"/>
                  </a:cubicBezTo>
                  <a:cubicBezTo>
                    <a:pt x="253" y="307"/>
                    <a:pt x="232" y="326"/>
                    <a:pt x="235" y="334"/>
                  </a:cubicBezTo>
                  <a:close/>
                  <a:moveTo>
                    <a:pt x="329" y="415"/>
                  </a:moveTo>
                  <a:cubicBezTo>
                    <a:pt x="341" y="401"/>
                    <a:pt x="320" y="362"/>
                    <a:pt x="320" y="337"/>
                  </a:cubicBezTo>
                  <a:cubicBezTo>
                    <a:pt x="320" y="312"/>
                    <a:pt x="286" y="320"/>
                    <a:pt x="295" y="335"/>
                  </a:cubicBezTo>
                  <a:cubicBezTo>
                    <a:pt x="305" y="351"/>
                    <a:pt x="278" y="338"/>
                    <a:pt x="275" y="354"/>
                  </a:cubicBezTo>
                  <a:cubicBezTo>
                    <a:pt x="273" y="370"/>
                    <a:pt x="254" y="357"/>
                    <a:pt x="255" y="370"/>
                  </a:cubicBezTo>
                  <a:cubicBezTo>
                    <a:pt x="256" y="382"/>
                    <a:pt x="234" y="370"/>
                    <a:pt x="223" y="362"/>
                  </a:cubicBezTo>
                  <a:cubicBezTo>
                    <a:pt x="213" y="355"/>
                    <a:pt x="199" y="382"/>
                    <a:pt x="183" y="386"/>
                  </a:cubicBezTo>
                  <a:cubicBezTo>
                    <a:pt x="167" y="390"/>
                    <a:pt x="159" y="424"/>
                    <a:pt x="169" y="423"/>
                  </a:cubicBezTo>
                  <a:cubicBezTo>
                    <a:pt x="182" y="422"/>
                    <a:pt x="188" y="405"/>
                    <a:pt x="201" y="406"/>
                  </a:cubicBezTo>
                  <a:cubicBezTo>
                    <a:pt x="213" y="407"/>
                    <a:pt x="209" y="394"/>
                    <a:pt x="227" y="397"/>
                  </a:cubicBezTo>
                  <a:cubicBezTo>
                    <a:pt x="244" y="400"/>
                    <a:pt x="232" y="453"/>
                    <a:pt x="256" y="457"/>
                  </a:cubicBezTo>
                  <a:cubicBezTo>
                    <a:pt x="280" y="461"/>
                    <a:pt x="281" y="476"/>
                    <a:pt x="292" y="476"/>
                  </a:cubicBezTo>
                  <a:cubicBezTo>
                    <a:pt x="304" y="476"/>
                    <a:pt x="290" y="442"/>
                    <a:pt x="291" y="431"/>
                  </a:cubicBezTo>
                  <a:cubicBezTo>
                    <a:pt x="292" y="420"/>
                    <a:pt x="316" y="430"/>
                    <a:pt x="329" y="4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7" name="Freeform 149"/>
            <p:cNvSpPr>
              <a:spLocks noEditPoints="1"/>
            </p:cNvSpPr>
            <p:nvPr/>
          </p:nvSpPr>
          <p:spPr bwMode="auto">
            <a:xfrm>
              <a:off x="18067338" y="9367838"/>
              <a:ext cx="576263" cy="368300"/>
            </a:xfrm>
            <a:custGeom>
              <a:avLst/>
              <a:gdLst>
                <a:gd name="T0" fmla="*/ 321 w 446"/>
                <a:gd name="T1" fmla="*/ 261 h 284"/>
                <a:gd name="T2" fmla="*/ 296 w 446"/>
                <a:gd name="T3" fmla="*/ 237 h 284"/>
                <a:gd name="T4" fmla="*/ 260 w 446"/>
                <a:gd name="T5" fmla="*/ 220 h 284"/>
                <a:gd name="T6" fmla="*/ 235 w 446"/>
                <a:gd name="T7" fmla="*/ 174 h 284"/>
                <a:gd name="T8" fmla="*/ 227 w 446"/>
                <a:gd name="T9" fmla="*/ 145 h 284"/>
                <a:gd name="T10" fmla="*/ 234 w 446"/>
                <a:gd name="T11" fmla="*/ 122 h 284"/>
                <a:gd name="T12" fmla="*/ 165 w 446"/>
                <a:gd name="T13" fmla="*/ 83 h 284"/>
                <a:gd name="T14" fmla="*/ 26 w 446"/>
                <a:gd name="T15" fmla="*/ 7 h 284"/>
                <a:gd name="T16" fmla="*/ 0 w 446"/>
                <a:gd name="T17" fmla="*/ 0 h 284"/>
                <a:gd name="T18" fmla="*/ 0 w 446"/>
                <a:gd name="T19" fmla="*/ 222 h 284"/>
                <a:gd name="T20" fmla="*/ 38 w 446"/>
                <a:gd name="T21" fmla="*/ 234 h 284"/>
                <a:gd name="T22" fmla="*/ 80 w 446"/>
                <a:gd name="T23" fmla="*/ 210 h 284"/>
                <a:gd name="T24" fmla="*/ 101 w 446"/>
                <a:gd name="T25" fmla="*/ 184 h 284"/>
                <a:gd name="T26" fmla="*/ 175 w 446"/>
                <a:gd name="T27" fmla="*/ 201 h 284"/>
                <a:gd name="T28" fmla="*/ 252 w 446"/>
                <a:gd name="T29" fmla="*/ 269 h 284"/>
                <a:gd name="T30" fmla="*/ 326 w 446"/>
                <a:gd name="T31" fmla="*/ 283 h 284"/>
                <a:gd name="T32" fmla="*/ 321 w 446"/>
                <a:gd name="T33" fmla="*/ 261 h 284"/>
                <a:gd name="T34" fmla="*/ 380 w 446"/>
                <a:gd name="T35" fmla="*/ 76 h 284"/>
                <a:gd name="T36" fmla="*/ 337 w 446"/>
                <a:gd name="T37" fmla="*/ 101 h 284"/>
                <a:gd name="T38" fmla="*/ 262 w 446"/>
                <a:gd name="T39" fmla="*/ 104 h 284"/>
                <a:gd name="T40" fmla="*/ 320 w 446"/>
                <a:gd name="T41" fmla="*/ 130 h 284"/>
                <a:gd name="T42" fmla="*/ 392 w 446"/>
                <a:gd name="T43" fmla="*/ 94 h 284"/>
                <a:gd name="T44" fmla="*/ 403 w 446"/>
                <a:gd name="T45" fmla="*/ 62 h 284"/>
                <a:gd name="T46" fmla="*/ 380 w 446"/>
                <a:gd name="T47" fmla="*/ 76 h 284"/>
                <a:gd name="T48" fmla="*/ 415 w 446"/>
                <a:gd name="T49" fmla="*/ 36 h 284"/>
                <a:gd name="T50" fmla="*/ 405 w 446"/>
                <a:gd name="T51" fmla="*/ 38 h 284"/>
                <a:gd name="T52" fmla="*/ 427 w 446"/>
                <a:gd name="T53" fmla="*/ 72 h 284"/>
                <a:gd name="T54" fmla="*/ 415 w 446"/>
                <a:gd name="T55" fmla="*/ 3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6" h="284">
                  <a:moveTo>
                    <a:pt x="321" y="261"/>
                  </a:moveTo>
                  <a:cubicBezTo>
                    <a:pt x="313" y="258"/>
                    <a:pt x="295" y="245"/>
                    <a:pt x="296" y="237"/>
                  </a:cubicBezTo>
                  <a:cubicBezTo>
                    <a:pt x="297" y="229"/>
                    <a:pt x="275" y="230"/>
                    <a:pt x="260" y="220"/>
                  </a:cubicBezTo>
                  <a:cubicBezTo>
                    <a:pt x="246" y="211"/>
                    <a:pt x="251" y="181"/>
                    <a:pt x="235" y="174"/>
                  </a:cubicBezTo>
                  <a:cubicBezTo>
                    <a:pt x="220" y="166"/>
                    <a:pt x="208" y="143"/>
                    <a:pt x="227" y="145"/>
                  </a:cubicBezTo>
                  <a:cubicBezTo>
                    <a:pt x="246" y="146"/>
                    <a:pt x="249" y="135"/>
                    <a:pt x="234" y="122"/>
                  </a:cubicBezTo>
                  <a:cubicBezTo>
                    <a:pt x="220" y="108"/>
                    <a:pt x="167" y="103"/>
                    <a:pt x="165" y="83"/>
                  </a:cubicBezTo>
                  <a:cubicBezTo>
                    <a:pt x="162" y="63"/>
                    <a:pt x="68" y="17"/>
                    <a:pt x="26" y="7"/>
                  </a:cubicBezTo>
                  <a:cubicBezTo>
                    <a:pt x="19" y="6"/>
                    <a:pt x="10" y="3"/>
                    <a:pt x="0" y="0"/>
                  </a:cubicBezTo>
                  <a:cubicBezTo>
                    <a:pt x="0" y="222"/>
                    <a:pt x="0" y="222"/>
                    <a:pt x="0" y="222"/>
                  </a:cubicBezTo>
                  <a:cubicBezTo>
                    <a:pt x="10" y="228"/>
                    <a:pt x="22" y="233"/>
                    <a:pt x="38" y="234"/>
                  </a:cubicBezTo>
                  <a:cubicBezTo>
                    <a:pt x="83" y="236"/>
                    <a:pt x="72" y="210"/>
                    <a:pt x="80" y="210"/>
                  </a:cubicBezTo>
                  <a:cubicBezTo>
                    <a:pt x="89" y="210"/>
                    <a:pt x="92" y="195"/>
                    <a:pt x="101" y="184"/>
                  </a:cubicBezTo>
                  <a:cubicBezTo>
                    <a:pt x="110" y="173"/>
                    <a:pt x="151" y="182"/>
                    <a:pt x="175" y="201"/>
                  </a:cubicBezTo>
                  <a:cubicBezTo>
                    <a:pt x="199" y="219"/>
                    <a:pt x="227" y="275"/>
                    <a:pt x="252" y="269"/>
                  </a:cubicBezTo>
                  <a:cubicBezTo>
                    <a:pt x="277" y="264"/>
                    <a:pt x="303" y="284"/>
                    <a:pt x="326" y="283"/>
                  </a:cubicBezTo>
                  <a:cubicBezTo>
                    <a:pt x="349" y="282"/>
                    <a:pt x="328" y="264"/>
                    <a:pt x="321" y="261"/>
                  </a:cubicBezTo>
                  <a:close/>
                  <a:moveTo>
                    <a:pt x="380" y="76"/>
                  </a:moveTo>
                  <a:cubicBezTo>
                    <a:pt x="380" y="85"/>
                    <a:pt x="363" y="90"/>
                    <a:pt x="337" y="101"/>
                  </a:cubicBezTo>
                  <a:cubicBezTo>
                    <a:pt x="311" y="111"/>
                    <a:pt x="264" y="89"/>
                    <a:pt x="262" y="104"/>
                  </a:cubicBezTo>
                  <a:cubicBezTo>
                    <a:pt x="261" y="113"/>
                    <a:pt x="291" y="130"/>
                    <a:pt x="320" y="130"/>
                  </a:cubicBezTo>
                  <a:cubicBezTo>
                    <a:pt x="348" y="130"/>
                    <a:pt x="392" y="102"/>
                    <a:pt x="392" y="94"/>
                  </a:cubicBezTo>
                  <a:cubicBezTo>
                    <a:pt x="392" y="85"/>
                    <a:pt x="410" y="71"/>
                    <a:pt x="403" y="62"/>
                  </a:cubicBezTo>
                  <a:cubicBezTo>
                    <a:pt x="395" y="54"/>
                    <a:pt x="380" y="67"/>
                    <a:pt x="380" y="76"/>
                  </a:cubicBezTo>
                  <a:close/>
                  <a:moveTo>
                    <a:pt x="415" y="36"/>
                  </a:moveTo>
                  <a:cubicBezTo>
                    <a:pt x="399" y="26"/>
                    <a:pt x="384" y="19"/>
                    <a:pt x="405" y="38"/>
                  </a:cubicBezTo>
                  <a:cubicBezTo>
                    <a:pt x="426" y="58"/>
                    <a:pt x="414" y="75"/>
                    <a:pt x="427" y="72"/>
                  </a:cubicBezTo>
                  <a:cubicBezTo>
                    <a:pt x="446" y="67"/>
                    <a:pt x="432" y="47"/>
                    <a:pt x="415"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8" name="Freeform 150"/>
            <p:cNvSpPr>
              <a:spLocks/>
            </p:cNvSpPr>
            <p:nvPr/>
          </p:nvSpPr>
          <p:spPr bwMode="auto">
            <a:xfrm>
              <a:off x="15314613" y="8793163"/>
              <a:ext cx="98425" cy="188913"/>
            </a:xfrm>
            <a:custGeom>
              <a:avLst/>
              <a:gdLst>
                <a:gd name="T0" fmla="*/ 18 w 76"/>
                <a:gd name="T1" fmla="*/ 1 h 146"/>
                <a:gd name="T2" fmla="*/ 6 w 76"/>
                <a:gd name="T3" fmla="*/ 34 h 146"/>
                <a:gd name="T4" fmla="*/ 4 w 76"/>
                <a:gd name="T5" fmla="*/ 81 h 146"/>
                <a:gd name="T6" fmla="*/ 21 w 76"/>
                <a:gd name="T7" fmla="*/ 133 h 146"/>
                <a:gd name="T8" fmla="*/ 75 w 76"/>
                <a:gd name="T9" fmla="*/ 83 h 146"/>
                <a:gd name="T10" fmla="*/ 18 w 76"/>
                <a:gd name="T11" fmla="*/ 1 h 146"/>
              </a:gdLst>
              <a:ahLst/>
              <a:cxnLst>
                <a:cxn ang="0">
                  <a:pos x="T0" y="T1"/>
                </a:cxn>
                <a:cxn ang="0">
                  <a:pos x="T2" y="T3"/>
                </a:cxn>
                <a:cxn ang="0">
                  <a:pos x="T4" y="T5"/>
                </a:cxn>
                <a:cxn ang="0">
                  <a:pos x="T6" y="T7"/>
                </a:cxn>
                <a:cxn ang="0">
                  <a:pos x="T8" y="T9"/>
                </a:cxn>
                <a:cxn ang="0">
                  <a:pos x="T10" y="T11"/>
                </a:cxn>
              </a:cxnLst>
              <a:rect l="0" t="0" r="r" b="b"/>
              <a:pathLst>
                <a:path w="76" h="146">
                  <a:moveTo>
                    <a:pt x="18" y="1"/>
                  </a:moveTo>
                  <a:cubicBezTo>
                    <a:pt x="9" y="2"/>
                    <a:pt x="11" y="21"/>
                    <a:pt x="6" y="34"/>
                  </a:cubicBezTo>
                  <a:cubicBezTo>
                    <a:pt x="0" y="48"/>
                    <a:pt x="2" y="61"/>
                    <a:pt x="4" y="81"/>
                  </a:cubicBezTo>
                  <a:cubicBezTo>
                    <a:pt x="6" y="101"/>
                    <a:pt x="4" y="122"/>
                    <a:pt x="21" y="133"/>
                  </a:cubicBezTo>
                  <a:cubicBezTo>
                    <a:pt x="42" y="146"/>
                    <a:pt x="74" y="112"/>
                    <a:pt x="75" y="83"/>
                  </a:cubicBezTo>
                  <a:cubicBezTo>
                    <a:pt x="76" y="54"/>
                    <a:pt x="26" y="0"/>
                    <a:pt x="18"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9" name="Freeform 151"/>
            <p:cNvSpPr>
              <a:spLocks/>
            </p:cNvSpPr>
            <p:nvPr/>
          </p:nvSpPr>
          <p:spPr bwMode="auto">
            <a:xfrm>
              <a:off x="13620751" y="9766300"/>
              <a:ext cx="339725" cy="671513"/>
            </a:xfrm>
            <a:custGeom>
              <a:avLst/>
              <a:gdLst>
                <a:gd name="T0" fmla="*/ 221 w 262"/>
                <a:gd name="T1" fmla="*/ 17 h 518"/>
                <a:gd name="T2" fmla="*/ 208 w 262"/>
                <a:gd name="T3" fmla="*/ 28 h 518"/>
                <a:gd name="T4" fmla="*/ 203 w 262"/>
                <a:gd name="T5" fmla="*/ 53 h 518"/>
                <a:gd name="T6" fmla="*/ 182 w 262"/>
                <a:gd name="T7" fmla="*/ 68 h 518"/>
                <a:gd name="T8" fmla="*/ 164 w 262"/>
                <a:gd name="T9" fmla="*/ 84 h 518"/>
                <a:gd name="T10" fmla="*/ 163 w 262"/>
                <a:gd name="T11" fmla="*/ 103 h 518"/>
                <a:gd name="T12" fmla="*/ 137 w 262"/>
                <a:gd name="T13" fmla="*/ 125 h 518"/>
                <a:gd name="T14" fmla="*/ 89 w 262"/>
                <a:gd name="T15" fmla="*/ 150 h 518"/>
                <a:gd name="T16" fmla="*/ 44 w 262"/>
                <a:gd name="T17" fmla="*/ 158 h 518"/>
                <a:gd name="T18" fmla="*/ 29 w 262"/>
                <a:gd name="T19" fmla="*/ 205 h 518"/>
                <a:gd name="T20" fmla="*/ 33 w 262"/>
                <a:gd name="T21" fmla="*/ 268 h 518"/>
                <a:gd name="T22" fmla="*/ 25 w 262"/>
                <a:gd name="T23" fmla="*/ 340 h 518"/>
                <a:gd name="T24" fmla="*/ 12 w 262"/>
                <a:gd name="T25" fmla="*/ 424 h 518"/>
                <a:gd name="T26" fmla="*/ 34 w 262"/>
                <a:gd name="T27" fmla="*/ 491 h 518"/>
                <a:gd name="T28" fmla="*/ 97 w 262"/>
                <a:gd name="T29" fmla="*/ 506 h 518"/>
                <a:gd name="T30" fmla="*/ 133 w 262"/>
                <a:gd name="T31" fmla="*/ 493 h 518"/>
                <a:gd name="T32" fmla="*/ 184 w 262"/>
                <a:gd name="T33" fmla="*/ 345 h 518"/>
                <a:gd name="T34" fmla="*/ 223 w 262"/>
                <a:gd name="T35" fmla="*/ 208 h 518"/>
                <a:gd name="T36" fmla="*/ 229 w 262"/>
                <a:gd name="T37" fmla="*/ 168 h 518"/>
                <a:gd name="T38" fmla="*/ 238 w 262"/>
                <a:gd name="T39" fmla="*/ 146 h 518"/>
                <a:gd name="T40" fmla="*/ 259 w 262"/>
                <a:gd name="T41" fmla="*/ 142 h 518"/>
                <a:gd name="T42" fmla="*/ 246 w 262"/>
                <a:gd name="T43" fmla="*/ 76 h 518"/>
                <a:gd name="T44" fmla="*/ 221 w 262"/>
                <a:gd name="T45" fmla="*/ 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2" h="518">
                  <a:moveTo>
                    <a:pt x="221" y="17"/>
                  </a:moveTo>
                  <a:cubicBezTo>
                    <a:pt x="216" y="0"/>
                    <a:pt x="212" y="24"/>
                    <a:pt x="208" y="28"/>
                  </a:cubicBezTo>
                  <a:cubicBezTo>
                    <a:pt x="204" y="32"/>
                    <a:pt x="202" y="44"/>
                    <a:pt x="203" y="53"/>
                  </a:cubicBezTo>
                  <a:cubicBezTo>
                    <a:pt x="204" y="61"/>
                    <a:pt x="190" y="69"/>
                    <a:pt x="182" y="68"/>
                  </a:cubicBezTo>
                  <a:cubicBezTo>
                    <a:pt x="174" y="67"/>
                    <a:pt x="160" y="73"/>
                    <a:pt x="164" y="84"/>
                  </a:cubicBezTo>
                  <a:cubicBezTo>
                    <a:pt x="169" y="95"/>
                    <a:pt x="158" y="93"/>
                    <a:pt x="163" y="103"/>
                  </a:cubicBezTo>
                  <a:cubicBezTo>
                    <a:pt x="169" y="112"/>
                    <a:pt x="152" y="124"/>
                    <a:pt x="137" y="125"/>
                  </a:cubicBezTo>
                  <a:cubicBezTo>
                    <a:pt x="123" y="126"/>
                    <a:pt x="104" y="152"/>
                    <a:pt x="89" y="150"/>
                  </a:cubicBezTo>
                  <a:cubicBezTo>
                    <a:pt x="73" y="147"/>
                    <a:pt x="57" y="160"/>
                    <a:pt x="44" y="158"/>
                  </a:cubicBezTo>
                  <a:cubicBezTo>
                    <a:pt x="30" y="156"/>
                    <a:pt x="40" y="186"/>
                    <a:pt x="29" y="205"/>
                  </a:cubicBezTo>
                  <a:cubicBezTo>
                    <a:pt x="19" y="223"/>
                    <a:pt x="24" y="245"/>
                    <a:pt x="33" y="268"/>
                  </a:cubicBezTo>
                  <a:cubicBezTo>
                    <a:pt x="43" y="291"/>
                    <a:pt x="50" y="310"/>
                    <a:pt x="25" y="340"/>
                  </a:cubicBezTo>
                  <a:cubicBezTo>
                    <a:pt x="0" y="370"/>
                    <a:pt x="2" y="403"/>
                    <a:pt x="12" y="424"/>
                  </a:cubicBezTo>
                  <a:cubicBezTo>
                    <a:pt x="21" y="445"/>
                    <a:pt x="21" y="476"/>
                    <a:pt x="34" y="491"/>
                  </a:cubicBezTo>
                  <a:cubicBezTo>
                    <a:pt x="48" y="505"/>
                    <a:pt x="85" y="518"/>
                    <a:pt x="97" y="506"/>
                  </a:cubicBezTo>
                  <a:cubicBezTo>
                    <a:pt x="108" y="495"/>
                    <a:pt x="120" y="508"/>
                    <a:pt x="133" y="493"/>
                  </a:cubicBezTo>
                  <a:cubicBezTo>
                    <a:pt x="146" y="478"/>
                    <a:pt x="167" y="398"/>
                    <a:pt x="184" y="345"/>
                  </a:cubicBezTo>
                  <a:cubicBezTo>
                    <a:pt x="202" y="292"/>
                    <a:pt x="225" y="222"/>
                    <a:pt x="223" y="208"/>
                  </a:cubicBezTo>
                  <a:cubicBezTo>
                    <a:pt x="221" y="193"/>
                    <a:pt x="235" y="184"/>
                    <a:pt x="229" y="168"/>
                  </a:cubicBezTo>
                  <a:cubicBezTo>
                    <a:pt x="223" y="153"/>
                    <a:pt x="231" y="134"/>
                    <a:pt x="238" y="146"/>
                  </a:cubicBezTo>
                  <a:cubicBezTo>
                    <a:pt x="246" y="159"/>
                    <a:pt x="256" y="159"/>
                    <a:pt x="259" y="142"/>
                  </a:cubicBezTo>
                  <a:cubicBezTo>
                    <a:pt x="262" y="126"/>
                    <a:pt x="247" y="100"/>
                    <a:pt x="246" y="76"/>
                  </a:cubicBezTo>
                  <a:cubicBezTo>
                    <a:pt x="245" y="52"/>
                    <a:pt x="224" y="29"/>
                    <a:pt x="221"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0" name="Freeform 152"/>
            <p:cNvSpPr>
              <a:spLocks noEditPoints="1"/>
            </p:cNvSpPr>
            <p:nvPr/>
          </p:nvSpPr>
          <p:spPr bwMode="auto">
            <a:xfrm>
              <a:off x="13608051" y="8348663"/>
              <a:ext cx="542925" cy="330200"/>
            </a:xfrm>
            <a:custGeom>
              <a:avLst/>
              <a:gdLst>
                <a:gd name="T0" fmla="*/ 298 w 420"/>
                <a:gd name="T1" fmla="*/ 10 h 255"/>
                <a:gd name="T2" fmla="*/ 228 w 420"/>
                <a:gd name="T3" fmla="*/ 14 h 255"/>
                <a:gd name="T4" fmla="*/ 174 w 420"/>
                <a:gd name="T5" fmla="*/ 61 h 255"/>
                <a:gd name="T6" fmla="*/ 150 w 420"/>
                <a:gd name="T7" fmla="*/ 70 h 255"/>
                <a:gd name="T8" fmla="*/ 101 w 420"/>
                <a:gd name="T9" fmla="*/ 62 h 255"/>
                <a:gd name="T10" fmla="*/ 57 w 420"/>
                <a:gd name="T11" fmla="*/ 58 h 255"/>
                <a:gd name="T12" fmla="*/ 31 w 420"/>
                <a:gd name="T13" fmla="*/ 54 h 255"/>
                <a:gd name="T14" fmla="*/ 16 w 420"/>
                <a:gd name="T15" fmla="*/ 67 h 255"/>
                <a:gd name="T16" fmla="*/ 17 w 420"/>
                <a:gd name="T17" fmla="*/ 86 h 255"/>
                <a:gd name="T18" fmla="*/ 1 w 420"/>
                <a:gd name="T19" fmla="*/ 95 h 255"/>
                <a:gd name="T20" fmla="*/ 4 w 420"/>
                <a:gd name="T21" fmla="*/ 117 h 255"/>
                <a:gd name="T22" fmla="*/ 14 w 420"/>
                <a:gd name="T23" fmla="*/ 173 h 255"/>
                <a:gd name="T24" fmla="*/ 26 w 420"/>
                <a:gd name="T25" fmla="*/ 224 h 255"/>
                <a:gd name="T26" fmla="*/ 90 w 420"/>
                <a:gd name="T27" fmla="*/ 217 h 255"/>
                <a:gd name="T28" fmla="*/ 135 w 420"/>
                <a:gd name="T29" fmla="*/ 203 h 255"/>
                <a:gd name="T30" fmla="*/ 174 w 420"/>
                <a:gd name="T31" fmla="*/ 184 h 255"/>
                <a:gd name="T32" fmla="*/ 209 w 420"/>
                <a:gd name="T33" fmla="*/ 179 h 255"/>
                <a:gd name="T34" fmla="*/ 236 w 420"/>
                <a:gd name="T35" fmla="*/ 160 h 255"/>
                <a:gd name="T36" fmla="*/ 311 w 420"/>
                <a:gd name="T37" fmla="*/ 135 h 255"/>
                <a:gd name="T38" fmla="*/ 344 w 420"/>
                <a:gd name="T39" fmla="*/ 100 h 255"/>
                <a:gd name="T40" fmla="*/ 375 w 420"/>
                <a:gd name="T41" fmla="*/ 89 h 255"/>
                <a:gd name="T42" fmla="*/ 331 w 420"/>
                <a:gd name="T43" fmla="*/ 0 h 255"/>
                <a:gd name="T44" fmla="*/ 298 w 420"/>
                <a:gd name="T45" fmla="*/ 10 h 255"/>
                <a:gd name="T46" fmla="*/ 383 w 420"/>
                <a:gd name="T47" fmla="*/ 243 h 255"/>
                <a:gd name="T48" fmla="*/ 419 w 420"/>
                <a:gd name="T49" fmla="*/ 236 h 255"/>
                <a:gd name="T50" fmla="*/ 383 w 420"/>
                <a:gd name="T51" fmla="*/ 24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0" h="255">
                  <a:moveTo>
                    <a:pt x="298" y="10"/>
                  </a:moveTo>
                  <a:cubicBezTo>
                    <a:pt x="279" y="14"/>
                    <a:pt x="234" y="11"/>
                    <a:pt x="228" y="14"/>
                  </a:cubicBezTo>
                  <a:cubicBezTo>
                    <a:pt x="222" y="17"/>
                    <a:pt x="180" y="47"/>
                    <a:pt x="174" y="61"/>
                  </a:cubicBezTo>
                  <a:cubicBezTo>
                    <a:pt x="168" y="75"/>
                    <a:pt x="159" y="77"/>
                    <a:pt x="150" y="70"/>
                  </a:cubicBezTo>
                  <a:cubicBezTo>
                    <a:pt x="141" y="63"/>
                    <a:pt x="104" y="65"/>
                    <a:pt x="101" y="62"/>
                  </a:cubicBezTo>
                  <a:cubicBezTo>
                    <a:pt x="98" y="59"/>
                    <a:pt x="70" y="56"/>
                    <a:pt x="57" y="58"/>
                  </a:cubicBezTo>
                  <a:cubicBezTo>
                    <a:pt x="44" y="60"/>
                    <a:pt x="37" y="52"/>
                    <a:pt x="31" y="54"/>
                  </a:cubicBezTo>
                  <a:cubicBezTo>
                    <a:pt x="25" y="56"/>
                    <a:pt x="19" y="63"/>
                    <a:pt x="16" y="67"/>
                  </a:cubicBezTo>
                  <a:cubicBezTo>
                    <a:pt x="13" y="71"/>
                    <a:pt x="19" y="82"/>
                    <a:pt x="17" y="86"/>
                  </a:cubicBezTo>
                  <a:cubicBezTo>
                    <a:pt x="17" y="87"/>
                    <a:pt x="10" y="91"/>
                    <a:pt x="1" y="95"/>
                  </a:cubicBezTo>
                  <a:cubicBezTo>
                    <a:pt x="4" y="103"/>
                    <a:pt x="6" y="111"/>
                    <a:pt x="4" y="117"/>
                  </a:cubicBezTo>
                  <a:cubicBezTo>
                    <a:pt x="0" y="129"/>
                    <a:pt x="3" y="157"/>
                    <a:pt x="14" y="173"/>
                  </a:cubicBezTo>
                  <a:cubicBezTo>
                    <a:pt x="25" y="189"/>
                    <a:pt x="21" y="219"/>
                    <a:pt x="26" y="224"/>
                  </a:cubicBezTo>
                  <a:cubicBezTo>
                    <a:pt x="31" y="230"/>
                    <a:pt x="72" y="229"/>
                    <a:pt x="90" y="217"/>
                  </a:cubicBezTo>
                  <a:cubicBezTo>
                    <a:pt x="108" y="205"/>
                    <a:pt x="121" y="203"/>
                    <a:pt x="135" y="203"/>
                  </a:cubicBezTo>
                  <a:cubicBezTo>
                    <a:pt x="150" y="203"/>
                    <a:pt x="169" y="190"/>
                    <a:pt x="174" y="184"/>
                  </a:cubicBezTo>
                  <a:cubicBezTo>
                    <a:pt x="179" y="178"/>
                    <a:pt x="200" y="177"/>
                    <a:pt x="209" y="179"/>
                  </a:cubicBezTo>
                  <a:cubicBezTo>
                    <a:pt x="218" y="180"/>
                    <a:pt x="226" y="170"/>
                    <a:pt x="236" y="160"/>
                  </a:cubicBezTo>
                  <a:cubicBezTo>
                    <a:pt x="246" y="150"/>
                    <a:pt x="277" y="146"/>
                    <a:pt x="311" y="135"/>
                  </a:cubicBezTo>
                  <a:cubicBezTo>
                    <a:pt x="344" y="125"/>
                    <a:pt x="337" y="109"/>
                    <a:pt x="344" y="100"/>
                  </a:cubicBezTo>
                  <a:cubicBezTo>
                    <a:pt x="351" y="92"/>
                    <a:pt x="360" y="94"/>
                    <a:pt x="375" y="89"/>
                  </a:cubicBezTo>
                  <a:cubicBezTo>
                    <a:pt x="358" y="56"/>
                    <a:pt x="340" y="18"/>
                    <a:pt x="331" y="0"/>
                  </a:cubicBezTo>
                  <a:cubicBezTo>
                    <a:pt x="315" y="5"/>
                    <a:pt x="303" y="9"/>
                    <a:pt x="298" y="10"/>
                  </a:cubicBezTo>
                  <a:close/>
                  <a:moveTo>
                    <a:pt x="383" y="243"/>
                  </a:moveTo>
                  <a:cubicBezTo>
                    <a:pt x="395" y="255"/>
                    <a:pt x="418" y="241"/>
                    <a:pt x="419" y="236"/>
                  </a:cubicBezTo>
                  <a:cubicBezTo>
                    <a:pt x="420" y="231"/>
                    <a:pt x="370" y="229"/>
                    <a:pt x="383" y="2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1" name="Freeform 154"/>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2" name="Freeform 155"/>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156"/>
            <p:cNvSpPr>
              <a:spLocks noEditPoints="1"/>
            </p:cNvSpPr>
            <p:nvPr/>
          </p:nvSpPr>
          <p:spPr bwMode="auto">
            <a:xfrm>
              <a:off x="16778288" y="9731375"/>
              <a:ext cx="1873250" cy="1662113"/>
            </a:xfrm>
            <a:custGeom>
              <a:avLst/>
              <a:gdLst>
                <a:gd name="T0" fmla="*/ 1426 w 1447"/>
                <a:gd name="T1" fmla="*/ 560 h 1284"/>
                <a:gd name="T2" fmla="*/ 1367 w 1447"/>
                <a:gd name="T3" fmla="*/ 499 h 1284"/>
                <a:gd name="T4" fmla="*/ 1323 w 1447"/>
                <a:gd name="T5" fmla="*/ 435 h 1284"/>
                <a:gd name="T6" fmla="*/ 1281 w 1447"/>
                <a:gd name="T7" fmla="*/ 386 h 1284"/>
                <a:gd name="T8" fmla="*/ 1180 w 1447"/>
                <a:gd name="T9" fmla="*/ 289 h 1284"/>
                <a:gd name="T10" fmla="*/ 1146 w 1447"/>
                <a:gd name="T11" fmla="*/ 166 h 1284"/>
                <a:gd name="T12" fmla="*/ 1084 w 1447"/>
                <a:gd name="T13" fmla="*/ 104 h 1284"/>
                <a:gd name="T14" fmla="*/ 1028 w 1447"/>
                <a:gd name="T15" fmla="*/ 31 h 1284"/>
                <a:gd name="T16" fmla="*/ 1011 w 1447"/>
                <a:gd name="T17" fmla="*/ 160 h 1284"/>
                <a:gd name="T18" fmla="*/ 928 w 1447"/>
                <a:gd name="T19" fmla="*/ 237 h 1284"/>
                <a:gd name="T20" fmla="*/ 826 w 1447"/>
                <a:gd name="T21" fmla="*/ 183 h 1284"/>
                <a:gd name="T22" fmla="*/ 809 w 1447"/>
                <a:gd name="T23" fmla="*/ 109 h 1284"/>
                <a:gd name="T24" fmla="*/ 836 w 1447"/>
                <a:gd name="T25" fmla="*/ 53 h 1284"/>
                <a:gd name="T26" fmla="*/ 783 w 1447"/>
                <a:gd name="T27" fmla="*/ 59 h 1284"/>
                <a:gd name="T28" fmla="*/ 695 w 1447"/>
                <a:gd name="T29" fmla="*/ 41 h 1284"/>
                <a:gd name="T30" fmla="*/ 606 w 1447"/>
                <a:gd name="T31" fmla="*/ 99 h 1284"/>
                <a:gd name="T32" fmla="*/ 575 w 1447"/>
                <a:gd name="T33" fmla="*/ 159 h 1284"/>
                <a:gd name="T34" fmla="*/ 522 w 1447"/>
                <a:gd name="T35" fmla="*/ 136 h 1284"/>
                <a:gd name="T36" fmla="*/ 461 w 1447"/>
                <a:gd name="T37" fmla="*/ 142 h 1284"/>
                <a:gd name="T38" fmla="*/ 411 w 1447"/>
                <a:gd name="T39" fmla="*/ 170 h 1284"/>
                <a:gd name="T40" fmla="*/ 383 w 1447"/>
                <a:gd name="T41" fmla="*/ 229 h 1284"/>
                <a:gd name="T42" fmla="*/ 331 w 1447"/>
                <a:gd name="T43" fmla="*/ 234 h 1284"/>
                <a:gd name="T44" fmla="*/ 217 w 1447"/>
                <a:gd name="T45" fmla="*/ 343 h 1284"/>
                <a:gd name="T46" fmla="*/ 107 w 1447"/>
                <a:gd name="T47" fmla="*/ 379 h 1284"/>
                <a:gd name="T48" fmla="*/ 41 w 1447"/>
                <a:gd name="T49" fmla="*/ 407 h 1284"/>
                <a:gd name="T50" fmla="*/ 18 w 1447"/>
                <a:gd name="T51" fmla="*/ 528 h 1284"/>
                <a:gd name="T52" fmla="*/ 28 w 1447"/>
                <a:gd name="T53" fmla="*/ 582 h 1284"/>
                <a:gd name="T54" fmla="*/ 68 w 1447"/>
                <a:gd name="T55" fmla="*/ 709 h 1284"/>
                <a:gd name="T56" fmla="*/ 71 w 1447"/>
                <a:gd name="T57" fmla="*/ 865 h 1284"/>
                <a:gd name="T58" fmla="*/ 175 w 1447"/>
                <a:gd name="T59" fmla="*/ 918 h 1284"/>
                <a:gd name="T60" fmla="*/ 326 w 1447"/>
                <a:gd name="T61" fmla="*/ 875 h 1284"/>
                <a:gd name="T62" fmla="*/ 490 w 1447"/>
                <a:gd name="T63" fmla="*/ 811 h 1284"/>
                <a:gd name="T64" fmla="*/ 685 w 1447"/>
                <a:gd name="T65" fmla="*/ 800 h 1284"/>
                <a:gd name="T66" fmla="*/ 749 w 1447"/>
                <a:gd name="T67" fmla="*/ 837 h 1284"/>
                <a:gd name="T68" fmla="*/ 818 w 1447"/>
                <a:gd name="T69" fmla="*/ 896 h 1284"/>
                <a:gd name="T70" fmla="*/ 868 w 1447"/>
                <a:gd name="T71" fmla="*/ 888 h 1284"/>
                <a:gd name="T72" fmla="*/ 898 w 1447"/>
                <a:gd name="T73" fmla="*/ 902 h 1284"/>
                <a:gd name="T74" fmla="*/ 949 w 1447"/>
                <a:gd name="T75" fmla="*/ 988 h 1284"/>
                <a:gd name="T76" fmla="*/ 1075 w 1447"/>
                <a:gd name="T77" fmla="*/ 1074 h 1284"/>
                <a:gd name="T78" fmla="*/ 1140 w 1447"/>
                <a:gd name="T79" fmla="*/ 1064 h 1284"/>
                <a:gd name="T80" fmla="*/ 1185 w 1447"/>
                <a:gd name="T81" fmla="*/ 1087 h 1284"/>
                <a:gd name="T82" fmla="*/ 1307 w 1447"/>
                <a:gd name="T83" fmla="*/ 1030 h 1284"/>
                <a:gd name="T84" fmla="*/ 1383 w 1447"/>
                <a:gd name="T85" fmla="*/ 829 h 1284"/>
                <a:gd name="T86" fmla="*/ 1431 w 1447"/>
                <a:gd name="T87" fmla="*/ 712 h 1284"/>
                <a:gd name="T88" fmla="*/ 655 w 1447"/>
                <a:gd name="T89" fmla="*/ 34 h 1284"/>
                <a:gd name="T90" fmla="*/ 830 w 1447"/>
                <a:gd name="T91" fmla="*/ 957 h 1284"/>
                <a:gd name="T92" fmla="*/ 1183 w 1447"/>
                <a:gd name="T93" fmla="*/ 1174 h 1284"/>
                <a:gd name="T94" fmla="*/ 1186 w 1447"/>
                <a:gd name="T95" fmla="*/ 1282 h 1284"/>
                <a:gd name="T96" fmla="*/ 1234 w 1447"/>
                <a:gd name="T97" fmla="*/ 1254 h 1284"/>
                <a:gd name="T98" fmla="*/ 1183 w 1447"/>
                <a:gd name="T99" fmla="*/ 1174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47" h="1284">
                  <a:moveTo>
                    <a:pt x="1436" y="645"/>
                  </a:moveTo>
                  <a:cubicBezTo>
                    <a:pt x="1443" y="640"/>
                    <a:pt x="1433" y="615"/>
                    <a:pt x="1428" y="619"/>
                  </a:cubicBezTo>
                  <a:cubicBezTo>
                    <a:pt x="1422" y="623"/>
                    <a:pt x="1422" y="580"/>
                    <a:pt x="1426" y="560"/>
                  </a:cubicBezTo>
                  <a:cubicBezTo>
                    <a:pt x="1430" y="541"/>
                    <a:pt x="1428" y="543"/>
                    <a:pt x="1418" y="553"/>
                  </a:cubicBezTo>
                  <a:cubicBezTo>
                    <a:pt x="1408" y="563"/>
                    <a:pt x="1397" y="534"/>
                    <a:pt x="1394" y="526"/>
                  </a:cubicBezTo>
                  <a:cubicBezTo>
                    <a:pt x="1392" y="518"/>
                    <a:pt x="1380" y="496"/>
                    <a:pt x="1367" y="499"/>
                  </a:cubicBezTo>
                  <a:cubicBezTo>
                    <a:pt x="1354" y="503"/>
                    <a:pt x="1362" y="481"/>
                    <a:pt x="1350" y="483"/>
                  </a:cubicBezTo>
                  <a:cubicBezTo>
                    <a:pt x="1337" y="485"/>
                    <a:pt x="1335" y="465"/>
                    <a:pt x="1337" y="446"/>
                  </a:cubicBezTo>
                  <a:cubicBezTo>
                    <a:pt x="1340" y="428"/>
                    <a:pt x="1329" y="443"/>
                    <a:pt x="1323" y="435"/>
                  </a:cubicBezTo>
                  <a:cubicBezTo>
                    <a:pt x="1318" y="427"/>
                    <a:pt x="1312" y="433"/>
                    <a:pt x="1303" y="436"/>
                  </a:cubicBezTo>
                  <a:cubicBezTo>
                    <a:pt x="1295" y="439"/>
                    <a:pt x="1292" y="420"/>
                    <a:pt x="1295" y="412"/>
                  </a:cubicBezTo>
                  <a:cubicBezTo>
                    <a:pt x="1297" y="404"/>
                    <a:pt x="1293" y="395"/>
                    <a:pt x="1281" y="386"/>
                  </a:cubicBezTo>
                  <a:cubicBezTo>
                    <a:pt x="1270" y="378"/>
                    <a:pt x="1269" y="371"/>
                    <a:pt x="1270" y="361"/>
                  </a:cubicBezTo>
                  <a:cubicBezTo>
                    <a:pt x="1270" y="350"/>
                    <a:pt x="1203" y="316"/>
                    <a:pt x="1188" y="313"/>
                  </a:cubicBezTo>
                  <a:cubicBezTo>
                    <a:pt x="1174" y="310"/>
                    <a:pt x="1186" y="294"/>
                    <a:pt x="1180" y="289"/>
                  </a:cubicBezTo>
                  <a:cubicBezTo>
                    <a:pt x="1174" y="283"/>
                    <a:pt x="1171" y="263"/>
                    <a:pt x="1171" y="246"/>
                  </a:cubicBezTo>
                  <a:cubicBezTo>
                    <a:pt x="1171" y="229"/>
                    <a:pt x="1149" y="223"/>
                    <a:pt x="1150" y="209"/>
                  </a:cubicBezTo>
                  <a:cubicBezTo>
                    <a:pt x="1151" y="195"/>
                    <a:pt x="1144" y="182"/>
                    <a:pt x="1146" y="166"/>
                  </a:cubicBezTo>
                  <a:cubicBezTo>
                    <a:pt x="1147" y="151"/>
                    <a:pt x="1123" y="147"/>
                    <a:pt x="1122" y="138"/>
                  </a:cubicBezTo>
                  <a:cubicBezTo>
                    <a:pt x="1121" y="130"/>
                    <a:pt x="1108" y="138"/>
                    <a:pt x="1095" y="139"/>
                  </a:cubicBezTo>
                  <a:cubicBezTo>
                    <a:pt x="1082" y="141"/>
                    <a:pt x="1082" y="122"/>
                    <a:pt x="1084" y="104"/>
                  </a:cubicBezTo>
                  <a:cubicBezTo>
                    <a:pt x="1085" y="86"/>
                    <a:pt x="1078" y="56"/>
                    <a:pt x="1068" y="48"/>
                  </a:cubicBezTo>
                  <a:cubicBezTo>
                    <a:pt x="1057" y="39"/>
                    <a:pt x="1056" y="10"/>
                    <a:pt x="1050" y="5"/>
                  </a:cubicBezTo>
                  <a:cubicBezTo>
                    <a:pt x="1045" y="0"/>
                    <a:pt x="1027" y="21"/>
                    <a:pt x="1028" y="31"/>
                  </a:cubicBezTo>
                  <a:cubicBezTo>
                    <a:pt x="1029" y="41"/>
                    <a:pt x="1026" y="53"/>
                    <a:pt x="1019" y="59"/>
                  </a:cubicBezTo>
                  <a:cubicBezTo>
                    <a:pt x="1012" y="65"/>
                    <a:pt x="1024" y="89"/>
                    <a:pt x="1014" y="98"/>
                  </a:cubicBezTo>
                  <a:cubicBezTo>
                    <a:pt x="1005" y="106"/>
                    <a:pt x="1014" y="141"/>
                    <a:pt x="1011" y="160"/>
                  </a:cubicBezTo>
                  <a:cubicBezTo>
                    <a:pt x="1009" y="180"/>
                    <a:pt x="1010" y="201"/>
                    <a:pt x="1000" y="214"/>
                  </a:cubicBezTo>
                  <a:cubicBezTo>
                    <a:pt x="991" y="227"/>
                    <a:pt x="990" y="248"/>
                    <a:pt x="971" y="255"/>
                  </a:cubicBezTo>
                  <a:cubicBezTo>
                    <a:pt x="952" y="262"/>
                    <a:pt x="927" y="248"/>
                    <a:pt x="928" y="237"/>
                  </a:cubicBezTo>
                  <a:cubicBezTo>
                    <a:pt x="929" y="227"/>
                    <a:pt x="908" y="221"/>
                    <a:pt x="897" y="223"/>
                  </a:cubicBezTo>
                  <a:cubicBezTo>
                    <a:pt x="886" y="224"/>
                    <a:pt x="880" y="208"/>
                    <a:pt x="862" y="195"/>
                  </a:cubicBezTo>
                  <a:cubicBezTo>
                    <a:pt x="845" y="182"/>
                    <a:pt x="832" y="198"/>
                    <a:pt x="826" y="183"/>
                  </a:cubicBezTo>
                  <a:cubicBezTo>
                    <a:pt x="821" y="167"/>
                    <a:pt x="816" y="165"/>
                    <a:pt x="803" y="156"/>
                  </a:cubicBezTo>
                  <a:cubicBezTo>
                    <a:pt x="791" y="148"/>
                    <a:pt x="795" y="148"/>
                    <a:pt x="806" y="139"/>
                  </a:cubicBezTo>
                  <a:cubicBezTo>
                    <a:pt x="818" y="131"/>
                    <a:pt x="816" y="120"/>
                    <a:pt x="809" y="109"/>
                  </a:cubicBezTo>
                  <a:cubicBezTo>
                    <a:pt x="803" y="99"/>
                    <a:pt x="816" y="102"/>
                    <a:pt x="832" y="93"/>
                  </a:cubicBezTo>
                  <a:cubicBezTo>
                    <a:pt x="848" y="84"/>
                    <a:pt x="832" y="74"/>
                    <a:pt x="844" y="70"/>
                  </a:cubicBezTo>
                  <a:cubicBezTo>
                    <a:pt x="855" y="65"/>
                    <a:pt x="848" y="55"/>
                    <a:pt x="836" y="53"/>
                  </a:cubicBezTo>
                  <a:cubicBezTo>
                    <a:pt x="823" y="50"/>
                    <a:pt x="827" y="65"/>
                    <a:pt x="823" y="67"/>
                  </a:cubicBezTo>
                  <a:cubicBezTo>
                    <a:pt x="818" y="68"/>
                    <a:pt x="813" y="47"/>
                    <a:pt x="809" y="48"/>
                  </a:cubicBezTo>
                  <a:cubicBezTo>
                    <a:pt x="805" y="49"/>
                    <a:pt x="791" y="69"/>
                    <a:pt x="783" y="59"/>
                  </a:cubicBezTo>
                  <a:cubicBezTo>
                    <a:pt x="775" y="49"/>
                    <a:pt x="731" y="40"/>
                    <a:pt x="714" y="38"/>
                  </a:cubicBezTo>
                  <a:cubicBezTo>
                    <a:pt x="697" y="35"/>
                    <a:pt x="692" y="13"/>
                    <a:pt x="681" y="17"/>
                  </a:cubicBezTo>
                  <a:cubicBezTo>
                    <a:pt x="671" y="21"/>
                    <a:pt x="683" y="28"/>
                    <a:pt x="695" y="41"/>
                  </a:cubicBezTo>
                  <a:cubicBezTo>
                    <a:pt x="706" y="53"/>
                    <a:pt x="656" y="62"/>
                    <a:pt x="641" y="57"/>
                  </a:cubicBezTo>
                  <a:cubicBezTo>
                    <a:pt x="626" y="53"/>
                    <a:pt x="643" y="68"/>
                    <a:pt x="631" y="67"/>
                  </a:cubicBezTo>
                  <a:cubicBezTo>
                    <a:pt x="618" y="67"/>
                    <a:pt x="616" y="88"/>
                    <a:pt x="606" y="99"/>
                  </a:cubicBezTo>
                  <a:cubicBezTo>
                    <a:pt x="596" y="110"/>
                    <a:pt x="603" y="118"/>
                    <a:pt x="592" y="125"/>
                  </a:cubicBezTo>
                  <a:cubicBezTo>
                    <a:pt x="581" y="132"/>
                    <a:pt x="580" y="140"/>
                    <a:pt x="593" y="155"/>
                  </a:cubicBezTo>
                  <a:cubicBezTo>
                    <a:pt x="607" y="169"/>
                    <a:pt x="587" y="170"/>
                    <a:pt x="575" y="159"/>
                  </a:cubicBezTo>
                  <a:cubicBezTo>
                    <a:pt x="564" y="147"/>
                    <a:pt x="552" y="147"/>
                    <a:pt x="553" y="160"/>
                  </a:cubicBezTo>
                  <a:cubicBezTo>
                    <a:pt x="553" y="173"/>
                    <a:pt x="539" y="167"/>
                    <a:pt x="541" y="152"/>
                  </a:cubicBezTo>
                  <a:cubicBezTo>
                    <a:pt x="543" y="138"/>
                    <a:pt x="525" y="145"/>
                    <a:pt x="522" y="136"/>
                  </a:cubicBezTo>
                  <a:cubicBezTo>
                    <a:pt x="518" y="127"/>
                    <a:pt x="502" y="113"/>
                    <a:pt x="492" y="114"/>
                  </a:cubicBezTo>
                  <a:cubicBezTo>
                    <a:pt x="482" y="115"/>
                    <a:pt x="482" y="126"/>
                    <a:pt x="472" y="126"/>
                  </a:cubicBezTo>
                  <a:cubicBezTo>
                    <a:pt x="461" y="126"/>
                    <a:pt x="459" y="131"/>
                    <a:pt x="461" y="142"/>
                  </a:cubicBezTo>
                  <a:cubicBezTo>
                    <a:pt x="462" y="153"/>
                    <a:pt x="445" y="141"/>
                    <a:pt x="433" y="143"/>
                  </a:cubicBezTo>
                  <a:cubicBezTo>
                    <a:pt x="422" y="145"/>
                    <a:pt x="433" y="158"/>
                    <a:pt x="427" y="159"/>
                  </a:cubicBezTo>
                  <a:cubicBezTo>
                    <a:pt x="421" y="159"/>
                    <a:pt x="421" y="170"/>
                    <a:pt x="411" y="170"/>
                  </a:cubicBezTo>
                  <a:cubicBezTo>
                    <a:pt x="401" y="170"/>
                    <a:pt x="402" y="193"/>
                    <a:pt x="404" y="205"/>
                  </a:cubicBezTo>
                  <a:cubicBezTo>
                    <a:pt x="405" y="216"/>
                    <a:pt x="388" y="199"/>
                    <a:pt x="378" y="202"/>
                  </a:cubicBezTo>
                  <a:cubicBezTo>
                    <a:pt x="368" y="205"/>
                    <a:pt x="380" y="216"/>
                    <a:pt x="383" y="229"/>
                  </a:cubicBezTo>
                  <a:cubicBezTo>
                    <a:pt x="387" y="242"/>
                    <a:pt x="378" y="241"/>
                    <a:pt x="373" y="247"/>
                  </a:cubicBezTo>
                  <a:cubicBezTo>
                    <a:pt x="367" y="252"/>
                    <a:pt x="358" y="232"/>
                    <a:pt x="358" y="220"/>
                  </a:cubicBezTo>
                  <a:cubicBezTo>
                    <a:pt x="358" y="208"/>
                    <a:pt x="345" y="219"/>
                    <a:pt x="331" y="234"/>
                  </a:cubicBezTo>
                  <a:cubicBezTo>
                    <a:pt x="317" y="249"/>
                    <a:pt x="336" y="272"/>
                    <a:pt x="330" y="276"/>
                  </a:cubicBezTo>
                  <a:cubicBezTo>
                    <a:pt x="323" y="279"/>
                    <a:pt x="295" y="306"/>
                    <a:pt x="279" y="325"/>
                  </a:cubicBezTo>
                  <a:cubicBezTo>
                    <a:pt x="263" y="345"/>
                    <a:pt x="227" y="333"/>
                    <a:pt x="217" y="343"/>
                  </a:cubicBezTo>
                  <a:cubicBezTo>
                    <a:pt x="206" y="352"/>
                    <a:pt x="194" y="345"/>
                    <a:pt x="183" y="354"/>
                  </a:cubicBezTo>
                  <a:cubicBezTo>
                    <a:pt x="172" y="362"/>
                    <a:pt x="152" y="379"/>
                    <a:pt x="149" y="368"/>
                  </a:cubicBezTo>
                  <a:cubicBezTo>
                    <a:pt x="147" y="358"/>
                    <a:pt x="119" y="366"/>
                    <a:pt x="107" y="379"/>
                  </a:cubicBezTo>
                  <a:cubicBezTo>
                    <a:pt x="96" y="391"/>
                    <a:pt x="77" y="402"/>
                    <a:pt x="64" y="403"/>
                  </a:cubicBezTo>
                  <a:cubicBezTo>
                    <a:pt x="50" y="404"/>
                    <a:pt x="50" y="424"/>
                    <a:pt x="45" y="428"/>
                  </a:cubicBezTo>
                  <a:cubicBezTo>
                    <a:pt x="39" y="433"/>
                    <a:pt x="41" y="412"/>
                    <a:pt x="41" y="407"/>
                  </a:cubicBezTo>
                  <a:cubicBezTo>
                    <a:pt x="41" y="401"/>
                    <a:pt x="29" y="416"/>
                    <a:pt x="23" y="432"/>
                  </a:cubicBezTo>
                  <a:cubicBezTo>
                    <a:pt x="18" y="449"/>
                    <a:pt x="36" y="455"/>
                    <a:pt x="25" y="472"/>
                  </a:cubicBezTo>
                  <a:cubicBezTo>
                    <a:pt x="13" y="489"/>
                    <a:pt x="2" y="506"/>
                    <a:pt x="18" y="528"/>
                  </a:cubicBezTo>
                  <a:cubicBezTo>
                    <a:pt x="35" y="550"/>
                    <a:pt x="44" y="564"/>
                    <a:pt x="39" y="575"/>
                  </a:cubicBezTo>
                  <a:cubicBezTo>
                    <a:pt x="33" y="586"/>
                    <a:pt x="22" y="553"/>
                    <a:pt x="18" y="557"/>
                  </a:cubicBezTo>
                  <a:cubicBezTo>
                    <a:pt x="14" y="561"/>
                    <a:pt x="32" y="575"/>
                    <a:pt x="28" y="582"/>
                  </a:cubicBezTo>
                  <a:cubicBezTo>
                    <a:pt x="23" y="589"/>
                    <a:pt x="6" y="556"/>
                    <a:pt x="3" y="563"/>
                  </a:cubicBezTo>
                  <a:cubicBezTo>
                    <a:pt x="0" y="570"/>
                    <a:pt x="38" y="623"/>
                    <a:pt x="39" y="643"/>
                  </a:cubicBezTo>
                  <a:cubicBezTo>
                    <a:pt x="39" y="662"/>
                    <a:pt x="70" y="681"/>
                    <a:pt x="68" y="709"/>
                  </a:cubicBezTo>
                  <a:cubicBezTo>
                    <a:pt x="67" y="737"/>
                    <a:pt x="95" y="783"/>
                    <a:pt x="100" y="790"/>
                  </a:cubicBezTo>
                  <a:cubicBezTo>
                    <a:pt x="104" y="797"/>
                    <a:pt x="89" y="815"/>
                    <a:pt x="92" y="836"/>
                  </a:cubicBezTo>
                  <a:cubicBezTo>
                    <a:pt x="95" y="857"/>
                    <a:pt x="85" y="865"/>
                    <a:pt x="71" y="865"/>
                  </a:cubicBezTo>
                  <a:cubicBezTo>
                    <a:pt x="58" y="865"/>
                    <a:pt x="66" y="887"/>
                    <a:pt x="81" y="889"/>
                  </a:cubicBezTo>
                  <a:cubicBezTo>
                    <a:pt x="96" y="890"/>
                    <a:pt x="90" y="900"/>
                    <a:pt x="107" y="911"/>
                  </a:cubicBezTo>
                  <a:cubicBezTo>
                    <a:pt x="123" y="922"/>
                    <a:pt x="162" y="918"/>
                    <a:pt x="175" y="918"/>
                  </a:cubicBezTo>
                  <a:cubicBezTo>
                    <a:pt x="188" y="918"/>
                    <a:pt x="192" y="898"/>
                    <a:pt x="210" y="897"/>
                  </a:cubicBezTo>
                  <a:cubicBezTo>
                    <a:pt x="228" y="896"/>
                    <a:pt x="227" y="891"/>
                    <a:pt x="235" y="880"/>
                  </a:cubicBezTo>
                  <a:cubicBezTo>
                    <a:pt x="244" y="869"/>
                    <a:pt x="284" y="872"/>
                    <a:pt x="326" y="875"/>
                  </a:cubicBezTo>
                  <a:cubicBezTo>
                    <a:pt x="367" y="877"/>
                    <a:pt x="385" y="864"/>
                    <a:pt x="391" y="847"/>
                  </a:cubicBezTo>
                  <a:cubicBezTo>
                    <a:pt x="397" y="833"/>
                    <a:pt x="426" y="832"/>
                    <a:pt x="438" y="821"/>
                  </a:cubicBezTo>
                  <a:cubicBezTo>
                    <a:pt x="450" y="810"/>
                    <a:pt x="460" y="809"/>
                    <a:pt x="490" y="811"/>
                  </a:cubicBezTo>
                  <a:cubicBezTo>
                    <a:pt x="521" y="812"/>
                    <a:pt x="549" y="796"/>
                    <a:pt x="568" y="788"/>
                  </a:cubicBezTo>
                  <a:cubicBezTo>
                    <a:pt x="588" y="780"/>
                    <a:pt x="624" y="783"/>
                    <a:pt x="642" y="779"/>
                  </a:cubicBezTo>
                  <a:cubicBezTo>
                    <a:pt x="661" y="774"/>
                    <a:pt x="664" y="802"/>
                    <a:pt x="685" y="800"/>
                  </a:cubicBezTo>
                  <a:cubicBezTo>
                    <a:pt x="706" y="797"/>
                    <a:pt x="716" y="806"/>
                    <a:pt x="727" y="805"/>
                  </a:cubicBezTo>
                  <a:cubicBezTo>
                    <a:pt x="738" y="804"/>
                    <a:pt x="736" y="813"/>
                    <a:pt x="747" y="815"/>
                  </a:cubicBezTo>
                  <a:cubicBezTo>
                    <a:pt x="758" y="818"/>
                    <a:pt x="756" y="827"/>
                    <a:pt x="749" y="837"/>
                  </a:cubicBezTo>
                  <a:cubicBezTo>
                    <a:pt x="742" y="847"/>
                    <a:pt x="766" y="847"/>
                    <a:pt x="780" y="867"/>
                  </a:cubicBezTo>
                  <a:cubicBezTo>
                    <a:pt x="795" y="887"/>
                    <a:pt x="781" y="890"/>
                    <a:pt x="789" y="906"/>
                  </a:cubicBezTo>
                  <a:cubicBezTo>
                    <a:pt x="797" y="921"/>
                    <a:pt x="802" y="918"/>
                    <a:pt x="818" y="896"/>
                  </a:cubicBezTo>
                  <a:cubicBezTo>
                    <a:pt x="834" y="874"/>
                    <a:pt x="851" y="888"/>
                    <a:pt x="853" y="869"/>
                  </a:cubicBezTo>
                  <a:cubicBezTo>
                    <a:pt x="855" y="850"/>
                    <a:pt x="872" y="829"/>
                    <a:pt x="883" y="838"/>
                  </a:cubicBezTo>
                  <a:cubicBezTo>
                    <a:pt x="894" y="847"/>
                    <a:pt x="875" y="852"/>
                    <a:pt x="868" y="888"/>
                  </a:cubicBezTo>
                  <a:cubicBezTo>
                    <a:pt x="861" y="924"/>
                    <a:pt x="848" y="905"/>
                    <a:pt x="846" y="915"/>
                  </a:cubicBezTo>
                  <a:cubicBezTo>
                    <a:pt x="844" y="925"/>
                    <a:pt x="879" y="931"/>
                    <a:pt x="879" y="912"/>
                  </a:cubicBezTo>
                  <a:cubicBezTo>
                    <a:pt x="879" y="893"/>
                    <a:pt x="885" y="885"/>
                    <a:pt x="898" y="902"/>
                  </a:cubicBezTo>
                  <a:cubicBezTo>
                    <a:pt x="912" y="919"/>
                    <a:pt x="890" y="933"/>
                    <a:pt x="894" y="941"/>
                  </a:cubicBezTo>
                  <a:cubicBezTo>
                    <a:pt x="897" y="949"/>
                    <a:pt x="912" y="939"/>
                    <a:pt x="919" y="939"/>
                  </a:cubicBezTo>
                  <a:cubicBezTo>
                    <a:pt x="933" y="941"/>
                    <a:pt x="952" y="971"/>
                    <a:pt x="949" y="988"/>
                  </a:cubicBezTo>
                  <a:cubicBezTo>
                    <a:pt x="946" y="1004"/>
                    <a:pt x="941" y="1020"/>
                    <a:pt x="968" y="1033"/>
                  </a:cubicBezTo>
                  <a:cubicBezTo>
                    <a:pt x="994" y="1046"/>
                    <a:pt x="984" y="1049"/>
                    <a:pt x="1004" y="1049"/>
                  </a:cubicBezTo>
                  <a:cubicBezTo>
                    <a:pt x="1023" y="1049"/>
                    <a:pt x="1064" y="1064"/>
                    <a:pt x="1075" y="1074"/>
                  </a:cubicBezTo>
                  <a:cubicBezTo>
                    <a:pt x="1085" y="1083"/>
                    <a:pt x="1114" y="1067"/>
                    <a:pt x="1119" y="1048"/>
                  </a:cubicBezTo>
                  <a:cubicBezTo>
                    <a:pt x="1124" y="1029"/>
                    <a:pt x="1145" y="1047"/>
                    <a:pt x="1134" y="1053"/>
                  </a:cubicBezTo>
                  <a:cubicBezTo>
                    <a:pt x="1123" y="1059"/>
                    <a:pt x="1139" y="1074"/>
                    <a:pt x="1140" y="1064"/>
                  </a:cubicBezTo>
                  <a:cubicBezTo>
                    <a:pt x="1141" y="1054"/>
                    <a:pt x="1146" y="1045"/>
                    <a:pt x="1149" y="1057"/>
                  </a:cubicBezTo>
                  <a:cubicBezTo>
                    <a:pt x="1153" y="1069"/>
                    <a:pt x="1167" y="1069"/>
                    <a:pt x="1173" y="1078"/>
                  </a:cubicBezTo>
                  <a:cubicBezTo>
                    <a:pt x="1178" y="1088"/>
                    <a:pt x="1185" y="1095"/>
                    <a:pt x="1185" y="1087"/>
                  </a:cubicBezTo>
                  <a:cubicBezTo>
                    <a:pt x="1185" y="1079"/>
                    <a:pt x="1188" y="1072"/>
                    <a:pt x="1200" y="1067"/>
                  </a:cubicBezTo>
                  <a:cubicBezTo>
                    <a:pt x="1213" y="1063"/>
                    <a:pt x="1220" y="1054"/>
                    <a:pt x="1234" y="1043"/>
                  </a:cubicBezTo>
                  <a:cubicBezTo>
                    <a:pt x="1247" y="1032"/>
                    <a:pt x="1302" y="1030"/>
                    <a:pt x="1307" y="1030"/>
                  </a:cubicBezTo>
                  <a:cubicBezTo>
                    <a:pt x="1312" y="1030"/>
                    <a:pt x="1316" y="983"/>
                    <a:pt x="1319" y="959"/>
                  </a:cubicBezTo>
                  <a:cubicBezTo>
                    <a:pt x="1322" y="935"/>
                    <a:pt x="1342" y="931"/>
                    <a:pt x="1345" y="905"/>
                  </a:cubicBezTo>
                  <a:cubicBezTo>
                    <a:pt x="1348" y="879"/>
                    <a:pt x="1376" y="832"/>
                    <a:pt x="1383" y="829"/>
                  </a:cubicBezTo>
                  <a:cubicBezTo>
                    <a:pt x="1390" y="827"/>
                    <a:pt x="1403" y="820"/>
                    <a:pt x="1404" y="805"/>
                  </a:cubicBezTo>
                  <a:cubicBezTo>
                    <a:pt x="1404" y="790"/>
                    <a:pt x="1422" y="774"/>
                    <a:pt x="1422" y="756"/>
                  </a:cubicBezTo>
                  <a:cubicBezTo>
                    <a:pt x="1422" y="738"/>
                    <a:pt x="1433" y="717"/>
                    <a:pt x="1431" y="712"/>
                  </a:cubicBezTo>
                  <a:cubicBezTo>
                    <a:pt x="1429" y="706"/>
                    <a:pt x="1423" y="689"/>
                    <a:pt x="1435" y="677"/>
                  </a:cubicBezTo>
                  <a:cubicBezTo>
                    <a:pt x="1447" y="664"/>
                    <a:pt x="1430" y="649"/>
                    <a:pt x="1436" y="645"/>
                  </a:cubicBezTo>
                  <a:close/>
                  <a:moveTo>
                    <a:pt x="655" y="34"/>
                  </a:moveTo>
                  <a:cubicBezTo>
                    <a:pt x="653" y="24"/>
                    <a:pt x="598" y="35"/>
                    <a:pt x="610" y="45"/>
                  </a:cubicBezTo>
                  <a:cubicBezTo>
                    <a:pt x="617" y="51"/>
                    <a:pt x="656" y="43"/>
                    <a:pt x="655" y="34"/>
                  </a:cubicBezTo>
                  <a:close/>
                  <a:moveTo>
                    <a:pt x="830" y="957"/>
                  </a:moveTo>
                  <a:cubicBezTo>
                    <a:pt x="839" y="965"/>
                    <a:pt x="868" y="963"/>
                    <a:pt x="873" y="952"/>
                  </a:cubicBezTo>
                  <a:cubicBezTo>
                    <a:pt x="877" y="941"/>
                    <a:pt x="823" y="950"/>
                    <a:pt x="830" y="957"/>
                  </a:cubicBezTo>
                  <a:close/>
                  <a:moveTo>
                    <a:pt x="1183" y="1174"/>
                  </a:moveTo>
                  <a:cubicBezTo>
                    <a:pt x="1162" y="1177"/>
                    <a:pt x="1130" y="1155"/>
                    <a:pt x="1123" y="1157"/>
                  </a:cubicBezTo>
                  <a:cubicBezTo>
                    <a:pt x="1114" y="1159"/>
                    <a:pt x="1150" y="1213"/>
                    <a:pt x="1139" y="1227"/>
                  </a:cubicBezTo>
                  <a:cubicBezTo>
                    <a:pt x="1128" y="1241"/>
                    <a:pt x="1171" y="1279"/>
                    <a:pt x="1186" y="1282"/>
                  </a:cubicBezTo>
                  <a:cubicBezTo>
                    <a:pt x="1201" y="1284"/>
                    <a:pt x="1195" y="1267"/>
                    <a:pt x="1206" y="1268"/>
                  </a:cubicBezTo>
                  <a:cubicBezTo>
                    <a:pt x="1216" y="1269"/>
                    <a:pt x="1212" y="1258"/>
                    <a:pt x="1213" y="1250"/>
                  </a:cubicBezTo>
                  <a:cubicBezTo>
                    <a:pt x="1215" y="1242"/>
                    <a:pt x="1225" y="1258"/>
                    <a:pt x="1234" y="1254"/>
                  </a:cubicBezTo>
                  <a:cubicBezTo>
                    <a:pt x="1242" y="1249"/>
                    <a:pt x="1231" y="1215"/>
                    <a:pt x="1244" y="1215"/>
                  </a:cubicBezTo>
                  <a:cubicBezTo>
                    <a:pt x="1256" y="1215"/>
                    <a:pt x="1246" y="1175"/>
                    <a:pt x="1242" y="1162"/>
                  </a:cubicBezTo>
                  <a:cubicBezTo>
                    <a:pt x="1238" y="1148"/>
                    <a:pt x="1204" y="1172"/>
                    <a:pt x="1183" y="1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157"/>
            <p:cNvSpPr>
              <a:spLocks noEditPoints="1"/>
            </p:cNvSpPr>
            <p:nvPr/>
          </p:nvSpPr>
          <p:spPr bwMode="auto">
            <a:xfrm>
              <a:off x="19227801" y="10915650"/>
              <a:ext cx="568325" cy="677863"/>
            </a:xfrm>
            <a:custGeom>
              <a:avLst/>
              <a:gdLst>
                <a:gd name="T0" fmla="*/ 271 w 439"/>
                <a:gd name="T1" fmla="*/ 253 h 524"/>
                <a:gd name="T2" fmla="*/ 243 w 439"/>
                <a:gd name="T3" fmla="*/ 262 h 524"/>
                <a:gd name="T4" fmla="*/ 209 w 439"/>
                <a:gd name="T5" fmla="*/ 248 h 524"/>
                <a:gd name="T6" fmla="*/ 191 w 439"/>
                <a:gd name="T7" fmla="*/ 278 h 524"/>
                <a:gd name="T8" fmla="*/ 162 w 439"/>
                <a:gd name="T9" fmla="*/ 327 h 524"/>
                <a:gd name="T10" fmla="*/ 66 w 439"/>
                <a:gd name="T11" fmla="*/ 391 h 524"/>
                <a:gd name="T12" fmla="*/ 21 w 439"/>
                <a:gd name="T13" fmla="*/ 433 h 524"/>
                <a:gd name="T14" fmla="*/ 12 w 439"/>
                <a:gd name="T15" fmla="*/ 472 h 524"/>
                <a:gd name="T16" fmla="*/ 44 w 439"/>
                <a:gd name="T17" fmla="*/ 486 h 524"/>
                <a:gd name="T18" fmla="*/ 69 w 439"/>
                <a:gd name="T19" fmla="*/ 496 h 524"/>
                <a:gd name="T20" fmla="*/ 133 w 439"/>
                <a:gd name="T21" fmla="*/ 481 h 524"/>
                <a:gd name="T22" fmla="*/ 157 w 439"/>
                <a:gd name="T23" fmla="*/ 440 h 524"/>
                <a:gd name="T24" fmla="*/ 175 w 439"/>
                <a:gd name="T25" fmla="*/ 404 h 524"/>
                <a:gd name="T26" fmla="*/ 214 w 439"/>
                <a:gd name="T27" fmla="*/ 380 h 524"/>
                <a:gd name="T28" fmla="*/ 225 w 439"/>
                <a:gd name="T29" fmla="*/ 361 h 524"/>
                <a:gd name="T30" fmla="*/ 249 w 439"/>
                <a:gd name="T31" fmla="*/ 328 h 524"/>
                <a:gd name="T32" fmla="*/ 276 w 439"/>
                <a:gd name="T33" fmla="*/ 282 h 524"/>
                <a:gd name="T34" fmla="*/ 271 w 439"/>
                <a:gd name="T35" fmla="*/ 253 h 524"/>
                <a:gd name="T36" fmla="*/ 46 w 439"/>
                <a:gd name="T37" fmla="*/ 522 h 524"/>
                <a:gd name="T38" fmla="*/ 59 w 439"/>
                <a:gd name="T39" fmla="*/ 507 h 524"/>
                <a:gd name="T40" fmla="*/ 46 w 439"/>
                <a:gd name="T41" fmla="*/ 522 h 524"/>
                <a:gd name="T42" fmla="*/ 399 w 439"/>
                <a:gd name="T43" fmla="*/ 128 h 524"/>
                <a:gd name="T44" fmla="*/ 364 w 439"/>
                <a:gd name="T45" fmla="*/ 124 h 524"/>
                <a:gd name="T46" fmla="*/ 343 w 439"/>
                <a:gd name="T47" fmla="*/ 103 h 524"/>
                <a:gd name="T48" fmla="*/ 328 w 439"/>
                <a:gd name="T49" fmla="*/ 75 h 524"/>
                <a:gd name="T50" fmla="*/ 327 w 439"/>
                <a:gd name="T51" fmla="*/ 95 h 524"/>
                <a:gd name="T52" fmla="*/ 313 w 439"/>
                <a:gd name="T53" fmla="*/ 88 h 524"/>
                <a:gd name="T54" fmla="*/ 300 w 439"/>
                <a:gd name="T55" fmla="*/ 64 h 524"/>
                <a:gd name="T56" fmla="*/ 286 w 439"/>
                <a:gd name="T57" fmla="*/ 32 h 524"/>
                <a:gd name="T58" fmla="*/ 243 w 439"/>
                <a:gd name="T59" fmla="*/ 0 h 524"/>
                <a:gd name="T60" fmla="*/ 254 w 439"/>
                <a:gd name="T61" fmla="*/ 37 h 524"/>
                <a:gd name="T62" fmla="*/ 278 w 439"/>
                <a:gd name="T63" fmla="*/ 62 h 524"/>
                <a:gd name="T64" fmla="*/ 299 w 439"/>
                <a:gd name="T65" fmla="*/ 90 h 524"/>
                <a:gd name="T66" fmla="*/ 293 w 439"/>
                <a:gd name="T67" fmla="*/ 142 h 524"/>
                <a:gd name="T68" fmla="*/ 264 w 439"/>
                <a:gd name="T69" fmla="*/ 174 h 524"/>
                <a:gd name="T70" fmla="*/ 311 w 439"/>
                <a:gd name="T71" fmla="*/ 216 h 524"/>
                <a:gd name="T72" fmla="*/ 301 w 439"/>
                <a:gd name="T73" fmla="*/ 273 h 524"/>
                <a:gd name="T74" fmla="*/ 333 w 439"/>
                <a:gd name="T75" fmla="*/ 277 h 524"/>
                <a:gd name="T76" fmla="*/ 372 w 439"/>
                <a:gd name="T77" fmla="*/ 223 h 524"/>
                <a:gd name="T78" fmla="*/ 383 w 439"/>
                <a:gd name="T79" fmla="*/ 186 h 524"/>
                <a:gd name="T80" fmla="*/ 406 w 439"/>
                <a:gd name="T81" fmla="*/ 178 h 524"/>
                <a:gd name="T82" fmla="*/ 421 w 439"/>
                <a:gd name="T83" fmla="*/ 157 h 524"/>
                <a:gd name="T84" fmla="*/ 433 w 439"/>
                <a:gd name="T85" fmla="*/ 126 h 524"/>
                <a:gd name="T86" fmla="*/ 399 w 439"/>
                <a:gd name="T87" fmla="*/ 12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9" h="524">
                  <a:moveTo>
                    <a:pt x="271" y="253"/>
                  </a:moveTo>
                  <a:cubicBezTo>
                    <a:pt x="261" y="245"/>
                    <a:pt x="255" y="256"/>
                    <a:pt x="243" y="262"/>
                  </a:cubicBezTo>
                  <a:cubicBezTo>
                    <a:pt x="232" y="267"/>
                    <a:pt x="224" y="236"/>
                    <a:pt x="209" y="248"/>
                  </a:cubicBezTo>
                  <a:cubicBezTo>
                    <a:pt x="194" y="259"/>
                    <a:pt x="207" y="264"/>
                    <a:pt x="191" y="278"/>
                  </a:cubicBezTo>
                  <a:cubicBezTo>
                    <a:pt x="175" y="292"/>
                    <a:pt x="182" y="297"/>
                    <a:pt x="162" y="327"/>
                  </a:cubicBezTo>
                  <a:cubicBezTo>
                    <a:pt x="143" y="358"/>
                    <a:pt x="76" y="375"/>
                    <a:pt x="66" y="391"/>
                  </a:cubicBezTo>
                  <a:cubicBezTo>
                    <a:pt x="55" y="408"/>
                    <a:pt x="22" y="421"/>
                    <a:pt x="21" y="433"/>
                  </a:cubicBezTo>
                  <a:cubicBezTo>
                    <a:pt x="20" y="446"/>
                    <a:pt x="0" y="455"/>
                    <a:pt x="12" y="472"/>
                  </a:cubicBezTo>
                  <a:cubicBezTo>
                    <a:pt x="21" y="485"/>
                    <a:pt x="34" y="475"/>
                    <a:pt x="44" y="486"/>
                  </a:cubicBezTo>
                  <a:cubicBezTo>
                    <a:pt x="54" y="496"/>
                    <a:pt x="64" y="487"/>
                    <a:pt x="69" y="496"/>
                  </a:cubicBezTo>
                  <a:cubicBezTo>
                    <a:pt x="73" y="504"/>
                    <a:pt x="108" y="504"/>
                    <a:pt x="133" y="481"/>
                  </a:cubicBezTo>
                  <a:cubicBezTo>
                    <a:pt x="159" y="458"/>
                    <a:pt x="147" y="447"/>
                    <a:pt x="157" y="440"/>
                  </a:cubicBezTo>
                  <a:cubicBezTo>
                    <a:pt x="167" y="434"/>
                    <a:pt x="168" y="415"/>
                    <a:pt x="175" y="404"/>
                  </a:cubicBezTo>
                  <a:cubicBezTo>
                    <a:pt x="181" y="392"/>
                    <a:pt x="186" y="380"/>
                    <a:pt x="214" y="380"/>
                  </a:cubicBezTo>
                  <a:cubicBezTo>
                    <a:pt x="242" y="380"/>
                    <a:pt x="227" y="374"/>
                    <a:pt x="225" y="361"/>
                  </a:cubicBezTo>
                  <a:cubicBezTo>
                    <a:pt x="224" y="348"/>
                    <a:pt x="249" y="345"/>
                    <a:pt x="249" y="328"/>
                  </a:cubicBezTo>
                  <a:cubicBezTo>
                    <a:pt x="249" y="311"/>
                    <a:pt x="283" y="295"/>
                    <a:pt x="276" y="282"/>
                  </a:cubicBezTo>
                  <a:cubicBezTo>
                    <a:pt x="269" y="269"/>
                    <a:pt x="282" y="261"/>
                    <a:pt x="271" y="253"/>
                  </a:cubicBezTo>
                  <a:close/>
                  <a:moveTo>
                    <a:pt x="46" y="522"/>
                  </a:moveTo>
                  <a:cubicBezTo>
                    <a:pt x="51" y="524"/>
                    <a:pt x="69" y="519"/>
                    <a:pt x="59" y="507"/>
                  </a:cubicBezTo>
                  <a:cubicBezTo>
                    <a:pt x="49" y="494"/>
                    <a:pt x="33" y="519"/>
                    <a:pt x="46" y="522"/>
                  </a:cubicBezTo>
                  <a:close/>
                  <a:moveTo>
                    <a:pt x="399" y="128"/>
                  </a:moveTo>
                  <a:cubicBezTo>
                    <a:pt x="392" y="139"/>
                    <a:pt x="378" y="124"/>
                    <a:pt x="364" y="124"/>
                  </a:cubicBezTo>
                  <a:cubicBezTo>
                    <a:pt x="351" y="124"/>
                    <a:pt x="343" y="115"/>
                    <a:pt x="343" y="103"/>
                  </a:cubicBezTo>
                  <a:cubicBezTo>
                    <a:pt x="343" y="92"/>
                    <a:pt x="340" y="75"/>
                    <a:pt x="328" y="75"/>
                  </a:cubicBezTo>
                  <a:cubicBezTo>
                    <a:pt x="315" y="76"/>
                    <a:pt x="332" y="89"/>
                    <a:pt x="327" y="95"/>
                  </a:cubicBezTo>
                  <a:cubicBezTo>
                    <a:pt x="322" y="101"/>
                    <a:pt x="319" y="88"/>
                    <a:pt x="313" y="88"/>
                  </a:cubicBezTo>
                  <a:cubicBezTo>
                    <a:pt x="307" y="88"/>
                    <a:pt x="300" y="79"/>
                    <a:pt x="300" y="64"/>
                  </a:cubicBezTo>
                  <a:cubicBezTo>
                    <a:pt x="300" y="48"/>
                    <a:pt x="286" y="50"/>
                    <a:pt x="286" y="32"/>
                  </a:cubicBezTo>
                  <a:cubicBezTo>
                    <a:pt x="286" y="14"/>
                    <a:pt x="258" y="0"/>
                    <a:pt x="243" y="0"/>
                  </a:cubicBezTo>
                  <a:cubicBezTo>
                    <a:pt x="227" y="0"/>
                    <a:pt x="246" y="28"/>
                    <a:pt x="254" y="37"/>
                  </a:cubicBezTo>
                  <a:cubicBezTo>
                    <a:pt x="261" y="46"/>
                    <a:pt x="278" y="55"/>
                    <a:pt x="278" y="62"/>
                  </a:cubicBezTo>
                  <a:cubicBezTo>
                    <a:pt x="277" y="69"/>
                    <a:pt x="289" y="87"/>
                    <a:pt x="299" y="90"/>
                  </a:cubicBezTo>
                  <a:cubicBezTo>
                    <a:pt x="308" y="93"/>
                    <a:pt x="293" y="121"/>
                    <a:pt x="293" y="142"/>
                  </a:cubicBezTo>
                  <a:cubicBezTo>
                    <a:pt x="293" y="164"/>
                    <a:pt x="276" y="160"/>
                    <a:pt x="264" y="174"/>
                  </a:cubicBezTo>
                  <a:cubicBezTo>
                    <a:pt x="253" y="188"/>
                    <a:pt x="294" y="202"/>
                    <a:pt x="311" y="216"/>
                  </a:cubicBezTo>
                  <a:cubicBezTo>
                    <a:pt x="328" y="231"/>
                    <a:pt x="297" y="265"/>
                    <a:pt x="301" y="273"/>
                  </a:cubicBezTo>
                  <a:cubicBezTo>
                    <a:pt x="303" y="277"/>
                    <a:pt x="315" y="282"/>
                    <a:pt x="333" y="277"/>
                  </a:cubicBezTo>
                  <a:cubicBezTo>
                    <a:pt x="351" y="273"/>
                    <a:pt x="360" y="234"/>
                    <a:pt x="372" y="223"/>
                  </a:cubicBezTo>
                  <a:cubicBezTo>
                    <a:pt x="385" y="212"/>
                    <a:pt x="377" y="195"/>
                    <a:pt x="383" y="186"/>
                  </a:cubicBezTo>
                  <a:cubicBezTo>
                    <a:pt x="389" y="177"/>
                    <a:pt x="398" y="178"/>
                    <a:pt x="406" y="178"/>
                  </a:cubicBezTo>
                  <a:cubicBezTo>
                    <a:pt x="415" y="178"/>
                    <a:pt x="410" y="157"/>
                    <a:pt x="421" y="157"/>
                  </a:cubicBezTo>
                  <a:cubicBezTo>
                    <a:pt x="432" y="157"/>
                    <a:pt x="427" y="142"/>
                    <a:pt x="433" y="126"/>
                  </a:cubicBezTo>
                  <a:cubicBezTo>
                    <a:pt x="439" y="110"/>
                    <a:pt x="406" y="116"/>
                    <a:pt x="399" y="1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158"/>
            <p:cNvSpPr>
              <a:spLocks noEditPoints="1"/>
            </p:cNvSpPr>
            <p:nvPr/>
          </p:nvSpPr>
          <p:spPr bwMode="auto">
            <a:xfrm>
              <a:off x="19726276" y="9993313"/>
              <a:ext cx="125413" cy="112713"/>
            </a:xfrm>
            <a:custGeom>
              <a:avLst/>
              <a:gdLst>
                <a:gd name="T0" fmla="*/ 12 w 97"/>
                <a:gd name="T1" fmla="*/ 74 h 87"/>
                <a:gd name="T2" fmla="*/ 53 w 97"/>
                <a:gd name="T3" fmla="*/ 63 h 87"/>
                <a:gd name="T4" fmla="*/ 12 w 97"/>
                <a:gd name="T5" fmla="*/ 74 h 87"/>
                <a:gd name="T6" fmla="*/ 61 w 97"/>
                <a:gd name="T7" fmla="*/ 33 h 87"/>
                <a:gd name="T8" fmla="*/ 97 w 97"/>
                <a:gd name="T9" fmla="*/ 14 h 87"/>
                <a:gd name="T10" fmla="*/ 61 w 97"/>
                <a:gd name="T11" fmla="*/ 33 h 87"/>
              </a:gdLst>
              <a:ahLst/>
              <a:cxnLst>
                <a:cxn ang="0">
                  <a:pos x="T0" y="T1"/>
                </a:cxn>
                <a:cxn ang="0">
                  <a:pos x="T2" y="T3"/>
                </a:cxn>
                <a:cxn ang="0">
                  <a:pos x="T4" y="T5"/>
                </a:cxn>
                <a:cxn ang="0">
                  <a:pos x="T6" y="T7"/>
                </a:cxn>
                <a:cxn ang="0">
                  <a:pos x="T8" y="T9"/>
                </a:cxn>
                <a:cxn ang="0">
                  <a:pos x="T10" y="T11"/>
                </a:cxn>
              </a:cxnLst>
              <a:rect l="0" t="0" r="r" b="b"/>
              <a:pathLst>
                <a:path w="97" h="87">
                  <a:moveTo>
                    <a:pt x="12" y="74"/>
                  </a:moveTo>
                  <a:cubicBezTo>
                    <a:pt x="26" y="87"/>
                    <a:pt x="52" y="86"/>
                    <a:pt x="53" y="63"/>
                  </a:cubicBezTo>
                  <a:cubicBezTo>
                    <a:pt x="54" y="41"/>
                    <a:pt x="0" y="63"/>
                    <a:pt x="12" y="74"/>
                  </a:cubicBezTo>
                  <a:close/>
                  <a:moveTo>
                    <a:pt x="61" y="33"/>
                  </a:moveTo>
                  <a:cubicBezTo>
                    <a:pt x="69" y="36"/>
                    <a:pt x="97" y="27"/>
                    <a:pt x="97" y="14"/>
                  </a:cubicBezTo>
                  <a:cubicBezTo>
                    <a:pt x="97" y="0"/>
                    <a:pt x="48" y="28"/>
                    <a:pt x="61"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159"/>
            <p:cNvSpPr>
              <a:spLocks/>
            </p:cNvSpPr>
            <p:nvPr/>
          </p:nvSpPr>
          <p:spPr bwMode="auto">
            <a:xfrm>
              <a:off x="14073188" y="7143750"/>
              <a:ext cx="650875" cy="412750"/>
            </a:xfrm>
            <a:custGeom>
              <a:avLst/>
              <a:gdLst>
                <a:gd name="T0" fmla="*/ 500 w 502"/>
                <a:gd name="T1" fmla="*/ 201 h 319"/>
                <a:gd name="T2" fmla="*/ 469 w 502"/>
                <a:gd name="T3" fmla="*/ 190 h 319"/>
                <a:gd name="T4" fmla="*/ 432 w 502"/>
                <a:gd name="T5" fmla="*/ 166 h 319"/>
                <a:gd name="T6" fmla="*/ 392 w 502"/>
                <a:gd name="T7" fmla="*/ 142 h 319"/>
                <a:gd name="T8" fmla="*/ 356 w 502"/>
                <a:gd name="T9" fmla="*/ 116 h 319"/>
                <a:gd name="T10" fmla="*/ 341 w 502"/>
                <a:gd name="T11" fmla="*/ 87 h 319"/>
                <a:gd name="T12" fmla="*/ 326 w 502"/>
                <a:gd name="T13" fmla="*/ 64 h 319"/>
                <a:gd name="T14" fmla="*/ 274 w 502"/>
                <a:gd name="T15" fmla="*/ 58 h 319"/>
                <a:gd name="T16" fmla="*/ 262 w 502"/>
                <a:gd name="T17" fmla="*/ 21 h 319"/>
                <a:gd name="T18" fmla="*/ 235 w 502"/>
                <a:gd name="T19" fmla="*/ 11 h 319"/>
                <a:gd name="T20" fmla="*/ 210 w 502"/>
                <a:gd name="T21" fmla="*/ 5 h 319"/>
                <a:gd name="T22" fmla="*/ 195 w 502"/>
                <a:gd name="T23" fmla="*/ 12 h 319"/>
                <a:gd name="T24" fmla="*/ 183 w 502"/>
                <a:gd name="T25" fmla="*/ 26 h 319"/>
                <a:gd name="T26" fmla="*/ 158 w 502"/>
                <a:gd name="T27" fmla="*/ 45 h 319"/>
                <a:gd name="T28" fmla="*/ 145 w 502"/>
                <a:gd name="T29" fmla="*/ 61 h 319"/>
                <a:gd name="T30" fmla="*/ 120 w 502"/>
                <a:gd name="T31" fmla="*/ 55 h 319"/>
                <a:gd name="T32" fmla="*/ 96 w 502"/>
                <a:gd name="T33" fmla="*/ 49 h 319"/>
                <a:gd name="T34" fmla="*/ 53 w 502"/>
                <a:gd name="T35" fmla="*/ 16 h 319"/>
                <a:gd name="T36" fmla="*/ 16 w 502"/>
                <a:gd name="T37" fmla="*/ 35 h 319"/>
                <a:gd name="T38" fmla="*/ 33 w 502"/>
                <a:gd name="T39" fmla="*/ 29 h 319"/>
                <a:gd name="T40" fmla="*/ 60 w 502"/>
                <a:gd name="T41" fmla="*/ 61 h 319"/>
                <a:gd name="T42" fmla="*/ 77 w 502"/>
                <a:gd name="T43" fmla="*/ 82 h 319"/>
                <a:gd name="T44" fmla="*/ 41 w 502"/>
                <a:gd name="T45" fmla="*/ 89 h 319"/>
                <a:gd name="T46" fmla="*/ 9 w 502"/>
                <a:gd name="T47" fmla="*/ 89 h 319"/>
                <a:gd name="T48" fmla="*/ 16 w 502"/>
                <a:gd name="T49" fmla="*/ 118 h 319"/>
                <a:gd name="T50" fmla="*/ 18 w 502"/>
                <a:gd name="T51" fmla="*/ 140 h 319"/>
                <a:gd name="T52" fmla="*/ 38 w 502"/>
                <a:gd name="T53" fmla="*/ 149 h 319"/>
                <a:gd name="T54" fmla="*/ 45 w 502"/>
                <a:gd name="T55" fmla="*/ 177 h 319"/>
                <a:gd name="T56" fmla="*/ 45 w 502"/>
                <a:gd name="T57" fmla="*/ 224 h 319"/>
                <a:gd name="T58" fmla="*/ 74 w 502"/>
                <a:gd name="T59" fmla="*/ 218 h 319"/>
                <a:gd name="T60" fmla="*/ 106 w 502"/>
                <a:gd name="T61" fmla="*/ 196 h 319"/>
                <a:gd name="T62" fmla="*/ 131 w 502"/>
                <a:gd name="T63" fmla="*/ 193 h 319"/>
                <a:gd name="T64" fmla="*/ 171 w 502"/>
                <a:gd name="T65" fmla="*/ 194 h 319"/>
                <a:gd name="T66" fmla="*/ 197 w 502"/>
                <a:gd name="T67" fmla="*/ 206 h 319"/>
                <a:gd name="T68" fmla="*/ 214 w 502"/>
                <a:gd name="T69" fmla="*/ 214 h 319"/>
                <a:gd name="T70" fmla="*/ 244 w 502"/>
                <a:gd name="T71" fmla="*/ 223 h 319"/>
                <a:gd name="T72" fmla="*/ 260 w 502"/>
                <a:gd name="T73" fmla="*/ 236 h 319"/>
                <a:gd name="T74" fmla="*/ 283 w 502"/>
                <a:gd name="T75" fmla="*/ 256 h 319"/>
                <a:gd name="T76" fmla="*/ 308 w 502"/>
                <a:gd name="T77" fmla="*/ 260 h 319"/>
                <a:gd name="T78" fmla="*/ 315 w 502"/>
                <a:gd name="T79" fmla="*/ 303 h 319"/>
                <a:gd name="T80" fmla="*/ 322 w 502"/>
                <a:gd name="T81" fmla="*/ 302 h 319"/>
                <a:gd name="T82" fmla="*/ 347 w 502"/>
                <a:gd name="T83" fmla="*/ 309 h 319"/>
                <a:gd name="T84" fmla="*/ 378 w 502"/>
                <a:gd name="T85" fmla="*/ 298 h 319"/>
                <a:gd name="T86" fmla="*/ 428 w 502"/>
                <a:gd name="T87" fmla="*/ 269 h 319"/>
                <a:gd name="T88" fmla="*/ 449 w 502"/>
                <a:gd name="T89" fmla="*/ 234 h 319"/>
                <a:gd name="T90" fmla="*/ 476 w 502"/>
                <a:gd name="T91" fmla="*/ 217 h 319"/>
                <a:gd name="T92" fmla="*/ 502 w 502"/>
                <a:gd name="T93" fmla="*/ 224 h 319"/>
                <a:gd name="T94" fmla="*/ 500 w 502"/>
                <a:gd name="T95" fmla="*/ 201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2" h="319">
                  <a:moveTo>
                    <a:pt x="500" y="201"/>
                  </a:moveTo>
                  <a:cubicBezTo>
                    <a:pt x="500" y="201"/>
                    <a:pt x="477" y="189"/>
                    <a:pt x="469" y="190"/>
                  </a:cubicBezTo>
                  <a:cubicBezTo>
                    <a:pt x="460" y="191"/>
                    <a:pt x="447" y="171"/>
                    <a:pt x="432" y="166"/>
                  </a:cubicBezTo>
                  <a:cubicBezTo>
                    <a:pt x="418" y="161"/>
                    <a:pt x="398" y="152"/>
                    <a:pt x="392" y="142"/>
                  </a:cubicBezTo>
                  <a:cubicBezTo>
                    <a:pt x="385" y="133"/>
                    <a:pt x="359" y="124"/>
                    <a:pt x="356" y="116"/>
                  </a:cubicBezTo>
                  <a:cubicBezTo>
                    <a:pt x="353" y="109"/>
                    <a:pt x="348" y="97"/>
                    <a:pt x="341" y="87"/>
                  </a:cubicBezTo>
                  <a:cubicBezTo>
                    <a:pt x="333" y="78"/>
                    <a:pt x="333" y="65"/>
                    <a:pt x="326" y="64"/>
                  </a:cubicBezTo>
                  <a:cubicBezTo>
                    <a:pt x="319" y="63"/>
                    <a:pt x="274" y="64"/>
                    <a:pt x="274" y="58"/>
                  </a:cubicBezTo>
                  <a:cubicBezTo>
                    <a:pt x="274" y="52"/>
                    <a:pt x="271" y="23"/>
                    <a:pt x="262" y="21"/>
                  </a:cubicBezTo>
                  <a:cubicBezTo>
                    <a:pt x="252" y="19"/>
                    <a:pt x="240" y="16"/>
                    <a:pt x="235" y="11"/>
                  </a:cubicBezTo>
                  <a:cubicBezTo>
                    <a:pt x="229" y="6"/>
                    <a:pt x="213" y="0"/>
                    <a:pt x="210" y="5"/>
                  </a:cubicBezTo>
                  <a:cubicBezTo>
                    <a:pt x="207" y="10"/>
                    <a:pt x="198" y="12"/>
                    <a:pt x="195" y="12"/>
                  </a:cubicBezTo>
                  <a:cubicBezTo>
                    <a:pt x="192" y="12"/>
                    <a:pt x="193" y="27"/>
                    <a:pt x="183" y="26"/>
                  </a:cubicBezTo>
                  <a:cubicBezTo>
                    <a:pt x="172" y="25"/>
                    <a:pt x="158" y="37"/>
                    <a:pt x="158" y="45"/>
                  </a:cubicBezTo>
                  <a:cubicBezTo>
                    <a:pt x="158" y="52"/>
                    <a:pt x="159" y="62"/>
                    <a:pt x="145" y="61"/>
                  </a:cubicBezTo>
                  <a:cubicBezTo>
                    <a:pt x="138" y="61"/>
                    <a:pt x="129" y="59"/>
                    <a:pt x="120" y="55"/>
                  </a:cubicBezTo>
                  <a:cubicBezTo>
                    <a:pt x="118" y="57"/>
                    <a:pt x="107" y="65"/>
                    <a:pt x="96" y="49"/>
                  </a:cubicBezTo>
                  <a:cubicBezTo>
                    <a:pt x="83" y="33"/>
                    <a:pt x="64" y="16"/>
                    <a:pt x="53" y="16"/>
                  </a:cubicBezTo>
                  <a:cubicBezTo>
                    <a:pt x="43" y="16"/>
                    <a:pt x="8" y="16"/>
                    <a:pt x="16" y="35"/>
                  </a:cubicBezTo>
                  <a:cubicBezTo>
                    <a:pt x="19" y="31"/>
                    <a:pt x="24" y="28"/>
                    <a:pt x="33" y="29"/>
                  </a:cubicBezTo>
                  <a:cubicBezTo>
                    <a:pt x="58" y="31"/>
                    <a:pt x="46" y="60"/>
                    <a:pt x="60" y="61"/>
                  </a:cubicBezTo>
                  <a:cubicBezTo>
                    <a:pt x="73" y="62"/>
                    <a:pt x="89" y="83"/>
                    <a:pt x="77" y="82"/>
                  </a:cubicBezTo>
                  <a:cubicBezTo>
                    <a:pt x="64" y="81"/>
                    <a:pt x="54" y="93"/>
                    <a:pt x="41" y="89"/>
                  </a:cubicBezTo>
                  <a:cubicBezTo>
                    <a:pt x="29" y="85"/>
                    <a:pt x="13" y="75"/>
                    <a:pt x="9" y="89"/>
                  </a:cubicBezTo>
                  <a:cubicBezTo>
                    <a:pt x="5" y="104"/>
                    <a:pt x="0" y="119"/>
                    <a:pt x="16" y="118"/>
                  </a:cubicBezTo>
                  <a:cubicBezTo>
                    <a:pt x="33" y="117"/>
                    <a:pt x="30" y="129"/>
                    <a:pt x="18" y="140"/>
                  </a:cubicBezTo>
                  <a:cubicBezTo>
                    <a:pt x="7" y="152"/>
                    <a:pt x="36" y="138"/>
                    <a:pt x="38" y="149"/>
                  </a:cubicBezTo>
                  <a:cubicBezTo>
                    <a:pt x="40" y="159"/>
                    <a:pt x="49" y="160"/>
                    <a:pt x="45" y="177"/>
                  </a:cubicBezTo>
                  <a:cubicBezTo>
                    <a:pt x="43" y="187"/>
                    <a:pt x="45" y="208"/>
                    <a:pt x="45" y="224"/>
                  </a:cubicBezTo>
                  <a:cubicBezTo>
                    <a:pt x="56" y="224"/>
                    <a:pt x="71" y="223"/>
                    <a:pt x="74" y="218"/>
                  </a:cubicBezTo>
                  <a:cubicBezTo>
                    <a:pt x="80" y="211"/>
                    <a:pt x="96" y="196"/>
                    <a:pt x="106" y="196"/>
                  </a:cubicBezTo>
                  <a:cubicBezTo>
                    <a:pt x="115" y="196"/>
                    <a:pt x="125" y="201"/>
                    <a:pt x="131" y="193"/>
                  </a:cubicBezTo>
                  <a:cubicBezTo>
                    <a:pt x="136" y="186"/>
                    <a:pt x="166" y="188"/>
                    <a:pt x="171" y="194"/>
                  </a:cubicBezTo>
                  <a:cubicBezTo>
                    <a:pt x="176" y="201"/>
                    <a:pt x="193" y="206"/>
                    <a:pt x="197" y="206"/>
                  </a:cubicBezTo>
                  <a:cubicBezTo>
                    <a:pt x="201" y="206"/>
                    <a:pt x="203" y="215"/>
                    <a:pt x="214" y="214"/>
                  </a:cubicBezTo>
                  <a:cubicBezTo>
                    <a:pt x="224" y="213"/>
                    <a:pt x="244" y="217"/>
                    <a:pt x="244" y="223"/>
                  </a:cubicBezTo>
                  <a:cubicBezTo>
                    <a:pt x="244" y="230"/>
                    <a:pt x="251" y="236"/>
                    <a:pt x="260" y="236"/>
                  </a:cubicBezTo>
                  <a:cubicBezTo>
                    <a:pt x="268" y="236"/>
                    <a:pt x="275" y="257"/>
                    <a:pt x="283" y="256"/>
                  </a:cubicBezTo>
                  <a:cubicBezTo>
                    <a:pt x="292" y="255"/>
                    <a:pt x="308" y="255"/>
                    <a:pt x="308" y="260"/>
                  </a:cubicBezTo>
                  <a:cubicBezTo>
                    <a:pt x="308" y="264"/>
                    <a:pt x="310" y="289"/>
                    <a:pt x="315" y="303"/>
                  </a:cubicBezTo>
                  <a:cubicBezTo>
                    <a:pt x="318" y="301"/>
                    <a:pt x="321" y="301"/>
                    <a:pt x="322" y="302"/>
                  </a:cubicBezTo>
                  <a:cubicBezTo>
                    <a:pt x="326" y="305"/>
                    <a:pt x="344" y="299"/>
                    <a:pt x="347" y="309"/>
                  </a:cubicBezTo>
                  <a:cubicBezTo>
                    <a:pt x="350" y="319"/>
                    <a:pt x="379" y="313"/>
                    <a:pt x="378" y="298"/>
                  </a:cubicBezTo>
                  <a:cubicBezTo>
                    <a:pt x="376" y="283"/>
                    <a:pt x="424" y="283"/>
                    <a:pt x="428" y="269"/>
                  </a:cubicBezTo>
                  <a:cubicBezTo>
                    <a:pt x="432" y="255"/>
                    <a:pt x="437" y="230"/>
                    <a:pt x="449" y="234"/>
                  </a:cubicBezTo>
                  <a:cubicBezTo>
                    <a:pt x="460" y="238"/>
                    <a:pt x="467" y="216"/>
                    <a:pt x="476" y="217"/>
                  </a:cubicBezTo>
                  <a:cubicBezTo>
                    <a:pt x="485" y="219"/>
                    <a:pt x="492" y="226"/>
                    <a:pt x="502" y="224"/>
                  </a:cubicBezTo>
                  <a:lnTo>
                    <a:pt x="500"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7" name="Freeform 160"/>
            <p:cNvSpPr>
              <a:spLocks/>
            </p:cNvSpPr>
            <p:nvPr/>
          </p:nvSpPr>
          <p:spPr bwMode="auto">
            <a:xfrm>
              <a:off x="13676313" y="7292975"/>
              <a:ext cx="901700" cy="762000"/>
            </a:xfrm>
            <a:custGeom>
              <a:avLst/>
              <a:gdLst>
                <a:gd name="T0" fmla="*/ 676 w 696"/>
                <a:gd name="T1" fmla="*/ 507 h 588"/>
                <a:gd name="T2" fmla="*/ 660 w 696"/>
                <a:gd name="T3" fmla="*/ 468 h 588"/>
                <a:gd name="T4" fmla="*/ 624 w 696"/>
                <a:gd name="T5" fmla="*/ 438 h 588"/>
                <a:gd name="T6" fmla="*/ 600 w 696"/>
                <a:gd name="T7" fmla="*/ 407 h 588"/>
                <a:gd name="T8" fmla="*/ 636 w 696"/>
                <a:gd name="T9" fmla="*/ 357 h 588"/>
                <a:gd name="T10" fmla="*/ 601 w 696"/>
                <a:gd name="T11" fmla="*/ 339 h 588"/>
                <a:gd name="T12" fmla="*/ 596 w 696"/>
                <a:gd name="T13" fmla="*/ 299 h 588"/>
                <a:gd name="T14" fmla="*/ 596 w 696"/>
                <a:gd name="T15" fmla="*/ 261 h 588"/>
                <a:gd name="T16" fmla="*/ 600 w 696"/>
                <a:gd name="T17" fmla="*/ 231 h 588"/>
                <a:gd name="T18" fmla="*/ 614 w 696"/>
                <a:gd name="T19" fmla="*/ 203 h 588"/>
                <a:gd name="T20" fmla="*/ 622 w 696"/>
                <a:gd name="T21" fmla="*/ 187 h 588"/>
                <a:gd name="T22" fmla="*/ 615 w 696"/>
                <a:gd name="T23" fmla="*/ 144 h 588"/>
                <a:gd name="T24" fmla="*/ 590 w 696"/>
                <a:gd name="T25" fmla="*/ 140 h 588"/>
                <a:gd name="T26" fmla="*/ 567 w 696"/>
                <a:gd name="T27" fmla="*/ 120 h 588"/>
                <a:gd name="T28" fmla="*/ 551 w 696"/>
                <a:gd name="T29" fmla="*/ 107 h 588"/>
                <a:gd name="T30" fmla="*/ 521 w 696"/>
                <a:gd name="T31" fmla="*/ 98 h 588"/>
                <a:gd name="T32" fmla="*/ 504 w 696"/>
                <a:gd name="T33" fmla="*/ 90 h 588"/>
                <a:gd name="T34" fmla="*/ 478 w 696"/>
                <a:gd name="T35" fmla="*/ 78 h 588"/>
                <a:gd name="T36" fmla="*/ 438 w 696"/>
                <a:gd name="T37" fmla="*/ 77 h 588"/>
                <a:gd name="T38" fmla="*/ 413 w 696"/>
                <a:gd name="T39" fmla="*/ 80 h 588"/>
                <a:gd name="T40" fmla="*/ 381 w 696"/>
                <a:gd name="T41" fmla="*/ 102 h 588"/>
                <a:gd name="T42" fmla="*/ 352 w 696"/>
                <a:gd name="T43" fmla="*/ 108 h 588"/>
                <a:gd name="T44" fmla="*/ 351 w 696"/>
                <a:gd name="T45" fmla="*/ 126 h 588"/>
                <a:gd name="T46" fmla="*/ 275 w 696"/>
                <a:gd name="T47" fmla="*/ 143 h 588"/>
                <a:gd name="T48" fmla="*/ 211 w 696"/>
                <a:gd name="T49" fmla="*/ 104 h 588"/>
                <a:gd name="T50" fmla="*/ 168 w 696"/>
                <a:gd name="T51" fmla="*/ 63 h 588"/>
                <a:gd name="T52" fmla="*/ 143 w 696"/>
                <a:gd name="T53" fmla="*/ 45 h 588"/>
                <a:gd name="T54" fmla="*/ 136 w 696"/>
                <a:gd name="T55" fmla="*/ 13 h 588"/>
                <a:gd name="T56" fmla="*/ 65 w 696"/>
                <a:gd name="T57" fmla="*/ 43 h 588"/>
                <a:gd name="T58" fmla="*/ 42 w 696"/>
                <a:gd name="T59" fmla="*/ 29 h 588"/>
                <a:gd name="T60" fmla="*/ 21 w 696"/>
                <a:gd name="T61" fmla="*/ 3 h 588"/>
                <a:gd name="T62" fmla="*/ 8 w 696"/>
                <a:gd name="T63" fmla="*/ 21 h 588"/>
                <a:gd name="T64" fmla="*/ 10 w 696"/>
                <a:gd name="T65" fmla="*/ 50 h 588"/>
                <a:gd name="T66" fmla="*/ 10 w 696"/>
                <a:gd name="T67" fmla="*/ 88 h 588"/>
                <a:gd name="T68" fmla="*/ 26 w 696"/>
                <a:gd name="T69" fmla="*/ 115 h 588"/>
                <a:gd name="T70" fmla="*/ 39 w 696"/>
                <a:gd name="T71" fmla="*/ 143 h 588"/>
                <a:gd name="T72" fmla="*/ 58 w 696"/>
                <a:gd name="T73" fmla="*/ 164 h 588"/>
                <a:gd name="T74" fmla="*/ 72 w 696"/>
                <a:gd name="T75" fmla="*/ 176 h 588"/>
                <a:gd name="T76" fmla="*/ 68 w 696"/>
                <a:gd name="T77" fmla="*/ 197 h 588"/>
                <a:gd name="T78" fmla="*/ 54 w 696"/>
                <a:gd name="T79" fmla="*/ 225 h 588"/>
                <a:gd name="T80" fmla="*/ 58 w 696"/>
                <a:gd name="T81" fmla="*/ 257 h 588"/>
                <a:gd name="T82" fmla="*/ 75 w 696"/>
                <a:gd name="T83" fmla="*/ 276 h 588"/>
                <a:gd name="T84" fmla="*/ 114 w 696"/>
                <a:gd name="T85" fmla="*/ 303 h 588"/>
                <a:gd name="T86" fmla="*/ 131 w 696"/>
                <a:gd name="T87" fmla="*/ 324 h 588"/>
                <a:gd name="T88" fmla="*/ 128 w 696"/>
                <a:gd name="T89" fmla="*/ 347 h 588"/>
                <a:gd name="T90" fmla="*/ 140 w 696"/>
                <a:gd name="T91" fmla="*/ 371 h 588"/>
                <a:gd name="T92" fmla="*/ 160 w 696"/>
                <a:gd name="T93" fmla="*/ 399 h 588"/>
                <a:gd name="T94" fmla="*/ 169 w 696"/>
                <a:gd name="T95" fmla="*/ 397 h 588"/>
                <a:gd name="T96" fmla="*/ 185 w 696"/>
                <a:gd name="T97" fmla="*/ 393 h 588"/>
                <a:gd name="T98" fmla="*/ 209 w 696"/>
                <a:gd name="T99" fmla="*/ 392 h 588"/>
                <a:gd name="T100" fmla="*/ 245 w 696"/>
                <a:gd name="T101" fmla="*/ 447 h 588"/>
                <a:gd name="T102" fmla="*/ 265 w 696"/>
                <a:gd name="T103" fmla="*/ 479 h 588"/>
                <a:gd name="T104" fmla="*/ 308 w 696"/>
                <a:gd name="T105" fmla="*/ 501 h 588"/>
                <a:gd name="T106" fmla="*/ 388 w 696"/>
                <a:gd name="T107" fmla="*/ 531 h 588"/>
                <a:gd name="T108" fmla="*/ 445 w 696"/>
                <a:gd name="T109" fmla="*/ 516 h 588"/>
                <a:gd name="T110" fmla="*/ 472 w 696"/>
                <a:gd name="T111" fmla="*/ 562 h 588"/>
                <a:gd name="T112" fmla="*/ 595 w 696"/>
                <a:gd name="T113" fmla="*/ 585 h 588"/>
                <a:gd name="T114" fmla="*/ 631 w 696"/>
                <a:gd name="T115" fmla="*/ 588 h 588"/>
                <a:gd name="T116" fmla="*/ 631 w 696"/>
                <a:gd name="T117" fmla="*/ 579 h 588"/>
                <a:gd name="T118" fmla="*/ 653 w 696"/>
                <a:gd name="T119" fmla="*/ 543 h 588"/>
                <a:gd name="T120" fmla="*/ 685 w 696"/>
                <a:gd name="T121" fmla="*/ 533 h 588"/>
                <a:gd name="T122" fmla="*/ 676 w 696"/>
                <a:gd name="T123" fmla="*/ 50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6" h="588">
                  <a:moveTo>
                    <a:pt x="676" y="507"/>
                  </a:moveTo>
                  <a:cubicBezTo>
                    <a:pt x="668" y="504"/>
                    <a:pt x="676" y="475"/>
                    <a:pt x="660" y="468"/>
                  </a:cubicBezTo>
                  <a:cubicBezTo>
                    <a:pt x="643" y="461"/>
                    <a:pt x="628" y="450"/>
                    <a:pt x="624" y="438"/>
                  </a:cubicBezTo>
                  <a:cubicBezTo>
                    <a:pt x="619" y="426"/>
                    <a:pt x="599" y="415"/>
                    <a:pt x="600" y="407"/>
                  </a:cubicBezTo>
                  <a:cubicBezTo>
                    <a:pt x="601" y="399"/>
                    <a:pt x="642" y="372"/>
                    <a:pt x="636" y="357"/>
                  </a:cubicBezTo>
                  <a:cubicBezTo>
                    <a:pt x="631" y="342"/>
                    <a:pt x="604" y="345"/>
                    <a:pt x="601" y="339"/>
                  </a:cubicBezTo>
                  <a:cubicBezTo>
                    <a:pt x="599" y="333"/>
                    <a:pt x="603" y="314"/>
                    <a:pt x="596" y="299"/>
                  </a:cubicBezTo>
                  <a:cubicBezTo>
                    <a:pt x="589" y="283"/>
                    <a:pt x="601" y="270"/>
                    <a:pt x="596" y="261"/>
                  </a:cubicBezTo>
                  <a:cubicBezTo>
                    <a:pt x="590" y="253"/>
                    <a:pt x="599" y="236"/>
                    <a:pt x="600" y="231"/>
                  </a:cubicBezTo>
                  <a:cubicBezTo>
                    <a:pt x="601" y="225"/>
                    <a:pt x="615" y="217"/>
                    <a:pt x="614" y="203"/>
                  </a:cubicBezTo>
                  <a:cubicBezTo>
                    <a:pt x="613" y="194"/>
                    <a:pt x="617" y="189"/>
                    <a:pt x="622" y="187"/>
                  </a:cubicBezTo>
                  <a:cubicBezTo>
                    <a:pt x="617" y="173"/>
                    <a:pt x="615" y="148"/>
                    <a:pt x="615" y="144"/>
                  </a:cubicBezTo>
                  <a:cubicBezTo>
                    <a:pt x="615" y="139"/>
                    <a:pt x="599" y="139"/>
                    <a:pt x="590" y="140"/>
                  </a:cubicBezTo>
                  <a:cubicBezTo>
                    <a:pt x="582" y="141"/>
                    <a:pt x="575" y="120"/>
                    <a:pt x="567" y="120"/>
                  </a:cubicBezTo>
                  <a:cubicBezTo>
                    <a:pt x="558" y="120"/>
                    <a:pt x="551" y="114"/>
                    <a:pt x="551" y="107"/>
                  </a:cubicBezTo>
                  <a:cubicBezTo>
                    <a:pt x="551" y="101"/>
                    <a:pt x="531" y="97"/>
                    <a:pt x="521" y="98"/>
                  </a:cubicBezTo>
                  <a:cubicBezTo>
                    <a:pt x="510" y="99"/>
                    <a:pt x="508" y="90"/>
                    <a:pt x="504" y="90"/>
                  </a:cubicBezTo>
                  <a:cubicBezTo>
                    <a:pt x="500" y="90"/>
                    <a:pt x="483" y="85"/>
                    <a:pt x="478" y="78"/>
                  </a:cubicBezTo>
                  <a:cubicBezTo>
                    <a:pt x="473" y="72"/>
                    <a:pt x="443" y="70"/>
                    <a:pt x="438" y="77"/>
                  </a:cubicBezTo>
                  <a:cubicBezTo>
                    <a:pt x="432" y="85"/>
                    <a:pt x="422" y="80"/>
                    <a:pt x="413" y="80"/>
                  </a:cubicBezTo>
                  <a:cubicBezTo>
                    <a:pt x="403" y="80"/>
                    <a:pt x="387" y="95"/>
                    <a:pt x="381" y="102"/>
                  </a:cubicBezTo>
                  <a:cubicBezTo>
                    <a:pt x="378" y="107"/>
                    <a:pt x="363" y="108"/>
                    <a:pt x="352" y="108"/>
                  </a:cubicBezTo>
                  <a:cubicBezTo>
                    <a:pt x="353" y="117"/>
                    <a:pt x="353" y="124"/>
                    <a:pt x="351" y="126"/>
                  </a:cubicBezTo>
                  <a:cubicBezTo>
                    <a:pt x="346" y="134"/>
                    <a:pt x="306" y="142"/>
                    <a:pt x="275" y="143"/>
                  </a:cubicBezTo>
                  <a:cubicBezTo>
                    <a:pt x="245" y="144"/>
                    <a:pt x="243" y="104"/>
                    <a:pt x="211" y="104"/>
                  </a:cubicBezTo>
                  <a:cubicBezTo>
                    <a:pt x="187" y="104"/>
                    <a:pt x="170" y="83"/>
                    <a:pt x="168" y="63"/>
                  </a:cubicBezTo>
                  <a:cubicBezTo>
                    <a:pt x="154" y="57"/>
                    <a:pt x="141" y="48"/>
                    <a:pt x="143" y="45"/>
                  </a:cubicBezTo>
                  <a:cubicBezTo>
                    <a:pt x="146" y="39"/>
                    <a:pt x="153" y="4"/>
                    <a:pt x="136" y="13"/>
                  </a:cubicBezTo>
                  <a:cubicBezTo>
                    <a:pt x="120" y="21"/>
                    <a:pt x="96" y="47"/>
                    <a:pt x="65" y="43"/>
                  </a:cubicBezTo>
                  <a:cubicBezTo>
                    <a:pt x="35" y="39"/>
                    <a:pt x="57" y="36"/>
                    <a:pt x="42" y="29"/>
                  </a:cubicBezTo>
                  <a:cubicBezTo>
                    <a:pt x="26" y="22"/>
                    <a:pt x="36" y="6"/>
                    <a:pt x="21" y="3"/>
                  </a:cubicBezTo>
                  <a:cubicBezTo>
                    <a:pt x="6" y="0"/>
                    <a:pt x="17" y="21"/>
                    <a:pt x="8" y="21"/>
                  </a:cubicBezTo>
                  <a:cubicBezTo>
                    <a:pt x="0" y="21"/>
                    <a:pt x="7" y="45"/>
                    <a:pt x="10" y="50"/>
                  </a:cubicBezTo>
                  <a:cubicBezTo>
                    <a:pt x="13" y="56"/>
                    <a:pt x="4" y="86"/>
                    <a:pt x="10" y="88"/>
                  </a:cubicBezTo>
                  <a:cubicBezTo>
                    <a:pt x="15" y="89"/>
                    <a:pt x="28" y="111"/>
                    <a:pt x="26" y="115"/>
                  </a:cubicBezTo>
                  <a:cubicBezTo>
                    <a:pt x="25" y="120"/>
                    <a:pt x="39" y="133"/>
                    <a:pt x="39" y="143"/>
                  </a:cubicBezTo>
                  <a:cubicBezTo>
                    <a:pt x="39" y="153"/>
                    <a:pt x="51" y="164"/>
                    <a:pt x="58" y="164"/>
                  </a:cubicBezTo>
                  <a:cubicBezTo>
                    <a:pt x="65" y="164"/>
                    <a:pt x="75" y="168"/>
                    <a:pt x="72" y="176"/>
                  </a:cubicBezTo>
                  <a:cubicBezTo>
                    <a:pt x="70" y="185"/>
                    <a:pt x="76" y="197"/>
                    <a:pt x="68" y="197"/>
                  </a:cubicBezTo>
                  <a:cubicBezTo>
                    <a:pt x="60" y="197"/>
                    <a:pt x="61" y="221"/>
                    <a:pt x="54" y="225"/>
                  </a:cubicBezTo>
                  <a:cubicBezTo>
                    <a:pt x="47" y="229"/>
                    <a:pt x="53" y="254"/>
                    <a:pt x="58" y="257"/>
                  </a:cubicBezTo>
                  <a:cubicBezTo>
                    <a:pt x="64" y="260"/>
                    <a:pt x="76" y="267"/>
                    <a:pt x="75" y="276"/>
                  </a:cubicBezTo>
                  <a:cubicBezTo>
                    <a:pt x="74" y="286"/>
                    <a:pt x="104" y="301"/>
                    <a:pt x="114" y="303"/>
                  </a:cubicBezTo>
                  <a:cubicBezTo>
                    <a:pt x="124" y="304"/>
                    <a:pt x="125" y="318"/>
                    <a:pt x="131" y="324"/>
                  </a:cubicBezTo>
                  <a:cubicBezTo>
                    <a:pt x="136" y="329"/>
                    <a:pt x="126" y="340"/>
                    <a:pt x="128" y="347"/>
                  </a:cubicBezTo>
                  <a:cubicBezTo>
                    <a:pt x="129" y="354"/>
                    <a:pt x="142" y="360"/>
                    <a:pt x="140" y="371"/>
                  </a:cubicBezTo>
                  <a:cubicBezTo>
                    <a:pt x="140" y="378"/>
                    <a:pt x="151" y="389"/>
                    <a:pt x="160" y="399"/>
                  </a:cubicBezTo>
                  <a:cubicBezTo>
                    <a:pt x="163" y="398"/>
                    <a:pt x="166" y="397"/>
                    <a:pt x="169" y="397"/>
                  </a:cubicBezTo>
                  <a:cubicBezTo>
                    <a:pt x="178" y="397"/>
                    <a:pt x="178" y="387"/>
                    <a:pt x="185" y="393"/>
                  </a:cubicBezTo>
                  <a:cubicBezTo>
                    <a:pt x="192" y="399"/>
                    <a:pt x="202" y="392"/>
                    <a:pt x="209" y="392"/>
                  </a:cubicBezTo>
                  <a:cubicBezTo>
                    <a:pt x="217" y="391"/>
                    <a:pt x="236" y="429"/>
                    <a:pt x="245" y="447"/>
                  </a:cubicBezTo>
                  <a:cubicBezTo>
                    <a:pt x="254" y="465"/>
                    <a:pt x="254" y="471"/>
                    <a:pt x="265" y="479"/>
                  </a:cubicBezTo>
                  <a:cubicBezTo>
                    <a:pt x="277" y="487"/>
                    <a:pt x="291" y="483"/>
                    <a:pt x="308" y="501"/>
                  </a:cubicBezTo>
                  <a:cubicBezTo>
                    <a:pt x="325" y="518"/>
                    <a:pt x="369" y="530"/>
                    <a:pt x="388" y="531"/>
                  </a:cubicBezTo>
                  <a:cubicBezTo>
                    <a:pt x="407" y="532"/>
                    <a:pt x="421" y="511"/>
                    <a:pt x="445" y="516"/>
                  </a:cubicBezTo>
                  <a:cubicBezTo>
                    <a:pt x="469" y="520"/>
                    <a:pt x="463" y="551"/>
                    <a:pt x="472" y="562"/>
                  </a:cubicBezTo>
                  <a:cubicBezTo>
                    <a:pt x="481" y="573"/>
                    <a:pt x="578" y="580"/>
                    <a:pt x="595" y="585"/>
                  </a:cubicBezTo>
                  <a:cubicBezTo>
                    <a:pt x="601" y="587"/>
                    <a:pt x="615" y="588"/>
                    <a:pt x="631" y="588"/>
                  </a:cubicBezTo>
                  <a:cubicBezTo>
                    <a:pt x="631" y="585"/>
                    <a:pt x="631" y="581"/>
                    <a:pt x="631" y="579"/>
                  </a:cubicBezTo>
                  <a:cubicBezTo>
                    <a:pt x="629" y="563"/>
                    <a:pt x="642" y="549"/>
                    <a:pt x="653" y="543"/>
                  </a:cubicBezTo>
                  <a:cubicBezTo>
                    <a:pt x="664" y="538"/>
                    <a:pt x="674" y="535"/>
                    <a:pt x="685" y="533"/>
                  </a:cubicBezTo>
                  <a:cubicBezTo>
                    <a:pt x="696" y="532"/>
                    <a:pt x="685" y="510"/>
                    <a:pt x="676" y="5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8" name="Freeform 161"/>
            <p:cNvSpPr>
              <a:spLocks noEditPoints="1"/>
            </p:cNvSpPr>
            <p:nvPr/>
          </p:nvSpPr>
          <p:spPr bwMode="auto">
            <a:xfrm>
              <a:off x="13792201" y="6391275"/>
              <a:ext cx="1855788" cy="873125"/>
            </a:xfrm>
            <a:custGeom>
              <a:avLst/>
              <a:gdLst>
                <a:gd name="T0" fmla="*/ 1385 w 1432"/>
                <a:gd name="T1" fmla="*/ 280 h 675"/>
                <a:gd name="T2" fmla="*/ 1337 w 1432"/>
                <a:gd name="T3" fmla="*/ 234 h 675"/>
                <a:gd name="T4" fmla="*/ 1245 w 1432"/>
                <a:gd name="T5" fmla="*/ 220 h 675"/>
                <a:gd name="T6" fmla="*/ 1161 w 1432"/>
                <a:gd name="T7" fmla="*/ 160 h 675"/>
                <a:gd name="T8" fmla="*/ 1063 w 1432"/>
                <a:gd name="T9" fmla="*/ 55 h 675"/>
                <a:gd name="T10" fmla="*/ 966 w 1432"/>
                <a:gd name="T11" fmla="*/ 95 h 675"/>
                <a:gd name="T12" fmla="*/ 944 w 1432"/>
                <a:gd name="T13" fmla="*/ 68 h 675"/>
                <a:gd name="T14" fmla="*/ 888 w 1432"/>
                <a:gd name="T15" fmla="*/ 62 h 675"/>
                <a:gd name="T16" fmla="*/ 863 w 1432"/>
                <a:gd name="T17" fmla="*/ 8 h 675"/>
                <a:gd name="T18" fmla="*/ 741 w 1432"/>
                <a:gd name="T19" fmla="*/ 32 h 675"/>
                <a:gd name="T20" fmla="*/ 602 w 1432"/>
                <a:gd name="T21" fmla="*/ 63 h 675"/>
                <a:gd name="T22" fmla="*/ 532 w 1432"/>
                <a:gd name="T23" fmla="*/ 99 h 675"/>
                <a:gd name="T24" fmla="*/ 519 w 1432"/>
                <a:gd name="T25" fmla="*/ 146 h 675"/>
                <a:gd name="T26" fmla="*/ 532 w 1432"/>
                <a:gd name="T27" fmla="*/ 191 h 675"/>
                <a:gd name="T28" fmla="*/ 493 w 1432"/>
                <a:gd name="T29" fmla="*/ 217 h 675"/>
                <a:gd name="T30" fmla="*/ 440 w 1432"/>
                <a:gd name="T31" fmla="*/ 213 h 675"/>
                <a:gd name="T32" fmla="*/ 351 w 1432"/>
                <a:gd name="T33" fmla="*/ 220 h 675"/>
                <a:gd name="T34" fmla="*/ 288 w 1432"/>
                <a:gd name="T35" fmla="*/ 219 h 675"/>
                <a:gd name="T36" fmla="*/ 193 w 1432"/>
                <a:gd name="T37" fmla="*/ 181 h 675"/>
                <a:gd name="T38" fmla="*/ 110 w 1432"/>
                <a:gd name="T39" fmla="*/ 206 h 675"/>
                <a:gd name="T40" fmla="*/ 79 w 1432"/>
                <a:gd name="T41" fmla="*/ 264 h 675"/>
                <a:gd name="T42" fmla="*/ 12 w 1432"/>
                <a:gd name="T43" fmla="*/ 275 h 675"/>
                <a:gd name="T44" fmla="*/ 3 w 1432"/>
                <a:gd name="T45" fmla="*/ 325 h 675"/>
                <a:gd name="T46" fmla="*/ 54 w 1432"/>
                <a:gd name="T47" fmla="*/ 356 h 675"/>
                <a:gd name="T48" fmla="*/ 89 w 1432"/>
                <a:gd name="T49" fmla="*/ 419 h 675"/>
                <a:gd name="T50" fmla="*/ 180 w 1432"/>
                <a:gd name="T51" fmla="*/ 397 h 675"/>
                <a:gd name="T52" fmla="*/ 204 w 1432"/>
                <a:gd name="T53" fmla="*/ 468 h 675"/>
                <a:gd name="T54" fmla="*/ 138 w 1432"/>
                <a:gd name="T55" fmla="*/ 515 h 675"/>
                <a:gd name="T56" fmla="*/ 201 w 1432"/>
                <a:gd name="T57" fmla="*/ 580 h 675"/>
                <a:gd name="T58" fmla="*/ 233 w 1432"/>
                <a:gd name="T59" fmla="*/ 616 h 675"/>
                <a:gd name="T60" fmla="*/ 338 w 1432"/>
                <a:gd name="T61" fmla="*/ 636 h 675"/>
                <a:gd name="T62" fmla="*/ 434 w 1432"/>
                <a:gd name="T63" fmla="*/ 451 h 675"/>
                <a:gd name="T64" fmla="*/ 489 w 1432"/>
                <a:gd name="T65" fmla="*/ 456 h 675"/>
                <a:gd name="T66" fmla="*/ 595 w 1432"/>
                <a:gd name="T67" fmla="*/ 544 h 675"/>
                <a:gd name="T68" fmla="*/ 702 w 1432"/>
                <a:gd name="T69" fmla="*/ 601 h 675"/>
                <a:gd name="T70" fmla="*/ 781 w 1432"/>
                <a:gd name="T71" fmla="*/ 664 h 675"/>
                <a:gd name="T72" fmla="*/ 854 w 1432"/>
                <a:gd name="T73" fmla="*/ 628 h 675"/>
                <a:gd name="T74" fmla="*/ 934 w 1432"/>
                <a:gd name="T75" fmla="*/ 584 h 675"/>
                <a:gd name="T76" fmla="*/ 1049 w 1432"/>
                <a:gd name="T77" fmla="*/ 578 h 675"/>
                <a:gd name="T78" fmla="*/ 1202 w 1432"/>
                <a:gd name="T79" fmla="*/ 604 h 675"/>
                <a:gd name="T80" fmla="*/ 1206 w 1432"/>
                <a:gd name="T81" fmla="*/ 524 h 675"/>
                <a:gd name="T82" fmla="*/ 1251 w 1432"/>
                <a:gd name="T83" fmla="*/ 473 h 675"/>
                <a:gd name="T84" fmla="*/ 1298 w 1432"/>
                <a:gd name="T85" fmla="*/ 395 h 675"/>
                <a:gd name="T86" fmla="*/ 1387 w 1432"/>
                <a:gd name="T87" fmla="*/ 386 h 675"/>
                <a:gd name="T88" fmla="*/ 1420 w 1432"/>
                <a:gd name="T89" fmla="*/ 312 h 675"/>
                <a:gd name="T90" fmla="*/ 535 w 1432"/>
                <a:gd name="T91" fmla="*/ 429 h 675"/>
                <a:gd name="T92" fmla="*/ 1126 w 1432"/>
                <a:gd name="T93" fmla="*/ 425 h 675"/>
                <a:gd name="T94" fmla="*/ 983 w 1432"/>
                <a:gd name="T95" fmla="*/ 426 h 675"/>
                <a:gd name="T96" fmla="*/ 1126 w 1432"/>
                <a:gd name="T97" fmla="*/ 425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32" h="675">
                  <a:moveTo>
                    <a:pt x="1425" y="276"/>
                  </a:moveTo>
                  <a:cubicBezTo>
                    <a:pt x="1424" y="269"/>
                    <a:pt x="1418" y="272"/>
                    <a:pt x="1413" y="275"/>
                  </a:cubicBezTo>
                  <a:cubicBezTo>
                    <a:pt x="1407" y="278"/>
                    <a:pt x="1391" y="280"/>
                    <a:pt x="1385" y="280"/>
                  </a:cubicBezTo>
                  <a:cubicBezTo>
                    <a:pt x="1378" y="280"/>
                    <a:pt x="1367" y="272"/>
                    <a:pt x="1367" y="266"/>
                  </a:cubicBezTo>
                  <a:cubicBezTo>
                    <a:pt x="1367" y="259"/>
                    <a:pt x="1366" y="252"/>
                    <a:pt x="1359" y="252"/>
                  </a:cubicBezTo>
                  <a:cubicBezTo>
                    <a:pt x="1353" y="252"/>
                    <a:pt x="1344" y="249"/>
                    <a:pt x="1337" y="234"/>
                  </a:cubicBezTo>
                  <a:cubicBezTo>
                    <a:pt x="1331" y="220"/>
                    <a:pt x="1322" y="220"/>
                    <a:pt x="1315" y="216"/>
                  </a:cubicBezTo>
                  <a:cubicBezTo>
                    <a:pt x="1308" y="212"/>
                    <a:pt x="1288" y="223"/>
                    <a:pt x="1280" y="226"/>
                  </a:cubicBezTo>
                  <a:cubicBezTo>
                    <a:pt x="1271" y="229"/>
                    <a:pt x="1256" y="223"/>
                    <a:pt x="1245" y="220"/>
                  </a:cubicBezTo>
                  <a:cubicBezTo>
                    <a:pt x="1234" y="218"/>
                    <a:pt x="1228" y="199"/>
                    <a:pt x="1218" y="201"/>
                  </a:cubicBezTo>
                  <a:cubicBezTo>
                    <a:pt x="1208" y="203"/>
                    <a:pt x="1206" y="224"/>
                    <a:pt x="1198" y="224"/>
                  </a:cubicBezTo>
                  <a:cubicBezTo>
                    <a:pt x="1190" y="224"/>
                    <a:pt x="1176" y="183"/>
                    <a:pt x="1161" y="160"/>
                  </a:cubicBezTo>
                  <a:cubicBezTo>
                    <a:pt x="1146" y="138"/>
                    <a:pt x="1120" y="93"/>
                    <a:pt x="1096" y="84"/>
                  </a:cubicBezTo>
                  <a:cubicBezTo>
                    <a:pt x="1073" y="75"/>
                    <a:pt x="1080" y="64"/>
                    <a:pt x="1086" y="57"/>
                  </a:cubicBezTo>
                  <a:cubicBezTo>
                    <a:pt x="1093" y="51"/>
                    <a:pt x="1072" y="50"/>
                    <a:pt x="1063" y="55"/>
                  </a:cubicBezTo>
                  <a:cubicBezTo>
                    <a:pt x="1054" y="61"/>
                    <a:pt x="1042" y="71"/>
                    <a:pt x="1031" y="73"/>
                  </a:cubicBezTo>
                  <a:cubicBezTo>
                    <a:pt x="1020" y="75"/>
                    <a:pt x="1004" y="93"/>
                    <a:pt x="993" y="89"/>
                  </a:cubicBezTo>
                  <a:cubicBezTo>
                    <a:pt x="981" y="85"/>
                    <a:pt x="975" y="103"/>
                    <a:pt x="966" y="95"/>
                  </a:cubicBezTo>
                  <a:cubicBezTo>
                    <a:pt x="957" y="86"/>
                    <a:pt x="979" y="80"/>
                    <a:pt x="979" y="72"/>
                  </a:cubicBezTo>
                  <a:cubicBezTo>
                    <a:pt x="979" y="64"/>
                    <a:pt x="964" y="75"/>
                    <a:pt x="960" y="70"/>
                  </a:cubicBezTo>
                  <a:cubicBezTo>
                    <a:pt x="956" y="65"/>
                    <a:pt x="944" y="61"/>
                    <a:pt x="944" y="68"/>
                  </a:cubicBezTo>
                  <a:cubicBezTo>
                    <a:pt x="944" y="75"/>
                    <a:pt x="933" y="71"/>
                    <a:pt x="933" y="65"/>
                  </a:cubicBezTo>
                  <a:cubicBezTo>
                    <a:pt x="933" y="60"/>
                    <a:pt x="926" y="50"/>
                    <a:pt x="920" y="57"/>
                  </a:cubicBezTo>
                  <a:cubicBezTo>
                    <a:pt x="914" y="64"/>
                    <a:pt x="893" y="68"/>
                    <a:pt x="888" y="62"/>
                  </a:cubicBezTo>
                  <a:cubicBezTo>
                    <a:pt x="883" y="57"/>
                    <a:pt x="891" y="54"/>
                    <a:pt x="892" y="47"/>
                  </a:cubicBezTo>
                  <a:cubicBezTo>
                    <a:pt x="893" y="40"/>
                    <a:pt x="884" y="31"/>
                    <a:pt x="886" y="22"/>
                  </a:cubicBezTo>
                  <a:cubicBezTo>
                    <a:pt x="887" y="14"/>
                    <a:pt x="871" y="5"/>
                    <a:pt x="863" y="8"/>
                  </a:cubicBezTo>
                  <a:cubicBezTo>
                    <a:pt x="855" y="11"/>
                    <a:pt x="844" y="8"/>
                    <a:pt x="836" y="4"/>
                  </a:cubicBezTo>
                  <a:cubicBezTo>
                    <a:pt x="827" y="0"/>
                    <a:pt x="794" y="7"/>
                    <a:pt x="792" y="15"/>
                  </a:cubicBezTo>
                  <a:cubicBezTo>
                    <a:pt x="791" y="22"/>
                    <a:pt x="749" y="29"/>
                    <a:pt x="741" y="32"/>
                  </a:cubicBezTo>
                  <a:cubicBezTo>
                    <a:pt x="733" y="35"/>
                    <a:pt x="702" y="39"/>
                    <a:pt x="691" y="41"/>
                  </a:cubicBezTo>
                  <a:cubicBezTo>
                    <a:pt x="680" y="43"/>
                    <a:pt x="669" y="52"/>
                    <a:pt x="655" y="52"/>
                  </a:cubicBezTo>
                  <a:cubicBezTo>
                    <a:pt x="641" y="52"/>
                    <a:pt x="614" y="54"/>
                    <a:pt x="602" y="63"/>
                  </a:cubicBezTo>
                  <a:cubicBezTo>
                    <a:pt x="589" y="72"/>
                    <a:pt x="569" y="64"/>
                    <a:pt x="560" y="68"/>
                  </a:cubicBezTo>
                  <a:cubicBezTo>
                    <a:pt x="550" y="71"/>
                    <a:pt x="535" y="66"/>
                    <a:pt x="530" y="69"/>
                  </a:cubicBezTo>
                  <a:cubicBezTo>
                    <a:pt x="525" y="72"/>
                    <a:pt x="527" y="91"/>
                    <a:pt x="532" y="99"/>
                  </a:cubicBezTo>
                  <a:cubicBezTo>
                    <a:pt x="536" y="107"/>
                    <a:pt x="561" y="110"/>
                    <a:pt x="563" y="114"/>
                  </a:cubicBezTo>
                  <a:cubicBezTo>
                    <a:pt x="564" y="119"/>
                    <a:pt x="538" y="119"/>
                    <a:pt x="525" y="121"/>
                  </a:cubicBezTo>
                  <a:cubicBezTo>
                    <a:pt x="513" y="122"/>
                    <a:pt x="516" y="138"/>
                    <a:pt x="519" y="146"/>
                  </a:cubicBezTo>
                  <a:cubicBezTo>
                    <a:pt x="522" y="153"/>
                    <a:pt x="507" y="161"/>
                    <a:pt x="497" y="164"/>
                  </a:cubicBezTo>
                  <a:cubicBezTo>
                    <a:pt x="488" y="167"/>
                    <a:pt x="497" y="183"/>
                    <a:pt x="507" y="183"/>
                  </a:cubicBezTo>
                  <a:cubicBezTo>
                    <a:pt x="516" y="183"/>
                    <a:pt x="524" y="191"/>
                    <a:pt x="532" y="191"/>
                  </a:cubicBezTo>
                  <a:cubicBezTo>
                    <a:pt x="539" y="191"/>
                    <a:pt x="541" y="206"/>
                    <a:pt x="541" y="216"/>
                  </a:cubicBezTo>
                  <a:cubicBezTo>
                    <a:pt x="541" y="225"/>
                    <a:pt x="532" y="228"/>
                    <a:pt x="519" y="228"/>
                  </a:cubicBezTo>
                  <a:cubicBezTo>
                    <a:pt x="507" y="228"/>
                    <a:pt x="500" y="219"/>
                    <a:pt x="493" y="217"/>
                  </a:cubicBezTo>
                  <a:cubicBezTo>
                    <a:pt x="485" y="216"/>
                    <a:pt x="486" y="231"/>
                    <a:pt x="480" y="234"/>
                  </a:cubicBezTo>
                  <a:cubicBezTo>
                    <a:pt x="474" y="238"/>
                    <a:pt x="472" y="224"/>
                    <a:pt x="463" y="224"/>
                  </a:cubicBezTo>
                  <a:cubicBezTo>
                    <a:pt x="454" y="224"/>
                    <a:pt x="443" y="222"/>
                    <a:pt x="440" y="213"/>
                  </a:cubicBezTo>
                  <a:cubicBezTo>
                    <a:pt x="437" y="203"/>
                    <a:pt x="415" y="202"/>
                    <a:pt x="405" y="211"/>
                  </a:cubicBezTo>
                  <a:cubicBezTo>
                    <a:pt x="396" y="220"/>
                    <a:pt x="393" y="216"/>
                    <a:pt x="385" y="210"/>
                  </a:cubicBezTo>
                  <a:cubicBezTo>
                    <a:pt x="377" y="203"/>
                    <a:pt x="354" y="213"/>
                    <a:pt x="351" y="220"/>
                  </a:cubicBezTo>
                  <a:cubicBezTo>
                    <a:pt x="348" y="228"/>
                    <a:pt x="330" y="231"/>
                    <a:pt x="318" y="224"/>
                  </a:cubicBezTo>
                  <a:cubicBezTo>
                    <a:pt x="305" y="216"/>
                    <a:pt x="298" y="213"/>
                    <a:pt x="298" y="224"/>
                  </a:cubicBezTo>
                  <a:cubicBezTo>
                    <a:pt x="298" y="234"/>
                    <a:pt x="288" y="225"/>
                    <a:pt x="288" y="219"/>
                  </a:cubicBezTo>
                  <a:cubicBezTo>
                    <a:pt x="288" y="213"/>
                    <a:pt x="268" y="200"/>
                    <a:pt x="259" y="194"/>
                  </a:cubicBezTo>
                  <a:cubicBezTo>
                    <a:pt x="249" y="188"/>
                    <a:pt x="220" y="188"/>
                    <a:pt x="218" y="181"/>
                  </a:cubicBezTo>
                  <a:cubicBezTo>
                    <a:pt x="217" y="175"/>
                    <a:pt x="198" y="171"/>
                    <a:pt x="193" y="181"/>
                  </a:cubicBezTo>
                  <a:cubicBezTo>
                    <a:pt x="188" y="192"/>
                    <a:pt x="181" y="185"/>
                    <a:pt x="174" y="181"/>
                  </a:cubicBezTo>
                  <a:cubicBezTo>
                    <a:pt x="168" y="178"/>
                    <a:pt x="154" y="186"/>
                    <a:pt x="148" y="189"/>
                  </a:cubicBezTo>
                  <a:cubicBezTo>
                    <a:pt x="142" y="192"/>
                    <a:pt x="121" y="206"/>
                    <a:pt x="110" y="206"/>
                  </a:cubicBezTo>
                  <a:cubicBezTo>
                    <a:pt x="100" y="206"/>
                    <a:pt x="106" y="220"/>
                    <a:pt x="92" y="224"/>
                  </a:cubicBezTo>
                  <a:cubicBezTo>
                    <a:pt x="78" y="227"/>
                    <a:pt x="81" y="236"/>
                    <a:pt x="82" y="242"/>
                  </a:cubicBezTo>
                  <a:cubicBezTo>
                    <a:pt x="84" y="249"/>
                    <a:pt x="92" y="259"/>
                    <a:pt x="79" y="264"/>
                  </a:cubicBezTo>
                  <a:cubicBezTo>
                    <a:pt x="67" y="269"/>
                    <a:pt x="62" y="249"/>
                    <a:pt x="51" y="241"/>
                  </a:cubicBezTo>
                  <a:cubicBezTo>
                    <a:pt x="40" y="233"/>
                    <a:pt x="31" y="242"/>
                    <a:pt x="31" y="253"/>
                  </a:cubicBezTo>
                  <a:cubicBezTo>
                    <a:pt x="31" y="264"/>
                    <a:pt x="18" y="264"/>
                    <a:pt x="12" y="275"/>
                  </a:cubicBezTo>
                  <a:cubicBezTo>
                    <a:pt x="6" y="286"/>
                    <a:pt x="23" y="288"/>
                    <a:pt x="23" y="292"/>
                  </a:cubicBezTo>
                  <a:cubicBezTo>
                    <a:pt x="23" y="297"/>
                    <a:pt x="14" y="302"/>
                    <a:pt x="11" y="303"/>
                  </a:cubicBezTo>
                  <a:cubicBezTo>
                    <a:pt x="8" y="305"/>
                    <a:pt x="0" y="320"/>
                    <a:pt x="3" y="325"/>
                  </a:cubicBezTo>
                  <a:cubicBezTo>
                    <a:pt x="6" y="330"/>
                    <a:pt x="25" y="328"/>
                    <a:pt x="23" y="339"/>
                  </a:cubicBezTo>
                  <a:cubicBezTo>
                    <a:pt x="22" y="350"/>
                    <a:pt x="20" y="361"/>
                    <a:pt x="29" y="358"/>
                  </a:cubicBezTo>
                  <a:cubicBezTo>
                    <a:pt x="39" y="355"/>
                    <a:pt x="48" y="356"/>
                    <a:pt x="54" y="356"/>
                  </a:cubicBezTo>
                  <a:cubicBezTo>
                    <a:pt x="61" y="356"/>
                    <a:pt x="65" y="369"/>
                    <a:pt x="76" y="381"/>
                  </a:cubicBezTo>
                  <a:cubicBezTo>
                    <a:pt x="87" y="394"/>
                    <a:pt x="92" y="400"/>
                    <a:pt x="81" y="403"/>
                  </a:cubicBezTo>
                  <a:cubicBezTo>
                    <a:pt x="70" y="406"/>
                    <a:pt x="75" y="412"/>
                    <a:pt x="89" y="419"/>
                  </a:cubicBezTo>
                  <a:cubicBezTo>
                    <a:pt x="92" y="420"/>
                    <a:pt x="96" y="423"/>
                    <a:pt x="100" y="425"/>
                  </a:cubicBezTo>
                  <a:cubicBezTo>
                    <a:pt x="102" y="424"/>
                    <a:pt x="104" y="422"/>
                    <a:pt x="106" y="421"/>
                  </a:cubicBezTo>
                  <a:cubicBezTo>
                    <a:pt x="124" y="405"/>
                    <a:pt x="156" y="390"/>
                    <a:pt x="180" y="397"/>
                  </a:cubicBezTo>
                  <a:cubicBezTo>
                    <a:pt x="204" y="403"/>
                    <a:pt x="224" y="393"/>
                    <a:pt x="234" y="407"/>
                  </a:cubicBezTo>
                  <a:cubicBezTo>
                    <a:pt x="245" y="422"/>
                    <a:pt x="234" y="449"/>
                    <a:pt x="238" y="459"/>
                  </a:cubicBezTo>
                  <a:cubicBezTo>
                    <a:pt x="243" y="470"/>
                    <a:pt x="220" y="471"/>
                    <a:pt x="204" y="468"/>
                  </a:cubicBezTo>
                  <a:cubicBezTo>
                    <a:pt x="188" y="466"/>
                    <a:pt x="156" y="475"/>
                    <a:pt x="160" y="484"/>
                  </a:cubicBezTo>
                  <a:cubicBezTo>
                    <a:pt x="165" y="493"/>
                    <a:pt x="176" y="515"/>
                    <a:pt x="155" y="504"/>
                  </a:cubicBezTo>
                  <a:cubicBezTo>
                    <a:pt x="134" y="492"/>
                    <a:pt x="126" y="515"/>
                    <a:pt x="138" y="515"/>
                  </a:cubicBezTo>
                  <a:cubicBezTo>
                    <a:pt x="149" y="515"/>
                    <a:pt x="165" y="529"/>
                    <a:pt x="165" y="538"/>
                  </a:cubicBezTo>
                  <a:cubicBezTo>
                    <a:pt x="165" y="548"/>
                    <a:pt x="166" y="568"/>
                    <a:pt x="176" y="565"/>
                  </a:cubicBezTo>
                  <a:cubicBezTo>
                    <a:pt x="186" y="562"/>
                    <a:pt x="186" y="581"/>
                    <a:pt x="201" y="580"/>
                  </a:cubicBezTo>
                  <a:cubicBezTo>
                    <a:pt x="216" y="579"/>
                    <a:pt x="229" y="584"/>
                    <a:pt x="218" y="597"/>
                  </a:cubicBezTo>
                  <a:cubicBezTo>
                    <a:pt x="206" y="611"/>
                    <a:pt x="225" y="648"/>
                    <a:pt x="229" y="640"/>
                  </a:cubicBezTo>
                  <a:cubicBezTo>
                    <a:pt x="232" y="635"/>
                    <a:pt x="229" y="624"/>
                    <a:pt x="233" y="616"/>
                  </a:cubicBezTo>
                  <a:cubicBezTo>
                    <a:pt x="225" y="597"/>
                    <a:pt x="260" y="597"/>
                    <a:pt x="270" y="597"/>
                  </a:cubicBezTo>
                  <a:cubicBezTo>
                    <a:pt x="281" y="597"/>
                    <a:pt x="300" y="614"/>
                    <a:pt x="313" y="630"/>
                  </a:cubicBezTo>
                  <a:cubicBezTo>
                    <a:pt x="325" y="647"/>
                    <a:pt x="338" y="636"/>
                    <a:pt x="338" y="636"/>
                  </a:cubicBezTo>
                  <a:cubicBezTo>
                    <a:pt x="342" y="480"/>
                    <a:pt x="342" y="480"/>
                    <a:pt x="342" y="480"/>
                  </a:cubicBezTo>
                  <a:cubicBezTo>
                    <a:pt x="431" y="457"/>
                    <a:pt x="431" y="457"/>
                    <a:pt x="431" y="457"/>
                  </a:cubicBezTo>
                  <a:cubicBezTo>
                    <a:pt x="432" y="455"/>
                    <a:pt x="433" y="452"/>
                    <a:pt x="434" y="451"/>
                  </a:cubicBezTo>
                  <a:cubicBezTo>
                    <a:pt x="445" y="434"/>
                    <a:pt x="461" y="448"/>
                    <a:pt x="466" y="452"/>
                  </a:cubicBezTo>
                  <a:cubicBezTo>
                    <a:pt x="471" y="455"/>
                    <a:pt x="468" y="434"/>
                    <a:pt x="481" y="435"/>
                  </a:cubicBezTo>
                  <a:cubicBezTo>
                    <a:pt x="493" y="436"/>
                    <a:pt x="480" y="456"/>
                    <a:pt x="489" y="456"/>
                  </a:cubicBezTo>
                  <a:cubicBezTo>
                    <a:pt x="496" y="456"/>
                    <a:pt x="513" y="482"/>
                    <a:pt x="508" y="502"/>
                  </a:cubicBezTo>
                  <a:cubicBezTo>
                    <a:pt x="522" y="514"/>
                    <a:pt x="547" y="540"/>
                    <a:pt x="549" y="547"/>
                  </a:cubicBezTo>
                  <a:cubicBezTo>
                    <a:pt x="552" y="555"/>
                    <a:pt x="588" y="542"/>
                    <a:pt x="595" y="544"/>
                  </a:cubicBezTo>
                  <a:cubicBezTo>
                    <a:pt x="602" y="547"/>
                    <a:pt x="656" y="547"/>
                    <a:pt x="666" y="547"/>
                  </a:cubicBezTo>
                  <a:cubicBezTo>
                    <a:pt x="675" y="547"/>
                    <a:pt x="682" y="565"/>
                    <a:pt x="693" y="568"/>
                  </a:cubicBezTo>
                  <a:cubicBezTo>
                    <a:pt x="704" y="571"/>
                    <a:pt x="700" y="589"/>
                    <a:pt x="702" y="601"/>
                  </a:cubicBezTo>
                  <a:cubicBezTo>
                    <a:pt x="703" y="614"/>
                    <a:pt x="720" y="626"/>
                    <a:pt x="721" y="637"/>
                  </a:cubicBezTo>
                  <a:cubicBezTo>
                    <a:pt x="723" y="648"/>
                    <a:pt x="741" y="643"/>
                    <a:pt x="752" y="646"/>
                  </a:cubicBezTo>
                  <a:cubicBezTo>
                    <a:pt x="763" y="648"/>
                    <a:pt x="779" y="653"/>
                    <a:pt x="781" y="664"/>
                  </a:cubicBezTo>
                  <a:cubicBezTo>
                    <a:pt x="782" y="675"/>
                    <a:pt x="796" y="667"/>
                    <a:pt x="797" y="658"/>
                  </a:cubicBezTo>
                  <a:cubicBezTo>
                    <a:pt x="799" y="650"/>
                    <a:pt x="813" y="639"/>
                    <a:pt x="834" y="630"/>
                  </a:cubicBezTo>
                  <a:cubicBezTo>
                    <a:pt x="843" y="627"/>
                    <a:pt x="849" y="627"/>
                    <a:pt x="854" y="628"/>
                  </a:cubicBezTo>
                  <a:cubicBezTo>
                    <a:pt x="858" y="619"/>
                    <a:pt x="862" y="610"/>
                    <a:pt x="865" y="609"/>
                  </a:cubicBezTo>
                  <a:cubicBezTo>
                    <a:pt x="872" y="606"/>
                    <a:pt x="885" y="595"/>
                    <a:pt x="886" y="585"/>
                  </a:cubicBezTo>
                  <a:cubicBezTo>
                    <a:pt x="887" y="575"/>
                    <a:pt x="915" y="575"/>
                    <a:pt x="934" y="584"/>
                  </a:cubicBezTo>
                  <a:cubicBezTo>
                    <a:pt x="953" y="593"/>
                    <a:pt x="964" y="593"/>
                    <a:pt x="965" y="579"/>
                  </a:cubicBezTo>
                  <a:cubicBezTo>
                    <a:pt x="966" y="564"/>
                    <a:pt x="993" y="560"/>
                    <a:pt x="1002" y="564"/>
                  </a:cubicBezTo>
                  <a:cubicBezTo>
                    <a:pt x="1010" y="568"/>
                    <a:pt x="1036" y="583"/>
                    <a:pt x="1049" y="578"/>
                  </a:cubicBezTo>
                  <a:cubicBezTo>
                    <a:pt x="1061" y="573"/>
                    <a:pt x="1123" y="579"/>
                    <a:pt x="1139" y="583"/>
                  </a:cubicBezTo>
                  <a:cubicBezTo>
                    <a:pt x="1155" y="587"/>
                    <a:pt x="1159" y="577"/>
                    <a:pt x="1172" y="592"/>
                  </a:cubicBezTo>
                  <a:cubicBezTo>
                    <a:pt x="1184" y="605"/>
                    <a:pt x="1189" y="594"/>
                    <a:pt x="1202" y="604"/>
                  </a:cubicBezTo>
                  <a:cubicBezTo>
                    <a:pt x="1202" y="600"/>
                    <a:pt x="1201" y="595"/>
                    <a:pt x="1201" y="589"/>
                  </a:cubicBezTo>
                  <a:cubicBezTo>
                    <a:pt x="1201" y="579"/>
                    <a:pt x="1217" y="571"/>
                    <a:pt x="1220" y="563"/>
                  </a:cubicBezTo>
                  <a:cubicBezTo>
                    <a:pt x="1223" y="555"/>
                    <a:pt x="1206" y="532"/>
                    <a:pt x="1206" y="524"/>
                  </a:cubicBezTo>
                  <a:cubicBezTo>
                    <a:pt x="1206" y="516"/>
                    <a:pt x="1206" y="497"/>
                    <a:pt x="1198" y="493"/>
                  </a:cubicBezTo>
                  <a:cubicBezTo>
                    <a:pt x="1190" y="490"/>
                    <a:pt x="1213" y="479"/>
                    <a:pt x="1218" y="480"/>
                  </a:cubicBezTo>
                  <a:cubicBezTo>
                    <a:pt x="1230" y="480"/>
                    <a:pt x="1246" y="468"/>
                    <a:pt x="1251" y="473"/>
                  </a:cubicBezTo>
                  <a:cubicBezTo>
                    <a:pt x="1256" y="478"/>
                    <a:pt x="1266" y="480"/>
                    <a:pt x="1276" y="480"/>
                  </a:cubicBezTo>
                  <a:cubicBezTo>
                    <a:pt x="1286" y="480"/>
                    <a:pt x="1282" y="468"/>
                    <a:pt x="1276" y="463"/>
                  </a:cubicBezTo>
                  <a:cubicBezTo>
                    <a:pt x="1271" y="458"/>
                    <a:pt x="1294" y="411"/>
                    <a:pt x="1298" y="395"/>
                  </a:cubicBezTo>
                  <a:cubicBezTo>
                    <a:pt x="1302" y="380"/>
                    <a:pt x="1310" y="394"/>
                    <a:pt x="1322" y="395"/>
                  </a:cubicBezTo>
                  <a:cubicBezTo>
                    <a:pt x="1333" y="397"/>
                    <a:pt x="1347" y="395"/>
                    <a:pt x="1354" y="398"/>
                  </a:cubicBezTo>
                  <a:cubicBezTo>
                    <a:pt x="1361" y="402"/>
                    <a:pt x="1382" y="394"/>
                    <a:pt x="1387" y="386"/>
                  </a:cubicBezTo>
                  <a:cubicBezTo>
                    <a:pt x="1392" y="378"/>
                    <a:pt x="1381" y="376"/>
                    <a:pt x="1382" y="358"/>
                  </a:cubicBezTo>
                  <a:cubicBezTo>
                    <a:pt x="1383" y="340"/>
                    <a:pt x="1394" y="331"/>
                    <a:pt x="1405" y="331"/>
                  </a:cubicBezTo>
                  <a:cubicBezTo>
                    <a:pt x="1417" y="331"/>
                    <a:pt x="1420" y="321"/>
                    <a:pt x="1420" y="312"/>
                  </a:cubicBezTo>
                  <a:cubicBezTo>
                    <a:pt x="1420" y="304"/>
                    <a:pt x="1430" y="299"/>
                    <a:pt x="1432" y="289"/>
                  </a:cubicBezTo>
                  <a:cubicBezTo>
                    <a:pt x="1429" y="285"/>
                    <a:pt x="1426" y="280"/>
                    <a:pt x="1425" y="276"/>
                  </a:cubicBezTo>
                  <a:close/>
                  <a:moveTo>
                    <a:pt x="535" y="429"/>
                  </a:moveTo>
                  <a:cubicBezTo>
                    <a:pt x="531" y="434"/>
                    <a:pt x="490" y="424"/>
                    <a:pt x="486" y="415"/>
                  </a:cubicBezTo>
                  <a:cubicBezTo>
                    <a:pt x="483" y="406"/>
                    <a:pt x="544" y="416"/>
                    <a:pt x="535" y="429"/>
                  </a:cubicBezTo>
                  <a:close/>
                  <a:moveTo>
                    <a:pt x="1126" y="425"/>
                  </a:moveTo>
                  <a:cubicBezTo>
                    <a:pt x="1096" y="425"/>
                    <a:pt x="1032" y="410"/>
                    <a:pt x="1006" y="438"/>
                  </a:cubicBezTo>
                  <a:cubicBezTo>
                    <a:pt x="980" y="466"/>
                    <a:pt x="999" y="481"/>
                    <a:pt x="987" y="483"/>
                  </a:cubicBezTo>
                  <a:cubicBezTo>
                    <a:pt x="975" y="485"/>
                    <a:pt x="968" y="440"/>
                    <a:pt x="983" y="426"/>
                  </a:cubicBezTo>
                  <a:cubicBezTo>
                    <a:pt x="998" y="411"/>
                    <a:pt x="1044" y="405"/>
                    <a:pt x="1074" y="412"/>
                  </a:cubicBezTo>
                  <a:cubicBezTo>
                    <a:pt x="1103" y="420"/>
                    <a:pt x="1155" y="406"/>
                    <a:pt x="1162" y="408"/>
                  </a:cubicBezTo>
                  <a:cubicBezTo>
                    <a:pt x="1169" y="410"/>
                    <a:pt x="1155" y="425"/>
                    <a:pt x="1126" y="4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9" name="Freeform 162"/>
            <p:cNvSpPr>
              <a:spLocks noEditPoints="1"/>
            </p:cNvSpPr>
            <p:nvPr/>
          </p:nvSpPr>
          <p:spPr bwMode="auto">
            <a:xfrm>
              <a:off x="12573001" y="4244975"/>
              <a:ext cx="7783513" cy="2984500"/>
            </a:xfrm>
            <a:custGeom>
              <a:avLst/>
              <a:gdLst>
                <a:gd name="T0" fmla="*/ 1580 w 6010"/>
                <a:gd name="T1" fmla="*/ 45 h 2305"/>
                <a:gd name="T2" fmla="*/ 2671 w 6010"/>
                <a:gd name="T3" fmla="*/ 22 h 2305"/>
                <a:gd name="T4" fmla="*/ 2101 w 6010"/>
                <a:gd name="T5" fmla="*/ 658 h 2305"/>
                <a:gd name="T6" fmla="*/ 2900 w 6010"/>
                <a:gd name="T7" fmla="*/ 217 h 2305"/>
                <a:gd name="T8" fmla="*/ 4386 w 6010"/>
                <a:gd name="T9" fmla="*/ 483 h 2305"/>
                <a:gd name="T10" fmla="*/ 4608 w 6010"/>
                <a:gd name="T11" fmla="*/ 512 h 2305"/>
                <a:gd name="T12" fmla="*/ 4293 w 6010"/>
                <a:gd name="T13" fmla="*/ 1863 h 2305"/>
                <a:gd name="T14" fmla="*/ 1067 w 6010"/>
                <a:gd name="T15" fmla="*/ 97 h 2305"/>
                <a:gd name="T16" fmla="*/ 5826 w 6010"/>
                <a:gd name="T17" fmla="*/ 1057 h 2305"/>
                <a:gd name="T18" fmla="*/ 5222 w 6010"/>
                <a:gd name="T19" fmla="*/ 885 h 2305"/>
                <a:gd name="T20" fmla="*/ 4647 w 6010"/>
                <a:gd name="T21" fmla="*/ 774 h 2305"/>
                <a:gd name="T22" fmla="*/ 4257 w 6010"/>
                <a:gd name="T23" fmla="*/ 655 h 2305"/>
                <a:gd name="T24" fmla="*/ 3948 w 6010"/>
                <a:gd name="T25" fmla="*/ 733 h 2305"/>
                <a:gd name="T26" fmla="*/ 3694 w 6010"/>
                <a:gd name="T27" fmla="*/ 607 h 2305"/>
                <a:gd name="T28" fmla="*/ 3271 w 6010"/>
                <a:gd name="T29" fmla="*/ 596 h 2305"/>
                <a:gd name="T30" fmla="*/ 3226 w 6010"/>
                <a:gd name="T31" fmla="*/ 516 h 2305"/>
                <a:gd name="T32" fmla="*/ 3056 w 6010"/>
                <a:gd name="T33" fmla="*/ 366 h 2305"/>
                <a:gd name="T34" fmla="*/ 2758 w 6010"/>
                <a:gd name="T35" fmla="*/ 419 h 2305"/>
                <a:gd name="T36" fmla="*/ 2390 w 6010"/>
                <a:gd name="T37" fmla="*/ 499 h 2305"/>
                <a:gd name="T38" fmla="*/ 2270 w 6010"/>
                <a:gd name="T39" fmla="*/ 600 h 2305"/>
                <a:gd name="T40" fmla="*/ 2093 w 6010"/>
                <a:gd name="T41" fmla="*/ 776 h 2305"/>
                <a:gd name="T42" fmla="*/ 1993 w 6010"/>
                <a:gd name="T43" fmla="*/ 893 h 2305"/>
                <a:gd name="T44" fmla="*/ 1845 w 6010"/>
                <a:gd name="T45" fmla="*/ 1064 h 2305"/>
                <a:gd name="T46" fmla="*/ 1915 w 6010"/>
                <a:gd name="T47" fmla="*/ 932 h 2305"/>
                <a:gd name="T48" fmla="*/ 1693 w 6010"/>
                <a:gd name="T49" fmla="*/ 820 h 2305"/>
                <a:gd name="T50" fmla="*/ 1427 w 6010"/>
                <a:gd name="T51" fmla="*/ 857 h 2305"/>
                <a:gd name="T52" fmla="*/ 1175 w 6010"/>
                <a:gd name="T53" fmla="*/ 921 h 2305"/>
                <a:gd name="T54" fmla="*/ 855 w 6010"/>
                <a:gd name="T55" fmla="*/ 936 h 2305"/>
                <a:gd name="T56" fmla="*/ 655 w 6010"/>
                <a:gd name="T57" fmla="*/ 1148 h 2305"/>
                <a:gd name="T58" fmla="*/ 450 w 6010"/>
                <a:gd name="T59" fmla="*/ 1020 h 2305"/>
                <a:gd name="T60" fmla="*/ 468 w 6010"/>
                <a:gd name="T61" fmla="*/ 874 h 2305"/>
                <a:gd name="T62" fmla="*/ 343 w 6010"/>
                <a:gd name="T63" fmla="*/ 1007 h 2305"/>
                <a:gd name="T64" fmla="*/ 307 w 6010"/>
                <a:gd name="T65" fmla="*/ 1379 h 2305"/>
                <a:gd name="T66" fmla="*/ 322 w 6010"/>
                <a:gd name="T67" fmla="*/ 1618 h 2305"/>
                <a:gd name="T68" fmla="*/ 500 w 6010"/>
                <a:gd name="T69" fmla="*/ 1803 h 2305"/>
                <a:gd name="T70" fmla="*/ 702 w 6010"/>
                <a:gd name="T71" fmla="*/ 1971 h 2305"/>
                <a:gd name="T72" fmla="*/ 719 w 6010"/>
                <a:gd name="T73" fmla="*/ 2199 h 2305"/>
                <a:gd name="T74" fmla="*/ 1042 w 6010"/>
                <a:gd name="T75" fmla="*/ 2082 h 2305"/>
                <a:gd name="T76" fmla="*/ 1034 w 6010"/>
                <a:gd name="T77" fmla="*/ 1881 h 2305"/>
                <a:gd name="T78" fmla="*/ 1422 w 6010"/>
                <a:gd name="T79" fmla="*/ 1891 h 2305"/>
                <a:gd name="T80" fmla="*/ 1633 w 6010"/>
                <a:gd name="T81" fmla="*/ 1698 h 2305"/>
                <a:gd name="T82" fmla="*/ 1973 w 6010"/>
                <a:gd name="T83" fmla="*/ 1730 h 2305"/>
                <a:gd name="T84" fmla="*/ 2367 w 6010"/>
                <a:gd name="T85" fmla="*/ 1933 h 2305"/>
                <a:gd name="T86" fmla="*/ 2731 w 6010"/>
                <a:gd name="T87" fmla="*/ 1891 h 2305"/>
                <a:gd name="T88" fmla="*/ 3046 w 6010"/>
                <a:gd name="T89" fmla="*/ 1911 h 2305"/>
                <a:gd name="T90" fmla="*/ 3516 w 6010"/>
                <a:gd name="T91" fmla="*/ 1835 h 2305"/>
                <a:gd name="T92" fmla="*/ 3883 w 6010"/>
                <a:gd name="T93" fmla="*/ 1981 h 2305"/>
                <a:gd name="T94" fmla="*/ 3932 w 6010"/>
                <a:gd name="T95" fmla="*/ 2221 h 2305"/>
                <a:gd name="T96" fmla="*/ 4202 w 6010"/>
                <a:gd name="T97" fmla="*/ 1719 h 2305"/>
                <a:gd name="T98" fmla="*/ 4240 w 6010"/>
                <a:gd name="T99" fmla="*/ 1523 h 2305"/>
                <a:gd name="T100" fmla="*/ 4715 w 6010"/>
                <a:gd name="T101" fmla="*/ 1474 h 2305"/>
                <a:gd name="T102" fmla="*/ 5039 w 6010"/>
                <a:gd name="T103" fmla="*/ 1307 h 2305"/>
                <a:gd name="T104" fmla="*/ 4802 w 6010"/>
                <a:gd name="T105" fmla="*/ 1854 h 2305"/>
                <a:gd name="T106" fmla="*/ 5032 w 6010"/>
                <a:gd name="T107" fmla="*/ 1540 h 2305"/>
                <a:gd name="T108" fmla="*/ 5401 w 6010"/>
                <a:gd name="T109" fmla="*/ 1351 h 2305"/>
                <a:gd name="T110" fmla="*/ 5651 w 6010"/>
                <a:gd name="T111" fmla="*/ 1145 h 2305"/>
                <a:gd name="T112" fmla="*/ 5892 w 6010"/>
                <a:gd name="T113" fmla="*/ 1169 h 2305"/>
                <a:gd name="T114" fmla="*/ 3093 w 6010"/>
                <a:gd name="T115" fmla="*/ 1715 h 2305"/>
                <a:gd name="T116" fmla="*/ 1208 w 6010"/>
                <a:gd name="T117" fmla="*/ 103 h 2305"/>
                <a:gd name="T118" fmla="*/ 1232 w 6010"/>
                <a:gd name="T119" fmla="*/ 64 h 2305"/>
                <a:gd name="T120" fmla="*/ 1309 w 6010"/>
                <a:gd name="T121" fmla="*/ 636 h 2305"/>
                <a:gd name="T122" fmla="*/ 1313 w 6010"/>
                <a:gd name="T123" fmla="*/ 484 h 2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10" h="2305">
                  <a:moveTo>
                    <a:pt x="91" y="1666"/>
                  </a:moveTo>
                  <a:cubicBezTo>
                    <a:pt x="87" y="1668"/>
                    <a:pt x="74" y="1664"/>
                    <a:pt x="70" y="1658"/>
                  </a:cubicBezTo>
                  <a:cubicBezTo>
                    <a:pt x="67" y="1654"/>
                    <a:pt x="58" y="1656"/>
                    <a:pt x="49" y="1656"/>
                  </a:cubicBezTo>
                  <a:cubicBezTo>
                    <a:pt x="51" y="1657"/>
                    <a:pt x="53" y="1659"/>
                    <a:pt x="55" y="1662"/>
                  </a:cubicBezTo>
                  <a:cubicBezTo>
                    <a:pt x="59" y="1670"/>
                    <a:pt x="36" y="1671"/>
                    <a:pt x="43" y="1681"/>
                  </a:cubicBezTo>
                  <a:cubicBezTo>
                    <a:pt x="50" y="1691"/>
                    <a:pt x="26" y="1691"/>
                    <a:pt x="26" y="1681"/>
                  </a:cubicBezTo>
                  <a:cubicBezTo>
                    <a:pt x="26" y="1670"/>
                    <a:pt x="1" y="1676"/>
                    <a:pt x="3" y="1682"/>
                  </a:cubicBezTo>
                  <a:cubicBezTo>
                    <a:pt x="3" y="1685"/>
                    <a:pt x="2" y="1688"/>
                    <a:pt x="0" y="1691"/>
                  </a:cubicBezTo>
                  <a:cubicBezTo>
                    <a:pt x="7" y="1693"/>
                    <a:pt x="15" y="1696"/>
                    <a:pt x="18" y="1697"/>
                  </a:cubicBezTo>
                  <a:cubicBezTo>
                    <a:pt x="23" y="1699"/>
                    <a:pt x="85" y="1706"/>
                    <a:pt x="110" y="1701"/>
                  </a:cubicBezTo>
                  <a:cubicBezTo>
                    <a:pt x="108" y="1697"/>
                    <a:pt x="111" y="1683"/>
                    <a:pt x="111" y="1678"/>
                  </a:cubicBezTo>
                  <a:cubicBezTo>
                    <a:pt x="111" y="1672"/>
                    <a:pt x="96" y="1664"/>
                    <a:pt x="91" y="1666"/>
                  </a:cubicBezTo>
                  <a:close/>
                  <a:moveTo>
                    <a:pt x="1596" y="64"/>
                  </a:moveTo>
                  <a:cubicBezTo>
                    <a:pt x="1636" y="60"/>
                    <a:pt x="1635" y="38"/>
                    <a:pt x="1614" y="34"/>
                  </a:cubicBezTo>
                  <a:cubicBezTo>
                    <a:pt x="1593" y="30"/>
                    <a:pt x="1590" y="46"/>
                    <a:pt x="1580" y="45"/>
                  </a:cubicBezTo>
                  <a:cubicBezTo>
                    <a:pt x="1569" y="44"/>
                    <a:pt x="1530" y="52"/>
                    <a:pt x="1538" y="61"/>
                  </a:cubicBezTo>
                  <a:cubicBezTo>
                    <a:pt x="1548" y="71"/>
                    <a:pt x="1577" y="66"/>
                    <a:pt x="1596" y="64"/>
                  </a:cubicBezTo>
                  <a:close/>
                  <a:moveTo>
                    <a:pt x="1797" y="642"/>
                  </a:moveTo>
                  <a:cubicBezTo>
                    <a:pt x="1811" y="645"/>
                    <a:pt x="1847" y="637"/>
                    <a:pt x="1851" y="630"/>
                  </a:cubicBezTo>
                  <a:cubicBezTo>
                    <a:pt x="1855" y="623"/>
                    <a:pt x="1837" y="614"/>
                    <a:pt x="1813" y="614"/>
                  </a:cubicBezTo>
                  <a:cubicBezTo>
                    <a:pt x="1789" y="614"/>
                    <a:pt x="1785" y="641"/>
                    <a:pt x="1797" y="642"/>
                  </a:cubicBezTo>
                  <a:close/>
                  <a:moveTo>
                    <a:pt x="2566" y="111"/>
                  </a:moveTo>
                  <a:cubicBezTo>
                    <a:pt x="2585" y="119"/>
                    <a:pt x="2578" y="124"/>
                    <a:pt x="2557" y="124"/>
                  </a:cubicBezTo>
                  <a:cubicBezTo>
                    <a:pt x="2537" y="124"/>
                    <a:pt x="2519" y="131"/>
                    <a:pt x="2532" y="137"/>
                  </a:cubicBezTo>
                  <a:cubicBezTo>
                    <a:pt x="2543" y="141"/>
                    <a:pt x="2542" y="153"/>
                    <a:pt x="2564" y="158"/>
                  </a:cubicBezTo>
                  <a:cubicBezTo>
                    <a:pt x="2585" y="163"/>
                    <a:pt x="2607" y="145"/>
                    <a:pt x="2605" y="133"/>
                  </a:cubicBezTo>
                  <a:cubicBezTo>
                    <a:pt x="2603" y="120"/>
                    <a:pt x="2681" y="109"/>
                    <a:pt x="2702" y="104"/>
                  </a:cubicBezTo>
                  <a:cubicBezTo>
                    <a:pt x="2723" y="98"/>
                    <a:pt x="2688" y="77"/>
                    <a:pt x="2711" y="75"/>
                  </a:cubicBezTo>
                  <a:cubicBezTo>
                    <a:pt x="2734" y="72"/>
                    <a:pt x="2725" y="62"/>
                    <a:pt x="2697" y="58"/>
                  </a:cubicBezTo>
                  <a:cubicBezTo>
                    <a:pt x="2669" y="54"/>
                    <a:pt x="2680" y="30"/>
                    <a:pt x="2671" y="22"/>
                  </a:cubicBezTo>
                  <a:cubicBezTo>
                    <a:pt x="2661" y="13"/>
                    <a:pt x="2656" y="32"/>
                    <a:pt x="2620" y="39"/>
                  </a:cubicBezTo>
                  <a:cubicBezTo>
                    <a:pt x="2583" y="46"/>
                    <a:pt x="2566" y="56"/>
                    <a:pt x="2580" y="63"/>
                  </a:cubicBezTo>
                  <a:cubicBezTo>
                    <a:pt x="2595" y="70"/>
                    <a:pt x="2580" y="88"/>
                    <a:pt x="2565" y="87"/>
                  </a:cubicBezTo>
                  <a:cubicBezTo>
                    <a:pt x="2549" y="86"/>
                    <a:pt x="2546" y="103"/>
                    <a:pt x="2566" y="111"/>
                  </a:cubicBezTo>
                  <a:close/>
                  <a:moveTo>
                    <a:pt x="2621" y="140"/>
                  </a:moveTo>
                  <a:cubicBezTo>
                    <a:pt x="2621" y="152"/>
                    <a:pt x="2587" y="163"/>
                    <a:pt x="2597" y="171"/>
                  </a:cubicBezTo>
                  <a:cubicBezTo>
                    <a:pt x="2605" y="179"/>
                    <a:pt x="2613" y="176"/>
                    <a:pt x="2623" y="179"/>
                  </a:cubicBezTo>
                  <a:cubicBezTo>
                    <a:pt x="2633" y="181"/>
                    <a:pt x="2639" y="207"/>
                    <a:pt x="2657" y="203"/>
                  </a:cubicBezTo>
                  <a:cubicBezTo>
                    <a:pt x="2676" y="198"/>
                    <a:pt x="2727" y="223"/>
                    <a:pt x="2757" y="223"/>
                  </a:cubicBezTo>
                  <a:cubicBezTo>
                    <a:pt x="2787" y="223"/>
                    <a:pt x="2790" y="198"/>
                    <a:pt x="2781" y="197"/>
                  </a:cubicBezTo>
                  <a:cubicBezTo>
                    <a:pt x="2772" y="196"/>
                    <a:pt x="2780" y="182"/>
                    <a:pt x="2797" y="158"/>
                  </a:cubicBezTo>
                  <a:cubicBezTo>
                    <a:pt x="2813" y="134"/>
                    <a:pt x="2745" y="116"/>
                    <a:pt x="2745" y="135"/>
                  </a:cubicBezTo>
                  <a:cubicBezTo>
                    <a:pt x="2745" y="154"/>
                    <a:pt x="2725" y="131"/>
                    <a:pt x="2719" y="119"/>
                  </a:cubicBezTo>
                  <a:cubicBezTo>
                    <a:pt x="2712" y="108"/>
                    <a:pt x="2621" y="129"/>
                    <a:pt x="2621" y="140"/>
                  </a:cubicBezTo>
                  <a:close/>
                  <a:moveTo>
                    <a:pt x="2101" y="658"/>
                  </a:moveTo>
                  <a:cubicBezTo>
                    <a:pt x="2117" y="666"/>
                    <a:pt x="2130" y="663"/>
                    <a:pt x="2128" y="647"/>
                  </a:cubicBezTo>
                  <a:cubicBezTo>
                    <a:pt x="2126" y="630"/>
                    <a:pt x="2088" y="651"/>
                    <a:pt x="2101" y="658"/>
                  </a:cubicBezTo>
                  <a:close/>
                  <a:moveTo>
                    <a:pt x="2539" y="37"/>
                  </a:moveTo>
                  <a:cubicBezTo>
                    <a:pt x="2543" y="22"/>
                    <a:pt x="2474" y="28"/>
                    <a:pt x="2492" y="43"/>
                  </a:cubicBezTo>
                  <a:cubicBezTo>
                    <a:pt x="2498" y="49"/>
                    <a:pt x="2535" y="53"/>
                    <a:pt x="2539" y="37"/>
                  </a:cubicBezTo>
                  <a:close/>
                  <a:moveTo>
                    <a:pt x="5599" y="791"/>
                  </a:moveTo>
                  <a:cubicBezTo>
                    <a:pt x="5620" y="802"/>
                    <a:pt x="5633" y="779"/>
                    <a:pt x="5649" y="790"/>
                  </a:cubicBezTo>
                  <a:cubicBezTo>
                    <a:pt x="5666" y="802"/>
                    <a:pt x="5707" y="785"/>
                    <a:pt x="5723" y="782"/>
                  </a:cubicBezTo>
                  <a:cubicBezTo>
                    <a:pt x="5740" y="779"/>
                    <a:pt x="5732" y="758"/>
                    <a:pt x="5685" y="752"/>
                  </a:cubicBezTo>
                  <a:cubicBezTo>
                    <a:pt x="5638" y="745"/>
                    <a:pt x="5577" y="780"/>
                    <a:pt x="5599" y="791"/>
                  </a:cubicBezTo>
                  <a:close/>
                  <a:moveTo>
                    <a:pt x="2782" y="287"/>
                  </a:moveTo>
                  <a:cubicBezTo>
                    <a:pt x="2797" y="295"/>
                    <a:pt x="2843" y="276"/>
                    <a:pt x="2875" y="277"/>
                  </a:cubicBezTo>
                  <a:cubicBezTo>
                    <a:pt x="2906" y="278"/>
                    <a:pt x="2993" y="253"/>
                    <a:pt x="2996" y="237"/>
                  </a:cubicBezTo>
                  <a:cubicBezTo>
                    <a:pt x="2999" y="220"/>
                    <a:pt x="2964" y="221"/>
                    <a:pt x="2951" y="207"/>
                  </a:cubicBezTo>
                  <a:cubicBezTo>
                    <a:pt x="2937" y="192"/>
                    <a:pt x="2907" y="205"/>
                    <a:pt x="2900" y="217"/>
                  </a:cubicBezTo>
                  <a:cubicBezTo>
                    <a:pt x="2892" y="230"/>
                    <a:pt x="2884" y="218"/>
                    <a:pt x="2904" y="198"/>
                  </a:cubicBezTo>
                  <a:cubicBezTo>
                    <a:pt x="2924" y="179"/>
                    <a:pt x="2884" y="163"/>
                    <a:pt x="2883" y="175"/>
                  </a:cubicBezTo>
                  <a:cubicBezTo>
                    <a:pt x="2882" y="188"/>
                    <a:pt x="2845" y="178"/>
                    <a:pt x="2845" y="189"/>
                  </a:cubicBezTo>
                  <a:cubicBezTo>
                    <a:pt x="2845" y="200"/>
                    <a:pt x="2832" y="206"/>
                    <a:pt x="2833" y="217"/>
                  </a:cubicBezTo>
                  <a:cubicBezTo>
                    <a:pt x="2834" y="228"/>
                    <a:pt x="2808" y="211"/>
                    <a:pt x="2807" y="237"/>
                  </a:cubicBezTo>
                  <a:cubicBezTo>
                    <a:pt x="2806" y="263"/>
                    <a:pt x="2767" y="278"/>
                    <a:pt x="2782" y="287"/>
                  </a:cubicBezTo>
                  <a:close/>
                  <a:moveTo>
                    <a:pt x="4124" y="501"/>
                  </a:moveTo>
                  <a:cubicBezTo>
                    <a:pt x="4138" y="508"/>
                    <a:pt x="4143" y="516"/>
                    <a:pt x="4152" y="524"/>
                  </a:cubicBezTo>
                  <a:cubicBezTo>
                    <a:pt x="4160" y="532"/>
                    <a:pt x="4191" y="520"/>
                    <a:pt x="4204" y="516"/>
                  </a:cubicBezTo>
                  <a:cubicBezTo>
                    <a:pt x="4216" y="511"/>
                    <a:pt x="4217" y="534"/>
                    <a:pt x="4237" y="522"/>
                  </a:cubicBezTo>
                  <a:cubicBezTo>
                    <a:pt x="4257" y="509"/>
                    <a:pt x="4277" y="516"/>
                    <a:pt x="4299" y="516"/>
                  </a:cubicBezTo>
                  <a:cubicBezTo>
                    <a:pt x="4322" y="516"/>
                    <a:pt x="4295" y="487"/>
                    <a:pt x="4296" y="475"/>
                  </a:cubicBezTo>
                  <a:cubicBezTo>
                    <a:pt x="4297" y="462"/>
                    <a:pt x="4323" y="471"/>
                    <a:pt x="4315" y="481"/>
                  </a:cubicBezTo>
                  <a:cubicBezTo>
                    <a:pt x="4307" y="492"/>
                    <a:pt x="4328" y="516"/>
                    <a:pt x="4361" y="513"/>
                  </a:cubicBezTo>
                  <a:cubicBezTo>
                    <a:pt x="4394" y="511"/>
                    <a:pt x="4369" y="491"/>
                    <a:pt x="4386" y="483"/>
                  </a:cubicBezTo>
                  <a:cubicBezTo>
                    <a:pt x="4402" y="476"/>
                    <a:pt x="4400" y="468"/>
                    <a:pt x="4376" y="453"/>
                  </a:cubicBezTo>
                  <a:cubicBezTo>
                    <a:pt x="4352" y="439"/>
                    <a:pt x="4321" y="448"/>
                    <a:pt x="4300" y="439"/>
                  </a:cubicBezTo>
                  <a:cubicBezTo>
                    <a:pt x="4278" y="429"/>
                    <a:pt x="4252" y="428"/>
                    <a:pt x="4251" y="451"/>
                  </a:cubicBezTo>
                  <a:cubicBezTo>
                    <a:pt x="4250" y="474"/>
                    <a:pt x="4206" y="426"/>
                    <a:pt x="4183" y="419"/>
                  </a:cubicBezTo>
                  <a:cubicBezTo>
                    <a:pt x="4160" y="412"/>
                    <a:pt x="4089" y="484"/>
                    <a:pt x="4124" y="501"/>
                  </a:cubicBezTo>
                  <a:close/>
                  <a:moveTo>
                    <a:pt x="4341" y="634"/>
                  </a:moveTo>
                  <a:cubicBezTo>
                    <a:pt x="4360" y="630"/>
                    <a:pt x="4328" y="596"/>
                    <a:pt x="4295" y="590"/>
                  </a:cubicBezTo>
                  <a:cubicBezTo>
                    <a:pt x="4263" y="585"/>
                    <a:pt x="4233" y="612"/>
                    <a:pt x="4237" y="617"/>
                  </a:cubicBezTo>
                  <a:cubicBezTo>
                    <a:pt x="4246" y="631"/>
                    <a:pt x="4322" y="638"/>
                    <a:pt x="4341" y="634"/>
                  </a:cubicBezTo>
                  <a:close/>
                  <a:moveTo>
                    <a:pt x="4258" y="565"/>
                  </a:moveTo>
                  <a:cubicBezTo>
                    <a:pt x="4258" y="550"/>
                    <a:pt x="4201" y="571"/>
                    <a:pt x="4225" y="579"/>
                  </a:cubicBezTo>
                  <a:cubicBezTo>
                    <a:pt x="4237" y="583"/>
                    <a:pt x="4258" y="581"/>
                    <a:pt x="4258" y="565"/>
                  </a:cubicBezTo>
                  <a:close/>
                  <a:moveTo>
                    <a:pt x="4439" y="500"/>
                  </a:moveTo>
                  <a:cubicBezTo>
                    <a:pt x="4464" y="502"/>
                    <a:pt x="4476" y="526"/>
                    <a:pt x="4524" y="529"/>
                  </a:cubicBezTo>
                  <a:cubicBezTo>
                    <a:pt x="4572" y="532"/>
                    <a:pt x="4607" y="523"/>
                    <a:pt x="4608" y="512"/>
                  </a:cubicBezTo>
                  <a:cubicBezTo>
                    <a:pt x="4609" y="502"/>
                    <a:pt x="4565" y="486"/>
                    <a:pt x="4551" y="495"/>
                  </a:cubicBezTo>
                  <a:cubicBezTo>
                    <a:pt x="4538" y="503"/>
                    <a:pt x="4527" y="481"/>
                    <a:pt x="4511" y="486"/>
                  </a:cubicBezTo>
                  <a:cubicBezTo>
                    <a:pt x="4494" y="492"/>
                    <a:pt x="4471" y="491"/>
                    <a:pt x="4463" y="476"/>
                  </a:cubicBezTo>
                  <a:cubicBezTo>
                    <a:pt x="4454" y="461"/>
                    <a:pt x="4426" y="499"/>
                    <a:pt x="4439" y="500"/>
                  </a:cubicBezTo>
                  <a:close/>
                  <a:moveTo>
                    <a:pt x="964" y="78"/>
                  </a:moveTo>
                  <a:cubicBezTo>
                    <a:pt x="988" y="56"/>
                    <a:pt x="1019" y="77"/>
                    <a:pt x="1023" y="66"/>
                  </a:cubicBezTo>
                  <a:cubicBezTo>
                    <a:pt x="1027" y="56"/>
                    <a:pt x="979" y="53"/>
                    <a:pt x="961" y="62"/>
                  </a:cubicBezTo>
                  <a:cubicBezTo>
                    <a:pt x="943" y="71"/>
                    <a:pt x="902" y="64"/>
                    <a:pt x="907" y="76"/>
                  </a:cubicBezTo>
                  <a:cubicBezTo>
                    <a:pt x="910" y="83"/>
                    <a:pt x="940" y="100"/>
                    <a:pt x="964" y="78"/>
                  </a:cubicBezTo>
                  <a:close/>
                  <a:moveTo>
                    <a:pt x="4333" y="1835"/>
                  </a:moveTo>
                  <a:cubicBezTo>
                    <a:pt x="4321" y="1805"/>
                    <a:pt x="4349" y="1776"/>
                    <a:pt x="4329" y="1760"/>
                  </a:cubicBezTo>
                  <a:cubicBezTo>
                    <a:pt x="4308" y="1745"/>
                    <a:pt x="4316" y="1713"/>
                    <a:pt x="4306" y="1719"/>
                  </a:cubicBezTo>
                  <a:cubicBezTo>
                    <a:pt x="4295" y="1725"/>
                    <a:pt x="4306" y="1753"/>
                    <a:pt x="4289" y="1755"/>
                  </a:cubicBezTo>
                  <a:cubicBezTo>
                    <a:pt x="4272" y="1757"/>
                    <a:pt x="4288" y="1773"/>
                    <a:pt x="4282" y="1794"/>
                  </a:cubicBezTo>
                  <a:cubicBezTo>
                    <a:pt x="4276" y="1815"/>
                    <a:pt x="4285" y="1845"/>
                    <a:pt x="4293" y="1863"/>
                  </a:cubicBezTo>
                  <a:cubicBezTo>
                    <a:pt x="4302" y="1882"/>
                    <a:pt x="4282" y="1982"/>
                    <a:pt x="4290" y="1999"/>
                  </a:cubicBezTo>
                  <a:cubicBezTo>
                    <a:pt x="4298" y="2015"/>
                    <a:pt x="4277" y="2089"/>
                    <a:pt x="4284" y="2097"/>
                  </a:cubicBezTo>
                  <a:cubicBezTo>
                    <a:pt x="4296" y="2112"/>
                    <a:pt x="4288" y="2078"/>
                    <a:pt x="4307" y="2075"/>
                  </a:cubicBezTo>
                  <a:cubicBezTo>
                    <a:pt x="4325" y="2071"/>
                    <a:pt x="4325" y="2095"/>
                    <a:pt x="4337" y="2101"/>
                  </a:cubicBezTo>
                  <a:cubicBezTo>
                    <a:pt x="4348" y="2106"/>
                    <a:pt x="4341" y="2067"/>
                    <a:pt x="4331" y="2069"/>
                  </a:cubicBezTo>
                  <a:cubicBezTo>
                    <a:pt x="4320" y="2071"/>
                    <a:pt x="4312" y="2044"/>
                    <a:pt x="4307" y="2028"/>
                  </a:cubicBezTo>
                  <a:cubicBezTo>
                    <a:pt x="4302" y="2011"/>
                    <a:pt x="4317" y="1991"/>
                    <a:pt x="4317" y="1971"/>
                  </a:cubicBezTo>
                  <a:cubicBezTo>
                    <a:pt x="4317" y="1950"/>
                    <a:pt x="4343" y="1951"/>
                    <a:pt x="4359" y="1966"/>
                  </a:cubicBezTo>
                  <a:cubicBezTo>
                    <a:pt x="4374" y="1982"/>
                    <a:pt x="4376" y="1972"/>
                    <a:pt x="4370" y="1960"/>
                  </a:cubicBezTo>
                  <a:cubicBezTo>
                    <a:pt x="4364" y="1949"/>
                    <a:pt x="4344" y="1865"/>
                    <a:pt x="4333" y="1835"/>
                  </a:cubicBezTo>
                  <a:close/>
                  <a:moveTo>
                    <a:pt x="1062" y="68"/>
                  </a:moveTo>
                  <a:cubicBezTo>
                    <a:pt x="1076" y="79"/>
                    <a:pt x="1021" y="76"/>
                    <a:pt x="1014" y="86"/>
                  </a:cubicBezTo>
                  <a:cubicBezTo>
                    <a:pt x="1007" y="96"/>
                    <a:pt x="975" y="93"/>
                    <a:pt x="981" y="105"/>
                  </a:cubicBezTo>
                  <a:cubicBezTo>
                    <a:pt x="987" y="117"/>
                    <a:pt x="1039" y="118"/>
                    <a:pt x="1039" y="108"/>
                  </a:cubicBezTo>
                  <a:cubicBezTo>
                    <a:pt x="1039" y="97"/>
                    <a:pt x="1066" y="107"/>
                    <a:pt x="1067" y="97"/>
                  </a:cubicBezTo>
                  <a:cubicBezTo>
                    <a:pt x="1068" y="88"/>
                    <a:pt x="1080" y="78"/>
                    <a:pt x="1109" y="76"/>
                  </a:cubicBezTo>
                  <a:cubicBezTo>
                    <a:pt x="1138" y="74"/>
                    <a:pt x="1138" y="63"/>
                    <a:pt x="1111" y="51"/>
                  </a:cubicBezTo>
                  <a:cubicBezTo>
                    <a:pt x="1084" y="38"/>
                    <a:pt x="1047" y="58"/>
                    <a:pt x="1062" y="68"/>
                  </a:cubicBezTo>
                  <a:close/>
                  <a:moveTo>
                    <a:pt x="1017" y="909"/>
                  </a:moveTo>
                  <a:cubicBezTo>
                    <a:pt x="1045" y="935"/>
                    <a:pt x="1069" y="897"/>
                    <a:pt x="1083" y="895"/>
                  </a:cubicBezTo>
                  <a:cubicBezTo>
                    <a:pt x="1096" y="893"/>
                    <a:pt x="1074" y="879"/>
                    <a:pt x="1051" y="872"/>
                  </a:cubicBezTo>
                  <a:cubicBezTo>
                    <a:pt x="1029" y="866"/>
                    <a:pt x="996" y="889"/>
                    <a:pt x="1017" y="909"/>
                  </a:cubicBezTo>
                  <a:close/>
                  <a:moveTo>
                    <a:pt x="5999" y="1086"/>
                  </a:moveTo>
                  <a:cubicBezTo>
                    <a:pt x="5989" y="1082"/>
                    <a:pt x="5956" y="1061"/>
                    <a:pt x="5947" y="1049"/>
                  </a:cubicBezTo>
                  <a:cubicBezTo>
                    <a:pt x="5939" y="1037"/>
                    <a:pt x="5899" y="1031"/>
                    <a:pt x="5899" y="1038"/>
                  </a:cubicBezTo>
                  <a:cubicBezTo>
                    <a:pt x="5899" y="1044"/>
                    <a:pt x="5886" y="1036"/>
                    <a:pt x="5883" y="1029"/>
                  </a:cubicBezTo>
                  <a:cubicBezTo>
                    <a:pt x="5880" y="1023"/>
                    <a:pt x="5838" y="1022"/>
                    <a:pt x="5837" y="1029"/>
                  </a:cubicBezTo>
                  <a:cubicBezTo>
                    <a:pt x="5837" y="1036"/>
                    <a:pt x="5847" y="1037"/>
                    <a:pt x="5853" y="1045"/>
                  </a:cubicBezTo>
                  <a:cubicBezTo>
                    <a:pt x="5859" y="1053"/>
                    <a:pt x="5845" y="1058"/>
                    <a:pt x="5848" y="1067"/>
                  </a:cubicBezTo>
                  <a:cubicBezTo>
                    <a:pt x="5851" y="1077"/>
                    <a:pt x="5832" y="1063"/>
                    <a:pt x="5826" y="1057"/>
                  </a:cubicBezTo>
                  <a:cubicBezTo>
                    <a:pt x="5819" y="1052"/>
                    <a:pt x="5822" y="1032"/>
                    <a:pt x="5824" y="1022"/>
                  </a:cubicBezTo>
                  <a:cubicBezTo>
                    <a:pt x="5826" y="1011"/>
                    <a:pt x="5812" y="1013"/>
                    <a:pt x="5811" y="1003"/>
                  </a:cubicBezTo>
                  <a:cubicBezTo>
                    <a:pt x="5809" y="992"/>
                    <a:pt x="5762" y="971"/>
                    <a:pt x="5742" y="963"/>
                  </a:cubicBezTo>
                  <a:cubicBezTo>
                    <a:pt x="5723" y="954"/>
                    <a:pt x="5697" y="947"/>
                    <a:pt x="5690" y="937"/>
                  </a:cubicBezTo>
                  <a:cubicBezTo>
                    <a:pt x="5684" y="926"/>
                    <a:pt x="5648" y="925"/>
                    <a:pt x="5635" y="911"/>
                  </a:cubicBezTo>
                  <a:cubicBezTo>
                    <a:pt x="5621" y="897"/>
                    <a:pt x="5562" y="872"/>
                    <a:pt x="5537" y="871"/>
                  </a:cubicBezTo>
                  <a:cubicBezTo>
                    <a:pt x="5511" y="869"/>
                    <a:pt x="5517" y="855"/>
                    <a:pt x="5504" y="857"/>
                  </a:cubicBezTo>
                  <a:cubicBezTo>
                    <a:pt x="5492" y="859"/>
                    <a:pt x="5438" y="857"/>
                    <a:pt x="5422" y="854"/>
                  </a:cubicBezTo>
                  <a:cubicBezTo>
                    <a:pt x="5405" y="851"/>
                    <a:pt x="5401" y="864"/>
                    <a:pt x="5389" y="859"/>
                  </a:cubicBezTo>
                  <a:cubicBezTo>
                    <a:pt x="5377" y="855"/>
                    <a:pt x="5316" y="832"/>
                    <a:pt x="5308" y="841"/>
                  </a:cubicBezTo>
                  <a:cubicBezTo>
                    <a:pt x="5301" y="849"/>
                    <a:pt x="5304" y="861"/>
                    <a:pt x="5297" y="863"/>
                  </a:cubicBezTo>
                  <a:cubicBezTo>
                    <a:pt x="5290" y="865"/>
                    <a:pt x="5297" y="875"/>
                    <a:pt x="5314" y="891"/>
                  </a:cubicBezTo>
                  <a:cubicBezTo>
                    <a:pt x="5331" y="907"/>
                    <a:pt x="5321" y="919"/>
                    <a:pt x="5305" y="925"/>
                  </a:cubicBezTo>
                  <a:cubicBezTo>
                    <a:pt x="5290" y="932"/>
                    <a:pt x="5265" y="919"/>
                    <a:pt x="5257" y="907"/>
                  </a:cubicBezTo>
                  <a:cubicBezTo>
                    <a:pt x="5249" y="895"/>
                    <a:pt x="5228" y="900"/>
                    <a:pt x="5222" y="885"/>
                  </a:cubicBezTo>
                  <a:cubicBezTo>
                    <a:pt x="5217" y="869"/>
                    <a:pt x="5229" y="867"/>
                    <a:pt x="5239" y="875"/>
                  </a:cubicBezTo>
                  <a:cubicBezTo>
                    <a:pt x="5250" y="884"/>
                    <a:pt x="5264" y="877"/>
                    <a:pt x="5265" y="866"/>
                  </a:cubicBezTo>
                  <a:cubicBezTo>
                    <a:pt x="5267" y="854"/>
                    <a:pt x="5237" y="846"/>
                    <a:pt x="5221" y="847"/>
                  </a:cubicBezTo>
                  <a:cubicBezTo>
                    <a:pt x="5205" y="848"/>
                    <a:pt x="5196" y="871"/>
                    <a:pt x="5179" y="880"/>
                  </a:cubicBezTo>
                  <a:cubicBezTo>
                    <a:pt x="5163" y="889"/>
                    <a:pt x="5098" y="876"/>
                    <a:pt x="5091" y="870"/>
                  </a:cubicBezTo>
                  <a:cubicBezTo>
                    <a:pt x="5085" y="864"/>
                    <a:pt x="4995" y="870"/>
                    <a:pt x="4985" y="876"/>
                  </a:cubicBezTo>
                  <a:cubicBezTo>
                    <a:pt x="4976" y="883"/>
                    <a:pt x="4983" y="907"/>
                    <a:pt x="4978" y="909"/>
                  </a:cubicBezTo>
                  <a:cubicBezTo>
                    <a:pt x="4973" y="911"/>
                    <a:pt x="4969" y="881"/>
                    <a:pt x="4969" y="875"/>
                  </a:cubicBezTo>
                  <a:cubicBezTo>
                    <a:pt x="4969" y="870"/>
                    <a:pt x="4958" y="866"/>
                    <a:pt x="4942" y="866"/>
                  </a:cubicBezTo>
                  <a:cubicBezTo>
                    <a:pt x="4926" y="866"/>
                    <a:pt x="4916" y="865"/>
                    <a:pt x="4923" y="858"/>
                  </a:cubicBezTo>
                  <a:cubicBezTo>
                    <a:pt x="4930" y="851"/>
                    <a:pt x="4917" y="845"/>
                    <a:pt x="4929" y="836"/>
                  </a:cubicBezTo>
                  <a:cubicBezTo>
                    <a:pt x="4942" y="827"/>
                    <a:pt x="4906" y="799"/>
                    <a:pt x="4872" y="786"/>
                  </a:cubicBezTo>
                  <a:cubicBezTo>
                    <a:pt x="4838" y="772"/>
                    <a:pt x="4760" y="780"/>
                    <a:pt x="4739" y="786"/>
                  </a:cubicBezTo>
                  <a:cubicBezTo>
                    <a:pt x="4718" y="793"/>
                    <a:pt x="4676" y="791"/>
                    <a:pt x="4657" y="791"/>
                  </a:cubicBezTo>
                  <a:cubicBezTo>
                    <a:pt x="4637" y="792"/>
                    <a:pt x="4653" y="783"/>
                    <a:pt x="4647" y="774"/>
                  </a:cubicBezTo>
                  <a:cubicBezTo>
                    <a:pt x="4642" y="765"/>
                    <a:pt x="4608" y="753"/>
                    <a:pt x="4603" y="761"/>
                  </a:cubicBezTo>
                  <a:cubicBezTo>
                    <a:pt x="4598" y="769"/>
                    <a:pt x="4590" y="761"/>
                    <a:pt x="4590" y="755"/>
                  </a:cubicBezTo>
                  <a:cubicBezTo>
                    <a:pt x="4590" y="750"/>
                    <a:pt x="4558" y="738"/>
                    <a:pt x="4545" y="741"/>
                  </a:cubicBezTo>
                  <a:cubicBezTo>
                    <a:pt x="4533" y="743"/>
                    <a:pt x="4527" y="729"/>
                    <a:pt x="4542" y="729"/>
                  </a:cubicBezTo>
                  <a:cubicBezTo>
                    <a:pt x="4556" y="729"/>
                    <a:pt x="4581" y="732"/>
                    <a:pt x="4570" y="716"/>
                  </a:cubicBezTo>
                  <a:cubicBezTo>
                    <a:pt x="4559" y="699"/>
                    <a:pt x="4466" y="694"/>
                    <a:pt x="4457" y="697"/>
                  </a:cubicBezTo>
                  <a:cubicBezTo>
                    <a:pt x="4448" y="700"/>
                    <a:pt x="4456" y="712"/>
                    <a:pt x="4436" y="731"/>
                  </a:cubicBezTo>
                  <a:cubicBezTo>
                    <a:pt x="4416" y="751"/>
                    <a:pt x="4396" y="738"/>
                    <a:pt x="4399" y="728"/>
                  </a:cubicBezTo>
                  <a:cubicBezTo>
                    <a:pt x="4401" y="719"/>
                    <a:pt x="4426" y="720"/>
                    <a:pt x="4426" y="711"/>
                  </a:cubicBezTo>
                  <a:cubicBezTo>
                    <a:pt x="4426" y="702"/>
                    <a:pt x="4392" y="707"/>
                    <a:pt x="4387" y="699"/>
                  </a:cubicBezTo>
                  <a:cubicBezTo>
                    <a:pt x="4382" y="691"/>
                    <a:pt x="4394" y="686"/>
                    <a:pt x="4407" y="690"/>
                  </a:cubicBezTo>
                  <a:cubicBezTo>
                    <a:pt x="4419" y="693"/>
                    <a:pt x="4441" y="695"/>
                    <a:pt x="4442" y="690"/>
                  </a:cubicBezTo>
                  <a:cubicBezTo>
                    <a:pt x="4443" y="684"/>
                    <a:pt x="4429" y="683"/>
                    <a:pt x="4408" y="679"/>
                  </a:cubicBezTo>
                  <a:cubicBezTo>
                    <a:pt x="4387" y="676"/>
                    <a:pt x="4337" y="664"/>
                    <a:pt x="4310" y="666"/>
                  </a:cubicBezTo>
                  <a:cubicBezTo>
                    <a:pt x="4284" y="669"/>
                    <a:pt x="4272" y="656"/>
                    <a:pt x="4257" y="655"/>
                  </a:cubicBezTo>
                  <a:cubicBezTo>
                    <a:pt x="4243" y="654"/>
                    <a:pt x="4243" y="663"/>
                    <a:pt x="4250" y="672"/>
                  </a:cubicBezTo>
                  <a:cubicBezTo>
                    <a:pt x="4256" y="680"/>
                    <a:pt x="4235" y="685"/>
                    <a:pt x="4218" y="682"/>
                  </a:cubicBezTo>
                  <a:cubicBezTo>
                    <a:pt x="4201" y="680"/>
                    <a:pt x="4176" y="692"/>
                    <a:pt x="4186" y="704"/>
                  </a:cubicBezTo>
                  <a:cubicBezTo>
                    <a:pt x="4196" y="717"/>
                    <a:pt x="4206" y="701"/>
                    <a:pt x="4214" y="705"/>
                  </a:cubicBezTo>
                  <a:cubicBezTo>
                    <a:pt x="4222" y="709"/>
                    <a:pt x="4192" y="718"/>
                    <a:pt x="4205" y="724"/>
                  </a:cubicBezTo>
                  <a:cubicBezTo>
                    <a:pt x="4217" y="729"/>
                    <a:pt x="4215" y="741"/>
                    <a:pt x="4216" y="747"/>
                  </a:cubicBezTo>
                  <a:cubicBezTo>
                    <a:pt x="4216" y="754"/>
                    <a:pt x="4195" y="757"/>
                    <a:pt x="4187" y="747"/>
                  </a:cubicBezTo>
                  <a:cubicBezTo>
                    <a:pt x="4179" y="738"/>
                    <a:pt x="4168" y="746"/>
                    <a:pt x="4154" y="745"/>
                  </a:cubicBezTo>
                  <a:cubicBezTo>
                    <a:pt x="4139" y="744"/>
                    <a:pt x="4128" y="751"/>
                    <a:pt x="4144" y="753"/>
                  </a:cubicBezTo>
                  <a:cubicBezTo>
                    <a:pt x="4160" y="755"/>
                    <a:pt x="4165" y="765"/>
                    <a:pt x="4144" y="767"/>
                  </a:cubicBezTo>
                  <a:cubicBezTo>
                    <a:pt x="4123" y="769"/>
                    <a:pt x="4128" y="748"/>
                    <a:pt x="4116" y="751"/>
                  </a:cubicBezTo>
                  <a:cubicBezTo>
                    <a:pt x="4103" y="753"/>
                    <a:pt x="4076" y="741"/>
                    <a:pt x="4062" y="741"/>
                  </a:cubicBezTo>
                  <a:cubicBezTo>
                    <a:pt x="4047" y="742"/>
                    <a:pt x="4040" y="753"/>
                    <a:pt x="4021" y="755"/>
                  </a:cubicBezTo>
                  <a:cubicBezTo>
                    <a:pt x="4002" y="756"/>
                    <a:pt x="3976" y="745"/>
                    <a:pt x="3968" y="734"/>
                  </a:cubicBezTo>
                  <a:cubicBezTo>
                    <a:pt x="3960" y="724"/>
                    <a:pt x="3958" y="721"/>
                    <a:pt x="3948" y="733"/>
                  </a:cubicBezTo>
                  <a:cubicBezTo>
                    <a:pt x="3939" y="745"/>
                    <a:pt x="3939" y="768"/>
                    <a:pt x="3929" y="769"/>
                  </a:cubicBezTo>
                  <a:cubicBezTo>
                    <a:pt x="3920" y="771"/>
                    <a:pt x="3916" y="791"/>
                    <a:pt x="3907" y="796"/>
                  </a:cubicBezTo>
                  <a:cubicBezTo>
                    <a:pt x="3897" y="802"/>
                    <a:pt x="3897" y="789"/>
                    <a:pt x="3885" y="790"/>
                  </a:cubicBezTo>
                  <a:cubicBezTo>
                    <a:pt x="3873" y="791"/>
                    <a:pt x="3835" y="753"/>
                    <a:pt x="3832" y="742"/>
                  </a:cubicBezTo>
                  <a:cubicBezTo>
                    <a:pt x="3830" y="731"/>
                    <a:pt x="3806" y="711"/>
                    <a:pt x="3800" y="706"/>
                  </a:cubicBezTo>
                  <a:cubicBezTo>
                    <a:pt x="3794" y="702"/>
                    <a:pt x="3806" y="700"/>
                    <a:pt x="3814" y="707"/>
                  </a:cubicBezTo>
                  <a:cubicBezTo>
                    <a:pt x="3822" y="714"/>
                    <a:pt x="3832" y="714"/>
                    <a:pt x="3840" y="710"/>
                  </a:cubicBezTo>
                  <a:cubicBezTo>
                    <a:pt x="3848" y="705"/>
                    <a:pt x="3847" y="686"/>
                    <a:pt x="3833" y="686"/>
                  </a:cubicBezTo>
                  <a:cubicBezTo>
                    <a:pt x="3819" y="685"/>
                    <a:pt x="3825" y="674"/>
                    <a:pt x="3831" y="672"/>
                  </a:cubicBezTo>
                  <a:cubicBezTo>
                    <a:pt x="3838" y="669"/>
                    <a:pt x="3816" y="649"/>
                    <a:pt x="3824" y="647"/>
                  </a:cubicBezTo>
                  <a:cubicBezTo>
                    <a:pt x="3832" y="645"/>
                    <a:pt x="3829" y="636"/>
                    <a:pt x="3817" y="635"/>
                  </a:cubicBezTo>
                  <a:cubicBezTo>
                    <a:pt x="3806" y="633"/>
                    <a:pt x="3794" y="624"/>
                    <a:pt x="3793" y="618"/>
                  </a:cubicBezTo>
                  <a:cubicBezTo>
                    <a:pt x="3793" y="612"/>
                    <a:pt x="3745" y="610"/>
                    <a:pt x="3747" y="618"/>
                  </a:cubicBezTo>
                  <a:cubicBezTo>
                    <a:pt x="3749" y="627"/>
                    <a:pt x="3731" y="624"/>
                    <a:pt x="3734" y="617"/>
                  </a:cubicBezTo>
                  <a:cubicBezTo>
                    <a:pt x="3736" y="611"/>
                    <a:pt x="3717" y="613"/>
                    <a:pt x="3694" y="607"/>
                  </a:cubicBezTo>
                  <a:cubicBezTo>
                    <a:pt x="3671" y="600"/>
                    <a:pt x="3670" y="584"/>
                    <a:pt x="3662" y="583"/>
                  </a:cubicBezTo>
                  <a:cubicBezTo>
                    <a:pt x="3655" y="582"/>
                    <a:pt x="3657" y="606"/>
                    <a:pt x="3646" y="600"/>
                  </a:cubicBezTo>
                  <a:cubicBezTo>
                    <a:pt x="3634" y="595"/>
                    <a:pt x="3622" y="605"/>
                    <a:pt x="3628" y="618"/>
                  </a:cubicBezTo>
                  <a:cubicBezTo>
                    <a:pt x="3634" y="632"/>
                    <a:pt x="3629" y="634"/>
                    <a:pt x="3628" y="645"/>
                  </a:cubicBezTo>
                  <a:cubicBezTo>
                    <a:pt x="3627" y="656"/>
                    <a:pt x="3620" y="651"/>
                    <a:pt x="3607" y="647"/>
                  </a:cubicBezTo>
                  <a:cubicBezTo>
                    <a:pt x="3593" y="642"/>
                    <a:pt x="3593" y="658"/>
                    <a:pt x="3564" y="651"/>
                  </a:cubicBezTo>
                  <a:cubicBezTo>
                    <a:pt x="3535" y="643"/>
                    <a:pt x="3522" y="651"/>
                    <a:pt x="3517" y="642"/>
                  </a:cubicBezTo>
                  <a:cubicBezTo>
                    <a:pt x="3512" y="633"/>
                    <a:pt x="3503" y="632"/>
                    <a:pt x="3502" y="639"/>
                  </a:cubicBezTo>
                  <a:cubicBezTo>
                    <a:pt x="3501" y="647"/>
                    <a:pt x="3456" y="644"/>
                    <a:pt x="3452" y="633"/>
                  </a:cubicBezTo>
                  <a:cubicBezTo>
                    <a:pt x="3449" y="621"/>
                    <a:pt x="3460" y="619"/>
                    <a:pt x="3467" y="616"/>
                  </a:cubicBezTo>
                  <a:cubicBezTo>
                    <a:pt x="3474" y="613"/>
                    <a:pt x="3460" y="608"/>
                    <a:pt x="3435" y="610"/>
                  </a:cubicBezTo>
                  <a:cubicBezTo>
                    <a:pt x="3411" y="611"/>
                    <a:pt x="3395" y="597"/>
                    <a:pt x="3370" y="600"/>
                  </a:cubicBezTo>
                  <a:cubicBezTo>
                    <a:pt x="3345" y="602"/>
                    <a:pt x="3290" y="608"/>
                    <a:pt x="3282" y="611"/>
                  </a:cubicBezTo>
                  <a:cubicBezTo>
                    <a:pt x="3274" y="615"/>
                    <a:pt x="3289" y="629"/>
                    <a:pt x="3277" y="630"/>
                  </a:cubicBezTo>
                  <a:cubicBezTo>
                    <a:pt x="3265" y="631"/>
                    <a:pt x="3273" y="607"/>
                    <a:pt x="3271" y="596"/>
                  </a:cubicBezTo>
                  <a:cubicBezTo>
                    <a:pt x="3269" y="584"/>
                    <a:pt x="3251" y="583"/>
                    <a:pt x="3254" y="591"/>
                  </a:cubicBezTo>
                  <a:cubicBezTo>
                    <a:pt x="3256" y="600"/>
                    <a:pt x="3225" y="603"/>
                    <a:pt x="3217" y="597"/>
                  </a:cubicBezTo>
                  <a:cubicBezTo>
                    <a:pt x="3210" y="590"/>
                    <a:pt x="3197" y="581"/>
                    <a:pt x="3177" y="576"/>
                  </a:cubicBezTo>
                  <a:cubicBezTo>
                    <a:pt x="3156" y="571"/>
                    <a:pt x="3131" y="593"/>
                    <a:pt x="3137" y="599"/>
                  </a:cubicBezTo>
                  <a:cubicBezTo>
                    <a:pt x="3143" y="605"/>
                    <a:pt x="3158" y="600"/>
                    <a:pt x="3159" y="604"/>
                  </a:cubicBezTo>
                  <a:cubicBezTo>
                    <a:pt x="3160" y="613"/>
                    <a:pt x="3115" y="610"/>
                    <a:pt x="3115" y="617"/>
                  </a:cubicBezTo>
                  <a:cubicBezTo>
                    <a:pt x="3115" y="624"/>
                    <a:pt x="3074" y="634"/>
                    <a:pt x="3062" y="636"/>
                  </a:cubicBezTo>
                  <a:cubicBezTo>
                    <a:pt x="3028" y="640"/>
                    <a:pt x="3020" y="640"/>
                    <a:pt x="3004" y="653"/>
                  </a:cubicBezTo>
                  <a:cubicBezTo>
                    <a:pt x="2988" y="667"/>
                    <a:pt x="3000" y="641"/>
                    <a:pt x="3013" y="629"/>
                  </a:cubicBezTo>
                  <a:cubicBezTo>
                    <a:pt x="3025" y="616"/>
                    <a:pt x="3038" y="622"/>
                    <a:pt x="3046" y="612"/>
                  </a:cubicBezTo>
                  <a:cubicBezTo>
                    <a:pt x="3053" y="602"/>
                    <a:pt x="3064" y="603"/>
                    <a:pt x="3084" y="600"/>
                  </a:cubicBezTo>
                  <a:cubicBezTo>
                    <a:pt x="3104" y="597"/>
                    <a:pt x="3103" y="585"/>
                    <a:pt x="3112" y="581"/>
                  </a:cubicBezTo>
                  <a:cubicBezTo>
                    <a:pt x="3122" y="577"/>
                    <a:pt x="3144" y="568"/>
                    <a:pt x="3149" y="559"/>
                  </a:cubicBezTo>
                  <a:cubicBezTo>
                    <a:pt x="3153" y="549"/>
                    <a:pt x="3200" y="534"/>
                    <a:pt x="3209" y="534"/>
                  </a:cubicBezTo>
                  <a:cubicBezTo>
                    <a:pt x="3218" y="535"/>
                    <a:pt x="3220" y="516"/>
                    <a:pt x="3226" y="516"/>
                  </a:cubicBezTo>
                  <a:cubicBezTo>
                    <a:pt x="3231" y="516"/>
                    <a:pt x="3258" y="504"/>
                    <a:pt x="3268" y="499"/>
                  </a:cubicBezTo>
                  <a:cubicBezTo>
                    <a:pt x="3279" y="494"/>
                    <a:pt x="3284" y="484"/>
                    <a:pt x="3284" y="478"/>
                  </a:cubicBezTo>
                  <a:cubicBezTo>
                    <a:pt x="3285" y="471"/>
                    <a:pt x="3270" y="472"/>
                    <a:pt x="3269" y="466"/>
                  </a:cubicBezTo>
                  <a:cubicBezTo>
                    <a:pt x="3267" y="459"/>
                    <a:pt x="3276" y="464"/>
                    <a:pt x="3286" y="459"/>
                  </a:cubicBezTo>
                  <a:cubicBezTo>
                    <a:pt x="3297" y="455"/>
                    <a:pt x="3286" y="441"/>
                    <a:pt x="3278" y="443"/>
                  </a:cubicBezTo>
                  <a:cubicBezTo>
                    <a:pt x="3269" y="446"/>
                    <a:pt x="3282" y="435"/>
                    <a:pt x="3275" y="426"/>
                  </a:cubicBezTo>
                  <a:cubicBezTo>
                    <a:pt x="3267" y="417"/>
                    <a:pt x="3251" y="432"/>
                    <a:pt x="3252" y="422"/>
                  </a:cubicBezTo>
                  <a:cubicBezTo>
                    <a:pt x="3252" y="412"/>
                    <a:pt x="3251" y="400"/>
                    <a:pt x="3244" y="393"/>
                  </a:cubicBezTo>
                  <a:cubicBezTo>
                    <a:pt x="3238" y="387"/>
                    <a:pt x="3227" y="404"/>
                    <a:pt x="3214" y="394"/>
                  </a:cubicBezTo>
                  <a:cubicBezTo>
                    <a:pt x="3201" y="385"/>
                    <a:pt x="3163" y="378"/>
                    <a:pt x="3163" y="382"/>
                  </a:cubicBezTo>
                  <a:cubicBezTo>
                    <a:pt x="3163" y="387"/>
                    <a:pt x="3144" y="376"/>
                    <a:pt x="3141" y="380"/>
                  </a:cubicBezTo>
                  <a:cubicBezTo>
                    <a:pt x="3137" y="385"/>
                    <a:pt x="3107" y="384"/>
                    <a:pt x="3098" y="381"/>
                  </a:cubicBezTo>
                  <a:cubicBezTo>
                    <a:pt x="3088" y="379"/>
                    <a:pt x="3075" y="385"/>
                    <a:pt x="3075" y="394"/>
                  </a:cubicBezTo>
                  <a:cubicBezTo>
                    <a:pt x="3074" y="404"/>
                    <a:pt x="3037" y="400"/>
                    <a:pt x="3031" y="399"/>
                  </a:cubicBezTo>
                  <a:cubicBezTo>
                    <a:pt x="3024" y="397"/>
                    <a:pt x="3056" y="370"/>
                    <a:pt x="3056" y="366"/>
                  </a:cubicBezTo>
                  <a:cubicBezTo>
                    <a:pt x="3056" y="361"/>
                    <a:pt x="3001" y="367"/>
                    <a:pt x="2998" y="362"/>
                  </a:cubicBezTo>
                  <a:cubicBezTo>
                    <a:pt x="2995" y="356"/>
                    <a:pt x="2969" y="355"/>
                    <a:pt x="2957" y="355"/>
                  </a:cubicBezTo>
                  <a:cubicBezTo>
                    <a:pt x="2945" y="356"/>
                    <a:pt x="2956" y="352"/>
                    <a:pt x="2967" y="351"/>
                  </a:cubicBezTo>
                  <a:cubicBezTo>
                    <a:pt x="2978" y="350"/>
                    <a:pt x="2988" y="341"/>
                    <a:pt x="3000" y="339"/>
                  </a:cubicBezTo>
                  <a:cubicBezTo>
                    <a:pt x="3012" y="337"/>
                    <a:pt x="3009" y="332"/>
                    <a:pt x="3004" y="325"/>
                  </a:cubicBezTo>
                  <a:cubicBezTo>
                    <a:pt x="2999" y="318"/>
                    <a:pt x="2986" y="322"/>
                    <a:pt x="2974" y="318"/>
                  </a:cubicBezTo>
                  <a:cubicBezTo>
                    <a:pt x="2962" y="314"/>
                    <a:pt x="2948" y="309"/>
                    <a:pt x="2938" y="309"/>
                  </a:cubicBezTo>
                  <a:cubicBezTo>
                    <a:pt x="2927" y="308"/>
                    <a:pt x="2916" y="314"/>
                    <a:pt x="2891" y="318"/>
                  </a:cubicBezTo>
                  <a:cubicBezTo>
                    <a:pt x="2867" y="323"/>
                    <a:pt x="2865" y="342"/>
                    <a:pt x="2852" y="348"/>
                  </a:cubicBezTo>
                  <a:cubicBezTo>
                    <a:pt x="2840" y="353"/>
                    <a:pt x="2818" y="376"/>
                    <a:pt x="2828" y="378"/>
                  </a:cubicBezTo>
                  <a:cubicBezTo>
                    <a:pt x="2839" y="380"/>
                    <a:pt x="2834" y="387"/>
                    <a:pt x="2835" y="393"/>
                  </a:cubicBezTo>
                  <a:cubicBezTo>
                    <a:pt x="2837" y="400"/>
                    <a:pt x="2827" y="402"/>
                    <a:pt x="2815" y="400"/>
                  </a:cubicBezTo>
                  <a:cubicBezTo>
                    <a:pt x="2803" y="398"/>
                    <a:pt x="2761" y="398"/>
                    <a:pt x="2762" y="407"/>
                  </a:cubicBezTo>
                  <a:cubicBezTo>
                    <a:pt x="2762" y="416"/>
                    <a:pt x="2786" y="420"/>
                    <a:pt x="2785" y="425"/>
                  </a:cubicBezTo>
                  <a:cubicBezTo>
                    <a:pt x="2783" y="429"/>
                    <a:pt x="2766" y="424"/>
                    <a:pt x="2758" y="419"/>
                  </a:cubicBezTo>
                  <a:cubicBezTo>
                    <a:pt x="2750" y="415"/>
                    <a:pt x="2731" y="417"/>
                    <a:pt x="2727" y="426"/>
                  </a:cubicBezTo>
                  <a:cubicBezTo>
                    <a:pt x="2724" y="435"/>
                    <a:pt x="2709" y="433"/>
                    <a:pt x="2705" y="431"/>
                  </a:cubicBezTo>
                  <a:cubicBezTo>
                    <a:pt x="2700" y="429"/>
                    <a:pt x="2689" y="435"/>
                    <a:pt x="2682" y="432"/>
                  </a:cubicBezTo>
                  <a:cubicBezTo>
                    <a:pt x="2674" y="430"/>
                    <a:pt x="2697" y="418"/>
                    <a:pt x="2692" y="413"/>
                  </a:cubicBezTo>
                  <a:cubicBezTo>
                    <a:pt x="2686" y="407"/>
                    <a:pt x="2661" y="412"/>
                    <a:pt x="2658" y="421"/>
                  </a:cubicBezTo>
                  <a:cubicBezTo>
                    <a:pt x="2656" y="431"/>
                    <a:pt x="2641" y="415"/>
                    <a:pt x="2635" y="418"/>
                  </a:cubicBezTo>
                  <a:cubicBezTo>
                    <a:pt x="2629" y="421"/>
                    <a:pt x="2623" y="425"/>
                    <a:pt x="2612" y="429"/>
                  </a:cubicBezTo>
                  <a:cubicBezTo>
                    <a:pt x="2601" y="434"/>
                    <a:pt x="2582" y="424"/>
                    <a:pt x="2578" y="432"/>
                  </a:cubicBezTo>
                  <a:cubicBezTo>
                    <a:pt x="2574" y="441"/>
                    <a:pt x="2599" y="443"/>
                    <a:pt x="2600" y="447"/>
                  </a:cubicBezTo>
                  <a:cubicBezTo>
                    <a:pt x="2600" y="451"/>
                    <a:pt x="2543" y="450"/>
                    <a:pt x="2541" y="456"/>
                  </a:cubicBezTo>
                  <a:cubicBezTo>
                    <a:pt x="2540" y="461"/>
                    <a:pt x="2520" y="461"/>
                    <a:pt x="2497" y="462"/>
                  </a:cubicBezTo>
                  <a:cubicBezTo>
                    <a:pt x="2474" y="463"/>
                    <a:pt x="2483" y="474"/>
                    <a:pt x="2464" y="478"/>
                  </a:cubicBezTo>
                  <a:cubicBezTo>
                    <a:pt x="2446" y="481"/>
                    <a:pt x="2437" y="482"/>
                    <a:pt x="2431" y="491"/>
                  </a:cubicBezTo>
                  <a:cubicBezTo>
                    <a:pt x="2425" y="500"/>
                    <a:pt x="2410" y="502"/>
                    <a:pt x="2404" y="495"/>
                  </a:cubicBezTo>
                  <a:cubicBezTo>
                    <a:pt x="2398" y="487"/>
                    <a:pt x="2381" y="498"/>
                    <a:pt x="2390" y="499"/>
                  </a:cubicBezTo>
                  <a:cubicBezTo>
                    <a:pt x="2399" y="500"/>
                    <a:pt x="2390" y="510"/>
                    <a:pt x="2385" y="508"/>
                  </a:cubicBezTo>
                  <a:cubicBezTo>
                    <a:pt x="2379" y="506"/>
                    <a:pt x="2362" y="518"/>
                    <a:pt x="2372" y="517"/>
                  </a:cubicBezTo>
                  <a:cubicBezTo>
                    <a:pt x="2381" y="516"/>
                    <a:pt x="2386" y="523"/>
                    <a:pt x="2381" y="529"/>
                  </a:cubicBezTo>
                  <a:cubicBezTo>
                    <a:pt x="2376" y="535"/>
                    <a:pt x="2356" y="522"/>
                    <a:pt x="2351" y="528"/>
                  </a:cubicBezTo>
                  <a:cubicBezTo>
                    <a:pt x="2346" y="533"/>
                    <a:pt x="2361" y="539"/>
                    <a:pt x="2370" y="538"/>
                  </a:cubicBezTo>
                  <a:cubicBezTo>
                    <a:pt x="2380" y="537"/>
                    <a:pt x="2385" y="544"/>
                    <a:pt x="2386" y="550"/>
                  </a:cubicBezTo>
                  <a:cubicBezTo>
                    <a:pt x="2387" y="557"/>
                    <a:pt x="2364" y="546"/>
                    <a:pt x="2359" y="552"/>
                  </a:cubicBezTo>
                  <a:cubicBezTo>
                    <a:pt x="2355" y="558"/>
                    <a:pt x="2363" y="560"/>
                    <a:pt x="2373" y="561"/>
                  </a:cubicBezTo>
                  <a:cubicBezTo>
                    <a:pt x="2383" y="562"/>
                    <a:pt x="2375" y="566"/>
                    <a:pt x="2384" y="574"/>
                  </a:cubicBezTo>
                  <a:cubicBezTo>
                    <a:pt x="2385" y="574"/>
                    <a:pt x="2385" y="575"/>
                    <a:pt x="2386" y="575"/>
                  </a:cubicBezTo>
                  <a:cubicBezTo>
                    <a:pt x="2391" y="582"/>
                    <a:pt x="2381" y="584"/>
                    <a:pt x="2382" y="590"/>
                  </a:cubicBezTo>
                  <a:cubicBezTo>
                    <a:pt x="2383" y="597"/>
                    <a:pt x="2372" y="600"/>
                    <a:pt x="2372" y="594"/>
                  </a:cubicBezTo>
                  <a:cubicBezTo>
                    <a:pt x="2372" y="587"/>
                    <a:pt x="2345" y="585"/>
                    <a:pt x="2339" y="592"/>
                  </a:cubicBezTo>
                  <a:cubicBezTo>
                    <a:pt x="2333" y="599"/>
                    <a:pt x="2329" y="604"/>
                    <a:pt x="2322" y="598"/>
                  </a:cubicBezTo>
                  <a:cubicBezTo>
                    <a:pt x="2316" y="591"/>
                    <a:pt x="2296" y="599"/>
                    <a:pt x="2270" y="600"/>
                  </a:cubicBezTo>
                  <a:cubicBezTo>
                    <a:pt x="2245" y="601"/>
                    <a:pt x="2192" y="603"/>
                    <a:pt x="2179" y="608"/>
                  </a:cubicBezTo>
                  <a:cubicBezTo>
                    <a:pt x="2166" y="613"/>
                    <a:pt x="2155" y="631"/>
                    <a:pt x="2167" y="643"/>
                  </a:cubicBezTo>
                  <a:cubicBezTo>
                    <a:pt x="2179" y="655"/>
                    <a:pt x="2168" y="660"/>
                    <a:pt x="2168" y="668"/>
                  </a:cubicBezTo>
                  <a:cubicBezTo>
                    <a:pt x="2168" y="676"/>
                    <a:pt x="2199" y="692"/>
                    <a:pt x="2216" y="693"/>
                  </a:cubicBezTo>
                  <a:cubicBezTo>
                    <a:pt x="2232" y="695"/>
                    <a:pt x="2246" y="715"/>
                    <a:pt x="2236" y="728"/>
                  </a:cubicBezTo>
                  <a:cubicBezTo>
                    <a:pt x="2226" y="740"/>
                    <a:pt x="2196" y="724"/>
                    <a:pt x="2176" y="708"/>
                  </a:cubicBezTo>
                  <a:cubicBezTo>
                    <a:pt x="2156" y="693"/>
                    <a:pt x="2111" y="687"/>
                    <a:pt x="2096" y="688"/>
                  </a:cubicBezTo>
                  <a:cubicBezTo>
                    <a:pt x="2081" y="689"/>
                    <a:pt x="2089" y="674"/>
                    <a:pt x="2070" y="675"/>
                  </a:cubicBezTo>
                  <a:cubicBezTo>
                    <a:pt x="2051" y="675"/>
                    <a:pt x="2035" y="692"/>
                    <a:pt x="2048" y="692"/>
                  </a:cubicBezTo>
                  <a:cubicBezTo>
                    <a:pt x="2061" y="692"/>
                    <a:pt x="2069" y="691"/>
                    <a:pt x="2062" y="698"/>
                  </a:cubicBezTo>
                  <a:cubicBezTo>
                    <a:pt x="2056" y="704"/>
                    <a:pt x="2066" y="702"/>
                    <a:pt x="2082" y="709"/>
                  </a:cubicBezTo>
                  <a:cubicBezTo>
                    <a:pt x="2097" y="716"/>
                    <a:pt x="2069" y="725"/>
                    <a:pt x="2052" y="714"/>
                  </a:cubicBezTo>
                  <a:cubicBezTo>
                    <a:pt x="2036" y="703"/>
                    <a:pt x="2019" y="714"/>
                    <a:pt x="2015" y="722"/>
                  </a:cubicBezTo>
                  <a:cubicBezTo>
                    <a:pt x="2010" y="730"/>
                    <a:pt x="2033" y="754"/>
                    <a:pt x="2061" y="758"/>
                  </a:cubicBezTo>
                  <a:cubicBezTo>
                    <a:pt x="2089" y="763"/>
                    <a:pt x="2080" y="771"/>
                    <a:pt x="2093" y="776"/>
                  </a:cubicBezTo>
                  <a:cubicBezTo>
                    <a:pt x="2106" y="781"/>
                    <a:pt x="2097" y="786"/>
                    <a:pt x="2088" y="786"/>
                  </a:cubicBezTo>
                  <a:cubicBezTo>
                    <a:pt x="2079" y="787"/>
                    <a:pt x="2061" y="773"/>
                    <a:pt x="2047" y="766"/>
                  </a:cubicBezTo>
                  <a:cubicBezTo>
                    <a:pt x="2033" y="758"/>
                    <a:pt x="1995" y="769"/>
                    <a:pt x="1987" y="760"/>
                  </a:cubicBezTo>
                  <a:cubicBezTo>
                    <a:pt x="1980" y="752"/>
                    <a:pt x="1993" y="744"/>
                    <a:pt x="1985" y="738"/>
                  </a:cubicBezTo>
                  <a:cubicBezTo>
                    <a:pt x="1978" y="731"/>
                    <a:pt x="1984" y="717"/>
                    <a:pt x="1994" y="703"/>
                  </a:cubicBezTo>
                  <a:cubicBezTo>
                    <a:pt x="2003" y="688"/>
                    <a:pt x="1992" y="663"/>
                    <a:pt x="1979" y="659"/>
                  </a:cubicBezTo>
                  <a:cubicBezTo>
                    <a:pt x="1965" y="655"/>
                    <a:pt x="1966" y="669"/>
                    <a:pt x="1969" y="673"/>
                  </a:cubicBezTo>
                  <a:cubicBezTo>
                    <a:pt x="1972" y="677"/>
                    <a:pt x="1971" y="697"/>
                    <a:pt x="1960" y="710"/>
                  </a:cubicBezTo>
                  <a:cubicBezTo>
                    <a:pt x="1950" y="723"/>
                    <a:pt x="1918" y="723"/>
                    <a:pt x="1918" y="732"/>
                  </a:cubicBezTo>
                  <a:cubicBezTo>
                    <a:pt x="1918" y="741"/>
                    <a:pt x="1897" y="747"/>
                    <a:pt x="1904" y="754"/>
                  </a:cubicBezTo>
                  <a:cubicBezTo>
                    <a:pt x="1912" y="760"/>
                    <a:pt x="1940" y="792"/>
                    <a:pt x="1944" y="802"/>
                  </a:cubicBezTo>
                  <a:cubicBezTo>
                    <a:pt x="1948" y="812"/>
                    <a:pt x="1919" y="843"/>
                    <a:pt x="1923" y="861"/>
                  </a:cubicBezTo>
                  <a:cubicBezTo>
                    <a:pt x="1928" y="880"/>
                    <a:pt x="1919" y="888"/>
                    <a:pt x="1925" y="897"/>
                  </a:cubicBezTo>
                  <a:cubicBezTo>
                    <a:pt x="1931" y="906"/>
                    <a:pt x="1944" y="898"/>
                    <a:pt x="1952" y="901"/>
                  </a:cubicBezTo>
                  <a:cubicBezTo>
                    <a:pt x="1960" y="905"/>
                    <a:pt x="1974" y="896"/>
                    <a:pt x="1993" y="893"/>
                  </a:cubicBezTo>
                  <a:cubicBezTo>
                    <a:pt x="2012" y="889"/>
                    <a:pt x="2048" y="909"/>
                    <a:pt x="2061" y="915"/>
                  </a:cubicBezTo>
                  <a:cubicBezTo>
                    <a:pt x="2074" y="922"/>
                    <a:pt x="2067" y="932"/>
                    <a:pt x="2074" y="942"/>
                  </a:cubicBezTo>
                  <a:cubicBezTo>
                    <a:pt x="2081" y="953"/>
                    <a:pt x="2058" y="953"/>
                    <a:pt x="2058" y="968"/>
                  </a:cubicBezTo>
                  <a:cubicBezTo>
                    <a:pt x="2057" y="984"/>
                    <a:pt x="2097" y="991"/>
                    <a:pt x="2098" y="996"/>
                  </a:cubicBezTo>
                  <a:cubicBezTo>
                    <a:pt x="2100" y="1000"/>
                    <a:pt x="2070" y="997"/>
                    <a:pt x="2059" y="992"/>
                  </a:cubicBezTo>
                  <a:cubicBezTo>
                    <a:pt x="2047" y="988"/>
                    <a:pt x="2046" y="973"/>
                    <a:pt x="2043" y="970"/>
                  </a:cubicBezTo>
                  <a:cubicBezTo>
                    <a:pt x="2039" y="967"/>
                    <a:pt x="2050" y="954"/>
                    <a:pt x="2051" y="945"/>
                  </a:cubicBezTo>
                  <a:cubicBezTo>
                    <a:pt x="2052" y="935"/>
                    <a:pt x="2038" y="929"/>
                    <a:pt x="2034" y="922"/>
                  </a:cubicBezTo>
                  <a:cubicBezTo>
                    <a:pt x="2029" y="915"/>
                    <a:pt x="2021" y="906"/>
                    <a:pt x="2011" y="908"/>
                  </a:cubicBezTo>
                  <a:cubicBezTo>
                    <a:pt x="2002" y="910"/>
                    <a:pt x="1968" y="913"/>
                    <a:pt x="1957" y="922"/>
                  </a:cubicBezTo>
                  <a:cubicBezTo>
                    <a:pt x="1947" y="932"/>
                    <a:pt x="1959" y="958"/>
                    <a:pt x="1965" y="971"/>
                  </a:cubicBezTo>
                  <a:cubicBezTo>
                    <a:pt x="1970" y="984"/>
                    <a:pt x="1934" y="1002"/>
                    <a:pt x="1935" y="1013"/>
                  </a:cubicBezTo>
                  <a:cubicBezTo>
                    <a:pt x="1936" y="1023"/>
                    <a:pt x="1925" y="1028"/>
                    <a:pt x="1909" y="1036"/>
                  </a:cubicBezTo>
                  <a:cubicBezTo>
                    <a:pt x="1893" y="1044"/>
                    <a:pt x="1876" y="1051"/>
                    <a:pt x="1877" y="1064"/>
                  </a:cubicBezTo>
                  <a:cubicBezTo>
                    <a:pt x="1877" y="1078"/>
                    <a:pt x="1856" y="1070"/>
                    <a:pt x="1845" y="1064"/>
                  </a:cubicBezTo>
                  <a:cubicBezTo>
                    <a:pt x="1834" y="1058"/>
                    <a:pt x="1820" y="1068"/>
                    <a:pt x="1804" y="1067"/>
                  </a:cubicBezTo>
                  <a:cubicBezTo>
                    <a:pt x="1789" y="1067"/>
                    <a:pt x="1789" y="1054"/>
                    <a:pt x="1776" y="1058"/>
                  </a:cubicBezTo>
                  <a:cubicBezTo>
                    <a:pt x="1764" y="1063"/>
                    <a:pt x="1756" y="1053"/>
                    <a:pt x="1759" y="1043"/>
                  </a:cubicBezTo>
                  <a:cubicBezTo>
                    <a:pt x="1763" y="1034"/>
                    <a:pt x="1777" y="1041"/>
                    <a:pt x="1778" y="1048"/>
                  </a:cubicBezTo>
                  <a:cubicBezTo>
                    <a:pt x="1779" y="1055"/>
                    <a:pt x="1788" y="1052"/>
                    <a:pt x="1798" y="1046"/>
                  </a:cubicBezTo>
                  <a:cubicBezTo>
                    <a:pt x="1809" y="1040"/>
                    <a:pt x="1803" y="1053"/>
                    <a:pt x="1818" y="1054"/>
                  </a:cubicBezTo>
                  <a:cubicBezTo>
                    <a:pt x="1834" y="1055"/>
                    <a:pt x="1825" y="1046"/>
                    <a:pt x="1837" y="1048"/>
                  </a:cubicBezTo>
                  <a:cubicBezTo>
                    <a:pt x="1848" y="1049"/>
                    <a:pt x="1849" y="1045"/>
                    <a:pt x="1845" y="1039"/>
                  </a:cubicBezTo>
                  <a:cubicBezTo>
                    <a:pt x="1841" y="1033"/>
                    <a:pt x="1853" y="1029"/>
                    <a:pt x="1861" y="1026"/>
                  </a:cubicBezTo>
                  <a:cubicBezTo>
                    <a:pt x="1869" y="1023"/>
                    <a:pt x="1865" y="1011"/>
                    <a:pt x="1871" y="1007"/>
                  </a:cubicBezTo>
                  <a:cubicBezTo>
                    <a:pt x="1878" y="1004"/>
                    <a:pt x="1874" y="997"/>
                    <a:pt x="1881" y="996"/>
                  </a:cubicBezTo>
                  <a:cubicBezTo>
                    <a:pt x="1888" y="996"/>
                    <a:pt x="1891" y="985"/>
                    <a:pt x="1898" y="985"/>
                  </a:cubicBezTo>
                  <a:cubicBezTo>
                    <a:pt x="1905" y="985"/>
                    <a:pt x="1908" y="974"/>
                    <a:pt x="1904" y="968"/>
                  </a:cubicBezTo>
                  <a:cubicBezTo>
                    <a:pt x="1900" y="962"/>
                    <a:pt x="1907" y="947"/>
                    <a:pt x="1914" y="945"/>
                  </a:cubicBezTo>
                  <a:cubicBezTo>
                    <a:pt x="1920" y="942"/>
                    <a:pt x="1921" y="936"/>
                    <a:pt x="1915" y="932"/>
                  </a:cubicBezTo>
                  <a:cubicBezTo>
                    <a:pt x="1908" y="927"/>
                    <a:pt x="1886" y="911"/>
                    <a:pt x="1887" y="901"/>
                  </a:cubicBezTo>
                  <a:cubicBezTo>
                    <a:pt x="1889" y="892"/>
                    <a:pt x="1883" y="873"/>
                    <a:pt x="1886" y="866"/>
                  </a:cubicBezTo>
                  <a:cubicBezTo>
                    <a:pt x="1889" y="858"/>
                    <a:pt x="1887" y="842"/>
                    <a:pt x="1886" y="832"/>
                  </a:cubicBezTo>
                  <a:cubicBezTo>
                    <a:pt x="1884" y="823"/>
                    <a:pt x="1891" y="812"/>
                    <a:pt x="1894" y="795"/>
                  </a:cubicBezTo>
                  <a:cubicBezTo>
                    <a:pt x="1897" y="778"/>
                    <a:pt x="1876" y="760"/>
                    <a:pt x="1866" y="755"/>
                  </a:cubicBezTo>
                  <a:cubicBezTo>
                    <a:pt x="1855" y="751"/>
                    <a:pt x="1862" y="741"/>
                    <a:pt x="1877" y="729"/>
                  </a:cubicBezTo>
                  <a:cubicBezTo>
                    <a:pt x="1892" y="716"/>
                    <a:pt x="1893" y="677"/>
                    <a:pt x="1892" y="669"/>
                  </a:cubicBezTo>
                  <a:cubicBezTo>
                    <a:pt x="1891" y="661"/>
                    <a:pt x="1861" y="653"/>
                    <a:pt x="1849" y="654"/>
                  </a:cubicBezTo>
                  <a:cubicBezTo>
                    <a:pt x="1837" y="655"/>
                    <a:pt x="1792" y="653"/>
                    <a:pt x="1782" y="651"/>
                  </a:cubicBezTo>
                  <a:cubicBezTo>
                    <a:pt x="1771" y="649"/>
                    <a:pt x="1767" y="661"/>
                    <a:pt x="1762" y="671"/>
                  </a:cubicBezTo>
                  <a:cubicBezTo>
                    <a:pt x="1757" y="681"/>
                    <a:pt x="1745" y="698"/>
                    <a:pt x="1738" y="721"/>
                  </a:cubicBezTo>
                  <a:cubicBezTo>
                    <a:pt x="1732" y="744"/>
                    <a:pt x="1704" y="752"/>
                    <a:pt x="1692" y="757"/>
                  </a:cubicBezTo>
                  <a:cubicBezTo>
                    <a:pt x="1679" y="762"/>
                    <a:pt x="1671" y="779"/>
                    <a:pt x="1677" y="788"/>
                  </a:cubicBezTo>
                  <a:cubicBezTo>
                    <a:pt x="1683" y="796"/>
                    <a:pt x="1691" y="789"/>
                    <a:pt x="1697" y="792"/>
                  </a:cubicBezTo>
                  <a:cubicBezTo>
                    <a:pt x="1702" y="795"/>
                    <a:pt x="1696" y="817"/>
                    <a:pt x="1693" y="820"/>
                  </a:cubicBezTo>
                  <a:cubicBezTo>
                    <a:pt x="1689" y="823"/>
                    <a:pt x="1699" y="831"/>
                    <a:pt x="1691" y="837"/>
                  </a:cubicBezTo>
                  <a:cubicBezTo>
                    <a:pt x="1682" y="843"/>
                    <a:pt x="1673" y="855"/>
                    <a:pt x="1679" y="861"/>
                  </a:cubicBezTo>
                  <a:cubicBezTo>
                    <a:pt x="1684" y="867"/>
                    <a:pt x="1709" y="870"/>
                    <a:pt x="1720" y="876"/>
                  </a:cubicBezTo>
                  <a:cubicBezTo>
                    <a:pt x="1731" y="883"/>
                    <a:pt x="1727" y="894"/>
                    <a:pt x="1735" y="905"/>
                  </a:cubicBezTo>
                  <a:cubicBezTo>
                    <a:pt x="1744" y="916"/>
                    <a:pt x="1752" y="909"/>
                    <a:pt x="1757" y="916"/>
                  </a:cubicBezTo>
                  <a:cubicBezTo>
                    <a:pt x="1761" y="923"/>
                    <a:pt x="1741" y="950"/>
                    <a:pt x="1735" y="951"/>
                  </a:cubicBezTo>
                  <a:cubicBezTo>
                    <a:pt x="1728" y="952"/>
                    <a:pt x="1700" y="923"/>
                    <a:pt x="1692" y="917"/>
                  </a:cubicBezTo>
                  <a:cubicBezTo>
                    <a:pt x="1684" y="911"/>
                    <a:pt x="1652" y="901"/>
                    <a:pt x="1635" y="893"/>
                  </a:cubicBezTo>
                  <a:cubicBezTo>
                    <a:pt x="1619" y="884"/>
                    <a:pt x="1606" y="885"/>
                    <a:pt x="1589" y="873"/>
                  </a:cubicBezTo>
                  <a:cubicBezTo>
                    <a:pt x="1571" y="861"/>
                    <a:pt x="1556" y="856"/>
                    <a:pt x="1524" y="856"/>
                  </a:cubicBezTo>
                  <a:cubicBezTo>
                    <a:pt x="1491" y="857"/>
                    <a:pt x="1471" y="849"/>
                    <a:pt x="1460" y="850"/>
                  </a:cubicBezTo>
                  <a:cubicBezTo>
                    <a:pt x="1449" y="852"/>
                    <a:pt x="1453" y="840"/>
                    <a:pt x="1434" y="831"/>
                  </a:cubicBezTo>
                  <a:cubicBezTo>
                    <a:pt x="1414" y="823"/>
                    <a:pt x="1402" y="811"/>
                    <a:pt x="1391" y="817"/>
                  </a:cubicBezTo>
                  <a:cubicBezTo>
                    <a:pt x="1380" y="823"/>
                    <a:pt x="1384" y="844"/>
                    <a:pt x="1401" y="846"/>
                  </a:cubicBezTo>
                  <a:cubicBezTo>
                    <a:pt x="1418" y="849"/>
                    <a:pt x="1409" y="858"/>
                    <a:pt x="1427" y="857"/>
                  </a:cubicBezTo>
                  <a:cubicBezTo>
                    <a:pt x="1445" y="856"/>
                    <a:pt x="1450" y="862"/>
                    <a:pt x="1449" y="873"/>
                  </a:cubicBezTo>
                  <a:cubicBezTo>
                    <a:pt x="1449" y="884"/>
                    <a:pt x="1458" y="895"/>
                    <a:pt x="1465" y="902"/>
                  </a:cubicBezTo>
                  <a:cubicBezTo>
                    <a:pt x="1473" y="909"/>
                    <a:pt x="1468" y="921"/>
                    <a:pt x="1454" y="921"/>
                  </a:cubicBezTo>
                  <a:cubicBezTo>
                    <a:pt x="1440" y="921"/>
                    <a:pt x="1424" y="923"/>
                    <a:pt x="1431" y="933"/>
                  </a:cubicBezTo>
                  <a:cubicBezTo>
                    <a:pt x="1437" y="943"/>
                    <a:pt x="1426" y="946"/>
                    <a:pt x="1412" y="940"/>
                  </a:cubicBezTo>
                  <a:cubicBezTo>
                    <a:pt x="1398" y="935"/>
                    <a:pt x="1407" y="925"/>
                    <a:pt x="1412" y="920"/>
                  </a:cubicBezTo>
                  <a:cubicBezTo>
                    <a:pt x="1418" y="914"/>
                    <a:pt x="1400" y="907"/>
                    <a:pt x="1391" y="903"/>
                  </a:cubicBezTo>
                  <a:cubicBezTo>
                    <a:pt x="1382" y="900"/>
                    <a:pt x="1347" y="926"/>
                    <a:pt x="1337" y="930"/>
                  </a:cubicBezTo>
                  <a:cubicBezTo>
                    <a:pt x="1327" y="935"/>
                    <a:pt x="1303" y="924"/>
                    <a:pt x="1278" y="930"/>
                  </a:cubicBezTo>
                  <a:cubicBezTo>
                    <a:pt x="1253" y="937"/>
                    <a:pt x="1254" y="957"/>
                    <a:pt x="1245" y="954"/>
                  </a:cubicBezTo>
                  <a:cubicBezTo>
                    <a:pt x="1236" y="952"/>
                    <a:pt x="1208" y="957"/>
                    <a:pt x="1198" y="951"/>
                  </a:cubicBezTo>
                  <a:cubicBezTo>
                    <a:pt x="1187" y="945"/>
                    <a:pt x="1195" y="941"/>
                    <a:pt x="1206" y="941"/>
                  </a:cubicBezTo>
                  <a:cubicBezTo>
                    <a:pt x="1217" y="942"/>
                    <a:pt x="1221" y="938"/>
                    <a:pt x="1215" y="931"/>
                  </a:cubicBezTo>
                  <a:cubicBezTo>
                    <a:pt x="1208" y="924"/>
                    <a:pt x="1223" y="912"/>
                    <a:pt x="1223" y="907"/>
                  </a:cubicBezTo>
                  <a:cubicBezTo>
                    <a:pt x="1222" y="902"/>
                    <a:pt x="1181" y="915"/>
                    <a:pt x="1175" y="921"/>
                  </a:cubicBezTo>
                  <a:cubicBezTo>
                    <a:pt x="1168" y="927"/>
                    <a:pt x="1175" y="937"/>
                    <a:pt x="1168" y="941"/>
                  </a:cubicBezTo>
                  <a:cubicBezTo>
                    <a:pt x="1161" y="945"/>
                    <a:pt x="1161" y="935"/>
                    <a:pt x="1152" y="932"/>
                  </a:cubicBezTo>
                  <a:cubicBezTo>
                    <a:pt x="1144" y="928"/>
                    <a:pt x="1083" y="942"/>
                    <a:pt x="1072" y="955"/>
                  </a:cubicBezTo>
                  <a:cubicBezTo>
                    <a:pt x="1060" y="968"/>
                    <a:pt x="1038" y="969"/>
                    <a:pt x="1038" y="976"/>
                  </a:cubicBezTo>
                  <a:cubicBezTo>
                    <a:pt x="1038" y="984"/>
                    <a:pt x="1010" y="983"/>
                    <a:pt x="999" y="988"/>
                  </a:cubicBezTo>
                  <a:cubicBezTo>
                    <a:pt x="988" y="993"/>
                    <a:pt x="996" y="1015"/>
                    <a:pt x="992" y="1025"/>
                  </a:cubicBezTo>
                  <a:cubicBezTo>
                    <a:pt x="987" y="1036"/>
                    <a:pt x="945" y="1032"/>
                    <a:pt x="932" y="1033"/>
                  </a:cubicBezTo>
                  <a:cubicBezTo>
                    <a:pt x="919" y="1033"/>
                    <a:pt x="914" y="1008"/>
                    <a:pt x="904" y="1006"/>
                  </a:cubicBezTo>
                  <a:cubicBezTo>
                    <a:pt x="893" y="1005"/>
                    <a:pt x="900" y="990"/>
                    <a:pt x="903" y="984"/>
                  </a:cubicBezTo>
                  <a:cubicBezTo>
                    <a:pt x="906" y="978"/>
                    <a:pt x="914" y="983"/>
                    <a:pt x="927" y="975"/>
                  </a:cubicBezTo>
                  <a:cubicBezTo>
                    <a:pt x="940" y="966"/>
                    <a:pt x="953" y="979"/>
                    <a:pt x="958" y="973"/>
                  </a:cubicBezTo>
                  <a:cubicBezTo>
                    <a:pt x="964" y="967"/>
                    <a:pt x="939" y="952"/>
                    <a:pt x="937" y="939"/>
                  </a:cubicBezTo>
                  <a:cubicBezTo>
                    <a:pt x="935" y="926"/>
                    <a:pt x="908" y="923"/>
                    <a:pt x="892" y="927"/>
                  </a:cubicBezTo>
                  <a:cubicBezTo>
                    <a:pt x="877" y="931"/>
                    <a:pt x="860" y="927"/>
                    <a:pt x="849" y="922"/>
                  </a:cubicBezTo>
                  <a:cubicBezTo>
                    <a:pt x="838" y="917"/>
                    <a:pt x="839" y="932"/>
                    <a:pt x="855" y="936"/>
                  </a:cubicBezTo>
                  <a:cubicBezTo>
                    <a:pt x="871" y="940"/>
                    <a:pt x="863" y="952"/>
                    <a:pt x="865" y="960"/>
                  </a:cubicBezTo>
                  <a:cubicBezTo>
                    <a:pt x="868" y="968"/>
                    <a:pt x="861" y="986"/>
                    <a:pt x="852" y="999"/>
                  </a:cubicBezTo>
                  <a:cubicBezTo>
                    <a:pt x="842" y="1013"/>
                    <a:pt x="849" y="1012"/>
                    <a:pt x="863" y="1012"/>
                  </a:cubicBezTo>
                  <a:cubicBezTo>
                    <a:pt x="877" y="1011"/>
                    <a:pt x="876" y="1029"/>
                    <a:pt x="876" y="1043"/>
                  </a:cubicBezTo>
                  <a:cubicBezTo>
                    <a:pt x="876" y="1056"/>
                    <a:pt x="865" y="1060"/>
                    <a:pt x="865" y="1070"/>
                  </a:cubicBezTo>
                  <a:cubicBezTo>
                    <a:pt x="865" y="1080"/>
                    <a:pt x="854" y="1065"/>
                    <a:pt x="850" y="1069"/>
                  </a:cubicBezTo>
                  <a:cubicBezTo>
                    <a:pt x="847" y="1074"/>
                    <a:pt x="842" y="1067"/>
                    <a:pt x="840" y="1059"/>
                  </a:cubicBezTo>
                  <a:cubicBezTo>
                    <a:pt x="838" y="1051"/>
                    <a:pt x="816" y="1055"/>
                    <a:pt x="804" y="1052"/>
                  </a:cubicBezTo>
                  <a:cubicBezTo>
                    <a:pt x="792" y="1049"/>
                    <a:pt x="788" y="1054"/>
                    <a:pt x="782" y="1063"/>
                  </a:cubicBezTo>
                  <a:cubicBezTo>
                    <a:pt x="776" y="1072"/>
                    <a:pt x="760" y="1076"/>
                    <a:pt x="751" y="1077"/>
                  </a:cubicBezTo>
                  <a:cubicBezTo>
                    <a:pt x="741" y="1078"/>
                    <a:pt x="726" y="1095"/>
                    <a:pt x="717" y="1101"/>
                  </a:cubicBezTo>
                  <a:cubicBezTo>
                    <a:pt x="708" y="1107"/>
                    <a:pt x="706" y="1119"/>
                    <a:pt x="719" y="1132"/>
                  </a:cubicBezTo>
                  <a:cubicBezTo>
                    <a:pt x="732" y="1144"/>
                    <a:pt x="735" y="1153"/>
                    <a:pt x="734" y="1159"/>
                  </a:cubicBezTo>
                  <a:cubicBezTo>
                    <a:pt x="733" y="1166"/>
                    <a:pt x="697" y="1164"/>
                    <a:pt x="692" y="1157"/>
                  </a:cubicBezTo>
                  <a:cubicBezTo>
                    <a:pt x="686" y="1149"/>
                    <a:pt x="663" y="1147"/>
                    <a:pt x="655" y="1148"/>
                  </a:cubicBezTo>
                  <a:cubicBezTo>
                    <a:pt x="647" y="1150"/>
                    <a:pt x="626" y="1125"/>
                    <a:pt x="615" y="1124"/>
                  </a:cubicBezTo>
                  <a:cubicBezTo>
                    <a:pt x="604" y="1124"/>
                    <a:pt x="597" y="1137"/>
                    <a:pt x="594" y="1144"/>
                  </a:cubicBezTo>
                  <a:cubicBezTo>
                    <a:pt x="590" y="1151"/>
                    <a:pt x="599" y="1153"/>
                    <a:pt x="604" y="1165"/>
                  </a:cubicBezTo>
                  <a:cubicBezTo>
                    <a:pt x="609" y="1176"/>
                    <a:pt x="629" y="1176"/>
                    <a:pt x="639" y="1176"/>
                  </a:cubicBezTo>
                  <a:cubicBezTo>
                    <a:pt x="648" y="1176"/>
                    <a:pt x="645" y="1192"/>
                    <a:pt x="642" y="1198"/>
                  </a:cubicBezTo>
                  <a:cubicBezTo>
                    <a:pt x="639" y="1204"/>
                    <a:pt x="620" y="1209"/>
                    <a:pt x="615" y="1202"/>
                  </a:cubicBezTo>
                  <a:cubicBezTo>
                    <a:pt x="610" y="1195"/>
                    <a:pt x="588" y="1202"/>
                    <a:pt x="588" y="1194"/>
                  </a:cubicBezTo>
                  <a:cubicBezTo>
                    <a:pt x="587" y="1185"/>
                    <a:pt x="571" y="1173"/>
                    <a:pt x="555" y="1175"/>
                  </a:cubicBezTo>
                  <a:cubicBezTo>
                    <a:pt x="539" y="1178"/>
                    <a:pt x="536" y="1168"/>
                    <a:pt x="537" y="1155"/>
                  </a:cubicBezTo>
                  <a:cubicBezTo>
                    <a:pt x="538" y="1143"/>
                    <a:pt x="528" y="1135"/>
                    <a:pt x="529" y="1130"/>
                  </a:cubicBezTo>
                  <a:cubicBezTo>
                    <a:pt x="529" y="1124"/>
                    <a:pt x="522" y="1113"/>
                    <a:pt x="530" y="1107"/>
                  </a:cubicBezTo>
                  <a:cubicBezTo>
                    <a:pt x="538" y="1101"/>
                    <a:pt x="532" y="1092"/>
                    <a:pt x="532" y="1084"/>
                  </a:cubicBezTo>
                  <a:cubicBezTo>
                    <a:pt x="533" y="1077"/>
                    <a:pt x="518" y="1065"/>
                    <a:pt x="505" y="1065"/>
                  </a:cubicBezTo>
                  <a:cubicBezTo>
                    <a:pt x="492" y="1065"/>
                    <a:pt x="495" y="1052"/>
                    <a:pt x="484" y="1049"/>
                  </a:cubicBezTo>
                  <a:cubicBezTo>
                    <a:pt x="473" y="1046"/>
                    <a:pt x="451" y="1028"/>
                    <a:pt x="450" y="1020"/>
                  </a:cubicBezTo>
                  <a:cubicBezTo>
                    <a:pt x="448" y="1013"/>
                    <a:pt x="432" y="1012"/>
                    <a:pt x="437" y="1009"/>
                  </a:cubicBezTo>
                  <a:cubicBezTo>
                    <a:pt x="443" y="1006"/>
                    <a:pt x="456" y="1010"/>
                    <a:pt x="465" y="1019"/>
                  </a:cubicBezTo>
                  <a:cubicBezTo>
                    <a:pt x="475" y="1029"/>
                    <a:pt x="490" y="1037"/>
                    <a:pt x="514" y="1040"/>
                  </a:cubicBezTo>
                  <a:cubicBezTo>
                    <a:pt x="539" y="1043"/>
                    <a:pt x="549" y="1055"/>
                    <a:pt x="576" y="1059"/>
                  </a:cubicBezTo>
                  <a:cubicBezTo>
                    <a:pt x="603" y="1064"/>
                    <a:pt x="619" y="1067"/>
                    <a:pt x="658" y="1073"/>
                  </a:cubicBezTo>
                  <a:cubicBezTo>
                    <a:pt x="697" y="1079"/>
                    <a:pt x="749" y="1039"/>
                    <a:pt x="760" y="1028"/>
                  </a:cubicBezTo>
                  <a:cubicBezTo>
                    <a:pt x="771" y="1017"/>
                    <a:pt x="757" y="995"/>
                    <a:pt x="757" y="987"/>
                  </a:cubicBezTo>
                  <a:cubicBezTo>
                    <a:pt x="757" y="978"/>
                    <a:pt x="739" y="977"/>
                    <a:pt x="736" y="971"/>
                  </a:cubicBezTo>
                  <a:cubicBezTo>
                    <a:pt x="734" y="965"/>
                    <a:pt x="722" y="953"/>
                    <a:pt x="707" y="953"/>
                  </a:cubicBezTo>
                  <a:cubicBezTo>
                    <a:pt x="692" y="953"/>
                    <a:pt x="690" y="936"/>
                    <a:pt x="678" y="937"/>
                  </a:cubicBezTo>
                  <a:cubicBezTo>
                    <a:pt x="666" y="938"/>
                    <a:pt x="658" y="932"/>
                    <a:pt x="627" y="911"/>
                  </a:cubicBezTo>
                  <a:cubicBezTo>
                    <a:pt x="595" y="890"/>
                    <a:pt x="552" y="875"/>
                    <a:pt x="544" y="879"/>
                  </a:cubicBezTo>
                  <a:cubicBezTo>
                    <a:pt x="537" y="883"/>
                    <a:pt x="531" y="885"/>
                    <a:pt x="526" y="877"/>
                  </a:cubicBezTo>
                  <a:cubicBezTo>
                    <a:pt x="521" y="869"/>
                    <a:pt x="509" y="870"/>
                    <a:pt x="501" y="876"/>
                  </a:cubicBezTo>
                  <a:cubicBezTo>
                    <a:pt x="492" y="883"/>
                    <a:pt x="484" y="871"/>
                    <a:pt x="468" y="874"/>
                  </a:cubicBezTo>
                  <a:cubicBezTo>
                    <a:pt x="453" y="878"/>
                    <a:pt x="445" y="868"/>
                    <a:pt x="449" y="863"/>
                  </a:cubicBezTo>
                  <a:cubicBezTo>
                    <a:pt x="453" y="858"/>
                    <a:pt x="476" y="862"/>
                    <a:pt x="475" y="855"/>
                  </a:cubicBezTo>
                  <a:cubicBezTo>
                    <a:pt x="474" y="847"/>
                    <a:pt x="465" y="855"/>
                    <a:pt x="451" y="845"/>
                  </a:cubicBezTo>
                  <a:cubicBezTo>
                    <a:pt x="437" y="836"/>
                    <a:pt x="430" y="842"/>
                    <a:pt x="426" y="850"/>
                  </a:cubicBezTo>
                  <a:cubicBezTo>
                    <a:pt x="423" y="858"/>
                    <a:pt x="412" y="856"/>
                    <a:pt x="405" y="849"/>
                  </a:cubicBezTo>
                  <a:cubicBezTo>
                    <a:pt x="404" y="848"/>
                    <a:pt x="404" y="848"/>
                    <a:pt x="403" y="847"/>
                  </a:cubicBezTo>
                  <a:cubicBezTo>
                    <a:pt x="400" y="860"/>
                    <a:pt x="393" y="862"/>
                    <a:pt x="385" y="860"/>
                  </a:cubicBezTo>
                  <a:cubicBezTo>
                    <a:pt x="375" y="858"/>
                    <a:pt x="366" y="873"/>
                    <a:pt x="356" y="873"/>
                  </a:cubicBezTo>
                  <a:cubicBezTo>
                    <a:pt x="345" y="873"/>
                    <a:pt x="334" y="885"/>
                    <a:pt x="332" y="894"/>
                  </a:cubicBezTo>
                  <a:cubicBezTo>
                    <a:pt x="330" y="903"/>
                    <a:pt x="318" y="898"/>
                    <a:pt x="318" y="905"/>
                  </a:cubicBezTo>
                  <a:cubicBezTo>
                    <a:pt x="318" y="911"/>
                    <a:pt x="318" y="917"/>
                    <a:pt x="313" y="923"/>
                  </a:cubicBezTo>
                  <a:cubicBezTo>
                    <a:pt x="308" y="929"/>
                    <a:pt x="313" y="933"/>
                    <a:pt x="318" y="943"/>
                  </a:cubicBezTo>
                  <a:cubicBezTo>
                    <a:pt x="323" y="953"/>
                    <a:pt x="335" y="952"/>
                    <a:pt x="340" y="955"/>
                  </a:cubicBezTo>
                  <a:cubicBezTo>
                    <a:pt x="345" y="959"/>
                    <a:pt x="365" y="975"/>
                    <a:pt x="365" y="981"/>
                  </a:cubicBezTo>
                  <a:cubicBezTo>
                    <a:pt x="365" y="988"/>
                    <a:pt x="349" y="1003"/>
                    <a:pt x="343" y="1007"/>
                  </a:cubicBezTo>
                  <a:cubicBezTo>
                    <a:pt x="337" y="1012"/>
                    <a:pt x="329" y="1022"/>
                    <a:pt x="333" y="1028"/>
                  </a:cubicBezTo>
                  <a:cubicBezTo>
                    <a:pt x="337" y="1035"/>
                    <a:pt x="355" y="1061"/>
                    <a:pt x="366" y="1081"/>
                  </a:cubicBezTo>
                  <a:cubicBezTo>
                    <a:pt x="378" y="1102"/>
                    <a:pt x="362" y="1093"/>
                    <a:pt x="355" y="1102"/>
                  </a:cubicBezTo>
                  <a:cubicBezTo>
                    <a:pt x="347" y="1111"/>
                    <a:pt x="358" y="1123"/>
                    <a:pt x="360" y="1129"/>
                  </a:cubicBezTo>
                  <a:cubicBezTo>
                    <a:pt x="362" y="1135"/>
                    <a:pt x="350" y="1134"/>
                    <a:pt x="351" y="1140"/>
                  </a:cubicBezTo>
                  <a:cubicBezTo>
                    <a:pt x="353" y="1145"/>
                    <a:pt x="368" y="1147"/>
                    <a:pt x="369" y="1151"/>
                  </a:cubicBezTo>
                  <a:cubicBezTo>
                    <a:pt x="370" y="1155"/>
                    <a:pt x="359" y="1160"/>
                    <a:pt x="364" y="1169"/>
                  </a:cubicBezTo>
                  <a:cubicBezTo>
                    <a:pt x="369" y="1177"/>
                    <a:pt x="382" y="1177"/>
                    <a:pt x="383" y="1187"/>
                  </a:cubicBezTo>
                  <a:cubicBezTo>
                    <a:pt x="384" y="1198"/>
                    <a:pt x="360" y="1199"/>
                    <a:pt x="361" y="1207"/>
                  </a:cubicBezTo>
                  <a:cubicBezTo>
                    <a:pt x="362" y="1215"/>
                    <a:pt x="392" y="1226"/>
                    <a:pt x="406" y="1241"/>
                  </a:cubicBezTo>
                  <a:cubicBezTo>
                    <a:pt x="419" y="1257"/>
                    <a:pt x="418" y="1261"/>
                    <a:pt x="415" y="1270"/>
                  </a:cubicBezTo>
                  <a:cubicBezTo>
                    <a:pt x="409" y="1286"/>
                    <a:pt x="371" y="1301"/>
                    <a:pt x="363" y="1319"/>
                  </a:cubicBezTo>
                  <a:cubicBezTo>
                    <a:pt x="355" y="1338"/>
                    <a:pt x="323" y="1349"/>
                    <a:pt x="309" y="1363"/>
                  </a:cubicBezTo>
                  <a:cubicBezTo>
                    <a:pt x="303" y="1369"/>
                    <a:pt x="297" y="1377"/>
                    <a:pt x="292" y="1385"/>
                  </a:cubicBezTo>
                  <a:cubicBezTo>
                    <a:pt x="298" y="1383"/>
                    <a:pt x="303" y="1381"/>
                    <a:pt x="307" y="1379"/>
                  </a:cubicBezTo>
                  <a:cubicBezTo>
                    <a:pt x="315" y="1375"/>
                    <a:pt x="321" y="1395"/>
                    <a:pt x="329" y="1402"/>
                  </a:cubicBezTo>
                  <a:cubicBezTo>
                    <a:pt x="337" y="1409"/>
                    <a:pt x="354" y="1403"/>
                    <a:pt x="360" y="1409"/>
                  </a:cubicBezTo>
                  <a:cubicBezTo>
                    <a:pt x="366" y="1415"/>
                    <a:pt x="355" y="1416"/>
                    <a:pt x="343" y="1414"/>
                  </a:cubicBezTo>
                  <a:cubicBezTo>
                    <a:pt x="331" y="1412"/>
                    <a:pt x="328" y="1419"/>
                    <a:pt x="309" y="1425"/>
                  </a:cubicBezTo>
                  <a:cubicBezTo>
                    <a:pt x="295" y="1430"/>
                    <a:pt x="297" y="1435"/>
                    <a:pt x="292" y="1439"/>
                  </a:cubicBezTo>
                  <a:cubicBezTo>
                    <a:pt x="301" y="1451"/>
                    <a:pt x="289" y="1452"/>
                    <a:pt x="285" y="1462"/>
                  </a:cubicBezTo>
                  <a:cubicBezTo>
                    <a:pt x="280" y="1472"/>
                    <a:pt x="274" y="1473"/>
                    <a:pt x="273" y="1480"/>
                  </a:cubicBezTo>
                  <a:cubicBezTo>
                    <a:pt x="272" y="1486"/>
                    <a:pt x="275" y="1491"/>
                    <a:pt x="276" y="1500"/>
                  </a:cubicBezTo>
                  <a:cubicBezTo>
                    <a:pt x="276" y="1509"/>
                    <a:pt x="278" y="1511"/>
                    <a:pt x="283" y="1519"/>
                  </a:cubicBezTo>
                  <a:cubicBezTo>
                    <a:pt x="289" y="1526"/>
                    <a:pt x="279" y="1526"/>
                    <a:pt x="274" y="1530"/>
                  </a:cubicBezTo>
                  <a:cubicBezTo>
                    <a:pt x="269" y="1534"/>
                    <a:pt x="272" y="1543"/>
                    <a:pt x="279" y="1549"/>
                  </a:cubicBezTo>
                  <a:cubicBezTo>
                    <a:pt x="285" y="1555"/>
                    <a:pt x="285" y="1563"/>
                    <a:pt x="283" y="1569"/>
                  </a:cubicBezTo>
                  <a:cubicBezTo>
                    <a:pt x="280" y="1574"/>
                    <a:pt x="288" y="1583"/>
                    <a:pt x="294" y="1589"/>
                  </a:cubicBezTo>
                  <a:cubicBezTo>
                    <a:pt x="299" y="1594"/>
                    <a:pt x="298" y="1609"/>
                    <a:pt x="303" y="1613"/>
                  </a:cubicBezTo>
                  <a:cubicBezTo>
                    <a:pt x="308" y="1617"/>
                    <a:pt x="313" y="1621"/>
                    <a:pt x="322" y="1618"/>
                  </a:cubicBezTo>
                  <a:cubicBezTo>
                    <a:pt x="330" y="1616"/>
                    <a:pt x="336" y="1620"/>
                    <a:pt x="340" y="1627"/>
                  </a:cubicBezTo>
                  <a:cubicBezTo>
                    <a:pt x="343" y="1634"/>
                    <a:pt x="350" y="1631"/>
                    <a:pt x="358" y="1627"/>
                  </a:cubicBezTo>
                  <a:cubicBezTo>
                    <a:pt x="367" y="1623"/>
                    <a:pt x="386" y="1634"/>
                    <a:pt x="391" y="1636"/>
                  </a:cubicBezTo>
                  <a:cubicBezTo>
                    <a:pt x="396" y="1639"/>
                    <a:pt x="393" y="1652"/>
                    <a:pt x="394" y="1661"/>
                  </a:cubicBezTo>
                  <a:cubicBezTo>
                    <a:pt x="395" y="1669"/>
                    <a:pt x="389" y="1680"/>
                    <a:pt x="398" y="1686"/>
                  </a:cubicBezTo>
                  <a:cubicBezTo>
                    <a:pt x="407" y="1691"/>
                    <a:pt x="404" y="1704"/>
                    <a:pt x="414" y="1707"/>
                  </a:cubicBezTo>
                  <a:cubicBezTo>
                    <a:pt x="425" y="1711"/>
                    <a:pt x="428" y="1725"/>
                    <a:pt x="435" y="1727"/>
                  </a:cubicBezTo>
                  <a:cubicBezTo>
                    <a:pt x="441" y="1728"/>
                    <a:pt x="453" y="1738"/>
                    <a:pt x="454" y="1745"/>
                  </a:cubicBezTo>
                  <a:cubicBezTo>
                    <a:pt x="456" y="1752"/>
                    <a:pt x="443" y="1758"/>
                    <a:pt x="436" y="1761"/>
                  </a:cubicBezTo>
                  <a:cubicBezTo>
                    <a:pt x="429" y="1764"/>
                    <a:pt x="416" y="1752"/>
                    <a:pt x="411" y="1757"/>
                  </a:cubicBezTo>
                  <a:cubicBezTo>
                    <a:pt x="407" y="1763"/>
                    <a:pt x="413" y="1773"/>
                    <a:pt x="417" y="1790"/>
                  </a:cubicBezTo>
                  <a:cubicBezTo>
                    <a:pt x="421" y="1807"/>
                    <a:pt x="424" y="1809"/>
                    <a:pt x="432" y="1809"/>
                  </a:cubicBezTo>
                  <a:cubicBezTo>
                    <a:pt x="439" y="1809"/>
                    <a:pt x="442" y="1803"/>
                    <a:pt x="448" y="1800"/>
                  </a:cubicBezTo>
                  <a:cubicBezTo>
                    <a:pt x="453" y="1797"/>
                    <a:pt x="466" y="1802"/>
                    <a:pt x="471" y="1799"/>
                  </a:cubicBezTo>
                  <a:cubicBezTo>
                    <a:pt x="477" y="1797"/>
                    <a:pt x="496" y="1796"/>
                    <a:pt x="500" y="1803"/>
                  </a:cubicBezTo>
                  <a:cubicBezTo>
                    <a:pt x="504" y="1809"/>
                    <a:pt x="508" y="1824"/>
                    <a:pt x="505" y="1829"/>
                  </a:cubicBezTo>
                  <a:cubicBezTo>
                    <a:pt x="502" y="1835"/>
                    <a:pt x="509" y="1841"/>
                    <a:pt x="513" y="1849"/>
                  </a:cubicBezTo>
                  <a:cubicBezTo>
                    <a:pt x="517" y="1856"/>
                    <a:pt x="533" y="1852"/>
                    <a:pt x="538" y="1855"/>
                  </a:cubicBezTo>
                  <a:cubicBezTo>
                    <a:pt x="544" y="1857"/>
                    <a:pt x="556" y="1874"/>
                    <a:pt x="554" y="1882"/>
                  </a:cubicBezTo>
                  <a:cubicBezTo>
                    <a:pt x="552" y="1890"/>
                    <a:pt x="562" y="1891"/>
                    <a:pt x="567" y="1889"/>
                  </a:cubicBezTo>
                  <a:cubicBezTo>
                    <a:pt x="573" y="1887"/>
                    <a:pt x="578" y="1893"/>
                    <a:pt x="584" y="1897"/>
                  </a:cubicBezTo>
                  <a:cubicBezTo>
                    <a:pt x="591" y="1901"/>
                    <a:pt x="596" y="1899"/>
                    <a:pt x="602" y="1895"/>
                  </a:cubicBezTo>
                  <a:cubicBezTo>
                    <a:pt x="609" y="1891"/>
                    <a:pt x="619" y="1888"/>
                    <a:pt x="622" y="1894"/>
                  </a:cubicBezTo>
                  <a:cubicBezTo>
                    <a:pt x="625" y="1899"/>
                    <a:pt x="637" y="1909"/>
                    <a:pt x="637" y="1913"/>
                  </a:cubicBezTo>
                  <a:cubicBezTo>
                    <a:pt x="637" y="1916"/>
                    <a:pt x="657" y="1913"/>
                    <a:pt x="666" y="1917"/>
                  </a:cubicBezTo>
                  <a:cubicBezTo>
                    <a:pt x="676" y="1922"/>
                    <a:pt x="686" y="1920"/>
                    <a:pt x="696" y="1925"/>
                  </a:cubicBezTo>
                  <a:cubicBezTo>
                    <a:pt x="706" y="1930"/>
                    <a:pt x="715" y="1931"/>
                    <a:pt x="716" y="1938"/>
                  </a:cubicBezTo>
                  <a:cubicBezTo>
                    <a:pt x="717" y="1944"/>
                    <a:pt x="706" y="1949"/>
                    <a:pt x="706" y="1952"/>
                  </a:cubicBezTo>
                  <a:cubicBezTo>
                    <a:pt x="706" y="1955"/>
                    <a:pt x="715" y="1958"/>
                    <a:pt x="715" y="1962"/>
                  </a:cubicBezTo>
                  <a:cubicBezTo>
                    <a:pt x="715" y="1967"/>
                    <a:pt x="704" y="1967"/>
                    <a:pt x="702" y="1971"/>
                  </a:cubicBezTo>
                  <a:cubicBezTo>
                    <a:pt x="701" y="1975"/>
                    <a:pt x="708" y="1980"/>
                    <a:pt x="710" y="1984"/>
                  </a:cubicBezTo>
                  <a:cubicBezTo>
                    <a:pt x="712" y="1988"/>
                    <a:pt x="704" y="2001"/>
                    <a:pt x="704" y="2005"/>
                  </a:cubicBezTo>
                  <a:cubicBezTo>
                    <a:pt x="704" y="2009"/>
                    <a:pt x="680" y="2005"/>
                    <a:pt x="675" y="2005"/>
                  </a:cubicBezTo>
                  <a:cubicBezTo>
                    <a:pt x="669" y="2005"/>
                    <a:pt x="653" y="2023"/>
                    <a:pt x="648" y="2023"/>
                  </a:cubicBezTo>
                  <a:cubicBezTo>
                    <a:pt x="643" y="2024"/>
                    <a:pt x="645" y="2033"/>
                    <a:pt x="647" y="2040"/>
                  </a:cubicBezTo>
                  <a:cubicBezTo>
                    <a:pt x="664" y="2037"/>
                    <a:pt x="681" y="2035"/>
                    <a:pt x="683" y="2039"/>
                  </a:cubicBezTo>
                  <a:cubicBezTo>
                    <a:pt x="686" y="2045"/>
                    <a:pt x="646" y="2062"/>
                    <a:pt x="639" y="2065"/>
                  </a:cubicBezTo>
                  <a:cubicBezTo>
                    <a:pt x="632" y="2067"/>
                    <a:pt x="653" y="2078"/>
                    <a:pt x="653" y="2084"/>
                  </a:cubicBezTo>
                  <a:cubicBezTo>
                    <a:pt x="652" y="2091"/>
                    <a:pt x="630" y="2092"/>
                    <a:pt x="632" y="2105"/>
                  </a:cubicBezTo>
                  <a:cubicBezTo>
                    <a:pt x="634" y="2117"/>
                    <a:pt x="625" y="2120"/>
                    <a:pt x="613" y="2120"/>
                  </a:cubicBezTo>
                  <a:cubicBezTo>
                    <a:pt x="601" y="2120"/>
                    <a:pt x="597" y="2127"/>
                    <a:pt x="603" y="2128"/>
                  </a:cubicBezTo>
                  <a:cubicBezTo>
                    <a:pt x="609" y="2129"/>
                    <a:pt x="608" y="2145"/>
                    <a:pt x="631" y="2150"/>
                  </a:cubicBezTo>
                  <a:cubicBezTo>
                    <a:pt x="653" y="2156"/>
                    <a:pt x="677" y="2177"/>
                    <a:pt x="696" y="2198"/>
                  </a:cubicBezTo>
                  <a:cubicBezTo>
                    <a:pt x="699" y="2201"/>
                    <a:pt x="702" y="2203"/>
                    <a:pt x="705" y="2205"/>
                  </a:cubicBezTo>
                  <a:cubicBezTo>
                    <a:pt x="711" y="2202"/>
                    <a:pt x="716" y="2199"/>
                    <a:pt x="719" y="2199"/>
                  </a:cubicBezTo>
                  <a:cubicBezTo>
                    <a:pt x="730" y="2197"/>
                    <a:pt x="750" y="2203"/>
                    <a:pt x="761" y="2211"/>
                  </a:cubicBezTo>
                  <a:cubicBezTo>
                    <a:pt x="772" y="2219"/>
                    <a:pt x="811" y="2210"/>
                    <a:pt x="815" y="2216"/>
                  </a:cubicBezTo>
                  <a:cubicBezTo>
                    <a:pt x="820" y="2222"/>
                    <a:pt x="829" y="2230"/>
                    <a:pt x="837" y="2230"/>
                  </a:cubicBezTo>
                  <a:cubicBezTo>
                    <a:pt x="845" y="2230"/>
                    <a:pt x="853" y="2246"/>
                    <a:pt x="859" y="2241"/>
                  </a:cubicBezTo>
                  <a:cubicBezTo>
                    <a:pt x="865" y="2236"/>
                    <a:pt x="889" y="2236"/>
                    <a:pt x="895" y="2236"/>
                  </a:cubicBezTo>
                  <a:cubicBezTo>
                    <a:pt x="901" y="2236"/>
                    <a:pt x="901" y="2241"/>
                    <a:pt x="907" y="2241"/>
                  </a:cubicBezTo>
                  <a:cubicBezTo>
                    <a:pt x="914" y="2241"/>
                    <a:pt x="914" y="2264"/>
                    <a:pt x="918" y="2263"/>
                  </a:cubicBezTo>
                  <a:cubicBezTo>
                    <a:pt x="923" y="2261"/>
                    <a:pt x="940" y="2277"/>
                    <a:pt x="951" y="2278"/>
                  </a:cubicBezTo>
                  <a:cubicBezTo>
                    <a:pt x="962" y="2280"/>
                    <a:pt x="973" y="2299"/>
                    <a:pt x="978" y="2297"/>
                  </a:cubicBezTo>
                  <a:cubicBezTo>
                    <a:pt x="982" y="2296"/>
                    <a:pt x="990" y="2305"/>
                    <a:pt x="993" y="2297"/>
                  </a:cubicBezTo>
                  <a:cubicBezTo>
                    <a:pt x="996" y="2290"/>
                    <a:pt x="1012" y="2293"/>
                    <a:pt x="1016" y="2280"/>
                  </a:cubicBezTo>
                  <a:cubicBezTo>
                    <a:pt x="996" y="2256"/>
                    <a:pt x="975" y="2229"/>
                    <a:pt x="976" y="2219"/>
                  </a:cubicBezTo>
                  <a:cubicBezTo>
                    <a:pt x="977" y="2201"/>
                    <a:pt x="984" y="2190"/>
                    <a:pt x="962" y="2171"/>
                  </a:cubicBezTo>
                  <a:cubicBezTo>
                    <a:pt x="940" y="2153"/>
                    <a:pt x="964" y="2140"/>
                    <a:pt x="980" y="2120"/>
                  </a:cubicBezTo>
                  <a:cubicBezTo>
                    <a:pt x="994" y="2103"/>
                    <a:pt x="1023" y="2095"/>
                    <a:pt x="1042" y="2082"/>
                  </a:cubicBezTo>
                  <a:cubicBezTo>
                    <a:pt x="1038" y="2080"/>
                    <a:pt x="1034" y="2077"/>
                    <a:pt x="1031" y="2076"/>
                  </a:cubicBezTo>
                  <a:cubicBezTo>
                    <a:pt x="1017" y="2069"/>
                    <a:pt x="1012" y="2063"/>
                    <a:pt x="1023" y="2060"/>
                  </a:cubicBezTo>
                  <a:cubicBezTo>
                    <a:pt x="1034" y="2057"/>
                    <a:pt x="1029" y="2051"/>
                    <a:pt x="1018" y="2038"/>
                  </a:cubicBezTo>
                  <a:cubicBezTo>
                    <a:pt x="1007" y="2026"/>
                    <a:pt x="1003" y="2013"/>
                    <a:pt x="996" y="2013"/>
                  </a:cubicBezTo>
                  <a:cubicBezTo>
                    <a:pt x="990" y="2013"/>
                    <a:pt x="981" y="2012"/>
                    <a:pt x="971" y="2015"/>
                  </a:cubicBezTo>
                  <a:cubicBezTo>
                    <a:pt x="962" y="2018"/>
                    <a:pt x="964" y="2007"/>
                    <a:pt x="965" y="1996"/>
                  </a:cubicBezTo>
                  <a:cubicBezTo>
                    <a:pt x="967" y="1985"/>
                    <a:pt x="948" y="1987"/>
                    <a:pt x="945" y="1982"/>
                  </a:cubicBezTo>
                  <a:cubicBezTo>
                    <a:pt x="942" y="1977"/>
                    <a:pt x="950" y="1962"/>
                    <a:pt x="953" y="1960"/>
                  </a:cubicBezTo>
                  <a:cubicBezTo>
                    <a:pt x="956" y="1959"/>
                    <a:pt x="965" y="1954"/>
                    <a:pt x="965" y="1949"/>
                  </a:cubicBezTo>
                  <a:cubicBezTo>
                    <a:pt x="965" y="1945"/>
                    <a:pt x="948" y="1943"/>
                    <a:pt x="954" y="1932"/>
                  </a:cubicBezTo>
                  <a:cubicBezTo>
                    <a:pt x="960" y="1921"/>
                    <a:pt x="973" y="1921"/>
                    <a:pt x="973" y="1910"/>
                  </a:cubicBezTo>
                  <a:cubicBezTo>
                    <a:pt x="973" y="1899"/>
                    <a:pt x="982" y="1890"/>
                    <a:pt x="993" y="1898"/>
                  </a:cubicBezTo>
                  <a:cubicBezTo>
                    <a:pt x="1004" y="1906"/>
                    <a:pt x="1009" y="1926"/>
                    <a:pt x="1021" y="1921"/>
                  </a:cubicBezTo>
                  <a:cubicBezTo>
                    <a:pt x="1034" y="1916"/>
                    <a:pt x="1026" y="1906"/>
                    <a:pt x="1024" y="1899"/>
                  </a:cubicBezTo>
                  <a:cubicBezTo>
                    <a:pt x="1023" y="1893"/>
                    <a:pt x="1020" y="1884"/>
                    <a:pt x="1034" y="1881"/>
                  </a:cubicBezTo>
                  <a:cubicBezTo>
                    <a:pt x="1048" y="1877"/>
                    <a:pt x="1042" y="1863"/>
                    <a:pt x="1052" y="1863"/>
                  </a:cubicBezTo>
                  <a:cubicBezTo>
                    <a:pt x="1063" y="1863"/>
                    <a:pt x="1084" y="1849"/>
                    <a:pt x="1090" y="1846"/>
                  </a:cubicBezTo>
                  <a:cubicBezTo>
                    <a:pt x="1096" y="1843"/>
                    <a:pt x="1110" y="1835"/>
                    <a:pt x="1116" y="1838"/>
                  </a:cubicBezTo>
                  <a:cubicBezTo>
                    <a:pt x="1123" y="1842"/>
                    <a:pt x="1130" y="1849"/>
                    <a:pt x="1135" y="1838"/>
                  </a:cubicBezTo>
                  <a:cubicBezTo>
                    <a:pt x="1140" y="1828"/>
                    <a:pt x="1159" y="1832"/>
                    <a:pt x="1160" y="1838"/>
                  </a:cubicBezTo>
                  <a:cubicBezTo>
                    <a:pt x="1162" y="1845"/>
                    <a:pt x="1191" y="1845"/>
                    <a:pt x="1201" y="1851"/>
                  </a:cubicBezTo>
                  <a:cubicBezTo>
                    <a:pt x="1210" y="1857"/>
                    <a:pt x="1230" y="1870"/>
                    <a:pt x="1230" y="1876"/>
                  </a:cubicBezTo>
                  <a:cubicBezTo>
                    <a:pt x="1230" y="1882"/>
                    <a:pt x="1240" y="1891"/>
                    <a:pt x="1240" y="1881"/>
                  </a:cubicBezTo>
                  <a:cubicBezTo>
                    <a:pt x="1240" y="1870"/>
                    <a:pt x="1247" y="1873"/>
                    <a:pt x="1260" y="1881"/>
                  </a:cubicBezTo>
                  <a:cubicBezTo>
                    <a:pt x="1272" y="1888"/>
                    <a:pt x="1290" y="1885"/>
                    <a:pt x="1293" y="1877"/>
                  </a:cubicBezTo>
                  <a:cubicBezTo>
                    <a:pt x="1296" y="1870"/>
                    <a:pt x="1319" y="1860"/>
                    <a:pt x="1327" y="1867"/>
                  </a:cubicBezTo>
                  <a:cubicBezTo>
                    <a:pt x="1335" y="1873"/>
                    <a:pt x="1338" y="1877"/>
                    <a:pt x="1347" y="1868"/>
                  </a:cubicBezTo>
                  <a:cubicBezTo>
                    <a:pt x="1357" y="1859"/>
                    <a:pt x="1379" y="1860"/>
                    <a:pt x="1382" y="1870"/>
                  </a:cubicBezTo>
                  <a:cubicBezTo>
                    <a:pt x="1385" y="1879"/>
                    <a:pt x="1396" y="1881"/>
                    <a:pt x="1405" y="1881"/>
                  </a:cubicBezTo>
                  <a:cubicBezTo>
                    <a:pt x="1414" y="1881"/>
                    <a:pt x="1416" y="1895"/>
                    <a:pt x="1422" y="1891"/>
                  </a:cubicBezTo>
                  <a:cubicBezTo>
                    <a:pt x="1428" y="1888"/>
                    <a:pt x="1427" y="1873"/>
                    <a:pt x="1435" y="1874"/>
                  </a:cubicBezTo>
                  <a:cubicBezTo>
                    <a:pt x="1442" y="1876"/>
                    <a:pt x="1449" y="1885"/>
                    <a:pt x="1461" y="1885"/>
                  </a:cubicBezTo>
                  <a:cubicBezTo>
                    <a:pt x="1474" y="1885"/>
                    <a:pt x="1483" y="1882"/>
                    <a:pt x="1483" y="1873"/>
                  </a:cubicBezTo>
                  <a:cubicBezTo>
                    <a:pt x="1483" y="1863"/>
                    <a:pt x="1481" y="1848"/>
                    <a:pt x="1474" y="1848"/>
                  </a:cubicBezTo>
                  <a:cubicBezTo>
                    <a:pt x="1466" y="1848"/>
                    <a:pt x="1458" y="1840"/>
                    <a:pt x="1449" y="1840"/>
                  </a:cubicBezTo>
                  <a:cubicBezTo>
                    <a:pt x="1439" y="1840"/>
                    <a:pt x="1430" y="1824"/>
                    <a:pt x="1439" y="1821"/>
                  </a:cubicBezTo>
                  <a:cubicBezTo>
                    <a:pt x="1449" y="1818"/>
                    <a:pt x="1464" y="1810"/>
                    <a:pt x="1461" y="1803"/>
                  </a:cubicBezTo>
                  <a:cubicBezTo>
                    <a:pt x="1458" y="1795"/>
                    <a:pt x="1455" y="1779"/>
                    <a:pt x="1467" y="1778"/>
                  </a:cubicBezTo>
                  <a:cubicBezTo>
                    <a:pt x="1480" y="1776"/>
                    <a:pt x="1506" y="1776"/>
                    <a:pt x="1505" y="1771"/>
                  </a:cubicBezTo>
                  <a:cubicBezTo>
                    <a:pt x="1503" y="1767"/>
                    <a:pt x="1478" y="1764"/>
                    <a:pt x="1474" y="1756"/>
                  </a:cubicBezTo>
                  <a:cubicBezTo>
                    <a:pt x="1469" y="1748"/>
                    <a:pt x="1467" y="1729"/>
                    <a:pt x="1472" y="1726"/>
                  </a:cubicBezTo>
                  <a:cubicBezTo>
                    <a:pt x="1477" y="1723"/>
                    <a:pt x="1492" y="1728"/>
                    <a:pt x="1502" y="1725"/>
                  </a:cubicBezTo>
                  <a:cubicBezTo>
                    <a:pt x="1511" y="1721"/>
                    <a:pt x="1531" y="1729"/>
                    <a:pt x="1544" y="1720"/>
                  </a:cubicBezTo>
                  <a:cubicBezTo>
                    <a:pt x="1556" y="1711"/>
                    <a:pt x="1583" y="1709"/>
                    <a:pt x="1597" y="1709"/>
                  </a:cubicBezTo>
                  <a:cubicBezTo>
                    <a:pt x="1611" y="1709"/>
                    <a:pt x="1622" y="1700"/>
                    <a:pt x="1633" y="1698"/>
                  </a:cubicBezTo>
                  <a:cubicBezTo>
                    <a:pt x="1644" y="1696"/>
                    <a:pt x="1675" y="1692"/>
                    <a:pt x="1683" y="1689"/>
                  </a:cubicBezTo>
                  <a:cubicBezTo>
                    <a:pt x="1691" y="1686"/>
                    <a:pt x="1733" y="1679"/>
                    <a:pt x="1734" y="1672"/>
                  </a:cubicBezTo>
                  <a:cubicBezTo>
                    <a:pt x="1736" y="1664"/>
                    <a:pt x="1769" y="1657"/>
                    <a:pt x="1778" y="1661"/>
                  </a:cubicBezTo>
                  <a:cubicBezTo>
                    <a:pt x="1786" y="1665"/>
                    <a:pt x="1797" y="1668"/>
                    <a:pt x="1805" y="1665"/>
                  </a:cubicBezTo>
                  <a:cubicBezTo>
                    <a:pt x="1813" y="1662"/>
                    <a:pt x="1829" y="1671"/>
                    <a:pt x="1828" y="1679"/>
                  </a:cubicBezTo>
                  <a:cubicBezTo>
                    <a:pt x="1826" y="1688"/>
                    <a:pt x="1835" y="1697"/>
                    <a:pt x="1834" y="1704"/>
                  </a:cubicBezTo>
                  <a:cubicBezTo>
                    <a:pt x="1833" y="1711"/>
                    <a:pt x="1825" y="1714"/>
                    <a:pt x="1830" y="1719"/>
                  </a:cubicBezTo>
                  <a:cubicBezTo>
                    <a:pt x="1835" y="1725"/>
                    <a:pt x="1856" y="1721"/>
                    <a:pt x="1862" y="1714"/>
                  </a:cubicBezTo>
                  <a:cubicBezTo>
                    <a:pt x="1868" y="1707"/>
                    <a:pt x="1875" y="1717"/>
                    <a:pt x="1875" y="1722"/>
                  </a:cubicBezTo>
                  <a:cubicBezTo>
                    <a:pt x="1875" y="1728"/>
                    <a:pt x="1886" y="1732"/>
                    <a:pt x="1886" y="1725"/>
                  </a:cubicBezTo>
                  <a:cubicBezTo>
                    <a:pt x="1886" y="1718"/>
                    <a:pt x="1898" y="1722"/>
                    <a:pt x="1902" y="1727"/>
                  </a:cubicBezTo>
                  <a:cubicBezTo>
                    <a:pt x="1906" y="1732"/>
                    <a:pt x="1921" y="1721"/>
                    <a:pt x="1921" y="1729"/>
                  </a:cubicBezTo>
                  <a:cubicBezTo>
                    <a:pt x="1921" y="1737"/>
                    <a:pt x="1899" y="1743"/>
                    <a:pt x="1908" y="1752"/>
                  </a:cubicBezTo>
                  <a:cubicBezTo>
                    <a:pt x="1917" y="1760"/>
                    <a:pt x="1923" y="1742"/>
                    <a:pt x="1935" y="1746"/>
                  </a:cubicBezTo>
                  <a:cubicBezTo>
                    <a:pt x="1946" y="1750"/>
                    <a:pt x="1962" y="1732"/>
                    <a:pt x="1973" y="1730"/>
                  </a:cubicBezTo>
                  <a:cubicBezTo>
                    <a:pt x="1984" y="1728"/>
                    <a:pt x="1996" y="1718"/>
                    <a:pt x="2005" y="1712"/>
                  </a:cubicBezTo>
                  <a:cubicBezTo>
                    <a:pt x="2014" y="1707"/>
                    <a:pt x="2035" y="1708"/>
                    <a:pt x="2028" y="1714"/>
                  </a:cubicBezTo>
                  <a:cubicBezTo>
                    <a:pt x="2022" y="1721"/>
                    <a:pt x="2015" y="1732"/>
                    <a:pt x="2038" y="1741"/>
                  </a:cubicBezTo>
                  <a:cubicBezTo>
                    <a:pt x="2062" y="1750"/>
                    <a:pt x="2088" y="1795"/>
                    <a:pt x="2103" y="1817"/>
                  </a:cubicBezTo>
                  <a:cubicBezTo>
                    <a:pt x="2118" y="1840"/>
                    <a:pt x="2132" y="1881"/>
                    <a:pt x="2140" y="1881"/>
                  </a:cubicBezTo>
                  <a:cubicBezTo>
                    <a:pt x="2148" y="1881"/>
                    <a:pt x="2150" y="1860"/>
                    <a:pt x="2160" y="1858"/>
                  </a:cubicBezTo>
                  <a:cubicBezTo>
                    <a:pt x="2170" y="1856"/>
                    <a:pt x="2176" y="1875"/>
                    <a:pt x="2187" y="1877"/>
                  </a:cubicBezTo>
                  <a:cubicBezTo>
                    <a:pt x="2198" y="1880"/>
                    <a:pt x="2213" y="1886"/>
                    <a:pt x="2222" y="1883"/>
                  </a:cubicBezTo>
                  <a:cubicBezTo>
                    <a:pt x="2230" y="1880"/>
                    <a:pt x="2250" y="1869"/>
                    <a:pt x="2257" y="1873"/>
                  </a:cubicBezTo>
                  <a:cubicBezTo>
                    <a:pt x="2264" y="1877"/>
                    <a:pt x="2273" y="1877"/>
                    <a:pt x="2279" y="1891"/>
                  </a:cubicBezTo>
                  <a:cubicBezTo>
                    <a:pt x="2286" y="1906"/>
                    <a:pt x="2295" y="1909"/>
                    <a:pt x="2301" y="1909"/>
                  </a:cubicBezTo>
                  <a:cubicBezTo>
                    <a:pt x="2308" y="1909"/>
                    <a:pt x="2309" y="1916"/>
                    <a:pt x="2309" y="1923"/>
                  </a:cubicBezTo>
                  <a:cubicBezTo>
                    <a:pt x="2309" y="1929"/>
                    <a:pt x="2320" y="1937"/>
                    <a:pt x="2327" y="1937"/>
                  </a:cubicBezTo>
                  <a:cubicBezTo>
                    <a:pt x="2333" y="1937"/>
                    <a:pt x="2349" y="1935"/>
                    <a:pt x="2355" y="1932"/>
                  </a:cubicBezTo>
                  <a:cubicBezTo>
                    <a:pt x="2360" y="1929"/>
                    <a:pt x="2366" y="1926"/>
                    <a:pt x="2367" y="1933"/>
                  </a:cubicBezTo>
                  <a:cubicBezTo>
                    <a:pt x="2368" y="1940"/>
                    <a:pt x="2377" y="1952"/>
                    <a:pt x="2384" y="1952"/>
                  </a:cubicBezTo>
                  <a:cubicBezTo>
                    <a:pt x="2390" y="1952"/>
                    <a:pt x="2402" y="1957"/>
                    <a:pt x="2403" y="1952"/>
                  </a:cubicBezTo>
                  <a:cubicBezTo>
                    <a:pt x="2405" y="1947"/>
                    <a:pt x="2421" y="1944"/>
                    <a:pt x="2427" y="1942"/>
                  </a:cubicBezTo>
                  <a:cubicBezTo>
                    <a:pt x="2434" y="1941"/>
                    <a:pt x="2455" y="1937"/>
                    <a:pt x="2460" y="1928"/>
                  </a:cubicBezTo>
                  <a:cubicBezTo>
                    <a:pt x="2464" y="1919"/>
                    <a:pt x="2481" y="1919"/>
                    <a:pt x="2487" y="1912"/>
                  </a:cubicBezTo>
                  <a:cubicBezTo>
                    <a:pt x="2492" y="1906"/>
                    <a:pt x="2506" y="1903"/>
                    <a:pt x="2510" y="1897"/>
                  </a:cubicBezTo>
                  <a:cubicBezTo>
                    <a:pt x="2513" y="1890"/>
                    <a:pt x="2531" y="1892"/>
                    <a:pt x="2533" y="1886"/>
                  </a:cubicBezTo>
                  <a:cubicBezTo>
                    <a:pt x="2536" y="1881"/>
                    <a:pt x="2551" y="1880"/>
                    <a:pt x="2558" y="1882"/>
                  </a:cubicBezTo>
                  <a:cubicBezTo>
                    <a:pt x="2566" y="1884"/>
                    <a:pt x="2602" y="1891"/>
                    <a:pt x="2607" y="1890"/>
                  </a:cubicBezTo>
                  <a:cubicBezTo>
                    <a:pt x="2613" y="1889"/>
                    <a:pt x="2614" y="1909"/>
                    <a:pt x="2619" y="1910"/>
                  </a:cubicBezTo>
                  <a:cubicBezTo>
                    <a:pt x="2624" y="1911"/>
                    <a:pt x="2643" y="1926"/>
                    <a:pt x="2648" y="1922"/>
                  </a:cubicBezTo>
                  <a:cubicBezTo>
                    <a:pt x="2653" y="1917"/>
                    <a:pt x="2666" y="1913"/>
                    <a:pt x="2676" y="1920"/>
                  </a:cubicBezTo>
                  <a:cubicBezTo>
                    <a:pt x="2686" y="1926"/>
                    <a:pt x="2697" y="1934"/>
                    <a:pt x="2701" y="1927"/>
                  </a:cubicBezTo>
                  <a:cubicBezTo>
                    <a:pt x="2705" y="1920"/>
                    <a:pt x="2727" y="1916"/>
                    <a:pt x="2730" y="1912"/>
                  </a:cubicBezTo>
                  <a:cubicBezTo>
                    <a:pt x="2733" y="1908"/>
                    <a:pt x="2736" y="1896"/>
                    <a:pt x="2731" y="1891"/>
                  </a:cubicBezTo>
                  <a:cubicBezTo>
                    <a:pt x="2726" y="1887"/>
                    <a:pt x="2721" y="1871"/>
                    <a:pt x="2719" y="1862"/>
                  </a:cubicBezTo>
                  <a:cubicBezTo>
                    <a:pt x="2717" y="1854"/>
                    <a:pt x="2731" y="1852"/>
                    <a:pt x="2733" y="1845"/>
                  </a:cubicBezTo>
                  <a:cubicBezTo>
                    <a:pt x="2735" y="1837"/>
                    <a:pt x="2748" y="1836"/>
                    <a:pt x="2752" y="1832"/>
                  </a:cubicBezTo>
                  <a:cubicBezTo>
                    <a:pt x="2756" y="1828"/>
                    <a:pt x="2757" y="1819"/>
                    <a:pt x="2764" y="1821"/>
                  </a:cubicBezTo>
                  <a:cubicBezTo>
                    <a:pt x="2772" y="1823"/>
                    <a:pt x="2787" y="1828"/>
                    <a:pt x="2790" y="1831"/>
                  </a:cubicBezTo>
                  <a:cubicBezTo>
                    <a:pt x="2793" y="1834"/>
                    <a:pt x="2805" y="1836"/>
                    <a:pt x="2812" y="1836"/>
                  </a:cubicBezTo>
                  <a:cubicBezTo>
                    <a:pt x="2819" y="1836"/>
                    <a:pt x="2831" y="1843"/>
                    <a:pt x="2838" y="1847"/>
                  </a:cubicBezTo>
                  <a:cubicBezTo>
                    <a:pt x="2845" y="1851"/>
                    <a:pt x="2868" y="1851"/>
                    <a:pt x="2873" y="1857"/>
                  </a:cubicBezTo>
                  <a:cubicBezTo>
                    <a:pt x="2877" y="1863"/>
                    <a:pt x="2871" y="1881"/>
                    <a:pt x="2877" y="1887"/>
                  </a:cubicBezTo>
                  <a:cubicBezTo>
                    <a:pt x="2882" y="1894"/>
                    <a:pt x="2894" y="1907"/>
                    <a:pt x="2899" y="1904"/>
                  </a:cubicBezTo>
                  <a:cubicBezTo>
                    <a:pt x="2903" y="1901"/>
                    <a:pt x="2922" y="1914"/>
                    <a:pt x="2930" y="1913"/>
                  </a:cubicBezTo>
                  <a:cubicBezTo>
                    <a:pt x="2937" y="1912"/>
                    <a:pt x="2948" y="1901"/>
                    <a:pt x="2955" y="1901"/>
                  </a:cubicBezTo>
                  <a:cubicBezTo>
                    <a:pt x="2961" y="1901"/>
                    <a:pt x="2981" y="1896"/>
                    <a:pt x="2987" y="1897"/>
                  </a:cubicBezTo>
                  <a:cubicBezTo>
                    <a:pt x="2993" y="1898"/>
                    <a:pt x="3016" y="1906"/>
                    <a:pt x="3019" y="1904"/>
                  </a:cubicBezTo>
                  <a:cubicBezTo>
                    <a:pt x="3022" y="1902"/>
                    <a:pt x="3043" y="1905"/>
                    <a:pt x="3046" y="1911"/>
                  </a:cubicBezTo>
                  <a:cubicBezTo>
                    <a:pt x="3049" y="1917"/>
                    <a:pt x="3075" y="1917"/>
                    <a:pt x="3075" y="1925"/>
                  </a:cubicBezTo>
                  <a:cubicBezTo>
                    <a:pt x="3075" y="1932"/>
                    <a:pt x="3090" y="1936"/>
                    <a:pt x="3094" y="1945"/>
                  </a:cubicBezTo>
                  <a:cubicBezTo>
                    <a:pt x="3098" y="1953"/>
                    <a:pt x="3133" y="1948"/>
                    <a:pt x="3139" y="1953"/>
                  </a:cubicBezTo>
                  <a:cubicBezTo>
                    <a:pt x="3145" y="1958"/>
                    <a:pt x="3185" y="1957"/>
                    <a:pt x="3186" y="1953"/>
                  </a:cubicBezTo>
                  <a:cubicBezTo>
                    <a:pt x="3187" y="1949"/>
                    <a:pt x="3224" y="1947"/>
                    <a:pt x="3231" y="1941"/>
                  </a:cubicBezTo>
                  <a:cubicBezTo>
                    <a:pt x="3239" y="1936"/>
                    <a:pt x="3258" y="1938"/>
                    <a:pt x="3259" y="1931"/>
                  </a:cubicBezTo>
                  <a:cubicBezTo>
                    <a:pt x="3260" y="1924"/>
                    <a:pt x="3279" y="1919"/>
                    <a:pt x="3287" y="1912"/>
                  </a:cubicBezTo>
                  <a:cubicBezTo>
                    <a:pt x="3296" y="1906"/>
                    <a:pt x="3329" y="1907"/>
                    <a:pt x="3331" y="1914"/>
                  </a:cubicBezTo>
                  <a:cubicBezTo>
                    <a:pt x="3333" y="1922"/>
                    <a:pt x="3353" y="1924"/>
                    <a:pt x="3361" y="1921"/>
                  </a:cubicBezTo>
                  <a:cubicBezTo>
                    <a:pt x="3370" y="1917"/>
                    <a:pt x="3392" y="1922"/>
                    <a:pt x="3395" y="1929"/>
                  </a:cubicBezTo>
                  <a:cubicBezTo>
                    <a:pt x="3398" y="1936"/>
                    <a:pt x="3423" y="1940"/>
                    <a:pt x="3429" y="1938"/>
                  </a:cubicBezTo>
                  <a:cubicBezTo>
                    <a:pt x="3435" y="1936"/>
                    <a:pt x="3455" y="1922"/>
                    <a:pt x="3462" y="1921"/>
                  </a:cubicBezTo>
                  <a:cubicBezTo>
                    <a:pt x="3470" y="1920"/>
                    <a:pt x="3480" y="1912"/>
                    <a:pt x="3478" y="1905"/>
                  </a:cubicBezTo>
                  <a:cubicBezTo>
                    <a:pt x="3476" y="1898"/>
                    <a:pt x="3492" y="1877"/>
                    <a:pt x="3494" y="1869"/>
                  </a:cubicBezTo>
                  <a:cubicBezTo>
                    <a:pt x="3497" y="1860"/>
                    <a:pt x="3511" y="1837"/>
                    <a:pt x="3516" y="1835"/>
                  </a:cubicBezTo>
                  <a:cubicBezTo>
                    <a:pt x="3522" y="1833"/>
                    <a:pt x="3533" y="1824"/>
                    <a:pt x="3532" y="1818"/>
                  </a:cubicBezTo>
                  <a:cubicBezTo>
                    <a:pt x="3531" y="1811"/>
                    <a:pt x="3528" y="1793"/>
                    <a:pt x="3522" y="1793"/>
                  </a:cubicBezTo>
                  <a:cubicBezTo>
                    <a:pt x="3515" y="1793"/>
                    <a:pt x="3504" y="1794"/>
                    <a:pt x="3518" y="1774"/>
                  </a:cubicBezTo>
                  <a:cubicBezTo>
                    <a:pt x="3533" y="1754"/>
                    <a:pt x="3559" y="1759"/>
                    <a:pt x="3563" y="1759"/>
                  </a:cubicBezTo>
                  <a:cubicBezTo>
                    <a:pt x="3567" y="1759"/>
                    <a:pt x="3601" y="1751"/>
                    <a:pt x="3615" y="1755"/>
                  </a:cubicBezTo>
                  <a:cubicBezTo>
                    <a:pt x="3630" y="1759"/>
                    <a:pt x="3639" y="1753"/>
                    <a:pt x="3655" y="1761"/>
                  </a:cubicBezTo>
                  <a:cubicBezTo>
                    <a:pt x="3670" y="1770"/>
                    <a:pt x="3692" y="1767"/>
                    <a:pt x="3697" y="1774"/>
                  </a:cubicBezTo>
                  <a:cubicBezTo>
                    <a:pt x="3702" y="1781"/>
                    <a:pt x="3723" y="1788"/>
                    <a:pt x="3720" y="1800"/>
                  </a:cubicBezTo>
                  <a:cubicBezTo>
                    <a:pt x="3717" y="1812"/>
                    <a:pt x="3732" y="1805"/>
                    <a:pt x="3737" y="1832"/>
                  </a:cubicBezTo>
                  <a:cubicBezTo>
                    <a:pt x="3742" y="1859"/>
                    <a:pt x="3754" y="1861"/>
                    <a:pt x="3758" y="1874"/>
                  </a:cubicBezTo>
                  <a:cubicBezTo>
                    <a:pt x="3761" y="1886"/>
                    <a:pt x="3777" y="1909"/>
                    <a:pt x="3775" y="1916"/>
                  </a:cubicBezTo>
                  <a:cubicBezTo>
                    <a:pt x="3773" y="1924"/>
                    <a:pt x="3771" y="1935"/>
                    <a:pt x="3789" y="1936"/>
                  </a:cubicBezTo>
                  <a:cubicBezTo>
                    <a:pt x="3806" y="1937"/>
                    <a:pt x="3819" y="1951"/>
                    <a:pt x="3823" y="1949"/>
                  </a:cubicBezTo>
                  <a:cubicBezTo>
                    <a:pt x="3827" y="1947"/>
                    <a:pt x="3848" y="1954"/>
                    <a:pt x="3858" y="1964"/>
                  </a:cubicBezTo>
                  <a:cubicBezTo>
                    <a:pt x="3869" y="1975"/>
                    <a:pt x="3884" y="1970"/>
                    <a:pt x="3883" y="1981"/>
                  </a:cubicBezTo>
                  <a:cubicBezTo>
                    <a:pt x="3882" y="1992"/>
                    <a:pt x="3892" y="2002"/>
                    <a:pt x="3891" y="2011"/>
                  </a:cubicBezTo>
                  <a:cubicBezTo>
                    <a:pt x="3890" y="2020"/>
                    <a:pt x="3911" y="2027"/>
                    <a:pt x="3925" y="2025"/>
                  </a:cubicBezTo>
                  <a:cubicBezTo>
                    <a:pt x="3940" y="2023"/>
                    <a:pt x="3950" y="2030"/>
                    <a:pt x="3956" y="2017"/>
                  </a:cubicBezTo>
                  <a:cubicBezTo>
                    <a:pt x="3962" y="2005"/>
                    <a:pt x="3983" y="2010"/>
                    <a:pt x="3991" y="2005"/>
                  </a:cubicBezTo>
                  <a:cubicBezTo>
                    <a:pt x="3998" y="2000"/>
                    <a:pt x="4020" y="1993"/>
                    <a:pt x="4019" y="2012"/>
                  </a:cubicBezTo>
                  <a:cubicBezTo>
                    <a:pt x="4018" y="2031"/>
                    <a:pt x="4030" y="2035"/>
                    <a:pt x="4020" y="2041"/>
                  </a:cubicBezTo>
                  <a:cubicBezTo>
                    <a:pt x="4009" y="2047"/>
                    <a:pt x="4004" y="2075"/>
                    <a:pt x="4001" y="2086"/>
                  </a:cubicBezTo>
                  <a:cubicBezTo>
                    <a:pt x="3998" y="2097"/>
                    <a:pt x="3982" y="2101"/>
                    <a:pt x="3980" y="2113"/>
                  </a:cubicBezTo>
                  <a:cubicBezTo>
                    <a:pt x="3978" y="2125"/>
                    <a:pt x="3963" y="2127"/>
                    <a:pt x="3963" y="2136"/>
                  </a:cubicBezTo>
                  <a:cubicBezTo>
                    <a:pt x="3963" y="2145"/>
                    <a:pt x="3943" y="2143"/>
                    <a:pt x="3932" y="2136"/>
                  </a:cubicBezTo>
                  <a:cubicBezTo>
                    <a:pt x="3922" y="2129"/>
                    <a:pt x="3912" y="2149"/>
                    <a:pt x="3903" y="2149"/>
                  </a:cubicBezTo>
                  <a:cubicBezTo>
                    <a:pt x="3895" y="2149"/>
                    <a:pt x="3896" y="2167"/>
                    <a:pt x="3898" y="2174"/>
                  </a:cubicBezTo>
                  <a:cubicBezTo>
                    <a:pt x="3900" y="2182"/>
                    <a:pt x="3895" y="2191"/>
                    <a:pt x="3900" y="2203"/>
                  </a:cubicBezTo>
                  <a:cubicBezTo>
                    <a:pt x="3903" y="2210"/>
                    <a:pt x="3901" y="2223"/>
                    <a:pt x="3903" y="2237"/>
                  </a:cubicBezTo>
                  <a:cubicBezTo>
                    <a:pt x="3915" y="2228"/>
                    <a:pt x="3927" y="2221"/>
                    <a:pt x="3932" y="2221"/>
                  </a:cubicBezTo>
                  <a:cubicBezTo>
                    <a:pt x="3945" y="2221"/>
                    <a:pt x="3958" y="2244"/>
                    <a:pt x="3972" y="2244"/>
                  </a:cubicBezTo>
                  <a:cubicBezTo>
                    <a:pt x="3987" y="2245"/>
                    <a:pt x="4053" y="2200"/>
                    <a:pt x="4053" y="2193"/>
                  </a:cubicBezTo>
                  <a:cubicBezTo>
                    <a:pt x="4054" y="2186"/>
                    <a:pt x="4092" y="2149"/>
                    <a:pt x="4111" y="2130"/>
                  </a:cubicBezTo>
                  <a:cubicBezTo>
                    <a:pt x="4129" y="2110"/>
                    <a:pt x="4153" y="2082"/>
                    <a:pt x="4162" y="2061"/>
                  </a:cubicBezTo>
                  <a:cubicBezTo>
                    <a:pt x="4168" y="2047"/>
                    <a:pt x="4193" y="2021"/>
                    <a:pt x="4200" y="2011"/>
                  </a:cubicBezTo>
                  <a:cubicBezTo>
                    <a:pt x="4206" y="2000"/>
                    <a:pt x="4210" y="1999"/>
                    <a:pt x="4221" y="1975"/>
                  </a:cubicBezTo>
                  <a:cubicBezTo>
                    <a:pt x="4233" y="1950"/>
                    <a:pt x="4233" y="1886"/>
                    <a:pt x="4237" y="1882"/>
                  </a:cubicBezTo>
                  <a:cubicBezTo>
                    <a:pt x="4240" y="1878"/>
                    <a:pt x="4238" y="1867"/>
                    <a:pt x="4243" y="1860"/>
                  </a:cubicBezTo>
                  <a:cubicBezTo>
                    <a:pt x="4248" y="1854"/>
                    <a:pt x="4246" y="1844"/>
                    <a:pt x="4256" y="1835"/>
                  </a:cubicBezTo>
                  <a:cubicBezTo>
                    <a:pt x="4267" y="1827"/>
                    <a:pt x="4265" y="1819"/>
                    <a:pt x="4262" y="1812"/>
                  </a:cubicBezTo>
                  <a:cubicBezTo>
                    <a:pt x="4259" y="1805"/>
                    <a:pt x="4263" y="1790"/>
                    <a:pt x="4260" y="1785"/>
                  </a:cubicBezTo>
                  <a:cubicBezTo>
                    <a:pt x="4257" y="1781"/>
                    <a:pt x="4258" y="1779"/>
                    <a:pt x="4264" y="1775"/>
                  </a:cubicBezTo>
                  <a:cubicBezTo>
                    <a:pt x="4270" y="1771"/>
                    <a:pt x="4260" y="1762"/>
                    <a:pt x="4251" y="1758"/>
                  </a:cubicBezTo>
                  <a:cubicBezTo>
                    <a:pt x="4242" y="1754"/>
                    <a:pt x="4231" y="1750"/>
                    <a:pt x="4230" y="1740"/>
                  </a:cubicBezTo>
                  <a:cubicBezTo>
                    <a:pt x="4229" y="1730"/>
                    <a:pt x="4214" y="1718"/>
                    <a:pt x="4202" y="1719"/>
                  </a:cubicBezTo>
                  <a:cubicBezTo>
                    <a:pt x="4191" y="1720"/>
                    <a:pt x="4169" y="1713"/>
                    <a:pt x="4172" y="1720"/>
                  </a:cubicBezTo>
                  <a:cubicBezTo>
                    <a:pt x="4175" y="1728"/>
                    <a:pt x="4171" y="1734"/>
                    <a:pt x="4165" y="1732"/>
                  </a:cubicBezTo>
                  <a:cubicBezTo>
                    <a:pt x="4160" y="1731"/>
                    <a:pt x="4157" y="1735"/>
                    <a:pt x="4150" y="1746"/>
                  </a:cubicBezTo>
                  <a:cubicBezTo>
                    <a:pt x="4143" y="1756"/>
                    <a:pt x="4120" y="1757"/>
                    <a:pt x="4130" y="1747"/>
                  </a:cubicBezTo>
                  <a:cubicBezTo>
                    <a:pt x="4141" y="1738"/>
                    <a:pt x="4127" y="1737"/>
                    <a:pt x="4129" y="1727"/>
                  </a:cubicBezTo>
                  <a:cubicBezTo>
                    <a:pt x="4131" y="1716"/>
                    <a:pt x="4140" y="1706"/>
                    <a:pt x="4128" y="1713"/>
                  </a:cubicBezTo>
                  <a:cubicBezTo>
                    <a:pt x="4116" y="1719"/>
                    <a:pt x="4116" y="1735"/>
                    <a:pt x="4106" y="1738"/>
                  </a:cubicBezTo>
                  <a:cubicBezTo>
                    <a:pt x="4096" y="1740"/>
                    <a:pt x="4099" y="1709"/>
                    <a:pt x="4102" y="1702"/>
                  </a:cubicBezTo>
                  <a:cubicBezTo>
                    <a:pt x="4104" y="1694"/>
                    <a:pt x="4084" y="1702"/>
                    <a:pt x="4062" y="1701"/>
                  </a:cubicBezTo>
                  <a:cubicBezTo>
                    <a:pt x="4040" y="1699"/>
                    <a:pt x="4046" y="1684"/>
                    <a:pt x="4063" y="1675"/>
                  </a:cubicBezTo>
                  <a:cubicBezTo>
                    <a:pt x="4081" y="1665"/>
                    <a:pt x="4078" y="1656"/>
                    <a:pt x="4087" y="1653"/>
                  </a:cubicBezTo>
                  <a:cubicBezTo>
                    <a:pt x="4096" y="1649"/>
                    <a:pt x="4118" y="1634"/>
                    <a:pt x="4132" y="1626"/>
                  </a:cubicBezTo>
                  <a:cubicBezTo>
                    <a:pt x="4146" y="1618"/>
                    <a:pt x="4148" y="1610"/>
                    <a:pt x="4151" y="1601"/>
                  </a:cubicBezTo>
                  <a:cubicBezTo>
                    <a:pt x="4154" y="1592"/>
                    <a:pt x="4179" y="1581"/>
                    <a:pt x="4202" y="1563"/>
                  </a:cubicBezTo>
                  <a:cubicBezTo>
                    <a:pt x="4224" y="1545"/>
                    <a:pt x="4235" y="1534"/>
                    <a:pt x="4240" y="1523"/>
                  </a:cubicBezTo>
                  <a:cubicBezTo>
                    <a:pt x="4245" y="1512"/>
                    <a:pt x="4279" y="1499"/>
                    <a:pt x="4279" y="1491"/>
                  </a:cubicBezTo>
                  <a:cubicBezTo>
                    <a:pt x="4280" y="1482"/>
                    <a:pt x="4319" y="1461"/>
                    <a:pt x="4345" y="1456"/>
                  </a:cubicBezTo>
                  <a:cubicBezTo>
                    <a:pt x="4372" y="1451"/>
                    <a:pt x="4414" y="1458"/>
                    <a:pt x="4422" y="1466"/>
                  </a:cubicBezTo>
                  <a:cubicBezTo>
                    <a:pt x="4429" y="1473"/>
                    <a:pt x="4435" y="1470"/>
                    <a:pt x="4440" y="1465"/>
                  </a:cubicBezTo>
                  <a:cubicBezTo>
                    <a:pt x="4445" y="1460"/>
                    <a:pt x="4455" y="1462"/>
                    <a:pt x="4473" y="1465"/>
                  </a:cubicBezTo>
                  <a:cubicBezTo>
                    <a:pt x="4490" y="1467"/>
                    <a:pt x="4494" y="1456"/>
                    <a:pt x="4506" y="1460"/>
                  </a:cubicBezTo>
                  <a:cubicBezTo>
                    <a:pt x="4518" y="1464"/>
                    <a:pt x="4528" y="1466"/>
                    <a:pt x="4536" y="1452"/>
                  </a:cubicBezTo>
                  <a:cubicBezTo>
                    <a:pt x="4543" y="1438"/>
                    <a:pt x="4577" y="1440"/>
                    <a:pt x="4585" y="1446"/>
                  </a:cubicBezTo>
                  <a:cubicBezTo>
                    <a:pt x="4593" y="1452"/>
                    <a:pt x="4599" y="1459"/>
                    <a:pt x="4611" y="1451"/>
                  </a:cubicBezTo>
                  <a:cubicBezTo>
                    <a:pt x="4624" y="1443"/>
                    <a:pt x="4624" y="1462"/>
                    <a:pt x="4636" y="1464"/>
                  </a:cubicBezTo>
                  <a:cubicBezTo>
                    <a:pt x="4648" y="1465"/>
                    <a:pt x="4640" y="1475"/>
                    <a:pt x="4630" y="1474"/>
                  </a:cubicBezTo>
                  <a:cubicBezTo>
                    <a:pt x="4619" y="1473"/>
                    <a:pt x="4606" y="1480"/>
                    <a:pt x="4618" y="1486"/>
                  </a:cubicBezTo>
                  <a:cubicBezTo>
                    <a:pt x="4630" y="1493"/>
                    <a:pt x="4644" y="1480"/>
                    <a:pt x="4654" y="1481"/>
                  </a:cubicBezTo>
                  <a:cubicBezTo>
                    <a:pt x="4663" y="1482"/>
                    <a:pt x="4677" y="1483"/>
                    <a:pt x="4690" y="1475"/>
                  </a:cubicBezTo>
                  <a:cubicBezTo>
                    <a:pt x="4704" y="1467"/>
                    <a:pt x="4707" y="1482"/>
                    <a:pt x="4715" y="1474"/>
                  </a:cubicBezTo>
                  <a:cubicBezTo>
                    <a:pt x="4724" y="1467"/>
                    <a:pt x="4743" y="1465"/>
                    <a:pt x="4752" y="1466"/>
                  </a:cubicBezTo>
                  <a:cubicBezTo>
                    <a:pt x="4761" y="1466"/>
                    <a:pt x="4753" y="1455"/>
                    <a:pt x="4738" y="1455"/>
                  </a:cubicBezTo>
                  <a:cubicBezTo>
                    <a:pt x="4722" y="1455"/>
                    <a:pt x="4723" y="1446"/>
                    <a:pt x="4735" y="1425"/>
                  </a:cubicBezTo>
                  <a:cubicBezTo>
                    <a:pt x="4748" y="1404"/>
                    <a:pt x="4772" y="1392"/>
                    <a:pt x="4787" y="1379"/>
                  </a:cubicBezTo>
                  <a:cubicBezTo>
                    <a:pt x="4802" y="1366"/>
                    <a:pt x="4813" y="1373"/>
                    <a:pt x="4813" y="1364"/>
                  </a:cubicBezTo>
                  <a:cubicBezTo>
                    <a:pt x="4813" y="1356"/>
                    <a:pt x="4820" y="1332"/>
                    <a:pt x="4831" y="1332"/>
                  </a:cubicBezTo>
                  <a:cubicBezTo>
                    <a:pt x="4843" y="1331"/>
                    <a:pt x="4871" y="1337"/>
                    <a:pt x="4889" y="1327"/>
                  </a:cubicBezTo>
                  <a:cubicBezTo>
                    <a:pt x="4907" y="1317"/>
                    <a:pt x="4905" y="1334"/>
                    <a:pt x="4913" y="1337"/>
                  </a:cubicBezTo>
                  <a:cubicBezTo>
                    <a:pt x="4920" y="1339"/>
                    <a:pt x="4930" y="1322"/>
                    <a:pt x="4938" y="1327"/>
                  </a:cubicBezTo>
                  <a:cubicBezTo>
                    <a:pt x="4946" y="1332"/>
                    <a:pt x="4926" y="1344"/>
                    <a:pt x="4921" y="1360"/>
                  </a:cubicBezTo>
                  <a:cubicBezTo>
                    <a:pt x="4916" y="1375"/>
                    <a:pt x="4932" y="1369"/>
                    <a:pt x="4941" y="1373"/>
                  </a:cubicBezTo>
                  <a:cubicBezTo>
                    <a:pt x="4949" y="1377"/>
                    <a:pt x="4929" y="1383"/>
                    <a:pt x="4931" y="1388"/>
                  </a:cubicBezTo>
                  <a:cubicBezTo>
                    <a:pt x="4933" y="1392"/>
                    <a:pt x="4951" y="1392"/>
                    <a:pt x="4974" y="1369"/>
                  </a:cubicBezTo>
                  <a:cubicBezTo>
                    <a:pt x="4997" y="1346"/>
                    <a:pt x="5018" y="1340"/>
                    <a:pt x="5032" y="1341"/>
                  </a:cubicBezTo>
                  <a:cubicBezTo>
                    <a:pt x="5047" y="1343"/>
                    <a:pt x="5038" y="1328"/>
                    <a:pt x="5039" y="1307"/>
                  </a:cubicBezTo>
                  <a:cubicBezTo>
                    <a:pt x="5040" y="1286"/>
                    <a:pt x="5085" y="1279"/>
                    <a:pt x="5100" y="1286"/>
                  </a:cubicBezTo>
                  <a:cubicBezTo>
                    <a:pt x="5114" y="1292"/>
                    <a:pt x="5113" y="1298"/>
                    <a:pt x="5099" y="1294"/>
                  </a:cubicBezTo>
                  <a:cubicBezTo>
                    <a:pt x="5085" y="1290"/>
                    <a:pt x="5072" y="1303"/>
                    <a:pt x="5073" y="1321"/>
                  </a:cubicBezTo>
                  <a:cubicBezTo>
                    <a:pt x="5073" y="1338"/>
                    <a:pt x="5060" y="1344"/>
                    <a:pt x="5067" y="1351"/>
                  </a:cubicBezTo>
                  <a:cubicBezTo>
                    <a:pt x="5074" y="1357"/>
                    <a:pt x="5057" y="1359"/>
                    <a:pt x="5057" y="1366"/>
                  </a:cubicBezTo>
                  <a:cubicBezTo>
                    <a:pt x="5056" y="1374"/>
                    <a:pt x="5057" y="1379"/>
                    <a:pt x="5046" y="1382"/>
                  </a:cubicBezTo>
                  <a:cubicBezTo>
                    <a:pt x="5036" y="1386"/>
                    <a:pt x="5001" y="1389"/>
                    <a:pt x="5000" y="1403"/>
                  </a:cubicBezTo>
                  <a:cubicBezTo>
                    <a:pt x="4999" y="1416"/>
                    <a:pt x="4980" y="1418"/>
                    <a:pt x="4971" y="1434"/>
                  </a:cubicBezTo>
                  <a:cubicBezTo>
                    <a:pt x="4962" y="1451"/>
                    <a:pt x="4929" y="1461"/>
                    <a:pt x="4906" y="1494"/>
                  </a:cubicBezTo>
                  <a:cubicBezTo>
                    <a:pt x="4884" y="1527"/>
                    <a:pt x="4849" y="1527"/>
                    <a:pt x="4849" y="1534"/>
                  </a:cubicBezTo>
                  <a:cubicBezTo>
                    <a:pt x="4849" y="1540"/>
                    <a:pt x="4824" y="1539"/>
                    <a:pt x="4816" y="1540"/>
                  </a:cubicBezTo>
                  <a:cubicBezTo>
                    <a:pt x="4808" y="1542"/>
                    <a:pt x="4824" y="1562"/>
                    <a:pt x="4804" y="1583"/>
                  </a:cubicBezTo>
                  <a:cubicBezTo>
                    <a:pt x="4784" y="1604"/>
                    <a:pt x="4771" y="1634"/>
                    <a:pt x="4772" y="1664"/>
                  </a:cubicBezTo>
                  <a:cubicBezTo>
                    <a:pt x="4772" y="1693"/>
                    <a:pt x="4782" y="1779"/>
                    <a:pt x="4791" y="1794"/>
                  </a:cubicBezTo>
                  <a:cubicBezTo>
                    <a:pt x="4800" y="1809"/>
                    <a:pt x="4795" y="1846"/>
                    <a:pt x="4802" y="1854"/>
                  </a:cubicBezTo>
                  <a:cubicBezTo>
                    <a:pt x="4809" y="1861"/>
                    <a:pt x="4806" y="1874"/>
                    <a:pt x="4811" y="1879"/>
                  </a:cubicBezTo>
                  <a:cubicBezTo>
                    <a:pt x="4816" y="1884"/>
                    <a:pt x="4835" y="1858"/>
                    <a:pt x="4848" y="1847"/>
                  </a:cubicBezTo>
                  <a:cubicBezTo>
                    <a:pt x="4861" y="1836"/>
                    <a:pt x="4857" y="1833"/>
                    <a:pt x="4866" y="1827"/>
                  </a:cubicBezTo>
                  <a:cubicBezTo>
                    <a:pt x="4875" y="1821"/>
                    <a:pt x="4871" y="1797"/>
                    <a:pt x="4874" y="1791"/>
                  </a:cubicBezTo>
                  <a:cubicBezTo>
                    <a:pt x="4876" y="1785"/>
                    <a:pt x="4892" y="1782"/>
                    <a:pt x="4897" y="1775"/>
                  </a:cubicBezTo>
                  <a:cubicBezTo>
                    <a:pt x="4903" y="1768"/>
                    <a:pt x="4916" y="1772"/>
                    <a:pt x="4923" y="1770"/>
                  </a:cubicBezTo>
                  <a:cubicBezTo>
                    <a:pt x="4931" y="1767"/>
                    <a:pt x="4923" y="1750"/>
                    <a:pt x="4920" y="1740"/>
                  </a:cubicBezTo>
                  <a:cubicBezTo>
                    <a:pt x="4918" y="1730"/>
                    <a:pt x="4942" y="1717"/>
                    <a:pt x="4954" y="1708"/>
                  </a:cubicBezTo>
                  <a:cubicBezTo>
                    <a:pt x="4967" y="1699"/>
                    <a:pt x="4982" y="1714"/>
                    <a:pt x="4996" y="1701"/>
                  </a:cubicBezTo>
                  <a:cubicBezTo>
                    <a:pt x="5010" y="1688"/>
                    <a:pt x="4995" y="1673"/>
                    <a:pt x="4990" y="1666"/>
                  </a:cubicBezTo>
                  <a:cubicBezTo>
                    <a:pt x="4985" y="1659"/>
                    <a:pt x="5004" y="1626"/>
                    <a:pt x="5015" y="1623"/>
                  </a:cubicBezTo>
                  <a:cubicBezTo>
                    <a:pt x="5026" y="1620"/>
                    <a:pt x="5032" y="1631"/>
                    <a:pt x="5042" y="1622"/>
                  </a:cubicBezTo>
                  <a:cubicBezTo>
                    <a:pt x="5052" y="1612"/>
                    <a:pt x="5033" y="1597"/>
                    <a:pt x="5025" y="1598"/>
                  </a:cubicBezTo>
                  <a:cubicBezTo>
                    <a:pt x="5018" y="1599"/>
                    <a:pt x="5016" y="1572"/>
                    <a:pt x="5033" y="1559"/>
                  </a:cubicBezTo>
                  <a:cubicBezTo>
                    <a:pt x="5050" y="1546"/>
                    <a:pt x="5043" y="1543"/>
                    <a:pt x="5032" y="1540"/>
                  </a:cubicBezTo>
                  <a:cubicBezTo>
                    <a:pt x="5020" y="1537"/>
                    <a:pt x="5018" y="1541"/>
                    <a:pt x="5009" y="1542"/>
                  </a:cubicBezTo>
                  <a:cubicBezTo>
                    <a:pt x="5000" y="1542"/>
                    <a:pt x="4992" y="1523"/>
                    <a:pt x="5005" y="1505"/>
                  </a:cubicBezTo>
                  <a:cubicBezTo>
                    <a:pt x="5019" y="1487"/>
                    <a:pt x="5032" y="1489"/>
                    <a:pt x="5035" y="1474"/>
                  </a:cubicBezTo>
                  <a:cubicBezTo>
                    <a:pt x="5038" y="1459"/>
                    <a:pt x="5057" y="1438"/>
                    <a:pt x="5061" y="1430"/>
                  </a:cubicBezTo>
                  <a:cubicBezTo>
                    <a:pt x="5066" y="1422"/>
                    <a:pt x="5085" y="1430"/>
                    <a:pt x="5092" y="1428"/>
                  </a:cubicBezTo>
                  <a:cubicBezTo>
                    <a:pt x="5099" y="1427"/>
                    <a:pt x="5097" y="1442"/>
                    <a:pt x="5105" y="1434"/>
                  </a:cubicBezTo>
                  <a:cubicBezTo>
                    <a:pt x="5114" y="1427"/>
                    <a:pt x="5129" y="1401"/>
                    <a:pt x="5141" y="1401"/>
                  </a:cubicBezTo>
                  <a:cubicBezTo>
                    <a:pt x="5153" y="1401"/>
                    <a:pt x="5145" y="1420"/>
                    <a:pt x="5148" y="1431"/>
                  </a:cubicBezTo>
                  <a:cubicBezTo>
                    <a:pt x="5151" y="1443"/>
                    <a:pt x="5158" y="1428"/>
                    <a:pt x="5181" y="1413"/>
                  </a:cubicBezTo>
                  <a:cubicBezTo>
                    <a:pt x="5204" y="1397"/>
                    <a:pt x="5254" y="1399"/>
                    <a:pt x="5269" y="1406"/>
                  </a:cubicBezTo>
                  <a:cubicBezTo>
                    <a:pt x="5284" y="1413"/>
                    <a:pt x="5286" y="1430"/>
                    <a:pt x="5295" y="1428"/>
                  </a:cubicBezTo>
                  <a:cubicBezTo>
                    <a:pt x="5307" y="1425"/>
                    <a:pt x="5297" y="1411"/>
                    <a:pt x="5309" y="1407"/>
                  </a:cubicBezTo>
                  <a:cubicBezTo>
                    <a:pt x="5322" y="1404"/>
                    <a:pt x="5344" y="1391"/>
                    <a:pt x="5360" y="1379"/>
                  </a:cubicBezTo>
                  <a:cubicBezTo>
                    <a:pt x="5377" y="1367"/>
                    <a:pt x="5372" y="1376"/>
                    <a:pt x="5381" y="1365"/>
                  </a:cubicBezTo>
                  <a:cubicBezTo>
                    <a:pt x="5390" y="1354"/>
                    <a:pt x="5399" y="1358"/>
                    <a:pt x="5401" y="1351"/>
                  </a:cubicBezTo>
                  <a:cubicBezTo>
                    <a:pt x="5404" y="1344"/>
                    <a:pt x="5428" y="1332"/>
                    <a:pt x="5461" y="1325"/>
                  </a:cubicBezTo>
                  <a:cubicBezTo>
                    <a:pt x="5493" y="1317"/>
                    <a:pt x="5536" y="1296"/>
                    <a:pt x="5534" y="1289"/>
                  </a:cubicBezTo>
                  <a:cubicBezTo>
                    <a:pt x="5532" y="1282"/>
                    <a:pt x="5546" y="1279"/>
                    <a:pt x="5548" y="1286"/>
                  </a:cubicBezTo>
                  <a:cubicBezTo>
                    <a:pt x="5550" y="1292"/>
                    <a:pt x="5562" y="1290"/>
                    <a:pt x="5579" y="1293"/>
                  </a:cubicBezTo>
                  <a:cubicBezTo>
                    <a:pt x="5596" y="1297"/>
                    <a:pt x="5604" y="1304"/>
                    <a:pt x="5618" y="1290"/>
                  </a:cubicBezTo>
                  <a:cubicBezTo>
                    <a:pt x="5631" y="1277"/>
                    <a:pt x="5616" y="1272"/>
                    <a:pt x="5617" y="1262"/>
                  </a:cubicBezTo>
                  <a:cubicBezTo>
                    <a:pt x="5617" y="1251"/>
                    <a:pt x="5593" y="1240"/>
                    <a:pt x="5596" y="1230"/>
                  </a:cubicBezTo>
                  <a:cubicBezTo>
                    <a:pt x="5599" y="1219"/>
                    <a:pt x="5579" y="1189"/>
                    <a:pt x="5572" y="1195"/>
                  </a:cubicBezTo>
                  <a:cubicBezTo>
                    <a:pt x="5566" y="1201"/>
                    <a:pt x="5552" y="1191"/>
                    <a:pt x="5552" y="1182"/>
                  </a:cubicBezTo>
                  <a:cubicBezTo>
                    <a:pt x="5552" y="1174"/>
                    <a:pt x="5551" y="1164"/>
                    <a:pt x="5541" y="1170"/>
                  </a:cubicBezTo>
                  <a:cubicBezTo>
                    <a:pt x="5531" y="1176"/>
                    <a:pt x="5514" y="1173"/>
                    <a:pt x="5511" y="1164"/>
                  </a:cubicBezTo>
                  <a:cubicBezTo>
                    <a:pt x="5508" y="1155"/>
                    <a:pt x="5530" y="1148"/>
                    <a:pt x="5546" y="1154"/>
                  </a:cubicBezTo>
                  <a:cubicBezTo>
                    <a:pt x="5562" y="1160"/>
                    <a:pt x="5557" y="1167"/>
                    <a:pt x="5565" y="1171"/>
                  </a:cubicBezTo>
                  <a:cubicBezTo>
                    <a:pt x="5572" y="1176"/>
                    <a:pt x="5594" y="1174"/>
                    <a:pt x="5605" y="1169"/>
                  </a:cubicBezTo>
                  <a:cubicBezTo>
                    <a:pt x="5616" y="1163"/>
                    <a:pt x="5646" y="1154"/>
                    <a:pt x="5651" y="1145"/>
                  </a:cubicBezTo>
                  <a:cubicBezTo>
                    <a:pt x="5657" y="1136"/>
                    <a:pt x="5651" y="1132"/>
                    <a:pt x="5661" y="1127"/>
                  </a:cubicBezTo>
                  <a:cubicBezTo>
                    <a:pt x="5672" y="1121"/>
                    <a:pt x="5664" y="1110"/>
                    <a:pt x="5655" y="1106"/>
                  </a:cubicBezTo>
                  <a:cubicBezTo>
                    <a:pt x="5646" y="1101"/>
                    <a:pt x="5648" y="1089"/>
                    <a:pt x="5658" y="1089"/>
                  </a:cubicBezTo>
                  <a:cubicBezTo>
                    <a:pt x="5667" y="1089"/>
                    <a:pt x="5664" y="1078"/>
                    <a:pt x="5671" y="1077"/>
                  </a:cubicBezTo>
                  <a:cubicBezTo>
                    <a:pt x="5677" y="1077"/>
                    <a:pt x="5678" y="1082"/>
                    <a:pt x="5689" y="1076"/>
                  </a:cubicBezTo>
                  <a:cubicBezTo>
                    <a:pt x="5701" y="1070"/>
                    <a:pt x="5690" y="1085"/>
                    <a:pt x="5685" y="1095"/>
                  </a:cubicBezTo>
                  <a:cubicBezTo>
                    <a:pt x="5680" y="1105"/>
                    <a:pt x="5696" y="1113"/>
                    <a:pt x="5697" y="1119"/>
                  </a:cubicBezTo>
                  <a:cubicBezTo>
                    <a:pt x="5699" y="1124"/>
                    <a:pt x="5721" y="1127"/>
                    <a:pt x="5734" y="1120"/>
                  </a:cubicBezTo>
                  <a:cubicBezTo>
                    <a:pt x="5746" y="1113"/>
                    <a:pt x="5786" y="1128"/>
                    <a:pt x="5789" y="1138"/>
                  </a:cubicBezTo>
                  <a:cubicBezTo>
                    <a:pt x="5791" y="1148"/>
                    <a:pt x="5797" y="1160"/>
                    <a:pt x="5814" y="1168"/>
                  </a:cubicBezTo>
                  <a:cubicBezTo>
                    <a:pt x="5830" y="1176"/>
                    <a:pt x="5845" y="1173"/>
                    <a:pt x="5849" y="1181"/>
                  </a:cubicBezTo>
                  <a:cubicBezTo>
                    <a:pt x="5852" y="1188"/>
                    <a:pt x="5858" y="1193"/>
                    <a:pt x="5867" y="1191"/>
                  </a:cubicBezTo>
                  <a:cubicBezTo>
                    <a:pt x="5877" y="1188"/>
                    <a:pt x="5882" y="1199"/>
                    <a:pt x="5889" y="1193"/>
                  </a:cubicBezTo>
                  <a:cubicBezTo>
                    <a:pt x="5895" y="1186"/>
                    <a:pt x="5899" y="1196"/>
                    <a:pt x="5908" y="1188"/>
                  </a:cubicBezTo>
                  <a:cubicBezTo>
                    <a:pt x="5917" y="1181"/>
                    <a:pt x="5889" y="1175"/>
                    <a:pt x="5892" y="1169"/>
                  </a:cubicBezTo>
                  <a:cubicBezTo>
                    <a:pt x="5896" y="1163"/>
                    <a:pt x="5902" y="1174"/>
                    <a:pt x="5909" y="1173"/>
                  </a:cubicBezTo>
                  <a:cubicBezTo>
                    <a:pt x="5917" y="1173"/>
                    <a:pt x="5907" y="1158"/>
                    <a:pt x="5913" y="1156"/>
                  </a:cubicBezTo>
                  <a:cubicBezTo>
                    <a:pt x="5919" y="1155"/>
                    <a:pt x="5914" y="1123"/>
                    <a:pt x="5908" y="1121"/>
                  </a:cubicBezTo>
                  <a:cubicBezTo>
                    <a:pt x="5902" y="1119"/>
                    <a:pt x="5907" y="1108"/>
                    <a:pt x="5919" y="1117"/>
                  </a:cubicBezTo>
                  <a:cubicBezTo>
                    <a:pt x="5931" y="1126"/>
                    <a:pt x="5949" y="1126"/>
                    <a:pt x="5958" y="1126"/>
                  </a:cubicBezTo>
                  <a:cubicBezTo>
                    <a:pt x="5967" y="1126"/>
                    <a:pt x="5959" y="1117"/>
                    <a:pt x="5950" y="1116"/>
                  </a:cubicBezTo>
                  <a:cubicBezTo>
                    <a:pt x="5941" y="1114"/>
                    <a:pt x="5952" y="1107"/>
                    <a:pt x="5958" y="1113"/>
                  </a:cubicBezTo>
                  <a:cubicBezTo>
                    <a:pt x="5964" y="1118"/>
                    <a:pt x="5976" y="1121"/>
                    <a:pt x="5977" y="1115"/>
                  </a:cubicBezTo>
                  <a:cubicBezTo>
                    <a:pt x="5978" y="1108"/>
                    <a:pt x="5984" y="1095"/>
                    <a:pt x="5995" y="1095"/>
                  </a:cubicBezTo>
                  <a:cubicBezTo>
                    <a:pt x="6006" y="1096"/>
                    <a:pt x="6010" y="1090"/>
                    <a:pt x="5999" y="1086"/>
                  </a:cubicBezTo>
                  <a:close/>
                  <a:moveTo>
                    <a:pt x="3099" y="1768"/>
                  </a:moveTo>
                  <a:cubicBezTo>
                    <a:pt x="3070" y="1795"/>
                    <a:pt x="3010" y="1801"/>
                    <a:pt x="3010" y="1823"/>
                  </a:cubicBezTo>
                  <a:cubicBezTo>
                    <a:pt x="3010" y="1845"/>
                    <a:pt x="2939" y="1856"/>
                    <a:pt x="2932" y="1846"/>
                  </a:cubicBezTo>
                  <a:cubicBezTo>
                    <a:pt x="2927" y="1838"/>
                    <a:pt x="2985" y="1835"/>
                    <a:pt x="2999" y="1804"/>
                  </a:cubicBezTo>
                  <a:cubicBezTo>
                    <a:pt x="3013" y="1773"/>
                    <a:pt x="3067" y="1757"/>
                    <a:pt x="3093" y="1715"/>
                  </a:cubicBezTo>
                  <a:cubicBezTo>
                    <a:pt x="3112" y="1686"/>
                    <a:pt x="3127" y="1640"/>
                    <a:pt x="3138" y="1643"/>
                  </a:cubicBezTo>
                  <a:cubicBezTo>
                    <a:pt x="3149" y="1647"/>
                    <a:pt x="3129" y="1742"/>
                    <a:pt x="3099" y="1768"/>
                  </a:cubicBezTo>
                  <a:close/>
                  <a:moveTo>
                    <a:pt x="3231" y="547"/>
                  </a:moveTo>
                  <a:cubicBezTo>
                    <a:pt x="3227" y="555"/>
                    <a:pt x="3205" y="556"/>
                    <a:pt x="3211" y="563"/>
                  </a:cubicBezTo>
                  <a:cubicBezTo>
                    <a:pt x="3221" y="577"/>
                    <a:pt x="3273" y="570"/>
                    <a:pt x="3274" y="553"/>
                  </a:cubicBezTo>
                  <a:cubicBezTo>
                    <a:pt x="3275" y="536"/>
                    <a:pt x="3236" y="538"/>
                    <a:pt x="3231" y="547"/>
                  </a:cubicBezTo>
                  <a:close/>
                  <a:moveTo>
                    <a:pt x="1337" y="33"/>
                  </a:moveTo>
                  <a:cubicBezTo>
                    <a:pt x="1362" y="33"/>
                    <a:pt x="1355" y="17"/>
                    <a:pt x="1372" y="19"/>
                  </a:cubicBezTo>
                  <a:cubicBezTo>
                    <a:pt x="1388" y="22"/>
                    <a:pt x="1410" y="20"/>
                    <a:pt x="1402" y="10"/>
                  </a:cubicBezTo>
                  <a:cubicBezTo>
                    <a:pt x="1394" y="0"/>
                    <a:pt x="1333" y="4"/>
                    <a:pt x="1340" y="12"/>
                  </a:cubicBezTo>
                  <a:cubicBezTo>
                    <a:pt x="1346" y="20"/>
                    <a:pt x="1291" y="17"/>
                    <a:pt x="1292" y="20"/>
                  </a:cubicBezTo>
                  <a:cubicBezTo>
                    <a:pt x="1294" y="27"/>
                    <a:pt x="1312" y="33"/>
                    <a:pt x="1337" y="33"/>
                  </a:cubicBezTo>
                  <a:close/>
                  <a:moveTo>
                    <a:pt x="1208" y="103"/>
                  </a:moveTo>
                  <a:cubicBezTo>
                    <a:pt x="1208" y="86"/>
                    <a:pt x="1154" y="104"/>
                    <a:pt x="1165" y="108"/>
                  </a:cubicBezTo>
                  <a:cubicBezTo>
                    <a:pt x="1174" y="111"/>
                    <a:pt x="1208" y="119"/>
                    <a:pt x="1208" y="103"/>
                  </a:cubicBezTo>
                  <a:close/>
                  <a:moveTo>
                    <a:pt x="1343" y="89"/>
                  </a:moveTo>
                  <a:cubicBezTo>
                    <a:pt x="1346" y="97"/>
                    <a:pt x="1337" y="98"/>
                    <a:pt x="1317" y="98"/>
                  </a:cubicBezTo>
                  <a:cubicBezTo>
                    <a:pt x="1296" y="98"/>
                    <a:pt x="1285" y="110"/>
                    <a:pt x="1296" y="119"/>
                  </a:cubicBezTo>
                  <a:cubicBezTo>
                    <a:pt x="1308" y="130"/>
                    <a:pt x="1363" y="126"/>
                    <a:pt x="1373" y="113"/>
                  </a:cubicBezTo>
                  <a:cubicBezTo>
                    <a:pt x="1382" y="101"/>
                    <a:pt x="1406" y="111"/>
                    <a:pt x="1410" y="98"/>
                  </a:cubicBezTo>
                  <a:cubicBezTo>
                    <a:pt x="1414" y="86"/>
                    <a:pt x="1340" y="81"/>
                    <a:pt x="1343" y="89"/>
                  </a:cubicBezTo>
                  <a:close/>
                  <a:moveTo>
                    <a:pt x="1520" y="69"/>
                  </a:moveTo>
                  <a:cubicBezTo>
                    <a:pt x="1528" y="60"/>
                    <a:pt x="1507" y="60"/>
                    <a:pt x="1505" y="51"/>
                  </a:cubicBezTo>
                  <a:cubicBezTo>
                    <a:pt x="1503" y="41"/>
                    <a:pt x="1445" y="39"/>
                    <a:pt x="1448" y="50"/>
                  </a:cubicBezTo>
                  <a:cubicBezTo>
                    <a:pt x="1451" y="60"/>
                    <a:pt x="1407" y="71"/>
                    <a:pt x="1421" y="82"/>
                  </a:cubicBezTo>
                  <a:cubicBezTo>
                    <a:pt x="1446" y="102"/>
                    <a:pt x="1513" y="79"/>
                    <a:pt x="1520" y="69"/>
                  </a:cubicBezTo>
                  <a:close/>
                  <a:moveTo>
                    <a:pt x="1355" y="53"/>
                  </a:moveTo>
                  <a:cubicBezTo>
                    <a:pt x="1358" y="31"/>
                    <a:pt x="1322" y="49"/>
                    <a:pt x="1295" y="37"/>
                  </a:cubicBezTo>
                  <a:cubicBezTo>
                    <a:pt x="1268" y="26"/>
                    <a:pt x="1252" y="27"/>
                    <a:pt x="1270" y="42"/>
                  </a:cubicBezTo>
                  <a:cubicBezTo>
                    <a:pt x="1278" y="50"/>
                    <a:pt x="1224" y="55"/>
                    <a:pt x="1232" y="64"/>
                  </a:cubicBezTo>
                  <a:cubicBezTo>
                    <a:pt x="1252" y="84"/>
                    <a:pt x="1352" y="75"/>
                    <a:pt x="1355" y="53"/>
                  </a:cubicBezTo>
                  <a:close/>
                  <a:moveTo>
                    <a:pt x="1200" y="630"/>
                  </a:moveTo>
                  <a:cubicBezTo>
                    <a:pt x="1201" y="640"/>
                    <a:pt x="1195" y="648"/>
                    <a:pt x="1175" y="648"/>
                  </a:cubicBezTo>
                  <a:cubicBezTo>
                    <a:pt x="1155" y="648"/>
                    <a:pt x="1185" y="660"/>
                    <a:pt x="1187" y="672"/>
                  </a:cubicBezTo>
                  <a:cubicBezTo>
                    <a:pt x="1189" y="683"/>
                    <a:pt x="1167" y="675"/>
                    <a:pt x="1166" y="692"/>
                  </a:cubicBezTo>
                  <a:cubicBezTo>
                    <a:pt x="1165" y="710"/>
                    <a:pt x="1127" y="692"/>
                    <a:pt x="1122" y="715"/>
                  </a:cubicBezTo>
                  <a:cubicBezTo>
                    <a:pt x="1117" y="738"/>
                    <a:pt x="1141" y="735"/>
                    <a:pt x="1158" y="736"/>
                  </a:cubicBezTo>
                  <a:cubicBezTo>
                    <a:pt x="1174" y="737"/>
                    <a:pt x="1151" y="753"/>
                    <a:pt x="1164" y="762"/>
                  </a:cubicBezTo>
                  <a:cubicBezTo>
                    <a:pt x="1176" y="771"/>
                    <a:pt x="1186" y="768"/>
                    <a:pt x="1177" y="751"/>
                  </a:cubicBezTo>
                  <a:cubicBezTo>
                    <a:pt x="1169" y="733"/>
                    <a:pt x="1221" y="757"/>
                    <a:pt x="1205" y="770"/>
                  </a:cubicBezTo>
                  <a:cubicBezTo>
                    <a:pt x="1190" y="784"/>
                    <a:pt x="1230" y="794"/>
                    <a:pt x="1250" y="795"/>
                  </a:cubicBezTo>
                  <a:cubicBezTo>
                    <a:pt x="1270" y="796"/>
                    <a:pt x="1340" y="812"/>
                    <a:pt x="1342" y="795"/>
                  </a:cubicBezTo>
                  <a:cubicBezTo>
                    <a:pt x="1343" y="785"/>
                    <a:pt x="1316" y="776"/>
                    <a:pt x="1294" y="753"/>
                  </a:cubicBezTo>
                  <a:cubicBezTo>
                    <a:pt x="1272" y="730"/>
                    <a:pt x="1256" y="692"/>
                    <a:pt x="1281" y="677"/>
                  </a:cubicBezTo>
                  <a:cubicBezTo>
                    <a:pt x="1306" y="661"/>
                    <a:pt x="1284" y="654"/>
                    <a:pt x="1309" y="636"/>
                  </a:cubicBezTo>
                  <a:cubicBezTo>
                    <a:pt x="1334" y="618"/>
                    <a:pt x="1320" y="602"/>
                    <a:pt x="1341" y="600"/>
                  </a:cubicBezTo>
                  <a:cubicBezTo>
                    <a:pt x="1361" y="598"/>
                    <a:pt x="1338" y="579"/>
                    <a:pt x="1359" y="576"/>
                  </a:cubicBezTo>
                  <a:cubicBezTo>
                    <a:pt x="1380" y="573"/>
                    <a:pt x="1384" y="550"/>
                    <a:pt x="1381" y="542"/>
                  </a:cubicBezTo>
                  <a:cubicBezTo>
                    <a:pt x="1378" y="533"/>
                    <a:pt x="1403" y="543"/>
                    <a:pt x="1414" y="530"/>
                  </a:cubicBezTo>
                  <a:cubicBezTo>
                    <a:pt x="1426" y="518"/>
                    <a:pt x="1453" y="526"/>
                    <a:pt x="1461" y="508"/>
                  </a:cubicBezTo>
                  <a:cubicBezTo>
                    <a:pt x="1470" y="491"/>
                    <a:pt x="1589" y="450"/>
                    <a:pt x="1657" y="434"/>
                  </a:cubicBezTo>
                  <a:cubicBezTo>
                    <a:pt x="1724" y="419"/>
                    <a:pt x="1771" y="391"/>
                    <a:pt x="1747" y="372"/>
                  </a:cubicBezTo>
                  <a:cubicBezTo>
                    <a:pt x="1723" y="353"/>
                    <a:pt x="1656" y="379"/>
                    <a:pt x="1639" y="393"/>
                  </a:cubicBezTo>
                  <a:cubicBezTo>
                    <a:pt x="1622" y="406"/>
                    <a:pt x="1598" y="397"/>
                    <a:pt x="1582" y="406"/>
                  </a:cubicBezTo>
                  <a:cubicBezTo>
                    <a:pt x="1565" y="416"/>
                    <a:pt x="1530" y="424"/>
                    <a:pt x="1512" y="413"/>
                  </a:cubicBezTo>
                  <a:cubicBezTo>
                    <a:pt x="1494" y="401"/>
                    <a:pt x="1474" y="426"/>
                    <a:pt x="1460" y="425"/>
                  </a:cubicBezTo>
                  <a:cubicBezTo>
                    <a:pt x="1447" y="424"/>
                    <a:pt x="1431" y="439"/>
                    <a:pt x="1416" y="438"/>
                  </a:cubicBezTo>
                  <a:cubicBezTo>
                    <a:pt x="1402" y="437"/>
                    <a:pt x="1373" y="449"/>
                    <a:pt x="1371" y="457"/>
                  </a:cubicBezTo>
                  <a:cubicBezTo>
                    <a:pt x="1369" y="466"/>
                    <a:pt x="1344" y="464"/>
                    <a:pt x="1344" y="474"/>
                  </a:cubicBezTo>
                  <a:cubicBezTo>
                    <a:pt x="1344" y="484"/>
                    <a:pt x="1324" y="494"/>
                    <a:pt x="1313" y="484"/>
                  </a:cubicBezTo>
                  <a:cubicBezTo>
                    <a:pt x="1303" y="475"/>
                    <a:pt x="1291" y="495"/>
                    <a:pt x="1305" y="508"/>
                  </a:cubicBezTo>
                  <a:cubicBezTo>
                    <a:pt x="1320" y="522"/>
                    <a:pt x="1278" y="523"/>
                    <a:pt x="1285" y="531"/>
                  </a:cubicBezTo>
                  <a:cubicBezTo>
                    <a:pt x="1293" y="539"/>
                    <a:pt x="1270" y="545"/>
                    <a:pt x="1275" y="554"/>
                  </a:cubicBezTo>
                  <a:cubicBezTo>
                    <a:pt x="1280" y="563"/>
                    <a:pt x="1260" y="567"/>
                    <a:pt x="1245" y="570"/>
                  </a:cubicBezTo>
                  <a:cubicBezTo>
                    <a:pt x="1229" y="573"/>
                    <a:pt x="1221" y="594"/>
                    <a:pt x="1241" y="595"/>
                  </a:cubicBezTo>
                  <a:cubicBezTo>
                    <a:pt x="1260" y="596"/>
                    <a:pt x="1229" y="599"/>
                    <a:pt x="1231" y="614"/>
                  </a:cubicBezTo>
                  <a:cubicBezTo>
                    <a:pt x="1233" y="630"/>
                    <a:pt x="1199" y="620"/>
                    <a:pt x="1200" y="6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0" name="Freeform 164"/>
            <p:cNvSpPr>
              <a:spLocks/>
            </p:cNvSpPr>
            <p:nvPr/>
          </p:nvSpPr>
          <p:spPr bwMode="auto">
            <a:xfrm>
              <a:off x="12244388" y="8974138"/>
              <a:ext cx="835025" cy="876300"/>
            </a:xfrm>
            <a:custGeom>
              <a:avLst/>
              <a:gdLst>
                <a:gd name="T0" fmla="*/ 575 w 645"/>
                <a:gd name="T1" fmla="*/ 317 h 677"/>
                <a:gd name="T2" fmla="*/ 576 w 645"/>
                <a:gd name="T3" fmla="*/ 294 h 677"/>
                <a:gd name="T4" fmla="*/ 567 w 645"/>
                <a:gd name="T5" fmla="*/ 283 h 677"/>
                <a:gd name="T6" fmla="*/ 582 w 645"/>
                <a:gd name="T7" fmla="*/ 250 h 677"/>
                <a:gd name="T8" fmla="*/ 592 w 645"/>
                <a:gd name="T9" fmla="*/ 221 h 677"/>
                <a:gd name="T10" fmla="*/ 607 w 645"/>
                <a:gd name="T11" fmla="*/ 166 h 677"/>
                <a:gd name="T12" fmla="*/ 635 w 645"/>
                <a:gd name="T13" fmla="*/ 136 h 677"/>
                <a:gd name="T14" fmla="*/ 633 w 645"/>
                <a:gd name="T15" fmla="*/ 101 h 677"/>
                <a:gd name="T16" fmla="*/ 637 w 645"/>
                <a:gd name="T17" fmla="*/ 70 h 677"/>
                <a:gd name="T18" fmla="*/ 579 w 645"/>
                <a:gd name="T19" fmla="*/ 40 h 677"/>
                <a:gd name="T20" fmla="*/ 538 w 645"/>
                <a:gd name="T21" fmla="*/ 38 h 677"/>
                <a:gd name="T22" fmla="*/ 513 w 645"/>
                <a:gd name="T23" fmla="*/ 12 h 677"/>
                <a:gd name="T24" fmla="*/ 488 w 645"/>
                <a:gd name="T25" fmla="*/ 17 h 677"/>
                <a:gd name="T26" fmla="*/ 421 w 645"/>
                <a:gd name="T27" fmla="*/ 17 h 677"/>
                <a:gd name="T28" fmla="*/ 355 w 645"/>
                <a:gd name="T29" fmla="*/ 28 h 677"/>
                <a:gd name="T30" fmla="*/ 277 w 645"/>
                <a:gd name="T31" fmla="*/ 39 h 677"/>
                <a:gd name="T32" fmla="*/ 212 w 645"/>
                <a:gd name="T33" fmla="*/ 48 h 677"/>
                <a:gd name="T34" fmla="*/ 207 w 645"/>
                <a:gd name="T35" fmla="*/ 108 h 677"/>
                <a:gd name="T36" fmla="*/ 168 w 645"/>
                <a:gd name="T37" fmla="*/ 219 h 677"/>
                <a:gd name="T38" fmla="*/ 135 w 645"/>
                <a:gd name="T39" fmla="*/ 316 h 677"/>
                <a:gd name="T40" fmla="*/ 101 w 645"/>
                <a:gd name="T41" fmla="*/ 362 h 677"/>
                <a:gd name="T42" fmla="*/ 57 w 645"/>
                <a:gd name="T43" fmla="*/ 362 h 677"/>
                <a:gd name="T44" fmla="*/ 0 w 645"/>
                <a:gd name="T45" fmla="*/ 377 h 677"/>
                <a:gd name="T46" fmla="*/ 14 w 645"/>
                <a:gd name="T47" fmla="*/ 420 h 677"/>
                <a:gd name="T48" fmla="*/ 147 w 645"/>
                <a:gd name="T49" fmla="*/ 409 h 677"/>
                <a:gd name="T50" fmla="*/ 168 w 645"/>
                <a:gd name="T51" fmla="*/ 465 h 677"/>
                <a:gd name="T52" fmla="*/ 238 w 645"/>
                <a:gd name="T53" fmla="*/ 481 h 677"/>
                <a:gd name="T54" fmla="*/ 280 w 645"/>
                <a:gd name="T55" fmla="*/ 450 h 677"/>
                <a:gd name="T56" fmla="*/ 321 w 645"/>
                <a:gd name="T57" fmla="*/ 462 h 677"/>
                <a:gd name="T58" fmla="*/ 322 w 645"/>
                <a:gd name="T59" fmla="*/ 540 h 677"/>
                <a:gd name="T60" fmla="*/ 339 w 645"/>
                <a:gd name="T61" fmla="*/ 596 h 677"/>
                <a:gd name="T62" fmla="*/ 389 w 645"/>
                <a:gd name="T63" fmla="*/ 584 h 677"/>
                <a:gd name="T64" fmla="*/ 408 w 645"/>
                <a:gd name="T65" fmla="*/ 593 h 677"/>
                <a:gd name="T66" fmla="*/ 439 w 645"/>
                <a:gd name="T67" fmla="*/ 599 h 677"/>
                <a:gd name="T68" fmla="*/ 480 w 645"/>
                <a:gd name="T69" fmla="*/ 626 h 677"/>
                <a:gd name="T70" fmla="*/ 508 w 645"/>
                <a:gd name="T71" fmla="*/ 615 h 677"/>
                <a:gd name="T72" fmla="*/ 553 w 645"/>
                <a:gd name="T73" fmla="*/ 641 h 677"/>
                <a:gd name="T74" fmla="*/ 592 w 645"/>
                <a:gd name="T75" fmla="*/ 671 h 677"/>
                <a:gd name="T76" fmla="*/ 594 w 645"/>
                <a:gd name="T77" fmla="*/ 630 h 677"/>
                <a:gd name="T78" fmla="*/ 547 w 645"/>
                <a:gd name="T79" fmla="*/ 610 h 677"/>
                <a:gd name="T80" fmla="*/ 556 w 645"/>
                <a:gd name="T81" fmla="*/ 538 h 677"/>
                <a:gd name="T82" fmla="*/ 570 w 645"/>
                <a:gd name="T83" fmla="*/ 496 h 677"/>
                <a:gd name="T84" fmla="*/ 614 w 645"/>
                <a:gd name="T85" fmla="*/ 489 h 677"/>
                <a:gd name="T86" fmla="*/ 590 w 645"/>
                <a:gd name="T87" fmla="*/ 447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5" h="677">
                  <a:moveTo>
                    <a:pt x="590" y="447"/>
                  </a:moveTo>
                  <a:cubicBezTo>
                    <a:pt x="573" y="438"/>
                    <a:pt x="566" y="320"/>
                    <a:pt x="575" y="317"/>
                  </a:cubicBezTo>
                  <a:cubicBezTo>
                    <a:pt x="576" y="317"/>
                    <a:pt x="577" y="318"/>
                    <a:pt x="578" y="320"/>
                  </a:cubicBezTo>
                  <a:cubicBezTo>
                    <a:pt x="576" y="294"/>
                    <a:pt x="576" y="294"/>
                    <a:pt x="576" y="294"/>
                  </a:cubicBezTo>
                  <a:cubicBezTo>
                    <a:pt x="576" y="294"/>
                    <a:pt x="575" y="293"/>
                    <a:pt x="574" y="293"/>
                  </a:cubicBezTo>
                  <a:cubicBezTo>
                    <a:pt x="571" y="292"/>
                    <a:pt x="567" y="289"/>
                    <a:pt x="567" y="283"/>
                  </a:cubicBezTo>
                  <a:cubicBezTo>
                    <a:pt x="567" y="273"/>
                    <a:pt x="575" y="272"/>
                    <a:pt x="575" y="272"/>
                  </a:cubicBezTo>
                  <a:cubicBezTo>
                    <a:pt x="575" y="272"/>
                    <a:pt x="573" y="253"/>
                    <a:pt x="582" y="250"/>
                  </a:cubicBezTo>
                  <a:cubicBezTo>
                    <a:pt x="584" y="249"/>
                    <a:pt x="585" y="248"/>
                    <a:pt x="586" y="247"/>
                  </a:cubicBezTo>
                  <a:cubicBezTo>
                    <a:pt x="591" y="241"/>
                    <a:pt x="592" y="229"/>
                    <a:pt x="592" y="221"/>
                  </a:cubicBezTo>
                  <a:cubicBezTo>
                    <a:pt x="592" y="211"/>
                    <a:pt x="594" y="199"/>
                    <a:pt x="598" y="191"/>
                  </a:cubicBezTo>
                  <a:cubicBezTo>
                    <a:pt x="602" y="182"/>
                    <a:pt x="601" y="170"/>
                    <a:pt x="607" y="166"/>
                  </a:cubicBezTo>
                  <a:cubicBezTo>
                    <a:pt x="613" y="161"/>
                    <a:pt x="612" y="148"/>
                    <a:pt x="620" y="146"/>
                  </a:cubicBezTo>
                  <a:cubicBezTo>
                    <a:pt x="628" y="144"/>
                    <a:pt x="634" y="141"/>
                    <a:pt x="635" y="136"/>
                  </a:cubicBezTo>
                  <a:cubicBezTo>
                    <a:pt x="636" y="131"/>
                    <a:pt x="645" y="125"/>
                    <a:pt x="645" y="118"/>
                  </a:cubicBezTo>
                  <a:cubicBezTo>
                    <a:pt x="645" y="111"/>
                    <a:pt x="633" y="109"/>
                    <a:pt x="633" y="101"/>
                  </a:cubicBezTo>
                  <a:cubicBezTo>
                    <a:pt x="633" y="92"/>
                    <a:pt x="636" y="70"/>
                    <a:pt x="636" y="70"/>
                  </a:cubicBezTo>
                  <a:cubicBezTo>
                    <a:pt x="636" y="70"/>
                    <a:pt x="637" y="70"/>
                    <a:pt x="637" y="70"/>
                  </a:cubicBezTo>
                  <a:cubicBezTo>
                    <a:pt x="620" y="55"/>
                    <a:pt x="601" y="39"/>
                    <a:pt x="596" y="36"/>
                  </a:cubicBezTo>
                  <a:cubicBezTo>
                    <a:pt x="590" y="32"/>
                    <a:pt x="579" y="40"/>
                    <a:pt x="579" y="40"/>
                  </a:cubicBezTo>
                  <a:cubicBezTo>
                    <a:pt x="579" y="40"/>
                    <a:pt x="568" y="29"/>
                    <a:pt x="559" y="38"/>
                  </a:cubicBezTo>
                  <a:cubicBezTo>
                    <a:pt x="551" y="47"/>
                    <a:pt x="538" y="38"/>
                    <a:pt x="538" y="38"/>
                  </a:cubicBezTo>
                  <a:cubicBezTo>
                    <a:pt x="538" y="38"/>
                    <a:pt x="527" y="32"/>
                    <a:pt x="522" y="21"/>
                  </a:cubicBezTo>
                  <a:cubicBezTo>
                    <a:pt x="521" y="16"/>
                    <a:pt x="517" y="14"/>
                    <a:pt x="513" y="12"/>
                  </a:cubicBezTo>
                  <a:cubicBezTo>
                    <a:pt x="514" y="13"/>
                    <a:pt x="514" y="13"/>
                    <a:pt x="514" y="13"/>
                  </a:cubicBezTo>
                  <a:cubicBezTo>
                    <a:pt x="488" y="17"/>
                    <a:pt x="488" y="17"/>
                    <a:pt x="488" y="17"/>
                  </a:cubicBezTo>
                  <a:cubicBezTo>
                    <a:pt x="488" y="17"/>
                    <a:pt x="455" y="0"/>
                    <a:pt x="449" y="13"/>
                  </a:cubicBezTo>
                  <a:cubicBezTo>
                    <a:pt x="442" y="26"/>
                    <a:pt x="436" y="17"/>
                    <a:pt x="421" y="17"/>
                  </a:cubicBezTo>
                  <a:cubicBezTo>
                    <a:pt x="405" y="17"/>
                    <a:pt x="392" y="24"/>
                    <a:pt x="384" y="28"/>
                  </a:cubicBezTo>
                  <a:cubicBezTo>
                    <a:pt x="375" y="32"/>
                    <a:pt x="362" y="24"/>
                    <a:pt x="355" y="28"/>
                  </a:cubicBezTo>
                  <a:cubicBezTo>
                    <a:pt x="349" y="32"/>
                    <a:pt x="345" y="52"/>
                    <a:pt x="345" y="52"/>
                  </a:cubicBezTo>
                  <a:cubicBezTo>
                    <a:pt x="277" y="39"/>
                    <a:pt x="277" y="39"/>
                    <a:pt x="277" y="39"/>
                  </a:cubicBezTo>
                  <a:cubicBezTo>
                    <a:pt x="277" y="39"/>
                    <a:pt x="264" y="19"/>
                    <a:pt x="249" y="19"/>
                  </a:cubicBezTo>
                  <a:cubicBezTo>
                    <a:pt x="234" y="19"/>
                    <a:pt x="212" y="48"/>
                    <a:pt x="212" y="48"/>
                  </a:cubicBezTo>
                  <a:cubicBezTo>
                    <a:pt x="212" y="71"/>
                    <a:pt x="212" y="71"/>
                    <a:pt x="212" y="71"/>
                  </a:cubicBezTo>
                  <a:cubicBezTo>
                    <a:pt x="215" y="85"/>
                    <a:pt x="212" y="100"/>
                    <a:pt x="207" y="108"/>
                  </a:cubicBezTo>
                  <a:cubicBezTo>
                    <a:pt x="201" y="119"/>
                    <a:pt x="194" y="123"/>
                    <a:pt x="194" y="145"/>
                  </a:cubicBezTo>
                  <a:cubicBezTo>
                    <a:pt x="194" y="166"/>
                    <a:pt x="168" y="201"/>
                    <a:pt x="168" y="219"/>
                  </a:cubicBezTo>
                  <a:cubicBezTo>
                    <a:pt x="168" y="236"/>
                    <a:pt x="137" y="247"/>
                    <a:pt x="137" y="258"/>
                  </a:cubicBezTo>
                  <a:cubicBezTo>
                    <a:pt x="137" y="269"/>
                    <a:pt x="135" y="293"/>
                    <a:pt x="135" y="316"/>
                  </a:cubicBezTo>
                  <a:cubicBezTo>
                    <a:pt x="135" y="340"/>
                    <a:pt x="122" y="321"/>
                    <a:pt x="122" y="343"/>
                  </a:cubicBezTo>
                  <a:cubicBezTo>
                    <a:pt x="122" y="364"/>
                    <a:pt x="111" y="351"/>
                    <a:pt x="101" y="362"/>
                  </a:cubicBezTo>
                  <a:cubicBezTo>
                    <a:pt x="90" y="373"/>
                    <a:pt x="85" y="375"/>
                    <a:pt x="85" y="364"/>
                  </a:cubicBezTo>
                  <a:cubicBezTo>
                    <a:pt x="85" y="353"/>
                    <a:pt x="70" y="351"/>
                    <a:pt x="57" y="362"/>
                  </a:cubicBezTo>
                  <a:cubicBezTo>
                    <a:pt x="44" y="373"/>
                    <a:pt x="40" y="362"/>
                    <a:pt x="33" y="360"/>
                  </a:cubicBezTo>
                  <a:cubicBezTo>
                    <a:pt x="30" y="359"/>
                    <a:pt x="15" y="368"/>
                    <a:pt x="0" y="377"/>
                  </a:cubicBezTo>
                  <a:cubicBezTo>
                    <a:pt x="7" y="391"/>
                    <a:pt x="10" y="404"/>
                    <a:pt x="13" y="416"/>
                  </a:cubicBezTo>
                  <a:cubicBezTo>
                    <a:pt x="13" y="417"/>
                    <a:pt x="13" y="419"/>
                    <a:pt x="14" y="420"/>
                  </a:cubicBezTo>
                  <a:cubicBezTo>
                    <a:pt x="21" y="414"/>
                    <a:pt x="29" y="410"/>
                    <a:pt x="33" y="409"/>
                  </a:cubicBezTo>
                  <a:cubicBezTo>
                    <a:pt x="44" y="407"/>
                    <a:pt x="147" y="409"/>
                    <a:pt x="147" y="409"/>
                  </a:cubicBezTo>
                  <a:cubicBezTo>
                    <a:pt x="147" y="409"/>
                    <a:pt x="157" y="425"/>
                    <a:pt x="154" y="439"/>
                  </a:cubicBezTo>
                  <a:cubicBezTo>
                    <a:pt x="150" y="453"/>
                    <a:pt x="160" y="446"/>
                    <a:pt x="168" y="465"/>
                  </a:cubicBezTo>
                  <a:cubicBezTo>
                    <a:pt x="175" y="484"/>
                    <a:pt x="182" y="492"/>
                    <a:pt x="197" y="487"/>
                  </a:cubicBezTo>
                  <a:cubicBezTo>
                    <a:pt x="213" y="482"/>
                    <a:pt x="232" y="479"/>
                    <a:pt x="238" y="481"/>
                  </a:cubicBezTo>
                  <a:cubicBezTo>
                    <a:pt x="244" y="482"/>
                    <a:pt x="243" y="454"/>
                    <a:pt x="252" y="450"/>
                  </a:cubicBezTo>
                  <a:cubicBezTo>
                    <a:pt x="261" y="445"/>
                    <a:pt x="280" y="450"/>
                    <a:pt x="280" y="450"/>
                  </a:cubicBezTo>
                  <a:cubicBezTo>
                    <a:pt x="280" y="450"/>
                    <a:pt x="282" y="457"/>
                    <a:pt x="297" y="457"/>
                  </a:cubicBezTo>
                  <a:cubicBezTo>
                    <a:pt x="313" y="457"/>
                    <a:pt x="321" y="451"/>
                    <a:pt x="321" y="462"/>
                  </a:cubicBezTo>
                  <a:cubicBezTo>
                    <a:pt x="321" y="473"/>
                    <a:pt x="322" y="485"/>
                    <a:pt x="327" y="490"/>
                  </a:cubicBezTo>
                  <a:cubicBezTo>
                    <a:pt x="331" y="495"/>
                    <a:pt x="314" y="534"/>
                    <a:pt x="322" y="540"/>
                  </a:cubicBezTo>
                  <a:cubicBezTo>
                    <a:pt x="330" y="546"/>
                    <a:pt x="341" y="560"/>
                    <a:pt x="339" y="568"/>
                  </a:cubicBezTo>
                  <a:cubicBezTo>
                    <a:pt x="338" y="576"/>
                    <a:pt x="333" y="595"/>
                    <a:pt x="339" y="596"/>
                  </a:cubicBezTo>
                  <a:cubicBezTo>
                    <a:pt x="345" y="598"/>
                    <a:pt x="347" y="587"/>
                    <a:pt x="358" y="587"/>
                  </a:cubicBezTo>
                  <a:cubicBezTo>
                    <a:pt x="369" y="587"/>
                    <a:pt x="378" y="588"/>
                    <a:pt x="389" y="584"/>
                  </a:cubicBezTo>
                  <a:cubicBezTo>
                    <a:pt x="393" y="582"/>
                    <a:pt x="396" y="583"/>
                    <a:pt x="399" y="584"/>
                  </a:cubicBezTo>
                  <a:cubicBezTo>
                    <a:pt x="404" y="587"/>
                    <a:pt x="408" y="593"/>
                    <a:pt x="408" y="593"/>
                  </a:cubicBezTo>
                  <a:cubicBezTo>
                    <a:pt x="408" y="593"/>
                    <a:pt x="411" y="604"/>
                    <a:pt x="417" y="601"/>
                  </a:cubicBezTo>
                  <a:cubicBezTo>
                    <a:pt x="423" y="598"/>
                    <a:pt x="441" y="593"/>
                    <a:pt x="439" y="599"/>
                  </a:cubicBezTo>
                  <a:cubicBezTo>
                    <a:pt x="438" y="606"/>
                    <a:pt x="444" y="620"/>
                    <a:pt x="450" y="616"/>
                  </a:cubicBezTo>
                  <a:cubicBezTo>
                    <a:pt x="456" y="613"/>
                    <a:pt x="472" y="626"/>
                    <a:pt x="480" y="626"/>
                  </a:cubicBezTo>
                  <a:cubicBezTo>
                    <a:pt x="487" y="626"/>
                    <a:pt x="495" y="626"/>
                    <a:pt x="495" y="621"/>
                  </a:cubicBezTo>
                  <a:cubicBezTo>
                    <a:pt x="495" y="616"/>
                    <a:pt x="505" y="609"/>
                    <a:pt x="508" y="615"/>
                  </a:cubicBezTo>
                  <a:cubicBezTo>
                    <a:pt x="511" y="621"/>
                    <a:pt x="519" y="635"/>
                    <a:pt x="526" y="635"/>
                  </a:cubicBezTo>
                  <a:cubicBezTo>
                    <a:pt x="534" y="635"/>
                    <a:pt x="553" y="635"/>
                    <a:pt x="553" y="641"/>
                  </a:cubicBezTo>
                  <a:cubicBezTo>
                    <a:pt x="553" y="648"/>
                    <a:pt x="559" y="665"/>
                    <a:pt x="567" y="671"/>
                  </a:cubicBezTo>
                  <a:cubicBezTo>
                    <a:pt x="575" y="677"/>
                    <a:pt x="592" y="671"/>
                    <a:pt x="592" y="671"/>
                  </a:cubicBezTo>
                  <a:cubicBezTo>
                    <a:pt x="592" y="671"/>
                    <a:pt x="598" y="666"/>
                    <a:pt x="598" y="655"/>
                  </a:cubicBezTo>
                  <a:cubicBezTo>
                    <a:pt x="598" y="645"/>
                    <a:pt x="598" y="630"/>
                    <a:pt x="594" y="630"/>
                  </a:cubicBezTo>
                  <a:cubicBezTo>
                    <a:pt x="589" y="630"/>
                    <a:pt x="581" y="641"/>
                    <a:pt x="570" y="638"/>
                  </a:cubicBezTo>
                  <a:cubicBezTo>
                    <a:pt x="559" y="635"/>
                    <a:pt x="551" y="613"/>
                    <a:pt x="547" y="610"/>
                  </a:cubicBezTo>
                  <a:cubicBezTo>
                    <a:pt x="542" y="607"/>
                    <a:pt x="555" y="587"/>
                    <a:pt x="555" y="577"/>
                  </a:cubicBezTo>
                  <a:cubicBezTo>
                    <a:pt x="555" y="568"/>
                    <a:pt x="562" y="542"/>
                    <a:pt x="556" y="538"/>
                  </a:cubicBezTo>
                  <a:cubicBezTo>
                    <a:pt x="550" y="535"/>
                    <a:pt x="553" y="526"/>
                    <a:pt x="561" y="520"/>
                  </a:cubicBezTo>
                  <a:cubicBezTo>
                    <a:pt x="569" y="513"/>
                    <a:pt x="558" y="496"/>
                    <a:pt x="570" y="496"/>
                  </a:cubicBezTo>
                  <a:cubicBezTo>
                    <a:pt x="582" y="496"/>
                    <a:pt x="606" y="498"/>
                    <a:pt x="612" y="490"/>
                  </a:cubicBezTo>
                  <a:cubicBezTo>
                    <a:pt x="613" y="490"/>
                    <a:pt x="614" y="489"/>
                    <a:pt x="614" y="489"/>
                  </a:cubicBezTo>
                  <a:cubicBezTo>
                    <a:pt x="615" y="487"/>
                    <a:pt x="615" y="485"/>
                    <a:pt x="616" y="483"/>
                  </a:cubicBezTo>
                  <a:cubicBezTo>
                    <a:pt x="608" y="470"/>
                    <a:pt x="600" y="452"/>
                    <a:pt x="590" y="4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1" name="Freeform 165"/>
            <p:cNvSpPr>
              <a:spLocks/>
            </p:cNvSpPr>
            <p:nvPr/>
          </p:nvSpPr>
          <p:spPr bwMode="auto">
            <a:xfrm>
              <a:off x="12987338" y="9339263"/>
              <a:ext cx="73025" cy="96838"/>
            </a:xfrm>
            <a:custGeom>
              <a:avLst/>
              <a:gdLst>
                <a:gd name="T0" fmla="*/ 4 w 57"/>
                <a:gd name="T1" fmla="*/ 37 h 74"/>
                <a:gd name="T2" fmla="*/ 13 w 57"/>
                <a:gd name="T3" fmla="*/ 74 h 74"/>
                <a:gd name="T4" fmla="*/ 28 w 57"/>
                <a:gd name="T5" fmla="*/ 65 h 74"/>
                <a:gd name="T6" fmla="*/ 57 w 57"/>
                <a:gd name="T7" fmla="*/ 23 h 74"/>
                <a:gd name="T8" fmla="*/ 48 w 57"/>
                <a:gd name="T9" fmla="*/ 18 h 74"/>
                <a:gd name="T10" fmla="*/ 46 w 57"/>
                <a:gd name="T11" fmla="*/ 0 h 74"/>
                <a:gd name="T12" fmla="*/ 30 w 57"/>
                <a:gd name="T13" fmla="*/ 0 h 74"/>
                <a:gd name="T14" fmla="*/ 12 w 57"/>
                <a:gd name="T15" fmla="*/ 11 h 74"/>
                <a:gd name="T16" fmla="*/ 0 w 57"/>
                <a:gd name="T17" fmla="*/ 10 h 74"/>
                <a:gd name="T18" fmla="*/ 2 w 57"/>
                <a:gd name="T19" fmla="*/ 11 h 74"/>
                <a:gd name="T20" fmla="*/ 4 w 57"/>
                <a:gd name="T21" fmla="*/ 3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74">
                  <a:moveTo>
                    <a:pt x="4" y="37"/>
                  </a:moveTo>
                  <a:cubicBezTo>
                    <a:pt x="7" y="43"/>
                    <a:pt x="10" y="58"/>
                    <a:pt x="13" y="74"/>
                  </a:cubicBezTo>
                  <a:cubicBezTo>
                    <a:pt x="20" y="69"/>
                    <a:pt x="25" y="66"/>
                    <a:pt x="28" y="65"/>
                  </a:cubicBezTo>
                  <a:cubicBezTo>
                    <a:pt x="37" y="61"/>
                    <a:pt x="57" y="23"/>
                    <a:pt x="57" y="23"/>
                  </a:cubicBezTo>
                  <a:cubicBezTo>
                    <a:pt x="48" y="18"/>
                    <a:pt x="48" y="18"/>
                    <a:pt x="48" y="18"/>
                  </a:cubicBezTo>
                  <a:cubicBezTo>
                    <a:pt x="48" y="18"/>
                    <a:pt x="49" y="10"/>
                    <a:pt x="46" y="0"/>
                  </a:cubicBezTo>
                  <a:cubicBezTo>
                    <a:pt x="38" y="1"/>
                    <a:pt x="30" y="0"/>
                    <a:pt x="30" y="0"/>
                  </a:cubicBezTo>
                  <a:cubicBezTo>
                    <a:pt x="30" y="0"/>
                    <a:pt x="31" y="14"/>
                    <a:pt x="12" y="11"/>
                  </a:cubicBezTo>
                  <a:cubicBezTo>
                    <a:pt x="8" y="10"/>
                    <a:pt x="4" y="10"/>
                    <a:pt x="0" y="10"/>
                  </a:cubicBezTo>
                  <a:cubicBezTo>
                    <a:pt x="1" y="10"/>
                    <a:pt x="2" y="11"/>
                    <a:pt x="2" y="11"/>
                  </a:cubicBezTo>
                  <a:lnTo>
                    <a:pt x="4"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2" name="Freeform 166"/>
            <p:cNvSpPr>
              <a:spLocks/>
            </p:cNvSpPr>
            <p:nvPr/>
          </p:nvSpPr>
          <p:spPr bwMode="auto">
            <a:xfrm>
              <a:off x="13033376" y="9715500"/>
              <a:ext cx="485775" cy="781050"/>
            </a:xfrm>
            <a:custGeom>
              <a:avLst/>
              <a:gdLst>
                <a:gd name="T0" fmla="*/ 371 w 375"/>
                <a:gd name="T1" fmla="*/ 154 h 603"/>
                <a:gd name="T2" fmla="*/ 363 w 375"/>
                <a:gd name="T3" fmla="*/ 86 h 603"/>
                <a:gd name="T4" fmla="*/ 359 w 375"/>
                <a:gd name="T5" fmla="*/ 1 h 603"/>
                <a:gd name="T6" fmla="*/ 359 w 375"/>
                <a:gd name="T7" fmla="*/ 0 h 603"/>
                <a:gd name="T8" fmla="*/ 322 w 375"/>
                <a:gd name="T9" fmla="*/ 20 h 603"/>
                <a:gd name="T10" fmla="*/ 297 w 375"/>
                <a:gd name="T11" fmla="*/ 26 h 603"/>
                <a:gd name="T12" fmla="*/ 276 w 375"/>
                <a:gd name="T13" fmla="*/ 25 h 603"/>
                <a:gd name="T14" fmla="*/ 265 w 375"/>
                <a:gd name="T15" fmla="*/ 39 h 603"/>
                <a:gd name="T16" fmla="*/ 244 w 375"/>
                <a:gd name="T17" fmla="*/ 41 h 603"/>
                <a:gd name="T18" fmla="*/ 214 w 375"/>
                <a:gd name="T19" fmla="*/ 45 h 603"/>
                <a:gd name="T20" fmla="*/ 202 w 375"/>
                <a:gd name="T21" fmla="*/ 35 h 603"/>
                <a:gd name="T22" fmla="*/ 182 w 375"/>
                <a:gd name="T23" fmla="*/ 39 h 603"/>
                <a:gd name="T24" fmla="*/ 162 w 375"/>
                <a:gd name="T25" fmla="*/ 37 h 603"/>
                <a:gd name="T26" fmla="*/ 160 w 375"/>
                <a:gd name="T27" fmla="*/ 49 h 603"/>
                <a:gd name="T28" fmla="*/ 175 w 375"/>
                <a:gd name="T29" fmla="*/ 123 h 603"/>
                <a:gd name="T30" fmla="*/ 196 w 375"/>
                <a:gd name="T31" fmla="*/ 144 h 603"/>
                <a:gd name="T32" fmla="*/ 197 w 375"/>
                <a:gd name="T33" fmla="*/ 179 h 603"/>
                <a:gd name="T34" fmla="*/ 177 w 375"/>
                <a:gd name="T35" fmla="*/ 202 h 603"/>
                <a:gd name="T36" fmla="*/ 174 w 375"/>
                <a:gd name="T37" fmla="*/ 234 h 603"/>
                <a:gd name="T38" fmla="*/ 142 w 375"/>
                <a:gd name="T39" fmla="*/ 192 h 603"/>
                <a:gd name="T40" fmla="*/ 149 w 375"/>
                <a:gd name="T41" fmla="*/ 146 h 603"/>
                <a:gd name="T42" fmla="*/ 121 w 375"/>
                <a:gd name="T43" fmla="*/ 142 h 603"/>
                <a:gd name="T44" fmla="*/ 97 w 375"/>
                <a:gd name="T45" fmla="*/ 125 h 603"/>
                <a:gd name="T46" fmla="*/ 0 w 375"/>
                <a:gd name="T47" fmla="*/ 160 h 603"/>
                <a:gd name="T48" fmla="*/ 7 w 375"/>
                <a:gd name="T49" fmla="*/ 186 h 603"/>
                <a:gd name="T50" fmla="*/ 5 w 375"/>
                <a:gd name="T51" fmla="*/ 187 h 603"/>
                <a:gd name="T52" fmla="*/ 10 w 375"/>
                <a:gd name="T53" fmla="*/ 198 h 603"/>
                <a:gd name="T54" fmla="*/ 55 w 375"/>
                <a:gd name="T55" fmla="*/ 209 h 603"/>
                <a:gd name="T56" fmla="*/ 96 w 375"/>
                <a:gd name="T57" fmla="*/ 223 h 603"/>
                <a:gd name="T58" fmla="*/ 97 w 375"/>
                <a:gd name="T59" fmla="*/ 277 h 603"/>
                <a:gd name="T60" fmla="*/ 88 w 375"/>
                <a:gd name="T61" fmla="*/ 309 h 603"/>
                <a:gd name="T62" fmla="*/ 99 w 375"/>
                <a:gd name="T63" fmla="*/ 335 h 603"/>
                <a:gd name="T64" fmla="*/ 80 w 375"/>
                <a:gd name="T65" fmla="*/ 362 h 603"/>
                <a:gd name="T66" fmla="*/ 71 w 375"/>
                <a:gd name="T67" fmla="*/ 396 h 603"/>
                <a:gd name="T68" fmla="*/ 35 w 375"/>
                <a:gd name="T69" fmla="*/ 432 h 603"/>
                <a:gd name="T70" fmla="*/ 37 w 375"/>
                <a:gd name="T71" fmla="*/ 433 h 603"/>
                <a:gd name="T72" fmla="*/ 58 w 375"/>
                <a:gd name="T73" fmla="*/ 498 h 603"/>
                <a:gd name="T74" fmla="*/ 62 w 375"/>
                <a:gd name="T75" fmla="*/ 562 h 603"/>
                <a:gd name="T76" fmla="*/ 65 w 375"/>
                <a:gd name="T77" fmla="*/ 603 h 603"/>
                <a:gd name="T78" fmla="*/ 92 w 375"/>
                <a:gd name="T79" fmla="*/ 601 h 603"/>
                <a:gd name="T80" fmla="*/ 93 w 375"/>
                <a:gd name="T81" fmla="*/ 583 h 603"/>
                <a:gd name="T82" fmla="*/ 79 w 375"/>
                <a:gd name="T83" fmla="*/ 570 h 603"/>
                <a:gd name="T84" fmla="*/ 134 w 375"/>
                <a:gd name="T85" fmla="*/ 529 h 603"/>
                <a:gd name="T86" fmla="*/ 179 w 375"/>
                <a:gd name="T87" fmla="*/ 502 h 603"/>
                <a:gd name="T88" fmla="*/ 182 w 375"/>
                <a:gd name="T89" fmla="*/ 451 h 603"/>
                <a:gd name="T90" fmla="*/ 176 w 375"/>
                <a:gd name="T91" fmla="*/ 406 h 603"/>
                <a:gd name="T92" fmla="*/ 159 w 375"/>
                <a:gd name="T93" fmla="*/ 362 h 603"/>
                <a:gd name="T94" fmla="*/ 164 w 375"/>
                <a:gd name="T95" fmla="*/ 335 h 603"/>
                <a:gd name="T96" fmla="*/ 181 w 375"/>
                <a:gd name="T97" fmla="*/ 316 h 603"/>
                <a:gd name="T98" fmla="*/ 210 w 375"/>
                <a:gd name="T99" fmla="*/ 298 h 603"/>
                <a:gd name="T100" fmla="*/ 247 w 375"/>
                <a:gd name="T101" fmla="*/ 257 h 603"/>
                <a:gd name="T102" fmla="*/ 316 w 375"/>
                <a:gd name="T103" fmla="*/ 228 h 603"/>
                <a:gd name="T104" fmla="*/ 371 w 375"/>
                <a:gd name="T105" fmla="*/ 15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 h="603">
                  <a:moveTo>
                    <a:pt x="371" y="154"/>
                  </a:moveTo>
                  <a:cubicBezTo>
                    <a:pt x="368" y="145"/>
                    <a:pt x="361" y="103"/>
                    <a:pt x="363" y="86"/>
                  </a:cubicBezTo>
                  <a:cubicBezTo>
                    <a:pt x="365" y="68"/>
                    <a:pt x="359" y="23"/>
                    <a:pt x="359" y="1"/>
                  </a:cubicBezTo>
                  <a:cubicBezTo>
                    <a:pt x="359" y="1"/>
                    <a:pt x="359" y="0"/>
                    <a:pt x="359" y="0"/>
                  </a:cubicBezTo>
                  <a:cubicBezTo>
                    <a:pt x="342" y="8"/>
                    <a:pt x="324" y="17"/>
                    <a:pt x="322" y="20"/>
                  </a:cubicBezTo>
                  <a:cubicBezTo>
                    <a:pt x="319" y="26"/>
                    <a:pt x="305" y="19"/>
                    <a:pt x="297" y="26"/>
                  </a:cubicBezTo>
                  <a:cubicBezTo>
                    <a:pt x="289" y="34"/>
                    <a:pt x="284" y="27"/>
                    <a:pt x="276" y="25"/>
                  </a:cubicBezTo>
                  <a:cubicBezTo>
                    <a:pt x="269" y="23"/>
                    <a:pt x="266" y="33"/>
                    <a:pt x="265" y="39"/>
                  </a:cubicBezTo>
                  <a:cubicBezTo>
                    <a:pt x="264" y="45"/>
                    <a:pt x="249" y="42"/>
                    <a:pt x="244" y="41"/>
                  </a:cubicBezTo>
                  <a:cubicBezTo>
                    <a:pt x="239" y="40"/>
                    <a:pt x="222" y="45"/>
                    <a:pt x="214" y="45"/>
                  </a:cubicBezTo>
                  <a:cubicBezTo>
                    <a:pt x="206" y="45"/>
                    <a:pt x="212" y="38"/>
                    <a:pt x="202" y="35"/>
                  </a:cubicBezTo>
                  <a:cubicBezTo>
                    <a:pt x="193" y="31"/>
                    <a:pt x="187" y="39"/>
                    <a:pt x="182" y="39"/>
                  </a:cubicBezTo>
                  <a:cubicBezTo>
                    <a:pt x="179" y="39"/>
                    <a:pt x="169" y="38"/>
                    <a:pt x="162" y="37"/>
                  </a:cubicBezTo>
                  <a:cubicBezTo>
                    <a:pt x="162" y="42"/>
                    <a:pt x="161" y="46"/>
                    <a:pt x="160" y="49"/>
                  </a:cubicBezTo>
                  <a:cubicBezTo>
                    <a:pt x="153" y="67"/>
                    <a:pt x="174" y="106"/>
                    <a:pt x="175" y="123"/>
                  </a:cubicBezTo>
                  <a:cubicBezTo>
                    <a:pt x="183" y="130"/>
                    <a:pt x="192" y="138"/>
                    <a:pt x="196" y="144"/>
                  </a:cubicBezTo>
                  <a:cubicBezTo>
                    <a:pt x="206" y="155"/>
                    <a:pt x="196" y="154"/>
                    <a:pt x="197" y="179"/>
                  </a:cubicBezTo>
                  <a:cubicBezTo>
                    <a:pt x="198" y="204"/>
                    <a:pt x="187" y="194"/>
                    <a:pt x="177" y="202"/>
                  </a:cubicBezTo>
                  <a:cubicBezTo>
                    <a:pt x="168" y="210"/>
                    <a:pt x="176" y="229"/>
                    <a:pt x="174" y="234"/>
                  </a:cubicBezTo>
                  <a:cubicBezTo>
                    <a:pt x="172" y="239"/>
                    <a:pt x="144" y="198"/>
                    <a:pt x="142" y="192"/>
                  </a:cubicBezTo>
                  <a:cubicBezTo>
                    <a:pt x="140" y="185"/>
                    <a:pt x="153" y="160"/>
                    <a:pt x="149" y="146"/>
                  </a:cubicBezTo>
                  <a:cubicBezTo>
                    <a:pt x="146" y="131"/>
                    <a:pt x="128" y="141"/>
                    <a:pt x="121" y="142"/>
                  </a:cubicBezTo>
                  <a:cubicBezTo>
                    <a:pt x="115" y="143"/>
                    <a:pt x="101" y="125"/>
                    <a:pt x="97" y="125"/>
                  </a:cubicBezTo>
                  <a:cubicBezTo>
                    <a:pt x="94" y="125"/>
                    <a:pt x="0" y="160"/>
                    <a:pt x="0" y="160"/>
                  </a:cubicBezTo>
                  <a:cubicBezTo>
                    <a:pt x="7" y="186"/>
                    <a:pt x="7" y="186"/>
                    <a:pt x="7" y="186"/>
                  </a:cubicBezTo>
                  <a:cubicBezTo>
                    <a:pt x="5" y="187"/>
                    <a:pt x="5" y="187"/>
                    <a:pt x="5" y="187"/>
                  </a:cubicBezTo>
                  <a:cubicBezTo>
                    <a:pt x="10" y="198"/>
                    <a:pt x="10" y="198"/>
                    <a:pt x="10" y="198"/>
                  </a:cubicBezTo>
                  <a:cubicBezTo>
                    <a:pt x="10" y="198"/>
                    <a:pt x="41" y="199"/>
                    <a:pt x="55" y="209"/>
                  </a:cubicBezTo>
                  <a:cubicBezTo>
                    <a:pt x="69" y="218"/>
                    <a:pt x="91" y="220"/>
                    <a:pt x="96" y="223"/>
                  </a:cubicBezTo>
                  <a:cubicBezTo>
                    <a:pt x="101" y="226"/>
                    <a:pt x="96" y="260"/>
                    <a:pt x="97" y="277"/>
                  </a:cubicBezTo>
                  <a:cubicBezTo>
                    <a:pt x="99" y="295"/>
                    <a:pt x="79" y="299"/>
                    <a:pt x="88" y="309"/>
                  </a:cubicBezTo>
                  <a:cubicBezTo>
                    <a:pt x="97" y="318"/>
                    <a:pt x="93" y="334"/>
                    <a:pt x="99" y="335"/>
                  </a:cubicBezTo>
                  <a:cubicBezTo>
                    <a:pt x="105" y="337"/>
                    <a:pt x="88" y="357"/>
                    <a:pt x="80" y="362"/>
                  </a:cubicBezTo>
                  <a:cubicBezTo>
                    <a:pt x="72" y="366"/>
                    <a:pt x="80" y="384"/>
                    <a:pt x="71" y="396"/>
                  </a:cubicBezTo>
                  <a:cubicBezTo>
                    <a:pt x="65" y="404"/>
                    <a:pt x="47" y="420"/>
                    <a:pt x="35" y="432"/>
                  </a:cubicBezTo>
                  <a:cubicBezTo>
                    <a:pt x="36" y="432"/>
                    <a:pt x="36" y="432"/>
                    <a:pt x="37" y="433"/>
                  </a:cubicBezTo>
                  <a:cubicBezTo>
                    <a:pt x="40" y="438"/>
                    <a:pt x="49" y="493"/>
                    <a:pt x="58" y="498"/>
                  </a:cubicBezTo>
                  <a:cubicBezTo>
                    <a:pt x="68" y="504"/>
                    <a:pt x="62" y="557"/>
                    <a:pt x="62" y="562"/>
                  </a:cubicBezTo>
                  <a:cubicBezTo>
                    <a:pt x="61" y="567"/>
                    <a:pt x="65" y="603"/>
                    <a:pt x="65" y="603"/>
                  </a:cubicBezTo>
                  <a:cubicBezTo>
                    <a:pt x="65" y="603"/>
                    <a:pt x="79" y="601"/>
                    <a:pt x="92" y="601"/>
                  </a:cubicBezTo>
                  <a:cubicBezTo>
                    <a:pt x="92" y="594"/>
                    <a:pt x="93" y="587"/>
                    <a:pt x="93" y="583"/>
                  </a:cubicBezTo>
                  <a:cubicBezTo>
                    <a:pt x="94" y="567"/>
                    <a:pt x="83" y="580"/>
                    <a:pt x="79" y="570"/>
                  </a:cubicBezTo>
                  <a:cubicBezTo>
                    <a:pt x="76" y="559"/>
                    <a:pt x="105" y="540"/>
                    <a:pt x="134" y="529"/>
                  </a:cubicBezTo>
                  <a:cubicBezTo>
                    <a:pt x="164" y="518"/>
                    <a:pt x="175" y="512"/>
                    <a:pt x="179" y="502"/>
                  </a:cubicBezTo>
                  <a:cubicBezTo>
                    <a:pt x="182" y="491"/>
                    <a:pt x="178" y="462"/>
                    <a:pt x="182" y="451"/>
                  </a:cubicBezTo>
                  <a:cubicBezTo>
                    <a:pt x="186" y="439"/>
                    <a:pt x="180" y="432"/>
                    <a:pt x="176" y="406"/>
                  </a:cubicBezTo>
                  <a:cubicBezTo>
                    <a:pt x="172" y="380"/>
                    <a:pt x="163" y="376"/>
                    <a:pt x="159" y="362"/>
                  </a:cubicBezTo>
                  <a:cubicBezTo>
                    <a:pt x="155" y="347"/>
                    <a:pt x="156" y="336"/>
                    <a:pt x="164" y="335"/>
                  </a:cubicBezTo>
                  <a:cubicBezTo>
                    <a:pt x="173" y="335"/>
                    <a:pt x="173" y="330"/>
                    <a:pt x="181" y="316"/>
                  </a:cubicBezTo>
                  <a:cubicBezTo>
                    <a:pt x="188" y="302"/>
                    <a:pt x="196" y="308"/>
                    <a:pt x="210" y="298"/>
                  </a:cubicBezTo>
                  <a:cubicBezTo>
                    <a:pt x="224" y="287"/>
                    <a:pt x="225" y="274"/>
                    <a:pt x="247" y="257"/>
                  </a:cubicBezTo>
                  <a:cubicBezTo>
                    <a:pt x="270" y="240"/>
                    <a:pt x="294" y="241"/>
                    <a:pt x="316" y="228"/>
                  </a:cubicBezTo>
                  <a:cubicBezTo>
                    <a:pt x="338" y="215"/>
                    <a:pt x="375" y="164"/>
                    <a:pt x="371" y="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3" name="Freeform 167"/>
            <p:cNvSpPr>
              <a:spLocks/>
            </p:cNvSpPr>
            <p:nvPr/>
          </p:nvSpPr>
          <p:spPr bwMode="auto">
            <a:xfrm>
              <a:off x="13004801" y="9271000"/>
              <a:ext cx="493713" cy="503238"/>
            </a:xfrm>
            <a:custGeom>
              <a:avLst/>
              <a:gdLst>
                <a:gd name="T0" fmla="*/ 358 w 382"/>
                <a:gd name="T1" fmla="*/ 311 h 388"/>
                <a:gd name="T2" fmla="*/ 345 w 382"/>
                <a:gd name="T3" fmla="*/ 275 h 388"/>
                <a:gd name="T4" fmla="*/ 341 w 382"/>
                <a:gd name="T5" fmla="*/ 246 h 388"/>
                <a:gd name="T6" fmla="*/ 347 w 382"/>
                <a:gd name="T7" fmla="*/ 220 h 388"/>
                <a:gd name="T8" fmla="*/ 328 w 382"/>
                <a:gd name="T9" fmla="*/ 190 h 388"/>
                <a:gd name="T10" fmla="*/ 344 w 382"/>
                <a:gd name="T11" fmla="*/ 136 h 388"/>
                <a:gd name="T12" fmla="*/ 285 w 382"/>
                <a:gd name="T13" fmla="*/ 94 h 388"/>
                <a:gd name="T14" fmla="*/ 287 w 382"/>
                <a:gd name="T15" fmla="*/ 73 h 388"/>
                <a:gd name="T16" fmla="*/ 154 w 382"/>
                <a:gd name="T17" fmla="*/ 2 h 388"/>
                <a:gd name="T18" fmla="*/ 137 w 382"/>
                <a:gd name="T19" fmla="*/ 35 h 388"/>
                <a:gd name="T20" fmla="*/ 139 w 382"/>
                <a:gd name="T21" fmla="*/ 57 h 388"/>
                <a:gd name="T22" fmla="*/ 82 w 382"/>
                <a:gd name="T23" fmla="*/ 54 h 388"/>
                <a:gd name="T24" fmla="*/ 82 w 382"/>
                <a:gd name="T25" fmla="*/ 0 h 388"/>
                <a:gd name="T26" fmla="*/ 53 w 382"/>
                <a:gd name="T27" fmla="*/ 3 h 388"/>
                <a:gd name="T28" fmla="*/ 36 w 382"/>
                <a:gd name="T29" fmla="*/ 7 h 388"/>
                <a:gd name="T30" fmla="*/ 42 w 382"/>
                <a:gd name="T31" fmla="*/ 22 h 388"/>
                <a:gd name="T32" fmla="*/ 47 w 382"/>
                <a:gd name="T33" fmla="*/ 46 h 388"/>
                <a:gd name="T34" fmla="*/ 33 w 382"/>
                <a:gd name="T35" fmla="*/ 53 h 388"/>
                <a:gd name="T36" fmla="*/ 35 w 382"/>
                <a:gd name="T37" fmla="*/ 71 h 388"/>
                <a:gd name="T38" fmla="*/ 44 w 382"/>
                <a:gd name="T39" fmla="*/ 76 h 388"/>
                <a:gd name="T40" fmla="*/ 15 w 382"/>
                <a:gd name="T41" fmla="*/ 118 h 388"/>
                <a:gd name="T42" fmla="*/ 0 w 382"/>
                <a:gd name="T43" fmla="*/ 127 h 388"/>
                <a:gd name="T44" fmla="*/ 21 w 382"/>
                <a:gd name="T45" fmla="*/ 194 h 388"/>
                <a:gd name="T46" fmla="*/ 40 w 382"/>
                <a:gd name="T47" fmla="*/ 240 h 388"/>
                <a:gd name="T48" fmla="*/ 49 w 382"/>
                <a:gd name="T49" fmla="*/ 268 h 388"/>
                <a:gd name="T50" fmla="*/ 29 w 382"/>
                <a:gd name="T51" fmla="*/ 253 h 388"/>
                <a:gd name="T52" fmla="*/ 27 w 382"/>
                <a:gd name="T53" fmla="*/ 259 h 388"/>
                <a:gd name="T54" fmla="*/ 25 w 382"/>
                <a:gd name="T55" fmla="*/ 260 h 388"/>
                <a:gd name="T56" fmla="*/ 51 w 382"/>
                <a:gd name="T57" fmla="*/ 274 h 388"/>
                <a:gd name="T58" fmla="*/ 83 w 382"/>
                <a:gd name="T59" fmla="*/ 287 h 388"/>
                <a:gd name="T60" fmla="*/ 128 w 382"/>
                <a:gd name="T61" fmla="*/ 307 h 388"/>
                <a:gd name="T62" fmla="*/ 131 w 382"/>
                <a:gd name="T63" fmla="*/ 310 h 388"/>
                <a:gd name="T64" fmla="*/ 154 w 382"/>
                <a:gd name="T65" fmla="*/ 310 h 388"/>
                <a:gd name="T66" fmla="*/ 159 w 382"/>
                <a:gd name="T67" fmla="*/ 308 h 388"/>
                <a:gd name="T68" fmla="*/ 185 w 382"/>
                <a:gd name="T69" fmla="*/ 380 h 388"/>
                <a:gd name="T70" fmla="*/ 205 w 382"/>
                <a:gd name="T71" fmla="*/ 382 h 388"/>
                <a:gd name="T72" fmla="*/ 225 w 382"/>
                <a:gd name="T73" fmla="*/ 378 h 388"/>
                <a:gd name="T74" fmla="*/ 237 w 382"/>
                <a:gd name="T75" fmla="*/ 388 h 388"/>
                <a:gd name="T76" fmla="*/ 267 w 382"/>
                <a:gd name="T77" fmla="*/ 384 h 388"/>
                <a:gd name="T78" fmla="*/ 288 w 382"/>
                <a:gd name="T79" fmla="*/ 382 h 388"/>
                <a:gd name="T80" fmla="*/ 299 w 382"/>
                <a:gd name="T81" fmla="*/ 368 h 388"/>
                <a:gd name="T82" fmla="*/ 320 w 382"/>
                <a:gd name="T83" fmla="*/ 369 h 388"/>
                <a:gd name="T84" fmla="*/ 345 w 382"/>
                <a:gd name="T85" fmla="*/ 363 h 388"/>
                <a:gd name="T86" fmla="*/ 382 w 382"/>
                <a:gd name="T87" fmla="*/ 343 h 388"/>
                <a:gd name="T88" fmla="*/ 358 w 382"/>
                <a:gd name="T89" fmla="*/ 31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2" h="388">
                  <a:moveTo>
                    <a:pt x="358" y="311"/>
                  </a:moveTo>
                  <a:cubicBezTo>
                    <a:pt x="356" y="290"/>
                    <a:pt x="344" y="290"/>
                    <a:pt x="345" y="275"/>
                  </a:cubicBezTo>
                  <a:cubicBezTo>
                    <a:pt x="345" y="261"/>
                    <a:pt x="346" y="248"/>
                    <a:pt x="341" y="246"/>
                  </a:cubicBezTo>
                  <a:cubicBezTo>
                    <a:pt x="336" y="244"/>
                    <a:pt x="339" y="232"/>
                    <a:pt x="347" y="220"/>
                  </a:cubicBezTo>
                  <a:cubicBezTo>
                    <a:pt x="355" y="207"/>
                    <a:pt x="332" y="205"/>
                    <a:pt x="328" y="190"/>
                  </a:cubicBezTo>
                  <a:cubicBezTo>
                    <a:pt x="327" y="183"/>
                    <a:pt x="334" y="161"/>
                    <a:pt x="344" y="136"/>
                  </a:cubicBezTo>
                  <a:cubicBezTo>
                    <a:pt x="315" y="116"/>
                    <a:pt x="285" y="94"/>
                    <a:pt x="285" y="94"/>
                  </a:cubicBezTo>
                  <a:cubicBezTo>
                    <a:pt x="287" y="73"/>
                    <a:pt x="287" y="73"/>
                    <a:pt x="287" y="73"/>
                  </a:cubicBezTo>
                  <a:cubicBezTo>
                    <a:pt x="154" y="2"/>
                    <a:pt x="154" y="2"/>
                    <a:pt x="154" y="2"/>
                  </a:cubicBezTo>
                  <a:cubicBezTo>
                    <a:pt x="153" y="19"/>
                    <a:pt x="146" y="31"/>
                    <a:pt x="137" y="35"/>
                  </a:cubicBezTo>
                  <a:cubicBezTo>
                    <a:pt x="127" y="40"/>
                    <a:pt x="151" y="55"/>
                    <a:pt x="139" y="57"/>
                  </a:cubicBezTo>
                  <a:cubicBezTo>
                    <a:pt x="127" y="60"/>
                    <a:pt x="101" y="46"/>
                    <a:pt x="82" y="54"/>
                  </a:cubicBezTo>
                  <a:cubicBezTo>
                    <a:pt x="70" y="59"/>
                    <a:pt x="72" y="28"/>
                    <a:pt x="82" y="0"/>
                  </a:cubicBezTo>
                  <a:cubicBezTo>
                    <a:pt x="53" y="3"/>
                    <a:pt x="53" y="3"/>
                    <a:pt x="53" y="3"/>
                  </a:cubicBezTo>
                  <a:cubicBezTo>
                    <a:pt x="53" y="3"/>
                    <a:pt x="45" y="5"/>
                    <a:pt x="36" y="7"/>
                  </a:cubicBezTo>
                  <a:cubicBezTo>
                    <a:pt x="42" y="22"/>
                    <a:pt x="42" y="22"/>
                    <a:pt x="42" y="22"/>
                  </a:cubicBezTo>
                  <a:cubicBezTo>
                    <a:pt x="42" y="22"/>
                    <a:pt x="49" y="37"/>
                    <a:pt x="47" y="46"/>
                  </a:cubicBezTo>
                  <a:cubicBezTo>
                    <a:pt x="46" y="50"/>
                    <a:pt x="40" y="52"/>
                    <a:pt x="33" y="53"/>
                  </a:cubicBezTo>
                  <a:cubicBezTo>
                    <a:pt x="36" y="63"/>
                    <a:pt x="35" y="71"/>
                    <a:pt x="35" y="71"/>
                  </a:cubicBezTo>
                  <a:cubicBezTo>
                    <a:pt x="44" y="76"/>
                    <a:pt x="44" y="76"/>
                    <a:pt x="44" y="76"/>
                  </a:cubicBezTo>
                  <a:cubicBezTo>
                    <a:pt x="44" y="76"/>
                    <a:pt x="24" y="114"/>
                    <a:pt x="15" y="118"/>
                  </a:cubicBezTo>
                  <a:cubicBezTo>
                    <a:pt x="12" y="119"/>
                    <a:pt x="7" y="122"/>
                    <a:pt x="0" y="127"/>
                  </a:cubicBezTo>
                  <a:cubicBezTo>
                    <a:pt x="5" y="153"/>
                    <a:pt x="12" y="185"/>
                    <a:pt x="21" y="194"/>
                  </a:cubicBezTo>
                  <a:cubicBezTo>
                    <a:pt x="39" y="210"/>
                    <a:pt x="36" y="229"/>
                    <a:pt x="40" y="240"/>
                  </a:cubicBezTo>
                  <a:cubicBezTo>
                    <a:pt x="44" y="251"/>
                    <a:pt x="60" y="263"/>
                    <a:pt x="49" y="268"/>
                  </a:cubicBezTo>
                  <a:cubicBezTo>
                    <a:pt x="42" y="271"/>
                    <a:pt x="35" y="263"/>
                    <a:pt x="29" y="253"/>
                  </a:cubicBezTo>
                  <a:cubicBezTo>
                    <a:pt x="28" y="255"/>
                    <a:pt x="28" y="257"/>
                    <a:pt x="27" y="259"/>
                  </a:cubicBezTo>
                  <a:cubicBezTo>
                    <a:pt x="27" y="259"/>
                    <a:pt x="26" y="260"/>
                    <a:pt x="25" y="260"/>
                  </a:cubicBezTo>
                  <a:cubicBezTo>
                    <a:pt x="35" y="267"/>
                    <a:pt x="46" y="274"/>
                    <a:pt x="51" y="274"/>
                  </a:cubicBezTo>
                  <a:cubicBezTo>
                    <a:pt x="60" y="274"/>
                    <a:pt x="74" y="285"/>
                    <a:pt x="83" y="287"/>
                  </a:cubicBezTo>
                  <a:cubicBezTo>
                    <a:pt x="92" y="289"/>
                    <a:pt x="124" y="302"/>
                    <a:pt x="128" y="307"/>
                  </a:cubicBezTo>
                  <a:cubicBezTo>
                    <a:pt x="129" y="308"/>
                    <a:pt x="130" y="309"/>
                    <a:pt x="131" y="310"/>
                  </a:cubicBezTo>
                  <a:cubicBezTo>
                    <a:pt x="138" y="310"/>
                    <a:pt x="148" y="310"/>
                    <a:pt x="154" y="310"/>
                  </a:cubicBezTo>
                  <a:cubicBezTo>
                    <a:pt x="156" y="309"/>
                    <a:pt x="157" y="308"/>
                    <a:pt x="159" y="308"/>
                  </a:cubicBezTo>
                  <a:cubicBezTo>
                    <a:pt x="171" y="308"/>
                    <a:pt x="185" y="353"/>
                    <a:pt x="185" y="380"/>
                  </a:cubicBezTo>
                  <a:cubicBezTo>
                    <a:pt x="192" y="381"/>
                    <a:pt x="202" y="382"/>
                    <a:pt x="205" y="382"/>
                  </a:cubicBezTo>
                  <a:cubicBezTo>
                    <a:pt x="210" y="382"/>
                    <a:pt x="216" y="374"/>
                    <a:pt x="225" y="378"/>
                  </a:cubicBezTo>
                  <a:cubicBezTo>
                    <a:pt x="235" y="381"/>
                    <a:pt x="229" y="388"/>
                    <a:pt x="237" y="388"/>
                  </a:cubicBezTo>
                  <a:cubicBezTo>
                    <a:pt x="245" y="388"/>
                    <a:pt x="262" y="383"/>
                    <a:pt x="267" y="384"/>
                  </a:cubicBezTo>
                  <a:cubicBezTo>
                    <a:pt x="272" y="385"/>
                    <a:pt x="287" y="388"/>
                    <a:pt x="288" y="382"/>
                  </a:cubicBezTo>
                  <a:cubicBezTo>
                    <a:pt x="289" y="376"/>
                    <a:pt x="292" y="366"/>
                    <a:pt x="299" y="368"/>
                  </a:cubicBezTo>
                  <a:cubicBezTo>
                    <a:pt x="307" y="370"/>
                    <a:pt x="312" y="377"/>
                    <a:pt x="320" y="369"/>
                  </a:cubicBezTo>
                  <a:cubicBezTo>
                    <a:pt x="328" y="362"/>
                    <a:pt x="342" y="369"/>
                    <a:pt x="345" y="363"/>
                  </a:cubicBezTo>
                  <a:cubicBezTo>
                    <a:pt x="347" y="360"/>
                    <a:pt x="365" y="351"/>
                    <a:pt x="382" y="343"/>
                  </a:cubicBezTo>
                  <a:cubicBezTo>
                    <a:pt x="381" y="323"/>
                    <a:pt x="359" y="332"/>
                    <a:pt x="358" y="3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4" name="Freeform 168"/>
            <p:cNvSpPr>
              <a:spLocks/>
            </p:cNvSpPr>
            <p:nvPr/>
          </p:nvSpPr>
          <p:spPr bwMode="auto">
            <a:xfrm>
              <a:off x="13149263" y="9672638"/>
              <a:ext cx="150813" cy="352425"/>
            </a:xfrm>
            <a:custGeom>
              <a:avLst/>
              <a:gdLst>
                <a:gd name="T0" fmla="*/ 107 w 117"/>
                <a:gd name="T1" fmla="*/ 177 h 272"/>
                <a:gd name="T2" fmla="*/ 86 w 117"/>
                <a:gd name="T3" fmla="*/ 156 h 272"/>
                <a:gd name="T4" fmla="*/ 85 w 117"/>
                <a:gd name="T5" fmla="*/ 162 h 272"/>
                <a:gd name="T6" fmla="*/ 47 w 117"/>
                <a:gd name="T7" fmla="*/ 108 h 272"/>
                <a:gd name="T8" fmla="*/ 51 w 117"/>
                <a:gd name="T9" fmla="*/ 46 h 272"/>
                <a:gd name="T10" fmla="*/ 42 w 117"/>
                <a:gd name="T11" fmla="*/ 0 h 272"/>
                <a:gd name="T12" fmla="*/ 19 w 117"/>
                <a:gd name="T13" fmla="*/ 0 h 272"/>
                <a:gd name="T14" fmla="*/ 32 w 117"/>
                <a:gd name="T15" fmla="*/ 35 h 272"/>
                <a:gd name="T16" fmla="*/ 20 w 117"/>
                <a:gd name="T17" fmla="*/ 42 h 272"/>
                <a:gd name="T18" fmla="*/ 22 w 117"/>
                <a:gd name="T19" fmla="*/ 99 h 272"/>
                <a:gd name="T20" fmla="*/ 7 w 117"/>
                <a:gd name="T21" fmla="*/ 109 h 272"/>
                <a:gd name="T22" fmla="*/ 2 w 117"/>
                <a:gd name="T23" fmla="*/ 143 h 272"/>
                <a:gd name="T24" fmla="*/ 8 w 117"/>
                <a:gd name="T25" fmla="*/ 158 h 272"/>
                <a:gd name="T26" fmla="*/ 8 w 117"/>
                <a:gd name="T27" fmla="*/ 158 h 272"/>
                <a:gd name="T28" fmla="*/ 32 w 117"/>
                <a:gd name="T29" fmla="*/ 175 h 272"/>
                <a:gd name="T30" fmla="*/ 60 w 117"/>
                <a:gd name="T31" fmla="*/ 179 h 272"/>
                <a:gd name="T32" fmla="*/ 53 w 117"/>
                <a:gd name="T33" fmla="*/ 225 h 272"/>
                <a:gd name="T34" fmla="*/ 85 w 117"/>
                <a:gd name="T35" fmla="*/ 267 h 272"/>
                <a:gd name="T36" fmla="*/ 88 w 117"/>
                <a:gd name="T37" fmla="*/ 235 h 272"/>
                <a:gd name="T38" fmla="*/ 108 w 117"/>
                <a:gd name="T39" fmla="*/ 212 h 272"/>
                <a:gd name="T40" fmla="*/ 107 w 117"/>
                <a:gd name="T41" fmla="*/ 17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7" h="272">
                  <a:moveTo>
                    <a:pt x="107" y="177"/>
                  </a:moveTo>
                  <a:cubicBezTo>
                    <a:pt x="103" y="171"/>
                    <a:pt x="94" y="163"/>
                    <a:pt x="86" y="156"/>
                  </a:cubicBezTo>
                  <a:cubicBezTo>
                    <a:pt x="86" y="159"/>
                    <a:pt x="86" y="161"/>
                    <a:pt x="85" y="162"/>
                  </a:cubicBezTo>
                  <a:cubicBezTo>
                    <a:pt x="76" y="175"/>
                    <a:pt x="50" y="134"/>
                    <a:pt x="47" y="108"/>
                  </a:cubicBezTo>
                  <a:cubicBezTo>
                    <a:pt x="43" y="83"/>
                    <a:pt x="61" y="70"/>
                    <a:pt x="51" y="46"/>
                  </a:cubicBezTo>
                  <a:cubicBezTo>
                    <a:pt x="41" y="26"/>
                    <a:pt x="36" y="6"/>
                    <a:pt x="42" y="0"/>
                  </a:cubicBezTo>
                  <a:cubicBezTo>
                    <a:pt x="36" y="0"/>
                    <a:pt x="26" y="0"/>
                    <a:pt x="19" y="0"/>
                  </a:cubicBezTo>
                  <a:cubicBezTo>
                    <a:pt x="24" y="10"/>
                    <a:pt x="32" y="28"/>
                    <a:pt x="32" y="35"/>
                  </a:cubicBezTo>
                  <a:cubicBezTo>
                    <a:pt x="32" y="42"/>
                    <a:pt x="23" y="33"/>
                    <a:pt x="20" y="42"/>
                  </a:cubicBezTo>
                  <a:cubicBezTo>
                    <a:pt x="16" y="51"/>
                    <a:pt x="14" y="92"/>
                    <a:pt x="22" y="99"/>
                  </a:cubicBezTo>
                  <a:cubicBezTo>
                    <a:pt x="29" y="107"/>
                    <a:pt x="7" y="101"/>
                    <a:pt x="7" y="109"/>
                  </a:cubicBezTo>
                  <a:cubicBezTo>
                    <a:pt x="7" y="116"/>
                    <a:pt x="5" y="141"/>
                    <a:pt x="2" y="143"/>
                  </a:cubicBezTo>
                  <a:cubicBezTo>
                    <a:pt x="0" y="144"/>
                    <a:pt x="4" y="150"/>
                    <a:pt x="8" y="158"/>
                  </a:cubicBezTo>
                  <a:cubicBezTo>
                    <a:pt x="8" y="158"/>
                    <a:pt x="8" y="158"/>
                    <a:pt x="8" y="158"/>
                  </a:cubicBezTo>
                  <a:cubicBezTo>
                    <a:pt x="12" y="158"/>
                    <a:pt x="26" y="176"/>
                    <a:pt x="32" y="175"/>
                  </a:cubicBezTo>
                  <a:cubicBezTo>
                    <a:pt x="39" y="174"/>
                    <a:pt x="57" y="164"/>
                    <a:pt x="60" y="179"/>
                  </a:cubicBezTo>
                  <a:cubicBezTo>
                    <a:pt x="64" y="193"/>
                    <a:pt x="51" y="218"/>
                    <a:pt x="53" y="225"/>
                  </a:cubicBezTo>
                  <a:cubicBezTo>
                    <a:pt x="55" y="231"/>
                    <a:pt x="83" y="272"/>
                    <a:pt x="85" y="267"/>
                  </a:cubicBezTo>
                  <a:cubicBezTo>
                    <a:pt x="87" y="262"/>
                    <a:pt x="79" y="243"/>
                    <a:pt x="88" y="235"/>
                  </a:cubicBezTo>
                  <a:cubicBezTo>
                    <a:pt x="98" y="227"/>
                    <a:pt x="109" y="237"/>
                    <a:pt x="108" y="212"/>
                  </a:cubicBezTo>
                  <a:cubicBezTo>
                    <a:pt x="107" y="187"/>
                    <a:pt x="117" y="188"/>
                    <a:pt x="107" y="1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5" name="Freeform 169"/>
            <p:cNvSpPr>
              <a:spLocks/>
            </p:cNvSpPr>
            <p:nvPr/>
          </p:nvSpPr>
          <p:spPr bwMode="auto">
            <a:xfrm>
              <a:off x="19129376" y="10182225"/>
              <a:ext cx="149225" cy="119063"/>
            </a:xfrm>
            <a:custGeom>
              <a:avLst/>
              <a:gdLst>
                <a:gd name="T0" fmla="*/ 2 w 116"/>
                <a:gd name="T1" fmla="*/ 13 h 92"/>
                <a:gd name="T2" fmla="*/ 104 w 116"/>
                <a:gd name="T3" fmla="*/ 84 h 92"/>
                <a:gd name="T4" fmla="*/ 2 w 116"/>
                <a:gd name="T5" fmla="*/ 13 h 92"/>
              </a:gdLst>
              <a:ahLst/>
              <a:cxnLst>
                <a:cxn ang="0">
                  <a:pos x="T0" y="T1"/>
                </a:cxn>
                <a:cxn ang="0">
                  <a:pos x="T2" y="T3"/>
                </a:cxn>
                <a:cxn ang="0">
                  <a:pos x="T4" y="T5"/>
                </a:cxn>
              </a:cxnLst>
              <a:rect l="0" t="0" r="r" b="b"/>
              <a:pathLst>
                <a:path w="116" h="92">
                  <a:moveTo>
                    <a:pt x="2" y="13"/>
                  </a:moveTo>
                  <a:cubicBezTo>
                    <a:pt x="0" y="0"/>
                    <a:pt x="116" y="75"/>
                    <a:pt x="104" y="84"/>
                  </a:cubicBezTo>
                  <a:cubicBezTo>
                    <a:pt x="91" y="92"/>
                    <a:pt x="4" y="25"/>
                    <a:pt x="2" y="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6" name="Freeform 170"/>
            <p:cNvSpPr>
              <a:spLocks/>
            </p:cNvSpPr>
            <p:nvPr/>
          </p:nvSpPr>
          <p:spPr bwMode="auto">
            <a:xfrm>
              <a:off x="14766926" y="7243763"/>
              <a:ext cx="349250" cy="234950"/>
            </a:xfrm>
            <a:custGeom>
              <a:avLst/>
              <a:gdLst>
                <a:gd name="T0" fmla="*/ 221 w 270"/>
                <a:gd name="T1" fmla="*/ 147 h 182"/>
                <a:gd name="T2" fmla="*/ 234 w 270"/>
                <a:gd name="T3" fmla="*/ 157 h 182"/>
                <a:gd name="T4" fmla="*/ 259 w 270"/>
                <a:gd name="T5" fmla="*/ 165 h 182"/>
                <a:gd name="T6" fmla="*/ 270 w 270"/>
                <a:gd name="T7" fmla="*/ 163 h 182"/>
                <a:gd name="T8" fmla="*/ 264 w 270"/>
                <a:gd name="T9" fmla="*/ 115 h 182"/>
                <a:gd name="T10" fmla="*/ 229 w 270"/>
                <a:gd name="T11" fmla="*/ 93 h 182"/>
                <a:gd name="T12" fmla="*/ 223 w 270"/>
                <a:gd name="T13" fmla="*/ 63 h 182"/>
                <a:gd name="T14" fmla="*/ 177 w 270"/>
                <a:gd name="T15" fmla="*/ 65 h 182"/>
                <a:gd name="T16" fmla="*/ 148 w 270"/>
                <a:gd name="T17" fmla="*/ 60 h 182"/>
                <a:gd name="T18" fmla="*/ 116 w 270"/>
                <a:gd name="T19" fmla="*/ 59 h 182"/>
                <a:gd name="T20" fmla="*/ 66 w 270"/>
                <a:gd name="T21" fmla="*/ 54 h 182"/>
                <a:gd name="T22" fmla="*/ 91 w 270"/>
                <a:gd name="T23" fmla="*/ 34 h 182"/>
                <a:gd name="T24" fmla="*/ 102 w 270"/>
                <a:gd name="T25" fmla="*/ 34 h 182"/>
                <a:gd name="T26" fmla="*/ 115 w 270"/>
                <a:gd name="T27" fmla="*/ 5 h 182"/>
                <a:gd name="T28" fmla="*/ 91 w 270"/>
                <a:gd name="T29" fmla="*/ 10 h 182"/>
                <a:gd name="T30" fmla="*/ 64 w 270"/>
                <a:gd name="T31" fmla="*/ 16 h 182"/>
                <a:gd name="T32" fmla="*/ 47 w 270"/>
                <a:gd name="T33" fmla="*/ 35 h 182"/>
                <a:gd name="T34" fmla="*/ 36 w 270"/>
                <a:gd name="T35" fmla="*/ 55 h 182"/>
                <a:gd name="T36" fmla="*/ 2 w 270"/>
                <a:gd name="T37" fmla="*/ 67 h 182"/>
                <a:gd name="T38" fmla="*/ 24 w 270"/>
                <a:gd name="T39" fmla="*/ 94 h 182"/>
                <a:gd name="T40" fmla="*/ 28 w 270"/>
                <a:gd name="T41" fmla="*/ 126 h 182"/>
                <a:gd name="T42" fmla="*/ 14 w 270"/>
                <a:gd name="T43" fmla="*/ 162 h 182"/>
                <a:gd name="T44" fmla="*/ 30 w 270"/>
                <a:gd name="T45" fmla="*/ 164 h 182"/>
                <a:gd name="T46" fmla="*/ 66 w 270"/>
                <a:gd name="T47" fmla="*/ 154 h 182"/>
                <a:gd name="T48" fmla="*/ 100 w 270"/>
                <a:gd name="T49" fmla="*/ 138 h 182"/>
                <a:gd name="T50" fmla="*/ 132 w 270"/>
                <a:gd name="T51" fmla="*/ 107 h 182"/>
                <a:gd name="T52" fmla="*/ 145 w 270"/>
                <a:gd name="T53" fmla="*/ 136 h 182"/>
                <a:gd name="T54" fmla="*/ 147 w 270"/>
                <a:gd name="T55" fmla="*/ 178 h 182"/>
                <a:gd name="T56" fmla="*/ 163 w 270"/>
                <a:gd name="T57" fmla="*/ 179 h 182"/>
                <a:gd name="T58" fmla="*/ 182 w 270"/>
                <a:gd name="T59" fmla="*/ 172 h 182"/>
                <a:gd name="T60" fmla="*/ 221 w 270"/>
                <a:gd name="T61" fmla="*/ 14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182">
                  <a:moveTo>
                    <a:pt x="221" y="147"/>
                  </a:moveTo>
                  <a:cubicBezTo>
                    <a:pt x="228" y="152"/>
                    <a:pt x="227" y="158"/>
                    <a:pt x="234" y="157"/>
                  </a:cubicBezTo>
                  <a:cubicBezTo>
                    <a:pt x="240" y="156"/>
                    <a:pt x="253" y="159"/>
                    <a:pt x="259" y="165"/>
                  </a:cubicBezTo>
                  <a:cubicBezTo>
                    <a:pt x="265" y="163"/>
                    <a:pt x="270" y="163"/>
                    <a:pt x="270" y="163"/>
                  </a:cubicBezTo>
                  <a:cubicBezTo>
                    <a:pt x="270" y="163"/>
                    <a:pt x="265" y="127"/>
                    <a:pt x="264" y="115"/>
                  </a:cubicBezTo>
                  <a:cubicBezTo>
                    <a:pt x="262" y="104"/>
                    <a:pt x="229" y="93"/>
                    <a:pt x="229" y="93"/>
                  </a:cubicBezTo>
                  <a:cubicBezTo>
                    <a:pt x="223" y="63"/>
                    <a:pt x="223" y="63"/>
                    <a:pt x="223" y="63"/>
                  </a:cubicBezTo>
                  <a:cubicBezTo>
                    <a:pt x="223" y="63"/>
                    <a:pt x="184" y="68"/>
                    <a:pt x="177" y="65"/>
                  </a:cubicBezTo>
                  <a:cubicBezTo>
                    <a:pt x="170" y="63"/>
                    <a:pt x="155" y="70"/>
                    <a:pt x="148" y="60"/>
                  </a:cubicBezTo>
                  <a:cubicBezTo>
                    <a:pt x="141" y="50"/>
                    <a:pt x="129" y="67"/>
                    <a:pt x="116" y="59"/>
                  </a:cubicBezTo>
                  <a:cubicBezTo>
                    <a:pt x="104" y="50"/>
                    <a:pt x="68" y="61"/>
                    <a:pt x="66" y="54"/>
                  </a:cubicBezTo>
                  <a:cubicBezTo>
                    <a:pt x="65" y="47"/>
                    <a:pt x="82" y="32"/>
                    <a:pt x="91" y="34"/>
                  </a:cubicBezTo>
                  <a:cubicBezTo>
                    <a:pt x="94" y="34"/>
                    <a:pt x="98" y="34"/>
                    <a:pt x="102" y="34"/>
                  </a:cubicBezTo>
                  <a:cubicBezTo>
                    <a:pt x="107" y="27"/>
                    <a:pt x="117" y="9"/>
                    <a:pt x="115" y="5"/>
                  </a:cubicBezTo>
                  <a:cubicBezTo>
                    <a:pt x="111" y="0"/>
                    <a:pt x="99" y="4"/>
                    <a:pt x="91" y="10"/>
                  </a:cubicBezTo>
                  <a:cubicBezTo>
                    <a:pt x="82" y="16"/>
                    <a:pt x="67" y="7"/>
                    <a:pt x="64" y="16"/>
                  </a:cubicBezTo>
                  <a:cubicBezTo>
                    <a:pt x="60" y="26"/>
                    <a:pt x="56" y="35"/>
                    <a:pt x="47" y="35"/>
                  </a:cubicBezTo>
                  <a:cubicBezTo>
                    <a:pt x="38" y="35"/>
                    <a:pt x="45" y="51"/>
                    <a:pt x="36" y="55"/>
                  </a:cubicBezTo>
                  <a:cubicBezTo>
                    <a:pt x="26" y="59"/>
                    <a:pt x="4" y="58"/>
                    <a:pt x="2" y="67"/>
                  </a:cubicBezTo>
                  <a:cubicBezTo>
                    <a:pt x="0" y="77"/>
                    <a:pt x="26" y="83"/>
                    <a:pt x="24" y="94"/>
                  </a:cubicBezTo>
                  <a:cubicBezTo>
                    <a:pt x="22" y="106"/>
                    <a:pt x="38" y="118"/>
                    <a:pt x="28" y="126"/>
                  </a:cubicBezTo>
                  <a:cubicBezTo>
                    <a:pt x="20" y="132"/>
                    <a:pt x="13" y="142"/>
                    <a:pt x="14" y="162"/>
                  </a:cubicBezTo>
                  <a:cubicBezTo>
                    <a:pt x="21" y="167"/>
                    <a:pt x="27" y="171"/>
                    <a:pt x="30" y="164"/>
                  </a:cubicBezTo>
                  <a:cubicBezTo>
                    <a:pt x="36" y="153"/>
                    <a:pt x="66" y="164"/>
                    <a:pt x="66" y="154"/>
                  </a:cubicBezTo>
                  <a:cubicBezTo>
                    <a:pt x="66" y="145"/>
                    <a:pt x="100" y="147"/>
                    <a:pt x="100" y="138"/>
                  </a:cubicBezTo>
                  <a:cubicBezTo>
                    <a:pt x="100" y="128"/>
                    <a:pt x="119" y="106"/>
                    <a:pt x="132" y="107"/>
                  </a:cubicBezTo>
                  <a:cubicBezTo>
                    <a:pt x="144" y="109"/>
                    <a:pt x="130" y="129"/>
                    <a:pt x="145" y="136"/>
                  </a:cubicBezTo>
                  <a:cubicBezTo>
                    <a:pt x="161" y="143"/>
                    <a:pt x="139" y="168"/>
                    <a:pt x="147" y="178"/>
                  </a:cubicBezTo>
                  <a:cubicBezTo>
                    <a:pt x="150" y="182"/>
                    <a:pt x="156" y="181"/>
                    <a:pt x="163" y="179"/>
                  </a:cubicBezTo>
                  <a:cubicBezTo>
                    <a:pt x="169" y="177"/>
                    <a:pt x="176" y="175"/>
                    <a:pt x="182" y="172"/>
                  </a:cubicBezTo>
                  <a:cubicBezTo>
                    <a:pt x="196" y="160"/>
                    <a:pt x="214" y="144"/>
                    <a:pt x="221"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7" name="Freeform 171"/>
            <p:cNvSpPr>
              <a:spLocks/>
            </p:cNvSpPr>
            <p:nvPr/>
          </p:nvSpPr>
          <p:spPr bwMode="auto">
            <a:xfrm>
              <a:off x="8091488" y="8040688"/>
              <a:ext cx="39688" cy="84138"/>
            </a:xfrm>
            <a:custGeom>
              <a:avLst/>
              <a:gdLst>
                <a:gd name="T0" fmla="*/ 26 w 30"/>
                <a:gd name="T1" fmla="*/ 61 h 65"/>
                <a:gd name="T2" fmla="*/ 12 w 30"/>
                <a:gd name="T3" fmla="*/ 47 h 65"/>
                <a:gd name="T4" fmla="*/ 0 w 30"/>
                <a:gd name="T5" fmla="*/ 23 h 65"/>
                <a:gd name="T6" fmla="*/ 13 w 30"/>
                <a:gd name="T7" fmla="*/ 13 h 65"/>
                <a:gd name="T8" fmla="*/ 16 w 30"/>
                <a:gd name="T9" fmla="*/ 39 h 65"/>
                <a:gd name="T10" fmla="*/ 26 w 30"/>
                <a:gd name="T11" fmla="*/ 61 h 65"/>
              </a:gdLst>
              <a:ahLst/>
              <a:cxnLst>
                <a:cxn ang="0">
                  <a:pos x="T0" y="T1"/>
                </a:cxn>
                <a:cxn ang="0">
                  <a:pos x="T2" y="T3"/>
                </a:cxn>
                <a:cxn ang="0">
                  <a:pos x="T4" y="T5"/>
                </a:cxn>
                <a:cxn ang="0">
                  <a:pos x="T6" y="T7"/>
                </a:cxn>
                <a:cxn ang="0">
                  <a:pos x="T8" y="T9"/>
                </a:cxn>
                <a:cxn ang="0">
                  <a:pos x="T10" y="T11"/>
                </a:cxn>
              </a:cxnLst>
              <a:rect l="0" t="0" r="r" b="b"/>
              <a:pathLst>
                <a:path w="30" h="65">
                  <a:moveTo>
                    <a:pt x="26" y="61"/>
                  </a:moveTo>
                  <a:cubicBezTo>
                    <a:pt x="24" y="65"/>
                    <a:pt x="12" y="55"/>
                    <a:pt x="12" y="47"/>
                  </a:cubicBezTo>
                  <a:cubicBezTo>
                    <a:pt x="12" y="39"/>
                    <a:pt x="0" y="37"/>
                    <a:pt x="0" y="23"/>
                  </a:cubicBezTo>
                  <a:cubicBezTo>
                    <a:pt x="0" y="9"/>
                    <a:pt x="6" y="0"/>
                    <a:pt x="13" y="13"/>
                  </a:cubicBezTo>
                  <a:cubicBezTo>
                    <a:pt x="20" y="25"/>
                    <a:pt x="15" y="33"/>
                    <a:pt x="16" y="39"/>
                  </a:cubicBezTo>
                  <a:cubicBezTo>
                    <a:pt x="18" y="45"/>
                    <a:pt x="30" y="53"/>
                    <a:pt x="26" y="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8" name="Freeform 172"/>
            <p:cNvSpPr>
              <a:spLocks/>
            </p:cNvSpPr>
            <p:nvPr/>
          </p:nvSpPr>
          <p:spPr bwMode="auto">
            <a:xfrm>
              <a:off x="8842376" y="8732838"/>
              <a:ext cx="55563" cy="44450"/>
            </a:xfrm>
            <a:custGeom>
              <a:avLst/>
              <a:gdLst>
                <a:gd name="T0" fmla="*/ 9 w 43"/>
                <a:gd name="T1" fmla="*/ 30 h 34"/>
                <a:gd name="T2" fmla="*/ 8 w 43"/>
                <a:gd name="T3" fmla="*/ 14 h 34"/>
                <a:gd name="T4" fmla="*/ 34 w 43"/>
                <a:gd name="T5" fmla="*/ 6 h 34"/>
                <a:gd name="T6" fmla="*/ 36 w 43"/>
                <a:gd name="T7" fmla="*/ 27 h 34"/>
                <a:gd name="T8" fmla="*/ 9 w 43"/>
                <a:gd name="T9" fmla="*/ 30 h 34"/>
              </a:gdLst>
              <a:ahLst/>
              <a:cxnLst>
                <a:cxn ang="0">
                  <a:pos x="T0" y="T1"/>
                </a:cxn>
                <a:cxn ang="0">
                  <a:pos x="T2" y="T3"/>
                </a:cxn>
                <a:cxn ang="0">
                  <a:pos x="T4" y="T5"/>
                </a:cxn>
                <a:cxn ang="0">
                  <a:pos x="T6" y="T7"/>
                </a:cxn>
                <a:cxn ang="0">
                  <a:pos x="T8" y="T9"/>
                </a:cxn>
              </a:cxnLst>
              <a:rect l="0" t="0" r="r" b="b"/>
              <a:pathLst>
                <a:path w="43" h="34">
                  <a:moveTo>
                    <a:pt x="9" y="30"/>
                  </a:moveTo>
                  <a:cubicBezTo>
                    <a:pt x="4" y="26"/>
                    <a:pt x="16" y="17"/>
                    <a:pt x="8" y="14"/>
                  </a:cubicBezTo>
                  <a:cubicBezTo>
                    <a:pt x="0" y="10"/>
                    <a:pt x="26" y="0"/>
                    <a:pt x="34" y="6"/>
                  </a:cubicBezTo>
                  <a:cubicBezTo>
                    <a:pt x="42" y="13"/>
                    <a:pt x="43" y="24"/>
                    <a:pt x="36" y="27"/>
                  </a:cubicBezTo>
                  <a:cubicBezTo>
                    <a:pt x="29" y="30"/>
                    <a:pt x="13" y="34"/>
                    <a:pt x="9" y="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9" name="Freeform 173"/>
            <p:cNvSpPr>
              <a:spLocks/>
            </p:cNvSpPr>
            <p:nvPr/>
          </p:nvSpPr>
          <p:spPr bwMode="auto">
            <a:xfrm>
              <a:off x="13644563" y="7218363"/>
              <a:ext cx="153988" cy="131763"/>
            </a:xfrm>
            <a:custGeom>
              <a:avLst/>
              <a:gdLst>
                <a:gd name="T0" fmla="*/ 111 w 118"/>
                <a:gd name="T1" fmla="*/ 79 h 102"/>
                <a:gd name="T2" fmla="*/ 89 w 118"/>
                <a:gd name="T3" fmla="*/ 53 h 102"/>
                <a:gd name="T4" fmla="*/ 77 w 118"/>
                <a:gd name="T5" fmla="*/ 25 h 102"/>
                <a:gd name="T6" fmla="*/ 67 w 118"/>
                <a:gd name="T7" fmla="*/ 5 h 102"/>
                <a:gd name="T8" fmla="*/ 36 w 118"/>
                <a:gd name="T9" fmla="*/ 1 h 102"/>
                <a:gd name="T10" fmla="*/ 0 w 118"/>
                <a:gd name="T11" fmla="*/ 9 h 102"/>
                <a:gd name="T12" fmla="*/ 8 w 118"/>
                <a:gd name="T13" fmla="*/ 36 h 102"/>
                <a:gd name="T14" fmla="*/ 35 w 118"/>
                <a:gd name="T15" fmla="*/ 48 h 102"/>
                <a:gd name="T16" fmla="*/ 42 w 118"/>
                <a:gd name="T17" fmla="*/ 61 h 102"/>
                <a:gd name="T18" fmla="*/ 45 w 118"/>
                <a:gd name="T19" fmla="*/ 61 h 102"/>
                <a:gd name="T20" fmla="*/ 54 w 118"/>
                <a:gd name="T21" fmla="*/ 69 h 102"/>
                <a:gd name="T22" fmla="*/ 71 w 118"/>
                <a:gd name="T23" fmla="*/ 77 h 102"/>
                <a:gd name="T24" fmla="*/ 88 w 118"/>
                <a:gd name="T25" fmla="*/ 83 h 102"/>
                <a:gd name="T26" fmla="*/ 95 w 118"/>
                <a:gd name="T27" fmla="*/ 101 h 102"/>
                <a:gd name="T28" fmla="*/ 118 w 118"/>
                <a:gd name="T29" fmla="*/ 97 h 102"/>
                <a:gd name="T30" fmla="*/ 111 w 118"/>
                <a:gd name="T31" fmla="*/ 7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102">
                  <a:moveTo>
                    <a:pt x="111" y="79"/>
                  </a:moveTo>
                  <a:cubicBezTo>
                    <a:pt x="111" y="71"/>
                    <a:pt x="89" y="63"/>
                    <a:pt x="89" y="53"/>
                  </a:cubicBezTo>
                  <a:cubicBezTo>
                    <a:pt x="89" y="43"/>
                    <a:pt x="75" y="33"/>
                    <a:pt x="77" y="25"/>
                  </a:cubicBezTo>
                  <a:cubicBezTo>
                    <a:pt x="78" y="19"/>
                    <a:pt x="71" y="11"/>
                    <a:pt x="67" y="5"/>
                  </a:cubicBezTo>
                  <a:cubicBezTo>
                    <a:pt x="58" y="2"/>
                    <a:pt x="45" y="0"/>
                    <a:pt x="36" y="1"/>
                  </a:cubicBezTo>
                  <a:cubicBezTo>
                    <a:pt x="23" y="3"/>
                    <a:pt x="13" y="7"/>
                    <a:pt x="0" y="9"/>
                  </a:cubicBezTo>
                  <a:cubicBezTo>
                    <a:pt x="7" y="19"/>
                    <a:pt x="2" y="22"/>
                    <a:pt x="8" y="36"/>
                  </a:cubicBezTo>
                  <a:cubicBezTo>
                    <a:pt x="14" y="52"/>
                    <a:pt x="30" y="44"/>
                    <a:pt x="35" y="48"/>
                  </a:cubicBezTo>
                  <a:cubicBezTo>
                    <a:pt x="37" y="50"/>
                    <a:pt x="40" y="55"/>
                    <a:pt x="42" y="61"/>
                  </a:cubicBezTo>
                  <a:cubicBezTo>
                    <a:pt x="43" y="61"/>
                    <a:pt x="44" y="61"/>
                    <a:pt x="45" y="61"/>
                  </a:cubicBezTo>
                  <a:cubicBezTo>
                    <a:pt x="51" y="62"/>
                    <a:pt x="53" y="65"/>
                    <a:pt x="54" y="69"/>
                  </a:cubicBezTo>
                  <a:cubicBezTo>
                    <a:pt x="61" y="70"/>
                    <a:pt x="68" y="75"/>
                    <a:pt x="71" y="77"/>
                  </a:cubicBezTo>
                  <a:cubicBezTo>
                    <a:pt x="76" y="79"/>
                    <a:pt x="79" y="73"/>
                    <a:pt x="88" y="83"/>
                  </a:cubicBezTo>
                  <a:cubicBezTo>
                    <a:pt x="96" y="91"/>
                    <a:pt x="96" y="94"/>
                    <a:pt x="95" y="101"/>
                  </a:cubicBezTo>
                  <a:cubicBezTo>
                    <a:pt x="103" y="102"/>
                    <a:pt x="111" y="100"/>
                    <a:pt x="118" y="97"/>
                  </a:cubicBezTo>
                  <a:cubicBezTo>
                    <a:pt x="115" y="90"/>
                    <a:pt x="111" y="83"/>
                    <a:pt x="111" y="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0" name="Freeform 174"/>
            <p:cNvSpPr>
              <a:spLocks noEditPoints="1"/>
            </p:cNvSpPr>
            <p:nvPr/>
          </p:nvSpPr>
          <p:spPr bwMode="auto">
            <a:xfrm>
              <a:off x="13714413" y="7189788"/>
              <a:ext cx="228600" cy="185738"/>
            </a:xfrm>
            <a:custGeom>
              <a:avLst/>
              <a:gdLst>
                <a:gd name="T0" fmla="*/ 165 w 176"/>
                <a:gd name="T1" fmla="*/ 47 h 143"/>
                <a:gd name="T2" fmla="*/ 134 w 176"/>
                <a:gd name="T3" fmla="*/ 6 h 143"/>
                <a:gd name="T4" fmla="*/ 111 w 176"/>
                <a:gd name="T5" fmla="*/ 23 h 143"/>
                <a:gd name="T6" fmla="*/ 96 w 176"/>
                <a:gd name="T7" fmla="*/ 23 h 143"/>
                <a:gd name="T8" fmla="*/ 69 w 176"/>
                <a:gd name="T9" fmla="*/ 4 h 143"/>
                <a:gd name="T10" fmla="*/ 58 w 176"/>
                <a:gd name="T11" fmla="*/ 0 h 143"/>
                <a:gd name="T12" fmla="*/ 51 w 176"/>
                <a:gd name="T13" fmla="*/ 13 h 143"/>
                <a:gd name="T14" fmla="*/ 62 w 176"/>
                <a:gd name="T15" fmla="*/ 28 h 143"/>
                <a:gd name="T16" fmla="*/ 35 w 176"/>
                <a:gd name="T17" fmla="*/ 26 h 143"/>
                <a:gd name="T18" fmla="*/ 11 w 176"/>
                <a:gd name="T19" fmla="*/ 19 h 143"/>
                <a:gd name="T20" fmla="*/ 23 w 176"/>
                <a:gd name="T21" fmla="*/ 47 h 143"/>
                <a:gd name="T22" fmla="*/ 35 w 176"/>
                <a:gd name="T23" fmla="*/ 75 h 143"/>
                <a:gd name="T24" fmla="*/ 57 w 176"/>
                <a:gd name="T25" fmla="*/ 101 h 143"/>
                <a:gd name="T26" fmla="*/ 64 w 176"/>
                <a:gd name="T27" fmla="*/ 119 h 143"/>
                <a:gd name="T28" fmla="*/ 106 w 176"/>
                <a:gd name="T29" fmla="*/ 93 h 143"/>
                <a:gd name="T30" fmla="*/ 113 w 176"/>
                <a:gd name="T31" fmla="*/ 125 h 143"/>
                <a:gd name="T32" fmla="*/ 138 w 176"/>
                <a:gd name="T33" fmla="*/ 143 h 143"/>
                <a:gd name="T34" fmla="*/ 144 w 176"/>
                <a:gd name="T35" fmla="*/ 122 h 143"/>
                <a:gd name="T36" fmla="*/ 165 w 176"/>
                <a:gd name="T37" fmla="*/ 47 h 143"/>
                <a:gd name="T38" fmla="*/ 17 w 176"/>
                <a:gd name="T39" fmla="*/ 99 h 143"/>
                <a:gd name="T40" fmla="*/ 0 w 176"/>
                <a:gd name="T41" fmla="*/ 91 h 143"/>
                <a:gd name="T42" fmla="*/ 12 w 176"/>
                <a:gd name="T43" fmla="*/ 109 h 143"/>
                <a:gd name="T44" fmla="*/ 35 w 176"/>
                <a:gd name="T45" fmla="*/ 123 h 143"/>
                <a:gd name="T46" fmla="*/ 41 w 176"/>
                <a:gd name="T47" fmla="*/ 123 h 143"/>
                <a:gd name="T48" fmla="*/ 34 w 176"/>
                <a:gd name="T49" fmla="*/ 105 h 143"/>
                <a:gd name="T50" fmla="*/ 17 w 176"/>
                <a:gd name="T51" fmla="*/ 9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6" h="143">
                  <a:moveTo>
                    <a:pt x="165" y="47"/>
                  </a:moveTo>
                  <a:cubicBezTo>
                    <a:pt x="161" y="39"/>
                    <a:pt x="148" y="24"/>
                    <a:pt x="134" y="6"/>
                  </a:cubicBezTo>
                  <a:cubicBezTo>
                    <a:pt x="130" y="19"/>
                    <a:pt x="114" y="16"/>
                    <a:pt x="111" y="23"/>
                  </a:cubicBezTo>
                  <a:cubicBezTo>
                    <a:pt x="108" y="31"/>
                    <a:pt x="100" y="22"/>
                    <a:pt x="96" y="23"/>
                  </a:cubicBezTo>
                  <a:cubicBezTo>
                    <a:pt x="91" y="25"/>
                    <a:pt x="80" y="6"/>
                    <a:pt x="69" y="4"/>
                  </a:cubicBezTo>
                  <a:cubicBezTo>
                    <a:pt x="66" y="4"/>
                    <a:pt x="62" y="2"/>
                    <a:pt x="58" y="0"/>
                  </a:cubicBezTo>
                  <a:cubicBezTo>
                    <a:pt x="53" y="5"/>
                    <a:pt x="49" y="10"/>
                    <a:pt x="51" y="13"/>
                  </a:cubicBezTo>
                  <a:cubicBezTo>
                    <a:pt x="54" y="18"/>
                    <a:pt x="68" y="23"/>
                    <a:pt x="62" y="28"/>
                  </a:cubicBezTo>
                  <a:cubicBezTo>
                    <a:pt x="57" y="34"/>
                    <a:pt x="40" y="31"/>
                    <a:pt x="35" y="26"/>
                  </a:cubicBezTo>
                  <a:cubicBezTo>
                    <a:pt x="30" y="21"/>
                    <a:pt x="14" y="13"/>
                    <a:pt x="11" y="19"/>
                  </a:cubicBezTo>
                  <a:cubicBezTo>
                    <a:pt x="8" y="25"/>
                    <a:pt x="25" y="39"/>
                    <a:pt x="23" y="47"/>
                  </a:cubicBezTo>
                  <a:cubicBezTo>
                    <a:pt x="21" y="55"/>
                    <a:pt x="35" y="65"/>
                    <a:pt x="35" y="75"/>
                  </a:cubicBezTo>
                  <a:cubicBezTo>
                    <a:pt x="35" y="85"/>
                    <a:pt x="57" y="93"/>
                    <a:pt x="57" y="101"/>
                  </a:cubicBezTo>
                  <a:cubicBezTo>
                    <a:pt x="57" y="105"/>
                    <a:pt x="61" y="112"/>
                    <a:pt x="64" y="119"/>
                  </a:cubicBezTo>
                  <a:cubicBezTo>
                    <a:pt x="81" y="111"/>
                    <a:pt x="95" y="98"/>
                    <a:pt x="106" y="93"/>
                  </a:cubicBezTo>
                  <a:cubicBezTo>
                    <a:pt x="123" y="84"/>
                    <a:pt x="116" y="119"/>
                    <a:pt x="113" y="125"/>
                  </a:cubicBezTo>
                  <a:cubicBezTo>
                    <a:pt x="111" y="128"/>
                    <a:pt x="124" y="137"/>
                    <a:pt x="138" y="143"/>
                  </a:cubicBezTo>
                  <a:cubicBezTo>
                    <a:pt x="138" y="135"/>
                    <a:pt x="140" y="128"/>
                    <a:pt x="144" y="122"/>
                  </a:cubicBezTo>
                  <a:cubicBezTo>
                    <a:pt x="162" y="100"/>
                    <a:pt x="176" y="66"/>
                    <a:pt x="165" y="47"/>
                  </a:cubicBezTo>
                  <a:close/>
                  <a:moveTo>
                    <a:pt x="17" y="99"/>
                  </a:moveTo>
                  <a:cubicBezTo>
                    <a:pt x="14" y="97"/>
                    <a:pt x="7" y="92"/>
                    <a:pt x="0" y="91"/>
                  </a:cubicBezTo>
                  <a:cubicBezTo>
                    <a:pt x="2" y="97"/>
                    <a:pt x="2" y="105"/>
                    <a:pt x="12" y="109"/>
                  </a:cubicBezTo>
                  <a:cubicBezTo>
                    <a:pt x="27" y="116"/>
                    <a:pt x="5" y="119"/>
                    <a:pt x="35" y="123"/>
                  </a:cubicBezTo>
                  <a:cubicBezTo>
                    <a:pt x="37" y="123"/>
                    <a:pt x="39" y="123"/>
                    <a:pt x="41" y="123"/>
                  </a:cubicBezTo>
                  <a:cubicBezTo>
                    <a:pt x="42" y="116"/>
                    <a:pt x="42" y="113"/>
                    <a:pt x="34" y="105"/>
                  </a:cubicBezTo>
                  <a:cubicBezTo>
                    <a:pt x="25" y="95"/>
                    <a:pt x="22" y="101"/>
                    <a:pt x="17"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1" name="Freeform 175"/>
            <p:cNvSpPr>
              <a:spLocks/>
            </p:cNvSpPr>
            <p:nvPr/>
          </p:nvSpPr>
          <p:spPr bwMode="auto">
            <a:xfrm>
              <a:off x="14438313" y="7380288"/>
              <a:ext cx="654050" cy="468313"/>
            </a:xfrm>
            <a:custGeom>
              <a:avLst/>
              <a:gdLst>
                <a:gd name="T0" fmla="*/ 487 w 505"/>
                <a:gd name="T1" fmla="*/ 51 h 362"/>
                <a:gd name="T2" fmla="*/ 474 w 505"/>
                <a:gd name="T3" fmla="*/ 41 h 362"/>
                <a:gd name="T4" fmla="*/ 435 w 505"/>
                <a:gd name="T5" fmla="*/ 66 h 362"/>
                <a:gd name="T6" fmla="*/ 417 w 505"/>
                <a:gd name="T7" fmla="*/ 73 h 362"/>
                <a:gd name="T8" fmla="*/ 400 w 505"/>
                <a:gd name="T9" fmla="*/ 72 h 362"/>
                <a:gd name="T10" fmla="*/ 398 w 505"/>
                <a:gd name="T11" fmla="*/ 30 h 362"/>
                <a:gd name="T12" fmla="*/ 385 w 505"/>
                <a:gd name="T13" fmla="*/ 1 h 362"/>
                <a:gd name="T14" fmla="*/ 353 w 505"/>
                <a:gd name="T15" fmla="*/ 32 h 362"/>
                <a:gd name="T16" fmla="*/ 319 w 505"/>
                <a:gd name="T17" fmla="*/ 48 h 362"/>
                <a:gd name="T18" fmla="*/ 283 w 505"/>
                <a:gd name="T19" fmla="*/ 58 h 362"/>
                <a:gd name="T20" fmla="*/ 253 w 505"/>
                <a:gd name="T21" fmla="*/ 50 h 362"/>
                <a:gd name="T22" fmla="*/ 224 w 505"/>
                <a:gd name="T23" fmla="*/ 40 h 362"/>
                <a:gd name="T24" fmla="*/ 194 w 505"/>
                <a:gd name="T25" fmla="*/ 34 h 362"/>
                <a:gd name="T26" fmla="*/ 167 w 505"/>
                <a:gd name="T27" fmla="*/ 51 h 362"/>
                <a:gd name="T28" fmla="*/ 146 w 505"/>
                <a:gd name="T29" fmla="*/ 86 h 362"/>
                <a:gd name="T30" fmla="*/ 96 w 505"/>
                <a:gd name="T31" fmla="*/ 115 h 362"/>
                <a:gd name="T32" fmla="*/ 65 w 505"/>
                <a:gd name="T33" fmla="*/ 126 h 362"/>
                <a:gd name="T34" fmla="*/ 40 w 505"/>
                <a:gd name="T35" fmla="*/ 119 h 362"/>
                <a:gd name="T36" fmla="*/ 25 w 505"/>
                <a:gd name="T37" fmla="*/ 136 h 362"/>
                <a:gd name="T38" fmla="*/ 11 w 505"/>
                <a:gd name="T39" fmla="*/ 164 h 362"/>
                <a:gd name="T40" fmla="*/ 7 w 505"/>
                <a:gd name="T41" fmla="*/ 194 h 362"/>
                <a:gd name="T42" fmla="*/ 7 w 505"/>
                <a:gd name="T43" fmla="*/ 232 h 362"/>
                <a:gd name="T44" fmla="*/ 12 w 505"/>
                <a:gd name="T45" fmla="*/ 272 h 362"/>
                <a:gd name="T46" fmla="*/ 47 w 505"/>
                <a:gd name="T47" fmla="*/ 290 h 362"/>
                <a:gd name="T48" fmla="*/ 11 w 505"/>
                <a:gd name="T49" fmla="*/ 340 h 362"/>
                <a:gd name="T50" fmla="*/ 18 w 505"/>
                <a:gd name="T51" fmla="*/ 352 h 362"/>
                <a:gd name="T52" fmla="*/ 72 w 505"/>
                <a:gd name="T53" fmla="*/ 358 h 362"/>
                <a:gd name="T54" fmla="*/ 214 w 505"/>
                <a:gd name="T55" fmla="*/ 340 h 362"/>
                <a:gd name="T56" fmla="*/ 211 w 505"/>
                <a:gd name="T57" fmla="*/ 305 h 362"/>
                <a:gd name="T58" fmla="*/ 239 w 505"/>
                <a:gd name="T59" fmla="*/ 288 h 362"/>
                <a:gd name="T60" fmla="*/ 263 w 505"/>
                <a:gd name="T61" fmla="*/ 282 h 362"/>
                <a:gd name="T62" fmla="*/ 300 w 505"/>
                <a:gd name="T63" fmla="*/ 269 h 362"/>
                <a:gd name="T64" fmla="*/ 317 w 505"/>
                <a:gd name="T65" fmla="*/ 254 h 362"/>
                <a:gd name="T66" fmla="*/ 328 w 505"/>
                <a:gd name="T67" fmla="*/ 216 h 362"/>
                <a:gd name="T68" fmla="*/ 352 w 505"/>
                <a:gd name="T69" fmla="*/ 202 h 362"/>
                <a:gd name="T70" fmla="*/ 341 w 505"/>
                <a:gd name="T71" fmla="*/ 179 h 362"/>
                <a:gd name="T72" fmla="*/ 380 w 505"/>
                <a:gd name="T73" fmla="*/ 180 h 362"/>
                <a:gd name="T74" fmla="*/ 383 w 505"/>
                <a:gd name="T75" fmla="*/ 152 h 362"/>
                <a:gd name="T76" fmla="*/ 400 w 505"/>
                <a:gd name="T77" fmla="*/ 127 h 362"/>
                <a:gd name="T78" fmla="*/ 394 w 505"/>
                <a:gd name="T79" fmla="*/ 106 h 362"/>
                <a:gd name="T80" fmla="*/ 399 w 505"/>
                <a:gd name="T81" fmla="*/ 88 h 362"/>
                <a:gd name="T82" fmla="*/ 404 w 505"/>
                <a:gd name="T83" fmla="*/ 86 h 362"/>
                <a:gd name="T84" fmla="*/ 422 w 505"/>
                <a:gd name="T85" fmla="*/ 80 h 362"/>
                <a:gd name="T86" fmla="*/ 470 w 505"/>
                <a:gd name="T87" fmla="*/ 66 h 362"/>
                <a:gd name="T88" fmla="*/ 505 w 505"/>
                <a:gd name="T89" fmla="*/ 55 h 362"/>
                <a:gd name="T90" fmla="*/ 487 w 505"/>
                <a:gd name="T91" fmla="*/ 51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5" h="362">
                  <a:moveTo>
                    <a:pt x="487" y="51"/>
                  </a:moveTo>
                  <a:cubicBezTo>
                    <a:pt x="480" y="52"/>
                    <a:pt x="481" y="46"/>
                    <a:pt x="474" y="41"/>
                  </a:cubicBezTo>
                  <a:cubicBezTo>
                    <a:pt x="467" y="38"/>
                    <a:pt x="449" y="54"/>
                    <a:pt x="435" y="66"/>
                  </a:cubicBezTo>
                  <a:cubicBezTo>
                    <a:pt x="429" y="69"/>
                    <a:pt x="423" y="71"/>
                    <a:pt x="417" y="73"/>
                  </a:cubicBezTo>
                  <a:cubicBezTo>
                    <a:pt x="409" y="75"/>
                    <a:pt x="403" y="76"/>
                    <a:pt x="400" y="72"/>
                  </a:cubicBezTo>
                  <a:cubicBezTo>
                    <a:pt x="392" y="62"/>
                    <a:pt x="414" y="37"/>
                    <a:pt x="398" y="30"/>
                  </a:cubicBezTo>
                  <a:cubicBezTo>
                    <a:pt x="383" y="23"/>
                    <a:pt x="397" y="3"/>
                    <a:pt x="385" y="1"/>
                  </a:cubicBezTo>
                  <a:cubicBezTo>
                    <a:pt x="372" y="0"/>
                    <a:pt x="353" y="22"/>
                    <a:pt x="353" y="32"/>
                  </a:cubicBezTo>
                  <a:cubicBezTo>
                    <a:pt x="353" y="41"/>
                    <a:pt x="319" y="39"/>
                    <a:pt x="319" y="48"/>
                  </a:cubicBezTo>
                  <a:cubicBezTo>
                    <a:pt x="319" y="58"/>
                    <a:pt x="289" y="47"/>
                    <a:pt x="283" y="58"/>
                  </a:cubicBezTo>
                  <a:cubicBezTo>
                    <a:pt x="278" y="69"/>
                    <a:pt x="262" y="50"/>
                    <a:pt x="253" y="50"/>
                  </a:cubicBezTo>
                  <a:cubicBezTo>
                    <a:pt x="243" y="50"/>
                    <a:pt x="236" y="36"/>
                    <a:pt x="224" y="40"/>
                  </a:cubicBezTo>
                  <a:cubicBezTo>
                    <a:pt x="211" y="44"/>
                    <a:pt x="204" y="36"/>
                    <a:pt x="194" y="34"/>
                  </a:cubicBezTo>
                  <a:cubicBezTo>
                    <a:pt x="185" y="33"/>
                    <a:pt x="178" y="55"/>
                    <a:pt x="167" y="51"/>
                  </a:cubicBezTo>
                  <a:cubicBezTo>
                    <a:pt x="155" y="47"/>
                    <a:pt x="150" y="72"/>
                    <a:pt x="146" y="86"/>
                  </a:cubicBezTo>
                  <a:cubicBezTo>
                    <a:pt x="142" y="100"/>
                    <a:pt x="94" y="100"/>
                    <a:pt x="96" y="115"/>
                  </a:cubicBezTo>
                  <a:cubicBezTo>
                    <a:pt x="97" y="130"/>
                    <a:pt x="68" y="136"/>
                    <a:pt x="65" y="126"/>
                  </a:cubicBezTo>
                  <a:cubicBezTo>
                    <a:pt x="62" y="116"/>
                    <a:pt x="44" y="122"/>
                    <a:pt x="40" y="119"/>
                  </a:cubicBezTo>
                  <a:cubicBezTo>
                    <a:pt x="36" y="116"/>
                    <a:pt x="24" y="122"/>
                    <a:pt x="25" y="136"/>
                  </a:cubicBezTo>
                  <a:cubicBezTo>
                    <a:pt x="26" y="150"/>
                    <a:pt x="12" y="158"/>
                    <a:pt x="11" y="164"/>
                  </a:cubicBezTo>
                  <a:cubicBezTo>
                    <a:pt x="10" y="169"/>
                    <a:pt x="1" y="186"/>
                    <a:pt x="7" y="194"/>
                  </a:cubicBezTo>
                  <a:cubicBezTo>
                    <a:pt x="12" y="203"/>
                    <a:pt x="0" y="216"/>
                    <a:pt x="7" y="232"/>
                  </a:cubicBezTo>
                  <a:cubicBezTo>
                    <a:pt x="14" y="247"/>
                    <a:pt x="10" y="266"/>
                    <a:pt x="12" y="272"/>
                  </a:cubicBezTo>
                  <a:cubicBezTo>
                    <a:pt x="15" y="278"/>
                    <a:pt x="42" y="275"/>
                    <a:pt x="47" y="290"/>
                  </a:cubicBezTo>
                  <a:cubicBezTo>
                    <a:pt x="53" y="305"/>
                    <a:pt x="12" y="332"/>
                    <a:pt x="11" y="340"/>
                  </a:cubicBezTo>
                  <a:cubicBezTo>
                    <a:pt x="10" y="343"/>
                    <a:pt x="14" y="347"/>
                    <a:pt x="18" y="352"/>
                  </a:cubicBezTo>
                  <a:cubicBezTo>
                    <a:pt x="34" y="352"/>
                    <a:pt x="54" y="354"/>
                    <a:pt x="72" y="358"/>
                  </a:cubicBezTo>
                  <a:cubicBezTo>
                    <a:pt x="95" y="362"/>
                    <a:pt x="212" y="344"/>
                    <a:pt x="214" y="340"/>
                  </a:cubicBezTo>
                  <a:cubicBezTo>
                    <a:pt x="216" y="336"/>
                    <a:pt x="210" y="310"/>
                    <a:pt x="211" y="305"/>
                  </a:cubicBezTo>
                  <a:cubicBezTo>
                    <a:pt x="212" y="299"/>
                    <a:pt x="226" y="287"/>
                    <a:pt x="239" y="288"/>
                  </a:cubicBezTo>
                  <a:cubicBezTo>
                    <a:pt x="251" y="289"/>
                    <a:pt x="263" y="291"/>
                    <a:pt x="263" y="282"/>
                  </a:cubicBezTo>
                  <a:cubicBezTo>
                    <a:pt x="263" y="272"/>
                    <a:pt x="297" y="261"/>
                    <a:pt x="300" y="269"/>
                  </a:cubicBezTo>
                  <a:cubicBezTo>
                    <a:pt x="303" y="278"/>
                    <a:pt x="316" y="274"/>
                    <a:pt x="317" y="254"/>
                  </a:cubicBezTo>
                  <a:cubicBezTo>
                    <a:pt x="318" y="233"/>
                    <a:pt x="316" y="217"/>
                    <a:pt x="328" y="216"/>
                  </a:cubicBezTo>
                  <a:cubicBezTo>
                    <a:pt x="341" y="215"/>
                    <a:pt x="353" y="208"/>
                    <a:pt x="352" y="202"/>
                  </a:cubicBezTo>
                  <a:cubicBezTo>
                    <a:pt x="351" y="195"/>
                    <a:pt x="336" y="183"/>
                    <a:pt x="341" y="179"/>
                  </a:cubicBezTo>
                  <a:cubicBezTo>
                    <a:pt x="345" y="175"/>
                    <a:pt x="376" y="189"/>
                    <a:pt x="380" y="180"/>
                  </a:cubicBezTo>
                  <a:cubicBezTo>
                    <a:pt x="384" y="170"/>
                    <a:pt x="378" y="160"/>
                    <a:pt x="383" y="152"/>
                  </a:cubicBezTo>
                  <a:cubicBezTo>
                    <a:pt x="388" y="143"/>
                    <a:pt x="401" y="135"/>
                    <a:pt x="400" y="127"/>
                  </a:cubicBezTo>
                  <a:cubicBezTo>
                    <a:pt x="399" y="118"/>
                    <a:pt x="401" y="113"/>
                    <a:pt x="394" y="106"/>
                  </a:cubicBezTo>
                  <a:cubicBezTo>
                    <a:pt x="386" y="99"/>
                    <a:pt x="389" y="89"/>
                    <a:pt x="399" y="88"/>
                  </a:cubicBezTo>
                  <a:cubicBezTo>
                    <a:pt x="400" y="88"/>
                    <a:pt x="402" y="87"/>
                    <a:pt x="404" y="86"/>
                  </a:cubicBezTo>
                  <a:cubicBezTo>
                    <a:pt x="411" y="85"/>
                    <a:pt x="417" y="83"/>
                    <a:pt x="422" y="80"/>
                  </a:cubicBezTo>
                  <a:cubicBezTo>
                    <a:pt x="435" y="70"/>
                    <a:pt x="460" y="62"/>
                    <a:pt x="470" y="66"/>
                  </a:cubicBezTo>
                  <a:cubicBezTo>
                    <a:pt x="478" y="68"/>
                    <a:pt x="495" y="66"/>
                    <a:pt x="505" y="55"/>
                  </a:cubicBezTo>
                  <a:cubicBezTo>
                    <a:pt x="499" y="52"/>
                    <a:pt x="491" y="51"/>
                    <a:pt x="487"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2" name="Freeform 176"/>
            <p:cNvSpPr>
              <a:spLocks/>
            </p:cNvSpPr>
            <p:nvPr/>
          </p:nvSpPr>
          <p:spPr bwMode="auto">
            <a:xfrm>
              <a:off x="14462126" y="7451725"/>
              <a:ext cx="754063" cy="679450"/>
            </a:xfrm>
            <a:custGeom>
              <a:avLst/>
              <a:gdLst>
                <a:gd name="T0" fmla="*/ 537 w 582"/>
                <a:gd name="T1" fmla="*/ 28 h 525"/>
                <a:gd name="T2" fmla="*/ 494 w 582"/>
                <a:gd name="T3" fmla="*/ 4 h 525"/>
                <a:gd name="T4" fmla="*/ 452 w 582"/>
                <a:gd name="T5" fmla="*/ 11 h 525"/>
                <a:gd name="T6" fmla="*/ 386 w 582"/>
                <a:gd name="T7" fmla="*/ 31 h 525"/>
                <a:gd name="T8" fmla="*/ 376 w 582"/>
                <a:gd name="T9" fmla="*/ 51 h 525"/>
                <a:gd name="T10" fmla="*/ 365 w 582"/>
                <a:gd name="T11" fmla="*/ 97 h 525"/>
                <a:gd name="T12" fmla="*/ 323 w 582"/>
                <a:gd name="T13" fmla="*/ 124 h 525"/>
                <a:gd name="T14" fmla="*/ 310 w 582"/>
                <a:gd name="T15" fmla="*/ 161 h 525"/>
                <a:gd name="T16" fmla="*/ 282 w 582"/>
                <a:gd name="T17" fmla="*/ 214 h 525"/>
                <a:gd name="T18" fmla="*/ 221 w 582"/>
                <a:gd name="T19" fmla="*/ 233 h 525"/>
                <a:gd name="T20" fmla="*/ 196 w 582"/>
                <a:gd name="T21" fmla="*/ 285 h 525"/>
                <a:gd name="T22" fmla="*/ 0 w 582"/>
                <a:gd name="T23" fmla="*/ 297 h 525"/>
                <a:gd name="T24" fmla="*/ 53 w 582"/>
                <a:gd name="T25" fmla="*/ 346 h 525"/>
                <a:gd name="T26" fmla="*/ 78 w 582"/>
                <a:gd name="T27" fmla="*/ 411 h 525"/>
                <a:gd name="T28" fmla="*/ 24 w 582"/>
                <a:gd name="T29" fmla="*/ 457 h 525"/>
                <a:gd name="T30" fmla="*/ 90 w 582"/>
                <a:gd name="T31" fmla="*/ 461 h 525"/>
                <a:gd name="T32" fmla="*/ 174 w 582"/>
                <a:gd name="T33" fmla="*/ 457 h 525"/>
                <a:gd name="T34" fmla="*/ 218 w 582"/>
                <a:gd name="T35" fmla="*/ 484 h 525"/>
                <a:gd name="T36" fmla="*/ 256 w 582"/>
                <a:gd name="T37" fmla="*/ 522 h 525"/>
                <a:gd name="T38" fmla="*/ 264 w 582"/>
                <a:gd name="T39" fmla="*/ 522 h 525"/>
                <a:gd name="T40" fmla="*/ 329 w 582"/>
                <a:gd name="T41" fmla="*/ 499 h 525"/>
                <a:gd name="T42" fmla="*/ 343 w 582"/>
                <a:gd name="T43" fmla="*/ 460 h 525"/>
                <a:gd name="T44" fmla="*/ 305 w 582"/>
                <a:gd name="T45" fmla="*/ 399 h 525"/>
                <a:gd name="T46" fmla="*/ 358 w 582"/>
                <a:gd name="T47" fmla="*/ 368 h 525"/>
                <a:gd name="T48" fmla="*/ 401 w 582"/>
                <a:gd name="T49" fmla="*/ 341 h 525"/>
                <a:gd name="T50" fmla="*/ 444 w 582"/>
                <a:gd name="T51" fmla="*/ 285 h 525"/>
                <a:gd name="T52" fmla="*/ 482 w 582"/>
                <a:gd name="T53" fmla="*/ 249 h 525"/>
                <a:gd name="T54" fmla="*/ 507 w 582"/>
                <a:gd name="T55" fmla="*/ 196 h 525"/>
                <a:gd name="T56" fmla="*/ 469 w 582"/>
                <a:gd name="T57" fmla="*/ 148 h 525"/>
                <a:gd name="T58" fmla="*/ 482 w 582"/>
                <a:gd name="T59" fmla="*/ 95 h 525"/>
                <a:gd name="T60" fmla="*/ 569 w 582"/>
                <a:gd name="T61" fmla="*/ 91 h 525"/>
                <a:gd name="T62" fmla="*/ 554 w 582"/>
                <a:gd name="T63" fmla="*/ 5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2" h="525">
                  <a:moveTo>
                    <a:pt x="554" y="54"/>
                  </a:moveTo>
                  <a:cubicBezTo>
                    <a:pt x="538" y="47"/>
                    <a:pt x="537" y="32"/>
                    <a:pt x="537" y="28"/>
                  </a:cubicBezTo>
                  <a:cubicBezTo>
                    <a:pt x="537" y="24"/>
                    <a:pt x="518" y="12"/>
                    <a:pt x="504" y="2"/>
                  </a:cubicBezTo>
                  <a:cubicBezTo>
                    <a:pt x="503" y="2"/>
                    <a:pt x="499" y="3"/>
                    <a:pt x="494" y="4"/>
                  </a:cubicBezTo>
                  <a:cubicBezTo>
                    <a:pt x="492" y="2"/>
                    <a:pt x="490" y="1"/>
                    <a:pt x="487" y="0"/>
                  </a:cubicBezTo>
                  <a:cubicBezTo>
                    <a:pt x="477" y="11"/>
                    <a:pt x="460" y="13"/>
                    <a:pt x="452" y="11"/>
                  </a:cubicBezTo>
                  <a:cubicBezTo>
                    <a:pt x="442" y="7"/>
                    <a:pt x="417" y="15"/>
                    <a:pt x="404" y="25"/>
                  </a:cubicBezTo>
                  <a:cubicBezTo>
                    <a:pt x="399" y="28"/>
                    <a:pt x="393" y="30"/>
                    <a:pt x="386" y="31"/>
                  </a:cubicBezTo>
                  <a:cubicBezTo>
                    <a:pt x="384" y="32"/>
                    <a:pt x="382" y="33"/>
                    <a:pt x="381" y="33"/>
                  </a:cubicBezTo>
                  <a:cubicBezTo>
                    <a:pt x="371" y="34"/>
                    <a:pt x="368" y="44"/>
                    <a:pt x="376" y="51"/>
                  </a:cubicBezTo>
                  <a:cubicBezTo>
                    <a:pt x="383" y="58"/>
                    <a:pt x="381" y="63"/>
                    <a:pt x="382" y="72"/>
                  </a:cubicBezTo>
                  <a:cubicBezTo>
                    <a:pt x="383" y="80"/>
                    <a:pt x="370" y="88"/>
                    <a:pt x="365" y="97"/>
                  </a:cubicBezTo>
                  <a:cubicBezTo>
                    <a:pt x="360" y="105"/>
                    <a:pt x="366" y="115"/>
                    <a:pt x="362" y="125"/>
                  </a:cubicBezTo>
                  <a:cubicBezTo>
                    <a:pt x="358" y="134"/>
                    <a:pt x="327" y="120"/>
                    <a:pt x="323" y="124"/>
                  </a:cubicBezTo>
                  <a:cubicBezTo>
                    <a:pt x="318" y="128"/>
                    <a:pt x="333" y="140"/>
                    <a:pt x="334" y="147"/>
                  </a:cubicBezTo>
                  <a:cubicBezTo>
                    <a:pt x="335" y="153"/>
                    <a:pt x="323" y="160"/>
                    <a:pt x="310" y="161"/>
                  </a:cubicBezTo>
                  <a:cubicBezTo>
                    <a:pt x="298" y="162"/>
                    <a:pt x="300" y="178"/>
                    <a:pt x="299" y="199"/>
                  </a:cubicBezTo>
                  <a:cubicBezTo>
                    <a:pt x="298" y="219"/>
                    <a:pt x="285" y="223"/>
                    <a:pt x="282" y="214"/>
                  </a:cubicBezTo>
                  <a:cubicBezTo>
                    <a:pt x="279" y="206"/>
                    <a:pt x="245" y="217"/>
                    <a:pt x="245" y="227"/>
                  </a:cubicBezTo>
                  <a:cubicBezTo>
                    <a:pt x="245" y="236"/>
                    <a:pt x="233" y="234"/>
                    <a:pt x="221" y="233"/>
                  </a:cubicBezTo>
                  <a:cubicBezTo>
                    <a:pt x="208" y="232"/>
                    <a:pt x="194" y="244"/>
                    <a:pt x="193" y="250"/>
                  </a:cubicBezTo>
                  <a:cubicBezTo>
                    <a:pt x="192" y="255"/>
                    <a:pt x="198" y="281"/>
                    <a:pt x="196" y="285"/>
                  </a:cubicBezTo>
                  <a:cubicBezTo>
                    <a:pt x="194" y="289"/>
                    <a:pt x="77" y="307"/>
                    <a:pt x="54" y="303"/>
                  </a:cubicBezTo>
                  <a:cubicBezTo>
                    <a:pt x="36" y="299"/>
                    <a:pt x="16" y="297"/>
                    <a:pt x="0" y="297"/>
                  </a:cubicBezTo>
                  <a:cubicBezTo>
                    <a:pt x="6" y="303"/>
                    <a:pt x="14" y="309"/>
                    <a:pt x="17" y="316"/>
                  </a:cubicBezTo>
                  <a:cubicBezTo>
                    <a:pt x="21" y="328"/>
                    <a:pt x="36" y="339"/>
                    <a:pt x="53" y="346"/>
                  </a:cubicBezTo>
                  <a:cubicBezTo>
                    <a:pt x="69" y="353"/>
                    <a:pt x="61" y="382"/>
                    <a:pt x="69" y="385"/>
                  </a:cubicBezTo>
                  <a:cubicBezTo>
                    <a:pt x="78" y="388"/>
                    <a:pt x="89" y="410"/>
                    <a:pt x="78" y="411"/>
                  </a:cubicBezTo>
                  <a:cubicBezTo>
                    <a:pt x="67" y="413"/>
                    <a:pt x="57" y="416"/>
                    <a:pt x="46" y="421"/>
                  </a:cubicBezTo>
                  <a:cubicBezTo>
                    <a:pt x="35" y="427"/>
                    <a:pt x="22" y="441"/>
                    <a:pt x="24" y="457"/>
                  </a:cubicBezTo>
                  <a:cubicBezTo>
                    <a:pt x="24" y="459"/>
                    <a:pt x="24" y="462"/>
                    <a:pt x="24" y="466"/>
                  </a:cubicBezTo>
                  <a:cubicBezTo>
                    <a:pt x="53" y="467"/>
                    <a:pt x="86" y="465"/>
                    <a:pt x="90" y="461"/>
                  </a:cubicBezTo>
                  <a:cubicBezTo>
                    <a:pt x="96" y="455"/>
                    <a:pt x="109" y="452"/>
                    <a:pt x="117" y="457"/>
                  </a:cubicBezTo>
                  <a:cubicBezTo>
                    <a:pt x="125" y="462"/>
                    <a:pt x="160" y="464"/>
                    <a:pt x="174" y="457"/>
                  </a:cubicBezTo>
                  <a:cubicBezTo>
                    <a:pt x="191" y="447"/>
                    <a:pt x="201" y="457"/>
                    <a:pt x="202" y="465"/>
                  </a:cubicBezTo>
                  <a:cubicBezTo>
                    <a:pt x="202" y="473"/>
                    <a:pt x="210" y="477"/>
                    <a:pt x="218" y="484"/>
                  </a:cubicBezTo>
                  <a:cubicBezTo>
                    <a:pt x="226" y="491"/>
                    <a:pt x="220" y="500"/>
                    <a:pt x="225" y="508"/>
                  </a:cubicBezTo>
                  <a:cubicBezTo>
                    <a:pt x="230" y="516"/>
                    <a:pt x="241" y="515"/>
                    <a:pt x="256" y="522"/>
                  </a:cubicBezTo>
                  <a:cubicBezTo>
                    <a:pt x="258" y="522"/>
                    <a:pt x="260" y="524"/>
                    <a:pt x="262" y="525"/>
                  </a:cubicBezTo>
                  <a:cubicBezTo>
                    <a:pt x="263" y="524"/>
                    <a:pt x="263" y="523"/>
                    <a:pt x="264" y="522"/>
                  </a:cubicBezTo>
                  <a:cubicBezTo>
                    <a:pt x="272" y="513"/>
                    <a:pt x="274" y="496"/>
                    <a:pt x="296" y="500"/>
                  </a:cubicBezTo>
                  <a:cubicBezTo>
                    <a:pt x="318" y="504"/>
                    <a:pt x="317" y="496"/>
                    <a:pt x="329" y="499"/>
                  </a:cubicBezTo>
                  <a:cubicBezTo>
                    <a:pt x="342" y="502"/>
                    <a:pt x="350" y="500"/>
                    <a:pt x="355" y="492"/>
                  </a:cubicBezTo>
                  <a:cubicBezTo>
                    <a:pt x="361" y="484"/>
                    <a:pt x="350" y="467"/>
                    <a:pt x="343" y="460"/>
                  </a:cubicBezTo>
                  <a:cubicBezTo>
                    <a:pt x="336" y="453"/>
                    <a:pt x="326" y="438"/>
                    <a:pt x="328" y="424"/>
                  </a:cubicBezTo>
                  <a:cubicBezTo>
                    <a:pt x="329" y="410"/>
                    <a:pt x="305" y="410"/>
                    <a:pt x="305" y="399"/>
                  </a:cubicBezTo>
                  <a:cubicBezTo>
                    <a:pt x="305" y="388"/>
                    <a:pt x="328" y="370"/>
                    <a:pt x="332" y="366"/>
                  </a:cubicBezTo>
                  <a:cubicBezTo>
                    <a:pt x="336" y="361"/>
                    <a:pt x="354" y="377"/>
                    <a:pt x="358" y="368"/>
                  </a:cubicBezTo>
                  <a:cubicBezTo>
                    <a:pt x="362" y="360"/>
                    <a:pt x="375" y="366"/>
                    <a:pt x="382" y="367"/>
                  </a:cubicBezTo>
                  <a:cubicBezTo>
                    <a:pt x="389" y="368"/>
                    <a:pt x="400" y="353"/>
                    <a:pt x="401" y="341"/>
                  </a:cubicBezTo>
                  <a:cubicBezTo>
                    <a:pt x="403" y="328"/>
                    <a:pt x="426" y="327"/>
                    <a:pt x="430" y="323"/>
                  </a:cubicBezTo>
                  <a:cubicBezTo>
                    <a:pt x="435" y="318"/>
                    <a:pt x="442" y="291"/>
                    <a:pt x="444" y="285"/>
                  </a:cubicBezTo>
                  <a:cubicBezTo>
                    <a:pt x="447" y="279"/>
                    <a:pt x="465" y="284"/>
                    <a:pt x="465" y="268"/>
                  </a:cubicBezTo>
                  <a:cubicBezTo>
                    <a:pt x="465" y="253"/>
                    <a:pt x="474" y="250"/>
                    <a:pt x="482" y="249"/>
                  </a:cubicBezTo>
                  <a:cubicBezTo>
                    <a:pt x="490" y="248"/>
                    <a:pt x="487" y="234"/>
                    <a:pt x="489" y="223"/>
                  </a:cubicBezTo>
                  <a:cubicBezTo>
                    <a:pt x="490" y="211"/>
                    <a:pt x="496" y="199"/>
                    <a:pt x="507" y="196"/>
                  </a:cubicBezTo>
                  <a:cubicBezTo>
                    <a:pt x="518" y="193"/>
                    <a:pt x="503" y="178"/>
                    <a:pt x="490" y="181"/>
                  </a:cubicBezTo>
                  <a:cubicBezTo>
                    <a:pt x="478" y="184"/>
                    <a:pt x="469" y="148"/>
                    <a:pt x="469" y="148"/>
                  </a:cubicBezTo>
                  <a:cubicBezTo>
                    <a:pt x="469" y="148"/>
                    <a:pt x="471" y="118"/>
                    <a:pt x="464" y="114"/>
                  </a:cubicBezTo>
                  <a:cubicBezTo>
                    <a:pt x="457" y="110"/>
                    <a:pt x="467" y="95"/>
                    <a:pt x="482" y="95"/>
                  </a:cubicBezTo>
                  <a:cubicBezTo>
                    <a:pt x="497" y="95"/>
                    <a:pt x="525" y="111"/>
                    <a:pt x="535" y="104"/>
                  </a:cubicBezTo>
                  <a:cubicBezTo>
                    <a:pt x="544" y="98"/>
                    <a:pt x="564" y="93"/>
                    <a:pt x="569" y="91"/>
                  </a:cubicBezTo>
                  <a:cubicBezTo>
                    <a:pt x="574" y="88"/>
                    <a:pt x="579" y="75"/>
                    <a:pt x="582" y="69"/>
                  </a:cubicBezTo>
                  <a:cubicBezTo>
                    <a:pt x="575" y="65"/>
                    <a:pt x="565" y="59"/>
                    <a:pt x="554" y="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3" name="Freeform 177"/>
            <p:cNvSpPr>
              <a:spLocks noEditPoints="1"/>
            </p:cNvSpPr>
            <p:nvPr/>
          </p:nvSpPr>
          <p:spPr bwMode="auto">
            <a:xfrm>
              <a:off x="15970251" y="8967788"/>
              <a:ext cx="2097088" cy="763588"/>
            </a:xfrm>
            <a:custGeom>
              <a:avLst/>
              <a:gdLst>
                <a:gd name="T0" fmla="*/ 120 w 1619"/>
                <a:gd name="T1" fmla="*/ 250 h 589"/>
                <a:gd name="T2" fmla="*/ 460 w 1619"/>
                <a:gd name="T3" fmla="*/ 313 h 589"/>
                <a:gd name="T4" fmla="*/ 69 w 1619"/>
                <a:gd name="T5" fmla="*/ 160 h 589"/>
                <a:gd name="T6" fmla="*/ 868 w 1619"/>
                <a:gd name="T7" fmla="*/ 416 h 589"/>
                <a:gd name="T8" fmla="*/ 905 w 1619"/>
                <a:gd name="T9" fmla="*/ 332 h 589"/>
                <a:gd name="T10" fmla="*/ 957 w 1619"/>
                <a:gd name="T11" fmla="*/ 344 h 589"/>
                <a:gd name="T12" fmla="*/ 991 w 1619"/>
                <a:gd name="T13" fmla="*/ 236 h 589"/>
                <a:gd name="T14" fmla="*/ 992 w 1619"/>
                <a:gd name="T15" fmla="*/ 197 h 589"/>
                <a:gd name="T16" fmla="*/ 928 w 1619"/>
                <a:gd name="T17" fmla="*/ 165 h 589"/>
                <a:gd name="T18" fmla="*/ 832 w 1619"/>
                <a:gd name="T19" fmla="*/ 303 h 589"/>
                <a:gd name="T20" fmla="*/ 384 w 1619"/>
                <a:gd name="T21" fmla="*/ 329 h 589"/>
                <a:gd name="T22" fmla="*/ 370 w 1619"/>
                <a:gd name="T23" fmla="*/ 270 h 589"/>
                <a:gd name="T24" fmla="*/ 358 w 1619"/>
                <a:gd name="T25" fmla="*/ 296 h 589"/>
                <a:gd name="T26" fmla="*/ 297 w 1619"/>
                <a:gd name="T27" fmla="*/ 222 h 589"/>
                <a:gd name="T28" fmla="*/ 243 w 1619"/>
                <a:gd name="T29" fmla="*/ 156 h 589"/>
                <a:gd name="T30" fmla="*/ 164 w 1619"/>
                <a:gd name="T31" fmla="*/ 104 h 589"/>
                <a:gd name="T32" fmla="*/ 8 w 1619"/>
                <a:gd name="T33" fmla="*/ 14 h 589"/>
                <a:gd name="T34" fmla="*/ 142 w 1619"/>
                <a:gd name="T35" fmla="*/ 202 h 589"/>
                <a:gd name="T36" fmla="*/ 311 w 1619"/>
                <a:gd name="T37" fmla="*/ 398 h 589"/>
                <a:gd name="T38" fmla="*/ 378 w 1619"/>
                <a:gd name="T39" fmla="*/ 365 h 589"/>
                <a:gd name="T40" fmla="*/ 1165 w 1619"/>
                <a:gd name="T41" fmla="*/ 163 h 589"/>
                <a:gd name="T42" fmla="*/ 1173 w 1619"/>
                <a:gd name="T43" fmla="*/ 199 h 589"/>
                <a:gd name="T44" fmla="*/ 1088 w 1619"/>
                <a:gd name="T45" fmla="*/ 329 h 589"/>
                <a:gd name="T46" fmla="*/ 865 w 1619"/>
                <a:gd name="T47" fmla="*/ 520 h 589"/>
                <a:gd name="T48" fmla="*/ 1006 w 1619"/>
                <a:gd name="T49" fmla="*/ 504 h 589"/>
                <a:gd name="T50" fmla="*/ 1207 w 1619"/>
                <a:gd name="T51" fmla="*/ 334 h 589"/>
                <a:gd name="T52" fmla="*/ 680 w 1619"/>
                <a:gd name="T53" fmla="*/ 493 h 589"/>
                <a:gd name="T54" fmla="*/ 613 w 1619"/>
                <a:gd name="T55" fmla="*/ 459 h 589"/>
                <a:gd name="T56" fmla="*/ 383 w 1619"/>
                <a:gd name="T57" fmla="*/ 430 h 589"/>
                <a:gd name="T58" fmla="*/ 411 w 1619"/>
                <a:gd name="T59" fmla="*/ 475 h 589"/>
                <a:gd name="T60" fmla="*/ 627 w 1619"/>
                <a:gd name="T61" fmla="*/ 512 h 589"/>
                <a:gd name="T62" fmla="*/ 680 w 1619"/>
                <a:gd name="T63" fmla="*/ 493 h 589"/>
                <a:gd name="T64" fmla="*/ 1410 w 1619"/>
                <a:gd name="T65" fmla="*/ 331 h 589"/>
                <a:gd name="T66" fmla="*/ 1263 w 1619"/>
                <a:gd name="T67" fmla="*/ 256 h 589"/>
                <a:gd name="T68" fmla="*/ 1357 w 1619"/>
                <a:gd name="T69" fmla="*/ 292 h 589"/>
                <a:gd name="T70" fmla="*/ 1303 w 1619"/>
                <a:gd name="T71" fmla="*/ 313 h 589"/>
                <a:gd name="T72" fmla="*/ 1385 w 1619"/>
                <a:gd name="T73" fmla="*/ 355 h 589"/>
                <a:gd name="T74" fmla="*/ 1535 w 1619"/>
                <a:gd name="T75" fmla="*/ 446 h 589"/>
                <a:gd name="T76" fmla="*/ 1582 w 1619"/>
                <a:gd name="T77" fmla="*/ 501 h 589"/>
                <a:gd name="T78" fmla="*/ 1499 w 1619"/>
                <a:gd name="T79" fmla="*/ 266 h 589"/>
                <a:gd name="T80" fmla="*/ 1032 w 1619"/>
                <a:gd name="T81" fmla="*/ 545 h 589"/>
                <a:gd name="T82" fmla="*/ 1048 w 1619"/>
                <a:gd name="T83" fmla="*/ 553 h 589"/>
                <a:gd name="T84" fmla="*/ 1059 w 1619"/>
                <a:gd name="T85" fmla="*/ 542 h 589"/>
                <a:gd name="T86" fmla="*/ 780 w 1619"/>
                <a:gd name="T87" fmla="*/ 208 h 589"/>
                <a:gd name="T88" fmla="*/ 798 w 1619"/>
                <a:gd name="T89" fmla="*/ 122 h 589"/>
                <a:gd name="T90" fmla="*/ 793 w 1619"/>
                <a:gd name="T91" fmla="*/ 62 h 589"/>
                <a:gd name="T92" fmla="*/ 702 w 1619"/>
                <a:gd name="T93" fmla="*/ 110 h 589"/>
                <a:gd name="T94" fmla="*/ 627 w 1619"/>
                <a:gd name="T95" fmla="*/ 158 h 589"/>
                <a:gd name="T96" fmla="*/ 517 w 1619"/>
                <a:gd name="T97" fmla="*/ 162 h 589"/>
                <a:gd name="T98" fmla="*/ 479 w 1619"/>
                <a:gd name="T99" fmla="*/ 188 h 589"/>
                <a:gd name="T100" fmla="*/ 562 w 1619"/>
                <a:gd name="T101" fmla="*/ 319 h 589"/>
                <a:gd name="T102" fmla="*/ 681 w 1619"/>
                <a:gd name="T103" fmla="*/ 348 h 589"/>
                <a:gd name="T104" fmla="*/ 837 w 1619"/>
                <a:gd name="T105" fmla="*/ 553 h 589"/>
                <a:gd name="T106" fmla="*/ 837 w 1619"/>
                <a:gd name="T107" fmla="*/ 553 h 589"/>
                <a:gd name="T108" fmla="*/ 736 w 1619"/>
                <a:gd name="T109" fmla="*/ 525 h 589"/>
                <a:gd name="T110" fmla="*/ 785 w 1619"/>
                <a:gd name="T111" fmla="*/ 502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19" h="589">
                  <a:moveTo>
                    <a:pt x="120" y="250"/>
                  </a:moveTo>
                  <a:cubicBezTo>
                    <a:pt x="117" y="255"/>
                    <a:pt x="129" y="276"/>
                    <a:pt x="136" y="269"/>
                  </a:cubicBezTo>
                  <a:cubicBezTo>
                    <a:pt x="143" y="263"/>
                    <a:pt x="126" y="233"/>
                    <a:pt x="120" y="250"/>
                  </a:cubicBezTo>
                  <a:close/>
                  <a:moveTo>
                    <a:pt x="460" y="313"/>
                  </a:moveTo>
                  <a:cubicBezTo>
                    <a:pt x="460" y="304"/>
                    <a:pt x="433" y="308"/>
                    <a:pt x="441" y="321"/>
                  </a:cubicBezTo>
                  <a:cubicBezTo>
                    <a:pt x="449" y="335"/>
                    <a:pt x="460" y="322"/>
                    <a:pt x="460" y="313"/>
                  </a:cubicBezTo>
                  <a:close/>
                  <a:moveTo>
                    <a:pt x="69" y="160"/>
                  </a:moveTo>
                  <a:cubicBezTo>
                    <a:pt x="66" y="171"/>
                    <a:pt x="78" y="201"/>
                    <a:pt x="90" y="188"/>
                  </a:cubicBezTo>
                  <a:cubicBezTo>
                    <a:pt x="103" y="176"/>
                    <a:pt x="71" y="150"/>
                    <a:pt x="69" y="160"/>
                  </a:cubicBezTo>
                  <a:close/>
                  <a:moveTo>
                    <a:pt x="854" y="338"/>
                  </a:moveTo>
                  <a:cubicBezTo>
                    <a:pt x="869" y="339"/>
                    <a:pt x="867" y="362"/>
                    <a:pt x="864" y="376"/>
                  </a:cubicBezTo>
                  <a:cubicBezTo>
                    <a:pt x="861" y="389"/>
                    <a:pt x="855" y="421"/>
                    <a:pt x="868" y="416"/>
                  </a:cubicBezTo>
                  <a:cubicBezTo>
                    <a:pt x="885" y="410"/>
                    <a:pt x="895" y="389"/>
                    <a:pt x="886" y="382"/>
                  </a:cubicBezTo>
                  <a:cubicBezTo>
                    <a:pt x="877" y="374"/>
                    <a:pt x="878" y="329"/>
                    <a:pt x="882" y="317"/>
                  </a:cubicBezTo>
                  <a:cubicBezTo>
                    <a:pt x="886" y="306"/>
                    <a:pt x="914" y="314"/>
                    <a:pt x="905" y="332"/>
                  </a:cubicBezTo>
                  <a:cubicBezTo>
                    <a:pt x="895" y="350"/>
                    <a:pt x="922" y="347"/>
                    <a:pt x="922" y="367"/>
                  </a:cubicBezTo>
                  <a:cubicBezTo>
                    <a:pt x="922" y="387"/>
                    <a:pt x="938" y="377"/>
                    <a:pt x="955" y="371"/>
                  </a:cubicBezTo>
                  <a:cubicBezTo>
                    <a:pt x="971" y="366"/>
                    <a:pt x="968" y="357"/>
                    <a:pt x="957" y="344"/>
                  </a:cubicBezTo>
                  <a:cubicBezTo>
                    <a:pt x="945" y="332"/>
                    <a:pt x="965" y="314"/>
                    <a:pt x="949" y="304"/>
                  </a:cubicBezTo>
                  <a:cubicBezTo>
                    <a:pt x="934" y="293"/>
                    <a:pt x="923" y="278"/>
                    <a:pt x="938" y="275"/>
                  </a:cubicBezTo>
                  <a:cubicBezTo>
                    <a:pt x="953" y="272"/>
                    <a:pt x="996" y="247"/>
                    <a:pt x="991" y="236"/>
                  </a:cubicBezTo>
                  <a:cubicBezTo>
                    <a:pt x="986" y="226"/>
                    <a:pt x="925" y="238"/>
                    <a:pt x="919" y="257"/>
                  </a:cubicBezTo>
                  <a:cubicBezTo>
                    <a:pt x="914" y="276"/>
                    <a:pt x="870" y="255"/>
                    <a:pt x="876" y="223"/>
                  </a:cubicBezTo>
                  <a:cubicBezTo>
                    <a:pt x="881" y="190"/>
                    <a:pt x="967" y="185"/>
                    <a:pt x="992" y="197"/>
                  </a:cubicBezTo>
                  <a:cubicBezTo>
                    <a:pt x="1017" y="208"/>
                    <a:pt x="1044" y="178"/>
                    <a:pt x="1053" y="160"/>
                  </a:cubicBezTo>
                  <a:cubicBezTo>
                    <a:pt x="1063" y="143"/>
                    <a:pt x="1034" y="163"/>
                    <a:pt x="1016" y="175"/>
                  </a:cubicBezTo>
                  <a:cubicBezTo>
                    <a:pt x="998" y="186"/>
                    <a:pt x="952" y="174"/>
                    <a:pt x="928" y="165"/>
                  </a:cubicBezTo>
                  <a:cubicBezTo>
                    <a:pt x="904" y="157"/>
                    <a:pt x="905" y="180"/>
                    <a:pt x="885" y="183"/>
                  </a:cubicBezTo>
                  <a:cubicBezTo>
                    <a:pt x="865" y="186"/>
                    <a:pt x="869" y="230"/>
                    <a:pt x="860" y="235"/>
                  </a:cubicBezTo>
                  <a:cubicBezTo>
                    <a:pt x="851" y="240"/>
                    <a:pt x="851" y="273"/>
                    <a:pt x="832" y="303"/>
                  </a:cubicBezTo>
                  <a:cubicBezTo>
                    <a:pt x="813" y="333"/>
                    <a:pt x="838" y="337"/>
                    <a:pt x="854" y="338"/>
                  </a:cubicBezTo>
                  <a:close/>
                  <a:moveTo>
                    <a:pt x="378" y="365"/>
                  </a:moveTo>
                  <a:cubicBezTo>
                    <a:pt x="377" y="351"/>
                    <a:pt x="384" y="336"/>
                    <a:pt x="384" y="329"/>
                  </a:cubicBezTo>
                  <a:cubicBezTo>
                    <a:pt x="384" y="321"/>
                    <a:pt x="389" y="318"/>
                    <a:pt x="398" y="320"/>
                  </a:cubicBezTo>
                  <a:cubicBezTo>
                    <a:pt x="408" y="322"/>
                    <a:pt x="407" y="301"/>
                    <a:pt x="399" y="299"/>
                  </a:cubicBezTo>
                  <a:cubicBezTo>
                    <a:pt x="392" y="296"/>
                    <a:pt x="388" y="270"/>
                    <a:pt x="370" y="270"/>
                  </a:cubicBezTo>
                  <a:cubicBezTo>
                    <a:pt x="352" y="270"/>
                    <a:pt x="356" y="285"/>
                    <a:pt x="366" y="286"/>
                  </a:cubicBezTo>
                  <a:cubicBezTo>
                    <a:pt x="376" y="287"/>
                    <a:pt x="383" y="295"/>
                    <a:pt x="380" y="303"/>
                  </a:cubicBezTo>
                  <a:cubicBezTo>
                    <a:pt x="376" y="310"/>
                    <a:pt x="372" y="295"/>
                    <a:pt x="358" y="296"/>
                  </a:cubicBezTo>
                  <a:cubicBezTo>
                    <a:pt x="343" y="298"/>
                    <a:pt x="352" y="279"/>
                    <a:pt x="336" y="278"/>
                  </a:cubicBezTo>
                  <a:cubicBezTo>
                    <a:pt x="319" y="277"/>
                    <a:pt x="322" y="247"/>
                    <a:pt x="305" y="247"/>
                  </a:cubicBezTo>
                  <a:cubicBezTo>
                    <a:pt x="287" y="247"/>
                    <a:pt x="286" y="232"/>
                    <a:pt x="297" y="222"/>
                  </a:cubicBezTo>
                  <a:cubicBezTo>
                    <a:pt x="309" y="211"/>
                    <a:pt x="280" y="202"/>
                    <a:pt x="280" y="189"/>
                  </a:cubicBezTo>
                  <a:cubicBezTo>
                    <a:pt x="280" y="177"/>
                    <a:pt x="261" y="184"/>
                    <a:pt x="261" y="174"/>
                  </a:cubicBezTo>
                  <a:cubicBezTo>
                    <a:pt x="261" y="163"/>
                    <a:pt x="253" y="169"/>
                    <a:pt x="243" y="156"/>
                  </a:cubicBezTo>
                  <a:cubicBezTo>
                    <a:pt x="234" y="144"/>
                    <a:pt x="230" y="155"/>
                    <a:pt x="221" y="146"/>
                  </a:cubicBezTo>
                  <a:cubicBezTo>
                    <a:pt x="213" y="136"/>
                    <a:pt x="202" y="131"/>
                    <a:pt x="194" y="134"/>
                  </a:cubicBezTo>
                  <a:cubicBezTo>
                    <a:pt x="187" y="137"/>
                    <a:pt x="170" y="121"/>
                    <a:pt x="164" y="104"/>
                  </a:cubicBezTo>
                  <a:cubicBezTo>
                    <a:pt x="159" y="91"/>
                    <a:pt x="111" y="69"/>
                    <a:pt x="105" y="51"/>
                  </a:cubicBezTo>
                  <a:cubicBezTo>
                    <a:pt x="99" y="33"/>
                    <a:pt x="82" y="26"/>
                    <a:pt x="54" y="27"/>
                  </a:cubicBezTo>
                  <a:cubicBezTo>
                    <a:pt x="26" y="28"/>
                    <a:pt x="15" y="0"/>
                    <a:pt x="8" y="14"/>
                  </a:cubicBezTo>
                  <a:cubicBezTo>
                    <a:pt x="0" y="31"/>
                    <a:pt x="38" y="71"/>
                    <a:pt x="56" y="81"/>
                  </a:cubicBezTo>
                  <a:cubicBezTo>
                    <a:pt x="74" y="92"/>
                    <a:pt x="83" y="129"/>
                    <a:pt x="104" y="131"/>
                  </a:cubicBezTo>
                  <a:cubicBezTo>
                    <a:pt x="125" y="133"/>
                    <a:pt x="127" y="199"/>
                    <a:pt x="142" y="202"/>
                  </a:cubicBezTo>
                  <a:cubicBezTo>
                    <a:pt x="158" y="205"/>
                    <a:pt x="191" y="256"/>
                    <a:pt x="196" y="283"/>
                  </a:cubicBezTo>
                  <a:cubicBezTo>
                    <a:pt x="202" y="310"/>
                    <a:pt x="236" y="324"/>
                    <a:pt x="247" y="343"/>
                  </a:cubicBezTo>
                  <a:cubicBezTo>
                    <a:pt x="259" y="363"/>
                    <a:pt x="305" y="390"/>
                    <a:pt x="311" y="398"/>
                  </a:cubicBezTo>
                  <a:cubicBezTo>
                    <a:pt x="317" y="407"/>
                    <a:pt x="323" y="425"/>
                    <a:pt x="329" y="416"/>
                  </a:cubicBezTo>
                  <a:cubicBezTo>
                    <a:pt x="334" y="407"/>
                    <a:pt x="356" y="416"/>
                    <a:pt x="366" y="417"/>
                  </a:cubicBezTo>
                  <a:cubicBezTo>
                    <a:pt x="376" y="418"/>
                    <a:pt x="380" y="380"/>
                    <a:pt x="378" y="365"/>
                  </a:cubicBezTo>
                  <a:close/>
                  <a:moveTo>
                    <a:pt x="1173" y="199"/>
                  </a:moveTo>
                  <a:cubicBezTo>
                    <a:pt x="1196" y="201"/>
                    <a:pt x="1186" y="187"/>
                    <a:pt x="1186" y="173"/>
                  </a:cubicBezTo>
                  <a:cubicBezTo>
                    <a:pt x="1186" y="158"/>
                    <a:pt x="1165" y="171"/>
                    <a:pt x="1165" y="163"/>
                  </a:cubicBezTo>
                  <a:cubicBezTo>
                    <a:pt x="1165" y="156"/>
                    <a:pt x="1157" y="127"/>
                    <a:pt x="1141" y="150"/>
                  </a:cubicBezTo>
                  <a:cubicBezTo>
                    <a:pt x="1124" y="173"/>
                    <a:pt x="1146" y="229"/>
                    <a:pt x="1160" y="227"/>
                  </a:cubicBezTo>
                  <a:cubicBezTo>
                    <a:pt x="1171" y="225"/>
                    <a:pt x="1150" y="197"/>
                    <a:pt x="1173" y="199"/>
                  </a:cubicBezTo>
                  <a:close/>
                  <a:moveTo>
                    <a:pt x="1088" y="329"/>
                  </a:moveTo>
                  <a:cubicBezTo>
                    <a:pt x="1092" y="345"/>
                    <a:pt x="1122" y="355"/>
                    <a:pt x="1130" y="340"/>
                  </a:cubicBezTo>
                  <a:cubicBezTo>
                    <a:pt x="1139" y="326"/>
                    <a:pt x="1083" y="309"/>
                    <a:pt x="1088" y="329"/>
                  </a:cubicBezTo>
                  <a:close/>
                  <a:moveTo>
                    <a:pt x="1006" y="504"/>
                  </a:moveTo>
                  <a:cubicBezTo>
                    <a:pt x="978" y="500"/>
                    <a:pt x="959" y="521"/>
                    <a:pt x="931" y="511"/>
                  </a:cubicBezTo>
                  <a:cubicBezTo>
                    <a:pt x="903" y="500"/>
                    <a:pt x="861" y="511"/>
                    <a:pt x="865" y="520"/>
                  </a:cubicBezTo>
                  <a:cubicBezTo>
                    <a:pt x="869" y="528"/>
                    <a:pt x="894" y="529"/>
                    <a:pt x="922" y="530"/>
                  </a:cubicBezTo>
                  <a:cubicBezTo>
                    <a:pt x="950" y="532"/>
                    <a:pt x="975" y="516"/>
                    <a:pt x="994" y="515"/>
                  </a:cubicBezTo>
                  <a:cubicBezTo>
                    <a:pt x="1013" y="514"/>
                    <a:pt x="1034" y="509"/>
                    <a:pt x="1006" y="504"/>
                  </a:cubicBezTo>
                  <a:close/>
                  <a:moveTo>
                    <a:pt x="1228" y="314"/>
                  </a:moveTo>
                  <a:cubicBezTo>
                    <a:pt x="1201" y="306"/>
                    <a:pt x="1155" y="313"/>
                    <a:pt x="1160" y="327"/>
                  </a:cubicBezTo>
                  <a:cubicBezTo>
                    <a:pt x="1164" y="339"/>
                    <a:pt x="1186" y="334"/>
                    <a:pt x="1207" y="334"/>
                  </a:cubicBezTo>
                  <a:cubicBezTo>
                    <a:pt x="1229" y="334"/>
                    <a:pt x="1241" y="350"/>
                    <a:pt x="1252" y="350"/>
                  </a:cubicBezTo>
                  <a:cubicBezTo>
                    <a:pt x="1264" y="350"/>
                    <a:pt x="1255" y="322"/>
                    <a:pt x="1228" y="314"/>
                  </a:cubicBezTo>
                  <a:close/>
                  <a:moveTo>
                    <a:pt x="680" y="493"/>
                  </a:moveTo>
                  <a:cubicBezTo>
                    <a:pt x="679" y="481"/>
                    <a:pt x="638" y="492"/>
                    <a:pt x="619" y="484"/>
                  </a:cubicBezTo>
                  <a:cubicBezTo>
                    <a:pt x="599" y="475"/>
                    <a:pt x="641" y="468"/>
                    <a:pt x="654" y="460"/>
                  </a:cubicBezTo>
                  <a:cubicBezTo>
                    <a:pt x="668" y="451"/>
                    <a:pt x="646" y="448"/>
                    <a:pt x="613" y="459"/>
                  </a:cubicBezTo>
                  <a:cubicBezTo>
                    <a:pt x="579" y="469"/>
                    <a:pt x="541" y="436"/>
                    <a:pt x="540" y="450"/>
                  </a:cubicBezTo>
                  <a:cubicBezTo>
                    <a:pt x="539" y="465"/>
                    <a:pt x="479" y="444"/>
                    <a:pt x="465" y="434"/>
                  </a:cubicBezTo>
                  <a:cubicBezTo>
                    <a:pt x="450" y="423"/>
                    <a:pt x="394" y="410"/>
                    <a:pt x="383" y="430"/>
                  </a:cubicBezTo>
                  <a:cubicBezTo>
                    <a:pt x="371" y="449"/>
                    <a:pt x="361" y="432"/>
                    <a:pt x="366" y="450"/>
                  </a:cubicBezTo>
                  <a:cubicBezTo>
                    <a:pt x="369" y="463"/>
                    <a:pt x="383" y="456"/>
                    <a:pt x="392" y="456"/>
                  </a:cubicBezTo>
                  <a:cubicBezTo>
                    <a:pt x="401" y="456"/>
                    <a:pt x="397" y="473"/>
                    <a:pt x="411" y="475"/>
                  </a:cubicBezTo>
                  <a:cubicBezTo>
                    <a:pt x="424" y="477"/>
                    <a:pt x="469" y="490"/>
                    <a:pt x="473" y="481"/>
                  </a:cubicBezTo>
                  <a:cubicBezTo>
                    <a:pt x="477" y="471"/>
                    <a:pt x="519" y="481"/>
                    <a:pt x="540" y="497"/>
                  </a:cubicBezTo>
                  <a:cubicBezTo>
                    <a:pt x="560" y="514"/>
                    <a:pt x="608" y="515"/>
                    <a:pt x="627" y="512"/>
                  </a:cubicBezTo>
                  <a:cubicBezTo>
                    <a:pt x="646" y="509"/>
                    <a:pt x="667" y="524"/>
                    <a:pt x="674" y="514"/>
                  </a:cubicBezTo>
                  <a:cubicBezTo>
                    <a:pt x="681" y="503"/>
                    <a:pt x="695" y="530"/>
                    <a:pt x="715" y="515"/>
                  </a:cubicBezTo>
                  <a:cubicBezTo>
                    <a:pt x="736" y="499"/>
                    <a:pt x="681" y="506"/>
                    <a:pt x="680" y="493"/>
                  </a:cubicBezTo>
                  <a:close/>
                  <a:moveTo>
                    <a:pt x="1499" y="266"/>
                  </a:moveTo>
                  <a:cubicBezTo>
                    <a:pt x="1483" y="267"/>
                    <a:pt x="1481" y="294"/>
                    <a:pt x="1467" y="294"/>
                  </a:cubicBezTo>
                  <a:cubicBezTo>
                    <a:pt x="1454" y="294"/>
                    <a:pt x="1435" y="322"/>
                    <a:pt x="1410" y="331"/>
                  </a:cubicBezTo>
                  <a:cubicBezTo>
                    <a:pt x="1385" y="339"/>
                    <a:pt x="1384" y="259"/>
                    <a:pt x="1373" y="243"/>
                  </a:cubicBezTo>
                  <a:cubicBezTo>
                    <a:pt x="1361" y="228"/>
                    <a:pt x="1299" y="215"/>
                    <a:pt x="1293" y="233"/>
                  </a:cubicBezTo>
                  <a:cubicBezTo>
                    <a:pt x="1286" y="251"/>
                    <a:pt x="1265" y="241"/>
                    <a:pt x="1263" y="256"/>
                  </a:cubicBezTo>
                  <a:cubicBezTo>
                    <a:pt x="1260" y="269"/>
                    <a:pt x="1268" y="265"/>
                    <a:pt x="1281" y="265"/>
                  </a:cubicBezTo>
                  <a:cubicBezTo>
                    <a:pt x="1295" y="265"/>
                    <a:pt x="1295" y="276"/>
                    <a:pt x="1301" y="289"/>
                  </a:cubicBezTo>
                  <a:cubicBezTo>
                    <a:pt x="1307" y="303"/>
                    <a:pt x="1345" y="293"/>
                    <a:pt x="1357" y="292"/>
                  </a:cubicBezTo>
                  <a:cubicBezTo>
                    <a:pt x="1370" y="291"/>
                    <a:pt x="1372" y="309"/>
                    <a:pt x="1354" y="303"/>
                  </a:cubicBezTo>
                  <a:cubicBezTo>
                    <a:pt x="1336" y="296"/>
                    <a:pt x="1336" y="311"/>
                    <a:pt x="1324" y="308"/>
                  </a:cubicBezTo>
                  <a:cubicBezTo>
                    <a:pt x="1311" y="305"/>
                    <a:pt x="1295" y="306"/>
                    <a:pt x="1303" y="313"/>
                  </a:cubicBezTo>
                  <a:cubicBezTo>
                    <a:pt x="1311" y="320"/>
                    <a:pt x="1325" y="328"/>
                    <a:pt x="1325" y="344"/>
                  </a:cubicBezTo>
                  <a:cubicBezTo>
                    <a:pt x="1325" y="361"/>
                    <a:pt x="1349" y="358"/>
                    <a:pt x="1349" y="344"/>
                  </a:cubicBezTo>
                  <a:cubicBezTo>
                    <a:pt x="1349" y="331"/>
                    <a:pt x="1361" y="348"/>
                    <a:pt x="1385" y="355"/>
                  </a:cubicBezTo>
                  <a:cubicBezTo>
                    <a:pt x="1409" y="361"/>
                    <a:pt x="1393" y="370"/>
                    <a:pt x="1416" y="371"/>
                  </a:cubicBezTo>
                  <a:cubicBezTo>
                    <a:pt x="1440" y="372"/>
                    <a:pt x="1494" y="390"/>
                    <a:pt x="1515" y="406"/>
                  </a:cubicBezTo>
                  <a:cubicBezTo>
                    <a:pt x="1536" y="421"/>
                    <a:pt x="1521" y="432"/>
                    <a:pt x="1535" y="446"/>
                  </a:cubicBezTo>
                  <a:cubicBezTo>
                    <a:pt x="1549" y="461"/>
                    <a:pt x="1553" y="477"/>
                    <a:pt x="1534" y="477"/>
                  </a:cubicBezTo>
                  <a:cubicBezTo>
                    <a:pt x="1515" y="477"/>
                    <a:pt x="1495" y="496"/>
                    <a:pt x="1501" y="506"/>
                  </a:cubicBezTo>
                  <a:cubicBezTo>
                    <a:pt x="1506" y="515"/>
                    <a:pt x="1567" y="501"/>
                    <a:pt x="1582" y="501"/>
                  </a:cubicBezTo>
                  <a:cubicBezTo>
                    <a:pt x="1591" y="501"/>
                    <a:pt x="1601" y="518"/>
                    <a:pt x="1619" y="531"/>
                  </a:cubicBezTo>
                  <a:cubicBezTo>
                    <a:pt x="1619" y="309"/>
                    <a:pt x="1619" y="309"/>
                    <a:pt x="1619" y="309"/>
                  </a:cubicBezTo>
                  <a:cubicBezTo>
                    <a:pt x="1574" y="293"/>
                    <a:pt x="1511" y="265"/>
                    <a:pt x="1499" y="266"/>
                  </a:cubicBezTo>
                  <a:close/>
                  <a:moveTo>
                    <a:pt x="1048" y="530"/>
                  </a:moveTo>
                  <a:cubicBezTo>
                    <a:pt x="1045" y="532"/>
                    <a:pt x="1041" y="534"/>
                    <a:pt x="1037" y="535"/>
                  </a:cubicBezTo>
                  <a:cubicBezTo>
                    <a:pt x="1036" y="539"/>
                    <a:pt x="1034" y="543"/>
                    <a:pt x="1032" y="545"/>
                  </a:cubicBezTo>
                  <a:cubicBezTo>
                    <a:pt x="1029" y="547"/>
                    <a:pt x="1024" y="543"/>
                    <a:pt x="1020" y="538"/>
                  </a:cubicBezTo>
                  <a:cubicBezTo>
                    <a:pt x="1000" y="547"/>
                    <a:pt x="990" y="571"/>
                    <a:pt x="1004" y="578"/>
                  </a:cubicBezTo>
                  <a:cubicBezTo>
                    <a:pt x="1017" y="585"/>
                    <a:pt x="1037" y="566"/>
                    <a:pt x="1048" y="553"/>
                  </a:cubicBezTo>
                  <a:cubicBezTo>
                    <a:pt x="1050" y="551"/>
                    <a:pt x="1051" y="549"/>
                    <a:pt x="1052" y="547"/>
                  </a:cubicBezTo>
                  <a:cubicBezTo>
                    <a:pt x="1053" y="546"/>
                    <a:pt x="1054" y="545"/>
                    <a:pt x="1056" y="544"/>
                  </a:cubicBezTo>
                  <a:cubicBezTo>
                    <a:pt x="1057" y="543"/>
                    <a:pt x="1058" y="542"/>
                    <a:pt x="1059" y="542"/>
                  </a:cubicBezTo>
                  <a:cubicBezTo>
                    <a:pt x="1056" y="537"/>
                    <a:pt x="1052" y="533"/>
                    <a:pt x="1048" y="530"/>
                  </a:cubicBezTo>
                  <a:close/>
                  <a:moveTo>
                    <a:pt x="759" y="262"/>
                  </a:moveTo>
                  <a:cubicBezTo>
                    <a:pt x="778" y="251"/>
                    <a:pt x="782" y="229"/>
                    <a:pt x="780" y="208"/>
                  </a:cubicBezTo>
                  <a:cubicBezTo>
                    <a:pt x="778" y="187"/>
                    <a:pt x="826" y="186"/>
                    <a:pt x="833" y="178"/>
                  </a:cubicBezTo>
                  <a:cubicBezTo>
                    <a:pt x="840" y="170"/>
                    <a:pt x="823" y="156"/>
                    <a:pt x="809" y="150"/>
                  </a:cubicBezTo>
                  <a:cubicBezTo>
                    <a:pt x="796" y="144"/>
                    <a:pt x="807" y="130"/>
                    <a:pt x="798" y="122"/>
                  </a:cubicBezTo>
                  <a:cubicBezTo>
                    <a:pt x="788" y="113"/>
                    <a:pt x="773" y="92"/>
                    <a:pt x="786" y="91"/>
                  </a:cubicBezTo>
                  <a:cubicBezTo>
                    <a:pt x="800" y="89"/>
                    <a:pt x="777" y="71"/>
                    <a:pt x="788" y="65"/>
                  </a:cubicBezTo>
                  <a:cubicBezTo>
                    <a:pt x="790" y="64"/>
                    <a:pt x="792" y="63"/>
                    <a:pt x="793" y="62"/>
                  </a:cubicBezTo>
                  <a:cubicBezTo>
                    <a:pt x="787" y="59"/>
                    <a:pt x="781" y="56"/>
                    <a:pt x="777" y="56"/>
                  </a:cubicBezTo>
                  <a:cubicBezTo>
                    <a:pt x="760" y="56"/>
                    <a:pt x="721" y="52"/>
                    <a:pt x="723" y="79"/>
                  </a:cubicBezTo>
                  <a:cubicBezTo>
                    <a:pt x="725" y="106"/>
                    <a:pt x="700" y="96"/>
                    <a:pt x="702" y="110"/>
                  </a:cubicBezTo>
                  <a:cubicBezTo>
                    <a:pt x="704" y="125"/>
                    <a:pt x="689" y="125"/>
                    <a:pt x="692" y="144"/>
                  </a:cubicBezTo>
                  <a:cubicBezTo>
                    <a:pt x="694" y="162"/>
                    <a:pt x="681" y="154"/>
                    <a:pt x="660" y="164"/>
                  </a:cubicBezTo>
                  <a:cubicBezTo>
                    <a:pt x="640" y="175"/>
                    <a:pt x="648" y="158"/>
                    <a:pt x="627" y="158"/>
                  </a:cubicBezTo>
                  <a:cubicBezTo>
                    <a:pt x="606" y="158"/>
                    <a:pt x="604" y="169"/>
                    <a:pt x="592" y="173"/>
                  </a:cubicBezTo>
                  <a:cubicBezTo>
                    <a:pt x="579" y="177"/>
                    <a:pt x="554" y="171"/>
                    <a:pt x="546" y="177"/>
                  </a:cubicBezTo>
                  <a:cubicBezTo>
                    <a:pt x="538" y="183"/>
                    <a:pt x="525" y="162"/>
                    <a:pt x="517" y="162"/>
                  </a:cubicBezTo>
                  <a:cubicBezTo>
                    <a:pt x="513" y="162"/>
                    <a:pt x="509" y="151"/>
                    <a:pt x="506" y="140"/>
                  </a:cubicBezTo>
                  <a:cubicBezTo>
                    <a:pt x="505" y="140"/>
                    <a:pt x="503" y="139"/>
                    <a:pt x="502" y="139"/>
                  </a:cubicBezTo>
                  <a:cubicBezTo>
                    <a:pt x="489" y="140"/>
                    <a:pt x="466" y="176"/>
                    <a:pt x="479" y="188"/>
                  </a:cubicBezTo>
                  <a:cubicBezTo>
                    <a:pt x="495" y="203"/>
                    <a:pt x="491" y="226"/>
                    <a:pt x="498" y="237"/>
                  </a:cubicBezTo>
                  <a:cubicBezTo>
                    <a:pt x="505" y="249"/>
                    <a:pt x="528" y="251"/>
                    <a:pt x="528" y="273"/>
                  </a:cubicBezTo>
                  <a:cubicBezTo>
                    <a:pt x="528" y="294"/>
                    <a:pt x="548" y="329"/>
                    <a:pt x="562" y="319"/>
                  </a:cubicBezTo>
                  <a:cubicBezTo>
                    <a:pt x="575" y="310"/>
                    <a:pt x="585" y="324"/>
                    <a:pt x="590" y="333"/>
                  </a:cubicBezTo>
                  <a:cubicBezTo>
                    <a:pt x="594" y="342"/>
                    <a:pt x="626" y="326"/>
                    <a:pt x="636" y="328"/>
                  </a:cubicBezTo>
                  <a:cubicBezTo>
                    <a:pt x="647" y="330"/>
                    <a:pt x="679" y="336"/>
                    <a:pt x="681" y="348"/>
                  </a:cubicBezTo>
                  <a:cubicBezTo>
                    <a:pt x="683" y="361"/>
                    <a:pt x="712" y="347"/>
                    <a:pt x="732" y="340"/>
                  </a:cubicBezTo>
                  <a:cubicBezTo>
                    <a:pt x="752" y="333"/>
                    <a:pt x="740" y="274"/>
                    <a:pt x="759" y="262"/>
                  </a:cubicBezTo>
                  <a:close/>
                  <a:moveTo>
                    <a:pt x="837" y="553"/>
                  </a:moveTo>
                  <a:cubicBezTo>
                    <a:pt x="843" y="563"/>
                    <a:pt x="861" y="563"/>
                    <a:pt x="868" y="569"/>
                  </a:cubicBezTo>
                  <a:cubicBezTo>
                    <a:pt x="876" y="575"/>
                    <a:pt x="902" y="589"/>
                    <a:pt x="902" y="571"/>
                  </a:cubicBezTo>
                  <a:cubicBezTo>
                    <a:pt x="902" y="553"/>
                    <a:pt x="830" y="543"/>
                    <a:pt x="837" y="553"/>
                  </a:cubicBezTo>
                  <a:close/>
                  <a:moveTo>
                    <a:pt x="785" y="502"/>
                  </a:moveTo>
                  <a:cubicBezTo>
                    <a:pt x="781" y="512"/>
                    <a:pt x="763" y="514"/>
                    <a:pt x="753" y="507"/>
                  </a:cubicBezTo>
                  <a:cubicBezTo>
                    <a:pt x="743" y="499"/>
                    <a:pt x="730" y="516"/>
                    <a:pt x="736" y="525"/>
                  </a:cubicBezTo>
                  <a:cubicBezTo>
                    <a:pt x="739" y="529"/>
                    <a:pt x="761" y="546"/>
                    <a:pt x="787" y="534"/>
                  </a:cubicBezTo>
                  <a:cubicBezTo>
                    <a:pt x="813" y="521"/>
                    <a:pt x="831" y="533"/>
                    <a:pt x="837" y="519"/>
                  </a:cubicBezTo>
                  <a:cubicBezTo>
                    <a:pt x="843" y="506"/>
                    <a:pt x="789" y="493"/>
                    <a:pt x="785" y="5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4" name="Freeform 178"/>
            <p:cNvSpPr>
              <a:spLocks noEditPoints="1"/>
            </p:cNvSpPr>
            <p:nvPr/>
          </p:nvSpPr>
          <p:spPr bwMode="auto">
            <a:xfrm>
              <a:off x="17291051" y="9613900"/>
              <a:ext cx="150813" cy="63500"/>
            </a:xfrm>
            <a:custGeom>
              <a:avLst/>
              <a:gdLst>
                <a:gd name="T0" fmla="*/ 12 w 117"/>
                <a:gd name="T1" fmla="*/ 37 h 48"/>
                <a:gd name="T2" fmla="*/ 0 w 117"/>
                <a:gd name="T3" fmla="*/ 39 h 48"/>
                <a:gd name="T4" fmla="*/ 12 w 117"/>
                <a:gd name="T5" fmla="*/ 46 h 48"/>
                <a:gd name="T6" fmla="*/ 17 w 117"/>
                <a:gd name="T7" fmla="*/ 36 h 48"/>
                <a:gd name="T8" fmla="*/ 12 w 117"/>
                <a:gd name="T9" fmla="*/ 37 h 48"/>
                <a:gd name="T10" fmla="*/ 12 w 117"/>
                <a:gd name="T11" fmla="*/ 37 h 48"/>
                <a:gd name="T12" fmla="*/ 62 w 117"/>
                <a:gd name="T13" fmla="*/ 10 h 48"/>
                <a:gd name="T14" fmla="*/ 31 w 117"/>
                <a:gd name="T15" fmla="*/ 29 h 48"/>
                <a:gd name="T16" fmla="*/ 28 w 117"/>
                <a:gd name="T17" fmla="*/ 31 h 48"/>
                <a:gd name="T18" fmla="*/ 39 w 117"/>
                <a:gd name="T19" fmla="*/ 43 h 48"/>
                <a:gd name="T20" fmla="*/ 114 w 117"/>
                <a:gd name="T21" fmla="*/ 9 h 48"/>
                <a:gd name="T22" fmla="*/ 62 w 117"/>
                <a:gd name="T23" fmla="*/ 1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7" h="48">
                  <a:moveTo>
                    <a:pt x="12" y="37"/>
                  </a:moveTo>
                  <a:cubicBezTo>
                    <a:pt x="8" y="37"/>
                    <a:pt x="4" y="38"/>
                    <a:pt x="0" y="39"/>
                  </a:cubicBezTo>
                  <a:cubicBezTo>
                    <a:pt x="4" y="44"/>
                    <a:pt x="9" y="48"/>
                    <a:pt x="12" y="46"/>
                  </a:cubicBezTo>
                  <a:cubicBezTo>
                    <a:pt x="14" y="44"/>
                    <a:pt x="16" y="40"/>
                    <a:pt x="17" y="36"/>
                  </a:cubicBezTo>
                  <a:cubicBezTo>
                    <a:pt x="15" y="36"/>
                    <a:pt x="14" y="36"/>
                    <a:pt x="12" y="37"/>
                  </a:cubicBezTo>
                  <a:cubicBezTo>
                    <a:pt x="12" y="37"/>
                    <a:pt x="12" y="37"/>
                    <a:pt x="12" y="37"/>
                  </a:cubicBezTo>
                  <a:close/>
                  <a:moveTo>
                    <a:pt x="62" y="10"/>
                  </a:moveTo>
                  <a:cubicBezTo>
                    <a:pt x="47" y="9"/>
                    <a:pt x="42" y="21"/>
                    <a:pt x="31" y="29"/>
                  </a:cubicBezTo>
                  <a:cubicBezTo>
                    <a:pt x="30" y="30"/>
                    <a:pt x="29" y="30"/>
                    <a:pt x="28" y="31"/>
                  </a:cubicBezTo>
                  <a:cubicBezTo>
                    <a:pt x="32" y="34"/>
                    <a:pt x="36" y="38"/>
                    <a:pt x="39" y="43"/>
                  </a:cubicBezTo>
                  <a:cubicBezTo>
                    <a:pt x="60" y="31"/>
                    <a:pt x="111" y="16"/>
                    <a:pt x="114" y="9"/>
                  </a:cubicBezTo>
                  <a:cubicBezTo>
                    <a:pt x="117" y="0"/>
                    <a:pt x="82" y="11"/>
                    <a:pt x="62"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5" name="Freeform 179"/>
            <p:cNvSpPr>
              <a:spLocks noEditPoints="1"/>
            </p:cNvSpPr>
            <p:nvPr/>
          </p:nvSpPr>
          <p:spPr bwMode="auto">
            <a:xfrm>
              <a:off x="11995151" y="6892925"/>
              <a:ext cx="525463" cy="573088"/>
            </a:xfrm>
            <a:custGeom>
              <a:avLst/>
              <a:gdLst>
                <a:gd name="T0" fmla="*/ 282 w 406"/>
                <a:gd name="T1" fmla="*/ 383 h 442"/>
                <a:gd name="T2" fmla="*/ 239 w 406"/>
                <a:gd name="T3" fmla="*/ 383 h 442"/>
                <a:gd name="T4" fmla="*/ 209 w 406"/>
                <a:gd name="T5" fmla="*/ 397 h 442"/>
                <a:gd name="T6" fmla="*/ 246 w 406"/>
                <a:gd name="T7" fmla="*/ 416 h 442"/>
                <a:gd name="T8" fmla="*/ 286 w 406"/>
                <a:gd name="T9" fmla="*/ 441 h 442"/>
                <a:gd name="T10" fmla="*/ 295 w 406"/>
                <a:gd name="T11" fmla="*/ 417 h 442"/>
                <a:gd name="T12" fmla="*/ 310 w 406"/>
                <a:gd name="T13" fmla="*/ 385 h 442"/>
                <a:gd name="T14" fmla="*/ 282 w 406"/>
                <a:gd name="T15" fmla="*/ 383 h 442"/>
                <a:gd name="T16" fmla="*/ 80 w 406"/>
                <a:gd name="T17" fmla="*/ 265 h 442"/>
                <a:gd name="T18" fmla="*/ 55 w 406"/>
                <a:gd name="T19" fmla="*/ 271 h 442"/>
                <a:gd name="T20" fmla="*/ 68 w 406"/>
                <a:gd name="T21" fmla="*/ 316 h 442"/>
                <a:gd name="T22" fmla="*/ 82 w 406"/>
                <a:gd name="T23" fmla="*/ 350 h 442"/>
                <a:gd name="T24" fmla="*/ 107 w 406"/>
                <a:gd name="T25" fmla="*/ 335 h 442"/>
                <a:gd name="T26" fmla="*/ 113 w 406"/>
                <a:gd name="T27" fmla="*/ 278 h 442"/>
                <a:gd name="T28" fmla="*/ 80 w 406"/>
                <a:gd name="T29" fmla="*/ 265 h 442"/>
                <a:gd name="T30" fmla="*/ 335 w 406"/>
                <a:gd name="T31" fmla="*/ 248 h 442"/>
                <a:gd name="T32" fmla="*/ 309 w 406"/>
                <a:gd name="T33" fmla="*/ 227 h 442"/>
                <a:gd name="T34" fmla="*/ 255 w 406"/>
                <a:gd name="T35" fmla="*/ 171 h 442"/>
                <a:gd name="T36" fmla="*/ 205 w 406"/>
                <a:gd name="T37" fmla="*/ 121 h 442"/>
                <a:gd name="T38" fmla="*/ 206 w 406"/>
                <a:gd name="T39" fmla="*/ 85 h 442"/>
                <a:gd name="T40" fmla="*/ 221 w 406"/>
                <a:gd name="T41" fmla="*/ 65 h 442"/>
                <a:gd name="T42" fmla="*/ 223 w 406"/>
                <a:gd name="T43" fmla="*/ 19 h 442"/>
                <a:gd name="T44" fmla="*/ 205 w 406"/>
                <a:gd name="T45" fmla="*/ 15 h 442"/>
                <a:gd name="T46" fmla="*/ 198 w 406"/>
                <a:gd name="T47" fmla="*/ 0 h 442"/>
                <a:gd name="T48" fmla="*/ 170 w 406"/>
                <a:gd name="T49" fmla="*/ 4 h 442"/>
                <a:gd name="T50" fmla="*/ 148 w 406"/>
                <a:gd name="T51" fmla="*/ 11 h 442"/>
                <a:gd name="T52" fmla="*/ 144 w 406"/>
                <a:gd name="T53" fmla="*/ 9 h 442"/>
                <a:gd name="T54" fmla="*/ 137 w 406"/>
                <a:gd name="T55" fmla="*/ 15 h 442"/>
                <a:gd name="T56" fmla="*/ 132 w 406"/>
                <a:gd name="T57" fmla="*/ 23 h 442"/>
                <a:gd name="T58" fmla="*/ 121 w 406"/>
                <a:gd name="T59" fmla="*/ 27 h 442"/>
                <a:gd name="T60" fmla="*/ 105 w 406"/>
                <a:gd name="T61" fmla="*/ 32 h 442"/>
                <a:gd name="T62" fmla="*/ 92 w 406"/>
                <a:gd name="T63" fmla="*/ 39 h 442"/>
                <a:gd name="T64" fmla="*/ 83 w 406"/>
                <a:gd name="T65" fmla="*/ 51 h 442"/>
                <a:gd name="T66" fmla="*/ 63 w 406"/>
                <a:gd name="T67" fmla="*/ 27 h 442"/>
                <a:gd name="T68" fmla="*/ 46 w 406"/>
                <a:gd name="T69" fmla="*/ 52 h 442"/>
                <a:gd name="T70" fmla="*/ 16 w 406"/>
                <a:gd name="T71" fmla="*/ 55 h 442"/>
                <a:gd name="T72" fmla="*/ 20 w 406"/>
                <a:gd name="T73" fmla="*/ 71 h 442"/>
                <a:gd name="T74" fmla="*/ 13 w 406"/>
                <a:gd name="T75" fmla="*/ 85 h 442"/>
                <a:gd name="T76" fmla="*/ 6 w 406"/>
                <a:gd name="T77" fmla="*/ 94 h 442"/>
                <a:gd name="T78" fmla="*/ 16 w 406"/>
                <a:gd name="T79" fmla="*/ 112 h 442"/>
                <a:gd name="T80" fmla="*/ 23 w 406"/>
                <a:gd name="T81" fmla="*/ 129 h 442"/>
                <a:gd name="T82" fmla="*/ 40 w 406"/>
                <a:gd name="T83" fmla="*/ 134 h 442"/>
                <a:gd name="T84" fmla="*/ 36 w 406"/>
                <a:gd name="T85" fmla="*/ 146 h 442"/>
                <a:gd name="T86" fmla="*/ 53 w 406"/>
                <a:gd name="T87" fmla="*/ 141 h 442"/>
                <a:gd name="T88" fmla="*/ 77 w 406"/>
                <a:gd name="T89" fmla="*/ 121 h 442"/>
                <a:gd name="T90" fmla="*/ 127 w 406"/>
                <a:gd name="T91" fmla="*/ 141 h 442"/>
                <a:gd name="T92" fmla="*/ 138 w 406"/>
                <a:gd name="T93" fmla="*/ 162 h 442"/>
                <a:gd name="T94" fmla="*/ 171 w 406"/>
                <a:gd name="T95" fmla="*/ 205 h 442"/>
                <a:gd name="T96" fmla="*/ 219 w 406"/>
                <a:gd name="T97" fmla="*/ 246 h 442"/>
                <a:gd name="T98" fmla="*/ 253 w 406"/>
                <a:gd name="T99" fmla="*/ 260 h 442"/>
                <a:gd name="T100" fmla="*/ 283 w 406"/>
                <a:gd name="T101" fmla="*/ 281 h 442"/>
                <a:gd name="T102" fmla="*/ 308 w 406"/>
                <a:gd name="T103" fmla="*/ 302 h 442"/>
                <a:gd name="T104" fmla="*/ 320 w 406"/>
                <a:gd name="T105" fmla="*/ 322 h 442"/>
                <a:gd name="T106" fmla="*/ 321 w 406"/>
                <a:gd name="T107" fmla="*/ 360 h 442"/>
                <a:gd name="T108" fmla="*/ 323 w 406"/>
                <a:gd name="T109" fmla="*/ 388 h 442"/>
                <a:gd name="T110" fmla="*/ 340 w 406"/>
                <a:gd name="T111" fmla="*/ 359 h 442"/>
                <a:gd name="T112" fmla="*/ 361 w 406"/>
                <a:gd name="T113" fmla="*/ 338 h 442"/>
                <a:gd name="T114" fmla="*/ 345 w 406"/>
                <a:gd name="T115" fmla="*/ 311 h 442"/>
                <a:gd name="T116" fmla="*/ 378 w 406"/>
                <a:gd name="T117" fmla="*/ 296 h 442"/>
                <a:gd name="T118" fmla="*/ 405 w 406"/>
                <a:gd name="T119" fmla="*/ 297 h 442"/>
                <a:gd name="T120" fmla="*/ 335 w 406"/>
                <a:gd name="T121" fmla="*/ 248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6" h="442">
                  <a:moveTo>
                    <a:pt x="282" y="383"/>
                  </a:moveTo>
                  <a:cubicBezTo>
                    <a:pt x="260" y="387"/>
                    <a:pt x="251" y="389"/>
                    <a:pt x="239" y="383"/>
                  </a:cubicBezTo>
                  <a:cubicBezTo>
                    <a:pt x="227" y="376"/>
                    <a:pt x="206" y="388"/>
                    <a:pt x="209" y="397"/>
                  </a:cubicBezTo>
                  <a:cubicBezTo>
                    <a:pt x="211" y="402"/>
                    <a:pt x="220" y="410"/>
                    <a:pt x="246" y="416"/>
                  </a:cubicBezTo>
                  <a:cubicBezTo>
                    <a:pt x="272" y="423"/>
                    <a:pt x="275" y="441"/>
                    <a:pt x="286" y="441"/>
                  </a:cubicBezTo>
                  <a:cubicBezTo>
                    <a:pt x="297" y="442"/>
                    <a:pt x="298" y="431"/>
                    <a:pt x="295" y="417"/>
                  </a:cubicBezTo>
                  <a:cubicBezTo>
                    <a:pt x="293" y="403"/>
                    <a:pt x="308" y="387"/>
                    <a:pt x="310" y="385"/>
                  </a:cubicBezTo>
                  <a:cubicBezTo>
                    <a:pt x="311" y="382"/>
                    <a:pt x="303" y="378"/>
                    <a:pt x="282" y="383"/>
                  </a:cubicBezTo>
                  <a:close/>
                  <a:moveTo>
                    <a:pt x="80" y="265"/>
                  </a:moveTo>
                  <a:cubicBezTo>
                    <a:pt x="69" y="274"/>
                    <a:pt x="60" y="263"/>
                    <a:pt x="55" y="271"/>
                  </a:cubicBezTo>
                  <a:cubicBezTo>
                    <a:pt x="49" y="281"/>
                    <a:pt x="73" y="296"/>
                    <a:pt x="68" y="316"/>
                  </a:cubicBezTo>
                  <a:cubicBezTo>
                    <a:pt x="63" y="336"/>
                    <a:pt x="71" y="362"/>
                    <a:pt x="82" y="350"/>
                  </a:cubicBezTo>
                  <a:cubicBezTo>
                    <a:pt x="94" y="338"/>
                    <a:pt x="100" y="344"/>
                    <a:pt x="107" y="335"/>
                  </a:cubicBezTo>
                  <a:cubicBezTo>
                    <a:pt x="114" y="326"/>
                    <a:pt x="108" y="293"/>
                    <a:pt x="113" y="278"/>
                  </a:cubicBezTo>
                  <a:cubicBezTo>
                    <a:pt x="117" y="262"/>
                    <a:pt x="92" y="255"/>
                    <a:pt x="80" y="265"/>
                  </a:cubicBezTo>
                  <a:close/>
                  <a:moveTo>
                    <a:pt x="335" y="248"/>
                  </a:moveTo>
                  <a:cubicBezTo>
                    <a:pt x="322" y="240"/>
                    <a:pt x="331" y="226"/>
                    <a:pt x="309" y="227"/>
                  </a:cubicBezTo>
                  <a:cubicBezTo>
                    <a:pt x="288" y="228"/>
                    <a:pt x="262" y="202"/>
                    <a:pt x="255" y="171"/>
                  </a:cubicBezTo>
                  <a:cubicBezTo>
                    <a:pt x="247" y="140"/>
                    <a:pt x="214" y="139"/>
                    <a:pt x="205" y="121"/>
                  </a:cubicBezTo>
                  <a:cubicBezTo>
                    <a:pt x="197" y="102"/>
                    <a:pt x="213" y="100"/>
                    <a:pt x="206" y="85"/>
                  </a:cubicBezTo>
                  <a:cubicBezTo>
                    <a:pt x="202" y="77"/>
                    <a:pt x="211" y="69"/>
                    <a:pt x="221" y="65"/>
                  </a:cubicBezTo>
                  <a:cubicBezTo>
                    <a:pt x="220" y="48"/>
                    <a:pt x="222" y="30"/>
                    <a:pt x="223" y="19"/>
                  </a:cubicBezTo>
                  <a:cubicBezTo>
                    <a:pt x="215" y="18"/>
                    <a:pt x="208" y="16"/>
                    <a:pt x="205" y="15"/>
                  </a:cubicBezTo>
                  <a:cubicBezTo>
                    <a:pt x="201" y="13"/>
                    <a:pt x="201" y="0"/>
                    <a:pt x="198" y="0"/>
                  </a:cubicBezTo>
                  <a:cubicBezTo>
                    <a:pt x="196" y="0"/>
                    <a:pt x="174" y="0"/>
                    <a:pt x="170" y="4"/>
                  </a:cubicBezTo>
                  <a:cubicBezTo>
                    <a:pt x="166" y="8"/>
                    <a:pt x="154" y="15"/>
                    <a:pt x="148" y="11"/>
                  </a:cubicBezTo>
                  <a:cubicBezTo>
                    <a:pt x="147" y="10"/>
                    <a:pt x="145" y="9"/>
                    <a:pt x="144" y="9"/>
                  </a:cubicBezTo>
                  <a:cubicBezTo>
                    <a:pt x="137" y="15"/>
                    <a:pt x="137" y="15"/>
                    <a:pt x="137" y="15"/>
                  </a:cubicBezTo>
                  <a:cubicBezTo>
                    <a:pt x="137" y="15"/>
                    <a:pt x="136" y="23"/>
                    <a:pt x="132" y="23"/>
                  </a:cubicBezTo>
                  <a:cubicBezTo>
                    <a:pt x="128" y="23"/>
                    <a:pt x="121" y="20"/>
                    <a:pt x="121" y="27"/>
                  </a:cubicBezTo>
                  <a:cubicBezTo>
                    <a:pt x="121" y="35"/>
                    <a:pt x="110" y="33"/>
                    <a:pt x="105" y="32"/>
                  </a:cubicBezTo>
                  <a:cubicBezTo>
                    <a:pt x="100" y="31"/>
                    <a:pt x="92" y="33"/>
                    <a:pt x="92" y="39"/>
                  </a:cubicBezTo>
                  <a:cubicBezTo>
                    <a:pt x="92" y="45"/>
                    <a:pt x="91" y="59"/>
                    <a:pt x="83" y="51"/>
                  </a:cubicBezTo>
                  <a:cubicBezTo>
                    <a:pt x="75" y="44"/>
                    <a:pt x="66" y="25"/>
                    <a:pt x="63" y="27"/>
                  </a:cubicBezTo>
                  <a:cubicBezTo>
                    <a:pt x="60" y="30"/>
                    <a:pt x="53" y="52"/>
                    <a:pt x="46" y="52"/>
                  </a:cubicBezTo>
                  <a:cubicBezTo>
                    <a:pt x="41" y="52"/>
                    <a:pt x="26" y="54"/>
                    <a:pt x="16" y="55"/>
                  </a:cubicBezTo>
                  <a:cubicBezTo>
                    <a:pt x="13" y="63"/>
                    <a:pt x="16" y="69"/>
                    <a:pt x="20" y="71"/>
                  </a:cubicBezTo>
                  <a:cubicBezTo>
                    <a:pt x="23" y="73"/>
                    <a:pt x="17" y="83"/>
                    <a:pt x="13" y="85"/>
                  </a:cubicBezTo>
                  <a:cubicBezTo>
                    <a:pt x="8" y="88"/>
                    <a:pt x="0" y="85"/>
                    <a:pt x="6" y="94"/>
                  </a:cubicBezTo>
                  <a:cubicBezTo>
                    <a:pt x="11" y="102"/>
                    <a:pt x="21" y="103"/>
                    <a:pt x="16" y="112"/>
                  </a:cubicBezTo>
                  <a:cubicBezTo>
                    <a:pt x="10" y="120"/>
                    <a:pt x="16" y="128"/>
                    <a:pt x="23" y="129"/>
                  </a:cubicBezTo>
                  <a:cubicBezTo>
                    <a:pt x="31" y="130"/>
                    <a:pt x="42" y="128"/>
                    <a:pt x="40" y="134"/>
                  </a:cubicBezTo>
                  <a:cubicBezTo>
                    <a:pt x="38" y="138"/>
                    <a:pt x="36" y="142"/>
                    <a:pt x="36" y="146"/>
                  </a:cubicBezTo>
                  <a:cubicBezTo>
                    <a:pt x="42" y="144"/>
                    <a:pt x="47" y="144"/>
                    <a:pt x="53" y="141"/>
                  </a:cubicBezTo>
                  <a:cubicBezTo>
                    <a:pt x="64" y="136"/>
                    <a:pt x="59" y="126"/>
                    <a:pt x="77" y="121"/>
                  </a:cubicBezTo>
                  <a:cubicBezTo>
                    <a:pt x="95" y="115"/>
                    <a:pt x="119" y="130"/>
                    <a:pt x="127" y="141"/>
                  </a:cubicBezTo>
                  <a:cubicBezTo>
                    <a:pt x="134" y="152"/>
                    <a:pt x="136" y="153"/>
                    <a:pt x="138" y="162"/>
                  </a:cubicBezTo>
                  <a:cubicBezTo>
                    <a:pt x="139" y="171"/>
                    <a:pt x="146" y="189"/>
                    <a:pt x="171" y="205"/>
                  </a:cubicBezTo>
                  <a:cubicBezTo>
                    <a:pt x="196" y="221"/>
                    <a:pt x="206" y="239"/>
                    <a:pt x="219" y="246"/>
                  </a:cubicBezTo>
                  <a:cubicBezTo>
                    <a:pt x="232" y="253"/>
                    <a:pt x="245" y="251"/>
                    <a:pt x="253" y="260"/>
                  </a:cubicBezTo>
                  <a:cubicBezTo>
                    <a:pt x="260" y="270"/>
                    <a:pt x="271" y="275"/>
                    <a:pt x="283" y="281"/>
                  </a:cubicBezTo>
                  <a:cubicBezTo>
                    <a:pt x="296" y="286"/>
                    <a:pt x="296" y="300"/>
                    <a:pt x="308" y="302"/>
                  </a:cubicBezTo>
                  <a:cubicBezTo>
                    <a:pt x="320" y="303"/>
                    <a:pt x="312" y="313"/>
                    <a:pt x="320" y="322"/>
                  </a:cubicBezTo>
                  <a:cubicBezTo>
                    <a:pt x="327" y="331"/>
                    <a:pt x="329" y="350"/>
                    <a:pt x="321" y="360"/>
                  </a:cubicBezTo>
                  <a:cubicBezTo>
                    <a:pt x="313" y="371"/>
                    <a:pt x="318" y="388"/>
                    <a:pt x="323" y="388"/>
                  </a:cubicBezTo>
                  <a:cubicBezTo>
                    <a:pt x="328" y="388"/>
                    <a:pt x="339" y="370"/>
                    <a:pt x="340" y="359"/>
                  </a:cubicBezTo>
                  <a:cubicBezTo>
                    <a:pt x="342" y="349"/>
                    <a:pt x="352" y="349"/>
                    <a:pt x="361" y="338"/>
                  </a:cubicBezTo>
                  <a:cubicBezTo>
                    <a:pt x="369" y="328"/>
                    <a:pt x="348" y="325"/>
                    <a:pt x="345" y="311"/>
                  </a:cubicBezTo>
                  <a:cubicBezTo>
                    <a:pt x="341" y="297"/>
                    <a:pt x="360" y="284"/>
                    <a:pt x="378" y="296"/>
                  </a:cubicBezTo>
                  <a:cubicBezTo>
                    <a:pt x="397" y="307"/>
                    <a:pt x="404" y="315"/>
                    <a:pt x="405" y="297"/>
                  </a:cubicBezTo>
                  <a:cubicBezTo>
                    <a:pt x="406" y="280"/>
                    <a:pt x="349" y="256"/>
                    <a:pt x="335" y="2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6" name="Freeform 180"/>
            <p:cNvSpPr>
              <a:spLocks/>
            </p:cNvSpPr>
            <p:nvPr/>
          </p:nvSpPr>
          <p:spPr bwMode="auto">
            <a:xfrm>
              <a:off x="12520613" y="7102475"/>
              <a:ext cx="53975" cy="74613"/>
            </a:xfrm>
            <a:custGeom>
              <a:avLst/>
              <a:gdLst>
                <a:gd name="T0" fmla="*/ 14 w 42"/>
                <a:gd name="T1" fmla="*/ 0 h 57"/>
                <a:gd name="T2" fmla="*/ 1 w 42"/>
                <a:gd name="T3" fmla="*/ 26 h 57"/>
                <a:gd name="T4" fmla="*/ 0 w 42"/>
                <a:gd name="T5" fmla="*/ 37 h 57"/>
                <a:gd name="T6" fmla="*/ 24 w 42"/>
                <a:gd name="T7" fmla="*/ 56 h 57"/>
                <a:gd name="T8" fmla="*/ 26 w 42"/>
                <a:gd name="T9" fmla="*/ 57 h 57"/>
                <a:gd name="T10" fmla="*/ 42 w 42"/>
                <a:gd name="T11" fmla="*/ 32 h 57"/>
                <a:gd name="T12" fmla="*/ 14 w 4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2" h="57">
                  <a:moveTo>
                    <a:pt x="14" y="0"/>
                  </a:moveTo>
                  <a:cubicBezTo>
                    <a:pt x="7" y="10"/>
                    <a:pt x="0" y="22"/>
                    <a:pt x="1" y="26"/>
                  </a:cubicBezTo>
                  <a:cubicBezTo>
                    <a:pt x="1" y="28"/>
                    <a:pt x="1" y="32"/>
                    <a:pt x="0" y="37"/>
                  </a:cubicBezTo>
                  <a:cubicBezTo>
                    <a:pt x="9" y="45"/>
                    <a:pt x="18" y="52"/>
                    <a:pt x="24" y="56"/>
                  </a:cubicBezTo>
                  <a:cubicBezTo>
                    <a:pt x="25" y="56"/>
                    <a:pt x="26" y="56"/>
                    <a:pt x="26" y="57"/>
                  </a:cubicBezTo>
                  <a:cubicBezTo>
                    <a:pt x="28" y="45"/>
                    <a:pt x="36" y="33"/>
                    <a:pt x="42" y="32"/>
                  </a:cubicBezTo>
                  <a:cubicBezTo>
                    <a:pt x="34" y="22"/>
                    <a:pt x="22" y="8"/>
                    <a:pt x="1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7" name="Freeform 181"/>
            <p:cNvSpPr>
              <a:spLocks/>
            </p:cNvSpPr>
            <p:nvPr/>
          </p:nvSpPr>
          <p:spPr bwMode="auto">
            <a:xfrm>
              <a:off x="12533313" y="6940550"/>
              <a:ext cx="188913" cy="227013"/>
            </a:xfrm>
            <a:custGeom>
              <a:avLst/>
              <a:gdLst>
                <a:gd name="T0" fmla="*/ 128 w 146"/>
                <a:gd name="T1" fmla="*/ 117 h 175"/>
                <a:gd name="T2" fmla="*/ 128 w 146"/>
                <a:gd name="T3" fmla="*/ 93 h 175"/>
                <a:gd name="T4" fmla="*/ 128 w 146"/>
                <a:gd name="T5" fmla="*/ 74 h 175"/>
                <a:gd name="T6" fmla="*/ 89 w 146"/>
                <a:gd name="T7" fmla="*/ 62 h 175"/>
                <a:gd name="T8" fmla="*/ 85 w 146"/>
                <a:gd name="T9" fmla="*/ 40 h 175"/>
                <a:gd name="T10" fmla="*/ 73 w 146"/>
                <a:gd name="T11" fmla="*/ 28 h 175"/>
                <a:gd name="T12" fmla="*/ 61 w 146"/>
                <a:gd name="T13" fmla="*/ 8 h 175"/>
                <a:gd name="T14" fmla="*/ 62 w 146"/>
                <a:gd name="T15" fmla="*/ 6 h 175"/>
                <a:gd name="T16" fmla="*/ 52 w 146"/>
                <a:gd name="T17" fmla="*/ 4 h 175"/>
                <a:gd name="T18" fmla="*/ 37 w 146"/>
                <a:gd name="T19" fmla="*/ 0 h 175"/>
                <a:gd name="T20" fmla="*/ 0 w 146"/>
                <a:gd name="T21" fmla="*/ 11 h 175"/>
                <a:gd name="T22" fmla="*/ 9 w 146"/>
                <a:gd name="T23" fmla="*/ 33 h 175"/>
                <a:gd name="T24" fmla="*/ 20 w 146"/>
                <a:gd name="T25" fmla="*/ 58 h 175"/>
                <a:gd name="T26" fmla="*/ 18 w 146"/>
                <a:gd name="T27" fmla="*/ 112 h 175"/>
                <a:gd name="T28" fmla="*/ 4 w 146"/>
                <a:gd name="T29" fmla="*/ 125 h 175"/>
                <a:gd name="T30" fmla="*/ 32 w 146"/>
                <a:gd name="T31" fmla="*/ 157 h 175"/>
                <a:gd name="T32" fmla="*/ 33 w 146"/>
                <a:gd name="T33" fmla="*/ 157 h 175"/>
                <a:gd name="T34" fmla="*/ 66 w 146"/>
                <a:gd name="T35" fmla="*/ 175 h 175"/>
                <a:gd name="T36" fmla="*/ 126 w 146"/>
                <a:gd name="T37" fmla="*/ 164 h 175"/>
                <a:gd name="T38" fmla="*/ 127 w 146"/>
                <a:gd name="T39" fmla="*/ 153 h 175"/>
                <a:gd name="T40" fmla="*/ 139 w 146"/>
                <a:gd name="T41" fmla="*/ 139 h 175"/>
                <a:gd name="T42" fmla="*/ 128 w 146"/>
                <a:gd name="T43" fmla="*/ 11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6" h="175">
                  <a:moveTo>
                    <a:pt x="128" y="117"/>
                  </a:moveTo>
                  <a:cubicBezTo>
                    <a:pt x="120" y="110"/>
                    <a:pt x="121" y="97"/>
                    <a:pt x="128" y="93"/>
                  </a:cubicBezTo>
                  <a:cubicBezTo>
                    <a:pt x="135" y="88"/>
                    <a:pt x="128" y="82"/>
                    <a:pt x="128" y="74"/>
                  </a:cubicBezTo>
                  <a:cubicBezTo>
                    <a:pt x="128" y="66"/>
                    <a:pt x="95" y="64"/>
                    <a:pt x="89" y="62"/>
                  </a:cubicBezTo>
                  <a:cubicBezTo>
                    <a:pt x="84" y="61"/>
                    <a:pt x="93" y="40"/>
                    <a:pt x="85" y="40"/>
                  </a:cubicBezTo>
                  <a:cubicBezTo>
                    <a:pt x="76" y="40"/>
                    <a:pt x="73" y="34"/>
                    <a:pt x="73" y="28"/>
                  </a:cubicBezTo>
                  <a:cubicBezTo>
                    <a:pt x="73" y="22"/>
                    <a:pt x="60" y="12"/>
                    <a:pt x="61" y="8"/>
                  </a:cubicBezTo>
                  <a:cubicBezTo>
                    <a:pt x="61" y="7"/>
                    <a:pt x="61" y="7"/>
                    <a:pt x="62" y="6"/>
                  </a:cubicBezTo>
                  <a:cubicBezTo>
                    <a:pt x="57" y="5"/>
                    <a:pt x="53" y="5"/>
                    <a:pt x="52" y="4"/>
                  </a:cubicBezTo>
                  <a:cubicBezTo>
                    <a:pt x="46" y="3"/>
                    <a:pt x="37" y="0"/>
                    <a:pt x="37" y="0"/>
                  </a:cubicBezTo>
                  <a:cubicBezTo>
                    <a:pt x="37" y="0"/>
                    <a:pt x="15" y="7"/>
                    <a:pt x="0" y="11"/>
                  </a:cubicBezTo>
                  <a:cubicBezTo>
                    <a:pt x="1" y="20"/>
                    <a:pt x="3" y="30"/>
                    <a:pt x="9" y="33"/>
                  </a:cubicBezTo>
                  <a:cubicBezTo>
                    <a:pt x="20" y="37"/>
                    <a:pt x="16" y="48"/>
                    <a:pt x="20" y="58"/>
                  </a:cubicBezTo>
                  <a:cubicBezTo>
                    <a:pt x="25" y="68"/>
                    <a:pt x="23" y="112"/>
                    <a:pt x="18" y="112"/>
                  </a:cubicBezTo>
                  <a:cubicBezTo>
                    <a:pt x="15" y="112"/>
                    <a:pt x="10" y="118"/>
                    <a:pt x="4" y="125"/>
                  </a:cubicBezTo>
                  <a:cubicBezTo>
                    <a:pt x="12" y="133"/>
                    <a:pt x="24" y="147"/>
                    <a:pt x="32" y="157"/>
                  </a:cubicBezTo>
                  <a:cubicBezTo>
                    <a:pt x="32" y="157"/>
                    <a:pt x="33" y="157"/>
                    <a:pt x="33" y="157"/>
                  </a:cubicBezTo>
                  <a:cubicBezTo>
                    <a:pt x="40" y="157"/>
                    <a:pt x="66" y="175"/>
                    <a:pt x="66" y="175"/>
                  </a:cubicBezTo>
                  <a:cubicBezTo>
                    <a:pt x="66" y="175"/>
                    <a:pt x="102" y="168"/>
                    <a:pt x="126" y="164"/>
                  </a:cubicBezTo>
                  <a:cubicBezTo>
                    <a:pt x="127" y="160"/>
                    <a:pt x="127" y="156"/>
                    <a:pt x="127" y="153"/>
                  </a:cubicBezTo>
                  <a:cubicBezTo>
                    <a:pt x="126" y="149"/>
                    <a:pt x="132" y="139"/>
                    <a:pt x="139" y="139"/>
                  </a:cubicBezTo>
                  <a:cubicBezTo>
                    <a:pt x="146" y="139"/>
                    <a:pt x="136" y="124"/>
                    <a:pt x="128"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90" name="Freeform 289"/>
          <p:cNvSpPr/>
          <p:nvPr/>
        </p:nvSpPr>
        <p:spPr>
          <a:xfrm>
            <a:off x="1822979" y="3021119"/>
            <a:ext cx="1857375" cy="483552"/>
          </a:xfrm>
          <a:custGeom>
            <a:avLst/>
            <a:gdLst>
              <a:gd name="connsiteX0" fmla="*/ 0 w 1714500"/>
              <a:gd name="connsiteY0" fmla="*/ 446356 h 446356"/>
              <a:gd name="connsiteX1" fmla="*/ 838200 w 1714500"/>
              <a:gd name="connsiteY1" fmla="*/ 52656 h 446356"/>
              <a:gd name="connsiteX2" fmla="*/ 1714500 w 1714500"/>
              <a:gd name="connsiteY2" fmla="*/ 1856 h 446356"/>
            </a:gdLst>
            <a:ahLst/>
            <a:cxnLst>
              <a:cxn ang="0">
                <a:pos x="connsiteX0" y="connsiteY0"/>
              </a:cxn>
              <a:cxn ang="0">
                <a:pos x="connsiteX1" y="connsiteY1"/>
              </a:cxn>
              <a:cxn ang="0">
                <a:pos x="connsiteX2" y="connsiteY2"/>
              </a:cxn>
            </a:cxnLst>
            <a:rect l="l" t="t" r="r" b="b"/>
            <a:pathLst>
              <a:path w="1714500" h="446356">
                <a:moveTo>
                  <a:pt x="0" y="446356"/>
                </a:moveTo>
                <a:cubicBezTo>
                  <a:pt x="276225" y="286547"/>
                  <a:pt x="552450" y="126739"/>
                  <a:pt x="838200" y="52656"/>
                </a:cubicBezTo>
                <a:cubicBezTo>
                  <a:pt x="1123950" y="-21427"/>
                  <a:pt x="1554163" y="5560"/>
                  <a:pt x="1714500" y="1856"/>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3" name="Freeform 292"/>
          <p:cNvSpPr/>
          <p:nvPr/>
        </p:nvSpPr>
        <p:spPr>
          <a:xfrm>
            <a:off x="1860814" y="3680090"/>
            <a:ext cx="1878013" cy="536013"/>
          </a:xfrm>
          <a:custGeom>
            <a:avLst/>
            <a:gdLst>
              <a:gd name="connsiteX0" fmla="*/ 0 w 1733550"/>
              <a:gd name="connsiteY0" fmla="*/ 0 h 494781"/>
              <a:gd name="connsiteX1" fmla="*/ 869950 w 1733550"/>
              <a:gd name="connsiteY1" fmla="*/ 450850 h 494781"/>
              <a:gd name="connsiteX2" fmla="*/ 1733550 w 1733550"/>
              <a:gd name="connsiteY2" fmla="*/ 482600 h 494781"/>
            </a:gdLst>
            <a:ahLst/>
            <a:cxnLst>
              <a:cxn ang="0">
                <a:pos x="connsiteX0" y="connsiteY0"/>
              </a:cxn>
              <a:cxn ang="0">
                <a:pos x="connsiteX1" y="connsiteY1"/>
              </a:cxn>
              <a:cxn ang="0">
                <a:pos x="connsiteX2" y="connsiteY2"/>
              </a:cxn>
            </a:cxnLst>
            <a:rect l="l" t="t" r="r" b="b"/>
            <a:pathLst>
              <a:path w="1733550" h="494781">
                <a:moveTo>
                  <a:pt x="0" y="0"/>
                </a:moveTo>
                <a:cubicBezTo>
                  <a:pt x="290512" y="185208"/>
                  <a:pt x="581025" y="370417"/>
                  <a:pt x="869950" y="450850"/>
                </a:cubicBezTo>
                <a:cubicBezTo>
                  <a:pt x="1158875" y="531283"/>
                  <a:pt x="1588558" y="475192"/>
                  <a:pt x="1733550" y="4826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4" name="Freeform 293"/>
          <p:cNvSpPr/>
          <p:nvPr/>
        </p:nvSpPr>
        <p:spPr>
          <a:xfrm>
            <a:off x="1884892" y="3219094"/>
            <a:ext cx="3026833" cy="357809"/>
          </a:xfrm>
          <a:custGeom>
            <a:avLst/>
            <a:gdLst>
              <a:gd name="connsiteX0" fmla="*/ 0 w 2794000"/>
              <a:gd name="connsiteY0" fmla="*/ 304885 h 330285"/>
              <a:gd name="connsiteX1" fmla="*/ 1403350 w 2794000"/>
              <a:gd name="connsiteY1" fmla="*/ 85 h 330285"/>
              <a:gd name="connsiteX2" fmla="*/ 2794000 w 2794000"/>
              <a:gd name="connsiteY2" fmla="*/ 330285 h 330285"/>
            </a:gdLst>
            <a:ahLst/>
            <a:cxnLst>
              <a:cxn ang="0">
                <a:pos x="connsiteX0" y="connsiteY0"/>
              </a:cxn>
              <a:cxn ang="0">
                <a:pos x="connsiteX1" y="connsiteY1"/>
              </a:cxn>
              <a:cxn ang="0">
                <a:pos x="connsiteX2" y="connsiteY2"/>
              </a:cxn>
            </a:cxnLst>
            <a:rect l="l" t="t" r="r" b="b"/>
            <a:pathLst>
              <a:path w="2794000" h="330285">
                <a:moveTo>
                  <a:pt x="0" y="304885"/>
                </a:moveTo>
                <a:cubicBezTo>
                  <a:pt x="468841" y="150368"/>
                  <a:pt x="937683" y="-4148"/>
                  <a:pt x="1403350" y="85"/>
                </a:cubicBezTo>
                <a:cubicBezTo>
                  <a:pt x="1869017" y="4318"/>
                  <a:pt x="2331508" y="167301"/>
                  <a:pt x="2794000" y="330285"/>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9" name="Freeform 298"/>
          <p:cNvSpPr/>
          <p:nvPr/>
        </p:nvSpPr>
        <p:spPr>
          <a:xfrm>
            <a:off x="1818393" y="3688115"/>
            <a:ext cx="3778955" cy="1270840"/>
          </a:xfrm>
          <a:custGeom>
            <a:avLst/>
            <a:gdLst>
              <a:gd name="connsiteX0" fmla="*/ 0 w 3488266"/>
              <a:gd name="connsiteY0" fmla="*/ 0 h 1173083"/>
              <a:gd name="connsiteX1" fmla="*/ 1665816 w 3488266"/>
              <a:gd name="connsiteY1" fmla="*/ 1123950 h 1173083"/>
              <a:gd name="connsiteX2" fmla="*/ 3488266 w 3488266"/>
              <a:gd name="connsiteY2" fmla="*/ 969434 h 1173083"/>
            </a:gdLst>
            <a:ahLst/>
            <a:cxnLst>
              <a:cxn ang="0">
                <a:pos x="connsiteX0" y="connsiteY0"/>
              </a:cxn>
              <a:cxn ang="0">
                <a:pos x="connsiteX1" y="connsiteY1"/>
              </a:cxn>
              <a:cxn ang="0">
                <a:pos x="connsiteX2" y="connsiteY2"/>
              </a:cxn>
            </a:cxnLst>
            <a:rect l="l" t="t" r="r" b="b"/>
            <a:pathLst>
              <a:path w="3488266" h="1173083">
                <a:moveTo>
                  <a:pt x="0" y="0"/>
                </a:moveTo>
                <a:cubicBezTo>
                  <a:pt x="542219" y="481189"/>
                  <a:pt x="1084438" y="962378"/>
                  <a:pt x="1665816" y="1123950"/>
                </a:cubicBezTo>
                <a:cubicBezTo>
                  <a:pt x="2247194" y="1285522"/>
                  <a:pt x="3191580" y="999420"/>
                  <a:pt x="3488266" y="969434"/>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0" name="Freeform 299"/>
          <p:cNvSpPr/>
          <p:nvPr/>
        </p:nvSpPr>
        <p:spPr>
          <a:xfrm>
            <a:off x="1777119" y="3681235"/>
            <a:ext cx="548040" cy="1272647"/>
          </a:xfrm>
          <a:custGeom>
            <a:avLst/>
            <a:gdLst>
              <a:gd name="connsiteX0" fmla="*/ 0 w 524933"/>
              <a:gd name="connsiteY0" fmla="*/ 0 h 774700"/>
              <a:gd name="connsiteX1" fmla="*/ 173566 w 524933"/>
              <a:gd name="connsiteY1" fmla="*/ 491067 h 774700"/>
              <a:gd name="connsiteX2" fmla="*/ 524933 w 524933"/>
              <a:gd name="connsiteY2" fmla="*/ 774700 h 774700"/>
            </a:gdLst>
            <a:ahLst/>
            <a:cxnLst>
              <a:cxn ang="0">
                <a:pos x="connsiteX0" y="connsiteY0"/>
              </a:cxn>
              <a:cxn ang="0">
                <a:pos x="connsiteX1" y="connsiteY1"/>
              </a:cxn>
              <a:cxn ang="0">
                <a:pos x="connsiteX2" y="connsiteY2"/>
              </a:cxn>
            </a:cxnLst>
            <a:rect l="l" t="t" r="r" b="b"/>
            <a:pathLst>
              <a:path w="524933" h="774700">
                <a:moveTo>
                  <a:pt x="0" y="0"/>
                </a:moveTo>
                <a:cubicBezTo>
                  <a:pt x="43038" y="180975"/>
                  <a:pt x="86077" y="361950"/>
                  <a:pt x="173566" y="491067"/>
                </a:cubicBezTo>
                <a:cubicBezTo>
                  <a:pt x="261055" y="620184"/>
                  <a:pt x="392994" y="697442"/>
                  <a:pt x="524933" y="7747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2" name="Rectangle 221"/>
          <p:cNvSpPr/>
          <p:nvPr/>
        </p:nvSpPr>
        <p:spPr>
          <a:xfrm>
            <a:off x="7952047" y="3156430"/>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4" name="Rectangle 223"/>
          <p:cNvSpPr/>
          <p:nvPr/>
        </p:nvSpPr>
        <p:spPr>
          <a:xfrm>
            <a:off x="7952049" y="3156430"/>
            <a:ext cx="745784"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7952047" y="2508771"/>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3" name="Rectangle 252"/>
          <p:cNvSpPr/>
          <p:nvPr/>
        </p:nvSpPr>
        <p:spPr>
          <a:xfrm>
            <a:off x="7952048" y="2508771"/>
            <a:ext cx="997748"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8" name="Rectangle 257"/>
          <p:cNvSpPr/>
          <p:nvPr/>
        </p:nvSpPr>
        <p:spPr>
          <a:xfrm>
            <a:off x="7952047" y="3804089"/>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9" name="Rectangle 258"/>
          <p:cNvSpPr/>
          <p:nvPr/>
        </p:nvSpPr>
        <p:spPr>
          <a:xfrm>
            <a:off x="7952049" y="3804089"/>
            <a:ext cx="560669"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4" name="Rectangle 263"/>
          <p:cNvSpPr/>
          <p:nvPr/>
        </p:nvSpPr>
        <p:spPr>
          <a:xfrm>
            <a:off x="7952047" y="5099405"/>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5" name="Rectangle 264"/>
          <p:cNvSpPr/>
          <p:nvPr/>
        </p:nvSpPr>
        <p:spPr>
          <a:xfrm>
            <a:off x="7952049" y="5099405"/>
            <a:ext cx="270737"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0" name="Rectangle 269"/>
          <p:cNvSpPr/>
          <p:nvPr/>
        </p:nvSpPr>
        <p:spPr>
          <a:xfrm>
            <a:off x="7952047" y="4451748"/>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1" name="Rectangle 270"/>
          <p:cNvSpPr/>
          <p:nvPr/>
        </p:nvSpPr>
        <p:spPr>
          <a:xfrm>
            <a:off x="7952049" y="4451748"/>
            <a:ext cx="391543"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3" name="TextBox 222"/>
          <p:cNvSpPr txBox="1"/>
          <p:nvPr/>
        </p:nvSpPr>
        <p:spPr>
          <a:xfrm>
            <a:off x="7467673" y="3187350"/>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2002</a:t>
            </a:r>
          </a:p>
        </p:txBody>
      </p:sp>
      <p:sp>
        <p:nvSpPr>
          <p:cNvPr id="243" name="TextBox 242"/>
          <p:cNvSpPr txBox="1"/>
          <p:nvPr/>
        </p:nvSpPr>
        <p:spPr>
          <a:xfrm>
            <a:off x="8754081" y="318735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62%</a:t>
            </a:r>
          </a:p>
        </p:txBody>
      </p:sp>
      <p:sp>
        <p:nvSpPr>
          <p:cNvPr id="249" name="TextBox 248"/>
          <p:cNvSpPr txBox="1"/>
          <p:nvPr/>
        </p:nvSpPr>
        <p:spPr>
          <a:xfrm>
            <a:off x="7952048" y="2965125"/>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Asia</a:t>
            </a:r>
          </a:p>
        </p:txBody>
      </p:sp>
      <p:sp>
        <p:nvSpPr>
          <p:cNvPr id="254" name="TextBox 253"/>
          <p:cNvSpPr txBox="1"/>
          <p:nvPr/>
        </p:nvSpPr>
        <p:spPr>
          <a:xfrm>
            <a:off x="7467673" y="2539691"/>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1995</a:t>
            </a:r>
          </a:p>
        </p:txBody>
      </p:sp>
      <p:sp>
        <p:nvSpPr>
          <p:cNvPr id="255" name="TextBox 254"/>
          <p:cNvSpPr txBox="1"/>
          <p:nvPr/>
        </p:nvSpPr>
        <p:spPr>
          <a:xfrm>
            <a:off x="8997707" y="2539691"/>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74%</a:t>
            </a:r>
          </a:p>
        </p:txBody>
      </p:sp>
      <p:sp>
        <p:nvSpPr>
          <p:cNvPr id="256" name="TextBox 255"/>
          <p:cNvSpPr txBox="1"/>
          <p:nvPr/>
        </p:nvSpPr>
        <p:spPr>
          <a:xfrm>
            <a:off x="7952048" y="2317466"/>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Europe</a:t>
            </a:r>
          </a:p>
        </p:txBody>
      </p:sp>
      <p:sp>
        <p:nvSpPr>
          <p:cNvPr id="260" name="TextBox 259"/>
          <p:cNvSpPr txBox="1"/>
          <p:nvPr/>
        </p:nvSpPr>
        <p:spPr>
          <a:xfrm>
            <a:off x="7467673" y="3835009"/>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2009</a:t>
            </a:r>
          </a:p>
        </p:txBody>
      </p:sp>
      <p:sp>
        <p:nvSpPr>
          <p:cNvPr id="261" name="TextBox 260"/>
          <p:cNvSpPr txBox="1"/>
          <p:nvPr/>
        </p:nvSpPr>
        <p:spPr>
          <a:xfrm>
            <a:off x="8567007" y="383500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35%</a:t>
            </a:r>
          </a:p>
        </p:txBody>
      </p:sp>
      <p:sp>
        <p:nvSpPr>
          <p:cNvPr id="262" name="TextBox 261"/>
          <p:cNvSpPr txBox="1"/>
          <p:nvPr/>
        </p:nvSpPr>
        <p:spPr>
          <a:xfrm>
            <a:off x="7952048" y="3612784"/>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America</a:t>
            </a:r>
          </a:p>
        </p:txBody>
      </p:sp>
      <p:sp>
        <p:nvSpPr>
          <p:cNvPr id="266" name="TextBox 265"/>
          <p:cNvSpPr txBox="1"/>
          <p:nvPr/>
        </p:nvSpPr>
        <p:spPr>
          <a:xfrm>
            <a:off x="7467673" y="5130326"/>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2018</a:t>
            </a:r>
          </a:p>
        </p:txBody>
      </p:sp>
      <p:sp>
        <p:nvSpPr>
          <p:cNvPr id="267" name="TextBox 266"/>
          <p:cNvSpPr txBox="1"/>
          <p:nvPr/>
        </p:nvSpPr>
        <p:spPr>
          <a:xfrm>
            <a:off x="8306670" y="5130326"/>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9.2%</a:t>
            </a:r>
          </a:p>
        </p:txBody>
      </p:sp>
      <p:sp>
        <p:nvSpPr>
          <p:cNvPr id="268" name="TextBox 267"/>
          <p:cNvSpPr txBox="1"/>
          <p:nvPr/>
        </p:nvSpPr>
        <p:spPr>
          <a:xfrm>
            <a:off x="7952048" y="4908101"/>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Oceania</a:t>
            </a:r>
          </a:p>
        </p:txBody>
      </p:sp>
      <p:sp>
        <p:nvSpPr>
          <p:cNvPr id="272" name="TextBox 271"/>
          <p:cNvSpPr txBox="1"/>
          <p:nvPr/>
        </p:nvSpPr>
        <p:spPr>
          <a:xfrm>
            <a:off x="7467673" y="4482668"/>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2012</a:t>
            </a:r>
          </a:p>
        </p:txBody>
      </p:sp>
      <p:sp>
        <p:nvSpPr>
          <p:cNvPr id="273" name="TextBox 272"/>
          <p:cNvSpPr txBox="1"/>
          <p:nvPr/>
        </p:nvSpPr>
        <p:spPr>
          <a:xfrm>
            <a:off x="8420298" y="4482668"/>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12%</a:t>
            </a:r>
          </a:p>
        </p:txBody>
      </p:sp>
      <p:sp>
        <p:nvSpPr>
          <p:cNvPr id="274" name="TextBox 273"/>
          <p:cNvSpPr txBox="1"/>
          <p:nvPr/>
        </p:nvSpPr>
        <p:spPr>
          <a:xfrm>
            <a:off x="7952048" y="4260443"/>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Africa</a:t>
            </a:r>
          </a:p>
        </p:txBody>
      </p:sp>
      <p:sp>
        <p:nvSpPr>
          <p:cNvPr id="277" name="Freeform 7"/>
          <p:cNvSpPr>
            <a:spLocks noEditPoints="1"/>
          </p:cNvSpPr>
          <p:nvPr/>
        </p:nvSpPr>
        <p:spPr bwMode="auto">
          <a:xfrm>
            <a:off x="2965444" y="3306618"/>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8" name="Freeform 5"/>
          <p:cNvSpPr>
            <a:spLocks noEditPoints="1"/>
          </p:cNvSpPr>
          <p:nvPr/>
        </p:nvSpPr>
        <p:spPr bwMode="auto">
          <a:xfrm rot="5400000">
            <a:off x="3798856" y="5085691"/>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9" name="Freeform 9"/>
          <p:cNvSpPr>
            <a:spLocks noEditPoints="1"/>
          </p:cNvSpPr>
          <p:nvPr/>
        </p:nvSpPr>
        <p:spPr bwMode="auto">
          <a:xfrm>
            <a:off x="1770633" y="4582722"/>
            <a:ext cx="196062" cy="19465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0" name="Freeform 8"/>
          <p:cNvSpPr>
            <a:spLocks noEditPoints="1"/>
          </p:cNvSpPr>
          <p:nvPr/>
        </p:nvSpPr>
        <p:spPr bwMode="auto">
          <a:xfrm>
            <a:off x="1569708" y="4277012"/>
            <a:ext cx="226841" cy="129389"/>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2" name="Teardrop 281"/>
          <p:cNvSpPr/>
          <p:nvPr/>
        </p:nvSpPr>
        <p:spPr>
          <a:xfrm rot="8100000">
            <a:off x="3494403" y="239007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3" name="TextBox 282"/>
          <p:cNvSpPr txBox="1"/>
          <p:nvPr/>
        </p:nvSpPr>
        <p:spPr>
          <a:xfrm>
            <a:off x="3544275" y="253545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23%</a:t>
            </a:r>
          </a:p>
        </p:txBody>
      </p:sp>
      <p:sp>
        <p:nvSpPr>
          <p:cNvPr id="281" name="Oval 280"/>
          <p:cNvSpPr/>
          <p:nvPr/>
        </p:nvSpPr>
        <p:spPr>
          <a:xfrm>
            <a:off x="1723423" y="3497619"/>
            <a:ext cx="188760" cy="188756"/>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4" name="Oval 283"/>
          <p:cNvSpPr/>
          <p:nvPr/>
        </p:nvSpPr>
        <p:spPr>
          <a:xfrm>
            <a:off x="3661464" y="2978307"/>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5" name="Oval 284"/>
          <p:cNvSpPr/>
          <p:nvPr/>
        </p:nvSpPr>
        <p:spPr>
          <a:xfrm>
            <a:off x="4887465" y="3556980"/>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6" name="Oval 285"/>
          <p:cNvSpPr/>
          <p:nvPr/>
        </p:nvSpPr>
        <p:spPr>
          <a:xfrm>
            <a:off x="3723135" y="4117593"/>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8" name="Oval 287"/>
          <p:cNvSpPr/>
          <p:nvPr/>
        </p:nvSpPr>
        <p:spPr>
          <a:xfrm>
            <a:off x="2317863" y="4906715"/>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7" name="Oval 286"/>
          <p:cNvSpPr/>
          <p:nvPr/>
        </p:nvSpPr>
        <p:spPr>
          <a:xfrm>
            <a:off x="5582705" y="4657992"/>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1" name="Freeform 7"/>
          <p:cNvSpPr>
            <a:spLocks noEditPoints="1"/>
          </p:cNvSpPr>
          <p:nvPr/>
        </p:nvSpPr>
        <p:spPr bwMode="auto">
          <a:xfrm>
            <a:off x="3243690" y="2696230"/>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2" name="Teardrop 301"/>
          <p:cNvSpPr/>
          <p:nvPr/>
        </p:nvSpPr>
        <p:spPr>
          <a:xfrm rot="8100000">
            <a:off x="4709817" y="297845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3" name="TextBox 302"/>
          <p:cNvSpPr txBox="1"/>
          <p:nvPr/>
        </p:nvSpPr>
        <p:spPr>
          <a:xfrm>
            <a:off x="4759690" y="312383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35%</a:t>
            </a:r>
          </a:p>
        </p:txBody>
      </p:sp>
      <p:sp>
        <p:nvSpPr>
          <p:cNvPr id="304" name="Teardrop 303"/>
          <p:cNvSpPr/>
          <p:nvPr/>
        </p:nvSpPr>
        <p:spPr>
          <a:xfrm rot="8100000">
            <a:off x="5417320" y="4046543"/>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5" name="TextBox 304"/>
          <p:cNvSpPr txBox="1"/>
          <p:nvPr/>
        </p:nvSpPr>
        <p:spPr>
          <a:xfrm>
            <a:off x="5467193" y="4191919"/>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5.2%</a:t>
            </a:r>
          </a:p>
        </p:txBody>
      </p:sp>
      <p:sp>
        <p:nvSpPr>
          <p:cNvPr id="306" name="Teardrop 305"/>
          <p:cNvSpPr/>
          <p:nvPr/>
        </p:nvSpPr>
        <p:spPr>
          <a:xfrm rot="8100000">
            <a:off x="3560201" y="352290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7" name="TextBox 306"/>
          <p:cNvSpPr txBox="1"/>
          <p:nvPr/>
        </p:nvSpPr>
        <p:spPr>
          <a:xfrm>
            <a:off x="3610074" y="366828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16%</a:t>
            </a:r>
          </a:p>
        </p:txBody>
      </p:sp>
      <p:sp>
        <p:nvSpPr>
          <p:cNvPr id="308" name="Freeform 7"/>
          <p:cNvSpPr>
            <a:spLocks noEditPoints="1"/>
          </p:cNvSpPr>
          <p:nvPr/>
        </p:nvSpPr>
        <p:spPr bwMode="auto">
          <a:xfrm>
            <a:off x="2789223" y="4681763"/>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9" name="Freeform 5"/>
          <p:cNvSpPr>
            <a:spLocks noEditPoints="1"/>
          </p:cNvSpPr>
          <p:nvPr/>
        </p:nvSpPr>
        <p:spPr bwMode="auto">
          <a:xfrm rot="5400000">
            <a:off x="2376009" y="3472770"/>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0" name="Teardrop 229"/>
          <p:cNvSpPr/>
          <p:nvPr/>
        </p:nvSpPr>
        <p:spPr>
          <a:xfrm rot="8100000">
            <a:off x="2152578" y="433620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TextBox 230"/>
          <p:cNvSpPr txBox="1"/>
          <p:nvPr/>
        </p:nvSpPr>
        <p:spPr>
          <a:xfrm>
            <a:off x="2202451" y="448158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1.5%</a:t>
            </a:r>
          </a:p>
        </p:txBody>
      </p:sp>
    </p:spTree>
    <p:extLst>
      <p:ext uri="{BB962C8B-B14F-4D97-AF65-F5344CB8AC3E}">
        <p14:creationId xmlns:p14="http://schemas.microsoft.com/office/powerpoint/2010/main" val="25310976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9" name="Group 58"/>
          <p:cNvGrpSpPr/>
          <p:nvPr/>
        </p:nvGrpSpPr>
        <p:grpSpPr>
          <a:xfrm>
            <a:off x="6931501" y="1909246"/>
            <a:ext cx="4655715" cy="3915092"/>
            <a:chOff x="5688091" y="1168900"/>
            <a:chExt cx="4297583" cy="3613931"/>
          </a:xfrm>
        </p:grpSpPr>
        <p:sp>
          <p:nvSpPr>
            <p:cNvPr id="60"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2"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3"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4"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5"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6"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7"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8"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9"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0"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1"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2"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sp>
        <p:nvSpPr>
          <p:cNvPr id="112" name="Freeform 5"/>
          <p:cNvSpPr>
            <a:spLocks/>
          </p:cNvSpPr>
          <p:nvPr/>
        </p:nvSpPr>
        <p:spPr bwMode="auto">
          <a:xfrm>
            <a:off x="3028468" y="3298296"/>
            <a:ext cx="1736586" cy="998560"/>
          </a:xfrm>
          <a:custGeom>
            <a:avLst/>
            <a:gdLst>
              <a:gd name="T0" fmla="*/ 1643 w 1753"/>
              <a:gd name="T1" fmla="*/ 56 h 1008"/>
              <a:gd name="T2" fmla="*/ 1492 w 1753"/>
              <a:gd name="T3" fmla="*/ 186 h 1008"/>
              <a:gd name="T4" fmla="*/ 1337 w 1753"/>
              <a:gd name="T5" fmla="*/ 321 h 1008"/>
              <a:gd name="T6" fmla="*/ 1303 w 1753"/>
              <a:gd name="T7" fmla="*/ 246 h 1008"/>
              <a:gd name="T8" fmla="*/ 1223 w 1753"/>
              <a:gd name="T9" fmla="*/ 164 h 1008"/>
              <a:gd name="T10" fmla="*/ 1190 w 1753"/>
              <a:gd name="T11" fmla="*/ 316 h 1008"/>
              <a:gd name="T12" fmla="*/ 1148 w 1753"/>
              <a:gd name="T13" fmla="*/ 186 h 1008"/>
              <a:gd name="T14" fmla="*/ 1244 w 1753"/>
              <a:gd name="T15" fmla="*/ 153 h 1008"/>
              <a:gd name="T16" fmla="*/ 1111 w 1753"/>
              <a:gd name="T17" fmla="*/ 134 h 1008"/>
              <a:gd name="T18" fmla="*/ 1072 w 1753"/>
              <a:gd name="T19" fmla="*/ 94 h 1008"/>
              <a:gd name="T20" fmla="*/ 694 w 1753"/>
              <a:gd name="T21" fmla="*/ 68 h 1008"/>
              <a:gd name="T22" fmla="*/ 126 w 1753"/>
              <a:gd name="T23" fmla="*/ 31 h 1008"/>
              <a:gd name="T24" fmla="*/ 106 w 1753"/>
              <a:gd name="T25" fmla="*/ 67 h 1008"/>
              <a:gd name="T26" fmla="*/ 113 w 1753"/>
              <a:gd name="T27" fmla="*/ 38 h 1008"/>
              <a:gd name="T28" fmla="*/ 67 w 1753"/>
              <a:gd name="T29" fmla="*/ 81 h 1008"/>
              <a:gd name="T30" fmla="*/ 61 w 1753"/>
              <a:gd name="T31" fmla="*/ 122 h 1008"/>
              <a:gd name="T32" fmla="*/ 16 w 1753"/>
              <a:gd name="T33" fmla="*/ 229 h 1008"/>
              <a:gd name="T34" fmla="*/ 29 w 1753"/>
              <a:gd name="T35" fmla="*/ 430 h 1008"/>
              <a:gd name="T36" fmla="*/ 43 w 1753"/>
              <a:gd name="T37" fmla="*/ 445 h 1008"/>
              <a:gd name="T38" fmla="*/ 70 w 1753"/>
              <a:gd name="T39" fmla="*/ 554 h 1008"/>
              <a:gd name="T40" fmla="*/ 177 w 1753"/>
              <a:gd name="T41" fmla="*/ 687 h 1008"/>
              <a:gd name="T42" fmla="*/ 490 w 1753"/>
              <a:gd name="T43" fmla="*/ 755 h 1008"/>
              <a:gd name="T44" fmla="*/ 610 w 1753"/>
              <a:gd name="T45" fmla="*/ 852 h 1008"/>
              <a:gd name="T46" fmla="*/ 721 w 1753"/>
              <a:gd name="T47" fmla="*/ 852 h 1008"/>
              <a:gd name="T48" fmla="*/ 790 w 1753"/>
              <a:gd name="T49" fmla="*/ 958 h 1008"/>
              <a:gd name="T50" fmla="*/ 867 w 1753"/>
              <a:gd name="T51" fmla="*/ 988 h 1008"/>
              <a:gd name="T52" fmla="*/ 872 w 1753"/>
              <a:gd name="T53" fmla="*/ 926 h 1008"/>
              <a:gd name="T54" fmla="*/ 900 w 1753"/>
              <a:gd name="T55" fmla="*/ 888 h 1008"/>
              <a:gd name="T56" fmla="*/ 962 w 1753"/>
              <a:gd name="T57" fmla="*/ 855 h 1008"/>
              <a:gd name="T58" fmla="*/ 1088 w 1753"/>
              <a:gd name="T59" fmla="*/ 853 h 1008"/>
              <a:gd name="T60" fmla="*/ 1121 w 1753"/>
              <a:gd name="T61" fmla="*/ 843 h 1008"/>
              <a:gd name="T62" fmla="*/ 1157 w 1753"/>
              <a:gd name="T63" fmla="*/ 846 h 1008"/>
              <a:gd name="T64" fmla="*/ 1144 w 1753"/>
              <a:gd name="T65" fmla="*/ 817 h 1008"/>
              <a:gd name="T66" fmla="*/ 1173 w 1753"/>
              <a:gd name="T67" fmla="*/ 802 h 1008"/>
              <a:gd name="T68" fmla="*/ 1225 w 1753"/>
              <a:gd name="T69" fmla="*/ 792 h 1008"/>
              <a:gd name="T70" fmla="*/ 1280 w 1753"/>
              <a:gd name="T71" fmla="*/ 800 h 1008"/>
              <a:gd name="T72" fmla="*/ 1357 w 1753"/>
              <a:gd name="T73" fmla="*/ 807 h 1008"/>
              <a:gd name="T74" fmla="*/ 1399 w 1753"/>
              <a:gd name="T75" fmla="*/ 871 h 1008"/>
              <a:gd name="T76" fmla="*/ 1439 w 1753"/>
              <a:gd name="T77" fmla="*/ 919 h 1008"/>
              <a:gd name="T78" fmla="*/ 1489 w 1753"/>
              <a:gd name="T79" fmla="*/ 975 h 1008"/>
              <a:gd name="T80" fmla="*/ 1471 w 1753"/>
              <a:gd name="T81" fmla="*/ 850 h 1008"/>
              <a:gd name="T82" fmla="*/ 1424 w 1753"/>
              <a:gd name="T83" fmla="*/ 720 h 1008"/>
              <a:gd name="T84" fmla="*/ 1442 w 1753"/>
              <a:gd name="T85" fmla="*/ 677 h 1008"/>
              <a:gd name="T86" fmla="*/ 1499 w 1753"/>
              <a:gd name="T87" fmla="*/ 608 h 1008"/>
              <a:gd name="T88" fmla="*/ 1559 w 1753"/>
              <a:gd name="T89" fmla="*/ 550 h 1008"/>
              <a:gd name="T90" fmla="*/ 1559 w 1753"/>
              <a:gd name="T91" fmla="*/ 533 h 1008"/>
              <a:gd name="T92" fmla="*/ 1542 w 1753"/>
              <a:gd name="T93" fmla="*/ 507 h 1008"/>
              <a:gd name="T94" fmla="*/ 1561 w 1753"/>
              <a:gd name="T95" fmla="*/ 476 h 1008"/>
              <a:gd name="T96" fmla="*/ 1537 w 1753"/>
              <a:gd name="T97" fmla="*/ 464 h 1008"/>
              <a:gd name="T98" fmla="*/ 1529 w 1753"/>
              <a:gd name="T99" fmla="*/ 436 h 1008"/>
              <a:gd name="T100" fmla="*/ 1508 w 1753"/>
              <a:gd name="T101" fmla="*/ 405 h 1008"/>
              <a:gd name="T102" fmla="*/ 1521 w 1753"/>
              <a:gd name="T103" fmla="*/ 386 h 1008"/>
              <a:gd name="T104" fmla="*/ 1530 w 1753"/>
              <a:gd name="T105" fmla="*/ 386 h 1008"/>
              <a:gd name="T106" fmla="*/ 1547 w 1753"/>
              <a:gd name="T107" fmla="*/ 414 h 1008"/>
              <a:gd name="T108" fmla="*/ 1562 w 1753"/>
              <a:gd name="T109" fmla="*/ 442 h 1008"/>
              <a:gd name="T110" fmla="*/ 1559 w 1753"/>
              <a:gd name="T111" fmla="*/ 340 h 1008"/>
              <a:gd name="T112" fmla="*/ 1591 w 1753"/>
              <a:gd name="T113" fmla="*/ 336 h 1008"/>
              <a:gd name="T114" fmla="*/ 1614 w 1753"/>
              <a:gd name="T115" fmla="*/ 272 h 1008"/>
              <a:gd name="T116" fmla="*/ 1677 w 1753"/>
              <a:gd name="T117" fmla="*/ 236 h 1008"/>
              <a:gd name="T118" fmla="*/ 1661 w 1753"/>
              <a:gd name="T119" fmla="*/ 214 h 1008"/>
              <a:gd name="T120" fmla="*/ 1677 w 1753"/>
              <a:gd name="T121" fmla="*/ 148 h 1008"/>
              <a:gd name="T122" fmla="*/ 1698 w 1753"/>
              <a:gd name="T123" fmla="*/ 137 h 1008"/>
              <a:gd name="T124" fmla="*/ 1728 w 1753"/>
              <a:gd name="T125" fmla="*/ 11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53" h="1008">
                <a:moveTo>
                  <a:pt x="1752" y="85"/>
                </a:moveTo>
                <a:lnTo>
                  <a:pt x="1752" y="84"/>
                </a:lnTo>
                <a:lnTo>
                  <a:pt x="1752" y="84"/>
                </a:lnTo>
                <a:lnTo>
                  <a:pt x="1752" y="84"/>
                </a:lnTo>
                <a:lnTo>
                  <a:pt x="1752" y="83"/>
                </a:lnTo>
                <a:lnTo>
                  <a:pt x="1752" y="83"/>
                </a:lnTo>
                <a:lnTo>
                  <a:pt x="1752" y="84"/>
                </a:lnTo>
                <a:lnTo>
                  <a:pt x="1751" y="84"/>
                </a:lnTo>
                <a:lnTo>
                  <a:pt x="1750" y="82"/>
                </a:lnTo>
                <a:lnTo>
                  <a:pt x="1749" y="82"/>
                </a:lnTo>
                <a:lnTo>
                  <a:pt x="1749" y="82"/>
                </a:lnTo>
                <a:lnTo>
                  <a:pt x="1750" y="84"/>
                </a:lnTo>
                <a:lnTo>
                  <a:pt x="1750" y="85"/>
                </a:lnTo>
                <a:lnTo>
                  <a:pt x="1750" y="85"/>
                </a:lnTo>
                <a:lnTo>
                  <a:pt x="1749" y="85"/>
                </a:lnTo>
                <a:lnTo>
                  <a:pt x="1749" y="84"/>
                </a:lnTo>
                <a:lnTo>
                  <a:pt x="1749" y="83"/>
                </a:lnTo>
                <a:lnTo>
                  <a:pt x="1748" y="83"/>
                </a:lnTo>
                <a:lnTo>
                  <a:pt x="1748" y="84"/>
                </a:lnTo>
                <a:lnTo>
                  <a:pt x="1749" y="84"/>
                </a:lnTo>
                <a:lnTo>
                  <a:pt x="1749" y="84"/>
                </a:lnTo>
                <a:lnTo>
                  <a:pt x="1748" y="85"/>
                </a:lnTo>
                <a:lnTo>
                  <a:pt x="1749" y="85"/>
                </a:lnTo>
                <a:lnTo>
                  <a:pt x="1748" y="85"/>
                </a:lnTo>
                <a:lnTo>
                  <a:pt x="1747" y="85"/>
                </a:lnTo>
                <a:lnTo>
                  <a:pt x="1747" y="85"/>
                </a:lnTo>
                <a:lnTo>
                  <a:pt x="1747" y="85"/>
                </a:lnTo>
                <a:lnTo>
                  <a:pt x="1747" y="86"/>
                </a:lnTo>
                <a:lnTo>
                  <a:pt x="1747" y="87"/>
                </a:lnTo>
                <a:lnTo>
                  <a:pt x="1747" y="85"/>
                </a:lnTo>
                <a:lnTo>
                  <a:pt x="1747" y="85"/>
                </a:lnTo>
                <a:lnTo>
                  <a:pt x="1746" y="84"/>
                </a:lnTo>
                <a:lnTo>
                  <a:pt x="1745" y="83"/>
                </a:lnTo>
                <a:lnTo>
                  <a:pt x="1745" y="83"/>
                </a:lnTo>
                <a:lnTo>
                  <a:pt x="1745" y="83"/>
                </a:lnTo>
                <a:lnTo>
                  <a:pt x="1747" y="83"/>
                </a:lnTo>
                <a:lnTo>
                  <a:pt x="1747" y="83"/>
                </a:lnTo>
                <a:lnTo>
                  <a:pt x="1747" y="83"/>
                </a:lnTo>
                <a:lnTo>
                  <a:pt x="1748" y="82"/>
                </a:lnTo>
                <a:lnTo>
                  <a:pt x="1747" y="82"/>
                </a:lnTo>
                <a:lnTo>
                  <a:pt x="1747" y="82"/>
                </a:lnTo>
                <a:lnTo>
                  <a:pt x="1747" y="81"/>
                </a:lnTo>
                <a:lnTo>
                  <a:pt x="1747" y="81"/>
                </a:lnTo>
                <a:lnTo>
                  <a:pt x="1748" y="82"/>
                </a:lnTo>
                <a:lnTo>
                  <a:pt x="1748" y="82"/>
                </a:lnTo>
                <a:lnTo>
                  <a:pt x="1749" y="81"/>
                </a:lnTo>
                <a:lnTo>
                  <a:pt x="1749" y="80"/>
                </a:lnTo>
                <a:lnTo>
                  <a:pt x="1749" y="80"/>
                </a:lnTo>
                <a:lnTo>
                  <a:pt x="1749" y="80"/>
                </a:lnTo>
                <a:lnTo>
                  <a:pt x="1749" y="79"/>
                </a:lnTo>
                <a:lnTo>
                  <a:pt x="1747" y="78"/>
                </a:lnTo>
                <a:lnTo>
                  <a:pt x="1747" y="78"/>
                </a:lnTo>
                <a:lnTo>
                  <a:pt x="1747" y="78"/>
                </a:lnTo>
                <a:lnTo>
                  <a:pt x="1747" y="77"/>
                </a:lnTo>
                <a:lnTo>
                  <a:pt x="1746" y="77"/>
                </a:lnTo>
                <a:lnTo>
                  <a:pt x="1746" y="76"/>
                </a:lnTo>
                <a:lnTo>
                  <a:pt x="1745" y="76"/>
                </a:lnTo>
                <a:lnTo>
                  <a:pt x="1745" y="75"/>
                </a:lnTo>
                <a:lnTo>
                  <a:pt x="1744" y="75"/>
                </a:lnTo>
                <a:lnTo>
                  <a:pt x="1744" y="75"/>
                </a:lnTo>
                <a:lnTo>
                  <a:pt x="1744" y="75"/>
                </a:lnTo>
                <a:lnTo>
                  <a:pt x="1744" y="75"/>
                </a:lnTo>
                <a:lnTo>
                  <a:pt x="1744" y="75"/>
                </a:lnTo>
                <a:lnTo>
                  <a:pt x="1743" y="74"/>
                </a:lnTo>
                <a:lnTo>
                  <a:pt x="1743" y="74"/>
                </a:lnTo>
                <a:lnTo>
                  <a:pt x="1743" y="74"/>
                </a:lnTo>
                <a:lnTo>
                  <a:pt x="1743" y="74"/>
                </a:lnTo>
                <a:lnTo>
                  <a:pt x="1742" y="74"/>
                </a:lnTo>
                <a:lnTo>
                  <a:pt x="1742" y="74"/>
                </a:lnTo>
                <a:lnTo>
                  <a:pt x="1742" y="73"/>
                </a:lnTo>
                <a:lnTo>
                  <a:pt x="1741" y="73"/>
                </a:lnTo>
                <a:lnTo>
                  <a:pt x="1740" y="73"/>
                </a:lnTo>
                <a:lnTo>
                  <a:pt x="1740" y="73"/>
                </a:lnTo>
                <a:lnTo>
                  <a:pt x="1740" y="73"/>
                </a:lnTo>
                <a:lnTo>
                  <a:pt x="1740" y="74"/>
                </a:lnTo>
                <a:lnTo>
                  <a:pt x="1740" y="74"/>
                </a:lnTo>
                <a:lnTo>
                  <a:pt x="1740" y="75"/>
                </a:lnTo>
                <a:lnTo>
                  <a:pt x="1740" y="75"/>
                </a:lnTo>
                <a:lnTo>
                  <a:pt x="1739" y="76"/>
                </a:lnTo>
                <a:lnTo>
                  <a:pt x="1737" y="75"/>
                </a:lnTo>
                <a:lnTo>
                  <a:pt x="1736" y="75"/>
                </a:lnTo>
                <a:lnTo>
                  <a:pt x="1735" y="73"/>
                </a:lnTo>
                <a:lnTo>
                  <a:pt x="1733" y="73"/>
                </a:lnTo>
                <a:lnTo>
                  <a:pt x="1733" y="73"/>
                </a:lnTo>
                <a:lnTo>
                  <a:pt x="1732" y="71"/>
                </a:lnTo>
                <a:lnTo>
                  <a:pt x="1733" y="70"/>
                </a:lnTo>
                <a:lnTo>
                  <a:pt x="1733" y="69"/>
                </a:lnTo>
                <a:lnTo>
                  <a:pt x="1733" y="68"/>
                </a:lnTo>
                <a:lnTo>
                  <a:pt x="1730" y="65"/>
                </a:lnTo>
                <a:lnTo>
                  <a:pt x="1730" y="64"/>
                </a:lnTo>
                <a:lnTo>
                  <a:pt x="1730" y="63"/>
                </a:lnTo>
                <a:lnTo>
                  <a:pt x="1731" y="63"/>
                </a:lnTo>
                <a:lnTo>
                  <a:pt x="1731" y="62"/>
                </a:lnTo>
                <a:lnTo>
                  <a:pt x="1731" y="61"/>
                </a:lnTo>
                <a:lnTo>
                  <a:pt x="1730" y="60"/>
                </a:lnTo>
                <a:lnTo>
                  <a:pt x="1730" y="59"/>
                </a:lnTo>
                <a:lnTo>
                  <a:pt x="1729" y="60"/>
                </a:lnTo>
                <a:lnTo>
                  <a:pt x="1728" y="60"/>
                </a:lnTo>
                <a:lnTo>
                  <a:pt x="1727" y="61"/>
                </a:lnTo>
                <a:lnTo>
                  <a:pt x="1725" y="61"/>
                </a:lnTo>
                <a:lnTo>
                  <a:pt x="1723" y="61"/>
                </a:lnTo>
                <a:lnTo>
                  <a:pt x="1723" y="60"/>
                </a:lnTo>
                <a:lnTo>
                  <a:pt x="1722" y="60"/>
                </a:lnTo>
                <a:lnTo>
                  <a:pt x="1722" y="59"/>
                </a:lnTo>
                <a:lnTo>
                  <a:pt x="1721" y="59"/>
                </a:lnTo>
                <a:lnTo>
                  <a:pt x="1721" y="58"/>
                </a:lnTo>
                <a:lnTo>
                  <a:pt x="1720" y="59"/>
                </a:lnTo>
                <a:lnTo>
                  <a:pt x="1720" y="59"/>
                </a:lnTo>
                <a:lnTo>
                  <a:pt x="1720" y="60"/>
                </a:lnTo>
                <a:lnTo>
                  <a:pt x="1720" y="60"/>
                </a:lnTo>
                <a:lnTo>
                  <a:pt x="1719" y="59"/>
                </a:lnTo>
                <a:lnTo>
                  <a:pt x="1719" y="59"/>
                </a:lnTo>
                <a:lnTo>
                  <a:pt x="1718" y="58"/>
                </a:lnTo>
                <a:lnTo>
                  <a:pt x="1718" y="56"/>
                </a:lnTo>
                <a:lnTo>
                  <a:pt x="1718" y="56"/>
                </a:lnTo>
                <a:lnTo>
                  <a:pt x="1718" y="56"/>
                </a:lnTo>
                <a:lnTo>
                  <a:pt x="1718" y="54"/>
                </a:lnTo>
                <a:lnTo>
                  <a:pt x="1718" y="54"/>
                </a:lnTo>
                <a:lnTo>
                  <a:pt x="1718" y="53"/>
                </a:lnTo>
                <a:lnTo>
                  <a:pt x="1717" y="53"/>
                </a:lnTo>
                <a:lnTo>
                  <a:pt x="1717" y="52"/>
                </a:lnTo>
                <a:lnTo>
                  <a:pt x="1717" y="52"/>
                </a:lnTo>
                <a:lnTo>
                  <a:pt x="1717" y="51"/>
                </a:lnTo>
                <a:lnTo>
                  <a:pt x="1718" y="51"/>
                </a:lnTo>
                <a:lnTo>
                  <a:pt x="1717" y="50"/>
                </a:lnTo>
                <a:lnTo>
                  <a:pt x="1717" y="50"/>
                </a:lnTo>
                <a:lnTo>
                  <a:pt x="1717" y="50"/>
                </a:lnTo>
                <a:lnTo>
                  <a:pt x="1716" y="49"/>
                </a:lnTo>
                <a:lnTo>
                  <a:pt x="1716" y="49"/>
                </a:lnTo>
                <a:lnTo>
                  <a:pt x="1715" y="44"/>
                </a:lnTo>
                <a:lnTo>
                  <a:pt x="1713" y="39"/>
                </a:lnTo>
                <a:lnTo>
                  <a:pt x="1711" y="34"/>
                </a:lnTo>
                <a:lnTo>
                  <a:pt x="1710" y="29"/>
                </a:lnTo>
                <a:lnTo>
                  <a:pt x="1708" y="24"/>
                </a:lnTo>
                <a:lnTo>
                  <a:pt x="1706" y="19"/>
                </a:lnTo>
                <a:lnTo>
                  <a:pt x="1705" y="13"/>
                </a:lnTo>
                <a:lnTo>
                  <a:pt x="1704" y="8"/>
                </a:lnTo>
                <a:lnTo>
                  <a:pt x="1703" y="7"/>
                </a:lnTo>
                <a:lnTo>
                  <a:pt x="1703" y="7"/>
                </a:lnTo>
                <a:lnTo>
                  <a:pt x="1701" y="7"/>
                </a:lnTo>
                <a:lnTo>
                  <a:pt x="1701" y="6"/>
                </a:lnTo>
                <a:lnTo>
                  <a:pt x="1699" y="5"/>
                </a:lnTo>
                <a:lnTo>
                  <a:pt x="1698" y="5"/>
                </a:lnTo>
                <a:lnTo>
                  <a:pt x="1698" y="5"/>
                </a:lnTo>
                <a:lnTo>
                  <a:pt x="1698" y="4"/>
                </a:lnTo>
                <a:lnTo>
                  <a:pt x="1697" y="4"/>
                </a:lnTo>
                <a:lnTo>
                  <a:pt x="1696" y="3"/>
                </a:lnTo>
                <a:lnTo>
                  <a:pt x="1694" y="3"/>
                </a:lnTo>
                <a:lnTo>
                  <a:pt x="1692" y="1"/>
                </a:lnTo>
                <a:lnTo>
                  <a:pt x="1692" y="1"/>
                </a:lnTo>
                <a:lnTo>
                  <a:pt x="1691" y="1"/>
                </a:lnTo>
                <a:lnTo>
                  <a:pt x="1691" y="1"/>
                </a:lnTo>
                <a:lnTo>
                  <a:pt x="1689" y="0"/>
                </a:lnTo>
                <a:lnTo>
                  <a:pt x="1689" y="0"/>
                </a:lnTo>
                <a:lnTo>
                  <a:pt x="1687" y="0"/>
                </a:lnTo>
                <a:lnTo>
                  <a:pt x="1686" y="0"/>
                </a:lnTo>
                <a:lnTo>
                  <a:pt x="1684" y="0"/>
                </a:lnTo>
                <a:lnTo>
                  <a:pt x="1684" y="2"/>
                </a:lnTo>
                <a:lnTo>
                  <a:pt x="1684" y="3"/>
                </a:lnTo>
                <a:lnTo>
                  <a:pt x="1684" y="3"/>
                </a:lnTo>
                <a:lnTo>
                  <a:pt x="1684" y="3"/>
                </a:lnTo>
                <a:lnTo>
                  <a:pt x="1684" y="3"/>
                </a:lnTo>
                <a:lnTo>
                  <a:pt x="1683" y="4"/>
                </a:lnTo>
                <a:lnTo>
                  <a:pt x="1683" y="4"/>
                </a:lnTo>
                <a:lnTo>
                  <a:pt x="1682" y="4"/>
                </a:lnTo>
                <a:lnTo>
                  <a:pt x="1681" y="4"/>
                </a:lnTo>
                <a:lnTo>
                  <a:pt x="1680" y="4"/>
                </a:lnTo>
                <a:lnTo>
                  <a:pt x="1680" y="5"/>
                </a:lnTo>
                <a:lnTo>
                  <a:pt x="1679" y="5"/>
                </a:lnTo>
                <a:lnTo>
                  <a:pt x="1678" y="6"/>
                </a:lnTo>
                <a:lnTo>
                  <a:pt x="1678" y="7"/>
                </a:lnTo>
                <a:lnTo>
                  <a:pt x="1677" y="8"/>
                </a:lnTo>
                <a:lnTo>
                  <a:pt x="1677" y="8"/>
                </a:lnTo>
                <a:lnTo>
                  <a:pt x="1675" y="8"/>
                </a:lnTo>
                <a:lnTo>
                  <a:pt x="1674" y="9"/>
                </a:lnTo>
                <a:lnTo>
                  <a:pt x="1671" y="12"/>
                </a:lnTo>
                <a:lnTo>
                  <a:pt x="1670" y="12"/>
                </a:lnTo>
                <a:lnTo>
                  <a:pt x="1666" y="10"/>
                </a:lnTo>
                <a:lnTo>
                  <a:pt x="1665" y="10"/>
                </a:lnTo>
                <a:lnTo>
                  <a:pt x="1665" y="9"/>
                </a:lnTo>
                <a:lnTo>
                  <a:pt x="1665" y="9"/>
                </a:lnTo>
                <a:lnTo>
                  <a:pt x="1665" y="8"/>
                </a:lnTo>
                <a:lnTo>
                  <a:pt x="1664" y="5"/>
                </a:lnTo>
                <a:lnTo>
                  <a:pt x="1664" y="4"/>
                </a:lnTo>
                <a:lnTo>
                  <a:pt x="1663" y="4"/>
                </a:lnTo>
                <a:lnTo>
                  <a:pt x="1659" y="4"/>
                </a:lnTo>
                <a:lnTo>
                  <a:pt x="1658" y="4"/>
                </a:lnTo>
                <a:lnTo>
                  <a:pt x="1658" y="5"/>
                </a:lnTo>
                <a:lnTo>
                  <a:pt x="1658" y="5"/>
                </a:lnTo>
                <a:lnTo>
                  <a:pt x="1656" y="10"/>
                </a:lnTo>
                <a:lnTo>
                  <a:pt x="1655" y="13"/>
                </a:lnTo>
                <a:lnTo>
                  <a:pt x="1653" y="17"/>
                </a:lnTo>
                <a:lnTo>
                  <a:pt x="1651" y="22"/>
                </a:lnTo>
                <a:lnTo>
                  <a:pt x="1650" y="26"/>
                </a:lnTo>
                <a:lnTo>
                  <a:pt x="1648" y="30"/>
                </a:lnTo>
                <a:lnTo>
                  <a:pt x="1646" y="34"/>
                </a:lnTo>
                <a:lnTo>
                  <a:pt x="1645" y="38"/>
                </a:lnTo>
                <a:lnTo>
                  <a:pt x="1645" y="39"/>
                </a:lnTo>
                <a:lnTo>
                  <a:pt x="1645" y="41"/>
                </a:lnTo>
                <a:lnTo>
                  <a:pt x="1645" y="43"/>
                </a:lnTo>
                <a:lnTo>
                  <a:pt x="1646" y="46"/>
                </a:lnTo>
                <a:lnTo>
                  <a:pt x="1646" y="49"/>
                </a:lnTo>
                <a:lnTo>
                  <a:pt x="1646" y="51"/>
                </a:lnTo>
                <a:lnTo>
                  <a:pt x="1644" y="53"/>
                </a:lnTo>
                <a:lnTo>
                  <a:pt x="1643" y="53"/>
                </a:lnTo>
                <a:lnTo>
                  <a:pt x="1643" y="53"/>
                </a:lnTo>
                <a:lnTo>
                  <a:pt x="1643" y="55"/>
                </a:lnTo>
                <a:lnTo>
                  <a:pt x="1643" y="56"/>
                </a:lnTo>
                <a:lnTo>
                  <a:pt x="1643" y="56"/>
                </a:lnTo>
                <a:lnTo>
                  <a:pt x="1643" y="56"/>
                </a:lnTo>
                <a:lnTo>
                  <a:pt x="1643" y="57"/>
                </a:lnTo>
                <a:lnTo>
                  <a:pt x="1642" y="58"/>
                </a:lnTo>
                <a:lnTo>
                  <a:pt x="1642" y="60"/>
                </a:lnTo>
                <a:lnTo>
                  <a:pt x="1642" y="61"/>
                </a:lnTo>
                <a:lnTo>
                  <a:pt x="1643" y="61"/>
                </a:lnTo>
                <a:lnTo>
                  <a:pt x="1643" y="62"/>
                </a:lnTo>
                <a:lnTo>
                  <a:pt x="1644" y="63"/>
                </a:lnTo>
                <a:lnTo>
                  <a:pt x="1644" y="63"/>
                </a:lnTo>
                <a:lnTo>
                  <a:pt x="1643" y="64"/>
                </a:lnTo>
                <a:lnTo>
                  <a:pt x="1643" y="65"/>
                </a:lnTo>
                <a:lnTo>
                  <a:pt x="1643" y="65"/>
                </a:lnTo>
                <a:lnTo>
                  <a:pt x="1643" y="65"/>
                </a:lnTo>
                <a:lnTo>
                  <a:pt x="1643" y="65"/>
                </a:lnTo>
                <a:lnTo>
                  <a:pt x="1643" y="66"/>
                </a:lnTo>
                <a:lnTo>
                  <a:pt x="1643" y="66"/>
                </a:lnTo>
                <a:lnTo>
                  <a:pt x="1643" y="66"/>
                </a:lnTo>
                <a:lnTo>
                  <a:pt x="1643" y="66"/>
                </a:lnTo>
                <a:lnTo>
                  <a:pt x="1643" y="66"/>
                </a:lnTo>
                <a:lnTo>
                  <a:pt x="1643" y="67"/>
                </a:lnTo>
                <a:lnTo>
                  <a:pt x="1643" y="67"/>
                </a:lnTo>
                <a:lnTo>
                  <a:pt x="1643" y="68"/>
                </a:lnTo>
                <a:lnTo>
                  <a:pt x="1643" y="69"/>
                </a:lnTo>
                <a:lnTo>
                  <a:pt x="1644" y="70"/>
                </a:lnTo>
                <a:lnTo>
                  <a:pt x="1645" y="70"/>
                </a:lnTo>
                <a:lnTo>
                  <a:pt x="1645" y="70"/>
                </a:lnTo>
                <a:lnTo>
                  <a:pt x="1646" y="70"/>
                </a:lnTo>
                <a:lnTo>
                  <a:pt x="1646" y="71"/>
                </a:lnTo>
                <a:lnTo>
                  <a:pt x="1646" y="73"/>
                </a:lnTo>
                <a:lnTo>
                  <a:pt x="1645" y="73"/>
                </a:lnTo>
                <a:lnTo>
                  <a:pt x="1643" y="75"/>
                </a:lnTo>
                <a:lnTo>
                  <a:pt x="1643" y="76"/>
                </a:lnTo>
                <a:lnTo>
                  <a:pt x="1643" y="77"/>
                </a:lnTo>
                <a:lnTo>
                  <a:pt x="1643" y="77"/>
                </a:lnTo>
                <a:lnTo>
                  <a:pt x="1643" y="77"/>
                </a:lnTo>
                <a:lnTo>
                  <a:pt x="1643" y="77"/>
                </a:lnTo>
                <a:lnTo>
                  <a:pt x="1643" y="77"/>
                </a:lnTo>
                <a:lnTo>
                  <a:pt x="1643" y="79"/>
                </a:lnTo>
                <a:lnTo>
                  <a:pt x="1643" y="80"/>
                </a:lnTo>
                <a:lnTo>
                  <a:pt x="1643" y="80"/>
                </a:lnTo>
                <a:lnTo>
                  <a:pt x="1643" y="80"/>
                </a:lnTo>
                <a:lnTo>
                  <a:pt x="1643" y="81"/>
                </a:lnTo>
                <a:lnTo>
                  <a:pt x="1642" y="81"/>
                </a:lnTo>
                <a:lnTo>
                  <a:pt x="1641" y="81"/>
                </a:lnTo>
                <a:lnTo>
                  <a:pt x="1641" y="82"/>
                </a:lnTo>
                <a:lnTo>
                  <a:pt x="1639" y="83"/>
                </a:lnTo>
                <a:lnTo>
                  <a:pt x="1639" y="84"/>
                </a:lnTo>
                <a:lnTo>
                  <a:pt x="1637" y="87"/>
                </a:lnTo>
                <a:lnTo>
                  <a:pt x="1636" y="90"/>
                </a:lnTo>
                <a:lnTo>
                  <a:pt x="1636" y="91"/>
                </a:lnTo>
                <a:lnTo>
                  <a:pt x="1637" y="92"/>
                </a:lnTo>
                <a:lnTo>
                  <a:pt x="1638" y="92"/>
                </a:lnTo>
                <a:lnTo>
                  <a:pt x="1639" y="92"/>
                </a:lnTo>
                <a:lnTo>
                  <a:pt x="1640" y="93"/>
                </a:lnTo>
                <a:lnTo>
                  <a:pt x="1640" y="94"/>
                </a:lnTo>
                <a:lnTo>
                  <a:pt x="1640" y="94"/>
                </a:lnTo>
                <a:lnTo>
                  <a:pt x="1639" y="94"/>
                </a:lnTo>
                <a:lnTo>
                  <a:pt x="1639" y="95"/>
                </a:lnTo>
                <a:lnTo>
                  <a:pt x="1638" y="94"/>
                </a:lnTo>
                <a:lnTo>
                  <a:pt x="1636" y="94"/>
                </a:lnTo>
                <a:lnTo>
                  <a:pt x="1636" y="94"/>
                </a:lnTo>
                <a:lnTo>
                  <a:pt x="1636" y="94"/>
                </a:lnTo>
                <a:lnTo>
                  <a:pt x="1635" y="94"/>
                </a:lnTo>
                <a:lnTo>
                  <a:pt x="1635" y="95"/>
                </a:lnTo>
                <a:lnTo>
                  <a:pt x="1634" y="96"/>
                </a:lnTo>
                <a:lnTo>
                  <a:pt x="1635" y="97"/>
                </a:lnTo>
                <a:lnTo>
                  <a:pt x="1636" y="98"/>
                </a:lnTo>
                <a:lnTo>
                  <a:pt x="1636" y="99"/>
                </a:lnTo>
                <a:lnTo>
                  <a:pt x="1636" y="99"/>
                </a:lnTo>
                <a:lnTo>
                  <a:pt x="1635" y="100"/>
                </a:lnTo>
                <a:lnTo>
                  <a:pt x="1635" y="100"/>
                </a:lnTo>
                <a:lnTo>
                  <a:pt x="1635" y="101"/>
                </a:lnTo>
                <a:lnTo>
                  <a:pt x="1635" y="102"/>
                </a:lnTo>
                <a:lnTo>
                  <a:pt x="1635" y="102"/>
                </a:lnTo>
                <a:lnTo>
                  <a:pt x="1634" y="102"/>
                </a:lnTo>
                <a:lnTo>
                  <a:pt x="1634" y="102"/>
                </a:lnTo>
                <a:lnTo>
                  <a:pt x="1632" y="99"/>
                </a:lnTo>
                <a:lnTo>
                  <a:pt x="1631" y="99"/>
                </a:lnTo>
                <a:lnTo>
                  <a:pt x="1631" y="99"/>
                </a:lnTo>
                <a:lnTo>
                  <a:pt x="1630" y="99"/>
                </a:lnTo>
                <a:lnTo>
                  <a:pt x="1629" y="99"/>
                </a:lnTo>
                <a:lnTo>
                  <a:pt x="1629" y="100"/>
                </a:lnTo>
                <a:lnTo>
                  <a:pt x="1629" y="101"/>
                </a:lnTo>
                <a:lnTo>
                  <a:pt x="1629" y="101"/>
                </a:lnTo>
                <a:lnTo>
                  <a:pt x="1629" y="101"/>
                </a:lnTo>
                <a:lnTo>
                  <a:pt x="1628" y="101"/>
                </a:lnTo>
                <a:lnTo>
                  <a:pt x="1628" y="102"/>
                </a:lnTo>
                <a:lnTo>
                  <a:pt x="1628" y="102"/>
                </a:lnTo>
                <a:lnTo>
                  <a:pt x="1627" y="104"/>
                </a:lnTo>
                <a:lnTo>
                  <a:pt x="1627" y="104"/>
                </a:lnTo>
                <a:lnTo>
                  <a:pt x="1626" y="104"/>
                </a:lnTo>
                <a:lnTo>
                  <a:pt x="1625" y="104"/>
                </a:lnTo>
                <a:lnTo>
                  <a:pt x="1622" y="103"/>
                </a:lnTo>
                <a:lnTo>
                  <a:pt x="1622" y="103"/>
                </a:lnTo>
                <a:lnTo>
                  <a:pt x="1621" y="104"/>
                </a:lnTo>
                <a:lnTo>
                  <a:pt x="1621" y="104"/>
                </a:lnTo>
                <a:lnTo>
                  <a:pt x="1620" y="106"/>
                </a:lnTo>
                <a:lnTo>
                  <a:pt x="1620" y="106"/>
                </a:lnTo>
                <a:lnTo>
                  <a:pt x="1619" y="106"/>
                </a:lnTo>
                <a:lnTo>
                  <a:pt x="1619" y="107"/>
                </a:lnTo>
                <a:lnTo>
                  <a:pt x="1619" y="107"/>
                </a:lnTo>
                <a:lnTo>
                  <a:pt x="1620" y="107"/>
                </a:lnTo>
                <a:lnTo>
                  <a:pt x="1620" y="108"/>
                </a:lnTo>
                <a:lnTo>
                  <a:pt x="1619" y="110"/>
                </a:lnTo>
                <a:lnTo>
                  <a:pt x="1619" y="110"/>
                </a:lnTo>
                <a:lnTo>
                  <a:pt x="1619" y="111"/>
                </a:lnTo>
                <a:lnTo>
                  <a:pt x="1619" y="111"/>
                </a:lnTo>
                <a:lnTo>
                  <a:pt x="1619" y="114"/>
                </a:lnTo>
                <a:lnTo>
                  <a:pt x="1619" y="114"/>
                </a:lnTo>
                <a:lnTo>
                  <a:pt x="1619" y="115"/>
                </a:lnTo>
                <a:lnTo>
                  <a:pt x="1619" y="116"/>
                </a:lnTo>
                <a:lnTo>
                  <a:pt x="1619" y="116"/>
                </a:lnTo>
                <a:lnTo>
                  <a:pt x="1616" y="116"/>
                </a:lnTo>
                <a:lnTo>
                  <a:pt x="1613" y="117"/>
                </a:lnTo>
                <a:lnTo>
                  <a:pt x="1610" y="118"/>
                </a:lnTo>
                <a:lnTo>
                  <a:pt x="1607" y="118"/>
                </a:lnTo>
                <a:lnTo>
                  <a:pt x="1605" y="119"/>
                </a:lnTo>
                <a:lnTo>
                  <a:pt x="1602" y="120"/>
                </a:lnTo>
                <a:lnTo>
                  <a:pt x="1599" y="121"/>
                </a:lnTo>
                <a:lnTo>
                  <a:pt x="1596" y="122"/>
                </a:lnTo>
                <a:lnTo>
                  <a:pt x="1593" y="123"/>
                </a:lnTo>
                <a:lnTo>
                  <a:pt x="1590" y="123"/>
                </a:lnTo>
                <a:lnTo>
                  <a:pt x="1587" y="124"/>
                </a:lnTo>
                <a:lnTo>
                  <a:pt x="1584" y="125"/>
                </a:lnTo>
                <a:lnTo>
                  <a:pt x="1579" y="126"/>
                </a:lnTo>
                <a:lnTo>
                  <a:pt x="1576" y="127"/>
                </a:lnTo>
                <a:lnTo>
                  <a:pt x="1573" y="128"/>
                </a:lnTo>
                <a:lnTo>
                  <a:pt x="1573" y="128"/>
                </a:lnTo>
                <a:lnTo>
                  <a:pt x="1571" y="128"/>
                </a:lnTo>
                <a:lnTo>
                  <a:pt x="1571" y="128"/>
                </a:lnTo>
                <a:lnTo>
                  <a:pt x="1569" y="128"/>
                </a:lnTo>
                <a:lnTo>
                  <a:pt x="1569" y="128"/>
                </a:lnTo>
                <a:lnTo>
                  <a:pt x="1567" y="129"/>
                </a:lnTo>
                <a:lnTo>
                  <a:pt x="1566" y="130"/>
                </a:lnTo>
                <a:lnTo>
                  <a:pt x="1566" y="130"/>
                </a:lnTo>
                <a:lnTo>
                  <a:pt x="1565" y="130"/>
                </a:lnTo>
                <a:lnTo>
                  <a:pt x="1565" y="130"/>
                </a:lnTo>
                <a:lnTo>
                  <a:pt x="1564" y="130"/>
                </a:lnTo>
                <a:lnTo>
                  <a:pt x="1561" y="130"/>
                </a:lnTo>
                <a:lnTo>
                  <a:pt x="1558" y="131"/>
                </a:lnTo>
                <a:lnTo>
                  <a:pt x="1555" y="132"/>
                </a:lnTo>
                <a:lnTo>
                  <a:pt x="1552" y="133"/>
                </a:lnTo>
                <a:lnTo>
                  <a:pt x="1549" y="133"/>
                </a:lnTo>
                <a:lnTo>
                  <a:pt x="1546" y="134"/>
                </a:lnTo>
                <a:lnTo>
                  <a:pt x="1543" y="135"/>
                </a:lnTo>
                <a:lnTo>
                  <a:pt x="1540" y="135"/>
                </a:lnTo>
                <a:lnTo>
                  <a:pt x="1538" y="136"/>
                </a:lnTo>
                <a:lnTo>
                  <a:pt x="1535" y="137"/>
                </a:lnTo>
                <a:lnTo>
                  <a:pt x="1532" y="138"/>
                </a:lnTo>
                <a:lnTo>
                  <a:pt x="1529" y="138"/>
                </a:lnTo>
                <a:lnTo>
                  <a:pt x="1526" y="139"/>
                </a:lnTo>
                <a:lnTo>
                  <a:pt x="1526" y="140"/>
                </a:lnTo>
                <a:lnTo>
                  <a:pt x="1524" y="140"/>
                </a:lnTo>
                <a:lnTo>
                  <a:pt x="1521" y="140"/>
                </a:lnTo>
                <a:lnTo>
                  <a:pt x="1520" y="140"/>
                </a:lnTo>
                <a:lnTo>
                  <a:pt x="1520" y="140"/>
                </a:lnTo>
                <a:lnTo>
                  <a:pt x="1519" y="141"/>
                </a:lnTo>
                <a:lnTo>
                  <a:pt x="1517" y="143"/>
                </a:lnTo>
                <a:lnTo>
                  <a:pt x="1517" y="143"/>
                </a:lnTo>
                <a:lnTo>
                  <a:pt x="1516" y="144"/>
                </a:lnTo>
                <a:lnTo>
                  <a:pt x="1515" y="145"/>
                </a:lnTo>
                <a:lnTo>
                  <a:pt x="1514" y="145"/>
                </a:lnTo>
                <a:lnTo>
                  <a:pt x="1510" y="148"/>
                </a:lnTo>
                <a:lnTo>
                  <a:pt x="1509" y="151"/>
                </a:lnTo>
                <a:lnTo>
                  <a:pt x="1506" y="155"/>
                </a:lnTo>
                <a:lnTo>
                  <a:pt x="1503" y="158"/>
                </a:lnTo>
                <a:lnTo>
                  <a:pt x="1500" y="162"/>
                </a:lnTo>
                <a:lnTo>
                  <a:pt x="1499" y="164"/>
                </a:lnTo>
                <a:lnTo>
                  <a:pt x="1498" y="167"/>
                </a:lnTo>
                <a:lnTo>
                  <a:pt x="1498" y="167"/>
                </a:lnTo>
                <a:lnTo>
                  <a:pt x="1498" y="167"/>
                </a:lnTo>
                <a:lnTo>
                  <a:pt x="1499" y="167"/>
                </a:lnTo>
                <a:lnTo>
                  <a:pt x="1499" y="167"/>
                </a:lnTo>
                <a:lnTo>
                  <a:pt x="1499" y="168"/>
                </a:lnTo>
                <a:lnTo>
                  <a:pt x="1499" y="169"/>
                </a:lnTo>
                <a:lnTo>
                  <a:pt x="1497" y="170"/>
                </a:lnTo>
                <a:lnTo>
                  <a:pt x="1497" y="171"/>
                </a:lnTo>
                <a:lnTo>
                  <a:pt x="1497" y="171"/>
                </a:lnTo>
                <a:lnTo>
                  <a:pt x="1497" y="171"/>
                </a:lnTo>
                <a:lnTo>
                  <a:pt x="1497" y="171"/>
                </a:lnTo>
                <a:lnTo>
                  <a:pt x="1497" y="171"/>
                </a:lnTo>
                <a:lnTo>
                  <a:pt x="1496" y="172"/>
                </a:lnTo>
                <a:lnTo>
                  <a:pt x="1496" y="172"/>
                </a:lnTo>
                <a:lnTo>
                  <a:pt x="1495" y="173"/>
                </a:lnTo>
                <a:lnTo>
                  <a:pt x="1492" y="177"/>
                </a:lnTo>
                <a:lnTo>
                  <a:pt x="1489" y="179"/>
                </a:lnTo>
                <a:lnTo>
                  <a:pt x="1485" y="184"/>
                </a:lnTo>
                <a:lnTo>
                  <a:pt x="1484" y="185"/>
                </a:lnTo>
                <a:lnTo>
                  <a:pt x="1485" y="186"/>
                </a:lnTo>
                <a:lnTo>
                  <a:pt x="1485" y="186"/>
                </a:lnTo>
                <a:lnTo>
                  <a:pt x="1485" y="186"/>
                </a:lnTo>
                <a:lnTo>
                  <a:pt x="1486" y="186"/>
                </a:lnTo>
                <a:lnTo>
                  <a:pt x="1487" y="186"/>
                </a:lnTo>
                <a:lnTo>
                  <a:pt x="1487" y="187"/>
                </a:lnTo>
                <a:lnTo>
                  <a:pt x="1487" y="187"/>
                </a:lnTo>
                <a:lnTo>
                  <a:pt x="1487" y="188"/>
                </a:lnTo>
                <a:lnTo>
                  <a:pt x="1487" y="188"/>
                </a:lnTo>
                <a:lnTo>
                  <a:pt x="1487" y="188"/>
                </a:lnTo>
                <a:lnTo>
                  <a:pt x="1487" y="188"/>
                </a:lnTo>
                <a:lnTo>
                  <a:pt x="1487" y="187"/>
                </a:lnTo>
                <a:lnTo>
                  <a:pt x="1487" y="186"/>
                </a:lnTo>
                <a:lnTo>
                  <a:pt x="1489" y="185"/>
                </a:lnTo>
                <a:lnTo>
                  <a:pt x="1490" y="186"/>
                </a:lnTo>
                <a:lnTo>
                  <a:pt x="1491" y="185"/>
                </a:lnTo>
                <a:lnTo>
                  <a:pt x="1491" y="186"/>
                </a:lnTo>
                <a:lnTo>
                  <a:pt x="1491" y="186"/>
                </a:lnTo>
                <a:lnTo>
                  <a:pt x="1491" y="186"/>
                </a:lnTo>
                <a:lnTo>
                  <a:pt x="1491" y="186"/>
                </a:lnTo>
                <a:lnTo>
                  <a:pt x="1491" y="186"/>
                </a:lnTo>
                <a:lnTo>
                  <a:pt x="1491" y="186"/>
                </a:lnTo>
                <a:lnTo>
                  <a:pt x="1492" y="186"/>
                </a:lnTo>
                <a:lnTo>
                  <a:pt x="1492" y="186"/>
                </a:lnTo>
                <a:lnTo>
                  <a:pt x="1492" y="186"/>
                </a:lnTo>
                <a:lnTo>
                  <a:pt x="1492" y="187"/>
                </a:lnTo>
                <a:lnTo>
                  <a:pt x="1491" y="187"/>
                </a:lnTo>
                <a:lnTo>
                  <a:pt x="1490" y="188"/>
                </a:lnTo>
                <a:lnTo>
                  <a:pt x="1490" y="188"/>
                </a:lnTo>
                <a:lnTo>
                  <a:pt x="1490" y="189"/>
                </a:lnTo>
                <a:lnTo>
                  <a:pt x="1490" y="189"/>
                </a:lnTo>
                <a:lnTo>
                  <a:pt x="1492" y="188"/>
                </a:lnTo>
                <a:lnTo>
                  <a:pt x="1492" y="188"/>
                </a:lnTo>
                <a:lnTo>
                  <a:pt x="1493" y="188"/>
                </a:lnTo>
                <a:lnTo>
                  <a:pt x="1494" y="187"/>
                </a:lnTo>
                <a:lnTo>
                  <a:pt x="1494" y="187"/>
                </a:lnTo>
                <a:lnTo>
                  <a:pt x="1494" y="188"/>
                </a:lnTo>
                <a:lnTo>
                  <a:pt x="1494" y="188"/>
                </a:lnTo>
                <a:lnTo>
                  <a:pt x="1494" y="188"/>
                </a:lnTo>
                <a:lnTo>
                  <a:pt x="1494" y="188"/>
                </a:lnTo>
                <a:lnTo>
                  <a:pt x="1493" y="189"/>
                </a:lnTo>
                <a:lnTo>
                  <a:pt x="1492" y="190"/>
                </a:lnTo>
                <a:lnTo>
                  <a:pt x="1492" y="191"/>
                </a:lnTo>
                <a:lnTo>
                  <a:pt x="1492" y="191"/>
                </a:lnTo>
                <a:lnTo>
                  <a:pt x="1492" y="191"/>
                </a:lnTo>
                <a:lnTo>
                  <a:pt x="1492" y="192"/>
                </a:lnTo>
                <a:lnTo>
                  <a:pt x="1491" y="193"/>
                </a:lnTo>
                <a:lnTo>
                  <a:pt x="1491" y="194"/>
                </a:lnTo>
                <a:lnTo>
                  <a:pt x="1490" y="193"/>
                </a:lnTo>
                <a:lnTo>
                  <a:pt x="1490" y="193"/>
                </a:lnTo>
                <a:lnTo>
                  <a:pt x="1490" y="193"/>
                </a:lnTo>
                <a:lnTo>
                  <a:pt x="1489" y="193"/>
                </a:lnTo>
                <a:lnTo>
                  <a:pt x="1488" y="194"/>
                </a:lnTo>
                <a:lnTo>
                  <a:pt x="1488" y="195"/>
                </a:lnTo>
                <a:lnTo>
                  <a:pt x="1489" y="195"/>
                </a:lnTo>
                <a:lnTo>
                  <a:pt x="1489" y="195"/>
                </a:lnTo>
                <a:lnTo>
                  <a:pt x="1490" y="195"/>
                </a:lnTo>
                <a:lnTo>
                  <a:pt x="1490" y="195"/>
                </a:lnTo>
                <a:lnTo>
                  <a:pt x="1490" y="195"/>
                </a:lnTo>
                <a:lnTo>
                  <a:pt x="1490" y="195"/>
                </a:lnTo>
                <a:lnTo>
                  <a:pt x="1490" y="196"/>
                </a:lnTo>
                <a:lnTo>
                  <a:pt x="1491" y="196"/>
                </a:lnTo>
                <a:lnTo>
                  <a:pt x="1491" y="196"/>
                </a:lnTo>
                <a:lnTo>
                  <a:pt x="1491" y="197"/>
                </a:lnTo>
                <a:lnTo>
                  <a:pt x="1492" y="198"/>
                </a:lnTo>
                <a:lnTo>
                  <a:pt x="1492" y="199"/>
                </a:lnTo>
                <a:lnTo>
                  <a:pt x="1492" y="200"/>
                </a:lnTo>
                <a:lnTo>
                  <a:pt x="1492" y="200"/>
                </a:lnTo>
                <a:lnTo>
                  <a:pt x="1492" y="201"/>
                </a:lnTo>
                <a:lnTo>
                  <a:pt x="1493" y="202"/>
                </a:lnTo>
                <a:lnTo>
                  <a:pt x="1493" y="202"/>
                </a:lnTo>
                <a:lnTo>
                  <a:pt x="1493" y="201"/>
                </a:lnTo>
                <a:lnTo>
                  <a:pt x="1494" y="201"/>
                </a:lnTo>
                <a:lnTo>
                  <a:pt x="1494" y="201"/>
                </a:lnTo>
                <a:lnTo>
                  <a:pt x="1493" y="203"/>
                </a:lnTo>
                <a:lnTo>
                  <a:pt x="1493" y="204"/>
                </a:lnTo>
                <a:lnTo>
                  <a:pt x="1494" y="205"/>
                </a:lnTo>
                <a:lnTo>
                  <a:pt x="1494" y="205"/>
                </a:lnTo>
                <a:lnTo>
                  <a:pt x="1492" y="207"/>
                </a:lnTo>
                <a:lnTo>
                  <a:pt x="1492" y="207"/>
                </a:lnTo>
                <a:lnTo>
                  <a:pt x="1490" y="208"/>
                </a:lnTo>
                <a:lnTo>
                  <a:pt x="1490" y="208"/>
                </a:lnTo>
                <a:lnTo>
                  <a:pt x="1488" y="208"/>
                </a:lnTo>
                <a:lnTo>
                  <a:pt x="1487" y="208"/>
                </a:lnTo>
                <a:lnTo>
                  <a:pt x="1486" y="210"/>
                </a:lnTo>
                <a:lnTo>
                  <a:pt x="1486" y="210"/>
                </a:lnTo>
                <a:lnTo>
                  <a:pt x="1483" y="212"/>
                </a:lnTo>
                <a:lnTo>
                  <a:pt x="1482" y="214"/>
                </a:lnTo>
                <a:lnTo>
                  <a:pt x="1481" y="215"/>
                </a:lnTo>
                <a:lnTo>
                  <a:pt x="1480" y="217"/>
                </a:lnTo>
                <a:lnTo>
                  <a:pt x="1480" y="217"/>
                </a:lnTo>
                <a:lnTo>
                  <a:pt x="1479" y="217"/>
                </a:lnTo>
                <a:lnTo>
                  <a:pt x="1479" y="217"/>
                </a:lnTo>
                <a:lnTo>
                  <a:pt x="1479" y="218"/>
                </a:lnTo>
                <a:lnTo>
                  <a:pt x="1477" y="220"/>
                </a:lnTo>
                <a:lnTo>
                  <a:pt x="1474" y="220"/>
                </a:lnTo>
                <a:lnTo>
                  <a:pt x="1474" y="221"/>
                </a:lnTo>
                <a:lnTo>
                  <a:pt x="1474" y="221"/>
                </a:lnTo>
                <a:lnTo>
                  <a:pt x="1474" y="222"/>
                </a:lnTo>
                <a:lnTo>
                  <a:pt x="1474" y="222"/>
                </a:lnTo>
                <a:lnTo>
                  <a:pt x="1474" y="222"/>
                </a:lnTo>
                <a:lnTo>
                  <a:pt x="1474" y="222"/>
                </a:lnTo>
                <a:lnTo>
                  <a:pt x="1474" y="222"/>
                </a:lnTo>
                <a:lnTo>
                  <a:pt x="1474" y="222"/>
                </a:lnTo>
                <a:lnTo>
                  <a:pt x="1474" y="222"/>
                </a:lnTo>
                <a:lnTo>
                  <a:pt x="1473" y="222"/>
                </a:lnTo>
                <a:lnTo>
                  <a:pt x="1473" y="222"/>
                </a:lnTo>
                <a:lnTo>
                  <a:pt x="1473" y="222"/>
                </a:lnTo>
                <a:lnTo>
                  <a:pt x="1473" y="222"/>
                </a:lnTo>
                <a:lnTo>
                  <a:pt x="1473" y="222"/>
                </a:lnTo>
                <a:lnTo>
                  <a:pt x="1473" y="222"/>
                </a:lnTo>
                <a:lnTo>
                  <a:pt x="1461" y="223"/>
                </a:lnTo>
                <a:lnTo>
                  <a:pt x="1460" y="224"/>
                </a:lnTo>
                <a:lnTo>
                  <a:pt x="1456" y="226"/>
                </a:lnTo>
                <a:lnTo>
                  <a:pt x="1455" y="227"/>
                </a:lnTo>
                <a:lnTo>
                  <a:pt x="1454" y="226"/>
                </a:lnTo>
                <a:lnTo>
                  <a:pt x="1451" y="224"/>
                </a:lnTo>
                <a:lnTo>
                  <a:pt x="1451" y="224"/>
                </a:lnTo>
                <a:lnTo>
                  <a:pt x="1450" y="224"/>
                </a:lnTo>
                <a:lnTo>
                  <a:pt x="1450" y="224"/>
                </a:lnTo>
                <a:lnTo>
                  <a:pt x="1449" y="224"/>
                </a:lnTo>
                <a:lnTo>
                  <a:pt x="1438" y="224"/>
                </a:lnTo>
                <a:lnTo>
                  <a:pt x="1434" y="225"/>
                </a:lnTo>
                <a:lnTo>
                  <a:pt x="1430" y="226"/>
                </a:lnTo>
                <a:lnTo>
                  <a:pt x="1420" y="229"/>
                </a:lnTo>
                <a:lnTo>
                  <a:pt x="1419" y="230"/>
                </a:lnTo>
                <a:lnTo>
                  <a:pt x="1415" y="232"/>
                </a:lnTo>
                <a:lnTo>
                  <a:pt x="1412" y="234"/>
                </a:lnTo>
                <a:lnTo>
                  <a:pt x="1410" y="234"/>
                </a:lnTo>
                <a:lnTo>
                  <a:pt x="1410" y="235"/>
                </a:lnTo>
                <a:lnTo>
                  <a:pt x="1411" y="239"/>
                </a:lnTo>
                <a:lnTo>
                  <a:pt x="1411" y="239"/>
                </a:lnTo>
                <a:lnTo>
                  <a:pt x="1411" y="239"/>
                </a:lnTo>
                <a:lnTo>
                  <a:pt x="1411" y="240"/>
                </a:lnTo>
                <a:lnTo>
                  <a:pt x="1411" y="240"/>
                </a:lnTo>
                <a:lnTo>
                  <a:pt x="1411" y="241"/>
                </a:lnTo>
                <a:lnTo>
                  <a:pt x="1411" y="241"/>
                </a:lnTo>
                <a:lnTo>
                  <a:pt x="1411" y="241"/>
                </a:lnTo>
                <a:lnTo>
                  <a:pt x="1413" y="241"/>
                </a:lnTo>
                <a:lnTo>
                  <a:pt x="1416" y="241"/>
                </a:lnTo>
                <a:lnTo>
                  <a:pt x="1417" y="242"/>
                </a:lnTo>
                <a:lnTo>
                  <a:pt x="1417" y="244"/>
                </a:lnTo>
                <a:lnTo>
                  <a:pt x="1416" y="244"/>
                </a:lnTo>
                <a:lnTo>
                  <a:pt x="1416" y="246"/>
                </a:lnTo>
                <a:lnTo>
                  <a:pt x="1416" y="246"/>
                </a:lnTo>
                <a:lnTo>
                  <a:pt x="1417" y="246"/>
                </a:lnTo>
                <a:lnTo>
                  <a:pt x="1417" y="246"/>
                </a:lnTo>
                <a:lnTo>
                  <a:pt x="1418" y="248"/>
                </a:lnTo>
                <a:lnTo>
                  <a:pt x="1418" y="248"/>
                </a:lnTo>
                <a:lnTo>
                  <a:pt x="1419" y="249"/>
                </a:lnTo>
                <a:lnTo>
                  <a:pt x="1419" y="250"/>
                </a:lnTo>
                <a:lnTo>
                  <a:pt x="1419" y="251"/>
                </a:lnTo>
                <a:lnTo>
                  <a:pt x="1420" y="251"/>
                </a:lnTo>
                <a:lnTo>
                  <a:pt x="1420" y="252"/>
                </a:lnTo>
                <a:lnTo>
                  <a:pt x="1420" y="253"/>
                </a:lnTo>
                <a:lnTo>
                  <a:pt x="1419" y="253"/>
                </a:lnTo>
                <a:lnTo>
                  <a:pt x="1418" y="254"/>
                </a:lnTo>
                <a:lnTo>
                  <a:pt x="1416" y="256"/>
                </a:lnTo>
                <a:lnTo>
                  <a:pt x="1415" y="256"/>
                </a:lnTo>
                <a:lnTo>
                  <a:pt x="1415" y="258"/>
                </a:lnTo>
                <a:lnTo>
                  <a:pt x="1414" y="259"/>
                </a:lnTo>
                <a:lnTo>
                  <a:pt x="1414" y="260"/>
                </a:lnTo>
                <a:lnTo>
                  <a:pt x="1413" y="260"/>
                </a:lnTo>
                <a:lnTo>
                  <a:pt x="1413" y="260"/>
                </a:lnTo>
                <a:lnTo>
                  <a:pt x="1413" y="262"/>
                </a:lnTo>
                <a:lnTo>
                  <a:pt x="1413" y="263"/>
                </a:lnTo>
                <a:lnTo>
                  <a:pt x="1413" y="263"/>
                </a:lnTo>
                <a:lnTo>
                  <a:pt x="1412" y="263"/>
                </a:lnTo>
                <a:lnTo>
                  <a:pt x="1410" y="264"/>
                </a:lnTo>
                <a:lnTo>
                  <a:pt x="1410" y="265"/>
                </a:lnTo>
                <a:lnTo>
                  <a:pt x="1408" y="266"/>
                </a:lnTo>
                <a:lnTo>
                  <a:pt x="1407" y="267"/>
                </a:lnTo>
                <a:lnTo>
                  <a:pt x="1407" y="268"/>
                </a:lnTo>
                <a:lnTo>
                  <a:pt x="1406" y="268"/>
                </a:lnTo>
                <a:lnTo>
                  <a:pt x="1406" y="268"/>
                </a:lnTo>
                <a:lnTo>
                  <a:pt x="1406" y="268"/>
                </a:lnTo>
                <a:lnTo>
                  <a:pt x="1406" y="269"/>
                </a:lnTo>
                <a:lnTo>
                  <a:pt x="1404" y="271"/>
                </a:lnTo>
                <a:lnTo>
                  <a:pt x="1403" y="273"/>
                </a:lnTo>
                <a:lnTo>
                  <a:pt x="1402" y="273"/>
                </a:lnTo>
                <a:lnTo>
                  <a:pt x="1402" y="274"/>
                </a:lnTo>
                <a:lnTo>
                  <a:pt x="1400" y="275"/>
                </a:lnTo>
                <a:lnTo>
                  <a:pt x="1398" y="277"/>
                </a:lnTo>
                <a:lnTo>
                  <a:pt x="1397" y="277"/>
                </a:lnTo>
                <a:lnTo>
                  <a:pt x="1396" y="278"/>
                </a:lnTo>
                <a:lnTo>
                  <a:pt x="1396" y="278"/>
                </a:lnTo>
                <a:lnTo>
                  <a:pt x="1393" y="280"/>
                </a:lnTo>
                <a:lnTo>
                  <a:pt x="1391" y="282"/>
                </a:lnTo>
                <a:lnTo>
                  <a:pt x="1390" y="282"/>
                </a:lnTo>
                <a:lnTo>
                  <a:pt x="1389" y="284"/>
                </a:lnTo>
                <a:lnTo>
                  <a:pt x="1388" y="285"/>
                </a:lnTo>
                <a:lnTo>
                  <a:pt x="1386" y="286"/>
                </a:lnTo>
                <a:lnTo>
                  <a:pt x="1386" y="286"/>
                </a:lnTo>
                <a:lnTo>
                  <a:pt x="1386" y="286"/>
                </a:lnTo>
                <a:lnTo>
                  <a:pt x="1386" y="286"/>
                </a:lnTo>
                <a:lnTo>
                  <a:pt x="1386" y="285"/>
                </a:lnTo>
                <a:lnTo>
                  <a:pt x="1386" y="285"/>
                </a:lnTo>
                <a:lnTo>
                  <a:pt x="1387" y="285"/>
                </a:lnTo>
                <a:lnTo>
                  <a:pt x="1387" y="285"/>
                </a:lnTo>
                <a:lnTo>
                  <a:pt x="1388" y="284"/>
                </a:lnTo>
                <a:lnTo>
                  <a:pt x="1387" y="284"/>
                </a:lnTo>
                <a:lnTo>
                  <a:pt x="1386" y="285"/>
                </a:lnTo>
                <a:lnTo>
                  <a:pt x="1386" y="285"/>
                </a:lnTo>
                <a:lnTo>
                  <a:pt x="1385" y="286"/>
                </a:lnTo>
                <a:lnTo>
                  <a:pt x="1385" y="287"/>
                </a:lnTo>
                <a:lnTo>
                  <a:pt x="1385" y="287"/>
                </a:lnTo>
                <a:lnTo>
                  <a:pt x="1384" y="287"/>
                </a:lnTo>
                <a:lnTo>
                  <a:pt x="1384" y="288"/>
                </a:lnTo>
                <a:lnTo>
                  <a:pt x="1379" y="292"/>
                </a:lnTo>
                <a:lnTo>
                  <a:pt x="1377" y="292"/>
                </a:lnTo>
                <a:lnTo>
                  <a:pt x="1377" y="292"/>
                </a:lnTo>
                <a:lnTo>
                  <a:pt x="1377" y="293"/>
                </a:lnTo>
                <a:lnTo>
                  <a:pt x="1375" y="294"/>
                </a:lnTo>
                <a:lnTo>
                  <a:pt x="1367" y="298"/>
                </a:lnTo>
                <a:lnTo>
                  <a:pt x="1367" y="299"/>
                </a:lnTo>
                <a:lnTo>
                  <a:pt x="1365" y="299"/>
                </a:lnTo>
                <a:lnTo>
                  <a:pt x="1365" y="299"/>
                </a:lnTo>
                <a:lnTo>
                  <a:pt x="1365" y="299"/>
                </a:lnTo>
                <a:lnTo>
                  <a:pt x="1365" y="300"/>
                </a:lnTo>
                <a:lnTo>
                  <a:pt x="1365" y="300"/>
                </a:lnTo>
                <a:lnTo>
                  <a:pt x="1363" y="301"/>
                </a:lnTo>
                <a:lnTo>
                  <a:pt x="1362" y="301"/>
                </a:lnTo>
                <a:lnTo>
                  <a:pt x="1360" y="302"/>
                </a:lnTo>
                <a:lnTo>
                  <a:pt x="1351" y="309"/>
                </a:lnTo>
                <a:lnTo>
                  <a:pt x="1343" y="318"/>
                </a:lnTo>
                <a:lnTo>
                  <a:pt x="1341" y="319"/>
                </a:lnTo>
                <a:lnTo>
                  <a:pt x="1341" y="320"/>
                </a:lnTo>
                <a:lnTo>
                  <a:pt x="1340" y="320"/>
                </a:lnTo>
                <a:lnTo>
                  <a:pt x="1339" y="320"/>
                </a:lnTo>
                <a:lnTo>
                  <a:pt x="1338" y="320"/>
                </a:lnTo>
                <a:lnTo>
                  <a:pt x="1338" y="320"/>
                </a:lnTo>
                <a:lnTo>
                  <a:pt x="1338" y="321"/>
                </a:lnTo>
                <a:lnTo>
                  <a:pt x="1337" y="321"/>
                </a:lnTo>
                <a:lnTo>
                  <a:pt x="1336" y="321"/>
                </a:lnTo>
                <a:lnTo>
                  <a:pt x="1333" y="321"/>
                </a:lnTo>
                <a:lnTo>
                  <a:pt x="1331" y="321"/>
                </a:lnTo>
                <a:lnTo>
                  <a:pt x="1327" y="323"/>
                </a:lnTo>
                <a:lnTo>
                  <a:pt x="1325" y="324"/>
                </a:lnTo>
                <a:lnTo>
                  <a:pt x="1324" y="325"/>
                </a:lnTo>
                <a:lnTo>
                  <a:pt x="1321" y="326"/>
                </a:lnTo>
                <a:lnTo>
                  <a:pt x="1321" y="326"/>
                </a:lnTo>
                <a:lnTo>
                  <a:pt x="1321" y="326"/>
                </a:lnTo>
                <a:lnTo>
                  <a:pt x="1320" y="328"/>
                </a:lnTo>
                <a:lnTo>
                  <a:pt x="1319" y="328"/>
                </a:lnTo>
                <a:lnTo>
                  <a:pt x="1318" y="328"/>
                </a:lnTo>
                <a:lnTo>
                  <a:pt x="1317" y="328"/>
                </a:lnTo>
                <a:lnTo>
                  <a:pt x="1314" y="326"/>
                </a:lnTo>
                <a:lnTo>
                  <a:pt x="1314" y="326"/>
                </a:lnTo>
                <a:lnTo>
                  <a:pt x="1313" y="326"/>
                </a:lnTo>
                <a:lnTo>
                  <a:pt x="1313" y="326"/>
                </a:lnTo>
                <a:lnTo>
                  <a:pt x="1312" y="326"/>
                </a:lnTo>
                <a:lnTo>
                  <a:pt x="1312" y="325"/>
                </a:lnTo>
                <a:lnTo>
                  <a:pt x="1312" y="325"/>
                </a:lnTo>
                <a:lnTo>
                  <a:pt x="1312" y="325"/>
                </a:lnTo>
                <a:lnTo>
                  <a:pt x="1312" y="326"/>
                </a:lnTo>
                <a:lnTo>
                  <a:pt x="1314" y="326"/>
                </a:lnTo>
                <a:lnTo>
                  <a:pt x="1314" y="327"/>
                </a:lnTo>
                <a:lnTo>
                  <a:pt x="1312" y="326"/>
                </a:lnTo>
                <a:lnTo>
                  <a:pt x="1312" y="326"/>
                </a:lnTo>
                <a:lnTo>
                  <a:pt x="1311" y="326"/>
                </a:lnTo>
                <a:lnTo>
                  <a:pt x="1310" y="326"/>
                </a:lnTo>
                <a:lnTo>
                  <a:pt x="1310" y="326"/>
                </a:lnTo>
                <a:lnTo>
                  <a:pt x="1309" y="326"/>
                </a:lnTo>
                <a:lnTo>
                  <a:pt x="1309" y="326"/>
                </a:lnTo>
                <a:lnTo>
                  <a:pt x="1309" y="326"/>
                </a:lnTo>
                <a:lnTo>
                  <a:pt x="1308" y="326"/>
                </a:lnTo>
                <a:lnTo>
                  <a:pt x="1307" y="326"/>
                </a:lnTo>
                <a:lnTo>
                  <a:pt x="1306" y="328"/>
                </a:lnTo>
                <a:lnTo>
                  <a:pt x="1305" y="328"/>
                </a:lnTo>
                <a:lnTo>
                  <a:pt x="1303" y="328"/>
                </a:lnTo>
                <a:lnTo>
                  <a:pt x="1303" y="328"/>
                </a:lnTo>
                <a:lnTo>
                  <a:pt x="1302" y="328"/>
                </a:lnTo>
                <a:lnTo>
                  <a:pt x="1302" y="328"/>
                </a:lnTo>
                <a:lnTo>
                  <a:pt x="1302" y="328"/>
                </a:lnTo>
                <a:lnTo>
                  <a:pt x="1302" y="328"/>
                </a:lnTo>
                <a:lnTo>
                  <a:pt x="1300" y="328"/>
                </a:lnTo>
                <a:lnTo>
                  <a:pt x="1300" y="328"/>
                </a:lnTo>
                <a:lnTo>
                  <a:pt x="1302" y="327"/>
                </a:lnTo>
                <a:lnTo>
                  <a:pt x="1302" y="327"/>
                </a:lnTo>
                <a:lnTo>
                  <a:pt x="1302" y="327"/>
                </a:lnTo>
                <a:lnTo>
                  <a:pt x="1302" y="327"/>
                </a:lnTo>
                <a:lnTo>
                  <a:pt x="1303" y="327"/>
                </a:lnTo>
                <a:lnTo>
                  <a:pt x="1303" y="326"/>
                </a:lnTo>
                <a:lnTo>
                  <a:pt x="1303" y="326"/>
                </a:lnTo>
                <a:lnTo>
                  <a:pt x="1304" y="326"/>
                </a:lnTo>
                <a:lnTo>
                  <a:pt x="1305" y="326"/>
                </a:lnTo>
                <a:lnTo>
                  <a:pt x="1306" y="326"/>
                </a:lnTo>
                <a:lnTo>
                  <a:pt x="1307" y="325"/>
                </a:lnTo>
                <a:lnTo>
                  <a:pt x="1307" y="326"/>
                </a:lnTo>
                <a:lnTo>
                  <a:pt x="1308" y="325"/>
                </a:lnTo>
                <a:lnTo>
                  <a:pt x="1309" y="324"/>
                </a:lnTo>
                <a:lnTo>
                  <a:pt x="1311" y="324"/>
                </a:lnTo>
                <a:lnTo>
                  <a:pt x="1311" y="323"/>
                </a:lnTo>
                <a:lnTo>
                  <a:pt x="1310" y="323"/>
                </a:lnTo>
                <a:lnTo>
                  <a:pt x="1310" y="323"/>
                </a:lnTo>
                <a:lnTo>
                  <a:pt x="1309" y="323"/>
                </a:lnTo>
                <a:lnTo>
                  <a:pt x="1309" y="323"/>
                </a:lnTo>
                <a:lnTo>
                  <a:pt x="1308" y="323"/>
                </a:lnTo>
                <a:lnTo>
                  <a:pt x="1308" y="323"/>
                </a:lnTo>
                <a:lnTo>
                  <a:pt x="1307" y="323"/>
                </a:lnTo>
                <a:lnTo>
                  <a:pt x="1307" y="323"/>
                </a:lnTo>
                <a:lnTo>
                  <a:pt x="1307" y="322"/>
                </a:lnTo>
                <a:lnTo>
                  <a:pt x="1307" y="322"/>
                </a:lnTo>
                <a:lnTo>
                  <a:pt x="1306" y="321"/>
                </a:lnTo>
                <a:lnTo>
                  <a:pt x="1306" y="322"/>
                </a:lnTo>
                <a:lnTo>
                  <a:pt x="1306" y="322"/>
                </a:lnTo>
                <a:lnTo>
                  <a:pt x="1306" y="323"/>
                </a:lnTo>
                <a:lnTo>
                  <a:pt x="1306" y="323"/>
                </a:lnTo>
                <a:lnTo>
                  <a:pt x="1305" y="323"/>
                </a:lnTo>
                <a:lnTo>
                  <a:pt x="1305" y="324"/>
                </a:lnTo>
                <a:lnTo>
                  <a:pt x="1304" y="324"/>
                </a:lnTo>
                <a:lnTo>
                  <a:pt x="1303" y="324"/>
                </a:lnTo>
                <a:lnTo>
                  <a:pt x="1302" y="324"/>
                </a:lnTo>
                <a:lnTo>
                  <a:pt x="1302" y="324"/>
                </a:lnTo>
                <a:lnTo>
                  <a:pt x="1301" y="324"/>
                </a:lnTo>
                <a:lnTo>
                  <a:pt x="1299" y="322"/>
                </a:lnTo>
                <a:lnTo>
                  <a:pt x="1298" y="322"/>
                </a:lnTo>
                <a:lnTo>
                  <a:pt x="1297" y="322"/>
                </a:lnTo>
                <a:lnTo>
                  <a:pt x="1296" y="322"/>
                </a:lnTo>
                <a:lnTo>
                  <a:pt x="1294" y="321"/>
                </a:lnTo>
                <a:lnTo>
                  <a:pt x="1293" y="321"/>
                </a:lnTo>
                <a:lnTo>
                  <a:pt x="1291" y="319"/>
                </a:lnTo>
                <a:lnTo>
                  <a:pt x="1290" y="319"/>
                </a:lnTo>
                <a:lnTo>
                  <a:pt x="1290" y="319"/>
                </a:lnTo>
                <a:lnTo>
                  <a:pt x="1290" y="320"/>
                </a:lnTo>
                <a:lnTo>
                  <a:pt x="1289" y="320"/>
                </a:lnTo>
                <a:lnTo>
                  <a:pt x="1288" y="320"/>
                </a:lnTo>
                <a:lnTo>
                  <a:pt x="1286" y="319"/>
                </a:lnTo>
                <a:lnTo>
                  <a:pt x="1286" y="319"/>
                </a:lnTo>
                <a:lnTo>
                  <a:pt x="1285" y="318"/>
                </a:lnTo>
                <a:lnTo>
                  <a:pt x="1285" y="318"/>
                </a:lnTo>
                <a:lnTo>
                  <a:pt x="1285" y="318"/>
                </a:lnTo>
                <a:lnTo>
                  <a:pt x="1286" y="318"/>
                </a:lnTo>
                <a:lnTo>
                  <a:pt x="1286" y="317"/>
                </a:lnTo>
                <a:lnTo>
                  <a:pt x="1287" y="318"/>
                </a:lnTo>
                <a:lnTo>
                  <a:pt x="1287" y="318"/>
                </a:lnTo>
                <a:lnTo>
                  <a:pt x="1287" y="316"/>
                </a:lnTo>
                <a:lnTo>
                  <a:pt x="1287" y="316"/>
                </a:lnTo>
                <a:lnTo>
                  <a:pt x="1287" y="315"/>
                </a:lnTo>
                <a:lnTo>
                  <a:pt x="1288" y="313"/>
                </a:lnTo>
                <a:lnTo>
                  <a:pt x="1288" y="312"/>
                </a:lnTo>
                <a:lnTo>
                  <a:pt x="1289" y="312"/>
                </a:lnTo>
                <a:lnTo>
                  <a:pt x="1289" y="311"/>
                </a:lnTo>
                <a:lnTo>
                  <a:pt x="1290" y="310"/>
                </a:lnTo>
                <a:lnTo>
                  <a:pt x="1290" y="310"/>
                </a:lnTo>
                <a:lnTo>
                  <a:pt x="1291" y="310"/>
                </a:lnTo>
                <a:lnTo>
                  <a:pt x="1291" y="309"/>
                </a:lnTo>
                <a:lnTo>
                  <a:pt x="1291" y="309"/>
                </a:lnTo>
                <a:lnTo>
                  <a:pt x="1291" y="309"/>
                </a:lnTo>
                <a:lnTo>
                  <a:pt x="1290" y="308"/>
                </a:lnTo>
                <a:lnTo>
                  <a:pt x="1291" y="308"/>
                </a:lnTo>
                <a:lnTo>
                  <a:pt x="1292" y="307"/>
                </a:lnTo>
                <a:lnTo>
                  <a:pt x="1292" y="306"/>
                </a:lnTo>
                <a:lnTo>
                  <a:pt x="1293" y="306"/>
                </a:lnTo>
                <a:lnTo>
                  <a:pt x="1293" y="306"/>
                </a:lnTo>
                <a:lnTo>
                  <a:pt x="1293" y="306"/>
                </a:lnTo>
                <a:lnTo>
                  <a:pt x="1293" y="306"/>
                </a:lnTo>
                <a:lnTo>
                  <a:pt x="1293" y="306"/>
                </a:lnTo>
                <a:lnTo>
                  <a:pt x="1293" y="305"/>
                </a:lnTo>
                <a:lnTo>
                  <a:pt x="1293" y="305"/>
                </a:lnTo>
                <a:lnTo>
                  <a:pt x="1292" y="304"/>
                </a:lnTo>
                <a:lnTo>
                  <a:pt x="1292" y="304"/>
                </a:lnTo>
                <a:lnTo>
                  <a:pt x="1292" y="304"/>
                </a:lnTo>
                <a:lnTo>
                  <a:pt x="1292" y="304"/>
                </a:lnTo>
                <a:lnTo>
                  <a:pt x="1292" y="303"/>
                </a:lnTo>
                <a:lnTo>
                  <a:pt x="1292" y="303"/>
                </a:lnTo>
                <a:lnTo>
                  <a:pt x="1292" y="302"/>
                </a:lnTo>
                <a:lnTo>
                  <a:pt x="1293" y="301"/>
                </a:lnTo>
                <a:lnTo>
                  <a:pt x="1293" y="297"/>
                </a:lnTo>
                <a:lnTo>
                  <a:pt x="1293" y="296"/>
                </a:lnTo>
                <a:lnTo>
                  <a:pt x="1294" y="294"/>
                </a:lnTo>
                <a:lnTo>
                  <a:pt x="1295" y="293"/>
                </a:lnTo>
                <a:lnTo>
                  <a:pt x="1295" y="292"/>
                </a:lnTo>
                <a:lnTo>
                  <a:pt x="1297" y="292"/>
                </a:lnTo>
                <a:lnTo>
                  <a:pt x="1298" y="291"/>
                </a:lnTo>
                <a:lnTo>
                  <a:pt x="1298" y="291"/>
                </a:lnTo>
                <a:lnTo>
                  <a:pt x="1299" y="291"/>
                </a:lnTo>
                <a:lnTo>
                  <a:pt x="1299" y="290"/>
                </a:lnTo>
                <a:lnTo>
                  <a:pt x="1300" y="289"/>
                </a:lnTo>
                <a:lnTo>
                  <a:pt x="1300" y="289"/>
                </a:lnTo>
                <a:lnTo>
                  <a:pt x="1300" y="288"/>
                </a:lnTo>
                <a:lnTo>
                  <a:pt x="1300" y="287"/>
                </a:lnTo>
                <a:lnTo>
                  <a:pt x="1300" y="287"/>
                </a:lnTo>
                <a:lnTo>
                  <a:pt x="1300" y="287"/>
                </a:lnTo>
                <a:lnTo>
                  <a:pt x="1299" y="286"/>
                </a:lnTo>
                <a:lnTo>
                  <a:pt x="1299" y="286"/>
                </a:lnTo>
                <a:lnTo>
                  <a:pt x="1299" y="285"/>
                </a:lnTo>
                <a:lnTo>
                  <a:pt x="1299" y="284"/>
                </a:lnTo>
                <a:lnTo>
                  <a:pt x="1300" y="283"/>
                </a:lnTo>
                <a:lnTo>
                  <a:pt x="1300" y="282"/>
                </a:lnTo>
                <a:lnTo>
                  <a:pt x="1301" y="282"/>
                </a:lnTo>
                <a:lnTo>
                  <a:pt x="1301" y="282"/>
                </a:lnTo>
                <a:lnTo>
                  <a:pt x="1302" y="282"/>
                </a:lnTo>
                <a:lnTo>
                  <a:pt x="1302" y="282"/>
                </a:lnTo>
                <a:lnTo>
                  <a:pt x="1302" y="281"/>
                </a:lnTo>
                <a:lnTo>
                  <a:pt x="1301" y="280"/>
                </a:lnTo>
                <a:lnTo>
                  <a:pt x="1300" y="280"/>
                </a:lnTo>
                <a:lnTo>
                  <a:pt x="1300" y="279"/>
                </a:lnTo>
                <a:lnTo>
                  <a:pt x="1301" y="279"/>
                </a:lnTo>
                <a:lnTo>
                  <a:pt x="1302" y="278"/>
                </a:lnTo>
                <a:lnTo>
                  <a:pt x="1302" y="277"/>
                </a:lnTo>
                <a:lnTo>
                  <a:pt x="1302" y="277"/>
                </a:lnTo>
                <a:lnTo>
                  <a:pt x="1303" y="277"/>
                </a:lnTo>
                <a:lnTo>
                  <a:pt x="1304" y="277"/>
                </a:lnTo>
                <a:lnTo>
                  <a:pt x="1305" y="277"/>
                </a:lnTo>
                <a:lnTo>
                  <a:pt x="1306" y="277"/>
                </a:lnTo>
                <a:lnTo>
                  <a:pt x="1306" y="277"/>
                </a:lnTo>
                <a:lnTo>
                  <a:pt x="1305" y="278"/>
                </a:lnTo>
                <a:lnTo>
                  <a:pt x="1305" y="279"/>
                </a:lnTo>
                <a:lnTo>
                  <a:pt x="1306" y="279"/>
                </a:lnTo>
                <a:lnTo>
                  <a:pt x="1306" y="279"/>
                </a:lnTo>
                <a:lnTo>
                  <a:pt x="1306" y="280"/>
                </a:lnTo>
                <a:lnTo>
                  <a:pt x="1306" y="280"/>
                </a:lnTo>
                <a:lnTo>
                  <a:pt x="1307" y="281"/>
                </a:lnTo>
                <a:lnTo>
                  <a:pt x="1307" y="281"/>
                </a:lnTo>
                <a:lnTo>
                  <a:pt x="1306" y="282"/>
                </a:lnTo>
                <a:lnTo>
                  <a:pt x="1306" y="282"/>
                </a:lnTo>
                <a:lnTo>
                  <a:pt x="1306" y="282"/>
                </a:lnTo>
                <a:lnTo>
                  <a:pt x="1307" y="282"/>
                </a:lnTo>
                <a:lnTo>
                  <a:pt x="1308" y="281"/>
                </a:lnTo>
                <a:lnTo>
                  <a:pt x="1309" y="280"/>
                </a:lnTo>
                <a:lnTo>
                  <a:pt x="1309" y="279"/>
                </a:lnTo>
                <a:lnTo>
                  <a:pt x="1309" y="277"/>
                </a:lnTo>
                <a:lnTo>
                  <a:pt x="1310" y="275"/>
                </a:lnTo>
                <a:lnTo>
                  <a:pt x="1309" y="273"/>
                </a:lnTo>
                <a:lnTo>
                  <a:pt x="1310" y="273"/>
                </a:lnTo>
                <a:lnTo>
                  <a:pt x="1309" y="272"/>
                </a:lnTo>
                <a:lnTo>
                  <a:pt x="1309" y="272"/>
                </a:lnTo>
                <a:lnTo>
                  <a:pt x="1309" y="271"/>
                </a:lnTo>
                <a:lnTo>
                  <a:pt x="1309" y="270"/>
                </a:lnTo>
                <a:lnTo>
                  <a:pt x="1309" y="269"/>
                </a:lnTo>
                <a:lnTo>
                  <a:pt x="1309" y="268"/>
                </a:lnTo>
                <a:lnTo>
                  <a:pt x="1309" y="267"/>
                </a:lnTo>
                <a:lnTo>
                  <a:pt x="1310" y="265"/>
                </a:lnTo>
                <a:lnTo>
                  <a:pt x="1310" y="264"/>
                </a:lnTo>
                <a:lnTo>
                  <a:pt x="1310" y="263"/>
                </a:lnTo>
                <a:lnTo>
                  <a:pt x="1309" y="263"/>
                </a:lnTo>
                <a:lnTo>
                  <a:pt x="1309" y="262"/>
                </a:lnTo>
                <a:lnTo>
                  <a:pt x="1308" y="260"/>
                </a:lnTo>
                <a:lnTo>
                  <a:pt x="1308" y="260"/>
                </a:lnTo>
                <a:lnTo>
                  <a:pt x="1307" y="260"/>
                </a:lnTo>
                <a:lnTo>
                  <a:pt x="1305" y="253"/>
                </a:lnTo>
                <a:lnTo>
                  <a:pt x="1303" y="246"/>
                </a:lnTo>
                <a:lnTo>
                  <a:pt x="1302" y="243"/>
                </a:lnTo>
                <a:lnTo>
                  <a:pt x="1298" y="232"/>
                </a:lnTo>
                <a:lnTo>
                  <a:pt x="1297" y="230"/>
                </a:lnTo>
                <a:lnTo>
                  <a:pt x="1297" y="229"/>
                </a:lnTo>
                <a:lnTo>
                  <a:pt x="1297" y="229"/>
                </a:lnTo>
                <a:lnTo>
                  <a:pt x="1296" y="228"/>
                </a:lnTo>
                <a:lnTo>
                  <a:pt x="1294" y="226"/>
                </a:lnTo>
                <a:lnTo>
                  <a:pt x="1293" y="225"/>
                </a:lnTo>
                <a:lnTo>
                  <a:pt x="1292" y="224"/>
                </a:lnTo>
                <a:lnTo>
                  <a:pt x="1288" y="223"/>
                </a:lnTo>
                <a:lnTo>
                  <a:pt x="1288" y="223"/>
                </a:lnTo>
                <a:lnTo>
                  <a:pt x="1287" y="224"/>
                </a:lnTo>
                <a:lnTo>
                  <a:pt x="1285" y="224"/>
                </a:lnTo>
                <a:lnTo>
                  <a:pt x="1285" y="224"/>
                </a:lnTo>
                <a:lnTo>
                  <a:pt x="1284" y="226"/>
                </a:lnTo>
                <a:lnTo>
                  <a:pt x="1283" y="226"/>
                </a:lnTo>
                <a:lnTo>
                  <a:pt x="1283" y="227"/>
                </a:lnTo>
                <a:lnTo>
                  <a:pt x="1282" y="227"/>
                </a:lnTo>
                <a:lnTo>
                  <a:pt x="1281" y="227"/>
                </a:lnTo>
                <a:lnTo>
                  <a:pt x="1281" y="227"/>
                </a:lnTo>
                <a:lnTo>
                  <a:pt x="1279" y="228"/>
                </a:lnTo>
                <a:lnTo>
                  <a:pt x="1279" y="228"/>
                </a:lnTo>
                <a:lnTo>
                  <a:pt x="1278" y="228"/>
                </a:lnTo>
                <a:lnTo>
                  <a:pt x="1278" y="229"/>
                </a:lnTo>
                <a:lnTo>
                  <a:pt x="1278" y="230"/>
                </a:lnTo>
                <a:lnTo>
                  <a:pt x="1278" y="230"/>
                </a:lnTo>
                <a:lnTo>
                  <a:pt x="1277" y="231"/>
                </a:lnTo>
                <a:lnTo>
                  <a:pt x="1274" y="232"/>
                </a:lnTo>
                <a:lnTo>
                  <a:pt x="1275" y="232"/>
                </a:lnTo>
                <a:lnTo>
                  <a:pt x="1276" y="232"/>
                </a:lnTo>
                <a:lnTo>
                  <a:pt x="1276" y="232"/>
                </a:lnTo>
                <a:lnTo>
                  <a:pt x="1277" y="232"/>
                </a:lnTo>
                <a:lnTo>
                  <a:pt x="1276" y="233"/>
                </a:lnTo>
                <a:lnTo>
                  <a:pt x="1276" y="234"/>
                </a:lnTo>
                <a:lnTo>
                  <a:pt x="1276" y="234"/>
                </a:lnTo>
                <a:lnTo>
                  <a:pt x="1275" y="236"/>
                </a:lnTo>
                <a:lnTo>
                  <a:pt x="1274" y="238"/>
                </a:lnTo>
                <a:lnTo>
                  <a:pt x="1273" y="239"/>
                </a:lnTo>
                <a:lnTo>
                  <a:pt x="1273" y="241"/>
                </a:lnTo>
                <a:lnTo>
                  <a:pt x="1273" y="240"/>
                </a:lnTo>
                <a:lnTo>
                  <a:pt x="1273" y="240"/>
                </a:lnTo>
                <a:lnTo>
                  <a:pt x="1272" y="239"/>
                </a:lnTo>
                <a:lnTo>
                  <a:pt x="1272" y="239"/>
                </a:lnTo>
                <a:lnTo>
                  <a:pt x="1271" y="240"/>
                </a:lnTo>
                <a:lnTo>
                  <a:pt x="1270" y="243"/>
                </a:lnTo>
                <a:lnTo>
                  <a:pt x="1269" y="244"/>
                </a:lnTo>
                <a:lnTo>
                  <a:pt x="1268" y="245"/>
                </a:lnTo>
                <a:lnTo>
                  <a:pt x="1267" y="245"/>
                </a:lnTo>
                <a:lnTo>
                  <a:pt x="1266" y="244"/>
                </a:lnTo>
                <a:lnTo>
                  <a:pt x="1264" y="244"/>
                </a:lnTo>
                <a:lnTo>
                  <a:pt x="1263" y="244"/>
                </a:lnTo>
                <a:lnTo>
                  <a:pt x="1261" y="244"/>
                </a:lnTo>
                <a:lnTo>
                  <a:pt x="1261" y="243"/>
                </a:lnTo>
                <a:lnTo>
                  <a:pt x="1260" y="242"/>
                </a:lnTo>
                <a:lnTo>
                  <a:pt x="1259" y="241"/>
                </a:lnTo>
                <a:lnTo>
                  <a:pt x="1259" y="240"/>
                </a:lnTo>
                <a:lnTo>
                  <a:pt x="1259" y="239"/>
                </a:lnTo>
                <a:lnTo>
                  <a:pt x="1259" y="239"/>
                </a:lnTo>
                <a:lnTo>
                  <a:pt x="1259" y="238"/>
                </a:lnTo>
                <a:lnTo>
                  <a:pt x="1259" y="237"/>
                </a:lnTo>
                <a:lnTo>
                  <a:pt x="1259" y="236"/>
                </a:lnTo>
                <a:lnTo>
                  <a:pt x="1259" y="236"/>
                </a:lnTo>
                <a:lnTo>
                  <a:pt x="1259" y="236"/>
                </a:lnTo>
                <a:lnTo>
                  <a:pt x="1259" y="235"/>
                </a:lnTo>
                <a:lnTo>
                  <a:pt x="1259" y="232"/>
                </a:lnTo>
                <a:lnTo>
                  <a:pt x="1260" y="231"/>
                </a:lnTo>
                <a:lnTo>
                  <a:pt x="1261" y="230"/>
                </a:lnTo>
                <a:lnTo>
                  <a:pt x="1261" y="230"/>
                </a:lnTo>
                <a:lnTo>
                  <a:pt x="1262" y="230"/>
                </a:lnTo>
                <a:lnTo>
                  <a:pt x="1263" y="230"/>
                </a:lnTo>
                <a:lnTo>
                  <a:pt x="1263" y="230"/>
                </a:lnTo>
                <a:lnTo>
                  <a:pt x="1264" y="229"/>
                </a:lnTo>
                <a:lnTo>
                  <a:pt x="1264" y="229"/>
                </a:lnTo>
                <a:lnTo>
                  <a:pt x="1264" y="229"/>
                </a:lnTo>
                <a:lnTo>
                  <a:pt x="1265" y="229"/>
                </a:lnTo>
                <a:lnTo>
                  <a:pt x="1265" y="229"/>
                </a:lnTo>
                <a:lnTo>
                  <a:pt x="1266" y="229"/>
                </a:lnTo>
                <a:lnTo>
                  <a:pt x="1266" y="228"/>
                </a:lnTo>
                <a:lnTo>
                  <a:pt x="1266" y="228"/>
                </a:lnTo>
                <a:lnTo>
                  <a:pt x="1266" y="227"/>
                </a:lnTo>
                <a:lnTo>
                  <a:pt x="1268" y="227"/>
                </a:lnTo>
                <a:lnTo>
                  <a:pt x="1268" y="227"/>
                </a:lnTo>
                <a:lnTo>
                  <a:pt x="1268" y="226"/>
                </a:lnTo>
                <a:lnTo>
                  <a:pt x="1268" y="226"/>
                </a:lnTo>
                <a:lnTo>
                  <a:pt x="1268" y="225"/>
                </a:lnTo>
                <a:lnTo>
                  <a:pt x="1268" y="225"/>
                </a:lnTo>
                <a:lnTo>
                  <a:pt x="1269" y="225"/>
                </a:lnTo>
                <a:lnTo>
                  <a:pt x="1269" y="224"/>
                </a:lnTo>
                <a:lnTo>
                  <a:pt x="1268" y="222"/>
                </a:lnTo>
                <a:lnTo>
                  <a:pt x="1268" y="220"/>
                </a:lnTo>
                <a:lnTo>
                  <a:pt x="1269" y="218"/>
                </a:lnTo>
                <a:lnTo>
                  <a:pt x="1270" y="217"/>
                </a:lnTo>
                <a:lnTo>
                  <a:pt x="1270" y="217"/>
                </a:lnTo>
                <a:lnTo>
                  <a:pt x="1271" y="217"/>
                </a:lnTo>
                <a:lnTo>
                  <a:pt x="1271" y="217"/>
                </a:lnTo>
                <a:lnTo>
                  <a:pt x="1271" y="218"/>
                </a:lnTo>
                <a:lnTo>
                  <a:pt x="1271" y="218"/>
                </a:lnTo>
                <a:lnTo>
                  <a:pt x="1271" y="218"/>
                </a:lnTo>
                <a:lnTo>
                  <a:pt x="1272" y="216"/>
                </a:lnTo>
                <a:lnTo>
                  <a:pt x="1272" y="215"/>
                </a:lnTo>
                <a:lnTo>
                  <a:pt x="1273" y="215"/>
                </a:lnTo>
                <a:lnTo>
                  <a:pt x="1273" y="215"/>
                </a:lnTo>
                <a:lnTo>
                  <a:pt x="1273" y="215"/>
                </a:lnTo>
                <a:lnTo>
                  <a:pt x="1274" y="215"/>
                </a:lnTo>
                <a:lnTo>
                  <a:pt x="1274" y="214"/>
                </a:lnTo>
                <a:lnTo>
                  <a:pt x="1274" y="213"/>
                </a:lnTo>
                <a:lnTo>
                  <a:pt x="1274" y="212"/>
                </a:lnTo>
                <a:lnTo>
                  <a:pt x="1273" y="203"/>
                </a:lnTo>
                <a:lnTo>
                  <a:pt x="1273" y="203"/>
                </a:lnTo>
                <a:lnTo>
                  <a:pt x="1273" y="200"/>
                </a:lnTo>
                <a:lnTo>
                  <a:pt x="1273" y="200"/>
                </a:lnTo>
                <a:lnTo>
                  <a:pt x="1273" y="199"/>
                </a:lnTo>
                <a:lnTo>
                  <a:pt x="1273" y="198"/>
                </a:lnTo>
                <a:lnTo>
                  <a:pt x="1272" y="195"/>
                </a:lnTo>
                <a:lnTo>
                  <a:pt x="1272" y="195"/>
                </a:lnTo>
                <a:lnTo>
                  <a:pt x="1271" y="194"/>
                </a:lnTo>
                <a:lnTo>
                  <a:pt x="1271" y="193"/>
                </a:lnTo>
                <a:lnTo>
                  <a:pt x="1271" y="193"/>
                </a:lnTo>
                <a:lnTo>
                  <a:pt x="1271" y="193"/>
                </a:lnTo>
                <a:lnTo>
                  <a:pt x="1271" y="193"/>
                </a:lnTo>
                <a:lnTo>
                  <a:pt x="1271" y="193"/>
                </a:lnTo>
                <a:lnTo>
                  <a:pt x="1270" y="193"/>
                </a:lnTo>
                <a:lnTo>
                  <a:pt x="1269" y="192"/>
                </a:lnTo>
                <a:lnTo>
                  <a:pt x="1269" y="191"/>
                </a:lnTo>
                <a:lnTo>
                  <a:pt x="1268" y="191"/>
                </a:lnTo>
                <a:lnTo>
                  <a:pt x="1268" y="191"/>
                </a:lnTo>
                <a:lnTo>
                  <a:pt x="1267" y="191"/>
                </a:lnTo>
                <a:lnTo>
                  <a:pt x="1267" y="191"/>
                </a:lnTo>
                <a:lnTo>
                  <a:pt x="1267" y="190"/>
                </a:lnTo>
                <a:lnTo>
                  <a:pt x="1267" y="189"/>
                </a:lnTo>
                <a:lnTo>
                  <a:pt x="1267" y="189"/>
                </a:lnTo>
                <a:lnTo>
                  <a:pt x="1266" y="189"/>
                </a:lnTo>
                <a:lnTo>
                  <a:pt x="1266" y="189"/>
                </a:lnTo>
                <a:lnTo>
                  <a:pt x="1266" y="188"/>
                </a:lnTo>
                <a:lnTo>
                  <a:pt x="1266" y="188"/>
                </a:lnTo>
                <a:lnTo>
                  <a:pt x="1266" y="188"/>
                </a:lnTo>
                <a:lnTo>
                  <a:pt x="1266" y="188"/>
                </a:lnTo>
                <a:lnTo>
                  <a:pt x="1266" y="187"/>
                </a:lnTo>
                <a:lnTo>
                  <a:pt x="1267" y="186"/>
                </a:lnTo>
                <a:lnTo>
                  <a:pt x="1267" y="186"/>
                </a:lnTo>
                <a:lnTo>
                  <a:pt x="1269" y="186"/>
                </a:lnTo>
                <a:lnTo>
                  <a:pt x="1269" y="186"/>
                </a:lnTo>
                <a:lnTo>
                  <a:pt x="1269" y="186"/>
                </a:lnTo>
                <a:lnTo>
                  <a:pt x="1270" y="186"/>
                </a:lnTo>
                <a:lnTo>
                  <a:pt x="1271" y="186"/>
                </a:lnTo>
                <a:lnTo>
                  <a:pt x="1271" y="186"/>
                </a:lnTo>
                <a:lnTo>
                  <a:pt x="1272" y="186"/>
                </a:lnTo>
                <a:lnTo>
                  <a:pt x="1271" y="186"/>
                </a:lnTo>
                <a:lnTo>
                  <a:pt x="1271" y="186"/>
                </a:lnTo>
                <a:lnTo>
                  <a:pt x="1270" y="185"/>
                </a:lnTo>
                <a:lnTo>
                  <a:pt x="1270" y="185"/>
                </a:lnTo>
                <a:lnTo>
                  <a:pt x="1270" y="184"/>
                </a:lnTo>
                <a:lnTo>
                  <a:pt x="1271" y="184"/>
                </a:lnTo>
                <a:lnTo>
                  <a:pt x="1271" y="184"/>
                </a:lnTo>
                <a:lnTo>
                  <a:pt x="1271" y="184"/>
                </a:lnTo>
                <a:lnTo>
                  <a:pt x="1271" y="183"/>
                </a:lnTo>
                <a:lnTo>
                  <a:pt x="1270" y="183"/>
                </a:lnTo>
                <a:lnTo>
                  <a:pt x="1270" y="183"/>
                </a:lnTo>
                <a:lnTo>
                  <a:pt x="1270" y="183"/>
                </a:lnTo>
                <a:lnTo>
                  <a:pt x="1270" y="182"/>
                </a:lnTo>
                <a:lnTo>
                  <a:pt x="1269" y="182"/>
                </a:lnTo>
                <a:lnTo>
                  <a:pt x="1269" y="182"/>
                </a:lnTo>
                <a:lnTo>
                  <a:pt x="1269" y="182"/>
                </a:lnTo>
                <a:lnTo>
                  <a:pt x="1269" y="181"/>
                </a:lnTo>
                <a:lnTo>
                  <a:pt x="1269" y="181"/>
                </a:lnTo>
                <a:lnTo>
                  <a:pt x="1267" y="180"/>
                </a:lnTo>
                <a:lnTo>
                  <a:pt x="1266" y="179"/>
                </a:lnTo>
                <a:lnTo>
                  <a:pt x="1266" y="179"/>
                </a:lnTo>
                <a:lnTo>
                  <a:pt x="1266" y="179"/>
                </a:lnTo>
                <a:lnTo>
                  <a:pt x="1266" y="178"/>
                </a:lnTo>
                <a:lnTo>
                  <a:pt x="1267" y="178"/>
                </a:lnTo>
                <a:lnTo>
                  <a:pt x="1266" y="176"/>
                </a:lnTo>
                <a:lnTo>
                  <a:pt x="1264" y="176"/>
                </a:lnTo>
                <a:lnTo>
                  <a:pt x="1263" y="175"/>
                </a:lnTo>
                <a:lnTo>
                  <a:pt x="1261" y="175"/>
                </a:lnTo>
                <a:lnTo>
                  <a:pt x="1260" y="175"/>
                </a:lnTo>
                <a:lnTo>
                  <a:pt x="1260" y="175"/>
                </a:lnTo>
                <a:lnTo>
                  <a:pt x="1259" y="175"/>
                </a:lnTo>
                <a:lnTo>
                  <a:pt x="1258" y="175"/>
                </a:lnTo>
                <a:lnTo>
                  <a:pt x="1258" y="174"/>
                </a:lnTo>
                <a:lnTo>
                  <a:pt x="1257" y="174"/>
                </a:lnTo>
                <a:lnTo>
                  <a:pt x="1257" y="174"/>
                </a:lnTo>
                <a:lnTo>
                  <a:pt x="1256" y="174"/>
                </a:lnTo>
                <a:lnTo>
                  <a:pt x="1255" y="174"/>
                </a:lnTo>
                <a:lnTo>
                  <a:pt x="1254" y="174"/>
                </a:lnTo>
                <a:lnTo>
                  <a:pt x="1254" y="174"/>
                </a:lnTo>
                <a:lnTo>
                  <a:pt x="1252" y="173"/>
                </a:lnTo>
                <a:lnTo>
                  <a:pt x="1252" y="173"/>
                </a:lnTo>
                <a:lnTo>
                  <a:pt x="1251" y="171"/>
                </a:lnTo>
                <a:lnTo>
                  <a:pt x="1249" y="171"/>
                </a:lnTo>
                <a:lnTo>
                  <a:pt x="1245" y="171"/>
                </a:lnTo>
                <a:lnTo>
                  <a:pt x="1244" y="171"/>
                </a:lnTo>
                <a:lnTo>
                  <a:pt x="1243" y="171"/>
                </a:lnTo>
                <a:lnTo>
                  <a:pt x="1243" y="170"/>
                </a:lnTo>
                <a:lnTo>
                  <a:pt x="1243" y="170"/>
                </a:lnTo>
                <a:lnTo>
                  <a:pt x="1242" y="169"/>
                </a:lnTo>
                <a:lnTo>
                  <a:pt x="1242" y="169"/>
                </a:lnTo>
                <a:lnTo>
                  <a:pt x="1241" y="168"/>
                </a:lnTo>
                <a:lnTo>
                  <a:pt x="1240" y="167"/>
                </a:lnTo>
                <a:lnTo>
                  <a:pt x="1239" y="167"/>
                </a:lnTo>
                <a:lnTo>
                  <a:pt x="1237" y="166"/>
                </a:lnTo>
                <a:lnTo>
                  <a:pt x="1235" y="167"/>
                </a:lnTo>
                <a:lnTo>
                  <a:pt x="1233" y="167"/>
                </a:lnTo>
                <a:lnTo>
                  <a:pt x="1232" y="167"/>
                </a:lnTo>
                <a:lnTo>
                  <a:pt x="1229" y="165"/>
                </a:lnTo>
                <a:lnTo>
                  <a:pt x="1225" y="164"/>
                </a:lnTo>
                <a:lnTo>
                  <a:pt x="1224" y="163"/>
                </a:lnTo>
                <a:lnTo>
                  <a:pt x="1223" y="163"/>
                </a:lnTo>
                <a:lnTo>
                  <a:pt x="1223" y="163"/>
                </a:lnTo>
                <a:lnTo>
                  <a:pt x="1223" y="164"/>
                </a:lnTo>
                <a:lnTo>
                  <a:pt x="1223" y="164"/>
                </a:lnTo>
                <a:lnTo>
                  <a:pt x="1222" y="164"/>
                </a:lnTo>
                <a:lnTo>
                  <a:pt x="1222" y="164"/>
                </a:lnTo>
                <a:lnTo>
                  <a:pt x="1218" y="165"/>
                </a:lnTo>
                <a:lnTo>
                  <a:pt x="1216" y="164"/>
                </a:lnTo>
                <a:lnTo>
                  <a:pt x="1216" y="165"/>
                </a:lnTo>
                <a:lnTo>
                  <a:pt x="1217" y="165"/>
                </a:lnTo>
                <a:lnTo>
                  <a:pt x="1218" y="167"/>
                </a:lnTo>
                <a:lnTo>
                  <a:pt x="1218" y="167"/>
                </a:lnTo>
                <a:lnTo>
                  <a:pt x="1218" y="167"/>
                </a:lnTo>
                <a:lnTo>
                  <a:pt x="1217" y="169"/>
                </a:lnTo>
                <a:lnTo>
                  <a:pt x="1216" y="170"/>
                </a:lnTo>
                <a:lnTo>
                  <a:pt x="1215" y="171"/>
                </a:lnTo>
                <a:lnTo>
                  <a:pt x="1214" y="172"/>
                </a:lnTo>
                <a:lnTo>
                  <a:pt x="1214" y="174"/>
                </a:lnTo>
                <a:lnTo>
                  <a:pt x="1215" y="175"/>
                </a:lnTo>
                <a:lnTo>
                  <a:pt x="1215" y="176"/>
                </a:lnTo>
                <a:lnTo>
                  <a:pt x="1216" y="177"/>
                </a:lnTo>
                <a:lnTo>
                  <a:pt x="1217" y="178"/>
                </a:lnTo>
                <a:lnTo>
                  <a:pt x="1218" y="179"/>
                </a:lnTo>
                <a:lnTo>
                  <a:pt x="1221" y="179"/>
                </a:lnTo>
                <a:lnTo>
                  <a:pt x="1221" y="179"/>
                </a:lnTo>
                <a:lnTo>
                  <a:pt x="1221" y="180"/>
                </a:lnTo>
                <a:lnTo>
                  <a:pt x="1219" y="181"/>
                </a:lnTo>
                <a:lnTo>
                  <a:pt x="1217" y="181"/>
                </a:lnTo>
                <a:lnTo>
                  <a:pt x="1215" y="181"/>
                </a:lnTo>
                <a:lnTo>
                  <a:pt x="1213" y="181"/>
                </a:lnTo>
                <a:lnTo>
                  <a:pt x="1209" y="184"/>
                </a:lnTo>
                <a:lnTo>
                  <a:pt x="1208" y="186"/>
                </a:lnTo>
                <a:lnTo>
                  <a:pt x="1207" y="186"/>
                </a:lnTo>
                <a:lnTo>
                  <a:pt x="1207" y="188"/>
                </a:lnTo>
                <a:lnTo>
                  <a:pt x="1209" y="193"/>
                </a:lnTo>
                <a:lnTo>
                  <a:pt x="1209" y="197"/>
                </a:lnTo>
                <a:lnTo>
                  <a:pt x="1208" y="200"/>
                </a:lnTo>
                <a:lnTo>
                  <a:pt x="1207" y="203"/>
                </a:lnTo>
                <a:lnTo>
                  <a:pt x="1206" y="207"/>
                </a:lnTo>
                <a:lnTo>
                  <a:pt x="1206" y="207"/>
                </a:lnTo>
                <a:lnTo>
                  <a:pt x="1205" y="207"/>
                </a:lnTo>
                <a:lnTo>
                  <a:pt x="1205" y="207"/>
                </a:lnTo>
                <a:lnTo>
                  <a:pt x="1204" y="207"/>
                </a:lnTo>
                <a:lnTo>
                  <a:pt x="1204" y="206"/>
                </a:lnTo>
                <a:lnTo>
                  <a:pt x="1205" y="205"/>
                </a:lnTo>
                <a:lnTo>
                  <a:pt x="1205" y="205"/>
                </a:lnTo>
                <a:lnTo>
                  <a:pt x="1205" y="204"/>
                </a:lnTo>
                <a:lnTo>
                  <a:pt x="1205" y="204"/>
                </a:lnTo>
                <a:lnTo>
                  <a:pt x="1206" y="203"/>
                </a:lnTo>
                <a:lnTo>
                  <a:pt x="1206" y="203"/>
                </a:lnTo>
                <a:lnTo>
                  <a:pt x="1206" y="201"/>
                </a:lnTo>
                <a:lnTo>
                  <a:pt x="1206" y="200"/>
                </a:lnTo>
                <a:lnTo>
                  <a:pt x="1206" y="200"/>
                </a:lnTo>
                <a:lnTo>
                  <a:pt x="1206" y="199"/>
                </a:lnTo>
                <a:lnTo>
                  <a:pt x="1206" y="198"/>
                </a:lnTo>
                <a:lnTo>
                  <a:pt x="1206" y="198"/>
                </a:lnTo>
                <a:lnTo>
                  <a:pt x="1206" y="198"/>
                </a:lnTo>
                <a:lnTo>
                  <a:pt x="1206" y="198"/>
                </a:lnTo>
                <a:lnTo>
                  <a:pt x="1205" y="198"/>
                </a:lnTo>
                <a:lnTo>
                  <a:pt x="1205" y="198"/>
                </a:lnTo>
                <a:lnTo>
                  <a:pt x="1205" y="198"/>
                </a:lnTo>
                <a:lnTo>
                  <a:pt x="1205" y="199"/>
                </a:lnTo>
                <a:lnTo>
                  <a:pt x="1205" y="200"/>
                </a:lnTo>
                <a:lnTo>
                  <a:pt x="1205" y="200"/>
                </a:lnTo>
                <a:lnTo>
                  <a:pt x="1204" y="200"/>
                </a:lnTo>
                <a:lnTo>
                  <a:pt x="1204" y="201"/>
                </a:lnTo>
                <a:lnTo>
                  <a:pt x="1204" y="201"/>
                </a:lnTo>
                <a:lnTo>
                  <a:pt x="1205" y="202"/>
                </a:lnTo>
                <a:lnTo>
                  <a:pt x="1204" y="202"/>
                </a:lnTo>
                <a:lnTo>
                  <a:pt x="1204" y="203"/>
                </a:lnTo>
                <a:lnTo>
                  <a:pt x="1204" y="203"/>
                </a:lnTo>
                <a:lnTo>
                  <a:pt x="1204" y="204"/>
                </a:lnTo>
                <a:lnTo>
                  <a:pt x="1204" y="205"/>
                </a:lnTo>
                <a:lnTo>
                  <a:pt x="1204" y="205"/>
                </a:lnTo>
                <a:lnTo>
                  <a:pt x="1204" y="206"/>
                </a:lnTo>
                <a:lnTo>
                  <a:pt x="1204" y="206"/>
                </a:lnTo>
                <a:lnTo>
                  <a:pt x="1203" y="206"/>
                </a:lnTo>
                <a:lnTo>
                  <a:pt x="1202" y="206"/>
                </a:lnTo>
                <a:lnTo>
                  <a:pt x="1201" y="205"/>
                </a:lnTo>
                <a:lnTo>
                  <a:pt x="1201" y="204"/>
                </a:lnTo>
                <a:lnTo>
                  <a:pt x="1201" y="203"/>
                </a:lnTo>
                <a:lnTo>
                  <a:pt x="1203" y="200"/>
                </a:lnTo>
                <a:lnTo>
                  <a:pt x="1203" y="199"/>
                </a:lnTo>
                <a:lnTo>
                  <a:pt x="1203" y="199"/>
                </a:lnTo>
                <a:lnTo>
                  <a:pt x="1202" y="198"/>
                </a:lnTo>
                <a:lnTo>
                  <a:pt x="1202" y="198"/>
                </a:lnTo>
                <a:lnTo>
                  <a:pt x="1201" y="199"/>
                </a:lnTo>
                <a:lnTo>
                  <a:pt x="1201" y="198"/>
                </a:lnTo>
                <a:lnTo>
                  <a:pt x="1201" y="197"/>
                </a:lnTo>
                <a:lnTo>
                  <a:pt x="1202" y="196"/>
                </a:lnTo>
                <a:lnTo>
                  <a:pt x="1203" y="195"/>
                </a:lnTo>
                <a:lnTo>
                  <a:pt x="1203" y="195"/>
                </a:lnTo>
                <a:lnTo>
                  <a:pt x="1203" y="195"/>
                </a:lnTo>
                <a:lnTo>
                  <a:pt x="1202" y="193"/>
                </a:lnTo>
                <a:lnTo>
                  <a:pt x="1201" y="192"/>
                </a:lnTo>
                <a:lnTo>
                  <a:pt x="1202" y="192"/>
                </a:lnTo>
                <a:lnTo>
                  <a:pt x="1203" y="191"/>
                </a:lnTo>
                <a:lnTo>
                  <a:pt x="1203" y="191"/>
                </a:lnTo>
                <a:lnTo>
                  <a:pt x="1203" y="191"/>
                </a:lnTo>
                <a:lnTo>
                  <a:pt x="1203" y="190"/>
                </a:lnTo>
                <a:lnTo>
                  <a:pt x="1203" y="189"/>
                </a:lnTo>
                <a:lnTo>
                  <a:pt x="1203" y="189"/>
                </a:lnTo>
                <a:lnTo>
                  <a:pt x="1202" y="190"/>
                </a:lnTo>
                <a:lnTo>
                  <a:pt x="1201" y="191"/>
                </a:lnTo>
                <a:lnTo>
                  <a:pt x="1201" y="191"/>
                </a:lnTo>
                <a:lnTo>
                  <a:pt x="1201" y="191"/>
                </a:lnTo>
                <a:lnTo>
                  <a:pt x="1200" y="191"/>
                </a:lnTo>
                <a:lnTo>
                  <a:pt x="1199" y="193"/>
                </a:lnTo>
                <a:lnTo>
                  <a:pt x="1199" y="194"/>
                </a:lnTo>
                <a:lnTo>
                  <a:pt x="1198" y="195"/>
                </a:lnTo>
                <a:lnTo>
                  <a:pt x="1197" y="196"/>
                </a:lnTo>
                <a:lnTo>
                  <a:pt x="1197" y="197"/>
                </a:lnTo>
                <a:lnTo>
                  <a:pt x="1196" y="200"/>
                </a:lnTo>
                <a:lnTo>
                  <a:pt x="1196" y="200"/>
                </a:lnTo>
                <a:lnTo>
                  <a:pt x="1195" y="201"/>
                </a:lnTo>
                <a:lnTo>
                  <a:pt x="1195" y="200"/>
                </a:lnTo>
                <a:lnTo>
                  <a:pt x="1194" y="200"/>
                </a:lnTo>
                <a:lnTo>
                  <a:pt x="1194" y="200"/>
                </a:lnTo>
                <a:lnTo>
                  <a:pt x="1193" y="200"/>
                </a:lnTo>
                <a:lnTo>
                  <a:pt x="1193" y="200"/>
                </a:lnTo>
                <a:lnTo>
                  <a:pt x="1192" y="200"/>
                </a:lnTo>
                <a:lnTo>
                  <a:pt x="1192" y="200"/>
                </a:lnTo>
                <a:lnTo>
                  <a:pt x="1192" y="200"/>
                </a:lnTo>
                <a:lnTo>
                  <a:pt x="1192" y="200"/>
                </a:lnTo>
                <a:lnTo>
                  <a:pt x="1192" y="200"/>
                </a:lnTo>
                <a:lnTo>
                  <a:pt x="1192" y="203"/>
                </a:lnTo>
                <a:lnTo>
                  <a:pt x="1191" y="203"/>
                </a:lnTo>
                <a:lnTo>
                  <a:pt x="1191" y="203"/>
                </a:lnTo>
                <a:lnTo>
                  <a:pt x="1190" y="203"/>
                </a:lnTo>
                <a:lnTo>
                  <a:pt x="1190" y="203"/>
                </a:lnTo>
                <a:lnTo>
                  <a:pt x="1190" y="203"/>
                </a:lnTo>
                <a:lnTo>
                  <a:pt x="1189" y="203"/>
                </a:lnTo>
                <a:lnTo>
                  <a:pt x="1189" y="203"/>
                </a:lnTo>
                <a:lnTo>
                  <a:pt x="1189" y="203"/>
                </a:lnTo>
                <a:lnTo>
                  <a:pt x="1189" y="205"/>
                </a:lnTo>
                <a:lnTo>
                  <a:pt x="1189" y="208"/>
                </a:lnTo>
                <a:lnTo>
                  <a:pt x="1189" y="209"/>
                </a:lnTo>
                <a:lnTo>
                  <a:pt x="1189" y="210"/>
                </a:lnTo>
                <a:lnTo>
                  <a:pt x="1189" y="210"/>
                </a:lnTo>
                <a:lnTo>
                  <a:pt x="1188" y="210"/>
                </a:lnTo>
                <a:lnTo>
                  <a:pt x="1188" y="210"/>
                </a:lnTo>
                <a:lnTo>
                  <a:pt x="1187" y="210"/>
                </a:lnTo>
                <a:lnTo>
                  <a:pt x="1187" y="210"/>
                </a:lnTo>
                <a:lnTo>
                  <a:pt x="1187" y="210"/>
                </a:lnTo>
                <a:lnTo>
                  <a:pt x="1187" y="210"/>
                </a:lnTo>
                <a:lnTo>
                  <a:pt x="1186" y="210"/>
                </a:lnTo>
                <a:lnTo>
                  <a:pt x="1185" y="211"/>
                </a:lnTo>
                <a:lnTo>
                  <a:pt x="1185" y="212"/>
                </a:lnTo>
                <a:lnTo>
                  <a:pt x="1184" y="213"/>
                </a:lnTo>
                <a:lnTo>
                  <a:pt x="1185" y="214"/>
                </a:lnTo>
                <a:lnTo>
                  <a:pt x="1185" y="215"/>
                </a:lnTo>
                <a:lnTo>
                  <a:pt x="1185" y="216"/>
                </a:lnTo>
                <a:lnTo>
                  <a:pt x="1186" y="217"/>
                </a:lnTo>
                <a:lnTo>
                  <a:pt x="1185" y="220"/>
                </a:lnTo>
                <a:lnTo>
                  <a:pt x="1185" y="220"/>
                </a:lnTo>
                <a:lnTo>
                  <a:pt x="1185" y="220"/>
                </a:lnTo>
                <a:lnTo>
                  <a:pt x="1185" y="222"/>
                </a:lnTo>
                <a:lnTo>
                  <a:pt x="1185" y="222"/>
                </a:lnTo>
                <a:lnTo>
                  <a:pt x="1186" y="224"/>
                </a:lnTo>
                <a:lnTo>
                  <a:pt x="1186" y="225"/>
                </a:lnTo>
                <a:lnTo>
                  <a:pt x="1185" y="227"/>
                </a:lnTo>
                <a:lnTo>
                  <a:pt x="1184" y="229"/>
                </a:lnTo>
                <a:lnTo>
                  <a:pt x="1183" y="233"/>
                </a:lnTo>
                <a:lnTo>
                  <a:pt x="1182" y="234"/>
                </a:lnTo>
                <a:lnTo>
                  <a:pt x="1180" y="236"/>
                </a:lnTo>
                <a:lnTo>
                  <a:pt x="1180" y="238"/>
                </a:lnTo>
                <a:lnTo>
                  <a:pt x="1180" y="239"/>
                </a:lnTo>
                <a:lnTo>
                  <a:pt x="1180" y="240"/>
                </a:lnTo>
                <a:lnTo>
                  <a:pt x="1181" y="241"/>
                </a:lnTo>
                <a:lnTo>
                  <a:pt x="1182" y="242"/>
                </a:lnTo>
                <a:lnTo>
                  <a:pt x="1182" y="242"/>
                </a:lnTo>
                <a:lnTo>
                  <a:pt x="1182" y="243"/>
                </a:lnTo>
                <a:lnTo>
                  <a:pt x="1182" y="244"/>
                </a:lnTo>
                <a:lnTo>
                  <a:pt x="1182" y="244"/>
                </a:lnTo>
                <a:lnTo>
                  <a:pt x="1182" y="244"/>
                </a:lnTo>
                <a:lnTo>
                  <a:pt x="1183" y="248"/>
                </a:lnTo>
                <a:lnTo>
                  <a:pt x="1183" y="249"/>
                </a:lnTo>
                <a:lnTo>
                  <a:pt x="1182" y="251"/>
                </a:lnTo>
                <a:lnTo>
                  <a:pt x="1181" y="253"/>
                </a:lnTo>
                <a:lnTo>
                  <a:pt x="1181" y="254"/>
                </a:lnTo>
                <a:lnTo>
                  <a:pt x="1181" y="256"/>
                </a:lnTo>
                <a:lnTo>
                  <a:pt x="1181" y="257"/>
                </a:lnTo>
                <a:lnTo>
                  <a:pt x="1182" y="258"/>
                </a:lnTo>
                <a:lnTo>
                  <a:pt x="1182" y="259"/>
                </a:lnTo>
                <a:lnTo>
                  <a:pt x="1189" y="270"/>
                </a:lnTo>
                <a:lnTo>
                  <a:pt x="1189" y="270"/>
                </a:lnTo>
                <a:lnTo>
                  <a:pt x="1189" y="270"/>
                </a:lnTo>
                <a:lnTo>
                  <a:pt x="1192" y="269"/>
                </a:lnTo>
                <a:lnTo>
                  <a:pt x="1192" y="270"/>
                </a:lnTo>
                <a:lnTo>
                  <a:pt x="1191" y="270"/>
                </a:lnTo>
                <a:lnTo>
                  <a:pt x="1190" y="271"/>
                </a:lnTo>
                <a:lnTo>
                  <a:pt x="1190" y="271"/>
                </a:lnTo>
                <a:lnTo>
                  <a:pt x="1189" y="271"/>
                </a:lnTo>
                <a:lnTo>
                  <a:pt x="1189" y="272"/>
                </a:lnTo>
                <a:lnTo>
                  <a:pt x="1192" y="276"/>
                </a:lnTo>
                <a:lnTo>
                  <a:pt x="1192" y="277"/>
                </a:lnTo>
                <a:lnTo>
                  <a:pt x="1193" y="278"/>
                </a:lnTo>
                <a:lnTo>
                  <a:pt x="1193" y="280"/>
                </a:lnTo>
                <a:lnTo>
                  <a:pt x="1194" y="280"/>
                </a:lnTo>
                <a:lnTo>
                  <a:pt x="1194" y="280"/>
                </a:lnTo>
                <a:lnTo>
                  <a:pt x="1194" y="280"/>
                </a:lnTo>
                <a:lnTo>
                  <a:pt x="1194" y="280"/>
                </a:lnTo>
                <a:lnTo>
                  <a:pt x="1194" y="280"/>
                </a:lnTo>
                <a:lnTo>
                  <a:pt x="1194" y="280"/>
                </a:lnTo>
                <a:lnTo>
                  <a:pt x="1194" y="280"/>
                </a:lnTo>
                <a:lnTo>
                  <a:pt x="1194" y="280"/>
                </a:lnTo>
                <a:lnTo>
                  <a:pt x="1194" y="280"/>
                </a:lnTo>
                <a:lnTo>
                  <a:pt x="1194" y="281"/>
                </a:lnTo>
                <a:lnTo>
                  <a:pt x="1195" y="292"/>
                </a:lnTo>
                <a:lnTo>
                  <a:pt x="1195" y="301"/>
                </a:lnTo>
                <a:lnTo>
                  <a:pt x="1194" y="304"/>
                </a:lnTo>
                <a:lnTo>
                  <a:pt x="1193" y="310"/>
                </a:lnTo>
                <a:lnTo>
                  <a:pt x="1190" y="316"/>
                </a:lnTo>
                <a:lnTo>
                  <a:pt x="1187" y="324"/>
                </a:lnTo>
                <a:lnTo>
                  <a:pt x="1186" y="327"/>
                </a:lnTo>
                <a:lnTo>
                  <a:pt x="1185" y="329"/>
                </a:lnTo>
                <a:lnTo>
                  <a:pt x="1182" y="330"/>
                </a:lnTo>
                <a:lnTo>
                  <a:pt x="1182" y="330"/>
                </a:lnTo>
                <a:lnTo>
                  <a:pt x="1182" y="331"/>
                </a:lnTo>
                <a:lnTo>
                  <a:pt x="1181" y="332"/>
                </a:lnTo>
                <a:lnTo>
                  <a:pt x="1175" y="336"/>
                </a:lnTo>
                <a:lnTo>
                  <a:pt x="1170" y="338"/>
                </a:lnTo>
                <a:lnTo>
                  <a:pt x="1168" y="339"/>
                </a:lnTo>
                <a:lnTo>
                  <a:pt x="1165" y="339"/>
                </a:lnTo>
                <a:lnTo>
                  <a:pt x="1164" y="339"/>
                </a:lnTo>
                <a:lnTo>
                  <a:pt x="1163" y="338"/>
                </a:lnTo>
                <a:lnTo>
                  <a:pt x="1163" y="338"/>
                </a:lnTo>
                <a:lnTo>
                  <a:pt x="1163" y="337"/>
                </a:lnTo>
                <a:lnTo>
                  <a:pt x="1162" y="338"/>
                </a:lnTo>
                <a:lnTo>
                  <a:pt x="1161" y="337"/>
                </a:lnTo>
                <a:lnTo>
                  <a:pt x="1160" y="335"/>
                </a:lnTo>
                <a:lnTo>
                  <a:pt x="1158" y="333"/>
                </a:lnTo>
                <a:lnTo>
                  <a:pt x="1157" y="333"/>
                </a:lnTo>
                <a:lnTo>
                  <a:pt x="1156" y="329"/>
                </a:lnTo>
                <a:lnTo>
                  <a:pt x="1155" y="328"/>
                </a:lnTo>
                <a:lnTo>
                  <a:pt x="1154" y="324"/>
                </a:lnTo>
                <a:lnTo>
                  <a:pt x="1154" y="323"/>
                </a:lnTo>
                <a:lnTo>
                  <a:pt x="1153" y="323"/>
                </a:lnTo>
                <a:lnTo>
                  <a:pt x="1153" y="322"/>
                </a:lnTo>
                <a:lnTo>
                  <a:pt x="1153" y="322"/>
                </a:lnTo>
                <a:lnTo>
                  <a:pt x="1152" y="321"/>
                </a:lnTo>
                <a:lnTo>
                  <a:pt x="1152" y="321"/>
                </a:lnTo>
                <a:lnTo>
                  <a:pt x="1151" y="321"/>
                </a:lnTo>
                <a:lnTo>
                  <a:pt x="1151" y="321"/>
                </a:lnTo>
                <a:lnTo>
                  <a:pt x="1151" y="321"/>
                </a:lnTo>
                <a:lnTo>
                  <a:pt x="1151" y="320"/>
                </a:lnTo>
                <a:lnTo>
                  <a:pt x="1151" y="320"/>
                </a:lnTo>
                <a:lnTo>
                  <a:pt x="1151" y="319"/>
                </a:lnTo>
                <a:lnTo>
                  <a:pt x="1149" y="318"/>
                </a:lnTo>
                <a:lnTo>
                  <a:pt x="1148" y="316"/>
                </a:lnTo>
                <a:lnTo>
                  <a:pt x="1148" y="315"/>
                </a:lnTo>
                <a:lnTo>
                  <a:pt x="1148" y="311"/>
                </a:lnTo>
                <a:lnTo>
                  <a:pt x="1148" y="311"/>
                </a:lnTo>
                <a:lnTo>
                  <a:pt x="1148" y="311"/>
                </a:lnTo>
                <a:lnTo>
                  <a:pt x="1148" y="311"/>
                </a:lnTo>
                <a:lnTo>
                  <a:pt x="1148" y="310"/>
                </a:lnTo>
                <a:lnTo>
                  <a:pt x="1148" y="306"/>
                </a:lnTo>
                <a:lnTo>
                  <a:pt x="1148" y="306"/>
                </a:lnTo>
                <a:lnTo>
                  <a:pt x="1147" y="303"/>
                </a:lnTo>
                <a:lnTo>
                  <a:pt x="1147" y="302"/>
                </a:lnTo>
                <a:lnTo>
                  <a:pt x="1147" y="302"/>
                </a:lnTo>
                <a:lnTo>
                  <a:pt x="1147" y="301"/>
                </a:lnTo>
                <a:lnTo>
                  <a:pt x="1147" y="301"/>
                </a:lnTo>
                <a:lnTo>
                  <a:pt x="1147" y="301"/>
                </a:lnTo>
                <a:lnTo>
                  <a:pt x="1146" y="300"/>
                </a:lnTo>
                <a:lnTo>
                  <a:pt x="1146" y="299"/>
                </a:lnTo>
                <a:lnTo>
                  <a:pt x="1147" y="299"/>
                </a:lnTo>
                <a:lnTo>
                  <a:pt x="1147" y="297"/>
                </a:lnTo>
                <a:lnTo>
                  <a:pt x="1148" y="294"/>
                </a:lnTo>
                <a:lnTo>
                  <a:pt x="1147" y="294"/>
                </a:lnTo>
                <a:lnTo>
                  <a:pt x="1147" y="293"/>
                </a:lnTo>
                <a:lnTo>
                  <a:pt x="1146" y="292"/>
                </a:lnTo>
                <a:lnTo>
                  <a:pt x="1145" y="291"/>
                </a:lnTo>
                <a:lnTo>
                  <a:pt x="1145" y="291"/>
                </a:lnTo>
                <a:lnTo>
                  <a:pt x="1144" y="287"/>
                </a:lnTo>
                <a:lnTo>
                  <a:pt x="1144" y="287"/>
                </a:lnTo>
                <a:lnTo>
                  <a:pt x="1144" y="286"/>
                </a:lnTo>
                <a:lnTo>
                  <a:pt x="1143" y="285"/>
                </a:lnTo>
                <a:lnTo>
                  <a:pt x="1142" y="285"/>
                </a:lnTo>
                <a:lnTo>
                  <a:pt x="1142" y="285"/>
                </a:lnTo>
                <a:lnTo>
                  <a:pt x="1143" y="283"/>
                </a:lnTo>
                <a:lnTo>
                  <a:pt x="1143" y="282"/>
                </a:lnTo>
                <a:lnTo>
                  <a:pt x="1143" y="282"/>
                </a:lnTo>
                <a:lnTo>
                  <a:pt x="1143" y="282"/>
                </a:lnTo>
                <a:lnTo>
                  <a:pt x="1142" y="281"/>
                </a:lnTo>
                <a:lnTo>
                  <a:pt x="1142" y="281"/>
                </a:lnTo>
                <a:lnTo>
                  <a:pt x="1142" y="280"/>
                </a:lnTo>
                <a:lnTo>
                  <a:pt x="1142" y="280"/>
                </a:lnTo>
                <a:lnTo>
                  <a:pt x="1142" y="279"/>
                </a:lnTo>
                <a:lnTo>
                  <a:pt x="1141" y="277"/>
                </a:lnTo>
                <a:lnTo>
                  <a:pt x="1141" y="277"/>
                </a:lnTo>
                <a:lnTo>
                  <a:pt x="1141" y="277"/>
                </a:lnTo>
                <a:lnTo>
                  <a:pt x="1141" y="275"/>
                </a:lnTo>
                <a:lnTo>
                  <a:pt x="1141" y="272"/>
                </a:lnTo>
                <a:lnTo>
                  <a:pt x="1141" y="271"/>
                </a:lnTo>
                <a:lnTo>
                  <a:pt x="1144" y="267"/>
                </a:lnTo>
                <a:lnTo>
                  <a:pt x="1144" y="265"/>
                </a:lnTo>
                <a:lnTo>
                  <a:pt x="1143" y="264"/>
                </a:lnTo>
                <a:lnTo>
                  <a:pt x="1143" y="263"/>
                </a:lnTo>
                <a:lnTo>
                  <a:pt x="1144" y="263"/>
                </a:lnTo>
                <a:lnTo>
                  <a:pt x="1145" y="259"/>
                </a:lnTo>
                <a:lnTo>
                  <a:pt x="1146" y="257"/>
                </a:lnTo>
                <a:lnTo>
                  <a:pt x="1145" y="257"/>
                </a:lnTo>
                <a:lnTo>
                  <a:pt x="1145" y="256"/>
                </a:lnTo>
                <a:lnTo>
                  <a:pt x="1145" y="256"/>
                </a:lnTo>
                <a:lnTo>
                  <a:pt x="1145" y="256"/>
                </a:lnTo>
                <a:lnTo>
                  <a:pt x="1145" y="256"/>
                </a:lnTo>
                <a:lnTo>
                  <a:pt x="1146" y="255"/>
                </a:lnTo>
                <a:lnTo>
                  <a:pt x="1145" y="255"/>
                </a:lnTo>
                <a:lnTo>
                  <a:pt x="1145" y="254"/>
                </a:lnTo>
                <a:lnTo>
                  <a:pt x="1144" y="253"/>
                </a:lnTo>
                <a:lnTo>
                  <a:pt x="1144" y="253"/>
                </a:lnTo>
                <a:lnTo>
                  <a:pt x="1144" y="253"/>
                </a:lnTo>
                <a:lnTo>
                  <a:pt x="1144" y="251"/>
                </a:lnTo>
                <a:lnTo>
                  <a:pt x="1144" y="248"/>
                </a:lnTo>
                <a:lnTo>
                  <a:pt x="1144" y="248"/>
                </a:lnTo>
                <a:lnTo>
                  <a:pt x="1144" y="247"/>
                </a:lnTo>
                <a:lnTo>
                  <a:pt x="1144" y="246"/>
                </a:lnTo>
                <a:lnTo>
                  <a:pt x="1144" y="246"/>
                </a:lnTo>
                <a:lnTo>
                  <a:pt x="1144" y="245"/>
                </a:lnTo>
                <a:lnTo>
                  <a:pt x="1146" y="241"/>
                </a:lnTo>
                <a:lnTo>
                  <a:pt x="1146" y="240"/>
                </a:lnTo>
                <a:lnTo>
                  <a:pt x="1146" y="240"/>
                </a:lnTo>
                <a:lnTo>
                  <a:pt x="1148" y="239"/>
                </a:lnTo>
                <a:lnTo>
                  <a:pt x="1148" y="239"/>
                </a:lnTo>
                <a:lnTo>
                  <a:pt x="1149" y="237"/>
                </a:lnTo>
                <a:lnTo>
                  <a:pt x="1149" y="236"/>
                </a:lnTo>
                <a:lnTo>
                  <a:pt x="1149" y="236"/>
                </a:lnTo>
                <a:lnTo>
                  <a:pt x="1149" y="235"/>
                </a:lnTo>
                <a:lnTo>
                  <a:pt x="1148" y="234"/>
                </a:lnTo>
                <a:lnTo>
                  <a:pt x="1147" y="232"/>
                </a:lnTo>
                <a:lnTo>
                  <a:pt x="1147" y="232"/>
                </a:lnTo>
                <a:lnTo>
                  <a:pt x="1148" y="231"/>
                </a:lnTo>
                <a:lnTo>
                  <a:pt x="1148" y="230"/>
                </a:lnTo>
                <a:lnTo>
                  <a:pt x="1148" y="229"/>
                </a:lnTo>
                <a:lnTo>
                  <a:pt x="1148" y="229"/>
                </a:lnTo>
                <a:lnTo>
                  <a:pt x="1148" y="228"/>
                </a:lnTo>
                <a:lnTo>
                  <a:pt x="1148" y="224"/>
                </a:lnTo>
                <a:lnTo>
                  <a:pt x="1148" y="222"/>
                </a:lnTo>
                <a:lnTo>
                  <a:pt x="1149" y="220"/>
                </a:lnTo>
                <a:lnTo>
                  <a:pt x="1151" y="218"/>
                </a:lnTo>
                <a:lnTo>
                  <a:pt x="1151" y="217"/>
                </a:lnTo>
                <a:lnTo>
                  <a:pt x="1151" y="217"/>
                </a:lnTo>
                <a:lnTo>
                  <a:pt x="1151" y="217"/>
                </a:lnTo>
                <a:lnTo>
                  <a:pt x="1151" y="216"/>
                </a:lnTo>
                <a:lnTo>
                  <a:pt x="1151" y="216"/>
                </a:lnTo>
                <a:lnTo>
                  <a:pt x="1152" y="213"/>
                </a:lnTo>
                <a:lnTo>
                  <a:pt x="1152" y="212"/>
                </a:lnTo>
                <a:lnTo>
                  <a:pt x="1151" y="212"/>
                </a:lnTo>
                <a:lnTo>
                  <a:pt x="1151" y="212"/>
                </a:lnTo>
                <a:lnTo>
                  <a:pt x="1150" y="211"/>
                </a:lnTo>
                <a:lnTo>
                  <a:pt x="1148" y="210"/>
                </a:lnTo>
                <a:lnTo>
                  <a:pt x="1148" y="209"/>
                </a:lnTo>
                <a:lnTo>
                  <a:pt x="1147" y="210"/>
                </a:lnTo>
                <a:lnTo>
                  <a:pt x="1146" y="210"/>
                </a:lnTo>
                <a:lnTo>
                  <a:pt x="1146" y="210"/>
                </a:lnTo>
                <a:lnTo>
                  <a:pt x="1145" y="211"/>
                </a:lnTo>
                <a:lnTo>
                  <a:pt x="1144" y="212"/>
                </a:lnTo>
                <a:lnTo>
                  <a:pt x="1144" y="211"/>
                </a:lnTo>
                <a:lnTo>
                  <a:pt x="1144" y="211"/>
                </a:lnTo>
                <a:lnTo>
                  <a:pt x="1143" y="212"/>
                </a:lnTo>
                <a:lnTo>
                  <a:pt x="1142" y="212"/>
                </a:lnTo>
                <a:lnTo>
                  <a:pt x="1141" y="212"/>
                </a:lnTo>
                <a:lnTo>
                  <a:pt x="1141" y="215"/>
                </a:lnTo>
                <a:lnTo>
                  <a:pt x="1140" y="217"/>
                </a:lnTo>
                <a:lnTo>
                  <a:pt x="1141" y="217"/>
                </a:lnTo>
                <a:lnTo>
                  <a:pt x="1140" y="218"/>
                </a:lnTo>
                <a:lnTo>
                  <a:pt x="1140" y="219"/>
                </a:lnTo>
                <a:lnTo>
                  <a:pt x="1139" y="219"/>
                </a:lnTo>
                <a:lnTo>
                  <a:pt x="1139" y="220"/>
                </a:lnTo>
                <a:lnTo>
                  <a:pt x="1137" y="220"/>
                </a:lnTo>
                <a:lnTo>
                  <a:pt x="1136" y="222"/>
                </a:lnTo>
                <a:lnTo>
                  <a:pt x="1135" y="222"/>
                </a:lnTo>
                <a:lnTo>
                  <a:pt x="1135" y="223"/>
                </a:lnTo>
                <a:lnTo>
                  <a:pt x="1135" y="224"/>
                </a:lnTo>
                <a:lnTo>
                  <a:pt x="1134" y="224"/>
                </a:lnTo>
                <a:lnTo>
                  <a:pt x="1134" y="224"/>
                </a:lnTo>
                <a:lnTo>
                  <a:pt x="1133" y="224"/>
                </a:lnTo>
                <a:lnTo>
                  <a:pt x="1132" y="224"/>
                </a:lnTo>
                <a:lnTo>
                  <a:pt x="1132" y="224"/>
                </a:lnTo>
                <a:lnTo>
                  <a:pt x="1132" y="223"/>
                </a:lnTo>
                <a:lnTo>
                  <a:pt x="1132" y="223"/>
                </a:lnTo>
                <a:lnTo>
                  <a:pt x="1132" y="222"/>
                </a:lnTo>
                <a:lnTo>
                  <a:pt x="1132" y="221"/>
                </a:lnTo>
                <a:lnTo>
                  <a:pt x="1132" y="220"/>
                </a:lnTo>
                <a:lnTo>
                  <a:pt x="1132" y="220"/>
                </a:lnTo>
                <a:lnTo>
                  <a:pt x="1132" y="220"/>
                </a:lnTo>
                <a:lnTo>
                  <a:pt x="1132" y="220"/>
                </a:lnTo>
                <a:lnTo>
                  <a:pt x="1132" y="220"/>
                </a:lnTo>
                <a:lnTo>
                  <a:pt x="1132" y="219"/>
                </a:lnTo>
                <a:lnTo>
                  <a:pt x="1132" y="219"/>
                </a:lnTo>
                <a:lnTo>
                  <a:pt x="1132" y="217"/>
                </a:lnTo>
                <a:lnTo>
                  <a:pt x="1132" y="217"/>
                </a:lnTo>
                <a:lnTo>
                  <a:pt x="1133" y="217"/>
                </a:lnTo>
                <a:lnTo>
                  <a:pt x="1133" y="216"/>
                </a:lnTo>
                <a:lnTo>
                  <a:pt x="1134" y="216"/>
                </a:lnTo>
                <a:lnTo>
                  <a:pt x="1134" y="215"/>
                </a:lnTo>
                <a:lnTo>
                  <a:pt x="1134" y="215"/>
                </a:lnTo>
                <a:lnTo>
                  <a:pt x="1134" y="215"/>
                </a:lnTo>
                <a:lnTo>
                  <a:pt x="1134" y="214"/>
                </a:lnTo>
                <a:lnTo>
                  <a:pt x="1134" y="213"/>
                </a:lnTo>
                <a:lnTo>
                  <a:pt x="1136" y="211"/>
                </a:lnTo>
                <a:lnTo>
                  <a:pt x="1136" y="210"/>
                </a:lnTo>
                <a:lnTo>
                  <a:pt x="1136" y="209"/>
                </a:lnTo>
                <a:lnTo>
                  <a:pt x="1136" y="208"/>
                </a:lnTo>
                <a:lnTo>
                  <a:pt x="1137" y="208"/>
                </a:lnTo>
                <a:lnTo>
                  <a:pt x="1140" y="206"/>
                </a:lnTo>
                <a:lnTo>
                  <a:pt x="1141" y="206"/>
                </a:lnTo>
                <a:lnTo>
                  <a:pt x="1141" y="205"/>
                </a:lnTo>
                <a:lnTo>
                  <a:pt x="1141" y="205"/>
                </a:lnTo>
                <a:lnTo>
                  <a:pt x="1141" y="204"/>
                </a:lnTo>
                <a:lnTo>
                  <a:pt x="1141" y="203"/>
                </a:lnTo>
                <a:lnTo>
                  <a:pt x="1141" y="203"/>
                </a:lnTo>
                <a:lnTo>
                  <a:pt x="1141" y="203"/>
                </a:lnTo>
                <a:lnTo>
                  <a:pt x="1142" y="201"/>
                </a:lnTo>
                <a:lnTo>
                  <a:pt x="1142" y="201"/>
                </a:lnTo>
                <a:lnTo>
                  <a:pt x="1142" y="201"/>
                </a:lnTo>
                <a:lnTo>
                  <a:pt x="1142" y="199"/>
                </a:lnTo>
                <a:lnTo>
                  <a:pt x="1142" y="198"/>
                </a:lnTo>
                <a:lnTo>
                  <a:pt x="1143" y="198"/>
                </a:lnTo>
                <a:lnTo>
                  <a:pt x="1148" y="188"/>
                </a:lnTo>
                <a:lnTo>
                  <a:pt x="1148" y="187"/>
                </a:lnTo>
                <a:lnTo>
                  <a:pt x="1148" y="186"/>
                </a:lnTo>
                <a:lnTo>
                  <a:pt x="1148" y="186"/>
                </a:lnTo>
                <a:lnTo>
                  <a:pt x="1149" y="185"/>
                </a:lnTo>
                <a:lnTo>
                  <a:pt x="1149" y="185"/>
                </a:lnTo>
                <a:lnTo>
                  <a:pt x="1150" y="183"/>
                </a:lnTo>
                <a:lnTo>
                  <a:pt x="1150" y="182"/>
                </a:lnTo>
                <a:lnTo>
                  <a:pt x="1151" y="181"/>
                </a:lnTo>
                <a:lnTo>
                  <a:pt x="1151" y="180"/>
                </a:lnTo>
                <a:lnTo>
                  <a:pt x="1152" y="177"/>
                </a:lnTo>
                <a:lnTo>
                  <a:pt x="1153" y="176"/>
                </a:lnTo>
                <a:lnTo>
                  <a:pt x="1154" y="176"/>
                </a:lnTo>
                <a:lnTo>
                  <a:pt x="1155" y="176"/>
                </a:lnTo>
                <a:lnTo>
                  <a:pt x="1155" y="174"/>
                </a:lnTo>
                <a:lnTo>
                  <a:pt x="1155" y="174"/>
                </a:lnTo>
                <a:lnTo>
                  <a:pt x="1155" y="173"/>
                </a:lnTo>
                <a:lnTo>
                  <a:pt x="1155" y="171"/>
                </a:lnTo>
                <a:lnTo>
                  <a:pt x="1156" y="170"/>
                </a:lnTo>
                <a:lnTo>
                  <a:pt x="1156" y="170"/>
                </a:lnTo>
                <a:lnTo>
                  <a:pt x="1156" y="169"/>
                </a:lnTo>
                <a:lnTo>
                  <a:pt x="1156" y="167"/>
                </a:lnTo>
                <a:lnTo>
                  <a:pt x="1157" y="167"/>
                </a:lnTo>
                <a:lnTo>
                  <a:pt x="1157" y="167"/>
                </a:lnTo>
                <a:lnTo>
                  <a:pt x="1158" y="167"/>
                </a:lnTo>
                <a:lnTo>
                  <a:pt x="1158" y="167"/>
                </a:lnTo>
                <a:lnTo>
                  <a:pt x="1158" y="168"/>
                </a:lnTo>
                <a:lnTo>
                  <a:pt x="1157" y="169"/>
                </a:lnTo>
                <a:lnTo>
                  <a:pt x="1157" y="169"/>
                </a:lnTo>
                <a:lnTo>
                  <a:pt x="1157" y="170"/>
                </a:lnTo>
                <a:lnTo>
                  <a:pt x="1157" y="171"/>
                </a:lnTo>
                <a:lnTo>
                  <a:pt x="1157" y="171"/>
                </a:lnTo>
                <a:lnTo>
                  <a:pt x="1157" y="171"/>
                </a:lnTo>
                <a:lnTo>
                  <a:pt x="1158" y="172"/>
                </a:lnTo>
                <a:lnTo>
                  <a:pt x="1158" y="173"/>
                </a:lnTo>
                <a:lnTo>
                  <a:pt x="1158" y="174"/>
                </a:lnTo>
                <a:lnTo>
                  <a:pt x="1158" y="175"/>
                </a:lnTo>
                <a:lnTo>
                  <a:pt x="1158" y="176"/>
                </a:lnTo>
                <a:lnTo>
                  <a:pt x="1158" y="176"/>
                </a:lnTo>
                <a:lnTo>
                  <a:pt x="1158" y="175"/>
                </a:lnTo>
                <a:lnTo>
                  <a:pt x="1159" y="175"/>
                </a:lnTo>
                <a:lnTo>
                  <a:pt x="1160" y="174"/>
                </a:lnTo>
                <a:lnTo>
                  <a:pt x="1161" y="174"/>
                </a:lnTo>
                <a:lnTo>
                  <a:pt x="1161" y="174"/>
                </a:lnTo>
                <a:lnTo>
                  <a:pt x="1161" y="174"/>
                </a:lnTo>
                <a:lnTo>
                  <a:pt x="1162" y="174"/>
                </a:lnTo>
                <a:lnTo>
                  <a:pt x="1162" y="173"/>
                </a:lnTo>
                <a:lnTo>
                  <a:pt x="1163" y="171"/>
                </a:lnTo>
                <a:lnTo>
                  <a:pt x="1163" y="171"/>
                </a:lnTo>
                <a:lnTo>
                  <a:pt x="1163" y="171"/>
                </a:lnTo>
                <a:lnTo>
                  <a:pt x="1163" y="170"/>
                </a:lnTo>
                <a:lnTo>
                  <a:pt x="1163" y="170"/>
                </a:lnTo>
                <a:lnTo>
                  <a:pt x="1163" y="169"/>
                </a:lnTo>
                <a:lnTo>
                  <a:pt x="1163" y="169"/>
                </a:lnTo>
                <a:lnTo>
                  <a:pt x="1163" y="168"/>
                </a:lnTo>
                <a:lnTo>
                  <a:pt x="1164" y="168"/>
                </a:lnTo>
                <a:lnTo>
                  <a:pt x="1164" y="168"/>
                </a:lnTo>
                <a:lnTo>
                  <a:pt x="1165" y="169"/>
                </a:lnTo>
                <a:lnTo>
                  <a:pt x="1166" y="169"/>
                </a:lnTo>
                <a:lnTo>
                  <a:pt x="1167" y="168"/>
                </a:lnTo>
                <a:lnTo>
                  <a:pt x="1168" y="168"/>
                </a:lnTo>
                <a:lnTo>
                  <a:pt x="1168" y="167"/>
                </a:lnTo>
                <a:lnTo>
                  <a:pt x="1168" y="167"/>
                </a:lnTo>
                <a:lnTo>
                  <a:pt x="1169" y="167"/>
                </a:lnTo>
                <a:lnTo>
                  <a:pt x="1169" y="167"/>
                </a:lnTo>
                <a:lnTo>
                  <a:pt x="1170" y="167"/>
                </a:lnTo>
                <a:lnTo>
                  <a:pt x="1170" y="167"/>
                </a:lnTo>
                <a:lnTo>
                  <a:pt x="1170" y="167"/>
                </a:lnTo>
                <a:lnTo>
                  <a:pt x="1170" y="170"/>
                </a:lnTo>
                <a:lnTo>
                  <a:pt x="1170" y="170"/>
                </a:lnTo>
                <a:lnTo>
                  <a:pt x="1170" y="170"/>
                </a:lnTo>
                <a:lnTo>
                  <a:pt x="1170" y="171"/>
                </a:lnTo>
                <a:lnTo>
                  <a:pt x="1170" y="171"/>
                </a:lnTo>
                <a:lnTo>
                  <a:pt x="1170" y="171"/>
                </a:lnTo>
                <a:lnTo>
                  <a:pt x="1170" y="171"/>
                </a:lnTo>
                <a:lnTo>
                  <a:pt x="1169" y="171"/>
                </a:lnTo>
                <a:lnTo>
                  <a:pt x="1169" y="171"/>
                </a:lnTo>
                <a:lnTo>
                  <a:pt x="1168" y="171"/>
                </a:lnTo>
                <a:lnTo>
                  <a:pt x="1168" y="171"/>
                </a:lnTo>
                <a:lnTo>
                  <a:pt x="1168" y="171"/>
                </a:lnTo>
                <a:lnTo>
                  <a:pt x="1168" y="171"/>
                </a:lnTo>
                <a:lnTo>
                  <a:pt x="1168" y="171"/>
                </a:lnTo>
                <a:lnTo>
                  <a:pt x="1168" y="172"/>
                </a:lnTo>
                <a:lnTo>
                  <a:pt x="1168" y="172"/>
                </a:lnTo>
                <a:lnTo>
                  <a:pt x="1168" y="172"/>
                </a:lnTo>
                <a:lnTo>
                  <a:pt x="1168" y="172"/>
                </a:lnTo>
                <a:lnTo>
                  <a:pt x="1168" y="172"/>
                </a:lnTo>
                <a:lnTo>
                  <a:pt x="1168" y="172"/>
                </a:lnTo>
                <a:lnTo>
                  <a:pt x="1167" y="174"/>
                </a:lnTo>
                <a:lnTo>
                  <a:pt x="1167" y="174"/>
                </a:lnTo>
                <a:lnTo>
                  <a:pt x="1166" y="175"/>
                </a:lnTo>
                <a:lnTo>
                  <a:pt x="1166" y="176"/>
                </a:lnTo>
                <a:lnTo>
                  <a:pt x="1166" y="176"/>
                </a:lnTo>
                <a:lnTo>
                  <a:pt x="1167" y="176"/>
                </a:lnTo>
                <a:lnTo>
                  <a:pt x="1168" y="177"/>
                </a:lnTo>
                <a:lnTo>
                  <a:pt x="1168" y="177"/>
                </a:lnTo>
                <a:lnTo>
                  <a:pt x="1169" y="178"/>
                </a:lnTo>
                <a:lnTo>
                  <a:pt x="1169" y="178"/>
                </a:lnTo>
                <a:lnTo>
                  <a:pt x="1170" y="177"/>
                </a:lnTo>
                <a:lnTo>
                  <a:pt x="1169" y="177"/>
                </a:lnTo>
                <a:lnTo>
                  <a:pt x="1169" y="176"/>
                </a:lnTo>
                <a:lnTo>
                  <a:pt x="1169" y="176"/>
                </a:lnTo>
                <a:lnTo>
                  <a:pt x="1169" y="176"/>
                </a:lnTo>
                <a:lnTo>
                  <a:pt x="1169" y="176"/>
                </a:lnTo>
                <a:lnTo>
                  <a:pt x="1169" y="176"/>
                </a:lnTo>
                <a:lnTo>
                  <a:pt x="1169" y="176"/>
                </a:lnTo>
                <a:lnTo>
                  <a:pt x="1169" y="175"/>
                </a:lnTo>
                <a:lnTo>
                  <a:pt x="1169" y="175"/>
                </a:lnTo>
                <a:lnTo>
                  <a:pt x="1169" y="175"/>
                </a:lnTo>
                <a:lnTo>
                  <a:pt x="1170" y="174"/>
                </a:lnTo>
                <a:lnTo>
                  <a:pt x="1170" y="173"/>
                </a:lnTo>
                <a:lnTo>
                  <a:pt x="1171" y="173"/>
                </a:lnTo>
                <a:lnTo>
                  <a:pt x="1171" y="172"/>
                </a:lnTo>
                <a:lnTo>
                  <a:pt x="1171" y="172"/>
                </a:lnTo>
                <a:lnTo>
                  <a:pt x="1171" y="171"/>
                </a:lnTo>
                <a:lnTo>
                  <a:pt x="1171" y="171"/>
                </a:lnTo>
                <a:lnTo>
                  <a:pt x="1172" y="171"/>
                </a:lnTo>
                <a:lnTo>
                  <a:pt x="1173" y="171"/>
                </a:lnTo>
                <a:lnTo>
                  <a:pt x="1173" y="170"/>
                </a:lnTo>
                <a:lnTo>
                  <a:pt x="1173" y="170"/>
                </a:lnTo>
                <a:lnTo>
                  <a:pt x="1174" y="169"/>
                </a:lnTo>
                <a:lnTo>
                  <a:pt x="1174" y="169"/>
                </a:lnTo>
                <a:lnTo>
                  <a:pt x="1175" y="169"/>
                </a:lnTo>
                <a:lnTo>
                  <a:pt x="1175" y="169"/>
                </a:lnTo>
                <a:lnTo>
                  <a:pt x="1176" y="169"/>
                </a:lnTo>
                <a:lnTo>
                  <a:pt x="1176" y="169"/>
                </a:lnTo>
                <a:lnTo>
                  <a:pt x="1176" y="168"/>
                </a:lnTo>
                <a:lnTo>
                  <a:pt x="1176" y="166"/>
                </a:lnTo>
                <a:lnTo>
                  <a:pt x="1177" y="164"/>
                </a:lnTo>
                <a:lnTo>
                  <a:pt x="1178" y="163"/>
                </a:lnTo>
                <a:lnTo>
                  <a:pt x="1183" y="162"/>
                </a:lnTo>
                <a:lnTo>
                  <a:pt x="1185" y="162"/>
                </a:lnTo>
                <a:lnTo>
                  <a:pt x="1187" y="162"/>
                </a:lnTo>
                <a:lnTo>
                  <a:pt x="1188" y="162"/>
                </a:lnTo>
                <a:lnTo>
                  <a:pt x="1188" y="162"/>
                </a:lnTo>
                <a:lnTo>
                  <a:pt x="1188" y="161"/>
                </a:lnTo>
                <a:lnTo>
                  <a:pt x="1189" y="161"/>
                </a:lnTo>
                <a:lnTo>
                  <a:pt x="1192" y="159"/>
                </a:lnTo>
                <a:lnTo>
                  <a:pt x="1196" y="159"/>
                </a:lnTo>
                <a:lnTo>
                  <a:pt x="1196" y="159"/>
                </a:lnTo>
                <a:lnTo>
                  <a:pt x="1197" y="158"/>
                </a:lnTo>
                <a:lnTo>
                  <a:pt x="1197" y="157"/>
                </a:lnTo>
                <a:lnTo>
                  <a:pt x="1199" y="155"/>
                </a:lnTo>
                <a:lnTo>
                  <a:pt x="1199" y="154"/>
                </a:lnTo>
                <a:lnTo>
                  <a:pt x="1201" y="154"/>
                </a:lnTo>
                <a:lnTo>
                  <a:pt x="1202" y="153"/>
                </a:lnTo>
                <a:lnTo>
                  <a:pt x="1203" y="153"/>
                </a:lnTo>
                <a:lnTo>
                  <a:pt x="1203" y="153"/>
                </a:lnTo>
                <a:lnTo>
                  <a:pt x="1204" y="154"/>
                </a:lnTo>
                <a:lnTo>
                  <a:pt x="1204" y="154"/>
                </a:lnTo>
                <a:lnTo>
                  <a:pt x="1204" y="154"/>
                </a:lnTo>
                <a:lnTo>
                  <a:pt x="1204" y="153"/>
                </a:lnTo>
                <a:lnTo>
                  <a:pt x="1205" y="153"/>
                </a:lnTo>
                <a:lnTo>
                  <a:pt x="1206" y="154"/>
                </a:lnTo>
                <a:lnTo>
                  <a:pt x="1207" y="154"/>
                </a:lnTo>
                <a:lnTo>
                  <a:pt x="1209" y="154"/>
                </a:lnTo>
                <a:lnTo>
                  <a:pt x="1210" y="154"/>
                </a:lnTo>
                <a:lnTo>
                  <a:pt x="1211" y="155"/>
                </a:lnTo>
                <a:lnTo>
                  <a:pt x="1214" y="155"/>
                </a:lnTo>
                <a:lnTo>
                  <a:pt x="1215" y="155"/>
                </a:lnTo>
                <a:lnTo>
                  <a:pt x="1216" y="157"/>
                </a:lnTo>
                <a:lnTo>
                  <a:pt x="1216" y="157"/>
                </a:lnTo>
                <a:lnTo>
                  <a:pt x="1217" y="157"/>
                </a:lnTo>
                <a:lnTo>
                  <a:pt x="1218" y="158"/>
                </a:lnTo>
                <a:lnTo>
                  <a:pt x="1218" y="158"/>
                </a:lnTo>
                <a:lnTo>
                  <a:pt x="1218" y="158"/>
                </a:lnTo>
                <a:lnTo>
                  <a:pt x="1219" y="158"/>
                </a:lnTo>
                <a:lnTo>
                  <a:pt x="1220" y="159"/>
                </a:lnTo>
                <a:lnTo>
                  <a:pt x="1221" y="159"/>
                </a:lnTo>
                <a:lnTo>
                  <a:pt x="1221" y="160"/>
                </a:lnTo>
                <a:lnTo>
                  <a:pt x="1223" y="161"/>
                </a:lnTo>
                <a:lnTo>
                  <a:pt x="1224" y="161"/>
                </a:lnTo>
                <a:lnTo>
                  <a:pt x="1225" y="159"/>
                </a:lnTo>
                <a:lnTo>
                  <a:pt x="1224" y="159"/>
                </a:lnTo>
                <a:lnTo>
                  <a:pt x="1223" y="159"/>
                </a:lnTo>
                <a:lnTo>
                  <a:pt x="1223" y="158"/>
                </a:lnTo>
                <a:lnTo>
                  <a:pt x="1224" y="157"/>
                </a:lnTo>
                <a:lnTo>
                  <a:pt x="1223" y="157"/>
                </a:lnTo>
                <a:lnTo>
                  <a:pt x="1223" y="157"/>
                </a:lnTo>
                <a:lnTo>
                  <a:pt x="1223" y="157"/>
                </a:lnTo>
                <a:lnTo>
                  <a:pt x="1223" y="156"/>
                </a:lnTo>
                <a:lnTo>
                  <a:pt x="1224" y="155"/>
                </a:lnTo>
                <a:lnTo>
                  <a:pt x="1224" y="155"/>
                </a:lnTo>
                <a:lnTo>
                  <a:pt x="1224" y="155"/>
                </a:lnTo>
                <a:lnTo>
                  <a:pt x="1224" y="153"/>
                </a:lnTo>
                <a:lnTo>
                  <a:pt x="1225" y="152"/>
                </a:lnTo>
                <a:lnTo>
                  <a:pt x="1225" y="152"/>
                </a:lnTo>
                <a:lnTo>
                  <a:pt x="1227" y="153"/>
                </a:lnTo>
                <a:lnTo>
                  <a:pt x="1228" y="152"/>
                </a:lnTo>
                <a:lnTo>
                  <a:pt x="1228" y="152"/>
                </a:lnTo>
                <a:lnTo>
                  <a:pt x="1228" y="153"/>
                </a:lnTo>
                <a:lnTo>
                  <a:pt x="1229" y="154"/>
                </a:lnTo>
                <a:lnTo>
                  <a:pt x="1229" y="155"/>
                </a:lnTo>
                <a:lnTo>
                  <a:pt x="1229" y="155"/>
                </a:lnTo>
                <a:lnTo>
                  <a:pt x="1229" y="155"/>
                </a:lnTo>
                <a:lnTo>
                  <a:pt x="1230" y="155"/>
                </a:lnTo>
                <a:lnTo>
                  <a:pt x="1230" y="154"/>
                </a:lnTo>
                <a:lnTo>
                  <a:pt x="1230" y="154"/>
                </a:lnTo>
                <a:lnTo>
                  <a:pt x="1231" y="155"/>
                </a:lnTo>
                <a:lnTo>
                  <a:pt x="1231" y="154"/>
                </a:lnTo>
                <a:lnTo>
                  <a:pt x="1231" y="153"/>
                </a:lnTo>
                <a:lnTo>
                  <a:pt x="1233" y="153"/>
                </a:lnTo>
                <a:lnTo>
                  <a:pt x="1234" y="154"/>
                </a:lnTo>
                <a:lnTo>
                  <a:pt x="1234" y="154"/>
                </a:lnTo>
                <a:lnTo>
                  <a:pt x="1234" y="154"/>
                </a:lnTo>
                <a:lnTo>
                  <a:pt x="1235" y="153"/>
                </a:lnTo>
                <a:lnTo>
                  <a:pt x="1235" y="153"/>
                </a:lnTo>
                <a:lnTo>
                  <a:pt x="1235" y="153"/>
                </a:lnTo>
                <a:lnTo>
                  <a:pt x="1235" y="153"/>
                </a:lnTo>
                <a:lnTo>
                  <a:pt x="1236" y="153"/>
                </a:lnTo>
                <a:lnTo>
                  <a:pt x="1236" y="154"/>
                </a:lnTo>
                <a:lnTo>
                  <a:pt x="1238" y="153"/>
                </a:lnTo>
                <a:lnTo>
                  <a:pt x="1244" y="153"/>
                </a:lnTo>
                <a:lnTo>
                  <a:pt x="1245" y="154"/>
                </a:lnTo>
                <a:lnTo>
                  <a:pt x="1245" y="154"/>
                </a:lnTo>
                <a:lnTo>
                  <a:pt x="1245" y="153"/>
                </a:lnTo>
                <a:lnTo>
                  <a:pt x="1245" y="153"/>
                </a:lnTo>
                <a:lnTo>
                  <a:pt x="1245" y="153"/>
                </a:lnTo>
                <a:lnTo>
                  <a:pt x="1247" y="152"/>
                </a:lnTo>
                <a:lnTo>
                  <a:pt x="1247" y="152"/>
                </a:lnTo>
                <a:lnTo>
                  <a:pt x="1247" y="152"/>
                </a:lnTo>
                <a:lnTo>
                  <a:pt x="1247" y="152"/>
                </a:lnTo>
                <a:lnTo>
                  <a:pt x="1248" y="151"/>
                </a:lnTo>
                <a:lnTo>
                  <a:pt x="1247" y="151"/>
                </a:lnTo>
                <a:lnTo>
                  <a:pt x="1247" y="151"/>
                </a:lnTo>
                <a:lnTo>
                  <a:pt x="1247" y="150"/>
                </a:lnTo>
                <a:lnTo>
                  <a:pt x="1246" y="150"/>
                </a:lnTo>
                <a:lnTo>
                  <a:pt x="1245" y="150"/>
                </a:lnTo>
                <a:lnTo>
                  <a:pt x="1245" y="150"/>
                </a:lnTo>
                <a:lnTo>
                  <a:pt x="1245" y="150"/>
                </a:lnTo>
                <a:lnTo>
                  <a:pt x="1244" y="150"/>
                </a:lnTo>
                <a:lnTo>
                  <a:pt x="1242" y="148"/>
                </a:lnTo>
                <a:lnTo>
                  <a:pt x="1242" y="148"/>
                </a:lnTo>
                <a:lnTo>
                  <a:pt x="1242" y="147"/>
                </a:lnTo>
                <a:lnTo>
                  <a:pt x="1242" y="147"/>
                </a:lnTo>
                <a:lnTo>
                  <a:pt x="1242" y="147"/>
                </a:lnTo>
                <a:lnTo>
                  <a:pt x="1243" y="146"/>
                </a:lnTo>
                <a:lnTo>
                  <a:pt x="1242" y="146"/>
                </a:lnTo>
                <a:lnTo>
                  <a:pt x="1242" y="146"/>
                </a:lnTo>
                <a:lnTo>
                  <a:pt x="1242" y="146"/>
                </a:lnTo>
                <a:lnTo>
                  <a:pt x="1241" y="146"/>
                </a:lnTo>
                <a:lnTo>
                  <a:pt x="1241" y="146"/>
                </a:lnTo>
                <a:lnTo>
                  <a:pt x="1240" y="146"/>
                </a:lnTo>
                <a:lnTo>
                  <a:pt x="1240" y="146"/>
                </a:lnTo>
                <a:lnTo>
                  <a:pt x="1240" y="145"/>
                </a:lnTo>
                <a:lnTo>
                  <a:pt x="1240" y="145"/>
                </a:lnTo>
                <a:lnTo>
                  <a:pt x="1239" y="145"/>
                </a:lnTo>
                <a:lnTo>
                  <a:pt x="1237" y="145"/>
                </a:lnTo>
                <a:lnTo>
                  <a:pt x="1237" y="146"/>
                </a:lnTo>
                <a:lnTo>
                  <a:pt x="1237" y="146"/>
                </a:lnTo>
                <a:lnTo>
                  <a:pt x="1237" y="145"/>
                </a:lnTo>
                <a:lnTo>
                  <a:pt x="1236" y="145"/>
                </a:lnTo>
                <a:lnTo>
                  <a:pt x="1236" y="144"/>
                </a:lnTo>
                <a:lnTo>
                  <a:pt x="1236" y="144"/>
                </a:lnTo>
                <a:lnTo>
                  <a:pt x="1237" y="143"/>
                </a:lnTo>
                <a:lnTo>
                  <a:pt x="1238" y="143"/>
                </a:lnTo>
                <a:lnTo>
                  <a:pt x="1237" y="142"/>
                </a:lnTo>
                <a:lnTo>
                  <a:pt x="1237" y="141"/>
                </a:lnTo>
                <a:lnTo>
                  <a:pt x="1236" y="140"/>
                </a:lnTo>
                <a:lnTo>
                  <a:pt x="1236" y="139"/>
                </a:lnTo>
                <a:lnTo>
                  <a:pt x="1236" y="138"/>
                </a:lnTo>
                <a:lnTo>
                  <a:pt x="1235" y="138"/>
                </a:lnTo>
                <a:lnTo>
                  <a:pt x="1234" y="136"/>
                </a:lnTo>
                <a:lnTo>
                  <a:pt x="1234" y="135"/>
                </a:lnTo>
                <a:lnTo>
                  <a:pt x="1233" y="134"/>
                </a:lnTo>
                <a:lnTo>
                  <a:pt x="1232" y="133"/>
                </a:lnTo>
                <a:lnTo>
                  <a:pt x="1231" y="133"/>
                </a:lnTo>
                <a:lnTo>
                  <a:pt x="1230" y="133"/>
                </a:lnTo>
                <a:lnTo>
                  <a:pt x="1230" y="133"/>
                </a:lnTo>
                <a:lnTo>
                  <a:pt x="1229" y="134"/>
                </a:lnTo>
                <a:lnTo>
                  <a:pt x="1228" y="135"/>
                </a:lnTo>
                <a:lnTo>
                  <a:pt x="1228" y="136"/>
                </a:lnTo>
                <a:lnTo>
                  <a:pt x="1227" y="138"/>
                </a:lnTo>
                <a:lnTo>
                  <a:pt x="1225" y="138"/>
                </a:lnTo>
                <a:lnTo>
                  <a:pt x="1224" y="138"/>
                </a:lnTo>
                <a:lnTo>
                  <a:pt x="1225" y="136"/>
                </a:lnTo>
                <a:lnTo>
                  <a:pt x="1223" y="135"/>
                </a:lnTo>
                <a:lnTo>
                  <a:pt x="1223" y="135"/>
                </a:lnTo>
                <a:lnTo>
                  <a:pt x="1221" y="135"/>
                </a:lnTo>
                <a:lnTo>
                  <a:pt x="1221" y="136"/>
                </a:lnTo>
                <a:lnTo>
                  <a:pt x="1220" y="137"/>
                </a:lnTo>
                <a:lnTo>
                  <a:pt x="1219" y="137"/>
                </a:lnTo>
                <a:lnTo>
                  <a:pt x="1218" y="138"/>
                </a:lnTo>
                <a:lnTo>
                  <a:pt x="1218" y="138"/>
                </a:lnTo>
                <a:lnTo>
                  <a:pt x="1216" y="137"/>
                </a:lnTo>
                <a:lnTo>
                  <a:pt x="1215" y="137"/>
                </a:lnTo>
                <a:lnTo>
                  <a:pt x="1215" y="137"/>
                </a:lnTo>
                <a:lnTo>
                  <a:pt x="1214" y="136"/>
                </a:lnTo>
                <a:lnTo>
                  <a:pt x="1214" y="136"/>
                </a:lnTo>
                <a:lnTo>
                  <a:pt x="1213" y="136"/>
                </a:lnTo>
                <a:lnTo>
                  <a:pt x="1213" y="137"/>
                </a:lnTo>
                <a:lnTo>
                  <a:pt x="1212" y="137"/>
                </a:lnTo>
                <a:lnTo>
                  <a:pt x="1211" y="137"/>
                </a:lnTo>
                <a:lnTo>
                  <a:pt x="1211" y="136"/>
                </a:lnTo>
                <a:lnTo>
                  <a:pt x="1211" y="136"/>
                </a:lnTo>
                <a:lnTo>
                  <a:pt x="1211" y="135"/>
                </a:lnTo>
                <a:lnTo>
                  <a:pt x="1211" y="134"/>
                </a:lnTo>
                <a:lnTo>
                  <a:pt x="1211" y="133"/>
                </a:lnTo>
                <a:lnTo>
                  <a:pt x="1211" y="133"/>
                </a:lnTo>
                <a:lnTo>
                  <a:pt x="1211" y="128"/>
                </a:lnTo>
                <a:lnTo>
                  <a:pt x="1211" y="127"/>
                </a:lnTo>
                <a:lnTo>
                  <a:pt x="1211" y="126"/>
                </a:lnTo>
                <a:lnTo>
                  <a:pt x="1212" y="126"/>
                </a:lnTo>
                <a:lnTo>
                  <a:pt x="1212" y="126"/>
                </a:lnTo>
                <a:lnTo>
                  <a:pt x="1212" y="125"/>
                </a:lnTo>
                <a:lnTo>
                  <a:pt x="1211" y="126"/>
                </a:lnTo>
                <a:lnTo>
                  <a:pt x="1211" y="126"/>
                </a:lnTo>
                <a:lnTo>
                  <a:pt x="1210" y="126"/>
                </a:lnTo>
                <a:lnTo>
                  <a:pt x="1207" y="126"/>
                </a:lnTo>
                <a:lnTo>
                  <a:pt x="1205" y="126"/>
                </a:lnTo>
                <a:lnTo>
                  <a:pt x="1202" y="128"/>
                </a:lnTo>
                <a:lnTo>
                  <a:pt x="1197" y="131"/>
                </a:lnTo>
                <a:lnTo>
                  <a:pt x="1196" y="131"/>
                </a:lnTo>
                <a:lnTo>
                  <a:pt x="1186" y="132"/>
                </a:lnTo>
                <a:lnTo>
                  <a:pt x="1185" y="132"/>
                </a:lnTo>
                <a:lnTo>
                  <a:pt x="1185" y="132"/>
                </a:lnTo>
                <a:lnTo>
                  <a:pt x="1185" y="132"/>
                </a:lnTo>
                <a:lnTo>
                  <a:pt x="1180" y="134"/>
                </a:lnTo>
                <a:lnTo>
                  <a:pt x="1179" y="134"/>
                </a:lnTo>
                <a:lnTo>
                  <a:pt x="1178" y="133"/>
                </a:lnTo>
                <a:lnTo>
                  <a:pt x="1174" y="137"/>
                </a:lnTo>
                <a:lnTo>
                  <a:pt x="1171" y="138"/>
                </a:lnTo>
                <a:lnTo>
                  <a:pt x="1170" y="140"/>
                </a:lnTo>
                <a:lnTo>
                  <a:pt x="1169" y="140"/>
                </a:lnTo>
                <a:lnTo>
                  <a:pt x="1168" y="140"/>
                </a:lnTo>
                <a:lnTo>
                  <a:pt x="1168" y="141"/>
                </a:lnTo>
                <a:lnTo>
                  <a:pt x="1167" y="142"/>
                </a:lnTo>
                <a:lnTo>
                  <a:pt x="1165" y="144"/>
                </a:lnTo>
                <a:lnTo>
                  <a:pt x="1165" y="145"/>
                </a:lnTo>
                <a:lnTo>
                  <a:pt x="1164" y="145"/>
                </a:lnTo>
                <a:lnTo>
                  <a:pt x="1164" y="145"/>
                </a:lnTo>
                <a:lnTo>
                  <a:pt x="1164" y="145"/>
                </a:lnTo>
                <a:lnTo>
                  <a:pt x="1164" y="145"/>
                </a:lnTo>
                <a:lnTo>
                  <a:pt x="1163" y="145"/>
                </a:lnTo>
                <a:lnTo>
                  <a:pt x="1163" y="145"/>
                </a:lnTo>
                <a:lnTo>
                  <a:pt x="1162" y="144"/>
                </a:lnTo>
                <a:lnTo>
                  <a:pt x="1161" y="143"/>
                </a:lnTo>
                <a:lnTo>
                  <a:pt x="1161" y="143"/>
                </a:lnTo>
                <a:lnTo>
                  <a:pt x="1161" y="143"/>
                </a:lnTo>
                <a:lnTo>
                  <a:pt x="1159" y="145"/>
                </a:lnTo>
                <a:lnTo>
                  <a:pt x="1159" y="145"/>
                </a:lnTo>
                <a:lnTo>
                  <a:pt x="1158" y="145"/>
                </a:lnTo>
                <a:lnTo>
                  <a:pt x="1158" y="145"/>
                </a:lnTo>
                <a:lnTo>
                  <a:pt x="1157" y="145"/>
                </a:lnTo>
                <a:lnTo>
                  <a:pt x="1157" y="144"/>
                </a:lnTo>
                <a:lnTo>
                  <a:pt x="1156" y="144"/>
                </a:lnTo>
                <a:lnTo>
                  <a:pt x="1156" y="144"/>
                </a:lnTo>
                <a:lnTo>
                  <a:pt x="1156" y="144"/>
                </a:lnTo>
                <a:lnTo>
                  <a:pt x="1155" y="143"/>
                </a:lnTo>
                <a:lnTo>
                  <a:pt x="1155" y="143"/>
                </a:lnTo>
                <a:lnTo>
                  <a:pt x="1154" y="143"/>
                </a:lnTo>
                <a:lnTo>
                  <a:pt x="1154" y="143"/>
                </a:lnTo>
                <a:lnTo>
                  <a:pt x="1154" y="142"/>
                </a:lnTo>
                <a:lnTo>
                  <a:pt x="1153" y="142"/>
                </a:lnTo>
                <a:lnTo>
                  <a:pt x="1153" y="142"/>
                </a:lnTo>
                <a:lnTo>
                  <a:pt x="1153" y="142"/>
                </a:lnTo>
                <a:lnTo>
                  <a:pt x="1153" y="143"/>
                </a:lnTo>
                <a:lnTo>
                  <a:pt x="1152" y="143"/>
                </a:lnTo>
                <a:lnTo>
                  <a:pt x="1152" y="143"/>
                </a:lnTo>
                <a:lnTo>
                  <a:pt x="1151" y="143"/>
                </a:lnTo>
                <a:lnTo>
                  <a:pt x="1151" y="143"/>
                </a:lnTo>
                <a:lnTo>
                  <a:pt x="1151" y="143"/>
                </a:lnTo>
                <a:lnTo>
                  <a:pt x="1151" y="144"/>
                </a:lnTo>
                <a:lnTo>
                  <a:pt x="1150" y="144"/>
                </a:lnTo>
                <a:lnTo>
                  <a:pt x="1148" y="144"/>
                </a:lnTo>
                <a:lnTo>
                  <a:pt x="1147" y="145"/>
                </a:lnTo>
                <a:lnTo>
                  <a:pt x="1144" y="145"/>
                </a:lnTo>
                <a:lnTo>
                  <a:pt x="1143" y="144"/>
                </a:lnTo>
                <a:lnTo>
                  <a:pt x="1142" y="143"/>
                </a:lnTo>
                <a:lnTo>
                  <a:pt x="1141" y="141"/>
                </a:lnTo>
                <a:lnTo>
                  <a:pt x="1141" y="141"/>
                </a:lnTo>
                <a:lnTo>
                  <a:pt x="1141" y="141"/>
                </a:lnTo>
                <a:lnTo>
                  <a:pt x="1139" y="140"/>
                </a:lnTo>
                <a:lnTo>
                  <a:pt x="1139" y="140"/>
                </a:lnTo>
                <a:lnTo>
                  <a:pt x="1139" y="140"/>
                </a:lnTo>
                <a:lnTo>
                  <a:pt x="1139" y="139"/>
                </a:lnTo>
                <a:lnTo>
                  <a:pt x="1138" y="139"/>
                </a:lnTo>
                <a:lnTo>
                  <a:pt x="1137" y="138"/>
                </a:lnTo>
                <a:lnTo>
                  <a:pt x="1137" y="138"/>
                </a:lnTo>
                <a:lnTo>
                  <a:pt x="1137" y="137"/>
                </a:lnTo>
                <a:lnTo>
                  <a:pt x="1135" y="136"/>
                </a:lnTo>
                <a:lnTo>
                  <a:pt x="1135" y="135"/>
                </a:lnTo>
                <a:lnTo>
                  <a:pt x="1134" y="134"/>
                </a:lnTo>
                <a:lnTo>
                  <a:pt x="1134" y="133"/>
                </a:lnTo>
                <a:lnTo>
                  <a:pt x="1133" y="133"/>
                </a:lnTo>
                <a:lnTo>
                  <a:pt x="1133" y="133"/>
                </a:lnTo>
                <a:lnTo>
                  <a:pt x="1132" y="133"/>
                </a:lnTo>
                <a:lnTo>
                  <a:pt x="1132" y="133"/>
                </a:lnTo>
                <a:lnTo>
                  <a:pt x="1132" y="133"/>
                </a:lnTo>
                <a:lnTo>
                  <a:pt x="1132" y="133"/>
                </a:lnTo>
                <a:lnTo>
                  <a:pt x="1131" y="133"/>
                </a:lnTo>
                <a:lnTo>
                  <a:pt x="1131" y="133"/>
                </a:lnTo>
                <a:lnTo>
                  <a:pt x="1130" y="132"/>
                </a:lnTo>
                <a:lnTo>
                  <a:pt x="1130" y="131"/>
                </a:lnTo>
                <a:lnTo>
                  <a:pt x="1129" y="131"/>
                </a:lnTo>
                <a:lnTo>
                  <a:pt x="1129" y="131"/>
                </a:lnTo>
                <a:lnTo>
                  <a:pt x="1129" y="131"/>
                </a:lnTo>
                <a:lnTo>
                  <a:pt x="1129" y="131"/>
                </a:lnTo>
                <a:lnTo>
                  <a:pt x="1129" y="130"/>
                </a:lnTo>
                <a:lnTo>
                  <a:pt x="1125" y="130"/>
                </a:lnTo>
                <a:lnTo>
                  <a:pt x="1120" y="130"/>
                </a:lnTo>
                <a:lnTo>
                  <a:pt x="1119" y="130"/>
                </a:lnTo>
                <a:lnTo>
                  <a:pt x="1117" y="132"/>
                </a:lnTo>
                <a:lnTo>
                  <a:pt x="1116" y="132"/>
                </a:lnTo>
                <a:lnTo>
                  <a:pt x="1116" y="133"/>
                </a:lnTo>
                <a:lnTo>
                  <a:pt x="1115" y="134"/>
                </a:lnTo>
                <a:lnTo>
                  <a:pt x="1115" y="135"/>
                </a:lnTo>
                <a:lnTo>
                  <a:pt x="1114" y="135"/>
                </a:lnTo>
                <a:lnTo>
                  <a:pt x="1114" y="135"/>
                </a:lnTo>
                <a:lnTo>
                  <a:pt x="1115" y="134"/>
                </a:lnTo>
                <a:lnTo>
                  <a:pt x="1115" y="133"/>
                </a:lnTo>
                <a:lnTo>
                  <a:pt x="1115" y="132"/>
                </a:lnTo>
                <a:lnTo>
                  <a:pt x="1117" y="130"/>
                </a:lnTo>
                <a:lnTo>
                  <a:pt x="1118" y="130"/>
                </a:lnTo>
                <a:lnTo>
                  <a:pt x="1118" y="129"/>
                </a:lnTo>
                <a:lnTo>
                  <a:pt x="1117" y="129"/>
                </a:lnTo>
                <a:lnTo>
                  <a:pt x="1117" y="130"/>
                </a:lnTo>
                <a:lnTo>
                  <a:pt x="1115" y="130"/>
                </a:lnTo>
                <a:lnTo>
                  <a:pt x="1115" y="132"/>
                </a:lnTo>
                <a:lnTo>
                  <a:pt x="1113" y="133"/>
                </a:lnTo>
                <a:lnTo>
                  <a:pt x="1112" y="133"/>
                </a:lnTo>
                <a:lnTo>
                  <a:pt x="1112" y="133"/>
                </a:lnTo>
                <a:lnTo>
                  <a:pt x="1111" y="134"/>
                </a:lnTo>
                <a:lnTo>
                  <a:pt x="1111" y="134"/>
                </a:lnTo>
                <a:lnTo>
                  <a:pt x="1111" y="135"/>
                </a:lnTo>
                <a:lnTo>
                  <a:pt x="1110" y="137"/>
                </a:lnTo>
                <a:lnTo>
                  <a:pt x="1109" y="138"/>
                </a:lnTo>
                <a:lnTo>
                  <a:pt x="1109" y="138"/>
                </a:lnTo>
                <a:lnTo>
                  <a:pt x="1109" y="138"/>
                </a:lnTo>
                <a:lnTo>
                  <a:pt x="1109" y="138"/>
                </a:lnTo>
                <a:lnTo>
                  <a:pt x="1110" y="137"/>
                </a:lnTo>
                <a:lnTo>
                  <a:pt x="1110" y="137"/>
                </a:lnTo>
                <a:lnTo>
                  <a:pt x="1110" y="137"/>
                </a:lnTo>
                <a:lnTo>
                  <a:pt x="1110" y="137"/>
                </a:lnTo>
                <a:lnTo>
                  <a:pt x="1109" y="135"/>
                </a:lnTo>
                <a:lnTo>
                  <a:pt x="1109" y="135"/>
                </a:lnTo>
                <a:lnTo>
                  <a:pt x="1109" y="135"/>
                </a:lnTo>
                <a:lnTo>
                  <a:pt x="1109" y="134"/>
                </a:lnTo>
                <a:lnTo>
                  <a:pt x="1109" y="134"/>
                </a:lnTo>
                <a:lnTo>
                  <a:pt x="1109" y="133"/>
                </a:lnTo>
                <a:lnTo>
                  <a:pt x="1109" y="133"/>
                </a:lnTo>
                <a:lnTo>
                  <a:pt x="1109" y="133"/>
                </a:lnTo>
                <a:lnTo>
                  <a:pt x="1109" y="131"/>
                </a:lnTo>
                <a:lnTo>
                  <a:pt x="1109" y="130"/>
                </a:lnTo>
                <a:lnTo>
                  <a:pt x="1109" y="130"/>
                </a:lnTo>
                <a:lnTo>
                  <a:pt x="1109" y="129"/>
                </a:lnTo>
                <a:lnTo>
                  <a:pt x="1108" y="128"/>
                </a:lnTo>
                <a:lnTo>
                  <a:pt x="1108" y="128"/>
                </a:lnTo>
                <a:lnTo>
                  <a:pt x="1108" y="127"/>
                </a:lnTo>
                <a:lnTo>
                  <a:pt x="1108" y="128"/>
                </a:lnTo>
                <a:lnTo>
                  <a:pt x="1107" y="128"/>
                </a:lnTo>
                <a:lnTo>
                  <a:pt x="1107" y="128"/>
                </a:lnTo>
                <a:lnTo>
                  <a:pt x="1107" y="128"/>
                </a:lnTo>
                <a:lnTo>
                  <a:pt x="1107" y="127"/>
                </a:lnTo>
                <a:lnTo>
                  <a:pt x="1107" y="127"/>
                </a:lnTo>
                <a:lnTo>
                  <a:pt x="1107" y="126"/>
                </a:lnTo>
                <a:lnTo>
                  <a:pt x="1107" y="126"/>
                </a:lnTo>
                <a:lnTo>
                  <a:pt x="1107" y="125"/>
                </a:lnTo>
                <a:lnTo>
                  <a:pt x="1106" y="124"/>
                </a:lnTo>
                <a:lnTo>
                  <a:pt x="1105" y="124"/>
                </a:lnTo>
                <a:lnTo>
                  <a:pt x="1103" y="124"/>
                </a:lnTo>
                <a:lnTo>
                  <a:pt x="1103" y="123"/>
                </a:lnTo>
                <a:lnTo>
                  <a:pt x="1103" y="123"/>
                </a:lnTo>
                <a:lnTo>
                  <a:pt x="1103" y="122"/>
                </a:lnTo>
                <a:lnTo>
                  <a:pt x="1103" y="121"/>
                </a:lnTo>
                <a:lnTo>
                  <a:pt x="1103" y="121"/>
                </a:lnTo>
                <a:lnTo>
                  <a:pt x="1102" y="121"/>
                </a:lnTo>
                <a:lnTo>
                  <a:pt x="1101" y="121"/>
                </a:lnTo>
                <a:lnTo>
                  <a:pt x="1097" y="125"/>
                </a:lnTo>
                <a:lnTo>
                  <a:pt x="1096" y="126"/>
                </a:lnTo>
                <a:lnTo>
                  <a:pt x="1096" y="126"/>
                </a:lnTo>
                <a:lnTo>
                  <a:pt x="1096" y="127"/>
                </a:lnTo>
                <a:lnTo>
                  <a:pt x="1095" y="127"/>
                </a:lnTo>
                <a:lnTo>
                  <a:pt x="1095" y="128"/>
                </a:lnTo>
                <a:lnTo>
                  <a:pt x="1094" y="129"/>
                </a:lnTo>
                <a:lnTo>
                  <a:pt x="1093" y="130"/>
                </a:lnTo>
                <a:lnTo>
                  <a:pt x="1093" y="130"/>
                </a:lnTo>
                <a:lnTo>
                  <a:pt x="1093" y="130"/>
                </a:lnTo>
                <a:lnTo>
                  <a:pt x="1091" y="130"/>
                </a:lnTo>
                <a:lnTo>
                  <a:pt x="1091" y="131"/>
                </a:lnTo>
                <a:lnTo>
                  <a:pt x="1090" y="130"/>
                </a:lnTo>
                <a:lnTo>
                  <a:pt x="1089" y="130"/>
                </a:lnTo>
                <a:lnTo>
                  <a:pt x="1088" y="131"/>
                </a:lnTo>
                <a:lnTo>
                  <a:pt x="1086" y="134"/>
                </a:lnTo>
                <a:lnTo>
                  <a:pt x="1084" y="135"/>
                </a:lnTo>
                <a:lnTo>
                  <a:pt x="1081" y="137"/>
                </a:lnTo>
                <a:lnTo>
                  <a:pt x="1070" y="140"/>
                </a:lnTo>
                <a:lnTo>
                  <a:pt x="1069" y="140"/>
                </a:lnTo>
                <a:lnTo>
                  <a:pt x="1064" y="145"/>
                </a:lnTo>
                <a:lnTo>
                  <a:pt x="1063" y="146"/>
                </a:lnTo>
                <a:lnTo>
                  <a:pt x="1058" y="148"/>
                </a:lnTo>
                <a:lnTo>
                  <a:pt x="1057" y="150"/>
                </a:lnTo>
                <a:lnTo>
                  <a:pt x="1056" y="150"/>
                </a:lnTo>
                <a:lnTo>
                  <a:pt x="1055" y="150"/>
                </a:lnTo>
                <a:lnTo>
                  <a:pt x="1055" y="150"/>
                </a:lnTo>
                <a:lnTo>
                  <a:pt x="1054" y="150"/>
                </a:lnTo>
                <a:lnTo>
                  <a:pt x="1053" y="151"/>
                </a:lnTo>
                <a:lnTo>
                  <a:pt x="1052" y="151"/>
                </a:lnTo>
                <a:lnTo>
                  <a:pt x="1052" y="151"/>
                </a:lnTo>
                <a:lnTo>
                  <a:pt x="1050" y="151"/>
                </a:lnTo>
                <a:lnTo>
                  <a:pt x="1048" y="150"/>
                </a:lnTo>
                <a:lnTo>
                  <a:pt x="1045" y="149"/>
                </a:lnTo>
                <a:lnTo>
                  <a:pt x="1043" y="147"/>
                </a:lnTo>
                <a:lnTo>
                  <a:pt x="1043" y="147"/>
                </a:lnTo>
                <a:lnTo>
                  <a:pt x="1043" y="147"/>
                </a:lnTo>
                <a:lnTo>
                  <a:pt x="1043" y="147"/>
                </a:lnTo>
                <a:lnTo>
                  <a:pt x="1043" y="147"/>
                </a:lnTo>
                <a:lnTo>
                  <a:pt x="1043" y="148"/>
                </a:lnTo>
                <a:lnTo>
                  <a:pt x="1043" y="148"/>
                </a:lnTo>
                <a:lnTo>
                  <a:pt x="1042" y="148"/>
                </a:lnTo>
                <a:lnTo>
                  <a:pt x="1042" y="148"/>
                </a:lnTo>
                <a:lnTo>
                  <a:pt x="1043" y="148"/>
                </a:lnTo>
                <a:lnTo>
                  <a:pt x="1043" y="149"/>
                </a:lnTo>
                <a:lnTo>
                  <a:pt x="1042" y="150"/>
                </a:lnTo>
                <a:lnTo>
                  <a:pt x="1038" y="152"/>
                </a:lnTo>
                <a:lnTo>
                  <a:pt x="1038" y="152"/>
                </a:lnTo>
                <a:lnTo>
                  <a:pt x="1037" y="151"/>
                </a:lnTo>
                <a:lnTo>
                  <a:pt x="1037" y="150"/>
                </a:lnTo>
                <a:lnTo>
                  <a:pt x="1038" y="150"/>
                </a:lnTo>
                <a:lnTo>
                  <a:pt x="1039" y="147"/>
                </a:lnTo>
                <a:lnTo>
                  <a:pt x="1039" y="147"/>
                </a:lnTo>
                <a:lnTo>
                  <a:pt x="1039" y="147"/>
                </a:lnTo>
                <a:lnTo>
                  <a:pt x="1039" y="146"/>
                </a:lnTo>
                <a:lnTo>
                  <a:pt x="1039" y="146"/>
                </a:lnTo>
                <a:lnTo>
                  <a:pt x="1039" y="145"/>
                </a:lnTo>
                <a:lnTo>
                  <a:pt x="1039" y="145"/>
                </a:lnTo>
                <a:lnTo>
                  <a:pt x="1039" y="143"/>
                </a:lnTo>
                <a:lnTo>
                  <a:pt x="1040" y="143"/>
                </a:lnTo>
                <a:lnTo>
                  <a:pt x="1040" y="143"/>
                </a:lnTo>
                <a:lnTo>
                  <a:pt x="1040" y="141"/>
                </a:lnTo>
                <a:lnTo>
                  <a:pt x="1041" y="140"/>
                </a:lnTo>
                <a:lnTo>
                  <a:pt x="1041" y="140"/>
                </a:lnTo>
                <a:lnTo>
                  <a:pt x="1041" y="140"/>
                </a:lnTo>
                <a:lnTo>
                  <a:pt x="1042" y="140"/>
                </a:lnTo>
                <a:lnTo>
                  <a:pt x="1041" y="139"/>
                </a:lnTo>
                <a:lnTo>
                  <a:pt x="1041" y="139"/>
                </a:lnTo>
                <a:lnTo>
                  <a:pt x="1040" y="138"/>
                </a:lnTo>
                <a:lnTo>
                  <a:pt x="1040" y="138"/>
                </a:lnTo>
                <a:lnTo>
                  <a:pt x="1040" y="138"/>
                </a:lnTo>
                <a:lnTo>
                  <a:pt x="1040" y="138"/>
                </a:lnTo>
                <a:lnTo>
                  <a:pt x="1039" y="138"/>
                </a:lnTo>
                <a:lnTo>
                  <a:pt x="1039" y="138"/>
                </a:lnTo>
                <a:lnTo>
                  <a:pt x="1039" y="137"/>
                </a:lnTo>
                <a:lnTo>
                  <a:pt x="1039" y="137"/>
                </a:lnTo>
                <a:lnTo>
                  <a:pt x="1039" y="137"/>
                </a:lnTo>
                <a:lnTo>
                  <a:pt x="1038" y="137"/>
                </a:lnTo>
                <a:lnTo>
                  <a:pt x="1038" y="137"/>
                </a:lnTo>
                <a:lnTo>
                  <a:pt x="1038" y="137"/>
                </a:lnTo>
                <a:lnTo>
                  <a:pt x="1038" y="138"/>
                </a:lnTo>
                <a:lnTo>
                  <a:pt x="1038" y="138"/>
                </a:lnTo>
                <a:lnTo>
                  <a:pt x="1038" y="138"/>
                </a:lnTo>
                <a:lnTo>
                  <a:pt x="1037" y="138"/>
                </a:lnTo>
                <a:lnTo>
                  <a:pt x="1037" y="138"/>
                </a:lnTo>
                <a:lnTo>
                  <a:pt x="1036" y="138"/>
                </a:lnTo>
                <a:lnTo>
                  <a:pt x="1036" y="138"/>
                </a:lnTo>
                <a:lnTo>
                  <a:pt x="1036" y="138"/>
                </a:lnTo>
                <a:lnTo>
                  <a:pt x="1036" y="138"/>
                </a:lnTo>
                <a:lnTo>
                  <a:pt x="1035" y="138"/>
                </a:lnTo>
                <a:lnTo>
                  <a:pt x="1035" y="138"/>
                </a:lnTo>
                <a:lnTo>
                  <a:pt x="1035" y="138"/>
                </a:lnTo>
                <a:lnTo>
                  <a:pt x="1035" y="138"/>
                </a:lnTo>
                <a:lnTo>
                  <a:pt x="1033" y="139"/>
                </a:lnTo>
                <a:lnTo>
                  <a:pt x="1033" y="140"/>
                </a:lnTo>
                <a:lnTo>
                  <a:pt x="1033" y="140"/>
                </a:lnTo>
                <a:lnTo>
                  <a:pt x="1033" y="140"/>
                </a:lnTo>
                <a:lnTo>
                  <a:pt x="1033" y="140"/>
                </a:lnTo>
                <a:lnTo>
                  <a:pt x="1033" y="140"/>
                </a:lnTo>
                <a:lnTo>
                  <a:pt x="1032" y="140"/>
                </a:lnTo>
                <a:lnTo>
                  <a:pt x="1032" y="140"/>
                </a:lnTo>
                <a:lnTo>
                  <a:pt x="1032" y="140"/>
                </a:lnTo>
                <a:lnTo>
                  <a:pt x="1031" y="142"/>
                </a:lnTo>
                <a:lnTo>
                  <a:pt x="1031" y="142"/>
                </a:lnTo>
                <a:lnTo>
                  <a:pt x="1031" y="142"/>
                </a:lnTo>
                <a:lnTo>
                  <a:pt x="1031" y="141"/>
                </a:lnTo>
                <a:lnTo>
                  <a:pt x="1031" y="141"/>
                </a:lnTo>
                <a:lnTo>
                  <a:pt x="1031" y="141"/>
                </a:lnTo>
                <a:lnTo>
                  <a:pt x="1031" y="141"/>
                </a:lnTo>
                <a:lnTo>
                  <a:pt x="1030" y="142"/>
                </a:lnTo>
                <a:lnTo>
                  <a:pt x="1029" y="142"/>
                </a:lnTo>
                <a:lnTo>
                  <a:pt x="1028" y="142"/>
                </a:lnTo>
                <a:lnTo>
                  <a:pt x="1029" y="141"/>
                </a:lnTo>
                <a:lnTo>
                  <a:pt x="1028" y="141"/>
                </a:lnTo>
                <a:lnTo>
                  <a:pt x="1026" y="143"/>
                </a:lnTo>
                <a:lnTo>
                  <a:pt x="1024" y="144"/>
                </a:lnTo>
                <a:lnTo>
                  <a:pt x="1023" y="145"/>
                </a:lnTo>
                <a:lnTo>
                  <a:pt x="1023" y="145"/>
                </a:lnTo>
                <a:lnTo>
                  <a:pt x="1021" y="146"/>
                </a:lnTo>
                <a:lnTo>
                  <a:pt x="1019" y="147"/>
                </a:lnTo>
                <a:lnTo>
                  <a:pt x="1012" y="150"/>
                </a:lnTo>
                <a:lnTo>
                  <a:pt x="1007" y="150"/>
                </a:lnTo>
                <a:lnTo>
                  <a:pt x="1007" y="150"/>
                </a:lnTo>
                <a:lnTo>
                  <a:pt x="1005" y="150"/>
                </a:lnTo>
                <a:lnTo>
                  <a:pt x="1004" y="150"/>
                </a:lnTo>
                <a:lnTo>
                  <a:pt x="1004" y="150"/>
                </a:lnTo>
                <a:lnTo>
                  <a:pt x="1003" y="149"/>
                </a:lnTo>
                <a:lnTo>
                  <a:pt x="1002" y="148"/>
                </a:lnTo>
                <a:lnTo>
                  <a:pt x="1002" y="147"/>
                </a:lnTo>
                <a:lnTo>
                  <a:pt x="1002" y="147"/>
                </a:lnTo>
                <a:lnTo>
                  <a:pt x="1002" y="146"/>
                </a:lnTo>
                <a:lnTo>
                  <a:pt x="1004" y="145"/>
                </a:lnTo>
                <a:lnTo>
                  <a:pt x="1007" y="143"/>
                </a:lnTo>
                <a:lnTo>
                  <a:pt x="1008" y="142"/>
                </a:lnTo>
                <a:lnTo>
                  <a:pt x="1009" y="141"/>
                </a:lnTo>
                <a:lnTo>
                  <a:pt x="1011" y="140"/>
                </a:lnTo>
                <a:lnTo>
                  <a:pt x="1012" y="138"/>
                </a:lnTo>
                <a:lnTo>
                  <a:pt x="1014" y="138"/>
                </a:lnTo>
                <a:lnTo>
                  <a:pt x="1015" y="136"/>
                </a:lnTo>
                <a:lnTo>
                  <a:pt x="1015" y="136"/>
                </a:lnTo>
                <a:lnTo>
                  <a:pt x="1015" y="135"/>
                </a:lnTo>
                <a:lnTo>
                  <a:pt x="1016" y="135"/>
                </a:lnTo>
                <a:lnTo>
                  <a:pt x="1016" y="135"/>
                </a:lnTo>
                <a:lnTo>
                  <a:pt x="1016" y="135"/>
                </a:lnTo>
                <a:lnTo>
                  <a:pt x="1016" y="135"/>
                </a:lnTo>
                <a:lnTo>
                  <a:pt x="1016" y="134"/>
                </a:lnTo>
                <a:lnTo>
                  <a:pt x="1017" y="133"/>
                </a:lnTo>
                <a:lnTo>
                  <a:pt x="1019" y="133"/>
                </a:lnTo>
                <a:lnTo>
                  <a:pt x="1032" y="116"/>
                </a:lnTo>
                <a:lnTo>
                  <a:pt x="1034" y="116"/>
                </a:lnTo>
                <a:lnTo>
                  <a:pt x="1038" y="111"/>
                </a:lnTo>
                <a:lnTo>
                  <a:pt x="1045" y="107"/>
                </a:lnTo>
                <a:lnTo>
                  <a:pt x="1050" y="105"/>
                </a:lnTo>
                <a:lnTo>
                  <a:pt x="1051" y="105"/>
                </a:lnTo>
                <a:lnTo>
                  <a:pt x="1051" y="105"/>
                </a:lnTo>
                <a:lnTo>
                  <a:pt x="1052" y="104"/>
                </a:lnTo>
                <a:lnTo>
                  <a:pt x="1058" y="102"/>
                </a:lnTo>
                <a:lnTo>
                  <a:pt x="1068" y="97"/>
                </a:lnTo>
                <a:lnTo>
                  <a:pt x="1068" y="96"/>
                </a:lnTo>
                <a:lnTo>
                  <a:pt x="1069" y="94"/>
                </a:lnTo>
                <a:lnTo>
                  <a:pt x="1070" y="94"/>
                </a:lnTo>
                <a:lnTo>
                  <a:pt x="1070" y="94"/>
                </a:lnTo>
                <a:lnTo>
                  <a:pt x="1071" y="93"/>
                </a:lnTo>
                <a:lnTo>
                  <a:pt x="1072" y="94"/>
                </a:lnTo>
                <a:lnTo>
                  <a:pt x="1072" y="94"/>
                </a:lnTo>
                <a:lnTo>
                  <a:pt x="1072" y="93"/>
                </a:lnTo>
                <a:lnTo>
                  <a:pt x="1072" y="93"/>
                </a:lnTo>
                <a:lnTo>
                  <a:pt x="1070" y="93"/>
                </a:lnTo>
                <a:lnTo>
                  <a:pt x="1069" y="93"/>
                </a:lnTo>
                <a:lnTo>
                  <a:pt x="1068" y="93"/>
                </a:lnTo>
                <a:lnTo>
                  <a:pt x="1068" y="93"/>
                </a:lnTo>
                <a:lnTo>
                  <a:pt x="1067" y="93"/>
                </a:lnTo>
                <a:lnTo>
                  <a:pt x="1067" y="93"/>
                </a:lnTo>
                <a:lnTo>
                  <a:pt x="1067" y="93"/>
                </a:lnTo>
                <a:lnTo>
                  <a:pt x="1066" y="93"/>
                </a:lnTo>
                <a:lnTo>
                  <a:pt x="1063" y="94"/>
                </a:lnTo>
                <a:lnTo>
                  <a:pt x="1062" y="94"/>
                </a:lnTo>
                <a:lnTo>
                  <a:pt x="1060" y="94"/>
                </a:lnTo>
                <a:lnTo>
                  <a:pt x="1060" y="94"/>
                </a:lnTo>
                <a:lnTo>
                  <a:pt x="1060" y="93"/>
                </a:lnTo>
                <a:lnTo>
                  <a:pt x="1058" y="91"/>
                </a:lnTo>
                <a:lnTo>
                  <a:pt x="1057" y="90"/>
                </a:lnTo>
                <a:lnTo>
                  <a:pt x="1056" y="90"/>
                </a:lnTo>
                <a:lnTo>
                  <a:pt x="1055" y="90"/>
                </a:lnTo>
                <a:lnTo>
                  <a:pt x="1046" y="92"/>
                </a:lnTo>
                <a:lnTo>
                  <a:pt x="1046" y="92"/>
                </a:lnTo>
                <a:lnTo>
                  <a:pt x="1045" y="92"/>
                </a:lnTo>
                <a:lnTo>
                  <a:pt x="1045" y="92"/>
                </a:lnTo>
                <a:lnTo>
                  <a:pt x="1045" y="92"/>
                </a:lnTo>
                <a:lnTo>
                  <a:pt x="1044" y="92"/>
                </a:lnTo>
                <a:lnTo>
                  <a:pt x="1044" y="92"/>
                </a:lnTo>
                <a:lnTo>
                  <a:pt x="1043" y="92"/>
                </a:lnTo>
                <a:lnTo>
                  <a:pt x="1043" y="92"/>
                </a:lnTo>
                <a:lnTo>
                  <a:pt x="1043" y="92"/>
                </a:lnTo>
                <a:lnTo>
                  <a:pt x="1042" y="92"/>
                </a:lnTo>
                <a:lnTo>
                  <a:pt x="1039" y="93"/>
                </a:lnTo>
                <a:lnTo>
                  <a:pt x="1038" y="93"/>
                </a:lnTo>
                <a:lnTo>
                  <a:pt x="1037" y="92"/>
                </a:lnTo>
                <a:lnTo>
                  <a:pt x="1036" y="92"/>
                </a:lnTo>
                <a:lnTo>
                  <a:pt x="1036" y="90"/>
                </a:lnTo>
                <a:lnTo>
                  <a:pt x="1036" y="90"/>
                </a:lnTo>
                <a:lnTo>
                  <a:pt x="1036" y="90"/>
                </a:lnTo>
                <a:lnTo>
                  <a:pt x="1036" y="90"/>
                </a:lnTo>
                <a:lnTo>
                  <a:pt x="1035" y="90"/>
                </a:lnTo>
                <a:lnTo>
                  <a:pt x="1035" y="89"/>
                </a:lnTo>
                <a:lnTo>
                  <a:pt x="1035" y="89"/>
                </a:lnTo>
                <a:lnTo>
                  <a:pt x="1035" y="88"/>
                </a:lnTo>
                <a:lnTo>
                  <a:pt x="1035" y="88"/>
                </a:lnTo>
                <a:lnTo>
                  <a:pt x="1034" y="87"/>
                </a:lnTo>
                <a:lnTo>
                  <a:pt x="1033" y="87"/>
                </a:lnTo>
                <a:lnTo>
                  <a:pt x="1030" y="90"/>
                </a:lnTo>
                <a:lnTo>
                  <a:pt x="1030" y="90"/>
                </a:lnTo>
                <a:lnTo>
                  <a:pt x="1028" y="90"/>
                </a:lnTo>
                <a:lnTo>
                  <a:pt x="1025" y="93"/>
                </a:lnTo>
                <a:lnTo>
                  <a:pt x="1024" y="94"/>
                </a:lnTo>
                <a:lnTo>
                  <a:pt x="1023" y="95"/>
                </a:lnTo>
                <a:lnTo>
                  <a:pt x="1020" y="95"/>
                </a:lnTo>
                <a:lnTo>
                  <a:pt x="1019" y="97"/>
                </a:lnTo>
                <a:lnTo>
                  <a:pt x="1018" y="96"/>
                </a:lnTo>
                <a:lnTo>
                  <a:pt x="1017" y="96"/>
                </a:lnTo>
                <a:lnTo>
                  <a:pt x="1016" y="96"/>
                </a:lnTo>
                <a:lnTo>
                  <a:pt x="1014" y="96"/>
                </a:lnTo>
                <a:lnTo>
                  <a:pt x="1014" y="96"/>
                </a:lnTo>
                <a:lnTo>
                  <a:pt x="1014" y="96"/>
                </a:lnTo>
                <a:lnTo>
                  <a:pt x="1014" y="95"/>
                </a:lnTo>
                <a:lnTo>
                  <a:pt x="1014" y="95"/>
                </a:lnTo>
                <a:lnTo>
                  <a:pt x="1014" y="94"/>
                </a:lnTo>
                <a:lnTo>
                  <a:pt x="1014" y="94"/>
                </a:lnTo>
                <a:lnTo>
                  <a:pt x="1013" y="94"/>
                </a:lnTo>
                <a:lnTo>
                  <a:pt x="1011" y="94"/>
                </a:lnTo>
                <a:lnTo>
                  <a:pt x="1010" y="94"/>
                </a:lnTo>
                <a:lnTo>
                  <a:pt x="1010" y="93"/>
                </a:lnTo>
                <a:lnTo>
                  <a:pt x="1009" y="92"/>
                </a:lnTo>
                <a:lnTo>
                  <a:pt x="1009" y="92"/>
                </a:lnTo>
                <a:lnTo>
                  <a:pt x="1008" y="91"/>
                </a:lnTo>
                <a:lnTo>
                  <a:pt x="1006" y="91"/>
                </a:lnTo>
                <a:lnTo>
                  <a:pt x="1002" y="90"/>
                </a:lnTo>
                <a:lnTo>
                  <a:pt x="1002" y="90"/>
                </a:lnTo>
                <a:lnTo>
                  <a:pt x="1002" y="90"/>
                </a:lnTo>
                <a:lnTo>
                  <a:pt x="1001" y="89"/>
                </a:lnTo>
                <a:lnTo>
                  <a:pt x="1001" y="88"/>
                </a:lnTo>
                <a:lnTo>
                  <a:pt x="1000" y="87"/>
                </a:lnTo>
                <a:lnTo>
                  <a:pt x="1000" y="86"/>
                </a:lnTo>
                <a:lnTo>
                  <a:pt x="999" y="85"/>
                </a:lnTo>
                <a:lnTo>
                  <a:pt x="997" y="86"/>
                </a:lnTo>
                <a:lnTo>
                  <a:pt x="994" y="86"/>
                </a:lnTo>
                <a:lnTo>
                  <a:pt x="993" y="87"/>
                </a:lnTo>
                <a:lnTo>
                  <a:pt x="992" y="87"/>
                </a:lnTo>
                <a:lnTo>
                  <a:pt x="992" y="88"/>
                </a:lnTo>
                <a:lnTo>
                  <a:pt x="993" y="89"/>
                </a:lnTo>
                <a:lnTo>
                  <a:pt x="993" y="90"/>
                </a:lnTo>
                <a:lnTo>
                  <a:pt x="992" y="90"/>
                </a:lnTo>
                <a:lnTo>
                  <a:pt x="992" y="91"/>
                </a:lnTo>
                <a:lnTo>
                  <a:pt x="991" y="91"/>
                </a:lnTo>
                <a:lnTo>
                  <a:pt x="990" y="91"/>
                </a:lnTo>
                <a:lnTo>
                  <a:pt x="990" y="91"/>
                </a:lnTo>
                <a:lnTo>
                  <a:pt x="989" y="89"/>
                </a:lnTo>
                <a:lnTo>
                  <a:pt x="988" y="87"/>
                </a:lnTo>
                <a:lnTo>
                  <a:pt x="988" y="87"/>
                </a:lnTo>
                <a:lnTo>
                  <a:pt x="988" y="86"/>
                </a:lnTo>
                <a:lnTo>
                  <a:pt x="988" y="85"/>
                </a:lnTo>
                <a:lnTo>
                  <a:pt x="988" y="84"/>
                </a:lnTo>
                <a:lnTo>
                  <a:pt x="987" y="83"/>
                </a:lnTo>
                <a:lnTo>
                  <a:pt x="985" y="82"/>
                </a:lnTo>
                <a:lnTo>
                  <a:pt x="984" y="82"/>
                </a:lnTo>
                <a:lnTo>
                  <a:pt x="982" y="83"/>
                </a:lnTo>
                <a:lnTo>
                  <a:pt x="981" y="83"/>
                </a:lnTo>
                <a:lnTo>
                  <a:pt x="980" y="83"/>
                </a:lnTo>
                <a:lnTo>
                  <a:pt x="980" y="82"/>
                </a:lnTo>
                <a:lnTo>
                  <a:pt x="980" y="82"/>
                </a:lnTo>
                <a:lnTo>
                  <a:pt x="980" y="81"/>
                </a:lnTo>
                <a:lnTo>
                  <a:pt x="982" y="81"/>
                </a:lnTo>
                <a:lnTo>
                  <a:pt x="983" y="80"/>
                </a:lnTo>
                <a:lnTo>
                  <a:pt x="983" y="80"/>
                </a:lnTo>
                <a:lnTo>
                  <a:pt x="982" y="80"/>
                </a:lnTo>
                <a:lnTo>
                  <a:pt x="980" y="79"/>
                </a:lnTo>
                <a:lnTo>
                  <a:pt x="975" y="78"/>
                </a:lnTo>
                <a:lnTo>
                  <a:pt x="973" y="77"/>
                </a:lnTo>
                <a:lnTo>
                  <a:pt x="972" y="77"/>
                </a:lnTo>
                <a:lnTo>
                  <a:pt x="968" y="77"/>
                </a:lnTo>
                <a:lnTo>
                  <a:pt x="964" y="77"/>
                </a:lnTo>
                <a:lnTo>
                  <a:pt x="961" y="77"/>
                </a:lnTo>
                <a:lnTo>
                  <a:pt x="959" y="78"/>
                </a:lnTo>
                <a:lnTo>
                  <a:pt x="959" y="78"/>
                </a:lnTo>
                <a:lnTo>
                  <a:pt x="959" y="79"/>
                </a:lnTo>
                <a:lnTo>
                  <a:pt x="959" y="80"/>
                </a:lnTo>
                <a:lnTo>
                  <a:pt x="959" y="80"/>
                </a:lnTo>
                <a:lnTo>
                  <a:pt x="958" y="80"/>
                </a:lnTo>
                <a:lnTo>
                  <a:pt x="955" y="81"/>
                </a:lnTo>
                <a:lnTo>
                  <a:pt x="954" y="82"/>
                </a:lnTo>
                <a:lnTo>
                  <a:pt x="954" y="81"/>
                </a:lnTo>
                <a:lnTo>
                  <a:pt x="950" y="82"/>
                </a:lnTo>
                <a:lnTo>
                  <a:pt x="949" y="82"/>
                </a:lnTo>
                <a:lnTo>
                  <a:pt x="949" y="81"/>
                </a:lnTo>
                <a:lnTo>
                  <a:pt x="947" y="78"/>
                </a:lnTo>
                <a:lnTo>
                  <a:pt x="947" y="77"/>
                </a:lnTo>
                <a:lnTo>
                  <a:pt x="942" y="77"/>
                </a:lnTo>
                <a:lnTo>
                  <a:pt x="936" y="77"/>
                </a:lnTo>
                <a:lnTo>
                  <a:pt x="935" y="77"/>
                </a:lnTo>
                <a:lnTo>
                  <a:pt x="935" y="77"/>
                </a:lnTo>
                <a:lnTo>
                  <a:pt x="935" y="76"/>
                </a:lnTo>
                <a:lnTo>
                  <a:pt x="935" y="76"/>
                </a:lnTo>
                <a:lnTo>
                  <a:pt x="935" y="76"/>
                </a:lnTo>
                <a:lnTo>
                  <a:pt x="935" y="75"/>
                </a:lnTo>
                <a:lnTo>
                  <a:pt x="935" y="75"/>
                </a:lnTo>
                <a:lnTo>
                  <a:pt x="934" y="75"/>
                </a:lnTo>
                <a:lnTo>
                  <a:pt x="934" y="75"/>
                </a:lnTo>
                <a:lnTo>
                  <a:pt x="929" y="76"/>
                </a:lnTo>
                <a:lnTo>
                  <a:pt x="927" y="76"/>
                </a:lnTo>
                <a:lnTo>
                  <a:pt x="925" y="75"/>
                </a:lnTo>
                <a:lnTo>
                  <a:pt x="923" y="73"/>
                </a:lnTo>
                <a:lnTo>
                  <a:pt x="922" y="73"/>
                </a:lnTo>
                <a:lnTo>
                  <a:pt x="922" y="73"/>
                </a:lnTo>
                <a:lnTo>
                  <a:pt x="922" y="72"/>
                </a:lnTo>
                <a:lnTo>
                  <a:pt x="922" y="71"/>
                </a:lnTo>
                <a:lnTo>
                  <a:pt x="922" y="70"/>
                </a:lnTo>
                <a:lnTo>
                  <a:pt x="922" y="70"/>
                </a:lnTo>
                <a:lnTo>
                  <a:pt x="922" y="68"/>
                </a:lnTo>
                <a:lnTo>
                  <a:pt x="920" y="64"/>
                </a:lnTo>
                <a:lnTo>
                  <a:pt x="919" y="60"/>
                </a:lnTo>
                <a:lnTo>
                  <a:pt x="918" y="59"/>
                </a:lnTo>
                <a:lnTo>
                  <a:pt x="918" y="58"/>
                </a:lnTo>
                <a:lnTo>
                  <a:pt x="918" y="57"/>
                </a:lnTo>
                <a:lnTo>
                  <a:pt x="918" y="56"/>
                </a:lnTo>
                <a:lnTo>
                  <a:pt x="918" y="55"/>
                </a:lnTo>
                <a:lnTo>
                  <a:pt x="918" y="53"/>
                </a:lnTo>
                <a:lnTo>
                  <a:pt x="918" y="53"/>
                </a:lnTo>
                <a:lnTo>
                  <a:pt x="917" y="53"/>
                </a:lnTo>
                <a:lnTo>
                  <a:pt x="915" y="51"/>
                </a:lnTo>
                <a:lnTo>
                  <a:pt x="913" y="51"/>
                </a:lnTo>
                <a:lnTo>
                  <a:pt x="910" y="51"/>
                </a:lnTo>
                <a:lnTo>
                  <a:pt x="908" y="51"/>
                </a:lnTo>
                <a:lnTo>
                  <a:pt x="908" y="53"/>
                </a:lnTo>
                <a:lnTo>
                  <a:pt x="908" y="56"/>
                </a:lnTo>
                <a:lnTo>
                  <a:pt x="908" y="61"/>
                </a:lnTo>
                <a:lnTo>
                  <a:pt x="908" y="65"/>
                </a:lnTo>
                <a:lnTo>
                  <a:pt x="908" y="65"/>
                </a:lnTo>
                <a:lnTo>
                  <a:pt x="908" y="65"/>
                </a:lnTo>
                <a:lnTo>
                  <a:pt x="908" y="65"/>
                </a:lnTo>
                <a:lnTo>
                  <a:pt x="902" y="66"/>
                </a:lnTo>
                <a:lnTo>
                  <a:pt x="896" y="66"/>
                </a:lnTo>
                <a:lnTo>
                  <a:pt x="889" y="66"/>
                </a:lnTo>
                <a:lnTo>
                  <a:pt x="883" y="67"/>
                </a:lnTo>
                <a:lnTo>
                  <a:pt x="877" y="67"/>
                </a:lnTo>
                <a:lnTo>
                  <a:pt x="870" y="67"/>
                </a:lnTo>
                <a:lnTo>
                  <a:pt x="864" y="67"/>
                </a:lnTo>
                <a:lnTo>
                  <a:pt x="858" y="68"/>
                </a:lnTo>
                <a:lnTo>
                  <a:pt x="851" y="68"/>
                </a:lnTo>
                <a:lnTo>
                  <a:pt x="849" y="68"/>
                </a:lnTo>
                <a:lnTo>
                  <a:pt x="845" y="68"/>
                </a:lnTo>
                <a:lnTo>
                  <a:pt x="839" y="68"/>
                </a:lnTo>
                <a:lnTo>
                  <a:pt x="832" y="68"/>
                </a:lnTo>
                <a:lnTo>
                  <a:pt x="826" y="68"/>
                </a:lnTo>
                <a:lnTo>
                  <a:pt x="819" y="68"/>
                </a:lnTo>
                <a:lnTo>
                  <a:pt x="814" y="68"/>
                </a:lnTo>
                <a:lnTo>
                  <a:pt x="807" y="68"/>
                </a:lnTo>
                <a:lnTo>
                  <a:pt x="801" y="68"/>
                </a:lnTo>
                <a:lnTo>
                  <a:pt x="795" y="68"/>
                </a:lnTo>
                <a:lnTo>
                  <a:pt x="788" y="68"/>
                </a:lnTo>
                <a:lnTo>
                  <a:pt x="782" y="68"/>
                </a:lnTo>
                <a:lnTo>
                  <a:pt x="776" y="68"/>
                </a:lnTo>
                <a:lnTo>
                  <a:pt x="769" y="68"/>
                </a:lnTo>
                <a:lnTo>
                  <a:pt x="763" y="68"/>
                </a:lnTo>
                <a:lnTo>
                  <a:pt x="757" y="68"/>
                </a:lnTo>
                <a:lnTo>
                  <a:pt x="750" y="68"/>
                </a:lnTo>
                <a:lnTo>
                  <a:pt x="744" y="68"/>
                </a:lnTo>
                <a:lnTo>
                  <a:pt x="738" y="68"/>
                </a:lnTo>
                <a:lnTo>
                  <a:pt x="731" y="68"/>
                </a:lnTo>
                <a:lnTo>
                  <a:pt x="730" y="68"/>
                </a:lnTo>
                <a:lnTo>
                  <a:pt x="725" y="68"/>
                </a:lnTo>
                <a:lnTo>
                  <a:pt x="718" y="68"/>
                </a:lnTo>
                <a:lnTo>
                  <a:pt x="712" y="68"/>
                </a:lnTo>
                <a:lnTo>
                  <a:pt x="706" y="68"/>
                </a:lnTo>
                <a:lnTo>
                  <a:pt x="700" y="68"/>
                </a:lnTo>
                <a:lnTo>
                  <a:pt x="694" y="68"/>
                </a:lnTo>
                <a:lnTo>
                  <a:pt x="687" y="68"/>
                </a:lnTo>
                <a:lnTo>
                  <a:pt x="681" y="68"/>
                </a:lnTo>
                <a:lnTo>
                  <a:pt x="675" y="67"/>
                </a:lnTo>
                <a:lnTo>
                  <a:pt x="668" y="67"/>
                </a:lnTo>
                <a:lnTo>
                  <a:pt x="662" y="67"/>
                </a:lnTo>
                <a:lnTo>
                  <a:pt x="656" y="67"/>
                </a:lnTo>
                <a:lnTo>
                  <a:pt x="654" y="66"/>
                </a:lnTo>
                <a:lnTo>
                  <a:pt x="649" y="66"/>
                </a:lnTo>
                <a:lnTo>
                  <a:pt x="643" y="66"/>
                </a:lnTo>
                <a:lnTo>
                  <a:pt x="637" y="66"/>
                </a:lnTo>
                <a:lnTo>
                  <a:pt x="630" y="65"/>
                </a:lnTo>
                <a:lnTo>
                  <a:pt x="624" y="65"/>
                </a:lnTo>
                <a:lnTo>
                  <a:pt x="617" y="65"/>
                </a:lnTo>
                <a:lnTo>
                  <a:pt x="611" y="65"/>
                </a:lnTo>
                <a:lnTo>
                  <a:pt x="605" y="64"/>
                </a:lnTo>
                <a:lnTo>
                  <a:pt x="599" y="64"/>
                </a:lnTo>
                <a:lnTo>
                  <a:pt x="593" y="63"/>
                </a:lnTo>
                <a:lnTo>
                  <a:pt x="586" y="63"/>
                </a:lnTo>
                <a:lnTo>
                  <a:pt x="580" y="63"/>
                </a:lnTo>
                <a:lnTo>
                  <a:pt x="574" y="63"/>
                </a:lnTo>
                <a:lnTo>
                  <a:pt x="567" y="62"/>
                </a:lnTo>
                <a:lnTo>
                  <a:pt x="561" y="62"/>
                </a:lnTo>
                <a:lnTo>
                  <a:pt x="555" y="61"/>
                </a:lnTo>
                <a:lnTo>
                  <a:pt x="548" y="61"/>
                </a:lnTo>
                <a:lnTo>
                  <a:pt x="542" y="61"/>
                </a:lnTo>
                <a:lnTo>
                  <a:pt x="536" y="60"/>
                </a:lnTo>
                <a:lnTo>
                  <a:pt x="529" y="60"/>
                </a:lnTo>
                <a:lnTo>
                  <a:pt x="524" y="59"/>
                </a:lnTo>
                <a:lnTo>
                  <a:pt x="517" y="58"/>
                </a:lnTo>
                <a:lnTo>
                  <a:pt x="511" y="58"/>
                </a:lnTo>
                <a:lnTo>
                  <a:pt x="505" y="58"/>
                </a:lnTo>
                <a:lnTo>
                  <a:pt x="498" y="57"/>
                </a:lnTo>
                <a:lnTo>
                  <a:pt x="492" y="56"/>
                </a:lnTo>
                <a:lnTo>
                  <a:pt x="485" y="56"/>
                </a:lnTo>
                <a:lnTo>
                  <a:pt x="483" y="56"/>
                </a:lnTo>
                <a:lnTo>
                  <a:pt x="479" y="56"/>
                </a:lnTo>
                <a:lnTo>
                  <a:pt x="473" y="55"/>
                </a:lnTo>
                <a:lnTo>
                  <a:pt x="466" y="54"/>
                </a:lnTo>
                <a:lnTo>
                  <a:pt x="460" y="53"/>
                </a:lnTo>
                <a:lnTo>
                  <a:pt x="454" y="53"/>
                </a:lnTo>
                <a:lnTo>
                  <a:pt x="448" y="52"/>
                </a:lnTo>
                <a:lnTo>
                  <a:pt x="442" y="51"/>
                </a:lnTo>
                <a:lnTo>
                  <a:pt x="435" y="51"/>
                </a:lnTo>
                <a:lnTo>
                  <a:pt x="429" y="51"/>
                </a:lnTo>
                <a:lnTo>
                  <a:pt x="423" y="50"/>
                </a:lnTo>
                <a:lnTo>
                  <a:pt x="416" y="49"/>
                </a:lnTo>
                <a:lnTo>
                  <a:pt x="410" y="49"/>
                </a:lnTo>
                <a:lnTo>
                  <a:pt x="404" y="48"/>
                </a:lnTo>
                <a:lnTo>
                  <a:pt x="398" y="47"/>
                </a:lnTo>
                <a:lnTo>
                  <a:pt x="392" y="46"/>
                </a:lnTo>
                <a:lnTo>
                  <a:pt x="385" y="45"/>
                </a:lnTo>
                <a:lnTo>
                  <a:pt x="379" y="44"/>
                </a:lnTo>
                <a:lnTo>
                  <a:pt x="372" y="44"/>
                </a:lnTo>
                <a:lnTo>
                  <a:pt x="367" y="43"/>
                </a:lnTo>
                <a:lnTo>
                  <a:pt x="366" y="43"/>
                </a:lnTo>
                <a:lnTo>
                  <a:pt x="360" y="42"/>
                </a:lnTo>
                <a:lnTo>
                  <a:pt x="353" y="41"/>
                </a:lnTo>
                <a:lnTo>
                  <a:pt x="348" y="41"/>
                </a:lnTo>
                <a:lnTo>
                  <a:pt x="341" y="39"/>
                </a:lnTo>
                <a:lnTo>
                  <a:pt x="335" y="39"/>
                </a:lnTo>
                <a:lnTo>
                  <a:pt x="329" y="38"/>
                </a:lnTo>
                <a:lnTo>
                  <a:pt x="322" y="37"/>
                </a:lnTo>
                <a:lnTo>
                  <a:pt x="316" y="36"/>
                </a:lnTo>
                <a:lnTo>
                  <a:pt x="310" y="35"/>
                </a:lnTo>
                <a:lnTo>
                  <a:pt x="310" y="35"/>
                </a:lnTo>
                <a:lnTo>
                  <a:pt x="304" y="34"/>
                </a:lnTo>
                <a:lnTo>
                  <a:pt x="298" y="34"/>
                </a:lnTo>
                <a:lnTo>
                  <a:pt x="291" y="32"/>
                </a:lnTo>
                <a:lnTo>
                  <a:pt x="285" y="32"/>
                </a:lnTo>
                <a:lnTo>
                  <a:pt x="282" y="31"/>
                </a:lnTo>
                <a:lnTo>
                  <a:pt x="279" y="30"/>
                </a:lnTo>
                <a:lnTo>
                  <a:pt x="272" y="29"/>
                </a:lnTo>
                <a:lnTo>
                  <a:pt x="267" y="29"/>
                </a:lnTo>
                <a:lnTo>
                  <a:pt x="260" y="27"/>
                </a:lnTo>
                <a:lnTo>
                  <a:pt x="254" y="27"/>
                </a:lnTo>
                <a:lnTo>
                  <a:pt x="247" y="25"/>
                </a:lnTo>
                <a:lnTo>
                  <a:pt x="241" y="25"/>
                </a:lnTo>
                <a:lnTo>
                  <a:pt x="235" y="23"/>
                </a:lnTo>
                <a:lnTo>
                  <a:pt x="229" y="22"/>
                </a:lnTo>
                <a:lnTo>
                  <a:pt x="223" y="21"/>
                </a:lnTo>
                <a:lnTo>
                  <a:pt x="216" y="20"/>
                </a:lnTo>
                <a:lnTo>
                  <a:pt x="210" y="19"/>
                </a:lnTo>
                <a:lnTo>
                  <a:pt x="204" y="18"/>
                </a:lnTo>
                <a:lnTo>
                  <a:pt x="198" y="17"/>
                </a:lnTo>
                <a:lnTo>
                  <a:pt x="192" y="15"/>
                </a:lnTo>
                <a:lnTo>
                  <a:pt x="185" y="15"/>
                </a:lnTo>
                <a:lnTo>
                  <a:pt x="179" y="13"/>
                </a:lnTo>
                <a:lnTo>
                  <a:pt x="173" y="12"/>
                </a:lnTo>
                <a:lnTo>
                  <a:pt x="167" y="11"/>
                </a:lnTo>
                <a:lnTo>
                  <a:pt x="161" y="10"/>
                </a:lnTo>
                <a:lnTo>
                  <a:pt x="154" y="8"/>
                </a:lnTo>
                <a:lnTo>
                  <a:pt x="148" y="8"/>
                </a:lnTo>
                <a:lnTo>
                  <a:pt x="142" y="6"/>
                </a:lnTo>
                <a:lnTo>
                  <a:pt x="136" y="5"/>
                </a:lnTo>
                <a:lnTo>
                  <a:pt x="130" y="3"/>
                </a:lnTo>
                <a:lnTo>
                  <a:pt x="123" y="2"/>
                </a:lnTo>
                <a:lnTo>
                  <a:pt x="120" y="2"/>
                </a:lnTo>
                <a:lnTo>
                  <a:pt x="120" y="2"/>
                </a:lnTo>
                <a:lnTo>
                  <a:pt x="121" y="3"/>
                </a:lnTo>
                <a:lnTo>
                  <a:pt x="121" y="3"/>
                </a:lnTo>
                <a:lnTo>
                  <a:pt x="120" y="3"/>
                </a:lnTo>
                <a:lnTo>
                  <a:pt x="119" y="3"/>
                </a:lnTo>
                <a:lnTo>
                  <a:pt x="119" y="3"/>
                </a:lnTo>
                <a:lnTo>
                  <a:pt x="119" y="3"/>
                </a:lnTo>
                <a:lnTo>
                  <a:pt x="120" y="4"/>
                </a:lnTo>
                <a:lnTo>
                  <a:pt x="120" y="5"/>
                </a:lnTo>
                <a:lnTo>
                  <a:pt x="120" y="5"/>
                </a:lnTo>
                <a:lnTo>
                  <a:pt x="120" y="5"/>
                </a:lnTo>
                <a:lnTo>
                  <a:pt x="120" y="5"/>
                </a:lnTo>
                <a:lnTo>
                  <a:pt x="119" y="5"/>
                </a:lnTo>
                <a:lnTo>
                  <a:pt x="119" y="6"/>
                </a:lnTo>
                <a:lnTo>
                  <a:pt x="120" y="7"/>
                </a:lnTo>
                <a:lnTo>
                  <a:pt x="120" y="8"/>
                </a:lnTo>
                <a:lnTo>
                  <a:pt x="121" y="8"/>
                </a:lnTo>
                <a:lnTo>
                  <a:pt x="120" y="9"/>
                </a:lnTo>
                <a:lnTo>
                  <a:pt x="120" y="10"/>
                </a:lnTo>
                <a:lnTo>
                  <a:pt x="121" y="10"/>
                </a:lnTo>
                <a:lnTo>
                  <a:pt x="121" y="10"/>
                </a:lnTo>
                <a:lnTo>
                  <a:pt x="122" y="10"/>
                </a:lnTo>
                <a:lnTo>
                  <a:pt x="122" y="11"/>
                </a:lnTo>
                <a:lnTo>
                  <a:pt x="122" y="11"/>
                </a:lnTo>
                <a:lnTo>
                  <a:pt x="121" y="12"/>
                </a:lnTo>
                <a:lnTo>
                  <a:pt x="121" y="12"/>
                </a:lnTo>
                <a:lnTo>
                  <a:pt x="121" y="12"/>
                </a:lnTo>
                <a:lnTo>
                  <a:pt x="121" y="12"/>
                </a:lnTo>
                <a:lnTo>
                  <a:pt x="121" y="12"/>
                </a:lnTo>
                <a:lnTo>
                  <a:pt x="122" y="12"/>
                </a:lnTo>
                <a:lnTo>
                  <a:pt x="123" y="11"/>
                </a:lnTo>
                <a:lnTo>
                  <a:pt x="123" y="11"/>
                </a:lnTo>
                <a:lnTo>
                  <a:pt x="124" y="11"/>
                </a:lnTo>
                <a:lnTo>
                  <a:pt x="125" y="11"/>
                </a:lnTo>
                <a:lnTo>
                  <a:pt x="125" y="12"/>
                </a:lnTo>
                <a:lnTo>
                  <a:pt x="126" y="12"/>
                </a:lnTo>
                <a:lnTo>
                  <a:pt x="126" y="12"/>
                </a:lnTo>
                <a:lnTo>
                  <a:pt x="125" y="14"/>
                </a:lnTo>
                <a:lnTo>
                  <a:pt x="125" y="15"/>
                </a:lnTo>
                <a:lnTo>
                  <a:pt x="125" y="15"/>
                </a:lnTo>
                <a:lnTo>
                  <a:pt x="125" y="15"/>
                </a:lnTo>
                <a:lnTo>
                  <a:pt x="125" y="16"/>
                </a:lnTo>
                <a:lnTo>
                  <a:pt x="125" y="17"/>
                </a:lnTo>
                <a:lnTo>
                  <a:pt x="125" y="17"/>
                </a:lnTo>
                <a:lnTo>
                  <a:pt x="125" y="17"/>
                </a:lnTo>
                <a:lnTo>
                  <a:pt x="126" y="17"/>
                </a:lnTo>
                <a:lnTo>
                  <a:pt x="126" y="17"/>
                </a:lnTo>
                <a:lnTo>
                  <a:pt x="126" y="18"/>
                </a:lnTo>
                <a:lnTo>
                  <a:pt x="126" y="20"/>
                </a:lnTo>
                <a:lnTo>
                  <a:pt x="126" y="20"/>
                </a:lnTo>
                <a:lnTo>
                  <a:pt x="125" y="20"/>
                </a:lnTo>
                <a:lnTo>
                  <a:pt x="125" y="20"/>
                </a:lnTo>
                <a:lnTo>
                  <a:pt x="124" y="19"/>
                </a:lnTo>
                <a:lnTo>
                  <a:pt x="123" y="18"/>
                </a:lnTo>
                <a:lnTo>
                  <a:pt x="123" y="18"/>
                </a:lnTo>
                <a:lnTo>
                  <a:pt x="123" y="19"/>
                </a:lnTo>
                <a:lnTo>
                  <a:pt x="124" y="20"/>
                </a:lnTo>
                <a:lnTo>
                  <a:pt x="124" y="20"/>
                </a:lnTo>
                <a:lnTo>
                  <a:pt x="125" y="21"/>
                </a:lnTo>
                <a:lnTo>
                  <a:pt x="125" y="22"/>
                </a:lnTo>
                <a:lnTo>
                  <a:pt x="124" y="22"/>
                </a:lnTo>
                <a:lnTo>
                  <a:pt x="124" y="23"/>
                </a:lnTo>
                <a:lnTo>
                  <a:pt x="124" y="23"/>
                </a:lnTo>
                <a:lnTo>
                  <a:pt x="124" y="23"/>
                </a:lnTo>
                <a:lnTo>
                  <a:pt x="124" y="24"/>
                </a:lnTo>
                <a:lnTo>
                  <a:pt x="123" y="24"/>
                </a:lnTo>
                <a:lnTo>
                  <a:pt x="123" y="24"/>
                </a:lnTo>
                <a:lnTo>
                  <a:pt x="123" y="23"/>
                </a:lnTo>
                <a:lnTo>
                  <a:pt x="123" y="22"/>
                </a:lnTo>
                <a:lnTo>
                  <a:pt x="122" y="22"/>
                </a:lnTo>
                <a:lnTo>
                  <a:pt x="122" y="22"/>
                </a:lnTo>
                <a:lnTo>
                  <a:pt x="121" y="23"/>
                </a:lnTo>
                <a:lnTo>
                  <a:pt x="121" y="22"/>
                </a:lnTo>
                <a:lnTo>
                  <a:pt x="120" y="21"/>
                </a:lnTo>
                <a:lnTo>
                  <a:pt x="120" y="20"/>
                </a:lnTo>
                <a:lnTo>
                  <a:pt x="120" y="21"/>
                </a:lnTo>
                <a:lnTo>
                  <a:pt x="119" y="21"/>
                </a:lnTo>
                <a:lnTo>
                  <a:pt x="118" y="21"/>
                </a:lnTo>
                <a:lnTo>
                  <a:pt x="118" y="21"/>
                </a:lnTo>
                <a:lnTo>
                  <a:pt x="118" y="21"/>
                </a:lnTo>
                <a:lnTo>
                  <a:pt x="118" y="22"/>
                </a:lnTo>
                <a:lnTo>
                  <a:pt x="118" y="22"/>
                </a:lnTo>
                <a:lnTo>
                  <a:pt x="119" y="22"/>
                </a:lnTo>
                <a:lnTo>
                  <a:pt x="119" y="22"/>
                </a:lnTo>
                <a:lnTo>
                  <a:pt x="119" y="23"/>
                </a:lnTo>
                <a:lnTo>
                  <a:pt x="118" y="23"/>
                </a:lnTo>
                <a:lnTo>
                  <a:pt x="118" y="24"/>
                </a:lnTo>
                <a:lnTo>
                  <a:pt x="118" y="25"/>
                </a:lnTo>
                <a:lnTo>
                  <a:pt x="118" y="25"/>
                </a:lnTo>
                <a:lnTo>
                  <a:pt x="119" y="25"/>
                </a:lnTo>
                <a:lnTo>
                  <a:pt x="120" y="25"/>
                </a:lnTo>
                <a:lnTo>
                  <a:pt x="120" y="25"/>
                </a:lnTo>
                <a:lnTo>
                  <a:pt x="120" y="25"/>
                </a:lnTo>
                <a:lnTo>
                  <a:pt x="121" y="24"/>
                </a:lnTo>
                <a:lnTo>
                  <a:pt x="121" y="24"/>
                </a:lnTo>
                <a:lnTo>
                  <a:pt x="121" y="24"/>
                </a:lnTo>
                <a:lnTo>
                  <a:pt x="122" y="24"/>
                </a:lnTo>
                <a:lnTo>
                  <a:pt x="122" y="25"/>
                </a:lnTo>
                <a:lnTo>
                  <a:pt x="121" y="25"/>
                </a:lnTo>
                <a:lnTo>
                  <a:pt x="121" y="25"/>
                </a:lnTo>
                <a:lnTo>
                  <a:pt x="122" y="25"/>
                </a:lnTo>
                <a:lnTo>
                  <a:pt x="122" y="27"/>
                </a:lnTo>
                <a:lnTo>
                  <a:pt x="123" y="27"/>
                </a:lnTo>
                <a:lnTo>
                  <a:pt x="123" y="27"/>
                </a:lnTo>
                <a:lnTo>
                  <a:pt x="123" y="27"/>
                </a:lnTo>
                <a:lnTo>
                  <a:pt x="123" y="27"/>
                </a:lnTo>
                <a:lnTo>
                  <a:pt x="124" y="28"/>
                </a:lnTo>
                <a:lnTo>
                  <a:pt x="125" y="29"/>
                </a:lnTo>
                <a:lnTo>
                  <a:pt x="125" y="30"/>
                </a:lnTo>
                <a:lnTo>
                  <a:pt x="125" y="30"/>
                </a:lnTo>
                <a:lnTo>
                  <a:pt x="125" y="30"/>
                </a:lnTo>
                <a:lnTo>
                  <a:pt x="125" y="31"/>
                </a:lnTo>
                <a:lnTo>
                  <a:pt x="126" y="31"/>
                </a:lnTo>
                <a:lnTo>
                  <a:pt x="125" y="32"/>
                </a:lnTo>
                <a:lnTo>
                  <a:pt x="125" y="32"/>
                </a:lnTo>
                <a:lnTo>
                  <a:pt x="125" y="32"/>
                </a:lnTo>
                <a:lnTo>
                  <a:pt x="125" y="33"/>
                </a:lnTo>
                <a:lnTo>
                  <a:pt x="125" y="32"/>
                </a:lnTo>
                <a:lnTo>
                  <a:pt x="125" y="32"/>
                </a:lnTo>
                <a:lnTo>
                  <a:pt x="124" y="32"/>
                </a:lnTo>
                <a:lnTo>
                  <a:pt x="124" y="32"/>
                </a:lnTo>
                <a:lnTo>
                  <a:pt x="123" y="32"/>
                </a:lnTo>
                <a:lnTo>
                  <a:pt x="122" y="32"/>
                </a:lnTo>
                <a:lnTo>
                  <a:pt x="121" y="32"/>
                </a:lnTo>
                <a:lnTo>
                  <a:pt x="121" y="32"/>
                </a:lnTo>
                <a:lnTo>
                  <a:pt x="120" y="34"/>
                </a:lnTo>
                <a:lnTo>
                  <a:pt x="120" y="34"/>
                </a:lnTo>
                <a:lnTo>
                  <a:pt x="121" y="35"/>
                </a:lnTo>
                <a:lnTo>
                  <a:pt x="121" y="36"/>
                </a:lnTo>
                <a:lnTo>
                  <a:pt x="123" y="39"/>
                </a:lnTo>
                <a:lnTo>
                  <a:pt x="124" y="39"/>
                </a:lnTo>
                <a:lnTo>
                  <a:pt x="124" y="39"/>
                </a:lnTo>
                <a:lnTo>
                  <a:pt x="124" y="40"/>
                </a:lnTo>
                <a:lnTo>
                  <a:pt x="125" y="40"/>
                </a:lnTo>
                <a:lnTo>
                  <a:pt x="125" y="39"/>
                </a:lnTo>
                <a:lnTo>
                  <a:pt x="124" y="38"/>
                </a:lnTo>
                <a:lnTo>
                  <a:pt x="124" y="37"/>
                </a:lnTo>
                <a:lnTo>
                  <a:pt x="123" y="37"/>
                </a:lnTo>
                <a:lnTo>
                  <a:pt x="123" y="37"/>
                </a:lnTo>
                <a:lnTo>
                  <a:pt x="123" y="37"/>
                </a:lnTo>
                <a:lnTo>
                  <a:pt x="123" y="36"/>
                </a:lnTo>
                <a:lnTo>
                  <a:pt x="123" y="35"/>
                </a:lnTo>
                <a:lnTo>
                  <a:pt x="123" y="34"/>
                </a:lnTo>
                <a:lnTo>
                  <a:pt x="123" y="34"/>
                </a:lnTo>
                <a:lnTo>
                  <a:pt x="123" y="34"/>
                </a:lnTo>
                <a:lnTo>
                  <a:pt x="123" y="33"/>
                </a:lnTo>
                <a:lnTo>
                  <a:pt x="123" y="32"/>
                </a:lnTo>
                <a:lnTo>
                  <a:pt x="124" y="32"/>
                </a:lnTo>
                <a:lnTo>
                  <a:pt x="124" y="32"/>
                </a:lnTo>
                <a:lnTo>
                  <a:pt x="124" y="33"/>
                </a:lnTo>
                <a:lnTo>
                  <a:pt x="124" y="33"/>
                </a:lnTo>
                <a:lnTo>
                  <a:pt x="125" y="34"/>
                </a:lnTo>
                <a:lnTo>
                  <a:pt x="125" y="34"/>
                </a:lnTo>
                <a:lnTo>
                  <a:pt x="125" y="36"/>
                </a:lnTo>
                <a:lnTo>
                  <a:pt x="125" y="37"/>
                </a:lnTo>
                <a:lnTo>
                  <a:pt x="125" y="39"/>
                </a:lnTo>
                <a:lnTo>
                  <a:pt x="126" y="40"/>
                </a:lnTo>
                <a:lnTo>
                  <a:pt x="127" y="41"/>
                </a:lnTo>
                <a:lnTo>
                  <a:pt x="128" y="41"/>
                </a:lnTo>
                <a:lnTo>
                  <a:pt x="129" y="41"/>
                </a:lnTo>
                <a:lnTo>
                  <a:pt x="129" y="41"/>
                </a:lnTo>
                <a:lnTo>
                  <a:pt x="129" y="41"/>
                </a:lnTo>
                <a:lnTo>
                  <a:pt x="129" y="42"/>
                </a:lnTo>
                <a:lnTo>
                  <a:pt x="129" y="42"/>
                </a:lnTo>
                <a:lnTo>
                  <a:pt x="129" y="42"/>
                </a:lnTo>
                <a:lnTo>
                  <a:pt x="128" y="42"/>
                </a:lnTo>
                <a:lnTo>
                  <a:pt x="128" y="43"/>
                </a:lnTo>
                <a:lnTo>
                  <a:pt x="128" y="44"/>
                </a:lnTo>
                <a:lnTo>
                  <a:pt x="127" y="44"/>
                </a:lnTo>
                <a:lnTo>
                  <a:pt x="127" y="44"/>
                </a:lnTo>
                <a:lnTo>
                  <a:pt x="126" y="44"/>
                </a:lnTo>
                <a:lnTo>
                  <a:pt x="126" y="44"/>
                </a:lnTo>
                <a:lnTo>
                  <a:pt x="125" y="44"/>
                </a:lnTo>
                <a:lnTo>
                  <a:pt x="125" y="44"/>
                </a:lnTo>
                <a:lnTo>
                  <a:pt x="125" y="44"/>
                </a:lnTo>
                <a:lnTo>
                  <a:pt x="125" y="45"/>
                </a:lnTo>
                <a:lnTo>
                  <a:pt x="125" y="45"/>
                </a:lnTo>
                <a:lnTo>
                  <a:pt x="124" y="46"/>
                </a:lnTo>
                <a:lnTo>
                  <a:pt x="124" y="46"/>
                </a:lnTo>
                <a:lnTo>
                  <a:pt x="123" y="47"/>
                </a:lnTo>
                <a:lnTo>
                  <a:pt x="123" y="48"/>
                </a:lnTo>
                <a:lnTo>
                  <a:pt x="122" y="48"/>
                </a:lnTo>
                <a:lnTo>
                  <a:pt x="122" y="49"/>
                </a:lnTo>
                <a:lnTo>
                  <a:pt x="121" y="49"/>
                </a:lnTo>
                <a:lnTo>
                  <a:pt x="121" y="49"/>
                </a:lnTo>
                <a:lnTo>
                  <a:pt x="121" y="50"/>
                </a:lnTo>
                <a:lnTo>
                  <a:pt x="121" y="51"/>
                </a:lnTo>
                <a:lnTo>
                  <a:pt x="121" y="51"/>
                </a:lnTo>
                <a:lnTo>
                  <a:pt x="121" y="52"/>
                </a:lnTo>
                <a:lnTo>
                  <a:pt x="121" y="53"/>
                </a:lnTo>
                <a:lnTo>
                  <a:pt x="121" y="53"/>
                </a:lnTo>
                <a:lnTo>
                  <a:pt x="120" y="53"/>
                </a:lnTo>
                <a:lnTo>
                  <a:pt x="120" y="53"/>
                </a:lnTo>
                <a:lnTo>
                  <a:pt x="120" y="54"/>
                </a:lnTo>
                <a:lnTo>
                  <a:pt x="120" y="54"/>
                </a:lnTo>
                <a:lnTo>
                  <a:pt x="120" y="54"/>
                </a:lnTo>
                <a:lnTo>
                  <a:pt x="120" y="55"/>
                </a:lnTo>
                <a:lnTo>
                  <a:pt x="120" y="55"/>
                </a:lnTo>
                <a:lnTo>
                  <a:pt x="120" y="56"/>
                </a:lnTo>
                <a:lnTo>
                  <a:pt x="120" y="56"/>
                </a:lnTo>
                <a:lnTo>
                  <a:pt x="121" y="56"/>
                </a:lnTo>
                <a:lnTo>
                  <a:pt x="121" y="57"/>
                </a:lnTo>
                <a:lnTo>
                  <a:pt x="121" y="58"/>
                </a:lnTo>
                <a:lnTo>
                  <a:pt x="121" y="58"/>
                </a:lnTo>
                <a:lnTo>
                  <a:pt x="121" y="59"/>
                </a:lnTo>
                <a:lnTo>
                  <a:pt x="120" y="58"/>
                </a:lnTo>
                <a:lnTo>
                  <a:pt x="120" y="58"/>
                </a:lnTo>
                <a:lnTo>
                  <a:pt x="120" y="57"/>
                </a:lnTo>
                <a:lnTo>
                  <a:pt x="120" y="58"/>
                </a:lnTo>
                <a:lnTo>
                  <a:pt x="120" y="58"/>
                </a:lnTo>
                <a:lnTo>
                  <a:pt x="119" y="58"/>
                </a:lnTo>
                <a:lnTo>
                  <a:pt x="119" y="58"/>
                </a:lnTo>
                <a:lnTo>
                  <a:pt x="120" y="60"/>
                </a:lnTo>
                <a:lnTo>
                  <a:pt x="120" y="61"/>
                </a:lnTo>
                <a:lnTo>
                  <a:pt x="120" y="61"/>
                </a:lnTo>
                <a:lnTo>
                  <a:pt x="120" y="62"/>
                </a:lnTo>
                <a:lnTo>
                  <a:pt x="120" y="63"/>
                </a:lnTo>
                <a:lnTo>
                  <a:pt x="120" y="64"/>
                </a:lnTo>
                <a:lnTo>
                  <a:pt x="120" y="65"/>
                </a:lnTo>
                <a:lnTo>
                  <a:pt x="120" y="65"/>
                </a:lnTo>
                <a:lnTo>
                  <a:pt x="120" y="66"/>
                </a:lnTo>
                <a:lnTo>
                  <a:pt x="120" y="67"/>
                </a:lnTo>
                <a:lnTo>
                  <a:pt x="120" y="67"/>
                </a:lnTo>
                <a:lnTo>
                  <a:pt x="118" y="67"/>
                </a:lnTo>
                <a:lnTo>
                  <a:pt x="118" y="68"/>
                </a:lnTo>
                <a:lnTo>
                  <a:pt x="118" y="68"/>
                </a:lnTo>
                <a:lnTo>
                  <a:pt x="117" y="68"/>
                </a:lnTo>
                <a:lnTo>
                  <a:pt x="116" y="68"/>
                </a:lnTo>
                <a:lnTo>
                  <a:pt x="116" y="68"/>
                </a:lnTo>
                <a:lnTo>
                  <a:pt x="117" y="69"/>
                </a:lnTo>
                <a:lnTo>
                  <a:pt x="117" y="69"/>
                </a:lnTo>
                <a:lnTo>
                  <a:pt x="117" y="70"/>
                </a:lnTo>
                <a:lnTo>
                  <a:pt x="116" y="70"/>
                </a:lnTo>
                <a:lnTo>
                  <a:pt x="115" y="70"/>
                </a:lnTo>
                <a:lnTo>
                  <a:pt x="115" y="68"/>
                </a:lnTo>
                <a:lnTo>
                  <a:pt x="114" y="68"/>
                </a:lnTo>
                <a:lnTo>
                  <a:pt x="113" y="67"/>
                </a:lnTo>
                <a:lnTo>
                  <a:pt x="113" y="68"/>
                </a:lnTo>
                <a:lnTo>
                  <a:pt x="113" y="70"/>
                </a:lnTo>
                <a:lnTo>
                  <a:pt x="112" y="71"/>
                </a:lnTo>
                <a:lnTo>
                  <a:pt x="108" y="74"/>
                </a:lnTo>
                <a:lnTo>
                  <a:pt x="108" y="75"/>
                </a:lnTo>
                <a:lnTo>
                  <a:pt x="106" y="75"/>
                </a:lnTo>
                <a:lnTo>
                  <a:pt x="106" y="75"/>
                </a:lnTo>
                <a:lnTo>
                  <a:pt x="106" y="74"/>
                </a:lnTo>
                <a:lnTo>
                  <a:pt x="106" y="73"/>
                </a:lnTo>
                <a:lnTo>
                  <a:pt x="106" y="73"/>
                </a:lnTo>
                <a:lnTo>
                  <a:pt x="105" y="73"/>
                </a:lnTo>
                <a:lnTo>
                  <a:pt x="105" y="72"/>
                </a:lnTo>
                <a:lnTo>
                  <a:pt x="105" y="72"/>
                </a:lnTo>
                <a:lnTo>
                  <a:pt x="104" y="71"/>
                </a:lnTo>
                <a:lnTo>
                  <a:pt x="104" y="72"/>
                </a:lnTo>
                <a:lnTo>
                  <a:pt x="104" y="72"/>
                </a:lnTo>
                <a:lnTo>
                  <a:pt x="104" y="73"/>
                </a:lnTo>
                <a:lnTo>
                  <a:pt x="103" y="73"/>
                </a:lnTo>
                <a:lnTo>
                  <a:pt x="103" y="73"/>
                </a:lnTo>
                <a:lnTo>
                  <a:pt x="103" y="73"/>
                </a:lnTo>
                <a:lnTo>
                  <a:pt x="103" y="72"/>
                </a:lnTo>
                <a:lnTo>
                  <a:pt x="103" y="72"/>
                </a:lnTo>
                <a:lnTo>
                  <a:pt x="103" y="72"/>
                </a:lnTo>
                <a:lnTo>
                  <a:pt x="103" y="71"/>
                </a:lnTo>
                <a:lnTo>
                  <a:pt x="102" y="72"/>
                </a:lnTo>
                <a:lnTo>
                  <a:pt x="101" y="72"/>
                </a:lnTo>
                <a:lnTo>
                  <a:pt x="101" y="73"/>
                </a:lnTo>
                <a:lnTo>
                  <a:pt x="101" y="73"/>
                </a:lnTo>
                <a:lnTo>
                  <a:pt x="101" y="74"/>
                </a:lnTo>
                <a:lnTo>
                  <a:pt x="101" y="74"/>
                </a:lnTo>
                <a:lnTo>
                  <a:pt x="101" y="75"/>
                </a:lnTo>
                <a:lnTo>
                  <a:pt x="101" y="75"/>
                </a:lnTo>
                <a:lnTo>
                  <a:pt x="101" y="75"/>
                </a:lnTo>
                <a:lnTo>
                  <a:pt x="101" y="75"/>
                </a:lnTo>
                <a:lnTo>
                  <a:pt x="101" y="75"/>
                </a:lnTo>
                <a:lnTo>
                  <a:pt x="101" y="74"/>
                </a:lnTo>
                <a:lnTo>
                  <a:pt x="100" y="73"/>
                </a:lnTo>
                <a:lnTo>
                  <a:pt x="101" y="73"/>
                </a:lnTo>
                <a:lnTo>
                  <a:pt x="101" y="73"/>
                </a:lnTo>
                <a:lnTo>
                  <a:pt x="101" y="73"/>
                </a:lnTo>
                <a:lnTo>
                  <a:pt x="101" y="72"/>
                </a:lnTo>
                <a:lnTo>
                  <a:pt x="100" y="73"/>
                </a:lnTo>
                <a:lnTo>
                  <a:pt x="99" y="73"/>
                </a:lnTo>
                <a:lnTo>
                  <a:pt x="98" y="73"/>
                </a:lnTo>
                <a:lnTo>
                  <a:pt x="98" y="73"/>
                </a:lnTo>
                <a:lnTo>
                  <a:pt x="98" y="73"/>
                </a:lnTo>
                <a:lnTo>
                  <a:pt x="99" y="73"/>
                </a:lnTo>
                <a:lnTo>
                  <a:pt x="101" y="71"/>
                </a:lnTo>
                <a:lnTo>
                  <a:pt x="101" y="70"/>
                </a:lnTo>
                <a:lnTo>
                  <a:pt x="101" y="70"/>
                </a:lnTo>
                <a:lnTo>
                  <a:pt x="100" y="71"/>
                </a:lnTo>
                <a:lnTo>
                  <a:pt x="100" y="71"/>
                </a:lnTo>
                <a:lnTo>
                  <a:pt x="100" y="71"/>
                </a:lnTo>
                <a:lnTo>
                  <a:pt x="97" y="73"/>
                </a:lnTo>
                <a:lnTo>
                  <a:pt x="96" y="73"/>
                </a:lnTo>
                <a:lnTo>
                  <a:pt x="96" y="72"/>
                </a:lnTo>
                <a:lnTo>
                  <a:pt x="97" y="72"/>
                </a:lnTo>
                <a:lnTo>
                  <a:pt x="98" y="72"/>
                </a:lnTo>
                <a:lnTo>
                  <a:pt x="98" y="71"/>
                </a:lnTo>
                <a:lnTo>
                  <a:pt x="98" y="71"/>
                </a:lnTo>
                <a:lnTo>
                  <a:pt x="98" y="71"/>
                </a:lnTo>
                <a:lnTo>
                  <a:pt x="97" y="71"/>
                </a:lnTo>
                <a:lnTo>
                  <a:pt x="96" y="71"/>
                </a:lnTo>
                <a:lnTo>
                  <a:pt x="97" y="70"/>
                </a:lnTo>
                <a:lnTo>
                  <a:pt x="98" y="70"/>
                </a:lnTo>
                <a:lnTo>
                  <a:pt x="99" y="70"/>
                </a:lnTo>
                <a:lnTo>
                  <a:pt x="100" y="70"/>
                </a:lnTo>
                <a:lnTo>
                  <a:pt x="101" y="69"/>
                </a:lnTo>
                <a:lnTo>
                  <a:pt x="102" y="66"/>
                </a:lnTo>
                <a:lnTo>
                  <a:pt x="103" y="66"/>
                </a:lnTo>
                <a:lnTo>
                  <a:pt x="103" y="66"/>
                </a:lnTo>
                <a:lnTo>
                  <a:pt x="103" y="66"/>
                </a:lnTo>
                <a:lnTo>
                  <a:pt x="104" y="66"/>
                </a:lnTo>
                <a:lnTo>
                  <a:pt x="105" y="65"/>
                </a:lnTo>
                <a:lnTo>
                  <a:pt x="105" y="65"/>
                </a:lnTo>
                <a:lnTo>
                  <a:pt x="106" y="63"/>
                </a:lnTo>
                <a:lnTo>
                  <a:pt x="106" y="63"/>
                </a:lnTo>
                <a:lnTo>
                  <a:pt x="106" y="63"/>
                </a:lnTo>
                <a:lnTo>
                  <a:pt x="106" y="63"/>
                </a:lnTo>
                <a:lnTo>
                  <a:pt x="106" y="63"/>
                </a:lnTo>
                <a:lnTo>
                  <a:pt x="106" y="64"/>
                </a:lnTo>
                <a:lnTo>
                  <a:pt x="107" y="64"/>
                </a:lnTo>
                <a:lnTo>
                  <a:pt x="106" y="65"/>
                </a:lnTo>
                <a:lnTo>
                  <a:pt x="106" y="65"/>
                </a:lnTo>
                <a:lnTo>
                  <a:pt x="106" y="66"/>
                </a:lnTo>
                <a:lnTo>
                  <a:pt x="106" y="67"/>
                </a:lnTo>
                <a:lnTo>
                  <a:pt x="105" y="67"/>
                </a:lnTo>
                <a:lnTo>
                  <a:pt x="105" y="68"/>
                </a:lnTo>
                <a:lnTo>
                  <a:pt x="105" y="70"/>
                </a:lnTo>
                <a:lnTo>
                  <a:pt x="106" y="71"/>
                </a:lnTo>
                <a:lnTo>
                  <a:pt x="106" y="70"/>
                </a:lnTo>
                <a:lnTo>
                  <a:pt x="107" y="70"/>
                </a:lnTo>
                <a:lnTo>
                  <a:pt x="107" y="70"/>
                </a:lnTo>
                <a:lnTo>
                  <a:pt x="106" y="70"/>
                </a:lnTo>
                <a:lnTo>
                  <a:pt x="106" y="70"/>
                </a:lnTo>
                <a:lnTo>
                  <a:pt x="107" y="70"/>
                </a:lnTo>
                <a:lnTo>
                  <a:pt x="107" y="70"/>
                </a:lnTo>
                <a:lnTo>
                  <a:pt x="107" y="70"/>
                </a:lnTo>
                <a:lnTo>
                  <a:pt x="107" y="70"/>
                </a:lnTo>
                <a:lnTo>
                  <a:pt x="107" y="70"/>
                </a:lnTo>
                <a:lnTo>
                  <a:pt x="108" y="69"/>
                </a:lnTo>
                <a:lnTo>
                  <a:pt x="108" y="69"/>
                </a:lnTo>
                <a:lnTo>
                  <a:pt x="107" y="68"/>
                </a:lnTo>
                <a:lnTo>
                  <a:pt x="107" y="68"/>
                </a:lnTo>
                <a:lnTo>
                  <a:pt x="107" y="67"/>
                </a:lnTo>
                <a:lnTo>
                  <a:pt x="108" y="66"/>
                </a:lnTo>
                <a:lnTo>
                  <a:pt x="108" y="66"/>
                </a:lnTo>
                <a:lnTo>
                  <a:pt x="108" y="65"/>
                </a:lnTo>
                <a:lnTo>
                  <a:pt x="108" y="65"/>
                </a:lnTo>
                <a:lnTo>
                  <a:pt x="108" y="65"/>
                </a:lnTo>
                <a:lnTo>
                  <a:pt x="109" y="65"/>
                </a:lnTo>
                <a:lnTo>
                  <a:pt x="109" y="65"/>
                </a:lnTo>
                <a:lnTo>
                  <a:pt x="109" y="65"/>
                </a:lnTo>
                <a:lnTo>
                  <a:pt x="110" y="65"/>
                </a:lnTo>
                <a:lnTo>
                  <a:pt x="111" y="64"/>
                </a:lnTo>
                <a:lnTo>
                  <a:pt x="111" y="64"/>
                </a:lnTo>
                <a:lnTo>
                  <a:pt x="111" y="63"/>
                </a:lnTo>
                <a:lnTo>
                  <a:pt x="111" y="64"/>
                </a:lnTo>
                <a:lnTo>
                  <a:pt x="111" y="65"/>
                </a:lnTo>
                <a:lnTo>
                  <a:pt x="111" y="65"/>
                </a:lnTo>
                <a:lnTo>
                  <a:pt x="110" y="65"/>
                </a:lnTo>
                <a:lnTo>
                  <a:pt x="110" y="66"/>
                </a:lnTo>
                <a:lnTo>
                  <a:pt x="109" y="67"/>
                </a:lnTo>
                <a:lnTo>
                  <a:pt x="109" y="67"/>
                </a:lnTo>
                <a:lnTo>
                  <a:pt x="110" y="68"/>
                </a:lnTo>
                <a:lnTo>
                  <a:pt x="112" y="69"/>
                </a:lnTo>
                <a:lnTo>
                  <a:pt x="112" y="69"/>
                </a:lnTo>
                <a:lnTo>
                  <a:pt x="113" y="68"/>
                </a:lnTo>
                <a:lnTo>
                  <a:pt x="113" y="68"/>
                </a:lnTo>
                <a:lnTo>
                  <a:pt x="112" y="66"/>
                </a:lnTo>
                <a:lnTo>
                  <a:pt x="113" y="66"/>
                </a:lnTo>
                <a:lnTo>
                  <a:pt x="113" y="66"/>
                </a:lnTo>
                <a:lnTo>
                  <a:pt x="113" y="65"/>
                </a:lnTo>
                <a:lnTo>
                  <a:pt x="114" y="65"/>
                </a:lnTo>
                <a:lnTo>
                  <a:pt x="113" y="64"/>
                </a:lnTo>
                <a:lnTo>
                  <a:pt x="114" y="63"/>
                </a:lnTo>
                <a:lnTo>
                  <a:pt x="115" y="63"/>
                </a:lnTo>
                <a:lnTo>
                  <a:pt x="115" y="61"/>
                </a:lnTo>
                <a:lnTo>
                  <a:pt x="115" y="61"/>
                </a:lnTo>
                <a:lnTo>
                  <a:pt x="115" y="60"/>
                </a:lnTo>
                <a:lnTo>
                  <a:pt x="116" y="60"/>
                </a:lnTo>
                <a:lnTo>
                  <a:pt x="115" y="59"/>
                </a:lnTo>
                <a:lnTo>
                  <a:pt x="115" y="58"/>
                </a:lnTo>
                <a:lnTo>
                  <a:pt x="115" y="58"/>
                </a:lnTo>
                <a:lnTo>
                  <a:pt x="115" y="57"/>
                </a:lnTo>
                <a:lnTo>
                  <a:pt x="114" y="57"/>
                </a:lnTo>
                <a:lnTo>
                  <a:pt x="113" y="58"/>
                </a:lnTo>
                <a:lnTo>
                  <a:pt x="113" y="58"/>
                </a:lnTo>
                <a:lnTo>
                  <a:pt x="111" y="58"/>
                </a:lnTo>
                <a:lnTo>
                  <a:pt x="111" y="58"/>
                </a:lnTo>
                <a:lnTo>
                  <a:pt x="112" y="58"/>
                </a:lnTo>
                <a:lnTo>
                  <a:pt x="113" y="57"/>
                </a:lnTo>
                <a:lnTo>
                  <a:pt x="113" y="56"/>
                </a:lnTo>
                <a:lnTo>
                  <a:pt x="113" y="56"/>
                </a:lnTo>
                <a:lnTo>
                  <a:pt x="113" y="56"/>
                </a:lnTo>
                <a:lnTo>
                  <a:pt x="111" y="56"/>
                </a:lnTo>
                <a:lnTo>
                  <a:pt x="111" y="56"/>
                </a:lnTo>
                <a:lnTo>
                  <a:pt x="111" y="55"/>
                </a:lnTo>
                <a:lnTo>
                  <a:pt x="111" y="54"/>
                </a:lnTo>
                <a:lnTo>
                  <a:pt x="111" y="54"/>
                </a:lnTo>
                <a:lnTo>
                  <a:pt x="112" y="53"/>
                </a:lnTo>
                <a:lnTo>
                  <a:pt x="112" y="53"/>
                </a:lnTo>
                <a:lnTo>
                  <a:pt x="113" y="56"/>
                </a:lnTo>
                <a:lnTo>
                  <a:pt x="113" y="57"/>
                </a:lnTo>
                <a:lnTo>
                  <a:pt x="114" y="56"/>
                </a:lnTo>
                <a:lnTo>
                  <a:pt x="114" y="56"/>
                </a:lnTo>
                <a:lnTo>
                  <a:pt x="114" y="56"/>
                </a:lnTo>
                <a:lnTo>
                  <a:pt x="114" y="52"/>
                </a:lnTo>
                <a:lnTo>
                  <a:pt x="114" y="52"/>
                </a:lnTo>
                <a:lnTo>
                  <a:pt x="113" y="51"/>
                </a:lnTo>
                <a:lnTo>
                  <a:pt x="113" y="51"/>
                </a:lnTo>
                <a:lnTo>
                  <a:pt x="113" y="51"/>
                </a:lnTo>
                <a:lnTo>
                  <a:pt x="113" y="51"/>
                </a:lnTo>
                <a:lnTo>
                  <a:pt x="113" y="51"/>
                </a:lnTo>
                <a:lnTo>
                  <a:pt x="115" y="52"/>
                </a:lnTo>
                <a:lnTo>
                  <a:pt x="115" y="52"/>
                </a:lnTo>
                <a:lnTo>
                  <a:pt x="116" y="52"/>
                </a:lnTo>
                <a:lnTo>
                  <a:pt x="116" y="51"/>
                </a:lnTo>
                <a:lnTo>
                  <a:pt x="116" y="51"/>
                </a:lnTo>
                <a:lnTo>
                  <a:pt x="117" y="51"/>
                </a:lnTo>
                <a:lnTo>
                  <a:pt x="118" y="51"/>
                </a:lnTo>
                <a:lnTo>
                  <a:pt x="118" y="51"/>
                </a:lnTo>
                <a:lnTo>
                  <a:pt x="118" y="51"/>
                </a:lnTo>
                <a:lnTo>
                  <a:pt x="119" y="51"/>
                </a:lnTo>
                <a:lnTo>
                  <a:pt x="119" y="51"/>
                </a:lnTo>
                <a:lnTo>
                  <a:pt x="119" y="50"/>
                </a:lnTo>
                <a:lnTo>
                  <a:pt x="119" y="50"/>
                </a:lnTo>
                <a:lnTo>
                  <a:pt x="119" y="49"/>
                </a:lnTo>
                <a:lnTo>
                  <a:pt x="118" y="49"/>
                </a:lnTo>
                <a:lnTo>
                  <a:pt x="118" y="49"/>
                </a:lnTo>
                <a:lnTo>
                  <a:pt x="119" y="49"/>
                </a:lnTo>
                <a:lnTo>
                  <a:pt x="119" y="49"/>
                </a:lnTo>
                <a:lnTo>
                  <a:pt x="118" y="48"/>
                </a:lnTo>
                <a:lnTo>
                  <a:pt x="118" y="48"/>
                </a:lnTo>
                <a:lnTo>
                  <a:pt x="118" y="46"/>
                </a:lnTo>
                <a:lnTo>
                  <a:pt x="118" y="46"/>
                </a:lnTo>
                <a:lnTo>
                  <a:pt x="118" y="44"/>
                </a:lnTo>
                <a:lnTo>
                  <a:pt x="118" y="44"/>
                </a:lnTo>
                <a:lnTo>
                  <a:pt x="116" y="42"/>
                </a:lnTo>
                <a:lnTo>
                  <a:pt x="116" y="43"/>
                </a:lnTo>
                <a:lnTo>
                  <a:pt x="117" y="44"/>
                </a:lnTo>
                <a:lnTo>
                  <a:pt x="117" y="44"/>
                </a:lnTo>
                <a:lnTo>
                  <a:pt x="117" y="46"/>
                </a:lnTo>
                <a:lnTo>
                  <a:pt x="117" y="47"/>
                </a:lnTo>
                <a:lnTo>
                  <a:pt x="117" y="48"/>
                </a:lnTo>
                <a:lnTo>
                  <a:pt x="116" y="47"/>
                </a:lnTo>
                <a:lnTo>
                  <a:pt x="116" y="47"/>
                </a:lnTo>
                <a:lnTo>
                  <a:pt x="116" y="46"/>
                </a:lnTo>
                <a:lnTo>
                  <a:pt x="116" y="46"/>
                </a:lnTo>
                <a:lnTo>
                  <a:pt x="115" y="46"/>
                </a:lnTo>
                <a:lnTo>
                  <a:pt x="115" y="46"/>
                </a:lnTo>
                <a:lnTo>
                  <a:pt x="115" y="46"/>
                </a:lnTo>
                <a:lnTo>
                  <a:pt x="111" y="50"/>
                </a:lnTo>
                <a:lnTo>
                  <a:pt x="111" y="50"/>
                </a:lnTo>
                <a:lnTo>
                  <a:pt x="110" y="52"/>
                </a:lnTo>
                <a:lnTo>
                  <a:pt x="110" y="52"/>
                </a:lnTo>
                <a:lnTo>
                  <a:pt x="109" y="53"/>
                </a:lnTo>
                <a:lnTo>
                  <a:pt x="108" y="53"/>
                </a:lnTo>
                <a:lnTo>
                  <a:pt x="106" y="53"/>
                </a:lnTo>
                <a:lnTo>
                  <a:pt x="104" y="53"/>
                </a:lnTo>
                <a:lnTo>
                  <a:pt x="104" y="54"/>
                </a:lnTo>
                <a:lnTo>
                  <a:pt x="101" y="56"/>
                </a:lnTo>
                <a:lnTo>
                  <a:pt x="99" y="58"/>
                </a:lnTo>
                <a:lnTo>
                  <a:pt x="99" y="59"/>
                </a:lnTo>
                <a:lnTo>
                  <a:pt x="98" y="60"/>
                </a:lnTo>
                <a:lnTo>
                  <a:pt x="98" y="61"/>
                </a:lnTo>
                <a:lnTo>
                  <a:pt x="98" y="61"/>
                </a:lnTo>
                <a:lnTo>
                  <a:pt x="98" y="62"/>
                </a:lnTo>
                <a:lnTo>
                  <a:pt x="99" y="62"/>
                </a:lnTo>
                <a:lnTo>
                  <a:pt x="101" y="62"/>
                </a:lnTo>
                <a:lnTo>
                  <a:pt x="103" y="61"/>
                </a:lnTo>
                <a:lnTo>
                  <a:pt x="105" y="61"/>
                </a:lnTo>
                <a:lnTo>
                  <a:pt x="106" y="61"/>
                </a:lnTo>
                <a:lnTo>
                  <a:pt x="105" y="61"/>
                </a:lnTo>
                <a:lnTo>
                  <a:pt x="103" y="62"/>
                </a:lnTo>
                <a:lnTo>
                  <a:pt x="98" y="63"/>
                </a:lnTo>
                <a:lnTo>
                  <a:pt x="96" y="63"/>
                </a:lnTo>
                <a:lnTo>
                  <a:pt x="96" y="62"/>
                </a:lnTo>
                <a:lnTo>
                  <a:pt x="96" y="61"/>
                </a:lnTo>
                <a:lnTo>
                  <a:pt x="97" y="60"/>
                </a:lnTo>
                <a:lnTo>
                  <a:pt x="98" y="58"/>
                </a:lnTo>
                <a:lnTo>
                  <a:pt x="98" y="58"/>
                </a:lnTo>
                <a:lnTo>
                  <a:pt x="99" y="58"/>
                </a:lnTo>
                <a:lnTo>
                  <a:pt x="100" y="57"/>
                </a:lnTo>
                <a:lnTo>
                  <a:pt x="101" y="55"/>
                </a:lnTo>
                <a:lnTo>
                  <a:pt x="101" y="55"/>
                </a:lnTo>
                <a:lnTo>
                  <a:pt x="104" y="53"/>
                </a:lnTo>
                <a:lnTo>
                  <a:pt x="105" y="52"/>
                </a:lnTo>
                <a:lnTo>
                  <a:pt x="106" y="52"/>
                </a:lnTo>
                <a:lnTo>
                  <a:pt x="106" y="52"/>
                </a:lnTo>
                <a:lnTo>
                  <a:pt x="106" y="51"/>
                </a:lnTo>
                <a:lnTo>
                  <a:pt x="106" y="51"/>
                </a:lnTo>
                <a:lnTo>
                  <a:pt x="107" y="50"/>
                </a:lnTo>
                <a:lnTo>
                  <a:pt x="108" y="49"/>
                </a:lnTo>
                <a:lnTo>
                  <a:pt x="108" y="49"/>
                </a:lnTo>
                <a:lnTo>
                  <a:pt x="108" y="48"/>
                </a:lnTo>
                <a:lnTo>
                  <a:pt x="108" y="47"/>
                </a:lnTo>
                <a:lnTo>
                  <a:pt x="108" y="46"/>
                </a:lnTo>
                <a:lnTo>
                  <a:pt x="108" y="46"/>
                </a:lnTo>
                <a:lnTo>
                  <a:pt x="108" y="46"/>
                </a:lnTo>
                <a:lnTo>
                  <a:pt x="108" y="46"/>
                </a:lnTo>
                <a:lnTo>
                  <a:pt x="108" y="47"/>
                </a:lnTo>
                <a:lnTo>
                  <a:pt x="109" y="47"/>
                </a:lnTo>
                <a:lnTo>
                  <a:pt x="109" y="46"/>
                </a:lnTo>
                <a:lnTo>
                  <a:pt x="110" y="46"/>
                </a:lnTo>
                <a:lnTo>
                  <a:pt x="110" y="45"/>
                </a:lnTo>
                <a:lnTo>
                  <a:pt x="110" y="46"/>
                </a:lnTo>
                <a:lnTo>
                  <a:pt x="110" y="48"/>
                </a:lnTo>
                <a:lnTo>
                  <a:pt x="108" y="50"/>
                </a:lnTo>
                <a:lnTo>
                  <a:pt x="108" y="51"/>
                </a:lnTo>
                <a:lnTo>
                  <a:pt x="108" y="51"/>
                </a:lnTo>
                <a:lnTo>
                  <a:pt x="108" y="51"/>
                </a:lnTo>
                <a:lnTo>
                  <a:pt x="109" y="51"/>
                </a:lnTo>
                <a:lnTo>
                  <a:pt x="109" y="51"/>
                </a:lnTo>
                <a:lnTo>
                  <a:pt x="110" y="51"/>
                </a:lnTo>
                <a:lnTo>
                  <a:pt x="110" y="51"/>
                </a:lnTo>
                <a:lnTo>
                  <a:pt x="110" y="50"/>
                </a:lnTo>
                <a:lnTo>
                  <a:pt x="111" y="49"/>
                </a:lnTo>
                <a:lnTo>
                  <a:pt x="111" y="49"/>
                </a:lnTo>
                <a:lnTo>
                  <a:pt x="112" y="48"/>
                </a:lnTo>
                <a:lnTo>
                  <a:pt x="113" y="46"/>
                </a:lnTo>
                <a:lnTo>
                  <a:pt x="113" y="46"/>
                </a:lnTo>
                <a:lnTo>
                  <a:pt x="114" y="46"/>
                </a:lnTo>
                <a:lnTo>
                  <a:pt x="114" y="45"/>
                </a:lnTo>
                <a:lnTo>
                  <a:pt x="115" y="45"/>
                </a:lnTo>
                <a:lnTo>
                  <a:pt x="115" y="45"/>
                </a:lnTo>
                <a:lnTo>
                  <a:pt x="115" y="45"/>
                </a:lnTo>
                <a:lnTo>
                  <a:pt x="115" y="44"/>
                </a:lnTo>
                <a:lnTo>
                  <a:pt x="115" y="43"/>
                </a:lnTo>
                <a:lnTo>
                  <a:pt x="114" y="42"/>
                </a:lnTo>
                <a:lnTo>
                  <a:pt x="115" y="41"/>
                </a:lnTo>
                <a:lnTo>
                  <a:pt x="115" y="41"/>
                </a:lnTo>
                <a:lnTo>
                  <a:pt x="114" y="41"/>
                </a:lnTo>
                <a:lnTo>
                  <a:pt x="114" y="40"/>
                </a:lnTo>
                <a:lnTo>
                  <a:pt x="113" y="40"/>
                </a:lnTo>
                <a:lnTo>
                  <a:pt x="113" y="38"/>
                </a:lnTo>
                <a:lnTo>
                  <a:pt x="113" y="37"/>
                </a:lnTo>
                <a:lnTo>
                  <a:pt x="113" y="37"/>
                </a:lnTo>
                <a:lnTo>
                  <a:pt x="113" y="37"/>
                </a:lnTo>
                <a:lnTo>
                  <a:pt x="113" y="37"/>
                </a:lnTo>
                <a:lnTo>
                  <a:pt x="113" y="36"/>
                </a:lnTo>
                <a:lnTo>
                  <a:pt x="113" y="36"/>
                </a:lnTo>
                <a:lnTo>
                  <a:pt x="113" y="35"/>
                </a:lnTo>
                <a:lnTo>
                  <a:pt x="114" y="35"/>
                </a:lnTo>
                <a:lnTo>
                  <a:pt x="113" y="34"/>
                </a:lnTo>
                <a:lnTo>
                  <a:pt x="113" y="34"/>
                </a:lnTo>
                <a:lnTo>
                  <a:pt x="112" y="34"/>
                </a:lnTo>
                <a:lnTo>
                  <a:pt x="111" y="34"/>
                </a:lnTo>
                <a:lnTo>
                  <a:pt x="111" y="34"/>
                </a:lnTo>
                <a:lnTo>
                  <a:pt x="110" y="35"/>
                </a:lnTo>
                <a:lnTo>
                  <a:pt x="110" y="35"/>
                </a:lnTo>
                <a:lnTo>
                  <a:pt x="110" y="36"/>
                </a:lnTo>
                <a:lnTo>
                  <a:pt x="111" y="37"/>
                </a:lnTo>
                <a:lnTo>
                  <a:pt x="111" y="38"/>
                </a:lnTo>
                <a:lnTo>
                  <a:pt x="111" y="39"/>
                </a:lnTo>
                <a:lnTo>
                  <a:pt x="110" y="39"/>
                </a:lnTo>
                <a:lnTo>
                  <a:pt x="109" y="39"/>
                </a:lnTo>
                <a:lnTo>
                  <a:pt x="109" y="39"/>
                </a:lnTo>
                <a:lnTo>
                  <a:pt x="110" y="39"/>
                </a:lnTo>
                <a:lnTo>
                  <a:pt x="110" y="38"/>
                </a:lnTo>
                <a:lnTo>
                  <a:pt x="110" y="37"/>
                </a:lnTo>
                <a:lnTo>
                  <a:pt x="110" y="37"/>
                </a:lnTo>
                <a:lnTo>
                  <a:pt x="109" y="37"/>
                </a:lnTo>
                <a:lnTo>
                  <a:pt x="109" y="36"/>
                </a:lnTo>
                <a:lnTo>
                  <a:pt x="108" y="36"/>
                </a:lnTo>
                <a:lnTo>
                  <a:pt x="108" y="35"/>
                </a:lnTo>
                <a:lnTo>
                  <a:pt x="108" y="35"/>
                </a:lnTo>
                <a:lnTo>
                  <a:pt x="108" y="34"/>
                </a:lnTo>
                <a:lnTo>
                  <a:pt x="108" y="34"/>
                </a:lnTo>
                <a:lnTo>
                  <a:pt x="106" y="34"/>
                </a:lnTo>
                <a:lnTo>
                  <a:pt x="106" y="35"/>
                </a:lnTo>
                <a:lnTo>
                  <a:pt x="106" y="37"/>
                </a:lnTo>
                <a:lnTo>
                  <a:pt x="106" y="37"/>
                </a:lnTo>
                <a:lnTo>
                  <a:pt x="106" y="37"/>
                </a:lnTo>
                <a:lnTo>
                  <a:pt x="105" y="36"/>
                </a:lnTo>
                <a:lnTo>
                  <a:pt x="106" y="34"/>
                </a:lnTo>
                <a:lnTo>
                  <a:pt x="105" y="34"/>
                </a:lnTo>
                <a:lnTo>
                  <a:pt x="104" y="33"/>
                </a:lnTo>
                <a:lnTo>
                  <a:pt x="103" y="32"/>
                </a:lnTo>
                <a:lnTo>
                  <a:pt x="102" y="32"/>
                </a:lnTo>
                <a:lnTo>
                  <a:pt x="103" y="32"/>
                </a:lnTo>
                <a:lnTo>
                  <a:pt x="103" y="32"/>
                </a:lnTo>
                <a:lnTo>
                  <a:pt x="103" y="32"/>
                </a:lnTo>
                <a:lnTo>
                  <a:pt x="103" y="31"/>
                </a:lnTo>
                <a:lnTo>
                  <a:pt x="104" y="31"/>
                </a:lnTo>
                <a:lnTo>
                  <a:pt x="103" y="31"/>
                </a:lnTo>
                <a:lnTo>
                  <a:pt x="101" y="32"/>
                </a:lnTo>
                <a:lnTo>
                  <a:pt x="99" y="32"/>
                </a:lnTo>
                <a:lnTo>
                  <a:pt x="95" y="31"/>
                </a:lnTo>
                <a:lnTo>
                  <a:pt x="94" y="31"/>
                </a:lnTo>
                <a:lnTo>
                  <a:pt x="94" y="31"/>
                </a:lnTo>
                <a:lnTo>
                  <a:pt x="94" y="30"/>
                </a:lnTo>
                <a:lnTo>
                  <a:pt x="95" y="30"/>
                </a:lnTo>
                <a:lnTo>
                  <a:pt x="95" y="30"/>
                </a:lnTo>
                <a:lnTo>
                  <a:pt x="93" y="30"/>
                </a:lnTo>
                <a:lnTo>
                  <a:pt x="92" y="30"/>
                </a:lnTo>
                <a:lnTo>
                  <a:pt x="91" y="29"/>
                </a:lnTo>
                <a:lnTo>
                  <a:pt x="89" y="29"/>
                </a:lnTo>
                <a:lnTo>
                  <a:pt x="89" y="29"/>
                </a:lnTo>
                <a:lnTo>
                  <a:pt x="89" y="29"/>
                </a:lnTo>
                <a:lnTo>
                  <a:pt x="88" y="28"/>
                </a:lnTo>
                <a:lnTo>
                  <a:pt x="86" y="28"/>
                </a:lnTo>
                <a:lnTo>
                  <a:pt x="84" y="27"/>
                </a:lnTo>
                <a:lnTo>
                  <a:pt x="80" y="26"/>
                </a:lnTo>
                <a:lnTo>
                  <a:pt x="77" y="25"/>
                </a:lnTo>
                <a:lnTo>
                  <a:pt x="76" y="24"/>
                </a:lnTo>
                <a:lnTo>
                  <a:pt x="76" y="22"/>
                </a:lnTo>
                <a:lnTo>
                  <a:pt x="75" y="22"/>
                </a:lnTo>
                <a:lnTo>
                  <a:pt x="73" y="21"/>
                </a:lnTo>
                <a:lnTo>
                  <a:pt x="72" y="20"/>
                </a:lnTo>
                <a:lnTo>
                  <a:pt x="71" y="20"/>
                </a:lnTo>
                <a:lnTo>
                  <a:pt x="71" y="20"/>
                </a:lnTo>
                <a:lnTo>
                  <a:pt x="70" y="20"/>
                </a:lnTo>
                <a:lnTo>
                  <a:pt x="70" y="19"/>
                </a:lnTo>
                <a:lnTo>
                  <a:pt x="68" y="18"/>
                </a:lnTo>
                <a:lnTo>
                  <a:pt x="67" y="17"/>
                </a:lnTo>
                <a:lnTo>
                  <a:pt x="63" y="14"/>
                </a:lnTo>
                <a:lnTo>
                  <a:pt x="62" y="13"/>
                </a:lnTo>
                <a:lnTo>
                  <a:pt x="60" y="12"/>
                </a:lnTo>
                <a:lnTo>
                  <a:pt x="60" y="13"/>
                </a:lnTo>
                <a:lnTo>
                  <a:pt x="60" y="14"/>
                </a:lnTo>
                <a:lnTo>
                  <a:pt x="60" y="15"/>
                </a:lnTo>
                <a:lnTo>
                  <a:pt x="61" y="15"/>
                </a:lnTo>
                <a:lnTo>
                  <a:pt x="61" y="15"/>
                </a:lnTo>
                <a:lnTo>
                  <a:pt x="61" y="16"/>
                </a:lnTo>
                <a:lnTo>
                  <a:pt x="60" y="17"/>
                </a:lnTo>
                <a:lnTo>
                  <a:pt x="60" y="17"/>
                </a:lnTo>
                <a:lnTo>
                  <a:pt x="60" y="18"/>
                </a:lnTo>
                <a:lnTo>
                  <a:pt x="60" y="18"/>
                </a:lnTo>
                <a:lnTo>
                  <a:pt x="60" y="19"/>
                </a:lnTo>
                <a:lnTo>
                  <a:pt x="60" y="19"/>
                </a:lnTo>
                <a:lnTo>
                  <a:pt x="60" y="19"/>
                </a:lnTo>
                <a:lnTo>
                  <a:pt x="60" y="20"/>
                </a:lnTo>
                <a:lnTo>
                  <a:pt x="60" y="20"/>
                </a:lnTo>
                <a:lnTo>
                  <a:pt x="59" y="21"/>
                </a:lnTo>
                <a:lnTo>
                  <a:pt x="59" y="21"/>
                </a:lnTo>
                <a:lnTo>
                  <a:pt x="58" y="22"/>
                </a:lnTo>
                <a:lnTo>
                  <a:pt x="58" y="22"/>
                </a:lnTo>
                <a:lnTo>
                  <a:pt x="59" y="24"/>
                </a:lnTo>
                <a:lnTo>
                  <a:pt x="58" y="25"/>
                </a:lnTo>
                <a:lnTo>
                  <a:pt x="58" y="27"/>
                </a:lnTo>
                <a:lnTo>
                  <a:pt x="58" y="28"/>
                </a:lnTo>
                <a:lnTo>
                  <a:pt x="58" y="29"/>
                </a:lnTo>
                <a:lnTo>
                  <a:pt x="58" y="31"/>
                </a:lnTo>
                <a:lnTo>
                  <a:pt x="59" y="33"/>
                </a:lnTo>
                <a:lnTo>
                  <a:pt x="60" y="33"/>
                </a:lnTo>
                <a:lnTo>
                  <a:pt x="60" y="34"/>
                </a:lnTo>
                <a:lnTo>
                  <a:pt x="60" y="34"/>
                </a:lnTo>
                <a:lnTo>
                  <a:pt x="60" y="34"/>
                </a:lnTo>
                <a:lnTo>
                  <a:pt x="62" y="36"/>
                </a:lnTo>
                <a:lnTo>
                  <a:pt x="62" y="37"/>
                </a:lnTo>
                <a:lnTo>
                  <a:pt x="62" y="38"/>
                </a:lnTo>
                <a:lnTo>
                  <a:pt x="62" y="39"/>
                </a:lnTo>
                <a:lnTo>
                  <a:pt x="62" y="39"/>
                </a:lnTo>
                <a:lnTo>
                  <a:pt x="63" y="39"/>
                </a:lnTo>
                <a:lnTo>
                  <a:pt x="63" y="39"/>
                </a:lnTo>
                <a:lnTo>
                  <a:pt x="63" y="41"/>
                </a:lnTo>
                <a:lnTo>
                  <a:pt x="64" y="44"/>
                </a:lnTo>
                <a:lnTo>
                  <a:pt x="64" y="44"/>
                </a:lnTo>
                <a:lnTo>
                  <a:pt x="63" y="47"/>
                </a:lnTo>
                <a:lnTo>
                  <a:pt x="63" y="49"/>
                </a:lnTo>
                <a:lnTo>
                  <a:pt x="63" y="55"/>
                </a:lnTo>
                <a:lnTo>
                  <a:pt x="63" y="55"/>
                </a:lnTo>
                <a:lnTo>
                  <a:pt x="64" y="55"/>
                </a:lnTo>
                <a:lnTo>
                  <a:pt x="64" y="56"/>
                </a:lnTo>
                <a:lnTo>
                  <a:pt x="64" y="56"/>
                </a:lnTo>
                <a:lnTo>
                  <a:pt x="64" y="56"/>
                </a:lnTo>
                <a:lnTo>
                  <a:pt x="64" y="56"/>
                </a:lnTo>
                <a:lnTo>
                  <a:pt x="64" y="57"/>
                </a:lnTo>
                <a:lnTo>
                  <a:pt x="65" y="57"/>
                </a:lnTo>
                <a:lnTo>
                  <a:pt x="65" y="57"/>
                </a:lnTo>
                <a:lnTo>
                  <a:pt x="65" y="58"/>
                </a:lnTo>
                <a:lnTo>
                  <a:pt x="65" y="61"/>
                </a:lnTo>
                <a:lnTo>
                  <a:pt x="65" y="62"/>
                </a:lnTo>
                <a:lnTo>
                  <a:pt x="65" y="65"/>
                </a:lnTo>
                <a:lnTo>
                  <a:pt x="65" y="67"/>
                </a:lnTo>
                <a:lnTo>
                  <a:pt x="65" y="68"/>
                </a:lnTo>
                <a:lnTo>
                  <a:pt x="64" y="70"/>
                </a:lnTo>
                <a:lnTo>
                  <a:pt x="64" y="71"/>
                </a:lnTo>
                <a:lnTo>
                  <a:pt x="63" y="71"/>
                </a:lnTo>
                <a:lnTo>
                  <a:pt x="63" y="72"/>
                </a:lnTo>
                <a:lnTo>
                  <a:pt x="63" y="72"/>
                </a:lnTo>
                <a:lnTo>
                  <a:pt x="63" y="73"/>
                </a:lnTo>
                <a:lnTo>
                  <a:pt x="64" y="72"/>
                </a:lnTo>
                <a:lnTo>
                  <a:pt x="65" y="71"/>
                </a:lnTo>
                <a:lnTo>
                  <a:pt x="65" y="71"/>
                </a:lnTo>
                <a:lnTo>
                  <a:pt x="65" y="71"/>
                </a:lnTo>
                <a:lnTo>
                  <a:pt x="65" y="70"/>
                </a:lnTo>
                <a:lnTo>
                  <a:pt x="65" y="70"/>
                </a:lnTo>
                <a:lnTo>
                  <a:pt x="65" y="70"/>
                </a:lnTo>
                <a:lnTo>
                  <a:pt x="65" y="70"/>
                </a:lnTo>
                <a:lnTo>
                  <a:pt x="65" y="69"/>
                </a:lnTo>
                <a:lnTo>
                  <a:pt x="65" y="68"/>
                </a:lnTo>
                <a:lnTo>
                  <a:pt x="65" y="68"/>
                </a:lnTo>
                <a:lnTo>
                  <a:pt x="66" y="68"/>
                </a:lnTo>
                <a:lnTo>
                  <a:pt x="67" y="68"/>
                </a:lnTo>
                <a:lnTo>
                  <a:pt x="67" y="68"/>
                </a:lnTo>
                <a:lnTo>
                  <a:pt x="68" y="68"/>
                </a:lnTo>
                <a:lnTo>
                  <a:pt x="68" y="69"/>
                </a:lnTo>
                <a:lnTo>
                  <a:pt x="69" y="70"/>
                </a:lnTo>
                <a:lnTo>
                  <a:pt x="68" y="70"/>
                </a:lnTo>
                <a:lnTo>
                  <a:pt x="69" y="71"/>
                </a:lnTo>
                <a:lnTo>
                  <a:pt x="70" y="72"/>
                </a:lnTo>
                <a:lnTo>
                  <a:pt x="71" y="72"/>
                </a:lnTo>
                <a:lnTo>
                  <a:pt x="71" y="72"/>
                </a:lnTo>
                <a:lnTo>
                  <a:pt x="71" y="72"/>
                </a:lnTo>
                <a:lnTo>
                  <a:pt x="71" y="72"/>
                </a:lnTo>
                <a:lnTo>
                  <a:pt x="72" y="73"/>
                </a:lnTo>
                <a:lnTo>
                  <a:pt x="73" y="73"/>
                </a:lnTo>
                <a:lnTo>
                  <a:pt x="74" y="73"/>
                </a:lnTo>
                <a:lnTo>
                  <a:pt x="72" y="73"/>
                </a:lnTo>
                <a:lnTo>
                  <a:pt x="70" y="74"/>
                </a:lnTo>
                <a:lnTo>
                  <a:pt x="68" y="74"/>
                </a:lnTo>
                <a:lnTo>
                  <a:pt x="68" y="74"/>
                </a:lnTo>
                <a:lnTo>
                  <a:pt x="67" y="74"/>
                </a:lnTo>
                <a:lnTo>
                  <a:pt x="67" y="75"/>
                </a:lnTo>
                <a:lnTo>
                  <a:pt x="66" y="75"/>
                </a:lnTo>
                <a:lnTo>
                  <a:pt x="66" y="75"/>
                </a:lnTo>
                <a:lnTo>
                  <a:pt x="67" y="75"/>
                </a:lnTo>
                <a:lnTo>
                  <a:pt x="67" y="75"/>
                </a:lnTo>
                <a:lnTo>
                  <a:pt x="67" y="76"/>
                </a:lnTo>
                <a:lnTo>
                  <a:pt x="67" y="76"/>
                </a:lnTo>
                <a:lnTo>
                  <a:pt x="67" y="77"/>
                </a:lnTo>
                <a:lnTo>
                  <a:pt x="67" y="77"/>
                </a:lnTo>
                <a:lnTo>
                  <a:pt x="66" y="76"/>
                </a:lnTo>
                <a:lnTo>
                  <a:pt x="66" y="76"/>
                </a:lnTo>
                <a:lnTo>
                  <a:pt x="65" y="76"/>
                </a:lnTo>
                <a:lnTo>
                  <a:pt x="65" y="75"/>
                </a:lnTo>
                <a:lnTo>
                  <a:pt x="65" y="75"/>
                </a:lnTo>
                <a:lnTo>
                  <a:pt x="65" y="74"/>
                </a:lnTo>
                <a:lnTo>
                  <a:pt x="65" y="73"/>
                </a:lnTo>
                <a:lnTo>
                  <a:pt x="65" y="73"/>
                </a:lnTo>
                <a:lnTo>
                  <a:pt x="64" y="74"/>
                </a:lnTo>
                <a:lnTo>
                  <a:pt x="65" y="75"/>
                </a:lnTo>
                <a:lnTo>
                  <a:pt x="65" y="77"/>
                </a:lnTo>
                <a:lnTo>
                  <a:pt x="64" y="80"/>
                </a:lnTo>
                <a:lnTo>
                  <a:pt x="64" y="80"/>
                </a:lnTo>
                <a:lnTo>
                  <a:pt x="65" y="81"/>
                </a:lnTo>
                <a:lnTo>
                  <a:pt x="65" y="81"/>
                </a:lnTo>
                <a:lnTo>
                  <a:pt x="66" y="81"/>
                </a:lnTo>
                <a:lnTo>
                  <a:pt x="66" y="81"/>
                </a:lnTo>
                <a:lnTo>
                  <a:pt x="67" y="82"/>
                </a:lnTo>
                <a:lnTo>
                  <a:pt x="67" y="82"/>
                </a:lnTo>
                <a:lnTo>
                  <a:pt x="67" y="82"/>
                </a:lnTo>
                <a:lnTo>
                  <a:pt x="67" y="82"/>
                </a:lnTo>
                <a:lnTo>
                  <a:pt x="67" y="81"/>
                </a:lnTo>
                <a:lnTo>
                  <a:pt x="67" y="81"/>
                </a:lnTo>
                <a:lnTo>
                  <a:pt x="69" y="82"/>
                </a:lnTo>
                <a:lnTo>
                  <a:pt x="69" y="82"/>
                </a:lnTo>
                <a:lnTo>
                  <a:pt x="70" y="81"/>
                </a:lnTo>
                <a:lnTo>
                  <a:pt x="70" y="81"/>
                </a:lnTo>
                <a:lnTo>
                  <a:pt x="70" y="81"/>
                </a:lnTo>
                <a:lnTo>
                  <a:pt x="70" y="82"/>
                </a:lnTo>
                <a:lnTo>
                  <a:pt x="71" y="82"/>
                </a:lnTo>
                <a:lnTo>
                  <a:pt x="72" y="83"/>
                </a:lnTo>
                <a:lnTo>
                  <a:pt x="72" y="84"/>
                </a:lnTo>
                <a:lnTo>
                  <a:pt x="73" y="85"/>
                </a:lnTo>
                <a:lnTo>
                  <a:pt x="72" y="85"/>
                </a:lnTo>
                <a:lnTo>
                  <a:pt x="72" y="85"/>
                </a:lnTo>
                <a:lnTo>
                  <a:pt x="72" y="85"/>
                </a:lnTo>
                <a:lnTo>
                  <a:pt x="72" y="84"/>
                </a:lnTo>
                <a:lnTo>
                  <a:pt x="71" y="83"/>
                </a:lnTo>
                <a:lnTo>
                  <a:pt x="71" y="83"/>
                </a:lnTo>
                <a:lnTo>
                  <a:pt x="70" y="83"/>
                </a:lnTo>
                <a:lnTo>
                  <a:pt x="69" y="83"/>
                </a:lnTo>
                <a:lnTo>
                  <a:pt x="68" y="84"/>
                </a:lnTo>
                <a:lnTo>
                  <a:pt x="68" y="85"/>
                </a:lnTo>
                <a:lnTo>
                  <a:pt x="69" y="87"/>
                </a:lnTo>
                <a:lnTo>
                  <a:pt x="68" y="86"/>
                </a:lnTo>
                <a:lnTo>
                  <a:pt x="67" y="85"/>
                </a:lnTo>
                <a:lnTo>
                  <a:pt x="67" y="85"/>
                </a:lnTo>
                <a:lnTo>
                  <a:pt x="67" y="86"/>
                </a:lnTo>
                <a:lnTo>
                  <a:pt x="67" y="87"/>
                </a:lnTo>
                <a:lnTo>
                  <a:pt x="68" y="88"/>
                </a:lnTo>
                <a:lnTo>
                  <a:pt x="68" y="88"/>
                </a:lnTo>
                <a:lnTo>
                  <a:pt x="68" y="89"/>
                </a:lnTo>
                <a:lnTo>
                  <a:pt x="68" y="90"/>
                </a:lnTo>
                <a:lnTo>
                  <a:pt x="68" y="90"/>
                </a:lnTo>
                <a:lnTo>
                  <a:pt x="67" y="90"/>
                </a:lnTo>
                <a:lnTo>
                  <a:pt x="67" y="90"/>
                </a:lnTo>
                <a:lnTo>
                  <a:pt x="67" y="90"/>
                </a:lnTo>
                <a:lnTo>
                  <a:pt x="67" y="90"/>
                </a:lnTo>
                <a:lnTo>
                  <a:pt x="67" y="91"/>
                </a:lnTo>
                <a:lnTo>
                  <a:pt x="67" y="91"/>
                </a:lnTo>
                <a:lnTo>
                  <a:pt x="67" y="92"/>
                </a:lnTo>
                <a:lnTo>
                  <a:pt x="67" y="92"/>
                </a:lnTo>
                <a:lnTo>
                  <a:pt x="67" y="92"/>
                </a:lnTo>
                <a:lnTo>
                  <a:pt x="67" y="92"/>
                </a:lnTo>
                <a:lnTo>
                  <a:pt x="67" y="92"/>
                </a:lnTo>
                <a:lnTo>
                  <a:pt x="67" y="92"/>
                </a:lnTo>
                <a:lnTo>
                  <a:pt x="67" y="92"/>
                </a:lnTo>
                <a:lnTo>
                  <a:pt x="67" y="93"/>
                </a:lnTo>
                <a:lnTo>
                  <a:pt x="68" y="94"/>
                </a:lnTo>
                <a:lnTo>
                  <a:pt x="69" y="94"/>
                </a:lnTo>
                <a:lnTo>
                  <a:pt x="68" y="94"/>
                </a:lnTo>
                <a:lnTo>
                  <a:pt x="68" y="94"/>
                </a:lnTo>
                <a:lnTo>
                  <a:pt x="67" y="93"/>
                </a:lnTo>
                <a:lnTo>
                  <a:pt x="67" y="92"/>
                </a:lnTo>
                <a:lnTo>
                  <a:pt x="66" y="92"/>
                </a:lnTo>
                <a:lnTo>
                  <a:pt x="66" y="94"/>
                </a:lnTo>
                <a:lnTo>
                  <a:pt x="65" y="94"/>
                </a:lnTo>
                <a:lnTo>
                  <a:pt x="65" y="94"/>
                </a:lnTo>
                <a:lnTo>
                  <a:pt x="64" y="94"/>
                </a:lnTo>
                <a:lnTo>
                  <a:pt x="64" y="94"/>
                </a:lnTo>
                <a:lnTo>
                  <a:pt x="64" y="93"/>
                </a:lnTo>
                <a:lnTo>
                  <a:pt x="64" y="91"/>
                </a:lnTo>
                <a:lnTo>
                  <a:pt x="64" y="90"/>
                </a:lnTo>
                <a:lnTo>
                  <a:pt x="65" y="87"/>
                </a:lnTo>
                <a:lnTo>
                  <a:pt x="65" y="86"/>
                </a:lnTo>
                <a:lnTo>
                  <a:pt x="65" y="85"/>
                </a:lnTo>
                <a:lnTo>
                  <a:pt x="65" y="85"/>
                </a:lnTo>
                <a:lnTo>
                  <a:pt x="65" y="84"/>
                </a:lnTo>
                <a:lnTo>
                  <a:pt x="64" y="84"/>
                </a:lnTo>
                <a:lnTo>
                  <a:pt x="64" y="85"/>
                </a:lnTo>
                <a:lnTo>
                  <a:pt x="62" y="92"/>
                </a:lnTo>
                <a:lnTo>
                  <a:pt x="62" y="94"/>
                </a:lnTo>
                <a:lnTo>
                  <a:pt x="62" y="95"/>
                </a:lnTo>
                <a:lnTo>
                  <a:pt x="62" y="95"/>
                </a:lnTo>
                <a:lnTo>
                  <a:pt x="62" y="96"/>
                </a:lnTo>
                <a:lnTo>
                  <a:pt x="61" y="97"/>
                </a:lnTo>
                <a:lnTo>
                  <a:pt x="61" y="97"/>
                </a:lnTo>
                <a:lnTo>
                  <a:pt x="60" y="97"/>
                </a:lnTo>
                <a:lnTo>
                  <a:pt x="60" y="98"/>
                </a:lnTo>
                <a:lnTo>
                  <a:pt x="60" y="98"/>
                </a:lnTo>
                <a:lnTo>
                  <a:pt x="61" y="98"/>
                </a:lnTo>
                <a:lnTo>
                  <a:pt x="61" y="98"/>
                </a:lnTo>
                <a:lnTo>
                  <a:pt x="62" y="98"/>
                </a:lnTo>
                <a:lnTo>
                  <a:pt x="62" y="99"/>
                </a:lnTo>
                <a:lnTo>
                  <a:pt x="62" y="99"/>
                </a:lnTo>
                <a:lnTo>
                  <a:pt x="62" y="98"/>
                </a:lnTo>
                <a:lnTo>
                  <a:pt x="62" y="98"/>
                </a:lnTo>
                <a:lnTo>
                  <a:pt x="62" y="98"/>
                </a:lnTo>
                <a:lnTo>
                  <a:pt x="62" y="98"/>
                </a:lnTo>
                <a:lnTo>
                  <a:pt x="62" y="97"/>
                </a:lnTo>
                <a:lnTo>
                  <a:pt x="62" y="97"/>
                </a:lnTo>
                <a:lnTo>
                  <a:pt x="63" y="97"/>
                </a:lnTo>
                <a:lnTo>
                  <a:pt x="64" y="97"/>
                </a:lnTo>
                <a:lnTo>
                  <a:pt x="64" y="98"/>
                </a:lnTo>
                <a:lnTo>
                  <a:pt x="65" y="100"/>
                </a:lnTo>
                <a:lnTo>
                  <a:pt x="66" y="100"/>
                </a:lnTo>
                <a:lnTo>
                  <a:pt x="67" y="100"/>
                </a:lnTo>
                <a:lnTo>
                  <a:pt x="67" y="100"/>
                </a:lnTo>
                <a:lnTo>
                  <a:pt x="67" y="99"/>
                </a:lnTo>
                <a:lnTo>
                  <a:pt x="68" y="99"/>
                </a:lnTo>
                <a:lnTo>
                  <a:pt x="69" y="99"/>
                </a:lnTo>
                <a:lnTo>
                  <a:pt x="70" y="100"/>
                </a:lnTo>
                <a:lnTo>
                  <a:pt x="70" y="100"/>
                </a:lnTo>
                <a:lnTo>
                  <a:pt x="70" y="99"/>
                </a:lnTo>
                <a:lnTo>
                  <a:pt x="72" y="99"/>
                </a:lnTo>
                <a:lnTo>
                  <a:pt x="72" y="99"/>
                </a:lnTo>
                <a:lnTo>
                  <a:pt x="72" y="99"/>
                </a:lnTo>
                <a:lnTo>
                  <a:pt x="72" y="99"/>
                </a:lnTo>
                <a:lnTo>
                  <a:pt x="72" y="100"/>
                </a:lnTo>
                <a:lnTo>
                  <a:pt x="72" y="100"/>
                </a:lnTo>
                <a:lnTo>
                  <a:pt x="72" y="101"/>
                </a:lnTo>
                <a:lnTo>
                  <a:pt x="74" y="102"/>
                </a:lnTo>
                <a:lnTo>
                  <a:pt x="78" y="102"/>
                </a:lnTo>
                <a:lnTo>
                  <a:pt x="79" y="102"/>
                </a:lnTo>
                <a:lnTo>
                  <a:pt x="79" y="102"/>
                </a:lnTo>
                <a:lnTo>
                  <a:pt x="79" y="104"/>
                </a:lnTo>
                <a:lnTo>
                  <a:pt x="79" y="104"/>
                </a:lnTo>
                <a:lnTo>
                  <a:pt x="80" y="104"/>
                </a:lnTo>
                <a:lnTo>
                  <a:pt x="82" y="107"/>
                </a:lnTo>
                <a:lnTo>
                  <a:pt x="82" y="107"/>
                </a:lnTo>
                <a:lnTo>
                  <a:pt x="83" y="108"/>
                </a:lnTo>
                <a:lnTo>
                  <a:pt x="84" y="108"/>
                </a:lnTo>
                <a:lnTo>
                  <a:pt x="85" y="107"/>
                </a:lnTo>
                <a:lnTo>
                  <a:pt x="86" y="107"/>
                </a:lnTo>
                <a:lnTo>
                  <a:pt x="85" y="108"/>
                </a:lnTo>
                <a:lnTo>
                  <a:pt x="84" y="109"/>
                </a:lnTo>
                <a:lnTo>
                  <a:pt x="84" y="109"/>
                </a:lnTo>
                <a:lnTo>
                  <a:pt x="82" y="108"/>
                </a:lnTo>
                <a:lnTo>
                  <a:pt x="79" y="107"/>
                </a:lnTo>
                <a:lnTo>
                  <a:pt x="79" y="106"/>
                </a:lnTo>
                <a:lnTo>
                  <a:pt x="79" y="106"/>
                </a:lnTo>
                <a:lnTo>
                  <a:pt x="77" y="104"/>
                </a:lnTo>
                <a:lnTo>
                  <a:pt x="77" y="104"/>
                </a:lnTo>
                <a:lnTo>
                  <a:pt x="77" y="103"/>
                </a:lnTo>
                <a:lnTo>
                  <a:pt x="77" y="103"/>
                </a:lnTo>
                <a:lnTo>
                  <a:pt x="76" y="103"/>
                </a:lnTo>
                <a:lnTo>
                  <a:pt x="75" y="104"/>
                </a:lnTo>
                <a:lnTo>
                  <a:pt x="74" y="104"/>
                </a:lnTo>
                <a:lnTo>
                  <a:pt x="74" y="104"/>
                </a:lnTo>
                <a:lnTo>
                  <a:pt x="73" y="104"/>
                </a:lnTo>
                <a:lnTo>
                  <a:pt x="73" y="104"/>
                </a:lnTo>
                <a:lnTo>
                  <a:pt x="74" y="104"/>
                </a:lnTo>
                <a:lnTo>
                  <a:pt x="73" y="104"/>
                </a:lnTo>
                <a:lnTo>
                  <a:pt x="70" y="104"/>
                </a:lnTo>
                <a:lnTo>
                  <a:pt x="70" y="104"/>
                </a:lnTo>
                <a:lnTo>
                  <a:pt x="70" y="104"/>
                </a:lnTo>
                <a:lnTo>
                  <a:pt x="69" y="103"/>
                </a:lnTo>
                <a:lnTo>
                  <a:pt x="69" y="102"/>
                </a:lnTo>
                <a:lnTo>
                  <a:pt x="68" y="103"/>
                </a:lnTo>
                <a:lnTo>
                  <a:pt x="68" y="103"/>
                </a:lnTo>
                <a:lnTo>
                  <a:pt x="67" y="103"/>
                </a:lnTo>
                <a:lnTo>
                  <a:pt x="66" y="103"/>
                </a:lnTo>
                <a:lnTo>
                  <a:pt x="66" y="103"/>
                </a:lnTo>
                <a:lnTo>
                  <a:pt x="67" y="104"/>
                </a:lnTo>
                <a:lnTo>
                  <a:pt x="67" y="104"/>
                </a:lnTo>
                <a:lnTo>
                  <a:pt x="67" y="104"/>
                </a:lnTo>
                <a:lnTo>
                  <a:pt x="67" y="104"/>
                </a:lnTo>
                <a:lnTo>
                  <a:pt x="68" y="104"/>
                </a:lnTo>
                <a:lnTo>
                  <a:pt x="68" y="105"/>
                </a:lnTo>
                <a:lnTo>
                  <a:pt x="68" y="105"/>
                </a:lnTo>
                <a:lnTo>
                  <a:pt x="67" y="105"/>
                </a:lnTo>
                <a:lnTo>
                  <a:pt x="67" y="106"/>
                </a:lnTo>
                <a:lnTo>
                  <a:pt x="67" y="106"/>
                </a:lnTo>
                <a:lnTo>
                  <a:pt x="67" y="106"/>
                </a:lnTo>
                <a:lnTo>
                  <a:pt x="67" y="106"/>
                </a:lnTo>
                <a:lnTo>
                  <a:pt x="67" y="105"/>
                </a:lnTo>
                <a:lnTo>
                  <a:pt x="67" y="105"/>
                </a:lnTo>
                <a:lnTo>
                  <a:pt x="67" y="104"/>
                </a:lnTo>
                <a:lnTo>
                  <a:pt x="67" y="104"/>
                </a:lnTo>
                <a:lnTo>
                  <a:pt x="65" y="104"/>
                </a:lnTo>
                <a:lnTo>
                  <a:pt x="65" y="104"/>
                </a:lnTo>
                <a:lnTo>
                  <a:pt x="65" y="103"/>
                </a:lnTo>
                <a:lnTo>
                  <a:pt x="64" y="102"/>
                </a:lnTo>
                <a:lnTo>
                  <a:pt x="63" y="102"/>
                </a:lnTo>
                <a:lnTo>
                  <a:pt x="62" y="101"/>
                </a:lnTo>
                <a:lnTo>
                  <a:pt x="62" y="101"/>
                </a:lnTo>
                <a:lnTo>
                  <a:pt x="63" y="101"/>
                </a:lnTo>
                <a:lnTo>
                  <a:pt x="63" y="100"/>
                </a:lnTo>
                <a:lnTo>
                  <a:pt x="62" y="101"/>
                </a:lnTo>
                <a:lnTo>
                  <a:pt x="62" y="102"/>
                </a:lnTo>
                <a:lnTo>
                  <a:pt x="63" y="105"/>
                </a:lnTo>
                <a:lnTo>
                  <a:pt x="63" y="106"/>
                </a:lnTo>
                <a:lnTo>
                  <a:pt x="63" y="107"/>
                </a:lnTo>
                <a:lnTo>
                  <a:pt x="63" y="108"/>
                </a:lnTo>
                <a:lnTo>
                  <a:pt x="62" y="109"/>
                </a:lnTo>
                <a:lnTo>
                  <a:pt x="62" y="110"/>
                </a:lnTo>
                <a:lnTo>
                  <a:pt x="62" y="110"/>
                </a:lnTo>
                <a:lnTo>
                  <a:pt x="62" y="111"/>
                </a:lnTo>
                <a:lnTo>
                  <a:pt x="61" y="111"/>
                </a:lnTo>
                <a:lnTo>
                  <a:pt x="61" y="111"/>
                </a:lnTo>
                <a:lnTo>
                  <a:pt x="60" y="111"/>
                </a:lnTo>
                <a:lnTo>
                  <a:pt x="60" y="111"/>
                </a:lnTo>
                <a:lnTo>
                  <a:pt x="60" y="112"/>
                </a:lnTo>
                <a:lnTo>
                  <a:pt x="60" y="114"/>
                </a:lnTo>
                <a:lnTo>
                  <a:pt x="60" y="114"/>
                </a:lnTo>
                <a:lnTo>
                  <a:pt x="60" y="116"/>
                </a:lnTo>
                <a:lnTo>
                  <a:pt x="60" y="117"/>
                </a:lnTo>
                <a:lnTo>
                  <a:pt x="58" y="118"/>
                </a:lnTo>
                <a:lnTo>
                  <a:pt x="59" y="119"/>
                </a:lnTo>
                <a:lnTo>
                  <a:pt x="60" y="120"/>
                </a:lnTo>
                <a:lnTo>
                  <a:pt x="60" y="121"/>
                </a:lnTo>
                <a:lnTo>
                  <a:pt x="59" y="122"/>
                </a:lnTo>
                <a:lnTo>
                  <a:pt x="60" y="122"/>
                </a:lnTo>
                <a:lnTo>
                  <a:pt x="60" y="122"/>
                </a:lnTo>
                <a:lnTo>
                  <a:pt x="60" y="121"/>
                </a:lnTo>
                <a:lnTo>
                  <a:pt x="60" y="121"/>
                </a:lnTo>
                <a:lnTo>
                  <a:pt x="61" y="122"/>
                </a:lnTo>
                <a:lnTo>
                  <a:pt x="61" y="121"/>
                </a:lnTo>
                <a:lnTo>
                  <a:pt x="61" y="121"/>
                </a:lnTo>
                <a:lnTo>
                  <a:pt x="61" y="121"/>
                </a:lnTo>
                <a:lnTo>
                  <a:pt x="62" y="121"/>
                </a:lnTo>
                <a:lnTo>
                  <a:pt x="61" y="122"/>
                </a:lnTo>
                <a:lnTo>
                  <a:pt x="61" y="122"/>
                </a:lnTo>
                <a:lnTo>
                  <a:pt x="60" y="122"/>
                </a:lnTo>
                <a:lnTo>
                  <a:pt x="60" y="123"/>
                </a:lnTo>
                <a:lnTo>
                  <a:pt x="60" y="123"/>
                </a:lnTo>
                <a:lnTo>
                  <a:pt x="59" y="123"/>
                </a:lnTo>
                <a:lnTo>
                  <a:pt x="59" y="124"/>
                </a:lnTo>
                <a:lnTo>
                  <a:pt x="58" y="126"/>
                </a:lnTo>
                <a:lnTo>
                  <a:pt x="58" y="126"/>
                </a:lnTo>
                <a:lnTo>
                  <a:pt x="58" y="126"/>
                </a:lnTo>
                <a:lnTo>
                  <a:pt x="59" y="127"/>
                </a:lnTo>
                <a:lnTo>
                  <a:pt x="60" y="127"/>
                </a:lnTo>
                <a:lnTo>
                  <a:pt x="60" y="128"/>
                </a:lnTo>
                <a:lnTo>
                  <a:pt x="59" y="128"/>
                </a:lnTo>
                <a:lnTo>
                  <a:pt x="60" y="129"/>
                </a:lnTo>
                <a:lnTo>
                  <a:pt x="60" y="129"/>
                </a:lnTo>
                <a:lnTo>
                  <a:pt x="60" y="130"/>
                </a:lnTo>
                <a:lnTo>
                  <a:pt x="60" y="130"/>
                </a:lnTo>
                <a:lnTo>
                  <a:pt x="59" y="130"/>
                </a:lnTo>
                <a:lnTo>
                  <a:pt x="59" y="130"/>
                </a:lnTo>
                <a:lnTo>
                  <a:pt x="59" y="130"/>
                </a:lnTo>
                <a:lnTo>
                  <a:pt x="58" y="130"/>
                </a:lnTo>
                <a:lnTo>
                  <a:pt x="58" y="129"/>
                </a:lnTo>
                <a:lnTo>
                  <a:pt x="58" y="128"/>
                </a:lnTo>
                <a:lnTo>
                  <a:pt x="58" y="126"/>
                </a:lnTo>
                <a:lnTo>
                  <a:pt x="58" y="127"/>
                </a:lnTo>
                <a:lnTo>
                  <a:pt x="58" y="128"/>
                </a:lnTo>
                <a:lnTo>
                  <a:pt x="57" y="129"/>
                </a:lnTo>
                <a:lnTo>
                  <a:pt x="57" y="130"/>
                </a:lnTo>
                <a:lnTo>
                  <a:pt x="57" y="131"/>
                </a:lnTo>
                <a:lnTo>
                  <a:pt x="58" y="132"/>
                </a:lnTo>
                <a:lnTo>
                  <a:pt x="58" y="133"/>
                </a:lnTo>
                <a:lnTo>
                  <a:pt x="57" y="133"/>
                </a:lnTo>
                <a:lnTo>
                  <a:pt x="56" y="133"/>
                </a:lnTo>
                <a:lnTo>
                  <a:pt x="57" y="133"/>
                </a:lnTo>
                <a:lnTo>
                  <a:pt x="57" y="132"/>
                </a:lnTo>
                <a:lnTo>
                  <a:pt x="57" y="132"/>
                </a:lnTo>
                <a:lnTo>
                  <a:pt x="56" y="132"/>
                </a:lnTo>
                <a:lnTo>
                  <a:pt x="56" y="133"/>
                </a:lnTo>
                <a:lnTo>
                  <a:pt x="56" y="133"/>
                </a:lnTo>
                <a:lnTo>
                  <a:pt x="56" y="133"/>
                </a:lnTo>
                <a:lnTo>
                  <a:pt x="55" y="134"/>
                </a:lnTo>
                <a:lnTo>
                  <a:pt x="55" y="135"/>
                </a:lnTo>
                <a:lnTo>
                  <a:pt x="55" y="135"/>
                </a:lnTo>
                <a:lnTo>
                  <a:pt x="55" y="135"/>
                </a:lnTo>
                <a:lnTo>
                  <a:pt x="55" y="135"/>
                </a:lnTo>
                <a:lnTo>
                  <a:pt x="55" y="135"/>
                </a:lnTo>
                <a:lnTo>
                  <a:pt x="55" y="135"/>
                </a:lnTo>
                <a:lnTo>
                  <a:pt x="55" y="137"/>
                </a:lnTo>
                <a:lnTo>
                  <a:pt x="55" y="138"/>
                </a:lnTo>
                <a:lnTo>
                  <a:pt x="55" y="138"/>
                </a:lnTo>
                <a:lnTo>
                  <a:pt x="55" y="138"/>
                </a:lnTo>
                <a:lnTo>
                  <a:pt x="55" y="138"/>
                </a:lnTo>
                <a:lnTo>
                  <a:pt x="55" y="138"/>
                </a:lnTo>
                <a:lnTo>
                  <a:pt x="55" y="138"/>
                </a:lnTo>
                <a:lnTo>
                  <a:pt x="54" y="140"/>
                </a:lnTo>
                <a:lnTo>
                  <a:pt x="54" y="140"/>
                </a:lnTo>
                <a:lnTo>
                  <a:pt x="54" y="140"/>
                </a:lnTo>
                <a:lnTo>
                  <a:pt x="54" y="142"/>
                </a:lnTo>
                <a:lnTo>
                  <a:pt x="54" y="142"/>
                </a:lnTo>
                <a:lnTo>
                  <a:pt x="53" y="143"/>
                </a:lnTo>
                <a:lnTo>
                  <a:pt x="53" y="144"/>
                </a:lnTo>
                <a:lnTo>
                  <a:pt x="53" y="145"/>
                </a:lnTo>
                <a:lnTo>
                  <a:pt x="52" y="145"/>
                </a:lnTo>
                <a:lnTo>
                  <a:pt x="52" y="146"/>
                </a:lnTo>
                <a:lnTo>
                  <a:pt x="52" y="146"/>
                </a:lnTo>
                <a:lnTo>
                  <a:pt x="51" y="148"/>
                </a:lnTo>
                <a:lnTo>
                  <a:pt x="51" y="149"/>
                </a:lnTo>
                <a:lnTo>
                  <a:pt x="50" y="150"/>
                </a:lnTo>
                <a:lnTo>
                  <a:pt x="50" y="150"/>
                </a:lnTo>
                <a:lnTo>
                  <a:pt x="50" y="150"/>
                </a:lnTo>
                <a:lnTo>
                  <a:pt x="50" y="151"/>
                </a:lnTo>
                <a:lnTo>
                  <a:pt x="50" y="151"/>
                </a:lnTo>
                <a:lnTo>
                  <a:pt x="50" y="152"/>
                </a:lnTo>
                <a:lnTo>
                  <a:pt x="50" y="152"/>
                </a:lnTo>
                <a:lnTo>
                  <a:pt x="50" y="152"/>
                </a:lnTo>
                <a:lnTo>
                  <a:pt x="49" y="153"/>
                </a:lnTo>
                <a:lnTo>
                  <a:pt x="48" y="154"/>
                </a:lnTo>
                <a:lnTo>
                  <a:pt x="48" y="155"/>
                </a:lnTo>
                <a:lnTo>
                  <a:pt x="48" y="157"/>
                </a:lnTo>
                <a:lnTo>
                  <a:pt x="48" y="157"/>
                </a:lnTo>
                <a:lnTo>
                  <a:pt x="48" y="158"/>
                </a:lnTo>
                <a:lnTo>
                  <a:pt x="47" y="160"/>
                </a:lnTo>
                <a:lnTo>
                  <a:pt x="47" y="161"/>
                </a:lnTo>
                <a:lnTo>
                  <a:pt x="47" y="161"/>
                </a:lnTo>
                <a:lnTo>
                  <a:pt x="47" y="162"/>
                </a:lnTo>
                <a:lnTo>
                  <a:pt x="47" y="162"/>
                </a:lnTo>
                <a:lnTo>
                  <a:pt x="47" y="162"/>
                </a:lnTo>
                <a:lnTo>
                  <a:pt x="48" y="162"/>
                </a:lnTo>
                <a:lnTo>
                  <a:pt x="48" y="162"/>
                </a:lnTo>
                <a:lnTo>
                  <a:pt x="48" y="162"/>
                </a:lnTo>
                <a:lnTo>
                  <a:pt x="48" y="163"/>
                </a:lnTo>
                <a:lnTo>
                  <a:pt x="48" y="164"/>
                </a:lnTo>
                <a:lnTo>
                  <a:pt x="48" y="163"/>
                </a:lnTo>
                <a:lnTo>
                  <a:pt x="47" y="163"/>
                </a:lnTo>
                <a:lnTo>
                  <a:pt x="47" y="163"/>
                </a:lnTo>
                <a:lnTo>
                  <a:pt x="45" y="167"/>
                </a:lnTo>
                <a:lnTo>
                  <a:pt x="45" y="169"/>
                </a:lnTo>
                <a:lnTo>
                  <a:pt x="45" y="169"/>
                </a:lnTo>
                <a:lnTo>
                  <a:pt x="45" y="169"/>
                </a:lnTo>
                <a:lnTo>
                  <a:pt x="46" y="169"/>
                </a:lnTo>
                <a:lnTo>
                  <a:pt x="46" y="170"/>
                </a:lnTo>
                <a:lnTo>
                  <a:pt x="46" y="171"/>
                </a:lnTo>
                <a:lnTo>
                  <a:pt x="46" y="170"/>
                </a:lnTo>
                <a:lnTo>
                  <a:pt x="45" y="170"/>
                </a:lnTo>
                <a:lnTo>
                  <a:pt x="44" y="171"/>
                </a:lnTo>
                <a:lnTo>
                  <a:pt x="44" y="171"/>
                </a:lnTo>
                <a:lnTo>
                  <a:pt x="43" y="174"/>
                </a:lnTo>
                <a:lnTo>
                  <a:pt x="43" y="174"/>
                </a:lnTo>
                <a:lnTo>
                  <a:pt x="43" y="174"/>
                </a:lnTo>
                <a:lnTo>
                  <a:pt x="43" y="174"/>
                </a:lnTo>
                <a:lnTo>
                  <a:pt x="43" y="174"/>
                </a:lnTo>
                <a:lnTo>
                  <a:pt x="43" y="175"/>
                </a:lnTo>
                <a:lnTo>
                  <a:pt x="43" y="175"/>
                </a:lnTo>
                <a:lnTo>
                  <a:pt x="42" y="176"/>
                </a:lnTo>
                <a:lnTo>
                  <a:pt x="41" y="179"/>
                </a:lnTo>
                <a:lnTo>
                  <a:pt x="41" y="182"/>
                </a:lnTo>
                <a:lnTo>
                  <a:pt x="40" y="183"/>
                </a:lnTo>
                <a:lnTo>
                  <a:pt x="40" y="183"/>
                </a:lnTo>
                <a:lnTo>
                  <a:pt x="40" y="184"/>
                </a:lnTo>
                <a:lnTo>
                  <a:pt x="40" y="185"/>
                </a:lnTo>
                <a:lnTo>
                  <a:pt x="40" y="186"/>
                </a:lnTo>
                <a:lnTo>
                  <a:pt x="40" y="186"/>
                </a:lnTo>
                <a:lnTo>
                  <a:pt x="39" y="186"/>
                </a:lnTo>
                <a:lnTo>
                  <a:pt x="39" y="186"/>
                </a:lnTo>
                <a:lnTo>
                  <a:pt x="39" y="187"/>
                </a:lnTo>
                <a:lnTo>
                  <a:pt x="38" y="188"/>
                </a:lnTo>
                <a:lnTo>
                  <a:pt x="38" y="189"/>
                </a:lnTo>
                <a:lnTo>
                  <a:pt x="38" y="191"/>
                </a:lnTo>
                <a:lnTo>
                  <a:pt x="36" y="195"/>
                </a:lnTo>
                <a:lnTo>
                  <a:pt x="35" y="197"/>
                </a:lnTo>
                <a:lnTo>
                  <a:pt x="35" y="198"/>
                </a:lnTo>
                <a:lnTo>
                  <a:pt x="35" y="198"/>
                </a:lnTo>
                <a:lnTo>
                  <a:pt x="36" y="198"/>
                </a:lnTo>
                <a:lnTo>
                  <a:pt x="36" y="197"/>
                </a:lnTo>
                <a:lnTo>
                  <a:pt x="36" y="196"/>
                </a:lnTo>
                <a:lnTo>
                  <a:pt x="37" y="196"/>
                </a:lnTo>
                <a:lnTo>
                  <a:pt x="38" y="197"/>
                </a:lnTo>
                <a:lnTo>
                  <a:pt x="38" y="198"/>
                </a:lnTo>
                <a:lnTo>
                  <a:pt x="38" y="198"/>
                </a:lnTo>
                <a:lnTo>
                  <a:pt x="38" y="198"/>
                </a:lnTo>
                <a:lnTo>
                  <a:pt x="37" y="198"/>
                </a:lnTo>
                <a:lnTo>
                  <a:pt x="37" y="198"/>
                </a:lnTo>
                <a:lnTo>
                  <a:pt x="37" y="198"/>
                </a:lnTo>
                <a:lnTo>
                  <a:pt x="37" y="197"/>
                </a:lnTo>
                <a:lnTo>
                  <a:pt x="37" y="197"/>
                </a:lnTo>
                <a:lnTo>
                  <a:pt x="36" y="197"/>
                </a:lnTo>
                <a:lnTo>
                  <a:pt x="36" y="198"/>
                </a:lnTo>
                <a:lnTo>
                  <a:pt x="36" y="198"/>
                </a:lnTo>
                <a:lnTo>
                  <a:pt x="36" y="198"/>
                </a:lnTo>
                <a:lnTo>
                  <a:pt x="35" y="198"/>
                </a:lnTo>
                <a:lnTo>
                  <a:pt x="34" y="199"/>
                </a:lnTo>
                <a:lnTo>
                  <a:pt x="34" y="200"/>
                </a:lnTo>
                <a:lnTo>
                  <a:pt x="34" y="200"/>
                </a:lnTo>
                <a:lnTo>
                  <a:pt x="33" y="202"/>
                </a:lnTo>
                <a:lnTo>
                  <a:pt x="32" y="203"/>
                </a:lnTo>
                <a:lnTo>
                  <a:pt x="32" y="203"/>
                </a:lnTo>
                <a:lnTo>
                  <a:pt x="29" y="208"/>
                </a:lnTo>
                <a:lnTo>
                  <a:pt x="29" y="209"/>
                </a:lnTo>
                <a:lnTo>
                  <a:pt x="29" y="210"/>
                </a:lnTo>
                <a:lnTo>
                  <a:pt x="29" y="208"/>
                </a:lnTo>
                <a:lnTo>
                  <a:pt x="31" y="208"/>
                </a:lnTo>
                <a:lnTo>
                  <a:pt x="32" y="206"/>
                </a:lnTo>
                <a:lnTo>
                  <a:pt x="34" y="206"/>
                </a:lnTo>
                <a:lnTo>
                  <a:pt x="33" y="207"/>
                </a:lnTo>
                <a:lnTo>
                  <a:pt x="33" y="208"/>
                </a:lnTo>
                <a:lnTo>
                  <a:pt x="33" y="208"/>
                </a:lnTo>
                <a:lnTo>
                  <a:pt x="33" y="208"/>
                </a:lnTo>
                <a:lnTo>
                  <a:pt x="33" y="208"/>
                </a:lnTo>
                <a:lnTo>
                  <a:pt x="33" y="209"/>
                </a:lnTo>
                <a:lnTo>
                  <a:pt x="34" y="210"/>
                </a:lnTo>
                <a:lnTo>
                  <a:pt x="34" y="211"/>
                </a:lnTo>
                <a:lnTo>
                  <a:pt x="33" y="210"/>
                </a:lnTo>
                <a:lnTo>
                  <a:pt x="32" y="210"/>
                </a:lnTo>
                <a:lnTo>
                  <a:pt x="31" y="210"/>
                </a:lnTo>
                <a:lnTo>
                  <a:pt x="31" y="209"/>
                </a:lnTo>
                <a:lnTo>
                  <a:pt x="32" y="208"/>
                </a:lnTo>
                <a:lnTo>
                  <a:pt x="32" y="208"/>
                </a:lnTo>
                <a:lnTo>
                  <a:pt x="31" y="208"/>
                </a:lnTo>
                <a:lnTo>
                  <a:pt x="31" y="208"/>
                </a:lnTo>
                <a:lnTo>
                  <a:pt x="30" y="209"/>
                </a:lnTo>
                <a:lnTo>
                  <a:pt x="29" y="210"/>
                </a:lnTo>
                <a:lnTo>
                  <a:pt x="29" y="210"/>
                </a:lnTo>
                <a:lnTo>
                  <a:pt x="29" y="210"/>
                </a:lnTo>
                <a:lnTo>
                  <a:pt x="29" y="211"/>
                </a:lnTo>
                <a:lnTo>
                  <a:pt x="29" y="211"/>
                </a:lnTo>
                <a:lnTo>
                  <a:pt x="29" y="210"/>
                </a:lnTo>
                <a:lnTo>
                  <a:pt x="29" y="211"/>
                </a:lnTo>
                <a:lnTo>
                  <a:pt x="29" y="212"/>
                </a:lnTo>
                <a:lnTo>
                  <a:pt x="29" y="212"/>
                </a:lnTo>
                <a:lnTo>
                  <a:pt x="28" y="212"/>
                </a:lnTo>
                <a:lnTo>
                  <a:pt x="28" y="212"/>
                </a:lnTo>
                <a:lnTo>
                  <a:pt x="28" y="210"/>
                </a:lnTo>
                <a:lnTo>
                  <a:pt x="28" y="210"/>
                </a:lnTo>
                <a:lnTo>
                  <a:pt x="27" y="210"/>
                </a:lnTo>
                <a:lnTo>
                  <a:pt x="26" y="210"/>
                </a:lnTo>
                <a:lnTo>
                  <a:pt x="26" y="210"/>
                </a:lnTo>
                <a:lnTo>
                  <a:pt x="26" y="211"/>
                </a:lnTo>
                <a:lnTo>
                  <a:pt x="26" y="211"/>
                </a:lnTo>
                <a:lnTo>
                  <a:pt x="26" y="212"/>
                </a:lnTo>
                <a:lnTo>
                  <a:pt x="26" y="213"/>
                </a:lnTo>
                <a:lnTo>
                  <a:pt x="23" y="219"/>
                </a:lnTo>
                <a:lnTo>
                  <a:pt x="22" y="220"/>
                </a:lnTo>
                <a:lnTo>
                  <a:pt x="22" y="221"/>
                </a:lnTo>
                <a:lnTo>
                  <a:pt x="22" y="222"/>
                </a:lnTo>
                <a:lnTo>
                  <a:pt x="22" y="222"/>
                </a:lnTo>
                <a:lnTo>
                  <a:pt x="21" y="223"/>
                </a:lnTo>
                <a:lnTo>
                  <a:pt x="21" y="223"/>
                </a:lnTo>
                <a:lnTo>
                  <a:pt x="19" y="225"/>
                </a:lnTo>
                <a:lnTo>
                  <a:pt x="17" y="229"/>
                </a:lnTo>
                <a:lnTo>
                  <a:pt x="16" y="229"/>
                </a:lnTo>
                <a:lnTo>
                  <a:pt x="17" y="229"/>
                </a:lnTo>
                <a:lnTo>
                  <a:pt x="17" y="230"/>
                </a:lnTo>
                <a:lnTo>
                  <a:pt x="17" y="230"/>
                </a:lnTo>
                <a:lnTo>
                  <a:pt x="17" y="233"/>
                </a:lnTo>
                <a:lnTo>
                  <a:pt x="17" y="233"/>
                </a:lnTo>
                <a:lnTo>
                  <a:pt x="17" y="233"/>
                </a:lnTo>
                <a:lnTo>
                  <a:pt x="18" y="234"/>
                </a:lnTo>
                <a:lnTo>
                  <a:pt x="18" y="235"/>
                </a:lnTo>
                <a:lnTo>
                  <a:pt x="18" y="236"/>
                </a:lnTo>
                <a:lnTo>
                  <a:pt x="19" y="236"/>
                </a:lnTo>
                <a:lnTo>
                  <a:pt x="19" y="236"/>
                </a:lnTo>
                <a:lnTo>
                  <a:pt x="19" y="236"/>
                </a:lnTo>
                <a:lnTo>
                  <a:pt x="19" y="237"/>
                </a:lnTo>
                <a:lnTo>
                  <a:pt x="19" y="239"/>
                </a:lnTo>
                <a:lnTo>
                  <a:pt x="19" y="241"/>
                </a:lnTo>
                <a:lnTo>
                  <a:pt x="18" y="242"/>
                </a:lnTo>
                <a:lnTo>
                  <a:pt x="18" y="242"/>
                </a:lnTo>
                <a:lnTo>
                  <a:pt x="17" y="244"/>
                </a:lnTo>
                <a:lnTo>
                  <a:pt x="17" y="244"/>
                </a:lnTo>
                <a:lnTo>
                  <a:pt x="17" y="245"/>
                </a:lnTo>
                <a:lnTo>
                  <a:pt x="17" y="246"/>
                </a:lnTo>
                <a:lnTo>
                  <a:pt x="17" y="247"/>
                </a:lnTo>
                <a:lnTo>
                  <a:pt x="17" y="248"/>
                </a:lnTo>
                <a:lnTo>
                  <a:pt x="16" y="248"/>
                </a:lnTo>
                <a:lnTo>
                  <a:pt x="16" y="249"/>
                </a:lnTo>
                <a:lnTo>
                  <a:pt x="16" y="249"/>
                </a:lnTo>
                <a:lnTo>
                  <a:pt x="15" y="249"/>
                </a:lnTo>
                <a:lnTo>
                  <a:pt x="15" y="250"/>
                </a:lnTo>
                <a:lnTo>
                  <a:pt x="16" y="250"/>
                </a:lnTo>
                <a:lnTo>
                  <a:pt x="16" y="251"/>
                </a:lnTo>
                <a:lnTo>
                  <a:pt x="16" y="252"/>
                </a:lnTo>
                <a:lnTo>
                  <a:pt x="16" y="253"/>
                </a:lnTo>
                <a:lnTo>
                  <a:pt x="15" y="253"/>
                </a:lnTo>
                <a:lnTo>
                  <a:pt x="16" y="253"/>
                </a:lnTo>
                <a:lnTo>
                  <a:pt x="16" y="255"/>
                </a:lnTo>
                <a:lnTo>
                  <a:pt x="16" y="259"/>
                </a:lnTo>
                <a:lnTo>
                  <a:pt x="16" y="259"/>
                </a:lnTo>
                <a:lnTo>
                  <a:pt x="17" y="260"/>
                </a:lnTo>
                <a:lnTo>
                  <a:pt x="17" y="262"/>
                </a:lnTo>
                <a:lnTo>
                  <a:pt x="19" y="263"/>
                </a:lnTo>
                <a:lnTo>
                  <a:pt x="19" y="264"/>
                </a:lnTo>
                <a:lnTo>
                  <a:pt x="19" y="265"/>
                </a:lnTo>
                <a:lnTo>
                  <a:pt x="19" y="265"/>
                </a:lnTo>
                <a:lnTo>
                  <a:pt x="19" y="266"/>
                </a:lnTo>
                <a:lnTo>
                  <a:pt x="19" y="270"/>
                </a:lnTo>
                <a:lnTo>
                  <a:pt x="18" y="270"/>
                </a:lnTo>
                <a:lnTo>
                  <a:pt x="17" y="272"/>
                </a:lnTo>
                <a:lnTo>
                  <a:pt x="16" y="273"/>
                </a:lnTo>
                <a:lnTo>
                  <a:pt x="16" y="273"/>
                </a:lnTo>
                <a:lnTo>
                  <a:pt x="17" y="273"/>
                </a:lnTo>
                <a:lnTo>
                  <a:pt x="18" y="275"/>
                </a:lnTo>
                <a:lnTo>
                  <a:pt x="19" y="276"/>
                </a:lnTo>
                <a:lnTo>
                  <a:pt x="19" y="277"/>
                </a:lnTo>
                <a:lnTo>
                  <a:pt x="19" y="278"/>
                </a:lnTo>
                <a:lnTo>
                  <a:pt x="19" y="279"/>
                </a:lnTo>
                <a:lnTo>
                  <a:pt x="19" y="280"/>
                </a:lnTo>
                <a:lnTo>
                  <a:pt x="19" y="280"/>
                </a:lnTo>
                <a:lnTo>
                  <a:pt x="19" y="281"/>
                </a:lnTo>
                <a:lnTo>
                  <a:pt x="19" y="282"/>
                </a:lnTo>
                <a:lnTo>
                  <a:pt x="19" y="282"/>
                </a:lnTo>
                <a:lnTo>
                  <a:pt x="19" y="282"/>
                </a:lnTo>
                <a:lnTo>
                  <a:pt x="19" y="283"/>
                </a:lnTo>
                <a:lnTo>
                  <a:pt x="19" y="283"/>
                </a:lnTo>
                <a:lnTo>
                  <a:pt x="20" y="283"/>
                </a:lnTo>
                <a:lnTo>
                  <a:pt x="19" y="284"/>
                </a:lnTo>
                <a:lnTo>
                  <a:pt x="19" y="285"/>
                </a:lnTo>
                <a:lnTo>
                  <a:pt x="19" y="288"/>
                </a:lnTo>
                <a:lnTo>
                  <a:pt x="19" y="289"/>
                </a:lnTo>
                <a:lnTo>
                  <a:pt x="17" y="291"/>
                </a:lnTo>
                <a:lnTo>
                  <a:pt x="17" y="293"/>
                </a:lnTo>
                <a:lnTo>
                  <a:pt x="16" y="296"/>
                </a:lnTo>
                <a:lnTo>
                  <a:pt x="14" y="297"/>
                </a:lnTo>
                <a:lnTo>
                  <a:pt x="14" y="299"/>
                </a:lnTo>
                <a:lnTo>
                  <a:pt x="14" y="299"/>
                </a:lnTo>
                <a:lnTo>
                  <a:pt x="13" y="299"/>
                </a:lnTo>
                <a:lnTo>
                  <a:pt x="13" y="300"/>
                </a:lnTo>
                <a:lnTo>
                  <a:pt x="13" y="301"/>
                </a:lnTo>
                <a:lnTo>
                  <a:pt x="13" y="301"/>
                </a:lnTo>
                <a:lnTo>
                  <a:pt x="14" y="303"/>
                </a:lnTo>
                <a:lnTo>
                  <a:pt x="14" y="304"/>
                </a:lnTo>
                <a:lnTo>
                  <a:pt x="14" y="305"/>
                </a:lnTo>
                <a:lnTo>
                  <a:pt x="10" y="311"/>
                </a:lnTo>
                <a:lnTo>
                  <a:pt x="9" y="312"/>
                </a:lnTo>
                <a:lnTo>
                  <a:pt x="8" y="313"/>
                </a:lnTo>
                <a:lnTo>
                  <a:pt x="9" y="313"/>
                </a:lnTo>
                <a:lnTo>
                  <a:pt x="10" y="312"/>
                </a:lnTo>
                <a:lnTo>
                  <a:pt x="11" y="310"/>
                </a:lnTo>
                <a:lnTo>
                  <a:pt x="12" y="310"/>
                </a:lnTo>
                <a:lnTo>
                  <a:pt x="12" y="311"/>
                </a:lnTo>
                <a:lnTo>
                  <a:pt x="13" y="311"/>
                </a:lnTo>
                <a:lnTo>
                  <a:pt x="13" y="311"/>
                </a:lnTo>
                <a:lnTo>
                  <a:pt x="13" y="311"/>
                </a:lnTo>
                <a:lnTo>
                  <a:pt x="12" y="311"/>
                </a:lnTo>
                <a:lnTo>
                  <a:pt x="12" y="312"/>
                </a:lnTo>
                <a:lnTo>
                  <a:pt x="12" y="312"/>
                </a:lnTo>
                <a:lnTo>
                  <a:pt x="10" y="312"/>
                </a:lnTo>
                <a:lnTo>
                  <a:pt x="10" y="312"/>
                </a:lnTo>
                <a:lnTo>
                  <a:pt x="9" y="313"/>
                </a:lnTo>
                <a:lnTo>
                  <a:pt x="8" y="314"/>
                </a:lnTo>
                <a:lnTo>
                  <a:pt x="8" y="316"/>
                </a:lnTo>
                <a:lnTo>
                  <a:pt x="7" y="316"/>
                </a:lnTo>
                <a:lnTo>
                  <a:pt x="7" y="316"/>
                </a:lnTo>
                <a:lnTo>
                  <a:pt x="7" y="315"/>
                </a:lnTo>
                <a:lnTo>
                  <a:pt x="7" y="315"/>
                </a:lnTo>
                <a:lnTo>
                  <a:pt x="7" y="314"/>
                </a:lnTo>
                <a:lnTo>
                  <a:pt x="7" y="314"/>
                </a:lnTo>
                <a:lnTo>
                  <a:pt x="6" y="315"/>
                </a:lnTo>
                <a:lnTo>
                  <a:pt x="5" y="316"/>
                </a:lnTo>
                <a:lnTo>
                  <a:pt x="5" y="317"/>
                </a:lnTo>
                <a:lnTo>
                  <a:pt x="5" y="317"/>
                </a:lnTo>
                <a:lnTo>
                  <a:pt x="5" y="318"/>
                </a:lnTo>
                <a:lnTo>
                  <a:pt x="5" y="318"/>
                </a:lnTo>
                <a:lnTo>
                  <a:pt x="5" y="318"/>
                </a:lnTo>
                <a:lnTo>
                  <a:pt x="5" y="318"/>
                </a:lnTo>
                <a:lnTo>
                  <a:pt x="4" y="318"/>
                </a:lnTo>
                <a:lnTo>
                  <a:pt x="4" y="318"/>
                </a:lnTo>
                <a:lnTo>
                  <a:pt x="4" y="318"/>
                </a:lnTo>
                <a:lnTo>
                  <a:pt x="2" y="320"/>
                </a:lnTo>
                <a:lnTo>
                  <a:pt x="2" y="320"/>
                </a:lnTo>
                <a:lnTo>
                  <a:pt x="2" y="321"/>
                </a:lnTo>
                <a:lnTo>
                  <a:pt x="1" y="322"/>
                </a:lnTo>
                <a:lnTo>
                  <a:pt x="1" y="323"/>
                </a:lnTo>
                <a:lnTo>
                  <a:pt x="0" y="323"/>
                </a:lnTo>
                <a:lnTo>
                  <a:pt x="0" y="324"/>
                </a:lnTo>
                <a:lnTo>
                  <a:pt x="0" y="325"/>
                </a:lnTo>
                <a:lnTo>
                  <a:pt x="0" y="325"/>
                </a:lnTo>
                <a:lnTo>
                  <a:pt x="0" y="326"/>
                </a:lnTo>
                <a:lnTo>
                  <a:pt x="0" y="328"/>
                </a:lnTo>
                <a:lnTo>
                  <a:pt x="0" y="330"/>
                </a:lnTo>
                <a:lnTo>
                  <a:pt x="0" y="331"/>
                </a:lnTo>
                <a:lnTo>
                  <a:pt x="0" y="333"/>
                </a:lnTo>
                <a:lnTo>
                  <a:pt x="0" y="333"/>
                </a:lnTo>
                <a:lnTo>
                  <a:pt x="0" y="333"/>
                </a:lnTo>
                <a:lnTo>
                  <a:pt x="4" y="338"/>
                </a:lnTo>
                <a:lnTo>
                  <a:pt x="5" y="339"/>
                </a:lnTo>
                <a:lnTo>
                  <a:pt x="6" y="340"/>
                </a:lnTo>
                <a:lnTo>
                  <a:pt x="7" y="342"/>
                </a:lnTo>
                <a:lnTo>
                  <a:pt x="7" y="342"/>
                </a:lnTo>
                <a:lnTo>
                  <a:pt x="7" y="343"/>
                </a:lnTo>
                <a:lnTo>
                  <a:pt x="7" y="344"/>
                </a:lnTo>
                <a:lnTo>
                  <a:pt x="7" y="344"/>
                </a:lnTo>
                <a:lnTo>
                  <a:pt x="7" y="344"/>
                </a:lnTo>
                <a:lnTo>
                  <a:pt x="7" y="345"/>
                </a:lnTo>
                <a:lnTo>
                  <a:pt x="9" y="345"/>
                </a:lnTo>
                <a:lnTo>
                  <a:pt x="12" y="353"/>
                </a:lnTo>
                <a:lnTo>
                  <a:pt x="12" y="354"/>
                </a:lnTo>
                <a:lnTo>
                  <a:pt x="12" y="355"/>
                </a:lnTo>
                <a:lnTo>
                  <a:pt x="12" y="357"/>
                </a:lnTo>
                <a:lnTo>
                  <a:pt x="12" y="357"/>
                </a:lnTo>
                <a:lnTo>
                  <a:pt x="12" y="357"/>
                </a:lnTo>
                <a:lnTo>
                  <a:pt x="12" y="357"/>
                </a:lnTo>
                <a:lnTo>
                  <a:pt x="12" y="358"/>
                </a:lnTo>
                <a:lnTo>
                  <a:pt x="12" y="358"/>
                </a:lnTo>
                <a:lnTo>
                  <a:pt x="12" y="359"/>
                </a:lnTo>
                <a:lnTo>
                  <a:pt x="12" y="359"/>
                </a:lnTo>
                <a:lnTo>
                  <a:pt x="12" y="362"/>
                </a:lnTo>
                <a:lnTo>
                  <a:pt x="12" y="364"/>
                </a:lnTo>
                <a:lnTo>
                  <a:pt x="12" y="365"/>
                </a:lnTo>
                <a:lnTo>
                  <a:pt x="12" y="365"/>
                </a:lnTo>
                <a:lnTo>
                  <a:pt x="11" y="366"/>
                </a:lnTo>
                <a:lnTo>
                  <a:pt x="10" y="368"/>
                </a:lnTo>
                <a:lnTo>
                  <a:pt x="9" y="371"/>
                </a:lnTo>
                <a:lnTo>
                  <a:pt x="8" y="371"/>
                </a:lnTo>
                <a:lnTo>
                  <a:pt x="9" y="374"/>
                </a:lnTo>
                <a:lnTo>
                  <a:pt x="8" y="374"/>
                </a:lnTo>
                <a:lnTo>
                  <a:pt x="9" y="374"/>
                </a:lnTo>
                <a:lnTo>
                  <a:pt x="9" y="375"/>
                </a:lnTo>
                <a:lnTo>
                  <a:pt x="9" y="376"/>
                </a:lnTo>
                <a:lnTo>
                  <a:pt x="9" y="378"/>
                </a:lnTo>
                <a:lnTo>
                  <a:pt x="9" y="379"/>
                </a:lnTo>
                <a:lnTo>
                  <a:pt x="10" y="379"/>
                </a:lnTo>
                <a:lnTo>
                  <a:pt x="10" y="382"/>
                </a:lnTo>
                <a:lnTo>
                  <a:pt x="10" y="383"/>
                </a:lnTo>
                <a:lnTo>
                  <a:pt x="10" y="384"/>
                </a:lnTo>
                <a:lnTo>
                  <a:pt x="10" y="385"/>
                </a:lnTo>
                <a:lnTo>
                  <a:pt x="10" y="386"/>
                </a:lnTo>
                <a:lnTo>
                  <a:pt x="10" y="386"/>
                </a:lnTo>
                <a:lnTo>
                  <a:pt x="10" y="387"/>
                </a:lnTo>
                <a:lnTo>
                  <a:pt x="9" y="387"/>
                </a:lnTo>
                <a:lnTo>
                  <a:pt x="8" y="388"/>
                </a:lnTo>
                <a:lnTo>
                  <a:pt x="8" y="388"/>
                </a:lnTo>
                <a:lnTo>
                  <a:pt x="7" y="389"/>
                </a:lnTo>
                <a:lnTo>
                  <a:pt x="8" y="391"/>
                </a:lnTo>
                <a:lnTo>
                  <a:pt x="10" y="394"/>
                </a:lnTo>
                <a:lnTo>
                  <a:pt x="12" y="395"/>
                </a:lnTo>
                <a:lnTo>
                  <a:pt x="12" y="396"/>
                </a:lnTo>
                <a:lnTo>
                  <a:pt x="12" y="397"/>
                </a:lnTo>
                <a:lnTo>
                  <a:pt x="12" y="398"/>
                </a:lnTo>
                <a:lnTo>
                  <a:pt x="13" y="398"/>
                </a:lnTo>
                <a:lnTo>
                  <a:pt x="14" y="400"/>
                </a:lnTo>
                <a:lnTo>
                  <a:pt x="18" y="408"/>
                </a:lnTo>
                <a:lnTo>
                  <a:pt x="19" y="409"/>
                </a:lnTo>
                <a:lnTo>
                  <a:pt x="22" y="412"/>
                </a:lnTo>
                <a:lnTo>
                  <a:pt x="23" y="413"/>
                </a:lnTo>
                <a:lnTo>
                  <a:pt x="23" y="416"/>
                </a:lnTo>
                <a:lnTo>
                  <a:pt x="24" y="417"/>
                </a:lnTo>
                <a:lnTo>
                  <a:pt x="24" y="419"/>
                </a:lnTo>
                <a:lnTo>
                  <a:pt x="24" y="419"/>
                </a:lnTo>
                <a:lnTo>
                  <a:pt x="24" y="419"/>
                </a:lnTo>
                <a:lnTo>
                  <a:pt x="24" y="418"/>
                </a:lnTo>
                <a:lnTo>
                  <a:pt x="26" y="420"/>
                </a:lnTo>
                <a:lnTo>
                  <a:pt x="26" y="421"/>
                </a:lnTo>
                <a:lnTo>
                  <a:pt x="26" y="421"/>
                </a:lnTo>
                <a:lnTo>
                  <a:pt x="26" y="422"/>
                </a:lnTo>
                <a:lnTo>
                  <a:pt x="26" y="422"/>
                </a:lnTo>
                <a:lnTo>
                  <a:pt x="26" y="424"/>
                </a:lnTo>
                <a:lnTo>
                  <a:pt x="28" y="427"/>
                </a:lnTo>
                <a:lnTo>
                  <a:pt x="29" y="428"/>
                </a:lnTo>
                <a:lnTo>
                  <a:pt x="29" y="429"/>
                </a:lnTo>
                <a:lnTo>
                  <a:pt x="29" y="430"/>
                </a:lnTo>
                <a:lnTo>
                  <a:pt x="29" y="429"/>
                </a:lnTo>
                <a:lnTo>
                  <a:pt x="28" y="428"/>
                </a:lnTo>
                <a:lnTo>
                  <a:pt x="27" y="427"/>
                </a:lnTo>
                <a:lnTo>
                  <a:pt x="27" y="426"/>
                </a:lnTo>
                <a:lnTo>
                  <a:pt x="27" y="425"/>
                </a:lnTo>
                <a:lnTo>
                  <a:pt x="26" y="423"/>
                </a:lnTo>
                <a:lnTo>
                  <a:pt x="25" y="422"/>
                </a:lnTo>
                <a:lnTo>
                  <a:pt x="26" y="425"/>
                </a:lnTo>
                <a:lnTo>
                  <a:pt x="26" y="427"/>
                </a:lnTo>
                <a:lnTo>
                  <a:pt x="24" y="430"/>
                </a:lnTo>
                <a:lnTo>
                  <a:pt x="22" y="431"/>
                </a:lnTo>
                <a:lnTo>
                  <a:pt x="22" y="432"/>
                </a:lnTo>
                <a:lnTo>
                  <a:pt x="23" y="432"/>
                </a:lnTo>
                <a:lnTo>
                  <a:pt x="23" y="432"/>
                </a:lnTo>
                <a:lnTo>
                  <a:pt x="24" y="432"/>
                </a:lnTo>
                <a:lnTo>
                  <a:pt x="24" y="432"/>
                </a:lnTo>
                <a:lnTo>
                  <a:pt x="24" y="432"/>
                </a:lnTo>
                <a:lnTo>
                  <a:pt x="24" y="431"/>
                </a:lnTo>
                <a:lnTo>
                  <a:pt x="24" y="431"/>
                </a:lnTo>
                <a:lnTo>
                  <a:pt x="24" y="431"/>
                </a:lnTo>
                <a:lnTo>
                  <a:pt x="25" y="431"/>
                </a:lnTo>
                <a:lnTo>
                  <a:pt x="25" y="430"/>
                </a:lnTo>
                <a:lnTo>
                  <a:pt x="25" y="430"/>
                </a:lnTo>
                <a:lnTo>
                  <a:pt x="24" y="429"/>
                </a:lnTo>
                <a:lnTo>
                  <a:pt x="25" y="429"/>
                </a:lnTo>
                <a:lnTo>
                  <a:pt x="25" y="429"/>
                </a:lnTo>
                <a:lnTo>
                  <a:pt x="26" y="429"/>
                </a:lnTo>
                <a:lnTo>
                  <a:pt x="26" y="429"/>
                </a:lnTo>
                <a:lnTo>
                  <a:pt x="26" y="430"/>
                </a:lnTo>
                <a:lnTo>
                  <a:pt x="26" y="431"/>
                </a:lnTo>
                <a:lnTo>
                  <a:pt x="29" y="433"/>
                </a:lnTo>
                <a:lnTo>
                  <a:pt x="29" y="433"/>
                </a:lnTo>
                <a:lnTo>
                  <a:pt x="29" y="434"/>
                </a:lnTo>
                <a:lnTo>
                  <a:pt x="29" y="434"/>
                </a:lnTo>
                <a:lnTo>
                  <a:pt x="29" y="435"/>
                </a:lnTo>
                <a:lnTo>
                  <a:pt x="30" y="436"/>
                </a:lnTo>
                <a:lnTo>
                  <a:pt x="31" y="436"/>
                </a:lnTo>
                <a:lnTo>
                  <a:pt x="31" y="436"/>
                </a:lnTo>
                <a:lnTo>
                  <a:pt x="31" y="438"/>
                </a:lnTo>
                <a:lnTo>
                  <a:pt x="31" y="438"/>
                </a:lnTo>
                <a:lnTo>
                  <a:pt x="32" y="438"/>
                </a:lnTo>
                <a:lnTo>
                  <a:pt x="32" y="437"/>
                </a:lnTo>
                <a:lnTo>
                  <a:pt x="32" y="436"/>
                </a:lnTo>
                <a:lnTo>
                  <a:pt x="34" y="439"/>
                </a:lnTo>
                <a:lnTo>
                  <a:pt x="35" y="440"/>
                </a:lnTo>
                <a:lnTo>
                  <a:pt x="36" y="441"/>
                </a:lnTo>
                <a:lnTo>
                  <a:pt x="36" y="441"/>
                </a:lnTo>
                <a:lnTo>
                  <a:pt x="36" y="442"/>
                </a:lnTo>
                <a:lnTo>
                  <a:pt x="37" y="442"/>
                </a:lnTo>
                <a:lnTo>
                  <a:pt x="38" y="442"/>
                </a:lnTo>
                <a:lnTo>
                  <a:pt x="38" y="442"/>
                </a:lnTo>
                <a:lnTo>
                  <a:pt x="38" y="441"/>
                </a:lnTo>
                <a:lnTo>
                  <a:pt x="38" y="441"/>
                </a:lnTo>
                <a:lnTo>
                  <a:pt x="38" y="440"/>
                </a:lnTo>
                <a:lnTo>
                  <a:pt x="38" y="440"/>
                </a:lnTo>
                <a:lnTo>
                  <a:pt x="38" y="441"/>
                </a:lnTo>
                <a:lnTo>
                  <a:pt x="39" y="441"/>
                </a:lnTo>
                <a:lnTo>
                  <a:pt x="39" y="441"/>
                </a:lnTo>
                <a:lnTo>
                  <a:pt x="40" y="440"/>
                </a:lnTo>
                <a:lnTo>
                  <a:pt x="39" y="439"/>
                </a:lnTo>
                <a:lnTo>
                  <a:pt x="38" y="438"/>
                </a:lnTo>
                <a:lnTo>
                  <a:pt x="38" y="438"/>
                </a:lnTo>
                <a:lnTo>
                  <a:pt x="38" y="438"/>
                </a:lnTo>
                <a:lnTo>
                  <a:pt x="38" y="437"/>
                </a:lnTo>
                <a:lnTo>
                  <a:pt x="39" y="437"/>
                </a:lnTo>
                <a:lnTo>
                  <a:pt x="38" y="436"/>
                </a:lnTo>
                <a:lnTo>
                  <a:pt x="38" y="436"/>
                </a:lnTo>
                <a:lnTo>
                  <a:pt x="39" y="436"/>
                </a:lnTo>
                <a:lnTo>
                  <a:pt x="40" y="436"/>
                </a:lnTo>
                <a:lnTo>
                  <a:pt x="40" y="436"/>
                </a:lnTo>
                <a:lnTo>
                  <a:pt x="39" y="434"/>
                </a:lnTo>
                <a:lnTo>
                  <a:pt x="39" y="434"/>
                </a:lnTo>
                <a:lnTo>
                  <a:pt x="40" y="431"/>
                </a:lnTo>
                <a:lnTo>
                  <a:pt x="40" y="431"/>
                </a:lnTo>
                <a:lnTo>
                  <a:pt x="41" y="431"/>
                </a:lnTo>
                <a:lnTo>
                  <a:pt x="42" y="431"/>
                </a:lnTo>
                <a:lnTo>
                  <a:pt x="43" y="430"/>
                </a:lnTo>
                <a:lnTo>
                  <a:pt x="43" y="429"/>
                </a:lnTo>
                <a:lnTo>
                  <a:pt x="46" y="431"/>
                </a:lnTo>
                <a:lnTo>
                  <a:pt x="47" y="433"/>
                </a:lnTo>
                <a:lnTo>
                  <a:pt x="47" y="433"/>
                </a:lnTo>
                <a:lnTo>
                  <a:pt x="47" y="434"/>
                </a:lnTo>
                <a:lnTo>
                  <a:pt x="48" y="434"/>
                </a:lnTo>
                <a:lnTo>
                  <a:pt x="48" y="434"/>
                </a:lnTo>
                <a:lnTo>
                  <a:pt x="50" y="435"/>
                </a:lnTo>
                <a:lnTo>
                  <a:pt x="50" y="435"/>
                </a:lnTo>
                <a:lnTo>
                  <a:pt x="51" y="435"/>
                </a:lnTo>
                <a:lnTo>
                  <a:pt x="51" y="435"/>
                </a:lnTo>
                <a:lnTo>
                  <a:pt x="53" y="434"/>
                </a:lnTo>
                <a:lnTo>
                  <a:pt x="53" y="434"/>
                </a:lnTo>
                <a:lnTo>
                  <a:pt x="53" y="434"/>
                </a:lnTo>
                <a:lnTo>
                  <a:pt x="53" y="433"/>
                </a:lnTo>
                <a:lnTo>
                  <a:pt x="54" y="433"/>
                </a:lnTo>
                <a:lnTo>
                  <a:pt x="54" y="432"/>
                </a:lnTo>
                <a:lnTo>
                  <a:pt x="55" y="432"/>
                </a:lnTo>
                <a:lnTo>
                  <a:pt x="55" y="432"/>
                </a:lnTo>
                <a:lnTo>
                  <a:pt x="56" y="432"/>
                </a:lnTo>
                <a:lnTo>
                  <a:pt x="56" y="433"/>
                </a:lnTo>
                <a:lnTo>
                  <a:pt x="56" y="434"/>
                </a:lnTo>
                <a:lnTo>
                  <a:pt x="55" y="434"/>
                </a:lnTo>
                <a:lnTo>
                  <a:pt x="57" y="435"/>
                </a:lnTo>
                <a:lnTo>
                  <a:pt x="58" y="436"/>
                </a:lnTo>
                <a:lnTo>
                  <a:pt x="58" y="436"/>
                </a:lnTo>
                <a:lnTo>
                  <a:pt x="58" y="436"/>
                </a:lnTo>
                <a:lnTo>
                  <a:pt x="58" y="436"/>
                </a:lnTo>
                <a:lnTo>
                  <a:pt x="58" y="436"/>
                </a:lnTo>
                <a:lnTo>
                  <a:pt x="58" y="436"/>
                </a:lnTo>
                <a:lnTo>
                  <a:pt x="59" y="436"/>
                </a:lnTo>
                <a:lnTo>
                  <a:pt x="60" y="436"/>
                </a:lnTo>
                <a:lnTo>
                  <a:pt x="60" y="436"/>
                </a:lnTo>
                <a:lnTo>
                  <a:pt x="60" y="436"/>
                </a:lnTo>
                <a:lnTo>
                  <a:pt x="61" y="436"/>
                </a:lnTo>
                <a:lnTo>
                  <a:pt x="62" y="436"/>
                </a:lnTo>
                <a:lnTo>
                  <a:pt x="63" y="436"/>
                </a:lnTo>
                <a:lnTo>
                  <a:pt x="64" y="436"/>
                </a:lnTo>
                <a:lnTo>
                  <a:pt x="65" y="436"/>
                </a:lnTo>
                <a:lnTo>
                  <a:pt x="66" y="434"/>
                </a:lnTo>
                <a:lnTo>
                  <a:pt x="66" y="434"/>
                </a:lnTo>
                <a:lnTo>
                  <a:pt x="66" y="435"/>
                </a:lnTo>
                <a:lnTo>
                  <a:pt x="65" y="436"/>
                </a:lnTo>
                <a:lnTo>
                  <a:pt x="65" y="436"/>
                </a:lnTo>
                <a:lnTo>
                  <a:pt x="64" y="436"/>
                </a:lnTo>
                <a:lnTo>
                  <a:pt x="64" y="437"/>
                </a:lnTo>
                <a:lnTo>
                  <a:pt x="63" y="437"/>
                </a:lnTo>
                <a:lnTo>
                  <a:pt x="62" y="437"/>
                </a:lnTo>
                <a:lnTo>
                  <a:pt x="62" y="437"/>
                </a:lnTo>
                <a:lnTo>
                  <a:pt x="62" y="437"/>
                </a:lnTo>
                <a:lnTo>
                  <a:pt x="62" y="438"/>
                </a:lnTo>
                <a:lnTo>
                  <a:pt x="62" y="438"/>
                </a:lnTo>
                <a:lnTo>
                  <a:pt x="62" y="439"/>
                </a:lnTo>
                <a:lnTo>
                  <a:pt x="64" y="439"/>
                </a:lnTo>
                <a:lnTo>
                  <a:pt x="65" y="438"/>
                </a:lnTo>
                <a:lnTo>
                  <a:pt x="65" y="438"/>
                </a:lnTo>
                <a:lnTo>
                  <a:pt x="65" y="437"/>
                </a:lnTo>
                <a:lnTo>
                  <a:pt x="65" y="437"/>
                </a:lnTo>
                <a:lnTo>
                  <a:pt x="66" y="436"/>
                </a:lnTo>
                <a:lnTo>
                  <a:pt x="67" y="436"/>
                </a:lnTo>
                <a:lnTo>
                  <a:pt x="67" y="436"/>
                </a:lnTo>
                <a:lnTo>
                  <a:pt x="67" y="436"/>
                </a:lnTo>
                <a:lnTo>
                  <a:pt x="67" y="437"/>
                </a:lnTo>
                <a:lnTo>
                  <a:pt x="67" y="436"/>
                </a:lnTo>
                <a:lnTo>
                  <a:pt x="67" y="436"/>
                </a:lnTo>
                <a:lnTo>
                  <a:pt x="67" y="436"/>
                </a:lnTo>
                <a:lnTo>
                  <a:pt x="68" y="436"/>
                </a:lnTo>
                <a:lnTo>
                  <a:pt x="69" y="437"/>
                </a:lnTo>
                <a:lnTo>
                  <a:pt x="70" y="437"/>
                </a:lnTo>
                <a:lnTo>
                  <a:pt x="71" y="439"/>
                </a:lnTo>
                <a:lnTo>
                  <a:pt x="72" y="440"/>
                </a:lnTo>
                <a:lnTo>
                  <a:pt x="72" y="440"/>
                </a:lnTo>
                <a:lnTo>
                  <a:pt x="72" y="441"/>
                </a:lnTo>
                <a:lnTo>
                  <a:pt x="72" y="441"/>
                </a:lnTo>
                <a:lnTo>
                  <a:pt x="72" y="442"/>
                </a:lnTo>
                <a:lnTo>
                  <a:pt x="72" y="441"/>
                </a:lnTo>
                <a:lnTo>
                  <a:pt x="72" y="441"/>
                </a:lnTo>
                <a:lnTo>
                  <a:pt x="71" y="440"/>
                </a:lnTo>
                <a:lnTo>
                  <a:pt x="71" y="439"/>
                </a:lnTo>
                <a:lnTo>
                  <a:pt x="70" y="439"/>
                </a:lnTo>
                <a:lnTo>
                  <a:pt x="70" y="439"/>
                </a:lnTo>
                <a:lnTo>
                  <a:pt x="69" y="438"/>
                </a:lnTo>
                <a:lnTo>
                  <a:pt x="69" y="438"/>
                </a:lnTo>
                <a:lnTo>
                  <a:pt x="69" y="437"/>
                </a:lnTo>
                <a:lnTo>
                  <a:pt x="69" y="437"/>
                </a:lnTo>
                <a:lnTo>
                  <a:pt x="68" y="436"/>
                </a:lnTo>
                <a:lnTo>
                  <a:pt x="68" y="436"/>
                </a:lnTo>
                <a:lnTo>
                  <a:pt x="67" y="437"/>
                </a:lnTo>
                <a:lnTo>
                  <a:pt x="67" y="437"/>
                </a:lnTo>
                <a:lnTo>
                  <a:pt x="67" y="437"/>
                </a:lnTo>
                <a:lnTo>
                  <a:pt x="67" y="437"/>
                </a:lnTo>
                <a:lnTo>
                  <a:pt x="66" y="437"/>
                </a:lnTo>
                <a:lnTo>
                  <a:pt x="66" y="437"/>
                </a:lnTo>
                <a:lnTo>
                  <a:pt x="66" y="438"/>
                </a:lnTo>
                <a:lnTo>
                  <a:pt x="65" y="438"/>
                </a:lnTo>
                <a:lnTo>
                  <a:pt x="65" y="439"/>
                </a:lnTo>
                <a:lnTo>
                  <a:pt x="65" y="439"/>
                </a:lnTo>
                <a:lnTo>
                  <a:pt x="65" y="439"/>
                </a:lnTo>
                <a:lnTo>
                  <a:pt x="65" y="439"/>
                </a:lnTo>
                <a:lnTo>
                  <a:pt x="65" y="439"/>
                </a:lnTo>
                <a:lnTo>
                  <a:pt x="64" y="439"/>
                </a:lnTo>
                <a:lnTo>
                  <a:pt x="65" y="439"/>
                </a:lnTo>
                <a:lnTo>
                  <a:pt x="65" y="439"/>
                </a:lnTo>
                <a:lnTo>
                  <a:pt x="65" y="440"/>
                </a:lnTo>
                <a:lnTo>
                  <a:pt x="64" y="439"/>
                </a:lnTo>
                <a:lnTo>
                  <a:pt x="62" y="439"/>
                </a:lnTo>
                <a:lnTo>
                  <a:pt x="59" y="438"/>
                </a:lnTo>
                <a:lnTo>
                  <a:pt x="58" y="437"/>
                </a:lnTo>
                <a:lnTo>
                  <a:pt x="53" y="436"/>
                </a:lnTo>
                <a:lnTo>
                  <a:pt x="53" y="436"/>
                </a:lnTo>
                <a:lnTo>
                  <a:pt x="51" y="436"/>
                </a:lnTo>
                <a:lnTo>
                  <a:pt x="50" y="436"/>
                </a:lnTo>
                <a:lnTo>
                  <a:pt x="50" y="436"/>
                </a:lnTo>
                <a:lnTo>
                  <a:pt x="48" y="435"/>
                </a:lnTo>
                <a:lnTo>
                  <a:pt x="48" y="434"/>
                </a:lnTo>
                <a:lnTo>
                  <a:pt x="48" y="434"/>
                </a:lnTo>
                <a:lnTo>
                  <a:pt x="47" y="434"/>
                </a:lnTo>
                <a:lnTo>
                  <a:pt x="45" y="436"/>
                </a:lnTo>
                <a:lnTo>
                  <a:pt x="45" y="436"/>
                </a:lnTo>
                <a:lnTo>
                  <a:pt x="44" y="436"/>
                </a:lnTo>
                <a:lnTo>
                  <a:pt x="44" y="436"/>
                </a:lnTo>
                <a:lnTo>
                  <a:pt x="43" y="436"/>
                </a:lnTo>
                <a:lnTo>
                  <a:pt x="43" y="436"/>
                </a:lnTo>
                <a:lnTo>
                  <a:pt x="43" y="436"/>
                </a:lnTo>
                <a:lnTo>
                  <a:pt x="42" y="437"/>
                </a:lnTo>
                <a:lnTo>
                  <a:pt x="42" y="437"/>
                </a:lnTo>
                <a:lnTo>
                  <a:pt x="41" y="437"/>
                </a:lnTo>
                <a:lnTo>
                  <a:pt x="42" y="439"/>
                </a:lnTo>
                <a:lnTo>
                  <a:pt x="43" y="440"/>
                </a:lnTo>
                <a:lnTo>
                  <a:pt x="44" y="441"/>
                </a:lnTo>
                <a:lnTo>
                  <a:pt x="43" y="443"/>
                </a:lnTo>
                <a:lnTo>
                  <a:pt x="43" y="444"/>
                </a:lnTo>
                <a:lnTo>
                  <a:pt x="43" y="445"/>
                </a:lnTo>
                <a:lnTo>
                  <a:pt x="43" y="446"/>
                </a:lnTo>
                <a:lnTo>
                  <a:pt x="44" y="446"/>
                </a:lnTo>
                <a:lnTo>
                  <a:pt x="46" y="447"/>
                </a:lnTo>
                <a:lnTo>
                  <a:pt x="46" y="447"/>
                </a:lnTo>
                <a:lnTo>
                  <a:pt x="45" y="448"/>
                </a:lnTo>
                <a:lnTo>
                  <a:pt x="45" y="448"/>
                </a:lnTo>
                <a:lnTo>
                  <a:pt x="46" y="448"/>
                </a:lnTo>
                <a:lnTo>
                  <a:pt x="45" y="448"/>
                </a:lnTo>
                <a:lnTo>
                  <a:pt x="45" y="448"/>
                </a:lnTo>
                <a:lnTo>
                  <a:pt x="46" y="448"/>
                </a:lnTo>
                <a:lnTo>
                  <a:pt x="46" y="449"/>
                </a:lnTo>
                <a:lnTo>
                  <a:pt x="46" y="449"/>
                </a:lnTo>
                <a:lnTo>
                  <a:pt x="47" y="451"/>
                </a:lnTo>
                <a:lnTo>
                  <a:pt x="47" y="456"/>
                </a:lnTo>
                <a:lnTo>
                  <a:pt x="48" y="457"/>
                </a:lnTo>
                <a:lnTo>
                  <a:pt x="48" y="458"/>
                </a:lnTo>
                <a:lnTo>
                  <a:pt x="48" y="458"/>
                </a:lnTo>
                <a:lnTo>
                  <a:pt x="49" y="458"/>
                </a:lnTo>
                <a:lnTo>
                  <a:pt x="49" y="458"/>
                </a:lnTo>
                <a:lnTo>
                  <a:pt x="49" y="458"/>
                </a:lnTo>
                <a:lnTo>
                  <a:pt x="49" y="458"/>
                </a:lnTo>
                <a:lnTo>
                  <a:pt x="49" y="459"/>
                </a:lnTo>
                <a:lnTo>
                  <a:pt x="49" y="459"/>
                </a:lnTo>
                <a:lnTo>
                  <a:pt x="49" y="459"/>
                </a:lnTo>
                <a:lnTo>
                  <a:pt x="49" y="459"/>
                </a:lnTo>
                <a:lnTo>
                  <a:pt x="50" y="460"/>
                </a:lnTo>
                <a:lnTo>
                  <a:pt x="49" y="460"/>
                </a:lnTo>
                <a:lnTo>
                  <a:pt x="48" y="460"/>
                </a:lnTo>
                <a:lnTo>
                  <a:pt x="48" y="460"/>
                </a:lnTo>
                <a:lnTo>
                  <a:pt x="47" y="460"/>
                </a:lnTo>
                <a:lnTo>
                  <a:pt x="47" y="459"/>
                </a:lnTo>
                <a:lnTo>
                  <a:pt x="47" y="458"/>
                </a:lnTo>
                <a:lnTo>
                  <a:pt x="46" y="458"/>
                </a:lnTo>
                <a:lnTo>
                  <a:pt x="46" y="458"/>
                </a:lnTo>
                <a:lnTo>
                  <a:pt x="46" y="457"/>
                </a:lnTo>
                <a:lnTo>
                  <a:pt x="46" y="457"/>
                </a:lnTo>
                <a:lnTo>
                  <a:pt x="45" y="456"/>
                </a:lnTo>
                <a:lnTo>
                  <a:pt x="44" y="457"/>
                </a:lnTo>
                <a:lnTo>
                  <a:pt x="44" y="456"/>
                </a:lnTo>
                <a:lnTo>
                  <a:pt x="44" y="456"/>
                </a:lnTo>
                <a:lnTo>
                  <a:pt x="44" y="456"/>
                </a:lnTo>
                <a:lnTo>
                  <a:pt x="43" y="455"/>
                </a:lnTo>
                <a:lnTo>
                  <a:pt x="43" y="455"/>
                </a:lnTo>
                <a:lnTo>
                  <a:pt x="43" y="455"/>
                </a:lnTo>
                <a:lnTo>
                  <a:pt x="43" y="454"/>
                </a:lnTo>
                <a:lnTo>
                  <a:pt x="43" y="454"/>
                </a:lnTo>
                <a:lnTo>
                  <a:pt x="42" y="453"/>
                </a:lnTo>
                <a:lnTo>
                  <a:pt x="41" y="453"/>
                </a:lnTo>
                <a:lnTo>
                  <a:pt x="41" y="453"/>
                </a:lnTo>
                <a:lnTo>
                  <a:pt x="41" y="453"/>
                </a:lnTo>
                <a:lnTo>
                  <a:pt x="41" y="452"/>
                </a:lnTo>
                <a:lnTo>
                  <a:pt x="41" y="452"/>
                </a:lnTo>
                <a:lnTo>
                  <a:pt x="40" y="452"/>
                </a:lnTo>
                <a:lnTo>
                  <a:pt x="40" y="451"/>
                </a:lnTo>
                <a:lnTo>
                  <a:pt x="40" y="451"/>
                </a:lnTo>
                <a:lnTo>
                  <a:pt x="40" y="451"/>
                </a:lnTo>
                <a:lnTo>
                  <a:pt x="40" y="451"/>
                </a:lnTo>
                <a:lnTo>
                  <a:pt x="40" y="450"/>
                </a:lnTo>
                <a:lnTo>
                  <a:pt x="41" y="448"/>
                </a:lnTo>
                <a:lnTo>
                  <a:pt x="41" y="447"/>
                </a:lnTo>
                <a:lnTo>
                  <a:pt x="41" y="447"/>
                </a:lnTo>
                <a:lnTo>
                  <a:pt x="41" y="447"/>
                </a:lnTo>
                <a:lnTo>
                  <a:pt x="41" y="447"/>
                </a:lnTo>
                <a:lnTo>
                  <a:pt x="41" y="446"/>
                </a:lnTo>
                <a:lnTo>
                  <a:pt x="41" y="446"/>
                </a:lnTo>
                <a:lnTo>
                  <a:pt x="41" y="446"/>
                </a:lnTo>
                <a:lnTo>
                  <a:pt x="41" y="444"/>
                </a:lnTo>
                <a:lnTo>
                  <a:pt x="41" y="444"/>
                </a:lnTo>
                <a:lnTo>
                  <a:pt x="40" y="444"/>
                </a:lnTo>
                <a:lnTo>
                  <a:pt x="38" y="443"/>
                </a:lnTo>
                <a:lnTo>
                  <a:pt x="38" y="444"/>
                </a:lnTo>
                <a:lnTo>
                  <a:pt x="37" y="444"/>
                </a:lnTo>
                <a:lnTo>
                  <a:pt x="36" y="445"/>
                </a:lnTo>
                <a:lnTo>
                  <a:pt x="36" y="446"/>
                </a:lnTo>
                <a:lnTo>
                  <a:pt x="36" y="448"/>
                </a:lnTo>
                <a:lnTo>
                  <a:pt x="36" y="450"/>
                </a:lnTo>
                <a:lnTo>
                  <a:pt x="36" y="451"/>
                </a:lnTo>
                <a:lnTo>
                  <a:pt x="35" y="452"/>
                </a:lnTo>
                <a:lnTo>
                  <a:pt x="34" y="453"/>
                </a:lnTo>
                <a:lnTo>
                  <a:pt x="34" y="455"/>
                </a:lnTo>
                <a:lnTo>
                  <a:pt x="35" y="455"/>
                </a:lnTo>
                <a:lnTo>
                  <a:pt x="35" y="455"/>
                </a:lnTo>
                <a:lnTo>
                  <a:pt x="36" y="456"/>
                </a:lnTo>
                <a:lnTo>
                  <a:pt x="36" y="456"/>
                </a:lnTo>
                <a:lnTo>
                  <a:pt x="36" y="456"/>
                </a:lnTo>
                <a:lnTo>
                  <a:pt x="36" y="458"/>
                </a:lnTo>
                <a:lnTo>
                  <a:pt x="36" y="459"/>
                </a:lnTo>
                <a:lnTo>
                  <a:pt x="37" y="460"/>
                </a:lnTo>
                <a:lnTo>
                  <a:pt x="37" y="460"/>
                </a:lnTo>
                <a:lnTo>
                  <a:pt x="37" y="461"/>
                </a:lnTo>
                <a:lnTo>
                  <a:pt x="37" y="463"/>
                </a:lnTo>
                <a:lnTo>
                  <a:pt x="36" y="464"/>
                </a:lnTo>
                <a:lnTo>
                  <a:pt x="36" y="465"/>
                </a:lnTo>
                <a:lnTo>
                  <a:pt x="35" y="467"/>
                </a:lnTo>
                <a:lnTo>
                  <a:pt x="36" y="469"/>
                </a:lnTo>
                <a:lnTo>
                  <a:pt x="36" y="470"/>
                </a:lnTo>
                <a:lnTo>
                  <a:pt x="37" y="470"/>
                </a:lnTo>
                <a:lnTo>
                  <a:pt x="37" y="471"/>
                </a:lnTo>
                <a:lnTo>
                  <a:pt x="37" y="472"/>
                </a:lnTo>
                <a:lnTo>
                  <a:pt x="39" y="474"/>
                </a:lnTo>
                <a:lnTo>
                  <a:pt x="40" y="476"/>
                </a:lnTo>
                <a:lnTo>
                  <a:pt x="41" y="477"/>
                </a:lnTo>
                <a:lnTo>
                  <a:pt x="43" y="480"/>
                </a:lnTo>
                <a:lnTo>
                  <a:pt x="43" y="480"/>
                </a:lnTo>
                <a:lnTo>
                  <a:pt x="44" y="480"/>
                </a:lnTo>
                <a:lnTo>
                  <a:pt x="46" y="480"/>
                </a:lnTo>
                <a:lnTo>
                  <a:pt x="46" y="480"/>
                </a:lnTo>
                <a:lnTo>
                  <a:pt x="47" y="480"/>
                </a:lnTo>
                <a:lnTo>
                  <a:pt x="47" y="481"/>
                </a:lnTo>
                <a:lnTo>
                  <a:pt x="48" y="480"/>
                </a:lnTo>
                <a:lnTo>
                  <a:pt x="49" y="480"/>
                </a:lnTo>
                <a:lnTo>
                  <a:pt x="50" y="481"/>
                </a:lnTo>
                <a:lnTo>
                  <a:pt x="50" y="482"/>
                </a:lnTo>
                <a:lnTo>
                  <a:pt x="52" y="486"/>
                </a:lnTo>
                <a:lnTo>
                  <a:pt x="53" y="487"/>
                </a:lnTo>
                <a:lnTo>
                  <a:pt x="51" y="490"/>
                </a:lnTo>
                <a:lnTo>
                  <a:pt x="52" y="490"/>
                </a:lnTo>
                <a:lnTo>
                  <a:pt x="52" y="490"/>
                </a:lnTo>
                <a:lnTo>
                  <a:pt x="52" y="490"/>
                </a:lnTo>
                <a:lnTo>
                  <a:pt x="53" y="490"/>
                </a:lnTo>
                <a:lnTo>
                  <a:pt x="53" y="490"/>
                </a:lnTo>
                <a:lnTo>
                  <a:pt x="53" y="491"/>
                </a:lnTo>
                <a:lnTo>
                  <a:pt x="53" y="491"/>
                </a:lnTo>
                <a:lnTo>
                  <a:pt x="52" y="491"/>
                </a:lnTo>
                <a:lnTo>
                  <a:pt x="51" y="491"/>
                </a:lnTo>
                <a:lnTo>
                  <a:pt x="51" y="491"/>
                </a:lnTo>
                <a:lnTo>
                  <a:pt x="50" y="491"/>
                </a:lnTo>
                <a:lnTo>
                  <a:pt x="50" y="493"/>
                </a:lnTo>
                <a:lnTo>
                  <a:pt x="50" y="494"/>
                </a:lnTo>
                <a:lnTo>
                  <a:pt x="49" y="494"/>
                </a:lnTo>
                <a:lnTo>
                  <a:pt x="48" y="495"/>
                </a:lnTo>
                <a:lnTo>
                  <a:pt x="48" y="495"/>
                </a:lnTo>
                <a:lnTo>
                  <a:pt x="48" y="494"/>
                </a:lnTo>
                <a:lnTo>
                  <a:pt x="47" y="494"/>
                </a:lnTo>
                <a:lnTo>
                  <a:pt x="46" y="494"/>
                </a:lnTo>
                <a:lnTo>
                  <a:pt x="46" y="494"/>
                </a:lnTo>
                <a:lnTo>
                  <a:pt x="46" y="494"/>
                </a:lnTo>
                <a:lnTo>
                  <a:pt x="44" y="496"/>
                </a:lnTo>
                <a:lnTo>
                  <a:pt x="45" y="496"/>
                </a:lnTo>
                <a:lnTo>
                  <a:pt x="45" y="496"/>
                </a:lnTo>
                <a:lnTo>
                  <a:pt x="46" y="496"/>
                </a:lnTo>
                <a:lnTo>
                  <a:pt x="46" y="497"/>
                </a:lnTo>
                <a:lnTo>
                  <a:pt x="46" y="498"/>
                </a:lnTo>
                <a:lnTo>
                  <a:pt x="46" y="498"/>
                </a:lnTo>
                <a:lnTo>
                  <a:pt x="45" y="498"/>
                </a:lnTo>
                <a:lnTo>
                  <a:pt x="45" y="499"/>
                </a:lnTo>
                <a:lnTo>
                  <a:pt x="45" y="499"/>
                </a:lnTo>
                <a:lnTo>
                  <a:pt x="45" y="501"/>
                </a:lnTo>
                <a:lnTo>
                  <a:pt x="45" y="503"/>
                </a:lnTo>
                <a:lnTo>
                  <a:pt x="45" y="505"/>
                </a:lnTo>
                <a:lnTo>
                  <a:pt x="45" y="505"/>
                </a:lnTo>
                <a:lnTo>
                  <a:pt x="45" y="506"/>
                </a:lnTo>
                <a:lnTo>
                  <a:pt x="45" y="507"/>
                </a:lnTo>
                <a:lnTo>
                  <a:pt x="45" y="507"/>
                </a:lnTo>
                <a:lnTo>
                  <a:pt x="45" y="507"/>
                </a:lnTo>
                <a:lnTo>
                  <a:pt x="45" y="508"/>
                </a:lnTo>
                <a:lnTo>
                  <a:pt x="46" y="509"/>
                </a:lnTo>
                <a:lnTo>
                  <a:pt x="46" y="509"/>
                </a:lnTo>
                <a:lnTo>
                  <a:pt x="46" y="509"/>
                </a:lnTo>
                <a:lnTo>
                  <a:pt x="46" y="509"/>
                </a:lnTo>
                <a:lnTo>
                  <a:pt x="46" y="510"/>
                </a:lnTo>
                <a:lnTo>
                  <a:pt x="46" y="510"/>
                </a:lnTo>
                <a:lnTo>
                  <a:pt x="47" y="511"/>
                </a:lnTo>
                <a:lnTo>
                  <a:pt x="48" y="511"/>
                </a:lnTo>
                <a:lnTo>
                  <a:pt x="50" y="513"/>
                </a:lnTo>
                <a:lnTo>
                  <a:pt x="51" y="515"/>
                </a:lnTo>
                <a:lnTo>
                  <a:pt x="52" y="518"/>
                </a:lnTo>
                <a:lnTo>
                  <a:pt x="53" y="520"/>
                </a:lnTo>
                <a:lnTo>
                  <a:pt x="53" y="521"/>
                </a:lnTo>
                <a:lnTo>
                  <a:pt x="53" y="521"/>
                </a:lnTo>
                <a:lnTo>
                  <a:pt x="54" y="521"/>
                </a:lnTo>
                <a:lnTo>
                  <a:pt x="55" y="521"/>
                </a:lnTo>
                <a:lnTo>
                  <a:pt x="55" y="522"/>
                </a:lnTo>
                <a:lnTo>
                  <a:pt x="55" y="523"/>
                </a:lnTo>
                <a:lnTo>
                  <a:pt x="55" y="523"/>
                </a:lnTo>
                <a:lnTo>
                  <a:pt x="55" y="524"/>
                </a:lnTo>
                <a:lnTo>
                  <a:pt x="55" y="525"/>
                </a:lnTo>
                <a:lnTo>
                  <a:pt x="55" y="526"/>
                </a:lnTo>
                <a:lnTo>
                  <a:pt x="55" y="527"/>
                </a:lnTo>
                <a:lnTo>
                  <a:pt x="56" y="528"/>
                </a:lnTo>
                <a:lnTo>
                  <a:pt x="57" y="529"/>
                </a:lnTo>
                <a:lnTo>
                  <a:pt x="58" y="530"/>
                </a:lnTo>
                <a:lnTo>
                  <a:pt x="58" y="530"/>
                </a:lnTo>
                <a:lnTo>
                  <a:pt x="59" y="532"/>
                </a:lnTo>
                <a:lnTo>
                  <a:pt x="59" y="533"/>
                </a:lnTo>
                <a:lnTo>
                  <a:pt x="59" y="535"/>
                </a:lnTo>
                <a:lnTo>
                  <a:pt x="60" y="537"/>
                </a:lnTo>
                <a:lnTo>
                  <a:pt x="60" y="537"/>
                </a:lnTo>
                <a:lnTo>
                  <a:pt x="62" y="539"/>
                </a:lnTo>
                <a:lnTo>
                  <a:pt x="63" y="539"/>
                </a:lnTo>
                <a:lnTo>
                  <a:pt x="64" y="540"/>
                </a:lnTo>
                <a:lnTo>
                  <a:pt x="65" y="542"/>
                </a:lnTo>
                <a:lnTo>
                  <a:pt x="65" y="544"/>
                </a:lnTo>
                <a:lnTo>
                  <a:pt x="66" y="545"/>
                </a:lnTo>
                <a:lnTo>
                  <a:pt x="67" y="547"/>
                </a:lnTo>
                <a:lnTo>
                  <a:pt x="68" y="547"/>
                </a:lnTo>
                <a:lnTo>
                  <a:pt x="70" y="548"/>
                </a:lnTo>
                <a:lnTo>
                  <a:pt x="71" y="549"/>
                </a:lnTo>
                <a:lnTo>
                  <a:pt x="71" y="549"/>
                </a:lnTo>
                <a:lnTo>
                  <a:pt x="71" y="550"/>
                </a:lnTo>
                <a:lnTo>
                  <a:pt x="72" y="551"/>
                </a:lnTo>
                <a:lnTo>
                  <a:pt x="72" y="552"/>
                </a:lnTo>
                <a:lnTo>
                  <a:pt x="72" y="552"/>
                </a:lnTo>
                <a:lnTo>
                  <a:pt x="72" y="553"/>
                </a:lnTo>
                <a:lnTo>
                  <a:pt x="72" y="554"/>
                </a:lnTo>
                <a:lnTo>
                  <a:pt x="71" y="554"/>
                </a:lnTo>
                <a:lnTo>
                  <a:pt x="71" y="553"/>
                </a:lnTo>
                <a:lnTo>
                  <a:pt x="71" y="552"/>
                </a:lnTo>
                <a:lnTo>
                  <a:pt x="71" y="552"/>
                </a:lnTo>
                <a:lnTo>
                  <a:pt x="70" y="554"/>
                </a:lnTo>
                <a:lnTo>
                  <a:pt x="70" y="556"/>
                </a:lnTo>
                <a:lnTo>
                  <a:pt x="70" y="557"/>
                </a:lnTo>
                <a:lnTo>
                  <a:pt x="70" y="557"/>
                </a:lnTo>
                <a:lnTo>
                  <a:pt x="70" y="559"/>
                </a:lnTo>
                <a:lnTo>
                  <a:pt x="72" y="559"/>
                </a:lnTo>
                <a:lnTo>
                  <a:pt x="73" y="560"/>
                </a:lnTo>
                <a:lnTo>
                  <a:pt x="73" y="560"/>
                </a:lnTo>
                <a:lnTo>
                  <a:pt x="74" y="560"/>
                </a:lnTo>
                <a:lnTo>
                  <a:pt x="74" y="560"/>
                </a:lnTo>
                <a:lnTo>
                  <a:pt x="74" y="560"/>
                </a:lnTo>
                <a:lnTo>
                  <a:pt x="75" y="561"/>
                </a:lnTo>
                <a:lnTo>
                  <a:pt x="76" y="562"/>
                </a:lnTo>
                <a:lnTo>
                  <a:pt x="76" y="562"/>
                </a:lnTo>
                <a:lnTo>
                  <a:pt x="77" y="562"/>
                </a:lnTo>
                <a:lnTo>
                  <a:pt x="77" y="562"/>
                </a:lnTo>
                <a:lnTo>
                  <a:pt x="77" y="564"/>
                </a:lnTo>
                <a:lnTo>
                  <a:pt x="77" y="565"/>
                </a:lnTo>
                <a:lnTo>
                  <a:pt x="76" y="566"/>
                </a:lnTo>
                <a:lnTo>
                  <a:pt x="76" y="568"/>
                </a:lnTo>
                <a:lnTo>
                  <a:pt x="74" y="570"/>
                </a:lnTo>
                <a:lnTo>
                  <a:pt x="74" y="571"/>
                </a:lnTo>
                <a:lnTo>
                  <a:pt x="74" y="571"/>
                </a:lnTo>
                <a:lnTo>
                  <a:pt x="74" y="573"/>
                </a:lnTo>
                <a:lnTo>
                  <a:pt x="75" y="573"/>
                </a:lnTo>
                <a:lnTo>
                  <a:pt x="75" y="574"/>
                </a:lnTo>
                <a:lnTo>
                  <a:pt x="75" y="574"/>
                </a:lnTo>
                <a:lnTo>
                  <a:pt x="75" y="574"/>
                </a:lnTo>
                <a:lnTo>
                  <a:pt x="75" y="575"/>
                </a:lnTo>
                <a:lnTo>
                  <a:pt x="74" y="576"/>
                </a:lnTo>
                <a:lnTo>
                  <a:pt x="74" y="578"/>
                </a:lnTo>
                <a:lnTo>
                  <a:pt x="74" y="578"/>
                </a:lnTo>
                <a:lnTo>
                  <a:pt x="74" y="579"/>
                </a:lnTo>
                <a:lnTo>
                  <a:pt x="74" y="580"/>
                </a:lnTo>
                <a:lnTo>
                  <a:pt x="74" y="581"/>
                </a:lnTo>
                <a:lnTo>
                  <a:pt x="74" y="581"/>
                </a:lnTo>
                <a:lnTo>
                  <a:pt x="73" y="582"/>
                </a:lnTo>
                <a:lnTo>
                  <a:pt x="73" y="583"/>
                </a:lnTo>
                <a:lnTo>
                  <a:pt x="72" y="584"/>
                </a:lnTo>
                <a:lnTo>
                  <a:pt x="72" y="585"/>
                </a:lnTo>
                <a:lnTo>
                  <a:pt x="72" y="585"/>
                </a:lnTo>
                <a:lnTo>
                  <a:pt x="72" y="586"/>
                </a:lnTo>
                <a:lnTo>
                  <a:pt x="73" y="586"/>
                </a:lnTo>
                <a:lnTo>
                  <a:pt x="74" y="586"/>
                </a:lnTo>
                <a:lnTo>
                  <a:pt x="75" y="586"/>
                </a:lnTo>
                <a:lnTo>
                  <a:pt x="76" y="588"/>
                </a:lnTo>
                <a:lnTo>
                  <a:pt x="77" y="589"/>
                </a:lnTo>
                <a:lnTo>
                  <a:pt x="77" y="591"/>
                </a:lnTo>
                <a:lnTo>
                  <a:pt x="79" y="591"/>
                </a:lnTo>
                <a:lnTo>
                  <a:pt x="82" y="591"/>
                </a:lnTo>
                <a:lnTo>
                  <a:pt x="87" y="592"/>
                </a:lnTo>
                <a:lnTo>
                  <a:pt x="89" y="592"/>
                </a:lnTo>
                <a:lnTo>
                  <a:pt x="90" y="593"/>
                </a:lnTo>
                <a:lnTo>
                  <a:pt x="91" y="593"/>
                </a:lnTo>
                <a:lnTo>
                  <a:pt x="94" y="594"/>
                </a:lnTo>
                <a:lnTo>
                  <a:pt x="96" y="596"/>
                </a:lnTo>
                <a:lnTo>
                  <a:pt x="97" y="596"/>
                </a:lnTo>
                <a:lnTo>
                  <a:pt x="98" y="596"/>
                </a:lnTo>
                <a:lnTo>
                  <a:pt x="99" y="596"/>
                </a:lnTo>
                <a:lnTo>
                  <a:pt x="99" y="596"/>
                </a:lnTo>
                <a:lnTo>
                  <a:pt x="100" y="597"/>
                </a:lnTo>
                <a:lnTo>
                  <a:pt x="101" y="598"/>
                </a:lnTo>
                <a:lnTo>
                  <a:pt x="101" y="598"/>
                </a:lnTo>
                <a:lnTo>
                  <a:pt x="102" y="598"/>
                </a:lnTo>
                <a:lnTo>
                  <a:pt x="102" y="598"/>
                </a:lnTo>
                <a:lnTo>
                  <a:pt x="103" y="598"/>
                </a:lnTo>
                <a:lnTo>
                  <a:pt x="103" y="598"/>
                </a:lnTo>
                <a:lnTo>
                  <a:pt x="105" y="598"/>
                </a:lnTo>
                <a:lnTo>
                  <a:pt x="106" y="598"/>
                </a:lnTo>
                <a:lnTo>
                  <a:pt x="106" y="598"/>
                </a:lnTo>
                <a:lnTo>
                  <a:pt x="107" y="598"/>
                </a:lnTo>
                <a:lnTo>
                  <a:pt x="107" y="598"/>
                </a:lnTo>
                <a:lnTo>
                  <a:pt x="108" y="599"/>
                </a:lnTo>
                <a:lnTo>
                  <a:pt x="110" y="600"/>
                </a:lnTo>
                <a:lnTo>
                  <a:pt x="111" y="601"/>
                </a:lnTo>
                <a:lnTo>
                  <a:pt x="114" y="605"/>
                </a:lnTo>
                <a:lnTo>
                  <a:pt x="115" y="605"/>
                </a:lnTo>
                <a:lnTo>
                  <a:pt x="115" y="605"/>
                </a:lnTo>
                <a:lnTo>
                  <a:pt x="115" y="605"/>
                </a:lnTo>
                <a:lnTo>
                  <a:pt x="116" y="606"/>
                </a:lnTo>
                <a:lnTo>
                  <a:pt x="116" y="606"/>
                </a:lnTo>
                <a:lnTo>
                  <a:pt x="116" y="607"/>
                </a:lnTo>
                <a:lnTo>
                  <a:pt x="116" y="607"/>
                </a:lnTo>
                <a:lnTo>
                  <a:pt x="116" y="607"/>
                </a:lnTo>
                <a:lnTo>
                  <a:pt x="116" y="608"/>
                </a:lnTo>
                <a:lnTo>
                  <a:pt x="116" y="608"/>
                </a:lnTo>
                <a:lnTo>
                  <a:pt x="116" y="609"/>
                </a:lnTo>
                <a:lnTo>
                  <a:pt x="117" y="610"/>
                </a:lnTo>
                <a:lnTo>
                  <a:pt x="117" y="610"/>
                </a:lnTo>
                <a:lnTo>
                  <a:pt x="117" y="610"/>
                </a:lnTo>
                <a:lnTo>
                  <a:pt x="117" y="611"/>
                </a:lnTo>
                <a:lnTo>
                  <a:pt x="117" y="611"/>
                </a:lnTo>
                <a:lnTo>
                  <a:pt x="118" y="611"/>
                </a:lnTo>
                <a:lnTo>
                  <a:pt x="118" y="611"/>
                </a:lnTo>
                <a:lnTo>
                  <a:pt x="119" y="612"/>
                </a:lnTo>
                <a:lnTo>
                  <a:pt x="120" y="613"/>
                </a:lnTo>
                <a:lnTo>
                  <a:pt x="120" y="614"/>
                </a:lnTo>
                <a:lnTo>
                  <a:pt x="120" y="613"/>
                </a:lnTo>
                <a:lnTo>
                  <a:pt x="120" y="613"/>
                </a:lnTo>
                <a:lnTo>
                  <a:pt x="120" y="613"/>
                </a:lnTo>
                <a:lnTo>
                  <a:pt x="120" y="613"/>
                </a:lnTo>
                <a:lnTo>
                  <a:pt x="120" y="613"/>
                </a:lnTo>
                <a:lnTo>
                  <a:pt x="123" y="615"/>
                </a:lnTo>
                <a:lnTo>
                  <a:pt x="126" y="617"/>
                </a:lnTo>
                <a:lnTo>
                  <a:pt x="128" y="617"/>
                </a:lnTo>
                <a:lnTo>
                  <a:pt x="129" y="618"/>
                </a:lnTo>
                <a:lnTo>
                  <a:pt x="130" y="619"/>
                </a:lnTo>
                <a:lnTo>
                  <a:pt x="130" y="619"/>
                </a:lnTo>
                <a:lnTo>
                  <a:pt x="131" y="619"/>
                </a:lnTo>
                <a:lnTo>
                  <a:pt x="136" y="619"/>
                </a:lnTo>
                <a:lnTo>
                  <a:pt x="137" y="619"/>
                </a:lnTo>
                <a:lnTo>
                  <a:pt x="137" y="619"/>
                </a:lnTo>
                <a:lnTo>
                  <a:pt x="137" y="619"/>
                </a:lnTo>
                <a:lnTo>
                  <a:pt x="137" y="619"/>
                </a:lnTo>
                <a:lnTo>
                  <a:pt x="138" y="619"/>
                </a:lnTo>
                <a:lnTo>
                  <a:pt x="139" y="619"/>
                </a:lnTo>
                <a:lnTo>
                  <a:pt x="139" y="620"/>
                </a:lnTo>
                <a:lnTo>
                  <a:pt x="141" y="622"/>
                </a:lnTo>
                <a:lnTo>
                  <a:pt x="142" y="624"/>
                </a:lnTo>
                <a:lnTo>
                  <a:pt x="142" y="625"/>
                </a:lnTo>
                <a:lnTo>
                  <a:pt x="142" y="627"/>
                </a:lnTo>
                <a:lnTo>
                  <a:pt x="142" y="628"/>
                </a:lnTo>
                <a:lnTo>
                  <a:pt x="142" y="629"/>
                </a:lnTo>
                <a:lnTo>
                  <a:pt x="142" y="630"/>
                </a:lnTo>
                <a:lnTo>
                  <a:pt x="142" y="630"/>
                </a:lnTo>
                <a:lnTo>
                  <a:pt x="142" y="631"/>
                </a:lnTo>
                <a:lnTo>
                  <a:pt x="141" y="631"/>
                </a:lnTo>
                <a:lnTo>
                  <a:pt x="142" y="632"/>
                </a:lnTo>
                <a:lnTo>
                  <a:pt x="142" y="633"/>
                </a:lnTo>
                <a:lnTo>
                  <a:pt x="142" y="633"/>
                </a:lnTo>
                <a:lnTo>
                  <a:pt x="142" y="633"/>
                </a:lnTo>
                <a:lnTo>
                  <a:pt x="143" y="633"/>
                </a:lnTo>
                <a:lnTo>
                  <a:pt x="143" y="633"/>
                </a:lnTo>
                <a:lnTo>
                  <a:pt x="144" y="633"/>
                </a:lnTo>
                <a:lnTo>
                  <a:pt x="144" y="634"/>
                </a:lnTo>
                <a:lnTo>
                  <a:pt x="144" y="634"/>
                </a:lnTo>
                <a:lnTo>
                  <a:pt x="144" y="634"/>
                </a:lnTo>
                <a:lnTo>
                  <a:pt x="145" y="634"/>
                </a:lnTo>
                <a:lnTo>
                  <a:pt x="145" y="634"/>
                </a:lnTo>
                <a:lnTo>
                  <a:pt x="146" y="634"/>
                </a:lnTo>
                <a:lnTo>
                  <a:pt x="146" y="634"/>
                </a:lnTo>
                <a:lnTo>
                  <a:pt x="146" y="634"/>
                </a:lnTo>
                <a:lnTo>
                  <a:pt x="146" y="634"/>
                </a:lnTo>
                <a:lnTo>
                  <a:pt x="147" y="632"/>
                </a:lnTo>
                <a:lnTo>
                  <a:pt x="147" y="632"/>
                </a:lnTo>
                <a:lnTo>
                  <a:pt x="147" y="632"/>
                </a:lnTo>
                <a:lnTo>
                  <a:pt x="147" y="632"/>
                </a:lnTo>
                <a:lnTo>
                  <a:pt x="148" y="632"/>
                </a:lnTo>
                <a:lnTo>
                  <a:pt x="148" y="632"/>
                </a:lnTo>
                <a:lnTo>
                  <a:pt x="149" y="633"/>
                </a:lnTo>
                <a:lnTo>
                  <a:pt x="149" y="633"/>
                </a:lnTo>
                <a:lnTo>
                  <a:pt x="150" y="633"/>
                </a:lnTo>
                <a:lnTo>
                  <a:pt x="151" y="633"/>
                </a:lnTo>
                <a:lnTo>
                  <a:pt x="151" y="634"/>
                </a:lnTo>
                <a:lnTo>
                  <a:pt x="155" y="639"/>
                </a:lnTo>
                <a:lnTo>
                  <a:pt x="156" y="640"/>
                </a:lnTo>
                <a:lnTo>
                  <a:pt x="160" y="643"/>
                </a:lnTo>
                <a:lnTo>
                  <a:pt x="161" y="644"/>
                </a:lnTo>
                <a:lnTo>
                  <a:pt x="163" y="646"/>
                </a:lnTo>
                <a:lnTo>
                  <a:pt x="163" y="647"/>
                </a:lnTo>
                <a:lnTo>
                  <a:pt x="164" y="648"/>
                </a:lnTo>
                <a:lnTo>
                  <a:pt x="165" y="648"/>
                </a:lnTo>
                <a:lnTo>
                  <a:pt x="166" y="651"/>
                </a:lnTo>
                <a:lnTo>
                  <a:pt x="169" y="653"/>
                </a:lnTo>
                <a:lnTo>
                  <a:pt x="173" y="661"/>
                </a:lnTo>
                <a:lnTo>
                  <a:pt x="175" y="665"/>
                </a:lnTo>
                <a:lnTo>
                  <a:pt x="175" y="667"/>
                </a:lnTo>
                <a:lnTo>
                  <a:pt x="175" y="668"/>
                </a:lnTo>
                <a:lnTo>
                  <a:pt x="175" y="669"/>
                </a:lnTo>
                <a:lnTo>
                  <a:pt x="175" y="673"/>
                </a:lnTo>
                <a:lnTo>
                  <a:pt x="175" y="674"/>
                </a:lnTo>
                <a:lnTo>
                  <a:pt x="175" y="675"/>
                </a:lnTo>
                <a:lnTo>
                  <a:pt x="174" y="675"/>
                </a:lnTo>
                <a:lnTo>
                  <a:pt x="174" y="675"/>
                </a:lnTo>
                <a:lnTo>
                  <a:pt x="174" y="676"/>
                </a:lnTo>
                <a:lnTo>
                  <a:pt x="175" y="677"/>
                </a:lnTo>
                <a:lnTo>
                  <a:pt x="175" y="678"/>
                </a:lnTo>
                <a:lnTo>
                  <a:pt x="174" y="679"/>
                </a:lnTo>
                <a:lnTo>
                  <a:pt x="174" y="681"/>
                </a:lnTo>
                <a:lnTo>
                  <a:pt x="174" y="681"/>
                </a:lnTo>
                <a:lnTo>
                  <a:pt x="174" y="682"/>
                </a:lnTo>
                <a:lnTo>
                  <a:pt x="174" y="682"/>
                </a:lnTo>
                <a:lnTo>
                  <a:pt x="174" y="682"/>
                </a:lnTo>
                <a:lnTo>
                  <a:pt x="175" y="681"/>
                </a:lnTo>
                <a:lnTo>
                  <a:pt x="175" y="680"/>
                </a:lnTo>
                <a:lnTo>
                  <a:pt x="175" y="680"/>
                </a:lnTo>
                <a:lnTo>
                  <a:pt x="175" y="680"/>
                </a:lnTo>
                <a:lnTo>
                  <a:pt x="176" y="681"/>
                </a:lnTo>
                <a:lnTo>
                  <a:pt x="177" y="681"/>
                </a:lnTo>
                <a:lnTo>
                  <a:pt x="178" y="682"/>
                </a:lnTo>
                <a:lnTo>
                  <a:pt x="178" y="682"/>
                </a:lnTo>
                <a:lnTo>
                  <a:pt x="178" y="683"/>
                </a:lnTo>
                <a:lnTo>
                  <a:pt x="179" y="684"/>
                </a:lnTo>
                <a:lnTo>
                  <a:pt x="179" y="684"/>
                </a:lnTo>
                <a:lnTo>
                  <a:pt x="178" y="685"/>
                </a:lnTo>
                <a:lnTo>
                  <a:pt x="178" y="684"/>
                </a:lnTo>
                <a:lnTo>
                  <a:pt x="178" y="684"/>
                </a:lnTo>
                <a:lnTo>
                  <a:pt x="178" y="683"/>
                </a:lnTo>
                <a:lnTo>
                  <a:pt x="177" y="682"/>
                </a:lnTo>
                <a:lnTo>
                  <a:pt x="177" y="682"/>
                </a:lnTo>
                <a:lnTo>
                  <a:pt x="177" y="682"/>
                </a:lnTo>
                <a:lnTo>
                  <a:pt x="176" y="681"/>
                </a:lnTo>
                <a:lnTo>
                  <a:pt x="175" y="681"/>
                </a:lnTo>
                <a:lnTo>
                  <a:pt x="175" y="682"/>
                </a:lnTo>
                <a:lnTo>
                  <a:pt x="175" y="682"/>
                </a:lnTo>
                <a:lnTo>
                  <a:pt x="176" y="682"/>
                </a:lnTo>
                <a:lnTo>
                  <a:pt x="177" y="682"/>
                </a:lnTo>
                <a:lnTo>
                  <a:pt x="177" y="684"/>
                </a:lnTo>
                <a:lnTo>
                  <a:pt x="178" y="685"/>
                </a:lnTo>
                <a:lnTo>
                  <a:pt x="178" y="686"/>
                </a:lnTo>
                <a:lnTo>
                  <a:pt x="177" y="687"/>
                </a:lnTo>
                <a:lnTo>
                  <a:pt x="177" y="688"/>
                </a:lnTo>
                <a:lnTo>
                  <a:pt x="178" y="689"/>
                </a:lnTo>
                <a:lnTo>
                  <a:pt x="178" y="689"/>
                </a:lnTo>
                <a:lnTo>
                  <a:pt x="180" y="689"/>
                </a:lnTo>
                <a:lnTo>
                  <a:pt x="183" y="689"/>
                </a:lnTo>
                <a:lnTo>
                  <a:pt x="185" y="689"/>
                </a:lnTo>
                <a:lnTo>
                  <a:pt x="187" y="689"/>
                </a:lnTo>
                <a:lnTo>
                  <a:pt x="190" y="689"/>
                </a:lnTo>
                <a:lnTo>
                  <a:pt x="193" y="689"/>
                </a:lnTo>
                <a:lnTo>
                  <a:pt x="195" y="689"/>
                </a:lnTo>
                <a:lnTo>
                  <a:pt x="198" y="689"/>
                </a:lnTo>
                <a:lnTo>
                  <a:pt x="200" y="690"/>
                </a:lnTo>
                <a:lnTo>
                  <a:pt x="203" y="690"/>
                </a:lnTo>
                <a:lnTo>
                  <a:pt x="206" y="690"/>
                </a:lnTo>
                <a:lnTo>
                  <a:pt x="208" y="690"/>
                </a:lnTo>
                <a:lnTo>
                  <a:pt x="211" y="690"/>
                </a:lnTo>
                <a:lnTo>
                  <a:pt x="213" y="691"/>
                </a:lnTo>
                <a:lnTo>
                  <a:pt x="216" y="691"/>
                </a:lnTo>
                <a:lnTo>
                  <a:pt x="221" y="691"/>
                </a:lnTo>
                <a:lnTo>
                  <a:pt x="223" y="691"/>
                </a:lnTo>
                <a:lnTo>
                  <a:pt x="226" y="692"/>
                </a:lnTo>
                <a:lnTo>
                  <a:pt x="228" y="692"/>
                </a:lnTo>
                <a:lnTo>
                  <a:pt x="231" y="692"/>
                </a:lnTo>
                <a:lnTo>
                  <a:pt x="233" y="692"/>
                </a:lnTo>
                <a:lnTo>
                  <a:pt x="236" y="692"/>
                </a:lnTo>
                <a:lnTo>
                  <a:pt x="239" y="692"/>
                </a:lnTo>
                <a:lnTo>
                  <a:pt x="241" y="692"/>
                </a:lnTo>
                <a:lnTo>
                  <a:pt x="244" y="692"/>
                </a:lnTo>
                <a:lnTo>
                  <a:pt x="247" y="692"/>
                </a:lnTo>
                <a:lnTo>
                  <a:pt x="249" y="692"/>
                </a:lnTo>
                <a:lnTo>
                  <a:pt x="252" y="692"/>
                </a:lnTo>
                <a:lnTo>
                  <a:pt x="254" y="693"/>
                </a:lnTo>
                <a:lnTo>
                  <a:pt x="257" y="693"/>
                </a:lnTo>
                <a:lnTo>
                  <a:pt x="259" y="693"/>
                </a:lnTo>
                <a:lnTo>
                  <a:pt x="261" y="693"/>
                </a:lnTo>
                <a:lnTo>
                  <a:pt x="261" y="693"/>
                </a:lnTo>
                <a:lnTo>
                  <a:pt x="260" y="694"/>
                </a:lnTo>
                <a:lnTo>
                  <a:pt x="260" y="694"/>
                </a:lnTo>
                <a:lnTo>
                  <a:pt x="259" y="695"/>
                </a:lnTo>
                <a:lnTo>
                  <a:pt x="259" y="695"/>
                </a:lnTo>
                <a:lnTo>
                  <a:pt x="259" y="696"/>
                </a:lnTo>
                <a:lnTo>
                  <a:pt x="258" y="696"/>
                </a:lnTo>
                <a:lnTo>
                  <a:pt x="258" y="696"/>
                </a:lnTo>
                <a:lnTo>
                  <a:pt x="258" y="696"/>
                </a:lnTo>
                <a:lnTo>
                  <a:pt x="257" y="697"/>
                </a:lnTo>
                <a:lnTo>
                  <a:pt x="257" y="699"/>
                </a:lnTo>
                <a:lnTo>
                  <a:pt x="257" y="699"/>
                </a:lnTo>
                <a:lnTo>
                  <a:pt x="257" y="701"/>
                </a:lnTo>
                <a:lnTo>
                  <a:pt x="257" y="701"/>
                </a:lnTo>
                <a:lnTo>
                  <a:pt x="256" y="701"/>
                </a:lnTo>
                <a:lnTo>
                  <a:pt x="257" y="701"/>
                </a:lnTo>
                <a:lnTo>
                  <a:pt x="257" y="702"/>
                </a:lnTo>
                <a:lnTo>
                  <a:pt x="271" y="709"/>
                </a:lnTo>
                <a:lnTo>
                  <a:pt x="284" y="716"/>
                </a:lnTo>
                <a:lnTo>
                  <a:pt x="298" y="723"/>
                </a:lnTo>
                <a:lnTo>
                  <a:pt x="312" y="730"/>
                </a:lnTo>
                <a:lnTo>
                  <a:pt x="325" y="737"/>
                </a:lnTo>
                <a:lnTo>
                  <a:pt x="339" y="743"/>
                </a:lnTo>
                <a:lnTo>
                  <a:pt x="353" y="750"/>
                </a:lnTo>
                <a:lnTo>
                  <a:pt x="366" y="757"/>
                </a:lnTo>
                <a:lnTo>
                  <a:pt x="368" y="758"/>
                </a:lnTo>
                <a:lnTo>
                  <a:pt x="370" y="759"/>
                </a:lnTo>
                <a:lnTo>
                  <a:pt x="371" y="759"/>
                </a:lnTo>
                <a:lnTo>
                  <a:pt x="373" y="760"/>
                </a:lnTo>
                <a:lnTo>
                  <a:pt x="375" y="761"/>
                </a:lnTo>
                <a:lnTo>
                  <a:pt x="377" y="762"/>
                </a:lnTo>
                <a:lnTo>
                  <a:pt x="378" y="763"/>
                </a:lnTo>
                <a:lnTo>
                  <a:pt x="380" y="764"/>
                </a:lnTo>
                <a:lnTo>
                  <a:pt x="381" y="764"/>
                </a:lnTo>
                <a:lnTo>
                  <a:pt x="383" y="765"/>
                </a:lnTo>
                <a:lnTo>
                  <a:pt x="385" y="765"/>
                </a:lnTo>
                <a:lnTo>
                  <a:pt x="387" y="765"/>
                </a:lnTo>
                <a:lnTo>
                  <a:pt x="388" y="765"/>
                </a:lnTo>
                <a:lnTo>
                  <a:pt x="389" y="765"/>
                </a:lnTo>
                <a:lnTo>
                  <a:pt x="391" y="766"/>
                </a:lnTo>
                <a:lnTo>
                  <a:pt x="392" y="766"/>
                </a:lnTo>
                <a:lnTo>
                  <a:pt x="394" y="766"/>
                </a:lnTo>
                <a:lnTo>
                  <a:pt x="396" y="766"/>
                </a:lnTo>
                <a:lnTo>
                  <a:pt x="397" y="766"/>
                </a:lnTo>
                <a:lnTo>
                  <a:pt x="399" y="766"/>
                </a:lnTo>
                <a:lnTo>
                  <a:pt x="400" y="766"/>
                </a:lnTo>
                <a:lnTo>
                  <a:pt x="401" y="766"/>
                </a:lnTo>
                <a:lnTo>
                  <a:pt x="403" y="766"/>
                </a:lnTo>
                <a:lnTo>
                  <a:pt x="404" y="766"/>
                </a:lnTo>
                <a:lnTo>
                  <a:pt x="406" y="767"/>
                </a:lnTo>
                <a:lnTo>
                  <a:pt x="408" y="767"/>
                </a:lnTo>
                <a:lnTo>
                  <a:pt x="409" y="767"/>
                </a:lnTo>
                <a:lnTo>
                  <a:pt x="411" y="767"/>
                </a:lnTo>
                <a:lnTo>
                  <a:pt x="412" y="767"/>
                </a:lnTo>
                <a:lnTo>
                  <a:pt x="413" y="768"/>
                </a:lnTo>
                <a:lnTo>
                  <a:pt x="415" y="768"/>
                </a:lnTo>
                <a:lnTo>
                  <a:pt x="416" y="768"/>
                </a:lnTo>
                <a:lnTo>
                  <a:pt x="418" y="768"/>
                </a:lnTo>
                <a:lnTo>
                  <a:pt x="420" y="768"/>
                </a:lnTo>
                <a:lnTo>
                  <a:pt x="421" y="769"/>
                </a:lnTo>
                <a:lnTo>
                  <a:pt x="423" y="769"/>
                </a:lnTo>
                <a:lnTo>
                  <a:pt x="424" y="769"/>
                </a:lnTo>
                <a:lnTo>
                  <a:pt x="425" y="769"/>
                </a:lnTo>
                <a:lnTo>
                  <a:pt x="427" y="769"/>
                </a:lnTo>
                <a:lnTo>
                  <a:pt x="428" y="769"/>
                </a:lnTo>
                <a:lnTo>
                  <a:pt x="430" y="769"/>
                </a:lnTo>
                <a:lnTo>
                  <a:pt x="432" y="769"/>
                </a:lnTo>
                <a:lnTo>
                  <a:pt x="433" y="769"/>
                </a:lnTo>
                <a:lnTo>
                  <a:pt x="435" y="769"/>
                </a:lnTo>
                <a:lnTo>
                  <a:pt x="436" y="769"/>
                </a:lnTo>
                <a:lnTo>
                  <a:pt x="437" y="770"/>
                </a:lnTo>
                <a:lnTo>
                  <a:pt x="439" y="770"/>
                </a:lnTo>
                <a:lnTo>
                  <a:pt x="440" y="770"/>
                </a:lnTo>
                <a:lnTo>
                  <a:pt x="442" y="770"/>
                </a:lnTo>
                <a:lnTo>
                  <a:pt x="443" y="770"/>
                </a:lnTo>
                <a:lnTo>
                  <a:pt x="445" y="771"/>
                </a:lnTo>
                <a:lnTo>
                  <a:pt x="447" y="771"/>
                </a:lnTo>
                <a:lnTo>
                  <a:pt x="448" y="771"/>
                </a:lnTo>
                <a:lnTo>
                  <a:pt x="449" y="771"/>
                </a:lnTo>
                <a:lnTo>
                  <a:pt x="451" y="771"/>
                </a:lnTo>
                <a:lnTo>
                  <a:pt x="452" y="771"/>
                </a:lnTo>
                <a:lnTo>
                  <a:pt x="452" y="771"/>
                </a:lnTo>
                <a:lnTo>
                  <a:pt x="454" y="771"/>
                </a:lnTo>
                <a:lnTo>
                  <a:pt x="455" y="771"/>
                </a:lnTo>
                <a:lnTo>
                  <a:pt x="457" y="771"/>
                </a:lnTo>
                <a:lnTo>
                  <a:pt x="459" y="771"/>
                </a:lnTo>
                <a:lnTo>
                  <a:pt x="460" y="771"/>
                </a:lnTo>
                <a:lnTo>
                  <a:pt x="461" y="771"/>
                </a:lnTo>
                <a:lnTo>
                  <a:pt x="463" y="772"/>
                </a:lnTo>
                <a:lnTo>
                  <a:pt x="464" y="772"/>
                </a:lnTo>
                <a:lnTo>
                  <a:pt x="466" y="772"/>
                </a:lnTo>
                <a:lnTo>
                  <a:pt x="467" y="772"/>
                </a:lnTo>
                <a:lnTo>
                  <a:pt x="469" y="772"/>
                </a:lnTo>
                <a:lnTo>
                  <a:pt x="471" y="772"/>
                </a:lnTo>
                <a:lnTo>
                  <a:pt x="472" y="773"/>
                </a:lnTo>
                <a:lnTo>
                  <a:pt x="473" y="773"/>
                </a:lnTo>
                <a:lnTo>
                  <a:pt x="475" y="773"/>
                </a:lnTo>
                <a:lnTo>
                  <a:pt x="476" y="773"/>
                </a:lnTo>
                <a:lnTo>
                  <a:pt x="478" y="773"/>
                </a:lnTo>
                <a:lnTo>
                  <a:pt x="479" y="773"/>
                </a:lnTo>
                <a:lnTo>
                  <a:pt x="481" y="773"/>
                </a:lnTo>
                <a:lnTo>
                  <a:pt x="481" y="773"/>
                </a:lnTo>
                <a:lnTo>
                  <a:pt x="481" y="773"/>
                </a:lnTo>
                <a:lnTo>
                  <a:pt x="481" y="773"/>
                </a:lnTo>
                <a:lnTo>
                  <a:pt x="481" y="772"/>
                </a:lnTo>
                <a:lnTo>
                  <a:pt x="481" y="772"/>
                </a:lnTo>
                <a:lnTo>
                  <a:pt x="481" y="772"/>
                </a:lnTo>
                <a:lnTo>
                  <a:pt x="481" y="771"/>
                </a:lnTo>
                <a:lnTo>
                  <a:pt x="481" y="771"/>
                </a:lnTo>
                <a:lnTo>
                  <a:pt x="481" y="771"/>
                </a:lnTo>
                <a:lnTo>
                  <a:pt x="481" y="771"/>
                </a:lnTo>
                <a:lnTo>
                  <a:pt x="481" y="770"/>
                </a:lnTo>
                <a:lnTo>
                  <a:pt x="481" y="770"/>
                </a:lnTo>
                <a:lnTo>
                  <a:pt x="481" y="770"/>
                </a:lnTo>
                <a:lnTo>
                  <a:pt x="481" y="769"/>
                </a:lnTo>
                <a:lnTo>
                  <a:pt x="481" y="769"/>
                </a:lnTo>
                <a:lnTo>
                  <a:pt x="481" y="769"/>
                </a:lnTo>
                <a:lnTo>
                  <a:pt x="481" y="769"/>
                </a:lnTo>
                <a:lnTo>
                  <a:pt x="481" y="769"/>
                </a:lnTo>
                <a:lnTo>
                  <a:pt x="481" y="768"/>
                </a:lnTo>
                <a:lnTo>
                  <a:pt x="481" y="768"/>
                </a:lnTo>
                <a:lnTo>
                  <a:pt x="481" y="767"/>
                </a:lnTo>
                <a:lnTo>
                  <a:pt x="481" y="767"/>
                </a:lnTo>
                <a:lnTo>
                  <a:pt x="481" y="767"/>
                </a:lnTo>
                <a:lnTo>
                  <a:pt x="481" y="766"/>
                </a:lnTo>
                <a:lnTo>
                  <a:pt x="481" y="766"/>
                </a:lnTo>
                <a:lnTo>
                  <a:pt x="481" y="766"/>
                </a:lnTo>
                <a:lnTo>
                  <a:pt x="481" y="766"/>
                </a:lnTo>
                <a:lnTo>
                  <a:pt x="481" y="766"/>
                </a:lnTo>
                <a:lnTo>
                  <a:pt x="481" y="765"/>
                </a:lnTo>
                <a:lnTo>
                  <a:pt x="481" y="765"/>
                </a:lnTo>
                <a:lnTo>
                  <a:pt x="481" y="764"/>
                </a:lnTo>
                <a:lnTo>
                  <a:pt x="481" y="764"/>
                </a:lnTo>
                <a:lnTo>
                  <a:pt x="481" y="764"/>
                </a:lnTo>
                <a:lnTo>
                  <a:pt x="482" y="764"/>
                </a:lnTo>
                <a:lnTo>
                  <a:pt x="482" y="764"/>
                </a:lnTo>
                <a:lnTo>
                  <a:pt x="482" y="763"/>
                </a:lnTo>
                <a:lnTo>
                  <a:pt x="482" y="763"/>
                </a:lnTo>
                <a:lnTo>
                  <a:pt x="482" y="762"/>
                </a:lnTo>
                <a:lnTo>
                  <a:pt x="482" y="762"/>
                </a:lnTo>
                <a:lnTo>
                  <a:pt x="482" y="762"/>
                </a:lnTo>
                <a:lnTo>
                  <a:pt x="482" y="761"/>
                </a:lnTo>
                <a:lnTo>
                  <a:pt x="482" y="761"/>
                </a:lnTo>
                <a:lnTo>
                  <a:pt x="482" y="761"/>
                </a:lnTo>
                <a:lnTo>
                  <a:pt x="482" y="761"/>
                </a:lnTo>
                <a:lnTo>
                  <a:pt x="482" y="761"/>
                </a:lnTo>
                <a:lnTo>
                  <a:pt x="482" y="760"/>
                </a:lnTo>
                <a:lnTo>
                  <a:pt x="482" y="760"/>
                </a:lnTo>
                <a:lnTo>
                  <a:pt x="482" y="759"/>
                </a:lnTo>
                <a:lnTo>
                  <a:pt x="482" y="759"/>
                </a:lnTo>
                <a:lnTo>
                  <a:pt x="482" y="759"/>
                </a:lnTo>
                <a:lnTo>
                  <a:pt x="482" y="759"/>
                </a:lnTo>
                <a:lnTo>
                  <a:pt x="482" y="759"/>
                </a:lnTo>
                <a:lnTo>
                  <a:pt x="482" y="758"/>
                </a:lnTo>
                <a:lnTo>
                  <a:pt x="482" y="758"/>
                </a:lnTo>
                <a:lnTo>
                  <a:pt x="482" y="757"/>
                </a:lnTo>
                <a:lnTo>
                  <a:pt x="482" y="757"/>
                </a:lnTo>
                <a:lnTo>
                  <a:pt x="482" y="757"/>
                </a:lnTo>
                <a:lnTo>
                  <a:pt x="482" y="757"/>
                </a:lnTo>
                <a:lnTo>
                  <a:pt x="482" y="757"/>
                </a:lnTo>
                <a:lnTo>
                  <a:pt x="482" y="756"/>
                </a:lnTo>
                <a:lnTo>
                  <a:pt x="482" y="756"/>
                </a:lnTo>
                <a:lnTo>
                  <a:pt x="482" y="756"/>
                </a:lnTo>
                <a:lnTo>
                  <a:pt x="482" y="755"/>
                </a:lnTo>
                <a:lnTo>
                  <a:pt x="482" y="755"/>
                </a:lnTo>
                <a:lnTo>
                  <a:pt x="482" y="754"/>
                </a:lnTo>
                <a:lnTo>
                  <a:pt x="483" y="754"/>
                </a:lnTo>
                <a:lnTo>
                  <a:pt x="484" y="755"/>
                </a:lnTo>
                <a:lnTo>
                  <a:pt x="485" y="755"/>
                </a:lnTo>
                <a:lnTo>
                  <a:pt x="486" y="755"/>
                </a:lnTo>
                <a:lnTo>
                  <a:pt x="487" y="755"/>
                </a:lnTo>
                <a:lnTo>
                  <a:pt x="488" y="755"/>
                </a:lnTo>
                <a:lnTo>
                  <a:pt x="488" y="755"/>
                </a:lnTo>
                <a:lnTo>
                  <a:pt x="490" y="755"/>
                </a:lnTo>
                <a:lnTo>
                  <a:pt x="490" y="755"/>
                </a:lnTo>
                <a:lnTo>
                  <a:pt x="491" y="755"/>
                </a:lnTo>
                <a:lnTo>
                  <a:pt x="493" y="755"/>
                </a:lnTo>
                <a:lnTo>
                  <a:pt x="493" y="756"/>
                </a:lnTo>
                <a:lnTo>
                  <a:pt x="494" y="756"/>
                </a:lnTo>
                <a:lnTo>
                  <a:pt x="495" y="756"/>
                </a:lnTo>
                <a:lnTo>
                  <a:pt x="496" y="756"/>
                </a:lnTo>
                <a:lnTo>
                  <a:pt x="497" y="756"/>
                </a:lnTo>
                <a:lnTo>
                  <a:pt x="497" y="756"/>
                </a:lnTo>
                <a:lnTo>
                  <a:pt x="498" y="756"/>
                </a:lnTo>
                <a:lnTo>
                  <a:pt x="500" y="756"/>
                </a:lnTo>
                <a:lnTo>
                  <a:pt x="500" y="756"/>
                </a:lnTo>
                <a:lnTo>
                  <a:pt x="501" y="756"/>
                </a:lnTo>
                <a:lnTo>
                  <a:pt x="502" y="756"/>
                </a:lnTo>
                <a:lnTo>
                  <a:pt x="503" y="757"/>
                </a:lnTo>
                <a:lnTo>
                  <a:pt x="504" y="757"/>
                </a:lnTo>
                <a:lnTo>
                  <a:pt x="505" y="757"/>
                </a:lnTo>
                <a:lnTo>
                  <a:pt x="506" y="757"/>
                </a:lnTo>
                <a:lnTo>
                  <a:pt x="507" y="757"/>
                </a:lnTo>
                <a:lnTo>
                  <a:pt x="507" y="757"/>
                </a:lnTo>
                <a:lnTo>
                  <a:pt x="509" y="757"/>
                </a:lnTo>
                <a:lnTo>
                  <a:pt x="509" y="757"/>
                </a:lnTo>
                <a:lnTo>
                  <a:pt x="510" y="757"/>
                </a:lnTo>
                <a:lnTo>
                  <a:pt x="511" y="757"/>
                </a:lnTo>
                <a:lnTo>
                  <a:pt x="512" y="757"/>
                </a:lnTo>
                <a:lnTo>
                  <a:pt x="513" y="757"/>
                </a:lnTo>
                <a:lnTo>
                  <a:pt x="514" y="757"/>
                </a:lnTo>
                <a:lnTo>
                  <a:pt x="515" y="757"/>
                </a:lnTo>
                <a:lnTo>
                  <a:pt x="516" y="757"/>
                </a:lnTo>
                <a:lnTo>
                  <a:pt x="517" y="757"/>
                </a:lnTo>
                <a:lnTo>
                  <a:pt x="517" y="757"/>
                </a:lnTo>
                <a:lnTo>
                  <a:pt x="519" y="757"/>
                </a:lnTo>
                <a:lnTo>
                  <a:pt x="519" y="757"/>
                </a:lnTo>
                <a:lnTo>
                  <a:pt x="520" y="757"/>
                </a:lnTo>
                <a:lnTo>
                  <a:pt x="521" y="757"/>
                </a:lnTo>
                <a:lnTo>
                  <a:pt x="522" y="757"/>
                </a:lnTo>
                <a:lnTo>
                  <a:pt x="523" y="758"/>
                </a:lnTo>
                <a:lnTo>
                  <a:pt x="524" y="758"/>
                </a:lnTo>
                <a:lnTo>
                  <a:pt x="525" y="758"/>
                </a:lnTo>
                <a:lnTo>
                  <a:pt x="526" y="758"/>
                </a:lnTo>
                <a:lnTo>
                  <a:pt x="526" y="758"/>
                </a:lnTo>
                <a:lnTo>
                  <a:pt x="527" y="758"/>
                </a:lnTo>
                <a:lnTo>
                  <a:pt x="529" y="758"/>
                </a:lnTo>
                <a:lnTo>
                  <a:pt x="529" y="758"/>
                </a:lnTo>
                <a:lnTo>
                  <a:pt x="530" y="758"/>
                </a:lnTo>
                <a:lnTo>
                  <a:pt x="531" y="758"/>
                </a:lnTo>
                <a:lnTo>
                  <a:pt x="532" y="758"/>
                </a:lnTo>
                <a:lnTo>
                  <a:pt x="533" y="758"/>
                </a:lnTo>
                <a:lnTo>
                  <a:pt x="533" y="759"/>
                </a:lnTo>
                <a:lnTo>
                  <a:pt x="535" y="759"/>
                </a:lnTo>
                <a:lnTo>
                  <a:pt x="536" y="759"/>
                </a:lnTo>
                <a:lnTo>
                  <a:pt x="536" y="759"/>
                </a:lnTo>
                <a:lnTo>
                  <a:pt x="538" y="759"/>
                </a:lnTo>
                <a:lnTo>
                  <a:pt x="538" y="759"/>
                </a:lnTo>
                <a:lnTo>
                  <a:pt x="539" y="759"/>
                </a:lnTo>
                <a:lnTo>
                  <a:pt x="540" y="759"/>
                </a:lnTo>
                <a:lnTo>
                  <a:pt x="541" y="759"/>
                </a:lnTo>
                <a:lnTo>
                  <a:pt x="542" y="759"/>
                </a:lnTo>
                <a:lnTo>
                  <a:pt x="543" y="759"/>
                </a:lnTo>
                <a:lnTo>
                  <a:pt x="543" y="759"/>
                </a:lnTo>
                <a:lnTo>
                  <a:pt x="545" y="759"/>
                </a:lnTo>
                <a:lnTo>
                  <a:pt x="546" y="760"/>
                </a:lnTo>
                <a:lnTo>
                  <a:pt x="547" y="761"/>
                </a:lnTo>
                <a:lnTo>
                  <a:pt x="548" y="763"/>
                </a:lnTo>
                <a:lnTo>
                  <a:pt x="548" y="764"/>
                </a:lnTo>
                <a:lnTo>
                  <a:pt x="549" y="767"/>
                </a:lnTo>
                <a:lnTo>
                  <a:pt x="550" y="768"/>
                </a:lnTo>
                <a:lnTo>
                  <a:pt x="551" y="770"/>
                </a:lnTo>
                <a:lnTo>
                  <a:pt x="551" y="771"/>
                </a:lnTo>
                <a:lnTo>
                  <a:pt x="551" y="771"/>
                </a:lnTo>
                <a:lnTo>
                  <a:pt x="551" y="771"/>
                </a:lnTo>
                <a:lnTo>
                  <a:pt x="551" y="771"/>
                </a:lnTo>
                <a:lnTo>
                  <a:pt x="552" y="771"/>
                </a:lnTo>
                <a:lnTo>
                  <a:pt x="553" y="772"/>
                </a:lnTo>
                <a:lnTo>
                  <a:pt x="553" y="773"/>
                </a:lnTo>
                <a:lnTo>
                  <a:pt x="554" y="773"/>
                </a:lnTo>
                <a:lnTo>
                  <a:pt x="555" y="773"/>
                </a:lnTo>
                <a:lnTo>
                  <a:pt x="557" y="775"/>
                </a:lnTo>
                <a:lnTo>
                  <a:pt x="557" y="775"/>
                </a:lnTo>
                <a:lnTo>
                  <a:pt x="558" y="775"/>
                </a:lnTo>
                <a:lnTo>
                  <a:pt x="559" y="776"/>
                </a:lnTo>
                <a:lnTo>
                  <a:pt x="560" y="776"/>
                </a:lnTo>
                <a:lnTo>
                  <a:pt x="560" y="777"/>
                </a:lnTo>
                <a:lnTo>
                  <a:pt x="561" y="777"/>
                </a:lnTo>
                <a:lnTo>
                  <a:pt x="561" y="778"/>
                </a:lnTo>
                <a:lnTo>
                  <a:pt x="561" y="778"/>
                </a:lnTo>
                <a:lnTo>
                  <a:pt x="562" y="778"/>
                </a:lnTo>
                <a:lnTo>
                  <a:pt x="562" y="779"/>
                </a:lnTo>
                <a:lnTo>
                  <a:pt x="562" y="779"/>
                </a:lnTo>
                <a:lnTo>
                  <a:pt x="563" y="780"/>
                </a:lnTo>
                <a:lnTo>
                  <a:pt x="563" y="780"/>
                </a:lnTo>
                <a:lnTo>
                  <a:pt x="566" y="783"/>
                </a:lnTo>
                <a:lnTo>
                  <a:pt x="566" y="784"/>
                </a:lnTo>
                <a:lnTo>
                  <a:pt x="567" y="785"/>
                </a:lnTo>
                <a:lnTo>
                  <a:pt x="569" y="786"/>
                </a:lnTo>
                <a:lnTo>
                  <a:pt x="569" y="787"/>
                </a:lnTo>
                <a:lnTo>
                  <a:pt x="570" y="787"/>
                </a:lnTo>
                <a:lnTo>
                  <a:pt x="571" y="788"/>
                </a:lnTo>
                <a:lnTo>
                  <a:pt x="572" y="788"/>
                </a:lnTo>
                <a:lnTo>
                  <a:pt x="572" y="789"/>
                </a:lnTo>
                <a:lnTo>
                  <a:pt x="572" y="790"/>
                </a:lnTo>
                <a:lnTo>
                  <a:pt x="573" y="790"/>
                </a:lnTo>
                <a:lnTo>
                  <a:pt x="573" y="792"/>
                </a:lnTo>
                <a:lnTo>
                  <a:pt x="574" y="793"/>
                </a:lnTo>
                <a:lnTo>
                  <a:pt x="574" y="793"/>
                </a:lnTo>
                <a:lnTo>
                  <a:pt x="576" y="795"/>
                </a:lnTo>
                <a:lnTo>
                  <a:pt x="579" y="797"/>
                </a:lnTo>
                <a:lnTo>
                  <a:pt x="579" y="798"/>
                </a:lnTo>
                <a:lnTo>
                  <a:pt x="580" y="799"/>
                </a:lnTo>
                <a:lnTo>
                  <a:pt x="581" y="799"/>
                </a:lnTo>
                <a:lnTo>
                  <a:pt x="583" y="800"/>
                </a:lnTo>
                <a:lnTo>
                  <a:pt x="584" y="800"/>
                </a:lnTo>
                <a:lnTo>
                  <a:pt x="584" y="801"/>
                </a:lnTo>
                <a:lnTo>
                  <a:pt x="584" y="801"/>
                </a:lnTo>
                <a:lnTo>
                  <a:pt x="584" y="801"/>
                </a:lnTo>
                <a:lnTo>
                  <a:pt x="584" y="801"/>
                </a:lnTo>
                <a:lnTo>
                  <a:pt x="584" y="801"/>
                </a:lnTo>
                <a:lnTo>
                  <a:pt x="584" y="801"/>
                </a:lnTo>
                <a:lnTo>
                  <a:pt x="585" y="801"/>
                </a:lnTo>
                <a:lnTo>
                  <a:pt x="585" y="801"/>
                </a:lnTo>
                <a:lnTo>
                  <a:pt x="585" y="801"/>
                </a:lnTo>
                <a:lnTo>
                  <a:pt x="586" y="801"/>
                </a:lnTo>
                <a:lnTo>
                  <a:pt x="586" y="802"/>
                </a:lnTo>
                <a:lnTo>
                  <a:pt x="586" y="802"/>
                </a:lnTo>
                <a:lnTo>
                  <a:pt x="586" y="802"/>
                </a:lnTo>
                <a:lnTo>
                  <a:pt x="587" y="802"/>
                </a:lnTo>
                <a:lnTo>
                  <a:pt x="587" y="802"/>
                </a:lnTo>
                <a:lnTo>
                  <a:pt x="587" y="803"/>
                </a:lnTo>
                <a:lnTo>
                  <a:pt x="587" y="802"/>
                </a:lnTo>
                <a:lnTo>
                  <a:pt x="587" y="803"/>
                </a:lnTo>
                <a:lnTo>
                  <a:pt x="588" y="803"/>
                </a:lnTo>
                <a:lnTo>
                  <a:pt x="588" y="803"/>
                </a:lnTo>
                <a:lnTo>
                  <a:pt x="588" y="803"/>
                </a:lnTo>
                <a:lnTo>
                  <a:pt x="589" y="805"/>
                </a:lnTo>
                <a:lnTo>
                  <a:pt x="590" y="805"/>
                </a:lnTo>
                <a:lnTo>
                  <a:pt x="591" y="806"/>
                </a:lnTo>
                <a:lnTo>
                  <a:pt x="591" y="806"/>
                </a:lnTo>
                <a:lnTo>
                  <a:pt x="592" y="807"/>
                </a:lnTo>
                <a:lnTo>
                  <a:pt x="593" y="807"/>
                </a:lnTo>
                <a:lnTo>
                  <a:pt x="593" y="807"/>
                </a:lnTo>
                <a:lnTo>
                  <a:pt x="593" y="808"/>
                </a:lnTo>
                <a:lnTo>
                  <a:pt x="593" y="809"/>
                </a:lnTo>
                <a:lnTo>
                  <a:pt x="593" y="809"/>
                </a:lnTo>
                <a:lnTo>
                  <a:pt x="593" y="809"/>
                </a:lnTo>
                <a:lnTo>
                  <a:pt x="594" y="810"/>
                </a:lnTo>
                <a:lnTo>
                  <a:pt x="595" y="810"/>
                </a:lnTo>
                <a:lnTo>
                  <a:pt x="595" y="810"/>
                </a:lnTo>
                <a:lnTo>
                  <a:pt x="596" y="811"/>
                </a:lnTo>
                <a:lnTo>
                  <a:pt x="596" y="812"/>
                </a:lnTo>
                <a:lnTo>
                  <a:pt x="596" y="812"/>
                </a:lnTo>
                <a:lnTo>
                  <a:pt x="596" y="813"/>
                </a:lnTo>
                <a:lnTo>
                  <a:pt x="596" y="814"/>
                </a:lnTo>
                <a:lnTo>
                  <a:pt x="597" y="814"/>
                </a:lnTo>
                <a:lnTo>
                  <a:pt x="597" y="814"/>
                </a:lnTo>
                <a:lnTo>
                  <a:pt x="597" y="814"/>
                </a:lnTo>
                <a:lnTo>
                  <a:pt x="597" y="815"/>
                </a:lnTo>
                <a:lnTo>
                  <a:pt x="597" y="815"/>
                </a:lnTo>
                <a:lnTo>
                  <a:pt x="597" y="816"/>
                </a:lnTo>
                <a:lnTo>
                  <a:pt x="597" y="817"/>
                </a:lnTo>
                <a:lnTo>
                  <a:pt x="597" y="817"/>
                </a:lnTo>
                <a:lnTo>
                  <a:pt x="597" y="817"/>
                </a:lnTo>
                <a:lnTo>
                  <a:pt x="597" y="817"/>
                </a:lnTo>
                <a:lnTo>
                  <a:pt x="597" y="818"/>
                </a:lnTo>
                <a:lnTo>
                  <a:pt x="598" y="818"/>
                </a:lnTo>
                <a:lnTo>
                  <a:pt x="598" y="819"/>
                </a:lnTo>
                <a:lnTo>
                  <a:pt x="598" y="819"/>
                </a:lnTo>
                <a:lnTo>
                  <a:pt x="598" y="819"/>
                </a:lnTo>
                <a:lnTo>
                  <a:pt x="598" y="819"/>
                </a:lnTo>
                <a:lnTo>
                  <a:pt x="598" y="820"/>
                </a:lnTo>
                <a:lnTo>
                  <a:pt x="598" y="820"/>
                </a:lnTo>
                <a:lnTo>
                  <a:pt x="598" y="821"/>
                </a:lnTo>
                <a:lnTo>
                  <a:pt x="599" y="821"/>
                </a:lnTo>
                <a:lnTo>
                  <a:pt x="600" y="822"/>
                </a:lnTo>
                <a:lnTo>
                  <a:pt x="601" y="823"/>
                </a:lnTo>
                <a:lnTo>
                  <a:pt x="601" y="824"/>
                </a:lnTo>
                <a:lnTo>
                  <a:pt x="601" y="824"/>
                </a:lnTo>
                <a:lnTo>
                  <a:pt x="601" y="824"/>
                </a:lnTo>
                <a:lnTo>
                  <a:pt x="602" y="825"/>
                </a:lnTo>
                <a:lnTo>
                  <a:pt x="603" y="826"/>
                </a:lnTo>
                <a:lnTo>
                  <a:pt x="603" y="827"/>
                </a:lnTo>
                <a:lnTo>
                  <a:pt x="603" y="828"/>
                </a:lnTo>
                <a:lnTo>
                  <a:pt x="603" y="829"/>
                </a:lnTo>
                <a:lnTo>
                  <a:pt x="603" y="831"/>
                </a:lnTo>
                <a:lnTo>
                  <a:pt x="602" y="832"/>
                </a:lnTo>
                <a:lnTo>
                  <a:pt x="602" y="833"/>
                </a:lnTo>
                <a:lnTo>
                  <a:pt x="602" y="834"/>
                </a:lnTo>
                <a:lnTo>
                  <a:pt x="603" y="836"/>
                </a:lnTo>
                <a:lnTo>
                  <a:pt x="603" y="836"/>
                </a:lnTo>
                <a:lnTo>
                  <a:pt x="603" y="837"/>
                </a:lnTo>
                <a:lnTo>
                  <a:pt x="603" y="837"/>
                </a:lnTo>
                <a:lnTo>
                  <a:pt x="603" y="838"/>
                </a:lnTo>
                <a:lnTo>
                  <a:pt x="603" y="838"/>
                </a:lnTo>
                <a:lnTo>
                  <a:pt x="603" y="838"/>
                </a:lnTo>
                <a:lnTo>
                  <a:pt x="603" y="839"/>
                </a:lnTo>
                <a:lnTo>
                  <a:pt x="604" y="840"/>
                </a:lnTo>
                <a:lnTo>
                  <a:pt x="605" y="841"/>
                </a:lnTo>
                <a:lnTo>
                  <a:pt x="605" y="842"/>
                </a:lnTo>
                <a:lnTo>
                  <a:pt x="605" y="843"/>
                </a:lnTo>
                <a:lnTo>
                  <a:pt x="605" y="843"/>
                </a:lnTo>
                <a:lnTo>
                  <a:pt x="606" y="844"/>
                </a:lnTo>
                <a:lnTo>
                  <a:pt x="606" y="846"/>
                </a:lnTo>
                <a:lnTo>
                  <a:pt x="607" y="847"/>
                </a:lnTo>
                <a:lnTo>
                  <a:pt x="608" y="848"/>
                </a:lnTo>
                <a:lnTo>
                  <a:pt x="608" y="848"/>
                </a:lnTo>
                <a:lnTo>
                  <a:pt x="608" y="848"/>
                </a:lnTo>
                <a:lnTo>
                  <a:pt x="608" y="849"/>
                </a:lnTo>
                <a:lnTo>
                  <a:pt x="608" y="850"/>
                </a:lnTo>
                <a:lnTo>
                  <a:pt x="610" y="850"/>
                </a:lnTo>
                <a:lnTo>
                  <a:pt x="610" y="851"/>
                </a:lnTo>
                <a:lnTo>
                  <a:pt x="610" y="851"/>
                </a:lnTo>
                <a:lnTo>
                  <a:pt x="610" y="852"/>
                </a:lnTo>
                <a:lnTo>
                  <a:pt x="610" y="853"/>
                </a:lnTo>
                <a:lnTo>
                  <a:pt x="610" y="853"/>
                </a:lnTo>
                <a:lnTo>
                  <a:pt x="611" y="853"/>
                </a:lnTo>
                <a:lnTo>
                  <a:pt x="614" y="855"/>
                </a:lnTo>
                <a:lnTo>
                  <a:pt x="614" y="855"/>
                </a:lnTo>
                <a:lnTo>
                  <a:pt x="615" y="855"/>
                </a:lnTo>
                <a:lnTo>
                  <a:pt x="616" y="855"/>
                </a:lnTo>
                <a:lnTo>
                  <a:pt x="617" y="855"/>
                </a:lnTo>
                <a:lnTo>
                  <a:pt x="617" y="856"/>
                </a:lnTo>
                <a:lnTo>
                  <a:pt x="618" y="857"/>
                </a:lnTo>
                <a:lnTo>
                  <a:pt x="618" y="857"/>
                </a:lnTo>
                <a:lnTo>
                  <a:pt x="619" y="857"/>
                </a:lnTo>
                <a:lnTo>
                  <a:pt x="619" y="858"/>
                </a:lnTo>
                <a:lnTo>
                  <a:pt x="620" y="860"/>
                </a:lnTo>
                <a:lnTo>
                  <a:pt x="621" y="860"/>
                </a:lnTo>
                <a:lnTo>
                  <a:pt x="622" y="861"/>
                </a:lnTo>
                <a:lnTo>
                  <a:pt x="624" y="863"/>
                </a:lnTo>
                <a:lnTo>
                  <a:pt x="625" y="864"/>
                </a:lnTo>
                <a:lnTo>
                  <a:pt x="629" y="865"/>
                </a:lnTo>
                <a:lnTo>
                  <a:pt x="631" y="866"/>
                </a:lnTo>
                <a:lnTo>
                  <a:pt x="633" y="866"/>
                </a:lnTo>
                <a:lnTo>
                  <a:pt x="634" y="866"/>
                </a:lnTo>
                <a:lnTo>
                  <a:pt x="634" y="866"/>
                </a:lnTo>
                <a:lnTo>
                  <a:pt x="634" y="867"/>
                </a:lnTo>
                <a:lnTo>
                  <a:pt x="634" y="867"/>
                </a:lnTo>
                <a:lnTo>
                  <a:pt x="634" y="868"/>
                </a:lnTo>
                <a:lnTo>
                  <a:pt x="634" y="868"/>
                </a:lnTo>
                <a:lnTo>
                  <a:pt x="635" y="868"/>
                </a:lnTo>
                <a:lnTo>
                  <a:pt x="637" y="870"/>
                </a:lnTo>
                <a:lnTo>
                  <a:pt x="637" y="870"/>
                </a:lnTo>
                <a:lnTo>
                  <a:pt x="641" y="871"/>
                </a:lnTo>
                <a:lnTo>
                  <a:pt x="642" y="871"/>
                </a:lnTo>
                <a:lnTo>
                  <a:pt x="642" y="871"/>
                </a:lnTo>
                <a:lnTo>
                  <a:pt x="642" y="872"/>
                </a:lnTo>
                <a:lnTo>
                  <a:pt x="642" y="872"/>
                </a:lnTo>
                <a:lnTo>
                  <a:pt x="642" y="872"/>
                </a:lnTo>
                <a:lnTo>
                  <a:pt x="643" y="872"/>
                </a:lnTo>
                <a:lnTo>
                  <a:pt x="644" y="875"/>
                </a:lnTo>
                <a:lnTo>
                  <a:pt x="646" y="875"/>
                </a:lnTo>
                <a:lnTo>
                  <a:pt x="646" y="875"/>
                </a:lnTo>
                <a:lnTo>
                  <a:pt x="646" y="876"/>
                </a:lnTo>
                <a:lnTo>
                  <a:pt x="648" y="877"/>
                </a:lnTo>
                <a:lnTo>
                  <a:pt x="648" y="877"/>
                </a:lnTo>
                <a:lnTo>
                  <a:pt x="649" y="877"/>
                </a:lnTo>
                <a:lnTo>
                  <a:pt x="649" y="876"/>
                </a:lnTo>
                <a:lnTo>
                  <a:pt x="649" y="876"/>
                </a:lnTo>
                <a:lnTo>
                  <a:pt x="649" y="877"/>
                </a:lnTo>
                <a:lnTo>
                  <a:pt x="650" y="877"/>
                </a:lnTo>
                <a:lnTo>
                  <a:pt x="651" y="877"/>
                </a:lnTo>
                <a:lnTo>
                  <a:pt x="650" y="877"/>
                </a:lnTo>
                <a:lnTo>
                  <a:pt x="651" y="878"/>
                </a:lnTo>
                <a:lnTo>
                  <a:pt x="653" y="878"/>
                </a:lnTo>
                <a:lnTo>
                  <a:pt x="655" y="879"/>
                </a:lnTo>
                <a:lnTo>
                  <a:pt x="656" y="879"/>
                </a:lnTo>
                <a:lnTo>
                  <a:pt x="657" y="878"/>
                </a:lnTo>
                <a:lnTo>
                  <a:pt x="658" y="877"/>
                </a:lnTo>
                <a:lnTo>
                  <a:pt x="658" y="876"/>
                </a:lnTo>
                <a:lnTo>
                  <a:pt x="658" y="876"/>
                </a:lnTo>
                <a:lnTo>
                  <a:pt x="658" y="876"/>
                </a:lnTo>
                <a:lnTo>
                  <a:pt x="658" y="876"/>
                </a:lnTo>
                <a:lnTo>
                  <a:pt x="658" y="875"/>
                </a:lnTo>
                <a:lnTo>
                  <a:pt x="658" y="875"/>
                </a:lnTo>
                <a:lnTo>
                  <a:pt x="659" y="875"/>
                </a:lnTo>
                <a:lnTo>
                  <a:pt x="661" y="874"/>
                </a:lnTo>
                <a:lnTo>
                  <a:pt x="661" y="873"/>
                </a:lnTo>
                <a:lnTo>
                  <a:pt x="661" y="873"/>
                </a:lnTo>
                <a:lnTo>
                  <a:pt x="661" y="873"/>
                </a:lnTo>
                <a:lnTo>
                  <a:pt x="662" y="871"/>
                </a:lnTo>
                <a:lnTo>
                  <a:pt x="663" y="870"/>
                </a:lnTo>
                <a:lnTo>
                  <a:pt x="663" y="870"/>
                </a:lnTo>
                <a:lnTo>
                  <a:pt x="663" y="870"/>
                </a:lnTo>
                <a:lnTo>
                  <a:pt x="663" y="871"/>
                </a:lnTo>
                <a:lnTo>
                  <a:pt x="664" y="870"/>
                </a:lnTo>
                <a:lnTo>
                  <a:pt x="666" y="870"/>
                </a:lnTo>
                <a:lnTo>
                  <a:pt x="666" y="869"/>
                </a:lnTo>
                <a:lnTo>
                  <a:pt x="667" y="869"/>
                </a:lnTo>
                <a:lnTo>
                  <a:pt x="667" y="869"/>
                </a:lnTo>
                <a:lnTo>
                  <a:pt x="666" y="868"/>
                </a:lnTo>
                <a:lnTo>
                  <a:pt x="666" y="868"/>
                </a:lnTo>
                <a:lnTo>
                  <a:pt x="666" y="867"/>
                </a:lnTo>
                <a:lnTo>
                  <a:pt x="666" y="867"/>
                </a:lnTo>
                <a:lnTo>
                  <a:pt x="666" y="865"/>
                </a:lnTo>
                <a:lnTo>
                  <a:pt x="666" y="865"/>
                </a:lnTo>
                <a:lnTo>
                  <a:pt x="666" y="864"/>
                </a:lnTo>
                <a:lnTo>
                  <a:pt x="666" y="864"/>
                </a:lnTo>
                <a:lnTo>
                  <a:pt x="667" y="864"/>
                </a:lnTo>
                <a:lnTo>
                  <a:pt x="667" y="863"/>
                </a:lnTo>
                <a:lnTo>
                  <a:pt x="667" y="863"/>
                </a:lnTo>
                <a:lnTo>
                  <a:pt x="668" y="863"/>
                </a:lnTo>
                <a:lnTo>
                  <a:pt x="668" y="863"/>
                </a:lnTo>
                <a:lnTo>
                  <a:pt x="668" y="863"/>
                </a:lnTo>
                <a:lnTo>
                  <a:pt x="668" y="863"/>
                </a:lnTo>
                <a:lnTo>
                  <a:pt x="668" y="863"/>
                </a:lnTo>
                <a:lnTo>
                  <a:pt x="668" y="863"/>
                </a:lnTo>
                <a:lnTo>
                  <a:pt x="668" y="862"/>
                </a:lnTo>
                <a:lnTo>
                  <a:pt x="668" y="861"/>
                </a:lnTo>
                <a:lnTo>
                  <a:pt x="668" y="861"/>
                </a:lnTo>
                <a:lnTo>
                  <a:pt x="668" y="860"/>
                </a:lnTo>
                <a:lnTo>
                  <a:pt x="668" y="860"/>
                </a:lnTo>
                <a:lnTo>
                  <a:pt x="668" y="860"/>
                </a:lnTo>
                <a:lnTo>
                  <a:pt x="668" y="859"/>
                </a:lnTo>
                <a:lnTo>
                  <a:pt x="670" y="856"/>
                </a:lnTo>
                <a:lnTo>
                  <a:pt x="670" y="856"/>
                </a:lnTo>
                <a:lnTo>
                  <a:pt x="670" y="856"/>
                </a:lnTo>
                <a:lnTo>
                  <a:pt x="670" y="856"/>
                </a:lnTo>
                <a:lnTo>
                  <a:pt x="670" y="855"/>
                </a:lnTo>
                <a:lnTo>
                  <a:pt x="670" y="855"/>
                </a:lnTo>
                <a:lnTo>
                  <a:pt x="670" y="855"/>
                </a:lnTo>
                <a:lnTo>
                  <a:pt x="670" y="855"/>
                </a:lnTo>
                <a:lnTo>
                  <a:pt x="670" y="854"/>
                </a:lnTo>
                <a:lnTo>
                  <a:pt x="670" y="854"/>
                </a:lnTo>
                <a:lnTo>
                  <a:pt x="670" y="853"/>
                </a:lnTo>
                <a:lnTo>
                  <a:pt x="670" y="853"/>
                </a:lnTo>
                <a:lnTo>
                  <a:pt x="671" y="853"/>
                </a:lnTo>
                <a:lnTo>
                  <a:pt x="671" y="853"/>
                </a:lnTo>
                <a:lnTo>
                  <a:pt x="672" y="852"/>
                </a:lnTo>
                <a:lnTo>
                  <a:pt x="672" y="852"/>
                </a:lnTo>
                <a:lnTo>
                  <a:pt x="672" y="851"/>
                </a:lnTo>
                <a:lnTo>
                  <a:pt x="673" y="849"/>
                </a:lnTo>
                <a:lnTo>
                  <a:pt x="673" y="849"/>
                </a:lnTo>
                <a:lnTo>
                  <a:pt x="673" y="848"/>
                </a:lnTo>
                <a:lnTo>
                  <a:pt x="673" y="848"/>
                </a:lnTo>
                <a:lnTo>
                  <a:pt x="674" y="848"/>
                </a:lnTo>
                <a:lnTo>
                  <a:pt x="674" y="848"/>
                </a:lnTo>
                <a:lnTo>
                  <a:pt x="675" y="848"/>
                </a:lnTo>
                <a:lnTo>
                  <a:pt x="676" y="848"/>
                </a:lnTo>
                <a:lnTo>
                  <a:pt x="678" y="847"/>
                </a:lnTo>
                <a:lnTo>
                  <a:pt x="678" y="847"/>
                </a:lnTo>
                <a:lnTo>
                  <a:pt x="678" y="847"/>
                </a:lnTo>
                <a:lnTo>
                  <a:pt x="678" y="848"/>
                </a:lnTo>
                <a:lnTo>
                  <a:pt x="678" y="848"/>
                </a:lnTo>
                <a:lnTo>
                  <a:pt x="678" y="848"/>
                </a:lnTo>
                <a:lnTo>
                  <a:pt x="679" y="848"/>
                </a:lnTo>
                <a:lnTo>
                  <a:pt x="679" y="847"/>
                </a:lnTo>
                <a:lnTo>
                  <a:pt x="679" y="847"/>
                </a:lnTo>
                <a:lnTo>
                  <a:pt x="679" y="847"/>
                </a:lnTo>
                <a:lnTo>
                  <a:pt x="679" y="847"/>
                </a:lnTo>
                <a:lnTo>
                  <a:pt x="680" y="846"/>
                </a:lnTo>
                <a:lnTo>
                  <a:pt x="680" y="846"/>
                </a:lnTo>
                <a:lnTo>
                  <a:pt x="684" y="847"/>
                </a:lnTo>
                <a:lnTo>
                  <a:pt x="684" y="847"/>
                </a:lnTo>
                <a:lnTo>
                  <a:pt x="684" y="847"/>
                </a:lnTo>
                <a:lnTo>
                  <a:pt x="685" y="846"/>
                </a:lnTo>
                <a:lnTo>
                  <a:pt x="685" y="845"/>
                </a:lnTo>
                <a:lnTo>
                  <a:pt x="685" y="844"/>
                </a:lnTo>
                <a:lnTo>
                  <a:pt x="685" y="843"/>
                </a:lnTo>
                <a:lnTo>
                  <a:pt x="685" y="843"/>
                </a:lnTo>
                <a:lnTo>
                  <a:pt x="686" y="843"/>
                </a:lnTo>
                <a:lnTo>
                  <a:pt x="686" y="843"/>
                </a:lnTo>
                <a:lnTo>
                  <a:pt x="687" y="842"/>
                </a:lnTo>
                <a:lnTo>
                  <a:pt x="687" y="842"/>
                </a:lnTo>
                <a:lnTo>
                  <a:pt x="687" y="842"/>
                </a:lnTo>
                <a:lnTo>
                  <a:pt x="688" y="843"/>
                </a:lnTo>
                <a:lnTo>
                  <a:pt x="688" y="843"/>
                </a:lnTo>
                <a:lnTo>
                  <a:pt x="689" y="843"/>
                </a:lnTo>
                <a:lnTo>
                  <a:pt x="689" y="843"/>
                </a:lnTo>
                <a:lnTo>
                  <a:pt x="690" y="844"/>
                </a:lnTo>
                <a:lnTo>
                  <a:pt x="691" y="844"/>
                </a:lnTo>
                <a:lnTo>
                  <a:pt x="692" y="845"/>
                </a:lnTo>
                <a:lnTo>
                  <a:pt x="693" y="846"/>
                </a:lnTo>
                <a:lnTo>
                  <a:pt x="694" y="846"/>
                </a:lnTo>
                <a:lnTo>
                  <a:pt x="697" y="846"/>
                </a:lnTo>
                <a:lnTo>
                  <a:pt x="699" y="846"/>
                </a:lnTo>
                <a:lnTo>
                  <a:pt x="699" y="846"/>
                </a:lnTo>
                <a:lnTo>
                  <a:pt x="699" y="846"/>
                </a:lnTo>
                <a:lnTo>
                  <a:pt x="700" y="846"/>
                </a:lnTo>
                <a:lnTo>
                  <a:pt x="701" y="846"/>
                </a:lnTo>
                <a:lnTo>
                  <a:pt x="701" y="846"/>
                </a:lnTo>
                <a:lnTo>
                  <a:pt x="702" y="846"/>
                </a:lnTo>
                <a:lnTo>
                  <a:pt x="702" y="846"/>
                </a:lnTo>
                <a:lnTo>
                  <a:pt x="702" y="846"/>
                </a:lnTo>
                <a:lnTo>
                  <a:pt x="702" y="846"/>
                </a:lnTo>
                <a:lnTo>
                  <a:pt x="702" y="846"/>
                </a:lnTo>
                <a:lnTo>
                  <a:pt x="703" y="846"/>
                </a:lnTo>
                <a:lnTo>
                  <a:pt x="704" y="846"/>
                </a:lnTo>
                <a:lnTo>
                  <a:pt x="705" y="846"/>
                </a:lnTo>
                <a:lnTo>
                  <a:pt x="705" y="846"/>
                </a:lnTo>
                <a:lnTo>
                  <a:pt x="705" y="846"/>
                </a:lnTo>
                <a:lnTo>
                  <a:pt x="706" y="846"/>
                </a:lnTo>
                <a:lnTo>
                  <a:pt x="711" y="848"/>
                </a:lnTo>
                <a:lnTo>
                  <a:pt x="713" y="847"/>
                </a:lnTo>
                <a:lnTo>
                  <a:pt x="714" y="847"/>
                </a:lnTo>
                <a:lnTo>
                  <a:pt x="714" y="846"/>
                </a:lnTo>
                <a:lnTo>
                  <a:pt x="714" y="846"/>
                </a:lnTo>
                <a:lnTo>
                  <a:pt x="714" y="846"/>
                </a:lnTo>
                <a:lnTo>
                  <a:pt x="714" y="846"/>
                </a:lnTo>
                <a:lnTo>
                  <a:pt x="714" y="846"/>
                </a:lnTo>
                <a:lnTo>
                  <a:pt x="715" y="846"/>
                </a:lnTo>
                <a:lnTo>
                  <a:pt x="715" y="846"/>
                </a:lnTo>
                <a:lnTo>
                  <a:pt x="715" y="846"/>
                </a:lnTo>
                <a:lnTo>
                  <a:pt x="715" y="846"/>
                </a:lnTo>
                <a:lnTo>
                  <a:pt x="714" y="847"/>
                </a:lnTo>
                <a:lnTo>
                  <a:pt x="714" y="848"/>
                </a:lnTo>
                <a:lnTo>
                  <a:pt x="715" y="848"/>
                </a:lnTo>
                <a:lnTo>
                  <a:pt x="716" y="848"/>
                </a:lnTo>
                <a:lnTo>
                  <a:pt x="716" y="847"/>
                </a:lnTo>
                <a:lnTo>
                  <a:pt x="717" y="847"/>
                </a:lnTo>
                <a:lnTo>
                  <a:pt x="717" y="847"/>
                </a:lnTo>
                <a:lnTo>
                  <a:pt x="718" y="848"/>
                </a:lnTo>
                <a:lnTo>
                  <a:pt x="718" y="848"/>
                </a:lnTo>
                <a:lnTo>
                  <a:pt x="718" y="848"/>
                </a:lnTo>
                <a:lnTo>
                  <a:pt x="718" y="848"/>
                </a:lnTo>
                <a:lnTo>
                  <a:pt x="719" y="848"/>
                </a:lnTo>
                <a:lnTo>
                  <a:pt x="719" y="848"/>
                </a:lnTo>
                <a:lnTo>
                  <a:pt x="719" y="848"/>
                </a:lnTo>
                <a:lnTo>
                  <a:pt x="719" y="848"/>
                </a:lnTo>
                <a:lnTo>
                  <a:pt x="720" y="849"/>
                </a:lnTo>
                <a:lnTo>
                  <a:pt x="720" y="850"/>
                </a:lnTo>
                <a:lnTo>
                  <a:pt x="721" y="850"/>
                </a:lnTo>
                <a:lnTo>
                  <a:pt x="721" y="852"/>
                </a:lnTo>
                <a:lnTo>
                  <a:pt x="721" y="852"/>
                </a:lnTo>
                <a:lnTo>
                  <a:pt x="721" y="852"/>
                </a:lnTo>
                <a:lnTo>
                  <a:pt x="722" y="853"/>
                </a:lnTo>
                <a:lnTo>
                  <a:pt x="723" y="853"/>
                </a:lnTo>
                <a:lnTo>
                  <a:pt x="723" y="853"/>
                </a:lnTo>
                <a:lnTo>
                  <a:pt x="723" y="853"/>
                </a:lnTo>
                <a:lnTo>
                  <a:pt x="723" y="854"/>
                </a:lnTo>
                <a:lnTo>
                  <a:pt x="723" y="855"/>
                </a:lnTo>
                <a:lnTo>
                  <a:pt x="723" y="855"/>
                </a:lnTo>
                <a:lnTo>
                  <a:pt x="723" y="855"/>
                </a:lnTo>
                <a:lnTo>
                  <a:pt x="725" y="854"/>
                </a:lnTo>
                <a:lnTo>
                  <a:pt x="726" y="854"/>
                </a:lnTo>
                <a:lnTo>
                  <a:pt x="726" y="854"/>
                </a:lnTo>
                <a:lnTo>
                  <a:pt x="726" y="855"/>
                </a:lnTo>
                <a:lnTo>
                  <a:pt x="726" y="857"/>
                </a:lnTo>
                <a:lnTo>
                  <a:pt x="726" y="858"/>
                </a:lnTo>
                <a:lnTo>
                  <a:pt x="726" y="858"/>
                </a:lnTo>
                <a:lnTo>
                  <a:pt x="726" y="858"/>
                </a:lnTo>
                <a:lnTo>
                  <a:pt x="727" y="858"/>
                </a:lnTo>
                <a:lnTo>
                  <a:pt x="727" y="858"/>
                </a:lnTo>
                <a:lnTo>
                  <a:pt x="728" y="859"/>
                </a:lnTo>
                <a:lnTo>
                  <a:pt x="729" y="860"/>
                </a:lnTo>
                <a:lnTo>
                  <a:pt x="731" y="860"/>
                </a:lnTo>
                <a:lnTo>
                  <a:pt x="733" y="860"/>
                </a:lnTo>
                <a:lnTo>
                  <a:pt x="733" y="861"/>
                </a:lnTo>
                <a:lnTo>
                  <a:pt x="733" y="863"/>
                </a:lnTo>
                <a:lnTo>
                  <a:pt x="733" y="863"/>
                </a:lnTo>
                <a:lnTo>
                  <a:pt x="733" y="863"/>
                </a:lnTo>
                <a:lnTo>
                  <a:pt x="733" y="864"/>
                </a:lnTo>
                <a:lnTo>
                  <a:pt x="734" y="864"/>
                </a:lnTo>
                <a:lnTo>
                  <a:pt x="734" y="865"/>
                </a:lnTo>
                <a:lnTo>
                  <a:pt x="737" y="866"/>
                </a:lnTo>
                <a:lnTo>
                  <a:pt x="738" y="867"/>
                </a:lnTo>
                <a:lnTo>
                  <a:pt x="738" y="867"/>
                </a:lnTo>
                <a:lnTo>
                  <a:pt x="738" y="867"/>
                </a:lnTo>
                <a:lnTo>
                  <a:pt x="740" y="868"/>
                </a:lnTo>
                <a:lnTo>
                  <a:pt x="741" y="869"/>
                </a:lnTo>
                <a:lnTo>
                  <a:pt x="742" y="870"/>
                </a:lnTo>
                <a:lnTo>
                  <a:pt x="742" y="871"/>
                </a:lnTo>
                <a:lnTo>
                  <a:pt x="742" y="872"/>
                </a:lnTo>
                <a:lnTo>
                  <a:pt x="742" y="872"/>
                </a:lnTo>
                <a:lnTo>
                  <a:pt x="744" y="874"/>
                </a:lnTo>
                <a:lnTo>
                  <a:pt x="744" y="875"/>
                </a:lnTo>
                <a:lnTo>
                  <a:pt x="745" y="875"/>
                </a:lnTo>
                <a:lnTo>
                  <a:pt x="745" y="875"/>
                </a:lnTo>
                <a:lnTo>
                  <a:pt x="745" y="875"/>
                </a:lnTo>
                <a:lnTo>
                  <a:pt x="745" y="875"/>
                </a:lnTo>
                <a:lnTo>
                  <a:pt x="746" y="875"/>
                </a:lnTo>
                <a:lnTo>
                  <a:pt x="746" y="878"/>
                </a:lnTo>
                <a:lnTo>
                  <a:pt x="747" y="879"/>
                </a:lnTo>
                <a:lnTo>
                  <a:pt x="747" y="880"/>
                </a:lnTo>
                <a:lnTo>
                  <a:pt x="747" y="881"/>
                </a:lnTo>
                <a:lnTo>
                  <a:pt x="747" y="882"/>
                </a:lnTo>
                <a:lnTo>
                  <a:pt x="747" y="882"/>
                </a:lnTo>
                <a:lnTo>
                  <a:pt x="747" y="882"/>
                </a:lnTo>
                <a:lnTo>
                  <a:pt x="747" y="883"/>
                </a:lnTo>
                <a:lnTo>
                  <a:pt x="747" y="883"/>
                </a:lnTo>
                <a:lnTo>
                  <a:pt x="747" y="884"/>
                </a:lnTo>
                <a:lnTo>
                  <a:pt x="748" y="884"/>
                </a:lnTo>
                <a:lnTo>
                  <a:pt x="748" y="884"/>
                </a:lnTo>
                <a:lnTo>
                  <a:pt x="748" y="884"/>
                </a:lnTo>
                <a:lnTo>
                  <a:pt x="749" y="885"/>
                </a:lnTo>
                <a:lnTo>
                  <a:pt x="750" y="885"/>
                </a:lnTo>
                <a:lnTo>
                  <a:pt x="750" y="885"/>
                </a:lnTo>
                <a:lnTo>
                  <a:pt x="749" y="886"/>
                </a:lnTo>
                <a:lnTo>
                  <a:pt x="749" y="886"/>
                </a:lnTo>
                <a:lnTo>
                  <a:pt x="750" y="887"/>
                </a:lnTo>
                <a:lnTo>
                  <a:pt x="750" y="887"/>
                </a:lnTo>
                <a:lnTo>
                  <a:pt x="750" y="887"/>
                </a:lnTo>
                <a:lnTo>
                  <a:pt x="750" y="887"/>
                </a:lnTo>
                <a:lnTo>
                  <a:pt x="750" y="887"/>
                </a:lnTo>
                <a:lnTo>
                  <a:pt x="751" y="887"/>
                </a:lnTo>
                <a:lnTo>
                  <a:pt x="751" y="888"/>
                </a:lnTo>
                <a:lnTo>
                  <a:pt x="752" y="891"/>
                </a:lnTo>
                <a:lnTo>
                  <a:pt x="752" y="893"/>
                </a:lnTo>
                <a:lnTo>
                  <a:pt x="754" y="894"/>
                </a:lnTo>
                <a:lnTo>
                  <a:pt x="754" y="895"/>
                </a:lnTo>
                <a:lnTo>
                  <a:pt x="754" y="895"/>
                </a:lnTo>
                <a:lnTo>
                  <a:pt x="754" y="896"/>
                </a:lnTo>
                <a:lnTo>
                  <a:pt x="755" y="896"/>
                </a:lnTo>
                <a:lnTo>
                  <a:pt x="755" y="896"/>
                </a:lnTo>
                <a:lnTo>
                  <a:pt x="755" y="897"/>
                </a:lnTo>
                <a:lnTo>
                  <a:pt x="755" y="898"/>
                </a:lnTo>
                <a:lnTo>
                  <a:pt x="756" y="899"/>
                </a:lnTo>
                <a:lnTo>
                  <a:pt x="757" y="899"/>
                </a:lnTo>
                <a:lnTo>
                  <a:pt x="758" y="900"/>
                </a:lnTo>
                <a:lnTo>
                  <a:pt x="758" y="900"/>
                </a:lnTo>
                <a:lnTo>
                  <a:pt x="757" y="901"/>
                </a:lnTo>
                <a:lnTo>
                  <a:pt x="757" y="901"/>
                </a:lnTo>
                <a:lnTo>
                  <a:pt x="757" y="901"/>
                </a:lnTo>
                <a:lnTo>
                  <a:pt x="757" y="901"/>
                </a:lnTo>
                <a:lnTo>
                  <a:pt x="757" y="902"/>
                </a:lnTo>
                <a:lnTo>
                  <a:pt x="757" y="902"/>
                </a:lnTo>
                <a:lnTo>
                  <a:pt x="757" y="903"/>
                </a:lnTo>
                <a:lnTo>
                  <a:pt x="758" y="905"/>
                </a:lnTo>
                <a:lnTo>
                  <a:pt x="759" y="906"/>
                </a:lnTo>
                <a:lnTo>
                  <a:pt x="759" y="907"/>
                </a:lnTo>
                <a:lnTo>
                  <a:pt x="759" y="908"/>
                </a:lnTo>
                <a:lnTo>
                  <a:pt x="759" y="908"/>
                </a:lnTo>
                <a:lnTo>
                  <a:pt x="759" y="909"/>
                </a:lnTo>
                <a:lnTo>
                  <a:pt x="760" y="910"/>
                </a:lnTo>
                <a:lnTo>
                  <a:pt x="761" y="911"/>
                </a:lnTo>
                <a:lnTo>
                  <a:pt x="762" y="911"/>
                </a:lnTo>
                <a:lnTo>
                  <a:pt x="762" y="911"/>
                </a:lnTo>
                <a:lnTo>
                  <a:pt x="762" y="911"/>
                </a:lnTo>
                <a:lnTo>
                  <a:pt x="762" y="912"/>
                </a:lnTo>
                <a:lnTo>
                  <a:pt x="762" y="912"/>
                </a:lnTo>
                <a:lnTo>
                  <a:pt x="763" y="913"/>
                </a:lnTo>
                <a:lnTo>
                  <a:pt x="764" y="913"/>
                </a:lnTo>
                <a:lnTo>
                  <a:pt x="767" y="915"/>
                </a:lnTo>
                <a:lnTo>
                  <a:pt x="768" y="916"/>
                </a:lnTo>
                <a:lnTo>
                  <a:pt x="768" y="916"/>
                </a:lnTo>
                <a:lnTo>
                  <a:pt x="768" y="917"/>
                </a:lnTo>
                <a:lnTo>
                  <a:pt x="768" y="917"/>
                </a:lnTo>
                <a:lnTo>
                  <a:pt x="769" y="918"/>
                </a:lnTo>
                <a:lnTo>
                  <a:pt x="769" y="918"/>
                </a:lnTo>
                <a:lnTo>
                  <a:pt x="769" y="918"/>
                </a:lnTo>
                <a:lnTo>
                  <a:pt x="769" y="918"/>
                </a:lnTo>
                <a:lnTo>
                  <a:pt x="769" y="918"/>
                </a:lnTo>
                <a:lnTo>
                  <a:pt x="769" y="919"/>
                </a:lnTo>
                <a:lnTo>
                  <a:pt x="769" y="920"/>
                </a:lnTo>
                <a:lnTo>
                  <a:pt x="769" y="920"/>
                </a:lnTo>
                <a:lnTo>
                  <a:pt x="770" y="920"/>
                </a:lnTo>
                <a:lnTo>
                  <a:pt x="771" y="921"/>
                </a:lnTo>
                <a:lnTo>
                  <a:pt x="771" y="921"/>
                </a:lnTo>
                <a:lnTo>
                  <a:pt x="772" y="922"/>
                </a:lnTo>
                <a:lnTo>
                  <a:pt x="772" y="922"/>
                </a:lnTo>
                <a:lnTo>
                  <a:pt x="772" y="923"/>
                </a:lnTo>
                <a:lnTo>
                  <a:pt x="772" y="923"/>
                </a:lnTo>
                <a:lnTo>
                  <a:pt x="773" y="924"/>
                </a:lnTo>
                <a:lnTo>
                  <a:pt x="774" y="925"/>
                </a:lnTo>
                <a:lnTo>
                  <a:pt x="774" y="925"/>
                </a:lnTo>
                <a:lnTo>
                  <a:pt x="774" y="925"/>
                </a:lnTo>
                <a:lnTo>
                  <a:pt x="774" y="925"/>
                </a:lnTo>
                <a:lnTo>
                  <a:pt x="774" y="926"/>
                </a:lnTo>
                <a:lnTo>
                  <a:pt x="774" y="926"/>
                </a:lnTo>
                <a:lnTo>
                  <a:pt x="774" y="927"/>
                </a:lnTo>
                <a:lnTo>
                  <a:pt x="774" y="927"/>
                </a:lnTo>
                <a:lnTo>
                  <a:pt x="775" y="928"/>
                </a:lnTo>
                <a:lnTo>
                  <a:pt x="775" y="928"/>
                </a:lnTo>
                <a:lnTo>
                  <a:pt x="774" y="928"/>
                </a:lnTo>
                <a:lnTo>
                  <a:pt x="775" y="929"/>
                </a:lnTo>
                <a:lnTo>
                  <a:pt x="775" y="929"/>
                </a:lnTo>
                <a:lnTo>
                  <a:pt x="775" y="930"/>
                </a:lnTo>
                <a:lnTo>
                  <a:pt x="776" y="930"/>
                </a:lnTo>
                <a:lnTo>
                  <a:pt x="776" y="930"/>
                </a:lnTo>
                <a:lnTo>
                  <a:pt x="776" y="930"/>
                </a:lnTo>
                <a:lnTo>
                  <a:pt x="777" y="930"/>
                </a:lnTo>
                <a:lnTo>
                  <a:pt x="777" y="931"/>
                </a:lnTo>
                <a:lnTo>
                  <a:pt x="778" y="932"/>
                </a:lnTo>
                <a:lnTo>
                  <a:pt x="778" y="932"/>
                </a:lnTo>
                <a:lnTo>
                  <a:pt x="779" y="932"/>
                </a:lnTo>
                <a:lnTo>
                  <a:pt x="779" y="932"/>
                </a:lnTo>
                <a:lnTo>
                  <a:pt x="779" y="932"/>
                </a:lnTo>
                <a:lnTo>
                  <a:pt x="779" y="933"/>
                </a:lnTo>
                <a:lnTo>
                  <a:pt x="779" y="933"/>
                </a:lnTo>
                <a:lnTo>
                  <a:pt x="780" y="934"/>
                </a:lnTo>
                <a:lnTo>
                  <a:pt x="781" y="935"/>
                </a:lnTo>
                <a:lnTo>
                  <a:pt x="781" y="935"/>
                </a:lnTo>
                <a:lnTo>
                  <a:pt x="782" y="935"/>
                </a:lnTo>
                <a:lnTo>
                  <a:pt x="782" y="935"/>
                </a:lnTo>
                <a:lnTo>
                  <a:pt x="783" y="936"/>
                </a:lnTo>
                <a:lnTo>
                  <a:pt x="783" y="936"/>
                </a:lnTo>
                <a:lnTo>
                  <a:pt x="783" y="936"/>
                </a:lnTo>
                <a:lnTo>
                  <a:pt x="784" y="935"/>
                </a:lnTo>
                <a:lnTo>
                  <a:pt x="784" y="935"/>
                </a:lnTo>
                <a:lnTo>
                  <a:pt x="785" y="935"/>
                </a:lnTo>
                <a:lnTo>
                  <a:pt x="785" y="936"/>
                </a:lnTo>
                <a:lnTo>
                  <a:pt x="786" y="937"/>
                </a:lnTo>
                <a:lnTo>
                  <a:pt x="786" y="937"/>
                </a:lnTo>
                <a:lnTo>
                  <a:pt x="787" y="937"/>
                </a:lnTo>
                <a:lnTo>
                  <a:pt x="788" y="937"/>
                </a:lnTo>
                <a:lnTo>
                  <a:pt x="788" y="938"/>
                </a:lnTo>
                <a:lnTo>
                  <a:pt x="788" y="940"/>
                </a:lnTo>
                <a:lnTo>
                  <a:pt x="788" y="941"/>
                </a:lnTo>
                <a:lnTo>
                  <a:pt x="788" y="942"/>
                </a:lnTo>
                <a:lnTo>
                  <a:pt x="788" y="942"/>
                </a:lnTo>
                <a:lnTo>
                  <a:pt x="788" y="942"/>
                </a:lnTo>
                <a:lnTo>
                  <a:pt x="788" y="942"/>
                </a:lnTo>
                <a:lnTo>
                  <a:pt x="789" y="942"/>
                </a:lnTo>
                <a:lnTo>
                  <a:pt x="789" y="942"/>
                </a:lnTo>
                <a:lnTo>
                  <a:pt x="789" y="943"/>
                </a:lnTo>
                <a:lnTo>
                  <a:pt x="789" y="944"/>
                </a:lnTo>
                <a:lnTo>
                  <a:pt x="789" y="945"/>
                </a:lnTo>
                <a:lnTo>
                  <a:pt x="788" y="946"/>
                </a:lnTo>
                <a:lnTo>
                  <a:pt x="788" y="947"/>
                </a:lnTo>
                <a:lnTo>
                  <a:pt x="788" y="947"/>
                </a:lnTo>
                <a:lnTo>
                  <a:pt x="788" y="947"/>
                </a:lnTo>
                <a:lnTo>
                  <a:pt x="788" y="948"/>
                </a:lnTo>
                <a:lnTo>
                  <a:pt x="788" y="949"/>
                </a:lnTo>
                <a:lnTo>
                  <a:pt x="788" y="949"/>
                </a:lnTo>
                <a:lnTo>
                  <a:pt x="787" y="949"/>
                </a:lnTo>
                <a:lnTo>
                  <a:pt x="788" y="949"/>
                </a:lnTo>
                <a:lnTo>
                  <a:pt x="788" y="949"/>
                </a:lnTo>
                <a:lnTo>
                  <a:pt x="788" y="949"/>
                </a:lnTo>
                <a:lnTo>
                  <a:pt x="788" y="950"/>
                </a:lnTo>
                <a:lnTo>
                  <a:pt x="788" y="950"/>
                </a:lnTo>
                <a:lnTo>
                  <a:pt x="789" y="950"/>
                </a:lnTo>
                <a:lnTo>
                  <a:pt x="789" y="951"/>
                </a:lnTo>
                <a:lnTo>
                  <a:pt x="790" y="951"/>
                </a:lnTo>
                <a:lnTo>
                  <a:pt x="790" y="952"/>
                </a:lnTo>
                <a:lnTo>
                  <a:pt x="790" y="952"/>
                </a:lnTo>
                <a:lnTo>
                  <a:pt x="790" y="954"/>
                </a:lnTo>
                <a:lnTo>
                  <a:pt x="790" y="954"/>
                </a:lnTo>
                <a:lnTo>
                  <a:pt x="790" y="956"/>
                </a:lnTo>
                <a:lnTo>
                  <a:pt x="790" y="956"/>
                </a:lnTo>
                <a:lnTo>
                  <a:pt x="790" y="957"/>
                </a:lnTo>
                <a:lnTo>
                  <a:pt x="790" y="957"/>
                </a:lnTo>
                <a:lnTo>
                  <a:pt x="790" y="957"/>
                </a:lnTo>
                <a:lnTo>
                  <a:pt x="790" y="958"/>
                </a:lnTo>
                <a:lnTo>
                  <a:pt x="790" y="958"/>
                </a:lnTo>
                <a:lnTo>
                  <a:pt x="789" y="959"/>
                </a:lnTo>
                <a:lnTo>
                  <a:pt x="790" y="961"/>
                </a:lnTo>
                <a:lnTo>
                  <a:pt x="790" y="961"/>
                </a:lnTo>
                <a:lnTo>
                  <a:pt x="790" y="961"/>
                </a:lnTo>
                <a:lnTo>
                  <a:pt x="791" y="961"/>
                </a:lnTo>
                <a:lnTo>
                  <a:pt x="791" y="961"/>
                </a:lnTo>
                <a:lnTo>
                  <a:pt x="792" y="961"/>
                </a:lnTo>
                <a:lnTo>
                  <a:pt x="792" y="961"/>
                </a:lnTo>
                <a:lnTo>
                  <a:pt x="792" y="962"/>
                </a:lnTo>
                <a:lnTo>
                  <a:pt x="792" y="963"/>
                </a:lnTo>
                <a:lnTo>
                  <a:pt x="792" y="964"/>
                </a:lnTo>
                <a:lnTo>
                  <a:pt x="793" y="964"/>
                </a:lnTo>
                <a:lnTo>
                  <a:pt x="794" y="965"/>
                </a:lnTo>
                <a:lnTo>
                  <a:pt x="795" y="966"/>
                </a:lnTo>
                <a:lnTo>
                  <a:pt x="795" y="967"/>
                </a:lnTo>
                <a:lnTo>
                  <a:pt x="796" y="968"/>
                </a:lnTo>
                <a:lnTo>
                  <a:pt x="797" y="968"/>
                </a:lnTo>
                <a:lnTo>
                  <a:pt x="798" y="969"/>
                </a:lnTo>
                <a:lnTo>
                  <a:pt x="798" y="971"/>
                </a:lnTo>
                <a:lnTo>
                  <a:pt x="798" y="973"/>
                </a:lnTo>
                <a:lnTo>
                  <a:pt x="800" y="977"/>
                </a:lnTo>
                <a:lnTo>
                  <a:pt x="800" y="978"/>
                </a:lnTo>
                <a:lnTo>
                  <a:pt x="800" y="980"/>
                </a:lnTo>
                <a:lnTo>
                  <a:pt x="800" y="981"/>
                </a:lnTo>
                <a:lnTo>
                  <a:pt x="801" y="981"/>
                </a:lnTo>
                <a:lnTo>
                  <a:pt x="802" y="981"/>
                </a:lnTo>
                <a:lnTo>
                  <a:pt x="802" y="982"/>
                </a:lnTo>
                <a:lnTo>
                  <a:pt x="803" y="983"/>
                </a:lnTo>
                <a:lnTo>
                  <a:pt x="803" y="983"/>
                </a:lnTo>
                <a:lnTo>
                  <a:pt x="803" y="984"/>
                </a:lnTo>
                <a:lnTo>
                  <a:pt x="802" y="985"/>
                </a:lnTo>
                <a:lnTo>
                  <a:pt x="802" y="985"/>
                </a:lnTo>
                <a:lnTo>
                  <a:pt x="802" y="985"/>
                </a:lnTo>
                <a:lnTo>
                  <a:pt x="803" y="986"/>
                </a:lnTo>
                <a:lnTo>
                  <a:pt x="804" y="986"/>
                </a:lnTo>
                <a:lnTo>
                  <a:pt x="805" y="986"/>
                </a:lnTo>
                <a:lnTo>
                  <a:pt x="805" y="986"/>
                </a:lnTo>
                <a:lnTo>
                  <a:pt x="806" y="986"/>
                </a:lnTo>
                <a:lnTo>
                  <a:pt x="806" y="987"/>
                </a:lnTo>
                <a:lnTo>
                  <a:pt x="806" y="987"/>
                </a:lnTo>
                <a:lnTo>
                  <a:pt x="807" y="987"/>
                </a:lnTo>
                <a:lnTo>
                  <a:pt x="807" y="986"/>
                </a:lnTo>
                <a:lnTo>
                  <a:pt x="808" y="986"/>
                </a:lnTo>
                <a:lnTo>
                  <a:pt x="808" y="987"/>
                </a:lnTo>
                <a:lnTo>
                  <a:pt x="809" y="988"/>
                </a:lnTo>
                <a:lnTo>
                  <a:pt x="810" y="987"/>
                </a:lnTo>
                <a:lnTo>
                  <a:pt x="810" y="988"/>
                </a:lnTo>
                <a:lnTo>
                  <a:pt x="812" y="988"/>
                </a:lnTo>
                <a:lnTo>
                  <a:pt x="812" y="988"/>
                </a:lnTo>
                <a:lnTo>
                  <a:pt x="812" y="988"/>
                </a:lnTo>
                <a:lnTo>
                  <a:pt x="812" y="988"/>
                </a:lnTo>
                <a:lnTo>
                  <a:pt x="812" y="988"/>
                </a:lnTo>
                <a:lnTo>
                  <a:pt x="812" y="988"/>
                </a:lnTo>
                <a:lnTo>
                  <a:pt x="813" y="988"/>
                </a:lnTo>
                <a:lnTo>
                  <a:pt x="813" y="988"/>
                </a:lnTo>
                <a:lnTo>
                  <a:pt x="814" y="988"/>
                </a:lnTo>
                <a:lnTo>
                  <a:pt x="814" y="988"/>
                </a:lnTo>
                <a:lnTo>
                  <a:pt x="815" y="988"/>
                </a:lnTo>
                <a:lnTo>
                  <a:pt x="815" y="988"/>
                </a:lnTo>
                <a:lnTo>
                  <a:pt x="816" y="989"/>
                </a:lnTo>
                <a:lnTo>
                  <a:pt x="817" y="990"/>
                </a:lnTo>
                <a:lnTo>
                  <a:pt x="817" y="990"/>
                </a:lnTo>
                <a:lnTo>
                  <a:pt x="817" y="990"/>
                </a:lnTo>
                <a:lnTo>
                  <a:pt x="817" y="990"/>
                </a:lnTo>
                <a:lnTo>
                  <a:pt x="818" y="990"/>
                </a:lnTo>
                <a:lnTo>
                  <a:pt x="818" y="990"/>
                </a:lnTo>
                <a:lnTo>
                  <a:pt x="817" y="991"/>
                </a:lnTo>
                <a:lnTo>
                  <a:pt x="818" y="992"/>
                </a:lnTo>
                <a:lnTo>
                  <a:pt x="818" y="992"/>
                </a:lnTo>
                <a:lnTo>
                  <a:pt x="818" y="992"/>
                </a:lnTo>
                <a:lnTo>
                  <a:pt x="819" y="993"/>
                </a:lnTo>
                <a:lnTo>
                  <a:pt x="819" y="993"/>
                </a:lnTo>
                <a:lnTo>
                  <a:pt x="820" y="993"/>
                </a:lnTo>
                <a:lnTo>
                  <a:pt x="822" y="992"/>
                </a:lnTo>
                <a:lnTo>
                  <a:pt x="823" y="993"/>
                </a:lnTo>
                <a:lnTo>
                  <a:pt x="824" y="993"/>
                </a:lnTo>
                <a:lnTo>
                  <a:pt x="826" y="993"/>
                </a:lnTo>
                <a:lnTo>
                  <a:pt x="827" y="994"/>
                </a:lnTo>
                <a:lnTo>
                  <a:pt x="827" y="993"/>
                </a:lnTo>
                <a:lnTo>
                  <a:pt x="827" y="993"/>
                </a:lnTo>
                <a:lnTo>
                  <a:pt x="828" y="994"/>
                </a:lnTo>
                <a:lnTo>
                  <a:pt x="829" y="994"/>
                </a:lnTo>
                <a:lnTo>
                  <a:pt x="830" y="995"/>
                </a:lnTo>
                <a:lnTo>
                  <a:pt x="830" y="995"/>
                </a:lnTo>
                <a:lnTo>
                  <a:pt x="830" y="996"/>
                </a:lnTo>
                <a:lnTo>
                  <a:pt x="830" y="996"/>
                </a:lnTo>
                <a:lnTo>
                  <a:pt x="831" y="996"/>
                </a:lnTo>
                <a:lnTo>
                  <a:pt x="831" y="996"/>
                </a:lnTo>
                <a:lnTo>
                  <a:pt x="832" y="997"/>
                </a:lnTo>
                <a:lnTo>
                  <a:pt x="833" y="998"/>
                </a:lnTo>
                <a:lnTo>
                  <a:pt x="836" y="1000"/>
                </a:lnTo>
                <a:lnTo>
                  <a:pt x="837" y="1000"/>
                </a:lnTo>
                <a:lnTo>
                  <a:pt x="839" y="1000"/>
                </a:lnTo>
                <a:lnTo>
                  <a:pt x="840" y="1000"/>
                </a:lnTo>
                <a:lnTo>
                  <a:pt x="841" y="1000"/>
                </a:lnTo>
                <a:lnTo>
                  <a:pt x="841" y="1000"/>
                </a:lnTo>
                <a:lnTo>
                  <a:pt x="841" y="1000"/>
                </a:lnTo>
                <a:lnTo>
                  <a:pt x="842" y="1000"/>
                </a:lnTo>
                <a:lnTo>
                  <a:pt x="843" y="1000"/>
                </a:lnTo>
                <a:lnTo>
                  <a:pt x="844" y="1000"/>
                </a:lnTo>
                <a:lnTo>
                  <a:pt x="846" y="1000"/>
                </a:lnTo>
                <a:lnTo>
                  <a:pt x="848" y="1000"/>
                </a:lnTo>
                <a:lnTo>
                  <a:pt x="851" y="1000"/>
                </a:lnTo>
                <a:lnTo>
                  <a:pt x="852" y="1000"/>
                </a:lnTo>
                <a:lnTo>
                  <a:pt x="852" y="1000"/>
                </a:lnTo>
                <a:lnTo>
                  <a:pt x="853" y="1000"/>
                </a:lnTo>
                <a:lnTo>
                  <a:pt x="856" y="1000"/>
                </a:lnTo>
                <a:lnTo>
                  <a:pt x="857" y="1001"/>
                </a:lnTo>
                <a:lnTo>
                  <a:pt x="858" y="1001"/>
                </a:lnTo>
                <a:lnTo>
                  <a:pt x="858" y="1002"/>
                </a:lnTo>
                <a:lnTo>
                  <a:pt x="858" y="1002"/>
                </a:lnTo>
                <a:lnTo>
                  <a:pt x="859" y="1003"/>
                </a:lnTo>
                <a:lnTo>
                  <a:pt x="859" y="1003"/>
                </a:lnTo>
                <a:lnTo>
                  <a:pt x="860" y="1004"/>
                </a:lnTo>
                <a:lnTo>
                  <a:pt x="862" y="1005"/>
                </a:lnTo>
                <a:lnTo>
                  <a:pt x="863" y="1006"/>
                </a:lnTo>
                <a:lnTo>
                  <a:pt x="863" y="1006"/>
                </a:lnTo>
                <a:lnTo>
                  <a:pt x="864" y="1006"/>
                </a:lnTo>
                <a:lnTo>
                  <a:pt x="865" y="1006"/>
                </a:lnTo>
                <a:lnTo>
                  <a:pt x="865" y="1007"/>
                </a:lnTo>
                <a:lnTo>
                  <a:pt x="865" y="1007"/>
                </a:lnTo>
                <a:lnTo>
                  <a:pt x="865" y="1008"/>
                </a:lnTo>
                <a:lnTo>
                  <a:pt x="866" y="1008"/>
                </a:lnTo>
                <a:lnTo>
                  <a:pt x="866" y="1008"/>
                </a:lnTo>
                <a:lnTo>
                  <a:pt x="866" y="1008"/>
                </a:lnTo>
                <a:lnTo>
                  <a:pt x="866" y="1007"/>
                </a:lnTo>
                <a:lnTo>
                  <a:pt x="867" y="1007"/>
                </a:lnTo>
                <a:lnTo>
                  <a:pt x="867" y="1007"/>
                </a:lnTo>
                <a:lnTo>
                  <a:pt x="867" y="1007"/>
                </a:lnTo>
                <a:lnTo>
                  <a:pt x="867" y="1007"/>
                </a:lnTo>
                <a:lnTo>
                  <a:pt x="867" y="1008"/>
                </a:lnTo>
                <a:lnTo>
                  <a:pt x="867" y="1008"/>
                </a:lnTo>
                <a:lnTo>
                  <a:pt x="867" y="1008"/>
                </a:lnTo>
                <a:lnTo>
                  <a:pt x="868" y="1008"/>
                </a:lnTo>
                <a:lnTo>
                  <a:pt x="868" y="1007"/>
                </a:lnTo>
                <a:lnTo>
                  <a:pt x="868" y="1006"/>
                </a:lnTo>
                <a:lnTo>
                  <a:pt x="868" y="1005"/>
                </a:lnTo>
                <a:lnTo>
                  <a:pt x="868" y="1005"/>
                </a:lnTo>
                <a:lnTo>
                  <a:pt x="868" y="1005"/>
                </a:lnTo>
                <a:lnTo>
                  <a:pt x="869" y="1005"/>
                </a:lnTo>
                <a:lnTo>
                  <a:pt x="870" y="1005"/>
                </a:lnTo>
                <a:lnTo>
                  <a:pt x="870" y="1005"/>
                </a:lnTo>
                <a:lnTo>
                  <a:pt x="871" y="1005"/>
                </a:lnTo>
                <a:lnTo>
                  <a:pt x="871" y="1004"/>
                </a:lnTo>
                <a:lnTo>
                  <a:pt x="871" y="1004"/>
                </a:lnTo>
                <a:lnTo>
                  <a:pt x="871" y="1003"/>
                </a:lnTo>
                <a:lnTo>
                  <a:pt x="871" y="1003"/>
                </a:lnTo>
                <a:lnTo>
                  <a:pt x="872" y="1003"/>
                </a:lnTo>
                <a:lnTo>
                  <a:pt x="874" y="1003"/>
                </a:lnTo>
                <a:lnTo>
                  <a:pt x="876" y="1003"/>
                </a:lnTo>
                <a:lnTo>
                  <a:pt x="876" y="1002"/>
                </a:lnTo>
                <a:lnTo>
                  <a:pt x="876" y="1001"/>
                </a:lnTo>
                <a:lnTo>
                  <a:pt x="876" y="1000"/>
                </a:lnTo>
                <a:lnTo>
                  <a:pt x="875" y="998"/>
                </a:lnTo>
                <a:lnTo>
                  <a:pt x="875" y="998"/>
                </a:lnTo>
                <a:lnTo>
                  <a:pt x="875" y="999"/>
                </a:lnTo>
                <a:lnTo>
                  <a:pt x="875" y="1000"/>
                </a:lnTo>
                <a:lnTo>
                  <a:pt x="875" y="1000"/>
                </a:lnTo>
                <a:lnTo>
                  <a:pt x="875" y="1001"/>
                </a:lnTo>
                <a:lnTo>
                  <a:pt x="874" y="1001"/>
                </a:lnTo>
                <a:lnTo>
                  <a:pt x="874" y="1002"/>
                </a:lnTo>
                <a:lnTo>
                  <a:pt x="872" y="1002"/>
                </a:lnTo>
                <a:lnTo>
                  <a:pt x="872" y="1002"/>
                </a:lnTo>
                <a:lnTo>
                  <a:pt x="872" y="1002"/>
                </a:lnTo>
                <a:lnTo>
                  <a:pt x="872" y="1002"/>
                </a:lnTo>
                <a:lnTo>
                  <a:pt x="872" y="1002"/>
                </a:lnTo>
                <a:lnTo>
                  <a:pt x="872" y="1002"/>
                </a:lnTo>
                <a:lnTo>
                  <a:pt x="872" y="1002"/>
                </a:lnTo>
                <a:lnTo>
                  <a:pt x="872" y="1001"/>
                </a:lnTo>
                <a:lnTo>
                  <a:pt x="872" y="1000"/>
                </a:lnTo>
                <a:lnTo>
                  <a:pt x="872" y="1000"/>
                </a:lnTo>
                <a:lnTo>
                  <a:pt x="872" y="999"/>
                </a:lnTo>
                <a:lnTo>
                  <a:pt x="872" y="999"/>
                </a:lnTo>
                <a:lnTo>
                  <a:pt x="873" y="999"/>
                </a:lnTo>
                <a:lnTo>
                  <a:pt x="873" y="998"/>
                </a:lnTo>
                <a:lnTo>
                  <a:pt x="873" y="998"/>
                </a:lnTo>
                <a:lnTo>
                  <a:pt x="872" y="997"/>
                </a:lnTo>
                <a:lnTo>
                  <a:pt x="872" y="997"/>
                </a:lnTo>
                <a:lnTo>
                  <a:pt x="871" y="997"/>
                </a:lnTo>
                <a:lnTo>
                  <a:pt x="871" y="997"/>
                </a:lnTo>
                <a:lnTo>
                  <a:pt x="870" y="997"/>
                </a:lnTo>
                <a:lnTo>
                  <a:pt x="870" y="997"/>
                </a:lnTo>
                <a:lnTo>
                  <a:pt x="870" y="997"/>
                </a:lnTo>
                <a:lnTo>
                  <a:pt x="870" y="997"/>
                </a:lnTo>
                <a:lnTo>
                  <a:pt x="870" y="995"/>
                </a:lnTo>
                <a:lnTo>
                  <a:pt x="870" y="995"/>
                </a:lnTo>
                <a:lnTo>
                  <a:pt x="870" y="993"/>
                </a:lnTo>
                <a:lnTo>
                  <a:pt x="869" y="993"/>
                </a:lnTo>
                <a:lnTo>
                  <a:pt x="869" y="993"/>
                </a:lnTo>
                <a:lnTo>
                  <a:pt x="869" y="992"/>
                </a:lnTo>
                <a:lnTo>
                  <a:pt x="869" y="992"/>
                </a:lnTo>
                <a:lnTo>
                  <a:pt x="869" y="991"/>
                </a:lnTo>
                <a:lnTo>
                  <a:pt x="869" y="991"/>
                </a:lnTo>
                <a:lnTo>
                  <a:pt x="869" y="990"/>
                </a:lnTo>
                <a:lnTo>
                  <a:pt x="869" y="990"/>
                </a:lnTo>
                <a:lnTo>
                  <a:pt x="868" y="990"/>
                </a:lnTo>
                <a:lnTo>
                  <a:pt x="868" y="990"/>
                </a:lnTo>
                <a:lnTo>
                  <a:pt x="867" y="990"/>
                </a:lnTo>
                <a:lnTo>
                  <a:pt x="867" y="990"/>
                </a:lnTo>
                <a:lnTo>
                  <a:pt x="867" y="989"/>
                </a:lnTo>
                <a:lnTo>
                  <a:pt x="867" y="988"/>
                </a:lnTo>
                <a:lnTo>
                  <a:pt x="868" y="988"/>
                </a:lnTo>
                <a:lnTo>
                  <a:pt x="868" y="988"/>
                </a:lnTo>
                <a:lnTo>
                  <a:pt x="868" y="988"/>
                </a:lnTo>
                <a:lnTo>
                  <a:pt x="867" y="988"/>
                </a:lnTo>
                <a:lnTo>
                  <a:pt x="867" y="988"/>
                </a:lnTo>
                <a:lnTo>
                  <a:pt x="867" y="988"/>
                </a:lnTo>
                <a:lnTo>
                  <a:pt x="867" y="988"/>
                </a:lnTo>
                <a:lnTo>
                  <a:pt x="867" y="988"/>
                </a:lnTo>
                <a:lnTo>
                  <a:pt x="867" y="988"/>
                </a:lnTo>
                <a:lnTo>
                  <a:pt x="867" y="988"/>
                </a:lnTo>
                <a:lnTo>
                  <a:pt x="867" y="987"/>
                </a:lnTo>
                <a:lnTo>
                  <a:pt x="867" y="987"/>
                </a:lnTo>
                <a:lnTo>
                  <a:pt x="867" y="986"/>
                </a:lnTo>
                <a:lnTo>
                  <a:pt x="866" y="986"/>
                </a:lnTo>
                <a:lnTo>
                  <a:pt x="866" y="986"/>
                </a:lnTo>
                <a:lnTo>
                  <a:pt x="865" y="985"/>
                </a:lnTo>
                <a:lnTo>
                  <a:pt x="865" y="985"/>
                </a:lnTo>
                <a:lnTo>
                  <a:pt x="865" y="985"/>
                </a:lnTo>
                <a:lnTo>
                  <a:pt x="865" y="985"/>
                </a:lnTo>
                <a:lnTo>
                  <a:pt x="864" y="985"/>
                </a:lnTo>
                <a:lnTo>
                  <a:pt x="864" y="985"/>
                </a:lnTo>
                <a:lnTo>
                  <a:pt x="864" y="984"/>
                </a:lnTo>
                <a:lnTo>
                  <a:pt x="864" y="983"/>
                </a:lnTo>
                <a:lnTo>
                  <a:pt x="865" y="983"/>
                </a:lnTo>
                <a:lnTo>
                  <a:pt x="865" y="982"/>
                </a:lnTo>
                <a:lnTo>
                  <a:pt x="863" y="981"/>
                </a:lnTo>
                <a:lnTo>
                  <a:pt x="864" y="981"/>
                </a:lnTo>
                <a:lnTo>
                  <a:pt x="865" y="981"/>
                </a:lnTo>
                <a:lnTo>
                  <a:pt x="865" y="981"/>
                </a:lnTo>
                <a:lnTo>
                  <a:pt x="865" y="981"/>
                </a:lnTo>
                <a:lnTo>
                  <a:pt x="865" y="981"/>
                </a:lnTo>
                <a:lnTo>
                  <a:pt x="865" y="981"/>
                </a:lnTo>
                <a:lnTo>
                  <a:pt x="865" y="980"/>
                </a:lnTo>
                <a:lnTo>
                  <a:pt x="864" y="977"/>
                </a:lnTo>
                <a:lnTo>
                  <a:pt x="863" y="974"/>
                </a:lnTo>
                <a:lnTo>
                  <a:pt x="863" y="972"/>
                </a:lnTo>
                <a:lnTo>
                  <a:pt x="863" y="970"/>
                </a:lnTo>
                <a:lnTo>
                  <a:pt x="862" y="969"/>
                </a:lnTo>
                <a:lnTo>
                  <a:pt x="862" y="968"/>
                </a:lnTo>
                <a:lnTo>
                  <a:pt x="861" y="968"/>
                </a:lnTo>
                <a:lnTo>
                  <a:pt x="860" y="968"/>
                </a:lnTo>
                <a:lnTo>
                  <a:pt x="860" y="968"/>
                </a:lnTo>
                <a:lnTo>
                  <a:pt x="860" y="968"/>
                </a:lnTo>
                <a:lnTo>
                  <a:pt x="860" y="968"/>
                </a:lnTo>
                <a:lnTo>
                  <a:pt x="860" y="967"/>
                </a:lnTo>
                <a:lnTo>
                  <a:pt x="860" y="966"/>
                </a:lnTo>
                <a:lnTo>
                  <a:pt x="860" y="966"/>
                </a:lnTo>
                <a:lnTo>
                  <a:pt x="860" y="965"/>
                </a:lnTo>
                <a:lnTo>
                  <a:pt x="860" y="965"/>
                </a:lnTo>
                <a:lnTo>
                  <a:pt x="862" y="966"/>
                </a:lnTo>
                <a:lnTo>
                  <a:pt x="863" y="966"/>
                </a:lnTo>
                <a:lnTo>
                  <a:pt x="862" y="966"/>
                </a:lnTo>
                <a:lnTo>
                  <a:pt x="860" y="965"/>
                </a:lnTo>
                <a:lnTo>
                  <a:pt x="860" y="964"/>
                </a:lnTo>
                <a:lnTo>
                  <a:pt x="860" y="964"/>
                </a:lnTo>
                <a:lnTo>
                  <a:pt x="860" y="963"/>
                </a:lnTo>
                <a:lnTo>
                  <a:pt x="859" y="961"/>
                </a:lnTo>
                <a:lnTo>
                  <a:pt x="860" y="961"/>
                </a:lnTo>
                <a:lnTo>
                  <a:pt x="860" y="961"/>
                </a:lnTo>
                <a:lnTo>
                  <a:pt x="862" y="960"/>
                </a:lnTo>
                <a:lnTo>
                  <a:pt x="863" y="960"/>
                </a:lnTo>
                <a:lnTo>
                  <a:pt x="863" y="959"/>
                </a:lnTo>
                <a:lnTo>
                  <a:pt x="862" y="959"/>
                </a:lnTo>
                <a:lnTo>
                  <a:pt x="863" y="958"/>
                </a:lnTo>
                <a:lnTo>
                  <a:pt x="862" y="957"/>
                </a:lnTo>
                <a:lnTo>
                  <a:pt x="862" y="956"/>
                </a:lnTo>
                <a:lnTo>
                  <a:pt x="862" y="956"/>
                </a:lnTo>
                <a:lnTo>
                  <a:pt x="863" y="956"/>
                </a:lnTo>
                <a:lnTo>
                  <a:pt x="863" y="956"/>
                </a:lnTo>
                <a:lnTo>
                  <a:pt x="863" y="956"/>
                </a:lnTo>
                <a:lnTo>
                  <a:pt x="863" y="955"/>
                </a:lnTo>
                <a:lnTo>
                  <a:pt x="863" y="955"/>
                </a:lnTo>
                <a:lnTo>
                  <a:pt x="863" y="954"/>
                </a:lnTo>
                <a:lnTo>
                  <a:pt x="863" y="954"/>
                </a:lnTo>
                <a:lnTo>
                  <a:pt x="863" y="954"/>
                </a:lnTo>
                <a:lnTo>
                  <a:pt x="863" y="953"/>
                </a:lnTo>
                <a:lnTo>
                  <a:pt x="863" y="952"/>
                </a:lnTo>
                <a:lnTo>
                  <a:pt x="863" y="952"/>
                </a:lnTo>
                <a:lnTo>
                  <a:pt x="863" y="952"/>
                </a:lnTo>
                <a:lnTo>
                  <a:pt x="864" y="951"/>
                </a:lnTo>
                <a:lnTo>
                  <a:pt x="864" y="951"/>
                </a:lnTo>
                <a:lnTo>
                  <a:pt x="864" y="950"/>
                </a:lnTo>
                <a:lnTo>
                  <a:pt x="864" y="949"/>
                </a:lnTo>
                <a:lnTo>
                  <a:pt x="862" y="950"/>
                </a:lnTo>
                <a:lnTo>
                  <a:pt x="861" y="951"/>
                </a:lnTo>
                <a:lnTo>
                  <a:pt x="860" y="951"/>
                </a:lnTo>
                <a:lnTo>
                  <a:pt x="859" y="951"/>
                </a:lnTo>
                <a:lnTo>
                  <a:pt x="858" y="951"/>
                </a:lnTo>
                <a:lnTo>
                  <a:pt x="857" y="950"/>
                </a:lnTo>
                <a:lnTo>
                  <a:pt x="856" y="950"/>
                </a:lnTo>
                <a:lnTo>
                  <a:pt x="855" y="950"/>
                </a:lnTo>
                <a:lnTo>
                  <a:pt x="855" y="949"/>
                </a:lnTo>
                <a:lnTo>
                  <a:pt x="853" y="950"/>
                </a:lnTo>
                <a:lnTo>
                  <a:pt x="852" y="949"/>
                </a:lnTo>
                <a:lnTo>
                  <a:pt x="851" y="949"/>
                </a:lnTo>
                <a:lnTo>
                  <a:pt x="852" y="949"/>
                </a:lnTo>
                <a:lnTo>
                  <a:pt x="853" y="949"/>
                </a:lnTo>
                <a:lnTo>
                  <a:pt x="854" y="949"/>
                </a:lnTo>
                <a:lnTo>
                  <a:pt x="855" y="949"/>
                </a:lnTo>
                <a:lnTo>
                  <a:pt x="855" y="948"/>
                </a:lnTo>
                <a:lnTo>
                  <a:pt x="855" y="948"/>
                </a:lnTo>
                <a:lnTo>
                  <a:pt x="855" y="948"/>
                </a:lnTo>
                <a:lnTo>
                  <a:pt x="854" y="948"/>
                </a:lnTo>
                <a:lnTo>
                  <a:pt x="853" y="948"/>
                </a:lnTo>
                <a:lnTo>
                  <a:pt x="853" y="948"/>
                </a:lnTo>
                <a:lnTo>
                  <a:pt x="853" y="947"/>
                </a:lnTo>
                <a:lnTo>
                  <a:pt x="854" y="947"/>
                </a:lnTo>
                <a:lnTo>
                  <a:pt x="854" y="946"/>
                </a:lnTo>
                <a:lnTo>
                  <a:pt x="853" y="945"/>
                </a:lnTo>
                <a:lnTo>
                  <a:pt x="853" y="945"/>
                </a:lnTo>
                <a:lnTo>
                  <a:pt x="853" y="944"/>
                </a:lnTo>
                <a:lnTo>
                  <a:pt x="851" y="943"/>
                </a:lnTo>
                <a:lnTo>
                  <a:pt x="851" y="942"/>
                </a:lnTo>
                <a:lnTo>
                  <a:pt x="853" y="942"/>
                </a:lnTo>
                <a:lnTo>
                  <a:pt x="853" y="944"/>
                </a:lnTo>
                <a:lnTo>
                  <a:pt x="856" y="948"/>
                </a:lnTo>
                <a:lnTo>
                  <a:pt x="856" y="948"/>
                </a:lnTo>
                <a:lnTo>
                  <a:pt x="856" y="949"/>
                </a:lnTo>
                <a:lnTo>
                  <a:pt x="857" y="949"/>
                </a:lnTo>
                <a:lnTo>
                  <a:pt x="857" y="949"/>
                </a:lnTo>
                <a:lnTo>
                  <a:pt x="858" y="949"/>
                </a:lnTo>
                <a:lnTo>
                  <a:pt x="858" y="949"/>
                </a:lnTo>
                <a:lnTo>
                  <a:pt x="858" y="948"/>
                </a:lnTo>
                <a:lnTo>
                  <a:pt x="858" y="948"/>
                </a:lnTo>
                <a:lnTo>
                  <a:pt x="858" y="947"/>
                </a:lnTo>
                <a:lnTo>
                  <a:pt x="858" y="947"/>
                </a:lnTo>
                <a:lnTo>
                  <a:pt x="859" y="947"/>
                </a:lnTo>
                <a:lnTo>
                  <a:pt x="860" y="947"/>
                </a:lnTo>
                <a:lnTo>
                  <a:pt x="860" y="947"/>
                </a:lnTo>
                <a:lnTo>
                  <a:pt x="860" y="947"/>
                </a:lnTo>
                <a:lnTo>
                  <a:pt x="860" y="946"/>
                </a:lnTo>
                <a:lnTo>
                  <a:pt x="860" y="946"/>
                </a:lnTo>
                <a:lnTo>
                  <a:pt x="861" y="944"/>
                </a:lnTo>
                <a:lnTo>
                  <a:pt x="862" y="944"/>
                </a:lnTo>
                <a:lnTo>
                  <a:pt x="862" y="945"/>
                </a:lnTo>
                <a:lnTo>
                  <a:pt x="862" y="946"/>
                </a:lnTo>
                <a:lnTo>
                  <a:pt x="862" y="947"/>
                </a:lnTo>
                <a:lnTo>
                  <a:pt x="862" y="947"/>
                </a:lnTo>
                <a:lnTo>
                  <a:pt x="863" y="947"/>
                </a:lnTo>
                <a:lnTo>
                  <a:pt x="863" y="947"/>
                </a:lnTo>
                <a:lnTo>
                  <a:pt x="863" y="947"/>
                </a:lnTo>
                <a:lnTo>
                  <a:pt x="863" y="947"/>
                </a:lnTo>
                <a:lnTo>
                  <a:pt x="863" y="947"/>
                </a:lnTo>
                <a:lnTo>
                  <a:pt x="863" y="947"/>
                </a:lnTo>
                <a:lnTo>
                  <a:pt x="863" y="947"/>
                </a:lnTo>
                <a:lnTo>
                  <a:pt x="862" y="947"/>
                </a:lnTo>
                <a:lnTo>
                  <a:pt x="861" y="947"/>
                </a:lnTo>
                <a:lnTo>
                  <a:pt x="861" y="947"/>
                </a:lnTo>
                <a:lnTo>
                  <a:pt x="861" y="947"/>
                </a:lnTo>
                <a:lnTo>
                  <a:pt x="861" y="948"/>
                </a:lnTo>
                <a:lnTo>
                  <a:pt x="862" y="948"/>
                </a:lnTo>
                <a:lnTo>
                  <a:pt x="861" y="948"/>
                </a:lnTo>
                <a:lnTo>
                  <a:pt x="860" y="949"/>
                </a:lnTo>
                <a:lnTo>
                  <a:pt x="860" y="949"/>
                </a:lnTo>
                <a:lnTo>
                  <a:pt x="861" y="949"/>
                </a:lnTo>
                <a:lnTo>
                  <a:pt x="862" y="949"/>
                </a:lnTo>
                <a:lnTo>
                  <a:pt x="864" y="947"/>
                </a:lnTo>
                <a:lnTo>
                  <a:pt x="865" y="947"/>
                </a:lnTo>
                <a:lnTo>
                  <a:pt x="865" y="946"/>
                </a:lnTo>
                <a:lnTo>
                  <a:pt x="866" y="942"/>
                </a:lnTo>
                <a:lnTo>
                  <a:pt x="867" y="941"/>
                </a:lnTo>
                <a:lnTo>
                  <a:pt x="867" y="941"/>
                </a:lnTo>
                <a:lnTo>
                  <a:pt x="867" y="940"/>
                </a:lnTo>
                <a:lnTo>
                  <a:pt x="867" y="938"/>
                </a:lnTo>
                <a:lnTo>
                  <a:pt x="868" y="936"/>
                </a:lnTo>
                <a:lnTo>
                  <a:pt x="869" y="936"/>
                </a:lnTo>
                <a:lnTo>
                  <a:pt x="869" y="935"/>
                </a:lnTo>
                <a:lnTo>
                  <a:pt x="869" y="935"/>
                </a:lnTo>
                <a:lnTo>
                  <a:pt x="869" y="934"/>
                </a:lnTo>
                <a:lnTo>
                  <a:pt x="870" y="933"/>
                </a:lnTo>
                <a:lnTo>
                  <a:pt x="870" y="932"/>
                </a:lnTo>
                <a:lnTo>
                  <a:pt x="870" y="932"/>
                </a:lnTo>
                <a:lnTo>
                  <a:pt x="870" y="932"/>
                </a:lnTo>
                <a:lnTo>
                  <a:pt x="866" y="930"/>
                </a:lnTo>
                <a:lnTo>
                  <a:pt x="865" y="930"/>
                </a:lnTo>
                <a:lnTo>
                  <a:pt x="865" y="929"/>
                </a:lnTo>
                <a:lnTo>
                  <a:pt x="865" y="928"/>
                </a:lnTo>
                <a:lnTo>
                  <a:pt x="865" y="928"/>
                </a:lnTo>
                <a:lnTo>
                  <a:pt x="865" y="927"/>
                </a:lnTo>
                <a:lnTo>
                  <a:pt x="865" y="926"/>
                </a:lnTo>
                <a:lnTo>
                  <a:pt x="865" y="926"/>
                </a:lnTo>
                <a:lnTo>
                  <a:pt x="864" y="927"/>
                </a:lnTo>
                <a:lnTo>
                  <a:pt x="864" y="927"/>
                </a:lnTo>
                <a:lnTo>
                  <a:pt x="863" y="926"/>
                </a:lnTo>
                <a:lnTo>
                  <a:pt x="863" y="927"/>
                </a:lnTo>
                <a:lnTo>
                  <a:pt x="861" y="927"/>
                </a:lnTo>
                <a:lnTo>
                  <a:pt x="860" y="926"/>
                </a:lnTo>
                <a:lnTo>
                  <a:pt x="860" y="925"/>
                </a:lnTo>
                <a:lnTo>
                  <a:pt x="860" y="925"/>
                </a:lnTo>
                <a:lnTo>
                  <a:pt x="861" y="925"/>
                </a:lnTo>
                <a:lnTo>
                  <a:pt x="861" y="925"/>
                </a:lnTo>
                <a:lnTo>
                  <a:pt x="861" y="925"/>
                </a:lnTo>
                <a:lnTo>
                  <a:pt x="861" y="925"/>
                </a:lnTo>
                <a:lnTo>
                  <a:pt x="861" y="925"/>
                </a:lnTo>
                <a:lnTo>
                  <a:pt x="862" y="925"/>
                </a:lnTo>
                <a:lnTo>
                  <a:pt x="862" y="925"/>
                </a:lnTo>
                <a:lnTo>
                  <a:pt x="862" y="925"/>
                </a:lnTo>
                <a:lnTo>
                  <a:pt x="863" y="925"/>
                </a:lnTo>
                <a:lnTo>
                  <a:pt x="863" y="925"/>
                </a:lnTo>
                <a:lnTo>
                  <a:pt x="863" y="925"/>
                </a:lnTo>
                <a:lnTo>
                  <a:pt x="863" y="925"/>
                </a:lnTo>
                <a:lnTo>
                  <a:pt x="865" y="925"/>
                </a:lnTo>
                <a:lnTo>
                  <a:pt x="867" y="925"/>
                </a:lnTo>
                <a:lnTo>
                  <a:pt x="867" y="925"/>
                </a:lnTo>
                <a:lnTo>
                  <a:pt x="867" y="925"/>
                </a:lnTo>
                <a:lnTo>
                  <a:pt x="866" y="925"/>
                </a:lnTo>
                <a:lnTo>
                  <a:pt x="866" y="925"/>
                </a:lnTo>
                <a:lnTo>
                  <a:pt x="867" y="925"/>
                </a:lnTo>
                <a:lnTo>
                  <a:pt x="868" y="925"/>
                </a:lnTo>
                <a:lnTo>
                  <a:pt x="870" y="925"/>
                </a:lnTo>
                <a:lnTo>
                  <a:pt x="870" y="925"/>
                </a:lnTo>
                <a:lnTo>
                  <a:pt x="870" y="925"/>
                </a:lnTo>
                <a:lnTo>
                  <a:pt x="871" y="926"/>
                </a:lnTo>
                <a:lnTo>
                  <a:pt x="872" y="927"/>
                </a:lnTo>
                <a:lnTo>
                  <a:pt x="870" y="927"/>
                </a:lnTo>
                <a:lnTo>
                  <a:pt x="870" y="927"/>
                </a:lnTo>
                <a:lnTo>
                  <a:pt x="872" y="927"/>
                </a:lnTo>
                <a:lnTo>
                  <a:pt x="872" y="926"/>
                </a:lnTo>
                <a:lnTo>
                  <a:pt x="875" y="922"/>
                </a:lnTo>
                <a:lnTo>
                  <a:pt x="877" y="920"/>
                </a:lnTo>
                <a:lnTo>
                  <a:pt x="877" y="920"/>
                </a:lnTo>
                <a:lnTo>
                  <a:pt x="877" y="920"/>
                </a:lnTo>
                <a:lnTo>
                  <a:pt x="877" y="920"/>
                </a:lnTo>
                <a:lnTo>
                  <a:pt x="877" y="920"/>
                </a:lnTo>
                <a:lnTo>
                  <a:pt x="877" y="918"/>
                </a:lnTo>
                <a:lnTo>
                  <a:pt x="877" y="918"/>
                </a:lnTo>
                <a:lnTo>
                  <a:pt x="878" y="918"/>
                </a:lnTo>
                <a:lnTo>
                  <a:pt x="878" y="918"/>
                </a:lnTo>
                <a:lnTo>
                  <a:pt x="878" y="918"/>
                </a:lnTo>
                <a:lnTo>
                  <a:pt x="878" y="917"/>
                </a:lnTo>
                <a:lnTo>
                  <a:pt x="878" y="916"/>
                </a:lnTo>
                <a:lnTo>
                  <a:pt x="878" y="915"/>
                </a:lnTo>
                <a:lnTo>
                  <a:pt x="877" y="915"/>
                </a:lnTo>
                <a:lnTo>
                  <a:pt x="877" y="915"/>
                </a:lnTo>
                <a:lnTo>
                  <a:pt x="877" y="915"/>
                </a:lnTo>
                <a:lnTo>
                  <a:pt x="877" y="915"/>
                </a:lnTo>
                <a:lnTo>
                  <a:pt x="877" y="915"/>
                </a:lnTo>
                <a:lnTo>
                  <a:pt x="877" y="915"/>
                </a:lnTo>
                <a:lnTo>
                  <a:pt x="877" y="916"/>
                </a:lnTo>
                <a:lnTo>
                  <a:pt x="875" y="916"/>
                </a:lnTo>
                <a:lnTo>
                  <a:pt x="875" y="917"/>
                </a:lnTo>
                <a:lnTo>
                  <a:pt x="875" y="918"/>
                </a:lnTo>
                <a:lnTo>
                  <a:pt x="875" y="918"/>
                </a:lnTo>
                <a:lnTo>
                  <a:pt x="874" y="919"/>
                </a:lnTo>
                <a:lnTo>
                  <a:pt x="874" y="919"/>
                </a:lnTo>
                <a:lnTo>
                  <a:pt x="874" y="919"/>
                </a:lnTo>
                <a:lnTo>
                  <a:pt x="874" y="919"/>
                </a:lnTo>
                <a:lnTo>
                  <a:pt x="874" y="919"/>
                </a:lnTo>
                <a:lnTo>
                  <a:pt x="874" y="918"/>
                </a:lnTo>
                <a:lnTo>
                  <a:pt x="873" y="918"/>
                </a:lnTo>
                <a:lnTo>
                  <a:pt x="872" y="917"/>
                </a:lnTo>
                <a:lnTo>
                  <a:pt x="872" y="917"/>
                </a:lnTo>
                <a:lnTo>
                  <a:pt x="871" y="917"/>
                </a:lnTo>
                <a:lnTo>
                  <a:pt x="871" y="916"/>
                </a:lnTo>
                <a:lnTo>
                  <a:pt x="872" y="916"/>
                </a:lnTo>
                <a:lnTo>
                  <a:pt x="873" y="914"/>
                </a:lnTo>
                <a:lnTo>
                  <a:pt x="872" y="914"/>
                </a:lnTo>
                <a:lnTo>
                  <a:pt x="872" y="913"/>
                </a:lnTo>
                <a:lnTo>
                  <a:pt x="872" y="913"/>
                </a:lnTo>
                <a:lnTo>
                  <a:pt x="872" y="913"/>
                </a:lnTo>
                <a:lnTo>
                  <a:pt x="873" y="913"/>
                </a:lnTo>
                <a:lnTo>
                  <a:pt x="874" y="913"/>
                </a:lnTo>
                <a:lnTo>
                  <a:pt x="874" y="913"/>
                </a:lnTo>
                <a:lnTo>
                  <a:pt x="874" y="913"/>
                </a:lnTo>
                <a:lnTo>
                  <a:pt x="875" y="913"/>
                </a:lnTo>
                <a:lnTo>
                  <a:pt x="876" y="913"/>
                </a:lnTo>
                <a:lnTo>
                  <a:pt x="877" y="912"/>
                </a:lnTo>
                <a:lnTo>
                  <a:pt x="878" y="911"/>
                </a:lnTo>
                <a:lnTo>
                  <a:pt x="878" y="911"/>
                </a:lnTo>
                <a:lnTo>
                  <a:pt x="879" y="911"/>
                </a:lnTo>
                <a:lnTo>
                  <a:pt x="878" y="913"/>
                </a:lnTo>
                <a:lnTo>
                  <a:pt x="879" y="913"/>
                </a:lnTo>
                <a:lnTo>
                  <a:pt x="878" y="913"/>
                </a:lnTo>
                <a:lnTo>
                  <a:pt x="878" y="913"/>
                </a:lnTo>
                <a:lnTo>
                  <a:pt x="878" y="913"/>
                </a:lnTo>
                <a:lnTo>
                  <a:pt x="878" y="913"/>
                </a:lnTo>
                <a:lnTo>
                  <a:pt x="879" y="914"/>
                </a:lnTo>
                <a:lnTo>
                  <a:pt x="879" y="914"/>
                </a:lnTo>
                <a:lnTo>
                  <a:pt x="880" y="913"/>
                </a:lnTo>
                <a:lnTo>
                  <a:pt x="881" y="912"/>
                </a:lnTo>
                <a:lnTo>
                  <a:pt x="881" y="911"/>
                </a:lnTo>
                <a:lnTo>
                  <a:pt x="881" y="911"/>
                </a:lnTo>
                <a:lnTo>
                  <a:pt x="880" y="911"/>
                </a:lnTo>
                <a:lnTo>
                  <a:pt x="881" y="909"/>
                </a:lnTo>
                <a:lnTo>
                  <a:pt x="882" y="908"/>
                </a:lnTo>
                <a:lnTo>
                  <a:pt x="882" y="908"/>
                </a:lnTo>
                <a:lnTo>
                  <a:pt x="882" y="909"/>
                </a:lnTo>
                <a:lnTo>
                  <a:pt x="882" y="910"/>
                </a:lnTo>
                <a:lnTo>
                  <a:pt x="882" y="911"/>
                </a:lnTo>
                <a:lnTo>
                  <a:pt x="882" y="911"/>
                </a:lnTo>
                <a:lnTo>
                  <a:pt x="882" y="912"/>
                </a:lnTo>
                <a:lnTo>
                  <a:pt x="881" y="913"/>
                </a:lnTo>
                <a:lnTo>
                  <a:pt x="881" y="914"/>
                </a:lnTo>
                <a:lnTo>
                  <a:pt x="882" y="914"/>
                </a:lnTo>
                <a:lnTo>
                  <a:pt x="882" y="913"/>
                </a:lnTo>
                <a:lnTo>
                  <a:pt x="883" y="913"/>
                </a:lnTo>
                <a:lnTo>
                  <a:pt x="884" y="911"/>
                </a:lnTo>
                <a:lnTo>
                  <a:pt x="885" y="911"/>
                </a:lnTo>
                <a:lnTo>
                  <a:pt x="887" y="910"/>
                </a:lnTo>
                <a:lnTo>
                  <a:pt x="887" y="909"/>
                </a:lnTo>
                <a:lnTo>
                  <a:pt x="886" y="908"/>
                </a:lnTo>
                <a:lnTo>
                  <a:pt x="886" y="907"/>
                </a:lnTo>
                <a:lnTo>
                  <a:pt x="887" y="906"/>
                </a:lnTo>
                <a:lnTo>
                  <a:pt x="887" y="906"/>
                </a:lnTo>
                <a:lnTo>
                  <a:pt x="886" y="904"/>
                </a:lnTo>
                <a:lnTo>
                  <a:pt x="885" y="903"/>
                </a:lnTo>
                <a:lnTo>
                  <a:pt x="884" y="902"/>
                </a:lnTo>
                <a:lnTo>
                  <a:pt x="884" y="901"/>
                </a:lnTo>
                <a:lnTo>
                  <a:pt x="885" y="902"/>
                </a:lnTo>
                <a:lnTo>
                  <a:pt x="886" y="902"/>
                </a:lnTo>
                <a:lnTo>
                  <a:pt x="887" y="903"/>
                </a:lnTo>
                <a:lnTo>
                  <a:pt x="887" y="902"/>
                </a:lnTo>
                <a:lnTo>
                  <a:pt x="887" y="901"/>
                </a:lnTo>
                <a:lnTo>
                  <a:pt x="887" y="901"/>
                </a:lnTo>
                <a:lnTo>
                  <a:pt x="886" y="901"/>
                </a:lnTo>
                <a:lnTo>
                  <a:pt x="885" y="901"/>
                </a:lnTo>
                <a:lnTo>
                  <a:pt x="885" y="901"/>
                </a:lnTo>
                <a:lnTo>
                  <a:pt x="885" y="900"/>
                </a:lnTo>
                <a:lnTo>
                  <a:pt x="886" y="900"/>
                </a:lnTo>
                <a:lnTo>
                  <a:pt x="886" y="899"/>
                </a:lnTo>
                <a:lnTo>
                  <a:pt x="887" y="900"/>
                </a:lnTo>
                <a:lnTo>
                  <a:pt x="887" y="901"/>
                </a:lnTo>
                <a:lnTo>
                  <a:pt x="887" y="901"/>
                </a:lnTo>
                <a:lnTo>
                  <a:pt x="887" y="901"/>
                </a:lnTo>
                <a:lnTo>
                  <a:pt x="888" y="901"/>
                </a:lnTo>
                <a:lnTo>
                  <a:pt x="888" y="901"/>
                </a:lnTo>
                <a:lnTo>
                  <a:pt x="888" y="902"/>
                </a:lnTo>
                <a:lnTo>
                  <a:pt x="888" y="902"/>
                </a:lnTo>
                <a:lnTo>
                  <a:pt x="888" y="902"/>
                </a:lnTo>
                <a:lnTo>
                  <a:pt x="889" y="902"/>
                </a:lnTo>
                <a:lnTo>
                  <a:pt x="889" y="903"/>
                </a:lnTo>
                <a:lnTo>
                  <a:pt x="889" y="903"/>
                </a:lnTo>
                <a:lnTo>
                  <a:pt x="889" y="905"/>
                </a:lnTo>
                <a:lnTo>
                  <a:pt x="889" y="905"/>
                </a:lnTo>
                <a:lnTo>
                  <a:pt x="890" y="906"/>
                </a:lnTo>
                <a:lnTo>
                  <a:pt x="891" y="906"/>
                </a:lnTo>
                <a:lnTo>
                  <a:pt x="891" y="906"/>
                </a:lnTo>
                <a:lnTo>
                  <a:pt x="895" y="903"/>
                </a:lnTo>
                <a:lnTo>
                  <a:pt x="896" y="903"/>
                </a:lnTo>
                <a:lnTo>
                  <a:pt x="897" y="903"/>
                </a:lnTo>
                <a:lnTo>
                  <a:pt x="897" y="902"/>
                </a:lnTo>
                <a:lnTo>
                  <a:pt x="900" y="901"/>
                </a:lnTo>
                <a:lnTo>
                  <a:pt x="900" y="900"/>
                </a:lnTo>
                <a:lnTo>
                  <a:pt x="899" y="899"/>
                </a:lnTo>
                <a:lnTo>
                  <a:pt x="897" y="899"/>
                </a:lnTo>
                <a:lnTo>
                  <a:pt x="896" y="899"/>
                </a:lnTo>
                <a:lnTo>
                  <a:pt x="896" y="899"/>
                </a:lnTo>
                <a:lnTo>
                  <a:pt x="896" y="899"/>
                </a:lnTo>
                <a:lnTo>
                  <a:pt x="895" y="899"/>
                </a:lnTo>
                <a:lnTo>
                  <a:pt x="894" y="899"/>
                </a:lnTo>
                <a:lnTo>
                  <a:pt x="895" y="899"/>
                </a:lnTo>
                <a:lnTo>
                  <a:pt x="896" y="898"/>
                </a:lnTo>
                <a:lnTo>
                  <a:pt x="896" y="897"/>
                </a:lnTo>
                <a:lnTo>
                  <a:pt x="896" y="897"/>
                </a:lnTo>
                <a:lnTo>
                  <a:pt x="896" y="896"/>
                </a:lnTo>
                <a:lnTo>
                  <a:pt x="896" y="896"/>
                </a:lnTo>
                <a:lnTo>
                  <a:pt x="895" y="896"/>
                </a:lnTo>
                <a:lnTo>
                  <a:pt x="894" y="895"/>
                </a:lnTo>
                <a:lnTo>
                  <a:pt x="894" y="895"/>
                </a:lnTo>
                <a:lnTo>
                  <a:pt x="893" y="896"/>
                </a:lnTo>
                <a:lnTo>
                  <a:pt x="893" y="896"/>
                </a:lnTo>
                <a:lnTo>
                  <a:pt x="892" y="895"/>
                </a:lnTo>
                <a:lnTo>
                  <a:pt x="892" y="895"/>
                </a:lnTo>
                <a:lnTo>
                  <a:pt x="893" y="894"/>
                </a:lnTo>
                <a:lnTo>
                  <a:pt x="893" y="894"/>
                </a:lnTo>
                <a:lnTo>
                  <a:pt x="892" y="893"/>
                </a:lnTo>
                <a:lnTo>
                  <a:pt x="892" y="893"/>
                </a:lnTo>
                <a:lnTo>
                  <a:pt x="891" y="891"/>
                </a:lnTo>
                <a:lnTo>
                  <a:pt x="891" y="891"/>
                </a:lnTo>
                <a:lnTo>
                  <a:pt x="891" y="890"/>
                </a:lnTo>
                <a:lnTo>
                  <a:pt x="891" y="889"/>
                </a:lnTo>
                <a:lnTo>
                  <a:pt x="891" y="889"/>
                </a:lnTo>
                <a:lnTo>
                  <a:pt x="891" y="889"/>
                </a:lnTo>
                <a:lnTo>
                  <a:pt x="891" y="889"/>
                </a:lnTo>
                <a:lnTo>
                  <a:pt x="892" y="889"/>
                </a:lnTo>
                <a:lnTo>
                  <a:pt x="892" y="889"/>
                </a:lnTo>
                <a:lnTo>
                  <a:pt x="893" y="889"/>
                </a:lnTo>
                <a:lnTo>
                  <a:pt x="894" y="889"/>
                </a:lnTo>
                <a:lnTo>
                  <a:pt x="894" y="890"/>
                </a:lnTo>
                <a:lnTo>
                  <a:pt x="894" y="890"/>
                </a:lnTo>
                <a:lnTo>
                  <a:pt x="894" y="891"/>
                </a:lnTo>
                <a:lnTo>
                  <a:pt x="894" y="891"/>
                </a:lnTo>
                <a:lnTo>
                  <a:pt x="894" y="891"/>
                </a:lnTo>
                <a:lnTo>
                  <a:pt x="894" y="891"/>
                </a:lnTo>
                <a:lnTo>
                  <a:pt x="894" y="892"/>
                </a:lnTo>
                <a:lnTo>
                  <a:pt x="894" y="892"/>
                </a:lnTo>
                <a:lnTo>
                  <a:pt x="894" y="892"/>
                </a:lnTo>
                <a:lnTo>
                  <a:pt x="895" y="892"/>
                </a:lnTo>
                <a:lnTo>
                  <a:pt x="895" y="892"/>
                </a:lnTo>
                <a:lnTo>
                  <a:pt x="896" y="892"/>
                </a:lnTo>
                <a:lnTo>
                  <a:pt x="896" y="892"/>
                </a:lnTo>
                <a:lnTo>
                  <a:pt x="896" y="892"/>
                </a:lnTo>
                <a:lnTo>
                  <a:pt x="896" y="893"/>
                </a:lnTo>
                <a:lnTo>
                  <a:pt x="897" y="894"/>
                </a:lnTo>
                <a:lnTo>
                  <a:pt x="899" y="893"/>
                </a:lnTo>
                <a:lnTo>
                  <a:pt x="899" y="894"/>
                </a:lnTo>
                <a:lnTo>
                  <a:pt x="899" y="894"/>
                </a:lnTo>
                <a:lnTo>
                  <a:pt x="898" y="894"/>
                </a:lnTo>
                <a:lnTo>
                  <a:pt x="897" y="894"/>
                </a:lnTo>
                <a:lnTo>
                  <a:pt x="896" y="895"/>
                </a:lnTo>
                <a:lnTo>
                  <a:pt x="898" y="895"/>
                </a:lnTo>
                <a:lnTo>
                  <a:pt x="899" y="894"/>
                </a:lnTo>
                <a:lnTo>
                  <a:pt x="901" y="893"/>
                </a:lnTo>
                <a:lnTo>
                  <a:pt x="900" y="893"/>
                </a:lnTo>
                <a:lnTo>
                  <a:pt x="899" y="892"/>
                </a:lnTo>
                <a:lnTo>
                  <a:pt x="899" y="891"/>
                </a:lnTo>
                <a:lnTo>
                  <a:pt x="899" y="891"/>
                </a:lnTo>
                <a:lnTo>
                  <a:pt x="899" y="891"/>
                </a:lnTo>
                <a:lnTo>
                  <a:pt x="899" y="891"/>
                </a:lnTo>
                <a:lnTo>
                  <a:pt x="899" y="891"/>
                </a:lnTo>
                <a:lnTo>
                  <a:pt x="899" y="890"/>
                </a:lnTo>
                <a:lnTo>
                  <a:pt x="899" y="890"/>
                </a:lnTo>
                <a:lnTo>
                  <a:pt x="900" y="890"/>
                </a:lnTo>
                <a:lnTo>
                  <a:pt x="900" y="889"/>
                </a:lnTo>
                <a:lnTo>
                  <a:pt x="900" y="889"/>
                </a:lnTo>
                <a:lnTo>
                  <a:pt x="899" y="889"/>
                </a:lnTo>
                <a:lnTo>
                  <a:pt x="899" y="889"/>
                </a:lnTo>
                <a:lnTo>
                  <a:pt x="899" y="889"/>
                </a:lnTo>
                <a:lnTo>
                  <a:pt x="899" y="889"/>
                </a:lnTo>
                <a:lnTo>
                  <a:pt x="899" y="889"/>
                </a:lnTo>
                <a:lnTo>
                  <a:pt x="898" y="888"/>
                </a:lnTo>
                <a:lnTo>
                  <a:pt x="898" y="887"/>
                </a:lnTo>
                <a:lnTo>
                  <a:pt x="899" y="887"/>
                </a:lnTo>
                <a:lnTo>
                  <a:pt x="899" y="888"/>
                </a:lnTo>
                <a:lnTo>
                  <a:pt x="899" y="889"/>
                </a:lnTo>
                <a:lnTo>
                  <a:pt x="899" y="889"/>
                </a:lnTo>
                <a:lnTo>
                  <a:pt x="900" y="889"/>
                </a:lnTo>
                <a:lnTo>
                  <a:pt x="900" y="888"/>
                </a:lnTo>
                <a:lnTo>
                  <a:pt x="901" y="889"/>
                </a:lnTo>
                <a:lnTo>
                  <a:pt x="901" y="889"/>
                </a:lnTo>
                <a:lnTo>
                  <a:pt x="901" y="890"/>
                </a:lnTo>
                <a:lnTo>
                  <a:pt x="900" y="890"/>
                </a:lnTo>
                <a:lnTo>
                  <a:pt x="901" y="891"/>
                </a:lnTo>
                <a:lnTo>
                  <a:pt x="901" y="891"/>
                </a:lnTo>
                <a:lnTo>
                  <a:pt x="901" y="892"/>
                </a:lnTo>
                <a:lnTo>
                  <a:pt x="901" y="892"/>
                </a:lnTo>
                <a:lnTo>
                  <a:pt x="902" y="893"/>
                </a:lnTo>
                <a:lnTo>
                  <a:pt x="903" y="892"/>
                </a:lnTo>
                <a:lnTo>
                  <a:pt x="903" y="892"/>
                </a:lnTo>
                <a:lnTo>
                  <a:pt x="904" y="891"/>
                </a:lnTo>
                <a:lnTo>
                  <a:pt x="905" y="890"/>
                </a:lnTo>
                <a:lnTo>
                  <a:pt x="905" y="891"/>
                </a:lnTo>
                <a:lnTo>
                  <a:pt x="906" y="890"/>
                </a:lnTo>
                <a:lnTo>
                  <a:pt x="906" y="890"/>
                </a:lnTo>
                <a:lnTo>
                  <a:pt x="906" y="890"/>
                </a:lnTo>
                <a:lnTo>
                  <a:pt x="907" y="890"/>
                </a:lnTo>
                <a:lnTo>
                  <a:pt x="908" y="890"/>
                </a:lnTo>
                <a:lnTo>
                  <a:pt x="907" y="891"/>
                </a:lnTo>
                <a:lnTo>
                  <a:pt x="906" y="892"/>
                </a:lnTo>
                <a:lnTo>
                  <a:pt x="906" y="892"/>
                </a:lnTo>
                <a:lnTo>
                  <a:pt x="906" y="893"/>
                </a:lnTo>
                <a:lnTo>
                  <a:pt x="907" y="893"/>
                </a:lnTo>
                <a:lnTo>
                  <a:pt x="908" y="893"/>
                </a:lnTo>
                <a:lnTo>
                  <a:pt x="908" y="892"/>
                </a:lnTo>
                <a:lnTo>
                  <a:pt x="909" y="892"/>
                </a:lnTo>
                <a:lnTo>
                  <a:pt x="909" y="892"/>
                </a:lnTo>
                <a:lnTo>
                  <a:pt x="909" y="893"/>
                </a:lnTo>
                <a:lnTo>
                  <a:pt x="909" y="893"/>
                </a:lnTo>
                <a:lnTo>
                  <a:pt x="908" y="893"/>
                </a:lnTo>
                <a:lnTo>
                  <a:pt x="907" y="894"/>
                </a:lnTo>
                <a:lnTo>
                  <a:pt x="906" y="894"/>
                </a:lnTo>
                <a:lnTo>
                  <a:pt x="906" y="894"/>
                </a:lnTo>
                <a:lnTo>
                  <a:pt x="907" y="894"/>
                </a:lnTo>
                <a:lnTo>
                  <a:pt x="908" y="894"/>
                </a:lnTo>
                <a:lnTo>
                  <a:pt x="911" y="893"/>
                </a:lnTo>
                <a:lnTo>
                  <a:pt x="911" y="893"/>
                </a:lnTo>
                <a:lnTo>
                  <a:pt x="912" y="892"/>
                </a:lnTo>
                <a:lnTo>
                  <a:pt x="913" y="891"/>
                </a:lnTo>
                <a:lnTo>
                  <a:pt x="914" y="891"/>
                </a:lnTo>
                <a:lnTo>
                  <a:pt x="915" y="891"/>
                </a:lnTo>
                <a:lnTo>
                  <a:pt x="915" y="892"/>
                </a:lnTo>
                <a:lnTo>
                  <a:pt x="915" y="893"/>
                </a:lnTo>
                <a:lnTo>
                  <a:pt x="915" y="894"/>
                </a:lnTo>
                <a:lnTo>
                  <a:pt x="914" y="894"/>
                </a:lnTo>
                <a:lnTo>
                  <a:pt x="908" y="896"/>
                </a:lnTo>
                <a:lnTo>
                  <a:pt x="908" y="897"/>
                </a:lnTo>
                <a:lnTo>
                  <a:pt x="907" y="899"/>
                </a:lnTo>
                <a:lnTo>
                  <a:pt x="908" y="898"/>
                </a:lnTo>
                <a:lnTo>
                  <a:pt x="910" y="896"/>
                </a:lnTo>
                <a:lnTo>
                  <a:pt x="912" y="896"/>
                </a:lnTo>
                <a:lnTo>
                  <a:pt x="914" y="894"/>
                </a:lnTo>
                <a:lnTo>
                  <a:pt x="918" y="893"/>
                </a:lnTo>
                <a:lnTo>
                  <a:pt x="920" y="891"/>
                </a:lnTo>
                <a:lnTo>
                  <a:pt x="925" y="889"/>
                </a:lnTo>
                <a:lnTo>
                  <a:pt x="923" y="889"/>
                </a:lnTo>
                <a:lnTo>
                  <a:pt x="922" y="889"/>
                </a:lnTo>
                <a:lnTo>
                  <a:pt x="917" y="892"/>
                </a:lnTo>
                <a:lnTo>
                  <a:pt x="917" y="892"/>
                </a:lnTo>
                <a:lnTo>
                  <a:pt x="917" y="892"/>
                </a:lnTo>
                <a:lnTo>
                  <a:pt x="916" y="892"/>
                </a:lnTo>
                <a:lnTo>
                  <a:pt x="916" y="892"/>
                </a:lnTo>
                <a:lnTo>
                  <a:pt x="916" y="892"/>
                </a:lnTo>
                <a:lnTo>
                  <a:pt x="916" y="892"/>
                </a:lnTo>
                <a:lnTo>
                  <a:pt x="916" y="892"/>
                </a:lnTo>
                <a:lnTo>
                  <a:pt x="916" y="891"/>
                </a:lnTo>
                <a:lnTo>
                  <a:pt x="916" y="891"/>
                </a:lnTo>
                <a:lnTo>
                  <a:pt x="916" y="890"/>
                </a:lnTo>
                <a:lnTo>
                  <a:pt x="916" y="890"/>
                </a:lnTo>
                <a:lnTo>
                  <a:pt x="921" y="888"/>
                </a:lnTo>
                <a:lnTo>
                  <a:pt x="922" y="888"/>
                </a:lnTo>
                <a:lnTo>
                  <a:pt x="924" y="888"/>
                </a:lnTo>
                <a:lnTo>
                  <a:pt x="925" y="887"/>
                </a:lnTo>
                <a:lnTo>
                  <a:pt x="927" y="887"/>
                </a:lnTo>
                <a:lnTo>
                  <a:pt x="929" y="887"/>
                </a:lnTo>
                <a:lnTo>
                  <a:pt x="932" y="884"/>
                </a:lnTo>
                <a:lnTo>
                  <a:pt x="935" y="882"/>
                </a:lnTo>
                <a:lnTo>
                  <a:pt x="935" y="882"/>
                </a:lnTo>
                <a:lnTo>
                  <a:pt x="937" y="881"/>
                </a:lnTo>
                <a:lnTo>
                  <a:pt x="937" y="881"/>
                </a:lnTo>
                <a:lnTo>
                  <a:pt x="939" y="879"/>
                </a:lnTo>
                <a:lnTo>
                  <a:pt x="940" y="877"/>
                </a:lnTo>
                <a:lnTo>
                  <a:pt x="942" y="876"/>
                </a:lnTo>
                <a:lnTo>
                  <a:pt x="944" y="874"/>
                </a:lnTo>
                <a:lnTo>
                  <a:pt x="944" y="874"/>
                </a:lnTo>
                <a:lnTo>
                  <a:pt x="944" y="873"/>
                </a:lnTo>
                <a:lnTo>
                  <a:pt x="944" y="872"/>
                </a:lnTo>
                <a:lnTo>
                  <a:pt x="944" y="870"/>
                </a:lnTo>
                <a:lnTo>
                  <a:pt x="944" y="870"/>
                </a:lnTo>
                <a:lnTo>
                  <a:pt x="944" y="869"/>
                </a:lnTo>
                <a:lnTo>
                  <a:pt x="944" y="867"/>
                </a:lnTo>
                <a:lnTo>
                  <a:pt x="943" y="867"/>
                </a:lnTo>
                <a:lnTo>
                  <a:pt x="944" y="867"/>
                </a:lnTo>
                <a:lnTo>
                  <a:pt x="944" y="867"/>
                </a:lnTo>
                <a:lnTo>
                  <a:pt x="945" y="868"/>
                </a:lnTo>
                <a:lnTo>
                  <a:pt x="945" y="869"/>
                </a:lnTo>
                <a:lnTo>
                  <a:pt x="947" y="868"/>
                </a:lnTo>
                <a:lnTo>
                  <a:pt x="947" y="867"/>
                </a:lnTo>
                <a:lnTo>
                  <a:pt x="949" y="865"/>
                </a:lnTo>
                <a:lnTo>
                  <a:pt x="949" y="865"/>
                </a:lnTo>
                <a:lnTo>
                  <a:pt x="949" y="864"/>
                </a:lnTo>
                <a:lnTo>
                  <a:pt x="949" y="864"/>
                </a:lnTo>
                <a:lnTo>
                  <a:pt x="949" y="864"/>
                </a:lnTo>
                <a:lnTo>
                  <a:pt x="950" y="864"/>
                </a:lnTo>
                <a:lnTo>
                  <a:pt x="950" y="864"/>
                </a:lnTo>
                <a:lnTo>
                  <a:pt x="951" y="863"/>
                </a:lnTo>
                <a:lnTo>
                  <a:pt x="951" y="863"/>
                </a:lnTo>
                <a:lnTo>
                  <a:pt x="951" y="863"/>
                </a:lnTo>
                <a:lnTo>
                  <a:pt x="951" y="863"/>
                </a:lnTo>
                <a:lnTo>
                  <a:pt x="952" y="863"/>
                </a:lnTo>
                <a:lnTo>
                  <a:pt x="952" y="863"/>
                </a:lnTo>
                <a:lnTo>
                  <a:pt x="953" y="862"/>
                </a:lnTo>
                <a:lnTo>
                  <a:pt x="953" y="861"/>
                </a:lnTo>
                <a:lnTo>
                  <a:pt x="953" y="860"/>
                </a:lnTo>
                <a:lnTo>
                  <a:pt x="954" y="860"/>
                </a:lnTo>
                <a:lnTo>
                  <a:pt x="954" y="860"/>
                </a:lnTo>
                <a:lnTo>
                  <a:pt x="955" y="860"/>
                </a:lnTo>
                <a:lnTo>
                  <a:pt x="955" y="860"/>
                </a:lnTo>
                <a:lnTo>
                  <a:pt x="955" y="860"/>
                </a:lnTo>
                <a:lnTo>
                  <a:pt x="956" y="860"/>
                </a:lnTo>
                <a:lnTo>
                  <a:pt x="956" y="860"/>
                </a:lnTo>
                <a:lnTo>
                  <a:pt x="954" y="860"/>
                </a:lnTo>
                <a:lnTo>
                  <a:pt x="954" y="859"/>
                </a:lnTo>
                <a:lnTo>
                  <a:pt x="953" y="859"/>
                </a:lnTo>
                <a:lnTo>
                  <a:pt x="952" y="858"/>
                </a:lnTo>
                <a:lnTo>
                  <a:pt x="952" y="858"/>
                </a:lnTo>
                <a:lnTo>
                  <a:pt x="952" y="858"/>
                </a:lnTo>
                <a:lnTo>
                  <a:pt x="952" y="858"/>
                </a:lnTo>
                <a:lnTo>
                  <a:pt x="951" y="858"/>
                </a:lnTo>
                <a:lnTo>
                  <a:pt x="951" y="858"/>
                </a:lnTo>
                <a:lnTo>
                  <a:pt x="952" y="858"/>
                </a:lnTo>
                <a:lnTo>
                  <a:pt x="952" y="858"/>
                </a:lnTo>
                <a:lnTo>
                  <a:pt x="952" y="858"/>
                </a:lnTo>
                <a:lnTo>
                  <a:pt x="951" y="858"/>
                </a:lnTo>
                <a:lnTo>
                  <a:pt x="951" y="858"/>
                </a:lnTo>
                <a:lnTo>
                  <a:pt x="951" y="857"/>
                </a:lnTo>
                <a:lnTo>
                  <a:pt x="950" y="857"/>
                </a:lnTo>
                <a:lnTo>
                  <a:pt x="950" y="856"/>
                </a:lnTo>
                <a:lnTo>
                  <a:pt x="951" y="856"/>
                </a:lnTo>
                <a:lnTo>
                  <a:pt x="951" y="856"/>
                </a:lnTo>
                <a:lnTo>
                  <a:pt x="951" y="855"/>
                </a:lnTo>
                <a:lnTo>
                  <a:pt x="952" y="855"/>
                </a:lnTo>
                <a:lnTo>
                  <a:pt x="949" y="854"/>
                </a:lnTo>
                <a:lnTo>
                  <a:pt x="948" y="853"/>
                </a:lnTo>
                <a:lnTo>
                  <a:pt x="948" y="853"/>
                </a:lnTo>
                <a:lnTo>
                  <a:pt x="949" y="852"/>
                </a:lnTo>
                <a:lnTo>
                  <a:pt x="949" y="851"/>
                </a:lnTo>
                <a:lnTo>
                  <a:pt x="949" y="850"/>
                </a:lnTo>
                <a:lnTo>
                  <a:pt x="948" y="850"/>
                </a:lnTo>
                <a:lnTo>
                  <a:pt x="948" y="849"/>
                </a:lnTo>
                <a:lnTo>
                  <a:pt x="948" y="848"/>
                </a:lnTo>
                <a:lnTo>
                  <a:pt x="949" y="848"/>
                </a:lnTo>
                <a:lnTo>
                  <a:pt x="949" y="848"/>
                </a:lnTo>
                <a:lnTo>
                  <a:pt x="948" y="848"/>
                </a:lnTo>
                <a:lnTo>
                  <a:pt x="948" y="848"/>
                </a:lnTo>
                <a:lnTo>
                  <a:pt x="947" y="848"/>
                </a:lnTo>
                <a:lnTo>
                  <a:pt x="947" y="847"/>
                </a:lnTo>
                <a:lnTo>
                  <a:pt x="947" y="847"/>
                </a:lnTo>
                <a:lnTo>
                  <a:pt x="947" y="846"/>
                </a:lnTo>
                <a:lnTo>
                  <a:pt x="947" y="846"/>
                </a:lnTo>
                <a:lnTo>
                  <a:pt x="949" y="846"/>
                </a:lnTo>
                <a:lnTo>
                  <a:pt x="949" y="847"/>
                </a:lnTo>
                <a:lnTo>
                  <a:pt x="951" y="848"/>
                </a:lnTo>
                <a:lnTo>
                  <a:pt x="952" y="848"/>
                </a:lnTo>
                <a:lnTo>
                  <a:pt x="953" y="848"/>
                </a:lnTo>
                <a:lnTo>
                  <a:pt x="954" y="846"/>
                </a:lnTo>
                <a:lnTo>
                  <a:pt x="954" y="845"/>
                </a:lnTo>
                <a:lnTo>
                  <a:pt x="954" y="844"/>
                </a:lnTo>
                <a:lnTo>
                  <a:pt x="955" y="844"/>
                </a:lnTo>
                <a:lnTo>
                  <a:pt x="956" y="843"/>
                </a:lnTo>
                <a:lnTo>
                  <a:pt x="957" y="843"/>
                </a:lnTo>
                <a:lnTo>
                  <a:pt x="957" y="843"/>
                </a:lnTo>
                <a:lnTo>
                  <a:pt x="957" y="843"/>
                </a:lnTo>
                <a:lnTo>
                  <a:pt x="958" y="843"/>
                </a:lnTo>
                <a:lnTo>
                  <a:pt x="958" y="844"/>
                </a:lnTo>
                <a:lnTo>
                  <a:pt x="959" y="844"/>
                </a:lnTo>
                <a:lnTo>
                  <a:pt x="959" y="844"/>
                </a:lnTo>
                <a:lnTo>
                  <a:pt x="959" y="845"/>
                </a:lnTo>
                <a:lnTo>
                  <a:pt x="959" y="846"/>
                </a:lnTo>
                <a:lnTo>
                  <a:pt x="959" y="847"/>
                </a:lnTo>
                <a:lnTo>
                  <a:pt x="959" y="848"/>
                </a:lnTo>
                <a:lnTo>
                  <a:pt x="958" y="850"/>
                </a:lnTo>
                <a:lnTo>
                  <a:pt x="957" y="851"/>
                </a:lnTo>
                <a:lnTo>
                  <a:pt x="957" y="852"/>
                </a:lnTo>
                <a:lnTo>
                  <a:pt x="956" y="853"/>
                </a:lnTo>
                <a:lnTo>
                  <a:pt x="956" y="853"/>
                </a:lnTo>
                <a:lnTo>
                  <a:pt x="956" y="853"/>
                </a:lnTo>
                <a:lnTo>
                  <a:pt x="956" y="853"/>
                </a:lnTo>
                <a:lnTo>
                  <a:pt x="956" y="853"/>
                </a:lnTo>
                <a:lnTo>
                  <a:pt x="956" y="853"/>
                </a:lnTo>
                <a:lnTo>
                  <a:pt x="957" y="853"/>
                </a:lnTo>
                <a:lnTo>
                  <a:pt x="959" y="853"/>
                </a:lnTo>
                <a:lnTo>
                  <a:pt x="963" y="851"/>
                </a:lnTo>
                <a:lnTo>
                  <a:pt x="964" y="851"/>
                </a:lnTo>
                <a:lnTo>
                  <a:pt x="965" y="851"/>
                </a:lnTo>
                <a:lnTo>
                  <a:pt x="966" y="852"/>
                </a:lnTo>
                <a:lnTo>
                  <a:pt x="966" y="852"/>
                </a:lnTo>
                <a:lnTo>
                  <a:pt x="967" y="852"/>
                </a:lnTo>
                <a:lnTo>
                  <a:pt x="967" y="851"/>
                </a:lnTo>
                <a:lnTo>
                  <a:pt x="967" y="852"/>
                </a:lnTo>
                <a:lnTo>
                  <a:pt x="967" y="853"/>
                </a:lnTo>
                <a:lnTo>
                  <a:pt x="966" y="853"/>
                </a:lnTo>
                <a:lnTo>
                  <a:pt x="966" y="853"/>
                </a:lnTo>
                <a:lnTo>
                  <a:pt x="964" y="853"/>
                </a:lnTo>
                <a:lnTo>
                  <a:pt x="964" y="853"/>
                </a:lnTo>
                <a:lnTo>
                  <a:pt x="963" y="854"/>
                </a:lnTo>
                <a:lnTo>
                  <a:pt x="963" y="855"/>
                </a:lnTo>
                <a:lnTo>
                  <a:pt x="962" y="855"/>
                </a:lnTo>
                <a:lnTo>
                  <a:pt x="962" y="855"/>
                </a:lnTo>
                <a:lnTo>
                  <a:pt x="961" y="855"/>
                </a:lnTo>
                <a:lnTo>
                  <a:pt x="961" y="855"/>
                </a:lnTo>
                <a:lnTo>
                  <a:pt x="960" y="856"/>
                </a:lnTo>
                <a:lnTo>
                  <a:pt x="957" y="859"/>
                </a:lnTo>
                <a:lnTo>
                  <a:pt x="956" y="860"/>
                </a:lnTo>
                <a:lnTo>
                  <a:pt x="957" y="860"/>
                </a:lnTo>
                <a:lnTo>
                  <a:pt x="958" y="860"/>
                </a:lnTo>
                <a:lnTo>
                  <a:pt x="959" y="860"/>
                </a:lnTo>
                <a:lnTo>
                  <a:pt x="960" y="858"/>
                </a:lnTo>
                <a:lnTo>
                  <a:pt x="961" y="856"/>
                </a:lnTo>
                <a:lnTo>
                  <a:pt x="973" y="850"/>
                </a:lnTo>
                <a:lnTo>
                  <a:pt x="977" y="849"/>
                </a:lnTo>
                <a:lnTo>
                  <a:pt x="980" y="847"/>
                </a:lnTo>
                <a:lnTo>
                  <a:pt x="980" y="846"/>
                </a:lnTo>
                <a:lnTo>
                  <a:pt x="982" y="846"/>
                </a:lnTo>
                <a:lnTo>
                  <a:pt x="983" y="846"/>
                </a:lnTo>
                <a:lnTo>
                  <a:pt x="988" y="846"/>
                </a:lnTo>
                <a:lnTo>
                  <a:pt x="988" y="846"/>
                </a:lnTo>
                <a:lnTo>
                  <a:pt x="989" y="846"/>
                </a:lnTo>
                <a:lnTo>
                  <a:pt x="990" y="845"/>
                </a:lnTo>
                <a:lnTo>
                  <a:pt x="989" y="844"/>
                </a:lnTo>
                <a:lnTo>
                  <a:pt x="987" y="842"/>
                </a:lnTo>
                <a:lnTo>
                  <a:pt x="985" y="841"/>
                </a:lnTo>
                <a:lnTo>
                  <a:pt x="986" y="838"/>
                </a:lnTo>
                <a:lnTo>
                  <a:pt x="988" y="834"/>
                </a:lnTo>
                <a:lnTo>
                  <a:pt x="989" y="834"/>
                </a:lnTo>
                <a:lnTo>
                  <a:pt x="989" y="833"/>
                </a:lnTo>
                <a:lnTo>
                  <a:pt x="989" y="833"/>
                </a:lnTo>
                <a:lnTo>
                  <a:pt x="990" y="833"/>
                </a:lnTo>
                <a:lnTo>
                  <a:pt x="991" y="833"/>
                </a:lnTo>
                <a:lnTo>
                  <a:pt x="991" y="833"/>
                </a:lnTo>
                <a:lnTo>
                  <a:pt x="992" y="833"/>
                </a:lnTo>
                <a:lnTo>
                  <a:pt x="992" y="834"/>
                </a:lnTo>
                <a:lnTo>
                  <a:pt x="992" y="836"/>
                </a:lnTo>
                <a:lnTo>
                  <a:pt x="990" y="839"/>
                </a:lnTo>
                <a:lnTo>
                  <a:pt x="990" y="839"/>
                </a:lnTo>
                <a:lnTo>
                  <a:pt x="988" y="840"/>
                </a:lnTo>
                <a:lnTo>
                  <a:pt x="988" y="840"/>
                </a:lnTo>
                <a:lnTo>
                  <a:pt x="988" y="841"/>
                </a:lnTo>
                <a:lnTo>
                  <a:pt x="988" y="843"/>
                </a:lnTo>
                <a:lnTo>
                  <a:pt x="989" y="844"/>
                </a:lnTo>
                <a:lnTo>
                  <a:pt x="990" y="844"/>
                </a:lnTo>
                <a:lnTo>
                  <a:pt x="990" y="844"/>
                </a:lnTo>
                <a:lnTo>
                  <a:pt x="991" y="843"/>
                </a:lnTo>
                <a:lnTo>
                  <a:pt x="992" y="843"/>
                </a:lnTo>
                <a:lnTo>
                  <a:pt x="992" y="843"/>
                </a:lnTo>
                <a:lnTo>
                  <a:pt x="994" y="842"/>
                </a:lnTo>
                <a:lnTo>
                  <a:pt x="995" y="841"/>
                </a:lnTo>
                <a:lnTo>
                  <a:pt x="998" y="841"/>
                </a:lnTo>
                <a:lnTo>
                  <a:pt x="998" y="841"/>
                </a:lnTo>
                <a:lnTo>
                  <a:pt x="999" y="841"/>
                </a:lnTo>
                <a:lnTo>
                  <a:pt x="998" y="841"/>
                </a:lnTo>
                <a:lnTo>
                  <a:pt x="1002" y="841"/>
                </a:lnTo>
                <a:lnTo>
                  <a:pt x="1003" y="841"/>
                </a:lnTo>
                <a:lnTo>
                  <a:pt x="1004" y="841"/>
                </a:lnTo>
                <a:lnTo>
                  <a:pt x="1005" y="841"/>
                </a:lnTo>
                <a:lnTo>
                  <a:pt x="1006" y="841"/>
                </a:lnTo>
                <a:lnTo>
                  <a:pt x="1007" y="841"/>
                </a:lnTo>
                <a:lnTo>
                  <a:pt x="1009" y="840"/>
                </a:lnTo>
                <a:lnTo>
                  <a:pt x="1011" y="840"/>
                </a:lnTo>
                <a:lnTo>
                  <a:pt x="1012" y="840"/>
                </a:lnTo>
                <a:lnTo>
                  <a:pt x="1016" y="841"/>
                </a:lnTo>
                <a:lnTo>
                  <a:pt x="1019" y="842"/>
                </a:lnTo>
                <a:lnTo>
                  <a:pt x="1024" y="843"/>
                </a:lnTo>
                <a:lnTo>
                  <a:pt x="1026" y="844"/>
                </a:lnTo>
                <a:lnTo>
                  <a:pt x="1026" y="845"/>
                </a:lnTo>
                <a:lnTo>
                  <a:pt x="1031" y="846"/>
                </a:lnTo>
                <a:lnTo>
                  <a:pt x="1036" y="847"/>
                </a:lnTo>
                <a:lnTo>
                  <a:pt x="1038" y="847"/>
                </a:lnTo>
                <a:lnTo>
                  <a:pt x="1038" y="847"/>
                </a:lnTo>
                <a:lnTo>
                  <a:pt x="1038" y="847"/>
                </a:lnTo>
                <a:lnTo>
                  <a:pt x="1039" y="847"/>
                </a:lnTo>
                <a:lnTo>
                  <a:pt x="1045" y="848"/>
                </a:lnTo>
                <a:lnTo>
                  <a:pt x="1046" y="848"/>
                </a:lnTo>
                <a:lnTo>
                  <a:pt x="1047" y="847"/>
                </a:lnTo>
                <a:lnTo>
                  <a:pt x="1050" y="846"/>
                </a:lnTo>
                <a:lnTo>
                  <a:pt x="1050" y="846"/>
                </a:lnTo>
                <a:lnTo>
                  <a:pt x="1052" y="846"/>
                </a:lnTo>
                <a:lnTo>
                  <a:pt x="1054" y="846"/>
                </a:lnTo>
                <a:lnTo>
                  <a:pt x="1054" y="845"/>
                </a:lnTo>
                <a:lnTo>
                  <a:pt x="1053" y="845"/>
                </a:lnTo>
                <a:lnTo>
                  <a:pt x="1054" y="844"/>
                </a:lnTo>
                <a:lnTo>
                  <a:pt x="1054" y="844"/>
                </a:lnTo>
                <a:lnTo>
                  <a:pt x="1055" y="843"/>
                </a:lnTo>
                <a:lnTo>
                  <a:pt x="1055" y="843"/>
                </a:lnTo>
                <a:lnTo>
                  <a:pt x="1054" y="843"/>
                </a:lnTo>
                <a:lnTo>
                  <a:pt x="1053" y="843"/>
                </a:lnTo>
                <a:lnTo>
                  <a:pt x="1052" y="844"/>
                </a:lnTo>
                <a:lnTo>
                  <a:pt x="1052" y="844"/>
                </a:lnTo>
                <a:lnTo>
                  <a:pt x="1052" y="843"/>
                </a:lnTo>
                <a:lnTo>
                  <a:pt x="1050" y="841"/>
                </a:lnTo>
                <a:lnTo>
                  <a:pt x="1051" y="841"/>
                </a:lnTo>
                <a:lnTo>
                  <a:pt x="1052" y="841"/>
                </a:lnTo>
                <a:lnTo>
                  <a:pt x="1052" y="841"/>
                </a:lnTo>
                <a:lnTo>
                  <a:pt x="1052" y="841"/>
                </a:lnTo>
                <a:lnTo>
                  <a:pt x="1051" y="841"/>
                </a:lnTo>
                <a:lnTo>
                  <a:pt x="1050" y="841"/>
                </a:lnTo>
                <a:lnTo>
                  <a:pt x="1050" y="841"/>
                </a:lnTo>
                <a:lnTo>
                  <a:pt x="1050" y="841"/>
                </a:lnTo>
                <a:lnTo>
                  <a:pt x="1049" y="841"/>
                </a:lnTo>
                <a:lnTo>
                  <a:pt x="1049" y="840"/>
                </a:lnTo>
                <a:lnTo>
                  <a:pt x="1048" y="839"/>
                </a:lnTo>
                <a:lnTo>
                  <a:pt x="1048" y="838"/>
                </a:lnTo>
                <a:lnTo>
                  <a:pt x="1049" y="839"/>
                </a:lnTo>
                <a:lnTo>
                  <a:pt x="1050" y="839"/>
                </a:lnTo>
                <a:lnTo>
                  <a:pt x="1050" y="838"/>
                </a:lnTo>
                <a:lnTo>
                  <a:pt x="1050" y="838"/>
                </a:lnTo>
                <a:lnTo>
                  <a:pt x="1050" y="838"/>
                </a:lnTo>
                <a:lnTo>
                  <a:pt x="1050" y="838"/>
                </a:lnTo>
                <a:lnTo>
                  <a:pt x="1051" y="838"/>
                </a:lnTo>
                <a:lnTo>
                  <a:pt x="1051" y="839"/>
                </a:lnTo>
                <a:lnTo>
                  <a:pt x="1050" y="839"/>
                </a:lnTo>
                <a:lnTo>
                  <a:pt x="1051" y="839"/>
                </a:lnTo>
                <a:lnTo>
                  <a:pt x="1051" y="839"/>
                </a:lnTo>
                <a:lnTo>
                  <a:pt x="1052" y="838"/>
                </a:lnTo>
                <a:lnTo>
                  <a:pt x="1052" y="838"/>
                </a:lnTo>
                <a:lnTo>
                  <a:pt x="1055" y="836"/>
                </a:lnTo>
                <a:lnTo>
                  <a:pt x="1056" y="836"/>
                </a:lnTo>
                <a:lnTo>
                  <a:pt x="1056" y="836"/>
                </a:lnTo>
                <a:lnTo>
                  <a:pt x="1056" y="835"/>
                </a:lnTo>
                <a:lnTo>
                  <a:pt x="1056" y="835"/>
                </a:lnTo>
                <a:lnTo>
                  <a:pt x="1057" y="835"/>
                </a:lnTo>
                <a:lnTo>
                  <a:pt x="1057" y="835"/>
                </a:lnTo>
                <a:lnTo>
                  <a:pt x="1057" y="836"/>
                </a:lnTo>
                <a:lnTo>
                  <a:pt x="1057" y="836"/>
                </a:lnTo>
                <a:lnTo>
                  <a:pt x="1059" y="835"/>
                </a:lnTo>
                <a:lnTo>
                  <a:pt x="1059" y="835"/>
                </a:lnTo>
                <a:lnTo>
                  <a:pt x="1061" y="835"/>
                </a:lnTo>
                <a:lnTo>
                  <a:pt x="1061" y="835"/>
                </a:lnTo>
                <a:lnTo>
                  <a:pt x="1062" y="836"/>
                </a:lnTo>
                <a:lnTo>
                  <a:pt x="1062" y="836"/>
                </a:lnTo>
                <a:lnTo>
                  <a:pt x="1062" y="836"/>
                </a:lnTo>
                <a:lnTo>
                  <a:pt x="1061" y="836"/>
                </a:lnTo>
                <a:lnTo>
                  <a:pt x="1061" y="836"/>
                </a:lnTo>
                <a:lnTo>
                  <a:pt x="1061" y="836"/>
                </a:lnTo>
                <a:lnTo>
                  <a:pt x="1060" y="836"/>
                </a:lnTo>
                <a:lnTo>
                  <a:pt x="1060" y="837"/>
                </a:lnTo>
                <a:lnTo>
                  <a:pt x="1060" y="838"/>
                </a:lnTo>
                <a:lnTo>
                  <a:pt x="1060" y="838"/>
                </a:lnTo>
                <a:lnTo>
                  <a:pt x="1060" y="838"/>
                </a:lnTo>
                <a:lnTo>
                  <a:pt x="1060" y="839"/>
                </a:lnTo>
                <a:lnTo>
                  <a:pt x="1061" y="839"/>
                </a:lnTo>
                <a:lnTo>
                  <a:pt x="1062" y="839"/>
                </a:lnTo>
                <a:lnTo>
                  <a:pt x="1063" y="838"/>
                </a:lnTo>
                <a:lnTo>
                  <a:pt x="1064" y="838"/>
                </a:lnTo>
                <a:lnTo>
                  <a:pt x="1067" y="838"/>
                </a:lnTo>
                <a:lnTo>
                  <a:pt x="1067" y="838"/>
                </a:lnTo>
                <a:lnTo>
                  <a:pt x="1069" y="838"/>
                </a:lnTo>
                <a:lnTo>
                  <a:pt x="1069" y="838"/>
                </a:lnTo>
                <a:lnTo>
                  <a:pt x="1069" y="840"/>
                </a:lnTo>
                <a:lnTo>
                  <a:pt x="1069" y="841"/>
                </a:lnTo>
                <a:lnTo>
                  <a:pt x="1069" y="842"/>
                </a:lnTo>
                <a:lnTo>
                  <a:pt x="1069" y="842"/>
                </a:lnTo>
                <a:lnTo>
                  <a:pt x="1069" y="842"/>
                </a:lnTo>
                <a:lnTo>
                  <a:pt x="1070" y="842"/>
                </a:lnTo>
                <a:lnTo>
                  <a:pt x="1071" y="842"/>
                </a:lnTo>
                <a:lnTo>
                  <a:pt x="1072" y="841"/>
                </a:lnTo>
                <a:lnTo>
                  <a:pt x="1072" y="842"/>
                </a:lnTo>
                <a:lnTo>
                  <a:pt x="1072" y="842"/>
                </a:lnTo>
                <a:lnTo>
                  <a:pt x="1072" y="843"/>
                </a:lnTo>
                <a:lnTo>
                  <a:pt x="1072" y="843"/>
                </a:lnTo>
                <a:lnTo>
                  <a:pt x="1072" y="844"/>
                </a:lnTo>
                <a:lnTo>
                  <a:pt x="1072" y="845"/>
                </a:lnTo>
                <a:lnTo>
                  <a:pt x="1072" y="846"/>
                </a:lnTo>
                <a:lnTo>
                  <a:pt x="1072" y="846"/>
                </a:lnTo>
                <a:lnTo>
                  <a:pt x="1073" y="846"/>
                </a:lnTo>
                <a:lnTo>
                  <a:pt x="1074" y="846"/>
                </a:lnTo>
                <a:lnTo>
                  <a:pt x="1076" y="846"/>
                </a:lnTo>
                <a:lnTo>
                  <a:pt x="1076" y="845"/>
                </a:lnTo>
                <a:lnTo>
                  <a:pt x="1077" y="845"/>
                </a:lnTo>
                <a:lnTo>
                  <a:pt x="1077" y="846"/>
                </a:lnTo>
                <a:lnTo>
                  <a:pt x="1076" y="846"/>
                </a:lnTo>
                <a:lnTo>
                  <a:pt x="1076" y="846"/>
                </a:lnTo>
                <a:lnTo>
                  <a:pt x="1077" y="846"/>
                </a:lnTo>
                <a:lnTo>
                  <a:pt x="1077" y="846"/>
                </a:lnTo>
                <a:lnTo>
                  <a:pt x="1078" y="846"/>
                </a:lnTo>
                <a:lnTo>
                  <a:pt x="1079" y="846"/>
                </a:lnTo>
                <a:lnTo>
                  <a:pt x="1081" y="847"/>
                </a:lnTo>
                <a:lnTo>
                  <a:pt x="1081" y="848"/>
                </a:lnTo>
                <a:lnTo>
                  <a:pt x="1081" y="847"/>
                </a:lnTo>
                <a:lnTo>
                  <a:pt x="1082" y="846"/>
                </a:lnTo>
                <a:lnTo>
                  <a:pt x="1082" y="846"/>
                </a:lnTo>
                <a:lnTo>
                  <a:pt x="1082" y="846"/>
                </a:lnTo>
                <a:lnTo>
                  <a:pt x="1082" y="846"/>
                </a:lnTo>
                <a:lnTo>
                  <a:pt x="1081" y="845"/>
                </a:lnTo>
                <a:lnTo>
                  <a:pt x="1082" y="845"/>
                </a:lnTo>
                <a:lnTo>
                  <a:pt x="1083" y="843"/>
                </a:lnTo>
                <a:lnTo>
                  <a:pt x="1083" y="843"/>
                </a:lnTo>
                <a:lnTo>
                  <a:pt x="1083" y="842"/>
                </a:lnTo>
                <a:lnTo>
                  <a:pt x="1083" y="842"/>
                </a:lnTo>
                <a:lnTo>
                  <a:pt x="1084" y="842"/>
                </a:lnTo>
                <a:lnTo>
                  <a:pt x="1084" y="843"/>
                </a:lnTo>
                <a:lnTo>
                  <a:pt x="1084" y="843"/>
                </a:lnTo>
                <a:lnTo>
                  <a:pt x="1084" y="844"/>
                </a:lnTo>
                <a:lnTo>
                  <a:pt x="1084" y="844"/>
                </a:lnTo>
                <a:lnTo>
                  <a:pt x="1084" y="845"/>
                </a:lnTo>
                <a:lnTo>
                  <a:pt x="1083" y="845"/>
                </a:lnTo>
                <a:lnTo>
                  <a:pt x="1083" y="846"/>
                </a:lnTo>
                <a:lnTo>
                  <a:pt x="1083" y="847"/>
                </a:lnTo>
                <a:lnTo>
                  <a:pt x="1083" y="848"/>
                </a:lnTo>
                <a:lnTo>
                  <a:pt x="1084" y="849"/>
                </a:lnTo>
                <a:lnTo>
                  <a:pt x="1084" y="849"/>
                </a:lnTo>
                <a:lnTo>
                  <a:pt x="1084" y="849"/>
                </a:lnTo>
                <a:lnTo>
                  <a:pt x="1084" y="849"/>
                </a:lnTo>
                <a:lnTo>
                  <a:pt x="1084" y="850"/>
                </a:lnTo>
                <a:lnTo>
                  <a:pt x="1084" y="850"/>
                </a:lnTo>
                <a:lnTo>
                  <a:pt x="1084" y="850"/>
                </a:lnTo>
                <a:lnTo>
                  <a:pt x="1085" y="851"/>
                </a:lnTo>
                <a:lnTo>
                  <a:pt x="1086" y="851"/>
                </a:lnTo>
                <a:lnTo>
                  <a:pt x="1088" y="853"/>
                </a:lnTo>
                <a:lnTo>
                  <a:pt x="1088" y="854"/>
                </a:lnTo>
                <a:lnTo>
                  <a:pt x="1088" y="855"/>
                </a:lnTo>
                <a:lnTo>
                  <a:pt x="1088" y="855"/>
                </a:lnTo>
                <a:lnTo>
                  <a:pt x="1088" y="855"/>
                </a:lnTo>
                <a:lnTo>
                  <a:pt x="1088" y="855"/>
                </a:lnTo>
                <a:lnTo>
                  <a:pt x="1088" y="855"/>
                </a:lnTo>
                <a:lnTo>
                  <a:pt x="1088" y="856"/>
                </a:lnTo>
                <a:lnTo>
                  <a:pt x="1088" y="856"/>
                </a:lnTo>
                <a:lnTo>
                  <a:pt x="1087" y="857"/>
                </a:lnTo>
                <a:lnTo>
                  <a:pt x="1087" y="856"/>
                </a:lnTo>
                <a:lnTo>
                  <a:pt x="1087" y="856"/>
                </a:lnTo>
                <a:lnTo>
                  <a:pt x="1087" y="855"/>
                </a:lnTo>
                <a:lnTo>
                  <a:pt x="1086" y="855"/>
                </a:lnTo>
                <a:lnTo>
                  <a:pt x="1087" y="855"/>
                </a:lnTo>
                <a:lnTo>
                  <a:pt x="1087" y="855"/>
                </a:lnTo>
                <a:lnTo>
                  <a:pt x="1087" y="853"/>
                </a:lnTo>
                <a:lnTo>
                  <a:pt x="1086" y="853"/>
                </a:lnTo>
                <a:lnTo>
                  <a:pt x="1085" y="853"/>
                </a:lnTo>
                <a:lnTo>
                  <a:pt x="1084" y="853"/>
                </a:lnTo>
                <a:lnTo>
                  <a:pt x="1084" y="852"/>
                </a:lnTo>
                <a:lnTo>
                  <a:pt x="1084" y="852"/>
                </a:lnTo>
                <a:lnTo>
                  <a:pt x="1084" y="852"/>
                </a:lnTo>
                <a:lnTo>
                  <a:pt x="1083" y="853"/>
                </a:lnTo>
                <a:lnTo>
                  <a:pt x="1083" y="853"/>
                </a:lnTo>
                <a:lnTo>
                  <a:pt x="1082" y="854"/>
                </a:lnTo>
                <a:lnTo>
                  <a:pt x="1081" y="854"/>
                </a:lnTo>
                <a:lnTo>
                  <a:pt x="1081" y="854"/>
                </a:lnTo>
                <a:lnTo>
                  <a:pt x="1081" y="853"/>
                </a:lnTo>
                <a:lnTo>
                  <a:pt x="1081" y="855"/>
                </a:lnTo>
                <a:lnTo>
                  <a:pt x="1083" y="857"/>
                </a:lnTo>
                <a:lnTo>
                  <a:pt x="1085" y="858"/>
                </a:lnTo>
                <a:lnTo>
                  <a:pt x="1088" y="858"/>
                </a:lnTo>
                <a:lnTo>
                  <a:pt x="1089" y="858"/>
                </a:lnTo>
                <a:lnTo>
                  <a:pt x="1090" y="858"/>
                </a:lnTo>
                <a:lnTo>
                  <a:pt x="1090" y="859"/>
                </a:lnTo>
                <a:lnTo>
                  <a:pt x="1091" y="859"/>
                </a:lnTo>
                <a:lnTo>
                  <a:pt x="1091" y="858"/>
                </a:lnTo>
                <a:lnTo>
                  <a:pt x="1091" y="858"/>
                </a:lnTo>
                <a:lnTo>
                  <a:pt x="1091" y="858"/>
                </a:lnTo>
                <a:lnTo>
                  <a:pt x="1092" y="858"/>
                </a:lnTo>
                <a:lnTo>
                  <a:pt x="1093" y="858"/>
                </a:lnTo>
                <a:lnTo>
                  <a:pt x="1093" y="858"/>
                </a:lnTo>
                <a:lnTo>
                  <a:pt x="1093" y="858"/>
                </a:lnTo>
                <a:lnTo>
                  <a:pt x="1093" y="858"/>
                </a:lnTo>
                <a:lnTo>
                  <a:pt x="1093" y="858"/>
                </a:lnTo>
                <a:lnTo>
                  <a:pt x="1093" y="859"/>
                </a:lnTo>
                <a:lnTo>
                  <a:pt x="1093" y="859"/>
                </a:lnTo>
                <a:lnTo>
                  <a:pt x="1093" y="859"/>
                </a:lnTo>
                <a:lnTo>
                  <a:pt x="1095" y="859"/>
                </a:lnTo>
                <a:lnTo>
                  <a:pt x="1096" y="859"/>
                </a:lnTo>
                <a:lnTo>
                  <a:pt x="1098" y="860"/>
                </a:lnTo>
                <a:lnTo>
                  <a:pt x="1098" y="860"/>
                </a:lnTo>
                <a:lnTo>
                  <a:pt x="1098" y="860"/>
                </a:lnTo>
                <a:lnTo>
                  <a:pt x="1098" y="860"/>
                </a:lnTo>
                <a:lnTo>
                  <a:pt x="1098" y="860"/>
                </a:lnTo>
                <a:lnTo>
                  <a:pt x="1099" y="860"/>
                </a:lnTo>
                <a:lnTo>
                  <a:pt x="1099" y="859"/>
                </a:lnTo>
                <a:lnTo>
                  <a:pt x="1098" y="858"/>
                </a:lnTo>
                <a:lnTo>
                  <a:pt x="1099" y="859"/>
                </a:lnTo>
                <a:lnTo>
                  <a:pt x="1100" y="859"/>
                </a:lnTo>
                <a:lnTo>
                  <a:pt x="1100" y="860"/>
                </a:lnTo>
                <a:lnTo>
                  <a:pt x="1101" y="859"/>
                </a:lnTo>
                <a:lnTo>
                  <a:pt x="1101" y="860"/>
                </a:lnTo>
                <a:lnTo>
                  <a:pt x="1101" y="860"/>
                </a:lnTo>
                <a:lnTo>
                  <a:pt x="1100" y="860"/>
                </a:lnTo>
                <a:lnTo>
                  <a:pt x="1100" y="861"/>
                </a:lnTo>
                <a:lnTo>
                  <a:pt x="1100" y="860"/>
                </a:lnTo>
                <a:lnTo>
                  <a:pt x="1102" y="861"/>
                </a:lnTo>
                <a:lnTo>
                  <a:pt x="1103" y="861"/>
                </a:lnTo>
                <a:lnTo>
                  <a:pt x="1103" y="860"/>
                </a:lnTo>
                <a:lnTo>
                  <a:pt x="1103" y="860"/>
                </a:lnTo>
                <a:lnTo>
                  <a:pt x="1104" y="860"/>
                </a:lnTo>
                <a:lnTo>
                  <a:pt x="1104" y="861"/>
                </a:lnTo>
                <a:lnTo>
                  <a:pt x="1104" y="860"/>
                </a:lnTo>
                <a:lnTo>
                  <a:pt x="1104" y="860"/>
                </a:lnTo>
                <a:lnTo>
                  <a:pt x="1105" y="860"/>
                </a:lnTo>
                <a:lnTo>
                  <a:pt x="1105" y="860"/>
                </a:lnTo>
                <a:lnTo>
                  <a:pt x="1105" y="860"/>
                </a:lnTo>
                <a:lnTo>
                  <a:pt x="1105" y="859"/>
                </a:lnTo>
                <a:lnTo>
                  <a:pt x="1105" y="859"/>
                </a:lnTo>
                <a:lnTo>
                  <a:pt x="1105" y="859"/>
                </a:lnTo>
                <a:lnTo>
                  <a:pt x="1105" y="859"/>
                </a:lnTo>
                <a:lnTo>
                  <a:pt x="1106" y="859"/>
                </a:lnTo>
                <a:lnTo>
                  <a:pt x="1106" y="860"/>
                </a:lnTo>
                <a:lnTo>
                  <a:pt x="1106" y="859"/>
                </a:lnTo>
                <a:lnTo>
                  <a:pt x="1106" y="858"/>
                </a:lnTo>
                <a:lnTo>
                  <a:pt x="1106" y="858"/>
                </a:lnTo>
                <a:lnTo>
                  <a:pt x="1106" y="857"/>
                </a:lnTo>
                <a:lnTo>
                  <a:pt x="1106" y="856"/>
                </a:lnTo>
                <a:lnTo>
                  <a:pt x="1106" y="855"/>
                </a:lnTo>
                <a:lnTo>
                  <a:pt x="1107" y="855"/>
                </a:lnTo>
                <a:lnTo>
                  <a:pt x="1107" y="856"/>
                </a:lnTo>
                <a:lnTo>
                  <a:pt x="1108" y="856"/>
                </a:lnTo>
                <a:lnTo>
                  <a:pt x="1108" y="856"/>
                </a:lnTo>
                <a:lnTo>
                  <a:pt x="1108" y="856"/>
                </a:lnTo>
                <a:lnTo>
                  <a:pt x="1108" y="855"/>
                </a:lnTo>
                <a:lnTo>
                  <a:pt x="1108" y="855"/>
                </a:lnTo>
                <a:lnTo>
                  <a:pt x="1108" y="854"/>
                </a:lnTo>
                <a:lnTo>
                  <a:pt x="1108" y="853"/>
                </a:lnTo>
                <a:lnTo>
                  <a:pt x="1107" y="853"/>
                </a:lnTo>
                <a:lnTo>
                  <a:pt x="1107" y="853"/>
                </a:lnTo>
                <a:lnTo>
                  <a:pt x="1107" y="853"/>
                </a:lnTo>
                <a:lnTo>
                  <a:pt x="1107" y="853"/>
                </a:lnTo>
                <a:lnTo>
                  <a:pt x="1108" y="853"/>
                </a:lnTo>
                <a:lnTo>
                  <a:pt x="1108" y="853"/>
                </a:lnTo>
                <a:lnTo>
                  <a:pt x="1108" y="853"/>
                </a:lnTo>
                <a:lnTo>
                  <a:pt x="1108" y="852"/>
                </a:lnTo>
                <a:lnTo>
                  <a:pt x="1108" y="852"/>
                </a:lnTo>
                <a:lnTo>
                  <a:pt x="1108" y="852"/>
                </a:lnTo>
                <a:lnTo>
                  <a:pt x="1108" y="853"/>
                </a:lnTo>
                <a:lnTo>
                  <a:pt x="1108" y="853"/>
                </a:lnTo>
                <a:lnTo>
                  <a:pt x="1108" y="853"/>
                </a:lnTo>
                <a:lnTo>
                  <a:pt x="1110" y="853"/>
                </a:lnTo>
                <a:lnTo>
                  <a:pt x="1110" y="853"/>
                </a:lnTo>
                <a:lnTo>
                  <a:pt x="1110" y="853"/>
                </a:lnTo>
                <a:lnTo>
                  <a:pt x="1111" y="853"/>
                </a:lnTo>
                <a:lnTo>
                  <a:pt x="1111" y="853"/>
                </a:lnTo>
                <a:lnTo>
                  <a:pt x="1112" y="852"/>
                </a:lnTo>
                <a:lnTo>
                  <a:pt x="1112" y="851"/>
                </a:lnTo>
                <a:lnTo>
                  <a:pt x="1112" y="850"/>
                </a:lnTo>
                <a:lnTo>
                  <a:pt x="1112" y="850"/>
                </a:lnTo>
                <a:lnTo>
                  <a:pt x="1112" y="850"/>
                </a:lnTo>
                <a:lnTo>
                  <a:pt x="1113" y="850"/>
                </a:lnTo>
                <a:lnTo>
                  <a:pt x="1113" y="850"/>
                </a:lnTo>
                <a:lnTo>
                  <a:pt x="1113" y="850"/>
                </a:lnTo>
                <a:lnTo>
                  <a:pt x="1114" y="852"/>
                </a:lnTo>
                <a:lnTo>
                  <a:pt x="1115" y="853"/>
                </a:lnTo>
                <a:lnTo>
                  <a:pt x="1115" y="855"/>
                </a:lnTo>
                <a:lnTo>
                  <a:pt x="1115" y="853"/>
                </a:lnTo>
                <a:lnTo>
                  <a:pt x="1115" y="853"/>
                </a:lnTo>
                <a:lnTo>
                  <a:pt x="1115" y="853"/>
                </a:lnTo>
                <a:lnTo>
                  <a:pt x="1115" y="852"/>
                </a:lnTo>
                <a:lnTo>
                  <a:pt x="1116" y="852"/>
                </a:lnTo>
                <a:lnTo>
                  <a:pt x="1116" y="852"/>
                </a:lnTo>
                <a:lnTo>
                  <a:pt x="1117" y="852"/>
                </a:lnTo>
                <a:lnTo>
                  <a:pt x="1117" y="853"/>
                </a:lnTo>
                <a:lnTo>
                  <a:pt x="1118" y="854"/>
                </a:lnTo>
                <a:lnTo>
                  <a:pt x="1118" y="855"/>
                </a:lnTo>
                <a:lnTo>
                  <a:pt x="1118" y="855"/>
                </a:lnTo>
                <a:lnTo>
                  <a:pt x="1119" y="854"/>
                </a:lnTo>
                <a:lnTo>
                  <a:pt x="1119" y="853"/>
                </a:lnTo>
                <a:lnTo>
                  <a:pt x="1119" y="853"/>
                </a:lnTo>
                <a:lnTo>
                  <a:pt x="1120" y="853"/>
                </a:lnTo>
                <a:lnTo>
                  <a:pt x="1120" y="853"/>
                </a:lnTo>
                <a:lnTo>
                  <a:pt x="1120" y="854"/>
                </a:lnTo>
                <a:lnTo>
                  <a:pt x="1120" y="855"/>
                </a:lnTo>
                <a:lnTo>
                  <a:pt x="1120" y="855"/>
                </a:lnTo>
                <a:lnTo>
                  <a:pt x="1120" y="855"/>
                </a:lnTo>
                <a:lnTo>
                  <a:pt x="1120" y="856"/>
                </a:lnTo>
                <a:lnTo>
                  <a:pt x="1120" y="857"/>
                </a:lnTo>
                <a:lnTo>
                  <a:pt x="1120" y="857"/>
                </a:lnTo>
                <a:lnTo>
                  <a:pt x="1120" y="858"/>
                </a:lnTo>
                <a:lnTo>
                  <a:pt x="1120" y="858"/>
                </a:lnTo>
                <a:lnTo>
                  <a:pt x="1120" y="858"/>
                </a:lnTo>
                <a:lnTo>
                  <a:pt x="1120" y="859"/>
                </a:lnTo>
                <a:lnTo>
                  <a:pt x="1121" y="859"/>
                </a:lnTo>
                <a:lnTo>
                  <a:pt x="1121" y="860"/>
                </a:lnTo>
                <a:lnTo>
                  <a:pt x="1121" y="860"/>
                </a:lnTo>
                <a:lnTo>
                  <a:pt x="1120" y="860"/>
                </a:lnTo>
                <a:lnTo>
                  <a:pt x="1121" y="860"/>
                </a:lnTo>
                <a:lnTo>
                  <a:pt x="1122" y="860"/>
                </a:lnTo>
                <a:lnTo>
                  <a:pt x="1124" y="859"/>
                </a:lnTo>
                <a:lnTo>
                  <a:pt x="1124" y="858"/>
                </a:lnTo>
                <a:lnTo>
                  <a:pt x="1125" y="858"/>
                </a:lnTo>
                <a:lnTo>
                  <a:pt x="1125" y="858"/>
                </a:lnTo>
                <a:lnTo>
                  <a:pt x="1126" y="857"/>
                </a:lnTo>
                <a:lnTo>
                  <a:pt x="1126" y="857"/>
                </a:lnTo>
                <a:lnTo>
                  <a:pt x="1127" y="855"/>
                </a:lnTo>
                <a:lnTo>
                  <a:pt x="1127" y="854"/>
                </a:lnTo>
                <a:lnTo>
                  <a:pt x="1126" y="855"/>
                </a:lnTo>
                <a:lnTo>
                  <a:pt x="1125" y="853"/>
                </a:lnTo>
                <a:lnTo>
                  <a:pt x="1125" y="852"/>
                </a:lnTo>
                <a:lnTo>
                  <a:pt x="1127" y="852"/>
                </a:lnTo>
                <a:lnTo>
                  <a:pt x="1126" y="851"/>
                </a:lnTo>
                <a:lnTo>
                  <a:pt x="1126" y="851"/>
                </a:lnTo>
                <a:lnTo>
                  <a:pt x="1127" y="851"/>
                </a:lnTo>
                <a:lnTo>
                  <a:pt x="1127" y="852"/>
                </a:lnTo>
                <a:lnTo>
                  <a:pt x="1128" y="851"/>
                </a:lnTo>
                <a:lnTo>
                  <a:pt x="1128" y="851"/>
                </a:lnTo>
                <a:lnTo>
                  <a:pt x="1127" y="850"/>
                </a:lnTo>
                <a:lnTo>
                  <a:pt x="1127" y="850"/>
                </a:lnTo>
                <a:lnTo>
                  <a:pt x="1127" y="850"/>
                </a:lnTo>
                <a:lnTo>
                  <a:pt x="1126" y="849"/>
                </a:lnTo>
                <a:lnTo>
                  <a:pt x="1127" y="849"/>
                </a:lnTo>
                <a:lnTo>
                  <a:pt x="1127" y="849"/>
                </a:lnTo>
                <a:lnTo>
                  <a:pt x="1127" y="849"/>
                </a:lnTo>
                <a:lnTo>
                  <a:pt x="1127" y="850"/>
                </a:lnTo>
                <a:lnTo>
                  <a:pt x="1127" y="848"/>
                </a:lnTo>
                <a:lnTo>
                  <a:pt x="1127" y="848"/>
                </a:lnTo>
                <a:lnTo>
                  <a:pt x="1127" y="848"/>
                </a:lnTo>
                <a:lnTo>
                  <a:pt x="1127" y="848"/>
                </a:lnTo>
                <a:lnTo>
                  <a:pt x="1127" y="848"/>
                </a:lnTo>
                <a:lnTo>
                  <a:pt x="1127" y="847"/>
                </a:lnTo>
                <a:lnTo>
                  <a:pt x="1127" y="846"/>
                </a:lnTo>
                <a:lnTo>
                  <a:pt x="1127" y="846"/>
                </a:lnTo>
                <a:lnTo>
                  <a:pt x="1127" y="846"/>
                </a:lnTo>
                <a:lnTo>
                  <a:pt x="1127" y="846"/>
                </a:lnTo>
                <a:lnTo>
                  <a:pt x="1125" y="845"/>
                </a:lnTo>
                <a:lnTo>
                  <a:pt x="1124" y="845"/>
                </a:lnTo>
                <a:lnTo>
                  <a:pt x="1124" y="845"/>
                </a:lnTo>
                <a:lnTo>
                  <a:pt x="1123" y="845"/>
                </a:lnTo>
                <a:lnTo>
                  <a:pt x="1123" y="844"/>
                </a:lnTo>
                <a:lnTo>
                  <a:pt x="1121" y="843"/>
                </a:lnTo>
                <a:lnTo>
                  <a:pt x="1121" y="843"/>
                </a:lnTo>
                <a:lnTo>
                  <a:pt x="1120" y="843"/>
                </a:lnTo>
                <a:lnTo>
                  <a:pt x="1120" y="843"/>
                </a:lnTo>
                <a:lnTo>
                  <a:pt x="1120" y="843"/>
                </a:lnTo>
                <a:lnTo>
                  <a:pt x="1120" y="843"/>
                </a:lnTo>
                <a:lnTo>
                  <a:pt x="1120" y="843"/>
                </a:lnTo>
                <a:lnTo>
                  <a:pt x="1121" y="843"/>
                </a:lnTo>
                <a:lnTo>
                  <a:pt x="1121" y="842"/>
                </a:lnTo>
                <a:lnTo>
                  <a:pt x="1121" y="842"/>
                </a:lnTo>
                <a:lnTo>
                  <a:pt x="1121" y="842"/>
                </a:lnTo>
                <a:lnTo>
                  <a:pt x="1120" y="842"/>
                </a:lnTo>
                <a:lnTo>
                  <a:pt x="1120" y="841"/>
                </a:lnTo>
                <a:lnTo>
                  <a:pt x="1121" y="841"/>
                </a:lnTo>
                <a:lnTo>
                  <a:pt x="1121" y="841"/>
                </a:lnTo>
                <a:lnTo>
                  <a:pt x="1122" y="841"/>
                </a:lnTo>
                <a:lnTo>
                  <a:pt x="1122" y="842"/>
                </a:lnTo>
                <a:lnTo>
                  <a:pt x="1123" y="842"/>
                </a:lnTo>
                <a:lnTo>
                  <a:pt x="1123" y="842"/>
                </a:lnTo>
                <a:lnTo>
                  <a:pt x="1123" y="842"/>
                </a:lnTo>
                <a:lnTo>
                  <a:pt x="1123" y="841"/>
                </a:lnTo>
                <a:lnTo>
                  <a:pt x="1124" y="841"/>
                </a:lnTo>
                <a:lnTo>
                  <a:pt x="1124" y="841"/>
                </a:lnTo>
                <a:lnTo>
                  <a:pt x="1124" y="842"/>
                </a:lnTo>
                <a:lnTo>
                  <a:pt x="1129" y="844"/>
                </a:lnTo>
                <a:lnTo>
                  <a:pt x="1130" y="844"/>
                </a:lnTo>
                <a:lnTo>
                  <a:pt x="1131" y="843"/>
                </a:lnTo>
                <a:lnTo>
                  <a:pt x="1132" y="845"/>
                </a:lnTo>
                <a:lnTo>
                  <a:pt x="1133" y="845"/>
                </a:lnTo>
                <a:lnTo>
                  <a:pt x="1133" y="844"/>
                </a:lnTo>
                <a:lnTo>
                  <a:pt x="1133" y="843"/>
                </a:lnTo>
                <a:lnTo>
                  <a:pt x="1133" y="843"/>
                </a:lnTo>
                <a:lnTo>
                  <a:pt x="1134" y="843"/>
                </a:lnTo>
                <a:lnTo>
                  <a:pt x="1134" y="843"/>
                </a:lnTo>
                <a:lnTo>
                  <a:pt x="1134" y="843"/>
                </a:lnTo>
                <a:lnTo>
                  <a:pt x="1134" y="844"/>
                </a:lnTo>
                <a:lnTo>
                  <a:pt x="1134" y="844"/>
                </a:lnTo>
                <a:lnTo>
                  <a:pt x="1134" y="844"/>
                </a:lnTo>
                <a:lnTo>
                  <a:pt x="1134" y="845"/>
                </a:lnTo>
                <a:lnTo>
                  <a:pt x="1134" y="845"/>
                </a:lnTo>
                <a:lnTo>
                  <a:pt x="1134" y="845"/>
                </a:lnTo>
                <a:lnTo>
                  <a:pt x="1134" y="845"/>
                </a:lnTo>
                <a:lnTo>
                  <a:pt x="1134" y="846"/>
                </a:lnTo>
                <a:lnTo>
                  <a:pt x="1134" y="846"/>
                </a:lnTo>
                <a:lnTo>
                  <a:pt x="1134" y="846"/>
                </a:lnTo>
                <a:lnTo>
                  <a:pt x="1134" y="846"/>
                </a:lnTo>
                <a:lnTo>
                  <a:pt x="1135" y="846"/>
                </a:lnTo>
                <a:lnTo>
                  <a:pt x="1135" y="846"/>
                </a:lnTo>
                <a:lnTo>
                  <a:pt x="1136" y="846"/>
                </a:lnTo>
                <a:lnTo>
                  <a:pt x="1136" y="846"/>
                </a:lnTo>
                <a:lnTo>
                  <a:pt x="1136" y="846"/>
                </a:lnTo>
                <a:lnTo>
                  <a:pt x="1136" y="846"/>
                </a:lnTo>
                <a:lnTo>
                  <a:pt x="1136" y="846"/>
                </a:lnTo>
                <a:lnTo>
                  <a:pt x="1136" y="847"/>
                </a:lnTo>
                <a:lnTo>
                  <a:pt x="1136" y="847"/>
                </a:lnTo>
                <a:lnTo>
                  <a:pt x="1136" y="847"/>
                </a:lnTo>
                <a:lnTo>
                  <a:pt x="1136" y="847"/>
                </a:lnTo>
                <a:lnTo>
                  <a:pt x="1136" y="847"/>
                </a:lnTo>
                <a:lnTo>
                  <a:pt x="1136" y="846"/>
                </a:lnTo>
                <a:lnTo>
                  <a:pt x="1137" y="847"/>
                </a:lnTo>
                <a:lnTo>
                  <a:pt x="1137" y="848"/>
                </a:lnTo>
                <a:lnTo>
                  <a:pt x="1137" y="848"/>
                </a:lnTo>
                <a:lnTo>
                  <a:pt x="1136" y="848"/>
                </a:lnTo>
                <a:lnTo>
                  <a:pt x="1136" y="849"/>
                </a:lnTo>
                <a:lnTo>
                  <a:pt x="1136" y="849"/>
                </a:lnTo>
                <a:lnTo>
                  <a:pt x="1134" y="850"/>
                </a:lnTo>
                <a:lnTo>
                  <a:pt x="1140" y="850"/>
                </a:lnTo>
                <a:lnTo>
                  <a:pt x="1140" y="850"/>
                </a:lnTo>
                <a:lnTo>
                  <a:pt x="1141" y="848"/>
                </a:lnTo>
                <a:lnTo>
                  <a:pt x="1141" y="848"/>
                </a:lnTo>
                <a:lnTo>
                  <a:pt x="1142" y="848"/>
                </a:lnTo>
                <a:lnTo>
                  <a:pt x="1142" y="849"/>
                </a:lnTo>
                <a:lnTo>
                  <a:pt x="1141" y="850"/>
                </a:lnTo>
                <a:lnTo>
                  <a:pt x="1142" y="850"/>
                </a:lnTo>
                <a:lnTo>
                  <a:pt x="1142" y="851"/>
                </a:lnTo>
                <a:lnTo>
                  <a:pt x="1143" y="852"/>
                </a:lnTo>
                <a:lnTo>
                  <a:pt x="1144" y="852"/>
                </a:lnTo>
                <a:lnTo>
                  <a:pt x="1145" y="852"/>
                </a:lnTo>
                <a:lnTo>
                  <a:pt x="1147" y="853"/>
                </a:lnTo>
                <a:lnTo>
                  <a:pt x="1146" y="851"/>
                </a:lnTo>
                <a:lnTo>
                  <a:pt x="1147" y="851"/>
                </a:lnTo>
                <a:lnTo>
                  <a:pt x="1148" y="851"/>
                </a:lnTo>
                <a:lnTo>
                  <a:pt x="1148" y="851"/>
                </a:lnTo>
                <a:lnTo>
                  <a:pt x="1148" y="852"/>
                </a:lnTo>
                <a:lnTo>
                  <a:pt x="1147" y="852"/>
                </a:lnTo>
                <a:lnTo>
                  <a:pt x="1150" y="855"/>
                </a:lnTo>
                <a:lnTo>
                  <a:pt x="1151" y="855"/>
                </a:lnTo>
                <a:lnTo>
                  <a:pt x="1151" y="855"/>
                </a:lnTo>
                <a:lnTo>
                  <a:pt x="1151" y="856"/>
                </a:lnTo>
                <a:lnTo>
                  <a:pt x="1151" y="856"/>
                </a:lnTo>
                <a:lnTo>
                  <a:pt x="1151" y="858"/>
                </a:lnTo>
                <a:lnTo>
                  <a:pt x="1151" y="858"/>
                </a:lnTo>
                <a:lnTo>
                  <a:pt x="1152" y="858"/>
                </a:lnTo>
                <a:lnTo>
                  <a:pt x="1153" y="857"/>
                </a:lnTo>
                <a:lnTo>
                  <a:pt x="1153" y="856"/>
                </a:lnTo>
                <a:lnTo>
                  <a:pt x="1153" y="855"/>
                </a:lnTo>
                <a:lnTo>
                  <a:pt x="1153" y="855"/>
                </a:lnTo>
                <a:lnTo>
                  <a:pt x="1153" y="855"/>
                </a:lnTo>
                <a:lnTo>
                  <a:pt x="1153" y="854"/>
                </a:lnTo>
                <a:lnTo>
                  <a:pt x="1153" y="854"/>
                </a:lnTo>
                <a:lnTo>
                  <a:pt x="1153" y="854"/>
                </a:lnTo>
                <a:lnTo>
                  <a:pt x="1153" y="854"/>
                </a:lnTo>
                <a:lnTo>
                  <a:pt x="1153" y="855"/>
                </a:lnTo>
                <a:lnTo>
                  <a:pt x="1154" y="855"/>
                </a:lnTo>
                <a:lnTo>
                  <a:pt x="1154" y="856"/>
                </a:lnTo>
                <a:lnTo>
                  <a:pt x="1154" y="855"/>
                </a:lnTo>
                <a:lnTo>
                  <a:pt x="1154" y="855"/>
                </a:lnTo>
                <a:lnTo>
                  <a:pt x="1154" y="855"/>
                </a:lnTo>
                <a:lnTo>
                  <a:pt x="1154" y="855"/>
                </a:lnTo>
                <a:lnTo>
                  <a:pt x="1155" y="855"/>
                </a:lnTo>
                <a:lnTo>
                  <a:pt x="1155" y="855"/>
                </a:lnTo>
                <a:lnTo>
                  <a:pt x="1155" y="856"/>
                </a:lnTo>
                <a:lnTo>
                  <a:pt x="1155" y="857"/>
                </a:lnTo>
                <a:lnTo>
                  <a:pt x="1154" y="858"/>
                </a:lnTo>
                <a:lnTo>
                  <a:pt x="1153" y="858"/>
                </a:lnTo>
                <a:lnTo>
                  <a:pt x="1153" y="858"/>
                </a:lnTo>
                <a:lnTo>
                  <a:pt x="1153" y="859"/>
                </a:lnTo>
                <a:lnTo>
                  <a:pt x="1153" y="859"/>
                </a:lnTo>
                <a:lnTo>
                  <a:pt x="1153" y="860"/>
                </a:lnTo>
                <a:lnTo>
                  <a:pt x="1153" y="860"/>
                </a:lnTo>
                <a:lnTo>
                  <a:pt x="1153" y="860"/>
                </a:lnTo>
                <a:lnTo>
                  <a:pt x="1152" y="861"/>
                </a:lnTo>
                <a:lnTo>
                  <a:pt x="1152" y="862"/>
                </a:lnTo>
                <a:lnTo>
                  <a:pt x="1151" y="863"/>
                </a:lnTo>
                <a:lnTo>
                  <a:pt x="1151" y="863"/>
                </a:lnTo>
                <a:lnTo>
                  <a:pt x="1151" y="863"/>
                </a:lnTo>
                <a:lnTo>
                  <a:pt x="1151" y="865"/>
                </a:lnTo>
                <a:lnTo>
                  <a:pt x="1152" y="864"/>
                </a:lnTo>
                <a:lnTo>
                  <a:pt x="1152" y="863"/>
                </a:lnTo>
                <a:lnTo>
                  <a:pt x="1153" y="861"/>
                </a:lnTo>
                <a:lnTo>
                  <a:pt x="1154" y="860"/>
                </a:lnTo>
                <a:lnTo>
                  <a:pt x="1154" y="860"/>
                </a:lnTo>
                <a:lnTo>
                  <a:pt x="1154" y="859"/>
                </a:lnTo>
                <a:lnTo>
                  <a:pt x="1155" y="859"/>
                </a:lnTo>
                <a:lnTo>
                  <a:pt x="1156" y="858"/>
                </a:lnTo>
                <a:lnTo>
                  <a:pt x="1156" y="858"/>
                </a:lnTo>
                <a:lnTo>
                  <a:pt x="1156" y="858"/>
                </a:lnTo>
                <a:lnTo>
                  <a:pt x="1156" y="858"/>
                </a:lnTo>
                <a:lnTo>
                  <a:pt x="1156" y="858"/>
                </a:lnTo>
                <a:lnTo>
                  <a:pt x="1156" y="857"/>
                </a:lnTo>
                <a:lnTo>
                  <a:pt x="1156" y="857"/>
                </a:lnTo>
                <a:lnTo>
                  <a:pt x="1156" y="857"/>
                </a:lnTo>
                <a:lnTo>
                  <a:pt x="1157" y="857"/>
                </a:lnTo>
                <a:lnTo>
                  <a:pt x="1157" y="857"/>
                </a:lnTo>
                <a:lnTo>
                  <a:pt x="1158" y="858"/>
                </a:lnTo>
                <a:lnTo>
                  <a:pt x="1158" y="859"/>
                </a:lnTo>
                <a:lnTo>
                  <a:pt x="1158" y="860"/>
                </a:lnTo>
                <a:lnTo>
                  <a:pt x="1160" y="860"/>
                </a:lnTo>
                <a:lnTo>
                  <a:pt x="1161" y="861"/>
                </a:lnTo>
                <a:lnTo>
                  <a:pt x="1161" y="860"/>
                </a:lnTo>
                <a:lnTo>
                  <a:pt x="1160" y="860"/>
                </a:lnTo>
                <a:lnTo>
                  <a:pt x="1160" y="858"/>
                </a:lnTo>
                <a:lnTo>
                  <a:pt x="1161" y="858"/>
                </a:lnTo>
                <a:lnTo>
                  <a:pt x="1161" y="857"/>
                </a:lnTo>
                <a:lnTo>
                  <a:pt x="1161" y="856"/>
                </a:lnTo>
                <a:lnTo>
                  <a:pt x="1161" y="857"/>
                </a:lnTo>
                <a:lnTo>
                  <a:pt x="1162" y="857"/>
                </a:lnTo>
                <a:lnTo>
                  <a:pt x="1162" y="857"/>
                </a:lnTo>
                <a:lnTo>
                  <a:pt x="1162" y="857"/>
                </a:lnTo>
                <a:lnTo>
                  <a:pt x="1162" y="856"/>
                </a:lnTo>
                <a:lnTo>
                  <a:pt x="1162" y="856"/>
                </a:lnTo>
                <a:lnTo>
                  <a:pt x="1161" y="855"/>
                </a:lnTo>
                <a:lnTo>
                  <a:pt x="1162" y="855"/>
                </a:lnTo>
                <a:lnTo>
                  <a:pt x="1163" y="855"/>
                </a:lnTo>
                <a:lnTo>
                  <a:pt x="1163" y="856"/>
                </a:lnTo>
                <a:lnTo>
                  <a:pt x="1163" y="857"/>
                </a:lnTo>
                <a:lnTo>
                  <a:pt x="1163" y="856"/>
                </a:lnTo>
                <a:lnTo>
                  <a:pt x="1164" y="854"/>
                </a:lnTo>
                <a:lnTo>
                  <a:pt x="1162" y="854"/>
                </a:lnTo>
                <a:lnTo>
                  <a:pt x="1161" y="854"/>
                </a:lnTo>
                <a:lnTo>
                  <a:pt x="1161" y="854"/>
                </a:lnTo>
                <a:lnTo>
                  <a:pt x="1162" y="853"/>
                </a:lnTo>
                <a:lnTo>
                  <a:pt x="1163" y="853"/>
                </a:lnTo>
                <a:lnTo>
                  <a:pt x="1163" y="853"/>
                </a:lnTo>
                <a:lnTo>
                  <a:pt x="1163" y="853"/>
                </a:lnTo>
                <a:lnTo>
                  <a:pt x="1163" y="853"/>
                </a:lnTo>
                <a:lnTo>
                  <a:pt x="1163" y="853"/>
                </a:lnTo>
                <a:lnTo>
                  <a:pt x="1163" y="853"/>
                </a:lnTo>
                <a:lnTo>
                  <a:pt x="1163" y="853"/>
                </a:lnTo>
                <a:lnTo>
                  <a:pt x="1163" y="853"/>
                </a:lnTo>
                <a:lnTo>
                  <a:pt x="1165" y="853"/>
                </a:lnTo>
                <a:lnTo>
                  <a:pt x="1164" y="853"/>
                </a:lnTo>
                <a:lnTo>
                  <a:pt x="1164" y="853"/>
                </a:lnTo>
                <a:lnTo>
                  <a:pt x="1163" y="853"/>
                </a:lnTo>
                <a:lnTo>
                  <a:pt x="1163" y="852"/>
                </a:lnTo>
                <a:lnTo>
                  <a:pt x="1164" y="852"/>
                </a:lnTo>
                <a:lnTo>
                  <a:pt x="1164" y="851"/>
                </a:lnTo>
                <a:lnTo>
                  <a:pt x="1163" y="851"/>
                </a:lnTo>
                <a:lnTo>
                  <a:pt x="1163" y="851"/>
                </a:lnTo>
                <a:lnTo>
                  <a:pt x="1163" y="851"/>
                </a:lnTo>
                <a:lnTo>
                  <a:pt x="1163" y="852"/>
                </a:lnTo>
                <a:lnTo>
                  <a:pt x="1163" y="852"/>
                </a:lnTo>
                <a:lnTo>
                  <a:pt x="1162" y="852"/>
                </a:lnTo>
                <a:lnTo>
                  <a:pt x="1162" y="852"/>
                </a:lnTo>
                <a:lnTo>
                  <a:pt x="1161" y="852"/>
                </a:lnTo>
                <a:lnTo>
                  <a:pt x="1161" y="851"/>
                </a:lnTo>
                <a:lnTo>
                  <a:pt x="1159" y="850"/>
                </a:lnTo>
                <a:lnTo>
                  <a:pt x="1159" y="850"/>
                </a:lnTo>
                <a:lnTo>
                  <a:pt x="1160" y="850"/>
                </a:lnTo>
                <a:lnTo>
                  <a:pt x="1160" y="850"/>
                </a:lnTo>
                <a:lnTo>
                  <a:pt x="1161" y="850"/>
                </a:lnTo>
                <a:lnTo>
                  <a:pt x="1161" y="850"/>
                </a:lnTo>
                <a:lnTo>
                  <a:pt x="1160" y="850"/>
                </a:lnTo>
                <a:lnTo>
                  <a:pt x="1160" y="849"/>
                </a:lnTo>
                <a:lnTo>
                  <a:pt x="1160" y="848"/>
                </a:lnTo>
                <a:lnTo>
                  <a:pt x="1159" y="848"/>
                </a:lnTo>
                <a:lnTo>
                  <a:pt x="1159" y="848"/>
                </a:lnTo>
                <a:lnTo>
                  <a:pt x="1159" y="848"/>
                </a:lnTo>
                <a:lnTo>
                  <a:pt x="1158" y="848"/>
                </a:lnTo>
                <a:lnTo>
                  <a:pt x="1158" y="848"/>
                </a:lnTo>
                <a:lnTo>
                  <a:pt x="1158" y="848"/>
                </a:lnTo>
                <a:lnTo>
                  <a:pt x="1158" y="847"/>
                </a:lnTo>
                <a:lnTo>
                  <a:pt x="1158" y="848"/>
                </a:lnTo>
                <a:lnTo>
                  <a:pt x="1158" y="848"/>
                </a:lnTo>
                <a:lnTo>
                  <a:pt x="1158" y="847"/>
                </a:lnTo>
                <a:lnTo>
                  <a:pt x="1158" y="847"/>
                </a:lnTo>
                <a:lnTo>
                  <a:pt x="1158" y="846"/>
                </a:lnTo>
                <a:lnTo>
                  <a:pt x="1157" y="846"/>
                </a:lnTo>
                <a:lnTo>
                  <a:pt x="1157" y="846"/>
                </a:lnTo>
                <a:lnTo>
                  <a:pt x="1157" y="846"/>
                </a:lnTo>
                <a:lnTo>
                  <a:pt x="1157" y="846"/>
                </a:lnTo>
                <a:lnTo>
                  <a:pt x="1157" y="846"/>
                </a:lnTo>
                <a:lnTo>
                  <a:pt x="1156" y="847"/>
                </a:lnTo>
                <a:lnTo>
                  <a:pt x="1156" y="848"/>
                </a:lnTo>
                <a:lnTo>
                  <a:pt x="1156" y="848"/>
                </a:lnTo>
                <a:lnTo>
                  <a:pt x="1155" y="848"/>
                </a:lnTo>
                <a:lnTo>
                  <a:pt x="1155" y="848"/>
                </a:lnTo>
                <a:lnTo>
                  <a:pt x="1155" y="847"/>
                </a:lnTo>
                <a:lnTo>
                  <a:pt x="1154" y="846"/>
                </a:lnTo>
                <a:lnTo>
                  <a:pt x="1154" y="846"/>
                </a:lnTo>
                <a:lnTo>
                  <a:pt x="1153" y="846"/>
                </a:lnTo>
                <a:lnTo>
                  <a:pt x="1153" y="846"/>
                </a:lnTo>
                <a:lnTo>
                  <a:pt x="1153" y="847"/>
                </a:lnTo>
                <a:lnTo>
                  <a:pt x="1152" y="847"/>
                </a:lnTo>
                <a:lnTo>
                  <a:pt x="1152" y="847"/>
                </a:lnTo>
                <a:lnTo>
                  <a:pt x="1151" y="847"/>
                </a:lnTo>
                <a:lnTo>
                  <a:pt x="1151" y="847"/>
                </a:lnTo>
                <a:lnTo>
                  <a:pt x="1151" y="847"/>
                </a:lnTo>
                <a:lnTo>
                  <a:pt x="1151" y="846"/>
                </a:lnTo>
                <a:lnTo>
                  <a:pt x="1151" y="846"/>
                </a:lnTo>
                <a:lnTo>
                  <a:pt x="1151" y="846"/>
                </a:lnTo>
                <a:lnTo>
                  <a:pt x="1151" y="846"/>
                </a:lnTo>
                <a:lnTo>
                  <a:pt x="1151" y="846"/>
                </a:lnTo>
                <a:lnTo>
                  <a:pt x="1152" y="846"/>
                </a:lnTo>
                <a:lnTo>
                  <a:pt x="1152" y="846"/>
                </a:lnTo>
                <a:lnTo>
                  <a:pt x="1152" y="846"/>
                </a:lnTo>
                <a:lnTo>
                  <a:pt x="1151" y="845"/>
                </a:lnTo>
                <a:lnTo>
                  <a:pt x="1151" y="845"/>
                </a:lnTo>
                <a:lnTo>
                  <a:pt x="1151" y="846"/>
                </a:lnTo>
                <a:lnTo>
                  <a:pt x="1151" y="846"/>
                </a:lnTo>
                <a:lnTo>
                  <a:pt x="1150" y="846"/>
                </a:lnTo>
                <a:lnTo>
                  <a:pt x="1150" y="846"/>
                </a:lnTo>
                <a:lnTo>
                  <a:pt x="1150" y="846"/>
                </a:lnTo>
                <a:lnTo>
                  <a:pt x="1149" y="846"/>
                </a:lnTo>
                <a:lnTo>
                  <a:pt x="1149" y="846"/>
                </a:lnTo>
                <a:lnTo>
                  <a:pt x="1148" y="845"/>
                </a:lnTo>
                <a:lnTo>
                  <a:pt x="1148" y="845"/>
                </a:lnTo>
                <a:lnTo>
                  <a:pt x="1146" y="846"/>
                </a:lnTo>
                <a:lnTo>
                  <a:pt x="1145" y="846"/>
                </a:lnTo>
                <a:lnTo>
                  <a:pt x="1145" y="846"/>
                </a:lnTo>
                <a:lnTo>
                  <a:pt x="1144" y="846"/>
                </a:lnTo>
                <a:lnTo>
                  <a:pt x="1144" y="845"/>
                </a:lnTo>
                <a:lnTo>
                  <a:pt x="1145" y="845"/>
                </a:lnTo>
                <a:lnTo>
                  <a:pt x="1145" y="845"/>
                </a:lnTo>
                <a:lnTo>
                  <a:pt x="1145" y="844"/>
                </a:lnTo>
                <a:lnTo>
                  <a:pt x="1145" y="844"/>
                </a:lnTo>
                <a:lnTo>
                  <a:pt x="1144" y="844"/>
                </a:lnTo>
                <a:lnTo>
                  <a:pt x="1145" y="843"/>
                </a:lnTo>
                <a:lnTo>
                  <a:pt x="1145" y="843"/>
                </a:lnTo>
                <a:lnTo>
                  <a:pt x="1145" y="843"/>
                </a:lnTo>
                <a:lnTo>
                  <a:pt x="1144" y="843"/>
                </a:lnTo>
                <a:lnTo>
                  <a:pt x="1144" y="842"/>
                </a:lnTo>
                <a:lnTo>
                  <a:pt x="1143" y="842"/>
                </a:lnTo>
                <a:lnTo>
                  <a:pt x="1143" y="842"/>
                </a:lnTo>
                <a:lnTo>
                  <a:pt x="1143" y="842"/>
                </a:lnTo>
                <a:lnTo>
                  <a:pt x="1143" y="841"/>
                </a:lnTo>
                <a:lnTo>
                  <a:pt x="1142" y="841"/>
                </a:lnTo>
                <a:lnTo>
                  <a:pt x="1141" y="841"/>
                </a:lnTo>
                <a:lnTo>
                  <a:pt x="1141" y="841"/>
                </a:lnTo>
                <a:lnTo>
                  <a:pt x="1139" y="841"/>
                </a:lnTo>
                <a:lnTo>
                  <a:pt x="1139" y="841"/>
                </a:lnTo>
                <a:lnTo>
                  <a:pt x="1139" y="841"/>
                </a:lnTo>
                <a:lnTo>
                  <a:pt x="1139" y="839"/>
                </a:lnTo>
                <a:lnTo>
                  <a:pt x="1139" y="839"/>
                </a:lnTo>
                <a:lnTo>
                  <a:pt x="1137" y="838"/>
                </a:lnTo>
                <a:lnTo>
                  <a:pt x="1137" y="837"/>
                </a:lnTo>
                <a:lnTo>
                  <a:pt x="1137" y="837"/>
                </a:lnTo>
                <a:lnTo>
                  <a:pt x="1137" y="837"/>
                </a:lnTo>
                <a:lnTo>
                  <a:pt x="1137" y="837"/>
                </a:lnTo>
                <a:lnTo>
                  <a:pt x="1137" y="837"/>
                </a:lnTo>
                <a:lnTo>
                  <a:pt x="1136" y="836"/>
                </a:lnTo>
                <a:lnTo>
                  <a:pt x="1137" y="836"/>
                </a:lnTo>
                <a:lnTo>
                  <a:pt x="1140" y="837"/>
                </a:lnTo>
                <a:lnTo>
                  <a:pt x="1141" y="836"/>
                </a:lnTo>
                <a:lnTo>
                  <a:pt x="1140" y="836"/>
                </a:lnTo>
                <a:lnTo>
                  <a:pt x="1140" y="836"/>
                </a:lnTo>
                <a:lnTo>
                  <a:pt x="1140" y="836"/>
                </a:lnTo>
                <a:lnTo>
                  <a:pt x="1140" y="835"/>
                </a:lnTo>
                <a:lnTo>
                  <a:pt x="1139" y="835"/>
                </a:lnTo>
                <a:lnTo>
                  <a:pt x="1139" y="835"/>
                </a:lnTo>
                <a:lnTo>
                  <a:pt x="1139" y="835"/>
                </a:lnTo>
                <a:lnTo>
                  <a:pt x="1139" y="834"/>
                </a:lnTo>
                <a:lnTo>
                  <a:pt x="1138" y="834"/>
                </a:lnTo>
                <a:lnTo>
                  <a:pt x="1138" y="834"/>
                </a:lnTo>
                <a:lnTo>
                  <a:pt x="1139" y="834"/>
                </a:lnTo>
                <a:lnTo>
                  <a:pt x="1141" y="834"/>
                </a:lnTo>
                <a:lnTo>
                  <a:pt x="1141" y="835"/>
                </a:lnTo>
                <a:lnTo>
                  <a:pt x="1143" y="835"/>
                </a:lnTo>
                <a:lnTo>
                  <a:pt x="1144" y="835"/>
                </a:lnTo>
                <a:lnTo>
                  <a:pt x="1144" y="835"/>
                </a:lnTo>
                <a:lnTo>
                  <a:pt x="1144" y="836"/>
                </a:lnTo>
                <a:lnTo>
                  <a:pt x="1145" y="836"/>
                </a:lnTo>
                <a:lnTo>
                  <a:pt x="1146" y="836"/>
                </a:lnTo>
                <a:lnTo>
                  <a:pt x="1146" y="836"/>
                </a:lnTo>
                <a:lnTo>
                  <a:pt x="1144" y="834"/>
                </a:lnTo>
                <a:lnTo>
                  <a:pt x="1144" y="834"/>
                </a:lnTo>
                <a:lnTo>
                  <a:pt x="1144" y="834"/>
                </a:lnTo>
                <a:lnTo>
                  <a:pt x="1144" y="834"/>
                </a:lnTo>
                <a:lnTo>
                  <a:pt x="1144" y="834"/>
                </a:lnTo>
                <a:lnTo>
                  <a:pt x="1144" y="834"/>
                </a:lnTo>
                <a:lnTo>
                  <a:pt x="1144" y="834"/>
                </a:lnTo>
                <a:lnTo>
                  <a:pt x="1144" y="834"/>
                </a:lnTo>
                <a:lnTo>
                  <a:pt x="1143" y="834"/>
                </a:lnTo>
                <a:lnTo>
                  <a:pt x="1142" y="834"/>
                </a:lnTo>
                <a:lnTo>
                  <a:pt x="1141" y="834"/>
                </a:lnTo>
                <a:lnTo>
                  <a:pt x="1141" y="833"/>
                </a:lnTo>
                <a:lnTo>
                  <a:pt x="1141" y="832"/>
                </a:lnTo>
                <a:lnTo>
                  <a:pt x="1141" y="831"/>
                </a:lnTo>
                <a:lnTo>
                  <a:pt x="1142" y="831"/>
                </a:lnTo>
                <a:lnTo>
                  <a:pt x="1143" y="831"/>
                </a:lnTo>
                <a:lnTo>
                  <a:pt x="1143" y="831"/>
                </a:lnTo>
                <a:lnTo>
                  <a:pt x="1144" y="831"/>
                </a:lnTo>
                <a:lnTo>
                  <a:pt x="1144" y="831"/>
                </a:lnTo>
                <a:lnTo>
                  <a:pt x="1144" y="830"/>
                </a:lnTo>
                <a:lnTo>
                  <a:pt x="1144" y="829"/>
                </a:lnTo>
                <a:lnTo>
                  <a:pt x="1145" y="829"/>
                </a:lnTo>
                <a:lnTo>
                  <a:pt x="1145" y="829"/>
                </a:lnTo>
                <a:lnTo>
                  <a:pt x="1145" y="828"/>
                </a:lnTo>
                <a:lnTo>
                  <a:pt x="1146" y="828"/>
                </a:lnTo>
                <a:lnTo>
                  <a:pt x="1146" y="828"/>
                </a:lnTo>
                <a:lnTo>
                  <a:pt x="1146" y="828"/>
                </a:lnTo>
                <a:lnTo>
                  <a:pt x="1146" y="828"/>
                </a:lnTo>
                <a:lnTo>
                  <a:pt x="1147" y="829"/>
                </a:lnTo>
                <a:lnTo>
                  <a:pt x="1147" y="829"/>
                </a:lnTo>
                <a:lnTo>
                  <a:pt x="1148" y="829"/>
                </a:lnTo>
                <a:lnTo>
                  <a:pt x="1148" y="829"/>
                </a:lnTo>
                <a:lnTo>
                  <a:pt x="1148" y="830"/>
                </a:lnTo>
                <a:lnTo>
                  <a:pt x="1148" y="830"/>
                </a:lnTo>
                <a:lnTo>
                  <a:pt x="1148" y="830"/>
                </a:lnTo>
                <a:lnTo>
                  <a:pt x="1148" y="829"/>
                </a:lnTo>
                <a:lnTo>
                  <a:pt x="1148" y="829"/>
                </a:lnTo>
                <a:lnTo>
                  <a:pt x="1148" y="829"/>
                </a:lnTo>
                <a:lnTo>
                  <a:pt x="1150" y="829"/>
                </a:lnTo>
                <a:lnTo>
                  <a:pt x="1150" y="829"/>
                </a:lnTo>
                <a:lnTo>
                  <a:pt x="1149" y="829"/>
                </a:lnTo>
                <a:lnTo>
                  <a:pt x="1149" y="828"/>
                </a:lnTo>
                <a:lnTo>
                  <a:pt x="1149" y="828"/>
                </a:lnTo>
                <a:lnTo>
                  <a:pt x="1148" y="827"/>
                </a:lnTo>
                <a:lnTo>
                  <a:pt x="1148" y="827"/>
                </a:lnTo>
                <a:lnTo>
                  <a:pt x="1149" y="826"/>
                </a:lnTo>
                <a:lnTo>
                  <a:pt x="1149" y="826"/>
                </a:lnTo>
                <a:lnTo>
                  <a:pt x="1150" y="826"/>
                </a:lnTo>
                <a:lnTo>
                  <a:pt x="1150" y="826"/>
                </a:lnTo>
                <a:lnTo>
                  <a:pt x="1150" y="826"/>
                </a:lnTo>
                <a:lnTo>
                  <a:pt x="1149" y="826"/>
                </a:lnTo>
                <a:lnTo>
                  <a:pt x="1149" y="826"/>
                </a:lnTo>
                <a:lnTo>
                  <a:pt x="1149" y="826"/>
                </a:lnTo>
                <a:lnTo>
                  <a:pt x="1150" y="825"/>
                </a:lnTo>
                <a:lnTo>
                  <a:pt x="1149" y="825"/>
                </a:lnTo>
                <a:lnTo>
                  <a:pt x="1149" y="824"/>
                </a:lnTo>
                <a:lnTo>
                  <a:pt x="1148" y="825"/>
                </a:lnTo>
                <a:lnTo>
                  <a:pt x="1148" y="825"/>
                </a:lnTo>
                <a:lnTo>
                  <a:pt x="1148" y="825"/>
                </a:lnTo>
                <a:lnTo>
                  <a:pt x="1148" y="825"/>
                </a:lnTo>
                <a:lnTo>
                  <a:pt x="1148" y="824"/>
                </a:lnTo>
                <a:lnTo>
                  <a:pt x="1148" y="824"/>
                </a:lnTo>
                <a:lnTo>
                  <a:pt x="1148" y="824"/>
                </a:lnTo>
                <a:lnTo>
                  <a:pt x="1148" y="824"/>
                </a:lnTo>
                <a:lnTo>
                  <a:pt x="1148" y="824"/>
                </a:lnTo>
                <a:lnTo>
                  <a:pt x="1148" y="824"/>
                </a:lnTo>
                <a:lnTo>
                  <a:pt x="1147" y="824"/>
                </a:lnTo>
                <a:lnTo>
                  <a:pt x="1147" y="824"/>
                </a:lnTo>
                <a:lnTo>
                  <a:pt x="1147" y="824"/>
                </a:lnTo>
                <a:lnTo>
                  <a:pt x="1147" y="824"/>
                </a:lnTo>
                <a:lnTo>
                  <a:pt x="1147" y="824"/>
                </a:lnTo>
                <a:lnTo>
                  <a:pt x="1147" y="824"/>
                </a:lnTo>
                <a:lnTo>
                  <a:pt x="1146" y="824"/>
                </a:lnTo>
                <a:lnTo>
                  <a:pt x="1146" y="823"/>
                </a:lnTo>
                <a:lnTo>
                  <a:pt x="1147" y="823"/>
                </a:lnTo>
                <a:lnTo>
                  <a:pt x="1148" y="823"/>
                </a:lnTo>
                <a:lnTo>
                  <a:pt x="1148" y="823"/>
                </a:lnTo>
                <a:lnTo>
                  <a:pt x="1148" y="822"/>
                </a:lnTo>
                <a:lnTo>
                  <a:pt x="1148" y="822"/>
                </a:lnTo>
                <a:lnTo>
                  <a:pt x="1147" y="822"/>
                </a:lnTo>
                <a:lnTo>
                  <a:pt x="1146" y="822"/>
                </a:lnTo>
                <a:lnTo>
                  <a:pt x="1146" y="822"/>
                </a:lnTo>
                <a:lnTo>
                  <a:pt x="1146" y="822"/>
                </a:lnTo>
                <a:lnTo>
                  <a:pt x="1146" y="822"/>
                </a:lnTo>
                <a:lnTo>
                  <a:pt x="1146" y="822"/>
                </a:lnTo>
                <a:lnTo>
                  <a:pt x="1146" y="821"/>
                </a:lnTo>
                <a:lnTo>
                  <a:pt x="1146" y="821"/>
                </a:lnTo>
                <a:lnTo>
                  <a:pt x="1146" y="820"/>
                </a:lnTo>
                <a:lnTo>
                  <a:pt x="1146" y="820"/>
                </a:lnTo>
                <a:lnTo>
                  <a:pt x="1146" y="819"/>
                </a:lnTo>
                <a:lnTo>
                  <a:pt x="1146" y="819"/>
                </a:lnTo>
                <a:lnTo>
                  <a:pt x="1147" y="819"/>
                </a:lnTo>
                <a:lnTo>
                  <a:pt x="1148" y="819"/>
                </a:lnTo>
                <a:lnTo>
                  <a:pt x="1148" y="819"/>
                </a:lnTo>
                <a:lnTo>
                  <a:pt x="1148" y="819"/>
                </a:lnTo>
                <a:lnTo>
                  <a:pt x="1148" y="818"/>
                </a:lnTo>
                <a:lnTo>
                  <a:pt x="1148" y="818"/>
                </a:lnTo>
                <a:lnTo>
                  <a:pt x="1147" y="818"/>
                </a:lnTo>
                <a:lnTo>
                  <a:pt x="1146" y="819"/>
                </a:lnTo>
                <a:lnTo>
                  <a:pt x="1146" y="819"/>
                </a:lnTo>
                <a:lnTo>
                  <a:pt x="1146" y="819"/>
                </a:lnTo>
                <a:lnTo>
                  <a:pt x="1146" y="819"/>
                </a:lnTo>
                <a:lnTo>
                  <a:pt x="1146" y="819"/>
                </a:lnTo>
                <a:lnTo>
                  <a:pt x="1146" y="819"/>
                </a:lnTo>
                <a:lnTo>
                  <a:pt x="1146" y="819"/>
                </a:lnTo>
                <a:lnTo>
                  <a:pt x="1146" y="819"/>
                </a:lnTo>
                <a:lnTo>
                  <a:pt x="1146" y="819"/>
                </a:lnTo>
                <a:lnTo>
                  <a:pt x="1146" y="818"/>
                </a:lnTo>
                <a:lnTo>
                  <a:pt x="1146" y="818"/>
                </a:lnTo>
                <a:lnTo>
                  <a:pt x="1145" y="818"/>
                </a:lnTo>
                <a:lnTo>
                  <a:pt x="1144" y="818"/>
                </a:lnTo>
                <a:lnTo>
                  <a:pt x="1144" y="817"/>
                </a:lnTo>
                <a:lnTo>
                  <a:pt x="1144" y="817"/>
                </a:lnTo>
                <a:lnTo>
                  <a:pt x="1144" y="817"/>
                </a:lnTo>
                <a:lnTo>
                  <a:pt x="1144" y="818"/>
                </a:lnTo>
                <a:lnTo>
                  <a:pt x="1144" y="819"/>
                </a:lnTo>
                <a:lnTo>
                  <a:pt x="1144" y="819"/>
                </a:lnTo>
                <a:lnTo>
                  <a:pt x="1144" y="819"/>
                </a:lnTo>
                <a:lnTo>
                  <a:pt x="1144" y="819"/>
                </a:lnTo>
                <a:lnTo>
                  <a:pt x="1144" y="819"/>
                </a:lnTo>
                <a:lnTo>
                  <a:pt x="1144" y="820"/>
                </a:lnTo>
                <a:lnTo>
                  <a:pt x="1143" y="820"/>
                </a:lnTo>
                <a:lnTo>
                  <a:pt x="1142" y="820"/>
                </a:lnTo>
                <a:lnTo>
                  <a:pt x="1142" y="821"/>
                </a:lnTo>
                <a:lnTo>
                  <a:pt x="1141" y="821"/>
                </a:lnTo>
                <a:lnTo>
                  <a:pt x="1141" y="822"/>
                </a:lnTo>
                <a:lnTo>
                  <a:pt x="1141" y="823"/>
                </a:lnTo>
                <a:lnTo>
                  <a:pt x="1141" y="824"/>
                </a:lnTo>
                <a:lnTo>
                  <a:pt x="1141" y="825"/>
                </a:lnTo>
                <a:lnTo>
                  <a:pt x="1141" y="826"/>
                </a:lnTo>
                <a:lnTo>
                  <a:pt x="1140" y="826"/>
                </a:lnTo>
                <a:lnTo>
                  <a:pt x="1139" y="826"/>
                </a:lnTo>
                <a:lnTo>
                  <a:pt x="1139" y="826"/>
                </a:lnTo>
                <a:lnTo>
                  <a:pt x="1137" y="826"/>
                </a:lnTo>
                <a:lnTo>
                  <a:pt x="1136" y="826"/>
                </a:lnTo>
                <a:lnTo>
                  <a:pt x="1136" y="825"/>
                </a:lnTo>
                <a:lnTo>
                  <a:pt x="1136" y="824"/>
                </a:lnTo>
                <a:lnTo>
                  <a:pt x="1136" y="824"/>
                </a:lnTo>
                <a:lnTo>
                  <a:pt x="1136" y="823"/>
                </a:lnTo>
                <a:lnTo>
                  <a:pt x="1136" y="823"/>
                </a:lnTo>
                <a:lnTo>
                  <a:pt x="1135" y="824"/>
                </a:lnTo>
                <a:lnTo>
                  <a:pt x="1134" y="824"/>
                </a:lnTo>
                <a:lnTo>
                  <a:pt x="1134" y="824"/>
                </a:lnTo>
                <a:lnTo>
                  <a:pt x="1133" y="824"/>
                </a:lnTo>
                <a:lnTo>
                  <a:pt x="1132" y="824"/>
                </a:lnTo>
                <a:lnTo>
                  <a:pt x="1132" y="823"/>
                </a:lnTo>
                <a:lnTo>
                  <a:pt x="1132" y="822"/>
                </a:lnTo>
                <a:lnTo>
                  <a:pt x="1132" y="822"/>
                </a:lnTo>
                <a:lnTo>
                  <a:pt x="1132" y="821"/>
                </a:lnTo>
                <a:lnTo>
                  <a:pt x="1132" y="820"/>
                </a:lnTo>
                <a:lnTo>
                  <a:pt x="1133" y="819"/>
                </a:lnTo>
                <a:lnTo>
                  <a:pt x="1134" y="819"/>
                </a:lnTo>
                <a:lnTo>
                  <a:pt x="1135" y="820"/>
                </a:lnTo>
                <a:lnTo>
                  <a:pt x="1136" y="821"/>
                </a:lnTo>
                <a:lnTo>
                  <a:pt x="1136" y="820"/>
                </a:lnTo>
                <a:lnTo>
                  <a:pt x="1136" y="820"/>
                </a:lnTo>
                <a:lnTo>
                  <a:pt x="1136" y="819"/>
                </a:lnTo>
                <a:lnTo>
                  <a:pt x="1136" y="819"/>
                </a:lnTo>
                <a:lnTo>
                  <a:pt x="1136" y="819"/>
                </a:lnTo>
                <a:lnTo>
                  <a:pt x="1137" y="818"/>
                </a:lnTo>
                <a:lnTo>
                  <a:pt x="1137" y="817"/>
                </a:lnTo>
                <a:lnTo>
                  <a:pt x="1137" y="817"/>
                </a:lnTo>
                <a:lnTo>
                  <a:pt x="1138" y="817"/>
                </a:lnTo>
                <a:lnTo>
                  <a:pt x="1138" y="815"/>
                </a:lnTo>
                <a:lnTo>
                  <a:pt x="1138" y="815"/>
                </a:lnTo>
                <a:lnTo>
                  <a:pt x="1137" y="814"/>
                </a:lnTo>
                <a:lnTo>
                  <a:pt x="1136" y="814"/>
                </a:lnTo>
                <a:lnTo>
                  <a:pt x="1136" y="815"/>
                </a:lnTo>
                <a:lnTo>
                  <a:pt x="1136" y="815"/>
                </a:lnTo>
                <a:lnTo>
                  <a:pt x="1136" y="815"/>
                </a:lnTo>
                <a:lnTo>
                  <a:pt x="1136" y="815"/>
                </a:lnTo>
                <a:lnTo>
                  <a:pt x="1136" y="815"/>
                </a:lnTo>
                <a:lnTo>
                  <a:pt x="1136" y="815"/>
                </a:lnTo>
                <a:lnTo>
                  <a:pt x="1136" y="815"/>
                </a:lnTo>
                <a:lnTo>
                  <a:pt x="1136" y="815"/>
                </a:lnTo>
                <a:lnTo>
                  <a:pt x="1136" y="815"/>
                </a:lnTo>
                <a:lnTo>
                  <a:pt x="1136" y="816"/>
                </a:lnTo>
                <a:lnTo>
                  <a:pt x="1136" y="816"/>
                </a:lnTo>
                <a:lnTo>
                  <a:pt x="1136" y="817"/>
                </a:lnTo>
                <a:lnTo>
                  <a:pt x="1136" y="817"/>
                </a:lnTo>
                <a:lnTo>
                  <a:pt x="1135" y="817"/>
                </a:lnTo>
                <a:lnTo>
                  <a:pt x="1135" y="817"/>
                </a:lnTo>
                <a:lnTo>
                  <a:pt x="1135" y="817"/>
                </a:lnTo>
                <a:lnTo>
                  <a:pt x="1134" y="817"/>
                </a:lnTo>
                <a:lnTo>
                  <a:pt x="1134" y="817"/>
                </a:lnTo>
                <a:lnTo>
                  <a:pt x="1134" y="817"/>
                </a:lnTo>
                <a:lnTo>
                  <a:pt x="1134" y="817"/>
                </a:lnTo>
                <a:lnTo>
                  <a:pt x="1134" y="817"/>
                </a:lnTo>
                <a:lnTo>
                  <a:pt x="1134" y="817"/>
                </a:lnTo>
                <a:lnTo>
                  <a:pt x="1134" y="815"/>
                </a:lnTo>
                <a:lnTo>
                  <a:pt x="1135" y="815"/>
                </a:lnTo>
                <a:lnTo>
                  <a:pt x="1134" y="814"/>
                </a:lnTo>
                <a:lnTo>
                  <a:pt x="1134" y="814"/>
                </a:lnTo>
                <a:lnTo>
                  <a:pt x="1134" y="815"/>
                </a:lnTo>
                <a:lnTo>
                  <a:pt x="1134" y="816"/>
                </a:lnTo>
                <a:lnTo>
                  <a:pt x="1134" y="816"/>
                </a:lnTo>
                <a:lnTo>
                  <a:pt x="1133" y="817"/>
                </a:lnTo>
                <a:lnTo>
                  <a:pt x="1133" y="817"/>
                </a:lnTo>
                <a:lnTo>
                  <a:pt x="1133" y="818"/>
                </a:lnTo>
                <a:lnTo>
                  <a:pt x="1133" y="818"/>
                </a:lnTo>
                <a:lnTo>
                  <a:pt x="1132" y="817"/>
                </a:lnTo>
                <a:lnTo>
                  <a:pt x="1132" y="817"/>
                </a:lnTo>
                <a:lnTo>
                  <a:pt x="1131" y="817"/>
                </a:lnTo>
                <a:lnTo>
                  <a:pt x="1131" y="817"/>
                </a:lnTo>
                <a:lnTo>
                  <a:pt x="1131" y="816"/>
                </a:lnTo>
                <a:lnTo>
                  <a:pt x="1130" y="816"/>
                </a:lnTo>
                <a:lnTo>
                  <a:pt x="1129" y="816"/>
                </a:lnTo>
                <a:lnTo>
                  <a:pt x="1129" y="817"/>
                </a:lnTo>
                <a:lnTo>
                  <a:pt x="1128" y="818"/>
                </a:lnTo>
                <a:lnTo>
                  <a:pt x="1126" y="820"/>
                </a:lnTo>
                <a:lnTo>
                  <a:pt x="1125" y="821"/>
                </a:lnTo>
                <a:lnTo>
                  <a:pt x="1124" y="821"/>
                </a:lnTo>
                <a:lnTo>
                  <a:pt x="1122" y="822"/>
                </a:lnTo>
                <a:lnTo>
                  <a:pt x="1121" y="822"/>
                </a:lnTo>
                <a:lnTo>
                  <a:pt x="1120" y="822"/>
                </a:lnTo>
                <a:lnTo>
                  <a:pt x="1117" y="822"/>
                </a:lnTo>
                <a:lnTo>
                  <a:pt x="1116" y="821"/>
                </a:lnTo>
                <a:lnTo>
                  <a:pt x="1114" y="821"/>
                </a:lnTo>
                <a:lnTo>
                  <a:pt x="1112" y="820"/>
                </a:lnTo>
                <a:lnTo>
                  <a:pt x="1111" y="819"/>
                </a:lnTo>
                <a:lnTo>
                  <a:pt x="1110" y="818"/>
                </a:lnTo>
                <a:lnTo>
                  <a:pt x="1110" y="816"/>
                </a:lnTo>
                <a:lnTo>
                  <a:pt x="1111" y="814"/>
                </a:lnTo>
                <a:lnTo>
                  <a:pt x="1113" y="812"/>
                </a:lnTo>
                <a:lnTo>
                  <a:pt x="1114" y="811"/>
                </a:lnTo>
                <a:lnTo>
                  <a:pt x="1115" y="809"/>
                </a:lnTo>
                <a:lnTo>
                  <a:pt x="1116" y="808"/>
                </a:lnTo>
                <a:lnTo>
                  <a:pt x="1117" y="807"/>
                </a:lnTo>
                <a:lnTo>
                  <a:pt x="1117" y="807"/>
                </a:lnTo>
                <a:lnTo>
                  <a:pt x="1120" y="807"/>
                </a:lnTo>
                <a:lnTo>
                  <a:pt x="1121" y="807"/>
                </a:lnTo>
                <a:lnTo>
                  <a:pt x="1122" y="808"/>
                </a:lnTo>
                <a:lnTo>
                  <a:pt x="1124" y="809"/>
                </a:lnTo>
                <a:lnTo>
                  <a:pt x="1124" y="810"/>
                </a:lnTo>
                <a:lnTo>
                  <a:pt x="1124" y="810"/>
                </a:lnTo>
                <a:lnTo>
                  <a:pt x="1126" y="811"/>
                </a:lnTo>
                <a:lnTo>
                  <a:pt x="1126" y="812"/>
                </a:lnTo>
                <a:lnTo>
                  <a:pt x="1127" y="812"/>
                </a:lnTo>
                <a:lnTo>
                  <a:pt x="1128" y="812"/>
                </a:lnTo>
                <a:lnTo>
                  <a:pt x="1129" y="812"/>
                </a:lnTo>
                <a:lnTo>
                  <a:pt x="1129" y="811"/>
                </a:lnTo>
                <a:lnTo>
                  <a:pt x="1130" y="812"/>
                </a:lnTo>
                <a:lnTo>
                  <a:pt x="1132" y="812"/>
                </a:lnTo>
                <a:lnTo>
                  <a:pt x="1132" y="812"/>
                </a:lnTo>
                <a:lnTo>
                  <a:pt x="1133" y="812"/>
                </a:lnTo>
                <a:lnTo>
                  <a:pt x="1134" y="812"/>
                </a:lnTo>
                <a:lnTo>
                  <a:pt x="1134" y="812"/>
                </a:lnTo>
                <a:lnTo>
                  <a:pt x="1134" y="813"/>
                </a:lnTo>
                <a:lnTo>
                  <a:pt x="1134" y="813"/>
                </a:lnTo>
                <a:lnTo>
                  <a:pt x="1134" y="814"/>
                </a:lnTo>
                <a:lnTo>
                  <a:pt x="1134" y="814"/>
                </a:lnTo>
                <a:lnTo>
                  <a:pt x="1134" y="814"/>
                </a:lnTo>
                <a:lnTo>
                  <a:pt x="1135" y="814"/>
                </a:lnTo>
                <a:lnTo>
                  <a:pt x="1136" y="814"/>
                </a:lnTo>
                <a:lnTo>
                  <a:pt x="1136" y="814"/>
                </a:lnTo>
                <a:lnTo>
                  <a:pt x="1136" y="814"/>
                </a:lnTo>
                <a:lnTo>
                  <a:pt x="1138" y="814"/>
                </a:lnTo>
                <a:lnTo>
                  <a:pt x="1139" y="814"/>
                </a:lnTo>
                <a:lnTo>
                  <a:pt x="1139" y="814"/>
                </a:lnTo>
                <a:lnTo>
                  <a:pt x="1139" y="814"/>
                </a:lnTo>
                <a:lnTo>
                  <a:pt x="1140" y="814"/>
                </a:lnTo>
                <a:lnTo>
                  <a:pt x="1139" y="814"/>
                </a:lnTo>
                <a:lnTo>
                  <a:pt x="1139" y="814"/>
                </a:lnTo>
                <a:lnTo>
                  <a:pt x="1139" y="814"/>
                </a:lnTo>
                <a:lnTo>
                  <a:pt x="1140" y="814"/>
                </a:lnTo>
                <a:lnTo>
                  <a:pt x="1141" y="814"/>
                </a:lnTo>
                <a:lnTo>
                  <a:pt x="1141" y="814"/>
                </a:lnTo>
                <a:lnTo>
                  <a:pt x="1142" y="813"/>
                </a:lnTo>
                <a:lnTo>
                  <a:pt x="1142" y="813"/>
                </a:lnTo>
                <a:lnTo>
                  <a:pt x="1142" y="813"/>
                </a:lnTo>
                <a:lnTo>
                  <a:pt x="1143" y="813"/>
                </a:lnTo>
                <a:lnTo>
                  <a:pt x="1144" y="813"/>
                </a:lnTo>
                <a:lnTo>
                  <a:pt x="1144" y="813"/>
                </a:lnTo>
                <a:lnTo>
                  <a:pt x="1144" y="812"/>
                </a:lnTo>
                <a:lnTo>
                  <a:pt x="1144" y="812"/>
                </a:lnTo>
                <a:lnTo>
                  <a:pt x="1144" y="812"/>
                </a:lnTo>
                <a:lnTo>
                  <a:pt x="1144" y="813"/>
                </a:lnTo>
                <a:lnTo>
                  <a:pt x="1144" y="813"/>
                </a:lnTo>
                <a:lnTo>
                  <a:pt x="1145" y="813"/>
                </a:lnTo>
                <a:lnTo>
                  <a:pt x="1145" y="812"/>
                </a:lnTo>
                <a:lnTo>
                  <a:pt x="1145" y="812"/>
                </a:lnTo>
                <a:lnTo>
                  <a:pt x="1145" y="812"/>
                </a:lnTo>
                <a:lnTo>
                  <a:pt x="1146" y="811"/>
                </a:lnTo>
                <a:lnTo>
                  <a:pt x="1146" y="810"/>
                </a:lnTo>
                <a:lnTo>
                  <a:pt x="1146" y="810"/>
                </a:lnTo>
                <a:lnTo>
                  <a:pt x="1148" y="808"/>
                </a:lnTo>
                <a:lnTo>
                  <a:pt x="1148" y="807"/>
                </a:lnTo>
                <a:lnTo>
                  <a:pt x="1149" y="807"/>
                </a:lnTo>
                <a:lnTo>
                  <a:pt x="1148" y="806"/>
                </a:lnTo>
                <a:lnTo>
                  <a:pt x="1148" y="806"/>
                </a:lnTo>
                <a:lnTo>
                  <a:pt x="1148" y="806"/>
                </a:lnTo>
                <a:lnTo>
                  <a:pt x="1148" y="806"/>
                </a:lnTo>
                <a:lnTo>
                  <a:pt x="1147" y="805"/>
                </a:lnTo>
                <a:lnTo>
                  <a:pt x="1148" y="805"/>
                </a:lnTo>
                <a:lnTo>
                  <a:pt x="1148" y="805"/>
                </a:lnTo>
                <a:lnTo>
                  <a:pt x="1148" y="805"/>
                </a:lnTo>
                <a:lnTo>
                  <a:pt x="1149" y="805"/>
                </a:lnTo>
                <a:lnTo>
                  <a:pt x="1151" y="805"/>
                </a:lnTo>
                <a:lnTo>
                  <a:pt x="1151" y="806"/>
                </a:lnTo>
                <a:lnTo>
                  <a:pt x="1151" y="806"/>
                </a:lnTo>
                <a:lnTo>
                  <a:pt x="1151" y="807"/>
                </a:lnTo>
                <a:lnTo>
                  <a:pt x="1151" y="807"/>
                </a:lnTo>
                <a:lnTo>
                  <a:pt x="1151" y="807"/>
                </a:lnTo>
                <a:lnTo>
                  <a:pt x="1151" y="807"/>
                </a:lnTo>
                <a:lnTo>
                  <a:pt x="1153" y="806"/>
                </a:lnTo>
                <a:lnTo>
                  <a:pt x="1156" y="805"/>
                </a:lnTo>
                <a:lnTo>
                  <a:pt x="1158" y="804"/>
                </a:lnTo>
                <a:lnTo>
                  <a:pt x="1159" y="804"/>
                </a:lnTo>
                <a:lnTo>
                  <a:pt x="1159" y="804"/>
                </a:lnTo>
                <a:lnTo>
                  <a:pt x="1161" y="803"/>
                </a:lnTo>
                <a:lnTo>
                  <a:pt x="1161" y="802"/>
                </a:lnTo>
                <a:lnTo>
                  <a:pt x="1163" y="802"/>
                </a:lnTo>
                <a:lnTo>
                  <a:pt x="1164" y="802"/>
                </a:lnTo>
                <a:lnTo>
                  <a:pt x="1165" y="802"/>
                </a:lnTo>
                <a:lnTo>
                  <a:pt x="1161" y="802"/>
                </a:lnTo>
                <a:lnTo>
                  <a:pt x="1161" y="802"/>
                </a:lnTo>
                <a:lnTo>
                  <a:pt x="1161" y="801"/>
                </a:lnTo>
                <a:lnTo>
                  <a:pt x="1161" y="801"/>
                </a:lnTo>
                <a:lnTo>
                  <a:pt x="1162" y="801"/>
                </a:lnTo>
                <a:lnTo>
                  <a:pt x="1165" y="801"/>
                </a:lnTo>
                <a:lnTo>
                  <a:pt x="1169" y="804"/>
                </a:lnTo>
                <a:lnTo>
                  <a:pt x="1170" y="804"/>
                </a:lnTo>
                <a:lnTo>
                  <a:pt x="1172" y="803"/>
                </a:lnTo>
                <a:lnTo>
                  <a:pt x="1173" y="802"/>
                </a:lnTo>
                <a:lnTo>
                  <a:pt x="1174" y="802"/>
                </a:lnTo>
                <a:lnTo>
                  <a:pt x="1175" y="802"/>
                </a:lnTo>
                <a:lnTo>
                  <a:pt x="1175" y="802"/>
                </a:lnTo>
                <a:lnTo>
                  <a:pt x="1175" y="802"/>
                </a:lnTo>
                <a:lnTo>
                  <a:pt x="1175" y="803"/>
                </a:lnTo>
                <a:lnTo>
                  <a:pt x="1175" y="803"/>
                </a:lnTo>
                <a:lnTo>
                  <a:pt x="1176" y="803"/>
                </a:lnTo>
                <a:lnTo>
                  <a:pt x="1177" y="803"/>
                </a:lnTo>
                <a:lnTo>
                  <a:pt x="1177" y="803"/>
                </a:lnTo>
                <a:lnTo>
                  <a:pt x="1178" y="804"/>
                </a:lnTo>
                <a:lnTo>
                  <a:pt x="1179" y="804"/>
                </a:lnTo>
                <a:lnTo>
                  <a:pt x="1180" y="803"/>
                </a:lnTo>
                <a:lnTo>
                  <a:pt x="1180" y="803"/>
                </a:lnTo>
                <a:lnTo>
                  <a:pt x="1180" y="803"/>
                </a:lnTo>
                <a:lnTo>
                  <a:pt x="1180" y="802"/>
                </a:lnTo>
                <a:lnTo>
                  <a:pt x="1180" y="802"/>
                </a:lnTo>
                <a:lnTo>
                  <a:pt x="1181" y="802"/>
                </a:lnTo>
                <a:lnTo>
                  <a:pt x="1181" y="802"/>
                </a:lnTo>
                <a:lnTo>
                  <a:pt x="1181" y="801"/>
                </a:lnTo>
                <a:lnTo>
                  <a:pt x="1181" y="801"/>
                </a:lnTo>
                <a:lnTo>
                  <a:pt x="1181" y="801"/>
                </a:lnTo>
                <a:lnTo>
                  <a:pt x="1182" y="800"/>
                </a:lnTo>
                <a:lnTo>
                  <a:pt x="1182" y="800"/>
                </a:lnTo>
                <a:lnTo>
                  <a:pt x="1183" y="800"/>
                </a:lnTo>
                <a:lnTo>
                  <a:pt x="1184" y="801"/>
                </a:lnTo>
                <a:lnTo>
                  <a:pt x="1185" y="801"/>
                </a:lnTo>
                <a:lnTo>
                  <a:pt x="1185" y="801"/>
                </a:lnTo>
                <a:lnTo>
                  <a:pt x="1185" y="800"/>
                </a:lnTo>
                <a:lnTo>
                  <a:pt x="1185" y="800"/>
                </a:lnTo>
                <a:lnTo>
                  <a:pt x="1185" y="800"/>
                </a:lnTo>
                <a:lnTo>
                  <a:pt x="1185" y="800"/>
                </a:lnTo>
                <a:lnTo>
                  <a:pt x="1187" y="801"/>
                </a:lnTo>
                <a:lnTo>
                  <a:pt x="1189" y="801"/>
                </a:lnTo>
                <a:lnTo>
                  <a:pt x="1189" y="802"/>
                </a:lnTo>
                <a:lnTo>
                  <a:pt x="1189" y="802"/>
                </a:lnTo>
                <a:lnTo>
                  <a:pt x="1189" y="802"/>
                </a:lnTo>
                <a:lnTo>
                  <a:pt x="1189" y="802"/>
                </a:lnTo>
                <a:lnTo>
                  <a:pt x="1189" y="802"/>
                </a:lnTo>
                <a:lnTo>
                  <a:pt x="1190" y="802"/>
                </a:lnTo>
                <a:lnTo>
                  <a:pt x="1190" y="802"/>
                </a:lnTo>
                <a:lnTo>
                  <a:pt x="1190" y="802"/>
                </a:lnTo>
                <a:lnTo>
                  <a:pt x="1191" y="803"/>
                </a:lnTo>
                <a:lnTo>
                  <a:pt x="1191" y="802"/>
                </a:lnTo>
                <a:lnTo>
                  <a:pt x="1191" y="802"/>
                </a:lnTo>
                <a:lnTo>
                  <a:pt x="1191" y="799"/>
                </a:lnTo>
                <a:lnTo>
                  <a:pt x="1191" y="798"/>
                </a:lnTo>
                <a:lnTo>
                  <a:pt x="1191" y="797"/>
                </a:lnTo>
                <a:lnTo>
                  <a:pt x="1191" y="795"/>
                </a:lnTo>
                <a:lnTo>
                  <a:pt x="1191" y="795"/>
                </a:lnTo>
                <a:lnTo>
                  <a:pt x="1191" y="794"/>
                </a:lnTo>
                <a:lnTo>
                  <a:pt x="1192" y="793"/>
                </a:lnTo>
                <a:lnTo>
                  <a:pt x="1192" y="793"/>
                </a:lnTo>
                <a:lnTo>
                  <a:pt x="1192" y="793"/>
                </a:lnTo>
                <a:lnTo>
                  <a:pt x="1192" y="792"/>
                </a:lnTo>
                <a:lnTo>
                  <a:pt x="1192" y="792"/>
                </a:lnTo>
                <a:lnTo>
                  <a:pt x="1192" y="791"/>
                </a:lnTo>
                <a:lnTo>
                  <a:pt x="1192" y="791"/>
                </a:lnTo>
                <a:lnTo>
                  <a:pt x="1192" y="790"/>
                </a:lnTo>
                <a:lnTo>
                  <a:pt x="1192" y="790"/>
                </a:lnTo>
                <a:lnTo>
                  <a:pt x="1192" y="789"/>
                </a:lnTo>
                <a:lnTo>
                  <a:pt x="1192" y="788"/>
                </a:lnTo>
                <a:lnTo>
                  <a:pt x="1192" y="788"/>
                </a:lnTo>
                <a:lnTo>
                  <a:pt x="1192" y="788"/>
                </a:lnTo>
                <a:lnTo>
                  <a:pt x="1193" y="787"/>
                </a:lnTo>
                <a:lnTo>
                  <a:pt x="1193" y="786"/>
                </a:lnTo>
                <a:lnTo>
                  <a:pt x="1193" y="785"/>
                </a:lnTo>
                <a:lnTo>
                  <a:pt x="1192" y="785"/>
                </a:lnTo>
                <a:lnTo>
                  <a:pt x="1193" y="785"/>
                </a:lnTo>
                <a:lnTo>
                  <a:pt x="1194" y="785"/>
                </a:lnTo>
                <a:lnTo>
                  <a:pt x="1194" y="786"/>
                </a:lnTo>
                <a:lnTo>
                  <a:pt x="1194" y="787"/>
                </a:lnTo>
                <a:lnTo>
                  <a:pt x="1194" y="787"/>
                </a:lnTo>
                <a:lnTo>
                  <a:pt x="1194" y="788"/>
                </a:lnTo>
                <a:lnTo>
                  <a:pt x="1194" y="788"/>
                </a:lnTo>
                <a:lnTo>
                  <a:pt x="1195" y="788"/>
                </a:lnTo>
                <a:lnTo>
                  <a:pt x="1196" y="788"/>
                </a:lnTo>
                <a:lnTo>
                  <a:pt x="1196" y="788"/>
                </a:lnTo>
                <a:lnTo>
                  <a:pt x="1197" y="791"/>
                </a:lnTo>
                <a:lnTo>
                  <a:pt x="1198" y="792"/>
                </a:lnTo>
                <a:lnTo>
                  <a:pt x="1198" y="793"/>
                </a:lnTo>
                <a:lnTo>
                  <a:pt x="1197" y="793"/>
                </a:lnTo>
                <a:lnTo>
                  <a:pt x="1197" y="794"/>
                </a:lnTo>
                <a:lnTo>
                  <a:pt x="1197" y="795"/>
                </a:lnTo>
                <a:lnTo>
                  <a:pt x="1197" y="795"/>
                </a:lnTo>
                <a:lnTo>
                  <a:pt x="1197" y="795"/>
                </a:lnTo>
                <a:lnTo>
                  <a:pt x="1197" y="796"/>
                </a:lnTo>
                <a:lnTo>
                  <a:pt x="1198" y="796"/>
                </a:lnTo>
                <a:lnTo>
                  <a:pt x="1198" y="797"/>
                </a:lnTo>
                <a:lnTo>
                  <a:pt x="1198" y="798"/>
                </a:lnTo>
                <a:lnTo>
                  <a:pt x="1198" y="798"/>
                </a:lnTo>
                <a:lnTo>
                  <a:pt x="1198" y="798"/>
                </a:lnTo>
                <a:lnTo>
                  <a:pt x="1199" y="798"/>
                </a:lnTo>
                <a:lnTo>
                  <a:pt x="1199" y="799"/>
                </a:lnTo>
                <a:lnTo>
                  <a:pt x="1199" y="799"/>
                </a:lnTo>
                <a:lnTo>
                  <a:pt x="1199" y="799"/>
                </a:lnTo>
                <a:lnTo>
                  <a:pt x="1200" y="799"/>
                </a:lnTo>
                <a:lnTo>
                  <a:pt x="1201" y="799"/>
                </a:lnTo>
                <a:lnTo>
                  <a:pt x="1201" y="799"/>
                </a:lnTo>
                <a:lnTo>
                  <a:pt x="1201" y="799"/>
                </a:lnTo>
                <a:lnTo>
                  <a:pt x="1201" y="798"/>
                </a:lnTo>
                <a:lnTo>
                  <a:pt x="1201" y="798"/>
                </a:lnTo>
                <a:lnTo>
                  <a:pt x="1201" y="798"/>
                </a:lnTo>
                <a:lnTo>
                  <a:pt x="1201" y="798"/>
                </a:lnTo>
                <a:lnTo>
                  <a:pt x="1201" y="798"/>
                </a:lnTo>
                <a:lnTo>
                  <a:pt x="1201" y="800"/>
                </a:lnTo>
                <a:lnTo>
                  <a:pt x="1201" y="800"/>
                </a:lnTo>
                <a:lnTo>
                  <a:pt x="1201" y="800"/>
                </a:lnTo>
                <a:lnTo>
                  <a:pt x="1204" y="802"/>
                </a:lnTo>
                <a:lnTo>
                  <a:pt x="1204" y="803"/>
                </a:lnTo>
                <a:lnTo>
                  <a:pt x="1203" y="804"/>
                </a:lnTo>
                <a:lnTo>
                  <a:pt x="1201" y="805"/>
                </a:lnTo>
                <a:lnTo>
                  <a:pt x="1200" y="805"/>
                </a:lnTo>
                <a:lnTo>
                  <a:pt x="1199" y="805"/>
                </a:lnTo>
                <a:lnTo>
                  <a:pt x="1198" y="805"/>
                </a:lnTo>
                <a:lnTo>
                  <a:pt x="1198" y="805"/>
                </a:lnTo>
                <a:lnTo>
                  <a:pt x="1198" y="805"/>
                </a:lnTo>
                <a:lnTo>
                  <a:pt x="1197" y="805"/>
                </a:lnTo>
                <a:lnTo>
                  <a:pt x="1196" y="805"/>
                </a:lnTo>
                <a:lnTo>
                  <a:pt x="1195" y="806"/>
                </a:lnTo>
                <a:lnTo>
                  <a:pt x="1195" y="806"/>
                </a:lnTo>
                <a:lnTo>
                  <a:pt x="1196" y="806"/>
                </a:lnTo>
                <a:lnTo>
                  <a:pt x="1199" y="805"/>
                </a:lnTo>
                <a:lnTo>
                  <a:pt x="1204" y="805"/>
                </a:lnTo>
                <a:lnTo>
                  <a:pt x="1208" y="804"/>
                </a:lnTo>
                <a:lnTo>
                  <a:pt x="1210" y="802"/>
                </a:lnTo>
                <a:lnTo>
                  <a:pt x="1211" y="801"/>
                </a:lnTo>
                <a:lnTo>
                  <a:pt x="1211" y="801"/>
                </a:lnTo>
                <a:lnTo>
                  <a:pt x="1211" y="801"/>
                </a:lnTo>
                <a:lnTo>
                  <a:pt x="1210" y="801"/>
                </a:lnTo>
                <a:lnTo>
                  <a:pt x="1209" y="801"/>
                </a:lnTo>
                <a:lnTo>
                  <a:pt x="1210" y="800"/>
                </a:lnTo>
                <a:lnTo>
                  <a:pt x="1209" y="800"/>
                </a:lnTo>
                <a:lnTo>
                  <a:pt x="1209" y="800"/>
                </a:lnTo>
                <a:lnTo>
                  <a:pt x="1209" y="799"/>
                </a:lnTo>
                <a:lnTo>
                  <a:pt x="1209" y="799"/>
                </a:lnTo>
                <a:lnTo>
                  <a:pt x="1209" y="800"/>
                </a:lnTo>
                <a:lnTo>
                  <a:pt x="1210" y="800"/>
                </a:lnTo>
                <a:lnTo>
                  <a:pt x="1211" y="800"/>
                </a:lnTo>
                <a:lnTo>
                  <a:pt x="1211" y="800"/>
                </a:lnTo>
                <a:lnTo>
                  <a:pt x="1211" y="800"/>
                </a:lnTo>
                <a:lnTo>
                  <a:pt x="1211" y="800"/>
                </a:lnTo>
                <a:lnTo>
                  <a:pt x="1212" y="800"/>
                </a:lnTo>
                <a:lnTo>
                  <a:pt x="1212" y="800"/>
                </a:lnTo>
                <a:lnTo>
                  <a:pt x="1213" y="799"/>
                </a:lnTo>
                <a:lnTo>
                  <a:pt x="1213" y="799"/>
                </a:lnTo>
                <a:lnTo>
                  <a:pt x="1214" y="799"/>
                </a:lnTo>
                <a:lnTo>
                  <a:pt x="1214" y="798"/>
                </a:lnTo>
                <a:lnTo>
                  <a:pt x="1214" y="798"/>
                </a:lnTo>
                <a:lnTo>
                  <a:pt x="1215" y="797"/>
                </a:lnTo>
                <a:lnTo>
                  <a:pt x="1216" y="795"/>
                </a:lnTo>
                <a:lnTo>
                  <a:pt x="1216" y="795"/>
                </a:lnTo>
                <a:lnTo>
                  <a:pt x="1216" y="795"/>
                </a:lnTo>
                <a:lnTo>
                  <a:pt x="1216" y="795"/>
                </a:lnTo>
                <a:lnTo>
                  <a:pt x="1216" y="794"/>
                </a:lnTo>
                <a:lnTo>
                  <a:pt x="1216" y="794"/>
                </a:lnTo>
                <a:lnTo>
                  <a:pt x="1215" y="793"/>
                </a:lnTo>
                <a:lnTo>
                  <a:pt x="1215" y="793"/>
                </a:lnTo>
                <a:lnTo>
                  <a:pt x="1216" y="793"/>
                </a:lnTo>
                <a:lnTo>
                  <a:pt x="1216" y="794"/>
                </a:lnTo>
                <a:lnTo>
                  <a:pt x="1216" y="794"/>
                </a:lnTo>
                <a:lnTo>
                  <a:pt x="1216" y="794"/>
                </a:lnTo>
                <a:lnTo>
                  <a:pt x="1217" y="794"/>
                </a:lnTo>
                <a:lnTo>
                  <a:pt x="1218" y="794"/>
                </a:lnTo>
                <a:lnTo>
                  <a:pt x="1218" y="794"/>
                </a:lnTo>
                <a:lnTo>
                  <a:pt x="1218" y="795"/>
                </a:lnTo>
                <a:lnTo>
                  <a:pt x="1218" y="795"/>
                </a:lnTo>
                <a:lnTo>
                  <a:pt x="1218" y="795"/>
                </a:lnTo>
                <a:lnTo>
                  <a:pt x="1217" y="796"/>
                </a:lnTo>
                <a:lnTo>
                  <a:pt x="1216" y="796"/>
                </a:lnTo>
                <a:lnTo>
                  <a:pt x="1216" y="798"/>
                </a:lnTo>
                <a:lnTo>
                  <a:pt x="1216" y="798"/>
                </a:lnTo>
                <a:lnTo>
                  <a:pt x="1216" y="798"/>
                </a:lnTo>
                <a:lnTo>
                  <a:pt x="1216" y="799"/>
                </a:lnTo>
                <a:lnTo>
                  <a:pt x="1216" y="799"/>
                </a:lnTo>
                <a:lnTo>
                  <a:pt x="1216" y="800"/>
                </a:lnTo>
                <a:lnTo>
                  <a:pt x="1215" y="800"/>
                </a:lnTo>
                <a:lnTo>
                  <a:pt x="1214" y="800"/>
                </a:lnTo>
                <a:lnTo>
                  <a:pt x="1213" y="800"/>
                </a:lnTo>
                <a:lnTo>
                  <a:pt x="1214" y="800"/>
                </a:lnTo>
                <a:lnTo>
                  <a:pt x="1215" y="800"/>
                </a:lnTo>
                <a:lnTo>
                  <a:pt x="1213" y="801"/>
                </a:lnTo>
                <a:lnTo>
                  <a:pt x="1213" y="801"/>
                </a:lnTo>
                <a:lnTo>
                  <a:pt x="1213" y="801"/>
                </a:lnTo>
                <a:lnTo>
                  <a:pt x="1213" y="802"/>
                </a:lnTo>
                <a:lnTo>
                  <a:pt x="1213" y="802"/>
                </a:lnTo>
                <a:lnTo>
                  <a:pt x="1212" y="802"/>
                </a:lnTo>
                <a:lnTo>
                  <a:pt x="1212" y="802"/>
                </a:lnTo>
                <a:lnTo>
                  <a:pt x="1213" y="802"/>
                </a:lnTo>
                <a:lnTo>
                  <a:pt x="1213" y="802"/>
                </a:lnTo>
                <a:lnTo>
                  <a:pt x="1213" y="802"/>
                </a:lnTo>
                <a:lnTo>
                  <a:pt x="1214" y="801"/>
                </a:lnTo>
                <a:lnTo>
                  <a:pt x="1219" y="800"/>
                </a:lnTo>
                <a:lnTo>
                  <a:pt x="1220" y="799"/>
                </a:lnTo>
                <a:lnTo>
                  <a:pt x="1220" y="798"/>
                </a:lnTo>
                <a:lnTo>
                  <a:pt x="1220" y="798"/>
                </a:lnTo>
                <a:lnTo>
                  <a:pt x="1221" y="798"/>
                </a:lnTo>
                <a:lnTo>
                  <a:pt x="1221" y="798"/>
                </a:lnTo>
                <a:lnTo>
                  <a:pt x="1221" y="798"/>
                </a:lnTo>
                <a:lnTo>
                  <a:pt x="1221" y="796"/>
                </a:lnTo>
                <a:lnTo>
                  <a:pt x="1221" y="796"/>
                </a:lnTo>
                <a:lnTo>
                  <a:pt x="1222" y="795"/>
                </a:lnTo>
                <a:lnTo>
                  <a:pt x="1223" y="795"/>
                </a:lnTo>
                <a:lnTo>
                  <a:pt x="1223" y="795"/>
                </a:lnTo>
                <a:lnTo>
                  <a:pt x="1223" y="794"/>
                </a:lnTo>
                <a:lnTo>
                  <a:pt x="1223" y="794"/>
                </a:lnTo>
                <a:lnTo>
                  <a:pt x="1223" y="794"/>
                </a:lnTo>
                <a:lnTo>
                  <a:pt x="1224" y="794"/>
                </a:lnTo>
                <a:lnTo>
                  <a:pt x="1224" y="794"/>
                </a:lnTo>
                <a:lnTo>
                  <a:pt x="1225" y="793"/>
                </a:lnTo>
                <a:lnTo>
                  <a:pt x="1225" y="792"/>
                </a:lnTo>
                <a:lnTo>
                  <a:pt x="1225" y="791"/>
                </a:lnTo>
                <a:lnTo>
                  <a:pt x="1223" y="790"/>
                </a:lnTo>
                <a:lnTo>
                  <a:pt x="1223" y="790"/>
                </a:lnTo>
                <a:lnTo>
                  <a:pt x="1223" y="788"/>
                </a:lnTo>
                <a:lnTo>
                  <a:pt x="1223" y="788"/>
                </a:lnTo>
                <a:lnTo>
                  <a:pt x="1224" y="788"/>
                </a:lnTo>
                <a:lnTo>
                  <a:pt x="1224" y="788"/>
                </a:lnTo>
                <a:lnTo>
                  <a:pt x="1224" y="788"/>
                </a:lnTo>
                <a:lnTo>
                  <a:pt x="1225" y="789"/>
                </a:lnTo>
                <a:lnTo>
                  <a:pt x="1225" y="789"/>
                </a:lnTo>
                <a:lnTo>
                  <a:pt x="1225" y="789"/>
                </a:lnTo>
                <a:lnTo>
                  <a:pt x="1225" y="790"/>
                </a:lnTo>
                <a:lnTo>
                  <a:pt x="1225" y="790"/>
                </a:lnTo>
                <a:lnTo>
                  <a:pt x="1226" y="790"/>
                </a:lnTo>
                <a:lnTo>
                  <a:pt x="1226" y="790"/>
                </a:lnTo>
                <a:lnTo>
                  <a:pt x="1226" y="791"/>
                </a:lnTo>
                <a:lnTo>
                  <a:pt x="1227" y="792"/>
                </a:lnTo>
                <a:lnTo>
                  <a:pt x="1227" y="793"/>
                </a:lnTo>
                <a:lnTo>
                  <a:pt x="1227" y="793"/>
                </a:lnTo>
                <a:lnTo>
                  <a:pt x="1227" y="793"/>
                </a:lnTo>
                <a:lnTo>
                  <a:pt x="1228" y="793"/>
                </a:lnTo>
                <a:lnTo>
                  <a:pt x="1228" y="793"/>
                </a:lnTo>
                <a:lnTo>
                  <a:pt x="1228" y="791"/>
                </a:lnTo>
                <a:lnTo>
                  <a:pt x="1228" y="790"/>
                </a:lnTo>
                <a:lnTo>
                  <a:pt x="1229" y="788"/>
                </a:lnTo>
                <a:lnTo>
                  <a:pt x="1229" y="788"/>
                </a:lnTo>
                <a:lnTo>
                  <a:pt x="1229" y="788"/>
                </a:lnTo>
                <a:lnTo>
                  <a:pt x="1228" y="787"/>
                </a:lnTo>
                <a:lnTo>
                  <a:pt x="1229" y="787"/>
                </a:lnTo>
                <a:lnTo>
                  <a:pt x="1230" y="788"/>
                </a:lnTo>
                <a:lnTo>
                  <a:pt x="1230" y="788"/>
                </a:lnTo>
                <a:lnTo>
                  <a:pt x="1230" y="788"/>
                </a:lnTo>
                <a:lnTo>
                  <a:pt x="1231" y="788"/>
                </a:lnTo>
                <a:lnTo>
                  <a:pt x="1231" y="788"/>
                </a:lnTo>
                <a:lnTo>
                  <a:pt x="1231" y="788"/>
                </a:lnTo>
                <a:lnTo>
                  <a:pt x="1230" y="789"/>
                </a:lnTo>
                <a:lnTo>
                  <a:pt x="1230" y="790"/>
                </a:lnTo>
                <a:lnTo>
                  <a:pt x="1229" y="790"/>
                </a:lnTo>
                <a:lnTo>
                  <a:pt x="1230" y="790"/>
                </a:lnTo>
                <a:lnTo>
                  <a:pt x="1230" y="790"/>
                </a:lnTo>
                <a:lnTo>
                  <a:pt x="1230" y="790"/>
                </a:lnTo>
                <a:lnTo>
                  <a:pt x="1230" y="790"/>
                </a:lnTo>
                <a:lnTo>
                  <a:pt x="1230" y="791"/>
                </a:lnTo>
                <a:lnTo>
                  <a:pt x="1231" y="792"/>
                </a:lnTo>
                <a:lnTo>
                  <a:pt x="1231" y="792"/>
                </a:lnTo>
                <a:lnTo>
                  <a:pt x="1232" y="792"/>
                </a:lnTo>
                <a:lnTo>
                  <a:pt x="1233" y="792"/>
                </a:lnTo>
                <a:lnTo>
                  <a:pt x="1233" y="792"/>
                </a:lnTo>
                <a:lnTo>
                  <a:pt x="1234" y="793"/>
                </a:lnTo>
                <a:lnTo>
                  <a:pt x="1234" y="793"/>
                </a:lnTo>
                <a:lnTo>
                  <a:pt x="1233" y="793"/>
                </a:lnTo>
                <a:lnTo>
                  <a:pt x="1233" y="793"/>
                </a:lnTo>
                <a:lnTo>
                  <a:pt x="1233" y="793"/>
                </a:lnTo>
                <a:lnTo>
                  <a:pt x="1230" y="795"/>
                </a:lnTo>
                <a:lnTo>
                  <a:pt x="1230" y="795"/>
                </a:lnTo>
                <a:lnTo>
                  <a:pt x="1228" y="795"/>
                </a:lnTo>
                <a:lnTo>
                  <a:pt x="1225" y="796"/>
                </a:lnTo>
                <a:lnTo>
                  <a:pt x="1224" y="797"/>
                </a:lnTo>
                <a:lnTo>
                  <a:pt x="1224" y="797"/>
                </a:lnTo>
                <a:lnTo>
                  <a:pt x="1224" y="797"/>
                </a:lnTo>
                <a:lnTo>
                  <a:pt x="1224" y="798"/>
                </a:lnTo>
                <a:lnTo>
                  <a:pt x="1225" y="797"/>
                </a:lnTo>
                <a:lnTo>
                  <a:pt x="1229" y="795"/>
                </a:lnTo>
                <a:lnTo>
                  <a:pt x="1235" y="794"/>
                </a:lnTo>
                <a:lnTo>
                  <a:pt x="1236" y="794"/>
                </a:lnTo>
                <a:lnTo>
                  <a:pt x="1237" y="794"/>
                </a:lnTo>
                <a:lnTo>
                  <a:pt x="1238" y="793"/>
                </a:lnTo>
                <a:lnTo>
                  <a:pt x="1239" y="793"/>
                </a:lnTo>
                <a:lnTo>
                  <a:pt x="1242" y="793"/>
                </a:lnTo>
                <a:lnTo>
                  <a:pt x="1245" y="793"/>
                </a:lnTo>
                <a:lnTo>
                  <a:pt x="1245" y="793"/>
                </a:lnTo>
                <a:lnTo>
                  <a:pt x="1245" y="792"/>
                </a:lnTo>
                <a:lnTo>
                  <a:pt x="1245" y="791"/>
                </a:lnTo>
                <a:lnTo>
                  <a:pt x="1245" y="791"/>
                </a:lnTo>
                <a:lnTo>
                  <a:pt x="1246" y="791"/>
                </a:lnTo>
                <a:lnTo>
                  <a:pt x="1247" y="790"/>
                </a:lnTo>
                <a:lnTo>
                  <a:pt x="1247" y="790"/>
                </a:lnTo>
                <a:lnTo>
                  <a:pt x="1247" y="790"/>
                </a:lnTo>
                <a:lnTo>
                  <a:pt x="1247" y="790"/>
                </a:lnTo>
                <a:lnTo>
                  <a:pt x="1248" y="790"/>
                </a:lnTo>
                <a:lnTo>
                  <a:pt x="1248" y="790"/>
                </a:lnTo>
                <a:lnTo>
                  <a:pt x="1248" y="789"/>
                </a:lnTo>
                <a:lnTo>
                  <a:pt x="1248" y="788"/>
                </a:lnTo>
                <a:lnTo>
                  <a:pt x="1248" y="788"/>
                </a:lnTo>
                <a:lnTo>
                  <a:pt x="1248" y="788"/>
                </a:lnTo>
                <a:lnTo>
                  <a:pt x="1249" y="788"/>
                </a:lnTo>
                <a:lnTo>
                  <a:pt x="1249" y="788"/>
                </a:lnTo>
                <a:lnTo>
                  <a:pt x="1249" y="788"/>
                </a:lnTo>
                <a:lnTo>
                  <a:pt x="1249" y="788"/>
                </a:lnTo>
                <a:lnTo>
                  <a:pt x="1249" y="788"/>
                </a:lnTo>
                <a:lnTo>
                  <a:pt x="1251" y="788"/>
                </a:lnTo>
                <a:lnTo>
                  <a:pt x="1250" y="789"/>
                </a:lnTo>
                <a:lnTo>
                  <a:pt x="1250" y="790"/>
                </a:lnTo>
                <a:lnTo>
                  <a:pt x="1250" y="790"/>
                </a:lnTo>
                <a:lnTo>
                  <a:pt x="1251" y="790"/>
                </a:lnTo>
                <a:lnTo>
                  <a:pt x="1252" y="790"/>
                </a:lnTo>
                <a:lnTo>
                  <a:pt x="1252" y="789"/>
                </a:lnTo>
                <a:lnTo>
                  <a:pt x="1252" y="789"/>
                </a:lnTo>
                <a:lnTo>
                  <a:pt x="1253" y="789"/>
                </a:lnTo>
                <a:lnTo>
                  <a:pt x="1254" y="788"/>
                </a:lnTo>
                <a:lnTo>
                  <a:pt x="1255" y="788"/>
                </a:lnTo>
                <a:lnTo>
                  <a:pt x="1257" y="788"/>
                </a:lnTo>
                <a:lnTo>
                  <a:pt x="1257" y="788"/>
                </a:lnTo>
                <a:lnTo>
                  <a:pt x="1258" y="788"/>
                </a:lnTo>
                <a:lnTo>
                  <a:pt x="1259" y="788"/>
                </a:lnTo>
                <a:lnTo>
                  <a:pt x="1259" y="788"/>
                </a:lnTo>
                <a:lnTo>
                  <a:pt x="1259" y="788"/>
                </a:lnTo>
                <a:lnTo>
                  <a:pt x="1261" y="788"/>
                </a:lnTo>
                <a:lnTo>
                  <a:pt x="1261" y="788"/>
                </a:lnTo>
                <a:lnTo>
                  <a:pt x="1260" y="789"/>
                </a:lnTo>
                <a:lnTo>
                  <a:pt x="1260" y="789"/>
                </a:lnTo>
                <a:lnTo>
                  <a:pt x="1260" y="790"/>
                </a:lnTo>
                <a:lnTo>
                  <a:pt x="1261" y="790"/>
                </a:lnTo>
                <a:lnTo>
                  <a:pt x="1261" y="791"/>
                </a:lnTo>
                <a:lnTo>
                  <a:pt x="1262" y="791"/>
                </a:lnTo>
                <a:lnTo>
                  <a:pt x="1262" y="792"/>
                </a:lnTo>
                <a:lnTo>
                  <a:pt x="1261" y="792"/>
                </a:lnTo>
                <a:lnTo>
                  <a:pt x="1261" y="792"/>
                </a:lnTo>
                <a:lnTo>
                  <a:pt x="1261" y="791"/>
                </a:lnTo>
                <a:lnTo>
                  <a:pt x="1259" y="791"/>
                </a:lnTo>
                <a:lnTo>
                  <a:pt x="1258" y="790"/>
                </a:lnTo>
                <a:lnTo>
                  <a:pt x="1257" y="790"/>
                </a:lnTo>
                <a:lnTo>
                  <a:pt x="1257" y="790"/>
                </a:lnTo>
                <a:lnTo>
                  <a:pt x="1257" y="790"/>
                </a:lnTo>
                <a:lnTo>
                  <a:pt x="1257" y="791"/>
                </a:lnTo>
                <a:lnTo>
                  <a:pt x="1257" y="791"/>
                </a:lnTo>
                <a:lnTo>
                  <a:pt x="1257" y="791"/>
                </a:lnTo>
                <a:lnTo>
                  <a:pt x="1258" y="791"/>
                </a:lnTo>
                <a:lnTo>
                  <a:pt x="1258" y="791"/>
                </a:lnTo>
                <a:lnTo>
                  <a:pt x="1257" y="792"/>
                </a:lnTo>
                <a:lnTo>
                  <a:pt x="1257" y="792"/>
                </a:lnTo>
                <a:lnTo>
                  <a:pt x="1256" y="792"/>
                </a:lnTo>
                <a:lnTo>
                  <a:pt x="1255" y="791"/>
                </a:lnTo>
                <a:lnTo>
                  <a:pt x="1255" y="791"/>
                </a:lnTo>
                <a:lnTo>
                  <a:pt x="1254" y="790"/>
                </a:lnTo>
                <a:lnTo>
                  <a:pt x="1254" y="790"/>
                </a:lnTo>
                <a:lnTo>
                  <a:pt x="1254" y="790"/>
                </a:lnTo>
                <a:lnTo>
                  <a:pt x="1254" y="790"/>
                </a:lnTo>
                <a:lnTo>
                  <a:pt x="1254" y="791"/>
                </a:lnTo>
                <a:lnTo>
                  <a:pt x="1254" y="792"/>
                </a:lnTo>
                <a:lnTo>
                  <a:pt x="1254" y="792"/>
                </a:lnTo>
                <a:lnTo>
                  <a:pt x="1254" y="793"/>
                </a:lnTo>
                <a:lnTo>
                  <a:pt x="1251" y="792"/>
                </a:lnTo>
                <a:lnTo>
                  <a:pt x="1248" y="793"/>
                </a:lnTo>
                <a:lnTo>
                  <a:pt x="1247" y="793"/>
                </a:lnTo>
                <a:lnTo>
                  <a:pt x="1247" y="793"/>
                </a:lnTo>
                <a:lnTo>
                  <a:pt x="1247" y="793"/>
                </a:lnTo>
                <a:lnTo>
                  <a:pt x="1247" y="793"/>
                </a:lnTo>
                <a:lnTo>
                  <a:pt x="1249" y="793"/>
                </a:lnTo>
                <a:lnTo>
                  <a:pt x="1253" y="793"/>
                </a:lnTo>
                <a:lnTo>
                  <a:pt x="1259" y="794"/>
                </a:lnTo>
                <a:lnTo>
                  <a:pt x="1264" y="795"/>
                </a:lnTo>
                <a:lnTo>
                  <a:pt x="1269" y="796"/>
                </a:lnTo>
                <a:lnTo>
                  <a:pt x="1271" y="798"/>
                </a:lnTo>
                <a:lnTo>
                  <a:pt x="1276" y="800"/>
                </a:lnTo>
                <a:lnTo>
                  <a:pt x="1277" y="800"/>
                </a:lnTo>
                <a:lnTo>
                  <a:pt x="1276" y="800"/>
                </a:lnTo>
                <a:lnTo>
                  <a:pt x="1276" y="800"/>
                </a:lnTo>
                <a:lnTo>
                  <a:pt x="1277" y="800"/>
                </a:lnTo>
                <a:lnTo>
                  <a:pt x="1277" y="800"/>
                </a:lnTo>
                <a:lnTo>
                  <a:pt x="1278" y="800"/>
                </a:lnTo>
                <a:lnTo>
                  <a:pt x="1277" y="799"/>
                </a:lnTo>
                <a:lnTo>
                  <a:pt x="1276" y="798"/>
                </a:lnTo>
                <a:lnTo>
                  <a:pt x="1276" y="798"/>
                </a:lnTo>
                <a:lnTo>
                  <a:pt x="1276" y="798"/>
                </a:lnTo>
                <a:lnTo>
                  <a:pt x="1276" y="797"/>
                </a:lnTo>
                <a:lnTo>
                  <a:pt x="1275" y="796"/>
                </a:lnTo>
                <a:lnTo>
                  <a:pt x="1275" y="796"/>
                </a:lnTo>
                <a:lnTo>
                  <a:pt x="1274" y="796"/>
                </a:lnTo>
                <a:lnTo>
                  <a:pt x="1273" y="796"/>
                </a:lnTo>
                <a:lnTo>
                  <a:pt x="1273" y="797"/>
                </a:lnTo>
                <a:lnTo>
                  <a:pt x="1273" y="797"/>
                </a:lnTo>
                <a:lnTo>
                  <a:pt x="1272" y="796"/>
                </a:lnTo>
                <a:lnTo>
                  <a:pt x="1271" y="795"/>
                </a:lnTo>
                <a:lnTo>
                  <a:pt x="1272" y="795"/>
                </a:lnTo>
                <a:lnTo>
                  <a:pt x="1273" y="795"/>
                </a:lnTo>
                <a:lnTo>
                  <a:pt x="1273" y="794"/>
                </a:lnTo>
                <a:lnTo>
                  <a:pt x="1274" y="794"/>
                </a:lnTo>
                <a:lnTo>
                  <a:pt x="1274" y="794"/>
                </a:lnTo>
                <a:lnTo>
                  <a:pt x="1275" y="793"/>
                </a:lnTo>
                <a:lnTo>
                  <a:pt x="1276" y="794"/>
                </a:lnTo>
                <a:lnTo>
                  <a:pt x="1276" y="794"/>
                </a:lnTo>
                <a:lnTo>
                  <a:pt x="1276" y="795"/>
                </a:lnTo>
                <a:lnTo>
                  <a:pt x="1276" y="795"/>
                </a:lnTo>
                <a:lnTo>
                  <a:pt x="1277" y="795"/>
                </a:lnTo>
                <a:lnTo>
                  <a:pt x="1277" y="795"/>
                </a:lnTo>
                <a:lnTo>
                  <a:pt x="1277" y="795"/>
                </a:lnTo>
                <a:lnTo>
                  <a:pt x="1278" y="795"/>
                </a:lnTo>
                <a:lnTo>
                  <a:pt x="1278" y="794"/>
                </a:lnTo>
                <a:lnTo>
                  <a:pt x="1278" y="794"/>
                </a:lnTo>
                <a:lnTo>
                  <a:pt x="1279" y="794"/>
                </a:lnTo>
                <a:lnTo>
                  <a:pt x="1279" y="794"/>
                </a:lnTo>
                <a:lnTo>
                  <a:pt x="1280" y="794"/>
                </a:lnTo>
                <a:lnTo>
                  <a:pt x="1281" y="792"/>
                </a:lnTo>
                <a:lnTo>
                  <a:pt x="1281" y="792"/>
                </a:lnTo>
                <a:lnTo>
                  <a:pt x="1281" y="792"/>
                </a:lnTo>
                <a:lnTo>
                  <a:pt x="1281" y="793"/>
                </a:lnTo>
                <a:lnTo>
                  <a:pt x="1282" y="793"/>
                </a:lnTo>
                <a:lnTo>
                  <a:pt x="1281" y="793"/>
                </a:lnTo>
                <a:lnTo>
                  <a:pt x="1280" y="795"/>
                </a:lnTo>
                <a:lnTo>
                  <a:pt x="1279" y="795"/>
                </a:lnTo>
                <a:lnTo>
                  <a:pt x="1278" y="795"/>
                </a:lnTo>
                <a:lnTo>
                  <a:pt x="1277" y="798"/>
                </a:lnTo>
                <a:lnTo>
                  <a:pt x="1276" y="798"/>
                </a:lnTo>
                <a:lnTo>
                  <a:pt x="1277" y="798"/>
                </a:lnTo>
                <a:lnTo>
                  <a:pt x="1277" y="798"/>
                </a:lnTo>
                <a:lnTo>
                  <a:pt x="1278" y="798"/>
                </a:lnTo>
                <a:lnTo>
                  <a:pt x="1279" y="799"/>
                </a:lnTo>
                <a:lnTo>
                  <a:pt x="1279" y="799"/>
                </a:lnTo>
                <a:lnTo>
                  <a:pt x="1280" y="800"/>
                </a:lnTo>
                <a:lnTo>
                  <a:pt x="1280" y="800"/>
                </a:lnTo>
                <a:lnTo>
                  <a:pt x="1281" y="800"/>
                </a:lnTo>
                <a:lnTo>
                  <a:pt x="1282" y="800"/>
                </a:lnTo>
                <a:lnTo>
                  <a:pt x="1283" y="800"/>
                </a:lnTo>
                <a:lnTo>
                  <a:pt x="1283" y="800"/>
                </a:lnTo>
                <a:lnTo>
                  <a:pt x="1283" y="800"/>
                </a:lnTo>
                <a:lnTo>
                  <a:pt x="1283" y="800"/>
                </a:lnTo>
                <a:lnTo>
                  <a:pt x="1283" y="800"/>
                </a:lnTo>
                <a:lnTo>
                  <a:pt x="1283" y="800"/>
                </a:lnTo>
                <a:lnTo>
                  <a:pt x="1284" y="800"/>
                </a:lnTo>
                <a:lnTo>
                  <a:pt x="1284" y="799"/>
                </a:lnTo>
                <a:lnTo>
                  <a:pt x="1285" y="799"/>
                </a:lnTo>
                <a:lnTo>
                  <a:pt x="1285" y="799"/>
                </a:lnTo>
                <a:lnTo>
                  <a:pt x="1285" y="800"/>
                </a:lnTo>
                <a:lnTo>
                  <a:pt x="1285" y="800"/>
                </a:lnTo>
                <a:lnTo>
                  <a:pt x="1285" y="800"/>
                </a:lnTo>
                <a:lnTo>
                  <a:pt x="1285" y="800"/>
                </a:lnTo>
                <a:lnTo>
                  <a:pt x="1285" y="801"/>
                </a:lnTo>
                <a:lnTo>
                  <a:pt x="1285" y="802"/>
                </a:lnTo>
                <a:lnTo>
                  <a:pt x="1286" y="803"/>
                </a:lnTo>
                <a:lnTo>
                  <a:pt x="1287" y="803"/>
                </a:lnTo>
                <a:lnTo>
                  <a:pt x="1287" y="802"/>
                </a:lnTo>
                <a:lnTo>
                  <a:pt x="1288" y="802"/>
                </a:lnTo>
                <a:lnTo>
                  <a:pt x="1288" y="802"/>
                </a:lnTo>
                <a:lnTo>
                  <a:pt x="1288" y="802"/>
                </a:lnTo>
                <a:lnTo>
                  <a:pt x="1288" y="802"/>
                </a:lnTo>
                <a:lnTo>
                  <a:pt x="1288" y="802"/>
                </a:lnTo>
                <a:lnTo>
                  <a:pt x="1288" y="802"/>
                </a:lnTo>
                <a:lnTo>
                  <a:pt x="1288" y="802"/>
                </a:lnTo>
                <a:lnTo>
                  <a:pt x="1289" y="802"/>
                </a:lnTo>
                <a:lnTo>
                  <a:pt x="1289" y="802"/>
                </a:lnTo>
                <a:lnTo>
                  <a:pt x="1289" y="802"/>
                </a:lnTo>
                <a:lnTo>
                  <a:pt x="1288" y="803"/>
                </a:lnTo>
                <a:lnTo>
                  <a:pt x="1288" y="803"/>
                </a:lnTo>
                <a:lnTo>
                  <a:pt x="1288" y="804"/>
                </a:lnTo>
                <a:lnTo>
                  <a:pt x="1286" y="803"/>
                </a:lnTo>
                <a:lnTo>
                  <a:pt x="1285" y="802"/>
                </a:lnTo>
                <a:lnTo>
                  <a:pt x="1284" y="802"/>
                </a:lnTo>
                <a:lnTo>
                  <a:pt x="1283" y="801"/>
                </a:lnTo>
                <a:lnTo>
                  <a:pt x="1281" y="801"/>
                </a:lnTo>
                <a:lnTo>
                  <a:pt x="1281" y="800"/>
                </a:lnTo>
                <a:lnTo>
                  <a:pt x="1278" y="800"/>
                </a:lnTo>
                <a:lnTo>
                  <a:pt x="1278" y="800"/>
                </a:lnTo>
                <a:lnTo>
                  <a:pt x="1279" y="800"/>
                </a:lnTo>
                <a:lnTo>
                  <a:pt x="1281" y="802"/>
                </a:lnTo>
                <a:lnTo>
                  <a:pt x="1281" y="802"/>
                </a:lnTo>
                <a:lnTo>
                  <a:pt x="1286" y="805"/>
                </a:lnTo>
                <a:lnTo>
                  <a:pt x="1285" y="805"/>
                </a:lnTo>
                <a:lnTo>
                  <a:pt x="1285" y="805"/>
                </a:lnTo>
                <a:lnTo>
                  <a:pt x="1284" y="805"/>
                </a:lnTo>
                <a:lnTo>
                  <a:pt x="1283" y="804"/>
                </a:lnTo>
                <a:lnTo>
                  <a:pt x="1283" y="804"/>
                </a:lnTo>
                <a:lnTo>
                  <a:pt x="1283" y="804"/>
                </a:lnTo>
                <a:lnTo>
                  <a:pt x="1283" y="805"/>
                </a:lnTo>
                <a:lnTo>
                  <a:pt x="1283" y="805"/>
                </a:lnTo>
                <a:lnTo>
                  <a:pt x="1284" y="805"/>
                </a:lnTo>
                <a:lnTo>
                  <a:pt x="1285" y="805"/>
                </a:lnTo>
                <a:lnTo>
                  <a:pt x="1289" y="807"/>
                </a:lnTo>
                <a:lnTo>
                  <a:pt x="1290" y="807"/>
                </a:lnTo>
                <a:lnTo>
                  <a:pt x="1290" y="808"/>
                </a:lnTo>
                <a:lnTo>
                  <a:pt x="1291" y="809"/>
                </a:lnTo>
                <a:lnTo>
                  <a:pt x="1291" y="810"/>
                </a:lnTo>
                <a:lnTo>
                  <a:pt x="1292" y="810"/>
                </a:lnTo>
                <a:lnTo>
                  <a:pt x="1293" y="811"/>
                </a:lnTo>
                <a:lnTo>
                  <a:pt x="1293" y="812"/>
                </a:lnTo>
                <a:lnTo>
                  <a:pt x="1294" y="815"/>
                </a:lnTo>
                <a:lnTo>
                  <a:pt x="1294" y="815"/>
                </a:lnTo>
                <a:lnTo>
                  <a:pt x="1294" y="816"/>
                </a:lnTo>
                <a:lnTo>
                  <a:pt x="1294" y="816"/>
                </a:lnTo>
                <a:lnTo>
                  <a:pt x="1293" y="817"/>
                </a:lnTo>
                <a:lnTo>
                  <a:pt x="1293" y="817"/>
                </a:lnTo>
                <a:lnTo>
                  <a:pt x="1293" y="817"/>
                </a:lnTo>
                <a:lnTo>
                  <a:pt x="1293" y="817"/>
                </a:lnTo>
                <a:lnTo>
                  <a:pt x="1291" y="815"/>
                </a:lnTo>
                <a:lnTo>
                  <a:pt x="1291" y="814"/>
                </a:lnTo>
                <a:lnTo>
                  <a:pt x="1290" y="814"/>
                </a:lnTo>
                <a:lnTo>
                  <a:pt x="1290" y="812"/>
                </a:lnTo>
                <a:lnTo>
                  <a:pt x="1290" y="810"/>
                </a:lnTo>
                <a:lnTo>
                  <a:pt x="1290" y="810"/>
                </a:lnTo>
                <a:lnTo>
                  <a:pt x="1289" y="810"/>
                </a:lnTo>
                <a:lnTo>
                  <a:pt x="1290" y="812"/>
                </a:lnTo>
                <a:lnTo>
                  <a:pt x="1291" y="816"/>
                </a:lnTo>
                <a:lnTo>
                  <a:pt x="1291" y="817"/>
                </a:lnTo>
                <a:lnTo>
                  <a:pt x="1292" y="817"/>
                </a:lnTo>
                <a:lnTo>
                  <a:pt x="1293" y="817"/>
                </a:lnTo>
                <a:lnTo>
                  <a:pt x="1294" y="817"/>
                </a:lnTo>
                <a:lnTo>
                  <a:pt x="1295" y="817"/>
                </a:lnTo>
                <a:lnTo>
                  <a:pt x="1295" y="817"/>
                </a:lnTo>
                <a:lnTo>
                  <a:pt x="1296" y="816"/>
                </a:lnTo>
                <a:lnTo>
                  <a:pt x="1300" y="814"/>
                </a:lnTo>
                <a:lnTo>
                  <a:pt x="1302" y="814"/>
                </a:lnTo>
                <a:lnTo>
                  <a:pt x="1305" y="814"/>
                </a:lnTo>
                <a:lnTo>
                  <a:pt x="1305" y="814"/>
                </a:lnTo>
                <a:lnTo>
                  <a:pt x="1305" y="812"/>
                </a:lnTo>
                <a:lnTo>
                  <a:pt x="1307" y="812"/>
                </a:lnTo>
                <a:lnTo>
                  <a:pt x="1307" y="811"/>
                </a:lnTo>
                <a:lnTo>
                  <a:pt x="1307" y="811"/>
                </a:lnTo>
                <a:lnTo>
                  <a:pt x="1308" y="810"/>
                </a:lnTo>
                <a:lnTo>
                  <a:pt x="1308" y="810"/>
                </a:lnTo>
                <a:lnTo>
                  <a:pt x="1309" y="810"/>
                </a:lnTo>
                <a:lnTo>
                  <a:pt x="1309" y="810"/>
                </a:lnTo>
                <a:lnTo>
                  <a:pt x="1309" y="812"/>
                </a:lnTo>
                <a:lnTo>
                  <a:pt x="1308" y="812"/>
                </a:lnTo>
                <a:lnTo>
                  <a:pt x="1309" y="813"/>
                </a:lnTo>
                <a:lnTo>
                  <a:pt x="1309" y="812"/>
                </a:lnTo>
                <a:lnTo>
                  <a:pt x="1309" y="812"/>
                </a:lnTo>
                <a:lnTo>
                  <a:pt x="1310" y="812"/>
                </a:lnTo>
                <a:lnTo>
                  <a:pt x="1311" y="812"/>
                </a:lnTo>
                <a:lnTo>
                  <a:pt x="1311" y="811"/>
                </a:lnTo>
                <a:lnTo>
                  <a:pt x="1312" y="810"/>
                </a:lnTo>
                <a:lnTo>
                  <a:pt x="1312" y="810"/>
                </a:lnTo>
                <a:lnTo>
                  <a:pt x="1313" y="810"/>
                </a:lnTo>
                <a:lnTo>
                  <a:pt x="1314" y="810"/>
                </a:lnTo>
                <a:lnTo>
                  <a:pt x="1315" y="807"/>
                </a:lnTo>
                <a:lnTo>
                  <a:pt x="1317" y="807"/>
                </a:lnTo>
                <a:lnTo>
                  <a:pt x="1318" y="806"/>
                </a:lnTo>
                <a:lnTo>
                  <a:pt x="1319" y="805"/>
                </a:lnTo>
                <a:lnTo>
                  <a:pt x="1321" y="803"/>
                </a:lnTo>
                <a:lnTo>
                  <a:pt x="1321" y="803"/>
                </a:lnTo>
                <a:lnTo>
                  <a:pt x="1322" y="803"/>
                </a:lnTo>
                <a:lnTo>
                  <a:pt x="1323" y="803"/>
                </a:lnTo>
                <a:lnTo>
                  <a:pt x="1324" y="802"/>
                </a:lnTo>
                <a:lnTo>
                  <a:pt x="1325" y="802"/>
                </a:lnTo>
                <a:lnTo>
                  <a:pt x="1326" y="803"/>
                </a:lnTo>
                <a:lnTo>
                  <a:pt x="1326" y="803"/>
                </a:lnTo>
                <a:lnTo>
                  <a:pt x="1326" y="803"/>
                </a:lnTo>
                <a:lnTo>
                  <a:pt x="1326" y="804"/>
                </a:lnTo>
                <a:lnTo>
                  <a:pt x="1326" y="803"/>
                </a:lnTo>
                <a:lnTo>
                  <a:pt x="1327" y="802"/>
                </a:lnTo>
                <a:lnTo>
                  <a:pt x="1326" y="801"/>
                </a:lnTo>
                <a:lnTo>
                  <a:pt x="1326" y="801"/>
                </a:lnTo>
                <a:lnTo>
                  <a:pt x="1324" y="801"/>
                </a:lnTo>
                <a:lnTo>
                  <a:pt x="1323" y="801"/>
                </a:lnTo>
                <a:lnTo>
                  <a:pt x="1323" y="800"/>
                </a:lnTo>
                <a:lnTo>
                  <a:pt x="1323" y="800"/>
                </a:lnTo>
                <a:lnTo>
                  <a:pt x="1322" y="800"/>
                </a:lnTo>
                <a:lnTo>
                  <a:pt x="1322" y="800"/>
                </a:lnTo>
                <a:lnTo>
                  <a:pt x="1323" y="800"/>
                </a:lnTo>
                <a:lnTo>
                  <a:pt x="1324" y="800"/>
                </a:lnTo>
                <a:lnTo>
                  <a:pt x="1325" y="800"/>
                </a:lnTo>
                <a:lnTo>
                  <a:pt x="1326" y="800"/>
                </a:lnTo>
                <a:lnTo>
                  <a:pt x="1326" y="800"/>
                </a:lnTo>
                <a:lnTo>
                  <a:pt x="1326" y="800"/>
                </a:lnTo>
                <a:lnTo>
                  <a:pt x="1326" y="800"/>
                </a:lnTo>
                <a:lnTo>
                  <a:pt x="1326" y="799"/>
                </a:lnTo>
                <a:lnTo>
                  <a:pt x="1325" y="799"/>
                </a:lnTo>
                <a:lnTo>
                  <a:pt x="1325" y="800"/>
                </a:lnTo>
                <a:lnTo>
                  <a:pt x="1325" y="800"/>
                </a:lnTo>
                <a:lnTo>
                  <a:pt x="1325" y="800"/>
                </a:lnTo>
                <a:lnTo>
                  <a:pt x="1324" y="799"/>
                </a:lnTo>
                <a:lnTo>
                  <a:pt x="1325" y="799"/>
                </a:lnTo>
                <a:lnTo>
                  <a:pt x="1325" y="799"/>
                </a:lnTo>
                <a:lnTo>
                  <a:pt x="1325" y="799"/>
                </a:lnTo>
                <a:lnTo>
                  <a:pt x="1324" y="798"/>
                </a:lnTo>
                <a:lnTo>
                  <a:pt x="1325" y="798"/>
                </a:lnTo>
                <a:lnTo>
                  <a:pt x="1325" y="798"/>
                </a:lnTo>
                <a:lnTo>
                  <a:pt x="1325" y="798"/>
                </a:lnTo>
                <a:lnTo>
                  <a:pt x="1325" y="798"/>
                </a:lnTo>
                <a:lnTo>
                  <a:pt x="1325" y="798"/>
                </a:lnTo>
                <a:lnTo>
                  <a:pt x="1325" y="798"/>
                </a:lnTo>
                <a:lnTo>
                  <a:pt x="1326" y="796"/>
                </a:lnTo>
                <a:lnTo>
                  <a:pt x="1327" y="796"/>
                </a:lnTo>
                <a:lnTo>
                  <a:pt x="1328" y="796"/>
                </a:lnTo>
                <a:lnTo>
                  <a:pt x="1328" y="796"/>
                </a:lnTo>
                <a:lnTo>
                  <a:pt x="1328" y="795"/>
                </a:lnTo>
                <a:lnTo>
                  <a:pt x="1329" y="795"/>
                </a:lnTo>
                <a:lnTo>
                  <a:pt x="1329" y="795"/>
                </a:lnTo>
                <a:lnTo>
                  <a:pt x="1329" y="795"/>
                </a:lnTo>
                <a:lnTo>
                  <a:pt x="1329" y="795"/>
                </a:lnTo>
                <a:lnTo>
                  <a:pt x="1329" y="795"/>
                </a:lnTo>
                <a:lnTo>
                  <a:pt x="1329" y="795"/>
                </a:lnTo>
                <a:lnTo>
                  <a:pt x="1330" y="795"/>
                </a:lnTo>
                <a:lnTo>
                  <a:pt x="1330" y="795"/>
                </a:lnTo>
                <a:lnTo>
                  <a:pt x="1330" y="794"/>
                </a:lnTo>
                <a:lnTo>
                  <a:pt x="1331" y="794"/>
                </a:lnTo>
                <a:lnTo>
                  <a:pt x="1331" y="794"/>
                </a:lnTo>
                <a:lnTo>
                  <a:pt x="1331" y="794"/>
                </a:lnTo>
                <a:lnTo>
                  <a:pt x="1331" y="794"/>
                </a:lnTo>
                <a:lnTo>
                  <a:pt x="1331" y="794"/>
                </a:lnTo>
                <a:lnTo>
                  <a:pt x="1331" y="795"/>
                </a:lnTo>
                <a:lnTo>
                  <a:pt x="1331" y="795"/>
                </a:lnTo>
                <a:lnTo>
                  <a:pt x="1332" y="795"/>
                </a:lnTo>
                <a:lnTo>
                  <a:pt x="1332" y="795"/>
                </a:lnTo>
                <a:lnTo>
                  <a:pt x="1333" y="795"/>
                </a:lnTo>
                <a:lnTo>
                  <a:pt x="1336" y="794"/>
                </a:lnTo>
                <a:lnTo>
                  <a:pt x="1336" y="793"/>
                </a:lnTo>
                <a:lnTo>
                  <a:pt x="1337" y="793"/>
                </a:lnTo>
                <a:lnTo>
                  <a:pt x="1340" y="795"/>
                </a:lnTo>
                <a:lnTo>
                  <a:pt x="1343" y="797"/>
                </a:lnTo>
                <a:lnTo>
                  <a:pt x="1346" y="797"/>
                </a:lnTo>
                <a:lnTo>
                  <a:pt x="1346" y="797"/>
                </a:lnTo>
                <a:lnTo>
                  <a:pt x="1347" y="798"/>
                </a:lnTo>
                <a:lnTo>
                  <a:pt x="1348" y="798"/>
                </a:lnTo>
                <a:lnTo>
                  <a:pt x="1348" y="798"/>
                </a:lnTo>
                <a:lnTo>
                  <a:pt x="1348" y="798"/>
                </a:lnTo>
                <a:lnTo>
                  <a:pt x="1350" y="799"/>
                </a:lnTo>
                <a:lnTo>
                  <a:pt x="1350" y="799"/>
                </a:lnTo>
                <a:lnTo>
                  <a:pt x="1351" y="800"/>
                </a:lnTo>
                <a:lnTo>
                  <a:pt x="1353" y="801"/>
                </a:lnTo>
                <a:lnTo>
                  <a:pt x="1353" y="802"/>
                </a:lnTo>
                <a:lnTo>
                  <a:pt x="1353" y="802"/>
                </a:lnTo>
                <a:lnTo>
                  <a:pt x="1353" y="802"/>
                </a:lnTo>
                <a:lnTo>
                  <a:pt x="1354" y="802"/>
                </a:lnTo>
                <a:lnTo>
                  <a:pt x="1354" y="802"/>
                </a:lnTo>
                <a:lnTo>
                  <a:pt x="1355" y="804"/>
                </a:lnTo>
                <a:lnTo>
                  <a:pt x="1355" y="804"/>
                </a:lnTo>
                <a:lnTo>
                  <a:pt x="1355" y="805"/>
                </a:lnTo>
                <a:lnTo>
                  <a:pt x="1355" y="805"/>
                </a:lnTo>
                <a:lnTo>
                  <a:pt x="1356" y="806"/>
                </a:lnTo>
                <a:lnTo>
                  <a:pt x="1357" y="807"/>
                </a:lnTo>
                <a:lnTo>
                  <a:pt x="1358" y="807"/>
                </a:lnTo>
                <a:lnTo>
                  <a:pt x="1358" y="807"/>
                </a:lnTo>
                <a:lnTo>
                  <a:pt x="1359" y="807"/>
                </a:lnTo>
                <a:lnTo>
                  <a:pt x="1360" y="807"/>
                </a:lnTo>
                <a:lnTo>
                  <a:pt x="1360" y="807"/>
                </a:lnTo>
                <a:lnTo>
                  <a:pt x="1361" y="807"/>
                </a:lnTo>
                <a:lnTo>
                  <a:pt x="1362" y="808"/>
                </a:lnTo>
                <a:lnTo>
                  <a:pt x="1362" y="808"/>
                </a:lnTo>
                <a:lnTo>
                  <a:pt x="1362" y="809"/>
                </a:lnTo>
                <a:lnTo>
                  <a:pt x="1362" y="810"/>
                </a:lnTo>
                <a:lnTo>
                  <a:pt x="1362" y="811"/>
                </a:lnTo>
                <a:lnTo>
                  <a:pt x="1362" y="812"/>
                </a:lnTo>
                <a:lnTo>
                  <a:pt x="1362" y="812"/>
                </a:lnTo>
                <a:lnTo>
                  <a:pt x="1362" y="812"/>
                </a:lnTo>
                <a:lnTo>
                  <a:pt x="1362" y="813"/>
                </a:lnTo>
                <a:lnTo>
                  <a:pt x="1362" y="813"/>
                </a:lnTo>
                <a:lnTo>
                  <a:pt x="1363" y="814"/>
                </a:lnTo>
                <a:lnTo>
                  <a:pt x="1364" y="814"/>
                </a:lnTo>
                <a:lnTo>
                  <a:pt x="1365" y="814"/>
                </a:lnTo>
                <a:lnTo>
                  <a:pt x="1367" y="816"/>
                </a:lnTo>
                <a:lnTo>
                  <a:pt x="1367" y="817"/>
                </a:lnTo>
                <a:lnTo>
                  <a:pt x="1368" y="816"/>
                </a:lnTo>
                <a:lnTo>
                  <a:pt x="1369" y="817"/>
                </a:lnTo>
                <a:lnTo>
                  <a:pt x="1370" y="817"/>
                </a:lnTo>
                <a:lnTo>
                  <a:pt x="1371" y="819"/>
                </a:lnTo>
                <a:lnTo>
                  <a:pt x="1372" y="819"/>
                </a:lnTo>
                <a:lnTo>
                  <a:pt x="1372" y="819"/>
                </a:lnTo>
                <a:lnTo>
                  <a:pt x="1372" y="821"/>
                </a:lnTo>
                <a:lnTo>
                  <a:pt x="1372" y="821"/>
                </a:lnTo>
                <a:lnTo>
                  <a:pt x="1372" y="822"/>
                </a:lnTo>
                <a:lnTo>
                  <a:pt x="1373" y="822"/>
                </a:lnTo>
                <a:lnTo>
                  <a:pt x="1374" y="822"/>
                </a:lnTo>
                <a:lnTo>
                  <a:pt x="1374" y="822"/>
                </a:lnTo>
                <a:lnTo>
                  <a:pt x="1374" y="822"/>
                </a:lnTo>
                <a:lnTo>
                  <a:pt x="1375" y="822"/>
                </a:lnTo>
                <a:lnTo>
                  <a:pt x="1376" y="823"/>
                </a:lnTo>
                <a:lnTo>
                  <a:pt x="1376" y="823"/>
                </a:lnTo>
                <a:lnTo>
                  <a:pt x="1377" y="824"/>
                </a:lnTo>
                <a:lnTo>
                  <a:pt x="1376" y="824"/>
                </a:lnTo>
                <a:lnTo>
                  <a:pt x="1376" y="824"/>
                </a:lnTo>
                <a:lnTo>
                  <a:pt x="1377" y="824"/>
                </a:lnTo>
                <a:lnTo>
                  <a:pt x="1377" y="824"/>
                </a:lnTo>
                <a:lnTo>
                  <a:pt x="1377" y="824"/>
                </a:lnTo>
                <a:lnTo>
                  <a:pt x="1377" y="825"/>
                </a:lnTo>
                <a:lnTo>
                  <a:pt x="1377" y="826"/>
                </a:lnTo>
                <a:lnTo>
                  <a:pt x="1378" y="826"/>
                </a:lnTo>
                <a:lnTo>
                  <a:pt x="1379" y="826"/>
                </a:lnTo>
                <a:lnTo>
                  <a:pt x="1379" y="826"/>
                </a:lnTo>
                <a:lnTo>
                  <a:pt x="1379" y="825"/>
                </a:lnTo>
                <a:lnTo>
                  <a:pt x="1380" y="825"/>
                </a:lnTo>
                <a:lnTo>
                  <a:pt x="1381" y="825"/>
                </a:lnTo>
                <a:lnTo>
                  <a:pt x="1382" y="824"/>
                </a:lnTo>
                <a:lnTo>
                  <a:pt x="1382" y="825"/>
                </a:lnTo>
                <a:lnTo>
                  <a:pt x="1383" y="825"/>
                </a:lnTo>
                <a:lnTo>
                  <a:pt x="1384" y="825"/>
                </a:lnTo>
                <a:lnTo>
                  <a:pt x="1384" y="824"/>
                </a:lnTo>
                <a:lnTo>
                  <a:pt x="1384" y="824"/>
                </a:lnTo>
                <a:lnTo>
                  <a:pt x="1385" y="825"/>
                </a:lnTo>
                <a:lnTo>
                  <a:pt x="1385" y="825"/>
                </a:lnTo>
                <a:lnTo>
                  <a:pt x="1385" y="825"/>
                </a:lnTo>
                <a:lnTo>
                  <a:pt x="1386" y="824"/>
                </a:lnTo>
                <a:lnTo>
                  <a:pt x="1386" y="825"/>
                </a:lnTo>
                <a:lnTo>
                  <a:pt x="1386" y="826"/>
                </a:lnTo>
                <a:lnTo>
                  <a:pt x="1386" y="826"/>
                </a:lnTo>
                <a:lnTo>
                  <a:pt x="1387" y="826"/>
                </a:lnTo>
                <a:lnTo>
                  <a:pt x="1386" y="827"/>
                </a:lnTo>
                <a:lnTo>
                  <a:pt x="1387" y="828"/>
                </a:lnTo>
                <a:lnTo>
                  <a:pt x="1389" y="829"/>
                </a:lnTo>
                <a:lnTo>
                  <a:pt x="1389" y="829"/>
                </a:lnTo>
                <a:lnTo>
                  <a:pt x="1389" y="830"/>
                </a:lnTo>
                <a:lnTo>
                  <a:pt x="1389" y="831"/>
                </a:lnTo>
                <a:lnTo>
                  <a:pt x="1389" y="831"/>
                </a:lnTo>
                <a:lnTo>
                  <a:pt x="1389" y="831"/>
                </a:lnTo>
                <a:lnTo>
                  <a:pt x="1389" y="831"/>
                </a:lnTo>
                <a:lnTo>
                  <a:pt x="1390" y="831"/>
                </a:lnTo>
                <a:lnTo>
                  <a:pt x="1390" y="832"/>
                </a:lnTo>
                <a:lnTo>
                  <a:pt x="1390" y="833"/>
                </a:lnTo>
                <a:lnTo>
                  <a:pt x="1392" y="834"/>
                </a:lnTo>
                <a:lnTo>
                  <a:pt x="1392" y="835"/>
                </a:lnTo>
                <a:lnTo>
                  <a:pt x="1392" y="835"/>
                </a:lnTo>
                <a:lnTo>
                  <a:pt x="1393" y="835"/>
                </a:lnTo>
                <a:lnTo>
                  <a:pt x="1394" y="835"/>
                </a:lnTo>
                <a:lnTo>
                  <a:pt x="1394" y="835"/>
                </a:lnTo>
                <a:lnTo>
                  <a:pt x="1394" y="836"/>
                </a:lnTo>
                <a:lnTo>
                  <a:pt x="1394" y="838"/>
                </a:lnTo>
                <a:lnTo>
                  <a:pt x="1394" y="838"/>
                </a:lnTo>
                <a:lnTo>
                  <a:pt x="1395" y="839"/>
                </a:lnTo>
                <a:lnTo>
                  <a:pt x="1394" y="838"/>
                </a:lnTo>
                <a:lnTo>
                  <a:pt x="1393" y="838"/>
                </a:lnTo>
                <a:lnTo>
                  <a:pt x="1393" y="839"/>
                </a:lnTo>
                <a:lnTo>
                  <a:pt x="1393" y="839"/>
                </a:lnTo>
                <a:lnTo>
                  <a:pt x="1394" y="840"/>
                </a:lnTo>
                <a:lnTo>
                  <a:pt x="1394" y="841"/>
                </a:lnTo>
                <a:lnTo>
                  <a:pt x="1394" y="841"/>
                </a:lnTo>
                <a:lnTo>
                  <a:pt x="1394" y="841"/>
                </a:lnTo>
                <a:lnTo>
                  <a:pt x="1394" y="841"/>
                </a:lnTo>
                <a:lnTo>
                  <a:pt x="1395" y="841"/>
                </a:lnTo>
                <a:lnTo>
                  <a:pt x="1395" y="843"/>
                </a:lnTo>
                <a:lnTo>
                  <a:pt x="1395" y="843"/>
                </a:lnTo>
                <a:lnTo>
                  <a:pt x="1395" y="843"/>
                </a:lnTo>
                <a:lnTo>
                  <a:pt x="1395" y="843"/>
                </a:lnTo>
                <a:lnTo>
                  <a:pt x="1395" y="843"/>
                </a:lnTo>
                <a:lnTo>
                  <a:pt x="1395" y="844"/>
                </a:lnTo>
                <a:lnTo>
                  <a:pt x="1395" y="844"/>
                </a:lnTo>
                <a:lnTo>
                  <a:pt x="1395" y="845"/>
                </a:lnTo>
                <a:lnTo>
                  <a:pt x="1395" y="845"/>
                </a:lnTo>
                <a:lnTo>
                  <a:pt x="1395" y="846"/>
                </a:lnTo>
                <a:lnTo>
                  <a:pt x="1396" y="849"/>
                </a:lnTo>
                <a:lnTo>
                  <a:pt x="1395" y="850"/>
                </a:lnTo>
                <a:lnTo>
                  <a:pt x="1395" y="851"/>
                </a:lnTo>
                <a:lnTo>
                  <a:pt x="1396" y="853"/>
                </a:lnTo>
                <a:lnTo>
                  <a:pt x="1395" y="855"/>
                </a:lnTo>
                <a:lnTo>
                  <a:pt x="1395" y="855"/>
                </a:lnTo>
                <a:lnTo>
                  <a:pt x="1395" y="855"/>
                </a:lnTo>
                <a:lnTo>
                  <a:pt x="1395" y="856"/>
                </a:lnTo>
                <a:lnTo>
                  <a:pt x="1394" y="860"/>
                </a:lnTo>
                <a:lnTo>
                  <a:pt x="1394" y="860"/>
                </a:lnTo>
                <a:lnTo>
                  <a:pt x="1394" y="859"/>
                </a:lnTo>
                <a:lnTo>
                  <a:pt x="1394" y="859"/>
                </a:lnTo>
                <a:lnTo>
                  <a:pt x="1395" y="860"/>
                </a:lnTo>
                <a:lnTo>
                  <a:pt x="1394" y="860"/>
                </a:lnTo>
                <a:lnTo>
                  <a:pt x="1394" y="862"/>
                </a:lnTo>
                <a:lnTo>
                  <a:pt x="1394" y="863"/>
                </a:lnTo>
                <a:lnTo>
                  <a:pt x="1394" y="863"/>
                </a:lnTo>
                <a:lnTo>
                  <a:pt x="1394" y="864"/>
                </a:lnTo>
                <a:lnTo>
                  <a:pt x="1393" y="864"/>
                </a:lnTo>
                <a:lnTo>
                  <a:pt x="1393" y="865"/>
                </a:lnTo>
                <a:lnTo>
                  <a:pt x="1393" y="865"/>
                </a:lnTo>
                <a:lnTo>
                  <a:pt x="1393" y="865"/>
                </a:lnTo>
                <a:lnTo>
                  <a:pt x="1394" y="867"/>
                </a:lnTo>
                <a:lnTo>
                  <a:pt x="1394" y="867"/>
                </a:lnTo>
                <a:lnTo>
                  <a:pt x="1394" y="867"/>
                </a:lnTo>
                <a:lnTo>
                  <a:pt x="1394" y="868"/>
                </a:lnTo>
                <a:lnTo>
                  <a:pt x="1394" y="869"/>
                </a:lnTo>
                <a:lnTo>
                  <a:pt x="1394" y="870"/>
                </a:lnTo>
                <a:lnTo>
                  <a:pt x="1394" y="874"/>
                </a:lnTo>
                <a:lnTo>
                  <a:pt x="1393" y="877"/>
                </a:lnTo>
                <a:lnTo>
                  <a:pt x="1393" y="877"/>
                </a:lnTo>
                <a:lnTo>
                  <a:pt x="1393" y="876"/>
                </a:lnTo>
                <a:lnTo>
                  <a:pt x="1393" y="875"/>
                </a:lnTo>
                <a:lnTo>
                  <a:pt x="1393" y="875"/>
                </a:lnTo>
                <a:lnTo>
                  <a:pt x="1393" y="875"/>
                </a:lnTo>
                <a:lnTo>
                  <a:pt x="1393" y="875"/>
                </a:lnTo>
                <a:lnTo>
                  <a:pt x="1392" y="876"/>
                </a:lnTo>
                <a:lnTo>
                  <a:pt x="1392" y="877"/>
                </a:lnTo>
                <a:lnTo>
                  <a:pt x="1392" y="878"/>
                </a:lnTo>
                <a:lnTo>
                  <a:pt x="1393" y="879"/>
                </a:lnTo>
                <a:lnTo>
                  <a:pt x="1393" y="879"/>
                </a:lnTo>
                <a:lnTo>
                  <a:pt x="1394" y="880"/>
                </a:lnTo>
                <a:lnTo>
                  <a:pt x="1396" y="882"/>
                </a:lnTo>
                <a:lnTo>
                  <a:pt x="1397" y="884"/>
                </a:lnTo>
                <a:lnTo>
                  <a:pt x="1397" y="884"/>
                </a:lnTo>
                <a:lnTo>
                  <a:pt x="1398" y="885"/>
                </a:lnTo>
                <a:lnTo>
                  <a:pt x="1398" y="886"/>
                </a:lnTo>
                <a:lnTo>
                  <a:pt x="1398" y="886"/>
                </a:lnTo>
                <a:lnTo>
                  <a:pt x="1398" y="885"/>
                </a:lnTo>
                <a:lnTo>
                  <a:pt x="1398" y="884"/>
                </a:lnTo>
                <a:lnTo>
                  <a:pt x="1398" y="883"/>
                </a:lnTo>
                <a:lnTo>
                  <a:pt x="1397" y="882"/>
                </a:lnTo>
                <a:lnTo>
                  <a:pt x="1394" y="880"/>
                </a:lnTo>
                <a:lnTo>
                  <a:pt x="1394" y="879"/>
                </a:lnTo>
                <a:lnTo>
                  <a:pt x="1394" y="879"/>
                </a:lnTo>
                <a:lnTo>
                  <a:pt x="1395" y="879"/>
                </a:lnTo>
                <a:lnTo>
                  <a:pt x="1396" y="881"/>
                </a:lnTo>
                <a:lnTo>
                  <a:pt x="1397" y="882"/>
                </a:lnTo>
                <a:lnTo>
                  <a:pt x="1398" y="882"/>
                </a:lnTo>
                <a:lnTo>
                  <a:pt x="1398" y="882"/>
                </a:lnTo>
                <a:lnTo>
                  <a:pt x="1399" y="882"/>
                </a:lnTo>
                <a:lnTo>
                  <a:pt x="1399" y="882"/>
                </a:lnTo>
                <a:lnTo>
                  <a:pt x="1399" y="884"/>
                </a:lnTo>
                <a:lnTo>
                  <a:pt x="1400" y="884"/>
                </a:lnTo>
                <a:lnTo>
                  <a:pt x="1400" y="884"/>
                </a:lnTo>
                <a:lnTo>
                  <a:pt x="1400" y="884"/>
                </a:lnTo>
                <a:lnTo>
                  <a:pt x="1401" y="884"/>
                </a:lnTo>
                <a:lnTo>
                  <a:pt x="1401" y="884"/>
                </a:lnTo>
                <a:lnTo>
                  <a:pt x="1401" y="883"/>
                </a:lnTo>
                <a:lnTo>
                  <a:pt x="1401" y="882"/>
                </a:lnTo>
                <a:lnTo>
                  <a:pt x="1401" y="882"/>
                </a:lnTo>
                <a:lnTo>
                  <a:pt x="1401" y="880"/>
                </a:lnTo>
                <a:lnTo>
                  <a:pt x="1401" y="880"/>
                </a:lnTo>
                <a:lnTo>
                  <a:pt x="1401" y="879"/>
                </a:lnTo>
                <a:lnTo>
                  <a:pt x="1402" y="879"/>
                </a:lnTo>
                <a:lnTo>
                  <a:pt x="1402" y="879"/>
                </a:lnTo>
                <a:lnTo>
                  <a:pt x="1402" y="878"/>
                </a:lnTo>
                <a:lnTo>
                  <a:pt x="1402" y="877"/>
                </a:lnTo>
                <a:lnTo>
                  <a:pt x="1401" y="877"/>
                </a:lnTo>
                <a:lnTo>
                  <a:pt x="1403" y="876"/>
                </a:lnTo>
                <a:lnTo>
                  <a:pt x="1403" y="875"/>
                </a:lnTo>
                <a:lnTo>
                  <a:pt x="1401" y="876"/>
                </a:lnTo>
                <a:lnTo>
                  <a:pt x="1400" y="876"/>
                </a:lnTo>
                <a:lnTo>
                  <a:pt x="1398" y="875"/>
                </a:lnTo>
                <a:lnTo>
                  <a:pt x="1397" y="875"/>
                </a:lnTo>
                <a:lnTo>
                  <a:pt x="1397" y="874"/>
                </a:lnTo>
                <a:lnTo>
                  <a:pt x="1399" y="873"/>
                </a:lnTo>
                <a:lnTo>
                  <a:pt x="1399" y="872"/>
                </a:lnTo>
                <a:lnTo>
                  <a:pt x="1398" y="873"/>
                </a:lnTo>
                <a:lnTo>
                  <a:pt x="1398" y="873"/>
                </a:lnTo>
                <a:lnTo>
                  <a:pt x="1398" y="872"/>
                </a:lnTo>
                <a:lnTo>
                  <a:pt x="1398" y="872"/>
                </a:lnTo>
                <a:lnTo>
                  <a:pt x="1398" y="872"/>
                </a:lnTo>
                <a:lnTo>
                  <a:pt x="1398" y="872"/>
                </a:lnTo>
                <a:lnTo>
                  <a:pt x="1398" y="871"/>
                </a:lnTo>
                <a:lnTo>
                  <a:pt x="1398" y="871"/>
                </a:lnTo>
                <a:lnTo>
                  <a:pt x="1397" y="870"/>
                </a:lnTo>
                <a:lnTo>
                  <a:pt x="1397" y="870"/>
                </a:lnTo>
                <a:lnTo>
                  <a:pt x="1399" y="871"/>
                </a:lnTo>
                <a:lnTo>
                  <a:pt x="1399" y="871"/>
                </a:lnTo>
                <a:lnTo>
                  <a:pt x="1399" y="871"/>
                </a:lnTo>
                <a:lnTo>
                  <a:pt x="1399" y="871"/>
                </a:lnTo>
                <a:lnTo>
                  <a:pt x="1399" y="871"/>
                </a:lnTo>
                <a:lnTo>
                  <a:pt x="1400" y="872"/>
                </a:lnTo>
                <a:lnTo>
                  <a:pt x="1401" y="872"/>
                </a:lnTo>
                <a:lnTo>
                  <a:pt x="1401" y="872"/>
                </a:lnTo>
                <a:lnTo>
                  <a:pt x="1401" y="872"/>
                </a:lnTo>
                <a:lnTo>
                  <a:pt x="1401" y="873"/>
                </a:lnTo>
                <a:lnTo>
                  <a:pt x="1401" y="872"/>
                </a:lnTo>
                <a:lnTo>
                  <a:pt x="1403" y="872"/>
                </a:lnTo>
                <a:lnTo>
                  <a:pt x="1403" y="873"/>
                </a:lnTo>
                <a:lnTo>
                  <a:pt x="1403" y="874"/>
                </a:lnTo>
                <a:lnTo>
                  <a:pt x="1403" y="876"/>
                </a:lnTo>
                <a:lnTo>
                  <a:pt x="1404" y="877"/>
                </a:lnTo>
                <a:lnTo>
                  <a:pt x="1405" y="878"/>
                </a:lnTo>
                <a:lnTo>
                  <a:pt x="1405" y="878"/>
                </a:lnTo>
                <a:lnTo>
                  <a:pt x="1406" y="877"/>
                </a:lnTo>
                <a:lnTo>
                  <a:pt x="1406" y="877"/>
                </a:lnTo>
                <a:lnTo>
                  <a:pt x="1406" y="877"/>
                </a:lnTo>
                <a:lnTo>
                  <a:pt x="1406" y="877"/>
                </a:lnTo>
                <a:lnTo>
                  <a:pt x="1406" y="875"/>
                </a:lnTo>
                <a:lnTo>
                  <a:pt x="1406" y="874"/>
                </a:lnTo>
                <a:lnTo>
                  <a:pt x="1406" y="874"/>
                </a:lnTo>
                <a:lnTo>
                  <a:pt x="1406" y="873"/>
                </a:lnTo>
                <a:lnTo>
                  <a:pt x="1407" y="873"/>
                </a:lnTo>
                <a:lnTo>
                  <a:pt x="1408" y="873"/>
                </a:lnTo>
                <a:lnTo>
                  <a:pt x="1408" y="875"/>
                </a:lnTo>
                <a:lnTo>
                  <a:pt x="1409" y="877"/>
                </a:lnTo>
                <a:lnTo>
                  <a:pt x="1410" y="877"/>
                </a:lnTo>
                <a:lnTo>
                  <a:pt x="1409" y="878"/>
                </a:lnTo>
                <a:lnTo>
                  <a:pt x="1408" y="879"/>
                </a:lnTo>
                <a:lnTo>
                  <a:pt x="1408" y="880"/>
                </a:lnTo>
                <a:lnTo>
                  <a:pt x="1407" y="881"/>
                </a:lnTo>
                <a:lnTo>
                  <a:pt x="1407" y="882"/>
                </a:lnTo>
                <a:lnTo>
                  <a:pt x="1407" y="882"/>
                </a:lnTo>
                <a:lnTo>
                  <a:pt x="1406" y="883"/>
                </a:lnTo>
                <a:lnTo>
                  <a:pt x="1406" y="883"/>
                </a:lnTo>
                <a:lnTo>
                  <a:pt x="1406" y="883"/>
                </a:lnTo>
                <a:lnTo>
                  <a:pt x="1406" y="884"/>
                </a:lnTo>
                <a:lnTo>
                  <a:pt x="1406" y="884"/>
                </a:lnTo>
                <a:lnTo>
                  <a:pt x="1405" y="885"/>
                </a:lnTo>
                <a:lnTo>
                  <a:pt x="1405" y="886"/>
                </a:lnTo>
                <a:lnTo>
                  <a:pt x="1405" y="887"/>
                </a:lnTo>
                <a:lnTo>
                  <a:pt x="1404" y="887"/>
                </a:lnTo>
                <a:lnTo>
                  <a:pt x="1403" y="888"/>
                </a:lnTo>
                <a:lnTo>
                  <a:pt x="1404" y="889"/>
                </a:lnTo>
                <a:lnTo>
                  <a:pt x="1404" y="889"/>
                </a:lnTo>
                <a:lnTo>
                  <a:pt x="1403" y="889"/>
                </a:lnTo>
                <a:lnTo>
                  <a:pt x="1404" y="889"/>
                </a:lnTo>
                <a:lnTo>
                  <a:pt x="1405" y="889"/>
                </a:lnTo>
                <a:lnTo>
                  <a:pt x="1404" y="889"/>
                </a:lnTo>
                <a:lnTo>
                  <a:pt x="1404" y="890"/>
                </a:lnTo>
                <a:lnTo>
                  <a:pt x="1403" y="890"/>
                </a:lnTo>
                <a:lnTo>
                  <a:pt x="1403" y="891"/>
                </a:lnTo>
                <a:lnTo>
                  <a:pt x="1403" y="891"/>
                </a:lnTo>
                <a:lnTo>
                  <a:pt x="1403" y="891"/>
                </a:lnTo>
                <a:lnTo>
                  <a:pt x="1404" y="891"/>
                </a:lnTo>
                <a:lnTo>
                  <a:pt x="1404" y="891"/>
                </a:lnTo>
                <a:lnTo>
                  <a:pt x="1403" y="891"/>
                </a:lnTo>
                <a:lnTo>
                  <a:pt x="1403" y="891"/>
                </a:lnTo>
                <a:lnTo>
                  <a:pt x="1401" y="891"/>
                </a:lnTo>
                <a:lnTo>
                  <a:pt x="1401" y="891"/>
                </a:lnTo>
                <a:lnTo>
                  <a:pt x="1401" y="892"/>
                </a:lnTo>
                <a:lnTo>
                  <a:pt x="1402" y="892"/>
                </a:lnTo>
                <a:lnTo>
                  <a:pt x="1402" y="892"/>
                </a:lnTo>
                <a:lnTo>
                  <a:pt x="1402" y="892"/>
                </a:lnTo>
                <a:lnTo>
                  <a:pt x="1403" y="891"/>
                </a:lnTo>
                <a:lnTo>
                  <a:pt x="1403" y="892"/>
                </a:lnTo>
                <a:lnTo>
                  <a:pt x="1403" y="893"/>
                </a:lnTo>
                <a:lnTo>
                  <a:pt x="1402" y="893"/>
                </a:lnTo>
                <a:lnTo>
                  <a:pt x="1402" y="894"/>
                </a:lnTo>
                <a:lnTo>
                  <a:pt x="1402" y="893"/>
                </a:lnTo>
                <a:lnTo>
                  <a:pt x="1401" y="893"/>
                </a:lnTo>
                <a:lnTo>
                  <a:pt x="1400" y="892"/>
                </a:lnTo>
                <a:lnTo>
                  <a:pt x="1400" y="892"/>
                </a:lnTo>
                <a:lnTo>
                  <a:pt x="1399" y="891"/>
                </a:lnTo>
                <a:lnTo>
                  <a:pt x="1399" y="891"/>
                </a:lnTo>
                <a:lnTo>
                  <a:pt x="1399" y="891"/>
                </a:lnTo>
                <a:lnTo>
                  <a:pt x="1400" y="894"/>
                </a:lnTo>
                <a:lnTo>
                  <a:pt x="1401" y="894"/>
                </a:lnTo>
                <a:lnTo>
                  <a:pt x="1401" y="894"/>
                </a:lnTo>
                <a:lnTo>
                  <a:pt x="1403" y="894"/>
                </a:lnTo>
                <a:lnTo>
                  <a:pt x="1404" y="895"/>
                </a:lnTo>
                <a:lnTo>
                  <a:pt x="1405" y="895"/>
                </a:lnTo>
                <a:lnTo>
                  <a:pt x="1406" y="896"/>
                </a:lnTo>
                <a:lnTo>
                  <a:pt x="1406" y="897"/>
                </a:lnTo>
                <a:lnTo>
                  <a:pt x="1408" y="899"/>
                </a:lnTo>
                <a:lnTo>
                  <a:pt x="1408" y="900"/>
                </a:lnTo>
                <a:lnTo>
                  <a:pt x="1407" y="900"/>
                </a:lnTo>
                <a:lnTo>
                  <a:pt x="1407" y="900"/>
                </a:lnTo>
                <a:lnTo>
                  <a:pt x="1407" y="899"/>
                </a:lnTo>
                <a:lnTo>
                  <a:pt x="1407" y="899"/>
                </a:lnTo>
                <a:lnTo>
                  <a:pt x="1407" y="899"/>
                </a:lnTo>
                <a:lnTo>
                  <a:pt x="1407" y="900"/>
                </a:lnTo>
                <a:lnTo>
                  <a:pt x="1408" y="901"/>
                </a:lnTo>
                <a:lnTo>
                  <a:pt x="1408" y="901"/>
                </a:lnTo>
                <a:lnTo>
                  <a:pt x="1408" y="903"/>
                </a:lnTo>
                <a:lnTo>
                  <a:pt x="1409" y="903"/>
                </a:lnTo>
                <a:lnTo>
                  <a:pt x="1409" y="902"/>
                </a:lnTo>
                <a:lnTo>
                  <a:pt x="1409" y="902"/>
                </a:lnTo>
                <a:lnTo>
                  <a:pt x="1410" y="903"/>
                </a:lnTo>
                <a:lnTo>
                  <a:pt x="1410" y="903"/>
                </a:lnTo>
                <a:lnTo>
                  <a:pt x="1410" y="903"/>
                </a:lnTo>
                <a:lnTo>
                  <a:pt x="1410" y="903"/>
                </a:lnTo>
                <a:lnTo>
                  <a:pt x="1410" y="903"/>
                </a:lnTo>
                <a:lnTo>
                  <a:pt x="1409" y="903"/>
                </a:lnTo>
                <a:lnTo>
                  <a:pt x="1410" y="903"/>
                </a:lnTo>
                <a:lnTo>
                  <a:pt x="1410" y="906"/>
                </a:lnTo>
                <a:lnTo>
                  <a:pt x="1411" y="907"/>
                </a:lnTo>
                <a:lnTo>
                  <a:pt x="1415" y="913"/>
                </a:lnTo>
                <a:lnTo>
                  <a:pt x="1416" y="913"/>
                </a:lnTo>
                <a:lnTo>
                  <a:pt x="1416" y="913"/>
                </a:lnTo>
                <a:lnTo>
                  <a:pt x="1416" y="914"/>
                </a:lnTo>
                <a:lnTo>
                  <a:pt x="1417" y="914"/>
                </a:lnTo>
                <a:lnTo>
                  <a:pt x="1417" y="913"/>
                </a:lnTo>
                <a:lnTo>
                  <a:pt x="1416" y="913"/>
                </a:lnTo>
                <a:lnTo>
                  <a:pt x="1416" y="912"/>
                </a:lnTo>
                <a:lnTo>
                  <a:pt x="1417" y="913"/>
                </a:lnTo>
                <a:lnTo>
                  <a:pt x="1418" y="916"/>
                </a:lnTo>
                <a:lnTo>
                  <a:pt x="1420" y="917"/>
                </a:lnTo>
                <a:lnTo>
                  <a:pt x="1420" y="917"/>
                </a:lnTo>
                <a:lnTo>
                  <a:pt x="1420" y="917"/>
                </a:lnTo>
                <a:lnTo>
                  <a:pt x="1421" y="917"/>
                </a:lnTo>
                <a:lnTo>
                  <a:pt x="1421" y="917"/>
                </a:lnTo>
                <a:lnTo>
                  <a:pt x="1422" y="917"/>
                </a:lnTo>
                <a:lnTo>
                  <a:pt x="1422" y="917"/>
                </a:lnTo>
                <a:lnTo>
                  <a:pt x="1422" y="917"/>
                </a:lnTo>
                <a:lnTo>
                  <a:pt x="1422" y="917"/>
                </a:lnTo>
                <a:lnTo>
                  <a:pt x="1422" y="917"/>
                </a:lnTo>
                <a:lnTo>
                  <a:pt x="1422" y="917"/>
                </a:lnTo>
                <a:lnTo>
                  <a:pt x="1422" y="917"/>
                </a:lnTo>
                <a:lnTo>
                  <a:pt x="1423" y="917"/>
                </a:lnTo>
                <a:lnTo>
                  <a:pt x="1423" y="918"/>
                </a:lnTo>
                <a:lnTo>
                  <a:pt x="1423" y="917"/>
                </a:lnTo>
                <a:lnTo>
                  <a:pt x="1423" y="917"/>
                </a:lnTo>
                <a:lnTo>
                  <a:pt x="1424" y="916"/>
                </a:lnTo>
                <a:lnTo>
                  <a:pt x="1424" y="916"/>
                </a:lnTo>
                <a:lnTo>
                  <a:pt x="1424" y="917"/>
                </a:lnTo>
                <a:lnTo>
                  <a:pt x="1425" y="918"/>
                </a:lnTo>
                <a:lnTo>
                  <a:pt x="1425" y="918"/>
                </a:lnTo>
                <a:lnTo>
                  <a:pt x="1425" y="917"/>
                </a:lnTo>
                <a:lnTo>
                  <a:pt x="1425" y="916"/>
                </a:lnTo>
                <a:lnTo>
                  <a:pt x="1424" y="915"/>
                </a:lnTo>
                <a:lnTo>
                  <a:pt x="1423" y="913"/>
                </a:lnTo>
                <a:lnTo>
                  <a:pt x="1423" y="913"/>
                </a:lnTo>
                <a:lnTo>
                  <a:pt x="1422" y="913"/>
                </a:lnTo>
                <a:lnTo>
                  <a:pt x="1422" y="911"/>
                </a:lnTo>
                <a:lnTo>
                  <a:pt x="1422" y="911"/>
                </a:lnTo>
                <a:lnTo>
                  <a:pt x="1421" y="911"/>
                </a:lnTo>
                <a:lnTo>
                  <a:pt x="1421" y="911"/>
                </a:lnTo>
                <a:lnTo>
                  <a:pt x="1420" y="910"/>
                </a:lnTo>
                <a:lnTo>
                  <a:pt x="1419" y="909"/>
                </a:lnTo>
                <a:lnTo>
                  <a:pt x="1419" y="909"/>
                </a:lnTo>
                <a:lnTo>
                  <a:pt x="1420" y="909"/>
                </a:lnTo>
                <a:lnTo>
                  <a:pt x="1420" y="910"/>
                </a:lnTo>
                <a:lnTo>
                  <a:pt x="1421" y="911"/>
                </a:lnTo>
                <a:lnTo>
                  <a:pt x="1422" y="911"/>
                </a:lnTo>
                <a:lnTo>
                  <a:pt x="1422" y="911"/>
                </a:lnTo>
                <a:lnTo>
                  <a:pt x="1422" y="911"/>
                </a:lnTo>
                <a:lnTo>
                  <a:pt x="1422" y="911"/>
                </a:lnTo>
                <a:lnTo>
                  <a:pt x="1423" y="912"/>
                </a:lnTo>
                <a:lnTo>
                  <a:pt x="1424" y="912"/>
                </a:lnTo>
                <a:lnTo>
                  <a:pt x="1424" y="912"/>
                </a:lnTo>
                <a:lnTo>
                  <a:pt x="1424" y="911"/>
                </a:lnTo>
                <a:lnTo>
                  <a:pt x="1425" y="911"/>
                </a:lnTo>
                <a:lnTo>
                  <a:pt x="1425" y="911"/>
                </a:lnTo>
                <a:lnTo>
                  <a:pt x="1425" y="911"/>
                </a:lnTo>
                <a:lnTo>
                  <a:pt x="1426" y="911"/>
                </a:lnTo>
                <a:lnTo>
                  <a:pt x="1427" y="911"/>
                </a:lnTo>
                <a:lnTo>
                  <a:pt x="1427" y="910"/>
                </a:lnTo>
                <a:lnTo>
                  <a:pt x="1429" y="909"/>
                </a:lnTo>
                <a:lnTo>
                  <a:pt x="1430" y="908"/>
                </a:lnTo>
                <a:lnTo>
                  <a:pt x="1430" y="908"/>
                </a:lnTo>
                <a:lnTo>
                  <a:pt x="1430" y="909"/>
                </a:lnTo>
                <a:lnTo>
                  <a:pt x="1430" y="910"/>
                </a:lnTo>
                <a:lnTo>
                  <a:pt x="1429" y="910"/>
                </a:lnTo>
                <a:lnTo>
                  <a:pt x="1428" y="911"/>
                </a:lnTo>
                <a:lnTo>
                  <a:pt x="1427" y="912"/>
                </a:lnTo>
                <a:lnTo>
                  <a:pt x="1426" y="913"/>
                </a:lnTo>
                <a:lnTo>
                  <a:pt x="1426" y="913"/>
                </a:lnTo>
                <a:lnTo>
                  <a:pt x="1427" y="913"/>
                </a:lnTo>
                <a:lnTo>
                  <a:pt x="1427" y="913"/>
                </a:lnTo>
                <a:lnTo>
                  <a:pt x="1428" y="914"/>
                </a:lnTo>
                <a:lnTo>
                  <a:pt x="1428" y="915"/>
                </a:lnTo>
                <a:lnTo>
                  <a:pt x="1428" y="916"/>
                </a:lnTo>
                <a:lnTo>
                  <a:pt x="1428" y="920"/>
                </a:lnTo>
                <a:lnTo>
                  <a:pt x="1428" y="922"/>
                </a:lnTo>
                <a:lnTo>
                  <a:pt x="1428" y="922"/>
                </a:lnTo>
                <a:lnTo>
                  <a:pt x="1430" y="923"/>
                </a:lnTo>
                <a:lnTo>
                  <a:pt x="1430" y="924"/>
                </a:lnTo>
                <a:lnTo>
                  <a:pt x="1430" y="925"/>
                </a:lnTo>
                <a:lnTo>
                  <a:pt x="1430" y="926"/>
                </a:lnTo>
                <a:lnTo>
                  <a:pt x="1430" y="926"/>
                </a:lnTo>
                <a:lnTo>
                  <a:pt x="1430" y="927"/>
                </a:lnTo>
                <a:lnTo>
                  <a:pt x="1431" y="928"/>
                </a:lnTo>
                <a:lnTo>
                  <a:pt x="1431" y="928"/>
                </a:lnTo>
                <a:lnTo>
                  <a:pt x="1432" y="927"/>
                </a:lnTo>
                <a:lnTo>
                  <a:pt x="1432" y="927"/>
                </a:lnTo>
                <a:lnTo>
                  <a:pt x="1432" y="928"/>
                </a:lnTo>
                <a:lnTo>
                  <a:pt x="1432" y="927"/>
                </a:lnTo>
                <a:lnTo>
                  <a:pt x="1434" y="927"/>
                </a:lnTo>
                <a:lnTo>
                  <a:pt x="1434" y="926"/>
                </a:lnTo>
                <a:lnTo>
                  <a:pt x="1434" y="926"/>
                </a:lnTo>
                <a:lnTo>
                  <a:pt x="1434" y="923"/>
                </a:lnTo>
                <a:lnTo>
                  <a:pt x="1434" y="922"/>
                </a:lnTo>
                <a:lnTo>
                  <a:pt x="1436" y="920"/>
                </a:lnTo>
                <a:lnTo>
                  <a:pt x="1437" y="920"/>
                </a:lnTo>
                <a:lnTo>
                  <a:pt x="1437" y="920"/>
                </a:lnTo>
                <a:lnTo>
                  <a:pt x="1437" y="919"/>
                </a:lnTo>
                <a:lnTo>
                  <a:pt x="1438" y="918"/>
                </a:lnTo>
                <a:lnTo>
                  <a:pt x="1439" y="918"/>
                </a:lnTo>
                <a:lnTo>
                  <a:pt x="1439" y="919"/>
                </a:lnTo>
                <a:lnTo>
                  <a:pt x="1439" y="919"/>
                </a:lnTo>
                <a:lnTo>
                  <a:pt x="1439" y="920"/>
                </a:lnTo>
                <a:lnTo>
                  <a:pt x="1438" y="920"/>
                </a:lnTo>
                <a:lnTo>
                  <a:pt x="1438" y="920"/>
                </a:lnTo>
                <a:lnTo>
                  <a:pt x="1437" y="920"/>
                </a:lnTo>
                <a:lnTo>
                  <a:pt x="1437" y="920"/>
                </a:lnTo>
                <a:lnTo>
                  <a:pt x="1437" y="921"/>
                </a:lnTo>
                <a:lnTo>
                  <a:pt x="1436" y="923"/>
                </a:lnTo>
                <a:lnTo>
                  <a:pt x="1435" y="923"/>
                </a:lnTo>
                <a:lnTo>
                  <a:pt x="1436" y="924"/>
                </a:lnTo>
                <a:lnTo>
                  <a:pt x="1435" y="925"/>
                </a:lnTo>
                <a:lnTo>
                  <a:pt x="1434" y="927"/>
                </a:lnTo>
                <a:lnTo>
                  <a:pt x="1433" y="928"/>
                </a:lnTo>
                <a:lnTo>
                  <a:pt x="1433" y="928"/>
                </a:lnTo>
                <a:lnTo>
                  <a:pt x="1433" y="928"/>
                </a:lnTo>
                <a:lnTo>
                  <a:pt x="1433" y="928"/>
                </a:lnTo>
                <a:lnTo>
                  <a:pt x="1432" y="928"/>
                </a:lnTo>
                <a:lnTo>
                  <a:pt x="1432" y="928"/>
                </a:lnTo>
                <a:lnTo>
                  <a:pt x="1432" y="928"/>
                </a:lnTo>
                <a:lnTo>
                  <a:pt x="1432" y="928"/>
                </a:lnTo>
                <a:lnTo>
                  <a:pt x="1432" y="928"/>
                </a:lnTo>
                <a:lnTo>
                  <a:pt x="1432" y="929"/>
                </a:lnTo>
                <a:lnTo>
                  <a:pt x="1432" y="930"/>
                </a:lnTo>
                <a:lnTo>
                  <a:pt x="1432" y="929"/>
                </a:lnTo>
                <a:lnTo>
                  <a:pt x="1432" y="930"/>
                </a:lnTo>
                <a:lnTo>
                  <a:pt x="1433" y="930"/>
                </a:lnTo>
                <a:lnTo>
                  <a:pt x="1433" y="929"/>
                </a:lnTo>
                <a:lnTo>
                  <a:pt x="1435" y="930"/>
                </a:lnTo>
                <a:lnTo>
                  <a:pt x="1436" y="930"/>
                </a:lnTo>
                <a:lnTo>
                  <a:pt x="1437" y="930"/>
                </a:lnTo>
                <a:lnTo>
                  <a:pt x="1437" y="930"/>
                </a:lnTo>
                <a:lnTo>
                  <a:pt x="1437" y="930"/>
                </a:lnTo>
                <a:lnTo>
                  <a:pt x="1437" y="930"/>
                </a:lnTo>
                <a:lnTo>
                  <a:pt x="1437" y="930"/>
                </a:lnTo>
                <a:lnTo>
                  <a:pt x="1437" y="928"/>
                </a:lnTo>
                <a:lnTo>
                  <a:pt x="1437" y="928"/>
                </a:lnTo>
                <a:lnTo>
                  <a:pt x="1437" y="928"/>
                </a:lnTo>
                <a:lnTo>
                  <a:pt x="1438" y="930"/>
                </a:lnTo>
                <a:lnTo>
                  <a:pt x="1438" y="930"/>
                </a:lnTo>
                <a:lnTo>
                  <a:pt x="1439" y="931"/>
                </a:lnTo>
                <a:lnTo>
                  <a:pt x="1439" y="933"/>
                </a:lnTo>
                <a:lnTo>
                  <a:pt x="1439" y="933"/>
                </a:lnTo>
                <a:lnTo>
                  <a:pt x="1439" y="933"/>
                </a:lnTo>
                <a:lnTo>
                  <a:pt x="1439" y="933"/>
                </a:lnTo>
                <a:lnTo>
                  <a:pt x="1439" y="934"/>
                </a:lnTo>
                <a:lnTo>
                  <a:pt x="1440" y="936"/>
                </a:lnTo>
                <a:lnTo>
                  <a:pt x="1440" y="936"/>
                </a:lnTo>
                <a:lnTo>
                  <a:pt x="1440" y="936"/>
                </a:lnTo>
                <a:lnTo>
                  <a:pt x="1440" y="937"/>
                </a:lnTo>
                <a:lnTo>
                  <a:pt x="1441" y="941"/>
                </a:lnTo>
                <a:lnTo>
                  <a:pt x="1442" y="944"/>
                </a:lnTo>
                <a:lnTo>
                  <a:pt x="1442" y="943"/>
                </a:lnTo>
                <a:lnTo>
                  <a:pt x="1442" y="943"/>
                </a:lnTo>
                <a:lnTo>
                  <a:pt x="1442" y="942"/>
                </a:lnTo>
                <a:lnTo>
                  <a:pt x="1442" y="942"/>
                </a:lnTo>
                <a:lnTo>
                  <a:pt x="1442" y="942"/>
                </a:lnTo>
                <a:lnTo>
                  <a:pt x="1444" y="944"/>
                </a:lnTo>
                <a:lnTo>
                  <a:pt x="1444" y="945"/>
                </a:lnTo>
                <a:lnTo>
                  <a:pt x="1446" y="946"/>
                </a:lnTo>
                <a:lnTo>
                  <a:pt x="1445" y="947"/>
                </a:lnTo>
                <a:lnTo>
                  <a:pt x="1446" y="947"/>
                </a:lnTo>
                <a:lnTo>
                  <a:pt x="1446" y="947"/>
                </a:lnTo>
                <a:lnTo>
                  <a:pt x="1446" y="947"/>
                </a:lnTo>
                <a:lnTo>
                  <a:pt x="1446" y="948"/>
                </a:lnTo>
                <a:lnTo>
                  <a:pt x="1447" y="947"/>
                </a:lnTo>
                <a:lnTo>
                  <a:pt x="1448" y="947"/>
                </a:lnTo>
                <a:lnTo>
                  <a:pt x="1448" y="948"/>
                </a:lnTo>
                <a:lnTo>
                  <a:pt x="1448" y="949"/>
                </a:lnTo>
                <a:lnTo>
                  <a:pt x="1447" y="949"/>
                </a:lnTo>
                <a:lnTo>
                  <a:pt x="1447" y="949"/>
                </a:lnTo>
                <a:lnTo>
                  <a:pt x="1446" y="949"/>
                </a:lnTo>
                <a:lnTo>
                  <a:pt x="1446" y="949"/>
                </a:lnTo>
                <a:lnTo>
                  <a:pt x="1446" y="949"/>
                </a:lnTo>
                <a:lnTo>
                  <a:pt x="1445" y="949"/>
                </a:lnTo>
                <a:lnTo>
                  <a:pt x="1446" y="950"/>
                </a:lnTo>
                <a:lnTo>
                  <a:pt x="1446" y="950"/>
                </a:lnTo>
                <a:lnTo>
                  <a:pt x="1446" y="951"/>
                </a:lnTo>
                <a:lnTo>
                  <a:pt x="1446" y="951"/>
                </a:lnTo>
                <a:lnTo>
                  <a:pt x="1446" y="951"/>
                </a:lnTo>
                <a:lnTo>
                  <a:pt x="1447" y="951"/>
                </a:lnTo>
                <a:lnTo>
                  <a:pt x="1447" y="950"/>
                </a:lnTo>
                <a:lnTo>
                  <a:pt x="1447" y="950"/>
                </a:lnTo>
                <a:lnTo>
                  <a:pt x="1447" y="950"/>
                </a:lnTo>
                <a:lnTo>
                  <a:pt x="1447" y="949"/>
                </a:lnTo>
                <a:lnTo>
                  <a:pt x="1447" y="949"/>
                </a:lnTo>
                <a:lnTo>
                  <a:pt x="1448" y="949"/>
                </a:lnTo>
                <a:lnTo>
                  <a:pt x="1448" y="950"/>
                </a:lnTo>
                <a:lnTo>
                  <a:pt x="1449" y="950"/>
                </a:lnTo>
                <a:lnTo>
                  <a:pt x="1449" y="949"/>
                </a:lnTo>
                <a:lnTo>
                  <a:pt x="1449" y="949"/>
                </a:lnTo>
                <a:lnTo>
                  <a:pt x="1449" y="949"/>
                </a:lnTo>
                <a:lnTo>
                  <a:pt x="1450" y="949"/>
                </a:lnTo>
                <a:lnTo>
                  <a:pt x="1450" y="949"/>
                </a:lnTo>
                <a:lnTo>
                  <a:pt x="1451" y="949"/>
                </a:lnTo>
                <a:lnTo>
                  <a:pt x="1451" y="949"/>
                </a:lnTo>
                <a:lnTo>
                  <a:pt x="1451" y="949"/>
                </a:lnTo>
                <a:lnTo>
                  <a:pt x="1451" y="949"/>
                </a:lnTo>
                <a:lnTo>
                  <a:pt x="1451" y="949"/>
                </a:lnTo>
                <a:lnTo>
                  <a:pt x="1451" y="949"/>
                </a:lnTo>
                <a:lnTo>
                  <a:pt x="1451" y="950"/>
                </a:lnTo>
                <a:lnTo>
                  <a:pt x="1451" y="949"/>
                </a:lnTo>
                <a:lnTo>
                  <a:pt x="1452" y="949"/>
                </a:lnTo>
                <a:lnTo>
                  <a:pt x="1452" y="949"/>
                </a:lnTo>
                <a:lnTo>
                  <a:pt x="1452" y="949"/>
                </a:lnTo>
                <a:lnTo>
                  <a:pt x="1453" y="949"/>
                </a:lnTo>
                <a:lnTo>
                  <a:pt x="1454" y="949"/>
                </a:lnTo>
                <a:lnTo>
                  <a:pt x="1454" y="950"/>
                </a:lnTo>
                <a:lnTo>
                  <a:pt x="1455" y="950"/>
                </a:lnTo>
                <a:lnTo>
                  <a:pt x="1455" y="949"/>
                </a:lnTo>
                <a:lnTo>
                  <a:pt x="1456" y="950"/>
                </a:lnTo>
                <a:lnTo>
                  <a:pt x="1456" y="950"/>
                </a:lnTo>
                <a:lnTo>
                  <a:pt x="1456" y="951"/>
                </a:lnTo>
                <a:lnTo>
                  <a:pt x="1457" y="951"/>
                </a:lnTo>
                <a:lnTo>
                  <a:pt x="1458" y="951"/>
                </a:lnTo>
                <a:lnTo>
                  <a:pt x="1458" y="951"/>
                </a:lnTo>
                <a:lnTo>
                  <a:pt x="1460" y="952"/>
                </a:lnTo>
                <a:lnTo>
                  <a:pt x="1461" y="952"/>
                </a:lnTo>
                <a:lnTo>
                  <a:pt x="1461" y="953"/>
                </a:lnTo>
                <a:lnTo>
                  <a:pt x="1462" y="953"/>
                </a:lnTo>
                <a:lnTo>
                  <a:pt x="1461" y="954"/>
                </a:lnTo>
                <a:lnTo>
                  <a:pt x="1461" y="954"/>
                </a:lnTo>
                <a:lnTo>
                  <a:pt x="1461" y="955"/>
                </a:lnTo>
                <a:lnTo>
                  <a:pt x="1461" y="955"/>
                </a:lnTo>
                <a:lnTo>
                  <a:pt x="1462" y="956"/>
                </a:lnTo>
                <a:lnTo>
                  <a:pt x="1463" y="956"/>
                </a:lnTo>
                <a:lnTo>
                  <a:pt x="1463" y="956"/>
                </a:lnTo>
                <a:lnTo>
                  <a:pt x="1464" y="956"/>
                </a:lnTo>
                <a:lnTo>
                  <a:pt x="1464" y="957"/>
                </a:lnTo>
                <a:lnTo>
                  <a:pt x="1464" y="957"/>
                </a:lnTo>
                <a:lnTo>
                  <a:pt x="1465" y="958"/>
                </a:lnTo>
                <a:lnTo>
                  <a:pt x="1465" y="958"/>
                </a:lnTo>
                <a:lnTo>
                  <a:pt x="1466" y="959"/>
                </a:lnTo>
                <a:lnTo>
                  <a:pt x="1466" y="961"/>
                </a:lnTo>
                <a:lnTo>
                  <a:pt x="1467" y="961"/>
                </a:lnTo>
                <a:lnTo>
                  <a:pt x="1467" y="961"/>
                </a:lnTo>
                <a:lnTo>
                  <a:pt x="1468" y="961"/>
                </a:lnTo>
                <a:lnTo>
                  <a:pt x="1468" y="961"/>
                </a:lnTo>
                <a:lnTo>
                  <a:pt x="1468" y="961"/>
                </a:lnTo>
                <a:lnTo>
                  <a:pt x="1468" y="962"/>
                </a:lnTo>
                <a:lnTo>
                  <a:pt x="1468" y="962"/>
                </a:lnTo>
                <a:lnTo>
                  <a:pt x="1468" y="963"/>
                </a:lnTo>
                <a:lnTo>
                  <a:pt x="1468" y="964"/>
                </a:lnTo>
                <a:lnTo>
                  <a:pt x="1470" y="965"/>
                </a:lnTo>
                <a:lnTo>
                  <a:pt x="1470" y="966"/>
                </a:lnTo>
                <a:lnTo>
                  <a:pt x="1470" y="966"/>
                </a:lnTo>
                <a:lnTo>
                  <a:pt x="1471" y="967"/>
                </a:lnTo>
                <a:lnTo>
                  <a:pt x="1471" y="968"/>
                </a:lnTo>
                <a:lnTo>
                  <a:pt x="1471" y="968"/>
                </a:lnTo>
                <a:lnTo>
                  <a:pt x="1473" y="969"/>
                </a:lnTo>
                <a:lnTo>
                  <a:pt x="1475" y="969"/>
                </a:lnTo>
                <a:lnTo>
                  <a:pt x="1475" y="969"/>
                </a:lnTo>
                <a:lnTo>
                  <a:pt x="1475" y="970"/>
                </a:lnTo>
                <a:lnTo>
                  <a:pt x="1477" y="970"/>
                </a:lnTo>
                <a:lnTo>
                  <a:pt x="1478" y="970"/>
                </a:lnTo>
                <a:lnTo>
                  <a:pt x="1480" y="972"/>
                </a:lnTo>
                <a:lnTo>
                  <a:pt x="1480" y="972"/>
                </a:lnTo>
                <a:lnTo>
                  <a:pt x="1480" y="973"/>
                </a:lnTo>
                <a:lnTo>
                  <a:pt x="1480" y="974"/>
                </a:lnTo>
                <a:lnTo>
                  <a:pt x="1479" y="974"/>
                </a:lnTo>
                <a:lnTo>
                  <a:pt x="1478" y="974"/>
                </a:lnTo>
                <a:lnTo>
                  <a:pt x="1478" y="974"/>
                </a:lnTo>
                <a:lnTo>
                  <a:pt x="1478" y="974"/>
                </a:lnTo>
                <a:lnTo>
                  <a:pt x="1478" y="974"/>
                </a:lnTo>
                <a:lnTo>
                  <a:pt x="1478" y="973"/>
                </a:lnTo>
                <a:lnTo>
                  <a:pt x="1478" y="973"/>
                </a:lnTo>
                <a:lnTo>
                  <a:pt x="1478" y="973"/>
                </a:lnTo>
                <a:lnTo>
                  <a:pt x="1475" y="973"/>
                </a:lnTo>
                <a:lnTo>
                  <a:pt x="1475" y="972"/>
                </a:lnTo>
                <a:lnTo>
                  <a:pt x="1475" y="972"/>
                </a:lnTo>
                <a:lnTo>
                  <a:pt x="1473" y="971"/>
                </a:lnTo>
                <a:lnTo>
                  <a:pt x="1473" y="971"/>
                </a:lnTo>
                <a:lnTo>
                  <a:pt x="1473" y="971"/>
                </a:lnTo>
                <a:lnTo>
                  <a:pt x="1473" y="971"/>
                </a:lnTo>
                <a:lnTo>
                  <a:pt x="1472" y="971"/>
                </a:lnTo>
                <a:lnTo>
                  <a:pt x="1472" y="970"/>
                </a:lnTo>
                <a:lnTo>
                  <a:pt x="1471" y="971"/>
                </a:lnTo>
                <a:lnTo>
                  <a:pt x="1471" y="972"/>
                </a:lnTo>
                <a:lnTo>
                  <a:pt x="1471" y="973"/>
                </a:lnTo>
                <a:lnTo>
                  <a:pt x="1471" y="975"/>
                </a:lnTo>
                <a:lnTo>
                  <a:pt x="1472" y="976"/>
                </a:lnTo>
                <a:lnTo>
                  <a:pt x="1473" y="977"/>
                </a:lnTo>
                <a:lnTo>
                  <a:pt x="1475" y="978"/>
                </a:lnTo>
                <a:lnTo>
                  <a:pt x="1475" y="978"/>
                </a:lnTo>
                <a:lnTo>
                  <a:pt x="1477" y="978"/>
                </a:lnTo>
                <a:lnTo>
                  <a:pt x="1478" y="978"/>
                </a:lnTo>
                <a:lnTo>
                  <a:pt x="1480" y="977"/>
                </a:lnTo>
                <a:lnTo>
                  <a:pt x="1481" y="976"/>
                </a:lnTo>
                <a:lnTo>
                  <a:pt x="1482" y="976"/>
                </a:lnTo>
                <a:lnTo>
                  <a:pt x="1482" y="976"/>
                </a:lnTo>
                <a:lnTo>
                  <a:pt x="1482" y="976"/>
                </a:lnTo>
                <a:lnTo>
                  <a:pt x="1483" y="974"/>
                </a:lnTo>
                <a:lnTo>
                  <a:pt x="1484" y="975"/>
                </a:lnTo>
                <a:lnTo>
                  <a:pt x="1485" y="975"/>
                </a:lnTo>
                <a:lnTo>
                  <a:pt x="1485" y="975"/>
                </a:lnTo>
                <a:lnTo>
                  <a:pt x="1485" y="976"/>
                </a:lnTo>
                <a:lnTo>
                  <a:pt x="1485" y="976"/>
                </a:lnTo>
                <a:lnTo>
                  <a:pt x="1485" y="976"/>
                </a:lnTo>
                <a:lnTo>
                  <a:pt x="1486" y="976"/>
                </a:lnTo>
                <a:lnTo>
                  <a:pt x="1486" y="975"/>
                </a:lnTo>
                <a:lnTo>
                  <a:pt x="1486" y="976"/>
                </a:lnTo>
                <a:lnTo>
                  <a:pt x="1486" y="976"/>
                </a:lnTo>
                <a:lnTo>
                  <a:pt x="1487" y="976"/>
                </a:lnTo>
                <a:lnTo>
                  <a:pt x="1487" y="976"/>
                </a:lnTo>
                <a:lnTo>
                  <a:pt x="1487" y="976"/>
                </a:lnTo>
                <a:lnTo>
                  <a:pt x="1487" y="975"/>
                </a:lnTo>
                <a:lnTo>
                  <a:pt x="1487" y="975"/>
                </a:lnTo>
                <a:lnTo>
                  <a:pt x="1487" y="975"/>
                </a:lnTo>
                <a:lnTo>
                  <a:pt x="1487" y="976"/>
                </a:lnTo>
                <a:lnTo>
                  <a:pt x="1488" y="976"/>
                </a:lnTo>
                <a:lnTo>
                  <a:pt x="1488" y="976"/>
                </a:lnTo>
                <a:lnTo>
                  <a:pt x="1489" y="975"/>
                </a:lnTo>
                <a:lnTo>
                  <a:pt x="1490" y="974"/>
                </a:lnTo>
                <a:lnTo>
                  <a:pt x="1490" y="974"/>
                </a:lnTo>
                <a:lnTo>
                  <a:pt x="1490" y="974"/>
                </a:lnTo>
                <a:lnTo>
                  <a:pt x="1491" y="974"/>
                </a:lnTo>
                <a:lnTo>
                  <a:pt x="1491" y="973"/>
                </a:lnTo>
                <a:lnTo>
                  <a:pt x="1491" y="973"/>
                </a:lnTo>
                <a:lnTo>
                  <a:pt x="1491" y="973"/>
                </a:lnTo>
                <a:lnTo>
                  <a:pt x="1490" y="973"/>
                </a:lnTo>
                <a:lnTo>
                  <a:pt x="1491" y="973"/>
                </a:lnTo>
                <a:lnTo>
                  <a:pt x="1492" y="972"/>
                </a:lnTo>
                <a:lnTo>
                  <a:pt x="1492" y="973"/>
                </a:lnTo>
                <a:lnTo>
                  <a:pt x="1492" y="973"/>
                </a:lnTo>
                <a:lnTo>
                  <a:pt x="1492" y="973"/>
                </a:lnTo>
                <a:lnTo>
                  <a:pt x="1492" y="973"/>
                </a:lnTo>
                <a:lnTo>
                  <a:pt x="1492" y="973"/>
                </a:lnTo>
                <a:lnTo>
                  <a:pt x="1492" y="972"/>
                </a:lnTo>
                <a:lnTo>
                  <a:pt x="1493" y="971"/>
                </a:lnTo>
                <a:lnTo>
                  <a:pt x="1493" y="971"/>
                </a:lnTo>
                <a:lnTo>
                  <a:pt x="1494" y="970"/>
                </a:lnTo>
                <a:lnTo>
                  <a:pt x="1495" y="970"/>
                </a:lnTo>
                <a:lnTo>
                  <a:pt x="1495" y="970"/>
                </a:lnTo>
                <a:lnTo>
                  <a:pt x="1496" y="970"/>
                </a:lnTo>
                <a:lnTo>
                  <a:pt x="1496" y="970"/>
                </a:lnTo>
                <a:lnTo>
                  <a:pt x="1496" y="970"/>
                </a:lnTo>
                <a:lnTo>
                  <a:pt x="1495" y="970"/>
                </a:lnTo>
                <a:lnTo>
                  <a:pt x="1495" y="971"/>
                </a:lnTo>
                <a:lnTo>
                  <a:pt x="1495" y="971"/>
                </a:lnTo>
                <a:lnTo>
                  <a:pt x="1495" y="971"/>
                </a:lnTo>
                <a:lnTo>
                  <a:pt x="1495" y="971"/>
                </a:lnTo>
                <a:lnTo>
                  <a:pt x="1496" y="971"/>
                </a:lnTo>
                <a:lnTo>
                  <a:pt x="1496" y="971"/>
                </a:lnTo>
                <a:lnTo>
                  <a:pt x="1496" y="971"/>
                </a:lnTo>
                <a:lnTo>
                  <a:pt x="1497" y="971"/>
                </a:lnTo>
                <a:lnTo>
                  <a:pt x="1497" y="971"/>
                </a:lnTo>
                <a:lnTo>
                  <a:pt x="1498" y="971"/>
                </a:lnTo>
                <a:lnTo>
                  <a:pt x="1498" y="972"/>
                </a:lnTo>
                <a:lnTo>
                  <a:pt x="1499" y="972"/>
                </a:lnTo>
                <a:lnTo>
                  <a:pt x="1498" y="971"/>
                </a:lnTo>
                <a:lnTo>
                  <a:pt x="1498" y="971"/>
                </a:lnTo>
                <a:lnTo>
                  <a:pt x="1497" y="971"/>
                </a:lnTo>
                <a:lnTo>
                  <a:pt x="1496" y="971"/>
                </a:lnTo>
                <a:lnTo>
                  <a:pt x="1497" y="970"/>
                </a:lnTo>
                <a:lnTo>
                  <a:pt x="1497" y="970"/>
                </a:lnTo>
                <a:lnTo>
                  <a:pt x="1498" y="969"/>
                </a:lnTo>
                <a:lnTo>
                  <a:pt x="1498" y="970"/>
                </a:lnTo>
                <a:lnTo>
                  <a:pt x="1499" y="970"/>
                </a:lnTo>
                <a:lnTo>
                  <a:pt x="1499" y="971"/>
                </a:lnTo>
                <a:lnTo>
                  <a:pt x="1500" y="971"/>
                </a:lnTo>
                <a:lnTo>
                  <a:pt x="1500" y="971"/>
                </a:lnTo>
                <a:lnTo>
                  <a:pt x="1499" y="971"/>
                </a:lnTo>
                <a:lnTo>
                  <a:pt x="1499" y="970"/>
                </a:lnTo>
                <a:lnTo>
                  <a:pt x="1499" y="969"/>
                </a:lnTo>
                <a:lnTo>
                  <a:pt x="1499" y="969"/>
                </a:lnTo>
                <a:lnTo>
                  <a:pt x="1499" y="968"/>
                </a:lnTo>
                <a:lnTo>
                  <a:pt x="1499" y="968"/>
                </a:lnTo>
                <a:lnTo>
                  <a:pt x="1499" y="967"/>
                </a:lnTo>
                <a:lnTo>
                  <a:pt x="1499" y="967"/>
                </a:lnTo>
                <a:lnTo>
                  <a:pt x="1501" y="965"/>
                </a:lnTo>
                <a:lnTo>
                  <a:pt x="1502" y="964"/>
                </a:lnTo>
                <a:lnTo>
                  <a:pt x="1502" y="963"/>
                </a:lnTo>
                <a:lnTo>
                  <a:pt x="1502" y="963"/>
                </a:lnTo>
                <a:lnTo>
                  <a:pt x="1501" y="962"/>
                </a:lnTo>
                <a:lnTo>
                  <a:pt x="1501" y="962"/>
                </a:lnTo>
                <a:lnTo>
                  <a:pt x="1501" y="961"/>
                </a:lnTo>
                <a:lnTo>
                  <a:pt x="1501" y="961"/>
                </a:lnTo>
                <a:lnTo>
                  <a:pt x="1501" y="961"/>
                </a:lnTo>
                <a:lnTo>
                  <a:pt x="1501" y="961"/>
                </a:lnTo>
                <a:lnTo>
                  <a:pt x="1500" y="960"/>
                </a:lnTo>
                <a:lnTo>
                  <a:pt x="1500" y="959"/>
                </a:lnTo>
                <a:lnTo>
                  <a:pt x="1500" y="959"/>
                </a:lnTo>
                <a:lnTo>
                  <a:pt x="1500" y="958"/>
                </a:lnTo>
                <a:lnTo>
                  <a:pt x="1501" y="957"/>
                </a:lnTo>
                <a:lnTo>
                  <a:pt x="1501" y="956"/>
                </a:lnTo>
                <a:lnTo>
                  <a:pt x="1500" y="954"/>
                </a:lnTo>
                <a:lnTo>
                  <a:pt x="1500" y="954"/>
                </a:lnTo>
                <a:lnTo>
                  <a:pt x="1502" y="952"/>
                </a:lnTo>
                <a:lnTo>
                  <a:pt x="1502" y="950"/>
                </a:lnTo>
                <a:lnTo>
                  <a:pt x="1502" y="949"/>
                </a:lnTo>
                <a:lnTo>
                  <a:pt x="1502" y="949"/>
                </a:lnTo>
                <a:lnTo>
                  <a:pt x="1502" y="949"/>
                </a:lnTo>
                <a:lnTo>
                  <a:pt x="1502" y="948"/>
                </a:lnTo>
                <a:lnTo>
                  <a:pt x="1503" y="948"/>
                </a:lnTo>
                <a:lnTo>
                  <a:pt x="1503" y="948"/>
                </a:lnTo>
                <a:lnTo>
                  <a:pt x="1504" y="947"/>
                </a:lnTo>
                <a:lnTo>
                  <a:pt x="1503" y="945"/>
                </a:lnTo>
                <a:lnTo>
                  <a:pt x="1504" y="944"/>
                </a:lnTo>
                <a:lnTo>
                  <a:pt x="1504" y="943"/>
                </a:lnTo>
                <a:lnTo>
                  <a:pt x="1504" y="941"/>
                </a:lnTo>
                <a:lnTo>
                  <a:pt x="1504" y="941"/>
                </a:lnTo>
                <a:lnTo>
                  <a:pt x="1505" y="942"/>
                </a:lnTo>
                <a:lnTo>
                  <a:pt x="1505" y="942"/>
                </a:lnTo>
                <a:lnTo>
                  <a:pt x="1505" y="944"/>
                </a:lnTo>
                <a:lnTo>
                  <a:pt x="1506" y="946"/>
                </a:lnTo>
                <a:lnTo>
                  <a:pt x="1506" y="946"/>
                </a:lnTo>
                <a:lnTo>
                  <a:pt x="1504" y="934"/>
                </a:lnTo>
                <a:lnTo>
                  <a:pt x="1504" y="933"/>
                </a:lnTo>
                <a:lnTo>
                  <a:pt x="1504" y="932"/>
                </a:lnTo>
                <a:lnTo>
                  <a:pt x="1504" y="932"/>
                </a:lnTo>
                <a:lnTo>
                  <a:pt x="1504" y="931"/>
                </a:lnTo>
                <a:lnTo>
                  <a:pt x="1504" y="925"/>
                </a:lnTo>
                <a:lnTo>
                  <a:pt x="1504" y="924"/>
                </a:lnTo>
                <a:lnTo>
                  <a:pt x="1504" y="923"/>
                </a:lnTo>
                <a:lnTo>
                  <a:pt x="1504" y="923"/>
                </a:lnTo>
                <a:lnTo>
                  <a:pt x="1504" y="921"/>
                </a:lnTo>
                <a:lnTo>
                  <a:pt x="1504" y="920"/>
                </a:lnTo>
                <a:lnTo>
                  <a:pt x="1504" y="919"/>
                </a:lnTo>
                <a:lnTo>
                  <a:pt x="1503" y="914"/>
                </a:lnTo>
                <a:lnTo>
                  <a:pt x="1504" y="913"/>
                </a:lnTo>
                <a:lnTo>
                  <a:pt x="1504" y="913"/>
                </a:lnTo>
                <a:lnTo>
                  <a:pt x="1502" y="907"/>
                </a:lnTo>
                <a:lnTo>
                  <a:pt x="1502" y="906"/>
                </a:lnTo>
                <a:lnTo>
                  <a:pt x="1502" y="906"/>
                </a:lnTo>
                <a:lnTo>
                  <a:pt x="1502" y="905"/>
                </a:lnTo>
                <a:lnTo>
                  <a:pt x="1502" y="904"/>
                </a:lnTo>
                <a:lnTo>
                  <a:pt x="1502" y="903"/>
                </a:lnTo>
                <a:lnTo>
                  <a:pt x="1500" y="900"/>
                </a:lnTo>
                <a:lnTo>
                  <a:pt x="1499" y="899"/>
                </a:lnTo>
                <a:lnTo>
                  <a:pt x="1499" y="899"/>
                </a:lnTo>
                <a:lnTo>
                  <a:pt x="1498" y="899"/>
                </a:lnTo>
                <a:lnTo>
                  <a:pt x="1498" y="899"/>
                </a:lnTo>
                <a:lnTo>
                  <a:pt x="1498" y="899"/>
                </a:lnTo>
                <a:lnTo>
                  <a:pt x="1498" y="899"/>
                </a:lnTo>
                <a:lnTo>
                  <a:pt x="1499" y="899"/>
                </a:lnTo>
                <a:lnTo>
                  <a:pt x="1499" y="898"/>
                </a:lnTo>
                <a:lnTo>
                  <a:pt x="1499" y="898"/>
                </a:lnTo>
                <a:lnTo>
                  <a:pt x="1499" y="897"/>
                </a:lnTo>
                <a:lnTo>
                  <a:pt x="1498" y="896"/>
                </a:lnTo>
                <a:lnTo>
                  <a:pt x="1497" y="894"/>
                </a:lnTo>
                <a:lnTo>
                  <a:pt x="1496" y="892"/>
                </a:lnTo>
                <a:lnTo>
                  <a:pt x="1495" y="891"/>
                </a:lnTo>
                <a:lnTo>
                  <a:pt x="1495" y="891"/>
                </a:lnTo>
                <a:lnTo>
                  <a:pt x="1494" y="891"/>
                </a:lnTo>
                <a:lnTo>
                  <a:pt x="1494" y="890"/>
                </a:lnTo>
                <a:lnTo>
                  <a:pt x="1492" y="889"/>
                </a:lnTo>
                <a:lnTo>
                  <a:pt x="1492" y="889"/>
                </a:lnTo>
                <a:lnTo>
                  <a:pt x="1491" y="889"/>
                </a:lnTo>
                <a:lnTo>
                  <a:pt x="1490" y="889"/>
                </a:lnTo>
                <a:lnTo>
                  <a:pt x="1490" y="889"/>
                </a:lnTo>
                <a:lnTo>
                  <a:pt x="1490" y="889"/>
                </a:lnTo>
                <a:lnTo>
                  <a:pt x="1489" y="888"/>
                </a:lnTo>
                <a:lnTo>
                  <a:pt x="1488" y="888"/>
                </a:lnTo>
                <a:lnTo>
                  <a:pt x="1489" y="888"/>
                </a:lnTo>
                <a:lnTo>
                  <a:pt x="1489" y="888"/>
                </a:lnTo>
                <a:lnTo>
                  <a:pt x="1490" y="888"/>
                </a:lnTo>
                <a:lnTo>
                  <a:pt x="1490" y="888"/>
                </a:lnTo>
                <a:lnTo>
                  <a:pt x="1490" y="889"/>
                </a:lnTo>
                <a:lnTo>
                  <a:pt x="1492" y="889"/>
                </a:lnTo>
                <a:lnTo>
                  <a:pt x="1492" y="889"/>
                </a:lnTo>
                <a:lnTo>
                  <a:pt x="1493" y="889"/>
                </a:lnTo>
                <a:lnTo>
                  <a:pt x="1493" y="889"/>
                </a:lnTo>
                <a:lnTo>
                  <a:pt x="1485" y="877"/>
                </a:lnTo>
                <a:lnTo>
                  <a:pt x="1483" y="871"/>
                </a:lnTo>
                <a:lnTo>
                  <a:pt x="1467" y="848"/>
                </a:lnTo>
                <a:lnTo>
                  <a:pt x="1466" y="847"/>
                </a:lnTo>
                <a:lnTo>
                  <a:pt x="1465" y="845"/>
                </a:lnTo>
                <a:lnTo>
                  <a:pt x="1464" y="843"/>
                </a:lnTo>
                <a:lnTo>
                  <a:pt x="1463" y="842"/>
                </a:lnTo>
                <a:lnTo>
                  <a:pt x="1462" y="838"/>
                </a:lnTo>
                <a:lnTo>
                  <a:pt x="1461" y="836"/>
                </a:lnTo>
                <a:lnTo>
                  <a:pt x="1461" y="836"/>
                </a:lnTo>
                <a:lnTo>
                  <a:pt x="1460" y="834"/>
                </a:lnTo>
                <a:lnTo>
                  <a:pt x="1460" y="834"/>
                </a:lnTo>
                <a:lnTo>
                  <a:pt x="1460" y="833"/>
                </a:lnTo>
                <a:lnTo>
                  <a:pt x="1459" y="832"/>
                </a:lnTo>
                <a:lnTo>
                  <a:pt x="1458" y="829"/>
                </a:lnTo>
                <a:lnTo>
                  <a:pt x="1458" y="829"/>
                </a:lnTo>
                <a:lnTo>
                  <a:pt x="1460" y="830"/>
                </a:lnTo>
                <a:lnTo>
                  <a:pt x="1462" y="830"/>
                </a:lnTo>
                <a:lnTo>
                  <a:pt x="1462" y="831"/>
                </a:lnTo>
                <a:lnTo>
                  <a:pt x="1462" y="831"/>
                </a:lnTo>
                <a:lnTo>
                  <a:pt x="1462" y="832"/>
                </a:lnTo>
                <a:lnTo>
                  <a:pt x="1461" y="832"/>
                </a:lnTo>
                <a:lnTo>
                  <a:pt x="1461" y="833"/>
                </a:lnTo>
                <a:lnTo>
                  <a:pt x="1461" y="834"/>
                </a:lnTo>
                <a:lnTo>
                  <a:pt x="1461" y="834"/>
                </a:lnTo>
                <a:lnTo>
                  <a:pt x="1462" y="835"/>
                </a:lnTo>
                <a:lnTo>
                  <a:pt x="1462" y="835"/>
                </a:lnTo>
                <a:lnTo>
                  <a:pt x="1463" y="836"/>
                </a:lnTo>
                <a:lnTo>
                  <a:pt x="1466" y="836"/>
                </a:lnTo>
                <a:lnTo>
                  <a:pt x="1466" y="836"/>
                </a:lnTo>
                <a:lnTo>
                  <a:pt x="1466" y="835"/>
                </a:lnTo>
                <a:lnTo>
                  <a:pt x="1466" y="835"/>
                </a:lnTo>
                <a:lnTo>
                  <a:pt x="1466" y="834"/>
                </a:lnTo>
                <a:lnTo>
                  <a:pt x="1466" y="834"/>
                </a:lnTo>
                <a:lnTo>
                  <a:pt x="1466" y="834"/>
                </a:lnTo>
                <a:lnTo>
                  <a:pt x="1466" y="834"/>
                </a:lnTo>
                <a:lnTo>
                  <a:pt x="1466" y="834"/>
                </a:lnTo>
                <a:lnTo>
                  <a:pt x="1467" y="834"/>
                </a:lnTo>
                <a:lnTo>
                  <a:pt x="1468" y="834"/>
                </a:lnTo>
                <a:lnTo>
                  <a:pt x="1468" y="834"/>
                </a:lnTo>
                <a:lnTo>
                  <a:pt x="1468" y="835"/>
                </a:lnTo>
                <a:lnTo>
                  <a:pt x="1468" y="836"/>
                </a:lnTo>
                <a:lnTo>
                  <a:pt x="1469" y="837"/>
                </a:lnTo>
                <a:lnTo>
                  <a:pt x="1469" y="838"/>
                </a:lnTo>
                <a:lnTo>
                  <a:pt x="1469" y="844"/>
                </a:lnTo>
                <a:lnTo>
                  <a:pt x="1470" y="850"/>
                </a:lnTo>
                <a:lnTo>
                  <a:pt x="1471" y="853"/>
                </a:lnTo>
                <a:lnTo>
                  <a:pt x="1473" y="855"/>
                </a:lnTo>
                <a:lnTo>
                  <a:pt x="1475" y="859"/>
                </a:lnTo>
                <a:lnTo>
                  <a:pt x="1476" y="860"/>
                </a:lnTo>
                <a:lnTo>
                  <a:pt x="1478" y="861"/>
                </a:lnTo>
                <a:lnTo>
                  <a:pt x="1478" y="862"/>
                </a:lnTo>
                <a:lnTo>
                  <a:pt x="1478" y="862"/>
                </a:lnTo>
                <a:lnTo>
                  <a:pt x="1479" y="863"/>
                </a:lnTo>
                <a:lnTo>
                  <a:pt x="1478" y="862"/>
                </a:lnTo>
                <a:lnTo>
                  <a:pt x="1475" y="858"/>
                </a:lnTo>
                <a:lnTo>
                  <a:pt x="1474" y="856"/>
                </a:lnTo>
                <a:lnTo>
                  <a:pt x="1473" y="855"/>
                </a:lnTo>
                <a:lnTo>
                  <a:pt x="1473" y="855"/>
                </a:lnTo>
                <a:lnTo>
                  <a:pt x="1471" y="850"/>
                </a:lnTo>
                <a:lnTo>
                  <a:pt x="1470" y="848"/>
                </a:lnTo>
                <a:lnTo>
                  <a:pt x="1470" y="848"/>
                </a:lnTo>
                <a:lnTo>
                  <a:pt x="1470" y="847"/>
                </a:lnTo>
                <a:lnTo>
                  <a:pt x="1470" y="847"/>
                </a:lnTo>
                <a:lnTo>
                  <a:pt x="1470" y="843"/>
                </a:lnTo>
                <a:lnTo>
                  <a:pt x="1470" y="843"/>
                </a:lnTo>
                <a:lnTo>
                  <a:pt x="1470" y="842"/>
                </a:lnTo>
                <a:lnTo>
                  <a:pt x="1470" y="842"/>
                </a:lnTo>
                <a:lnTo>
                  <a:pt x="1470" y="841"/>
                </a:lnTo>
                <a:lnTo>
                  <a:pt x="1470" y="841"/>
                </a:lnTo>
                <a:lnTo>
                  <a:pt x="1471" y="841"/>
                </a:lnTo>
                <a:lnTo>
                  <a:pt x="1471" y="841"/>
                </a:lnTo>
                <a:lnTo>
                  <a:pt x="1472" y="839"/>
                </a:lnTo>
                <a:lnTo>
                  <a:pt x="1471" y="838"/>
                </a:lnTo>
                <a:lnTo>
                  <a:pt x="1470" y="836"/>
                </a:lnTo>
                <a:lnTo>
                  <a:pt x="1467" y="833"/>
                </a:lnTo>
                <a:lnTo>
                  <a:pt x="1465" y="831"/>
                </a:lnTo>
                <a:lnTo>
                  <a:pt x="1461" y="826"/>
                </a:lnTo>
                <a:lnTo>
                  <a:pt x="1456" y="820"/>
                </a:lnTo>
                <a:lnTo>
                  <a:pt x="1455" y="819"/>
                </a:lnTo>
                <a:lnTo>
                  <a:pt x="1455" y="819"/>
                </a:lnTo>
                <a:lnTo>
                  <a:pt x="1454" y="818"/>
                </a:lnTo>
                <a:lnTo>
                  <a:pt x="1454" y="818"/>
                </a:lnTo>
                <a:lnTo>
                  <a:pt x="1454" y="817"/>
                </a:lnTo>
                <a:lnTo>
                  <a:pt x="1449" y="812"/>
                </a:lnTo>
                <a:lnTo>
                  <a:pt x="1446" y="805"/>
                </a:lnTo>
                <a:lnTo>
                  <a:pt x="1443" y="801"/>
                </a:lnTo>
                <a:lnTo>
                  <a:pt x="1441" y="798"/>
                </a:lnTo>
                <a:lnTo>
                  <a:pt x="1440" y="798"/>
                </a:lnTo>
                <a:lnTo>
                  <a:pt x="1440" y="797"/>
                </a:lnTo>
                <a:lnTo>
                  <a:pt x="1440" y="796"/>
                </a:lnTo>
                <a:lnTo>
                  <a:pt x="1439" y="795"/>
                </a:lnTo>
                <a:lnTo>
                  <a:pt x="1438" y="794"/>
                </a:lnTo>
                <a:lnTo>
                  <a:pt x="1437" y="791"/>
                </a:lnTo>
                <a:lnTo>
                  <a:pt x="1437" y="791"/>
                </a:lnTo>
                <a:lnTo>
                  <a:pt x="1437" y="790"/>
                </a:lnTo>
                <a:lnTo>
                  <a:pt x="1436" y="788"/>
                </a:lnTo>
                <a:lnTo>
                  <a:pt x="1436" y="788"/>
                </a:lnTo>
                <a:lnTo>
                  <a:pt x="1436" y="788"/>
                </a:lnTo>
                <a:lnTo>
                  <a:pt x="1436" y="788"/>
                </a:lnTo>
                <a:lnTo>
                  <a:pt x="1435" y="788"/>
                </a:lnTo>
                <a:lnTo>
                  <a:pt x="1435" y="787"/>
                </a:lnTo>
                <a:lnTo>
                  <a:pt x="1435" y="787"/>
                </a:lnTo>
                <a:lnTo>
                  <a:pt x="1435" y="787"/>
                </a:lnTo>
                <a:lnTo>
                  <a:pt x="1434" y="787"/>
                </a:lnTo>
                <a:lnTo>
                  <a:pt x="1434" y="787"/>
                </a:lnTo>
                <a:lnTo>
                  <a:pt x="1434" y="785"/>
                </a:lnTo>
                <a:lnTo>
                  <a:pt x="1432" y="781"/>
                </a:lnTo>
                <a:lnTo>
                  <a:pt x="1432" y="778"/>
                </a:lnTo>
                <a:lnTo>
                  <a:pt x="1432" y="777"/>
                </a:lnTo>
                <a:lnTo>
                  <a:pt x="1430" y="776"/>
                </a:lnTo>
                <a:lnTo>
                  <a:pt x="1430" y="775"/>
                </a:lnTo>
                <a:lnTo>
                  <a:pt x="1428" y="771"/>
                </a:lnTo>
                <a:lnTo>
                  <a:pt x="1428" y="769"/>
                </a:lnTo>
                <a:lnTo>
                  <a:pt x="1428" y="767"/>
                </a:lnTo>
                <a:lnTo>
                  <a:pt x="1427" y="767"/>
                </a:lnTo>
                <a:lnTo>
                  <a:pt x="1427" y="766"/>
                </a:lnTo>
                <a:lnTo>
                  <a:pt x="1427" y="766"/>
                </a:lnTo>
                <a:lnTo>
                  <a:pt x="1427" y="766"/>
                </a:lnTo>
                <a:lnTo>
                  <a:pt x="1427" y="765"/>
                </a:lnTo>
                <a:lnTo>
                  <a:pt x="1427" y="764"/>
                </a:lnTo>
                <a:lnTo>
                  <a:pt x="1427" y="764"/>
                </a:lnTo>
                <a:lnTo>
                  <a:pt x="1426" y="764"/>
                </a:lnTo>
                <a:lnTo>
                  <a:pt x="1426" y="764"/>
                </a:lnTo>
                <a:lnTo>
                  <a:pt x="1426" y="764"/>
                </a:lnTo>
                <a:lnTo>
                  <a:pt x="1425" y="764"/>
                </a:lnTo>
                <a:lnTo>
                  <a:pt x="1425" y="763"/>
                </a:lnTo>
                <a:lnTo>
                  <a:pt x="1425" y="763"/>
                </a:lnTo>
                <a:lnTo>
                  <a:pt x="1424" y="762"/>
                </a:lnTo>
                <a:lnTo>
                  <a:pt x="1424" y="761"/>
                </a:lnTo>
                <a:lnTo>
                  <a:pt x="1423" y="761"/>
                </a:lnTo>
                <a:lnTo>
                  <a:pt x="1422" y="761"/>
                </a:lnTo>
                <a:lnTo>
                  <a:pt x="1422" y="760"/>
                </a:lnTo>
                <a:lnTo>
                  <a:pt x="1422" y="759"/>
                </a:lnTo>
                <a:lnTo>
                  <a:pt x="1422" y="759"/>
                </a:lnTo>
                <a:lnTo>
                  <a:pt x="1422" y="759"/>
                </a:lnTo>
                <a:lnTo>
                  <a:pt x="1422" y="758"/>
                </a:lnTo>
                <a:lnTo>
                  <a:pt x="1423" y="759"/>
                </a:lnTo>
                <a:lnTo>
                  <a:pt x="1423" y="759"/>
                </a:lnTo>
                <a:lnTo>
                  <a:pt x="1424" y="759"/>
                </a:lnTo>
                <a:lnTo>
                  <a:pt x="1424" y="759"/>
                </a:lnTo>
                <a:lnTo>
                  <a:pt x="1424" y="760"/>
                </a:lnTo>
                <a:lnTo>
                  <a:pt x="1424" y="761"/>
                </a:lnTo>
                <a:lnTo>
                  <a:pt x="1425" y="761"/>
                </a:lnTo>
                <a:lnTo>
                  <a:pt x="1425" y="762"/>
                </a:lnTo>
                <a:lnTo>
                  <a:pt x="1425" y="761"/>
                </a:lnTo>
                <a:lnTo>
                  <a:pt x="1425" y="757"/>
                </a:lnTo>
                <a:lnTo>
                  <a:pt x="1425" y="756"/>
                </a:lnTo>
                <a:lnTo>
                  <a:pt x="1425" y="755"/>
                </a:lnTo>
                <a:lnTo>
                  <a:pt x="1424" y="755"/>
                </a:lnTo>
                <a:lnTo>
                  <a:pt x="1424" y="755"/>
                </a:lnTo>
                <a:lnTo>
                  <a:pt x="1424" y="755"/>
                </a:lnTo>
                <a:lnTo>
                  <a:pt x="1424" y="754"/>
                </a:lnTo>
                <a:lnTo>
                  <a:pt x="1424" y="754"/>
                </a:lnTo>
                <a:lnTo>
                  <a:pt x="1423" y="754"/>
                </a:lnTo>
                <a:lnTo>
                  <a:pt x="1423" y="755"/>
                </a:lnTo>
                <a:lnTo>
                  <a:pt x="1422" y="755"/>
                </a:lnTo>
                <a:lnTo>
                  <a:pt x="1422" y="755"/>
                </a:lnTo>
                <a:lnTo>
                  <a:pt x="1422" y="754"/>
                </a:lnTo>
                <a:lnTo>
                  <a:pt x="1422" y="754"/>
                </a:lnTo>
                <a:lnTo>
                  <a:pt x="1422" y="753"/>
                </a:lnTo>
                <a:lnTo>
                  <a:pt x="1422" y="752"/>
                </a:lnTo>
                <a:lnTo>
                  <a:pt x="1421" y="752"/>
                </a:lnTo>
                <a:lnTo>
                  <a:pt x="1421" y="751"/>
                </a:lnTo>
                <a:lnTo>
                  <a:pt x="1420" y="751"/>
                </a:lnTo>
                <a:lnTo>
                  <a:pt x="1420" y="750"/>
                </a:lnTo>
                <a:lnTo>
                  <a:pt x="1420" y="749"/>
                </a:lnTo>
                <a:lnTo>
                  <a:pt x="1420" y="749"/>
                </a:lnTo>
                <a:lnTo>
                  <a:pt x="1420" y="749"/>
                </a:lnTo>
                <a:lnTo>
                  <a:pt x="1420" y="749"/>
                </a:lnTo>
                <a:lnTo>
                  <a:pt x="1420" y="749"/>
                </a:lnTo>
                <a:lnTo>
                  <a:pt x="1420" y="749"/>
                </a:lnTo>
                <a:lnTo>
                  <a:pt x="1421" y="749"/>
                </a:lnTo>
                <a:lnTo>
                  <a:pt x="1421" y="749"/>
                </a:lnTo>
                <a:lnTo>
                  <a:pt x="1421" y="749"/>
                </a:lnTo>
                <a:lnTo>
                  <a:pt x="1421" y="748"/>
                </a:lnTo>
                <a:lnTo>
                  <a:pt x="1420" y="748"/>
                </a:lnTo>
                <a:lnTo>
                  <a:pt x="1420" y="748"/>
                </a:lnTo>
                <a:lnTo>
                  <a:pt x="1420" y="747"/>
                </a:lnTo>
                <a:lnTo>
                  <a:pt x="1420" y="747"/>
                </a:lnTo>
                <a:lnTo>
                  <a:pt x="1420" y="747"/>
                </a:lnTo>
                <a:lnTo>
                  <a:pt x="1420" y="746"/>
                </a:lnTo>
                <a:lnTo>
                  <a:pt x="1422" y="745"/>
                </a:lnTo>
                <a:lnTo>
                  <a:pt x="1422" y="744"/>
                </a:lnTo>
                <a:lnTo>
                  <a:pt x="1421" y="744"/>
                </a:lnTo>
                <a:lnTo>
                  <a:pt x="1420" y="745"/>
                </a:lnTo>
                <a:lnTo>
                  <a:pt x="1419" y="744"/>
                </a:lnTo>
                <a:lnTo>
                  <a:pt x="1419" y="744"/>
                </a:lnTo>
                <a:lnTo>
                  <a:pt x="1421" y="743"/>
                </a:lnTo>
                <a:lnTo>
                  <a:pt x="1421" y="742"/>
                </a:lnTo>
                <a:lnTo>
                  <a:pt x="1421" y="742"/>
                </a:lnTo>
                <a:lnTo>
                  <a:pt x="1421" y="741"/>
                </a:lnTo>
                <a:lnTo>
                  <a:pt x="1419" y="740"/>
                </a:lnTo>
                <a:lnTo>
                  <a:pt x="1419" y="739"/>
                </a:lnTo>
                <a:lnTo>
                  <a:pt x="1420" y="740"/>
                </a:lnTo>
                <a:lnTo>
                  <a:pt x="1420" y="740"/>
                </a:lnTo>
                <a:lnTo>
                  <a:pt x="1422" y="741"/>
                </a:lnTo>
                <a:lnTo>
                  <a:pt x="1422" y="742"/>
                </a:lnTo>
                <a:lnTo>
                  <a:pt x="1422" y="742"/>
                </a:lnTo>
                <a:lnTo>
                  <a:pt x="1422" y="738"/>
                </a:lnTo>
                <a:lnTo>
                  <a:pt x="1422" y="737"/>
                </a:lnTo>
                <a:lnTo>
                  <a:pt x="1422" y="738"/>
                </a:lnTo>
                <a:lnTo>
                  <a:pt x="1422" y="739"/>
                </a:lnTo>
                <a:lnTo>
                  <a:pt x="1422" y="740"/>
                </a:lnTo>
                <a:lnTo>
                  <a:pt x="1421" y="740"/>
                </a:lnTo>
                <a:lnTo>
                  <a:pt x="1420" y="739"/>
                </a:lnTo>
                <a:lnTo>
                  <a:pt x="1419" y="738"/>
                </a:lnTo>
                <a:lnTo>
                  <a:pt x="1419" y="737"/>
                </a:lnTo>
                <a:lnTo>
                  <a:pt x="1419" y="737"/>
                </a:lnTo>
                <a:lnTo>
                  <a:pt x="1420" y="738"/>
                </a:lnTo>
                <a:lnTo>
                  <a:pt x="1420" y="737"/>
                </a:lnTo>
                <a:lnTo>
                  <a:pt x="1420" y="737"/>
                </a:lnTo>
                <a:lnTo>
                  <a:pt x="1420" y="735"/>
                </a:lnTo>
                <a:lnTo>
                  <a:pt x="1420" y="735"/>
                </a:lnTo>
                <a:lnTo>
                  <a:pt x="1420" y="734"/>
                </a:lnTo>
                <a:lnTo>
                  <a:pt x="1421" y="733"/>
                </a:lnTo>
                <a:lnTo>
                  <a:pt x="1421" y="734"/>
                </a:lnTo>
                <a:lnTo>
                  <a:pt x="1422" y="736"/>
                </a:lnTo>
                <a:lnTo>
                  <a:pt x="1422" y="736"/>
                </a:lnTo>
                <a:lnTo>
                  <a:pt x="1422" y="737"/>
                </a:lnTo>
                <a:lnTo>
                  <a:pt x="1422" y="737"/>
                </a:lnTo>
                <a:lnTo>
                  <a:pt x="1423" y="736"/>
                </a:lnTo>
                <a:lnTo>
                  <a:pt x="1424" y="735"/>
                </a:lnTo>
                <a:lnTo>
                  <a:pt x="1425" y="732"/>
                </a:lnTo>
                <a:lnTo>
                  <a:pt x="1425" y="732"/>
                </a:lnTo>
                <a:lnTo>
                  <a:pt x="1426" y="732"/>
                </a:lnTo>
                <a:lnTo>
                  <a:pt x="1426" y="731"/>
                </a:lnTo>
                <a:lnTo>
                  <a:pt x="1426" y="730"/>
                </a:lnTo>
                <a:lnTo>
                  <a:pt x="1425" y="730"/>
                </a:lnTo>
                <a:lnTo>
                  <a:pt x="1424" y="729"/>
                </a:lnTo>
                <a:lnTo>
                  <a:pt x="1423" y="729"/>
                </a:lnTo>
                <a:lnTo>
                  <a:pt x="1422" y="729"/>
                </a:lnTo>
                <a:lnTo>
                  <a:pt x="1420" y="729"/>
                </a:lnTo>
                <a:lnTo>
                  <a:pt x="1418" y="728"/>
                </a:lnTo>
                <a:lnTo>
                  <a:pt x="1418" y="728"/>
                </a:lnTo>
                <a:lnTo>
                  <a:pt x="1418" y="728"/>
                </a:lnTo>
                <a:lnTo>
                  <a:pt x="1418" y="728"/>
                </a:lnTo>
                <a:lnTo>
                  <a:pt x="1419" y="728"/>
                </a:lnTo>
                <a:lnTo>
                  <a:pt x="1420" y="728"/>
                </a:lnTo>
                <a:lnTo>
                  <a:pt x="1424" y="728"/>
                </a:lnTo>
                <a:lnTo>
                  <a:pt x="1425" y="728"/>
                </a:lnTo>
                <a:lnTo>
                  <a:pt x="1425" y="728"/>
                </a:lnTo>
                <a:lnTo>
                  <a:pt x="1425" y="727"/>
                </a:lnTo>
                <a:lnTo>
                  <a:pt x="1425" y="726"/>
                </a:lnTo>
                <a:lnTo>
                  <a:pt x="1423" y="725"/>
                </a:lnTo>
                <a:lnTo>
                  <a:pt x="1423" y="725"/>
                </a:lnTo>
                <a:lnTo>
                  <a:pt x="1422" y="724"/>
                </a:lnTo>
                <a:lnTo>
                  <a:pt x="1422" y="724"/>
                </a:lnTo>
                <a:lnTo>
                  <a:pt x="1423" y="724"/>
                </a:lnTo>
                <a:lnTo>
                  <a:pt x="1423" y="724"/>
                </a:lnTo>
                <a:lnTo>
                  <a:pt x="1424" y="724"/>
                </a:lnTo>
                <a:lnTo>
                  <a:pt x="1424" y="724"/>
                </a:lnTo>
                <a:lnTo>
                  <a:pt x="1424" y="725"/>
                </a:lnTo>
                <a:lnTo>
                  <a:pt x="1424" y="725"/>
                </a:lnTo>
                <a:lnTo>
                  <a:pt x="1424" y="725"/>
                </a:lnTo>
                <a:lnTo>
                  <a:pt x="1425" y="725"/>
                </a:lnTo>
                <a:lnTo>
                  <a:pt x="1425" y="726"/>
                </a:lnTo>
                <a:lnTo>
                  <a:pt x="1425" y="725"/>
                </a:lnTo>
                <a:lnTo>
                  <a:pt x="1425" y="725"/>
                </a:lnTo>
                <a:lnTo>
                  <a:pt x="1425" y="725"/>
                </a:lnTo>
                <a:lnTo>
                  <a:pt x="1425" y="725"/>
                </a:lnTo>
                <a:lnTo>
                  <a:pt x="1427" y="720"/>
                </a:lnTo>
                <a:lnTo>
                  <a:pt x="1427" y="719"/>
                </a:lnTo>
                <a:lnTo>
                  <a:pt x="1426" y="719"/>
                </a:lnTo>
                <a:lnTo>
                  <a:pt x="1425" y="720"/>
                </a:lnTo>
                <a:lnTo>
                  <a:pt x="1424" y="722"/>
                </a:lnTo>
                <a:lnTo>
                  <a:pt x="1424" y="721"/>
                </a:lnTo>
                <a:lnTo>
                  <a:pt x="1424" y="720"/>
                </a:lnTo>
                <a:lnTo>
                  <a:pt x="1424" y="720"/>
                </a:lnTo>
                <a:lnTo>
                  <a:pt x="1424" y="720"/>
                </a:lnTo>
                <a:lnTo>
                  <a:pt x="1424" y="720"/>
                </a:lnTo>
                <a:lnTo>
                  <a:pt x="1422" y="720"/>
                </a:lnTo>
                <a:lnTo>
                  <a:pt x="1422" y="720"/>
                </a:lnTo>
                <a:lnTo>
                  <a:pt x="1422" y="720"/>
                </a:lnTo>
                <a:lnTo>
                  <a:pt x="1422" y="720"/>
                </a:lnTo>
                <a:lnTo>
                  <a:pt x="1422" y="719"/>
                </a:lnTo>
                <a:lnTo>
                  <a:pt x="1422" y="719"/>
                </a:lnTo>
                <a:lnTo>
                  <a:pt x="1422" y="718"/>
                </a:lnTo>
                <a:lnTo>
                  <a:pt x="1423" y="718"/>
                </a:lnTo>
                <a:lnTo>
                  <a:pt x="1424" y="718"/>
                </a:lnTo>
                <a:lnTo>
                  <a:pt x="1425" y="718"/>
                </a:lnTo>
                <a:lnTo>
                  <a:pt x="1425" y="718"/>
                </a:lnTo>
                <a:lnTo>
                  <a:pt x="1426" y="717"/>
                </a:lnTo>
                <a:lnTo>
                  <a:pt x="1425" y="716"/>
                </a:lnTo>
                <a:lnTo>
                  <a:pt x="1425" y="716"/>
                </a:lnTo>
                <a:lnTo>
                  <a:pt x="1424" y="716"/>
                </a:lnTo>
                <a:lnTo>
                  <a:pt x="1425" y="716"/>
                </a:lnTo>
                <a:lnTo>
                  <a:pt x="1425" y="716"/>
                </a:lnTo>
                <a:lnTo>
                  <a:pt x="1426" y="716"/>
                </a:lnTo>
                <a:lnTo>
                  <a:pt x="1427" y="716"/>
                </a:lnTo>
                <a:lnTo>
                  <a:pt x="1427" y="718"/>
                </a:lnTo>
                <a:lnTo>
                  <a:pt x="1427" y="718"/>
                </a:lnTo>
                <a:lnTo>
                  <a:pt x="1427" y="718"/>
                </a:lnTo>
                <a:lnTo>
                  <a:pt x="1427" y="718"/>
                </a:lnTo>
                <a:lnTo>
                  <a:pt x="1428" y="715"/>
                </a:lnTo>
                <a:lnTo>
                  <a:pt x="1428" y="713"/>
                </a:lnTo>
                <a:lnTo>
                  <a:pt x="1428" y="713"/>
                </a:lnTo>
                <a:lnTo>
                  <a:pt x="1427" y="712"/>
                </a:lnTo>
                <a:lnTo>
                  <a:pt x="1427" y="713"/>
                </a:lnTo>
                <a:lnTo>
                  <a:pt x="1427" y="713"/>
                </a:lnTo>
                <a:lnTo>
                  <a:pt x="1427" y="713"/>
                </a:lnTo>
                <a:lnTo>
                  <a:pt x="1427" y="713"/>
                </a:lnTo>
                <a:lnTo>
                  <a:pt x="1425" y="714"/>
                </a:lnTo>
                <a:lnTo>
                  <a:pt x="1424" y="714"/>
                </a:lnTo>
                <a:lnTo>
                  <a:pt x="1425" y="713"/>
                </a:lnTo>
                <a:lnTo>
                  <a:pt x="1425" y="712"/>
                </a:lnTo>
                <a:lnTo>
                  <a:pt x="1424" y="711"/>
                </a:lnTo>
                <a:lnTo>
                  <a:pt x="1423" y="711"/>
                </a:lnTo>
                <a:lnTo>
                  <a:pt x="1422" y="711"/>
                </a:lnTo>
                <a:lnTo>
                  <a:pt x="1422" y="711"/>
                </a:lnTo>
                <a:lnTo>
                  <a:pt x="1422" y="710"/>
                </a:lnTo>
                <a:lnTo>
                  <a:pt x="1423" y="710"/>
                </a:lnTo>
                <a:lnTo>
                  <a:pt x="1424" y="711"/>
                </a:lnTo>
                <a:lnTo>
                  <a:pt x="1424" y="711"/>
                </a:lnTo>
                <a:lnTo>
                  <a:pt x="1425" y="711"/>
                </a:lnTo>
                <a:lnTo>
                  <a:pt x="1426" y="711"/>
                </a:lnTo>
                <a:lnTo>
                  <a:pt x="1428" y="711"/>
                </a:lnTo>
                <a:lnTo>
                  <a:pt x="1428" y="711"/>
                </a:lnTo>
                <a:lnTo>
                  <a:pt x="1429" y="710"/>
                </a:lnTo>
                <a:lnTo>
                  <a:pt x="1430" y="708"/>
                </a:lnTo>
                <a:lnTo>
                  <a:pt x="1430" y="707"/>
                </a:lnTo>
                <a:lnTo>
                  <a:pt x="1430" y="706"/>
                </a:lnTo>
                <a:lnTo>
                  <a:pt x="1430" y="706"/>
                </a:lnTo>
                <a:lnTo>
                  <a:pt x="1430" y="707"/>
                </a:lnTo>
                <a:lnTo>
                  <a:pt x="1428" y="706"/>
                </a:lnTo>
                <a:lnTo>
                  <a:pt x="1428" y="706"/>
                </a:lnTo>
                <a:lnTo>
                  <a:pt x="1426" y="706"/>
                </a:lnTo>
                <a:lnTo>
                  <a:pt x="1427" y="706"/>
                </a:lnTo>
                <a:lnTo>
                  <a:pt x="1428" y="705"/>
                </a:lnTo>
                <a:lnTo>
                  <a:pt x="1428" y="704"/>
                </a:lnTo>
                <a:lnTo>
                  <a:pt x="1427" y="704"/>
                </a:lnTo>
                <a:lnTo>
                  <a:pt x="1427" y="704"/>
                </a:lnTo>
                <a:lnTo>
                  <a:pt x="1427" y="704"/>
                </a:lnTo>
                <a:lnTo>
                  <a:pt x="1427" y="704"/>
                </a:lnTo>
                <a:lnTo>
                  <a:pt x="1428" y="704"/>
                </a:lnTo>
                <a:lnTo>
                  <a:pt x="1428" y="704"/>
                </a:lnTo>
                <a:lnTo>
                  <a:pt x="1428" y="704"/>
                </a:lnTo>
                <a:lnTo>
                  <a:pt x="1429" y="704"/>
                </a:lnTo>
                <a:lnTo>
                  <a:pt x="1430" y="704"/>
                </a:lnTo>
                <a:lnTo>
                  <a:pt x="1431" y="705"/>
                </a:lnTo>
                <a:lnTo>
                  <a:pt x="1432" y="705"/>
                </a:lnTo>
                <a:lnTo>
                  <a:pt x="1432" y="704"/>
                </a:lnTo>
                <a:lnTo>
                  <a:pt x="1433" y="703"/>
                </a:lnTo>
                <a:lnTo>
                  <a:pt x="1432" y="703"/>
                </a:lnTo>
                <a:lnTo>
                  <a:pt x="1432" y="702"/>
                </a:lnTo>
                <a:lnTo>
                  <a:pt x="1432" y="701"/>
                </a:lnTo>
                <a:lnTo>
                  <a:pt x="1432" y="701"/>
                </a:lnTo>
                <a:lnTo>
                  <a:pt x="1432" y="701"/>
                </a:lnTo>
                <a:lnTo>
                  <a:pt x="1432" y="700"/>
                </a:lnTo>
                <a:lnTo>
                  <a:pt x="1432" y="700"/>
                </a:lnTo>
                <a:lnTo>
                  <a:pt x="1433" y="700"/>
                </a:lnTo>
                <a:lnTo>
                  <a:pt x="1433" y="700"/>
                </a:lnTo>
                <a:lnTo>
                  <a:pt x="1433" y="700"/>
                </a:lnTo>
                <a:lnTo>
                  <a:pt x="1434" y="701"/>
                </a:lnTo>
                <a:lnTo>
                  <a:pt x="1434" y="701"/>
                </a:lnTo>
                <a:lnTo>
                  <a:pt x="1435" y="699"/>
                </a:lnTo>
                <a:lnTo>
                  <a:pt x="1436" y="699"/>
                </a:lnTo>
                <a:lnTo>
                  <a:pt x="1435" y="697"/>
                </a:lnTo>
                <a:lnTo>
                  <a:pt x="1434" y="697"/>
                </a:lnTo>
                <a:lnTo>
                  <a:pt x="1434" y="698"/>
                </a:lnTo>
                <a:lnTo>
                  <a:pt x="1434" y="697"/>
                </a:lnTo>
                <a:lnTo>
                  <a:pt x="1434" y="697"/>
                </a:lnTo>
                <a:lnTo>
                  <a:pt x="1433" y="697"/>
                </a:lnTo>
                <a:lnTo>
                  <a:pt x="1433" y="696"/>
                </a:lnTo>
                <a:lnTo>
                  <a:pt x="1434" y="696"/>
                </a:lnTo>
                <a:lnTo>
                  <a:pt x="1434" y="694"/>
                </a:lnTo>
                <a:lnTo>
                  <a:pt x="1435" y="693"/>
                </a:lnTo>
                <a:lnTo>
                  <a:pt x="1435" y="692"/>
                </a:lnTo>
                <a:lnTo>
                  <a:pt x="1435" y="692"/>
                </a:lnTo>
                <a:lnTo>
                  <a:pt x="1436" y="691"/>
                </a:lnTo>
                <a:lnTo>
                  <a:pt x="1436" y="690"/>
                </a:lnTo>
                <a:lnTo>
                  <a:pt x="1436" y="689"/>
                </a:lnTo>
                <a:lnTo>
                  <a:pt x="1436" y="689"/>
                </a:lnTo>
                <a:lnTo>
                  <a:pt x="1436" y="689"/>
                </a:lnTo>
                <a:lnTo>
                  <a:pt x="1436" y="688"/>
                </a:lnTo>
                <a:lnTo>
                  <a:pt x="1437" y="689"/>
                </a:lnTo>
                <a:lnTo>
                  <a:pt x="1436" y="692"/>
                </a:lnTo>
                <a:lnTo>
                  <a:pt x="1435" y="694"/>
                </a:lnTo>
                <a:lnTo>
                  <a:pt x="1438" y="692"/>
                </a:lnTo>
                <a:lnTo>
                  <a:pt x="1439" y="690"/>
                </a:lnTo>
                <a:lnTo>
                  <a:pt x="1439" y="689"/>
                </a:lnTo>
                <a:lnTo>
                  <a:pt x="1439" y="688"/>
                </a:lnTo>
                <a:lnTo>
                  <a:pt x="1439" y="687"/>
                </a:lnTo>
                <a:lnTo>
                  <a:pt x="1439" y="687"/>
                </a:lnTo>
                <a:lnTo>
                  <a:pt x="1438" y="687"/>
                </a:lnTo>
                <a:lnTo>
                  <a:pt x="1437" y="687"/>
                </a:lnTo>
                <a:lnTo>
                  <a:pt x="1437" y="687"/>
                </a:lnTo>
                <a:lnTo>
                  <a:pt x="1436" y="686"/>
                </a:lnTo>
                <a:lnTo>
                  <a:pt x="1435" y="685"/>
                </a:lnTo>
                <a:lnTo>
                  <a:pt x="1434" y="685"/>
                </a:lnTo>
                <a:lnTo>
                  <a:pt x="1434" y="684"/>
                </a:lnTo>
                <a:lnTo>
                  <a:pt x="1435" y="684"/>
                </a:lnTo>
                <a:lnTo>
                  <a:pt x="1434" y="682"/>
                </a:lnTo>
                <a:lnTo>
                  <a:pt x="1434" y="681"/>
                </a:lnTo>
                <a:lnTo>
                  <a:pt x="1433" y="680"/>
                </a:lnTo>
                <a:lnTo>
                  <a:pt x="1433" y="679"/>
                </a:lnTo>
                <a:lnTo>
                  <a:pt x="1433" y="679"/>
                </a:lnTo>
                <a:lnTo>
                  <a:pt x="1432" y="678"/>
                </a:lnTo>
                <a:lnTo>
                  <a:pt x="1432" y="677"/>
                </a:lnTo>
                <a:lnTo>
                  <a:pt x="1432" y="677"/>
                </a:lnTo>
                <a:lnTo>
                  <a:pt x="1431" y="677"/>
                </a:lnTo>
                <a:lnTo>
                  <a:pt x="1432" y="677"/>
                </a:lnTo>
                <a:lnTo>
                  <a:pt x="1432" y="677"/>
                </a:lnTo>
                <a:lnTo>
                  <a:pt x="1432" y="677"/>
                </a:lnTo>
                <a:lnTo>
                  <a:pt x="1433" y="677"/>
                </a:lnTo>
                <a:lnTo>
                  <a:pt x="1434" y="678"/>
                </a:lnTo>
                <a:lnTo>
                  <a:pt x="1434" y="678"/>
                </a:lnTo>
                <a:lnTo>
                  <a:pt x="1434" y="678"/>
                </a:lnTo>
                <a:lnTo>
                  <a:pt x="1434" y="679"/>
                </a:lnTo>
                <a:lnTo>
                  <a:pt x="1434" y="680"/>
                </a:lnTo>
                <a:lnTo>
                  <a:pt x="1434" y="681"/>
                </a:lnTo>
                <a:lnTo>
                  <a:pt x="1436" y="683"/>
                </a:lnTo>
                <a:lnTo>
                  <a:pt x="1439" y="685"/>
                </a:lnTo>
                <a:lnTo>
                  <a:pt x="1439" y="685"/>
                </a:lnTo>
                <a:lnTo>
                  <a:pt x="1439" y="685"/>
                </a:lnTo>
                <a:lnTo>
                  <a:pt x="1439" y="684"/>
                </a:lnTo>
                <a:lnTo>
                  <a:pt x="1439" y="684"/>
                </a:lnTo>
                <a:lnTo>
                  <a:pt x="1439" y="683"/>
                </a:lnTo>
                <a:lnTo>
                  <a:pt x="1439" y="683"/>
                </a:lnTo>
                <a:lnTo>
                  <a:pt x="1438" y="680"/>
                </a:lnTo>
                <a:lnTo>
                  <a:pt x="1438" y="680"/>
                </a:lnTo>
                <a:lnTo>
                  <a:pt x="1439" y="679"/>
                </a:lnTo>
                <a:lnTo>
                  <a:pt x="1438" y="679"/>
                </a:lnTo>
                <a:lnTo>
                  <a:pt x="1438" y="679"/>
                </a:lnTo>
                <a:lnTo>
                  <a:pt x="1438" y="679"/>
                </a:lnTo>
                <a:lnTo>
                  <a:pt x="1438" y="679"/>
                </a:lnTo>
                <a:lnTo>
                  <a:pt x="1438" y="679"/>
                </a:lnTo>
                <a:lnTo>
                  <a:pt x="1438" y="679"/>
                </a:lnTo>
                <a:lnTo>
                  <a:pt x="1439" y="679"/>
                </a:lnTo>
                <a:lnTo>
                  <a:pt x="1439" y="680"/>
                </a:lnTo>
                <a:lnTo>
                  <a:pt x="1439" y="682"/>
                </a:lnTo>
                <a:lnTo>
                  <a:pt x="1439" y="682"/>
                </a:lnTo>
                <a:lnTo>
                  <a:pt x="1440" y="682"/>
                </a:lnTo>
                <a:lnTo>
                  <a:pt x="1440" y="684"/>
                </a:lnTo>
                <a:lnTo>
                  <a:pt x="1440" y="685"/>
                </a:lnTo>
                <a:lnTo>
                  <a:pt x="1441" y="687"/>
                </a:lnTo>
                <a:lnTo>
                  <a:pt x="1441" y="687"/>
                </a:lnTo>
                <a:lnTo>
                  <a:pt x="1442" y="686"/>
                </a:lnTo>
                <a:lnTo>
                  <a:pt x="1442" y="685"/>
                </a:lnTo>
                <a:lnTo>
                  <a:pt x="1443" y="685"/>
                </a:lnTo>
                <a:lnTo>
                  <a:pt x="1444" y="685"/>
                </a:lnTo>
                <a:lnTo>
                  <a:pt x="1446" y="683"/>
                </a:lnTo>
                <a:lnTo>
                  <a:pt x="1446" y="682"/>
                </a:lnTo>
                <a:lnTo>
                  <a:pt x="1446" y="682"/>
                </a:lnTo>
                <a:lnTo>
                  <a:pt x="1446" y="682"/>
                </a:lnTo>
                <a:lnTo>
                  <a:pt x="1446" y="682"/>
                </a:lnTo>
                <a:lnTo>
                  <a:pt x="1446" y="682"/>
                </a:lnTo>
                <a:lnTo>
                  <a:pt x="1446" y="682"/>
                </a:lnTo>
                <a:lnTo>
                  <a:pt x="1446" y="682"/>
                </a:lnTo>
                <a:lnTo>
                  <a:pt x="1446" y="682"/>
                </a:lnTo>
                <a:lnTo>
                  <a:pt x="1446" y="681"/>
                </a:lnTo>
                <a:lnTo>
                  <a:pt x="1446" y="680"/>
                </a:lnTo>
                <a:lnTo>
                  <a:pt x="1446" y="680"/>
                </a:lnTo>
                <a:lnTo>
                  <a:pt x="1446" y="680"/>
                </a:lnTo>
                <a:lnTo>
                  <a:pt x="1446" y="680"/>
                </a:lnTo>
                <a:lnTo>
                  <a:pt x="1446" y="680"/>
                </a:lnTo>
                <a:lnTo>
                  <a:pt x="1446" y="681"/>
                </a:lnTo>
                <a:lnTo>
                  <a:pt x="1446" y="681"/>
                </a:lnTo>
                <a:lnTo>
                  <a:pt x="1444" y="682"/>
                </a:lnTo>
                <a:lnTo>
                  <a:pt x="1444" y="682"/>
                </a:lnTo>
                <a:lnTo>
                  <a:pt x="1443" y="682"/>
                </a:lnTo>
                <a:lnTo>
                  <a:pt x="1443" y="682"/>
                </a:lnTo>
                <a:lnTo>
                  <a:pt x="1444" y="682"/>
                </a:lnTo>
                <a:lnTo>
                  <a:pt x="1444" y="681"/>
                </a:lnTo>
                <a:lnTo>
                  <a:pt x="1446" y="680"/>
                </a:lnTo>
                <a:lnTo>
                  <a:pt x="1446" y="679"/>
                </a:lnTo>
                <a:lnTo>
                  <a:pt x="1445" y="678"/>
                </a:lnTo>
                <a:lnTo>
                  <a:pt x="1444" y="678"/>
                </a:lnTo>
                <a:lnTo>
                  <a:pt x="1441" y="678"/>
                </a:lnTo>
                <a:lnTo>
                  <a:pt x="1442" y="678"/>
                </a:lnTo>
                <a:lnTo>
                  <a:pt x="1443" y="677"/>
                </a:lnTo>
                <a:lnTo>
                  <a:pt x="1444" y="677"/>
                </a:lnTo>
                <a:lnTo>
                  <a:pt x="1444" y="677"/>
                </a:lnTo>
                <a:lnTo>
                  <a:pt x="1444" y="677"/>
                </a:lnTo>
                <a:lnTo>
                  <a:pt x="1444" y="677"/>
                </a:lnTo>
                <a:lnTo>
                  <a:pt x="1443" y="676"/>
                </a:lnTo>
                <a:lnTo>
                  <a:pt x="1443" y="676"/>
                </a:lnTo>
                <a:lnTo>
                  <a:pt x="1442" y="677"/>
                </a:lnTo>
                <a:lnTo>
                  <a:pt x="1442" y="677"/>
                </a:lnTo>
                <a:lnTo>
                  <a:pt x="1442" y="677"/>
                </a:lnTo>
                <a:lnTo>
                  <a:pt x="1438" y="677"/>
                </a:lnTo>
                <a:lnTo>
                  <a:pt x="1438" y="677"/>
                </a:lnTo>
                <a:lnTo>
                  <a:pt x="1437" y="677"/>
                </a:lnTo>
                <a:lnTo>
                  <a:pt x="1437" y="677"/>
                </a:lnTo>
                <a:lnTo>
                  <a:pt x="1438" y="676"/>
                </a:lnTo>
                <a:lnTo>
                  <a:pt x="1438" y="676"/>
                </a:lnTo>
                <a:lnTo>
                  <a:pt x="1439" y="676"/>
                </a:lnTo>
                <a:lnTo>
                  <a:pt x="1442" y="676"/>
                </a:lnTo>
                <a:lnTo>
                  <a:pt x="1442" y="675"/>
                </a:lnTo>
                <a:lnTo>
                  <a:pt x="1442" y="675"/>
                </a:lnTo>
                <a:lnTo>
                  <a:pt x="1442" y="675"/>
                </a:lnTo>
                <a:lnTo>
                  <a:pt x="1442" y="675"/>
                </a:lnTo>
                <a:lnTo>
                  <a:pt x="1442" y="674"/>
                </a:lnTo>
                <a:lnTo>
                  <a:pt x="1442" y="674"/>
                </a:lnTo>
                <a:lnTo>
                  <a:pt x="1442" y="675"/>
                </a:lnTo>
                <a:lnTo>
                  <a:pt x="1442" y="675"/>
                </a:lnTo>
                <a:lnTo>
                  <a:pt x="1444" y="675"/>
                </a:lnTo>
                <a:lnTo>
                  <a:pt x="1444" y="675"/>
                </a:lnTo>
                <a:lnTo>
                  <a:pt x="1445" y="675"/>
                </a:lnTo>
                <a:lnTo>
                  <a:pt x="1446" y="675"/>
                </a:lnTo>
                <a:lnTo>
                  <a:pt x="1446" y="676"/>
                </a:lnTo>
                <a:lnTo>
                  <a:pt x="1446" y="676"/>
                </a:lnTo>
                <a:lnTo>
                  <a:pt x="1447" y="676"/>
                </a:lnTo>
                <a:lnTo>
                  <a:pt x="1448" y="676"/>
                </a:lnTo>
                <a:lnTo>
                  <a:pt x="1448" y="676"/>
                </a:lnTo>
                <a:lnTo>
                  <a:pt x="1448" y="675"/>
                </a:lnTo>
                <a:lnTo>
                  <a:pt x="1448" y="675"/>
                </a:lnTo>
                <a:lnTo>
                  <a:pt x="1448" y="674"/>
                </a:lnTo>
                <a:lnTo>
                  <a:pt x="1449" y="674"/>
                </a:lnTo>
                <a:lnTo>
                  <a:pt x="1449" y="675"/>
                </a:lnTo>
                <a:lnTo>
                  <a:pt x="1449" y="675"/>
                </a:lnTo>
                <a:lnTo>
                  <a:pt x="1449" y="675"/>
                </a:lnTo>
                <a:lnTo>
                  <a:pt x="1449" y="675"/>
                </a:lnTo>
                <a:lnTo>
                  <a:pt x="1450" y="675"/>
                </a:lnTo>
                <a:lnTo>
                  <a:pt x="1450" y="675"/>
                </a:lnTo>
                <a:lnTo>
                  <a:pt x="1451" y="675"/>
                </a:lnTo>
                <a:lnTo>
                  <a:pt x="1453" y="672"/>
                </a:lnTo>
                <a:lnTo>
                  <a:pt x="1453" y="672"/>
                </a:lnTo>
                <a:lnTo>
                  <a:pt x="1454" y="672"/>
                </a:lnTo>
                <a:lnTo>
                  <a:pt x="1454" y="672"/>
                </a:lnTo>
                <a:lnTo>
                  <a:pt x="1454" y="672"/>
                </a:lnTo>
                <a:lnTo>
                  <a:pt x="1454" y="671"/>
                </a:lnTo>
                <a:lnTo>
                  <a:pt x="1453" y="671"/>
                </a:lnTo>
                <a:lnTo>
                  <a:pt x="1451" y="670"/>
                </a:lnTo>
                <a:lnTo>
                  <a:pt x="1451" y="670"/>
                </a:lnTo>
                <a:lnTo>
                  <a:pt x="1451" y="670"/>
                </a:lnTo>
                <a:lnTo>
                  <a:pt x="1452" y="670"/>
                </a:lnTo>
                <a:lnTo>
                  <a:pt x="1454" y="671"/>
                </a:lnTo>
                <a:lnTo>
                  <a:pt x="1454" y="671"/>
                </a:lnTo>
                <a:lnTo>
                  <a:pt x="1455" y="671"/>
                </a:lnTo>
                <a:lnTo>
                  <a:pt x="1455" y="670"/>
                </a:lnTo>
                <a:lnTo>
                  <a:pt x="1456" y="670"/>
                </a:lnTo>
                <a:lnTo>
                  <a:pt x="1456" y="670"/>
                </a:lnTo>
                <a:lnTo>
                  <a:pt x="1458" y="669"/>
                </a:lnTo>
                <a:lnTo>
                  <a:pt x="1460" y="668"/>
                </a:lnTo>
                <a:lnTo>
                  <a:pt x="1460" y="668"/>
                </a:lnTo>
                <a:lnTo>
                  <a:pt x="1460" y="667"/>
                </a:lnTo>
                <a:lnTo>
                  <a:pt x="1459" y="667"/>
                </a:lnTo>
                <a:lnTo>
                  <a:pt x="1458" y="667"/>
                </a:lnTo>
                <a:lnTo>
                  <a:pt x="1459" y="667"/>
                </a:lnTo>
                <a:lnTo>
                  <a:pt x="1459" y="667"/>
                </a:lnTo>
                <a:lnTo>
                  <a:pt x="1461" y="667"/>
                </a:lnTo>
                <a:lnTo>
                  <a:pt x="1461" y="667"/>
                </a:lnTo>
                <a:lnTo>
                  <a:pt x="1461" y="666"/>
                </a:lnTo>
                <a:lnTo>
                  <a:pt x="1463" y="665"/>
                </a:lnTo>
                <a:lnTo>
                  <a:pt x="1463" y="664"/>
                </a:lnTo>
                <a:lnTo>
                  <a:pt x="1463" y="663"/>
                </a:lnTo>
                <a:lnTo>
                  <a:pt x="1463" y="663"/>
                </a:lnTo>
                <a:lnTo>
                  <a:pt x="1463" y="663"/>
                </a:lnTo>
                <a:lnTo>
                  <a:pt x="1463" y="663"/>
                </a:lnTo>
                <a:lnTo>
                  <a:pt x="1463" y="663"/>
                </a:lnTo>
                <a:lnTo>
                  <a:pt x="1463" y="663"/>
                </a:lnTo>
                <a:lnTo>
                  <a:pt x="1462" y="662"/>
                </a:lnTo>
                <a:lnTo>
                  <a:pt x="1461" y="662"/>
                </a:lnTo>
                <a:lnTo>
                  <a:pt x="1461" y="662"/>
                </a:lnTo>
                <a:lnTo>
                  <a:pt x="1460" y="661"/>
                </a:lnTo>
                <a:lnTo>
                  <a:pt x="1460" y="660"/>
                </a:lnTo>
                <a:lnTo>
                  <a:pt x="1460" y="661"/>
                </a:lnTo>
                <a:lnTo>
                  <a:pt x="1461" y="661"/>
                </a:lnTo>
                <a:lnTo>
                  <a:pt x="1461" y="661"/>
                </a:lnTo>
                <a:lnTo>
                  <a:pt x="1461" y="660"/>
                </a:lnTo>
                <a:lnTo>
                  <a:pt x="1461" y="660"/>
                </a:lnTo>
                <a:lnTo>
                  <a:pt x="1461" y="659"/>
                </a:lnTo>
                <a:lnTo>
                  <a:pt x="1460" y="658"/>
                </a:lnTo>
                <a:lnTo>
                  <a:pt x="1461" y="658"/>
                </a:lnTo>
                <a:lnTo>
                  <a:pt x="1461" y="659"/>
                </a:lnTo>
                <a:lnTo>
                  <a:pt x="1461" y="659"/>
                </a:lnTo>
                <a:lnTo>
                  <a:pt x="1461" y="658"/>
                </a:lnTo>
                <a:lnTo>
                  <a:pt x="1461" y="658"/>
                </a:lnTo>
                <a:lnTo>
                  <a:pt x="1462" y="658"/>
                </a:lnTo>
                <a:lnTo>
                  <a:pt x="1463" y="658"/>
                </a:lnTo>
                <a:lnTo>
                  <a:pt x="1462" y="660"/>
                </a:lnTo>
                <a:lnTo>
                  <a:pt x="1462" y="660"/>
                </a:lnTo>
                <a:lnTo>
                  <a:pt x="1462" y="660"/>
                </a:lnTo>
                <a:lnTo>
                  <a:pt x="1463" y="660"/>
                </a:lnTo>
                <a:lnTo>
                  <a:pt x="1463" y="661"/>
                </a:lnTo>
                <a:lnTo>
                  <a:pt x="1463" y="661"/>
                </a:lnTo>
                <a:lnTo>
                  <a:pt x="1464" y="662"/>
                </a:lnTo>
                <a:lnTo>
                  <a:pt x="1465" y="661"/>
                </a:lnTo>
                <a:lnTo>
                  <a:pt x="1466" y="660"/>
                </a:lnTo>
                <a:lnTo>
                  <a:pt x="1467" y="659"/>
                </a:lnTo>
                <a:lnTo>
                  <a:pt x="1468" y="658"/>
                </a:lnTo>
                <a:lnTo>
                  <a:pt x="1468" y="658"/>
                </a:lnTo>
                <a:lnTo>
                  <a:pt x="1468" y="656"/>
                </a:lnTo>
                <a:lnTo>
                  <a:pt x="1470" y="656"/>
                </a:lnTo>
                <a:lnTo>
                  <a:pt x="1470" y="655"/>
                </a:lnTo>
                <a:lnTo>
                  <a:pt x="1470" y="655"/>
                </a:lnTo>
                <a:lnTo>
                  <a:pt x="1470" y="655"/>
                </a:lnTo>
                <a:lnTo>
                  <a:pt x="1470" y="655"/>
                </a:lnTo>
                <a:lnTo>
                  <a:pt x="1470" y="655"/>
                </a:lnTo>
                <a:lnTo>
                  <a:pt x="1472" y="653"/>
                </a:lnTo>
                <a:lnTo>
                  <a:pt x="1472" y="653"/>
                </a:lnTo>
                <a:lnTo>
                  <a:pt x="1472" y="653"/>
                </a:lnTo>
                <a:lnTo>
                  <a:pt x="1472" y="653"/>
                </a:lnTo>
                <a:lnTo>
                  <a:pt x="1471" y="653"/>
                </a:lnTo>
                <a:lnTo>
                  <a:pt x="1471" y="653"/>
                </a:lnTo>
                <a:lnTo>
                  <a:pt x="1471" y="653"/>
                </a:lnTo>
                <a:lnTo>
                  <a:pt x="1470" y="653"/>
                </a:lnTo>
                <a:lnTo>
                  <a:pt x="1470" y="653"/>
                </a:lnTo>
                <a:lnTo>
                  <a:pt x="1470" y="652"/>
                </a:lnTo>
                <a:lnTo>
                  <a:pt x="1470" y="650"/>
                </a:lnTo>
                <a:lnTo>
                  <a:pt x="1471" y="650"/>
                </a:lnTo>
                <a:lnTo>
                  <a:pt x="1472" y="649"/>
                </a:lnTo>
                <a:lnTo>
                  <a:pt x="1473" y="648"/>
                </a:lnTo>
                <a:lnTo>
                  <a:pt x="1473" y="648"/>
                </a:lnTo>
                <a:lnTo>
                  <a:pt x="1473" y="648"/>
                </a:lnTo>
                <a:lnTo>
                  <a:pt x="1473" y="648"/>
                </a:lnTo>
                <a:lnTo>
                  <a:pt x="1474" y="649"/>
                </a:lnTo>
                <a:lnTo>
                  <a:pt x="1475" y="650"/>
                </a:lnTo>
                <a:lnTo>
                  <a:pt x="1475" y="649"/>
                </a:lnTo>
                <a:lnTo>
                  <a:pt x="1475" y="649"/>
                </a:lnTo>
                <a:lnTo>
                  <a:pt x="1476" y="648"/>
                </a:lnTo>
                <a:lnTo>
                  <a:pt x="1477" y="648"/>
                </a:lnTo>
                <a:lnTo>
                  <a:pt x="1478" y="648"/>
                </a:lnTo>
                <a:lnTo>
                  <a:pt x="1478" y="648"/>
                </a:lnTo>
                <a:lnTo>
                  <a:pt x="1478" y="647"/>
                </a:lnTo>
                <a:lnTo>
                  <a:pt x="1478" y="646"/>
                </a:lnTo>
                <a:lnTo>
                  <a:pt x="1478" y="646"/>
                </a:lnTo>
                <a:lnTo>
                  <a:pt x="1480" y="644"/>
                </a:lnTo>
                <a:lnTo>
                  <a:pt x="1480" y="643"/>
                </a:lnTo>
                <a:lnTo>
                  <a:pt x="1480" y="643"/>
                </a:lnTo>
                <a:lnTo>
                  <a:pt x="1480" y="643"/>
                </a:lnTo>
                <a:lnTo>
                  <a:pt x="1479" y="643"/>
                </a:lnTo>
                <a:lnTo>
                  <a:pt x="1478" y="642"/>
                </a:lnTo>
                <a:lnTo>
                  <a:pt x="1479" y="642"/>
                </a:lnTo>
                <a:lnTo>
                  <a:pt x="1480" y="642"/>
                </a:lnTo>
                <a:lnTo>
                  <a:pt x="1480" y="643"/>
                </a:lnTo>
                <a:lnTo>
                  <a:pt x="1481" y="643"/>
                </a:lnTo>
                <a:lnTo>
                  <a:pt x="1481" y="643"/>
                </a:lnTo>
                <a:lnTo>
                  <a:pt x="1481" y="643"/>
                </a:lnTo>
                <a:lnTo>
                  <a:pt x="1481" y="643"/>
                </a:lnTo>
                <a:lnTo>
                  <a:pt x="1482" y="643"/>
                </a:lnTo>
                <a:lnTo>
                  <a:pt x="1481" y="642"/>
                </a:lnTo>
                <a:lnTo>
                  <a:pt x="1480" y="642"/>
                </a:lnTo>
                <a:lnTo>
                  <a:pt x="1480" y="641"/>
                </a:lnTo>
                <a:lnTo>
                  <a:pt x="1481" y="641"/>
                </a:lnTo>
                <a:lnTo>
                  <a:pt x="1481" y="641"/>
                </a:lnTo>
                <a:lnTo>
                  <a:pt x="1482" y="642"/>
                </a:lnTo>
                <a:lnTo>
                  <a:pt x="1482" y="642"/>
                </a:lnTo>
                <a:lnTo>
                  <a:pt x="1482" y="641"/>
                </a:lnTo>
                <a:lnTo>
                  <a:pt x="1482" y="641"/>
                </a:lnTo>
                <a:lnTo>
                  <a:pt x="1483" y="641"/>
                </a:lnTo>
                <a:lnTo>
                  <a:pt x="1483" y="640"/>
                </a:lnTo>
                <a:lnTo>
                  <a:pt x="1483" y="640"/>
                </a:lnTo>
                <a:lnTo>
                  <a:pt x="1482" y="640"/>
                </a:lnTo>
                <a:lnTo>
                  <a:pt x="1482" y="639"/>
                </a:lnTo>
                <a:lnTo>
                  <a:pt x="1482" y="639"/>
                </a:lnTo>
                <a:lnTo>
                  <a:pt x="1482" y="639"/>
                </a:lnTo>
                <a:lnTo>
                  <a:pt x="1482" y="638"/>
                </a:lnTo>
                <a:lnTo>
                  <a:pt x="1481" y="638"/>
                </a:lnTo>
                <a:lnTo>
                  <a:pt x="1480" y="638"/>
                </a:lnTo>
                <a:lnTo>
                  <a:pt x="1479" y="637"/>
                </a:lnTo>
                <a:lnTo>
                  <a:pt x="1479" y="636"/>
                </a:lnTo>
                <a:lnTo>
                  <a:pt x="1478" y="636"/>
                </a:lnTo>
                <a:lnTo>
                  <a:pt x="1479" y="634"/>
                </a:lnTo>
                <a:lnTo>
                  <a:pt x="1479" y="634"/>
                </a:lnTo>
                <a:lnTo>
                  <a:pt x="1480" y="631"/>
                </a:lnTo>
                <a:lnTo>
                  <a:pt x="1480" y="630"/>
                </a:lnTo>
                <a:lnTo>
                  <a:pt x="1481" y="630"/>
                </a:lnTo>
                <a:lnTo>
                  <a:pt x="1481" y="630"/>
                </a:lnTo>
                <a:lnTo>
                  <a:pt x="1481" y="631"/>
                </a:lnTo>
                <a:lnTo>
                  <a:pt x="1480" y="632"/>
                </a:lnTo>
                <a:lnTo>
                  <a:pt x="1480" y="634"/>
                </a:lnTo>
                <a:lnTo>
                  <a:pt x="1480" y="635"/>
                </a:lnTo>
                <a:lnTo>
                  <a:pt x="1480" y="636"/>
                </a:lnTo>
                <a:lnTo>
                  <a:pt x="1481" y="636"/>
                </a:lnTo>
                <a:lnTo>
                  <a:pt x="1482" y="636"/>
                </a:lnTo>
                <a:lnTo>
                  <a:pt x="1482" y="636"/>
                </a:lnTo>
                <a:lnTo>
                  <a:pt x="1482" y="637"/>
                </a:lnTo>
                <a:lnTo>
                  <a:pt x="1482" y="639"/>
                </a:lnTo>
                <a:lnTo>
                  <a:pt x="1483" y="639"/>
                </a:lnTo>
                <a:lnTo>
                  <a:pt x="1483" y="639"/>
                </a:lnTo>
                <a:lnTo>
                  <a:pt x="1483" y="638"/>
                </a:lnTo>
                <a:lnTo>
                  <a:pt x="1483" y="633"/>
                </a:lnTo>
                <a:lnTo>
                  <a:pt x="1483" y="632"/>
                </a:lnTo>
                <a:lnTo>
                  <a:pt x="1483" y="632"/>
                </a:lnTo>
                <a:lnTo>
                  <a:pt x="1483" y="630"/>
                </a:lnTo>
                <a:lnTo>
                  <a:pt x="1486" y="625"/>
                </a:lnTo>
                <a:lnTo>
                  <a:pt x="1488" y="620"/>
                </a:lnTo>
                <a:lnTo>
                  <a:pt x="1490" y="617"/>
                </a:lnTo>
                <a:lnTo>
                  <a:pt x="1493" y="613"/>
                </a:lnTo>
                <a:lnTo>
                  <a:pt x="1496" y="610"/>
                </a:lnTo>
                <a:lnTo>
                  <a:pt x="1497" y="610"/>
                </a:lnTo>
                <a:lnTo>
                  <a:pt x="1499" y="610"/>
                </a:lnTo>
                <a:lnTo>
                  <a:pt x="1499" y="609"/>
                </a:lnTo>
                <a:lnTo>
                  <a:pt x="1499" y="609"/>
                </a:lnTo>
                <a:lnTo>
                  <a:pt x="1498" y="609"/>
                </a:lnTo>
                <a:lnTo>
                  <a:pt x="1498" y="609"/>
                </a:lnTo>
                <a:lnTo>
                  <a:pt x="1498" y="608"/>
                </a:lnTo>
                <a:lnTo>
                  <a:pt x="1499" y="608"/>
                </a:lnTo>
                <a:lnTo>
                  <a:pt x="1499" y="607"/>
                </a:lnTo>
                <a:lnTo>
                  <a:pt x="1499" y="607"/>
                </a:lnTo>
                <a:lnTo>
                  <a:pt x="1499" y="608"/>
                </a:lnTo>
                <a:lnTo>
                  <a:pt x="1499" y="608"/>
                </a:lnTo>
                <a:lnTo>
                  <a:pt x="1502" y="607"/>
                </a:lnTo>
                <a:lnTo>
                  <a:pt x="1504" y="605"/>
                </a:lnTo>
                <a:lnTo>
                  <a:pt x="1504" y="605"/>
                </a:lnTo>
                <a:lnTo>
                  <a:pt x="1504" y="604"/>
                </a:lnTo>
                <a:lnTo>
                  <a:pt x="1505" y="604"/>
                </a:lnTo>
                <a:lnTo>
                  <a:pt x="1505" y="605"/>
                </a:lnTo>
                <a:lnTo>
                  <a:pt x="1505" y="605"/>
                </a:lnTo>
                <a:lnTo>
                  <a:pt x="1505" y="605"/>
                </a:lnTo>
                <a:lnTo>
                  <a:pt x="1507" y="605"/>
                </a:lnTo>
                <a:lnTo>
                  <a:pt x="1509" y="604"/>
                </a:lnTo>
                <a:lnTo>
                  <a:pt x="1510" y="604"/>
                </a:lnTo>
                <a:lnTo>
                  <a:pt x="1510" y="604"/>
                </a:lnTo>
                <a:lnTo>
                  <a:pt x="1512" y="604"/>
                </a:lnTo>
                <a:lnTo>
                  <a:pt x="1513" y="604"/>
                </a:lnTo>
                <a:lnTo>
                  <a:pt x="1516" y="604"/>
                </a:lnTo>
                <a:lnTo>
                  <a:pt x="1516" y="604"/>
                </a:lnTo>
                <a:lnTo>
                  <a:pt x="1517" y="604"/>
                </a:lnTo>
                <a:lnTo>
                  <a:pt x="1517" y="603"/>
                </a:lnTo>
                <a:lnTo>
                  <a:pt x="1519" y="601"/>
                </a:lnTo>
                <a:lnTo>
                  <a:pt x="1519" y="600"/>
                </a:lnTo>
                <a:lnTo>
                  <a:pt x="1519" y="599"/>
                </a:lnTo>
                <a:lnTo>
                  <a:pt x="1519" y="598"/>
                </a:lnTo>
                <a:lnTo>
                  <a:pt x="1519" y="597"/>
                </a:lnTo>
                <a:lnTo>
                  <a:pt x="1519" y="596"/>
                </a:lnTo>
                <a:lnTo>
                  <a:pt x="1518" y="595"/>
                </a:lnTo>
                <a:lnTo>
                  <a:pt x="1517" y="593"/>
                </a:lnTo>
                <a:lnTo>
                  <a:pt x="1516" y="591"/>
                </a:lnTo>
                <a:lnTo>
                  <a:pt x="1517" y="591"/>
                </a:lnTo>
                <a:lnTo>
                  <a:pt x="1518" y="593"/>
                </a:lnTo>
                <a:lnTo>
                  <a:pt x="1519" y="595"/>
                </a:lnTo>
                <a:lnTo>
                  <a:pt x="1519" y="595"/>
                </a:lnTo>
                <a:lnTo>
                  <a:pt x="1519" y="599"/>
                </a:lnTo>
                <a:lnTo>
                  <a:pt x="1519" y="600"/>
                </a:lnTo>
                <a:lnTo>
                  <a:pt x="1519" y="600"/>
                </a:lnTo>
                <a:lnTo>
                  <a:pt x="1519" y="600"/>
                </a:lnTo>
                <a:lnTo>
                  <a:pt x="1519" y="601"/>
                </a:lnTo>
                <a:lnTo>
                  <a:pt x="1519" y="602"/>
                </a:lnTo>
                <a:lnTo>
                  <a:pt x="1520" y="600"/>
                </a:lnTo>
                <a:lnTo>
                  <a:pt x="1521" y="598"/>
                </a:lnTo>
                <a:lnTo>
                  <a:pt x="1520" y="593"/>
                </a:lnTo>
                <a:lnTo>
                  <a:pt x="1520" y="593"/>
                </a:lnTo>
                <a:lnTo>
                  <a:pt x="1521" y="591"/>
                </a:lnTo>
                <a:lnTo>
                  <a:pt x="1521" y="590"/>
                </a:lnTo>
                <a:lnTo>
                  <a:pt x="1521" y="589"/>
                </a:lnTo>
                <a:lnTo>
                  <a:pt x="1522" y="588"/>
                </a:lnTo>
                <a:lnTo>
                  <a:pt x="1523" y="585"/>
                </a:lnTo>
                <a:lnTo>
                  <a:pt x="1525" y="582"/>
                </a:lnTo>
                <a:lnTo>
                  <a:pt x="1528" y="577"/>
                </a:lnTo>
                <a:lnTo>
                  <a:pt x="1531" y="575"/>
                </a:lnTo>
                <a:lnTo>
                  <a:pt x="1533" y="574"/>
                </a:lnTo>
                <a:lnTo>
                  <a:pt x="1533" y="574"/>
                </a:lnTo>
                <a:lnTo>
                  <a:pt x="1533" y="574"/>
                </a:lnTo>
                <a:lnTo>
                  <a:pt x="1533" y="574"/>
                </a:lnTo>
                <a:lnTo>
                  <a:pt x="1533" y="574"/>
                </a:lnTo>
                <a:lnTo>
                  <a:pt x="1533" y="574"/>
                </a:lnTo>
                <a:lnTo>
                  <a:pt x="1533" y="573"/>
                </a:lnTo>
                <a:lnTo>
                  <a:pt x="1533" y="572"/>
                </a:lnTo>
                <a:lnTo>
                  <a:pt x="1532" y="572"/>
                </a:lnTo>
                <a:lnTo>
                  <a:pt x="1531" y="572"/>
                </a:lnTo>
                <a:lnTo>
                  <a:pt x="1531" y="572"/>
                </a:lnTo>
                <a:lnTo>
                  <a:pt x="1531" y="571"/>
                </a:lnTo>
                <a:lnTo>
                  <a:pt x="1531" y="571"/>
                </a:lnTo>
                <a:lnTo>
                  <a:pt x="1531" y="571"/>
                </a:lnTo>
                <a:lnTo>
                  <a:pt x="1531" y="571"/>
                </a:lnTo>
                <a:lnTo>
                  <a:pt x="1531" y="571"/>
                </a:lnTo>
                <a:lnTo>
                  <a:pt x="1531" y="570"/>
                </a:lnTo>
                <a:lnTo>
                  <a:pt x="1531" y="571"/>
                </a:lnTo>
                <a:lnTo>
                  <a:pt x="1531" y="571"/>
                </a:lnTo>
                <a:lnTo>
                  <a:pt x="1532" y="570"/>
                </a:lnTo>
                <a:lnTo>
                  <a:pt x="1533" y="569"/>
                </a:lnTo>
                <a:lnTo>
                  <a:pt x="1532" y="569"/>
                </a:lnTo>
                <a:lnTo>
                  <a:pt x="1532" y="568"/>
                </a:lnTo>
                <a:lnTo>
                  <a:pt x="1531" y="568"/>
                </a:lnTo>
                <a:lnTo>
                  <a:pt x="1531" y="567"/>
                </a:lnTo>
                <a:lnTo>
                  <a:pt x="1531" y="568"/>
                </a:lnTo>
                <a:lnTo>
                  <a:pt x="1531" y="567"/>
                </a:lnTo>
                <a:lnTo>
                  <a:pt x="1530" y="565"/>
                </a:lnTo>
                <a:lnTo>
                  <a:pt x="1530" y="566"/>
                </a:lnTo>
                <a:lnTo>
                  <a:pt x="1531" y="566"/>
                </a:lnTo>
                <a:lnTo>
                  <a:pt x="1531" y="565"/>
                </a:lnTo>
                <a:lnTo>
                  <a:pt x="1531" y="565"/>
                </a:lnTo>
                <a:lnTo>
                  <a:pt x="1531" y="566"/>
                </a:lnTo>
                <a:lnTo>
                  <a:pt x="1532" y="566"/>
                </a:lnTo>
                <a:lnTo>
                  <a:pt x="1532" y="566"/>
                </a:lnTo>
                <a:lnTo>
                  <a:pt x="1531" y="566"/>
                </a:lnTo>
                <a:lnTo>
                  <a:pt x="1531" y="566"/>
                </a:lnTo>
                <a:lnTo>
                  <a:pt x="1532" y="566"/>
                </a:lnTo>
                <a:lnTo>
                  <a:pt x="1533" y="568"/>
                </a:lnTo>
                <a:lnTo>
                  <a:pt x="1534" y="569"/>
                </a:lnTo>
                <a:lnTo>
                  <a:pt x="1533" y="569"/>
                </a:lnTo>
                <a:lnTo>
                  <a:pt x="1533" y="571"/>
                </a:lnTo>
                <a:lnTo>
                  <a:pt x="1532" y="571"/>
                </a:lnTo>
                <a:lnTo>
                  <a:pt x="1533" y="571"/>
                </a:lnTo>
                <a:lnTo>
                  <a:pt x="1533" y="571"/>
                </a:lnTo>
                <a:lnTo>
                  <a:pt x="1533" y="571"/>
                </a:lnTo>
                <a:lnTo>
                  <a:pt x="1535" y="572"/>
                </a:lnTo>
                <a:lnTo>
                  <a:pt x="1535" y="572"/>
                </a:lnTo>
                <a:lnTo>
                  <a:pt x="1535" y="571"/>
                </a:lnTo>
                <a:lnTo>
                  <a:pt x="1536" y="571"/>
                </a:lnTo>
                <a:lnTo>
                  <a:pt x="1537" y="570"/>
                </a:lnTo>
                <a:lnTo>
                  <a:pt x="1538" y="568"/>
                </a:lnTo>
                <a:lnTo>
                  <a:pt x="1539" y="567"/>
                </a:lnTo>
                <a:lnTo>
                  <a:pt x="1539" y="566"/>
                </a:lnTo>
                <a:lnTo>
                  <a:pt x="1539" y="566"/>
                </a:lnTo>
                <a:lnTo>
                  <a:pt x="1539" y="566"/>
                </a:lnTo>
                <a:lnTo>
                  <a:pt x="1539" y="566"/>
                </a:lnTo>
                <a:lnTo>
                  <a:pt x="1539" y="566"/>
                </a:lnTo>
                <a:lnTo>
                  <a:pt x="1540" y="566"/>
                </a:lnTo>
                <a:lnTo>
                  <a:pt x="1540" y="566"/>
                </a:lnTo>
                <a:lnTo>
                  <a:pt x="1540" y="566"/>
                </a:lnTo>
                <a:lnTo>
                  <a:pt x="1540" y="565"/>
                </a:lnTo>
                <a:lnTo>
                  <a:pt x="1540" y="565"/>
                </a:lnTo>
                <a:lnTo>
                  <a:pt x="1540" y="564"/>
                </a:lnTo>
                <a:lnTo>
                  <a:pt x="1540" y="564"/>
                </a:lnTo>
                <a:lnTo>
                  <a:pt x="1540" y="563"/>
                </a:lnTo>
                <a:lnTo>
                  <a:pt x="1540" y="563"/>
                </a:lnTo>
                <a:lnTo>
                  <a:pt x="1540" y="563"/>
                </a:lnTo>
                <a:lnTo>
                  <a:pt x="1540" y="563"/>
                </a:lnTo>
                <a:lnTo>
                  <a:pt x="1540" y="564"/>
                </a:lnTo>
                <a:lnTo>
                  <a:pt x="1542" y="564"/>
                </a:lnTo>
                <a:lnTo>
                  <a:pt x="1541" y="565"/>
                </a:lnTo>
                <a:lnTo>
                  <a:pt x="1541" y="566"/>
                </a:lnTo>
                <a:lnTo>
                  <a:pt x="1542" y="566"/>
                </a:lnTo>
                <a:lnTo>
                  <a:pt x="1542" y="566"/>
                </a:lnTo>
                <a:lnTo>
                  <a:pt x="1542" y="565"/>
                </a:lnTo>
                <a:lnTo>
                  <a:pt x="1547" y="563"/>
                </a:lnTo>
                <a:lnTo>
                  <a:pt x="1547" y="562"/>
                </a:lnTo>
                <a:lnTo>
                  <a:pt x="1554" y="561"/>
                </a:lnTo>
                <a:lnTo>
                  <a:pt x="1554" y="561"/>
                </a:lnTo>
                <a:lnTo>
                  <a:pt x="1553" y="559"/>
                </a:lnTo>
                <a:lnTo>
                  <a:pt x="1552" y="560"/>
                </a:lnTo>
                <a:lnTo>
                  <a:pt x="1552" y="560"/>
                </a:lnTo>
                <a:lnTo>
                  <a:pt x="1552" y="560"/>
                </a:lnTo>
                <a:lnTo>
                  <a:pt x="1552" y="560"/>
                </a:lnTo>
                <a:lnTo>
                  <a:pt x="1552" y="559"/>
                </a:lnTo>
                <a:lnTo>
                  <a:pt x="1552" y="559"/>
                </a:lnTo>
                <a:lnTo>
                  <a:pt x="1553" y="558"/>
                </a:lnTo>
                <a:lnTo>
                  <a:pt x="1554" y="558"/>
                </a:lnTo>
                <a:lnTo>
                  <a:pt x="1555" y="558"/>
                </a:lnTo>
                <a:lnTo>
                  <a:pt x="1555" y="559"/>
                </a:lnTo>
                <a:lnTo>
                  <a:pt x="1555" y="560"/>
                </a:lnTo>
                <a:lnTo>
                  <a:pt x="1555" y="561"/>
                </a:lnTo>
                <a:lnTo>
                  <a:pt x="1557" y="562"/>
                </a:lnTo>
                <a:lnTo>
                  <a:pt x="1557" y="560"/>
                </a:lnTo>
                <a:lnTo>
                  <a:pt x="1556" y="557"/>
                </a:lnTo>
                <a:lnTo>
                  <a:pt x="1557" y="557"/>
                </a:lnTo>
                <a:lnTo>
                  <a:pt x="1557" y="557"/>
                </a:lnTo>
                <a:lnTo>
                  <a:pt x="1558" y="558"/>
                </a:lnTo>
                <a:lnTo>
                  <a:pt x="1557" y="559"/>
                </a:lnTo>
                <a:lnTo>
                  <a:pt x="1558" y="559"/>
                </a:lnTo>
                <a:lnTo>
                  <a:pt x="1559" y="559"/>
                </a:lnTo>
                <a:lnTo>
                  <a:pt x="1559" y="559"/>
                </a:lnTo>
                <a:lnTo>
                  <a:pt x="1560" y="559"/>
                </a:lnTo>
                <a:lnTo>
                  <a:pt x="1560" y="559"/>
                </a:lnTo>
                <a:lnTo>
                  <a:pt x="1561" y="559"/>
                </a:lnTo>
                <a:lnTo>
                  <a:pt x="1561" y="559"/>
                </a:lnTo>
                <a:lnTo>
                  <a:pt x="1560" y="559"/>
                </a:lnTo>
                <a:lnTo>
                  <a:pt x="1560" y="558"/>
                </a:lnTo>
                <a:lnTo>
                  <a:pt x="1560" y="558"/>
                </a:lnTo>
                <a:lnTo>
                  <a:pt x="1560" y="558"/>
                </a:lnTo>
                <a:lnTo>
                  <a:pt x="1561" y="557"/>
                </a:lnTo>
                <a:lnTo>
                  <a:pt x="1561" y="557"/>
                </a:lnTo>
                <a:lnTo>
                  <a:pt x="1561" y="557"/>
                </a:lnTo>
                <a:lnTo>
                  <a:pt x="1562" y="555"/>
                </a:lnTo>
                <a:lnTo>
                  <a:pt x="1562" y="554"/>
                </a:lnTo>
                <a:lnTo>
                  <a:pt x="1562" y="554"/>
                </a:lnTo>
                <a:lnTo>
                  <a:pt x="1562" y="554"/>
                </a:lnTo>
                <a:lnTo>
                  <a:pt x="1562" y="554"/>
                </a:lnTo>
                <a:lnTo>
                  <a:pt x="1562" y="553"/>
                </a:lnTo>
                <a:lnTo>
                  <a:pt x="1562" y="552"/>
                </a:lnTo>
                <a:lnTo>
                  <a:pt x="1563" y="552"/>
                </a:lnTo>
                <a:lnTo>
                  <a:pt x="1563" y="553"/>
                </a:lnTo>
                <a:lnTo>
                  <a:pt x="1563" y="553"/>
                </a:lnTo>
                <a:lnTo>
                  <a:pt x="1563" y="553"/>
                </a:lnTo>
                <a:lnTo>
                  <a:pt x="1564" y="552"/>
                </a:lnTo>
                <a:lnTo>
                  <a:pt x="1564" y="552"/>
                </a:lnTo>
                <a:lnTo>
                  <a:pt x="1564" y="552"/>
                </a:lnTo>
                <a:lnTo>
                  <a:pt x="1564" y="551"/>
                </a:lnTo>
                <a:lnTo>
                  <a:pt x="1564" y="551"/>
                </a:lnTo>
                <a:lnTo>
                  <a:pt x="1564" y="550"/>
                </a:lnTo>
                <a:lnTo>
                  <a:pt x="1564" y="550"/>
                </a:lnTo>
                <a:lnTo>
                  <a:pt x="1564" y="549"/>
                </a:lnTo>
                <a:lnTo>
                  <a:pt x="1565" y="549"/>
                </a:lnTo>
                <a:lnTo>
                  <a:pt x="1565" y="549"/>
                </a:lnTo>
                <a:lnTo>
                  <a:pt x="1566" y="549"/>
                </a:lnTo>
                <a:lnTo>
                  <a:pt x="1566" y="549"/>
                </a:lnTo>
                <a:lnTo>
                  <a:pt x="1567" y="548"/>
                </a:lnTo>
                <a:lnTo>
                  <a:pt x="1567" y="548"/>
                </a:lnTo>
                <a:lnTo>
                  <a:pt x="1565" y="548"/>
                </a:lnTo>
                <a:lnTo>
                  <a:pt x="1565" y="547"/>
                </a:lnTo>
                <a:lnTo>
                  <a:pt x="1564" y="547"/>
                </a:lnTo>
                <a:lnTo>
                  <a:pt x="1563" y="547"/>
                </a:lnTo>
                <a:lnTo>
                  <a:pt x="1564" y="547"/>
                </a:lnTo>
                <a:lnTo>
                  <a:pt x="1564" y="547"/>
                </a:lnTo>
                <a:lnTo>
                  <a:pt x="1564" y="548"/>
                </a:lnTo>
                <a:lnTo>
                  <a:pt x="1564" y="549"/>
                </a:lnTo>
                <a:lnTo>
                  <a:pt x="1564" y="549"/>
                </a:lnTo>
                <a:lnTo>
                  <a:pt x="1563" y="549"/>
                </a:lnTo>
                <a:lnTo>
                  <a:pt x="1562" y="550"/>
                </a:lnTo>
                <a:lnTo>
                  <a:pt x="1562" y="550"/>
                </a:lnTo>
                <a:lnTo>
                  <a:pt x="1561" y="551"/>
                </a:lnTo>
                <a:lnTo>
                  <a:pt x="1560" y="551"/>
                </a:lnTo>
                <a:lnTo>
                  <a:pt x="1560" y="551"/>
                </a:lnTo>
                <a:lnTo>
                  <a:pt x="1560" y="551"/>
                </a:lnTo>
                <a:lnTo>
                  <a:pt x="1560" y="550"/>
                </a:lnTo>
                <a:lnTo>
                  <a:pt x="1559" y="550"/>
                </a:lnTo>
                <a:lnTo>
                  <a:pt x="1560" y="549"/>
                </a:lnTo>
                <a:lnTo>
                  <a:pt x="1560" y="549"/>
                </a:lnTo>
                <a:lnTo>
                  <a:pt x="1560" y="549"/>
                </a:lnTo>
                <a:lnTo>
                  <a:pt x="1561" y="549"/>
                </a:lnTo>
                <a:lnTo>
                  <a:pt x="1561" y="549"/>
                </a:lnTo>
                <a:lnTo>
                  <a:pt x="1561" y="548"/>
                </a:lnTo>
                <a:lnTo>
                  <a:pt x="1560" y="547"/>
                </a:lnTo>
                <a:lnTo>
                  <a:pt x="1560" y="547"/>
                </a:lnTo>
                <a:lnTo>
                  <a:pt x="1560" y="547"/>
                </a:lnTo>
                <a:lnTo>
                  <a:pt x="1560" y="546"/>
                </a:lnTo>
                <a:lnTo>
                  <a:pt x="1560" y="546"/>
                </a:lnTo>
                <a:lnTo>
                  <a:pt x="1559" y="545"/>
                </a:lnTo>
                <a:lnTo>
                  <a:pt x="1559" y="545"/>
                </a:lnTo>
                <a:lnTo>
                  <a:pt x="1559" y="545"/>
                </a:lnTo>
                <a:lnTo>
                  <a:pt x="1559" y="546"/>
                </a:lnTo>
                <a:lnTo>
                  <a:pt x="1559" y="547"/>
                </a:lnTo>
                <a:lnTo>
                  <a:pt x="1559" y="547"/>
                </a:lnTo>
                <a:lnTo>
                  <a:pt x="1559" y="548"/>
                </a:lnTo>
                <a:lnTo>
                  <a:pt x="1559" y="548"/>
                </a:lnTo>
                <a:lnTo>
                  <a:pt x="1559" y="549"/>
                </a:lnTo>
                <a:lnTo>
                  <a:pt x="1559" y="549"/>
                </a:lnTo>
                <a:lnTo>
                  <a:pt x="1558" y="549"/>
                </a:lnTo>
                <a:lnTo>
                  <a:pt x="1558" y="549"/>
                </a:lnTo>
                <a:lnTo>
                  <a:pt x="1557" y="549"/>
                </a:lnTo>
                <a:lnTo>
                  <a:pt x="1557" y="549"/>
                </a:lnTo>
                <a:lnTo>
                  <a:pt x="1556" y="549"/>
                </a:lnTo>
                <a:lnTo>
                  <a:pt x="1557" y="550"/>
                </a:lnTo>
                <a:lnTo>
                  <a:pt x="1557" y="551"/>
                </a:lnTo>
                <a:lnTo>
                  <a:pt x="1557" y="552"/>
                </a:lnTo>
                <a:lnTo>
                  <a:pt x="1557" y="552"/>
                </a:lnTo>
                <a:lnTo>
                  <a:pt x="1556" y="551"/>
                </a:lnTo>
                <a:lnTo>
                  <a:pt x="1556" y="551"/>
                </a:lnTo>
                <a:lnTo>
                  <a:pt x="1555" y="551"/>
                </a:lnTo>
                <a:lnTo>
                  <a:pt x="1555" y="550"/>
                </a:lnTo>
                <a:lnTo>
                  <a:pt x="1555" y="550"/>
                </a:lnTo>
                <a:lnTo>
                  <a:pt x="1555" y="550"/>
                </a:lnTo>
                <a:lnTo>
                  <a:pt x="1554" y="550"/>
                </a:lnTo>
                <a:lnTo>
                  <a:pt x="1554" y="550"/>
                </a:lnTo>
                <a:lnTo>
                  <a:pt x="1553" y="551"/>
                </a:lnTo>
                <a:lnTo>
                  <a:pt x="1553" y="552"/>
                </a:lnTo>
                <a:lnTo>
                  <a:pt x="1552" y="552"/>
                </a:lnTo>
                <a:lnTo>
                  <a:pt x="1552" y="553"/>
                </a:lnTo>
                <a:lnTo>
                  <a:pt x="1551" y="554"/>
                </a:lnTo>
                <a:lnTo>
                  <a:pt x="1551" y="554"/>
                </a:lnTo>
                <a:lnTo>
                  <a:pt x="1551" y="554"/>
                </a:lnTo>
                <a:lnTo>
                  <a:pt x="1550" y="554"/>
                </a:lnTo>
                <a:lnTo>
                  <a:pt x="1550" y="554"/>
                </a:lnTo>
                <a:lnTo>
                  <a:pt x="1550" y="554"/>
                </a:lnTo>
                <a:lnTo>
                  <a:pt x="1549" y="553"/>
                </a:lnTo>
                <a:lnTo>
                  <a:pt x="1547" y="553"/>
                </a:lnTo>
                <a:lnTo>
                  <a:pt x="1545" y="553"/>
                </a:lnTo>
                <a:lnTo>
                  <a:pt x="1544" y="552"/>
                </a:lnTo>
                <a:lnTo>
                  <a:pt x="1543" y="551"/>
                </a:lnTo>
                <a:lnTo>
                  <a:pt x="1541" y="549"/>
                </a:lnTo>
                <a:lnTo>
                  <a:pt x="1540" y="549"/>
                </a:lnTo>
                <a:lnTo>
                  <a:pt x="1540" y="549"/>
                </a:lnTo>
                <a:lnTo>
                  <a:pt x="1540" y="548"/>
                </a:lnTo>
                <a:lnTo>
                  <a:pt x="1538" y="547"/>
                </a:lnTo>
                <a:lnTo>
                  <a:pt x="1539" y="547"/>
                </a:lnTo>
                <a:lnTo>
                  <a:pt x="1541" y="549"/>
                </a:lnTo>
                <a:lnTo>
                  <a:pt x="1543" y="549"/>
                </a:lnTo>
                <a:lnTo>
                  <a:pt x="1543" y="549"/>
                </a:lnTo>
                <a:lnTo>
                  <a:pt x="1545" y="550"/>
                </a:lnTo>
                <a:lnTo>
                  <a:pt x="1546" y="551"/>
                </a:lnTo>
                <a:lnTo>
                  <a:pt x="1547" y="552"/>
                </a:lnTo>
                <a:lnTo>
                  <a:pt x="1548" y="552"/>
                </a:lnTo>
                <a:lnTo>
                  <a:pt x="1550" y="551"/>
                </a:lnTo>
                <a:lnTo>
                  <a:pt x="1551" y="550"/>
                </a:lnTo>
                <a:lnTo>
                  <a:pt x="1551" y="549"/>
                </a:lnTo>
                <a:lnTo>
                  <a:pt x="1552" y="548"/>
                </a:lnTo>
                <a:lnTo>
                  <a:pt x="1553" y="547"/>
                </a:lnTo>
                <a:lnTo>
                  <a:pt x="1554" y="546"/>
                </a:lnTo>
                <a:lnTo>
                  <a:pt x="1554" y="545"/>
                </a:lnTo>
                <a:lnTo>
                  <a:pt x="1555" y="545"/>
                </a:lnTo>
                <a:lnTo>
                  <a:pt x="1555" y="544"/>
                </a:lnTo>
                <a:lnTo>
                  <a:pt x="1555" y="543"/>
                </a:lnTo>
                <a:lnTo>
                  <a:pt x="1555" y="542"/>
                </a:lnTo>
                <a:lnTo>
                  <a:pt x="1554" y="542"/>
                </a:lnTo>
                <a:lnTo>
                  <a:pt x="1554" y="542"/>
                </a:lnTo>
                <a:lnTo>
                  <a:pt x="1555" y="542"/>
                </a:lnTo>
                <a:lnTo>
                  <a:pt x="1555" y="542"/>
                </a:lnTo>
                <a:lnTo>
                  <a:pt x="1555" y="543"/>
                </a:lnTo>
                <a:lnTo>
                  <a:pt x="1555" y="543"/>
                </a:lnTo>
                <a:lnTo>
                  <a:pt x="1554" y="543"/>
                </a:lnTo>
                <a:lnTo>
                  <a:pt x="1554" y="543"/>
                </a:lnTo>
                <a:lnTo>
                  <a:pt x="1553" y="543"/>
                </a:lnTo>
                <a:lnTo>
                  <a:pt x="1552" y="543"/>
                </a:lnTo>
                <a:lnTo>
                  <a:pt x="1551" y="543"/>
                </a:lnTo>
                <a:lnTo>
                  <a:pt x="1552" y="542"/>
                </a:lnTo>
                <a:lnTo>
                  <a:pt x="1552" y="542"/>
                </a:lnTo>
                <a:lnTo>
                  <a:pt x="1552" y="542"/>
                </a:lnTo>
                <a:lnTo>
                  <a:pt x="1553" y="542"/>
                </a:lnTo>
                <a:lnTo>
                  <a:pt x="1553" y="542"/>
                </a:lnTo>
                <a:lnTo>
                  <a:pt x="1553" y="541"/>
                </a:lnTo>
                <a:lnTo>
                  <a:pt x="1554" y="541"/>
                </a:lnTo>
                <a:lnTo>
                  <a:pt x="1555" y="540"/>
                </a:lnTo>
                <a:lnTo>
                  <a:pt x="1555" y="541"/>
                </a:lnTo>
                <a:lnTo>
                  <a:pt x="1556" y="541"/>
                </a:lnTo>
                <a:lnTo>
                  <a:pt x="1556" y="540"/>
                </a:lnTo>
                <a:lnTo>
                  <a:pt x="1555" y="540"/>
                </a:lnTo>
                <a:lnTo>
                  <a:pt x="1555" y="540"/>
                </a:lnTo>
                <a:lnTo>
                  <a:pt x="1555" y="540"/>
                </a:lnTo>
                <a:lnTo>
                  <a:pt x="1555" y="540"/>
                </a:lnTo>
                <a:lnTo>
                  <a:pt x="1556" y="540"/>
                </a:lnTo>
                <a:lnTo>
                  <a:pt x="1557" y="540"/>
                </a:lnTo>
                <a:lnTo>
                  <a:pt x="1557" y="539"/>
                </a:lnTo>
                <a:lnTo>
                  <a:pt x="1557" y="538"/>
                </a:lnTo>
                <a:lnTo>
                  <a:pt x="1557" y="537"/>
                </a:lnTo>
                <a:lnTo>
                  <a:pt x="1557" y="537"/>
                </a:lnTo>
                <a:lnTo>
                  <a:pt x="1557" y="537"/>
                </a:lnTo>
                <a:lnTo>
                  <a:pt x="1556" y="537"/>
                </a:lnTo>
                <a:lnTo>
                  <a:pt x="1556" y="536"/>
                </a:lnTo>
                <a:lnTo>
                  <a:pt x="1555" y="536"/>
                </a:lnTo>
                <a:lnTo>
                  <a:pt x="1552" y="536"/>
                </a:lnTo>
                <a:lnTo>
                  <a:pt x="1549" y="536"/>
                </a:lnTo>
                <a:lnTo>
                  <a:pt x="1547" y="535"/>
                </a:lnTo>
                <a:lnTo>
                  <a:pt x="1545" y="535"/>
                </a:lnTo>
                <a:lnTo>
                  <a:pt x="1544" y="535"/>
                </a:lnTo>
                <a:lnTo>
                  <a:pt x="1543" y="534"/>
                </a:lnTo>
                <a:lnTo>
                  <a:pt x="1541" y="533"/>
                </a:lnTo>
                <a:lnTo>
                  <a:pt x="1540" y="533"/>
                </a:lnTo>
                <a:lnTo>
                  <a:pt x="1539" y="535"/>
                </a:lnTo>
                <a:lnTo>
                  <a:pt x="1538" y="533"/>
                </a:lnTo>
                <a:lnTo>
                  <a:pt x="1538" y="533"/>
                </a:lnTo>
                <a:lnTo>
                  <a:pt x="1538" y="533"/>
                </a:lnTo>
                <a:lnTo>
                  <a:pt x="1537" y="533"/>
                </a:lnTo>
                <a:lnTo>
                  <a:pt x="1536" y="532"/>
                </a:lnTo>
                <a:lnTo>
                  <a:pt x="1535" y="531"/>
                </a:lnTo>
                <a:lnTo>
                  <a:pt x="1537" y="532"/>
                </a:lnTo>
                <a:lnTo>
                  <a:pt x="1538" y="532"/>
                </a:lnTo>
                <a:lnTo>
                  <a:pt x="1540" y="532"/>
                </a:lnTo>
                <a:lnTo>
                  <a:pt x="1541" y="533"/>
                </a:lnTo>
                <a:lnTo>
                  <a:pt x="1542" y="533"/>
                </a:lnTo>
                <a:lnTo>
                  <a:pt x="1544" y="533"/>
                </a:lnTo>
                <a:lnTo>
                  <a:pt x="1545" y="533"/>
                </a:lnTo>
                <a:lnTo>
                  <a:pt x="1545" y="533"/>
                </a:lnTo>
                <a:lnTo>
                  <a:pt x="1546" y="533"/>
                </a:lnTo>
                <a:lnTo>
                  <a:pt x="1548" y="533"/>
                </a:lnTo>
                <a:lnTo>
                  <a:pt x="1549" y="533"/>
                </a:lnTo>
                <a:lnTo>
                  <a:pt x="1549" y="533"/>
                </a:lnTo>
                <a:lnTo>
                  <a:pt x="1550" y="533"/>
                </a:lnTo>
                <a:lnTo>
                  <a:pt x="1550" y="532"/>
                </a:lnTo>
                <a:lnTo>
                  <a:pt x="1550" y="532"/>
                </a:lnTo>
                <a:lnTo>
                  <a:pt x="1550" y="533"/>
                </a:lnTo>
                <a:lnTo>
                  <a:pt x="1551" y="533"/>
                </a:lnTo>
                <a:lnTo>
                  <a:pt x="1552" y="533"/>
                </a:lnTo>
                <a:lnTo>
                  <a:pt x="1552" y="533"/>
                </a:lnTo>
                <a:lnTo>
                  <a:pt x="1552" y="533"/>
                </a:lnTo>
                <a:lnTo>
                  <a:pt x="1552" y="533"/>
                </a:lnTo>
                <a:lnTo>
                  <a:pt x="1552" y="533"/>
                </a:lnTo>
                <a:lnTo>
                  <a:pt x="1551" y="533"/>
                </a:lnTo>
                <a:lnTo>
                  <a:pt x="1551" y="532"/>
                </a:lnTo>
                <a:lnTo>
                  <a:pt x="1551" y="532"/>
                </a:lnTo>
                <a:lnTo>
                  <a:pt x="1552" y="532"/>
                </a:lnTo>
                <a:lnTo>
                  <a:pt x="1552" y="532"/>
                </a:lnTo>
                <a:lnTo>
                  <a:pt x="1552" y="531"/>
                </a:lnTo>
                <a:lnTo>
                  <a:pt x="1551" y="531"/>
                </a:lnTo>
                <a:lnTo>
                  <a:pt x="1551" y="531"/>
                </a:lnTo>
                <a:lnTo>
                  <a:pt x="1550" y="530"/>
                </a:lnTo>
                <a:lnTo>
                  <a:pt x="1550" y="530"/>
                </a:lnTo>
                <a:lnTo>
                  <a:pt x="1551" y="530"/>
                </a:lnTo>
                <a:lnTo>
                  <a:pt x="1550" y="529"/>
                </a:lnTo>
                <a:lnTo>
                  <a:pt x="1550" y="529"/>
                </a:lnTo>
                <a:lnTo>
                  <a:pt x="1550" y="529"/>
                </a:lnTo>
                <a:lnTo>
                  <a:pt x="1549" y="529"/>
                </a:lnTo>
                <a:lnTo>
                  <a:pt x="1550" y="528"/>
                </a:lnTo>
                <a:lnTo>
                  <a:pt x="1551" y="527"/>
                </a:lnTo>
                <a:lnTo>
                  <a:pt x="1552" y="527"/>
                </a:lnTo>
                <a:lnTo>
                  <a:pt x="1553" y="527"/>
                </a:lnTo>
                <a:lnTo>
                  <a:pt x="1554" y="527"/>
                </a:lnTo>
                <a:lnTo>
                  <a:pt x="1555" y="527"/>
                </a:lnTo>
                <a:lnTo>
                  <a:pt x="1555" y="528"/>
                </a:lnTo>
                <a:lnTo>
                  <a:pt x="1555" y="528"/>
                </a:lnTo>
                <a:lnTo>
                  <a:pt x="1552" y="528"/>
                </a:lnTo>
                <a:lnTo>
                  <a:pt x="1552" y="529"/>
                </a:lnTo>
                <a:lnTo>
                  <a:pt x="1552" y="529"/>
                </a:lnTo>
                <a:lnTo>
                  <a:pt x="1552" y="530"/>
                </a:lnTo>
                <a:lnTo>
                  <a:pt x="1553" y="530"/>
                </a:lnTo>
                <a:lnTo>
                  <a:pt x="1553" y="530"/>
                </a:lnTo>
                <a:lnTo>
                  <a:pt x="1552" y="530"/>
                </a:lnTo>
                <a:lnTo>
                  <a:pt x="1553" y="531"/>
                </a:lnTo>
                <a:lnTo>
                  <a:pt x="1555" y="531"/>
                </a:lnTo>
                <a:lnTo>
                  <a:pt x="1555" y="532"/>
                </a:lnTo>
                <a:lnTo>
                  <a:pt x="1555" y="532"/>
                </a:lnTo>
                <a:lnTo>
                  <a:pt x="1555" y="532"/>
                </a:lnTo>
                <a:lnTo>
                  <a:pt x="1554" y="532"/>
                </a:lnTo>
                <a:lnTo>
                  <a:pt x="1555" y="533"/>
                </a:lnTo>
                <a:lnTo>
                  <a:pt x="1555" y="533"/>
                </a:lnTo>
                <a:lnTo>
                  <a:pt x="1557" y="533"/>
                </a:lnTo>
                <a:lnTo>
                  <a:pt x="1556" y="533"/>
                </a:lnTo>
                <a:lnTo>
                  <a:pt x="1556" y="533"/>
                </a:lnTo>
                <a:lnTo>
                  <a:pt x="1556" y="533"/>
                </a:lnTo>
                <a:lnTo>
                  <a:pt x="1555" y="533"/>
                </a:lnTo>
                <a:lnTo>
                  <a:pt x="1556" y="532"/>
                </a:lnTo>
                <a:lnTo>
                  <a:pt x="1556" y="532"/>
                </a:lnTo>
                <a:lnTo>
                  <a:pt x="1557" y="532"/>
                </a:lnTo>
                <a:lnTo>
                  <a:pt x="1557" y="532"/>
                </a:lnTo>
                <a:lnTo>
                  <a:pt x="1557" y="530"/>
                </a:lnTo>
                <a:lnTo>
                  <a:pt x="1557" y="530"/>
                </a:lnTo>
                <a:lnTo>
                  <a:pt x="1557" y="529"/>
                </a:lnTo>
                <a:lnTo>
                  <a:pt x="1557" y="530"/>
                </a:lnTo>
                <a:lnTo>
                  <a:pt x="1558" y="530"/>
                </a:lnTo>
                <a:lnTo>
                  <a:pt x="1558" y="531"/>
                </a:lnTo>
                <a:lnTo>
                  <a:pt x="1559" y="532"/>
                </a:lnTo>
                <a:lnTo>
                  <a:pt x="1559" y="533"/>
                </a:lnTo>
                <a:lnTo>
                  <a:pt x="1559" y="533"/>
                </a:lnTo>
                <a:lnTo>
                  <a:pt x="1558" y="533"/>
                </a:lnTo>
                <a:lnTo>
                  <a:pt x="1558" y="533"/>
                </a:lnTo>
                <a:lnTo>
                  <a:pt x="1558" y="533"/>
                </a:lnTo>
                <a:lnTo>
                  <a:pt x="1559" y="533"/>
                </a:lnTo>
                <a:lnTo>
                  <a:pt x="1559" y="533"/>
                </a:lnTo>
                <a:lnTo>
                  <a:pt x="1559" y="533"/>
                </a:lnTo>
                <a:lnTo>
                  <a:pt x="1559" y="534"/>
                </a:lnTo>
                <a:lnTo>
                  <a:pt x="1560" y="533"/>
                </a:lnTo>
                <a:lnTo>
                  <a:pt x="1560" y="533"/>
                </a:lnTo>
                <a:lnTo>
                  <a:pt x="1560" y="533"/>
                </a:lnTo>
                <a:lnTo>
                  <a:pt x="1559" y="532"/>
                </a:lnTo>
                <a:lnTo>
                  <a:pt x="1559" y="532"/>
                </a:lnTo>
                <a:lnTo>
                  <a:pt x="1559" y="531"/>
                </a:lnTo>
                <a:lnTo>
                  <a:pt x="1559" y="531"/>
                </a:lnTo>
                <a:lnTo>
                  <a:pt x="1560" y="531"/>
                </a:lnTo>
                <a:lnTo>
                  <a:pt x="1561" y="532"/>
                </a:lnTo>
                <a:lnTo>
                  <a:pt x="1562" y="533"/>
                </a:lnTo>
                <a:lnTo>
                  <a:pt x="1562" y="533"/>
                </a:lnTo>
                <a:lnTo>
                  <a:pt x="1563" y="533"/>
                </a:lnTo>
                <a:lnTo>
                  <a:pt x="1563" y="533"/>
                </a:lnTo>
                <a:lnTo>
                  <a:pt x="1563" y="532"/>
                </a:lnTo>
                <a:lnTo>
                  <a:pt x="1563" y="532"/>
                </a:lnTo>
                <a:lnTo>
                  <a:pt x="1564" y="532"/>
                </a:lnTo>
                <a:lnTo>
                  <a:pt x="1564" y="533"/>
                </a:lnTo>
                <a:lnTo>
                  <a:pt x="1564" y="533"/>
                </a:lnTo>
                <a:lnTo>
                  <a:pt x="1567" y="532"/>
                </a:lnTo>
                <a:lnTo>
                  <a:pt x="1567" y="532"/>
                </a:lnTo>
                <a:lnTo>
                  <a:pt x="1567" y="531"/>
                </a:lnTo>
                <a:lnTo>
                  <a:pt x="1568" y="531"/>
                </a:lnTo>
                <a:lnTo>
                  <a:pt x="1569" y="530"/>
                </a:lnTo>
                <a:lnTo>
                  <a:pt x="1569" y="530"/>
                </a:lnTo>
                <a:lnTo>
                  <a:pt x="1569" y="530"/>
                </a:lnTo>
                <a:lnTo>
                  <a:pt x="1569" y="529"/>
                </a:lnTo>
                <a:lnTo>
                  <a:pt x="1569" y="528"/>
                </a:lnTo>
                <a:lnTo>
                  <a:pt x="1569" y="528"/>
                </a:lnTo>
                <a:lnTo>
                  <a:pt x="1570" y="528"/>
                </a:lnTo>
                <a:lnTo>
                  <a:pt x="1570" y="528"/>
                </a:lnTo>
                <a:lnTo>
                  <a:pt x="1570" y="528"/>
                </a:lnTo>
                <a:lnTo>
                  <a:pt x="1570" y="528"/>
                </a:lnTo>
                <a:lnTo>
                  <a:pt x="1570" y="528"/>
                </a:lnTo>
                <a:lnTo>
                  <a:pt x="1570" y="528"/>
                </a:lnTo>
                <a:lnTo>
                  <a:pt x="1570" y="527"/>
                </a:lnTo>
                <a:lnTo>
                  <a:pt x="1571" y="527"/>
                </a:lnTo>
                <a:lnTo>
                  <a:pt x="1571" y="526"/>
                </a:lnTo>
                <a:lnTo>
                  <a:pt x="1570" y="526"/>
                </a:lnTo>
                <a:lnTo>
                  <a:pt x="1571" y="525"/>
                </a:lnTo>
                <a:lnTo>
                  <a:pt x="1571" y="525"/>
                </a:lnTo>
                <a:lnTo>
                  <a:pt x="1571" y="525"/>
                </a:lnTo>
                <a:lnTo>
                  <a:pt x="1571" y="525"/>
                </a:lnTo>
                <a:lnTo>
                  <a:pt x="1571" y="525"/>
                </a:lnTo>
                <a:lnTo>
                  <a:pt x="1571" y="524"/>
                </a:lnTo>
                <a:lnTo>
                  <a:pt x="1571" y="524"/>
                </a:lnTo>
                <a:lnTo>
                  <a:pt x="1571" y="524"/>
                </a:lnTo>
                <a:lnTo>
                  <a:pt x="1571" y="523"/>
                </a:lnTo>
                <a:lnTo>
                  <a:pt x="1571" y="523"/>
                </a:lnTo>
                <a:lnTo>
                  <a:pt x="1573" y="521"/>
                </a:lnTo>
                <a:lnTo>
                  <a:pt x="1573" y="521"/>
                </a:lnTo>
                <a:lnTo>
                  <a:pt x="1573" y="520"/>
                </a:lnTo>
                <a:lnTo>
                  <a:pt x="1573" y="519"/>
                </a:lnTo>
                <a:lnTo>
                  <a:pt x="1573" y="518"/>
                </a:lnTo>
                <a:lnTo>
                  <a:pt x="1574" y="519"/>
                </a:lnTo>
                <a:lnTo>
                  <a:pt x="1574" y="520"/>
                </a:lnTo>
                <a:lnTo>
                  <a:pt x="1575" y="521"/>
                </a:lnTo>
                <a:lnTo>
                  <a:pt x="1576" y="520"/>
                </a:lnTo>
                <a:lnTo>
                  <a:pt x="1576" y="520"/>
                </a:lnTo>
                <a:lnTo>
                  <a:pt x="1576" y="520"/>
                </a:lnTo>
                <a:lnTo>
                  <a:pt x="1576" y="520"/>
                </a:lnTo>
                <a:lnTo>
                  <a:pt x="1576" y="521"/>
                </a:lnTo>
                <a:lnTo>
                  <a:pt x="1576" y="521"/>
                </a:lnTo>
                <a:lnTo>
                  <a:pt x="1575" y="521"/>
                </a:lnTo>
                <a:lnTo>
                  <a:pt x="1575" y="521"/>
                </a:lnTo>
                <a:lnTo>
                  <a:pt x="1576" y="521"/>
                </a:lnTo>
                <a:lnTo>
                  <a:pt x="1576" y="521"/>
                </a:lnTo>
                <a:lnTo>
                  <a:pt x="1577" y="521"/>
                </a:lnTo>
                <a:lnTo>
                  <a:pt x="1577" y="520"/>
                </a:lnTo>
                <a:lnTo>
                  <a:pt x="1577" y="520"/>
                </a:lnTo>
                <a:lnTo>
                  <a:pt x="1577" y="519"/>
                </a:lnTo>
                <a:lnTo>
                  <a:pt x="1577" y="519"/>
                </a:lnTo>
                <a:lnTo>
                  <a:pt x="1577" y="519"/>
                </a:lnTo>
                <a:lnTo>
                  <a:pt x="1578" y="519"/>
                </a:lnTo>
                <a:lnTo>
                  <a:pt x="1578" y="518"/>
                </a:lnTo>
                <a:lnTo>
                  <a:pt x="1578" y="518"/>
                </a:lnTo>
                <a:lnTo>
                  <a:pt x="1578" y="517"/>
                </a:lnTo>
                <a:lnTo>
                  <a:pt x="1576" y="516"/>
                </a:lnTo>
                <a:lnTo>
                  <a:pt x="1576" y="516"/>
                </a:lnTo>
                <a:lnTo>
                  <a:pt x="1576" y="516"/>
                </a:lnTo>
                <a:lnTo>
                  <a:pt x="1577" y="515"/>
                </a:lnTo>
                <a:lnTo>
                  <a:pt x="1578" y="515"/>
                </a:lnTo>
                <a:lnTo>
                  <a:pt x="1578" y="515"/>
                </a:lnTo>
                <a:lnTo>
                  <a:pt x="1578" y="514"/>
                </a:lnTo>
                <a:lnTo>
                  <a:pt x="1577" y="513"/>
                </a:lnTo>
                <a:lnTo>
                  <a:pt x="1576" y="513"/>
                </a:lnTo>
                <a:lnTo>
                  <a:pt x="1576" y="512"/>
                </a:lnTo>
                <a:lnTo>
                  <a:pt x="1576" y="511"/>
                </a:lnTo>
                <a:lnTo>
                  <a:pt x="1576" y="511"/>
                </a:lnTo>
                <a:lnTo>
                  <a:pt x="1577" y="511"/>
                </a:lnTo>
                <a:lnTo>
                  <a:pt x="1576" y="510"/>
                </a:lnTo>
                <a:lnTo>
                  <a:pt x="1576" y="509"/>
                </a:lnTo>
                <a:lnTo>
                  <a:pt x="1576" y="509"/>
                </a:lnTo>
                <a:lnTo>
                  <a:pt x="1576" y="509"/>
                </a:lnTo>
                <a:lnTo>
                  <a:pt x="1574" y="506"/>
                </a:lnTo>
                <a:lnTo>
                  <a:pt x="1572" y="505"/>
                </a:lnTo>
                <a:lnTo>
                  <a:pt x="1571" y="504"/>
                </a:lnTo>
                <a:lnTo>
                  <a:pt x="1571" y="505"/>
                </a:lnTo>
                <a:lnTo>
                  <a:pt x="1571" y="506"/>
                </a:lnTo>
                <a:lnTo>
                  <a:pt x="1571" y="506"/>
                </a:lnTo>
                <a:lnTo>
                  <a:pt x="1571" y="506"/>
                </a:lnTo>
                <a:lnTo>
                  <a:pt x="1571" y="506"/>
                </a:lnTo>
                <a:lnTo>
                  <a:pt x="1571" y="506"/>
                </a:lnTo>
                <a:lnTo>
                  <a:pt x="1572" y="506"/>
                </a:lnTo>
                <a:lnTo>
                  <a:pt x="1572" y="506"/>
                </a:lnTo>
                <a:lnTo>
                  <a:pt x="1572" y="507"/>
                </a:lnTo>
                <a:lnTo>
                  <a:pt x="1571" y="507"/>
                </a:lnTo>
                <a:lnTo>
                  <a:pt x="1570" y="506"/>
                </a:lnTo>
                <a:lnTo>
                  <a:pt x="1569" y="506"/>
                </a:lnTo>
                <a:lnTo>
                  <a:pt x="1570" y="507"/>
                </a:lnTo>
                <a:lnTo>
                  <a:pt x="1570" y="508"/>
                </a:lnTo>
                <a:lnTo>
                  <a:pt x="1571" y="508"/>
                </a:lnTo>
                <a:lnTo>
                  <a:pt x="1571" y="508"/>
                </a:lnTo>
                <a:lnTo>
                  <a:pt x="1571" y="509"/>
                </a:lnTo>
                <a:lnTo>
                  <a:pt x="1571" y="509"/>
                </a:lnTo>
                <a:lnTo>
                  <a:pt x="1571" y="509"/>
                </a:lnTo>
                <a:lnTo>
                  <a:pt x="1571" y="509"/>
                </a:lnTo>
                <a:lnTo>
                  <a:pt x="1570" y="509"/>
                </a:lnTo>
                <a:lnTo>
                  <a:pt x="1569" y="508"/>
                </a:lnTo>
                <a:lnTo>
                  <a:pt x="1569" y="507"/>
                </a:lnTo>
                <a:lnTo>
                  <a:pt x="1569" y="508"/>
                </a:lnTo>
                <a:lnTo>
                  <a:pt x="1569" y="508"/>
                </a:lnTo>
                <a:lnTo>
                  <a:pt x="1568" y="509"/>
                </a:lnTo>
                <a:lnTo>
                  <a:pt x="1567" y="509"/>
                </a:lnTo>
                <a:lnTo>
                  <a:pt x="1569" y="514"/>
                </a:lnTo>
                <a:lnTo>
                  <a:pt x="1569" y="516"/>
                </a:lnTo>
                <a:lnTo>
                  <a:pt x="1568" y="519"/>
                </a:lnTo>
                <a:lnTo>
                  <a:pt x="1568" y="519"/>
                </a:lnTo>
                <a:lnTo>
                  <a:pt x="1568" y="519"/>
                </a:lnTo>
                <a:lnTo>
                  <a:pt x="1568" y="518"/>
                </a:lnTo>
                <a:lnTo>
                  <a:pt x="1567" y="518"/>
                </a:lnTo>
                <a:lnTo>
                  <a:pt x="1567" y="518"/>
                </a:lnTo>
                <a:lnTo>
                  <a:pt x="1567" y="518"/>
                </a:lnTo>
                <a:lnTo>
                  <a:pt x="1566" y="519"/>
                </a:lnTo>
                <a:lnTo>
                  <a:pt x="1565" y="519"/>
                </a:lnTo>
                <a:lnTo>
                  <a:pt x="1564" y="518"/>
                </a:lnTo>
                <a:lnTo>
                  <a:pt x="1565" y="518"/>
                </a:lnTo>
                <a:lnTo>
                  <a:pt x="1566" y="518"/>
                </a:lnTo>
                <a:lnTo>
                  <a:pt x="1567" y="518"/>
                </a:lnTo>
                <a:lnTo>
                  <a:pt x="1567" y="517"/>
                </a:lnTo>
                <a:lnTo>
                  <a:pt x="1567" y="517"/>
                </a:lnTo>
                <a:lnTo>
                  <a:pt x="1567" y="517"/>
                </a:lnTo>
                <a:lnTo>
                  <a:pt x="1567" y="516"/>
                </a:lnTo>
                <a:lnTo>
                  <a:pt x="1567" y="516"/>
                </a:lnTo>
                <a:lnTo>
                  <a:pt x="1567" y="516"/>
                </a:lnTo>
                <a:lnTo>
                  <a:pt x="1567" y="516"/>
                </a:lnTo>
                <a:lnTo>
                  <a:pt x="1567" y="515"/>
                </a:lnTo>
                <a:lnTo>
                  <a:pt x="1566" y="515"/>
                </a:lnTo>
                <a:lnTo>
                  <a:pt x="1567" y="515"/>
                </a:lnTo>
                <a:lnTo>
                  <a:pt x="1566" y="515"/>
                </a:lnTo>
                <a:lnTo>
                  <a:pt x="1565" y="515"/>
                </a:lnTo>
                <a:lnTo>
                  <a:pt x="1564" y="515"/>
                </a:lnTo>
                <a:lnTo>
                  <a:pt x="1564" y="514"/>
                </a:lnTo>
                <a:lnTo>
                  <a:pt x="1564" y="514"/>
                </a:lnTo>
                <a:lnTo>
                  <a:pt x="1564" y="514"/>
                </a:lnTo>
                <a:lnTo>
                  <a:pt x="1565" y="514"/>
                </a:lnTo>
                <a:lnTo>
                  <a:pt x="1566" y="513"/>
                </a:lnTo>
                <a:lnTo>
                  <a:pt x="1566" y="513"/>
                </a:lnTo>
                <a:lnTo>
                  <a:pt x="1565" y="511"/>
                </a:lnTo>
                <a:lnTo>
                  <a:pt x="1564" y="511"/>
                </a:lnTo>
                <a:lnTo>
                  <a:pt x="1564" y="511"/>
                </a:lnTo>
                <a:lnTo>
                  <a:pt x="1565" y="511"/>
                </a:lnTo>
                <a:lnTo>
                  <a:pt x="1566" y="510"/>
                </a:lnTo>
                <a:lnTo>
                  <a:pt x="1566" y="509"/>
                </a:lnTo>
                <a:lnTo>
                  <a:pt x="1566" y="508"/>
                </a:lnTo>
                <a:lnTo>
                  <a:pt x="1566" y="508"/>
                </a:lnTo>
                <a:lnTo>
                  <a:pt x="1564" y="509"/>
                </a:lnTo>
                <a:lnTo>
                  <a:pt x="1564" y="507"/>
                </a:lnTo>
                <a:lnTo>
                  <a:pt x="1564" y="506"/>
                </a:lnTo>
                <a:lnTo>
                  <a:pt x="1566" y="507"/>
                </a:lnTo>
                <a:lnTo>
                  <a:pt x="1565" y="506"/>
                </a:lnTo>
                <a:lnTo>
                  <a:pt x="1564" y="506"/>
                </a:lnTo>
                <a:lnTo>
                  <a:pt x="1564" y="506"/>
                </a:lnTo>
                <a:lnTo>
                  <a:pt x="1563" y="506"/>
                </a:lnTo>
                <a:lnTo>
                  <a:pt x="1559" y="506"/>
                </a:lnTo>
                <a:lnTo>
                  <a:pt x="1557" y="508"/>
                </a:lnTo>
                <a:lnTo>
                  <a:pt x="1557" y="509"/>
                </a:lnTo>
                <a:lnTo>
                  <a:pt x="1557" y="509"/>
                </a:lnTo>
                <a:lnTo>
                  <a:pt x="1557" y="509"/>
                </a:lnTo>
                <a:lnTo>
                  <a:pt x="1558" y="510"/>
                </a:lnTo>
                <a:lnTo>
                  <a:pt x="1557" y="510"/>
                </a:lnTo>
                <a:lnTo>
                  <a:pt x="1556" y="509"/>
                </a:lnTo>
                <a:lnTo>
                  <a:pt x="1555" y="510"/>
                </a:lnTo>
                <a:lnTo>
                  <a:pt x="1555" y="510"/>
                </a:lnTo>
                <a:lnTo>
                  <a:pt x="1555" y="510"/>
                </a:lnTo>
                <a:lnTo>
                  <a:pt x="1555" y="511"/>
                </a:lnTo>
                <a:lnTo>
                  <a:pt x="1554" y="510"/>
                </a:lnTo>
                <a:lnTo>
                  <a:pt x="1554" y="510"/>
                </a:lnTo>
                <a:lnTo>
                  <a:pt x="1554" y="509"/>
                </a:lnTo>
                <a:lnTo>
                  <a:pt x="1554" y="509"/>
                </a:lnTo>
                <a:lnTo>
                  <a:pt x="1554" y="509"/>
                </a:lnTo>
                <a:lnTo>
                  <a:pt x="1552" y="509"/>
                </a:lnTo>
                <a:lnTo>
                  <a:pt x="1551" y="509"/>
                </a:lnTo>
                <a:lnTo>
                  <a:pt x="1550" y="511"/>
                </a:lnTo>
                <a:lnTo>
                  <a:pt x="1548" y="511"/>
                </a:lnTo>
                <a:lnTo>
                  <a:pt x="1548" y="511"/>
                </a:lnTo>
                <a:lnTo>
                  <a:pt x="1547" y="511"/>
                </a:lnTo>
                <a:lnTo>
                  <a:pt x="1543" y="512"/>
                </a:lnTo>
                <a:lnTo>
                  <a:pt x="1543" y="512"/>
                </a:lnTo>
                <a:lnTo>
                  <a:pt x="1543" y="510"/>
                </a:lnTo>
                <a:lnTo>
                  <a:pt x="1543" y="509"/>
                </a:lnTo>
                <a:lnTo>
                  <a:pt x="1543" y="509"/>
                </a:lnTo>
                <a:lnTo>
                  <a:pt x="1543" y="509"/>
                </a:lnTo>
                <a:lnTo>
                  <a:pt x="1543" y="509"/>
                </a:lnTo>
                <a:lnTo>
                  <a:pt x="1543" y="509"/>
                </a:lnTo>
                <a:lnTo>
                  <a:pt x="1543" y="508"/>
                </a:lnTo>
                <a:lnTo>
                  <a:pt x="1542" y="508"/>
                </a:lnTo>
                <a:lnTo>
                  <a:pt x="1542" y="507"/>
                </a:lnTo>
                <a:lnTo>
                  <a:pt x="1541" y="506"/>
                </a:lnTo>
                <a:lnTo>
                  <a:pt x="1540" y="506"/>
                </a:lnTo>
                <a:lnTo>
                  <a:pt x="1540" y="505"/>
                </a:lnTo>
                <a:lnTo>
                  <a:pt x="1540" y="502"/>
                </a:lnTo>
                <a:lnTo>
                  <a:pt x="1540" y="501"/>
                </a:lnTo>
                <a:lnTo>
                  <a:pt x="1540" y="501"/>
                </a:lnTo>
                <a:lnTo>
                  <a:pt x="1540" y="500"/>
                </a:lnTo>
                <a:lnTo>
                  <a:pt x="1540" y="499"/>
                </a:lnTo>
                <a:lnTo>
                  <a:pt x="1540" y="499"/>
                </a:lnTo>
                <a:lnTo>
                  <a:pt x="1540" y="499"/>
                </a:lnTo>
                <a:lnTo>
                  <a:pt x="1540" y="498"/>
                </a:lnTo>
                <a:lnTo>
                  <a:pt x="1540" y="497"/>
                </a:lnTo>
                <a:lnTo>
                  <a:pt x="1540" y="497"/>
                </a:lnTo>
                <a:lnTo>
                  <a:pt x="1540" y="497"/>
                </a:lnTo>
                <a:lnTo>
                  <a:pt x="1541" y="497"/>
                </a:lnTo>
                <a:lnTo>
                  <a:pt x="1541" y="498"/>
                </a:lnTo>
                <a:lnTo>
                  <a:pt x="1541" y="499"/>
                </a:lnTo>
                <a:lnTo>
                  <a:pt x="1541" y="500"/>
                </a:lnTo>
                <a:lnTo>
                  <a:pt x="1541" y="501"/>
                </a:lnTo>
                <a:lnTo>
                  <a:pt x="1540" y="501"/>
                </a:lnTo>
                <a:lnTo>
                  <a:pt x="1540" y="503"/>
                </a:lnTo>
                <a:lnTo>
                  <a:pt x="1541" y="504"/>
                </a:lnTo>
                <a:lnTo>
                  <a:pt x="1543" y="506"/>
                </a:lnTo>
                <a:lnTo>
                  <a:pt x="1543" y="508"/>
                </a:lnTo>
                <a:lnTo>
                  <a:pt x="1544" y="508"/>
                </a:lnTo>
                <a:lnTo>
                  <a:pt x="1545" y="508"/>
                </a:lnTo>
                <a:lnTo>
                  <a:pt x="1545" y="507"/>
                </a:lnTo>
                <a:lnTo>
                  <a:pt x="1545" y="507"/>
                </a:lnTo>
                <a:lnTo>
                  <a:pt x="1547" y="509"/>
                </a:lnTo>
                <a:lnTo>
                  <a:pt x="1547" y="509"/>
                </a:lnTo>
                <a:lnTo>
                  <a:pt x="1547" y="509"/>
                </a:lnTo>
                <a:lnTo>
                  <a:pt x="1549" y="508"/>
                </a:lnTo>
                <a:lnTo>
                  <a:pt x="1550" y="508"/>
                </a:lnTo>
                <a:lnTo>
                  <a:pt x="1550" y="507"/>
                </a:lnTo>
                <a:lnTo>
                  <a:pt x="1552" y="506"/>
                </a:lnTo>
                <a:lnTo>
                  <a:pt x="1552" y="505"/>
                </a:lnTo>
                <a:lnTo>
                  <a:pt x="1552" y="505"/>
                </a:lnTo>
                <a:lnTo>
                  <a:pt x="1552" y="505"/>
                </a:lnTo>
                <a:lnTo>
                  <a:pt x="1552" y="505"/>
                </a:lnTo>
                <a:lnTo>
                  <a:pt x="1552" y="504"/>
                </a:lnTo>
                <a:lnTo>
                  <a:pt x="1555" y="504"/>
                </a:lnTo>
                <a:lnTo>
                  <a:pt x="1555" y="503"/>
                </a:lnTo>
                <a:lnTo>
                  <a:pt x="1555" y="503"/>
                </a:lnTo>
                <a:lnTo>
                  <a:pt x="1553" y="503"/>
                </a:lnTo>
                <a:lnTo>
                  <a:pt x="1552" y="502"/>
                </a:lnTo>
                <a:lnTo>
                  <a:pt x="1552" y="502"/>
                </a:lnTo>
                <a:lnTo>
                  <a:pt x="1552" y="501"/>
                </a:lnTo>
                <a:lnTo>
                  <a:pt x="1550" y="501"/>
                </a:lnTo>
                <a:lnTo>
                  <a:pt x="1550" y="501"/>
                </a:lnTo>
                <a:lnTo>
                  <a:pt x="1550" y="501"/>
                </a:lnTo>
                <a:lnTo>
                  <a:pt x="1549" y="500"/>
                </a:lnTo>
                <a:lnTo>
                  <a:pt x="1550" y="500"/>
                </a:lnTo>
                <a:lnTo>
                  <a:pt x="1550" y="501"/>
                </a:lnTo>
                <a:lnTo>
                  <a:pt x="1551" y="501"/>
                </a:lnTo>
                <a:lnTo>
                  <a:pt x="1552" y="501"/>
                </a:lnTo>
                <a:lnTo>
                  <a:pt x="1552" y="501"/>
                </a:lnTo>
                <a:lnTo>
                  <a:pt x="1553" y="501"/>
                </a:lnTo>
                <a:lnTo>
                  <a:pt x="1557" y="502"/>
                </a:lnTo>
                <a:lnTo>
                  <a:pt x="1558" y="502"/>
                </a:lnTo>
                <a:lnTo>
                  <a:pt x="1559" y="502"/>
                </a:lnTo>
                <a:lnTo>
                  <a:pt x="1559" y="502"/>
                </a:lnTo>
                <a:lnTo>
                  <a:pt x="1558" y="501"/>
                </a:lnTo>
                <a:lnTo>
                  <a:pt x="1557" y="500"/>
                </a:lnTo>
                <a:lnTo>
                  <a:pt x="1556" y="500"/>
                </a:lnTo>
                <a:lnTo>
                  <a:pt x="1556" y="500"/>
                </a:lnTo>
                <a:lnTo>
                  <a:pt x="1555" y="499"/>
                </a:lnTo>
                <a:lnTo>
                  <a:pt x="1555" y="499"/>
                </a:lnTo>
                <a:lnTo>
                  <a:pt x="1555" y="499"/>
                </a:lnTo>
                <a:lnTo>
                  <a:pt x="1555" y="499"/>
                </a:lnTo>
                <a:lnTo>
                  <a:pt x="1555" y="499"/>
                </a:lnTo>
                <a:lnTo>
                  <a:pt x="1555" y="499"/>
                </a:lnTo>
                <a:lnTo>
                  <a:pt x="1557" y="499"/>
                </a:lnTo>
                <a:lnTo>
                  <a:pt x="1557" y="499"/>
                </a:lnTo>
                <a:lnTo>
                  <a:pt x="1557" y="499"/>
                </a:lnTo>
                <a:lnTo>
                  <a:pt x="1558" y="500"/>
                </a:lnTo>
                <a:lnTo>
                  <a:pt x="1559" y="501"/>
                </a:lnTo>
                <a:lnTo>
                  <a:pt x="1559" y="501"/>
                </a:lnTo>
                <a:lnTo>
                  <a:pt x="1559" y="501"/>
                </a:lnTo>
                <a:lnTo>
                  <a:pt x="1561" y="501"/>
                </a:lnTo>
                <a:lnTo>
                  <a:pt x="1561" y="500"/>
                </a:lnTo>
                <a:lnTo>
                  <a:pt x="1561" y="500"/>
                </a:lnTo>
                <a:lnTo>
                  <a:pt x="1560" y="500"/>
                </a:lnTo>
                <a:lnTo>
                  <a:pt x="1562" y="499"/>
                </a:lnTo>
                <a:lnTo>
                  <a:pt x="1562" y="499"/>
                </a:lnTo>
                <a:lnTo>
                  <a:pt x="1562" y="499"/>
                </a:lnTo>
                <a:lnTo>
                  <a:pt x="1563" y="499"/>
                </a:lnTo>
                <a:lnTo>
                  <a:pt x="1562" y="499"/>
                </a:lnTo>
                <a:lnTo>
                  <a:pt x="1562" y="499"/>
                </a:lnTo>
                <a:lnTo>
                  <a:pt x="1562" y="497"/>
                </a:lnTo>
                <a:lnTo>
                  <a:pt x="1560" y="497"/>
                </a:lnTo>
                <a:lnTo>
                  <a:pt x="1560" y="496"/>
                </a:lnTo>
                <a:lnTo>
                  <a:pt x="1559" y="496"/>
                </a:lnTo>
                <a:lnTo>
                  <a:pt x="1559" y="496"/>
                </a:lnTo>
                <a:lnTo>
                  <a:pt x="1558" y="495"/>
                </a:lnTo>
                <a:lnTo>
                  <a:pt x="1557" y="495"/>
                </a:lnTo>
                <a:lnTo>
                  <a:pt x="1557" y="495"/>
                </a:lnTo>
                <a:lnTo>
                  <a:pt x="1556" y="494"/>
                </a:lnTo>
                <a:lnTo>
                  <a:pt x="1557" y="494"/>
                </a:lnTo>
                <a:lnTo>
                  <a:pt x="1557" y="494"/>
                </a:lnTo>
                <a:lnTo>
                  <a:pt x="1557" y="494"/>
                </a:lnTo>
                <a:lnTo>
                  <a:pt x="1557" y="494"/>
                </a:lnTo>
                <a:lnTo>
                  <a:pt x="1557" y="494"/>
                </a:lnTo>
                <a:lnTo>
                  <a:pt x="1557" y="494"/>
                </a:lnTo>
                <a:lnTo>
                  <a:pt x="1557" y="494"/>
                </a:lnTo>
                <a:lnTo>
                  <a:pt x="1559" y="494"/>
                </a:lnTo>
                <a:lnTo>
                  <a:pt x="1559" y="494"/>
                </a:lnTo>
                <a:lnTo>
                  <a:pt x="1560" y="495"/>
                </a:lnTo>
                <a:lnTo>
                  <a:pt x="1561" y="496"/>
                </a:lnTo>
                <a:lnTo>
                  <a:pt x="1561" y="496"/>
                </a:lnTo>
                <a:lnTo>
                  <a:pt x="1562" y="496"/>
                </a:lnTo>
                <a:lnTo>
                  <a:pt x="1562" y="496"/>
                </a:lnTo>
                <a:lnTo>
                  <a:pt x="1563" y="497"/>
                </a:lnTo>
                <a:lnTo>
                  <a:pt x="1564" y="497"/>
                </a:lnTo>
                <a:lnTo>
                  <a:pt x="1564" y="497"/>
                </a:lnTo>
                <a:lnTo>
                  <a:pt x="1565" y="497"/>
                </a:lnTo>
                <a:lnTo>
                  <a:pt x="1568" y="498"/>
                </a:lnTo>
                <a:lnTo>
                  <a:pt x="1567" y="497"/>
                </a:lnTo>
                <a:lnTo>
                  <a:pt x="1567" y="497"/>
                </a:lnTo>
                <a:lnTo>
                  <a:pt x="1567" y="497"/>
                </a:lnTo>
                <a:lnTo>
                  <a:pt x="1566" y="496"/>
                </a:lnTo>
                <a:lnTo>
                  <a:pt x="1566" y="496"/>
                </a:lnTo>
                <a:lnTo>
                  <a:pt x="1566" y="495"/>
                </a:lnTo>
                <a:lnTo>
                  <a:pt x="1565" y="494"/>
                </a:lnTo>
                <a:lnTo>
                  <a:pt x="1564" y="493"/>
                </a:lnTo>
                <a:lnTo>
                  <a:pt x="1564" y="493"/>
                </a:lnTo>
                <a:lnTo>
                  <a:pt x="1564" y="493"/>
                </a:lnTo>
                <a:lnTo>
                  <a:pt x="1564" y="492"/>
                </a:lnTo>
                <a:lnTo>
                  <a:pt x="1564" y="492"/>
                </a:lnTo>
                <a:lnTo>
                  <a:pt x="1564" y="492"/>
                </a:lnTo>
                <a:lnTo>
                  <a:pt x="1566" y="493"/>
                </a:lnTo>
                <a:lnTo>
                  <a:pt x="1565" y="494"/>
                </a:lnTo>
                <a:lnTo>
                  <a:pt x="1566" y="494"/>
                </a:lnTo>
                <a:lnTo>
                  <a:pt x="1566" y="494"/>
                </a:lnTo>
                <a:lnTo>
                  <a:pt x="1567" y="494"/>
                </a:lnTo>
                <a:lnTo>
                  <a:pt x="1567" y="494"/>
                </a:lnTo>
                <a:lnTo>
                  <a:pt x="1567" y="495"/>
                </a:lnTo>
                <a:lnTo>
                  <a:pt x="1567" y="495"/>
                </a:lnTo>
                <a:lnTo>
                  <a:pt x="1567" y="496"/>
                </a:lnTo>
                <a:lnTo>
                  <a:pt x="1568" y="496"/>
                </a:lnTo>
                <a:lnTo>
                  <a:pt x="1569" y="496"/>
                </a:lnTo>
                <a:lnTo>
                  <a:pt x="1569" y="497"/>
                </a:lnTo>
                <a:lnTo>
                  <a:pt x="1569" y="497"/>
                </a:lnTo>
                <a:lnTo>
                  <a:pt x="1569" y="498"/>
                </a:lnTo>
                <a:lnTo>
                  <a:pt x="1569" y="498"/>
                </a:lnTo>
                <a:lnTo>
                  <a:pt x="1569" y="499"/>
                </a:lnTo>
                <a:lnTo>
                  <a:pt x="1569" y="499"/>
                </a:lnTo>
                <a:lnTo>
                  <a:pt x="1571" y="500"/>
                </a:lnTo>
                <a:lnTo>
                  <a:pt x="1571" y="500"/>
                </a:lnTo>
                <a:lnTo>
                  <a:pt x="1571" y="501"/>
                </a:lnTo>
                <a:lnTo>
                  <a:pt x="1572" y="500"/>
                </a:lnTo>
                <a:lnTo>
                  <a:pt x="1572" y="499"/>
                </a:lnTo>
                <a:lnTo>
                  <a:pt x="1571" y="499"/>
                </a:lnTo>
                <a:lnTo>
                  <a:pt x="1571" y="498"/>
                </a:lnTo>
                <a:lnTo>
                  <a:pt x="1571" y="497"/>
                </a:lnTo>
                <a:lnTo>
                  <a:pt x="1568" y="493"/>
                </a:lnTo>
                <a:lnTo>
                  <a:pt x="1568" y="492"/>
                </a:lnTo>
                <a:lnTo>
                  <a:pt x="1567" y="492"/>
                </a:lnTo>
                <a:lnTo>
                  <a:pt x="1566" y="491"/>
                </a:lnTo>
                <a:lnTo>
                  <a:pt x="1566" y="490"/>
                </a:lnTo>
                <a:lnTo>
                  <a:pt x="1565" y="488"/>
                </a:lnTo>
                <a:lnTo>
                  <a:pt x="1565" y="487"/>
                </a:lnTo>
                <a:lnTo>
                  <a:pt x="1564" y="487"/>
                </a:lnTo>
                <a:lnTo>
                  <a:pt x="1564" y="488"/>
                </a:lnTo>
                <a:lnTo>
                  <a:pt x="1564" y="489"/>
                </a:lnTo>
                <a:lnTo>
                  <a:pt x="1564" y="489"/>
                </a:lnTo>
                <a:lnTo>
                  <a:pt x="1564" y="489"/>
                </a:lnTo>
                <a:lnTo>
                  <a:pt x="1564" y="489"/>
                </a:lnTo>
                <a:lnTo>
                  <a:pt x="1565" y="489"/>
                </a:lnTo>
                <a:lnTo>
                  <a:pt x="1565" y="489"/>
                </a:lnTo>
                <a:lnTo>
                  <a:pt x="1564" y="489"/>
                </a:lnTo>
                <a:lnTo>
                  <a:pt x="1564" y="489"/>
                </a:lnTo>
                <a:lnTo>
                  <a:pt x="1563" y="488"/>
                </a:lnTo>
                <a:lnTo>
                  <a:pt x="1563" y="487"/>
                </a:lnTo>
                <a:lnTo>
                  <a:pt x="1562" y="487"/>
                </a:lnTo>
                <a:lnTo>
                  <a:pt x="1562" y="487"/>
                </a:lnTo>
                <a:lnTo>
                  <a:pt x="1561" y="486"/>
                </a:lnTo>
                <a:lnTo>
                  <a:pt x="1560" y="485"/>
                </a:lnTo>
                <a:lnTo>
                  <a:pt x="1560" y="484"/>
                </a:lnTo>
                <a:lnTo>
                  <a:pt x="1560" y="484"/>
                </a:lnTo>
                <a:lnTo>
                  <a:pt x="1560" y="483"/>
                </a:lnTo>
                <a:lnTo>
                  <a:pt x="1560" y="483"/>
                </a:lnTo>
                <a:lnTo>
                  <a:pt x="1560" y="482"/>
                </a:lnTo>
                <a:lnTo>
                  <a:pt x="1559" y="482"/>
                </a:lnTo>
                <a:lnTo>
                  <a:pt x="1559" y="482"/>
                </a:lnTo>
                <a:lnTo>
                  <a:pt x="1559" y="482"/>
                </a:lnTo>
                <a:lnTo>
                  <a:pt x="1561" y="483"/>
                </a:lnTo>
                <a:lnTo>
                  <a:pt x="1561" y="483"/>
                </a:lnTo>
                <a:lnTo>
                  <a:pt x="1562" y="484"/>
                </a:lnTo>
                <a:lnTo>
                  <a:pt x="1562" y="484"/>
                </a:lnTo>
                <a:lnTo>
                  <a:pt x="1562" y="484"/>
                </a:lnTo>
                <a:lnTo>
                  <a:pt x="1563" y="484"/>
                </a:lnTo>
                <a:lnTo>
                  <a:pt x="1564" y="484"/>
                </a:lnTo>
                <a:lnTo>
                  <a:pt x="1565" y="484"/>
                </a:lnTo>
                <a:lnTo>
                  <a:pt x="1565" y="484"/>
                </a:lnTo>
                <a:lnTo>
                  <a:pt x="1564" y="484"/>
                </a:lnTo>
                <a:lnTo>
                  <a:pt x="1564" y="483"/>
                </a:lnTo>
                <a:lnTo>
                  <a:pt x="1564" y="482"/>
                </a:lnTo>
                <a:lnTo>
                  <a:pt x="1564" y="482"/>
                </a:lnTo>
                <a:lnTo>
                  <a:pt x="1564" y="481"/>
                </a:lnTo>
                <a:lnTo>
                  <a:pt x="1563" y="482"/>
                </a:lnTo>
                <a:lnTo>
                  <a:pt x="1563" y="482"/>
                </a:lnTo>
                <a:lnTo>
                  <a:pt x="1563" y="482"/>
                </a:lnTo>
                <a:lnTo>
                  <a:pt x="1563" y="482"/>
                </a:lnTo>
                <a:lnTo>
                  <a:pt x="1563" y="482"/>
                </a:lnTo>
                <a:lnTo>
                  <a:pt x="1562" y="483"/>
                </a:lnTo>
                <a:lnTo>
                  <a:pt x="1562" y="482"/>
                </a:lnTo>
                <a:lnTo>
                  <a:pt x="1562" y="482"/>
                </a:lnTo>
                <a:lnTo>
                  <a:pt x="1562" y="480"/>
                </a:lnTo>
                <a:lnTo>
                  <a:pt x="1561" y="476"/>
                </a:lnTo>
                <a:lnTo>
                  <a:pt x="1561" y="476"/>
                </a:lnTo>
                <a:lnTo>
                  <a:pt x="1562" y="476"/>
                </a:lnTo>
                <a:lnTo>
                  <a:pt x="1562" y="476"/>
                </a:lnTo>
                <a:lnTo>
                  <a:pt x="1562" y="476"/>
                </a:lnTo>
                <a:lnTo>
                  <a:pt x="1562" y="477"/>
                </a:lnTo>
                <a:lnTo>
                  <a:pt x="1564" y="479"/>
                </a:lnTo>
                <a:lnTo>
                  <a:pt x="1564" y="480"/>
                </a:lnTo>
                <a:lnTo>
                  <a:pt x="1564" y="480"/>
                </a:lnTo>
                <a:lnTo>
                  <a:pt x="1564" y="480"/>
                </a:lnTo>
                <a:lnTo>
                  <a:pt x="1565" y="480"/>
                </a:lnTo>
                <a:lnTo>
                  <a:pt x="1565" y="481"/>
                </a:lnTo>
                <a:lnTo>
                  <a:pt x="1565" y="482"/>
                </a:lnTo>
                <a:lnTo>
                  <a:pt x="1565" y="482"/>
                </a:lnTo>
                <a:lnTo>
                  <a:pt x="1565" y="482"/>
                </a:lnTo>
                <a:lnTo>
                  <a:pt x="1565" y="482"/>
                </a:lnTo>
                <a:lnTo>
                  <a:pt x="1566" y="484"/>
                </a:lnTo>
                <a:lnTo>
                  <a:pt x="1567" y="485"/>
                </a:lnTo>
                <a:lnTo>
                  <a:pt x="1567" y="486"/>
                </a:lnTo>
                <a:lnTo>
                  <a:pt x="1567" y="487"/>
                </a:lnTo>
                <a:lnTo>
                  <a:pt x="1568" y="487"/>
                </a:lnTo>
                <a:lnTo>
                  <a:pt x="1569" y="488"/>
                </a:lnTo>
                <a:lnTo>
                  <a:pt x="1569" y="490"/>
                </a:lnTo>
                <a:lnTo>
                  <a:pt x="1569" y="492"/>
                </a:lnTo>
                <a:lnTo>
                  <a:pt x="1569" y="492"/>
                </a:lnTo>
                <a:lnTo>
                  <a:pt x="1569" y="492"/>
                </a:lnTo>
                <a:lnTo>
                  <a:pt x="1569" y="492"/>
                </a:lnTo>
                <a:lnTo>
                  <a:pt x="1569" y="492"/>
                </a:lnTo>
                <a:lnTo>
                  <a:pt x="1570" y="492"/>
                </a:lnTo>
                <a:lnTo>
                  <a:pt x="1571" y="494"/>
                </a:lnTo>
                <a:lnTo>
                  <a:pt x="1572" y="495"/>
                </a:lnTo>
                <a:lnTo>
                  <a:pt x="1573" y="496"/>
                </a:lnTo>
                <a:lnTo>
                  <a:pt x="1574" y="497"/>
                </a:lnTo>
                <a:lnTo>
                  <a:pt x="1574" y="499"/>
                </a:lnTo>
                <a:lnTo>
                  <a:pt x="1574" y="499"/>
                </a:lnTo>
                <a:lnTo>
                  <a:pt x="1574" y="499"/>
                </a:lnTo>
                <a:lnTo>
                  <a:pt x="1574" y="500"/>
                </a:lnTo>
                <a:lnTo>
                  <a:pt x="1574" y="501"/>
                </a:lnTo>
                <a:lnTo>
                  <a:pt x="1575" y="501"/>
                </a:lnTo>
                <a:lnTo>
                  <a:pt x="1576" y="501"/>
                </a:lnTo>
                <a:lnTo>
                  <a:pt x="1576" y="501"/>
                </a:lnTo>
                <a:lnTo>
                  <a:pt x="1576" y="501"/>
                </a:lnTo>
                <a:lnTo>
                  <a:pt x="1576" y="501"/>
                </a:lnTo>
                <a:lnTo>
                  <a:pt x="1576" y="502"/>
                </a:lnTo>
                <a:lnTo>
                  <a:pt x="1576" y="502"/>
                </a:lnTo>
                <a:lnTo>
                  <a:pt x="1575" y="501"/>
                </a:lnTo>
                <a:lnTo>
                  <a:pt x="1575" y="502"/>
                </a:lnTo>
                <a:lnTo>
                  <a:pt x="1576" y="503"/>
                </a:lnTo>
                <a:lnTo>
                  <a:pt x="1576" y="503"/>
                </a:lnTo>
                <a:lnTo>
                  <a:pt x="1576" y="503"/>
                </a:lnTo>
                <a:lnTo>
                  <a:pt x="1576" y="503"/>
                </a:lnTo>
                <a:lnTo>
                  <a:pt x="1580" y="505"/>
                </a:lnTo>
                <a:lnTo>
                  <a:pt x="1581" y="506"/>
                </a:lnTo>
                <a:lnTo>
                  <a:pt x="1581" y="507"/>
                </a:lnTo>
                <a:lnTo>
                  <a:pt x="1581" y="508"/>
                </a:lnTo>
                <a:lnTo>
                  <a:pt x="1582" y="509"/>
                </a:lnTo>
                <a:lnTo>
                  <a:pt x="1582" y="509"/>
                </a:lnTo>
                <a:lnTo>
                  <a:pt x="1582" y="509"/>
                </a:lnTo>
                <a:lnTo>
                  <a:pt x="1582" y="509"/>
                </a:lnTo>
                <a:lnTo>
                  <a:pt x="1583" y="509"/>
                </a:lnTo>
                <a:lnTo>
                  <a:pt x="1583" y="509"/>
                </a:lnTo>
                <a:lnTo>
                  <a:pt x="1583" y="510"/>
                </a:lnTo>
                <a:lnTo>
                  <a:pt x="1582" y="508"/>
                </a:lnTo>
                <a:lnTo>
                  <a:pt x="1581" y="506"/>
                </a:lnTo>
                <a:lnTo>
                  <a:pt x="1574" y="498"/>
                </a:lnTo>
                <a:lnTo>
                  <a:pt x="1572" y="494"/>
                </a:lnTo>
                <a:lnTo>
                  <a:pt x="1571" y="492"/>
                </a:lnTo>
                <a:lnTo>
                  <a:pt x="1570" y="492"/>
                </a:lnTo>
                <a:lnTo>
                  <a:pt x="1570" y="490"/>
                </a:lnTo>
                <a:lnTo>
                  <a:pt x="1569" y="489"/>
                </a:lnTo>
                <a:lnTo>
                  <a:pt x="1569" y="488"/>
                </a:lnTo>
                <a:lnTo>
                  <a:pt x="1566" y="482"/>
                </a:lnTo>
                <a:lnTo>
                  <a:pt x="1566" y="482"/>
                </a:lnTo>
                <a:lnTo>
                  <a:pt x="1565" y="480"/>
                </a:lnTo>
                <a:lnTo>
                  <a:pt x="1560" y="472"/>
                </a:lnTo>
                <a:lnTo>
                  <a:pt x="1559" y="469"/>
                </a:lnTo>
                <a:lnTo>
                  <a:pt x="1558" y="468"/>
                </a:lnTo>
                <a:lnTo>
                  <a:pt x="1557" y="468"/>
                </a:lnTo>
                <a:lnTo>
                  <a:pt x="1557" y="469"/>
                </a:lnTo>
                <a:lnTo>
                  <a:pt x="1555" y="469"/>
                </a:lnTo>
                <a:lnTo>
                  <a:pt x="1554" y="469"/>
                </a:lnTo>
                <a:lnTo>
                  <a:pt x="1552" y="469"/>
                </a:lnTo>
                <a:lnTo>
                  <a:pt x="1549" y="468"/>
                </a:lnTo>
                <a:lnTo>
                  <a:pt x="1548" y="468"/>
                </a:lnTo>
                <a:lnTo>
                  <a:pt x="1547" y="470"/>
                </a:lnTo>
                <a:lnTo>
                  <a:pt x="1547" y="470"/>
                </a:lnTo>
                <a:lnTo>
                  <a:pt x="1548" y="470"/>
                </a:lnTo>
                <a:lnTo>
                  <a:pt x="1548" y="470"/>
                </a:lnTo>
                <a:lnTo>
                  <a:pt x="1548" y="471"/>
                </a:lnTo>
                <a:lnTo>
                  <a:pt x="1548" y="472"/>
                </a:lnTo>
                <a:lnTo>
                  <a:pt x="1548" y="472"/>
                </a:lnTo>
                <a:lnTo>
                  <a:pt x="1549" y="473"/>
                </a:lnTo>
                <a:lnTo>
                  <a:pt x="1549" y="473"/>
                </a:lnTo>
                <a:lnTo>
                  <a:pt x="1548" y="472"/>
                </a:lnTo>
                <a:lnTo>
                  <a:pt x="1547" y="472"/>
                </a:lnTo>
                <a:lnTo>
                  <a:pt x="1547" y="472"/>
                </a:lnTo>
                <a:lnTo>
                  <a:pt x="1547" y="472"/>
                </a:lnTo>
                <a:lnTo>
                  <a:pt x="1546" y="472"/>
                </a:lnTo>
                <a:lnTo>
                  <a:pt x="1545" y="472"/>
                </a:lnTo>
                <a:lnTo>
                  <a:pt x="1544" y="472"/>
                </a:lnTo>
                <a:lnTo>
                  <a:pt x="1543" y="472"/>
                </a:lnTo>
                <a:lnTo>
                  <a:pt x="1543" y="473"/>
                </a:lnTo>
                <a:lnTo>
                  <a:pt x="1543" y="474"/>
                </a:lnTo>
                <a:lnTo>
                  <a:pt x="1542" y="474"/>
                </a:lnTo>
                <a:lnTo>
                  <a:pt x="1541" y="474"/>
                </a:lnTo>
                <a:lnTo>
                  <a:pt x="1543" y="472"/>
                </a:lnTo>
                <a:lnTo>
                  <a:pt x="1543" y="472"/>
                </a:lnTo>
                <a:lnTo>
                  <a:pt x="1543" y="472"/>
                </a:lnTo>
                <a:lnTo>
                  <a:pt x="1543" y="471"/>
                </a:lnTo>
                <a:lnTo>
                  <a:pt x="1542" y="471"/>
                </a:lnTo>
                <a:lnTo>
                  <a:pt x="1542" y="470"/>
                </a:lnTo>
                <a:lnTo>
                  <a:pt x="1543" y="470"/>
                </a:lnTo>
                <a:lnTo>
                  <a:pt x="1543" y="470"/>
                </a:lnTo>
                <a:lnTo>
                  <a:pt x="1540" y="469"/>
                </a:lnTo>
                <a:lnTo>
                  <a:pt x="1540" y="469"/>
                </a:lnTo>
                <a:lnTo>
                  <a:pt x="1539" y="469"/>
                </a:lnTo>
                <a:lnTo>
                  <a:pt x="1539" y="469"/>
                </a:lnTo>
                <a:lnTo>
                  <a:pt x="1538" y="469"/>
                </a:lnTo>
                <a:lnTo>
                  <a:pt x="1538" y="468"/>
                </a:lnTo>
                <a:lnTo>
                  <a:pt x="1538" y="468"/>
                </a:lnTo>
                <a:lnTo>
                  <a:pt x="1538" y="468"/>
                </a:lnTo>
                <a:lnTo>
                  <a:pt x="1538" y="468"/>
                </a:lnTo>
                <a:lnTo>
                  <a:pt x="1538" y="468"/>
                </a:lnTo>
                <a:lnTo>
                  <a:pt x="1536" y="468"/>
                </a:lnTo>
                <a:lnTo>
                  <a:pt x="1536" y="468"/>
                </a:lnTo>
                <a:lnTo>
                  <a:pt x="1535" y="467"/>
                </a:lnTo>
                <a:lnTo>
                  <a:pt x="1535" y="465"/>
                </a:lnTo>
                <a:lnTo>
                  <a:pt x="1534" y="462"/>
                </a:lnTo>
                <a:lnTo>
                  <a:pt x="1534" y="462"/>
                </a:lnTo>
                <a:lnTo>
                  <a:pt x="1533" y="462"/>
                </a:lnTo>
                <a:lnTo>
                  <a:pt x="1533" y="463"/>
                </a:lnTo>
                <a:lnTo>
                  <a:pt x="1532" y="463"/>
                </a:lnTo>
                <a:lnTo>
                  <a:pt x="1531" y="463"/>
                </a:lnTo>
                <a:lnTo>
                  <a:pt x="1530" y="463"/>
                </a:lnTo>
                <a:lnTo>
                  <a:pt x="1530" y="462"/>
                </a:lnTo>
                <a:lnTo>
                  <a:pt x="1526" y="463"/>
                </a:lnTo>
                <a:lnTo>
                  <a:pt x="1526" y="463"/>
                </a:lnTo>
                <a:lnTo>
                  <a:pt x="1525" y="462"/>
                </a:lnTo>
                <a:lnTo>
                  <a:pt x="1523" y="462"/>
                </a:lnTo>
                <a:lnTo>
                  <a:pt x="1523" y="462"/>
                </a:lnTo>
                <a:lnTo>
                  <a:pt x="1523" y="461"/>
                </a:lnTo>
                <a:lnTo>
                  <a:pt x="1523" y="460"/>
                </a:lnTo>
                <a:lnTo>
                  <a:pt x="1522" y="460"/>
                </a:lnTo>
                <a:lnTo>
                  <a:pt x="1521" y="460"/>
                </a:lnTo>
                <a:lnTo>
                  <a:pt x="1521" y="461"/>
                </a:lnTo>
                <a:lnTo>
                  <a:pt x="1521" y="461"/>
                </a:lnTo>
                <a:lnTo>
                  <a:pt x="1520" y="461"/>
                </a:lnTo>
                <a:lnTo>
                  <a:pt x="1520" y="461"/>
                </a:lnTo>
                <a:lnTo>
                  <a:pt x="1520" y="460"/>
                </a:lnTo>
                <a:lnTo>
                  <a:pt x="1517" y="461"/>
                </a:lnTo>
                <a:lnTo>
                  <a:pt x="1514" y="461"/>
                </a:lnTo>
                <a:lnTo>
                  <a:pt x="1514" y="461"/>
                </a:lnTo>
                <a:lnTo>
                  <a:pt x="1514" y="461"/>
                </a:lnTo>
                <a:lnTo>
                  <a:pt x="1514" y="461"/>
                </a:lnTo>
                <a:lnTo>
                  <a:pt x="1514" y="461"/>
                </a:lnTo>
                <a:lnTo>
                  <a:pt x="1513" y="460"/>
                </a:lnTo>
                <a:lnTo>
                  <a:pt x="1514" y="460"/>
                </a:lnTo>
                <a:lnTo>
                  <a:pt x="1514" y="460"/>
                </a:lnTo>
                <a:lnTo>
                  <a:pt x="1515" y="460"/>
                </a:lnTo>
                <a:lnTo>
                  <a:pt x="1516" y="460"/>
                </a:lnTo>
                <a:lnTo>
                  <a:pt x="1516" y="460"/>
                </a:lnTo>
                <a:lnTo>
                  <a:pt x="1517" y="460"/>
                </a:lnTo>
                <a:lnTo>
                  <a:pt x="1518" y="460"/>
                </a:lnTo>
                <a:lnTo>
                  <a:pt x="1518" y="460"/>
                </a:lnTo>
                <a:lnTo>
                  <a:pt x="1519" y="460"/>
                </a:lnTo>
                <a:lnTo>
                  <a:pt x="1519" y="459"/>
                </a:lnTo>
                <a:lnTo>
                  <a:pt x="1519" y="459"/>
                </a:lnTo>
                <a:lnTo>
                  <a:pt x="1519" y="459"/>
                </a:lnTo>
                <a:lnTo>
                  <a:pt x="1520" y="460"/>
                </a:lnTo>
                <a:lnTo>
                  <a:pt x="1520" y="460"/>
                </a:lnTo>
                <a:lnTo>
                  <a:pt x="1521" y="460"/>
                </a:lnTo>
                <a:lnTo>
                  <a:pt x="1521" y="460"/>
                </a:lnTo>
                <a:lnTo>
                  <a:pt x="1521" y="460"/>
                </a:lnTo>
                <a:lnTo>
                  <a:pt x="1521" y="460"/>
                </a:lnTo>
                <a:lnTo>
                  <a:pt x="1522" y="459"/>
                </a:lnTo>
                <a:lnTo>
                  <a:pt x="1522" y="459"/>
                </a:lnTo>
                <a:lnTo>
                  <a:pt x="1523" y="459"/>
                </a:lnTo>
                <a:lnTo>
                  <a:pt x="1523" y="459"/>
                </a:lnTo>
                <a:lnTo>
                  <a:pt x="1524" y="460"/>
                </a:lnTo>
                <a:lnTo>
                  <a:pt x="1525" y="461"/>
                </a:lnTo>
                <a:lnTo>
                  <a:pt x="1525" y="461"/>
                </a:lnTo>
                <a:lnTo>
                  <a:pt x="1526" y="461"/>
                </a:lnTo>
                <a:lnTo>
                  <a:pt x="1526" y="460"/>
                </a:lnTo>
                <a:lnTo>
                  <a:pt x="1526" y="460"/>
                </a:lnTo>
                <a:lnTo>
                  <a:pt x="1527" y="460"/>
                </a:lnTo>
                <a:lnTo>
                  <a:pt x="1526" y="458"/>
                </a:lnTo>
                <a:lnTo>
                  <a:pt x="1526" y="458"/>
                </a:lnTo>
                <a:lnTo>
                  <a:pt x="1527" y="458"/>
                </a:lnTo>
                <a:lnTo>
                  <a:pt x="1527" y="458"/>
                </a:lnTo>
                <a:lnTo>
                  <a:pt x="1527" y="460"/>
                </a:lnTo>
                <a:lnTo>
                  <a:pt x="1528" y="460"/>
                </a:lnTo>
                <a:lnTo>
                  <a:pt x="1528" y="460"/>
                </a:lnTo>
                <a:lnTo>
                  <a:pt x="1528" y="460"/>
                </a:lnTo>
                <a:lnTo>
                  <a:pt x="1530" y="460"/>
                </a:lnTo>
                <a:lnTo>
                  <a:pt x="1531" y="461"/>
                </a:lnTo>
                <a:lnTo>
                  <a:pt x="1531" y="461"/>
                </a:lnTo>
                <a:lnTo>
                  <a:pt x="1531" y="461"/>
                </a:lnTo>
                <a:lnTo>
                  <a:pt x="1531" y="462"/>
                </a:lnTo>
                <a:lnTo>
                  <a:pt x="1531" y="462"/>
                </a:lnTo>
                <a:lnTo>
                  <a:pt x="1531" y="462"/>
                </a:lnTo>
                <a:lnTo>
                  <a:pt x="1532" y="462"/>
                </a:lnTo>
                <a:lnTo>
                  <a:pt x="1532" y="461"/>
                </a:lnTo>
                <a:lnTo>
                  <a:pt x="1532" y="461"/>
                </a:lnTo>
                <a:lnTo>
                  <a:pt x="1533" y="460"/>
                </a:lnTo>
                <a:lnTo>
                  <a:pt x="1534" y="460"/>
                </a:lnTo>
                <a:lnTo>
                  <a:pt x="1534" y="460"/>
                </a:lnTo>
                <a:lnTo>
                  <a:pt x="1535" y="460"/>
                </a:lnTo>
                <a:lnTo>
                  <a:pt x="1535" y="461"/>
                </a:lnTo>
                <a:lnTo>
                  <a:pt x="1536" y="462"/>
                </a:lnTo>
                <a:lnTo>
                  <a:pt x="1536" y="463"/>
                </a:lnTo>
                <a:lnTo>
                  <a:pt x="1536" y="463"/>
                </a:lnTo>
                <a:lnTo>
                  <a:pt x="1537" y="464"/>
                </a:lnTo>
                <a:lnTo>
                  <a:pt x="1538" y="465"/>
                </a:lnTo>
                <a:lnTo>
                  <a:pt x="1538" y="465"/>
                </a:lnTo>
                <a:lnTo>
                  <a:pt x="1539" y="465"/>
                </a:lnTo>
                <a:lnTo>
                  <a:pt x="1543" y="467"/>
                </a:lnTo>
                <a:lnTo>
                  <a:pt x="1543" y="468"/>
                </a:lnTo>
                <a:lnTo>
                  <a:pt x="1544" y="469"/>
                </a:lnTo>
                <a:lnTo>
                  <a:pt x="1544" y="469"/>
                </a:lnTo>
                <a:lnTo>
                  <a:pt x="1545" y="468"/>
                </a:lnTo>
                <a:lnTo>
                  <a:pt x="1545" y="468"/>
                </a:lnTo>
                <a:lnTo>
                  <a:pt x="1545" y="467"/>
                </a:lnTo>
                <a:lnTo>
                  <a:pt x="1546" y="467"/>
                </a:lnTo>
                <a:lnTo>
                  <a:pt x="1547" y="467"/>
                </a:lnTo>
                <a:lnTo>
                  <a:pt x="1547" y="466"/>
                </a:lnTo>
                <a:lnTo>
                  <a:pt x="1548" y="465"/>
                </a:lnTo>
                <a:lnTo>
                  <a:pt x="1548" y="465"/>
                </a:lnTo>
                <a:lnTo>
                  <a:pt x="1548" y="464"/>
                </a:lnTo>
                <a:lnTo>
                  <a:pt x="1547" y="463"/>
                </a:lnTo>
                <a:lnTo>
                  <a:pt x="1547" y="463"/>
                </a:lnTo>
                <a:lnTo>
                  <a:pt x="1546" y="463"/>
                </a:lnTo>
                <a:lnTo>
                  <a:pt x="1545" y="463"/>
                </a:lnTo>
                <a:lnTo>
                  <a:pt x="1546" y="463"/>
                </a:lnTo>
                <a:lnTo>
                  <a:pt x="1546" y="462"/>
                </a:lnTo>
                <a:lnTo>
                  <a:pt x="1547" y="462"/>
                </a:lnTo>
                <a:lnTo>
                  <a:pt x="1546" y="461"/>
                </a:lnTo>
                <a:lnTo>
                  <a:pt x="1545" y="460"/>
                </a:lnTo>
                <a:lnTo>
                  <a:pt x="1545" y="460"/>
                </a:lnTo>
                <a:lnTo>
                  <a:pt x="1545" y="460"/>
                </a:lnTo>
                <a:lnTo>
                  <a:pt x="1544" y="460"/>
                </a:lnTo>
                <a:lnTo>
                  <a:pt x="1544" y="460"/>
                </a:lnTo>
                <a:lnTo>
                  <a:pt x="1543" y="460"/>
                </a:lnTo>
                <a:lnTo>
                  <a:pt x="1543" y="460"/>
                </a:lnTo>
                <a:lnTo>
                  <a:pt x="1543" y="459"/>
                </a:lnTo>
                <a:lnTo>
                  <a:pt x="1543" y="459"/>
                </a:lnTo>
                <a:lnTo>
                  <a:pt x="1543" y="458"/>
                </a:lnTo>
                <a:lnTo>
                  <a:pt x="1543" y="458"/>
                </a:lnTo>
                <a:lnTo>
                  <a:pt x="1543" y="458"/>
                </a:lnTo>
                <a:lnTo>
                  <a:pt x="1541" y="459"/>
                </a:lnTo>
                <a:lnTo>
                  <a:pt x="1540" y="459"/>
                </a:lnTo>
                <a:lnTo>
                  <a:pt x="1540" y="458"/>
                </a:lnTo>
                <a:lnTo>
                  <a:pt x="1538" y="458"/>
                </a:lnTo>
                <a:lnTo>
                  <a:pt x="1535" y="457"/>
                </a:lnTo>
                <a:lnTo>
                  <a:pt x="1533" y="455"/>
                </a:lnTo>
                <a:lnTo>
                  <a:pt x="1532" y="453"/>
                </a:lnTo>
                <a:lnTo>
                  <a:pt x="1531" y="453"/>
                </a:lnTo>
                <a:lnTo>
                  <a:pt x="1531" y="453"/>
                </a:lnTo>
                <a:lnTo>
                  <a:pt x="1528" y="451"/>
                </a:lnTo>
                <a:lnTo>
                  <a:pt x="1528" y="451"/>
                </a:lnTo>
                <a:lnTo>
                  <a:pt x="1528" y="451"/>
                </a:lnTo>
                <a:lnTo>
                  <a:pt x="1528" y="451"/>
                </a:lnTo>
                <a:lnTo>
                  <a:pt x="1527" y="450"/>
                </a:lnTo>
                <a:lnTo>
                  <a:pt x="1527" y="450"/>
                </a:lnTo>
                <a:lnTo>
                  <a:pt x="1527" y="449"/>
                </a:lnTo>
                <a:lnTo>
                  <a:pt x="1527" y="449"/>
                </a:lnTo>
                <a:lnTo>
                  <a:pt x="1528" y="448"/>
                </a:lnTo>
                <a:lnTo>
                  <a:pt x="1529" y="450"/>
                </a:lnTo>
                <a:lnTo>
                  <a:pt x="1531" y="452"/>
                </a:lnTo>
                <a:lnTo>
                  <a:pt x="1532" y="453"/>
                </a:lnTo>
                <a:lnTo>
                  <a:pt x="1533" y="453"/>
                </a:lnTo>
                <a:lnTo>
                  <a:pt x="1533" y="453"/>
                </a:lnTo>
                <a:lnTo>
                  <a:pt x="1535" y="456"/>
                </a:lnTo>
                <a:lnTo>
                  <a:pt x="1536" y="456"/>
                </a:lnTo>
                <a:lnTo>
                  <a:pt x="1536" y="456"/>
                </a:lnTo>
                <a:lnTo>
                  <a:pt x="1537" y="456"/>
                </a:lnTo>
                <a:lnTo>
                  <a:pt x="1537" y="456"/>
                </a:lnTo>
                <a:lnTo>
                  <a:pt x="1538" y="456"/>
                </a:lnTo>
                <a:lnTo>
                  <a:pt x="1540" y="457"/>
                </a:lnTo>
                <a:lnTo>
                  <a:pt x="1540" y="457"/>
                </a:lnTo>
                <a:lnTo>
                  <a:pt x="1543" y="456"/>
                </a:lnTo>
                <a:lnTo>
                  <a:pt x="1543" y="456"/>
                </a:lnTo>
                <a:lnTo>
                  <a:pt x="1543" y="456"/>
                </a:lnTo>
                <a:lnTo>
                  <a:pt x="1542" y="455"/>
                </a:lnTo>
                <a:lnTo>
                  <a:pt x="1542" y="455"/>
                </a:lnTo>
                <a:lnTo>
                  <a:pt x="1541" y="455"/>
                </a:lnTo>
                <a:lnTo>
                  <a:pt x="1540" y="455"/>
                </a:lnTo>
                <a:lnTo>
                  <a:pt x="1540" y="455"/>
                </a:lnTo>
                <a:lnTo>
                  <a:pt x="1541" y="454"/>
                </a:lnTo>
                <a:lnTo>
                  <a:pt x="1541" y="454"/>
                </a:lnTo>
                <a:lnTo>
                  <a:pt x="1541" y="453"/>
                </a:lnTo>
                <a:lnTo>
                  <a:pt x="1541" y="453"/>
                </a:lnTo>
                <a:lnTo>
                  <a:pt x="1540" y="453"/>
                </a:lnTo>
                <a:lnTo>
                  <a:pt x="1540" y="453"/>
                </a:lnTo>
                <a:lnTo>
                  <a:pt x="1540" y="453"/>
                </a:lnTo>
                <a:lnTo>
                  <a:pt x="1540" y="452"/>
                </a:lnTo>
                <a:lnTo>
                  <a:pt x="1540" y="452"/>
                </a:lnTo>
                <a:lnTo>
                  <a:pt x="1540" y="452"/>
                </a:lnTo>
                <a:lnTo>
                  <a:pt x="1540" y="452"/>
                </a:lnTo>
                <a:lnTo>
                  <a:pt x="1541" y="452"/>
                </a:lnTo>
                <a:lnTo>
                  <a:pt x="1540" y="452"/>
                </a:lnTo>
                <a:lnTo>
                  <a:pt x="1540" y="451"/>
                </a:lnTo>
                <a:lnTo>
                  <a:pt x="1540" y="451"/>
                </a:lnTo>
                <a:lnTo>
                  <a:pt x="1540" y="451"/>
                </a:lnTo>
                <a:lnTo>
                  <a:pt x="1540" y="450"/>
                </a:lnTo>
                <a:lnTo>
                  <a:pt x="1540" y="451"/>
                </a:lnTo>
                <a:lnTo>
                  <a:pt x="1542" y="452"/>
                </a:lnTo>
                <a:lnTo>
                  <a:pt x="1543" y="452"/>
                </a:lnTo>
                <a:lnTo>
                  <a:pt x="1543" y="452"/>
                </a:lnTo>
                <a:lnTo>
                  <a:pt x="1543" y="451"/>
                </a:lnTo>
                <a:lnTo>
                  <a:pt x="1544" y="452"/>
                </a:lnTo>
                <a:lnTo>
                  <a:pt x="1545" y="453"/>
                </a:lnTo>
                <a:lnTo>
                  <a:pt x="1546" y="454"/>
                </a:lnTo>
                <a:lnTo>
                  <a:pt x="1546" y="454"/>
                </a:lnTo>
                <a:lnTo>
                  <a:pt x="1546" y="453"/>
                </a:lnTo>
                <a:lnTo>
                  <a:pt x="1546" y="451"/>
                </a:lnTo>
                <a:lnTo>
                  <a:pt x="1546" y="449"/>
                </a:lnTo>
                <a:lnTo>
                  <a:pt x="1545" y="448"/>
                </a:lnTo>
                <a:lnTo>
                  <a:pt x="1545" y="448"/>
                </a:lnTo>
                <a:lnTo>
                  <a:pt x="1545" y="448"/>
                </a:lnTo>
                <a:lnTo>
                  <a:pt x="1545" y="448"/>
                </a:lnTo>
                <a:lnTo>
                  <a:pt x="1544" y="448"/>
                </a:lnTo>
                <a:lnTo>
                  <a:pt x="1545" y="448"/>
                </a:lnTo>
                <a:lnTo>
                  <a:pt x="1545" y="447"/>
                </a:lnTo>
                <a:lnTo>
                  <a:pt x="1545" y="447"/>
                </a:lnTo>
                <a:lnTo>
                  <a:pt x="1545" y="446"/>
                </a:lnTo>
                <a:lnTo>
                  <a:pt x="1544" y="446"/>
                </a:lnTo>
                <a:lnTo>
                  <a:pt x="1543" y="446"/>
                </a:lnTo>
                <a:lnTo>
                  <a:pt x="1543" y="446"/>
                </a:lnTo>
                <a:lnTo>
                  <a:pt x="1543" y="447"/>
                </a:lnTo>
                <a:lnTo>
                  <a:pt x="1543" y="447"/>
                </a:lnTo>
                <a:lnTo>
                  <a:pt x="1541" y="446"/>
                </a:lnTo>
                <a:lnTo>
                  <a:pt x="1540" y="446"/>
                </a:lnTo>
                <a:lnTo>
                  <a:pt x="1540" y="446"/>
                </a:lnTo>
                <a:lnTo>
                  <a:pt x="1540" y="446"/>
                </a:lnTo>
                <a:lnTo>
                  <a:pt x="1540" y="446"/>
                </a:lnTo>
                <a:lnTo>
                  <a:pt x="1542" y="445"/>
                </a:lnTo>
                <a:lnTo>
                  <a:pt x="1543" y="444"/>
                </a:lnTo>
                <a:lnTo>
                  <a:pt x="1543" y="444"/>
                </a:lnTo>
                <a:lnTo>
                  <a:pt x="1542" y="444"/>
                </a:lnTo>
                <a:lnTo>
                  <a:pt x="1540" y="444"/>
                </a:lnTo>
                <a:lnTo>
                  <a:pt x="1539" y="444"/>
                </a:lnTo>
                <a:lnTo>
                  <a:pt x="1538" y="443"/>
                </a:lnTo>
                <a:lnTo>
                  <a:pt x="1538" y="443"/>
                </a:lnTo>
                <a:lnTo>
                  <a:pt x="1537" y="444"/>
                </a:lnTo>
                <a:lnTo>
                  <a:pt x="1535" y="444"/>
                </a:lnTo>
                <a:lnTo>
                  <a:pt x="1534" y="443"/>
                </a:lnTo>
                <a:lnTo>
                  <a:pt x="1534" y="443"/>
                </a:lnTo>
                <a:lnTo>
                  <a:pt x="1533" y="442"/>
                </a:lnTo>
                <a:lnTo>
                  <a:pt x="1533" y="441"/>
                </a:lnTo>
                <a:lnTo>
                  <a:pt x="1533" y="441"/>
                </a:lnTo>
                <a:lnTo>
                  <a:pt x="1533" y="441"/>
                </a:lnTo>
                <a:lnTo>
                  <a:pt x="1532" y="440"/>
                </a:lnTo>
                <a:lnTo>
                  <a:pt x="1532" y="439"/>
                </a:lnTo>
                <a:lnTo>
                  <a:pt x="1531" y="439"/>
                </a:lnTo>
                <a:lnTo>
                  <a:pt x="1531" y="439"/>
                </a:lnTo>
                <a:lnTo>
                  <a:pt x="1529" y="439"/>
                </a:lnTo>
                <a:lnTo>
                  <a:pt x="1529" y="439"/>
                </a:lnTo>
                <a:lnTo>
                  <a:pt x="1528" y="438"/>
                </a:lnTo>
                <a:lnTo>
                  <a:pt x="1528" y="438"/>
                </a:lnTo>
                <a:lnTo>
                  <a:pt x="1528" y="438"/>
                </a:lnTo>
                <a:lnTo>
                  <a:pt x="1528" y="438"/>
                </a:lnTo>
                <a:lnTo>
                  <a:pt x="1528" y="438"/>
                </a:lnTo>
                <a:lnTo>
                  <a:pt x="1528" y="438"/>
                </a:lnTo>
                <a:lnTo>
                  <a:pt x="1527" y="438"/>
                </a:lnTo>
                <a:lnTo>
                  <a:pt x="1527" y="438"/>
                </a:lnTo>
                <a:lnTo>
                  <a:pt x="1526" y="437"/>
                </a:lnTo>
                <a:lnTo>
                  <a:pt x="1526" y="437"/>
                </a:lnTo>
                <a:lnTo>
                  <a:pt x="1526" y="436"/>
                </a:lnTo>
                <a:lnTo>
                  <a:pt x="1525" y="436"/>
                </a:lnTo>
                <a:lnTo>
                  <a:pt x="1525" y="435"/>
                </a:lnTo>
                <a:lnTo>
                  <a:pt x="1524" y="434"/>
                </a:lnTo>
                <a:lnTo>
                  <a:pt x="1524" y="434"/>
                </a:lnTo>
                <a:lnTo>
                  <a:pt x="1523" y="434"/>
                </a:lnTo>
                <a:lnTo>
                  <a:pt x="1523" y="434"/>
                </a:lnTo>
                <a:lnTo>
                  <a:pt x="1522" y="434"/>
                </a:lnTo>
                <a:lnTo>
                  <a:pt x="1521" y="433"/>
                </a:lnTo>
                <a:lnTo>
                  <a:pt x="1521" y="432"/>
                </a:lnTo>
                <a:lnTo>
                  <a:pt x="1521" y="432"/>
                </a:lnTo>
                <a:lnTo>
                  <a:pt x="1520" y="432"/>
                </a:lnTo>
                <a:lnTo>
                  <a:pt x="1520" y="431"/>
                </a:lnTo>
                <a:lnTo>
                  <a:pt x="1519" y="431"/>
                </a:lnTo>
                <a:lnTo>
                  <a:pt x="1519" y="431"/>
                </a:lnTo>
                <a:lnTo>
                  <a:pt x="1519" y="429"/>
                </a:lnTo>
                <a:lnTo>
                  <a:pt x="1519" y="429"/>
                </a:lnTo>
                <a:lnTo>
                  <a:pt x="1518" y="428"/>
                </a:lnTo>
                <a:lnTo>
                  <a:pt x="1517" y="428"/>
                </a:lnTo>
                <a:lnTo>
                  <a:pt x="1517" y="428"/>
                </a:lnTo>
                <a:lnTo>
                  <a:pt x="1514" y="428"/>
                </a:lnTo>
                <a:lnTo>
                  <a:pt x="1514" y="427"/>
                </a:lnTo>
                <a:lnTo>
                  <a:pt x="1514" y="427"/>
                </a:lnTo>
                <a:lnTo>
                  <a:pt x="1514" y="427"/>
                </a:lnTo>
                <a:lnTo>
                  <a:pt x="1514" y="427"/>
                </a:lnTo>
                <a:lnTo>
                  <a:pt x="1514" y="426"/>
                </a:lnTo>
                <a:lnTo>
                  <a:pt x="1513" y="426"/>
                </a:lnTo>
                <a:lnTo>
                  <a:pt x="1513" y="427"/>
                </a:lnTo>
                <a:lnTo>
                  <a:pt x="1511" y="427"/>
                </a:lnTo>
                <a:lnTo>
                  <a:pt x="1511" y="427"/>
                </a:lnTo>
                <a:lnTo>
                  <a:pt x="1511" y="426"/>
                </a:lnTo>
                <a:lnTo>
                  <a:pt x="1511" y="425"/>
                </a:lnTo>
                <a:lnTo>
                  <a:pt x="1511" y="425"/>
                </a:lnTo>
                <a:lnTo>
                  <a:pt x="1513" y="425"/>
                </a:lnTo>
                <a:lnTo>
                  <a:pt x="1514" y="426"/>
                </a:lnTo>
                <a:lnTo>
                  <a:pt x="1514" y="426"/>
                </a:lnTo>
                <a:lnTo>
                  <a:pt x="1514" y="427"/>
                </a:lnTo>
                <a:lnTo>
                  <a:pt x="1515" y="427"/>
                </a:lnTo>
                <a:lnTo>
                  <a:pt x="1515" y="427"/>
                </a:lnTo>
                <a:lnTo>
                  <a:pt x="1517" y="427"/>
                </a:lnTo>
                <a:lnTo>
                  <a:pt x="1517" y="427"/>
                </a:lnTo>
                <a:lnTo>
                  <a:pt x="1518" y="427"/>
                </a:lnTo>
                <a:lnTo>
                  <a:pt x="1519" y="428"/>
                </a:lnTo>
                <a:lnTo>
                  <a:pt x="1520" y="430"/>
                </a:lnTo>
                <a:lnTo>
                  <a:pt x="1521" y="431"/>
                </a:lnTo>
                <a:lnTo>
                  <a:pt x="1522" y="431"/>
                </a:lnTo>
                <a:lnTo>
                  <a:pt x="1523" y="432"/>
                </a:lnTo>
                <a:lnTo>
                  <a:pt x="1525" y="433"/>
                </a:lnTo>
                <a:lnTo>
                  <a:pt x="1526" y="434"/>
                </a:lnTo>
                <a:lnTo>
                  <a:pt x="1527" y="436"/>
                </a:lnTo>
                <a:lnTo>
                  <a:pt x="1528" y="436"/>
                </a:lnTo>
                <a:lnTo>
                  <a:pt x="1528" y="436"/>
                </a:lnTo>
                <a:lnTo>
                  <a:pt x="1528" y="436"/>
                </a:lnTo>
                <a:lnTo>
                  <a:pt x="1528" y="436"/>
                </a:lnTo>
                <a:lnTo>
                  <a:pt x="1529" y="436"/>
                </a:lnTo>
                <a:lnTo>
                  <a:pt x="1529" y="436"/>
                </a:lnTo>
                <a:lnTo>
                  <a:pt x="1529" y="436"/>
                </a:lnTo>
                <a:lnTo>
                  <a:pt x="1530" y="437"/>
                </a:lnTo>
                <a:lnTo>
                  <a:pt x="1530" y="436"/>
                </a:lnTo>
                <a:lnTo>
                  <a:pt x="1531" y="436"/>
                </a:lnTo>
                <a:lnTo>
                  <a:pt x="1531" y="437"/>
                </a:lnTo>
                <a:lnTo>
                  <a:pt x="1531" y="437"/>
                </a:lnTo>
                <a:lnTo>
                  <a:pt x="1532" y="438"/>
                </a:lnTo>
                <a:lnTo>
                  <a:pt x="1532" y="438"/>
                </a:lnTo>
                <a:lnTo>
                  <a:pt x="1533" y="439"/>
                </a:lnTo>
                <a:lnTo>
                  <a:pt x="1534" y="440"/>
                </a:lnTo>
                <a:lnTo>
                  <a:pt x="1534" y="441"/>
                </a:lnTo>
                <a:lnTo>
                  <a:pt x="1535" y="441"/>
                </a:lnTo>
                <a:lnTo>
                  <a:pt x="1535" y="441"/>
                </a:lnTo>
                <a:lnTo>
                  <a:pt x="1535" y="442"/>
                </a:lnTo>
                <a:lnTo>
                  <a:pt x="1535" y="442"/>
                </a:lnTo>
                <a:lnTo>
                  <a:pt x="1535" y="440"/>
                </a:lnTo>
                <a:lnTo>
                  <a:pt x="1536" y="440"/>
                </a:lnTo>
                <a:lnTo>
                  <a:pt x="1537" y="440"/>
                </a:lnTo>
                <a:lnTo>
                  <a:pt x="1537" y="441"/>
                </a:lnTo>
                <a:lnTo>
                  <a:pt x="1537" y="441"/>
                </a:lnTo>
                <a:lnTo>
                  <a:pt x="1538" y="441"/>
                </a:lnTo>
                <a:lnTo>
                  <a:pt x="1538" y="441"/>
                </a:lnTo>
                <a:lnTo>
                  <a:pt x="1538" y="441"/>
                </a:lnTo>
                <a:lnTo>
                  <a:pt x="1538" y="441"/>
                </a:lnTo>
                <a:lnTo>
                  <a:pt x="1538" y="441"/>
                </a:lnTo>
                <a:lnTo>
                  <a:pt x="1538" y="442"/>
                </a:lnTo>
                <a:lnTo>
                  <a:pt x="1540" y="442"/>
                </a:lnTo>
                <a:lnTo>
                  <a:pt x="1542" y="442"/>
                </a:lnTo>
                <a:lnTo>
                  <a:pt x="1542" y="441"/>
                </a:lnTo>
                <a:lnTo>
                  <a:pt x="1542" y="441"/>
                </a:lnTo>
                <a:lnTo>
                  <a:pt x="1541" y="441"/>
                </a:lnTo>
                <a:lnTo>
                  <a:pt x="1540" y="441"/>
                </a:lnTo>
                <a:lnTo>
                  <a:pt x="1540" y="441"/>
                </a:lnTo>
                <a:lnTo>
                  <a:pt x="1540" y="440"/>
                </a:lnTo>
                <a:lnTo>
                  <a:pt x="1541" y="440"/>
                </a:lnTo>
                <a:lnTo>
                  <a:pt x="1541" y="439"/>
                </a:lnTo>
                <a:lnTo>
                  <a:pt x="1540" y="439"/>
                </a:lnTo>
                <a:lnTo>
                  <a:pt x="1541" y="439"/>
                </a:lnTo>
                <a:lnTo>
                  <a:pt x="1541" y="439"/>
                </a:lnTo>
                <a:lnTo>
                  <a:pt x="1542" y="439"/>
                </a:lnTo>
                <a:lnTo>
                  <a:pt x="1542" y="439"/>
                </a:lnTo>
                <a:lnTo>
                  <a:pt x="1542" y="439"/>
                </a:lnTo>
                <a:lnTo>
                  <a:pt x="1540" y="438"/>
                </a:lnTo>
                <a:lnTo>
                  <a:pt x="1540" y="437"/>
                </a:lnTo>
                <a:lnTo>
                  <a:pt x="1540" y="437"/>
                </a:lnTo>
                <a:lnTo>
                  <a:pt x="1540" y="437"/>
                </a:lnTo>
                <a:lnTo>
                  <a:pt x="1541" y="437"/>
                </a:lnTo>
                <a:lnTo>
                  <a:pt x="1541" y="437"/>
                </a:lnTo>
                <a:lnTo>
                  <a:pt x="1541" y="436"/>
                </a:lnTo>
                <a:lnTo>
                  <a:pt x="1541" y="436"/>
                </a:lnTo>
                <a:lnTo>
                  <a:pt x="1541" y="436"/>
                </a:lnTo>
                <a:lnTo>
                  <a:pt x="1540" y="435"/>
                </a:lnTo>
                <a:lnTo>
                  <a:pt x="1540" y="434"/>
                </a:lnTo>
                <a:lnTo>
                  <a:pt x="1540" y="433"/>
                </a:lnTo>
                <a:lnTo>
                  <a:pt x="1540" y="433"/>
                </a:lnTo>
                <a:lnTo>
                  <a:pt x="1540" y="433"/>
                </a:lnTo>
                <a:lnTo>
                  <a:pt x="1541" y="434"/>
                </a:lnTo>
                <a:lnTo>
                  <a:pt x="1542" y="434"/>
                </a:lnTo>
                <a:lnTo>
                  <a:pt x="1543" y="433"/>
                </a:lnTo>
                <a:lnTo>
                  <a:pt x="1542" y="432"/>
                </a:lnTo>
                <a:lnTo>
                  <a:pt x="1542" y="430"/>
                </a:lnTo>
                <a:lnTo>
                  <a:pt x="1541" y="430"/>
                </a:lnTo>
                <a:lnTo>
                  <a:pt x="1541" y="429"/>
                </a:lnTo>
                <a:lnTo>
                  <a:pt x="1540" y="429"/>
                </a:lnTo>
                <a:lnTo>
                  <a:pt x="1537" y="429"/>
                </a:lnTo>
                <a:lnTo>
                  <a:pt x="1535" y="429"/>
                </a:lnTo>
                <a:lnTo>
                  <a:pt x="1534" y="428"/>
                </a:lnTo>
                <a:lnTo>
                  <a:pt x="1533" y="428"/>
                </a:lnTo>
                <a:lnTo>
                  <a:pt x="1533" y="428"/>
                </a:lnTo>
                <a:lnTo>
                  <a:pt x="1534" y="428"/>
                </a:lnTo>
                <a:lnTo>
                  <a:pt x="1534" y="427"/>
                </a:lnTo>
                <a:lnTo>
                  <a:pt x="1534" y="427"/>
                </a:lnTo>
                <a:lnTo>
                  <a:pt x="1533" y="427"/>
                </a:lnTo>
                <a:lnTo>
                  <a:pt x="1533" y="427"/>
                </a:lnTo>
                <a:lnTo>
                  <a:pt x="1533" y="427"/>
                </a:lnTo>
                <a:lnTo>
                  <a:pt x="1531" y="427"/>
                </a:lnTo>
                <a:lnTo>
                  <a:pt x="1531" y="427"/>
                </a:lnTo>
                <a:lnTo>
                  <a:pt x="1531" y="427"/>
                </a:lnTo>
                <a:lnTo>
                  <a:pt x="1531" y="427"/>
                </a:lnTo>
                <a:lnTo>
                  <a:pt x="1531" y="427"/>
                </a:lnTo>
                <a:lnTo>
                  <a:pt x="1531" y="426"/>
                </a:lnTo>
                <a:lnTo>
                  <a:pt x="1531" y="425"/>
                </a:lnTo>
                <a:lnTo>
                  <a:pt x="1530" y="424"/>
                </a:lnTo>
                <a:lnTo>
                  <a:pt x="1528" y="424"/>
                </a:lnTo>
                <a:lnTo>
                  <a:pt x="1528" y="424"/>
                </a:lnTo>
                <a:lnTo>
                  <a:pt x="1528" y="423"/>
                </a:lnTo>
                <a:lnTo>
                  <a:pt x="1528" y="423"/>
                </a:lnTo>
                <a:lnTo>
                  <a:pt x="1528" y="423"/>
                </a:lnTo>
                <a:lnTo>
                  <a:pt x="1528" y="423"/>
                </a:lnTo>
                <a:lnTo>
                  <a:pt x="1527" y="423"/>
                </a:lnTo>
                <a:lnTo>
                  <a:pt x="1526" y="424"/>
                </a:lnTo>
                <a:lnTo>
                  <a:pt x="1526" y="424"/>
                </a:lnTo>
                <a:lnTo>
                  <a:pt x="1526" y="423"/>
                </a:lnTo>
                <a:lnTo>
                  <a:pt x="1526" y="423"/>
                </a:lnTo>
                <a:lnTo>
                  <a:pt x="1526" y="423"/>
                </a:lnTo>
                <a:lnTo>
                  <a:pt x="1525" y="424"/>
                </a:lnTo>
                <a:lnTo>
                  <a:pt x="1524" y="424"/>
                </a:lnTo>
                <a:lnTo>
                  <a:pt x="1523" y="424"/>
                </a:lnTo>
                <a:lnTo>
                  <a:pt x="1523" y="424"/>
                </a:lnTo>
                <a:lnTo>
                  <a:pt x="1523" y="424"/>
                </a:lnTo>
                <a:lnTo>
                  <a:pt x="1522" y="424"/>
                </a:lnTo>
                <a:lnTo>
                  <a:pt x="1522" y="424"/>
                </a:lnTo>
                <a:lnTo>
                  <a:pt x="1521" y="424"/>
                </a:lnTo>
                <a:lnTo>
                  <a:pt x="1520" y="424"/>
                </a:lnTo>
                <a:lnTo>
                  <a:pt x="1518" y="423"/>
                </a:lnTo>
                <a:lnTo>
                  <a:pt x="1516" y="423"/>
                </a:lnTo>
                <a:lnTo>
                  <a:pt x="1516" y="422"/>
                </a:lnTo>
                <a:lnTo>
                  <a:pt x="1516" y="422"/>
                </a:lnTo>
                <a:lnTo>
                  <a:pt x="1516" y="422"/>
                </a:lnTo>
                <a:lnTo>
                  <a:pt x="1516" y="421"/>
                </a:lnTo>
                <a:lnTo>
                  <a:pt x="1516" y="421"/>
                </a:lnTo>
                <a:lnTo>
                  <a:pt x="1516" y="421"/>
                </a:lnTo>
                <a:lnTo>
                  <a:pt x="1515" y="421"/>
                </a:lnTo>
                <a:lnTo>
                  <a:pt x="1515" y="420"/>
                </a:lnTo>
                <a:lnTo>
                  <a:pt x="1513" y="419"/>
                </a:lnTo>
                <a:lnTo>
                  <a:pt x="1513" y="419"/>
                </a:lnTo>
                <a:lnTo>
                  <a:pt x="1512" y="419"/>
                </a:lnTo>
                <a:lnTo>
                  <a:pt x="1512" y="419"/>
                </a:lnTo>
                <a:lnTo>
                  <a:pt x="1512" y="419"/>
                </a:lnTo>
                <a:lnTo>
                  <a:pt x="1513" y="419"/>
                </a:lnTo>
                <a:lnTo>
                  <a:pt x="1514" y="419"/>
                </a:lnTo>
                <a:lnTo>
                  <a:pt x="1514" y="418"/>
                </a:lnTo>
                <a:lnTo>
                  <a:pt x="1514" y="417"/>
                </a:lnTo>
                <a:lnTo>
                  <a:pt x="1514" y="417"/>
                </a:lnTo>
                <a:lnTo>
                  <a:pt x="1513" y="417"/>
                </a:lnTo>
                <a:lnTo>
                  <a:pt x="1513" y="416"/>
                </a:lnTo>
                <a:lnTo>
                  <a:pt x="1512" y="416"/>
                </a:lnTo>
                <a:lnTo>
                  <a:pt x="1511" y="416"/>
                </a:lnTo>
                <a:lnTo>
                  <a:pt x="1511" y="417"/>
                </a:lnTo>
                <a:lnTo>
                  <a:pt x="1509" y="418"/>
                </a:lnTo>
                <a:lnTo>
                  <a:pt x="1508" y="419"/>
                </a:lnTo>
                <a:lnTo>
                  <a:pt x="1508" y="419"/>
                </a:lnTo>
                <a:lnTo>
                  <a:pt x="1506" y="420"/>
                </a:lnTo>
                <a:lnTo>
                  <a:pt x="1504" y="419"/>
                </a:lnTo>
                <a:lnTo>
                  <a:pt x="1503" y="420"/>
                </a:lnTo>
                <a:lnTo>
                  <a:pt x="1503" y="419"/>
                </a:lnTo>
                <a:lnTo>
                  <a:pt x="1503" y="419"/>
                </a:lnTo>
                <a:lnTo>
                  <a:pt x="1504" y="419"/>
                </a:lnTo>
                <a:lnTo>
                  <a:pt x="1504" y="419"/>
                </a:lnTo>
                <a:lnTo>
                  <a:pt x="1504" y="419"/>
                </a:lnTo>
                <a:lnTo>
                  <a:pt x="1504" y="418"/>
                </a:lnTo>
                <a:lnTo>
                  <a:pt x="1504" y="418"/>
                </a:lnTo>
                <a:lnTo>
                  <a:pt x="1502" y="417"/>
                </a:lnTo>
                <a:lnTo>
                  <a:pt x="1502" y="417"/>
                </a:lnTo>
                <a:lnTo>
                  <a:pt x="1502" y="416"/>
                </a:lnTo>
                <a:lnTo>
                  <a:pt x="1502" y="417"/>
                </a:lnTo>
                <a:lnTo>
                  <a:pt x="1503" y="417"/>
                </a:lnTo>
                <a:lnTo>
                  <a:pt x="1503" y="416"/>
                </a:lnTo>
                <a:lnTo>
                  <a:pt x="1503" y="414"/>
                </a:lnTo>
                <a:lnTo>
                  <a:pt x="1503" y="412"/>
                </a:lnTo>
                <a:lnTo>
                  <a:pt x="1503" y="412"/>
                </a:lnTo>
                <a:lnTo>
                  <a:pt x="1503" y="411"/>
                </a:lnTo>
                <a:lnTo>
                  <a:pt x="1503" y="411"/>
                </a:lnTo>
                <a:lnTo>
                  <a:pt x="1504" y="410"/>
                </a:lnTo>
                <a:lnTo>
                  <a:pt x="1503" y="410"/>
                </a:lnTo>
                <a:lnTo>
                  <a:pt x="1503" y="410"/>
                </a:lnTo>
                <a:lnTo>
                  <a:pt x="1503" y="410"/>
                </a:lnTo>
                <a:lnTo>
                  <a:pt x="1503" y="410"/>
                </a:lnTo>
                <a:lnTo>
                  <a:pt x="1504" y="409"/>
                </a:lnTo>
                <a:lnTo>
                  <a:pt x="1504" y="408"/>
                </a:lnTo>
                <a:lnTo>
                  <a:pt x="1504" y="407"/>
                </a:lnTo>
                <a:lnTo>
                  <a:pt x="1504" y="407"/>
                </a:lnTo>
                <a:lnTo>
                  <a:pt x="1504" y="407"/>
                </a:lnTo>
                <a:lnTo>
                  <a:pt x="1504" y="406"/>
                </a:lnTo>
                <a:lnTo>
                  <a:pt x="1505" y="407"/>
                </a:lnTo>
                <a:lnTo>
                  <a:pt x="1505" y="407"/>
                </a:lnTo>
                <a:lnTo>
                  <a:pt x="1505" y="407"/>
                </a:lnTo>
                <a:lnTo>
                  <a:pt x="1506" y="407"/>
                </a:lnTo>
                <a:lnTo>
                  <a:pt x="1506" y="407"/>
                </a:lnTo>
                <a:lnTo>
                  <a:pt x="1507" y="407"/>
                </a:lnTo>
                <a:lnTo>
                  <a:pt x="1507" y="406"/>
                </a:lnTo>
                <a:lnTo>
                  <a:pt x="1507" y="406"/>
                </a:lnTo>
                <a:lnTo>
                  <a:pt x="1506" y="406"/>
                </a:lnTo>
                <a:lnTo>
                  <a:pt x="1506" y="405"/>
                </a:lnTo>
                <a:lnTo>
                  <a:pt x="1506" y="405"/>
                </a:lnTo>
                <a:lnTo>
                  <a:pt x="1506" y="405"/>
                </a:lnTo>
                <a:lnTo>
                  <a:pt x="1507" y="404"/>
                </a:lnTo>
                <a:lnTo>
                  <a:pt x="1507" y="405"/>
                </a:lnTo>
                <a:lnTo>
                  <a:pt x="1507" y="405"/>
                </a:lnTo>
                <a:lnTo>
                  <a:pt x="1507" y="405"/>
                </a:lnTo>
                <a:lnTo>
                  <a:pt x="1507" y="404"/>
                </a:lnTo>
                <a:lnTo>
                  <a:pt x="1507" y="404"/>
                </a:lnTo>
                <a:lnTo>
                  <a:pt x="1507" y="404"/>
                </a:lnTo>
                <a:lnTo>
                  <a:pt x="1508" y="404"/>
                </a:lnTo>
                <a:lnTo>
                  <a:pt x="1508" y="403"/>
                </a:lnTo>
                <a:lnTo>
                  <a:pt x="1509" y="403"/>
                </a:lnTo>
                <a:lnTo>
                  <a:pt x="1509" y="403"/>
                </a:lnTo>
                <a:lnTo>
                  <a:pt x="1509" y="402"/>
                </a:lnTo>
                <a:lnTo>
                  <a:pt x="1508" y="398"/>
                </a:lnTo>
                <a:lnTo>
                  <a:pt x="1508" y="398"/>
                </a:lnTo>
                <a:lnTo>
                  <a:pt x="1508" y="397"/>
                </a:lnTo>
                <a:lnTo>
                  <a:pt x="1507" y="397"/>
                </a:lnTo>
                <a:lnTo>
                  <a:pt x="1507" y="396"/>
                </a:lnTo>
                <a:lnTo>
                  <a:pt x="1507" y="396"/>
                </a:lnTo>
                <a:lnTo>
                  <a:pt x="1508" y="396"/>
                </a:lnTo>
                <a:lnTo>
                  <a:pt x="1509" y="398"/>
                </a:lnTo>
                <a:lnTo>
                  <a:pt x="1509" y="400"/>
                </a:lnTo>
                <a:lnTo>
                  <a:pt x="1509" y="400"/>
                </a:lnTo>
                <a:lnTo>
                  <a:pt x="1510" y="401"/>
                </a:lnTo>
                <a:lnTo>
                  <a:pt x="1510" y="402"/>
                </a:lnTo>
                <a:lnTo>
                  <a:pt x="1510" y="402"/>
                </a:lnTo>
                <a:lnTo>
                  <a:pt x="1509" y="402"/>
                </a:lnTo>
                <a:lnTo>
                  <a:pt x="1509" y="402"/>
                </a:lnTo>
                <a:lnTo>
                  <a:pt x="1510" y="403"/>
                </a:lnTo>
                <a:lnTo>
                  <a:pt x="1509" y="403"/>
                </a:lnTo>
                <a:lnTo>
                  <a:pt x="1509" y="404"/>
                </a:lnTo>
                <a:lnTo>
                  <a:pt x="1508" y="405"/>
                </a:lnTo>
                <a:lnTo>
                  <a:pt x="1508" y="405"/>
                </a:lnTo>
                <a:lnTo>
                  <a:pt x="1508" y="405"/>
                </a:lnTo>
                <a:lnTo>
                  <a:pt x="1507" y="405"/>
                </a:lnTo>
                <a:lnTo>
                  <a:pt x="1508" y="406"/>
                </a:lnTo>
                <a:lnTo>
                  <a:pt x="1507" y="407"/>
                </a:lnTo>
                <a:lnTo>
                  <a:pt x="1507" y="407"/>
                </a:lnTo>
                <a:lnTo>
                  <a:pt x="1507" y="407"/>
                </a:lnTo>
                <a:lnTo>
                  <a:pt x="1507" y="408"/>
                </a:lnTo>
                <a:lnTo>
                  <a:pt x="1507" y="408"/>
                </a:lnTo>
                <a:lnTo>
                  <a:pt x="1506" y="408"/>
                </a:lnTo>
                <a:lnTo>
                  <a:pt x="1506" y="408"/>
                </a:lnTo>
                <a:lnTo>
                  <a:pt x="1506" y="408"/>
                </a:lnTo>
                <a:lnTo>
                  <a:pt x="1506" y="409"/>
                </a:lnTo>
                <a:lnTo>
                  <a:pt x="1505" y="409"/>
                </a:lnTo>
                <a:lnTo>
                  <a:pt x="1505" y="410"/>
                </a:lnTo>
                <a:lnTo>
                  <a:pt x="1506" y="410"/>
                </a:lnTo>
                <a:lnTo>
                  <a:pt x="1506" y="410"/>
                </a:lnTo>
                <a:lnTo>
                  <a:pt x="1506" y="410"/>
                </a:lnTo>
                <a:lnTo>
                  <a:pt x="1507" y="410"/>
                </a:lnTo>
                <a:lnTo>
                  <a:pt x="1506" y="410"/>
                </a:lnTo>
                <a:lnTo>
                  <a:pt x="1505" y="410"/>
                </a:lnTo>
                <a:lnTo>
                  <a:pt x="1504" y="411"/>
                </a:lnTo>
                <a:lnTo>
                  <a:pt x="1504" y="412"/>
                </a:lnTo>
                <a:lnTo>
                  <a:pt x="1504" y="412"/>
                </a:lnTo>
                <a:lnTo>
                  <a:pt x="1504" y="413"/>
                </a:lnTo>
                <a:lnTo>
                  <a:pt x="1504" y="414"/>
                </a:lnTo>
                <a:lnTo>
                  <a:pt x="1504" y="415"/>
                </a:lnTo>
                <a:lnTo>
                  <a:pt x="1504" y="416"/>
                </a:lnTo>
                <a:lnTo>
                  <a:pt x="1505" y="417"/>
                </a:lnTo>
                <a:lnTo>
                  <a:pt x="1506" y="417"/>
                </a:lnTo>
                <a:lnTo>
                  <a:pt x="1507" y="418"/>
                </a:lnTo>
                <a:lnTo>
                  <a:pt x="1507" y="418"/>
                </a:lnTo>
                <a:lnTo>
                  <a:pt x="1508" y="418"/>
                </a:lnTo>
                <a:lnTo>
                  <a:pt x="1508" y="417"/>
                </a:lnTo>
                <a:lnTo>
                  <a:pt x="1509" y="417"/>
                </a:lnTo>
                <a:lnTo>
                  <a:pt x="1509" y="417"/>
                </a:lnTo>
                <a:lnTo>
                  <a:pt x="1509" y="415"/>
                </a:lnTo>
                <a:lnTo>
                  <a:pt x="1509" y="415"/>
                </a:lnTo>
                <a:lnTo>
                  <a:pt x="1509" y="415"/>
                </a:lnTo>
                <a:lnTo>
                  <a:pt x="1509" y="415"/>
                </a:lnTo>
                <a:lnTo>
                  <a:pt x="1509" y="414"/>
                </a:lnTo>
                <a:lnTo>
                  <a:pt x="1509" y="414"/>
                </a:lnTo>
                <a:lnTo>
                  <a:pt x="1509" y="414"/>
                </a:lnTo>
                <a:lnTo>
                  <a:pt x="1509" y="414"/>
                </a:lnTo>
                <a:lnTo>
                  <a:pt x="1509" y="414"/>
                </a:lnTo>
                <a:lnTo>
                  <a:pt x="1509" y="414"/>
                </a:lnTo>
                <a:lnTo>
                  <a:pt x="1509" y="414"/>
                </a:lnTo>
                <a:lnTo>
                  <a:pt x="1509" y="415"/>
                </a:lnTo>
                <a:lnTo>
                  <a:pt x="1509" y="415"/>
                </a:lnTo>
                <a:lnTo>
                  <a:pt x="1510" y="415"/>
                </a:lnTo>
                <a:lnTo>
                  <a:pt x="1510" y="415"/>
                </a:lnTo>
                <a:lnTo>
                  <a:pt x="1511" y="415"/>
                </a:lnTo>
                <a:lnTo>
                  <a:pt x="1511" y="415"/>
                </a:lnTo>
                <a:lnTo>
                  <a:pt x="1511" y="414"/>
                </a:lnTo>
                <a:lnTo>
                  <a:pt x="1511" y="414"/>
                </a:lnTo>
                <a:lnTo>
                  <a:pt x="1511" y="413"/>
                </a:lnTo>
                <a:lnTo>
                  <a:pt x="1511" y="413"/>
                </a:lnTo>
                <a:lnTo>
                  <a:pt x="1511" y="412"/>
                </a:lnTo>
                <a:lnTo>
                  <a:pt x="1512" y="413"/>
                </a:lnTo>
                <a:lnTo>
                  <a:pt x="1513" y="414"/>
                </a:lnTo>
                <a:lnTo>
                  <a:pt x="1514" y="417"/>
                </a:lnTo>
                <a:lnTo>
                  <a:pt x="1515" y="417"/>
                </a:lnTo>
                <a:lnTo>
                  <a:pt x="1518" y="419"/>
                </a:lnTo>
                <a:lnTo>
                  <a:pt x="1519" y="419"/>
                </a:lnTo>
                <a:lnTo>
                  <a:pt x="1519" y="419"/>
                </a:lnTo>
                <a:lnTo>
                  <a:pt x="1519" y="419"/>
                </a:lnTo>
                <a:lnTo>
                  <a:pt x="1519" y="417"/>
                </a:lnTo>
                <a:lnTo>
                  <a:pt x="1518" y="417"/>
                </a:lnTo>
                <a:lnTo>
                  <a:pt x="1517" y="415"/>
                </a:lnTo>
                <a:lnTo>
                  <a:pt x="1518" y="415"/>
                </a:lnTo>
                <a:lnTo>
                  <a:pt x="1519" y="416"/>
                </a:lnTo>
                <a:lnTo>
                  <a:pt x="1519" y="417"/>
                </a:lnTo>
                <a:lnTo>
                  <a:pt x="1520" y="418"/>
                </a:lnTo>
                <a:lnTo>
                  <a:pt x="1520" y="419"/>
                </a:lnTo>
                <a:lnTo>
                  <a:pt x="1521" y="419"/>
                </a:lnTo>
                <a:lnTo>
                  <a:pt x="1521" y="420"/>
                </a:lnTo>
                <a:lnTo>
                  <a:pt x="1522" y="420"/>
                </a:lnTo>
                <a:lnTo>
                  <a:pt x="1522" y="420"/>
                </a:lnTo>
                <a:lnTo>
                  <a:pt x="1526" y="419"/>
                </a:lnTo>
                <a:lnTo>
                  <a:pt x="1526" y="419"/>
                </a:lnTo>
                <a:lnTo>
                  <a:pt x="1528" y="419"/>
                </a:lnTo>
                <a:lnTo>
                  <a:pt x="1528" y="420"/>
                </a:lnTo>
                <a:lnTo>
                  <a:pt x="1528" y="420"/>
                </a:lnTo>
                <a:lnTo>
                  <a:pt x="1529" y="421"/>
                </a:lnTo>
                <a:lnTo>
                  <a:pt x="1529" y="421"/>
                </a:lnTo>
                <a:lnTo>
                  <a:pt x="1530" y="422"/>
                </a:lnTo>
                <a:lnTo>
                  <a:pt x="1531" y="422"/>
                </a:lnTo>
                <a:lnTo>
                  <a:pt x="1531" y="423"/>
                </a:lnTo>
                <a:lnTo>
                  <a:pt x="1531" y="423"/>
                </a:lnTo>
                <a:lnTo>
                  <a:pt x="1531" y="423"/>
                </a:lnTo>
                <a:lnTo>
                  <a:pt x="1531" y="422"/>
                </a:lnTo>
                <a:lnTo>
                  <a:pt x="1532" y="422"/>
                </a:lnTo>
                <a:lnTo>
                  <a:pt x="1533" y="422"/>
                </a:lnTo>
                <a:lnTo>
                  <a:pt x="1533" y="422"/>
                </a:lnTo>
                <a:lnTo>
                  <a:pt x="1533" y="422"/>
                </a:lnTo>
                <a:lnTo>
                  <a:pt x="1533" y="422"/>
                </a:lnTo>
                <a:lnTo>
                  <a:pt x="1533" y="421"/>
                </a:lnTo>
                <a:lnTo>
                  <a:pt x="1533" y="421"/>
                </a:lnTo>
                <a:lnTo>
                  <a:pt x="1532" y="420"/>
                </a:lnTo>
                <a:lnTo>
                  <a:pt x="1532" y="419"/>
                </a:lnTo>
                <a:lnTo>
                  <a:pt x="1533" y="420"/>
                </a:lnTo>
                <a:lnTo>
                  <a:pt x="1533" y="422"/>
                </a:lnTo>
                <a:lnTo>
                  <a:pt x="1534" y="423"/>
                </a:lnTo>
                <a:lnTo>
                  <a:pt x="1534" y="423"/>
                </a:lnTo>
                <a:lnTo>
                  <a:pt x="1535" y="423"/>
                </a:lnTo>
                <a:lnTo>
                  <a:pt x="1538" y="425"/>
                </a:lnTo>
                <a:lnTo>
                  <a:pt x="1538" y="424"/>
                </a:lnTo>
                <a:lnTo>
                  <a:pt x="1538" y="424"/>
                </a:lnTo>
                <a:lnTo>
                  <a:pt x="1538" y="424"/>
                </a:lnTo>
                <a:lnTo>
                  <a:pt x="1537" y="424"/>
                </a:lnTo>
                <a:lnTo>
                  <a:pt x="1537" y="423"/>
                </a:lnTo>
                <a:lnTo>
                  <a:pt x="1537" y="422"/>
                </a:lnTo>
                <a:lnTo>
                  <a:pt x="1537" y="421"/>
                </a:lnTo>
                <a:lnTo>
                  <a:pt x="1537" y="420"/>
                </a:lnTo>
                <a:lnTo>
                  <a:pt x="1535" y="419"/>
                </a:lnTo>
                <a:lnTo>
                  <a:pt x="1535" y="419"/>
                </a:lnTo>
                <a:lnTo>
                  <a:pt x="1534" y="418"/>
                </a:lnTo>
                <a:lnTo>
                  <a:pt x="1534" y="417"/>
                </a:lnTo>
                <a:lnTo>
                  <a:pt x="1534" y="417"/>
                </a:lnTo>
                <a:lnTo>
                  <a:pt x="1534" y="417"/>
                </a:lnTo>
                <a:lnTo>
                  <a:pt x="1534" y="416"/>
                </a:lnTo>
                <a:lnTo>
                  <a:pt x="1533" y="415"/>
                </a:lnTo>
                <a:lnTo>
                  <a:pt x="1533" y="415"/>
                </a:lnTo>
                <a:lnTo>
                  <a:pt x="1532" y="416"/>
                </a:lnTo>
                <a:lnTo>
                  <a:pt x="1531" y="416"/>
                </a:lnTo>
                <a:lnTo>
                  <a:pt x="1531" y="415"/>
                </a:lnTo>
                <a:lnTo>
                  <a:pt x="1530" y="415"/>
                </a:lnTo>
                <a:lnTo>
                  <a:pt x="1529" y="415"/>
                </a:lnTo>
                <a:lnTo>
                  <a:pt x="1529" y="414"/>
                </a:lnTo>
                <a:lnTo>
                  <a:pt x="1528" y="413"/>
                </a:lnTo>
                <a:lnTo>
                  <a:pt x="1526" y="413"/>
                </a:lnTo>
                <a:lnTo>
                  <a:pt x="1525" y="412"/>
                </a:lnTo>
                <a:lnTo>
                  <a:pt x="1524" y="411"/>
                </a:lnTo>
                <a:lnTo>
                  <a:pt x="1523" y="410"/>
                </a:lnTo>
                <a:lnTo>
                  <a:pt x="1523" y="408"/>
                </a:lnTo>
                <a:lnTo>
                  <a:pt x="1523" y="408"/>
                </a:lnTo>
                <a:lnTo>
                  <a:pt x="1522" y="408"/>
                </a:lnTo>
                <a:lnTo>
                  <a:pt x="1523" y="407"/>
                </a:lnTo>
                <a:lnTo>
                  <a:pt x="1522" y="407"/>
                </a:lnTo>
                <a:lnTo>
                  <a:pt x="1522" y="406"/>
                </a:lnTo>
                <a:lnTo>
                  <a:pt x="1521" y="403"/>
                </a:lnTo>
                <a:lnTo>
                  <a:pt x="1521" y="403"/>
                </a:lnTo>
                <a:lnTo>
                  <a:pt x="1521" y="403"/>
                </a:lnTo>
                <a:lnTo>
                  <a:pt x="1521" y="403"/>
                </a:lnTo>
                <a:lnTo>
                  <a:pt x="1521" y="403"/>
                </a:lnTo>
                <a:lnTo>
                  <a:pt x="1523" y="409"/>
                </a:lnTo>
                <a:lnTo>
                  <a:pt x="1524" y="410"/>
                </a:lnTo>
                <a:lnTo>
                  <a:pt x="1524" y="410"/>
                </a:lnTo>
                <a:lnTo>
                  <a:pt x="1527" y="412"/>
                </a:lnTo>
                <a:lnTo>
                  <a:pt x="1528" y="412"/>
                </a:lnTo>
                <a:lnTo>
                  <a:pt x="1528" y="412"/>
                </a:lnTo>
                <a:lnTo>
                  <a:pt x="1529" y="412"/>
                </a:lnTo>
                <a:lnTo>
                  <a:pt x="1530" y="412"/>
                </a:lnTo>
                <a:lnTo>
                  <a:pt x="1530" y="412"/>
                </a:lnTo>
                <a:lnTo>
                  <a:pt x="1530" y="413"/>
                </a:lnTo>
                <a:lnTo>
                  <a:pt x="1530" y="413"/>
                </a:lnTo>
                <a:lnTo>
                  <a:pt x="1531" y="413"/>
                </a:lnTo>
                <a:lnTo>
                  <a:pt x="1531" y="414"/>
                </a:lnTo>
                <a:lnTo>
                  <a:pt x="1531" y="414"/>
                </a:lnTo>
                <a:lnTo>
                  <a:pt x="1533" y="414"/>
                </a:lnTo>
                <a:lnTo>
                  <a:pt x="1533" y="413"/>
                </a:lnTo>
                <a:lnTo>
                  <a:pt x="1533" y="412"/>
                </a:lnTo>
                <a:lnTo>
                  <a:pt x="1533" y="412"/>
                </a:lnTo>
                <a:lnTo>
                  <a:pt x="1533" y="411"/>
                </a:lnTo>
                <a:lnTo>
                  <a:pt x="1531" y="410"/>
                </a:lnTo>
                <a:lnTo>
                  <a:pt x="1528" y="407"/>
                </a:lnTo>
                <a:lnTo>
                  <a:pt x="1528" y="406"/>
                </a:lnTo>
                <a:lnTo>
                  <a:pt x="1527" y="405"/>
                </a:lnTo>
                <a:lnTo>
                  <a:pt x="1527" y="403"/>
                </a:lnTo>
                <a:lnTo>
                  <a:pt x="1526" y="403"/>
                </a:lnTo>
                <a:lnTo>
                  <a:pt x="1526" y="402"/>
                </a:lnTo>
                <a:lnTo>
                  <a:pt x="1526" y="400"/>
                </a:lnTo>
                <a:lnTo>
                  <a:pt x="1526" y="400"/>
                </a:lnTo>
                <a:lnTo>
                  <a:pt x="1525" y="399"/>
                </a:lnTo>
                <a:lnTo>
                  <a:pt x="1524" y="398"/>
                </a:lnTo>
                <a:lnTo>
                  <a:pt x="1524" y="398"/>
                </a:lnTo>
                <a:lnTo>
                  <a:pt x="1524" y="397"/>
                </a:lnTo>
                <a:lnTo>
                  <a:pt x="1526" y="396"/>
                </a:lnTo>
                <a:lnTo>
                  <a:pt x="1526" y="395"/>
                </a:lnTo>
                <a:lnTo>
                  <a:pt x="1526" y="394"/>
                </a:lnTo>
                <a:lnTo>
                  <a:pt x="1526" y="395"/>
                </a:lnTo>
                <a:lnTo>
                  <a:pt x="1525" y="395"/>
                </a:lnTo>
                <a:lnTo>
                  <a:pt x="1524" y="395"/>
                </a:lnTo>
                <a:lnTo>
                  <a:pt x="1524" y="393"/>
                </a:lnTo>
                <a:lnTo>
                  <a:pt x="1524" y="393"/>
                </a:lnTo>
                <a:lnTo>
                  <a:pt x="1523" y="393"/>
                </a:lnTo>
                <a:lnTo>
                  <a:pt x="1523" y="393"/>
                </a:lnTo>
                <a:lnTo>
                  <a:pt x="1523" y="393"/>
                </a:lnTo>
                <a:lnTo>
                  <a:pt x="1524" y="393"/>
                </a:lnTo>
                <a:lnTo>
                  <a:pt x="1525" y="393"/>
                </a:lnTo>
                <a:lnTo>
                  <a:pt x="1525" y="393"/>
                </a:lnTo>
                <a:lnTo>
                  <a:pt x="1526" y="392"/>
                </a:lnTo>
                <a:lnTo>
                  <a:pt x="1525" y="392"/>
                </a:lnTo>
                <a:lnTo>
                  <a:pt x="1523" y="391"/>
                </a:lnTo>
                <a:lnTo>
                  <a:pt x="1523" y="391"/>
                </a:lnTo>
                <a:lnTo>
                  <a:pt x="1523" y="391"/>
                </a:lnTo>
                <a:lnTo>
                  <a:pt x="1523" y="390"/>
                </a:lnTo>
                <a:lnTo>
                  <a:pt x="1523" y="390"/>
                </a:lnTo>
                <a:lnTo>
                  <a:pt x="1524" y="390"/>
                </a:lnTo>
                <a:lnTo>
                  <a:pt x="1526" y="391"/>
                </a:lnTo>
                <a:lnTo>
                  <a:pt x="1526" y="391"/>
                </a:lnTo>
                <a:lnTo>
                  <a:pt x="1526" y="391"/>
                </a:lnTo>
                <a:lnTo>
                  <a:pt x="1526" y="390"/>
                </a:lnTo>
                <a:lnTo>
                  <a:pt x="1524" y="388"/>
                </a:lnTo>
                <a:lnTo>
                  <a:pt x="1523" y="388"/>
                </a:lnTo>
                <a:lnTo>
                  <a:pt x="1523" y="387"/>
                </a:lnTo>
                <a:lnTo>
                  <a:pt x="1522" y="387"/>
                </a:lnTo>
                <a:lnTo>
                  <a:pt x="1521" y="387"/>
                </a:lnTo>
                <a:lnTo>
                  <a:pt x="1521" y="386"/>
                </a:lnTo>
                <a:lnTo>
                  <a:pt x="1521" y="386"/>
                </a:lnTo>
                <a:lnTo>
                  <a:pt x="1521" y="386"/>
                </a:lnTo>
                <a:lnTo>
                  <a:pt x="1521" y="386"/>
                </a:lnTo>
                <a:lnTo>
                  <a:pt x="1522" y="386"/>
                </a:lnTo>
                <a:lnTo>
                  <a:pt x="1522" y="386"/>
                </a:lnTo>
                <a:lnTo>
                  <a:pt x="1523" y="387"/>
                </a:lnTo>
                <a:lnTo>
                  <a:pt x="1525" y="388"/>
                </a:lnTo>
                <a:lnTo>
                  <a:pt x="1526" y="388"/>
                </a:lnTo>
                <a:lnTo>
                  <a:pt x="1526" y="388"/>
                </a:lnTo>
                <a:lnTo>
                  <a:pt x="1526" y="388"/>
                </a:lnTo>
                <a:lnTo>
                  <a:pt x="1526" y="387"/>
                </a:lnTo>
                <a:lnTo>
                  <a:pt x="1527" y="387"/>
                </a:lnTo>
                <a:lnTo>
                  <a:pt x="1527" y="386"/>
                </a:lnTo>
                <a:lnTo>
                  <a:pt x="1526" y="386"/>
                </a:lnTo>
                <a:lnTo>
                  <a:pt x="1526" y="386"/>
                </a:lnTo>
                <a:lnTo>
                  <a:pt x="1524" y="385"/>
                </a:lnTo>
                <a:lnTo>
                  <a:pt x="1523" y="385"/>
                </a:lnTo>
                <a:lnTo>
                  <a:pt x="1523" y="385"/>
                </a:lnTo>
                <a:lnTo>
                  <a:pt x="1523" y="385"/>
                </a:lnTo>
                <a:lnTo>
                  <a:pt x="1523" y="384"/>
                </a:lnTo>
                <a:lnTo>
                  <a:pt x="1523" y="384"/>
                </a:lnTo>
                <a:lnTo>
                  <a:pt x="1523" y="384"/>
                </a:lnTo>
                <a:lnTo>
                  <a:pt x="1524" y="385"/>
                </a:lnTo>
                <a:lnTo>
                  <a:pt x="1524" y="384"/>
                </a:lnTo>
                <a:lnTo>
                  <a:pt x="1525" y="384"/>
                </a:lnTo>
                <a:lnTo>
                  <a:pt x="1526" y="385"/>
                </a:lnTo>
                <a:lnTo>
                  <a:pt x="1526" y="385"/>
                </a:lnTo>
                <a:lnTo>
                  <a:pt x="1526" y="385"/>
                </a:lnTo>
                <a:lnTo>
                  <a:pt x="1526" y="384"/>
                </a:lnTo>
                <a:lnTo>
                  <a:pt x="1526" y="383"/>
                </a:lnTo>
                <a:lnTo>
                  <a:pt x="1525" y="383"/>
                </a:lnTo>
                <a:lnTo>
                  <a:pt x="1524" y="381"/>
                </a:lnTo>
                <a:lnTo>
                  <a:pt x="1523" y="381"/>
                </a:lnTo>
                <a:lnTo>
                  <a:pt x="1523" y="382"/>
                </a:lnTo>
                <a:lnTo>
                  <a:pt x="1523" y="382"/>
                </a:lnTo>
                <a:lnTo>
                  <a:pt x="1522" y="381"/>
                </a:lnTo>
                <a:lnTo>
                  <a:pt x="1521" y="381"/>
                </a:lnTo>
                <a:lnTo>
                  <a:pt x="1521" y="381"/>
                </a:lnTo>
                <a:lnTo>
                  <a:pt x="1521" y="381"/>
                </a:lnTo>
                <a:lnTo>
                  <a:pt x="1521" y="380"/>
                </a:lnTo>
                <a:lnTo>
                  <a:pt x="1520" y="380"/>
                </a:lnTo>
                <a:lnTo>
                  <a:pt x="1520" y="380"/>
                </a:lnTo>
                <a:lnTo>
                  <a:pt x="1519" y="379"/>
                </a:lnTo>
                <a:lnTo>
                  <a:pt x="1519" y="379"/>
                </a:lnTo>
                <a:lnTo>
                  <a:pt x="1519" y="379"/>
                </a:lnTo>
                <a:lnTo>
                  <a:pt x="1519" y="379"/>
                </a:lnTo>
                <a:lnTo>
                  <a:pt x="1518" y="378"/>
                </a:lnTo>
                <a:lnTo>
                  <a:pt x="1518" y="378"/>
                </a:lnTo>
                <a:lnTo>
                  <a:pt x="1519" y="378"/>
                </a:lnTo>
                <a:lnTo>
                  <a:pt x="1519" y="378"/>
                </a:lnTo>
                <a:lnTo>
                  <a:pt x="1519" y="378"/>
                </a:lnTo>
                <a:lnTo>
                  <a:pt x="1520" y="378"/>
                </a:lnTo>
                <a:lnTo>
                  <a:pt x="1521" y="378"/>
                </a:lnTo>
                <a:lnTo>
                  <a:pt x="1522" y="378"/>
                </a:lnTo>
                <a:lnTo>
                  <a:pt x="1522" y="379"/>
                </a:lnTo>
                <a:lnTo>
                  <a:pt x="1523" y="379"/>
                </a:lnTo>
                <a:lnTo>
                  <a:pt x="1523" y="379"/>
                </a:lnTo>
                <a:lnTo>
                  <a:pt x="1523" y="379"/>
                </a:lnTo>
                <a:lnTo>
                  <a:pt x="1523" y="379"/>
                </a:lnTo>
                <a:lnTo>
                  <a:pt x="1523" y="379"/>
                </a:lnTo>
                <a:lnTo>
                  <a:pt x="1524" y="379"/>
                </a:lnTo>
                <a:lnTo>
                  <a:pt x="1524" y="379"/>
                </a:lnTo>
                <a:lnTo>
                  <a:pt x="1526" y="378"/>
                </a:lnTo>
                <a:lnTo>
                  <a:pt x="1526" y="378"/>
                </a:lnTo>
                <a:lnTo>
                  <a:pt x="1524" y="378"/>
                </a:lnTo>
                <a:lnTo>
                  <a:pt x="1523" y="378"/>
                </a:lnTo>
                <a:lnTo>
                  <a:pt x="1523" y="377"/>
                </a:lnTo>
                <a:lnTo>
                  <a:pt x="1522" y="376"/>
                </a:lnTo>
                <a:lnTo>
                  <a:pt x="1523" y="376"/>
                </a:lnTo>
                <a:lnTo>
                  <a:pt x="1523" y="376"/>
                </a:lnTo>
                <a:lnTo>
                  <a:pt x="1524" y="377"/>
                </a:lnTo>
                <a:lnTo>
                  <a:pt x="1524" y="377"/>
                </a:lnTo>
                <a:lnTo>
                  <a:pt x="1525" y="377"/>
                </a:lnTo>
                <a:lnTo>
                  <a:pt x="1525" y="377"/>
                </a:lnTo>
                <a:lnTo>
                  <a:pt x="1525" y="376"/>
                </a:lnTo>
                <a:lnTo>
                  <a:pt x="1523" y="376"/>
                </a:lnTo>
                <a:lnTo>
                  <a:pt x="1523" y="375"/>
                </a:lnTo>
                <a:lnTo>
                  <a:pt x="1523" y="375"/>
                </a:lnTo>
                <a:lnTo>
                  <a:pt x="1526" y="375"/>
                </a:lnTo>
                <a:lnTo>
                  <a:pt x="1526" y="375"/>
                </a:lnTo>
                <a:lnTo>
                  <a:pt x="1525" y="374"/>
                </a:lnTo>
                <a:lnTo>
                  <a:pt x="1526" y="374"/>
                </a:lnTo>
                <a:lnTo>
                  <a:pt x="1526" y="374"/>
                </a:lnTo>
                <a:lnTo>
                  <a:pt x="1526" y="374"/>
                </a:lnTo>
                <a:lnTo>
                  <a:pt x="1526" y="373"/>
                </a:lnTo>
                <a:lnTo>
                  <a:pt x="1526" y="373"/>
                </a:lnTo>
                <a:lnTo>
                  <a:pt x="1526" y="372"/>
                </a:lnTo>
                <a:lnTo>
                  <a:pt x="1525" y="372"/>
                </a:lnTo>
                <a:lnTo>
                  <a:pt x="1524" y="372"/>
                </a:lnTo>
                <a:lnTo>
                  <a:pt x="1523" y="372"/>
                </a:lnTo>
                <a:lnTo>
                  <a:pt x="1526" y="371"/>
                </a:lnTo>
                <a:lnTo>
                  <a:pt x="1526" y="371"/>
                </a:lnTo>
                <a:lnTo>
                  <a:pt x="1528" y="373"/>
                </a:lnTo>
                <a:lnTo>
                  <a:pt x="1528" y="374"/>
                </a:lnTo>
                <a:lnTo>
                  <a:pt x="1528" y="373"/>
                </a:lnTo>
                <a:lnTo>
                  <a:pt x="1529" y="373"/>
                </a:lnTo>
                <a:lnTo>
                  <a:pt x="1529" y="373"/>
                </a:lnTo>
                <a:lnTo>
                  <a:pt x="1528" y="372"/>
                </a:lnTo>
                <a:lnTo>
                  <a:pt x="1528" y="371"/>
                </a:lnTo>
                <a:lnTo>
                  <a:pt x="1528" y="369"/>
                </a:lnTo>
                <a:lnTo>
                  <a:pt x="1528" y="369"/>
                </a:lnTo>
                <a:lnTo>
                  <a:pt x="1528" y="368"/>
                </a:lnTo>
                <a:lnTo>
                  <a:pt x="1528" y="367"/>
                </a:lnTo>
                <a:lnTo>
                  <a:pt x="1528" y="367"/>
                </a:lnTo>
                <a:lnTo>
                  <a:pt x="1529" y="368"/>
                </a:lnTo>
                <a:lnTo>
                  <a:pt x="1529" y="368"/>
                </a:lnTo>
                <a:lnTo>
                  <a:pt x="1529" y="369"/>
                </a:lnTo>
                <a:lnTo>
                  <a:pt x="1529" y="371"/>
                </a:lnTo>
                <a:lnTo>
                  <a:pt x="1529" y="371"/>
                </a:lnTo>
                <a:lnTo>
                  <a:pt x="1530" y="371"/>
                </a:lnTo>
                <a:lnTo>
                  <a:pt x="1531" y="371"/>
                </a:lnTo>
                <a:lnTo>
                  <a:pt x="1532" y="369"/>
                </a:lnTo>
                <a:lnTo>
                  <a:pt x="1533" y="367"/>
                </a:lnTo>
                <a:lnTo>
                  <a:pt x="1533" y="367"/>
                </a:lnTo>
                <a:lnTo>
                  <a:pt x="1533" y="366"/>
                </a:lnTo>
                <a:lnTo>
                  <a:pt x="1533" y="366"/>
                </a:lnTo>
                <a:lnTo>
                  <a:pt x="1532" y="366"/>
                </a:lnTo>
                <a:lnTo>
                  <a:pt x="1531" y="366"/>
                </a:lnTo>
                <a:lnTo>
                  <a:pt x="1532" y="364"/>
                </a:lnTo>
                <a:lnTo>
                  <a:pt x="1532" y="363"/>
                </a:lnTo>
                <a:lnTo>
                  <a:pt x="1533" y="363"/>
                </a:lnTo>
                <a:lnTo>
                  <a:pt x="1533" y="363"/>
                </a:lnTo>
                <a:lnTo>
                  <a:pt x="1535" y="362"/>
                </a:lnTo>
                <a:lnTo>
                  <a:pt x="1535" y="362"/>
                </a:lnTo>
                <a:lnTo>
                  <a:pt x="1535" y="361"/>
                </a:lnTo>
                <a:lnTo>
                  <a:pt x="1536" y="361"/>
                </a:lnTo>
                <a:lnTo>
                  <a:pt x="1536" y="360"/>
                </a:lnTo>
                <a:lnTo>
                  <a:pt x="1536" y="362"/>
                </a:lnTo>
                <a:lnTo>
                  <a:pt x="1536" y="363"/>
                </a:lnTo>
                <a:lnTo>
                  <a:pt x="1536" y="364"/>
                </a:lnTo>
                <a:lnTo>
                  <a:pt x="1535" y="364"/>
                </a:lnTo>
                <a:lnTo>
                  <a:pt x="1535" y="366"/>
                </a:lnTo>
                <a:lnTo>
                  <a:pt x="1535" y="366"/>
                </a:lnTo>
                <a:lnTo>
                  <a:pt x="1536" y="365"/>
                </a:lnTo>
                <a:lnTo>
                  <a:pt x="1538" y="363"/>
                </a:lnTo>
                <a:lnTo>
                  <a:pt x="1538" y="362"/>
                </a:lnTo>
                <a:lnTo>
                  <a:pt x="1539" y="362"/>
                </a:lnTo>
                <a:lnTo>
                  <a:pt x="1539" y="361"/>
                </a:lnTo>
                <a:lnTo>
                  <a:pt x="1540" y="360"/>
                </a:lnTo>
                <a:lnTo>
                  <a:pt x="1540" y="362"/>
                </a:lnTo>
                <a:lnTo>
                  <a:pt x="1540" y="362"/>
                </a:lnTo>
                <a:lnTo>
                  <a:pt x="1539" y="363"/>
                </a:lnTo>
                <a:lnTo>
                  <a:pt x="1538" y="364"/>
                </a:lnTo>
                <a:lnTo>
                  <a:pt x="1539" y="364"/>
                </a:lnTo>
                <a:lnTo>
                  <a:pt x="1540" y="365"/>
                </a:lnTo>
                <a:lnTo>
                  <a:pt x="1540" y="365"/>
                </a:lnTo>
                <a:lnTo>
                  <a:pt x="1540" y="365"/>
                </a:lnTo>
                <a:lnTo>
                  <a:pt x="1540" y="365"/>
                </a:lnTo>
                <a:lnTo>
                  <a:pt x="1538" y="365"/>
                </a:lnTo>
                <a:lnTo>
                  <a:pt x="1538" y="366"/>
                </a:lnTo>
                <a:lnTo>
                  <a:pt x="1537" y="366"/>
                </a:lnTo>
                <a:lnTo>
                  <a:pt x="1537" y="366"/>
                </a:lnTo>
                <a:lnTo>
                  <a:pt x="1535" y="369"/>
                </a:lnTo>
                <a:lnTo>
                  <a:pt x="1535" y="369"/>
                </a:lnTo>
                <a:lnTo>
                  <a:pt x="1536" y="369"/>
                </a:lnTo>
                <a:lnTo>
                  <a:pt x="1540" y="369"/>
                </a:lnTo>
                <a:lnTo>
                  <a:pt x="1541" y="369"/>
                </a:lnTo>
                <a:lnTo>
                  <a:pt x="1542" y="369"/>
                </a:lnTo>
                <a:lnTo>
                  <a:pt x="1540" y="369"/>
                </a:lnTo>
                <a:lnTo>
                  <a:pt x="1540" y="369"/>
                </a:lnTo>
                <a:lnTo>
                  <a:pt x="1539" y="369"/>
                </a:lnTo>
                <a:lnTo>
                  <a:pt x="1535" y="370"/>
                </a:lnTo>
                <a:lnTo>
                  <a:pt x="1533" y="371"/>
                </a:lnTo>
                <a:lnTo>
                  <a:pt x="1533" y="371"/>
                </a:lnTo>
                <a:lnTo>
                  <a:pt x="1533" y="372"/>
                </a:lnTo>
                <a:lnTo>
                  <a:pt x="1533" y="373"/>
                </a:lnTo>
                <a:lnTo>
                  <a:pt x="1533" y="373"/>
                </a:lnTo>
                <a:lnTo>
                  <a:pt x="1532" y="373"/>
                </a:lnTo>
                <a:lnTo>
                  <a:pt x="1531" y="374"/>
                </a:lnTo>
                <a:lnTo>
                  <a:pt x="1531" y="374"/>
                </a:lnTo>
                <a:lnTo>
                  <a:pt x="1531" y="374"/>
                </a:lnTo>
                <a:lnTo>
                  <a:pt x="1531" y="375"/>
                </a:lnTo>
                <a:lnTo>
                  <a:pt x="1531" y="378"/>
                </a:lnTo>
                <a:lnTo>
                  <a:pt x="1531" y="380"/>
                </a:lnTo>
                <a:lnTo>
                  <a:pt x="1531" y="380"/>
                </a:lnTo>
                <a:lnTo>
                  <a:pt x="1530" y="381"/>
                </a:lnTo>
                <a:lnTo>
                  <a:pt x="1531" y="381"/>
                </a:lnTo>
                <a:lnTo>
                  <a:pt x="1531" y="381"/>
                </a:lnTo>
                <a:lnTo>
                  <a:pt x="1531" y="381"/>
                </a:lnTo>
                <a:lnTo>
                  <a:pt x="1531" y="382"/>
                </a:lnTo>
                <a:lnTo>
                  <a:pt x="1532" y="382"/>
                </a:lnTo>
                <a:lnTo>
                  <a:pt x="1532" y="384"/>
                </a:lnTo>
                <a:lnTo>
                  <a:pt x="1532" y="385"/>
                </a:lnTo>
                <a:lnTo>
                  <a:pt x="1533" y="385"/>
                </a:lnTo>
                <a:lnTo>
                  <a:pt x="1533" y="384"/>
                </a:lnTo>
                <a:lnTo>
                  <a:pt x="1533" y="383"/>
                </a:lnTo>
                <a:lnTo>
                  <a:pt x="1533" y="381"/>
                </a:lnTo>
                <a:lnTo>
                  <a:pt x="1534" y="381"/>
                </a:lnTo>
                <a:lnTo>
                  <a:pt x="1534" y="381"/>
                </a:lnTo>
                <a:lnTo>
                  <a:pt x="1534" y="381"/>
                </a:lnTo>
                <a:lnTo>
                  <a:pt x="1535" y="381"/>
                </a:lnTo>
                <a:lnTo>
                  <a:pt x="1535" y="381"/>
                </a:lnTo>
                <a:lnTo>
                  <a:pt x="1535" y="380"/>
                </a:lnTo>
                <a:lnTo>
                  <a:pt x="1536" y="379"/>
                </a:lnTo>
                <a:lnTo>
                  <a:pt x="1536" y="380"/>
                </a:lnTo>
                <a:lnTo>
                  <a:pt x="1535" y="382"/>
                </a:lnTo>
                <a:lnTo>
                  <a:pt x="1535" y="383"/>
                </a:lnTo>
                <a:lnTo>
                  <a:pt x="1535" y="383"/>
                </a:lnTo>
                <a:lnTo>
                  <a:pt x="1535" y="383"/>
                </a:lnTo>
                <a:lnTo>
                  <a:pt x="1534" y="383"/>
                </a:lnTo>
                <a:lnTo>
                  <a:pt x="1534" y="384"/>
                </a:lnTo>
                <a:lnTo>
                  <a:pt x="1534" y="384"/>
                </a:lnTo>
                <a:lnTo>
                  <a:pt x="1535" y="385"/>
                </a:lnTo>
                <a:lnTo>
                  <a:pt x="1535" y="385"/>
                </a:lnTo>
                <a:lnTo>
                  <a:pt x="1535" y="386"/>
                </a:lnTo>
                <a:lnTo>
                  <a:pt x="1535" y="386"/>
                </a:lnTo>
                <a:lnTo>
                  <a:pt x="1534" y="386"/>
                </a:lnTo>
                <a:lnTo>
                  <a:pt x="1533" y="387"/>
                </a:lnTo>
                <a:lnTo>
                  <a:pt x="1532" y="387"/>
                </a:lnTo>
                <a:lnTo>
                  <a:pt x="1531" y="386"/>
                </a:lnTo>
                <a:lnTo>
                  <a:pt x="1531" y="386"/>
                </a:lnTo>
                <a:lnTo>
                  <a:pt x="1530" y="386"/>
                </a:lnTo>
                <a:lnTo>
                  <a:pt x="1530" y="386"/>
                </a:lnTo>
                <a:lnTo>
                  <a:pt x="1530" y="386"/>
                </a:lnTo>
                <a:lnTo>
                  <a:pt x="1529" y="387"/>
                </a:lnTo>
                <a:lnTo>
                  <a:pt x="1529" y="388"/>
                </a:lnTo>
                <a:lnTo>
                  <a:pt x="1529" y="388"/>
                </a:lnTo>
                <a:lnTo>
                  <a:pt x="1529" y="389"/>
                </a:lnTo>
                <a:lnTo>
                  <a:pt x="1529" y="392"/>
                </a:lnTo>
                <a:lnTo>
                  <a:pt x="1530" y="393"/>
                </a:lnTo>
                <a:lnTo>
                  <a:pt x="1530" y="393"/>
                </a:lnTo>
                <a:lnTo>
                  <a:pt x="1531" y="392"/>
                </a:lnTo>
                <a:lnTo>
                  <a:pt x="1531" y="392"/>
                </a:lnTo>
                <a:lnTo>
                  <a:pt x="1531" y="391"/>
                </a:lnTo>
                <a:lnTo>
                  <a:pt x="1531" y="391"/>
                </a:lnTo>
                <a:lnTo>
                  <a:pt x="1530" y="391"/>
                </a:lnTo>
                <a:lnTo>
                  <a:pt x="1530" y="391"/>
                </a:lnTo>
                <a:lnTo>
                  <a:pt x="1531" y="390"/>
                </a:lnTo>
                <a:lnTo>
                  <a:pt x="1531" y="390"/>
                </a:lnTo>
                <a:lnTo>
                  <a:pt x="1531" y="390"/>
                </a:lnTo>
                <a:lnTo>
                  <a:pt x="1532" y="390"/>
                </a:lnTo>
                <a:lnTo>
                  <a:pt x="1532" y="389"/>
                </a:lnTo>
                <a:lnTo>
                  <a:pt x="1532" y="389"/>
                </a:lnTo>
                <a:lnTo>
                  <a:pt x="1532" y="389"/>
                </a:lnTo>
                <a:lnTo>
                  <a:pt x="1533" y="388"/>
                </a:lnTo>
                <a:lnTo>
                  <a:pt x="1533" y="388"/>
                </a:lnTo>
                <a:lnTo>
                  <a:pt x="1533" y="388"/>
                </a:lnTo>
                <a:lnTo>
                  <a:pt x="1533" y="388"/>
                </a:lnTo>
                <a:lnTo>
                  <a:pt x="1534" y="388"/>
                </a:lnTo>
                <a:lnTo>
                  <a:pt x="1534" y="389"/>
                </a:lnTo>
                <a:lnTo>
                  <a:pt x="1534" y="390"/>
                </a:lnTo>
                <a:lnTo>
                  <a:pt x="1535" y="391"/>
                </a:lnTo>
                <a:lnTo>
                  <a:pt x="1535" y="391"/>
                </a:lnTo>
                <a:lnTo>
                  <a:pt x="1535" y="390"/>
                </a:lnTo>
                <a:lnTo>
                  <a:pt x="1535" y="389"/>
                </a:lnTo>
                <a:lnTo>
                  <a:pt x="1535" y="389"/>
                </a:lnTo>
                <a:lnTo>
                  <a:pt x="1535" y="389"/>
                </a:lnTo>
                <a:lnTo>
                  <a:pt x="1535" y="389"/>
                </a:lnTo>
                <a:lnTo>
                  <a:pt x="1535" y="390"/>
                </a:lnTo>
                <a:lnTo>
                  <a:pt x="1536" y="391"/>
                </a:lnTo>
                <a:lnTo>
                  <a:pt x="1538" y="391"/>
                </a:lnTo>
                <a:lnTo>
                  <a:pt x="1537" y="391"/>
                </a:lnTo>
                <a:lnTo>
                  <a:pt x="1536" y="391"/>
                </a:lnTo>
                <a:lnTo>
                  <a:pt x="1535" y="392"/>
                </a:lnTo>
                <a:lnTo>
                  <a:pt x="1535" y="393"/>
                </a:lnTo>
                <a:lnTo>
                  <a:pt x="1536" y="394"/>
                </a:lnTo>
                <a:lnTo>
                  <a:pt x="1537" y="394"/>
                </a:lnTo>
                <a:lnTo>
                  <a:pt x="1538" y="393"/>
                </a:lnTo>
                <a:lnTo>
                  <a:pt x="1538" y="393"/>
                </a:lnTo>
                <a:lnTo>
                  <a:pt x="1538" y="393"/>
                </a:lnTo>
                <a:lnTo>
                  <a:pt x="1538" y="394"/>
                </a:lnTo>
                <a:lnTo>
                  <a:pt x="1538" y="395"/>
                </a:lnTo>
                <a:lnTo>
                  <a:pt x="1537" y="395"/>
                </a:lnTo>
                <a:lnTo>
                  <a:pt x="1537" y="395"/>
                </a:lnTo>
                <a:lnTo>
                  <a:pt x="1536" y="395"/>
                </a:lnTo>
                <a:lnTo>
                  <a:pt x="1535" y="395"/>
                </a:lnTo>
                <a:lnTo>
                  <a:pt x="1535" y="395"/>
                </a:lnTo>
                <a:lnTo>
                  <a:pt x="1534" y="393"/>
                </a:lnTo>
                <a:lnTo>
                  <a:pt x="1534" y="393"/>
                </a:lnTo>
                <a:lnTo>
                  <a:pt x="1534" y="393"/>
                </a:lnTo>
                <a:lnTo>
                  <a:pt x="1534" y="393"/>
                </a:lnTo>
                <a:lnTo>
                  <a:pt x="1533" y="393"/>
                </a:lnTo>
                <a:lnTo>
                  <a:pt x="1533" y="393"/>
                </a:lnTo>
                <a:lnTo>
                  <a:pt x="1533" y="393"/>
                </a:lnTo>
                <a:lnTo>
                  <a:pt x="1532" y="394"/>
                </a:lnTo>
                <a:lnTo>
                  <a:pt x="1532" y="394"/>
                </a:lnTo>
                <a:lnTo>
                  <a:pt x="1531" y="395"/>
                </a:lnTo>
                <a:lnTo>
                  <a:pt x="1531" y="398"/>
                </a:lnTo>
                <a:lnTo>
                  <a:pt x="1531" y="398"/>
                </a:lnTo>
                <a:lnTo>
                  <a:pt x="1531" y="398"/>
                </a:lnTo>
                <a:lnTo>
                  <a:pt x="1531" y="400"/>
                </a:lnTo>
                <a:lnTo>
                  <a:pt x="1532" y="400"/>
                </a:lnTo>
                <a:lnTo>
                  <a:pt x="1532" y="400"/>
                </a:lnTo>
                <a:lnTo>
                  <a:pt x="1533" y="399"/>
                </a:lnTo>
                <a:lnTo>
                  <a:pt x="1533" y="399"/>
                </a:lnTo>
                <a:lnTo>
                  <a:pt x="1533" y="398"/>
                </a:lnTo>
                <a:lnTo>
                  <a:pt x="1533" y="398"/>
                </a:lnTo>
                <a:lnTo>
                  <a:pt x="1533" y="396"/>
                </a:lnTo>
                <a:lnTo>
                  <a:pt x="1533" y="395"/>
                </a:lnTo>
                <a:lnTo>
                  <a:pt x="1533" y="395"/>
                </a:lnTo>
                <a:lnTo>
                  <a:pt x="1533" y="395"/>
                </a:lnTo>
                <a:lnTo>
                  <a:pt x="1533" y="398"/>
                </a:lnTo>
                <a:lnTo>
                  <a:pt x="1533" y="398"/>
                </a:lnTo>
                <a:lnTo>
                  <a:pt x="1534" y="397"/>
                </a:lnTo>
                <a:lnTo>
                  <a:pt x="1535" y="395"/>
                </a:lnTo>
                <a:lnTo>
                  <a:pt x="1535" y="395"/>
                </a:lnTo>
                <a:lnTo>
                  <a:pt x="1535" y="396"/>
                </a:lnTo>
                <a:lnTo>
                  <a:pt x="1535" y="398"/>
                </a:lnTo>
                <a:lnTo>
                  <a:pt x="1535" y="398"/>
                </a:lnTo>
                <a:lnTo>
                  <a:pt x="1535" y="398"/>
                </a:lnTo>
                <a:lnTo>
                  <a:pt x="1536" y="399"/>
                </a:lnTo>
                <a:lnTo>
                  <a:pt x="1536" y="398"/>
                </a:lnTo>
                <a:lnTo>
                  <a:pt x="1537" y="398"/>
                </a:lnTo>
                <a:lnTo>
                  <a:pt x="1537" y="398"/>
                </a:lnTo>
                <a:lnTo>
                  <a:pt x="1537" y="397"/>
                </a:lnTo>
                <a:lnTo>
                  <a:pt x="1537" y="398"/>
                </a:lnTo>
                <a:lnTo>
                  <a:pt x="1537" y="398"/>
                </a:lnTo>
                <a:lnTo>
                  <a:pt x="1537" y="398"/>
                </a:lnTo>
                <a:lnTo>
                  <a:pt x="1537" y="398"/>
                </a:lnTo>
                <a:lnTo>
                  <a:pt x="1537" y="399"/>
                </a:lnTo>
                <a:lnTo>
                  <a:pt x="1538" y="398"/>
                </a:lnTo>
                <a:lnTo>
                  <a:pt x="1538" y="398"/>
                </a:lnTo>
                <a:lnTo>
                  <a:pt x="1539" y="398"/>
                </a:lnTo>
                <a:lnTo>
                  <a:pt x="1539" y="398"/>
                </a:lnTo>
                <a:lnTo>
                  <a:pt x="1539" y="398"/>
                </a:lnTo>
                <a:lnTo>
                  <a:pt x="1538" y="399"/>
                </a:lnTo>
                <a:lnTo>
                  <a:pt x="1538" y="400"/>
                </a:lnTo>
                <a:lnTo>
                  <a:pt x="1538" y="400"/>
                </a:lnTo>
                <a:lnTo>
                  <a:pt x="1538" y="400"/>
                </a:lnTo>
                <a:lnTo>
                  <a:pt x="1539" y="400"/>
                </a:lnTo>
                <a:lnTo>
                  <a:pt x="1539" y="400"/>
                </a:lnTo>
                <a:lnTo>
                  <a:pt x="1540" y="399"/>
                </a:lnTo>
                <a:lnTo>
                  <a:pt x="1540" y="400"/>
                </a:lnTo>
                <a:lnTo>
                  <a:pt x="1540" y="400"/>
                </a:lnTo>
                <a:lnTo>
                  <a:pt x="1542" y="401"/>
                </a:lnTo>
                <a:lnTo>
                  <a:pt x="1543" y="401"/>
                </a:lnTo>
                <a:lnTo>
                  <a:pt x="1543" y="400"/>
                </a:lnTo>
                <a:lnTo>
                  <a:pt x="1543" y="400"/>
                </a:lnTo>
                <a:lnTo>
                  <a:pt x="1544" y="398"/>
                </a:lnTo>
                <a:lnTo>
                  <a:pt x="1544" y="398"/>
                </a:lnTo>
                <a:lnTo>
                  <a:pt x="1544" y="398"/>
                </a:lnTo>
                <a:lnTo>
                  <a:pt x="1544" y="398"/>
                </a:lnTo>
                <a:lnTo>
                  <a:pt x="1544" y="399"/>
                </a:lnTo>
                <a:lnTo>
                  <a:pt x="1544" y="400"/>
                </a:lnTo>
                <a:lnTo>
                  <a:pt x="1544" y="401"/>
                </a:lnTo>
                <a:lnTo>
                  <a:pt x="1543" y="401"/>
                </a:lnTo>
                <a:lnTo>
                  <a:pt x="1543" y="402"/>
                </a:lnTo>
                <a:lnTo>
                  <a:pt x="1542" y="402"/>
                </a:lnTo>
                <a:lnTo>
                  <a:pt x="1538" y="402"/>
                </a:lnTo>
                <a:lnTo>
                  <a:pt x="1538" y="402"/>
                </a:lnTo>
                <a:lnTo>
                  <a:pt x="1538" y="402"/>
                </a:lnTo>
                <a:lnTo>
                  <a:pt x="1538" y="401"/>
                </a:lnTo>
                <a:lnTo>
                  <a:pt x="1538" y="401"/>
                </a:lnTo>
                <a:lnTo>
                  <a:pt x="1538" y="400"/>
                </a:lnTo>
                <a:lnTo>
                  <a:pt x="1538" y="401"/>
                </a:lnTo>
                <a:lnTo>
                  <a:pt x="1537" y="401"/>
                </a:lnTo>
                <a:lnTo>
                  <a:pt x="1536" y="402"/>
                </a:lnTo>
                <a:lnTo>
                  <a:pt x="1535" y="402"/>
                </a:lnTo>
                <a:lnTo>
                  <a:pt x="1534" y="402"/>
                </a:lnTo>
                <a:lnTo>
                  <a:pt x="1535" y="403"/>
                </a:lnTo>
                <a:lnTo>
                  <a:pt x="1535" y="403"/>
                </a:lnTo>
                <a:lnTo>
                  <a:pt x="1535" y="403"/>
                </a:lnTo>
                <a:lnTo>
                  <a:pt x="1535" y="403"/>
                </a:lnTo>
                <a:lnTo>
                  <a:pt x="1535" y="404"/>
                </a:lnTo>
                <a:lnTo>
                  <a:pt x="1535" y="404"/>
                </a:lnTo>
                <a:lnTo>
                  <a:pt x="1535" y="405"/>
                </a:lnTo>
                <a:lnTo>
                  <a:pt x="1536" y="404"/>
                </a:lnTo>
                <a:lnTo>
                  <a:pt x="1536" y="404"/>
                </a:lnTo>
                <a:lnTo>
                  <a:pt x="1537" y="404"/>
                </a:lnTo>
                <a:lnTo>
                  <a:pt x="1537" y="403"/>
                </a:lnTo>
                <a:lnTo>
                  <a:pt x="1537" y="403"/>
                </a:lnTo>
                <a:lnTo>
                  <a:pt x="1537" y="403"/>
                </a:lnTo>
                <a:lnTo>
                  <a:pt x="1537" y="403"/>
                </a:lnTo>
                <a:lnTo>
                  <a:pt x="1538" y="403"/>
                </a:lnTo>
                <a:lnTo>
                  <a:pt x="1538" y="403"/>
                </a:lnTo>
                <a:lnTo>
                  <a:pt x="1538" y="403"/>
                </a:lnTo>
                <a:lnTo>
                  <a:pt x="1538" y="403"/>
                </a:lnTo>
                <a:lnTo>
                  <a:pt x="1538" y="403"/>
                </a:lnTo>
                <a:lnTo>
                  <a:pt x="1538" y="404"/>
                </a:lnTo>
                <a:lnTo>
                  <a:pt x="1538" y="405"/>
                </a:lnTo>
                <a:lnTo>
                  <a:pt x="1538" y="405"/>
                </a:lnTo>
                <a:lnTo>
                  <a:pt x="1537" y="405"/>
                </a:lnTo>
                <a:lnTo>
                  <a:pt x="1536" y="405"/>
                </a:lnTo>
                <a:lnTo>
                  <a:pt x="1536" y="406"/>
                </a:lnTo>
                <a:lnTo>
                  <a:pt x="1536" y="407"/>
                </a:lnTo>
                <a:lnTo>
                  <a:pt x="1536" y="408"/>
                </a:lnTo>
                <a:lnTo>
                  <a:pt x="1535" y="408"/>
                </a:lnTo>
                <a:lnTo>
                  <a:pt x="1535" y="407"/>
                </a:lnTo>
                <a:lnTo>
                  <a:pt x="1535" y="407"/>
                </a:lnTo>
                <a:lnTo>
                  <a:pt x="1534" y="407"/>
                </a:lnTo>
                <a:lnTo>
                  <a:pt x="1534" y="407"/>
                </a:lnTo>
                <a:lnTo>
                  <a:pt x="1534" y="408"/>
                </a:lnTo>
                <a:lnTo>
                  <a:pt x="1534" y="408"/>
                </a:lnTo>
                <a:lnTo>
                  <a:pt x="1535" y="408"/>
                </a:lnTo>
                <a:lnTo>
                  <a:pt x="1535" y="409"/>
                </a:lnTo>
                <a:lnTo>
                  <a:pt x="1535" y="410"/>
                </a:lnTo>
                <a:lnTo>
                  <a:pt x="1535" y="410"/>
                </a:lnTo>
                <a:lnTo>
                  <a:pt x="1536" y="410"/>
                </a:lnTo>
                <a:lnTo>
                  <a:pt x="1536" y="410"/>
                </a:lnTo>
                <a:lnTo>
                  <a:pt x="1538" y="412"/>
                </a:lnTo>
                <a:lnTo>
                  <a:pt x="1538" y="412"/>
                </a:lnTo>
                <a:lnTo>
                  <a:pt x="1539" y="414"/>
                </a:lnTo>
                <a:lnTo>
                  <a:pt x="1539" y="414"/>
                </a:lnTo>
                <a:lnTo>
                  <a:pt x="1539" y="412"/>
                </a:lnTo>
                <a:lnTo>
                  <a:pt x="1538" y="411"/>
                </a:lnTo>
                <a:lnTo>
                  <a:pt x="1538" y="410"/>
                </a:lnTo>
                <a:lnTo>
                  <a:pt x="1539" y="411"/>
                </a:lnTo>
                <a:lnTo>
                  <a:pt x="1541" y="413"/>
                </a:lnTo>
                <a:lnTo>
                  <a:pt x="1542" y="413"/>
                </a:lnTo>
                <a:lnTo>
                  <a:pt x="1542" y="414"/>
                </a:lnTo>
                <a:lnTo>
                  <a:pt x="1543" y="414"/>
                </a:lnTo>
                <a:lnTo>
                  <a:pt x="1543" y="414"/>
                </a:lnTo>
                <a:lnTo>
                  <a:pt x="1545" y="415"/>
                </a:lnTo>
                <a:lnTo>
                  <a:pt x="1545" y="416"/>
                </a:lnTo>
                <a:lnTo>
                  <a:pt x="1545" y="415"/>
                </a:lnTo>
                <a:lnTo>
                  <a:pt x="1545" y="414"/>
                </a:lnTo>
                <a:lnTo>
                  <a:pt x="1545" y="414"/>
                </a:lnTo>
                <a:lnTo>
                  <a:pt x="1545" y="413"/>
                </a:lnTo>
                <a:lnTo>
                  <a:pt x="1545" y="413"/>
                </a:lnTo>
                <a:lnTo>
                  <a:pt x="1545" y="412"/>
                </a:lnTo>
                <a:lnTo>
                  <a:pt x="1545" y="412"/>
                </a:lnTo>
                <a:lnTo>
                  <a:pt x="1545" y="410"/>
                </a:lnTo>
                <a:lnTo>
                  <a:pt x="1546" y="410"/>
                </a:lnTo>
                <a:lnTo>
                  <a:pt x="1547" y="410"/>
                </a:lnTo>
                <a:lnTo>
                  <a:pt x="1547" y="411"/>
                </a:lnTo>
                <a:lnTo>
                  <a:pt x="1546" y="412"/>
                </a:lnTo>
                <a:lnTo>
                  <a:pt x="1546" y="412"/>
                </a:lnTo>
                <a:lnTo>
                  <a:pt x="1546" y="412"/>
                </a:lnTo>
                <a:lnTo>
                  <a:pt x="1546" y="413"/>
                </a:lnTo>
                <a:lnTo>
                  <a:pt x="1547" y="413"/>
                </a:lnTo>
                <a:lnTo>
                  <a:pt x="1547" y="413"/>
                </a:lnTo>
                <a:lnTo>
                  <a:pt x="1547" y="414"/>
                </a:lnTo>
                <a:lnTo>
                  <a:pt x="1547" y="414"/>
                </a:lnTo>
                <a:lnTo>
                  <a:pt x="1547" y="415"/>
                </a:lnTo>
                <a:lnTo>
                  <a:pt x="1547" y="415"/>
                </a:lnTo>
                <a:lnTo>
                  <a:pt x="1547" y="414"/>
                </a:lnTo>
                <a:lnTo>
                  <a:pt x="1548" y="412"/>
                </a:lnTo>
                <a:lnTo>
                  <a:pt x="1548" y="411"/>
                </a:lnTo>
                <a:lnTo>
                  <a:pt x="1549" y="409"/>
                </a:lnTo>
                <a:lnTo>
                  <a:pt x="1550" y="409"/>
                </a:lnTo>
                <a:lnTo>
                  <a:pt x="1550" y="408"/>
                </a:lnTo>
                <a:lnTo>
                  <a:pt x="1550" y="407"/>
                </a:lnTo>
                <a:lnTo>
                  <a:pt x="1550" y="407"/>
                </a:lnTo>
                <a:lnTo>
                  <a:pt x="1550" y="407"/>
                </a:lnTo>
                <a:lnTo>
                  <a:pt x="1550" y="407"/>
                </a:lnTo>
                <a:lnTo>
                  <a:pt x="1550" y="408"/>
                </a:lnTo>
                <a:lnTo>
                  <a:pt x="1550" y="409"/>
                </a:lnTo>
                <a:lnTo>
                  <a:pt x="1550" y="410"/>
                </a:lnTo>
                <a:lnTo>
                  <a:pt x="1549" y="412"/>
                </a:lnTo>
                <a:lnTo>
                  <a:pt x="1549" y="412"/>
                </a:lnTo>
                <a:lnTo>
                  <a:pt x="1549" y="413"/>
                </a:lnTo>
                <a:lnTo>
                  <a:pt x="1550" y="414"/>
                </a:lnTo>
                <a:lnTo>
                  <a:pt x="1550" y="415"/>
                </a:lnTo>
                <a:lnTo>
                  <a:pt x="1552" y="414"/>
                </a:lnTo>
                <a:lnTo>
                  <a:pt x="1552" y="414"/>
                </a:lnTo>
                <a:lnTo>
                  <a:pt x="1551" y="415"/>
                </a:lnTo>
                <a:lnTo>
                  <a:pt x="1550" y="416"/>
                </a:lnTo>
                <a:lnTo>
                  <a:pt x="1549" y="417"/>
                </a:lnTo>
                <a:lnTo>
                  <a:pt x="1549" y="418"/>
                </a:lnTo>
                <a:lnTo>
                  <a:pt x="1549" y="419"/>
                </a:lnTo>
                <a:lnTo>
                  <a:pt x="1550" y="419"/>
                </a:lnTo>
                <a:lnTo>
                  <a:pt x="1550" y="419"/>
                </a:lnTo>
                <a:lnTo>
                  <a:pt x="1550" y="419"/>
                </a:lnTo>
                <a:lnTo>
                  <a:pt x="1550" y="419"/>
                </a:lnTo>
                <a:lnTo>
                  <a:pt x="1550" y="418"/>
                </a:lnTo>
                <a:lnTo>
                  <a:pt x="1550" y="418"/>
                </a:lnTo>
                <a:lnTo>
                  <a:pt x="1550" y="418"/>
                </a:lnTo>
                <a:lnTo>
                  <a:pt x="1552" y="417"/>
                </a:lnTo>
                <a:lnTo>
                  <a:pt x="1552" y="417"/>
                </a:lnTo>
                <a:lnTo>
                  <a:pt x="1553" y="417"/>
                </a:lnTo>
                <a:lnTo>
                  <a:pt x="1554" y="417"/>
                </a:lnTo>
                <a:lnTo>
                  <a:pt x="1554" y="417"/>
                </a:lnTo>
                <a:lnTo>
                  <a:pt x="1555" y="417"/>
                </a:lnTo>
                <a:lnTo>
                  <a:pt x="1554" y="417"/>
                </a:lnTo>
                <a:lnTo>
                  <a:pt x="1553" y="418"/>
                </a:lnTo>
                <a:lnTo>
                  <a:pt x="1553" y="418"/>
                </a:lnTo>
                <a:lnTo>
                  <a:pt x="1553" y="419"/>
                </a:lnTo>
                <a:lnTo>
                  <a:pt x="1553" y="419"/>
                </a:lnTo>
                <a:lnTo>
                  <a:pt x="1553" y="419"/>
                </a:lnTo>
                <a:lnTo>
                  <a:pt x="1552" y="419"/>
                </a:lnTo>
                <a:lnTo>
                  <a:pt x="1552" y="419"/>
                </a:lnTo>
                <a:lnTo>
                  <a:pt x="1552" y="420"/>
                </a:lnTo>
                <a:lnTo>
                  <a:pt x="1552" y="420"/>
                </a:lnTo>
                <a:lnTo>
                  <a:pt x="1552" y="420"/>
                </a:lnTo>
                <a:lnTo>
                  <a:pt x="1552" y="420"/>
                </a:lnTo>
                <a:lnTo>
                  <a:pt x="1552" y="420"/>
                </a:lnTo>
                <a:lnTo>
                  <a:pt x="1553" y="420"/>
                </a:lnTo>
                <a:lnTo>
                  <a:pt x="1553" y="420"/>
                </a:lnTo>
                <a:lnTo>
                  <a:pt x="1555" y="419"/>
                </a:lnTo>
                <a:lnTo>
                  <a:pt x="1555" y="419"/>
                </a:lnTo>
                <a:lnTo>
                  <a:pt x="1555" y="419"/>
                </a:lnTo>
                <a:lnTo>
                  <a:pt x="1555" y="419"/>
                </a:lnTo>
                <a:lnTo>
                  <a:pt x="1556" y="419"/>
                </a:lnTo>
                <a:lnTo>
                  <a:pt x="1555" y="419"/>
                </a:lnTo>
                <a:lnTo>
                  <a:pt x="1555" y="421"/>
                </a:lnTo>
                <a:lnTo>
                  <a:pt x="1554" y="422"/>
                </a:lnTo>
                <a:lnTo>
                  <a:pt x="1554" y="422"/>
                </a:lnTo>
                <a:lnTo>
                  <a:pt x="1553" y="422"/>
                </a:lnTo>
                <a:lnTo>
                  <a:pt x="1553" y="422"/>
                </a:lnTo>
                <a:lnTo>
                  <a:pt x="1553" y="423"/>
                </a:lnTo>
                <a:lnTo>
                  <a:pt x="1552" y="424"/>
                </a:lnTo>
                <a:lnTo>
                  <a:pt x="1552" y="424"/>
                </a:lnTo>
                <a:lnTo>
                  <a:pt x="1552" y="424"/>
                </a:lnTo>
                <a:lnTo>
                  <a:pt x="1552" y="424"/>
                </a:lnTo>
                <a:lnTo>
                  <a:pt x="1552" y="424"/>
                </a:lnTo>
                <a:lnTo>
                  <a:pt x="1552" y="424"/>
                </a:lnTo>
                <a:lnTo>
                  <a:pt x="1552" y="424"/>
                </a:lnTo>
                <a:lnTo>
                  <a:pt x="1553" y="424"/>
                </a:lnTo>
                <a:lnTo>
                  <a:pt x="1553" y="424"/>
                </a:lnTo>
                <a:lnTo>
                  <a:pt x="1553" y="424"/>
                </a:lnTo>
                <a:lnTo>
                  <a:pt x="1553" y="424"/>
                </a:lnTo>
                <a:lnTo>
                  <a:pt x="1553" y="424"/>
                </a:lnTo>
                <a:lnTo>
                  <a:pt x="1553" y="425"/>
                </a:lnTo>
                <a:lnTo>
                  <a:pt x="1553" y="425"/>
                </a:lnTo>
                <a:lnTo>
                  <a:pt x="1553" y="425"/>
                </a:lnTo>
                <a:lnTo>
                  <a:pt x="1553" y="426"/>
                </a:lnTo>
                <a:lnTo>
                  <a:pt x="1553" y="426"/>
                </a:lnTo>
                <a:lnTo>
                  <a:pt x="1553" y="426"/>
                </a:lnTo>
                <a:lnTo>
                  <a:pt x="1553" y="427"/>
                </a:lnTo>
                <a:lnTo>
                  <a:pt x="1554" y="427"/>
                </a:lnTo>
                <a:lnTo>
                  <a:pt x="1554" y="426"/>
                </a:lnTo>
                <a:lnTo>
                  <a:pt x="1555" y="425"/>
                </a:lnTo>
                <a:lnTo>
                  <a:pt x="1555" y="424"/>
                </a:lnTo>
                <a:lnTo>
                  <a:pt x="1556" y="424"/>
                </a:lnTo>
                <a:lnTo>
                  <a:pt x="1559" y="424"/>
                </a:lnTo>
                <a:lnTo>
                  <a:pt x="1559" y="424"/>
                </a:lnTo>
                <a:lnTo>
                  <a:pt x="1560" y="424"/>
                </a:lnTo>
                <a:lnTo>
                  <a:pt x="1561" y="424"/>
                </a:lnTo>
                <a:lnTo>
                  <a:pt x="1560" y="424"/>
                </a:lnTo>
                <a:lnTo>
                  <a:pt x="1559" y="424"/>
                </a:lnTo>
                <a:lnTo>
                  <a:pt x="1559" y="425"/>
                </a:lnTo>
                <a:lnTo>
                  <a:pt x="1558" y="426"/>
                </a:lnTo>
                <a:lnTo>
                  <a:pt x="1557" y="427"/>
                </a:lnTo>
                <a:lnTo>
                  <a:pt x="1557" y="427"/>
                </a:lnTo>
                <a:lnTo>
                  <a:pt x="1558" y="427"/>
                </a:lnTo>
                <a:lnTo>
                  <a:pt x="1559" y="427"/>
                </a:lnTo>
                <a:lnTo>
                  <a:pt x="1560" y="427"/>
                </a:lnTo>
                <a:lnTo>
                  <a:pt x="1560" y="427"/>
                </a:lnTo>
                <a:lnTo>
                  <a:pt x="1560" y="428"/>
                </a:lnTo>
                <a:lnTo>
                  <a:pt x="1560" y="428"/>
                </a:lnTo>
                <a:lnTo>
                  <a:pt x="1560" y="429"/>
                </a:lnTo>
                <a:lnTo>
                  <a:pt x="1561" y="429"/>
                </a:lnTo>
                <a:lnTo>
                  <a:pt x="1560" y="429"/>
                </a:lnTo>
                <a:lnTo>
                  <a:pt x="1559" y="429"/>
                </a:lnTo>
                <a:lnTo>
                  <a:pt x="1559" y="429"/>
                </a:lnTo>
                <a:lnTo>
                  <a:pt x="1559" y="429"/>
                </a:lnTo>
                <a:lnTo>
                  <a:pt x="1559" y="430"/>
                </a:lnTo>
                <a:lnTo>
                  <a:pt x="1559" y="430"/>
                </a:lnTo>
                <a:lnTo>
                  <a:pt x="1560" y="431"/>
                </a:lnTo>
                <a:lnTo>
                  <a:pt x="1558" y="431"/>
                </a:lnTo>
                <a:lnTo>
                  <a:pt x="1558" y="431"/>
                </a:lnTo>
                <a:lnTo>
                  <a:pt x="1557" y="431"/>
                </a:lnTo>
                <a:lnTo>
                  <a:pt x="1557" y="431"/>
                </a:lnTo>
                <a:lnTo>
                  <a:pt x="1557" y="431"/>
                </a:lnTo>
                <a:lnTo>
                  <a:pt x="1557" y="432"/>
                </a:lnTo>
                <a:lnTo>
                  <a:pt x="1557" y="432"/>
                </a:lnTo>
                <a:lnTo>
                  <a:pt x="1557" y="433"/>
                </a:lnTo>
                <a:lnTo>
                  <a:pt x="1557" y="434"/>
                </a:lnTo>
                <a:lnTo>
                  <a:pt x="1557" y="434"/>
                </a:lnTo>
                <a:lnTo>
                  <a:pt x="1557" y="434"/>
                </a:lnTo>
                <a:lnTo>
                  <a:pt x="1557" y="434"/>
                </a:lnTo>
                <a:lnTo>
                  <a:pt x="1557" y="436"/>
                </a:lnTo>
                <a:lnTo>
                  <a:pt x="1557" y="436"/>
                </a:lnTo>
                <a:lnTo>
                  <a:pt x="1557" y="436"/>
                </a:lnTo>
                <a:lnTo>
                  <a:pt x="1557" y="436"/>
                </a:lnTo>
                <a:lnTo>
                  <a:pt x="1556" y="437"/>
                </a:lnTo>
                <a:lnTo>
                  <a:pt x="1555" y="437"/>
                </a:lnTo>
                <a:lnTo>
                  <a:pt x="1555" y="438"/>
                </a:lnTo>
                <a:lnTo>
                  <a:pt x="1556" y="439"/>
                </a:lnTo>
                <a:lnTo>
                  <a:pt x="1555" y="439"/>
                </a:lnTo>
                <a:lnTo>
                  <a:pt x="1555" y="439"/>
                </a:lnTo>
                <a:lnTo>
                  <a:pt x="1555" y="440"/>
                </a:lnTo>
                <a:lnTo>
                  <a:pt x="1555" y="440"/>
                </a:lnTo>
                <a:lnTo>
                  <a:pt x="1555" y="441"/>
                </a:lnTo>
                <a:lnTo>
                  <a:pt x="1555" y="441"/>
                </a:lnTo>
                <a:lnTo>
                  <a:pt x="1555" y="441"/>
                </a:lnTo>
                <a:lnTo>
                  <a:pt x="1556" y="441"/>
                </a:lnTo>
                <a:lnTo>
                  <a:pt x="1555" y="442"/>
                </a:lnTo>
                <a:lnTo>
                  <a:pt x="1555" y="443"/>
                </a:lnTo>
                <a:lnTo>
                  <a:pt x="1555" y="444"/>
                </a:lnTo>
                <a:lnTo>
                  <a:pt x="1555" y="445"/>
                </a:lnTo>
                <a:lnTo>
                  <a:pt x="1555" y="444"/>
                </a:lnTo>
                <a:lnTo>
                  <a:pt x="1555" y="445"/>
                </a:lnTo>
                <a:lnTo>
                  <a:pt x="1555" y="445"/>
                </a:lnTo>
                <a:lnTo>
                  <a:pt x="1555" y="446"/>
                </a:lnTo>
                <a:lnTo>
                  <a:pt x="1555" y="446"/>
                </a:lnTo>
                <a:lnTo>
                  <a:pt x="1555" y="447"/>
                </a:lnTo>
                <a:lnTo>
                  <a:pt x="1555" y="448"/>
                </a:lnTo>
                <a:lnTo>
                  <a:pt x="1555" y="448"/>
                </a:lnTo>
                <a:lnTo>
                  <a:pt x="1555" y="448"/>
                </a:lnTo>
                <a:lnTo>
                  <a:pt x="1555" y="448"/>
                </a:lnTo>
                <a:lnTo>
                  <a:pt x="1555" y="448"/>
                </a:lnTo>
                <a:lnTo>
                  <a:pt x="1555" y="448"/>
                </a:lnTo>
                <a:lnTo>
                  <a:pt x="1555" y="448"/>
                </a:lnTo>
                <a:lnTo>
                  <a:pt x="1555" y="448"/>
                </a:lnTo>
                <a:lnTo>
                  <a:pt x="1555" y="449"/>
                </a:lnTo>
                <a:lnTo>
                  <a:pt x="1555" y="449"/>
                </a:lnTo>
                <a:lnTo>
                  <a:pt x="1555" y="450"/>
                </a:lnTo>
                <a:lnTo>
                  <a:pt x="1555" y="451"/>
                </a:lnTo>
                <a:lnTo>
                  <a:pt x="1554" y="452"/>
                </a:lnTo>
                <a:lnTo>
                  <a:pt x="1555" y="452"/>
                </a:lnTo>
                <a:lnTo>
                  <a:pt x="1555" y="452"/>
                </a:lnTo>
                <a:lnTo>
                  <a:pt x="1555" y="452"/>
                </a:lnTo>
                <a:lnTo>
                  <a:pt x="1555" y="453"/>
                </a:lnTo>
                <a:lnTo>
                  <a:pt x="1555" y="453"/>
                </a:lnTo>
                <a:lnTo>
                  <a:pt x="1555" y="455"/>
                </a:lnTo>
                <a:lnTo>
                  <a:pt x="1555" y="455"/>
                </a:lnTo>
                <a:lnTo>
                  <a:pt x="1555" y="456"/>
                </a:lnTo>
                <a:lnTo>
                  <a:pt x="1555" y="456"/>
                </a:lnTo>
                <a:lnTo>
                  <a:pt x="1557" y="457"/>
                </a:lnTo>
                <a:lnTo>
                  <a:pt x="1557" y="458"/>
                </a:lnTo>
                <a:lnTo>
                  <a:pt x="1557" y="458"/>
                </a:lnTo>
                <a:lnTo>
                  <a:pt x="1557" y="459"/>
                </a:lnTo>
                <a:lnTo>
                  <a:pt x="1558" y="458"/>
                </a:lnTo>
                <a:lnTo>
                  <a:pt x="1558" y="458"/>
                </a:lnTo>
                <a:lnTo>
                  <a:pt x="1558" y="458"/>
                </a:lnTo>
                <a:lnTo>
                  <a:pt x="1558" y="456"/>
                </a:lnTo>
                <a:lnTo>
                  <a:pt x="1558" y="456"/>
                </a:lnTo>
                <a:lnTo>
                  <a:pt x="1559" y="455"/>
                </a:lnTo>
                <a:lnTo>
                  <a:pt x="1559" y="455"/>
                </a:lnTo>
                <a:lnTo>
                  <a:pt x="1559" y="455"/>
                </a:lnTo>
                <a:lnTo>
                  <a:pt x="1559" y="457"/>
                </a:lnTo>
                <a:lnTo>
                  <a:pt x="1559" y="457"/>
                </a:lnTo>
                <a:lnTo>
                  <a:pt x="1560" y="457"/>
                </a:lnTo>
                <a:lnTo>
                  <a:pt x="1560" y="456"/>
                </a:lnTo>
                <a:lnTo>
                  <a:pt x="1559" y="456"/>
                </a:lnTo>
                <a:lnTo>
                  <a:pt x="1559" y="455"/>
                </a:lnTo>
                <a:lnTo>
                  <a:pt x="1559" y="454"/>
                </a:lnTo>
                <a:lnTo>
                  <a:pt x="1559" y="453"/>
                </a:lnTo>
                <a:lnTo>
                  <a:pt x="1559" y="450"/>
                </a:lnTo>
                <a:lnTo>
                  <a:pt x="1559" y="449"/>
                </a:lnTo>
                <a:lnTo>
                  <a:pt x="1559" y="448"/>
                </a:lnTo>
                <a:lnTo>
                  <a:pt x="1559" y="448"/>
                </a:lnTo>
                <a:lnTo>
                  <a:pt x="1559" y="447"/>
                </a:lnTo>
                <a:lnTo>
                  <a:pt x="1559" y="446"/>
                </a:lnTo>
                <a:lnTo>
                  <a:pt x="1559" y="446"/>
                </a:lnTo>
                <a:lnTo>
                  <a:pt x="1559" y="446"/>
                </a:lnTo>
                <a:lnTo>
                  <a:pt x="1559" y="445"/>
                </a:lnTo>
                <a:lnTo>
                  <a:pt x="1560" y="444"/>
                </a:lnTo>
                <a:lnTo>
                  <a:pt x="1560" y="444"/>
                </a:lnTo>
                <a:lnTo>
                  <a:pt x="1560" y="444"/>
                </a:lnTo>
                <a:lnTo>
                  <a:pt x="1563" y="443"/>
                </a:lnTo>
                <a:lnTo>
                  <a:pt x="1562" y="442"/>
                </a:lnTo>
                <a:lnTo>
                  <a:pt x="1562" y="442"/>
                </a:lnTo>
                <a:lnTo>
                  <a:pt x="1562" y="442"/>
                </a:lnTo>
                <a:lnTo>
                  <a:pt x="1561" y="442"/>
                </a:lnTo>
                <a:lnTo>
                  <a:pt x="1561" y="441"/>
                </a:lnTo>
                <a:lnTo>
                  <a:pt x="1562" y="441"/>
                </a:lnTo>
                <a:lnTo>
                  <a:pt x="1562" y="440"/>
                </a:lnTo>
                <a:lnTo>
                  <a:pt x="1562" y="441"/>
                </a:lnTo>
                <a:lnTo>
                  <a:pt x="1562" y="441"/>
                </a:lnTo>
                <a:lnTo>
                  <a:pt x="1563" y="442"/>
                </a:lnTo>
                <a:lnTo>
                  <a:pt x="1564" y="442"/>
                </a:lnTo>
                <a:lnTo>
                  <a:pt x="1564" y="443"/>
                </a:lnTo>
                <a:lnTo>
                  <a:pt x="1564" y="442"/>
                </a:lnTo>
                <a:lnTo>
                  <a:pt x="1564" y="441"/>
                </a:lnTo>
                <a:lnTo>
                  <a:pt x="1565" y="440"/>
                </a:lnTo>
                <a:lnTo>
                  <a:pt x="1565" y="439"/>
                </a:lnTo>
                <a:lnTo>
                  <a:pt x="1564" y="439"/>
                </a:lnTo>
                <a:lnTo>
                  <a:pt x="1564" y="437"/>
                </a:lnTo>
                <a:lnTo>
                  <a:pt x="1565" y="436"/>
                </a:lnTo>
                <a:lnTo>
                  <a:pt x="1565" y="435"/>
                </a:lnTo>
                <a:lnTo>
                  <a:pt x="1565" y="434"/>
                </a:lnTo>
                <a:lnTo>
                  <a:pt x="1567" y="427"/>
                </a:lnTo>
                <a:lnTo>
                  <a:pt x="1567" y="426"/>
                </a:lnTo>
                <a:lnTo>
                  <a:pt x="1568" y="425"/>
                </a:lnTo>
                <a:lnTo>
                  <a:pt x="1567" y="424"/>
                </a:lnTo>
                <a:lnTo>
                  <a:pt x="1568" y="424"/>
                </a:lnTo>
                <a:lnTo>
                  <a:pt x="1568" y="424"/>
                </a:lnTo>
                <a:lnTo>
                  <a:pt x="1567" y="424"/>
                </a:lnTo>
                <a:lnTo>
                  <a:pt x="1567" y="423"/>
                </a:lnTo>
                <a:lnTo>
                  <a:pt x="1567" y="422"/>
                </a:lnTo>
                <a:lnTo>
                  <a:pt x="1567" y="422"/>
                </a:lnTo>
                <a:lnTo>
                  <a:pt x="1567" y="421"/>
                </a:lnTo>
                <a:lnTo>
                  <a:pt x="1567" y="421"/>
                </a:lnTo>
                <a:lnTo>
                  <a:pt x="1568" y="420"/>
                </a:lnTo>
                <a:lnTo>
                  <a:pt x="1568" y="420"/>
                </a:lnTo>
                <a:lnTo>
                  <a:pt x="1568" y="419"/>
                </a:lnTo>
                <a:lnTo>
                  <a:pt x="1568" y="419"/>
                </a:lnTo>
                <a:lnTo>
                  <a:pt x="1569" y="417"/>
                </a:lnTo>
                <a:lnTo>
                  <a:pt x="1568" y="417"/>
                </a:lnTo>
                <a:lnTo>
                  <a:pt x="1569" y="417"/>
                </a:lnTo>
                <a:lnTo>
                  <a:pt x="1569" y="415"/>
                </a:lnTo>
                <a:lnTo>
                  <a:pt x="1569" y="415"/>
                </a:lnTo>
                <a:lnTo>
                  <a:pt x="1569" y="415"/>
                </a:lnTo>
                <a:lnTo>
                  <a:pt x="1570" y="415"/>
                </a:lnTo>
                <a:lnTo>
                  <a:pt x="1570" y="415"/>
                </a:lnTo>
                <a:lnTo>
                  <a:pt x="1570" y="415"/>
                </a:lnTo>
                <a:lnTo>
                  <a:pt x="1570" y="413"/>
                </a:lnTo>
                <a:lnTo>
                  <a:pt x="1571" y="413"/>
                </a:lnTo>
                <a:lnTo>
                  <a:pt x="1571" y="412"/>
                </a:lnTo>
                <a:lnTo>
                  <a:pt x="1571" y="410"/>
                </a:lnTo>
                <a:lnTo>
                  <a:pt x="1571" y="410"/>
                </a:lnTo>
                <a:lnTo>
                  <a:pt x="1571" y="410"/>
                </a:lnTo>
                <a:lnTo>
                  <a:pt x="1572" y="408"/>
                </a:lnTo>
                <a:lnTo>
                  <a:pt x="1571" y="410"/>
                </a:lnTo>
                <a:lnTo>
                  <a:pt x="1572" y="410"/>
                </a:lnTo>
                <a:lnTo>
                  <a:pt x="1573" y="410"/>
                </a:lnTo>
                <a:lnTo>
                  <a:pt x="1574" y="409"/>
                </a:lnTo>
                <a:lnTo>
                  <a:pt x="1574" y="407"/>
                </a:lnTo>
                <a:lnTo>
                  <a:pt x="1574" y="407"/>
                </a:lnTo>
                <a:lnTo>
                  <a:pt x="1574" y="406"/>
                </a:lnTo>
                <a:lnTo>
                  <a:pt x="1574" y="405"/>
                </a:lnTo>
                <a:lnTo>
                  <a:pt x="1574" y="404"/>
                </a:lnTo>
                <a:lnTo>
                  <a:pt x="1574" y="404"/>
                </a:lnTo>
                <a:lnTo>
                  <a:pt x="1574" y="404"/>
                </a:lnTo>
                <a:lnTo>
                  <a:pt x="1573" y="404"/>
                </a:lnTo>
                <a:lnTo>
                  <a:pt x="1573" y="404"/>
                </a:lnTo>
                <a:lnTo>
                  <a:pt x="1573" y="404"/>
                </a:lnTo>
                <a:lnTo>
                  <a:pt x="1573" y="404"/>
                </a:lnTo>
                <a:lnTo>
                  <a:pt x="1573" y="404"/>
                </a:lnTo>
                <a:lnTo>
                  <a:pt x="1573" y="403"/>
                </a:lnTo>
                <a:lnTo>
                  <a:pt x="1573" y="403"/>
                </a:lnTo>
                <a:lnTo>
                  <a:pt x="1573" y="403"/>
                </a:lnTo>
                <a:lnTo>
                  <a:pt x="1573" y="403"/>
                </a:lnTo>
                <a:lnTo>
                  <a:pt x="1572" y="403"/>
                </a:lnTo>
                <a:lnTo>
                  <a:pt x="1571" y="403"/>
                </a:lnTo>
                <a:lnTo>
                  <a:pt x="1571" y="402"/>
                </a:lnTo>
                <a:lnTo>
                  <a:pt x="1572" y="402"/>
                </a:lnTo>
                <a:lnTo>
                  <a:pt x="1572" y="402"/>
                </a:lnTo>
                <a:lnTo>
                  <a:pt x="1573" y="402"/>
                </a:lnTo>
                <a:lnTo>
                  <a:pt x="1574" y="402"/>
                </a:lnTo>
                <a:lnTo>
                  <a:pt x="1574" y="401"/>
                </a:lnTo>
                <a:lnTo>
                  <a:pt x="1573" y="400"/>
                </a:lnTo>
                <a:lnTo>
                  <a:pt x="1573" y="400"/>
                </a:lnTo>
                <a:lnTo>
                  <a:pt x="1574" y="400"/>
                </a:lnTo>
                <a:lnTo>
                  <a:pt x="1574" y="400"/>
                </a:lnTo>
                <a:lnTo>
                  <a:pt x="1574" y="400"/>
                </a:lnTo>
                <a:lnTo>
                  <a:pt x="1574" y="400"/>
                </a:lnTo>
                <a:lnTo>
                  <a:pt x="1574" y="400"/>
                </a:lnTo>
                <a:lnTo>
                  <a:pt x="1574" y="400"/>
                </a:lnTo>
                <a:lnTo>
                  <a:pt x="1574" y="400"/>
                </a:lnTo>
                <a:lnTo>
                  <a:pt x="1574" y="400"/>
                </a:lnTo>
                <a:lnTo>
                  <a:pt x="1574" y="400"/>
                </a:lnTo>
                <a:lnTo>
                  <a:pt x="1574" y="401"/>
                </a:lnTo>
                <a:lnTo>
                  <a:pt x="1574" y="403"/>
                </a:lnTo>
                <a:lnTo>
                  <a:pt x="1575" y="405"/>
                </a:lnTo>
                <a:lnTo>
                  <a:pt x="1575" y="404"/>
                </a:lnTo>
                <a:lnTo>
                  <a:pt x="1575" y="403"/>
                </a:lnTo>
                <a:lnTo>
                  <a:pt x="1575" y="401"/>
                </a:lnTo>
                <a:lnTo>
                  <a:pt x="1575" y="400"/>
                </a:lnTo>
                <a:lnTo>
                  <a:pt x="1575" y="400"/>
                </a:lnTo>
                <a:lnTo>
                  <a:pt x="1575" y="399"/>
                </a:lnTo>
                <a:lnTo>
                  <a:pt x="1574" y="398"/>
                </a:lnTo>
                <a:lnTo>
                  <a:pt x="1574" y="397"/>
                </a:lnTo>
                <a:lnTo>
                  <a:pt x="1574" y="396"/>
                </a:lnTo>
                <a:lnTo>
                  <a:pt x="1574" y="394"/>
                </a:lnTo>
                <a:lnTo>
                  <a:pt x="1573" y="394"/>
                </a:lnTo>
                <a:lnTo>
                  <a:pt x="1573" y="393"/>
                </a:lnTo>
                <a:lnTo>
                  <a:pt x="1573" y="393"/>
                </a:lnTo>
                <a:lnTo>
                  <a:pt x="1573" y="394"/>
                </a:lnTo>
                <a:lnTo>
                  <a:pt x="1573" y="394"/>
                </a:lnTo>
                <a:lnTo>
                  <a:pt x="1573" y="395"/>
                </a:lnTo>
                <a:lnTo>
                  <a:pt x="1572" y="395"/>
                </a:lnTo>
                <a:lnTo>
                  <a:pt x="1572" y="395"/>
                </a:lnTo>
                <a:lnTo>
                  <a:pt x="1571" y="395"/>
                </a:lnTo>
                <a:lnTo>
                  <a:pt x="1571" y="395"/>
                </a:lnTo>
                <a:lnTo>
                  <a:pt x="1571" y="395"/>
                </a:lnTo>
                <a:lnTo>
                  <a:pt x="1570" y="395"/>
                </a:lnTo>
                <a:lnTo>
                  <a:pt x="1569" y="396"/>
                </a:lnTo>
                <a:lnTo>
                  <a:pt x="1569" y="396"/>
                </a:lnTo>
                <a:lnTo>
                  <a:pt x="1569" y="396"/>
                </a:lnTo>
                <a:lnTo>
                  <a:pt x="1569" y="396"/>
                </a:lnTo>
                <a:lnTo>
                  <a:pt x="1569" y="395"/>
                </a:lnTo>
                <a:lnTo>
                  <a:pt x="1569" y="395"/>
                </a:lnTo>
                <a:lnTo>
                  <a:pt x="1569" y="395"/>
                </a:lnTo>
                <a:lnTo>
                  <a:pt x="1569" y="395"/>
                </a:lnTo>
                <a:lnTo>
                  <a:pt x="1571" y="393"/>
                </a:lnTo>
                <a:lnTo>
                  <a:pt x="1571" y="393"/>
                </a:lnTo>
                <a:lnTo>
                  <a:pt x="1571" y="393"/>
                </a:lnTo>
                <a:lnTo>
                  <a:pt x="1570" y="393"/>
                </a:lnTo>
                <a:lnTo>
                  <a:pt x="1570" y="393"/>
                </a:lnTo>
                <a:lnTo>
                  <a:pt x="1569" y="393"/>
                </a:lnTo>
                <a:lnTo>
                  <a:pt x="1569" y="393"/>
                </a:lnTo>
                <a:lnTo>
                  <a:pt x="1569" y="393"/>
                </a:lnTo>
                <a:lnTo>
                  <a:pt x="1569" y="392"/>
                </a:lnTo>
                <a:lnTo>
                  <a:pt x="1570" y="392"/>
                </a:lnTo>
                <a:lnTo>
                  <a:pt x="1570" y="392"/>
                </a:lnTo>
                <a:lnTo>
                  <a:pt x="1571" y="392"/>
                </a:lnTo>
                <a:lnTo>
                  <a:pt x="1569" y="391"/>
                </a:lnTo>
                <a:lnTo>
                  <a:pt x="1569" y="391"/>
                </a:lnTo>
                <a:lnTo>
                  <a:pt x="1571" y="391"/>
                </a:lnTo>
                <a:lnTo>
                  <a:pt x="1571" y="391"/>
                </a:lnTo>
                <a:lnTo>
                  <a:pt x="1572" y="393"/>
                </a:lnTo>
                <a:lnTo>
                  <a:pt x="1572" y="392"/>
                </a:lnTo>
                <a:lnTo>
                  <a:pt x="1572" y="391"/>
                </a:lnTo>
                <a:lnTo>
                  <a:pt x="1571" y="387"/>
                </a:lnTo>
                <a:lnTo>
                  <a:pt x="1571" y="386"/>
                </a:lnTo>
                <a:lnTo>
                  <a:pt x="1570" y="386"/>
                </a:lnTo>
                <a:lnTo>
                  <a:pt x="1569" y="387"/>
                </a:lnTo>
                <a:lnTo>
                  <a:pt x="1568" y="387"/>
                </a:lnTo>
                <a:lnTo>
                  <a:pt x="1567" y="386"/>
                </a:lnTo>
                <a:lnTo>
                  <a:pt x="1564" y="384"/>
                </a:lnTo>
                <a:lnTo>
                  <a:pt x="1563" y="383"/>
                </a:lnTo>
                <a:lnTo>
                  <a:pt x="1562" y="383"/>
                </a:lnTo>
                <a:lnTo>
                  <a:pt x="1562" y="382"/>
                </a:lnTo>
                <a:lnTo>
                  <a:pt x="1562" y="381"/>
                </a:lnTo>
                <a:lnTo>
                  <a:pt x="1562" y="381"/>
                </a:lnTo>
                <a:lnTo>
                  <a:pt x="1560" y="378"/>
                </a:lnTo>
                <a:lnTo>
                  <a:pt x="1559" y="378"/>
                </a:lnTo>
                <a:lnTo>
                  <a:pt x="1558" y="378"/>
                </a:lnTo>
                <a:lnTo>
                  <a:pt x="1558" y="377"/>
                </a:lnTo>
                <a:lnTo>
                  <a:pt x="1558" y="376"/>
                </a:lnTo>
                <a:lnTo>
                  <a:pt x="1558" y="376"/>
                </a:lnTo>
                <a:lnTo>
                  <a:pt x="1557" y="376"/>
                </a:lnTo>
                <a:lnTo>
                  <a:pt x="1557" y="375"/>
                </a:lnTo>
                <a:lnTo>
                  <a:pt x="1557" y="374"/>
                </a:lnTo>
                <a:lnTo>
                  <a:pt x="1557" y="371"/>
                </a:lnTo>
                <a:lnTo>
                  <a:pt x="1557" y="371"/>
                </a:lnTo>
                <a:lnTo>
                  <a:pt x="1556" y="370"/>
                </a:lnTo>
                <a:lnTo>
                  <a:pt x="1555" y="369"/>
                </a:lnTo>
                <a:lnTo>
                  <a:pt x="1554" y="367"/>
                </a:lnTo>
                <a:lnTo>
                  <a:pt x="1554" y="367"/>
                </a:lnTo>
                <a:lnTo>
                  <a:pt x="1553" y="367"/>
                </a:lnTo>
                <a:lnTo>
                  <a:pt x="1552" y="367"/>
                </a:lnTo>
                <a:lnTo>
                  <a:pt x="1552" y="367"/>
                </a:lnTo>
                <a:lnTo>
                  <a:pt x="1551" y="365"/>
                </a:lnTo>
                <a:lnTo>
                  <a:pt x="1550" y="364"/>
                </a:lnTo>
                <a:lnTo>
                  <a:pt x="1550" y="364"/>
                </a:lnTo>
                <a:lnTo>
                  <a:pt x="1549" y="364"/>
                </a:lnTo>
                <a:lnTo>
                  <a:pt x="1548" y="363"/>
                </a:lnTo>
                <a:lnTo>
                  <a:pt x="1549" y="362"/>
                </a:lnTo>
                <a:lnTo>
                  <a:pt x="1549" y="361"/>
                </a:lnTo>
                <a:lnTo>
                  <a:pt x="1549" y="360"/>
                </a:lnTo>
                <a:lnTo>
                  <a:pt x="1549" y="359"/>
                </a:lnTo>
                <a:lnTo>
                  <a:pt x="1548" y="359"/>
                </a:lnTo>
                <a:lnTo>
                  <a:pt x="1548" y="359"/>
                </a:lnTo>
                <a:lnTo>
                  <a:pt x="1547" y="358"/>
                </a:lnTo>
                <a:lnTo>
                  <a:pt x="1547" y="357"/>
                </a:lnTo>
                <a:lnTo>
                  <a:pt x="1547" y="357"/>
                </a:lnTo>
                <a:lnTo>
                  <a:pt x="1547" y="357"/>
                </a:lnTo>
                <a:lnTo>
                  <a:pt x="1547" y="356"/>
                </a:lnTo>
                <a:lnTo>
                  <a:pt x="1547" y="356"/>
                </a:lnTo>
                <a:lnTo>
                  <a:pt x="1548" y="355"/>
                </a:lnTo>
                <a:lnTo>
                  <a:pt x="1548" y="355"/>
                </a:lnTo>
                <a:lnTo>
                  <a:pt x="1549" y="353"/>
                </a:lnTo>
                <a:lnTo>
                  <a:pt x="1550" y="352"/>
                </a:lnTo>
                <a:lnTo>
                  <a:pt x="1550" y="350"/>
                </a:lnTo>
                <a:lnTo>
                  <a:pt x="1550" y="350"/>
                </a:lnTo>
                <a:lnTo>
                  <a:pt x="1550" y="349"/>
                </a:lnTo>
                <a:lnTo>
                  <a:pt x="1551" y="348"/>
                </a:lnTo>
                <a:lnTo>
                  <a:pt x="1551" y="347"/>
                </a:lnTo>
                <a:lnTo>
                  <a:pt x="1552" y="347"/>
                </a:lnTo>
                <a:lnTo>
                  <a:pt x="1552" y="347"/>
                </a:lnTo>
                <a:lnTo>
                  <a:pt x="1554" y="345"/>
                </a:lnTo>
                <a:lnTo>
                  <a:pt x="1555" y="345"/>
                </a:lnTo>
                <a:lnTo>
                  <a:pt x="1555" y="345"/>
                </a:lnTo>
                <a:lnTo>
                  <a:pt x="1557" y="344"/>
                </a:lnTo>
                <a:lnTo>
                  <a:pt x="1558" y="343"/>
                </a:lnTo>
                <a:lnTo>
                  <a:pt x="1559" y="342"/>
                </a:lnTo>
                <a:lnTo>
                  <a:pt x="1558" y="342"/>
                </a:lnTo>
                <a:lnTo>
                  <a:pt x="1558" y="340"/>
                </a:lnTo>
                <a:lnTo>
                  <a:pt x="1559" y="340"/>
                </a:lnTo>
                <a:lnTo>
                  <a:pt x="1559" y="340"/>
                </a:lnTo>
                <a:lnTo>
                  <a:pt x="1559" y="339"/>
                </a:lnTo>
                <a:lnTo>
                  <a:pt x="1561" y="338"/>
                </a:lnTo>
                <a:lnTo>
                  <a:pt x="1561" y="338"/>
                </a:lnTo>
                <a:lnTo>
                  <a:pt x="1561" y="338"/>
                </a:lnTo>
                <a:lnTo>
                  <a:pt x="1560" y="340"/>
                </a:lnTo>
                <a:lnTo>
                  <a:pt x="1559" y="340"/>
                </a:lnTo>
                <a:lnTo>
                  <a:pt x="1559" y="341"/>
                </a:lnTo>
                <a:lnTo>
                  <a:pt x="1559" y="340"/>
                </a:lnTo>
                <a:lnTo>
                  <a:pt x="1559" y="341"/>
                </a:lnTo>
                <a:lnTo>
                  <a:pt x="1559" y="342"/>
                </a:lnTo>
                <a:lnTo>
                  <a:pt x="1560" y="342"/>
                </a:lnTo>
                <a:lnTo>
                  <a:pt x="1559" y="343"/>
                </a:lnTo>
                <a:lnTo>
                  <a:pt x="1559" y="343"/>
                </a:lnTo>
                <a:lnTo>
                  <a:pt x="1559" y="344"/>
                </a:lnTo>
                <a:lnTo>
                  <a:pt x="1558" y="344"/>
                </a:lnTo>
                <a:lnTo>
                  <a:pt x="1558" y="344"/>
                </a:lnTo>
                <a:lnTo>
                  <a:pt x="1558" y="344"/>
                </a:lnTo>
                <a:lnTo>
                  <a:pt x="1558" y="345"/>
                </a:lnTo>
                <a:lnTo>
                  <a:pt x="1557" y="345"/>
                </a:lnTo>
                <a:lnTo>
                  <a:pt x="1556" y="345"/>
                </a:lnTo>
                <a:lnTo>
                  <a:pt x="1556" y="345"/>
                </a:lnTo>
                <a:lnTo>
                  <a:pt x="1555" y="346"/>
                </a:lnTo>
                <a:lnTo>
                  <a:pt x="1554" y="347"/>
                </a:lnTo>
                <a:lnTo>
                  <a:pt x="1552" y="347"/>
                </a:lnTo>
                <a:lnTo>
                  <a:pt x="1551" y="349"/>
                </a:lnTo>
                <a:lnTo>
                  <a:pt x="1550" y="350"/>
                </a:lnTo>
                <a:lnTo>
                  <a:pt x="1550" y="351"/>
                </a:lnTo>
                <a:lnTo>
                  <a:pt x="1550" y="352"/>
                </a:lnTo>
                <a:lnTo>
                  <a:pt x="1550" y="352"/>
                </a:lnTo>
                <a:lnTo>
                  <a:pt x="1550" y="353"/>
                </a:lnTo>
                <a:lnTo>
                  <a:pt x="1550" y="353"/>
                </a:lnTo>
                <a:lnTo>
                  <a:pt x="1550" y="354"/>
                </a:lnTo>
                <a:lnTo>
                  <a:pt x="1550" y="354"/>
                </a:lnTo>
                <a:lnTo>
                  <a:pt x="1550" y="354"/>
                </a:lnTo>
                <a:lnTo>
                  <a:pt x="1550" y="355"/>
                </a:lnTo>
                <a:lnTo>
                  <a:pt x="1550" y="355"/>
                </a:lnTo>
                <a:lnTo>
                  <a:pt x="1549" y="356"/>
                </a:lnTo>
                <a:lnTo>
                  <a:pt x="1549" y="356"/>
                </a:lnTo>
                <a:lnTo>
                  <a:pt x="1548" y="357"/>
                </a:lnTo>
                <a:lnTo>
                  <a:pt x="1548" y="357"/>
                </a:lnTo>
                <a:lnTo>
                  <a:pt x="1549" y="358"/>
                </a:lnTo>
                <a:lnTo>
                  <a:pt x="1550" y="359"/>
                </a:lnTo>
                <a:lnTo>
                  <a:pt x="1550" y="359"/>
                </a:lnTo>
                <a:lnTo>
                  <a:pt x="1550" y="361"/>
                </a:lnTo>
                <a:lnTo>
                  <a:pt x="1550" y="362"/>
                </a:lnTo>
                <a:lnTo>
                  <a:pt x="1550" y="362"/>
                </a:lnTo>
                <a:lnTo>
                  <a:pt x="1550" y="362"/>
                </a:lnTo>
                <a:lnTo>
                  <a:pt x="1550" y="362"/>
                </a:lnTo>
                <a:lnTo>
                  <a:pt x="1550" y="362"/>
                </a:lnTo>
                <a:lnTo>
                  <a:pt x="1551" y="363"/>
                </a:lnTo>
                <a:lnTo>
                  <a:pt x="1552" y="364"/>
                </a:lnTo>
                <a:lnTo>
                  <a:pt x="1556" y="366"/>
                </a:lnTo>
                <a:lnTo>
                  <a:pt x="1557" y="366"/>
                </a:lnTo>
                <a:lnTo>
                  <a:pt x="1557" y="366"/>
                </a:lnTo>
                <a:lnTo>
                  <a:pt x="1557" y="367"/>
                </a:lnTo>
                <a:lnTo>
                  <a:pt x="1557" y="366"/>
                </a:lnTo>
                <a:lnTo>
                  <a:pt x="1557" y="366"/>
                </a:lnTo>
                <a:lnTo>
                  <a:pt x="1557" y="366"/>
                </a:lnTo>
                <a:lnTo>
                  <a:pt x="1557" y="366"/>
                </a:lnTo>
                <a:lnTo>
                  <a:pt x="1558" y="366"/>
                </a:lnTo>
                <a:lnTo>
                  <a:pt x="1559" y="367"/>
                </a:lnTo>
                <a:lnTo>
                  <a:pt x="1559" y="368"/>
                </a:lnTo>
                <a:lnTo>
                  <a:pt x="1559" y="368"/>
                </a:lnTo>
                <a:lnTo>
                  <a:pt x="1561" y="368"/>
                </a:lnTo>
                <a:lnTo>
                  <a:pt x="1561" y="368"/>
                </a:lnTo>
                <a:lnTo>
                  <a:pt x="1562" y="369"/>
                </a:lnTo>
                <a:lnTo>
                  <a:pt x="1562" y="369"/>
                </a:lnTo>
                <a:lnTo>
                  <a:pt x="1562" y="369"/>
                </a:lnTo>
                <a:lnTo>
                  <a:pt x="1564" y="369"/>
                </a:lnTo>
                <a:lnTo>
                  <a:pt x="1564" y="369"/>
                </a:lnTo>
                <a:lnTo>
                  <a:pt x="1564" y="370"/>
                </a:lnTo>
                <a:lnTo>
                  <a:pt x="1564" y="370"/>
                </a:lnTo>
                <a:lnTo>
                  <a:pt x="1564" y="371"/>
                </a:lnTo>
                <a:lnTo>
                  <a:pt x="1564" y="371"/>
                </a:lnTo>
                <a:lnTo>
                  <a:pt x="1565" y="371"/>
                </a:lnTo>
                <a:lnTo>
                  <a:pt x="1565" y="371"/>
                </a:lnTo>
                <a:lnTo>
                  <a:pt x="1565" y="371"/>
                </a:lnTo>
                <a:lnTo>
                  <a:pt x="1566" y="371"/>
                </a:lnTo>
                <a:lnTo>
                  <a:pt x="1566" y="371"/>
                </a:lnTo>
                <a:lnTo>
                  <a:pt x="1567" y="370"/>
                </a:lnTo>
                <a:lnTo>
                  <a:pt x="1567" y="369"/>
                </a:lnTo>
                <a:lnTo>
                  <a:pt x="1568" y="369"/>
                </a:lnTo>
                <a:lnTo>
                  <a:pt x="1569" y="369"/>
                </a:lnTo>
                <a:lnTo>
                  <a:pt x="1569" y="370"/>
                </a:lnTo>
                <a:lnTo>
                  <a:pt x="1569" y="370"/>
                </a:lnTo>
                <a:lnTo>
                  <a:pt x="1569" y="370"/>
                </a:lnTo>
                <a:lnTo>
                  <a:pt x="1569" y="370"/>
                </a:lnTo>
                <a:lnTo>
                  <a:pt x="1569" y="370"/>
                </a:lnTo>
                <a:lnTo>
                  <a:pt x="1570" y="370"/>
                </a:lnTo>
                <a:lnTo>
                  <a:pt x="1570" y="370"/>
                </a:lnTo>
                <a:lnTo>
                  <a:pt x="1571" y="369"/>
                </a:lnTo>
                <a:lnTo>
                  <a:pt x="1572" y="369"/>
                </a:lnTo>
                <a:lnTo>
                  <a:pt x="1573" y="370"/>
                </a:lnTo>
                <a:lnTo>
                  <a:pt x="1574" y="371"/>
                </a:lnTo>
                <a:lnTo>
                  <a:pt x="1574" y="373"/>
                </a:lnTo>
                <a:lnTo>
                  <a:pt x="1573" y="376"/>
                </a:lnTo>
                <a:lnTo>
                  <a:pt x="1573" y="377"/>
                </a:lnTo>
                <a:lnTo>
                  <a:pt x="1573" y="378"/>
                </a:lnTo>
                <a:lnTo>
                  <a:pt x="1573" y="378"/>
                </a:lnTo>
                <a:lnTo>
                  <a:pt x="1573" y="379"/>
                </a:lnTo>
                <a:lnTo>
                  <a:pt x="1573" y="380"/>
                </a:lnTo>
                <a:lnTo>
                  <a:pt x="1573" y="380"/>
                </a:lnTo>
                <a:lnTo>
                  <a:pt x="1574" y="381"/>
                </a:lnTo>
                <a:lnTo>
                  <a:pt x="1574" y="381"/>
                </a:lnTo>
                <a:lnTo>
                  <a:pt x="1574" y="380"/>
                </a:lnTo>
                <a:lnTo>
                  <a:pt x="1576" y="379"/>
                </a:lnTo>
                <a:lnTo>
                  <a:pt x="1576" y="378"/>
                </a:lnTo>
                <a:lnTo>
                  <a:pt x="1578" y="377"/>
                </a:lnTo>
                <a:lnTo>
                  <a:pt x="1578" y="376"/>
                </a:lnTo>
                <a:lnTo>
                  <a:pt x="1578" y="375"/>
                </a:lnTo>
                <a:lnTo>
                  <a:pt x="1578" y="375"/>
                </a:lnTo>
                <a:lnTo>
                  <a:pt x="1578" y="375"/>
                </a:lnTo>
                <a:lnTo>
                  <a:pt x="1579" y="374"/>
                </a:lnTo>
                <a:lnTo>
                  <a:pt x="1579" y="374"/>
                </a:lnTo>
                <a:lnTo>
                  <a:pt x="1579" y="374"/>
                </a:lnTo>
                <a:lnTo>
                  <a:pt x="1579" y="373"/>
                </a:lnTo>
                <a:lnTo>
                  <a:pt x="1579" y="372"/>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80" y="367"/>
                </a:lnTo>
                <a:lnTo>
                  <a:pt x="1581" y="366"/>
                </a:lnTo>
                <a:lnTo>
                  <a:pt x="1581" y="366"/>
                </a:lnTo>
                <a:lnTo>
                  <a:pt x="1582" y="364"/>
                </a:lnTo>
                <a:lnTo>
                  <a:pt x="1583" y="363"/>
                </a:lnTo>
                <a:lnTo>
                  <a:pt x="1583" y="363"/>
                </a:lnTo>
                <a:lnTo>
                  <a:pt x="1581" y="364"/>
                </a:lnTo>
                <a:lnTo>
                  <a:pt x="1581" y="364"/>
                </a:lnTo>
                <a:lnTo>
                  <a:pt x="1580" y="364"/>
                </a:lnTo>
                <a:lnTo>
                  <a:pt x="1580" y="364"/>
                </a:lnTo>
                <a:lnTo>
                  <a:pt x="1579" y="364"/>
                </a:lnTo>
                <a:lnTo>
                  <a:pt x="1580" y="363"/>
                </a:lnTo>
                <a:lnTo>
                  <a:pt x="1581" y="362"/>
                </a:lnTo>
                <a:lnTo>
                  <a:pt x="1583" y="362"/>
                </a:lnTo>
                <a:lnTo>
                  <a:pt x="1583" y="362"/>
                </a:lnTo>
                <a:lnTo>
                  <a:pt x="1582" y="362"/>
                </a:lnTo>
                <a:lnTo>
                  <a:pt x="1582" y="361"/>
                </a:lnTo>
                <a:lnTo>
                  <a:pt x="1583" y="359"/>
                </a:lnTo>
                <a:lnTo>
                  <a:pt x="1584" y="359"/>
                </a:lnTo>
                <a:lnTo>
                  <a:pt x="1583" y="360"/>
                </a:lnTo>
                <a:lnTo>
                  <a:pt x="1583" y="361"/>
                </a:lnTo>
                <a:lnTo>
                  <a:pt x="1583" y="362"/>
                </a:lnTo>
                <a:lnTo>
                  <a:pt x="1583" y="362"/>
                </a:lnTo>
                <a:lnTo>
                  <a:pt x="1584" y="362"/>
                </a:lnTo>
                <a:lnTo>
                  <a:pt x="1586" y="360"/>
                </a:lnTo>
                <a:lnTo>
                  <a:pt x="1586" y="359"/>
                </a:lnTo>
                <a:lnTo>
                  <a:pt x="1586" y="359"/>
                </a:lnTo>
                <a:lnTo>
                  <a:pt x="1586" y="358"/>
                </a:lnTo>
                <a:lnTo>
                  <a:pt x="1585" y="357"/>
                </a:lnTo>
                <a:lnTo>
                  <a:pt x="1584" y="358"/>
                </a:lnTo>
                <a:lnTo>
                  <a:pt x="1584" y="357"/>
                </a:lnTo>
                <a:lnTo>
                  <a:pt x="1584" y="357"/>
                </a:lnTo>
                <a:lnTo>
                  <a:pt x="1584" y="357"/>
                </a:lnTo>
                <a:lnTo>
                  <a:pt x="1584" y="356"/>
                </a:lnTo>
                <a:lnTo>
                  <a:pt x="1585" y="355"/>
                </a:lnTo>
                <a:lnTo>
                  <a:pt x="1585" y="355"/>
                </a:lnTo>
                <a:lnTo>
                  <a:pt x="1586" y="355"/>
                </a:lnTo>
                <a:lnTo>
                  <a:pt x="1586" y="355"/>
                </a:lnTo>
                <a:lnTo>
                  <a:pt x="1586" y="354"/>
                </a:lnTo>
                <a:lnTo>
                  <a:pt x="1586" y="354"/>
                </a:lnTo>
                <a:lnTo>
                  <a:pt x="1586" y="354"/>
                </a:lnTo>
                <a:lnTo>
                  <a:pt x="1586" y="353"/>
                </a:lnTo>
                <a:lnTo>
                  <a:pt x="1585" y="352"/>
                </a:lnTo>
                <a:lnTo>
                  <a:pt x="1585" y="351"/>
                </a:lnTo>
                <a:lnTo>
                  <a:pt x="1585" y="352"/>
                </a:lnTo>
                <a:lnTo>
                  <a:pt x="1586" y="352"/>
                </a:lnTo>
                <a:lnTo>
                  <a:pt x="1586" y="352"/>
                </a:lnTo>
                <a:lnTo>
                  <a:pt x="1586" y="351"/>
                </a:lnTo>
                <a:lnTo>
                  <a:pt x="1588" y="352"/>
                </a:lnTo>
                <a:lnTo>
                  <a:pt x="1588" y="352"/>
                </a:lnTo>
                <a:lnTo>
                  <a:pt x="1588" y="352"/>
                </a:lnTo>
                <a:lnTo>
                  <a:pt x="1588" y="352"/>
                </a:lnTo>
                <a:lnTo>
                  <a:pt x="1588" y="352"/>
                </a:lnTo>
                <a:lnTo>
                  <a:pt x="1588" y="352"/>
                </a:lnTo>
                <a:lnTo>
                  <a:pt x="1588" y="351"/>
                </a:lnTo>
                <a:lnTo>
                  <a:pt x="1588" y="350"/>
                </a:lnTo>
                <a:lnTo>
                  <a:pt x="1588" y="350"/>
                </a:lnTo>
                <a:lnTo>
                  <a:pt x="1588" y="349"/>
                </a:lnTo>
                <a:lnTo>
                  <a:pt x="1588" y="349"/>
                </a:lnTo>
                <a:lnTo>
                  <a:pt x="1588" y="348"/>
                </a:lnTo>
                <a:lnTo>
                  <a:pt x="1589" y="348"/>
                </a:lnTo>
                <a:lnTo>
                  <a:pt x="1589" y="347"/>
                </a:lnTo>
                <a:lnTo>
                  <a:pt x="1589" y="347"/>
                </a:lnTo>
                <a:lnTo>
                  <a:pt x="1589" y="347"/>
                </a:lnTo>
                <a:lnTo>
                  <a:pt x="1590" y="346"/>
                </a:lnTo>
                <a:lnTo>
                  <a:pt x="1591" y="345"/>
                </a:lnTo>
                <a:lnTo>
                  <a:pt x="1591" y="344"/>
                </a:lnTo>
                <a:lnTo>
                  <a:pt x="1591" y="344"/>
                </a:lnTo>
                <a:lnTo>
                  <a:pt x="1591" y="343"/>
                </a:lnTo>
                <a:lnTo>
                  <a:pt x="1591" y="342"/>
                </a:lnTo>
                <a:lnTo>
                  <a:pt x="1591" y="342"/>
                </a:lnTo>
                <a:lnTo>
                  <a:pt x="1590" y="342"/>
                </a:lnTo>
                <a:lnTo>
                  <a:pt x="1590" y="341"/>
                </a:lnTo>
                <a:lnTo>
                  <a:pt x="1590" y="340"/>
                </a:lnTo>
                <a:lnTo>
                  <a:pt x="1591" y="338"/>
                </a:lnTo>
                <a:lnTo>
                  <a:pt x="1591" y="338"/>
                </a:lnTo>
                <a:lnTo>
                  <a:pt x="1591" y="338"/>
                </a:lnTo>
                <a:lnTo>
                  <a:pt x="1591" y="337"/>
                </a:lnTo>
                <a:lnTo>
                  <a:pt x="1591" y="336"/>
                </a:lnTo>
                <a:lnTo>
                  <a:pt x="1591" y="335"/>
                </a:lnTo>
                <a:lnTo>
                  <a:pt x="1591" y="335"/>
                </a:lnTo>
                <a:lnTo>
                  <a:pt x="1591" y="335"/>
                </a:lnTo>
                <a:lnTo>
                  <a:pt x="1590" y="334"/>
                </a:lnTo>
                <a:lnTo>
                  <a:pt x="1591" y="333"/>
                </a:lnTo>
                <a:lnTo>
                  <a:pt x="1591" y="333"/>
                </a:lnTo>
                <a:lnTo>
                  <a:pt x="1590" y="332"/>
                </a:lnTo>
                <a:lnTo>
                  <a:pt x="1589" y="333"/>
                </a:lnTo>
                <a:lnTo>
                  <a:pt x="1589" y="332"/>
                </a:lnTo>
                <a:lnTo>
                  <a:pt x="1590" y="331"/>
                </a:lnTo>
                <a:lnTo>
                  <a:pt x="1591" y="331"/>
                </a:lnTo>
                <a:lnTo>
                  <a:pt x="1591" y="331"/>
                </a:lnTo>
                <a:lnTo>
                  <a:pt x="1591" y="330"/>
                </a:lnTo>
                <a:lnTo>
                  <a:pt x="1591" y="330"/>
                </a:lnTo>
                <a:lnTo>
                  <a:pt x="1591" y="330"/>
                </a:lnTo>
                <a:lnTo>
                  <a:pt x="1591" y="330"/>
                </a:lnTo>
                <a:lnTo>
                  <a:pt x="1591" y="329"/>
                </a:lnTo>
                <a:lnTo>
                  <a:pt x="1591" y="328"/>
                </a:lnTo>
                <a:lnTo>
                  <a:pt x="1591" y="329"/>
                </a:lnTo>
                <a:lnTo>
                  <a:pt x="1591" y="330"/>
                </a:lnTo>
                <a:lnTo>
                  <a:pt x="1592" y="330"/>
                </a:lnTo>
                <a:lnTo>
                  <a:pt x="1592" y="331"/>
                </a:lnTo>
                <a:lnTo>
                  <a:pt x="1592" y="332"/>
                </a:lnTo>
                <a:lnTo>
                  <a:pt x="1591" y="333"/>
                </a:lnTo>
                <a:lnTo>
                  <a:pt x="1593" y="340"/>
                </a:lnTo>
                <a:lnTo>
                  <a:pt x="1593" y="339"/>
                </a:lnTo>
                <a:lnTo>
                  <a:pt x="1593" y="335"/>
                </a:lnTo>
                <a:lnTo>
                  <a:pt x="1593" y="333"/>
                </a:lnTo>
                <a:lnTo>
                  <a:pt x="1592" y="333"/>
                </a:lnTo>
                <a:lnTo>
                  <a:pt x="1593" y="333"/>
                </a:lnTo>
                <a:lnTo>
                  <a:pt x="1592" y="331"/>
                </a:lnTo>
                <a:lnTo>
                  <a:pt x="1593" y="329"/>
                </a:lnTo>
                <a:lnTo>
                  <a:pt x="1592" y="328"/>
                </a:lnTo>
                <a:lnTo>
                  <a:pt x="1592" y="328"/>
                </a:lnTo>
                <a:lnTo>
                  <a:pt x="1591" y="328"/>
                </a:lnTo>
                <a:lnTo>
                  <a:pt x="1591" y="326"/>
                </a:lnTo>
                <a:lnTo>
                  <a:pt x="1592" y="323"/>
                </a:lnTo>
                <a:lnTo>
                  <a:pt x="1591" y="322"/>
                </a:lnTo>
                <a:lnTo>
                  <a:pt x="1591" y="321"/>
                </a:lnTo>
                <a:lnTo>
                  <a:pt x="1592" y="320"/>
                </a:lnTo>
                <a:lnTo>
                  <a:pt x="1592" y="318"/>
                </a:lnTo>
                <a:lnTo>
                  <a:pt x="1591" y="313"/>
                </a:lnTo>
                <a:lnTo>
                  <a:pt x="1590" y="313"/>
                </a:lnTo>
                <a:lnTo>
                  <a:pt x="1589" y="312"/>
                </a:lnTo>
                <a:lnTo>
                  <a:pt x="1589" y="312"/>
                </a:lnTo>
                <a:lnTo>
                  <a:pt x="1589" y="313"/>
                </a:lnTo>
                <a:lnTo>
                  <a:pt x="1590" y="314"/>
                </a:lnTo>
                <a:lnTo>
                  <a:pt x="1590" y="314"/>
                </a:lnTo>
                <a:lnTo>
                  <a:pt x="1590" y="315"/>
                </a:lnTo>
                <a:lnTo>
                  <a:pt x="1588" y="314"/>
                </a:lnTo>
                <a:lnTo>
                  <a:pt x="1586" y="314"/>
                </a:lnTo>
                <a:lnTo>
                  <a:pt x="1584" y="314"/>
                </a:lnTo>
                <a:lnTo>
                  <a:pt x="1583" y="315"/>
                </a:lnTo>
                <a:lnTo>
                  <a:pt x="1583" y="315"/>
                </a:lnTo>
                <a:lnTo>
                  <a:pt x="1582" y="314"/>
                </a:lnTo>
                <a:lnTo>
                  <a:pt x="1581" y="314"/>
                </a:lnTo>
                <a:lnTo>
                  <a:pt x="1581" y="313"/>
                </a:lnTo>
                <a:lnTo>
                  <a:pt x="1581" y="313"/>
                </a:lnTo>
                <a:lnTo>
                  <a:pt x="1581" y="312"/>
                </a:lnTo>
                <a:lnTo>
                  <a:pt x="1581" y="312"/>
                </a:lnTo>
                <a:lnTo>
                  <a:pt x="1580" y="311"/>
                </a:lnTo>
                <a:lnTo>
                  <a:pt x="1580" y="311"/>
                </a:lnTo>
                <a:lnTo>
                  <a:pt x="1580" y="311"/>
                </a:lnTo>
                <a:lnTo>
                  <a:pt x="1581" y="310"/>
                </a:lnTo>
                <a:lnTo>
                  <a:pt x="1581" y="309"/>
                </a:lnTo>
                <a:lnTo>
                  <a:pt x="1581" y="309"/>
                </a:lnTo>
                <a:lnTo>
                  <a:pt x="1581" y="307"/>
                </a:lnTo>
                <a:lnTo>
                  <a:pt x="1581" y="306"/>
                </a:lnTo>
                <a:lnTo>
                  <a:pt x="1581" y="306"/>
                </a:lnTo>
                <a:lnTo>
                  <a:pt x="1582" y="306"/>
                </a:lnTo>
                <a:lnTo>
                  <a:pt x="1582" y="305"/>
                </a:lnTo>
                <a:lnTo>
                  <a:pt x="1582" y="305"/>
                </a:lnTo>
                <a:lnTo>
                  <a:pt x="1582" y="304"/>
                </a:lnTo>
                <a:lnTo>
                  <a:pt x="1583" y="304"/>
                </a:lnTo>
                <a:lnTo>
                  <a:pt x="1583" y="303"/>
                </a:lnTo>
                <a:lnTo>
                  <a:pt x="1583" y="304"/>
                </a:lnTo>
                <a:lnTo>
                  <a:pt x="1583" y="305"/>
                </a:lnTo>
                <a:lnTo>
                  <a:pt x="1583" y="305"/>
                </a:lnTo>
                <a:lnTo>
                  <a:pt x="1584" y="305"/>
                </a:lnTo>
                <a:lnTo>
                  <a:pt x="1584" y="304"/>
                </a:lnTo>
                <a:lnTo>
                  <a:pt x="1584" y="304"/>
                </a:lnTo>
                <a:lnTo>
                  <a:pt x="1585" y="303"/>
                </a:lnTo>
                <a:lnTo>
                  <a:pt x="1586" y="302"/>
                </a:lnTo>
                <a:lnTo>
                  <a:pt x="1586" y="302"/>
                </a:lnTo>
                <a:lnTo>
                  <a:pt x="1586" y="301"/>
                </a:lnTo>
                <a:lnTo>
                  <a:pt x="1586" y="301"/>
                </a:lnTo>
                <a:lnTo>
                  <a:pt x="1586" y="301"/>
                </a:lnTo>
                <a:lnTo>
                  <a:pt x="1586" y="300"/>
                </a:lnTo>
                <a:lnTo>
                  <a:pt x="1586" y="299"/>
                </a:lnTo>
                <a:lnTo>
                  <a:pt x="1586" y="297"/>
                </a:lnTo>
                <a:lnTo>
                  <a:pt x="1587" y="293"/>
                </a:lnTo>
                <a:lnTo>
                  <a:pt x="1587" y="292"/>
                </a:lnTo>
                <a:lnTo>
                  <a:pt x="1587" y="291"/>
                </a:lnTo>
                <a:lnTo>
                  <a:pt x="1586" y="289"/>
                </a:lnTo>
                <a:lnTo>
                  <a:pt x="1585" y="287"/>
                </a:lnTo>
                <a:lnTo>
                  <a:pt x="1585" y="285"/>
                </a:lnTo>
                <a:lnTo>
                  <a:pt x="1585" y="284"/>
                </a:lnTo>
                <a:lnTo>
                  <a:pt x="1584" y="283"/>
                </a:lnTo>
                <a:lnTo>
                  <a:pt x="1583" y="283"/>
                </a:lnTo>
                <a:lnTo>
                  <a:pt x="1583" y="282"/>
                </a:lnTo>
                <a:lnTo>
                  <a:pt x="1583" y="282"/>
                </a:lnTo>
                <a:lnTo>
                  <a:pt x="1582" y="281"/>
                </a:lnTo>
                <a:lnTo>
                  <a:pt x="1582" y="281"/>
                </a:lnTo>
                <a:lnTo>
                  <a:pt x="1581" y="280"/>
                </a:lnTo>
                <a:lnTo>
                  <a:pt x="1581" y="280"/>
                </a:lnTo>
                <a:lnTo>
                  <a:pt x="1582" y="280"/>
                </a:lnTo>
                <a:lnTo>
                  <a:pt x="1582" y="279"/>
                </a:lnTo>
                <a:lnTo>
                  <a:pt x="1583" y="278"/>
                </a:lnTo>
                <a:lnTo>
                  <a:pt x="1583" y="280"/>
                </a:lnTo>
                <a:lnTo>
                  <a:pt x="1583" y="280"/>
                </a:lnTo>
                <a:lnTo>
                  <a:pt x="1583" y="280"/>
                </a:lnTo>
                <a:lnTo>
                  <a:pt x="1583" y="282"/>
                </a:lnTo>
                <a:lnTo>
                  <a:pt x="1585" y="282"/>
                </a:lnTo>
                <a:lnTo>
                  <a:pt x="1585" y="282"/>
                </a:lnTo>
                <a:lnTo>
                  <a:pt x="1586" y="283"/>
                </a:lnTo>
                <a:lnTo>
                  <a:pt x="1586" y="284"/>
                </a:lnTo>
                <a:lnTo>
                  <a:pt x="1586" y="286"/>
                </a:lnTo>
                <a:lnTo>
                  <a:pt x="1588" y="289"/>
                </a:lnTo>
                <a:lnTo>
                  <a:pt x="1588" y="289"/>
                </a:lnTo>
                <a:lnTo>
                  <a:pt x="1588" y="292"/>
                </a:lnTo>
                <a:lnTo>
                  <a:pt x="1588" y="293"/>
                </a:lnTo>
                <a:lnTo>
                  <a:pt x="1587" y="295"/>
                </a:lnTo>
                <a:lnTo>
                  <a:pt x="1587" y="296"/>
                </a:lnTo>
                <a:lnTo>
                  <a:pt x="1587" y="297"/>
                </a:lnTo>
                <a:lnTo>
                  <a:pt x="1586" y="300"/>
                </a:lnTo>
                <a:lnTo>
                  <a:pt x="1586" y="301"/>
                </a:lnTo>
                <a:lnTo>
                  <a:pt x="1586" y="301"/>
                </a:lnTo>
                <a:lnTo>
                  <a:pt x="1586" y="302"/>
                </a:lnTo>
                <a:lnTo>
                  <a:pt x="1587" y="301"/>
                </a:lnTo>
                <a:lnTo>
                  <a:pt x="1588" y="299"/>
                </a:lnTo>
                <a:lnTo>
                  <a:pt x="1588" y="298"/>
                </a:lnTo>
                <a:lnTo>
                  <a:pt x="1588" y="297"/>
                </a:lnTo>
                <a:lnTo>
                  <a:pt x="1590" y="297"/>
                </a:lnTo>
                <a:lnTo>
                  <a:pt x="1591" y="297"/>
                </a:lnTo>
                <a:lnTo>
                  <a:pt x="1592" y="297"/>
                </a:lnTo>
                <a:lnTo>
                  <a:pt x="1591" y="297"/>
                </a:lnTo>
                <a:lnTo>
                  <a:pt x="1591" y="296"/>
                </a:lnTo>
                <a:lnTo>
                  <a:pt x="1591" y="295"/>
                </a:lnTo>
                <a:lnTo>
                  <a:pt x="1591" y="295"/>
                </a:lnTo>
                <a:lnTo>
                  <a:pt x="1591" y="294"/>
                </a:lnTo>
                <a:lnTo>
                  <a:pt x="1591" y="294"/>
                </a:lnTo>
                <a:lnTo>
                  <a:pt x="1592" y="294"/>
                </a:lnTo>
                <a:lnTo>
                  <a:pt x="1592" y="294"/>
                </a:lnTo>
                <a:lnTo>
                  <a:pt x="1592" y="293"/>
                </a:lnTo>
                <a:lnTo>
                  <a:pt x="1593" y="291"/>
                </a:lnTo>
                <a:lnTo>
                  <a:pt x="1593" y="291"/>
                </a:lnTo>
                <a:lnTo>
                  <a:pt x="1593" y="291"/>
                </a:lnTo>
                <a:lnTo>
                  <a:pt x="1594" y="290"/>
                </a:lnTo>
                <a:lnTo>
                  <a:pt x="1594" y="290"/>
                </a:lnTo>
                <a:lnTo>
                  <a:pt x="1595" y="289"/>
                </a:lnTo>
                <a:lnTo>
                  <a:pt x="1595" y="289"/>
                </a:lnTo>
                <a:lnTo>
                  <a:pt x="1595" y="289"/>
                </a:lnTo>
                <a:lnTo>
                  <a:pt x="1594" y="289"/>
                </a:lnTo>
                <a:lnTo>
                  <a:pt x="1595" y="288"/>
                </a:lnTo>
                <a:lnTo>
                  <a:pt x="1595" y="288"/>
                </a:lnTo>
                <a:lnTo>
                  <a:pt x="1595" y="287"/>
                </a:lnTo>
                <a:lnTo>
                  <a:pt x="1595" y="287"/>
                </a:lnTo>
                <a:lnTo>
                  <a:pt x="1595" y="287"/>
                </a:lnTo>
                <a:lnTo>
                  <a:pt x="1595" y="287"/>
                </a:lnTo>
                <a:lnTo>
                  <a:pt x="1596" y="287"/>
                </a:lnTo>
                <a:lnTo>
                  <a:pt x="1597" y="287"/>
                </a:lnTo>
                <a:lnTo>
                  <a:pt x="1598" y="287"/>
                </a:lnTo>
                <a:lnTo>
                  <a:pt x="1598" y="286"/>
                </a:lnTo>
                <a:lnTo>
                  <a:pt x="1598" y="286"/>
                </a:lnTo>
                <a:lnTo>
                  <a:pt x="1598" y="285"/>
                </a:lnTo>
                <a:lnTo>
                  <a:pt x="1599" y="285"/>
                </a:lnTo>
                <a:lnTo>
                  <a:pt x="1600" y="285"/>
                </a:lnTo>
                <a:lnTo>
                  <a:pt x="1600" y="284"/>
                </a:lnTo>
                <a:lnTo>
                  <a:pt x="1600" y="284"/>
                </a:lnTo>
                <a:lnTo>
                  <a:pt x="1602" y="282"/>
                </a:lnTo>
                <a:lnTo>
                  <a:pt x="1602" y="282"/>
                </a:lnTo>
                <a:lnTo>
                  <a:pt x="1602" y="282"/>
                </a:lnTo>
                <a:lnTo>
                  <a:pt x="1603" y="282"/>
                </a:lnTo>
                <a:lnTo>
                  <a:pt x="1603" y="281"/>
                </a:lnTo>
                <a:lnTo>
                  <a:pt x="1604" y="281"/>
                </a:lnTo>
                <a:lnTo>
                  <a:pt x="1604" y="281"/>
                </a:lnTo>
                <a:lnTo>
                  <a:pt x="1604" y="280"/>
                </a:lnTo>
                <a:lnTo>
                  <a:pt x="1605" y="280"/>
                </a:lnTo>
                <a:lnTo>
                  <a:pt x="1605" y="280"/>
                </a:lnTo>
                <a:lnTo>
                  <a:pt x="1605" y="280"/>
                </a:lnTo>
                <a:lnTo>
                  <a:pt x="1605" y="280"/>
                </a:lnTo>
                <a:lnTo>
                  <a:pt x="1605" y="280"/>
                </a:lnTo>
                <a:lnTo>
                  <a:pt x="1606" y="280"/>
                </a:lnTo>
                <a:lnTo>
                  <a:pt x="1606" y="280"/>
                </a:lnTo>
                <a:lnTo>
                  <a:pt x="1606" y="280"/>
                </a:lnTo>
                <a:lnTo>
                  <a:pt x="1606" y="279"/>
                </a:lnTo>
                <a:lnTo>
                  <a:pt x="1606" y="279"/>
                </a:lnTo>
                <a:lnTo>
                  <a:pt x="1606" y="279"/>
                </a:lnTo>
                <a:lnTo>
                  <a:pt x="1606" y="279"/>
                </a:lnTo>
                <a:lnTo>
                  <a:pt x="1606" y="279"/>
                </a:lnTo>
                <a:lnTo>
                  <a:pt x="1607" y="279"/>
                </a:lnTo>
                <a:lnTo>
                  <a:pt x="1607" y="278"/>
                </a:lnTo>
                <a:lnTo>
                  <a:pt x="1607" y="277"/>
                </a:lnTo>
                <a:lnTo>
                  <a:pt x="1608" y="278"/>
                </a:lnTo>
                <a:lnTo>
                  <a:pt x="1608" y="278"/>
                </a:lnTo>
                <a:lnTo>
                  <a:pt x="1608" y="278"/>
                </a:lnTo>
                <a:lnTo>
                  <a:pt x="1609" y="278"/>
                </a:lnTo>
                <a:lnTo>
                  <a:pt x="1610" y="277"/>
                </a:lnTo>
                <a:lnTo>
                  <a:pt x="1610" y="277"/>
                </a:lnTo>
                <a:lnTo>
                  <a:pt x="1610" y="277"/>
                </a:lnTo>
                <a:lnTo>
                  <a:pt x="1610" y="277"/>
                </a:lnTo>
                <a:lnTo>
                  <a:pt x="1610" y="277"/>
                </a:lnTo>
                <a:lnTo>
                  <a:pt x="1610" y="276"/>
                </a:lnTo>
                <a:lnTo>
                  <a:pt x="1611" y="275"/>
                </a:lnTo>
                <a:lnTo>
                  <a:pt x="1611" y="275"/>
                </a:lnTo>
                <a:lnTo>
                  <a:pt x="1612" y="275"/>
                </a:lnTo>
                <a:lnTo>
                  <a:pt x="1612" y="275"/>
                </a:lnTo>
                <a:lnTo>
                  <a:pt x="1612" y="275"/>
                </a:lnTo>
                <a:lnTo>
                  <a:pt x="1613" y="273"/>
                </a:lnTo>
                <a:lnTo>
                  <a:pt x="1614" y="272"/>
                </a:lnTo>
                <a:lnTo>
                  <a:pt x="1614" y="272"/>
                </a:lnTo>
                <a:lnTo>
                  <a:pt x="1614" y="271"/>
                </a:lnTo>
                <a:lnTo>
                  <a:pt x="1615" y="271"/>
                </a:lnTo>
                <a:lnTo>
                  <a:pt x="1615" y="271"/>
                </a:lnTo>
                <a:lnTo>
                  <a:pt x="1615" y="272"/>
                </a:lnTo>
                <a:lnTo>
                  <a:pt x="1615" y="273"/>
                </a:lnTo>
                <a:lnTo>
                  <a:pt x="1615" y="273"/>
                </a:lnTo>
                <a:lnTo>
                  <a:pt x="1617" y="272"/>
                </a:lnTo>
                <a:lnTo>
                  <a:pt x="1617" y="272"/>
                </a:lnTo>
                <a:lnTo>
                  <a:pt x="1618" y="272"/>
                </a:lnTo>
                <a:lnTo>
                  <a:pt x="1618" y="272"/>
                </a:lnTo>
                <a:lnTo>
                  <a:pt x="1619" y="271"/>
                </a:lnTo>
                <a:lnTo>
                  <a:pt x="1619" y="271"/>
                </a:lnTo>
                <a:lnTo>
                  <a:pt x="1620" y="271"/>
                </a:lnTo>
                <a:lnTo>
                  <a:pt x="1620" y="271"/>
                </a:lnTo>
                <a:lnTo>
                  <a:pt x="1621" y="271"/>
                </a:lnTo>
                <a:lnTo>
                  <a:pt x="1621" y="271"/>
                </a:lnTo>
                <a:lnTo>
                  <a:pt x="1622" y="271"/>
                </a:lnTo>
                <a:lnTo>
                  <a:pt x="1622" y="271"/>
                </a:lnTo>
                <a:lnTo>
                  <a:pt x="1622" y="270"/>
                </a:lnTo>
                <a:lnTo>
                  <a:pt x="1622" y="270"/>
                </a:lnTo>
                <a:lnTo>
                  <a:pt x="1624" y="270"/>
                </a:lnTo>
                <a:lnTo>
                  <a:pt x="1624" y="270"/>
                </a:lnTo>
                <a:lnTo>
                  <a:pt x="1626" y="270"/>
                </a:lnTo>
                <a:lnTo>
                  <a:pt x="1626" y="270"/>
                </a:lnTo>
                <a:lnTo>
                  <a:pt x="1627" y="269"/>
                </a:lnTo>
                <a:lnTo>
                  <a:pt x="1627" y="270"/>
                </a:lnTo>
                <a:lnTo>
                  <a:pt x="1627" y="270"/>
                </a:lnTo>
                <a:lnTo>
                  <a:pt x="1627" y="270"/>
                </a:lnTo>
                <a:lnTo>
                  <a:pt x="1627" y="270"/>
                </a:lnTo>
                <a:lnTo>
                  <a:pt x="1627" y="269"/>
                </a:lnTo>
                <a:lnTo>
                  <a:pt x="1628" y="268"/>
                </a:lnTo>
                <a:lnTo>
                  <a:pt x="1629" y="268"/>
                </a:lnTo>
                <a:lnTo>
                  <a:pt x="1629" y="268"/>
                </a:lnTo>
                <a:lnTo>
                  <a:pt x="1630" y="268"/>
                </a:lnTo>
                <a:lnTo>
                  <a:pt x="1631" y="268"/>
                </a:lnTo>
                <a:lnTo>
                  <a:pt x="1631" y="267"/>
                </a:lnTo>
                <a:lnTo>
                  <a:pt x="1631" y="267"/>
                </a:lnTo>
                <a:lnTo>
                  <a:pt x="1631" y="267"/>
                </a:lnTo>
                <a:lnTo>
                  <a:pt x="1631" y="266"/>
                </a:lnTo>
                <a:lnTo>
                  <a:pt x="1631" y="265"/>
                </a:lnTo>
                <a:lnTo>
                  <a:pt x="1630" y="265"/>
                </a:lnTo>
                <a:lnTo>
                  <a:pt x="1629" y="265"/>
                </a:lnTo>
                <a:lnTo>
                  <a:pt x="1630" y="265"/>
                </a:lnTo>
                <a:lnTo>
                  <a:pt x="1631" y="265"/>
                </a:lnTo>
                <a:lnTo>
                  <a:pt x="1631" y="265"/>
                </a:lnTo>
                <a:lnTo>
                  <a:pt x="1631" y="265"/>
                </a:lnTo>
                <a:lnTo>
                  <a:pt x="1631" y="265"/>
                </a:lnTo>
                <a:lnTo>
                  <a:pt x="1631" y="266"/>
                </a:lnTo>
                <a:lnTo>
                  <a:pt x="1631" y="266"/>
                </a:lnTo>
                <a:lnTo>
                  <a:pt x="1631" y="266"/>
                </a:lnTo>
                <a:lnTo>
                  <a:pt x="1631" y="267"/>
                </a:lnTo>
                <a:lnTo>
                  <a:pt x="1632" y="267"/>
                </a:lnTo>
                <a:lnTo>
                  <a:pt x="1632" y="267"/>
                </a:lnTo>
                <a:lnTo>
                  <a:pt x="1634" y="267"/>
                </a:lnTo>
                <a:lnTo>
                  <a:pt x="1635" y="265"/>
                </a:lnTo>
                <a:lnTo>
                  <a:pt x="1636" y="265"/>
                </a:lnTo>
                <a:lnTo>
                  <a:pt x="1636" y="265"/>
                </a:lnTo>
                <a:lnTo>
                  <a:pt x="1636" y="265"/>
                </a:lnTo>
                <a:lnTo>
                  <a:pt x="1638" y="265"/>
                </a:lnTo>
                <a:lnTo>
                  <a:pt x="1639" y="265"/>
                </a:lnTo>
                <a:lnTo>
                  <a:pt x="1639" y="264"/>
                </a:lnTo>
                <a:lnTo>
                  <a:pt x="1639" y="263"/>
                </a:lnTo>
                <a:lnTo>
                  <a:pt x="1639" y="263"/>
                </a:lnTo>
                <a:lnTo>
                  <a:pt x="1641" y="263"/>
                </a:lnTo>
                <a:lnTo>
                  <a:pt x="1642" y="262"/>
                </a:lnTo>
                <a:lnTo>
                  <a:pt x="1643" y="262"/>
                </a:lnTo>
                <a:lnTo>
                  <a:pt x="1645" y="261"/>
                </a:lnTo>
                <a:lnTo>
                  <a:pt x="1645" y="261"/>
                </a:lnTo>
                <a:lnTo>
                  <a:pt x="1646" y="261"/>
                </a:lnTo>
                <a:lnTo>
                  <a:pt x="1646" y="262"/>
                </a:lnTo>
                <a:lnTo>
                  <a:pt x="1646" y="262"/>
                </a:lnTo>
                <a:lnTo>
                  <a:pt x="1646" y="262"/>
                </a:lnTo>
                <a:lnTo>
                  <a:pt x="1646" y="263"/>
                </a:lnTo>
                <a:lnTo>
                  <a:pt x="1646" y="262"/>
                </a:lnTo>
                <a:lnTo>
                  <a:pt x="1649" y="261"/>
                </a:lnTo>
                <a:lnTo>
                  <a:pt x="1654" y="258"/>
                </a:lnTo>
                <a:lnTo>
                  <a:pt x="1655" y="257"/>
                </a:lnTo>
                <a:lnTo>
                  <a:pt x="1655" y="257"/>
                </a:lnTo>
                <a:lnTo>
                  <a:pt x="1656" y="258"/>
                </a:lnTo>
                <a:lnTo>
                  <a:pt x="1657" y="258"/>
                </a:lnTo>
                <a:lnTo>
                  <a:pt x="1657" y="257"/>
                </a:lnTo>
                <a:lnTo>
                  <a:pt x="1657" y="257"/>
                </a:lnTo>
                <a:lnTo>
                  <a:pt x="1657" y="256"/>
                </a:lnTo>
                <a:lnTo>
                  <a:pt x="1657" y="256"/>
                </a:lnTo>
                <a:lnTo>
                  <a:pt x="1658" y="253"/>
                </a:lnTo>
                <a:lnTo>
                  <a:pt x="1658" y="252"/>
                </a:lnTo>
                <a:lnTo>
                  <a:pt x="1657" y="250"/>
                </a:lnTo>
                <a:lnTo>
                  <a:pt x="1657" y="249"/>
                </a:lnTo>
                <a:lnTo>
                  <a:pt x="1656" y="249"/>
                </a:lnTo>
                <a:lnTo>
                  <a:pt x="1656" y="248"/>
                </a:lnTo>
                <a:lnTo>
                  <a:pt x="1656" y="248"/>
                </a:lnTo>
                <a:lnTo>
                  <a:pt x="1657" y="247"/>
                </a:lnTo>
                <a:lnTo>
                  <a:pt x="1657" y="246"/>
                </a:lnTo>
                <a:lnTo>
                  <a:pt x="1656" y="246"/>
                </a:lnTo>
                <a:lnTo>
                  <a:pt x="1655" y="245"/>
                </a:lnTo>
                <a:lnTo>
                  <a:pt x="1655" y="245"/>
                </a:lnTo>
                <a:lnTo>
                  <a:pt x="1655" y="244"/>
                </a:lnTo>
                <a:lnTo>
                  <a:pt x="1655" y="244"/>
                </a:lnTo>
                <a:lnTo>
                  <a:pt x="1655" y="244"/>
                </a:lnTo>
                <a:lnTo>
                  <a:pt x="1656" y="244"/>
                </a:lnTo>
                <a:lnTo>
                  <a:pt x="1656" y="244"/>
                </a:lnTo>
                <a:lnTo>
                  <a:pt x="1657" y="244"/>
                </a:lnTo>
                <a:lnTo>
                  <a:pt x="1657" y="244"/>
                </a:lnTo>
                <a:lnTo>
                  <a:pt x="1657" y="244"/>
                </a:lnTo>
                <a:lnTo>
                  <a:pt x="1657" y="244"/>
                </a:lnTo>
                <a:lnTo>
                  <a:pt x="1657" y="243"/>
                </a:lnTo>
                <a:lnTo>
                  <a:pt x="1657" y="242"/>
                </a:lnTo>
                <a:lnTo>
                  <a:pt x="1657" y="242"/>
                </a:lnTo>
                <a:lnTo>
                  <a:pt x="1656" y="242"/>
                </a:lnTo>
                <a:lnTo>
                  <a:pt x="1656" y="242"/>
                </a:lnTo>
                <a:lnTo>
                  <a:pt x="1655" y="241"/>
                </a:lnTo>
                <a:lnTo>
                  <a:pt x="1655" y="240"/>
                </a:lnTo>
                <a:lnTo>
                  <a:pt x="1655" y="239"/>
                </a:lnTo>
                <a:lnTo>
                  <a:pt x="1655" y="239"/>
                </a:lnTo>
                <a:lnTo>
                  <a:pt x="1655" y="239"/>
                </a:lnTo>
                <a:lnTo>
                  <a:pt x="1656" y="240"/>
                </a:lnTo>
                <a:lnTo>
                  <a:pt x="1656" y="240"/>
                </a:lnTo>
                <a:lnTo>
                  <a:pt x="1657" y="241"/>
                </a:lnTo>
                <a:lnTo>
                  <a:pt x="1657" y="241"/>
                </a:lnTo>
                <a:lnTo>
                  <a:pt x="1658" y="241"/>
                </a:lnTo>
                <a:lnTo>
                  <a:pt x="1658" y="242"/>
                </a:lnTo>
                <a:lnTo>
                  <a:pt x="1659" y="242"/>
                </a:lnTo>
                <a:lnTo>
                  <a:pt x="1659" y="241"/>
                </a:lnTo>
                <a:lnTo>
                  <a:pt x="1658" y="241"/>
                </a:lnTo>
                <a:lnTo>
                  <a:pt x="1658" y="241"/>
                </a:lnTo>
                <a:lnTo>
                  <a:pt x="1659" y="241"/>
                </a:lnTo>
                <a:lnTo>
                  <a:pt x="1659" y="241"/>
                </a:lnTo>
                <a:lnTo>
                  <a:pt x="1659" y="241"/>
                </a:lnTo>
                <a:lnTo>
                  <a:pt x="1659" y="242"/>
                </a:lnTo>
                <a:lnTo>
                  <a:pt x="1659" y="243"/>
                </a:lnTo>
                <a:lnTo>
                  <a:pt x="1659" y="244"/>
                </a:lnTo>
                <a:lnTo>
                  <a:pt x="1659" y="244"/>
                </a:lnTo>
                <a:lnTo>
                  <a:pt x="1660" y="244"/>
                </a:lnTo>
                <a:lnTo>
                  <a:pt x="1660" y="244"/>
                </a:lnTo>
                <a:lnTo>
                  <a:pt x="1660" y="244"/>
                </a:lnTo>
                <a:lnTo>
                  <a:pt x="1661" y="243"/>
                </a:lnTo>
                <a:lnTo>
                  <a:pt x="1661" y="243"/>
                </a:lnTo>
                <a:lnTo>
                  <a:pt x="1661" y="243"/>
                </a:lnTo>
                <a:lnTo>
                  <a:pt x="1661" y="242"/>
                </a:lnTo>
                <a:lnTo>
                  <a:pt x="1661" y="242"/>
                </a:lnTo>
                <a:lnTo>
                  <a:pt x="1661" y="242"/>
                </a:lnTo>
                <a:lnTo>
                  <a:pt x="1661" y="241"/>
                </a:lnTo>
                <a:lnTo>
                  <a:pt x="1661" y="241"/>
                </a:lnTo>
                <a:lnTo>
                  <a:pt x="1661" y="241"/>
                </a:lnTo>
                <a:lnTo>
                  <a:pt x="1662" y="241"/>
                </a:lnTo>
                <a:lnTo>
                  <a:pt x="1663" y="241"/>
                </a:lnTo>
                <a:lnTo>
                  <a:pt x="1663" y="241"/>
                </a:lnTo>
                <a:lnTo>
                  <a:pt x="1663" y="241"/>
                </a:lnTo>
                <a:lnTo>
                  <a:pt x="1663" y="239"/>
                </a:lnTo>
                <a:lnTo>
                  <a:pt x="1663" y="238"/>
                </a:lnTo>
                <a:lnTo>
                  <a:pt x="1664" y="237"/>
                </a:lnTo>
                <a:lnTo>
                  <a:pt x="1663" y="239"/>
                </a:lnTo>
                <a:lnTo>
                  <a:pt x="1663" y="242"/>
                </a:lnTo>
                <a:lnTo>
                  <a:pt x="1663" y="244"/>
                </a:lnTo>
                <a:lnTo>
                  <a:pt x="1663" y="245"/>
                </a:lnTo>
                <a:lnTo>
                  <a:pt x="1663" y="246"/>
                </a:lnTo>
                <a:lnTo>
                  <a:pt x="1663" y="248"/>
                </a:lnTo>
                <a:lnTo>
                  <a:pt x="1664" y="249"/>
                </a:lnTo>
                <a:lnTo>
                  <a:pt x="1664" y="249"/>
                </a:lnTo>
                <a:lnTo>
                  <a:pt x="1664" y="250"/>
                </a:lnTo>
                <a:lnTo>
                  <a:pt x="1665" y="250"/>
                </a:lnTo>
                <a:lnTo>
                  <a:pt x="1665" y="251"/>
                </a:lnTo>
                <a:lnTo>
                  <a:pt x="1667" y="248"/>
                </a:lnTo>
                <a:lnTo>
                  <a:pt x="1667" y="248"/>
                </a:lnTo>
                <a:lnTo>
                  <a:pt x="1667" y="248"/>
                </a:lnTo>
                <a:lnTo>
                  <a:pt x="1667" y="247"/>
                </a:lnTo>
                <a:lnTo>
                  <a:pt x="1667" y="247"/>
                </a:lnTo>
                <a:lnTo>
                  <a:pt x="1668" y="247"/>
                </a:lnTo>
                <a:lnTo>
                  <a:pt x="1667" y="246"/>
                </a:lnTo>
                <a:lnTo>
                  <a:pt x="1668" y="246"/>
                </a:lnTo>
                <a:lnTo>
                  <a:pt x="1669" y="247"/>
                </a:lnTo>
                <a:lnTo>
                  <a:pt x="1669" y="248"/>
                </a:lnTo>
                <a:lnTo>
                  <a:pt x="1668" y="248"/>
                </a:lnTo>
                <a:lnTo>
                  <a:pt x="1669" y="248"/>
                </a:lnTo>
                <a:lnTo>
                  <a:pt x="1670" y="248"/>
                </a:lnTo>
                <a:lnTo>
                  <a:pt x="1671" y="246"/>
                </a:lnTo>
                <a:lnTo>
                  <a:pt x="1671" y="246"/>
                </a:lnTo>
                <a:lnTo>
                  <a:pt x="1671" y="247"/>
                </a:lnTo>
                <a:lnTo>
                  <a:pt x="1671" y="246"/>
                </a:lnTo>
                <a:lnTo>
                  <a:pt x="1672" y="246"/>
                </a:lnTo>
                <a:lnTo>
                  <a:pt x="1672" y="246"/>
                </a:lnTo>
                <a:lnTo>
                  <a:pt x="1672" y="244"/>
                </a:lnTo>
                <a:lnTo>
                  <a:pt x="1672" y="244"/>
                </a:lnTo>
                <a:lnTo>
                  <a:pt x="1672" y="243"/>
                </a:lnTo>
                <a:lnTo>
                  <a:pt x="1672" y="242"/>
                </a:lnTo>
                <a:lnTo>
                  <a:pt x="1672" y="242"/>
                </a:lnTo>
                <a:lnTo>
                  <a:pt x="1673" y="242"/>
                </a:lnTo>
                <a:lnTo>
                  <a:pt x="1673" y="243"/>
                </a:lnTo>
                <a:lnTo>
                  <a:pt x="1674" y="244"/>
                </a:lnTo>
                <a:lnTo>
                  <a:pt x="1674" y="244"/>
                </a:lnTo>
                <a:lnTo>
                  <a:pt x="1674" y="244"/>
                </a:lnTo>
                <a:lnTo>
                  <a:pt x="1674" y="243"/>
                </a:lnTo>
                <a:lnTo>
                  <a:pt x="1674" y="242"/>
                </a:lnTo>
                <a:lnTo>
                  <a:pt x="1674" y="242"/>
                </a:lnTo>
                <a:lnTo>
                  <a:pt x="1675" y="241"/>
                </a:lnTo>
                <a:lnTo>
                  <a:pt x="1675" y="241"/>
                </a:lnTo>
                <a:lnTo>
                  <a:pt x="1675" y="241"/>
                </a:lnTo>
                <a:lnTo>
                  <a:pt x="1675" y="241"/>
                </a:lnTo>
                <a:lnTo>
                  <a:pt x="1675" y="240"/>
                </a:lnTo>
                <a:lnTo>
                  <a:pt x="1675" y="240"/>
                </a:lnTo>
                <a:lnTo>
                  <a:pt x="1676" y="241"/>
                </a:lnTo>
                <a:lnTo>
                  <a:pt x="1676" y="240"/>
                </a:lnTo>
                <a:lnTo>
                  <a:pt x="1676" y="239"/>
                </a:lnTo>
                <a:lnTo>
                  <a:pt x="1676" y="239"/>
                </a:lnTo>
                <a:lnTo>
                  <a:pt x="1677" y="239"/>
                </a:lnTo>
                <a:lnTo>
                  <a:pt x="1677" y="238"/>
                </a:lnTo>
                <a:lnTo>
                  <a:pt x="1677" y="238"/>
                </a:lnTo>
                <a:lnTo>
                  <a:pt x="1676" y="236"/>
                </a:lnTo>
                <a:lnTo>
                  <a:pt x="1677" y="236"/>
                </a:lnTo>
                <a:lnTo>
                  <a:pt x="1677" y="236"/>
                </a:lnTo>
                <a:lnTo>
                  <a:pt x="1678" y="236"/>
                </a:lnTo>
                <a:lnTo>
                  <a:pt x="1679" y="236"/>
                </a:lnTo>
                <a:lnTo>
                  <a:pt x="1679" y="236"/>
                </a:lnTo>
                <a:lnTo>
                  <a:pt x="1679" y="236"/>
                </a:lnTo>
                <a:lnTo>
                  <a:pt x="1679" y="236"/>
                </a:lnTo>
                <a:lnTo>
                  <a:pt x="1680" y="236"/>
                </a:lnTo>
                <a:lnTo>
                  <a:pt x="1680" y="236"/>
                </a:lnTo>
                <a:lnTo>
                  <a:pt x="1679" y="236"/>
                </a:lnTo>
                <a:lnTo>
                  <a:pt x="1680" y="237"/>
                </a:lnTo>
                <a:lnTo>
                  <a:pt x="1680" y="237"/>
                </a:lnTo>
                <a:lnTo>
                  <a:pt x="1679" y="238"/>
                </a:lnTo>
                <a:lnTo>
                  <a:pt x="1679" y="238"/>
                </a:lnTo>
                <a:lnTo>
                  <a:pt x="1679" y="239"/>
                </a:lnTo>
                <a:lnTo>
                  <a:pt x="1680" y="239"/>
                </a:lnTo>
                <a:lnTo>
                  <a:pt x="1680" y="242"/>
                </a:lnTo>
                <a:lnTo>
                  <a:pt x="1680" y="244"/>
                </a:lnTo>
                <a:lnTo>
                  <a:pt x="1680" y="244"/>
                </a:lnTo>
                <a:lnTo>
                  <a:pt x="1680" y="244"/>
                </a:lnTo>
                <a:lnTo>
                  <a:pt x="1682" y="243"/>
                </a:lnTo>
                <a:lnTo>
                  <a:pt x="1683" y="242"/>
                </a:lnTo>
                <a:lnTo>
                  <a:pt x="1684" y="242"/>
                </a:lnTo>
                <a:lnTo>
                  <a:pt x="1684" y="241"/>
                </a:lnTo>
                <a:lnTo>
                  <a:pt x="1685" y="241"/>
                </a:lnTo>
                <a:lnTo>
                  <a:pt x="1686" y="240"/>
                </a:lnTo>
                <a:lnTo>
                  <a:pt x="1687" y="239"/>
                </a:lnTo>
                <a:lnTo>
                  <a:pt x="1687" y="238"/>
                </a:lnTo>
                <a:lnTo>
                  <a:pt x="1687" y="238"/>
                </a:lnTo>
                <a:lnTo>
                  <a:pt x="1687" y="239"/>
                </a:lnTo>
                <a:lnTo>
                  <a:pt x="1688" y="239"/>
                </a:lnTo>
                <a:lnTo>
                  <a:pt x="1688" y="238"/>
                </a:lnTo>
                <a:lnTo>
                  <a:pt x="1689" y="238"/>
                </a:lnTo>
                <a:lnTo>
                  <a:pt x="1689" y="237"/>
                </a:lnTo>
                <a:lnTo>
                  <a:pt x="1690" y="237"/>
                </a:lnTo>
                <a:lnTo>
                  <a:pt x="1691" y="236"/>
                </a:lnTo>
                <a:lnTo>
                  <a:pt x="1692" y="236"/>
                </a:lnTo>
                <a:lnTo>
                  <a:pt x="1692" y="237"/>
                </a:lnTo>
                <a:lnTo>
                  <a:pt x="1692" y="238"/>
                </a:lnTo>
                <a:lnTo>
                  <a:pt x="1692" y="238"/>
                </a:lnTo>
                <a:lnTo>
                  <a:pt x="1692" y="236"/>
                </a:lnTo>
                <a:lnTo>
                  <a:pt x="1692" y="236"/>
                </a:lnTo>
                <a:lnTo>
                  <a:pt x="1692" y="236"/>
                </a:lnTo>
                <a:lnTo>
                  <a:pt x="1692" y="236"/>
                </a:lnTo>
                <a:lnTo>
                  <a:pt x="1694" y="235"/>
                </a:lnTo>
                <a:lnTo>
                  <a:pt x="1695" y="235"/>
                </a:lnTo>
                <a:lnTo>
                  <a:pt x="1699" y="233"/>
                </a:lnTo>
                <a:lnTo>
                  <a:pt x="1701" y="233"/>
                </a:lnTo>
                <a:lnTo>
                  <a:pt x="1700" y="230"/>
                </a:lnTo>
                <a:lnTo>
                  <a:pt x="1699" y="228"/>
                </a:lnTo>
                <a:lnTo>
                  <a:pt x="1699" y="227"/>
                </a:lnTo>
                <a:lnTo>
                  <a:pt x="1699" y="227"/>
                </a:lnTo>
                <a:lnTo>
                  <a:pt x="1698" y="228"/>
                </a:lnTo>
                <a:lnTo>
                  <a:pt x="1698" y="227"/>
                </a:lnTo>
                <a:lnTo>
                  <a:pt x="1698" y="227"/>
                </a:lnTo>
                <a:lnTo>
                  <a:pt x="1698" y="226"/>
                </a:lnTo>
                <a:lnTo>
                  <a:pt x="1699" y="226"/>
                </a:lnTo>
                <a:lnTo>
                  <a:pt x="1699" y="227"/>
                </a:lnTo>
                <a:lnTo>
                  <a:pt x="1699" y="227"/>
                </a:lnTo>
                <a:lnTo>
                  <a:pt x="1699" y="227"/>
                </a:lnTo>
                <a:lnTo>
                  <a:pt x="1699" y="227"/>
                </a:lnTo>
                <a:lnTo>
                  <a:pt x="1699" y="226"/>
                </a:lnTo>
                <a:lnTo>
                  <a:pt x="1699" y="225"/>
                </a:lnTo>
                <a:lnTo>
                  <a:pt x="1696" y="221"/>
                </a:lnTo>
                <a:lnTo>
                  <a:pt x="1695" y="220"/>
                </a:lnTo>
                <a:lnTo>
                  <a:pt x="1693" y="219"/>
                </a:lnTo>
                <a:lnTo>
                  <a:pt x="1692" y="219"/>
                </a:lnTo>
                <a:lnTo>
                  <a:pt x="1691" y="218"/>
                </a:lnTo>
                <a:lnTo>
                  <a:pt x="1690" y="218"/>
                </a:lnTo>
                <a:lnTo>
                  <a:pt x="1689" y="218"/>
                </a:lnTo>
                <a:lnTo>
                  <a:pt x="1688" y="219"/>
                </a:lnTo>
                <a:lnTo>
                  <a:pt x="1688" y="219"/>
                </a:lnTo>
                <a:lnTo>
                  <a:pt x="1687" y="219"/>
                </a:lnTo>
                <a:lnTo>
                  <a:pt x="1687" y="219"/>
                </a:lnTo>
                <a:lnTo>
                  <a:pt x="1687" y="220"/>
                </a:lnTo>
                <a:lnTo>
                  <a:pt x="1687" y="220"/>
                </a:lnTo>
                <a:lnTo>
                  <a:pt x="1687" y="220"/>
                </a:lnTo>
                <a:lnTo>
                  <a:pt x="1687" y="220"/>
                </a:lnTo>
                <a:lnTo>
                  <a:pt x="1688" y="220"/>
                </a:lnTo>
                <a:lnTo>
                  <a:pt x="1688" y="220"/>
                </a:lnTo>
                <a:lnTo>
                  <a:pt x="1689" y="221"/>
                </a:lnTo>
                <a:lnTo>
                  <a:pt x="1689" y="221"/>
                </a:lnTo>
                <a:lnTo>
                  <a:pt x="1690" y="221"/>
                </a:lnTo>
                <a:lnTo>
                  <a:pt x="1689" y="220"/>
                </a:lnTo>
                <a:lnTo>
                  <a:pt x="1689" y="220"/>
                </a:lnTo>
                <a:lnTo>
                  <a:pt x="1689" y="220"/>
                </a:lnTo>
                <a:lnTo>
                  <a:pt x="1689" y="220"/>
                </a:lnTo>
                <a:lnTo>
                  <a:pt x="1691" y="219"/>
                </a:lnTo>
                <a:lnTo>
                  <a:pt x="1692" y="220"/>
                </a:lnTo>
                <a:lnTo>
                  <a:pt x="1692" y="221"/>
                </a:lnTo>
                <a:lnTo>
                  <a:pt x="1693" y="221"/>
                </a:lnTo>
                <a:lnTo>
                  <a:pt x="1694" y="223"/>
                </a:lnTo>
                <a:lnTo>
                  <a:pt x="1694" y="223"/>
                </a:lnTo>
                <a:lnTo>
                  <a:pt x="1694" y="225"/>
                </a:lnTo>
                <a:lnTo>
                  <a:pt x="1694" y="224"/>
                </a:lnTo>
                <a:lnTo>
                  <a:pt x="1694" y="223"/>
                </a:lnTo>
                <a:lnTo>
                  <a:pt x="1695" y="223"/>
                </a:lnTo>
                <a:lnTo>
                  <a:pt x="1695" y="223"/>
                </a:lnTo>
                <a:lnTo>
                  <a:pt x="1696" y="223"/>
                </a:lnTo>
                <a:lnTo>
                  <a:pt x="1696" y="224"/>
                </a:lnTo>
                <a:lnTo>
                  <a:pt x="1696" y="223"/>
                </a:lnTo>
                <a:lnTo>
                  <a:pt x="1696" y="224"/>
                </a:lnTo>
                <a:lnTo>
                  <a:pt x="1696" y="224"/>
                </a:lnTo>
                <a:lnTo>
                  <a:pt x="1696" y="224"/>
                </a:lnTo>
                <a:lnTo>
                  <a:pt x="1696" y="224"/>
                </a:lnTo>
                <a:lnTo>
                  <a:pt x="1696" y="225"/>
                </a:lnTo>
                <a:lnTo>
                  <a:pt x="1697" y="227"/>
                </a:lnTo>
                <a:lnTo>
                  <a:pt x="1697" y="227"/>
                </a:lnTo>
                <a:lnTo>
                  <a:pt x="1697" y="229"/>
                </a:lnTo>
                <a:lnTo>
                  <a:pt x="1696" y="229"/>
                </a:lnTo>
                <a:lnTo>
                  <a:pt x="1696" y="229"/>
                </a:lnTo>
                <a:lnTo>
                  <a:pt x="1695" y="230"/>
                </a:lnTo>
                <a:lnTo>
                  <a:pt x="1692" y="232"/>
                </a:lnTo>
                <a:lnTo>
                  <a:pt x="1691" y="233"/>
                </a:lnTo>
                <a:lnTo>
                  <a:pt x="1690" y="234"/>
                </a:lnTo>
                <a:lnTo>
                  <a:pt x="1689" y="234"/>
                </a:lnTo>
                <a:lnTo>
                  <a:pt x="1688" y="234"/>
                </a:lnTo>
                <a:lnTo>
                  <a:pt x="1688" y="234"/>
                </a:lnTo>
                <a:lnTo>
                  <a:pt x="1688" y="234"/>
                </a:lnTo>
                <a:lnTo>
                  <a:pt x="1689" y="233"/>
                </a:lnTo>
                <a:lnTo>
                  <a:pt x="1690" y="233"/>
                </a:lnTo>
                <a:lnTo>
                  <a:pt x="1686" y="234"/>
                </a:lnTo>
                <a:lnTo>
                  <a:pt x="1684" y="234"/>
                </a:lnTo>
                <a:lnTo>
                  <a:pt x="1682" y="233"/>
                </a:lnTo>
                <a:lnTo>
                  <a:pt x="1681" y="232"/>
                </a:lnTo>
                <a:lnTo>
                  <a:pt x="1681" y="231"/>
                </a:lnTo>
                <a:lnTo>
                  <a:pt x="1681" y="230"/>
                </a:lnTo>
                <a:lnTo>
                  <a:pt x="1680" y="229"/>
                </a:lnTo>
                <a:lnTo>
                  <a:pt x="1680" y="227"/>
                </a:lnTo>
                <a:lnTo>
                  <a:pt x="1679" y="227"/>
                </a:lnTo>
                <a:lnTo>
                  <a:pt x="1677" y="227"/>
                </a:lnTo>
                <a:lnTo>
                  <a:pt x="1677" y="227"/>
                </a:lnTo>
                <a:lnTo>
                  <a:pt x="1676" y="227"/>
                </a:lnTo>
                <a:lnTo>
                  <a:pt x="1674" y="226"/>
                </a:lnTo>
                <a:lnTo>
                  <a:pt x="1675" y="226"/>
                </a:lnTo>
                <a:lnTo>
                  <a:pt x="1675" y="225"/>
                </a:lnTo>
                <a:lnTo>
                  <a:pt x="1675" y="225"/>
                </a:lnTo>
                <a:lnTo>
                  <a:pt x="1675" y="225"/>
                </a:lnTo>
                <a:lnTo>
                  <a:pt x="1675" y="224"/>
                </a:lnTo>
                <a:lnTo>
                  <a:pt x="1675" y="223"/>
                </a:lnTo>
                <a:lnTo>
                  <a:pt x="1675" y="223"/>
                </a:lnTo>
                <a:lnTo>
                  <a:pt x="1676" y="224"/>
                </a:lnTo>
                <a:lnTo>
                  <a:pt x="1677" y="225"/>
                </a:lnTo>
                <a:lnTo>
                  <a:pt x="1677" y="225"/>
                </a:lnTo>
                <a:lnTo>
                  <a:pt x="1676" y="225"/>
                </a:lnTo>
                <a:lnTo>
                  <a:pt x="1676" y="225"/>
                </a:lnTo>
                <a:lnTo>
                  <a:pt x="1676" y="225"/>
                </a:lnTo>
                <a:lnTo>
                  <a:pt x="1677" y="225"/>
                </a:lnTo>
                <a:lnTo>
                  <a:pt x="1677" y="225"/>
                </a:lnTo>
                <a:lnTo>
                  <a:pt x="1677" y="225"/>
                </a:lnTo>
                <a:lnTo>
                  <a:pt x="1677" y="224"/>
                </a:lnTo>
                <a:lnTo>
                  <a:pt x="1677" y="224"/>
                </a:lnTo>
                <a:lnTo>
                  <a:pt x="1677" y="224"/>
                </a:lnTo>
                <a:lnTo>
                  <a:pt x="1676" y="223"/>
                </a:lnTo>
                <a:lnTo>
                  <a:pt x="1675" y="223"/>
                </a:lnTo>
                <a:lnTo>
                  <a:pt x="1675" y="222"/>
                </a:lnTo>
                <a:lnTo>
                  <a:pt x="1675" y="222"/>
                </a:lnTo>
                <a:lnTo>
                  <a:pt x="1673" y="220"/>
                </a:lnTo>
                <a:lnTo>
                  <a:pt x="1672" y="220"/>
                </a:lnTo>
                <a:lnTo>
                  <a:pt x="1672" y="220"/>
                </a:lnTo>
                <a:lnTo>
                  <a:pt x="1672" y="220"/>
                </a:lnTo>
                <a:lnTo>
                  <a:pt x="1672" y="220"/>
                </a:lnTo>
                <a:lnTo>
                  <a:pt x="1672" y="218"/>
                </a:lnTo>
                <a:lnTo>
                  <a:pt x="1672" y="218"/>
                </a:lnTo>
                <a:lnTo>
                  <a:pt x="1670" y="217"/>
                </a:lnTo>
                <a:lnTo>
                  <a:pt x="1670" y="217"/>
                </a:lnTo>
                <a:lnTo>
                  <a:pt x="1669" y="217"/>
                </a:lnTo>
                <a:lnTo>
                  <a:pt x="1667" y="217"/>
                </a:lnTo>
                <a:lnTo>
                  <a:pt x="1667" y="217"/>
                </a:lnTo>
                <a:lnTo>
                  <a:pt x="1665" y="215"/>
                </a:lnTo>
                <a:lnTo>
                  <a:pt x="1665" y="216"/>
                </a:lnTo>
                <a:lnTo>
                  <a:pt x="1665" y="217"/>
                </a:lnTo>
                <a:lnTo>
                  <a:pt x="1666" y="217"/>
                </a:lnTo>
                <a:lnTo>
                  <a:pt x="1666" y="217"/>
                </a:lnTo>
                <a:lnTo>
                  <a:pt x="1666" y="217"/>
                </a:lnTo>
                <a:lnTo>
                  <a:pt x="1666" y="217"/>
                </a:lnTo>
                <a:lnTo>
                  <a:pt x="1666" y="218"/>
                </a:lnTo>
                <a:lnTo>
                  <a:pt x="1665" y="217"/>
                </a:lnTo>
                <a:lnTo>
                  <a:pt x="1665" y="218"/>
                </a:lnTo>
                <a:lnTo>
                  <a:pt x="1665" y="218"/>
                </a:lnTo>
                <a:lnTo>
                  <a:pt x="1665" y="219"/>
                </a:lnTo>
                <a:lnTo>
                  <a:pt x="1664" y="219"/>
                </a:lnTo>
                <a:lnTo>
                  <a:pt x="1664" y="219"/>
                </a:lnTo>
                <a:lnTo>
                  <a:pt x="1664" y="219"/>
                </a:lnTo>
                <a:lnTo>
                  <a:pt x="1664" y="219"/>
                </a:lnTo>
                <a:lnTo>
                  <a:pt x="1663" y="219"/>
                </a:lnTo>
                <a:lnTo>
                  <a:pt x="1663" y="218"/>
                </a:lnTo>
                <a:lnTo>
                  <a:pt x="1664" y="218"/>
                </a:lnTo>
                <a:lnTo>
                  <a:pt x="1664" y="218"/>
                </a:lnTo>
                <a:lnTo>
                  <a:pt x="1663" y="217"/>
                </a:lnTo>
                <a:lnTo>
                  <a:pt x="1663" y="217"/>
                </a:lnTo>
                <a:lnTo>
                  <a:pt x="1663" y="217"/>
                </a:lnTo>
                <a:lnTo>
                  <a:pt x="1662" y="217"/>
                </a:lnTo>
                <a:lnTo>
                  <a:pt x="1661" y="217"/>
                </a:lnTo>
                <a:lnTo>
                  <a:pt x="1661" y="217"/>
                </a:lnTo>
                <a:lnTo>
                  <a:pt x="1660" y="217"/>
                </a:lnTo>
                <a:lnTo>
                  <a:pt x="1660" y="217"/>
                </a:lnTo>
                <a:lnTo>
                  <a:pt x="1660" y="216"/>
                </a:lnTo>
                <a:lnTo>
                  <a:pt x="1660" y="216"/>
                </a:lnTo>
                <a:lnTo>
                  <a:pt x="1661" y="215"/>
                </a:lnTo>
                <a:lnTo>
                  <a:pt x="1661" y="215"/>
                </a:lnTo>
                <a:lnTo>
                  <a:pt x="1660" y="215"/>
                </a:lnTo>
                <a:lnTo>
                  <a:pt x="1660" y="215"/>
                </a:lnTo>
                <a:lnTo>
                  <a:pt x="1660" y="215"/>
                </a:lnTo>
                <a:lnTo>
                  <a:pt x="1660" y="215"/>
                </a:lnTo>
                <a:lnTo>
                  <a:pt x="1660" y="215"/>
                </a:lnTo>
                <a:lnTo>
                  <a:pt x="1661" y="215"/>
                </a:lnTo>
                <a:lnTo>
                  <a:pt x="1662" y="215"/>
                </a:lnTo>
                <a:lnTo>
                  <a:pt x="1661" y="215"/>
                </a:lnTo>
                <a:lnTo>
                  <a:pt x="1661" y="214"/>
                </a:lnTo>
                <a:lnTo>
                  <a:pt x="1661" y="214"/>
                </a:lnTo>
                <a:lnTo>
                  <a:pt x="1661" y="214"/>
                </a:lnTo>
                <a:lnTo>
                  <a:pt x="1662" y="214"/>
                </a:lnTo>
                <a:lnTo>
                  <a:pt x="1663" y="215"/>
                </a:lnTo>
                <a:lnTo>
                  <a:pt x="1663" y="215"/>
                </a:lnTo>
                <a:lnTo>
                  <a:pt x="1663" y="214"/>
                </a:lnTo>
                <a:lnTo>
                  <a:pt x="1663" y="214"/>
                </a:lnTo>
                <a:lnTo>
                  <a:pt x="1662" y="212"/>
                </a:lnTo>
                <a:lnTo>
                  <a:pt x="1662" y="212"/>
                </a:lnTo>
                <a:lnTo>
                  <a:pt x="1662" y="212"/>
                </a:lnTo>
                <a:lnTo>
                  <a:pt x="1662" y="211"/>
                </a:lnTo>
                <a:lnTo>
                  <a:pt x="1662" y="211"/>
                </a:lnTo>
                <a:lnTo>
                  <a:pt x="1663" y="212"/>
                </a:lnTo>
                <a:lnTo>
                  <a:pt x="1664" y="211"/>
                </a:lnTo>
                <a:lnTo>
                  <a:pt x="1663" y="211"/>
                </a:lnTo>
                <a:lnTo>
                  <a:pt x="1663" y="211"/>
                </a:lnTo>
                <a:lnTo>
                  <a:pt x="1663" y="210"/>
                </a:lnTo>
                <a:lnTo>
                  <a:pt x="1663" y="210"/>
                </a:lnTo>
                <a:lnTo>
                  <a:pt x="1663" y="210"/>
                </a:lnTo>
                <a:lnTo>
                  <a:pt x="1663" y="210"/>
                </a:lnTo>
                <a:lnTo>
                  <a:pt x="1663" y="210"/>
                </a:lnTo>
                <a:lnTo>
                  <a:pt x="1664" y="209"/>
                </a:lnTo>
                <a:lnTo>
                  <a:pt x="1664" y="208"/>
                </a:lnTo>
                <a:lnTo>
                  <a:pt x="1664" y="208"/>
                </a:lnTo>
                <a:lnTo>
                  <a:pt x="1664" y="208"/>
                </a:lnTo>
                <a:lnTo>
                  <a:pt x="1665" y="208"/>
                </a:lnTo>
                <a:lnTo>
                  <a:pt x="1665" y="208"/>
                </a:lnTo>
                <a:lnTo>
                  <a:pt x="1665" y="208"/>
                </a:lnTo>
                <a:lnTo>
                  <a:pt x="1664" y="208"/>
                </a:lnTo>
                <a:lnTo>
                  <a:pt x="1664" y="207"/>
                </a:lnTo>
                <a:lnTo>
                  <a:pt x="1664" y="208"/>
                </a:lnTo>
                <a:lnTo>
                  <a:pt x="1663" y="208"/>
                </a:lnTo>
                <a:lnTo>
                  <a:pt x="1663" y="208"/>
                </a:lnTo>
                <a:lnTo>
                  <a:pt x="1663" y="208"/>
                </a:lnTo>
                <a:lnTo>
                  <a:pt x="1663" y="208"/>
                </a:lnTo>
                <a:lnTo>
                  <a:pt x="1663" y="207"/>
                </a:lnTo>
                <a:lnTo>
                  <a:pt x="1663" y="207"/>
                </a:lnTo>
                <a:lnTo>
                  <a:pt x="1663" y="207"/>
                </a:lnTo>
                <a:lnTo>
                  <a:pt x="1663" y="206"/>
                </a:lnTo>
                <a:lnTo>
                  <a:pt x="1665" y="205"/>
                </a:lnTo>
                <a:lnTo>
                  <a:pt x="1668" y="203"/>
                </a:lnTo>
                <a:lnTo>
                  <a:pt x="1668" y="203"/>
                </a:lnTo>
                <a:lnTo>
                  <a:pt x="1668" y="203"/>
                </a:lnTo>
                <a:lnTo>
                  <a:pt x="1669" y="203"/>
                </a:lnTo>
                <a:lnTo>
                  <a:pt x="1669" y="202"/>
                </a:lnTo>
                <a:lnTo>
                  <a:pt x="1669" y="202"/>
                </a:lnTo>
                <a:lnTo>
                  <a:pt x="1669" y="202"/>
                </a:lnTo>
                <a:lnTo>
                  <a:pt x="1669" y="202"/>
                </a:lnTo>
                <a:lnTo>
                  <a:pt x="1670" y="202"/>
                </a:lnTo>
                <a:lnTo>
                  <a:pt x="1670" y="202"/>
                </a:lnTo>
                <a:lnTo>
                  <a:pt x="1670" y="202"/>
                </a:lnTo>
                <a:lnTo>
                  <a:pt x="1670" y="201"/>
                </a:lnTo>
                <a:lnTo>
                  <a:pt x="1670" y="201"/>
                </a:lnTo>
                <a:lnTo>
                  <a:pt x="1670" y="200"/>
                </a:lnTo>
                <a:lnTo>
                  <a:pt x="1671" y="200"/>
                </a:lnTo>
                <a:lnTo>
                  <a:pt x="1671" y="200"/>
                </a:lnTo>
                <a:lnTo>
                  <a:pt x="1671" y="200"/>
                </a:lnTo>
                <a:lnTo>
                  <a:pt x="1671" y="200"/>
                </a:lnTo>
                <a:lnTo>
                  <a:pt x="1670" y="199"/>
                </a:lnTo>
                <a:lnTo>
                  <a:pt x="1670" y="199"/>
                </a:lnTo>
                <a:lnTo>
                  <a:pt x="1670" y="199"/>
                </a:lnTo>
                <a:lnTo>
                  <a:pt x="1670" y="199"/>
                </a:lnTo>
                <a:lnTo>
                  <a:pt x="1670" y="199"/>
                </a:lnTo>
                <a:lnTo>
                  <a:pt x="1670" y="198"/>
                </a:lnTo>
                <a:lnTo>
                  <a:pt x="1669" y="199"/>
                </a:lnTo>
                <a:lnTo>
                  <a:pt x="1668" y="200"/>
                </a:lnTo>
                <a:lnTo>
                  <a:pt x="1668" y="200"/>
                </a:lnTo>
                <a:lnTo>
                  <a:pt x="1668" y="201"/>
                </a:lnTo>
                <a:lnTo>
                  <a:pt x="1668" y="201"/>
                </a:lnTo>
                <a:lnTo>
                  <a:pt x="1668" y="201"/>
                </a:lnTo>
                <a:lnTo>
                  <a:pt x="1667" y="200"/>
                </a:lnTo>
                <a:lnTo>
                  <a:pt x="1666" y="201"/>
                </a:lnTo>
                <a:lnTo>
                  <a:pt x="1665" y="200"/>
                </a:lnTo>
                <a:lnTo>
                  <a:pt x="1665" y="200"/>
                </a:lnTo>
                <a:lnTo>
                  <a:pt x="1666" y="200"/>
                </a:lnTo>
                <a:lnTo>
                  <a:pt x="1666" y="200"/>
                </a:lnTo>
                <a:lnTo>
                  <a:pt x="1664" y="200"/>
                </a:lnTo>
                <a:lnTo>
                  <a:pt x="1663" y="199"/>
                </a:lnTo>
                <a:lnTo>
                  <a:pt x="1663" y="198"/>
                </a:lnTo>
                <a:lnTo>
                  <a:pt x="1663" y="198"/>
                </a:lnTo>
                <a:lnTo>
                  <a:pt x="1665" y="199"/>
                </a:lnTo>
                <a:lnTo>
                  <a:pt x="1665" y="199"/>
                </a:lnTo>
                <a:lnTo>
                  <a:pt x="1663" y="196"/>
                </a:lnTo>
                <a:lnTo>
                  <a:pt x="1663" y="196"/>
                </a:lnTo>
                <a:lnTo>
                  <a:pt x="1663" y="195"/>
                </a:lnTo>
                <a:lnTo>
                  <a:pt x="1663" y="195"/>
                </a:lnTo>
                <a:lnTo>
                  <a:pt x="1663" y="195"/>
                </a:lnTo>
                <a:lnTo>
                  <a:pt x="1662" y="195"/>
                </a:lnTo>
                <a:lnTo>
                  <a:pt x="1662" y="195"/>
                </a:lnTo>
                <a:lnTo>
                  <a:pt x="1661" y="195"/>
                </a:lnTo>
                <a:lnTo>
                  <a:pt x="1661" y="195"/>
                </a:lnTo>
                <a:lnTo>
                  <a:pt x="1660" y="195"/>
                </a:lnTo>
                <a:lnTo>
                  <a:pt x="1662" y="195"/>
                </a:lnTo>
                <a:lnTo>
                  <a:pt x="1663" y="195"/>
                </a:lnTo>
                <a:lnTo>
                  <a:pt x="1662" y="195"/>
                </a:lnTo>
                <a:lnTo>
                  <a:pt x="1662" y="193"/>
                </a:lnTo>
                <a:lnTo>
                  <a:pt x="1662" y="193"/>
                </a:lnTo>
                <a:lnTo>
                  <a:pt x="1661" y="192"/>
                </a:lnTo>
                <a:lnTo>
                  <a:pt x="1661" y="191"/>
                </a:lnTo>
                <a:lnTo>
                  <a:pt x="1662" y="190"/>
                </a:lnTo>
                <a:lnTo>
                  <a:pt x="1663" y="187"/>
                </a:lnTo>
                <a:lnTo>
                  <a:pt x="1663" y="186"/>
                </a:lnTo>
                <a:lnTo>
                  <a:pt x="1663" y="186"/>
                </a:lnTo>
                <a:lnTo>
                  <a:pt x="1663" y="186"/>
                </a:lnTo>
                <a:lnTo>
                  <a:pt x="1663" y="185"/>
                </a:lnTo>
                <a:lnTo>
                  <a:pt x="1663" y="185"/>
                </a:lnTo>
                <a:lnTo>
                  <a:pt x="1662" y="185"/>
                </a:lnTo>
                <a:lnTo>
                  <a:pt x="1661" y="186"/>
                </a:lnTo>
                <a:lnTo>
                  <a:pt x="1661" y="184"/>
                </a:lnTo>
                <a:lnTo>
                  <a:pt x="1661" y="184"/>
                </a:lnTo>
                <a:lnTo>
                  <a:pt x="1662" y="183"/>
                </a:lnTo>
                <a:lnTo>
                  <a:pt x="1661" y="183"/>
                </a:lnTo>
                <a:lnTo>
                  <a:pt x="1662" y="183"/>
                </a:lnTo>
                <a:lnTo>
                  <a:pt x="1663" y="183"/>
                </a:lnTo>
                <a:lnTo>
                  <a:pt x="1663" y="183"/>
                </a:lnTo>
                <a:lnTo>
                  <a:pt x="1663" y="183"/>
                </a:lnTo>
                <a:lnTo>
                  <a:pt x="1664" y="183"/>
                </a:lnTo>
                <a:lnTo>
                  <a:pt x="1664" y="181"/>
                </a:lnTo>
                <a:lnTo>
                  <a:pt x="1665" y="180"/>
                </a:lnTo>
                <a:lnTo>
                  <a:pt x="1665" y="179"/>
                </a:lnTo>
                <a:lnTo>
                  <a:pt x="1665" y="179"/>
                </a:lnTo>
                <a:lnTo>
                  <a:pt x="1665" y="179"/>
                </a:lnTo>
                <a:lnTo>
                  <a:pt x="1665" y="178"/>
                </a:lnTo>
                <a:lnTo>
                  <a:pt x="1665" y="177"/>
                </a:lnTo>
                <a:lnTo>
                  <a:pt x="1665" y="176"/>
                </a:lnTo>
                <a:lnTo>
                  <a:pt x="1664" y="176"/>
                </a:lnTo>
                <a:lnTo>
                  <a:pt x="1665" y="174"/>
                </a:lnTo>
                <a:lnTo>
                  <a:pt x="1665" y="174"/>
                </a:lnTo>
                <a:lnTo>
                  <a:pt x="1665" y="172"/>
                </a:lnTo>
                <a:lnTo>
                  <a:pt x="1665" y="172"/>
                </a:lnTo>
                <a:lnTo>
                  <a:pt x="1665" y="171"/>
                </a:lnTo>
                <a:lnTo>
                  <a:pt x="1667" y="171"/>
                </a:lnTo>
                <a:lnTo>
                  <a:pt x="1667" y="171"/>
                </a:lnTo>
                <a:lnTo>
                  <a:pt x="1667" y="170"/>
                </a:lnTo>
                <a:lnTo>
                  <a:pt x="1668" y="169"/>
                </a:lnTo>
                <a:lnTo>
                  <a:pt x="1668" y="169"/>
                </a:lnTo>
                <a:lnTo>
                  <a:pt x="1668" y="169"/>
                </a:lnTo>
                <a:lnTo>
                  <a:pt x="1669" y="169"/>
                </a:lnTo>
                <a:lnTo>
                  <a:pt x="1669" y="169"/>
                </a:lnTo>
                <a:lnTo>
                  <a:pt x="1669" y="168"/>
                </a:lnTo>
                <a:lnTo>
                  <a:pt x="1669" y="168"/>
                </a:lnTo>
                <a:lnTo>
                  <a:pt x="1669" y="167"/>
                </a:lnTo>
                <a:lnTo>
                  <a:pt x="1670" y="167"/>
                </a:lnTo>
                <a:lnTo>
                  <a:pt x="1670" y="166"/>
                </a:lnTo>
                <a:lnTo>
                  <a:pt x="1670" y="166"/>
                </a:lnTo>
                <a:lnTo>
                  <a:pt x="1670" y="166"/>
                </a:lnTo>
                <a:lnTo>
                  <a:pt x="1670" y="166"/>
                </a:lnTo>
                <a:lnTo>
                  <a:pt x="1670" y="166"/>
                </a:lnTo>
                <a:lnTo>
                  <a:pt x="1669" y="167"/>
                </a:lnTo>
                <a:lnTo>
                  <a:pt x="1668" y="166"/>
                </a:lnTo>
                <a:lnTo>
                  <a:pt x="1668" y="165"/>
                </a:lnTo>
                <a:lnTo>
                  <a:pt x="1668" y="164"/>
                </a:lnTo>
                <a:lnTo>
                  <a:pt x="1668" y="163"/>
                </a:lnTo>
                <a:lnTo>
                  <a:pt x="1668" y="163"/>
                </a:lnTo>
                <a:lnTo>
                  <a:pt x="1669" y="162"/>
                </a:lnTo>
                <a:lnTo>
                  <a:pt x="1670" y="162"/>
                </a:lnTo>
                <a:lnTo>
                  <a:pt x="1670" y="163"/>
                </a:lnTo>
                <a:lnTo>
                  <a:pt x="1670" y="162"/>
                </a:lnTo>
                <a:lnTo>
                  <a:pt x="1670" y="162"/>
                </a:lnTo>
                <a:lnTo>
                  <a:pt x="1671" y="161"/>
                </a:lnTo>
                <a:lnTo>
                  <a:pt x="1671" y="162"/>
                </a:lnTo>
                <a:lnTo>
                  <a:pt x="1671" y="162"/>
                </a:lnTo>
                <a:lnTo>
                  <a:pt x="1671" y="162"/>
                </a:lnTo>
                <a:lnTo>
                  <a:pt x="1672" y="161"/>
                </a:lnTo>
                <a:lnTo>
                  <a:pt x="1672" y="161"/>
                </a:lnTo>
                <a:lnTo>
                  <a:pt x="1672" y="160"/>
                </a:lnTo>
                <a:lnTo>
                  <a:pt x="1672" y="159"/>
                </a:lnTo>
                <a:lnTo>
                  <a:pt x="1672" y="159"/>
                </a:lnTo>
                <a:lnTo>
                  <a:pt x="1672" y="158"/>
                </a:lnTo>
                <a:lnTo>
                  <a:pt x="1671" y="158"/>
                </a:lnTo>
                <a:lnTo>
                  <a:pt x="1670" y="158"/>
                </a:lnTo>
                <a:lnTo>
                  <a:pt x="1669" y="158"/>
                </a:lnTo>
                <a:lnTo>
                  <a:pt x="1669" y="158"/>
                </a:lnTo>
                <a:lnTo>
                  <a:pt x="1670" y="157"/>
                </a:lnTo>
                <a:lnTo>
                  <a:pt x="1670" y="157"/>
                </a:lnTo>
                <a:lnTo>
                  <a:pt x="1670" y="157"/>
                </a:lnTo>
                <a:lnTo>
                  <a:pt x="1670" y="157"/>
                </a:lnTo>
                <a:lnTo>
                  <a:pt x="1670" y="156"/>
                </a:lnTo>
                <a:lnTo>
                  <a:pt x="1670" y="156"/>
                </a:lnTo>
                <a:lnTo>
                  <a:pt x="1670" y="155"/>
                </a:lnTo>
                <a:lnTo>
                  <a:pt x="1671" y="153"/>
                </a:lnTo>
                <a:lnTo>
                  <a:pt x="1672" y="152"/>
                </a:lnTo>
                <a:lnTo>
                  <a:pt x="1672" y="150"/>
                </a:lnTo>
                <a:lnTo>
                  <a:pt x="1673" y="150"/>
                </a:lnTo>
                <a:lnTo>
                  <a:pt x="1673" y="150"/>
                </a:lnTo>
                <a:lnTo>
                  <a:pt x="1673" y="150"/>
                </a:lnTo>
                <a:lnTo>
                  <a:pt x="1674" y="150"/>
                </a:lnTo>
                <a:lnTo>
                  <a:pt x="1675" y="149"/>
                </a:lnTo>
                <a:lnTo>
                  <a:pt x="1675" y="148"/>
                </a:lnTo>
                <a:lnTo>
                  <a:pt x="1675" y="147"/>
                </a:lnTo>
                <a:lnTo>
                  <a:pt x="1675" y="147"/>
                </a:lnTo>
                <a:lnTo>
                  <a:pt x="1675" y="147"/>
                </a:lnTo>
                <a:lnTo>
                  <a:pt x="1675" y="147"/>
                </a:lnTo>
                <a:lnTo>
                  <a:pt x="1675" y="148"/>
                </a:lnTo>
                <a:lnTo>
                  <a:pt x="1675" y="149"/>
                </a:lnTo>
                <a:lnTo>
                  <a:pt x="1675" y="149"/>
                </a:lnTo>
                <a:lnTo>
                  <a:pt x="1675" y="149"/>
                </a:lnTo>
                <a:lnTo>
                  <a:pt x="1676" y="147"/>
                </a:lnTo>
                <a:lnTo>
                  <a:pt x="1677" y="147"/>
                </a:lnTo>
                <a:lnTo>
                  <a:pt x="1677" y="149"/>
                </a:lnTo>
                <a:lnTo>
                  <a:pt x="1676" y="151"/>
                </a:lnTo>
                <a:lnTo>
                  <a:pt x="1676" y="152"/>
                </a:lnTo>
                <a:lnTo>
                  <a:pt x="1676" y="152"/>
                </a:lnTo>
                <a:lnTo>
                  <a:pt x="1677" y="152"/>
                </a:lnTo>
                <a:lnTo>
                  <a:pt x="1677" y="151"/>
                </a:lnTo>
                <a:lnTo>
                  <a:pt x="1677" y="150"/>
                </a:lnTo>
                <a:lnTo>
                  <a:pt x="1677" y="150"/>
                </a:lnTo>
                <a:lnTo>
                  <a:pt x="1677" y="149"/>
                </a:lnTo>
                <a:lnTo>
                  <a:pt x="1677" y="147"/>
                </a:lnTo>
                <a:lnTo>
                  <a:pt x="1677" y="147"/>
                </a:lnTo>
                <a:lnTo>
                  <a:pt x="1677" y="148"/>
                </a:lnTo>
                <a:lnTo>
                  <a:pt x="1677" y="152"/>
                </a:lnTo>
                <a:lnTo>
                  <a:pt x="1677" y="152"/>
                </a:lnTo>
                <a:lnTo>
                  <a:pt x="1677" y="152"/>
                </a:lnTo>
                <a:lnTo>
                  <a:pt x="1677" y="152"/>
                </a:lnTo>
                <a:lnTo>
                  <a:pt x="1677" y="152"/>
                </a:lnTo>
                <a:lnTo>
                  <a:pt x="1677" y="151"/>
                </a:lnTo>
                <a:lnTo>
                  <a:pt x="1677" y="151"/>
                </a:lnTo>
                <a:lnTo>
                  <a:pt x="1677" y="151"/>
                </a:lnTo>
                <a:lnTo>
                  <a:pt x="1679" y="149"/>
                </a:lnTo>
                <a:lnTo>
                  <a:pt x="1679" y="150"/>
                </a:lnTo>
                <a:lnTo>
                  <a:pt x="1679" y="150"/>
                </a:lnTo>
                <a:lnTo>
                  <a:pt x="1680" y="149"/>
                </a:lnTo>
                <a:lnTo>
                  <a:pt x="1680" y="148"/>
                </a:lnTo>
                <a:lnTo>
                  <a:pt x="1680" y="147"/>
                </a:lnTo>
                <a:lnTo>
                  <a:pt x="1679" y="147"/>
                </a:lnTo>
                <a:lnTo>
                  <a:pt x="1679" y="147"/>
                </a:lnTo>
                <a:lnTo>
                  <a:pt x="1678" y="147"/>
                </a:lnTo>
                <a:lnTo>
                  <a:pt x="1678" y="147"/>
                </a:lnTo>
                <a:lnTo>
                  <a:pt x="1678" y="146"/>
                </a:lnTo>
                <a:lnTo>
                  <a:pt x="1679" y="146"/>
                </a:lnTo>
                <a:lnTo>
                  <a:pt x="1679" y="146"/>
                </a:lnTo>
                <a:lnTo>
                  <a:pt x="1680" y="146"/>
                </a:lnTo>
                <a:lnTo>
                  <a:pt x="1680" y="146"/>
                </a:lnTo>
                <a:lnTo>
                  <a:pt x="1680" y="147"/>
                </a:lnTo>
                <a:lnTo>
                  <a:pt x="1680" y="147"/>
                </a:lnTo>
                <a:lnTo>
                  <a:pt x="1680" y="147"/>
                </a:lnTo>
                <a:lnTo>
                  <a:pt x="1680" y="147"/>
                </a:lnTo>
                <a:lnTo>
                  <a:pt x="1680" y="147"/>
                </a:lnTo>
                <a:lnTo>
                  <a:pt x="1680" y="148"/>
                </a:lnTo>
                <a:lnTo>
                  <a:pt x="1680" y="148"/>
                </a:lnTo>
                <a:lnTo>
                  <a:pt x="1680" y="148"/>
                </a:lnTo>
                <a:lnTo>
                  <a:pt x="1680" y="149"/>
                </a:lnTo>
                <a:lnTo>
                  <a:pt x="1680" y="150"/>
                </a:lnTo>
                <a:lnTo>
                  <a:pt x="1680" y="150"/>
                </a:lnTo>
                <a:lnTo>
                  <a:pt x="1681" y="150"/>
                </a:lnTo>
                <a:lnTo>
                  <a:pt x="1681" y="151"/>
                </a:lnTo>
                <a:lnTo>
                  <a:pt x="1682" y="152"/>
                </a:lnTo>
                <a:lnTo>
                  <a:pt x="1682" y="152"/>
                </a:lnTo>
                <a:lnTo>
                  <a:pt x="1682" y="152"/>
                </a:lnTo>
                <a:lnTo>
                  <a:pt x="1682" y="151"/>
                </a:lnTo>
                <a:lnTo>
                  <a:pt x="1682" y="151"/>
                </a:lnTo>
                <a:lnTo>
                  <a:pt x="1683" y="150"/>
                </a:lnTo>
                <a:lnTo>
                  <a:pt x="1683" y="150"/>
                </a:lnTo>
                <a:lnTo>
                  <a:pt x="1683" y="150"/>
                </a:lnTo>
                <a:lnTo>
                  <a:pt x="1682" y="149"/>
                </a:lnTo>
                <a:lnTo>
                  <a:pt x="1682" y="148"/>
                </a:lnTo>
                <a:lnTo>
                  <a:pt x="1682" y="147"/>
                </a:lnTo>
                <a:lnTo>
                  <a:pt x="1681" y="146"/>
                </a:lnTo>
                <a:lnTo>
                  <a:pt x="1680" y="143"/>
                </a:lnTo>
                <a:lnTo>
                  <a:pt x="1679" y="141"/>
                </a:lnTo>
                <a:lnTo>
                  <a:pt x="1679" y="143"/>
                </a:lnTo>
                <a:lnTo>
                  <a:pt x="1678" y="143"/>
                </a:lnTo>
                <a:lnTo>
                  <a:pt x="1678" y="143"/>
                </a:lnTo>
                <a:lnTo>
                  <a:pt x="1678" y="143"/>
                </a:lnTo>
                <a:lnTo>
                  <a:pt x="1677" y="143"/>
                </a:lnTo>
                <a:lnTo>
                  <a:pt x="1677" y="142"/>
                </a:lnTo>
                <a:lnTo>
                  <a:pt x="1677" y="142"/>
                </a:lnTo>
                <a:lnTo>
                  <a:pt x="1679" y="139"/>
                </a:lnTo>
                <a:lnTo>
                  <a:pt x="1679" y="139"/>
                </a:lnTo>
                <a:lnTo>
                  <a:pt x="1680" y="139"/>
                </a:lnTo>
                <a:lnTo>
                  <a:pt x="1680" y="138"/>
                </a:lnTo>
                <a:lnTo>
                  <a:pt x="1680" y="138"/>
                </a:lnTo>
                <a:lnTo>
                  <a:pt x="1680" y="138"/>
                </a:lnTo>
                <a:lnTo>
                  <a:pt x="1680" y="138"/>
                </a:lnTo>
                <a:lnTo>
                  <a:pt x="1680" y="139"/>
                </a:lnTo>
                <a:lnTo>
                  <a:pt x="1680" y="140"/>
                </a:lnTo>
                <a:lnTo>
                  <a:pt x="1680" y="141"/>
                </a:lnTo>
                <a:lnTo>
                  <a:pt x="1680" y="142"/>
                </a:lnTo>
                <a:lnTo>
                  <a:pt x="1680" y="143"/>
                </a:lnTo>
                <a:lnTo>
                  <a:pt x="1680" y="143"/>
                </a:lnTo>
                <a:lnTo>
                  <a:pt x="1681" y="143"/>
                </a:lnTo>
                <a:lnTo>
                  <a:pt x="1681" y="144"/>
                </a:lnTo>
                <a:lnTo>
                  <a:pt x="1681" y="145"/>
                </a:lnTo>
                <a:lnTo>
                  <a:pt x="1681" y="145"/>
                </a:lnTo>
                <a:lnTo>
                  <a:pt x="1682" y="145"/>
                </a:lnTo>
                <a:lnTo>
                  <a:pt x="1682" y="145"/>
                </a:lnTo>
                <a:lnTo>
                  <a:pt x="1682" y="147"/>
                </a:lnTo>
                <a:lnTo>
                  <a:pt x="1682" y="147"/>
                </a:lnTo>
                <a:lnTo>
                  <a:pt x="1682" y="147"/>
                </a:lnTo>
                <a:lnTo>
                  <a:pt x="1683" y="147"/>
                </a:lnTo>
                <a:lnTo>
                  <a:pt x="1683" y="147"/>
                </a:lnTo>
                <a:lnTo>
                  <a:pt x="1683" y="147"/>
                </a:lnTo>
                <a:lnTo>
                  <a:pt x="1683" y="148"/>
                </a:lnTo>
                <a:lnTo>
                  <a:pt x="1683" y="148"/>
                </a:lnTo>
                <a:lnTo>
                  <a:pt x="1683" y="148"/>
                </a:lnTo>
                <a:lnTo>
                  <a:pt x="1684" y="150"/>
                </a:lnTo>
                <a:lnTo>
                  <a:pt x="1684" y="150"/>
                </a:lnTo>
                <a:lnTo>
                  <a:pt x="1684" y="148"/>
                </a:lnTo>
                <a:lnTo>
                  <a:pt x="1684" y="146"/>
                </a:lnTo>
                <a:lnTo>
                  <a:pt x="1684" y="146"/>
                </a:lnTo>
                <a:lnTo>
                  <a:pt x="1684" y="145"/>
                </a:lnTo>
                <a:lnTo>
                  <a:pt x="1684" y="146"/>
                </a:lnTo>
                <a:lnTo>
                  <a:pt x="1684" y="147"/>
                </a:lnTo>
                <a:lnTo>
                  <a:pt x="1683" y="147"/>
                </a:lnTo>
                <a:lnTo>
                  <a:pt x="1683" y="146"/>
                </a:lnTo>
                <a:lnTo>
                  <a:pt x="1683" y="145"/>
                </a:lnTo>
                <a:lnTo>
                  <a:pt x="1683" y="145"/>
                </a:lnTo>
                <a:lnTo>
                  <a:pt x="1683" y="145"/>
                </a:lnTo>
                <a:lnTo>
                  <a:pt x="1682" y="145"/>
                </a:lnTo>
                <a:lnTo>
                  <a:pt x="1682" y="145"/>
                </a:lnTo>
                <a:lnTo>
                  <a:pt x="1682" y="144"/>
                </a:lnTo>
                <a:lnTo>
                  <a:pt x="1684" y="139"/>
                </a:lnTo>
                <a:lnTo>
                  <a:pt x="1684" y="138"/>
                </a:lnTo>
                <a:lnTo>
                  <a:pt x="1684" y="138"/>
                </a:lnTo>
                <a:lnTo>
                  <a:pt x="1684" y="138"/>
                </a:lnTo>
                <a:lnTo>
                  <a:pt x="1684" y="138"/>
                </a:lnTo>
                <a:lnTo>
                  <a:pt x="1684" y="139"/>
                </a:lnTo>
                <a:lnTo>
                  <a:pt x="1684" y="139"/>
                </a:lnTo>
                <a:lnTo>
                  <a:pt x="1684" y="140"/>
                </a:lnTo>
                <a:lnTo>
                  <a:pt x="1684" y="141"/>
                </a:lnTo>
                <a:lnTo>
                  <a:pt x="1684" y="142"/>
                </a:lnTo>
                <a:lnTo>
                  <a:pt x="1685" y="142"/>
                </a:lnTo>
                <a:lnTo>
                  <a:pt x="1685" y="142"/>
                </a:lnTo>
                <a:lnTo>
                  <a:pt x="1686" y="142"/>
                </a:lnTo>
                <a:lnTo>
                  <a:pt x="1685" y="142"/>
                </a:lnTo>
                <a:lnTo>
                  <a:pt x="1685" y="142"/>
                </a:lnTo>
                <a:lnTo>
                  <a:pt x="1685" y="142"/>
                </a:lnTo>
                <a:lnTo>
                  <a:pt x="1684" y="143"/>
                </a:lnTo>
                <a:lnTo>
                  <a:pt x="1685" y="143"/>
                </a:lnTo>
                <a:lnTo>
                  <a:pt x="1685" y="143"/>
                </a:lnTo>
                <a:lnTo>
                  <a:pt x="1685" y="143"/>
                </a:lnTo>
                <a:lnTo>
                  <a:pt x="1684" y="144"/>
                </a:lnTo>
                <a:lnTo>
                  <a:pt x="1685" y="145"/>
                </a:lnTo>
                <a:lnTo>
                  <a:pt x="1685" y="145"/>
                </a:lnTo>
                <a:lnTo>
                  <a:pt x="1686" y="145"/>
                </a:lnTo>
                <a:lnTo>
                  <a:pt x="1687" y="145"/>
                </a:lnTo>
                <a:lnTo>
                  <a:pt x="1687" y="145"/>
                </a:lnTo>
                <a:lnTo>
                  <a:pt x="1687" y="145"/>
                </a:lnTo>
                <a:lnTo>
                  <a:pt x="1687" y="146"/>
                </a:lnTo>
                <a:lnTo>
                  <a:pt x="1688" y="146"/>
                </a:lnTo>
                <a:lnTo>
                  <a:pt x="1688" y="145"/>
                </a:lnTo>
                <a:lnTo>
                  <a:pt x="1688" y="145"/>
                </a:lnTo>
                <a:lnTo>
                  <a:pt x="1688" y="144"/>
                </a:lnTo>
                <a:lnTo>
                  <a:pt x="1687" y="144"/>
                </a:lnTo>
                <a:lnTo>
                  <a:pt x="1687" y="143"/>
                </a:lnTo>
                <a:lnTo>
                  <a:pt x="1687" y="143"/>
                </a:lnTo>
                <a:lnTo>
                  <a:pt x="1687" y="143"/>
                </a:lnTo>
                <a:lnTo>
                  <a:pt x="1687" y="143"/>
                </a:lnTo>
                <a:lnTo>
                  <a:pt x="1687" y="142"/>
                </a:lnTo>
                <a:lnTo>
                  <a:pt x="1687" y="142"/>
                </a:lnTo>
                <a:lnTo>
                  <a:pt x="1687" y="142"/>
                </a:lnTo>
                <a:lnTo>
                  <a:pt x="1687" y="141"/>
                </a:lnTo>
                <a:lnTo>
                  <a:pt x="1687" y="141"/>
                </a:lnTo>
                <a:lnTo>
                  <a:pt x="1687" y="140"/>
                </a:lnTo>
                <a:lnTo>
                  <a:pt x="1687" y="140"/>
                </a:lnTo>
                <a:lnTo>
                  <a:pt x="1687" y="140"/>
                </a:lnTo>
                <a:lnTo>
                  <a:pt x="1687" y="138"/>
                </a:lnTo>
                <a:lnTo>
                  <a:pt x="1687" y="138"/>
                </a:lnTo>
                <a:lnTo>
                  <a:pt x="1687" y="138"/>
                </a:lnTo>
                <a:lnTo>
                  <a:pt x="1687" y="138"/>
                </a:lnTo>
                <a:lnTo>
                  <a:pt x="1687" y="140"/>
                </a:lnTo>
                <a:lnTo>
                  <a:pt x="1687" y="140"/>
                </a:lnTo>
                <a:lnTo>
                  <a:pt x="1687" y="141"/>
                </a:lnTo>
                <a:lnTo>
                  <a:pt x="1687" y="141"/>
                </a:lnTo>
                <a:lnTo>
                  <a:pt x="1688" y="141"/>
                </a:lnTo>
                <a:lnTo>
                  <a:pt x="1688" y="142"/>
                </a:lnTo>
                <a:lnTo>
                  <a:pt x="1688" y="142"/>
                </a:lnTo>
                <a:lnTo>
                  <a:pt x="1688" y="143"/>
                </a:lnTo>
                <a:lnTo>
                  <a:pt x="1688" y="143"/>
                </a:lnTo>
                <a:lnTo>
                  <a:pt x="1688" y="143"/>
                </a:lnTo>
                <a:lnTo>
                  <a:pt x="1688" y="143"/>
                </a:lnTo>
                <a:lnTo>
                  <a:pt x="1689" y="144"/>
                </a:lnTo>
                <a:lnTo>
                  <a:pt x="1688" y="144"/>
                </a:lnTo>
                <a:lnTo>
                  <a:pt x="1689" y="145"/>
                </a:lnTo>
                <a:lnTo>
                  <a:pt x="1689" y="143"/>
                </a:lnTo>
                <a:lnTo>
                  <a:pt x="1688" y="143"/>
                </a:lnTo>
                <a:lnTo>
                  <a:pt x="1688" y="143"/>
                </a:lnTo>
                <a:lnTo>
                  <a:pt x="1689" y="142"/>
                </a:lnTo>
                <a:lnTo>
                  <a:pt x="1689" y="143"/>
                </a:lnTo>
                <a:lnTo>
                  <a:pt x="1689" y="143"/>
                </a:lnTo>
                <a:lnTo>
                  <a:pt x="1689" y="144"/>
                </a:lnTo>
                <a:lnTo>
                  <a:pt x="1690" y="145"/>
                </a:lnTo>
                <a:lnTo>
                  <a:pt x="1690" y="144"/>
                </a:lnTo>
                <a:lnTo>
                  <a:pt x="1690" y="143"/>
                </a:lnTo>
                <a:lnTo>
                  <a:pt x="1690" y="139"/>
                </a:lnTo>
                <a:lnTo>
                  <a:pt x="1690" y="138"/>
                </a:lnTo>
                <a:lnTo>
                  <a:pt x="1691" y="138"/>
                </a:lnTo>
                <a:lnTo>
                  <a:pt x="1691" y="138"/>
                </a:lnTo>
                <a:lnTo>
                  <a:pt x="1692" y="138"/>
                </a:lnTo>
                <a:lnTo>
                  <a:pt x="1692" y="137"/>
                </a:lnTo>
                <a:lnTo>
                  <a:pt x="1691" y="136"/>
                </a:lnTo>
                <a:lnTo>
                  <a:pt x="1692" y="135"/>
                </a:lnTo>
                <a:lnTo>
                  <a:pt x="1692" y="135"/>
                </a:lnTo>
                <a:lnTo>
                  <a:pt x="1692" y="135"/>
                </a:lnTo>
                <a:lnTo>
                  <a:pt x="1692" y="135"/>
                </a:lnTo>
                <a:lnTo>
                  <a:pt x="1692" y="134"/>
                </a:lnTo>
                <a:lnTo>
                  <a:pt x="1692" y="135"/>
                </a:lnTo>
                <a:lnTo>
                  <a:pt x="1692" y="135"/>
                </a:lnTo>
                <a:lnTo>
                  <a:pt x="1692" y="136"/>
                </a:lnTo>
                <a:lnTo>
                  <a:pt x="1692" y="136"/>
                </a:lnTo>
                <a:lnTo>
                  <a:pt x="1693" y="136"/>
                </a:lnTo>
                <a:lnTo>
                  <a:pt x="1693" y="136"/>
                </a:lnTo>
                <a:lnTo>
                  <a:pt x="1693" y="137"/>
                </a:lnTo>
                <a:lnTo>
                  <a:pt x="1692" y="138"/>
                </a:lnTo>
                <a:lnTo>
                  <a:pt x="1693" y="138"/>
                </a:lnTo>
                <a:lnTo>
                  <a:pt x="1694" y="137"/>
                </a:lnTo>
                <a:lnTo>
                  <a:pt x="1694" y="137"/>
                </a:lnTo>
                <a:lnTo>
                  <a:pt x="1694" y="137"/>
                </a:lnTo>
                <a:lnTo>
                  <a:pt x="1694" y="138"/>
                </a:lnTo>
                <a:lnTo>
                  <a:pt x="1694" y="138"/>
                </a:lnTo>
                <a:lnTo>
                  <a:pt x="1695" y="138"/>
                </a:lnTo>
                <a:lnTo>
                  <a:pt x="1696" y="135"/>
                </a:lnTo>
                <a:lnTo>
                  <a:pt x="1696" y="135"/>
                </a:lnTo>
                <a:lnTo>
                  <a:pt x="1696" y="136"/>
                </a:lnTo>
                <a:lnTo>
                  <a:pt x="1696" y="138"/>
                </a:lnTo>
                <a:lnTo>
                  <a:pt x="1696" y="139"/>
                </a:lnTo>
                <a:lnTo>
                  <a:pt x="1696" y="139"/>
                </a:lnTo>
                <a:lnTo>
                  <a:pt x="1697" y="138"/>
                </a:lnTo>
                <a:lnTo>
                  <a:pt x="1697" y="138"/>
                </a:lnTo>
                <a:lnTo>
                  <a:pt x="1698" y="137"/>
                </a:lnTo>
                <a:lnTo>
                  <a:pt x="1698" y="137"/>
                </a:lnTo>
                <a:lnTo>
                  <a:pt x="1697" y="137"/>
                </a:lnTo>
                <a:lnTo>
                  <a:pt x="1697" y="136"/>
                </a:lnTo>
                <a:lnTo>
                  <a:pt x="1698" y="135"/>
                </a:lnTo>
                <a:lnTo>
                  <a:pt x="1698" y="135"/>
                </a:lnTo>
                <a:lnTo>
                  <a:pt x="1698" y="135"/>
                </a:lnTo>
                <a:lnTo>
                  <a:pt x="1698" y="135"/>
                </a:lnTo>
                <a:lnTo>
                  <a:pt x="1698" y="135"/>
                </a:lnTo>
                <a:lnTo>
                  <a:pt x="1699" y="135"/>
                </a:lnTo>
                <a:lnTo>
                  <a:pt x="1699" y="134"/>
                </a:lnTo>
                <a:lnTo>
                  <a:pt x="1699" y="133"/>
                </a:lnTo>
                <a:lnTo>
                  <a:pt x="1699" y="133"/>
                </a:lnTo>
                <a:lnTo>
                  <a:pt x="1700" y="133"/>
                </a:lnTo>
                <a:lnTo>
                  <a:pt x="1700" y="133"/>
                </a:lnTo>
                <a:lnTo>
                  <a:pt x="1701" y="132"/>
                </a:lnTo>
                <a:lnTo>
                  <a:pt x="1701" y="130"/>
                </a:lnTo>
                <a:lnTo>
                  <a:pt x="1699" y="131"/>
                </a:lnTo>
                <a:lnTo>
                  <a:pt x="1699" y="130"/>
                </a:lnTo>
                <a:lnTo>
                  <a:pt x="1699" y="130"/>
                </a:lnTo>
                <a:lnTo>
                  <a:pt x="1699" y="130"/>
                </a:lnTo>
                <a:lnTo>
                  <a:pt x="1699" y="129"/>
                </a:lnTo>
                <a:lnTo>
                  <a:pt x="1699" y="129"/>
                </a:lnTo>
                <a:lnTo>
                  <a:pt x="1699" y="128"/>
                </a:lnTo>
                <a:lnTo>
                  <a:pt x="1699" y="127"/>
                </a:lnTo>
                <a:lnTo>
                  <a:pt x="1699" y="125"/>
                </a:lnTo>
                <a:lnTo>
                  <a:pt x="1700" y="124"/>
                </a:lnTo>
                <a:lnTo>
                  <a:pt x="1700" y="122"/>
                </a:lnTo>
                <a:lnTo>
                  <a:pt x="1700" y="122"/>
                </a:lnTo>
                <a:lnTo>
                  <a:pt x="1701" y="121"/>
                </a:lnTo>
                <a:lnTo>
                  <a:pt x="1701" y="121"/>
                </a:lnTo>
                <a:lnTo>
                  <a:pt x="1701" y="121"/>
                </a:lnTo>
                <a:lnTo>
                  <a:pt x="1701" y="120"/>
                </a:lnTo>
                <a:lnTo>
                  <a:pt x="1699" y="118"/>
                </a:lnTo>
                <a:lnTo>
                  <a:pt x="1699" y="118"/>
                </a:lnTo>
                <a:lnTo>
                  <a:pt x="1699" y="118"/>
                </a:lnTo>
                <a:lnTo>
                  <a:pt x="1699" y="118"/>
                </a:lnTo>
                <a:lnTo>
                  <a:pt x="1699" y="117"/>
                </a:lnTo>
                <a:lnTo>
                  <a:pt x="1699" y="117"/>
                </a:lnTo>
                <a:lnTo>
                  <a:pt x="1701" y="116"/>
                </a:lnTo>
                <a:lnTo>
                  <a:pt x="1701" y="116"/>
                </a:lnTo>
                <a:lnTo>
                  <a:pt x="1701" y="115"/>
                </a:lnTo>
                <a:lnTo>
                  <a:pt x="1702" y="114"/>
                </a:lnTo>
                <a:lnTo>
                  <a:pt x="1702" y="114"/>
                </a:lnTo>
                <a:lnTo>
                  <a:pt x="1702" y="115"/>
                </a:lnTo>
                <a:lnTo>
                  <a:pt x="1703" y="115"/>
                </a:lnTo>
                <a:lnTo>
                  <a:pt x="1703" y="114"/>
                </a:lnTo>
                <a:lnTo>
                  <a:pt x="1704" y="114"/>
                </a:lnTo>
                <a:lnTo>
                  <a:pt x="1703" y="114"/>
                </a:lnTo>
                <a:lnTo>
                  <a:pt x="1703" y="114"/>
                </a:lnTo>
                <a:lnTo>
                  <a:pt x="1703" y="111"/>
                </a:lnTo>
                <a:lnTo>
                  <a:pt x="1703" y="111"/>
                </a:lnTo>
                <a:lnTo>
                  <a:pt x="1703" y="111"/>
                </a:lnTo>
                <a:lnTo>
                  <a:pt x="1704" y="110"/>
                </a:lnTo>
                <a:lnTo>
                  <a:pt x="1704" y="110"/>
                </a:lnTo>
                <a:lnTo>
                  <a:pt x="1705" y="111"/>
                </a:lnTo>
                <a:lnTo>
                  <a:pt x="1704" y="113"/>
                </a:lnTo>
                <a:lnTo>
                  <a:pt x="1704" y="114"/>
                </a:lnTo>
                <a:lnTo>
                  <a:pt x="1704" y="114"/>
                </a:lnTo>
                <a:lnTo>
                  <a:pt x="1704" y="114"/>
                </a:lnTo>
                <a:lnTo>
                  <a:pt x="1704" y="114"/>
                </a:lnTo>
                <a:lnTo>
                  <a:pt x="1704" y="115"/>
                </a:lnTo>
                <a:lnTo>
                  <a:pt x="1704" y="115"/>
                </a:lnTo>
                <a:lnTo>
                  <a:pt x="1704" y="116"/>
                </a:lnTo>
                <a:lnTo>
                  <a:pt x="1704" y="116"/>
                </a:lnTo>
                <a:lnTo>
                  <a:pt x="1704" y="116"/>
                </a:lnTo>
                <a:lnTo>
                  <a:pt x="1704" y="117"/>
                </a:lnTo>
                <a:lnTo>
                  <a:pt x="1705" y="117"/>
                </a:lnTo>
                <a:lnTo>
                  <a:pt x="1705" y="116"/>
                </a:lnTo>
                <a:lnTo>
                  <a:pt x="1705" y="116"/>
                </a:lnTo>
                <a:lnTo>
                  <a:pt x="1706" y="115"/>
                </a:lnTo>
                <a:lnTo>
                  <a:pt x="1706" y="114"/>
                </a:lnTo>
                <a:lnTo>
                  <a:pt x="1706" y="115"/>
                </a:lnTo>
                <a:lnTo>
                  <a:pt x="1707" y="116"/>
                </a:lnTo>
                <a:lnTo>
                  <a:pt x="1707" y="116"/>
                </a:lnTo>
                <a:lnTo>
                  <a:pt x="1707" y="116"/>
                </a:lnTo>
                <a:lnTo>
                  <a:pt x="1706" y="116"/>
                </a:lnTo>
                <a:lnTo>
                  <a:pt x="1706" y="116"/>
                </a:lnTo>
                <a:lnTo>
                  <a:pt x="1706" y="116"/>
                </a:lnTo>
                <a:lnTo>
                  <a:pt x="1706" y="116"/>
                </a:lnTo>
                <a:lnTo>
                  <a:pt x="1706" y="116"/>
                </a:lnTo>
                <a:lnTo>
                  <a:pt x="1706" y="117"/>
                </a:lnTo>
                <a:lnTo>
                  <a:pt x="1706" y="118"/>
                </a:lnTo>
                <a:lnTo>
                  <a:pt x="1706" y="118"/>
                </a:lnTo>
                <a:lnTo>
                  <a:pt x="1706" y="118"/>
                </a:lnTo>
                <a:lnTo>
                  <a:pt x="1706" y="118"/>
                </a:lnTo>
                <a:lnTo>
                  <a:pt x="1705" y="118"/>
                </a:lnTo>
                <a:lnTo>
                  <a:pt x="1705" y="118"/>
                </a:lnTo>
                <a:lnTo>
                  <a:pt x="1705" y="118"/>
                </a:lnTo>
                <a:lnTo>
                  <a:pt x="1705" y="120"/>
                </a:lnTo>
                <a:lnTo>
                  <a:pt x="1706" y="120"/>
                </a:lnTo>
                <a:lnTo>
                  <a:pt x="1706" y="118"/>
                </a:lnTo>
                <a:lnTo>
                  <a:pt x="1707" y="118"/>
                </a:lnTo>
                <a:lnTo>
                  <a:pt x="1708" y="119"/>
                </a:lnTo>
                <a:lnTo>
                  <a:pt x="1709" y="120"/>
                </a:lnTo>
                <a:lnTo>
                  <a:pt x="1709" y="119"/>
                </a:lnTo>
                <a:lnTo>
                  <a:pt x="1711" y="119"/>
                </a:lnTo>
                <a:lnTo>
                  <a:pt x="1714" y="121"/>
                </a:lnTo>
                <a:lnTo>
                  <a:pt x="1715" y="120"/>
                </a:lnTo>
                <a:lnTo>
                  <a:pt x="1714" y="120"/>
                </a:lnTo>
                <a:lnTo>
                  <a:pt x="1714" y="120"/>
                </a:lnTo>
                <a:lnTo>
                  <a:pt x="1713" y="120"/>
                </a:lnTo>
                <a:lnTo>
                  <a:pt x="1713" y="119"/>
                </a:lnTo>
                <a:lnTo>
                  <a:pt x="1714" y="119"/>
                </a:lnTo>
                <a:lnTo>
                  <a:pt x="1714" y="119"/>
                </a:lnTo>
                <a:lnTo>
                  <a:pt x="1714" y="119"/>
                </a:lnTo>
                <a:lnTo>
                  <a:pt x="1713" y="118"/>
                </a:lnTo>
                <a:lnTo>
                  <a:pt x="1713" y="118"/>
                </a:lnTo>
                <a:lnTo>
                  <a:pt x="1713" y="118"/>
                </a:lnTo>
                <a:lnTo>
                  <a:pt x="1713" y="118"/>
                </a:lnTo>
                <a:lnTo>
                  <a:pt x="1713" y="118"/>
                </a:lnTo>
                <a:lnTo>
                  <a:pt x="1713" y="117"/>
                </a:lnTo>
                <a:lnTo>
                  <a:pt x="1713" y="116"/>
                </a:lnTo>
                <a:lnTo>
                  <a:pt x="1712" y="116"/>
                </a:lnTo>
                <a:lnTo>
                  <a:pt x="1712" y="116"/>
                </a:lnTo>
                <a:lnTo>
                  <a:pt x="1711" y="115"/>
                </a:lnTo>
                <a:lnTo>
                  <a:pt x="1711" y="114"/>
                </a:lnTo>
                <a:lnTo>
                  <a:pt x="1712" y="114"/>
                </a:lnTo>
                <a:lnTo>
                  <a:pt x="1713" y="114"/>
                </a:lnTo>
                <a:lnTo>
                  <a:pt x="1713" y="114"/>
                </a:lnTo>
                <a:lnTo>
                  <a:pt x="1713" y="113"/>
                </a:lnTo>
                <a:lnTo>
                  <a:pt x="1713" y="113"/>
                </a:lnTo>
                <a:lnTo>
                  <a:pt x="1713" y="114"/>
                </a:lnTo>
                <a:lnTo>
                  <a:pt x="1714" y="114"/>
                </a:lnTo>
                <a:lnTo>
                  <a:pt x="1714" y="114"/>
                </a:lnTo>
                <a:lnTo>
                  <a:pt x="1714" y="114"/>
                </a:lnTo>
                <a:lnTo>
                  <a:pt x="1715" y="114"/>
                </a:lnTo>
                <a:lnTo>
                  <a:pt x="1715" y="114"/>
                </a:lnTo>
                <a:lnTo>
                  <a:pt x="1714" y="113"/>
                </a:lnTo>
                <a:lnTo>
                  <a:pt x="1714" y="113"/>
                </a:lnTo>
                <a:lnTo>
                  <a:pt x="1714" y="113"/>
                </a:lnTo>
                <a:lnTo>
                  <a:pt x="1714" y="113"/>
                </a:lnTo>
                <a:lnTo>
                  <a:pt x="1714" y="112"/>
                </a:lnTo>
                <a:lnTo>
                  <a:pt x="1714" y="112"/>
                </a:lnTo>
                <a:lnTo>
                  <a:pt x="1714" y="112"/>
                </a:lnTo>
                <a:lnTo>
                  <a:pt x="1714" y="112"/>
                </a:lnTo>
                <a:lnTo>
                  <a:pt x="1713" y="111"/>
                </a:lnTo>
                <a:lnTo>
                  <a:pt x="1713" y="110"/>
                </a:lnTo>
                <a:lnTo>
                  <a:pt x="1713" y="110"/>
                </a:lnTo>
                <a:lnTo>
                  <a:pt x="1714" y="110"/>
                </a:lnTo>
                <a:lnTo>
                  <a:pt x="1715" y="111"/>
                </a:lnTo>
                <a:lnTo>
                  <a:pt x="1715" y="113"/>
                </a:lnTo>
                <a:lnTo>
                  <a:pt x="1716" y="114"/>
                </a:lnTo>
                <a:lnTo>
                  <a:pt x="1716" y="113"/>
                </a:lnTo>
                <a:lnTo>
                  <a:pt x="1716" y="113"/>
                </a:lnTo>
                <a:lnTo>
                  <a:pt x="1716" y="112"/>
                </a:lnTo>
                <a:lnTo>
                  <a:pt x="1717" y="111"/>
                </a:lnTo>
                <a:lnTo>
                  <a:pt x="1717" y="110"/>
                </a:lnTo>
                <a:lnTo>
                  <a:pt x="1718" y="111"/>
                </a:lnTo>
                <a:lnTo>
                  <a:pt x="1718" y="111"/>
                </a:lnTo>
                <a:lnTo>
                  <a:pt x="1719" y="110"/>
                </a:lnTo>
                <a:lnTo>
                  <a:pt x="1719" y="110"/>
                </a:lnTo>
                <a:lnTo>
                  <a:pt x="1719" y="110"/>
                </a:lnTo>
                <a:lnTo>
                  <a:pt x="1719" y="110"/>
                </a:lnTo>
                <a:lnTo>
                  <a:pt x="1718" y="110"/>
                </a:lnTo>
                <a:lnTo>
                  <a:pt x="1719" y="109"/>
                </a:lnTo>
                <a:lnTo>
                  <a:pt x="1718" y="109"/>
                </a:lnTo>
                <a:lnTo>
                  <a:pt x="1718" y="109"/>
                </a:lnTo>
                <a:lnTo>
                  <a:pt x="1718" y="107"/>
                </a:lnTo>
                <a:lnTo>
                  <a:pt x="1718" y="107"/>
                </a:lnTo>
                <a:lnTo>
                  <a:pt x="1718" y="108"/>
                </a:lnTo>
                <a:lnTo>
                  <a:pt x="1719" y="107"/>
                </a:lnTo>
                <a:lnTo>
                  <a:pt x="1719" y="108"/>
                </a:lnTo>
                <a:lnTo>
                  <a:pt x="1719" y="109"/>
                </a:lnTo>
                <a:lnTo>
                  <a:pt x="1720" y="109"/>
                </a:lnTo>
                <a:lnTo>
                  <a:pt x="1720" y="109"/>
                </a:lnTo>
                <a:lnTo>
                  <a:pt x="1720" y="109"/>
                </a:lnTo>
                <a:lnTo>
                  <a:pt x="1720" y="108"/>
                </a:lnTo>
                <a:lnTo>
                  <a:pt x="1720" y="106"/>
                </a:lnTo>
                <a:lnTo>
                  <a:pt x="1720" y="107"/>
                </a:lnTo>
                <a:lnTo>
                  <a:pt x="1721" y="108"/>
                </a:lnTo>
                <a:lnTo>
                  <a:pt x="1721" y="109"/>
                </a:lnTo>
                <a:lnTo>
                  <a:pt x="1722" y="109"/>
                </a:lnTo>
                <a:lnTo>
                  <a:pt x="1722" y="109"/>
                </a:lnTo>
                <a:lnTo>
                  <a:pt x="1723" y="109"/>
                </a:lnTo>
                <a:lnTo>
                  <a:pt x="1723" y="109"/>
                </a:lnTo>
                <a:lnTo>
                  <a:pt x="1723" y="109"/>
                </a:lnTo>
                <a:lnTo>
                  <a:pt x="1722" y="109"/>
                </a:lnTo>
                <a:lnTo>
                  <a:pt x="1722" y="108"/>
                </a:lnTo>
                <a:lnTo>
                  <a:pt x="1722" y="108"/>
                </a:lnTo>
                <a:lnTo>
                  <a:pt x="1722" y="108"/>
                </a:lnTo>
                <a:lnTo>
                  <a:pt x="1722" y="107"/>
                </a:lnTo>
                <a:lnTo>
                  <a:pt x="1723" y="107"/>
                </a:lnTo>
                <a:lnTo>
                  <a:pt x="1723" y="107"/>
                </a:lnTo>
                <a:lnTo>
                  <a:pt x="1723" y="107"/>
                </a:lnTo>
                <a:lnTo>
                  <a:pt x="1723" y="108"/>
                </a:lnTo>
                <a:lnTo>
                  <a:pt x="1723" y="108"/>
                </a:lnTo>
                <a:lnTo>
                  <a:pt x="1723" y="108"/>
                </a:lnTo>
                <a:lnTo>
                  <a:pt x="1724" y="109"/>
                </a:lnTo>
                <a:lnTo>
                  <a:pt x="1724" y="109"/>
                </a:lnTo>
                <a:lnTo>
                  <a:pt x="1725" y="110"/>
                </a:lnTo>
                <a:lnTo>
                  <a:pt x="1725" y="111"/>
                </a:lnTo>
                <a:lnTo>
                  <a:pt x="1725" y="111"/>
                </a:lnTo>
                <a:lnTo>
                  <a:pt x="1725" y="111"/>
                </a:lnTo>
                <a:lnTo>
                  <a:pt x="1726" y="111"/>
                </a:lnTo>
                <a:lnTo>
                  <a:pt x="1726" y="112"/>
                </a:lnTo>
                <a:lnTo>
                  <a:pt x="1726" y="112"/>
                </a:lnTo>
                <a:lnTo>
                  <a:pt x="1726" y="113"/>
                </a:lnTo>
                <a:lnTo>
                  <a:pt x="1727" y="113"/>
                </a:lnTo>
                <a:lnTo>
                  <a:pt x="1727" y="113"/>
                </a:lnTo>
                <a:lnTo>
                  <a:pt x="1728" y="111"/>
                </a:lnTo>
                <a:lnTo>
                  <a:pt x="1728" y="111"/>
                </a:lnTo>
                <a:lnTo>
                  <a:pt x="1728" y="110"/>
                </a:lnTo>
                <a:lnTo>
                  <a:pt x="1728" y="110"/>
                </a:lnTo>
                <a:lnTo>
                  <a:pt x="1728" y="110"/>
                </a:lnTo>
                <a:lnTo>
                  <a:pt x="1728" y="110"/>
                </a:lnTo>
                <a:lnTo>
                  <a:pt x="1728" y="110"/>
                </a:lnTo>
                <a:lnTo>
                  <a:pt x="1728" y="111"/>
                </a:lnTo>
                <a:lnTo>
                  <a:pt x="1728" y="110"/>
                </a:lnTo>
                <a:lnTo>
                  <a:pt x="1728" y="110"/>
                </a:lnTo>
                <a:lnTo>
                  <a:pt x="1728" y="110"/>
                </a:lnTo>
                <a:lnTo>
                  <a:pt x="1728" y="109"/>
                </a:lnTo>
                <a:lnTo>
                  <a:pt x="1728" y="109"/>
                </a:lnTo>
                <a:lnTo>
                  <a:pt x="1728" y="109"/>
                </a:lnTo>
                <a:lnTo>
                  <a:pt x="1728" y="108"/>
                </a:lnTo>
                <a:lnTo>
                  <a:pt x="1728" y="108"/>
                </a:lnTo>
                <a:lnTo>
                  <a:pt x="1727" y="108"/>
                </a:lnTo>
                <a:lnTo>
                  <a:pt x="1726" y="107"/>
                </a:lnTo>
                <a:lnTo>
                  <a:pt x="1727" y="107"/>
                </a:lnTo>
                <a:lnTo>
                  <a:pt x="1727" y="107"/>
                </a:lnTo>
                <a:lnTo>
                  <a:pt x="1728" y="107"/>
                </a:lnTo>
                <a:lnTo>
                  <a:pt x="1728" y="106"/>
                </a:lnTo>
                <a:lnTo>
                  <a:pt x="1728" y="106"/>
                </a:lnTo>
                <a:lnTo>
                  <a:pt x="1728" y="106"/>
                </a:lnTo>
                <a:lnTo>
                  <a:pt x="1728" y="106"/>
                </a:lnTo>
                <a:lnTo>
                  <a:pt x="1728" y="106"/>
                </a:lnTo>
                <a:lnTo>
                  <a:pt x="1728" y="108"/>
                </a:lnTo>
                <a:lnTo>
                  <a:pt x="1728" y="109"/>
                </a:lnTo>
                <a:lnTo>
                  <a:pt x="1729" y="109"/>
                </a:lnTo>
                <a:lnTo>
                  <a:pt x="1729" y="109"/>
                </a:lnTo>
                <a:lnTo>
                  <a:pt x="1729" y="109"/>
                </a:lnTo>
                <a:lnTo>
                  <a:pt x="1730" y="109"/>
                </a:lnTo>
                <a:lnTo>
                  <a:pt x="1730" y="109"/>
                </a:lnTo>
                <a:lnTo>
                  <a:pt x="1729" y="108"/>
                </a:lnTo>
                <a:lnTo>
                  <a:pt x="1729" y="107"/>
                </a:lnTo>
                <a:lnTo>
                  <a:pt x="1729" y="106"/>
                </a:lnTo>
                <a:lnTo>
                  <a:pt x="1729" y="106"/>
                </a:lnTo>
                <a:lnTo>
                  <a:pt x="1730" y="106"/>
                </a:lnTo>
                <a:lnTo>
                  <a:pt x="1730" y="106"/>
                </a:lnTo>
                <a:lnTo>
                  <a:pt x="1730" y="108"/>
                </a:lnTo>
                <a:lnTo>
                  <a:pt x="1730" y="109"/>
                </a:lnTo>
                <a:lnTo>
                  <a:pt x="1730" y="109"/>
                </a:lnTo>
                <a:lnTo>
                  <a:pt x="1730" y="108"/>
                </a:lnTo>
                <a:lnTo>
                  <a:pt x="1730" y="106"/>
                </a:lnTo>
                <a:lnTo>
                  <a:pt x="1730" y="106"/>
                </a:lnTo>
                <a:lnTo>
                  <a:pt x="1730" y="106"/>
                </a:lnTo>
                <a:lnTo>
                  <a:pt x="1731" y="106"/>
                </a:lnTo>
                <a:lnTo>
                  <a:pt x="1731" y="105"/>
                </a:lnTo>
                <a:lnTo>
                  <a:pt x="1731" y="105"/>
                </a:lnTo>
                <a:lnTo>
                  <a:pt x="1731" y="104"/>
                </a:lnTo>
                <a:lnTo>
                  <a:pt x="1730" y="104"/>
                </a:lnTo>
                <a:lnTo>
                  <a:pt x="1730" y="103"/>
                </a:lnTo>
                <a:lnTo>
                  <a:pt x="1730" y="103"/>
                </a:lnTo>
                <a:lnTo>
                  <a:pt x="1730" y="103"/>
                </a:lnTo>
                <a:lnTo>
                  <a:pt x="1730" y="103"/>
                </a:lnTo>
                <a:lnTo>
                  <a:pt x="1730" y="102"/>
                </a:lnTo>
                <a:lnTo>
                  <a:pt x="1730" y="102"/>
                </a:lnTo>
                <a:lnTo>
                  <a:pt x="1731" y="101"/>
                </a:lnTo>
                <a:lnTo>
                  <a:pt x="1731" y="102"/>
                </a:lnTo>
                <a:lnTo>
                  <a:pt x="1732" y="101"/>
                </a:lnTo>
                <a:lnTo>
                  <a:pt x="1732" y="100"/>
                </a:lnTo>
                <a:lnTo>
                  <a:pt x="1732" y="100"/>
                </a:lnTo>
                <a:lnTo>
                  <a:pt x="1732" y="101"/>
                </a:lnTo>
                <a:lnTo>
                  <a:pt x="1732" y="102"/>
                </a:lnTo>
                <a:lnTo>
                  <a:pt x="1732" y="102"/>
                </a:lnTo>
                <a:lnTo>
                  <a:pt x="1732" y="103"/>
                </a:lnTo>
                <a:lnTo>
                  <a:pt x="1732" y="103"/>
                </a:lnTo>
                <a:lnTo>
                  <a:pt x="1732" y="103"/>
                </a:lnTo>
                <a:lnTo>
                  <a:pt x="1732" y="103"/>
                </a:lnTo>
                <a:lnTo>
                  <a:pt x="1732" y="102"/>
                </a:lnTo>
                <a:lnTo>
                  <a:pt x="1732" y="100"/>
                </a:lnTo>
                <a:lnTo>
                  <a:pt x="1733" y="100"/>
                </a:lnTo>
                <a:lnTo>
                  <a:pt x="1733" y="100"/>
                </a:lnTo>
                <a:lnTo>
                  <a:pt x="1733" y="102"/>
                </a:lnTo>
                <a:lnTo>
                  <a:pt x="1734" y="103"/>
                </a:lnTo>
                <a:lnTo>
                  <a:pt x="1734" y="104"/>
                </a:lnTo>
                <a:lnTo>
                  <a:pt x="1735" y="104"/>
                </a:lnTo>
                <a:lnTo>
                  <a:pt x="1735" y="104"/>
                </a:lnTo>
                <a:lnTo>
                  <a:pt x="1735" y="102"/>
                </a:lnTo>
                <a:lnTo>
                  <a:pt x="1735" y="101"/>
                </a:lnTo>
                <a:lnTo>
                  <a:pt x="1736" y="100"/>
                </a:lnTo>
                <a:lnTo>
                  <a:pt x="1736" y="100"/>
                </a:lnTo>
                <a:lnTo>
                  <a:pt x="1736" y="100"/>
                </a:lnTo>
                <a:lnTo>
                  <a:pt x="1737" y="101"/>
                </a:lnTo>
                <a:lnTo>
                  <a:pt x="1737" y="101"/>
                </a:lnTo>
                <a:lnTo>
                  <a:pt x="1737" y="102"/>
                </a:lnTo>
                <a:lnTo>
                  <a:pt x="1737" y="102"/>
                </a:lnTo>
                <a:lnTo>
                  <a:pt x="1737" y="102"/>
                </a:lnTo>
                <a:lnTo>
                  <a:pt x="1737" y="102"/>
                </a:lnTo>
                <a:lnTo>
                  <a:pt x="1737" y="102"/>
                </a:lnTo>
                <a:lnTo>
                  <a:pt x="1737" y="102"/>
                </a:lnTo>
                <a:lnTo>
                  <a:pt x="1738" y="102"/>
                </a:lnTo>
                <a:lnTo>
                  <a:pt x="1738" y="102"/>
                </a:lnTo>
                <a:lnTo>
                  <a:pt x="1738" y="101"/>
                </a:lnTo>
                <a:lnTo>
                  <a:pt x="1739" y="101"/>
                </a:lnTo>
                <a:lnTo>
                  <a:pt x="1739" y="101"/>
                </a:lnTo>
                <a:lnTo>
                  <a:pt x="1739" y="101"/>
                </a:lnTo>
                <a:lnTo>
                  <a:pt x="1738" y="100"/>
                </a:lnTo>
                <a:lnTo>
                  <a:pt x="1738" y="100"/>
                </a:lnTo>
                <a:lnTo>
                  <a:pt x="1738" y="99"/>
                </a:lnTo>
                <a:lnTo>
                  <a:pt x="1738" y="99"/>
                </a:lnTo>
                <a:lnTo>
                  <a:pt x="1738" y="98"/>
                </a:lnTo>
                <a:lnTo>
                  <a:pt x="1737" y="98"/>
                </a:lnTo>
                <a:lnTo>
                  <a:pt x="1737" y="98"/>
                </a:lnTo>
                <a:lnTo>
                  <a:pt x="1738" y="97"/>
                </a:lnTo>
                <a:lnTo>
                  <a:pt x="1738" y="97"/>
                </a:lnTo>
                <a:lnTo>
                  <a:pt x="1739" y="97"/>
                </a:lnTo>
                <a:lnTo>
                  <a:pt x="1739" y="97"/>
                </a:lnTo>
                <a:lnTo>
                  <a:pt x="1739" y="97"/>
                </a:lnTo>
                <a:lnTo>
                  <a:pt x="1740" y="97"/>
                </a:lnTo>
                <a:lnTo>
                  <a:pt x="1740" y="97"/>
                </a:lnTo>
                <a:lnTo>
                  <a:pt x="1740" y="97"/>
                </a:lnTo>
                <a:lnTo>
                  <a:pt x="1740" y="97"/>
                </a:lnTo>
                <a:lnTo>
                  <a:pt x="1741" y="97"/>
                </a:lnTo>
                <a:lnTo>
                  <a:pt x="1741" y="97"/>
                </a:lnTo>
                <a:lnTo>
                  <a:pt x="1742" y="97"/>
                </a:lnTo>
                <a:lnTo>
                  <a:pt x="1741" y="97"/>
                </a:lnTo>
                <a:lnTo>
                  <a:pt x="1741" y="96"/>
                </a:lnTo>
                <a:lnTo>
                  <a:pt x="1741" y="95"/>
                </a:lnTo>
                <a:lnTo>
                  <a:pt x="1740" y="95"/>
                </a:lnTo>
                <a:lnTo>
                  <a:pt x="1741" y="95"/>
                </a:lnTo>
                <a:lnTo>
                  <a:pt x="1742" y="96"/>
                </a:lnTo>
                <a:lnTo>
                  <a:pt x="1742" y="97"/>
                </a:lnTo>
                <a:lnTo>
                  <a:pt x="1742" y="97"/>
                </a:lnTo>
                <a:lnTo>
                  <a:pt x="1742" y="97"/>
                </a:lnTo>
                <a:lnTo>
                  <a:pt x="1743" y="97"/>
                </a:lnTo>
                <a:lnTo>
                  <a:pt x="1743" y="96"/>
                </a:lnTo>
                <a:lnTo>
                  <a:pt x="1743" y="96"/>
                </a:lnTo>
                <a:lnTo>
                  <a:pt x="1744" y="96"/>
                </a:lnTo>
                <a:lnTo>
                  <a:pt x="1744" y="96"/>
                </a:lnTo>
                <a:lnTo>
                  <a:pt x="1743" y="95"/>
                </a:lnTo>
                <a:lnTo>
                  <a:pt x="1743" y="94"/>
                </a:lnTo>
                <a:lnTo>
                  <a:pt x="1743" y="94"/>
                </a:lnTo>
                <a:lnTo>
                  <a:pt x="1742" y="94"/>
                </a:lnTo>
                <a:lnTo>
                  <a:pt x="1742" y="93"/>
                </a:lnTo>
                <a:lnTo>
                  <a:pt x="1742" y="93"/>
                </a:lnTo>
                <a:lnTo>
                  <a:pt x="1742" y="93"/>
                </a:lnTo>
                <a:lnTo>
                  <a:pt x="1743" y="93"/>
                </a:lnTo>
                <a:lnTo>
                  <a:pt x="1743" y="93"/>
                </a:lnTo>
                <a:lnTo>
                  <a:pt x="1743" y="93"/>
                </a:lnTo>
                <a:lnTo>
                  <a:pt x="1744" y="92"/>
                </a:lnTo>
                <a:lnTo>
                  <a:pt x="1744" y="92"/>
                </a:lnTo>
                <a:lnTo>
                  <a:pt x="1744" y="93"/>
                </a:lnTo>
                <a:lnTo>
                  <a:pt x="1744" y="94"/>
                </a:lnTo>
                <a:lnTo>
                  <a:pt x="1744" y="94"/>
                </a:lnTo>
                <a:lnTo>
                  <a:pt x="1745" y="94"/>
                </a:lnTo>
                <a:lnTo>
                  <a:pt x="1745" y="94"/>
                </a:lnTo>
                <a:lnTo>
                  <a:pt x="1746" y="94"/>
                </a:lnTo>
                <a:lnTo>
                  <a:pt x="1747" y="94"/>
                </a:lnTo>
                <a:lnTo>
                  <a:pt x="1746" y="94"/>
                </a:lnTo>
                <a:lnTo>
                  <a:pt x="1746" y="94"/>
                </a:lnTo>
                <a:lnTo>
                  <a:pt x="1746" y="94"/>
                </a:lnTo>
                <a:lnTo>
                  <a:pt x="1747" y="93"/>
                </a:lnTo>
                <a:lnTo>
                  <a:pt x="1747" y="94"/>
                </a:lnTo>
                <a:lnTo>
                  <a:pt x="1747" y="94"/>
                </a:lnTo>
                <a:lnTo>
                  <a:pt x="1747" y="94"/>
                </a:lnTo>
                <a:lnTo>
                  <a:pt x="1748" y="93"/>
                </a:lnTo>
                <a:lnTo>
                  <a:pt x="1748" y="93"/>
                </a:lnTo>
                <a:lnTo>
                  <a:pt x="1748" y="93"/>
                </a:lnTo>
                <a:lnTo>
                  <a:pt x="1748" y="92"/>
                </a:lnTo>
                <a:lnTo>
                  <a:pt x="1749" y="92"/>
                </a:lnTo>
                <a:lnTo>
                  <a:pt x="1749" y="92"/>
                </a:lnTo>
                <a:lnTo>
                  <a:pt x="1750" y="90"/>
                </a:lnTo>
                <a:lnTo>
                  <a:pt x="1750" y="90"/>
                </a:lnTo>
                <a:lnTo>
                  <a:pt x="1750" y="89"/>
                </a:lnTo>
                <a:lnTo>
                  <a:pt x="1750" y="89"/>
                </a:lnTo>
                <a:lnTo>
                  <a:pt x="1750" y="89"/>
                </a:lnTo>
                <a:lnTo>
                  <a:pt x="1750" y="87"/>
                </a:lnTo>
                <a:lnTo>
                  <a:pt x="1750" y="87"/>
                </a:lnTo>
                <a:lnTo>
                  <a:pt x="1751" y="87"/>
                </a:lnTo>
                <a:lnTo>
                  <a:pt x="1752" y="87"/>
                </a:lnTo>
                <a:lnTo>
                  <a:pt x="1752" y="87"/>
                </a:lnTo>
                <a:lnTo>
                  <a:pt x="1752" y="87"/>
                </a:lnTo>
                <a:lnTo>
                  <a:pt x="1752" y="85"/>
                </a:lnTo>
                <a:lnTo>
                  <a:pt x="1753" y="85"/>
                </a:lnTo>
                <a:lnTo>
                  <a:pt x="1752" y="85"/>
                </a:lnTo>
                <a:close/>
              </a:path>
            </a:pathLst>
          </a:custGeom>
          <a:solidFill>
            <a:schemeClr val="accent6"/>
          </a:solidFill>
          <a:ln w="3175">
            <a:solidFill>
              <a:schemeClr val="accent5"/>
            </a:solidFill>
          </a:ln>
        </p:spPr>
        <p:txBody>
          <a:bodyPr vert="horz" wrap="square" lIns="99060" tIns="49530" rIns="99060" bIns="49530" numCol="1" anchor="t" anchorCtr="0" compatLnSpc="1">
            <a:prstTxWarp prst="textNoShape">
              <a:avLst/>
            </a:prstTxWarp>
          </a:bodyPr>
          <a:lstStyle/>
          <a:p>
            <a:endParaRPr lang="en-US" sz="1716"/>
          </a:p>
        </p:txBody>
      </p:sp>
      <p:sp>
        <p:nvSpPr>
          <p:cNvPr id="128" name="Freeform 127"/>
          <p:cNvSpPr/>
          <p:nvPr/>
        </p:nvSpPr>
        <p:spPr>
          <a:xfrm>
            <a:off x="3763628" y="2241015"/>
            <a:ext cx="5507919" cy="1479204"/>
          </a:xfrm>
          <a:custGeom>
            <a:avLst/>
            <a:gdLst>
              <a:gd name="connsiteX0" fmla="*/ 0 w 5092700"/>
              <a:gd name="connsiteY0" fmla="*/ 1365419 h 1365419"/>
              <a:gd name="connsiteX1" fmla="*/ 2023534 w 5092700"/>
              <a:gd name="connsiteY1" fmla="*/ 78485 h 1365419"/>
              <a:gd name="connsiteX2" fmla="*/ 5092700 w 5092700"/>
              <a:gd name="connsiteY2" fmla="*/ 150452 h 1365419"/>
            </a:gdLst>
            <a:ahLst/>
            <a:cxnLst>
              <a:cxn ang="0">
                <a:pos x="connsiteX0" y="connsiteY0"/>
              </a:cxn>
              <a:cxn ang="0">
                <a:pos x="connsiteX1" y="connsiteY1"/>
              </a:cxn>
              <a:cxn ang="0">
                <a:pos x="connsiteX2" y="connsiteY2"/>
              </a:cxn>
            </a:cxnLst>
            <a:rect l="l" t="t" r="r" b="b"/>
            <a:pathLst>
              <a:path w="5092700" h="1365419">
                <a:moveTo>
                  <a:pt x="0" y="1365419"/>
                </a:moveTo>
                <a:cubicBezTo>
                  <a:pt x="587375" y="823199"/>
                  <a:pt x="1174751" y="280979"/>
                  <a:pt x="2023534" y="78485"/>
                </a:cubicBezTo>
                <a:cubicBezTo>
                  <a:pt x="2872317" y="-124009"/>
                  <a:pt x="4591050" y="126463"/>
                  <a:pt x="5092700" y="15045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Freeform 129"/>
          <p:cNvSpPr/>
          <p:nvPr/>
        </p:nvSpPr>
        <p:spPr>
          <a:xfrm>
            <a:off x="3763628" y="2670690"/>
            <a:ext cx="4865290" cy="1040356"/>
          </a:xfrm>
          <a:custGeom>
            <a:avLst/>
            <a:gdLst>
              <a:gd name="connsiteX0" fmla="*/ 0 w 4491567"/>
              <a:gd name="connsiteY0" fmla="*/ 960329 h 960329"/>
              <a:gd name="connsiteX1" fmla="*/ 1993900 w 4491567"/>
              <a:gd name="connsiteY1" fmla="*/ 45929 h 960329"/>
              <a:gd name="connsiteX2" fmla="*/ 4491567 w 4491567"/>
              <a:gd name="connsiteY2" fmla="*/ 219496 h 960329"/>
            </a:gdLst>
            <a:ahLst/>
            <a:cxnLst>
              <a:cxn ang="0">
                <a:pos x="connsiteX0" y="connsiteY0"/>
              </a:cxn>
              <a:cxn ang="0">
                <a:pos x="connsiteX1" y="connsiteY1"/>
              </a:cxn>
              <a:cxn ang="0">
                <a:pos x="connsiteX2" y="connsiteY2"/>
              </a:cxn>
            </a:cxnLst>
            <a:rect l="l" t="t" r="r" b="b"/>
            <a:pathLst>
              <a:path w="4491567" h="960329">
                <a:moveTo>
                  <a:pt x="0" y="960329"/>
                </a:moveTo>
                <a:cubicBezTo>
                  <a:pt x="622653" y="564865"/>
                  <a:pt x="1245306" y="169401"/>
                  <a:pt x="1993900" y="45929"/>
                </a:cubicBezTo>
                <a:cubicBezTo>
                  <a:pt x="2742495" y="-77543"/>
                  <a:pt x="3617031" y="70976"/>
                  <a:pt x="4491567" y="219496"/>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Freeform 130"/>
          <p:cNvSpPr/>
          <p:nvPr/>
        </p:nvSpPr>
        <p:spPr>
          <a:xfrm>
            <a:off x="3763628" y="3085658"/>
            <a:ext cx="4435274" cy="643733"/>
          </a:xfrm>
          <a:custGeom>
            <a:avLst/>
            <a:gdLst>
              <a:gd name="connsiteX0" fmla="*/ 0 w 4080933"/>
              <a:gd name="connsiteY0" fmla="*/ 594215 h 594215"/>
              <a:gd name="connsiteX1" fmla="*/ 1989666 w 4080933"/>
              <a:gd name="connsiteY1" fmla="*/ 14249 h 594215"/>
              <a:gd name="connsiteX2" fmla="*/ 4080933 w 4080933"/>
              <a:gd name="connsiteY2" fmla="*/ 234382 h 594215"/>
            </a:gdLst>
            <a:ahLst/>
            <a:cxnLst>
              <a:cxn ang="0">
                <a:pos x="connsiteX0" y="connsiteY0"/>
              </a:cxn>
              <a:cxn ang="0">
                <a:pos x="connsiteX1" y="connsiteY1"/>
              </a:cxn>
              <a:cxn ang="0">
                <a:pos x="connsiteX2" y="connsiteY2"/>
              </a:cxn>
            </a:cxnLst>
            <a:rect l="l" t="t" r="r" b="b"/>
            <a:pathLst>
              <a:path w="4080933" h="594215">
                <a:moveTo>
                  <a:pt x="0" y="594215"/>
                </a:moveTo>
                <a:cubicBezTo>
                  <a:pt x="654755" y="334218"/>
                  <a:pt x="1309511" y="74221"/>
                  <a:pt x="1989666" y="14249"/>
                </a:cubicBezTo>
                <a:cubicBezTo>
                  <a:pt x="2669821" y="-45723"/>
                  <a:pt x="3375377" y="94329"/>
                  <a:pt x="4080933" y="23438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Freeform 131"/>
          <p:cNvSpPr/>
          <p:nvPr/>
        </p:nvSpPr>
        <p:spPr>
          <a:xfrm>
            <a:off x="3763628" y="3545801"/>
            <a:ext cx="3710163" cy="422068"/>
          </a:xfrm>
          <a:custGeom>
            <a:avLst/>
            <a:gdLst>
              <a:gd name="connsiteX0" fmla="*/ 0 w 3420533"/>
              <a:gd name="connsiteY0" fmla="*/ 161001 h 389601"/>
              <a:gd name="connsiteX1" fmla="*/ 2002367 w 3420533"/>
              <a:gd name="connsiteY1" fmla="*/ 8601 h 389601"/>
              <a:gd name="connsiteX2" fmla="*/ 3420533 w 3420533"/>
              <a:gd name="connsiteY2" fmla="*/ 389601 h 389601"/>
            </a:gdLst>
            <a:ahLst/>
            <a:cxnLst>
              <a:cxn ang="0">
                <a:pos x="connsiteX0" y="connsiteY0"/>
              </a:cxn>
              <a:cxn ang="0">
                <a:pos x="connsiteX1" y="connsiteY1"/>
              </a:cxn>
              <a:cxn ang="0">
                <a:pos x="connsiteX2" y="connsiteY2"/>
              </a:cxn>
            </a:cxnLst>
            <a:rect l="l" t="t" r="r" b="b"/>
            <a:pathLst>
              <a:path w="3420533" h="389601">
                <a:moveTo>
                  <a:pt x="0" y="161001"/>
                </a:moveTo>
                <a:cubicBezTo>
                  <a:pt x="716139" y="65751"/>
                  <a:pt x="1432278" y="-29499"/>
                  <a:pt x="2002367" y="8601"/>
                </a:cubicBezTo>
                <a:cubicBezTo>
                  <a:pt x="2572456" y="46701"/>
                  <a:pt x="2996494" y="218151"/>
                  <a:pt x="3420533" y="389601"/>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Freeform 134"/>
          <p:cNvSpPr/>
          <p:nvPr/>
        </p:nvSpPr>
        <p:spPr>
          <a:xfrm>
            <a:off x="3763628" y="3880733"/>
            <a:ext cx="4517319" cy="557332"/>
          </a:xfrm>
          <a:custGeom>
            <a:avLst/>
            <a:gdLst>
              <a:gd name="connsiteX0" fmla="*/ 0 w 4169833"/>
              <a:gd name="connsiteY0" fmla="*/ 0 h 514460"/>
              <a:gd name="connsiteX1" fmla="*/ 1993900 w 4169833"/>
              <a:gd name="connsiteY1" fmla="*/ 499534 h 514460"/>
              <a:gd name="connsiteX2" fmla="*/ 4169833 w 4169833"/>
              <a:gd name="connsiteY2" fmla="*/ 334434 h 514460"/>
            </a:gdLst>
            <a:ahLst/>
            <a:cxnLst>
              <a:cxn ang="0">
                <a:pos x="connsiteX0" y="connsiteY0"/>
              </a:cxn>
              <a:cxn ang="0">
                <a:pos x="connsiteX1" y="connsiteY1"/>
              </a:cxn>
              <a:cxn ang="0">
                <a:pos x="connsiteX2" y="connsiteY2"/>
              </a:cxn>
            </a:cxnLst>
            <a:rect l="l" t="t" r="r" b="b"/>
            <a:pathLst>
              <a:path w="4169833" h="514460">
                <a:moveTo>
                  <a:pt x="0" y="0"/>
                </a:moveTo>
                <a:cubicBezTo>
                  <a:pt x="649464" y="221897"/>
                  <a:pt x="1298928" y="443795"/>
                  <a:pt x="1993900" y="499534"/>
                </a:cubicBezTo>
                <a:cubicBezTo>
                  <a:pt x="2688872" y="555273"/>
                  <a:pt x="3429352" y="444853"/>
                  <a:pt x="4169833" y="3344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6" name="Freeform 135"/>
          <p:cNvSpPr/>
          <p:nvPr/>
        </p:nvSpPr>
        <p:spPr>
          <a:xfrm>
            <a:off x="3763629" y="3880733"/>
            <a:ext cx="3957814" cy="1082975"/>
          </a:xfrm>
          <a:custGeom>
            <a:avLst/>
            <a:gdLst>
              <a:gd name="connsiteX0" fmla="*/ 0 w 3653367"/>
              <a:gd name="connsiteY0" fmla="*/ 0 h 999669"/>
              <a:gd name="connsiteX1" fmla="*/ 1998133 w 3653367"/>
              <a:gd name="connsiteY1" fmla="*/ 914400 h 999669"/>
              <a:gd name="connsiteX2" fmla="*/ 3653367 w 3653367"/>
              <a:gd name="connsiteY2" fmla="*/ 905934 h 999669"/>
            </a:gdLst>
            <a:ahLst/>
            <a:cxnLst>
              <a:cxn ang="0">
                <a:pos x="connsiteX0" y="connsiteY0"/>
              </a:cxn>
              <a:cxn ang="0">
                <a:pos x="connsiteX1" y="connsiteY1"/>
              </a:cxn>
              <a:cxn ang="0">
                <a:pos x="connsiteX2" y="connsiteY2"/>
              </a:cxn>
            </a:cxnLst>
            <a:rect l="l" t="t" r="r" b="b"/>
            <a:pathLst>
              <a:path w="3653367" h="999669">
                <a:moveTo>
                  <a:pt x="0" y="0"/>
                </a:moveTo>
                <a:cubicBezTo>
                  <a:pt x="694619" y="381705"/>
                  <a:pt x="1389239" y="763411"/>
                  <a:pt x="1998133" y="914400"/>
                </a:cubicBezTo>
                <a:cubicBezTo>
                  <a:pt x="2607027" y="1065389"/>
                  <a:pt x="3130197" y="985661"/>
                  <a:pt x="3653367" y="9059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Freeform 138"/>
          <p:cNvSpPr/>
          <p:nvPr/>
        </p:nvSpPr>
        <p:spPr>
          <a:xfrm>
            <a:off x="3763628" y="3889905"/>
            <a:ext cx="3613855" cy="1661632"/>
          </a:xfrm>
          <a:custGeom>
            <a:avLst/>
            <a:gdLst>
              <a:gd name="connsiteX0" fmla="*/ 0 w 3369733"/>
              <a:gd name="connsiteY0" fmla="*/ 0 h 1533814"/>
              <a:gd name="connsiteX1" fmla="*/ 2023533 w 3369733"/>
              <a:gd name="connsiteY1" fmla="*/ 1430867 h 1533814"/>
              <a:gd name="connsiteX2" fmla="*/ 3369733 w 3369733"/>
              <a:gd name="connsiteY2" fmla="*/ 1308100 h 1533814"/>
            </a:gdLst>
            <a:ahLst/>
            <a:cxnLst>
              <a:cxn ang="0">
                <a:pos x="connsiteX0" y="connsiteY0"/>
              </a:cxn>
              <a:cxn ang="0">
                <a:pos x="connsiteX1" y="connsiteY1"/>
              </a:cxn>
              <a:cxn ang="0">
                <a:pos x="connsiteX2" y="connsiteY2"/>
              </a:cxn>
            </a:cxnLst>
            <a:rect l="l" t="t" r="r" b="b"/>
            <a:pathLst>
              <a:path w="3369733" h="1533814">
                <a:moveTo>
                  <a:pt x="0" y="0"/>
                </a:moveTo>
                <a:cubicBezTo>
                  <a:pt x="730955" y="606425"/>
                  <a:pt x="1461911" y="1212850"/>
                  <a:pt x="2023533" y="1430867"/>
                </a:cubicBezTo>
                <a:cubicBezTo>
                  <a:pt x="2585155" y="1648884"/>
                  <a:pt x="2977444" y="1478492"/>
                  <a:pt x="3369733" y="1308100"/>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3686169" y="3707065"/>
            <a:ext cx="181024" cy="18102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8266114" y="4184171"/>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8615817" y="289242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Oval 115"/>
          <p:cNvSpPr/>
          <p:nvPr/>
        </p:nvSpPr>
        <p:spPr>
          <a:xfrm>
            <a:off x="7472379" y="394665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Oval 116"/>
          <p:cNvSpPr/>
          <p:nvPr/>
        </p:nvSpPr>
        <p:spPr>
          <a:xfrm>
            <a:off x="7713185" y="479590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8" name="Oval 117"/>
          <p:cNvSpPr/>
          <p:nvPr/>
        </p:nvSpPr>
        <p:spPr>
          <a:xfrm>
            <a:off x="7366935" y="524580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8178601" y="3330732"/>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2" name="Oval 121"/>
          <p:cNvSpPr/>
          <p:nvPr/>
        </p:nvSpPr>
        <p:spPr>
          <a:xfrm>
            <a:off x="9273324" y="2386018"/>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0" name="TextBox 139"/>
          <p:cNvSpPr txBox="1"/>
          <p:nvPr/>
        </p:nvSpPr>
        <p:spPr>
          <a:xfrm>
            <a:off x="9057813" y="2560245"/>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Finland</a:t>
            </a:r>
          </a:p>
        </p:txBody>
      </p:sp>
      <p:sp>
        <p:nvSpPr>
          <p:cNvPr id="142" name="TextBox 141"/>
          <p:cNvSpPr txBox="1"/>
          <p:nvPr/>
        </p:nvSpPr>
        <p:spPr>
          <a:xfrm>
            <a:off x="5985967" y="2018209"/>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$36m</a:t>
            </a:r>
          </a:p>
        </p:txBody>
      </p:sp>
      <p:sp>
        <p:nvSpPr>
          <p:cNvPr id="143" name="TextBox 142"/>
          <p:cNvSpPr txBox="1"/>
          <p:nvPr/>
        </p:nvSpPr>
        <p:spPr>
          <a:xfrm>
            <a:off x="5985967" y="244788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$75M</a:t>
            </a:r>
          </a:p>
        </p:txBody>
      </p:sp>
      <p:sp>
        <p:nvSpPr>
          <p:cNvPr id="144" name="TextBox 143"/>
          <p:cNvSpPr txBox="1"/>
          <p:nvPr/>
        </p:nvSpPr>
        <p:spPr>
          <a:xfrm>
            <a:off x="5985967" y="2829788"/>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5" name="TextBox 144"/>
          <p:cNvSpPr txBox="1"/>
          <p:nvPr/>
        </p:nvSpPr>
        <p:spPr>
          <a:xfrm>
            <a:off x="5985967" y="3316771"/>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$125M</a:t>
            </a:r>
          </a:p>
        </p:txBody>
      </p:sp>
      <p:sp>
        <p:nvSpPr>
          <p:cNvPr id="146" name="TextBox 145"/>
          <p:cNvSpPr txBox="1"/>
          <p:nvPr/>
        </p:nvSpPr>
        <p:spPr>
          <a:xfrm>
            <a:off x="5985967" y="5259326"/>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7" name="TextBox 146"/>
          <p:cNvSpPr txBox="1"/>
          <p:nvPr/>
        </p:nvSpPr>
        <p:spPr>
          <a:xfrm>
            <a:off x="5985967" y="464171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$33M</a:t>
            </a:r>
          </a:p>
        </p:txBody>
      </p:sp>
      <p:sp>
        <p:nvSpPr>
          <p:cNvPr id="148" name="TextBox 147"/>
          <p:cNvSpPr txBox="1"/>
          <p:nvPr/>
        </p:nvSpPr>
        <p:spPr>
          <a:xfrm>
            <a:off x="5985967" y="4179147"/>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$780M</a:t>
            </a:r>
          </a:p>
        </p:txBody>
      </p:sp>
      <p:sp>
        <p:nvSpPr>
          <p:cNvPr id="149" name="TextBox 148"/>
          <p:cNvSpPr txBox="1"/>
          <p:nvPr/>
        </p:nvSpPr>
        <p:spPr>
          <a:xfrm>
            <a:off x="8044707" y="431653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Germany</a:t>
            </a:r>
          </a:p>
        </p:txBody>
      </p:sp>
      <p:sp>
        <p:nvSpPr>
          <p:cNvPr id="150" name="TextBox 149"/>
          <p:cNvSpPr txBox="1"/>
          <p:nvPr/>
        </p:nvSpPr>
        <p:spPr>
          <a:xfrm>
            <a:off x="7250973" y="408635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UK</a:t>
            </a:r>
          </a:p>
        </p:txBody>
      </p:sp>
      <p:sp>
        <p:nvSpPr>
          <p:cNvPr id="151" name="TextBox 150"/>
          <p:cNvSpPr txBox="1"/>
          <p:nvPr/>
        </p:nvSpPr>
        <p:spPr>
          <a:xfrm>
            <a:off x="7491778" y="493562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France</a:t>
            </a:r>
          </a:p>
        </p:txBody>
      </p:sp>
      <p:sp>
        <p:nvSpPr>
          <p:cNvPr id="152" name="TextBox 151"/>
          <p:cNvSpPr txBox="1"/>
          <p:nvPr/>
        </p:nvSpPr>
        <p:spPr>
          <a:xfrm>
            <a:off x="7145529" y="5402504"/>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Spain</a:t>
            </a:r>
          </a:p>
        </p:txBody>
      </p:sp>
      <p:sp>
        <p:nvSpPr>
          <p:cNvPr id="153" name="TextBox 152"/>
          <p:cNvSpPr txBox="1"/>
          <p:nvPr/>
        </p:nvSpPr>
        <p:spPr>
          <a:xfrm>
            <a:off x="7958593" y="345017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Norway</a:t>
            </a:r>
          </a:p>
        </p:txBody>
      </p:sp>
      <p:sp>
        <p:nvSpPr>
          <p:cNvPr id="154" name="TextBox 153"/>
          <p:cNvSpPr txBox="1"/>
          <p:nvPr/>
        </p:nvSpPr>
        <p:spPr>
          <a:xfrm>
            <a:off x="8395858" y="3047861"/>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Sweden</a:t>
            </a:r>
          </a:p>
        </p:txBody>
      </p:sp>
      <p:sp>
        <p:nvSpPr>
          <p:cNvPr id="155" name="TextBox 154"/>
          <p:cNvSpPr txBox="1"/>
          <p:nvPr/>
        </p:nvSpPr>
        <p:spPr>
          <a:xfrm>
            <a:off x="643201" y="3203947"/>
            <a:ext cx="1817123" cy="166649"/>
          </a:xfrm>
          <a:prstGeom prst="rect">
            <a:avLst/>
          </a:prstGeom>
          <a:noFill/>
        </p:spPr>
        <p:txBody>
          <a:bodyPr wrap="square" lIns="0" tIns="0" rIns="0" bIns="0" rtlCol="0">
            <a:spAutoFit/>
          </a:bodyPr>
          <a:lstStyle/>
          <a:p>
            <a:r>
              <a:rPr lang="en-US" sz="1083" cap="all" spc="22"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Annual Export</a:t>
            </a:r>
            <a:endParaRPr lang="en-US" sz="1083"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56" name="TextBox 155"/>
          <p:cNvSpPr txBox="1"/>
          <p:nvPr/>
        </p:nvSpPr>
        <p:spPr>
          <a:xfrm>
            <a:off x="643202" y="2730499"/>
            <a:ext cx="1817123"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$850M</a:t>
            </a:r>
          </a:p>
        </p:txBody>
      </p:sp>
      <p:sp>
        <p:nvSpPr>
          <p:cNvPr id="157" name="TextBox 156"/>
          <p:cNvSpPr txBox="1"/>
          <p:nvPr/>
        </p:nvSpPr>
        <p:spPr>
          <a:xfrm>
            <a:off x="643202" y="3480815"/>
            <a:ext cx="1817122"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9" name="Freeform 7"/>
          <p:cNvSpPr>
            <a:spLocks noEditPoints="1"/>
          </p:cNvSpPr>
          <p:nvPr/>
        </p:nvSpPr>
        <p:spPr bwMode="auto">
          <a:xfrm>
            <a:off x="643203" y="4612254"/>
            <a:ext cx="238045" cy="22177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2" name="Freeform 5"/>
          <p:cNvSpPr>
            <a:spLocks noEditPoints="1"/>
          </p:cNvSpPr>
          <p:nvPr/>
        </p:nvSpPr>
        <p:spPr bwMode="auto">
          <a:xfrm rot="5400000">
            <a:off x="626078" y="4300856"/>
            <a:ext cx="237185" cy="2029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3" name="TextBox 162"/>
          <p:cNvSpPr txBox="1"/>
          <p:nvPr/>
        </p:nvSpPr>
        <p:spPr>
          <a:xfrm>
            <a:off x="1008962" y="4327303"/>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12% By Air</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64" name="TextBox 163"/>
          <p:cNvSpPr txBox="1"/>
          <p:nvPr/>
        </p:nvSpPr>
        <p:spPr>
          <a:xfrm>
            <a:off x="1008962" y="4648121"/>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88% By Sea</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77183139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Europe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162099" y="1909246"/>
            <a:ext cx="4655715" cy="3915092"/>
            <a:chOff x="5688091" y="1168900"/>
            <a:chExt cx="4297583" cy="3613931"/>
          </a:xfrm>
        </p:grpSpPr>
        <p:sp>
          <p:nvSpPr>
            <p:cNvPr id="49"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0"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1"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2"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3"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4"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5"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6"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7"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8"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9"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0"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grpSp>
        <p:nvGrpSpPr>
          <p:cNvPr id="9" name="Group 8"/>
          <p:cNvGrpSpPr/>
          <p:nvPr/>
        </p:nvGrpSpPr>
        <p:grpSpPr>
          <a:xfrm>
            <a:off x="643202" y="2254003"/>
            <a:ext cx="2886064" cy="1061457"/>
            <a:chOff x="593724" y="1487136"/>
            <a:chExt cx="2664059" cy="979806"/>
          </a:xfrm>
        </p:grpSpPr>
        <p:sp>
          <p:nvSpPr>
            <p:cNvPr id="116" name="TextBox 115"/>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Marketing Capacity</a:t>
              </a:r>
            </a:p>
          </p:txBody>
        </p:sp>
        <p:sp>
          <p:nvSpPr>
            <p:cNvPr id="117" name="TextBox 116"/>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grpSp>
        <p:nvGrpSpPr>
          <p:cNvPr id="6" name="Group 5"/>
          <p:cNvGrpSpPr/>
          <p:nvPr/>
        </p:nvGrpSpPr>
        <p:grpSpPr>
          <a:xfrm>
            <a:off x="4898380" y="3233979"/>
            <a:ext cx="974710" cy="352120"/>
            <a:chOff x="4521582" y="2391728"/>
            <a:chExt cx="899732" cy="325033"/>
          </a:xfrm>
        </p:grpSpPr>
        <p:sp>
          <p:nvSpPr>
            <p:cNvPr id="118" name="TextBox 117"/>
            <p:cNvSpPr txBox="1"/>
            <p:nvPr/>
          </p:nvSpPr>
          <p:spPr>
            <a:xfrm>
              <a:off x="4521582" y="2391728"/>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Sweden</a:t>
              </a:r>
            </a:p>
          </p:txBody>
        </p:sp>
        <p:sp>
          <p:nvSpPr>
            <p:cNvPr id="119" name="TextBox 118"/>
            <p:cNvSpPr txBox="1"/>
            <p:nvPr/>
          </p:nvSpPr>
          <p:spPr>
            <a:xfrm>
              <a:off x="4521582" y="2532095"/>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$6.3b</a:t>
              </a:r>
            </a:p>
          </p:txBody>
        </p:sp>
      </p:grpSp>
      <p:sp>
        <p:nvSpPr>
          <p:cNvPr id="120" name="Oval 119"/>
          <p:cNvSpPr/>
          <p:nvPr/>
        </p:nvSpPr>
        <p:spPr>
          <a:xfrm>
            <a:off x="7557505" y="3006614"/>
            <a:ext cx="611507" cy="611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2" name="Straight Connector 121"/>
          <p:cNvCxnSpPr>
            <a:endCxn id="121" idx="2"/>
          </p:cNvCxnSpPr>
          <p:nvPr/>
        </p:nvCxnSpPr>
        <p:spPr>
          <a:xfrm>
            <a:off x="6006012" y="3312365"/>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3" name="Oval 122"/>
          <p:cNvSpPr/>
          <p:nvPr/>
        </p:nvSpPr>
        <p:spPr>
          <a:xfrm>
            <a:off x="6946363" y="3459956"/>
            <a:ext cx="1358890" cy="135888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5" name="Straight Connector 124"/>
          <p:cNvCxnSpPr>
            <a:endCxn id="124" idx="2"/>
          </p:cNvCxnSpPr>
          <p:nvPr/>
        </p:nvCxnSpPr>
        <p:spPr>
          <a:xfrm>
            <a:off x="6006011" y="4139397"/>
            <a:ext cx="1534056"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9" name="Oval 128"/>
          <p:cNvSpPr/>
          <p:nvPr/>
        </p:nvSpPr>
        <p:spPr>
          <a:xfrm>
            <a:off x="6671856" y="4411639"/>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1" name="Straight Connector 130"/>
          <p:cNvCxnSpPr>
            <a:endCxn id="130" idx="2"/>
          </p:cNvCxnSpPr>
          <p:nvPr/>
        </p:nvCxnSpPr>
        <p:spPr>
          <a:xfrm>
            <a:off x="6006011" y="4825859"/>
            <a:ext cx="1003480"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1" name="Oval 120"/>
          <p:cNvSpPr/>
          <p:nvPr/>
        </p:nvSpPr>
        <p:spPr>
          <a:xfrm>
            <a:off x="7798274" y="32473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Oval 123"/>
          <p:cNvSpPr/>
          <p:nvPr/>
        </p:nvSpPr>
        <p:spPr>
          <a:xfrm>
            <a:off x="7540067" y="4053658"/>
            <a:ext cx="171479" cy="171477"/>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7009490" y="4749274"/>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7" name="Group 6"/>
          <p:cNvGrpSpPr/>
          <p:nvPr/>
        </p:nvGrpSpPr>
        <p:grpSpPr>
          <a:xfrm>
            <a:off x="4898380" y="4079688"/>
            <a:ext cx="974710" cy="352120"/>
            <a:chOff x="4521582" y="3172382"/>
            <a:chExt cx="899732" cy="325033"/>
          </a:xfrm>
        </p:grpSpPr>
        <p:sp>
          <p:nvSpPr>
            <p:cNvPr id="132" name="TextBox 131"/>
            <p:cNvSpPr txBox="1"/>
            <p:nvPr/>
          </p:nvSpPr>
          <p:spPr>
            <a:xfrm>
              <a:off x="4521582" y="3172382"/>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Germany</a:t>
              </a:r>
            </a:p>
          </p:txBody>
        </p:sp>
        <p:sp>
          <p:nvSpPr>
            <p:cNvPr id="133" name="TextBox 132"/>
            <p:cNvSpPr txBox="1"/>
            <p:nvPr/>
          </p:nvSpPr>
          <p:spPr>
            <a:xfrm>
              <a:off x="4521582" y="3312749"/>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$12.8b</a:t>
              </a:r>
            </a:p>
          </p:txBody>
        </p:sp>
      </p:grpSp>
      <p:grpSp>
        <p:nvGrpSpPr>
          <p:cNvPr id="8" name="Group 7"/>
          <p:cNvGrpSpPr/>
          <p:nvPr/>
        </p:nvGrpSpPr>
        <p:grpSpPr>
          <a:xfrm>
            <a:off x="4898380" y="4759697"/>
            <a:ext cx="974710" cy="352120"/>
            <a:chOff x="4521582" y="3800081"/>
            <a:chExt cx="899732" cy="325033"/>
          </a:xfrm>
        </p:grpSpPr>
        <p:sp>
          <p:nvSpPr>
            <p:cNvPr id="134" name="TextBox 133"/>
            <p:cNvSpPr txBox="1"/>
            <p:nvPr/>
          </p:nvSpPr>
          <p:spPr>
            <a:xfrm>
              <a:off x="4521582" y="3800081"/>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France</a:t>
              </a:r>
            </a:p>
          </p:txBody>
        </p:sp>
        <p:sp>
          <p:nvSpPr>
            <p:cNvPr id="135" name="TextBox 134"/>
            <p:cNvSpPr txBox="1"/>
            <p:nvPr/>
          </p:nvSpPr>
          <p:spPr>
            <a:xfrm>
              <a:off x="4521582" y="3940448"/>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136" name="Oval 135"/>
          <p:cNvSpPr/>
          <p:nvPr/>
        </p:nvSpPr>
        <p:spPr>
          <a:xfrm>
            <a:off x="7834397" y="2004006"/>
            <a:ext cx="1350126" cy="135012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7" name="Straight Connector 136"/>
          <p:cNvCxnSpPr>
            <a:endCxn id="138" idx="2"/>
          </p:cNvCxnSpPr>
          <p:nvPr/>
        </p:nvCxnSpPr>
        <p:spPr>
          <a:xfrm>
            <a:off x="6006012" y="2679066"/>
            <a:ext cx="2438465"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38" name="Oval 137"/>
          <p:cNvSpPr/>
          <p:nvPr/>
        </p:nvSpPr>
        <p:spPr>
          <a:xfrm>
            <a:off x="8444476" y="26140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4898380" y="2618300"/>
            <a:ext cx="974710" cy="352120"/>
            <a:chOff x="4521582" y="1823410"/>
            <a:chExt cx="899732" cy="325033"/>
          </a:xfrm>
        </p:grpSpPr>
        <p:sp>
          <p:nvSpPr>
            <p:cNvPr id="139" name="TextBox 138"/>
            <p:cNvSpPr txBox="1"/>
            <p:nvPr/>
          </p:nvSpPr>
          <p:spPr>
            <a:xfrm>
              <a:off x="4521582" y="1823410"/>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Finland</a:t>
              </a:r>
            </a:p>
          </p:txBody>
        </p:sp>
        <p:sp>
          <p:nvSpPr>
            <p:cNvPr id="140" name="TextBox 139"/>
            <p:cNvSpPr txBox="1"/>
            <p:nvPr/>
          </p:nvSpPr>
          <p:spPr>
            <a:xfrm>
              <a:off x="4521582" y="1963777"/>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$12.2b</a:t>
              </a:r>
            </a:p>
          </p:txBody>
        </p:sp>
      </p:grpSp>
      <p:cxnSp>
        <p:nvCxnSpPr>
          <p:cNvPr id="92" name="Straight Connector 91"/>
          <p:cNvCxnSpPr/>
          <p:nvPr/>
        </p:nvCxnSpPr>
        <p:spPr>
          <a:xfrm>
            <a:off x="1723978" y="3701599"/>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2053540" y="3735366"/>
            <a:ext cx="1475725" cy="1172819"/>
            <a:chOff x="1895575" y="2964999"/>
            <a:chExt cx="1362208" cy="1082602"/>
          </a:xfrm>
        </p:grpSpPr>
        <p:sp>
          <p:nvSpPr>
            <p:cNvPr id="94" name="Freeform 93"/>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5" name="Group 94"/>
            <p:cNvGrpSpPr/>
            <p:nvPr/>
          </p:nvGrpSpPr>
          <p:grpSpPr>
            <a:xfrm>
              <a:off x="2202960" y="3019735"/>
              <a:ext cx="1054823" cy="352025"/>
              <a:chOff x="2202960" y="2958548"/>
              <a:chExt cx="1054823" cy="352025"/>
            </a:xfrm>
          </p:grpSpPr>
          <p:sp>
            <p:nvSpPr>
              <p:cNvPr id="100" name="TextBox 99"/>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101" name="TextBox 100"/>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96" name="Freeform 95"/>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7" name="Group 96"/>
            <p:cNvGrpSpPr/>
            <p:nvPr/>
          </p:nvGrpSpPr>
          <p:grpSpPr>
            <a:xfrm>
              <a:off x="2202960" y="3640899"/>
              <a:ext cx="1054823" cy="352025"/>
              <a:chOff x="2202960" y="3624203"/>
              <a:chExt cx="1054823" cy="352025"/>
            </a:xfrm>
          </p:grpSpPr>
          <p:sp>
            <p:nvSpPr>
              <p:cNvPr id="98" name="TextBox 97"/>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99" name="TextBox 98"/>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102" name="Group 101"/>
          <p:cNvGrpSpPr/>
          <p:nvPr/>
        </p:nvGrpSpPr>
        <p:grpSpPr>
          <a:xfrm>
            <a:off x="654767" y="4067185"/>
            <a:ext cx="922871" cy="509242"/>
            <a:chOff x="604400" y="3274854"/>
            <a:chExt cx="851881" cy="470070"/>
          </a:xfrm>
        </p:grpSpPr>
        <p:sp>
          <p:nvSpPr>
            <p:cNvPr id="103" name="TextBox 102"/>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104" name="TextBox 103"/>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spTree>
    <p:extLst>
      <p:ext uri="{BB962C8B-B14F-4D97-AF65-F5344CB8AC3E}">
        <p14:creationId xmlns:p14="http://schemas.microsoft.com/office/powerpoint/2010/main" val="33591959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Global </a:t>
            </a:r>
            <a:r>
              <a:rPr lang="en-US" dirty="0" smtClean="0">
                <a:solidFill>
                  <a:schemeClr val="accent2"/>
                </a:solidFill>
              </a:rPr>
              <a:t>Offices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824154" y="2279276"/>
            <a:ext cx="6257693" cy="3095881"/>
            <a:chOff x="3128211" y="3034900"/>
            <a:chExt cx="18127578" cy="8968292"/>
          </a:xfrm>
          <a:solidFill>
            <a:schemeClr val="accent6"/>
          </a:solidFill>
        </p:grpSpPr>
        <p:sp>
          <p:nvSpPr>
            <p:cNvPr id="5" name="Freeform 5"/>
            <p:cNvSpPr>
              <a:spLocks/>
            </p:cNvSpPr>
            <p:nvPr/>
          </p:nvSpPr>
          <p:spPr bwMode="auto">
            <a:xfrm>
              <a:off x="12253989" y="9697873"/>
              <a:ext cx="641670" cy="641669"/>
            </a:xfrm>
            <a:custGeom>
              <a:avLst/>
              <a:gdLst>
                <a:gd name="T0" fmla="*/ 471 w 1270"/>
                <a:gd name="T1" fmla="*/ 1211 h 1267"/>
                <a:gd name="T2" fmla="*/ 527 w 1270"/>
                <a:gd name="T3" fmla="*/ 1182 h 1267"/>
                <a:gd name="T4" fmla="*/ 580 w 1270"/>
                <a:gd name="T5" fmla="*/ 1253 h 1267"/>
                <a:gd name="T6" fmla="*/ 707 w 1270"/>
                <a:gd name="T7" fmla="*/ 1250 h 1267"/>
                <a:gd name="T8" fmla="*/ 772 w 1270"/>
                <a:gd name="T9" fmla="*/ 1185 h 1267"/>
                <a:gd name="T10" fmla="*/ 772 w 1270"/>
                <a:gd name="T11" fmla="*/ 526 h 1267"/>
                <a:gd name="T12" fmla="*/ 872 w 1270"/>
                <a:gd name="T13" fmla="*/ 488 h 1267"/>
                <a:gd name="T14" fmla="*/ 872 w 1270"/>
                <a:gd name="T15" fmla="*/ 146 h 1267"/>
                <a:gd name="T16" fmla="*/ 967 w 1270"/>
                <a:gd name="T17" fmla="*/ 134 h 1267"/>
                <a:gd name="T18" fmla="*/ 1079 w 1270"/>
                <a:gd name="T19" fmla="*/ 102 h 1267"/>
                <a:gd name="T20" fmla="*/ 1132 w 1270"/>
                <a:gd name="T21" fmla="*/ 140 h 1267"/>
                <a:gd name="T22" fmla="*/ 1203 w 1270"/>
                <a:gd name="T23" fmla="*/ 96 h 1267"/>
                <a:gd name="T24" fmla="*/ 1270 w 1270"/>
                <a:gd name="T25" fmla="*/ 83 h 1267"/>
                <a:gd name="T26" fmla="*/ 1262 w 1270"/>
                <a:gd name="T27" fmla="*/ 60 h 1267"/>
                <a:gd name="T28" fmla="*/ 1052 w 1270"/>
                <a:gd name="T29" fmla="*/ 75 h 1267"/>
                <a:gd name="T30" fmla="*/ 898 w 1270"/>
                <a:gd name="T31" fmla="*/ 85 h 1267"/>
                <a:gd name="T32" fmla="*/ 678 w 1270"/>
                <a:gd name="T33" fmla="*/ 85 h 1267"/>
                <a:gd name="T34" fmla="*/ 643 w 1270"/>
                <a:gd name="T35" fmla="*/ 50 h 1267"/>
                <a:gd name="T36" fmla="*/ 299 w 1270"/>
                <a:gd name="T37" fmla="*/ 50 h 1267"/>
                <a:gd name="T38" fmla="*/ 209 w 1270"/>
                <a:gd name="T39" fmla="*/ 25 h 1267"/>
                <a:gd name="T40" fmla="*/ 114 w 1270"/>
                <a:gd name="T41" fmla="*/ 20 h 1267"/>
                <a:gd name="T42" fmla="*/ 69 w 1270"/>
                <a:gd name="T43" fmla="*/ 0 h 1267"/>
                <a:gd name="T44" fmla="*/ 34 w 1270"/>
                <a:gd name="T45" fmla="*/ 25 h 1267"/>
                <a:gd name="T46" fmla="*/ 3 w 1270"/>
                <a:gd name="T47" fmla="*/ 33 h 1267"/>
                <a:gd name="T48" fmla="*/ 59 w 1270"/>
                <a:gd name="T49" fmla="*/ 164 h 1267"/>
                <a:gd name="T50" fmla="*/ 157 w 1270"/>
                <a:gd name="T51" fmla="*/ 367 h 1267"/>
                <a:gd name="T52" fmla="*/ 259 w 1270"/>
                <a:gd name="T53" fmla="*/ 575 h 1267"/>
                <a:gd name="T54" fmla="*/ 263 w 1270"/>
                <a:gd name="T55" fmla="*/ 743 h 1267"/>
                <a:gd name="T56" fmla="*/ 298 w 1270"/>
                <a:gd name="T57" fmla="*/ 900 h 1267"/>
                <a:gd name="T58" fmla="*/ 366 w 1270"/>
                <a:gd name="T59" fmla="*/ 1142 h 1267"/>
                <a:gd name="T60" fmla="*/ 428 w 1270"/>
                <a:gd name="T61" fmla="*/ 1222 h 1267"/>
                <a:gd name="T62" fmla="*/ 471 w 1270"/>
                <a:gd name="T63" fmla="*/ 1211 h 1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0" h="1267">
                  <a:moveTo>
                    <a:pt x="471" y="1211"/>
                  </a:moveTo>
                  <a:cubicBezTo>
                    <a:pt x="471" y="1191"/>
                    <a:pt x="507" y="1152"/>
                    <a:pt x="527" y="1182"/>
                  </a:cubicBezTo>
                  <a:cubicBezTo>
                    <a:pt x="548" y="1211"/>
                    <a:pt x="539" y="1253"/>
                    <a:pt x="580" y="1253"/>
                  </a:cubicBezTo>
                  <a:cubicBezTo>
                    <a:pt x="622" y="1253"/>
                    <a:pt x="695" y="1267"/>
                    <a:pt x="707" y="1250"/>
                  </a:cubicBezTo>
                  <a:cubicBezTo>
                    <a:pt x="719" y="1232"/>
                    <a:pt x="772" y="1217"/>
                    <a:pt x="772" y="1185"/>
                  </a:cubicBezTo>
                  <a:cubicBezTo>
                    <a:pt x="772" y="1152"/>
                    <a:pt x="772" y="550"/>
                    <a:pt x="772" y="526"/>
                  </a:cubicBezTo>
                  <a:cubicBezTo>
                    <a:pt x="772" y="503"/>
                    <a:pt x="872" y="526"/>
                    <a:pt x="872" y="488"/>
                  </a:cubicBezTo>
                  <a:cubicBezTo>
                    <a:pt x="872" y="450"/>
                    <a:pt x="872" y="146"/>
                    <a:pt x="872" y="146"/>
                  </a:cubicBezTo>
                  <a:cubicBezTo>
                    <a:pt x="872" y="146"/>
                    <a:pt x="946" y="140"/>
                    <a:pt x="967" y="134"/>
                  </a:cubicBezTo>
                  <a:cubicBezTo>
                    <a:pt x="988" y="128"/>
                    <a:pt x="1061" y="90"/>
                    <a:pt x="1079" y="102"/>
                  </a:cubicBezTo>
                  <a:cubicBezTo>
                    <a:pt x="1097" y="113"/>
                    <a:pt x="1120" y="155"/>
                    <a:pt x="1132" y="140"/>
                  </a:cubicBezTo>
                  <a:cubicBezTo>
                    <a:pt x="1144" y="125"/>
                    <a:pt x="1174" y="96"/>
                    <a:pt x="1203" y="96"/>
                  </a:cubicBezTo>
                  <a:cubicBezTo>
                    <a:pt x="1219" y="96"/>
                    <a:pt x="1246" y="89"/>
                    <a:pt x="1270" y="83"/>
                  </a:cubicBezTo>
                  <a:cubicBezTo>
                    <a:pt x="1265" y="74"/>
                    <a:pt x="1262" y="66"/>
                    <a:pt x="1262" y="60"/>
                  </a:cubicBezTo>
                  <a:cubicBezTo>
                    <a:pt x="1262" y="35"/>
                    <a:pt x="1082" y="65"/>
                    <a:pt x="1052" y="75"/>
                  </a:cubicBezTo>
                  <a:cubicBezTo>
                    <a:pt x="1023" y="85"/>
                    <a:pt x="928" y="100"/>
                    <a:pt x="898" y="85"/>
                  </a:cubicBezTo>
                  <a:cubicBezTo>
                    <a:pt x="868" y="70"/>
                    <a:pt x="678" y="85"/>
                    <a:pt x="678" y="85"/>
                  </a:cubicBezTo>
                  <a:cubicBezTo>
                    <a:pt x="643" y="50"/>
                    <a:pt x="643" y="50"/>
                    <a:pt x="643" y="50"/>
                  </a:cubicBezTo>
                  <a:cubicBezTo>
                    <a:pt x="643" y="50"/>
                    <a:pt x="334" y="50"/>
                    <a:pt x="299" y="50"/>
                  </a:cubicBezTo>
                  <a:cubicBezTo>
                    <a:pt x="264" y="50"/>
                    <a:pt x="239" y="45"/>
                    <a:pt x="209" y="25"/>
                  </a:cubicBezTo>
                  <a:cubicBezTo>
                    <a:pt x="179" y="5"/>
                    <a:pt x="149" y="5"/>
                    <a:pt x="114" y="20"/>
                  </a:cubicBezTo>
                  <a:cubicBezTo>
                    <a:pt x="79" y="35"/>
                    <a:pt x="94" y="0"/>
                    <a:pt x="69" y="0"/>
                  </a:cubicBezTo>
                  <a:cubicBezTo>
                    <a:pt x="44" y="0"/>
                    <a:pt x="34" y="25"/>
                    <a:pt x="34" y="25"/>
                  </a:cubicBezTo>
                  <a:cubicBezTo>
                    <a:pt x="3" y="33"/>
                    <a:pt x="3" y="33"/>
                    <a:pt x="3" y="33"/>
                  </a:cubicBezTo>
                  <a:cubicBezTo>
                    <a:pt x="0" y="63"/>
                    <a:pt x="27" y="119"/>
                    <a:pt x="59" y="164"/>
                  </a:cubicBezTo>
                  <a:cubicBezTo>
                    <a:pt x="93" y="209"/>
                    <a:pt x="135" y="295"/>
                    <a:pt x="157" y="367"/>
                  </a:cubicBezTo>
                  <a:cubicBezTo>
                    <a:pt x="179" y="439"/>
                    <a:pt x="242" y="521"/>
                    <a:pt x="259" y="575"/>
                  </a:cubicBezTo>
                  <a:cubicBezTo>
                    <a:pt x="275" y="630"/>
                    <a:pt x="247" y="708"/>
                    <a:pt x="263" y="743"/>
                  </a:cubicBezTo>
                  <a:cubicBezTo>
                    <a:pt x="279" y="779"/>
                    <a:pt x="290" y="839"/>
                    <a:pt x="298" y="900"/>
                  </a:cubicBezTo>
                  <a:cubicBezTo>
                    <a:pt x="307" y="960"/>
                    <a:pt x="312" y="1089"/>
                    <a:pt x="366" y="1142"/>
                  </a:cubicBezTo>
                  <a:cubicBezTo>
                    <a:pt x="387" y="1162"/>
                    <a:pt x="408" y="1190"/>
                    <a:pt x="428" y="1222"/>
                  </a:cubicBezTo>
                  <a:cubicBezTo>
                    <a:pt x="453" y="1224"/>
                    <a:pt x="471" y="1227"/>
                    <a:pt x="471" y="121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 name="Freeform 6"/>
            <p:cNvSpPr>
              <a:spLocks/>
            </p:cNvSpPr>
            <p:nvPr/>
          </p:nvSpPr>
          <p:spPr bwMode="auto">
            <a:xfrm>
              <a:off x="12895658" y="9627508"/>
              <a:ext cx="403766" cy="351829"/>
            </a:xfrm>
            <a:custGeom>
              <a:avLst/>
              <a:gdLst>
                <a:gd name="T0" fmla="*/ 529 w 799"/>
                <a:gd name="T1" fmla="*/ 32 h 695"/>
                <a:gd name="T2" fmla="*/ 515 w 799"/>
                <a:gd name="T3" fmla="*/ 0 h 695"/>
                <a:gd name="T4" fmla="*/ 429 w 799"/>
                <a:gd name="T5" fmla="*/ 2 h 695"/>
                <a:gd name="T6" fmla="*/ 373 w 799"/>
                <a:gd name="T7" fmla="*/ 53 h 695"/>
                <a:gd name="T8" fmla="*/ 281 w 799"/>
                <a:gd name="T9" fmla="*/ 123 h 695"/>
                <a:gd name="T10" fmla="*/ 178 w 799"/>
                <a:gd name="T11" fmla="*/ 236 h 695"/>
                <a:gd name="T12" fmla="*/ 51 w 799"/>
                <a:gd name="T13" fmla="*/ 215 h 695"/>
                <a:gd name="T14" fmla="*/ 0 w 799"/>
                <a:gd name="T15" fmla="*/ 223 h 695"/>
                <a:gd name="T16" fmla="*/ 57 w 799"/>
                <a:gd name="T17" fmla="*/ 280 h 695"/>
                <a:gd name="T18" fmla="*/ 112 w 799"/>
                <a:gd name="T19" fmla="*/ 399 h 695"/>
                <a:gd name="T20" fmla="*/ 212 w 799"/>
                <a:gd name="T21" fmla="*/ 469 h 695"/>
                <a:gd name="T22" fmla="*/ 252 w 799"/>
                <a:gd name="T23" fmla="*/ 544 h 695"/>
                <a:gd name="T24" fmla="*/ 322 w 799"/>
                <a:gd name="T25" fmla="*/ 614 h 695"/>
                <a:gd name="T26" fmla="*/ 392 w 799"/>
                <a:gd name="T27" fmla="*/ 656 h 695"/>
                <a:gd name="T28" fmla="*/ 487 w 799"/>
                <a:gd name="T29" fmla="*/ 674 h 695"/>
                <a:gd name="T30" fmla="*/ 601 w 799"/>
                <a:gd name="T31" fmla="*/ 695 h 695"/>
                <a:gd name="T32" fmla="*/ 702 w 799"/>
                <a:gd name="T33" fmla="*/ 594 h 695"/>
                <a:gd name="T34" fmla="*/ 728 w 799"/>
                <a:gd name="T35" fmla="*/ 497 h 695"/>
                <a:gd name="T36" fmla="*/ 782 w 799"/>
                <a:gd name="T37" fmla="*/ 422 h 695"/>
                <a:gd name="T38" fmla="*/ 751 w 799"/>
                <a:gd name="T39" fmla="*/ 346 h 695"/>
                <a:gd name="T40" fmla="*/ 777 w 799"/>
                <a:gd name="T41" fmla="*/ 258 h 695"/>
                <a:gd name="T42" fmla="*/ 773 w 799"/>
                <a:gd name="T43" fmla="*/ 103 h 695"/>
                <a:gd name="T44" fmla="*/ 658 w 799"/>
                <a:gd name="T45" fmla="*/ 63 h 695"/>
                <a:gd name="T46" fmla="*/ 529 w 799"/>
                <a:gd name="T47" fmla="*/ 32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99" h="695">
                  <a:moveTo>
                    <a:pt x="529" y="32"/>
                  </a:moveTo>
                  <a:cubicBezTo>
                    <a:pt x="515" y="0"/>
                    <a:pt x="515" y="0"/>
                    <a:pt x="515" y="0"/>
                  </a:cubicBezTo>
                  <a:cubicBezTo>
                    <a:pt x="429" y="2"/>
                    <a:pt x="429" y="2"/>
                    <a:pt x="429" y="2"/>
                  </a:cubicBezTo>
                  <a:cubicBezTo>
                    <a:pt x="373" y="17"/>
                    <a:pt x="373" y="35"/>
                    <a:pt x="373" y="53"/>
                  </a:cubicBezTo>
                  <a:cubicBezTo>
                    <a:pt x="373" y="70"/>
                    <a:pt x="320" y="112"/>
                    <a:pt x="281" y="123"/>
                  </a:cubicBezTo>
                  <a:cubicBezTo>
                    <a:pt x="243" y="135"/>
                    <a:pt x="202" y="224"/>
                    <a:pt x="178" y="236"/>
                  </a:cubicBezTo>
                  <a:cubicBezTo>
                    <a:pt x="154" y="247"/>
                    <a:pt x="75" y="218"/>
                    <a:pt x="51" y="215"/>
                  </a:cubicBezTo>
                  <a:cubicBezTo>
                    <a:pt x="40" y="214"/>
                    <a:pt x="21" y="218"/>
                    <a:pt x="0" y="223"/>
                  </a:cubicBezTo>
                  <a:cubicBezTo>
                    <a:pt x="15" y="249"/>
                    <a:pt x="46" y="280"/>
                    <a:pt x="57" y="280"/>
                  </a:cubicBezTo>
                  <a:cubicBezTo>
                    <a:pt x="72" y="280"/>
                    <a:pt x="77" y="384"/>
                    <a:pt x="112" y="399"/>
                  </a:cubicBezTo>
                  <a:cubicBezTo>
                    <a:pt x="147" y="414"/>
                    <a:pt x="212" y="449"/>
                    <a:pt x="212" y="469"/>
                  </a:cubicBezTo>
                  <a:cubicBezTo>
                    <a:pt x="212" y="489"/>
                    <a:pt x="252" y="514"/>
                    <a:pt x="252" y="544"/>
                  </a:cubicBezTo>
                  <a:cubicBezTo>
                    <a:pt x="252" y="574"/>
                    <a:pt x="291" y="615"/>
                    <a:pt x="322" y="614"/>
                  </a:cubicBezTo>
                  <a:cubicBezTo>
                    <a:pt x="385" y="612"/>
                    <a:pt x="392" y="638"/>
                    <a:pt x="392" y="656"/>
                  </a:cubicBezTo>
                  <a:cubicBezTo>
                    <a:pt x="392" y="674"/>
                    <a:pt x="476" y="656"/>
                    <a:pt x="487" y="674"/>
                  </a:cubicBezTo>
                  <a:cubicBezTo>
                    <a:pt x="497" y="690"/>
                    <a:pt x="580" y="684"/>
                    <a:pt x="601" y="695"/>
                  </a:cubicBezTo>
                  <a:cubicBezTo>
                    <a:pt x="635" y="661"/>
                    <a:pt x="685" y="617"/>
                    <a:pt x="702" y="594"/>
                  </a:cubicBezTo>
                  <a:cubicBezTo>
                    <a:pt x="728" y="559"/>
                    <a:pt x="706" y="510"/>
                    <a:pt x="728" y="497"/>
                  </a:cubicBezTo>
                  <a:cubicBezTo>
                    <a:pt x="751" y="483"/>
                    <a:pt x="799" y="426"/>
                    <a:pt x="782" y="422"/>
                  </a:cubicBezTo>
                  <a:cubicBezTo>
                    <a:pt x="764" y="417"/>
                    <a:pt x="777" y="373"/>
                    <a:pt x="751" y="346"/>
                  </a:cubicBezTo>
                  <a:cubicBezTo>
                    <a:pt x="724" y="320"/>
                    <a:pt x="782" y="306"/>
                    <a:pt x="777" y="258"/>
                  </a:cubicBezTo>
                  <a:cubicBezTo>
                    <a:pt x="773" y="209"/>
                    <a:pt x="786" y="112"/>
                    <a:pt x="773" y="103"/>
                  </a:cubicBezTo>
                  <a:cubicBezTo>
                    <a:pt x="759" y="94"/>
                    <a:pt x="697" y="89"/>
                    <a:pt x="658" y="63"/>
                  </a:cubicBezTo>
                  <a:cubicBezTo>
                    <a:pt x="618" y="36"/>
                    <a:pt x="529" y="32"/>
                    <a:pt x="52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 name="Freeform 7"/>
            <p:cNvSpPr>
              <a:spLocks/>
            </p:cNvSpPr>
            <p:nvPr/>
          </p:nvSpPr>
          <p:spPr bwMode="auto">
            <a:xfrm>
              <a:off x="12644351" y="9739758"/>
              <a:ext cx="449001" cy="489210"/>
            </a:xfrm>
            <a:custGeom>
              <a:avLst/>
              <a:gdLst>
                <a:gd name="T0" fmla="*/ 820 w 890"/>
                <a:gd name="T1" fmla="*/ 391 h 966"/>
                <a:gd name="T2" fmla="*/ 750 w 890"/>
                <a:gd name="T3" fmla="*/ 321 h 966"/>
                <a:gd name="T4" fmla="*/ 710 w 890"/>
                <a:gd name="T5" fmla="*/ 246 h 966"/>
                <a:gd name="T6" fmla="*/ 610 w 890"/>
                <a:gd name="T7" fmla="*/ 176 h 966"/>
                <a:gd name="T8" fmla="*/ 555 w 890"/>
                <a:gd name="T9" fmla="*/ 57 h 966"/>
                <a:gd name="T10" fmla="*/ 498 w 890"/>
                <a:gd name="T11" fmla="*/ 0 h 966"/>
                <a:gd name="T12" fmla="*/ 431 w 890"/>
                <a:gd name="T13" fmla="*/ 13 h 966"/>
                <a:gd name="T14" fmla="*/ 360 w 890"/>
                <a:gd name="T15" fmla="*/ 57 h 966"/>
                <a:gd name="T16" fmla="*/ 307 w 890"/>
                <a:gd name="T17" fmla="*/ 19 h 966"/>
                <a:gd name="T18" fmla="*/ 195 w 890"/>
                <a:gd name="T19" fmla="*/ 51 h 966"/>
                <a:gd name="T20" fmla="*/ 100 w 890"/>
                <a:gd name="T21" fmla="*/ 63 h 966"/>
                <a:gd name="T22" fmla="*/ 100 w 890"/>
                <a:gd name="T23" fmla="*/ 405 h 966"/>
                <a:gd name="T24" fmla="*/ 0 w 890"/>
                <a:gd name="T25" fmla="*/ 443 h 966"/>
                <a:gd name="T26" fmla="*/ 0 w 890"/>
                <a:gd name="T27" fmla="*/ 737 h 966"/>
                <a:gd name="T28" fmla="*/ 47 w 890"/>
                <a:gd name="T29" fmla="*/ 768 h 966"/>
                <a:gd name="T30" fmla="*/ 80 w 890"/>
                <a:gd name="T31" fmla="*/ 880 h 966"/>
                <a:gd name="T32" fmla="*/ 59 w 890"/>
                <a:gd name="T33" fmla="*/ 904 h 966"/>
                <a:gd name="T34" fmla="*/ 77 w 890"/>
                <a:gd name="T35" fmla="*/ 948 h 966"/>
                <a:gd name="T36" fmla="*/ 177 w 890"/>
                <a:gd name="T37" fmla="*/ 942 h 966"/>
                <a:gd name="T38" fmla="*/ 269 w 890"/>
                <a:gd name="T39" fmla="*/ 839 h 966"/>
                <a:gd name="T40" fmla="*/ 337 w 890"/>
                <a:gd name="T41" fmla="*/ 786 h 966"/>
                <a:gd name="T42" fmla="*/ 455 w 890"/>
                <a:gd name="T43" fmla="*/ 824 h 966"/>
                <a:gd name="T44" fmla="*/ 549 w 890"/>
                <a:gd name="T45" fmla="*/ 780 h 966"/>
                <a:gd name="T46" fmla="*/ 587 w 890"/>
                <a:gd name="T47" fmla="*/ 706 h 966"/>
                <a:gd name="T48" fmla="*/ 673 w 890"/>
                <a:gd name="T49" fmla="*/ 644 h 966"/>
                <a:gd name="T50" fmla="*/ 714 w 890"/>
                <a:gd name="T51" fmla="*/ 576 h 966"/>
                <a:gd name="T52" fmla="*/ 794 w 890"/>
                <a:gd name="T53" fmla="*/ 517 h 966"/>
                <a:gd name="T54" fmla="*/ 856 w 890"/>
                <a:gd name="T55" fmla="*/ 482 h 966"/>
                <a:gd name="T56" fmla="*/ 890 w 890"/>
                <a:gd name="T57" fmla="*/ 434 h 966"/>
                <a:gd name="T58" fmla="*/ 890 w 890"/>
                <a:gd name="T59" fmla="*/ 433 h 966"/>
                <a:gd name="T60" fmla="*/ 820 w 890"/>
                <a:gd name="T61" fmla="*/ 391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0" h="966">
                  <a:moveTo>
                    <a:pt x="820" y="391"/>
                  </a:moveTo>
                  <a:cubicBezTo>
                    <a:pt x="789" y="392"/>
                    <a:pt x="750" y="351"/>
                    <a:pt x="750" y="321"/>
                  </a:cubicBezTo>
                  <a:cubicBezTo>
                    <a:pt x="750" y="291"/>
                    <a:pt x="710" y="266"/>
                    <a:pt x="710" y="246"/>
                  </a:cubicBezTo>
                  <a:cubicBezTo>
                    <a:pt x="710" y="226"/>
                    <a:pt x="645" y="191"/>
                    <a:pt x="610" y="176"/>
                  </a:cubicBezTo>
                  <a:cubicBezTo>
                    <a:pt x="575" y="161"/>
                    <a:pt x="570" y="57"/>
                    <a:pt x="555" y="57"/>
                  </a:cubicBezTo>
                  <a:cubicBezTo>
                    <a:pt x="544" y="57"/>
                    <a:pt x="513" y="26"/>
                    <a:pt x="498" y="0"/>
                  </a:cubicBezTo>
                  <a:cubicBezTo>
                    <a:pt x="474" y="6"/>
                    <a:pt x="447" y="13"/>
                    <a:pt x="431" y="13"/>
                  </a:cubicBezTo>
                  <a:cubicBezTo>
                    <a:pt x="402" y="13"/>
                    <a:pt x="372" y="42"/>
                    <a:pt x="360" y="57"/>
                  </a:cubicBezTo>
                  <a:cubicBezTo>
                    <a:pt x="348" y="72"/>
                    <a:pt x="325" y="30"/>
                    <a:pt x="307" y="19"/>
                  </a:cubicBezTo>
                  <a:cubicBezTo>
                    <a:pt x="289" y="7"/>
                    <a:pt x="216" y="45"/>
                    <a:pt x="195" y="51"/>
                  </a:cubicBezTo>
                  <a:cubicBezTo>
                    <a:pt x="174" y="57"/>
                    <a:pt x="100" y="63"/>
                    <a:pt x="100" y="63"/>
                  </a:cubicBezTo>
                  <a:cubicBezTo>
                    <a:pt x="100" y="63"/>
                    <a:pt x="100" y="367"/>
                    <a:pt x="100" y="405"/>
                  </a:cubicBezTo>
                  <a:cubicBezTo>
                    <a:pt x="100" y="443"/>
                    <a:pt x="0" y="420"/>
                    <a:pt x="0" y="443"/>
                  </a:cubicBezTo>
                  <a:cubicBezTo>
                    <a:pt x="0" y="455"/>
                    <a:pt x="0" y="591"/>
                    <a:pt x="0" y="737"/>
                  </a:cubicBezTo>
                  <a:cubicBezTo>
                    <a:pt x="22" y="745"/>
                    <a:pt x="42" y="755"/>
                    <a:pt x="47" y="768"/>
                  </a:cubicBezTo>
                  <a:cubicBezTo>
                    <a:pt x="59" y="798"/>
                    <a:pt x="86" y="863"/>
                    <a:pt x="80" y="880"/>
                  </a:cubicBezTo>
                  <a:cubicBezTo>
                    <a:pt x="74" y="898"/>
                    <a:pt x="59" y="886"/>
                    <a:pt x="59" y="904"/>
                  </a:cubicBezTo>
                  <a:cubicBezTo>
                    <a:pt x="59" y="922"/>
                    <a:pt x="47" y="948"/>
                    <a:pt x="77" y="948"/>
                  </a:cubicBezTo>
                  <a:cubicBezTo>
                    <a:pt x="106" y="948"/>
                    <a:pt x="157" y="966"/>
                    <a:pt x="177" y="942"/>
                  </a:cubicBezTo>
                  <a:cubicBezTo>
                    <a:pt x="198" y="919"/>
                    <a:pt x="266" y="866"/>
                    <a:pt x="269" y="839"/>
                  </a:cubicBezTo>
                  <a:cubicBezTo>
                    <a:pt x="272" y="812"/>
                    <a:pt x="286" y="753"/>
                    <a:pt x="337" y="786"/>
                  </a:cubicBezTo>
                  <a:cubicBezTo>
                    <a:pt x="387" y="818"/>
                    <a:pt x="390" y="824"/>
                    <a:pt x="455" y="824"/>
                  </a:cubicBezTo>
                  <a:cubicBezTo>
                    <a:pt x="520" y="824"/>
                    <a:pt x="537" y="821"/>
                    <a:pt x="549" y="780"/>
                  </a:cubicBezTo>
                  <a:cubicBezTo>
                    <a:pt x="561" y="739"/>
                    <a:pt x="549" y="706"/>
                    <a:pt x="587" y="706"/>
                  </a:cubicBezTo>
                  <a:cubicBezTo>
                    <a:pt x="626" y="706"/>
                    <a:pt x="673" y="671"/>
                    <a:pt x="673" y="644"/>
                  </a:cubicBezTo>
                  <a:cubicBezTo>
                    <a:pt x="673" y="618"/>
                    <a:pt x="691" y="576"/>
                    <a:pt x="714" y="576"/>
                  </a:cubicBezTo>
                  <a:cubicBezTo>
                    <a:pt x="738" y="576"/>
                    <a:pt x="788" y="547"/>
                    <a:pt x="794" y="517"/>
                  </a:cubicBezTo>
                  <a:cubicBezTo>
                    <a:pt x="800" y="488"/>
                    <a:pt x="841" y="500"/>
                    <a:pt x="856" y="482"/>
                  </a:cubicBezTo>
                  <a:cubicBezTo>
                    <a:pt x="863" y="473"/>
                    <a:pt x="878" y="453"/>
                    <a:pt x="890" y="434"/>
                  </a:cubicBezTo>
                  <a:cubicBezTo>
                    <a:pt x="890" y="433"/>
                    <a:pt x="890" y="433"/>
                    <a:pt x="890" y="433"/>
                  </a:cubicBezTo>
                  <a:cubicBezTo>
                    <a:pt x="890" y="415"/>
                    <a:pt x="883" y="389"/>
                    <a:pt x="820" y="3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 name="Freeform 8"/>
            <p:cNvSpPr>
              <a:spLocks/>
            </p:cNvSpPr>
            <p:nvPr/>
          </p:nvSpPr>
          <p:spPr bwMode="auto">
            <a:xfrm>
              <a:off x="13173770" y="10160277"/>
              <a:ext cx="68691" cy="85444"/>
            </a:xfrm>
            <a:custGeom>
              <a:avLst/>
              <a:gdLst>
                <a:gd name="T0" fmla="*/ 68 w 134"/>
                <a:gd name="T1" fmla="*/ 0 h 167"/>
                <a:gd name="T2" fmla="*/ 0 w 134"/>
                <a:gd name="T3" fmla="*/ 72 h 167"/>
                <a:gd name="T4" fmla="*/ 62 w 134"/>
                <a:gd name="T5" fmla="*/ 165 h 167"/>
                <a:gd name="T6" fmla="*/ 117 w 134"/>
                <a:gd name="T7" fmla="*/ 142 h 167"/>
                <a:gd name="T8" fmla="*/ 134 w 134"/>
                <a:gd name="T9" fmla="*/ 115 h 167"/>
                <a:gd name="T10" fmla="*/ 125 w 134"/>
                <a:gd name="T11" fmla="*/ 29 h 167"/>
                <a:gd name="T12" fmla="*/ 68 w 134"/>
                <a:gd name="T13" fmla="*/ 0 h 167"/>
              </a:gdLst>
              <a:ahLst/>
              <a:cxnLst>
                <a:cxn ang="0">
                  <a:pos x="T0" y="T1"/>
                </a:cxn>
                <a:cxn ang="0">
                  <a:pos x="T2" y="T3"/>
                </a:cxn>
                <a:cxn ang="0">
                  <a:pos x="T4" y="T5"/>
                </a:cxn>
                <a:cxn ang="0">
                  <a:pos x="T6" y="T7"/>
                </a:cxn>
                <a:cxn ang="0">
                  <a:pos x="T8" y="T9"/>
                </a:cxn>
                <a:cxn ang="0">
                  <a:pos x="T10" y="T11"/>
                </a:cxn>
                <a:cxn ang="0">
                  <a:pos x="T12" y="T13"/>
                </a:cxn>
              </a:cxnLst>
              <a:rect l="0" t="0" r="r" b="b"/>
              <a:pathLst>
                <a:path w="134" h="167">
                  <a:moveTo>
                    <a:pt x="68" y="0"/>
                  </a:moveTo>
                  <a:cubicBezTo>
                    <a:pt x="43" y="0"/>
                    <a:pt x="0" y="60"/>
                    <a:pt x="0" y="72"/>
                  </a:cubicBezTo>
                  <a:cubicBezTo>
                    <a:pt x="0" y="84"/>
                    <a:pt x="31" y="163"/>
                    <a:pt x="62" y="165"/>
                  </a:cubicBezTo>
                  <a:cubicBezTo>
                    <a:pt x="93" y="167"/>
                    <a:pt x="115" y="165"/>
                    <a:pt x="117" y="142"/>
                  </a:cubicBezTo>
                  <a:cubicBezTo>
                    <a:pt x="118" y="131"/>
                    <a:pt x="126" y="122"/>
                    <a:pt x="134" y="115"/>
                  </a:cubicBezTo>
                  <a:cubicBezTo>
                    <a:pt x="132" y="96"/>
                    <a:pt x="127" y="54"/>
                    <a:pt x="125" y="29"/>
                  </a:cubicBezTo>
                  <a:cubicBezTo>
                    <a:pt x="107" y="17"/>
                    <a:pt x="84" y="0"/>
                    <a:pt x="6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 name="Freeform 9"/>
            <p:cNvSpPr>
              <a:spLocks/>
            </p:cNvSpPr>
            <p:nvPr/>
          </p:nvSpPr>
          <p:spPr bwMode="auto">
            <a:xfrm>
              <a:off x="12991155" y="10304360"/>
              <a:ext cx="113926" cy="122302"/>
            </a:xfrm>
            <a:custGeom>
              <a:avLst/>
              <a:gdLst>
                <a:gd name="T0" fmla="*/ 159 w 224"/>
                <a:gd name="T1" fmla="*/ 24 h 242"/>
                <a:gd name="T2" fmla="*/ 59 w 224"/>
                <a:gd name="T3" fmla="*/ 65 h 242"/>
                <a:gd name="T4" fmla="*/ 0 w 224"/>
                <a:gd name="T5" fmla="*/ 154 h 242"/>
                <a:gd name="T6" fmla="*/ 59 w 224"/>
                <a:gd name="T7" fmla="*/ 237 h 242"/>
                <a:gd name="T8" fmla="*/ 100 w 224"/>
                <a:gd name="T9" fmla="*/ 242 h 242"/>
                <a:gd name="T10" fmla="*/ 124 w 224"/>
                <a:gd name="T11" fmla="*/ 189 h 242"/>
                <a:gd name="T12" fmla="*/ 189 w 224"/>
                <a:gd name="T13" fmla="*/ 172 h 242"/>
                <a:gd name="T14" fmla="*/ 224 w 224"/>
                <a:gd name="T15" fmla="*/ 101 h 242"/>
                <a:gd name="T16" fmla="*/ 159 w 224"/>
                <a:gd name="T17" fmla="*/ 2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42">
                  <a:moveTo>
                    <a:pt x="159" y="24"/>
                  </a:moveTo>
                  <a:cubicBezTo>
                    <a:pt x="147" y="0"/>
                    <a:pt x="71" y="42"/>
                    <a:pt x="59" y="65"/>
                  </a:cubicBezTo>
                  <a:cubicBezTo>
                    <a:pt x="47" y="89"/>
                    <a:pt x="0" y="154"/>
                    <a:pt x="0" y="154"/>
                  </a:cubicBezTo>
                  <a:cubicBezTo>
                    <a:pt x="59" y="237"/>
                    <a:pt x="59" y="237"/>
                    <a:pt x="59" y="237"/>
                  </a:cubicBezTo>
                  <a:cubicBezTo>
                    <a:pt x="100" y="242"/>
                    <a:pt x="100" y="242"/>
                    <a:pt x="100" y="242"/>
                  </a:cubicBezTo>
                  <a:cubicBezTo>
                    <a:pt x="100" y="242"/>
                    <a:pt x="112" y="213"/>
                    <a:pt x="124" y="189"/>
                  </a:cubicBezTo>
                  <a:cubicBezTo>
                    <a:pt x="136" y="166"/>
                    <a:pt x="189" y="195"/>
                    <a:pt x="189" y="172"/>
                  </a:cubicBezTo>
                  <a:cubicBezTo>
                    <a:pt x="189" y="148"/>
                    <a:pt x="224" y="124"/>
                    <a:pt x="224" y="101"/>
                  </a:cubicBezTo>
                  <a:cubicBezTo>
                    <a:pt x="224" y="77"/>
                    <a:pt x="171" y="48"/>
                    <a:pt x="159" y="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 name="Freeform 10"/>
            <p:cNvSpPr>
              <a:spLocks noEditPoints="1"/>
            </p:cNvSpPr>
            <p:nvPr/>
          </p:nvSpPr>
          <p:spPr bwMode="auto">
            <a:xfrm>
              <a:off x="12470112" y="9959232"/>
              <a:ext cx="809208" cy="712035"/>
            </a:xfrm>
            <a:custGeom>
              <a:avLst/>
              <a:gdLst>
                <a:gd name="T0" fmla="*/ 1528 w 1603"/>
                <a:gd name="T1" fmla="*/ 525 h 1410"/>
                <a:gd name="T2" fmla="*/ 1527 w 1603"/>
                <a:gd name="T3" fmla="*/ 514 h 1410"/>
                <a:gd name="T4" fmla="*/ 1510 w 1603"/>
                <a:gd name="T5" fmla="*/ 541 h 1410"/>
                <a:gd name="T6" fmla="*/ 1455 w 1603"/>
                <a:gd name="T7" fmla="*/ 564 h 1410"/>
                <a:gd name="T8" fmla="*/ 1393 w 1603"/>
                <a:gd name="T9" fmla="*/ 471 h 1410"/>
                <a:gd name="T10" fmla="*/ 1461 w 1603"/>
                <a:gd name="T11" fmla="*/ 399 h 1410"/>
                <a:gd name="T12" fmla="*/ 1518 w 1603"/>
                <a:gd name="T13" fmla="*/ 428 h 1410"/>
                <a:gd name="T14" fmla="*/ 1517 w 1603"/>
                <a:gd name="T15" fmla="*/ 410 h 1410"/>
                <a:gd name="T16" fmla="*/ 1508 w 1603"/>
                <a:gd name="T17" fmla="*/ 228 h 1410"/>
                <a:gd name="T18" fmla="*/ 1446 w 1603"/>
                <a:gd name="T19" fmla="*/ 42 h 1410"/>
                <a:gd name="T20" fmla="*/ 1329 w 1603"/>
                <a:gd name="T21" fmla="*/ 18 h 1410"/>
                <a:gd name="T22" fmla="*/ 1234 w 1603"/>
                <a:gd name="T23" fmla="*/ 1 h 1410"/>
                <a:gd name="T24" fmla="*/ 1200 w 1603"/>
                <a:gd name="T25" fmla="*/ 49 h 1410"/>
                <a:gd name="T26" fmla="*/ 1138 w 1603"/>
                <a:gd name="T27" fmla="*/ 84 h 1410"/>
                <a:gd name="T28" fmla="*/ 1058 w 1603"/>
                <a:gd name="T29" fmla="*/ 143 h 1410"/>
                <a:gd name="T30" fmla="*/ 1017 w 1603"/>
                <a:gd name="T31" fmla="*/ 211 h 1410"/>
                <a:gd name="T32" fmla="*/ 931 w 1603"/>
                <a:gd name="T33" fmla="*/ 273 h 1410"/>
                <a:gd name="T34" fmla="*/ 893 w 1603"/>
                <a:gd name="T35" fmla="*/ 347 h 1410"/>
                <a:gd name="T36" fmla="*/ 799 w 1603"/>
                <a:gd name="T37" fmla="*/ 391 h 1410"/>
                <a:gd name="T38" fmla="*/ 681 w 1603"/>
                <a:gd name="T39" fmla="*/ 353 h 1410"/>
                <a:gd name="T40" fmla="*/ 613 w 1603"/>
                <a:gd name="T41" fmla="*/ 406 h 1410"/>
                <a:gd name="T42" fmla="*/ 521 w 1603"/>
                <a:gd name="T43" fmla="*/ 509 h 1410"/>
                <a:gd name="T44" fmla="*/ 421 w 1603"/>
                <a:gd name="T45" fmla="*/ 515 h 1410"/>
                <a:gd name="T46" fmla="*/ 403 w 1603"/>
                <a:gd name="T47" fmla="*/ 471 h 1410"/>
                <a:gd name="T48" fmla="*/ 424 w 1603"/>
                <a:gd name="T49" fmla="*/ 447 h 1410"/>
                <a:gd name="T50" fmla="*/ 391 w 1603"/>
                <a:gd name="T51" fmla="*/ 335 h 1410"/>
                <a:gd name="T52" fmla="*/ 344 w 1603"/>
                <a:gd name="T53" fmla="*/ 304 h 1410"/>
                <a:gd name="T54" fmla="*/ 344 w 1603"/>
                <a:gd name="T55" fmla="*/ 669 h 1410"/>
                <a:gd name="T56" fmla="*/ 279 w 1603"/>
                <a:gd name="T57" fmla="*/ 734 h 1410"/>
                <a:gd name="T58" fmla="*/ 152 w 1603"/>
                <a:gd name="T59" fmla="*/ 737 h 1410"/>
                <a:gd name="T60" fmla="*/ 99 w 1603"/>
                <a:gd name="T61" fmla="*/ 666 h 1410"/>
                <a:gd name="T62" fmla="*/ 43 w 1603"/>
                <a:gd name="T63" fmla="*/ 695 h 1410"/>
                <a:gd name="T64" fmla="*/ 0 w 1603"/>
                <a:gd name="T65" fmla="*/ 706 h 1410"/>
                <a:gd name="T66" fmla="*/ 76 w 1603"/>
                <a:gd name="T67" fmla="*/ 865 h 1410"/>
                <a:gd name="T68" fmla="*/ 171 w 1603"/>
                <a:gd name="T69" fmla="*/ 1063 h 1410"/>
                <a:gd name="T70" fmla="*/ 171 w 1603"/>
                <a:gd name="T71" fmla="*/ 1156 h 1410"/>
                <a:gd name="T72" fmla="*/ 173 w 1603"/>
                <a:gd name="T73" fmla="*/ 1237 h 1410"/>
                <a:gd name="T74" fmla="*/ 205 w 1603"/>
                <a:gd name="T75" fmla="*/ 1322 h 1410"/>
                <a:gd name="T76" fmla="*/ 247 w 1603"/>
                <a:gd name="T77" fmla="*/ 1348 h 1410"/>
                <a:gd name="T78" fmla="*/ 300 w 1603"/>
                <a:gd name="T79" fmla="*/ 1390 h 1410"/>
                <a:gd name="T80" fmla="*/ 365 w 1603"/>
                <a:gd name="T81" fmla="*/ 1386 h 1410"/>
                <a:gd name="T82" fmla="*/ 483 w 1603"/>
                <a:gd name="T83" fmla="*/ 1355 h 1410"/>
                <a:gd name="T84" fmla="*/ 574 w 1603"/>
                <a:gd name="T85" fmla="*/ 1318 h 1410"/>
                <a:gd name="T86" fmla="*/ 728 w 1603"/>
                <a:gd name="T87" fmla="*/ 1317 h 1410"/>
                <a:gd name="T88" fmla="*/ 824 w 1603"/>
                <a:gd name="T89" fmla="*/ 1305 h 1410"/>
                <a:gd name="T90" fmla="*/ 887 w 1603"/>
                <a:gd name="T91" fmla="*/ 1292 h 1410"/>
                <a:gd name="T92" fmla="*/ 970 w 1603"/>
                <a:gd name="T93" fmla="*/ 1263 h 1410"/>
                <a:gd name="T94" fmla="*/ 1175 w 1603"/>
                <a:gd name="T95" fmla="*/ 1134 h 1410"/>
                <a:gd name="T96" fmla="*/ 1413 w 1603"/>
                <a:gd name="T97" fmla="*/ 843 h 1410"/>
                <a:gd name="T98" fmla="*/ 1556 w 1603"/>
                <a:gd name="T99" fmla="*/ 683 h 1410"/>
                <a:gd name="T100" fmla="*/ 1603 w 1603"/>
                <a:gd name="T101" fmla="*/ 519 h 1410"/>
                <a:gd name="T102" fmla="*/ 1528 w 1603"/>
                <a:gd name="T103" fmla="*/ 525 h 1410"/>
                <a:gd name="T104" fmla="*/ 1221 w 1603"/>
                <a:gd name="T105" fmla="*/ 855 h 1410"/>
                <a:gd name="T106" fmla="*/ 1156 w 1603"/>
                <a:gd name="T107" fmla="*/ 872 h 1410"/>
                <a:gd name="T108" fmla="*/ 1132 w 1603"/>
                <a:gd name="T109" fmla="*/ 925 h 1410"/>
                <a:gd name="T110" fmla="*/ 1091 w 1603"/>
                <a:gd name="T111" fmla="*/ 920 h 1410"/>
                <a:gd name="T112" fmla="*/ 1032 w 1603"/>
                <a:gd name="T113" fmla="*/ 837 h 1410"/>
                <a:gd name="T114" fmla="*/ 1091 w 1603"/>
                <a:gd name="T115" fmla="*/ 748 h 1410"/>
                <a:gd name="T116" fmla="*/ 1191 w 1603"/>
                <a:gd name="T117" fmla="*/ 707 h 1410"/>
                <a:gd name="T118" fmla="*/ 1256 w 1603"/>
                <a:gd name="T119" fmla="*/ 784 h 1410"/>
                <a:gd name="T120" fmla="*/ 1221 w 1603"/>
                <a:gd name="T121" fmla="*/ 855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3" h="1410">
                  <a:moveTo>
                    <a:pt x="1528" y="525"/>
                  </a:moveTo>
                  <a:cubicBezTo>
                    <a:pt x="1528" y="525"/>
                    <a:pt x="1528" y="521"/>
                    <a:pt x="1527" y="514"/>
                  </a:cubicBezTo>
                  <a:cubicBezTo>
                    <a:pt x="1519" y="521"/>
                    <a:pt x="1511" y="530"/>
                    <a:pt x="1510" y="541"/>
                  </a:cubicBezTo>
                  <a:cubicBezTo>
                    <a:pt x="1508" y="564"/>
                    <a:pt x="1486" y="566"/>
                    <a:pt x="1455" y="564"/>
                  </a:cubicBezTo>
                  <a:cubicBezTo>
                    <a:pt x="1424" y="562"/>
                    <a:pt x="1393" y="483"/>
                    <a:pt x="1393" y="471"/>
                  </a:cubicBezTo>
                  <a:cubicBezTo>
                    <a:pt x="1393" y="459"/>
                    <a:pt x="1436" y="399"/>
                    <a:pt x="1461" y="399"/>
                  </a:cubicBezTo>
                  <a:cubicBezTo>
                    <a:pt x="1477" y="399"/>
                    <a:pt x="1500" y="416"/>
                    <a:pt x="1518" y="428"/>
                  </a:cubicBezTo>
                  <a:cubicBezTo>
                    <a:pt x="1517" y="419"/>
                    <a:pt x="1517" y="412"/>
                    <a:pt x="1517" y="410"/>
                  </a:cubicBezTo>
                  <a:cubicBezTo>
                    <a:pt x="1520" y="396"/>
                    <a:pt x="1535" y="244"/>
                    <a:pt x="1508" y="228"/>
                  </a:cubicBezTo>
                  <a:cubicBezTo>
                    <a:pt x="1482" y="213"/>
                    <a:pt x="1455" y="58"/>
                    <a:pt x="1446" y="42"/>
                  </a:cubicBezTo>
                  <a:cubicBezTo>
                    <a:pt x="1438" y="27"/>
                    <a:pt x="1340" y="36"/>
                    <a:pt x="1329" y="18"/>
                  </a:cubicBezTo>
                  <a:cubicBezTo>
                    <a:pt x="1318" y="0"/>
                    <a:pt x="1236" y="17"/>
                    <a:pt x="1234" y="1"/>
                  </a:cubicBezTo>
                  <a:cubicBezTo>
                    <a:pt x="1222" y="20"/>
                    <a:pt x="1207" y="40"/>
                    <a:pt x="1200" y="49"/>
                  </a:cubicBezTo>
                  <a:cubicBezTo>
                    <a:pt x="1185" y="67"/>
                    <a:pt x="1144" y="55"/>
                    <a:pt x="1138" y="84"/>
                  </a:cubicBezTo>
                  <a:cubicBezTo>
                    <a:pt x="1132" y="114"/>
                    <a:pt x="1082" y="143"/>
                    <a:pt x="1058" y="143"/>
                  </a:cubicBezTo>
                  <a:cubicBezTo>
                    <a:pt x="1035" y="143"/>
                    <a:pt x="1017" y="185"/>
                    <a:pt x="1017" y="211"/>
                  </a:cubicBezTo>
                  <a:cubicBezTo>
                    <a:pt x="1017" y="238"/>
                    <a:pt x="970" y="273"/>
                    <a:pt x="931" y="273"/>
                  </a:cubicBezTo>
                  <a:cubicBezTo>
                    <a:pt x="893" y="273"/>
                    <a:pt x="905" y="306"/>
                    <a:pt x="893" y="347"/>
                  </a:cubicBezTo>
                  <a:cubicBezTo>
                    <a:pt x="881" y="388"/>
                    <a:pt x="864" y="391"/>
                    <a:pt x="799" y="391"/>
                  </a:cubicBezTo>
                  <a:cubicBezTo>
                    <a:pt x="734" y="391"/>
                    <a:pt x="731" y="385"/>
                    <a:pt x="681" y="353"/>
                  </a:cubicBezTo>
                  <a:cubicBezTo>
                    <a:pt x="630" y="320"/>
                    <a:pt x="616" y="379"/>
                    <a:pt x="613" y="406"/>
                  </a:cubicBezTo>
                  <a:cubicBezTo>
                    <a:pt x="610" y="433"/>
                    <a:pt x="542" y="486"/>
                    <a:pt x="521" y="509"/>
                  </a:cubicBezTo>
                  <a:cubicBezTo>
                    <a:pt x="501" y="533"/>
                    <a:pt x="450" y="515"/>
                    <a:pt x="421" y="515"/>
                  </a:cubicBezTo>
                  <a:cubicBezTo>
                    <a:pt x="391" y="515"/>
                    <a:pt x="403" y="489"/>
                    <a:pt x="403" y="471"/>
                  </a:cubicBezTo>
                  <a:cubicBezTo>
                    <a:pt x="403" y="453"/>
                    <a:pt x="418" y="465"/>
                    <a:pt x="424" y="447"/>
                  </a:cubicBezTo>
                  <a:cubicBezTo>
                    <a:pt x="430" y="430"/>
                    <a:pt x="403" y="365"/>
                    <a:pt x="391" y="335"/>
                  </a:cubicBezTo>
                  <a:cubicBezTo>
                    <a:pt x="386" y="322"/>
                    <a:pt x="366" y="312"/>
                    <a:pt x="344" y="304"/>
                  </a:cubicBezTo>
                  <a:cubicBezTo>
                    <a:pt x="344" y="471"/>
                    <a:pt x="344" y="651"/>
                    <a:pt x="344" y="669"/>
                  </a:cubicBezTo>
                  <a:cubicBezTo>
                    <a:pt x="344" y="701"/>
                    <a:pt x="291" y="716"/>
                    <a:pt x="279" y="734"/>
                  </a:cubicBezTo>
                  <a:cubicBezTo>
                    <a:pt x="267" y="751"/>
                    <a:pt x="194" y="737"/>
                    <a:pt x="152" y="737"/>
                  </a:cubicBezTo>
                  <a:cubicBezTo>
                    <a:pt x="111" y="737"/>
                    <a:pt x="120" y="695"/>
                    <a:pt x="99" y="666"/>
                  </a:cubicBezTo>
                  <a:cubicBezTo>
                    <a:pt x="79" y="636"/>
                    <a:pt x="43" y="675"/>
                    <a:pt x="43" y="695"/>
                  </a:cubicBezTo>
                  <a:cubicBezTo>
                    <a:pt x="43" y="711"/>
                    <a:pt x="25" y="708"/>
                    <a:pt x="0" y="706"/>
                  </a:cubicBezTo>
                  <a:cubicBezTo>
                    <a:pt x="33" y="757"/>
                    <a:pt x="61" y="816"/>
                    <a:pt x="76" y="865"/>
                  </a:cubicBezTo>
                  <a:cubicBezTo>
                    <a:pt x="99" y="943"/>
                    <a:pt x="157" y="1017"/>
                    <a:pt x="171" y="1063"/>
                  </a:cubicBezTo>
                  <a:cubicBezTo>
                    <a:pt x="186" y="1109"/>
                    <a:pt x="202" y="1151"/>
                    <a:pt x="171" y="1156"/>
                  </a:cubicBezTo>
                  <a:cubicBezTo>
                    <a:pt x="140" y="1160"/>
                    <a:pt x="140" y="1187"/>
                    <a:pt x="173" y="1237"/>
                  </a:cubicBezTo>
                  <a:cubicBezTo>
                    <a:pt x="205" y="1287"/>
                    <a:pt x="177" y="1317"/>
                    <a:pt x="205" y="1322"/>
                  </a:cubicBezTo>
                  <a:cubicBezTo>
                    <a:pt x="233" y="1328"/>
                    <a:pt x="225" y="1346"/>
                    <a:pt x="247" y="1348"/>
                  </a:cubicBezTo>
                  <a:cubicBezTo>
                    <a:pt x="269" y="1349"/>
                    <a:pt x="285" y="1371"/>
                    <a:pt x="300" y="1390"/>
                  </a:cubicBezTo>
                  <a:cubicBezTo>
                    <a:pt x="315" y="1410"/>
                    <a:pt x="349" y="1410"/>
                    <a:pt x="365" y="1386"/>
                  </a:cubicBezTo>
                  <a:cubicBezTo>
                    <a:pt x="381" y="1362"/>
                    <a:pt x="431" y="1355"/>
                    <a:pt x="483" y="1355"/>
                  </a:cubicBezTo>
                  <a:cubicBezTo>
                    <a:pt x="534" y="1355"/>
                    <a:pt x="524" y="1333"/>
                    <a:pt x="574" y="1318"/>
                  </a:cubicBezTo>
                  <a:cubicBezTo>
                    <a:pt x="624" y="1303"/>
                    <a:pt x="685" y="1302"/>
                    <a:pt x="728" y="1317"/>
                  </a:cubicBezTo>
                  <a:cubicBezTo>
                    <a:pt x="771" y="1331"/>
                    <a:pt x="803" y="1318"/>
                    <a:pt x="824" y="1305"/>
                  </a:cubicBezTo>
                  <a:cubicBezTo>
                    <a:pt x="844" y="1292"/>
                    <a:pt x="884" y="1325"/>
                    <a:pt x="887" y="1292"/>
                  </a:cubicBezTo>
                  <a:cubicBezTo>
                    <a:pt x="890" y="1257"/>
                    <a:pt x="931" y="1263"/>
                    <a:pt x="970" y="1263"/>
                  </a:cubicBezTo>
                  <a:cubicBezTo>
                    <a:pt x="1008" y="1263"/>
                    <a:pt x="1101" y="1203"/>
                    <a:pt x="1175" y="1134"/>
                  </a:cubicBezTo>
                  <a:cubicBezTo>
                    <a:pt x="1249" y="1064"/>
                    <a:pt x="1371" y="912"/>
                    <a:pt x="1413" y="843"/>
                  </a:cubicBezTo>
                  <a:cubicBezTo>
                    <a:pt x="1454" y="774"/>
                    <a:pt x="1522" y="714"/>
                    <a:pt x="1556" y="683"/>
                  </a:cubicBezTo>
                  <a:cubicBezTo>
                    <a:pt x="1581" y="660"/>
                    <a:pt x="1596" y="579"/>
                    <a:pt x="1603" y="519"/>
                  </a:cubicBezTo>
                  <a:cubicBezTo>
                    <a:pt x="1568" y="519"/>
                    <a:pt x="1528" y="525"/>
                    <a:pt x="1528" y="525"/>
                  </a:cubicBezTo>
                  <a:close/>
                  <a:moveTo>
                    <a:pt x="1221" y="855"/>
                  </a:moveTo>
                  <a:cubicBezTo>
                    <a:pt x="1221" y="878"/>
                    <a:pt x="1168" y="849"/>
                    <a:pt x="1156" y="872"/>
                  </a:cubicBezTo>
                  <a:cubicBezTo>
                    <a:pt x="1144" y="896"/>
                    <a:pt x="1132" y="925"/>
                    <a:pt x="1132" y="925"/>
                  </a:cubicBezTo>
                  <a:cubicBezTo>
                    <a:pt x="1091" y="920"/>
                    <a:pt x="1091" y="920"/>
                    <a:pt x="1091" y="920"/>
                  </a:cubicBezTo>
                  <a:cubicBezTo>
                    <a:pt x="1032" y="837"/>
                    <a:pt x="1032" y="837"/>
                    <a:pt x="1032" y="837"/>
                  </a:cubicBezTo>
                  <a:cubicBezTo>
                    <a:pt x="1032" y="837"/>
                    <a:pt x="1079" y="772"/>
                    <a:pt x="1091" y="748"/>
                  </a:cubicBezTo>
                  <a:cubicBezTo>
                    <a:pt x="1103" y="725"/>
                    <a:pt x="1179" y="683"/>
                    <a:pt x="1191" y="707"/>
                  </a:cubicBezTo>
                  <a:cubicBezTo>
                    <a:pt x="1203" y="731"/>
                    <a:pt x="1256" y="760"/>
                    <a:pt x="1256" y="784"/>
                  </a:cubicBezTo>
                  <a:cubicBezTo>
                    <a:pt x="1256" y="807"/>
                    <a:pt x="1221" y="831"/>
                    <a:pt x="1221" y="8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 name="Freeform 11"/>
            <p:cNvSpPr>
              <a:spLocks/>
            </p:cNvSpPr>
            <p:nvPr/>
          </p:nvSpPr>
          <p:spPr bwMode="auto">
            <a:xfrm>
              <a:off x="12255664" y="9121544"/>
              <a:ext cx="589733" cy="628266"/>
            </a:xfrm>
            <a:custGeom>
              <a:avLst/>
              <a:gdLst>
                <a:gd name="T0" fmla="*/ 66 w 1168"/>
                <a:gd name="T1" fmla="*/ 1140 h 1240"/>
                <a:gd name="T2" fmla="*/ 111 w 1168"/>
                <a:gd name="T3" fmla="*/ 1160 h 1240"/>
                <a:gd name="T4" fmla="*/ 206 w 1168"/>
                <a:gd name="T5" fmla="*/ 1165 h 1240"/>
                <a:gd name="T6" fmla="*/ 296 w 1168"/>
                <a:gd name="T7" fmla="*/ 1190 h 1240"/>
                <a:gd name="T8" fmla="*/ 640 w 1168"/>
                <a:gd name="T9" fmla="*/ 1190 h 1240"/>
                <a:gd name="T10" fmla="*/ 675 w 1168"/>
                <a:gd name="T11" fmla="*/ 1225 h 1240"/>
                <a:gd name="T12" fmla="*/ 895 w 1168"/>
                <a:gd name="T13" fmla="*/ 1225 h 1240"/>
                <a:gd name="T14" fmla="*/ 1049 w 1168"/>
                <a:gd name="T15" fmla="*/ 1215 h 1240"/>
                <a:gd name="T16" fmla="*/ 1077 w 1168"/>
                <a:gd name="T17" fmla="*/ 1208 h 1240"/>
                <a:gd name="T18" fmla="*/ 963 w 1168"/>
                <a:gd name="T19" fmla="*/ 1052 h 1240"/>
                <a:gd name="T20" fmla="*/ 973 w 1168"/>
                <a:gd name="T21" fmla="*/ 720 h 1240"/>
                <a:gd name="T22" fmla="*/ 1121 w 1168"/>
                <a:gd name="T23" fmla="*/ 726 h 1240"/>
                <a:gd name="T24" fmla="*/ 1147 w 1168"/>
                <a:gd name="T25" fmla="*/ 700 h 1240"/>
                <a:gd name="T26" fmla="*/ 1168 w 1168"/>
                <a:gd name="T27" fmla="*/ 502 h 1240"/>
                <a:gd name="T28" fmla="*/ 1141 w 1168"/>
                <a:gd name="T29" fmla="*/ 501 h 1240"/>
                <a:gd name="T30" fmla="*/ 1052 w 1168"/>
                <a:gd name="T31" fmla="*/ 509 h 1240"/>
                <a:gd name="T32" fmla="*/ 999 w 1168"/>
                <a:gd name="T33" fmla="*/ 536 h 1240"/>
                <a:gd name="T34" fmla="*/ 999 w 1168"/>
                <a:gd name="T35" fmla="*/ 456 h 1240"/>
                <a:gd name="T36" fmla="*/ 951 w 1168"/>
                <a:gd name="T37" fmla="*/ 377 h 1240"/>
                <a:gd name="T38" fmla="*/ 964 w 1168"/>
                <a:gd name="T39" fmla="*/ 235 h 1240"/>
                <a:gd name="T40" fmla="*/ 946 w 1168"/>
                <a:gd name="T41" fmla="*/ 155 h 1240"/>
                <a:gd name="T42" fmla="*/ 880 w 1168"/>
                <a:gd name="T43" fmla="*/ 142 h 1240"/>
                <a:gd name="T44" fmla="*/ 831 w 1168"/>
                <a:gd name="T45" fmla="*/ 120 h 1240"/>
                <a:gd name="T46" fmla="*/ 751 w 1168"/>
                <a:gd name="T47" fmla="*/ 120 h 1240"/>
                <a:gd name="T48" fmla="*/ 712 w 1168"/>
                <a:gd name="T49" fmla="*/ 208 h 1240"/>
                <a:gd name="T50" fmla="*/ 596 w 1168"/>
                <a:gd name="T51" fmla="*/ 226 h 1240"/>
                <a:gd name="T52" fmla="*/ 512 w 1168"/>
                <a:gd name="T53" fmla="*/ 164 h 1240"/>
                <a:gd name="T54" fmla="*/ 472 w 1168"/>
                <a:gd name="T55" fmla="*/ 89 h 1240"/>
                <a:gd name="T56" fmla="*/ 455 w 1168"/>
                <a:gd name="T57" fmla="*/ 5 h 1240"/>
                <a:gd name="T58" fmla="*/ 132 w 1168"/>
                <a:gd name="T59" fmla="*/ 5 h 1240"/>
                <a:gd name="T60" fmla="*/ 75 w 1168"/>
                <a:gd name="T61" fmla="*/ 36 h 1240"/>
                <a:gd name="T62" fmla="*/ 163 w 1168"/>
                <a:gd name="T63" fmla="*/ 244 h 1240"/>
                <a:gd name="T64" fmla="*/ 146 w 1168"/>
                <a:gd name="T65" fmla="*/ 349 h 1240"/>
                <a:gd name="T66" fmla="*/ 208 w 1168"/>
                <a:gd name="T67" fmla="*/ 558 h 1240"/>
                <a:gd name="T68" fmla="*/ 137 w 1168"/>
                <a:gd name="T69" fmla="*/ 703 h 1240"/>
                <a:gd name="T70" fmla="*/ 65 w 1168"/>
                <a:gd name="T71" fmla="*/ 895 h 1240"/>
                <a:gd name="T72" fmla="*/ 14 w 1168"/>
                <a:gd name="T73" fmla="*/ 1035 h 1240"/>
                <a:gd name="T74" fmla="*/ 0 w 1168"/>
                <a:gd name="T75" fmla="*/ 1169 h 1240"/>
                <a:gd name="T76" fmla="*/ 0 w 1168"/>
                <a:gd name="T77" fmla="*/ 1173 h 1240"/>
                <a:gd name="T78" fmla="*/ 31 w 1168"/>
                <a:gd name="T79" fmla="*/ 1165 h 1240"/>
                <a:gd name="T80" fmla="*/ 66 w 1168"/>
                <a:gd name="T81" fmla="*/ 1140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8" h="1240">
                  <a:moveTo>
                    <a:pt x="66" y="1140"/>
                  </a:moveTo>
                  <a:cubicBezTo>
                    <a:pt x="91" y="1140"/>
                    <a:pt x="76" y="1175"/>
                    <a:pt x="111" y="1160"/>
                  </a:cubicBezTo>
                  <a:cubicBezTo>
                    <a:pt x="146" y="1145"/>
                    <a:pt x="176" y="1145"/>
                    <a:pt x="206" y="1165"/>
                  </a:cubicBezTo>
                  <a:cubicBezTo>
                    <a:pt x="236" y="1185"/>
                    <a:pt x="261" y="1190"/>
                    <a:pt x="296" y="1190"/>
                  </a:cubicBezTo>
                  <a:cubicBezTo>
                    <a:pt x="331" y="1190"/>
                    <a:pt x="640" y="1190"/>
                    <a:pt x="640" y="1190"/>
                  </a:cubicBezTo>
                  <a:cubicBezTo>
                    <a:pt x="675" y="1225"/>
                    <a:pt x="675" y="1225"/>
                    <a:pt x="675" y="1225"/>
                  </a:cubicBezTo>
                  <a:cubicBezTo>
                    <a:pt x="675" y="1225"/>
                    <a:pt x="865" y="1210"/>
                    <a:pt x="895" y="1225"/>
                  </a:cubicBezTo>
                  <a:cubicBezTo>
                    <a:pt x="925" y="1240"/>
                    <a:pt x="1020" y="1225"/>
                    <a:pt x="1049" y="1215"/>
                  </a:cubicBezTo>
                  <a:cubicBezTo>
                    <a:pt x="1055" y="1213"/>
                    <a:pt x="1064" y="1211"/>
                    <a:pt x="1077" y="1208"/>
                  </a:cubicBezTo>
                  <a:cubicBezTo>
                    <a:pt x="963" y="1052"/>
                    <a:pt x="963" y="1052"/>
                    <a:pt x="963" y="1052"/>
                  </a:cubicBezTo>
                  <a:cubicBezTo>
                    <a:pt x="973" y="720"/>
                    <a:pt x="973" y="720"/>
                    <a:pt x="973" y="720"/>
                  </a:cubicBezTo>
                  <a:cubicBezTo>
                    <a:pt x="1121" y="726"/>
                    <a:pt x="1121" y="726"/>
                    <a:pt x="1121" y="726"/>
                  </a:cubicBezTo>
                  <a:cubicBezTo>
                    <a:pt x="1147" y="700"/>
                    <a:pt x="1147" y="700"/>
                    <a:pt x="1147" y="700"/>
                  </a:cubicBezTo>
                  <a:cubicBezTo>
                    <a:pt x="1168" y="502"/>
                    <a:pt x="1168" y="502"/>
                    <a:pt x="1168" y="502"/>
                  </a:cubicBezTo>
                  <a:cubicBezTo>
                    <a:pt x="1160" y="498"/>
                    <a:pt x="1151" y="496"/>
                    <a:pt x="1141" y="501"/>
                  </a:cubicBezTo>
                  <a:cubicBezTo>
                    <a:pt x="1110" y="514"/>
                    <a:pt x="1083" y="509"/>
                    <a:pt x="1052" y="509"/>
                  </a:cubicBezTo>
                  <a:cubicBezTo>
                    <a:pt x="1021" y="509"/>
                    <a:pt x="1017" y="541"/>
                    <a:pt x="999" y="536"/>
                  </a:cubicBezTo>
                  <a:cubicBezTo>
                    <a:pt x="982" y="532"/>
                    <a:pt x="995" y="478"/>
                    <a:pt x="999" y="456"/>
                  </a:cubicBezTo>
                  <a:cubicBezTo>
                    <a:pt x="1004" y="434"/>
                    <a:pt x="973" y="394"/>
                    <a:pt x="951" y="377"/>
                  </a:cubicBezTo>
                  <a:cubicBezTo>
                    <a:pt x="929" y="359"/>
                    <a:pt x="977" y="248"/>
                    <a:pt x="964" y="235"/>
                  </a:cubicBezTo>
                  <a:cubicBezTo>
                    <a:pt x="951" y="222"/>
                    <a:pt x="946" y="186"/>
                    <a:pt x="946" y="155"/>
                  </a:cubicBezTo>
                  <a:cubicBezTo>
                    <a:pt x="946" y="124"/>
                    <a:pt x="924" y="142"/>
                    <a:pt x="880" y="142"/>
                  </a:cubicBezTo>
                  <a:cubicBezTo>
                    <a:pt x="836" y="142"/>
                    <a:pt x="831" y="120"/>
                    <a:pt x="831" y="120"/>
                  </a:cubicBezTo>
                  <a:cubicBezTo>
                    <a:pt x="831" y="120"/>
                    <a:pt x="778" y="107"/>
                    <a:pt x="751" y="120"/>
                  </a:cubicBezTo>
                  <a:cubicBezTo>
                    <a:pt x="725" y="133"/>
                    <a:pt x="729" y="213"/>
                    <a:pt x="712" y="208"/>
                  </a:cubicBezTo>
                  <a:cubicBezTo>
                    <a:pt x="694" y="204"/>
                    <a:pt x="641" y="213"/>
                    <a:pt x="596" y="226"/>
                  </a:cubicBezTo>
                  <a:cubicBezTo>
                    <a:pt x="552" y="239"/>
                    <a:pt x="535" y="217"/>
                    <a:pt x="512" y="164"/>
                  </a:cubicBezTo>
                  <a:cubicBezTo>
                    <a:pt x="490" y="111"/>
                    <a:pt x="464" y="129"/>
                    <a:pt x="472" y="89"/>
                  </a:cubicBezTo>
                  <a:cubicBezTo>
                    <a:pt x="481" y="49"/>
                    <a:pt x="455" y="5"/>
                    <a:pt x="455" y="5"/>
                  </a:cubicBezTo>
                  <a:cubicBezTo>
                    <a:pt x="455" y="5"/>
                    <a:pt x="163" y="0"/>
                    <a:pt x="132" y="5"/>
                  </a:cubicBezTo>
                  <a:cubicBezTo>
                    <a:pt x="119" y="7"/>
                    <a:pt x="97" y="20"/>
                    <a:pt x="75" y="36"/>
                  </a:cubicBezTo>
                  <a:cubicBezTo>
                    <a:pt x="93" y="104"/>
                    <a:pt x="150" y="217"/>
                    <a:pt x="163" y="244"/>
                  </a:cubicBezTo>
                  <a:cubicBezTo>
                    <a:pt x="176" y="272"/>
                    <a:pt x="146" y="297"/>
                    <a:pt x="146" y="349"/>
                  </a:cubicBezTo>
                  <a:cubicBezTo>
                    <a:pt x="146" y="400"/>
                    <a:pt x="202" y="495"/>
                    <a:pt x="208" y="558"/>
                  </a:cubicBezTo>
                  <a:cubicBezTo>
                    <a:pt x="214" y="622"/>
                    <a:pt x="173" y="661"/>
                    <a:pt x="137" y="703"/>
                  </a:cubicBezTo>
                  <a:cubicBezTo>
                    <a:pt x="102" y="744"/>
                    <a:pt x="65" y="837"/>
                    <a:pt x="65" y="895"/>
                  </a:cubicBezTo>
                  <a:cubicBezTo>
                    <a:pt x="65" y="952"/>
                    <a:pt x="12" y="1008"/>
                    <a:pt x="14" y="1035"/>
                  </a:cubicBezTo>
                  <a:cubicBezTo>
                    <a:pt x="15" y="1061"/>
                    <a:pt x="6" y="1140"/>
                    <a:pt x="0" y="1169"/>
                  </a:cubicBezTo>
                  <a:cubicBezTo>
                    <a:pt x="0" y="1170"/>
                    <a:pt x="0" y="1172"/>
                    <a:pt x="0" y="1173"/>
                  </a:cubicBezTo>
                  <a:cubicBezTo>
                    <a:pt x="31" y="1165"/>
                    <a:pt x="31" y="1165"/>
                    <a:pt x="31" y="1165"/>
                  </a:cubicBezTo>
                  <a:cubicBezTo>
                    <a:pt x="31" y="1165"/>
                    <a:pt x="41" y="1140"/>
                    <a:pt x="66" y="114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 name="Freeform 12"/>
            <p:cNvSpPr>
              <a:spLocks/>
            </p:cNvSpPr>
            <p:nvPr/>
          </p:nvSpPr>
          <p:spPr bwMode="auto">
            <a:xfrm>
              <a:off x="12741523" y="9240496"/>
              <a:ext cx="581356" cy="512665"/>
            </a:xfrm>
            <a:custGeom>
              <a:avLst/>
              <a:gdLst>
                <a:gd name="T0" fmla="*/ 884 w 1149"/>
                <a:gd name="T1" fmla="*/ 41 h 1012"/>
                <a:gd name="T2" fmla="*/ 812 w 1149"/>
                <a:gd name="T3" fmla="*/ 0 h 1012"/>
                <a:gd name="T4" fmla="*/ 692 w 1149"/>
                <a:gd name="T5" fmla="*/ 18 h 1012"/>
                <a:gd name="T6" fmla="*/ 665 w 1149"/>
                <a:gd name="T7" fmla="*/ 84 h 1012"/>
                <a:gd name="T8" fmla="*/ 652 w 1149"/>
                <a:gd name="T9" fmla="*/ 137 h 1012"/>
                <a:gd name="T10" fmla="*/ 647 w 1149"/>
                <a:gd name="T11" fmla="*/ 248 h 1012"/>
                <a:gd name="T12" fmla="*/ 625 w 1149"/>
                <a:gd name="T13" fmla="*/ 341 h 1012"/>
                <a:gd name="T14" fmla="*/ 692 w 1149"/>
                <a:gd name="T15" fmla="*/ 421 h 1012"/>
                <a:gd name="T16" fmla="*/ 758 w 1149"/>
                <a:gd name="T17" fmla="*/ 398 h 1012"/>
                <a:gd name="T18" fmla="*/ 771 w 1149"/>
                <a:gd name="T19" fmla="*/ 469 h 1012"/>
                <a:gd name="T20" fmla="*/ 754 w 1149"/>
                <a:gd name="T21" fmla="*/ 514 h 1012"/>
                <a:gd name="T22" fmla="*/ 683 w 1149"/>
                <a:gd name="T23" fmla="*/ 514 h 1012"/>
                <a:gd name="T24" fmla="*/ 643 w 1149"/>
                <a:gd name="T25" fmla="*/ 429 h 1012"/>
                <a:gd name="T26" fmla="*/ 568 w 1149"/>
                <a:gd name="T27" fmla="*/ 412 h 1012"/>
                <a:gd name="T28" fmla="*/ 515 w 1149"/>
                <a:gd name="T29" fmla="*/ 354 h 1012"/>
                <a:gd name="T30" fmla="*/ 479 w 1149"/>
                <a:gd name="T31" fmla="*/ 372 h 1012"/>
                <a:gd name="T32" fmla="*/ 435 w 1149"/>
                <a:gd name="T33" fmla="*/ 385 h 1012"/>
                <a:gd name="T34" fmla="*/ 351 w 1149"/>
                <a:gd name="T35" fmla="*/ 359 h 1012"/>
                <a:gd name="T36" fmla="*/ 320 w 1149"/>
                <a:gd name="T37" fmla="*/ 310 h 1012"/>
                <a:gd name="T38" fmla="*/ 258 w 1149"/>
                <a:gd name="T39" fmla="*/ 314 h 1012"/>
                <a:gd name="T40" fmla="*/ 231 w 1149"/>
                <a:gd name="T41" fmla="*/ 292 h 1012"/>
                <a:gd name="T42" fmla="*/ 205 w 1149"/>
                <a:gd name="T43" fmla="*/ 267 h 1012"/>
                <a:gd name="T44" fmla="*/ 184 w 1149"/>
                <a:gd name="T45" fmla="*/ 465 h 1012"/>
                <a:gd name="T46" fmla="*/ 158 w 1149"/>
                <a:gd name="T47" fmla="*/ 491 h 1012"/>
                <a:gd name="T48" fmla="*/ 10 w 1149"/>
                <a:gd name="T49" fmla="*/ 485 h 1012"/>
                <a:gd name="T50" fmla="*/ 0 w 1149"/>
                <a:gd name="T51" fmla="*/ 817 h 1012"/>
                <a:gd name="T52" fmla="*/ 114 w 1149"/>
                <a:gd name="T53" fmla="*/ 973 h 1012"/>
                <a:gd name="T54" fmla="*/ 296 w 1149"/>
                <a:gd name="T55" fmla="*/ 965 h 1012"/>
                <a:gd name="T56" fmla="*/ 304 w 1149"/>
                <a:gd name="T57" fmla="*/ 988 h 1012"/>
                <a:gd name="T58" fmla="*/ 355 w 1149"/>
                <a:gd name="T59" fmla="*/ 980 h 1012"/>
                <a:gd name="T60" fmla="*/ 482 w 1149"/>
                <a:gd name="T61" fmla="*/ 1001 h 1012"/>
                <a:gd name="T62" fmla="*/ 585 w 1149"/>
                <a:gd name="T63" fmla="*/ 888 h 1012"/>
                <a:gd name="T64" fmla="*/ 677 w 1149"/>
                <a:gd name="T65" fmla="*/ 818 h 1012"/>
                <a:gd name="T66" fmla="*/ 733 w 1149"/>
                <a:gd name="T67" fmla="*/ 767 h 1012"/>
                <a:gd name="T68" fmla="*/ 819 w 1149"/>
                <a:gd name="T69" fmla="*/ 765 h 1012"/>
                <a:gd name="T70" fmla="*/ 824 w 1149"/>
                <a:gd name="T71" fmla="*/ 765 h 1012"/>
                <a:gd name="T72" fmla="*/ 804 w 1149"/>
                <a:gd name="T73" fmla="*/ 691 h 1012"/>
                <a:gd name="T74" fmla="*/ 1080 w 1149"/>
                <a:gd name="T75" fmla="*/ 591 h 1012"/>
                <a:gd name="T76" fmla="*/ 1063 w 1149"/>
                <a:gd name="T77" fmla="*/ 547 h 1012"/>
                <a:gd name="T78" fmla="*/ 1078 w 1149"/>
                <a:gd name="T79" fmla="*/ 450 h 1012"/>
                <a:gd name="T80" fmla="*/ 1119 w 1149"/>
                <a:gd name="T81" fmla="*/ 424 h 1012"/>
                <a:gd name="T82" fmla="*/ 1114 w 1149"/>
                <a:gd name="T83" fmla="*/ 261 h 1012"/>
                <a:gd name="T84" fmla="*/ 1149 w 1149"/>
                <a:gd name="T85" fmla="*/ 240 h 1012"/>
                <a:gd name="T86" fmla="*/ 1103 w 1149"/>
                <a:gd name="T87" fmla="*/ 133 h 1012"/>
                <a:gd name="T88" fmla="*/ 976 w 1149"/>
                <a:gd name="T89" fmla="*/ 77 h 1012"/>
                <a:gd name="T90" fmla="*/ 884 w 1149"/>
                <a:gd name="T91" fmla="*/ 41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9" h="1012">
                  <a:moveTo>
                    <a:pt x="884" y="41"/>
                  </a:moveTo>
                  <a:cubicBezTo>
                    <a:pt x="870" y="41"/>
                    <a:pt x="839" y="20"/>
                    <a:pt x="812" y="0"/>
                  </a:cubicBezTo>
                  <a:cubicBezTo>
                    <a:pt x="792" y="21"/>
                    <a:pt x="725" y="18"/>
                    <a:pt x="692" y="18"/>
                  </a:cubicBezTo>
                  <a:cubicBezTo>
                    <a:pt x="656" y="18"/>
                    <a:pt x="687" y="66"/>
                    <a:pt x="665" y="84"/>
                  </a:cubicBezTo>
                  <a:cubicBezTo>
                    <a:pt x="643" y="102"/>
                    <a:pt x="634" y="128"/>
                    <a:pt x="652" y="137"/>
                  </a:cubicBezTo>
                  <a:cubicBezTo>
                    <a:pt x="669" y="146"/>
                    <a:pt x="647" y="221"/>
                    <a:pt x="647" y="248"/>
                  </a:cubicBezTo>
                  <a:cubicBezTo>
                    <a:pt x="647" y="274"/>
                    <a:pt x="612" y="332"/>
                    <a:pt x="625" y="341"/>
                  </a:cubicBezTo>
                  <a:cubicBezTo>
                    <a:pt x="638" y="350"/>
                    <a:pt x="661" y="412"/>
                    <a:pt x="692" y="421"/>
                  </a:cubicBezTo>
                  <a:cubicBezTo>
                    <a:pt x="723" y="429"/>
                    <a:pt x="745" y="398"/>
                    <a:pt x="758" y="398"/>
                  </a:cubicBezTo>
                  <a:cubicBezTo>
                    <a:pt x="771" y="398"/>
                    <a:pt x="771" y="438"/>
                    <a:pt x="771" y="469"/>
                  </a:cubicBezTo>
                  <a:cubicBezTo>
                    <a:pt x="771" y="500"/>
                    <a:pt x="754" y="514"/>
                    <a:pt x="754" y="514"/>
                  </a:cubicBezTo>
                  <a:cubicBezTo>
                    <a:pt x="754" y="514"/>
                    <a:pt x="705" y="531"/>
                    <a:pt x="683" y="514"/>
                  </a:cubicBezTo>
                  <a:cubicBezTo>
                    <a:pt x="661" y="496"/>
                    <a:pt x="643" y="447"/>
                    <a:pt x="643" y="429"/>
                  </a:cubicBezTo>
                  <a:cubicBezTo>
                    <a:pt x="643" y="412"/>
                    <a:pt x="590" y="412"/>
                    <a:pt x="568" y="412"/>
                  </a:cubicBezTo>
                  <a:cubicBezTo>
                    <a:pt x="546" y="412"/>
                    <a:pt x="523" y="372"/>
                    <a:pt x="515" y="354"/>
                  </a:cubicBezTo>
                  <a:cubicBezTo>
                    <a:pt x="506" y="336"/>
                    <a:pt x="479" y="359"/>
                    <a:pt x="479" y="372"/>
                  </a:cubicBezTo>
                  <a:cubicBezTo>
                    <a:pt x="479" y="385"/>
                    <a:pt x="457" y="385"/>
                    <a:pt x="435" y="385"/>
                  </a:cubicBezTo>
                  <a:cubicBezTo>
                    <a:pt x="413" y="385"/>
                    <a:pt x="368" y="350"/>
                    <a:pt x="351" y="359"/>
                  </a:cubicBezTo>
                  <a:cubicBezTo>
                    <a:pt x="333" y="367"/>
                    <a:pt x="315" y="328"/>
                    <a:pt x="320" y="310"/>
                  </a:cubicBezTo>
                  <a:cubicBezTo>
                    <a:pt x="324" y="292"/>
                    <a:pt x="275" y="306"/>
                    <a:pt x="258" y="314"/>
                  </a:cubicBezTo>
                  <a:cubicBezTo>
                    <a:pt x="240" y="323"/>
                    <a:pt x="231" y="292"/>
                    <a:pt x="231" y="292"/>
                  </a:cubicBezTo>
                  <a:cubicBezTo>
                    <a:pt x="231" y="292"/>
                    <a:pt x="221" y="274"/>
                    <a:pt x="205" y="267"/>
                  </a:cubicBezTo>
                  <a:cubicBezTo>
                    <a:pt x="184" y="465"/>
                    <a:pt x="184" y="465"/>
                    <a:pt x="184" y="465"/>
                  </a:cubicBezTo>
                  <a:cubicBezTo>
                    <a:pt x="158" y="491"/>
                    <a:pt x="158" y="491"/>
                    <a:pt x="158" y="491"/>
                  </a:cubicBezTo>
                  <a:cubicBezTo>
                    <a:pt x="10" y="485"/>
                    <a:pt x="10" y="485"/>
                    <a:pt x="10" y="485"/>
                  </a:cubicBezTo>
                  <a:cubicBezTo>
                    <a:pt x="0" y="817"/>
                    <a:pt x="0" y="817"/>
                    <a:pt x="0" y="817"/>
                  </a:cubicBezTo>
                  <a:cubicBezTo>
                    <a:pt x="114" y="973"/>
                    <a:pt x="114" y="973"/>
                    <a:pt x="114" y="973"/>
                  </a:cubicBezTo>
                  <a:cubicBezTo>
                    <a:pt x="173" y="961"/>
                    <a:pt x="296" y="944"/>
                    <a:pt x="296" y="965"/>
                  </a:cubicBezTo>
                  <a:cubicBezTo>
                    <a:pt x="296" y="971"/>
                    <a:pt x="299" y="979"/>
                    <a:pt x="304" y="988"/>
                  </a:cubicBezTo>
                  <a:cubicBezTo>
                    <a:pt x="325" y="983"/>
                    <a:pt x="344" y="979"/>
                    <a:pt x="355" y="980"/>
                  </a:cubicBezTo>
                  <a:cubicBezTo>
                    <a:pt x="379" y="983"/>
                    <a:pt x="458" y="1012"/>
                    <a:pt x="482" y="1001"/>
                  </a:cubicBezTo>
                  <a:cubicBezTo>
                    <a:pt x="506" y="989"/>
                    <a:pt x="547" y="900"/>
                    <a:pt x="585" y="888"/>
                  </a:cubicBezTo>
                  <a:cubicBezTo>
                    <a:pt x="624" y="877"/>
                    <a:pt x="677" y="835"/>
                    <a:pt x="677" y="818"/>
                  </a:cubicBezTo>
                  <a:cubicBezTo>
                    <a:pt x="677" y="800"/>
                    <a:pt x="677" y="782"/>
                    <a:pt x="733" y="767"/>
                  </a:cubicBezTo>
                  <a:cubicBezTo>
                    <a:pt x="819" y="765"/>
                    <a:pt x="819" y="765"/>
                    <a:pt x="819" y="765"/>
                  </a:cubicBezTo>
                  <a:cubicBezTo>
                    <a:pt x="824" y="765"/>
                    <a:pt x="824" y="765"/>
                    <a:pt x="824" y="765"/>
                  </a:cubicBezTo>
                  <a:cubicBezTo>
                    <a:pt x="804" y="691"/>
                    <a:pt x="804" y="691"/>
                    <a:pt x="804" y="691"/>
                  </a:cubicBezTo>
                  <a:cubicBezTo>
                    <a:pt x="804" y="691"/>
                    <a:pt x="1065" y="593"/>
                    <a:pt x="1080" y="591"/>
                  </a:cubicBezTo>
                  <a:cubicBezTo>
                    <a:pt x="1069" y="567"/>
                    <a:pt x="1057" y="549"/>
                    <a:pt x="1063" y="547"/>
                  </a:cubicBezTo>
                  <a:cubicBezTo>
                    <a:pt x="1073" y="542"/>
                    <a:pt x="1078" y="470"/>
                    <a:pt x="1078" y="450"/>
                  </a:cubicBezTo>
                  <a:cubicBezTo>
                    <a:pt x="1078" y="429"/>
                    <a:pt x="1139" y="445"/>
                    <a:pt x="1119" y="424"/>
                  </a:cubicBezTo>
                  <a:cubicBezTo>
                    <a:pt x="1098" y="404"/>
                    <a:pt x="1103" y="286"/>
                    <a:pt x="1114" y="261"/>
                  </a:cubicBezTo>
                  <a:cubicBezTo>
                    <a:pt x="1124" y="235"/>
                    <a:pt x="1149" y="261"/>
                    <a:pt x="1149" y="240"/>
                  </a:cubicBezTo>
                  <a:cubicBezTo>
                    <a:pt x="1149" y="220"/>
                    <a:pt x="1119" y="153"/>
                    <a:pt x="1103" y="133"/>
                  </a:cubicBezTo>
                  <a:cubicBezTo>
                    <a:pt x="1092" y="118"/>
                    <a:pt x="1001" y="82"/>
                    <a:pt x="976" y="77"/>
                  </a:cubicBezTo>
                  <a:cubicBezTo>
                    <a:pt x="950" y="72"/>
                    <a:pt x="909" y="41"/>
                    <a:pt x="884" y="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 name="Freeform 13"/>
            <p:cNvSpPr>
              <a:spLocks/>
            </p:cNvSpPr>
            <p:nvPr/>
          </p:nvSpPr>
          <p:spPr bwMode="auto">
            <a:xfrm>
              <a:off x="13086651" y="8878615"/>
              <a:ext cx="98848" cy="85444"/>
            </a:xfrm>
            <a:custGeom>
              <a:avLst/>
              <a:gdLst>
                <a:gd name="T0" fmla="*/ 159 w 196"/>
                <a:gd name="T1" fmla="*/ 0 h 171"/>
                <a:gd name="T2" fmla="*/ 104 w 196"/>
                <a:gd name="T3" fmla="*/ 18 h 171"/>
                <a:gd name="T4" fmla="*/ 54 w 196"/>
                <a:gd name="T5" fmla="*/ 27 h 171"/>
                <a:gd name="T6" fmla="*/ 42 w 196"/>
                <a:gd name="T7" fmla="*/ 36 h 171"/>
                <a:gd name="T8" fmla="*/ 22 w 196"/>
                <a:gd name="T9" fmla="*/ 100 h 171"/>
                <a:gd name="T10" fmla="*/ 0 w 196"/>
                <a:gd name="T11" fmla="*/ 129 h 171"/>
                <a:gd name="T12" fmla="*/ 20 w 196"/>
                <a:gd name="T13" fmla="*/ 158 h 171"/>
                <a:gd name="T14" fmla="*/ 53 w 196"/>
                <a:gd name="T15" fmla="*/ 161 h 171"/>
                <a:gd name="T16" fmla="*/ 104 w 196"/>
                <a:gd name="T17" fmla="*/ 131 h 171"/>
                <a:gd name="T18" fmla="*/ 191 w 196"/>
                <a:gd name="T19" fmla="*/ 110 h 171"/>
                <a:gd name="T20" fmla="*/ 175 w 196"/>
                <a:gd name="T21" fmla="*/ 44 h 171"/>
                <a:gd name="T22" fmla="*/ 159 w 196"/>
                <a:gd name="T2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71">
                  <a:moveTo>
                    <a:pt x="159" y="0"/>
                  </a:moveTo>
                  <a:cubicBezTo>
                    <a:pt x="137" y="6"/>
                    <a:pt x="113" y="13"/>
                    <a:pt x="104" y="18"/>
                  </a:cubicBezTo>
                  <a:cubicBezTo>
                    <a:pt x="90" y="25"/>
                    <a:pt x="82" y="30"/>
                    <a:pt x="54" y="27"/>
                  </a:cubicBezTo>
                  <a:cubicBezTo>
                    <a:pt x="51" y="31"/>
                    <a:pt x="47" y="35"/>
                    <a:pt x="42" y="36"/>
                  </a:cubicBezTo>
                  <a:cubicBezTo>
                    <a:pt x="17" y="45"/>
                    <a:pt x="22" y="100"/>
                    <a:pt x="22" y="100"/>
                  </a:cubicBezTo>
                  <a:cubicBezTo>
                    <a:pt x="22" y="100"/>
                    <a:pt x="0" y="103"/>
                    <a:pt x="0" y="129"/>
                  </a:cubicBezTo>
                  <a:cubicBezTo>
                    <a:pt x="0" y="147"/>
                    <a:pt x="12" y="155"/>
                    <a:pt x="20" y="158"/>
                  </a:cubicBezTo>
                  <a:cubicBezTo>
                    <a:pt x="32" y="159"/>
                    <a:pt x="44" y="160"/>
                    <a:pt x="53" y="161"/>
                  </a:cubicBezTo>
                  <a:cubicBezTo>
                    <a:pt x="109" y="171"/>
                    <a:pt x="104" y="131"/>
                    <a:pt x="104" y="131"/>
                  </a:cubicBezTo>
                  <a:cubicBezTo>
                    <a:pt x="104" y="131"/>
                    <a:pt x="186" y="136"/>
                    <a:pt x="191" y="110"/>
                  </a:cubicBezTo>
                  <a:cubicBezTo>
                    <a:pt x="196" y="85"/>
                    <a:pt x="175" y="44"/>
                    <a:pt x="175" y="44"/>
                  </a:cubicBezTo>
                  <a:lnTo>
                    <a:pt x="159" y="0"/>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 name="Freeform 14"/>
            <p:cNvSpPr>
              <a:spLocks/>
            </p:cNvSpPr>
            <p:nvPr/>
          </p:nvSpPr>
          <p:spPr bwMode="auto">
            <a:xfrm>
              <a:off x="13694813" y="8200086"/>
              <a:ext cx="522718" cy="703658"/>
            </a:xfrm>
            <a:custGeom>
              <a:avLst/>
              <a:gdLst>
                <a:gd name="T0" fmla="*/ 241 w 1035"/>
                <a:gd name="T1" fmla="*/ 264 h 1392"/>
                <a:gd name="T2" fmla="*/ 307 w 1035"/>
                <a:gd name="T3" fmla="*/ 324 h 1392"/>
                <a:gd name="T4" fmla="*/ 509 w 1035"/>
                <a:gd name="T5" fmla="*/ 394 h 1392"/>
                <a:gd name="T6" fmla="*/ 646 w 1035"/>
                <a:gd name="T7" fmla="*/ 425 h 1392"/>
                <a:gd name="T8" fmla="*/ 681 w 1035"/>
                <a:gd name="T9" fmla="*/ 447 h 1392"/>
                <a:gd name="T10" fmla="*/ 416 w 1035"/>
                <a:gd name="T11" fmla="*/ 713 h 1392"/>
                <a:gd name="T12" fmla="*/ 305 w 1035"/>
                <a:gd name="T13" fmla="*/ 733 h 1392"/>
                <a:gd name="T14" fmla="*/ 175 w 1035"/>
                <a:gd name="T15" fmla="*/ 802 h 1392"/>
                <a:gd name="T16" fmla="*/ 94 w 1035"/>
                <a:gd name="T17" fmla="*/ 814 h 1392"/>
                <a:gd name="T18" fmla="*/ 46 w 1035"/>
                <a:gd name="T19" fmla="*/ 884 h 1392"/>
                <a:gd name="T20" fmla="*/ 0 w 1035"/>
                <a:gd name="T21" fmla="*/ 956 h 1392"/>
                <a:gd name="T22" fmla="*/ 5 w 1035"/>
                <a:gd name="T23" fmla="*/ 1313 h 1392"/>
                <a:gd name="T24" fmla="*/ 55 w 1035"/>
                <a:gd name="T25" fmla="*/ 1392 h 1392"/>
                <a:gd name="T26" fmla="*/ 276 w 1035"/>
                <a:gd name="T27" fmla="*/ 1157 h 1392"/>
                <a:gd name="T28" fmla="*/ 451 w 1035"/>
                <a:gd name="T29" fmla="*/ 1025 h 1392"/>
                <a:gd name="T30" fmla="*/ 699 w 1035"/>
                <a:gd name="T31" fmla="*/ 781 h 1392"/>
                <a:gd name="T32" fmla="*/ 814 w 1035"/>
                <a:gd name="T33" fmla="*/ 597 h 1392"/>
                <a:gd name="T34" fmla="*/ 904 w 1035"/>
                <a:gd name="T35" fmla="*/ 442 h 1392"/>
                <a:gd name="T36" fmla="*/ 997 w 1035"/>
                <a:gd name="T37" fmla="*/ 244 h 1392"/>
                <a:gd name="T38" fmla="*/ 1031 w 1035"/>
                <a:gd name="T39" fmla="*/ 70 h 1392"/>
                <a:gd name="T40" fmla="*/ 966 w 1035"/>
                <a:gd name="T41" fmla="*/ 36 h 1392"/>
                <a:gd name="T42" fmla="*/ 741 w 1035"/>
                <a:gd name="T43" fmla="*/ 96 h 1392"/>
                <a:gd name="T44" fmla="*/ 582 w 1035"/>
                <a:gd name="T45" fmla="*/ 133 h 1392"/>
                <a:gd name="T46" fmla="*/ 452 w 1035"/>
                <a:gd name="T47" fmla="*/ 157 h 1392"/>
                <a:gd name="T48" fmla="*/ 287 w 1035"/>
                <a:gd name="T49" fmla="*/ 143 h 1392"/>
                <a:gd name="T50" fmla="*/ 236 w 1035"/>
                <a:gd name="T51" fmla="*/ 87 h 1392"/>
                <a:gd name="T52" fmla="*/ 179 w 1035"/>
                <a:gd name="T53" fmla="*/ 173 h 1392"/>
                <a:gd name="T54" fmla="*/ 241 w 1035"/>
                <a:gd name="T55" fmla="*/ 264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5" h="1392">
                  <a:moveTo>
                    <a:pt x="241" y="264"/>
                  </a:moveTo>
                  <a:cubicBezTo>
                    <a:pt x="259" y="273"/>
                    <a:pt x="287" y="319"/>
                    <a:pt x="307" y="324"/>
                  </a:cubicBezTo>
                  <a:cubicBezTo>
                    <a:pt x="327" y="328"/>
                    <a:pt x="438" y="366"/>
                    <a:pt x="509" y="394"/>
                  </a:cubicBezTo>
                  <a:cubicBezTo>
                    <a:pt x="580" y="423"/>
                    <a:pt x="624" y="425"/>
                    <a:pt x="646" y="425"/>
                  </a:cubicBezTo>
                  <a:cubicBezTo>
                    <a:pt x="668" y="425"/>
                    <a:pt x="701" y="432"/>
                    <a:pt x="681" y="447"/>
                  </a:cubicBezTo>
                  <a:cubicBezTo>
                    <a:pt x="662" y="463"/>
                    <a:pt x="445" y="682"/>
                    <a:pt x="416" y="713"/>
                  </a:cubicBezTo>
                  <a:cubicBezTo>
                    <a:pt x="387" y="744"/>
                    <a:pt x="369" y="733"/>
                    <a:pt x="305" y="733"/>
                  </a:cubicBezTo>
                  <a:cubicBezTo>
                    <a:pt x="241" y="733"/>
                    <a:pt x="192" y="804"/>
                    <a:pt x="175" y="802"/>
                  </a:cubicBezTo>
                  <a:cubicBezTo>
                    <a:pt x="164" y="800"/>
                    <a:pt x="126" y="807"/>
                    <a:pt x="94" y="814"/>
                  </a:cubicBezTo>
                  <a:cubicBezTo>
                    <a:pt x="46" y="884"/>
                    <a:pt x="46" y="884"/>
                    <a:pt x="46" y="884"/>
                  </a:cubicBezTo>
                  <a:cubicBezTo>
                    <a:pt x="0" y="956"/>
                    <a:pt x="0" y="956"/>
                    <a:pt x="0" y="956"/>
                  </a:cubicBezTo>
                  <a:cubicBezTo>
                    <a:pt x="5" y="1313"/>
                    <a:pt x="5" y="1313"/>
                    <a:pt x="5" y="1313"/>
                  </a:cubicBezTo>
                  <a:cubicBezTo>
                    <a:pt x="55" y="1392"/>
                    <a:pt x="55" y="1392"/>
                    <a:pt x="55" y="1392"/>
                  </a:cubicBezTo>
                  <a:cubicBezTo>
                    <a:pt x="94" y="1339"/>
                    <a:pt x="199" y="1239"/>
                    <a:pt x="276" y="1157"/>
                  </a:cubicBezTo>
                  <a:cubicBezTo>
                    <a:pt x="361" y="1069"/>
                    <a:pt x="403" y="1048"/>
                    <a:pt x="451" y="1025"/>
                  </a:cubicBezTo>
                  <a:cubicBezTo>
                    <a:pt x="498" y="1001"/>
                    <a:pt x="617" y="884"/>
                    <a:pt x="699" y="781"/>
                  </a:cubicBezTo>
                  <a:cubicBezTo>
                    <a:pt x="750" y="716"/>
                    <a:pt x="806" y="644"/>
                    <a:pt x="814" y="597"/>
                  </a:cubicBezTo>
                  <a:cubicBezTo>
                    <a:pt x="821" y="549"/>
                    <a:pt x="868" y="487"/>
                    <a:pt x="904" y="442"/>
                  </a:cubicBezTo>
                  <a:cubicBezTo>
                    <a:pt x="939" y="396"/>
                    <a:pt x="998" y="279"/>
                    <a:pt x="997" y="244"/>
                  </a:cubicBezTo>
                  <a:cubicBezTo>
                    <a:pt x="995" y="208"/>
                    <a:pt x="1026" y="133"/>
                    <a:pt x="1031" y="70"/>
                  </a:cubicBezTo>
                  <a:cubicBezTo>
                    <a:pt x="1035" y="6"/>
                    <a:pt x="982" y="0"/>
                    <a:pt x="966" y="36"/>
                  </a:cubicBezTo>
                  <a:cubicBezTo>
                    <a:pt x="949" y="71"/>
                    <a:pt x="822" y="95"/>
                    <a:pt x="741" y="96"/>
                  </a:cubicBezTo>
                  <a:cubicBezTo>
                    <a:pt x="660" y="98"/>
                    <a:pt x="611" y="105"/>
                    <a:pt x="582" y="133"/>
                  </a:cubicBezTo>
                  <a:cubicBezTo>
                    <a:pt x="552" y="161"/>
                    <a:pt x="479" y="126"/>
                    <a:pt x="452" y="157"/>
                  </a:cubicBezTo>
                  <a:cubicBezTo>
                    <a:pt x="426" y="188"/>
                    <a:pt x="321" y="214"/>
                    <a:pt x="287" y="143"/>
                  </a:cubicBezTo>
                  <a:cubicBezTo>
                    <a:pt x="272" y="114"/>
                    <a:pt x="253" y="97"/>
                    <a:pt x="236" y="87"/>
                  </a:cubicBezTo>
                  <a:cubicBezTo>
                    <a:pt x="207" y="116"/>
                    <a:pt x="173" y="159"/>
                    <a:pt x="179" y="173"/>
                  </a:cubicBezTo>
                  <a:cubicBezTo>
                    <a:pt x="188" y="193"/>
                    <a:pt x="223" y="255"/>
                    <a:pt x="241"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 name="Freeform 15"/>
            <p:cNvSpPr>
              <a:spLocks/>
            </p:cNvSpPr>
            <p:nvPr/>
          </p:nvSpPr>
          <p:spPr bwMode="auto">
            <a:xfrm>
              <a:off x="11000807" y="6916748"/>
              <a:ext cx="606486" cy="484183"/>
            </a:xfrm>
            <a:custGeom>
              <a:avLst/>
              <a:gdLst>
                <a:gd name="T0" fmla="*/ 443 w 1202"/>
                <a:gd name="T1" fmla="*/ 958 h 958"/>
                <a:gd name="T2" fmla="*/ 441 w 1202"/>
                <a:gd name="T3" fmla="*/ 822 h 958"/>
                <a:gd name="T4" fmla="*/ 600 w 1202"/>
                <a:gd name="T5" fmla="*/ 717 h 958"/>
                <a:gd name="T6" fmla="*/ 665 w 1202"/>
                <a:gd name="T7" fmla="*/ 698 h 958"/>
                <a:gd name="T8" fmla="*/ 753 w 1202"/>
                <a:gd name="T9" fmla="*/ 678 h 958"/>
                <a:gd name="T10" fmla="*/ 805 w 1202"/>
                <a:gd name="T11" fmla="*/ 620 h 958"/>
                <a:gd name="T12" fmla="*/ 880 w 1202"/>
                <a:gd name="T13" fmla="*/ 594 h 958"/>
                <a:gd name="T14" fmla="*/ 926 w 1202"/>
                <a:gd name="T15" fmla="*/ 564 h 958"/>
                <a:gd name="T16" fmla="*/ 939 w 1202"/>
                <a:gd name="T17" fmla="*/ 503 h 958"/>
                <a:gd name="T18" fmla="*/ 971 w 1202"/>
                <a:gd name="T19" fmla="*/ 477 h 958"/>
                <a:gd name="T20" fmla="*/ 1030 w 1202"/>
                <a:gd name="T21" fmla="*/ 441 h 958"/>
                <a:gd name="T22" fmla="*/ 1176 w 1202"/>
                <a:gd name="T23" fmla="*/ 434 h 958"/>
                <a:gd name="T24" fmla="*/ 1199 w 1202"/>
                <a:gd name="T25" fmla="*/ 395 h 958"/>
                <a:gd name="T26" fmla="*/ 1160 w 1202"/>
                <a:gd name="T27" fmla="*/ 327 h 958"/>
                <a:gd name="T28" fmla="*/ 1153 w 1202"/>
                <a:gd name="T29" fmla="*/ 236 h 958"/>
                <a:gd name="T30" fmla="*/ 1124 w 1202"/>
                <a:gd name="T31" fmla="*/ 132 h 958"/>
                <a:gd name="T32" fmla="*/ 1108 w 1202"/>
                <a:gd name="T33" fmla="*/ 101 h 958"/>
                <a:gd name="T34" fmla="*/ 992 w 1202"/>
                <a:gd name="T35" fmla="*/ 74 h 958"/>
                <a:gd name="T36" fmla="*/ 822 w 1202"/>
                <a:gd name="T37" fmla="*/ 56 h 958"/>
                <a:gd name="T38" fmla="*/ 729 w 1202"/>
                <a:gd name="T39" fmla="*/ 13 h 958"/>
                <a:gd name="T40" fmla="*/ 620 w 1202"/>
                <a:gd name="T41" fmla="*/ 217 h 958"/>
                <a:gd name="T42" fmla="*/ 468 w 1202"/>
                <a:gd name="T43" fmla="*/ 289 h 958"/>
                <a:gd name="T44" fmla="*/ 393 w 1202"/>
                <a:gd name="T45" fmla="*/ 375 h 958"/>
                <a:gd name="T46" fmla="*/ 337 w 1202"/>
                <a:gd name="T47" fmla="*/ 469 h 958"/>
                <a:gd name="T48" fmla="*/ 337 w 1202"/>
                <a:gd name="T49" fmla="*/ 621 h 958"/>
                <a:gd name="T50" fmla="*/ 219 w 1202"/>
                <a:gd name="T51" fmla="*/ 785 h 958"/>
                <a:gd name="T52" fmla="*/ 72 w 1202"/>
                <a:gd name="T53" fmla="*/ 884 h 958"/>
                <a:gd name="T54" fmla="*/ 0 w 1202"/>
                <a:gd name="T55" fmla="*/ 919 h 958"/>
                <a:gd name="T56" fmla="*/ 371 w 1202"/>
                <a:gd name="T57" fmla="*/ 919 h 958"/>
                <a:gd name="T58" fmla="*/ 443 w 1202"/>
                <a:gd name="T59" fmla="*/ 958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2" h="958">
                  <a:moveTo>
                    <a:pt x="443" y="958"/>
                  </a:moveTo>
                  <a:cubicBezTo>
                    <a:pt x="441" y="892"/>
                    <a:pt x="439" y="828"/>
                    <a:pt x="441" y="822"/>
                  </a:cubicBezTo>
                  <a:cubicBezTo>
                    <a:pt x="444" y="809"/>
                    <a:pt x="577" y="730"/>
                    <a:pt x="600" y="717"/>
                  </a:cubicBezTo>
                  <a:cubicBezTo>
                    <a:pt x="623" y="704"/>
                    <a:pt x="665" y="724"/>
                    <a:pt x="665" y="698"/>
                  </a:cubicBezTo>
                  <a:cubicBezTo>
                    <a:pt x="665" y="672"/>
                    <a:pt x="721" y="685"/>
                    <a:pt x="753" y="678"/>
                  </a:cubicBezTo>
                  <a:cubicBezTo>
                    <a:pt x="786" y="672"/>
                    <a:pt x="805" y="649"/>
                    <a:pt x="805" y="620"/>
                  </a:cubicBezTo>
                  <a:cubicBezTo>
                    <a:pt x="805" y="590"/>
                    <a:pt x="851" y="597"/>
                    <a:pt x="880" y="594"/>
                  </a:cubicBezTo>
                  <a:cubicBezTo>
                    <a:pt x="909" y="590"/>
                    <a:pt x="906" y="564"/>
                    <a:pt x="926" y="564"/>
                  </a:cubicBezTo>
                  <a:cubicBezTo>
                    <a:pt x="945" y="564"/>
                    <a:pt x="935" y="535"/>
                    <a:pt x="939" y="503"/>
                  </a:cubicBezTo>
                  <a:cubicBezTo>
                    <a:pt x="942" y="470"/>
                    <a:pt x="942" y="477"/>
                    <a:pt x="971" y="477"/>
                  </a:cubicBezTo>
                  <a:cubicBezTo>
                    <a:pt x="1000" y="477"/>
                    <a:pt x="1030" y="460"/>
                    <a:pt x="1030" y="441"/>
                  </a:cubicBezTo>
                  <a:cubicBezTo>
                    <a:pt x="1030" y="421"/>
                    <a:pt x="1157" y="434"/>
                    <a:pt x="1176" y="434"/>
                  </a:cubicBezTo>
                  <a:cubicBezTo>
                    <a:pt x="1196" y="434"/>
                    <a:pt x="1202" y="412"/>
                    <a:pt x="1199" y="395"/>
                  </a:cubicBezTo>
                  <a:cubicBezTo>
                    <a:pt x="1196" y="379"/>
                    <a:pt x="1179" y="330"/>
                    <a:pt x="1160" y="327"/>
                  </a:cubicBezTo>
                  <a:cubicBezTo>
                    <a:pt x="1140" y="324"/>
                    <a:pt x="1153" y="275"/>
                    <a:pt x="1153" y="236"/>
                  </a:cubicBezTo>
                  <a:cubicBezTo>
                    <a:pt x="1153" y="197"/>
                    <a:pt x="1147" y="161"/>
                    <a:pt x="1124" y="132"/>
                  </a:cubicBezTo>
                  <a:cubicBezTo>
                    <a:pt x="1119" y="126"/>
                    <a:pt x="1114" y="114"/>
                    <a:pt x="1108" y="101"/>
                  </a:cubicBezTo>
                  <a:cubicBezTo>
                    <a:pt x="1072" y="102"/>
                    <a:pt x="1029" y="75"/>
                    <a:pt x="992" y="74"/>
                  </a:cubicBezTo>
                  <a:cubicBezTo>
                    <a:pt x="940" y="72"/>
                    <a:pt x="860" y="99"/>
                    <a:pt x="822" y="56"/>
                  </a:cubicBezTo>
                  <a:cubicBezTo>
                    <a:pt x="784" y="13"/>
                    <a:pt x="757" y="0"/>
                    <a:pt x="729" y="13"/>
                  </a:cubicBezTo>
                  <a:cubicBezTo>
                    <a:pt x="701" y="27"/>
                    <a:pt x="649" y="174"/>
                    <a:pt x="620" y="217"/>
                  </a:cubicBezTo>
                  <a:cubicBezTo>
                    <a:pt x="590" y="260"/>
                    <a:pt x="508" y="289"/>
                    <a:pt x="468" y="289"/>
                  </a:cubicBezTo>
                  <a:cubicBezTo>
                    <a:pt x="428" y="289"/>
                    <a:pt x="424" y="350"/>
                    <a:pt x="393" y="375"/>
                  </a:cubicBezTo>
                  <a:cubicBezTo>
                    <a:pt x="362" y="400"/>
                    <a:pt x="373" y="440"/>
                    <a:pt x="337" y="469"/>
                  </a:cubicBezTo>
                  <a:cubicBezTo>
                    <a:pt x="300" y="499"/>
                    <a:pt x="317" y="589"/>
                    <a:pt x="337" y="621"/>
                  </a:cubicBezTo>
                  <a:cubicBezTo>
                    <a:pt x="356" y="654"/>
                    <a:pt x="269" y="756"/>
                    <a:pt x="219" y="785"/>
                  </a:cubicBezTo>
                  <a:cubicBezTo>
                    <a:pt x="168" y="815"/>
                    <a:pt x="152" y="871"/>
                    <a:pt x="72" y="884"/>
                  </a:cubicBezTo>
                  <a:cubicBezTo>
                    <a:pt x="41" y="889"/>
                    <a:pt x="18" y="903"/>
                    <a:pt x="0" y="919"/>
                  </a:cubicBezTo>
                  <a:cubicBezTo>
                    <a:pt x="124" y="919"/>
                    <a:pt x="308" y="919"/>
                    <a:pt x="371" y="919"/>
                  </a:cubicBezTo>
                  <a:cubicBezTo>
                    <a:pt x="448" y="919"/>
                    <a:pt x="431" y="937"/>
                    <a:pt x="443" y="9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 name="Freeform 16"/>
            <p:cNvSpPr>
              <a:spLocks/>
            </p:cNvSpPr>
            <p:nvPr/>
          </p:nvSpPr>
          <p:spPr bwMode="auto">
            <a:xfrm>
              <a:off x="12034514" y="6829628"/>
              <a:ext cx="216124" cy="410467"/>
            </a:xfrm>
            <a:custGeom>
              <a:avLst/>
              <a:gdLst>
                <a:gd name="T0" fmla="*/ 118 w 429"/>
                <a:gd name="T1" fmla="*/ 205 h 810"/>
                <a:gd name="T2" fmla="*/ 89 w 429"/>
                <a:gd name="T3" fmla="*/ 311 h 810"/>
                <a:gd name="T4" fmla="*/ 24 w 429"/>
                <a:gd name="T5" fmla="*/ 376 h 810"/>
                <a:gd name="T6" fmla="*/ 65 w 429"/>
                <a:gd name="T7" fmla="*/ 482 h 810"/>
                <a:gd name="T8" fmla="*/ 106 w 429"/>
                <a:gd name="T9" fmla="*/ 547 h 810"/>
                <a:gd name="T10" fmla="*/ 183 w 429"/>
                <a:gd name="T11" fmla="*/ 606 h 810"/>
                <a:gd name="T12" fmla="*/ 230 w 429"/>
                <a:gd name="T13" fmla="*/ 784 h 810"/>
                <a:gd name="T14" fmla="*/ 239 w 429"/>
                <a:gd name="T15" fmla="*/ 810 h 810"/>
                <a:gd name="T16" fmla="*/ 280 w 429"/>
                <a:gd name="T17" fmla="*/ 773 h 810"/>
                <a:gd name="T18" fmla="*/ 298 w 429"/>
                <a:gd name="T19" fmla="*/ 693 h 810"/>
                <a:gd name="T20" fmla="*/ 307 w 429"/>
                <a:gd name="T21" fmla="*/ 649 h 810"/>
                <a:gd name="T22" fmla="*/ 384 w 429"/>
                <a:gd name="T23" fmla="*/ 577 h 810"/>
                <a:gd name="T24" fmla="*/ 426 w 429"/>
                <a:gd name="T25" fmla="*/ 546 h 810"/>
                <a:gd name="T26" fmla="*/ 429 w 429"/>
                <a:gd name="T27" fmla="*/ 494 h 810"/>
                <a:gd name="T28" fmla="*/ 391 w 429"/>
                <a:gd name="T29" fmla="*/ 451 h 810"/>
                <a:gd name="T30" fmla="*/ 350 w 429"/>
                <a:gd name="T31" fmla="*/ 418 h 810"/>
                <a:gd name="T32" fmla="*/ 272 w 429"/>
                <a:gd name="T33" fmla="*/ 384 h 810"/>
                <a:gd name="T34" fmla="*/ 350 w 429"/>
                <a:gd name="T35" fmla="*/ 314 h 810"/>
                <a:gd name="T36" fmla="*/ 353 w 429"/>
                <a:gd name="T37" fmla="*/ 180 h 810"/>
                <a:gd name="T38" fmla="*/ 370 w 429"/>
                <a:gd name="T39" fmla="*/ 93 h 810"/>
                <a:gd name="T40" fmla="*/ 357 w 429"/>
                <a:gd name="T41" fmla="*/ 57 h 810"/>
                <a:gd name="T42" fmla="*/ 310 w 429"/>
                <a:gd name="T43" fmla="*/ 41 h 810"/>
                <a:gd name="T44" fmla="*/ 173 w 429"/>
                <a:gd name="T45" fmla="*/ 34 h 810"/>
                <a:gd name="T46" fmla="*/ 119 w 429"/>
                <a:gd name="T47" fmla="*/ 49 h 810"/>
                <a:gd name="T48" fmla="*/ 118 w 429"/>
                <a:gd name="T49" fmla="*/ 205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9" h="810">
                  <a:moveTo>
                    <a:pt x="118" y="205"/>
                  </a:moveTo>
                  <a:cubicBezTo>
                    <a:pt x="142" y="240"/>
                    <a:pt x="112" y="299"/>
                    <a:pt x="89" y="311"/>
                  </a:cubicBezTo>
                  <a:cubicBezTo>
                    <a:pt x="65" y="323"/>
                    <a:pt x="47" y="376"/>
                    <a:pt x="24" y="376"/>
                  </a:cubicBezTo>
                  <a:cubicBezTo>
                    <a:pt x="0" y="376"/>
                    <a:pt x="24" y="465"/>
                    <a:pt x="65" y="482"/>
                  </a:cubicBezTo>
                  <a:cubicBezTo>
                    <a:pt x="106" y="500"/>
                    <a:pt x="106" y="530"/>
                    <a:pt x="106" y="547"/>
                  </a:cubicBezTo>
                  <a:cubicBezTo>
                    <a:pt x="106" y="565"/>
                    <a:pt x="165" y="583"/>
                    <a:pt x="183" y="606"/>
                  </a:cubicBezTo>
                  <a:cubicBezTo>
                    <a:pt x="201" y="630"/>
                    <a:pt x="230" y="742"/>
                    <a:pt x="230" y="784"/>
                  </a:cubicBezTo>
                  <a:cubicBezTo>
                    <a:pt x="230" y="794"/>
                    <a:pt x="234" y="803"/>
                    <a:pt x="239" y="810"/>
                  </a:cubicBezTo>
                  <a:cubicBezTo>
                    <a:pt x="254" y="799"/>
                    <a:pt x="273" y="788"/>
                    <a:pt x="280" y="773"/>
                  </a:cubicBezTo>
                  <a:cubicBezTo>
                    <a:pt x="294" y="748"/>
                    <a:pt x="304" y="705"/>
                    <a:pt x="298" y="693"/>
                  </a:cubicBezTo>
                  <a:cubicBezTo>
                    <a:pt x="292" y="682"/>
                    <a:pt x="294" y="661"/>
                    <a:pt x="307" y="649"/>
                  </a:cubicBezTo>
                  <a:cubicBezTo>
                    <a:pt x="320" y="637"/>
                    <a:pt x="373" y="581"/>
                    <a:pt x="384" y="577"/>
                  </a:cubicBezTo>
                  <a:cubicBezTo>
                    <a:pt x="394" y="572"/>
                    <a:pt x="428" y="578"/>
                    <a:pt x="426" y="546"/>
                  </a:cubicBezTo>
                  <a:cubicBezTo>
                    <a:pt x="426" y="533"/>
                    <a:pt x="427" y="513"/>
                    <a:pt x="429" y="494"/>
                  </a:cubicBezTo>
                  <a:cubicBezTo>
                    <a:pt x="405" y="479"/>
                    <a:pt x="391" y="460"/>
                    <a:pt x="391" y="451"/>
                  </a:cubicBezTo>
                  <a:cubicBezTo>
                    <a:pt x="391" y="432"/>
                    <a:pt x="364" y="400"/>
                    <a:pt x="350" y="418"/>
                  </a:cubicBezTo>
                  <a:cubicBezTo>
                    <a:pt x="335" y="435"/>
                    <a:pt x="279" y="421"/>
                    <a:pt x="272" y="384"/>
                  </a:cubicBezTo>
                  <a:cubicBezTo>
                    <a:pt x="264" y="347"/>
                    <a:pt x="308" y="348"/>
                    <a:pt x="350" y="314"/>
                  </a:cubicBezTo>
                  <a:cubicBezTo>
                    <a:pt x="391" y="280"/>
                    <a:pt x="397" y="215"/>
                    <a:pt x="353" y="180"/>
                  </a:cubicBezTo>
                  <a:cubicBezTo>
                    <a:pt x="308" y="144"/>
                    <a:pt x="339" y="125"/>
                    <a:pt x="370" y="93"/>
                  </a:cubicBezTo>
                  <a:cubicBezTo>
                    <a:pt x="401" y="60"/>
                    <a:pt x="373" y="43"/>
                    <a:pt x="357" y="57"/>
                  </a:cubicBezTo>
                  <a:cubicBezTo>
                    <a:pt x="341" y="72"/>
                    <a:pt x="314" y="77"/>
                    <a:pt x="310" y="41"/>
                  </a:cubicBezTo>
                  <a:cubicBezTo>
                    <a:pt x="306" y="6"/>
                    <a:pt x="210" y="0"/>
                    <a:pt x="173" y="34"/>
                  </a:cubicBezTo>
                  <a:cubicBezTo>
                    <a:pt x="160" y="46"/>
                    <a:pt x="140" y="49"/>
                    <a:pt x="119" y="49"/>
                  </a:cubicBezTo>
                  <a:cubicBezTo>
                    <a:pt x="110" y="108"/>
                    <a:pt x="102" y="181"/>
                    <a:pt x="118" y="20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 name="Freeform 17"/>
            <p:cNvSpPr>
              <a:spLocks/>
            </p:cNvSpPr>
            <p:nvPr/>
          </p:nvSpPr>
          <p:spPr bwMode="auto">
            <a:xfrm>
              <a:off x="11221957" y="6843031"/>
              <a:ext cx="1050462" cy="1010252"/>
            </a:xfrm>
            <a:custGeom>
              <a:avLst/>
              <a:gdLst>
                <a:gd name="T0" fmla="*/ 714 w 2081"/>
                <a:gd name="T1" fmla="*/ 382 h 1999"/>
                <a:gd name="T2" fmla="*/ 721 w 2081"/>
                <a:gd name="T3" fmla="*/ 473 h 1999"/>
                <a:gd name="T4" fmla="*/ 760 w 2081"/>
                <a:gd name="T5" fmla="*/ 541 h 1999"/>
                <a:gd name="T6" fmla="*/ 737 w 2081"/>
                <a:gd name="T7" fmla="*/ 580 h 1999"/>
                <a:gd name="T8" fmla="*/ 591 w 2081"/>
                <a:gd name="T9" fmla="*/ 587 h 1999"/>
                <a:gd name="T10" fmla="*/ 532 w 2081"/>
                <a:gd name="T11" fmla="*/ 623 h 1999"/>
                <a:gd name="T12" fmla="*/ 500 w 2081"/>
                <a:gd name="T13" fmla="*/ 649 h 1999"/>
                <a:gd name="T14" fmla="*/ 487 w 2081"/>
                <a:gd name="T15" fmla="*/ 710 h 1999"/>
                <a:gd name="T16" fmla="*/ 441 w 2081"/>
                <a:gd name="T17" fmla="*/ 740 h 1999"/>
                <a:gd name="T18" fmla="*/ 366 w 2081"/>
                <a:gd name="T19" fmla="*/ 766 h 1999"/>
                <a:gd name="T20" fmla="*/ 314 w 2081"/>
                <a:gd name="T21" fmla="*/ 824 h 1999"/>
                <a:gd name="T22" fmla="*/ 226 w 2081"/>
                <a:gd name="T23" fmla="*/ 844 h 1999"/>
                <a:gd name="T24" fmla="*/ 161 w 2081"/>
                <a:gd name="T25" fmla="*/ 863 h 1999"/>
                <a:gd name="T26" fmla="*/ 2 w 2081"/>
                <a:gd name="T27" fmla="*/ 968 h 1999"/>
                <a:gd name="T28" fmla="*/ 4 w 2081"/>
                <a:gd name="T29" fmla="*/ 1104 h 1999"/>
                <a:gd name="T30" fmla="*/ 24 w 2081"/>
                <a:gd name="T31" fmla="*/ 1122 h 1999"/>
                <a:gd name="T32" fmla="*/ 992 w 2081"/>
                <a:gd name="T33" fmla="*/ 1767 h 1999"/>
                <a:gd name="T34" fmla="*/ 1055 w 2081"/>
                <a:gd name="T35" fmla="*/ 1859 h 1999"/>
                <a:gd name="T36" fmla="*/ 1167 w 2081"/>
                <a:gd name="T37" fmla="*/ 1894 h 1999"/>
                <a:gd name="T38" fmla="*/ 1217 w 2081"/>
                <a:gd name="T39" fmla="*/ 1999 h 1999"/>
                <a:gd name="T40" fmla="*/ 1315 w 2081"/>
                <a:gd name="T41" fmla="*/ 1978 h 1999"/>
                <a:gd name="T42" fmla="*/ 1469 w 2081"/>
                <a:gd name="T43" fmla="*/ 1929 h 1999"/>
                <a:gd name="T44" fmla="*/ 1652 w 2081"/>
                <a:gd name="T45" fmla="*/ 1781 h 1999"/>
                <a:gd name="T46" fmla="*/ 2080 w 2081"/>
                <a:gd name="T47" fmla="*/ 1515 h 1999"/>
                <a:gd name="T48" fmla="*/ 2081 w 2081"/>
                <a:gd name="T49" fmla="*/ 1515 h 1999"/>
                <a:gd name="T50" fmla="*/ 2031 w 2081"/>
                <a:gd name="T51" fmla="*/ 1429 h 1999"/>
                <a:gd name="T52" fmla="*/ 1957 w 2081"/>
                <a:gd name="T53" fmla="*/ 1407 h 1999"/>
                <a:gd name="T54" fmla="*/ 1887 w 2081"/>
                <a:gd name="T55" fmla="*/ 1367 h 1999"/>
                <a:gd name="T56" fmla="*/ 1876 w 2081"/>
                <a:gd name="T57" fmla="*/ 1290 h 1999"/>
                <a:gd name="T58" fmla="*/ 1832 w 2081"/>
                <a:gd name="T59" fmla="*/ 1227 h 1999"/>
                <a:gd name="T60" fmla="*/ 1875 w 2081"/>
                <a:gd name="T61" fmla="*/ 1178 h 1999"/>
                <a:gd name="T62" fmla="*/ 1860 w 2081"/>
                <a:gd name="T63" fmla="*/ 1132 h 1999"/>
                <a:gd name="T64" fmla="*/ 1860 w 2081"/>
                <a:gd name="T65" fmla="*/ 1070 h 1999"/>
                <a:gd name="T66" fmla="*/ 1868 w 2081"/>
                <a:gd name="T67" fmla="*/ 1002 h 1999"/>
                <a:gd name="T68" fmla="*/ 1871 w 2081"/>
                <a:gd name="T69" fmla="*/ 897 h 1999"/>
                <a:gd name="T70" fmla="*/ 1825 w 2081"/>
                <a:gd name="T71" fmla="*/ 806 h 1999"/>
                <a:gd name="T72" fmla="*/ 1847 w 2081"/>
                <a:gd name="T73" fmla="*/ 785 h 1999"/>
                <a:gd name="T74" fmla="*/ 1838 w 2081"/>
                <a:gd name="T75" fmla="*/ 759 h 1999"/>
                <a:gd name="T76" fmla="*/ 1791 w 2081"/>
                <a:gd name="T77" fmla="*/ 581 h 1999"/>
                <a:gd name="T78" fmla="*/ 1714 w 2081"/>
                <a:gd name="T79" fmla="*/ 522 h 1999"/>
                <a:gd name="T80" fmla="*/ 1673 w 2081"/>
                <a:gd name="T81" fmla="*/ 457 h 1999"/>
                <a:gd name="T82" fmla="*/ 1632 w 2081"/>
                <a:gd name="T83" fmla="*/ 351 h 1999"/>
                <a:gd name="T84" fmla="*/ 1697 w 2081"/>
                <a:gd name="T85" fmla="*/ 286 h 1999"/>
                <a:gd name="T86" fmla="*/ 1726 w 2081"/>
                <a:gd name="T87" fmla="*/ 180 h 1999"/>
                <a:gd name="T88" fmla="*/ 1727 w 2081"/>
                <a:gd name="T89" fmla="*/ 24 h 1999"/>
                <a:gd name="T90" fmla="*/ 1633 w 2081"/>
                <a:gd name="T91" fmla="*/ 6 h 1999"/>
                <a:gd name="T92" fmla="*/ 1531 w 2081"/>
                <a:gd name="T93" fmla="*/ 16 h 1999"/>
                <a:gd name="T94" fmla="*/ 1393 w 2081"/>
                <a:gd name="T95" fmla="*/ 44 h 1999"/>
                <a:gd name="T96" fmla="*/ 1018 w 2081"/>
                <a:gd name="T97" fmla="*/ 66 h 1999"/>
                <a:gd name="T98" fmla="*/ 863 w 2081"/>
                <a:gd name="T99" fmla="*/ 149 h 1999"/>
                <a:gd name="T100" fmla="*/ 706 w 2081"/>
                <a:gd name="T101" fmla="*/ 230 h 1999"/>
                <a:gd name="T102" fmla="*/ 669 w 2081"/>
                <a:gd name="T103" fmla="*/ 247 h 1999"/>
                <a:gd name="T104" fmla="*/ 685 w 2081"/>
                <a:gd name="T105" fmla="*/ 278 h 1999"/>
                <a:gd name="T106" fmla="*/ 714 w 2081"/>
                <a:gd name="T107" fmla="*/ 382 h 1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81" h="1999">
                  <a:moveTo>
                    <a:pt x="714" y="382"/>
                  </a:moveTo>
                  <a:cubicBezTo>
                    <a:pt x="714" y="421"/>
                    <a:pt x="701" y="470"/>
                    <a:pt x="721" y="473"/>
                  </a:cubicBezTo>
                  <a:cubicBezTo>
                    <a:pt x="740" y="476"/>
                    <a:pt x="757" y="525"/>
                    <a:pt x="760" y="541"/>
                  </a:cubicBezTo>
                  <a:cubicBezTo>
                    <a:pt x="763" y="558"/>
                    <a:pt x="757" y="580"/>
                    <a:pt x="737" y="580"/>
                  </a:cubicBezTo>
                  <a:cubicBezTo>
                    <a:pt x="718" y="580"/>
                    <a:pt x="591" y="567"/>
                    <a:pt x="591" y="587"/>
                  </a:cubicBezTo>
                  <a:cubicBezTo>
                    <a:pt x="591" y="606"/>
                    <a:pt x="561" y="623"/>
                    <a:pt x="532" y="623"/>
                  </a:cubicBezTo>
                  <a:cubicBezTo>
                    <a:pt x="503" y="623"/>
                    <a:pt x="503" y="616"/>
                    <a:pt x="500" y="649"/>
                  </a:cubicBezTo>
                  <a:cubicBezTo>
                    <a:pt x="496" y="681"/>
                    <a:pt x="506" y="710"/>
                    <a:pt x="487" y="710"/>
                  </a:cubicBezTo>
                  <a:cubicBezTo>
                    <a:pt x="467" y="710"/>
                    <a:pt x="470" y="736"/>
                    <a:pt x="441" y="740"/>
                  </a:cubicBezTo>
                  <a:cubicBezTo>
                    <a:pt x="412" y="743"/>
                    <a:pt x="366" y="736"/>
                    <a:pt x="366" y="766"/>
                  </a:cubicBezTo>
                  <a:cubicBezTo>
                    <a:pt x="366" y="795"/>
                    <a:pt x="347" y="818"/>
                    <a:pt x="314" y="824"/>
                  </a:cubicBezTo>
                  <a:cubicBezTo>
                    <a:pt x="282" y="831"/>
                    <a:pt x="226" y="818"/>
                    <a:pt x="226" y="844"/>
                  </a:cubicBezTo>
                  <a:cubicBezTo>
                    <a:pt x="226" y="870"/>
                    <a:pt x="184" y="850"/>
                    <a:pt x="161" y="863"/>
                  </a:cubicBezTo>
                  <a:cubicBezTo>
                    <a:pt x="138" y="876"/>
                    <a:pt x="5" y="955"/>
                    <a:pt x="2" y="968"/>
                  </a:cubicBezTo>
                  <a:cubicBezTo>
                    <a:pt x="0" y="974"/>
                    <a:pt x="2" y="1038"/>
                    <a:pt x="4" y="1104"/>
                  </a:cubicBezTo>
                  <a:cubicBezTo>
                    <a:pt x="7" y="1109"/>
                    <a:pt x="13" y="1115"/>
                    <a:pt x="24" y="1122"/>
                  </a:cubicBezTo>
                  <a:cubicBezTo>
                    <a:pt x="73" y="1150"/>
                    <a:pt x="964" y="1739"/>
                    <a:pt x="992" y="1767"/>
                  </a:cubicBezTo>
                  <a:cubicBezTo>
                    <a:pt x="1020" y="1795"/>
                    <a:pt x="1055" y="1859"/>
                    <a:pt x="1055" y="1859"/>
                  </a:cubicBezTo>
                  <a:cubicBezTo>
                    <a:pt x="1055" y="1859"/>
                    <a:pt x="1118" y="1866"/>
                    <a:pt x="1167" y="1894"/>
                  </a:cubicBezTo>
                  <a:cubicBezTo>
                    <a:pt x="1217" y="1922"/>
                    <a:pt x="1217" y="1999"/>
                    <a:pt x="1217" y="1999"/>
                  </a:cubicBezTo>
                  <a:cubicBezTo>
                    <a:pt x="1217" y="1999"/>
                    <a:pt x="1280" y="1985"/>
                    <a:pt x="1315" y="1978"/>
                  </a:cubicBezTo>
                  <a:cubicBezTo>
                    <a:pt x="1350" y="1971"/>
                    <a:pt x="1469" y="1929"/>
                    <a:pt x="1469" y="1929"/>
                  </a:cubicBezTo>
                  <a:cubicBezTo>
                    <a:pt x="1652" y="1781"/>
                    <a:pt x="1652" y="1781"/>
                    <a:pt x="1652" y="1781"/>
                  </a:cubicBezTo>
                  <a:cubicBezTo>
                    <a:pt x="2080" y="1515"/>
                    <a:pt x="2080" y="1515"/>
                    <a:pt x="2080" y="1515"/>
                  </a:cubicBezTo>
                  <a:cubicBezTo>
                    <a:pt x="2080" y="1515"/>
                    <a:pt x="2080" y="1515"/>
                    <a:pt x="2081" y="1515"/>
                  </a:cubicBezTo>
                  <a:cubicBezTo>
                    <a:pt x="2068" y="1467"/>
                    <a:pt x="2053" y="1429"/>
                    <a:pt x="2031" y="1429"/>
                  </a:cubicBezTo>
                  <a:cubicBezTo>
                    <a:pt x="2005" y="1429"/>
                    <a:pt x="1986" y="1407"/>
                    <a:pt x="1957" y="1407"/>
                  </a:cubicBezTo>
                  <a:cubicBezTo>
                    <a:pt x="1928" y="1407"/>
                    <a:pt x="1891" y="1393"/>
                    <a:pt x="1887" y="1367"/>
                  </a:cubicBezTo>
                  <a:cubicBezTo>
                    <a:pt x="1883" y="1341"/>
                    <a:pt x="1898" y="1323"/>
                    <a:pt x="1876" y="1290"/>
                  </a:cubicBezTo>
                  <a:cubicBezTo>
                    <a:pt x="1854" y="1256"/>
                    <a:pt x="1832" y="1242"/>
                    <a:pt x="1832" y="1227"/>
                  </a:cubicBezTo>
                  <a:cubicBezTo>
                    <a:pt x="1832" y="1212"/>
                    <a:pt x="1869" y="1184"/>
                    <a:pt x="1875" y="1178"/>
                  </a:cubicBezTo>
                  <a:cubicBezTo>
                    <a:pt x="1881" y="1172"/>
                    <a:pt x="1860" y="1148"/>
                    <a:pt x="1860" y="1132"/>
                  </a:cubicBezTo>
                  <a:cubicBezTo>
                    <a:pt x="1860" y="1116"/>
                    <a:pt x="1846" y="1088"/>
                    <a:pt x="1860" y="1070"/>
                  </a:cubicBezTo>
                  <a:cubicBezTo>
                    <a:pt x="1875" y="1052"/>
                    <a:pt x="1884" y="1034"/>
                    <a:pt x="1868" y="1002"/>
                  </a:cubicBezTo>
                  <a:cubicBezTo>
                    <a:pt x="1851" y="970"/>
                    <a:pt x="1890" y="940"/>
                    <a:pt x="1871" y="897"/>
                  </a:cubicBezTo>
                  <a:cubicBezTo>
                    <a:pt x="1851" y="854"/>
                    <a:pt x="1822" y="821"/>
                    <a:pt x="1825" y="806"/>
                  </a:cubicBezTo>
                  <a:cubicBezTo>
                    <a:pt x="1826" y="799"/>
                    <a:pt x="1836" y="793"/>
                    <a:pt x="1847" y="785"/>
                  </a:cubicBezTo>
                  <a:cubicBezTo>
                    <a:pt x="1842" y="778"/>
                    <a:pt x="1838" y="769"/>
                    <a:pt x="1838" y="759"/>
                  </a:cubicBezTo>
                  <a:cubicBezTo>
                    <a:pt x="1838" y="717"/>
                    <a:pt x="1809" y="605"/>
                    <a:pt x="1791" y="581"/>
                  </a:cubicBezTo>
                  <a:cubicBezTo>
                    <a:pt x="1773" y="558"/>
                    <a:pt x="1714" y="540"/>
                    <a:pt x="1714" y="522"/>
                  </a:cubicBezTo>
                  <a:cubicBezTo>
                    <a:pt x="1714" y="505"/>
                    <a:pt x="1714" y="475"/>
                    <a:pt x="1673" y="457"/>
                  </a:cubicBezTo>
                  <a:cubicBezTo>
                    <a:pt x="1632" y="440"/>
                    <a:pt x="1608" y="351"/>
                    <a:pt x="1632" y="351"/>
                  </a:cubicBezTo>
                  <a:cubicBezTo>
                    <a:pt x="1655" y="351"/>
                    <a:pt x="1673" y="298"/>
                    <a:pt x="1697" y="286"/>
                  </a:cubicBezTo>
                  <a:cubicBezTo>
                    <a:pt x="1720" y="274"/>
                    <a:pt x="1750" y="215"/>
                    <a:pt x="1726" y="180"/>
                  </a:cubicBezTo>
                  <a:cubicBezTo>
                    <a:pt x="1710" y="156"/>
                    <a:pt x="1718" y="83"/>
                    <a:pt x="1727" y="24"/>
                  </a:cubicBezTo>
                  <a:cubicBezTo>
                    <a:pt x="1688" y="24"/>
                    <a:pt x="1645" y="10"/>
                    <a:pt x="1633" y="6"/>
                  </a:cubicBezTo>
                  <a:cubicBezTo>
                    <a:pt x="1615" y="0"/>
                    <a:pt x="1564" y="15"/>
                    <a:pt x="1531" y="16"/>
                  </a:cubicBezTo>
                  <a:cubicBezTo>
                    <a:pt x="1499" y="18"/>
                    <a:pt x="1419" y="69"/>
                    <a:pt x="1393" y="44"/>
                  </a:cubicBezTo>
                  <a:cubicBezTo>
                    <a:pt x="1366" y="19"/>
                    <a:pt x="1094" y="63"/>
                    <a:pt x="1018" y="66"/>
                  </a:cubicBezTo>
                  <a:cubicBezTo>
                    <a:pt x="941" y="69"/>
                    <a:pt x="908" y="149"/>
                    <a:pt x="863" y="149"/>
                  </a:cubicBezTo>
                  <a:cubicBezTo>
                    <a:pt x="817" y="149"/>
                    <a:pt x="745" y="187"/>
                    <a:pt x="706" y="230"/>
                  </a:cubicBezTo>
                  <a:cubicBezTo>
                    <a:pt x="695" y="242"/>
                    <a:pt x="683" y="247"/>
                    <a:pt x="669" y="247"/>
                  </a:cubicBezTo>
                  <a:cubicBezTo>
                    <a:pt x="675" y="260"/>
                    <a:pt x="680" y="272"/>
                    <a:pt x="685" y="278"/>
                  </a:cubicBezTo>
                  <a:cubicBezTo>
                    <a:pt x="708" y="307"/>
                    <a:pt x="714" y="343"/>
                    <a:pt x="714" y="3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8" name="Freeform 18"/>
            <p:cNvSpPr>
              <a:spLocks/>
            </p:cNvSpPr>
            <p:nvPr/>
          </p:nvSpPr>
          <p:spPr bwMode="auto">
            <a:xfrm>
              <a:off x="12141738" y="7079260"/>
              <a:ext cx="768998" cy="735490"/>
            </a:xfrm>
            <a:custGeom>
              <a:avLst/>
              <a:gdLst>
                <a:gd name="T0" fmla="*/ 170 w 1522"/>
                <a:gd name="T1" fmla="*/ 83 h 1455"/>
                <a:gd name="T2" fmla="*/ 93 w 1522"/>
                <a:gd name="T3" fmla="*/ 155 h 1455"/>
                <a:gd name="T4" fmla="*/ 84 w 1522"/>
                <a:gd name="T5" fmla="*/ 199 h 1455"/>
                <a:gd name="T6" fmla="*/ 66 w 1522"/>
                <a:gd name="T7" fmla="*/ 279 h 1455"/>
                <a:gd name="T8" fmla="*/ 3 w 1522"/>
                <a:gd name="T9" fmla="*/ 337 h 1455"/>
                <a:gd name="T10" fmla="*/ 49 w 1522"/>
                <a:gd name="T11" fmla="*/ 428 h 1455"/>
                <a:gd name="T12" fmla="*/ 46 w 1522"/>
                <a:gd name="T13" fmla="*/ 533 h 1455"/>
                <a:gd name="T14" fmla="*/ 38 w 1522"/>
                <a:gd name="T15" fmla="*/ 601 h 1455"/>
                <a:gd name="T16" fmla="*/ 38 w 1522"/>
                <a:gd name="T17" fmla="*/ 663 h 1455"/>
                <a:gd name="T18" fmla="*/ 53 w 1522"/>
                <a:gd name="T19" fmla="*/ 709 h 1455"/>
                <a:gd name="T20" fmla="*/ 10 w 1522"/>
                <a:gd name="T21" fmla="*/ 758 h 1455"/>
                <a:gd name="T22" fmla="*/ 54 w 1522"/>
                <a:gd name="T23" fmla="*/ 821 h 1455"/>
                <a:gd name="T24" fmla="*/ 65 w 1522"/>
                <a:gd name="T25" fmla="*/ 898 h 1455"/>
                <a:gd name="T26" fmla="*/ 135 w 1522"/>
                <a:gd name="T27" fmla="*/ 938 h 1455"/>
                <a:gd name="T28" fmla="*/ 209 w 1522"/>
                <a:gd name="T29" fmla="*/ 960 h 1455"/>
                <a:gd name="T30" fmla="*/ 259 w 1522"/>
                <a:gd name="T31" fmla="*/ 1046 h 1455"/>
                <a:gd name="T32" fmla="*/ 405 w 1522"/>
                <a:gd name="T33" fmla="*/ 1074 h 1455"/>
                <a:gd name="T34" fmla="*/ 468 w 1522"/>
                <a:gd name="T35" fmla="*/ 1137 h 1455"/>
                <a:gd name="T36" fmla="*/ 637 w 1522"/>
                <a:gd name="T37" fmla="*/ 1046 h 1455"/>
                <a:gd name="T38" fmla="*/ 1399 w 1522"/>
                <a:gd name="T39" fmla="*/ 1455 h 1455"/>
                <a:gd name="T40" fmla="*/ 1399 w 1522"/>
                <a:gd name="T41" fmla="*/ 1403 h 1455"/>
                <a:gd name="T42" fmla="*/ 1491 w 1522"/>
                <a:gd name="T43" fmla="*/ 1403 h 1455"/>
                <a:gd name="T44" fmla="*/ 1491 w 1522"/>
                <a:gd name="T45" fmla="*/ 424 h 1455"/>
                <a:gd name="T46" fmla="*/ 1491 w 1522"/>
                <a:gd name="T47" fmla="*/ 276 h 1455"/>
                <a:gd name="T48" fmla="*/ 1503 w 1522"/>
                <a:gd name="T49" fmla="*/ 153 h 1455"/>
                <a:gd name="T50" fmla="*/ 1512 w 1522"/>
                <a:gd name="T51" fmla="*/ 128 h 1455"/>
                <a:gd name="T52" fmla="*/ 1510 w 1522"/>
                <a:gd name="T53" fmla="*/ 124 h 1455"/>
                <a:gd name="T54" fmla="*/ 1375 w 1522"/>
                <a:gd name="T55" fmla="*/ 89 h 1455"/>
                <a:gd name="T56" fmla="*/ 1223 w 1522"/>
                <a:gd name="T57" fmla="*/ 11 h 1455"/>
                <a:gd name="T58" fmla="*/ 1001 w 1522"/>
                <a:gd name="T59" fmla="*/ 124 h 1455"/>
                <a:gd name="T60" fmla="*/ 1014 w 1522"/>
                <a:gd name="T61" fmla="*/ 254 h 1455"/>
                <a:gd name="T62" fmla="*/ 860 w 1522"/>
                <a:gd name="T63" fmla="*/ 256 h 1455"/>
                <a:gd name="T64" fmla="*/ 676 w 1522"/>
                <a:gd name="T65" fmla="*/ 189 h 1455"/>
                <a:gd name="T66" fmla="*/ 577 w 1522"/>
                <a:gd name="T67" fmla="*/ 118 h 1455"/>
                <a:gd name="T68" fmla="*/ 512 w 1522"/>
                <a:gd name="T69" fmla="*/ 61 h 1455"/>
                <a:gd name="T70" fmla="*/ 331 w 1522"/>
                <a:gd name="T71" fmla="*/ 24 h 1455"/>
                <a:gd name="T72" fmla="*/ 215 w 1522"/>
                <a:gd name="T73" fmla="*/ 0 h 1455"/>
                <a:gd name="T74" fmla="*/ 212 w 1522"/>
                <a:gd name="T75" fmla="*/ 52 h 1455"/>
                <a:gd name="T76" fmla="*/ 170 w 1522"/>
                <a:gd name="T77" fmla="*/ 8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2" h="1455">
                  <a:moveTo>
                    <a:pt x="170" y="83"/>
                  </a:moveTo>
                  <a:cubicBezTo>
                    <a:pt x="159" y="87"/>
                    <a:pt x="106" y="143"/>
                    <a:pt x="93" y="155"/>
                  </a:cubicBezTo>
                  <a:cubicBezTo>
                    <a:pt x="80" y="167"/>
                    <a:pt x="78" y="188"/>
                    <a:pt x="84" y="199"/>
                  </a:cubicBezTo>
                  <a:cubicBezTo>
                    <a:pt x="90" y="211"/>
                    <a:pt x="80" y="254"/>
                    <a:pt x="66" y="279"/>
                  </a:cubicBezTo>
                  <a:cubicBezTo>
                    <a:pt x="53" y="304"/>
                    <a:pt x="6" y="322"/>
                    <a:pt x="3" y="337"/>
                  </a:cubicBezTo>
                  <a:cubicBezTo>
                    <a:pt x="0" y="352"/>
                    <a:pt x="29" y="385"/>
                    <a:pt x="49" y="428"/>
                  </a:cubicBezTo>
                  <a:cubicBezTo>
                    <a:pt x="68" y="471"/>
                    <a:pt x="29" y="501"/>
                    <a:pt x="46" y="533"/>
                  </a:cubicBezTo>
                  <a:cubicBezTo>
                    <a:pt x="62" y="565"/>
                    <a:pt x="53" y="583"/>
                    <a:pt x="38" y="601"/>
                  </a:cubicBezTo>
                  <a:cubicBezTo>
                    <a:pt x="24" y="619"/>
                    <a:pt x="38" y="647"/>
                    <a:pt x="38" y="663"/>
                  </a:cubicBezTo>
                  <a:cubicBezTo>
                    <a:pt x="38" y="679"/>
                    <a:pt x="59" y="703"/>
                    <a:pt x="53" y="709"/>
                  </a:cubicBezTo>
                  <a:cubicBezTo>
                    <a:pt x="47" y="715"/>
                    <a:pt x="10" y="743"/>
                    <a:pt x="10" y="758"/>
                  </a:cubicBezTo>
                  <a:cubicBezTo>
                    <a:pt x="10" y="773"/>
                    <a:pt x="32" y="787"/>
                    <a:pt x="54" y="821"/>
                  </a:cubicBezTo>
                  <a:cubicBezTo>
                    <a:pt x="76" y="854"/>
                    <a:pt x="61" y="872"/>
                    <a:pt x="65" y="898"/>
                  </a:cubicBezTo>
                  <a:cubicBezTo>
                    <a:pt x="69" y="924"/>
                    <a:pt x="106" y="938"/>
                    <a:pt x="135" y="938"/>
                  </a:cubicBezTo>
                  <a:cubicBezTo>
                    <a:pt x="164" y="938"/>
                    <a:pt x="183" y="960"/>
                    <a:pt x="209" y="960"/>
                  </a:cubicBezTo>
                  <a:cubicBezTo>
                    <a:pt x="231" y="960"/>
                    <a:pt x="246" y="998"/>
                    <a:pt x="259" y="1046"/>
                  </a:cubicBezTo>
                  <a:cubicBezTo>
                    <a:pt x="270" y="1046"/>
                    <a:pt x="366" y="1047"/>
                    <a:pt x="405" y="1074"/>
                  </a:cubicBezTo>
                  <a:cubicBezTo>
                    <a:pt x="447" y="1102"/>
                    <a:pt x="468" y="1137"/>
                    <a:pt x="468" y="1137"/>
                  </a:cubicBezTo>
                  <a:cubicBezTo>
                    <a:pt x="637" y="1046"/>
                    <a:pt x="637" y="1046"/>
                    <a:pt x="637" y="1046"/>
                  </a:cubicBezTo>
                  <a:cubicBezTo>
                    <a:pt x="1399" y="1455"/>
                    <a:pt x="1399" y="1455"/>
                    <a:pt x="1399" y="1455"/>
                  </a:cubicBezTo>
                  <a:cubicBezTo>
                    <a:pt x="1399" y="1403"/>
                    <a:pt x="1399" y="1403"/>
                    <a:pt x="1399" y="1403"/>
                  </a:cubicBezTo>
                  <a:cubicBezTo>
                    <a:pt x="1491" y="1403"/>
                    <a:pt x="1491" y="1403"/>
                    <a:pt x="1491" y="1403"/>
                  </a:cubicBezTo>
                  <a:cubicBezTo>
                    <a:pt x="1491" y="1403"/>
                    <a:pt x="1491" y="492"/>
                    <a:pt x="1491" y="424"/>
                  </a:cubicBezTo>
                  <a:cubicBezTo>
                    <a:pt x="1491" y="356"/>
                    <a:pt x="1460" y="313"/>
                    <a:pt x="1491" y="276"/>
                  </a:cubicBezTo>
                  <a:cubicBezTo>
                    <a:pt x="1522" y="239"/>
                    <a:pt x="1479" y="221"/>
                    <a:pt x="1503" y="153"/>
                  </a:cubicBezTo>
                  <a:cubicBezTo>
                    <a:pt x="1506" y="145"/>
                    <a:pt x="1509" y="137"/>
                    <a:pt x="1512" y="128"/>
                  </a:cubicBezTo>
                  <a:cubicBezTo>
                    <a:pt x="1512" y="127"/>
                    <a:pt x="1510" y="126"/>
                    <a:pt x="1510" y="124"/>
                  </a:cubicBezTo>
                  <a:cubicBezTo>
                    <a:pt x="1502" y="104"/>
                    <a:pt x="1462" y="102"/>
                    <a:pt x="1375" y="89"/>
                  </a:cubicBezTo>
                  <a:cubicBezTo>
                    <a:pt x="1288" y="76"/>
                    <a:pt x="1321" y="16"/>
                    <a:pt x="1223" y="11"/>
                  </a:cubicBezTo>
                  <a:cubicBezTo>
                    <a:pt x="1126" y="5"/>
                    <a:pt x="1002" y="83"/>
                    <a:pt x="1001" y="124"/>
                  </a:cubicBezTo>
                  <a:cubicBezTo>
                    <a:pt x="999" y="166"/>
                    <a:pt x="1046" y="211"/>
                    <a:pt x="1014" y="254"/>
                  </a:cubicBezTo>
                  <a:cubicBezTo>
                    <a:pt x="981" y="297"/>
                    <a:pt x="911" y="301"/>
                    <a:pt x="860" y="256"/>
                  </a:cubicBezTo>
                  <a:cubicBezTo>
                    <a:pt x="810" y="210"/>
                    <a:pt x="736" y="189"/>
                    <a:pt x="676" y="189"/>
                  </a:cubicBezTo>
                  <a:cubicBezTo>
                    <a:pt x="615" y="189"/>
                    <a:pt x="573" y="151"/>
                    <a:pt x="577" y="118"/>
                  </a:cubicBezTo>
                  <a:cubicBezTo>
                    <a:pt x="581" y="86"/>
                    <a:pt x="562" y="71"/>
                    <a:pt x="512" y="61"/>
                  </a:cubicBezTo>
                  <a:cubicBezTo>
                    <a:pt x="462" y="50"/>
                    <a:pt x="419" y="9"/>
                    <a:pt x="331" y="24"/>
                  </a:cubicBezTo>
                  <a:cubicBezTo>
                    <a:pt x="283" y="32"/>
                    <a:pt x="243" y="18"/>
                    <a:pt x="215" y="0"/>
                  </a:cubicBezTo>
                  <a:cubicBezTo>
                    <a:pt x="213" y="19"/>
                    <a:pt x="212" y="39"/>
                    <a:pt x="212" y="52"/>
                  </a:cubicBezTo>
                  <a:cubicBezTo>
                    <a:pt x="214" y="84"/>
                    <a:pt x="180" y="78"/>
                    <a:pt x="170" y="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9" name="Freeform 19"/>
            <p:cNvSpPr>
              <a:spLocks/>
            </p:cNvSpPr>
            <p:nvPr/>
          </p:nvSpPr>
          <p:spPr bwMode="auto">
            <a:xfrm>
              <a:off x="10819866" y="8106265"/>
              <a:ext cx="145758" cy="51936"/>
            </a:xfrm>
            <a:custGeom>
              <a:avLst/>
              <a:gdLst>
                <a:gd name="T0" fmla="*/ 143 w 289"/>
                <a:gd name="T1" fmla="*/ 64 h 102"/>
                <a:gd name="T2" fmla="*/ 227 w 289"/>
                <a:gd name="T3" fmla="*/ 86 h 102"/>
                <a:gd name="T4" fmla="*/ 289 w 289"/>
                <a:gd name="T5" fmla="*/ 69 h 102"/>
                <a:gd name="T6" fmla="*/ 235 w 289"/>
                <a:gd name="T7" fmla="*/ 62 h 102"/>
                <a:gd name="T8" fmla="*/ 140 w 289"/>
                <a:gd name="T9" fmla="*/ 21 h 102"/>
                <a:gd name="T10" fmla="*/ 13 w 289"/>
                <a:gd name="T11" fmla="*/ 41 h 102"/>
                <a:gd name="T12" fmla="*/ 0 w 289"/>
                <a:gd name="T13" fmla="*/ 102 h 102"/>
                <a:gd name="T14" fmla="*/ 30 w 289"/>
                <a:gd name="T15" fmla="*/ 95 h 102"/>
                <a:gd name="T16" fmla="*/ 143 w 289"/>
                <a:gd name="T17"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2">
                  <a:moveTo>
                    <a:pt x="143" y="64"/>
                  </a:moveTo>
                  <a:cubicBezTo>
                    <a:pt x="164" y="45"/>
                    <a:pt x="198" y="82"/>
                    <a:pt x="227" y="86"/>
                  </a:cubicBezTo>
                  <a:cubicBezTo>
                    <a:pt x="257" y="90"/>
                    <a:pt x="289" y="69"/>
                    <a:pt x="289" y="69"/>
                  </a:cubicBezTo>
                  <a:cubicBezTo>
                    <a:pt x="289" y="69"/>
                    <a:pt x="283" y="65"/>
                    <a:pt x="235" y="62"/>
                  </a:cubicBezTo>
                  <a:cubicBezTo>
                    <a:pt x="186" y="58"/>
                    <a:pt x="183" y="0"/>
                    <a:pt x="140" y="21"/>
                  </a:cubicBezTo>
                  <a:cubicBezTo>
                    <a:pt x="97" y="41"/>
                    <a:pt x="67" y="47"/>
                    <a:pt x="13" y="41"/>
                  </a:cubicBezTo>
                  <a:cubicBezTo>
                    <a:pt x="13" y="58"/>
                    <a:pt x="3" y="80"/>
                    <a:pt x="0" y="102"/>
                  </a:cubicBezTo>
                  <a:cubicBezTo>
                    <a:pt x="14" y="98"/>
                    <a:pt x="25" y="96"/>
                    <a:pt x="30" y="95"/>
                  </a:cubicBezTo>
                  <a:cubicBezTo>
                    <a:pt x="59" y="94"/>
                    <a:pt x="123" y="82"/>
                    <a:pt x="143" y="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0" name="Freeform 20"/>
            <p:cNvSpPr>
              <a:spLocks/>
            </p:cNvSpPr>
            <p:nvPr/>
          </p:nvSpPr>
          <p:spPr bwMode="auto">
            <a:xfrm>
              <a:off x="10788034" y="7968884"/>
              <a:ext cx="298217" cy="234553"/>
            </a:xfrm>
            <a:custGeom>
              <a:avLst/>
              <a:gdLst>
                <a:gd name="T0" fmla="*/ 134 w 591"/>
                <a:gd name="T1" fmla="*/ 445 h 464"/>
                <a:gd name="T2" fmla="*/ 191 w 591"/>
                <a:gd name="T3" fmla="*/ 422 h 464"/>
                <a:gd name="T4" fmla="*/ 336 w 591"/>
                <a:gd name="T5" fmla="*/ 411 h 464"/>
                <a:gd name="T6" fmla="*/ 361 w 591"/>
                <a:gd name="T7" fmla="*/ 418 h 464"/>
                <a:gd name="T8" fmla="*/ 362 w 591"/>
                <a:gd name="T9" fmla="*/ 409 h 464"/>
                <a:gd name="T10" fmla="*/ 432 w 591"/>
                <a:gd name="T11" fmla="*/ 437 h 464"/>
                <a:gd name="T12" fmla="*/ 578 w 591"/>
                <a:gd name="T13" fmla="*/ 446 h 464"/>
                <a:gd name="T14" fmla="*/ 589 w 591"/>
                <a:gd name="T15" fmla="*/ 442 h 464"/>
                <a:gd name="T16" fmla="*/ 589 w 591"/>
                <a:gd name="T17" fmla="*/ 379 h 464"/>
                <a:gd name="T18" fmla="*/ 536 w 591"/>
                <a:gd name="T19" fmla="*/ 314 h 464"/>
                <a:gd name="T20" fmla="*/ 521 w 591"/>
                <a:gd name="T21" fmla="*/ 252 h 464"/>
                <a:gd name="T22" fmla="*/ 503 w 591"/>
                <a:gd name="T23" fmla="*/ 225 h 464"/>
                <a:gd name="T24" fmla="*/ 446 w 591"/>
                <a:gd name="T25" fmla="*/ 155 h 464"/>
                <a:gd name="T26" fmla="*/ 376 w 591"/>
                <a:gd name="T27" fmla="*/ 64 h 464"/>
                <a:gd name="T28" fmla="*/ 341 w 591"/>
                <a:gd name="T29" fmla="*/ 64 h 464"/>
                <a:gd name="T30" fmla="*/ 285 w 591"/>
                <a:gd name="T31" fmla="*/ 14 h 464"/>
                <a:gd name="T32" fmla="*/ 208 w 591"/>
                <a:gd name="T33" fmla="*/ 21 h 464"/>
                <a:gd name="T34" fmla="*/ 117 w 591"/>
                <a:gd name="T35" fmla="*/ 21 h 464"/>
                <a:gd name="T36" fmla="*/ 60 w 591"/>
                <a:gd name="T37" fmla="*/ 71 h 464"/>
                <a:gd name="T38" fmla="*/ 55 w 591"/>
                <a:gd name="T39" fmla="*/ 72 h 464"/>
                <a:gd name="T40" fmla="*/ 32 w 591"/>
                <a:gd name="T41" fmla="*/ 152 h 464"/>
                <a:gd name="T42" fmla="*/ 69 w 591"/>
                <a:gd name="T43" fmla="*/ 293 h 464"/>
                <a:gd name="T44" fmla="*/ 75 w 591"/>
                <a:gd name="T45" fmla="*/ 312 h 464"/>
                <a:gd name="T46" fmla="*/ 202 w 591"/>
                <a:gd name="T47" fmla="*/ 292 h 464"/>
                <a:gd name="T48" fmla="*/ 297 w 591"/>
                <a:gd name="T49" fmla="*/ 333 h 464"/>
                <a:gd name="T50" fmla="*/ 351 w 591"/>
                <a:gd name="T51" fmla="*/ 340 h 464"/>
                <a:gd name="T52" fmla="*/ 289 w 591"/>
                <a:gd name="T53" fmla="*/ 357 h 464"/>
                <a:gd name="T54" fmla="*/ 205 w 591"/>
                <a:gd name="T55" fmla="*/ 335 h 464"/>
                <a:gd name="T56" fmla="*/ 92 w 591"/>
                <a:gd name="T57" fmla="*/ 366 h 464"/>
                <a:gd name="T58" fmla="*/ 62 w 591"/>
                <a:gd name="T59" fmla="*/ 373 h 464"/>
                <a:gd name="T60" fmla="*/ 74 w 591"/>
                <a:gd name="T61" fmla="*/ 419 h 464"/>
                <a:gd name="T62" fmla="*/ 84 w 591"/>
                <a:gd name="T63" fmla="*/ 431 h 464"/>
                <a:gd name="T64" fmla="*/ 134 w 591"/>
                <a:gd name="T65" fmla="*/ 44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1" h="464">
                  <a:moveTo>
                    <a:pt x="134" y="445"/>
                  </a:moveTo>
                  <a:cubicBezTo>
                    <a:pt x="153" y="447"/>
                    <a:pt x="191" y="422"/>
                    <a:pt x="191" y="422"/>
                  </a:cubicBezTo>
                  <a:cubicBezTo>
                    <a:pt x="191" y="422"/>
                    <a:pt x="316" y="413"/>
                    <a:pt x="336" y="411"/>
                  </a:cubicBezTo>
                  <a:cubicBezTo>
                    <a:pt x="343" y="410"/>
                    <a:pt x="353" y="414"/>
                    <a:pt x="361" y="418"/>
                  </a:cubicBezTo>
                  <a:cubicBezTo>
                    <a:pt x="362" y="413"/>
                    <a:pt x="362" y="409"/>
                    <a:pt x="362" y="409"/>
                  </a:cubicBezTo>
                  <a:cubicBezTo>
                    <a:pt x="362" y="409"/>
                    <a:pt x="428" y="422"/>
                    <a:pt x="432" y="437"/>
                  </a:cubicBezTo>
                  <a:cubicBezTo>
                    <a:pt x="437" y="453"/>
                    <a:pt x="528" y="464"/>
                    <a:pt x="578" y="446"/>
                  </a:cubicBezTo>
                  <a:cubicBezTo>
                    <a:pt x="582" y="445"/>
                    <a:pt x="586" y="444"/>
                    <a:pt x="589" y="442"/>
                  </a:cubicBezTo>
                  <a:cubicBezTo>
                    <a:pt x="590" y="422"/>
                    <a:pt x="591" y="389"/>
                    <a:pt x="589" y="379"/>
                  </a:cubicBezTo>
                  <a:cubicBezTo>
                    <a:pt x="586" y="364"/>
                    <a:pt x="553" y="332"/>
                    <a:pt x="536" y="314"/>
                  </a:cubicBezTo>
                  <a:cubicBezTo>
                    <a:pt x="518" y="296"/>
                    <a:pt x="521" y="252"/>
                    <a:pt x="521" y="252"/>
                  </a:cubicBezTo>
                  <a:cubicBezTo>
                    <a:pt x="503" y="225"/>
                    <a:pt x="503" y="225"/>
                    <a:pt x="503" y="225"/>
                  </a:cubicBezTo>
                  <a:cubicBezTo>
                    <a:pt x="503" y="225"/>
                    <a:pt x="489" y="169"/>
                    <a:pt x="446" y="155"/>
                  </a:cubicBezTo>
                  <a:cubicBezTo>
                    <a:pt x="404" y="141"/>
                    <a:pt x="376" y="64"/>
                    <a:pt x="376" y="64"/>
                  </a:cubicBezTo>
                  <a:cubicBezTo>
                    <a:pt x="341" y="64"/>
                    <a:pt x="341" y="64"/>
                    <a:pt x="341" y="64"/>
                  </a:cubicBezTo>
                  <a:cubicBezTo>
                    <a:pt x="341" y="64"/>
                    <a:pt x="313" y="29"/>
                    <a:pt x="285" y="14"/>
                  </a:cubicBezTo>
                  <a:cubicBezTo>
                    <a:pt x="257" y="0"/>
                    <a:pt x="208" y="21"/>
                    <a:pt x="208" y="21"/>
                  </a:cubicBezTo>
                  <a:cubicBezTo>
                    <a:pt x="208" y="21"/>
                    <a:pt x="152" y="29"/>
                    <a:pt x="117" y="21"/>
                  </a:cubicBezTo>
                  <a:cubicBezTo>
                    <a:pt x="82" y="14"/>
                    <a:pt x="89" y="64"/>
                    <a:pt x="60" y="71"/>
                  </a:cubicBezTo>
                  <a:cubicBezTo>
                    <a:pt x="59" y="71"/>
                    <a:pt x="57" y="72"/>
                    <a:pt x="55" y="72"/>
                  </a:cubicBezTo>
                  <a:cubicBezTo>
                    <a:pt x="52" y="100"/>
                    <a:pt x="47" y="130"/>
                    <a:pt x="32" y="152"/>
                  </a:cubicBezTo>
                  <a:cubicBezTo>
                    <a:pt x="0" y="201"/>
                    <a:pt x="46" y="271"/>
                    <a:pt x="69" y="293"/>
                  </a:cubicBezTo>
                  <a:cubicBezTo>
                    <a:pt x="74" y="298"/>
                    <a:pt x="76" y="305"/>
                    <a:pt x="75" y="312"/>
                  </a:cubicBezTo>
                  <a:cubicBezTo>
                    <a:pt x="129" y="318"/>
                    <a:pt x="159" y="312"/>
                    <a:pt x="202" y="292"/>
                  </a:cubicBezTo>
                  <a:cubicBezTo>
                    <a:pt x="245" y="271"/>
                    <a:pt x="248" y="329"/>
                    <a:pt x="297" y="333"/>
                  </a:cubicBezTo>
                  <a:cubicBezTo>
                    <a:pt x="345" y="336"/>
                    <a:pt x="351" y="340"/>
                    <a:pt x="351" y="340"/>
                  </a:cubicBezTo>
                  <a:cubicBezTo>
                    <a:pt x="351" y="340"/>
                    <a:pt x="319" y="361"/>
                    <a:pt x="289" y="357"/>
                  </a:cubicBezTo>
                  <a:cubicBezTo>
                    <a:pt x="260" y="353"/>
                    <a:pt x="226" y="316"/>
                    <a:pt x="205" y="335"/>
                  </a:cubicBezTo>
                  <a:cubicBezTo>
                    <a:pt x="185" y="353"/>
                    <a:pt x="121" y="365"/>
                    <a:pt x="92" y="366"/>
                  </a:cubicBezTo>
                  <a:cubicBezTo>
                    <a:pt x="87" y="367"/>
                    <a:pt x="76" y="369"/>
                    <a:pt x="62" y="373"/>
                  </a:cubicBezTo>
                  <a:cubicBezTo>
                    <a:pt x="60" y="389"/>
                    <a:pt x="62" y="405"/>
                    <a:pt x="74" y="419"/>
                  </a:cubicBezTo>
                  <a:cubicBezTo>
                    <a:pt x="78" y="423"/>
                    <a:pt x="81" y="427"/>
                    <a:pt x="84" y="431"/>
                  </a:cubicBezTo>
                  <a:cubicBezTo>
                    <a:pt x="134" y="418"/>
                    <a:pt x="119" y="443"/>
                    <a:pt x="134" y="44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1" name="Freeform 21"/>
            <p:cNvSpPr>
              <a:spLocks/>
            </p:cNvSpPr>
            <p:nvPr/>
          </p:nvSpPr>
          <p:spPr bwMode="auto">
            <a:xfrm>
              <a:off x="10831594" y="8176631"/>
              <a:ext cx="139057" cy="83769"/>
            </a:xfrm>
            <a:custGeom>
              <a:avLst/>
              <a:gdLst>
                <a:gd name="T0" fmla="*/ 145 w 277"/>
                <a:gd name="T1" fmla="*/ 156 h 166"/>
                <a:gd name="T2" fmla="*/ 227 w 277"/>
                <a:gd name="T3" fmla="*/ 107 h 166"/>
                <a:gd name="T4" fmla="*/ 262 w 277"/>
                <a:gd name="T5" fmla="*/ 92 h 166"/>
                <a:gd name="T6" fmla="*/ 255 w 277"/>
                <a:gd name="T7" fmla="*/ 45 h 166"/>
                <a:gd name="T8" fmla="*/ 277 w 277"/>
                <a:gd name="T9" fmla="*/ 8 h 166"/>
                <a:gd name="T10" fmla="*/ 252 w 277"/>
                <a:gd name="T11" fmla="*/ 1 h 166"/>
                <a:gd name="T12" fmla="*/ 107 w 277"/>
                <a:gd name="T13" fmla="*/ 12 h 166"/>
                <a:gd name="T14" fmla="*/ 50 w 277"/>
                <a:gd name="T15" fmla="*/ 35 h 166"/>
                <a:gd name="T16" fmla="*/ 0 w 277"/>
                <a:gd name="T17" fmla="*/ 21 h 166"/>
                <a:gd name="T18" fmla="*/ 80 w 277"/>
                <a:gd name="T19" fmla="*/ 83 h 166"/>
                <a:gd name="T20" fmla="*/ 123 w 277"/>
                <a:gd name="T21" fmla="*/ 158 h 166"/>
                <a:gd name="T22" fmla="*/ 134 w 277"/>
                <a:gd name="T23" fmla="*/ 166 h 166"/>
                <a:gd name="T24" fmla="*/ 145 w 277"/>
                <a:gd name="T25" fmla="*/ 15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7" h="166">
                  <a:moveTo>
                    <a:pt x="145" y="156"/>
                  </a:moveTo>
                  <a:cubicBezTo>
                    <a:pt x="167" y="140"/>
                    <a:pt x="211" y="100"/>
                    <a:pt x="227" y="107"/>
                  </a:cubicBezTo>
                  <a:cubicBezTo>
                    <a:pt x="242" y="114"/>
                    <a:pt x="262" y="100"/>
                    <a:pt x="262" y="92"/>
                  </a:cubicBezTo>
                  <a:cubicBezTo>
                    <a:pt x="262" y="83"/>
                    <a:pt x="231" y="54"/>
                    <a:pt x="255" y="45"/>
                  </a:cubicBezTo>
                  <a:cubicBezTo>
                    <a:pt x="272" y="39"/>
                    <a:pt x="276" y="20"/>
                    <a:pt x="277" y="8"/>
                  </a:cubicBezTo>
                  <a:cubicBezTo>
                    <a:pt x="269" y="4"/>
                    <a:pt x="259" y="0"/>
                    <a:pt x="252" y="1"/>
                  </a:cubicBezTo>
                  <a:cubicBezTo>
                    <a:pt x="232" y="3"/>
                    <a:pt x="107" y="12"/>
                    <a:pt x="107" y="12"/>
                  </a:cubicBezTo>
                  <a:cubicBezTo>
                    <a:pt x="107" y="12"/>
                    <a:pt x="69" y="37"/>
                    <a:pt x="50" y="35"/>
                  </a:cubicBezTo>
                  <a:cubicBezTo>
                    <a:pt x="35" y="33"/>
                    <a:pt x="50" y="8"/>
                    <a:pt x="0" y="21"/>
                  </a:cubicBezTo>
                  <a:cubicBezTo>
                    <a:pt x="25" y="52"/>
                    <a:pt x="28" y="68"/>
                    <a:pt x="80" y="83"/>
                  </a:cubicBezTo>
                  <a:cubicBezTo>
                    <a:pt x="137" y="99"/>
                    <a:pt x="75" y="129"/>
                    <a:pt x="123" y="158"/>
                  </a:cubicBezTo>
                  <a:cubicBezTo>
                    <a:pt x="127" y="161"/>
                    <a:pt x="130" y="164"/>
                    <a:pt x="134" y="166"/>
                  </a:cubicBezTo>
                  <a:cubicBezTo>
                    <a:pt x="138" y="161"/>
                    <a:pt x="142" y="158"/>
                    <a:pt x="145" y="15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2" name="Freeform 22"/>
            <p:cNvSpPr>
              <a:spLocks/>
            </p:cNvSpPr>
            <p:nvPr/>
          </p:nvSpPr>
          <p:spPr bwMode="auto">
            <a:xfrm>
              <a:off x="12391370" y="8252024"/>
              <a:ext cx="619889" cy="437273"/>
            </a:xfrm>
            <a:custGeom>
              <a:avLst/>
              <a:gdLst>
                <a:gd name="T0" fmla="*/ 1133 w 1226"/>
                <a:gd name="T1" fmla="*/ 492 h 865"/>
                <a:gd name="T2" fmla="*/ 1097 w 1226"/>
                <a:gd name="T3" fmla="*/ 425 h 865"/>
                <a:gd name="T4" fmla="*/ 1035 w 1226"/>
                <a:gd name="T5" fmla="*/ 369 h 865"/>
                <a:gd name="T6" fmla="*/ 992 w 1226"/>
                <a:gd name="T7" fmla="*/ 308 h 865"/>
                <a:gd name="T8" fmla="*/ 912 w 1226"/>
                <a:gd name="T9" fmla="*/ 271 h 865"/>
                <a:gd name="T10" fmla="*/ 899 w 1226"/>
                <a:gd name="T11" fmla="*/ 240 h 865"/>
                <a:gd name="T12" fmla="*/ 856 w 1226"/>
                <a:gd name="T13" fmla="*/ 234 h 865"/>
                <a:gd name="T14" fmla="*/ 869 w 1226"/>
                <a:gd name="T15" fmla="*/ 197 h 865"/>
                <a:gd name="T16" fmla="*/ 863 w 1226"/>
                <a:gd name="T17" fmla="*/ 111 h 865"/>
                <a:gd name="T18" fmla="*/ 792 w 1226"/>
                <a:gd name="T19" fmla="*/ 16 h 865"/>
                <a:gd name="T20" fmla="*/ 775 w 1226"/>
                <a:gd name="T21" fmla="*/ 12 h 865"/>
                <a:gd name="T22" fmla="*/ 692 w 1226"/>
                <a:gd name="T23" fmla="*/ 44 h 865"/>
                <a:gd name="T24" fmla="*/ 671 w 1226"/>
                <a:gd name="T25" fmla="*/ 92 h 865"/>
                <a:gd name="T26" fmla="*/ 574 w 1226"/>
                <a:gd name="T27" fmla="*/ 192 h 865"/>
                <a:gd name="T28" fmla="*/ 432 w 1226"/>
                <a:gd name="T29" fmla="*/ 222 h 865"/>
                <a:gd name="T30" fmla="*/ 426 w 1226"/>
                <a:gd name="T31" fmla="*/ 275 h 865"/>
                <a:gd name="T32" fmla="*/ 338 w 1226"/>
                <a:gd name="T33" fmla="*/ 322 h 865"/>
                <a:gd name="T34" fmla="*/ 229 w 1226"/>
                <a:gd name="T35" fmla="*/ 354 h 865"/>
                <a:gd name="T36" fmla="*/ 164 w 1226"/>
                <a:gd name="T37" fmla="*/ 354 h 865"/>
                <a:gd name="T38" fmla="*/ 108 w 1226"/>
                <a:gd name="T39" fmla="*/ 378 h 865"/>
                <a:gd name="T40" fmla="*/ 99 w 1226"/>
                <a:gd name="T41" fmla="*/ 367 h 865"/>
                <a:gd name="T42" fmla="*/ 49 w 1226"/>
                <a:gd name="T43" fmla="*/ 430 h 865"/>
                <a:gd name="T44" fmla="*/ 0 w 1226"/>
                <a:gd name="T45" fmla="*/ 529 h 865"/>
                <a:gd name="T46" fmla="*/ 13 w 1226"/>
                <a:gd name="T47" fmla="*/ 611 h 865"/>
                <a:gd name="T48" fmla="*/ 42 w 1226"/>
                <a:gd name="T49" fmla="*/ 691 h 865"/>
                <a:gd name="T50" fmla="*/ 57 w 1226"/>
                <a:gd name="T51" fmla="*/ 751 h 865"/>
                <a:gd name="T52" fmla="*/ 80 w 1226"/>
                <a:gd name="T53" fmla="*/ 784 h 865"/>
                <a:gd name="T54" fmla="*/ 144 w 1226"/>
                <a:gd name="T55" fmla="*/ 848 h 865"/>
                <a:gd name="T56" fmla="*/ 161 w 1226"/>
                <a:gd name="T57" fmla="*/ 865 h 865"/>
                <a:gd name="T58" fmla="*/ 167 w 1226"/>
                <a:gd name="T59" fmla="*/ 855 h 865"/>
                <a:gd name="T60" fmla="*/ 185 w 1226"/>
                <a:gd name="T61" fmla="*/ 781 h 865"/>
                <a:gd name="T62" fmla="*/ 241 w 1226"/>
                <a:gd name="T63" fmla="*/ 769 h 865"/>
                <a:gd name="T64" fmla="*/ 284 w 1226"/>
                <a:gd name="T65" fmla="*/ 757 h 865"/>
                <a:gd name="T66" fmla="*/ 370 w 1226"/>
                <a:gd name="T67" fmla="*/ 769 h 865"/>
                <a:gd name="T68" fmla="*/ 370 w 1226"/>
                <a:gd name="T69" fmla="*/ 702 h 865"/>
                <a:gd name="T70" fmla="*/ 475 w 1226"/>
                <a:gd name="T71" fmla="*/ 621 h 865"/>
                <a:gd name="T72" fmla="*/ 555 w 1226"/>
                <a:gd name="T73" fmla="*/ 677 h 865"/>
                <a:gd name="T74" fmla="*/ 746 w 1226"/>
                <a:gd name="T75" fmla="*/ 714 h 865"/>
                <a:gd name="T76" fmla="*/ 776 w 1226"/>
                <a:gd name="T77" fmla="*/ 646 h 865"/>
                <a:gd name="T78" fmla="*/ 856 w 1226"/>
                <a:gd name="T79" fmla="*/ 646 h 865"/>
                <a:gd name="T80" fmla="*/ 961 w 1226"/>
                <a:gd name="T81" fmla="*/ 615 h 865"/>
                <a:gd name="T82" fmla="*/ 1041 w 1226"/>
                <a:gd name="T83" fmla="*/ 603 h 865"/>
                <a:gd name="T84" fmla="*/ 1152 w 1226"/>
                <a:gd name="T85" fmla="*/ 615 h 865"/>
                <a:gd name="T86" fmla="*/ 1226 w 1226"/>
                <a:gd name="T87" fmla="*/ 603 h 865"/>
                <a:gd name="T88" fmla="*/ 1201 w 1226"/>
                <a:gd name="T89" fmla="*/ 541 h 865"/>
                <a:gd name="T90" fmla="*/ 1133 w 1226"/>
                <a:gd name="T91" fmla="*/ 492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6" h="865">
                  <a:moveTo>
                    <a:pt x="1133" y="492"/>
                  </a:moveTo>
                  <a:cubicBezTo>
                    <a:pt x="1133" y="474"/>
                    <a:pt x="1133" y="455"/>
                    <a:pt x="1097" y="425"/>
                  </a:cubicBezTo>
                  <a:cubicBezTo>
                    <a:pt x="1060" y="394"/>
                    <a:pt x="1035" y="388"/>
                    <a:pt x="1035" y="369"/>
                  </a:cubicBezTo>
                  <a:cubicBezTo>
                    <a:pt x="1035" y="351"/>
                    <a:pt x="1023" y="344"/>
                    <a:pt x="992" y="308"/>
                  </a:cubicBezTo>
                  <a:cubicBezTo>
                    <a:pt x="961" y="271"/>
                    <a:pt x="912" y="271"/>
                    <a:pt x="912" y="271"/>
                  </a:cubicBezTo>
                  <a:cubicBezTo>
                    <a:pt x="899" y="240"/>
                    <a:pt x="899" y="240"/>
                    <a:pt x="899" y="240"/>
                  </a:cubicBezTo>
                  <a:cubicBezTo>
                    <a:pt x="856" y="234"/>
                    <a:pt x="856" y="234"/>
                    <a:pt x="856" y="234"/>
                  </a:cubicBezTo>
                  <a:cubicBezTo>
                    <a:pt x="856" y="234"/>
                    <a:pt x="832" y="215"/>
                    <a:pt x="869" y="197"/>
                  </a:cubicBezTo>
                  <a:cubicBezTo>
                    <a:pt x="906" y="178"/>
                    <a:pt x="869" y="129"/>
                    <a:pt x="863" y="111"/>
                  </a:cubicBezTo>
                  <a:cubicBezTo>
                    <a:pt x="857" y="95"/>
                    <a:pt x="805" y="32"/>
                    <a:pt x="792" y="16"/>
                  </a:cubicBezTo>
                  <a:cubicBezTo>
                    <a:pt x="785" y="16"/>
                    <a:pt x="779" y="15"/>
                    <a:pt x="775" y="12"/>
                  </a:cubicBezTo>
                  <a:cubicBezTo>
                    <a:pt x="754" y="0"/>
                    <a:pt x="713" y="24"/>
                    <a:pt x="692" y="44"/>
                  </a:cubicBezTo>
                  <a:cubicBezTo>
                    <a:pt x="671" y="65"/>
                    <a:pt x="686" y="77"/>
                    <a:pt x="671" y="92"/>
                  </a:cubicBezTo>
                  <a:cubicBezTo>
                    <a:pt x="657" y="106"/>
                    <a:pt x="606" y="151"/>
                    <a:pt x="574" y="192"/>
                  </a:cubicBezTo>
                  <a:cubicBezTo>
                    <a:pt x="541" y="233"/>
                    <a:pt x="459" y="207"/>
                    <a:pt x="432" y="222"/>
                  </a:cubicBezTo>
                  <a:cubicBezTo>
                    <a:pt x="406" y="236"/>
                    <a:pt x="444" y="260"/>
                    <a:pt x="426" y="275"/>
                  </a:cubicBezTo>
                  <a:cubicBezTo>
                    <a:pt x="409" y="289"/>
                    <a:pt x="356" y="313"/>
                    <a:pt x="338" y="322"/>
                  </a:cubicBezTo>
                  <a:cubicBezTo>
                    <a:pt x="320" y="331"/>
                    <a:pt x="249" y="328"/>
                    <a:pt x="229" y="354"/>
                  </a:cubicBezTo>
                  <a:cubicBezTo>
                    <a:pt x="208" y="381"/>
                    <a:pt x="184" y="325"/>
                    <a:pt x="164" y="354"/>
                  </a:cubicBezTo>
                  <a:cubicBezTo>
                    <a:pt x="143" y="384"/>
                    <a:pt x="119" y="387"/>
                    <a:pt x="108" y="378"/>
                  </a:cubicBezTo>
                  <a:cubicBezTo>
                    <a:pt x="105" y="376"/>
                    <a:pt x="102" y="372"/>
                    <a:pt x="99" y="367"/>
                  </a:cubicBezTo>
                  <a:cubicBezTo>
                    <a:pt x="80" y="385"/>
                    <a:pt x="56" y="405"/>
                    <a:pt x="49" y="430"/>
                  </a:cubicBezTo>
                  <a:cubicBezTo>
                    <a:pt x="35" y="472"/>
                    <a:pt x="0" y="509"/>
                    <a:pt x="0" y="529"/>
                  </a:cubicBezTo>
                  <a:cubicBezTo>
                    <a:pt x="0" y="549"/>
                    <a:pt x="13" y="576"/>
                    <a:pt x="13" y="611"/>
                  </a:cubicBezTo>
                  <a:cubicBezTo>
                    <a:pt x="13" y="647"/>
                    <a:pt x="22" y="664"/>
                    <a:pt x="42" y="691"/>
                  </a:cubicBezTo>
                  <a:cubicBezTo>
                    <a:pt x="62" y="717"/>
                    <a:pt x="57" y="751"/>
                    <a:pt x="57" y="751"/>
                  </a:cubicBezTo>
                  <a:cubicBezTo>
                    <a:pt x="57" y="751"/>
                    <a:pt x="64" y="764"/>
                    <a:pt x="80" y="784"/>
                  </a:cubicBezTo>
                  <a:cubicBezTo>
                    <a:pt x="95" y="804"/>
                    <a:pt x="139" y="832"/>
                    <a:pt x="144" y="848"/>
                  </a:cubicBezTo>
                  <a:cubicBezTo>
                    <a:pt x="146" y="855"/>
                    <a:pt x="153" y="861"/>
                    <a:pt x="161" y="865"/>
                  </a:cubicBezTo>
                  <a:cubicBezTo>
                    <a:pt x="163" y="862"/>
                    <a:pt x="165" y="858"/>
                    <a:pt x="167" y="855"/>
                  </a:cubicBezTo>
                  <a:cubicBezTo>
                    <a:pt x="192" y="825"/>
                    <a:pt x="185" y="781"/>
                    <a:pt x="185" y="781"/>
                  </a:cubicBezTo>
                  <a:cubicBezTo>
                    <a:pt x="241" y="769"/>
                    <a:pt x="241" y="769"/>
                    <a:pt x="241" y="769"/>
                  </a:cubicBezTo>
                  <a:cubicBezTo>
                    <a:pt x="284" y="757"/>
                    <a:pt x="284" y="757"/>
                    <a:pt x="284" y="757"/>
                  </a:cubicBezTo>
                  <a:cubicBezTo>
                    <a:pt x="370" y="769"/>
                    <a:pt x="370" y="769"/>
                    <a:pt x="370" y="769"/>
                  </a:cubicBezTo>
                  <a:cubicBezTo>
                    <a:pt x="370" y="702"/>
                    <a:pt x="370" y="702"/>
                    <a:pt x="370" y="702"/>
                  </a:cubicBezTo>
                  <a:cubicBezTo>
                    <a:pt x="370" y="702"/>
                    <a:pt x="432" y="621"/>
                    <a:pt x="475" y="621"/>
                  </a:cubicBezTo>
                  <a:cubicBezTo>
                    <a:pt x="518" y="621"/>
                    <a:pt x="555" y="677"/>
                    <a:pt x="555" y="677"/>
                  </a:cubicBezTo>
                  <a:cubicBezTo>
                    <a:pt x="746" y="714"/>
                    <a:pt x="746" y="714"/>
                    <a:pt x="746" y="714"/>
                  </a:cubicBezTo>
                  <a:cubicBezTo>
                    <a:pt x="746" y="714"/>
                    <a:pt x="758" y="659"/>
                    <a:pt x="776" y="646"/>
                  </a:cubicBezTo>
                  <a:cubicBezTo>
                    <a:pt x="795" y="634"/>
                    <a:pt x="832" y="659"/>
                    <a:pt x="856" y="646"/>
                  </a:cubicBezTo>
                  <a:cubicBezTo>
                    <a:pt x="881" y="634"/>
                    <a:pt x="918" y="615"/>
                    <a:pt x="961" y="615"/>
                  </a:cubicBezTo>
                  <a:cubicBezTo>
                    <a:pt x="1004" y="615"/>
                    <a:pt x="1023" y="640"/>
                    <a:pt x="1041" y="603"/>
                  </a:cubicBezTo>
                  <a:cubicBezTo>
                    <a:pt x="1060" y="566"/>
                    <a:pt x="1152" y="615"/>
                    <a:pt x="1152" y="615"/>
                  </a:cubicBezTo>
                  <a:cubicBezTo>
                    <a:pt x="1226" y="603"/>
                    <a:pt x="1226" y="603"/>
                    <a:pt x="1226" y="603"/>
                  </a:cubicBezTo>
                  <a:cubicBezTo>
                    <a:pt x="1201" y="541"/>
                    <a:pt x="1201" y="541"/>
                    <a:pt x="1201" y="541"/>
                  </a:cubicBezTo>
                  <a:cubicBezTo>
                    <a:pt x="1201" y="541"/>
                    <a:pt x="1133" y="511"/>
                    <a:pt x="1133"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3" name="Freeform 23"/>
            <p:cNvSpPr>
              <a:spLocks/>
            </p:cNvSpPr>
            <p:nvPr/>
          </p:nvSpPr>
          <p:spPr bwMode="auto">
            <a:xfrm>
              <a:off x="11801637" y="8109616"/>
              <a:ext cx="601461" cy="497586"/>
            </a:xfrm>
            <a:custGeom>
              <a:avLst/>
              <a:gdLst>
                <a:gd name="T0" fmla="*/ 732 w 1189"/>
                <a:gd name="T1" fmla="*/ 720 h 986"/>
                <a:gd name="T2" fmla="*/ 791 w 1189"/>
                <a:gd name="T3" fmla="*/ 711 h 986"/>
                <a:gd name="T4" fmla="*/ 861 w 1189"/>
                <a:gd name="T5" fmla="*/ 761 h 986"/>
                <a:gd name="T6" fmla="*/ 903 w 1189"/>
                <a:gd name="T7" fmla="*/ 717 h 986"/>
                <a:gd name="T8" fmla="*/ 976 w 1189"/>
                <a:gd name="T9" fmla="*/ 564 h 986"/>
                <a:gd name="T10" fmla="*/ 1024 w 1189"/>
                <a:gd name="T11" fmla="*/ 505 h 986"/>
                <a:gd name="T12" fmla="*/ 1036 w 1189"/>
                <a:gd name="T13" fmla="*/ 451 h 986"/>
                <a:gd name="T14" fmla="*/ 1059 w 1189"/>
                <a:gd name="T15" fmla="*/ 386 h 986"/>
                <a:gd name="T16" fmla="*/ 1118 w 1189"/>
                <a:gd name="T17" fmla="*/ 277 h 986"/>
                <a:gd name="T18" fmla="*/ 1177 w 1189"/>
                <a:gd name="T19" fmla="*/ 245 h 986"/>
                <a:gd name="T20" fmla="*/ 1171 w 1189"/>
                <a:gd name="T21" fmla="*/ 183 h 986"/>
                <a:gd name="T22" fmla="*/ 1130 w 1189"/>
                <a:gd name="T23" fmla="*/ 142 h 986"/>
                <a:gd name="T24" fmla="*/ 1136 w 1189"/>
                <a:gd name="T25" fmla="*/ 88 h 986"/>
                <a:gd name="T26" fmla="*/ 1097 w 1189"/>
                <a:gd name="T27" fmla="*/ 47 h 986"/>
                <a:gd name="T28" fmla="*/ 1062 w 1189"/>
                <a:gd name="T29" fmla="*/ 26 h 986"/>
                <a:gd name="T30" fmla="*/ 991 w 1189"/>
                <a:gd name="T31" fmla="*/ 91 h 986"/>
                <a:gd name="T32" fmla="*/ 909 w 1189"/>
                <a:gd name="T33" fmla="*/ 71 h 986"/>
                <a:gd name="T34" fmla="*/ 782 w 1189"/>
                <a:gd name="T35" fmla="*/ 68 h 986"/>
                <a:gd name="T36" fmla="*/ 708 w 1189"/>
                <a:gd name="T37" fmla="*/ 115 h 986"/>
                <a:gd name="T38" fmla="*/ 611 w 1189"/>
                <a:gd name="T39" fmla="*/ 115 h 986"/>
                <a:gd name="T40" fmla="*/ 534 w 1189"/>
                <a:gd name="T41" fmla="*/ 74 h 986"/>
                <a:gd name="T42" fmla="*/ 451 w 1189"/>
                <a:gd name="T43" fmla="*/ 97 h 986"/>
                <a:gd name="T44" fmla="*/ 395 w 1189"/>
                <a:gd name="T45" fmla="*/ 44 h 986"/>
                <a:gd name="T46" fmla="*/ 315 w 1189"/>
                <a:gd name="T47" fmla="*/ 20 h 986"/>
                <a:gd name="T48" fmla="*/ 256 w 1189"/>
                <a:gd name="T49" fmla="*/ 41 h 986"/>
                <a:gd name="T50" fmla="*/ 165 w 1189"/>
                <a:gd name="T51" fmla="*/ 41 h 986"/>
                <a:gd name="T52" fmla="*/ 141 w 1189"/>
                <a:gd name="T53" fmla="*/ 121 h 986"/>
                <a:gd name="T54" fmla="*/ 97 w 1189"/>
                <a:gd name="T55" fmla="*/ 192 h 986"/>
                <a:gd name="T56" fmla="*/ 88 w 1189"/>
                <a:gd name="T57" fmla="*/ 211 h 986"/>
                <a:gd name="T58" fmla="*/ 98 w 1189"/>
                <a:gd name="T59" fmla="*/ 279 h 986"/>
                <a:gd name="T60" fmla="*/ 87 w 1189"/>
                <a:gd name="T61" fmla="*/ 420 h 986"/>
                <a:gd name="T62" fmla="*/ 49 w 1189"/>
                <a:gd name="T63" fmla="*/ 478 h 986"/>
                <a:gd name="T64" fmla="*/ 7 w 1189"/>
                <a:gd name="T65" fmla="*/ 551 h 986"/>
                <a:gd name="T66" fmla="*/ 9 w 1189"/>
                <a:gd name="T67" fmla="*/ 668 h 986"/>
                <a:gd name="T68" fmla="*/ 40 w 1189"/>
                <a:gd name="T69" fmla="*/ 747 h 986"/>
                <a:gd name="T70" fmla="*/ 41 w 1189"/>
                <a:gd name="T71" fmla="*/ 748 h 986"/>
                <a:gd name="T72" fmla="*/ 190 w 1189"/>
                <a:gd name="T73" fmla="*/ 786 h 986"/>
                <a:gd name="T74" fmla="*/ 284 w 1189"/>
                <a:gd name="T75" fmla="*/ 888 h 986"/>
                <a:gd name="T76" fmla="*/ 338 w 1189"/>
                <a:gd name="T77" fmla="*/ 974 h 986"/>
                <a:gd name="T78" fmla="*/ 439 w 1189"/>
                <a:gd name="T79" fmla="*/ 952 h 986"/>
                <a:gd name="T80" fmla="*/ 572 w 1189"/>
                <a:gd name="T81" fmla="*/ 937 h 986"/>
                <a:gd name="T82" fmla="*/ 588 w 1189"/>
                <a:gd name="T83" fmla="*/ 936 h 986"/>
                <a:gd name="T84" fmla="*/ 617 w 1189"/>
                <a:gd name="T85" fmla="*/ 829 h 986"/>
                <a:gd name="T86" fmla="*/ 732 w 1189"/>
                <a:gd name="T87" fmla="*/ 72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9" h="986">
                  <a:moveTo>
                    <a:pt x="732" y="720"/>
                  </a:moveTo>
                  <a:cubicBezTo>
                    <a:pt x="743" y="717"/>
                    <a:pt x="770" y="726"/>
                    <a:pt x="791" y="711"/>
                  </a:cubicBezTo>
                  <a:cubicBezTo>
                    <a:pt x="811" y="696"/>
                    <a:pt x="856" y="732"/>
                    <a:pt x="861" y="761"/>
                  </a:cubicBezTo>
                  <a:cubicBezTo>
                    <a:pt x="867" y="791"/>
                    <a:pt x="885" y="750"/>
                    <a:pt x="903" y="717"/>
                  </a:cubicBezTo>
                  <a:cubicBezTo>
                    <a:pt x="920" y="684"/>
                    <a:pt x="976" y="587"/>
                    <a:pt x="976" y="564"/>
                  </a:cubicBezTo>
                  <a:cubicBezTo>
                    <a:pt x="976" y="540"/>
                    <a:pt x="1024" y="519"/>
                    <a:pt x="1024" y="505"/>
                  </a:cubicBezTo>
                  <a:cubicBezTo>
                    <a:pt x="1024" y="490"/>
                    <a:pt x="1021" y="457"/>
                    <a:pt x="1036" y="451"/>
                  </a:cubicBezTo>
                  <a:cubicBezTo>
                    <a:pt x="1050" y="446"/>
                    <a:pt x="1062" y="401"/>
                    <a:pt x="1059" y="386"/>
                  </a:cubicBezTo>
                  <a:cubicBezTo>
                    <a:pt x="1056" y="372"/>
                    <a:pt x="1109" y="289"/>
                    <a:pt x="1118" y="277"/>
                  </a:cubicBezTo>
                  <a:cubicBezTo>
                    <a:pt x="1127" y="265"/>
                    <a:pt x="1174" y="271"/>
                    <a:pt x="1177" y="245"/>
                  </a:cubicBezTo>
                  <a:cubicBezTo>
                    <a:pt x="1180" y="218"/>
                    <a:pt x="1189" y="189"/>
                    <a:pt x="1171" y="183"/>
                  </a:cubicBezTo>
                  <a:cubicBezTo>
                    <a:pt x="1154" y="177"/>
                    <a:pt x="1130" y="156"/>
                    <a:pt x="1130" y="142"/>
                  </a:cubicBezTo>
                  <a:cubicBezTo>
                    <a:pt x="1130" y="133"/>
                    <a:pt x="1131" y="109"/>
                    <a:pt x="1136" y="88"/>
                  </a:cubicBezTo>
                  <a:cubicBezTo>
                    <a:pt x="1113" y="84"/>
                    <a:pt x="1111" y="61"/>
                    <a:pt x="1097" y="47"/>
                  </a:cubicBezTo>
                  <a:cubicBezTo>
                    <a:pt x="1083" y="32"/>
                    <a:pt x="1083" y="20"/>
                    <a:pt x="1062" y="26"/>
                  </a:cubicBezTo>
                  <a:cubicBezTo>
                    <a:pt x="1041" y="32"/>
                    <a:pt x="1018" y="82"/>
                    <a:pt x="991" y="91"/>
                  </a:cubicBezTo>
                  <a:cubicBezTo>
                    <a:pt x="965" y="100"/>
                    <a:pt x="926" y="79"/>
                    <a:pt x="909" y="71"/>
                  </a:cubicBezTo>
                  <a:cubicBezTo>
                    <a:pt x="891" y="62"/>
                    <a:pt x="808" y="71"/>
                    <a:pt x="782" y="68"/>
                  </a:cubicBezTo>
                  <a:cubicBezTo>
                    <a:pt x="755" y="65"/>
                    <a:pt x="729" y="103"/>
                    <a:pt x="708" y="115"/>
                  </a:cubicBezTo>
                  <a:cubicBezTo>
                    <a:pt x="687" y="127"/>
                    <a:pt x="628" y="121"/>
                    <a:pt x="611" y="115"/>
                  </a:cubicBezTo>
                  <a:cubicBezTo>
                    <a:pt x="593" y="109"/>
                    <a:pt x="551" y="74"/>
                    <a:pt x="534" y="74"/>
                  </a:cubicBezTo>
                  <a:cubicBezTo>
                    <a:pt x="516" y="74"/>
                    <a:pt x="481" y="79"/>
                    <a:pt x="451" y="97"/>
                  </a:cubicBezTo>
                  <a:cubicBezTo>
                    <a:pt x="422" y="115"/>
                    <a:pt x="413" y="65"/>
                    <a:pt x="395" y="44"/>
                  </a:cubicBezTo>
                  <a:cubicBezTo>
                    <a:pt x="377" y="23"/>
                    <a:pt x="339" y="41"/>
                    <a:pt x="315" y="20"/>
                  </a:cubicBezTo>
                  <a:cubicBezTo>
                    <a:pt x="292" y="0"/>
                    <a:pt x="277" y="44"/>
                    <a:pt x="256" y="41"/>
                  </a:cubicBezTo>
                  <a:cubicBezTo>
                    <a:pt x="236" y="38"/>
                    <a:pt x="183" y="26"/>
                    <a:pt x="165" y="41"/>
                  </a:cubicBezTo>
                  <a:cubicBezTo>
                    <a:pt x="147" y="56"/>
                    <a:pt x="150" y="112"/>
                    <a:pt x="141" y="121"/>
                  </a:cubicBezTo>
                  <a:cubicBezTo>
                    <a:pt x="132" y="130"/>
                    <a:pt x="97" y="171"/>
                    <a:pt x="97" y="192"/>
                  </a:cubicBezTo>
                  <a:cubicBezTo>
                    <a:pt x="97" y="201"/>
                    <a:pt x="93" y="208"/>
                    <a:pt x="88" y="211"/>
                  </a:cubicBezTo>
                  <a:cubicBezTo>
                    <a:pt x="91" y="236"/>
                    <a:pt x="96" y="267"/>
                    <a:pt x="98" y="279"/>
                  </a:cubicBezTo>
                  <a:cubicBezTo>
                    <a:pt x="100" y="299"/>
                    <a:pt x="109" y="398"/>
                    <a:pt x="87" y="420"/>
                  </a:cubicBezTo>
                  <a:cubicBezTo>
                    <a:pt x="64" y="442"/>
                    <a:pt x="49" y="478"/>
                    <a:pt x="49" y="478"/>
                  </a:cubicBezTo>
                  <a:cubicBezTo>
                    <a:pt x="49" y="478"/>
                    <a:pt x="14" y="502"/>
                    <a:pt x="7" y="551"/>
                  </a:cubicBezTo>
                  <a:cubicBezTo>
                    <a:pt x="0" y="600"/>
                    <a:pt x="9" y="631"/>
                    <a:pt x="9" y="668"/>
                  </a:cubicBezTo>
                  <a:cubicBezTo>
                    <a:pt x="9" y="695"/>
                    <a:pt x="29" y="714"/>
                    <a:pt x="40" y="747"/>
                  </a:cubicBezTo>
                  <a:cubicBezTo>
                    <a:pt x="40" y="747"/>
                    <a:pt x="41" y="748"/>
                    <a:pt x="41" y="748"/>
                  </a:cubicBezTo>
                  <a:cubicBezTo>
                    <a:pt x="59" y="772"/>
                    <a:pt x="143" y="776"/>
                    <a:pt x="190" y="786"/>
                  </a:cubicBezTo>
                  <a:cubicBezTo>
                    <a:pt x="237" y="797"/>
                    <a:pt x="286" y="863"/>
                    <a:pt x="284" y="888"/>
                  </a:cubicBezTo>
                  <a:cubicBezTo>
                    <a:pt x="283" y="913"/>
                    <a:pt x="315" y="962"/>
                    <a:pt x="338" y="974"/>
                  </a:cubicBezTo>
                  <a:cubicBezTo>
                    <a:pt x="360" y="986"/>
                    <a:pt x="414" y="952"/>
                    <a:pt x="439" y="952"/>
                  </a:cubicBezTo>
                  <a:cubicBezTo>
                    <a:pt x="464" y="952"/>
                    <a:pt x="554" y="953"/>
                    <a:pt x="572" y="937"/>
                  </a:cubicBezTo>
                  <a:cubicBezTo>
                    <a:pt x="577" y="932"/>
                    <a:pt x="583" y="933"/>
                    <a:pt x="588" y="936"/>
                  </a:cubicBezTo>
                  <a:cubicBezTo>
                    <a:pt x="609" y="879"/>
                    <a:pt x="617" y="829"/>
                    <a:pt x="617" y="829"/>
                  </a:cubicBezTo>
                  <a:cubicBezTo>
                    <a:pt x="617" y="829"/>
                    <a:pt x="720" y="723"/>
                    <a:pt x="732" y="7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4" name="Freeform 24"/>
            <p:cNvSpPr>
              <a:spLocks/>
            </p:cNvSpPr>
            <p:nvPr/>
          </p:nvSpPr>
          <p:spPr bwMode="auto">
            <a:xfrm>
              <a:off x="11704465" y="8186683"/>
              <a:ext cx="152460" cy="313295"/>
            </a:xfrm>
            <a:custGeom>
              <a:avLst/>
              <a:gdLst>
                <a:gd name="T0" fmla="*/ 200 w 302"/>
                <a:gd name="T1" fmla="*/ 398 h 622"/>
                <a:gd name="T2" fmla="*/ 242 w 302"/>
                <a:gd name="T3" fmla="*/ 325 h 622"/>
                <a:gd name="T4" fmla="*/ 280 w 302"/>
                <a:gd name="T5" fmla="*/ 267 h 622"/>
                <a:gd name="T6" fmla="*/ 291 w 302"/>
                <a:gd name="T7" fmla="*/ 126 h 622"/>
                <a:gd name="T8" fmla="*/ 281 w 302"/>
                <a:gd name="T9" fmla="*/ 58 h 622"/>
                <a:gd name="T10" fmla="*/ 249 w 302"/>
                <a:gd name="T11" fmla="*/ 56 h 622"/>
                <a:gd name="T12" fmla="*/ 216 w 302"/>
                <a:gd name="T13" fmla="*/ 9 h 622"/>
                <a:gd name="T14" fmla="*/ 181 w 302"/>
                <a:gd name="T15" fmla="*/ 56 h 622"/>
                <a:gd name="T16" fmla="*/ 154 w 302"/>
                <a:gd name="T17" fmla="*/ 95 h 622"/>
                <a:gd name="T18" fmla="*/ 72 w 302"/>
                <a:gd name="T19" fmla="*/ 112 h 622"/>
                <a:gd name="T20" fmla="*/ 16 w 302"/>
                <a:gd name="T21" fmla="*/ 151 h 622"/>
                <a:gd name="T22" fmla="*/ 0 w 302"/>
                <a:gd name="T23" fmla="*/ 152 h 622"/>
                <a:gd name="T24" fmla="*/ 54 w 302"/>
                <a:gd name="T25" fmla="*/ 245 h 622"/>
                <a:gd name="T26" fmla="*/ 74 w 302"/>
                <a:gd name="T27" fmla="*/ 320 h 622"/>
                <a:gd name="T28" fmla="*/ 89 w 302"/>
                <a:gd name="T29" fmla="*/ 438 h 622"/>
                <a:gd name="T30" fmla="*/ 98 w 302"/>
                <a:gd name="T31" fmla="*/ 622 h 622"/>
                <a:gd name="T32" fmla="*/ 165 w 302"/>
                <a:gd name="T33" fmla="*/ 616 h 622"/>
                <a:gd name="T34" fmla="*/ 233 w 302"/>
                <a:gd name="T35" fmla="*/ 594 h 622"/>
                <a:gd name="T36" fmla="*/ 202 w 302"/>
                <a:gd name="T37" fmla="*/ 515 h 622"/>
                <a:gd name="T38" fmla="*/ 200 w 302"/>
                <a:gd name="T39" fmla="*/ 398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622">
                  <a:moveTo>
                    <a:pt x="200" y="398"/>
                  </a:moveTo>
                  <a:cubicBezTo>
                    <a:pt x="207" y="349"/>
                    <a:pt x="242" y="325"/>
                    <a:pt x="242" y="325"/>
                  </a:cubicBezTo>
                  <a:cubicBezTo>
                    <a:pt x="242" y="325"/>
                    <a:pt x="257" y="289"/>
                    <a:pt x="280" y="267"/>
                  </a:cubicBezTo>
                  <a:cubicBezTo>
                    <a:pt x="302" y="245"/>
                    <a:pt x="293" y="146"/>
                    <a:pt x="291" y="126"/>
                  </a:cubicBezTo>
                  <a:cubicBezTo>
                    <a:pt x="289" y="114"/>
                    <a:pt x="284" y="83"/>
                    <a:pt x="281" y="58"/>
                  </a:cubicBezTo>
                  <a:cubicBezTo>
                    <a:pt x="274" y="63"/>
                    <a:pt x="263" y="63"/>
                    <a:pt x="249" y="56"/>
                  </a:cubicBezTo>
                  <a:cubicBezTo>
                    <a:pt x="222" y="45"/>
                    <a:pt x="246" y="18"/>
                    <a:pt x="216" y="9"/>
                  </a:cubicBezTo>
                  <a:cubicBezTo>
                    <a:pt x="187" y="0"/>
                    <a:pt x="175" y="33"/>
                    <a:pt x="181" y="56"/>
                  </a:cubicBezTo>
                  <a:cubicBezTo>
                    <a:pt x="187" y="80"/>
                    <a:pt x="166" y="80"/>
                    <a:pt x="154" y="95"/>
                  </a:cubicBezTo>
                  <a:cubicBezTo>
                    <a:pt x="142" y="110"/>
                    <a:pt x="89" y="112"/>
                    <a:pt x="72" y="112"/>
                  </a:cubicBezTo>
                  <a:cubicBezTo>
                    <a:pt x="54" y="112"/>
                    <a:pt x="33" y="145"/>
                    <a:pt x="16" y="151"/>
                  </a:cubicBezTo>
                  <a:cubicBezTo>
                    <a:pt x="12" y="152"/>
                    <a:pt x="6" y="152"/>
                    <a:pt x="0" y="152"/>
                  </a:cubicBezTo>
                  <a:cubicBezTo>
                    <a:pt x="4" y="230"/>
                    <a:pt x="17" y="224"/>
                    <a:pt x="54" y="245"/>
                  </a:cubicBezTo>
                  <a:cubicBezTo>
                    <a:pt x="96" y="270"/>
                    <a:pt x="56" y="303"/>
                    <a:pt x="74" y="320"/>
                  </a:cubicBezTo>
                  <a:cubicBezTo>
                    <a:pt x="91" y="338"/>
                    <a:pt x="85" y="382"/>
                    <a:pt x="89" y="438"/>
                  </a:cubicBezTo>
                  <a:cubicBezTo>
                    <a:pt x="92" y="471"/>
                    <a:pt x="95" y="558"/>
                    <a:pt x="98" y="622"/>
                  </a:cubicBezTo>
                  <a:cubicBezTo>
                    <a:pt x="122" y="617"/>
                    <a:pt x="147" y="616"/>
                    <a:pt x="165" y="616"/>
                  </a:cubicBezTo>
                  <a:cubicBezTo>
                    <a:pt x="196" y="616"/>
                    <a:pt x="215" y="574"/>
                    <a:pt x="233" y="594"/>
                  </a:cubicBezTo>
                  <a:cubicBezTo>
                    <a:pt x="222" y="561"/>
                    <a:pt x="202" y="542"/>
                    <a:pt x="202" y="515"/>
                  </a:cubicBezTo>
                  <a:cubicBezTo>
                    <a:pt x="202" y="478"/>
                    <a:pt x="193" y="447"/>
                    <a:pt x="200" y="39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5" name="Freeform 25"/>
            <p:cNvSpPr>
              <a:spLocks/>
            </p:cNvSpPr>
            <p:nvPr/>
          </p:nvSpPr>
          <p:spPr bwMode="auto">
            <a:xfrm>
              <a:off x="11659230" y="8255374"/>
              <a:ext cx="93821" cy="263034"/>
            </a:xfrm>
            <a:custGeom>
              <a:avLst/>
              <a:gdLst>
                <a:gd name="T0" fmla="*/ 162 w 186"/>
                <a:gd name="T1" fmla="*/ 182 h 519"/>
                <a:gd name="T2" fmla="*/ 142 w 186"/>
                <a:gd name="T3" fmla="*/ 107 h 519"/>
                <a:gd name="T4" fmla="*/ 88 w 186"/>
                <a:gd name="T5" fmla="*/ 14 h 519"/>
                <a:gd name="T6" fmla="*/ 12 w 186"/>
                <a:gd name="T7" fmla="*/ 1 h 519"/>
                <a:gd name="T8" fmla="*/ 0 w 186"/>
                <a:gd name="T9" fmla="*/ 3 h 519"/>
                <a:gd name="T10" fmla="*/ 20 w 186"/>
                <a:gd name="T11" fmla="*/ 67 h 519"/>
                <a:gd name="T12" fmla="*/ 44 w 186"/>
                <a:gd name="T13" fmla="*/ 127 h 519"/>
                <a:gd name="T14" fmla="*/ 47 w 186"/>
                <a:gd name="T15" fmla="*/ 267 h 519"/>
                <a:gd name="T16" fmla="*/ 73 w 186"/>
                <a:gd name="T17" fmla="*/ 404 h 519"/>
                <a:gd name="T18" fmla="*/ 110 w 186"/>
                <a:gd name="T19" fmla="*/ 519 h 519"/>
                <a:gd name="T20" fmla="*/ 130 w 186"/>
                <a:gd name="T21" fmla="*/ 506 h 519"/>
                <a:gd name="T22" fmla="*/ 186 w 186"/>
                <a:gd name="T23" fmla="*/ 484 h 519"/>
                <a:gd name="T24" fmla="*/ 177 w 186"/>
                <a:gd name="T25" fmla="*/ 300 h 519"/>
                <a:gd name="T26" fmla="*/ 162 w 186"/>
                <a:gd name="T27" fmla="*/ 182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519">
                  <a:moveTo>
                    <a:pt x="162" y="182"/>
                  </a:moveTo>
                  <a:cubicBezTo>
                    <a:pt x="144" y="165"/>
                    <a:pt x="184" y="132"/>
                    <a:pt x="142" y="107"/>
                  </a:cubicBezTo>
                  <a:cubicBezTo>
                    <a:pt x="105" y="86"/>
                    <a:pt x="92" y="92"/>
                    <a:pt x="88" y="14"/>
                  </a:cubicBezTo>
                  <a:cubicBezTo>
                    <a:pt x="66" y="13"/>
                    <a:pt x="35" y="3"/>
                    <a:pt x="12" y="1"/>
                  </a:cubicBezTo>
                  <a:cubicBezTo>
                    <a:pt x="7" y="0"/>
                    <a:pt x="3" y="2"/>
                    <a:pt x="0" y="3"/>
                  </a:cubicBezTo>
                  <a:cubicBezTo>
                    <a:pt x="5" y="31"/>
                    <a:pt x="12" y="63"/>
                    <a:pt x="20" y="67"/>
                  </a:cubicBezTo>
                  <a:cubicBezTo>
                    <a:pt x="36" y="76"/>
                    <a:pt x="47" y="94"/>
                    <a:pt x="44" y="127"/>
                  </a:cubicBezTo>
                  <a:cubicBezTo>
                    <a:pt x="42" y="160"/>
                    <a:pt x="33" y="233"/>
                    <a:pt x="47" y="267"/>
                  </a:cubicBezTo>
                  <a:cubicBezTo>
                    <a:pt x="60" y="300"/>
                    <a:pt x="73" y="353"/>
                    <a:pt x="73" y="404"/>
                  </a:cubicBezTo>
                  <a:cubicBezTo>
                    <a:pt x="73" y="436"/>
                    <a:pt x="91" y="483"/>
                    <a:pt x="110" y="519"/>
                  </a:cubicBezTo>
                  <a:cubicBezTo>
                    <a:pt x="117" y="515"/>
                    <a:pt x="124" y="510"/>
                    <a:pt x="130" y="506"/>
                  </a:cubicBezTo>
                  <a:cubicBezTo>
                    <a:pt x="143" y="495"/>
                    <a:pt x="164" y="488"/>
                    <a:pt x="186" y="484"/>
                  </a:cubicBezTo>
                  <a:cubicBezTo>
                    <a:pt x="183" y="420"/>
                    <a:pt x="180" y="333"/>
                    <a:pt x="177" y="300"/>
                  </a:cubicBezTo>
                  <a:cubicBezTo>
                    <a:pt x="173" y="244"/>
                    <a:pt x="179" y="200"/>
                    <a:pt x="162" y="1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6" name="Freeform 26"/>
            <p:cNvSpPr>
              <a:spLocks/>
            </p:cNvSpPr>
            <p:nvPr/>
          </p:nvSpPr>
          <p:spPr bwMode="auto">
            <a:xfrm>
              <a:off x="12098178" y="8153176"/>
              <a:ext cx="375284" cy="581355"/>
            </a:xfrm>
            <a:custGeom>
              <a:avLst/>
              <a:gdLst>
                <a:gd name="T0" fmla="*/ 309 w 740"/>
                <a:gd name="T1" fmla="*/ 1093 h 1149"/>
                <a:gd name="T2" fmla="*/ 574 w 740"/>
                <a:gd name="T3" fmla="*/ 1100 h 1149"/>
                <a:gd name="T4" fmla="*/ 715 w 740"/>
                <a:gd name="T5" fmla="*/ 1149 h 1149"/>
                <a:gd name="T6" fmla="*/ 740 w 740"/>
                <a:gd name="T7" fmla="*/ 1060 h 1149"/>
                <a:gd name="T8" fmla="*/ 723 w 740"/>
                <a:gd name="T9" fmla="*/ 1043 h 1149"/>
                <a:gd name="T10" fmla="*/ 659 w 740"/>
                <a:gd name="T11" fmla="*/ 979 h 1149"/>
                <a:gd name="T12" fmla="*/ 636 w 740"/>
                <a:gd name="T13" fmla="*/ 946 h 1149"/>
                <a:gd name="T14" fmla="*/ 621 w 740"/>
                <a:gd name="T15" fmla="*/ 886 h 1149"/>
                <a:gd name="T16" fmla="*/ 592 w 740"/>
                <a:gd name="T17" fmla="*/ 806 h 1149"/>
                <a:gd name="T18" fmla="*/ 579 w 740"/>
                <a:gd name="T19" fmla="*/ 724 h 1149"/>
                <a:gd name="T20" fmla="*/ 628 w 740"/>
                <a:gd name="T21" fmla="*/ 625 h 1149"/>
                <a:gd name="T22" fmla="*/ 678 w 740"/>
                <a:gd name="T23" fmla="*/ 562 h 1149"/>
                <a:gd name="T24" fmla="*/ 648 w 740"/>
                <a:gd name="T25" fmla="*/ 490 h 1149"/>
                <a:gd name="T26" fmla="*/ 566 w 740"/>
                <a:gd name="T27" fmla="*/ 405 h 1149"/>
                <a:gd name="T28" fmla="*/ 542 w 740"/>
                <a:gd name="T29" fmla="*/ 334 h 1149"/>
                <a:gd name="T30" fmla="*/ 628 w 740"/>
                <a:gd name="T31" fmla="*/ 322 h 1149"/>
                <a:gd name="T32" fmla="*/ 669 w 740"/>
                <a:gd name="T33" fmla="*/ 307 h 1149"/>
                <a:gd name="T34" fmla="*/ 628 w 740"/>
                <a:gd name="T35" fmla="*/ 183 h 1149"/>
                <a:gd name="T36" fmla="*/ 616 w 740"/>
                <a:gd name="T37" fmla="*/ 95 h 1149"/>
                <a:gd name="T38" fmla="*/ 554 w 740"/>
                <a:gd name="T39" fmla="*/ 0 h 1149"/>
                <a:gd name="T40" fmla="*/ 548 w 740"/>
                <a:gd name="T41" fmla="*/ 0 h 1149"/>
                <a:gd name="T42" fmla="*/ 542 w 740"/>
                <a:gd name="T43" fmla="*/ 54 h 1149"/>
                <a:gd name="T44" fmla="*/ 583 w 740"/>
                <a:gd name="T45" fmla="*/ 95 h 1149"/>
                <a:gd name="T46" fmla="*/ 589 w 740"/>
                <a:gd name="T47" fmla="*/ 157 h 1149"/>
                <a:gd name="T48" fmla="*/ 530 w 740"/>
                <a:gd name="T49" fmla="*/ 189 h 1149"/>
                <a:gd name="T50" fmla="*/ 471 w 740"/>
                <a:gd name="T51" fmla="*/ 298 h 1149"/>
                <a:gd name="T52" fmla="*/ 448 w 740"/>
                <a:gd name="T53" fmla="*/ 363 h 1149"/>
                <a:gd name="T54" fmla="*/ 436 w 740"/>
                <a:gd name="T55" fmla="*/ 417 h 1149"/>
                <a:gd name="T56" fmla="*/ 388 w 740"/>
                <a:gd name="T57" fmla="*/ 476 h 1149"/>
                <a:gd name="T58" fmla="*/ 315 w 740"/>
                <a:gd name="T59" fmla="*/ 629 h 1149"/>
                <a:gd name="T60" fmla="*/ 273 w 740"/>
                <a:gd name="T61" fmla="*/ 673 h 1149"/>
                <a:gd name="T62" fmla="*/ 203 w 740"/>
                <a:gd name="T63" fmla="*/ 623 h 1149"/>
                <a:gd name="T64" fmla="*/ 144 w 740"/>
                <a:gd name="T65" fmla="*/ 632 h 1149"/>
                <a:gd name="T66" fmla="*/ 29 w 740"/>
                <a:gd name="T67" fmla="*/ 741 h 1149"/>
                <a:gd name="T68" fmla="*/ 0 w 740"/>
                <a:gd name="T69" fmla="*/ 848 h 1149"/>
                <a:gd name="T70" fmla="*/ 42 w 740"/>
                <a:gd name="T71" fmla="*/ 904 h 1149"/>
                <a:gd name="T72" fmla="*/ 118 w 740"/>
                <a:gd name="T73" fmla="*/ 920 h 1149"/>
                <a:gd name="T74" fmla="*/ 146 w 740"/>
                <a:gd name="T75" fmla="*/ 1017 h 1149"/>
                <a:gd name="T76" fmla="*/ 128 w 740"/>
                <a:gd name="T77" fmla="*/ 1106 h 1149"/>
                <a:gd name="T78" fmla="*/ 266 w 740"/>
                <a:gd name="T79" fmla="*/ 1106 h 1149"/>
                <a:gd name="T80" fmla="*/ 309 w 740"/>
                <a:gd name="T81" fmla="*/ 1093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1149">
                  <a:moveTo>
                    <a:pt x="309" y="1093"/>
                  </a:moveTo>
                  <a:cubicBezTo>
                    <a:pt x="309" y="1093"/>
                    <a:pt x="543" y="1106"/>
                    <a:pt x="574" y="1100"/>
                  </a:cubicBezTo>
                  <a:cubicBezTo>
                    <a:pt x="604" y="1093"/>
                    <a:pt x="715" y="1149"/>
                    <a:pt x="715" y="1149"/>
                  </a:cubicBezTo>
                  <a:cubicBezTo>
                    <a:pt x="715" y="1149"/>
                    <a:pt x="720" y="1093"/>
                    <a:pt x="740" y="1060"/>
                  </a:cubicBezTo>
                  <a:cubicBezTo>
                    <a:pt x="732" y="1056"/>
                    <a:pt x="725" y="1050"/>
                    <a:pt x="723" y="1043"/>
                  </a:cubicBezTo>
                  <a:cubicBezTo>
                    <a:pt x="718" y="1027"/>
                    <a:pt x="674" y="999"/>
                    <a:pt x="659" y="979"/>
                  </a:cubicBezTo>
                  <a:cubicBezTo>
                    <a:pt x="643" y="959"/>
                    <a:pt x="636" y="946"/>
                    <a:pt x="636" y="946"/>
                  </a:cubicBezTo>
                  <a:cubicBezTo>
                    <a:pt x="636" y="946"/>
                    <a:pt x="641" y="912"/>
                    <a:pt x="621" y="886"/>
                  </a:cubicBezTo>
                  <a:cubicBezTo>
                    <a:pt x="601" y="859"/>
                    <a:pt x="592" y="842"/>
                    <a:pt x="592" y="806"/>
                  </a:cubicBezTo>
                  <a:cubicBezTo>
                    <a:pt x="592" y="771"/>
                    <a:pt x="579" y="744"/>
                    <a:pt x="579" y="724"/>
                  </a:cubicBezTo>
                  <a:cubicBezTo>
                    <a:pt x="579" y="704"/>
                    <a:pt x="614" y="667"/>
                    <a:pt x="628" y="625"/>
                  </a:cubicBezTo>
                  <a:cubicBezTo>
                    <a:pt x="635" y="600"/>
                    <a:pt x="659" y="580"/>
                    <a:pt x="678" y="562"/>
                  </a:cubicBezTo>
                  <a:cubicBezTo>
                    <a:pt x="668" y="547"/>
                    <a:pt x="657" y="520"/>
                    <a:pt x="648" y="490"/>
                  </a:cubicBezTo>
                  <a:cubicBezTo>
                    <a:pt x="636" y="452"/>
                    <a:pt x="604" y="440"/>
                    <a:pt x="566" y="405"/>
                  </a:cubicBezTo>
                  <a:cubicBezTo>
                    <a:pt x="527" y="369"/>
                    <a:pt x="542" y="349"/>
                    <a:pt x="542" y="334"/>
                  </a:cubicBezTo>
                  <a:cubicBezTo>
                    <a:pt x="542" y="319"/>
                    <a:pt x="592" y="319"/>
                    <a:pt x="628" y="322"/>
                  </a:cubicBezTo>
                  <a:cubicBezTo>
                    <a:pt x="663" y="325"/>
                    <a:pt x="684" y="316"/>
                    <a:pt x="669" y="307"/>
                  </a:cubicBezTo>
                  <a:cubicBezTo>
                    <a:pt x="654" y="298"/>
                    <a:pt x="625" y="231"/>
                    <a:pt x="628" y="183"/>
                  </a:cubicBezTo>
                  <a:cubicBezTo>
                    <a:pt x="631" y="136"/>
                    <a:pt x="613" y="121"/>
                    <a:pt x="616" y="95"/>
                  </a:cubicBezTo>
                  <a:cubicBezTo>
                    <a:pt x="619" y="68"/>
                    <a:pt x="583" y="0"/>
                    <a:pt x="554" y="0"/>
                  </a:cubicBezTo>
                  <a:cubicBezTo>
                    <a:pt x="552" y="0"/>
                    <a:pt x="550" y="0"/>
                    <a:pt x="548" y="0"/>
                  </a:cubicBezTo>
                  <a:cubicBezTo>
                    <a:pt x="543" y="21"/>
                    <a:pt x="542" y="45"/>
                    <a:pt x="542" y="54"/>
                  </a:cubicBezTo>
                  <a:cubicBezTo>
                    <a:pt x="542" y="68"/>
                    <a:pt x="566" y="89"/>
                    <a:pt x="583" y="95"/>
                  </a:cubicBezTo>
                  <a:cubicBezTo>
                    <a:pt x="601" y="101"/>
                    <a:pt x="592" y="130"/>
                    <a:pt x="589" y="157"/>
                  </a:cubicBezTo>
                  <a:cubicBezTo>
                    <a:pt x="586" y="183"/>
                    <a:pt x="539" y="177"/>
                    <a:pt x="530" y="189"/>
                  </a:cubicBezTo>
                  <a:cubicBezTo>
                    <a:pt x="521" y="201"/>
                    <a:pt x="468" y="284"/>
                    <a:pt x="471" y="298"/>
                  </a:cubicBezTo>
                  <a:cubicBezTo>
                    <a:pt x="474" y="313"/>
                    <a:pt x="462" y="358"/>
                    <a:pt x="448" y="363"/>
                  </a:cubicBezTo>
                  <a:cubicBezTo>
                    <a:pt x="433" y="369"/>
                    <a:pt x="436" y="402"/>
                    <a:pt x="436" y="417"/>
                  </a:cubicBezTo>
                  <a:cubicBezTo>
                    <a:pt x="436" y="431"/>
                    <a:pt x="388" y="452"/>
                    <a:pt x="388" y="476"/>
                  </a:cubicBezTo>
                  <a:cubicBezTo>
                    <a:pt x="388" y="499"/>
                    <a:pt x="332" y="596"/>
                    <a:pt x="315" y="629"/>
                  </a:cubicBezTo>
                  <a:cubicBezTo>
                    <a:pt x="297" y="662"/>
                    <a:pt x="279" y="703"/>
                    <a:pt x="273" y="673"/>
                  </a:cubicBezTo>
                  <a:cubicBezTo>
                    <a:pt x="268" y="644"/>
                    <a:pt x="223" y="608"/>
                    <a:pt x="203" y="623"/>
                  </a:cubicBezTo>
                  <a:cubicBezTo>
                    <a:pt x="182" y="638"/>
                    <a:pt x="155" y="629"/>
                    <a:pt x="144" y="632"/>
                  </a:cubicBezTo>
                  <a:cubicBezTo>
                    <a:pt x="132" y="635"/>
                    <a:pt x="29" y="741"/>
                    <a:pt x="29" y="741"/>
                  </a:cubicBezTo>
                  <a:cubicBezTo>
                    <a:pt x="29" y="741"/>
                    <a:pt x="21" y="791"/>
                    <a:pt x="0" y="848"/>
                  </a:cubicBezTo>
                  <a:cubicBezTo>
                    <a:pt x="13" y="856"/>
                    <a:pt x="27" y="883"/>
                    <a:pt x="42" y="904"/>
                  </a:cubicBezTo>
                  <a:cubicBezTo>
                    <a:pt x="62" y="933"/>
                    <a:pt x="102" y="911"/>
                    <a:pt x="118" y="920"/>
                  </a:cubicBezTo>
                  <a:cubicBezTo>
                    <a:pt x="135" y="929"/>
                    <a:pt x="152" y="998"/>
                    <a:pt x="146" y="1017"/>
                  </a:cubicBezTo>
                  <a:cubicBezTo>
                    <a:pt x="141" y="1036"/>
                    <a:pt x="116" y="1083"/>
                    <a:pt x="128" y="1106"/>
                  </a:cubicBezTo>
                  <a:cubicBezTo>
                    <a:pt x="266" y="1106"/>
                    <a:pt x="266" y="1106"/>
                    <a:pt x="266" y="1106"/>
                  </a:cubicBezTo>
                  <a:lnTo>
                    <a:pt x="309" y="109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7" name="Freeform 27"/>
            <p:cNvSpPr>
              <a:spLocks/>
            </p:cNvSpPr>
            <p:nvPr/>
          </p:nvSpPr>
          <p:spPr bwMode="auto">
            <a:xfrm>
              <a:off x="11226982" y="8275479"/>
              <a:ext cx="311620" cy="319996"/>
            </a:xfrm>
            <a:custGeom>
              <a:avLst/>
              <a:gdLst>
                <a:gd name="T0" fmla="*/ 585 w 618"/>
                <a:gd name="T1" fmla="*/ 531 h 634"/>
                <a:gd name="T2" fmla="*/ 543 w 618"/>
                <a:gd name="T3" fmla="*/ 420 h 634"/>
                <a:gd name="T4" fmla="*/ 580 w 618"/>
                <a:gd name="T5" fmla="*/ 323 h 634"/>
                <a:gd name="T6" fmla="*/ 618 w 618"/>
                <a:gd name="T7" fmla="*/ 256 h 634"/>
                <a:gd name="T8" fmla="*/ 583 w 618"/>
                <a:gd name="T9" fmla="*/ 101 h 634"/>
                <a:gd name="T10" fmla="*/ 565 w 618"/>
                <a:gd name="T11" fmla="*/ 92 h 634"/>
                <a:gd name="T12" fmla="*/ 447 w 618"/>
                <a:gd name="T13" fmla="*/ 107 h 634"/>
                <a:gd name="T14" fmla="*/ 358 w 618"/>
                <a:gd name="T15" fmla="*/ 65 h 634"/>
                <a:gd name="T16" fmla="*/ 282 w 618"/>
                <a:gd name="T17" fmla="*/ 39 h 634"/>
                <a:gd name="T18" fmla="*/ 246 w 618"/>
                <a:gd name="T19" fmla="*/ 27 h 634"/>
                <a:gd name="T20" fmla="*/ 196 w 618"/>
                <a:gd name="T21" fmla="*/ 33 h 634"/>
                <a:gd name="T22" fmla="*/ 140 w 618"/>
                <a:gd name="T23" fmla="*/ 59 h 634"/>
                <a:gd name="T24" fmla="*/ 90 w 618"/>
                <a:gd name="T25" fmla="*/ 45 h 634"/>
                <a:gd name="T26" fmla="*/ 56 w 618"/>
                <a:gd name="T27" fmla="*/ 53 h 634"/>
                <a:gd name="T28" fmla="*/ 56 w 618"/>
                <a:gd name="T29" fmla="*/ 132 h 634"/>
                <a:gd name="T30" fmla="*/ 74 w 618"/>
                <a:gd name="T31" fmla="*/ 179 h 634"/>
                <a:gd name="T32" fmla="*/ 91 w 618"/>
                <a:gd name="T33" fmla="*/ 241 h 634"/>
                <a:gd name="T34" fmla="*/ 45 w 618"/>
                <a:gd name="T35" fmla="*/ 248 h 634"/>
                <a:gd name="T36" fmla="*/ 54 w 618"/>
                <a:gd name="T37" fmla="*/ 307 h 634"/>
                <a:gd name="T38" fmla="*/ 25 w 618"/>
                <a:gd name="T39" fmla="*/ 363 h 634"/>
                <a:gd name="T40" fmla="*/ 14 w 618"/>
                <a:gd name="T41" fmla="*/ 434 h 634"/>
                <a:gd name="T42" fmla="*/ 47 w 618"/>
                <a:gd name="T43" fmla="*/ 465 h 634"/>
                <a:gd name="T44" fmla="*/ 124 w 618"/>
                <a:gd name="T45" fmla="*/ 540 h 634"/>
                <a:gd name="T46" fmla="*/ 95 w 618"/>
                <a:gd name="T47" fmla="*/ 633 h 634"/>
                <a:gd name="T48" fmla="*/ 389 w 618"/>
                <a:gd name="T49" fmla="*/ 569 h 634"/>
                <a:gd name="T50" fmla="*/ 583 w 618"/>
                <a:gd name="T51" fmla="*/ 580 h 634"/>
                <a:gd name="T52" fmla="*/ 585 w 618"/>
                <a:gd name="T53" fmla="*/ 53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34">
                  <a:moveTo>
                    <a:pt x="585" y="531"/>
                  </a:moveTo>
                  <a:cubicBezTo>
                    <a:pt x="572" y="513"/>
                    <a:pt x="541" y="438"/>
                    <a:pt x="543" y="420"/>
                  </a:cubicBezTo>
                  <a:cubicBezTo>
                    <a:pt x="545" y="403"/>
                    <a:pt x="583" y="349"/>
                    <a:pt x="580" y="323"/>
                  </a:cubicBezTo>
                  <a:cubicBezTo>
                    <a:pt x="578" y="296"/>
                    <a:pt x="618" y="279"/>
                    <a:pt x="618" y="256"/>
                  </a:cubicBezTo>
                  <a:cubicBezTo>
                    <a:pt x="618" y="240"/>
                    <a:pt x="608" y="156"/>
                    <a:pt x="583" y="101"/>
                  </a:cubicBezTo>
                  <a:cubicBezTo>
                    <a:pt x="578" y="102"/>
                    <a:pt x="572" y="99"/>
                    <a:pt x="565" y="92"/>
                  </a:cubicBezTo>
                  <a:cubicBezTo>
                    <a:pt x="547" y="74"/>
                    <a:pt x="474" y="77"/>
                    <a:pt x="447" y="107"/>
                  </a:cubicBezTo>
                  <a:cubicBezTo>
                    <a:pt x="420" y="136"/>
                    <a:pt x="367" y="80"/>
                    <a:pt x="358" y="65"/>
                  </a:cubicBezTo>
                  <a:cubicBezTo>
                    <a:pt x="350" y="51"/>
                    <a:pt x="311" y="18"/>
                    <a:pt x="282" y="39"/>
                  </a:cubicBezTo>
                  <a:cubicBezTo>
                    <a:pt x="252" y="59"/>
                    <a:pt x="243" y="54"/>
                    <a:pt x="246" y="27"/>
                  </a:cubicBezTo>
                  <a:cubicBezTo>
                    <a:pt x="249" y="0"/>
                    <a:pt x="202" y="9"/>
                    <a:pt x="196" y="33"/>
                  </a:cubicBezTo>
                  <a:cubicBezTo>
                    <a:pt x="190" y="56"/>
                    <a:pt x="152" y="77"/>
                    <a:pt x="140" y="59"/>
                  </a:cubicBezTo>
                  <a:cubicBezTo>
                    <a:pt x="128" y="42"/>
                    <a:pt x="102" y="18"/>
                    <a:pt x="90" y="45"/>
                  </a:cubicBezTo>
                  <a:cubicBezTo>
                    <a:pt x="82" y="63"/>
                    <a:pt x="68" y="62"/>
                    <a:pt x="56" y="53"/>
                  </a:cubicBezTo>
                  <a:cubicBezTo>
                    <a:pt x="49" y="86"/>
                    <a:pt x="39" y="123"/>
                    <a:pt x="56" y="132"/>
                  </a:cubicBezTo>
                  <a:cubicBezTo>
                    <a:pt x="76" y="143"/>
                    <a:pt x="78" y="166"/>
                    <a:pt x="74" y="179"/>
                  </a:cubicBezTo>
                  <a:cubicBezTo>
                    <a:pt x="69" y="192"/>
                    <a:pt x="107" y="225"/>
                    <a:pt x="91" y="241"/>
                  </a:cubicBezTo>
                  <a:cubicBezTo>
                    <a:pt x="76" y="256"/>
                    <a:pt x="56" y="225"/>
                    <a:pt x="45" y="248"/>
                  </a:cubicBezTo>
                  <a:cubicBezTo>
                    <a:pt x="34" y="270"/>
                    <a:pt x="67" y="290"/>
                    <a:pt x="54" y="307"/>
                  </a:cubicBezTo>
                  <a:cubicBezTo>
                    <a:pt x="40" y="325"/>
                    <a:pt x="20" y="327"/>
                    <a:pt x="25" y="363"/>
                  </a:cubicBezTo>
                  <a:cubicBezTo>
                    <a:pt x="29" y="398"/>
                    <a:pt x="27" y="422"/>
                    <a:pt x="14" y="434"/>
                  </a:cubicBezTo>
                  <a:cubicBezTo>
                    <a:pt x="0" y="445"/>
                    <a:pt x="16" y="445"/>
                    <a:pt x="47" y="465"/>
                  </a:cubicBezTo>
                  <a:cubicBezTo>
                    <a:pt x="78" y="484"/>
                    <a:pt x="129" y="507"/>
                    <a:pt x="124" y="540"/>
                  </a:cubicBezTo>
                  <a:cubicBezTo>
                    <a:pt x="120" y="570"/>
                    <a:pt x="107" y="577"/>
                    <a:pt x="95" y="633"/>
                  </a:cubicBezTo>
                  <a:cubicBezTo>
                    <a:pt x="155" y="634"/>
                    <a:pt x="263" y="590"/>
                    <a:pt x="389" y="569"/>
                  </a:cubicBezTo>
                  <a:cubicBezTo>
                    <a:pt x="469" y="555"/>
                    <a:pt x="536" y="566"/>
                    <a:pt x="583" y="580"/>
                  </a:cubicBezTo>
                  <a:cubicBezTo>
                    <a:pt x="588" y="561"/>
                    <a:pt x="592" y="540"/>
                    <a:pt x="585" y="5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8" name="Freeform 28"/>
            <p:cNvSpPr>
              <a:spLocks/>
            </p:cNvSpPr>
            <p:nvPr/>
          </p:nvSpPr>
          <p:spPr bwMode="auto">
            <a:xfrm>
              <a:off x="11500069" y="8257049"/>
              <a:ext cx="214448" cy="328374"/>
            </a:xfrm>
            <a:custGeom>
              <a:avLst/>
              <a:gdLst>
                <a:gd name="T0" fmla="*/ 363 w 426"/>
                <a:gd name="T1" fmla="*/ 264 h 647"/>
                <a:gd name="T2" fmla="*/ 360 w 426"/>
                <a:gd name="T3" fmla="*/ 124 h 647"/>
                <a:gd name="T4" fmla="*/ 336 w 426"/>
                <a:gd name="T5" fmla="*/ 64 h 647"/>
                <a:gd name="T6" fmla="*/ 316 w 426"/>
                <a:gd name="T7" fmla="*/ 0 h 647"/>
                <a:gd name="T8" fmla="*/ 290 w 426"/>
                <a:gd name="T9" fmla="*/ 25 h 647"/>
                <a:gd name="T10" fmla="*/ 39 w 426"/>
                <a:gd name="T11" fmla="*/ 19 h 647"/>
                <a:gd name="T12" fmla="*/ 56 w 426"/>
                <a:gd name="T13" fmla="*/ 119 h 647"/>
                <a:gd name="T14" fmla="*/ 42 w 426"/>
                <a:gd name="T15" fmla="*/ 137 h 647"/>
                <a:gd name="T16" fmla="*/ 77 w 426"/>
                <a:gd name="T17" fmla="*/ 292 h 647"/>
                <a:gd name="T18" fmla="*/ 39 w 426"/>
                <a:gd name="T19" fmla="*/ 359 h 647"/>
                <a:gd name="T20" fmla="*/ 2 w 426"/>
                <a:gd name="T21" fmla="*/ 456 h 647"/>
                <a:gd name="T22" fmla="*/ 44 w 426"/>
                <a:gd name="T23" fmla="*/ 567 h 647"/>
                <a:gd name="T24" fmla="*/ 42 w 426"/>
                <a:gd name="T25" fmla="*/ 616 h 647"/>
                <a:gd name="T26" fmla="*/ 117 w 426"/>
                <a:gd name="T27" fmla="*/ 643 h 647"/>
                <a:gd name="T28" fmla="*/ 310 w 426"/>
                <a:gd name="T29" fmla="*/ 565 h 647"/>
                <a:gd name="T30" fmla="*/ 426 w 426"/>
                <a:gd name="T31" fmla="*/ 516 h 647"/>
                <a:gd name="T32" fmla="*/ 389 w 426"/>
                <a:gd name="T33" fmla="*/ 401 h 647"/>
                <a:gd name="T34" fmla="*/ 363 w 426"/>
                <a:gd name="T35" fmla="*/ 26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6" h="647">
                  <a:moveTo>
                    <a:pt x="363" y="264"/>
                  </a:moveTo>
                  <a:cubicBezTo>
                    <a:pt x="349" y="230"/>
                    <a:pt x="358" y="157"/>
                    <a:pt x="360" y="124"/>
                  </a:cubicBezTo>
                  <a:cubicBezTo>
                    <a:pt x="363" y="91"/>
                    <a:pt x="352" y="73"/>
                    <a:pt x="336" y="64"/>
                  </a:cubicBezTo>
                  <a:cubicBezTo>
                    <a:pt x="328" y="60"/>
                    <a:pt x="321" y="28"/>
                    <a:pt x="316" y="0"/>
                  </a:cubicBezTo>
                  <a:cubicBezTo>
                    <a:pt x="298" y="8"/>
                    <a:pt x="297" y="37"/>
                    <a:pt x="290" y="25"/>
                  </a:cubicBezTo>
                  <a:cubicBezTo>
                    <a:pt x="281" y="10"/>
                    <a:pt x="51" y="1"/>
                    <a:pt x="39" y="19"/>
                  </a:cubicBezTo>
                  <a:cubicBezTo>
                    <a:pt x="27" y="36"/>
                    <a:pt x="59" y="101"/>
                    <a:pt x="56" y="119"/>
                  </a:cubicBezTo>
                  <a:cubicBezTo>
                    <a:pt x="55" y="130"/>
                    <a:pt x="50" y="137"/>
                    <a:pt x="42" y="137"/>
                  </a:cubicBezTo>
                  <a:cubicBezTo>
                    <a:pt x="67" y="192"/>
                    <a:pt x="77" y="276"/>
                    <a:pt x="77" y="292"/>
                  </a:cubicBezTo>
                  <a:cubicBezTo>
                    <a:pt x="77" y="315"/>
                    <a:pt x="37" y="332"/>
                    <a:pt x="39" y="359"/>
                  </a:cubicBezTo>
                  <a:cubicBezTo>
                    <a:pt x="42" y="385"/>
                    <a:pt x="4" y="439"/>
                    <a:pt x="2" y="456"/>
                  </a:cubicBezTo>
                  <a:cubicBezTo>
                    <a:pt x="0" y="474"/>
                    <a:pt x="31" y="549"/>
                    <a:pt x="44" y="567"/>
                  </a:cubicBezTo>
                  <a:cubicBezTo>
                    <a:pt x="51" y="576"/>
                    <a:pt x="47" y="597"/>
                    <a:pt x="42" y="616"/>
                  </a:cubicBezTo>
                  <a:cubicBezTo>
                    <a:pt x="82" y="627"/>
                    <a:pt x="109" y="641"/>
                    <a:pt x="117" y="643"/>
                  </a:cubicBezTo>
                  <a:cubicBezTo>
                    <a:pt x="135" y="647"/>
                    <a:pt x="260" y="590"/>
                    <a:pt x="310" y="565"/>
                  </a:cubicBezTo>
                  <a:cubicBezTo>
                    <a:pt x="350" y="545"/>
                    <a:pt x="395" y="532"/>
                    <a:pt x="426" y="516"/>
                  </a:cubicBezTo>
                  <a:cubicBezTo>
                    <a:pt x="407" y="480"/>
                    <a:pt x="389" y="433"/>
                    <a:pt x="389" y="401"/>
                  </a:cubicBezTo>
                  <a:cubicBezTo>
                    <a:pt x="389" y="350"/>
                    <a:pt x="376" y="297"/>
                    <a:pt x="363"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9" name="Freeform 29"/>
            <p:cNvSpPr>
              <a:spLocks/>
            </p:cNvSpPr>
            <p:nvPr/>
          </p:nvSpPr>
          <p:spPr bwMode="auto">
            <a:xfrm>
              <a:off x="10898609" y="8176631"/>
              <a:ext cx="381986" cy="288165"/>
            </a:xfrm>
            <a:custGeom>
              <a:avLst/>
              <a:gdLst>
                <a:gd name="T0" fmla="*/ 252 w 757"/>
                <a:gd name="T1" fmla="*/ 303 h 572"/>
                <a:gd name="T2" fmla="*/ 299 w 757"/>
                <a:gd name="T3" fmla="*/ 292 h 572"/>
                <a:gd name="T4" fmla="*/ 374 w 757"/>
                <a:gd name="T5" fmla="*/ 276 h 572"/>
                <a:gd name="T6" fmla="*/ 453 w 757"/>
                <a:gd name="T7" fmla="*/ 376 h 572"/>
                <a:gd name="T8" fmla="*/ 467 w 757"/>
                <a:gd name="T9" fmla="*/ 436 h 572"/>
                <a:gd name="T10" fmla="*/ 470 w 757"/>
                <a:gd name="T11" fmla="*/ 443 h 572"/>
                <a:gd name="T12" fmla="*/ 542 w 757"/>
                <a:gd name="T13" fmla="*/ 430 h 572"/>
                <a:gd name="T14" fmla="*/ 570 w 757"/>
                <a:gd name="T15" fmla="*/ 515 h 572"/>
                <a:gd name="T16" fmla="*/ 618 w 757"/>
                <a:gd name="T17" fmla="*/ 550 h 572"/>
                <a:gd name="T18" fmla="*/ 657 w 757"/>
                <a:gd name="T19" fmla="*/ 519 h 572"/>
                <a:gd name="T20" fmla="*/ 677 w 757"/>
                <a:gd name="T21" fmla="*/ 534 h 572"/>
                <a:gd name="T22" fmla="*/ 704 w 757"/>
                <a:gd name="T23" fmla="*/ 504 h 572"/>
                <a:gd name="T24" fmla="*/ 695 w 757"/>
                <a:gd name="T25" fmla="*/ 445 h 572"/>
                <a:gd name="T26" fmla="*/ 741 w 757"/>
                <a:gd name="T27" fmla="*/ 438 h 572"/>
                <a:gd name="T28" fmla="*/ 724 w 757"/>
                <a:gd name="T29" fmla="*/ 376 h 572"/>
                <a:gd name="T30" fmla="*/ 706 w 757"/>
                <a:gd name="T31" fmla="*/ 329 h 572"/>
                <a:gd name="T32" fmla="*/ 706 w 757"/>
                <a:gd name="T33" fmla="*/ 250 h 572"/>
                <a:gd name="T34" fmla="*/ 693 w 757"/>
                <a:gd name="T35" fmla="*/ 236 h 572"/>
                <a:gd name="T36" fmla="*/ 669 w 757"/>
                <a:gd name="T37" fmla="*/ 180 h 572"/>
                <a:gd name="T38" fmla="*/ 669 w 757"/>
                <a:gd name="T39" fmla="*/ 144 h 572"/>
                <a:gd name="T40" fmla="*/ 634 w 757"/>
                <a:gd name="T41" fmla="*/ 97 h 572"/>
                <a:gd name="T42" fmla="*/ 595 w 757"/>
                <a:gd name="T43" fmla="*/ 23 h 572"/>
                <a:gd name="T44" fmla="*/ 524 w 757"/>
                <a:gd name="T45" fmla="*/ 73 h 572"/>
                <a:gd name="T46" fmla="*/ 456 w 757"/>
                <a:gd name="T47" fmla="*/ 68 h 572"/>
                <a:gd name="T48" fmla="*/ 400 w 757"/>
                <a:gd name="T49" fmla="*/ 76 h 572"/>
                <a:gd name="T50" fmla="*/ 371 w 757"/>
                <a:gd name="T51" fmla="*/ 50 h 572"/>
                <a:gd name="T52" fmla="*/ 371 w 757"/>
                <a:gd name="T53" fmla="*/ 33 h 572"/>
                <a:gd name="T54" fmla="*/ 360 w 757"/>
                <a:gd name="T55" fmla="*/ 37 h 572"/>
                <a:gd name="T56" fmla="*/ 214 w 757"/>
                <a:gd name="T57" fmla="*/ 28 h 572"/>
                <a:gd name="T58" fmla="*/ 144 w 757"/>
                <a:gd name="T59" fmla="*/ 0 h 572"/>
                <a:gd name="T60" fmla="*/ 121 w 757"/>
                <a:gd name="T61" fmla="*/ 46 h 572"/>
                <a:gd name="T62" fmla="*/ 128 w 757"/>
                <a:gd name="T63" fmla="*/ 93 h 572"/>
                <a:gd name="T64" fmla="*/ 93 w 757"/>
                <a:gd name="T65" fmla="*/ 108 h 572"/>
                <a:gd name="T66" fmla="*/ 11 w 757"/>
                <a:gd name="T67" fmla="*/ 157 h 572"/>
                <a:gd name="T68" fmla="*/ 0 w 757"/>
                <a:gd name="T69" fmla="*/ 167 h 572"/>
                <a:gd name="T70" fmla="*/ 71 w 757"/>
                <a:gd name="T71" fmla="*/ 255 h 572"/>
                <a:gd name="T72" fmla="*/ 184 w 757"/>
                <a:gd name="T73" fmla="*/ 378 h 572"/>
                <a:gd name="T74" fmla="*/ 252 w 757"/>
                <a:gd name="T75" fmla="*/ 303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7" h="572">
                  <a:moveTo>
                    <a:pt x="252" y="303"/>
                  </a:moveTo>
                  <a:cubicBezTo>
                    <a:pt x="254" y="279"/>
                    <a:pt x="274" y="287"/>
                    <a:pt x="299" y="292"/>
                  </a:cubicBezTo>
                  <a:cubicBezTo>
                    <a:pt x="323" y="296"/>
                    <a:pt x="352" y="276"/>
                    <a:pt x="374" y="276"/>
                  </a:cubicBezTo>
                  <a:cubicBezTo>
                    <a:pt x="396" y="276"/>
                    <a:pt x="453" y="354"/>
                    <a:pt x="453" y="376"/>
                  </a:cubicBezTo>
                  <a:cubicBezTo>
                    <a:pt x="453" y="398"/>
                    <a:pt x="456" y="418"/>
                    <a:pt x="467" y="436"/>
                  </a:cubicBezTo>
                  <a:cubicBezTo>
                    <a:pt x="468" y="438"/>
                    <a:pt x="469" y="440"/>
                    <a:pt x="470" y="443"/>
                  </a:cubicBezTo>
                  <a:cubicBezTo>
                    <a:pt x="506" y="435"/>
                    <a:pt x="535" y="430"/>
                    <a:pt x="542" y="430"/>
                  </a:cubicBezTo>
                  <a:cubicBezTo>
                    <a:pt x="553" y="430"/>
                    <a:pt x="575" y="482"/>
                    <a:pt x="570" y="515"/>
                  </a:cubicBezTo>
                  <a:cubicBezTo>
                    <a:pt x="566" y="548"/>
                    <a:pt x="603" y="572"/>
                    <a:pt x="618" y="550"/>
                  </a:cubicBezTo>
                  <a:cubicBezTo>
                    <a:pt x="633" y="528"/>
                    <a:pt x="653" y="500"/>
                    <a:pt x="657" y="519"/>
                  </a:cubicBezTo>
                  <a:cubicBezTo>
                    <a:pt x="659" y="525"/>
                    <a:pt x="667" y="530"/>
                    <a:pt x="677" y="534"/>
                  </a:cubicBezTo>
                  <a:cubicBezTo>
                    <a:pt x="683" y="521"/>
                    <a:pt x="695" y="516"/>
                    <a:pt x="704" y="504"/>
                  </a:cubicBezTo>
                  <a:cubicBezTo>
                    <a:pt x="717" y="487"/>
                    <a:pt x="684" y="467"/>
                    <a:pt x="695" y="445"/>
                  </a:cubicBezTo>
                  <a:cubicBezTo>
                    <a:pt x="706" y="422"/>
                    <a:pt x="726" y="453"/>
                    <a:pt x="741" y="438"/>
                  </a:cubicBezTo>
                  <a:cubicBezTo>
                    <a:pt x="757" y="422"/>
                    <a:pt x="719" y="389"/>
                    <a:pt x="724" y="376"/>
                  </a:cubicBezTo>
                  <a:cubicBezTo>
                    <a:pt x="728" y="363"/>
                    <a:pt x="726" y="340"/>
                    <a:pt x="706" y="329"/>
                  </a:cubicBezTo>
                  <a:cubicBezTo>
                    <a:pt x="689" y="320"/>
                    <a:pt x="699" y="283"/>
                    <a:pt x="706" y="250"/>
                  </a:cubicBezTo>
                  <a:cubicBezTo>
                    <a:pt x="701" y="246"/>
                    <a:pt x="696" y="241"/>
                    <a:pt x="693" y="236"/>
                  </a:cubicBezTo>
                  <a:cubicBezTo>
                    <a:pt x="681" y="218"/>
                    <a:pt x="690" y="180"/>
                    <a:pt x="669" y="180"/>
                  </a:cubicBezTo>
                  <a:cubicBezTo>
                    <a:pt x="648" y="180"/>
                    <a:pt x="651" y="150"/>
                    <a:pt x="669" y="144"/>
                  </a:cubicBezTo>
                  <a:cubicBezTo>
                    <a:pt x="687" y="138"/>
                    <a:pt x="634" y="118"/>
                    <a:pt x="634" y="97"/>
                  </a:cubicBezTo>
                  <a:cubicBezTo>
                    <a:pt x="634" y="76"/>
                    <a:pt x="607" y="26"/>
                    <a:pt x="595" y="23"/>
                  </a:cubicBezTo>
                  <a:cubicBezTo>
                    <a:pt x="583" y="20"/>
                    <a:pt x="542" y="73"/>
                    <a:pt x="524" y="73"/>
                  </a:cubicBezTo>
                  <a:cubicBezTo>
                    <a:pt x="507" y="73"/>
                    <a:pt x="468" y="38"/>
                    <a:pt x="456" y="68"/>
                  </a:cubicBezTo>
                  <a:cubicBezTo>
                    <a:pt x="445" y="97"/>
                    <a:pt x="418" y="53"/>
                    <a:pt x="400" y="76"/>
                  </a:cubicBezTo>
                  <a:cubicBezTo>
                    <a:pt x="383" y="100"/>
                    <a:pt x="371" y="50"/>
                    <a:pt x="371" y="50"/>
                  </a:cubicBezTo>
                  <a:cubicBezTo>
                    <a:pt x="371" y="50"/>
                    <a:pt x="371" y="43"/>
                    <a:pt x="371" y="33"/>
                  </a:cubicBezTo>
                  <a:cubicBezTo>
                    <a:pt x="368" y="35"/>
                    <a:pt x="364" y="36"/>
                    <a:pt x="360" y="37"/>
                  </a:cubicBezTo>
                  <a:cubicBezTo>
                    <a:pt x="310" y="55"/>
                    <a:pt x="219" y="44"/>
                    <a:pt x="214" y="28"/>
                  </a:cubicBezTo>
                  <a:cubicBezTo>
                    <a:pt x="210" y="13"/>
                    <a:pt x="144" y="0"/>
                    <a:pt x="144" y="0"/>
                  </a:cubicBezTo>
                  <a:cubicBezTo>
                    <a:pt x="144" y="0"/>
                    <a:pt x="146" y="37"/>
                    <a:pt x="121" y="46"/>
                  </a:cubicBezTo>
                  <a:cubicBezTo>
                    <a:pt x="97" y="55"/>
                    <a:pt x="128" y="84"/>
                    <a:pt x="128" y="93"/>
                  </a:cubicBezTo>
                  <a:cubicBezTo>
                    <a:pt x="128" y="101"/>
                    <a:pt x="108" y="115"/>
                    <a:pt x="93" y="108"/>
                  </a:cubicBezTo>
                  <a:cubicBezTo>
                    <a:pt x="77" y="101"/>
                    <a:pt x="33" y="141"/>
                    <a:pt x="11" y="157"/>
                  </a:cubicBezTo>
                  <a:cubicBezTo>
                    <a:pt x="8" y="159"/>
                    <a:pt x="4" y="162"/>
                    <a:pt x="0" y="167"/>
                  </a:cubicBezTo>
                  <a:cubicBezTo>
                    <a:pt x="34" y="195"/>
                    <a:pt x="31" y="226"/>
                    <a:pt x="71" y="255"/>
                  </a:cubicBezTo>
                  <a:cubicBezTo>
                    <a:pt x="108" y="282"/>
                    <a:pt x="155" y="319"/>
                    <a:pt x="184" y="378"/>
                  </a:cubicBezTo>
                  <a:cubicBezTo>
                    <a:pt x="212" y="353"/>
                    <a:pt x="251" y="319"/>
                    <a:pt x="252" y="3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0" name="Freeform 30"/>
            <p:cNvSpPr>
              <a:spLocks/>
            </p:cNvSpPr>
            <p:nvPr/>
          </p:nvSpPr>
          <p:spPr bwMode="auto">
            <a:xfrm>
              <a:off x="11079549" y="8394430"/>
              <a:ext cx="212773" cy="201045"/>
            </a:xfrm>
            <a:custGeom>
              <a:avLst/>
              <a:gdLst>
                <a:gd name="T0" fmla="*/ 339 w 421"/>
                <a:gd name="T1" fmla="*/ 232 h 400"/>
                <a:gd name="T2" fmla="*/ 306 w 421"/>
                <a:gd name="T3" fmla="*/ 201 h 400"/>
                <a:gd name="T4" fmla="*/ 317 w 421"/>
                <a:gd name="T5" fmla="*/ 130 h 400"/>
                <a:gd name="T6" fmla="*/ 319 w 421"/>
                <a:gd name="T7" fmla="*/ 104 h 400"/>
                <a:gd name="T8" fmla="*/ 299 w 421"/>
                <a:gd name="T9" fmla="*/ 89 h 400"/>
                <a:gd name="T10" fmla="*/ 260 w 421"/>
                <a:gd name="T11" fmla="*/ 120 h 400"/>
                <a:gd name="T12" fmla="*/ 212 w 421"/>
                <a:gd name="T13" fmla="*/ 85 h 400"/>
                <a:gd name="T14" fmla="*/ 184 w 421"/>
                <a:gd name="T15" fmla="*/ 0 h 400"/>
                <a:gd name="T16" fmla="*/ 112 w 421"/>
                <a:gd name="T17" fmla="*/ 13 h 400"/>
                <a:gd name="T18" fmla="*/ 102 w 421"/>
                <a:gd name="T19" fmla="*/ 63 h 400"/>
                <a:gd name="T20" fmla="*/ 22 w 421"/>
                <a:gd name="T21" fmla="*/ 130 h 400"/>
                <a:gd name="T22" fmla="*/ 0 w 421"/>
                <a:gd name="T23" fmla="*/ 163 h 400"/>
                <a:gd name="T24" fmla="*/ 129 w 421"/>
                <a:gd name="T25" fmla="*/ 250 h 400"/>
                <a:gd name="T26" fmla="*/ 363 w 421"/>
                <a:gd name="T27" fmla="*/ 396 h 400"/>
                <a:gd name="T28" fmla="*/ 387 w 421"/>
                <a:gd name="T29" fmla="*/ 400 h 400"/>
                <a:gd name="T30" fmla="*/ 416 w 421"/>
                <a:gd name="T31" fmla="*/ 307 h 400"/>
                <a:gd name="T32" fmla="*/ 339 w 421"/>
                <a:gd name="T33" fmla="*/ 23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1" h="400">
                  <a:moveTo>
                    <a:pt x="339" y="232"/>
                  </a:moveTo>
                  <a:cubicBezTo>
                    <a:pt x="308" y="212"/>
                    <a:pt x="292" y="212"/>
                    <a:pt x="306" y="201"/>
                  </a:cubicBezTo>
                  <a:cubicBezTo>
                    <a:pt x="319" y="189"/>
                    <a:pt x="321" y="165"/>
                    <a:pt x="317" y="130"/>
                  </a:cubicBezTo>
                  <a:cubicBezTo>
                    <a:pt x="315" y="118"/>
                    <a:pt x="317" y="111"/>
                    <a:pt x="319" y="104"/>
                  </a:cubicBezTo>
                  <a:cubicBezTo>
                    <a:pt x="309" y="100"/>
                    <a:pt x="301" y="95"/>
                    <a:pt x="299" y="89"/>
                  </a:cubicBezTo>
                  <a:cubicBezTo>
                    <a:pt x="295" y="70"/>
                    <a:pt x="275" y="98"/>
                    <a:pt x="260" y="120"/>
                  </a:cubicBezTo>
                  <a:cubicBezTo>
                    <a:pt x="245" y="142"/>
                    <a:pt x="208" y="118"/>
                    <a:pt x="212" y="85"/>
                  </a:cubicBezTo>
                  <a:cubicBezTo>
                    <a:pt x="217" y="52"/>
                    <a:pt x="195" y="0"/>
                    <a:pt x="184" y="0"/>
                  </a:cubicBezTo>
                  <a:cubicBezTo>
                    <a:pt x="177" y="0"/>
                    <a:pt x="148" y="5"/>
                    <a:pt x="112" y="13"/>
                  </a:cubicBezTo>
                  <a:cubicBezTo>
                    <a:pt x="117" y="28"/>
                    <a:pt x="106" y="46"/>
                    <a:pt x="102" y="63"/>
                  </a:cubicBezTo>
                  <a:cubicBezTo>
                    <a:pt x="98" y="83"/>
                    <a:pt x="45" y="112"/>
                    <a:pt x="22" y="130"/>
                  </a:cubicBezTo>
                  <a:cubicBezTo>
                    <a:pt x="16" y="135"/>
                    <a:pt x="8" y="147"/>
                    <a:pt x="0" y="163"/>
                  </a:cubicBezTo>
                  <a:cubicBezTo>
                    <a:pt x="41" y="190"/>
                    <a:pt x="90" y="220"/>
                    <a:pt x="129" y="250"/>
                  </a:cubicBezTo>
                  <a:cubicBezTo>
                    <a:pt x="202" y="305"/>
                    <a:pt x="311" y="377"/>
                    <a:pt x="363" y="396"/>
                  </a:cubicBezTo>
                  <a:cubicBezTo>
                    <a:pt x="369" y="399"/>
                    <a:pt x="378" y="400"/>
                    <a:pt x="387" y="400"/>
                  </a:cubicBezTo>
                  <a:cubicBezTo>
                    <a:pt x="399" y="344"/>
                    <a:pt x="412" y="337"/>
                    <a:pt x="416" y="307"/>
                  </a:cubicBezTo>
                  <a:cubicBezTo>
                    <a:pt x="421" y="274"/>
                    <a:pt x="370" y="251"/>
                    <a:pt x="339" y="2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1" name="Freeform 31"/>
            <p:cNvSpPr>
              <a:spLocks/>
            </p:cNvSpPr>
            <p:nvPr/>
          </p:nvSpPr>
          <p:spPr bwMode="auto">
            <a:xfrm>
              <a:off x="10990755" y="8315688"/>
              <a:ext cx="149109" cy="160836"/>
            </a:xfrm>
            <a:custGeom>
              <a:avLst/>
              <a:gdLst>
                <a:gd name="T0" fmla="*/ 276 w 294"/>
                <a:gd name="T1" fmla="*/ 217 h 317"/>
                <a:gd name="T2" fmla="*/ 283 w 294"/>
                <a:gd name="T3" fmla="*/ 160 h 317"/>
                <a:gd name="T4" fmla="*/ 269 w 294"/>
                <a:gd name="T5" fmla="*/ 100 h 317"/>
                <a:gd name="T6" fmla="*/ 190 w 294"/>
                <a:gd name="T7" fmla="*/ 0 h 317"/>
                <a:gd name="T8" fmla="*/ 115 w 294"/>
                <a:gd name="T9" fmla="*/ 16 h 317"/>
                <a:gd name="T10" fmla="*/ 68 w 294"/>
                <a:gd name="T11" fmla="*/ 27 h 317"/>
                <a:gd name="T12" fmla="*/ 0 w 294"/>
                <a:gd name="T13" fmla="*/ 102 h 317"/>
                <a:gd name="T14" fmla="*/ 14 w 294"/>
                <a:gd name="T15" fmla="*/ 138 h 317"/>
                <a:gd name="T16" fmla="*/ 94 w 294"/>
                <a:gd name="T17" fmla="*/ 264 h 317"/>
                <a:gd name="T18" fmla="*/ 174 w 294"/>
                <a:gd name="T19" fmla="*/ 317 h 317"/>
                <a:gd name="T20" fmla="*/ 196 w 294"/>
                <a:gd name="T21" fmla="*/ 284 h 317"/>
                <a:gd name="T22" fmla="*/ 276 w 294"/>
                <a:gd name="T23" fmla="*/ 21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317">
                  <a:moveTo>
                    <a:pt x="276" y="217"/>
                  </a:moveTo>
                  <a:cubicBezTo>
                    <a:pt x="281" y="197"/>
                    <a:pt x="294" y="177"/>
                    <a:pt x="283" y="160"/>
                  </a:cubicBezTo>
                  <a:cubicBezTo>
                    <a:pt x="272" y="142"/>
                    <a:pt x="269" y="122"/>
                    <a:pt x="269" y="100"/>
                  </a:cubicBezTo>
                  <a:cubicBezTo>
                    <a:pt x="269" y="78"/>
                    <a:pt x="212" y="0"/>
                    <a:pt x="190" y="0"/>
                  </a:cubicBezTo>
                  <a:cubicBezTo>
                    <a:pt x="168" y="0"/>
                    <a:pt x="139" y="20"/>
                    <a:pt x="115" y="16"/>
                  </a:cubicBezTo>
                  <a:cubicBezTo>
                    <a:pt x="90" y="11"/>
                    <a:pt x="70" y="3"/>
                    <a:pt x="68" y="27"/>
                  </a:cubicBezTo>
                  <a:cubicBezTo>
                    <a:pt x="67" y="43"/>
                    <a:pt x="28" y="77"/>
                    <a:pt x="0" y="102"/>
                  </a:cubicBezTo>
                  <a:cubicBezTo>
                    <a:pt x="5" y="113"/>
                    <a:pt x="10" y="125"/>
                    <a:pt x="14" y="138"/>
                  </a:cubicBezTo>
                  <a:cubicBezTo>
                    <a:pt x="38" y="219"/>
                    <a:pt x="60" y="236"/>
                    <a:pt x="94" y="264"/>
                  </a:cubicBezTo>
                  <a:cubicBezTo>
                    <a:pt x="109" y="276"/>
                    <a:pt x="139" y="295"/>
                    <a:pt x="174" y="317"/>
                  </a:cubicBezTo>
                  <a:cubicBezTo>
                    <a:pt x="182" y="301"/>
                    <a:pt x="190" y="289"/>
                    <a:pt x="196" y="284"/>
                  </a:cubicBezTo>
                  <a:cubicBezTo>
                    <a:pt x="219" y="266"/>
                    <a:pt x="272" y="237"/>
                    <a:pt x="276" y="2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2" name="Freeform 32"/>
            <p:cNvSpPr>
              <a:spLocks/>
            </p:cNvSpPr>
            <p:nvPr/>
          </p:nvSpPr>
          <p:spPr bwMode="auto">
            <a:xfrm>
              <a:off x="10801437" y="7380828"/>
              <a:ext cx="425546" cy="343452"/>
            </a:xfrm>
            <a:custGeom>
              <a:avLst/>
              <a:gdLst>
                <a:gd name="T0" fmla="*/ 393 w 840"/>
                <a:gd name="T1" fmla="*/ 524 h 680"/>
                <a:gd name="T2" fmla="*/ 498 w 840"/>
                <a:gd name="T3" fmla="*/ 449 h 680"/>
                <a:gd name="T4" fmla="*/ 498 w 840"/>
                <a:gd name="T5" fmla="*/ 182 h 680"/>
                <a:gd name="T6" fmla="*/ 833 w 840"/>
                <a:gd name="T7" fmla="*/ 182 h 680"/>
                <a:gd name="T8" fmla="*/ 835 w 840"/>
                <a:gd name="T9" fmla="*/ 39 h 680"/>
                <a:gd name="T10" fmla="*/ 763 w 840"/>
                <a:gd name="T11" fmla="*/ 0 h 680"/>
                <a:gd name="T12" fmla="*/ 392 w 840"/>
                <a:gd name="T13" fmla="*/ 0 h 680"/>
                <a:gd name="T14" fmla="*/ 338 w 840"/>
                <a:gd name="T15" fmla="*/ 92 h 680"/>
                <a:gd name="T16" fmla="*/ 205 w 840"/>
                <a:gd name="T17" fmla="*/ 275 h 680"/>
                <a:gd name="T18" fmla="*/ 29 w 840"/>
                <a:gd name="T19" fmla="*/ 586 h 680"/>
                <a:gd name="T20" fmla="*/ 0 w 840"/>
                <a:gd name="T21" fmla="*/ 680 h 680"/>
                <a:gd name="T22" fmla="*/ 393 w 840"/>
                <a:gd name="T23" fmla="*/ 680 h 680"/>
                <a:gd name="T24" fmla="*/ 393 w 840"/>
                <a:gd name="T25" fmla="*/ 524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0" h="680">
                  <a:moveTo>
                    <a:pt x="393" y="524"/>
                  </a:moveTo>
                  <a:cubicBezTo>
                    <a:pt x="393" y="501"/>
                    <a:pt x="498" y="472"/>
                    <a:pt x="498" y="449"/>
                  </a:cubicBezTo>
                  <a:cubicBezTo>
                    <a:pt x="498" y="426"/>
                    <a:pt x="498" y="182"/>
                    <a:pt x="498" y="182"/>
                  </a:cubicBezTo>
                  <a:cubicBezTo>
                    <a:pt x="498" y="182"/>
                    <a:pt x="823" y="189"/>
                    <a:pt x="833" y="182"/>
                  </a:cubicBezTo>
                  <a:cubicBezTo>
                    <a:pt x="838" y="179"/>
                    <a:pt x="837" y="108"/>
                    <a:pt x="835" y="39"/>
                  </a:cubicBezTo>
                  <a:cubicBezTo>
                    <a:pt x="823" y="18"/>
                    <a:pt x="840" y="0"/>
                    <a:pt x="763" y="0"/>
                  </a:cubicBezTo>
                  <a:cubicBezTo>
                    <a:pt x="700" y="0"/>
                    <a:pt x="516" y="0"/>
                    <a:pt x="392" y="0"/>
                  </a:cubicBezTo>
                  <a:cubicBezTo>
                    <a:pt x="364" y="27"/>
                    <a:pt x="348" y="63"/>
                    <a:pt x="338" y="92"/>
                  </a:cubicBezTo>
                  <a:cubicBezTo>
                    <a:pt x="320" y="139"/>
                    <a:pt x="209" y="209"/>
                    <a:pt x="205" y="275"/>
                  </a:cubicBezTo>
                  <a:cubicBezTo>
                    <a:pt x="200" y="341"/>
                    <a:pt x="97" y="445"/>
                    <a:pt x="29" y="586"/>
                  </a:cubicBezTo>
                  <a:cubicBezTo>
                    <a:pt x="10" y="625"/>
                    <a:pt x="2" y="656"/>
                    <a:pt x="0" y="680"/>
                  </a:cubicBezTo>
                  <a:cubicBezTo>
                    <a:pt x="393" y="680"/>
                    <a:pt x="393" y="680"/>
                    <a:pt x="393" y="680"/>
                  </a:cubicBezTo>
                  <a:cubicBezTo>
                    <a:pt x="393" y="680"/>
                    <a:pt x="393" y="547"/>
                    <a:pt x="393" y="5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3" name="Freeform 33"/>
            <p:cNvSpPr>
              <a:spLocks/>
            </p:cNvSpPr>
            <p:nvPr/>
          </p:nvSpPr>
          <p:spPr bwMode="auto">
            <a:xfrm>
              <a:off x="10799762" y="7400932"/>
              <a:ext cx="611513" cy="670151"/>
            </a:xfrm>
            <a:custGeom>
              <a:avLst/>
              <a:gdLst>
                <a:gd name="T0" fmla="*/ 96 w 1213"/>
                <a:gd name="T1" fmla="*/ 1147 h 1328"/>
                <a:gd name="T2" fmla="*/ 187 w 1213"/>
                <a:gd name="T3" fmla="*/ 1147 h 1328"/>
                <a:gd name="T4" fmla="*/ 264 w 1213"/>
                <a:gd name="T5" fmla="*/ 1140 h 1328"/>
                <a:gd name="T6" fmla="*/ 320 w 1213"/>
                <a:gd name="T7" fmla="*/ 1190 h 1328"/>
                <a:gd name="T8" fmla="*/ 355 w 1213"/>
                <a:gd name="T9" fmla="*/ 1190 h 1328"/>
                <a:gd name="T10" fmla="*/ 425 w 1213"/>
                <a:gd name="T11" fmla="*/ 1281 h 1328"/>
                <a:gd name="T12" fmla="*/ 473 w 1213"/>
                <a:gd name="T13" fmla="*/ 1328 h 1328"/>
                <a:gd name="T14" fmla="*/ 526 w 1213"/>
                <a:gd name="T15" fmla="*/ 1296 h 1328"/>
                <a:gd name="T16" fmla="*/ 584 w 1213"/>
                <a:gd name="T17" fmla="*/ 1273 h 1328"/>
                <a:gd name="T18" fmla="*/ 638 w 1213"/>
                <a:gd name="T19" fmla="*/ 1264 h 1328"/>
                <a:gd name="T20" fmla="*/ 705 w 1213"/>
                <a:gd name="T21" fmla="*/ 1269 h 1328"/>
                <a:gd name="T22" fmla="*/ 768 w 1213"/>
                <a:gd name="T23" fmla="*/ 1251 h 1328"/>
                <a:gd name="T24" fmla="*/ 1157 w 1213"/>
                <a:gd name="T25" fmla="*/ 1247 h 1328"/>
                <a:gd name="T26" fmla="*/ 1171 w 1213"/>
                <a:gd name="T27" fmla="*/ 1161 h 1328"/>
                <a:gd name="T28" fmla="*/ 1139 w 1213"/>
                <a:gd name="T29" fmla="*/ 1130 h 1328"/>
                <a:gd name="T30" fmla="*/ 1045 w 1213"/>
                <a:gd name="T31" fmla="*/ 248 h 1328"/>
                <a:gd name="T32" fmla="*/ 1213 w 1213"/>
                <a:gd name="T33" fmla="*/ 248 h 1328"/>
                <a:gd name="T34" fmla="*/ 861 w 1213"/>
                <a:gd name="T35" fmla="*/ 18 h 1328"/>
                <a:gd name="T36" fmla="*/ 841 w 1213"/>
                <a:gd name="T37" fmla="*/ 0 h 1328"/>
                <a:gd name="T38" fmla="*/ 839 w 1213"/>
                <a:gd name="T39" fmla="*/ 143 h 1328"/>
                <a:gd name="T40" fmla="*/ 504 w 1213"/>
                <a:gd name="T41" fmla="*/ 143 h 1328"/>
                <a:gd name="T42" fmla="*/ 504 w 1213"/>
                <a:gd name="T43" fmla="*/ 410 h 1328"/>
                <a:gd name="T44" fmla="*/ 399 w 1213"/>
                <a:gd name="T45" fmla="*/ 485 h 1328"/>
                <a:gd name="T46" fmla="*/ 399 w 1213"/>
                <a:gd name="T47" fmla="*/ 641 h 1328"/>
                <a:gd name="T48" fmla="*/ 6 w 1213"/>
                <a:gd name="T49" fmla="*/ 641 h 1328"/>
                <a:gd name="T50" fmla="*/ 62 w 1213"/>
                <a:gd name="T51" fmla="*/ 754 h 1328"/>
                <a:gd name="T52" fmla="*/ 84 w 1213"/>
                <a:gd name="T53" fmla="*/ 915 h 1328"/>
                <a:gd name="T54" fmla="*/ 51 w 1213"/>
                <a:gd name="T55" fmla="*/ 1111 h 1328"/>
                <a:gd name="T56" fmla="*/ 34 w 1213"/>
                <a:gd name="T57" fmla="*/ 1198 h 1328"/>
                <a:gd name="T58" fmla="*/ 39 w 1213"/>
                <a:gd name="T59" fmla="*/ 1197 h 1328"/>
                <a:gd name="T60" fmla="*/ 96 w 1213"/>
                <a:gd name="T61" fmla="*/ 114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13" h="1328">
                  <a:moveTo>
                    <a:pt x="96" y="1147"/>
                  </a:moveTo>
                  <a:cubicBezTo>
                    <a:pt x="131" y="1155"/>
                    <a:pt x="187" y="1147"/>
                    <a:pt x="187" y="1147"/>
                  </a:cubicBezTo>
                  <a:cubicBezTo>
                    <a:pt x="187" y="1147"/>
                    <a:pt x="236" y="1126"/>
                    <a:pt x="264" y="1140"/>
                  </a:cubicBezTo>
                  <a:cubicBezTo>
                    <a:pt x="292" y="1155"/>
                    <a:pt x="320" y="1190"/>
                    <a:pt x="320" y="1190"/>
                  </a:cubicBezTo>
                  <a:cubicBezTo>
                    <a:pt x="355" y="1190"/>
                    <a:pt x="355" y="1190"/>
                    <a:pt x="355" y="1190"/>
                  </a:cubicBezTo>
                  <a:cubicBezTo>
                    <a:pt x="355" y="1190"/>
                    <a:pt x="383" y="1267"/>
                    <a:pt x="425" y="1281"/>
                  </a:cubicBezTo>
                  <a:cubicBezTo>
                    <a:pt x="450" y="1289"/>
                    <a:pt x="464" y="1311"/>
                    <a:pt x="473" y="1328"/>
                  </a:cubicBezTo>
                  <a:cubicBezTo>
                    <a:pt x="503" y="1327"/>
                    <a:pt x="526" y="1317"/>
                    <a:pt x="526" y="1296"/>
                  </a:cubicBezTo>
                  <a:cubicBezTo>
                    <a:pt x="526" y="1269"/>
                    <a:pt x="539" y="1233"/>
                    <a:pt x="584" y="1273"/>
                  </a:cubicBezTo>
                  <a:cubicBezTo>
                    <a:pt x="629" y="1314"/>
                    <a:pt x="629" y="1278"/>
                    <a:pt x="638" y="1264"/>
                  </a:cubicBezTo>
                  <a:cubicBezTo>
                    <a:pt x="647" y="1251"/>
                    <a:pt x="678" y="1269"/>
                    <a:pt x="705" y="1269"/>
                  </a:cubicBezTo>
                  <a:cubicBezTo>
                    <a:pt x="732" y="1269"/>
                    <a:pt x="768" y="1251"/>
                    <a:pt x="768" y="1251"/>
                  </a:cubicBezTo>
                  <a:cubicBezTo>
                    <a:pt x="768" y="1251"/>
                    <a:pt x="1139" y="1255"/>
                    <a:pt x="1157" y="1247"/>
                  </a:cubicBezTo>
                  <a:cubicBezTo>
                    <a:pt x="1175" y="1238"/>
                    <a:pt x="1171" y="1161"/>
                    <a:pt x="1171" y="1161"/>
                  </a:cubicBezTo>
                  <a:cubicBezTo>
                    <a:pt x="1139" y="1130"/>
                    <a:pt x="1139" y="1130"/>
                    <a:pt x="1139" y="1130"/>
                  </a:cubicBezTo>
                  <a:cubicBezTo>
                    <a:pt x="1045" y="248"/>
                    <a:pt x="1045" y="248"/>
                    <a:pt x="1045" y="248"/>
                  </a:cubicBezTo>
                  <a:cubicBezTo>
                    <a:pt x="1213" y="248"/>
                    <a:pt x="1213" y="248"/>
                    <a:pt x="1213" y="248"/>
                  </a:cubicBezTo>
                  <a:cubicBezTo>
                    <a:pt x="1034" y="129"/>
                    <a:pt x="880" y="29"/>
                    <a:pt x="861" y="18"/>
                  </a:cubicBezTo>
                  <a:cubicBezTo>
                    <a:pt x="850" y="11"/>
                    <a:pt x="844" y="5"/>
                    <a:pt x="841" y="0"/>
                  </a:cubicBezTo>
                  <a:cubicBezTo>
                    <a:pt x="843" y="69"/>
                    <a:pt x="844" y="140"/>
                    <a:pt x="839" y="143"/>
                  </a:cubicBezTo>
                  <a:cubicBezTo>
                    <a:pt x="829" y="150"/>
                    <a:pt x="504" y="143"/>
                    <a:pt x="504" y="143"/>
                  </a:cubicBezTo>
                  <a:cubicBezTo>
                    <a:pt x="504" y="143"/>
                    <a:pt x="504" y="387"/>
                    <a:pt x="504" y="410"/>
                  </a:cubicBezTo>
                  <a:cubicBezTo>
                    <a:pt x="504" y="433"/>
                    <a:pt x="399" y="462"/>
                    <a:pt x="399" y="485"/>
                  </a:cubicBezTo>
                  <a:cubicBezTo>
                    <a:pt x="399" y="508"/>
                    <a:pt x="399" y="641"/>
                    <a:pt x="399" y="641"/>
                  </a:cubicBezTo>
                  <a:cubicBezTo>
                    <a:pt x="6" y="641"/>
                    <a:pt x="6" y="641"/>
                    <a:pt x="6" y="641"/>
                  </a:cubicBezTo>
                  <a:cubicBezTo>
                    <a:pt x="0" y="706"/>
                    <a:pt x="39" y="728"/>
                    <a:pt x="62" y="754"/>
                  </a:cubicBezTo>
                  <a:cubicBezTo>
                    <a:pt x="93" y="789"/>
                    <a:pt x="38" y="851"/>
                    <a:pt x="84" y="915"/>
                  </a:cubicBezTo>
                  <a:cubicBezTo>
                    <a:pt x="129" y="978"/>
                    <a:pt x="73" y="1076"/>
                    <a:pt x="51" y="1111"/>
                  </a:cubicBezTo>
                  <a:cubicBezTo>
                    <a:pt x="39" y="1130"/>
                    <a:pt x="38" y="1164"/>
                    <a:pt x="34" y="1198"/>
                  </a:cubicBezTo>
                  <a:cubicBezTo>
                    <a:pt x="36" y="1198"/>
                    <a:pt x="38" y="1197"/>
                    <a:pt x="39" y="1197"/>
                  </a:cubicBezTo>
                  <a:cubicBezTo>
                    <a:pt x="68" y="1190"/>
                    <a:pt x="61" y="1140"/>
                    <a:pt x="96" y="11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4" name="Freeform 34"/>
            <p:cNvSpPr>
              <a:spLocks/>
            </p:cNvSpPr>
            <p:nvPr/>
          </p:nvSpPr>
          <p:spPr bwMode="auto">
            <a:xfrm>
              <a:off x="11037665" y="7526585"/>
              <a:ext cx="842715" cy="787427"/>
            </a:xfrm>
            <a:custGeom>
              <a:avLst/>
              <a:gdLst>
                <a:gd name="T0" fmla="*/ 1581 w 1669"/>
                <a:gd name="T1" fmla="*/ 647 h 1561"/>
                <a:gd name="T2" fmla="*/ 1531 w 1669"/>
                <a:gd name="T3" fmla="*/ 542 h 1561"/>
                <a:gd name="T4" fmla="*/ 1419 w 1669"/>
                <a:gd name="T5" fmla="*/ 507 h 1561"/>
                <a:gd name="T6" fmla="*/ 1356 w 1669"/>
                <a:gd name="T7" fmla="*/ 415 h 1561"/>
                <a:gd name="T8" fmla="*/ 740 w 1669"/>
                <a:gd name="T9" fmla="*/ 0 h 1561"/>
                <a:gd name="T10" fmla="*/ 572 w 1669"/>
                <a:gd name="T11" fmla="*/ 0 h 1561"/>
                <a:gd name="T12" fmla="*/ 666 w 1669"/>
                <a:gd name="T13" fmla="*/ 882 h 1561"/>
                <a:gd name="T14" fmla="*/ 698 w 1669"/>
                <a:gd name="T15" fmla="*/ 913 h 1561"/>
                <a:gd name="T16" fmla="*/ 684 w 1669"/>
                <a:gd name="T17" fmla="*/ 999 h 1561"/>
                <a:gd name="T18" fmla="*/ 295 w 1669"/>
                <a:gd name="T19" fmla="*/ 1003 h 1561"/>
                <a:gd name="T20" fmla="*/ 232 w 1669"/>
                <a:gd name="T21" fmla="*/ 1021 h 1561"/>
                <a:gd name="T22" fmla="*/ 165 w 1669"/>
                <a:gd name="T23" fmla="*/ 1016 h 1561"/>
                <a:gd name="T24" fmla="*/ 111 w 1669"/>
                <a:gd name="T25" fmla="*/ 1025 h 1561"/>
                <a:gd name="T26" fmla="*/ 53 w 1669"/>
                <a:gd name="T27" fmla="*/ 1048 h 1561"/>
                <a:gd name="T28" fmla="*/ 0 w 1669"/>
                <a:gd name="T29" fmla="*/ 1080 h 1561"/>
                <a:gd name="T30" fmla="*/ 9 w 1669"/>
                <a:gd name="T31" fmla="*/ 1103 h 1561"/>
                <a:gd name="T32" fmla="*/ 27 w 1669"/>
                <a:gd name="T33" fmla="*/ 1130 h 1561"/>
                <a:gd name="T34" fmla="*/ 42 w 1669"/>
                <a:gd name="T35" fmla="*/ 1192 h 1561"/>
                <a:gd name="T36" fmla="*/ 95 w 1669"/>
                <a:gd name="T37" fmla="*/ 1257 h 1561"/>
                <a:gd name="T38" fmla="*/ 95 w 1669"/>
                <a:gd name="T39" fmla="*/ 1337 h 1561"/>
                <a:gd name="T40" fmla="*/ 124 w 1669"/>
                <a:gd name="T41" fmla="*/ 1363 h 1561"/>
                <a:gd name="T42" fmla="*/ 180 w 1669"/>
                <a:gd name="T43" fmla="*/ 1355 h 1561"/>
                <a:gd name="T44" fmla="*/ 248 w 1669"/>
                <a:gd name="T45" fmla="*/ 1360 h 1561"/>
                <a:gd name="T46" fmla="*/ 319 w 1669"/>
                <a:gd name="T47" fmla="*/ 1310 h 1561"/>
                <a:gd name="T48" fmla="*/ 358 w 1669"/>
                <a:gd name="T49" fmla="*/ 1384 h 1561"/>
                <a:gd name="T50" fmla="*/ 393 w 1669"/>
                <a:gd name="T51" fmla="*/ 1431 h 1561"/>
                <a:gd name="T52" fmla="*/ 393 w 1669"/>
                <a:gd name="T53" fmla="*/ 1467 h 1561"/>
                <a:gd name="T54" fmla="*/ 417 w 1669"/>
                <a:gd name="T55" fmla="*/ 1523 h 1561"/>
                <a:gd name="T56" fmla="*/ 464 w 1669"/>
                <a:gd name="T57" fmla="*/ 1529 h 1561"/>
                <a:gd name="T58" fmla="*/ 514 w 1669"/>
                <a:gd name="T59" fmla="*/ 1543 h 1561"/>
                <a:gd name="T60" fmla="*/ 570 w 1669"/>
                <a:gd name="T61" fmla="*/ 1517 h 1561"/>
                <a:gd name="T62" fmla="*/ 620 w 1669"/>
                <a:gd name="T63" fmla="*/ 1511 h 1561"/>
                <a:gd name="T64" fmla="*/ 656 w 1669"/>
                <a:gd name="T65" fmla="*/ 1523 h 1561"/>
                <a:gd name="T66" fmla="*/ 684 w 1669"/>
                <a:gd name="T67" fmla="*/ 1517 h 1561"/>
                <a:gd name="T68" fmla="*/ 712 w 1669"/>
                <a:gd name="T69" fmla="*/ 1440 h 1561"/>
                <a:gd name="T70" fmla="*/ 706 w 1669"/>
                <a:gd name="T71" fmla="*/ 1375 h 1561"/>
                <a:gd name="T72" fmla="*/ 785 w 1669"/>
                <a:gd name="T73" fmla="*/ 1340 h 1561"/>
                <a:gd name="T74" fmla="*/ 818 w 1669"/>
                <a:gd name="T75" fmla="*/ 1278 h 1561"/>
                <a:gd name="T76" fmla="*/ 850 w 1669"/>
                <a:gd name="T77" fmla="*/ 1204 h 1561"/>
                <a:gd name="T78" fmla="*/ 912 w 1669"/>
                <a:gd name="T79" fmla="*/ 1207 h 1561"/>
                <a:gd name="T80" fmla="*/ 957 w 1669"/>
                <a:gd name="T81" fmla="*/ 1160 h 1561"/>
                <a:gd name="T82" fmla="*/ 1004 w 1669"/>
                <a:gd name="T83" fmla="*/ 1136 h 1561"/>
                <a:gd name="T84" fmla="*/ 1042 w 1669"/>
                <a:gd name="T85" fmla="*/ 1115 h 1561"/>
                <a:gd name="T86" fmla="*/ 1128 w 1669"/>
                <a:gd name="T87" fmla="*/ 1080 h 1561"/>
                <a:gd name="T88" fmla="*/ 1202 w 1669"/>
                <a:gd name="T89" fmla="*/ 1048 h 1561"/>
                <a:gd name="T90" fmla="*/ 1329 w 1669"/>
                <a:gd name="T91" fmla="*/ 1053 h 1561"/>
                <a:gd name="T92" fmla="*/ 1408 w 1669"/>
                <a:gd name="T93" fmla="*/ 1027 h 1561"/>
                <a:gd name="T94" fmla="*/ 1565 w 1669"/>
                <a:gd name="T95" fmla="*/ 1012 h 1561"/>
                <a:gd name="T96" fmla="*/ 1627 w 1669"/>
                <a:gd name="T97" fmla="*/ 968 h 1561"/>
                <a:gd name="T98" fmla="*/ 1659 w 1669"/>
                <a:gd name="T99" fmla="*/ 894 h 1561"/>
                <a:gd name="T100" fmla="*/ 1666 w 1669"/>
                <a:gd name="T101" fmla="*/ 629 h 1561"/>
                <a:gd name="T102" fmla="*/ 1581 w 1669"/>
                <a:gd name="T103" fmla="*/ 647 h 1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9" h="1561">
                  <a:moveTo>
                    <a:pt x="1581" y="647"/>
                  </a:moveTo>
                  <a:cubicBezTo>
                    <a:pt x="1581" y="647"/>
                    <a:pt x="1581" y="570"/>
                    <a:pt x="1531" y="542"/>
                  </a:cubicBezTo>
                  <a:cubicBezTo>
                    <a:pt x="1482" y="514"/>
                    <a:pt x="1419" y="507"/>
                    <a:pt x="1419" y="507"/>
                  </a:cubicBezTo>
                  <a:cubicBezTo>
                    <a:pt x="1419" y="507"/>
                    <a:pt x="1384" y="443"/>
                    <a:pt x="1356" y="415"/>
                  </a:cubicBezTo>
                  <a:cubicBezTo>
                    <a:pt x="1339" y="398"/>
                    <a:pt x="1011" y="179"/>
                    <a:pt x="740" y="0"/>
                  </a:cubicBezTo>
                  <a:cubicBezTo>
                    <a:pt x="572" y="0"/>
                    <a:pt x="572" y="0"/>
                    <a:pt x="572" y="0"/>
                  </a:cubicBezTo>
                  <a:cubicBezTo>
                    <a:pt x="666" y="882"/>
                    <a:pt x="666" y="882"/>
                    <a:pt x="666" y="882"/>
                  </a:cubicBezTo>
                  <a:cubicBezTo>
                    <a:pt x="698" y="913"/>
                    <a:pt x="698" y="913"/>
                    <a:pt x="698" y="913"/>
                  </a:cubicBezTo>
                  <a:cubicBezTo>
                    <a:pt x="698" y="913"/>
                    <a:pt x="702" y="990"/>
                    <a:pt x="684" y="999"/>
                  </a:cubicBezTo>
                  <a:cubicBezTo>
                    <a:pt x="666" y="1007"/>
                    <a:pt x="295" y="1003"/>
                    <a:pt x="295" y="1003"/>
                  </a:cubicBezTo>
                  <a:cubicBezTo>
                    <a:pt x="295" y="1003"/>
                    <a:pt x="259" y="1021"/>
                    <a:pt x="232" y="1021"/>
                  </a:cubicBezTo>
                  <a:cubicBezTo>
                    <a:pt x="205" y="1021"/>
                    <a:pt x="174" y="1003"/>
                    <a:pt x="165" y="1016"/>
                  </a:cubicBezTo>
                  <a:cubicBezTo>
                    <a:pt x="156" y="1030"/>
                    <a:pt x="156" y="1066"/>
                    <a:pt x="111" y="1025"/>
                  </a:cubicBezTo>
                  <a:cubicBezTo>
                    <a:pt x="66" y="985"/>
                    <a:pt x="53" y="1021"/>
                    <a:pt x="53" y="1048"/>
                  </a:cubicBezTo>
                  <a:cubicBezTo>
                    <a:pt x="53" y="1069"/>
                    <a:pt x="30" y="1079"/>
                    <a:pt x="0" y="1080"/>
                  </a:cubicBezTo>
                  <a:cubicBezTo>
                    <a:pt x="6" y="1093"/>
                    <a:pt x="9" y="1103"/>
                    <a:pt x="9" y="1103"/>
                  </a:cubicBezTo>
                  <a:cubicBezTo>
                    <a:pt x="27" y="1130"/>
                    <a:pt x="27" y="1130"/>
                    <a:pt x="27" y="1130"/>
                  </a:cubicBezTo>
                  <a:cubicBezTo>
                    <a:pt x="27" y="1130"/>
                    <a:pt x="24" y="1174"/>
                    <a:pt x="42" y="1192"/>
                  </a:cubicBezTo>
                  <a:cubicBezTo>
                    <a:pt x="59" y="1210"/>
                    <a:pt x="92" y="1242"/>
                    <a:pt x="95" y="1257"/>
                  </a:cubicBezTo>
                  <a:cubicBezTo>
                    <a:pt x="98" y="1272"/>
                    <a:pt x="95" y="1337"/>
                    <a:pt x="95" y="1337"/>
                  </a:cubicBezTo>
                  <a:cubicBezTo>
                    <a:pt x="95" y="1337"/>
                    <a:pt x="107" y="1387"/>
                    <a:pt x="124" y="1363"/>
                  </a:cubicBezTo>
                  <a:cubicBezTo>
                    <a:pt x="142" y="1340"/>
                    <a:pt x="169" y="1384"/>
                    <a:pt x="180" y="1355"/>
                  </a:cubicBezTo>
                  <a:cubicBezTo>
                    <a:pt x="192" y="1325"/>
                    <a:pt x="231" y="1360"/>
                    <a:pt x="248" y="1360"/>
                  </a:cubicBezTo>
                  <a:cubicBezTo>
                    <a:pt x="266" y="1360"/>
                    <a:pt x="307" y="1307"/>
                    <a:pt x="319" y="1310"/>
                  </a:cubicBezTo>
                  <a:cubicBezTo>
                    <a:pt x="331" y="1313"/>
                    <a:pt x="358" y="1363"/>
                    <a:pt x="358" y="1384"/>
                  </a:cubicBezTo>
                  <a:cubicBezTo>
                    <a:pt x="358" y="1405"/>
                    <a:pt x="411" y="1425"/>
                    <a:pt x="393" y="1431"/>
                  </a:cubicBezTo>
                  <a:cubicBezTo>
                    <a:pt x="375" y="1437"/>
                    <a:pt x="372" y="1467"/>
                    <a:pt x="393" y="1467"/>
                  </a:cubicBezTo>
                  <a:cubicBezTo>
                    <a:pt x="414" y="1467"/>
                    <a:pt x="405" y="1505"/>
                    <a:pt x="417" y="1523"/>
                  </a:cubicBezTo>
                  <a:cubicBezTo>
                    <a:pt x="428" y="1540"/>
                    <a:pt x="452" y="1555"/>
                    <a:pt x="464" y="1529"/>
                  </a:cubicBezTo>
                  <a:cubicBezTo>
                    <a:pt x="476" y="1502"/>
                    <a:pt x="502" y="1526"/>
                    <a:pt x="514" y="1543"/>
                  </a:cubicBezTo>
                  <a:cubicBezTo>
                    <a:pt x="526" y="1561"/>
                    <a:pt x="564" y="1540"/>
                    <a:pt x="570" y="1517"/>
                  </a:cubicBezTo>
                  <a:cubicBezTo>
                    <a:pt x="576" y="1493"/>
                    <a:pt x="623" y="1484"/>
                    <a:pt x="620" y="1511"/>
                  </a:cubicBezTo>
                  <a:cubicBezTo>
                    <a:pt x="617" y="1538"/>
                    <a:pt x="626" y="1543"/>
                    <a:pt x="656" y="1523"/>
                  </a:cubicBezTo>
                  <a:cubicBezTo>
                    <a:pt x="665" y="1516"/>
                    <a:pt x="674" y="1516"/>
                    <a:pt x="684" y="1517"/>
                  </a:cubicBezTo>
                  <a:cubicBezTo>
                    <a:pt x="694" y="1483"/>
                    <a:pt x="706" y="1451"/>
                    <a:pt x="712" y="1440"/>
                  </a:cubicBezTo>
                  <a:cubicBezTo>
                    <a:pt x="721" y="1422"/>
                    <a:pt x="691" y="1381"/>
                    <a:pt x="706" y="1375"/>
                  </a:cubicBezTo>
                  <a:cubicBezTo>
                    <a:pt x="721" y="1369"/>
                    <a:pt x="771" y="1381"/>
                    <a:pt x="785" y="1340"/>
                  </a:cubicBezTo>
                  <a:cubicBezTo>
                    <a:pt x="800" y="1298"/>
                    <a:pt x="818" y="1278"/>
                    <a:pt x="818" y="1278"/>
                  </a:cubicBezTo>
                  <a:cubicBezTo>
                    <a:pt x="818" y="1278"/>
                    <a:pt x="824" y="1189"/>
                    <a:pt x="850" y="1204"/>
                  </a:cubicBezTo>
                  <a:cubicBezTo>
                    <a:pt x="877" y="1219"/>
                    <a:pt x="909" y="1242"/>
                    <a:pt x="912" y="1207"/>
                  </a:cubicBezTo>
                  <a:cubicBezTo>
                    <a:pt x="915" y="1171"/>
                    <a:pt x="948" y="1192"/>
                    <a:pt x="957" y="1160"/>
                  </a:cubicBezTo>
                  <a:cubicBezTo>
                    <a:pt x="966" y="1127"/>
                    <a:pt x="983" y="1130"/>
                    <a:pt x="1004" y="1136"/>
                  </a:cubicBezTo>
                  <a:cubicBezTo>
                    <a:pt x="1025" y="1142"/>
                    <a:pt x="1042" y="1133"/>
                    <a:pt x="1042" y="1115"/>
                  </a:cubicBezTo>
                  <a:cubicBezTo>
                    <a:pt x="1042" y="1098"/>
                    <a:pt x="1089" y="1107"/>
                    <a:pt x="1128" y="1080"/>
                  </a:cubicBezTo>
                  <a:cubicBezTo>
                    <a:pt x="1166" y="1053"/>
                    <a:pt x="1187" y="1033"/>
                    <a:pt x="1202" y="1048"/>
                  </a:cubicBezTo>
                  <a:cubicBezTo>
                    <a:pt x="1216" y="1062"/>
                    <a:pt x="1314" y="1059"/>
                    <a:pt x="1329" y="1053"/>
                  </a:cubicBezTo>
                  <a:cubicBezTo>
                    <a:pt x="1343" y="1048"/>
                    <a:pt x="1373" y="1021"/>
                    <a:pt x="1408" y="1027"/>
                  </a:cubicBezTo>
                  <a:cubicBezTo>
                    <a:pt x="1444" y="1033"/>
                    <a:pt x="1529" y="1012"/>
                    <a:pt x="1565" y="1012"/>
                  </a:cubicBezTo>
                  <a:cubicBezTo>
                    <a:pt x="1600" y="1012"/>
                    <a:pt x="1615" y="980"/>
                    <a:pt x="1627" y="968"/>
                  </a:cubicBezTo>
                  <a:cubicBezTo>
                    <a:pt x="1638" y="956"/>
                    <a:pt x="1647" y="903"/>
                    <a:pt x="1659" y="894"/>
                  </a:cubicBezTo>
                  <a:cubicBezTo>
                    <a:pt x="1669" y="887"/>
                    <a:pt x="1667" y="702"/>
                    <a:pt x="1666" y="629"/>
                  </a:cubicBezTo>
                  <a:cubicBezTo>
                    <a:pt x="1630" y="636"/>
                    <a:pt x="1581" y="647"/>
                    <a:pt x="1581" y="6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5" name="Freeform 35"/>
            <p:cNvSpPr>
              <a:spLocks/>
            </p:cNvSpPr>
            <p:nvPr/>
          </p:nvSpPr>
          <p:spPr bwMode="auto">
            <a:xfrm>
              <a:off x="11382793" y="8047628"/>
              <a:ext cx="415493" cy="296541"/>
            </a:xfrm>
            <a:custGeom>
              <a:avLst/>
              <a:gdLst>
                <a:gd name="T0" fmla="*/ 816 w 822"/>
                <a:gd name="T1" fmla="*/ 329 h 587"/>
                <a:gd name="T2" fmla="*/ 775 w 822"/>
                <a:gd name="T3" fmla="*/ 311 h 587"/>
                <a:gd name="T4" fmla="*/ 769 w 822"/>
                <a:gd name="T5" fmla="*/ 256 h 587"/>
                <a:gd name="T6" fmla="*/ 718 w 822"/>
                <a:gd name="T7" fmla="*/ 263 h 587"/>
                <a:gd name="T8" fmla="*/ 678 w 822"/>
                <a:gd name="T9" fmla="*/ 227 h 587"/>
                <a:gd name="T10" fmla="*/ 660 w 822"/>
                <a:gd name="T11" fmla="*/ 189 h 587"/>
                <a:gd name="T12" fmla="*/ 614 w 822"/>
                <a:gd name="T13" fmla="*/ 136 h 587"/>
                <a:gd name="T14" fmla="*/ 580 w 822"/>
                <a:gd name="T15" fmla="*/ 79 h 587"/>
                <a:gd name="T16" fmla="*/ 580 w 822"/>
                <a:gd name="T17" fmla="*/ 25 h 587"/>
                <a:gd name="T18" fmla="*/ 518 w 822"/>
                <a:gd name="T19" fmla="*/ 15 h 587"/>
                <a:gd name="T20" fmla="*/ 444 w 822"/>
                <a:gd name="T21" fmla="*/ 47 h 587"/>
                <a:gd name="T22" fmla="*/ 358 w 822"/>
                <a:gd name="T23" fmla="*/ 82 h 587"/>
                <a:gd name="T24" fmla="*/ 320 w 822"/>
                <a:gd name="T25" fmla="*/ 103 h 587"/>
                <a:gd name="T26" fmla="*/ 273 w 822"/>
                <a:gd name="T27" fmla="*/ 127 h 587"/>
                <a:gd name="T28" fmla="*/ 228 w 822"/>
                <a:gd name="T29" fmla="*/ 174 h 587"/>
                <a:gd name="T30" fmla="*/ 166 w 822"/>
                <a:gd name="T31" fmla="*/ 171 h 587"/>
                <a:gd name="T32" fmla="*/ 134 w 822"/>
                <a:gd name="T33" fmla="*/ 245 h 587"/>
                <a:gd name="T34" fmla="*/ 101 w 822"/>
                <a:gd name="T35" fmla="*/ 307 h 587"/>
                <a:gd name="T36" fmla="*/ 22 w 822"/>
                <a:gd name="T37" fmla="*/ 342 h 587"/>
                <a:gd name="T38" fmla="*/ 28 w 822"/>
                <a:gd name="T39" fmla="*/ 407 h 587"/>
                <a:gd name="T40" fmla="*/ 0 w 822"/>
                <a:gd name="T41" fmla="*/ 484 h 587"/>
                <a:gd name="T42" fmla="*/ 48 w 822"/>
                <a:gd name="T43" fmla="*/ 516 h 587"/>
                <a:gd name="T44" fmla="*/ 137 w 822"/>
                <a:gd name="T45" fmla="*/ 558 h 587"/>
                <a:gd name="T46" fmla="*/ 255 w 822"/>
                <a:gd name="T47" fmla="*/ 543 h 587"/>
                <a:gd name="T48" fmla="*/ 287 w 822"/>
                <a:gd name="T49" fmla="*/ 534 h 587"/>
                <a:gd name="T50" fmla="*/ 270 w 822"/>
                <a:gd name="T51" fmla="*/ 434 h 587"/>
                <a:gd name="T52" fmla="*/ 521 w 822"/>
                <a:gd name="T53" fmla="*/ 440 h 587"/>
                <a:gd name="T54" fmla="*/ 559 w 822"/>
                <a:gd name="T55" fmla="*/ 413 h 587"/>
                <a:gd name="T56" fmla="*/ 651 w 822"/>
                <a:gd name="T57" fmla="*/ 425 h 587"/>
                <a:gd name="T58" fmla="*/ 707 w 822"/>
                <a:gd name="T59" fmla="*/ 386 h 587"/>
                <a:gd name="T60" fmla="*/ 789 w 822"/>
                <a:gd name="T61" fmla="*/ 369 h 587"/>
                <a:gd name="T62" fmla="*/ 816 w 822"/>
                <a:gd name="T63" fmla="*/ 330 h 587"/>
                <a:gd name="T64" fmla="*/ 816 w 822"/>
                <a:gd name="T65" fmla="*/ 32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2" h="587">
                  <a:moveTo>
                    <a:pt x="816" y="329"/>
                  </a:moveTo>
                  <a:cubicBezTo>
                    <a:pt x="801" y="315"/>
                    <a:pt x="780" y="311"/>
                    <a:pt x="775" y="311"/>
                  </a:cubicBezTo>
                  <a:cubicBezTo>
                    <a:pt x="766" y="311"/>
                    <a:pt x="773" y="263"/>
                    <a:pt x="769" y="256"/>
                  </a:cubicBezTo>
                  <a:cubicBezTo>
                    <a:pt x="764" y="249"/>
                    <a:pt x="735" y="269"/>
                    <a:pt x="718" y="263"/>
                  </a:cubicBezTo>
                  <a:cubicBezTo>
                    <a:pt x="700" y="256"/>
                    <a:pt x="693" y="227"/>
                    <a:pt x="678" y="227"/>
                  </a:cubicBezTo>
                  <a:cubicBezTo>
                    <a:pt x="662" y="227"/>
                    <a:pt x="660" y="209"/>
                    <a:pt x="660" y="189"/>
                  </a:cubicBezTo>
                  <a:cubicBezTo>
                    <a:pt x="660" y="169"/>
                    <a:pt x="631" y="150"/>
                    <a:pt x="614" y="136"/>
                  </a:cubicBezTo>
                  <a:cubicBezTo>
                    <a:pt x="596" y="123"/>
                    <a:pt x="591" y="85"/>
                    <a:pt x="580" y="79"/>
                  </a:cubicBezTo>
                  <a:cubicBezTo>
                    <a:pt x="574" y="75"/>
                    <a:pt x="576" y="48"/>
                    <a:pt x="580" y="25"/>
                  </a:cubicBezTo>
                  <a:cubicBezTo>
                    <a:pt x="552" y="25"/>
                    <a:pt x="525" y="22"/>
                    <a:pt x="518" y="15"/>
                  </a:cubicBezTo>
                  <a:cubicBezTo>
                    <a:pt x="503" y="0"/>
                    <a:pt x="482" y="20"/>
                    <a:pt x="444" y="47"/>
                  </a:cubicBezTo>
                  <a:cubicBezTo>
                    <a:pt x="405" y="74"/>
                    <a:pt x="358" y="65"/>
                    <a:pt x="358" y="82"/>
                  </a:cubicBezTo>
                  <a:cubicBezTo>
                    <a:pt x="358" y="100"/>
                    <a:pt x="341" y="109"/>
                    <a:pt x="320" y="103"/>
                  </a:cubicBezTo>
                  <a:cubicBezTo>
                    <a:pt x="299" y="97"/>
                    <a:pt x="282" y="94"/>
                    <a:pt x="273" y="127"/>
                  </a:cubicBezTo>
                  <a:cubicBezTo>
                    <a:pt x="264" y="159"/>
                    <a:pt x="231" y="138"/>
                    <a:pt x="228" y="174"/>
                  </a:cubicBezTo>
                  <a:cubicBezTo>
                    <a:pt x="225" y="209"/>
                    <a:pt x="193" y="186"/>
                    <a:pt x="166" y="171"/>
                  </a:cubicBezTo>
                  <a:cubicBezTo>
                    <a:pt x="140" y="156"/>
                    <a:pt x="134" y="245"/>
                    <a:pt x="134" y="245"/>
                  </a:cubicBezTo>
                  <a:cubicBezTo>
                    <a:pt x="134" y="245"/>
                    <a:pt x="116" y="265"/>
                    <a:pt x="101" y="307"/>
                  </a:cubicBezTo>
                  <a:cubicBezTo>
                    <a:pt x="87" y="348"/>
                    <a:pt x="37" y="336"/>
                    <a:pt x="22" y="342"/>
                  </a:cubicBezTo>
                  <a:cubicBezTo>
                    <a:pt x="7" y="348"/>
                    <a:pt x="37" y="389"/>
                    <a:pt x="28" y="407"/>
                  </a:cubicBezTo>
                  <a:cubicBezTo>
                    <a:pt x="22" y="418"/>
                    <a:pt x="10" y="450"/>
                    <a:pt x="0" y="484"/>
                  </a:cubicBezTo>
                  <a:cubicBezTo>
                    <a:pt x="22" y="488"/>
                    <a:pt x="42" y="506"/>
                    <a:pt x="48" y="516"/>
                  </a:cubicBezTo>
                  <a:cubicBezTo>
                    <a:pt x="57" y="531"/>
                    <a:pt x="110" y="587"/>
                    <a:pt x="137" y="558"/>
                  </a:cubicBezTo>
                  <a:cubicBezTo>
                    <a:pt x="164" y="528"/>
                    <a:pt x="237" y="525"/>
                    <a:pt x="255" y="543"/>
                  </a:cubicBezTo>
                  <a:cubicBezTo>
                    <a:pt x="273" y="561"/>
                    <a:pt x="285" y="552"/>
                    <a:pt x="287" y="534"/>
                  </a:cubicBezTo>
                  <a:cubicBezTo>
                    <a:pt x="290" y="516"/>
                    <a:pt x="258" y="451"/>
                    <a:pt x="270" y="434"/>
                  </a:cubicBezTo>
                  <a:cubicBezTo>
                    <a:pt x="282" y="416"/>
                    <a:pt x="512" y="425"/>
                    <a:pt x="521" y="440"/>
                  </a:cubicBezTo>
                  <a:cubicBezTo>
                    <a:pt x="529" y="454"/>
                    <a:pt x="529" y="410"/>
                    <a:pt x="559" y="413"/>
                  </a:cubicBezTo>
                  <a:cubicBezTo>
                    <a:pt x="588" y="416"/>
                    <a:pt x="633" y="431"/>
                    <a:pt x="651" y="425"/>
                  </a:cubicBezTo>
                  <a:cubicBezTo>
                    <a:pt x="668" y="419"/>
                    <a:pt x="689" y="386"/>
                    <a:pt x="707" y="386"/>
                  </a:cubicBezTo>
                  <a:cubicBezTo>
                    <a:pt x="724" y="386"/>
                    <a:pt x="777" y="384"/>
                    <a:pt x="789" y="369"/>
                  </a:cubicBezTo>
                  <a:cubicBezTo>
                    <a:pt x="801" y="354"/>
                    <a:pt x="822" y="354"/>
                    <a:pt x="816" y="330"/>
                  </a:cubicBezTo>
                  <a:cubicBezTo>
                    <a:pt x="816" y="330"/>
                    <a:pt x="816" y="330"/>
                    <a:pt x="816" y="32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6" name="Freeform 36"/>
            <p:cNvSpPr>
              <a:spLocks/>
            </p:cNvSpPr>
            <p:nvPr/>
          </p:nvSpPr>
          <p:spPr bwMode="auto">
            <a:xfrm>
              <a:off x="11672633" y="7608679"/>
              <a:ext cx="784076" cy="611512"/>
            </a:xfrm>
            <a:custGeom>
              <a:avLst/>
              <a:gdLst>
                <a:gd name="T0" fmla="*/ 1481 w 1552"/>
                <a:gd name="T1" fmla="*/ 176 h 1212"/>
                <a:gd name="T2" fmla="*/ 1476 w 1552"/>
                <a:gd name="T3" fmla="*/ 48 h 1212"/>
                <a:gd name="T4" fmla="*/ 1396 w 1552"/>
                <a:gd name="T5" fmla="*/ 91 h 1212"/>
                <a:gd name="T6" fmla="*/ 1333 w 1552"/>
                <a:gd name="T7" fmla="*/ 28 h 1212"/>
                <a:gd name="T8" fmla="*/ 1186 w 1552"/>
                <a:gd name="T9" fmla="*/ 0 h 1212"/>
                <a:gd name="T10" fmla="*/ 758 w 1552"/>
                <a:gd name="T11" fmla="*/ 266 h 1212"/>
                <a:gd name="T12" fmla="*/ 575 w 1552"/>
                <a:gd name="T13" fmla="*/ 414 h 1212"/>
                <a:gd name="T14" fmla="*/ 421 w 1552"/>
                <a:gd name="T15" fmla="*/ 463 h 1212"/>
                <a:gd name="T16" fmla="*/ 408 w 1552"/>
                <a:gd name="T17" fmla="*/ 466 h 1212"/>
                <a:gd name="T18" fmla="*/ 401 w 1552"/>
                <a:gd name="T19" fmla="*/ 731 h 1212"/>
                <a:gd name="T20" fmla="*/ 369 w 1552"/>
                <a:gd name="T21" fmla="*/ 805 h 1212"/>
                <a:gd name="T22" fmla="*/ 307 w 1552"/>
                <a:gd name="T23" fmla="*/ 849 h 1212"/>
                <a:gd name="T24" fmla="*/ 150 w 1552"/>
                <a:gd name="T25" fmla="*/ 864 h 1212"/>
                <a:gd name="T26" fmla="*/ 71 w 1552"/>
                <a:gd name="T27" fmla="*/ 890 h 1212"/>
                <a:gd name="T28" fmla="*/ 6 w 1552"/>
                <a:gd name="T29" fmla="*/ 895 h 1212"/>
                <a:gd name="T30" fmla="*/ 6 w 1552"/>
                <a:gd name="T31" fmla="*/ 949 h 1212"/>
                <a:gd name="T32" fmla="*/ 40 w 1552"/>
                <a:gd name="T33" fmla="*/ 1006 h 1212"/>
                <a:gd name="T34" fmla="*/ 86 w 1552"/>
                <a:gd name="T35" fmla="*/ 1059 h 1212"/>
                <a:gd name="T36" fmla="*/ 104 w 1552"/>
                <a:gd name="T37" fmla="*/ 1097 h 1212"/>
                <a:gd name="T38" fmla="*/ 144 w 1552"/>
                <a:gd name="T39" fmla="*/ 1133 h 1212"/>
                <a:gd name="T40" fmla="*/ 195 w 1552"/>
                <a:gd name="T41" fmla="*/ 1126 h 1212"/>
                <a:gd name="T42" fmla="*/ 201 w 1552"/>
                <a:gd name="T43" fmla="*/ 1181 h 1212"/>
                <a:gd name="T44" fmla="*/ 242 w 1552"/>
                <a:gd name="T45" fmla="*/ 1199 h 1212"/>
                <a:gd name="T46" fmla="*/ 277 w 1552"/>
                <a:gd name="T47" fmla="*/ 1153 h 1212"/>
                <a:gd name="T48" fmla="*/ 310 w 1552"/>
                <a:gd name="T49" fmla="*/ 1200 h 1212"/>
                <a:gd name="T50" fmla="*/ 351 w 1552"/>
                <a:gd name="T51" fmla="*/ 1183 h 1212"/>
                <a:gd name="T52" fmla="*/ 395 w 1552"/>
                <a:gd name="T53" fmla="*/ 1112 h 1212"/>
                <a:gd name="T54" fmla="*/ 419 w 1552"/>
                <a:gd name="T55" fmla="*/ 1032 h 1212"/>
                <a:gd name="T56" fmla="*/ 510 w 1552"/>
                <a:gd name="T57" fmla="*/ 1032 h 1212"/>
                <a:gd name="T58" fmla="*/ 569 w 1552"/>
                <a:gd name="T59" fmla="*/ 1011 h 1212"/>
                <a:gd name="T60" fmla="*/ 649 w 1552"/>
                <a:gd name="T61" fmla="*/ 1035 h 1212"/>
                <a:gd name="T62" fmla="*/ 705 w 1552"/>
                <a:gd name="T63" fmla="*/ 1088 h 1212"/>
                <a:gd name="T64" fmla="*/ 788 w 1552"/>
                <a:gd name="T65" fmla="*/ 1065 h 1212"/>
                <a:gd name="T66" fmla="*/ 865 w 1552"/>
                <a:gd name="T67" fmla="*/ 1106 h 1212"/>
                <a:gd name="T68" fmla="*/ 962 w 1552"/>
                <a:gd name="T69" fmla="*/ 1106 h 1212"/>
                <a:gd name="T70" fmla="*/ 1036 w 1552"/>
                <a:gd name="T71" fmla="*/ 1059 h 1212"/>
                <a:gd name="T72" fmla="*/ 1163 w 1552"/>
                <a:gd name="T73" fmla="*/ 1062 h 1212"/>
                <a:gd name="T74" fmla="*/ 1245 w 1552"/>
                <a:gd name="T75" fmla="*/ 1082 h 1212"/>
                <a:gd name="T76" fmla="*/ 1316 w 1552"/>
                <a:gd name="T77" fmla="*/ 1017 h 1212"/>
                <a:gd name="T78" fmla="*/ 1330 w 1552"/>
                <a:gd name="T79" fmla="*/ 1017 h 1212"/>
                <a:gd name="T80" fmla="*/ 1331 w 1552"/>
                <a:gd name="T81" fmla="*/ 985 h 1212"/>
                <a:gd name="T82" fmla="*/ 1352 w 1552"/>
                <a:gd name="T83" fmla="*/ 899 h 1212"/>
                <a:gd name="T84" fmla="*/ 1511 w 1552"/>
                <a:gd name="T85" fmla="*/ 699 h 1212"/>
                <a:gd name="T86" fmla="*/ 1523 w 1552"/>
                <a:gd name="T87" fmla="*/ 451 h 1212"/>
                <a:gd name="T88" fmla="*/ 1540 w 1552"/>
                <a:gd name="T89" fmla="*/ 344 h 1212"/>
                <a:gd name="T90" fmla="*/ 1523 w 1552"/>
                <a:gd name="T91" fmla="*/ 268 h 1212"/>
                <a:gd name="T92" fmla="*/ 1481 w 1552"/>
                <a:gd name="T93" fmla="*/ 17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52" h="1212">
                  <a:moveTo>
                    <a:pt x="1481" y="176"/>
                  </a:moveTo>
                  <a:cubicBezTo>
                    <a:pt x="1481" y="162"/>
                    <a:pt x="1478" y="96"/>
                    <a:pt x="1476" y="48"/>
                  </a:cubicBezTo>
                  <a:cubicBezTo>
                    <a:pt x="1396" y="91"/>
                    <a:pt x="1396" y="91"/>
                    <a:pt x="1396" y="91"/>
                  </a:cubicBezTo>
                  <a:cubicBezTo>
                    <a:pt x="1396" y="91"/>
                    <a:pt x="1375" y="56"/>
                    <a:pt x="1333" y="28"/>
                  </a:cubicBezTo>
                  <a:cubicBezTo>
                    <a:pt x="1291" y="0"/>
                    <a:pt x="1186" y="0"/>
                    <a:pt x="1186" y="0"/>
                  </a:cubicBezTo>
                  <a:cubicBezTo>
                    <a:pt x="758" y="266"/>
                    <a:pt x="758" y="266"/>
                    <a:pt x="758" y="266"/>
                  </a:cubicBezTo>
                  <a:cubicBezTo>
                    <a:pt x="575" y="414"/>
                    <a:pt x="575" y="414"/>
                    <a:pt x="575" y="414"/>
                  </a:cubicBezTo>
                  <a:cubicBezTo>
                    <a:pt x="575" y="414"/>
                    <a:pt x="456" y="456"/>
                    <a:pt x="421" y="463"/>
                  </a:cubicBezTo>
                  <a:cubicBezTo>
                    <a:pt x="417" y="464"/>
                    <a:pt x="412" y="464"/>
                    <a:pt x="408" y="466"/>
                  </a:cubicBezTo>
                  <a:cubicBezTo>
                    <a:pt x="409" y="539"/>
                    <a:pt x="411" y="724"/>
                    <a:pt x="401" y="731"/>
                  </a:cubicBezTo>
                  <a:cubicBezTo>
                    <a:pt x="389" y="740"/>
                    <a:pt x="380" y="793"/>
                    <a:pt x="369" y="805"/>
                  </a:cubicBezTo>
                  <a:cubicBezTo>
                    <a:pt x="357" y="817"/>
                    <a:pt x="342" y="849"/>
                    <a:pt x="307" y="849"/>
                  </a:cubicBezTo>
                  <a:cubicBezTo>
                    <a:pt x="271" y="849"/>
                    <a:pt x="186" y="870"/>
                    <a:pt x="150" y="864"/>
                  </a:cubicBezTo>
                  <a:cubicBezTo>
                    <a:pt x="115" y="858"/>
                    <a:pt x="85" y="885"/>
                    <a:pt x="71" y="890"/>
                  </a:cubicBezTo>
                  <a:cubicBezTo>
                    <a:pt x="63" y="893"/>
                    <a:pt x="34" y="896"/>
                    <a:pt x="6" y="895"/>
                  </a:cubicBezTo>
                  <a:cubicBezTo>
                    <a:pt x="2" y="918"/>
                    <a:pt x="0" y="945"/>
                    <a:pt x="6" y="949"/>
                  </a:cubicBezTo>
                  <a:cubicBezTo>
                    <a:pt x="17" y="955"/>
                    <a:pt x="22" y="993"/>
                    <a:pt x="40" y="1006"/>
                  </a:cubicBezTo>
                  <a:cubicBezTo>
                    <a:pt x="57" y="1020"/>
                    <a:pt x="86" y="1039"/>
                    <a:pt x="86" y="1059"/>
                  </a:cubicBezTo>
                  <a:cubicBezTo>
                    <a:pt x="86" y="1079"/>
                    <a:pt x="88" y="1097"/>
                    <a:pt x="104" y="1097"/>
                  </a:cubicBezTo>
                  <a:cubicBezTo>
                    <a:pt x="119" y="1097"/>
                    <a:pt x="126" y="1126"/>
                    <a:pt x="144" y="1133"/>
                  </a:cubicBezTo>
                  <a:cubicBezTo>
                    <a:pt x="161" y="1139"/>
                    <a:pt x="190" y="1119"/>
                    <a:pt x="195" y="1126"/>
                  </a:cubicBezTo>
                  <a:cubicBezTo>
                    <a:pt x="199" y="1133"/>
                    <a:pt x="192" y="1181"/>
                    <a:pt x="201" y="1181"/>
                  </a:cubicBezTo>
                  <a:cubicBezTo>
                    <a:pt x="206" y="1181"/>
                    <a:pt x="227" y="1185"/>
                    <a:pt x="242" y="1199"/>
                  </a:cubicBezTo>
                  <a:cubicBezTo>
                    <a:pt x="236" y="1176"/>
                    <a:pt x="248" y="1144"/>
                    <a:pt x="277" y="1153"/>
                  </a:cubicBezTo>
                  <a:cubicBezTo>
                    <a:pt x="307" y="1162"/>
                    <a:pt x="283" y="1189"/>
                    <a:pt x="310" y="1200"/>
                  </a:cubicBezTo>
                  <a:cubicBezTo>
                    <a:pt x="336" y="1212"/>
                    <a:pt x="351" y="1203"/>
                    <a:pt x="351" y="1183"/>
                  </a:cubicBezTo>
                  <a:cubicBezTo>
                    <a:pt x="351" y="1162"/>
                    <a:pt x="386" y="1121"/>
                    <a:pt x="395" y="1112"/>
                  </a:cubicBezTo>
                  <a:cubicBezTo>
                    <a:pt x="404" y="1103"/>
                    <a:pt x="401" y="1047"/>
                    <a:pt x="419" y="1032"/>
                  </a:cubicBezTo>
                  <a:cubicBezTo>
                    <a:pt x="437" y="1017"/>
                    <a:pt x="490" y="1029"/>
                    <a:pt x="510" y="1032"/>
                  </a:cubicBezTo>
                  <a:cubicBezTo>
                    <a:pt x="531" y="1035"/>
                    <a:pt x="546" y="991"/>
                    <a:pt x="569" y="1011"/>
                  </a:cubicBezTo>
                  <a:cubicBezTo>
                    <a:pt x="593" y="1032"/>
                    <a:pt x="631" y="1014"/>
                    <a:pt x="649" y="1035"/>
                  </a:cubicBezTo>
                  <a:cubicBezTo>
                    <a:pt x="667" y="1056"/>
                    <a:pt x="676" y="1106"/>
                    <a:pt x="705" y="1088"/>
                  </a:cubicBezTo>
                  <a:cubicBezTo>
                    <a:pt x="735" y="1070"/>
                    <a:pt x="770" y="1065"/>
                    <a:pt x="788" y="1065"/>
                  </a:cubicBezTo>
                  <a:cubicBezTo>
                    <a:pt x="805" y="1065"/>
                    <a:pt x="847" y="1100"/>
                    <a:pt x="865" y="1106"/>
                  </a:cubicBezTo>
                  <a:cubicBezTo>
                    <a:pt x="882" y="1112"/>
                    <a:pt x="941" y="1118"/>
                    <a:pt x="962" y="1106"/>
                  </a:cubicBezTo>
                  <a:cubicBezTo>
                    <a:pt x="983" y="1094"/>
                    <a:pt x="1009" y="1056"/>
                    <a:pt x="1036" y="1059"/>
                  </a:cubicBezTo>
                  <a:cubicBezTo>
                    <a:pt x="1062" y="1062"/>
                    <a:pt x="1145" y="1053"/>
                    <a:pt x="1163" y="1062"/>
                  </a:cubicBezTo>
                  <a:cubicBezTo>
                    <a:pt x="1180" y="1070"/>
                    <a:pt x="1219" y="1091"/>
                    <a:pt x="1245" y="1082"/>
                  </a:cubicBezTo>
                  <a:cubicBezTo>
                    <a:pt x="1272" y="1073"/>
                    <a:pt x="1295" y="1023"/>
                    <a:pt x="1316" y="1017"/>
                  </a:cubicBezTo>
                  <a:cubicBezTo>
                    <a:pt x="1323" y="1016"/>
                    <a:pt x="1327" y="1016"/>
                    <a:pt x="1330" y="1017"/>
                  </a:cubicBezTo>
                  <a:cubicBezTo>
                    <a:pt x="1331" y="1006"/>
                    <a:pt x="1331" y="995"/>
                    <a:pt x="1331" y="985"/>
                  </a:cubicBezTo>
                  <a:cubicBezTo>
                    <a:pt x="1331" y="932"/>
                    <a:pt x="1343" y="952"/>
                    <a:pt x="1352" y="899"/>
                  </a:cubicBezTo>
                  <a:cubicBezTo>
                    <a:pt x="1360" y="846"/>
                    <a:pt x="1499" y="708"/>
                    <a:pt x="1511" y="699"/>
                  </a:cubicBezTo>
                  <a:cubicBezTo>
                    <a:pt x="1523" y="690"/>
                    <a:pt x="1523" y="480"/>
                    <a:pt x="1523" y="451"/>
                  </a:cubicBezTo>
                  <a:cubicBezTo>
                    <a:pt x="1523" y="421"/>
                    <a:pt x="1529" y="386"/>
                    <a:pt x="1540" y="344"/>
                  </a:cubicBezTo>
                  <a:cubicBezTo>
                    <a:pt x="1552" y="303"/>
                    <a:pt x="1520" y="306"/>
                    <a:pt x="1523" y="268"/>
                  </a:cubicBezTo>
                  <a:cubicBezTo>
                    <a:pt x="1526" y="229"/>
                    <a:pt x="1481" y="200"/>
                    <a:pt x="1481" y="1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7" name="Freeform 37"/>
            <p:cNvSpPr>
              <a:spLocks/>
            </p:cNvSpPr>
            <p:nvPr/>
          </p:nvSpPr>
          <p:spPr bwMode="auto">
            <a:xfrm>
              <a:off x="12346134" y="7608679"/>
              <a:ext cx="505964" cy="839363"/>
            </a:xfrm>
            <a:custGeom>
              <a:avLst/>
              <a:gdLst>
                <a:gd name="T0" fmla="*/ 997 w 1003"/>
                <a:gd name="T1" fmla="*/ 409 h 1661"/>
                <a:gd name="T2" fmla="*/ 235 w 1003"/>
                <a:gd name="T3" fmla="*/ 0 h 1661"/>
                <a:gd name="T4" fmla="*/ 146 w 1003"/>
                <a:gd name="T5" fmla="*/ 48 h 1661"/>
                <a:gd name="T6" fmla="*/ 151 w 1003"/>
                <a:gd name="T7" fmla="*/ 176 h 1661"/>
                <a:gd name="T8" fmla="*/ 193 w 1003"/>
                <a:gd name="T9" fmla="*/ 268 h 1661"/>
                <a:gd name="T10" fmla="*/ 210 w 1003"/>
                <a:gd name="T11" fmla="*/ 344 h 1661"/>
                <a:gd name="T12" fmla="*/ 193 w 1003"/>
                <a:gd name="T13" fmla="*/ 451 h 1661"/>
                <a:gd name="T14" fmla="*/ 181 w 1003"/>
                <a:gd name="T15" fmla="*/ 699 h 1661"/>
                <a:gd name="T16" fmla="*/ 22 w 1003"/>
                <a:gd name="T17" fmla="*/ 899 h 1661"/>
                <a:gd name="T18" fmla="*/ 1 w 1003"/>
                <a:gd name="T19" fmla="*/ 985 h 1661"/>
                <a:gd name="T20" fmla="*/ 0 w 1003"/>
                <a:gd name="T21" fmla="*/ 1017 h 1661"/>
                <a:gd name="T22" fmla="*/ 21 w 1003"/>
                <a:gd name="T23" fmla="*/ 1038 h 1661"/>
                <a:gd name="T24" fmla="*/ 66 w 1003"/>
                <a:gd name="T25" fmla="*/ 1079 h 1661"/>
                <a:gd name="T26" fmla="*/ 128 w 1003"/>
                <a:gd name="T27" fmla="*/ 1174 h 1661"/>
                <a:gd name="T28" fmla="*/ 140 w 1003"/>
                <a:gd name="T29" fmla="*/ 1262 h 1661"/>
                <a:gd name="T30" fmla="*/ 181 w 1003"/>
                <a:gd name="T31" fmla="*/ 1386 h 1661"/>
                <a:gd name="T32" fmla="*/ 140 w 1003"/>
                <a:gd name="T33" fmla="*/ 1401 h 1661"/>
                <a:gd name="T34" fmla="*/ 54 w 1003"/>
                <a:gd name="T35" fmla="*/ 1413 h 1661"/>
                <a:gd name="T36" fmla="*/ 78 w 1003"/>
                <a:gd name="T37" fmla="*/ 1484 h 1661"/>
                <a:gd name="T38" fmla="*/ 160 w 1003"/>
                <a:gd name="T39" fmla="*/ 1569 h 1661"/>
                <a:gd name="T40" fmla="*/ 199 w 1003"/>
                <a:gd name="T41" fmla="*/ 1652 h 1661"/>
                <a:gd name="T42" fmla="*/ 255 w 1003"/>
                <a:gd name="T43" fmla="*/ 1628 h 1661"/>
                <a:gd name="T44" fmla="*/ 320 w 1003"/>
                <a:gd name="T45" fmla="*/ 1628 h 1661"/>
                <a:gd name="T46" fmla="*/ 429 w 1003"/>
                <a:gd name="T47" fmla="*/ 1596 h 1661"/>
                <a:gd name="T48" fmla="*/ 517 w 1003"/>
                <a:gd name="T49" fmla="*/ 1549 h 1661"/>
                <a:gd name="T50" fmla="*/ 523 w 1003"/>
                <a:gd name="T51" fmla="*/ 1496 h 1661"/>
                <a:gd name="T52" fmla="*/ 665 w 1003"/>
                <a:gd name="T53" fmla="*/ 1466 h 1661"/>
                <a:gd name="T54" fmla="*/ 762 w 1003"/>
                <a:gd name="T55" fmla="*/ 1366 h 1661"/>
                <a:gd name="T56" fmla="*/ 783 w 1003"/>
                <a:gd name="T57" fmla="*/ 1318 h 1661"/>
                <a:gd name="T58" fmla="*/ 866 w 1003"/>
                <a:gd name="T59" fmla="*/ 1286 h 1661"/>
                <a:gd name="T60" fmla="*/ 883 w 1003"/>
                <a:gd name="T61" fmla="*/ 1290 h 1661"/>
                <a:gd name="T62" fmla="*/ 880 w 1003"/>
                <a:gd name="T63" fmla="*/ 1286 h 1661"/>
                <a:gd name="T64" fmla="*/ 892 w 1003"/>
                <a:gd name="T65" fmla="*/ 1243 h 1661"/>
                <a:gd name="T66" fmla="*/ 843 w 1003"/>
                <a:gd name="T67" fmla="*/ 1181 h 1661"/>
                <a:gd name="T68" fmla="*/ 824 w 1003"/>
                <a:gd name="T69" fmla="*/ 1108 h 1661"/>
                <a:gd name="T70" fmla="*/ 812 w 1003"/>
                <a:gd name="T71" fmla="*/ 1052 h 1661"/>
                <a:gd name="T72" fmla="*/ 818 w 1003"/>
                <a:gd name="T73" fmla="*/ 978 h 1661"/>
                <a:gd name="T74" fmla="*/ 861 w 1003"/>
                <a:gd name="T75" fmla="*/ 904 h 1661"/>
                <a:gd name="T76" fmla="*/ 898 w 1003"/>
                <a:gd name="T77" fmla="*/ 843 h 1661"/>
                <a:gd name="T78" fmla="*/ 984 w 1003"/>
                <a:gd name="T79" fmla="*/ 787 h 1661"/>
                <a:gd name="T80" fmla="*/ 997 w 1003"/>
                <a:gd name="T81" fmla="*/ 683 h 1661"/>
                <a:gd name="T82" fmla="*/ 997 w 1003"/>
                <a:gd name="T83" fmla="*/ 409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03" h="1661">
                  <a:moveTo>
                    <a:pt x="997" y="409"/>
                  </a:moveTo>
                  <a:cubicBezTo>
                    <a:pt x="235" y="0"/>
                    <a:pt x="235" y="0"/>
                    <a:pt x="235" y="0"/>
                  </a:cubicBezTo>
                  <a:cubicBezTo>
                    <a:pt x="146" y="48"/>
                    <a:pt x="146" y="48"/>
                    <a:pt x="146" y="48"/>
                  </a:cubicBezTo>
                  <a:cubicBezTo>
                    <a:pt x="148" y="96"/>
                    <a:pt x="151" y="162"/>
                    <a:pt x="151" y="176"/>
                  </a:cubicBezTo>
                  <a:cubicBezTo>
                    <a:pt x="151" y="200"/>
                    <a:pt x="196" y="229"/>
                    <a:pt x="193" y="268"/>
                  </a:cubicBezTo>
                  <a:cubicBezTo>
                    <a:pt x="190" y="306"/>
                    <a:pt x="222" y="303"/>
                    <a:pt x="210" y="344"/>
                  </a:cubicBezTo>
                  <a:cubicBezTo>
                    <a:pt x="199" y="386"/>
                    <a:pt x="193" y="421"/>
                    <a:pt x="193" y="451"/>
                  </a:cubicBezTo>
                  <a:cubicBezTo>
                    <a:pt x="193" y="480"/>
                    <a:pt x="193" y="690"/>
                    <a:pt x="181" y="699"/>
                  </a:cubicBezTo>
                  <a:cubicBezTo>
                    <a:pt x="169" y="708"/>
                    <a:pt x="30" y="846"/>
                    <a:pt x="22" y="899"/>
                  </a:cubicBezTo>
                  <a:cubicBezTo>
                    <a:pt x="13" y="952"/>
                    <a:pt x="1" y="932"/>
                    <a:pt x="1" y="985"/>
                  </a:cubicBezTo>
                  <a:cubicBezTo>
                    <a:pt x="1" y="995"/>
                    <a:pt x="1" y="1006"/>
                    <a:pt x="0" y="1017"/>
                  </a:cubicBezTo>
                  <a:cubicBezTo>
                    <a:pt x="8" y="1020"/>
                    <a:pt x="11" y="1028"/>
                    <a:pt x="21" y="1038"/>
                  </a:cubicBezTo>
                  <a:cubicBezTo>
                    <a:pt x="36" y="1053"/>
                    <a:pt x="36" y="1079"/>
                    <a:pt x="66" y="1079"/>
                  </a:cubicBezTo>
                  <a:cubicBezTo>
                    <a:pt x="95" y="1079"/>
                    <a:pt x="131" y="1147"/>
                    <a:pt x="128" y="1174"/>
                  </a:cubicBezTo>
                  <a:cubicBezTo>
                    <a:pt x="125" y="1200"/>
                    <a:pt x="143" y="1215"/>
                    <a:pt x="140" y="1262"/>
                  </a:cubicBezTo>
                  <a:cubicBezTo>
                    <a:pt x="137" y="1310"/>
                    <a:pt x="166" y="1377"/>
                    <a:pt x="181" y="1386"/>
                  </a:cubicBezTo>
                  <a:cubicBezTo>
                    <a:pt x="196" y="1395"/>
                    <a:pt x="175" y="1404"/>
                    <a:pt x="140" y="1401"/>
                  </a:cubicBezTo>
                  <a:cubicBezTo>
                    <a:pt x="104" y="1398"/>
                    <a:pt x="54" y="1398"/>
                    <a:pt x="54" y="1413"/>
                  </a:cubicBezTo>
                  <a:cubicBezTo>
                    <a:pt x="54" y="1428"/>
                    <a:pt x="39" y="1448"/>
                    <a:pt x="78" y="1484"/>
                  </a:cubicBezTo>
                  <a:cubicBezTo>
                    <a:pt x="116" y="1519"/>
                    <a:pt x="148" y="1531"/>
                    <a:pt x="160" y="1569"/>
                  </a:cubicBezTo>
                  <a:cubicBezTo>
                    <a:pt x="172" y="1608"/>
                    <a:pt x="187" y="1643"/>
                    <a:pt x="199" y="1652"/>
                  </a:cubicBezTo>
                  <a:cubicBezTo>
                    <a:pt x="210" y="1661"/>
                    <a:pt x="234" y="1658"/>
                    <a:pt x="255" y="1628"/>
                  </a:cubicBezTo>
                  <a:cubicBezTo>
                    <a:pt x="275" y="1599"/>
                    <a:pt x="299" y="1655"/>
                    <a:pt x="320" y="1628"/>
                  </a:cubicBezTo>
                  <a:cubicBezTo>
                    <a:pt x="340" y="1602"/>
                    <a:pt x="411" y="1605"/>
                    <a:pt x="429" y="1596"/>
                  </a:cubicBezTo>
                  <a:cubicBezTo>
                    <a:pt x="447" y="1587"/>
                    <a:pt x="500" y="1563"/>
                    <a:pt x="517" y="1549"/>
                  </a:cubicBezTo>
                  <a:cubicBezTo>
                    <a:pt x="535" y="1534"/>
                    <a:pt x="497" y="1510"/>
                    <a:pt x="523" y="1496"/>
                  </a:cubicBezTo>
                  <a:cubicBezTo>
                    <a:pt x="550" y="1481"/>
                    <a:pt x="632" y="1507"/>
                    <a:pt x="665" y="1466"/>
                  </a:cubicBezTo>
                  <a:cubicBezTo>
                    <a:pt x="697" y="1425"/>
                    <a:pt x="748" y="1380"/>
                    <a:pt x="762" y="1366"/>
                  </a:cubicBezTo>
                  <a:cubicBezTo>
                    <a:pt x="777" y="1351"/>
                    <a:pt x="762" y="1339"/>
                    <a:pt x="783" y="1318"/>
                  </a:cubicBezTo>
                  <a:cubicBezTo>
                    <a:pt x="804" y="1298"/>
                    <a:pt x="845" y="1274"/>
                    <a:pt x="866" y="1286"/>
                  </a:cubicBezTo>
                  <a:cubicBezTo>
                    <a:pt x="870" y="1289"/>
                    <a:pt x="876" y="1290"/>
                    <a:pt x="883" y="1290"/>
                  </a:cubicBezTo>
                  <a:cubicBezTo>
                    <a:pt x="881" y="1288"/>
                    <a:pt x="880" y="1286"/>
                    <a:pt x="880" y="1286"/>
                  </a:cubicBezTo>
                  <a:cubicBezTo>
                    <a:pt x="892" y="1243"/>
                    <a:pt x="892" y="1243"/>
                    <a:pt x="892" y="1243"/>
                  </a:cubicBezTo>
                  <a:cubicBezTo>
                    <a:pt x="892" y="1243"/>
                    <a:pt x="843" y="1218"/>
                    <a:pt x="843" y="1181"/>
                  </a:cubicBezTo>
                  <a:cubicBezTo>
                    <a:pt x="843" y="1144"/>
                    <a:pt x="855" y="1108"/>
                    <a:pt x="824" y="1108"/>
                  </a:cubicBezTo>
                  <a:cubicBezTo>
                    <a:pt x="794" y="1108"/>
                    <a:pt x="787" y="1077"/>
                    <a:pt x="812" y="1052"/>
                  </a:cubicBezTo>
                  <a:cubicBezTo>
                    <a:pt x="837" y="1028"/>
                    <a:pt x="775" y="978"/>
                    <a:pt x="818" y="978"/>
                  </a:cubicBezTo>
                  <a:cubicBezTo>
                    <a:pt x="861" y="978"/>
                    <a:pt x="830" y="911"/>
                    <a:pt x="861" y="904"/>
                  </a:cubicBezTo>
                  <a:cubicBezTo>
                    <a:pt x="892" y="898"/>
                    <a:pt x="898" y="874"/>
                    <a:pt x="898" y="843"/>
                  </a:cubicBezTo>
                  <a:cubicBezTo>
                    <a:pt x="898" y="812"/>
                    <a:pt x="966" y="794"/>
                    <a:pt x="984" y="787"/>
                  </a:cubicBezTo>
                  <a:cubicBezTo>
                    <a:pt x="1003" y="781"/>
                    <a:pt x="997" y="683"/>
                    <a:pt x="997" y="683"/>
                  </a:cubicBezTo>
                  <a:lnTo>
                    <a:pt x="997" y="40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8" name="Freeform 38"/>
            <p:cNvSpPr>
              <a:spLocks/>
            </p:cNvSpPr>
            <p:nvPr/>
          </p:nvSpPr>
          <p:spPr bwMode="auto">
            <a:xfrm>
              <a:off x="12880580" y="7144599"/>
              <a:ext cx="551199" cy="549524"/>
            </a:xfrm>
            <a:custGeom>
              <a:avLst/>
              <a:gdLst>
                <a:gd name="T0" fmla="*/ 1021 w 1093"/>
                <a:gd name="T1" fmla="*/ 236 h 1088"/>
                <a:gd name="T2" fmla="*/ 949 w 1093"/>
                <a:gd name="T3" fmla="*/ 60 h 1088"/>
                <a:gd name="T4" fmla="*/ 938 w 1093"/>
                <a:gd name="T5" fmla="*/ 76 h 1088"/>
                <a:gd name="T6" fmla="*/ 832 w 1093"/>
                <a:gd name="T7" fmla="*/ 70 h 1088"/>
                <a:gd name="T8" fmla="*/ 706 w 1093"/>
                <a:gd name="T9" fmla="*/ 44 h 1088"/>
                <a:gd name="T10" fmla="*/ 498 w 1093"/>
                <a:gd name="T11" fmla="*/ 77 h 1088"/>
                <a:gd name="T12" fmla="*/ 386 w 1093"/>
                <a:gd name="T13" fmla="*/ 88 h 1088"/>
                <a:gd name="T14" fmla="*/ 203 w 1093"/>
                <a:gd name="T15" fmla="*/ 36 h 1088"/>
                <a:gd name="T16" fmla="*/ 52 w 1093"/>
                <a:gd name="T17" fmla="*/ 0 h 1088"/>
                <a:gd name="T18" fmla="*/ 43 w 1093"/>
                <a:gd name="T19" fmla="*/ 25 h 1088"/>
                <a:gd name="T20" fmla="*/ 31 w 1093"/>
                <a:gd name="T21" fmla="*/ 148 h 1088"/>
                <a:gd name="T22" fmla="*/ 31 w 1093"/>
                <a:gd name="T23" fmla="*/ 296 h 1088"/>
                <a:gd name="T24" fmla="*/ 31 w 1093"/>
                <a:gd name="T25" fmla="*/ 1065 h 1088"/>
                <a:gd name="T26" fmla="*/ 640 w 1093"/>
                <a:gd name="T27" fmla="*/ 1065 h 1088"/>
                <a:gd name="T28" fmla="*/ 675 w 1093"/>
                <a:gd name="T29" fmla="*/ 1041 h 1088"/>
                <a:gd name="T30" fmla="*/ 723 w 1093"/>
                <a:gd name="T31" fmla="*/ 1059 h 1088"/>
                <a:gd name="T32" fmla="*/ 852 w 1093"/>
                <a:gd name="T33" fmla="*/ 1059 h 1088"/>
                <a:gd name="T34" fmla="*/ 906 w 1093"/>
                <a:gd name="T35" fmla="*/ 1088 h 1088"/>
                <a:gd name="T36" fmla="*/ 965 w 1093"/>
                <a:gd name="T37" fmla="*/ 1041 h 1088"/>
                <a:gd name="T38" fmla="*/ 1030 w 1093"/>
                <a:gd name="T39" fmla="*/ 970 h 1088"/>
                <a:gd name="T40" fmla="*/ 1083 w 1093"/>
                <a:gd name="T41" fmla="*/ 935 h 1088"/>
                <a:gd name="T42" fmla="*/ 1086 w 1093"/>
                <a:gd name="T43" fmla="*/ 931 h 1088"/>
                <a:gd name="T44" fmla="*/ 1086 w 1093"/>
                <a:gd name="T45" fmla="*/ 891 h 1088"/>
                <a:gd name="T46" fmla="*/ 1040 w 1093"/>
                <a:gd name="T47" fmla="*/ 780 h 1088"/>
                <a:gd name="T48" fmla="*/ 934 w 1093"/>
                <a:gd name="T49" fmla="*/ 576 h 1088"/>
                <a:gd name="T50" fmla="*/ 886 w 1093"/>
                <a:gd name="T51" fmla="*/ 474 h 1088"/>
                <a:gd name="T52" fmla="*/ 819 w 1093"/>
                <a:gd name="T53" fmla="*/ 364 h 1088"/>
                <a:gd name="T54" fmla="*/ 773 w 1093"/>
                <a:gd name="T55" fmla="*/ 181 h 1088"/>
                <a:gd name="T56" fmla="*/ 839 w 1093"/>
                <a:gd name="T57" fmla="*/ 309 h 1088"/>
                <a:gd name="T58" fmla="*/ 940 w 1093"/>
                <a:gd name="T59" fmla="*/ 441 h 1088"/>
                <a:gd name="T60" fmla="*/ 1000 w 1093"/>
                <a:gd name="T61" fmla="*/ 299 h 1088"/>
                <a:gd name="T62" fmla="*/ 1002 w 1093"/>
                <a:gd name="T63" fmla="*/ 303 h 1088"/>
                <a:gd name="T64" fmla="*/ 1006 w 1093"/>
                <a:gd name="T65" fmla="*/ 276 h 1088"/>
                <a:gd name="T66" fmla="*/ 1021 w 1093"/>
                <a:gd name="T67" fmla="*/ 236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3" h="1088">
                  <a:moveTo>
                    <a:pt x="1021" y="236"/>
                  </a:moveTo>
                  <a:cubicBezTo>
                    <a:pt x="949" y="60"/>
                    <a:pt x="949" y="60"/>
                    <a:pt x="949" y="60"/>
                  </a:cubicBezTo>
                  <a:cubicBezTo>
                    <a:pt x="944" y="68"/>
                    <a:pt x="940" y="74"/>
                    <a:pt x="938" y="76"/>
                  </a:cubicBezTo>
                  <a:cubicBezTo>
                    <a:pt x="926" y="88"/>
                    <a:pt x="878" y="58"/>
                    <a:pt x="832" y="70"/>
                  </a:cubicBezTo>
                  <a:cubicBezTo>
                    <a:pt x="786" y="82"/>
                    <a:pt x="751" y="66"/>
                    <a:pt x="706" y="44"/>
                  </a:cubicBezTo>
                  <a:cubicBezTo>
                    <a:pt x="662" y="21"/>
                    <a:pt x="517" y="49"/>
                    <a:pt x="498" y="77"/>
                  </a:cubicBezTo>
                  <a:cubicBezTo>
                    <a:pt x="479" y="105"/>
                    <a:pt x="430" y="105"/>
                    <a:pt x="386" y="88"/>
                  </a:cubicBezTo>
                  <a:cubicBezTo>
                    <a:pt x="342" y="70"/>
                    <a:pt x="284" y="44"/>
                    <a:pt x="203" y="36"/>
                  </a:cubicBezTo>
                  <a:cubicBezTo>
                    <a:pt x="127" y="29"/>
                    <a:pt x="66" y="18"/>
                    <a:pt x="52" y="0"/>
                  </a:cubicBezTo>
                  <a:cubicBezTo>
                    <a:pt x="49" y="9"/>
                    <a:pt x="46" y="17"/>
                    <a:pt x="43" y="25"/>
                  </a:cubicBezTo>
                  <a:cubicBezTo>
                    <a:pt x="19" y="93"/>
                    <a:pt x="62" y="111"/>
                    <a:pt x="31" y="148"/>
                  </a:cubicBezTo>
                  <a:cubicBezTo>
                    <a:pt x="0" y="185"/>
                    <a:pt x="31" y="228"/>
                    <a:pt x="31" y="296"/>
                  </a:cubicBezTo>
                  <a:cubicBezTo>
                    <a:pt x="31" y="342"/>
                    <a:pt x="31" y="791"/>
                    <a:pt x="31" y="1065"/>
                  </a:cubicBezTo>
                  <a:cubicBezTo>
                    <a:pt x="640" y="1065"/>
                    <a:pt x="640" y="1065"/>
                    <a:pt x="640" y="1065"/>
                  </a:cubicBezTo>
                  <a:cubicBezTo>
                    <a:pt x="640" y="1065"/>
                    <a:pt x="658" y="1053"/>
                    <a:pt x="675" y="1041"/>
                  </a:cubicBezTo>
                  <a:cubicBezTo>
                    <a:pt x="693" y="1029"/>
                    <a:pt x="723" y="1059"/>
                    <a:pt x="723" y="1059"/>
                  </a:cubicBezTo>
                  <a:cubicBezTo>
                    <a:pt x="852" y="1059"/>
                    <a:pt x="852" y="1059"/>
                    <a:pt x="852" y="1059"/>
                  </a:cubicBezTo>
                  <a:cubicBezTo>
                    <a:pt x="852" y="1059"/>
                    <a:pt x="876" y="1088"/>
                    <a:pt x="906" y="1088"/>
                  </a:cubicBezTo>
                  <a:cubicBezTo>
                    <a:pt x="935" y="1088"/>
                    <a:pt x="917" y="1041"/>
                    <a:pt x="965" y="1041"/>
                  </a:cubicBezTo>
                  <a:cubicBezTo>
                    <a:pt x="1012" y="1041"/>
                    <a:pt x="1000" y="970"/>
                    <a:pt x="1030" y="970"/>
                  </a:cubicBezTo>
                  <a:cubicBezTo>
                    <a:pt x="1059" y="970"/>
                    <a:pt x="1053" y="976"/>
                    <a:pt x="1083" y="935"/>
                  </a:cubicBezTo>
                  <a:cubicBezTo>
                    <a:pt x="1084" y="934"/>
                    <a:pt x="1085" y="932"/>
                    <a:pt x="1086" y="931"/>
                  </a:cubicBezTo>
                  <a:cubicBezTo>
                    <a:pt x="1084" y="918"/>
                    <a:pt x="1083" y="904"/>
                    <a:pt x="1086" y="891"/>
                  </a:cubicBezTo>
                  <a:cubicBezTo>
                    <a:pt x="1093" y="843"/>
                    <a:pt x="1061" y="846"/>
                    <a:pt x="1040" y="780"/>
                  </a:cubicBezTo>
                  <a:cubicBezTo>
                    <a:pt x="1019" y="713"/>
                    <a:pt x="937" y="615"/>
                    <a:pt x="934" y="576"/>
                  </a:cubicBezTo>
                  <a:cubicBezTo>
                    <a:pt x="931" y="538"/>
                    <a:pt x="885" y="516"/>
                    <a:pt x="886" y="474"/>
                  </a:cubicBezTo>
                  <a:cubicBezTo>
                    <a:pt x="888" y="433"/>
                    <a:pt x="864" y="429"/>
                    <a:pt x="819" y="364"/>
                  </a:cubicBezTo>
                  <a:cubicBezTo>
                    <a:pt x="773" y="299"/>
                    <a:pt x="759" y="185"/>
                    <a:pt x="773" y="181"/>
                  </a:cubicBezTo>
                  <a:cubicBezTo>
                    <a:pt x="786" y="176"/>
                    <a:pt x="824" y="277"/>
                    <a:pt x="839" y="309"/>
                  </a:cubicBezTo>
                  <a:cubicBezTo>
                    <a:pt x="854" y="342"/>
                    <a:pt x="904" y="441"/>
                    <a:pt x="940" y="441"/>
                  </a:cubicBezTo>
                  <a:cubicBezTo>
                    <a:pt x="975" y="441"/>
                    <a:pt x="988" y="291"/>
                    <a:pt x="1000" y="299"/>
                  </a:cubicBezTo>
                  <a:cubicBezTo>
                    <a:pt x="1001" y="299"/>
                    <a:pt x="1002" y="301"/>
                    <a:pt x="1002" y="303"/>
                  </a:cubicBezTo>
                  <a:cubicBezTo>
                    <a:pt x="1006" y="276"/>
                    <a:pt x="1006" y="276"/>
                    <a:pt x="1006" y="276"/>
                  </a:cubicBezTo>
                  <a:lnTo>
                    <a:pt x="1021" y="236"/>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9" name="Freeform 39"/>
            <p:cNvSpPr>
              <a:spLocks/>
            </p:cNvSpPr>
            <p:nvPr/>
          </p:nvSpPr>
          <p:spPr bwMode="auto">
            <a:xfrm>
              <a:off x="12106556" y="8706050"/>
              <a:ext cx="286490" cy="316646"/>
            </a:xfrm>
            <a:custGeom>
              <a:avLst/>
              <a:gdLst>
                <a:gd name="T0" fmla="*/ 285 w 569"/>
                <a:gd name="T1" fmla="*/ 597 h 626"/>
                <a:gd name="T2" fmla="*/ 297 w 569"/>
                <a:gd name="T3" fmla="*/ 517 h 626"/>
                <a:gd name="T4" fmla="*/ 359 w 569"/>
                <a:gd name="T5" fmla="*/ 474 h 626"/>
                <a:gd name="T6" fmla="*/ 402 w 569"/>
                <a:gd name="T7" fmla="*/ 418 h 626"/>
                <a:gd name="T8" fmla="*/ 457 w 569"/>
                <a:gd name="T9" fmla="*/ 480 h 626"/>
                <a:gd name="T10" fmla="*/ 532 w 569"/>
                <a:gd name="T11" fmla="*/ 492 h 626"/>
                <a:gd name="T12" fmla="*/ 562 w 569"/>
                <a:gd name="T13" fmla="*/ 375 h 626"/>
                <a:gd name="T14" fmla="*/ 538 w 569"/>
                <a:gd name="T15" fmla="*/ 270 h 626"/>
                <a:gd name="T16" fmla="*/ 519 w 569"/>
                <a:gd name="T17" fmla="*/ 190 h 626"/>
                <a:gd name="T18" fmla="*/ 532 w 569"/>
                <a:gd name="T19" fmla="*/ 110 h 626"/>
                <a:gd name="T20" fmla="*/ 433 w 569"/>
                <a:gd name="T21" fmla="*/ 110 h 626"/>
                <a:gd name="T22" fmla="*/ 443 w 569"/>
                <a:gd name="T23" fmla="*/ 7 h 626"/>
                <a:gd name="T24" fmla="*/ 295 w 569"/>
                <a:gd name="T25" fmla="*/ 0 h 626"/>
                <a:gd name="T26" fmla="*/ 276 w 569"/>
                <a:gd name="T27" fmla="*/ 6 h 626"/>
                <a:gd name="T28" fmla="*/ 272 w 569"/>
                <a:gd name="T29" fmla="*/ 134 h 626"/>
                <a:gd name="T30" fmla="*/ 137 w 569"/>
                <a:gd name="T31" fmla="*/ 141 h 626"/>
                <a:gd name="T32" fmla="*/ 90 w 569"/>
                <a:gd name="T33" fmla="*/ 147 h 626"/>
                <a:gd name="T34" fmla="*/ 73 w 569"/>
                <a:gd name="T35" fmla="*/ 168 h 626"/>
                <a:gd name="T36" fmla="*/ 112 w 569"/>
                <a:gd name="T37" fmla="*/ 218 h 626"/>
                <a:gd name="T38" fmla="*/ 57 w 569"/>
                <a:gd name="T39" fmla="*/ 259 h 626"/>
                <a:gd name="T40" fmla="*/ 17 w 569"/>
                <a:gd name="T41" fmla="*/ 323 h 626"/>
                <a:gd name="T42" fmla="*/ 66 w 569"/>
                <a:gd name="T43" fmla="*/ 411 h 626"/>
                <a:gd name="T44" fmla="*/ 138 w 569"/>
                <a:gd name="T45" fmla="*/ 503 h 626"/>
                <a:gd name="T46" fmla="*/ 237 w 569"/>
                <a:gd name="T47" fmla="*/ 626 h 626"/>
                <a:gd name="T48" fmla="*/ 285 w 569"/>
                <a:gd name="T49" fmla="*/ 597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9" h="626">
                  <a:moveTo>
                    <a:pt x="285" y="597"/>
                  </a:moveTo>
                  <a:cubicBezTo>
                    <a:pt x="334" y="597"/>
                    <a:pt x="316" y="566"/>
                    <a:pt x="297" y="517"/>
                  </a:cubicBezTo>
                  <a:cubicBezTo>
                    <a:pt x="279" y="468"/>
                    <a:pt x="328" y="474"/>
                    <a:pt x="359" y="474"/>
                  </a:cubicBezTo>
                  <a:cubicBezTo>
                    <a:pt x="390" y="474"/>
                    <a:pt x="377" y="418"/>
                    <a:pt x="402" y="418"/>
                  </a:cubicBezTo>
                  <a:cubicBezTo>
                    <a:pt x="427" y="418"/>
                    <a:pt x="433" y="486"/>
                    <a:pt x="457" y="480"/>
                  </a:cubicBezTo>
                  <a:cubicBezTo>
                    <a:pt x="482" y="474"/>
                    <a:pt x="501" y="498"/>
                    <a:pt x="532" y="492"/>
                  </a:cubicBezTo>
                  <a:cubicBezTo>
                    <a:pt x="562" y="486"/>
                    <a:pt x="562" y="424"/>
                    <a:pt x="562" y="375"/>
                  </a:cubicBezTo>
                  <a:cubicBezTo>
                    <a:pt x="562" y="326"/>
                    <a:pt x="569" y="289"/>
                    <a:pt x="538" y="270"/>
                  </a:cubicBezTo>
                  <a:cubicBezTo>
                    <a:pt x="507" y="252"/>
                    <a:pt x="482" y="208"/>
                    <a:pt x="519" y="190"/>
                  </a:cubicBezTo>
                  <a:cubicBezTo>
                    <a:pt x="556" y="171"/>
                    <a:pt x="562" y="134"/>
                    <a:pt x="532" y="110"/>
                  </a:cubicBezTo>
                  <a:cubicBezTo>
                    <a:pt x="501" y="85"/>
                    <a:pt x="433" y="134"/>
                    <a:pt x="433" y="110"/>
                  </a:cubicBezTo>
                  <a:cubicBezTo>
                    <a:pt x="433" y="96"/>
                    <a:pt x="438" y="48"/>
                    <a:pt x="443" y="7"/>
                  </a:cubicBezTo>
                  <a:cubicBezTo>
                    <a:pt x="372" y="4"/>
                    <a:pt x="295" y="0"/>
                    <a:pt x="295" y="0"/>
                  </a:cubicBezTo>
                  <a:cubicBezTo>
                    <a:pt x="276" y="6"/>
                    <a:pt x="276" y="6"/>
                    <a:pt x="276" y="6"/>
                  </a:cubicBezTo>
                  <a:cubicBezTo>
                    <a:pt x="281" y="78"/>
                    <a:pt x="272" y="134"/>
                    <a:pt x="272" y="134"/>
                  </a:cubicBezTo>
                  <a:cubicBezTo>
                    <a:pt x="272" y="134"/>
                    <a:pt x="161" y="141"/>
                    <a:pt x="137" y="141"/>
                  </a:cubicBezTo>
                  <a:cubicBezTo>
                    <a:pt x="131" y="141"/>
                    <a:pt x="114" y="143"/>
                    <a:pt x="90" y="147"/>
                  </a:cubicBezTo>
                  <a:cubicBezTo>
                    <a:pt x="85" y="155"/>
                    <a:pt x="79" y="162"/>
                    <a:pt x="73" y="168"/>
                  </a:cubicBezTo>
                  <a:cubicBezTo>
                    <a:pt x="60" y="181"/>
                    <a:pt x="104" y="199"/>
                    <a:pt x="112" y="218"/>
                  </a:cubicBezTo>
                  <a:cubicBezTo>
                    <a:pt x="119" y="237"/>
                    <a:pt x="56" y="231"/>
                    <a:pt x="57" y="259"/>
                  </a:cubicBezTo>
                  <a:cubicBezTo>
                    <a:pt x="59" y="287"/>
                    <a:pt x="35" y="309"/>
                    <a:pt x="17" y="323"/>
                  </a:cubicBezTo>
                  <a:cubicBezTo>
                    <a:pt x="0" y="336"/>
                    <a:pt x="65" y="392"/>
                    <a:pt x="66" y="411"/>
                  </a:cubicBezTo>
                  <a:cubicBezTo>
                    <a:pt x="68" y="430"/>
                    <a:pt x="82" y="448"/>
                    <a:pt x="138" y="503"/>
                  </a:cubicBezTo>
                  <a:cubicBezTo>
                    <a:pt x="192" y="555"/>
                    <a:pt x="166" y="568"/>
                    <a:pt x="237" y="626"/>
                  </a:cubicBezTo>
                  <a:cubicBezTo>
                    <a:pt x="247" y="611"/>
                    <a:pt x="261" y="597"/>
                    <a:pt x="285" y="59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0" name="Freeform 40"/>
            <p:cNvSpPr>
              <a:spLocks/>
            </p:cNvSpPr>
            <p:nvPr/>
          </p:nvSpPr>
          <p:spPr bwMode="auto">
            <a:xfrm>
              <a:off x="12136713" y="8709401"/>
              <a:ext cx="110575" cy="70366"/>
            </a:xfrm>
            <a:custGeom>
              <a:avLst/>
              <a:gdLst>
                <a:gd name="T0" fmla="*/ 212 w 221"/>
                <a:gd name="T1" fmla="*/ 128 h 141"/>
                <a:gd name="T2" fmla="*/ 216 w 221"/>
                <a:gd name="T3" fmla="*/ 0 h 141"/>
                <a:gd name="T4" fmla="*/ 192 w 221"/>
                <a:gd name="T5" fmla="*/ 7 h 141"/>
                <a:gd name="T6" fmla="*/ 54 w 221"/>
                <a:gd name="T7" fmla="*/ 7 h 141"/>
                <a:gd name="T8" fmla="*/ 55 w 221"/>
                <a:gd name="T9" fmla="*/ 10 h 141"/>
                <a:gd name="T10" fmla="*/ 31 w 221"/>
                <a:gd name="T11" fmla="*/ 75 h 141"/>
                <a:gd name="T12" fmla="*/ 27 w 221"/>
                <a:gd name="T13" fmla="*/ 114 h 141"/>
                <a:gd name="T14" fmla="*/ 30 w 221"/>
                <a:gd name="T15" fmla="*/ 141 h 141"/>
                <a:gd name="T16" fmla="*/ 77 w 221"/>
                <a:gd name="T17" fmla="*/ 135 h 141"/>
                <a:gd name="T18" fmla="*/ 212 w 221"/>
                <a:gd name="T19" fmla="*/ 1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41">
                  <a:moveTo>
                    <a:pt x="212" y="128"/>
                  </a:moveTo>
                  <a:cubicBezTo>
                    <a:pt x="212" y="128"/>
                    <a:pt x="221" y="72"/>
                    <a:pt x="216" y="0"/>
                  </a:cubicBezTo>
                  <a:cubicBezTo>
                    <a:pt x="192" y="7"/>
                    <a:pt x="192" y="7"/>
                    <a:pt x="192" y="7"/>
                  </a:cubicBezTo>
                  <a:cubicBezTo>
                    <a:pt x="54" y="7"/>
                    <a:pt x="54" y="7"/>
                    <a:pt x="54" y="7"/>
                  </a:cubicBezTo>
                  <a:cubicBezTo>
                    <a:pt x="54" y="8"/>
                    <a:pt x="54" y="9"/>
                    <a:pt x="55" y="10"/>
                  </a:cubicBezTo>
                  <a:cubicBezTo>
                    <a:pt x="70" y="32"/>
                    <a:pt x="62" y="64"/>
                    <a:pt x="31" y="75"/>
                  </a:cubicBezTo>
                  <a:cubicBezTo>
                    <a:pt x="0" y="85"/>
                    <a:pt x="2" y="113"/>
                    <a:pt x="27" y="114"/>
                  </a:cubicBezTo>
                  <a:cubicBezTo>
                    <a:pt x="42" y="115"/>
                    <a:pt x="39" y="128"/>
                    <a:pt x="30" y="141"/>
                  </a:cubicBezTo>
                  <a:cubicBezTo>
                    <a:pt x="54" y="137"/>
                    <a:pt x="71" y="135"/>
                    <a:pt x="77" y="135"/>
                  </a:cubicBezTo>
                  <a:cubicBezTo>
                    <a:pt x="101" y="135"/>
                    <a:pt x="212" y="128"/>
                    <a:pt x="212" y="12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1" name="Freeform 41"/>
            <p:cNvSpPr>
              <a:spLocks/>
            </p:cNvSpPr>
            <p:nvPr/>
          </p:nvSpPr>
          <p:spPr bwMode="auto">
            <a:xfrm>
              <a:off x="12225507" y="8634010"/>
              <a:ext cx="356856" cy="445650"/>
            </a:xfrm>
            <a:custGeom>
              <a:avLst/>
              <a:gdLst>
                <a:gd name="T0" fmla="*/ 190 w 706"/>
                <a:gd name="T1" fmla="*/ 831 h 880"/>
                <a:gd name="T2" fmla="*/ 257 w 706"/>
                <a:gd name="T3" fmla="*/ 837 h 880"/>
                <a:gd name="T4" fmla="*/ 338 w 706"/>
                <a:gd name="T5" fmla="*/ 843 h 880"/>
                <a:gd name="T6" fmla="*/ 381 w 706"/>
                <a:gd name="T7" fmla="*/ 837 h 880"/>
                <a:gd name="T8" fmla="*/ 443 w 706"/>
                <a:gd name="T9" fmla="*/ 781 h 880"/>
                <a:gd name="T10" fmla="*/ 480 w 706"/>
                <a:gd name="T11" fmla="*/ 707 h 880"/>
                <a:gd name="T12" fmla="*/ 486 w 706"/>
                <a:gd name="T13" fmla="*/ 541 h 880"/>
                <a:gd name="T14" fmla="*/ 572 w 706"/>
                <a:gd name="T15" fmla="*/ 430 h 880"/>
                <a:gd name="T16" fmla="*/ 646 w 706"/>
                <a:gd name="T17" fmla="*/ 220 h 880"/>
                <a:gd name="T18" fmla="*/ 683 w 706"/>
                <a:gd name="T19" fmla="*/ 115 h 880"/>
                <a:gd name="T20" fmla="*/ 698 w 706"/>
                <a:gd name="T21" fmla="*/ 11 h 880"/>
                <a:gd name="T22" fmla="*/ 698 w 706"/>
                <a:gd name="T23" fmla="*/ 12 h 880"/>
                <a:gd name="T24" fmla="*/ 612 w 706"/>
                <a:gd name="T25" fmla="*/ 0 h 880"/>
                <a:gd name="T26" fmla="*/ 569 w 706"/>
                <a:gd name="T27" fmla="*/ 12 h 880"/>
                <a:gd name="T28" fmla="*/ 513 w 706"/>
                <a:gd name="T29" fmla="*/ 24 h 880"/>
                <a:gd name="T30" fmla="*/ 495 w 706"/>
                <a:gd name="T31" fmla="*/ 98 h 880"/>
                <a:gd name="T32" fmla="*/ 464 w 706"/>
                <a:gd name="T33" fmla="*/ 197 h 880"/>
                <a:gd name="T34" fmla="*/ 323 w 706"/>
                <a:gd name="T35" fmla="*/ 148 h 880"/>
                <a:gd name="T36" fmla="*/ 206 w 706"/>
                <a:gd name="T37" fmla="*/ 148 h 880"/>
                <a:gd name="T38" fmla="*/ 196 w 706"/>
                <a:gd name="T39" fmla="*/ 251 h 880"/>
                <a:gd name="T40" fmla="*/ 295 w 706"/>
                <a:gd name="T41" fmla="*/ 251 h 880"/>
                <a:gd name="T42" fmla="*/ 282 w 706"/>
                <a:gd name="T43" fmla="*/ 331 h 880"/>
                <a:gd name="T44" fmla="*/ 301 w 706"/>
                <a:gd name="T45" fmla="*/ 411 h 880"/>
                <a:gd name="T46" fmla="*/ 325 w 706"/>
                <a:gd name="T47" fmla="*/ 516 h 880"/>
                <a:gd name="T48" fmla="*/ 295 w 706"/>
                <a:gd name="T49" fmla="*/ 633 h 880"/>
                <a:gd name="T50" fmla="*/ 220 w 706"/>
                <a:gd name="T51" fmla="*/ 621 h 880"/>
                <a:gd name="T52" fmla="*/ 165 w 706"/>
                <a:gd name="T53" fmla="*/ 559 h 880"/>
                <a:gd name="T54" fmla="*/ 122 w 706"/>
                <a:gd name="T55" fmla="*/ 615 h 880"/>
                <a:gd name="T56" fmla="*/ 60 w 706"/>
                <a:gd name="T57" fmla="*/ 658 h 880"/>
                <a:gd name="T58" fmla="*/ 48 w 706"/>
                <a:gd name="T59" fmla="*/ 738 h 880"/>
                <a:gd name="T60" fmla="*/ 0 w 706"/>
                <a:gd name="T61" fmla="*/ 767 h 880"/>
                <a:gd name="T62" fmla="*/ 11 w 706"/>
                <a:gd name="T63" fmla="*/ 775 h 880"/>
                <a:gd name="T64" fmla="*/ 96 w 706"/>
                <a:gd name="T65" fmla="*/ 880 h 880"/>
                <a:gd name="T66" fmla="*/ 190 w 706"/>
                <a:gd name="T67" fmla="*/ 831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6" h="880">
                  <a:moveTo>
                    <a:pt x="190" y="831"/>
                  </a:moveTo>
                  <a:cubicBezTo>
                    <a:pt x="208" y="837"/>
                    <a:pt x="220" y="868"/>
                    <a:pt x="257" y="837"/>
                  </a:cubicBezTo>
                  <a:cubicBezTo>
                    <a:pt x="295" y="806"/>
                    <a:pt x="338" y="812"/>
                    <a:pt x="338" y="843"/>
                  </a:cubicBezTo>
                  <a:cubicBezTo>
                    <a:pt x="338" y="874"/>
                    <a:pt x="350" y="868"/>
                    <a:pt x="381" y="837"/>
                  </a:cubicBezTo>
                  <a:cubicBezTo>
                    <a:pt x="412" y="806"/>
                    <a:pt x="443" y="843"/>
                    <a:pt x="443" y="781"/>
                  </a:cubicBezTo>
                  <a:cubicBezTo>
                    <a:pt x="443" y="720"/>
                    <a:pt x="480" y="775"/>
                    <a:pt x="480" y="707"/>
                  </a:cubicBezTo>
                  <a:cubicBezTo>
                    <a:pt x="480" y="639"/>
                    <a:pt x="486" y="572"/>
                    <a:pt x="486" y="541"/>
                  </a:cubicBezTo>
                  <a:cubicBezTo>
                    <a:pt x="486" y="510"/>
                    <a:pt x="572" y="479"/>
                    <a:pt x="572" y="430"/>
                  </a:cubicBezTo>
                  <a:cubicBezTo>
                    <a:pt x="572" y="380"/>
                    <a:pt x="646" y="282"/>
                    <a:pt x="646" y="220"/>
                  </a:cubicBezTo>
                  <a:cubicBezTo>
                    <a:pt x="646" y="158"/>
                    <a:pt x="665" y="146"/>
                    <a:pt x="683" y="115"/>
                  </a:cubicBezTo>
                  <a:cubicBezTo>
                    <a:pt x="696" y="94"/>
                    <a:pt x="706" y="52"/>
                    <a:pt x="698" y="11"/>
                  </a:cubicBezTo>
                  <a:cubicBezTo>
                    <a:pt x="698" y="12"/>
                    <a:pt x="698" y="12"/>
                    <a:pt x="698" y="12"/>
                  </a:cubicBezTo>
                  <a:cubicBezTo>
                    <a:pt x="612" y="0"/>
                    <a:pt x="612" y="0"/>
                    <a:pt x="612" y="0"/>
                  </a:cubicBezTo>
                  <a:cubicBezTo>
                    <a:pt x="569" y="12"/>
                    <a:pt x="569" y="12"/>
                    <a:pt x="569" y="12"/>
                  </a:cubicBezTo>
                  <a:cubicBezTo>
                    <a:pt x="513" y="24"/>
                    <a:pt x="513" y="24"/>
                    <a:pt x="513" y="24"/>
                  </a:cubicBezTo>
                  <a:cubicBezTo>
                    <a:pt x="513" y="24"/>
                    <a:pt x="520" y="68"/>
                    <a:pt x="495" y="98"/>
                  </a:cubicBezTo>
                  <a:cubicBezTo>
                    <a:pt x="470" y="129"/>
                    <a:pt x="464" y="197"/>
                    <a:pt x="464" y="197"/>
                  </a:cubicBezTo>
                  <a:cubicBezTo>
                    <a:pt x="464" y="197"/>
                    <a:pt x="353" y="141"/>
                    <a:pt x="323" y="148"/>
                  </a:cubicBezTo>
                  <a:cubicBezTo>
                    <a:pt x="310" y="150"/>
                    <a:pt x="259" y="150"/>
                    <a:pt x="206" y="148"/>
                  </a:cubicBezTo>
                  <a:cubicBezTo>
                    <a:pt x="201" y="189"/>
                    <a:pt x="196" y="237"/>
                    <a:pt x="196" y="251"/>
                  </a:cubicBezTo>
                  <a:cubicBezTo>
                    <a:pt x="196" y="275"/>
                    <a:pt x="264" y="226"/>
                    <a:pt x="295" y="251"/>
                  </a:cubicBezTo>
                  <a:cubicBezTo>
                    <a:pt x="325" y="275"/>
                    <a:pt x="319" y="312"/>
                    <a:pt x="282" y="331"/>
                  </a:cubicBezTo>
                  <a:cubicBezTo>
                    <a:pt x="245" y="349"/>
                    <a:pt x="270" y="393"/>
                    <a:pt x="301" y="411"/>
                  </a:cubicBezTo>
                  <a:cubicBezTo>
                    <a:pt x="332" y="430"/>
                    <a:pt x="325" y="467"/>
                    <a:pt x="325" y="516"/>
                  </a:cubicBezTo>
                  <a:cubicBezTo>
                    <a:pt x="325" y="565"/>
                    <a:pt x="325" y="627"/>
                    <a:pt x="295" y="633"/>
                  </a:cubicBezTo>
                  <a:cubicBezTo>
                    <a:pt x="264" y="639"/>
                    <a:pt x="245" y="615"/>
                    <a:pt x="220" y="621"/>
                  </a:cubicBezTo>
                  <a:cubicBezTo>
                    <a:pt x="196" y="627"/>
                    <a:pt x="190" y="559"/>
                    <a:pt x="165" y="559"/>
                  </a:cubicBezTo>
                  <a:cubicBezTo>
                    <a:pt x="140" y="559"/>
                    <a:pt x="153" y="615"/>
                    <a:pt x="122" y="615"/>
                  </a:cubicBezTo>
                  <a:cubicBezTo>
                    <a:pt x="91" y="615"/>
                    <a:pt x="42" y="609"/>
                    <a:pt x="60" y="658"/>
                  </a:cubicBezTo>
                  <a:cubicBezTo>
                    <a:pt x="79" y="707"/>
                    <a:pt x="97" y="738"/>
                    <a:pt x="48" y="738"/>
                  </a:cubicBezTo>
                  <a:cubicBezTo>
                    <a:pt x="24" y="738"/>
                    <a:pt x="10" y="752"/>
                    <a:pt x="0" y="767"/>
                  </a:cubicBezTo>
                  <a:cubicBezTo>
                    <a:pt x="3" y="769"/>
                    <a:pt x="7" y="772"/>
                    <a:pt x="11" y="775"/>
                  </a:cubicBezTo>
                  <a:cubicBezTo>
                    <a:pt x="52" y="807"/>
                    <a:pt x="78" y="844"/>
                    <a:pt x="96" y="880"/>
                  </a:cubicBezTo>
                  <a:cubicBezTo>
                    <a:pt x="137" y="852"/>
                    <a:pt x="179" y="827"/>
                    <a:pt x="190" y="8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2" name="Freeform 42"/>
            <p:cNvSpPr>
              <a:spLocks/>
            </p:cNvSpPr>
            <p:nvPr/>
          </p:nvSpPr>
          <p:spPr bwMode="auto">
            <a:xfrm>
              <a:off x="12736497" y="7615380"/>
              <a:ext cx="836014" cy="1030356"/>
            </a:xfrm>
            <a:custGeom>
              <a:avLst/>
              <a:gdLst>
                <a:gd name="T0" fmla="*/ 1248 w 1655"/>
                <a:gd name="T1" fmla="*/ 110 h 2040"/>
                <a:gd name="T2" fmla="*/ 1135 w 1655"/>
                <a:gd name="T3" fmla="*/ 128 h 2040"/>
                <a:gd name="T4" fmla="*/ 958 w 1655"/>
                <a:gd name="T5" fmla="*/ 110 h 2040"/>
                <a:gd name="T6" fmla="*/ 314 w 1655"/>
                <a:gd name="T7" fmla="*/ 134 h 2040"/>
                <a:gd name="T8" fmla="*/ 222 w 1655"/>
                <a:gd name="T9" fmla="*/ 344 h 2040"/>
                <a:gd name="T10" fmla="*/ 209 w 1655"/>
                <a:gd name="T11" fmla="*/ 774 h 2040"/>
                <a:gd name="T12" fmla="*/ 86 w 1655"/>
                <a:gd name="T13" fmla="*/ 891 h 2040"/>
                <a:gd name="T14" fmla="*/ 37 w 1655"/>
                <a:gd name="T15" fmla="*/ 1039 h 2040"/>
                <a:gd name="T16" fmla="*/ 68 w 1655"/>
                <a:gd name="T17" fmla="*/ 1168 h 2040"/>
                <a:gd name="T18" fmla="*/ 105 w 1655"/>
                <a:gd name="T19" fmla="*/ 1273 h 2040"/>
                <a:gd name="T20" fmla="*/ 185 w 1655"/>
                <a:gd name="T21" fmla="*/ 1458 h 2040"/>
                <a:gd name="T22" fmla="*/ 215 w 1655"/>
                <a:gd name="T23" fmla="*/ 1501 h 2040"/>
                <a:gd name="T24" fmla="*/ 308 w 1655"/>
                <a:gd name="T25" fmla="*/ 1569 h 2040"/>
                <a:gd name="T26" fmla="*/ 413 w 1655"/>
                <a:gd name="T27" fmla="*/ 1686 h 2040"/>
                <a:gd name="T28" fmla="*/ 517 w 1655"/>
                <a:gd name="T29" fmla="*/ 1802 h 2040"/>
                <a:gd name="T30" fmla="*/ 566 w 1655"/>
                <a:gd name="T31" fmla="*/ 1886 h 2040"/>
                <a:gd name="T32" fmla="*/ 671 w 1655"/>
                <a:gd name="T33" fmla="*/ 1936 h 2040"/>
                <a:gd name="T34" fmla="*/ 776 w 1655"/>
                <a:gd name="T35" fmla="*/ 1929 h 2040"/>
                <a:gd name="T36" fmla="*/ 965 w 1655"/>
                <a:gd name="T37" fmla="*/ 2005 h 2040"/>
                <a:gd name="T38" fmla="*/ 1100 w 1655"/>
                <a:gd name="T39" fmla="*/ 2003 h 2040"/>
                <a:gd name="T40" fmla="*/ 1196 w 1655"/>
                <a:gd name="T41" fmla="*/ 1966 h 2040"/>
                <a:gd name="T42" fmla="*/ 1288 w 1655"/>
                <a:gd name="T43" fmla="*/ 1896 h 2040"/>
                <a:gd name="T44" fmla="*/ 1373 w 1655"/>
                <a:gd name="T45" fmla="*/ 1918 h 2040"/>
                <a:gd name="T46" fmla="*/ 1282 w 1655"/>
                <a:gd name="T47" fmla="*/ 1756 h 2040"/>
                <a:gd name="T48" fmla="*/ 1103 w 1655"/>
                <a:gd name="T49" fmla="*/ 1596 h 2040"/>
                <a:gd name="T50" fmla="*/ 1202 w 1655"/>
                <a:gd name="T51" fmla="*/ 1522 h 2040"/>
                <a:gd name="T52" fmla="*/ 1245 w 1655"/>
                <a:gd name="T53" fmla="*/ 1318 h 2040"/>
                <a:gd name="T54" fmla="*/ 1319 w 1655"/>
                <a:gd name="T55" fmla="*/ 1176 h 2040"/>
                <a:gd name="T56" fmla="*/ 1424 w 1655"/>
                <a:gd name="T57" fmla="*/ 1053 h 2040"/>
                <a:gd name="T58" fmla="*/ 1467 w 1655"/>
                <a:gd name="T59" fmla="*/ 800 h 2040"/>
                <a:gd name="T60" fmla="*/ 1560 w 1655"/>
                <a:gd name="T61" fmla="*/ 646 h 2040"/>
                <a:gd name="T62" fmla="*/ 1593 w 1655"/>
                <a:gd name="T63" fmla="*/ 500 h 2040"/>
                <a:gd name="T64" fmla="*/ 1512 w 1655"/>
                <a:gd name="T65" fmla="*/ 178 h 2040"/>
                <a:gd name="T66" fmla="*/ 1369 w 1655"/>
                <a:gd name="T67" fmla="*/ 0 h 2040"/>
                <a:gd name="T68" fmla="*/ 1313 w 1655"/>
                <a:gd name="T69" fmla="*/ 39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5" h="2040">
                  <a:moveTo>
                    <a:pt x="1313" y="39"/>
                  </a:moveTo>
                  <a:cubicBezTo>
                    <a:pt x="1283" y="39"/>
                    <a:pt x="1295" y="110"/>
                    <a:pt x="1248" y="110"/>
                  </a:cubicBezTo>
                  <a:cubicBezTo>
                    <a:pt x="1200" y="110"/>
                    <a:pt x="1218" y="157"/>
                    <a:pt x="1189" y="157"/>
                  </a:cubicBezTo>
                  <a:cubicBezTo>
                    <a:pt x="1159" y="157"/>
                    <a:pt x="1135" y="128"/>
                    <a:pt x="1135" y="128"/>
                  </a:cubicBezTo>
                  <a:cubicBezTo>
                    <a:pt x="1006" y="128"/>
                    <a:pt x="1006" y="128"/>
                    <a:pt x="1006" y="128"/>
                  </a:cubicBezTo>
                  <a:cubicBezTo>
                    <a:pt x="1006" y="128"/>
                    <a:pt x="976" y="98"/>
                    <a:pt x="958" y="110"/>
                  </a:cubicBezTo>
                  <a:cubicBezTo>
                    <a:pt x="941" y="122"/>
                    <a:pt x="923" y="134"/>
                    <a:pt x="923" y="134"/>
                  </a:cubicBezTo>
                  <a:cubicBezTo>
                    <a:pt x="314" y="134"/>
                    <a:pt x="314" y="134"/>
                    <a:pt x="314" y="134"/>
                  </a:cubicBezTo>
                  <a:cubicBezTo>
                    <a:pt x="314" y="256"/>
                    <a:pt x="314" y="344"/>
                    <a:pt x="314" y="344"/>
                  </a:cubicBezTo>
                  <a:cubicBezTo>
                    <a:pt x="222" y="344"/>
                    <a:pt x="222" y="344"/>
                    <a:pt x="222" y="344"/>
                  </a:cubicBezTo>
                  <a:cubicBezTo>
                    <a:pt x="222" y="670"/>
                    <a:pt x="222" y="670"/>
                    <a:pt x="222" y="670"/>
                  </a:cubicBezTo>
                  <a:cubicBezTo>
                    <a:pt x="222" y="670"/>
                    <a:pt x="228" y="768"/>
                    <a:pt x="209" y="774"/>
                  </a:cubicBezTo>
                  <a:cubicBezTo>
                    <a:pt x="191" y="781"/>
                    <a:pt x="123" y="799"/>
                    <a:pt x="123" y="830"/>
                  </a:cubicBezTo>
                  <a:cubicBezTo>
                    <a:pt x="123" y="861"/>
                    <a:pt x="117" y="885"/>
                    <a:pt x="86" y="891"/>
                  </a:cubicBezTo>
                  <a:cubicBezTo>
                    <a:pt x="55" y="898"/>
                    <a:pt x="86" y="965"/>
                    <a:pt x="43" y="965"/>
                  </a:cubicBezTo>
                  <a:cubicBezTo>
                    <a:pt x="0" y="965"/>
                    <a:pt x="62" y="1015"/>
                    <a:pt x="37" y="1039"/>
                  </a:cubicBezTo>
                  <a:cubicBezTo>
                    <a:pt x="12" y="1064"/>
                    <a:pt x="19" y="1095"/>
                    <a:pt x="49" y="1095"/>
                  </a:cubicBezTo>
                  <a:cubicBezTo>
                    <a:pt x="80" y="1095"/>
                    <a:pt x="68" y="1131"/>
                    <a:pt x="68" y="1168"/>
                  </a:cubicBezTo>
                  <a:cubicBezTo>
                    <a:pt x="68" y="1205"/>
                    <a:pt x="117" y="1230"/>
                    <a:pt x="117" y="1230"/>
                  </a:cubicBezTo>
                  <a:cubicBezTo>
                    <a:pt x="105" y="1273"/>
                    <a:pt x="105" y="1273"/>
                    <a:pt x="105" y="1273"/>
                  </a:cubicBezTo>
                  <a:cubicBezTo>
                    <a:pt x="105" y="1273"/>
                    <a:pt x="172" y="1353"/>
                    <a:pt x="179" y="1372"/>
                  </a:cubicBezTo>
                  <a:cubicBezTo>
                    <a:pt x="185" y="1390"/>
                    <a:pt x="222" y="1439"/>
                    <a:pt x="185" y="1458"/>
                  </a:cubicBezTo>
                  <a:cubicBezTo>
                    <a:pt x="148" y="1476"/>
                    <a:pt x="172" y="1495"/>
                    <a:pt x="172" y="1495"/>
                  </a:cubicBezTo>
                  <a:cubicBezTo>
                    <a:pt x="215" y="1501"/>
                    <a:pt x="215" y="1501"/>
                    <a:pt x="215" y="1501"/>
                  </a:cubicBezTo>
                  <a:cubicBezTo>
                    <a:pt x="228" y="1532"/>
                    <a:pt x="228" y="1532"/>
                    <a:pt x="228" y="1532"/>
                  </a:cubicBezTo>
                  <a:cubicBezTo>
                    <a:pt x="228" y="1532"/>
                    <a:pt x="277" y="1532"/>
                    <a:pt x="308" y="1569"/>
                  </a:cubicBezTo>
                  <a:cubicBezTo>
                    <a:pt x="339" y="1605"/>
                    <a:pt x="351" y="1612"/>
                    <a:pt x="351" y="1630"/>
                  </a:cubicBezTo>
                  <a:cubicBezTo>
                    <a:pt x="351" y="1649"/>
                    <a:pt x="376" y="1655"/>
                    <a:pt x="413" y="1686"/>
                  </a:cubicBezTo>
                  <a:cubicBezTo>
                    <a:pt x="449" y="1716"/>
                    <a:pt x="449" y="1735"/>
                    <a:pt x="449" y="1753"/>
                  </a:cubicBezTo>
                  <a:cubicBezTo>
                    <a:pt x="449" y="1772"/>
                    <a:pt x="517" y="1802"/>
                    <a:pt x="517" y="1802"/>
                  </a:cubicBezTo>
                  <a:cubicBezTo>
                    <a:pt x="540" y="1860"/>
                    <a:pt x="540" y="1860"/>
                    <a:pt x="540" y="1860"/>
                  </a:cubicBezTo>
                  <a:cubicBezTo>
                    <a:pt x="552" y="1866"/>
                    <a:pt x="561" y="1874"/>
                    <a:pt x="566" y="1886"/>
                  </a:cubicBezTo>
                  <a:cubicBezTo>
                    <a:pt x="578" y="1917"/>
                    <a:pt x="609" y="1936"/>
                    <a:pt x="609" y="1936"/>
                  </a:cubicBezTo>
                  <a:cubicBezTo>
                    <a:pt x="609" y="1936"/>
                    <a:pt x="646" y="1960"/>
                    <a:pt x="671" y="1936"/>
                  </a:cubicBezTo>
                  <a:cubicBezTo>
                    <a:pt x="696" y="1911"/>
                    <a:pt x="726" y="1942"/>
                    <a:pt x="726" y="1942"/>
                  </a:cubicBezTo>
                  <a:cubicBezTo>
                    <a:pt x="726" y="1942"/>
                    <a:pt x="757" y="1917"/>
                    <a:pt x="776" y="1929"/>
                  </a:cubicBezTo>
                  <a:cubicBezTo>
                    <a:pt x="788" y="1938"/>
                    <a:pt x="843" y="1983"/>
                    <a:pt x="891" y="2027"/>
                  </a:cubicBezTo>
                  <a:cubicBezTo>
                    <a:pt x="898" y="2024"/>
                    <a:pt x="945" y="2007"/>
                    <a:pt x="965" y="2005"/>
                  </a:cubicBezTo>
                  <a:cubicBezTo>
                    <a:pt x="987" y="2003"/>
                    <a:pt x="1018" y="2040"/>
                    <a:pt x="1027" y="2027"/>
                  </a:cubicBezTo>
                  <a:cubicBezTo>
                    <a:pt x="1036" y="2014"/>
                    <a:pt x="1082" y="1994"/>
                    <a:pt x="1100" y="2003"/>
                  </a:cubicBezTo>
                  <a:cubicBezTo>
                    <a:pt x="1118" y="2012"/>
                    <a:pt x="1160" y="2014"/>
                    <a:pt x="1162" y="1998"/>
                  </a:cubicBezTo>
                  <a:cubicBezTo>
                    <a:pt x="1163" y="1988"/>
                    <a:pt x="1182" y="1977"/>
                    <a:pt x="1196" y="1966"/>
                  </a:cubicBezTo>
                  <a:cubicBezTo>
                    <a:pt x="1202" y="1961"/>
                    <a:pt x="1207" y="1955"/>
                    <a:pt x="1208" y="1950"/>
                  </a:cubicBezTo>
                  <a:cubicBezTo>
                    <a:pt x="1213" y="1932"/>
                    <a:pt x="1266" y="1901"/>
                    <a:pt x="1288" y="1896"/>
                  </a:cubicBezTo>
                  <a:cubicBezTo>
                    <a:pt x="1310" y="1892"/>
                    <a:pt x="1337" y="1890"/>
                    <a:pt x="1348" y="1903"/>
                  </a:cubicBezTo>
                  <a:cubicBezTo>
                    <a:pt x="1353" y="1909"/>
                    <a:pt x="1363" y="1914"/>
                    <a:pt x="1373" y="1918"/>
                  </a:cubicBezTo>
                  <a:cubicBezTo>
                    <a:pt x="1380" y="1862"/>
                    <a:pt x="1393" y="1831"/>
                    <a:pt x="1375" y="1831"/>
                  </a:cubicBezTo>
                  <a:cubicBezTo>
                    <a:pt x="1350" y="1831"/>
                    <a:pt x="1300" y="1806"/>
                    <a:pt x="1282" y="1756"/>
                  </a:cubicBezTo>
                  <a:cubicBezTo>
                    <a:pt x="1263" y="1707"/>
                    <a:pt x="1208" y="1676"/>
                    <a:pt x="1196" y="1645"/>
                  </a:cubicBezTo>
                  <a:cubicBezTo>
                    <a:pt x="1183" y="1615"/>
                    <a:pt x="1115" y="1621"/>
                    <a:pt x="1103" y="1596"/>
                  </a:cubicBezTo>
                  <a:cubicBezTo>
                    <a:pt x="1091" y="1571"/>
                    <a:pt x="1122" y="1571"/>
                    <a:pt x="1122" y="1540"/>
                  </a:cubicBezTo>
                  <a:cubicBezTo>
                    <a:pt x="1122" y="1510"/>
                    <a:pt x="1196" y="1528"/>
                    <a:pt x="1202" y="1522"/>
                  </a:cubicBezTo>
                  <a:cubicBezTo>
                    <a:pt x="1208" y="1516"/>
                    <a:pt x="1214" y="1448"/>
                    <a:pt x="1214" y="1411"/>
                  </a:cubicBezTo>
                  <a:cubicBezTo>
                    <a:pt x="1214" y="1374"/>
                    <a:pt x="1263" y="1337"/>
                    <a:pt x="1245" y="1318"/>
                  </a:cubicBezTo>
                  <a:cubicBezTo>
                    <a:pt x="1226" y="1300"/>
                    <a:pt x="1263" y="1294"/>
                    <a:pt x="1288" y="1275"/>
                  </a:cubicBezTo>
                  <a:cubicBezTo>
                    <a:pt x="1313" y="1257"/>
                    <a:pt x="1294" y="1201"/>
                    <a:pt x="1319" y="1176"/>
                  </a:cubicBezTo>
                  <a:cubicBezTo>
                    <a:pt x="1344" y="1152"/>
                    <a:pt x="1362" y="1102"/>
                    <a:pt x="1381" y="1102"/>
                  </a:cubicBezTo>
                  <a:cubicBezTo>
                    <a:pt x="1399" y="1102"/>
                    <a:pt x="1424" y="1078"/>
                    <a:pt x="1424" y="1053"/>
                  </a:cubicBezTo>
                  <a:cubicBezTo>
                    <a:pt x="1424" y="1028"/>
                    <a:pt x="1467" y="979"/>
                    <a:pt x="1461" y="936"/>
                  </a:cubicBezTo>
                  <a:cubicBezTo>
                    <a:pt x="1455" y="893"/>
                    <a:pt x="1436" y="837"/>
                    <a:pt x="1467" y="800"/>
                  </a:cubicBezTo>
                  <a:cubicBezTo>
                    <a:pt x="1498" y="763"/>
                    <a:pt x="1510" y="732"/>
                    <a:pt x="1504" y="701"/>
                  </a:cubicBezTo>
                  <a:cubicBezTo>
                    <a:pt x="1498" y="670"/>
                    <a:pt x="1541" y="664"/>
                    <a:pt x="1560" y="646"/>
                  </a:cubicBezTo>
                  <a:cubicBezTo>
                    <a:pt x="1573" y="633"/>
                    <a:pt x="1620" y="613"/>
                    <a:pt x="1655" y="557"/>
                  </a:cubicBezTo>
                  <a:cubicBezTo>
                    <a:pt x="1632" y="529"/>
                    <a:pt x="1608" y="507"/>
                    <a:pt x="1593" y="500"/>
                  </a:cubicBezTo>
                  <a:cubicBezTo>
                    <a:pt x="1558" y="484"/>
                    <a:pt x="1534" y="422"/>
                    <a:pt x="1534" y="343"/>
                  </a:cubicBezTo>
                  <a:cubicBezTo>
                    <a:pt x="1534" y="265"/>
                    <a:pt x="1515" y="203"/>
                    <a:pt x="1512" y="178"/>
                  </a:cubicBezTo>
                  <a:cubicBezTo>
                    <a:pt x="1509" y="153"/>
                    <a:pt x="1470" y="100"/>
                    <a:pt x="1425" y="75"/>
                  </a:cubicBezTo>
                  <a:cubicBezTo>
                    <a:pt x="1392" y="57"/>
                    <a:pt x="1374" y="30"/>
                    <a:pt x="1369" y="0"/>
                  </a:cubicBezTo>
                  <a:cubicBezTo>
                    <a:pt x="1368" y="1"/>
                    <a:pt x="1367" y="3"/>
                    <a:pt x="1366" y="4"/>
                  </a:cubicBezTo>
                  <a:cubicBezTo>
                    <a:pt x="1336" y="45"/>
                    <a:pt x="1342" y="39"/>
                    <a:pt x="1313"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3" name="Freeform 43"/>
            <p:cNvSpPr>
              <a:spLocks/>
            </p:cNvSpPr>
            <p:nvPr/>
          </p:nvSpPr>
          <p:spPr bwMode="auto">
            <a:xfrm>
              <a:off x="13729995" y="8173280"/>
              <a:ext cx="100523" cy="95496"/>
            </a:xfrm>
            <a:custGeom>
              <a:avLst/>
              <a:gdLst>
                <a:gd name="T0" fmla="*/ 71 w 196"/>
                <a:gd name="T1" fmla="*/ 22 h 189"/>
                <a:gd name="T2" fmla="*/ 22 w 196"/>
                <a:gd name="T3" fmla="*/ 92 h 189"/>
                <a:gd name="T4" fmla="*/ 19 w 196"/>
                <a:gd name="T5" fmla="*/ 176 h 189"/>
                <a:gd name="T6" fmla="*/ 75 w 196"/>
                <a:gd name="T7" fmla="*/ 172 h 189"/>
                <a:gd name="T8" fmla="*/ 122 w 196"/>
                <a:gd name="T9" fmla="*/ 189 h 189"/>
                <a:gd name="T10" fmla="*/ 163 w 196"/>
                <a:gd name="T11" fmla="*/ 140 h 189"/>
                <a:gd name="T12" fmla="*/ 110 w 196"/>
                <a:gd name="T13" fmla="*/ 117 h 189"/>
                <a:gd name="T14" fmla="*/ 168 w 196"/>
                <a:gd name="T15" fmla="*/ 71 h 189"/>
                <a:gd name="T16" fmla="*/ 159 w 196"/>
                <a:gd name="T17" fmla="*/ 12 h 189"/>
                <a:gd name="T18" fmla="*/ 145 w 196"/>
                <a:gd name="T19" fmla="*/ 0 h 189"/>
                <a:gd name="T20" fmla="*/ 118 w 196"/>
                <a:gd name="T21" fmla="*/ 19 h 189"/>
                <a:gd name="T22" fmla="*/ 71 w 196"/>
                <a:gd name="T23" fmla="*/ 2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89">
                  <a:moveTo>
                    <a:pt x="71" y="22"/>
                  </a:moveTo>
                  <a:cubicBezTo>
                    <a:pt x="65" y="32"/>
                    <a:pt x="41" y="70"/>
                    <a:pt x="22" y="92"/>
                  </a:cubicBezTo>
                  <a:cubicBezTo>
                    <a:pt x="0" y="116"/>
                    <a:pt x="13" y="163"/>
                    <a:pt x="19" y="176"/>
                  </a:cubicBezTo>
                  <a:cubicBezTo>
                    <a:pt x="25" y="188"/>
                    <a:pt x="56" y="185"/>
                    <a:pt x="75" y="172"/>
                  </a:cubicBezTo>
                  <a:cubicBezTo>
                    <a:pt x="90" y="163"/>
                    <a:pt x="100" y="168"/>
                    <a:pt x="122" y="189"/>
                  </a:cubicBezTo>
                  <a:cubicBezTo>
                    <a:pt x="133" y="172"/>
                    <a:pt x="149" y="154"/>
                    <a:pt x="163" y="140"/>
                  </a:cubicBezTo>
                  <a:cubicBezTo>
                    <a:pt x="139" y="125"/>
                    <a:pt x="116" y="123"/>
                    <a:pt x="110" y="117"/>
                  </a:cubicBezTo>
                  <a:cubicBezTo>
                    <a:pt x="100" y="107"/>
                    <a:pt x="139" y="77"/>
                    <a:pt x="168" y="71"/>
                  </a:cubicBezTo>
                  <a:cubicBezTo>
                    <a:pt x="196" y="65"/>
                    <a:pt x="182" y="33"/>
                    <a:pt x="159" y="12"/>
                  </a:cubicBezTo>
                  <a:cubicBezTo>
                    <a:pt x="155" y="9"/>
                    <a:pt x="150" y="4"/>
                    <a:pt x="145" y="0"/>
                  </a:cubicBezTo>
                  <a:cubicBezTo>
                    <a:pt x="132" y="8"/>
                    <a:pt x="122" y="15"/>
                    <a:pt x="118" y="19"/>
                  </a:cubicBezTo>
                  <a:cubicBezTo>
                    <a:pt x="111" y="29"/>
                    <a:pt x="95" y="25"/>
                    <a:pt x="71" y="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4" name="Freeform 44"/>
            <p:cNvSpPr>
              <a:spLocks/>
            </p:cNvSpPr>
            <p:nvPr/>
          </p:nvSpPr>
          <p:spPr bwMode="auto">
            <a:xfrm>
              <a:off x="13461935" y="7896844"/>
              <a:ext cx="341777" cy="291516"/>
            </a:xfrm>
            <a:custGeom>
              <a:avLst/>
              <a:gdLst>
                <a:gd name="T0" fmla="*/ 124 w 676"/>
                <a:gd name="T1" fmla="*/ 89 h 578"/>
                <a:gd name="T2" fmla="*/ 68 w 676"/>
                <a:gd name="T3" fmla="*/ 144 h 578"/>
                <a:gd name="T4" fmla="*/ 31 w 676"/>
                <a:gd name="T5" fmla="*/ 243 h 578"/>
                <a:gd name="T6" fmla="*/ 25 w 676"/>
                <a:gd name="T7" fmla="*/ 378 h 578"/>
                <a:gd name="T8" fmla="*/ 108 w 676"/>
                <a:gd name="T9" fmla="*/ 382 h 578"/>
                <a:gd name="T10" fmla="*/ 139 w 676"/>
                <a:gd name="T11" fmla="*/ 351 h 578"/>
                <a:gd name="T12" fmla="*/ 186 w 676"/>
                <a:gd name="T13" fmla="*/ 339 h 578"/>
                <a:gd name="T14" fmla="*/ 248 w 676"/>
                <a:gd name="T15" fmla="*/ 364 h 578"/>
                <a:gd name="T16" fmla="*/ 292 w 676"/>
                <a:gd name="T17" fmla="*/ 364 h 578"/>
                <a:gd name="T18" fmla="*/ 391 w 676"/>
                <a:gd name="T19" fmla="*/ 364 h 578"/>
                <a:gd name="T20" fmla="*/ 603 w 676"/>
                <a:gd name="T21" fmla="*/ 569 h 578"/>
                <a:gd name="T22" fmla="*/ 602 w 676"/>
                <a:gd name="T23" fmla="*/ 571 h 578"/>
                <a:gd name="T24" fmla="*/ 649 w 676"/>
                <a:gd name="T25" fmla="*/ 568 h 578"/>
                <a:gd name="T26" fmla="*/ 676 w 676"/>
                <a:gd name="T27" fmla="*/ 549 h 578"/>
                <a:gd name="T28" fmla="*/ 570 w 676"/>
                <a:gd name="T29" fmla="*/ 430 h 578"/>
                <a:gd name="T30" fmla="*/ 412 w 676"/>
                <a:gd name="T31" fmla="*/ 320 h 578"/>
                <a:gd name="T32" fmla="*/ 349 w 676"/>
                <a:gd name="T33" fmla="*/ 257 h 578"/>
                <a:gd name="T34" fmla="*/ 275 w 676"/>
                <a:gd name="T35" fmla="*/ 111 h 578"/>
                <a:gd name="T36" fmla="*/ 219 w 676"/>
                <a:gd name="T37" fmla="*/ 0 h 578"/>
                <a:gd name="T38" fmla="*/ 124 w 676"/>
                <a:gd name="T39" fmla="*/ 8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6" h="578">
                  <a:moveTo>
                    <a:pt x="124" y="89"/>
                  </a:moveTo>
                  <a:cubicBezTo>
                    <a:pt x="105" y="107"/>
                    <a:pt x="62" y="113"/>
                    <a:pt x="68" y="144"/>
                  </a:cubicBezTo>
                  <a:cubicBezTo>
                    <a:pt x="74" y="175"/>
                    <a:pt x="62" y="206"/>
                    <a:pt x="31" y="243"/>
                  </a:cubicBezTo>
                  <a:cubicBezTo>
                    <a:pt x="0" y="280"/>
                    <a:pt x="18" y="335"/>
                    <a:pt x="25" y="378"/>
                  </a:cubicBezTo>
                  <a:cubicBezTo>
                    <a:pt x="62" y="375"/>
                    <a:pt x="101" y="375"/>
                    <a:pt x="108" y="382"/>
                  </a:cubicBezTo>
                  <a:cubicBezTo>
                    <a:pt x="124" y="398"/>
                    <a:pt x="130" y="382"/>
                    <a:pt x="139" y="351"/>
                  </a:cubicBezTo>
                  <a:cubicBezTo>
                    <a:pt x="149" y="320"/>
                    <a:pt x="167" y="323"/>
                    <a:pt x="186" y="339"/>
                  </a:cubicBezTo>
                  <a:cubicBezTo>
                    <a:pt x="205" y="354"/>
                    <a:pt x="217" y="379"/>
                    <a:pt x="248" y="364"/>
                  </a:cubicBezTo>
                  <a:cubicBezTo>
                    <a:pt x="279" y="348"/>
                    <a:pt x="276" y="357"/>
                    <a:pt x="292" y="364"/>
                  </a:cubicBezTo>
                  <a:cubicBezTo>
                    <a:pt x="307" y="370"/>
                    <a:pt x="370" y="361"/>
                    <a:pt x="391" y="364"/>
                  </a:cubicBezTo>
                  <a:cubicBezTo>
                    <a:pt x="413" y="367"/>
                    <a:pt x="603" y="569"/>
                    <a:pt x="603" y="569"/>
                  </a:cubicBezTo>
                  <a:cubicBezTo>
                    <a:pt x="603" y="569"/>
                    <a:pt x="603" y="570"/>
                    <a:pt x="602" y="571"/>
                  </a:cubicBezTo>
                  <a:cubicBezTo>
                    <a:pt x="626" y="574"/>
                    <a:pt x="642" y="578"/>
                    <a:pt x="649" y="568"/>
                  </a:cubicBezTo>
                  <a:cubicBezTo>
                    <a:pt x="653" y="564"/>
                    <a:pt x="663" y="557"/>
                    <a:pt x="676" y="549"/>
                  </a:cubicBezTo>
                  <a:cubicBezTo>
                    <a:pt x="652" y="526"/>
                    <a:pt x="617" y="489"/>
                    <a:pt x="570" y="430"/>
                  </a:cubicBezTo>
                  <a:cubicBezTo>
                    <a:pt x="514" y="359"/>
                    <a:pt x="448" y="320"/>
                    <a:pt x="412" y="320"/>
                  </a:cubicBezTo>
                  <a:cubicBezTo>
                    <a:pt x="377" y="320"/>
                    <a:pt x="371" y="260"/>
                    <a:pt x="349" y="257"/>
                  </a:cubicBezTo>
                  <a:cubicBezTo>
                    <a:pt x="327" y="254"/>
                    <a:pt x="276" y="167"/>
                    <a:pt x="275" y="111"/>
                  </a:cubicBezTo>
                  <a:cubicBezTo>
                    <a:pt x="274" y="79"/>
                    <a:pt x="248" y="35"/>
                    <a:pt x="219" y="0"/>
                  </a:cubicBezTo>
                  <a:cubicBezTo>
                    <a:pt x="184" y="56"/>
                    <a:pt x="137" y="76"/>
                    <a:pt x="124" y="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5" name="Freeform 45"/>
            <p:cNvSpPr>
              <a:spLocks/>
            </p:cNvSpPr>
            <p:nvPr/>
          </p:nvSpPr>
          <p:spPr bwMode="auto">
            <a:xfrm>
              <a:off x="13287696" y="8057680"/>
              <a:ext cx="760621" cy="591408"/>
            </a:xfrm>
            <a:custGeom>
              <a:avLst/>
              <a:gdLst>
                <a:gd name="T0" fmla="*/ 105 w 1505"/>
                <a:gd name="T1" fmla="*/ 768 h 1170"/>
                <a:gd name="T2" fmla="*/ 191 w 1505"/>
                <a:gd name="T3" fmla="*/ 879 h 1170"/>
                <a:gd name="T4" fmla="*/ 284 w 1505"/>
                <a:gd name="T5" fmla="*/ 954 h 1170"/>
                <a:gd name="T6" fmla="*/ 282 w 1505"/>
                <a:gd name="T7" fmla="*/ 1041 h 1170"/>
                <a:gd name="T8" fmla="*/ 314 w 1505"/>
                <a:gd name="T9" fmla="*/ 1055 h 1170"/>
                <a:gd name="T10" fmla="*/ 416 w 1505"/>
                <a:gd name="T11" fmla="*/ 1075 h 1170"/>
                <a:gd name="T12" fmla="*/ 531 w 1505"/>
                <a:gd name="T13" fmla="*/ 1141 h 1170"/>
                <a:gd name="T14" fmla="*/ 647 w 1505"/>
                <a:gd name="T15" fmla="*/ 1161 h 1170"/>
                <a:gd name="T16" fmla="*/ 713 w 1505"/>
                <a:gd name="T17" fmla="*/ 1108 h 1170"/>
                <a:gd name="T18" fmla="*/ 799 w 1505"/>
                <a:gd name="T19" fmla="*/ 1090 h 1170"/>
                <a:gd name="T20" fmla="*/ 848 w 1505"/>
                <a:gd name="T21" fmla="*/ 1110 h 1170"/>
                <a:gd name="T22" fmla="*/ 898 w 1505"/>
                <a:gd name="T23" fmla="*/ 1096 h 1170"/>
                <a:gd name="T24" fmla="*/ 979 w 1505"/>
                <a:gd name="T25" fmla="*/ 1084 h 1170"/>
                <a:gd name="T26" fmla="*/ 1109 w 1505"/>
                <a:gd name="T27" fmla="*/ 1015 h 1170"/>
                <a:gd name="T28" fmla="*/ 1220 w 1505"/>
                <a:gd name="T29" fmla="*/ 995 h 1170"/>
                <a:gd name="T30" fmla="*/ 1485 w 1505"/>
                <a:gd name="T31" fmla="*/ 729 h 1170"/>
                <a:gd name="T32" fmla="*/ 1450 w 1505"/>
                <a:gd name="T33" fmla="*/ 707 h 1170"/>
                <a:gd name="T34" fmla="*/ 1313 w 1505"/>
                <a:gd name="T35" fmla="*/ 676 h 1170"/>
                <a:gd name="T36" fmla="*/ 1111 w 1505"/>
                <a:gd name="T37" fmla="*/ 606 h 1170"/>
                <a:gd name="T38" fmla="*/ 1045 w 1505"/>
                <a:gd name="T39" fmla="*/ 546 h 1170"/>
                <a:gd name="T40" fmla="*/ 983 w 1505"/>
                <a:gd name="T41" fmla="*/ 455 h 1170"/>
                <a:gd name="T42" fmla="*/ 998 w 1505"/>
                <a:gd name="T43" fmla="*/ 418 h 1170"/>
                <a:gd name="T44" fmla="*/ 951 w 1505"/>
                <a:gd name="T45" fmla="*/ 401 h 1170"/>
                <a:gd name="T46" fmla="*/ 895 w 1505"/>
                <a:gd name="T47" fmla="*/ 405 h 1170"/>
                <a:gd name="T48" fmla="*/ 898 w 1505"/>
                <a:gd name="T49" fmla="*/ 321 h 1170"/>
                <a:gd name="T50" fmla="*/ 948 w 1505"/>
                <a:gd name="T51" fmla="*/ 249 h 1170"/>
                <a:gd name="T52" fmla="*/ 736 w 1505"/>
                <a:gd name="T53" fmla="*/ 44 h 1170"/>
                <a:gd name="T54" fmla="*/ 637 w 1505"/>
                <a:gd name="T55" fmla="*/ 44 h 1170"/>
                <a:gd name="T56" fmla="*/ 593 w 1505"/>
                <a:gd name="T57" fmla="*/ 44 h 1170"/>
                <a:gd name="T58" fmla="*/ 531 w 1505"/>
                <a:gd name="T59" fmla="*/ 19 h 1170"/>
                <a:gd name="T60" fmla="*/ 484 w 1505"/>
                <a:gd name="T61" fmla="*/ 31 h 1170"/>
                <a:gd name="T62" fmla="*/ 453 w 1505"/>
                <a:gd name="T63" fmla="*/ 62 h 1170"/>
                <a:gd name="T64" fmla="*/ 370 w 1505"/>
                <a:gd name="T65" fmla="*/ 58 h 1170"/>
                <a:gd name="T66" fmla="*/ 370 w 1505"/>
                <a:gd name="T67" fmla="*/ 59 h 1170"/>
                <a:gd name="T68" fmla="*/ 333 w 1505"/>
                <a:gd name="T69" fmla="*/ 176 h 1170"/>
                <a:gd name="T70" fmla="*/ 290 w 1505"/>
                <a:gd name="T71" fmla="*/ 225 h 1170"/>
                <a:gd name="T72" fmla="*/ 228 w 1505"/>
                <a:gd name="T73" fmla="*/ 299 h 1170"/>
                <a:gd name="T74" fmla="*/ 197 w 1505"/>
                <a:gd name="T75" fmla="*/ 398 h 1170"/>
                <a:gd name="T76" fmla="*/ 154 w 1505"/>
                <a:gd name="T77" fmla="*/ 441 h 1170"/>
                <a:gd name="T78" fmla="*/ 123 w 1505"/>
                <a:gd name="T79" fmla="*/ 534 h 1170"/>
                <a:gd name="T80" fmla="*/ 111 w 1505"/>
                <a:gd name="T81" fmla="*/ 645 h 1170"/>
                <a:gd name="T82" fmla="*/ 31 w 1505"/>
                <a:gd name="T83" fmla="*/ 663 h 1170"/>
                <a:gd name="T84" fmla="*/ 12 w 1505"/>
                <a:gd name="T85" fmla="*/ 719 h 1170"/>
                <a:gd name="T86" fmla="*/ 105 w 1505"/>
                <a:gd name="T87" fmla="*/ 768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05" h="1170">
                  <a:moveTo>
                    <a:pt x="105" y="768"/>
                  </a:moveTo>
                  <a:cubicBezTo>
                    <a:pt x="117" y="799"/>
                    <a:pt x="172" y="830"/>
                    <a:pt x="191" y="879"/>
                  </a:cubicBezTo>
                  <a:cubicBezTo>
                    <a:pt x="209" y="929"/>
                    <a:pt x="259" y="954"/>
                    <a:pt x="284" y="954"/>
                  </a:cubicBezTo>
                  <a:cubicBezTo>
                    <a:pt x="302" y="954"/>
                    <a:pt x="289" y="985"/>
                    <a:pt x="282" y="1041"/>
                  </a:cubicBezTo>
                  <a:cubicBezTo>
                    <a:pt x="294" y="1046"/>
                    <a:pt x="306" y="1050"/>
                    <a:pt x="314" y="1055"/>
                  </a:cubicBezTo>
                  <a:cubicBezTo>
                    <a:pt x="330" y="1064"/>
                    <a:pt x="394" y="1055"/>
                    <a:pt x="416" y="1075"/>
                  </a:cubicBezTo>
                  <a:cubicBezTo>
                    <a:pt x="438" y="1095"/>
                    <a:pt x="509" y="1141"/>
                    <a:pt x="531" y="1141"/>
                  </a:cubicBezTo>
                  <a:cubicBezTo>
                    <a:pt x="554" y="1141"/>
                    <a:pt x="633" y="1152"/>
                    <a:pt x="647" y="1161"/>
                  </a:cubicBezTo>
                  <a:cubicBezTo>
                    <a:pt x="660" y="1170"/>
                    <a:pt x="678" y="1128"/>
                    <a:pt x="713" y="1108"/>
                  </a:cubicBezTo>
                  <a:cubicBezTo>
                    <a:pt x="748" y="1088"/>
                    <a:pt x="793" y="1075"/>
                    <a:pt x="799" y="1090"/>
                  </a:cubicBezTo>
                  <a:cubicBezTo>
                    <a:pt x="806" y="1106"/>
                    <a:pt x="830" y="1119"/>
                    <a:pt x="848" y="1110"/>
                  </a:cubicBezTo>
                  <a:cubicBezTo>
                    <a:pt x="855" y="1107"/>
                    <a:pt x="875" y="1101"/>
                    <a:pt x="898" y="1096"/>
                  </a:cubicBezTo>
                  <a:cubicBezTo>
                    <a:pt x="930" y="1089"/>
                    <a:pt x="968" y="1082"/>
                    <a:pt x="979" y="1084"/>
                  </a:cubicBezTo>
                  <a:cubicBezTo>
                    <a:pt x="996" y="1086"/>
                    <a:pt x="1045" y="1015"/>
                    <a:pt x="1109" y="1015"/>
                  </a:cubicBezTo>
                  <a:cubicBezTo>
                    <a:pt x="1173" y="1015"/>
                    <a:pt x="1191" y="1026"/>
                    <a:pt x="1220" y="995"/>
                  </a:cubicBezTo>
                  <a:cubicBezTo>
                    <a:pt x="1249" y="964"/>
                    <a:pt x="1466" y="745"/>
                    <a:pt x="1485" y="729"/>
                  </a:cubicBezTo>
                  <a:cubicBezTo>
                    <a:pt x="1505" y="714"/>
                    <a:pt x="1472" y="707"/>
                    <a:pt x="1450" y="707"/>
                  </a:cubicBezTo>
                  <a:cubicBezTo>
                    <a:pt x="1428" y="707"/>
                    <a:pt x="1384" y="705"/>
                    <a:pt x="1313" y="676"/>
                  </a:cubicBezTo>
                  <a:cubicBezTo>
                    <a:pt x="1242" y="648"/>
                    <a:pt x="1131" y="610"/>
                    <a:pt x="1111" y="606"/>
                  </a:cubicBezTo>
                  <a:cubicBezTo>
                    <a:pt x="1091" y="601"/>
                    <a:pt x="1063" y="555"/>
                    <a:pt x="1045" y="546"/>
                  </a:cubicBezTo>
                  <a:cubicBezTo>
                    <a:pt x="1027" y="537"/>
                    <a:pt x="992" y="475"/>
                    <a:pt x="983" y="455"/>
                  </a:cubicBezTo>
                  <a:cubicBezTo>
                    <a:pt x="980" y="448"/>
                    <a:pt x="987" y="434"/>
                    <a:pt x="998" y="418"/>
                  </a:cubicBezTo>
                  <a:cubicBezTo>
                    <a:pt x="976" y="397"/>
                    <a:pt x="966" y="392"/>
                    <a:pt x="951" y="401"/>
                  </a:cubicBezTo>
                  <a:cubicBezTo>
                    <a:pt x="932" y="414"/>
                    <a:pt x="901" y="417"/>
                    <a:pt x="895" y="405"/>
                  </a:cubicBezTo>
                  <a:cubicBezTo>
                    <a:pt x="889" y="392"/>
                    <a:pt x="876" y="345"/>
                    <a:pt x="898" y="321"/>
                  </a:cubicBezTo>
                  <a:cubicBezTo>
                    <a:pt x="920" y="296"/>
                    <a:pt x="948" y="249"/>
                    <a:pt x="948" y="249"/>
                  </a:cubicBezTo>
                  <a:cubicBezTo>
                    <a:pt x="948" y="249"/>
                    <a:pt x="758" y="47"/>
                    <a:pt x="736" y="44"/>
                  </a:cubicBezTo>
                  <a:cubicBezTo>
                    <a:pt x="715" y="41"/>
                    <a:pt x="652" y="50"/>
                    <a:pt x="637" y="44"/>
                  </a:cubicBezTo>
                  <a:cubicBezTo>
                    <a:pt x="621" y="37"/>
                    <a:pt x="624" y="28"/>
                    <a:pt x="593" y="44"/>
                  </a:cubicBezTo>
                  <a:cubicBezTo>
                    <a:pt x="562" y="59"/>
                    <a:pt x="550" y="34"/>
                    <a:pt x="531" y="19"/>
                  </a:cubicBezTo>
                  <a:cubicBezTo>
                    <a:pt x="512" y="3"/>
                    <a:pt x="494" y="0"/>
                    <a:pt x="484" y="31"/>
                  </a:cubicBezTo>
                  <a:cubicBezTo>
                    <a:pt x="475" y="62"/>
                    <a:pt x="469" y="78"/>
                    <a:pt x="453" y="62"/>
                  </a:cubicBezTo>
                  <a:cubicBezTo>
                    <a:pt x="446" y="55"/>
                    <a:pt x="407" y="55"/>
                    <a:pt x="370" y="58"/>
                  </a:cubicBezTo>
                  <a:cubicBezTo>
                    <a:pt x="370" y="58"/>
                    <a:pt x="370" y="58"/>
                    <a:pt x="370" y="59"/>
                  </a:cubicBezTo>
                  <a:cubicBezTo>
                    <a:pt x="376" y="102"/>
                    <a:pt x="333" y="151"/>
                    <a:pt x="333" y="176"/>
                  </a:cubicBezTo>
                  <a:cubicBezTo>
                    <a:pt x="333" y="201"/>
                    <a:pt x="308" y="225"/>
                    <a:pt x="290" y="225"/>
                  </a:cubicBezTo>
                  <a:cubicBezTo>
                    <a:pt x="271" y="225"/>
                    <a:pt x="253" y="275"/>
                    <a:pt x="228" y="299"/>
                  </a:cubicBezTo>
                  <a:cubicBezTo>
                    <a:pt x="203" y="324"/>
                    <a:pt x="222" y="380"/>
                    <a:pt x="197" y="398"/>
                  </a:cubicBezTo>
                  <a:cubicBezTo>
                    <a:pt x="172" y="417"/>
                    <a:pt x="135" y="423"/>
                    <a:pt x="154" y="441"/>
                  </a:cubicBezTo>
                  <a:cubicBezTo>
                    <a:pt x="172" y="460"/>
                    <a:pt x="123" y="497"/>
                    <a:pt x="123" y="534"/>
                  </a:cubicBezTo>
                  <a:cubicBezTo>
                    <a:pt x="123" y="571"/>
                    <a:pt x="117" y="639"/>
                    <a:pt x="111" y="645"/>
                  </a:cubicBezTo>
                  <a:cubicBezTo>
                    <a:pt x="105" y="651"/>
                    <a:pt x="31" y="633"/>
                    <a:pt x="31" y="663"/>
                  </a:cubicBezTo>
                  <a:cubicBezTo>
                    <a:pt x="31" y="694"/>
                    <a:pt x="0" y="694"/>
                    <a:pt x="12" y="719"/>
                  </a:cubicBezTo>
                  <a:cubicBezTo>
                    <a:pt x="24" y="744"/>
                    <a:pt x="92" y="738"/>
                    <a:pt x="105" y="7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6" name="Freeform 46"/>
            <p:cNvSpPr>
              <a:spLocks/>
            </p:cNvSpPr>
            <p:nvPr/>
          </p:nvSpPr>
          <p:spPr bwMode="auto">
            <a:xfrm>
              <a:off x="13406648" y="6977061"/>
              <a:ext cx="78743" cy="93821"/>
            </a:xfrm>
            <a:custGeom>
              <a:avLst/>
              <a:gdLst>
                <a:gd name="T0" fmla="*/ 123 w 153"/>
                <a:gd name="T1" fmla="*/ 81 h 186"/>
                <a:gd name="T2" fmla="*/ 75 w 153"/>
                <a:gd name="T3" fmla="*/ 3 h 186"/>
                <a:gd name="T4" fmla="*/ 74 w 153"/>
                <a:gd name="T5" fmla="*/ 16 h 186"/>
                <a:gd name="T6" fmla="*/ 0 w 153"/>
                <a:gd name="T7" fmla="*/ 166 h 186"/>
                <a:gd name="T8" fmla="*/ 47 w 153"/>
                <a:gd name="T9" fmla="*/ 186 h 186"/>
                <a:gd name="T10" fmla="*/ 123 w 153"/>
                <a:gd name="T11" fmla="*/ 81 h 186"/>
              </a:gdLst>
              <a:ahLst/>
              <a:cxnLst>
                <a:cxn ang="0">
                  <a:pos x="T0" y="T1"/>
                </a:cxn>
                <a:cxn ang="0">
                  <a:pos x="T2" y="T3"/>
                </a:cxn>
                <a:cxn ang="0">
                  <a:pos x="T4" y="T5"/>
                </a:cxn>
                <a:cxn ang="0">
                  <a:pos x="T6" y="T7"/>
                </a:cxn>
                <a:cxn ang="0">
                  <a:pos x="T8" y="T9"/>
                </a:cxn>
                <a:cxn ang="0">
                  <a:pos x="T10" y="T11"/>
                </a:cxn>
              </a:cxnLst>
              <a:rect l="0" t="0" r="r" b="b"/>
              <a:pathLst>
                <a:path w="153" h="186">
                  <a:moveTo>
                    <a:pt x="123" y="81"/>
                  </a:moveTo>
                  <a:cubicBezTo>
                    <a:pt x="142" y="64"/>
                    <a:pt x="153" y="0"/>
                    <a:pt x="75" y="3"/>
                  </a:cubicBezTo>
                  <a:cubicBezTo>
                    <a:pt x="74" y="7"/>
                    <a:pt x="74" y="12"/>
                    <a:pt x="74" y="16"/>
                  </a:cubicBezTo>
                  <a:cubicBezTo>
                    <a:pt x="74" y="46"/>
                    <a:pt x="26" y="109"/>
                    <a:pt x="0" y="166"/>
                  </a:cubicBezTo>
                  <a:cubicBezTo>
                    <a:pt x="47" y="186"/>
                    <a:pt x="47" y="186"/>
                    <a:pt x="47" y="186"/>
                  </a:cubicBezTo>
                  <a:cubicBezTo>
                    <a:pt x="72" y="142"/>
                    <a:pt x="108" y="94"/>
                    <a:pt x="123" y="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7" name="Freeform 47"/>
            <p:cNvSpPr>
              <a:spLocks/>
            </p:cNvSpPr>
            <p:nvPr/>
          </p:nvSpPr>
          <p:spPr bwMode="auto">
            <a:xfrm>
              <a:off x="13431778" y="6838006"/>
              <a:ext cx="346804" cy="276437"/>
            </a:xfrm>
            <a:custGeom>
              <a:avLst/>
              <a:gdLst>
                <a:gd name="T0" fmla="*/ 76 w 687"/>
                <a:gd name="T1" fmla="*/ 358 h 548"/>
                <a:gd name="T2" fmla="*/ 0 w 687"/>
                <a:gd name="T3" fmla="*/ 463 h 548"/>
                <a:gd name="T4" fmla="*/ 5 w 687"/>
                <a:gd name="T5" fmla="*/ 465 h 548"/>
                <a:gd name="T6" fmla="*/ 13 w 687"/>
                <a:gd name="T7" fmla="*/ 501 h 548"/>
                <a:gd name="T8" fmla="*/ 104 w 687"/>
                <a:gd name="T9" fmla="*/ 548 h 548"/>
                <a:gd name="T10" fmla="*/ 198 w 687"/>
                <a:gd name="T11" fmla="*/ 497 h 548"/>
                <a:gd name="T12" fmla="*/ 541 w 687"/>
                <a:gd name="T13" fmla="*/ 323 h 548"/>
                <a:gd name="T14" fmla="*/ 565 w 687"/>
                <a:gd name="T15" fmla="*/ 264 h 548"/>
                <a:gd name="T16" fmla="*/ 573 w 687"/>
                <a:gd name="T17" fmla="*/ 185 h 548"/>
                <a:gd name="T18" fmla="*/ 565 w 687"/>
                <a:gd name="T19" fmla="*/ 102 h 548"/>
                <a:gd name="T20" fmla="*/ 628 w 687"/>
                <a:gd name="T21" fmla="*/ 55 h 548"/>
                <a:gd name="T22" fmla="*/ 687 w 687"/>
                <a:gd name="T23" fmla="*/ 12 h 548"/>
                <a:gd name="T24" fmla="*/ 648 w 687"/>
                <a:gd name="T25" fmla="*/ 0 h 548"/>
                <a:gd name="T26" fmla="*/ 537 w 687"/>
                <a:gd name="T27" fmla="*/ 16 h 548"/>
                <a:gd name="T28" fmla="*/ 403 w 687"/>
                <a:gd name="T29" fmla="*/ 55 h 548"/>
                <a:gd name="T30" fmla="*/ 289 w 687"/>
                <a:gd name="T31" fmla="*/ 51 h 548"/>
                <a:gd name="T32" fmla="*/ 226 w 687"/>
                <a:gd name="T33" fmla="*/ 63 h 548"/>
                <a:gd name="T34" fmla="*/ 135 w 687"/>
                <a:gd name="T35" fmla="*/ 63 h 548"/>
                <a:gd name="T36" fmla="*/ 96 w 687"/>
                <a:gd name="T37" fmla="*/ 87 h 548"/>
                <a:gd name="T38" fmla="*/ 37 w 687"/>
                <a:gd name="T39" fmla="*/ 156 h 548"/>
                <a:gd name="T40" fmla="*/ 36 w 687"/>
                <a:gd name="T41" fmla="*/ 206 h 548"/>
                <a:gd name="T42" fmla="*/ 28 w 687"/>
                <a:gd name="T43" fmla="*/ 280 h 548"/>
                <a:gd name="T44" fmla="*/ 76 w 687"/>
                <a:gd name="T45" fmla="*/ 358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7" h="548">
                  <a:moveTo>
                    <a:pt x="76" y="358"/>
                  </a:moveTo>
                  <a:cubicBezTo>
                    <a:pt x="61" y="371"/>
                    <a:pt x="25" y="419"/>
                    <a:pt x="0" y="463"/>
                  </a:cubicBezTo>
                  <a:cubicBezTo>
                    <a:pt x="5" y="465"/>
                    <a:pt x="5" y="465"/>
                    <a:pt x="5" y="465"/>
                  </a:cubicBezTo>
                  <a:cubicBezTo>
                    <a:pt x="13" y="501"/>
                    <a:pt x="13" y="501"/>
                    <a:pt x="13" y="501"/>
                  </a:cubicBezTo>
                  <a:cubicBezTo>
                    <a:pt x="104" y="548"/>
                    <a:pt x="104" y="548"/>
                    <a:pt x="104" y="548"/>
                  </a:cubicBezTo>
                  <a:cubicBezTo>
                    <a:pt x="104" y="548"/>
                    <a:pt x="171" y="501"/>
                    <a:pt x="198" y="497"/>
                  </a:cubicBezTo>
                  <a:cubicBezTo>
                    <a:pt x="226" y="493"/>
                    <a:pt x="541" y="323"/>
                    <a:pt x="541" y="323"/>
                  </a:cubicBezTo>
                  <a:cubicBezTo>
                    <a:pt x="541" y="323"/>
                    <a:pt x="569" y="280"/>
                    <a:pt x="565" y="264"/>
                  </a:cubicBezTo>
                  <a:cubicBezTo>
                    <a:pt x="561" y="248"/>
                    <a:pt x="557" y="205"/>
                    <a:pt x="573" y="185"/>
                  </a:cubicBezTo>
                  <a:cubicBezTo>
                    <a:pt x="589" y="166"/>
                    <a:pt x="553" y="134"/>
                    <a:pt x="565" y="102"/>
                  </a:cubicBezTo>
                  <a:cubicBezTo>
                    <a:pt x="577" y="71"/>
                    <a:pt x="628" y="55"/>
                    <a:pt x="628" y="55"/>
                  </a:cubicBezTo>
                  <a:cubicBezTo>
                    <a:pt x="687" y="12"/>
                    <a:pt x="687" y="12"/>
                    <a:pt x="687" y="12"/>
                  </a:cubicBezTo>
                  <a:cubicBezTo>
                    <a:pt x="648" y="0"/>
                    <a:pt x="648" y="0"/>
                    <a:pt x="648" y="0"/>
                  </a:cubicBezTo>
                  <a:cubicBezTo>
                    <a:pt x="648" y="0"/>
                    <a:pt x="596" y="20"/>
                    <a:pt x="537" y="16"/>
                  </a:cubicBezTo>
                  <a:cubicBezTo>
                    <a:pt x="478" y="12"/>
                    <a:pt x="466" y="55"/>
                    <a:pt x="403" y="55"/>
                  </a:cubicBezTo>
                  <a:cubicBezTo>
                    <a:pt x="340" y="55"/>
                    <a:pt x="305" y="71"/>
                    <a:pt x="289" y="51"/>
                  </a:cubicBezTo>
                  <a:cubicBezTo>
                    <a:pt x="273" y="32"/>
                    <a:pt x="269" y="43"/>
                    <a:pt x="226" y="63"/>
                  </a:cubicBezTo>
                  <a:cubicBezTo>
                    <a:pt x="183" y="83"/>
                    <a:pt x="155" y="79"/>
                    <a:pt x="135" y="63"/>
                  </a:cubicBezTo>
                  <a:cubicBezTo>
                    <a:pt x="116" y="47"/>
                    <a:pt x="100" y="67"/>
                    <a:pt x="96" y="87"/>
                  </a:cubicBezTo>
                  <a:cubicBezTo>
                    <a:pt x="92" y="105"/>
                    <a:pt x="98" y="148"/>
                    <a:pt x="37" y="156"/>
                  </a:cubicBezTo>
                  <a:cubicBezTo>
                    <a:pt x="33" y="174"/>
                    <a:pt x="25" y="193"/>
                    <a:pt x="36" y="206"/>
                  </a:cubicBezTo>
                  <a:cubicBezTo>
                    <a:pt x="52" y="226"/>
                    <a:pt x="33" y="249"/>
                    <a:pt x="28" y="280"/>
                  </a:cubicBezTo>
                  <a:cubicBezTo>
                    <a:pt x="106" y="277"/>
                    <a:pt x="95" y="341"/>
                    <a:pt x="76" y="3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8" name="Freeform 48"/>
            <p:cNvSpPr>
              <a:spLocks/>
            </p:cNvSpPr>
            <p:nvPr/>
          </p:nvSpPr>
          <p:spPr bwMode="auto">
            <a:xfrm>
              <a:off x="17970375" y="6776016"/>
              <a:ext cx="192669" cy="239578"/>
            </a:xfrm>
            <a:custGeom>
              <a:avLst/>
              <a:gdLst>
                <a:gd name="T0" fmla="*/ 95 w 383"/>
                <a:gd name="T1" fmla="*/ 39 h 473"/>
                <a:gd name="T2" fmla="*/ 36 w 383"/>
                <a:gd name="T3" fmla="*/ 84 h 473"/>
                <a:gd name="T4" fmla="*/ 67 w 383"/>
                <a:gd name="T5" fmla="*/ 136 h 473"/>
                <a:gd name="T6" fmla="*/ 61 w 383"/>
                <a:gd name="T7" fmla="*/ 179 h 473"/>
                <a:gd name="T8" fmla="*/ 56 w 383"/>
                <a:gd name="T9" fmla="*/ 271 h 473"/>
                <a:gd name="T10" fmla="*/ 24 w 383"/>
                <a:gd name="T11" fmla="*/ 392 h 473"/>
                <a:gd name="T12" fmla="*/ 39 w 383"/>
                <a:gd name="T13" fmla="*/ 458 h 473"/>
                <a:gd name="T14" fmla="*/ 229 w 383"/>
                <a:gd name="T15" fmla="*/ 396 h 473"/>
                <a:gd name="T16" fmla="*/ 327 w 383"/>
                <a:gd name="T17" fmla="*/ 355 h 473"/>
                <a:gd name="T18" fmla="*/ 368 w 383"/>
                <a:gd name="T19" fmla="*/ 312 h 473"/>
                <a:gd name="T20" fmla="*/ 341 w 383"/>
                <a:gd name="T21" fmla="*/ 167 h 473"/>
                <a:gd name="T22" fmla="*/ 238 w 383"/>
                <a:gd name="T23" fmla="*/ 0 h 473"/>
                <a:gd name="T24" fmla="*/ 185 w 383"/>
                <a:gd name="T25" fmla="*/ 20 h 473"/>
                <a:gd name="T26" fmla="*/ 95 w 383"/>
                <a:gd name="T27" fmla="*/ 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3" h="473">
                  <a:moveTo>
                    <a:pt x="95" y="39"/>
                  </a:moveTo>
                  <a:cubicBezTo>
                    <a:pt x="86" y="48"/>
                    <a:pt x="59" y="65"/>
                    <a:pt x="36" y="84"/>
                  </a:cubicBezTo>
                  <a:cubicBezTo>
                    <a:pt x="47" y="102"/>
                    <a:pt x="45" y="134"/>
                    <a:pt x="67" y="136"/>
                  </a:cubicBezTo>
                  <a:cubicBezTo>
                    <a:pt x="98" y="139"/>
                    <a:pt x="95" y="187"/>
                    <a:pt x="61" y="179"/>
                  </a:cubicBezTo>
                  <a:cubicBezTo>
                    <a:pt x="27" y="172"/>
                    <a:pt x="27" y="225"/>
                    <a:pt x="56" y="271"/>
                  </a:cubicBezTo>
                  <a:cubicBezTo>
                    <a:pt x="86" y="316"/>
                    <a:pt x="0" y="368"/>
                    <a:pt x="24" y="392"/>
                  </a:cubicBezTo>
                  <a:cubicBezTo>
                    <a:pt x="48" y="415"/>
                    <a:pt x="28" y="443"/>
                    <a:pt x="39" y="458"/>
                  </a:cubicBezTo>
                  <a:cubicBezTo>
                    <a:pt x="49" y="473"/>
                    <a:pt x="175" y="452"/>
                    <a:pt x="229" y="396"/>
                  </a:cubicBezTo>
                  <a:cubicBezTo>
                    <a:pt x="284" y="340"/>
                    <a:pt x="299" y="347"/>
                    <a:pt x="327" y="355"/>
                  </a:cubicBezTo>
                  <a:cubicBezTo>
                    <a:pt x="355" y="362"/>
                    <a:pt x="383" y="334"/>
                    <a:pt x="368" y="312"/>
                  </a:cubicBezTo>
                  <a:cubicBezTo>
                    <a:pt x="353" y="290"/>
                    <a:pt x="337" y="235"/>
                    <a:pt x="341" y="167"/>
                  </a:cubicBezTo>
                  <a:cubicBezTo>
                    <a:pt x="344" y="128"/>
                    <a:pt x="290" y="57"/>
                    <a:pt x="238" y="0"/>
                  </a:cubicBezTo>
                  <a:cubicBezTo>
                    <a:pt x="222" y="13"/>
                    <a:pt x="207" y="20"/>
                    <a:pt x="185" y="20"/>
                  </a:cubicBezTo>
                  <a:cubicBezTo>
                    <a:pt x="150" y="20"/>
                    <a:pt x="110" y="23"/>
                    <a:pt x="95"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9" name="Freeform 49"/>
            <p:cNvSpPr>
              <a:spLocks/>
            </p:cNvSpPr>
            <p:nvPr/>
          </p:nvSpPr>
          <p:spPr bwMode="auto">
            <a:xfrm>
              <a:off x="16072172" y="7449518"/>
              <a:ext cx="226176" cy="296541"/>
            </a:xfrm>
            <a:custGeom>
              <a:avLst/>
              <a:gdLst>
                <a:gd name="T0" fmla="*/ 447 w 447"/>
                <a:gd name="T1" fmla="*/ 492 h 587"/>
                <a:gd name="T2" fmla="*/ 406 w 447"/>
                <a:gd name="T3" fmla="*/ 299 h 587"/>
                <a:gd name="T4" fmla="*/ 335 w 447"/>
                <a:gd name="T5" fmla="*/ 377 h 587"/>
                <a:gd name="T6" fmla="*/ 341 w 447"/>
                <a:gd name="T7" fmla="*/ 270 h 587"/>
                <a:gd name="T8" fmla="*/ 418 w 447"/>
                <a:gd name="T9" fmla="*/ 168 h 587"/>
                <a:gd name="T10" fmla="*/ 347 w 447"/>
                <a:gd name="T11" fmla="*/ 144 h 587"/>
                <a:gd name="T12" fmla="*/ 233 w 447"/>
                <a:gd name="T13" fmla="*/ 150 h 587"/>
                <a:gd name="T14" fmla="*/ 185 w 447"/>
                <a:gd name="T15" fmla="*/ 102 h 587"/>
                <a:gd name="T16" fmla="*/ 119 w 447"/>
                <a:gd name="T17" fmla="*/ 48 h 587"/>
                <a:gd name="T18" fmla="*/ 35 w 447"/>
                <a:gd name="T19" fmla="*/ 48 h 587"/>
                <a:gd name="T20" fmla="*/ 101 w 447"/>
                <a:gd name="T21" fmla="*/ 132 h 587"/>
                <a:gd name="T22" fmla="*/ 47 w 447"/>
                <a:gd name="T23" fmla="*/ 174 h 587"/>
                <a:gd name="T24" fmla="*/ 71 w 447"/>
                <a:gd name="T25" fmla="*/ 323 h 587"/>
                <a:gd name="T26" fmla="*/ 107 w 447"/>
                <a:gd name="T27" fmla="*/ 506 h 587"/>
                <a:gd name="T28" fmla="*/ 173 w 447"/>
                <a:gd name="T29" fmla="*/ 488 h 587"/>
                <a:gd name="T30" fmla="*/ 253 w 447"/>
                <a:gd name="T31" fmla="*/ 449 h 587"/>
                <a:gd name="T32" fmla="*/ 313 w 447"/>
                <a:gd name="T33" fmla="*/ 401 h 587"/>
                <a:gd name="T34" fmla="*/ 367 w 447"/>
                <a:gd name="T35" fmla="*/ 536 h 587"/>
                <a:gd name="T36" fmla="*/ 382 w 447"/>
                <a:gd name="T37" fmla="*/ 587 h 587"/>
                <a:gd name="T38" fmla="*/ 418 w 447"/>
                <a:gd name="T39" fmla="*/ 558 h 587"/>
                <a:gd name="T40" fmla="*/ 447 w 447"/>
                <a:gd name="T41" fmla="*/ 4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7" h="587">
                  <a:moveTo>
                    <a:pt x="447" y="492"/>
                  </a:moveTo>
                  <a:cubicBezTo>
                    <a:pt x="429" y="394"/>
                    <a:pt x="419" y="299"/>
                    <a:pt x="406" y="299"/>
                  </a:cubicBezTo>
                  <a:cubicBezTo>
                    <a:pt x="388" y="299"/>
                    <a:pt x="364" y="383"/>
                    <a:pt x="335" y="377"/>
                  </a:cubicBezTo>
                  <a:cubicBezTo>
                    <a:pt x="305" y="371"/>
                    <a:pt x="305" y="270"/>
                    <a:pt x="341" y="270"/>
                  </a:cubicBezTo>
                  <a:cubicBezTo>
                    <a:pt x="376" y="270"/>
                    <a:pt x="418" y="192"/>
                    <a:pt x="418" y="168"/>
                  </a:cubicBezTo>
                  <a:cubicBezTo>
                    <a:pt x="418" y="144"/>
                    <a:pt x="382" y="144"/>
                    <a:pt x="347" y="144"/>
                  </a:cubicBezTo>
                  <a:cubicBezTo>
                    <a:pt x="311" y="144"/>
                    <a:pt x="233" y="150"/>
                    <a:pt x="233" y="150"/>
                  </a:cubicBezTo>
                  <a:cubicBezTo>
                    <a:pt x="233" y="150"/>
                    <a:pt x="185" y="132"/>
                    <a:pt x="185" y="102"/>
                  </a:cubicBezTo>
                  <a:cubicBezTo>
                    <a:pt x="185" y="72"/>
                    <a:pt x="167" y="48"/>
                    <a:pt x="119" y="48"/>
                  </a:cubicBezTo>
                  <a:cubicBezTo>
                    <a:pt x="71" y="48"/>
                    <a:pt x="71" y="0"/>
                    <a:pt x="35" y="48"/>
                  </a:cubicBezTo>
                  <a:cubicBezTo>
                    <a:pt x="0" y="96"/>
                    <a:pt x="113" y="96"/>
                    <a:pt x="101" y="132"/>
                  </a:cubicBezTo>
                  <a:cubicBezTo>
                    <a:pt x="89" y="168"/>
                    <a:pt x="53" y="144"/>
                    <a:pt x="47" y="174"/>
                  </a:cubicBezTo>
                  <a:cubicBezTo>
                    <a:pt x="41" y="204"/>
                    <a:pt x="54" y="281"/>
                    <a:pt x="71" y="323"/>
                  </a:cubicBezTo>
                  <a:cubicBezTo>
                    <a:pt x="85" y="356"/>
                    <a:pt x="106" y="437"/>
                    <a:pt x="107" y="506"/>
                  </a:cubicBezTo>
                  <a:cubicBezTo>
                    <a:pt x="134" y="501"/>
                    <a:pt x="147" y="488"/>
                    <a:pt x="173" y="488"/>
                  </a:cubicBezTo>
                  <a:cubicBezTo>
                    <a:pt x="206" y="488"/>
                    <a:pt x="250" y="483"/>
                    <a:pt x="253" y="449"/>
                  </a:cubicBezTo>
                  <a:cubicBezTo>
                    <a:pt x="256" y="415"/>
                    <a:pt x="293" y="390"/>
                    <a:pt x="313" y="401"/>
                  </a:cubicBezTo>
                  <a:cubicBezTo>
                    <a:pt x="334" y="411"/>
                    <a:pt x="365" y="494"/>
                    <a:pt x="367" y="536"/>
                  </a:cubicBezTo>
                  <a:cubicBezTo>
                    <a:pt x="367" y="550"/>
                    <a:pt x="373" y="568"/>
                    <a:pt x="382" y="587"/>
                  </a:cubicBezTo>
                  <a:cubicBezTo>
                    <a:pt x="399" y="571"/>
                    <a:pt x="418" y="558"/>
                    <a:pt x="418" y="558"/>
                  </a:cubicBezTo>
                  <a:cubicBezTo>
                    <a:pt x="418" y="558"/>
                    <a:pt x="430" y="512"/>
                    <a:pt x="447"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0" name="Freeform 50"/>
            <p:cNvSpPr>
              <a:spLocks/>
            </p:cNvSpPr>
            <p:nvPr/>
          </p:nvSpPr>
          <p:spPr bwMode="auto">
            <a:xfrm>
              <a:off x="15105480" y="6945230"/>
              <a:ext cx="1403966" cy="1484384"/>
            </a:xfrm>
            <a:custGeom>
              <a:avLst/>
              <a:gdLst>
                <a:gd name="T0" fmla="*/ 1961 w 2781"/>
                <a:gd name="T1" fmla="*/ 1173 h 2936"/>
                <a:gd name="T2" fmla="*/ 1949 w 2781"/>
                <a:gd name="T3" fmla="*/ 1047 h 2936"/>
                <a:gd name="T4" fmla="*/ 2099 w 2781"/>
                <a:gd name="T5" fmla="*/ 1101 h 2936"/>
                <a:gd name="T6" fmla="*/ 2261 w 2781"/>
                <a:gd name="T7" fmla="*/ 1143 h 2936"/>
                <a:gd name="T8" fmla="*/ 2255 w 2781"/>
                <a:gd name="T9" fmla="*/ 1269 h 2936"/>
                <a:gd name="T10" fmla="*/ 2320 w 2781"/>
                <a:gd name="T11" fmla="*/ 1298 h 2936"/>
                <a:gd name="T12" fmla="*/ 2375 w 2781"/>
                <a:gd name="T13" fmla="*/ 1482 h 2936"/>
                <a:gd name="T14" fmla="*/ 2423 w 2781"/>
                <a:gd name="T15" fmla="*/ 1277 h 2936"/>
                <a:gd name="T16" fmla="*/ 2537 w 2781"/>
                <a:gd name="T17" fmla="*/ 1159 h 2936"/>
                <a:gd name="T18" fmla="*/ 2631 w 2781"/>
                <a:gd name="T19" fmla="*/ 958 h 2936"/>
                <a:gd name="T20" fmla="*/ 2758 w 2781"/>
                <a:gd name="T21" fmla="*/ 922 h 2936"/>
                <a:gd name="T22" fmla="*/ 2773 w 2781"/>
                <a:gd name="T23" fmla="*/ 808 h 2936"/>
                <a:gd name="T24" fmla="*/ 2675 w 2781"/>
                <a:gd name="T25" fmla="*/ 709 h 2936"/>
                <a:gd name="T26" fmla="*/ 2505 w 2781"/>
                <a:gd name="T27" fmla="*/ 721 h 2936"/>
                <a:gd name="T28" fmla="*/ 2379 w 2781"/>
                <a:gd name="T29" fmla="*/ 816 h 2936"/>
                <a:gd name="T30" fmla="*/ 2281 w 2781"/>
                <a:gd name="T31" fmla="*/ 879 h 2936"/>
                <a:gd name="T32" fmla="*/ 2194 w 2781"/>
                <a:gd name="T33" fmla="*/ 977 h 2936"/>
                <a:gd name="T34" fmla="*/ 2032 w 2781"/>
                <a:gd name="T35" fmla="*/ 954 h 2936"/>
                <a:gd name="T36" fmla="*/ 1969 w 2781"/>
                <a:gd name="T37" fmla="*/ 835 h 2936"/>
                <a:gd name="T38" fmla="*/ 1926 w 2781"/>
                <a:gd name="T39" fmla="*/ 985 h 2936"/>
                <a:gd name="T40" fmla="*/ 1623 w 2781"/>
                <a:gd name="T41" fmla="*/ 950 h 2936"/>
                <a:gd name="T42" fmla="*/ 1473 w 2781"/>
                <a:gd name="T43" fmla="*/ 910 h 2936"/>
                <a:gd name="T44" fmla="*/ 1315 w 2781"/>
                <a:gd name="T45" fmla="*/ 824 h 2936"/>
                <a:gd name="T46" fmla="*/ 1185 w 2781"/>
                <a:gd name="T47" fmla="*/ 745 h 2936"/>
                <a:gd name="T48" fmla="*/ 1248 w 2781"/>
                <a:gd name="T49" fmla="*/ 607 h 2936"/>
                <a:gd name="T50" fmla="*/ 1146 w 2781"/>
                <a:gd name="T51" fmla="*/ 512 h 2936"/>
                <a:gd name="T52" fmla="*/ 1027 w 2781"/>
                <a:gd name="T53" fmla="*/ 374 h 2936"/>
                <a:gd name="T54" fmla="*/ 1110 w 2781"/>
                <a:gd name="T55" fmla="*/ 295 h 2936"/>
                <a:gd name="T56" fmla="*/ 1051 w 2781"/>
                <a:gd name="T57" fmla="*/ 114 h 2936"/>
                <a:gd name="T58" fmla="*/ 952 w 2781"/>
                <a:gd name="T59" fmla="*/ 0 h 2936"/>
                <a:gd name="T60" fmla="*/ 874 w 2781"/>
                <a:gd name="T61" fmla="*/ 75 h 2936"/>
                <a:gd name="T62" fmla="*/ 625 w 2781"/>
                <a:gd name="T63" fmla="*/ 87 h 2936"/>
                <a:gd name="T64" fmla="*/ 590 w 2781"/>
                <a:gd name="T65" fmla="*/ 236 h 2936"/>
                <a:gd name="T66" fmla="*/ 696 w 2781"/>
                <a:gd name="T67" fmla="*/ 374 h 2936"/>
                <a:gd name="T68" fmla="*/ 625 w 2781"/>
                <a:gd name="T69" fmla="*/ 524 h 2936"/>
                <a:gd name="T70" fmla="*/ 519 w 2781"/>
                <a:gd name="T71" fmla="*/ 626 h 2936"/>
                <a:gd name="T72" fmla="*/ 397 w 2781"/>
                <a:gd name="T73" fmla="*/ 784 h 2936"/>
                <a:gd name="T74" fmla="*/ 275 w 2781"/>
                <a:gd name="T75" fmla="*/ 863 h 2936"/>
                <a:gd name="T76" fmla="*/ 125 w 2781"/>
                <a:gd name="T77" fmla="*/ 950 h 2936"/>
                <a:gd name="T78" fmla="*/ 231 w 2781"/>
                <a:gd name="T79" fmla="*/ 1123 h 2936"/>
                <a:gd name="T80" fmla="*/ 192 w 2781"/>
                <a:gd name="T81" fmla="*/ 1233 h 2936"/>
                <a:gd name="T82" fmla="*/ 7 w 2781"/>
                <a:gd name="T83" fmla="*/ 1300 h 2936"/>
                <a:gd name="T84" fmla="*/ 92 w 2781"/>
                <a:gd name="T85" fmla="*/ 1392 h 2936"/>
                <a:gd name="T86" fmla="*/ 63 w 2781"/>
                <a:gd name="T87" fmla="*/ 1445 h 2936"/>
                <a:gd name="T88" fmla="*/ 380 w 2781"/>
                <a:gd name="T89" fmla="*/ 1515 h 2936"/>
                <a:gd name="T90" fmla="*/ 436 w 2781"/>
                <a:gd name="T91" fmla="*/ 1566 h 2936"/>
                <a:gd name="T92" fmla="*/ 455 w 2781"/>
                <a:gd name="T93" fmla="*/ 1826 h 2936"/>
                <a:gd name="T94" fmla="*/ 594 w 2781"/>
                <a:gd name="T95" fmla="*/ 2273 h 2936"/>
                <a:gd name="T96" fmla="*/ 786 w 2781"/>
                <a:gd name="T97" fmla="*/ 2741 h 2936"/>
                <a:gd name="T98" fmla="*/ 976 w 2781"/>
                <a:gd name="T99" fmla="*/ 2856 h 2936"/>
                <a:gd name="T100" fmla="*/ 1107 w 2781"/>
                <a:gd name="T101" fmla="*/ 2695 h 2936"/>
                <a:gd name="T102" fmla="*/ 1163 w 2781"/>
                <a:gd name="T103" fmla="*/ 2498 h 2936"/>
                <a:gd name="T104" fmla="*/ 1186 w 2781"/>
                <a:gd name="T105" fmla="*/ 2210 h 2936"/>
                <a:gd name="T106" fmla="*/ 1321 w 2781"/>
                <a:gd name="T107" fmla="*/ 2059 h 2936"/>
                <a:gd name="T108" fmla="*/ 1634 w 2781"/>
                <a:gd name="T109" fmla="*/ 1776 h 2936"/>
                <a:gd name="T110" fmla="*/ 1817 w 2781"/>
                <a:gd name="T111" fmla="*/ 1568 h 2936"/>
                <a:gd name="T112" fmla="*/ 2021 w 2781"/>
                <a:gd name="T113" fmla="*/ 1505 h 2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1" h="2936">
                  <a:moveTo>
                    <a:pt x="1985" y="1322"/>
                  </a:moveTo>
                  <a:cubicBezTo>
                    <a:pt x="1968" y="1280"/>
                    <a:pt x="1955" y="1203"/>
                    <a:pt x="1961" y="1173"/>
                  </a:cubicBezTo>
                  <a:cubicBezTo>
                    <a:pt x="1967" y="1143"/>
                    <a:pt x="2003" y="1167"/>
                    <a:pt x="2015" y="1131"/>
                  </a:cubicBezTo>
                  <a:cubicBezTo>
                    <a:pt x="2027" y="1095"/>
                    <a:pt x="1914" y="1095"/>
                    <a:pt x="1949" y="1047"/>
                  </a:cubicBezTo>
                  <a:cubicBezTo>
                    <a:pt x="1985" y="999"/>
                    <a:pt x="1985" y="1047"/>
                    <a:pt x="2033" y="1047"/>
                  </a:cubicBezTo>
                  <a:cubicBezTo>
                    <a:pt x="2081" y="1047"/>
                    <a:pt x="2099" y="1071"/>
                    <a:pt x="2099" y="1101"/>
                  </a:cubicBezTo>
                  <a:cubicBezTo>
                    <a:pt x="2099" y="1131"/>
                    <a:pt x="2147" y="1149"/>
                    <a:pt x="2147" y="1149"/>
                  </a:cubicBezTo>
                  <a:cubicBezTo>
                    <a:pt x="2147" y="1149"/>
                    <a:pt x="2225" y="1143"/>
                    <a:pt x="2261" y="1143"/>
                  </a:cubicBezTo>
                  <a:cubicBezTo>
                    <a:pt x="2296" y="1143"/>
                    <a:pt x="2332" y="1143"/>
                    <a:pt x="2332" y="1167"/>
                  </a:cubicBezTo>
                  <a:cubicBezTo>
                    <a:pt x="2332" y="1191"/>
                    <a:pt x="2290" y="1269"/>
                    <a:pt x="2255" y="1269"/>
                  </a:cubicBezTo>
                  <a:cubicBezTo>
                    <a:pt x="2219" y="1269"/>
                    <a:pt x="2219" y="1370"/>
                    <a:pt x="2249" y="1376"/>
                  </a:cubicBezTo>
                  <a:cubicBezTo>
                    <a:pt x="2278" y="1382"/>
                    <a:pt x="2302" y="1298"/>
                    <a:pt x="2320" y="1298"/>
                  </a:cubicBezTo>
                  <a:cubicBezTo>
                    <a:pt x="2333" y="1298"/>
                    <a:pt x="2343" y="1393"/>
                    <a:pt x="2361" y="1491"/>
                  </a:cubicBezTo>
                  <a:cubicBezTo>
                    <a:pt x="2365" y="1486"/>
                    <a:pt x="2370" y="1482"/>
                    <a:pt x="2375" y="1482"/>
                  </a:cubicBezTo>
                  <a:cubicBezTo>
                    <a:pt x="2399" y="1482"/>
                    <a:pt x="2387" y="1399"/>
                    <a:pt x="2403" y="1375"/>
                  </a:cubicBezTo>
                  <a:cubicBezTo>
                    <a:pt x="2419" y="1352"/>
                    <a:pt x="2411" y="1277"/>
                    <a:pt x="2423" y="1277"/>
                  </a:cubicBezTo>
                  <a:cubicBezTo>
                    <a:pt x="2434" y="1277"/>
                    <a:pt x="2505" y="1300"/>
                    <a:pt x="2501" y="1281"/>
                  </a:cubicBezTo>
                  <a:cubicBezTo>
                    <a:pt x="2497" y="1261"/>
                    <a:pt x="2545" y="1194"/>
                    <a:pt x="2537" y="1159"/>
                  </a:cubicBezTo>
                  <a:cubicBezTo>
                    <a:pt x="2529" y="1123"/>
                    <a:pt x="2564" y="1080"/>
                    <a:pt x="2564" y="1036"/>
                  </a:cubicBezTo>
                  <a:cubicBezTo>
                    <a:pt x="2564" y="993"/>
                    <a:pt x="2604" y="981"/>
                    <a:pt x="2631" y="958"/>
                  </a:cubicBezTo>
                  <a:cubicBezTo>
                    <a:pt x="2659" y="934"/>
                    <a:pt x="2706" y="902"/>
                    <a:pt x="2714" y="922"/>
                  </a:cubicBezTo>
                  <a:cubicBezTo>
                    <a:pt x="2722" y="942"/>
                    <a:pt x="2781" y="958"/>
                    <a:pt x="2758" y="922"/>
                  </a:cubicBezTo>
                  <a:cubicBezTo>
                    <a:pt x="2734" y="887"/>
                    <a:pt x="2734" y="863"/>
                    <a:pt x="2750" y="855"/>
                  </a:cubicBezTo>
                  <a:cubicBezTo>
                    <a:pt x="2765" y="847"/>
                    <a:pt x="2773" y="808"/>
                    <a:pt x="2773" y="808"/>
                  </a:cubicBezTo>
                  <a:cubicBezTo>
                    <a:pt x="2773" y="808"/>
                    <a:pt x="2722" y="800"/>
                    <a:pt x="2714" y="776"/>
                  </a:cubicBezTo>
                  <a:cubicBezTo>
                    <a:pt x="2706" y="753"/>
                    <a:pt x="2675" y="729"/>
                    <a:pt x="2675" y="709"/>
                  </a:cubicBezTo>
                  <a:cubicBezTo>
                    <a:pt x="2675" y="690"/>
                    <a:pt x="2647" y="697"/>
                    <a:pt x="2624" y="717"/>
                  </a:cubicBezTo>
                  <a:cubicBezTo>
                    <a:pt x="2600" y="737"/>
                    <a:pt x="2556" y="694"/>
                    <a:pt x="2505" y="721"/>
                  </a:cubicBezTo>
                  <a:cubicBezTo>
                    <a:pt x="2454" y="749"/>
                    <a:pt x="2442" y="780"/>
                    <a:pt x="2419" y="776"/>
                  </a:cubicBezTo>
                  <a:cubicBezTo>
                    <a:pt x="2395" y="772"/>
                    <a:pt x="2399" y="796"/>
                    <a:pt x="2379" y="816"/>
                  </a:cubicBezTo>
                  <a:cubicBezTo>
                    <a:pt x="2359" y="835"/>
                    <a:pt x="2344" y="859"/>
                    <a:pt x="2332" y="859"/>
                  </a:cubicBezTo>
                  <a:cubicBezTo>
                    <a:pt x="2320" y="859"/>
                    <a:pt x="2281" y="879"/>
                    <a:pt x="2281" y="879"/>
                  </a:cubicBezTo>
                  <a:cubicBezTo>
                    <a:pt x="2281" y="879"/>
                    <a:pt x="2308" y="938"/>
                    <a:pt x="2292" y="965"/>
                  </a:cubicBezTo>
                  <a:cubicBezTo>
                    <a:pt x="2277" y="993"/>
                    <a:pt x="2237" y="965"/>
                    <a:pt x="2194" y="977"/>
                  </a:cubicBezTo>
                  <a:cubicBezTo>
                    <a:pt x="2151" y="989"/>
                    <a:pt x="2131" y="961"/>
                    <a:pt x="2099" y="969"/>
                  </a:cubicBezTo>
                  <a:cubicBezTo>
                    <a:pt x="2068" y="977"/>
                    <a:pt x="2048" y="950"/>
                    <a:pt x="2032" y="954"/>
                  </a:cubicBezTo>
                  <a:cubicBezTo>
                    <a:pt x="2017" y="958"/>
                    <a:pt x="1993" y="918"/>
                    <a:pt x="2001" y="887"/>
                  </a:cubicBezTo>
                  <a:cubicBezTo>
                    <a:pt x="2009" y="855"/>
                    <a:pt x="1985" y="812"/>
                    <a:pt x="1969" y="835"/>
                  </a:cubicBezTo>
                  <a:cubicBezTo>
                    <a:pt x="1953" y="859"/>
                    <a:pt x="1930" y="847"/>
                    <a:pt x="1930" y="883"/>
                  </a:cubicBezTo>
                  <a:cubicBezTo>
                    <a:pt x="1930" y="918"/>
                    <a:pt x="1950" y="961"/>
                    <a:pt x="1926" y="985"/>
                  </a:cubicBezTo>
                  <a:cubicBezTo>
                    <a:pt x="1902" y="1009"/>
                    <a:pt x="1776" y="1021"/>
                    <a:pt x="1753" y="1001"/>
                  </a:cubicBezTo>
                  <a:cubicBezTo>
                    <a:pt x="1729" y="981"/>
                    <a:pt x="1626" y="969"/>
                    <a:pt x="1623" y="950"/>
                  </a:cubicBezTo>
                  <a:cubicBezTo>
                    <a:pt x="1619" y="930"/>
                    <a:pt x="1587" y="895"/>
                    <a:pt x="1567" y="895"/>
                  </a:cubicBezTo>
                  <a:cubicBezTo>
                    <a:pt x="1548" y="895"/>
                    <a:pt x="1488" y="922"/>
                    <a:pt x="1473" y="910"/>
                  </a:cubicBezTo>
                  <a:cubicBezTo>
                    <a:pt x="1457" y="898"/>
                    <a:pt x="1417" y="867"/>
                    <a:pt x="1390" y="863"/>
                  </a:cubicBezTo>
                  <a:cubicBezTo>
                    <a:pt x="1362" y="859"/>
                    <a:pt x="1319" y="839"/>
                    <a:pt x="1315" y="824"/>
                  </a:cubicBezTo>
                  <a:cubicBezTo>
                    <a:pt x="1311" y="808"/>
                    <a:pt x="1248" y="800"/>
                    <a:pt x="1236" y="784"/>
                  </a:cubicBezTo>
                  <a:cubicBezTo>
                    <a:pt x="1224" y="768"/>
                    <a:pt x="1185" y="764"/>
                    <a:pt x="1185" y="745"/>
                  </a:cubicBezTo>
                  <a:cubicBezTo>
                    <a:pt x="1185" y="725"/>
                    <a:pt x="1201" y="694"/>
                    <a:pt x="1201" y="670"/>
                  </a:cubicBezTo>
                  <a:cubicBezTo>
                    <a:pt x="1201" y="646"/>
                    <a:pt x="1248" y="623"/>
                    <a:pt x="1248" y="607"/>
                  </a:cubicBezTo>
                  <a:cubicBezTo>
                    <a:pt x="1248" y="591"/>
                    <a:pt x="1205" y="563"/>
                    <a:pt x="1205" y="563"/>
                  </a:cubicBezTo>
                  <a:cubicBezTo>
                    <a:pt x="1205" y="563"/>
                    <a:pt x="1177" y="512"/>
                    <a:pt x="1146" y="512"/>
                  </a:cubicBezTo>
                  <a:cubicBezTo>
                    <a:pt x="1114" y="512"/>
                    <a:pt x="1090" y="457"/>
                    <a:pt x="1063" y="453"/>
                  </a:cubicBezTo>
                  <a:cubicBezTo>
                    <a:pt x="1035" y="449"/>
                    <a:pt x="1043" y="394"/>
                    <a:pt x="1027" y="374"/>
                  </a:cubicBezTo>
                  <a:cubicBezTo>
                    <a:pt x="1012" y="355"/>
                    <a:pt x="1023" y="307"/>
                    <a:pt x="1051" y="331"/>
                  </a:cubicBezTo>
                  <a:cubicBezTo>
                    <a:pt x="1079" y="355"/>
                    <a:pt x="1130" y="331"/>
                    <a:pt x="1110" y="295"/>
                  </a:cubicBezTo>
                  <a:cubicBezTo>
                    <a:pt x="1090" y="260"/>
                    <a:pt x="1055" y="229"/>
                    <a:pt x="1055" y="209"/>
                  </a:cubicBezTo>
                  <a:cubicBezTo>
                    <a:pt x="1055" y="189"/>
                    <a:pt x="1079" y="130"/>
                    <a:pt x="1051" y="114"/>
                  </a:cubicBezTo>
                  <a:cubicBezTo>
                    <a:pt x="1023" y="98"/>
                    <a:pt x="1000" y="75"/>
                    <a:pt x="992" y="47"/>
                  </a:cubicBezTo>
                  <a:cubicBezTo>
                    <a:pt x="984" y="20"/>
                    <a:pt x="952" y="0"/>
                    <a:pt x="952" y="0"/>
                  </a:cubicBezTo>
                  <a:cubicBezTo>
                    <a:pt x="913" y="4"/>
                    <a:pt x="913" y="4"/>
                    <a:pt x="913" y="4"/>
                  </a:cubicBezTo>
                  <a:cubicBezTo>
                    <a:pt x="913" y="4"/>
                    <a:pt x="889" y="67"/>
                    <a:pt x="874" y="75"/>
                  </a:cubicBezTo>
                  <a:cubicBezTo>
                    <a:pt x="858" y="83"/>
                    <a:pt x="803" y="94"/>
                    <a:pt x="775" y="114"/>
                  </a:cubicBezTo>
                  <a:cubicBezTo>
                    <a:pt x="748" y="134"/>
                    <a:pt x="669" y="87"/>
                    <a:pt x="625" y="87"/>
                  </a:cubicBezTo>
                  <a:cubicBezTo>
                    <a:pt x="582" y="87"/>
                    <a:pt x="554" y="130"/>
                    <a:pt x="574" y="142"/>
                  </a:cubicBezTo>
                  <a:cubicBezTo>
                    <a:pt x="594" y="154"/>
                    <a:pt x="590" y="236"/>
                    <a:pt x="590" y="236"/>
                  </a:cubicBezTo>
                  <a:cubicBezTo>
                    <a:pt x="590" y="236"/>
                    <a:pt x="614" y="339"/>
                    <a:pt x="649" y="331"/>
                  </a:cubicBezTo>
                  <a:cubicBezTo>
                    <a:pt x="684" y="323"/>
                    <a:pt x="728" y="366"/>
                    <a:pt x="696" y="374"/>
                  </a:cubicBezTo>
                  <a:cubicBezTo>
                    <a:pt x="665" y="382"/>
                    <a:pt x="649" y="418"/>
                    <a:pt x="645" y="449"/>
                  </a:cubicBezTo>
                  <a:cubicBezTo>
                    <a:pt x="641" y="481"/>
                    <a:pt x="649" y="520"/>
                    <a:pt x="625" y="524"/>
                  </a:cubicBezTo>
                  <a:cubicBezTo>
                    <a:pt x="602" y="528"/>
                    <a:pt x="578" y="536"/>
                    <a:pt x="578" y="579"/>
                  </a:cubicBezTo>
                  <a:cubicBezTo>
                    <a:pt x="578" y="623"/>
                    <a:pt x="527" y="611"/>
                    <a:pt x="519" y="626"/>
                  </a:cubicBezTo>
                  <a:cubicBezTo>
                    <a:pt x="511" y="642"/>
                    <a:pt x="491" y="721"/>
                    <a:pt x="480" y="733"/>
                  </a:cubicBezTo>
                  <a:cubicBezTo>
                    <a:pt x="468" y="745"/>
                    <a:pt x="401" y="749"/>
                    <a:pt x="397" y="784"/>
                  </a:cubicBezTo>
                  <a:cubicBezTo>
                    <a:pt x="393" y="820"/>
                    <a:pt x="361" y="863"/>
                    <a:pt x="342" y="859"/>
                  </a:cubicBezTo>
                  <a:cubicBezTo>
                    <a:pt x="322" y="855"/>
                    <a:pt x="286" y="839"/>
                    <a:pt x="275" y="863"/>
                  </a:cubicBezTo>
                  <a:cubicBezTo>
                    <a:pt x="263" y="887"/>
                    <a:pt x="212" y="843"/>
                    <a:pt x="200" y="855"/>
                  </a:cubicBezTo>
                  <a:cubicBezTo>
                    <a:pt x="188" y="867"/>
                    <a:pt x="125" y="918"/>
                    <a:pt x="125" y="950"/>
                  </a:cubicBezTo>
                  <a:cubicBezTo>
                    <a:pt x="125" y="981"/>
                    <a:pt x="192" y="981"/>
                    <a:pt x="188" y="1021"/>
                  </a:cubicBezTo>
                  <a:cubicBezTo>
                    <a:pt x="184" y="1060"/>
                    <a:pt x="212" y="1103"/>
                    <a:pt x="231" y="1123"/>
                  </a:cubicBezTo>
                  <a:cubicBezTo>
                    <a:pt x="251" y="1143"/>
                    <a:pt x="282" y="1190"/>
                    <a:pt x="267" y="1214"/>
                  </a:cubicBezTo>
                  <a:cubicBezTo>
                    <a:pt x="251" y="1237"/>
                    <a:pt x="227" y="1241"/>
                    <a:pt x="192" y="1233"/>
                  </a:cubicBezTo>
                  <a:cubicBezTo>
                    <a:pt x="156" y="1225"/>
                    <a:pt x="160" y="1249"/>
                    <a:pt x="97" y="1237"/>
                  </a:cubicBezTo>
                  <a:cubicBezTo>
                    <a:pt x="34" y="1225"/>
                    <a:pt x="30" y="1273"/>
                    <a:pt x="7" y="1300"/>
                  </a:cubicBezTo>
                  <a:cubicBezTo>
                    <a:pt x="5" y="1302"/>
                    <a:pt x="3" y="1305"/>
                    <a:pt x="0" y="1308"/>
                  </a:cubicBezTo>
                  <a:cubicBezTo>
                    <a:pt x="30" y="1331"/>
                    <a:pt x="43" y="1373"/>
                    <a:pt x="92" y="1392"/>
                  </a:cubicBezTo>
                  <a:cubicBezTo>
                    <a:pt x="150" y="1414"/>
                    <a:pt x="201" y="1355"/>
                    <a:pt x="201" y="1398"/>
                  </a:cubicBezTo>
                  <a:cubicBezTo>
                    <a:pt x="201" y="1441"/>
                    <a:pt x="65" y="1432"/>
                    <a:pt x="63" y="1445"/>
                  </a:cubicBezTo>
                  <a:cubicBezTo>
                    <a:pt x="60" y="1459"/>
                    <a:pt x="203" y="1631"/>
                    <a:pt x="275" y="1618"/>
                  </a:cubicBezTo>
                  <a:cubicBezTo>
                    <a:pt x="347" y="1605"/>
                    <a:pt x="401" y="1527"/>
                    <a:pt x="380" y="1515"/>
                  </a:cubicBezTo>
                  <a:cubicBezTo>
                    <a:pt x="359" y="1503"/>
                    <a:pt x="392" y="1454"/>
                    <a:pt x="411" y="1463"/>
                  </a:cubicBezTo>
                  <a:cubicBezTo>
                    <a:pt x="430" y="1472"/>
                    <a:pt x="414" y="1549"/>
                    <a:pt x="436" y="1566"/>
                  </a:cubicBezTo>
                  <a:cubicBezTo>
                    <a:pt x="458" y="1584"/>
                    <a:pt x="451" y="1617"/>
                    <a:pt x="436" y="1658"/>
                  </a:cubicBezTo>
                  <a:cubicBezTo>
                    <a:pt x="421" y="1699"/>
                    <a:pt x="451" y="1780"/>
                    <a:pt x="455" y="1826"/>
                  </a:cubicBezTo>
                  <a:cubicBezTo>
                    <a:pt x="460" y="1872"/>
                    <a:pt x="491" y="1938"/>
                    <a:pt x="501" y="2006"/>
                  </a:cubicBezTo>
                  <a:cubicBezTo>
                    <a:pt x="511" y="2074"/>
                    <a:pt x="554" y="2198"/>
                    <a:pt x="594" y="2273"/>
                  </a:cubicBezTo>
                  <a:cubicBezTo>
                    <a:pt x="634" y="2349"/>
                    <a:pt x="665" y="2496"/>
                    <a:pt x="691" y="2532"/>
                  </a:cubicBezTo>
                  <a:cubicBezTo>
                    <a:pt x="718" y="2567"/>
                    <a:pt x="786" y="2675"/>
                    <a:pt x="786" y="2741"/>
                  </a:cubicBezTo>
                  <a:cubicBezTo>
                    <a:pt x="786" y="2808"/>
                    <a:pt x="858" y="2900"/>
                    <a:pt x="883" y="2918"/>
                  </a:cubicBezTo>
                  <a:cubicBezTo>
                    <a:pt x="908" y="2936"/>
                    <a:pt x="963" y="2898"/>
                    <a:pt x="976" y="2856"/>
                  </a:cubicBezTo>
                  <a:cubicBezTo>
                    <a:pt x="989" y="2815"/>
                    <a:pt x="1065" y="2799"/>
                    <a:pt x="1069" y="2763"/>
                  </a:cubicBezTo>
                  <a:cubicBezTo>
                    <a:pt x="1073" y="2728"/>
                    <a:pt x="1081" y="2700"/>
                    <a:pt x="1107" y="2695"/>
                  </a:cubicBezTo>
                  <a:cubicBezTo>
                    <a:pt x="1134" y="2691"/>
                    <a:pt x="1134" y="2663"/>
                    <a:pt x="1134" y="2625"/>
                  </a:cubicBezTo>
                  <a:cubicBezTo>
                    <a:pt x="1134" y="2586"/>
                    <a:pt x="1137" y="2532"/>
                    <a:pt x="1163" y="2498"/>
                  </a:cubicBezTo>
                  <a:cubicBezTo>
                    <a:pt x="1190" y="2464"/>
                    <a:pt x="1194" y="2372"/>
                    <a:pt x="1178" y="2335"/>
                  </a:cubicBezTo>
                  <a:cubicBezTo>
                    <a:pt x="1162" y="2298"/>
                    <a:pt x="1171" y="2247"/>
                    <a:pt x="1186" y="2210"/>
                  </a:cubicBezTo>
                  <a:cubicBezTo>
                    <a:pt x="1200" y="2173"/>
                    <a:pt x="1194" y="2130"/>
                    <a:pt x="1223" y="2127"/>
                  </a:cubicBezTo>
                  <a:cubicBezTo>
                    <a:pt x="1251" y="2124"/>
                    <a:pt x="1292" y="2099"/>
                    <a:pt x="1321" y="2059"/>
                  </a:cubicBezTo>
                  <a:cubicBezTo>
                    <a:pt x="1351" y="2020"/>
                    <a:pt x="1441" y="1965"/>
                    <a:pt x="1473" y="1938"/>
                  </a:cubicBezTo>
                  <a:cubicBezTo>
                    <a:pt x="1506" y="1912"/>
                    <a:pt x="1605" y="1825"/>
                    <a:pt x="1634" y="1776"/>
                  </a:cubicBezTo>
                  <a:cubicBezTo>
                    <a:pt x="1664" y="1727"/>
                    <a:pt x="1748" y="1711"/>
                    <a:pt x="1786" y="1671"/>
                  </a:cubicBezTo>
                  <a:cubicBezTo>
                    <a:pt x="1825" y="1631"/>
                    <a:pt x="1810" y="1611"/>
                    <a:pt x="1817" y="1568"/>
                  </a:cubicBezTo>
                  <a:cubicBezTo>
                    <a:pt x="1825" y="1525"/>
                    <a:pt x="1949" y="1507"/>
                    <a:pt x="1996" y="1507"/>
                  </a:cubicBezTo>
                  <a:cubicBezTo>
                    <a:pt x="2005" y="1507"/>
                    <a:pt x="2013" y="1506"/>
                    <a:pt x="2021" y="1505"/>
                  </a:cubicBezTo>
                  <a:cubicBezTo>
                    <a:pt x="2020" y="1436"/>
                    <a:pt x="1999" y="1355"/>
                    <a:pt x="1985" y="13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1" name="Freeform 51"/>
            <p:cNvSpPr>
              <a:spLocks/>
            </p:cNvSpPr>
            <p:nvPr/>
          </p:nvSpPr>
          <p:spPr bwMode="auto">
            <a:xfrm>
              <a:off x="16075523" y="5909847"/>
              <a:ext cx="1586582" cy="683554"/>
            </a:xfrm>
            <a:custGeom>
              <a:avLst/>
              <a:gdLst>
                <a:gd name="T0" fmla="*/ 2909 w 3140"/>
                <a:gd name="T1" fmla="*/ 578 h 1350"/>
                <a:gd name="T2" fmla="*/ 2710 w 3140"/>
                <a:gd name="T3" fmla="*/ 559 h 1350"/>
                <a:gd name="T4" fmla="*/ 2729 w 3140"/>
                <a:gd name="T5" fmla="*/ 456 h 1350"/>
                <a:gd name="T6" fmla="*/ 2737 w 3140"/>
                <a:gd name="T7" fmla="*/ 290 h 1350"/>
                <a:gd name="T8" fmla="*/ 2527 w 3140"/>
                <a:gd name="T9" fmla="*/ 266 h 1350"/>
                <a:gd name="T10" fmla="*/ 2368 w 3140"/>
                <a:gd name="T11" fmla="*/ 349 h 1350"/>
                <a:gd name="T12" fmla="*/ 2105 w 3140"/>
                <a:gd name="T13" fmla="*/ 381 h 1350"/>
                <a:gd name="T14" fmla="*/ 1925 w 3140"/>
                <a:gd name="T15" fmla="*/ 301 h 1350"/>
                <a:gd name="T16" fmla="*/ 1766 w 3140"/>
                <a:gd name="T17" fmla="*/ 242 h 1350"/>
                <a:gd name="T18" fmla="*/ 1583 w 3140"/>
                <a:gd name="T19" fmla="*/ 233 h 1350"/>
                <a:gd name="T20" fmla="*/ 1423 w 3140"/>
                <a:gd name="T21" fmla="*/ 242 h 1350"/>
                <a:gd name="T22" fmla="*/ 1349 w 3140"/>
                <a:gd name="T23" fmla="*/ 110 h 1350"/>
                <a:gd name="T24" fmla="*/ 1178 w 3140"/>
                <a:gd name="T25" fmla="*/ 50 h 1350"/>
                <a:gd name="T26" fmla="*/ 1042 w 3140"/>
                <a:gd name="T27" fmla="*/ 6 h 1350"/>
                <a:gd name="T28" fmla="*/ 954 w 3140"/>
                <a:gd name="T29" fmla="*/ 74 h 1350"/>
                <a:gd name="T30" fmla="*/ 948 w 3140"/>
                <a:gd name="T31" fmla="*/ 207 h 1350"/>
                <a:gd name="T32" fmla="*/ 862 w 3140"/>
                <a:gd name="T33" fmla="*/ 307 h 1350"/>
                <a:gd name="T34" fmla="*/ 712 w 3140"/>
                <a:gd name="T35" fmla="*/ 293 h 1350"/>
                <a:gd name="T36" fmla="*/ 597 w 3140"/>
                <a:gd name="T37" fmla="*/ 204 h 1350"/>
                <a:gd name="T38" fmla="*/ 387 w 3140"/>
                <a:gd name="T39" fmla="*/ 192 h 1350"/>
                <a:gd name="T40" fmla="*/ 254 w 3140"/>
                <a:gd name="T41" fmla="*/ 266 h 1350"/>
                <a:gd name="T42" fmla="*/ 86 w 3140"/>
                <a:gd name="T43" fmla="*/ 352 h 1350"/>
                <a:gd name="T44" fmla="*/ 0 w 3140"/>
                <a:gd name="T45" fmla="*/ 384 h 1350"/>
                <a:gd name="T46" fmla="*/ 75 w 3140"/>
                <a:gd name="T47" fmla="*/ 488 h 1350"/>
                <a:gd name="T48" fmla="*/ 251 w 3140"/>
                <a:gd name="T49" fmla="*/ 607 h 1350"/>
                <a:gd name="T50" fmla="*/ 298 w 3140"/>
                <a:gd name="T51" fmla="*/ 782 h 1350"/>
                <a:gd name="T52" fmla="*/ 500 w 3140"/>
                <a:gd name="T53" fmla="*/ 919 h 1350"/>
                <a:gd name="T54" fmla="*/ 639 w 3140"/>
                <a:gd name="T55" fmla="*/ 1009 h 1350"/>
                <a:gd name="T56" fmla="*/ 774 w 3140"/>
                <a:gd name="T57" fmla="*/ 1196 h 1350"/>
                <a:gd name="T58" fmla="*/ 1141 w 3140"/>
                <a:gd name="T59" fmla="*/ 1215 h 1350"/>
                <a:gd name="T60" fmla="*/ 1430 w 3140"/>
                <a:gd name="T61" fmla="*/ 1279 h 1350"/>
                <a:gd name="T62" fmla="*/ 1610 w 3140"/>
                <a:gd name="T63" fmla="*/ 1344 h 1350"/>
                <a:gd name="T64" fmla="*/ 2009 w 3140"/>
                <a:gd name="T65" fmla="*/ 1247 h 1350"/>
                <a:gd name="T66" fmla="*/ 2311 w 3140"/>
                <a:gd name="T67" fmla="*/ 1074 h 1350"/>
                <a:gd name="T68" fmla="*/ 2382 w 3140"/>
                <a:gd name="T69" fmla="*/ 932 h 1350"/>
                <a:gd name="T70" fmla="*/ 2690 w 3140"/>
                <a:gd name="T71" fmla="*/ 874 h 1350"/>
                <a:gd name="T72" fmla="*/ 2903 w 3140"/>
                <a:gd name="T73" fmla="*/ 739 h 1350"/>
                <a:gd name="T74" fmla="*/ 3134 w 3140"/>
                <a:gd name="T75" fmla="*/ 701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0" h="1350">
                  <a:moveTo>
                    <a:pt x="3005" y="565"/>
                  </a:moveTo>
                  <a:cubicBezTo>
                    <a:pt x="2973" y="527"/>
                    <a:pt x="2922" y="546"/>
                    <a:pt x="2909" y="578"/>
                  </a:cubicBezTo>
                  <a:cubicBezTo>
                    <a:pt x="2896" y="611"/>
                    <a:pt x="2870" y="565"/>
                    <a:pt x="2813" y="565"/>
                  </a:cubicBezTo>
                  <a:cubicBezTo>
                    <a:pt x="2755" y="565"/>
                    <a:pt x="2748" y="598"/>
                    <a:pt x="2710" y="559"/>
                  </a:cubicBezTo>
                  <a:cubicBezTo>
                    <a:pt x="2671" y="521"/>
                    <a:pt x="2722" y="508"/>
                    <a:pt x="2722" y="508"/>
                  </a:cubicBezTo>
                  <a:cubicBezTo>
                    <a:pt x="2729" y="456"/>
                    <a:pt x="2729" y="456"/>
                    <a:pt x="2729" y="456"/>
                  </a:cubicBezTo>
                  <a:cubicBezTo>
                    <a:pt x="2809" y="297"/>
                    <a:pt x="2809" y="297"/>
                    <a:pt x="2809" y="297"/>
                  </a:cubicBezTo>
                  <a:cubicBezTo>
                    <a:pt x="2786" y="287"/>
                    <a:pt x="2753" y="284"/>
                    <a:pt x="2737" y="290"/>
                  </a:cubicBezTo>
                  <a:cubicBezTo>
                    <a:pt x="2713" y="298"/>
                    <a:pt x="2657" y="293"/>
                    <a:pt x="2651" y="272"/>
                  </a:cubicBezTo>
                  <a:cubicBezTo>
                    <a:pt x="2645" y="251"/>
                    <a:pt x="2551" y="248"/>
                    <a:pt x="2527" y="266"/>
                  </a:cubicBezTo>
                  <a:cubicBezTo>
                    <a:pt x="2503" y="284"/>
                    <a:pt x="2450" y="298"/>
                    <a:pt x="2447" y="319"/>
                  </a:cubicBezTo>
                  <a:cubicBezTo>
                    <a:pt x="2444" y="340"/>
                    <a:pt x="2388" y="334"/>
                    <a:pt x="2368" y="349"/>
                  </a:cubicBezTo>
                  <a:cubicBezTo>
                    <a:pt x="2347" y="363"/>
                    <a:pt x="2241" y="369"/>
                    <a:pt x="2238" y="381"/>
                  </a:cubicBezTo>
                  <a:cubicBezTo>
                    <a:pt x="2235" y="393"/>
                    <a:pt x="2123" y="396"/>
                    <a:pt x="2105" y="381"/>
                  </a:cubicBezTo>
                  <a:cubicBezTo>
                    <a:pt x="2087" y="366"/>
                    <a:pt x="1990" y="381"/>
                    <a:pt x="1978" y="357"/>
                  </a:cubicBezTo>
                  <a:cubicBezTo>
                    <a:pt x="1966" y="334"/>
                    <a:pt x="1925" y="322"/>
                    <a:pt x="1925" y="301"/>
                  </a:cubicBezTo>
                  <a:cubicBezTo>
                    <a:pt x="1925" y="281"/>
                    <a:pt x="1851" y="281"/>
                    <a:pt x="1842" y="263"/>
                  </a:cubicBezTo>
                  <a:cubicBezTo>
                    <a:pt x="1833" y="245"/>
                    <a:pt x="1774" y="236"/>
                    <a:pt x="1766" y="242"/>
                  </a:cubicBezTo>
                  <a:cubicBezTo>
                    <a:pt x="1757" y="248"/>
                    <a:pt x="1692" y="225"/>
                    <a:pt x="1674" y="222"/>
                  </a:cubicBezTo>
                  <a:cubicBezTo>
                    <a:pt x="1656" y="219"/>
                    <a:pt x="1600" y="233"/>
                    <a:pt x="1583" y="233"/>
                  </a:cubicBezTo>
                  <a:cubicBezTo>
                    <a:pt x="1565" y="233"/>
                    <a:pt x="1532" y="266"/>
                    <a:pt x="1512" y="269"/>
                  </a:cubicBezTo>
                  <a:cubicBezTo>
                    <a:pt x="1491" y="272"/>
                    <a:pt x="1435" y="233"/>
                    <a:pt x="1423" y="242"/>
                  </a:cubicBezTo>
                  <a:cubicBezTo>
                    <a:pt x="1411" y="251"/>
                    <a:pt x="1376" y="213"/>
                    <a:pt x="1361" y="195"/>
                  </a:cubicBezTo>
                  <a:cubicBezTo>
                    <a:pt x="1346" y="177"/>
                    <a:pt x="1361" y="127"/>
                    <a:pt x="1349" y="110"/>
                  </a:cubicBezTo>
                  <a:cubicBezTo>
                    <a:pt x="1338" y="92"/>
                    <a:pt x="1273" y="92"/>
                    <a:pt x="1252" y="80"/>
                  </a:cubicBezTo>
                  <a:cubicBezTo>
                    <a:pt x="1231" y="68"/>
                    <a:pt x="1199" y="50"/>
                    <a:pt x="1178" y="50"/>
                  </a:cubicBezTo>
                  <a:cubicBezTo>
                    <a:pt x="1158" y="50"/>
                    <a:pt x="1125" y="45"/>
                    <a:pt x="1116" y="36"/>
                  </a:cubicBezTo>
                  <a:cubicBezTo>
                    <a:pt x="1107" y="27"/>
                    <a:pt x="1063" y="12"/>
                    <a:pt x="1042" y="6"/>
                  </a:cubicBezTo>
                  <a:cubicBezTo>
                    <a:pt x="1022" y="0"/>
                    <a:pt x="1019" y="27"/>
                    <a:pt x="1007" y="39"/>
                  </a:cubicBezTo>
                  <a:cubicBezTo>
                    <a:pt x="995" y="50"/>
                    <a:pt x="960" y="53"/>
                    <a:pt x="954" y="74"/>
                  </a:cubicBezTo>
                  <a:cubicBezTo>
                    <a:pt x="948" y="95"/>
                    <a:pt x="907" y="101"/>
                    <a:pt x="913" y="124"/>
                  </a:cubicBezTo>
                  <a:cubicBezTo>
                    <a:pt x="918" y="148"/>
                    <a:pt x="933" y="195"/>
                    <a:pt x="948" y="207"/>
                  </a:cubicBezTo>
                  <a:cubicBezTo>
                    <a:pt x="963" y="219"/>
                    <a:pt x="954" y="254"/>
                    <a:pt x="945" y="266"/>
                  </a:cubicBezTo>
                  <a:cubicBezTo>
                    <a:pt x="936" y="278"/>
                    <a:pt x="874" y="287"/>
                    <a:pt x="862" y="307"/>
                  </a:cubicBezTo>
                  <a:cubicBezTo>
                    <a:pt x="851" y="328"/>
                    <a:pt x="821" y="304"/>
                    <a:pt x="792" y="287"/>
                  </a:cubicBezTo>
                  <a:cubicBezTo>
                    <a:pt x="762" y="269"/>
                    <a:pt x="727" y="281"/>
                    <a:pt x="712" y="293"/>
                  </a:cubicBezTo>
                  <a:cubicBezTo>
                    <a:pt x="697" y="304"/>
                    <a:pt x="644" y="263"/>
                    <a:pt x="629" y="260"/>
                  </a:cubicBezTo>
                  <a:cubicBezTo>
                    <a:pt x="614" y="257"/>
                    <a:pt x="611" y="201"/>
                    <a:pt x="597" y="204"/>
                  </a:cubicBezTo>
                  <a:cubicBezTo>
                    <a:pt x="582" y="207"/>
                    <a:pt x="479" y="186"/>
                    <a:pt x="458" y="180"/>
                  </a:cubicBezTo>
                  <a:cubicBezTo>
                    <a:pt x="437" y="174"/>
                    <a:pt x="393" y="177"/>
                    <a:pt x="387" y="192"/>
                  </a:cubicBezTo>
                  <a:cubicBezTo>
                    <a:pt x="381" y="207"/>
                    <a:pt x="328" y="204"/>
                    <a:pt x="319" y="222"/>
                  </a:cubicBezTo>
                  <a:cubicBezTo>
                    <a:pt x="310" y="239"/>
                    <a:pt x="269" y="248"/>
                    <a:pt x="254" y="266"/>
                  </a:cubicBezTo>
                  <a:cubicBezTo>
                    <a:pt x="240" y="284"/>
                    <a:pt x="189" y="284"/>
                    <a:pt x="178" y="310"/>
                  </a:cubicBezTo>
                  <a:cubicBezTo>
                    <a:pt x="166" y="337"/>
                    <a:pt x="104" y="349"/>
                    <a:pt x="86" y="352"/>
                  </a:cubicBezTo>
                  <a:cubicBezTo>
                    <a:pt x="68" y="355"/>
                    <a:pt x="21" y="363"/>
                    <a:pt x="18" y="378"/>
                  </a:cubicBezTo>
                  <a:cubicBezTo>
                    <a:pt x="17" y="384"/>
                    <a:pt x="10" y="385"/>
                    <a:pt x="0" y="384"/>
                  </a:cubicBezTo>
                  <a:cubicBezTo>
                    <a:pt x="1" y="388"/>
                    <a:pt x="3" y="392"/>
                    <a:pt x="4" y="396"/>
                  </a:cubicBezTo>
                  <a:cubicBezTo>
                    <a:pt x="16" y="463"/>
                    <a:pt x="44" y="461"/>
                    <a:pt x="75" y="488"/>
                  </a:cubicBezTo>
                  <a:cubicBezTo>
                    <a:pt x="106" y="515"/>
                    <a:pt x="132" y="535"/>
                    <a:pt x="165" y="537"/>
                  </a:cubicBezTo>
                  <a:cubicBezTo>
                    <a:pt x="198" y="539"/>
                    <a:pt x="247" y="578"/>
                    <a:pt x="251" y="607"/>
                  </a:cubicBezTo>
                  <a:cubicBezTo>
                    <a:pt x="255" y="635"/>
                    <a:pt x="285" y="668"/>
                    <a:pt x="304" y="682"/>
                  </a:cubicBezTo>
                  <a:cubicBezTo>
                    <a:pt x="322" y="696"/>
                    <a:pt x="298" y="745"/>
                    <a:pt x="298" y="782"/>
                  </a:cubicBezTo>
                  <a:cubicBezTo>
                    <a:pt x="298" y="819"/>
                    <a:pt x="253" y="827"/>
                    <a:pt x="275" y="864"/>
                  </a:cubicBezTo>
                  <a:cubicBezTo>
                    <a:pt x="298" y="901"/>
                    <a:pt x="455" y="919"/>
                    <a:pt x="500" y="919"/>
                  </a:cubicBezTo>
                  <a:cubicBezTo>
                    <a:pt x="545" y="919"/>
                    <a:pt x="561" y="962"/>
                    <a:pt x="575" y="964"/>
                  </a:cubicBezTo>
                  <a:cubicBezTo>
                    <a:pt x="603" y="969"/>
                    <a:pt x="607" y="1003"/>
                    <a:pt x="639" y="1009"/>
                  </a:cubicBezTo>
                  <a:cubicBezTo>
                    <a:pt x="671" y="1016"/>
                    <a:pt x="703" y="1035"/>
                    <a:pt x="716" y="1093"/>
                  </a:cubicBezTo>
                  <a:cubicBezTo>
                    <a:pt x="729" y="1151"/>
                    <a:pt x="768" y="1170"/>
                    <a:pt x="774" y="1196"/>
                  </a:cubicBezTo>
                  <a:cubicBezTo>
                    <a:pt x="781" y="1221"/>
                    <a:pt x="851" y="1202"/>
                    <a:pt x="903" y="1209"/>
                  </a:cubicBezTo>
                  <a:cubicBezTo>
                    <a:pt x="954" y="1215"/>
                    <a:pt x="1102" y="1209"/>
                    <a:pt x="1141" y="1215"/>
                  </a:cubicBezTo>
                  <a:cubicBezTo>
                    <a:pt x="1179" y="1221"/>
                    <a:pt x="1269" y="1215"/>
                    <a:pt x="1321" y="1254"/>
                  </a:cubicBezTo>
                  <a:cubicBezTo>
                    <a:pt x="1372" y="1292"/>
                    <a:pt x="1398" y="1260"/>
                    <a:pt x="1430" y="1279"/>
                  </a:cubicBezTo>
                  <a:cubicBezTo>
                    <a:pt x="1462" y="1298"/>
                    <a:pt x="1488" y="1311"/>
                    <a:pt x="1533" y="1305"/>
                  </a:cubicBezTo>
                  <a:cubicBezTo>
                    <a:pt x="1578" y="1298"/>
                    <a:pt x="1578" y="1337"/>
                    <a:pt x="1610" y="1344"/>
                  </a:cubicBezTo>
                  <a:cubicBezTo>
                    <a:pt x="1642" y="1350"/>
                    <a:pt x="1700" y="1292"/>
                    <a:pt x="1784" y="1254"/>
                  </a:cubicBezTo>
                  <a:cubicBezTo>
                    <a:pt x="1867" y="1215"/>
                    <a:pt x="1964" y="1241"/>
                    <a:pt x="2009" y="1247"/>
                  </a:cubicBezTo>
                  <a:cubicBezTo>
                    <a:pt x="2054" y="1254"/>
                    <a:pt x="2137" y="1228"/>
                    <a:pt x="2189" y="1170"/>
                  </a:cubicBezTo>
                  <a:cubicBezTo>
                    <a:pt x="2240" y="1112"/>
                    <a:pt x="2304" y="1125"/>
                    <a:pt x="2311" y="1074"/>
                  </a:cubicBezTo>
                  <a:cubicBezTo>
                    <a:pt x="2317" y="1022"/>
                    <a:pt x="2260" y="1003"/>
                    <a:pt x="2285" y="958"/>
                  </a:cubicBezTo>
                  <a:cubicBezTo>
                    <a:pt x="2311" y="913"/>
                    <a:pt x="2356" y="919"/>
                    <a:pt x="2382" y="932"/>
                  </a:cubicBezTo>
                  <a:cubicBezTo>
                    <a:pt x="2407" y="945"/>
                    <a:pt x="2478" y="964"/>
                    <a:pt x="2542" y="919"/>
                  </a:cubicBezTo>
                  <a:cubicBezTo>
                    <a:pt x="2607" y="874"/>
                    <a:pt x="2633" y="881"/>
                    <a:pt x="2690" y="874"/>
                  </a:cubicBezTo>
                  <a:cubicBezTo>
                    <a:pt x="2748" y="868"/>
                    <a:pt x="2742" y="829"/>
                    <a:pt x="2780" y="791"/>
                  </a:cubicBezTo>
                  <a:cubicBezTo>
                    <a:pt x="2819" y="752"/>
                    <a:pt x="2864" y="739"/>
                    <a:pt x="2903" y="739"/>
                  </a:cubicBezTo>
                  <a:cubicBezTo>
                    <a:pt x="2941" y="739"/>
                    <a:pt x="2993" y="701"/>
                    <a:pt x="3031" y="713"/>
                  </a:cubicBezTo>
                  <a:cubicBezTo>
                    <a:pt x="3070" y="726"/>
                    <a:pt x="3128" y="733"/>
                    <a:pt x="3134" y="701"/>
                  </a:cubicBezTo>
                  <a:cubicBezTo>
                    <a:pt x="3140" y="668"/>
                    <a:pt x="3038" y="604"/>
                    <a:pt x="3005" y="5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2" name="Freeform 52"/>
            <p:cNvSpPr>
              <a:spLocks/>
            </p:cNvSpPr>
            <p:nvPr/>
          </p:nvSpPr>
          <p:spPr bwMode="auto">
            <a:xfrm>
              <a:off x="13403297" y="7106066"/>
              <a:ext cx="25131" cy="68690"/>
            </a:xfrm>
            <a:custGeom>
              <a:avLst/>
              <a:gdLst>
                <a:gd name="T0" fmla="*/ 21 w 51"/>
                <a:gd name="T1" fmla="*/ 1 h 137"/>
                <a:gd name="T2" fmla="*/ 0 w 51"/>
                <a:gd name="T3" fmla="*/ 74 h 137"/>
                <a:gd name="T4" fmla="*/ 37 w 51"/>
                <a:gd name="T5" fmla="*/ 137 h 137"/>
                <a:gd name="T6" fmla="*/ 48 w 51"/>
                <a:gd name="T7" fmla="*/ 20 h 137"/>
                <a:gd name="T8" fmla="*/ 51 w 51"/>
                <a:gd name="T9" fmla="*/ 1 h 137"/>
                <a:gd name="T10" fmla="*/ 21 w 51"/>
                <a:gd name="T11" fmla="*/ 1 h 137"/>
              </a:gdLst>
              <a:ahLst/>
              <a:cxnLst>
                <a:cxn ang="0">
                  <a:pos x="T0" y="T1"/>
                </a:cxn>
                <a:cxn ang="0">
                  <a:pos x="T2" y="T3"/>
                </a:cxn>
                <a:cxn ang="0">
                  <a:pos x="T4" y="T5"/>
                </a:cxn>
                <a:cxn ang="0">
                  <a:pos x="T6" y="T7"/>
                </a:cxn>
                <a:cxn ang="0">
                  <a:pos x="T8" y="T9"/>
                </a:cxn>
                <a:cxn ang="0">
                  <a:pos x="T10" y="T11"/>
                </a:cxn>
              </a:cxnLst>
              <a:rect l="0" t="0" r="r" b="b"/>
              <a:pathLst>
                <a:path w="51" h="137">
                  <a:moveTo>
                    <a:pt x="21" y="1"/>
                  </a:moveTo>
                  <a:cubicBezTo>
                    <a:pt x="6" y="7"/>
                    <a:pt x="0" y="65"/>
                    <a:pt x="0" y="74"/>
                  </a:cubicBezTo>
                  <a:cubicBezTo>
                    <a:pt x="0" y="80"/>
                    <a:pt x="9" y="109"/>
                    <a:pt x="37" y="137"/>
                  </a:cubicBezTo>
                  <a:cubicBezTo>
                    <a:pt x="42" y="93"/>
                    <a:pt x="44" y="36"/>
                    <a:pt x="48" y="20"/>
                  </a:cubicBezTo>
                  <a:cubicBezTo>
                    <a:pt x="49" y="16"/>
                    <a:pt x="50" y="9"/>
                    <a:pt x="51" y="1"/>
                  </a:cubicBezTo>
                  <a:cubicBezTo>
                    <a:pt x="36" y="0"/>
                    <a:pt x="25" y="0"/>
                    <a:pt x="21" y="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3" name="Freeform 53"/>
            <p:cNvSpPr>
              <a:spLocks/>
            </p:cNvSpPr>
            <p:nvPr/>
          </p:nvSpPr>
          <p:spPr bwMode="auto">
            <a:xfrm>
              <a:off x="13359738" y="7060830"/>
              <a:ext cx="73717" cy="211097"/>
            </a:xfrm>
            <a:custGeom>
              <a:avLst/>
              <a:gdLst>
                <a:gd name="T0" fmla="*/ 68 w 145"/>
                <a:gd name="T1" fmla="*/ 412 h 417"/>
                <a:gd name="T2" fmla="*/ 78 w 145"/>
                <a:gd name="T3" fmla="*/ 417 h 417"/>
                <a:gd name="T4" fmla="*/ 110 w 145"/>
                <a:gd name="T5" fmla="*/ 272 h 417"/>
                <a:gd name="T6" fmla="*/ 123 w 145"/>
                <a:gd name="T7" fmla="*/ 224 h 417"/>
                <a:gd name="T8" fmla="*/ 86 w 145"/>
                <a:gd name="T9" fmla="*/ 161 h 417"/>
                <a:gd name="T10" fmla="*/ 107 w 145"/>
                <a:gd name="T11" fmla="*/ 88 h 417"/>
                <a:gd name="T12" fmla="*/ 137 w 145"/>
                <a:gd name="T13" fmla="*/ 88 h 417"/>
                <a:gd name="T14" fmla="*/ 145 w 145"/>
                <a:gd name="T15" fmla="*/ 21 h 417"/>
                <a:gd name="T16" fmla="*/ 95 w 145"/>
                <a:gd name="T17" fmla="*/ 0 h 417"/>
                <a:gd name="T18" fmla="*/ 79 w 145"/>
                <a:gd name="T19" fmla="*/ 47 h 417"/>
                <a:gd name="T20" fmla="*/ 0 w 145"/>
                <a:gd name="T21" fmla="*/ 224 h 417"/>
                <a:gd name="T22" fmla="*/ 72 w 145"/>
                <a:gd name="T23" fmla="*/ 400 h 417"/>
                <a:gd name="T24" fmla="*/ 68 w 145"/>
                <a:gd name="T25" fmla="*/ 41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417">
                  <a:moveTo>
                    <a:pt x="68" y="412"/>
                  </a:moveTo>
                  <a:cubicBezTo>
                    <a:pt x="71" y="413"/>
                    <a:pt x="74" y="415"/>
                    <a:pt x="78" y="417"/>
                  </a:cubicBezTo>
                  <a:cubicBezTo>
                    <a:pt x="86" y="357"/>
                    <a:pt x="99" y="287"/>
                    <a:pt x="110" y="272"/>
                  </a:cubicBezTo>
                  <a:cubicBezTo>
                    <a:pt x="116" y="265"/>
                    <a:pt x="120" y="246"/>
                    <a:pt x="123" y="224"/>
                  </a:cubicBezTo>
                  <a:cubicBezTo>
                    <a:pt x="95" y="196"/>
                    <a:pt x="86" y="167"/>
                    <a:pt x="86" y="161"/>
                  </a:cubicBezTo>
                  <a:cubicBezTo>
                    <a:pt x="86" y="152"/>
                    <a:pt x="92" y="94"/>
                    <a:pt x="107" y="88"/>
                  </a:cubicBezTo>
                  <a:cubicBezTo>
                    <a:pt x="111" y="87"/>
                    <a:pt x="122" y="87"/>
                    <a:pt x="137" y="88"/>
                  </a:cubicBezTo>
                  <a:cubicBezTo>
                    <a:pt x="140" y="70"/>
                    <a:pt x="143" y="44"/>
                    <a:pt x="145" y="21"/>
                  </a:cubicBezTo>
                  <a:cubicBezTo>
                    <a:pt x="95" y="0"/>
                    <a:pt x="95" y="0"/>
                    <a:pt x="95" y="0"/>
                  </a:cubicBezTo>
                  <a:cubicBezTo>
                    <a:pt x="87" y="16"/>
                    <a:pt x="81" y="32"/>
                    <a:pt x="79" y="47"/>
                  </a:cubicBezTo>
                  <a:cubicBezTo>
                    <a:pt x="71" y="100"/>
                    <a:pt x="23" y="188"/>
                    <a:pt x="0" y="224"/>
                  </a:cubicBezTo>
                  <a:cubicBezTo>
                    <a:pt x="72" y="400"/>
                    <a:pt x="72" y="400"/>
                    <a:pt x="72" y="400"/>
                  </a:cubicBezTo>
                  <a:lnTo>
                    <a:pt x="68" y="412"/>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4" name="Freeform 54"/>
            <p:cNvSpPr>
              <a:spLocks/>
            </p:cNvSpPr>
            <p:nvPr/>
          </p:nvSpPr>
          <p:spPr bwMode="auto">
            <a:xfrm>
              <a:off x="13398271" y="7057479"/>
              <a:ext cx="212773" cy="236228"/>
            </a:xfrm>
            <a:custGeom>
              <a:avLst/>
              <a:gdLst>
                <a:gd name="T0" fmla="*/ 390 w 421"/>
                <a:gd name="T1" fmla="*/ 0 h 466"/>
                <a:gd name="T2" fmla="*/ 262 w 421"/>
                <a:gd name="T3" fmla="*/ 61 h 466"/>
                <a:gd name="T4" fmla="*/ 168 w 421"/>
                <a:gd name="T5" fmla="*/ 112 h 466"/>
                <a:gd name="T6" fmla="*/ 77 w 421"/>
                <a:gd name="T7" fmla="*/ 65 h 466"/>
                <a:gd name="T8" fmla="*/ 69 w 421"/>
                <a:gd name="T9" fmla="*/ 29 h 466"/>
                <a:gd name="T10" fmla="*/ 67 w 421"/>
                <a:gd name="T11" fmla="*/ 28 h 466"/>
                <a:gd name="T12" fmla="*/ 56 w 421"/>
                <a:gd name="T13" fmla="*/ 114 h 466"/>
                <a:gd name="T14" fmla="*/ 32 w 421"/>
                <a:gd name="T15" fmla="*/ 279 h 466"/>
                <a:gd name="T16" fmla="*/ 0 w 421"/>
                <a:gd name="T17" fmla="*/ 424 h 466"/>
                <a:gd name="T18" fmla="*/ 89 w 421"/>
                <a:gd name="T19" fmla="*/ 463 h 466"/>
                <a:gd name="T20" fmla="*/ 168 w 421"/>
                <a:gd name="T21" fmla="*/ 403 h 466"/>
                <a:gd name="T22" fmla="*/ 231 w 421"/>
                <a:gd name="T23" fmla="*/ 376 h 466"/>
                <a:gd name="T24" fmla="*/ 290 w 421"/>
                <a:gd name="T25" fmla="*/ 329 h 466"/>
                <a:gd name="T26" fmla="*/ 215 w 421"/>
                <a:gd name="T27" fmla="*/ 242 h 466"/>
                <a:gd name="T28" fmla="*/ 314 w 421"/>
                <a:gd name="T29" fmla="*/ 179 h 466"/>
                <a:gd name="T30" fmla="*/ 416 w 421"/>
                <a:gd name="T31" fmla="*/ 147 h 466"/>
                <a:gd name="T32" fmla="*/ 421 w 421"/>
                <a:gd name="T33" fmla="*/ 147 h 466"/>
                <a:gd name="T34" fmla="*/ 398 w 421"/>
                <a:gd name="T35" fmla="*/ 49 h 466"/>
                <a:gd name="T36" fmla="*/ 390 w 421"/>
                <a:gd name="T3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1" h="466">
                  <a:moveTo>
                    <a:pt x="390" y="0"/>
                  </a:moveTo>
                  <a:cubicBezTo>
                    <a:pt x="328" y="32"/>
                    <a:pt x="273" y="59"/>
                    <a:pt x="262" y="61"/>
                  </a:cubicBezTo>
                  <a:cubicBezTo>
                    <a:pt x="235" y="65"/>
                    <a:pt x="168" y="112"/>
                    <a:pt x="168" y="112"/>
                  </a:cubicBezTo>
                  <a:cubicBezTo>
                    <a:pt x="77" y="65"/>
                    <a:pt x="77" y="65"/>
                    <a:pt x="77" y="65"/>
                  </a:cubicBezTo>
                  <a:cubicBezTo>
                    <a:pt x="69" y="29"/>
                    <a:pt x="69" y="29"/>
                    <a:pt x="69" y="29"/>
                  </a:cubicBezTo>
                  <a:cubicBezTo>
                    <a:pt x="67" y="28"/>
                    <a:pt x="67" y="28"/>
                    <a:pt x="67" y="28"/>
                  </a:cubicBezTo>
                  <a:cubicBezTo>
                    <a:pt x="64" y="62"/>
                    <a:pt x="59" y="102"/>
                    <a:pt x="56" y="114"/>
                  </a:cubicBezTo>
                  <a:cubicBezTo>
                    <a:pt x="50" y="138"/>
                    <a:pt x="50" y="256"/>
                    <a:pt x="32" y="279"/>
                  </a:cubicBezTo>
                  <a:cubicBezTo>
                    <a:pt x="21" y="294"/>
                    <a:pt x="8" y="364"/>
                    <a:pt x="0" y="424"/>
                  </a:cubicBezTo>
                  <a:cubicBezTo>
                    <a:pt x="33" y="442"/>
                    <a:pt x="71" y="461"/>
                    <a:pt x="89" y="463"/>
                  </a:cubicBezTo>
                  <a:cubicBezTo>
                    <a:pt x="124" y="466"/>
                    <a:pt x="168" y="427"/>
                    <a:pt x="168" y="403"/>
                  </a:cubicBezTo>
                  <a:cubicBezTo>
                    <a:pt x="168" y="380"/>
                    <a:pt x="199" y="376"/>
                    <a:pt x="231" y="376"/>
                  </a:cubicBezTo>
                  <a:cubicBezTo>
                    <a:pt x="262" y="376"/>
                    <a:pt x="266" y="340"/>
                    <a:pt x="290" y="329"/>
                  </a:cubicBezTo>
                  <a:cubicBezTo>
                    <a:pt x="314" y="317"/>
                    <a:pt x="239" y="250"/>
                    <a:pt x="215" y="242"/>
                  </a:cubicBezTo>
                  <a:cubicBezTo>
                    <a:pt x="191" y="234"/>
                    <a:pt x="235" y="183"/>
                    <a:pt x="314" y="179"/>
                  </a:cubicBezTo>
                  <a:cubicBezTo>
                    <a:pt x="392" y="175"/>
                    <a:pt x="373" y="147"/>
                    <a:pt x="416" y="147"/>
                  </a:cubicBezTo>
                  <a:cubicBezTo>
                    <a:pt x="418" y="147"/>
                    <a:pt x="420" y="147"/>
                    <a:pt x="421" y="147"/>
                  </a:cubicBezTo>
                  <a:cubicBezTo>
                    <a:pt x="414" y="113"/>
                    <a:pt x="404" y="71"/>
                    <a:pt x="398" y="49"/>
                  </a:cubicBezTo>
                  <a:cubicBezTo>
                    <a:pt x="394" y="36"/>
                    <a:pt x="392" y="19"/>
                    <a:pt x="390"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5" name="Freeform 55"/>
            <p:cNvSpPr>
              <a:spLocks/>
            </p:cNvSpPr>
            <p:nvPr/>
          </p:nvSpPr>
          <p:spPr bwMode="auto">
            <a:xfrm>
              <a:off x="15160767" y="6481150"/>
              <a:ext cx="551199" cy="241254"/>
            </a:xfrm>
            <a:custGeom>
              <a:avLst/>
              <a:gdLst>
                <a:gd name="T0" fmla="*/ 1009 w 1092"/>
                <a:gd name="T1" fmla="*/ 91 h 475"/>
                <a:gd name="T2" fmla="*/ 914 w 1092"/>
                <a:gd name="T3" fmla="*/ 65 h 475"/>
                <a:gd name="T4" fmla="*/ 658 w 1092"/>
                <a:gd name="T5" fmla="*/ 50 h 475"/>
                <a:gd name="T6" fmla="*/ 525 w 1092"/>
                <a:gd name="T7" fmla="*/ 12 h 475"/>
                <a:gd name="T8" fmla="*/ 421 w 1092"/>
                <a:gd name="T9" fmla="*/ 53 h 475"/>
                <a:gd name="T10" fmla="*/ 333 w 1092"/>
                <a:gd name="T11" fmla="*/ 68 h 475"/>
                <a:gd name="T12" fmla="*/ 197 w 1092"/>
                <a:gd name="T13" fmla="*/ 71 h 475"/>
                <a:gd name="T14" fmla="*/ 135 w 1092"/>
                <a:gd name="T15" fmla="*/ 138 h 475"/>
                <a:gd name="T16" fmla="*/ 105 w 1092"/>
                <a:gd name="T17" fmla="*/ 194 h 475"/>
                <a:gd name="T18" fmla="*/ 142 w 1092"/>
                <a:gd name="T19" fmla="*/ 227 h 475"/>
                <a:gd name="T20" fmla="*/ 221 w 1092"/>
                <a:gd name="T21" fmla="*/ 223 h 475"/>
                <a:gd name="T22" fmla="*/ 359 w 1092"/>
                <a:gd name="T23" fmla="*/ 286 h 475"/>
                <a:gd name="T24" fmla="*/ 315 w 1092"/>
                <a:gd name="T25" fmla="*/ 338 h 475"/>
                <a:gd name="T26" fmla="*/ 221 w 1092"/>
                <a:gd name="T27" fmla="*/ 353 h 475"/>
                <a:gd name="T28" fmla="*/ 75 w 1092"/>
                <a:gd name="T29" fmla="*/ 373 h 475"/>
                <a:gd name="T30" fmla="*/ 4 w 1092"/>
                <a:gd name="T31" fmla="*/ 432 h 475"/>
                <a:gd name="T32" fmla="*/ 146 w 1092"/>
                <a:gd name="T33" fmla="*/ 444 h 475"/>
                <a:gd name="T34" fmla="*/ 237 w 1092"/>
                <a:gd name="T35" fmla="*/ 448 h 475"/>
                <a:gd name="T36" fmla="*/ 319 w 1092"/>
                <a:gd name="T37" fmla="*/ 464 h 475"/>
                <a:gd name="T38" fmla="*/ 449 w 1092"/>
                <a:gd name="T39" fmla="*/ 456 h 475"/>
                <a:gd name="T40" fmla="*/ 466 w 1092"/>
                <a:gd name="T41" fmla="*/ 406 h 475"/>
                <a:gd name="T42" fmla="*/ 510 w 1092"/>
                <a:gd name="T43" fmla="*/ 380 h 475"/>
                <a:gd name="T44" fmla="*/ 565 w 1092"/>
                <a:gd name="T45" fmla="*/ 344 h 475"/>
                <a:gd name="T46" fmla="*/ 625 w 1092"/>
                <a:gd name="T47" fmla="*/ 324 h 475"/>
                <a:gd name="T48" fmla="*/ 687 w 1092"/>
                <a:gd name="T49" fmla="*/ 344 h 475"/>
                <a:gd name="T50" fmla="*/ 747 w 1092"/>
                <a:gd name="T51" fmla="*/ 304 h 475"/>
                <a:gd name="T52" fmla="*/ 838 w 1092"/>
                <a:gd name="T53" fmla="*/ 278 h 475"/>
                <a:gd name="T54" fmla="*/ 917 w 1092"/>
                <a:gd name="T55" fmla="*/ 234 h 475"/>
                <a:gd name="T56" fmla="*/ 995 w 1092"/>
                <a:gd name="T57" fmla="*/ 189 h 475"/>
                <a:gd name="T58" fmla="*/ 1083 w 1092"/>
                <a:gd name="T59" fmla="*/ 145 h 475"/>
                <a:gd name="T60" fmla="*/ 1092 w 1092"/>
                <a:gd name="T61" fmla="*/ 124 h 475"/>
                <a:gd name="T62" fmla="*/ 1009 w 1092"/>
                <a:gd name="T63" fmla="*/ 9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92" h="475">
                  <a:moveTo>
                    <a:pt x="1009" y="91"/>
                  </a:moveTo>
                  <a:cubicBezTo>
                    <a:pt x="970" y="47"/>
                    <a:pt x="959" y="76"/>
                    <a:pt x="914" y="65"/>
                  </a:cubicBezTo>
                  <a:cubicBezTo>
                    <a:pt x="870" y="53"/>
                    <a:pt x="693" y="35"/>
                    <a:pt x="658" y="50"/>
                  </a:cubicBezTo>
                  <a:cubicBezTo>
                    <a:pt x="622" y="65"/>
                    <a:pt x="548" y="23"/>
                    <a:pt x="525" y="12"/>
                  </a:cubicBezTo>
                  <a:cubicBezTo>
                    <a:pt x="501" y="0"/>
                    <a:pt x="424" y="12"/>
                    <a:pt x="421" y="53"/>
                  </a:cubicBezTo>
                  <a:cubicBezTo>
                    <a:pt x="418" y="94"/>
                    <a:pt x="386" y="94"/>
                    <a:pt x="333" y="68"/>
                  </a:cubicBezTo>
                  <a:cubicBezTo>
                    <a:pt x="280" y="41"/>
                    <a:pt x="200" y="41"/>
                    <a:pt x="197" y="71"/>
                  </a:cubicBezTo>
                  <a:cubicBezTo>
                    <a:pt x="194" y="100"/>
                    <a:pt x="156" y="130"/>
                    <a:pt x="135" y="138"/>
                  </a:cubicBezTo>
                  <a:cubicBezTo>
                    <a:pt x="127" y="142"/>
                    <a:pt x="116" y="166"/>
                    <a:pt x="105" y="194"/>
                  </a:cubicBezTo>
                  <a:cubicBezTo>
                    <a:pt x="121" y="200"/>
                    <a:pt x="131" y="214"/>
                    <a:pt x="142" y="227"/>
                  </a:cubicBezTo>
                  <a:cubicBezTo>
                    <a:pt x="162" y="251"/>
                    <a:pt x="213" y="247"/>
                    <a:pt x="221" y="223"/>
                  </a:cubicBezTo>
                  <a:cubicBezTo>
                    <a:pt x="229" y="200"/>
                    <a:pt x="311" y="247"/>
                    <a:pt x="359" y="286"/>
                  </a:cubicBezTo>
                  <a:cubicBezTo>
                    <a:pt x="406" y="326"/>
                    <a:pt x="335" y="298"/>
                    <a:pt x="315" y="338"/>
                  </a:cubicBezTo>
                  <a:cubicBezTo>
                    <a:pt x="296" y="377"/>
                    <a:pt x="237" y="338"/>
                    <a:pt x="221" y="353"/>
                  </a:cubicBezTo>
                  <a:cubicBezTo>
                    <a:pt x="205" y="369"/>
                    <a:pt x="103" y="377"/>
                    <a:pt x="75" y="373"/>
                  </a:cubicBezTo>
                  <a:cubicBezTo>
                    <a:pt x="47" y="369"/>
                    <a:pt x="0" y="412"/>
                    <a:pt x="4" y="432"/>
                  </a:cubicBezTo>
                  <a:cubicBezTo>
                    <a:pt x="8" y="452"/>
                    <a:pt x="110" y="420"/>
                    <a:pt x="146" y="444"/>
                  </a:cubicBezTo>
                  <a:cubicBezTo>
                    <a:pt x="181" y="468"/>
                    <a:pt x="217" y="420"/>
                    <a:pt x="237" y="448"/>
                  </a:cubicBezTo>
                  <a:cubicBezTo>
                    <a:pt x="256" y="475"/>
                    <a:pt x="300" y="456"/>
                    <a:pt x="319" y="464"/>
                  </a:cubicBezTo>
                  <a:cubicBezTo>
                    <a:pt x="339" y="472"/>
                    <a:pt x="448" y="456"/>
                    <a:pt x="449" y="456"/>
                  </a:cubicBezTo>
                  <a:cubicBezTo>
                    <a:pt x="461" y="442"/>
                    <a:pt x="466" y="423"/>
                    <a:pt x="466" y="406"/>
                  </a:cubicBezTo>
                  <a:cubicBezTo>
                    <a:pt x="466" y="380"/>
                    <a:pt x="488" y="386"/>
                    <a:pt x="510" y="380"/>
                  </a:cubicBezTo>
                  <a:cubicBezTo>
                    <a:pt x="532" y="373"/>
                    <a:pt x="548" y="344"/>
                    <a:pt x="565" y="344"/>
                  </a:cubicBezTo>
                  <a:cubicBezTo>
                    <a:pt x="583" y="344"/>
                    <a:pt x="607" y="318"/>
                    <a:pt x="625" y="324"/>
                  </a:cubicBezTo>
                  <a:cubicBezTo>
                    <a:pt x="643" y="331"/>
                    <a:pt x="665" y="362"/>
                    <a:pt x="687" y="344"/>
                  </a:cubicBezTo>
                  <a:cubicBezTo>
                    <a:pt x="709" y="327"/>
                    <a:pt x="716" y="342"/>
                    <a:pt x="747" y="304"/>
                  </a:cubicBezTo>
                  <a:cubicBezTo>
                    <a:pt x="778" y="267"/>
                    <a:pt x="798" y="273"/>
                    <a:pt x="838" y="278"/>
                  </a:cubicBezTo>
                  <a:cubicBezTo>
                    <a:pt x="884" y="283"/>
                    <a:pt x="904" y="260"/>
                    <a:pt x="917" y="234"/>
                  </a:cubicBezTo>
                  <a:cubicBezTo>
                    <a:pt x="930" y="207"/>
                    <a:pt x="970" y="207"/>
                    <a:pt x="995" y="189"/>
                  </a:cubicBezTo>
                  <a:cubicBezTo>
                    <a:pt x="1019" y="172"/>
                    <a:pt x="1068" y="152"/>
                    <a:pt x="1083" y="145"/>
                  </a:cubicBezTo>
                  <a:cubicBezTo>
                    <a:pt x="1091" y="142"/>
                    <a:pt x="1092" y="134"/>
                    <a:pt x="1092" y="124"/>
                  </a:cubicBezTo>
                  <a:cubicBezTo>
                    <a:pt x="1057" y="95"/>
                    <a:pt x="1041" y="128"/>
                    <a:pt x="1009" y="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6" name="Freeform 56"/>
            <p:cNvSpPr>
              <a:spLocks/>
            </p:cNvSpPr>
            <p:nvPr/>
          </p:nvSpPr>
          <p:spPr bwMode="auto">
            <a:xfrm>
              <a:off x="13649577" y="6454344"/>
              <a:ext cx="350154" cy="157485"/>
            </a:xfrm>
            <a:custGeom>
              <a:avLst/>
              <a:gdLst>
                <a:gd name="T0" fmla="*/ 274 w 693"/>
                <a:gd name="T1" fmla="*/ 242 h 312"/>
                <a:gd name="T2" fmla="*/ 345 w 693"/>
                <a:gd name="T3" fmla="*/ 298 h 312"/>
                <a:gd name="T4" fmla="*/ 349 w 693"/>
                <a:gd name="T5" fmla="*/ 304 h 312"/>
                <a:gd name="T6" fmla="*/ 450 w 693"/>
                <a:gd name="T7" fmla="*/ 284 h 312"/>
                <a:gd name="T8" fmla="*/ 539 w 693"/>
                <a:gd name="T9" fmla="*/ 293 h 312"/>
                <a:gd name="T10" fmla="*/ 534 w 693"/>
                <a:gd name="T11" fmla="*/ 271 h 312"/>
                <a:gd name="T12" fmla="*/ 602 w 693"/>
                <a:gd name="T13" fmla="*/ 292 h 312"/>
                <a:gd name="T14" fmla="*/ 678 w 693"/>
                <a:gd name="T15" fmla="*/ 298 h 312"/>
                <a:gd name="T16" fmla="*/ 646 w 693"/>
                <a:gd name="T17" fmla="*/ 254 h 312"/>
                <a:gd name="T18" fmla="*/ 666 w 693"/>
                <a:gd name="T19" fmla="*/ 217 h 312"/>
                <a:gd name="T20" fmla="*/ 605 w 693"/>
                <a:gd name="T21" fmla="*/ 186 h 312"/>
                <a:gd name="T22" fmla="*/ 573 w 693"/>
                <a:gd name="T23" fmla="*/ 124 h 312"/>
                <a:gd name="T24" fmla="*/ 538 w 693"/>
                <a:gd name="T25" fmla="*/ 110 h 312"/>
                <a:gd name="T26" fmla="*/ 436 w 693"/>
                <a:gd name="T27" fmla="*/ 124 h 312"/>
                <a:gd name="T28" fmla="*/ 374 w 693"/>
                <a:gd name="T29" fmla="*/ 93 h 312"/>
                <a:gd name="T30" fmla="*/ 312 w 693"/>
                <a:gd name="T31" fmla="*/ 53 h 312"/>
                <a:gd name="T32" fmla="*/ 157 w 693"/>
                <a:gd name="T33" fmla="*/ 39 h 312"/>
                <a:gd name="T34" fmla="*/ 38 w 693"/>
                <a:gd name="T35" fmla="*/ 4 h 312"/>
                <a:gd name="T36" fmla="*/ 0 w 693"/>
                <a:gd name="T37" fmla="*/ 22 h 312"/>
                <a:gd name="T38" fmla="*/ 154 w 693"/>
                <a:gd name="T39" fmla="*/ 107 h 312"/>
                <a:gd name="T40" fmla="*/ 193 w 693"/>
                <a:gd name="T41" fmla="*/ 211 h 312"/>
                <a:gd name="T42" fmla="*/ 170 w 693"/>
                <a:gd name="T43" fmla="*/ 245 h 312"/>
                <a:gd name="T44" fmla="*/ 274 w 693"/>
                <a:gd name="T45" fmla="*/ 2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3" h="312">
                  <a:moveTo>
                    <a:pt x="274" y="242"/>
                  </a:moveTo>
                  <a:cubicBezTo>
                    <a:pt x="306" y="227"/>
                    <a:pt x="318" y="262"/>
                    <a:pt x="345" y="298"/>
                  </a:cubicBezTo>
                  <a:cubicBezTo>
                    <a:pt x="347" y="300"/>
                    <a:pt x="348" y="302"/>
                    <a:pt x="349" y="304"/>
                  </a:cubicBezTo>
                  <a:cubicBezTo>
                    <a:pt x="386" y="299"/>
                    <a:pt x="413" y="288"/>
                    <a:pt x="450" y="284"/>
                  </a:cubicBezTo>
                  <a:cubicBezTo>
                    <a:pt x="477" y="281"/>
                    <a:pt x="512" y="287"/>
                    <a:pt x="539" y="293"/>
                  </a:cubicBezTo>
                  <a:cubicBezTo>
                    <a:pt x="534" y="284"/>
                    <a:pt x="531" y="277"/>
                    <a:pt x="534" y="271"/>
                  </a:cubicBezTo>
                  <a:cubicBezTo>
                    <a:pt x="542" y="254"/>
                    <a:pt x="587" y="277"/>
                    <a:pt x="602" y="292"/>
                  </a:cubicBezTo>
                  <a:cubicBezTo>
                    <a:pt x="616" y="307"/>
                    <a:pt x="664" y="312"/>
                    <a:pt x="678" y="298"/>
                  </a:cubicBezTo>
                  <a:cubicBezTo>
                    <a:pt x="693" y="283"/>
                    <a:pt x="655" y="268"/>
                    <a:pt x="646" y="254"/>
                  </a:cubicBezTo>
                  <a:cubicBezTo>
                    <a:pt x="641" y="246"/>
                    <a:pt x="653" y="231"/>
                    <a:pt x="666" y="217"/>
                  </a:cubicBezTo>
                  <a:cubicBezTo>
                    <a:pt x="640" y="203"/>
                    <a:pt x="614" y="183"/>
                    <a:pt x="605" y="186"/>
                  </a:cubicBezTo>
                  <a:cubicBezTo>
                    <a:pt x="591" y="190"/>
                    <a:pt x="591" y="124"/>
                    <a:pt x="573" y="124"/>
                  </a:cubicBezTo>
                  <a:cubicBezTo>
                    <a:pt x="556" y="124"/>
                    <a:pt x="556" y="110"/>
                    <a:pt x="538" y="110"/>
                  </a:cubicBezTo>
                  <a:cubicBezTo>
                    <a:pt x="520" y="110"/>
                    <a:pt x="454" y="110"/>
                    <a:pt x="436" y="124"/>
                  </a:cubicBezTo>
                  <a:cubicBezTo>
                    <a:pt x="419" y="137"/>
                    <a:pt x="396" y="93"/>
                    <a:pt x="374" y="93"/>
                  </a:cubicBezTo>
                  <a:cubicBezTo>
                    <a:pt x="352" y="93"/>
                    <a:pt x="326" y="70"/>
                    <a:pt x="312" y="53"/>
                  </a:cubicBezTo>
                  <a:cubicBezTo>
                    <a:pt x="299" y="35"/>
                    <a:pt x="188" y="62"/>
                    <a:pt x="157" y="39"/>
                  </a:cubicBezTo>
                  <a:cubicBezTo>
                    <a:pt x="126" y="17"/>
                    <a:pt x="69" y="0"/>
                    <a:pt x="38" y="4"/>
                  </a:cubicBezTo>
                  <a:cubicBezTo>
                    <a:pt x="30" y="5"/>
                    <a:pt x="16" y="12"/>
                    <a:pt x="0" y="22"/>
                  </a:cubicBezTo>
                  <a:cubicBezTo>
                    <a:pt x="59" y="55"/>
                    <a:pt x="143" y="46"/>
                    <a:pt x="154" y="107"/>
                  </a:cubicBezTo>
                  <a:cubicBezTo>
                    <a:pt x="168" y="178"/>
                    <a:pt x="208" y="150"/>
                    <a:pt x="193" y="211"/>
                  </a:cubicBezTo>
                  <a:cubicBezTo>
                    <a:pt x="190" y="223"/>
                    <a:pt x="181" y="234"/>
                    <a:pt x="170" y="245"/>
                  </a:cubicBezTo>
                  <a:cubicBezTo>
                    <a:pt x="216" y="248"/>
                    <a:pt x="259" y="248"/>
                    <a:pt x="274" y="2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7" name="Freeform 57"/>
            <p:cNvSpPr>
              <a:spLocks noEditPoints="1"/>
            </p:cNvSpPr>
            <p:nvPr/>
          </p:nvSpPr>
          <p:spPr bwMode="auto">
            <a:xfrm>
              <a:off x="12952621" y="6541463"/>
              <a:ext cx="946588" cy="375284"/>
            </a:xfrm>
            <a:custGeom>
              <a:avLst/>
              <a:gdLst>
                <a:gd name="T0" fmla="*/ 1824 w 1875"/>
                <a:gd name="T1" fmla="*/ 518 h 741"/>
                <a:gd name="T2" fmla="*/ 1824 w 1875"/>
                <a:gd name="T3" fmla="*/ 412 h 741"/>
                <a:gd name="T4" fmla="*/ 1820 w 1875"/>
                <a:gd name="T5" fmla="*/ 329 h 741"/>
                <a:gd name="T6" fmla="*/ 1846 w 1875"/>
                <a:gd name="T7" fmla="*/ 277 h 741"/>
                <a:gd name="T8" fmla="*/ 1828 w 1875"/>
                <a:gd name="T9" fmla="*/ 241 h 741"/>
                <a:gd name="T10" fmla="*/ 1751 w 1875"/>
                <a:gd name="T11" fmla="*/ 208 h 741"/>
                <a:gd name="T12" fmla="*/ 1725 w 1875"/>
                <a:gd name="T13" fmla="*/ 123 h 741"/>
                <a:gd name="T14" fmla="*/ 1654 w 1875"/>
                <a:gd name="T15" fmla="*/ 67 h 741"/>
                <a:gd name="T16" fmla="*/ 1550 w 1875"/>
                <a:gd name="T17" fmla="*/ 70 h 741"/>
                <a:gd name="T18" fmla="*/ 1365 w 1875"/>
                <a:gd name="T19" fmla="*/ 132 h 741"/>
                <a:gd name="T20" fmla="*/ 1191 w 1875"/>
                <a:gd name="T21" fmla="*/ 136 h 741"/>
                <a:gd name="T22" fmla="*/ 1072 w 1875"/>
                <a:gd name="T23" fmla="*/ 98 h 741"/>
                <a:gd name="T24" fmla="*/ 984 w 1875"/>
                <a:gd name="T25" fmla="*/ 58 h 741"/>
                <a:gd name="T26" fmla="*/ 835 w 1875"/>
                <a:gd name="T27" fmla="*/ 18 h 741"/>
                <a:gd name="T28" fmla="*/ 532 w 1875"/>
                <a:gd name="T29" fmla="*/ 111 h 741"/>
                <a:gd name="T30" fmla="*/ 314 w 1875"/>
                <a:gd name="T31" fmla="*/ 123 h 741"/>
                <a:gd name="T32" fmla="*/ 264 w 1875"/>
                <a:gd name="T33" fmla="*/ 199 h 741"/>
                <a:gd name="T34" fmla="*/ 54 w 1875"/>
                <a:gd name="T35" fmla="*/ 217 h 741"/>
                <a:gd name="T36" fmla="*/ 34 w 1875"/>
                <a:gd name="T37" fmla="*/ 291 h 741"/>
                <a:gd name="T38" fmla="*/ 75 w 1875"/>
                <a:gd name="T39" fmla="*/ 319 h 741"/>
                <a:gd name="T40" fmla="*/ 84 w 1875"/>
                <a:gd name="T41" fmla="*/ 393 h 741"/>
                <a:gd name="T42" fmla="*/ 87 w 1875"/>
                <a:gd name="T43" fmla="*/ 462 h 741"/>
                <a:gd name="T44" fmla="*/ 87 w 1875"/>
                <a:gd name="T45" fmla="*/ 517 h 741"/>
                <a:gd name="T46" fmla="*/ 137 w 1875"/>
                <a:gd name="T47" fmla="*/ 568 h 741"/>
                <a:gd name="T48" fmla="*/ 202 w 1875"/>
                <a:gd name="T49" fmla="*/ 608 h 741"/>
                <a:gd name="T50" fmla="*/ 252 w 1875"/>
                <a:gd name="T51" fmla="*/ 623 h 741"/>
                <a:gd name="T52" fmla="*/ 314 w 1875"/>
                <a:gd name="T53" fmla="*/ 687 h 741"/>
                <a:gd name="T54" fmla="*/ 442 w 1875"/>
                <a:gd name="T55" fmla="*/ 663 h 741"/>
                <a:gd name="T56" fmla="*/ 523 w 1875"/>
                <a:gd name="T57" fmla="*/ 626 h 741"/>
                <a:gd name="T58" fmla="*/ 659 w 1875"/>
                <a:gd name="T59" fmla="*/ 706 h 741"/>
                <a:gd name="T60" fmla="*/ 763 w 1875"/>
                <a:gd name="T61" fmla="*/ 688 h 741"/>
                <a:gd name="T62" fmla="*/ 856 w 1875"/>
                <a:gd name="T63" fmla="*/ 629 h 741"/>
                <a:gd name="T64" fmla="*/ 932 w 1875"/>
                <a:gd name="T65" fmla="*/ 648 h 741"/>
                <a:gd name="T66" fmla="*/ 1009 w 1875"/>
                <a:gd name="T67" fmla="*/ 627 h 741"/>
                <a:gd name="T68" fmla="*/ 982 w 1875"/>
                <a:gd name="T69" fmla="*/ 707 h 741"/>
                <a:gd name="T70" fmla="*/ 985 w 1875"/>
                <a:gd name="T71" fmla="*/ 741 h 741"/>
                <a:gd name="T72" fmla="*/ 1044 w 1875"/>
                <a:gd name="T73" fmla="*/ 672 h 741"/>
                <a:gd name="T74" fmla="*/ 1083 w 1875"/>
                <a:gd name="T75" fmla="*/ 648 h 741"/>
                <a:gd name="T76" fmla="*/ 1174 w 1875"/>
                <a:gd name="T77" fmla="*/ 648 h 741"/>
                <a:gd name="T78" fmla="*/ 1237 w 1875"/>
                <a:gd name="T79" fmla="*/ 636 h 741"/>
                <a:gd name="T80" fmla="*/ 1351 w 1875"/>
                <a:gd name="T81" fmla="*/ 640 h 741"/>
                <a:gd name="T82" fmla="*/ 1485 w 1875"/>
                <a:gd name="T83" fmla="*/ 601 h 741"/>
                <a:gd name="T84" fmla="*/ 1596 w 1875"/>
                <a:gd name="T85" fmla="*/ 585 h 741"/>
                <a:gd name="T86" fmla="*/ 1633 w 1875"/>
                <a:gd name="T87" fmla="*/ 596 h 741"/>
                <a:gd name="T88" fmla="*/ 1678 w 1875"/>
                <a:gd name="T89" fmla="*/ 562 h 741"/>
                <a:gd name="T90" fmla="*/ 1766 w 1875"/>
                <a:gd name="T91" fmla="*/ 580 h 741"/>
                <a:gd name="T92" fmla="*/ 1871 w 1875"/>
                <a:gd name="T93" fmla="*/ 597 h 741"/>
                <a:gd name="T94" fmla="*/ 1824 w 1875"/>
                <a:gd name="T95" fmla="*/ 518 h 741"/>
                <a:gd name="T96" fmla="*/ 162 w 1875"/>
                <a:gd name="T97" fmla="*/ 137 h 741"/>
                <a:gd name="T98" fmla="*/ 296 w 1875"/>
                <a:gd name="T99" fmla="*/ 124 h 741"/>
                <a:gd name="T100" fmla="*/ 221 w 1875"/>
                <a:gd name="T101" fmla="*/ 64 h 741"/>
                <a:gd name="T102" fmla="*/ 196 w 1875"/>
                <a:gd name="T103" fmla="*/ 12 h 741"/>
                <a:gd name="T104" fmla="*/ 156 w 1875"/>
                <a:gd name="T105" fmla="*/ 19 h 741"/>
                <a:gd name="T106" fmla="*/ 54 w 1875"/>
                <a:gd name="T107" fmla="*/ 19 h 741"/>
                <a:gd name="T108" fmla="*/ 63 w 1875"/>
                <a:gd name="T109" fmla="*/ 86 h 741"/>
                <a:gd name="T110" fmla="*/ 34 w 1875"/>
                <a:gd name="T111" fmla="*/ 132 h 741"/>
                <a:gd name="T112" fmla="*/ 11 w 1875"/>
                <a:gd name="T113" fmla="*/ 167 h 741"/>
                <a:gd name="T114" fmla="*/ 69 w 1875"/>
                <a:gd name="T115" fmla="*/ 195 h 741"/>
                <a:gd name="T116" fmla="*/ 162 w 1875"/>
                <a:gd name="T117" fmla="*/ 137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75" h="741">
                  <a:moveTo>
                    <a:pt x="1824" y="518"/>
                  </a:moveTo>
                  <a:cubicBezTo>
                    <a:pt x="1808" y="514"/>
                    <a:pt x="1832" y="427"/>
                    <a:pt x="1824" y="412"/>
                  </a:cubicBezTo>
                  <a:cubicBezTo>
                    <a:pt x="1816" y="396"/>
                    <a:pt x="1797" y="329"/>
                    <a:pt x="1820" y="329"/>
                  </a:cubicBezTo>
                  <a:cubicBezTo>
                    <a:pt x="1842" y="329"/>
                    <a:pt x="1818" y="280"/>
                    <a:pt x="1846" y="277"/>
                  </a:cubicBezTo>
                  <a:cubicBezTo>
                    <a:pt x="1840" y="261"/>
                    <a:pt x="1834" y="245"/>
                    <a:pt x="1828" y="241"/>
                  </a:cubicBezTo>
                  <a:cubicBezTo>
                    <a:pt x="1813" y="229"/>
                    <a:pt x="1769" y="253"/>
                    <a:pt x="1751" y="208"/>
                  </a:cubicBezTo>
                  <a:cubicBezTo>
                    <a:pt x="1734" y="164"/>
                    <a:pt x="1751" y="158"/>
                    <a:pt x="1725" y="123"/>
                  </a:cubicBezTo>
                  <a:cubicBezTo>
                    <a:pt x="1698" y="87"/>
                    <a:pt x="1686" y="52"/>
                    <a:pt x="1654" y="67"/>
                  </a:cubicBezTo>
                  <a:cubicBezTo>
                    <a:pt x="1639" y="73"/>
                    <a:pt x="1596" y="73"/>
                    <a:pt x="1550" y="70"/>
                  </a:cubicBezTo>
                  <a:cubicBezTo>
                    <a:pt x="1502" y="114"/>
                    <a:pt x="1397" y="143"/>
                    <a:pt x="1365" y="132"/>
                  </a:cubicBezTo>
                  <a:cubicBezTo>
                    <a:pt x="1325" y="117"/>
                    <a:pt x="1248" y="136"/>
                    <a:pt x="1191" y="136"/>
                  </a:cubicBezTo>
                  <a:cubicBezTo>
                    <a:pt x="1133" y="136"/>
                    <a:pt x="1117" y="95"/>
                    <a:pt x="1072" y="98"/>
                  </a:cubicBezTo>
                  <a:cubicBezTo>
                    <a:pt x="1028" y="101"/>
                    <a:pt x="1028" y="58"/>
                    <a:pt x="984" y="58"/>
                  </a:cubicBezTo>
                  <a:cubicBezTo>
                    <a:pt x="940" y="58"/>
                    <a:pt x="974" y="36"/>
                    <a:pt x="835" y="18"/>
                  </a:cubicBezTo>
                  <a:cubicBezTo>
                    <a:pt x="696" y="0"/>
                    <a:pt x="577" y="73"/>
                    <a:pt x="532" y="111"/>
                  </a:cubicBezTo>
                  <a:cubicBezTo>
                    <a:pt x="488" y="149"/>
                    <a:pt x="329" y="112"/>
                    <a:pt x="314" y="123"/>
                  </a:cubicBezTo>
                  <a:cubicBezTo>
                    <a:pt x="299" y="133"/>
                    <a:pt x="317" y="179"/>
                    <a:pt x="264" y="199"/>
                  </a:cubicBezTo>
                  <a:cubicBezTo>
                    <a:pt x="211" y="220"/>
                    <a:pt x="94" y="199"/>
                    <a:pt x="54" y="217"/>
                  </a:cubicBezTo>
                  <a:cubicBezTo>
                    <a:pt x="14" y="235"/>
                    <a:pt x="0" y="294"/>
                    <a:pt x="34" y="291"/>
                  </a:cubicBezTo>
                  <a:cubicBezTo>
                    <a:pt x="67" y="288"/>
                    <a:pt x="85" y="304"/>
                    <a:pt x="75" y="319"/>
                  </a:cubicBezTo>
                  <a:cubicBezTo>
                    <a:pt x="65" y="334"/>
                    <a:pt x="103" y="375"/>
                    <a:pt x="84" y="393"/>
                  </a:cubicBezTo>
                  <a:cubicBezTo>
                    <a:pt x="65" y="411"/>
                    <a:pt x="63" y="444"/>
                    <a:pt x="87" y="462"/>
                  </a:cubicBezTo>
                  <a:cubicBezTo>
                    <a:pt x="110" y="480"/>
                    <a:pt x="115" y="512"/>
                    <a:pt x="87" y="517"/>
                  </a:cubicBezTo>
                  <a:cubicBezTo>
                    <a:pt x="59" y="521"/>
                    <a:pt x="135" y="554"/>
                    <a:pt x="137" y="568"/>
                  </a:cubicBezTo>
                  <a:cubicBezTo>
                    <a:pt x="138" y="583"/>
                    <a:pt x="202" y="591"/>
                    <a:pt x="202" y="608"/>
                  </a:cubicBezTo>
                  <a:cubicBezTo>
                    <a:pt x="202" y="626"/>
                    <a:pt x="221" y="632"/>
                    <a:pt x="252" y="623"/>
                  </a:cubicBezTo>
                  <a:cubicBezTo>
                    <a:pt x="283" y="614"/>
                    <a:pt x="295" y="657"/>
                    <a:pt x="314" y="687"/>
                  </a:cubicBezTo>
                  <a:cubicBezTo>
                    <a:pt x="333" y="716"/>
                    <a:pt x="442" y="695"/>
                    <a:pt x="442" y="663"/>
                  </a:cubicBezTo>
                  <a:cubicBezTo>
                    <a:pt x="442" y="630"/>
                    <a:pt x="475" y="622"/>
                    <a:pt x="523" y="626"/>
                  </a:cubicBezTo>
                  <a:cubicBezTo>
                    <a:pt x="572" y="630"/>
                    <a:pt x="636" y="697"/>
                    <a:pt x="659" y="706"/>
                  </a:cubicBezTo>
                  <a:cubicBezTo>
                    <a:pt x="683" y="714"/>
                    <a:pt x="732" y="688"/>
                    <a:pt x="763" y="688"/>
                  </a:cubicBezTo>
                  <a:cubicBezTo>
                    <a:pt x="794" y="688"/>
                    <a:pt x="838" y="639"/>
                    <a:pt x="856" y="629"/>
                  </a:cubicBezTo>
                  <a:cubicBezTo>
                    <a:pt x="873" y="619"/>
                    <a:pt x="904" y="663"/>
                    <a:pt x="932" y="648"/>
                  </a:cubicBezTo>
                  <a:cubicBezTo>
                    <a:pt x="960" y="633"/>
                    <a:pt x="991" y="617"/>
                    <a:pt x="1009" y="627"/>
                  </a:cubicBezTo>
                  <a:cubicBezTo>
                    <a:pt x="1027" y="638"/>
                    <a:pt x="966" y="683"/>
                    <a:pt x="982" y="707"/>
                  </a:cubicBezTo>
                  <a:cubicBezTo>
                    <a:pt x="989" y="717"/>
                    <a:pt x="988" y="729"/>
                    <a:pt x="985" y="741"/>
                  </a:cubicBezTo>
                  <a:cubicBezTo>
                    <a:pt x="1046" y="733"/>
                    <a:pt x="1040" y="690"/>
                    <a:pt x="1044" y="672"/>
                  </a:cubicBezTo>
                  <a:cubicBezTo>
                    <a:pt x="1048" y="652"/>
                    <a:pt x="1064" y="632"/>
                    <a:pt x="1083" y="648"/>
                  </a:cubicBezTo>
                  <a:cubicBezTo>
                    <a:pt x="1103" y="664"/>
                    <a:pt x="1131" y="668"/>
                    <a:pt x="1174" y="648"/>
                  </a:cubicBezTo>
                  <a:cubicBezTo>
                    <a:pt x="1217" y="628"/>
                    <a:pt x="1221" y="617"/>
                    <a:pt x="1237" y="636"/>
                  </a:cubicBezTo>
                  <a:cubicBezTo>
                    <a:pt x="1253" y="656"/>
                    <a:pt x="1288" y="640"/>
                    <a:pt x="1351" y="640"/>
                  </a:cubicBezTo>
                  <a:cubicBezTo>
                    <a:pt x="1414" y="640"/>
                    <a:pt x="1426" y="597"/>
                    <a:pt x="1485" y="601"/>
                  </a:cubicBezTo>
                  <a:cubicBezTo>
                    <a:pt x="1544" y="605"/>
                    <a:pt x="1596" y="585"/>
                    <a:pt x="1596" y="585"/>
                  </a:cubicBezTo>
                  <a:cubicBezTo>
                    <a:pt x="1633" y="596"/>
                    <a:pt x="1633" y="596"/>
                    <a:pt x="1633" y="596"/>
                  </a:cubicBezTo>
                  <a:cubicBezTo>
                    <a:pt x="1648" y="582"/>
                    <a:pt x="1647" y="566"/>
                    <a:pt x="1678" y="562"/>
                  </a:cubicBezTo>
                  <a:cubicBezTo>
                    <a:pt x="1725" y="557"/>
                    <a:pt x="1742" y="592"/>
                    <a:pt x="1766" y="580"/>
                  </a:cubicBezTo>
                  <a:cubicBezTo>
                    <a:pt x="1790" y="568"/>
                    <a:pt x="1865" y="649"/>
                    <a:pt x="1871" y="597"/>
                  </a:cubicBezTo>
                  <a:cubicBezTo>
                    <a:pt x="1875" y="585"/>
                    <a:pt x="1840" y="522"/>
                    <a:pt x="1824" y="518"/>
                  </a:cubicBezTo>
                  <a:close/>
                  <a:moveTo>
                    <a:pt x="162" y="137"/>
                  </a:moveTo>
                  <a:cubicBezTo>
                    <a:pt x="197" y="124"/>
                    <a:pt x="277" y="142"/>
                    <a:pt x="296" y="124"/>
                  </a:cubicBezTo>
                  <a:cubicBezTo>
                    <a:pt x="315" y="107"/>
                    <a:pt x="246" y="84"/>
                    <a:pt x="221" y="64"/>
                  </a:cubicBezTo>
                  <a:cubicBezTo>
                    <a:pt x="206" y="52"/>
                    <a:pt x="201" y="29"/>
                    <a:pt x="196" y="12"/>
                  </a:cubicBezTo>
                  <a:cubicBezTo>
                    <a:pt x="185" y="20"/>
                    <a:pt x="169" y="26"/>
                    <a:pt x="156" y="19"/>
                  </a:cubicBezTo>
                  <a:cubicBezTo>
                    <a:pt x="130" y="6"/>
                    <a:pt x="65" y="15"/>
                    <a:pt x="54" y="19"/>
                  </a:cubicBezTo>
                  <a:cubicBezTo>
                    <a:pt x="43" y="24"/>
                    <a:pt x="63" y="61"/>
                    <a:pt x="63" y="86"/>
                  </a:cubicBezTo>
                  <a:cubicBezTo>
                    <a:pt x="63" y="110"/>
                    <a:pt x="34" y="117"/>
                    <a:pt x="34" y="132"/>
                  </a:cubicBezTo>
                  <a:cubicBezTo>
                    <a:pt x="34" y="144"/>
                    <a:pt x="24" y="152"/>
                    <a:pt x="11" y="167"/>
                  </a:cubicBezTo>
                  <a:cubicBezTo>
                    <a:pt x="30" y="181"/>
                    <a:pt x="49" y="195"/>
                    <a:pt x="69" y="195"/>
                  </a:cubicBezTo>
                  <a:cubicBezTo>
                    <a:pt x="110" y="195"/>
                    <a:pt x="126" y="151"/>
                    <a:pt x="162" y="1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8" name="Freeform 58"/>
            <p:cNvSpPr>
              <a:spLocks/>
            </p:cNvSpPr>
            <p:nvPr/>
          </p:nvSpPr>
          <p:spPr bwMode="auto">
            <a:xfrm>
              <a:off x="15598041" y="6921774"/>
              <a:ext cx="118952" cy="110575"/>
            </a:xfrm>
            <a:custGeom>
              <a:avLst/>
              <a:gdLst>
                <a:gd name="T0" fmla="*/ 113 w 237"/>
                <a:gd name="T1" fmla="*/ 2 h 221"/>
                <a:gd name="T2" fmla="*/ 0 w 237"/>
                <a:gd name="T3" fmla="*/ 67 h 221"/>
                <a:gd name="T4" fmla="*/ 17 w 237"/>
                <a:gd name="T5" fmla="*/ 95 h 221"/>
                <a:gd name="T6" fmla="*/ 76 w 237"/>
                <a:gd name="T7" fmla="*/ 162 h 221"/>
                <a:gd name="T8" fmla="*/ 86 w 237"/>
                <a:gd name="T9" fmla="*/ 221 h 221"/>
                <a:gd name="T10" fmla="*/ 129 w 237"/>
                <a:gd name="T11" fmla="*/ 217 h 221"/>
                <a:gd name="T12" fmla="*/ 228 w 237"/>
                <a:gd name="T13" fmla="*/ 97 h 221"/>
                <a:gd name="T14" fmla="*/ 113 w 237"/>
                <a:gd name="T15" fmla="*/ 2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21">
                  <a:moveTo>
                    <a:pt x="113" y="2"/>
                  </a:moveTo>
                  <a:cubicBezTo>
                    <a:pt x="78" y="0"/>
                    <a:pt x="10" y="35"/>
                    <a:pt x="0" y="67"/>
                  </a:cubicBezTo>
                  <a:cubicBezTo>
                    <a:pt x="7" y="75"/>
                    <a:pt x="14" y="84"/>
                    <a:pt x="17" y="95"/>
                  </a:cubicBezTo>
                  <a:cubicBezTo>
                    <a:pt x="25" y="123"/>
                    <a:pt x="48" y="146"/>
                    <a:pt x="76" y="162"/>
                  </a:cubicBezTo>
                  <a:cubicBezTo>
                    <a:pt x="93" y="172"/>
                    <a:pt x="91" y="198"/>
                    <a:pt x="86" y="221"/>
                  </a:cubicBezTo>
                  <a:cubicBezTo>
                    <a:pt x="102" y="221"/>
                    <a:pt x="118" y="219"/>
                    <a:pt x="129" y="217"/>
                  </a:cubicBezTo>
                  <a:cubicBezTo>
                    <a:pt x="157" y="210"/>
                    <a:pt x="219" y="122"/>
                    <a:pt x="228" y="97"/>
                  </a:cubicBezTo>
                  <a:cubicBezTo>
                    <a:pt x="237" y="73"/>
                    <a:pt x="151" y="4"/>
                    <a:pt x="113"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9" name="Freeform 59"/>
            <p:cNvSpPr>
              <a:spLocks/>
            </p:cNvSpPr>
            <p:nvPr/>
          </p:nvSpPr>
          <p:spPr bwMode="auto">
            <a:xfrm>
              <a:off x="17874878" y="6501254"/>
              <a:ext cx="346804" cy="330049"/>
            </a:xfrm>
            <a:custGeom>
              <a:avLst/>
              <a:gdLst>
                <a:gd name="T0" fmla="*/ 659 w 686"/>
                <a:gd name="T1" fmla="*/ 32 h 651"/>
                <a:gd name="T2" fmla="*/ 575 w 686"/>
                <a:gd name="T3" fmla="*/ 0 h 651"/>
                <a:gd name="T4" fmla="*/ 517 w 686"/>
                <a:gd name="T5" fmla="*/ 77 h 651"/>
                <a:gd name="T6" fmla="*/ 447 w 686"/>
                <a:gd name="T7" fmla="*/ 128 h 651"/>
                <a:gd name="T8" fmla="*/ 408 w 686"/>
                <a:gd name="T9" fmla="*/ 167 h 651"/>
                <a:gd name="T10" fmla="*/ 344 w 686"/>
                <a:gd name="T11" fmla="*/ 186 h 651"/>
                <a:gd name="T12" fmla="*/ 279 w 686"/>
                <a:gd name="T13" fmla="*/ 161 h 651"/>
                <a:gd name="T14" fmla="*/ 215 w 686"/>
                <a:gd name="T15" fmla="*/ 231 h 651"/>
                <a:gd name="T16" fmla="*/ 29 w 686"/>
                <a:gd name="T17" fmla="*/ 334 h 651"/>
                <a:gd name="T18" fmla="*/ 0 w 686"/>
                <a:gd name="T19" fmla="*/ 378 h 651"/>
                <a:gd name="T20" fmla="*/ 115 w 686"/>
                <a:gd name="T21" fmla="*/ 434 h 651"/>
                <a:gd name="T22" fmla="*/ 56 w 686"/>
                <a:gd name="T23" fmla="*/ 542 h 651"/>
                <a:gd name="T24" fmla="*/ 73 w 686"/>
                <a:gd name="T25" fmla="*/ 603 h 651"/>
                <a:gd name="T26" fmla="*/ 124 w 686"/>
                <a:gd name="T27" fmla="*/ 628 h 651"/>
                <a:gd name="T28" fmla="*/ 200 w 686"/>
                <a:gd name="T29" fmla="*/ 613 h 651"/>
                <a:gd name="T30" fmla="*/ 224 w 686"/>
                <a:gd name="T31" fmla="*/ 627 h 651"/>
                <a:gd name="T32" fmla="*/ 283 w 686"/>
                <a:gd name="T33" fmla="*/ 582 h 651"/>
                <a:gd name="T34" fmla="*/ 373 w 686"/>
                <a:gd name="T35" fmla="*/ 563 h 651"/>
                <a:gd name="T36" fmla="*/ 426 w 686"/>
                <a:gd name="T37" fmla="*/ 543 h 651"/>
                <a:gd name="T38" fmla="*/ 337 w 686"/>
                <a:gd name="T39" fmla="*/ 460 h 651"/>
                <a:gd name="T40" fmla="*/ 365 w 686"/>
                <a:gd name="T41" fmla="*/ 371 h 651"/>
                <a:gd name="T42" fmla="*/ 540 w 686"/>
                <a:gd name="T43" fmla="*/ 265 h 651"/>
                <a:gd name="T44" fmla="*/ 575 w 686"/>
                <a:gd name="T45" fmla="*/ 144 h 651"/>
                <a:gd name="T46" fmla="*/ 686 w 686"/>
                <a:gd name="T47" fmla="*/ 36 h 651"/>
                <a:gd name="T48" fmla="*/ 659 w 686"/>
                <a:gd name="T49" fmla="*/ 32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6" h="651">
                  <a:moveTo>
                    <a:pt x="659" y="32"/>
                  </a:moveTo>
                  <a:cubicBezTo>
                    <a:pt x="620" y="45"/>
                    <a:pt x="607" y="0"/>
                    <a:pt x="575" y="0"/>
                  </a:cubicBezTo>
                  <a:cubicBezTo>
                    <a:pt x="543" y="0"/>
                    <a:pt x="549" y="77"/>
                    <a:pt x="517" y="77"/>
                  </a:cubicBezTo>
                  <a:cubicBezTo>
                    <a:pt x="485" y="77"/>
                    <a:pt x="492" y="122"/>
                    <a:pt x="447" y="128"/>
                  </a:cubicBezTo>
                  <a:cubicBezTo>
                    <a:pt x="402" y="135"/>
                    <a:pt x="389" y="135"/>
                    <a:pt x="408" y="167"/>
                  </a:cubicBezTo>
                  <a:cubicBezTo>
                    <a:pt x="427" y="199"/>
                    <a:pt x="382" y="186"/>
                    <a:pt x="344" y="186"/>
                  </a:cubicBezTo>
                  <a:cubicBezTo>
                    <a:pt x="305" y="186"/>
                    <a:pt x="305" y="161"/>
                    <a:pt x="279" y="161"/>
                  </a:cubicBezTo>
                  <a:cubicBezTo>
                    <a:pt x="254" y="161"/>
                    <a:pt x="234" y="206"/>
                    <a:pt x="215" y="231"/>
                  </a:cubicBezTo>
                  <a:cubicBezTo>
                    <a:pt x="196" y="257"/>
                    <a:pt x="67" y="315"/>
                    <a:pt x="29" y="334"/>
                  </a:cubicBezTo>
                  <a:cubicBezTo>
                    <a:pt x="18" y="340"/>
                    <a:pt x="8" y="357"/>
                    <a:pt x="0" y="378"/>
                  </a:cubicBezTo>
                  <a:cubicBezTo>
                    <a:pt x="47" y="382"/>
                    <a:pt x="94" y="408"/>
                    <a:pt x="115" y="434"/>
                  </a:cubicBezTo>
                  <a:cubicBezTo>
                    <a:pt x="143" y="470"/>
                    <a:pt x="82" y="510"/>
                    <a:pt x="56" y="542"/>
                  </a:cubicBezTo>
                  <a:cubicBezTo>
                    <a:pt x="29" y="575"/>
                    <a:pt x="72" y="576"/>
                    <a:pt x="73" y="603"/>
                  </a:cubicBezTo>
                  <a:cubicBezTo>
                    <a:pt x="75" y="629"/>
                    <a:pt x="110" y="651"/>
                    <a:pt x="124" y="628"/>
                  </a:cubicBezTo>
                  <a:cubicBezTo>
                    <a:pt x="137" y="604"/>
                    <a:pt x="159" y="613"/>
                    <a:pt x="200" y="613"/>
                  </a:cubicBezTo>
                  <a:cubicBezTo>
                    <a:pt x="212" y="613"/>
                    <a:pt x="219" y="619"/>
                    <a:pt x="224" y="627"/>
                  </a:cubicBezTo>
                  <a:cubicBezTo>
                    <a:pt x="247" y="608"/>
                    <a:pt x="274" y="591"/>
                    <a:pt x="283" y="582"/>
                  </a:cubicBezTo>
                  <a:cubicBezTo>
                    <a:pt x="298" y="566"/>
                    <a:pt x="338" y="563"/>
                    <a:pt x="373" y="563"/>
                  </a:cubicBezTo>
                  <a:cubicBezTo>
                    <a:pt x="395" y="563"/>
                    <a:pt x="410" y="556"/>
                    <a:pt x="426" y="543"/>
                  </a:cubicBezTo>
                  <a:cubicBezTo>
                    <a:pt x="388" y="502"/>
                    <a:pt x="352" y="468"/>
                    <a:pt x="337" y="460"/>
                  </a:cubicBezTo>
                  <a:cubicBezTo>
                    <a:pt x="304" y="439"/>
                    <a:pt x="324" y="381"/>
                    <a:pt x="365" y="371"/>
                  </a:cubicBezTo>
                  <a:cubicBezTo>
                    <a:pt x="407" y="361"/>
                    <a:pt x="509" y="282"/>
                    <a:pt x="540" y="265"/>
                  </a:cubicBezTo>
                  <a:cubicBezTo>
                    <a:pt x="571" y="247"/>
                    <a:pt x="550" y="190"/>
                    <a:pt x="575" y="144"/>
                  </a:cubicBezTo>
                  <a:cubicBezTo>
                    <a:pt x="588" y="120"/>
                    <a:pt x="637" y="74"/>
                    <a:pt x="686" y="36"/>
                  </a:cubicBezTo>
                  <a:cubicBezTo>
                    <a:pt x="676" y="32"/>
                    <a:pt x="666" y="30"/>
                    <a:pt x="65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0" name="Freeform 60"/>
            <p:cNvSpPr>
              <a:spLocks/>
            </p:cNvSpPr>
            <p:nvPr/>
          </p:nvSpPr>
          <p:spPr bwMode="auto">
            <a:xfrm>
              <a:off x="15703589" y="7236745"/>
              <a:ext cx="387013" cy="224501"/>
            </a:xfrm>
            <a:custGeom>
              <a:avLst/>
              <a:gdLst>
                <a:gd name="T0" fmla="*/ 752 w 765"/>
                <a:gd name="T1" fmla="*/ 282 h 443"/>
                <a:gd name="T2" fmla="*/ 729 w 765"/>
                <a:gd name="T3" fmla="*/ 282 h 443"/>
                <a:gd name="T4" fmla="*/ 598 w 765"/>
                <a:gd name="T5" fmla="*/ 257 h 443"/>
                <a:gd name="T6" fmla="*/ 406 w 765"/>
                <a:gd name="T7" fmla="*/ 180 h 443"/>
                <a:gd name="T8" fmla="*/ 202 w 765"/>
                <a:gd name="T9" fmla="*/ 31 h 443"/>
                <a:gd name="T10" fmla="*/ 122 w 765"/>
                <a:gd name="T11" fmla="*/ 16 h 443"/>
                <a:gd name="T12" fmla="*/ 61 w 765"/>
                <a:gd name="T13" fmla="*/ 35 h 443"/>
                <a:gd name="T14" fmla="*/ 16 w 765"/>
                <a:gd name="T15" fmla="*/ 92 h 443"/>
                <a:gd name="T16" fmla="*/ 0 w 765"/>
                <a:gd name="T17" fmla="*/ 167 h 443"/>
                <a:gd name="T18" fmla="*/ 51 w 765"/>
                <a:gd name="T19" fmla="*/ 206 h 443"/>
                <a:gd name="T20" fmla="*/ 130 w 765"/>
                <a:gd name="T21" fmla="*/ 246 h 443"/>
                <a:gd name="T22" fmla="*/ 205 w 765"/>
                <a:gd name="T23" fmla="*/ 285 h 443"/>
                <a:gd name="T24" fmla="*/ 288 w 765"/>
                <a:gd name="T25" fmla="*/ 332 h 443"/>
                <a:gd name="T26" fmla="*/ 382 w 765"/>
                <a:gd name="T27" fmla="*/ 317 h 443"/>
                <a:gd name="T28" fmla="*/ 438 w 765"/>
                <a:gd name="T29" fmla="*/ 372 h 443"/>
                <a:gd name="T30" fmla="*/ 568 w 765"/>
                <a:gd name="T31" fmla="*/ 423 h 443"/>
                <a:gd name="T32" fmla="*/ 741 w 765"/>
                <a:gd name="T33" fmla="*/ 407 h 443"/>
                <a:gd name="T34" fmla="*/ 745 w 765"/>
                <a:gd name="T35" fmla="*/ 305 h 443"/>
                <a:gd name="T36" fmla="*/ 752 w 765"/>
                <a:gd name="T37" fmla="*/ 282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5" h="443">
                  <a:moveTo>
                    <a:pt x="752" y="282"/>
                  </a:moveTo>
                  <a:cubicBezTo>
                    <a:pt x="745" y="282"/>
                    <a:pt x="738" y="281"/>
                    <a:pt x="729" y="282"/>
                  </a:cubicBezTo>
                  <a:cubicBezTo>
                    <a:pt x="671" y="284"/>
                    <a:pt x="636" y="255"/>
                    <a:pt x="598" y="257"/>
                  </a:cubicBezTo>
                  <a:cubicBezTo>
                    <a:pt x="561" y="259"/>
                    <a:pt x="452" y="217"/>
                    <a:pt x="406" y="180"/>
                  </a:cubicBezTo>
                  <a:cubicBezTo>
                    <a:pt x="359" y="142"/>
                    <a:pt x="233" y="62"/>
                    <a:pt x="202" y="31"/>
                  </a:cubicBezTo>
                  <a:cubicBezTo>
                    <a:pt x="171" y="0"/>
                    <a:pt x="127" y="0"/>
                    <a:pt x="122" y="16"/>
                  </a:cubicBezTo>
                  <a:cubicBezTo>
                    <a:pt x="118" y="30"/>
                    <a:pt x="96" y="31"/>
                    <a:pt x="61" y="35"/>
                  </a:cubicBezTo>
                  <a:cubicBezTo>
                    <a:pt x="52" y="50"/>
                    <a:pt x="16" y="71"/>
                    <a:pt x="16" y="92"/>
                  </a:cubicBezTo>
                  <a:cubicBezTo>
                    <a:pt x="16" y="116"/>
                    <a:pt x="0" y="147"/>
                    <a:pt x="0" y="167"/>
                  </a:cubicBezTo>
                  <a:cubicBezTo>
                    <a:pt x="0" y="186"/>
                    <a:pt x="39" y="190"/>
                    <a:pt x="51" y="206"/>
                  </a:cubicBezTo>
                  <a:cubicBezTo>
                    <a:pt x="63" y="222"/>
                    <a:pt x="126" y="230"/>
                    <a:pt x="130" y="246"/>
                  </a:cubicBezTo>
                  <a:cubicBezTo>
                    <a:pt x="134" y="261"/>
                    <a:pt x="177" y="281"/>
                    <a:pt x="205" y="285"/>
                  </a:cubicBezTo>
                  <a:cubicBezTo>
                    <a:pt x="232" y="289"/>
                    <a:pt x="272" y="320"/>
                    <a:pt x="288" y="332"/>
                  </a:cubicBezTo>
                  <a:cubicBezTo>
                    <a:pt x="303" y="344"/>
                    <a:pt x="363" y="317"/>
                    <a:pt x="382" y="317"/>
                  </a:cubicBezTo>
                  <a:cubicBezTo>
                    <a:pt x="402" y="317"/>
                    <a:pt x="434" y="352"/>
                    <a:pt x="438" y="372"/>
                  </a:cubicBezTo>
                  <a:cubicBezTo>
                    <a:pt x="441" y="391"/>
                    <a:pt x="544" y="403"/>
                    <a:pt x="568" y="423"/>
                  </a:cubicBezTo>
                  <a:cubicBezTo>
                    <a:pt x="591" y="443"/>
                    <a:pt x="717" y="431"/>
                    <a:pt x="741" y="407"/>
                  </a:cubicBezTo>
                  <a:cubicBezTo>
                    <a:pt x="765" y="383"/>
                    <a:pt x="745" y="340"/>
                    <a:pt x="745" y="305"/>
                  </a:cubicBezTo>
                  <a:cubicBezTo>
                    <a:pt x="745" y="293"/>
                    <a:pt x="748" y="287"/>
                    <a:pt x="752" y="2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1" name="Freeform 61"/>
            <p:cNvSpPr>
              <a:spLocks/>
            </p:cNvSpPr>
            <p:nvPr/>
          </p:nvSpPr>
          <p:spPr bwMode="auto">
            <a:xfrm>
              <a:off x="16264841" y="7338943"/>
              <a:ext cx="432247" cy="953289"/>
            </a:xfrm>
            <a:custGeom>
              <a:avLst/>
              <a:gdLst>
                <a:gd name="T0" fmla="*/ 690 w 854"/>
                <a:gd name="T1" fmla="*/ 1715 h 1886"/>
                <a:gd name="T2" fmla="*/ 659 w 854"/>
                <a:gd name="T3" fmla="*/ 1640 h 1886"/>
                <a:gd name="T4" fmla="*/ 619 w 854"/>
                <a:gd name="T5" fmla="*/ 1518 h 1886"/>
                <a:gd name="T6" fmla="*/ 584 w 854"/>
                <a:gd name="T7" fmla="*/ 1411 h 1886"/>
                <a:gd name="T8" fmla="*/ 599 w 854"/>
                <a:gd name="T9" fmla="*/ 1340 h 1886"/>
                <a:gd name="T10" fmla="*/ 603 w 854"/>
                <a:gd name="T11" fmla="*/ 1293 h 1886"/>
                <a:gd name="T12" fmla="*/ 584 w 854"/>
                <a:gd name="T13" fmla="*/ 1226 h 1886"/>
                <a:gd name="T14" fmla="*/ 509 w 854"/>
                <a:gd name="T15" fmla="*/ 1135 h 1886"/>
                <a:gd name="T16" fmla="*/ 529 w 854"/>
                <a:gd name="T17" fmla="*/ 978 h 1886"/>
                <a:gd name="T18" fmla="*/ 584 w 854"/>
                <a:gd name="T19" fmla="*/ 946 h 1886"/>
                <a:gd name="T20" fmla="*/ 659 w 854"/>
                <a:gd name="T21" fmla="*/ 922 h 1886"/>
                <a:gd name="T22" fmla="*/ 749 w 854"/>
                <a:gd name="T23" fmla="*/ 871 h 1886"/>
                <a:gd name="T24" fmla="*/ 801 w 854"/>
                <a:gd name="T25" fmla="*/ 828 h 1886"/>
                <a:gd name="T26" fmla="*/ 852 w 854"/>
                <a:gd name="T27" fmla="*/ 745 h 1886"/>
                <a:gd name="T28" fmla="*/ 854 w 854"/>
                <a:gd name="T29" fmla="*/ 745 h 1886"/>
                <a:gd name="T30" fmla="*/ 809 w 854"/>
                <a:gd name="T31" fmla="*/ 755 h 1886"/>
                <a:gd name="T32" fmla="*/ 747 w 854"/>
                <a:gd name="T33" fmla="*/ 721 h 1886"/>
                <a:gd name="T34" fmla="*/ 691 w 854"/>
                <a:gd name="T35" fmla="*/ 695 h 1886"/>
                <a:gd name="T36" fmla="*/ 691 w 854"/>
                <a:gd name="T37" fmla="*/ 628 h 1886"/>
                <a:gd name="T38" fmla="*/ 654 w 854"/>
                <a:gd name="T39" fmla="*/ 584 h 1886"/>
                <a:gd name="T40" fmla="*/ 623 w 854"/>
                <a:gd name="T41" fmla="*/ 502 h 1886"/>
                <a:gd name="T42" fmla="*/ 532 w 854"/>
                <a:gd name="T43" fmla="*/ 485 h 1886"/>
                <a:gd name="T44" fmla="*/ 514 w 854"/>
                <a:gd name="T45" fmla="*/ 436 h 1886"/>
                <a:gd name="T46" fmla="*/ 596 w 854"/>
                <a:gd name="T47" fmla="*/ 297 h 1886"/>
                <a:gd name="T48" fmla="*/ 621 w 854"/>
                <a:gd name="T49" fmla="*/ 150 h 1886"/>
                <a:gd name="T50" fmla="*/ 581 w 854"/>
                <a:gd name="T51" fmla="*/ 102 h 1886"/>
                <a:gd name="T52" fmla="*/ 559 w 854"/>
                <a:gd name="T53" fmla="*/ 46 h 1886"/>
                <a:gd name="T54" fmla="*/ 492 w 854"/>
                <a:gd name="T55" fmla="*/ 18 h 1886"/>
                <a:gd name="T56" fmla="*/ 475 w 854"/>
                <a:gd name="T57" fmla="*/ 27 h 1886"/>
                <a:gd name="T58" fmla="*/ 477 w 854"/>
                <a:gd name="T59" fmla="*/ 28 h 1886"/>
                <a:gd name="T60" fmla="*/ 454 w 854"/>
                <a:gd name="T61" fmla="*/ 75 h 1886"/>
                <a:gd name="T62" fmla="*/ 462 w 854"/>
                <a:gd name="T63" fmla="*/ 142 h 1886"/>
                <a:gd name="T64" fmla="*/ 418 w 854"/>
                <a:gd name="T65" fmla="*/ 142 h 1886"/>
                <a:gd name="T66" fmla="*/ 335 w 854"/>
                <a:gd name="T67" fmla="*/ 178 h 1886"/>
                <a:gd name="T68" fmla="*/ 268 w 854"/>
                <a:gd name="T69" fmla="*/ 256 h 1886"/>
                <a:gd name="T70" fmla="*/ 241 w 854"/>
                <a:gd name="T71" fmla="*/ 379 h 1886"/>
                <a:gd name="T72" fmla="*/ 205 w 854"/>
                <a:gd name="T73" fmla="*/ 501 h 1886"/>
                <a:gd name="T74" fmla="*/ 127 w 854"/>
                <a:gd name="T75" fmla="*/ 497 h 1886"/>
                <a:gd name="T76" fmla="*/ 107 w 854"/>
                <a:gd name="T77" fmla="*/ 595 h 1886"/>
                <a:gd name="T78" fmla="*/ 79 w 854"/>
                <a:gd name="T79" fmla="*/ 702 h 1886"/>
                <a:gd name="T80" fmla="*/ 36 w 854"/>
                <a:gd name="T81" fmla="*/ 777 h 1886"/>
                <a:gd name="T82" fmla="*/ 0 w 854"/>
                <a:gd name="T83" fmla="*/ 806 h 1886"/>
                <a:gd name="T84" fmla="*/ 94 w 854"/>
                <a:gd name="T85" fmla="*/ 905 h 1886"/>
                <a:gd name="T86" fmla="*/ 207 w 854"/>
                <a:gd name="T87" fmla="*/ 1107 h 1886"/>
                <a:gd name="T88" fmla="*/ 193 w 854"/>
                <a:gd name="T89" fmla="*/ 1267 h 1886"/>
                <a:gd name="T90" fmla="*/ 234 w 854"/>
                <a:gd name="T91" fmla="*/ 1322 h 1886"/>
                <a:gd name="T92" fmla="*/ 331 w 854"/>
                <a:gd name="T93" fmla="*/ 1310 h 1886"/>
                <a:gd name="T94" fmla="*/ 416 w 854"/>
                <a:gd name="T95" fmla="*/ 1210 h 1886"/>
                <a:gd name="T96" fmla="*/ 467 w 854"/>
                <a:gd name="T97" fmla="*/ 1250 h 1886"/>
                <a:gd name="T98" fmla="*/ 507 w 854"/>
                <a:gd name="T99" fmla="*/ 1360 h 1886"/>
                <a:gd name="T100" fmla="*/ 559 w 854"/>
                <a:gd name="T101" fmla="*/ 1576 h 1886"/>
                <a:gd name="T102" fmla="*/ 597 w 854"/>
                <a:gd name="T103" fmla="*/ 1734 h 1886"/>
                <a:gd name="T104" fmla="*/ 610 w 854"/>
                <a:gd name="T105" fmla="*/ 1852 h 1886"/>
                <a:gd name="T106" fmla="*/ 604 w 854"/>
                <a:gd name="T107" fmla="*/ 1879 h 1886"/>
                <a:gd name="T108" fmla="*/ 690 w 854"/>
                <a:gd name="T109" fmla="*/ 1715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4" h="1886">
                  <a:moveTo>
                    <a:pt x="690" y="1715"/>
                  </a:moveTo>
                  <a:cubicBezTo>
                    <a:pt x="690" y="1675"/>
                    <a:pt x="659" y="1671"/>
                    <a:pt x="659" y="1640"/>
                  </a:cubicBezTo>
                  <a:cubicBezTo>
                    <a:pt x="659" y="1608"/>
                    <a:pt x="659" y="1553"/>
                    <a:pt x="619" y="1518"/>
                  </a:cubicBezTo>
                  <a:cubicBezTo>
                    <a:pt x="580" y="1482"/>
                    <a:pt x="560" y="1431"/>
                    <a:pt x="584" y="1411"/>
                  </a:cubicBezTo>
                  <a:cubicBezTo>
                    <a:pt x="607" y="1391"/>
                    <a:pt x="588" y="1336"/>
                    <a:pt x="599" y="1340"/>
                  </a:cubicBezTo>
                  <a:cubicBezTo>
                    <a:pt x="611" y="1344"/>
                    <a:pt x="627" y="1305"/>
                    <a:pt x="603" y="1293"/>
                  </a:cubicBezTo>
                  <a:cubicBezTo>
                    <a:pt x="580" y="1281"/>
                    <a:pt x="603" y="1234"/>
                    <a:pt x="584" y="1226"/>
                  </a:cubicBezTo>
                  <a:cubicBezTo>
                    <a:pt x="564" y="1218"/>
                    <a:pt x="509" y="1155"/>
                    <a:pt x="509" y="1135"/>
                  </a:cubicBezTo>
                  <a:cubicBezTo>
                    <a:pt x="509" y="1116"/>
                    <a:pt x="525" y="1005"/>
                    <a:pt x="529" y="978"/>
                  </a:cubicBezTo>
                  <a:cubicBezTo>
                    <a:pt x="532" y="950"/>
                    <a:pt x="572" y="946"/>
                    <a:pt x="584" y="946"/>
                  </a:cubicBezTo>
                  <a:cubicBezTo>
                    <a:pt x="596" y="946"/>
                    <a:pt x="643" y="950"/>
                    <a:pt x="659" y="922"/>
                  </a:cubicBezTo>
                  <a:cubicBezTo>
                    <a:pt x="674" y="895"/>
                    <a:pt x="741" y="891"/>
                    <a:pt x="749" y="871"/>
                  </a:cubicBezTo>
                  <a:cubicBezTo>
                    <a:pt x="757" y="852"/>
                    <a:pt x="801" y="852"/>
                    <a:pt x="801" y="828"/>
                  </a:cubicBezTo>
                  <a:cubicBezTo>
                    <a:pt x="801" y="804"/>
                    <a:pt x="852" y="745"/>
                    <a:pt x="852" y="745"/>
                  </a:cubicBezTo>
                  <a:cubicBezTo>
                    <a:pt x="852" y="745"/>
                    <a:pt x="853" y="745"/>
                    <a:pt x="854" y="745"/>
                  </a:cubicBezTo>
                  <a:cubicBezTo>
                    <a:pt x="848" y="735"/>
                    <a:pt x="835" y="744"/>
                    <a:pt x="809" y="755"/>
                  </a:cubicBezTo>
                  <a:cubicBezTo>
                    <a:pt x="764" y="772"/>
                    <a:pt x="742" y="748"/>
                    <a:pt x="747" y="721"/>
                  </a:cubicBezTo>
                  <a:cubicBezTo>
                    <a:pt x="751" y="695"/>
                    <a:pt x="716" y="695"/>
                    <a:pt x="691" y="695"/>
                  </a:cubicBezTo>
                  <a:cubicBezTo>
                    <a:pt x="667" y="695"/>
                    <a:pt x="683" y="655"/>
                    <a:pt x="691" y="628"/>
                  </a:cubicBezTo>
                  <a:cubicBezTo>
                    <a:pt x="700" y="602"/>
                    <a:pt x="683" y="586"/>
                    <a:pt x="654" y="584"/>
                  </a:cubicBezTo>
                  <a:cubicBezTo>
                    <a:pt x="625" y="582"/>
                    <a:pt x="612" y="520"/>
                    <a:pt x="623" y="502"/>
                  </a:cubicBezTo>
                  <a:cubicBezTo>
                    <a:pt x="634" y="485"/>
                    <a:pt x="563" y="469"/>
                    <a:pt x="532" y="485"/>
                  </a:cubicBezTo>
                  <a:cubicBezTo>
                    <a:pt x="501" y="500"/>
                    <a:pt x="523" y="458"/>
                    <a:pt x="514" y="436"/>
                  </a:cubicBezTo>
                  <a:cubicBezTo>
                    <a:pt x="505" y="414"/>
                    <a:pt x="554" y="338"/>
                    <a:pt x="596" y="297"/>
                  </a:cubicBezTo>
                  <a:cubicBezTo>
                    <a:pt x="638" y="254"/>
                    <a:pt x="621" y="199"/>
                    <a:pt x="621" y="150"/>
                  </a:cubicBezTo>
                  <a:cubicBezTo>
                    <a:pt x="621" y="102"/>
                    <a:pt x="601" y="102"/>
                    <a:pt x="581" y="102"/>
                  </a:cubicBezTo>
                  <a:cubicBezTo>
                    <a:pt x="561" y="102"/>
                    <a:pt x="559" y="73"/>
                    <a:pt x="559" y="46"/>
                  </a:cubicBezTo>
                  <a:cubicBezTo>
                    <a:pt x="559" y="20"/>
                    <a:pt x="517" y="0"/>
                    <a:pt x="492" y="18"/>
                  </a:cubicBezTo>
                  <a:cubicBezTo>
                    <a:pt x="489" y="20"/>
                    <a:pt x="483" y="23"/>
                    <a:pt x="475" y="27"/>
                  </a:cubicBezTo>
                  <a:cubicBezTo>
                    <a:pt x="476" y="28"/>
                    <a:pt x="477" y="28"/>
                    <a:pt x="477" y="28"/>
                  </a:cubicBezTo>
                  <a:cubicBezTo>
                    <a:pt x="477" y="28"/>
                    <a:pt x="469" y="67"/>
                    <a:pt x="454" y="75"/>
                  </a:cubicBezTo>
                  <a:cubicBezTo>
                    <a:pt x="438" y="83"/>
                    <a:pt x="438" y="107"/>
                    <a:pt x="462" y="142"/>
                  </a:cubicBezTo>
                  <a:cubicBezTo>
                    <a:pt x="485" y="178"/>
                    <a:pt x="426" y="162"/>
                    <a:pt x="418" y="142"/>
                  </a:cubicBezTo>
                  <a:cubicBezTo>
                    <a:pt x="410" y="122"/>
                    <a:pt x="363" y="154"/>
                    <a:pt x="335" y="178"/>
                  </a:cubicBezTo>
                  <a:cubicBezTo>
                    <a:pt x="308" y="201"/>
                    <a:pt x="268" y="213"/>
                    <a:pt x="268" y="256"/>
                  </a:cubicBezTo>
                  <a:cubicBezTo>
                    <a:pt x="268" y="300"/>
                    <a:pt x="233" y="343"/>
                    <a:pt x="241" y="379"/>
                  </a:cubicBezTo>
                  <a:cubicBezTo>
                    <a:pt x="249" y="414"/>
                    <a:pt x="201" y="481"/>
                    <a:pt x="205" y="501"/>
                  </a:cubicBezTo>
                  <a:cubicBezTo>
                    <a:pt x="209" y="520"/>
                    <a:pt x="138" y="497"/>
                    <a:pt x="127" y="497"/>
                  </a:cubicBezTo>
                  <a:cubicBezTo>
                    <a:pt x="115" y="497"/>
                    <a:pt x="123" y="572"/>
                    <a:pt x="107" y="595"/>
                  </a:cubicBezTo>
                  <a:cubicBezTo>
                    <a:pt x="91" y="619"/>
                    <a:pt x="103" y="702"/>
                    <a:pt x="79" y="702"/>
                  </a:cubicBezTo>
                  <a:cubicBezTo>
                    <a:pt x="56" y="702"/>
                    <a:pt x="36" y="777"/>
                    <a:pt x="36" y="777"/>
                  </a:cubicBezTo>
                  <a:cubicBezTo>
                    <a:pt x="36" y="777"/>
                    <a:pt x="17" y="790"/>
                    <a:pt x="0" y="806"/>
                  </a:cubicBezTo>
                  <a:cubicBezTo>
                    <a:pt x="19" y="845"/>
                    <a:pt x="55" y="888"/>
                    <a:pt x="94" y="905"/>
                  </a:cubicBezTo>
                  <a:cubicBezTo>
                    <a:pt x="151" y="928"/>
                    <a:pt x="190" y="1045"/>
                    <a:pt x="207" y="1107"/>
                  </a:cubicBezTo>
                  <a:cubicBezTo>
                    <a:pt x="225" y="1169"/>
                    <a:pt x="213" y="1232"/>
                    <a:pt x="193" y="1267"/>
                  </a:cubicBezTo>
                  <a:cubicBezTo>
                    <a:pt x="172" y="1303"/>
                    <a:pt x="200" y="1304"/>
                    <a:pt x="234" y="1322"/>
                  </a:cubicBezTo>
                  <a:cubicBezTo>
                    <a:pt x="268" y="1340"/>
                    <a:pt x="306" y="1346"/>
                    <a:pt x="331" y="1310"/>
                  </a:cubicBezTo>
                  <a:cubicBezTo>
                    <a:pt x="357" y="1275"/>
                    <a:pt x="408" y="1250"/>
                    <a:pt x="416" y="1210"/>
                  </a:cubicBezTo>
                  <a:cubicBezTo>
                    <a:pt x="423" y="1170"/>
                    <a:pt x="447" y="1229"/>
                    <a:pt x="467" y="1250"/>
                  </a:cubicBezTo>
                  <a:cubicBezTo>
                    <a:pt x="488" y="1271"/>
                    <a:pt x="503" y="1310"/>
                    <a:pt x="507" y="1360"/>
                  </a:cubicBezTo>
                  <a:cubicBezTo>
                    <a:pt x="511" y="1411"/>
                    <a:pt x="516" y="1536"/>
                    <a:pt x="559" y="1576"/>
                  </a:cubicBezTo>
                  <a:cubicBezTo>
                    <a:pt x="601" y="1616"/>
                    <a:pt x="609" y="1703"/>
                    <a:pt x="597" y="1734"/>
                  </a:cubicBezTo>
                  <a:cubicBezTo>
                    <a:pt x="585" y="1765"/>
                    <a:pt x="619" y="1818"/>
                    <a:pt x="610" y="1852"/>
                  </a:cubicBezTo>
                  <a:cubicBezTo>
                    <a:pt x="609" y="1859"/>
                    <a:pt x="607" y="1868"/>
                    <a:pt x="604" y="1879"/>
                  </a:cubicBezTo>
                  <a:cubicBezTo>
                    <a:pt x="643" y="1886"/>
                    <a:pt x="690" y="1715"/>
                    <a:pt x="690" y="17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2" name="Freeform 62"/>
            <p:cNvSpPr>
              <a:spLocks/>
            </p:cNvSpPr>
            <p:nvPr/>
          </p:nvSpPr>
          <p:spPr bwMode="auto">
            <a:xfrm>
              <a:off x="16119083" y="7355696"/>
              <a:ext cx="152460" cy="92145"/>
            </a:xfrm>
            <a:custGeom>
              <a:avLst/>
              <a:gdLst>
                <a:gd name="T0" fmla="*/ 291 w 302"/>
                <a:gd name="T1" fmla="*/ 60 h 182"/>
                <a:gd name="T2" fmla="*/ 176 w 302"/>
                <a:gd name="T3" fmla="*/ 29 h 182"/>
                <a:gd name="T4" fmla="*/ 94 w 302"/>
                <a:gd name="T5" fmla="*/ 15 h 182"/>
                <a:gd name="T6" fmla="*/ 23 w 302"/>
                <a:gd name="T7" fmla="*/ 77 h 182"/>
                <a:gd name="T8" fmla="*/ 0 w 302"/>
                <a:gd name="T9" fmla="*/ 119 h 182"/>
                <a:gd name="T10" fmla="*/ 26 w 302"/>
                <a:gd name="T11" fmla="*/ 143 h 182"/>
                <a:gd name="T12" fmla="*/ 93 w 302"/>
                <a:gd name="T13" fmla="*/ 158 h 182"/>
                <a:gd name="T14" fmla="*/ 188 w 302"/>
                <a:gd name="T15" fmla="*/ 166 h 182"/>
                <a:gd name="T16" fmla="*/ 286 w 302"/>
                <a:gd name="T17" fmla="*/ 154 h 182"/>
                <a:gd name="T18" fmla="*/ 275 w 302"/>
                <a:gd name="T19" fmla="*/ 68 h 182"/>
                <a:gd name="T20" fmla="*/ 291 w 302"/>
                <a:gd name="T21" fmla="*/ 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182">
                  <a:moveTo>
                    <a:pt x="291" y="60"/>
                  </a:moveTo>
                  <a:cubicBezTo>
                    <a:pt x="232" y="5"/>
                    <a:pt x="215" y="50"/>
                    <a:pt x="176" y="29"/>
                  </a:cubicBezTo>
                  <a:cubicBezTo>
                    <a:pt x="134" y="6"/>
                    <a:pt x="114" y="0"/>
                    <a:pt x="94" y="15"/>
                  </a:cubicBezTo>
                  <a:cubicBezTo>
                    <a:pt x="74" y="31"/>
                    <a:pt x="43" y="29"/>
                    <a:pt x="23" y="77"/>
                  </a:cubicBezTo>
                  <a:cubicBezTo>
                    <a:pt x="16" y="93"/>
                    <a:pt x="8" y="108"/>
                    <a:pt x="0" y="119"/>
                  </a:cubicBezTo>
                  <a:cubicBezTo>
                    <a:pt x="7" y="134"/>
                    <a:pt x="18" y="145"/>
                    <a:pt x="26" y="143"/>
                  </a:cubicBezTo>
                  <a:cubicBezTo>
                    <a:pt x="42" y="139"/>
                    <a:pt x="62" y="166"/>
                    <a:pt x="93" y="158"/>
                  </a:cubicBezTo>
                  <a:cubicBezTo>
                    <a:pt x="125" y="150"/>
                    <a:pt x="145" y="178"/>
                    <a:pt x="188" y="166"/>
                  </a:cubicBezTo>
                  <a:cubicBezTo>
                    <a:pt x="231" y="154"/>
                    <a:pt x="271" y="182"/>
                    <a:pt x="286" y="154"/>
                  </a:cubicBezTo>
                  <a:cubicBezTo>
                    <a:pt x="302" y="127"/>
                    <a:pt x="275" y="68"/>
                    <a:pt x="275" y="68"/>
                  </a:cubicBezTo>
                  <a:cubicBezTo>
                    <a:pt x="275" y="68"/>
                    <a:pt x="282" y="64"/>
                    <a:pt x="291" y="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3" name="Freeform 63"/>
            <p:cNvSpPr>
              <a:spLocks/>
            </p:cNvSpPr>
            <p:nvPr/>
          </p:nvSpPr>
          <p:spPr bwMode="auto">
            <a:xfrm>
              <a:off x="16750700" y="7620406"/>
              <a:ext cx="371934" cy="775699"/>
            </a:xfrm>
            <a:custGeom>
              <a:avLst/>
              <a:gdLst>
                <a:gd name="T0" fmla="*/ 544 w 736"/>
                <a:gd name="T1" fmla="*/ 189 h 1535"/>
                <a:gd name="T2" fmla="*/ 445 w 736"/>
                <a:gd name="T3" fmla="*/ 114 h 1535"/>
                <a:gd name="T4" fmla="*/ 418 w 736"/>
                <a:gd name="T5" fmla="*/ 55 h 1535"/>
                <a:gd name="T6" fmla="*/ 335 w 736"/>
                <a:gd name="T7" fmla="*/ 12 h 1535"/>
                <a:gd name="T8" fmla="*/ 256 w 736"/>
                <a:gd name="T9" fmla="*/ 63 h 1535"/>
                <a:gd name="T10" fmla="*/ 189 w 736"/>
                <a:gd name="T11" fmla="*/ 75 h 1535"/>
                <a:gd name="T12" fmla="*/ 103 w 736"/>
                <a:gd name="T13" fmla="*/ 75 h 1535"/>
                <a:gd name="T14" fmla="*/ 28 w 736"/>
                <a:gd name="T15" fmla="*/ 83 h 1535"/>
                <a:gd name="T16" fmla="*/ 0 w 736"/>
                <a:gd name="T17" fmla="*/ 104 h 1535"/>
                <a:gd name="T18" fmla="*/ 36 w 736"/>
                <a:gd name="T19" fmla="*/ 156 h 1535"/>
                <a:gd name="T20" fmla="*/ 87 w 736"/>
                <a:gd name="T21" fmla="*/ 232 h 1535"/>
                <a:gd name="T22" fmla="*/ 169 w 736"/>
                <a:gd name="T23" fmla="*/ 277 h 1535"/>
                <a:gd name="T24" fmla="*/ 239 w 736"/>
                <a:gd name="T25" fmla="*/ 296 h 1535"/>
                <a:gd name="T26" fmla="*/ 270 w 736"/>
                <a:gd name="T27" fmla="*/ 371 h 1535"/>
                <a:gd name="T28" fmla="*/ 195 w 736"/>
                <a:gd name="T29" fmla="*/ 416 h 1535"/>
                <a:gd name="T30" fmla="*/ 302 w 736"/>
                <a:gd name="T31" fmla="*/ 511 h 1535"/>
                <a:gd name="T32" fmla="*/ 353 w 736"/>
                <a:gd name="T33" fmla="*/ 599 h 1535"/>
                <a:gd name="T34" fmla="*/ 435 w 736"/>
                <a:gd name="T35" fmla="*/ 707 h 1535"/>
                <a:gd name="T36" fmla="*/ 517 w 736"/>
                <a:gd name="T37" fmla="*/ 782 h 1535"/>
                <a:gd name="T38" fmla="*/ 536 w 736"/>
                <a:gd name="T39" fmla="*/ 884 h 1535"/>
                <a:gd name="T40" fmla="*/ 568 w 736"/>
                <a:gd name="T41" fmla="*/ 1048 h 1535"/>
                <a:gd name="T42" fmla="*/ 498 w 736"/>
                <a:gd name="T43" fmla="*/ 1162 h 1535"/>
                <a:gd name="T44" fmla="*/ 410 w 736"/>
                <a:gd name="T45" fmla="*/ 1219 h 1535"/>
                <a:gd name="T46" fmla="*/ 410 w 736"/>
                <a:gd name="T47" fmla="*/ 1307 h 1535"/>
                <a:gd name="T48" fmla="*/ 296 w 736"/>
                <a:gd name="T49" fmla="*/ 1307 h 1535"/>
                <a:gd name="T50" fmla="*/ 234 w 736"/>
                <a:gd name="T51" fmla="*/ 1355 h 1535"/>
                <a:gd name="T52" fmla="*/ 278 w 736"/>
                <a:gd name="T53" fmla="*/ 1389 h 1535"/>
                <a:gd name="T54" fmla="*/ 250 w 736"/>
                <a:gd name="T55" fmla="*/ 1476 h 1535"/>
                <a:gd name="T56" fmla="*/ 301 w 736"/>
                <a:gd name="T57" fmla="*/ 1516 h 1535"/>
                <a:gd name="T58" fmla="*/ 391 w 736"/>
                <a:gd name="T59" fmla="*/ 1446 h 1535"/>
                <a:gd name="T60" fmla="*/ 414 w 736"/>
                <a:gd name="T61" fmla="*/ 1408 h 1535"/>
                <a:gd name="T62" fmla="*/ 441 w 736"/>
                <a:gd name="T63" fmla="*/ 1355 h 1535"/>
                <a:gd name="T64" fmla="*/ 503 w 736"/>
                <a:gd name="T65" fmla="*/ 1345 h 1535"/>
                <a:gd name="T66" fmla="*/ 639 w 736"/>
                <a:gd name="T67" fmla="*/ 1280 h 1535"/>
                <a:gd name="T68" fmla="*/ 717 w 736"/>
                <a:gd name="T69" fmla="*/ 1147 h 1535"/>
                <a:gd name="T70" fmla="*/ 693 w 736"/>
                <a:gd name="T71" fmla="*/ 915 h 1535"/>
                <a:gd name="T72" fmla="*/ 599 w 736"/>
                <a:gd name="T73" fmla="*/ 759 h 1535"/>
                <a:gd name="T74" fmla="*/ 438 w 736"/>
                <a:gd name="T75" fmla="*/ 623 h 1535"/>
                <a:gd name="T76" fmla="*/ 394 w 736"/>
                <a:gd name="T77" fmla="*/ 546 h 1535"/>
                <a:gd name="T78" fmla="*/ 368 w 736"/>
                <a:gd name="T79" fmla="*/ 411 h 1535"/>
                <a:gd name="T80" fmla="*/ 439 w 736"/>
                <a:gd name="T81" fmla="*/ 323 h 1535"/>
                <a:gd name="T82" fmla="*/ 478 w 736"/>
                <a:gd name="T83" fmla="*/ 264 h 1535"/>
                <a:gd name="T84" fmla="*/ 556 w 736"/>
                <a:gd name="T85" fmla="*/ 213 h 1535"/>
                <a:gd name="T86" fmla="*/ 564 w 736"/>
                <a:gd name="T87" fmla="*/ 205 h 1535"/>
                <a:gd name="T88" fmla="*/ 544 w 736"/>
                <a:gd name="T89" fmla="*/ 189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36" h="1535">
                  <a:moveTo>
                    <a:pt x="544" y="189"/>
                  </a:moveTo>
                  <a:cubicBezTo>
                    <a:pt x="516" y="185"/>
                    <a:pt x="445" y="134"/>
                    <a:pt x="445" y="114"/>
                  </a:cubicBezTo>
                  <a:cubicBezTo>
                    <a:pt x="445" y="94"/>
                    <a:pt x="481" y="63"/>
                    <a:pt x="418" y="55"/>
                  </a:cubicBezTo>
                  <a:cubicBezTo>
                    <a:pt x="355" y="47"/>
                    <a:pt x="347" y="23"/>
                    <a:pt x="335" y="12"/>
                  </a:cubicBezTo>
                  <a:cubicBezTo>
                    <a:pt x="323" y="0"/>
                    <a:pt x="272" y="35"/>
                    <a:pt x="256" y="63"/>
                  </a:cubicBezTo>
                  <a:cubicBezTo>
                    <a:pt x="240" y="91"/>
                    <a:pt x="225" y="55"/>
                    <a:pt x="189" y="75"/>
                  </a:cubicBezTo>
                  <a:cubicBezTo>
                    <a:pt x="154" y="94"/>
                    <a:pt x="118" y="47"/>
                    <a:pt x="103" y="75"/>
                  </a:cubicBezTo>
                  <a:cubicBezTo>
                    <a:pt x="87" y="102"/>
                    <a:pt x="47" y="59"/>
                    <a:pt x="28" y="83"/>
                  </a:cubicBezTo>
                  <a:cubicBezTo>
                    <a:pt x="20" y="92"/>
                    <a:pt x="10" y="99"/>
                    <a:pt x="0" y="104"/>
                  </a:cubicBezTo>
                  <a:cubicBezTo>
                    <a:pt x="18" y="123"/>
                    <a:pt x="36" y="142"/>
                    <a:pt x="36" y="156"/>
                  </a:cubicBezTo>
                  <a:cubicBezTo>
                    <a:pt x="36" y="182"/>
                    <a:pt x="87" y="201"/>
                    <a:pt x="87" y="232"/>
                  </a:cubicBezTo>
                  <a:cubicBezTo>
                    <a:pt x="87" y="264"/>
                    <a:pt x="150" y="289"/>
                    <a:pt x="169" y="277"/>
                  </a:cubicBezTo>
                  <a:cubicBezTo>
                    <a:pt x="188" y="264"/>
                    <a:pt x="233" y="251"/>
                    <a:pt x="239" y="296"/>
                  </a:cubicBezTo>
                  <a:cubicBezTo>
                    <a:pt x="245" y="340"/>
                    <a:pt x="270" y="340"/>
                    <a:pt x="270" y="371"/>
                  </a:cubicBezTo>
                  <a:cubicBezTo>
                    <a:pt x="270" y="403"/>
                    <a:pt x="207" y="384"/>
                    <a:pt x="195" y="416"/>
                  </a:cubicBezTo>
                  <a:cubicBezTo>
                    <a:pt x="182" y="447"/>
                    <a:pt x="302" y="485"/>
                    <a:pt x="302" y="511"/>
                  </a:cubicBezTo>
                  <a:cubicBezTo>
                    <a:pt x="302" y="536"/>
                    <a:pt x="340" y="568"/>
                    <a:pt x="353" y="599"/>
                  </a:cubicBezTo>
                  <a:cubicBezTo>
                    <a:pt x="365" y="631"/>
                    <a:pt x="422" y="669"/>
                    <a:pt x="435" y="707"/>
                  </a:cubicBezTo>
                  <a:cubicBezTo>
                    <a:pt x="447" y="744"/>
                    <a:pt x="498" y="763"/>
                    <a:pt x="517" y="782"/>
                  </a:cubicBezTo>
                  <a:cubicBezTo>
                    <a:pt x="536" y="801"/>
                    <a:pt x="542" y="846"/>
                    <a:pt x="536" y="884"/>
                  </a:cubicBezTo>
                  <a:cubicBezTo>
                    <a:pt x="530" y="922"/>
                    <a:pt x="530" y="991"/>
                    <a:pt x="568" y="1048"/>
                  </a:cubicBezTo>
                  <a:cubicBezTo>
                    <a:pt x="606" y="1105"/>
                    <a:pt x="523" y="1130"/>
                    <a:pt x="498" y="1162"/>
                  </a:cubicBezTo>
                  <a:cubicBezTo>
                    <a:pt x="473" y="1193"/>
                    <a:pt x="485" y="1238"/>
                    <a:pt x="410" y="1219"/>
                  </a:cubicBezTo>
                  <a:cubicBezTo>
                    <a:pt x="334" y="1200"/>
                    <a:pt x="422" y="1282"/>
                    <a:pt x="410" y="1307"/>
                  </a:cubicBezTo>
                  <a:cubicBezTo>
                    <a:pt x="397" y="1333"/>
                    <a:pt x="296" y="1282"/>
                    <a:pt x="296" y="1307"/>
                  </a:cubicBezTo>
                  <a:cubicBezTo>
                    <a:pt x="296" y="1322"/>
                    <a:pt x="262" y="1342"/>
                    <a:pt x="234" y="1355"/>
                  </a:cubicBezTo>
                  <a:cubicBezTo>
                    <a:pt x="245" y="1370"/>
                    <a:pt x="261" y="1378"/>
                    <a:pt x="278" y="1389"/>
                  </a:cubicBezTo>
                  <a:cubicBezTo>
                    <a:pt x="302" y="1404"/>
                    <a:pt x="249" y="1429"/>
                    <a:pt x="250" y="1476"/>
                  </a:cubicBezTo>
                  <a:cubicBezTo>
                    <a:pt x="252" y="1523"/>
                    <a:pt x="287" y="1535"/>
                    <a:pt x="301" y="1516"/>
                  </a:cubicBezTo>
                  <a:cubicBezTo>
                    <a:pt x="314" y="1497"/>
                    <a:pt x="368" y="1454"/>
                    <a:pt x="391" y="1446"/>
                  </a:cubicBezTo>
                  <a:cubicBezTo>
                    <a:pt x="413" y="1439"/>
                    <a:pt x="391" y="1407"/>
                    <a:pt x="414" y="1408"/>
                  </a:cubicBezTo>
                  <a:cubicBezTo>
                    <a:pt x="438" y="1409"/>
                    <a:pt x="430" y="1374"/>
                    <a:pt x="441" y="1355"/>
                  </a:cubicBezTo>
                  <a:cubicBezTo>
                    <a:pt x="451" y="1336"/>
                    <a:pt x="467" y="1343"/>
                    <a:pt x="503" y="1345"/>
                  </a:cubicBezTo>
                  <a:cubicBezTo>
                    <a:pt x="538" y="1346"/>
                    <a:pt x="588" y="1312"/>
                    <a:pt x="639" y="1280"/>
                  </a:cubicBezTo>
                  <a:cubicBezTo>
                    <a:pt x="689" y="1247"/>
                    <a:pt x="698" y="1240"/>
                    <a:pt x="717" y="1147"/>
                  </a:cubicBezTo>
                  <a:cubicBezTo>
                    <a:pt x="736" y="1054"/>
                    <a:pt x="695" y="943"/>
                    <a:pt x="693" y="915"/>
                  </a:cubicBezTo>
                  <a:cubicBezTo>
                    <a:pt x="692" y="887"/>
                    <a:pt x="624" y="757"/>
                    <a:pt x="599" y="759"/>
                  </a:cubicBezTo>
                  <a:cubicBezTo>
                    <a:pt x="574" y="760"/>
                    <a:pt x="459" y="642"/>
                    <a:pt x="438" y="623"/>
                  </a:cubicBezTo>
                  <a:cubicBezTo>
                    <a:pt x="417" y="604"/>
                    <a:pt x="423" y="571"/>
                    <a:pt x="394" y="546"/>
                  </a:cubicBezTo>
                  <a:cubicBezTo>
                    <a:pt x="364" y="521"/>
                    <a:pt x="361" y="456"/>
                    <a:pt x="368" y="411"/>
                  </a:cubicBezTo>
                  <a:cubicBezTo>
                    <a:pt x="376" y="365"/>
                    <a:pt x="441" y="354"/>
                    <a:pt x="439" y="323"/>
                  </a:cubicBezTo>
                  <a:cubicBezTo>
                    <a:pt x="438" y="292"/>
                    <a:pt x="445" y="266"/>
                    <a:pt x="478" y="264"/>
                  </a:cubicBezTo>
                  <a:cubicBezTo>
                    <a:pt x="510" y="263"/>
                    <a:pt x="541" y="236"/>
                    <a:pt x="556" y="213"/>
                  </a:cubicBezTo>
                  <a:cubicBezTo>
                    <a:pt x="558" y="209"/>
                    <a:pt x="561" y="207"/>
                    <a:pt x="564" y="205"/>
                  </a:cubicBezTo>
                  <a:cubicBezTo>
                    <a:pt x="556" y="196"/>
                    <a:pt x="549" y="190"/>
                    <a:pt x="544" y="1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4" name="Freeform 64"/>
            <p:cNvSpPr>
              <a:spLocks/>
            </p:cNvSpPr>
            <p:nvPr/>
          </p:nvSpPr>
          <p:spPr bwMode="auto">
            <a:xfrm>
              <a:off x="16750700" y="8086161"/>
              <a:ext cx="306594" cy="219474"/>
            </a:xfrm>
            <a:custGeom>
              <a:avLst/>
              <a:gdLst>
                <a:gd name="T0" fmla="*/ 298 w 608"/>
                <a:gd name="T1" fmla="*/ 386 h 434"/>
                <a:gd name="T2" fmla="*/ 412 w 608"/>
                <a:gd name="T3" fmla="*/ 386 h 434"/>
                <a:gd name="T4" fmla="*/ 412 w 608"/>
                <a:gd name="T5" fmla="*/ 298 h 434"/>
                <a:gd name="T6" fmla="*/ 500 w 608"/>
                <a:gd name="T7" fmla="*/ 241 h 434"/>
                <a:gd name="T8" fmla="*/ 570 w 608"/>
                <a:gd name="T9" fmla="*/ 127 h 434"/>
                <a:gd name="T10" fmla="*/ 535 w 608"/>
                <a:gd name="T11" fmla="*/ 3 h 434"/>
                <a:gd name="T12" fmla="*/ 464 w 608"/>
                <a:gd name="T13" fmla="*/ 17 h 434"/>
                <a:gd name="T14" fmla="*/ 396 w 608"/>
                <a:gd name="T15" fmla="*/ 38 h 434"/>
                <a:gd name="T16" fmla="*/ 366 w 608"/>
                <a:gd name="T17" fmla="*/ 64 h 434"/>
                <a:gd name="T18" fmla="*/ 311 w 608"/>
                <a:gd name="T19" fmla="*/ 25 h 434"/>
                <a:gd name="T20" fmla="*/ 174 w 608"/>
                <a:gd name="T21" fmla="*/ 21 h 434"/>
                <a:gd name="T22" fmla="*/ 38 w 608"/>
                <a:gd name="T23" fmla="*/ 89 h 434"/>
                <a:gd name="T24" fmla="*/ 42 w 608"/>
                <a:gd name="T25" fmla="*/ 179 h 434"/>
                <a:gd name="T26" fmla="*/ 55 w 608"/>
                <a:gd name="T27" fmla="*/ 255 h 434"/>
                <a:gd name="T28" fmla="*/ 54 w 608"/>
                <a:gd name="T29" fmla="*/ 258 h 434"/>
                <a:gd name="T30" fmla="*/ 81 w 608"/>
                <a:gd name="T31" fmla="*/ 348 h 434"/>
                <a:gd name="T32" fmla="*/ 143 w 608"/>
                <a:gd name="T33" fmla="*/ 359 h 434"/>
                <a:gd name="T34" fmla="*/ 148 w 608"/>
                <a:gd name="T35" fmla="*/ 412 h 434"/>
                <a:gd name="T36" fmla="*/ 227 w 608"/>
                <a:gd name="T37" fmla="*/ 419 h 434"/>
                <a:gd name="T38" fmla="*/ 236 w 608"/>
                <a:gd name="T39" fmla="*/ 434 h 434"/>
                <a:gd name="T40" fmla="*/ 298 w 608"/>
                <a:gd name="T41" fmla="*/ 38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8" h="434">
                  <a:moveTo>
                    <a:pt x="298" y="386"/>
                  </a:moveTo>
                  <a:cubicBezTo>
                    <a:pt x="298" y="361"/>
                    <a:pt x="399" y="412"/>
                    <a:pt x="412" y="386"/>
                  </a:cubicBezTo>
                  <a:cubicBezTo>
                    <a:pt x="424" y="361"/>
                    <a:pt x="336" y="279"/>
                    <a:pt x="412" y="298"/>
                  </a:cubicBezTo>
                  <a:cubicBezTo>
                    <a:pt x="487" y="317"/>
                    <a:pt x="475" y="272"/>
                    <a:pt x="500" y="241"/>
                  </a:cubicBezTo>
                  <a:cubicBezTo>
                    <a:pt x="525" y="209"/>
                    <a:pt x="608" y="184"/>
                    <a:pt x="570" y="127"/>
                  </a:cubicBezTo>
                  <a:cubicBezTo>
                    <a:pt x="543" y="87"/>
                    <a:pt x="535" y="40"/>
                    <a:pt x="535" y="3"/>
                  </a:cubicBezTo>
                  <a:cubicBezTo>
                    <a:pt x="511" y="22"/>
                    <a:pt x="481" y="24"/>
                    <a:pt x="464" y="17"/>
                  </a:cubicBezTo>
                  <a:cubicBezTo>
                    <a:pt x="443" y="8"/>
                    <a:pt x="396" y="4"/>
                    <a:pt x="396" y="38"/>
                  </a:cubicBezTo>
                  <a:cubicBezTo>
                    <a:pt x="396" y="72"/>
                    <a:pt x="362" y="81"/>
                    <a:pt x="366" y="64"/>
                  </a:cubicBezTo>
                  <a:cubicBezTo>
                    <a:pt x="370" y="47"/>
                    <a:pt x="332" y="51"/>
                    <a:pt x="311" y="25"/>
                  </a:cubicBezTo>
                  <a:cubicBezTo>
                    <a:pt x="289" y="0"/>
                    <a:pt x="213" y="34"/>
                    <a:pt x="174" y="21"/>
                  </a:cubicBezTo>
                  <a:cubicBezTo>
                    <a:pt x="136" y="8"/>
                    <a:pt x="77" y="42"/>
                    <a:pt x="38" y="89"/>
                  </a:cubicBezTo>
                  <a:cubicBezTo>
                    <a:pt x="0" y="136"/>
                    <a:pt x="42" y="136"/>
                    <a:pt x="42" y="179"/>
                  </a:cubicBezTo>
                  <a:cubicBezTo>
                    <a:pt x="42" y="221"/>
                    <a:pt x="68" y="221"/>
                    <a:pt x="55" y="255"/>
                  </a:cubicBezTo>
                  <a:cubicBezTo>
                    <a:pt x="55" y="256"/>
                    <a:pt x="55" y="257"/>
                    <a:pt x="54" y="258"/>
                  </a:cubicBezTo>
                  <a:cubicBezTo>
                    <a:pt x="92" y="275"/>
                    <a:pt x="77" y="322"/>
                    <a:pt x="81" y="348"/>
                  </a:cubicBezTo>
                  <a:cubicBezTo>
                    <a:pt x="86" y="376"/>
                    <a:pt x="123" y="360"/>
                    <a:pt x="143" y="359"/>
                  </a:cubicBezTo>
                  <a:cubicBezTo>
                    <a:pt x="164" y="357"/>
                    <a:pt x="130" y="391"/>
                    <a:pt x="148" y="412"/>
                  </a:cubicBezTo>
                  <a:cubicBezTo>
                    <a:pt x="165" y="432"/>
                    <a:pt x="217" y="394"/>
                    <a:pt x="227" y="419"/>
                  </a:cubicBezTo>
                  <a:cubicBezTo>
                    <a:pt x="230" y="425"/>
                    <a:pt x="233" y="430"/>
                    <a:pt x="236" y="434"/>
                  </a:cubicBezTo>
                  <a:cubicBezTo>
                    <a:pt x="264" y="421"/>
                    <a:pt x="298" y="401"/>
                    <a:pt x="298" y="3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5" name="Freeform 65"/>
            <p:cNvSpPr>
              <a:spLocks/>
            </p:cNvSpPr>
            <p:nvPr/>
          </p:nvSpPr>
          <p:spPr bwMode="auto">
            <a:xfrm>
              <a:off x="16651853" y="7667317"/>
              <a:ext cx="373610" cy="459053"/>
            </a:xfrm>
            <a:custGeom>
              <a:avLst/>
              <a:gdLst>
                <a:gd name="T0" fmla="*/ 498 w 738"/>
                <a:gd name="T1" fmla="*/ 417 h 908"/>
                <a:gd name="T2" fmla="*/ 391 w 738"/>
                <a:gd name="T3" fmla="*/ 322 h 908"/>
                <a:gd name="T4" fmla="*/ 466 w 738"/>
                <a:gd name="T5" fmla="*/ 277 h 908"/>
                <a:gd name="T6" fmla="*/ 435 w 738"/>
                <a:gd name="T7" fmla="*/ 202 h 908"/>
                <a:gd name="T8" fmla="*/ 365 w 738"/>
                <a:gd name="T9" fmla="*/ 183 h 908"/>
                <a:gd name="T10" fmla="*/ 283 w 738"/>
                <a:gd name="T11" fmla="*/ 138 h 908"/>
                <a:gd name="T12" fmla="*/ 232 w 738"/>
                <a:gd name="T13" fmla="*/ 62 h 908"/>
                <a:gd name="T14" fmla="*/ 196 w 738"/>
                <a:gd name="T15" fmla="*/ 10 h 908"/>
                <a:gd name="T16" fmla="*/ 157 w 738"/>
                <a:gd name="T17" fmla="*/ 12 h 908"/>
                <a:gd name="T18" fmla="*/ 141 w 738"/>
                <a:gd name="T19" fmla="*/ 64 h 908"/>
                <a:gd name="T20" fmla="*/ 137 w 738"/>
                <a:gd name="T21" fmla="*/ 142 h 908"/>
                <a:gd name="T22" fmla="*/ 86 w 738"/>
                <a:gd name="T23" fmla="*/ 95 h 908"/>
                <a:gd name="T24" fmla="*/ 35 w 738"/>
                <a:gd name="T25" fmla="*/ 178 h 908"/>
                <a:gd name="T26" fmla="*/ 0 w 738"/>
                <a:gd name="T27" fmla="*/ 207 h 908"/>
                <a:gd name="T28" fmla="*/ 19 w 738"/>
                <a:gd name="T29" fmla="*/ 226 h 908"/>
                <a:gd name="T30" fmla="*/ 28 w 738"/>
                <a:gd name="T31" fmla="*/ 303 h 908"/>
                <a:gd name="T32" fmla="*/ 96 w 738"/>
                <a:gd name="T33" fmla="*/ 328 h 908"/>
                <a:gd name="T34" fmla="*/ 87 w 738"/>
                <a:gd name="T35" fmla="*/ 435 h 908"/>
                <a:gd name="T36" fmla="*/ 62 w 738"/>
                <a:gd name="T37" fmla="*/ 512 h 908"/>
                <a:gd name="T38" fmla="*/ 151 w 738"/>
                <a:gd name="T39" fmla="*/ 478 h 908"/>
                <a:gd name="T40" fmla="*/ 224 w 738"/>
                <a:gd name="T41" fmla="*/ 473 h 908"/>
                <a:gd name="T42" fmla="*/ 288 w 738"/>
                <a:gd name="T43" fmla="*/ 456 h 908"/>
                <a:gd name="T44" fmla="*/ 381 w 738"/>
                <a:gd name="T45" fmla="*/ 452 h 908"/>
                <a:gd name="T46" fmla="*/ 454 w 738"/>
                <a:gd name="T47" fmla="*/ 524 h 908"/>
                <a:gd name="T48" fmla="*/ 462 w 738"/>
                <a:gd name="T49" fmla="*/ 644 h 908"/>
                <a:gd name="T50" fmla="*/ 530 w 738"/>
                <a:gd name="T51" fmla="*/ 750 h 908"/>
                <a:gd name="T52" fmla="*/ 518 w 738"/>
                <a:gd name="T53" fmla="*/ 863 h 908"/>
                <a:gd name="T54" fmla="*/ 560 w 738"/>
                <a:gd name="T55" fmla="*/ 891 h 908"/>
                <a:gd name="T56" fmla="*/ 590 w 738"/>
                <a:gd name="T57" fmla="*/ 865 h 908"/>
                <a:gd name="T58" fmla="*/ 658 w 738"/>
                <a:gd name="T59" fmla="*/ 844 h 908"/>
                <a:gd name="T60" fmla="*/ 729 w 738"/>
                <a:gd name="T61" fmla="*/ 830 h 908"/>
                <a:gd name="T62" fmla="*/ 732 w 738"/>
                <a:gd name="T63" fmla="*/ 790 h 908"/>
                <a:gd name="T64" fmla="*/ 713 w 738"/>
                <a:gd name="T65" fmla="*/ 688 h 908"/>
                <a:gd name="T66" fmla="*/ 631 w 738"/>
                <a:gd name="T67" fmla="*/ 613 h 908"/>
                <a:gd name="T68" fmla="*/ 549 w 738"/>
                <a:gd name="T69" fmla="*/ 505 h 908"/>
                <a:gd name="T70" fmla="*/ 498 w 738"/>
                <a:gd name="T71" fmla="*/ 41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8" h="908">
                  <a:moveTo>
                    <a:pt x="498" y="417"/>
                  </a:moveTo>
                  <a:cubicBezTo>
                    <a:pt x="498" y="391"/>
                    <a:pt x="378" y="353"/>
                    <a:pt x="391" y="322"/>
                  </a:cubicBezTo>
                  <a:cubicBezTo>
                    <a:pt x="403" y="290"/>
                    <a:pt x="466" y="309"/>
                    <a:pt x="466" y="277"/>
                  </a:cubicBezTo>
                  <a:cubicBezTo>
                    <a:pt x="466" y="246"/>
                    <a:pt x="441" y="246"/>
                    <a:pt x="435" y="202"/>
                  </a:cubicBezTo>
                  <a:cubicBezTo>
                    <a:pt x="429" y="157"/>
                    <a:pt x="384" y="170"/>
                    <a:pt x="365" y="183"/>
                  </a:cubicBezTo>
                  <a:cubicBezTo>
                    <a:pt x="346" y="195"/>
                    <a:pt x="283" y="170"/>
                    <a:pt x="283" y="138"/>
                  </a:cubicBezTo>
                  <a:cubicBezTo>
                    <a:pt x="283" y="107"/>
                    <a:pt x="232" y="88"/>
                    <a:pt x="232" y="62"/>
                  </a:cubicBezTo>
                  <a:cubicBezTo>
                    <a:pt x="232" y="48"/>
                    <a:pt x="214" y="29"/>
                    <a:pt x="196" y="10"/>
                  </a:cubicBezTo>
                  <a:cubicBezTo>
                    <a:pt x="180" y="18"/>
                    <a:pt x="164" y="20"/>
                    <a:pt x="157" y="12"/>
                  </a:cubicBezTo>
                  <a:cubicBezTo>
                    <a:pt x="145" y="0"/>
                    <a:pt x="129" y="52"/>
                    <a:pt x="141" y="64"/>
                  </a:cubicBezTo>
                  <a:cubicBezTo>
                    <a:pt x="153" y="75"/>
                    <a:pt x="168" y="150"/>
                    <a:pt x="137" y="142"/>
                  </a:cubicBezTo>
                  <a:cubicBezTo>
                    <a:pt x="105" y="134"/>
                    <a:pt x="105" y="91"/>
                    <a:pt x="86" y="95"/>
                  </a:cubicBezTo>
                  <a:cubicBezTo>
                    <a:pt x="86" y="95"/>
                    <a:pt x="35" y="154"/>
                    <a:pt x="35" y="178"/>
                  </a:cubicBezTo>
                  <a:cubicBezTo>
                    <a:pt x="35" y="194"/>
                    <a:pt x="15" y="199"/>
                    <a:pt x="0" y="207"/>
                  </a:cubicBezTo>
                  <a:cubicBezTo>
                    <a:pt x="9" y="215"/>
                    <a:pt x="17" y="222"/>
                    <a:pt x="19" y="226"/>
                  </a:cubicBezTo>
                  <a:cubicBezTo>
                    <a:pt x="28" y="239"/>
                    <a:pt x="15" y="273"/>
                    <a:pt x="28" y="303"/>
                  </a:cubicBezTo>
                  <a:cubicBezTo>
                    <a:pt x="40" y="333"/>
                    <a:pt x="83" y="286"/>
                    <a:pt x="96" y="328"/>
                  </a:cubicBezTo>
                  <a:cubicBezTo>
                    <a:pt x="109" y="371"/>
                    <a:pt x="87" y="392"/>
                    <a:pt x="87" y="435"/>
                  </a:cubicBezTo>
                  <a:cubicBezTo>
                    <a:pt x="87" y="478"/>
                    <a:pt x="53" y="473"/>
                    <a:pt x="62" y="512"/>
                  </a:cubicBezTo>
                  <a:cubicBezTo>
                    <a:pt x="70" y="550"/>
                    <a:pt x="117" y="503"/>
                    <a:pt x="151" y="478"/>
                  </a:cubicBezTo>
                  <a:cubicBezTo>
                    <a:pt x="185" y="452"/>
                    <a:pt x="211" y="456"/>
                    <a:pt x="224" y="473"/>
                  </a:cubicBezTo>
                  <a:cubicBezTo>
                    <a:pt x="236" y="490"/>
                    <a:pt x="279" y="478"/>
                    <a:pt x="288" y="456"/>
                  </a:cubicBezTo>
                  <a:cubicBezTo>
                    <a:pt x="296" y="435"/>
                    <a:pt x="360" y="426"/>
                    <a:pt x="381" y="452"/>
                  </a:cubicBezTo>
                  <a:cubicBezTo>
                    <a:pt x="403" y="478"/>
                    <a:pt x="424" y="507"/>
                    <a:pt x="454" y="524"/>
                  </a:cubicBezTo>
                  <a:cubicBezTo>
                    <a:pt x="483" y="541"/>
                    <a:pt x="432" y="635"/>
                    <a:pt x="462" y="644"/>
                  </a:cubicBezTo>
                  <a:cubicBezTo>
                    <a:pt x="492" y="652"/>
                    <a:pt x="535" y="699"/>
                    <a:pt x="530" y="750"/>
                  </a:cubicBezTo>
                  <a:cubicBezTo>
                    <a:pt x="527" y="794"/>
                    <a:pt x="551" y="826"/>
                    <a:pt x="518" y="863"/>
                  </a:cubicBezTo>
                  <a:cubicBezTo>
                    <a:pt x="539" y="877"/>
                    <a:pt x="564" y="877"/>
                    <a:pt x="560" y="891"/>
                  </a:cubicBezTo>
                  <a:cubicBezTo>
                    <a:pt x="556" y="908"/>
                    <a:pt x="590" y="899"/>
                    <a:pt x="590" y="865"/>
                  </a:cubicBezTo>
                  <a:cubicBezTo>
                    <a:pt x="590" y="831"/>
                    <a:pt x="637" y="835"/>
                    <a:pt x="658" y="844"/>
                  </a:cubicBezTo>
                  <a:cubicBezTo>
                    <a:pt x="675" y="851"/>
                    <a:pt x="705" y="849"/>
                    <a:pt x="729" y="830"/>
                  </a:cubicBezTo>
                  <a:cubicBezTo>
                    <a:pt x="729" y="815"/>
                    <a:pt x="730" y="801"/>
                    <a:pt x="732" y="790"/>
                  </a:cubicBezTo>
                  <a:cubicBezTo>
                    <a:pt x="738" y="752"/>
                    <a:pt x="732" y="707"/>
                    <a:pt x="713" y="688"/>
                  </a:cubicBezTo>
                  <a:cubicBezTo>
                    <a:pt x="694" y="669"/>
                    <a:pt x="643" y="650"/>
                    <a:pt x="631" y="613"/>
                  </a:cubicBezTo>
                  <a:cubicBezTo>
                    <a:pt x="618" y="575"/>
                    <a:pt x="561" y="537"/>
                    <a:pt x="549" y="505"/>
                  </a:cubicBezTo>
                  <a:cubicBezTo>
                    <a:pt x="536" y="474"/>
                    <a:pt x="498" y="442"/>
                    <a:pt x="498" y="4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6" name="Freeform 66"/>
            <p:cNvSpPr>
              <a:spLocks/>
            </p:cNvSpPr>
            <p:nvPr/>
          </p:nvSpPr>
          <p:spPr bwMode="auto">
            <a:xfrm>
              <a:off x="16522849" y="7772866"/>
              <a:ext cx="407117" cy="767323"/>
            </a:xfrm>
            <a:custGeom>
              <a:avLst/>
              <a:gdLst>
                <a:gd name="T0" fmla="*/ 493 w 808"/>
                <a:gd name="T1" fmla="*/ 799 h 1518"/>
                <a:gd name="T2" fmla="*/ 489 w 808"/>
                <a:gd name="T3" fmla="*/ 709 h 1518"/>
                <a:gd name="T4" fmla="*/ 625 w 808"/>
                <a:gd name="T5" fmla="*/ 641 h 1518"/>
                <a:gd name="T6" fmla="*/ 762 w 808"/>
                <a:gd name="T7" fmla="*/ 645 h 1518"/>
                <a:gd name="T8" fmla="*/ 775 w 808"/>
                <a:gd name="T9" fmla="*/ 656 h 1518"/>
                <a:gd name="T10" fmla="*/ 787 w 808"/>
                <a:gd name="T11" fmla="*/ 543 h 1518"/>
                <a:gd name="T12" fmla="*/ 719 w 808"/>
                <a:gd name="T13" fmla="*/ 437 h 1518"/>
                <a:gd name="T14" fmla="*/ 711 w 808"/>
                <a:gd name="T15" fmla="*/ 317 h 1518"/>
                <a:gd name="T16" fmla="*/ 638 w 808"/>
                <a:gd name="T17" fmla="*/ 245 h 1518"/>
                <a:gd name="T18" fmla="*/ 545 w 808"/>
                <a:gd name="T19" fmla="*/ 249 h 1518"/>
                <a:gd name="T20" fmla="*/ 481 w 808"/>
                <a:gd name="T21" fmla="*/ 266 h 1518"/>
                <a:gd name="T22" fmla="*/ 408 w 808"/>
                <a:gd name="T23" fmla="*/ 271 h 1518"/>
                <a:gd name="T24" fmla="*/ 319 w 808"/>
                <a:gd name="T25" fmla="*/ 305 h 1518"/>
                <a:gd name="T26" fmla="*/ 344 w 808"/>
                <a:gd name="T27" fmla="*/ 228 h 1518"/>
                <a:gd name="T28" fmla="*/ 353 w 808"/>
                <a:gd name="T29" fmla="*/ 121 h 1518"/>
                <a:gd name="T30" fmla="*/ 285 w 808"/>
                <a:gd name="T31" fmla="*/ 96 h 1518"/>
                <a:gd name="T32" fmla="*/ 276 w 808"/>
                <a:gd name="T33" fmla="*/ 19 h 1518"/>
                <a:gd name="T34" fmla="*/ 257 w 808"/>
                <a:gd name="T35" fmla="*/ 0 h 1518"/>
                <a:gd name="T36" fmla="*/ 240 w 808"/>
                <a:gd name="T37" fmla="*/ 14 h 1518"/>
                <a:gd name="T38" fmla="*/ 150 w 808"/>
                <a:gd name="T39" fmla="*/ 65 h 1518"/>
                <a:gd name="T40" fmla="*/ 75 w 808"/>
                <a:gd name="T41" fmla="*/ 89 h 1518"/>
                <a:gd name="T42" fmla="*/ 20 w 808"/>
                <a:gd name="T43" fmla="*/ 121 h 1518"/>
                <a:gd name="T44" fmla="*/ 0 w 808"/>
                <a:gd name="T45" fmla="*/ 278 h 1518"/>
                <a:gd name="T46" fmla="*/ 75 w 808"/>
                <a:gd name="T47" fmla="*/ 369 h 1518"/>
                <a:gd name="T48" fmla="*/ 94 w 808"/>
                <a:gd name="T49" fmla="*/ 436 h 1518"/>
                <a:gd name="T50" fmla="*/ 90 w 808"/>
                <a:gd name="T51" fmla="*/ 483 h 1518"/>
                <a:gd name="T52" fmla="*/ 75 w 808"/>
                <a:gd name="T53" fmla="*/ 554 h 1518"/>
                <a:gd name="T54" fmla="*/ 110 w 808"/>
                <a:gd name="T55" fmla="*/ 661 h 1518"/>
                <a:gd name="T56" fmla="*/ 150 w 808"/>
                <a:gd name="T57" fmla="*/ 783 h 1518"/>
                <a:gd name="T58" fmla="*/ 181 w 808"/>
                <a:gd name="T59" fmla="*/ 858 h 1518"/>
                <a:gd name="T60" fmla="*/ 95 w 808"/>
                <a:gd name="T61" fmla="*/ 1022 h 1518"/>
                <a:gd name="T62" fmla="*/ 67 w 808"/>
                <a:gd name="T63" fmla="*/ 1169 h 1518"/>
                <a:gd name="T64" fmla="*/ 73 w 808"/>
                <a:gd name="T65" fmla="*/ 1258 h 1518"/>
                <a:gd name="T66" fmla="*/ 205 w 808"/>
                <a:gd name="T67" fmla="*/ 1386 h 1518"/>
                <a:gd name="T68" fmla="*/ 234 w 808"/>
                <a:gd name="T69" fmla="*/ 1435 h 1518"/>
                <a:gd name="T70" fmla="*/ 292 w 808"/>
                <a:gd name="T71" fmla="*/ 1439 h 1518"/>
                <a:gd name="T72" fmla="*/ 341 w 808"/>
                <a:gd name="T73" fmla="*/ 1498 h 1518"/>
                <a:gd name="T74" fmla="*/ 420 w 808"/>
                <a:gd name="T75" fmla="*/ 1508 h 1518"/>
                <a:gd name="T76" fmla="*/ 451 w 808"/>
                <a:gd name="T77" fmla="*/ 1468 h 1518"/>
                <a:gd name="T78" fmla="*/ 336 w 808"/>
                <a:gd name="T79" fmla="*/ 1401 h 1518"/>
                <a:gd name="T80" fmla="*/ 267 w 808"/>
                <a:gd name="T81" fmla="*/ 1287 h 1518"/>
                <a:gd name="T82" fmla="*/ 230 w 808"/>
                <a:gd name="T83" fmla="*/ 1194 h 1518"/>
                <a:gd name="T84" fmla="*/ 166 w 808"/>
                <a:gd name="T85" fmla="*/ 1147 h 1518"/>
                <a:gd name="T86" fmla="*/ 178 w 808"/>
                <a:gd name="T87" fmla="*/ 988 h 1518"/>
                <a:gd name="T88" fmla="*/ 233 w 808"/>
                <a:gd name="T89" fmla="*/ 784 h 1518"/>
                <a:gd name="T90" fmla="*/ 317 w 808"/>
                <a:gd name="T91" fmla="*/ 759 h 1518"/>
                <a:gd name="T92" fmla="*/ 392 w 808"/>
                <a:gd name="T93" fmla="*/ 819 h 1518"/>
                <a:gd name="T94" fmla="*/ 498 w 808"/>
                <a:gd name="T95" fmla="*/ 875 h 1518"/>
                <a:gd name="T96" fmla="*/ 505 w 808"/>
                <a:gd name="T97" fmla="*/ 878 h 1518"/>
                <a:gd name="T98" fmla="*/ 506 w 808"/>
                <a:gd name="T99" fmla="*/ 875 h 1518"/>
                <a:gd name="T100" fmla="*/ 493 w 808"/>
                <a:gd name="T101" fmla="*/ 799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8" h="1518">
                  <a:moveTo>
                    <a:pt x="493" y="799"/>
                  </a:moveTo>
                  <a:cubicBezTo>
                    <a:pt x="493" y="756"/>
                    <a:pt x="451" y="756"/>
                    <a:pt x="489" y="709"/>
                  </a:cubicBezTo>
                  <a:cubicBezTo>
                    <a:pt x="528" y="662"/>
                    <a:pt x="587" y="628"/>
                    <a:pt x="625" y="641"/>
                  </a:cubicBezTo>
                  <a:cubicBezTo>
                    <a:pt x="664" y="654"/>
                    <a:pt x="740" y="620"/>
                    <a:pt x="762" y="645"/>
                  </a:cubicBezTo>
                  <a:cubicBezTo>
                    <a:pt x="766" y="650"/>
                    <a:pt x="770" y="653"/>
                    <a:pt x="775" y="656"/>
                  </a:cubicBezTo>
                  <a:cubicBezTo>
                    <a:pt x="808" y="619"/>
                    <a:pt x="784" y="587"/>
                    <a:pt x="787" y="543"/>
                  </a:cubicBezTo>
                  <a:cubicBezTo>
                    <a:pt x="792" y="492"/>
                    <a:pt x="749" y="445"/>
                    <a:pt x="719" y="437"/>
                  </a:cubicBezTo>
                  <a:cubicBezTo>
                    <a:pt x="689" y="428"/>
                    <a:pt x="740" y="334"/>
                    <a:pt x="711" y="317"/>
                  </a:cubicBezTo>
                  <a:cubicBezTo>
                    <a:pt x="681" y="300"/>
                    <a:pt x="660" y="271"/>
                    <a:pt x="638" y="245"/>
                  </a:cubicBezTo>
                  <a:cubicBezTo>
                    <a:pt x="617" y="219"/>
                    <a:pt x="553" y="228"/>
                    <a:pt x="545" y="249"/>
                  </a:cubicBezTo>
                  <a:cubicBezTo>
                    <a:pt x="536" y="271"/>
                    <a:pt x="493" y="283"/>
                    <a:pt x="481" y="266"/>
                  </a:cubicBezTo>
                  <a:cubicBezTo>
                    <a:pt x="468" y="249"/>
                    <a:pt x="442" y="245"/>
                    <a:pt x="408" y="271"/>
                  </a:cubicBezTo>
                  <a:cubicBezTo>
                    <a:pt x="374" y="296"/>
                    <a:pt x="327" y="343"/>
                    <a:pt x="319" y="305"/>
                  </a:cubicBezTo>
                  <a:cubicBezTo>
                    <a:pt x="310" y="266"/>
                    <a:pt x="344" y="271"/>
                    <a:pt x="344" y="228"/>
                  </a:cubicBezTo>
                  <a:cubicBezTo>
                    <a:pt x="344" y="185"/>
                    <a:pt x="366" y="164"/>
                    <a:pt x="353" y="121"/>
                  </a:cubicBezTo>
                  <a:cubicBezTo>
                    <a:pt x="340" y="79"/>
                    <a:pt x="297" y="126"/>
                    <a:pt x="285" y="96"/>
                  </a:cubicBezTo>
                  <a:cubicBezTo>
                    <a:pt x="272" y="66"/>
                    <a:pt x="285" y="32"/>
                    <a:pt x="276" y="19"/>
                  </a:cubicBezTo>
                  <a:cubicBezTo>
                    <a:pt x="274" y="15"/>
                    <a:pt x="266" y="8"/>
                    <a:pt x="257" y="0"/>
                  </a:cubicBezTo>
                  <a:cubicBezTo>
                    <a:pt x="249" y="4"/>
                    <a:pt x="243" y="8"/>
                    <a:pt x="240" y="14"/>
                  </a:cubicBezTo>
                  <a:cubicBezTo>
                    <a:pt x="232" y="34"/>
                    <a:pt x="165" y="38"/>
                    <a:pt x="150" y="65"/>
                  </a:cubicBezTo>
                  <a:cubicBezTo>
                    <a:pt x="134" y="93"/>
                    <a:pt x="87" y="89"/>
                    <a:pt x="75" y="89"/>
                  </a:cubicBezTo>
                  <a:cubicBezTo>
                    <a:pt x="63" y="89"/>
                    <a:pt x="23" y="93"/>
                    <a:pt x="20" y="121"/>
                  </a:cubicBezTo>
                  <a:cubicBezTo>
                    <a:pt x="16" y="148"/>
                    <a:pt x="0" y="259"/>
                    <a:pt x="0" y="278"/>
                  </a:cubicBezTo>
                  <a:cubicBezTo>
                    <a:pt x="0" y="298"/>
                    <a:pt x="55" y="361"/>
                    <a:pt x="75" y="369"/>
                  </a:cubicBezTo>
                  <a:cubicBezTo>
                    <a:pt x="94" y="377"/>
                    <a:pt x="71" y="424"/>
                    <a:pt x="94" y="436"/>
                  </a:cubicBezTo>
                  <a:cubicBezTo>
                    <a:pt x="118" y="448"/>
                    <a:pt x="102" y="487"/>
                    <a:pt x="90" y="483"/>
                  </a:cubicBezTo>
                  <a:cubicBezTo>
                    <a:pt x="79" y="479"/>
                    <a:pt x="98" y="534"/>
                    <a:pt x="75" y="554"/>
                  </a:cubicBezTo>
                  <a:cubicBezTo>
                    <a:pt x="51" y="574"/>
                    <a:pt x="71" y="625"/>
                    <a:pt x="110" y="661"/>
                  </a:cubicBezTo>
                  <a:cubicBezTo>
                    <a:pt x="150" y="696"/>
                    <a:pt x="150" y="751"/>
                    <a:pt x="150" y="783"/>
                  </a:cubicBezTo>
                  <a:cubicBezTo>
                    <a:pt x="150" y="814"/>
                    <a:pt x="181" y="818"/>
                    <a:pt x="181" y="858"/>
                  </a:cubicBezTo>
                  <a:cubicBezTo>
                    <a:pt x="181" y="858"/>
                    <a:pt x="134" y="1029"/>
                    <a:pt x="95" y="1022"/>
                  </a:cubicBezTo>
                  <a:cubicBezTo>
                    <a:pt x="87" y="1065"/>
                    <a:pt x="77" y="1132"/>
                    <a:pt x="67" y="1169"/>
                  </a:cubicBezTo>
                  <a:cubicBezTo>
                    <a:pt x="56" y="1215"/>
                    <a:pt x="47" y="1255"/>
                    <a:pt x="73" y="1258"/>
                  </a:cubicBezTo>
                  <a:cubicBezTo>
                    <a:pt x="100" y="1261"/>
                    <a:pt x="153" y="1321"/>
                    <a:pt x="205" y="1386"/>
                  </a:cubicBezTo>
                  <a:cubicBezTo>
                    <a:pt x="217" y="1402"/>
                    <a:pt x="227" y="1418"/>
                    <a:pt x="234" y="1435"/>
                  </a:cubicBezTo>
                  <a:cubicBezTo>
                    <a:pt x="252" y="1434"/>
                    <a:pt x="272" y="1436"/>
                    <a:pt x="292" y="1439"/>
                  </a:cubicBezTo>
                  <a:cubicBezTo>
                    <a:pt x="332" y="1447"/>
                    <a:pt x="341" y="1478"/>
                    <a:pt x="341" y="1498"/>
                  </a:cubicBezTo>
                  <a:cubicBezTo>
                    <a:pt x="341" y="1518"/>
                    <a:pt x="408" y="1510"/>
                    <a:pt x="420" y="1508"/>
                  </a:cubicBezTo>
                  <a:cubicBezTo>
                    <a:pt x="429" y="1506"/>
                    <a:pt x="417" y="1478"/>
                    <a:pt x="451" y="1468"/>
                  </a:cubicBezTo>
                  <a:cubicBezTo>
                    <a:pt x="431" y="1439"/>
                    <a:pt x="379" y="1405"/>
                    <a:pt x="336" y="1401"/>
                  </a:cubicBezTo>
                  <a:cubicBezTo>
                    <a:pt x="286" y="1396"/>
                    <a:pt x="262" y="1321"/>
                    <a:pt x="267" y="1287"/>
                  </a:cubicBezTo>
                  <a:cubicBezTo>
                    <a:pt x="271" y="1253"/>
                    <a:pt x="230" y="1224"/>
                    <a:pt x="230" y="1194"/>
                  </a:cubicBezTo>
                  <a:cubicBezTo>
                    <a:pt x="230" y="1165"/>
                    <a:pt x="200" y="1163"/>
                    <a:pt x="166" y="1147"/>
                  </a:cubicBezTo>
                  <a:cubicBezTo>
                    <a:pt x="132" y="1131"/>
                    <a:pt x="174" y="1030"/>
                    <a:pt x="178" y="988"/>
                  </a:cubicBezTo>
                  <a:cubicBezTo>
                    <a:pt x="182" y="945"/>
                    <a:pt x="253" y="822"/>
                    <a:pt x="233" y="784"/>
                  </a:cubicBezTo>
                  <a:cubicBezTo>
                    <a:pt x="212" y="746"/>
                    <a:pt x="305" y="716"/>
                    <a:pt x="317" y="759"/>
                  </a:cubicBezTo>
                  <a:cubicBezTo>
                    <a:pt x="329" y="802"/>
                    <a:pt x="333" y="822"/>
                    <a:pt x="392" y="819"/>
                  </a:cubicBezTo>
                  <a:cubicBezTo>
                    <a:pt x="451" y="816"/>
                    <a:pt x="451" y="862"/>
                    <a:pt x="498" y="875"/>
                  </a:cubicBezTo>
                  <a:cubicBezTo>
                    <a:pt x="501" y="876"/>
                    <a:pt x="503" y="877"/>
                    <a:pt x="505" y="878"/>
                  </a:cubicBezTo>
                  <a:cubicBezTo>
                    <a:pt x="506" y="877"/>
                    <a:pt x="506" y="876"/>
                    <a:pt x="506" y="875"/>
                  </a:cubicBezTo>
                  <a:cubicBezTo>
                    <a:pt x="519" y="841"/>
                    <a:pt x="493" y="841"/>
                    <a:pt x="493" y="79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7" name="Freeform 67"/>
            <p:cNvSpPr>
              <a:spLocks/>
            </p:cNvSpPr>
            <p:nvPr/>
          </p:nvSpPr>
          <p:spPr bwMode="auto">
            <a:xfrm>
              <a:off x="12376291" y="5700424"/>
              <a:ext cx="487535" cy="398740"/>
            </a:xfrm>
            <a:custGeom>
              <a:avLst/>
              <a:gdLst>
                <a:gd name="T0" fmla="*/ 18 w 965"/>
                <a:gd name="T1" fmla="*/ 169 h 788"/>
                <a:gd name="T2" fmla="*/ 15 w 965"/>
                <a:gd name="T3" fmla="*/ 273 h 788"/>
                <a:gd name="T4" fmla="*/ 22 w 965"/>
                <a:gd name="T5" fmla="*/ 313 h 788"/>
                <a:gd name="T6" fmla="*/ 44 w 965"/>
                <a:gd name="T7" fmla="*/ 362 h 788"/>
                <a:gd name="T8" fmla="*/ 57 w 965"/>
                <a:gd name="T9" fmla="*/ 415 h 788"/>
                <a:gd name="T10" fmla="*/ 82 w 965"/>
                <a:gd name="T11" fmla="*/ 494 h 788"/>
                <a:gd name="T12" fmla="*/ 85 w 965"/>
                <a:gd name="T13" fmla="*/ 539 h 788"/>
                <a:gd name="T14" fmla="*/ 143 w 965"/>
                <a:gd name="T15" fmla="*/ 573 h 788"/>
                <a:gd name="T16" fmla="*/ 208 w 965"/>
                <a:gd name="T17" fmla="*/ 619 h 788"/>
                <a:gd name="T18" fmla="*/ 261 w 965"/>
                <a:gd name="T19" fmla="*/ 642 h 788"/>
                <a:gd name="T20" fmla="*/ 317 w 965"/>
                <a:gd name="T21" fmla="*/ 632 h 788"/>
                <a:gd name="T22" fmla="*/ 344 w 965"/>
                <a:gd name="T23" fmla="*/ 668 h 788"/>
                <a:gd name="T24" fmla="*/ 410 w 965"/>
                <a:gd name="T25" fmla="*/ 685 h 788"/>
                <a:gd name="T26" fmla="*/ 456 w 965"/>
                <a:gd name="T27" fmla="*/ 744 h 788"/>
                <a:gd name="T28" fmla="*/ 515 w 965"/>
                <a:gd name="T29" fmla="*/ 738 h 788"/>
                <a:gd name="T30" fmla="*/ 601 w 965"/>
                <a:gd name="T31" fmla="*/ 747 h 788"/>
                <a:gd name="T32" fmla="*/ 677 w 965"/>
                <a:gd name="T33" fmla="*/ 754 h 788"/>
                <a:gd name="T34" fmla="*/ 762 w 965"/>
                <a:gd name="T35" fmla="*/ 774 h 788"/>
                <a:gd name="T36" fmla="*/ 821 w 965"/>
                <a:gd name="T37" fmla="*/ 788 h 788"/>
                <a:gd name="T38" fmla="*/ 817 w 965"/>
                <a:gd name="T39" fmla="*/ 722 h 788"/>
                <a:gd name="T40" fmla="*/ 910 w 965"/>
                <a:gd name="T41" fmla="*/ 627 h 788"/>
                <a:gd name="T42" fmla="*/ 954 w 965"/>
                <a:gd name="T43" fmla="*/ 592 h 788"/>
                <a:gd name="T44" fmla="*/ 914 w 965"/>
                <a:gd name="T45" fmla="*/ 494 h 788"/>
                <a:gd name="T46" fmla="*/ 907 w 965"/>
                <a:gd name="T47" fmla="*/ 406 h 788"/>
                <a:gd name="T48" fmla="*/ 874 w 965"/>
                <a:gd name="T49" fmla="*/ 355 h 788"/>
                <a:gd name="T50" fmla="*/ 932 w 965"/>
                <a:gd name="T51" fmla="*/ 304 h 788"/>
                <a:gd name="T52" fmla="*/ 927 w 965"/>
                <a:gd name="T53" fmla="*/ 218 h 788"/>
                <a:gd name="T54" fmla="*/ 912 w 965"/>
                <a:gd name="T55" fmla="*/ 143 h 788"/>
                <a:gd name="T56" fmla="*/ 834 w 965"/>
                <a:gd name="T57" fmla="*/ 87 h 788"/>
                <a:gd name="T58" fmla="*/ 831 w 965"/>
                <a:gd name="T59" fmla="*/ 83 h 788"/>
                <a:gd name="T60" fmla="*/ 571 w 965"/>
                <a:gd name="T61" fmla="*/ 72 h 788"/>
                <a:gd name="T62" fmla="*/ 521 w 965"/>
                <a:gd name="T63" fmla="*/ 53 h 788"/>
                <a:gd name="T64" fmla="*/ 466 w 965"/>
                <a:gd name="T65" fmla="*/ 81 h 788"/>
                <a:gd name="T66" fmla="*/ 419 w 965"/>
                <a:gd name="T67" fmla="*/ 19 h 788"/>
                <a:gd name="T68" fmla="*/ 201 w 965"/>
                <a:gd name="T69" fmla="*/ 81 h 788"/>
                <a:gd name="T70" fmla="*/ 46 w 965"/>
                <a:gd name="T71" fmla="*/ 134 h 788"/>
                <a:gd name="T72" fmla="*/ 17 w 965"/>
                <a:gd name="T73" fmla="*/ 157 h 788"/>
                <a:gd name="T74" fmla="*/ 18 w 965"/>
                <a:gd name="T75" fmla="*/ 169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5" h="788">
                  <a:moveTo>
                    <a:pt x="18" y="169"/>
                  </a:moveTo>
                  <a:cubicBezTo>
                    <a:pt x="24" y="187"/>
                    <a:pt x="31" y="249"/>
                    <a:pt x="15" y="273"/>
                  </a:cubicBezTo>
                  <a:cubicBezTo>
                    <a:pt x="0" y="297"/>
                    <a:pt x="7" y="304"/>
                    <a:pt x="22" y="313"/>
                  </a:cubicBezTo>
                  <a:cubicBezTo>
                    <a:pt x="38" y="322"/>
                    <a:pt x="44" y="344"/>
                    <a:pt x="44" y="362"/>
                  </a:cubicBezTo>
                  <a:cubicBezTo>
                    <a:pt x="44" y="379"/>
                    <a:pt x="55" y="377"/>
                    <a:pt x="57" y="415"/>
                  </a:cubicBezTo>
                  <a:cubicBezTo>
                    <a:pt x="60" y="452"/>
                    <a:pt x="69" y="479"/>
                    <a:pt x="82" y="494"/>
                  </a:cubicBezTo>
                  <a:cubicBezTo>
                    <a:pt x="92" y="507"/>
                    <a:pt x="90" y="525"/>
                    <a:pt x="85" y="539"/>
                  </a:cubicBezTo>
                  <a:cubicBezTo>
                    <a:pt x="103" y="553"/>
                    <a:pt x="124" y="566"/>
                    <a:pt x="143" y="573"/>
                  </a:cubicBezTo>
                  <a:cubicBezTo>
                    <a:pt x="189" y="589"/>
                    <a:pt x="205" y="602"/>
                    <a:pt x="208" y="619"/>
                  </a:cubicBezTo>
                  <a:cubicBezTo>
                    <a:pt x="212" y="635"/>
                    <a:pt x="251" y="665"/>
                    <a:pt x="261" y="642"/>
                  </a:cubicBezTo>
                  <a:cubicBezTo>
                    <a:pt x="271" y="619"/>
                    <a:pt x="297" y="632"/>
                    <a:pt x="317" y="632"/>
                  </a:cubicBezTo>
                  <a:cubicBezTo>
                    <a:pt x="337" y="632"/>
                    <a:pt x="340" y="655"/>
                    <a:pt x="344" y="668"/>
                  </a:cubicBezTo>
                  <a:cubicBezTo>
                    <a:pt x="347" y="682"/>
                    <a:pt x="393" y="675"/>
                    <a:pt x="410" y="685"/>
                  </a:cubicBezTo>
                  <a:cubicBezTo>
                    <a:pt x="426" y="695"/>
                    <a:pt x="433" y="731"/>
                    <a:pt x="456" y="744"/>
                  </a:cubicBezTo>
                  <a:cubicBezTo>
                    <a:pt x="479" y="757"/>
                    <a:pt x="499" y="728"/>
                    <a:pt x="515" y="738"/>
                  </a:cubicBezTo>
                  <a:cubicBezTo>
                    <a:pt x="532" y="747"/>
                    <a:pt x="575" y="757"/>
                    <a:pt x="601" y="747"/>
                  </a:cubicBezTo>
                  <a:cubicBezTo>
                    <a:pt x="627" y="738"/>
                    <a:pt x="644" y="757"/>
                    <a:pt x="677" y="754"/>
                  </a:cubicBezTo>
                  <a:cubicBezTo>
                    <a:pt x="710" y="751"/>
                    <a:pt x="752" y="764"/>
                    <a:pt x="762" y="774"/>
                  </a:cubicBezTo>
                  <a:cubicBezTo>
                    <a:pt x="768" y="779"/>
                    <a:pt x="795" y="784"/>
                    <a:pt x="821" y="788"/>
                  </a:cubicBezTo>
                  <a:cubicBezTo>
                    <a:pt x="827" y="774"/>
                    <a:pt x="815" y="733"/>
                    <a:pt x="817" y="722"/>
                  </a:cubicBezTo>
                  <a:cubicBezTo>
                    <a:pt x="819" y="711"/>
                    <a:pt x="896" y="643"/>
                    <a:pt x="910" y="627"/>
                  </a:cubicBezTo>
                  <a:cubicBezTo>
                    <a:pt x="923" y="612"/>
                    <a:pt x="943" y="612"/>
                    <a:pt x="954" y="592"/>
                  </a:cubicBezTo>
                  <a:cubicBezTo>
                    <a:pt x="965" y="572"/>
                    <a:pt x="923" y="508"/>
                    <a:pt x="914" y="494"/>
                  </a:cubicBezTo>
                  <a:cubicBezTo>
                    <a:pt x="905" y="481"/>
                    <a:pt x="901" y="428"/>
                    <a:pt x="907" y="406"/>
                  </a:cubicBezTo>
                  <a:cubicBezTo>
                    <a:pt x="914" y="384"/>
                    <a:pt x="874" y="371"/>
                    <a:pt x="874" y="355"/>
                  </a:cubicBezTo>
                  <a:cubicBezTo>
                    <a:pt x="874" y="340"/>
                    <a:pt x="912" y="313"/>
                    <a:pt x="932" y="304"/>
                  </a:cubicBezTo>
                  <a:cubicBezTo>
                    <a:pt x="952" y="295"/>
                    <a:pt x="945" y="233"/>
                    <a:pt x="927" y="218"/>
                  </a:cubicBezTo>
                  <a:cubicBezTo>
                    <a:pt x="910" y="202"/>
                    <a:pt x="901" y="174"/>
                    <a:pt x="912" y="143"/>
                  </a:cubicBezTo>
                  <a:cubicBezTo>
                    <a:pt x="923" y="112"/>
                    <a:pt x="845" y="87"/>
                    <a:pt x="834" y="87"/>
                  </a:cubicBezTo>
                  <a:cubicBezTo>
                    <a:pt x="833" y="87"/>
                    <a:pt x="831" y="85"/>
                    <a:pt x="831" y="83"/>
                  </a:cubicBezTo>
                  <a:cubicBezTo>
                    <a:pt x="762" y="95"/>
                    <a:pt x="585" y="77"/>
                    <a:pt x="571" y="72"/>
                  </a:cubicBezTo>
                  <a:cubicBezTo>
                    <a:pt x="562" y="68"/>
                    <a:pt x="540" y="60"/>
                    <a:pt x="521" y="53"/>
                  </a:cubicBezTo>
                  <a:cubicBezTo>
                    <a:pt x="512" y="68"/>
                    <a:pt x="494" y="81"/>
                    <a:pt x="466" y="81"/>
                  </a:cubicBezTo>
                  <a:cubicBezTo>
                    <a:pt x="423" y="81"/>
                    <a:pt x="420" y="39"/>
                    <a:pt x="419" y="19"/>
                  </a:cubicBezTo>
                  <a:cubicBezTo>
                    <a:pt x="418" y="0"/>
                    <a:pt x="246" y="36"/>
                    <a:pt x="201" y="81"/>
                  </a:cubicBezTo>
                  <a:cubicBezTo>
                    <a:pt x="155" y="127"/>
                    <a:pt x="49" y="109"/>
                    <a:pt x="46" y="134"/>
                  </a:cubicBezTo>
                  <a:cubicBezTo>
                    <a:pt x="43" y="153"/>
                    <a:pt x="27" y="162"/>
                    <a:pt x="17" y="157"/>
                  </a:cubicBezTo>
                  <a:cubicBezTo>
                    <a:pt x="16" y="161"/>
                    <a:pt x="16" y="166"/>
                    <a:pt x="18" y="1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8" name="Freeform 68"/>
            <p:cNvSpPr>
              <a:spLocks/>
            </p:cNvSpPr>
            <p:nvPr/>
          </p:nvSpPr>
          <p:spPr bwMode="auto">
            <a:xfrm>
              <a:off x="12446657" y="6347120"/>
              <a:ext cx="182617" cy="174239"/>
            </a:xfrm>
            <a:custGeom>
              <a:avLst/>
              <a:gdLst>
                <a:gd name="T0" fmla="*/ 269 w 362"/>
                <a:gd name="T1" fmla="*/ 314 h 345"/>
                <a:gd name="T2" fmla="*/ 344 w 362"/>
                <a:gd name="T3" fmla="*/ 203 h 345"/>
                <a:gd name="T4" fmla="*/ 357 w 362"/>
                <a:gd name="T5" fmla="*/ 70 h 345"/>
                <a:gd name="T6" fmla="*/ 266 w 362"/>
                <a:gd name="T7" fmla="*/ 24 h 345"/>
                <a:gd name="T8" fmla="*/ 112 w 362"/>
                <a:gd name="T9" fmla="*/ 9 h 345"/>
                <a:gd name="T10" fmla="*/ 48 w 362"/>
                <a:gd name="T11" fmla="*/ 22 h 345"/>
                <a:gd name="T12" fmla="*/ 4 w 362"/>
                <a:gd name="T13" fmla="*/ 49 h 345"/>
                <a:gd name="T14" fmla="*/ 51 w 362"/>
                <a:gd name="T15" fmla="*/ 117 h 345"/>
                <a:gd name="T16" fmla="*/ 132 w 362"/>
                <a:gd name="T17" fmla="*/ 216 h 345"/>
                <a:gd name="T18" fmla="*/ 213 w 362"/>
                <a:gd name="T19" fmla="*/ 307 h 345"/>
                <a:gd name="T20" fmla="*/ 265 w 362"/>
                <a:gd name="T21" fmla="*/ 345 h 345"/>
                <a:gd name="T22" fmla="*/ 269 w 362"/>
                <a:gd name="T23" fmla="*/ 31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2" h="345">
                  <a:moveTo>
                    <a:pt x="269" y="314"/>
                  </a:moveTo>
                  <a:cubicBezTo>
                    <a:pt x="265" y="294"/>
                    <a:pt x="328" y="203"/>
                    <a:pt x="344" y="203"/>
                  </a:cubicBezTo>
                  <a:cubicBezTo>
                    <a:pt x="357" y="203"/>
                    <a:pt x="362" y="115"/>
                    <a:pt x="357" y="70"/>
                  </a:cubicBezTo>
                  <a:cubicBezTo>
                    <a:pt x="307" y="36"/>
                    <a:pt x="266" y="24"/>
                    <a:pt x="266" y="24"/>
                  </a:cubicBezTo>
                  <a:cubicBezTo>
                    <a:pt x="266" y="24"/>
                    <a:pt x="134" y="18"/>
                    <a:pt x="112" y="9"/>
                  </a:cubicBezTo>
                  <a:cubicBezTo>
                    <a:pt x="90" y="0"/>
                    <a:pt x="68" y="38"/>
                    <a:pt x="48" y="22"/>
                  </a:cubicBezTo>
                  <a:cubicBezTo>
                    <a:pt x="29" y="7"/>
                    <a:pt x="0" y="27"/>
                    <a:pt x="4" y="49"/>
                  </a:cubicBezTo>
                  <a:cubicBezTo>
                    <a:pt x="9" y="71"/>
                    <a:pt x="51" y="84"/>
                    <a:pt x="51" y="117"/>
                  </a:cubicBezTo>
                  <a:cubicBezTo>
                    <a:pt x="51" y="150"/>
                    <a:pt x="134" y="199"/>
                    <a:pt x="132" y="216"/>
                  </a:cubicBezTo>
                  <a:cubicBezTo>
                    <a:pt x="131" y="228"/>
                    <a:pt x="182" y="262"/>
                    <a:pt x="213" y="307"/>
                  </a:cubicBezTo>
                  <a:cubicBezTo>
                    <a:pt x="230" y="318"/>
                    <a:pt x="247" y="331"/>
                    <a:pt x="265" y="345"/>
                  </a:cubicBezTo>
                  <a:cubicBezTo>
                    <a:pt x="268" y="331"/>
                    <a:pt x="270" y="319"/>
                    <a:pt x="269" y="3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9" name="Freeform 69"/>
            <p:cNvSpPr>
              <a:spLocks/>
            </p:cNvSpPr>
            <p:nvPr/>
          </p:nvSpPr>
          <p:spPr bwMode="auto">
            <a:xfrm>
              <a:off x="12356186" y="6266702"/>
              <a:ext cx="271411" cy="234553"/>
            </a:xfrm>
            <a:custGeom>
              <a:avLst/>
              <a:gdLst>
                <a:gd name="T0" fmla="*/ 309 w 534"/>
                <a:gd name="T1" fmla="*/ 374 h 465"/>
                <a:gd name="T2" fmla="*/ 228 w 534"/>
                <a:gd name="T3" fmla="*/ 275 h 465"/>
                <a:gd name="T4" fmla="*/ 181 w 534"/>
                <a:gd name="T5" fmla="*/ 207 h 465"/>
                <a:gd name="T6" fmla="*/ 225 w 534"/>
                <a:gd name="T7" fmla="*/ 180 h 465"/>
                <a:gd name="T8" fmla="*/ 289 w 534"/>
                <a:gd name="T9" fmla="*/ 167 h 465"/>
                <a:gd name="T10" fmla="*/ 443 w 534"/>
                <a:gd name="T11" fmla="*/ 182 h 465"/>
                <a:gd name="T12" fmla="*/ 534 w 534"/>
                <a:gd name="T13" fmla="*/ 228 h 465"/>
                <a:gd name="T14" fmla="*/ 529 w 534"/>
                <a:gd name="T15" fmla="*/ 207 h 465"/>
                <a:gd name="T16" fmla="*/ 497 w 534"/>
                <a:gd name="T17" fmla="*/ 135 h 465"/>
                <a:gd name="T18" fmla="*/ 471 w 534"/>
                <a:gd name="T19" fmla="*/ 75 h 465"/>
                <a:gd name="T20" fmla="*/ 437 w 534"/>
                <a:gd name="T21" fmla="*/ 85 h 465"/>
                <a:gd name="T22" fmla="*/ 334 w 534"/>
                <a:gd name="T23" fmla="*/ 62 h 465"/>
                <a:gd name="T24" fmla="*/ 251 w 534"/>
                <a:gd name="T25" fmla="*/ 0 h 465"/>
                <a:gd name="T26" fmla="*/ 192 w 534"/>
                <a:gd name="T27" fmla="*/ 40 h 465"/>
                <a:gd name="T28" fmla="*/ 167 w 534"/>
                <a:gd name="T29" fmla="*/ 89 h 465"/>
                <a:gd name="T30" fmla="*/ 132 w 534"/>
                <a:gd name="T31" fmla="*/ 133 h 465"/>
                <a:gd name="T32" fmla="*/ 70 w 534"/>
                <a:gd name="T33" fmla="*/ 131 h 465"/>
                <a:gd name="T34" fmla="*/ 0 w 534"/>
                <a:gd name="T35" fmla="*/ 144 h 465"/>
                <a:gd name="T36" fmla="*/ 18 w 534"/>
                <a:gd name="T37" fmla="*/ 187 h 465"/>
                <a:gd name="T38" fmla="*/ 94 w 534"/>
                <a:gd name="T39" fmla="*/ 219 h 465"/>
                <a:gd name="T40" fmla="*/ 183 w 534"/>
                <a:gd name="T41" fmla="*/ 359 h 465"/>
                <a:gd name="T42" fmla="*/ 263 w 534"/>
                <a:gd name="T43" fmla="*/ 402 h 465"/>
                <a:gd name="T44" fmla="*/ 348 w 534"/>
                <a:gd name="T45" fmla="*/ 448 h 465"/>
                <a:gd name="T46" fmla="*/ 390 w 534"/>
                <a:gd name="T47" fmla="*/ 465 h 465"/>
                <a:gd name="T48" fmla="*/ 309 w 534"/>
                <a:gd name="T49" fmla="*/ 37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465">
                  <a:moveTo>
                    <a:pt x="309" y="374"/>
                  </a:moveTo>
                  <a:cubicBezTo>
                    <a:pt x="311" y="357"/>
                    <a:pt x="228" y="308"/>
                    <a:pt x="228" y="275"/>
                  </a:cubicBezTo>
                  <a:cubicBezTo>
                    <a:pt x="228" y="242"/>
                    <a:pt x="186" y="229"/>
                    <a:pt x="181" y="207"/>
                  </a:cubicBezTo>
                  <a:cubicBezTo>
                    <a:pt x="177" y="185"/>
                    <a:pt x="206" y="165"/>
                    <a:pt x="225" y="180"/>
                  </a:cubicBezTo>
                  <a:cubicBezTo>
                    <a:pt x="245" y="196"/>
                    <a:pt x="267" y="158"/>
                    <a:pt x="289" y="167"/>
                  </a:cubicBezTo>
                  <a:cubicBezTo>
                    <a:pt x="311" y="176"/>
                    <a:pt x="443" y="182"/>
                    <a:pt x="443" y="182"/>
                  </a:cubicBezTo>
                  <a:cubicBezTo>
                    <a:pt x="443" y="182"/>
                    <a:pt x="484" y="194"/>
                    <a:pt x="534" y="228"/>
                  </a:cubicBezTo>
                  <a:cubicBezTo>
                    <a:pt x="533" y="219"/>
                    <a:pt x="531" y="211"/>
                    <a:pt x="529" y="207"/>
                  </a:cubicBezTo>
                  <a:cubicBezTo>
                    <a:pt x="517" y="179"/>
                    <a:pt x="529" y="147"/>
                    <a:pt x="497" y="135"/>
                  </a:cubicBezTo>
                  <a:cubicBezTo>
                    <a:pt x="481" y="129"/>
                    <a:pt x="474" y="101"/>
                    <a:pt x="471" y="75"/>
                  </a:cubicBezTo>
                  <a:cubicBezTo>
                    <a:pt x="456" y="79"/>
                    <a:pt x="444" y="83"/>
                    <a:pt x="437" y="85"/>
                  </a:cubicBezTo>
                  <a:cubicBezTo>
                    <a:pt x="410" y="91"/>
                    <a:pt x="354" y="88"/>
                    <a:pt x="334" y="62"/>
                  </a:cubicBezTo>
                  <a:cubicBezTo>
                    <a:pt x="320" y="42"/>
                    <a:pt x="274" y="13"/>
                    <a:pt x="251" y="0"/>
                  </a:cubicBezTo>
                  <a:cubicBezTo>
                    <a:pt x="242" y="8"/>
                    <a:pt x="207" y="38"/>
                    <a:pt x="192" y="40"/>
                  </a:cubicBezTo>
                  <a:cubicBezTo>
                    <a:pt x="174" y="42"/>
                    <a:pt x="185" y="89"/>
                    <a:pt x="167" y="89"/>
                  </a:cubicBezTo>
                  <a:cubicBezTo>
                    <a:pt x="150" y="89"/>
                    <a:pt x="136" y="119"/>
                    <a:pt x="132" y="133"/>
                  </a:cubicBezTo>
                  <a:cubicBezTo>
                    <a:pt x="128" y="146"/>
                    <a:pt x="88" y="124"/>
                    <a:pt x="70" y="131"/>
                  </a:cubicBezTo>
                  <a:cubicBezTo>
                    <a:pt x="57" y="135"/>
                    <a:pt x="20" y="141"/>
                    <a:pt x="0" y="144"/>
                  </a:cubicBezTo>
                  <a:cubicBezTo>
                    <a:pt x="3" y="164"/>
                    <a:pt x="2" y="187"/>
                    <a:pt x="18" y="187"/>
                  </a:cubicBezTo>
                  <a:cubicBezTo>
                    <a:pt x="44" y="187"/>
                    <a:pt x="93" y="184"/>
                    <a:pt x="94" y="219"/>
                  </a:cubicBezTo>
                  <a:cubicBezTo>
                    <a:pt x="96" y="255"/>
                    <a:pt x="159" y="333"/>
                    <a:pt x="183" y="359"/>
                  </a:cubicBezTo>
                  <a:cubicBezTo>
                    <a:pt x="207" y="386"/>
                    <a:pt x="260" y="380"/>
                    <a:pt x="263" y="402"/>
                  </a:cubicBezTo>
                  <a:cubicBezTo>
                    <a:pt x="266" y="424"/>
                    <a:pt x="304" y="445"/>
                    <a:pt x="348" y="448"/>
                  </a:cubicBezTo>
                  <a:cubicBezTo>
                    <a:pt x="360" y="449"/>
                    <a:pt x="375" y="456"/>
                    <a:pt x="390" y="465"/>
                  </a:cubicBezTo>
                  <a:cubicBezTo>
                    <a:pt x="359" y="420"/>
                    <a:pt x="308" y="386"/>
                    <a:pt x="309" y="37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0" name="Freeform 70"/>
            <p:cNvSpPr>
              <a:spLocks/>
            </p:cNvSpPr>
            <p:nvPr/>
          </p:nvSpPr>
          <p:spPr bwMode="auto">
            <a:xfrm>
              <a:off x="12615870" y="6512982"/>
              <a:ext cx="93821" cy="184291"/>
            </a:xfrm>
            <a:custGeom>
              <a:avLst/>
              <a:gdLst>
                <a:gd name="T0" fmla="*/ 126 w 188"/>
                <a:gd name="T1" fmla="*/ 312 h 366"/>
                <a:gd name="T2" fmla="*/ 150 w 188"/>
                <a:gd name="T3" fmla="*/ 274 h 366"/>
                <a:gd name="T4" fmla="*/ 186 w 188"/>
                <a:gd name="T5" fmla="*/ 217 h 366"/>
                <a:gd name="T6" fmla="*/ 188 w 188"/>
                <a:gd name="T7" fmla="*/ 214 h 366"/>
                <a:gd name="T8" fmla="*/ 130 w 188"/>
                <a:gd name="T9" fmla="*/ 152 h 366"/>
                <a:gd name="T10" fmla="*/ 141 w 188"/>
                <a:gd name="T11" fmla="*/ 49 h 366"/>
                <a:gd name="T12" fmla="*/ 54 w 188"/>
                <a:gd name="T13" fmla="*/ 0 h 366"/>
                <a:gd name="T14" fmla="*/ 6 w 188"/>
                <a:gd name="T15" fmla="*/ 71 h 366"/>
                <a:gd name="T16" fmla="*/ 33 w 188"/>
                <a:gd name="T17" fmla="*/ 134 h 366"/>
                <a:gd name="T18" fmla="*/ 31 w 188"/>
                <a:gd name="T19" fmla="*/ 281 h 366"/>
                <a:gd name="T20" fmla="*/ 97 w 188"/>
                <a:gd name="T21" fmla="*/ 366 h 366"/>
                <a:gd name="T22" fmla="*/ 126 w 188"/>
                <a:gd name="T23" fmla="*/ 3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8" h="366">
                  <a:moveTo>
                    <a:pt x="126" y="312"/>
                  </a:moveTo>
                  <a:cubicBezTo>
                    <a:pt x="148" y="308"/>
                    <a:pt x="135" y="290"/>
                    <a:pt x="150" y="274"/>
                  </a:cubicBezTo>
                  <a:cubicBezTo>
                    <a:pt x="166" y="259"/>
                    <a:pt x="183" y="228"/>
                    <a:pt x="186" y="217"/>
                  </a:cubicBezTo>
                  <a:cubicBezTo>
                    <a:pt x="186" y="216"/>
                    <a:pt x="187" y="215"/>
                    <a:pt x="188" y="214"/>
                  </a:cubicBezTo>
                  <a:cubicBezTo>
                    <a:pt x="158" y="192"/>
                    <a:pt x="137" y="175"/>
                    <a:pt x="130" y="152"/>
                  </a:cubicBezTo>
                  <a:cubicBezTo>
                    <a:pt x="123" y="129"/>
                    <a:pt x="130" y="82"/>
                    <a:pt x="141" y="49"/>
                  </a:cubicBezTo>
                  <a:cubicBezTo>
                    <a:pt x="124" y="36"/>
                    <a:pt x="71" y="0"/>
                    <a:pt x="54" y="0"/>
                  </a:cubicBezTo>
                  <a:cubicBezTo>
                    <a:pt x="38" y="0"/>
                    <a:pt x="13" y="36"/>
                    <a:pt x="6" y="71"/>
                  </a:cubicBezTo>
                  <a:cubicBezTo>
                    <a:pt x="45" y="92"/>
                    <a:pt x="60" y="107"/>
                    <a:pt x="33" y="134"/>
                  </a:cubicBezTo>
                  <a:cubicBezTo>
                    <a:pt x="6" y="162"/>
                    <a:pt x="0" y="256"/>
                    <a:pt x="31" y="281"/>
                  </a:cubicBezTo>
                  <a:cubicBezTo>
                    <a:pt x="60" y="305"/>
                    <a:pt x="69" y="352"/>
                    <a:pt x="97" y="366"/>
                  </a:cubicBezTo>
                  <a:cubicBezTo>
                    <a:pt x="105" y="342"/>
                    <a:pt x="111" y="315"/>
                    <a:pt x="126" y="31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1" name="Freeform 71"/>
            <p:cNvSpPr>
              <a:spLocks/>
            </p:cNvSpPr>
            <p:nvPr/>
          </p:nvSpPr>
          <p:spPr bwMode="auto">
            <a:xfrm>
              <a:off x="12150116" y="6104190"/>
              <a:ext cx="373610" cy="169213"/>
            </a:xfrm>
            <a:custGeom>
              <a:avLst/>
              <a:gdLst>
                <a:gd name="T0" fmla="*/ 626 w 741"/>
                <a:gd name="T1" fmla="*/ 30 h 334"/>
                <a:gd name="T2" fmla="*/ 534 w 741"/>
                <a:gd name="T3" fmla="*/ 0 h 334"/>
                <a:gd name="T4" fmla="*/ 517 w 741"/>
                <a:gd name="T5" fmla="*/ 46 h 334"/>
                <a:gd name="T6" fmla="*/ 430 w 741"/>
                <a:gd name="T7" fmla="*/ 52 h 334"/>
                <a:gd name="T8" fmla="*/ 376 w 741"/>
                <a:gd name="T9" fmla="*/ 89 h 334"/>
                <a:gd name="T10" fmla="*/ 336 w 741"/>
                <a:gd name="T11" fmla="*/ 150 h 334"/>
                <a:gd name="T12" fmla="*/ 296 w 741"/>
                <a:gd name="T13" fmla="*/ 179 h 334"/>
                <a:gd name="T14" fmla="*/ 195 w 741"/>
                <a:gd name="T15" fmla="*/ 199 h 334"/>
                <a:gd name="T16" fmla="*/ 137 w 741"/>
                <a:gd name="T17" fmla="*/ 204 h 334"/>
                <a:gd name="T18" fmla="*/ 77 w 741"/>
                <a:gd name="T19" fmla="*/ 212 h 334"/>
                <a:gd name="T20" fmla="*/ 20 w 741"/>
                <a:gd name="T21" fmla="*/ 197 h 334"/>
                <a:gd name="T22" fmla="*/ 9 w 741"/>
                <a:gd name="T23" fmla="*/ 250 h 334"/>
                <a:gd name="T24" fmla="*/ 59 w 741"/>
                <a:gd name="T25" fmla="*/ 277 h 334"/>
                <a:gd name="T26" fmla="*/ 121 w 741"/>
                <a:gd name="T27" fmla="*/ 290 h 334"/>
                <a:gd name="T28" fmla="*/ 183 w 741"/>
                <a:gd name="T29" fmla="*/ 270 h 334"/>
                <a:gd name="T30" fmla="*/ 263 w 741"/>
                <a:gd name="T31" fmla="*/ 259 h 334"/>
                <a:gd name="T32" fmla="*/ 283 w 741"/>
                <a:gd name="T33" fmla="*/ 301 h 334"/>
                <a:gd name="T34" fmla="*/ 374 w 741"/>
                <a:gd name="T35" fmla="*/ 314 h 334"/>
                <a:gd name="T36" fmla="*/ 485 w 741"/>
                <a:gd name="T37" fmla="*/ 334 h 334"/>
                <a:gd name="T38" fmla="*/ 571 w 741"/>
                <a:gd name="T39" fmla="*/ 303 h 334"/>
                <a:gd name="T40" fmla="*/ 639 w 741"/>
                <a:gd name="T41" fmla="*/ 281 h 334"/>
                <a:gd name="T42" fmla="*/ 640 w 741"/>
                <a:gd name="T43" fmla="*/ 281 h 334"/>
                <a:gd name="T44" fmla="*/ 656 w 741"/>
                <a:gd name="T45" fmla="*/ 258 h 334"/>
                <a:gd name="T46" fmla="*/ 672 w 741"/>
                <a:gd name="T47" fmla="*/ 214 h 334"/>
                <a:gd name="T48" fmla="*/ 684 w 741"/>
                <a:gd name="T49" fmla="*/ 175 h 334"/>
                <a:gd name="T50" fmla="*/ 728 w 741"/>
                <a:gd name="T51" fmla="*/ 149 h 334"/>
                <a:gd name="T52" fmla="*/ 741 w 741"/>
                <a:gd name="T53" fmla="*/ 123 h 334"/>
                <a:gd name="T54" fmla="*/ 702 w 741"/>
                <a:gd name="T55" fmla="*/ 40 h 334"/>
                <a:gd name="T56" fmla="*/ 626 w 741"/>
                <a:gd name="T57" fmla="*/ 3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1" h="334">
                  <a:moveTo>
                    <a:pt x="626" y="30"/>
                  </a:moveTo>
                  <a:cubicBezTo>
                    <a:pt x="599" y="0"/>
                    <a:pt x="534" y="0"/>
                    <a:pt x="534" y="0"/>
                  </a:cubicBezTo>
                  <a:cubicBezTo>
                    <a:pt x="534" y="0"/>
                    <a:pt x="527" y="30"/>
                    <a:pt x="517" y="46"/>
                  </a:cubicBezTo>
                  <a:cubicBezTo>
                    <a:pt x="509" y="60"/>
                    <a:pt x="461" y="60"/>
                    <a:pt x="430" y="52"/>
                  </a:cubicBezTo>
                  <a:cubicBezTo>
                    <a:pt x="421" y="63"/>
                    <a:pt x="382" y="72"/>
                    <a:pt x="376" y="89"/>
                  </a:cubicBezTo>
                  <a:cubicBezTo>
                    <a:pt x="369" y="108"/>
                    <a:pt x="321" y="97"/>
                    <a:pt x="336" y="150"/>
                  </a:cubicBezTo>
                  <a:cubicBezTo>
                    <a:pt x="352" y="204"/>
                    <a:pt x="312" y="186"/>
                    <a:pt x="296" y="179"/>
                  </a:cubicBezTo>
                  <a:cubicBezTo>
                    <a:pt x="281" y="173"/>
                    <a:pt x="212" y="181"/>
                    <a:pt x="195" y="199"/>
                  </a:cubicBezTo>
                  <a:cubicBezTo>
                    <a:pt x="177" y="217"/>
                    <a:pt x="152" y="212"/>
                    <a:pt x="137" y="204"/>
                  </a:cubicBezTo>
                  <a:cubicBezTo>
                    <a:pt x="121" y="195"/>
                    <a:pt x="91" y="190"/>
                    <a:pt x="77" y="212"/>
                  </a:cubicBezTo>
                  <a:cubicBezTo>
                    <a:pt x="64" y="235"/>
                    <a:pt x="40" y="195"/>
                    <a:pt x="20" y="197"/>
                  </a:cubicBezTo>
                  <a:cubicBezTo>
                    <a:pt x="0" y="199"/>
                    <a:pt x="9" y="241"/>
                    <a:pt x="9" y="250"/>
                  </a:cubicBezTo>
                  <a:cubicBezTo>
                    <a:pt x="9" y="259"/>
                    <a:pt x="40" y="286"/>
                    <a:pt x="59" y="277"/>
                  </a:cubicBezTo>
                  <a:cubicBezTo>
                    <a:pt x="79" y="268"/>
                    <a:pt x="104" y="279"/>
                    <a:pt x="121" y="290"/>
                  </a:cubicBezTo>
                  <a:cubicBezTo>
                    <a:pt x="139" y="301"/>
                    <a:pt x="172" y="281"/>
                    <a:pt x="183" y="270"/>
                  </a:cubicBezTo>
                  <a:cubicBezTo>
                    <a:pt x="195" y="259"/>
                    <a:pt x="257" y="259"/>
                    <a:pt x="263" y="259"/>
                  </a:cubicBezTo>
                  <a:cubicBezTo>
                    <a:pt x="270" y="259"/>
                    <a:pt x="272" y="294"/>
                    <a:pt x="283" y="301"/>
                  </a:cubicBezTo>
                  <a:cubicBezTo>
                    <a:pt x="294" y="308"/>
                    <a:pt x="336" y="312"/>
                    <a:pt x="374" y="314"/>
                  </a:cubicBezTo>
                  <a:cubicBezTo>
                    <a:pt x="411" y="317"/>
                    <a:pt x="467" y="334"/>
                    <a:pt x="485" y="334"/>
                  </a:cubicBezTo>
                  <a:cubicBezTo>
                    <a:pt x="502" y="334"/>
                    <a:pt x="531" y="303"/>
                    <a:pt x="571" y="303"/>
                  </a:cubicBezTo>
                  <a:cubicBezTo>
                    <a:pt x="611" y="303"/>
                    <a:pt x="633" y="279"/>
                    <a:pt x="639" y="281"/>
                  </a:cubicBezTo>
                  <a:cubicBezTo>
                    <a:pt x="640" y="281"/>
                    <a:pt x="640" y="281"/>
                    <a:pt x="640" y="281"/>
                  </a:cubicBezTo>
                  <a:cubicBezTo>
                    <a:pt x="643" y="269"/>
                    <a:pt x="647" y="259"/>
                    <a:pt x="656" y="258"/>
                  </a:cubicBezTo>
                  <a:cubicBezTo>
                    <a:pt x="672" y="256"/>
                    <a:pt x="661" y="228"/>
                    <a:pt x="672" y="214"/>
                  </a:cubicBezTo>
                  <a:cubicBezTo>
                    <a:pt x="684" y="200"/>
                    <a:pt x="663" y="173"/>
                    <a:pt x="684" y="175"/>
                  </a:cubicBezTo>
                  <a:cubicBezTo>
                    <a:pt x="704" y="177"/>
                    <a:pt x="728" y="179"/>
                    <a:pt x="728" y="149"/>
                  </a:cubicBezTo>
                  <a:cubicBezTo>
                    <a:pt x="728" y="139"/>
                    <a:pt x="733" y="130"/>
                    <a:pt x="741" y="123"/>
                  </a:cubicBezTo>
                  <a:cubicBezTo>
                    <a:pt x="718" y="91"/>
                    <a:pt x="702" y="40"/>
                    <a:pt x="702" y="40"/>
                  </a:cubicBezTo>
                  <a:cubicBezTo>
                    <a:pt x="702" y="40"/>
                    <a:pt x="652" y="60"/>
                    <a:pt x="626" y="3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2" name="Freeform 72"/>
            <p:cNvSpPr>
              <a:spLocks/>
            </p:cNvSpPr>
            <p:nvPr/>
          </p:nvSpPr>
          <p:spPr bwMode="auto">
            <a:xfrm>
              <a:off x="12473463" y="6125970"/>
              <a:ext cx="328374" cy="185966"/>
            </a:xfrm>
            <a:custGeom>
              <a:avLst/>
              <a:gdLst>
                <a:gd name="T0" fmla="*/ 626 w 650"/>
                <a:gd name="T1" fmla="*/ 70 h 369"/>
                <a:gd name="T2" fmla="*/ 602 w 650"/>
                <a:gd name="T3" fmla="*/ 56 h 369"/>
                <a:gd name="T4" fmla="*/ 540 w 650"/>
                <a:gd name="T5" fmla="*/ 33 h 369"/>
                <a:gd name="T6" fmla="*/ 447 w 650"/>
                <a:gd name="T7" fmla="*/ 3 h 369"/>
                <a:gd name="T8" fmla="*/ 355 w 650"/>
                <a:gd name="T9" fmla="*/ 63 h 369"/>
                <a:gd name="T10" fmla="*/ 250 w 650"/>
                <a:gd name="T11" fmla="*/ 96 h 369"/>
                <a:gd name="T12" fmla="*/ 114 w 650"/>
                <a:gd name="T13" fmla="*/ 96 h 369"/>
                <a:gd name="T14" fmla="*/ 101 w 650"/>
                <a:gd name="T15" fmla="*/ 80 h 369"/>
                <a:gd name="T16" fmla="*/ 88 w 650"/>
                <a:gd name="T17" fmla="*/ 106 h 369"/>
                <a:gd name="T18" fmla="*/ 44 w 650"/>
                <a:gd name="T19" fmla="*/ 132 h 369"/>
                <a:gd name="T20" fmla="*/ 32 w 650"/>
                <a:gd name="T21" fmla="*/ 171 h 369"/>
                <a:gd name="T22" fmla="*/ 16 w 650"/>
                <a:gd name="T23" fmla="*/ 215 h 369"/>
                <a:gd name="T24" fmla="*/ 0 w 650"/>
                <a:gd name="T25" fmla="*/ 238 h 369"/>
                <a:gd name="T26" fmla="*/ 24 w 650"/>
                <a:gd name="T27" fmla="*/ 276 h 369"/>
                <a:gd name="T28" fmla="*/ 21 w 650"/>
                <a:gd name="T29" fmla="*/ 278 h 369"/>
                <a:gd name="T30" fmla="*/ 104 w 650"/>
                <a:gd name="T31" fmla="*/ 340 h 369"/>
                <a:gd name="T32" fmla="*/ 207 w 650"/>
                <a:gd name="T33" fmla="*/ 363 h 369"/>
                <a:gd name="T34" fmla="*/ 345 w 650"/>
                <a:gd name="T35" fmla="*/ 320 h 369"/>
                <a:gd name="T36" fmla="*/ 388 w 650"/>
                <a:gd name="T37" fmla="*/ 333 h 369"/>
                <a:gd name="T38" fmla="*/ 416 w 650"/>
                <a:gd name="T39" fmla="*/ 338 h 369"/>
                <a:gd name="T40" fmla="*/ 475 w 650"/>
                <a:gd name="T41" fmla="*/ 296 h 369"/>
                <a:gd name="T42" fmla="*/ 566 w 650"/>
                <a:gd name="T43" fmla="*/ 145 h 369"/>
                <a:gd name="T44" fmla="*/ 633 w 650"/>
                <a:gd name="T45" fmla="*/ 103 h 369"/>
                <a:gd name="T46" fmla="*/ 626 w 650"/>
                <a:gd name="T47" fmla="*/ 7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0" h="369">
                  <a:moveTo>
                    <a:pt x="626" y="70"/>
                  </a:moveTo>
                  <a:cubicBezTo>
                    <a:pt x="618" y="67"/>
                    <a:pt x="610" y="62"/>
                    <a:pt x="602" y="56"/>
                  </a:cubicBezTo>
                  <a:cubicBezTo>
                    <a:pt x="575" y="49"/>
                    <a:pt x="548" y="41"/>
                    <a:pt x="540" y="33"/>
                  </a:cubicBezTo>
                  <a:cubicBezTo>
                    <a:pt x="523" y="17"/>
                    <a:pt x="457" y="7"/>
                    <a:pt x="447" y="3"/>
                  </a:cubicBezTo>
                  <a:cubicBezTo>
                    <a:pt x="438" y="0"/>
                    <a:pt x="375" y="63"/>
                    <a:pt x="355" y="63"/>
                  </a:cubicBezTo>
                  <a:cubicBezTo>
                    <a:pt x="335" y="63"/>
                    <a:pt x="250" y="73"/>
                    <a:pt x="250" y="96"/>
                  </a:cubicBezTo>
                  <a:cubicBezTo>
                    <a:pt x="250" y="119"/>
                    <a:pt x="144" y="122"/>
                    <a:pt x="114" y="96"/>
                  </a:cubicBezTo>
                  <a:cubicBezTo>
                    <a:pt x="110" y="91"/>
                    <a:pt x="105" y="86"/>
                    <a:pt x="101" y="80"/>
                  </a:cubicBezTo>
                  <a:cubicBezTo>
                    <a:pt x="93" y="87"/>
                    <a:pt x="88" y="96"/>
                    <a:pt x="88" y="106"/>
                  </a:cubicBezTo>
                  <a:cubicBezTo>
                    <a:pt x="88" y="136"/>
                    <a:pt x="64" y="134"/>
                    <a:pt x="44" y="132"/>
                  </a:cubicBezTo>
                  <a:cubicBezTo>
                    <a:pt x="23" y="130"/>
                    <a:pt x="44" y="157"/>
                    <a:pt x="32" y="171"/>
                  </a:cubicBezTo>
                  <a:cubicBezTo>
                    <a:pt x="21" y="185"/>
                    <a:pt x="32" y="213"/>
                    <a:pt x="16" y="215"/>
                  </a:cubicBezTo>
                  <a:cubicBezTo>
                    <a:pt x="7" y="216"/>
                    <a:pt x="3" y="226"/>
                    <a:pt x="0" y="238"/>
                  </a:cubicBezTo>
                  <a:cubicBezTo>
                    <a:pt x="7" y="242"/>
                    <a:pt x="24" y="276"/>
                    <a:pt x="24" y="276"/>
                  </a:cubicBezTo>
                  <a:cubicBezTo>
                    <a:pt x="24" y="276"/>
                    <a:pt x="23" y="277"/>
                    <a:pt x="21" y="278"/>
                  </a:cubicBezTo>
                  <a:cubicBezTo>
                    <a:pt x="44" y="291"/>
                    <a:pt x="90" y="320"/>
                    <a:pt x="104" y="340"/>
                  </a:cubicBezTo>
                  <a:cubicBezTo>
                    <a:pt x="124" y="366"/>
                    <a:pt x="180" y="369"/>
                    <a:pt x="207" y="363"/>
                  </a:cubicBezTo>
                  <a:cubicBezTo>
                    <a:pt x="233" y="356"/>
                    <a:pt x="345" y="320"/>
                    <a:pt x="345" y="320"/>
                  </a:cubicBezTo>
                  <a:cubicBezTo>
                    <a:pt x="345" y="320"/>
                    <a:pt x="372" y="330"/>
                    <a:pt x="388" y="333"/>
                  </a:cubicBezTo>
                  <a:cubicBezTo>
                    <a:pt x="392" y="334"/>
                    <a:pt x="402" y="336"/>
                    <a:pt x="416" y="338"/>
                  </a:cubicBezTo>
                  <a:cubicBezTo>
                    <a:pt x="424" y="329"/>
                    <a:pt x="449" y="322"/>
                    <a:pt x="475" y="296"/>
                  </a:cubicBezTo>
                  <a:cubicBezTo>
                    <a:pt x="506" y="265"/>
                    <a:pt x="553" y="154"/>
                    <a:pt x="566" y="145"/>
                  </a:cubicBezTo>
                  <a:cubicBezTo>
                    <a:pt x="579" y="136"/>
                    <a:pt x="615" y="116"/>
                    <a:pt x="633" y="103"/>
                  </a:cubicBezTo>
                  <a:cubicBezTo>
                    <a:pt x="650" y="90"/>
                    <a:pt x="646" y="77"/>
                    <a:pt x="626" y="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3" name="Freeform 73"/>
            <p:cNvSpPr>
              <a:spLocks/>
            </p:cNvSpPr>
            <p:nvPr/>
          </p:nvSpPr>
          <p:spPr bwMode="auto">
            <a:xfrm>
              <a:off x="12280795" y="5971835"/>
              <a:ext cx="318322" cy="162511"/>
            </a:xfrm>
            <a:custGeom>
              <a:avLst/>
              <a:gdLst>
                <a:gd name="T0" fmla="*/ 598 w 631"/>
                <a:gd name="T1" fmla="*/ 146 h 321"/>
                <a:gd name="T2" fmla="*/ 532 w 631"/>
                <a:gd name="T3" fmla="*/ 129 h 321"/>
                <a:gd name="T4" fmla="*/ 505 w 631"/>
                <a:gd name="T5" fmla="*/ 93 h 321"/>
                <a:gd name="T6" fmla="*/ 449 w 631"/>
                <a:gd name="T7" fmla="*/ 103 h 321"/>
                <a:gd name="T8" fmla="*/ 396 w 631"/>
                <a:gd name="T9" fmla="*/ 80 h 321"/>
                <a:gd name="T10" fmla="*/ 331 w 631"/>
                <a:gd name="T11" fmla="*/ 34 h 321"/>
                <a:gd name="T12" fmla="*/ 273 w 631"/>
                <a:gd name="T13" fmla="*/ 0 h 321"/>
                <a:gd name="T14" fmla="*/ 268 w 631"/>
                <a:gd name="T15" fmla="*/ 11 h 321"/>
                <a:gd name="T16" fmla="*/ 214 w 631"/>
                <a:gd name="T17" fmla="*/ 13 h 321"/>
                <a:gd name="T18" fmla="*/ 133 w 631"/>
                <a:gd name="T19" fmla="*/ 51 h 321"/>
                <a:gd name="T20" fmla="*/ 28 w 631"/>
                <a:gd name="T21" fmla="*/ 91 h 321"/>
                <a:gd name="T22" fmla="*/ 35 w 631"/>
                <a:gd name="T23" fmla="*/ 144 h 321"/>
                <a:gd name="T24" fmla="*/ 68 w 631"/>
                <a:gd name="T25" fmla="*/ 228 h 321"/>
                <a:gd name="T26" fmla="*/ 172 w 631"/>
                <a:gd name="T27" fmla="*/ 305 h 321"/>
                <a:gd name="T28" fmla="*/ 171 w 631"/>
                <a:gd name="T29" fmla="*/ 313 h 321"/>
                <a:gd name="T30" fmla="*/ 258 w 631"/>
                <a:gd name="T31" fmla="*/ 307 h 321"/>
                <a:gd name="T32" fmla="*/ 275 w 631"/>
                <a:gd name="T33" fmla="*/ 261 h 321"/>
                <a:gd name="T34" fmla="*/ 367 w 631"/>
                <a:gd name="T35" fmla="*/ 291 h 321"/>
                <a:gd name="T36" fmla="*/ 443 w 631"/>
                <a:gd name="T37" fmla="*/ 301 h 321"/>
                <a:gd name="T38" fmla="*/ 450 w 631"/>
                <a:gd name="T39" fmla="*/ 321 h 321"/>
                <a:gd name="T40" fmla="*/ 478 w 631"/>
                <a:gd name="T41" fmla="*/ 289 h 321"/>
                <a:gd name="T42" fmla="*/ 573 w 631"/>
                <a:gd name="T43" fmla="*/ 241 h 321"/>
                <a:gd name="T44" fmla="*/ 631 w 631"/>
                <a:gd name="T45" fmla="*/ 193 h 321"/>
                <a:gd name="T46" fmla="*/ 598 w 631"/>
                <a:gd name="T47" fmla="*/ 14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321">
                  <a:moveTo>
                    <a:pt x="598" y="146"/>
                  </a:moveTo>
                  <a:cubicBezTo>
                    <a:pt x="581" y="136"/>
                    <a:pt x="535" y="143"/>
                    <a:pt x="532" y="129"/>
                  </a:cubicBezTo>
                  <a:cubicBezTo>
                    <a:pt x="528" y="116"/>
                    <a:pt x="525" y="93"/>
                    <a:pt x="505" y="93"/>
                  </a:cubicBezTo>
                  <a:cubicBezTo>
                    <a:pt x="485" y="93"/>
                    <a:pt x="459" y="80"/>
                    <a:pt x="449" y="103"/>
                  </a:cubicBezTo>
                  <a:cubicBezTo>
                    <a:pt x="439" y="126"/>
                    <a:pt x="400" y="96"/>
                    <a:pt x="396" y="80"/>
                  </a:cubicBezTo>
                  <a:cubicBezTo>
                    <a:pt x="393" y="63"/>
                    <a:pt x="377" y="50"/>
                    <a:pt x="331" y="34"/>
                  </a:cubicBezTo>
                  <a:cubicBezTo>
                    <a:pt x="312" y="27"/>
                    <a:pt x="291" y="14"/>
                    <a:pt x="273" y="0"/>
                  </a:cubicBezTo>
                  <a:cubicBezTo>
                    <a:pt x="271" y="4"/>
                    <a:pt x="269" y="8"/>
                    <a:pt x="268" y="11"/>
                  </a:cubicBezTo>
                  <a:cubicBezTo>
                    <a:pt x="259" y="24"/>
                    <a:pt x="228" y="0"/>
                    <a:pt x="214" y="13"/>
                  </a:cubicBezTo>
                  <a:cubicBezTo>
                    <a:pt x="201" y="26"/>
                    <a:pt x="157" y="29"/>
                    <a:pt x="133" y="51"/>
                  </a:cubicBezTo>
                  <a:cubicBezTo>
                    <a:pt x="108" y="73"/>
                    <a:pt x="57" y="84"/>
                    <a:pt x="28" y="91"/>
                  </a:cubicBezTo>
                  <a:cubicBezTo>
                    <a:pt x="0" y="97"/>
                    <a:pt x="24" y="124"/>
                    <a:pt x="35" y="144"/>
                  </a:cubicBezTo>
                  <a:cubicBezTo>
                    <a:pt x="46" y="164"/>
                    <a:pt x="46" y="212"/>
                    <a:pt x="68" y="228"/>
                  </a:cubicBezTo>
                  <a:cubicBezTo>
                    <a:pt x="90" y="243"/>
                    <a:pt x="164" y="290"/>
                    <a:pt x="172" y="305"/>
                  </a:cubicBezTo>
                  <a:cubicBezTo>
                    <a:pt x="174" y="308"/>
                    <a:pt x="173" y="310"/>
                    <a:pt x="171" y="313"/>
                  </a:cubicBezTo>
                  <a:cubicBezTo>
                    <a:pt x="202" y="321"/>
                    <a:pt x="250" y="321"/>
                    <a:pt x="258" y="307"/>
                  </a:cubicBezTo>
                  <a:cubicBezTo>
                    <a:pt x="268" y="291"/>
                    <a:pt x="275" y="261"/>
                    <a:pt x="275" y="261"/>
                  </a:cubicBezTo>
                  <a:cubicBezTo>
                    <a:pt x="275" y="261"/>
                    <a:pt x="340" y="261"/>
                    <a:pt x="367" y="291"/>
                  </a:cubicBezTo>
                  <a:cubicBezTo>
                    <a:pt x="393" y="321"/>
                    <a:pt x="443" y="301"/>
                    <a:pt x="443" y="301"/>
                  </a:cubicBezTo>
                  <a:cubicBezTo>
                    <a:pt x="443" y="301"/>
                    <a:pt x="445" y="309"/>
                    <a:pt x="450" y="321"/>
                  </a:cubicBezTo>
                  <a:cubicBezTo>
                    <a:pt x="457" y="305"/>
                    <a:pt x="466" y="290"/>
                    <a:pt x="478" y="289"/>
                  </a:cubicBezTo>
                  <a:cubicBezTo>
                    <a:pt x="505" y="285"/>
                    <a:pt x="545" y="281"/>
                    <a:pt x="573" y="241"/>
                  </a:cubicBezTo>
                  <a:cubicBezTo>
                    <a:pt x="587" y="221"/>
                    <a:pt x="611" y="204"/>
                    <a:pt x="631" y="193"/>
                  </a:cubicBezTo>
                  <a:cubicBezTo>
                    <a:pt x="617" y="177"/>
                    <a:pt x="610" y="154"/>
                    <a:pt x="598"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4" name="Freeform 74"/>
            <p:cNvSpPr>
              <a:spLocks/>
            </p:cNvSpPr>
            <p:nvPr/>
          </p:nvSpPr>
          <p:spPr bwMode="auto">
            <a:xfrm>
              <a:off x="12508646" y="6067332"/>
              <a:ext cx="281463" cy="120627"/>
            </a:xfrm>
            <a:custGeom>
              <a:avLst/>
              <a:gdLst>
                <a:gd name="T0" fmla="*/ 415 w 559"/>
                <a:gd name="T1" fmla="*/ 26 h 237"/>
                <a:gd name="T2" fmla="*/ 339 w 559"/>
                <a:gd name="T3" fmla="*/ 19 h 237"/>
                <a:gd name="T4" fmla="*/ 253 w 559"/>
                <a:gd name="T5" fmla="*/ 10 h 237"/>
                <a:gd name="T6" fmla="*/ 194 w 559"/>
                <a:gd name="T7" fmla="*/ 16 h 237"/>
                <a:gd name="T8" fmla="*/ 181 w 559"/>
                <a:gd name="T9" fmla="*/ 4 h 237"/>
                <a:gd name="T10" fmla="*/ 123 w 559"/>
                <a:gd name="T11" fmla="*/ 52 h 237"/>
                <a:gd name="T12" fmla="*/ 28 w 559"/>
                <a:gd name="T13" fmla="*/ 100 h 237"/>
                <a:gd name="T14" fmla="*/ 0 w 559"/>
                <a:gd name="T15" fmla="*/ 132 h 237"/>
                <a:gd name="T16" fmla="*/ 45 w 559"/>
                <a:gd name="T17" fmla="*/ 211 h 237"/>
                <a:gd name="T18" fmla="*/ 181 w 559"/>
                <a:gd name="T19" fmla="*/ 211 h 237"/>
                <a:gd name="T20" fmla="*/ 286 w 559"/>
                <a:gd name="T21" fmla="*/ 178 h 237"/>
                <a:gd name="T22" fmla="*/ 378 w 559"/>
                <a:gd name="T23" fmla="*/ 118 h 237"/>
                <a:gd name="T24" fmla="*/ 471 w 559"/>
                <a:gd name="T25" fmla="*/ 148 h 237"/>
                <a:gd name="T26" fmla="*/ 533 w 559"/>
                <a:gd name="T27" fmla="*/ 171 h 237"/>
                <a:gd name="T28" fmla="*/ 513 w 559"/>
                <a:gd name="T29" fmla="*/ 136 h 237"/>
                <a:gd name="T30" fmla="*/ 557 w 559"/>
                <a:gd name="T31" fmla="*/ 63 h 237"/>
                <a:gd name="T32" fmla="*/ 559 w 559"/>
                <a:gd name="T33" fmla="*/ 60 h 237"/>
                <a:gd name="T34" fmla="*/ 500 w 559"/>
                <a:gd name="T35" fmla="*/ 46 h 237"/>
                <a:gd name="T36" fmla="*/ 415 w 559"/>
                <a:gd name="T37" fmla="*/ 2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59" h="237">
                  <a:moveTo>
                    <a:pt x="415" y="26"/>
                  </a:moveTo>
                  <a:cubicBezTo>
                    <a:pt x="382" y="29"/>
                    <a:pt x="365" y="10"/>
                    <a:pt x="339" y="19"/>
                  </a:cubicBezTo>
                  <a:cubicBezTo>
                    <a:pt x="313" y="29"/>
                    <a:pt x="270" y="19"/>
                    <a:pt x="253" y="10"/>
                  </a:cubicBezTo>
                  <a:cubicBezTo>
                    <a:pt x="237" y="0"/>
                    <a:pt x="217" y="29"/>
                    <a:pt x="194" y="16"/>
                  </a:cubicBezTo>
                  <a:cubicBezTo>
                    <a:pt x="189" y="13"/>
                    <a:pt x="184" y="9"/>
                    <a:pt x="181" y="4"/>
                  </a:cubicBezTo>
                  <a:cubicBezTo>
                    <a:pt x="161" y="15"/>
                    <a:pt x="137" y="32"/>
                    <a:pt x="123" y="52"/>
                  </a:cubicBezTo>
                  <a:cubicBezTo>
                    <a:pt x="95" y="92"/>
                    <a:pt x="55" y="96"/>
                    <a:pt x="28" y="100"/>
                  </a:cubicBezTo>
                  <a:cubicBezTo>
                    <a:pt x="16" y="101"/>
                    <a:pt x="7" y="116"/>
                    <a:pt x="0" y="132"/>
                  </a:cubicBezTo>
                  <a:cubicBezTo>
                    <a:pt x="9" y="155"/>
                    <a:pt x="26" y="193"/>
                    <a:pt x="45" y="211"/>
                  </a:cubicBezTo>
                  <a:cubicBezTo>
                    <a:pt x="75" y="237"/>
                    <a:pt x="181" y="234"/>
                    <a:pt x="181" y="211"/>
                  </a:cubicBezTo>
                  <a:cubicBezTo>
                    <a:pt x="181" y="188"/>
                    <a:pt x="266" y="178"/>
                    <a:pt x="286" y="178"/>
                  </a:cubicBezTo>
                  <a:cubicBezTo>
                    <a:pt x="306" y="178"/>
                    <a:pt x="369" y="115"/>
                    <a:pt x="378" y="118"/>
                  </a:cubicBezTo>
                  <a:cubicBezTo>
                    <a:pt x="388" y="122"/>
                    <a:pt x="454" y="132"/>
                    <a:pt x="471" y="148"/>
                  </a:cubicBezTo>
                  <a:cubicBezTo>
                    <a:pt x="479" y="156"/>
                    <a:pt x="506" y="164"/>
                    <a:pt x="533" y="171"/>
                  </a:cubicBezTo>
                  <a:cubicBezTo>
                    <a:pt x="522" y="160"/>
                    <a:pt x="513" y="147"/>
                    <a:pt x="513" y="136"/>
                  </a:cubicBezTo>
                  <a:cubicBezTo>
                    <a:pt x="513" y="118"/>
                    <a:pt x="546" y="72"/>
                    <a:pt x="557" y="63"/>
                  </a:cubicBezTo>
                  <a:cubicBezTo>
                    <a:pt x="558" y="62"/>
                    <a:pt x="558" y="61"/>
                    <a:pt x="559" y="60"/>
                  </a:cubicBezTo>
                  <a:cubicBezTo>
                    <a:pt x="533" y="56"/>
                    <a:pt x="506" y="51"/>
                    <a:pt x="500" y="46"/>
                  </a:cubicBezTo>
                  <a:cubicBezTo>
                    <a:pt x="490" y="36"/>
                    <a:pt x="448" y="23"/>
                    <a:pt x="415"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5" name="Freeform 75"/>
            <p:cNvSpPr>
              <a:spLocks/>
            </p:cNvSpPr>
            <p:nvPr/>
          </p:nvSpPr>
          <p:spPr bwMode="auto">
            <a:xfrm>
              <a:off x="11168345" y="6539788"/>
              <a:ext cx="189318" cy="314971"/>
            </a:xfrm>
            <a:custGeom>
              <a:avLst/>
              <a:gdLst>
                <a:gd name="T0" fmla="*/ 271 w 375"/>
                <a:gd name="T1" fmla="*/ 506 h 623"/>
                <a:gd name="T2" fmla="*/ 250 w 375"/>
                <a:gd name="T3" fmla="*/ 456 h 623"/>
                <a:gd name="T4" fmla="*/ 275 w 375"/>
                <a:gd name="T5" fmla="*/ 402 h 623"/>
                <a:gd name="T6" fmla="*/ 246 w 375"/>
                <a:gd name="T7" fmla="*/ 348 h 623"/>
                <a:gd name="T8" fmla="*/ 271 w 375"/>
                <a:gd name="T9" fmla="*/ 309 h 623"/>
                <a:gd name="T10" fmla="*/ 289 w 375"/>
                <a:gd name="T11" fmla="*/ 241 h 623"/>
                <a:gd name="T12" fmla="*/ 282 w 375"/>
                <a:gd name="T13" fmla="*/ 147 h 623"/>
                <a:gd name="T14" fmla="*/ 347 w 375"/>
                <a:gd name="T15" fmla="*/ 90 h 623"/>
                <a:gd name="T16" fmla="*/ 321 w 375"/>
                <a:gd name="T17" fmla="*/ 50 h 623"/>
                <a:gd name="T18" fmla="*/ 260 w 375"/>
                <a:gd name="T19" fmla="*/ 40 h 623"/>
                <a:gd name="T20" fmla="*/ 221 w 375"/>
                <a:gd name="T21" fmla="*/ 40 h 623"/>
                <a:gd name="T22" fmla="*/ 160 w 375"/>
                <a:gd name="T23" fmla="*/ 25 h 623"/>
                <a:gd name="T24" fmla="*/ 124 w 375"/>
                <a:gd name="T25" fmla="*/ 22 h 623"/>
                <a:gd name="T26" fmla="*/ 97 w 375"/>
                <a:gd name="T27" fmla="*/ 33 h 623"/>
                <a:gd name="T28" fmla="*/ 100 w 375"/>
                <a:gd name="T29" fmla="*/ 101 h 623"/>
                <a:gd name="T30" fmla="*/ 38 w 375"/>
                <a:gd name="T31" fmla="*/ 340 h 623"/>
                <a:gd name="T32" fmla="*/ 76 w 375"/>
                <a:gd name="T33" fmla="*/ 427 h 623"/>
                <a:gd name="T34" fmla="*/ 90 w 375"/>
                <a:gd name="T35" fmla="*/ 597 h 623"/>
                <a:gd name="T36" fmla="*/ 166 w 375"/>
                <a:gd name="T37" fmla="*/ 616 h 623"/>
                <a:gd name="T38" fmla="*/ 246 w 375"/>
                <a:gd name="T39" fmla="*/ 600 h 623"/>
                <a:gd name="T40" fmla="*/ 232 w 375"/>
                <a:gd name="T41" fmla="*/ 568 h 623"/>
                <a:gd name="T42" fmla="*/ 271 w 375"/>
                <a:gd name="T43" fmla="*/ 506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 h="623">
                  <a:moveTo>
                    <a:pt x="271" y="506"/>
                  </a:moveTo>
                  <a:cubicBezTo>
                    <a:pt x="311" y="499"/>
                    <a:pt x="260" y="467"/>
                    <a:pt x="250" y="456"/>
                  </a:cubicBezTo>
                  <a:cubicBezTo>
                    <a:pt x="239" y="445"/>
                    <a:pt x="253" y="402"/>
                    <a:pt x="275" y="402"/>
                  </a:cubicBezTo>
                  <a:cubicBezTo>
                    <a:pt x="296" y="402"/>
                    <a:pt x="275" y="377"/>
                    <a:pt x="246" y="348"/>
                  </a:cubicBezTo>
                  <a:cubicBezTo>
                    <a:pt x="217" y="320"/>
                    <a:pt x="246" y="309"/>
                    <a:pt x="271" y="309"/>
                  </a:cubicBezTo>
                  <a:cubicBezTo>
                    <a:pt x="296" y="309"/>
                    <a:pt x="264" y="266"/>
                    <a:pt x="289" y="241"/>
                  </a:cubicBezTo>
                  <a:cubicBezTo>
                    <a:pt x="314" y="216"/>
                    <a:pt x="282" y="169"/>
                    <a:pt x="282" y="147"/>
                  </a:cubicBezTo>
                  <a:cubicBezTo>
                    <a:pt x="282" y="126"/>
                    <a:pt x="318" y="119"/>
                    <a:pt x="347" y="90"/>
                  </a:cubicBezTo>
                  <a:cubicBezTo>
                    <a:pt x="375" y="61"/>
                    <a:pt x="321" y="72"/>
                    <a:pt x="321" y="50"/>
                  </a:cubicBezTo>
                  <a:cubicBezTo>
                    <a:pt x="321" y="29"/>
                    <a:pt x="285" y="22"/>
                    <a:pt x="260" y="40"/>
                  </a:cubicBezTo>
                  <a:cubicBezTo>
                    <a:pt x="235" y="58"/>
                    <a:pt x="242" y="40"/>
                    <a:pt x="221" y="40"/>
                  </a:cubicBezTo>
                  <a:cubicBezTo>
                    <a:pt x="199" y="40"/>
                    <a:pt x="160" y="47"/>
                    <a:pt x="160" y="25"/>
                  </a:cubicBezTo>
                  <a:cubicBezTo>
                    <a:pt x="160" y="4"/>
                    <a:pt x="142" y="0"/>
                    <a:pt x="124" y="22"/>
                  </a:cubicBezTo>
                  <a:cubicBezTo>
                    <a:pt x="119" y="28"/>
                    <a:pt x="110" y="31"/>
                    <a:pt x="97" y="33"/>
                  </a:cubicBezTo>
                  <a:cubicBezTo>
                    <a:pt x="95" y="61"/>
                    <a:pt x="92" y="87"/>
                    <a:pt x="100" y="101"/>
                  </a:cubicBezTo>
                  <a:cubicBezTo>
                    <a:pt x="119" y="132"/>
                    <a:pt x="76" y="295"/>
                    <a:pt x="38" y="340"/>
                  </a:cubicBezTo>
                  <a:cubicBezTo>
                    <a:pt x="0" y="384"/>
                    <a:pt x="37" y="396"/>
                    <a:pt x="76" y="427"/>
                  </a:cubicBezTo>
                  <a:cubicBezTo>
                    <a:pt x="116" y="458"/>
                    <a:pt x="90" y="570"/>
                    <a:pt x="90" y="597"/>
                  </a:cubicBezTo>
                  <a:cubicBezTo>
                    <a:pt x="90" y="623"/>
                    <a:pt x="125" y="616"/>
                    <a:pt x="166" y="616"/>
                  </a:cubicBezTo>
                  <a:cubicBezTo>
                    <a:pt x="191" y="616"/>
                    <a:pt x="219" y="605"/>
                    <a:pt x="246" y="600"/>
                  </a:cubicBezTo>
                  <a:cubicBezTo>
                    <a:pt x="238" y="588"/>
                    <a:pt x="232" y="576"/>
                    <a:pt x="232" y="568"/>
                  </a:cubicBezTo>
                  <a:cubicBezTo>
                    <a:pt x="232" y="546"/>
                    <a:pt x="232" y="514"/>
                    <a:pt x="271" y="50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6" name="Freeform 76"/>
            <p:cNvSpPr>
              <a:spLocks/>
            </p:cNvSpPr>
            <p:nvPr/>
          </p:nvSpPr>
          <p:spPr bwMode="auto">
            <a:xfrm>
              <a:off x="11825092" y="5807648"/>
              <a:ext cx="209423" cy="179265"/>
            </a:xfrm>
            <a:custGeom>
              <a:avLst/>
              <a:gdLst>
                <a:gd name="T0" fmla="*/ 131 w 413"/>
                <a:gd name="T1" fmla="*/ 276 h 354"/>
                <a:gd name="T2" fmla="*/ 198 w 413"/>
                <a:gd name="T3" fmla="*/ 285 h 354"/>
                <a:gd name="T4" fmla="*/ 271 w 413"/>
                <a:gd name="T5" fmla="*/ 335 h 354"/>
                <a:gd name="T6" fmla="*/ 292 w 413"/>
                <a:gd name="T7" fmla="*/ 354 h 354"/>
                <a:gd name="T8" fmla="*/ 304 w 413"/>
                <a:gd name="T9" fmla="*/ 277 h 354"/>
                <a:gd name="T10" fmla="*/ 310 w 413"/>
                <a:gd name="T11" fmla="*/ 230 h 354"/>
                <a:gd name="T12" fmla="*/ 366 w 413"/>
                <a:gd name="T13" fmla="*/ 203 h 354"/>
                <a:gd name="T14" fmla="*/ 386 w 413"/>
                <a:gd name="T15" fmla="*/ 171 h 354"/>
                <a:gd name="T16" fmla="*/ 354 w 413"/>
                <a:gd name="T17" fmla="*/ 118 h 354"/>
                <a:gd name="T18" fmla="*/ 404 w 413"/>
                <a:gd name="T19" fmla="*/ 71 h 354"/>
                <a:gd name="T20" fmla="*/ 401 w 413"/>
                <a:gd name="T21" fmla="*/ 3 h 354"/>
                <a:gd name="T22" fmla="*/ 376 w 413"/>
                <a:gd name="T23" fmla="*/ 13 h 354"/>
                <a:gd name="T24" fmla="*/ 276 w 413"/>
                <a:gd name="T25" fmla="*/ 16 h 354"/>
                <a:gd name="T26" fmla="*/ 234 w 413"/>
                <a:gd name="T27" fmla="*/ 85 h 354"/>
                <a:gd name="T28" fmla="*/ 187 w 413"/>
                <a:gd name="T29" fmla="*/ 88 h 354"/>
                <a:gd name="T30" fmla="*/ 141 w 413"/>
                <a:gd name="T31" fmla="*/ 112 h 354"/>
                <a:gd name="T32" fmla="*/ 96 w 413"/>
                <a:gd name="T33" fmla="*/ 193 h 354"/>
                <a:gd name="T34" fmla="*/ 16 w 413"/>
                <a:gd name="T35" fmla="*/ 286 h 354"/>
                <a:gd name="T36" fmla="*/ 0 w 413"/>
                <a:gd name="T37" fmla="*/ 295 h 354"/>
                <a:gd name="T38" fmla="*/ 36 w 413"/>
                <a:gd name="T39" fmla="*/ 308 h 354"/>
                <a:gd name="T40" fmla="*/ 131 w 413"/>
                <a:gd name="T41" fmla="*/ 27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3" h="354">
                  <a:moveTo>
                    <a:pt x="131" y="276"/>
                  </a:moveTo>
                  <a:cubicBezTo>
                    <a:pt x="149" y="258"/>
                    <a:pt x="180" y="267"/>
                    <a:pt x="198" y="285"/>
                  </a:cubicBezTo>
                  <a:cubicBezTo>
                    <a:pt x="216" y="303"/>
                    <a:pt x="243" y="308"/>
                    <a:pt x="271" y="335"/>
                  </a:cubicBezTo>
                  <a:cubicBezTo>
                    <a:pt x="278" y="342"/>
                    <a:pt x="285" y="348"/>
                    <a:pt x="292" y="354"/>
                  </a:cubicBezTo>
                  <a:cubicBezTo>
                    <a:pt x="295" y="335"/>
                    <a:pt x="295" y="297"/>
                    <a:pt x="304" y="277"/>
                  </a:cubicBezTo>
                  <a:cubicBezTo>
                    <a:pt x="313" y="256"/>
                    <a:pt x="295" y="230"/>
                    <a:pt x="310" y="230"/>
                  </a:cubicBezTo>
                  <a:cubicBezTo>
                    <a:pt x="324" y="230"/>
                    <a:pt x="366" y="230"/>
                    <a:pt x="366" y="203"/>
                  </a:cubicBezTo>
                  <a:cubicBezTo>
                    <a:pt x="366" y="177"/>
                    <a:pt x="378" y="186"/>
                    <a:pt x="386" y="171"/>
                  </a:cubicBezTo>
                  <a:cubicBezTo>
                    <a:pt x="395" y="156"/>
                    <a:pt x="360" y="127"/>
                    <a:pt x="354" y="118"/>
                  </a:cubicBezTo>
                  <a:cubicBezTo>
                    <a:pt x="348" y="109"/>
                    <a:pt x="381" y="106"/>
                    <a:pt x="404" y="71"/>
                  </a:cubicBezTo>
                  <a:cubicBezTo>
                    <a:pt x="413" y="58"/>
                    <a:pt x="409" y="31"/>
                    <a:pt x="401" y="3"/>
                  </a:cubicBezTo>
                  <a:cubicBezTo>
                    <a:pt x="397" y="13"/>
                    <a:pt x="389" y="21"/>
                    <a:pt x="376" y="13"/>
                  </a:cubicBezTo>
                  <a:cubicBezTo>
                    <a:pt x="354" y="0"/>
                    <a:pt x="320" y="7"/>
                    <a:pt x="276" y="16"/>
                  </a:cubicBezTo>
                  <a:cubicBezTo>
                    <a:pt x="232" y="25"/>
                    <a:pt x="218" y="68"/>
                    <a:pt x="234" y="85"/>
                  </a:cubicBezTo>
                  <a:cubicBezTo>
                    <a:pt x="251" y="103"/>
                    <a:pt x="192" y="112"/>
                    <a:pt x="187" y="88"/>
                  </a:cubicBezTo>
                  <a:cubicBezTo>
                    <a:pt x="183" y="65"/>
                    <a:pt x="139" y="81"/>
                    <a:pt x="141" y="112"/>
                  </a:cubicBezTo>
                  <a:cubicBezTo>
                    <a:pt x="144" y="143"/>
                    <a:pt x="93" y="155"/>
                    <a:pt x="96" y="193"/>
                  </a:cubicBezTo>
                  <a:cubicBezTo>
                    <a:pt x="99" y="231"/>
                    <a:pt x="48" y="267"/>
                    <a:pt x="16" y="286"/>
                  </a:cubicBezTo>
                  <a:cubicBezTo>
                    <a:pt x="11" y="289"/>
                    <a:pt x="6" y="292"/>
                    <a:pt x="0" y="295"/>
                  </a:cubicBezTo>
                  <a:cubicBezTo>
                    <a:pt x="17" y="303"/>
                    <a:pt x="30" y="308"/>
                    <a:pt x="36" y="308"/>
                  </a:cubicBezTo>
                  <a:cubicBezTo>
                    <a:pt x="63" y="308"/>
                    <a:pt x="113" y="294"/>
                    <a:pt x="131"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7" name="Freeform 77"/>
            <p:cNvSpPr>
              <a:spLocks/>
            </p:cNvSpPr>
            <p:nvPr/>
          </p:nvSpPr>
          <p:spPr bwMode="auto">
            <a:xfrm>
              <a:off x="11957447" y="6033825"/>
              <a:ext cx="33508" cy="46911"/>
            </a:xfrm>
            <a:custGeom>
              <a:avLst/>
              <a:gdLst>
                <a:gd name="T0" fmla="*/ 38 w 68"/>
                <a:gd name="T1" fmla="*/ 0 h 92"/>
                <a:gd name="T2" fmla="*/ 3 w 68"/>
                <a:gd name="T3" fmla="*/ 84 h 92"/>
                <a:gd name="T4" fmla="*/ 68 w 68"/>
                <a:gd name="T5" fmla="*/ 92 h 92"/>
                <a:gd name="T6" fmla="*/ 37 w 68"/>
                <a:gd name="T7" fmla="*/ 9 h 92"/>
                <a:gd name="T8" fmla="*/ 38 w 68"/>
                <a:gd name="T9" fmla="*/ 0 h 92"/>
              </a:gdLst>
              <a:ahLst/>
              <a:cxnLst>
                <a:cxn ang="0">
                  <a:pos x="T0" y="T1"/>
                </a:cxn>
                <a:cxn ang="0">
                  <a:pos x="T2" y="T3"/>
                </a:cxn>
                <a:cxn ang="0">
                  <a:pos x="T4" y="T5"/>
                </a:cxn>
                <a:cxn ang="0">
                  <a:pos x="T6" y="T7"/>
                </a:cxn>
                <a:cxn ang="0">
                  <a:pos x="T8" y="T9"/>
                </a:cxn>
              </a:cxnLst>
              <a:rect l="0" t="0" r="r" b="b"/>
              <a:pathLst>
                <a:path w="68" h="92">
                  <a:moveTo>
                    <a:pt x="38" y="0"/>
                  </a:moveTo>
                  <a:cubicBezTo>
                    <a:pt x="18" y="11"/>
                    <a:pt x="0" y="34"/>
                    <a:pt x="3" y="84"/>
                  </a:cubicBezTo>
                  <a:cubicBezTo>
                    <a:pt x="22" y="84"/>
                    <a:pt x="49" y="86"/>
                    <a:pt x="68" y="92"/>
                  </a:cubicBezTo>
                  <a:cubicBezTo>
                    <a:pt x="64" y="37"/>
                    <a:pt x="42" y="20"/>
                    <a:pt x="37" y="9"/>
                  </a:cubicBezTo>
                  <a:cubicBezTo>
                    <a:pt x="35" y="6"/>
                    <a:pt x="36" y="3"/>
                    <a:pt x="3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8" name="Freeform 78"/>
            <p:cNvSpPr>
              <a:spLocks/>
            </p:cNvSpPr>
            <p:nvPr/>
          </p:nvSpPr>
          <p:spPr bwMode="auto">
            <a:xfrm>
              <a:off x="11791585" y="5938328"/>
              <a:ext cx="196020" cy="140732"/>
            </a:xfrm>
            <a:custGeom>
              <a:avLst/>
              <a:gdLst>
                <a:gd name="T0" fmla="*/ 13 w 388"/>
                <a:gd name="T1" fmla="*/ 79 h 280"/>
                <a:gd name="T2" fmla="*/ 48 w 388"/>
                <a:gd name="T3" fmla="*/ 116 h 280"/>
                <a:gd name="T4" fmla="*/ 99 w 388"/>
                <a:gd name="T5" fmla="*/ 147 h 280"/>
                <a:gd name="T6" fmla="*/ 161 w 388"/>
                <a:gd name="T7" fmla="*/ 185 h 280"/>
                <a:gd name="T8" fmla="*/ 190 w 388"/>
                <a:gd name="T9" fmla="*/ 218 h 280"/>
                <a:gd name="T10" fmla="*/ 234 w 388"/>
                <a:gd name="T11" fmla="*/ 196 h 280"/>
                <a:gd name="T12" fmla="*/ 263 w 388"/>
                <a:gd name="T13" fmla="*/ 243 h 280"/>
                <a:gd name="T14" fmla="*/ 314 w 388"/>
                <a:gd name="T15" fmla="*/ 276 h 280"/>
                <a:gd name="T16" fmla="*/ 330 w 388"/>
                <a:gd name="T17" fmla="*/ 274 h 280"/>
                <a:gd name="T18" fmla="*/ 365 w 388"/>
                <a:gd name="T19" fmla="*/ 190 h 280"/>
                <a:gd name="T20" fmla="*/ 385 w 388"/>
                <a:gd name="T21" fmla="*/ 161 h 280"/>
                <a:gd name="T22" fmla="*/ 358 w 388"/>
                <a:gd name="T23" fmla="*/ 99 h 280"/>
                <a:gd name="T24" fmla="*/ 358 w 388"/>
                <a:gd name="T25" fmla="*/ 96 h 280"/>
                <a:gd name="T26" fmla="*/ 337 w 388"/>
                <a:gd name="T27" fmla="*/ 77 h 280"/>
                <a:gd name="T28" fmla="*/ 264 w 388"/>
                <a:gd name="T29" fmla="*/ 27 h 280"/>
                <a:gd name="T30" fmla="*/ 197 w 388"/>
                <a:gd name="T31" fmla="*/ 18 h 280"/>
                <a:gd name="T32" fmla="*/ 102 w 388"/>
                <a:gd name="T33" fmla="*/ 50 h 280"/>
                <a:gd name="T34" fmla="*/ 66 w 388"/>
                <a:gd name="T35" fmla="*/ 37 h 280"/>
                <a:gd name="T36" fmla="*/ 0 w 388"/>
                <a:gd name="T37" fmla="*/ 66 h 280"/>
                <a:gd name="T38" fmla="*/ 13 w 388"/>
                <a:gd name="T39" fmla="*/ 79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8" h="280">
                  <a:moveTo>
                    <a:pt x="13" y="79"/>
                  </a:moveTo>
                  <a:cubicBezTo>
                    <a:pt x="15" y="94"/>
                    <a:pt x="39" y="132"/>
                    <a:pt x="48" y="116"/>
                  </a:cubicBezTo>
                  <a:cubicBezTo>
                    <a:pt x="57" y="101"/>
                    <a:pt x="79" y="136"/>
                    <a:pt x="99" y="147"/>
                  </a:cubicBezTo>
                  <a:cubicBezTo>
                    <a:pt x="119" y="159"/>
                    <a:pt x="159" y="172"/>
                    <a:pt x="161" y="185"/>
                  </a:cubicBezTo>
                  <a:cubicBezTo>
                    <a:pt x="163" y="198"/>
                    <a:pt x="170" y="227"/>
                    <a:pt x="190" y="218"/>
                  </a:cubicBezTo>
                  <a:cubicBezTo>
                    <a:pt x="210" y="209"/>
                    <a:pt x="234" y="178"/>
                    <a:pt x="234" y="196"/>
                  </a:cubicBezTo>
                  <a:cubicBezTo>
                    <a:pt x="234" y="214"/>
                    <a:pt x="241" y="247"/>
                    <a:pt x="263" y="243"/>
                  </a:cubicBezTo>
                  <a:cubicBezTo>
                    <a:pt x="285" y="238"/>
                    <a:pt x="292" y="280"/>
                    <a:pt x="314" y="276"/>
                  </a:cubicBezTo>
                  <a:cubicBezTo>
                    <a:pt x="318" y="275"/>
                    <a:pt x="323" y="275"/>
                    <a:pt x="330" y="274"/>
                  </a:cubicBezTo>
                  <a:cubicBezTo>
                    <a:pt x="327" y="224"/>
                    <a:pt x="345" y="201"/>
                    <a:pt x="365" y="190"/>
                  </a:cubicBezTo>
                  <a:cubicBezTo>
                    <a:pt x="369" y="181"/>
                    <a:pt x="382" y="172"/>
                    <a:pt x="385" y="161"/>
                  </a:cubicBezTo>
                  <a:cubicBezTo>
                    <a:pt x="388" y="146"/>
                    <a:pt x="355" y="116"/>
                    <a:pt x="358" y="99"/>
                  </a:cubicBezTo>
                  <a:cubicBezTo>
                    <a:pt x="358" y="98"/>
                    <a:pt x="358" y="97"/>
                    <a:pt x="358" y="96"/>
                  </a:cubicBezTo>
                  <a:cubicBezTo>
                    <a:pt x="351" y="90"/>
                    <a:pt x="344" y="84"/>
                    <a:pt x="337" y="77"/>
                  </a:cubicBezTo>
                  <a:cubicBezTo>
                    <a:pt x="309" y="50"/>
                    <a:pt x="282" y="45"/>
                    <a:pt x="264" y="27"/>
                  </a:cubicBezTo>
                  <a:cubicBezTo>
                    <a:pt x="246" y="9"/>
                    <a:pt x="215" y="0"/>
                    <a:pt x="197" y="18"/>
                  </a:cubicBezTo>
                  <a:cubicBezTo>
                    <a:pt x="179" y="36"/>
                    <a:pt x="129" y="50"/>
                    <a:pt x="102" y="50"/>
                  </a:cubicBezTo>
                  <a:cubicBezTo>
                    <a:pt x="96" y="50"/>
                    <a:pt x="83" y="45"/>
                    <a:pt x="66" y="37"/>
                  </a:cubicBezTo>
                  <a:cubicBezTo>
                    <a:pt x="45" y="49"/>
                    <a:pt x="22" y="61"/>
                    <a:pt x="0" y="66"/>
                  </a:cubicBezTo>
                  <a:cubicBezTo>
                    <a:pt x="4" y="72"/>
                    <a:pt x="11" y="69"/>
                    <a:pt x="13" y="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9" name="Freeform 79"/>
            <p:cNvSpPr>
              <a:spLocks/>
            </p:cNvSpPr>
            <p:nvPr/>
          </p:nvSpPr>
          <p:spPr bwMode="auto">
            <a:xfrm>
              <a:off x="12681209" y="6147750"/>
              <a:ext cx="457378" cy="296541"/>
            </a:xfrm>
            <a:custGeom>
              <a:avLst/>
              <a:gdLst>
                <a:gd name="T0" fmla="*/ 810 w 906"/>
                <a:gd name="T1" fmla="*/ 392 h 587"/>
                <a:gd name="T2" fmla="*/ 771 w 906"/>
                <a:gd name="T3" fmla="*/ 369 h 587"/>
                <a:gd name="T4" fmla="*/ 774 w 906"/>
                <a:gd name="T5" fmla="*/ 365 h 587"/>
                <a:gd name="T6" fmla="*/ 757 w 906"/>
                <a:gd name="T7" fmla="*/ 253 h 587"/>
                <a:gd name="T8" fmla="*/ 693 w 906"/>
                <a:gd name="T9" fmla="*/ 113 h 587"/>
                <a:gd name="T10" fmla="*/ 628 w 906"/>
                <a:gd name="T11" fmla="*/ 0 h 587"/>
                <a:gd name="T12" fmla="*/ 579 w 906"/>
                <a:gd name="T13" fmla="*/ 23 h 587"/>
                <a:gd name="T14" fmla="*/ 523 w 906"/>
                <a:gd name="T15" fmla="*/ 53 h 587"/>
                <a:gd name="T16" fmla="*/ 473 w 906"/>
                <a:gd name="T17" fmla="*/ 59 h 587"/>
                <a:gd name="T18" fmla="*/ 429 w 906"/>
                <a:gd name="T19" fmla="*/ 70 h 587"/>
                <a:gd name="T20" fmla="*/ 370 w 906"/>
                <a:gd name="T21" fmla="*/ 53 h 587"/>
                <a:gd name="T22" fmla="*/ 270 w 906"/>
                <a:gd name="T23" fmla="*/ 35 h 587"/>
                <a:gd name="T24" fmla="*/ 231 w 906"/>
                <a:gd name="T25" fmla="*/ 38 h 587"/>
                <a:gd name="T26" fmla="*/ 222 w 906"/>
                <a:gd name="T27" fmla="*/ 60 h 587"/>
                <a:gd name="T28" fmla="*/ 155 w 906"/>
                <a:gd name="T29" fmla="*/ 102 h 587"/>
                <a:gd name="T30" fmla="*/ 64 w 906"/>
                <a:gd name="T31" fmla="*/ 253 h 587"/>
                <a:gd name="T32" fmla="*/ 2 w 906"/>
                <a:gd name="T33" fmla="*/ 299 h 587"/>
                <a:gd name="T34" fmla="*/ 38 w 906"/>
                <a:gd name="T35" fmla="*/ 357 h 587"/>
                <a:gd name="T36" fmla="*/ 71 w 906"/>
                <a:gd name="T37" fmla="*/ 392 h 587"/>
                <a:gd name="T38" fmla="*/ 84 w 906"/>
                <a:gd name="T39" fmla="*/ 454 h 587"/>
                <a:gd name="T40" fmla="*/ 195 w 906"/>
                <a:gd name="T41" fmla="*/ 487 h 587"/>
                <a:gd name="T42" fmla="*/ 201 w 906"/>
                <a:gd name="T43" fmla="*/ 531 h 587"/>
                <a:gd name="T44" fmla="*/ 258 w 906"/>
                <a:gd name="T45" fmla="*/ 569 h 587"/>
                <a:gd name="T46" fmla="*/ 364 w 906"/>
                <a:gd name="T47" fmla="*/ 581 h 587"/>
                <a:gd name="T48" fmla="*/ 470 w 906"/>
                <a:gd name="T49" fmla="*/ 584 h 587"/>
                <a:gd name="T50" fmla="*/ 541 w 906"/>
                <a:gd name="T51" fmla="*/ 554 h 587"/>
                <a:gd name="T52" fmla="*/ 659 w 906"/>
                <a:gd name="T53" fmla="*/ 534 h 587"/>
                <a:gd name="T54" fmla="*/ 739 w 906"/>
                <a:gd name="T55" fmla="*/ 557 h 587"/>
                <a:gd name="T56" fmla="*/ 799 w 906"/>
                <a:gd name="T57" fmla="*/ 586 h 587"/>
                <a:gd name="T58" fmla="*/ 799 w 906"/>
                <a:gd name="T59" fmla="*/ 534 h 587"/>
                <a:gd name="T60" fmla="*/ 849 w 906"/>
                <a:gd name="T61" fmla="*/ 453 h 587"/>
                <a:gd name="T62" fmla="*/ 901 w 906"/>
                <a:gd name="T63" fmla="*/ 398 h 587"/>
                <a:gd name="T64" fmla="*/ 901 w 906"/>
                <a:gd name="T65" fmla="*/ 393 h 587"/>
                <a:gd name="T66" fmla="*/ 866 w 906"/>
                <a:gd name="T67" fmla="*/ 369 h 587"/>
                <a:gd name="T68" fmla="*/ 810 w 906"/>
                <a:gd name="T69" fmla="*/ 3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6" h="587">
                  <a:moveTo>
                    <a:pt x="810" y="392"/>
                  </a:moveTo>
                  <a:cubicBezTo>
                    <a:pt x="789" y="389"/>
                    <a:pt x="762" y="380"/>
                    <a:pt x="771" y="369"/>
                  </a:cubicBezTo>
                  <a:cubicBezTo>
                    <a:pt x="772" y="368"/>
                    <a:pt x="773" y="366"/>
                    <a:pt x="774" y="365"/>
                  </a:cubicBezTo>
                  <a:cubicBezTo>
                    <a:pt x="746" y="343"/>
                    <a:pt x="739" y="270"/>
                    <a:pt x="757" y="253"/>
                  </a:cubicBezTo>
                  <a:cubicBezTo>
                    <a:pt x="779" y="230"/>
                    <a:pt x="720" y="144"/>
                    <a:pt x="693" y="113"/>
                  </a:cubicBezTo>
                  <a:cubicBezTo>
                    <a:pt x="681" y="98"/>
                    <a:pt x="653" y="49"/>
                    <a:pt x="628" y="0"/>
                  </a:cubicBezTo>
                  <a:cubicBezTo>
                    <a:pt x="604" y="8"/>
                    <a:pt x="583" y="16"/>
                    <a:pt x="579" y="23"/>
                  </a:cubicBezTo>
                  <a:cubicBezTo>
                    <a:pt x="571" y="38"/>
                    <a:pt x="541" y="53"/>
                    <a:pt x="523" y="53"/>
                  </a:cubicBezTo>
                  <a:cubicBezTo>
                    <a:pt x="506" y="53"/>
                    <a:pt x="488" y="44"/>
                    <a:pt x="473" y="59"/>
                  </a:cubicBezTo>
                  <a:cubicBezTo>
                    <a:pt x="458" y="73"/>
                    <a:pt x="438" y="79"/>
                    <a:pt x="429" y="70"/>
                  </a:cubicBezTo>
                  <a:cubicBezTo>
                    <a:pt x="420" y="62"/>
                    <a:pt x="390" y="53"/>
                    <a:pt x="370" y="53"/>
                  </a:cubicBezTo>
                  <a:cubicBezTo>
                    <a:pt x="349" y="53"/>
                    <a:pt x="284" y="35"/>
                    <a:pt x="270" y="35"/>
                  </a:cubicBezTo>
                  <a:cubicBezTo>
                    <a:pt x="261" y="35"/>
                    <a:pt x="247" y="36"/>
                    <a:pt x="231" y="38"/>
                  </a:cubicBezTo>
                  <a:cubicBezTo>
                    <a:pt x="234" y="45"/>
                    <a:pt x="232" y="52"/>
                    <a:pt x="222" y="60"/>
                  </a:cubicBezTo>
                  <a:cubicBezTo>
                    <a:pt x="204" y="73"/>
                    <a:pt x="168" y="93"/>
                    <a:pt x="155" y="102"/>
                  </a:cubicBezTo>
                  <a:cubicBezTo>
                    <a:pt x="142" y="111"/>
                    <a:pt x="95" y="222"/>
                    <a:pt x="64" y="253"/>
                  </a:cubicBezTo>
                  <a:cubicBezTo>
                    <a:pt x="33" y="284"/>
                    <a:pt x="5" y="288"/>
                    <a:pt x="2" y="299"/>
                  </a:cubicBezTo>
                  <a:cubicBezTo>
                    <a:pt x="0" y="310"/>
                    <a:pt x="38" y="339"/>
                    <a:pt x="38" y="357"/>
                  </a:cubicBezTo>
                  <a:cubicBezTo>
                    <a:pt x="38" y="374"/>
                    <a:pt x="47" y="392"/>
                    <a:pt x="71" y="392"/>
                  </a:cubicBezTo>
                  <a:cubicBezTo>
                    <a:pt x="95" y="392"/>
                    <a:pt x="69" y="450"/>
                    <a:pt x="84" y="454"/>
                  </a:cubicBezTo>
                  <a:cubicBezTo>
                    <a:pt x="100" y="459"/>
                    <a:pt x="195" y="465"/>
                    <a:pt x="195" y="487"/>
                  </a:cubicBezTo>
                  <a:cubicBezTo>
                    <a:pt x="195" y="505"/>
                    <a:pt x="205" y="519"/>
                    <a:pt x="201" y="531"/>
                  </a:cubicBezTo>
                  <a:cubicBezTo>
                    <a:pt x="228" y="535"/>
                    <a:pt x="247" y="572"/>
                    <a:pt x="258" y="569"/>
                  </a:cubicBezTo>
                  <a:cubicBezTo>
                    <a:pt x="270" y="566"/>
                    <a:pt x="349" y="584"/>
                    <a:pt x="364" y="581"/>
                  </a:cubicBezTo>
                  <a:cubicBezTo>
                    <a:pt x="379" y="578"/>
                    <a:pt x="447" y="581"/>
                    <a:pt x="470" y="584"/>
                  </a:cubicBezTo>
                  <a:cubicBezTo>
                    <a:pt x="494" y="587"/>
                    <a:pt x="520" y="575"/>
                    <a:pt x="541" y="554"/>
                  </a:cubicBezTo>
                  <a:cubicBezTo>
                    <a:pt x="562" y="534"/>
                    <a:pt x="636" y="531"/>
                    <a:pt x="659" y="534"/>
                  </a:cubicBezTo>
                  <a:cubicBezTo>
                    <a:pt x="683" y="537"/>
                    <a:pt x="730" y="543"/>
                    <a:pt x="739" y="557"/>
                  </a:cubicBezTo>
                  <a:cubicBezTo>
                    <a:pt x="743" y="565"/>
                    <a:pt x="771" y="577"/>
                    <a:pt x="799" y="586"/>
                  </a:cubicBezTo>
                  <a:cubicBezTo>
                    <a:pt x="803" y="572"/>
                    <a:pt x="798" y="552"/>
                    <a:pt x="799" y="534"/>
                  </a:cubicBezTo>
                  <a:cubicBezTo>
                    <a:pt x="801" y="503"/>
                    <a:pt x="818" y="456"/>
                    <a:pt x="849" y="453"/>
                  </a:cubicBezTo>
                  <a:cubicBezTo>
                    <a:pt x="880" y="450"/>
                    <a:pt x="906" y="450"/>
                    <a:pt x="901" y="398"/>
                  </a:cubicBezTo>
                  <a:cubicBezTo>
                    <a:pt x="901" y="396"/>
                    <a:pt x="901" y="395"/>
                    <a:pt x="901" y="393"/>
                  </a:cubicBezTo>
                  <a:cubicBezTo>
                    <a:pt x="885" y="380"/>
                    <a:pt x="871" y="369"/>
                    <a:pt x="866" y="369"/>
                  </a:cubicBezTo>
                  <a:cubicBezTo>
                    <a:pt x="854" y="369"/>
                    <a:pt x="818" y="393"/>
                    <a:pt x="810" y="3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0" name="Freeform 80"/>
            <p:cNvSpPr>
              <a:spLocks/>
            </p:cNvSpPr>
            <p:nvPr/>
          </p:nvSpPr>
          <p:spPr bwMode="auto">
            <a:xfrm>
              <a:off x="12997856" y="6137698"/>
              <a:ext cx="155811" cy="194344"/>
            </a:xfrm>
            <a:custGeom>
              <a:avLst/>
              <a:gdLst>
                <a:gd name="T0" fmla="*/ 223 w 308"/>
                <a:gd name="T1" fmla="*/ 100 h 386"/>
                <a:gd name="T2" fmla="*/ 152 w 308"/>
                <a:gd name="T3" fmla="*/ 47 h 386"/>
                <a:gd name="T4" fmla="*/ 72 w 308"/>
                <a:gd name="T5" fmla="*/ 3 h 386"/>
                <a:gd name="T6" fmla="*/ 0 w 308"/>
                <a:gd name="T7" fmla="*/ 21 h 386"/>
                <a:gd name="T8" fmla="*/ 65 w 308"/>
                <a:gd name="T9" fmla="*/ 134 h 386"/>
                <a:gd name="T10" fmla="*/ 129 w 308"/>
                <a:gd name="T11" fmla="*/ 274 h 386"/>
                <a:gd name="T12" fmla="*/ 146 w 308"/>
                <a:gd name="T13" fmla="*/ 386 h 386"/>
                <a:gd name="T14" fmla="*/ 202 w 308"/>
                <a:gd name="T15" fmla="*/ 298 h 386"/>
                <a:gd name="T16" fmla="*/ 241 w 308"/>
                <a:gd name="T17" fmla="*/ 254 h 386"/>
                <a:gd name="T18" fmla="*/ 308 w 308"/>
                <a:gd name="T19" fmla="*/ 266 h 386"/>
                <a:gd name="T20" fmla="*/ 285 w 308"/>
                <a:gd name="T21" fmla="*/ 201 h 386"/>
                <a:gd name="T22" fmla="*/ 223 w 308"/>
                <a:gd name="T23" fmla="*/ 10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8" h="386">
                  <a:moveTo>
                    <a:pt x="223" y="100"/>
                  </a:moveTo>
                  <a:cubicBezTo>
                    <a:pt x="211" y="62"/>
                    <a:pt x="173" y="47"/>
                    <a:pt x="152" y="47"/>
                  </a:cubicBezTo>
                  <a:cubicBezTo>
                    <a:pt x="131" y="47"/>
                    <a:pt x="96" y="0"/>
                    <a:pt x="72" y="3"/>
                  </a:cubicBezTo>
                  <a:cubicBezTo>
                    <a:pt x="60" y="4"/>
                    <a:pt x="28" y="12"/>
                    <a:pt x="0" y="21"/>
                  </a:cubicBezTo>
                  <a:cubicBezTo>
                    <a:pt x="25" y="70"/>
                    <a:pt x="53" y="119"/>
                    <a:pt x="65" y="134"/>
                  </a:cubicBezTo>
                  <a:cubicBezTo>
                    <a:pt x="92" y="165"/>
                    <a:pt x="151" y="251"/>
                    <a:pt x="129" y="274"/>
                  </a:cubicBezTo>
                  <a:cubicBezTo>
                    <a:pt x="111" y="291"/>
                    <a:pt x="118" y="364"/>
                    <a:pt x="146" y="386"/>
                  </a:cubicBezTo>
                  <a:cubicBezTo>
                    <a:pt x="159" y="369"/>
                    <a:pt x="202" y="315"/>
                    <a:pt x="202" y="298"/>
                  </a:cubicBezTo>
                  <a:cubicBezTo>
                    <a:pt x="202" y="280"/>
                    <a:pt x="205" y="245"/>
                    <a:pt x="241" y="254"/>
                  </a:cubicBezTo>
                  <a:cubicBezTo>
                    <a:pt x="276" y="263"/>
                    <a:pt x="308" y="277"/>
                    <a:pt x="308" y="266"/>
                  </a:cubicBezTo>
                  <a:cubicBezTo>
                    <a:pt x="308" y="254"/>
                    <a:pt x="300" y="215"/>
                    <a:pt x="285" y="201"/>
                  </a:cubicBezTo>
                  <a:cubicBezTo>
                    <a:pt x="270" y="186"/>
                    <a:pt x="235" y="139"/>
                    <a:pt x="223" y="10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1" name="Freeform 81"/>
            <p:cNvSpPr>
              <a:spLocks/>
            </p:cNvSpPr>
            <p:nvPr/>
          </p:nvSpPr>
          <p:spPr bwMode="auto">
            <a:xfrm>
              <a:off x="12766654" y="6415811"/>
              <a:ext cx="318322" cy="172563"/>
            </a:xfrm>
            <a:custGeom>
              <a:avLst/>
              <a:gdLst>
                <a:gd name="T0" fmla="*/ 488 w 628"/>
                <a:gd name="T1" fmla="*/ 3 h 342"/>
                <a:gd name="T2" fmla="*/ 370 w 628"/>
                <a:gd name="T3" fmla="*/ 23 h 342"/>
                <a:gd name="T4" fmla="*/ 299 w 628"/>
                <a:gd name="T5" fmla="*/ 53 h 342"/>
                <a:gd name="T6" fmla="*/ 193 w 628"/>
                <a:gd name="T7" fmla="*/ 50 h 342"/>
                <a:gd name="T8" fmla="*/ 87 w 628"/>
                <a:gd name="T9" fmla="*/ 38 h 342"/>
                <a:gd name="T10" fmla="*/ 30 w 628"/>
                <a:gd name="T11" fmla="*/ 0 h 342"/>
                <a:gd name="T12" fmla="*/ 22 w 628"/>
                <a:gd name="T13" fmla="*/ 9 h 342"/>
                <a:gd name="T14" fmla="*/ 22 w 628"/>
                <a:gd name="T15" fmla="*/ 78 h 342"/>
                <a:gd name="T16" fmla="*/ 53 w 628"/>
                <a:gd name="T17" fmla="*/ 142 h 342"/>
                <a:gd name="T18" fmla="*/ 20 w 628"/>
                <a:gd name="T19" fmla="*/ 182 h 342"/>
                <a:gd name="T20" fmla="*/ 20 w 628"/>
                <a:gd name="T21" fmla="*/ 231 h 342"/>
                <a:gd name="T22" fmla="*/ 75 w 628"/>
                <a:gd name="T23" fmla="*/ 295 h 342"/>
                <a:gd name="T24" fmla="*/ 94 w 628"/>
                <a:gd name="T25" fmla="*/ 323 h 342"/>
                <a:gd name="T26" fmla="*/ 228 w 628"/>
                <a:gd name="T27" fmla="*/ 325 h 342"/>
                <a:gd name="T28" fmla="*/ 335 w 628"/>
                <a:gd name="T29" fmla="*/ 342 h 342"/>
                <a:gd name="T30" fmla="*/ 373 w 628"/>
                <a:gd name="T31" fmla="*/ 319 h 342"/>
                <a:gd name="T32" fmla="*/ 421 w 628"/>
                <a:gd name="T33" fmla="*/ 296 h 342"/>
                <a:gd name="T34" fmla="*/ 420 w 628"/>
                <a:gd name="T35" fmla="*/ 268 h 342"/>
                <a:gd name="T36" fmla="*/ 522 w 628"/>
                <a:gd name="T37" fmla="*/ 268 h 342"/>
                <a:gd name="T38" fmla="*/ 562 w 628"/>
                <a:gd name="T39" fmla="*/ 261 h 342"/>
                <a:gd name="T40" fmla="*/ 549 w 628"/>
                <a:gd name="T41" fmla="*/ 237 h 342"/>
                <a:gd name="T42" fmla="*/ 528 w 628"/>
                <a:gd name="T43" fmla="*/ 162 h 342"/>
                <a:gd name="T44" fmla="*/ 608 w 628"/>
                <a:gd name="T45" fmla="*/ 77 h 342"/>
                <a:gd name="T46" fmla="*/ 628 w 628"/>
                <a:gd name="T47" fmla="*/ 55 h 342"/>
                <a:gd name="T48" fmla="*/ 568 w 628"/>
                <a:gd name="T49" fmla="*/ 26 h 342"/>
                <a:gd name="T50" fmla="*/ 488 w 628"/>
                <a:gd name="T51" fmla="*/ 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28" h="342">
                  <a:moveTo>
                    <a:pt x="488" y="3"/>
                  </a:moveTo>
                  <a:cubicBezTo>
                    <a:pt x="465" y="0"/>
                    <a:pt x="391" y="3"/>
                    <a:pt x="370" y="23"/>
                  </a:cubicBezTo>
                  <a:cubicBezTo>
                    <a:pt x="349" y="44"/>
                    <a:pt x="323" y="56"/>
                    <a:pt x="299" y="53"/>
                  </a:cubicBezTo>
                  <a:cubicBezTo>
                    <a:pt x="276" y="50"/>
                    <a:pt x="208" y="47"/>
                    <a:pt x="193" y="50"/>
                  </a:cubicBezTo>
                  <a:cubicBezTo>
                    <a:pt x="178" y="53"/>
                    <a:pt x="99" y="35"/>
                    <a:pt x="87" y="38"/>
                  </a:cubicBezTo>
                  <a:cubicBezTo>
                    <a:pt x="76" y="41"/>
                    <a:pt x="57" y="4"/>
                    <a:pt x="30" y="0"/>
                  </a:cubicBezTo>
                  <a:cubicBezTo>
                    <a:pt x="29" y="3"/>
                    <a:pt x="26" y="6"/>
                    <a:pt x="22" y="9"/>
                  </a:cubicBezTo>
                  <a:cubicBezTo>
                    <a:pt x="2" y="23"/>
                    <a:pt x="0" y="58"/>
                    <a:pt x="22" y="78"/>
                  </a:cubicBezTo>
                  <a:cubicBezTo>
                    <a:pt x="44" y="98"/>
                    <a:pt x="73" y="142"/>
                    <a:pt x="53" y="142"/>
                  </a:cubicBezTo>
                  <a:cubicBezTo>
                    <a:pt x="33" y="142"/>
                    <a:pt x="17" y="169"/>
                    <a:pt x="20" y="182"/>
                  </a:cubicBezTo>
                  <a:cubicBezTo>
                    <a:pt x="22" y="195"/>
                    <a:pt x="13" y="224"/>
                    <a:pt x="20" y="231"/>
                  </a:cubicBezTo>
                  <a:cubicBezTo>
                    <a:pt x="26" y="237"/>
                    <a:pt x="73" y="282"/>
                    <a:pt x="75" y="295"/>
                  </a:cubicBezTo>
                  <a:cubicBezTo>
                    <a:pt x="77" y="307"/>
                    <a:pt x="96" y="313"/>
                    <a:pt x="94" y="323"/>
                  </a:cubicBezTo>
                  <a:cubicBezTo>
                    <a:pt x="132" y="320"/>
                    <a:pt x="210" y="316"/>
                    <a:pt x="228" y="325"/>
                  </a:cubicBezTo>
                  <a:cubicBezTo>
                    <a:pt x="252" y="336"/>
                    <a:pt x="335" y="342"/>
                    <a:pt x="335" y="342"/>
                  </a:cubicBezTo>
                  <a:cubicBezTo>
                    <a:pt x="358" y="342"/>
                    <a:pt x="379" y="333"/>
                    <a:pt x="373" y="319"/>
                  </a:cubicBezTo>
                  <a:cubicBezTo>
                    <a:pt x="368" y="306"/>
                    <a:pt x="399" y="298"/>
                    <a:pt x="421" y="296"/>
                  </a:cubicBezTo>
                  <a:cubicBezTo>
                    <a:pt x="417" y="282"/>
                    <a:pt x="414" y="271"/>
                    <a:pt x="420" y="268"/>
                  </a:cubicBezTo>
                  <a:cubicBezTo>
                    <a:pt x="431" y="264"/>
                    <a:pt x="496" y="255"/>
                    <a:pt x="522" y="268"/>
                  </a:cubicBezTo>
                  <a:cubicBezTo>
                    <a:pt x="535" y="275"/>
                    <a:pt x="551" y="269"/>
                    <a:pt x="562" y="261"/>
                  </a:cubicBezTo>
                  <a:cubicBezTo>
                    <a:pt x="559" y="248"/>
                    <a:pt x="555" y="239"/>
                    <a:pt x="549" y="237"/>
                  </a:cubicBezTo>
                  <a:cubicBezTo>
                    <a:pt x="532" y="235"/>
                    <a:pt x="507" y="167"/>
                    <a:pt x="528" y="162"/>
                  </a:cubicBezTo>
                  <a:cubicBezTo>
                    <a:pt x="549" y="158"/>
                    <a:pt x="575" y="87"/>
                    <a:pt x="608" y="77"/>
                  </a:cubicBezTo>
                  <a:cubicBezTo>
                    <a:pt x="621" y="73"/>
                    <a:pt x="626" y="65"/>
                    <a:pt x="628" y="55"/>
                  </a:cubicBezTo>
                  <a:cubicBezTo>
                    <a:pt x="600" y="46"/>
                    <a:pt x="572" y="34"/>
                    <a:pt x="568" y="26"/>
                  </a:cubicBezTo>
                  <a:cubicBezTo>
                    <a:pt x="559" y="12"/>
                    <a:pt x="512" y="6"/>
                    <a:pt x="488" y="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2" name="Freeform 82"/>
            <p:cNvSpPr>
              <a:spLocks/>
            </p:cNvSpPr>
            <p:nvPr/>
          </p:nvSpPr>
          <p:spPr bwMode="auto">
            <a:xfrm>
              <a:off x="12677859" y="6523035"/>
              <a:ext cx="137381" cy="97172"/>
            </a:xfrm>
            <a:custGeom>
              <a:avLst/>
              <a:gdLst>
                <a:gd name="T0" fmla="*/ 65 w 274"/>
                <a:gd name="T1" fmla="*/ 193 h 193"/>
                <a:gd name="T2" fmla="*/ 65 w 274"/>
                <a:gd name="T3" fmla="*/ 193 h 193"/>
                <a:gd name="T4" fmla="*/ 68 w 274"/>
                <a:gd name="T5" fmla="*/ 191 h 193"/>
                <a:gd name="T6" fmla="*/ 69 w 274"/>
                <a:gd name="T7" fmla="*/ 191 h 193"/>
                <a:gd name="T8" fmla="*/ 75 w 274"/>
                <a:gd name="T9" fmla="*/ 190 h 193"/>
                <a:gd name="T10" fmla="*/ 76 w 274"/>
                <a:gd name="T11" fmla="*/ 190 h 193"/>
                <a:gd name="T12" fmla="*/ 108 w 274"/>
                <a:gd name="T13" fmla="*/ 190 h 193"/>
                <a:gd name="T14" fmla="*/ 110 w 274"/>
                <a:gd name="T15" fmla="*/ 190 h 193"/>
                <a:gd name="T16" fmla="*/ 118 w 274"/>
                <a:gd name="T17" fmla="*/ 189 h 193"/>
                <a:gd name="T18" fmla="*/ 121 w 274"/>
                <a:gd name="T19" fmla="*/ 189 h 193"/>
                <a:gd name="T20" fmla="*/ 131 w 274"/>
                <a:gd name="T21" fmla="*/ 187 h 193"/>
                <a:gd name="T22" fmla="*/ 178 w 274"/>
                <a:gd name="T23" fmla="*/ 158 h 193"/>
                <a:gd name="T24" fmla="*/ 271 w 274"/>
                <a:gd name="T25" fmla="*/ 116 h 193"/>
                <a:gd name="T26" fmla="*/ 272 w 274"/>
                <a:gd name="T27" fmla="*/ 111 h 193"/>
                <a:gd name="T28" fmla="*/ 253 w 274"/>
                <a:gd name="T29" fmla="*/ 83 h 193"/>
                <a:gd name="T30" fmla="*/ 198 w 274"/>
                <a:gd name="T31" fmla="*/ 19 h 193"/>
                <a:gd name="T32" fmla="*/ 195 w 274"/>
                <a:gd name="T33" fmla="*/ 12 h 193"/>
                <a:gd name="T34" fmla="*/ 195 w 274"/>
                <a:gd name="T35" fmla="*/ 11 h 193"/>
                <a:gd name="T36" fmla="*/ 196 w 274"/>
                <a:gd name="T37" fmla="*/ 0 h 193"/>
                <a:gd name="T38" fmla="*/ 24 w 274"/>
                <a:gd name="T39" fmla="*/ 32 h 193"/>
                <a:gd name="T40" fmla="*/ 18 w 274"/>
                <a:gd name="T41" fmla="*/ 28 h 193"/>
                <a:gd name="T42" fmla="*/ 7 w 274"/>
                <a:gd name="T43" fmla="*/ 131 h 193"/>
                <a:gd name="T44" fmla="*/ 65 w 274"/>
                <a:gd name="T45"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4" h="193">
                  <a:moveTo>
                    <a:pt x="65" y="193"/>
                  </a:moveTo>
                  <a:cubicBezTo>
                    <a:pt x="65" y="193"/>
                    <a:pt x="65" y="193"/>
                    <a:pt x="65" y="193"/>
                  </a:cubicBezTo>
                  <a:cubicBezTo>
                    <a:pt x="66" y="192"/>
                    <a:pt x="67" y="192"/>
                    <a:pt x="68" y="191"/>
                  </a:cubicBezTo>
                  <a:cubicBezTo>
                    <a:pt x="69" y="191"/>
                    <a:pt x="69" y="191"/>
                    <a:pt x="69" y="191"/>
                  </a:cubicBezTo>
                  <a:cubicBezTo>
                    <a:pt x="71" y="191"/>
                    <a:pt x="73" y="191"/>
                    <a:pt x="75" y="190"/>
                  </a:cubicBezTo>
                  <a:cubicBezTo>
                    <a:pt x="75" y="190"/>
                    <a:pt x="75" y="190"/>
                    <a:pt x="76" y="190"/>
                  </a:cubicBezTo>
                  <a:cubicBezTo>
                    <a:pt x="84" y="190"/>
                    <a:pt x="96" y="190"/>
                    <a:pt x="108" y="190"/>
                  </a:cubicBezTo>
                  <a:cubicBezTo>
                    <a:pt x="108" y="190"/>
                    <a:pt x="109" y="190"/>
                    <a:pt x="110" y="190"/>
                  </a:cubicBezTo>
                  <a:cubicBezTo>
                    <a:pt x="113" y="190"/>
                    <a:pt x="115" y="189"/>
                    <a:pt x="118" y="189"/>
                  </a:cubicBezTo>
                  <a:cubicBezTo>
                    <a:pt x="119" y="189"/>
                    <a:pt x="120" y="189"/>
                    <a:pt x="121" y="189"/>
                  </a:cubicBezTo>
                  <a:cubicBezTo>
                    <a:pt x="125" y="188"/>
                    <a:pt x="128" y="188"/>
                    <a:pt x="131" y="187"/>
                  </a:cubicBezTo>
                  <a:cubicBezTo>
                    <a:pt x="158" y="180"/>
                    <a:pt x="164" y="152"/>
                    <a:pt x="178" y="158"/>
                  </a:cubicBezTo>
                  <a:cubicBezTo>
                    <a:pt x="191" y="165"/>
                    <a:pt x="262" y="129"/>
                    <a:pt x="271" y="116"/>
                  </a:cubicBezTo>
                  <a:cubicBezTo>
                    <a:pt x="272" y="114"/>
                    <a:pt x="272" y="112"/>
                    <a:pt x="272" y="111"/>
                  </a:cubicBezTo>
                  <a:cubicBezTo>
                    <a:pt x="274" y="101"/>
                    <a:pt x="255" y="95"/>
                    <a:pt x="253" y="83"/>
                  </a:cubicBezTo>
                  <a:cubicBezTo>
                    <a:pt x="251" y="70"/>
                    <a:pt x="204" y="25"/>
                    <a:pt x="198" y="19"/>
                  </a:cubicBezTo>
                  <a:cubicBezTo>
                    <a:pt x="196" y="17"/>
                    <a:pt x="196" y="15"/>
                    <a:pt x="195" y="12"/>
                  </a:cubicBezTo>
                  <a:cubicBezTo>
                    <a:pt x="195" y="12"/>
                    <a:pt x="195" y="11"/>
                    <a:pt x="195" y="11"/>
                  </a:cubicBezTo>
                  <a:cubicBezTo>
                    <a:pt x="195" y="8"/>
                    <a:pt x="195" y="4"/>
                    <a:pt x="196" y="0"/>
                  </a:cubicBezTo>
                  <a:cubicBezTo>
                    <a:pt x="126" y="10"/>
                    <a:pt x="24" y="32"/>
                    <a:pt x="24" y="32"/>
                  </a:cubicBezTo>
                  <a:cubicBezTo>
                    <a:pt x="24" y="32"/>
                    <a:pt x="21" y="30"/>
                    <a:pt x="18" y="28"/>
                  </a:cubicBezTo>
                  <a:cubicBezTo>
                    <a:pt x="7" y="61"/>
                    <a:pt x="0" y="108"/>
                    <a:pt x="7" y="131"/>
                  </a:cubicBezTo>
                  <a:cubicBezTo>
                    <a:pt x="14" y="154"/>
                    <a:pt x="35" y="171"/>
                    <a:pt x="65" y="1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3" name="Freeform 83"/>
            <p:cNvSpPr>
              <a:spLocks/>
            </p:cNvSpPr>
            <p:nvPr/>
          </p:nvSpPr>
          <p:spPr bwMode="auto">
            <a:xfrm>
              <a:off x="12766654" y="5878014"/>
              <a:ext cx="899678" cy="522718"/>
            </a:xfrm>
            <a:custGeom>
              <a:avLst/>
              <a:gdLst>
                <a:gd name="T0" fmla="*/ 1660 w 1779"/>
                <a:gd name="T1" fmla="*/ 591 h 1034"/>
                <a:gd name="T2" fmla="*/ 1759 w 1779"/>
                <a:gd name="T3" fmla="*/ 533 h 1034"/>
                <a:gd name="T4" fmla="*/ 1773 w 1779"/>
                <a:gd name="T5" fmla="*/ 471 h 1034"/>
                <a:gd name="T6" fmla="*/ 1777 w 1779"/>
                <a:gd name="T7" fmla="*/ 401 h 1034"/>
                <a:gd name="T8" fmla="*/ 1635 w 1779"/>
                <a:gd name="T9" fmla="*/ 343 h 1034"/>
                <a:gd name="T10" fmla="*/ 1509 w 1779"/>
                <a:gd name="T11" fmla="*/ 277 h 1034"/>
                <a:gd name="T12" fmla="*/ 1403 w 1779"/>
                <a:gd name="T13" fmla="*/ 285 h 1034"/>
                <a:gd name="T14" fmla="*/ 1317 w 1779"/>
                <a:gd name="T15" fmla="*/ 243 h 1034"/>
                <a:gd name="T16" fmla="*/ 1199 w 1779"/>
                <a:gd name="T17" fmla="*/ 148 h 1034"/>
                <a:gd name="T18" fmla="*/ 1164 w 1779"/>
                <a:gd name="T19" fmla="*/ 18 h 1034"/>
                <a:gd name="T20" fmla="*/ 1016 w 1779"/>
                <a:gd name="T21" fmla="*/ 11 h 1034"/>
                <a:gd name="T22" fmla="*/ 942 w 1779"/>
                <a:gd name="T23" fmla="*/ 24 h 1034"/>
                <a:gd name="T24" fmla="*/ 819 w 1779"/>
                <a:gd name="T25" fmla="*/ 102 h 1034"/>
                <a:gd name="T26" fmla="*/ 710 w 1779"/>
                <a:gd name="T27" fmla="*/ 128 h 1034"/>
                <a:gd name="T28" fmla="*/ 580 w 1779"/>
                <a:gd name="T29" fmla="*/ 102 h 1034"/>
                <a:gd name="T30" fmla="*/ 420 w 1779"/>
                <a:gd name="T31" fmla="*/ 78 h 1034"/>
                <a:gd name="T32" fmla="*/ 184 w 1779"/>
                <a:gd name="T33" fmla="*/ 96 h 1034"/>
                <a:gd name="T34" fmla="*/ 139 w 1779"/>
                <a:gd name="T35" fmla="*/ 141 h 1034"/>
                <a:gd name="T36" fmla="*/ 135 w 1779"/>
                <a:gd name="T37" fmla="*/ 274 h 1034"/>
                <a:gd name="T38" fmla="*/ 44 w 1779"/>
                <a:gd name="T39" fmla="*/ 438 h 1034"/>
                <a:gd name="T40" fmla="*/ 44 w 1779"/>
                <a:gd name="T41" fmla="*/ 560 h 1034"/>
                <a:gd name="T42" fmla="*/ 99 w 1779"/>
                <a:gd name="T43" fmla="*/ 568 h 1034"/>
                <a:gd name="T44" fmla="*/ 258 w 1779"/>
                <a:gd name="T45" fmla="*/ 603 h 1034"/>
                <a:gd name="T46" fmla="*/ 352 w 1779"/>
                <a:gd name="T47" fmla="*/ 586 h 1034"/>
                <a:gd name="T48" fmla="*/ 529 w 1779"/>
                <a:gd name="T49" fmla="*/ 515 h 1034"/>
                <a:gd name="T50" fmla="*/ 680 w 1779"/>
                <a:gd name="T51" fmla="*/ 612 h 1034"/>
                <a:gd name="T52" fmla="*/ 765 w 1779"/>
                <a:gd name="T53" fmla="*/ 778 h 1034"/>
                <a:gd name="T54" fmla="*/ 659 w 1779"/>
                <a:gd name="T55" fmla="*/ 810 h 1034"/>
                <a:gd name="T56" fmla="*/ 639 w 1779"/>
                <a:gd name="T57" fmla="*/ 925 h 1034"/>
                <a:gd name="T58" fmla="*/ 730 w 1779"/>
                <a:gd name="T59" fmla="*/ 926 h 1034"/>
                <a:gd name="T60" fmla="*/ 863 w 1779"/>
                <a:gd name="T61" fmla="*/ 751 h 1034"/>
                <a:gd name="T62" fmla="*/ 984 w 1779"/>
                <a:gd name="T63" fmla="*/ 800 h 1034"/>
                <a:gd name="T64" fmla="*/ 1013 w 1779"/>
                <a:gd name="T65" fmla="*/ 897 h 1034"/>
                <a:gd name="T66" fmla="*/ 1118 w 1779"/>
                <a:gd name="T67" fmla="*/ 1020 h 1034"/>
                <a:gd name="T68" fmla="*/ 1295 w 1779"/>
                <a:gd name="T69" fmla="*/ 959 h 1034"/>
                <a:gd name="T70" fmla="*/ 1328 w 1779"/>
                <a:gd name="T71" fmla="*/ 913 h 1034"/>
                <a:gd name="T72" fmla="*/ 1372 w 1779"/>
                <a:gd name="T73" fmla="*/ 753 h 1034"/>
                <a:gd name="T74" fmla="*/ 1580 w 1779"/>
                <a:gd name="T75" fmla="*/ 691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79" h="1034">
                  <a:moveTo>
                    <a:pt x="1582" y="644"/>
                  </a:moveTo>
                  <a:cubicBezTo>
                    <a:pt x="1598" y="642"/>
                    <a:pt x="1644" y="591"/>
                    <a:pt x="1660" y="591"/>
                  </a:cubicBezTo>
                  <a:cubicBezTo>
                    <a:pt x="1675" y="591"/>
                    <a:pt x="1742" y="604"/>
                    <a:pt x="1742" y="593"/>
                  </a:cubicBezTo>
                  <a:cubicBezTo>
                    <a:pt x="1742" y="582"/>
                    <a:pt x="1764" y="544"/>
                    <a:pt x="1759" y="533"/>
                  </a:cubicBezTo>
                  <a:cubicBezTo>
                    <a:pt x="1755" y="522"/>
                    <a:pt x="1733" y="507"/>
                    <a:pt x="1737" y="496"/>
                  </a:cubicBezTo>
                  <a:cubicBezTo>
                    <a:pt x="1742" y="485"/>
                    <a:pt x="1773" y="485"/>
                    <a:pt x="1773" y="471"/>
                  </a:cubicBezTo>
                  <a:cubicBezTo>
                    <a:pt x="1773" y="458"/>
                    <a:pt x="1748" y="451"/>
                    <a:pt x="1748" y="443"/>
                  </a:cubicBezTo>
                  <a:cubicBezTo>
                    <a:pt x="1748" y="434"/>
                    <a:pt x="1779" y="418"/>
                    <a:pt x="1777" y="401"/>
                  </a:cubicBezTo>
                  <a:cubicBezTo>
                    <a:pt x="1775" y="383"/>
                    <a:pt x="1748" y="381"/>
                    <a:pt x="1720" y="365"/>
                  </a:cubicBezTo>
                  <a:cubicBezTo>
                    <a:pt x="1691" y="350"/>
                    <a:pt x="1662" y="356"/>
                    <a:pt x="1635" y="343"/>
                  </a:cubicBezTo>
                  <a:cubicBezTo>
                    <a:pt x="1609" y="330"/>
                    <a:pt x="1554" y="338"/>
                    <a:pt x="1554" y="330"/>
                  </a:cubicBezTo>
                  <a:cubicBezTo>
                    <a:pt x="1554" y="321"/>
                    <a:pt x="1518" y="292"/>
                    <a:pt x="1509" y="277"/>
                  </a:cubicBezTo>
                  <a:cubicBezTo>
                    <a:pt x="1500" y="261"/>
                    <a:pt x="1472" y="270"/>
                    <a:pt x="1454" y="281"/>
                  </a:cubicBezTo>
                  <a:cubicBezTo>
                    <a:pt x="1436" y="292"/>
                    <a:pt x="1421" y="296"/>
                    <a:pt x="1403" y="285"/>
                  </a:cubicBezTo>
                  <a:cubicBezTo>
                    <a:pt x="1385" y="274"/>
                    <a:pt x="1370" y="257"/>
                    <a:pt x="1354" y="263"/>
                  </a:cubicBezTo>
                  <a:cubicBezTo>
                    <a:pt x="1339" y="270"/>
                    <a:pt x="1310" y="265"/>
                    <a:pt x="1317" y="243"/>
                  </a:cubicBezTo>
                  <a:cubicBezTo>
                    <a:pt x="1323" y="221"/>
                    <a:pt x="1288" y="173"/>
                    <a:pt x="1272" y="166"/>
                  </a:cubicBezTo>
                  <a:cubicBezTo>
                    <a:pt x="1257" y="159"/>
                    <a:pt x="1210" y="170"/>
                    <a:pt x="1199" y="148"/>
                  </a:cubicBezTo>
                  <a:cubicBezTo>
                    <a:pt x="1188" y="126"/>
                    <a:pt x="1168" y="108"/>
                    <a:pt x="1177" y="93"/>
                  </a:cubicBezTo>
                  <a:cubicBezTo>
                    <a:pt x="1186" y="77"/>
                    <a:pt x="1175" y="35"/>
                    <a:pt x="1164" y="18"/>
                  </a:cubicBezTo>
                  <a:cubicBezTo>
                    <a:pt x="1153" y="0"/>
                    <a:pt x="1098" y="2"/>
                    <a:pt x="1082" y="9"/>
                  </a:cubicBezTo>
                  <a:cubicBezTo>
                    <a:pt x="1067" y="15"/>
                    <a:pt x="1031" y="2"/>
                    <a:pt x="1016" y="11"/>
                  </a:cubicBezTo>
                  <a:cubicBezTo>
                    <a:pt x="1000" y="20"/>
                    <a:pt x="991" y="35"/>
                    <a:pt x="969" y="35"/>
                  </a:cubicBezTo>
                  <a:cubicBezTo>
                    <a:pt x="957" y="35"/>
                    <a:pt x="949" y="34"/>
                    <a:pt x="942" y="24"/>
                  </a:cubicBezTo>
                  <a:cubicBezTo>
                    <a:pt x="918" y="35"/>
                    <a:pt x="878" y="37"/>
                    <a:pt x="878" y="37"/>
                  </a:cubicBezTo>
                  <a:cubicBezTo>
                    <a:pt x="878" y="37"/>
                    <a:pt x="819" y="84"/>
                    <a:pt x="819" y="102"/>
                  </a:cubicBezTo>
                  <a:cubicBezTo>
                    <a:pt x="819" y="119"/>
                    <a:pt x="816" y="149"/>
                    <a:pt x="801" y="134"/>
                  </a:cubicBezTo>
                  <a:cubicBezTo>
                    <a:pt x="786" y="119"/>
                    <a:pt x="724" y="119"/>
                    <a:pt x="710" y="128"/>
                  </a:cubicBezTo>
                  <a:cubicBezTo>
                    <a:pt x="695" y="137"/>
                    <a:pt x="671" y="93"/>
                    <a:pt x="645" y="108"/>
                  </a:cubicBezTo>
                  <a:cubicBezTo>
                    <a:pt x="618" y="122"/>
                    <a:pt x="583" y="87"/>
                    <a:pt x="580" y="102"/>
                  </a:cubicBezTo>
                  <a:cubicBezTo>
                    <a:pt x="577" y="116"/>
                    <a:pt x="538" y="105"/>
                    <a:pt x="512" y="93"/>
                  </a:cubicBezTo>
                  <a:cubicBezTo>
                    <a:pt x="485" y="81"/>
                    <a:pt x="438" y="99"/>
                    <a:pt x="420" y="78"/>
                  </a:cubicBezTo>
                  <a:cubicBezTo>
                    <a:pt x="403" y="57"/>
                    <a:pt x="287" y="57"/>
                    <a:pt x="249" y="57"/>
                  </a:cubicBezTo>
                  <a:cubicBezTo>
                    <a:pt x="211" y="57"/>
                    <a:pt x="202" y="78"/>
                    <a:pt x="184" y="96"/>
                  </a:cubicBezTo>
                  <a:cubicBezTo>
                    <a:pt x="168" y="112"/>
                    <a:pt x="150" y="109"/>
                    <a:pt x="131" y="108"/>
                  </a:cubicBezTo>
                  <a:cubicBezTo>
                    <a:pt x="132" y="123"/>
                    <a:pt x="135" y="136"/>
                    <a:pt x="139" y="141"/>
                  </a:cubicBezTo>
                  <a:cubicBezTo>
                    <a:pt x="148" y="155"/>
                    <a:pt x="190" y="219"/>
                    <a:pt x="179" y="239"/>
                  </a:cubicBezTo>
                  <a:cubicBezTo>
                    <a:pt x="168" y="259"/>
                    <a:pt x="148" y="259"/>
                    <a:pt x="135" y="274"/>
                  </a:cubicBezTo>
                  <a:cubicBezTo>
                    <a:pt x="121" y="290"/>
                    <a:pt x="44" y="358"/>
                    <a:pt x="42" y="369"/>
                  </a:cubicBezTo>
                  <a:cubicBezTo>
                    <a:pt x="39" y="381"/>
                    <a:pt x="55" y="429"/>
                    <a:pt x="44" y="438"/>
                  </a:cubicBezTo>
                  <a:cubicBezTo>
                    <a:pt x="33" y="447"/>
                    <a:pt x="0" y="493"/>
                    <a:pt x="0" y="511"/>
                  </a:cubicBezTo>
                  <a:cubicBezTo>
                    <a:pt x="0" y="529"/>
                    <a:pt x="24" y="553"/>
                    <a:pt x="44" y="560"/>
                  </a:cubicBezTo>
                  <a:cubicBezTo>
                    <a:pt x="52" y="563"/>
                    <a:pt x="58" y="567"/>
                    <a:pt x="60" y="571"/>
                  </a:cubicBezTo>
                  <a:cubicBezTo>
                    <a:pt x="76" y="569"/>
                    <a:pt x="90" y="568"/>
                    <a:pt x="99" y="568"/>
                  </a:cubicBezTo>
                  <a:cubicBezTo>
                    <a:pt x="113" y="568"/>
                    <a:pt x="178" y="586"/>
                    <a:pt x="199" y="586"/>
                  </a:cubicBezTo>
                  <a:cubicBezTo>
                    <a:pt x="219" y="586"/>
                    <a:pt x="249" y="595"/>
                    <a:pt x="258" y="603"/>
                  </a:cubicBezTo>
                  <a:cubicBezTo>
                    <a:pt x="267" y="612"/>
                    <a:pt x="287" y="606"/>
                    <a:pt x="302" y="592"/>
                  </a:cubicBezTo>
                  <a:cubicBezTo>
                    <a:pt x="317" y="577"/>
                    <a:pt x="335" y="586"/>
                    <a:pt x="352" y="586"/>
                  </a:cubicBezTo>
                  <a:cubicBezTo>
                    <a:pt x="370" y="586"/>
                    <a:pt x="400" y="571"/>
                    <a:pt x="408" y="556"/>
                  </a:cubicBezTo>
                  <a:cubicBezTo>
                    <a:pt x="417" y="542"/>
                    <a:pt x="506" y="518"/>
                    <a:pt x="529" y="515"/>
                  </a:cubicBezTo>
                  <a:cubicBezTo>
                    <a:pt x="553" y="512"/>
                    <a:pt x="588" y="559"/>
                    <a:pt x="609" y="559"/>
                  </a:cubicBezTo>
                  <a:cubicBezTo>
                    <a:pt x="630" y="559"/>
                    <a:pt x="668" y="574"/>
                    <a:pt x="680" y="612"/>
                  </a:cubicBezTo>
                  <a:cubicBezTo>
                    <a:pt x="692" y="651"/>
                    <a:pt x="727" y="698"/>
                    <a:pt x="742" y="713"/>
                  </a:cubicBezTo>
                  <a:cubicBezTo>
                    <a:pt x="757" y="727"/>
                    <a:pt x="765" y="766"/>
                    <a:pt x="765" y="778"/>
                  </a:cubicBezTo>
                  <a:cubicBezTo>
                    <a:pt x="765" y="789"/>
                    <a:pt x="733" y="775"/>
                    <a:pt x="698" y="766"/>
                  </a:cubicBezTo>
                  <a:cubicBezTo>
                    <a:pt x="662" y="757"/>
                    <a:pt x="659" y="792"/>
                    <a:pt x="659" y="810"/>
                  </a:cubicBezTo>
                  <a:cubicBezTo>
                    <a:pt x="659" y="828"/>
                    <a:pt x="609" y="890"/>
                    <a:pt x="600" y="902"/>
                  </a:cubicBezTo>
                  <a:cubicBezTo>
                    <a:pt x="591" y="913"/>
                    <a:pt x="618" y="922"/>
                    <a:pt x="639" y="925"/>
                  </a:cubicBezTo>
                  <a:cubicBezTo>
                    <a:pt x="647" y="926"/>
                    <a:pt x="683" y="902"/>
                    <a:pt x="695" y="902"/>
                  </a:cubicBezTo>
                  <a:cubicBezTo>
                    <a:pt x="700" y="902"/>
                    <a:pt x="714" y="913"/>
                    <a:pt x="730" y="926"/>
                  </a:cubicBezTo>
                  <a:cubicBezTo>
                    <a:pt x="727" y="880"/>
                    <a:pt x="736" y="883"/>
                    <a:pt x="777" y="851"/>
                  </a:cubicBezTo>
                  <a:cubicBezTo>
                    <a:pt x="820" y="819"/>
                    <a:pt x="825" y="758"/>
                    <a:pt x="863" y="751"/>
                  </a:cubicBezTo>
                  <a:cubicBezTo>
                    <a:pt x="901" y="744"/>
                    <a:pt x="917" y="726"/>
                    <a:pt x="974" y="735"/>
                  </a:cubicBezTo>
                  <a:cubicBezTo>
                    <a:pt x="1030" y="744"/>
                    <a:pt x="946" y="779"/>
                    <a:pt x="984" y="800"/>
                  </a:cubicBezTo>
                  <a:cubicBezTo>
                    <a:pt x="1022" y="820"/>
                    <a:pt x="1140" y="794"/>
                    <a:pt x="1146" y="823"/>
                  </a:cubicBezTo>
                  <a:cubicBezTo>
                    <a:pt x="1152" y="853"/>
                    <a:pt x="1010" y="882"/>
                    <a:pt x="1013" y="897"/>
                  </a:cubicBezTo>
                  <a:cubicBezTo>
                    <a:pt x="1016" y="912"/>
                    <a:pt x="1089" y="927"/>
                    <a:pt x="1114" y="943"/>
                  </a:cubicBezTo>
                  <a:cubicBezTo>
                    <a:pt x="1139" y="959"/>
                    <a:pt x="1106" y="1005"/>
                    <a:pt x="1118" y="1020"/>
                  </a:cubicBezTo>
                  <a:cubicBezTo>
                    <a:pt x="1130" y="1034"/>
                    <a:pt x="1168" y="1023"/>
                    <a:pt x="1199" y="1000"/>
                  </a:cubicBezTo>
                  <a:cubicBezTo>
                    <a:pt x="1230" y="978"/>
                    <a:pt x="1255" y="986"/>
                    <a:pt x="1295" y="959"/>
                  </a:cubicBezTo>
                  <a:cubicBezTo>
                    <a:pt x="1335" y="933"/>
                    <a:pt x="1418" y="956"/>
                    <a:pt x="1428" y="940"/>
                  </a:cubicBezTo>
                  <a:cubicBezTo>
                    <a:pt x="1438" y="924"/>
                    <a:pt x="1405" y="907"/>
                    <a:pt x="1328" y="913"/>
                  </a:cubicBezTo>
                  <a:cubicBezTo>
                    <a:pt x="1251" y="919"/>
                    <a:pt x="1247" y="847"/>
                    <a:pt x="1247" y="832"/>
                  </a:cubicBezTo>
                  <a:cubicBezTo>
                    <a:pt x="1247" y="817"/>
                    <a:pt x="1326" y="757"/>
                    <a:pt x="1372" y="753"/>
                  </a:cubicBezTo>
                  <a:cubicBezTo>
                    <a:pt x="1418" y="748"/>
                    <a:pt x="1455" y="735"/>
                    <a:pt x="1499" y="714"/>
                  </a:cubicBezTo>
                  <a:cubicBezTo>
                    <a:pt x="1517" y="706"/>
                    <a:pt x="1548" y="697"/>
                    <a:pt x="1580" y="691"/>
                  </a:cubicBezTo>
                  <a:cubicBezTo>
                    <a:pt x="1575" y="670"/>
                    <a:pt x="1569" y="646"/>
                    <a:pt x="1582" y="6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4" name="Freeform 84"/>
            <p:cNvSpPr>
              <a:spLocks/>
            </p:cNvSpPr>
            <p:nvPr/>
          </p:nvSpPr>
          <p:spPr bwMode="auto">
            <a:xfrm>
              <a:off x="12816916" y="5611630"/>
              <a:ext cx="474132" cy="341777"/>
            </a:xfrm>
            <a:custGeom>
              <a:avLst/>
              <a:gdLst>
                <a:gd name="T0" fmla="*/ 879 w 939"/>
                <a:gd name="T1" fmla="*/ 331 h 677"/>
                <a:gd name="T2" fmla="*/ 821 w 939"/>
                <a:gd name="T3" fmla="*/ 275 h 677"/>
                <a:gd name="T4" fmla="*/ 775 w 939"/>
                <a:gd name="T5" fmla="*/ 214 h 677"/>
                <a:gd name="T6" fmla="*/ 764 w 939"/>
                <a:gd name="T7" fmla="*/ 143 h 677"/>
                <a:gd name="T8" fmla="*/ 755 w 939"/>
                <a:gd name="T9" fmla="*/ 74 h 677"/>
                <a:gd name="T10" fmla="*/ 662 w 939"/>
                <a:gd name="T11" fmla="*/ 48 h 677"/>
                <a:gd name="T12" fmla="*/ 609 w 939"/>
                <a:gd name="T13" fmla="*/ 48 h 677"/>
                <a:gd name="T14" fmla="*/ 558 w 939"/>
                <a:gd name="T15" fmla="*/ 23 h 677"/>
                <a:gd name="T16" fmla="*/ 505 w 939"/>
                <a:gd name="T17" fmla="*/ 8 h 677"/>
                <a:gd name="T18" fmla="*/ 500 w 939"/>
                <a:gd name="T19" fmla="*/ 0 h 677"/>
                <a:gd name="T20" fmla="*/ 469 w 939"/>
                <a:gd name="T21" fmla="*/ 13 h 677"/>
                <a:gd name="T22" fmla="*/ 430 w 939"/>
                <a:gd name="T23" fmla="*/ 48 h 677"/>
                <a:gd name="T24" fmla="*/ 363 w 939"/>
                <a:gd name="T25" fmla="*/ 57 h 677"/>
                <a:gd name="T26" fmla="*/ 336 w 939"/>
                <a:gd name="T27" fmla="*/ 110 h 677"/>
                <a:gd name="T28" fmla="*/ 324 w 939"/>
                <a:gd name="T29" fmla="*/ 149 h 677"/>
                <a:gd name="T30" fmla="*/ 292 w 939"/>
                <a:gd name="T31" fmla="*/ 175 h 677"/>
                <a:gd name="T32" fmla="*/ 242 w 939"/>
                <a:gd name="T33" fmla="*/ 222 h 677"/>
                <a:gd name="T34" fmla="*/ 227 w 939"/>
                <a:gd name="T35" fmla="*/ 270 h 677"/>
                <a:gd name="T36" fmla="*/ 162 w 939"/>
                <a:gd name="T37" fmla="*/ 290 h 677"/>
                <a:gd name="T38" fmla="*/ 112 w 939"/>
                <a:gd name="T39" fmla="*/ 314 h 677"/>
                <a:gd name="T40" fmla="*/ 39 w 939"/>
                <a:gd name="T41" fmla="*/ 309 h 677"/>
                <a:gd name="T42" fmla="*/ 38 w 939"/>
                <a:gd name="T43" fmla="*/ 318 h 677"/>
                <a:gd name="T44" fmla="*/ 53 w 939"/>
                <a:gd name="T45" fmla="*/ 393 h 677"/>
                <a:gd name="T46" fmla="*/ 58 w 939"/>
                <a:gd name="T47" fmla="*/ 479 h 677"/>
                <a:gd name="T48" fmla="*/ 0 w 939"/>
                <a:gd name="T49" fmla="*/ 530 h 677"/>
                <a:gd name="T50" fmla="*/ 33 w 939"/>
                <a:gd name="T51" fmla="*/ 581 h 677"/>
                <a:gd name="T52" fmla="*/ 32 w 939"/>
                <a:gd name="T53" fmla="*/ 636 h 677"/>
                <a:gd name="T54" fmla="*/ 85 w 939"/>
                <a:gd name="T55" fmla="*/ 624 h 677"/>
                <a:gd name="T56" fmla="*/ 150 w 939"/>
                <a:gd name="T57" fmla="*/ 585 h 677"/>
                <a:gd name="T58" fmla="*/ 321 w 939"/>
                <a:gd name="T59" fmla="*/ 606 h 677"/>
                <a:gd name="T60" fmla="*/ 413 w 939"/>
                <a:gd name="T61" fmla="*/ 621 h 677"/>
                <a:gd name="T62" fmla="*/ 481 w 939"/>
                <a:gd name="T63" fmla="*/ 630 h 677"/>
                <a:gd name="T64" fmla="*/ 546 w 939"/>
                <a:gd name="T65" fmla="*/ 636 h 677"/>
                <a:gd name="T66" fmla="*/ 611 w 939"/>
                <a:gd name="T67" fmla="*/ 656 h 677"/>
                <a:gd name="T68" fmla="*/ 702 w 939"/>
                <a:gd name="T69" fmla="*/ 662 h 677"/>
                <a:gd name="T70" fmla="*/ 720 w 939"/>
                <a:gd name="T71" fmla="*/ 630 h 677"/>
                <a:gd name="T72" fmla="*/ 779 w 939"/>
                <a:gd name="T73" fmla="*/ 565 h 677"/>
                <a:gd name="T74" fmla="*/ 843 w 939"/>
                <a:gd name="T75" fmla="*/ 552 h 677"/>
                <a:gd name="T76" fmla="*/ 828 w 939"/>
                <a:gd name="T77" fmla="*/ 510 h 677"/>
                <a:gd name="T78" fmla="*/ 813 w 939"/>
                <a:gd name="T79" fmla="*/ 417 h 677"/>
                <a:gd name="T80" fmla="*/ 883 w 939"/>
                <a:gd name="T81" fmla="*/ 428 h 677"/>
                <a:gd name="T82" fmla="*/ 934 w 939"/>
                <a:gd name="T83" fmla="*/ 382 h 677"/>
                <a:gd name="T84" fmla="*/ 879 w 939"/>
                <a:gd name="T85" fmla="*/ 33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9" h="677">
                  <a:moveTo>
                    <a:pt x="879" y="331"/>
                  </a:moveTo>
                  <a:cubicBezTo>
                    <a:pt x="861" y="326"/>
                    <a:pt x="850" y="287"/>
                    <a:pt x="821" y="275"/>
                  </a:cubicBezTo>
                  <a:cubicBezTo>
                    <a:pt x="793" y="264"/>
                    <a:pt x="799" y="229"/>
                    <a:pt x="775" y="214"/>
                  </a:cubicBezTo>
                  <a:cubicBezTo>
                    <a:pt x="751" y="198"/>
                    <a:pt x="766" y="167"/>
                    <a:pt x="764" y="143"/>
                  </a:cubicBezTo>
                  <a:cubicBezTo>
                    <a:pt x="762" y="118"/>
                    <a:pt x="768" y="81"/>
                    <a:pt x="755" y="74"/>
                  </a:cubicBezTo>
                  <a:cubicBezTo>
                    <a:pt x="742" y="67"/>
                    <a:pt x="686" y="36"/>
                    <a:pt x="662" y="48"/>
                  </a:cubicBezTo>
                  <a:cubicBezTo>
                    <a:pt x="638" y="59"/>
                    <a:pt x="620" y="67"/>
                    <a:pt x="609" y="48"/>
                  </a:cubicBezTo>
                  <a:cubicBezTo>
                    <a:pt x="598" y="28"/>
                    <a:pt x="582" y="16"/>
                    <a:pt x="558" y="23"/>
                  </a:cubicBezTo>
                  <a:cubicBezTo>
                    <a:pt x="534" y="30"/>
                    <a:pt x="518" y="19"/>
                    <a:pt x="505" y="8"/>
                  </a:cubicBezTo>
                  <a:cubicBezTo>
                    <a:pt x="503" y="6"/>
                    <a:pt x="501" y="3"/>
                    <a:pt x="500" y="0"/>
                  </a:cubicBezTo>
                  <a:cubicBezTo>
                    <a:pt x="490" y="2"/>
                    <a:pt x="477" y="6"/>
                    <a:pt x="469" y="13"/>
                  </a:cubicBezTo>
                  <a:cubicBezTo>
                    <a:pt x="454" y="25"/>
                    <a:pt x="451" y="48"/>
                    <a:pt x="430" y="48"/>
                  </a:cubicBezTo>
                  <a:cubicBezTo>
                    <a:pt x="410" y="48"/>
                    <a:pt x="386" y="39"/>
                    <a:pt x="363" y="57"/>
                  </a:cubicBezTo>
                  <a:cubicBezTo>
                    <a:pt x="339" y="75"/>
                    <a:pt x="333" y="96"/>
                    <a:pt x="336" y="110"/>
                  </a:cubicBezTo>
                  <a:cubicBezTo>
                    <a:pt x="339" y="125"/>
                    <a:pt x="342" y="149"/>
                    <a:pt x="324" y="149"/>
                  </a:cubicBezTo>
                  <a:cubicBezTo>
                    <a:pt x="306" y="149"/>
                    <a:pt x="309" y="169"/>
                    <a:pt x="292" y="175"/>
                  </a:cubicBezTo>
                  <a:cubicBezTo>
                    <a:pt x="274" y="181"/>
                    <a:pt x="244" y="208"/>
                    <a:pt x="242" y="222"/>
                  </a:cubicBezTo>
                  <a:cubicBezTo>
                    <a:pt x="239" y="237"/>
                    <a:pt x="239" y="270"/>
                    <a:pt x="227" y="270"/>
                  </a:cubicBezTo>
                  <a:cubicBezTo>
                    <a:pt x="215" y="270"/>
                    <a:pt x="174" y="275"/>
                    <a:pt x="162" y="290"/>
                  </a:cubicBezTo>
                  <a:cubicBezTo>
                    <a:pt x="150" y="305"/>
                    <a:pt x="135" y="320"/>
                    <a:pt x="112" y="314"/>
                  </a:cubicBezTo>
                  <a:cubicBezTo>
                    <a:pt x="100" y="311"/>
                    <a:pt x="67" y="309"/>
                    <a:pt x="39" y="309"/>
                  </a:cubicBezTo>
                  <a:cubicBezTo>
                    <a:pt x="39" y="312"/>
                    <a:pt x="39" y="314"/>
                    <a:pt x="38" y="318"/>
                  </a:cubicBezTo>
                  <a:cubicBezTo>
                    <a:pt x="27" y="349"/>
                    <a:pt x="36" y="377"/>
                    <a:pt x="53" y="393"/>
                  </a:cubicBezTo>
                  <a:cubicBezTo>
                    <a:pt x="71" y="408"/>
                    <a:pt x="78" y="470"/>
                    <a:pt x="58" y="479"/>
                  </a:cubicBezTo>
                  <a:cubicBezTo>
                    <a:pt x="38" y="488"/>
                    <a:pt x="0" y="515"/>
                    <a:pt x="0" y="530"/>
                  </a:cubicBezTo>
                  <a:cubicBezTo>
                    <a:pt x="0" y="546"/>
                    <a:pt x="40" y="559"/>
                    <a:pt x="33" y="581"/>
                  </a:cubicBezTo>
                  <a:cubicBezTo>
                    <a:pt x="30" y="594"/>
                    <a:pt x="30" y="616"/>
                    <a:pt x="32" y="636"/>
                  </a:cubicBezTo>
                  <a:cubicBezTo>
                    <a:pt x="51" y="637"/>
                    <a:pt x="69" y="640"/>
                    <a:pt x="85" y="624"/>
                  </a:cubicBezTo>
                  <a:cubicBezTo>
                    <a:pt x="103" y="606"/>
                    <a:pt x="112" y="585"/>
                    <a:pt x="150" y="585"/>
                  </a:cubicBezTo>
                  <a:cubicBezTo>
                    <a:pt x="188" y="585"/>
                    <a:pt x="304" y="585"/>
                    <a:pt x="321" y="606"/>
                  </a:cubicBezTo>
                  <a:cubicBezTo>
                    <a:pt x="339" y="627"/>
                    <a:pt x="386" y="609"/>
                    <a:pt x="413" y="621"/>
                  </a:cubicBezTo>
                  <a:cubicBezTo>
                    <a:pt x="439" y="633"/>
                    <a:pt x="478" y="644"/>
                    <a:pt x="481" y="630"/>
                  </a:cubicBezTo>
                  <a:cubicBezTo>
                    <a:pt x="484" y="615"/>
                    <a:pt x="519" y="650"/>
                    <a:pt x="546" y="636"/>
                  </a:cubicBezTo>
                  <a:cubicBezTo>
                    <a:pt x="572" y="621"/>
                    <a:pt x="596" y="665"/>
                    <a:pt x="611" y="656"/>
                  </a:cubicBezTo>
                  <a:cubicBezTo>
                    <a:pt x="625" y="647"/>
                    <a:pt x="687" y="647"/>
                    <a:pt x="702" y="662"/>
                  </a:cubicBezTo>
                  <a:cubicBezTo>
                    <a:pt x="717" y="677"/>
                    <a:pt x="720" y="647"/>
                    <a:pt x="720" y="630"/>
                  </a:cubicBezTo>
                  <a:cubicBezTo>
                    <a:pt x="720" y="612"/>
                    <a:pt x="779" y="565"/>
                    <a:pt x="779" y="565"/>
                  </a:cubicBezTo>
                  <a:cubicBezTo>
                    <a:pt x="779" y="565"/>
                    <a:pt x="819" y="563"/>
                    <a:pt x="843" y="552"/>
                  </a:cubicBezTo>
                  <a:cubicBezTo>
                    <a:pt x="838" y="544"/>
                    <a:pt x="833" y="532"/>
                    <a:pt x="828" y="510"/>
                  </a:cubicBezTo>
                  <a:cubicBezTo>
                    <a:pt x="817" y="461"/>
                    <a:pt x="799" y="433"/>
                    <a:pt x="813" y="417"/>
                  </a:cubicBezTo>
                  <a:cubicBezTo>
                    <a:pt x="826" y="402"/>
                    <a:pt x="864" y="437"/>
                    <a:pt x="883" y="428"/>
                  </a:cubicBezTo>
                  <a:cubicBezTo>
                    <a:pt x="903" y="419"/>
                    <a:pt x="939" y="402"/>
                    <a:pt x="934" y="382"/>
                  </a:cubicBezTo>
                  <a:cubicBezTo>
                    <a:pt x="930" y="362"/>
                    <a:pt x="897" y="335"/>
                    <a:pt x="879" y="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5" name="Freeform 85"/>
            <p:cNvSpPr>
              <a:spLocks/>
            </p:cNvSpPr>
            <p:nvPr/>
          </p:nvSpPr>
          <p:spPr bwMode="auto">
            <a:xfrm>
              <a:off x="12697963" y="5475924"/>
              <a:ext cx="371934" cy="175914"/>
            </a:xfrm>
            <a:custGeom>
              <a:avLst/>
              <a:gdLst>
                <a:gd name="T0" fmla="*/ 250 w 737"/>
                <a:gd name="T1" fmla="*/ 244 h 349"/>
                <a:gd name="T2" fmla="*/ 376 w 737"/>
                <a:gd name="T3" fmla="*/ 244 h 349"/>
                <a:gd name="T4" fmla="*/ 435 w 737"/>
                <a:gd name="T5" fmla="*/ 266 h 349"/>
                <a:gd name="T6" fmla="*/ 530 w 737"/>
                <a:gd name="T7" fmla="*/ 316 h 349"/>
                <a:gd name="T8" fmla="*/ 580 w 737"/>
                <a:gd name="T9" fmla="*/ 349 h 349"/>
                <a:gd name="T10" fmla="*/ 600 w 737"/>
                <a:gd name="T11" fmla="*/ 327 h 349"/>
                <a:gd name="T12" fmla="*/ 667 w 737"/>
                <a:gd name="T13" fmla="*/ 318 h 349"/>
                <a:gd name="T14" fmla="*/ 706 w 737"/>
                <a:gd name="T15" fmla="*/ 283 h 349"/>
                <a:gd name="T16" fmla="*/ 737 w 737"/>
                <a:gd name="T17" fmla="*/ 270 h 349"/>
                <a:gd name="T18" fmla="*/ 715 w 737"/>
                <a:gd name="T19" fmla="*/ 209 h 349"/>
                <a:gd name="T20" fmla="*/ 684 w 737"/>
                <a:gd name="T21" fmla="*/ 151 h 349"/>
                <a:gd name="T22" fmla="*/ 673 w 737"/>
                <a:gd name="T23" fmla="*/ 96 h 349"/>
                <a:gd name="T24" fmla="*/ 656 w 737"/>
                <a:gd name="T25" fmla="*/ 71 h 349"/>
                <a:gd name="T26" fmla="*/ 561 w 737"/>
                <a:gd name="T27" fmla="*/ 64 h 349"/>
                <a:gd name="T28" fmla="*/ 461 w 737"/>
                <a:gd name="T29" fmla="*/ 5 h 349"/>
                <a:gd name="T30" fmla="*/ 353 w 737"/>
                <a:gd name="T31" fmla="*/ 7 h 349"/>
                <a:gd name="T32" fmla="*/ 344 w 737"/>
                <a:gd name="T33" fmla="*/ 106 h 349"/>
                <a:gd name="T34" fmla="*/ 263 w 737"/>
                <a:gd name="T35" fmla="*/ 144 h 349"/>
                <a:gd name="T36" fmla="*/ 175 w 737"/>
                <a:gd name="T37" fmla="*/ 41 h 349"/>
                <a:gd name="T38" fmla="*/ 79 w 737"/>
                <a:gd name="T39" fmla="*/ 85 h 349"/>
                <a:gd name="T40" fmla="*/ 39 w 737"/>
                <a:gd name="T41" fmla="*/ 165 h 349"/>
                <a:gd name="T42" fmla="*/ 24 w 737"/>
                <a:gd name="T43" fmla="*/ 259 h 349"/>
                <a:gd name="T44" fmla="*/ 26 w 737"/>
                <a:gd name="T45" fmla="*/ 264 h 349"/>
                <a:gd name="T46" fmla="*/ 106 w 737"/>
                <a:gd name="T47" fmla="*/ 244 h 349"/>
                <a:gd name="T48" fmla="*/ 250 w 737"/>
                <a:gd name="T49" fmla="*/ 24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7" h="349">
                  <a:moveTo>
                    <a:pt x="250" y="244"/>
                  </a:moveTo>
                  <a:cubicBezTo>
                    <a:pt x="277" y="244"/>
                    <a:pt x="340" y="257"/>
                    <a:pt x="376" y="244"/>
                  </a:cubicBezTo>
                  <a:cubicBezTo>
                    <a:pt x="412" y="230"/>
                    <a:pt x="412" y="271"/>
                    <a:pt x="435" y="266"/>
                  </a:cubicBezTo>
                  <a:cubicBezTo>
                    <a:pt x="457" y="262"/>
                    <a:pt x="503" y="293"/>
                    <a:pt x="530" y="316"/>
                  </a:cubicBezTo>
                  <a:cubicBezTo>
                    <a:pt x="544" y="328"/>
                    <a:pt x="561" y="338"/>
                    <a:pt x="580" y="349"/>
                  </a:cubicBezTo>
                  <a:cubicBezTo>
                    <a:pt x="584" y="341"/>
                    <a:pt x="590" y="334"/>
                    <a:pt x="600" y="327"/>
                  </a:cubicBezTo>
                  <a:cubicBezTo>
                    <a:pt x="623" y="309"/>
                    <a:pt x="647" y="318"/>
                    <a:pt x="667" y="318"/>
                  </a:cubicBezTo>
                  <a:cubicBezTo>
                    <a:pt x="688" y="318"/>
                    <a:pt x="691" y="295"/>
                    <a:pt x="706" y="283"/>
                  </a:cubicBezTo>
                  <a:cubicBezTo>
                    <a:pt x="714" y="276"/>
                    <a:pt x="727" y="272"/>
                    <a:pt x="737" y="270"/>
                  </a:cubicBezTo>
                  <a:cubicBezTo>
                    <a:pt x="729" y="254"/>
                    <a:pt x="729" y="222"/>
                    <a:pt x="715" y="209"/>
                  </a:cubicBezTo>
                  <a:cubicBezTo>
                    <a:pt x="700" y="194"/>
                    <a:pt x="678" y="167"/>
                    <a:pt x="684" y="151"/>
                  </a:cubicBezTo>
                  <a:cubicBezTo>
                    <a:pt x="691" y="136"/>
                    <a:pt x="691" y="114"/>
                    <a:pt x="673" y="96"/>
                  </a:cubicBezTo>
                  <a:cubicBezTo>
                    <a:pt x="666" y="88"/>
                    <a:pt x="660" y="79"/>
                    <a:pt x="656" y="71"/>
                  </a:cubicBezTo>
                  <a:cubicBezTo>
                    <a:pt x="620" y="66"/>
                    <a:pt x="572" y="61"/>
                    <a:pt x="561" y="64"/>
                  </a:cubicBezTo>
                  <a:cubicBezTo>
                    <a:pt x="543" y="70"/>
                    <a:pt x="473" y="14"/>
                    <a:pt x="461" y="5"/>
                  </a:cubicBezTo>
                  <a:cubicBezTo>
                    <a:pt x="453" y="0"/>
                    <a:pt x="401" y="3"/>
                    <a:pt x="353" y="7"/>
                  </a:cubicBezTo>
                  <a:cubicBezTo>
                    <a:pt x="326" y="37"/>
                    <a:pt x="346" y="59"/>
                    <a:pt x="344" y="106"/>
                  </a:cubicBezTo>
                  <a:cubicBezTo>
                    <a:pt x="343" y="153"/>
                    <a:pt x="291" y="144"/>
                    <a:pt x="263" y="144"/>
                  </a:cubicBezTo>
                  <a:cubicBezTo>
                    <a:pt x="235" y="144"/>
                    <a:pt x="189" y="60"/>
                    <a:pt x="175" y="41"/>
                  </a:cubicBezTo>
                  <a:cubicBezTo>
                    <a:pt x="160" y="22"/>
                    <a:pt x="112" y="64"/>
                    <a:pt x="79" y="85"/>
                  </a:cubicBezTo>
                  <a:cubicBezTo>
                    <a:pt x="45" y="106"/>
                    <a:pt x="62" y="146"/>
                    <a:pt x="39" y="165"/>
                  </a:cubicBezTo>
                  <a:cubicBezTo>
                    <a:pt x="15" y="184"/>
                    <a:pt x="0" y="216"/>
                    <a:pt x="24" y="259"/>
                  </a:cubicBezTo>
                  <a:cubicBezTo>
                    <a:pt x="25" y="261"/>
                    <a:pt x="26" y="263"/>
                    <a:pt x="26" y="264"/>
                  </a:cubicBezTo>
                  <a:cubicBezTo>
                    <a:pt x="56" y="262"/>
                    <a:pt x="87" y="257"/>
                    <a:pt x="106" y="244"/>
                  </a:cubicBezTo>
                  <a:cubicBezTo>
                    <a:pt x="137" y="221"/>
                    <a:pt x="223" y="244"/>
                    <a:pt x="250" y="2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6" name="Freeform 86"/>
            <p:cNvSpPr>
              <a:spLocks/>
            </p:cNvSpPr>
            <p:nvPr/>
          </p:nvSpPr>
          <p:spPr bwMode="auto">
            <a:xfrm>
              <a:off x="12697963" y="5586498"/>
              <a:ext cx="293191" cy="187642"/>
            </a:xfrm>
            <a:custGeom>
              <a:avLst/>
              <a:gdLst>
                <a:gd name="T0" fmla="*/ 81 w 579"/>
                <a:gd name="T1" fmla="*/ 185 h 369"/>
                <a:gd name="T2" fmla="*/ 141 w 579"/>
                <a:gd name="T3" fmla="*/ 207 h 369"/>
                <a:gd name="T4" fmla="*/ 196 w 579"/>
                <a:gd name="T5" fmla="*/ 240 h 369"/>
                <a:gd name="T6" fmla="*/ 196 w 579"/>
                <a:gd name="T7" fmla="*/ 311 h 369"/>
                <a:gd name="T8" fmla="*/ 275 w 579"/>
                <a:gd name="T9" fmla="*/ 358 h 369"/>
                <a:gd name="T10" fmla="*/ 348 w 579"/>
                <a:gd name="T11" fmla="*/ 363 h 369"/>
                <a:gd name="T12" fmla="*/ 398 w 579"/>
                <a:gd name="T13" fmla="*/ 339 h 369"/>
                <a:gd name="T14" fmla="*/ 463 w 579"/>
                <a:gd name="T15" fmla="*/ 319 h 369"/>
                <a:gd name="T16" fmla="*/ 478 w 579"/>
                <a:gd name="T17" fmla="*/ 271 h 369"/>
                <a:gd name="T18" fmla="*/ 528 w 579"/>
                <a:gd name="T19" fmla="*/ 224 h 369"/>
                <a:gd name="T20" fmla="*/ 560 w 579"/>
                <a:gd name="T21" fmla="*/ 198 h 369"/>
                <a:gd name="T22" fmla="*/ 572 w 579"/>
                <a:gd name="T23" fmla="*/ 159 h 369"/>
                <a:gd name="T24" fmla="*/ 579 w 579"/>
                <a:gd name="T25" fmla="*/ 128 h 369"/>
                <a:gd name="T26" fmla="*/ 529 w 579"/>
                <a:gd name="T27" fmla="*/ 95 h 369"/>
                <a:gd name="T28" fmla="*/ 434 w 579"/>
                <a:gd name="T29" fmla="*/ 45 h 369"/>
                <a:gd name="T30" fmla="*/ 375 w 579"/>
                <a:gd name="T31" fmla="*/ 23 h 369"/>
                <a:gd name="T32" fmla="*/ 249 w 579"/>
                <a:gd name="T33" fmla="*/ 23 h 369"/>
                <a:gd name="T34" fmla="*/ 105 w 579"/>
                <a:gd name="T35" fmla="*/ 23 h 369"/>
                <a:gd name="T36" fmla="*/ 25 w 579"/>
                <a:gd name="T37" fmla="*/ 43 h 369"/>
                <a:gd name="T38" fmla="*/ 16 w 579"/>
                <a:gd name="T39" fmla="*/ 152 h 369"/>
                <a:gd name="T40" fmla="*/ 21 w 579"/>
                <a:gd name="T41" fmla="*/ 180 h 369"/>
                <a:gd name="T42" fmla="*/ 81 w 579"/>
                <a:gd name="T43" fmla="*/ 185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9" h="369">
                  <a:moveTo>
                    <a:pt x="81" y="185"/>
                  </a:moveTo>
                  <a:cubicBezTo>
                    <a:pt x="92" y="201"/>
                    <a:pt x="128" y="214"/>
                    <a:pt x="141" y="207"/>
                  </a:cubicBezTo>
                  <a:cubicBezTo>
                    <a:pt x="154" y="201"/>
                    <a:pt x="196" y="223"/>
                    <a:pt x="196" y="240"/>
                  </a:cubicBezTo>
                  <a:cubicBezTo>
                    <a:pt x="196" y="258"/>
                    <a:pt x="185" y="311"/>
                    <a:pt x="196" y="311"/>
                  </a:cubicBezTo>
                  <a:cubicBezTo>
                    <a:pt x="206" y="311"/>
                    <a:pt x="270" y="331"/>
                    <a:pt x="275" y="358"/>
                  </a:cubicBezTo>
                  <a:cubicBezTo>
                    <a:pt x="303" y="358"/>
                    <a:pt x="336" y="360"/>
                    <a:pt x="348" y="363"/>
                  </a:cubicBezTo>
                  <a:cubicBezTo>
                    <a:pt x="371" y="369"/>
                    <a:pt x="386" y="354"/>
                    <a:pt x="398" y="339"/>
                  </a:cubicBezTo>
                  <a:cubicBezTo>
                    <a:pt x="410" y="324"/>
                    <a:pt x="451" y="319"/>
                    <a:pt x="463" y="319"/>
                  </a:cubicBezTo>
                  <a:cubicBezTo>
                    <a:pt x="475" y="319"/>
                    <a:pt x="475" y="286"/>
                    <a:pt x="478" y="271"/>
                  </a:cubicBezTo>
                  <a:cubicBezTo>
                    <a:pt x="480" y="257"/>
                    <a:pt x="510" y="230"/>
                    <a:pt x="528" y="224"/>
                  </a:cubicBezTo>
                  <a:cubicBezTo>
                    <a:pt x="545" y="218"/>
                    <a:pt x="542" y="198"/>
                    <a:pt x="560" y="198"/>
                  </a:cubicBezTo>
                  <a:cubicBezTo>
                    <a:pt x="578" y="198"/>
                    <a:pt x="575" y="174"/>
                    <a:pt x="572" y="159"/>
                  </a:cubicBezTo>
                  <a:cubicBezTo>
                    <a:pt x="570" y="150"/>
                    <a:pt x="572" y="139"/>
                    <a:pt x="579" y="128"/>
                  </a:cubicBezTo>
                  <a:cubicBezTo>
                    <a:pt x="560" y="117"/>
                    <a:pt x="543" y="107"/>
                    <a:pt x="529" y="95"/>
                  </a:cubicBezTo>
                  <a:cubicBezTo>
                    <a:pt x="502" y="72"/>
                    <a:pt x="456" y="41"/>
                    <a:pt x="434" y="45"/>
                  </a:cubicBezTo>
                  <a:cubicBezTo>
                    <a:pt x="411" y="50"/>
                    <a:pt x="411" y="9"/>
                    <a:pt x="375" y="23"/>
                  </a:cubicBezTo>
                  <a:cubicBezTo>
                    <a:pt x="339" y="36"/>
                    <a:pt x="276" y="23"/>
                    <a:pt x="249" y="23"/>
                  </a:cubicBezTo>
                  <a:cubicBezTo>
                    <a:pt x="222" y="23"/>
                    <a:pt x="136" y="0"/>
                    <a:pt x="105" y="23"/>
                  </a:cubicBezTo>
                  <a:cubicBezTo>
                    <a:pt x="86" y="36"/>
                    <a:pt x="55" y="41"/>
                    <a:pt x="25" y="43"/>
                  </a:cubicBezTo>
                  <a:cubicBezTo>
                    <a:pt x="46" y="85"/>
                    <a:pt x="38" y="126"/>
                    <a:pt x="16" y="152"/>
                  </a:cubicBezTo>
                  <a:cubicBezTo>
                    <a:pt x="0" y="170"/>
                    <a:pt x="9" y="172"/>
                    <a:pt x="21" y="180"/>
                  </a:cubicBezTo>
                  <a:cubicBezTo>
                    <a:pt x="45" y="177"/>
                    <a:pt x="72" y="173"/>
                    <a:pt x="81" y="18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7" name="Freeform 87"/>
            <p:cNvSpPr>
              <a:spLocks/>
            </p:cNvSpPr>
            <p:nvPr/>
          </p:nvSpPr>
          <p:spPr bwMode="auto">
            <a:xfrm>
              <a:off x="11975876" y="6192985"/>
              <a:ext cx="229527" cy="125653"/>
            </a:xfrm>
            <a:custGeom>
              <a:avLst/>
              <a:gdLst>
                <a:gd name="T0" fmla="*/ 402 w 452"/>
                <a:gd name="T1" fmla="*/ 103 h 251"/>
                <a:gd name="T2" fmla="*/ 352 w 452"/>
                <a:gd name="T3" fmla="*/ 76 h 251"/>
                <a:gd name="T4" fmla="*/ 352 w 452"/>
                <a:gd name="T5" fmla="*/ 34 h 251"/>
                <a:gd name="T6" fmla="*/ 294 w 452"/>
                <a:gd name="T7" fmla="*/ 9 h 251"/>
                <a:gd name="T8" fmla="*/ 226 w 452"/>
                <a:gd name="T9" fmla="*/ 12 h 251"/>
                <a:gd name="T10" fmla="*/ 141 w 452"/>
                <a:gd name="T11" fmla="*/ 15 h 251"/>
                <a:gd name="T12" fmla="*/ 128 w 452"/>
                <a:gd name="T13" fmla="*/ 30 h 251"/>
                <a:gd name="T14" fmla="*/ 77 w 452"/>
                <a:gd name="T15" fmla="*/ 72 h 251"/>
                <a:gd name="T16" fmla="*/ 13 w 452"/>
                <a:gd name="T17" fmla="*/ 151 h 251"/>
                <a:gd name="T18" fmla="*/ 26 w 452"/>
                <a:gd name="T19" fmla="*/ 185 h 251"/>
                <a:gd name="T20" fmla="*/ 70 w 452"/>
                <a:gd name="T21" fmla="*/ 189 h 251"/>
                <a:gd name="T22" fmla="*/ 88 w 452"/>
                <a:gd name="T23" fmla="*/ 238 h 251"/>
                <a:gd name="T24" fmla="*/ 88 w 452"/>
                <a:gd name="T25" fmla="*/ 239 h 251"/>
                <a:gd name="T26" fmla="*/ 173 w 452"/>
                <a:gd name="T27" fmla="*/ 233 h 251"/>
                <a:gd name="T28" fmla="*/ 223 w 452"/>
                <a:gd name="T29" fmla="*/ 162 h 251"/>
                <a:gd name="T30" fmla="*/ 279 w 452"/>
                <a:gd name="T31" fmla="*/ 230 h 251"/>
                <a:gd name="T32" fmla="*/ 306 w 452"/>
                <a:gd name="T33" fmla="*/ 195 h 251"/>
                <a:gd name="T34" fmla="*/ 341 w 452"/>
                <a:gd name="T35" fmla="*/ 174 h 251"/>
                <a:gd name="T36" fmla="*/ 388 w 452"/>
                <a:gd name="T37" fmla="*/ 162 h 251"/>
                <a:gd name="T38" fmla="*/ 418 w 452"/>
                <a:gd name="T39" fmla="*/ 151 h 251"/>
                <a:gd name="T40" fmla="*/ 433 w 452"/>
                <a:gd name="T41" fmla="*/ 127 h 251"/>
                <a:gd name="T42" fmla="*/ 452 w 452"/>
                <a:gd name="T43" fmla="*/ 109 h 251"/>
                <a:gd name="T44" fmla="*/ 402 w 452"/>
                <a:gd name="T45" fmla="*/ 103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2" h="251">
                  <a:moveTo>
                    <a:pt x="402" y="103"/>
                  </a:moveTo>
                  <a:cubicBezTo>
                    <a:pt x="383" y="112"/>
                    <a:pt x="352" y="85"/>
                    <a:pt x="352" y="76"/>
                  </a:cubicBezTo>
                  <a:cubicBezTo>
                    <a:pt x="352" y="70"/>
                    <a:pt x="347" y="48"/>
                    <a:pt x="352" y="34"/>
                  </a:cubicBezTo>
                  <a:cubicBezTo>
                    <a:pt x="335" y="26"/>
                    <a:pt x="312" y="14"/>
                    <a:pt x="294" y="9"/>
                  </a:cubicBezTo>
                  <a:cubicBezTo>
                    <a:pt x="264" y="0"/>
                    <a:pt x="250" y="0"/>
                    <a:pt x="226" y="12"/>
                  </a:cubicBezTo>
                  <a:cubicBezTo>
                    <a:pt x="211" y="19"/>
                    <a:pt x="170" y="17"/>
                    <a:pt x="141" y="15"/>
                  </a:cubicBezTo>
                  <a:cubicBezTo>
                    <a:pt x="139" y="24"/>
                    <a:pt x="135" y="30"/>
                    <a:pt x="128" y="30"/>
                  </a:cubicBezTo>
                  <a:cubicBezTo>
                    <a:pt x="108" y="30"/>
                    <a:pt x="82" y="50"/>
                    <a:pt x="77" y="72"/>
                  </a:cubicBezTo>
                  <a:cubicBezTo>
                    <a:pt x="73" y="94"/>
                    <a:pt x="26" y="112"/>
                    <a:pt x="13" y="151"/>
                  </a:cubicBezTo>
                  <a:cubicBezTo>
                    <a:pt x="0" y="191"/>
                    <a:pt x="6" y="209"/>
                    <a:pt x="26" y="185"/>
                  </a:cubicBezTo>
                  <a:cubicBezTo>
                    <a:pt x="46" y="160"/>
                    <a:pt x="70" y="169"/>
                    <a:pt x="70" y="189"/>
                  </a:cubicBezTo>
                  <a:cubicBezTo>
                    <a:pt x="70" y="209"/>
                    <a:pt x="97" y="211"/>
                    <a:pt x="88" y="238"/>
                  </a:cubicBezTo>
                  <a:cubicBezTo>
                    <a:pt x="88" y="238"/>
                    <a:pt x="88" y="239"/>
                    <a:pt x="88" y="239"/>
                  </a:cubicBezTo>
                  <a:cubicBezTo>
                    <a:pt x="118" y="237"/>
                    <a:pt x="160" y="233"/>
                    <a:pt x="173" y="233"/>
                  </a:cubicBezTo>
                  <a:cubicBezTo>
                    <a:pt x="194" y="233"/>
                    <a:pt x="214" y="168"/>
                    <a:pt x="223" y="162"/>
                  </a:cubicBezTo>
                  <a:cubicBezTo>
                    <a:pt x="232" y="157"/>
                    <a:pt x="256" y="210"/>
                    <a:pt x="279" y="230"/>
                  </a:cubicBezTo>
                  <a:cubicBezTo>
                    <a:pt x="303" y="251"/>
                    <a:pt x="306" y="213"/>
                    <a:pt x="306" y="195"/>
                  </a:cubicBezTo>
                  <a:cubicBezTo>
                    <a:pt x="306" y="177"/>
                    <a:pt x="327" y="171"/>
                    <a:pt x="341" y="174"/>
                  </a:cubicBezTo>
                  <a:cubicBezTo>
                    <a:pt x="356" y="177"/>
                    <a:pt x="388" y="183"/>
                    <a:pt x="388" y="162"/>
                  </a:cubicBezTo>
                  <a:cubicBezTo>
                    <a:pt x="388" y="142"/>
                    <a:pt x="406" y="151"/>
                    <a:pt x="418" y="151"/>
                  </a:cubicBezTo>
                  <a:cubicBezTo>
                    <a:pt x="430" y="151"/>
                    <a:pt x="433" y="127"/>
                    <a:pt x="433" y="127"/>
                  </a:cubicBezTo>
                  <a:cubicBezTo>
                    <a:pt x="452" y="109"/>
                    <a:pt x="452" y="109"/>
                    <a:pt x="452" y="109"/>
                  </a:cubicBezTo>
                  <a:cubicBezTo>
                    <a:pt x="436" y="101"/>
                    <a:pt x="418" y="96"/>
                    <a:pt x="402" y="1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8" name="Freeform 88"/>
            <p:cNvSpPr>
              <a:spLocks/>
            </p:cNvSpPr>
            <p:nvPr/>
          </p:nvSpPr>
          <p:spPr bwMode="auto">
            <a:xfrm>
              <a:off x="11970850" y="5710476"/>
              <a:ext cx="452352" cy="512665"/>
            </a:xfrm>
            <a:custGeom>
              <a:avLst/>
              <a:gdLst>
                <a:gd name="T0" fmla="*/ 115 w 895"/>
                <a:gd name="T1" fmla="*/ 263 h 1014"/>
                <a:gd name="T2" fmla="*/ 65 w 895"/>
                <a:gd name="T3" fmla="*/ 310 h 1014"/>
                <a:gd name="T4" fmla="*/ 97 w 895"/>
                <a:gd name="T5" fmla="*/ 363 h 1014"/>
                <a:gd name="T6" fmla="*/ 77 w 895"/>
                <a:gd name="T7" fmla="*/ 395 h 1014"/>
                <a:gd name="T8" fmla="*/ 21 w 895"/>
                <a:gd name="T9" fmla="*/ 422 h 1014"/>
                <a:gd name="T10" fmla="*/ 15 w 895"/>
                <a:gd name="T11" fmla="*/ 469 h 1014"/>
                <a:gd name="T12" fmla="*/ 3 w 895"/>
                <a:gd name="T13" fmla="*/ 549 h 1014"/>
                <a:gd name="T14" fmla="*/ 30 w 895"/>
                <a:gd name="T15" fmla="*/ 611 h 1014"/>
                <a:gd name="T16" fmla="*/ 9 w 895"/>
                <a:gd name="T17" fmla="*/ 649 h 1014"/>
                <a:gd name="T18" fmla="*/ 40 w 895"/>
                <a:gd name="T19" fmla="*/ 732 h 1014"/>
                <a:gd name="T20" fmla="*/ 63 w 895"/>
                <a:gd name="T21" fmla="*/ 744 h 1014"/>
                <a:gd name="T22" fmla="*/ 127 w 895"/>
                <a:gd name="T23" fmla="*/ 775 h 1014"/>
                <a:gd name="T24" fmla="*/ 180 w 895"/>
                <a:gd name="T25" fmla="*/ 792 h 1014"/>
                <a:gd name="T26" fmla="*/ 200 w 895"/>
                <a:gd name="T27" fmla="*/ 825 h 1014"/>
                <a:gd name="T28" fmla="*/ 160 w 895"/>
                <a:gd name="T29" fmla="*/ 907 h 1014"/>
                <a:gd name="T30" fmla="*/ 151 w 895"/>
                <a:gd name="T31" fmla="*/ 968 h 1014"/>
                <a:gd name="T32" fmla="*/ 236 w 895"/>
                <a:gd name="T33" fmla="*/ 965 h 1014"/>
                <a:gd name="T34" fmla="*/ 304 w 895"/>
                <a:gd name="T35" fmla="*/ 962 h 1014"/>
                <a:gd name="T36" fmla="*/ 362 w 895"/>
                <a:gd name="T37" fmla="*/ 987 h 1014"/>
                <a:gd name="T38" fmla="*/ 373 w 895"/>
                <a:gd name="T39" fmla="*/ 976 h 1014"/>
                <a:gd name="T40" fmla="*/ 430 w 895"/>
                <a:gd name="T41" fmla="*/ 991 h 1014"/>
                <a:gd name="T42" fmla="*/ 490 w 895"/>
                <a:gd name="T43" fmla="*/ 983 h 1014"/>
                <a:gd name="T44" fmla="*/ 548 w 895"/>
                <a:gd name="T45" fmla="*/ 978 h 1014"/>
                <a:gd name="T46" fmla="*/ 649 w 895"/>
                <a:gd name="T47" fmla="*/ 958 h 1014"/>
                <a:gd name="T48" fmla="*/ 689 w 895"/>
                <a:gd name="T49" fmla="*/ 929 h 1014"/>
                <a:gd name="T50" fmla="*/ 729 w 895"/>
                <a:gd name="T51" fmla="*/ 868 h 1014"/>
                <a:gd name="T52" fmla="*/ 784 w 895"/>
                <a:gd name="T53" fmla="*/ 823 h 1014"/>
                <a:gd name="T54" fmla="*/ 680 w 895"/>
                <a:gd name="T55" fmla="*/ 746 h 1014"/>
                <a:gd name="T56" fmla="*/ 647 w 895"/>
                <a:gd name="T57" fmla="*/ 662 h 1014"/>
                <a:gd name="T58" fmla="*/ 640 w 895"/>
                <a:gd name="T59" fmla="*/ 609 h 1014"/>
                <a:gd name="T60" fmla="*/ 745 w 895"/>
                <a:gd name="T61" fmla="*/ 569 h 1014"/>
                <a:gd name="T62" fmla="*/ 826 w 895"/>
                <a:gd name="T63" fmla="*/ 531 h 1014"/>
                <a:gd name="T64" fmla="*/ 880 w 895"/>
                <a:gd name="T65" fmla="*/ 529 h 1014"/>
                <a:gd name="T66" fmla="*/ 882 w 895"/>
                <a:gd name="T67" fmla="*/ 473 h 1014"/>
                <a:gd name="T68" fmla="*/ 857 w 895"/>
                <a:gd name="T69" fmla="*/ 394 h 1014"/>
                <a:gd name="T70" fmla="*/ 844 w 895"/>
                <a:gd name="T71" fmla="*/ 341 h 1014"/>
                <a:gd name="T72" fmla="*/ 822 w 895"/>
                <a:gd name="T73" fmla="*/ 292 h 1014"/>
                <a:gd name="T74" fmla="*/ 815 w 895"/>
                <a:gd name="T75" fmla="*/ 252 h 1014"/>
                <a:gd name="T76" fmla="*/ 818 w 895"/>
                <a:gd name="T77" fmla="*/ 148 h 1014"/>
                <a:gd name="T78" fmla="*/ 817 w 895"/>
                <a:gd name="T79" fmla="*/ 136 h 1014"/>
                <a:gd name="T80" fmla="*/ 809 w 895"/>
                <a:gd name="T81" fmla="*/ 124 h 1014"/>
                <a:gd name="T82" fmla="*/ 750 w 895"/>
                <a:gd name="T83" fmla="*/ 91 h 1014"/>
                <a:gd name="T84" fmla="*/ 759 w 895"/>
                <a:gd name="T85" fmla="*/ 34 h 1014"/>
                <a:gd name="T86" fmla="*/ 670 w 895"/>
                <a:gd name="T87" fmla="*/ 57 h 1014"/>
                <a:gd name="T88" fmla="*/ 558 w 895"/>
                <a:gd name="T89" fmla="*/ 122 h 1014"/>
                <a:gd name="T90" fmla="*/ 506 w 895"/>
                <a:gd name="T91" fmla="*/ 84 h 1014"/>
                <a:gd name="T92" fmla="*/ 471 w 895"/>
                <a:gd name="T93" fmla="*/ 66 h 1014"/>
                <a:gd name="T94" fmla="*/ 397 w 895"/>
                <a:gd name="T95" fmla="*/ 31 h 1014"/>
                <a:gd name="T96" fmla="*/ 391 w 895"/>
                <a:gd name="T97" fmla="*/ 8 h 1014"/>
                <a:gd name="T98" fmla="*/ 354 w 895"/>
                <a:gd name="T99" fmla="*/ 9 h 1014"/>
                <a:gd name="T100" fmla="*/ 263 w 895"/>
                <a:gd name="T101" fmla="*/ 0 h 1014"/>
                <a:gd name="T102" fmla="*/ 280 w 895"/>
                <a:gd name="T103" fmla="*/ 47 h 1014"/>
                <a:gd name="T104" fmla="*/ 307 w 895"/>
                <a:gd name="T105" fmla="*/ 133 h 1014"/>
                <a:gd name="T106" fmla="*/ 264 w 895"/>
                <a:gd name="T107" fmla="*/ 172 h 1014"/>
                <a:gd name="T108" fmla="*/ 190 w 895"/>
                <a:gd name="T109" fmla="*/ 162 h 1014"/>
                <a:gd name="T110" fmla="*/ 115 w 895"/>
                <a:gd name="T111" fmla="*/ 174 h 1014"/>
                <a:gd name="T112" fmla="*/ 112 w 895"/>
                <a:gd name="T113" fmla="*/ 195 h 1014"/>
                <a:gd name="T114" fmla="*/ 115 w 895"/>
                <a:gd name="T115" fmla="*/ 263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5" h="1014">
                  <a:moveTo>
                    <a:pt x="115" y="263"/>
                  </a:moveTo>
                  <a:cubicBezTo>
                    <a:pt x="92" y="298"/>
                    <a:pt x="59" y="301"/>
                    <a:pt x="65" y="310"/>
                  </a:cubicBezTo>
                  <a:cubicBezTo>
                    <a:pt x="71" y="319"/>
                    <a:pt x="106" y="348"/>
                    <a:pt x="97" y="363"/>
                  </a:cubicBezTo>
                  <a:cubicBezTo>
                    <a:pt x="89" y="378"/>
                    <a:pt x="77" y="369"/>
                    <a:pt x="77" y="395"/>
                  </a:cubicBezTo>
                  <a:cubicBezTo>
                    <a:pt x="77" y="422"/>
                    <a:pt x="35" y="422"/>
                    <a:pt x="21" y="422"/>
                  </a:cubicBezTo>
                  <a:cubicBezTo>
                    <a:pt x="6" y="422"/>
                    <a:pt x="24" y="448"/>
                    <a:pt x="15" y="469"/>
                  </a:cubicBezTo>
                  <a:cubicBezTo>
                    <a:pt x="6" y="490"/>
                    <a:pt x="6" y="531"/>
                    <a:pt x="3" y="549"/>
                  </a:cubicBezTo>
                  <a:cubicBezTo>
                    <a:pt x="0" y="566"/>
                    <a:pt x="33" y="596"/>
                    <a:pt x="30" y="611"/>
                  </a:cubicBezTo>
                  <a:cubicBezTo>
                    <a:pt x="27" y="626"/>
                    <a:pt x="3" y="637"/>
                    <a:pt x="9" y="649"/>
                  </a:cubicBezTo>
                  <a:cubicBezTo>
                    <a:pt x="14" y="660"/>
                    <a:pt x="36" y="677"/>
                    <a:pt x="40" y="732"/>
                  </a:cubicBezTo>
                  <a:cubicBezTo>
                    <a:pt x="51" y="735"/>
                    <a:pt x="59" y="739"/>
                    <a:pt x="63" y="744"/>
                  </a:cubicBezTo>
                  <a:cubicBezTo>
                    <a:pt x="76" y="761"/>
                    <a:pt x="98" y="775"/>
                    <a:pt x="127" y="775"/>
                  </a:cubicBezTo>
                  <a:cubicBezTo>
                    <a:pt x="156" y="775"/>
                    <a:pt x="167" y="795"/>
                    <a:pt x="180" y="792"/>
                  </a:cubicBezTo>
                  <a:cubicBezTo>
                    <a:pt x="193" y="790"/>
                    <a:pt x="229" y="801"/>
                    <a:pt x="200" y="825"/>
                  </a:cubicBezTo>
                  <a:cubicBezTo>
                    <a:pt x="171" y="850"/>
                    <a:pt x="167" y="879"/>
                    <a:pt x="160" y="907"/>
                  </a:cubicBezTo>
                  <a:cubicBezTo>
                    <a:pt x="156" y="926"/>
                    <a:pt x="156" y="952"/>
                    <a:pt x="151" y="968"/>
                  </a:cubicBezTo>
                  <a:cubicBezTo>
                    <a:pt x="180" y="970"/>
                    <a:pt x="221" y="972"/>
                    <a:pt x="236" y="965"/>
                  </a:cubicBezTo>
                  <a:cubicBezTo>
                    <a:pt x="260" y="953"/>
                    <a:pt x="274" y="953"/>
                    <a:pt x="304" y="962"/>
                  </a:cubicBezTo>
                  <a:cubicBezTo>
                    <a:pt x="322" y="967"/>
                    <a:pt x="345" y="979"/>
                    <a:pt x="362" y="987"/>
                  </a:cubicBezTo>
                  <a:cubicBezTo>
                    <a:pt x="363" y="981"/>
                    <a:pt x="367" y="977"/>
                    <a:pt x="373" y="976"/>
                  </a:cubicBezTo>
                  <a:cubicBezTo>
                    <a:pt x="393" y="974"/>
                    <a:pt x="417" y="1014"/>
                    <a:pt x="430" y="991"/>
                  </a:cubicBezTo>
                  <a:cubicBezTo>
                    <a:pt x="444" y="969"/>
                    <a:pt x="474" y="974"/>
                    <a:pt x="490" y="983"/>
                  </a:cubicBezTo>
                  <a:cubicBezTo>
                    <a:pt x="505" y="991"/>
                    <a:pt x="530" y="996"/>
                    <a:pt x="548" y="978"/>
                  </a:cubicBezTo>
                  <a:cubicBezTo>
                    <a:pt x="565" y="960"/>
                    <a:pt x="634" y="952"/>
                    <a:pt x="649" y="958"/>
                  </a:cubicBezTo>
                  <a:cubicBezTo>
                    <a:pt x="665" y="965"/>
                    <a:pt x="705" y="983"/>
                    <a:pt x="689" y="929"/>
                  </a:cubicBezTo>
                  <a:cubicBezTo>
                    <a:pt x="674" y="876"/>
                    <a:pt x="722" y="887"/>
                    <a:pt x="729" y="868"/>
                  </a:cubicBezTo>
                  <a:cubicBezTo>
                    <a:pt x="736" y="848"/>
                    <a:pt x="793" y="839"/>
                    <a:pt x="784" y="823"/>
                  </a:cubicBezTo>
                  <a:cubicBezTo>
                    <a:pt x="776" y="808"/>
                    <a:pt x="702" y="761"/>
                    <a:pt x="680" y="746"/>
                  </a:cubicBezTo>
                  <a:cubicBezTo>
                    <a:pt x="658" y="730"/>
                    <a:pt x="658" y="682"/>
                    <a:pt x="647" y="662"/>
                  </a:cubicBezTo>
                  <a:cubicBezTo>
                    <a:pt x="636" y="642"/>
                    <a:pt x="612" y="615"/>
                    <a:pt x="640" y="609"/>
                  </a:cubicBezTo>
                  <a:cubicBezTo>
                    <a:pt x="669" y="602"/>
                    <a:pt x="720" y="591"/>
                    <a:pt x="745" y="569"/>
                  </a:cubicBezTo>
                  <a:cubicBezTo>
                    <a:pt x="769" y="547"/>
                    <a:pt x="813" y="544"/>
                    <a:pt x="826" y="531"/>
                  </a:cubicBezTo>
                  <a:cubicBezTo>
                    <a:pt x="840" y="518"/>
                    <a:pt x="871" y="542"/>
                    <a:pt x="880" y="529"/>
                  </a:cubicBezTo>
                  <a:cubicBezTo>
                    <a:pt x="888" y="516"/>
                    <a:pt x="895" y="489"/>
                    <a:pt x="882" y="473"/>
                  </a:cubicBezTo>
                  <a:cubicBezTo>
                    <a:pt x="869" y="458"/>
                    <a:pt x="860" y="431"/>
                    <a:pt x="857" y="394"/>
                  </a:cubicBezTo>
                  <a:cubicBezTo>
                    <a:pt x="855" y="356"/>
                    <a:pt x="844" y="358"/>
                    <a:pt x="844" y="341"/>
                  </a:cubicBezTo>
                  <a:cubicBezTo>
                    <a:pt x="844" y="323"/>
                    <a:pt x="838" y="301"/>
                    <a:pt x="822" y="292"/>
                  </a:cubicBezTo>
                  <a:cubicBezTo>
                    <a:pt x="807" y="283"/>
                    <a:pt x="800" y="276"/>
                    <a:pt x="815" y="252"/>
                  </a:cubicBezTo>
                  <a:cubicBezTo>
                    <a:pt x="831" y="228"/>
                    <a:pt x="824" y="166"/>
                    <a:pt x="818" y="148"/>
                  </a:cubicBezTo>
                  <a:cubicBezTo>
                    <a:pt x="816" y="145"/>
                    <a:pt x="816" y="140"/>
                    <a:pt x="817" y="136"/>
                  </a:cubicBezTo>
                  <a:cubicBezTo>
                    <a:pt x="813" y="134"/>
                    <a:pt x="810" y="130"/>
                    <a:pt x="809" y="124"/>
                  </a:cubicBezTo>
                  <a:cubicBezTo>
                    <a:pt x="804" y="100"/>
                    <a:pt x="788" y="91"/>
                    <a:pt x="750" y="91"/>
                  </a:cubicBezTo>
                  <a:cubicBezTo>
                    <a:pt x="711" y="91"/>
                    <a:pt x="773" y="53"/>
                    <a:pt x="759" y="34"/>
                  </a:cubicBezTo>
                  <a:cubicBezTo>
                    <a:pt x="744" y="15"/>
                    <a:pt x="705" y="69"/>
                    <a:pt x="670" y="57"/>
                  </a:cubicBezTo>
                  <a:cubicBezTo>
                    <a:pt x="635" y="46"/>
                    <a:pt x="589" y="99"/>
                    <a:pt x="558" y="122"/>
                  </a:cubicBezTo>
                  <a:cubicBezTo>
                    <a:pt x="527" y="146"/>
                    <a:pt x="483" y="118"/>
                    <a:pt x="506" y="84"/>
                  </a:cubicBezTo>
                  <a:cubicBezTo>
                    <a:pt x="530" y="50"/>
                    <a:pt x="506" y="53"/>
                    <a:pt x="471" y="66"/>
                  </a:cubicBezTo>
                  <a:cubicBezTo>
                    <a:pt x="435" y="79"/>
                    <a:pt x="393" y="63"/>
                    <a:pt x="397" y="31"/>
                  </a:cubicBezTo>
                  <a:cubicBezTo>
                    <a:pt x="398" y="23"/>
                    <a:pt x="396" y="15"/>
                    <a:pt x="391" y="8"/>
                  </a:cubicBezTo>
                  <a:cubicBezTo>
                    <a:pt x="374" y="10"/>
                    <a:pt x="361" y="11"/>
                    <a:pt x="354" y="9"/>
                  </a:cubicBezTo>
                  <a:cubicBezTo>
                    <a:pt x="338" y="3"/>
                    <a:pt x="302" y="1"/>
                    <a:pt x="263" y="0"/>
                  </a:cubicBezTo>
                  <a:cubicBezTo>
                    <a:pt x="275" y="17"/>
                    <a:pt x="288" y="34"/>
                    <a:pt x="280" y="47"/>
                  </a:cubicBezTo>
                  <a:cubicBezTo>
                    <a:pt x="267" y="72"/>
                    <a:pt x="288" y="96"/>
                    <a:pt x="307" y="133"/>
                  </a:cubicBezTo>
                  <a:cubicBezTo>
                    <a:pt x="326" y="170"/>
                    <a:pt x="266" y="149"/>
                    <a:pt x="264" y="172"/>
                  </a:cubicBezTo>
                  <a:cubicBezTo>
                    <a:pt x="263" y="196"/>
                    <a:pt x="208" y="171"/>
                    <a:pt x="190" y="162"/>
                  </a:cubicBezTo>
                  <a:cubicBezTo>
                    <a:pt x="173" y="153"/>
                    <a:pt x="114" y="159"/>
                    <a:pt x="115" y="174"/>
                  </a:cubicBezTo>
                  <a:cubicBezTo>
                    <a:pt x="116" y="180"/>
                    <a:pt x="115" y="188"/>
                    <a:pt x="112" y="195"/>
                  </a:cubicBezTo>
                  <a:cubicBezTo>
                    <a:pt x="120" y="223"/>
                    <a:pt x="124" y="250"/>
                    <a:pt x="115" y="2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9" name="Freeform 89"/>
            <p:cNvSpPr>
              <a:spLocks/>
            </p:cNvSpPr>
            <p:nvPr/>
          </p:nvSpPr>
          <p:spPr bwMode="auto">
            <a:xfrm>
              <a:off x="12708016" y="4485776"/>
              <a:ext cx="531095" cy="844390"/>
            </a:xfrm>
            <a:custGeom>
              <a:avLst/>
              <a:gdLst>
                <a:gd name="T0" fmla="*/ 891 w 1051"/>
                <a:gd name="T1" fmla="*/ 1404 h 1672"/>
                <a:gd name="T2" fmla="*/ 1039 w 1051"/>
                <a:gd name="T3" fmla="*/ 1262 h 1672"/>
                <a:gd name="T4" fmla="*/ 1012 w 1051"/>
                <a:gd name="T5" fmla="*/ 1182 h 1672"/>
                <a:gd name="T6" fmla="*/ 886 w 1051"/>
                <a:gd name="T7" fmla="*/ 1085 h 1672"/>
                <a:gd name="T8" fmla="*/ 947 w 1051"/>
                <a:gd name="T9" fmla="*/ 1029 h 1672"/>
                <a:gd name="T10" fmla="*/ 894 w 1051"/>
                <a:gd name="T11" fmla="*/ 976 h 1672"/>
                <a:gd name="T12" fmla="*/ 909 w 1051"/>
                <a:gd name="T13" fmla="*/ 925 h 1672"/>
                <a:gd name="T14" fmla="*/ 859 w 1051"/>
                <a:gd name="T15" fmla="*/ 893 h 1672"/>
                <a:gd name="T16" fmla="*/ 882 w 1051"/>
                <a:gd name="T17" fmla="*/ 864 h 1672"/>
                <a:gd name="T18" fmla="*/ 868 w 1051"/>
                <a:gd name="T19" fmla="*/ 787 h 1672"/>
                <a:gd name="T20" fmla="*/ 900 w 1051"/>
                <a:gd name="T21" fmla="*/ 728 h 1672"/>
                <a:gd name="T22" fmla="*/ 806 w 1051"/>
                <a:gd name="T23" fmla="*/ 577 h 1672"/>
                <a:gd name="T24" fmla="*/ 835 w 1051"/>
                <a:gd name="T25" fmla="*/ 518 h 1672"/>
                <a:gd name="T26" fmla="*/ 897 w 1051"/>
                <a:gd name="T27" fmla="*/ 444 h 1672"/>
                <a:gd name="T28" fmla="*/ 827 w 1051"/>
                <a:gd name="T29" fmla="*/ 371 h 1672"/>
                <a:gd name="T30" fmla="*/ 765 w 1051"/>
                <a:gd name="T31" fmla="*/ 335 h 1672"/>
                <a:gd name="T32" fmla="*/ 750 w 1051"/>
                <a:gd name="T33" fmla="*/ 279 h 1672"/>
                <a:gd name="T34" fmla="*/ 765 w 1051"/>
                <a:gd name="T35" fmla="*/ 226 h 1672"/>
                <a:gd name="T36" fmla="*/ 803 w 1051"/>
                <a:gd name="T37" fmla="*/ 196 h 1672"/>
                <a:gd name="T38" fmla="*/ 825 w 1051"/>
                <a:gd name="T39" fmla="*/ 160 h 1672"/>
                <a:gd name="T40" fmla="*/ 825 w 1051"/>
                <a:gd name="T41" fmla="*/ 105 h 1672"/>
                <a:gd name="T42" fmla="*/ 721 w 1051"/>
                <a:gd name="T43" fmla="*/ 33 h 1672"/>
                <a:gd name="T44" fmla="*/ 640 w 1051"/>
                <a:gd name="T45" fmla="*/ 33 h 1672"/>
                <a:gd name="T46" fmla="*/ 540 w 1051"/>
                <a:gd name="T47" fmla="*/ 57 h 1672"/>
                <a:gd name="T48" fmla="*/ 479 w 1051"/>
                <a:gd name="T49" fmla="*/ 123 h 1672"/>
                <a:gd name="T50" fmla="*/ 460 w 1051"/>
                <a:gd name="T51" fmla="*/ 209 h 1672"/>
                <a:gd name="T52" fmla="*/ 417 w 1051"/>
                <a:gd name="T53" fmla="*/ 266 h 1672"/>
                <a:gd name="T54" fmla="*/ 360 w 1051"/>
                <a:gd name="T55" fmla="*/ 251 h 1672"/>
                <a:gd name="T56" fmla="*/ 284 w 1051"/>
                <a:gd name="T57" fmla="*/ 247 h 1672"/>
                <a:gd name="T58" fmla="*/ 175 w 1051"/>
                <a:gd name="T59" fmla="*/ 242 h 1672"/>
                <a:gd name="T60" fmla="*/ 66 w 1051"/>
                <a:gd name="T61" fmla="*/ 161 h 1672"/>
                <a:gd name="T62" fmla="*/ 0 w 1051"/>
                <a:gd name="T63" fmla="*/ 210 h 1672"/>
                <a:gd name="T64" fmla="*/ 109 w 1051"/>
                <a:gd name="T65" fmla="*/ 289 h 1672"/>
                <a:gd name="T66" fmla="*/ 251 w 1051"/>
                <a:gd name="T67" fmla="*/ 375 h 1672"/>
                <a:gd name="T68" fmla="*/ 256 w 1051"/>
                <a:gd name="T69" fmla="*/ 470 h 1672"/>
                <a:gd name="T70" fmla="*/ 280 w 1051"/>
                <a:gd name="T71" fmla="*/ 560 h 1672"/>
                <a:gd name="T72" fmla="*/ 275 w 1051"/>
                <a:gd name="T73" fmla="*/ 645 h 1672"/>
                <a:gd name="T74" fmla="*/ 294 w 1051"/>
                <a:gd name="T75" fmla="*/ 697 h 1672"/>
                <a:gd name="T76" fmla="*/ 308 w 1051"/>
                <a:gd name="T77" fmla="*/ 746 h 1672"/>
                <a:gd name="T78" fmla="*/ 388 w 1051"/>
                <a:gd name="T79" fmla="*/ 779 h 1672"/>
                <a:gd name="T80" fmla="*/ 424 w 1051"/>
                <a:gd name="T81" fmla="*/ 856 h 1672"/>
                <a:gd name="T82" fmla="*/ 406 w 1051"/>
                <a:gd name="T83" fmla="*/ 891 h 1672"/>
                <a:gd name="T84" fmla="*/ 351 w 1051"/>
                <a:gd name="T85" fmla="*/ 936 h 1672"/>
                <a:gd name="T86" fmla="*/ 249 w 1051"/>
                <a:gd name="T87" fmla="*/ 1036 h 1672"/>
                <a:gd name="T88" fmla="*/ 190 w 1051"/>
                <a:gd name="T89" fmla="*/ 1082 h 1672"/>
                <a:gd name="T90" fmla="*/ 137 w 1051"/>
                <a:gd name="T91" fmla="*/ 1136 h 1672"/>
                <a:gd name="T92" fmla="*/ 68 w 1051"/>
                <a:gd name="T93" fmla="*/ 1170 h 1672"/>
                <a:gd name="T94" fmla="*/ 24 w 1051"/>
                <a:gd name="T95" fmla="*/ 1234 h 1672"/>
                <a:gd name="T96" fmla="*/ 27 w 1051"/>
                <a:gd name="T97" fmla="*/ 1291 h 1672"/>
                <a:gd name="T98" fmla="*/ 37 w 1051"/>
                <a:gd name="T99" fmla="*/ 1361 h 1672"/>
                <a:gd name="T100" fmla="*/ 55 w 1051"/>
                <a:gd name="T101" fmla="*/ 1473 h 1672"/>
                <a:gd name="T102" fmla="*/ 28 w 1051"/>
                <a:gd name="T103" fmla="*/ 1576 h 1672"/>
                <a:gd name="T104" fmla="*/ 121 w 1051"/>
                <a:gd name="T105" fmla="*/ 1613 h 1672"/>
                <a:gd name="T106" fmla="*/ 182 w 1051"/>
                <a:gd name="T107" fmla="*/ 1646 h 1672"/>
                <a:gd name="T108" fmla="*/ 291 w 1051"/>
                <a:gd name="T109" fmla="*/ 1669 h 1672"/>
                <a:gd name="T110" fmla="*/ 601 w 1051"/>
                <a:gd name="T111" fmla="*/ 1598 h 1672"/>
                <a:gd name="T112" fmla="*/ 690 w 1051"/>
                <a:gd name="T113" fmla="*/ 1588 h 1672"/>
                <a:gd name="T114" fmla="*/ 738 w 1051"/>
                <a:gd name="T115" fmla="*/ 1528 h 1672"/>
                <a:gd name="T116" fmla="*/ 891 w 1051"/>
                <a:gd name="T117" fmla="*/ 1404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51" h="1672">
                  <a:moveTo>
                    <a:pt x="891" y="1404"/>
                  </a:moveTo>
                  <a:cubicBezTo>
                    <a:pt x="915" y="1351"/>
                    <a:pt x="1021" y="1309"/>
                    <a:pt x="1039" y="1262"/>
                  </a:cubicBezTo>
                  <a:cubicBezTo>
                    <a:pt x="1048" y="1238"/>
                    <a:pt x="1051" y="1227"/>
                    <a:pt x="1012" y="1182"/>
                  </a:cubicBezTo>
                  <a:cubicBezTo>
                    <a:pt x="974" y="1138"/>
                    <a:pt x="889" y="1108"/>
                    <a:pt x="886" y="1085"/>
                  </a:cubicBezTo>
                  <a:cubicBezTo>
                    <a:pt x="882" y="1061"/>
                    <a:pt x="950" y="1058"/>
                    <a:pt x="947" y="1029"/>
                  </a:cubicBezTo>
                  <a:cubicBezTo>
                    <a:pt x="945" y="999"/>
                    <a:pt x="909" y="999"/>
                    <a:pt x="894" y="976"/>
                  </a:cubicBezTo>
                  <a:cubicBezTo>
                    <a:pt x="880" y="952"/>
                    <a:pt x="912" y="937"/>
                    <a:pt x="909" y="925"/>
                  </a:cubicBezTo>
                  <a:cubicBezTo>
                    <a:pt x="906" y="914"/>
                    <a:pt x="862" y="908"/>
                    <a:pt x="859" y="893"/>
                  </a:cubicBezTo>
                  <a:cubicBezTo>
                    <a:pt x="856" y="878"/>
                    <a:pt x="889" y="881"/>
                    <a:pt x="882" y="864"/>
                  </a:cubicBezTo>
                  <a:cubicBezTo>
                    <a:pt x="877" y="846"/>
                    <a:pt x="847" y="813"/>
                    <a:pt x="868" y="787"/>
                  </a:cubicBezTo>
                  <a:cubicBezTo>
                    <a:pt x="889" y="760"/>
                    <a:pt x="933" y="787"/>
                    <a:pt x="900" y="728"/>
                  </a:cubicBezTo>
                  <a:cubicBezTo>
                    <a:pt x="868" y="669"/>
                    <a:pt x="818" y="595"/>
                    <a:pt x="806" y="577"/>
                  </a:cubicBezTo>
                  <a:cubicBezTo>
                    <a:pt x="794" y="559"/>
                    <a:pt x="818" y="530"/>
                    <a:pt x="835" y="518"/>
                  </a:cubicBezTo>
                  <a:cubicBezTo>
                    <a:pt x="853" y="506"/>
                    <a:pt x="897" y="462"/>
                    <a:pt x="897" y="444"/>
                  </a:cubicBezTo>
                  <a:cubicBezTo>
                    <a:pt x="897" y="427"/>
                    <a:pt x="841" y="379"/>
                    <a:pt x="827" y="371"/>
                  </a:cubicBezTo>
                  <a:cubicBezTo>
                    <a:pt x="812" y="362"/>
                    <a:pt x="779" y="365"/>
                    <a:pt x="765" y="335"/>
                  </a:cubicBezTo>
                  <a:cubicBezTo>
                    <a:pt x="750" y="306"/>
                    <a:pt x="735" y="297"/>
                    <a:pt x="750" y="279"/>
                  </a:cubicBezTo>
                  <a:cubicBezTo>
                    <a:pt x="765" y="261"/>
                    <a:pt x="765" y="244"/>
                    <a:pt x="765" y="226"/>
                  </a:cubicBezTo>
                  <a:cubicBezTo>
                    <a:pt x="765" y="208"/>
                    <a:pt x="797" y="223"/>
                    <a:pt x="803" y="196"/>
                  </a:cubicBezTo>
                  <a:cubicBezTo>
                    <a:pt x="805" y="184"/>
                    <a:pt x="814" y="171"/>
                    <a:pt x="825" y="160"/>
                  </a:cubicBezTo>
                  <a:cubicBezTo>
                    <a:pt x="825" y="140"/>
                    <a:pt x="827" y="118"/>
                    <a:pt x="825" y="105"/>
                  </a:cubicBezTo>
                  <a:cubicBezTo>
                    <a:pt x="820" y="76"/>
                    <a:pt x="740" y="67"/>
                    <a:pt x="721" y="33"/>
                  </a:cubicBezTo>
                  <a:cubicBezTo>
                    <a:pt x="702" y="0"/>
                    <a:pt x="654" y="14"/>
                    <a:pt x="640" y="33"/>
                  </a:cubicBezTo>
                  <a:cubicBezTo>
                    <a:pt x="626" y="52"/>
                    <a:pt x="540" y="29"/>
                    <a:pt x="540" y="57"/>
                  </a:cubicBezTo>
                  <a:cubicBezTo>
                    <a:pt x="540" y="86"/>
                    <a:pt x="479" y="90"/>
                    <a:pt x="479" y="123"/>
                  </a:cubicBezTo>
                  <a:cubicBezTo>
                    <a:pt x="479" y="157"/>
                    <a:pt x="507" y="214"/>
                    <a:pt x="460" y="209"/>
                  </a:cubicBezTo>
                  <a:cubicBezTo>
                    <a:pt x="412" y="204"/>
                    <a:pt x="446" y="228"/>
                    <a:pt x="417" y="266"/>
                  </a:cubicBezTo>
                  <a:cubicBezTo>
                    <a:pt x="389" y="304"/>
                    <a:pt x="389" y="242"/>
                    <a:pt x="360" y="251"/>
                  </a:cubicBezTo>
                  <a:cubicBezTo>
                    <a:pt x="332" y="261"/>
                    <a:pt x="299" y="223"/>
                    <a:pt x="284" y="247"/>
                  </a:cubicBezTo>
                  <a:cubicBezTo>
                    <a:pt x="270" y="270"/>
                    <a:pt x="223" y="251"/>
                    <a:pt x="175" y="242"/>
                  </a:cubicBezTo>
                  <a:cubicBezTo>
                    <a:pt x="128" y="233"/>
                    <a:pt x="104" y="166"/>
                    <a:pt x="66" y="161"/>
                  </a:cubicBezTo>
                  <a:cubicBezTo>
                    <a:pt x="41" y="158"/>
                    <a:pt x="14" y="178"/>
                    <a:pt x="0" y="210"/>
                  </a:cubicBezTo>
                  <a:cubicBezTo>
                    <a:pt x="37" y="234"/>
                    <a:pt x="61" y="268"/>
                    <a:pt x="109" y="289"/>
                  </a:cubicBezTo>
                  <a:cubicBezTo>
                    <a:pt x="161" y="313"/>
                    <a:pt x="256" y="342"/>
                    <a:pt x="251" y="375"/>
                  </a:cubicBezTo>
                  <a:cubicBezTo>
                    <a:pt x="246" y="408"/>
                    <a:pt x="232" y="455"/>
                    <a:pt x="256" y="470"/>
                  </a:cubicBezTo>
                  <a:cubicBezTo>
                    <a:pt x="280" y="484"/>
                    <a:pt x="251" y="545"/>
                    <a:pt x="280" y="560"/>
                  </a:cubicBezTo>
                  <a:cubicBezTo>
                    <a:pt x="308" y="574"/>
                    <a:pt x="299" y="645"/>
                    <a:pt x="275" y="645"/>
                  </a:cubicBezTo>
                  <a:cubicBezTo>
                    <a:pt x="251" y="645"/>
                    <a:pt x="280" y="683"/>
                    <a:pt x="294" y="697"/>
                  </a:cubicBezTo>
                  <a:cubicBezTo>
                    <a:pt x="300" y="704"/>
                    <a:pt x="306" y="723"/>
                    <a:pt x="308" y="746"/>
                  </a:cubicBezTo>
                  <a:cubicBezTo>
                    <a:pt x="337" y="753"/>
                    <a:pt x="363" y="768"/>
                    <a:pt x="388" y="779"/>
                  </a:cubicBezTo>
                  <a:cubicBezTo>
                    <a:pt x="428" y="797"/>
                    <a:pt x="422" y="825"/>
                    <a:pt x="424" y="856"/>
                  </a:cubicBezTo>
                  <a:cubicBezTo>
                    <a:pt x="425" y="887"/>
                    <a:pt x="426" y="905"/>
                    <a:pt x="406" y="891"/>
                  </a:cubicBezTo>
                  <a:cubicBezTo>
                    <a:pt x="385" y="878"/>
                    <a:pt x="363" y="891"/>
                    <a:pt x="351" y="936"/>
                  </a:cubicBezTo>
                  <a:cubicBezTo>
                    <a:pt x="339" y="980"/>
                    <a:pt x="283" y="1033"/>
                    <a:pt x="249" y="1036"/>
                  </a:cubicBezTo>
                  <a:cubicBezTo>
                    <a:pt x="215" y="1039"/>
                    <a:pt x="218" y="1075"/>
                    <a:pt x="190" y="1082"/>
                  </a:cubicBezTo>
                  <a:cubicBezTo>
                    <a:pt x="162" y="1089"/>
                    <a:pt x="136" y="1106"/>
                    <a:pt x="137" y="1136"/>
                  </a:cubicBezTo>
                  <a:cubicBezTo>
                    <a:pt x="139" y="1167"/>
                    <a:pt x="96" y="1170"/>
                    <a:pt x="68" y="1170"/>
                  </a:cubicBezTo>
                  <a:cubicBezTo>
                    <a:pt x="40" y="1170"/>
                    <a:pt x="46" y="1221"/>
                    <a:pt x="24" y="1234"/>
                  </a:cubicBezTo>
                  <a:cubicBezTo>
                    <a:pt x="2" y="1247"/>
                    <a:pt x="6" y="1265"/>
                    <a:pt x="27" y="1291"/>
                  </a:cubicBezTo>
                  <a:cubicBezTo>
                    <a:pt x="47" y="1318"/>
                    <a:pt x="30" y="1342"/>
                    <a:pt x="37" y="1361"/>
                  </a:cubicBezTo>
                  <a:cubicBezTo>
                    <a:pt x="44" y="1380"/>
                    <a:pt x="77" y="1424"/>
                    <a:pt x="55" y="1473"/>
                  </a:cubicBezTo>
                  <a:cubicBezTo>
                    <a:pt x="33" y="1522"/>
                    <a:pt x="9" y="1582"/>
                    <a:pt x="28" y="1576"/>
                  </a:cubicBezTo>
                  <a:cubicBezTo>
                    <a:pt x="47" y="1570"/>
                    <a:pt x="92" y="1616"/>
                    <a:pt x="121" y="1613"/>
                  </a:cubicBezTo>
                  <a:cubicBezTo>
                    <a:pt x="151" y="1610"/>
                    <a:pt x="154" y="1654"/>
                    <a:pt x="182" y="1646"/>
                  </a:cubicBezTo>
                  <a:cubicBezTo>
                    <a:pt x="210" y="1637"/>
                    <a:pt x="210" y="1672"/>
                    <a:pt x="291" y="1669"/>
                  </a:cubicBezTo>
                  <a:cubicBezTo>
                    <a:pt x="372" y="1666"/>
                    <a:pt x="536" y="1598"/>
                    <a:pt x="601" y="1598"/>
                  </a:cubicBezTo>
                  <a:cubicBezTo>
                    <a:pt x="638" y="1598"/>
                    <a:pt x="667" y="1594"/>
                    <a:pt x="690" y="1588"/>
                  </a:cubicBezTo>
                  <a:cubicBezTo>
                    <a:pt x="704" y="1567"/>
                    <a:pt x="721" y="1545"/>
                    <a:pt x="738" y="1528"/>
                  </a:cubicBezTo>
                  <a:cubicBezTo>
                    <a:pt x="779" y="1486"/>
                    <a:pt x="868" y="1457"/>
                    <a:pt x="891" y="14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0" name="Freeform 90"/>
            <p:cNvSpPr>
              <a:spLocks/>
            </p:cNvSpPr>
            <p:nvPr/>
          </p:nvSpPr>
          <p:spPr bwMode="auto">
            <a:xfrm>
              <a:off x="13384868" y="7129521"/>
              <a:ext cx="1063865" cy="854442"/>
            </a:xfrm>
            <a:custGeom>
              <a:avLst/>
              <a:gdLst>
                <a:gd name="T0" fmla="*/ 1260 w 2105"/>
                <a:gd name="T1" fmla="*/ 355 h 1688"/>
                <a:gd name="T2" fmla="*/ 1082 w 2105"/>
                <a:gd name="T3" fmla="*/ 335 h 1688"/>
                <a:gd name="T4" fmla="*/ 964 w 2105"/>
                <a:gd name="T5" fmla="*/ 296 h 1688"/>
                <a:gd name="T6" fmla="*/ 724 w 2105"/>
                <a:gd name="T7" fmla="*/ 119 h 1688"/>
                <a:gd name="T8" fmla="*/ 527 w 2105"/>
                <a:gd name="T9" fmla="*/ 4 h 1688"/>
                <a:gd name="T10" fmla="*/ 444 w 2105"/>
                <a:gd name="T11" fmla="*/ 4 h 1688"/>
                <a:gd name="T12" fmla="*/ 342 w 2105"/>
                <a:gd name="T13" fmla="*/ 36 h 1688"/>
                <a:gd name="T14" fmla="*/ 243 w 2105"/>
                <a:gd name="T15" fmla="*/ 99 h 1688"/>
                <a:gd name="T16" fmla="*/ 318 w 2105"/>
                <a:gd name="T17" fmla="*/ 186 h 1688"/>
                <a:gd name="T18" fmla="*/ 259 w 2105"/>
                <a:gd name="T19" fmla="*/ 233 h 1688"/>
                <a:gd name="T20" fmla="*/ 196 w 2105"/>
                <a:gd name="T21" fmla="*/ 260 h 1688"/>
                <a:gd name="T22" fmla="*/ 117 w 2105"/>
                <a:gd name="T23" fmla="*/ 320 h 1688"/>
                <a:gd name="T24" fmla="*/ 18 w 2105"/>
                <a:gd name="T25" fmla="*/ 276 h 1688"/>
                <a:gd name="T26" fmla="*/ 7 w 2105"/>
                <a:gd name="T27" fmla="*/ 304 h 1688"/>
                <a:gd name="T28" fmla="*/ 3 w 2105"/>
                <a:gd name="T29" fmla="*/ 331 h 1688"/>
                <a:gd name="T30" fmla="*/ 20 w 2105"/>
                <a:gd name="T31" fmla="*/ 445 h 1688"/>
                <a:gd name="T32" fmla="*/ 101 w 2105"/>
                <a:gd name="T33" fmla="*/ 544 h 1688"/>
                <a:gd name="T34" fmla="*/ 246 w 2105"/>
                <a:gd name="T35" fmla="*/ 768 h 1688"/>
                <a:gd name="T36" fmla="*/ 323 w 2105"/>
                <a:gd name="T37" fmla="*/ 879 h 1688"/>
                <a:gd name="T38" fmla="*/ 413 w 2105"/>
                <a:gd name="T39" fmla="*/ 991 h 1688"/>
                <a:gd name="T40" fmla="*/ 438 w 2105"/>
                <a:gd name="T41" fmla="*/ 1102 h 1688"/>
                <a:gd name="T42" fmla="*/ 519 w 2105"/>
                <a:gd name="T43" fmla="*/ 1270 h 1688"/>
                <a:gd name="T44" fmla="*/ 634 w 2105"/>
                <a:gd name="T45" fmla="*/ 1401 h 1688"/>
                <a:gd name="T46" fmla="*/ 726 w 2105"/>
                <a:gd name="T47" fmla="*/ 1553 h 1688"/>
                <a:gd name="T48" fmla="*/ 760 w 2105"/>
                <a:gd name="T49" fmla="*/ 1630 h 1688"/>
                <a:gd name="T50" fmla="*/ 792 w 2105"/>
                <a:gd name="T51" fmla="*/ 1688 h 1688"/>
                <a:gd name="T52" fmla="*/ 839 w 2105"/>
                <a:gd name="T53" fmla="*/ 1663 h 1688"/>
                <a:gd name="T54" fmla="*/ 836 w 2105"/>
                <a:gd name="T55" fmla="*/ 1608 h 1688"/>
                <a:gd name="T56" fmla="*/ 878 w 2105"/>
                <a:gd name="T57" fmla="*/ 1571 h 1688"/>
                <a:gd name="T58" fmla="*/ 953 w 2105"/>
                <a:gd name="T59" fmla="*/ 1583 h 1688"/>
                <a:gd name="T60" fmla="*/ 1075 w 2105"/>
                <a:gd name="T61" fmla="*/ 1594 h 1688"/>
                <a:gd name="T62" fmla="*/ 1215 w 2105"/>
                <a:gd name="T63" fmla="*/ 1617 h 1688"/>
                <a:gd name="T64" fmla="*/ 1283 w 2105"/>
                <a:gd name="T65" fmla="*/ 1591 h 1688"/>
                <a:gd name="T66" fmla="*/ 1437 w 2105"/>
                <a:gd name="T67" fmla="*/ 1457 h 1688"/>
                <a:gd name="T68" fmla="*/ 1634 w 2105"/>
                <a:gd name="T69" fmla="*/ 1446 h 1688"/>
                <a:gd name="T70" fmla="*/ 2036 w 2105"/>
                <a:gd name="T71" fmla="*/ 1315 h 1688"/>
                <a:gd name="T72" fmla="*/ 2105 w 2105"/>
                <a:gd name="T73" fmla="*/ 1106 h 1688"/>
                <a:gd name="T74" fmla="*/ 2053 w 2105"/>
                <a:gd name="T75" fmla="*/ 1035 h 1688"/>
                <a:gd name="T76" fmla="*/ 1802 w 2105"/>
                <a:gd name="T77" fmla="*/ 1007 h 1688"/>
                <a:gd name="T78" fmla="*/ 1727 w 2105"/>
                <a:gd name="T79" fmla="*/ 899 h 1688"/>
                <a:gd name="T80" fmla="*/ 1686 w 2105"/>
                <a:gd name="T81" fmla="*/ 836 h 1688"/>
                <a:gd name="T82" fmla="*/ 1602 w 2105"/>
                <a:gd name="T83" fmla="*/ 778 h 1688"/>
                <a:gd name="T84" fmla="*/ 1549 w 2105"/>
                <a:gd name="T85" fmla="*/ 671 h 1688"/>
                <a:gd name="T86" fmla="*/ 1505 w 2105"/>
                <a:gd name="T87" fmla="*/ 563 h 1688"/>
                <a:gd name="T88" fmla="*/ 1403 w 2105"/>
                <a:gd name="T89" fmla="*/ 445 h 1688"/>
                <a:gd name="T90" fmla="*/ 1390 w 2105"/>
                <a:gd name="T91" fmla="*/ 402 h 1688"/>
                <a:gd name="T92" fmla="*/ 1311 w 2105"/>
                <a:gd name="T93" fmla="*/ 398 h 1688"/>
                <a:gd name="T94" fmla="*/ 1260 w 2105"/>
                <a:gd name="T95" fmla="*/ 355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05" h="1688">
                  <a:moveTo>
                    <a:pt x="1260" y="355"/>
                  </a:moveTo>
                  <a:cubicBezTo>
                    <a:pt x="1260" y="355"/>
                    <a:pt x="1106" y="335"/>
                    <a:pt x="1082" y="335"/>
                  </a:cubicBezTo>
                  <a:cubicBezTo>
                    <a:pt x="1059" y="335"/>
                    <a:pt x="1000" y="328"/>
                    <a:pt x="964" y="296"/>
                  </a:cubicBezTo>
                  <a:cubicBezTo>
                    <a:pt x="929" y="264"/>
                    <a:pt x="755" y="134"/>
                    <a:pt x="724" y="119"/>
                  </a:cubicBezTo>
                  <a:cubicBezTo>
                    <a:pt x="692" y="103"/>
                    <a:pt x="562" y="8"/>
                    <a:pt x="527" y="4"/>
                  </a:cubicBezTo>
                  <a:cubicBezTo>
                    <a:pt x="491" y="0"/>
                    <a:pt x="487" y="4"/>
                    <a:pt x="444" y="4"/>
                  </a:cubicBezTo>
                  <a:cubicBezTo>
                    <a:pt x="401" y="4"/>
                    <a:pt x="420" y="32"/>
                    <a:pt x="342" y="36"/>
                  </a:cubicBezTo>
                  <a:cubicBezTo>
                    <a:pt x="263" y="40"/>
                    <a:pt x="219" y="91"/>
                    <a:pt x="243" y="99"/>
                  </a:cubicBezTo>
                  <a:cubicBezTo>
                    <a:pt x="267" y="107"/>
                    <a:pt x="342" y="174"/>
                    <a:pt x="318" y="186"/>
                  </a:cubicBezTo>
                  <a:cubicBezTo>
                    <a:pt x="294" y="197"/>
                    <a:pt x="290" y="233"/>
                    <a:pt x="259" y="233"/>
                  </a:cubicBezTo>
                  <a:cubicBezTo>
                    <a:pt x="227" y="233"/>
                    <a:pt x="196" y="237"/>
                    <a:pt x="196" y="260"/>
                  </a:cubicBezTo>
                  <a:cubicBezTo>
                    <a:pt x="196" y="284"/>
                    <a:pt x="152" y="323"/>
                    <a:pt x="117" y="320"/>
                  </a:cubicBezTo>
                  <a:cubicBezTo>
                    <a:pt x="97" y="317"/>
                    <a:pt x="52" y="295"/>
                    <a:pt x="18" y="276"/>
                  </a:cubicBezTo>
                  <a:cubicBezTo>
                    <a:pt x="7" y="304"/>
                    <a:pt x="7" y="304"/>
                    <a:pt x="7" y="304"/>
                  </a:cubicBezTo>
                  <a:cubicBezTo>
                    <a:pt x="3" y="331"/>
                    <a:pt x="3" y="331"/>
                    <a:pt x="3" y="331"/>
                  </a:cubicBezTo>
                  <a:cubicBezTo>
                    <a:pt x="10" y="352"/>
                    <a:pt x="0" y="438"/>
                    <a:pt x="20" y="445"/>
                  </a:cubicBezTo>
                  <a:cubicBezTo>
                    <a:pt x="42" y="452"/>
                    <a:pt x="54" y="492"/>
                    <a:pt x="101" y="544"/>
                  </a:cubicBezTo>
                  <a:cubicBezTo>
                    <a:pt x="149" y="595"/>
                    <a:pt x="244" y="734"/>
                    <a:pt x="246" y="768"/>
                  </a:cubicBezTo>
                  <a:cubicBezTo>
                    <a:pt x="247" y="802"/>
                    <a:pt x="264" y="839"/>
                    <a:pt x="323" y="879"/>
                  </a:cubicBezTo>
                  <a:cubicBezTo>
                    <a:pt x="382" y="919"/>
                    <a:pt x="382" y="967"/>
                    <a:pt x="413" y="991"/>
                  </a:cubicBezTo>
                  <a:cubicBezTo>
                    <a:pt x="444" y="1014"/>
                    <a:pt x="436" y="1042"/>
                    <a:pt x="438" y="1102"/>
                  </a:cubicBezTo>
                  <a:cubicBezTo>
                    <a:pt x="439" y="1161"/>
                    <a:pt x="466" y="1237"/>
                    <a:pt x="519" y="1270"/>
                  </a:cubicBezTo>
                  <a:cubicBezTo>
                    <a:pt x="572" y="1302"/>
                    <a:pt x="609" y="1338"/>
                    <a:pt x="634" y="1401"/>
                  </a:cubicBezTo>
                  <a:cubicBezTo>
                    <a:pt x="659" y="1465"/>
                    <a:pt x="692" y="1519"/>
                    <a:pt x="726" y="1553"/>
                  </a:cubicBezTo>
                  <a:cubicBezTo>
                    <a:pt x="760" y="1587"/>
                    <a:pt x="740" y="1605"/>
                    <a:pt x="760" y="1630"/>
                  </a:cubicBezTo>
                  <a:cubicBezTo>
                    <a:pt x="769" y="1643"/>
                    <a:pt x="783" y="1665"/>
                    <a:pt x="792" y="1688"/>
                  </a:cubicBezTo>
                  <a:cubicBezTo>
                    <a:pt x="819" y="1675"/>
                    <a:pt x="837" y="1666"/>
                    <a:pt x="839" y="1663"/>
                  </a:cubicBezTo>
                  <a:cubicBezTo>
                    <a:pt x="844" y="1651"/>
                    <a:pt x="827" y="1620"/>
                    <a:pt x="836" y="1608"/>
                  </a:cubicBezTo>
                  <a:cubicBezTo>
                    <a:pt x="844" y="1597"/>
                    <a:pt x="861" y="1577"/>
                    <a:pt x="878" y="1571"/>
                  </a:cubicBezTo>
                  <a:cubicBezTo>
                    <a:pt x="895" y="1566"/>
                    <a:pt x="915" y="1588"/>
                    <a:pt x="953" y="1583"/>
                  </a:cubicBezTo>
                  <a:cubicBezTo>
                    <a:pt x="990" y="1577"/>
                    <a:pt x="1067" y="1586"/>
                    <a:pt x="1075" y="1594"/>
                  </a:cubicBezTo>
                  <a:cubicBezTo>
                    <a:pt x="1084" y="1603"/>
                    <a:pt x="1189" y="1597"/>
                    <a:pt x="1215" y="1617"/>
                  </a:cubicBezTo>
                  <a:cubicBezTo>
                    <a:pt x="1241" y="1637"/>
                    <a:pt x="1266" y="1631"/>
                    <a:pt x="1283" y="1591"/>
                  </a:cubicBezTo>
                  <a:cubicBezTo>
                    <a:pt x="1301" y="1551"/>
                    <a:pt x="1420" y="1466"/>
                    <a:pt x="1437" y="1457"/>
                  </a:cubicBezTo>
                  <a:cubicBezTo>
                    <a:pt x="1454" y="1449"/>
                    <a:pt x="1583" y="1457"/>
                    <a:pt x="1634" y="1446"/>
                  </a:cubicBezTo>
                  <a:cubicBezTo>
                    <a:pt x="1686" y="1434"/>
                    <a:pt x="2022" y="1326"/>
                    <a:pt x="2036" y="1315"/>
                  </a:cubicBezTo>
                  <a:cubicBezTo>
                    <a:pt x="2051" y="1303"/>
                    <a:pt x="2105" y="1126"/>
                    <a:pt x="2105" y="1106"/>
                  </a:cubicBezTo>
                  <a:cubicBezTo>
                    <a:pt x="2105" y="1086"/>
                    <a:pt x="2079" y="1032"/>
                    <a:pt x="2053" y="1035"/>
                  </a:cubicBezTo>
                  <a:cubicBezTo>
                    <a:pt x="2028" y="1038"/>
                    <a:pt x="1817" y="1015"/>
                    <a:pt x="1802" y="1007"/>
                  </a:cubicBezTo>
                  <a:cubicBezTo>
                    <a:pt x="1791" y="1000"/>
                    <a:pt x="1735" y="958"/>
                    <a:pt x="1727" y="899"/>
                  </a:cubicBezTo>
                  <a:cubicBezTo>
                    <a:pt x="1711" y="887"/>
                    <a:pt x="1691" y="859"/>
                    <a:pt x="1686" y="836"/>
                  </a:cubicBezTo>
                  <a:cubicBezTo>
                    <a:pt x="1661" y="839"/>
                    <a:pt x="1624" y="833"/>
                    <a:pt x="1602" y="778"/>
                  </a:cubicBezTo>
                  <a:cubicBezTo>
                    <a:pt x="1583" y="765"/>
                    <a:pt x="1531" y="691"/>
                    <a:pt x="1549" y="671"/>
                  </a:cubicBezTo>
                  <a:cubicBezTo>
                    <a:pt x="1571" y="646"/>
                    <a:pt x="1537" y="592"/>
                    <a:pt x="1505" y="563"/>
                  </a:cubicBezTo>
                  <a:cubicBezTo>
                    <a:pt x="1472" y="533"/>
                    <a:pt x="1406" y="479"/>
                    <a:pt x="1403" y="445"/>
                  </a:cubicBezTo>
                  <a:cubicBezTo>
                    <a:pt x="1402" y="435"/>
                    <a:pt x="1397" y="420"/>
                    <a:pt x="1390" y="402"/>
                  </a:cubicBezTo>
                  <a:cubicBezTo>
                    <a:pt x="1311" y="398"/>
                    <a:pt x="1311" y="398"/>
                    <a:pt x="1311" y="398"/>
                  </a:cubicBezTo>
                  <a:lnTo>
                    <a:pt x="1260" y="35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1" name="Freeform 91"/>
            <p:cNvSpPr>
              <a:spLocks/>
            </p:cNvSpPr>
            <p:nvPr/>
          </p:nvSpPr>
          <p:spPr bwMode="auto">
            <a:xfrm>
              <a:off x="14259414" y="7521559"/>
              <a:ext cx="405441" cy="452352"/>
            </a:xfrm>
            <a:custGeom>
              <a:avLst/>
              <a:gdLst>
                <a:gd name="T0" fmla="*/ 399 w 804"/>
                <a:gd name="T1" fmla="*/ 19 h 894"/>
                <a:gd name="T2" fmla="*/ 399 w 804"/>
                <a:gd name="T3" fmla="*/ 95 h 894"/>
                <a:gd name="T4" fmla="*/ 336 w 804"/>
                <a:gd name="T5" fmla="*/ 175 h 894"/>
                <a:gd name="T6" fmla="*/ 302 w 804"/>
                <a:gd name="T7" fmla="*/ 259 h 894"/>
                <a:gd name="T8" fmla="*/ 322 w 804"/>
                <a:gd name="T9" fmla="*/ 259 h 894"/>
                <a:gd name="T10" fmla="*/ 374 w 804"/>
                <a:gd name="T11" fmla="*/ 330 h 894"/>
                <a:gd name="T12" fmla="*/ 305 w 804"/>
                <a:gd name="T13" fmla="*/ 539 h 894"/>
                <a:gd name="T14" fmla="*/ 0 w 804"/>
                <a:gd name="T15" fmla="*/ 642 h 894"/>
                <a:gd name="T16" fmla="*/ 122 w 804"/>
                <a:gd name="T17" fmla="*/ 894 h 894"/>
                <a:gd name="T18" fmla="*/ 147 w 804"/>
                <a:gd name="T19" fmla="*/ 882 h 894"/>
                <a:gd name="T20" fmla="*/ 309 w 804"/>
                <a:gd name="T21" fmla="*/ 854 h 894"/>
                <a:gd name="T22" fmla="*/ 348 w 804"/>
                <a:gd name="T23" fmla="*/ 776 h 894"/>
                <a:gd name="T24" fmla="*/ 457 w 804"/>
                <a:gd name="T25" fmla="*/ 758 h 894"/>
                <a:gd name="T26" fmla="*/ 522 w 804"/>
                <a:gd name="T27" fmla="*/ 667 h 894"/>
                <a:gd name="T28" fmla="*/ 585 w 804"/>
                <a:gd name="T29" fmla="*/ 634 h 894"/>
                <a:gd name="T30" fmla="*/ 619 w 804"/>
                <a:gd name="T31" fmla="*/ 500 h 894"/>
                <a:gd name="T32" fmla="*/ 701 w 804"/>
                <a:gd name="T33" fmla="*/ 444 h 894"/>
                <a:gd name="T34" fmla="*/ 783 w 804"/>
                <a:gd name="T35" fmla="*/ 327 h 894"/>
                <a:gd name="T36" fmla="*/ 776 w 804"/>
                <a:gd name="T37" fmla="*/ 272 h 894"/>
                <a:gd name="T38" fmla="*/ 692 w 804"/>
                <a:gd name="T39" fmla="*/ 168 h 894"/>
                <a:gd name="T40" fmla="*/ 525 w 804"/>
                <a:gd name="T41" fmla="*/ 106 h 894"/>
                <a:gd name="T42" fmla="*/ 471 w 804"/>
                <a:gd name="T43" fmla="*/ 0 h 894"/>
                <a:gd name="T44" fmla="*/ 437 w 804"/>
                <a:gd name="T45" fmla="*/ 19 h 894"/>
                <a:gd name="T46" fmla="*/ 399 w 804"/>
                <a:gd name="T47" fmla="*/ 19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4" h="894">
                  <a:moveTo>
                    <a:pt x="399" y="19"/>
                  </a:moveTo>
                  <a:cubicBezTo>
                    <a:pt x="399" y="95"/>
                    <a:pt x="399" y="95"/>
                    <a:pt x="399" y="95"/>
                  </a:cubicBezTo>
                  <a:cubicBezTo>
                    <a:pt x="336" y="175"/>
                    <a:pt x="336" y="175"/>
                    <a:pt x="336" y="175"/>
                  </a:cubicBezTo>
                  <a:cubicBezTo>
                    <a:pt x="302" y="259"/>
                    <a:pt x="302" y="259"/>
                    <a:pt x="302" y="259"/>
                  </a:cubicBezTo>
                  <a:cubicBezTo>
                    <a:pt x="312" y="259"/>
                    <a:pt x="319" y="260"/>
                    <a:pt x="322" y="259"/>
                  </a:cubicBezTo>
                  <a:cubicBezTo>
                    <a:pt x="348" y="256"/>
                    <a:pt x="374" y="310"/>
                    <a:pt x="374" y="330"/>
                  </a:cubicBezTo>
                  <a:cubicBezTo>
                    <a:pt x="374" y="350"/>
                    <a:pt x="320" y="527"/>
                    <a:pt x="305" y="539"/>
                  </a:cubicBezTo>
                  <a:cubicBezTo>
                    <a:pt x="295" y="547"/>
                    <a:pt x="117" y="606"/>
                    <a:pt x="0" y="642"/>
                  </a:cubicBezTo>
                  <a:cubicBezTo>
                    <a:pt x="25" y="695"/>
                    <a:pt x="76" y="800"/>
                    <a:pt x="122" y="894"/>
                  </a:cubicBezTo>
                  <a:cubicBezTo>
                    <a:pt x="130" y="891"/>
                    <a:pt x="138" y="887"/>
                    <a:pt x="147" y="882"/>
                  </a:cubicBezTo>
                  <a:cubicBezTo>
                    <a:pt x="203" y="849"/>
                    <a:pt x="267" y="866"/>
                    <a:pt x="309" y="854"/>
                  </a:cubicBezTo>
                  <a:cubicBezTo>
                    <a:pt x="352" y="842"/>
                    <a:pt x="311" y="807"/>
                    <a:pt x="348" y="776"/>
                  </a:cubicBezTo>
                  <a:cubicBezTo>
                    <a:pt x="385" y="745"/>
                    <a:pt x="438" y="768"/>
                    <a:pt x="457" y="758"/>
                  </a:cubicBezTo>
                  <a:cubicBezTo>
                    <a:pt x="476" y="748"/>
                    <a:pt x="490" y="680"/>
                    <a:pt x="522" y="667"/>
                  </a:cubicBezTo>
                  <a:cubicBezTo>
                    <a:pt x="554" y="653"/>
                    <a:pt x="590" y="662"/>
                    <a:pt x="585" y="634"/>
                  </a:cubicBezTo>
                  <a:cubicBezTo>
                    <a:pt x="581" y="606"/>
                    <a:pt x="588" y="506"/>
                    <a:pt x="619" y="500"/>
                  </a:cubicBezTo>
                  <a:cubicBezTo>
                    <a:pt x="650" y="494"/>
                    <a:pt x="699" y="461"/>
                    <a:pt x="701" y="444"/>
                  </a:cubicBezTo>
                  <a:cubicBezTo>
                    <a:pt x="702" y="426"/>
                    <a:pt x="764" y="359"/>
                    <a:pt x="783" y="327"/>
                  </a:cubicBezTo>
                  <a:cubicBezTo>
                    <a:pt x="802" y="295"/>
                    <a:pt x="804" y="277"/>
                    <a:pt x="776" y="272"/>
                  </a:cubicBezTo>
                  <a:cubicBezTo>
                    <a:pt x="748" y="268"/>
                    <a:pt x="704" y="190"/>
                    <a:pt x="692" y="168"/>
                  </a:cubicBezTo>
                  <a:cubicBezTo>
                    <a:pt x="680" y="145"/>
                    <a:pt x="594" y="160"/>
                    <a:pt x="525" y="106"/>
                  </a:cubicBezTo>
                  <a:cubicBezTo>
                    <a:pt x="497" y="83"/>
                    <a:pt x="481" y="42"/>
                    <a:pt x="471" y="0"/>
                  </a:cubicBezTo>
                  <a:cubicBezTo>
                    <a:pt x="437" y="19"/>
                    <a:pt x="437" y="19"/>
                    <a:pt x="437" y="19"/>
                  </a:cubicBezTo>
                  <a:lnTo>
                    <a:pt x="399" y="1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2" name="Freeform 92"/>
            <p:cNvSpPr>
              <a:spLocks/>
            </p:cNvSpPr>
            <p:nvPr/>
          </p:nvSpPr>
          <p:spPr bwMode="auto">
            <a:xfrm>
              <a:off x="14194075" y="7467947"/>
              <a:ext cx="58639" cy="85444"/>
            </a:xfrm>
            <a:custGeom>
              <a:avLst/>
              <a:gdLst>
                <a:gd name="T0" fmla="*/ 84 w 117"/>
                <a:gd name="T1" fmla="*/ 168 h 171"/>
                <a:gd name="T2" fmla="*/ 86 w 117"/>
                <a:gd name="T3" fmla="*/ 140 h 171"/>
                <a:gd name="T4" fmla="*/ 74 w 117"/>
                <a:gd name="T5" fmla="*/ 12 h 171"/>
                <a:gd name="T6" fmla="*/ 8 w 117"/>
                <a:gd name="T7" fmla="*/ 109 h 171"/>
                <a:gd name="T8" fmla="*/ 0 w 117"/>
                <a:gd name="T9" fmla="*/ 110 h 171"/>
                <a:gd name="T10" fmla="*/ 84 w 117"/>
                <a:gd name="T11" fmla="*/ 168 h 171"/>
              </a:gdLst>
              <a:ahLst/>
              <a:cxnLst>
                <a:cxn ang="0">
                  <a:pos x="T0" y="T1"/>
                </a:cxn>
                <a:cxn ang="0">
                  <a:pos x="T2" y="T3"/>
                </a:cxn>
                <a:cxn ang="0">
                  <a:pos x="T4" y="T5"/>
                </a:cxn>
                <a:cxn ang="0">
                  <a:pos x="T6" y="T7"/>
                </a:cxn>
                <a:cxn ang="0">
                  <a:pos x="T8" y="T9"/>
                </a:cxn>
                <a:cxn ang="0">
                  <a:pos x="T10" y="T11"/>
                </a:cxn>
              </a:cxnLst>
              <a:rect l="0" t="0" r="r" b="b"/>
              <a:pathLst>
                <a:path w="117" h="171">
                  <a:moveTo>
                    <a:pt x="84" y="168"/>
                  </a:moveTo>
                  <a:cubicBezTo>
                    <a:pt x="81" y="157"/>
                    <a:pt x="81" y="147"/>
                    <a:pt x="86" y="140"/>
                  </a:cubicBezTo>
                  <a:cubicBezTo>
                    <a:pt x="105" y="107"/>
                    <a:pt x="117" y="23"/>
                    <a:pt x="74" y="12"/>
                  </a:cubicBezTo>
                  <a:cubicBezTo>
                    <a:pt x="31" y="0"/>
                    <a:pt x="8" y="85"/>
                    <a:pt x="8" y="109"/>
                  </a:cubicBezTo>
                  <a:cubicBezTo>
                    <a:pt x="8" y="113"/>
                    <a:pt x="5" y="113"/>
                    <a:pt x="0" y="110"/>
                  </a:cubicBezTo>
                  <a:cubicBezTo>
                    <a:pt x="22" y="165"/>
                    <a:pt x="59" y="171"/>
                    <a:pt x="84"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3" name="Freeform 93"/>
            <p:cNvSpPr>
              <a:spLocks/>
            </p:cNvSpPr>
            <p:nvPr/>
          </p:nvSpPr>
          <p:spPr bwMode="auto">
            <a:xfrm>
              <a:off x="14257740" y="7457895"/>
              <a:ext cx="239579" cy="196019"/>
            </a:xfrm>
            <a:custGeom>
              <a:avLst/>
              <a:gdLst>
                <a:gd name="T0" fmla="*/ 75 w 475"/>
                <a:gd name="T1" fmla="*/ 357 h 385"/>
                <a:gd name="T2" fmla="*/ 306 w 475"/>
                <a:gd name="T3" fmla="*/ 385 h 385"/>
                <a:gd name="T4" fmla="*/ 340 w 475"/>
                <a:gd name="T5" fmla="*/ 301 h 385"/>
                <a:gd name="T6" fmla="*/ 403 w 475"/>
                <a:gd name="T7" fmla="*/ 221 h 385"/>
                <a:gd name="T8" fmla="*/ 403 w 475"/>
                <a:gd name="T9" fmla="*/ 145 h 385"/>
                <a:gd name="T10" fmla="*/ 441 w 475"/>
                <a:gd name="T11" fmla="*/ 145 h 385"/>
                <a:gd name="T12" fmla="*/ 475 w 475"/>
                <a:gd name="T13" fmla="*/ 126 h 385"/>
                <a:gd name="T14" fmla="*/ 448 w 475"/>
                <a:gd name="T15" fmla="*/ 1 h 385"/>
                <a:gd name="T16" fmla="*/ 328 w 475"/>
                <a:gd name="T17" fmla="*/ 136 h 385"/>
                <a:gd name="T18" fmla="*/ 139 w 475"/>
                <a:gd name="T19" fmla="*/ 224 h 385"/>
                <a:gd name="T20" fmla="*/ 21 w 475"/>
                <a:gd name="T21" fmla="*/ 255 h 385"/>
                <a:gd name="T22" fmla="*/ 0 w 475"/>
                <a:gd name="T23" fmla="*/ 249 h 385"/>
                <a:gd name="T24" fmla="*/ 75 w 475"/>
                <a:gd name="T25" fmla="*/ 35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5" h="385">
                  <a:moveTo>
                    <a:pt x="75" y="357"/>
                  </a:moveTo>
                  <a:cubicBezTo>
                    <a:pt x="88" y="364"/>
                    <a:pt x="246" y="382"/>
                    <a:pt x="306" y="385"/>
                  </a:cubicBezTo>
                  <a:cubicBezTo>
                    <a:pt x="340" y="301"/>
                    <a:pt x="340" y="301"/>
                    <a:pt x="340" y="301"/>
                  </a:cubicBezTo>
                  <a:cubicBezTo>
                    <a:pt x="403" y="221"/>
                    <a:pt x="403" y="221"/>
                    <a:pt x="403" y="221"/>
                  </a:cubicBezTo>
                  <a:cubicBezTo>
                    <a:pt x="403" y="145"/>
                    <a:pt x="403" y="145"/>
                    <a:pt x="403" y="145"/>
                  </a:cubicBezTo>
                  <a:cubicBezTo>
                    <a:pt x="441" y="145"/>
                    <a:pt x="441" y="145"/>
                    <a:pt x="441" y="145"/>
                  </a:cubicBezTo>
                  <a:cubicBezTo>
                    <a:pt x="475" y="126"/>
                    <a:pt x="475" y="126"/>
                    <a:pt x="475" y="126"/>
                  </a:cubicBezTo>
                  <a:cubicBezTo>
                    <a:pt x="461" y="64"/>
                    <a:pt x="458" y="2"/>
                    <a:pt x="448" y="1"/>
                  </a:cubicBezTo>
                  <a:cubicBezTo>
                    <a:pt x="430" y="0"/>
                    <a:pt x="358" y="78"/>
                    <a:pt x="328" y="136"/>
                  </a:cubicBezTo>
                  <a:cubicBezTo>
                    <a:pt x="299" y="193"/>
                    <a:pt x="213" y="237"/>
                    <a:pt x="139" y="224"/>
                  </a:cubicBezTo>
                  <a:cubicBezTo>
                    <a:pt x="66" y="211"/>
                    <a:pt x="41" y="242"/>
                    <a:pt x="21" y="255"/>
                  </a:cubicBezTo>
                  <a:cubicBezTo>
                    <a:pt x="16" y="259"/>
                    <a:pt x="9" y="256"/>
                    <a:pt x="0" y="249"/>
                  </a:cubicBezTo>
                  <a:cubicBezTo>
                    <a:pt x="8" y="308"/>
                    <a:pt x="64" y="350"/>
                    <a:pt x="75" y="35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4" name="Freeform 94"/>
            <p:cNvSpPr>
              <a:spLocks noEditPoints="1"/>
            </p:cNvSpPr>
            <p:nvPr/>
          </p:nvSpPr>
          <p:spPr bwMode="auto">
            <a:xfrm>
              <a:off x="16640125" y="8489927"/>
              <a:ext cx="980096" cy="304919"/>
            </a:xfrm>
            <a:custGeom>
              <a:avLst/>
              <a:gdLst>
                <a:gd name="T0" fmla="*/ 350 w 1939"/>
                <a:gd name="T1" fmla="*/ 214 h 602"/>
                <a:gd name="T2" fmla="*/ 273 w 1939"/>
                <a:gd name="T3" fmla="*/ 110 h 602"/>
                <a:gd name="T4" fmla="*/ 224 w 1939"/>
                <a:gd name="T5" fmla="*/ 61 h 602"/>
                <a:gd name="T6" fmla="*/ 217 w 1939"/>
                <a:gd name="T7" fmla="*/ 47 h 602"/>
                <a:gd name="T8" fmla="*/ 186 w 1939"/>
                <a:gd name="T9" fmla="*/ 87 h 602"/>
                <a:gd name="T10" fmla="*/ 107 w 1939"/>
                <a:gd name="T11" fmla="*/ 77 h 602"/>
                <a:gd name="T12" fmla="*/ 58 w 1939"/>
                <a:gd name="T13" fmla="*/ 18 h 602"/>
                <a:gd name="T14" fmla="*/ 0 w 1939"/>
                <a:gd name="T15" fmla="*/ 14 h 602"/>
                <a:gd name="T16" fmla="*/ 28 w 1939"/>
                <a:gd name="T17" fmla="*/ 167 h 602"/>
                <a:gd name="T18" fmla="*/ 130 w 1939"/>
                <a:gd name="T19" fmla="*/ 359 h 602"/>
                <a:gd name="T20" fmla="*/ 226 w 1939"/>
                <a:gd name="T21" fmla="*/ 451 h 602"/>
                <a:gd name="T22" fmla="*/ 418 w 1939"/>
                <a:gd name="T23" fmla="*/ 548 h 602"/>
                <a:gd name="T24" fmla="*/ 351 w 1939"/>
                <a:gd name="T25" fmla="*/ 406 h 602"/>
                <a:gd name="T26" fmla="*/ 350 w 1939"/>
                <a:gd name="T27" fmla="*/ 214 h 602"/>
                <a:gd name="T28" fmla="*/ 1860 w 1939"/>
                <a:gd name="T29" fmla="*/ 101 h 602"/>
                <a:gd name="T30" fmla="*/ 1771 w 1939"/>
                <a:gd name="T31" fmla="*/ 77 h 602"/>
                <a:gd name="T32" fmla="*/ 1680 w 1939"/>
                <a:gd name="T33" fmla="*/ 0 h 602"/>
                <a:gd name="T34" fmla="*/ 1600 w 1939"/>
                <a:gd name="T35" fmla="*/ 101 h 602"/>
                <a:gd name="T36" fmla="*/ 1547 w 1939"/>
                <a:gd name="T37" fmla="*/ 169 h 602"/>
                <a:gd name="T38" fmla="*/ 1525 w 1939"/>
                <a:gd name="T39" fmla="*/ 196 h 602"/>
                <a:gd name="T40" fmla="*/ 1526 w 1939"/>
                <a:gd name="T41" fmla="*/ 254 h 602"/>
                <a:gd name="T42" fmla="*/ 1461 w 1939"/>
                <a:gd name="T43" fmla="*/ 278 h 602"/>
                <a:gd name="T44" fmla="*/ 1407 w 1939"/>
                <a:gd name="T45" fmla="*/ 207 h 602"/>
                <a:gd name="T46" fmla="*/ 1405 w 1939"/>
                <a:gd name="T47" fmla="*/ 207 h 602"/>
                <a:gd name="T48" fmla="*/ 1317 w 1939"/>
                <a:gd name="T49" fmla="*/ 346 h 602"/>
                <a:gd name="T50" fmla="*/ 1172 w 1939"/>
                <a:gd name="T51" fmla="*/ 390 h 602"/>
                <a:gd name="T52" fmla="*/ 1107 w 1939"/>
                <a:gd name="T53" fmla="*/ 517 h 602"/>
                <a:gd name="T54" fmla="*/ 959 w 1939"/>
                <a:gd name="T55" fmla="*/ 480 h 602"/>
                <a:gd name="T56" fmla="*/ 989 w 1939"/>
                <a:gd name="T57" fmla="*/ 544 h 602"/>
                <a:gd name="T58" fmla="*/ 1072 w 1939"/>
                <a:gd name="T59" fmla="*/ 585 h 602"/>
                <a:gd name="T60" fmla="*/ 1201 w 1939"/>
                <a:gd name="T61" fmla="*/ 573 h 602"/>
                <a:gd name="T62" fmla="*/ 1302 w 1939"/>
                <a:gd name="T63" fmla="*/ 532 h 602"/>
                <a:gd name="T64" fmla="*/ 1396 w 1939"/>
                <a:gd name="T65" fmla="*/ 549 h 602"/>
                <a:gd name="T66" fmla="*/ 1485 w 1939"/>
                <a:gd name="T67" fmla="*/ 490 h 602"/>
                <a:gd name="T68" fmla="*/ 1514 w 1939"/>
                <a:gd name="T69" fmla="*/ 396 h 602"/>
                <a:gd name="T70" fmla="*/ 1573 w 1939"/>
                <a:gd name="T71" fmla="*/ 307 h 602"/>
                <a:gd name="T72" fmla="*/ 1727 w 1939"/>
                <a:gd name="T73" fmla="*/ 242 h 602"/>
                <a:gd name="T74" fmla="*/ 1774 w 1939"/>
                <a:gd name="T75" fmla="*/ 259 h 602"/>
                <a:gd name="T76" fmla="*/ 1836 w 1939"/>
                <a:gd name="T77" fmla="*/ 198 h 602"/>
                <a:gd name="T78" fmla="*/ 1927 w 1939"/>
                <a:gd name="T79" fmla="*/ 160 h 602"/>
                <a:gd name="T80" fmla="*/ 1860 w 1939"/>
                <a:gd name="T81" fmla="*/ 10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9" h="602">
                  <a:moveTo>
                    <a:pt x="350" y="214"/>
                  </a:moveTo>
                  <a:cubicBezTo>
                    <a:pt x="351" y="148"/>
                    <a:pt x="288" y="155"/>
                    <a:pt x="273" y="110"/>
                  </a:cubicBezTo>
                  <a:cubicBezTo>
                    <a:pt x="258" y="64"/>
                    <a:pt x="233" y="90"/>
                    <a:pt x="224" y="61"/>
                  </a:cubicBezTo>
                  <a:cubicBezTo>
                    <a:pt x="223" y="57"/>
                    <a:pt x="220" y="52"/>
                    <a:pt x="217" y="47"/>
                  </a:cubicBezTo>
                  <a:cubicBezTo>
                    <a:pt x="183" y="57"/>
                    <a:pt x="195" y="85"/>
                    <a:pt x="186" y="87"/>
                  </a:cubicBezTo>
                  <a:cubicBezTo>
                    <a:pt x="174" y="89"/>
                    <a:pt x="107" y="97"/>
                    <a:pt x="107" y="77"/>
                  </a:cubicBezTo>
                  <a:cubicBezTo>
                    <a:pt x="107" y="57"/>
                    <a:pt x="98" y="26"/>
                    <a:pt x="58" y="18"/>
                  </a:cubicBezTo>
                  <a:cubicBezTo>
                    <a:pt x="38" y="15"/>
                    <a:pt x="18" y="13"/>
                    <a:pt x="0" y="14"/>
                  </a:cubicBezTo>
                  <a:cubicBezTo>
                    <a:pt x="24" y="67"/>
                    <a:pt x="27" y="122"/>
                    <a:pt x="28" y="167"/>
                  </a:cubicBezTo>
                  <a:cubicBezTo>
                    <a:pt x="30" y="226"/>
                    <a:pt x="117" y="321"/>
                    <a:pt x="130" y="359"/>
                  </a:cubicBezTo>
                  <a:cubicBezTo>
                    <a:pt x="143" y="397"/>
                    <a:pt x="168" y="409"/>
                    <a:pt x="226" y="451"/>
                  </a:cubicBezTo>
                  <a:cubicBezTo>
                    <a:pt x="284" y="492"/>
                    <a:pt x="396" y="558"/>
                    <a:pt x="418" y="548"/>
                  </a:cubicBezTo>
                  <a:cubicBezTo>
                    <a:pt x="440" y="538"/>
                    <a:pt x="384" y="440"/>
                    <a:pt x="351" y="406"/>
                  </a:cubicBezTo>
                  <a:cubicBezTo>
                    <a:pt x="319" y="372"/>
                    <a:pt x="348" y="281"/>
                    <a:pt x="350" y="214"/>
                  </a:cubicBezTo>
                  <a:close/>
                  <a:moveTo>
                    <a:pt x="1860" y="101"/>
                  </a:moveTo>
                  <a:cubicBezTo>
                    <a:pt x="1833" y="107"/>
                    <a:pt x="1771" y="104"/>
                    <a:pt x="1771" y="77"/>
                  </a:cubicBezTo>
                  <a:cubicBezTo>
                    <a:pt x="1771" y="51"/>
                    <a:pt x="1715" y="0"/>
                    <a:pt x="1680" y="0"/>
                  </a:cubicBezTo>
                  <a:cubicBezTo>
                    <a:pt x="1644" y="0"/>
                    <a:pt x="1603" y="71"/>
                    <a:pt x="1600" y="101"/>
                  </a:cubicBezTo>
                  <a:cubicBezTo>
                    <a:pt x="1597" y="130"/>
                    <a:pt x="1541" y="127"/>
                    <a:pt x="1547" y="169"/>
                  </a:cubicBezTo>
                  <a:cubicBezTo>
                    <a:pt x="1549" y="185"/>
                    <a:pt x="1539" y="192"/>
                    <a:pt x="1525" y="196"/>
                  </a:cubicBezTo>
                  <a:cubicBezTo>
                    <a:pt x="1534" y="232"/>
                    <a:pt x="1539" y="258"/>
                    <a:pt x="1526" y="254"/>
                  </a:cubicBezTo>
                  <a:cubicBezTo>
                    <a:pt x="1502" y="248"/>
                    <a:pt x="1497" y="278"/>
                    <a:pt x="1461" y="278"/>
                  </a:cubicBezTo>
                  <a:cubicBezTo>
                    <a:pt x="1449" y="278"/>
                    <a:pt x="1429" y="247"/>
                    <a:pt x="1407" y="207"/>
                  </a:cubicBezTo>
                  <a:cubicBezTo>
                    <a:pt x="1406" y="207"/>
                    <a:pt x="1406" y="207"/>
                    <a:pt x="1405" y="207"/>
                  </a:cubicBezTo>
                  <a:cubicBezTo>
                    <a:pt x="1381" y="207"/>
                    <a:pt x="1328" y="290"/>
                    <a:pt x="1317" y="346"/>
                  </a:cubicBezTo>
                  <a:cubicBezTo>
                    <a:pt x="1305" y="402"/>
                    <a:pt x="1252" y="384"/>
                    <a:pt x="1172" y="390"/>
                  </a:cubicBezTo>
                  <a:cubicBezTo>
                    <a:pt x="1092" y="396"/>
                    <a:pt x="1125" y="479"/>
                    <a:pt x="1107" y="517"/>
                  </a:cubicBezTo>
                  <a:cubicBezTo>
                    <a:pt x="1091" y="552"/>
                    <a:pt x="1003" y="489"/>
                    <a:pt x="959" y="480"/>
                  </a:cubicBezTo>
                  <a:cubicBezTo>
                    <a:pt x="966" y="511"/>
                    <a:pt x="977" y="544"/>
                    <a:pt x="989" y="544"/>
                  </a:cubicBezTo>
                  <a:cubicBezTo>
                    <a:pt x="1013" y="544"/>
                    <a:pt x="1048" y="602"/>
                    <a:pt x="1072" y="585"/>
                  </a:cubicBezTo>
                  <a:cubicBezTo>
                    <a:pt x="1095" y="567"/>
                    <a:pt x="1166" y="585"/>
                    <a:pt x="1201" y="573"/>
                  </a:cubicBezTo>
                  <a:cubicBezTo>
                    <a:pt x="1237" y="561"/>
                    <a:pt x="1243" y="532"/>
                    <a:pt x="1302" y="532"/>
                  </a:cubicBezTo>
                  <a:cubicBezTo>
                    <a:pt x="1361" y="532"/>
                    <a:pt x="1337" y="579"/>
                    <a:pt x="1396" y="549"/>
                  </a:cubicBezTo>
                  <a:cubicBezTo>
                    <a:pt x="1455" y="520"/>
                    <a:pt x="1491" y="544"/>
                    <a:pt x="1485" y="490"/>
                  </a:cubicBezTo>
                  <a:cubicBezTo>
                    <a:pt x="1479" y="437"/>
                    <a:pt x="1520" y="437"/>
                    <a:pt x="1514" y="396"/>
                  </a:cubicBezTo>
                  <a:cubicBezTo>
                    <a:pt x="1508" y="355"/>
                    <a:pt x="1579" y="384"/>
                    <a:pt x="1573" y="307"/>
                  </a:cubicBezTo>
                  <a:cubicBezTo>
                    <a:pt x="1567" y="231"/>
                    <a:pt x="1680" y="242"/>
                    <a:pt x="1727" y="242"/>
                  </a:cubicBezTo>
                  <a:cubicBezTo>
                    <a:pt x="1738" y="242"/>
                    <a:pt x="1755" y="249"/>
                    <a:pt x="1774" y="259"/>
                  </a:cubicBezTo>
                  <a:cubicBezTo>
                    <a:pt x="1809" y="241"/>
                    <a:pt x="1859" y="219"/>
                    <a:pt x="1836" y="198"/>
                  </a:cubicBezTo>
                  <a:cubicBezTo>
                    <a:pt x="1809" y="175"/>
                    <a:pt x="1916" y="195"/>
                    <a:pt x="1927" y="160"/>
                  </a:cubicBezTo>
                  <a:cubicBezTo>
                    <a:pt x="1939" y="124"/>
                    <a:pt x="1886" y="95"/>
                    <a:pt x="1860" y="10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5" name="Freeform 95"/>
            <p:cNvSpPr>
              <a:spLocks/>
            </p:cNvSpPr>
            <p:nvPr/>
          </p:nvSpPr>
          <p:spPr bwMode="auto">
            <a:xfrm>
              <a:off x="17350485" y="8590450"/>
              <a:ext cx="67015" cy="40209"/>
            </a:xfrm>
            <a:custGeom>
              <a:avLst/>
              <a:gdLst>
                <a:gd name="T0" fmla="*/ 54 w 132"/>
                <a:gd name="T1" fmla="*/ 82 h 82"/>
                <a:gd name="T2" fmla="*/ 119 w 132"/>
                <a:gd name="T3" fmla="*/ 58 h 82"/>
                <a:gd name="T4" fmla="*/ 118 w 132"/>
                <a:gd name="T5" fmla="*/ 0 h 82"/>
                <a:gd name="T6" fmla="*/ 69 w 132"/>
                <a:gd name="T7" fmla="*/ 23 h 82"/>
                <a:gd name="T8" fmla="*/ 0 w 132"/>
                <a:gd name="T9" fmla="*/ 11 h 82"/>
                <a:gd name="T10" fmla="*/ 54 w 132"/>
                <a:gd name="T11" fmla="*/ 82 h 82"/>
              </a:gdLst>
              <a:ahLst/>
              <a:cxnLst>
                <a:cxn ang="0">
                  <a:pos x="T0" y="T1"/>
                </a:cxn>
                <a:cxn ang="0">
                  <a:pos x="T2" y="T3"/>
                </a:cxn>
                <a:cxn ang="0">
                  <a:pos x="T4" y="T5"/>
                </a:cxn>
                <a:cxn ang="0">
                  <a:pos x="T6" y="T7"/>
                </a:cxn>
                <a:cxn ang="0">
                  <a:pos x="T8" y="T9"/>
                </a:cxn>
                <a:cxn ang="0">
                  <a:pos x="T10" y="T11"/>
                </a:cxn>
              </a:cxnLst>
              <a:rect l="0" t="0" r="r" b="b"/>
              <a:pathLst>
                <a:path w="132" h="82">
                  <a:moveTo>
                    <a:pt x="54" y="82"/>
                  </a:moveTo>
                  <a:cubicBezTo>
                    <a:pt x="90" y="82"/>
                    <a:pt x="95" y="52"/>
                    <a:pt x="119" y="58"/>
                  </a:cubicBezTo>
                  <a:cubicBezTo>
                    <a:pt x="132" y="62"/>
                    <a:pt x="127" y="36"/>
                    <a:pt x="118" y="0"/>
                  </a:cubicBezTo>
                  <a:cubicBezTo>
                    <a:pt x="97" y="7"/>
                    <a:pt x="69" y="7"/>
                    <a:pt x="69" y="23"/>
                  </a:cubicBezTo>
                  <a:cubicBezTo>
                    <a:pt x="69" y="49"/>
                    <a:pt x="24" y="13"/>
                    <a:pt x="0" y="11"/>
                  </a:cubicBezTo>
                  <a:cubicBezTo>
                    <a:pt x="22" y="51"/>
                    <a:pt x="42" y="82"/>
                    <a:pt x="54" y="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6" name="Freeform 96"/>
            <p:cNvSpPr>
              <a:spLocks/>
            </p:cNvSpPr>
            <p:nvPr/>
          </p:nvSpPr>
          <p:spPr bwMode="auto">
            <a:xfrm>
              <a:off x="13595965" y="6822927"/>
              <a:ext cx="494237" cy="482509"/>
            </a:xfrm>
            <a:custGeom>
              <a:avLst/>
              <a:gdLst>
                <a:gd name="T0" fmla="*/ 822 w 977"/>
                <a:gd name="T1" fmla="*/ 866 h 954"/>
                <a:gd name="T2" fmla="*/ 867 w 977"/>
                <a:gd name="T3" fmla="*/ 830 h 954"/>
                <a:gd name="T4" fmla="*/ 933 w 977"/>
                <a:gd name="T5" fmla="*/ 867 h 954"/>
                <a:gd name="T6" fmla="*/ 977 w 977"/>
                <a:gd name="T7" fmla="*/ 844 h 954"/>
                <a:gd name="T8" fmla="*/ 921 w 977"/>
                <a:gd name="T9" fmla="*/ 765 h 954"/>
                <a:gd name="T10" fmla="*/ 885 w 977"/>
                <a:gd name="T11" fmla="*/ 698 h 954"/>
                <a:gd name="T12" fmla="*/ 893 w 977"/>
                <a:gd name="T13" fmla="*/ 631 h 954"/>
                <a:gd name="T14" fmla="*/ 846 w 977"/>
                <a:gd name="T15" fmla="*/ 572 h 954"/>
                <a:gd name="T16" fmla="*/ 735 w 977"/>
                <a:gd name="T17" fmla="*/ 497 h 954"/>
                <a:gd name="T18" fmla="*/ 688 w 977"/>
                <a:gd name="T19" fmla="*/ 442 h 954"/>
                <a:gd name="T20" fmla="*/ 676 w 977"/>
                <a:gd name="T21" fmla="*/ 351 h 954"/>
                <a:gd name="T22" fmla="*/ 716 w 977"/>
                <a:gd name="T23" fmla="*/ 272 h 954"/>
                <a:gd name="T24" fmla="*/ 728 w 977"/>
                <a:gd name="T25" fmla="*/ 213 h 954"/>
                <a:gd name="T26" fmla="*/ 688 w 977"/>
                <a:gd name="T27" fmla="*/ 178 h 954"/>
                <a:gd name="T28" fmla="*/ 633 w 977"/>
                <a:gd name="T29" fmla="*/ 119 h 954"/>
                <a:gd name="T30" fmla="*/ 597 w 977"/>
                <a:gd name="T31" fmla="*/ 40 h 954"/>
                <a:gd name="T32" fmla="*/ 492 w 977"/>
                <a:gd name="T33" fmla="*/ 23 h 954"/>
                <a:gd name="T34" fmla="*/ 404 w 977"/>
                <a:gd name="T35" fmla="*/ 5 h 954"/>
                <a:gd name="T36" fmla="*/ 359 w 977"/>
                <a:gd name="T37" fmla="*/ 39 h 954"/>
                <a:gd name="T38" fmla="*/ 361 w 977"/>
                <a:gd name="T39" fmla="*/ 40 h 954"/>
                <a:gd name="T40" fmla="*/ 302 w 977"/>
                <a:gd name="T41" fmla="*/ 83 h 954"/>
                <a:gd name="T42" fmla="*/ 239 w 977"/>
                <a:gd name="T43" fmla="*/ 130 h 954"/>
                <a:gd name="T44" fmla="*/ 247 w 977"/>
                <a:gd name="T45" fmla="*/ 213 h 954"/>
                <a:gd name="T46" fmla="*/ 239 w 977"/>
                <a:gd name="T47" fmla="*/ 292 h 954"/>
                <a:gd name="T48" fmla="*/ 215 w 977"/>
                <a:gd name="T49" fmla="*/ 351 h 954"/>
                <a:gd name="T50" fmla="*/ 0 w 977"/>
                <a:gd name="T51" fmla="*/ 464 h 954"/>
                <a:gd name="T52" fmla="*/ 8 w 977"/>
                <a:gd name="T53" fmla="*/ 513 h 954"/>
                <a:gd name="T54" fmla="*/ 31 w 977"/>
                <a:gd name="T55" fmla="*/ 611 h 954"/>
                <a:gd name="T56" fmla="*/ 109 w 977"/>
                <a:gd name="T57" fmla="*/ 611 h 954"/>
                <a:gd name="T58" fmla="*/ 306 w 977"/>
                <a:gd name="T59" fmla="*/ 726 h 954"/>
                <a:gd name="T60" fmla="*/ 546 w 977"/>
                <a:gd name="T61" fmla="*/ 903 h 954"/>
                <a:gd name="T62" fmla="*/ 664 w 977"/>
                <a:gd name="T63" fmla="*/ 942 h 954"/>
                <a:gd name="T64" fmla="*/ 780 w 977"/>
                <a:gd name="T65" fmla="*/ 954 h 954"/>
                <a:gd name="T66" fmla="*/ 822 w 977"/>
                <a:gd name="T67" fmla="*/ 866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7" h="954">
                  <a:moveTo>
                    <a:pt x="822" y="866"/>
                  </a:moveTo>
                  <a:cubicBezTo>
                    <a:pt x="834" y="853"/>
                    <a:pt x="837" y="834"/>
                    <a:pt x="867" y="830"/>
                  </a:cubicBezTo>
                  <a:cubicBezTo>
                    <a:pt x="892" y="826"/>
                    <a:pt x="907" y="842"/>
                    <a:pt x="933" y="867"/>
                  </a:cubicBezTo>
                  <a:cubicBezTo>
                    <a:pt x="943" y="857"/>
                    <a:pt x="961" y="848"/>
                    <a:pt x="977" y="844"/>
                  </a:cubicBezTo>
                  <a:cubicBezTo>
                    <a:pt x="950" y="816"/>
                    <a:pt x="918" y="784"/>
                    <a:pt x="921" y="765"/>
                  </a:cubicBezTo>
                  <a:cubicBezTo>
                    <a:pt x="925" y="733"/>
                    <a:pt x="889" y="718"/>
                    <a:pt x="885" y="698"/>
                  </a:cubicBezTo>
                  <a:cubicBezTo>
                    <a:pt x="881" y="678"/>
                    <a:pt x="909" y="647"/>
                    <a:pt x="893" y="631"/>
                  </a:cubicBezTo>
                  <a:cubicBezTo>
                    <a:pt x="877" y="615"/>
                    <a:pt x="873" y="576"/>
                    <a:pt x="846" y="572"/>
                  </a:cubicBezTo>
                  <a:cubicBezTo>
                    <a:pt x="818" y="568"/>
                    <a:pt x="731" y="525"/>
                    <a:pt x="735" y="497"/>
                  </a:cubicBezTo>
                  <a:cubicBezTo>
                    <a:pt x="739" y="469"/>
                    <a:pt x="704" y="450"/>
                    <a:pt x="688" y="442"/>
                  </a:cubicBezTo>
                  <a:cubicBezTo>
                    <a:pt x="672" y="434"/>
                    <a:pt x="657" y="363"/>
                    <a:pt x="676" y="351"/>
                  </a:cubicBezTo>
                  <a:cubicBezTo>
                    <a:pt x="696" y="339"/>
                    <a:pt x="692" y="272"/>
                    <a:pt x="716" y="272"/>
                  </a:cubicBezTo>
                  <a:cubicBezTo>
                    <a:pt x="739" y="272"/>
                    <a:pt x="720" y="237"/>
                    <a:pt x="728" y="213"/>
                  </a:cubicBezTo>
                  <a:cubicBezTo>
                    <a:pt x="735" y="190"/>
                    <a:pt x="708" y="178"/>
                    <a:pt x="688" y="178"/>
                  </a:cubicBezTo>
                  <a:cubicBezTo>
                    <a:pt x="668" y="178"/>
                    <a:pt x="633" y="146"/>
                    <a:pt x="633" y="119"/>
                  </a:cubicBezTo>
                  <a:cubicBezTo>
                    <a:pt x="633" y="91"/>
                    <a:pt x="593" y="52"/>
                    <a:pt x="597" y="40"/>
                  </a:cubicBezTo>
                  <a:cubicBezTo>
                    <a:pt x="591" y="92"/>
                    <a:pt x="516" y="11"/>
                    <a:pt x="492" y="23"/>
                  </a:cubicBezTo>
                  <a:cubicBezTo>
                    <a:pt x="468" y="35"/>
                    <a:pt x="451" y="0"/>
                    <a:pt x="404" y="5"/>
                  </a:cubicBezTo>
                  <a:cubicBezTo>
                    <a:pt x="373" y="9"/>
                    <a:pt x="374" y="25"/>
                    <a:pt x="359" y="39"/>
                  </a:cubicBezTo>
                  <a:cubicBezTo>
                    <a:pt x="361" y="40"/>
                    <a:pt x="361" y="40"/>
                    <a:pt x="361" y="40"/>
                  </a:cubicBezTo>
                  <a:cubicBezTo>
                    <a:pt x="302" y="83"/>
                    <a:pt x="302" y="83"/>
                    <a:pt x="302" y="83"/>
                  </a:cubicBezTo>
                  <a:cubicBezTo>
                    <a:pt x="302" y="83"/>
                    <a:pt x="251" y="99"/>
                    <a:pt x="239" y="130"/>
                  </a:cubicBezTo>
                  <a:cubicBezTo>
                    <a:pt x="227" y="162"/>
                    <a:pt x="263" y="194"/>
                    <a:pt x="247" y="213"/>
                  </a:cubicBezTo>
                  <a:cubicBezTo>
                    <a:pt x="231" y="233"/>
                    <a:pt x="235" y="276"/>
                    <a:pt x="239" y="292"/>
                  </a:cubicBezTo>
                  <a:cubicBezTo>
                    <a:pt x="243" y="308"/>
                    <a:pt x="215" y="351"/>
                    <a:pt x="215" y="351"/>
                  </a:cubicBezTo>
                  <a:cubicBezTo>
                    <a:pt x="215" y="351"/>
                    <a:pt x="98" y="414"/>
                    <a:pt x="0" y="464"/>
                  </a:cubicBezTo>
                  <a:cubicBezTo>
                    <a:pt x="2" y="483"/>
                    <a:pt x="4" y="500"/>
                    <a:pt x="8" y="513"/>
                  </a:cubicBezTo>
                  <a:cubicBezTo>
                    <a:pt x="14" y="535"/>
                    <a:pt x="24" y="577"/>
                    <a:pt x="31" y="611"/>
                  </a:cubicBezTo>
                  <a:cubicBezTo>
                    <a:pt x="69" y="611"/>
                    <a:pt x="75" y="608"/>
                    <a:pt x="109" y="611"/>
                  </a:cubicBezTo>
                  <a:cubicBezTo>
                    <a:pt x="144" y="615"/>
                    <a:pt x="274" y="710"/>
                    <a:pt x="306" y="726"/>
                  </a:cubicBezTo>
                  <a:cubicBezTo>
                    <a:pt x="337" y="741"/>
                    <a:pt x="511" y="871"/>
                    <a:pt x="546" y="903"/>
                  </a:cubicBezTo>
                  <a:cubicBezTo>
                    <a:pt x="582" y="935"/>
                    <a:pt x="641" y="942"/>
                    <a:pt x="664" y="942"/>
                  </a:cubicBezTo>
                  <a:cubicBezTo>
                    <a:pt x="678" y="942"/>
                    <a:pt x="735" y="949"/>
                    <a:pt x="780" y="954"/>
                  </a:cubicBezTo>
                  <a:cubicBezTo>
                    <a:pt x="794" y="921"/>
                    <a:pt x="814" y="875"/>
                    <a:pt x="822" y="86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7" name="Freeform 97"/>
            <p:cNvSpPr>
              <a:spLocks/>
            </p:cNvSpPr>
            <p:nvPr/>
          </p:nvSpPr>
          <p:spPr bwMode="auto">
            <a:xfrm>
              <a:off x="13989679" y="7240096"/>
              <a:ext cx="97172" cy="93821"/>
            </a:xfrm>
            <a:custGeom>
              <a:avLst/>
              <a:gdLst>
                <a:gd name="T0" fmla="*/ 62 w 192"/>
                <a:gd name="T1" fmla="*/ 136 h 183"/>
                <a:gd name="T2" fmla="*/ 113 w 192"/>
                <a:gd name="T3" fmla="*/ 179 h 183"/>
                <a:gd name="T4" fmla="*/ 192 w 192"/>
                <a:gd name="T5" fmla="*/ 183 h 183"/>
                <a:gd name="T6" fmla="*/ 145 w 192"/>
                <a:gd name="T7" fmla="*/ 58 h 183"/>
                <a:gd name="T8" fmla="*/ 153 w 192"/>
                <a:gd name="T9" fmla="*/ 41 h 183"/>
                <a:gd name="T10" fmla="*/ 87 w 192"/>
                <a:gd name="T11" fmla="*/ 4 h 183"/>
                <a:gd name="T12" fmla="*/ 42 w 192"/>
                <a:gd name="T13" fmla="*/ 40 h 183"/>
                <a:gd name="T14" fmla="*/ 0 w 192"/>
                <a:gd name="T15" fmla="*/ 128 h 183"/>
                <a:gd name="T16" fmla="*/ 62 w 192"/>
                <a:gd name="T17" fmla="*/ 13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83">
                  <a:moveTo>
                    <a:pt x="62" y="136"/>
                  </a:moveTo>
                  <a:cubicBezTo>
                    <a:pt x="113" y="179"/>
                    <a:pt x="113" y="179"/>
                    <a:pt x="113" y="179"/>
                  </a:cubicBezTo>
                  <a:cubicBezTo>
                    <a:pt x="192" y="183"/>
                    <a:pt x="192" y="183"/>
                    <a:pt x="192" y="183"/>
                  </a:cubicBezTo>
                  <a:cubicBezTo>
                    <a:pt x="175" y="137"/>
                    <a:pt x="145" y="74"/>
                    <a:pt x="145" y="58"/>
                  </a:cubicBezTo>
                  <a:cubicBezTo>
                    <a:pt x="145" y="52"/>
                    <a:pt x="148" y="46"/>
                    <a:pt x="153" y="41"/>
                  </a:cubicBezTo>
                  <a:cubicBezTo>
                    <a:pt x="127" y="16"/>
                    <a:pt x="112" y="0"/>
                    <a:pt x="87" y="4"/>
                  </a:cubicBezTo>
                  <a:cubicBezTo>
                    <a:pt x="57" y="8"/>
                    <a:pt x="54" y="27"/>
                    <a:pt x="42" y="40"/>
                  </a:cubicBezTo>
                  <a:cubicBezTo>
                    <a:pt x="34" y="49"/>
                    <a:pt x="14" y="95"/>
                    <a:pt x="0" y="128"/>
                  </a:cubicBezTo>
                  <a:cubicBezTo>
                    <a:pt x="34" y="133"/>
                    <a:pt x="62" y="136"/>
                    <a:pt x="62" y="13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8" name="Freeform 98"/>
            <p:cNvSpPr>
              <a:spLocks noEditPoints="1"/>
            </p:cNvSpPr>
            <p:nvPr/>
          </p:nvSpPr>
          <p:spPr bwMode="auto">
            <a:xfrm>
              <a:off x="11414625" y="5971835"/>
              <a:ext cx="738842" cy="616539"/>
            </a:xfrm>
            <a:custGeom>
              <a:avLst/>
              <a:gdLst>
                <a:gd name="T0" fmla="*/ 1282 w 1462"/>
                <a:gd name="T1" fmla="*/ 276 h 1219"/>
                <a:gd name="T2" fmla="*/ 1229 w 1462"/>
                <a:gd name="T3" fmla="*/ 259 h 1219"/>
                <a:gd name="T4" fmla="*/ 1165 w 1462"/>
                <a:gd name="T5" fmla="*/ 228 h 1219"/>
                <a:gd name="T6" fmla="*/ 1061 w 1462"/>
                <a:gd name="T7" fmla="*/ 210 h 1219"/>
                <a:gd name="T8" fmla="*/ 1010 w 1462"/>
                <a:gd name="T9" fmla="*/ 177 h 1219"/>
                <a:gd name="T10" fmla="*/ 981 w 1462"/>
                <a:gd name="T11" fmla="*/ 130 h 1219"/>
                <a:gd name="T12" fmla="*/ 937 w 1462"/>
                <a:gd name="T13" fmla="*/ 152 h 1219"/>
                <a:gd name="T14" fmla="*/ 908 w 1462"/>
                <a:gd name="T15" fmla="*/ 119 h 1219"/>
                <a:gd name="T16" fmla="*/ 846 w 1462"/>
                <a:gd name="T17" fmla="*/ 81 h 1219"/>
                <a:gd name="T18" fmla="*/ 795 w 1462"/>
                <a:gd name="T19" fmla="*/ 50 h 1219"/>
                <a:gd name="T20" fmla="*/ 760 w 1462"/>
                <a:gd name="T21" fmla="*/ 13 h 1219"/>
                <a:gd name="T22" fmla="*/ 747 w 1462"/>
                <a:gd name="T23" fmla="*/ 0 h 1219"/>
                <a:gd name="T24" fmla="*/ 724 w 1462"/>
                <a:gd name="T25" fmla="*/ 2 h 1219"/>
                <a:gd name="T26" fmla="*/ 664 w 1462"/>
                <a:gd name="T27" fmla="*/ 87 h 1219"/>
                <a:gd name="T28" fmla="*/ 560 w 1462"/>
                <a:gd name="T29" fmla="*/ 157 h 1219"/>
                <a:gd name="T30" fmla="*/ 496 w 1462"/>
                <a:gd name="T31" fmla="*/ 228 h 1219"/>
                <a:gd name="T32" fmla="*/ 370 w 1462"/>
                <a:gd name="T33" fmla="*/ 185 h 1219"/>
                <a:gd name="T34" fmla="*/ 312 w 1462"/>
                <a:gd name="T35" fmla="*/ 223 h 1219"/>
                <a:gd name="T36" fmla="*/ 326 w 1462"/>
                <a:gd name="T37" fmla="*/ 329 h 1219"/>
                <a:gd name="T38" fmla="*/ 239 w 1462"/>
                <a:gd name="T39" fmla="*/ 325 h 1219"/>
                <a:gd name="T40" fmla="*/ 178 w 1462"/>
                <a:gd name="T41" fmla="*/ 296 h 1219"/>
                <a:gd name="T42" fmla="*/ 81 w 1462"/>
                <a:gd name="T43" fmla="*/ 306 h 1219"/>
                <a:gd name="T44" fmla="*/ 19 w 1462"/>
                <a:gd name="T45" fmla="*/ 353 h 1219"/>
                <a:gd name="T46" fmla="*/ 31 w 1462"/>
                <a:gd name="T47" fmla="*/ 415 h 1219"/>
                <a:gd name="T48" fmla="*/ 163 w 1462"/>
                <a:gd name="T49" fmla="*/ 458 h 1219"/>
                <a:gd name="T50" fmla="*/ 250 w 1462"/>
                <a:gd name="T51" fmla="*/ 481 h 1219"/>
                <a:gd name="T52" fmla="*/ 283 w 1462"/>
                <a:gd name="T53" fmla="*/ 526 h 1219"/>
                <a:gd name="T54" fmla="*/ 361 w 1462"/>
                <a:gd name="T55" fmla="*/ 611 h 1219"/>
                <a:gd name="T56" fmla="*/ 388 w 1462"/>
                <a:gd name="T57" fmla="*/ 690 h 1219"/>
                <a:gd name="T58" fmla="*/ 373 w 1462"/>
                <a:gd name="T59" fmla="*/ 809 h 1219"/>
                <a:gd name="T60" fmla="*/ 326 w 1462"/>
                <a:gd name="T61" fmla="*/ 989 h 1219"/>
                <a:gd name="T62" fmla="*/ 320 w 1462"/>
                <a:gd name="T63" fmla="*/ 990 h 1219"/>
                <a:gd name="T64" fmla="*/ 377 w 1462"/>
                <a:gd name="T65" fmla="*/ 1018 h 1219"/>
                <a:gd name="T66" fmla="*/ 474 w 1462"/>
                <a:gd name="T67" fmla="*/ 1065 h 1219"/>
                <a:gd name="T68" fmla="*/ 553 w 1462"/>
                <a:gd name="T69" fmla="*/ 1058 h 1219"/>
                <a:gd name="T70" fmla="*/ 599 w 1462"/>
                <a:gd name="T71" fmla="*/ 1069 h 1219"/>
                <a:gd name="T72" fmla="*/ 718 w 1462"/>
                <a:gd name="T73" fmla="*/ 1097 h 1219"/>
                <a:gd name="T74" fmla="*/ 820 w 1462"/>
                <a:gd name="T75" fmla="*/ 1100 h 1219"/>
                <a:gd name="T76" fmla="*/ 814 w 1462"/>
                <a:gd name="T77" fmla="*/ 1075 h 1219"/>
                <a:gd name="T78" fmla="*/ 897 w 1462"/>
                <a:gd name="T79" fmla="*/ 976 h 1219"/>
                <a:gd name="T80" fmla="*/ 1080 w 1462"/>
                <a:gd name="T81" fmla="*/ 1016 h 1219"/>
                <a:gd name="T82" fmla="*/ 1195 w 1462"/>
                <a:gd name="T83" fmla="*/ 977 h 1219"/>
                <a:gd name="T84" fmla="*/ 1258 w 1462"/>
                <a:gd name="T85" fmla="*/ 937 h 1219"/>
                <a:gd name="T86" fmla="*/ 1269 w 1462"/>
                <a:gd name="T87" fmla="*/ 903 h 1219"/>
                <a:gd name="T88" fmla="*/ 1222 w 1462"/>
                <a:gd name="T89" fmla="*/ 887 h 1219"/>
                <a:gd name="T90" fmla="*/ 1200 w 1462"/>
                <a:gd name="T91" fmla="*/ 839 h 1219"/>
                <a:gd name="T92" fmla="*/ 1171 w 1462"/>
                <a:gd name="T93" fmla="*/ 788 h 1219"/>
                <a:gd name="T94" fmla="*/ 1191 w 1462"/>
                <a:gd name="T95" fmla="*/ 763 h 1219"/>
                <a:gd name="T96" fmla="*/ 1211 w 1462"/>
                <a:gd name="T97" fmla="*/ 723 h 1219"/>
                <a:gd name="T98" fmla="*/ 1200 w 1462"/>
                <a:gd name="T99" fmla="*/ 675 h 1219"/>
                <a:gd name="T100" fmla="*/ 1182 w 1462"/>
                <a:gd name="T101" fmla="*/ 626 h 1219"/>
                <a:gd name="T102" fmla="*/ 1138 w 1462"/>
                <a:gd name="T103" fmla="*/ 622 h 1219"/>
                <a:gd name="T104" fmla="*/ 1125 w 1462"/>
                <a:gd name="T105" fmla="*/ 588 h 1219"/>
                <a:gd name="T106" fmla="*/ 1189 w 1462"/>
                <a:gd name="T107" fmla="*/ 509 h 1219"/>
                <a:gd name="T108" fmla="*/ 1240 w 1462"/>
                <a:gd name="T109" fmla="*/ 467 h 1219"/>
                <a:gd name="T110" fmla="*/ 1262 w 1462"/>
                <a:gd name="T111" fmla="*/ 391 h 1219"/>
                <a:gd name="T112" fmla="*/ 1302 w 1462"/>
                <a:gd name="T113" fmla="*/ 309 h 1219"/>
                <a:gd name="T114" fmla="*/ 1282 w 1462"/>
                <a:gd name="T115" fmla="*/ 276 h 1219"/>
                <a:gd name="T116" fmla="*/ 1440 w 1462"/>
                <a:gd name="T117" fmla="*/ 1027 h 1219"/>
                <a:gd name="T118" fmla="*/ 1378 w 1462"/>
                <a:gd name="T119" fmla="*/ 1081 h 1219"/>
                <a:gd name="T120" fmla="*/ 1419 w 1462"/>
                <a:gd name="T121" fmla="*/ 1213 h 1219"/>
                <a:gd name="T122" fmla="*/ 1440 w 1462"/>
                <a:gd name="T123" fmla="*/ 1027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2" h="1219">
                  <a:moveTo>
                    <a:pt x="1282" y="276"/>
                  </a:moveTo>
                  <a:cubicBezTo>
                    <a:pt x="1269" y="279"/>
                    <a:pt x="1258" y="259"/>
                    <a:pt x="1229" y="259"/>
                  </a:cubicBezTo>
                  <a:cubicBezTo>
                    <a:pt x="1200" y="259"/>
                    <a:pt x="1178" y="245"/>
                    <a:pt x="1165" y="228"/>
                  </a:cubicBezTo>
                  <a:cubicBezTo>
                    <a:pt x="1151" y="210"/>
                    <a:pt x="1083" y="205"/>
                    <a:pt x="1061" y="210"/>
                  </a:cubicBezTo>
                  <a:cubicBezTo>
                    <a:pt x="1039" y="214"/>
                    <a:pt x="1032" y="172"/>
                    <a:pt x="1010" y="177"/>
                  </a:cubicBezTo>
                  <a:cubicBezTo>
                    <a:pt x="988" y="181"/>
                    <a:pt x="981" y="148"/>
                    <a:pt x="981" y="130"/>
                  </a:cubicBezTo>
                  <a:cubicBezTo>
                    <a:pt x="981" y="112"/>
                    <a:pt x="957" y="143"/>
                    <a:pt x="937" y="152"/>
                  </a:cubicBezTo>
                  <a:cubicBezTo>
                    <a:pt x="917" y="161"/>
                    <a:pt x="910" y="132"/>
                    <a:pt x="908" y="119"/>
                  </a:cubicBezTo>
                  <a:cubicBezTo>
                    <a:pt x="906" y="106"/>
                    <a:pt x="866" y="93"/>
                    <a:pt x="846" y="81"/>
                  </a:cubicBezTo>
                  <a:cubicBezTo>
                    <a:pt x="826" y="70"/>
                    <a:pt x="804" y="35"/>
                    <a:pt x="795" y="50"/>
                  </a:cubicBezTo>
                  <a:cubicBezTo>
                    <a:pt x="786" y="66"/>
                    <a:pt x="762" y="28"/>
                    <a:pt x="760" y="13"/>
                  </a:cubicBezTo>
                  <a:cubicBezTo>
                    <a:pt x="758" y="3"/>
                    <a:pt x="751" y="6"/>
                    <a:pt x="747" y="0"/>
                  </a:cubicBezTo>
                  <a:cubicBezTo>
                    <a:pt x="739" y="1"/>
                    <a:pt x="732" y="2"/>
                    <a:pt x="724" y="2"/>
                  </a:cubicBezTo>
                  <a:cubicBezTo>
                    <a:pt x="689" y="0"/>
                    <a:pt x="658" y="28"/>
                    <a:pt x="664" y="87"/>
                  </a:cubicBezTo>
                  <a:cubicBezTo>
                    <a:pt x="670" y="146"/>
                    <a:pt x="621" y="152"/>
                    <a:pt x="560" y="157"/>
                  </a:cubicBezTo>
                  <a:cubicBezTo>
                    <a:pt x="500" y="161"/>
                    <a:pt x="521" y="208"/>
                    <a:pt x="496" y="228"/>
                  </a:cubicBezTo>
                  <a:cubicBezTo>
                    <a:pt x="470" y="247"/>
                    <a:pt x="382" y="217"/>
                    <a:pt x="370" y="185"/>
                  </a:cubicBezTo>
                  <a:cubicBezTo>
                    <a:pt x="358" y="152"/>
                    <a:pt x="279" y="185"/>
                    <a:pt x="312" y="223"/>
                  </a:cubicBezTo>
                  <a:cubicBezTo>
                    <a:pt x="346" y="262"/>
                    <a:pt x="345" y="315"/>
                    <a:pt x="326" y="329"/>
                  </a:cubicBezTo>
                  <a:cubicBezTo>
                    <a:pt x="307" y="344"/>
                    <a:pt x="265" y="306"/>
                    <a:pt x="239" y="325"/>
                  </a:cubicBezTo>
                  <a:cubicBezTo>
                    <a:pt x="212" y="344"/>
                    <a:pt x="211" y="307"/>
                    <a:pt x="178" y="296"/>
                  </a:cubicBezTo>
                  <a:cubicBezTo>
                    <a:pt x="146" y="284"/>
                    <a:pt x="132" y="310"/>
                    <a:pt x="81" y="306"/>
                  </a:cubicBezTo>
                  <a:cubicBezTo>
                    <a:pt x="29" y="301"/>
                    <a:pt x="0" y="331"/>
                    <a:pt x="19" y="353"/>
                  </a:cubicBezTo>
                  <a:cubicBezTo>
                    <a:pt x="38" y="375"/>
                    <a:pt x="16" y="396"/>
                    <a:pt x="31" y="415"/>
                  </a:cubicBezTo>
                  <a:cubicBezTo>
                    <a:pt x="45" y="434"/>
                    <a:pt x="113" y="431"/>
                    <a:pt x="163" y="458"/>
                  </a:cubicBezTo>
                  <a:cubicBezTo>
                    <a:pt x="214" y="484"/>
                    <a:pt x="225" y="462"/>
                    <a:pt x="250" y="481"/>
                  </a:cubicBezTo>
                  <a:cubicBezTo>
                    <a:pt x="276" y="501"/>
                    <a:pt x="282" y="489"/>
                    <a:pt x="283" y="526"/>
                  </a:cubicBezTo>
                  <a:cubicBezTo>
                    <a:pt x="284" y="563"/>
                    <a:pt x="312" y="598"/>
                    <a:pt x="361" y="611"/>
                  </a:cubicBezTo>
                  <a:cubicBezTo>
                    <a:pt x="410" y="625"/>
                    <a:pt x="373" y="657"/>
                    <a:pt x="388" y="690"/>
                  </a:cubicBezTo>
                  <a:cubicBezTo>
                    <a:pt x="402" y="722"/>
                    <a:pt x="366" y="769"/>
                    <a:pt x="373" y="809"/>
                  </a:cubicBezTo>
                  <a:cubicBezTo>
                    <a:pt x="380" y="849"/>
                    <a:pt x="349" y="977"/>
                    <a:pt x="326" y="989"/>
                  </a:cubicBezTo>
                  <a:cubicBezTo>
                    <a:pt x="324" y="990"/>
                    <a:pt x="322" y="990"/>
                    <a:pt x="320" y="990"/>
                  </a:cubicBezTo>
                  <a:cubicBezTo>
                    <a:pt x="342" y="1001"/>
                    <a:pt x="365" y="1011"/>
                    <a:pt x="377" y="1018"/>
                  </a:cubicBezTo>
                  <a:cubicBezTo>
                    <a:pt x="398" y="1033"/>
                    <a:pt x="445" y="1047"/>
                    <a:pt x="474" y="1065"/>
                  </a:cubicBezTo>
                  <a:cubicBezTo>
                    <a:pt x="502" y="1083"/>
                    <a:pt x="553" y="1079"/>
                    <a:pt x="553" y="1058"/>
                  </a:cubicBezTo>
                  <a:cubicBezTo>
                    <a:pt x="553" y="1036"/>
                    <a:pt x="581" y="1051"/>
                    <a:pt x="599" y="1069"/>
                  </a:cubicBezTo>
                  <a:cubicBezTo>
                    <a:pt x="617" y="1087"/>
                    <a:pt x="685" y="1090"/>
                    <a:pt x="718" y="1097"/>
                  </a:cubicBezTo>
                  <a:cubicBezTo>
                    <a:pt x="745" y="1103"/>
                    <a:pt x="785" y="1100"/>
                    <a:pt x="820" y="1100"/>
                  </a:cubicBezTo>
                  <a:cubicBezTo>
                    <a:pt x="819" y="1092"/>
                    <a:pt x="817" y="1084"/>
                    <a:pt x="814" y="1075"/>
                  </a:cubicBezTo>
                  <a:cubicBezTo>
                    <a:pt x="797" y="1017"/>
                    <a:pt x="848" y="983"/>
                    <a:pt x="897" y="976"/>
                  </a:cubicBezTo>
                  <a:cubicBezTo>
                    <a:pt x="946" y="968"/>
                    <a:pt x="1052" y="998"/>
                    <a:pt x="1080" y="1016"/>
                  </a:cubicBezTo>
                  <a:cubicBezTo>
                    <a:pt x="1108" y="1033"/>
                    <a:pt x="1146" y="1029"/>
                    <a:pt x="1195" y="977"/>
                  </a:cubicBezTo>
                  <a:cubicBezTo>
                    <a:pt x="1220" y="951"/>
                    <a:pt x="1240" y="942"/>
                    <a:pt x="1258" y="937"/>
                  </a:cubicBezTo>
                  <a:cubicBezTo>
                    <a:pt x="1259" y="925"/>
                    <a:pt x="1265" y="913"/>
                    <a:pt x="1269" y="903"/>
                  </a:cubicBezTo>
                  <a:cubicBezTo>
                    <a:pt x="1275" y="885"/>
                    <a:pt x="1244" y="889"/>
                    <a:pt x="1222" y="887"/>
                  </a:cubicBezTo>
                  <a:cubicBezTo>
                    <a:pt x="1200" y="885"/>
                    <a:pt x="1185" y="863"/>
                    <a:pt x="1200" y="839"/>
                  </a:cubicBezTo>
                  <a:cubicBezTo>
                    <a:pt x="1216" y="814"/>
                    <a:pt x="1187" y="812"/>
                    <a:pt x="1171" y="788"/>
                  </a:cubicBezTo>
                  <a:cubicBezTo>
                    <a:pt x="1156" y="763"/>
                    <a:pt x="1178" y="770"/>
                    <a:pt x="1191" y="763"/>
                  </a:cubicBezTo>
                  <a:cubicBezTo>
                    <a:pt x="1205" y="757"/>
                    <a:pt x="1222" y="730"/>
                    <a:pt x="1211" y="723"/>
                  </a:cubicBezTo>
                  <a:cubicBezTo>
                    <a:pt x="1200" y="717"/>
                    <a:pt x="1191" y="701"/>
                    <a:pt x="1200" y="675"/>
                  </a:cubicBezTo>
                  <a:cubicBezTo>
                    <a:pt x="1209" y="648"/>
                    <a:pt x="1182" y="646"/>
                    <a:pt x="1182" y="626"/>
                  </a:cubicBezTo>
                  <a:cubicBezTo>
                    <a:pt x="1182" y="606"/>
                    <a:pt x="1158" y="597"/>
                    <a:pt x="1138" y="622"/>
                  </a:cubicBezTo>
                  <a:cubicBezTo>
                    <a:pt x="1118" y="646"/>
                    <a:pt x="1112" y="628"/>
                    <a:pt x="1125" y="588"/>
                  </a:cubicBezTo>
                  <a:cubicBezTo>
                    <a:pt x="1138" y="549"/>
                    <a:pt x="1185" y="531"/>
                    <a:pt x="1189" y="509"/>
                  </a:cubicBezTo>
                  <a:cubicBezTo>
                    <a:pt x="1194" y="487"/>
                    <a:pt x="1220" y="467"/>
                    <a:pt x="1240" y="467"/>
                  </a:cubicBezTo>
                  <a:cubicBezTo>
                    <a:pt x="1260" y="467"/>
                    <a:pt x="1255" y="420"/>
                    <a:pt x="1262" y="391"/>
                  </a:cubicBezTo>
                  <a:cubicBezTo>
                    <a:pt x="1269" y="363"/>
                    <a:pt x="1273" y="334"/>
                    <a:pt x="1302" y="309"/>
                  </a:cubicBezTo>
                  <a:cubicBezTo>
                    <a:pt x="1331" y="285"/>
                    <a:pt x="1295" y="274"/>
                    <a:pt x="1282" y="276"/>
                  </a:cubicBezTo>
                  <a:close/>
                  <a:moveTo>
                    <a:pt x="1440" y="1027"/>
                  </a:moveTo>
                  <a:cubicBezTo>
                    <a:pt x="1424" y="1026"/>
                    <a:pt x="1419" y="1055"/>
                    <a:pt x="1378" y="1081"/>
                  </a:cubicBezTo>
                  <a:cubicBezTo>
                    <a:pt x="1337" y="1106"/>
                    <a:pt x="1378" y="1219"/>
                    <a:pt x="1419" y="1213"/>
                  </a:cubicBezTo>
                  <a:cubicBezTo>
                    <a:pt x="1462" y="1208"/>
                    <a:pt x="1456" y="1029"/>
                    <a:pt x="1440" y="10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9" name="Freeform 99"/>
            <p:cNvSpPr>
              <a:spLocks/>
            </p:cNvSpPr>
            <p:nvPr/>
          </p:nvSpPr>
          <p:spPr bwMode="auto">
            <a:xfrm>
              <a:off x="7083776" y="8087837"/>
              <a:ext cx="115602" cy="65339"/>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0" name="Freeform 100"/>
            <p:cNvSpPr>
              <a:spLocks/>
            </p:cNvSpPr>
            <p:nvPr/>
          </p:nvSpPr>
          <p:spPr bwMode="auto">
            <a:xfrm>
              <a:off x="7120634" y="7992340"/>
              <a:ext cx="308269" cy="172563"/>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1" name="Freeform 101"/>
            <p:cNvSpPr>
              <a:spLocks/>
            </p:cNvSpPr>
            <p:nvPr/>
          </p:nvSpPr>
          <p:spPr bwMode="auto">
            <a:xfrm>
              <a:off x="5718344" y="7102715"/>
              <a:ext cx="1536321" cy="956640"/>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2" name="Freeform 102"/>
            <p:cNvSpPr>
              <a:spLocks/>
            </p:cNvSpPr>
            <p:nvPr/>
          </p:nvSpPr>
          <p:spPr bwMode="auto">
            <a:xfrm>
              <a:off x="6956448" y="7910247"/>
              <a:ext cx="214448" cy="209422"/>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3" name="Freeform 103"/>
            <p:cNvSpPr>
              <a:spLocks/>
            </p:cNvSpPr>
            <p:nvPr/>
          </p:nvSpPr>
          <p:spPr bwMode="auto">
            <a:xfrm>
              <a:off x="7125660" y="7878414"/>
              <a:ext cx="65340" cy="134030"/>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4" name="Freeform 104"/>
            <p:cNvSpPr>
              <a:spLocks/>
            </p:cNvSpPr>
            <p:nvPr/>
          </p:nvSpPr>
          <p:spPr bwMode="auto">
            <a:xfrm>
              <a:off x="7866177" y="7782918"/>
              <a:ext cx="149109" cy="123978"/>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5" name="Freeform 105"/>
            <p:cNvSpPr>
              <a:spLocks/>
            </p:cNvSpPr>
            <p:nvPr/>
          </p:nvSpPr>
          <p:spPr bwMode="auto">
            <a:xfrm>
              <a:off x="8005233" y="7799672"/>
              <a:ext cx="172564" cy="117276"/>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6" name="Freeform 106"/>
            <p:cNvSpPr>
              <a:spLocks/>
            </p:cNvSpPr>
            <p:nvPr/>
          </p:nvSpPr>
          <p:spPr bwMode="auto">
            <a:xfrm>
              <a:off x="7216130" y="8056004"/>
              <a:ext cx="214448" cy="221150"/>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7" name="Freeform 107"/>
            <p:cNvSpPr>
              <a:spLocks/>
            </p:cNvSpPr>
            <p:nvPr/>
          </p:nvSpPr>
          <p:spPr bwMode="auto">
            <a:xfrm>
              <a:off x="7896333" y="8560293"/>
              <a:ext cx="2010452" cy="2055687"/>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8" name="Freeform 108"/>
            <p:cNvSpPr>
              <a:spLocks/>
            </p:cNvSpPr>
            <p:nvPr/>
          </p:nvSpPr>
          <p:spPr bwMode="auto">
            <a:xfrm>
              <a:off x="8687111" y="10408233"/>
              <a:ext cx="251307" cy="276437"/>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9" name="Freeform 109"/>
            <p:cNvSpPr>
              <a:spLocks noEditPoints="1"/>
            </p:cNvSpPr>
            <p:nvPr/>
          </p:nvSpPr>
          <p:spPr bwMode="auto">
            <a:xfrm>
              <a:off x="7908062" y="9947505"/>
              <a:ext cx="1023656" cy="2017154"/>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0" name="Freeform 110"/>
            <p:cNvSpPr>
              <a:spLocks/>
            </p:cNvSpPr>
            <p:nvPr/>
          </p:nvSpPr>
          <p:spPr bwMode="auto">
            <a:xfrm>
              <a:off x="7799162" y="9723005"/>
              <a:ext cx="447326" cy="2280187"/>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1" name="Freeform 111"/>
            <p:cNvSpPr>
              <a:spLocks/>
            </p:cNvSpPr>
            <p:nvPr/>
          </p:nvSpPr>
          <p:spPr bwMode="auto">
            <a:xfrm>
              <a:off x="8460936" y="9823527"/>
              <a:ext cx="445650" cy="450676"/>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2" name="Freeform 112"/>
            <p:cNvSpPr>
              <a:spLocks/>
            </p:cNvSpPr>
            <p:nvPr/>
          </p:nvSpPr>
          <p:spPr bwMode="auto">
            <a:xfrm>
              <a:off x="7288172" y="8262076"/>
              <a:ext cx="167538" cy="1373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3" name="Freeform 113"/>
            <p:cNvSpPr>
              <a:spLocks/>
            </p:cNvSpPr>
            <p:nvPr/>
          </p:nvSpPr>
          <p:spPr bwMode="auto">
            <a:xfrm>
              <a:off x="7440631" y="8329091"/>
              <a:ext cx="294866" cy="140732"/>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4" name="Freeform 114"/>
            <p:cNvSpPr>
              <a:spLocks/>
            </p:cNvSpPr>
            <p:nvPr/>
          </p:nvSpPr>
          <p:spPr bwMode="auto">
            <a:xfrm>
              <a:off x="7641676" y="8181658"/>
              <a:ext cx="604812" cy="859468"/>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5" name="Freeform 115"/>
            <p:cNvSpPr>
              <a:spLocks/>
            </p:cNvSpPr>
            <p:nvPr/>
          </p:nvSpPr>
          <p:spPr bwMode="auto">
            <a:xfrm>
              <a:off x="8117483" y="9320914"/>
              <a:ext cx="618215" cy="703658"/>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6" name="Freeform 116"/>
            <p:cNvSpPr>
              <a:spLocks/>
            </p:cNvSpPr>
            <p:nvPr/>
          </p:nvSpPr>
          <p:spPr bwMode="auto">
            <a:xfrm>
              <a:off x="7516023" y="8833379"/>
              <a:ext cx="653397" cy="944913"/>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7" name="Freeform 117"/>
            <p:cNvSpPr>
              <a:spLocks/>
            </p:cNvSpPr>
            <p:nvPr/>
          </p:nvSpPr>
          <p:spPr bwMode="auto">
            <a:xfrm>
              <a:off x="7921465" y="8208464"/>
              <a:ext cx="700308" cy="586382"/>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8" name="Freeform 118"/>
            <p:cNvSpPr>
              <a:spLocks/>
            </p:cNvSpPr>
            <p:nvPr/>
          </p:nvSpPr>
          <p:spPr bwMode="auto">
            <a:xfrm>
              <a:off x="8705541" y="8508356"/>
              <a:ext cx="216124" cy="227851"/>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9" name="Freeform 119"/>
            <p:cNvSpPr>
              <a:spLocks/>
            </p:cNvSpPr>
            <p:nvPr/>
          </p:nvSpPr>
          <p:spPr bwMode="auto">
            <a:xfrm>
              <a:off x="8538003" y="8397781"/>
              <a:ext cx="246281" cy="370258"/>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0" name="Freeform 120"/>
            <p:cNvSpPr>
              <a:spLocks/>
            </p:cNvSpPr>
            <p:nvPr/>
          </p:nvSpPr>
          <p:spPr bwMode="auto">
            <a:xfrm>
              <a:off x="8893183" y="8533487"/>
              <a:ext cx="157485" cy="194344"/>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1" name="Freeform 121"/>
            <p:cNvSpPr>
              <a:spLocks/>
            </p:cNvSpPr>
            <p:nvPr/>
          </p:nvSpPr>
          <p:spPr bwMode="auto">
            <a:xfrm>
              <a:off x="7353511" y="7610354"/>
              <a:ext cx="536121" cy="189317"/>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2" name="Freeform 122"/>
            <p:cNvSpPr>
              <a:spLocks/>
            </p:cNvSpPr>
            <p:nvPr/>
          </p:nvSpPr>
          <p:spPr bwMode="auto">
            <a:xfrm>
              <a:off x="7660106" y="7866687"/>
              <a:ext cx="123978" cy="56963"/>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3" name="Freeform 123"/>
            <p:cNvSpPr>
              <a:spLocks/>
            </p:cNvSpPr>
            <p:nvPr/>
          </p:nvSpPr>
          <p:spPr bwMode="auto">
            <a:xfrm>
              <a:off x="8226383" y="7858310"/>
              <a:ext cx="112251" cy="61988"/>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4" name="Freeform 124"/>
            <p:cNvSpPr>
              <a:spLocks noEditPoints="1"/>
            </p:cNvSpPr>
            <p:nvPr/>
          </p:nvSpPr>
          <p:spPr bwMode="auto">
            <a:xfrm>
              <a:off x="6991630" y="8751286"/>
              <a:ext cx="844390" cy="340101"/>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5" name="Freeform 125"/>
            <p:cNvSpPr>
              <a:spLocks noEditPoints="1"/>
            </p:cNvSpPr>
            <p:nvPr/>
          </p:nvSpPr>
          <p:spPr bwMode="auto">
            <a:xfrm>
              <a:off x="4495318" y="3076784"/>
              <a:ext cx="4495036" cy="3463004"/>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6" name="Freeform 126"/>
            <p:cNvSpPr>
              <a:spLocks noEditPoints="1"/>
            </p:cNvSpPr>
            <p:nvPr/>
          </p:nvSpPr>
          <p:spPr bwMode="auto">
            <a:xfrm>
              <a:off x="3128211" y="4385254"/>
              <a:ext cx="5128329" cy="348310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7" name="Freeform 127"/>
            <p:cNvSpPr>
              <a:spLocks noEditPoints="1"/>
            </p:cNvSpPr>
            <p:nvPr/>
          </p:nvSpPr>
          <p:spPr bwMode="auto">
            <a:xfrm>
              <a:off x="11186773" y="6444291"/>
              <a:ext cx="650046" cy="462404"/>
            </a:xfrm>
            <a:custGeom>
              <a:avLst/>
              <a:gdLst>
                <a:gd name="T0" fmla="*/ 1270 w 1286"/>
                <a:gd name="T1" fmla="*/ 163 h 915"/>
                <a:gd name="T2" fmla="*/ 1168 w 1286"/>
                <a:gd name="T3" fmla="*/ 160 h 915"/>
                <a:gd name="T4" fmla="*/ 1049 w 1286"/>
                <a:gd name="T5" fmla="*/ 132 h 915"/>
                <a:gd name="T6" fmla="*/ 1003 w 1286"/>
                <a:gd name="T7" fmla="*/ 121 h 915"/>
                <a:gd name="T8" fmla="*/ 924 w 1286"/>
                <a:gd name="T9" fmla="*/ 128 h 915"/>
                <a:gd name="T10" fmla="*/ 827 w 1286"/>
                <a:gd name="T11" fmla="*/ 81 h 915"/>
                <a:gd name="T12" fmla="*/ 770 w 1286"/>
                <a:gd name="T13" fmla="*/ 53 h 915"/>
                <a:gd name="T14" fmla="*/ 597 w 1286"/>
                <a:gd name="T15" fmla="*/ 34 h 915"/>
                <a:gd name="T16" fmla="*/ 268 w 1286"/>
                <a:gd name="T17" fmla="*/ 31 h 915"/>
                <a:gd name="T18" fmla="*/ 147 w 1286"/>
                <a:gd name="T19" fmla="*/ 0 h 915"/>
                <a:gd name="T20" fmla="*/ 64 w 1286"/>
                <a:gd name="T21" fmla="*/ 52 h 915"/>
                <a:gd name="T22" fmla="*/ 42 w 1286"/>
                <a:gd name="T23" fmla="*/ 124 h 915"/>
                <a:gd name="T24" fmla="*/ 60 w 1286"/>
                <a:gd name="T25" fmla="*/ 222 h 915"/>
                <a:gd name="T26" fmla="*/ 87 w 1286"/>
                <a:gd name="T27" fmla="*/ 211 h 915"/>
                <a:gd name="T28" fmla="*/ 123 w 1286"/>
                <a:gd name="T29" fmla="*/ 214 h 915"/>
                <a:gd name="T30" fmla="*/ 184 w 1286"/>
                <a:gd name="T31" fmla="*/ 229 h 915"/>
                <a:gd name="T32" fmla="*/ 223 w 1286"/>
                <a:gd name="T33" fmla="*/ 229 h 915"/>
                <a:gd name="T34" fmla="*/ 284 w 1286"/>
                <a:gd name="T35" fmla="*/ 239 h 915"/>
                <a:gd name="T36" fmla="*/ 310 w 1286"/>
                <a:gd name="T37" fmla="*/ 279 h 915"/>
                <a:gd name="T38" fmla="*/ 245 w 1286"/>
                <a:gd name="T39" fmla="*/ 336 h 915"/>
                <a:gd name="T40" fmla="*/ 252 w 1286"/>
                <a:gd name="T41" fmla="*/ 430 h 915"/>
                <a:gd name="T42" fmla="*/ 234 w 1286"/>
                <a:gd name="T43" fmla="*/ 498 h 915"/>
                <a:gd name="T44" fmla="*/ 209 w 1286"/>
                <a:gd name="T45" fmla="*/ 537 h 915"/>
                <a:gd name="T46" fmla="*/ 238 w 1286"/>
                <a:gd name="T47" fmla="*/ 591 h 915"/>
                <a:gd name="T48" fmla="*/ 213 w 1286"/>
                <a:gd name="T49" fmla="*/ 645 h 915"/>
                <a:gd name="T50" fmla="*/ 234 w 1286"/>
                <a:gd name="T51" fmla="*/ 695 h 915"/>
                <a:gd name="T52" fmla="*/ 195 w 1286"/>
                <a:gd name="T53" fmla="*/ 757 h 915"/>
                <a:gd name="T54" fmla="*/ 209 w 1286"/>
                <a:gd name="T55" fmla="*/ 789 h 915"/>
                <a:gd name="T56" fmla="*/ 262 w 1286"/>
                <a:gd name="T57" fmla="*/ 793 h 915"/>
                <a:gd name="T58" fmla="*/ 383 w 1286"/>
                <a:gd name="T59" fmla="*/ 908 h 915"/>
                <a:gd name="T60" fmla="*/ 407 w 1286"/>
                <a:gd name="T61" fmla="*/ 875 h 915"/>
                <a:gd name="T62" fmla="*/ 464 w 1286"/>
                <a:gd name="T63" fmla="*/ 873 h 915"/>
                <a:gd name="T64" fmla="*/ 556 w 1286"/>
                <a:gd name="T65" fmla="*/ 837 h 915"/>
                <a:gd name="T66" fmla="*/ 683 w 1286"/>
                <a:gd name="T67" fmla="*/ 833 h 915"/>
                <a:gd name="T68" fmla="*/ 755 w 1286"/>
                <a:gd name="T69" fmla="*/ 797 h 915"/>
                <a:gd name="T70" fmla="*/ 833 w 1286"/>
                <a:gd name="T71" fmla="*/ 744 h 915"/>
                <a:gd name="T72" fmla="*/ 870 w 1286"/>
                <a:gd name="T73" fmla="*/ 673 h 915"/>
                <a:gd name="T74" fmla="*/ 944 w 1286"/>
                <a:gd name="T75" fmla="*/ 597 h 915"/>
                <a:gd name="T76" fmla="*/ 945 w 1286"/>
                <a:gd name="T77" fmla="*/ 451 h 915"/>
                <a:gd name="T78" fmla="*/ 1028 w 1286"/>
                <a:gd name="T79" fmla="*/ 353 h 915"/>
                <a:gd name="T80" fmla="*/ 1120 w 1286"/>
                <a:gd name="T81" fmla="*/ 304 h 915"/>
                <a:gd name="T82" fmla="*/ 1229 w 1286"/>
                <a:gd name="T83" fmla="*/ 247 h 915"/>
                <a:gd name="T84" fmla="*/ 1270 w 1286"/>
                <a:gd name="T85" fmla="*/ 163 h 915"/>
                <a:gd name="T86" fmla="*/ 1279 w 1286"/>
                <a:gd name="T87" fmla="*/ 486 h 915"/>
                <a:gd name="T88" fmla="*/ 1192 w 1286"/>
                <a:gd name="T89" fmla="*/ 515 h 915"/>
                <a:gd name="T90" fmla="*/ 1279 w 1286"/>
                <a:gd name="T91" fmla="*/ 486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6" h="915">
                  <a:moveTo>
                    <a:pt x="1270" y="163"/>
                  </a:moveTo>
                  <a:cubicBezTo>
                    <a:pt x="1235" y="163"/>
                    <a:pt x="1195" y="166"/>
                    <a:pt x="1168" y="160"/>
                  </a:cubicBezTo>
                  <a:cubicBezTo>
                    <a:pt x="1135" y="153"/>
                    <a:pt x="1067" y="150"/>
                    <a:pt x="1049" y="132"/>
                  </a:cubicBezTo>
                  <a:cubicBezTo>
                    <a:pt x="1031" y="114"/>
                    <a:pt x="1003" y="99"/>
                    <a:pt x="1003" y="121"/>
                  </a:cubicBezTo>
                  <a:cubicBezTo>
                    <a:pt x="1003" y="142"/>
                    <a:pt x="952" y="146"/>
                    <a:pt x="924" y="128"/>
                  </a:cubicBezTo>
                  <a:cubicBezTo>
                    <a:pt x="895" y="110"/>
                    <a:pt x="848" y="96"/>
                    <a:pt x="827" y="81"/>
                  </a:cubicBezTo>
                  <a:cubicBezTo>
                    <a:pt x="815" y="74"/>
                    <a:pt x="792" y="64"/>
                    <a:pt x="770" y="53"/>
                  </a:cubicBezTo>
                  <a:cubicBezTo>
                    <a:pt x="740" y="59"/>
                    <a:pt x="654" y="27"/>
                    <a:pt x="597" y="34"/>
                  </a:cubicBezTo>
                  <a:cubicBezTo>
                    <a:pt x="537" y="42"/>
                    <a:pt x="343" y="25"/>
                    <a:pt x="268" y="31"/>
                  </a:cubicBezTo>
                  <a:cubicBezTo>
                    <a:pt x="193" y="37"/>
                    <a:pt x="188" y="0"/>
                    <a:pt x="147" y="0"/>
                  </a:cubicBezTo>
                  <a:cubicBezTo>
                    <a:pt x="106" y="0"/>
                    <a:pt x="124" y="51"/>
                    <a:pt x="64" y="52"/>
                  </a:cubicBezTo>
                  <a:cubicBezTo>
                    <a:pt x="5" y="54"/>
                    <a:pt x="0" y="90"/>
                    <a:pt x="42" y="124"/>
                  </a:cubicBezTo>
                  <a:cubicBezTo>
                    <a:pt x="67" y="144"/>
                    <a:pt x="64" y="185"/>
                    <a:pt x="60" y="222"/>
                  </a:cubicBezTo>
                  <a:cubicBezTo>
                    <a:pt x="73" y="220"/>
                    <a:pt x="82" y="217"/>
                    <a:pt x="87" y="211"/>
                  </a:cubicBezTo>
                  <a:cubicBezTo>
                    <a:pt x="105" y="189"/>
                    <a:pt x="123" y="193"/>
                    <a:pt x="123" y="214"/>
                  </a:cubicBezTo>
                  <a:cubicBezTo>
                    <a:pt x="123" y="236"/>
                    <a:pt x="162" y="229"/>
                    <a:pt x="184" y="229"/>
                  </a:cubicBezTo>
                  <a:cubicBezTo>
                    <a:pt x="205" y="229"/>
                    <a:pt x="198" y="247"/>
                    <a:pt x="223" y="229"/>
                  </a:cubicBezTo>
                  <a:cubicBezTo>
                    <a:pt x="248" y="211"/>
                    <a:pt x="284" y="218"/>
                    <a:pt x="284" y="239"/>
                  </a:cubicBezTo>
                  <a:cubicBezTo>
                    <a:pt x="284" y="261"/>
                    <a:pt x="338" y="250"/>
                    <a:pt x="310" y="279"/>
                  </a:cubicBezTo>
                  <a:cubicBezTo>
                    <a:pt x="281" y="308"/>
                    <a:pt x="245" y="315"/>
                    <a:pt x="245" y="336"/>
                  </a:cubicBezTo>
                  <a:cubicBezTo>
                    <a:pt x="245" y="358"/>
                    <a:pt x="277" y="405"/>
                    <a:pt x="252" y="430"/>
                  </a:cubicBezTo>
                  <a:cubicBezTo>
                    <a:pt x="227" y="455"/>
                    <a:pt x="259" y="498"/>
                    <a:pt x="234" y="498"/>
                  </a:cubicBezTo>
                  <a:cubicBezTo>
                    <a:pt x="209" y="498"/>
                    <a:pt x="180" y="509"/>
                    <a:pt x="209" y="537"/>
                  </a:cubicBezTo>
                  <a:cubicBezTo>
                    <a:pt x="238" y="566"/>
                    <a:pt x="259" y="591"/>
                    <a:pt x="238" y="591"/>
                  </a:cubicBezTo>
                  <a:cubicBezTo>
                    <a:pt x="216" y="591"/>
                    <a:pt x="202" y="634"/>
                    <a:pt x="213" y="645"/>
                  </a:cubicBezTo>
                  <a:cubicBezTo>
                    <a:pt x="223" y="656"/>
                    <a:pt x="274" y="688"/>
                    <a:pt x="234" y="695"/>
                  </a:cubicBezTo>
                  <a:cubicBezTo>
                    <a:pt x="195" y="703"/>
                    <a:pt x="195" y="735"/>
                    <a:pt x="195" y="757"/>
                  </a:cubicBezTo>
                  <a:cubicBezTo>
                    <a:pt x="195" y="765"/>
                    <a:pt x="201" y="777"/>
                    <a:pt x="209" y="789"/>
                  </a:cubicBezTo>
                  <a:cubicBezTo>
                    <a:pt x="227" y="786"/>
                    <a:pt x="246" y="785"/>
                    <a:pt x="262" y="793"/>
                  </a:cubicBezTo>
                  <a:cubicBezTo>
                    <a:pt x="303" y="812"/>
                    <a:pt x="327" y="915"/>
                    <a:pt x="383" y="908"/>
                  </a:cubicBezTo>
                  <a:cubicBezTo>
                    <a:pt x="407" y="905"/>
                    <a:pt x="395" y="887"/>
                    <a:pt x="407" y="875"/>
                  </a:cubicBezTo>
                  <a:cubicBezTo>
                    <a:pt x="419" y="864"/>
                    <a:pt x="441" y="873"/>
                    <a:pt x="464" y="873"/>
                  </a:cubicBezTo>
                  <a:cubicBezTo>
                    <a:pt x="488" y="873"/>
                    <a:pt x="500" y="839"/>
                    <a:pt x="556" y="837"/>
                  </a:cubicBezTo>
                  <a:cubicBezTo>
                    <a:pt x="612" y="836"/>
                    <a:pt x="647" y="831"/>
                    <a:pt x="683" y="833"/>
                  </a:cubicBezTo>
                  <a:cubicBezTo>
                    <a:pt x="718" y="834"/>
                    <a:pt x="746" y="822"/>
                    <a:pt x="755" y="797"/>
                  </a:cubicBezTo>
                  <a:cubicBezTo>
                    <a:pt x="764" y="772"/>
                    <a:pt x="793" y="750"/>
                    <a:pt x="833" y="744"/>
                  </a:cubicBezTo>
                  <a:cubicBezTo>
                    <a:pt x="873" y="738"/>
                    <a:pt x="867" y="697"/>
                    <a:pt x="870" y="673"/>
                  </a:cubicBezTo>
                  <a:cubicBezTo>
                    <a:pt x="873" y="650"/>
                    <a:pt x="940" y="614"/>
                    <a:pt x="944" y="597"/>
                  </a:cubicBezTo>
                  <a:cubicBezTo>
                    <a:pt x="948" y="579"/>
                    <a:pt x="906" y="511"/>
                    <a:pt x="945" y="451"/>
                  </a:cubicBezTo>
                  <a:cubicBezTo>
                    <a:pt x="985" y="390"/>
                    <a:pt x="1028" y="387"/>
                    <a:pt x="1028" y="353"/>
                  </a:cubicBezTo>
                  <a:cubicBezTo>
                    <a:pt x="1028" y="322"/>
                    <a:pt x="1069" y="310"/>
                    <a:pt x="1120" y="304"/>
                  </a:cubicBezTo>
                  <a:cubicBezTo>
                    <a:pt x="1170" y="299"/>
                    <a:pt x="1186" y="265"/>
                    <a:pt x="1229" y="247"/>
                  </a:cubicBezTo>
                  <a:cubicBezTo>
                    <a:pt x="1265" y="232"/>
                    <a:pt x="1278" y="205"/>
                    <a:pt x="1270" y="163"/>
                  </a:cubicBezTo>
                  <a:close/>
                  <a:moveTo>
                    <a:pt x="1279" y="486"/>
                  </a:moveTo>
                  <a:cubicBezTo>
                    <a:pt x="1272" y="436"/>
                    <a:pt x="1170" y="501"/>
                    <a:pt x="1192" y="515"/>
                  </a:cubicBezTo>
                  <a:cubicBezTo>
                    <a:pt x="1236" y="545"/>
                    <a:pt x="1286" y="536"/>
                    <a:pt x="1279" y="4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8" name="Freeform 128"/>
            <p:cNvSpPr>
              <a:spLocks/>
            </p:cNvSpPr>
            <p:nvPr/>
          </p:nvSpPr>
          <p:spPr bwMode="auto">
            <a:xfrm>
              <a:off x="12314303" y="6244922"/>
              <a:ext cx="170888" cy="95496"/>
            </a:xfrm>
            <a:custGeom>
              <a:avLst/>
              <a:gdLst>
                <a:gd name="T0" fmla="*/ 3 w 338"/>
                <a:gd name="T1" fmla="*/ 165 h 188"/>
                <a:gd name="T2" fmla="*/ 66 w 338"/>
                <a:gd name="T3" fmla="*/ 156 h 188"/>
                <a:gd name="T4" fmla="*/ 84 w 338"/>
                <a:gd name="T5" fmla="*/ 186 h 188"/>
                <a:gd name="T6" fmla="*/ 154 w 338"/>
                <a:gd name="T7" fmla="*/ 173 h 188"/>
                <a:gd name="T8" fmla="*/ 216 w 338"/>
                <a:gd name="T9" fmla="*/ 175 h 188"/>
                <a:gd name="T10" fmla="*/ 251 w 338"/>
                <a:gd name="T11" fmla="*/ 131 h 188"/>
                <a:gd name="T12" fmla="*/ 276 w 338"/>
                <a:gd name="T13" fmla="*/ 82 h 188"/>
                <a:gd name="T14" fmla="*/ 338 w 338"/>
                <a:gd name="T15" fmla="*/ 40 h 188"/>
                <a:gd name="T16" fmla="*/ 313 w 338"/>
                <a:gd name="T17" fmla="*/ 2 h 188"/>
                <a:gd name="T18" fmla="*/ 245 w 338"/>
                <a:gd name="T19" fmla="*/ 24 h 188"/>
                <a:gd name="T20" fmla="*/ 159 w 338"/>
                <a:gd name="T21" fmla="*/ 55 h 188"/>
                <a:gd name="T22" fmla="*/ 48 w 338"/>
                <a:gd name="T23" fmla="*/ 35 h 188"/>
                <a:gd name="T24" fmla="*/ 8 w 338"/>
                <a:gd name="T25" fmla="*/ 32 h 188"/>
                <a:gd name="T26" fmla="*/ 3 w 338"/>
                <a:gd name="T27" fmla="*/ 16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188">
                  <a:moveTo>
                    <a:pt x="3" y="165"/>
                  </a:moveTo>
                  <a:cubicBezTo>
                    <a:pt x="26" y="155"/>
                    <a:pt x="53" y="151"/>
                    <a:pt x="66" y="156"/>
                  </a:cubicBezTo>
                  <a:cubicBezTo>
                    <a:pt x="78" y="161"/>
                    <a:pt x="82" y="173"/>
                    <a:pt x="84" y="186"/>
                  </a:cubicBezTo>
                  <a:cubicBezTo>
                    <a:pt x="104" y="183"/>
                    <a:pt x="141" y="177"/>
                    <a:pt x="154" y="173"/>
                  </a:cubicBezTo>
                  <a:cubicBezTo>
                    <a:pt x="172" y="166"/>
                    <a:pt x="212" y="188"/>
                    <a:pt x="216" y="175"/>
                  </a:cubicBezTo>
                  <a:cubicBezTo>
                    <a:pt x="220" y="161"/>
                    <a:pt x="234" y="131"/>
                    <a:pt x="251" y="131"/>
                  </a:cubicBezTo>
                  <a:cubicBezTo>
                    <a:pt x="269" y="131"/>
                    <a:pt x="258" y="84"/>
                    <a:pt x="276" y="82"/>
                  </a:cubicBezTo>
                  <a:cubicBezTo>
                    <a:pt x="293" y="80"/>
                    <a:pt x="338" y="40"/>
                    <a:pt x="338" y="40"/>
                  </a:cubicBezTo>
                  <a:cubicBezTo>
                    <a:pt x="338" y="40"/>
                    <a:pt x="320" y="4"/>
                    <a:pt x="313" y="2"/>
                  </a:cubicBezTo>
                  <a:cubicBezTo>
                    <a:pt x="307" y="0"/>
                    <a:pt x="285" y="24"/>
                    <a:pt x="245" y="24"/>
                  </a:cubicBezTo>
                  <a:cubicBezTo>
                    <a:pt x="205" y="24"/>
                    <a:pt x="176" y="55"/>
                    <a:pt x="159" y="55"/>
                  </a:cubicBezTo>
                  <a:cubicBezTo>
                    <a:pt x="141" y="55"/>
                    <a:pt x="85" y="38"/>
                    <a:pt x="48" y="35"/>
                  </a:cubicBezTo>
                  <a:cubicBezTo>
                    <a:pt x="35" y="35"/>
                    <a:pt x="21" y="33"/>
                    <a:pt x="8" y="32"/>
                  </a:cubicBezTo>
                  <a:cubicBezTo>
                    <a:pt x="4" y="66"/>
                    <a:pt x="0" y="117"/>
                    <a:pt x="3" y="1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9" name="Freeform 129"/>
            <p:cNvSpPr>
              <a:spLocks noEditPoints="1"/>
            </p:cNvSpPr>
            <p:nvPr/>
          </p:nvSpPr>
          <p:spPr bwMode="auto">
            <a:xfrm>
              <a:off x="12664456" y="6566594"/>
              <a:ext cx="319997" cy="398740"/>
            </a:xfrm>
            <a:custGeom>
              <a:avLst/>
              <a:gdLst>
                <a:gd name="T0" fmla="*/ 625 w 633"/>
                <a:gd name="T1" fmla="*/ 0 h 792"/>
                <a:gd name="T2" fmla="*/ 577 w 633"/>
                <a:gd name="T3" fmla="*/ 23 h 792"/>
                <a:gd name="T4" fmla="*/ 539 w 633"/>
                <a:gd name="T5" fmla="*/ 46 h 792"/>
                <a:gd name="T6" fmla="*/ 432 w 633"/>
                <a:gd name="T7" fmla="*/ 29 h 792"/>
                <a:gd name="T8" fmla="*/ 298 w 633"/>
                <a:gd name="T9" fmla="*/ 27 h 792"/>
                <a:gd name="T10" fmla="*/ 297 w 633"/>
                <a:gd name="T11" fmla="*/ 32 h 792"/>
                <a:gd name="T12" fmla="*/ 204 w 633"/>
                <a:gd name="T13" fmla="*/ 74 h 792"/>
                <a:gd name="T14" fmla="*/ 157 w 633"/>
                <a:gd name="T15" fmla="*/ 103 h 792"/>
                <a:gd name="T16" fmla="*/ 89 w 633"/>
                <a:gd name="T17" fmla="*/ 112 h 792"/>
                <a:gd name="T18" fmla="*/ 53 w 633"/>
                <a:gd name="T19" fmla="*/ 169 h 792"/>
                <a:gd name="T20" fmla="*/ 29 w 633"/>
                <a:gd name="T21" fmla="*/ 207 h 792"/>
                <a:gd name="T22" fmla="*/ 0 w 633"/>
                <a:gd name="T23" fmla="*/ 261 h 792"/>
                <a:gd name="T24" fmla="*/ 4 w 633"/>
                <a:gd name="T25" fmla="*/ 263 h 792"/>
                <a:gd name="T26" fmla="*/ 58 w 633"/>
                <a:gd name="T27" fmla="*/ 349 h 792"/>
                <a:gd name="T28" fmla="*/ 128 w 633"/>
                <a:gd name="T29" fmla="*/ 372 h 792"/>
                <a:gd name="T30" fmla="*/ 218 w 633"/>
                <a:gd name="T31" fmla="*/ 405 h 792"/>
                <a:gd name="T32" fmla="*/ 112 w 633"/>
                <a:gd name="T33" fmla="*/ 414 h 792"/>
                <a:gd name="T34" fmla="*/ 133 w 633"/>
                <a:gd name="T35" fmla="*/ 498 h 792"/>
                <a:gd name="T36" fmla="*/ 184 w 633"/>
                <a:gd name="T37" fmla="*/ 567 h 792"/>
                <a:gd name="T38" fmla="*/ 277 w 633"/>
                <a:gd name="T39" fmla="*/ 611 h 792"/>
                <a:gd name="T40" fmla="*/ 260 w 633"/>
                <a:gd name="T41" fmla="*/ 511 h 792"/>
                <a:gd name="T42" fmla="*/ 329 w 633"/>
                <a:gd name="T43" fmla="*/ 508 h 792"/>
                <a:gd name="T44" fmla="*/ 283 w 633"/>
                <a:gd name="T45" fmla="*/ 468 h 792"/>
                <a:gd name="T46" fmla="*/ 319 w 633"/>
                <a:gd name="T47" fmla="*/ 449 h 792"/>
                <a:gd name="T48" fmla="*/ 391 w 633"/>
                <a:gd name="T49" fmla="*/ 440 h 792"/>
                <a:gd name="T50" fmla="*/ 359 w 633"/>
                <a:gd name="T51" fmla="*/ 359 h 792"/>
                <a:gd name="T52" fmla="*/ 276 w 633"/>
                <a:gd name="T53" fmla="*/ 362 h 792"/>
                <a:gd name="T54" fmla="*/ 308 w 633"/>
                <a:gd name="T55" fmla="*/ 309 h 792"/>
                <a:gd name="T56" fmla="*/ 227 w 633"/>
                <a:gd name="T57" fmla="*/ 197 h 792"/>
                <a:gd name="T58" fmla="*/ 279 w 633"/>
                <a:gd name="T59" fmla="*/ 169 h 792"/>
                <a:gd name="T60" fmla="*/ 359 w 633"/>
                <a:gd name="T61" fmla="*/ 181 h 792"/>
                <a:gd name="T62" fmla="*/ 378 w 633"/>
                <a:gd name="T63" fmla="*/ 105 h 792"/>
                <a:gd name="T64" fmla="*/ 438 w 633"/>
                <a:gd name="T65" fmla="*/ 124 h 792"/>
                <a:gd name="T66" fmla="*/ 513 w 633"/>
                <a:gd name="T67" fmla="*/ 88 h 792"/>
                <a:gd name="T68" fmla="*/ 581 w 633"/>
                <a:gd name="T69" fmla="*/ 120 h 792"/>
                <a:gd name="T70" fmla="*/ 604 w 633"/>
                <a:gd name="T71" fmla="*/ 85 h 792"/>
                <a:gd name="T72" fmla="*/ 633 w 633"/>
                <a:gd name="T73" fmla="*/ 39 h 792"/>
                <a:gd name="T74" fmla="*/ 625 w 633"/>
                <a:gd name="T75" fmla="*/ 0 h 792"/>
                <a:gd name="T76" fmla="*/ 542 w 633"/>
                <a:gd name="T77" fmla="*/ 744 h 792"/>
                <a:gd name="T78" fmla="*/ 384 w 633"/>
                <a:gd name="T79" fmla="*/ 727 h 792"/>
                <a:gd name="T80" fmla="*/ 323 w 633"/>
                <a:gd name="T81" fmla="*/ 752 h 792"/>
                <a:gd name="T82" fmla="*/ 469 w 633"/>
                <a:gd name="T83" fmla="*/ 790 h 792"/>
                <a:gd name="T84" fmla="*/ 604 w 633"/>
                <a:gd name="T85" fmla="*/ 749 h 792"/>
                <a:gd name="T86" fmla="*/ 542 w 633"/>
                <a:gd name="T87" fmla="*/ 74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3" h="792">
                  <a:moveTo>
                    <a:pt x="625" y="0"/>
                  </a:moveTo>
                  <a:cubicBezTo>
                    <a:pt x="603" y="2"/>
                    <a:pt x="572" y="10"/>
                    <a:pt x="577" y="23"/>
                  </a:cubicBezTo>
                  <a:cubicBezTo>
                    <a:pt x="583" y="37"/>
                    <a:pt x="562" y="46"/>
                    <a:pt x="539" y="46"/>
                  </a:cubicBezTo>
                  <a:cubicBezTo>
                    <a:pt x="539" y="46"/>
                    <a:pt x="456" y="40"/>
                    <a:pt x="432" y="29"/>
                  </a:cubicBezTo>
                  <a:cubicBezTo>
                    <a:pt x="414" y="20"/>
                    <a:pt x="336" y="24"/>
                    <a:pt x="298" y="27"/>
                  </a:cubicBezTo>
                  <a:cubicBezTo>
                    <a:pt x="298" y="28"/>
                    <a:pt x="298" y="30"/>
                    <a:pt x="297" y="32"/>
                  </a:cubicBezTo>
                  <a:cubicBezTo>
                    <a:pt x="288" y="45"/>
                    <a:pt x="217" y="81"/>
                    <a:pt x="204" y="74"/>
                  </a:cubicBezTo>
                  <a:cubicBezTo>
                    <a:pt x="190" y="68"/>
                    <a:pt x="184" y="96"/>
                    <a:pt x="157" y="103"/>
                  </a:cubicBezTo>
                  <a:cubicBezTo>
                    <a:pt x="131" y="110"/>
                    <a:pt x="91" y="101"/>
                    <a:pt x="89" y="112"/>
                  </a:cubicBezTo>
                  <a:cubicBezTo>
                    <a:pt x="86" y="123"/>
                    <a:pt x="69" y="154"/>
                    <a:pt x="53" y="169"/>
                  </a:cubicBezTo>
                  <a:cubicBezTo>
                    <a:pt x="38" y="185"/>
                    <a:pt x="51" y="203"/>
                    <a:pt x="29" y="207"/>
                  </a:cubicBezTo>
                  <a:cubicBezTo>
                    <a:pt x="14" y="210"/>
                    <a:pt x="8" y="237"/>
                    <a:pt x="0" y="261"/>
                  </a:cubicBezTo>
                  <a:cubicBezTo>
                    <a:pt x="1" y="262"/>
                    <a:pt x="3" y="263"/>
                    <a:pt x="4" y="263"/>
                  </a:cubicBezTo>
                  <a:cubicBezTo>
                    <a:pt x="37" y="273"/>
                    <a:pt x="62" y="312"/>
                    <a:pt x="58" y="349"/>
                  </a:cubicBezTo>
                  <a:cubicBezTo>
                    <a:pt x="53" y="386"/>
                    <a:pt x="105" y="399"/>
                    <a:pt x="128" y="372"/>
                  </a:cubicBezTo>
                  <a:cubicBezTo>
                    <a:pt x="152" y="346"/>
                    <a:pt x="218" y="387"/>
                    <a:pt x="218" y="405"/>
                  </a:cubicBezTo>
                  <a:cubicBezTo>
                    <a:pt x="218" y="423"/>
                    <a:pt x="150" y="386"/>
                    <a:pt x="112" y="414"/>
                  </a:cubicBezTo>
                  <a:cubicBezTo>
                    <a:pt x="74" y="442"/>
                    <a:pt x="142" y="468"/>
                    <a:pt x="133" y="498"/>
                  </a:cubicBezTo>
                  <a:cubicBezTo>
                    <a:pt x="124" y="527"/>
                    <a:pt x="150" y="569"/>
                    <a:pt x="184" y="567"/>
                  </a:cubicBezTo>
                  <a:cubicBezTo>
                    <a:pt x="218" y="566"/>
                    <a:pt x="257" y="622"/>
                    <a:pt x="277" y="611"/>
                  </a:cubicBezTo>
                  <a:cubicBezTo>
                    <a:pt x="298" y="601"/>
                    <a:pt x="252" y="523"/>
                    <a:pt x="260" y="511"/>
                  </a:cubicBezTo>
                  <a:cubicBezTo>
                    <a:pt x="267" y="499"/>
                    <a:pt x="308" y="532"/>
                    <a:pt x="329" y="508"/>
                  </a:cubicBezTo>
                  <a:cubicBezTo>
                    <a:pt x="350" y="485"/>
                    <a:pt x="314" y="467"/>
                    <a:pt x="283" y="468"/>
                  </a:cubicBezTo>
                  <a:cubicBezTo>
                    <a:pt x="252" y="470"/>
                    <a:pt x="282" y="427"/>
                    <a:pt x="319" y="449"/>
                  </a:cubicBezTo>
                  <a:cubicBezTo>
                    <a:pt x="356" y="471"/>
                    <a:pt x="373" y="443"/>
                    <a:pt x="391" y="440"/>
                  </a:cubicBezTo>
                  <a:cubicBezTo>
                    <a:pt x="409" y="437"/>
                    <a:pt x="413" y="374"/>
                    <a:pt x="359" y="359"/>
                  </a:cubicBezTo>
                  <a:cubicBezTo>
                    <a:pt x="304" y="344"/>
                    <a:pt x="311" y="399"/>
                    <a:pt x="276" y="362"/>
                  </a:cubicBezTo>
                  <a:cubicBezTo>
                    <a:pt x="240" y="325"/>
                    <a:pt x="308" y="340"/>
                    <a:pt x="308" y="309"/>
                  </a:cubicBezTo>
                  <a:cubicBezTo>
                    <a:pt x="308" y="278"/>
                    <a:pt x="254" y="234"/>
                    <a:pt x="227" y="197"/>
                  </a:cubicBezTo>
                  <a:cubicBezTo>
                    <a:pt x="201" y="160"/>
                    <a:pt x="264" y="142"/>
                    <a:pt x="279" y="169"/>
                  </a:cubicBezTo>
                  <a:cubicBezTo>
                    <a:pt x="294" y="195"/>
                    <a:pt x="333" y="191"/>
                    <a:pt x="359" y="181"/>
                  </a:cubicBezTo>
                  <a:cubicBezTo>
                    <a:pt x="384" y="170"/>
                    <a:pt x="332" y="123"/>
                    <a:pt x="378" y="105"/>
                  </a:cubicBezTo>
                  <a:cubicBezTo>
                    <a:pt x="423" y="88"/>
                    <a:pt x="423" y="119"/>
                    <a:pt x="438" y="124"/>
                  </a:cubicBezTo>
                  <a:cubicBezTo>
                    <a:pt x="453" y="130"/>
                    <a:pt x="466" y="88"/>
                    <a:pt x="513" y="88"/>
                  </a:cubicBezTo>
                  <a:cubicBezTo>
                    <a:pt x="538" y="88"/>
                    <a:pt x="560" y="104"/>
                    <a:pt x="581" y="120"/>
                  </a:cubicBezTo>
                  <a:cubicBezTo>
                    <a:pt x="594" y="105"/>
                    <a:pt x="604" y="97"/>
                    <a:pt x="604" y="85"/>
                  </a:cubicBezTo>
                  <a:cubicBezTo>
                    <a:pt x="604" y="70"/>
                    <a:pt x="633" y="63"/>
                    <a:pt x="633" y="39"/>
                  </a:cubicBezTo>
                  <a:cubicBezTo>
                    <a:pt x="633" y="27"/>
                    <a:pt x="628" y="12"/>
                    <a:pt x="625" y="0"/>
                  </a:cubicBezTo>
                  <a:close/>
                  <a:moveTo>
                    <a:pt x="542" y="744"/>
                  </a:moveTo>
                  <a:cubicBezTo>
                    <a:pt x="518" y="731"/>
                    <a:pt x="412" y="753"/>
                    <a:pt x="384" y="727"/>
                  </a:cubicBezTo>
                  <a:cubicBezTo>
                    <a:pt x="356" y="700"/>
                    <a:pt x="298" y="748"/>
                    <a:pt x="323" y="752"/>
                  </a:cubicBezTo>
                  <a:cubicBezTo>
                    <a:pt x="359" y="758"/>
                    <a:pt x="412" y="789"/>
                    <a:pt x="469" y="790"/>
                  </a:cubicBezTo>
                  <a:cubicBezTo>
                    <a:pt x="527" y="792"/>
                    <a:pt x="605" y="763"/>
                    <a:pt x="604" y="749"/>
                  </a:cubicBezTo>
                  <a:cubicBezTo>
                    <a:pt x="602" y="734"/>
                    <a:pt x="565" y="758"/>
                    <a:pt x="542" y="7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0" name="Freeform 130"/>
            <p:cNvSpPr>
              <a:spLocks/>
            </p:cNvSpPr>
            <p:nvPr/>
          </p:nvSpPr>
          <p:spPr bwMode="auto">
            <a:xfrm>
              <a:off x="13257539" y="6911722"/>
              <a:ext cx="134030" cy="82093"/>
            </a:xfrm>
            <a:custGeom>
              <a:avLst/>
              <a:gdLst>
                <a:gd name="T0" fmla="*/ 177 w 264"/>
                <a:gd name="T1" fmla="*/ 102 h 164"/>
                <a:gd name="T2" fmla="*/ 230 w 264"/>
                <a:gd name="T3" fmla="*/ 38 h 164"/>
                <a:gd name="T4" fmla="*/ 228 w 264"/>
                <a:gd name="T5" fmla="*/ 19 h 164"/>
                <a:gd name="T6" fmla="*/ 87 w 264"/>
                <a:gd name="T7" fmla="*/ 62 h 164"/>
                <a:gd name="T8" fmla="*/ 41 w 264"/>
                <a:gd name="T9" fmla="*/ 133 h 164"/>
                <a:gd name="T10" fmla="*/ 177 w 264"/>
                <a:gd name="T11" fmla="*/ 102 h 164"/>
              </a:gdLst>
              <a:ahLst/>
              <a:cxnLst>
                <a:cxn ang="0">
                  <a:pos x="T0" y="T1"/>
                </a:cxn>
                <a:cxn ang="0">
                  <a:pos x="T2" y="T3"/>
                </a:cxn>
                <a:cxn ang="0">
                  <a:pos x="T4" y="T5"/>
                </a:cxn>
                <a:cxn ang="0">
                  <a:pos x="T6" y="T7"/>
                </a:cxn>
                <a:cxn ang="0">
                  <a:pos x="T8" y="T9"/>
                </a:cxn>
                <a:cxn ang="0">
                  <a:pos x="T10" y="T11"/>
                </a:cxn>
              </a:cxnLst>
              <a:rect l="0" t="0" r="r" b="b"/>
              <a:pathLst>
                <a:path w="264" h="164">
                  <a:moveTo>
                    <a:pt x="177" y="102"/>
                  </a:moveTo>
                  <a:cubicBezTo>
                    <a:pt x="174" y="85"/>
                    <a:pt x="196" y="51"/>
                    <a:pt x="230" y="38"/>
                  </a:cubicBezTo>
                  <a:cubicBezTo>
                    <a:pt x="264" y="25"/>
                    <a:pt x="251" y="0"/>
                    <a:pt x="228" y="19"/>
                  </a:cubicBezTo>
                  <a:cubicBezTo>
                    <a:pt x="206" y="38"/>
                    <a:pt x="153" y="59"/>
                    <a:pt x="87" y="62"/>
                  </a:cubicBezTo>
                  <a:cubicBezTo>
                    <a:pt x="20" y="65"/>
                    <a:pt x="0" y="108"/>
                    <a:pt x="41" y="133"/>
                  </a:cubicBezTo>
                  <a:cubicBezTo>
                    <a:pt x="94" y="164"/>
                    <a:pt x="180" y="118"/>
                    <a:pt x="177" y="1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1" name="Freeform 131"/>
            <p:cNvSpPr>
              <a:spLocks/>
            </p:cNvSpPr>
            <p:nvPr/>
          </p:nvSpPr>
          <p:spPr bwMode="auto">
            <a:xfrm>
              <a:off x="10439555" y="4805773"/>
              <a:ext cx="539471" cy="273086"/>
            </a:xfrm>
            <a:custGeom>
              <a:avLst/>
              <a:gdLst>
                <a:gd name="T0" fmla="*/ 900 w 1071"/>
                <a:gd name="T1" fmla="*/ 384 h 540"/>
                <a:gd name="T2" fmla="*/ 980 w 1071"/>
                <a:gd name="T3" fmla="*/ 321 h 540"/>
                <a:gd name="T4" fmla="*/ 1057 w 1071"/>
                <a:gd name="T5" fmla="*/ 247 h 540"/>
                <a:gd name="T6" fmla="*/ 1005 w 1071"/>
                <a:gd name="T7" fmla="*/ 164 h 540"/>
                <a:gd name="T8" fmla="*/ 950 w 1071"/>
                <a:gd name="T9" fmla="*/ 115 h 540"/>
                <a:gd name="T10" fmla="*/ 933 w 1071"/>
                <a:gd name="T11" fmla="*/ 53 h 540"/>
                <a:gd name="T12" fmla="*/ 865 w 1071"/>
                <a:gd name="T13" fmla="*/ 58 h 540"/>
                <a:gd name="T14" fmla="*/ 769 w 1071"/>
                <a:gd name="T15" fmla="*/ 12 h 540"/>
                <a:gd name="T16" fmla="*/ 757 w 1071"/>
                <a:gd name="T17" fmla="*/ 73 h 540"/>
                <a:gd name="T18" fmla="*/ 698 w 1071"/>
                <a:gd name="T19" fmla="*/ 77 h 540"/>
                <a:gd name="T20" fmla="*/ 658 w 1071"/>
                <a:gd name="T21" fmla="*/ 78 h 540"/>
                <a:gd name="T22" fmla="*/ 601 w 1071"/>
                <a:gd name="T23" fmla="*/ 87 h 540"/>
                <a:gd name="T24" fmla="*/ 549 w 1071"/>
                <a:gd name="T25" fmla="*/ 70 h 540"/>
                <a:gd name="T26" fmla="*/ 482 w 1071"/>
                <a:gd name="T27" fmla="*/ 115 h 540"/>
                <a:gd name="T28" fmla="*/ 443 w 1071"/>
                <a:gd name="T29" fmla="*/ 95 h 540"/>
                <a:gd name="T30" fmla="*/ 397 w 1071"/>
                <a:gd name="T31" fmla="*/ 126 h 540"/>
                <a:gd name="T32" fmla="*/ 384 w 1071"/>
                <a:gd name="T33" fmla="*/ 171 h 540"/>
                <a:gd name="T34" fmla="*/ 319 w 1071"/>
                <a:gd name="T35" fmla="*/ 201 h 540"/>
                <a:gd name="T36" fmla="*/ 292 w 1071"/>
                <a:gd name="T37" fmla="*/ 121 h 540"/>
                <a:gd name="T38" fmla="*/ 140 w 1071"/>
                <a:gd name="T39" fmla="*/ 21 h 540"/>
                <a:gd name="T40" fmla="*/ 155 w 1071"/>
                <a:gd name="T41" fmla="*/ 77 h 540"/>
                <a:gd name="T42" fmla="*/ 118 w 1071"/>
                <a:gd name="T43" fmla="*/ 74 h 540"/>
                <a:gd name="T44" fmla="*/ 53 w 1071"/>
                <a:gd name="T45" fmla="*/ 99 h 540"/>
                <a:gd name="T46" fmla="*/ 3 w 1071"/>
                <a:gd name="T47" fmla="*/ 166 h 540"/>
                <a:gd name="T48" fmla="*/ 99 w 1071"/>
                <a:gd name="T49" fmla="*/ 189 h 540"/>
                <a:gd name="T50" fmla="*/ 220 w 1071"/>
                <a:gd name="T51" fmla="*/ 189 h 540"/>
                <a:gd name="T52" fmla="*/ 201 w 1071"/>
                <a:gd name="T53" fmla="*/ 238 h 540"/>
                <a:gd name="T54" fmla="*/ 149 w 1071"/>
                <a:gd name="T55" fmla="*/ 266 h 540"/>
                <a:gd name="T56" fmla="*/ 35 w 1071"/>
                <a:gd name="T57" fmla="*/ 297 h 540"/>
                <a:gd name="T58" fmla="*/ 180 w 1071"/>
                <a:gd name="T59" fmla="*/ 300 h 540"/>
                <a:gd name="T60" fmla="*/ 215 w 1071"/>
                <a:gd name="T61" fmla="*/ 337 h 540"/>
                <a:gd name="T62" fmla="*/ 245 w 1071"/>
                <a:gd name="T63" fmla="*/ 371 h 540"/>
                <a:gd name="T64" fmla="*/ 211 w 1071"/>
                <a:gd name="T65" fmla="*/ 416 h 540"/>
                <a:gd name="T66" fmla="*/ 161 w 1071"/>
                <a:gd name="T67" fmla="*/ 449 h 540"/>
                <a:gd name="T68" fmla="*/ 288 w 1071"/>
                <a:gd name="T69" fmla="*/ 444 h 540"/>
                <a:gd name="T70" fmla="*/ 469 w 1071"/>
                <a:gd name="T71" fmla="*/ 517 h 540"/>
                <a:gd name="T72" fmla="*/ 642 w 1071"/>
                <a:gd name="T73" fmla="*/ 477 h 540"/>
                <a:gd name="T74" fmla="*/ 766 w 1071"/>
                <a:gd name="T75" fmla="*/ 436 h 540"/>
                <a:gd name="T76" fmla="*/ 900 w 1071"/>
                <a:gd name="T77" fmla="*/ 38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71" h="540">
                  <a:moveTo>
                    <a:pt x="900" y="384"/>
                  </a:moveTo>
                  <a:cubicBezTo>
                    <a:pt x="958" y="381"/>
                    <a:pt x="956" y="318"/>
                    <a:pt x="980" y="321"/>
                  </a:cubicBezTo>
                  <a:cubicBezTo>
                    <a:pt x="1003" y="324"/>
                    <a:pt x="1042" y="276"/>
                    <a:pt x="1057" y="247"/>
                  </a:cubicBezTo>
                  <a:cubicBezTo>
                    <a:pt x="1071" y="217"/>
                    <a:pt x="1040" y="164"/>
                    <a:pt x="1005" y="164"/>
                  </a:cubicBezTo>
                  <a:cubicBezTo>
                    <a:pt x="969" y="164"/>
                    <a:pt x="943" y="136"/>
                    <a:pt x="950" y="115"/>
                  </a:cubicBezTo>
                  <a:cubicBezTo>
                    <a:pt x="958" y="95"/>
                    <a:pt x="931" y="68"/>
                    <a:pt x="933" y="53"/>
                  </a:cubicBezTo>
                  <a:cubicBezTo>
                    <a:pt x="934" y="39"/>
                    <a:pt x="888" y="52"/>
                    <a:pt x="865" y="58"/>
                  </a:cubicBezTo>
                  <a:cubicBezTo>
                    <a:pt x="841" y="64"/>
                    <a:pt x="791" y="0"/>
                    <a:pt x="769" y="12"/>
                  </a:cubicBezTo>
                  <a:cubicBezTo>
                    <a:pt x="747" y="24"/>
                    <a:pt x="763" y="55"/>
                    <a:pt x="757" y="73"/>
                  </a:cubicBezTo>
                  <a:cubicBezTo>
                    <a:pt x="751" y="90"/>
                    <a:pt x="698" y="56"/>
                    <a:pt x="698" y="77"/>
                  </a:cubicBezTo>
                  <a:cubicBezTo>
                    <a:pt x="698" y="98"/>
                    <a:pt x="676" y="101"/>
                    <a:pt x="658" y="78"/>
                  </a:cubicBezTo>
                  <a:cubicBezTo>
                    <a:pt x="640" y="56"/>
                    <a:pt x="599" y="70"/>
                    <a:pt x="601" y="87"/>
                  </a:cubicBezTo>
                  <a:cubicBezTo>
                    <a:pt x="602" y="105"/>
                    <a:pt x="583" y="90"/>
                    <a:pt x="549" y="70"/>
                  </a:cubicBezTo>
                  <a:cubicBezTo>
                    <a:pt x="515" y="49"/>
                    <a:pt x="479" y="93"/>
                    <a:pt x="482" y="115"/>
                  </a:cubicBezTo>
                  <a:cubicBezTo>
                    <a:pt x="485" y="138"/>
                    <a:pt x="471" y="143"/>
                    <a:pt x="443" y="95"/>
                  </a:cubicBezTo>
                  <a:cubicBezTo>
                    <a:pt x="415" y="46"/>
                    <a:pt x="382" y="99"/>
                    <a:pt x="397" y="126"/>
                  </a:cubicBezTo>
                  <a:cubicBezTo>
                    <a:pt x="412" y="152"/>
                    <a:pt x="406" y="185"/>
                    <a:pt x="384" y="171"/>
                  </a:cubicBezTo>
                  <a:cubicBezTo>
                    <a:pt x="361" y="158"/>
                    <a:pt x="332" y="180"/>
                    <a:pt x="319" y="201"/>
                  </a:cubicBezTo>
                  <a:cubicBezTo>
                    <a:pt x="305" y="222"/>
                    <a:pt x="258" y="140"/>
                    <a:pt x="292" y="121"/>
                  </a:cubicBezTo>
                  <a:cubicBezTo>
                    <a:pt x="326" y="102"/>
                    <a:pt x="184" y="21"/>
                    <a:pt x="140" y="21"/>
                  </a:cubicBezTo>
                  <a:cubicBezTo>
                    <a:pt x="96" y="21"/>
                    <a:pt x="125" y="53"/>
                    <a:pt x="155" y="77"/>
                  </a:cubicBezTo>
                  <a:cubicBezTo>
                    <a:pt x="184" y="101"/>
                    <a:pt x="134" y="95"/>
                    <a:pt x="118" y="74"/>
                  </a:cubicBezTo>
                  <a:cubicBezTo>
                    <a:pt x="102" y="53"/>
                    <a:pt x="71" y="70"/>
                    <a:pt x="53" y="99"/>
                  </a:cubicBezTo>
                  <a:cubicBezTo>
                    <a:pt x="35" y="129"/>
                    <a:pt x="6" y="145"/>
                    <a:pt x="3" y="166"/>
                  </a:cubicBezTo>
                  <a:cubicBezTo>
                    <a:pt x="0" y="186"/>
                    <a:pt x="53" y="208"/>
                    <a:pt x="99" y="189"/>
                  </a:cubicBezTo>
                  <a:cubicBezTo>
                    <a:pt x="144" y="170"/>
                    <a:pt x="196" y="167"/>
                    <a:pt x="220" y="189"/>
                  </a:cubicBezTo>
                  <a:cubicBezTo>
                    <a:pt x="243" y="211"/>
                    <a:pt x="177" y="220"/>
                    <a:pt x="201" y="238"/>
                  </a:cubicBezTo>
                  <a:cubicBezTo>
                    <a:pt x="224" y="256"/>
                    <a:pt x="205" y="270"/>
                    <a:pt x="149" y="266"/>
                  </a:cubicBezTo>
                  <a:cubicBezTo>
                    <a:pt x="93" y="262"/>
                    <a:pt x="25" y="278"/>
                    <a:pt x="35" y="297"/>
                  </a:cubicBezTo>
                  <a:cubicBezTo>
                    <a:pt x="46" y="316"/>
                    <a:pt x="178" y="281"/>
                    <a:pt x="180" y="300"/>
                  </a:cubicBezTo>
                  <a:cubicBezTo>
                    <a:pt x="181" y="319"/>
                    <a:pt x="180" y="351"/>
                    <a:pt x="215" y="337"/>
                  </a:cubicBezTo>
                  <a:cubicBezTo>
                    <a:pt x="251" y="322"/>
                    <a:pt x="227" y="363"/>
                    <a:pt x="245" y="371"/>
                  </a:cubicBezTo>
                  <a:cubicBezTo>
                    <a:pt x="263" y="378"/>
                    <a:pt x="258" y="413"/>
                    <a:pt x="211" y="416"/>
                  </a:cubicBezTo>
                  <a:cubicBezTo>
                    <a:pt x="164" y="419"/>
                    <a:pt x="141" y="429"/>
                    <a:pt x="161" y="449"/>
                  </a:cubicBezTo>
                  <a:cubicBezTo>
                    <a:pt x="186" y="474"/>
                    <a:pt x="237" y="456"/>
                    <a:pt x="288" y="444"/>
                  </a:cubicBezTo>
                  <a:cubicBezTo>
                    <a:pt x="338" y="433"/>
                    <a:pt x="410" y="493"/>
                    <a:pt x="469" y="517"/>
                  </a:cubicBezTo>
                  <a:cubicBezTo>
                    <a:pt x="528" y="540"/>
                    <a:pt x="630" y="508"/>
                    <a:pt x="642" y="477"/>
                  </a:cubicBezTo>
                  <a:cubicBezTo>
                    <a:pt x="654" y="446"/>
                    <a:pt x="733" y="458"/>
                    <a:pt x="766" y="436"/>
                  </a:cubicBezTo>
                  <a:cubicBezTo>
                    <a:pt x="798" y="413"/>
                    <a:pt x="842" y="387"/>
                    <a:pt x="900" y="3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2" name="Freeform 132"/>
            <p:cNvSpPr>
              <a:spLocks/>
            </p:cNvSpPr>
            <p:nvPr/>
          </p:nvSpPr>
          <p:spPr bwMode="auto">
            <a:xfrm>
              <a:off x="11133161" y="5688697"/>
              <a:ext cx="227851" cy="252981"/>
            </a:xfrm>
            <a:custGeom>
              <a:avLst/>
              <a:gdLst>
                <a:gd name="T0" fmla="*/ 404 w 452"/>
                <a:gd name="T1" fmla="*/ 158 h 501"/>
                <a:gd name="T2" fmla="*/ 371 w 452"/>
                <a:gd name="T3" fmla="*/ 128 h 501"/>
                <a:gd name="T4" fmla="*/ 313 w 452"/>
                <a:gd name="T5" fmla="*/ 146 h 501"/>
                <a:gd name="T6" fmla="*/ 251 w 452"/>
                <a:gd name="T7" fmla="*/ 133 h 501"/>
                <a:gd name="T8" fmla="*/ 273 w 452"/>
                <a:gd name="T9" fmla="*/ 75 h 501"/>
                <a:gd name="T10" fmla="*/ 300 w 452"/>
                <a:gd name="T11" fmla="*/ 18 h 501"/>
                <a:gd name="T12" fmla="*/ 288 w 452"/>
                <a:gd name="T13" fmla="*/ 16 h 501"/>
                <a:gd name="T14" fmla="*/ 188 w 452"/>
                <a:gd name="T15" fmla="*/ 36 h 501"/>
                <a:gd name="T16" fmla="*/ 235 w 452"/>
                <a:gd name="T17" fmla="*/ 84 h 501"/>
                <a:gd name="T18" fmla="*/ 154 w 452"/>
                <a:gd name="T19" fmla="*/ 125 h 501"/>
                <a:gd name="T20" fmla="*/ 47 w 452"/>
                <a:gd name="T21" fmla="*/ 126 h 501"/>
                <a:gd name="T22" fmla="*/ 59 w 452"/>
                <a:gd name="T23" fmla="*/ 202 h 501"/>
                <a:gd name="T24" fmla="*/ 105 w 452"/>
                <a:gd name="T25" fmla="*/ 273 h 501"/>
                <a:gd name="T26" fmla="*/ 78 w 452"/>
                <a:gd name="T27" fmla="*/ 357 h 501"/>
                <a:gd name="T28" fmla="*/ 12 w 452"/>
                <a:gd name="T29" fmla="*/ 422 h 501"/>
                <a:gd name="T30" fmla="*/ 111 w 452"/>
                <a:gd name="T31" fmla="*/ 501 h 501"/>
                <a:gd name="T32" fmla="*/ 284 w 452"/>
                <a:gd name="T33" fmla="*/ 430 h 501"/>
                <a:gd name="T34" fmla="*/ 406 w 452"/>
                <a:gd name="T35" fmla="*/ 405 h 501"/>
                <a:gd name="T36" fmla="*/ 406 w 452"/>
                <a:gd name="T37" fmla="*/ 174 h 501"/>
                <a:gd name="T38" fmla="*/ 404 w 452"/>
                <a:gd name="T39" fmla="*/ 158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2" h="501">
                  <a:moveTo>
                    <a:pt x="404" y="158"/>
                  </a:moveTo>
                  <a:cubicBezTo>
                    <a:pt x="392" y="149"/>
                    <a:pt x="380" y="139"/>
                    <a:pt x="371" y="128"/>
                  </a:cubicBezTo>
                  <a:cubicBezTo>
                    <a:pt x="333" y="84"/>
                    <a:pt x="318" y="119"/>
                    <a:pt x="313" y="146"/>
                  </a:cubicBezTo>
                  <a:cubicBezTo>
                    <a:pt x="309" y="173"/>
                    <a:pt x="273" y="137"/>
                    <a:pt x="251" y="133"/>
                  </a:cubicBezTo>
                  <a:cubicBezTo>
                    <a:pt x="229" y="128"/>
                    <a:pt x="258" y="86"/>
                    <a:pt x="273" y="75"/>
                  </a:cubicBezTo>
                  <a:cubicBezTo>
                    <a:pt x="284" y="67"/>
                    <a:pt x="294" y="47"/>
                    <a:pt x="300" y="18"/>
                  </a:cubicBezTo>
                  <a:cubicBezTo>
                    <a:pt x="296" y="18"/>
                    <a:pt x="292" y="17"/>
                    <a:pt x="288" y="16"/>
                  </a:cubicBezTo>
                  <a:cubicBezTo>
                    <a:pt x="247" y="0"/>
                    <a:pt x="189" y="0"/>
                    <a:pt x="188" y="36"/>
                  </a:cubicBezTo>
                  <a:cubicBezTo>
                    <a:pt x="186" y="73"/>
                    <a:pt x="233" y="60"/>
                    <a:pt x="235" y="84"/>
                  </a:cubicBezTo>
                  <a:cubicBezTo>
                    <a:pt x="236" y="107"/>
                    <a:pt x="188" y="101"/>
                    <a:pt x="154" y="125"/>
                  </a:cubicBezTo>
                  <a:cubicBezTo>
                    <a:pt x="120" y="149"/>
                    <a:pt x="83" y="109"/>
                    <a:pt x="47" y="126"/>
                  </a:cubicBezTo>
                  <a:cubicBezTo>
                    <a:pt x="12" y="144"/>
                    <a:pt x="86" y="165"/>
                    <a:pt x="59" y="202"/>
                  </a:cubicBezTo>
                  <a:cubicBezTo>
                    <a:pt x="33" y="239"/>
                    <a:pt x="61" y="237"/>
                    <a:pt x="105" y="273"/>
                  </a:cubicBezTo>
                  <a:cubicBezTo>
                    <a:pt x="149" y="308"/>
                    <a:pt x="78" y="317"/>
                    <a:pt x="78" y="357"/>
                  </a:cubicBezTo>
                  <a:cubicBezTo>
                    <a:pt x="78" y="396"/>
                    <a:pt x="24" y="395"/>
                    <a:pt x="12" y="422"/>
                  </a:cubicBezTo>
                  <a:cubicBezTo>
                    <a:pt x="0" y="448"/>
                    <a:pt x="59" y="501"/>
                    <a:pt x="111" y="501"/>
                  </a:cubicBezTo>
                  <a:cubicBezTo>
                    <a:pt x="148" y="501"/>
                    <a:pt x="233" y="478"/>
                    <a:pt x="284" y="430"/>
                  </a:cubicBezTo>
                  <a:cubicBezTo>
                    <a:pt x="334" y="383"/>
                    <a:pt x="360" y="429"/>
                    <a:pt x="406" y="405"/>
                  </a:cubicBezTo>
                  <a:cubicBezTo>
                    <a:pt x="452" y="382"/>
                    <a:pt x="424" y="209"/>
                    <a:pt x="406" y="174"/>
                  </a:cubicBezTo>
                  <a:cubicBezTo>
                    <a:pt x="403" y="167"/>
                    <a:pt x="403" y="163"/>
                    <a:pt x="404" y="1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3" name="Freeform 133"/>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4" name="Freeform 134"/>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5" name="Freeform 135"/>
            <p:cNvSpPr>
              <a:spLocks noEditPoints="1"/>
            </p:cNvSpPr>
            <p:nvPr/>
          </p:nvSpPr>
          <p:spPr bwMode="auto">
            <a:xfrm>
              <a:off x="7965024" y="3034900"/>
              <a:ext cx="3087720" cy="2308669"/>
            </a:xfrm>
            <a:custGeom>
              <a:avLst/>
              <a:gdLst>
                <a:gd name="T0" fmla="*/ 5363 w 6113"/>
                <a:gd name="T1" fmla="*/ 528 h 4569"/>
                <a:gd name="T2" fmla="*/ 4912 w 6113"/>
                <a:gd name="T3" fmla="*/ 735 h 4569"/>
                <a:gd name="T4" fmla="*/ 4888 w 6113"/>
                <a:gd name="T5" fmla="*/ 463 h 4569"/>
                <a:gd name="T6" fmla="*/ 4372 w 6113"/>
                <a:gd name="T7" fmla="*/ 422 h 4569"/>
                <a:gd name="T8" fmla="*/ 4879 w 6113"/>
                <a:gd name="T9" fmla="*/ 342 h 4569"/>
                <a:gd name="T10" fmla="*/ 4835 w 6113"/>
                <a:gd name="T11" fmla="*/ 150 h 4569"/>
                <a:gd name="T12" fmla="*/ 4130 w 6113"/>
                <a:gd name="T13" fmla="*/ 9 h 4569"/>
                <a:gd name="T14" fmla="*/ 3474 w 6113"/>
                <a:gd name="T15" fmla="*/ 91 h 4569"/>
                <a:gd name="T16" fmla="*/ 2978 w 6113"/>
                <a:gd name="T17" fmla="*/ 97 h 4569"/>
                <a:gd name="T18" fmla="*/ 2571 w 6113"/>
                <a:gd name="T19" fmla="*/ 280 h 4569"/>
                <a:gd name="T20" fmla="*/ 2474 w 6113"/>
                <a:gd name="T21" fmla="*/ 333 h 4569"/>
                <a:gd name="T22" fmla="*/ 2187 w 6113"/>
                <a:gd name="T23" fmla="*/ 419 h 4569"/>
                <a:gd name="T24" fmla="*/ 1913 w 6113"/>
                <a:gd name="T25" fmla="*/ 513 h 4569"/>
                <a:gd name="T26" fmla="*/ 1435 w 6113"/>
                <a:gd name="T27" fmla="*/ 422 h 4569"/>
                <a:gd name="T28" fmla="*/ 1175 w 6113"/>
                <a:gd name="T29" fmla="*/ 623 h 4569"/>
                <a:gd name="T30" fmla="*/ 777 w 6113"/>
                <a:gd name="T31" fmla="*/ 876 h 4569"/>
                <a:gd name="T32" fmla="*/ 0 w 6113"/>
                <a:gd name="T33" fmla="*/ 1263 h 4569"/>
                <a:gd name="T34" fmla="*/ 496 w 6113"/>
                <a:gd name="T35" fmla="*/ 1405 h 4569"/>
                <a:gd name="T36" fmla="*/ 139 w 6113"/>
                <a:gd name="T37" fmla="*/ 1529 h 4569"/>
                <a:gd name="T38" fmla="*/ 440 w 6113"/>
                <a:gd name="T39" fmla="*/ 1721 h 4569"/>
                <a:gd name="T40" fmla="*/ 836 w 6113"/>
                <a:gd name="T41" fmla="*/ 1703 h 4569"/>
                <a:gd name="T42" fmla="*/ 1438 w 6113"/>
                <a:gd name="T43" fmla="*/ 1868 h 4569"/>
                <a:gd name="T44" fmla="*/ 1739 w 6113"/>
                <a:gd name="T45" fmla="*/ 2273 h 4569"/>
                <a:gd name="T46" fmla="*/ 1786 w 6113"/>
                <a:gd name="T47" fmla="*/ 2636 h 4569"/>
                <a:gd name="T48" fmla="*/ 2164 w 6113"/>
                <a:gd name="T49" fmla="*/ 2762 h 4569"/>
                <a:gd name="T50" fmla="*/ 2125 w 6113"/>
                <a:gd name="T51" fmla="*/ 2907 h 4569"/>
                <a:gd name="T52" fmla="*/ 2066 w 6113"/>
                <a:gd name="T53" fmla="*/ 3155 h 4569"/>
                <a:gd name="T54" fmla="*/ 2001 w 6113"/>
                <a:gd name="T55" fmla="*/ 3459 h 4569"/>
                <a:gd name="T56" fmla="*/ 2081 w 6113"/>
                <a:gd name="T57" fmla="*/ 3863 h 4569"/>
                <a:gd name="T58" fmla="*/ 2267 w 6113"/>
                <a:gd name="T59" fmla="*/ 4102 h 4569"/>
                <a:gd name="T60" fmla="*/ 2539 w 6113"/>
                <a:gd name="T61" fmla="*/ 4415 h 4569"/>
                <a:gd name="T62" fmla="*/ 2928 w 6113"/>
                <a:gd name="T63" fmla="*/ 4563 h 4569"/>
                <a:gd name="T64" fmla="*/ 3043 w 6113"/>
                <a:gd name="T65" fmla="*/ 4173 h 4569"/>
                <a:gd name="T66" fmla="*/ 3212 w 6113"/>
                <a:gd name="T67" fmla="*/ 3978 h 4569"/>
                <a:gd name="T68" fmla="*/ 3232 w 6113"/>
                <a:gd name="T69" fmla="*/ 3787 h 4569"/>
                <a:gd name="T70" fmla="*/ 3397 w 6113"/>
                <a:gd name="T71" fmla="*/ 3663 h 4569"/>
                <a:gd name="T72" fmla="*/ 3551 w 6113"/>
                <a:gd name="T73" fmla="*/ 3627 h 4569"/>
                <a:gd name="T74" fmla="*/ 4082 w 6113"/>
                <a:gd name="T75" fmla="*/ 3273 h 4569"/>
                <a:gd name="T76" fmla="*/ 4422 w 6113"/>
                <a:gd name="T77" fmla="*/ 3179 h 4569"/>
                <a:gd name="T78" fmla="*/ 5101 w 6113"/>
                <a:gd name="T79" fmla="*/ 2884 h 4569"/>
                <a:gd name="T80" fmla="*/ 4732 w 6113"/>
                <a:gd name="T81" fmla="*/ 2801 h 4569"/>
                <a:gd name="T82" fmla="*/ 5109 w 6113"/>
                <a:gd name="T83" fmla="*/ 2827 h 4569"/>
                <a:gd name="T84" fmla="*/ 5033 w 6113"/>
                <a:gd name="T85" fmla="*/ 2482 h 4569"/>
                <a:gd name="T86" fmla="*/ 4844 w 6113"/>
                <a:gd name="T87" fmla="*/ 2311 h 4569"/>
                <a:gd name="T88" fmla="*/ 5272 w 6113"/>
                <a:gd name="T89" fmla="*/ 2252 h 4569"/>
                <a:gd name="T90" fmla="*/ 5387 w 6113"/>
                <a:gd name="T91" fmla="*/ 2039 h 4569"/>
                <a:gd name="T92" fmla="*/ 5334 w 6113"/>
                <a:gd name="T93" fmla="*/ 1715 h 4569"/>
                <a:gd name="T94" fmla="*/ 5219 w 6113"/>
                <a:gd name="T95" fmla="*/ 1576 h 4569"/>
                <a:gd name="T96" fmla="*/ 5263 w 6113"/>
                <a:gd name="T97" fmla="*/ 1434 h 4569"/>
                <a:gd name="T98" fmla="*/ 5118 w 6113"/>
                <a:gd name="T99" fmla="*/ 1366 h 4569"/>
                <a:gd name="T100" fmla="*/ 5523 w 6113"/>
                <a:gd name="T101" fmla="*/ 944 h 4569"/>
                <a:gd name="T102" fmla="*/ 5425 w 6113"/>
                <a:gd name="T103" fmla="*/ 835 h 4569"/>
                <a:gd name="T104" fmla="*/ 5540 w 6113"/>
                <a:gd name="T105" fmla="*/ 723 h 4569"/>
                <a:gd name="T106" fmla="*/ 6113 w 6113"/>
                <a:gd name="T107" fmla="*/ 519 h 4569"/>
                <a:gd name="T108" fmla="*/ 2013 w 6113"/>
                <a:gd name="T109" fmla="*/ 2919 h 4569"/>
                <a:gd name="T110" fmla="*/ 1913 w 6113"/>
                <a:gd name="T111" fmla="*/ 3034 h 4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13" h="4569">
                  <a:moveTo>
                    <a:pt x="5771" y="422"/>
                  </a:moveTo>
                  <a:cubicBezTo>
                    <a:pt x="5661" y="422"/>
                    <a:pt x="5573" y="440"/>
                    <a:pt x="5567" y="516"/>
                  </a:cubicBezTo>
                  <a:cubicBezTo>
                    <a:pt x="5561" y="593"/>
                    <a:pt x="5422" y="502"/>
                    <a:pt x="5363" y="528"/>
                  </a:cubicBezTo>
                  <a:cubicBezTo>
                    <a:pt x="5304" y="555"/>
                    <a:pt x="5334" y="466"/>
                    <a:pt x="5275" y="496"/>
                  </a:cubicBezTo>
                  <a:cubicBezTo>
                    <a:pt x="5216" y="525"/>
                    <a:pt x="5151" y="596"/>
                    <a:pt x="5080" y="626"/>
                  </a:cubicBezTo>
                  <a:cubicBezTo>
                    <a:pt x="5009" y="655"/>
                    <a:pt x="4956" y="729"/>
                    <a:pt x="4912" y="735"/>
                  </a:cubicBezTo>
                  <a:cubicBezTo>
                    <a:pt x="4867" y="741"/>
                    <a:pt x="5006" y="599"/>
                    <a:pt x="5077" y="528"/>
                  </a:cubicBezTo>
                  <a:cubicBezTo>
                    <a:pt x="5148" y="457"/>
                    <a:pt x="5109" y="375"/>
                    <a:pt x="5015" y="384"/>
                  </a:cubicBezTo>
                  <a:cubicBezTo>
                    <a:pt x="4920" y="392"/>
                    <a:pt x="4941" y="451"/>
                    <a:pt x="4888" y="463"/>
                  </a:cubicBezTo>
                  <a:cubicBezTo>
                    <a:pt x="4835" y="475"/>
                    <a:pt x="4581" y="602"/>
                    <a:pt x="4569" y="564"/>
                  </a:cubicBezTo>
                  <a:cubicBezTo>
                    <a:pt x="4557" y="525"/>
                    <a:pt x="4779" y="460"/>
                    <a:pt x="4776" y="434"/>
                  </a:cubicBezTo>
                  <a:cubicBezTo>
                    <a:pt x="4773" y="407"/>
                    <a:pt x="4495" y="404"/>
                    <a:pt x="4372" y="422"/>
                  </a:cubicBezTo>
                  <a:cubicBezTo>
                    <a:pt x="4248" y="440"/>
                    <a:pt x="4029" y="510"/>
                    <a:pt x="4026" y="475"/>
                  </a:cubicBezTo>
                  <a:cubicBezTo>
                    <a:pt x="4023" y="440"/>
                    <a:pt x="4280" y="389"/>
                    <a:pt x="4410" y="375"/>
                  </a:cubicBezTo>
                  <a:cubicBezTo>
                    <a:pt x="4543" y="360"/>
                    <a:pt x="4779" y="384"/>
                    <a:pt x="4879" y="342"/>
                  </a:cubicBezTo>
                  <a:cubicBezTo>
                    <a:pt x="4980" y="301"/>
                    <a:pt x="5130" y="298"/>
                    <a:pt x="5157" y="265"/>
                  </a:cubicBezTo>
                  <a:cubicBezTo>
                    <a:pt x="5183" y="233"/>
                    <a:pt x="5041" y="189"/>
                    <a:pt x="4971" y="192"/>
                  </a:cubicBezTo>
                  <a:cubicBezTo>
                    <a:pt x="4900" y="195"/>
                    <a:pt x="4829" y="186"/>
                    <a:pt x="4835" y="150"/>
                  </a:cubicBezTo>
                  <a:cubicBezTo>
                    <a:pt x="4841" y="115"/>
                    <a:pt x="4726" y="106"/>
                    <a:pt x="4714" y="80"/>
                  </a:cubicBezTo>
                  <a:cubicBezTo>
                    <a:pt x="4702" y="53"/>
                    <a:pt x="4481" y="74"/>
                    <a:pt x="4434" y="44"/>
                  </a:cubicBezTo>
                  <a:cubicBezTo>
                    <a:pt x="4386" y="15"/>
                    <a:pt x="4248" y="0"/>
                    <a:pt x="4130" y="9"/>
                  </a:cubicBezTo>
                  <a:cubicBezTo>
                    <a:pt x="4011" y="18"/>
                    <a:pt x="3769" y="15"/>
                    <a:pt x="3713" y="20"/>
                  </a:cubicBezTo>
                  <a:cubicBezTo>
                    <a:pt x="3657" y="26"/>
                    <a:pt x="3622" y="47"/>
                    <a:pt x="3572" y="44"/>
                  </a:cubicBezTo>
                  <a:cubicBezTo>
                    <a:pt x="3522" y="41"/>
                    <a:pt x="3445" y="59"/>
                    <a:pt x="3474" y="91"/>
                  </a:cubicBezTo>
                  <a:cubicBezTo>
                    <a:pt x="3528" y="150"/>
                    <a:pt x="3395" y="174"/>
                    <a:pt x="3403" y="130"/>
                  </a:cubicBezTo>
                  <a:cubicBezTo>
                    <a:pt x="3412" y="85"/>
                    <a:pt x="3288" y="65"/>
                    <a:pt x="3250" y="97"/>
                  </a:cubicBezTo>
                  <a:cubicBezTo>
                    <a:pt x="3206" y="134"/>
                    <a:pt x="3008" y="59"/>
                    <a:pt x="2978" y="97"/>
                  </a:cubicBezTo>
                  <a:cubicBezTo>
                    <a:pt x="2949" y="136"/>
                    <a:pt x="2716" y="124"/>
                    <a:pt x="2648" y="136"/>
                  </a:cubicBezTo>
                  <a:cubicBezTo>
                    <a:pt x="2580" y="147"/>
                    <a:pt x="2754" y="198"/>
                    <a:pt x="2748" y="227"/>
                  </a:cubicBezTo>
                  <a:cubicBezTo>
                    <a:pt x="2742" y="257"/>
                    <a:pt x="2527" y="227"/>
                    <a:pt x="2571" y="280"/>
                  </a:cubicBezTo>
                  <a:cubicBezTo>
                    <a:pt x="2615" y="333"/>
                    <a:pt x="2757" y="372"/>
                    <a:pt x="2825" y="440"/>
                  </a:cubicBezTo>
                  <a:cubicBezTo>
                    <a:pt x="2893" y="507"/>
                    <a:pt x="2772" y="466"/>
                    <a:pt x="2695" y="416"/>
                  </a:cubicBezTo>
                  <a:cubicBezTo>
                    <a:pt x="2618" y="366"/>
                    <a:pt x="2521" y="384"/>
                    <a:pt x="2474" y="333"/>
                  </a:cubicBezTo>
                  <a:cubicBezTo>
                    <a:pt x="2426" y="283"/>
                    <a:pt x="2249" y="245"/>
                    <a:pt x="2205" y="274"/>
                  </a:cubicBezTo>
                  <a:cubicBezTo>
                    <a:pt x="2152" y="310"/>
                    <a:pt x="2326" y="375"/>
                    <a:pt x="2326" y="413"/>
                  </a:cubicBezTo>
                  <a:cubicBezTo>
                    <a:pt x="2326" y="451"/>
                    <a:pt x="2208" y="404"/>
                    <a:pt x="2187" y="419"/>
                  </a:cubicBezTo>
                  <a:cubicBezTo>
                    <a:pt x="2167" y="434"/>
                    <a:pt x="2063" y="319"/>
                    <a:pt x="2004" y="319"/>
                  </a:cubicBezTo>
                  <a:cubicBezTo>
                    <a:pt x="1945" y="319"/>
                    <a:pt x="1996" y="372"/>
                    <a:pt x="1996" y="445"/>
                  </a:cubicBezTo>
                  <a:cubicBezTo>
                    <a:pt x="1996" y="519"/>
                    <a:pt x="1880" y="564"/>
                    <a:pt x="1913" y="513"/>
                  </a:cubicBezTo>
                  <a:cubicBezTo>
                    <a:pt x="1945" y="463"/>
                    <a:pt x="1922" y="333"/>
                    <a:pt x="1860" y="310"/>
                  </a:cubicBezTo>
                  <a:cubicBezTo>
                    <a:pt x="1798" y="286"/>
                    <a:pt x="1638" y="360"/>
                    <a:pt x="1556" y="357"/>
                  </a:cubicBezTo>
                  <a:cubicBezTo>
                    <a:pt x="1473" y="354"/>
                    <a:pt x="1364" y="381"/>
                    <a:pt x="1435" y="422"/>
                  </a:cubicBezTo>
                  <a:cubicBezTo>
                    <a:pt x="1506" y="463"/>
                    <a:pt x="1432" y="487"/>
                    <a:pt x="1370" y="443"/>
                  </a:cubicBezTo>
                  <a:cubicBezTo>
                    <a:pt x="1308" y="398"/>
                    <a:pt x="1104" y="443"/>
                    <a:pt x="1146" y="472"/>
                  </a:cubicBezTo>
                  <a:cubicBezTo>
                    <a:pt x="1187" y="502"/>
                    <a:pt x="1202" y="587"/>
                    <a:pt x="1175" y="623"/>
                  </a:cubicBezTo>
                  <a:cubicBezTo>
                    <a:pt x="1148" y="658"/>
                    <a:pt x="1063" y="587"/>
                    <a:pt x="983" y="593"/>
                  </a:cubicBezTo>
                  <a:cubicBezTo>
                    <a:pt x="904" y="599"/>
                    <a:pt x="508" y="788"/>
                    <a:pt x="532" y="838"/>
                  </a:cubicBezTo>
                  <a:cubicBezTo>
                    <a:pt x="555" y="888"/>
                    <a:pt x="723" y="847"/>
                    <a:pt x="777" y="876"/>
                  </a:cubicBezTo>
                  <a:cubicBezTo>
                    <a:pt x="830" y="906"/>
                    <a:pt x="759" y="1015"/>
                    <a:pt x="694" y="1059"/>
                  </a:cubicBezTo>
                  <a:cubicBezTo>
                    <a:pt x="629" y="1104"/>
                    <a:pt x="387" y="1062"/>
                    <a:pt x="381" y="1115"/>
                  </a:cubicBezTo>
                  <a:cubicBezTo>
                    <a:pt x="375" y="1169"/>
                    <a:pt x="0" y="1177"/>
                    <a:pt x="0" y="1263"/>
                  </a:cubicBezTo>
                  <a:cubicBezTo>
                    <a:pt x="0" y="1296"/>
                    <a:pt x="18" y="1328"/>
                    <a:pt x="59" y="1337"/>
                  </a:cubicBezTo>
                  <a:cubicBezTo>
                    <a:pt x="112" y="1348"/>
                    <a:pt x="177" y="1331"/>
                    <a:pt x="225" y="1384"/>
                  </a:cubicBezTo>
                  <a:cubicBezTo>
                    <a:pt x="272" y="1437"/>
                    <a:pt x="405" y="1440"/>
                    <a:pt x="496" y="1405"/>
                  </a:cubicBezTo>
                  <a:cubicBezTo>
                    <a:pt x="588" y="1369"/>
                    <a:pt x="656" y="1411"/>
                    <a:pt x="653" y="1464"/>
                  </a:cubicBezTo>
                  <a:cubicBezTo>
                    <a:pt x="650" y="1517"/>
                    <a:pt x="446" y="1443"/>
                    <a:pt x="384" y="1482"/>
                  </a:cubicBezTo>
                  <a:cubicBezTo>
                    <a:pt x="322" y="1520"/>
                    <a:pt x="130" y="1487"/>
                    <a:pt x="139" y="1529"/>
                  </a:cubicBezTo>
                  <a:cubicBezTo>
                    <a:pt x="148" y="1570"/>
                    <a:pt x="242" y="1561"/>
                    <a:pt x="319" y="1576"/>
                  </a:cubicBezTo>
                  <a:cubicBezTo>
                    <a:pt x="396" y="1591"/>
                    <a:pt x="325" y="1623"/>
                    <a:pt x="322" y="1656"/>
                  </a:cubicBezTo>
                  <a:cubicBezTo>
                    <a:pt x="319" y="1688"/>
                    <a:pt x="363" y="1682"/>
                    <a:pt x="440" y="1721"/>
                  </a:cubicBezTo>
                  <a:cubicBezTo>
                    <a:pt x="517" y="1759"/>
                    <a:pt x="644" y="1783"/>
                    <a:pt x="602" y="1738"/>
                  </a:cubicBezTo>
                  <a:cubicBezTo>
                    <a:pt x="561" y="1694"/>
                    <a:pt x="682" y="1700"/>
                    <a:pt x="703" y="1726"/>
                  </a:cubicBezTo>
                  <a:cubicBezTo>
                    <a:pt x="723" y="1753"/>
                    <a:pt x="780" y="1688"/>
                    <a:pt x="836" y="1703"/>
                  </a:cubicBezTo>
                  <a:cubicBezTo>
                    <a:pt x="892" y="1718"/>
                    <a:pt x="912" y="1650"/>
                    <a:pt x="957" y="1679"/>
                  </a:cubicBezTo>
                  <a:cubicBezTo>
                    <a:pt x="1001" y="1709"/>
                    <a:pt x="1208" y="1726"/>
                    <a:pt x="1278" y="1765"/>
                  </a:cubicBezTo>
                  <a:cubicBezTo>
                    <a:pt x="1349" y="1803"/>
                    <a:pt x="1447" y="1812"/>
                    <a:pt x="1438" y="1868"/>
                  </a:cubicBezTo>
                  <a:cubicBezTo>
                    <a:pt x="1429" y="1924"/>
                    <a:pt x="1497" y="1966"/>
                    <a:pt x="1576" y="2001"/>
                  </a:cubicBezTo>
                  <a:cubicBezTo>
                    <a:pt x="1656" y="2036"/>
                    <a:pt x="1671" y="2113"/>
                    <a:pt x="1668" y="2163"/>
                  </a:cubicBezTo>
                  <a:cubicBezTo>
                    <a:pt x="1665" y="2213"/>
                    <a:pt x="1754" y="2249"/>
                    <a:pt x="1739" y="2273"/>
                  </a:cubicBezTo>
                  <a:cubicBezTo>
                    <a:pt x="1724" y="2296"/>
                    <a:pt x="1736" y="2329"/>
                    <a:pt x="1789" y="2376"/>
                  </a:cubicBezTo>
                  <a:cubicBezTo>
                    <a:pt x="1842" y="2423"/>
                    <a:pt x="1706" y="2458"/>
                    <a:pt x="1739" y="2500"/>
                  </a:cubicBezTo>
                  <a:cubicBezTo>
                    <a:pt x="1771" y="2541"/>
                    <a:pt x="1692" y="2621"/>
                    <a:pt x="1786" y="2636"/>
                  </a:cubicBezTo>
                  <a:cubicBezTo>
                    <a:pt x="1880" y="2650"/>
                    <a:pt x="1866" y="2571"/>
                    <a:pt x="1937" y="2571"/>
                  </a:cubicBezTo>
                  <a:cubicBezTo>
                    <a:pt x="2007" y="2571"/>
                    <a:pt x="1934" y="2633"/>
                    <a:pt x="1972" y="2671"/>
                  </a:cubicBezTo>
                  <a:cubicBezTo>
                    <a:pt x="2010" y="2709"/>
                    <a:pt x="2090" y="2700"/>
                    <a:pt x="2164" y="2762"/>
                  </a:cubicBezTo>
                  <a:cubicBezTo>
                    <a:pt x="2238" y="2824"/>
                    <a:pt x="2190" y="2854"/>
                    <a:pt x="2122" y="2804"/>
                  </a:cubicBezTo>
                  <a:cubicBezTo>
                    <a:pt x="2055" y="2754"/>
                    <a:pt x="1857" y="2765"/>
                    <a:pt x="1857" y="2783"/>
                  </a:cubicBezTo>
                  <a:cubicBezTo>
                    <a:pt x="1857" y="2801"/>
                    <a:pt x="2075" y="2925"/>
                    <a:pt x="2125" y="2907"/>
                  </a:cubicBezTo>
                  <a:cubicBezTo>
                    <a:pt x="2176" y="2889"/>
                    <a:pt x="2243" y="2981"/>
                    <a:pt x="2214" y="3010"/>
                  </a:cubicBezTo>
                  <a:cubicBezTo>
                    <a:pt x="2184" y="3040"/>
                    <a:pt x="2199" y="3114"/>
                    <a:pt x="2193" y="3149"/>
                  </a:cubicBezTo>
                  <a:cubicBezTo>
                    <a:pt x="2187" y="3185"/>
                    <a:pt x="2114" y="3149"/>
                    <a:pt x="2066" y="3155"/>
                  </a:cubicBezTo>
                  <a:cubicBezTo>
                    <a:pt x="2019" y="3161"/>
                    <a:pt x="1987" y="3176"/>
                    <a:pt x="1987" y="3226"/>
                  </a:cubicBezTo>
                  <a:cubicBezTo>
                    <a:pt x="1987" y="3276"/>
                    <a:pt x="1913" y="3311"/>
                    <a:pt x="1904" y="3373"/>
                  </a:cubicBezTo>
                  <a:cubicBezTo>
                    <a:pt x="1895" y="3435"/>
                    <a:pt x="1963" y="3433"/>
                    <a:pt x="2001" y="3459"/>
                  </a:cubicBezTo>
                  <a:cubicBezTo>
                    <a:pt x="2040" y="3486"/>
                    <a:pt x="1931" y="3503"/>
                    <a:pt x="1925" y="3548"/>
                  </a:cubicBezTo>
                  <a:cubicBezTo>
                    <a:pt x="1919" y="3592"/>
                    <a:pt x="2025" y="3672"/>
                    <a:pt x="2063" y="3692"/>
                  </a:cubicBezTo>
                  <a:cubicBezTo>
                    <a:pt x="2102" y="3713"/>
                    <a:pt x="2066" y="3813"/>
                    <a:pt x="2081" y="3863"/>
                  </a:cubicBezTo>
                  <a:cubicBezTo>
                    <a:pt x="2096" y="3914"/>
                    <a:pt x="2146" y="3851"/>
                    <a:pt x="2140" y="3916"/>
                  </a:cubicBezTo>
                  <a:cubicBezTo>
                    <a:pt x="2134" y="3981"/>
                    <a:pt x="2187" y="3978"/>
                    <a:pt x="2190" y="4017"/>
                  </a:cubicBezTo>
                  <a:cubicBezTo>
                    <a:pt x="2193" y="4055"/>
                    <a:pt x="2285" y="4049"/>
                    <a:pt x="2267" y="4102"/>
                  </a:cubicBezTo>
                  <a:cubicBezTo>
                    <a:pt x="2249" y="4156"/>
                    <a:pt x="2294" y="4194"/>
                    <a:pt x="2314" y="4223"/>
                  </a:cubicBezTo>
                  <a:cubicBezTo>
                    <a:pt x="2335" y="4253"/>
                    <a:pt x="2412" y="4303"/>
                    <a:pt x="2426" y="4341"/>
                  </a:cubicBezTo>
                  <a:cubicBezTo>
                    <a:pt x="2441" y="4380"/>
                    <a:pt x="2485" y="4430"/>
                    <a:pt x="2539" y="4415"/>
                  </a:cubicBezTo>
                  <a:cubicBezTo>
                    <a:pt x="2592" y="4400"/>
                    <a:pt x="2595" y="4451"/>
                    <a:pt x="2636" y="4445"/>
                  </a:cubicBezTo>
                  <a:cubicBezTo>
                    <a:pt x="2677" y="4439"/>
                    <a:pt x="2742" y="4462"/>
                    <a:pt x="2754" y="4495"/>
                  </a:cubicBezTo>
                  <a:cubicBezTo>
                    <a:pt x="2766" y="4527"/>
                    <a:pt x="2893" y="4557"/>
                    <a:pt x="2928" y="4563"/>
                  </a:cubicBezTo>
                  <a:cubicBezTo>
                    <a:pt x="2964" y="4569"/>
                    <a:pt x="2970" y="4504"/>
                    <a:pt x="3002" y="4486"/>
                  </a:cubicBezTo>
                  <a:cubicBezTo>
                    <a:pt x="3034" y="4468"/>
                    <a:pt x="3023" y="4339"/>
                    <a:pt x="3052" y="4330"/>
                  </a:cubicBezTo>
                  <a:cubicBezTo>
                    <a:pt x="3082" y="4321"/>
                    <a:pt x="3073" y="4185"/>
                    <a:pt x="3043" y="4173"/>
                  </a:cubicBezTo>
                  <a:cubicBezTo>
                    <a:pt x="3014" y="4161"/>
                    <a:pt x="3026" y="4114"/>
                    <a:pt x="3094" y="4123"/>
                  </a:cubicBezTo>
                  <a:cubicBezTo>
                    <a:pt x="3161" y="4132"/>
                    <a:pt x="3138" y="4064"/>
                    <a:pt x="3170" y="4055"/>
                  </a:cubicBezTo>
                  <a:cubicBezTo>
                    <a:pt x="3203" y="4046"/>
                    <a:pt x="3188" y="3984"/>
                    <a:pt x="3212" y="3978"/>
                  </a:cubicBezTo>
                  <a:cubicBezTo>
                    <a:pt x="3235" y="3973"/>
                    <a:pt x="3232" y="3931"/>
                    <a:pt x="3214" y="3908"/>
                  </a:cubicBezTo>
                  <a:cubicBezTo>
                    <a:pt x="3197" y="3884"/>
                    <a:pt x="3218" y="3866"/>
                    <a:pt x="3253" y="3860"/>
                  </a:cubicBezTo>
                  <a:cubicBezTo>
                    <a:pt x="3288" y="3854"/>
                    <a:pt x="3279" y="3804"/>
                    <a:pt x="3232" y="3787"/>
                  </a:cubicBezTo>
                  <a:cubicBezTo>
                    <a:pt x="3185" y="3769"/>
                    <a:pt x="3200" y="3716"/>
                    <a:pt x="3247" y="3748"/>
                  </a:cubicBezTo>
                  <a:cubicBezTo>
                    <a:pt x="3294" y="3781"/>
                    <a:pt x="3330" y="3757"/>
                    <a:pt x="3303" y="3722"/>
                  </a:cubicBezTo>
                  <a:cubicBezTo>
                    <a:pt x="3276" y="3686"/>
                    <a:pt x="3336" y="3669"/>
                    <a:pt x="3397" y="3663"/>
                  </a:cubicBezTo>
                  <a:cubicBezTo>
                    <a:pt x="3459" y="3657"/>
                    <a:pt x="3492" y="3624"/>
                    <a:pt x="3480" y="3577"/>
                  </a:cubicBezTo>
                  <a:cubicBezTo>
                    <a:pt x="3468" y="3530"/>
                    <a:pt x="3551" y="3533"/>
                    <a:pt x="3530" y="3574"/>
                  </a:cubicBezTo>
                  <a:cubicBezTo>
                    <a:pt x="3510" y="3615"/>
                    <a:pt x="3521" y="3657"/>
                    <a:pt x="3551" y="3627"/>
                  </a:cubicBezTo>
                  <a:cubicBezTo>
                    <a:pt x="3581" y="3598"/>
                    <a:pt x="3637" y="3618"/>
                    <a:pt x="3737" y="3589"/>
                  </a:cubicBezTo>
                  <a:cubicBezTo>
                    <a:pt x="3837" y="3559"/>
                    <a:pt x="3935" y="3477"/>
                    <a:pt x="3958" y="3397"/>
                  </a:cubicBezTo>
                  <a:cubicBezTo>
                    <a:pt x="3982" y="3317"/>
                    <a:pt x="4097" y="3326"/>
                    <a:pt x="4082" y="3273"/>
                  </a:cubicBezTo>
                  <a:cubicBezTo>
                    <a:pt x="4068" y="3220"/>
                    <a:pt x="4103" y="3199"/>
                    <a:pt x="4177" y="3235"/>
                  </a:cubicBezTo>
                  <a:cubicBezTo>
                    <a:pt x="4251" y="3270"/>
                    <a:pt x="4191" y="3211"/>
                    <a:pt x="4274" y="3211"/>
                  </a:cubicBezTo>
                  <a:cubicBezTo>
                    <a:pt x="4357" y="3211"/>
                    <a:pt x="4342" y="3182"/>
                    <a:pt x="4422" y="3179"/>
                  </a:cubicBezTo>
                  <a:cubicBezTo>
                    <a:pt x="4501" y="3176"/>
                    <a:pt x="4708" y="3140"/>
                    <a:pt x="4779" y="3081"/>
                  </a:cubicBezTo>
                  <a:cubicBezTo>
                    <a:pt x="4850" y="3022"/>
                    <a:pt x="5000" y="2972"/>
                    <a:pt x="5062" y="2934"/>
                  </a:cubicBezTo>
                  <a:cubicBezTo>
                    <a:pt x="5124" y="2895"/>
                    <a:pt x="5139" y="2863"/>
                    <a:pt x="5101" y="2884"/>
                  </a:cubicBezTo>
                  <a:cubicBezTo>
                    <a:pt x="5062" y="2904"/>
                    <a:pt x="4982" y="2907"/>
                    <a:pt x="4923" y="2892"/>
                  </a:cubicBezTo>
                  <a:cubicBezTo>
                    <a:pt x="4864" y="2878"/>
                    <a:pt x="4770" y="2827"/>
                    <a:pt x="4702" y="2866"/>
                  </a:cubicBezTo>
                  <a:cubicBezTo>
                    <a:pt x="4634" y="2904"/>
                    <a:pt x="4676" y="2810"/>
                    <a:pt x="4732" y="2801"/>
                  </a:cubicBezTo>
                  <a:cubicBezTo>
                    <a:pt x="4788" y="2792"/>
                    <a:pt x="4764" y="2765"/>
                    <a:pt x="4749" y="2706"/>
                  </a:cubicBezTo>
                  <a:cubicBezTo>
                    <a:pt x="4735" y="2647"/>
                    <a:pt x="4844" y="2686"/>
                    <a:pt x="4891" y="2754"/>
                  </a:cubicBezTo>
                  <a:cubicBezTo>
                    <a:pt x="4938" y="2821"/>
                    <a:pt x="5030" y="2851"/>
                    <a:pt x="5109" y="2827"/>
                  </a:cubicBezTo>
                  <a:cubicBezTo>
                    <a:pt x="5189" y="2804"/>
                    <a:pt x="5112" y="2739"/>
                    <a:pt x="5145" y="2695"/>
                  </a:cubicBezTo>
                  <a:cubicBezTo>
                    <a:pt x="5177" y="2650"/>
                    <a:pt x="4900" y="2512"/>
                    <a:pt x="4885" y="2464"/>
                  </a:cubicBezTo>
                  <a:cubicBezTo>
                    <a:pt x="4870" y="2417"/>
                    <a:pt x="4956" y="2450"/>
                    <a:pt x="5033" y="2482"/>
                  </a:cubicBezTo>
                  <a:cubicBezTo>
                    <a:pt x="5109" y="2514"/>
                    <a:pt x="5127" y="2420"/>
                    <a:pt x="5127" y="2379"/>
                  </a:cubicBezTo>
                  <a:cubicBezTo>
                    <a:pt x="5127" y="2337"/>
                    <a:pt x="4962" y="2334"/>
                    <a:pt x="4888" y="2376"/>
                  </a:cubicBezTo>
                  <a:cubicBezTo>
                    <a:pt x="4814" y="2417"/>
                    <a:pt x="4743" y="2323"/>
                    <a:pt x="4844" y="2311"/>
                  </a:cubicBezTo>
                  <a:cubicBezTo>
                    <a:pt x="4944" y="2299"/>
                    <a:pt x="4853" y="2258"/>
                    <a:pt x="4882" y="2228"/>
                  </a:cubicBezTo>
                  <a:cubicBezTo>
                    <a:pt x="4912" y="2199"/>
                    <a:pt x="5039" y="2314"/>
                    <a:pt x="5103" y="2293"/>
                  </a:cubicBezTo>
                  <a:cubicBezTo>
                    <a:pt x="5168" y="2273"/>
                    <a:pt x="5216" y="2296"/>
                    <a:pt x="5272" y="2252"/>
                  </a:cubicBezTo>
                  <a:cubicBezTo>
                    <a:pt x="5328" y="2208"/>
                    <a:pt x="5171" y="2166"/>
                    <a:pt x="5139" y="2128"/>
                  </a:cubicBezTo>
                  <a:cubicBezTo>
                    <a:pt x="5106" y="2089"/>
                    <a:pt x="5301" y="2104"/>
                    <a:pt x="5360" y="2107"/>
                  </a:cubicBezTo>
                  <a:cubicBezTo>
                    <a:pt x="5419" y="2110"/>
                    <a:pt x="5434" y="2022"/>
                    <a:pt x="5387" y="2039"/>
                  </a:cubicBezTo>
                  <a:cubicBezTo>
                    <a:pt x="5340" y="2057"/>
                    <a:pt x="5171" y="1980"/>
                    <a:pt x="5207" y="1927"/>
                  </a:cubicBezTo>
                  <a:cubicBezTo>
                    <a:pt x="5242" y="1874"/>
                    <a:pt x="5307" y="1936"/>
                    <a:pt x="5381" y="1898"/>
                  </a:cubicBezTo>
                  <a:cubicBezTo>
                    <a:pt x="5455" y="1859"/>
                    <a:pt x="5387" y="1715"/>
                    <a:pt x="5334" y="1715"/>
                  </a:cubicBezTo>
                  <a:cubicBezTo>
                    <a:pt x="5281" y="1715"/>
                    <a:pt x="5157" y="1697"/>
                    <a:pt x="5157" y="1670"/>
                  </a:cubicBezTo>
                  <a:cubicBezTo>
                    <a:pt x="5157" y="1644"/>
                    <a:pt x="5053" y="1620"/>
                    <a:pt x="5083" y="1594"/>
                  </a:cubicBezTo>
                  <a:cubicBezTo>
                    <a:pt x="5112" y="1567"/>
                    <a:pt x="5151" y="1626"/>
                    <a:pt x="5219" y="1576"/>
                  </a:cubicBezTo>
                  <a:cubicBezTo>
                    <a:pt x="5286" y="1526"/>
                    <a:pt x="5428" y="1588"/>
                    <a:pt x="5490" y="1576"/>
                  </a:cubicBezTo>
                  <a:cubicBezTo>
                    <a:pt x="5552" y="1564"/>
                    <a:pt x="5464" y="1449"/>
                    <a:pt x="5428" y="1470"/>
                  </a:cubicBezTo>
                  <a:cubicBezTo>
                    <a:pt x="5393" y="1490"/>
                    <a:pt x="5272" y="1496"/>
                    <a:pt x="5263" y="1434"/>
                  </a:cubicBezTo>
                  <a:cubicBezTo>
                    <a:pt x="5254" y="1372"/>
                    <a:pt x="5378" y="1434"/>
                    <a:pt x="5399" y="1405"/>
                  </a:cubicBezTo>
                  <a:cubicBezTo>
                    <a:pt x="5419" y="1375"/>
                    <a:pt x="5227" y="1299"/>
                    <a:pt x="5198" y="1360"/>
                  </a:cubicBezTo>
                  <a:cubicBezTo>
                    <a:pt x="5168" y="1422"/>
                    <a:pt x="5062" y="1402"/>
                    <a:pt x="5118" y="1366"/>
                  </a:cubicBezTo>
                  <a:cubicBezTo>
                    <a:pt x="5174" y="1331"/>
                    <a:pt x="5186" y="1231"/>
                    <a:pt x="5180" y="1180"/>
                  </a:cubicBezTo>
                  <a:cubicBezTo>
                    <a:pt x="5174" y="1130"/>
                    <a:pt x="5381" y="1127"/>
                    <a:pt x="5357" y="1045"/>
                  </a:cubicBezTo>
                  <a:cubicBezTo>
                    <a:pt x="5334" y="962"/>
                    <a:pt x="5455" y="944"/>
                    <a:pt x="5523" y="944"/>
                  </a:cubicBezTo>
                  <a:cubicBezTo>
                    <a:pt x="5590" y="944"/>
                    <a:pt x="5520" y="856"/>
                    <a:pt x="5455" y="865"/>
                  </a:cubicBezTo>
                  <a:cubicBezTo>
                    <a:pt x="5390" y="873"/>
                    <a:pt x="5322" y="947"/>
                    <a:pt x="5289" y="918"/>
                  </a:cubicBezTo>
                  <a:cubicBezTo>
                    <a:pt x="5257" y="888"/>
                    <a:pt x="5366" y="835"/>
                    <a:pt x="5425" y="835"/>
                  </a:cubicBezTo>
                  <a:cubicBezTo>
                    <a:pt x="5484" y="835"/>
                    <a:pt x="5626" y="829"/>
                    <a:pt x="5676" y="800"/>
                  </a:cubicBezTo>
                  <a:cubicBezTo>
                    <a:pt x="5726" y="770"/>
                    <a:pt x="5588" y="744"/>
                    <a:pt x="5493" y="755"/>
                  </a:cubicBezTo>
                  <a:cubicBezTo>
                    <a:pt x="5399" y="767"/>
                    <a:pt x="5399" y="726"/>
                    <a:pt x="5540" y="723"/>
                  </a:cubicBezTo>
                  <a:cubicBezTo>
                    <a:pt x="5682" y="720"/>
                    <a:pt x="5658" y="690"/>
                    <a:pt x="5759" y="679"/>
                  </a:cubicBezTo>
                  <a:cubicBezTo>
                    <a:pt x="5859" y="667"/>
                    <a:pt x="5827" y="626"/>
                    <a:pt x="5889" y="623"/>
                  </a:cubicBezTo>
                  <a:cubicBezTo>
                    <a:pt x="5951" y="620"/>
                    <a:pt x="6113" y="552"/>
                    <a:pt x="6113" y="519"/>
                  </a:cubicBezTo>
                  <a:cubicBezTo>
                    <a:pt x="6113" y="487"/>
                    <a:pt x="5880" y="422"/>
                    <a:pt x="5771" y="422"/>
                  </a:cubicBezTo>
                  <a:close/>
                  <a:moveTo>
                    <a:pt x="2093" y="2993"/>
                  </a:moveTo>
                  <a:cubicBezTo>
                    <a:pt x="2096" y="2945"/>
                    <a:pt x="2043" y="2975"/>
                    <a:pt x="2013" y="2919"/>
                  </a:cubicBezTo>
                  <a:cubicBezTo>
                    <a:pt x="1984" y="2863"/>
                    <a:pt x="1833" y="2840"/>
                    <a:pt x="1818" y="2884"/>
                  </a:cubicBezTo>
                  <a:cubicBezTo>
                    <a:pt x="1813" y="2901"/>
                    <a:pt x="1765" y="2928"/>
                    <a:pt x="1804" y="2969"/>
                  </a:cubicBezTo>
                  <a:cubicBezTo>
                    <a:pt x="1842" y="3010"/>
                    <a:pt x="1869" y="2993"/>
                    <a:pt x="1913" y="3034"/>
                  </a:cubicBezTo>
                  <a:cubicBezTo>
                    <a:pt x="1957" y="3075"/>
                    <a:pt x="2090" y="3040"/>
                    <a:pt x="2093" y="29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6" name="Freeform 136"/>
            <p:cNvSpPr>
              <a:spLocks noEditPoints="1"/>
            </p:cNvSpPr>
            <p:nvPr/>
          </p:nvSpPr>
          <p:spPr bwMode="auto">
            <a:xfrm>
              <a:off x="12069697" y="5499379"/>
              <a:ext cx="242930" cy="231202"/>
            </a:xfrm>
            <a:custGeom>
              <a:avLst/>
              <a:gdLst>
                <a:gd name="T0" fmla="*/ 244 w 481"/>
                <a:gd name="T1" fmla="*/ 170 h 456"/>
                <a:gd name="T2" fmla="*/ 241 w 481"/>
                <a:gd name="T3" fmla="*/ 101 h 456"/>
                <a:gd name="T4" fmla="*/ 251 w 481"/>
                <a:gd name="T5" fmla="*/ 15 h 456"/>
                <a:gd name="T6" fmla="*/ 179 w 481"/>
                <a:gd name="T7" fmla="*/ 55 h 456"/>
                <a:gd name="T8" fmla="*/ 120 w 481"/>
                <a:gd name="T9" fmla="*/ 86 h 456"/>
                <a:gd name="T10" fmla="*/ 124 w 481"/>
                <a:gd name="T11" fmla="*/ 130 h 456"/>
                <a:gd name="T12" fmla="*/ 67 w 481"/>
                <a:gd name="T13" fmla="*/ 101 h 456"/>
                <a:gd name="T14" fmla="*/ 17 w 481"/>
                <a:gd name="T15" fmla="*/ 173 h 456"/>
                <a:gd name="T16" fmla="*/ 17 w 481"/>
                <a:gd name="T17" fmla="*/ 286 h 456"/>
                <a:gd name="T18" fmla="*/ 55 w 481"/>
                <a:gd name="T19" fmla="*/ 374 h 456"/>
                <a:gd name="T20" fmla="*/ 70 w 481"/>
                <a:gd name="T21" fmla="*/ 418 h 456"/>
                <a:gd name="T22" fmla="*/ 161 w 481"/>
                <a:gd name="T23" fmla="*/ 427 h 456"/>
                <a:gd name="T24" fmla="*/ 198 w 481"/>
                <a:gd name="T25" fmla="*/ 426 h 456"/>
                <a:gd name="T26" fmla="*/ 158 w 481"/>
                <a:gd name="T27" fmla="*/ 372 h 456"/>
                <a:gd name="T28" fmla="*/ 210 w 481"/>
                <a:gd name="T29" fmla="*/ 382 h 456"/>
                <a:gd name="T30" fmla="*/ 281 w 481"/>
                <a:gd name="T31" fmla="*/ 381 h 456"/>
                <a:gd name="T32" fmla="*/ 245 w 481"/>
                <a:gd name="T33" fmla="*/ 319 h 456"/>
                <a:gd name="T34" fmla="*/ 200 w 481"/>
                <a:gd name="T35" fmla="*/ 313 h 456"/>
                <a:gd name="T36" fmla="*/ 228 w 481"/>
                <a:gd name="T37" fmla="*/ 251 h 456"/>
                <a:gd name="T38" fmla="*/ 291 w 481"/>
                <a:gd name="T39" fmla="*/ 217 h 456"/>
                <a:gd name="T40" fmla="*/ 244 w 481"/>
                <a:gd name="T41" fmla="*/ 170 h 456"/>
                <a:gd name="T42" fmla="*/ 467 w 481"/>
                <a:gd name="T43" fmla="*/ 260 h 456"/>
                <a:gd name="T44" fmla="*/ 433 w 481"/>
                <a:gd name="T45" fmla="*/ 284 h 456"/>
                <a:gd name="T46" fmla="*/ 399 w 481"/>
                <a:gd name="T47" fmla="*/ 260 h 456"/>
                <a:gd name="T48" fmla="*/ 334 w 481"/>
                <a:gd name="T49" fmla="*/ 288 h 456"/>
                <a:gd name="T50" fmla="*/ 372 w 481"/>
                <a:gd name="T51" fmla="*/ 379 h 456"/>
                <a:gd name="T52" fmla="*/ 344 w 481"/>
                <a:gd name="T53" fmla="*/ 406 h 456"/>
                <a:gd name="T54" fmla="*/ 371 w 481"/>
                <a:gd name="T55" fmla="*/ 450 h 456"/>
                <a:gd name="T56" fmla="*/ 443 w 481"/>
                <a:gd name="T57" fmla="*/ 368 h 456"/>
                <a:gd name="T58" fmla="*/ 467 w 481"/>
                <a:gd name="T59" fmla="*/ 26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81" h="456">
                  <a:moveTo>
                    <a:pt x="244" y="170"/>
                  </a:moveTo>
                  <a:cubicBezTo>
                    <a:pt x="229" y="163"/>
                    <a:pt x="223" y="115"/>
                    <a:pt x="241" y="101"/>
                  </a:cubicBezTo>
                  <a:cubicBezTo>
                    <a:pt x="259" y="86"/>
                    <a:pt x="266" y="30"/>
                    <a:pt x="251" y="15"/>
                  </a:cubicBezTo>
                  <a:cubicBezTo>
                    <a:pt x="237" y="0"/>
                    <a:pt x="183" y="15"/>
                    <a:pt x="179" y="55"/>
                  </a:cubicBezTo>
                  <a:cubicBezTo>
                    <a:pt x="174" y="95"/>
                    <a:pt x="132" y="77"/>
                    <a:pt x="120" y="86"/>
                  </a:cubicBezTo>
                  <a:cubicBezTo>
                    <a:pt x="108" y="95"/>
                    <a:pt x="143" y="112"/>
                    <a:pt x="124" y="130"/>
                  </a:cubicBezTo>
                  <a:cubicBezTo>
                    <a:pt x="105" y="148"/>
                    <a:pt x="98" y="103"/>
                    <a:pt x="67" y="101"/>
                  </a:cubicBezTo>
                  <a:cubicBezTo>
                    <a:pt x="36" y="98"/>
                    <a:pt x="33" y="148"/>
                    <a:pt x="17" y="173"/>
                  </a:cubicBezTo>
                  <a:cubicBezTo>
                    <a:pt x="0" y="198"/>
                    <a:pt x="11" y="251"/>
                    <a:pt x="17" y="286"/>
                  </a:cubicBezTo>
                  <a:cubicBezTo>
                    <a:pt x="22" y="322"/>
                    <a:pt x="65" y="344"/>
                    <a:pt x="55" y="374"/>
                  </a:cubicBezTo>
                  <a:cubicBezTo>
                    <a:pt x="50" y="387"/>
                    <a:pt x="60" y="403"/>
                    <a:pt x="70" y="418"/>
                  </a:cubicBezTo>
                  <a:cubicBezTo>
                    <a:pt x="109" y="419"/>
                    <a:pt x="145" y="421"/>
                    <a:pt x="161" y="427"/>
                  </a:cubicBezTo>
                  <a:cubicBezTo>
                    <a:pt x="168" y="429"/>
                    <a:pt x="181" y="428"/>
                    <a:pt x="198" y="426"/>
                  </a:cubicBezTo>
                  <a:cubicBezTo>
                    <a:pt x="185" y="405"/>
                    <a:pt x="156" y="387"/>
                    <a:pt x="158" y="372"/>
                  </a:cubicBezTo>
                  <a:cubicBezTo>
                    <a:pt x="161" y="352"/>
                    <a:pt x="189" y="365"/>
                    <a:pt x="210" y="382"/>
                  </a:cubicBezTo>
                  <a:cubicBezTo>
                    <a:pt x="231" y="400"/>
                    <a:pt x="276" y="403"/>
                    <a:pt x="281" y="381"/>
                  </a:cubicBezTo>
                  <a:cubicBezTo>
                    <a:pt x="283" y="367"/>
                    <a:pt x="273" y="304"/>
                    <a:pt x="245" y="319"/>
                  </a:cubicBezTo>
                  <a:cubicBezTo>
                    <a:pt x="217" y="334"/>
                    <a:pt x="210" y="328"/>
                    <a:pt x="200" y="313"/>
                  </a:cubicBezTo>
                  <a:cubicBezTo>
                    <a:pt x="189" y="298"/>
                    <a:pt x="220" y="275"/>
                    <a:pt x="228" y="251"/>
                  </a:cubicBezTo>
                  <a:cubicBezTo>
                    <a:pt x="235" y="227"/>
                    <a:pt x="284" y="236"/>
                    <a:pt x="291" y="217"/>
                  </a:cubicBezTo>
                  <a:cubicBezTo>
                    <a:pt x="299" y="198"/>
                    <a:pt x="259" y="177"/>
                    <a:pt x="244" y="170"/>
                  </a:cubicBezTo>
                  <a:close/>
                  <a:moveTo>
                    <a:pt x="467" y="260"/>
                  </a:moveTo>
                  <a:cubicBezTo>
                    <a:pt x="455" y="253"/>
                    <a:pt x="446" y="281"/>
                    <a:pt x="433" y="284"/>
                  </a:cubicBezTo>
                  <a:cubicBezTo>
                    <a:pt x="419" y="286"/>
                    <a:pt x="405" y="227"/>
                    <a:pt x="399" y="260"/>
                  </a:cubicBezTo>
                  <a:cubicBezTo>
                    <a:pt x="393" y="292"/>
                    <a:pt x="363" y="247"/>
                    <a:pt x="334" y="288"/>
                  </a:cubicBezTo>
                  <a:cubicBezTo>
                    <a:pt x="304" y="329"/>
                    <a:pt x="352" y="366"/>
                    <a:pt x="372" y="379"/>
                  </a:cubicBezTo>
                  <a:cubicBezTo>
                    <a:pt x="393" y="393"/>
                    <a:pt x="371" y="412"/>
                    <a:pt x="344" y="406"/>
                  </a:cubicBezTo>
                  <a:cubicBezTo>
                    <a:pt x="318" y="400"/>
                    <a:pt x="334" y="444"/>
                    <a:pt x="371" y="450"/>
                  </a:cubicBezTo>
                  <a:cubicBezTo>
                    <a:pt x="408" y="456"/>
                    <a:pt x="447" y="385"/>
                    <a:pt x="443" y="368"/>
                  </a:cubicBezTo>
                  <a:cubicBezTo>
                    <a:pt x="439" y="350"/>
                    <a:pt x="481" y="269"/>
                    <a:pt x="467" y="2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7" name="Freeform 137"/>
            <p:cNvSpPr>
              <a:spLocks noEditPoints="1"/>
            </p:cNvSpPr>
            <p:nvPr/>
          </p:nvSpPr>
          <p:spPr bwMode="auto">
            <a:xfrm>
              <a:off x="12233884" y="4576247"/>
              <a:ext cx="629942" cy="1104073"/>
            </a:xfrm>
            <a:custGeom>
              <a:avLst/>
              <a:gdLst>
                <a:gd name="T0" fmla="*/ 1213 w 1246"/>
                <a:gd name="T1" fmla="*/ 465 h 2184"/>
                <a:gd name="T2" fmla="*/ 1194 w 1246"/>
                <a:gd name="T3" fmla="*/ 290 h 2184"/>
                <a:gd name="T4" fmla="*/ 1047 w 1246"/>
                <a:gd name="T5" fmla="*/ 109 h 2184"/>
                <a:gd name="T6" fmla="*/ 871 w 1246"/>
                <a:gd name="T7" fmla="*/ 100 h 2184"/>
                <a:gd name="T8" fmla="*/ 701 w 1246"/>
                <a:gd name="T9" fmla="*/ 100 h 2184"/>
                <a:gd name="T10" fmla="*/ 601 w 1246"/>
                <a:gd name="T11" fmla="*/ 199 h 2184"/>
                <a:gd name="T12" fmla="*/ 497 w 1246"/>
                <a:gd name="T13" fmla="*/ 328 h 2184"/>
                <a:gd name="T14" fmla="*/ 421 w 1246"/>
                <a:gd name="T15" fmla="*/ 456 h 2184"/>
                <a:gd name="T16" fmla="*/ 326 w 1246"/>
                <a:gd name="T17" fmla="*/ 531 h 2184"/>
                <a:gd name="T18" fmla="*/ 255 w 1246"/>
                <a:gd name="T19" fmla="*/ 749 h 2184"/>
                <a:gd name="T20" fmla="*/ 279 w 1246"/>
                <a:gd name="T21" fmla="*/ 859 h 2184"/>
                <a:gd name="T22" fmla="*/ 113 w 1246"/>
                <a:gd name="T23" fmla="*/ 930 h 2184"/>
                <a:gd name="T24" fmla="*/ 103 w 1246"/>
                <a:gd name="T25" fmla="*/ 1129 h 2184"/>
                <a:gd name="T26" fmla="*/ 165 w 1246"/>
                <a:gd name="T27" fmla="*/ 1295 h 2184"/>
                <a:gd name="T28" fmla="*/ 132 w 1246"/>
                <a:gd name="T29" fmla="*/ 1394 h 2184"/>
                <a:gd name="T30" fmla="*/ 70 w 1246"/>
                <a:gd name="T31" fmla="*/ 1513 h 2184"/>
                <a:gd name="T32" fmla="*/ 32 w 1246"/>
                <a:gd name="T33" fmla="*/ 1660 h 2184"/>
                <a:gd name="T34" fmla="*/ 1 w 1246"/>
                <a:gd name="T35" fmla="*/ 1665 h 2184"/>
                <a:gd name="T36" fmla="*/ 81 w 1246"/>
                <a:gd name="T37" fmla="*/ 1868 h 2184"/>
                <a:gd name="T38" fmla="*/ 151 w 1246"/>
                <a:gd name="T39" fmla="*/ 2034 h 2184"/>
                <a:gd name="T40" fmla="*/ 181 w 1246"/>
                <a:gd name="T41" fmla="*/ 2164 h 2184"/>
                <a:gd name="T42" fmla="*/ 296 w 1246"/>
                <a:gd name="T43" fmla="*/ 2103 h 2184"/>
                <a:gd name="T44" fmla="*/ 410 w 1246"/>
                <a:gd name="T45" fmla="*/ 2063 h 2184"/>
                <a:gd name="T46" fmla="*/ 503 w 1246"/>
                <a:gd name="T47" fmla="*/ 2032 h 2184"/>
                <a:gd name="T48" fmla="*/ 523 w 1246"/>
                <a:gd name="T49" fmla="*/ 1944 h 2184"/>
                <a:gd name="T50" fmla="*/ 538 w 1246"/>
                <a:gd name="T51" fmla="*/ 1733 h 2184"/>
                <a:gd name="T52" fmla="*/ 684 w 1246"/>
                <a:gd name="T53" fmla="*/ 1588 h 2184"/>
                <a:gd name="T54" fmla="*/ 649 w 1246"/>
                <a:gd name="T55" fmla="*/ 1402 h 2184"/>
                <a:gd name="T56" fmla="*/ 566 w 1246"/>
                <a:gd name="T57" fmla="*/ 1271 h 2184"/>
                <a:gd name="T58" fmla="*/ 630 w 1246"/>
                <a:gd name="T59" fmla="*/ 1097 h 2184"/>
                <a:gd name="T60" fmla="*/ 746 w 1246"/>
                <a:gd name="T61" fmla="*/ 973 h 2184"/>
                <a:gd name="T62" fmla="*/ 994 w 1246"/>
                <a:gd name="T63" fmla="*/ 803 h 2184"/>
                <a:gd name="T64" fmla="*/ 1022 w 1246"/>
                <a:gd name="T65" fmla="*/ 626 h 2184"/>
                <a:gd name="T66" fmla="*/ 1192 w 1246"/>
                <a:gd name="T67" fmla="*/ 564 h 2184"/>
                <a:gd name="T68" fmla="*/ 1232 w 1246"/>
                <a:gd name="T69" fmla="*/ 517 h 2184"/>
                <a:gd name="T70" fmla="*/ 665 w 1246"/>
                <a:gd name="T71" fmla="*/ 1945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46" h="2184">
                  <a:moveTo>
                    <a:pt x="1232" y="517"/>
                  </a:moveTo>
                  <a:cubicBezTo>
                    <a:pt x="1218" y="503"/>
                    <a:pt x="1189" y="465"/>
                    <a:pt x="1213" y="465"/>
                  </a:cubicBezTo>
                  <a:cubicBezTo>
                    <a:pt x="1237" y="465"/>
                    <a:pt x="1246" y="394"/>
                    <a:pt x="1218" y="380"/>
                  </a:cubicBezTo>
                  <a:cubicBezTo>
                    <a:pt x="1189" y="365"/>
                    <a:pt x="1218" y="304"/>
                    <a:pt x="1194" y="290"/>
                  </a:cubicBezTo>
                  <a:cubicBezTo>
                    <a:pt x="1170" y="275"/>
                    <a:pt x="1184" y="228"/>
                    <a:pt x="1189" y="195"/>
                  </a:cubicBezTo>
                  <a:cubicBezTo>
                    <a:pt x="1194" y="162"/>
                    <a:pt x="1099" y="133"/>
                    <a:pt x="1047" y="109"/>
                  </a:cubicBezTo>
                  <a:cubicBezTo>
                    <a:pt x="995" y="86"/>
                    <a:pt x="971" y="48"/>
                    <a:pt x="928" y="24"/>
                  </a:cubicBezTo>
                  <a:cubicBezTo>
                    <a:pt x="886" y="0"/>
                    <a:pt x="871" y="62"/>
                    <a:pt x="871" y="100"/>
                  </a:cubicBezTo>
                  <a:cubicBezTo>
                    <a:pt x="871" y="138"/>
                    <a:pt x="833" y="143"/>
                    <a:pt x="805" y="119"/>
                  </a:cubicBezTo>
                  <a:cubicBezTo>
                    <a:pt x="777" y="95"/>
                    <a:pt x="743" y="119"/>
                    <a:pt x="701" y="100"/>
                  </a:cubicBezTo>
                  <a:cubicBezTo>
                    <a:pt x="658" y="81"/>
                    <a:pt x="677" y="143"/>
                    <a:pt x="677" y="171"/>
                  </a:cubicBezTo>
                  <a:cubicBezTo>
                    <a:pt x="677" y="199"/>
                    <a:pt x="630" y="199"/>
                    <a:pt x="601" y="199"/>
                  </a:cubicBezTo>
                  <a:cubicBezTo>
                    <a:pt x="573" y="199"/>
                    <a:pt x="525" y="223"/>
                    <a:pt x="525" y="256"/>
                  </a:cubicBezTo>
                  <a:cubicBezTo>
                    <a:pt x="525" y="290"/>
                    <a:pt x="483" y="309"/>
                    <a:pt x="497" y="328"/>
                  </a:cubicBezTo>
                  <a:cubicBezTo>
                    <a:pt x="511" y="346"/>
                    <a:pt x="492" y="365"/>
                    <a:pt x="473" y="380"/>
                  </a:cubicBezTo>
                  <a:cubicBezTo>
                    <a:pt x="454" y="394"/>
                    <a:pt x="435" y="441"/>
                    <a:pt x="421" y="456"/>
                  </a:cubicBezTo>
                  <a:cubicBezTo>
                    <a:pt x="407" y="470"/>
                    <a:pt x="430" y="493"/>
                    <a:pt x="402" y="512"/>
                  </a:cubicBezTo>
                  <a:cubicBezTo>
                    <a:pt x="374" y="531"/>
                    <a:pt x="340" y="517"/>
                    <a:pt x="326" y="531"/>
                  </a:cubicBezTo>
                  <a:cubicBezTo>
                    <a:pt x="312" y="546"/>
                    <a:pt x="326" y="579"/>
                    <a:pt x="321" y="622"/>
                  </a:cubicBezTo>
                  <a:cubicBezTo>
                    <a:pt x="317" y="664"/>
                    <a:pt x="283" y="712"/>
                    <a:pt x="255" y="749"/>
                  </a:cubicBezTo>
                  <a:cubicBezTo>
                    <a:pt x="227" y="787"/>
                    <a:pt x="265" y="797"/>
                    <a:pt x="279" y="802"/>
                  </a:cubicBezTo>
                  <a:cubicBezTo>
                    <a:pt x="293" y="806"/>
                    <a:pt x="293" y="830"/>
                    <a:pt x="279" y="859"/>
                  </a:cubicBezTo>
                  <a:cubicBezTo>
                    <a:pt x="265" y="887"/>
                    <a:pt x="231" y="868"/>
                    <a:pt x="212" y="863"/>
                  </a:cubicBezTo>
                  <a:cubicBezTo>
                    <a:pt x="193" y="859"/>
                    <a:pt x="141" y="882"/>
                    <a:pt x="113" y="930"/>
                  </a:cubicBezTo>
                  <a:cubicBezTo>
                    <a:pt x="84" y="977"/>
                    <a:pt x="94" y="1006"/>
                    <a:pt x="103" y="1029"/>
                  </a:cubicBezTo>
                  <a:cubicBezTo>
                    <a:pt x="113" y="1053"/>
                    <a:pt x="80" y="1081"/>
                    <a:pt x="103" y="1129"/>
                  </a:cubicBezTo>
                  <a:cubicBezTo>
                    <a:pt x="127" y="1176"/>
                    <a:pt x="94" y="1186"/>
                    <a:pt x="99" y="1224"/>
                  </a:cubicBezTo>
                  <a:cubicBezTo>
                    <a:pt x="103" y="1262"/>
                    <a:pt x="160" y="1257"/>
                    <a:pt x="165" y="1295"/>
                  </a:cubicBezTo>
                  <a:cubicBezTo>
                    <a:pt x="170" y="1333"/>
                    <a:pt x="146" y="1347"/>
                    <a:pt x="127" y="1347"/>
                  </a:cubicBezTo>
                  <a:cubicBezTo>
                    <a:pt x="108" y="1347"/>
                    <a:pt x="113" y="1385"/>
                    <a:pt x="132" y="1394"/>
                  </a:cubicBezTo>
                  <a:cubicBezTo>
                    <a:pt x="151" y="1404"/>
                    <a:pt x="146" y="1470"/>
                    <a:pt x="137" y="1489"/>
                  </a:cubicBezTo>
                  <a:cubicBezTo>
                    <a:pt x="127" y="1508"/>
                    <a:pt x="65" y="1489"/>
                    <a:pt x="70" y="1513"/>
                  </a:cubicBezTo>
                  <a:cubicBezTo>
                    <a:pt x="75" y="1537"/>
                    <a:pt x="56" y="1575"/>
                    <a:pt x="56" y="1594"/>
                  </a:cubicBezTo>
                  <a:cubicBezTo>
                    <a:pt x="56" y="1613"/>
                    <a:pt x="51" y="1674"/>
                    <a:pt x="32" y="1660"/>
                  </a:cubicBezTo>
                  <a:cubicBezTo>
                    <a:pt x="25" y="1654"/>
                    <a:pt x="13" y="1654"/>
                    <a:pt x="1" y="1655"/>
                  </a:cubicBezTo>
                  <a:cubicBezTo>
                    <a:pt x="1" y="1658"/>
                    <a:pt x="1" y="1661"/>
                    <a:pt x="1" y="1665"/>
                  </a:cubicBezTo>
                  <a:cubicBezTo>
                    <a:pt x="0" y="1702"/>
                    <a:pt x="13" y="1739"/>
                    <a:pt x="45" y="1765"/>
                  </a:cubicBezTo>
                  <a:cubicBezTo>
                    <a:pt x="78" y="1792"/>
                    <a:pt x="53" y="1832"/>
                    <a:pt x="81" y="1868"/>
                  </a:cubicBezTo>
                  <a:cubicBezTo>
                    <a:pt x="109" y="1905"/>
                    <a:pt x="100" y="1932"/>
                    <a:pt x="131" y="1959"/>
                  </a:cubicBezTo>
                  <a:cubicBezTo>
                    <a:pt x="162" y="1985"/>
                    <a:pt x="165" y="2000"/>
                    <a:pt x="151" y="2034"/>
                  </a:cubicBezTo>
                  <a:cubicBezTo>
                    <a:pt x="138" y="2068"/>
                    <a:pt x="178" y="2059"/>
                    <a:pt x="179" y="2080"/>
                  </a:cubicBezTo>
                  <a:cubicBezTo>
                    <a:pt x="181" y="2100"/>
                    <a:pt x="171" y="2143"/>
                    <a:pt x="181" y="2164"/>
                  </a:cubicBezTo>
                  <a:cubicBezTo>
                    <a:pt x="191" y="2184"/>
                    <a:pt x="212" y="2164"/>
                    <a:pt x="259" y="2162"/>
                  </a:cubicBezTo>
                  <a:cubicBezTo>
                    <a:pt x="306" y="2161"/>
                    <a:pt x="295" y="2131"/>
                    <a:pt x="296" y="2103"/>
                  </a:cubicBezTo>
                  <a:cubicBezTo>
                    <a:pt x="298" y="2075"/>
                    <a:pt x="321" y="2088"/>
                    <a:pt x="327" y="2071"/>
                  </a:cubicBezTo>
                  <a:cubicBezTo>
                    <a:pt x="333" y="2053"/>
                    <a:pt x="376" y="2049"/>
                    <a:pt x="410" y="2063"/>
                  </a:cubicBezTo>
                  <a:cubicBezTo>
                    <a:pt x="444" y="2078"/>
                    <a:pt x="461" y="2053"/>
                    <a:pt x="467" y="2018"/>
                  </a:cubicBezTo>
                  <a:cubicBezTo>
                    <a:pt x="473" y="1982"/>
                    <a:pt x="492" y="2025"/>
                    <a:pt x="503" y="2032"/>
                  </a:cubicBezTo>
                  <a:cubicBezTo>
                    <a:pt x="513" y="2040"/>
                    <a:pt x="544" y="1978"/>
                    <a:pt x="559" y="1938"/>
                  </a:cubicBezTo>
                  <a:cubicBezTo>
                    <a:pt x="573" y="1898"/>
                    <a:pt x="557" y="1905"/>
                    <a:pt x="523" y="1944"/>
                  </a:cubicBezTo>
                  <a:cubicBezTo>
                    <a:pt x="489" y="1982"/>
                    <a:pt x="509" y="1905"/>
                    <a:pt x="522" y="1874"/>
                  </a:cubicBezTo>
                  <a:cubicBezTo>
                    <a:pt x="535" y="1843"/>
                    <a:pt x="534" y="1753"/>
                    <a:pt x="538" y="1733"/>
                  </a:cubicBezTo>
                  <a:cubicBezTo>
                    <a:pt x="543" y="1712"/>
                    <a:pt x="551" y="1681"/>
                    <a:pt x="594" y="1672"/>
                  </a:cubicBezTo>
                  <a:cubicBezTo>
                    <a:pt x="637" y="1663"/>
                    <a:pt x="693" y="1610"/>
                    <a:pt x="684" y="1588"/>
                  </a:cubicBezTo>
                  <a:cubicBezTo>
                    <a:pt x="675" y="1566"/>
                    <a:pt x="743" y="1529"/>
                    <a:pt x="743" y="1507"/>
                  </a:cubicBezTo>
                  <a:cubicBezTo>
                    <a:pt x="743" y="1485"/>
                    <a:pt x="672" y="1417"/>
                    <a:pt x="649" y="1402"/>
                  </a:cubicBezTo>
                  <a:cubicBezTo>
                    <a:pt x="625" y="1387"/>
                    <a:pt x="574" y="1399"/>
                    <a:pt x="578" y="1383"/>
                  </a:cubicBezTo>
                  <a:cubicBezTo>
                    <a:pt x="582" y="1367"/>
                    <a:pt x="572" y="1303"/>
                    <a:pt x="566" y="1271"/>
                  </a:cubicBezTo>
                  <a:cubicBezTo>
                    <a:pt x="560" y="1238"/>
                    <a:pt x="603" y="1204"/>
                    <a:pt x="603" y="1173"/>
                  </a:cubicBezTo>
                  <a:cubicBezTo>
                    <a:pt x="603" y="1142"/>
                    <a:pt x="602" y="1107"/>
                    <a:pt x="630" y="1097"/>
                  </a:cubicBezTo>
                  <a:cubicBezTo>
                    <a:pt x="658" y="1086"/>
                    <a:pt x="640" y="1060"/>
                    <a:pt x="677" y="1051"/>
                  </a:cubicBezTo>
                  <a:cubicBezTo>
                    <a:pt x="714" y="1042"/>
                    <a:pt x="706" y="989"/>
                    <a:pt x="746" y="973"/>
                  </a:cubicBezTo>
                  <a:cubicBezTo>
                    <a:pt x="786" y="957"/>
                    <a:pt x="789" y="943"/>
                    <a:pt x="841" y="918"/>
                  </a:cubicBezTo>
                  <a:cubicBezTo>
                    <a:pt x="892" y="893"/>
                    <a:pt x="979" y="834"/>
                    <a:pt x="994" y="803"/>
                  </a:cubicBezTo>
                  <a:cubicBezTo>
                    <a:pt x="1009" y="772"/>
                    <a:pt x="941" y="740"/>
                    <a:pt x="984" y="707"/>
                  </a:cubicBezTo>
                  <a:cubicBezTo>
                    <a:pt x="1027" y="675"/>
                    <a:pt x="991" y="638"/>
                    <a:pt x="1022" y="626"/>
                  </a:cubicBezTo>
                  <a:cubicBezTo>
                    <a:pt x="1053" y="614"/>
                    <a:pt x="1065" y="598"/>
                    <a:pt x="1087" y="574"/>
                  </a:cubicBezTo>
                  <a:cubicBezTo>
                    <a:pt x="1109" y="551"/>
                    <a:pt x="1139" y="573"/>
                    <a:pt x="1192" y="564"/>
                  </a:cubicBezTo>
                  <a:cubicBezTo>
                    <a:pt x="1211" y="561"/>
                    <a:pt x="1229" y="562"/>
                    <a:pt x="1246" y="566"/>
                  </a:cubicBezTo>
                  <a:cubicBezTo>
                    <a:pt x="1244" y="543"/>
                    <a:pt x="1238" y="524"/>
                    <a:pt x="1232" y="517"/>
                  </a:cubicBezTo>
                  <a:close/>
                  <a:moveTo>
                    <a:pt x="733" y="1815"/>
                  </a:moveTo>
                  <a:cubicBezTo>
                    <a:pt x="677" y="1817"/>
                    <a:pt x="651" y="1927"/>
                    <a:pt x="665" y="1945"/>
                  </a:cubicBezTo>
                  <a:cubicBezTo>
                    <a:pt x="677" y="1960"/>
                    <a:pt x="789" y="1814"/>
                    <a:pt x="733" y="18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8" name="Freeform 138"/>
            <p:cNvSpPr>
              <a:spLocks noEditPoints="1"/>
            </p:cNvSpPr>
            <p:nvPr/>
          </p:nvSpPr>
          <p:spPr bwMode="auto">
            <a:xfrm>
              <a:off x="12751575" y="5355296"/>
              <a:ext cx="316647" cy="155810"/>
            </a:xfrm>
            <a:custGeom>
              <a:avLst/>
              <a:gdLst>
                <a:gd name="T0" fmla="*/ 583 w 627"/>
                <a:gd name="T1" fmla="*/ 85 h 308"/>
                <a:gd name="T2" fmla="*/ 603 w 627"/>
                <a:gd name="T3" fmla="*/ 20 h 308"/>
                <a:gd name="T4" fmla="*/ 582 w 627"/>
                <a:gd name="T5" fmla="*/ 30 h 308"/>
                <a:gd name="T6" fmla="*/ 393 w 627"/>
                <a:gd name="T7" fmla="*/ 11 h 308"/>
                <a:gd name="T8" fmla="*/ 207 w 627"/>
                <a:gd name="T9" fmla="*/ 48 h 308"/>
                <a:gd name="T10" fmla="*/ 146 w 627"/>
                <a:gd name="T11" fmla="*/ 105 h 308"/>
                <a:gd name="T12" fmla="*/ 167 w 627"/>
                <a:gd name="T13" fmla="*/ 169 h 308"/>
                <a:gd name="T14" fmla="*/ 226 w 627"/>
                <a:gd name="T15" fmla="*/ 202 h 308"/>
                <a:gd name="T16" fmla="*/ 246 w 627"/>
                <a:gd name="T17" fmla="*/ 242 h 308"/>
                <a:gd name="T18" fmla="*/ 245 w 627"/>
                <a:gd name="T19" fmla="*/ 244 h 308"/>
                <a:gd name="T20" fmla="*/ 353 w 627"/>
                <a:gd name="T21" fmla="*/ 242 h 308"/>
                <a:gd name="T22" fmla="*/ 453 w 627"/>
                <a:gd name="T23" fmla="*/ 301 h 308"/>
                <a:gd name="T24" fmla="*/ 548 w 627"/>
                <a:gd name="T25" fmla="*/ 308 h 308"/>
                <a:gd name="T26" fmla="*/ 552 w 627"/>
                <a:gd name="T27" fmla="*/ 280 h 308"/>
                <a:gd name="T28" fmla="*/ 579 w 627"/>
                <a:gd name="T29" fmla="*/ 247 h 308"/>
                <a:gd name="T30" fmla="*/ 556 w 627"/>
                <a:gd name="T31" fmla="*/ 194 h 308"/>
                <a:gd name="T32" fmla="*/ 550 w 627"/>
                <a:gd name="T33" fmla="*/ 136 h 308"/>
                <a:gd name="T34" fmla="*/ 583 w 627"/>
                <a:gd name="T35" fmla="*/ 85 h 308"/>
                <a:gd name="T36" fmla="*/ 61 w 627"/>
                <a:gd name="T37" fmla="*/ 157 h 308"/>
                <a:gd name="T38" fmla="*/ 21 w 627"/>
                <a:gd name="T39" fmla="*/ 244 h 308"/>
                <a:gd name="T40" fmla="*/ 124 w 627"/>
                <a:gd name="T41" fmla="*/ 176 h 308"/>
                <a:gd name="T42" fmla="*/ 61 w 627"/>
                <a:gd name="T43" fmla="*/ 157 h 308"/>
                <a:gd name="T44" fmla="*/ 105 w 627"/>
                <a:gd name="T45" fmla="*/ 114 h 308"/>
                <a:gd name="T46" fmla="*/ 41 w 627"/>
                <a:gd name="T47" fmla="*/ 121 h 308"/>
                <a:gd name="T48" fmla="*/ 105 w 627"/>
                <a:gd name="T49" fmla="*/ 11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7" h="308">
                  <a:moveTo>
                    <a:pt x="583" y="85"/>
                  </a:moveTo>
                  <a:cubicBezTo>
                    <a:pt x="595" y="59"/>
                    <a:pt x="627" y="54"/>
                    <a:pt x="603" y="20"/>
                  </a:cubicBezTo>
                  <a:cubicBezTo>
                    <a:pt x="599" y="23"/>
                    <a:pt x="592" y="27"/>
                    <a:pt x="582" y="30"/>
                  </a:cubicBezTo>
                  <a:cubicBezTo>
                    <a:pt x="539" y="42"/>
                    <a:pt x="446" y="0"/>
                    <a:pt x="393" y="11"/>
                  </a:cubicBezTo>
                  <a:cubicBezTo>
                    <a:pt x="339" y="21"/>
                    <a:pt x="232" y="21"/>
                    <a:pt x="207" y="48"/>
                  </a:cubicBezTo>
                  <a:cubicBezTo>
                    <a:pt x="182" y="74"/>
                    <a:pt x="118" y="81"/>
                    <a:pt x="146" y="105"/>
                  </a:cubicBezTo>
                  <a:cubicBezTo>
                    <a:pt x="174" y="129"/>
                    <a:pt x="146" y="141"/>
                    <a:pt x="167" y="169"/>
                  </a:cubicBezTo>
                  <a:cubicBezTo>
                    <a:pt x="188" y="197"/>
                    <a:pt x="198" y="208"/>
                    <a:pt x="226" y="202"/>
                  </a:cubicBezTo>
                  <a:cubicBezTo>
                    <a:pt x="254" y="197"/>
                    <a:pt x="276" y="211"/>
                    <a:pt x="246" y="242"/>
                  </a:cubicBezTo>
                  <a:cubicBezTo>
                    <a:pt x="246" y="243"/>
                    <a:pt x="246" y="243"/>
                    <a:pt x="245" y="244"/>
                  </a:cubicBezTo>
                  <a:cubicBezTo>
                    <a:pt x="293" y="240"/>
                    <a:pt x="345" y="237"/>
                    <a:pt x="353" y="242"/>
                  </a:cubicBezTo>
                  <a:cubicBezTo>
                    <a:pt x="365" y="251"/>
                    <a:pt x="435" y="307"/>
                    <a:pt x="453" y="301"/>
                  </a:cubicBezTo>
                  <a:cubicBezTo>
                    <a:pt x="464" y="298"/>
                    <a:pt x="512" y="303"/>
                    <a:pt x="548" y="308"/>
                  </a:cubicBezTo>
                  <a:cubicBezTo>
                    <a:pt x="544" y="297"/>
                    <a:pt x="545" y="286"/>
                    <a:pt x="552" y="280"/>
                  </a:cubicBezTo>
                  <a:cubicBezTo>
                    <a:pt x="565" y="269"/>
                    <a:pt x="594" y="269"/>
                    <a:pt x="579" y="247"/>
                  </a:cubicBezTo>
                  <a:cubicBezTo>
                    <a:pt x="563" y="225"/>
                    <a:pt x="559" y="220"/>
                    <a:pt x="556" y="194"/>
                  </a:cubicBezTo>
                  <a:cubicBezTo>
                    <a:pt x="554" y="167"/>
                    <a:pt x="548" y="154"/>
                    <a:pt x="550" y="136"/>
                  </a:cubicBezTo>
                  <a:cubicBezTo>
                    <a:pt x="552" y="118"/>
                    <a:pt x="570" y="114"/>
                    <a:pt x="583" y="85"/>
                  </a:cubicBezTo>
                  <a:close/>
                  <a:moveTo>
                    <a:pt x="61" y="157"/>
                  </a:moveTo>
                  <a:cubicBezTo>
                    <a:pt x="7" y="172"/>
                    <a:pt x="0" y="245"/>
                    <a:pt x="21" y="244"/>
                  </a:cubicBezTo>
                  <a:cubicBezTo>
                    <a:pt x="47" y="242"/>
                    <a:pt x="108" y="192"/>
                    <a:pt x="124" y="176"/>
                  </a:cubicBezTo>
                  <a:cubicBezTo>
                    <a:pt x="140" y="160"/>
                    <a:pt x="114" y="142"/>
                    <a:pt x="61" y="157"/>
                  </a:cubicBezTo>
                  <a:close/>
                  <a:moveTo>
                    <a:pt x="105" y="114"/>
                  </a:moveTo>
                  <a:cubicBezTo>
                    <a:pt x="117" y="92"/>
                    <a:pt x="20" y="102"/>
                    <a:pt x="41" y="121"/>
                  </a:cubicBezTo>
                  <a:cubicBezTo>
                    <a:pt x="58" y="136"/>
                    <a:pt x="93" y="136"/>
                    <a:pt x="105" y="1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9" name="Freeform 139"/>
            <p:cNvSpPr>
              <a:spLocks/>
            </p:cNvSpPr>
            <p:nvPr/>
          </p:nvSpPr>
          <p:spPr bwMode="auto">
            <a:xfrm>
              <a:off x="13336282" y="8570345"/>
              <a:ext cx="405441" cy="492561"/>
            </a:xfrm>
            <a:custGeom>
              <a:avLst/>
              <a:gdLst>
                <a:gd name="T0" fmla="*/ 709 w 803"/>
                <a:gd name="T1" fmla="*/ 225 h 977"/>
                <a:gd name="T2" fmla="*/ 755 w 803"/>
                <a:gd name="T3" fmla="*/ 153 h 977"/>
                <a:gd name="T4" fmla="*/ 803 w 803"/>
                <a:gd name="T5" fmla="*/ 83 h 977"/>
                <a:gd name="T6" fmla="*/ 753 w 803"/>
                <a:gd name="T7" fmla="*/ 97 h 977"/>
                <a:gd name="T8" fmla="*/ 704 w 803"/>
                <a:gd name="T9" fmla="*/ 77 h 977"/>
                <a:gd name="T10" fmla="*/ 618 w 803"/>
                <a:gd name="T11" fmla="*/ 95 h 977"/>
                <a:gd name="T12" fmla="*/ 552 w 803"/>
                <a:gd name="T13" fmla="*/ 148 h 977"/>
                <a:gd name="T14" fmla="*/ 436 w 803"/>
                <a:gd name="T15" fmla="*/ 128 h 977"/>
                <a:gd name="T16" fmla="*/ 321 w 803"/>
                <a:gd name="T17" fmla="*/ 62 h 977"/>
                <a:gd name="T18" fmla="*/ 219 w 803"/>
                <a:gd name="T19" fmla="*/ 42 h 977"/>
                <a:gd name="T20" fmla="*/ 162 w 803"/>
                <a:gd name="T21" fmla="*/ 13 h 977"/>
                <a:gd name="T22" fmla="*/ 102 w 803"/>
                <a:gd name="T23" fmla="*/ 6 h 977"/>
                <a:gd name="T24" fmla="*/ 22 w 803"/>
                <a:gd name="T25" fmla="*/ 60 h 977"/>
                <a:gd name="T26" fmla="*/ 10 w 803"/>
                <a:gd name="T27" fmla="*/ 76 h 977"/>
                <a:gd name="T28" fmla="*/ 55 w 803"/>
                <a:gd name="T29" fmla="*/ 117 h 977"/>
                <a:gd name="T30" fmla="*/ 65 w 803"/>
                <a:gd name="T31" fmla="*/ 189 h 977"/>
                <a:gd name="T32" fmla="*/ 106 w 803"/>
                <a:gd name="T33" fmla="*/ 225 h 977"/>
                <a:gd name="T34" fmla="*/ 101 w 803"/>
                <a:gd name="T35" fmla="*/ 306 h 977"/>
                <a:gd name="T36" fmla="*/ 35 w 803"/>
                <a:gd name="T37" fmla="*/ 424 h 977"/>
                <a:gd name="T38" fmla="*/ 5 w 803"/>
                <a:gd name="T39" fmla="*/ 486 h 977"/>
                <a:gd name="T40" fmla="*/ 71 w 803"/>
                <a:gd name="T41" fmla="*/ 522 h 977"/>
                <a:gd name="T42" fmla="*/ 0 w 803"/>
                <a:gd name="T43" fmla="*/ 586 h 977"/>
                <a:gd name="T44" fmla="*/ 0 w 803"/>
                <a:gd name="T45" fmla="*/ 597 h 977"/>
                <a:gd name="T46" fmla="*/ 377 w 803"/>
                <a:gd name="T47" fmla="*/ 797 h 977"/>
                <a:gd name="T48" fmla="*/ 372 w 803"/>
                <a:gd name="T49" fmla="*/ 858 h 977"/>
                <a:gd name="T50" fmla="*/ 539 w 803"/>
                <a:gd name="T51" fmla="*/ 977 h 977"/>
                <a:gd name="T52" fmla="*/ 637 w 803"/>
                <a:gd name="T53" fmla="*/ 760 h 977"/>
                <a:gd name="T54" fmla="*/ 701 w 803"/>
                <a:gd name="T55" fmla="*/ 708 h 977"/>
                <a:gd name="T56" fmla="*/ 755 w 803"/>
                <a:gd name="T57" fmla="*/ 673 h 977"/>
                <a:gd name="T58" fmla="*/ 764 w 803"/>
                <a:gd name="T59" fmla="*/ 661 h 977"/>
                <a:gd name="T60" fmla="*/ 714 w 803"/>
                <a:gd name="T61" fmla="*/ 582 h 977"/>
                <a:gd name="T62" fmla="*/ 709 w 803"/>
                <a:gd name="T63" fmla="*/ 225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3" h="977">
                  <a:moveTo>
                    <a:pt x="709" y="225"/>
                  </a:moveTo>
                  <a:cubicBezTo>
                    <a:pt x="755" y="153"/>
                    <a:pt x="755" y="153"/>
                    <a:pt x="755" y="153"/>
                  </a:cubicBezTo>
                  <a:cubicBezTo>
                    <a:pt x="803" y="83"/>
                    <a:pt x="803" y="83"/>
                    <a:pt x="803" y="83"/>
                  </a:cubicBezTo>
                  <a:cubicBezTo>
                    <a:pt x="780" y="88"/>
                    <a:pt x="760" y="94"/>
                    <a:pt x="753" y="97"/>
                  </a:cubicBezTo>
                  <a:cubicBezTo>
                    <a:pt x="735" y="106"/>
                    <a:pt x="711" y="93"/>
                    <a:pt x="704" y="77"/>
                  </a:cubicBezTo>
                  <a:cubicBezTo>
                    <a:pt x="698" y="62"/>
                    <a:pt x="653" y="75"/>
                    <a:pt x="618" y="95"/>
                  </a:cubicBezTo>
                  <a:cubicBezTo>
                    <a:pt x="583" y="115"/>
                    <a:pt x="565" y="157"/>
                    <a:pt x="552" y="148"/>
                  </a:cubicBezTo>
                  <a:cubicBezTo>
                    <a:pt x="538" y="139"/>
                    <a:pt x="459" y="128"/>
                    <a:pt x="436" y="128"/>
                  </a:cubicBezTo>
                  <a:cubicBezTo>
                    <a:pt x="414" y="128"/>
                    <a:pt x="343" y="82"/>
                    <a:pt x="321" y="62"/>
                  </a:cubicBezTo>
                  <a:cubicBezTo>
                    <a:pt x="299" y="42"/>
                    <a:pt x="235" y="51"/>
                    <a:pt x="219" y="42"/>
                  </a:cubicBezTo>
                  <a:cubicBezTo>
                    <a:pt x="204" y="33"/>
                    <a:pt x="173" y="26"/>
                    <a:pt x="162" y="13"/>
                  </a:cubicBezTo>
                  <a:cubicBezTo>
                    <a:pt x="151" y="0"/>
                    <a:pt x="124" y="2"/>
                    <a:pt x="102" y="6"/>
                  </a:cubicBezTo>
                  <a:cubicBezTo>
                    <a:pt x="80" y="11"/>
                    <a:pt x="27" y="42"/>
                    <a:pt x="22" y="60"/>
                  </a:cubicBezTo>
                  <a:cubicBezTo>
                    <a:pt x="21" y="65"/>
                    <a:pt x="16" y="71"/>
                    <a:pt x="10" y="76"/>
                  </a:cubicBezTo>
                  <a:cubicBezTo>
                    <a:pt x="55" y="117"/>
                    <a:pt x="55" y="117"/>
                    <a:pt x="55" y="117"/>
                  </a:cubicBezTo>
                  <a:cubicBezTo>
                    <a:pt x="65" y="189"/>
                    <a:pt x="65" y="189"/>
                    <a:pt x="65" y="189"/>
                  </a:cubicBezTo>
                  <a:cubicBezTo>
                    <a:pt x="106" y="225"/>
                    <a:pt x="106" y="225"/>
                    <a:pt x="106" y="225"/>
                  </a:cubicBezTo>
                  <a:cubicBezTo>
                    <a:pt x="106" y="225"/>
                    <a:pt x="106" y="265"/>
                    <a:pt x="101" y="306"/>
                  </a:cubicBezTo>
                  <a:cubicBezTo>
                    <a:pt x="96" y="347"/>
                    <a:pt x="60" y="398"/>
                    <a:pt x="35" y="424"/>
                  </a:cubicBezTo>
                  <a:cubicBezTo>
                    <a:pt x="27" y="431"/>
                    <a:pt x="16" y="456"/>
                    <a:pt x="5" y="486"/>
                  </a:cubicBezTo>
                  <a:cubicBezTo>
                    <a:pt x="44" y="496"/>
                    <a:pt x="73" y="510"/>
                    <a:pt x="71" y="522"/>
                  </a:cubicBezTo>
                  <a:cubicBezTo>
                    <a:pt x="67" y="547"/>
                    <a:pt x="0" y="536"/>
                    <a:pt x="0" y="586"/>
                  </a:cubicBezTo>
                  <a:cubicBezTo>
                    <a:pt x="0" y="590"/>
                    <a:pt x="0" y="593"/>
                    <a:pt x="0" y="597"/>
                  </a:cubicBezTo>
                  <a:cubicBezTo>
                    <a:pt x="377" y="797"/>
                    <a:pt x="377" y="797"/>
                    <a:pt x="377" y="797"/>
                  </a:cubicBezTo>
                  <a:cubicBezTo>
                    <a:pt x="372" y="858"/>
                    <a:pt x="372" y="858"/>
                    <a:pt x="372" y="858"/>
                  </a:cubicBezTo>
                  <a:cubicBezTo>
                    <a:pt x="372" y="858"/>
                    <a:pt x="457" y="920"/>
                    <a:pt x="539" y="977"/>
                  </a:cubicBezTo>
                  <a:cubicBezTo>
                    <a:pt x="576" y="883"/>
                    <a:pt x="624" y="779"/>
                    <a:pt x="637" y="760"/>
                  </a:cubicBezTo>
                  <a:cubicBezTo>
                    <a:pt x="659" y="726"/>
                    <a:pt x="681" y="732"/>
                    <a:pt x="701" y="708"/>
                  </a:cubicBezTo>
                  <a:cubicBezTo>
                    <a:pt x="720" y="685"/>
                    <a:pt x="726" y="720"/>
                    <a:pt x="755" y="673"/>
                  </a:cubicBezTo>
                  <a:cubicBezTo>
                    <a:pt x="758" y="669"/>
                    <a:pt x="760" y="665"/>
                    <a:pt x="764" y="661"/>
                  </a:cubicBezTo>
                  <a:cubicBezTo>
                    <a:pt x="714" y="582"/>
                    <a:pt x="714" y="582"/>
                    <a:pt x="714" y="582"/>
                  </a:cubicBezTo>
                  <a:lnTo>
                    <a:pt x="709" y="22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0" name="Freeform 140"/>
            <p:cNvSpPr>
              <a:spLocks/>
            </p:cNvSpPr>
            <p:nvPr/>
          </p:nvSpPr>
          <p:spPr bwMode="auto">
            <a:xfrm>
              <a:off x="13115133" y="8608878"/>
              <a:ext cx="274762" cy="284814"/>
            </a:xfrm>
            <a:custGeom>
              <a:avLst/>
              <a:gdLst>
                <a:gd name="T0" fmla="*/ 504 w 545"/>
                <a:gd name="T1" fmla="*/ 113 h 564"/>
                <a:gd name="T2" fmla="*/ 494 w 545"/>
                <a:gd name="T3" fmla="*/ 41 h 564"/>
                <a:gd name="T4" fmla="*/ 449 w 545"/>
                <a:gd name="T5" fmla="*/ 0 h 564"/>
                <a:gd name="T6" fmla="*/ 415 w 545"/>
                <a:gd name="T7" fmla="*/ 32 h 564"/>
                <a:gd name="T8" fmla="*/ 353 w 545"/>
                <a:gd name="T9" fmla="*/ 37 h 564"/>
                <a:gd name="T10" fmla="*/ 280 w 545"/>
                <a:gd name="T11" fmla="*/ 61 h 564"/>
                <a:gd name="T12" fmla="*/ 218 w 545"/>
                <a:gd name="T13" fmla="*/ 39 h 564"/>
                <a:gd name="T14" fmla="*/ 143 w 545"/>
                <a:gd name="T15" fmla="*/ 61 h 564"/>
                <a:gd name="T16" fmla="*/ 134 w 545"/>
                <a:gd name="T17" fmla="*/ 147 h 564"/>
                <a:gd name="T18" fmla="*/ 167 w 545"/>
                <a:gd name="T19" fmla="*/ 196 h 564"/>
                <a:gd name="T20" fmla="*/ 138 w 545"/>
                <a:gd name="T21" fmla="*/ 247 h 564"/>
                <a:gd name="T22" fmla="*/ 96 w 545"/>
                <a:gd name="T23" fmla="*/ 276 h 564"/>
                <a:gd name="T24" fmla="*/ 59 w 545"/>
                <a:gd name="T25" fmla="*/ 331 h 564"/>
                <a:gd name="T26" fmla="*/ 34 w 545"/>
                <a:gd name="T27" fmla="*/ 402 h 564"/>
                <a:gd name="T28" fmla="*/ 17 w 545"/>
                <a:gd name="T29" fmla="*/ 488 h 564"/>
                <a:gd name="T30" fmla="*/ 0 w 545"/>
                <a:gd name="T31" fmla="*/ 561 h 564"/>
                <a:gd name="T32" fmla="*/ 50 w 545"/>
                <a:gd name="T33" fmla="*/ 552 h 564"/>
                <a:gd name="T34" fmla="*/ 152 w 545"/>
                <a:gd name="T35" fmla="*/ 522 h 564"/>
                <a:gd name="T36" fmla="*/ 235 w 545"/>
                <a:gd name="T37" fmla="*/ 515 h 564"/>
                <a:gd name="T38" fmla="*/ 311 w 545"/>
                <a:gd name="T39" fmla="*/ 406 h 564"/>
                <a:gd name="T40" fmla="*/ 444 w 545"/>
                <a:gd name="T41" fmla="*/ 410 h 564"/>
                <a:gd name="T42" fmla="*/ 474 w 545"/>
                <a:gd name="T43" fmla="*/ 348 h 564"/>
                <a:gd name="T44" fmla="*/ 540 w 545"/>
                <a:gd name="T45" fmla="*/ 230 h 564"/>
                <a:gd name="T46" fmla="*/ 545 w 545"/>
                <a:gd name="T47" fmla="*/ 149 h 564"/>
                <a:gd name="T48" fmla="*/ 504 w 545"/>
                <a:gd name="T49" fmla="*/ 113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564">
                  <a:moveTo>
                    <a:pt x="504" y="113"/>
                  </a:moveTo>
                  <a:cubicBezTo>
                    <a:pt x="494" y="41"/>
                    <a:pt x="494" y="41"/>
                    <a:pt x="494" y="41"/>
                  </a:cubicBezTo>
                  <a:cubicBezTo>
                    <a:pt x="449" y="0"/>
                    <a:pt x="449" y="0"/>
                    <a:pt x="449" y="0"/>
                  </a:cubicBezTo>
                  <a:cubicBezTo>
                    <a:pt x="435" y="11"/>
                    <a:pt x="416" y="22"/>
                    <a:pt x="415" y="32"/>
                  </a:cubicBezTo>
                  <a:cubicBezTo>
                    <a:pt x="413" y="48"/>
                    <a:pt x="371" y="46"/>
                    <a:pt x="353" y="37"/>
                  </a:cubicBezTo>
                  <a:cubicBezTo>
                    <a:pt x="335" y="28"/>
                    <a:pt x="289" y="48"/>
                    <a:pt x="280" y="61"/>
                  </a:cubicBezTo>
                  <a:cubicBezTo>
                    <a:pt x="271" y="74"/>
                    <a:pt x="240" y="37"/>
                    <a:pt x="218" y="39"/>
                  </a:cubicBezTo>
                  <a:cubicBezTo>
                    <a:pt x="196" y="41"/>
                    <a:pt x="143" y="61"/>
                    <a:pt x="143" y="61"/>
                  </a:cubicBezTo>
                  <a:cubicBezTo>
                    <a:pt x="143" y="61"/>
                    <a:pt x="134" y="123"/>
                    <a:pt x="134" y="147"/>
                  </a:cubicBezTo>
                  <a:cubicBezTo>
                    <a:pt x="134" y="172"/>
                    <a:pt x="167" y="176"/>
                    <a:pt x="167" y="196"/>
                  </a:cubicBezTo>
                  <a:cubicBezTo>
                    <a:pt x="167" y="216"/>
                    <a:pt x="141" y="234"/>
                    <a:pt x="138" y="247"/>
                  </a:cubicBezTo>
                  <a:cubicBezTo>
                    <a:pt x="136" y="260"/>
                    <a:pt x="118" y="269"/>
                    <a:pt x="96" y="276"/>
                  </a:cubicBezTo>
                  <a:cubicBezTo>
                    <a:pt x="74" y="282"/>
                    <a:pt x="76" y="318"/>
                    <a:pt x="59" y="331"/>
                  </a:cubicBezTo>
                  <a:cubicBezTo>
                    <a:pt x="41" y="344"/>
                    <a:pt x="45" y="378"/>
                    <a:pt x="34" y="402"/>
                  </a:cubicBezTo>
                  <a:cubicBezTo>
                    <a:pt x="23" y="426"/>
                    <a:pt x="17" y="460"/>
                    <a:pt x="17" y="488"/>
                  </a:cubicBezTo>
                  <a:cubicBezTo>
                    <a:pt x="17" y="511"/>
                    <a:pt x="14" y="544"/>
                    <a:pt x="0" y="561"/>
                  </a:cubicBezTo>
                  <a:cubicBezTo>
                    <a:pt x="28" y="564"/>
                    <a:pt x="36" y="559"/>
                    <a:pt x="50" y="552"/>
                  </a:cubicBezTo>
                  <a:cubicBezTo>
                    <a:pt x="70" y="542"/>
                    <a:pt x="152" y="522"/>
                    <a:pt x="152" y="522"/>
                  </a:cubicBezTo>
                  <a:cubicBezTo>
                    <a:pt x="235" y="515"/>
                    <a:pt x="235" y="515"/>
                    <a:pt x="235" y="515"/>
                  </a:cubicBezTo>
                  <a:cubicBezTo>
                    <a:pt x="254" y="463"/>
                    <a:pt x="281" y="415"/>
                    <a:pt x="311" y="406"/>
                  </a:cubicBezTo>
                  <a:cubicBezTo>
                    <a:pt x="350" y="395"/>
                    <a:pt x="403" y="400"/>
                    <a:pt x="444" y="410"/>
                  </a:cubicBezTo>
                  <a:cubicBezTo>
                    <a:pt x="455" y="380"/>
                    <a:pt x="466" y="355"/>
                    <a:pt x="474" y="348"/>
                  </a:cubicBezTo>
                  <a:cubicBezTo>
                    <a:pt x="499" y="322"/>
                    <a:pt x="535" y="271"/>
                    <a:pt x="540" y="230"/>
                  </a:cubicBezTo>
                  <a:cubicBezTo>
                    <a:pt x="545" y="189"/>
                    <a:pt x="545" y="149"/>
                    <a:pt x="545" y="149"/>
                  </a:cubicBezTo>
                  <a:lnTo>
                    <a:pt x="504" y="11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1" name="Freeform 141"/>
            <p:cNvSpPr>
              <a:spLocks/>
            </p:cNvSpPr>
            <p:nvPr/>
          </p:nvSpPr>
          <p:spPr bwMode="auto">
            <a:xfrm>
              <a:off x="14472188" y="6333717"/>
              <a:ext cx="892976" cy="521042"/>
            </a:xfrm>
            <a:custGeom>
              <a:avLst/>
              <a:gdLst>
                <a:gd name="T0" fmla="*/ 1720 w 1767"/>
                <a:gd name="T1" fmla="*/ 579 h 1032"/>
                <a:gd name="T2" fmla="*/ 1582 w 1767"/>
                <a:gd name="T3" fmla="*/ 516 h 1032"/>
                <a:gd name="T4" fmla="*/ 1503 w 1767"/>
                <a:gd name="T5" fmla="*/ 520 h 1032"/>
                <a:gd name="T6" fmla="*/ 1408 w 1767"/>
                <a:gd name="T7" fmla="*/ 493 h 1032"/>
                <a:gd name="T8" fmla="*/ 1306 w 1767"/>
                <a:gd name="T9" fmla="*/ 571 h 1032"/>
                <a:gd name="T10" fmla="*/ 1259 w 1767"/>
                <a:gd name="T11" fmla="*/ 587 h 1032"/>
                <a:gd name="T12" fmla="*/ 1176 w 1767"/>
                <a:gd name="T13" fmla="*/ 536 h 1032"/>
                <a:gd name="T14" fmla="*/ 1089 w 1767"/>
                <a:gd name="T15" fmla="*/ 512 h 1032"/>
                <a:gd name="T16" fmla="*/ 1034 w 1767"/>
                <a:gd name="T17" fmla="*/ 410 h 1032"/>
                <a:gd name="T18" fmla="*/ 1010 w 1767"/>
                <a:gd name="T19" fmla="*/ 315 h 1032"/>
                <a:gd name="T20" fmla="*/ 932 w 1767"/>
                <a:gd name="T21" fmla="*/ 256 h 1032"/>
                <a:gd name="T22" fmla="*/ 731 w 1767"/>
                <a:gd name="T23" fmla="*/ 248 h 1032"/>
                <a:gd name="T24" fmla="*/ 600 w 1767"/>
                <a:gd name="T25" fmla="*/ 256 h 1032"/>
                <a:gd name="T26" fmla="*/ 484 w 1767"/>
                <a:gd name="T27" fmla="*/ 129 h 1032"/>
                <a:gd name="T28" fmla="*/ 454 w 1767"/>
                <a:gd name="T29" fmla="*/ 172 h 1032"/>
                <a:gd name="T30" fmla="*/ 333 w 1767"/>
                <a:gd name="T31" fmla="*/ 151 h 1032"/>
                <a:gd name="T32" fmla="*/ 321 w 1767"/>
                <a:gd name="T33" fmla="*/ 9 h 1032"/>
                <a:gd name="T34" fmla="*/ 280 w 1767"/>
                <a:gd name="T35" fmla="*/ 154 h 1032"/>
                <a:gd name="T36" fmla="*/ 266 w 1767"/>
                <a:gd name="T37" fmla="*/ 0 h 1032"/>
                <a:gd name="T38" fmla="*/ 13 w 1767"/>
                <a:gd name="T39" fmla="*/ 67 h 1032"/>
                <a:gd name="T40" fmla="*/ 1 w 1767"/>
                <a:gd name="T41" fmla="*/ 508 h 1032"/>
                <a:gd name="T42" fmla="*/ 0 w 1767"/>
                <a:gd name="T43" fmla="*/ 509 h 1032"/>
                <a:gd name="T44" fmla="*/ 71 w 1767"/>
                <a:gd name="T45" fmla="*/ 526 h 1032"/>
                <a:gd name="T46" fmla="*/ 106 w 1767"/>
                <a:gd name="T47" fmla="*/ 479 h 1032"/>
                <a:gd name="T48" fmla="*/ 177 w 1767"/>
                <a:gd name="T49" fmla="*/ 426 h 1032"/>
                <a:gd name="T50" fmla="*/ 212 w 1767"/>
                <a:gd name="T51" fmla="*/ 387 h 1032"/>
                <a:gd name="T52" fmla="*/ 253 w 1767"/>
                <a:gd name="T53" fmla="*/ 367 h 1032"/>
                <a:gd name="T54" fmla="*/ 324 w 1767"/>
                <a:gd name="T55" fmla="*/ 384 h 1032"/>
                <a:gd name="T56" fmla="*/ 401 w 1767"/>
                <a:gd name="T57" fmla="*/ 411 h 1032"/>
                <a:gd name="T58" fmla="*/ 436 w 1767"/>
                <a:gd name="T59" fmla="*/ 517 h 1032"/>
                <a:gd name="T60" fmla="*/ 584 w 1767"/>
                <a:gd name="T61" fmla="*/ 535 h 1032"/>
                <a:gd name="T62" fmla="*/ 625 w 1767"/>
                <a:gd name="T63" fmla="*/ 600 h 1032"/>
                <a:gd name="T64" fmla="*/ 670 w 1767"/>
                <a:gd name="T65" fmla="*/ 682 h 1032"/>
                <a:gd name="T66" fmla="*/ 770 w 1767"/>
                <a:gd name="T67" fmla="*/ 756 h 1032"/>
                <a:gd name="T68" fmla="*/ 885 w 1767"/>
                <a:gd name="T69" fmla="*/ 824 h 1032"/>
                <a:gd name="T70" fmla="*/ 988 w 1767"/>
                <a:gd name="T71" fmla="*/ 892 h 1032"/>
                <a:gd name="T72" fmla="*/ 1077 w 1767"/>
                <a:gd name="T73" fmla="*/ 921 h 1032"/>
                <a:gd name="T74" fmla="*/ 1085 w 1767"/>
                <a:gd name="T75" fmla="*/ 987 h 1032"/>
                <a:gd name="T76" fmla="*/ 1093 w 1767"/>
                <a:gd name="T77" fmla="*/ 985 h 1032"/>
                <a:gd name="T78" fmla="*/ 1176 w 1767"/>
                <a:gd name="T79" fmla="*/ 1013 h 1032"/>
                <a:gd name="T80" fmla="*/ 1216 w 1767"/>
                <a:gd name="T81" fmla="*/ 1032 h 1032"/>
                <a:gd name="T82" fmla="*/ 1257 w 1767"/>
                <a:gd name="T83" fmla="*/ 927 h 1032"/>
                <a:gd name="T84" fmla="*/ 1245 w 1767"/>
                <a:gd name="T85" fmla="*/ 839 h 1032"/>
                <a:gd name="T86" fmla="*/ 1183 w 1767"/>
                <a:gd name="T87" fmla="*/ 762 h 1032"/>
                <a:gd name="T88" fmla="*/ 1278 w 1767"/>
                <a:gd name="T89" fmla="*/ 727 h 1032"/>
                <a:gd name="T90" fmla="*/ 1310 w 1767"/>
                <a:gd name="T91" fmla="*/ 671 h 1032"/>
                <a:gd name="T92" fmla="*/ 1357 w 1767"/>
                <a:gd name="T93" fmla="*/ 617 h 1032"/>
                <a:gd name="T94" fmla="*/ 1434 w 1767"/>
                <a:gd name="T95" fmla="*/ 600 h 1032"/>
                <a:gd name="T96" fmla="*/ 1502 w 1767"/>
                <a:gd name="T97" fmla="*/ 585 h 1032"/>
                <a:gd name="T98" fmla="*/ 1467 w 1767"/>
                <a:gd name="T99" fmla="*/ 667 h 1032"/>
                <a:gd name="T100" fmla="*/ 1582 w 1767"/>
                <a:gd name="T101" fmla="*/ 646 h 1032"/>
                <a:gd name="T102" fmla="*/ 1676 w 1767"/>
                <a:gd name="T103" fmla="*/ 631 h 1032"/>
                <a:gd name="T104" fmla="*/ 1720 w 1767"/>
                <a:gd name="T105" fmla="*/ 579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7" h="1032">
                  <a:moveTo>
                    <a:pt x="1720" y="579"/>
                  </a:moveTo>
                  <a:cubicBezTo>
                    <a:pt x="1672" y="540"/>
                    <a:pt x="1590" y="493"/>
                    <a:pt x="1582" y="516"/>
                  </a:cubicBezTo>
                  <a:cubicBezTo>
                    <a:pt x="1574" y="540"/>
                    <a:pt x="1523" y="544"/>
                    <a:pt x="1503" y="520"/>
                  </a:cubicBezTo>
                  <a:cubicBezTo>
                    <a:pt x="1483" y="497"/>
                    <a:pt x="1468" y="469"/>
                    <a:pt x="1408" y="493"/>
                  </a:cubicBezTo>
                  <a:cubicBezTo>
                    <a:pt x="1349" y="516"/>
                    <a:pt x="1310" y="548"/>
                    <a:pt x="1306" y="571"/>
                  </a:cubicBezTo>
                  <a:cubicBezTo>
                    <a:pt x="1302" y="595"/>
                    <a:pt x="1263" y="619"/>
                    <a:pt x="1259" y="587"/>
                  </a:cubicBezTo>
                  <a:cubicBezTo>
                    <a:pt x="1255" y="556"/>
                    <a:pt x="1207" y="544"/>
                    <a:pt x="1176" y="536"/>
                  </a:cubicBezTo>
                  <a:cubicBezTo>
                    <a:pt x="1144" y="528"/>
                    <a:pt x="1093" y="544"/>
                    <a:pt x="1089" y="512"/>
                  </a:cubicBezTo>
                  <a:cubicBezTo>
                    <a:pt x="1085" y="481"/>
                    <a:pt x="1038" y="445"/>
                    <a:pt x="1034" y="410"/>
                  </a:cubicBezTo>
                  <a:cubicBezTo>
                    <a:pt x="1030" y="374"/>
                    <a:pt x="1042" y="323"/>
                    <a:pt x="1010" y="315"/>
                  </a:cubicBezTo>
                  <a:cubicBezTo>
                    <a:pt x="979" y="307"/>
                    <a:pt x="959" y="256"/>
                    <a:pt x="932" y="256"/>
                  </a:cubicBezTo>
                  <a:cubicBezTo>
                    <a:pt x="904" y="256"/>
                    <a:pt x="750" y="256"/>
                    <a:pt x="731" y="248"/>
                  </a:cubicBezTo>
                  <a:cubicBezTo>
                    <a:pt x="711" y="240"/>
                    <a:pt x="608" y="280"/>
                    <a:pt x="600" y="256"/>
                  </a:cubicBezTo>
                  <a:cubicBezTo>
                    <a:pt x="594" y="237"/>
                    <a:pt x="523" y="161"/>
                    <a:pt x="484" y="129"/>
                  </a:cubicBezTo>
                  <a:cubicBezTo>
                    <a:pt x="479" y="145"/>
                    <a:pt x="470" y="160"/>
                    <a:pt x="454" y="172"/>
                  </a:cubicBezTo>
                  <a:cubicBezTo>
                    <a:pt x="380" y="225"/>
                    <a:pt x="310" y="216"/>
                    <a:pt x="333" y="151"/>
                  </a:cubicBezTo>
                  <a:cubicBezTo>
                    <a:pt x="357" y="86"/>
                    <a:pt x="360" y="9"/>
                    <a:pt x="321" y="9"/>
                  </a:cubicBezTo>
                  <a:cubicBezTo>
                    <a:pt x="283" y="9"/>
                    <a:pt x="310" y="145"/>
                    <a:pt x="280" y="154"/>
                  </a:cubicBezTo>
                  <a:cubicBezTo>
                    <a:pt x="254" y="162"/>
                    <a:pt x="244" y="55"/>
                    <a:pt x="266" y="0"/>
                  </a:cubicBezTo>
                  <a:cubicBezTo>
                    <a:pt x="13" y="67"/>
                    <a:pt x="13" y="67"/>
                    <a:pt x="13" y="67"/>
                  </a:cubicBezTo>
                  <a:cubicBezTo>
                    <a:pt x="1" y="508"/>
                    <a:pt x="1" y="508"/>
                    <a:pt x="1" y="508"/>
                  </a:cubicBezTo>
                  <a:cubicBezTo>
                    <a:pt x="1" y="508"/>
                    <a:pt x="1" y="509"/>
                    <a:pt x="0" y="509"/>
                  </a:cubicBezTo>
                  <a:cubicBezTo>
                    <a:pt x="24" y="521"/>
                    <a:pt x="51" y="524"/>
                    <a:pt x="71" y="526"/>
                  </a:cubicBezTo>
                  <a:cubicBezTo>
                    <a:pt x="109" y="529"/>
                    <a:pt x="106" y="499"/>
                    <a:pt x="106" y="479"/>
                  </a:cubicBezTo>
                  <a:cubicBezTo>
                    <a:pt x="106" y="458"/>
                    <a:pt x="147" y="423"/>
                    <a:pt x="177" y="426"/>
                  </a:cubicBezTo>
                  <a:cubicBezTo>
                    <a:pt x="206" y="429"/>
                    <a:pt x="203" y="387"/>
                    <a:pt x="212" y="387"/>
                  </a:cubicBezTo>
                  <a:cubicBezTo>
                    <a:pt x="221" y="387"/>
                    <a:pt x="245" y="381"/>
                    <a:pt x="253" y="367"/>
                  </a:cubicBezTo>
                  <a:cubicBezTo>
                    <a:pt x="262" y="352"/>
                    <a:pt x="310" y="369"/>
                    <a:pt x="324" y="384"/>
                  </a:cubicBezTo>
                  <a:cubicBezTo>
                    <a:pt x="339" y="399"/>
                    <a:pt x="375" y="405"/>
                    <a:pt x="401" y="411"/>
                  </a:cubicBezTo>
                  <a:cubicBezTo>
                    <a:pt x="428" y="417"/>
                    <a:pt x="436" y="499"/>
                    <a:pt x="436" y="517"/>
                  </a:cubicBezTo>
                  <a:cubicBezTo>
                    <a:pt x="436" y="535"/>
                    <a:pt x="563" y="532"/>
                    <a:pt x="584" y="535"/>
                  </a:cubicBezTo>
                  <a:cubicBezTo>
                    <a:pt x="605" y="538"/>
                    <a:pt x="605" y="573"/>
                    <a:pt x="625" y="600"/>
                  </a:cubicBezTo>
                  <a:cubicBezTo>
                    <a:pt x="646" y="626"/>
                    <a:pt x="661" y="662"/>
                    <a:pt x="670" y="682"/>
                  </a:cubicBezTo>
                  <a:cubicBezTo>
                    <a:pt x="679" y="703"/>
                    <a:pt x="752" y="730"/>
                    <a:pt x="770" y="756"/>
                  </a:cubicBezTo>
                  <a:cubicBezTo>
                    <a:pt x="788" y="783"/>
                    <a:pt x="844" y="809"/>
                    <a:pt x="885" y="824"/>
                  </a:cubicBezTo>
                  <a:cubicBezTo>
                    <a:pt x="926" y="839"/>
                    <a:pt x="965" y="895"/>
                    <a:pt x="988" y="892"/>
                  </a:cubicBezTo>
                  <a:cubicBezTo>
                    <a:pt x="1012" y="889"/>
                    <a:pt x="1077" y="921"/>
                    <a:pt x="1077" y="921"/>
                  </a:cubicBezTo>
                  <a:cubicBezTo>
                    <a:pt x="1085" y="987"/>
                    <a:pt x="1085" y="987"/>
                    <a:pt x="1085" y="987"/>
                  </a:cubicBezTo>
                  <a:cubicBezTo>
                    <a:pt x="1087" y="987"/>
                    <a:pt x="1090" y="986"/>
                    <a:pt x="1093" y="985"/>
                  </a:cubicBezTo>
                  <a:cubicBezTo>
                    <a:pt x="1129" y="973"/>
                    <a:pt x="1148" y="1013"/>
                    <a:pt x="1176" y="1013"/>
                  </a:cubicBezTo>
                  <a:cubicBezTo>
                    <a:pt x="1188" y="1013"/>
                    <a:pt x="1202" y="1023"/>
                    <a:pt x="1216" y="1032"/>
                  </a:cubicBezTo>
                  <a:cubicBezTo>
                    <a:pt x="1214" y="974"/>
                    <a:pt x="1234" y="945"/>
                    <a:pt x="1257" y="927"/>
                  </a:cubicBezTo>
                  <a:cubicBezTo>
                    <a:pt x="1284" y="907"/>
                    <a:pt x="1239" y="871"/>
                    <a:pt x="1245" y="839"/>
                  </a:cubicBezTo>
                  <a:cubicBezTo>
                    <a:pt x="1251" y="806"/>
                    <a:pt x="1177" y="789"/>
                    <a:pt x="1183" y="762"/>
                  </a:cubicBezTo>
                  <a:cubicBezTo>
                    <a:pt x="1189" y="735"/>
                    <a:pt x="1251" y="738"/>
                    <a:pt x="1278" y="727"/>
                  </a:cubicBezTo>
                  <a:cubicBezTo>
                    <a:pt x="1304" y="715"/>
                    <a:pt x="1284" y="671"/>
                    <a:pt x="1310" y="671"/>
                  </a:cubicBezTo>
                  <a:cubicBezTo>
                    <a:pt x="1337" y="671"/>
                    <a:pt x="1348" y="644"/>
                    <a:pt x="1357" y="617"/>
                  </a:cubicBezTo>
                  <a:cubicBezTo>
                    <a:pt x="1366" y="591"/>
                    <a:pt x="1410" y="617"/>
                    <a:pt x="1434" y="600"/>
                  </a:cubicBezTo>
                  <a:cubicBezTo>
                    <a:pt x="1458" y="582"/>
                    <a:pt x="1493" y="570"/>
                    <a:pt x="1502" y="585"/>
                  </a:cubicBezTo>
                  <a:cubicBezTo>
                    <a:pt x="1509" y="597"/>
                    <a:pt x="1480" y="646"/>
                    <a:pt x="1467" y="667"/>
                  </a:cubicBezTo>
                  <a:cubicBezTo>
                    <a:pt x="1508" y="666"/>
                    <a:pt x="1570" y="658"/>
                    <a:pt x="1582" y="646"/>
                  </a:cubicBezTo>
                  <a:cubicBezTo>
                    <a:pt x="1598" y="631"/>
                    <a:pt x="1657" y="670"/>
                    <a:pt x="1676" y="631"/>
                  </a:cubicBezTo>
                  <a:cubicBezTo>
                    <a:pt x="1696" y="591"/>
                    <a:pt x="1767" y="619"/>
                    <a:pt x="1720" y="5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2" name="Freeform 142"/>
            <p:cNvSpPr>
              <a:spLocks noEditPoints="1"/>
            </p:cNvSpPr>
            <p:nvPr/>
          </p:nvSpPr>
          <p:spPr bwMode="auto">
            <a:xfrm>
              <a:off x="11912212" y="3413535"/>
              <a:ext cx="1305119" cy="2067415"/>
            </a:xfrm>
            <a:custGeom>
              <a:avLst/>
              <a:gdLst>
                <a:gd name="T0" fmla="*/ 2447 w 2585"/>
                <a:gd name="T1" fmla="*/ 2136 h 4089"/>
                <a:gd name="T2" fmla="*/ 2454 w 2585"/>
                <a:gd name="T3" fmla="*/ 2014 h 4089"/>
                <a:gd name="T4" fmla="*/ 2311 w 2585"/>
                <a:gd name="T5" fmla="*/ 1995 h 4089"/>
                <a:gd name="T6" fmla="*/ 2150 w 2585"/>
                <a:gd name="T7" fmla="*/ 1989 h 4089"/>
                <a:gd name="T8" fmla="*/ 2073 w 2585"/>
                <a:gd name="T9" fmla="*/ 1977 h 4089"/>
                <a:gd name="T10" fmla="*/ 1918 w 2585"/>
                <a:gd name="T11" fmla="*/ 2012 h 4089"/>
                <a:gd name="T12" fmla="*/ 1793 w 2585"/>
                <a:gd name="T13" fmla="*/ 2147 h 4089"/>
                <a:gd name="T14" fmla="*/ 1794 w 2585"/>
                <a:gd name="T15" fmla="*/ 2001 h 4089"/>
                <a:gd name="T16" fmla="*/ 1616 w 2585"/>
                <a:gd name="T17" fmla="*/ 2105 h 4089"/>
                <a:gd name="T18" fmla="*/ 1539 w 2585"/>
                <a:gd name="T19" fmla="*/ 2136 h 4089"/>
                <a:gd name="T20" fmla="*/ 1465 w 2585"/>
                <a:gd name="T21" fmla="*/ 2119 h 4089"/>
                <a:gd name="T22" fmla="*/ 1327 w 2585"/>
                <a:gd name="T23" fmla="*/ 2222 h 4089"/>
                <a:gd name="T24" fmla="*/ 1235 w 2585"/>
                <a:gd name="T25" fmla="*/ 2299 h 4089"/>
                <a:gd name="T26" fmla="*/ 1144 w 2585"/>
                <a:gd name="T27" fmla="*/ 2340 h 4089"/>
                <a:gd name="T28" fmla="*/ 990 w 2585"/>
                <a:gd name="T29" fmla="*/ 2380 h 4089"/>
                <a:gd name="T30" fmla="*/ 933 w 2585"/>
                <a:gd name="T31" fmla="*/ 2467 h 4089"/>
                <a:gd name="T32" fmla="*/ 1142 w 2585"/>
                <a:gd name="T33" fmla="*/ 2471 h 4089"/>
                <a:gd name="T34" fmla="*/ 987 w 2585"/>
                <a:gd name="T35" fmla="*/ 2582 h 4089"/>
                <a:gd name="T36" fmla="*/ 764 w 2585"/>
                <a:gd name="T37" fmla="*/ 2826 h 4089"/>
                <a:gd name="T38" fmla="*/ 620 w 2585"/>
                <a:gd name="T39" fmla="*/ 3016 h 4089"/>
                <a:gd name="T40" fmla="*/ 494 w 2585"/>
                <a:gd name="T41" fmla="*/ 3190 h 4089"/>
                <a:gd name="T42" fmla="*/ 325 w 2585"/>
                <a:gd name="T43" fmla="*/ 3313 h 4089"/>
                <a:gd name="T44" fmla="*/ 143 w 2585"/>
                <a:gd name="T45" fmla="*/ 3425 h 4089"/>
                <a:gd name="T46" fmla="*/ 53 w 2585"/>
                <a:gd name="T47" fmla="*/ 3575 h 4089"/>
                <a:gd name="T48" fmla="*/ 24 w 2585"/>
                <a:gd name="T49" fmla="*/ 3757 h 4089"/>
                <a:gd name="T50" fmla="*/ 112 w 2585"/>
                <a:gd name="T51" fmla="*/ 3819 h 4089"/>
                <a:gd name="T52" fmla="*/ 87 w 2585"/>
                <a:gd name="T53" fmla="*/ 3890 h 4089"/>
                <a:gd name="T54" fmla="*/ 179 w 2585"/>
                <a:gd name="T55" fmla="*/ 4049 h 4089"/>
                <a:gd name="T56" fmla="*/ 576 w 2585"/>
                <a:gd name="T57" fmla="*/ 3856 h 4089"/>
                <a:gd name="T58" fmla="*/ 694 w 2585"/>
                <a:gd name="T59" fmla="*/ 3894 h 4089"/>
                <a:gd name="T60" fmla="*/ 765 w 2585"/>
                <a:gd name="T61" fmla="*/ 3647 h 4089"/>
                <a:gd name="T62" fmla="*/ 741 w 2585"/>
                <a:gd name="T63" fmla="*/ 3329 h 4089"/>
                <a:gd name="T64" fmla="*/ 917 w 2585"/>
                <a:gd name="T65" fmla="*/ 3102 h 4089"/>
                <a:gd name="T66" fmla="*/ 1040 w 2585"/>
                <a:gd name="T67" fmla="*/ 2812 h 4089"/>
                <a:gd name="T68" fmla="*/ 1163 w 2585"/>
                <a:gd name="T69" fmla="*/ 2556 h 4089"/>
                <a:gd name="T70" fmla="*/ 1443 w 2585"/>
                <a:gd name="T71" fmla="*/ 2419 h 4089"/>
                <a:gd name="T72" fmla="*/ 1642 w 2585"/>
                <a:gd name="T73" fmla="*/ 2281 h 4089"/>
                <a:gd name="T74" fmla="*/ 1993 w 2585"/>
                <a:gd name="T75" fmla="*/ 2386 h 4089"/>
                <a:gd name="T76" fmla="*/ 2216 w 2585"/>
                <a:gd name="T77" fmla="*/ 2153 h 4089"/>
                <a:gd name="T78" fmla="*/ 2447 w 2585"/>
                <a:gd name="T79" fmla="*/ 2257 h 4089"/>
                <a:gd name="T80" fmla="*/ 721 w 2585"/>
                <a:gd name="T81" fmla="*/ 295 h 4089"/>
                <a:gd name="T82" fmla="*/ 962 w 2585"/>
                <a:gd name="T83" fmla="*/ 434 h 4089"/>
                <a:gd name="T84" fmla="*/ 1146 w 2585"/>
                <a:gd name="T85" fmla="*/ 474 h 4089"/>
                <a:gd name="T86" fmla="*/ 1159 w 2585"/>
                <a:gd name="T87" fmla="*/ 609 h 4089"/>
                <a:gd name="T88" fmla="*/ 984 w 2585"/>
                <a:gd name="T89" fmla="*/ 768 h 4089"/>
                <a:gd name="T90" fmla="*/ 1181 w 2585"/>
                <a:gd name="T91" fmla="*/ 846 h 4089"/>
                <a:gd name="T92" fmla="*/ 1416 w 2585"/>
                <a:gd name="T93" fmla="*/ 461 h 4089"/>
                <a:gd name="T94" fmla="*/ 1606 w 2585"/>
                <a:gd name="T95" fmla="*/ 558 h 4089"/>
                <a:gd name="T96" fmla="*/ 1865 w 2585"/>
                <a:gd name="T97" fmla="*/ 664 h 4089"/>
                <a:gd name="T98" fmla="*/ 1781 w 2585"/>
                <a:gd name="T99" fmla="*/ 529 h 4089"/>
                <a:gd name="T100" fmla="*/ 1558 w 2585"/>
                <a:gd name="T101" fmla="*/ 343 h 4089"/>
                <a:gd name="T102" fmla="*/ 1334 w 2585"/>
                <a:gd name="T103" fmla="*/ 224 h 4089"/>
                <a:gd name="T104" fmla="*/ 1121 w 2585"/>
                <a:gd name="T105" fmla="*/ 106 h 4089"/>
                <a:gd name="T106" fmla="*/ 1035 w 2585"/>
                <a:gd name="T107" fmla="*/ 226 h 4089"/>
                <a:gd name="T108" fmla="*/ 825 w 2585"/>
                <a:gd name="T109" fmla="*/ 213 h 4089"/>
                <a:gd name="T110" fmla="*/ 697 w 2585"/>
                <a:gd name="T111" fmla="*/ 168 h 4089"/>
                <a:gd name="T112" fmla="*/ 630 w 2585"/>
                <a:gd name="T113" fmla="*/ 474 h 4089"/>
                <a:gd name="T114" fmla="*/ 630 w 2585"/>
                <a:gd name="T115" fmla="*/ 474 h 4089"/>
                <a:gd name="T116" fmla="*/ 1478 w 2585"/>
                <a:gd name="T117" fmla="*/ 235 h 4089"/>
                <a:gd name="T118" fmla="*/ 2073 w 2585"/>
                <a:gd name="T119" fmla="*/ 222 h 4089"/>
                <a:gd name="T120" fmla="*/ 1810 w 2585"/>
                <a:gd name="T121" fmla="*/ 84 h 4089"/>
                <a:gd name="T122" fmla="*/ 1573 w 2585"/>
                <a:gd name="T123" fmla="*/ 69 h 4089"/>
                <a:gd name="T124" fmla="*/ 1400 w 2585"/>
                <a:gd name="T125" fmla="*/ 87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85" h="4089">
                  <a:moveTo>
                    <a:pt x="2506" y="2187"/>
                  </a:moveTo>
                  <a:cubicBezTo>
                    <a:pt x="2500" y="2209"/>
                    <a:pt x="2460" y="2204"/>
                    <a:pt x="2462" y="2182"/>
                  </a:cubicBezTo>
                  <a:cubicBezTo>
                    <a:pt x="2463" y="2160"/>
                    <a:pt x="2400" y="2142"/>
                    <a:pt x="2397" y="2132"/>
                  </a:cubicBezTo>
                  <a:cubicBezTo>
                    <a:pt x="2394" y="2122"/>
                    <a:pt x="2423" y="2123"/>
                    <a:pt x="2447" y="2136"/>
                  </a:cubicBezTo>
                  <a:cubicBezTo>
                    <a:pt x="2470" y="2150"/>
                    <a:pt x="2487" y="2141"/>
                    <a:pt x="2513" y="2116"/>
                  </a:cubicBezTo>
                  <a:cubicBezTo>
                    <a:pt x="2540" y="2091"/>
                    <a:pt x="2577" y="2111"/>
                    <a:pt x="2581" y="2089"/>
                  </a:cubicBezTo>
                  <a:cubicBezTo>
                    <a:pt x="2585" y="2067"/>
                    <a:pt x="2538" y="2052"/>
                    <a:pt x="2529" y="2039"/>
                  </a:cubicBezTo>
                  <a:cubicBezTo>
                    <a:pt x="2521" y="2026"/>
                    <a:pt x="2487" y="2008"/>
                    <a:pt x="2454" y="2014"/>
                  </a:cubicBezTo>
                  <a:cubicBezTo>
                    <a:pt x="2422" y="2020"/>
                    <a:pt x="2420" y="2007"/>
                    <a:pt x="2401" y="1989"/>
                  </a:cubicBezTo>
                  <a:cubicBezTo>
                    <a:pt x="2382" y="1971"/>
                    <a:pt x="2323" y="2001"/>
                    <a:pt x="2323" y="2042"/>
                  </a:cubicBezTo>
                  <a:cubicBezTo>
                    <a:pt x="2323" y="2083"/>
                    <a:pt x="2286" y="2073"/>
                    <a:pt x="2299" y="2051"/>
                  </a:cubicBezTo>
                  <a:cubicBezTo>
                    <a:pt x="2312" y="2029"/>
                    <a:pt x="2281" y="2002"/>
                    <a:pt x="2311" y="1995"/>
                  </a:cubicBezTo>
                  <a:cubicBezTo>
                    <a:pt x="2341" y="1987"/>
                    <a:pt x="2324" y="1943"/>
                    <a:pt x="2270" y="1939"/>
                  </a:cubicBezTo>
                  <a:cubicBezTo>
                    <a:pt x="2215" y="1934"/>
                    <a:pt x="2194" y="1980"/>
                    <a:pt x="2208" y="1995"/>
                  </a:cubicBezTo>
                  <a:cubicBezTo>
                    <a:pt x="2221" y="2010"/>
                    <a:pt x="2171" y="2073"/>
                    <a:pt x="2149" y="2073"/>
                  </a:cubicBezTo>
                  <a:cubicBezTo>
                    <a:pt x="2126" y="2073"/>
                    <a:pt x="2152" y="2018"/>
                    <a:pt x="2150" y="1989"/>
                  </a:cubicBezTo>
                  <a:cubicBezTo>
                    <a:pt x="2149" y="1959"/>
                    <a:pt x="2128" y="1976"/>
                    <a:pt x="2087" y="2023"/>
                  </a:cubicBezTo>
                  <a:cubicBezTo>
                    <a:pt x="2045" y="2070"/>
                    <a:pt x="2014" y="2113"/>
                    <a:pt x="1991" y="2117"/>
                  </a:cubicBezTo>
                  <a:cubicBezTo>
                    <a:pt x="1967" y="2122"/>
                    <a:pt x="1970" y="2074"/>
                    <a:pt x="2008" y="2054"/>
                  </a:cubicBezTo>
                  <a:cubicBezTo>
                    <a:pt x="2047" y="2033"/>
                    <a:pt x="2048" y="1977"/>
                    <a:pt x="2073" y="1977"/>
                  </a:cubicBezTo>
                  <a:cubicBezTo>
                    <a:pt x="2098" y="1977"/>
                    <a:pt x="2098" y="1948"/>
                    <a:pt x="2062" y="1939"/>
                  </a:cubicBezTo>
                  <a:cubicBezTo>
                    <a:pt x="2025" y="1930"/>
                    <a:pt x="2019" y="1971"/>
                    <a:pt x="2007" y="1983"/>
                  </a:cubicBezTo>
                  <a:cubicBezTo>
                    <a:pt x="1995" y="1995"/>
                    <a:pt x="1935" y="1962"/>
                    <a:pt x="1936" y="1974"/>
                  </a:cubicBezTo>
                  <a:cubicBezTo>
                    <a:pt x="1938" y="1986"/>
                    <a:pt x="1904" y="1990"/>
                    <a:pt x="1918" y="2012"/>
                  </a:cubicBezTo>
                  <a:cubicBezTo>
                    <a:pt x="1933" y="2035"/>
                    <a:pt x="1911" y="2054"/>
                    <a:pt x="1896" y="2027"/>
                  </a:cubicBezTo>
                  <a:cubicBezTo>
                    <a:pt x="1882" y="2001"/>
                    <a:pt x="1845" y="2021"/>
                    <a:pt x="1827" y="2051"/>
                  </a:cubicBezTo>
                  <a:cubicBezTo>
                    <a:pt x="1809" y="2080"/>
                    <a:pt x="1786" y="2079"/>
                    <a:pt x="1803" y="2089"/>
                  </a:cubicBezTo>
                  <a:cubicBezTo>
                    <a:pt x="1821" y="2100"/>
                    <a:pt x="1820" y="2139"/>
                    <a:pt x="1793" y="2147"/>
                  </a:cubicBezTo>
                  <a:cubicBezTo>
                    <a:pt x="1766" y="2154"/>
                    <a:pt x="1777" y="2074"/>
                    <a:pt x="1756" y="2082"/>
                  </a:cubicBezTo>
                  <a:cubicBezTo>
                    <a:pt x="1735" y="2089"/>
                    <a:pt x="1749" y="2043"/>
                    <a:pt x="1777" y="2043"/>
                  </a:cubicBezTo>
                  <a:cubicBezTo>
                    <a:pt x="1805" y="2043"/>
                    <a:pt x="1833" y="2002"/>
                    <a:pt x="1830" y="1992"/>
                  </a:cubicBezTo>
                  <a:cubicBezTo>
                    <a:pt x="1825" y="1975"/>
                    <a:pt x="1794" y="1979"/>
                    <a:pt x="1794" y="2001"/>
                  </a:cubicBezTo>
                  <a:cubicBezTo>
                    <a:pt x="1794" y="2023"/>
                    <a:pt x="1750" y="2018"/>
                    <a:pt x="1713" y="2017"/>
                  </a:cubicBezTo>
                  <a:cubicBezTo>
                    <a:pt x="1676" y="2015"/>
                    <a:pt x="1678" y="2060"/>
                    <a:pt x="1719" y="2083"/>
                  </a:cubicBezTo>
                  <a:cubicBezTo>
                    <a:pt x="1760" y="2107"/>
                    <a:pt x="1712" y="2122"/>
                    <a:pt x="1691" y="2104"/>
                  </a:cubicBezTo>
                  <a:cubicBezTo>
                    <a:pt x="1670" y="2086"/>
                    <a:pt x="1638" y="2095"/>
                    <a:pt x="1616" y="2105"/>
                  </a:cubicBezTo>
                  <a:cubicBezTo>
                    <a:pt x="1594" y="2116"/>
                    <a:pt x="1669" y="2142"/>
                    <a:pt x="1672" y="2156"/>
                  </a:cubicBezTo>
                  <a:cubicBezTo>
                    <a:pt x="1675" y="2169"/>
                    <a:pt x="1634" y="2139"/>
                    <a:pt x="1625" y="2150"/>
                  </a:cubicBezTo>
                  <a:cubicBezTo>
                    <a:pt x="1616" y="2160"/>
                    <a:pt x="1575" y="2142"/>
                    <a:pt x="1572" y="2117"/>
                  </a:cubicBezTo>
                  <a:cubicBezTo>
                    <a:pt x="1569" y="2092"/>
                    <a:pt x="1502" y="2128"/>
                    <a:pt x="1539" y="2136"/>
                  </a:cubicBezTo>
                  <a:cubicBezTo>
                    <a:pt x="1576" y="2145"/>
                    <a:pt x="1563" y="2169"/>
                    <a:pt x="1563" y="2201"/>
                  </a:cubicBezTo>
                  <a:cubicBezTo>
                    <a:pt x="1563" y="2234"/>
                    <a:pt x="1520" y="2209"/>
                    <a:pt x="1529" y="2181"/>
                  </a:cubicBezTo>
                  <a:cubicBezTo>
                    <a:pt x="1538" y="2153"/>
                    <a:pt x="1502" y="2159"/>
                    <a:pt x="1473" y="2176"/>
                  </a:cubicBezTo>
                  <a:cubicBezTo>
                    <a:pt x="1443" y="2194"/>
                    <a:pt x="1477" y="2144"/>
                    <a:pt x="1465" y="2119"/>
                  </a:cubicBezTo>
                  <a:cubicBezTo>
                    <a:pt x="1454" y="2094"/>
                    <a:pt x="1427" y="2119"/>
                    <a:pt x="1396" y="2125"/>
                  </a:cubicBezTo>
                  <a:cubicBezTo>
                    <a:pt x="1365" y="2130"/>
                    <a:pt x="1349" y="2132"/>
                    <a:pt x="1368" y="2153"/>
                  </a:cubicBezTo>
                  <a:cubicBezTo>
                    <a:pt x="1387" y="2173"/>
                    <a:pt x="1384" y="2203"/>
                    <a:pt x="1359" y="2198"/>
                  </a:cubicBezTo>
                  <a:cubicBezTo>
                    <a:pt x="1334" y="2194"/>
                    <a:pt x="1324" y="2198"/>
                    <a:pt x="1327" y="2222"/>
                  </a:cubicBezTo>
                  <a:cubicBezTo>
                    <a:pt x="1330" y="2246"/>
                    <a:pt x="1294" y="2247"/>
                    <a:pt x="1291" y="2226"/>
                  </a:cubicBezTo>
                  <a:cubicBezTo>
                    <a:pt x="1288" y="2206"/>
                    <a:pt x="1238" y="2212"/>
                    <a:pt x="1223" y="2235"/>
                  </a:cubicBezTo>
                  <a:cubicBezTo>
                    <a:pt x="1209" y="2259"/>
                    <a:pt x="1167" y="2277"/>
                    <a:pt x="1172" y="2303"/>
                  </a:cubicBezTo>
                  <a:cubicBezTo>
                    <a:pt x="1176" y="2330"/>
                    <a:pt x="1209" y="2290"/>
                    <a:pt x="1235" y="2299"/>
                  </a:cubicBezTo>
                  <a:cubicBezTo>
                    <a:pt x="1262" y="2308"/>
                    <a:pt x="1234" y="2321"/>
                    <a:pt x="1248" y="2334"/>
                  </a:cubicBezTo>
                  <a:cubicBezTo>
                    <a:pt x="1263" y="2347"/>
                    <a:pt x="1260" y="2380"/>
                    <a:pt x="1240" y="2361"/>
                  </a:cubicBezTo>
                  <a:cubicBezTo>
                    <a:pt x="1219" y="2342"/>
                    <a:pt x="1192" y="2336"/>
                    <a:pt x="1188" y="2367"/>
                  </a:cubicBezTo>
                  <a:cubicBezTo>
                    <a:pt x="1183" y="2398"/>
                    <a:pt x="1161" y="2362"/>
                    <a:pt x="1144" y="2340"/>
                  </a:cubicBezTo>
                  <a:cubicBezTo>
                    <a:pt x="1126" y="2318"/>
                    <a:pt x="1108" y="2381"/>
                    <a:pt x="1089" y="2367"/>
                  </a:cubicBezTo>
                  <a:cubicBezTo>
                    <a:pt x="1070" y="2352"/>
                    <a:pt x="1127" y="2306"/>
                    <a:pt x="1113" y="2284"/>
                  </a:cubicBezTo>
                  <a:cubicBezTo>
                    <a:pt x="1098" y="2262"/>
                    <a:pt x="1088" y="2297"/>
                    <a:pt x="1054" y="2331"/>
                  </a:cubicBezTo>
                  <a:cubicBezTo>
                    <a:pt x="1020" y="2365"/>
                    <a:pt x="974" y="2364"/>
                    <a:pt x="990" y="2380"/>
                  </a:cubicBezTo>
                  <a:cubicBezTo>
                    <a:pt x="1006" y="2396"/>
                    <a:pt x="956" y="2405"/>
                    <a:pt x="947" y="2433"/>
                  </a:cubicBezTo>
                  <a:cubicBezTo>
                    <a:pt x="939" y="2461"/>
                    <a:pt x="869" y="2471"/>
                    <a:pt x="825" y="2501"/>
                  </a:cubicBezTo>
                  <a:cubicBezTo>
                    <a:pt x="781" y="2530"/>
                    <a:pt x="834" y="2532"/>
                    <a:pt x="859" y="2504"/>
                  </a:cubicBezTo>
                  <a:cubicBezTo>
                    <a:pt x="884" y="2476"/>
                    <a:pt x="893" y="2492"/>
                    <a:pt x="933" y="2467"/>
                  </a:cubicBezTo>
                  <a:cubicBezTo>
                    <a:pt x="973" y="2442"/>
                    <a:pt x="1015" y="2421"/>
                    <a:pt x="1030" y="2432"/>
                  </a:cubicBezTo>
                  <a:cubicBezTo>
                    <a:pt x="1045" y="2442"/>
                    <a:pt x="1070" y="2449"/>
                    <a:pt x="1089" y="2423"/>
                  </a:cubicBezTo>
                  <a:cubicBezTo>
                    <a:pt x="1108" y="2396"/>
                    <a:pt x="1132" y="2402"/>
                    <a:pt x="1151" y="2418"/>
                  </a:cubicBezTo>
                  <a:cubicBezTo>
                    <a:pt x="1170" y="2435"/>
                    <a:pt x="1119" y="2448"/>
                    <a:pt x="1142" y="2471"/>
                  </a:cubicBezTo>
                  <a:cubicBezTo>
                    <a:pt x="1166" y="2495"/>
                    <a:pt x="1114" y="2508"/>
                    <a:pt x="1114" y="2488"/>
                  </a:cubicBezTo>
                  <a:cubicBezTo>
                    <a:pt x="1114" y="2467"/>
                    <a:pt x="1085" y="2449"/>
                    <a:pt x="1074" y="2468"/>
                  </a:cubicBezTo>
                  <a:cubicBezTo>
                    <a:pt x="1064" y="2488"/>
                    <a:pt x="1046" y="2508"/>
                    <a:pt x="1027" y="2510"/>
                  </a:cubicBezTo>
                  <a:cubicBezTo>
                    <a:pt x="1008" y="2511"/>
                    <a:pt x="987" y="2547"/>
                    <a:pt x="987" y="2582"/>
                  </a:cubicBezTo>
                  <a:cubicBezTo>
                    <a:pt x="987" y="2617"/>
                    <a:pt x="953" y="2582"/>
                    <a:pt x="950" y="2613"/>
                  </a:cubicBezTo>
                  <a:cubicBezTo>
                    <a:pt x="947" y="2644"/>
                    <a:pt x="900" y="2699"/>
                    <a:pt x="859" y="2738"/>
                  </a:cubicBezTo>
                  <a:cubicBezTo>
                    <a:pt x="818" y="2778"/>
                    <a:pt x="856" y="2787"/>
                    <a:pt x="843" y="2812"/>
                  </a:cubicBezTo>
                  <a:cubicBezTo>
                    <a:pt x="829" y="2837"/>
                    <a:pt x="781" y="2815"/>
                    <a:pt x="764" y="2826"/>
                  </a:cubicBezTo>
                  <a:cubicBezTo>
                    <a:pt x="748" y="2836"/>
                    <a:pt x="773" y="2898"/>
                    <a:pt x="751" y="2917"/>
                  </a:cubicBezTo>
                  <a:cubicBezTo>
                    <a:pt x="729" y="2936"/>
                    <a:pt x="751" y="2963"/>
                    <a:pt x="751" y="2985"/>
                  </a:cubicBezTo>
                  <a:cubicBezTo>
                    <a:pt x="751" y="3007"/>
                    <a:pt x="694" y="2972"/>
                    <a:pt x="689" y="2994"/>
                  </a:cubicBezTo>
                  <a:cubicBezTo>
                    <a:pt x="685" y="3016"/>
                    <a:pt x="635" y="3010"/>
                    <a:pt x="620" y="3016"/>
                  </a:cubicBezTo>
                  <a:cubicBezTo>
                    <a:pt x="605" y="3022"/>
                    <a:pt x="649" y="3057"/>
                    <a:pt x="676" y="3078"/>
                  </a:cubicBezTo>
                  <a:cubicBezTo>
                    <a:pt x="702" y="3099"/>
                    <a:pt x="651" y="3115"/>
                    <a:pt x="645" y="3091"/>
                  </a:cubicBezTo>
                  <a:cubicBezTo>
                    <a:pt x="639" y="3068"/>
                    <a:pt x="602" y="3106"/>
                    <a:pt x="556" y="3127"/>
                  </a:cubicBezTo>
                  <a:cubicBezTo>
                    <a:pt x="511" y="3147"/>
                    <a:pt x="530" y="3189"/>
                    <a:pt x="494" y="3190"/>
                  </a:cubicBezTo>
                  <a:cubicBezTo>
                    <a:pt x="459" y="3192"/>
                    <a:pt x="469" y="3248"/>
                    <a:pt x="446" y="3265"/>
                  </a:cubicBezTo>
                  <a:cubicBezTo>
                    <a:pt x="422" y="3283"/>
                    <a:pt x="428" y="3224"/>
                    <a:pt x="391" y="3223"/>
                  </a:cubicBezTo>
                  <a:cubicBezTo>
                    <a:pt x="354" y="3221"/>
                    <a:pt x="357" y="3248"/>
                    <a:pt x="379" y="3279"/>
                  </a:cubicBezTo>
                  <a:cubicBezTo>
                    <a:pt x="401" y="3310"/>
                    <a:pt x="345" y="3286"/>
                    <a:pt x="325" y="3313"/>
                  </a:cubicBezTo>
                  <a:cubicBezTo>
                    <a:pt x="304" y="3339"/>
                    <a:pt x="245" y="3326"/>
                    <a:pt x="229" y="3348"/>
                  </a:cubicBezTo>
                  <a:cubicBezTo>
                    <a:pt x="213" y="3370"/>
                    <a:pt x="273" y="3370"/>
                    <a:pt x="282" y="3388"/>
                  </a:cubicBezTo>
                  <a:cubicBezTo>
                    <a:pt x="291" y="3406"/>
                    <a:pt x="229" y="3397"/>
                    <a:pt x="196" y="3389"/>
                  </a:cubicBezTo>
                  <a:cubicBezTo>
                    <a:pt x="164" y="3382"/>
                    <a:pt x="173" y="3431"/>
                    <a:pt x="143" y="3425"/>
                  </a:cubicBezTo>
                  <a:cubicBezTo>
                    <a:pt x="114" y="3419"/>
                    <a:pt x="77" y="3450"/>
                    <a:pt x="97" y="3471"/>
                  </a:cubicBezTo>
                  <a:cubicBezTo>
                    <a:pt x="118" y="3491"/>
                    <a:pt x="81" y="3494"/>
                    <a:pt x="60" y="3481"/>
                  </a:cubicBezTo>
                  <a:cubicBezTo>
                    <a:pt x="40" y="3468"/>
                    <a:pt x="22" y="3500"/>
                    <a:pt x="15" y="3525"/>
                  </a:cubicBezTo>
                  <a:cubicBezTo>
                    <a:pt x="7" y="3550"/>
                    <a:pt x="55" y="3564"/>
                    <a:pt x="53" y="3575"/>
                  </a:cubicBezTo>
                  <a:cubicBezTo>
                    <a:pt x="52" y="3587"/>
                    <a:pt x="15" y="3606"/>
                    <a:pt x="41" y="3612"/>
                  </a:cubicBezTo>
                  <a:cubicBezTo>
                    <a:pt x="68" y="3618"/>
                    <a:pt x="49" y="3642"/>
                    <a:pt x="31" y="3649"/>
                  </a:cubicBezTo>
                  <a:cubicBezTo>
                    <a:pt x="13" y="3657"/>
                    <a:pt x="13" y="3674"/>
                    <a:pt x="31" y="3696"/>
                  </a:cubicBezTo>
                  <a:cubicBezTo>
                    <a:pt x="49" y="3718"/>
                    <a:pt x="0" y="3723"/>
                    <a:pt x="24" y="3757"/>
                  </a:cubicBezTo>
                  <a:cubicBezTo>
                    <a:pt x="47" y="3791"/>
                    <a:pt x="65" y="3748"/>
                    <a:pt x="75" y="3773"/>
                  </a:cubicBezTo>
                  <a:cubicBezTo>
                    <a:pt x="86" y="3798"/>
                    <a:pt x="114" y="3776"/>
                    <a:pt x="146" y="3746"/>
                  </a:cubicBezTo>
                  <a:cubicBezTo>
                    <a:pt x="179" y="3717"/>
                    <a:pt x="190" y="3779"/>
                    <a:pt x="164" y="3777"/>
                  </a:cubicBezTo>
                  <a:cubicBezTo>
                    <a:pt x="137" y="3776"/>
                    <a:pt x="106" y="3792"/>
                    <a:pt x="112" y="3819"/>
                  </a:cubicBezTo>
                  <a:cubicBezTo>
                    <a:pt x="118" y="3845"/>
                    <a:pt x="71" y="3841"/>
                    <a:pt x="72" y="3808"/>
                  </a:cubicBezTo>
                  <a:cubicBezTo>
                    <a:pt x="74" y="3776"/>
                    <a:pt x="18" y="3814"/>
                    <a:pt x="38" y="3838"/>
                  </a:cubicBezTo>
                  <a:cubicBezTo>
                    <a:pt x="59" y="3862"/>
                    <a:pt x="31" y="3875"/>
                    <a:pt x="31" y="3897"/>
                  </a:cubicBezTo>
                  <a:cubicBezTo>
                    <a:pt x="31" y="3919"/>
                    <a:pt x="71" y="3915"/>
                    <a:pt x="87" y="3890"/>
                  </a:cubicBezTo>
                  <a:cubicBezTo>
                    <a:pt x="103" y="3865"/>
                    <a:pt x="130" y="3870"/>
                    <a:pt x="140" y="3896"/>
                  </a:cubicBezTo>
                  <a:cubicBezTo>
                    <a:pt x="151" y="3921"/>
                    <a:pt x="115" y="3901"/>
                    <a:pt x="115" y="3935"/>
                  </a:cubicBezTo>
                  <a:cubicBezTo>
                    <a:pt x="115" y="3969"/>
                    <a:pt x="93" y="3940"/>
                    <a:pt x="74" y="3966"/>
                  </a:cubicBezTo>
                  <a:cubicBezTo>
                    <a:pt x="55" y="3993"/>
                    <a:pt x="149" y="4042"/>
                    <a:pt x="179" y="4049"/>
                  </a:cubicBezTo>
                  <a:cubicBezTo>
                    <a:pt x="208" y="4056"/>
                    <a:pt x="236" y="4089"/>
                    <a:pt x="295" y="4080"/>
                  </a:cubicBezTo>
                  <a:cubicBezTo>
                    <a:pt x="354" y="4071"/>
                    <a:pt x="466" y="3962"/>
                    <a:pt x="481" y="3943"/>
                  </a:cubicBezTo>
                  <a:cubicBezTo>
                    <a:pt x="496" y="3923"/>
                    <a:pt x="528" y="3946"/>
                    <a:pt x="550" y="3928"/>
                  </a:cubicBezTo>
                  <a:cubicBezTo>
                    <a:pt x="573" y="3910"/>
                    <a:pt x="559" y="3865"/>
                    <a:pt x="576" y="3856"/>
                  </a:cubicBezTo>
                  <a:cubicBezTo>
                    <a:pt x="592" y="3847"/>
                    <a:pt x="601" y="3904"/>
                    <a:pt x="615" y="3910"/>
                  </a:cubicBezTo>
                  <a:cubicBezTo>
                    <a:pt x="629" y="3916"/>
                    <a:pt x="638" y="3926"/>
                    <a:pt x="639" y="3955"/>
                  </a:cubicBezTo>
                  <a:cubicBezTo>
                    <a:pt x="651" y="3954"/>
                    <a:pt x="663" y="3954"/>
                    <a:pt x="670" y="3960"/>
                  </a:cubicBezTo>
                  <a:cubicBezTo>
                    <a:pt x="689" y="3974"/>
                    <a:pt x="694" y="3913"/>
                    <a:pt x="694" y="3894"/>
                  </a:cubicBezTo>
                  <a:cubicBezTo>
                    <a:pt x="694" y="3875"/>
                    <a:pt x="713" y="3837"/>
                    <a:pt x="708" y="3813"/>
                  </a:cubicBezTo>
                  <a:cubicBezTo>
                    <a:pt x="703" y="3789"/>
                    <a:pt x="765" y="3808"/>
                    <a:pt x="775" y="3789"/>
                  </a:cubicBezTo>
                  <a:cubicBezTo>
                    <a:pt x="784" y="3770"/>
                    <a:pt x="789" y="3704"/>
                    <a:pt x="770" y="3694"/>
                  </a:cubicBezTo>
                  <a:cubicBezTo>
                    <a:pt x="751" y="3685"/>
                    <a:pt x="746" y="3647"/>
                    <a:pt x="765" y="3647"/>
                  </a:cubicBezTo>
                  <a:cubicBezTo>
                    <a:pt x="784" y="3647"/>
                    <a:pt x="808" y="3633"/>
                    <a:pt x="803" y="3595"/>
                  </a:cubicBezTo>
                  <a:cubicBezTo>
                    <a:pt x="798" y="3557"/>
                    <a:pt x="741" y="3562"/>
                    <a:pt x="737" y="3524"/>
                  </a:cubicBezTo>
                  <a:cubicBezTo>
                    <a:pt x="732" y="3486"/>
                    <a:pt x="765" y="3476"/>
                    <a:pt x="741" y="3429"/>
                  </a:cubicBezTo>
                  <a:cubicBezTo>
                    <a:pt x="718" y="3381"/>
                    <a:pt x="751" y="3353"/>
                    <a:pt x="741" y="3329"/>
                  </a:cubicBezTo>
                  <a:cubicBezTo>
                    <a:pt x="732" y="3306"/>
                    <a:pt x="722" y="3277"/>
                    <a:pt x="751" y="3230"/>
                  </a:cubicBezTo>
                  <a:cubicBezTo>
                    <a:pt x="779" y="3182"/>
                    <a:pt x="831" y="3159"/>
                    <a:pt x="850" y="3163"/>
                  </a:cubicBezTo>
                  <a:cubicBezTo>
                    <a:pt x="869" y="3168"/>
                    <a:pt x="903" y="3187"/>
                    <a:pt x="917" y="3159"/>
                  </a:cubicBezTo>
                  <a:cubicBezTo>
                    <a:pt x="931" y="3130"/>
                    <a:pt x="931" y="3106"/>
                    <a:pt x="917" y="3102"/>
                  </a:cubicBezTo>
                  <a:cubicBezTo>
                    <a:pt x="903" y="3097"/>
                    <a:pt x="865" y="3087"/>
                    <a:pt x="893" y="3049"/>
                  </a:cubicBezTo>
                  <a:cubicBezTo>
                    <a:pt x="921" y="3012"/>
                    <a:pt x="955" y="2964"/>
                    <a:pt x="959" y="2922"/>
                  </a:cubicBezTo>
                  <a:cubicBezTo>
                    <a:pt x="964" y="2879"/>
                    <a:pt x="950" y="2846"/>
                    <a:pt x="964" y="2831"/>
                  </a:cubicBezTo>
                  <a:cubicBezTo>
                    <a:pt x="978" y="2817"/>
                    <a:pt x="1012" y="2831"/>
                    <a:pt x="1040" y="2812"/>
                  </a:cubicBezTo>
                  <a:cubicBezTo>
                    <a:pt x="1068" y="2793"/>
                    <a:pt x="1045" y="2770"/>
                    <a:pt x="1059" y="2756"/>
                  </a:cubicBezTo>
                  <a:cubicBezTo>
                    <a:pt x="1073" y="2741"/>
                    <a:pt x="1092" y="2694"/>
                    <a:pt x="1111" y="2680"/>
                  </a:cubicBezTo>
                  <a:cubicBezTo>
                    <a:pt x="1130" y="2665"/>
                    <a:pt x="1149" y="2646"/>
                    <a:pt x="1135" y="2628"/>
                  </a:cubicBezTo>
                  <a:cubicBezTo>
                    <a:pt x="1121" y="2609"/>
                    <a:pt x="1163" y="2590"/>
                    <a:pt x="1163" y="2556"/>
                  </a:cubicBezTo>
                  <a:cubicBezTo>
                    <a:pt x="1163" y="2523"/>
                    <a:pt x="1211" y="2499"/>
                    <a:pt x="1239" y="2499"/>
                  </a:cubicBezTo>
                  <a:cubicBezTo>
                    <a:pt x="1268" y="2499"/>
                    <a:pt x="1315" y="2499"/>
                    <a:pt x="1315" y="2471"/>
                  </a:cubicBezTo>
                  <a:cubicBezTo>
                    <a:pt x="1315" y="2443"/>
                    <a:pt x="1296" y="2381"/>
                    <a:pt x="1339" y="2400"/>
                  </a:cubicBezTo>
                  <a:cubicBezTo>
                    <a:pt x="1381" y="2419"/>
                    <a:pt x="1415" y="2395"/>
                    <a:pt x="1443" y="2419"/>
                  </a:cubicBezTo>
                  <a:cubicBezTo>
                    <a:pt x="1471" y="2443"/>
                    <a:pt x="1509" y="2438"/>
                    <a:pt x="1509" y="2400"/>
                  </a:cubicBezTo>
                  <a:cubicBezTo>
                    <a:pt x="1509" y="2362"/>
                    <a:pt x="1524" y="2300"/>
                    <a:pt x="1566" y="2324"/>
                  </a:cubicBezTo>
                  <a:cubicBezTo>
                    <a:pt x="1570" y="2326"/>
                    <a:pt x="1573" y="2328"/>
                    <a:pt x="1576" y="2330"/>
                  </a:cubicBezTo>
                  <a:cubicBezTo>
                    <a:pt x="1590" y="2298"/>
                    <a:pt x="1617" y="2278"/>
                    <a:pt x="1642" y="2281"/>
                  </a:cubicBezTo>
                  <a:cubicBezTo>
                    <a:pt x="1680" y="2286"/>
                    <a:pt x="1704" y="2353"/>
                    <a:pt x="1751" y="2362"/>
                  </a:cubicBezTo>
                  <a:cubicBezTo>
                    <a:pt x="1799" y="2371"/>
                    <a:pt x="1846" y="2390"/>
                    <a:pt x="1860" y="2367"/>
                  </a:cubicBezTo>
                  <a:cubicBezTo>
                    <a:pt x="1875" y="2343"/>
                    <a:pt x="1908" y="2381"/>
                    <a:pt x="1936" y="2371"/>
                  </a:cubicBezTo>
                  <a:cubicBezTo>
                    <a:pt x="1965" y="2362"/>
                    <a:pt x="1965" y="2424"/>
                    <a:pt x="1993" y="2386"/>
                  </a:cubicBezTo>
                  <a:cubicBezTo>
                    <a:pt x="2022" y="2348"/>
                    <a:pt x="1988" y="2324"/>
                    <a:pt x="2036" y="2329"/>
                  </a:cubicBezTo>
                  <a:cubicBezTo>
                    <a:pt x="2083" y="2334"/>
                    <a:pt x="2055" y="2277"/>
                    <a:pt x="2055" y="2243"/>
                  </a:cubicBezTo>
                  <a:cubicBezTo>
                    <a:pt x="2055" y="2210"/>
                    <a:pt x="2116" y="2206"/>
                    <a:pt x="2116" y="2177"/>
                  </a:cubicBezTo>
                  <a:cubicBezTo>
                    <a:pt x="2116" y="2149"/>
                    <a:pt x="2202" y="2172"/>
                    <a:pt x="2216" y="2153"/>
                  </a:cubicBezTo>
                  <a:cubicBezTo>
                    <a:pt x="2230" y="2134"/>
                    <a:pt x="2278" y="2120"/>
                    <a:pt x="2297" y="2153"/>
                  </a:cubicBezTo>
                  <a:cubicBezTo>
                    <a:pt x="2316" y="2187"/>
                    <a:pt x="2396" y="2196"/>
                    <a:pt x="2401" y="2225"/>
                  </a:cubicBezTo>
                  <a:cubicBezTo>
                    <a:pt x="2403" y="2238"/>
                    <a:pt x="2401" y="2260"/>
                    <a:pt x="2401" y="2280"/>
                  </a:cubicBezTo>
                  <a:cubicBezTo>
                    <a:pt x="2414" y="2267"/>
                    <a:pt x="2431" y="2257"/>
                    <a:pt x="2447" y="2257"/>
                  </a:cubicBezTo>
                  <a:cubicBezTo>
                    <a:pt x="2476" y="2257"/>
                    <a:pt x="2503" y="2213"/>
                    <a:pt x="2529" y="2219"/>
                  </a:cubicBezTo>
                  <a:cubicBezTo>
                    <a:pt x="2551" y="2224"/>
                    <a:pt x="2573" y="2220"/>
                    <a:pt x="2580" y="2183"/>
                  </a:cubicBezTo>
                  <a:cubicBezTo>
                    <a:pt x="2556" y="2168"/>
                    <a:pt x="2511" y="2166"/>
                    <a:pt x="2506" y="2187"/>
                  </a:cubicBezTo>
                  <a:close/>
                  <a:moveTo>
                    <a:pt x="721" y="295"/>
                  </a:moveTo>
                  <a:cubicBezTo>
                    <a:pt x="763" y="304"/>
                    <a:pt x="677" y="350"/>
                    <a:pt x="663" y="392"/>
                  </a:cubicBezTo>
                  <a:cubicBezTo>
                    <a:pt x="650" y="434"/>
                    <a:pt x="730" y="472"/>
                    <a:pt x="763" y="503"/>
                  </a:cubicBezTo>
                  <a:cubicBezTo>
                    <a:pt x="796" y="534"/>
                    <a:pt x="876" y="529"/>
                    <a:pt x="905" y="512"/>
                  </a:cubicBezTo>
                  <a:cubicBezTo>
                    <a:pt x="933" y="494"/>
                    <a:pt x="925" y="432"/>
                    <a:pt x="962" y="434"/>
                  </a:cubicBezTo>
                  <a:cubicBezTo>
                    <a:pt x="1000" y="436"/>
                    <a:pt x="980" y="401"/>
                    <a:pt x="1011" y="390"/>
                  </a:cubicBezTo>
                  <a:cubicBezTo>
                    <a:pt x="1042" y="379"/>
                    <a:pt x="1046" y="419"/>
                    <a:pt x="1020" y="450"/>
                  </a:cubicBezTo>
                  <a:cubicBezTo>
                    <a:pt x="993" y="481"/>
                    <a:pt x="1066" y="478"/>
                    <a:pt x="1106" y="441"/>
                  </a:cubicBezTo>
                  <a:cubicBezTo>
                    <a:pt x="1146" y="403"/>
                    <a:pt x="1155" y="439"/>
                    <a:pt x="1146" y="474"/>
                  </a:cubicBezTo>
                  <a:cubicBezTo>
                    <a:pt x="1137" y="509"/>
                    <a:pt x="1055" y="489"/>
                    <a:pt x="1026" y="529"/>
                  </a:cubicBezTo>
                  <a:cubicBezTo>
                    <a:pt x="998" y="569"/>
                    <a:pt x="909" y="538"/>
                    <a:pt x="869" y="582"/>
                  </a:cubicBezTo>
                  <a:cubicBezTo>
                    <a:pt x="829" y="627"/>
                    <a:pt x="905" y="629"/>
                    <a:pt x="960" y="618"/>
                  </a:cubicBezTo>
                  <a:cubicBezTo>
                    <a:pt x="1015" y="607"/>
                    <a:pt x="1119" y="600"/>
                    <a:pt x="1159" y="609"/>
                  </a:cubicBezTo>
                  <a:cubicBezTo>
                    <a:pt x="1199" y="618"/>
                    <a:pt x="1135" y="631"/>
                    <a:pt x="1068" y="631"/>
                  </a:cubicBezTo>
                  <a:cubicBezTo>
                    <a:pt x="1002" y="631"/>
                    <a:pt x="980" y="651"/>
                    <a:pt x="982" y="669"/>
                  </a:cubicBezTo>
                  <a:cubicBezTo>
                    <a:pt x="984" y="686"/>
                    <a:pt x="889" y="649"/>
                    <a:pt x="885" y="689"/>
                  </a:cubicBezTo>
                  <a:cubicBezTo>
                    <a:pt x="880" y="729"/>
                    <a:pt x="973" y="744"/>
                    <a:pt x="984" y="768"/>
                  </a:cubicBezTo>
                  <a:cubicBezTo>
                    <a:pt x="995" y="793"/>
                    <a:pt x="1057" y="771"/>
                    <a:pt x="1082" y="779"/>
                  </a:cubicBezTo>
                  <a:cubicBezTo>
                    <a:pt x="1106" y="788"/>
                    <a:pt x="1042" y="806"/>
                    <a:pt x="1033" y="817"/>
                  </a:cubicBezTo>
                  <a:cubicBezTo>
                    <a:pt x="1024" y="828"/>
                    <a:pt x="1102" y="844"/>
                    <a:pt x="1115" y="866"/>
                  </a:cubicBezTo>
                  <a:cubicBezTo>
                    <a:pt x="1128" y="888"/>
                    <a:pt x="1183" y="877"/>
                    <a:pt x="1181" y="846"/>
                  </a:cubicBezTo>
                  <a:cubicBezTo>
                    <a:pt x="1178" y="807"/>
                    <a:pt x="1230" y="691"/>
                    <a:pt x="1296" y="667"/>
                  </a:cubicBezTo>
                  <a:cubicBezTo>
                    <a:pt x="1363" y="642"/>
                    <a:pt x="1325" y="620"/>
                    <a:pt x="1334" y="582"/>
                  </a:cubicBezTo>
                  <a:cubicBezTo>
                    <a:pt x="1343" y="545"/>
                    <a:pt x="1396" y="576"/>
                    <a:pt x="1380" y="545"/>
                  </a:cubicBezTo>
                  <a:cubicBezTo>
                    <a:pt x="1365" y="514"/>
                    <a:pt x="1374" y="501"/>
                    <a:pt x="1416" y="461"/>
                  </a:cubicBezTo>
                  <a:cubicBezTo>
                    <a:pt x="1458" y="421"/>
                    <a:pt x="1485" y="450"/>
                    <a:pt x="1535" y="425"/>
                  </a:cubicBezTo>
                  <a:cubicBezTo>
                    <a:pt x="1586" y="401"/>
                    <a:pt x="1611" y="443"/>
                    <a:pt x="1555" y="447"/>
                  </a:cubicBezTo>
                  <a:cubicBezTo>
                    <a:pt x="1507" y="451"/>
                    <a:pt x="1531" y="507"/>
                    <a:pt x="1571" y="523"/>
                  </a:cubicBezTo>
                  <a:cubicBezTo>
                    <a:pt x="1611" y="538"/>
                    <a:pt x="1575" y="551"/>
                    <a:pt x="1606" y="558"/>
                  </a:cubicBezTo>
                  <a:cubicBezTo>
                    <a:pt x="1637" y="565"/>
                    <a:pt x="1628" y="611"/>
                    <a:pt x="1589" y="653"/>
                  </a:cubicBezTo>
                  <a:cubicBezTo>
                    <a:pt x="1549" y="695"/>
                    <a:pt x="1600" y="704"/>
                    <a:pt x="1684" y="673"/>
                  </a:cubicBezTo>
                  <a:cubicBezTo>
                    <a:pt x="1768" y="642"/>
                    <a:pt x="1715" y="700"/>
                    <a:pt x="1739" y="724"/>
                  </a:cubicBezTo>
                  <a:cubicBezTo>
                    <a:pt x="1763" y="748"/>
                    <a:pt x="1830" y="706"/>
                    <a:pt x="1865" y="664"/>
                  </a:cubicBezTo>
                  <a:cubicBezTo>
                    <a:pt x="1901" y="622"/>
                    <a:pt x="1954" y="629"/>
                    <a:pt x="1952" y="607"/>
                  </a:cubicBezTo>
                  <a:cubicBezTo>
                    <a:pt x="1949" y="582"/>
                    <a:pt x="1912" y="576"/>
                    <a:pt x="1881" y="589"/>
                  </a:cubicBezTo>
                  <a:cubicBezTo>
                    <a:pt x="1850" y="602"/>
                    <a:pt x="1772" y="593"/>
                    <a:pt x="1799" y="569"/>
                  </a:cubicBezTo>
                  <a:cubicBezTo>
                    <a:pt x="1825" y="545"/>
                    <a:pt x="1821" y="525"/>
                    <a:pt x="1781" y="529"/>
                  </a:cubicBezTo>
                  <a:cubicBezTo>
                    <a:pt x="1741" y="534"/>
                    <a:pt x="1670" y="514"/>
                    <a:pt x="1704" y="501"/>
                  </a:cubicBezTo>
                  <a:cubicBezTo>
                    <a:pt x="1737" y="487"/>
                    <a:pt x="1679" y="443"/>
                    <a:pt x="1648" y="445"/>
                  </a:cubicBezTo>
                  <a:cubicBezTo>
                    <a:pt x="1617" y="447"/>
                    <a:pt x="1626" y="412"/>
                    <a:pt x="1628" y="388"/>
                  </a:cubicBezTo>
                  <a:cubicBezTo>
                    <a:pt x="1631" y="363"/>
                    <a:pt x="1540" y="352"/>
                    <a:pt x="1558" y="343"/>
                  </a:cubicBezTo>
                  <a:cubicBezTo>
                    <a:pt x="1575" y="334"/>
                    <a:pt x="1520" y="315"/>
                    <a:pt x="1507" y="332"/>
                  </a:cubicBezTo>
                  <a:cubicBezTo>
                    <a:pt x="1493" y="350"/>
                    <a:pt x="1467" y="346"/>
                    <a:pt x="1467" y="319"/>
                  </a:cubicBezTo>
                  <a:cubicBezTo>
                    <a:pt x="1467" y="292"/>
                    <a:pt x="1400" y="299"/>
                    <a:pt x="1374" y="301"/>
                  </a:cubicBezTo>
                  <a:cubicBezTo>
                    <a:pt x="1347" y="304"/>
                    <a:pt x="1361" y="244"/>
                    <a:pt x="1334" y="224"/>
                  </a:cubicBezTo>
                  <a:cubicBezTo>
                    <a:pt x="1307" y="204"/>
                    <a:pt x="1272" y="264"/>
                    <a:pt x="1252" y="259"/>
                  </a:cubicBezTo>
                  <a:cubicBezTo>
                    <a:pt x="1232" y="255"/>
                    <a:pt x="1268" y="215"/>
                    <a:pt x="1279" y="188"/>
                  </a:cubicBezTo>
                  <a:cubicBezTo>
                    <a:pt x="1290" y="162"/>
                    <a:pt x="1186" y="126"/>
                    <a:pt x="1175" y="153"/>
                  </a:cubicBezTo>
                  <a:cubicBezTo>
                    <a:pt x="1164" y="180"/>
                    <a:pt x="1144" y="113"/>
                    <a:pt x="1121" y="106"/>
                  </a:cubicBezTo>
                  <a:cubicBezTo>
                    <a:pt x="1099" y="100"/>
                    <a:pt x="1117" y="151"/>
                    <a:pt x="1097" y="155"/>
                  </a:cubicBezTo>
                  <a:cubicBezTo>
                    <a:pt x="1077" y="160"/>
                    <a:pt x="1051" y="180"/>
                    <a:pt x="1084" y="202"/>
                  </a:cubicBezTo>
                  <a:cubicBezTo>
                    <a:pt x="1117" y="224"/>
                    <a:pt x="1150" y="334"/>
                    <a:pt x="1146" y="352"/>
                  </a:cubicBezTo>
                  <a:cubicBezTo>
                    <a:pt x="1141" y="370"/>
                    <a:pt x="1040" y="273"/>
                    <a:pt x="1035" y="226"/>
                  </a:cubicBezTo>
                  <a:cubicBezTo>
                    <a:pt x="1031" y="180"/>
                    <a:pt x="980" y="142"/>
                    <a:pt x="967" y="175"/>
                  </a:cubicBezTo>
                  <a:cubicBezTo>
                    <a:pt x="953" y="208"/>
                    <a:pt x="916" y="222"/>
                    <a:pt x="927" y="255"/>
                  </a:cubicBezTo>
                  <a:cubicBezTo>
                    <a:pt x="938" y="288"/>
                    <a:pt x="900" y="299"/>
                    <a:pt x="900" y="273"/>
                  </a:cubicBezTo>
                  <a:cubicBezTo>
                    <a:pt x="900" y="246"/>
                    <a:pt x="845" y="215"/>
                    <a:pt x="825" y="213"/>
                  </a:cubicBezTo>
                  <a:cubicBezTo>
                    <a:pt x="805" y="211"/>
                    <a:pt x="876" y="197"/>
                    <a:pt x="909" y="182"/>
                  </a:cubicBezTo>
                  <a:cubicBezTo>
                    <a:pt x="942" y="166"/>
                    <a:pt x="880" y="144"/>
                    <a:pt x="851" y="162"/>
                  </a:cubicBezTo>
                  <a:cubicBezTo>
                    <a:pt x="823" y="180"/>
                    <a:pt x="785" y="151"/>
                    <a:pt x="767" y="175"/>
                  </a:cubicBezTo>
                  <a:cubicBezTo>
                    <a:pt x="750" y="199"/>
                    <a:pt x="728" y="175"/>
                    <a:pt x="697" y="168"/>
                  </a:cubicBezTo>
                  <a:cubicBezTo>
                    <a:pt x="666" y="162"/>
                    <a:pt x="639" y="213"/>
                    <a:pt x="617" y="204"/>
                  </a:cubicBezTo>
                  <a:cubicBezTo>
                    <a:pt x="595" y="195"/>
                    <a:pt x="581" y="248"/>
                    <a:pt x="617" y="304"/>
                  </a:cubicBezTo>
                  <a:cubicBezTo>
                    <a:pt x="652" y="359"/>
                    <a:pt x="679" y="286"/>
                    <a:pt x="721" y="295"/>
                  </a:cubicBezTo>
                  <a:close/>
                  <a:moveTo>
                    <a:pt x="630" y="474"/>
                  </a:moveTo>
                  <a:cubicBezTo>
                    <a:pt x="657" y="481"/>
                    <a:pt x="677" y="525"/>
                    <a:pt x="701" y="523"/>
                  </a:cubicBezTo>
                  <a:cubicBezTo>
                    <a:pt x="712" y="522"/>
                    <a:pt x="663" y="467"/>
                    <a:pt x="635" y="436"/>
                  </a:cubicBezTo>
                  <a:cubicBezTo>
                    <a:pt x="606" y="405"/>
                    <a:pt x="608" y="374"/>
                    <a:pt x="568" y="385"/>
                  </a:cubicBezTo>
                  <a:cubicBezTo>
                    <a:pt x="528" y="396"/>
                    <a:pt x="604" y="467"/>
                    <a:pt x="630" y="474"/>
                  </a:cubicBezTo>
                  <a:close/>
                  <a:moveTo>
                    <a:pt x="1334" y="115"/>
                  </a:moveTo>
                  <a:cubicBezTo>
                    <a:pt x="1354" y="131"/>
                    <a:pt x="1301" y="131"/>
                    <a:pt x="1323" y="153"/>
                  </a:cubicBezTo>
                  <a:cubicBezTo>
                    <a:pt x="1389" y="219"/>
                    <a:pt x="1651" y="144"/>
                    <a:pt x="1686" y="164"/>
                  </a:cubicBezTo>
                  <a:cubicBezTo>
                    <a:pt x="1721" y="184"/>
                    <a:pt x="1467" y="208"/>
                    <a:pt x="1478" y="235"/>
                  </a:cubicBezTo>
                  <a:cubicBezTo>
                    <a:pt x="1489" y="261"/>
                    <a:pt x="1697" y="284"/>
                    <a:pt x="1713" y="266"/>
                  </a:cubicBezTo>
                  <a:cubicBezTo>
                    <a:pt x="1728" y="248"/>
                    <a:pt x="1763" y="301"/>
                    <a:pt x="1832" y="306"/>
                  </a:cubicBezTo>
                  <a:cubicBezTo>
                    <a:pt x="1901" y="310"/>
                    <a:pt x="1894" y="279"/>
                    <a:pt x="1945" y="277"/>
                  </a:cubicBezTo>
                  <a:cubicBezTo>
                    <a:pt x="1996" y="275"/>
                    <a:pt x="2071" y="250"/>
                    <a:pt x="2073" y="222"/>
                  </a:cubicBezTo>
                  <a:cubicBezTo>
                    <a:pt x="2076" y="193"/>
                    <a:pt x="2224" y="157"/>
                    <a:pt x="2211" y="109"/>
                  </a:cubicBezTo>
                  <a:cubicBezTo>
                    <a:pt x="2197" y="60"/>
                    <a:pt x="2053" y="93"/>
                    <a:pt x="2014" y="73"/>
                  </a:cubicBezTo>
                  <a:cubicBezTo>
                    <a:pt x="1974" y="53"/>
                    <a:pt x="1881" y="27"/>
                    <a:pt x="1865" y="58"/>
                  </a:cubicBezTo>
                  <a:cubicBezTo>
                    <a:pt x="1850" y="89"/>
                    <a:pt x="1823" y="98"/>
                    <a:pt x="1810" y="84"/>
                  </a:cubicBezTo>
                  <a:cubicBezTo>
                    <a:pt x="1797" y="71"/>
                    <a:pt x="1817" y="0"/>
                    <a:pt x="1752" y="20"/>
                  </a:cubicBezTo>
                  <a:cubicBezTo>
                    <a:pt x="1688" y="40"/>
                    <a:pt x="1748" y="109"/>
                    <a:pt x="1735" y="118"/>
                  </a:cubicBezTo>
                  <a:cubicBezTo>
                    <a:pt x="1721" y="126"/>
                    <a:pt x="1659" y="104"/>
                    <a:pt x="1655" y="73"/>
                  </a:cubicBezTo>
                  <a:cubicBezTo>
                    <a:pt x="1651" y="42"/>
                    <a:pt x="1582" y="106"/>
                    <a:pt x="1573" y="69"/>
                  </a:cubicBezTo>
                  <a:cubicBezTo>
                    <a:pt x="1564" y="31"/>
                    <a:pt x="1482" y="5"/>
                    <a:pt x="1465" y="7"/>
                  </a:cubicBezTo>
                  <a:cubicBezTo>
                    <a:pt x="1447" y="9"/>
                    <a:pt x="1482" y="33"/>
                    <a:pt x="1471" y="51"/>
                  </a:cubicBezTo>
                  <a:cubicBezTo>
                    <a:pt x="1460" y="69"/>
                    <a:pt x="1416" y="33"/>
                    <a:pt x="1398" y="31"/>
                  </a:cubicBezTo>
                  <a:cubicBezTo>
                    <a:pt x="1380" y="29"/>
                    <a:pt x="1409" y="69"/>
                    <a:pt x="1400" y="87"/>
                  </a:cubicBezTo>
                  <a:cubicBezTo>
                    <a:pt x="1392" y="104"/>
                    <a:pt x="1356" y="33"/>
                    <a:pt x="1325" y="33"/>
                  </a:cubicBezTo>
                  <a:cubicBezTo>
                    <a:pt x="1294" y="33"/>
                    <a:pt x="1305" y="69"/>
                    <a:pt x="1283" y="71"/>
                  </a:cubicBezTo>
                  <a:cubicBezTo>
                    <a:pt x="1261" y="73"/>
                    <a:pt x="1314" y="100"/>
                    <a:pt x="1334" y="1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3" name="Freeform 143"/>
            <p:cNvSpPr>
              <a:spLocks noEditPoints="1"/>
            </p:cNvSpPr>
            <p:nvPr/>
          </p:nvSpPr>
          <p:spPr bwMode="auto">
            <a:xfrm>
              <a:off x="18144614" y="6337067"/>
              <a:ext cx="864494" cy="866169"/>
            </a:xfrm>
            <a:custGeom>
              <a:avLst/>
              <a:gdLst>
                <a:gd name="T0" fmla="*/ 1514 w 1709"/>
                <a:gd name="T1" fmla="*/ 213 h 1716"/>
                <a:gd name="T2" fmla="*/ 1231 w 1709"/>
                <a:gd name="T3" fmla="*/ 83 h 1716"/>
                <a:gd name="T4" fmla="*/ 1196 w 1709"/>
                <a:gd name="T5" fmla="*/ 275 h 1716"/>
                <a:gd name="T6" fmla="*/ 1075 w 1709"/>
                <a:gd name="T7" fmla="*/ 369 h 1716"/>
                <a:gd name="T8" fmla="*/ 1057 w 1709"/>
                <a:gd name="T9" fmla="*/ 505 h 1716"/>
                <a:gd name="T10" fmla="*/ 1160 w 1709"/>
                <a:gd name="T11" fmla="*/ 473 h 1716"/>
                <a:gd name="T12" fmla="*/ 1184 w 1709"/>
                <a:gd name="T13" fmla="*/ 390 h 1716"/>
                <a:gd name="T14" fmla="*/ 1399 w 1709"/>
                <a:gd name="T15" fmla="*/ 402 h 1716"/>
                <a:gd name="T16" fmla="*/ 1597 w 1709"/>
                <a:gd name="T17" fmla="*/ 287 h 1716"/>
                <a:gd name="T18" fmla="*/ 1615 w 1709"/>
                <a:gd name="T19" fmla="*/ 189 h 1716"/>
                <a:gd name="T20" fmla="*/ 1054 w 1709"/>
                <a:gd name="T21" fmla="*/ 726 h 1716"/>
                <a:gd name="T22" fmla="*/ 942 w 1709"/>
                <a:gd name="T23" fmla="*/ 957 h 1716"/>
                <a:gd name="T24" fmla="*/ 785 w 1709"/>
                <a:gd name="T25" fmla="*/ 995 h 1716"/>
                <a:gd name="T26" fmla="*/ 650 w 1709"/>
                <a:gd name="T27" fmla="*/ 1175 h 1716"/>
                <a:gd name="T28" fmla="*/ 467 w 1709"/>
                <a:gd name="T29" fmla="*/ 1211 h 1716"/>
                <a:gd name="T30" fmla="*/ 165 w 1709"/>
                <a:gd name="T31" fmla="*/ 1335 h 1716"/>
                <a:gd name="T32" fmla="*/ 275 w 1709"/>
                <a:gd name="T33" fmla="*/ 1367 h 1716"/>
                <a:gd name="T34" fmla="*/ 567 w 1709"/>
                <a:gd name="T35" fmla="*/ 1394 h 1716"/>
                <a:gd name="T36" fmla="*/ 720 w 1709"/>
                <a:gd name="T37" fmla="*/ 1320 h 1716"/>
                <a:gd name="T38" fmla="*/ 877 w 1709"/>
                <a:gd name="T39" fmla="*/ 1296 h 1716"/>
                <a:gd name="T40" fmla="*/ 1010 w 1709"/>
                <a:gd name="T41" fmla="*/ 1243 h 1716"/>
                <a:gd name="T42" fmla="*/ 1131 w 1709"/>
                <a:gd name="T43" fmla="*/ 1087 h 1716"/>
                <a:gd name="T44" fmla="*/ 1246 w 1709"/>
                <a:gd name="T45" fmla="*/ 824 h 1716"/>
                <a:gd name="T46" fmla="*/ 1072 w 1709"/>
                <a:gd name="T47" fmla="*/ 594 h 1716"/>
                <a:gd name="T48" fmla="*/ 328 w 1709"/>
                <a:gd name="T49" fmla="*/ 1388 h 1716"/>
                <a:gd name="T50" fmla="*/ 369 w 1709"/>
                <a:gd name="T51" fmla="*/ 1494 h 1716"/>
                <a:gd name="T52" fmla="*/ 523 w 1709"/>
                <a:gd name="T53" fmla="*/ 1373 h 1716"/>
                <a:gd name="T54" fmla="*/ 219 w 1709"/>
                <a:gd name="T55" fmla="*/ 1476 h 1716"/>
                <a:gd name="T56" fmla="*/ 59 w 1709"/>
                <a:gd name="T57" fmla="*/ 1447 h 1716"/>
                <a:gd name="T58" fmla="*/ 74 w 1709"/>
                <a:gd name="T59" fmla="*/ 1488 h 1716"/>
                <a:gd name="T60" fmla="*/ 127 w 1709"/>
                <a:gd name="T61" fmla="*/ 1709 h 1716"/>
                <a:gd name="T62" fmla="*/ 219 w 1709"/>
                <a:gd name="T63" fmla="*/ 1476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09" h="1716">
                  <a:moveTo>
                    <a:pt x="1615" y="189"/>
                  </a:moveTo>
                  <a:cubicBezTo>
                    <a:pt x="1594" y="163"/>
                    <a:pt x="1559" y="204"/>
                    <a:pt x="1514" y="213"/>
                  </a:cubicBezTo>
                  <a:cubicBezTo>
                    <a:pt x="1470" y="222"/>
                    <a:pt x="1331" y="107"/>
                    <a:pt x="1296" y="54"/>
                  </a:cubicBezTo>
                  <a:cubicBezTo>
                    <a:pt x="1260" y="0"/>
                    <a:pt x="1201" y="45"/>
                    <a:pt x="1231" y="83"/>
                  </a:cubicBezTo>
                  <a:cubicBezTo>
                    <a:pt x="1261" y="121"/>
                    <a:pt x="1225" y="133"/>
                    <a:pt x="1225" y="186"/>
                  </a:cubicBezTo>
                  <a:cubicBezTo>
                    <a:pt x="1225" y="239"/>
                    <a:pt x="1190" y="239"/>
                    <a:pt x="1196" y="275"/>
                  </a:cubicBezTo>
                  <a:cubicBezTo>
                    <a:pt x="1201" y="310"/>
                    <a:pt x="1148" y="304"/>
                    <a:pt x="1113" y="310"/>
                  </a:cubicBezTo>
                  <a:cubicBezTo>
                    <a:pt x="1078" y="316"/>
                    <a:pt x="1116" y="352"/>
                    <a:pt x="1075" y="369"/>
                  </a:cubicBezTo>
                  <a:cubicBezTo>
                    <a:pt x="1033" y="387"/>
                    <a:pt x="1036" y="417"/>
                    <a:pt x="1057" y="428"/>
                  </a:cubicBezTo>
                  <a:cubicBezTo>
                    <a:pt x="1078" y="440"/>
                    <a:pt x="1063" y="479"/>
                    <a:pt x="1057" y="505"/>
                  </a:cubicBezTo>
                  <a:cubicBezTo>
                    <a:pt x="1051" y="532"/>
                    <a:pt x="1083" y="511"/>
                    <a:pt x="1107" y="485"/>
                  </a:cubicBezTo>
                  <a:cubicBezTo>
                    <a:pt x="1131" y="458"/>
                    <a:pt x="1155" y="497"/>
                    <a:pt x="1160" y="473"/>
                  </a:cubicBezTo>
                  <a:cubicBezTo>
                    <a:pt x="1166" y="443"/>
                    <a:pt x="1098" y="428"/>
                    <a:pt x="1101" y="399"/>
                  </a:cubicBezTo>
                  <a:cubicBezTo>
                    <a:pt x="1104" y="369"/>
                    <a:pt x="1148" y="408"/>
                    <a:pt x="1184" y="390"/>
                  </a:cubicBezTo>
                  <a:cubicBezTo>
                    <a:pt x="1219" y="372"/>
                    <a:pt x="1290" y="387"/>
                    <a:pt x="1334" y="425"/>
                  </a:cubicBezTo>
                  <a:cubicBezTo>
                    <a:pt x="1379" y="464"/>
                    <a:pt x="1390" y="449"/>
                    <a:pt x="1399" y="402"/>
                  </a:cubicBezTo>
                  <a:cubicBezTo>
                    <a:pt x="1408" y="355"/>
                    <a:pt x="1476" y="334"/>
                    <a:pt x="1544" y="334"/>
                  </a:cubicBezTo>
                  <a:cubicBezTo>
                    <a:pt x="1612" y="334"/>
                    <a:pt x="1618" y="301"/>
                    <a:pt x="1597" y="287"/>
                  </a:cubicBezTo>
                  <a:cubicBezTo>
                    <a:pt x="1576" y="272"/>
                    <a:pt x="1709" y="186"/>
                    <a:pt x="1706" y="163"/>
                  </a:cubicBezTo>
                  <a:cubicBezTo>
                    <a:pt x="1703" y="139"/>
                    <a:pt x="1635" y="216"/>
                    <a:pt x="1615" y="189"/>
                  </a:cubicBezTo>
                  <a:close/>
                  <a:moveTo>
                    <a:pt x="1072" y="594"/>
                  </a:moveTo>
                  <a:cubicBezTo>
                    <a:pt x="1042" y="608"/>
                    <a:pt x="1021" y="700"/>
                    <a:pt x="1054" y="726"/>
                  </a:cubicBezTo>
                  <a:cubicBezTo>
                    <a:pt x="1086" y="753"/>
                    <a:pt x="1001" y="803"/>
                    <a:pt x="1004" y="859"/>
                  </a:cubicBezTo>
                  <a:cubicBezTo>
                    <a:pt x="1007" y="915"/>
                    <a:pt x="951" y="915"/>
                    <a:pt x="942" y="957"/>
                  </a:cubicBezTo>
                  <a:cubicBezTo>
                    <a:pt x="933" y="998"/>
                    <a:pt x="900" y="989"/>
                    <a:pt x="850" y="1028"/>
                  </a:cubicBezTo>
                  <a:cubicBezTo>
                    <a:pt x="800" y="1066"/>
                    <a:pt x="774" y="1022"/>
                    <a:pt x="785" y="995"/>
                  </a:cubicBezTo>
                  <a:cubicBezTo>
                    <a:pt x="797" y="968"/>
                    <a:pt x="709" y="1010"/>
                    <a:pt x="711" y="1075"/>
                  </a:cubicBezTo>
                  <a:cubicBezTo>
                    <a:pt x="715" y="1140"/>
                    <a:pt x="629" y="1146"/>
                    <a:pt x="650" y="1175"/>
                  </a:cubicBezTo>
                  <a:cubicBezTo>
                    <a:pt x="670" y="1205"/>
                    <a:pt x="585" y="1222"/>
                    <a:pt x="588" y="1196"/>
                  </a:cubicBezTo>
                  <a:cubicBezTo>
                    <a:pt x="591" y="1169"/>
                    <a:pt x="534" y="1184"/>
                    <a:pt x="467" y="1211"/>
                  </a:cubicBezTo>
                  <a:cubicBezTo>
                    <a:pt x="399" y="1237"/>
                    <a:pt x="357" y="1181"/>
                    <a:pt x="319" y="1219"/>
                  </a:cubicBezTo>
                  <a:cubicBezTo>
                    <a:pt x="281" y="1258"/>
                    <a:pt x="216" y="1326"/>
                    <a:pt x="165" y="1335"/>
                  </a:cubicBezTo>
                  <a:cubicBezTo>
                    <a:pt x="115" y="1343"/>
                    <a:pt x="144" y="1404"/>
                    <a:pt x="165" y="1394"/>
                  </a:cubicBezTo>
                  <a:cubicBezTo>
                    <a:pt x="201" y="1376"/>
                    <a:pt x="257" y="1394"/>
                    <a:pt x="275" y="1367"/>
                  </a:cubicBezTo>
                  <a:cubicBezTo>
                    <a:pt x="292" y="1340"/>
                    <a:pt x="437" y="1308"/>
                    <a:pt x="526" y="1305"/>
                  </a:cubicBezTo>
                  <a:cubicBezTo>
                    <a:pt x="614" y="1302"/>
                    <a:pt x="561" y="1346"/>
                    <a:pt x="567" y="1394"/>
                  </a:cubicBezTo>
                  <a:cubicBezTo>
                    <a:pt x="573" y="1441"/>
                    <a:pt x="647" y="1432"/>
                    <a:pt x="685" y="1388"/>
                  </a:cubicBezTo>
                  <a:cubicBezTo>
                    <a:pt x="723" y="1343"/>
                    <a:pt x="753" y="1346"/>
                    <a:pt x="720" y="1320"/>
                  </a:cubicBezTo>
                  <a:cubicBezTo>
                    <a:pt x="688" y="1293"/>
                    <a:pt x="726" y="1270"/>
                    <a:pt x="750" y="1305"/>
                  </a:cubicBezTo>
                  <a:cubicBezTo>
                    <a:pt x="774" y="1340"/>
                    <a:pt x="847" y="1343"/>
                    <a:pt x="877" y="1296"/>
                  </a:cubicBezTo>
                  <a:cubicBezTo>
                    <a:pt x="906" y="1249"/>
                    <a:pt x="915" y="1305"/>
                    <a:pt x="951" y="1302"/>
                  </a:cubicBezTo>
                  <a:cubicBezTo>
                    <a:pt x="986" y="1299"/>
                    <a:pt x="1007" y="1211"/>
                    <a:pt x="1010" y="1243"/>
                  </a:cubicBezTo>
                  <a:cubicBezTo>
                    <a:pt x="1013" y="1275"/>
                    <a:pt x="1069" y="1267"/>
                    <a:pt x="1104" y="1228"/>
                  </a:cubicBezTo>
                  <a:cubicBezTo>
                    <a:pt x="1139" y="1190"/>
                    <a:pt x="1107" y="1122"/>
                    <a:pt x="1131" y="1087"/>
                  </a:cubicBezTo>
                  <a:cubicBezTo>
                    <a:pt x="1154" y="1051"/>
                    <a:pt x="1178" y="977"/>
                    <a:pt x="1154" y="933"/>
                  </a:cubicBezTo>
                  <a:cubicBezTo>
                    <a:pt x="1131" y="889"/>
                    <a:pt x="1207" y="859"/>
                    <a:pt x="1246" y="824"/>
                  </a:cubicBezTo>
                  <a:cubicBezTo>
                    <a:pt x="1284" y="788"/>
                    <a:pt x="1201" y="611"/>
                    <a:pt x="1198" y="558"/>
                  </a:cubicBezTo>
                  <a:cubicBezTo>
                    <a:pt x="1196" y="505"/>
                    <a:pt x="1101" y="579"/>
                    <a:pt x="1072" y="594"/>
                  </a:cubicBezTo>
                  <a:close/>
                  <a:moveTo>
                    <a:pt x="422" y="1361"/>
                  </a:moveTo>
                  <a:cubicBezTo>
                    <a:pt x="410" y="1394"/>
                    <a:pt x="375" y="1379"/>
                    <a:pt x="328" y="1388"/>
                  </a:cubicBezTo>
                  <a:cubicBezTo>
                    <a:pt x="281" y="1397"/>
                    <a:pt x="279" y="1509"/>
                    <a:pt x="313" y="1520"/>
                  </a:cubicBezTo>
                  <a:cubicBezTo>
                    <a:pt x="340" y="1529"/>
                    <a:pt x="360" y="1529"/>
                    <a:pt x="369" y="1494"/>
                  </a:cubicBezTo>
                  <a:cubicBezTo>
                    <a:pt x="378" y="1458"/>
                    <a:pt x="425" y="1447"/>
                    <a:pt x="455" y="1461"/>
                  </a:cubicBezTo>
                  <a:cubicBezTo>
                    <a:pt x="484" y="1476"/>
                    <a:pt x="523" y="1417"/>
                    <a:pt x="523" y="1373"/>
                  </a:cubicBezTo>
                  <a:cubicBezTo>
                    <a:pt x="523" y="1329"/>
                    <a:pt x="434" y="1329"/>
                    <a:pt x="422" y="1361"/>
                  </a:cubicBezTo>
                  <a:close/>
                  <a:moveTo>
                    <a:pt x="219" y="1476"/>
                  </a:moveTo>
                  <a:cubicBezTo>
                    <a:pt x="219" y="1447"/>
                    <a:pt x="154" y="1453"/>
                    <a:pt x="151" y="1426"/>
                  </a:cubicBezTo>
                  <a:cubicBezTo>
                    <a:pt x="148" y="1399"/>
                    <a:pt x="104" y="1414"/>
                    <a:pt x="59" y="1447"/>
                  </a:cubicBezTo>
                  <a:cubicBezTo>
                    <a:pt x="15" y="1479"/>
                    <a:pt x="0" y="1485"/>
                    <a:pt x="18" y="1518"/>
                  </a:cubicBezTo>
                  <a:cubicBezTo>
                    <a:pt x="36" y="1550"/>
                    <a:pt x="62" y="1520"/>
                    <a:pt x="74" y="1488"/>
                  </a:cubicBezTo>
                  <a:cubicBezTo>
                    <a:pt x="86" y="1456"/>
                    <a:pt x="115" y="1535"/>
                    <a:pt x="89" y="1588"/>
                  </a:cubicBezTo>
                  <a:cubicBezTo>
                    <a:pt x="62" y="1642"/>
                    <a:pt x="92" y="1716"/>
                    <a:pt x="127" y="1709"/>
                  </a:cubicBezTo>
                  <a:cubicBezTo>
                    <a:pt x="157" y="1703"/>
                    <a:pt x="195" y="1597"/>
                    <a:pt x="239" y="1541"/>
                  </a:cubicBezTo>
                  <a:cubicBezTo>
                    <a:pt x="284" y="1485"/>
                    <a:pt x="219" y="1506"/>
                    <a:pt x="219" y="14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4" name="Freeform 144"/>
            <p:cNvSpPr>
              <a:spLocks noEditPoints="1"/>
            </p:cNvSpPr>
            <p:nvPr/>
          </p:nvSpPr>
          <p:spPr bwMode="auto">
            <a:xfrm>
              <a:off x="15386944" y="5812675"/>
              <a:ext cx="3029081" cy="2099247"/>
            </a:xfrm>
            <a:custGeom>
              <a:avLst/>
              <a:gdLst>
                <a:gd name="T0" fmla="*/ 5698 w 5996"/>
                <a:gd name="T1" fmla="*/ 777 h 4153"/>
                <a:gd name="T2" fmla="*/ 5409 w 5996"/>
                <a:gd name="T3" fmla="*/ 561 h 4153"/>
                <a:gd name="T4" fmla="*/ 5164 w 5996"/>
                <a:gd name="T5" fmla="*/ 231 h 4153"/>
                <a:gd name="T6" fmla="*/ 4819 w 5996"/>
                <a:gd name="T7" fmla="*/ 12 h 4153"/>
                <a:gd name="T8" fmla="*/ 4583 w 5996"/>
                <a:gd name="T9" fmla="*/ 189 h 4153"/>
                <a:gd name="T10" fmla="*/ 4385 w 5996"/>
                <a:gd name="T11" fmla="*/ 482 h 4153"/>
                <a:gd name="T12" fmla="*/ 4091 w 5996"/>
                <a:gd name="T13" fmla="*/ 648 h 4153"/>
                <a:gd name="T14" fmla="*/ 4271 w 5996"/>
                <a:gd name="T15" fmla="*/ 770 h 4153"/>
                <a:gd name="T16" fmla="*/ 4265 w 5996"/>
                <a:gd name="T17" fmla="*/ 931 h 4153"/>
                <a:gd name="T18" fmla="*/ 3744 w 5996"/>
                <a:gd name="T19" fmla="*/ 1124 h 4153"/>
                <a:gd name="T20" fmla="*/ 3371 w 5996"/>
                <a:gd name="T21" fmla="*/ 1439 h 4153"/>
                <a:gd name="T22" fmla="*/ 2792 w 5996"/>
                <a:gd name="T23" fmla="*/ 1471 h 4153"/>
                <a:gd name="T24" fmla="*/ 2136 w 5996"/>
                <a:gd name="T25" fmla="*/ 1388 h 4153"/>
                <a:gd name="T26" fmla="*/ 1862 w 5996"/>
                <a:gd name="T27" fmla="*/ 1111 h 4153"/>
                <a:gd name="T28" fmla="*/ 1613 w 5996"/>
                <a:gd name="T29" fmla="*/ 799 h 4153"/>
                <a:gd name="T30" fmla="*/ 1362 w 5996"/>
                <a:gd name="T31" fmla="*/ 576 h 4153"/>
                <a:gd name="T32" fmla="*/ 1220 w 5996"/>
                <a:gd name="T33" fmla="*/ 674 h 4153"/>
                <a:gd name="T34" fmla="*/ 983 w 5996"/>
                <a:gd name="T35" fmla="*/ 856 h 4153"/>
                <a:gd name="T36" fmla="*/ 783 w 5996"/>
                <a:gd name="T37" fmla="*/ 1076 h 4153"/>
                <a:gd name="T38" fmla="*/ 694 w 5996"/>
                <a:gd name="T39" fmla="*/ 1331 h 4153"/>
                <a:gd name="T40" fmla="*/ 468 w 5996"/>
                <a:gd name="T41" fmla="*/ 1557 h 4153"/>
                <a:gd name="T42" fmla="*/ 176 w 5996"/>
                <a:gd name="T43" fmla="*/ 1647 h 4153"/>
                <a:gd name="T44" fmla="*/ 0 w 5996"/>
                <a:gd name="T45" fmla="*/ 1779 h 4153"/>
                <a:gd name="T46" fmla="*/ 134 w 5996"/>
                <a:gd name="T47" fmla="*/ 2063 h 4153"/>
                <a:gd name="T48" fmla="*/ 351 w 5996"/>
                <a:gd name="T49" fmla="*/ 2253 h 4153"/>
                <a:gd name="T50" fmla="*/ 530 w 5996"/>
                <a:gd name="T51" fmla="*/ 2194 h 4153"/>
                <a:gd name="T52" fmla="*/ 497 w 5996"/>
                <a:gd name="T53" fmla="*/ 2449 h 4153"/>
                <a:gd name="T54" fmla="*/ 505 w 5996"/>
                <a:gd name="T55" fmla="*/ 2693 h 4153"/>
                <a:gd name="T56" fmla="*/ 688 w 5996"/>
                <a:gd name="T57" fmla="*/ 2853 h 4153"/>
                <a:gd name="T58" fmla="*/ 1225 w 5996"/>
                <a:gd name="T59" fmla="*/ 3075 h 4153"/>
                <a:gd name="T60" fmla="*/ 1443 w 5996"/>
                <a:gd name="T61" fmla="*/ 3127 h 4153"/>
                <a:gd name="T62" fmla="*/ 1624 w 5996"/>
                <a:gd name="T63" fmla="*/ 3080 h 4153"/>
                <a:gd name="T64" fmla="*/ 1861 w 5996"/>
                <a:gd name="T65" fmla="*/ 3016 h 4153"/>
                <a:gd name="T66" fmla="*/ 2156 w 5996"/>
                <a:gd name="T67" fmla="*/ 3016 h 4153"/>
                <a:gd name="T68" fmla="*/ 2319 w 5996"/>
                <a:gd name="T69" fmla="*/ 3122 h 4153"/>
                <a:gd name="T70" fmla="*/ 2270 w 5996"/>
                <a:gd name="T71" fmla="*/ 3505 h 4153"/>
                <a:gd name="T72" fmla="*/ 2429 w 5996"/>
                <a:gd name="T73" fmla="*/ 3715 h 4153"/>
                <a:gd name="T74" fmla="*/ 2641 w 5996"/>
                <a:gd name="T75" fmla="*/ 3812 h 4153"/>
                <a:gd name="T76" fmla="*/ 2803 w 5996"/>
                <a:gd name="T77" fmla="*/ 3651 h 4153"/>
                <a:gd name="T78" fmla="*/ 3118 w 5996"/>
                <a:gd name="T79" fmla="*/ 3631 h 4153"/>
                <a:gd name="T80" fmla="*/ 3325 w 5996"/>
                <a:gd name="T81" fmla="*/ 3765 h 4153"/>
                <a:gd name="T82" fmla="*/ 3486 w 5996"/>
                <a:gd name="T83" fmla="*/ 3896 h 4153"/>
                <a:gd name="T84" fmla="*/ 3945 w 5996"/>
                <a:gd name="T85" fmla="*/ 3659 h 4153"/>
                <a:gd name="T86" fmla="*/ 4293 w 5996"/>
                <a:gd name="T87" fmla="*/ 3471 h 4153"/>
                <a:gd name="T88" fmla="*/ 4468 w 5996"/>
                <a:gd name="T89" fmla="*/ 3266 h 4153"/>
                <a:gd name="T90" fmla="*/ 4634 w 5996"/>
                <a:gd name="T91" fmla="*/ 3055 h 4153"/>
                <a:gd name="T92" fmla="*/ 4673 w 5996"/>
                <a:gd name="T93" fmla="*/ 2863 h 4153"/>
                <a:gd name="T94" fmla="*/ 4624 w 5996"/>
                <a:gd name="T95" fmla="*/ 2716 h 4153"/>
                <a:gd name="T96" fmla="*/ 4596 w 5996"/>
                <a:gd name="T97" fmla="*/ 2571 h 4153"/>
                <a:gd name="T98" fmla="*/ 4473 w 5996"/>
                <a:gd name="T99" fmla="*/ 2235 h 4153"/>
                <a:gd name="T100" fmla="*/ 4749 w 5996"/>
                <a:gd name="T101" fmla="*/ 2078 h 4153"/>
                <a:gd name="T102" fmla="*/ 4400 w 5996"/>
                <a:gd name="T103" fmla="*/ 1982 h 4153"/>
                <a:gd name="T104" fmla="*/ 4535 w 5996"/>
                <a:gd name="T105" fmla="*/ 1705 h 4153"/>
                <a:gd name="T106" fmla="*/ 4692 w 5996"/>
                <a:gd name="T107" fmla="*/ 1850 h 4153"/>
                <a:gd name="T108" fmla="*/ 5139 w 5996"/>
                <a:gd name="T109" fmla="*/ 1593 h 4153"/>
                <a:gd name="T110" fmla="*/ 5371 w 5996"/>
                <a:gd name="T111" fmla="*/ 1490 h 4153"/>
                <a:gd name="T112" fmla="*/ 5610 w 5996"/>
                <a:gd name="T113" fmla="*/ 1398 h 4153"/>
                <a:gd name="T114" fmla="*/ 5636 w 5996"/>
                <a:gd name="T115" fmla="*/ 1131 h 4153"/>
                <a:gd name="T116" fmla="*/ 5914 w 5996"/>
                <a:gd name="T117" fmla="*/ 951 h 4153"/>
                <a:gd name="T118" fmla="*/ 4571 w 5996"/>
                <a:gd name="T119" fmla="*/ 3708 h 4153"/>
                <a:gd name="T120" fmla="*/ 3367 w 5996"/>
                <a:gd name="T121" fmla="*/ 4074 h 4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96" h="4153">
                  <a:moveTo>
                    <a:pt x="5964" y="741"/>
                  </a:moveTo>
                  <a:cubicBezTo>
                    <a:pt x="5967" y="688"/>
                    <a:pt x="5905" y="706"/>
                    <a:pt x="5884" y="721"/>
                  </a:cubicBezTo>
                  <a:cubicBezTo>
                    <a:pt x="5864" y="735"/>
                    <a:pt x="5805" y="721"/>
                    <a:pt x="5787" y="756"/>
                  </a:cubicBezTo>
                  <a:cubicBezTo>
                    <a:pt x="5769" y="791"/>
                    <a:pt x="5740" y="771"/>
                    <a:pt x="5698" y="777"/>
                  </a:cubicBezTo>
                  <a:cubicBezTo>
                    <a:pt x="5657" y="783"/>
                    <a:pt x="5598" y="765"/>
                    <a:pt x="5601" y="738"/>
                  </a:cubicBezTo>
                  <a:cubicBezTo>
                    <a:pt x="5604" y="712"/>
                    <a:pt x="5577" y="685"/>
                    <a:pt x="5580" y="653"/>
                  </a:cubicBezTo>
                  <a:cubicBezTo>
                    <a:pt x="5583" y="620"/>
                    <a:pt x="5539" y="635"/>
                    <a:pt x="5509" y="606"/>
                  </a:cubicBezTo>
                  <a:cubicBezTo>
                    <a:pt x="5480" y="576"/>
                    <a:pt x="5421" y="555"/>
                    <a:pt x="5409" y="561"/>
                  </a:cubicBezTo>
                  <a:cubicBezTo>
                    <a:pt x="5397" y="567"/>
                    <a:pt x="5362" y="529"/>
                    <a:pt x="5312" y="526"/>
                  </a:cubicBezTo>
                  <a:cubicBezTo>
                    <a:pt x="5261" y="523"/>
                    <a:pt x="5267" y="490"/>
                    <a:pt x="5273" y="470"/>
                  </a:cubicBezTo>
                  <a:cubicBezTo>
                    <a:pt x="5279" y="449"/>
                    <a:pt x="5232" y="384"/>
                    <a:pt x="5223" y="349"/>
                  </a:cubicBezTo>
                  <a:cubicBezTo>
                    <a:pt x="5214" y="313"/>
                    <a:pt x="5179" y="307"/>
                    <a:pt x="5164" y="231"/>
                  </a:cubicBezTo>
                  <a:cubicBezTo>
                    <a:pt x="5149" y="154"/>
                    <a:pt x="5108" y="175"/>
                    <a:pt x="5117" y="139"/>
                  </a:cubicBezTo>
                  <a:cubicBezTo>
                    <a:pt x="5126" y="104"/>
                    <a:pt x="5067" y="86"/>
                    <a:pt x="5052" y="65"/>
                  </a:cubicBezTo>
                  <a:cubicBezTo>
                    <a:pt x="5037" y="45"/>
                    <a:pt x="4975" y="54"/>
                    <a:pt x="4931" y="30"/>
                  </a:cubicBezTo>
                  <a:cubicBezTo>
                    <a:pt x="4887" y="6"/>
                    <a:pt x="4860" y="24"/>
                    <a:pt x="4819" y="12"/>
                  </a:cubicBezTo>
                  <a:cubicBezTo>
                    <a:pt x="4777" y="0"/>
                    <a:pt x="4683" y="24"/>
                    <a:pt x="4671" y="24"/>
                  </a:cubicBezTo>
                  <a:cubicBezTo>
                    <a:pt x="4659" y="24"/>
                    <a:pt x="4586" y="9"/>
                    <a:pt x="4544" y="65"/>
                  </a:cubicBezTo>
                  <a:cubicBezTo>
                    <a:pt x="4503" y="122"/>
                    <a:pt x="4535" y="119"/>
                    <a:pt x="4553" y="119"/>
                  </a:cubicBezTo>
                  <a:cubicBezTo>
                    <a:pt x="4571" y="119"/>
                    <a:pt x="4580" y="172"/>
                    <a:pt x="4583" y="189"/>
                  </a:cubicBezTo>
                  <a:cubicBezTo>
                    <a:pt x="4586" y="207"/>
                    <a:pt x="4553" y="234"/>
                    <a:pt x="4538" y="240"/>
                  </a:cubicBezTo>
                  <a:cubicBezTo>
                    <a:pt x="4524" y="245"/>
                    <a:pt x="4482" y="310"/>
                    <a:pt x="4476" y="334"/>
                  </a:cubicBezTo>
                  <a:cubicBezTo>
                    <a:pt x="4470" y="358"/>
                    <a:pt x="4423" y="417"/>
                    <a:pt x="4429" y="437"/>
                  </a:cubicBezTo>
                  <a:cubicBezTo>
                    <a:pt x="4435" y="458"/>
                    <a:pt x="4406" y="479"/>
                    <a:pt x="4385" y="482"/>
                  </a:cubicBezTo>
                  <a:cubicBezTo>
                    <a:pt x="4364" y="485"/>
                    <a:pt x="4308" y="526"/>
                    <a:pt x="4290" y="532"/>
                  </a:cubicBezTo>
                  <a:cubicBezTo>
                    <a:pt x="4273" y="538"/>
                    <a:pt x="4202" y="526"/>
                    <a:pt x="4193" y="505"/>
                  </a:cubicBezTo>
                  <a:cubicBezTo>
                    <a:pt x="4190" y="498"/>
                    <a:pt x="4182" y="493"/>
                    <a:pt x="4171" y="489"/>
                  </a:cubicBezTo>
                  <a:cubicBezTo>
                    <a:pt x="4091" y="648"/>
                    <a:pt x="4091" y="648"/>
                    <a:pt x="4091" y="648"/>
                  </a:cubicBezTo>
                  <a:cubicBezTo>
                    <a:pt x="4084" y="700"/>
                    <a:pt x="4084" y="700"/>
                    <a:pt x="4084" y="700"/>
                  </a:cubicBezTo>
                  <a:cubicBezTo>
                    <a:pt x="4084" y="700"/>
                    <a:pt x="4033" y="713"/>
                    <a:pt x="4072" y="751"/>
                  </a:cubicBezTo>
                  <a:cubicBezTo>
                    <a:pt x="4110" y="790"/>
                    <a:pt x="4117" y="757"/>
                    <a:pt x="4175" y="757"/>
                  </a:cubicBezTo>
                  <a:cubicBezTo>
                    <a:pt x="4232" y="757"/>
                    <a:pt x="4258" y="803"/>
                    <a:pt x="4271" y="770"/>
                  </a:cubicBezTo>
                  <a:cubicBezTo>
                    <a:pt x="4284" y="738"/>
                    <a:pt x="4335" y="719"/>
                    <a:pt x="4367" y="757"/>
                  </a:cubicBezTo>
                  <a:cubicBezTo>
                    <a:pt x="4400" y="796"/>
                    <a:pt x="4502" y="860"/>
                    <a:pt x="4496" y="893"/>
                  </a:cubicBezTo>
                  <a:cubicBezTo>
                    <a:pt x="4490" y="925"/>
                    <a:pt x="4432" y="918"/>
                    <a:pt x="4393" y="905"/>
                  </a:cubicBezTo>
                  <a:cubicBezTo>
                    <a:pt x="4355" y="893"/>
                    <a:pt x="4303" y="931"/>
                    <a:pt x="4265" y="931"/>
                  </a:cubicBezTo>
                  <a:cubicBezTo>
                    <a:pt x="4226" y="931"/>
                    <a:pt x="4181" y="944"/>
                    <a:pt x="4142" y="983"/>
                  </a:cubicBezTo>
                  <a:cubicBezTo>
                    <a:pt x="4104" y="1021"/>
                    <a:pt x="4110" y="1060"/>
                    <a:pt x="4052" y="1066"/>
                  </a:cubicBezTo>
                  <a:cubicBezTo>
                    <a:pt x="3995" y="1073"/>
                    <a:pt x="3969" y="1066"/>
                    <a:pt x="3904" y="1111"/>
                  </a:cubicBezTo>
                  <a:cubicBezTo>
                    <a:pt x="3840" y="1156"/>
                    <a:pt x="3769" y="1137"/>
                    <a:pt x="3744" y="1124"/>
                  </a:cubicBezTo>
                  <a:cubicBezTo>
                    <a:pt x="3718" y="1111"/>
                    <a:pt x="3673" y="1105"/>
                    <a:pt x="3647" y="1150"/>
                  </a:cubicBezTo>
                  <a:cubicBezTo>
                    <a:pt x="3622" y="1195"/>
                    <a:pt x="3679" y="1214"/>
                    <a:pt x="3673" y="1266"/>
                  </a:cubicBezTo>
                  <a:cubicBezTo>
                    <a:pt x="3666" y="1317"/>
                    <a:pt x="3602" y="1304"/>
                    <a:pt x="3551" y="1362"/>
                  </a:cubicBezTo>
                  <a:cubicBezTo>
                    <a:pt x="3499" y="1420"/>
                    <a:pt x="3416" y="1446"/>
                    <a:pt x="3371" y="1439"/>
                  </a:cubicBezTo>
                  <a:cubicBezTo>
                    <a:pt x="3326" y="1433"/>
                    <a:pt x="3229" y="1407"/>
                    <a:pt x="3146" y="1446"/>
                  </a:cubicBezTo>
                  <a:cubicBezTo>
                    <a:pt x="3062" y="1484"/>
                    <a:pt x="3004" y="1542"/>
                    <a:pt x="2972" y="1536"/>
                  </a:cubicBezTo>
                  <a:cubicBezTo>
                    <a:pt x="2940" y="1529"/>
                    <a:pt x="2940" y="1490"/>
                    <a:pt x="2895" y="1497"/>
                  </a:cubicBezTo>
                  <a:cubicBezTo>
                    <a:pt x="2850" y="1503"/>
                    <a:pt x="2824" y="1490"/>
                    <a:pt x="2792" y="1471"/>
                  </a:cubicBezTo>
                  <a:cubicBezTo>
                    <a:pt x="2760" y="1452"/>
                    <a:pt x="2734" y="1484"/>
                    <a:pt x="2683" y="1446"/>
                  </a:cubicBezTo>
                  <a:cubicBezTo>
                    <a:pt x="2631" y="1407"/>
                    <a:pt x="2541" y="1413"/>
                    <a:pt x="2503" y="1407"/>
                  </a:cubicBezTo>
                  <a:cubicBezTo>
                    <a:pt x="2464" y="1401"/>
                    <a:pt x="2316" y="1407"/>
                    <a:pt x="2265" y="1401"/>
                  </a:cubicBezTo>
                  <a:cubicBezTo>
                    <a:pt x="2213" y="1394"/>
                    <a:pt x="2143" y="1413"/>
                    <a:pt x="2136" y="1388"/>
                  </a:cubicBezTo>
                  <a:cubicBezTo>
                    <a:pt x="2130" y="1362"/>
                    <a:pt x="2091" y="1343"/>
                    <a:pt x="2078" y="1285"/>
                  </a:cubicBezTo>
                  <a:cubicBezTo>
                    <a:pt x="2065" y="1227"/>
                    <a:pt x="2033" y="1208"/>
                    <a:pt x="2001" y="1201"/>
                  </a:cubicBezTo>
                  <a:cubicBezTo>
                    <a:pt x="1969" y="1195"/>
                    <a:pt x="1965" y="1161"/>
                    <a:pt x="1937" y="1156"/>
                  </a:cubicBezTo>
                  <a:cubicBezTo>
                    <a:pt x="1923" y="1154"/>
                    <a:pt x="1907" y="1111"/>
                    <a:pt x="1862" y="1111"/>
                  </a:cubicBezTo>
                  <a:cubicBezTo>
                    <a:pt x="1817" y="1111"/>
                    <a:pt x="1660" y="1093"/>
                    <a:pt x="1637" y="1056"/>
                  </a:cubicBezTo>
                  <a:cubicBezTo>
                    <a:pt x="1615" y="1019"/>
                    <a:pt x="1660" y="1011"/>
                    <a:pt x="1660" y="974"/>
                  </a:cubicBezTo>
                  <a:cubicBezTo>
                    <a:pt x="1660" y="937"/>
                    <a:pt x="1684" y="888"/>
                    <a:pt x="1666" y="874"/>
                  </a:cubicBezTo>
                  <a:cubicBezTo>
                    <a:pt x="1647" y="860"/>
                    <a:pt x="1617" y="827"/>
                    <a:pt x="1613" y="799"/>
                  </a:cubicBezTo>
                  <a:cubicBezTo>
                    <a:pt x="1609" y="770"/>
                    <a:pt x="1560" y="731"/>
                    <a:pt x="1527" y="729"/>
                  </a:cubicBezTo>
                  <a:cubicBezTo>
                    <a:pt x="1494" y="727"/>
                    <a:pt x="1468" y="707"/>
                    <a:pt x="1437" y="680"/>
                  </a:cubicBezTo>
                  <a:cubicBezTo>
                    <a:pt x="1406" y="653"/>
                    <a:pt x="1378" y="655"/>
                    <a:pt x="1366" y="588"/>
                  </a:cubicBezTo>
                  <a:cubicBezTo>
                    <a:pt x="1365" y="584"/>
                    <a:pt x="1363" y="580"/>
                    <a:pt x="1362" y="576"/>
                  </a:cubicBezTo>
                  <a:cubicBezTo>
                    <a:pt x="1350" y="575"/>
                    <a:pt x="1334" y="570"/>
                    <a:pt x="1324" y="570"/>
                  </a:cubicBezTo>
                  <a:cubicBezTo>
                    <a:pt x="1316" y="570"/>
                    <a:pt x="1307" y="563"/>
                    <a:pt x="1298" y="554"/>
                  </a:cubicBezTo>
                  <a:cubicBezTo>
                    <a:pt x="1290" y="583"/>
                    <a:pt x="1263" y="597"/>
                    <a:pt x="1263" y="619"/>
                  </a:cubicBezTo>
                  <a:cubicBezTo>
                    <a:pt x="1263" y="643"/>
                    <a:pt x="1253" y="674"/>
                    <a:pt x="1220" y="674"/>
                  </a:cubicBezTo>
                  <a:cubicBezTo>
                    <a:pt x="1188" y="674"/>
                    <a:pt x="1157" y="698"/>
                    <a:pt x="1155" y="749"/>
                  </a:cubicBezTo>
                  <a:cubicBezTo>
                    <a:pt x="1153" y="801"/>
                    <a:pt x="1184" y="807"/>
                    <a:pt x="1169" y="829"/>
                  </a:cubicBezTo>
                  <a:cubicBezTo>
                    <a:pt x="1155" y="852"/>
                    <a:pt x="1096" y="874"/>
                    <a:pt x="1075" y="864"/>
                  </a:cubicBezTo>
                  <a:cubicBezTo>
                    <a:pt x="1055" y="854"/>
                    <a:pt x="1016" y="860"/>
                    <a:pt x="983" y="856"/>
                  </a:cubicBezTo>
                  <a:cubicBezTo>
                    <a:pt x="951" y="852"/>
                    <a:pt x="926" y="811"/>
                    <a:pt x="916" y="856"/>
                  </a:cubicBezTo>
                  <a:cubicBezTo>
                    <a:pt x="906" y="901"/>
                    <a:pt x="838" y="1033"/>
                    <a:pt x="855" y="1048"/>
                  </a:cubicBezTo>
                  <a:cubicBezTo>
                    <a:pt x="871" y="1062"/>
                    <a:pt x="883" y="1095"/>
                    <a:pt x="855" y="1095"/>
                  </a:cubicBezTo>
                  <a:cubicBezTo>
                    <a:pt x="826" y="1095"/>
                    <a:pt x="798" y="1091"/>
                    <a:pt x="783" y="1076"/>
                  </a:cubicBezTo>
                  <a:cubicBezTo>
                    <a:pt x="769" y="1062"/>
                    <a:pt x="722" y="1096"/>
                    <a:pt x="689" y="1095"/>
                  </a:cubicBezTo>
                  <a:cubicBezTo>
                    <a:pt x="674" y="1094"/>
                    <a:pt x="610" y="1123"/>
                    <a:pt x="632" y="1134"/>
                  </a:cubicBezTo>
                  <a:cubicBezTo>
                    <a:pt x="654" y="1145"/>
                    <a:pt x="654" y="1198"/>
                    <a:pt x="654" y="1220"/>
                  </a:cubicBezTo>
                  <a:cubicBezTo>
                    <a:pt x="654" y="1242"/>
                    <a:pt x="703" y="1309"/>
                    <a:pt x="694" y="1331"/>
                  </a:cubicBezTo>
                  <a:cubicBezTo>
                    <a:pt x="685" y="1353"/>
                    <a:pt x="641" y="1377"/>
                    <a:pt x="641" y="1406"/>
                  </a:cubicBezTo>
                  <a:cubicBezTo>
                    <a:pt x="641" y="1435"/>
                    <a:pt x="650" y="1461"/>
                    <a:pt x="634" y="1468"/>
                  </a:cubicBezTo>
                  <a:cubicBezTo>
                    <a:pt x="619" y="1475"/>
                    <a:pt x="570" y="1495"/>
                    <a:pt x="546" y="1512"/>
                  </a:cubicBezTo>
                  <a:cubicBezTo>
                    <a:pt x="521" y="1530"/>
                    <a:pt x="481" y="1530"/>
                    <a:pt x="468" y="1557"/>
                  </a:cubicBezTo>
                  <a:cubicBezTo>
                    <a:pt x="455" y="1583"/>
                    <a:pt x="435" y="1606"/>
                    <a:pt x="389" y="1601"/>
                  </a:cubicBezTo>
                  <a:cubicBezTo>
                    <a:pt x="349" y="1596"/>
                    <a:pt x="329" y="1590"/>
                    <a:pt x="298" y="1627"/>
                  </a:cubicBezTo>
                  <a:cubicBezTo>
                    <a:pt x="267" y="1665"/>
                    <a:pt x="260" y="1650"/>
                    <a:pt x="238" y="1667"/>
                  </a:cubicBezTo>
                  <a:cubicBezTo>
                    <a:pt x="216" y="1685"/>
                    <a:pt x="194" y="1654"/>
                    <a:pt x="176" y="1647"/>
                  </a:cubicBezTo>
                  <a:cubicBezTo>
                    <a:pt x="158" y="1641"/>
                    <a:pt x="134" y="1667"/>
                    <a:pt x="116" y="1667"/>
                  </a:cubicBezTo>
                  <a:cubicBezTo>
                    <a:pt x="99" y="1667"/>
                    <a:pt x="83" y="1696"/>
                    <a:pt x="61" y="1703"/>
                  </a:cubicBezTo>
                  <a:cubicBezTo>
                    <a:pt x="39" y="1709"/>
                    <a:pt x="17" y="1703"/>
                    <a:pt x="17" y="1729"/>
                  </a:cubicBezTo>
                  <a:cubicBezTo>
                    <a:pt x="17" y="1746"/>
                    <a:pt x="12" y="1765"/>
                    <a:pt x="0" y="1779"/>
                  </a:cubicBezTo>
                  <a:cubicBezTo>
                    <a:pt x="0" y="1779"/>
                    <a:pt x="0" y="1779"/>
                    <a:pt x="0" y="1779"/>
                  </a:cubicBezTo>
                  <a:cubicBezTo>
                    <a:pt x="16" y="1865"/>
                    <a:pt x="16" y="1865"/>
                    <a:pt x="16" y="1865"/>
                  </a:cubicBezTo>
                  <a:cubicBezTo>
                    <a:pt x="16" y="1865"/>
                    <a:pt x="111" y="1897"/>
                    <a:pt x="115" y="1928"/>
                  </a:cubicBezTo>
                  <a:cubicBezTo>
                    <a:pt x="119" y="1960"/>
                    <a:pt x="134" y="2063"/>
                    <a:pt x="134" y="2063"/>
                  </a:cubicBezTo>
                  <a:cubicBezTo>
                    <a:pt x="134" y="2063"/>
                    <a:pt x="133" y="2063"/>
                    <a:pt x="132" y="2063"/>
                  </a:cubicBezTo>
                  <a:cubicBezTo>
                    <a:pt x="170" y="2093"/>
                    <a:pt x="222" y="2125"/>
                    <a:pt x="222" y="2137"/>
                  </a:cubicBezTo>
                  <a:cubicBezTo>
                    <a:pt x="222" y="2150"/>
                    <a:pt x="227" y="2190"/>
                    <a:pt x="273" y="2212"/>
                  </a:cubicBezTo>
                  <a:cubicBezTo>
                    <a:pt x="303" y="2226"/>
                    <a:pt x="333" y="2241"/>
                    <a:pt x="351" y="2253"/>
                  </a:cubicBezTo>
                  <a:cubicBezTo>
                    <a:pt x="354" y="2248"/>
                    <a:pt x="355" y="2244"/>
                    <a:pt x="355" y="2244"/>
                  </a:cubicBezTo>
                  <a:cubicBezTo>
                    <a:pt x="394" y="2240"/>
                    <a:pt x="394" y="2240"/>
                    <a:pt x="394" y="2240"/>
                  </a:cubicBezTo>
                  <a:cubicBezTo>
                    <a:pt x="394" y="2240"/>
                    <a:pt x="406" y="2247"/>
                    <a:pt x="417" y="2259"/>
                  </a:cubicBezTo>
                  <a:cubicBezTo>
                    <a:pt x="427" y="2227"/>
                    <a:pt x="495" y="2192"/>
                    <a:pt x="530" y="2194"/>
                  </a:cubicBezTo>
                  <a:cubicBezTo>
                    <a:pt x="568" y="2196"/>
                    <a:pt x="654" y="2265"/>
                    <a:pt x="645" y="2289"/>
                  </a:cubicBezTo>
                  <a:cubicBezTo>
                    <a:pt x="636" y="2314"/>
                    <a:pt x="574" y="2402"/>
                    <a:pt x="546" y="2409"/>
                  </a:cubicBezTo>
                  <a:cubicBezTo>
                    <a:pt x="535" y="2411"/>
                    <a:pt x="519" y="2413"/>
                    <a:pt x="503" y="2413"/>
                  </a:cubicBezTo>
                  <a:cubicBezTo>
                    <a:pt x="500" y="2428"/>
                    <a:pt x="497" y="2441"/>
                    <a:pt x="497" y="2449"/>
                  </a:cubicBezTo>
                  <a:cubicBezTo>
                    <a:pt x="497" y="2469"/>
                    <a:pt x="532" y="2500"/>
                    <a:pt x="552" y="2535"/>
                  </a:cubicBezTo>
                  <a:cubicBezTo>
                    <a:pt x="572" y="2571"/>
                    <a:pt x="521" y="2595"/>
                    <a:pt x="493" y="2571"/>
                  </a:cubicBezTo>
                  <a:cubicBezTo>
                    <a:pt x="465" y="2547"/>
                    <a:pt x="454" y="2595"/>
                    <a:pt x="469" y="2614"/>
                  </a:cubicBezTo>
                  <a:cubicBezTo>
                    <a:pt x="485" y="2634"/>
                    <a:pt x="477" y="2689"/>
                    <a:pt x="505" y="2693"/>
                  </a:cubicBezTo>
                  <a:cubicBezTo>
                    <a:pt x="532" y="2697"/>
                    <a:pt x="556" y="2752"/>
                    <a:pt x="588" y="2752"/>
                  </a:cubicBezTo>
                  <a:cubicBezTo>
                    <a:pt x="619" y="2752"/>
                    <a:pt x="647" y="2803"/>
                    <a:pt x="647" y="2803"/>
                  </a:cubicBezTo>
                  <a:cubicBezTo>
                    <a:pt x="647" y="2803"/>
                    <a:pt x="690" y="2831"/>
                    <a:pt x="690" y="2847"/>
                  </a:cubicBezTo>
                  <a:cubicBezTo>
                    <a:pt x="690" y="2849"/>
                    <a:pt x="689" y="2851"/>
                    <a:pt x="688" y="2853"/>
                  </a:cubicBezTo>
                  <a:cubicBezTo>
                    <a:pt x="723" y="2849"/>
                    <a:pt x="745" y="2848"/>
                    <a:pt x="749" y="2834"/>
                  </a:cubicBezTo>
                  <a:cubicBezTo>
                    <a:pt x="754" y="2818"/>
                    <a:pt x="798" y="2818"/>
                    <a:pt x="829" y="2849"/>
                  </a:cubicBezTo>
                  <a:cubicBezTo>
                    <a:pt x="860" y="2880"/>
                    <a:pt x="986" y="2960"/>
                    <a:pt x="1033" y="2998"/>
                  </a:cubicBezTo>
                  <a:cubicBezTo>
                    <a:pt x="1079" y="3035"/>
                    <a:pt x="1188" y="3077"/>
                    <a:pt x="1225" y="3075"/>
                  </a:cubicBezTo>
                  <a:cubicBezTo>
                    <a:pt x="1263" y="3073"/>
                    <a:pt x="1298" y="3102"/>
                    <a:pt x="1356" y="3100"/>
                  </a:cubicBezTo>
                  <a:cubicBezTo>
                    <a:pt x="1365" y="3099"/>
                    <a:pt x="1372" y="3100"/>
                    <a:pt x="1379" y="3100"/>
                  </a:cubicBezTo>
                  <a:cubicBezTo>
                    <a:pt x="1387" y="3091"/>
                    <a:pt x="1401" y="3091"/>
                    <a:pt x="1411" y="3075"/>
                  </a:cubicBezTo>
                  <a:cubicBezTo>
                    <a:pt x="1427" y="3052"/>
                    <a:pt x="1451" y="3095"/>
                    <a:pt x="1443" y="3127"/>
                  </a:cubicBezTo>
                  <a:cubicBezTo>
                    <a:pt x="1439" y="3141"/>
                    <a:pt x="1442" y="3157"/>
                    <a:pt x="1448" y="3170"/>
                  </a:cubicBezTo>
                  <a:cubicBezTo>
                    <a:pt x="1456" y="3159"/>
                    <a:pt x="1464" y="3144"/>
                    <a:pt x="1471" y="3128"/>
                  </a:cubicBezTo>
                  <a:cubicBezTo>
                    <a:pt x="1491" y="3080"/>
                    <a:pt x="1522" y="3082"/>
                    <a:pt x="1542" y="3066"/>
                  </a:cubicBezTo>
                  <a:cubicBezTo>
                    <a:pt x="1562" y="3051"/>
                    <a:pt x="1582" y="3057"/>
                    <a:pt x="1624" y="3080"/>
                  </a:cubicBezTo>
                  <a:cubicBezTo>
                    <a:pt x="1663" y="3101"/>
                    <a:pt x="1680" y="3056"/>
                    <a:pt x="1739" y="3111"/>
                  </a:cubicBezTo>
                  <a:cubicBezTo>
                    <a:pt x="1751" y="3106"/>
                    <a:pt x="1767" y="3099"/>
                    <a:pt x="1774" y="3099"/>
                  </a:cubicBezTo>
                  <a:cubicBezTo>
                    <a:pt x="1786" y="3099"/>
                    <a:pt x="1801" y="3075"/>
                    <a:pt x="1821" y="3056"/>
                  </a:cubicBezTo>
                  <a:cubicBezTo>
                    <a:pt x="1841" y="3036"/>
                    <a:pt x="1837" y="3012"/>
                    <a:pt x="1861" y="3016"/>
                  </a:cubicBezTo>
                  <a:cubicBezTo>
                    <a:pt x="1884" y="3020"/>
                    <a:pt x="1896" y="2989"/>
                    <a:pt x="1947" y="2961"/>
                  </a:cubicBezTo>
                  <a:cubicBezTo>
                    <a:pt x="1998" y="2934"/>
                    <a:pt x="2042" y="2977"/>
                    <a:pt x="2066" y="2957"/>
                  </a:cubicBezTo>
                  <a:cubicBezTo>
                    <a:pt x="2089" y="2937"/>
                    <a:pt x="2117" y="2930"/>
                    <a:pt x="2117" y="2949"/>
                  </a:cubicBezTo>
                  <a:cubicBezTo>
                    <a:pt x="2117" y="2969"/>
                    <a:pt x="2148" y="2993"/>
                    <a:pt x="2156" y="3016"/>
                  </a:cubicBezTo>
                  <a:cubicBezTo>
                    <a:pt x="2163" y="3037"/>
                    <a:pt x="2205" y="3046"/>
                    <a:pt x="2213" y="3047"/>
                  </a:cubicBezTo>
                  <a:cubicBezTo>
                    <a:pt x="2221" y="3043"/>
                    <a:pt x="2227" y="3040"/>
                    <a:pt x="2230" y="3038"/>
                  </a:cubicBezTo>
                  <a:cubicBezTo>
                    <a:pt x="2255" y="3020"/>
                    <a:pt x="2297" y="3040"/>
                    <a:pt x="2297" y="3066"/>
                  </a:cubicBezTo>
                  <a:cubicBezTo>
                    <a:pt x="2297" y="3093"/>
                    <a:pt x="2299" y="3122"/>
                    <a:pt x="2319" y="3122"/>
                  </a:cubicBezTo>
                  <a:cubicBezTo>
                    <a:pt x="2339" y="3122"/>
                    <a:pt x="2359" y="3122"/>
                    <a:pt x="2359" y="3170"/>
                  </a:cubicBezTo>
                  <a:cubicBezTo>
                    <a:pt x="2359" y="3219"/>
                    <a:pt x="2376" y="3274"/>
                    <a:pt x="2334" y="3317"/>
                  </a:cubicBezTo>
                  <a:cubicBezTo>
                    <a:pt x="2292" y="3358"/>
                    <a:pt x="2243" y="3434"/>
                    <a:pt x="2252" y="3456"/>
                  </a:cubicBezTo>
                  <a:cubicBezTo>
                    <a:pt x="2261" y="3478"/>
                    <a:pt x="2239" y="3520"/>
                    <a:pt x="2270" y="3505"/>
                  </a:cubicBezTo>
                  <a:cubicBezTo>
                    <a:pt x="2301" y="3489"/>
                    <a:pt x="2372" y="3505"/>
                    <a:pt x="2361" y="3522"/>
                  </a:cubicBezTo>
                  <a:cubicBezTo>
                    <a:pt x="2350" y="3540"/>
                    <a:pt x="2363" y="3602"/>
                    <a:pt x="2392" y="3604"/>
                  </a:cubicBezTo>
                  <a:cubicBezTo>
                    <a:pt x="2421" y="3606"/>
                    <a:pt x="2438" y="3622"/>
                    <a:pt x="2429" y="3648"/>
                  </a:cubicBezTo>
                  <a:cubicBezTo>
                    <a:pt x="2421" y="3675"/>
                    <a:pt x="2405" y="3715"/>
                    <a:pt x="2429" y="3715"/>
                  </a:cubicBezTo>
                  <a:cubicBezTo>
                    <a:pt x="2454" y="3715"/>
                    <a:pt x="2489" y="3715"/>
                    <a:pt x="2485" y="3741"/>
                  </a:cubicBezTo>
                  <a:cubicBezTo>
                    <a:pt x="2480" y="3768"/>
                    <a:pt x="2502" y="3792"/>
                    <a:pt x="2547" y="3775"/>
                  </a:cubicBezTo>
                  <a:cubicBezTo>
                    <a:pt x="2573" y="3764"/>
                    <a:pt x="2586" y="3755"/>
                    <a:pt x="2592" y="3765"/>
                  </a:cubicBezTo>
                  <a:cubicBezTo>
                    <a:pt x="2609" y="3765"/>
                    <a:pt x="2611" y="3805"/>
                    <a:pt x="2641" y="3812"/>
                  </a:cubicBezTo>
                  <a:cubicBezTo>
                    <a:pt x="2672" y="3820"/>
                    <a:pt x="2657" y="3745"/>
                    <a:pt x="2645" y="3734"/>
                  </a:cubicBezTo>
                  <a:cubicBezTo>
                    <a:pt x="2633" y="3722"/>
                    <a:pt x="2649" y="3670"/>
                    <a:pt x="2661" y="3682"/>
                  </a:cubicBezTo>
                  <a:cubicBezTo>
                    <a:pt x="2672" y="3694"/>
                    <a:pt x="2708" y="3682"/>
                    <a:pt x="2728" y="3659"/>
                  </a:cubicBezTo>
                  <a:cubicBezTo>
                    <a:pt x="2747" y="3635"/>
                    <a:pt x="2787" y="3678"/>
                    <a:pt x="2803" y="3651"/>
                  </a:cubicBezTo>
                  <a:cubicBezTo>
                    <a:pt x="2818" y="3623"/>
                    <a:pt x="2854" y="3670"/>
                    <a:pt x="2889" y="3651"/>
                  </a:cubicBezTo>
                  <a:cubicBezTo>
                    <a:pt x="2925" y="3631"/>
                    <a:pt x="2940" y="3667"/>
                    <a:pt x="2956" y="3639"/>
                  </a:cubicBezTo>
                  <a:cubicBezTo>
                    <a:pt x="2972" y="3611"/>
                    <a:pt x="3023" y="3576"/>
                    <a:pt x="3035" y="3588"/>
                  </a:cubicBezTo>
                  <a:cubicBezTo>
                    <a:pt x="3047" y="3599"/>
                    <a:pt x="3055" y="3623"/>
                    <a:pt x="3118" y="3631"/>
                  </a:cubicBezTo>
                  <a:cubicBezTo>
                    <a:pt x="3181" y="3639"/>
                    <a:pt x="3145" y="3670"/>
                    <a:pt x="3145" y="3690"/>
                  </a:cubicBezTo>
                  <a:cubicBezTo>
                    <a:pt x="3145" y="3710"/>
                    <a:pt x="3216" y="3761"/>
                    <a:pt x="3244" y="3765"/>
                  </a:cubicBezTo>
                  <a:cubicBezTo>
                    <a:pt x="3249" y="3766"/>
                    <a:pt x="3256" y="3772"/>
                    <a:pt x="3264" y="3781"/>
                  </a:cubicBezTo>
                  <a:cubicBezTo>
                    <a:pt x="3284" y="3772"/>
                    <a:pt x="3318" y="3788"/>
                    <a:pt x="3325" y="3765"/>
                  </a:cubicBezTo>
                  <a:cubicBezTo>
                    <a:pt x="3334" y="3739"/>
                    <a:pt x="3367" y="3746"/>
                    <a:pt x="3380" y="3768"/>
                  </a:cubicBezTo>
                  <a:cubicBezTo>
                    <a:pt x="3393" y="3790"/>
                    <a:pt x="3408" y="3795"/>
                    <a:pt x="3437" y="3768"/>
                  </a:cubicBezTo>
                  <a:cubicBezTo>
                    <a:pt x="3467" y="3741"/>
                    <a:pt x="3482" y="3795"/>
                    <a:pt x="3464" y="3809"/>
                  </a:cubicBezTo>
                  <a:cubicBezTo>
                    <a:pt x="3446" y="3824"/>
                    <a:pt x="3458" y="3870"/>
                    <a:pt x="3486" y="3896"/>
                  </a:cubicBezTo>
                  <a:cubicBezTo>
                    <a:pt x="3514" y="3923"/>
                    <a:pt x="3519" y="3880"/>
                    <a:pt x="3513" y="3854"/>
                  </a:cubicBezTo>
                  <a:cubicBezTo>
                    <a:pt x="3507" y="3827"/>
                    <a:pt x="3560" y="3801"/>
                    <a:pt x="3653" y="3770"/>
                  </a:cubicBezTo>
                  <a:cubicBezTo>
                    <a:pt x="3746" y="3739"/>
                    <a:pt x="3846" y="3671"/>
                    <a:pt x="3848" y="3656"/>
                  </a:cubicBezTo>
                  <a:cubicBezTo>
                    <a:pt x="3849" y="3641"/>
                    <a:pt x="3914" y="3682"/>
                    <a:pt x="3945" y="3659"/>
                  </a:cubicBezTo>
                  <a:cubicBezTo>
                    <a:pt x="3976" y="3635"/>
                    <a:pt x="4088" y="3632"/>
                    <a:pt x="4118" y="3631"/>
                  </a:cubicBezTo>
                  <a:cubicBezTo>
                    <a:pt x="4147" y="3629"/>
                    <a:pt x="4146" y="3604"/>
                    <a:pt x="4177" y="3579"/>
                  </a:cubicBezTo>
                  <a:cubicBezTo>
                    <a:pt x="4208" y="3554"/>
                    <a:pt x="4200" y="3542"/>
                    <a:pt x="4236" y="3532"/>
                  </a:cubicBezTo>
                  <a:cubicBezTo>
                    <a:pt x="4271" y="3522"/>
                    <a:pt x="4293" y="3489"/>
                    <a:pt x="4293" y="3471"/>
                  </a:cubicBezTo>
                  <a:cubicBezTo>
                    <a:pt x="4293" y="3454"/>
                    <a:pt x="4360" y="3448"/>
                    <a:pt x="4361" y="3429"/>
                  </a:cubicBezTo>
                  <a:cubicBezTo>
                    <a:pt x="4363" y="3410"/>
                    <a:pt x="4411" y="3404"/>
                    <a:pt x="4411" y="3380"/>
                  </a:cubicBezTo>
                  <a:cubicBezTo>
                    <a:pt x="4411" y="3356"/>
                    <a:pt x="4441" y="3361"/>
                    <a:pt x="4454" y="3343"/>
                  </a:cubicBezTo>
                  <a:cubicBezTo>
                    <a:pt x="4468" y="3325"/>
                    <a:pt x="4444" y="3274"/>
                    <a:pt x="4468" y="3266"/>
                  </a:cubicBezTo>
                  <a:cubicBezTo>
                    <a:pt x="4491" y="3259"/>
                    <a:pt x="4459" y="3231"/>
                    <a:pt x="4454" y="3218"/>
                  </a:cubicBezTo>
                  <a:cubicBezTo>
                    <a:pt x="4450" y="3204"/>
                    <a:pt x="4499" y="3201"/>
                    <a:pt x="4524" y="3185"/>
                  </a:cubicBezTo>
                  <a:cubicBezTo>
                    <a:pt x="4549" y="3169"/>
                    <a:pt x="4565" y="3144"/>
                    <a:pt x="4569" y="3116"/>
                  </a:cubicBezTo>
                  <a:cubicBezTo>
                    <a:pt x="4574" y="3088"/>
                    <a:pt x="4615" y="3063"/>
                    <a:pt x="4634" y="3055"/>
                  </a:cubicBezTo>
                  <a:cubicBezTo>
                    <a:pt x="4653" y="3048"/>
                    <a:pt x="4661" y="3008"/>
                    <a:pt x="4655" y="2974"/>
                  </a:cubicBezTo>
                  <a:cubicBezTo>
                    <a:pt x="4649" y="2940"/>
                    <a:pt x="4689" y="2949"/>
                    <a:pt x="4671" y="2936"/>
                  </a:cubicBezTo>
                  <a:cubicBezTo>
                    <a:pt x="4653" y="2922"/>
                    <a:pt x="4679" y="2886"/>
                    <a:pt x="4714" y="2875"/>
                  </a:cubicBezTo>
                  <a:cubicBezTo>
                    <a:pt x="4749" y="2865"/>
                    <a:pt x="4692" y="2849"/>
                    <a:pt x="4673" y="2863"/>
                  </a:cubicBezTo>
                  <a:cubicBezTo>
                    <a:pt x="4653" y="2878"/>
                    <a:pt x="4633" y="2821"/>
                    <a:pt x="4615" y="2843"/>
                  </a:cubicBezTo>
                  <a:cubicBezTo>
                    <a:pt x="4597" y="2865"/>
                    <a:pt x="4547" y="2829"/>
                    <a:pt x="4580" y="2822"/>
                  </a:cubicBezTo>
                  <a:cubicBezTo>
                    <a:pt x="4612" y="2815"/>
                    <a:pt x="4662" y="2778"/>
                    <a:pt x="4684" y="2770"/>
                  </a:cubicBezTo>
                  <a:cubicBezTo>
                    <a:pt x="4707" y="2763"/>
                    <a:pt x="4652" y="2714"/>
                    <a:pt x="4624" y="2716"/>
                  </a:cubicBezTo>
                  <a:cubicBezTo>
                    <a:pt x="4596" y="2717"/>
                    <a:pt x="4565" y="2651"/>
                    <a:pt x="4535" y="2651"/>
                  </a:cubicBezTo>
                  <a:cubicBezTo>
                    <a:pt x="4506" y="2651"/>
                    <a:pt x="4558" y="2630"/>
                    <a:pt x="4591" y="2648"/>
                  </a:cubicBezTo>
                  <a:cubicBezTo>
                    <a:pt x="4625" y="2666"/>
                    <a:pt x="4665" y="2680"/>
                    <a:pt x="4680" y="2666"/>
                  </a:cubicBezTo>
                  <a:cubicBezTo>
                    <a:pt x="4695" y="2651"/>
                    <a:pt x="4622" y="2592"/>
                    <a:pt x="4596" y="2571"/>
                  </a:cubicBezTo>
                  <a:cubicBezTo>
                    <a:pt x="4569" y="2551"/>
                    <a:pt x="4594" y="2522"/>
                    <a:pt x="4578" y="2511"/>
                  </a:cubicBezTo>
                  <a:cubicBezTo>
                    <a:pt x="4562" y="2499"/>
                    <a:pt x="4527" y="2424"/>
                    <a:pt x="4515" y="2390"/>
                  </a:cubicBezTo>
                  <a:cubicBezTo>
                    <a:pt x="4503" y="2356"/>
                    <a:pt x="4441" y="2350"/>
                    <a:pt x="4426" y="2328"/>
                  </a:cubicBezTo>
                  <a:cubicBezTo>
                    <a:pt x="4411" y="2306"/>
                    <a:pt x="4428" y="2254"/>
                    <a:pt x="4473" y="2235"/>
                  </a:cubicBezTo>
                  <a:cubicBezTo>
                    <a:pt x="4519" y="2216"/>
                    <a:pt x="4500" y="2177"/>
                    <a:pt x="4521" y="2182"/>
                  </a:cubicBezTo>
                  <a:cubicBezTo>
                    <a:pt x="4541" y="2186"/>
                    <a:pt x="4559" y="2177"/>
                    <a:pt x="4575" y="2143"/>
                  </a:cubicBezTo>
                  <a:cubicBezTo>
                    <a:pt x="4591" y="2109"/>
                    <a:pt x="4620" y="2130"/>
                    <a:pt x="4636" y="2112"/>
                  </a:cubicBezTo>
                  <a:cubicBezTo>
                    <a:pt x="4652" y="2095"/>
                    <a:pt x="4724" y="2096"/>
                    <a:pt x="4749" y="2078"/>
                  </a:cubicBezTo>
                  <a:cubicBezTo>
                    <a:pt x="4774" y="2061"/>
                    <a:pt x="4726" y="2006"/>
                    <a:pt x="4692" y="2015"/>
                  </a:cubicBezTo>
                  <a:cubicBezTo>
                    <a:pt x="4658" y="2024"/>
                    <a:pt x="4618" y="2010"/>
                    <a:pt x="4594" y="1975"/>
                  </a:cubicBezTo>
                  <a:cubicBezTo>
                    <a:pt x="4571" y="1940"/>
                    <a:pt x="4509" y="2040"/>
                    <a:pt x="4462" y="2062"/>
                  </a:cubicBezTo>
                  <a:cubicBezTo>
                    <a:pt x="4414" y="2084"/>
                    <a:pt x="4383" y="2022"/>
                    <a:pt x="4400" y="1982"/>
                  </a:cubicBezTo>
                  <a:cubicBezTo>
                    <a:pt x="4416" y="1943"/>
                    <a:pt x="4363" y="1944"/>
                    <a:pt x="4296" y="1947"/>
                  </a:cubicBezTo>
                  <a:cubicBezTo>
                    <a:pt x="4230" y="1950"/>
                    <a:pt x="4255" y="1829"/>
                    <a:pt x="4295" y="1823"/>
                  </a:cubicBezTo>
                  <a:cubicBezTo>
                    <a:pt x="4335" y="1817"/>
                    <a:pt x="4394" y="1860"/>
                    <a:pt x="4419" y="1786"/>
                  </a:cubicBezTo>
                  <a:cubicBezTo>
                    <a:pt x="4444" y="1712"/>
                    <a:pt x="4479" y="1770"/>
                    <a:pt x="4535" y="1705"/>
                  </a:cubicBezTo>
                  <a:cubicBezTo>
                    <a:pt x="4591" y="1640"/>
                    <a:pt x="4656" y="1600"/>
                    <a:pt x="4705" y="1639"/>
                  </a:cubicBezTo>
                  <a:cubicBezTo>
                    <a:pt x="4754" y="1677"/>
                    <a:pt x="4653" y="1737"/>
                    <a:pt x="4637" y="1774"/>
                  </a:cubicBezTo>
                  <a:cubicBezTo>
                    <a:pt x="4621" y="1811"/>
                    <a:pt x="4652" y="1823"/>
                    <a:pt x="4622" y="1851"/>
                  </a:cubicBezTo>
                  <a:cubicBezTo>
                    <a:pt x="4593" y="1879"/>
                    <a:pt x="4634" y="1886"/>
                    <a:pt x="4692" y="1850"/>
                  </a:cubicBezTo>
                  <a:cubicBezTo>
                    <a:pt x="4749" y="1813"/>
                    <a:pt x="4820" y="1768"/>
                    <a:pt x="4876" y="1746"/>
                  </a:cubicBezTo>
                  <a:cubicBezTo>
                    <a:pt x="4891" y="1740"/>
                    <a:pt x="4908" y="1739"/>
                    <a:pt x="4924" y="1740"/>
                  </a:cubicBezTo>
                  <a:cubicBezTo>
                    <a:pt x="4932" y="1719"/>
                    <a:pt x="4942" y="1702"/>
                    <a:pt x="4953" y="1696"/>
                  </a:cubicBezTo>
                  <a:cubicBezTo>
                    <a:pt x="4991" y="1677"/>
                    <a:pt x="5120" y="1619"/>
                    <a:pt x="5139" y="1593"/>
                  </a:cubicBezTo>
                  <a:cubicBezTo>
                    <a:pt x="5158" y="1568"/>
                    <a:pt x="5178" y="1523"/>
                    <a:pt x="5203" y="1523"/>
                  </a:cubicBezTo>
                  <a:cubicBezTo>
                    <a:pt x="5229" y="1523"/>
                    <a:pt x="5229" y="1548"/>
                    <a:pt x="5268" y="1548"/>
                  </a:cubicBezTo>
                  <a:cubicBezTo>
                    <a:pt x="5306" y="1548"/>
                    <a:pt x="5351" y="1561"/>
                    <a:pt x="5332" y="1529"/>
                  </a:cubicBezTo>
                  <a:cubicBezTo>
                    <a:pt x="5313" y="1497"/>
                    <a:pt x="5326" y="1497"/>
                    <a:pt x="5371" y="1490"/>
                  </a:cubicBezTo>
                  <a:cubicBezTo>
                    <a:pt x="5416" y="1484"/>
                    <a:pt x="5409" y="1439"/>
                    <a:pt x="5441" y="1439"/>
                  </a:cubicBezTo>
                  <a:cubicBezTo>
                    <a:pt x="5473" y="1439"/>
                    <a:pt x="5467" y="1362"/>
                    <a:pt x="5499" y="1362"/>
                  </a:cubicBezTo>
                  <a:cubicBezTo>
                    <a:pt x="5531" y="1362"/>
                    <a:pt x="5544" y="1407"/>
                    <a:pt x="5583" y="1394"/>
                  </a:cubicBezTo>
                  <a:cubicBezTo>
                    <a:pt x="5590" y="1392"/>
                    <a:pt x="5600" y="1394"/>
                    <a:pt x="5610" y="1398"/>
                  </a:cubicBezTo>
                  <a:cubicBezTo>
                    <a:pt x="5618" y="1392"/>
                    <a:pt x="5626" y="1386"/>
                    <a:pt x="5635" y="1380"/>
                  </a:cubicBezTo>
                  <a:cubicBezTo>
                    <a:pt x="5631" y="1339"/>
                    <a:pt x="5635" y="1303"/>
                    <a:pt x="5628" y="1284"/>
                  </a:cubicBezTo>
                  <a:cubicBezTo>
                    <a:pt x="5613" y="1249"/>
                    <a:pt x="5628" y="1222"/>
                    <a:pt x="5621" y="1202"/>
                  </a:cubicBezTo>
                  <a:cubicBezTo>
                    <a:pt x="5616" y="1181"/>
                    <a:pt x="5613" y="1131"/>
                    <a:pt x="5636" y="1131"/>
                  </a:cubicBezTo>
                  <a:cubicBezTo>
                    <a:pt x="5660" y="1131"/>
                    <a:pt x="5689" y="1072"/>
                    <a:pt x="5719" y="1093"/>
                  </a:cubicBezTo>
                  <a:cubicBezTo>
                    <a:pt x="5748" y="1113"/>
                    <a:pt x="5807" y="1119"/>
                    <a:pt x="5807" y="1093"/>
                  </a:cubicBezTo>
                  <a:cubicBezTo>
                    <a:pt x="5807" y="1066"/>
                    <a:pt x="5849" y="1063"/>
                    <a:pt x="5855" y="1028"/>
                  </a:cubicBezTo>
                  <a:cubicBezTo>
                    <a:pt x="5861" y="992"/>
                    <a:pt x="5905" y="983"/>
                    <a:pt x="5914" y="951"/>
                  </a:cubicBezTo>
                  <a:cubicBezTo>
                    <a:pt x="5923" y="918"/>
                    <a:pt x="5937" y="842"/>
                    <a:pt x="5967" y="824"/>
                  </a:cubicBezTo>
                  <a:cubicBezTo>
                    <a:pt x="5996" y="806"/>
                    <a:pt x="5961" y="794"/>
                    <a:pt x="5964" y="741"/>
                  </a:cubicBezTo>
                  <a:close/>
                  <a:moveTo>
                    <a:pt x="4518" y="3536"/>
                  </a:moveTo>
                  <a:cubicBezTo>
                    <a:pt x="4485" y="3654"/>
                    <a:pt x="4561" y="3715"/>
                    <a:pt x="4571" y="3708"/>
                  </a:cubicBezTo>
                  <a:cubicBezTo>
                    <a:pt x="4600" y="3687"/>
                    <a:pt x="4721" y="3433"/>
                    <a:pt x="4695" y="3398"/>
                  </a:cubicBezTo>
                  <a:cubicBezTo>
                    <a:pt x="4668" y="3362"/>
                    <a:pt x="4550" y="3418"/>
                    <a:pt x="4518" y="3536"/>
                  </a:cubicBezTo>
                  <a:close/>
                  <a:moveTo>
                    <a:pt x="3464" y="3938"/>
                  </a:moveTo>
                  <a:cubicBezTo>
                    <a:pt x="3426" y="3938"/>
                    <a:pt x="3328" y="3994"/>
                    <a:pt x="3367" y="4074"/>
                  </a:cubicBezTo>
                  <a:cubicBezTo>
                    <a:pt x="3405" y="4153"/>
                    <a:pt x="3532" y="4100"/>
                    <a:pt x="3535" y="4065"/>
                  </a:cubicBezTo>
                  <a:cubicBezTo>
                    <a:pt x="3538" y="4029"/>
                    <a:pt x="3596" y="3973"/>
                    <a:pt x="3588" y="3947"/>
                  </a:cubicBezTo>
                  <a:cubicBezTo>
                    <a:pt x="3582" y="3926"/>
                    <a:pt x="3502" y="3938"/>
                    <a:pt x="3464" y="39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5" name="Freeform 145"/>
            <p:cNvSpPr>
              <a:spLocks noEditPoints="1"/>
            </p:cNvSpPr>
            <p:nvPr/>
          </p:nvSpPr>
          <p:spPr bwMode="auto">
            <a:xfrm>
              <a:off x="17514672" y="7875063"/>
              <a:ext cx="489210" cy="681878"/>
            </a:xfrm>
            <a:custGeom>
              <a:avLst/>
              <a:gdLst>
                <a:gd name="T0" fmla="*/ 512 w 967"/>
                <a:gd name="T1" fmla="*/ 519 h 1348"/>
                <a:gd name="T2" fmla="*/ 633 w 967"/>
                <a:gd name="T3" fmla="*/ 607 h 1348"/>
                <a:gd name="T4" fmla="*/ 663 w 967"/>
                <a:gd name="T5" fmla="*/ 696 h 1348"/>
                <a:gd name="T6" fmla="*/ 704 w 967"/>
                <a:gd name="T7" fmla="*/ 740 h 1348"/>
                <a:gd name="T8" fmla="*/ 754 w 967"/>
                <a:gd name="T9" fmla="*/ 864 h 1348"/>
                <a:gd name="T10" fmla="*/ 787 w 967"/>
                <a:gd name="T11" fmla="*/ 838 h 1348"/>
                <a:gd name="T12" fmla="*/ 831 w 967"/>
                <a:gd name="T13" fmla="*/ 779 h 1348"/>
                <a:gd name="T14" fmla="*/ 805 w 967"/>
                <a:gd name="T15" fmla="*/ 658 h 1348"/>
                <a:gd name="T16" fmla="*/ 692 w 967"/>
                <a:gd name="T17" fmla="*/ 578 h 1348"/>
                <a:gd name="T18" fmla="*/ 624 w 967"/>
                <a:gd name="T19" fmla="*/ 489 h 1348"/>
                <a:gd name="T20" fmla="*/ 486 w 967"/>
                <a:gd name="T21" fmla="*/ 466 h 1348"/>
                <a:gd name="T22" fmla="*/ 436 w 967"/>
                <a:gd name="T23" fmla="*/ 374 h 1348"/>
                <a:gd name="T24" fmla="*/ 503 w 967"/>
                <a:gd name="T25" fmla="*/ 233 h 1348"/>
                <a:gd name="T26" fmla="*/ 498 w 967"/>
                <a:gd name="T27" fmla="*/ 70 h 1348"/>
                <a:gd name="T28" fmla="*/ 480 w 967"/>
                <a:gd name="T29" fmla="*/ 35 h 1348"/>
                <a:gd name="T30" fmla="*/ 335 w 967"/>
                <a:gd name="T31" fmla="*/ 23 h 1348"/>
                <a:gd name="T32" fmla="*/ 315 w 967"/>
                <a:gd name="T33" fmla="*/ 256 h 1348"/>
                <a:gd name="T34" fmla="*/ 267 w 967"/>
                <a:gd name="T35" fmla="*/ 244 h 1348"/>
                <a:gd name="T36" fmla="*/ 294 w 967"/>
                <a:gd name="T37" fmla="*/ 380 h 1348"/>
                <a:gd name="T38" fmla="*/ 320 w 967"/>
                <a:gd name="T39" fmla="*/ 457 h 1348"/>
                <a:gd name="T40" fmla="*/ 421 w 967"/>
                <a:gd name="T41" fmla="*/ 489 h 1348"/>
                <a:gd name="T42" fmla="*/ 512 w 967"/>
                <a:gd name="T43" fmla="*/ 519 h 1348"/>
                <a:gd name="T44" fmla="*/ 323 w 967"/>
                <a:gd name="T45" fmla="*/ 545 h 1348"/>
                <a:gd name="T46" fmla="*/ 418 w 967"/>
                <a:gd name="T47" fmla="*/ 652 h 1348"/>
                <a:gd name="T48" fmla="*/ 323 w 967"/>
                <a:gd name="T49" fmla="*/ 545 h 1348"/>
                <a:gd name="T50" fmla="*/ 489 w 967"/>
                <a:gd name="T51" fmla="*/ 832 h 1348"/>
                <a:gd name="T52" fmla="*/ 542 w 967"/>
                <a:gd name="T53" fmla="*/ 802 h 1348"/>
                <a:gd name="T54" fmla="*/ 551 w 967"/>
                <a:gd name="T55" fmla="*/ 882 h 1348"/>
                <a:gd name="T56" fmla="*/ 565 w 967"/>
                <a:gd name="T57" fmla="*/ 991 h 1348"/>
                <a:gd name="T58" fmla="*/ 672 w 967"/>
                <a:gd name="T59" fmla="*/ 832 h 1348"/>
                <a:gd name="T60" fmla="*/ 633 w 967"/>
                <a:gd name="T61" fmla="*/ 814 h 1348"/>
                <a:gd name="T62" fmla="*/ 483 w 967"/>
                <a:gd name="T63" fmla="*/ 696 h 1348"/>
                <a:gd name="T64" fmla="*/ 489 w 967"/>
                <a:gd name="T65" fmla="*/ 832 h 1348"/>
                <a:gd name="T66" fmla="*/ 140 w 967"/>
                <a:gd name="T67" fmla="*/ 888 h 1348"/>
                <a:gd name="T68" fmla="*/ 13 w 967"/>
                <a:gd name="T69" fmla="*/ 1053 h 1348"/>
                <a:gd name="T70" fmla="*/ 194 w 967"/>
                <a:gd name="T71" fmla="*/ 885 h 1348"/>
                <a:gd name="T72" fmla="*/ 220 w 967"/>
                <a:gd name="T73" fmla="*/ 779 h 1348"/>
                <a:gd name="T74" fmla="*/ 140 w 967"/>
                <a:gd name="T75" fmla="*/ 888 h 1348"/>
                <a:gd name="T76" fmla="*/ 666 w 967"/>
                <a:gd name="T77" fmla="*/ 947 h 1348"/>
                <a:gd name="T78" fmla="*/ 740 w 967"/>
                <a:gd name="T79" fmla="*/ 900 h 1348"/>
                <a:gd name="T80" fmla="*/ 666 w 967"/>
                <a:gd name="T81" fmla="*/ 947 h 1348"/>
                <a:gd name="T82" fmla="*/ 931 w 967"/>
                <a:gd name="T83" fmla="*/ 1177 h 1348"/>
                <a:gd name="T84" fmla="*/ 908 w 967"/>
                <a:gd name="T85" fmla="*/ 956 h 1348"/>
                <a:gd name="T86" fmla="*/ 837 w 967"/>
                <a:gd name="T87" fmla="*/ 950 h 1348"/>
                <a:gd name="T88" fmla="*/ 781 w 967"/>
                <a:gd name="T89" fmla="*/ 1003 h 1348"/>
                <a:gd name="T90" fmla="*/ 722 w 967"/>
                <a:gd name="T91" fmla="*/ 1047 h 1348"/>
                <a:gd name="T92" fmla="*/ 633 w 967"/>
                <a:gd name="T93" fmla="*/ 1027 h 1348"/>
                <a:gd name="T94" fmla="*/ 518 w 967"/>
                <a:gd name="T95" fmla="*/ 1095 h 1348"/>
                <a:gd name="T96" fmla="*/ 480 w 967"/>
                <a:gd name="T97" fmla="*/ 1198 h 1348"/>
                <a:gd name="T98" fmla="*/ 568 w 967"/>
                <a:gd name="T99" fmla="*/ 1151 h 1348"/>
                <a:gd name="T100" fmla="*/ 642 w 967"/>
                <a:gd name="T101" fmla="*/ 1124 h 1348"/>
                <a:gd name="T102" fmla="*/ 725 w 967"/>
                <a:gd name="T103" fmla="*/ 1295 h 1348"/>
                <a:gd name="T104" fmla="*/ 828 w 967"/>
                <a:gd name="T105" fmla="*/ 1348 h 1348"/>
                <a:gd name="T106" fmla="*/ 825 w 967"/>
                <a:gd name="T107" fmla="*/ 1221 h 1348"/>
                <a:gd name="T108" fmla="*/ 931 w 967"/>
                <a:gd name="T109" fmla="*/ 1177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7" h="1348">
                  <a:moveTo>
                    <a:pt x="512" y="519"/>
                  </a:moveTo>
                  <a:cubicBezTo>
                    <a:pt x="568" y="510"/>
                    <a:pt x="645" y="581"/>
                    <a:pt x="633" y="607"/>
                  </a:cubicBezTo>
                  <a:cubicBezTo>
                    <a:pt x="621" y="634"/>
                    <a:pt x="636" y="720"/>
                    <a:pt x="663" y="696"/>
                  </a:cubicBezTo>
                  <a:cubicBezTo>
                    <a:pt x="689" y="672"/>
                    <a:pt x="731" y="702"/>
                    <a:pt x="704" y="740"/>
                  </a:cubicBezTo>
                  <a:cubicBezTo>
                    <a:pt x="678" y="779"/>
                    <a:pt x="745" y="817"/>
                    <a:pt x="754" y="864"/>
                  </a:cubicBezTo>
                  <a:cubicBezTo>
                    <a:pt x="763" y="911"/>
                    <a:pt x="793" y="873"/>
                    <a:pt x="787" y="838"/>
                  </a:cubicBezTo>
                  <a:cubicBezTo>
                    <a:pt x="781" y="802"/>
                    <a:pt x="793" y="805"/>
                    <a:pt x="831" y="779"/>
                  </a:cubicBezTo>
                  <a:cubicBezTo>
                    <a:pt x="869" y="752"/>
                    <a:pt x="828" y="708"/>
                    <a:pt x="805" y="658"/>
                  </a:cubicBezTo>
                  <a:cubicBezTo>
                    <a:pt x="781" y="607"/>
                    <a:pt x="692" y="625"/>
                    <a:pt x="692" y="578"/>
                  </a:cubicBezTo>
                  <a:cubicBezTo>
                    <a:pt x="692" y="531"/>
                    <a:pt x="627" y="516"/>
                    <a:pt x="624" y="489"/>
                  </a:cubicBezTo>
                  <a:cubicBezTo>
                    <a:pt x="621" y="463"/>
                    <a:pt x="536" y="436"/>
                    <a:pt x="486" y="466"/>
                  </a:cubicBezTo>
                  <a:cubicBezTo>
                    <a:pt x="436" y="495"/>
                    <a:pt x="471" y="413"/>
                    <a:pt x="436" y="374"/>
                  </a:cubicBezTo>
                  <a:cubicBezTo>
                    <a:pt x="400" y="336"/>
                    <a:pt x="462" y="280"/>
                    <a:pt x="503" y="233"/>
                  </a:cubicBezTo>
                  <a:cubicBezTo>
                    <a:pt x="545" y="185"/>
                    <a:pt x="492" y="106"/>
                    <a:pt x="498" y="70"/>
                  </a:cubicBezTo>
                  <a:cubicBezTo>
                    <a:pt x="503" y="35"/>
                    <a:pt x="500" y="23"/>
                    <a:pt x="480" y="35"/>
                  </a:cubicBezTo>
                  <a:cubicBezTo>
                    <a:pt x="459" y="47"/>
                    <a:pt x="374" y="0"/>
                    <a:pt x="335" y="23"/>
                  </a:cubicBezTo>
                  <a:cubicBezTo>
                    <a:pt x="297" y="47"/>
                    <a:pt x="332" y="241"/>
                    <a:pt x="315" y="256"/>
                  </a:cubicBezTo>
                  <a:cubicBezTo>
                    <a:pt x="297" y="271"/>
                    <a:pt x="274" y="225"/>
                    <a:pt x="267" y="244"/>
                  </a:cubicBezTo>
                  <a:cubicBezTo>
                    <a:pt x="258" y="271"/>
                    <a:pt x="270" y="380"/>
                    <a:pt x="294" y="380"/>
                  </a:cubicBezTo>
                  <a:cubicBezTo>
                    <a:pt x="318" y="380"/>
                    <a:pt x="335" y="410"/>
                    <a:pt x="320" y="457"/>
                  </a:cubicBezTo>
                  <a:cubicBezTo>
                    <a:pt x="306" y="504"/>
                    <a:pt x="365" y="510"/>
                    <a:pt x="421" y="489"/>
                  </a:cubicBezTo>
                  <a:cubicBezTo>
                    <a:pt x="477" y="469"/>
                    <a:pt x="456" y="528"/>
                    <a:pt x="512" y="519"/>
                  </a:cubicBezTo>
                  <a:close/>
                  <a:moveTo>
                    <a:pt x="323" y="545"/>
                  </a:moveTo>
                  <a:cubicBezTo>
                    <a:pt x="332" y="587"/>
                    <a:pt x="353" y="672"/>
                    <a:pt x="418" y="652"/>
                  </a:cubicBezTo>
                  <a:cubicBezTo>
                    <a:pt x="483" y="631"/>
                    <a:pt x="317" y="516"/>
                    <a:pt x="323" y="545"/>
                  </a:cubicBezTo>
                  <a:close/>
                  <a:moveTo>
                    <a:pt x="489" y="832"/>
                  </a:moveTo>
                  <a:cubicBezTo>
                    <a:pt x="503" y="829"/>
                    <a:pt x="539" y="832"/>
                    <a:pt x="542" y="802"/>
                  </a:cubicBezTo>
                  <a:cubicBezTo>
                    <a:pt x="545" y="773"/>
                    <a:pt x="577" y="855"/>
                    <a:pt x="551" y="882"/>
                  </a:cubicBezTo>
                  <a:cubicBezTo>
                    <a:pt x="524" y="909"/>
                    <a:pt x="524" y="982"/>
                    <a:pt x="565" y="991"/>
                  </a:cubicBezTo>
                  <a:cubicBezTo>
                    <a:pt x="607" y="1000"/>
                    <a:pt x="683" y="858"/>
                    <a:pt x="672" y="832"/>
                  </a:cubicBezTo>
                  <a:cubicBezTo>
                    <a:pt x="660" y="805"/>
                    <a:pt x="624" y="849"/>
                    <a:pt x="633" y="814"/>
                  </a:cubicBezTo>
                  <a:cubicBezTo>
                    <a:pt x="642" y="779"/>
                    <a:pt x="527" y="687"/>
                    <a:pt x="483" y="696"/>
                  </a:cubicBezTo>
                  <a:cubicBezTo>
                    <a:pt x="439" y="705"/>
                    <a:pt x="454" y="839"/>
                    <a:pt x="489" y="832"/>
                  </a:cubicBezTo>
                  <a:close/>
                  <a:moveTo>
                    <a:pt x="140" y="888"/>
                  </a:moveTo>
                  <a:cubicBezTo>
                    <a:pt x="99" y="941"/>
                    <a:pt x="0" y="1029"/>
                    <a:pt x="13" y="1053"/>
                  </a:cubicBezTo>
                  <a:cubicBezTo>
                    <a:pt x="31" y="1086"/>
                    <a:pt x="140" y="923"/>
                    <a:pt x="194" y="885"/>
                  </a:cubicBezTo>
                  <a:cubicBezTo>
                    <a:pt x="247" y="847"/>
                    <a:pt x="238" y="814"/>
                    <a:pt x="220" y="779"/>
                  </a:cubicBezTo>
                  <a:cubicBezTo>
                    <a:pt x="202" y="743"/>
                    <a:pt x="182" y="835"/>
                    <a:pt x="140" y="888"/>
                  </a:cubicBezTo>
                  <a:close/>
                  <a:moveTo>
                    <a:pt x="666" y="947"/>
                  </a:moveTo>
                  <a:cubicBezTo>
                    <a:pt x="678" y="976"/>
                    <a:pt x="763" y="929"/>
                    <a:pt x="740" y="900"/>
                  </a:cubicBezTo>
                  <a:cubicBezTo>
                    <a:pt x="716" y="870"/>
                    <a:pt x="657" y="925"/>
                    <a:pt x="666" y="947"/>
                  </a:cubicBezTo>
                  <a:close/>
                  <a:moveTo>
                    <a:pt x="931" y="1177"/>
                  </a:moveTo>
                  <a:cubicBezTo>
                    <a:pt x="967" y="1136"/>
                    <a:pt x="908" y="1027"/>
                    <a:pt x="908" y="956"/>
                  </a:cubicBezTo>
                  <a:cubicBezTo>
                    <a:pt x="908" y="885"/>
                    <a:pt x="810" y="905"/>
                    <a:pt x="837" y="950"/>
                  </a:cubicBezTo>
                  <a:cubicBezTo>
                    <a:pt x="864" y="994"/>
                    <a:pt x="787" y="959"/>
                    <a:pt x="781" y="1003"/>
                  </a:cubicBezTo>
                  <a:cubicBezTo>
                    <a:pt x="775" y="1047"/>
                    <a:pt x="719" y="1012"/>
                    <a:pt x="722" y="1047"/>
                  </a:cubicBezTo>
                  <a:cubicBezTo>
                    <a:pt x="725" y="1083"/>
                    <a:pt x="663" y="1047"/>
                    <a:pt x="633" y="1027"/>
                  </a:cubicBezTo>
                  <a:cubicBezTo>
                    <a:pt x="604" y="1006"/>
                    <a:pt x="562" y="1083"/>
                    <a:pt x="518" y="1095"/>
                  </a:cubicBezTo>
                  <a:cubicBezTo>
                    <a:pt x="474" y="1106"/>
                    <a:pt x="450" y="1200"/>
                    <a:pt x="480" y="1198"/>
                  </a:cubicBezTo>
                  <a:cubicBezTo>
                    <a:pt x="515" y="1195"/>
                    <a:pt x="533" y="1147"/>
                    <a:pt x="568" y="1151"/>
                  </a:cubicBezTo>
                  <a:cubicBezTo>
                    <a:pt x="604" y="1153"/>
                    <a:pt x="592" y="1115"/>
                    <a:pt x="642" y="1124"/>
                  </a:cubicBezTo>
                  <a:cubicBezTo>
                    <a:pt x="692" y="1133"/>
                    <a:pt x="657" y="1283"/>
                    <a:pt x="725" y="1295"/>
                  </a:cubicBezTo>
                  <a:cubicBezTo>
                    <a:pt x="793" y="1307"/>
                    <a:pt x="796" y="1348"/>
                    <a:pt x="828" y="1348"/>
                  </a:cubicBezTo>
                  <a:cubicBezTo>
                    <a:pt x="861" y="1348"/>
                    <a:pt x="822" y="1254"/>
                    <a:pt x="825" y="1221"/>
                  </a:cubicBezTo>
                  <a:cubicBezTo>
                    <a:pt x="828" y="1189"/>
                    <a:pt x="896" y="1218"/>
                    <a:pt x="931" y="117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6" name="Freeform 146"/>
            <p:cNvSpPr>
              <a:spLocks noEditPoints="1"/>
            </p:cNvSpPr>
            <p:nvPr/>
          </p:nvSpPr>
          <p:spPr bwMode="auto">
            <a:xfrm>
              <a:off x="18720943" y="8975786"/>
              <a:ext cx="639994" cy="407116"/>
            </a:xfrm>
            <a:custGeom>
              <a:avLst/>
              <a:gdLst>
                <a:gd name="T0" fmla="*/ 910 w 1267"/>
                <a:gd name="T1" fmla="*/ 741 h 806"/>
                <a:gd name="T2" fmla="*/ 839 w 1267"/>
                <a:gd name="T3" fmla="*/ 674 h 806"/>
                <a:gd name="T4" fmla="*/ 738 w 1267"/>
                <a:gd name="T5" fmla="*/ 626 h 806"/>
                <a:gd name="T6" fmla="*/ 668 w 1267"/>
                <a:gd name="T7" fmla="*/ 494 h 806"/>
                <a:gd name="T8" fmla="*/ 644 w 1267"/>
                <a:gd name="T9" fmla="*/ 411 h 806"/>
                <a:gd name="T10" fmla="*/ 665 w 1267"/>
                <a:gd name="T11" fmla="*/ 346 h 806"/>
                <a:gd name="T12" fmla="*/ 467 w 1267"/>
                <a:gd name="T13" fmla="*/ 237 h 806"/>
                <a:gd name="T14" fmla="*/ 74 w 1267"/>
                <a:gd name="T15" fmla="*/ 21 h 806"/>
                <a:gd name="T16" fmla="*/ 0 w 1267"/>
                <a:gd name="T17" fmla="*/ 0 h 806"/>
                <a:gd name="T18" fmla="*/ 0 w 1267"/>
                <a:gd name="T19" fmla="*/ 630 h 806"/>
                <a:gd name="T20" fmla="*/ 107 w 1267"/>
                <a:gd name="T21" fmla="*/ 665 h 806"/>
                <a:gd name="T22" fmla="*/ 228 w 1267"/>
                <a:gd name="T23" fmla="*/ 597 h 806"/>
                <a:gd name="T24" fmla="*/ 287 w 1267"/>
                <a:gd name="T25" fmla="*/ 523 h 806"/>
                <a:gd name="T26" fmla="*/ 496 w 1267"/>
                <a:gd name="T27" fmla="*/ 570 h 806"/>
                <a:gd name="T28" fmla="*/ 715 w 1267"/>
                <a:gd name="T29" fmla="*/ 765 h 806"/>
                <a:gd name="T30" fmla="*/ 924 w 1267"/>
                <a:gd name="T31" fmla="*/ 803 h 806"/>
                <a:gd name="T32" fmla="*/ 910 w 1267"/>
                <a:gd name="T33" fmla="*/ 741 h 806"/>
                <a:gd name="T34" fmla="*/ 1078 w 1267"/>
                <a:gd name="T35" fmla="*/ 216 h 806"/>
                <a:gd name="T36" fmla="*/ 957 w 1267"/>
                <a:gd name="T37" fmla="*/ 287 h 806"/>
                <a:gd name="T38" fmla="*/ 744 w 1267"/>
                <a:gd name="T39" fmla="*/ 296 h 806"/>
                <a:gd name="T40" fmla="*/ 907 w 1267"/>
                <a:gd name="T41" fmla="*/ 370 h 806"/>
                <a:gd name="T42" fmla="*/ 1113 w 1267"/>
                <a:gd name="T43" fmla="*/ 266 h 806"/>
                <a:gd name="T44" fmla="*/ 1143 w 1267"/>
                <a:gd name="T45" fmla="*/ 178 h 806"/>
                <a:gd name="T46" fmla="*/ 1078 w 1267"/>
                <a:gd name="T47" fmla="*/ 216 h 806"/>
                <a:gd name="T48" fmla="*/ 1178 w 1267"/>
                <a:gd name="T49" fmla="*/ 104 h 806"/>
                <a:gd name="T50" fmla="*/ 1149 w 1267"/>
                <a:gd name="T51" fmla="*/ 110 h 806"/>
                <a:gd name="T52" fmla="*/ 1211 w 1267"/>
                <a:gd name="T53" fmla="*/ 204 h 806"/>
                <a:gd name="T54" fmla="*/ 1178 w 1267"/>
                <a:gd name="T55" fmla="*/ 104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7" h="806">
                  <a:moveTo>
                    <a:pt x="910" y="741"/>
                  </a:moveTo>
                  <a:cubicBezTo>
                    <a:pt x="889" y="733"/>
                    <a:pt x="836" y="697"/>
                    <a:pt x="839" y="674"/>
                  </a:cubicBezTo>
                  <a:cubicBezTo>
                    <a:pt x="842" y="650"/>
                    <a:pt x="780" y="653"/>
                    <a:pt x="738" y="626"/>
                  </a:cubicBezTo>
                  <a:cubicBezTo>
                    <a:pt x="697" y="600"/>
                    <a:pt x="712" y="514"/>
                    <a:pt x="668" y="494"/>
                  </a:cubicBezTo>
                  <a:cubicBezTo>
                    <a:pt x="623" y="473"/>
                    <a:pt x="591" y="408"/>
                    <a:pt x="644" y="411"/>
                  </a:cubicBezTo>
                  <a:cubicBezTo>
                    <a:pt x="697" y="414"/>
                    <a:pt x="706" y="384"/>
                    <a:pt x="665" y="346"/>
                  </a:cubicBezTo>
                  <a:cubicBezTo>
                    <a:pt x="623" y="308"/>
                    <a:pt x="473" y="293"/>
                    <a:pt x="467" y="237"/>
                  </a:cubicBezTo>
                  <a:cubicBezTo>
                    <a:pt x="461" y="181"/>
                    <a:pt x="192" y="48"/>
                    <a:pt x="74" y="21"/>
                  </a:cubicBezTo>
                  <a:cubicBezTo>
                    <a:pt x="53" y="17"/>
                    <a:pt x="28" y="9"/>
                    <a:pt x="0" y="0"/>
                  </a:cubicBezTo>
                  <a:cubicBezTo>
                    <a:pt x="0" y="630"/>
                    <a:pt x="0" y="630"/>
                    <a:pt x="0" y="630"/>
                  </a:cubicBezTo>
                  <a:cubicBezTo>
                    <a:pt x="28" y="648"/>
                    <a:pt x="62" y="663"/>
                    <a:pt x="107" y="665"/>
                  </a:cubicBezTo>
                  <a:cubicBezTo>
                    <a:pt x="237" y="671"/>
                    <a:pt x="204" y="597"/>
                    <a:pt x="228" y="597"/>
                  </a:cubicBezTo>
                  <a:cubicBezTo>
                    <a:pt x="251" y="597"/>
                    <a:pt x="260" y="556"/>
                    <a:pt x="287" y="523"/>
                  </a:cubicBezTo>
                  <a:cubicBezTo>
                    <a:pt x="313" y="491"/>
                    <a:pt x="428" y="517"/>
                    <a:pt x="496" y="570"/>
                  </a:cubicBezTo>
                  <a:cubicBezTo>
                    <a:pt x="564" y="623"/>
                    <a:pt x="644" y="780"/>
                    <a:pt x="715" y="765"/>
                  </a:cubicBezTo>
                  <a:cubicBezTo>
                    <a:pt x="786" y="750"/>
                    <a:pt x="859" y="806"/>
                    <a:pt x="924" y="803"/>
                  </a:cubicBezTo>
                  <a:cubicBezTo>
                    <a:pt x="989" y="800"/>
                    <a:pt x="930" y="750"/>
                    <a:pt x="910" y="741"/>
                  </a:cubicBezTo>
                  <a:close/>
                  <a:moveTo>
                    <a:pt x="1078" y="216"/>
                  </a:moveTo>
                  <a:cubicBezTo>
                    <a:pt x="1078" y="243"/>
                    <a:pt x="1031" y="257"/>
                    <a:pt x="957" y="287"/>
                  </a:cubicBezTo>
                  <a:cubicBezTo>
                    <a:pt x="883" y="316"/>
                    <a:pt x="749" y="253"/>
                    <a:pt x="744" y="296"/>
                  </a:cubicBezTo>
                  <a:cubicBezTo>
                    <a:pt x="741" y="322"/>
                    <a:pt x="827" y="370"/>
                    <a:pt x="907" y="370"/>
                  </a:cubicBezTo>
                  <a:cubicBezTo>
                    <a:pt x="986" y="370"/>
                    <a:pt x="1113" y="290"/>
                    <a:pt x="1113" y="266"/>
                  </a:cubicBezTo>
                  <a:cubicBezTo>
                    <a:pt x="1113" y="243"/>
                    <a:pt x="1163" y="201"/>
                    <a:pt x="1143" y="178"/>
                  </a:cubicBezTo>
                  <a:cubicBezTo>
                    <a:pt x="1122" y="154"/>
                    <a:pt x="1078" y="190"/>
                    <a:pt x="1078" y="216"/>
                  </a:cubicBezTo>
                  <a:close/>
                  <a:moveTo>
                    <a:pt x="1178" y="104"/>
                  </a:moveTo>
                  <a:cubicBezTo>
                    <a:pt x="1131" y="74"/>
                    <a:pt x="1090" y="54"/>
                    <a:pt x="1149" y="110"/>
                  </a:cubicBezTo>
                  <a:cubicBezTo>
                    <a:pt x="1208" y="166"/>
                    <a:pt x="1176" y="213"/>
                    <a:pt x="1211" y="204"/>
                  </a:cubicBezTo>
                  <a:cubicBezTo>
                    <a:pt x="1267" y="190"/>
                    <a:pt x="1225" y="133"/>
                    <a:pt x="1178" y="1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7" name="Freeform 147"/>
            <p:cNvSpPr>
              <a:spLocks/>
            </p:cNvSpPr>
            <p:nvPr/>
          </p:nvSpPr>
          <p:spPr bwMode="auto">
            <a:xfrm>
              <a:off x="15675108" y="8339143"/>
              <a:ext cx="107224" cy="209422"/>
            </a:xfrm>
            <a:custGeom>
              <a:avLst/>
              <a:gdLst>
                <a:gd name="T0" fmla="*/ 50 w 215"/>
                <a:gd name="T1" fmla="*/ 2 h 414"/>
                <a:gd name="T2" fmla="*/ 14 w 215"/>
                <a:gd name="T3" fmla="*/ 97 h 414"/>
                <a:gd name="T4" fmla="*/ 8 w 215"/>
                <a:gd name="T5" fmla="*/ 229 h 414"/>
                <a:gd name="T6" fmla="*/ 59 w 215"/>
                <a:gd name="T7" fmla="*/ 377 h 414"/>
                <a:gd name="T8" fmla="*/ 212 w 215"/>
                <a:gd name="T9" fmla="*/ 235 h 414"/>
                <a:gd name="T10" fmla="*/ 50 w 215"/>
                <a:gd name="T11" fmla="*/ 2 h 414"/>
              </a:gdLst>
              <a:ahLst/>
              <a:cxnLst>
                <a:cxn ang="0">
                  <a:pos x="T0" y="T1"/>
                </a:cxn>
                <a:cxn ang="0">
                  <a:pos x="T2" y="T3"/>
                </a:cxn>
                <a:cxn ang="0">
                  <a:pos x="T4" y="T5"/>
                </a:cxn>
                <a:cxn ang="0">
                  <a:pos x="T6" y="T7"/>
                </a:cxn>
                <a:cxn ang="0">
                  <a:pos x="T8" y="T9"/>
                </a:cxn>
                <a:cxn ang="0">
                  <a:pos x="T10" y="T11"/>
                </a:cxn>
              </a:cxnLst>
              <a:rect l="0" t="0" r="r" b="b"/>
              <a:pathLst>
                <a:path w="215" h="414">
                  <a:moveTo>
                    <a:pt x="50" y="2"/>
                  </a:moveTo>
                  <a:cubicBezTo>
                    <a:pt x="23" y="5"/>
                    <a:pt x="29" y="58"/>
                    <a:pt x="14" y="97"/>
                  </a:cubicBezTo>
                  <a:cubicBezTo>
                    <a:pt x="0" y="135"/>
                    <a:pt x="3" y="173"/>
                    <a:pt x="8" y="229"/>
                  </a:cubicBezTo>
                  <a:cubicBezTo>
                    <a:pt x="14" y="286"/>
                    <a:pt x="8" y="345"/>
                    <a:pt x="59" y="377"/>
                  </a:cubicBezTo>
                  <a:cubicBezTo>
                    <a:pt x="116" y="414"/>
                    <a:pt x="209" y="318"/>
                    <a:pt x="212" y="235"/>
                  </a:cubicBezTo>
                  <a:cubicBezTo>
                    <a:pt x="215" y="153"/>
                    <a:pt x="72" y="0"/>
                    <a:pt x="50"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8" name="Freeform 148"/>
            <p:cNvSpPr>
              <a:spLocks/>
            </p:cNvSpPr>
            <p:nvPr/>
          </p:nvSpPr>
          <p:spPr bwMode="auto">
            <a:xfrm>
              <a:off x="13798686" y="9416410"/>
              <a:ext cx="375284" cy="742191"/>
            </a:xfrm>
            <a:custGeom>
              <a:avLst/>
              <a:gdLst>
                <a:gd name="T0" fmla="*/ 625 w 743"/>
                <a:gd name="T1" fmla="*/ 49 h 1468"/>
                <a:gd name="T2" fmla="*/ 590 w 743"/>
                <a:gd name="T3" fmla="*/ 78 h 1468"/>
                <a:gd name="T4" fmla="*/ 575 w 743"/>
                <a:gd name="T5" fmla="*/ 149 h 1468"/>
                <a:gd name="T6" fmla="*/ 516 w 743"/>
                <a:gd name="T7" fmla="*/ 193 h 1468"/>
                <a:gd name="T8" fmla="*/ 466 w 743"/>
                <a:gd name="T9" fmla="*/ 237 h 1468"/>
                <a:gd name="T10" fmla="*/ 463 w 743"/>
                <a:gd name="T11" fmla="*/ 290 h 1468"/>
                <a:gd name="T12" fmla="*/ 389 w 743"/>
                <a:gd name="T13" fmla="*/ 353 h 1468"/>
                <a:gd name="T14" fmla="*/ 251 w 743"/>
                <a:gd name="T15" fmla="*/ 423 h 1468"/>
                <a:gd name="T16" fmla="*/ 124 w 743"/>
                <a:gd name="T17" fmla="*/ 447 h 1468"/>
                <a:gd name="T18" fmla="*/ 82 w 743"/>
                <a:gd name="T19" fmla="*/ 580 h 1468"/>
                <a:gd name="T20" fmla="*/ 94 w 743"/>
                <a:gd name="T21" fmla="*/ 760 h 1468"/>
                <a:gd name="T22" fmla="*/ 70 w 743"/>
                <a:gd name="T23" fmla="*/ 963 h 1468"/>
                <a:gd name="T24" fmla="*/ 32 w 743"/>
                <a:gd name="T25" fmla="*/ 1203 h 1468"/>
                <a:gd name="T26" fmla="*/ 97 w 743"/>
                <a:gd name="T27" fmla="*/ 1391 h 1468"/>
                <a:gd name="T28" fmla="*/ 274 w 743"/>
                <a:gd name="T29" fmla="*/ 1436 h 1468"/>
                <a:gd name="T30" fmla="*/ 377 w 743"/>
                <a:gd name="T31" fmla="*/ 1397 h 1468"/>
                <a:gd name="T32" fmla="*/ 522 w 743"/>
                <a:gd name="T33" fmla="*/ 978 h 1468"/>
                <a:gd name="T34" fmla="*/ 631 w 743"/>
                <a:gd name="T35" fmla="*/ 589 h 1468"/>
                <a:gd name="T36" fmla="*/ 649 w 743"/>
                <a:gd name="T37" fmla="*/ 476 h 1468"/>
                <a:gd name="T38" fmla="*/ 675 w 743"/>
                <a:gd name="T39" fmla="*/ 414 h 1468"/>
                <a:gd name="T40" fmla="*/ 734 w 743"/>
                <a:gd name="T41" fmla="*/ 403 h 1468"/>
                <a:gd name="T42" fmla="*/ 696 w 743"/>
                <a:gd name="T43" fmla="*/ 214 h 1468"/>
                <a:gd name="T44" fmla="*/ 625 w 743"/>
                <a:gd name="T45" fmla="*/ 49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3" h="1468">
                  <a:moveTo>
                    <a:pt x="625" y="49"/>
                  </a:moveTo>
                  <a:cubicBezTo>
                    <a:pt x="612" y="0"/>
                    <a:pt x="602" y="66"/>
                    <a:pt x="590" y="78"/>
                  </a:cubicBezTo>
                  <a:cubicBezTo>
                    <a:pt x="578" y="90"/>
                    <a:pt x="572" y="125"/>
                    <a:pt x="575" y="149"/>
                  </a:cubicBezTo>
                  <a:cubicBezTo>
                    <a:pt x="578" y="173"/>
                    <a:pt x="540" y="196"/>
                    <a:pt x="516" y="193"/>
                  </a:cubicBezTo>
                  <a:cubicBezTo>
                    <a:pt x="493" y="190"/>
                    <a:pt x="454" y="205"/>
                    <a:pt x="466" y="237"/>
                  </a:cubicBezTo>
                  <a:cubicBezTo>
                    <a:pt x="478" y="270"/>
                    <a:pt x="448" y="264"/>
                    <a:pt x="463" y="290"/>
                  </a:cubicBezTo>
                  <a:cubicBezTo>
                    <a:pt x="478" y="317"/>
                    <a:pt x="431" y="350"/>
                    <a:pt x="389" y="353"/>
                  </a:cubicBezTo>
                  <a:cubicBezTo>
                    <a:pt x="348" y="355"/>
                    <a:pt x="295" y="429"/>
                    <a:pt x="251" y="423"/>
                  </a:cubicBezTo>
                  <a:cubicBezTo>
                    <a:pt x="206" y="418"/>
                    <a:pt x="162" y="453"/>
                    <a:pt x="124" y="447"/>
                  </a:cubicBezTo>
                  <a:cubicBezTo>
                    <a:pt x="85" y="441"/>
                    <a:pt x="112" y="527"/>
                    <a:pt x="82" y="580"/>
                  </a:cubicBezTo>
                  <a:cubicBezTo>
                    <a:pt x="53" y="633"/>
                    <a:pt x="67" y="695"/>
                    <a:pt x="94" y="760"/>
                  </a:cubicBezTo>
                  <a:cubicBezTo>
                    <a:pt x="121" y="825"/>
                    <a:pt x="141" y="878"/>
                    <a:pt x="70" y="963"/>
                  </a:cubicBezTo>
                  <a:cubicBezTo>
                    <a:pt x="0" y="1049"/>
                    <a:pt x="5" y="1143"/>
                    <a:pt x="32" y="1203"/>
                  </a:cubicBezTo>
                  <a:cubicBezTo>
                    <a:pt x="59" y="1262"/>
                    <a:pt x="59" y="1350"/>
                    <a:pt x="97" y="1391"/>
                  </a:cubicBezTo>
                  <a:cubicBezTo>
                    <a:pt x="135" y="1433"/>
                    <a:pt x="242" y="1468"/>
                    <a:pt x="274" y="1436"/>
                  </a:cubicBezTo>
                  <a:cubicBezTo>
                    <a:pt x="307" y="1403"/>
                    <a:pt x="341" y="1440"/>
                    <a:pt x="377" y="1397"/>
                  </a:cubicBezTo>
                  <a:cubicBezTo>
                    <a:pt x="413" y="1356"/>
                    <a:pt x="472" y="1129"/>
                    <a:pt x="522" y="978"/>
                  </a:cubicBezTo>
                  <a:cubicBezTo>
                    <a:pt x="572" y="828"/>
                    <a:pt x="637" y="630"/>
                    <a:pt x="631" y="589"/>
                  </a:cubicBezTo>
                  <a:cubicBezTo>
                    <a:pt x="625" y="547"/>
                    <a:pt x="667" y="521"/>
                    <a:pt x="649" y="476"/>
                  </a:cubicBezTo>
                  <a:cubicBezTo>
                    <a:pt x="631" y="432"/>
                    <a:pt x="655" y="379"/>
                    <a:pt x="675" y="414"/>
                  </a:cubicBezTo>
                  <a:cubicBezTo>
                    <a:pt x="696" y="450"/>
                    <a:pt x="726" y="450"/>
                    <a:pt x="734" y="403"/>
                  </a:cubicBezTo>
                  <a:cubicBezTo>
                    <a:pt x="743" y="355"/>
                    <a:pt x="699" y="282"/>
                    <a:pt x="696" y="214"/>
                  </a:cubicBezTo>
                  <a:cubicBezTo>
                    <a:pt x="693" y="146"/>
                    <a:pt x="634" y="81"/>
                    <a:pt x="625"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9" name="Freeform 149"/>
            <p:cNvSpPr>
              <a:spLocks noEditPoints="1"/>
            </p:cNvSpPr>
            <p:nvPr/>
          </p:nvSpPr>
          <p:spPr bwMode="auto">
            <a:xfrm>
              <a:off x="13783607" y="7846582"/>
              <a:ext cx="603136" cy="365232"/>
            </a:xfrm>
            <a:custGeom>
              <a:avLst/>
              <a:gdLst>
                <a:gd name="T0" fmla="*/ 845 w 1193"/>
                <a:gd name="T1" fmla="*/ 28 h 723"/>
                <a:gd name="T2" fmla="*/ 648 w 1193"/>
                <a:gd name="T3" fmla="*/ 39 h 723"/>
                <a:gd name="T4" fmla="*/ 494 w 1193"/>
                <a:gd name="T5" fmla="*/ 173 h 723"/>
                <a:gd name="T6" fmla="*/ 426 w 1193"/>
                <a:gd name="T7" fmla="*/ 199 h 723"/>
                <a:gd name="T8" fmla="*/ 286 w 1193"/>
                <a:gd name="T9" fmla="*/ 176 h 723"/>
                <a:gd name="T10" fmla="*/ 164 w 1193"/>
                <a:gd name="T11" fmla="*/ 165 h 723"/>
                <a:gd name="T12" fmla="*/ 89 w 1193"/>
                <a:gd name="T13" fmla="*/ 153 h 723"/>
                <a:gd name="T14" fmla="*/ 47 w 1193"/>
                <a:gd name="T15" fmla="*/ 190 h 723"/>
                <a:gd name="T16" fmla="*/ 50 w 1193"/>
                <a:gd name="T17" fmla="*/ 245 h 723"/>
                <a:gd name="T18" fmla="*/ 3 w 1193"/>
                <a:gd name="T19" fmla="*/ 270 h 723"/>
                <a:gd name="T20" fmla="*/ 12 w 1193"/>
                <a:gd name="T21" fmla="*/ 331 h 723"/>
                <a:gd name="T22" fmla="*/ 41 w 1193"/>
                <a:gd name="T23" fmla="*/ 491 h 723"/>
                <a:gd name="T24" fmla="*/ 75 w 1193"/>
                <a:gd name="T25" fmla="*/ 637 h 723"/>
                <a:gd name="T26" fmla="*/ 257 w 1193"/>
                <a:gd name="T27" fmla="*/ 616 h 723"/>
                <a:gd name="T28" fmla="*/ 385 w 1193"/>
                <a:gd name="T29" fmla="*/ 576 h 723"/>
                <a:gd name="T30" fmla="*/ 494 w 1193"/>
                <a:gd name="T31" fmla="*/ 523 h 723"/>
                <a:gd name="T32" fmla="*/ 593 w 1193"/>
                <a:gd name="T33" fmla="*/ 507 h 723"/>
                <a:gd name="T34" fmla="*/ 672 w 1193"/>
                <a:gd name="T35" fmla="*/ 454 h 723"/>
                <a:gd name="T36" fmla="*/ 883 w 1193"/>
                <a:gd name="T37" fmla="*/ 385 h 723"/>
                <a:gd name="T38" fmla="*/ 978 w 1193"/>
                <a:gd name="T39" fmla="*/ 284 h 723"/>
                <a:gd name="T40" fmla="*/ 1064 w 1193"/>
                <a:gd name="T41" fmla="*/ 252 h 723"/>
                <a:gd name="T42" fmla="*/ 942 w 1193"/>
                <a:gd name="T43" fmla="*/ 0 h 723"/>
                <a:gd name="T44" fmla="*/ 845 w 1193"/>
                <a:gd name="T45" fmla="*/ 28 h 723"/>
                <a:gd name="T46" fmla="*/ 1088 w 1193"/>
                <a:gd name="T47" fmla="*/ 689 h 723"/>
                <a:gd name="T48" fmla="*/ 1190 w 1193"/>
                <a:gd name="T49" fmla="*/ 670 h 723"/>
                <a:gd name="T50" fmla="*/ 1088 w 1193"/>
                <a:gd name="T51" fmla="*/ 689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3" h="723">
                  <a:moveTo>
                    <a:pt x="845" y="28"/>
                  </a:moveTo>
                  <a:cubicBezTo>
                    <a:pt x="794" y="39"/>
                    <a:pt x="665" y="31"/>
                    <a:pt x="648" y="39"/>
                  </a:cubicBezTo>
                  <a:cubicBezTo>
                    <a:pt x="631" y="48"/>
                    <a:pt x="512" y="133"/>
                    <a:pt x="494" y="173"/>
                  </a:cubicBezTo>
                  <a:cubicBezTo>
                    <a:pt x="477" y="213"/>
                    <a:pt x="452" y="219"/>
                    <a:pt x="426" y="199"/>
                  </a:cubicBezTo>
                  <a:cubicBezTo>
                    <a:pt x="400" y="179"/>
                    <a:pt x="295" y="185"/>
                    <a:pt x="286" y="176"/>
                  </a:cubicBezTo>
                  <a:cubicBezTo>
                    <a:pt x="278" y="168"/>
                    <a:pt x="201" y="159"/>
                    <a:pt x="164" y="165"/>
                  </a:cubicBezTo>
                  <a:cubicBezTo>
                    <a:pt x="126" y="170"/>
                    <a:pt x="106" y="148"/>
                    <a:pt x="89" y="153"/>
                  </a:cubicBezTo>
                  <a:cubicBezTo>
                    <a:pt x="72" y="159"/>
                    <a:pt x="55" y="179"/>
                    <a:pt x="47" y="190"/>
                  </a:cubicBezTo>
                  <a:cubicBezTo>
                    <a:pt x="38" y="202"/>
                    <a:pt x="55" y="233"/>
                    <a:pt x="50" y="245"/>
                  </a:cubicBezTo>
                  <a:cubicBezTo>
                    <a:pt x="48" y="248"/>
                    <a:pt x="30" y="257"/>
                    <a:pt x="3" y="270"/>
                  </a:cubicBezTo>
                  <a:cubicBezTo>
                    <a:pt x="12" y="292"/>
                    <a:pt x="18" y="315"/>
                    <a:pt x="12" y="331"/>
                  </a:cubicBezTo>
                  <a:cubicBezTo>
                    <a:pt x="0" y="365"/>
                    <a:pt x="10" y="445"/>
                    <a:pt x="41" y="491"/>
                  </a:cubicBezTo>
                  <a:cubicBezTo>
                    <a:pt x="72" y="536"/>
                    <a:pt x="61" y="621"/>
                    <a:pt x="75" y="637"/>
                  </a:cubicBezTo>
                  <a:cubicBezTo>
                    <a:pt x="90" y="653"/>
                    <a:pt x="205" y="650"/>
                    <a:pt x="257" y="616"/>
                  </a:cubicBezTo>
                  <a:cubicBezTo>
                    <a:pt x="308" y="582"/>
                    <a:pt x="344" y="576"/>
                    <a:pt x="385" y="576"/>
                  </a:cubicBezTo>
                  <a:cubicBezTo>
                    <a:pt x="427" y="576"/>
                    <a:pt x="481" y="541"/>
                    <a:pt x="494" y="523"/>
                  </a:cubicBezTo>
                  <a:cubicBezTo>
                    <a:pt x="508" y="505"/>
                    <a:pt x="568" y="504"/>
                    <a:pt x="593" y="507"/>
                  </a:cubicBezTo>
                  <a:cubicBezTo>
                    <a:pt x="618" y="510"/>
                    <a:pt x="643" y="482"/>
                    <a:pt x="672" y="454"/>
                  </a:cubicBezTo>
                  <a:cubicBezTo>
                    <a:pt x="700" y="426"/>
                    <a:pt x="788" y="414"/>
                    <a:pt x="883" y="385"/>
                  </a:cubicBezTo>
                  <a:cubicBezTo>
                    <a:pt x="977" y="355"/>
                    <a:pt x="956" y="311"/>
                    <a:pt x="978" y="284"/>
                  </a:cubicBezTo>
                  <a:cubicBezTo>
                    <a:pt x="997" y="262"/>
                    <a:pt x="1023" y="268"/>
                    <a:pt x="1064" y="252"/>
                  </a:cubicBezTo>
                  <a:cubicBezTo>
                    <a:pt x="1018" y="158"/>
                    <a:pt x="967" y="53"/>
                    <a:pt x="942" y="0"/>
                  </a:cubicBezTo>
                  <a:cubicBezTo>
                    <a:pt x="896" y="14"/>
                    <a:pt x="859" y="25"/>
                    <a:pt x="845" y="28"/>
                  </a:cubicBezTo>
                  <a:close/>
                  <a:moveTo>
                    <a:pt x="1088" y="689"/>
                  </a:moveTo>
                  <a:cubicBezTo>
                    <a:pt x="1122" y="723"/>
                    <a:pt x="1187" y="684"/>
                    <a:pt x="1190" y="670"/>
                  </a:cubicBezTo>
                  <a:cubicBezTo>
                    <a:pt x="1193" y="656"/>
                    <a:pt x="1051" y="651"/>
                    <a:pt x="1088" y="6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0" name="Freeform 150"/>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1" name="Freeform 151"/>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2" name="Freeform 152"/>
            <p:cNvSpPr>
              <a:spLocks noEditPoints="1"/>
            </p:cNvSpPr>
            <p:nvPr/>
          </p:nvSpPr>
          <p:spPr bwMode="auto">
            <a:xfrm>
              <a:off x="17293522" y="9377877"/>
              <a:ext cx="2074116" cy="1841239"/>
            </a:xfrm>
            <a:custGeom>
              <a:avLst/>
              <a:gdLst>
                <a:gd name="T0" fmla="*/ 4049 w 4106"/>
                <a:gd name="T1" fmla="*/ 1589 h 3644"/>
                <a:gd name="T2" fmla="*/ 3881 w 4106"/>
                <a:gd name="T3" fmla="*/ 1417 h 3644"/>
                <a:gd name="T4" fmla="*/ 3757 w 4106"/>
                <a:gd name="T5" fmla="*/ 1233 h 3644"/>
                <a:gd name="T6" fmla="*/ 3637 w 4106"/>
                <a:gd name="T7" fmla="*/ 1096 h 3644"/>
                <a:gd name="T8" fmla="*/ 3349 w 4106"/>
                <a:gd name="T9" fmla="*/ 819 h 3644"/>
                <a:gd name="T10" fmla="*/ 3252 w 4106"/>
                <a:gd name="T11" fmla="*/ 471 h 3644"/>
                <a:gd name="T12" fmla="*/ 3077 w 4106"/>
                <a:gd name="T13" fmla="*/ 294 h 3644"/>
                <a:gd name="T14" fmla="*/ 2918 w 4106"/>
                <a:gd name="T15" fmla="*/ 86 h 3644"/>
                <a:gd name="T16" fmla="*/ 2871 w 4106"/>
                <a:gd name="T17" fmla="*/ 454 h 3644"/>
                <a:gd name="T18" fmla="*/ 2634 w 4106"/>
                <a:gd name="T19" fmla="*/ 673 h 3644"/>
                <a:gd name="T20" fmla="*/ 2347 w 4106"/>
                <a:gd name="T21" fmla="*/ 518 h 3644"/>
                <a:gd name="T22" fmla="*/ 2298 w 4106"/>
                <a:gd name="T23" fmla="*/ 310 h 3644"/>
                <a:gd name="T24" fmla="*/ 2373 w 4106"/>
                <a:gd name="T25" fmla="*/ 148 h 3644"/>
                <a:gd name="T26" fmla="*/ 2223 w 4106"/>
                <a:gd name="T27" fmla="*/ 166 h 3644"/>
                <a:gd name="T28" fmla="*/ 1972 w 4106"/>
                <a:gd name="T29" fmla="*/ 115 h 3644"/>
                <a:gd name="T30" fmla="*/ 1720 w 4106"/>
                <a:gd name="T31" fmla="*/ 281 h 3644"/>
                <a:gd name="T32" fmla="*/ 1634 w 4106"/>
                <a:gd name="T33" fmla="*/ 449 h 3644"/>
                <a:gd name="T34" fmla="*/ 1481 w 4106"/>
                <a:gd name="T35" fmla="*/ 385 h 3644"/>
                <a:gd name="T36" fmla="*/ 1308 w 4106"/>
                <a:gd name="T37" fmla="*/ 403 h 3644"/>
                <a:gd name="T38" fmla="*/ 1167 w 4106"/>
                <a:gd name="T39" fmla="*/ 483 h 3644"/>
                <a:gd name="T40" fmla="*/ 1089 w 4106"/>
                <a:gd name="T41" fmla="*/ 649 h 3644"/>
                <a:gd name="T42" fmla="*/ 941 w 4106"/>
                <a:gd name="T43" fmla="*/ 664 h 3644"/>
                <a:gd name="T44" fmla="*/ 616 w 4106"/>
                <a:gd name="T45" fmla="*/ 972 h 3644"/>
                <a:gd name="T46" fmla="*/ 306 w 4106"/>
                <a:gd name="T47" fmla="*/ 1074 h 3644"/>
                <a:gd name="T48" fmla="*/ 117 w 4106"/>
                <a:gd name="T49" fmla="*/ 1153 h 3644"/>
                <a:gd name="T50" fmla="*/ 53 w 4106"/>
                <a:gd name="T51" fmla="*/ 1499 h 3644"/>
                <a:gd name="T52" fmla="*/ 80 w 4106"/>
                <a:gd name="T53" fmla="*/ 1651 h 3644"/>
                <a:gd name="T54" fmla="*/ 195 w 4106"/>
                <a:gd name="T55" fmla="*/ 2012 h 3644"/>
                <a:gd name="T56" fmla="*/ 204 w 4106"/>
                <a:gd name="T57" fmla="*/ 2455 h 3644"/>
                <a:gd name="T58" fmla="*/ 498 w 4106"/>
                <a:gd name="T59" fmla="*/ 2606 h 3644"/>
                <a:gd name="T60" fmla="*/ 925 w 4106"/>
                <a:gd name="T61" fmla="*/ 2482 h 3644"/>
                <a:gd name="T62" fmla="*/ 1393 w 4106"/>
                <a:gd name="T63" fmla="*/ 2300 h 3644"/>
                <a:gd name="T64" fmla="*/ 1946 w 4106"/>
                <a:gd name="T65" fmla="*/ 2269 h 3644"/>
                <a:gd name="T66" fmla="*/ 2127 w 4106"/>
                <a:gd name="T67" fmla="*/ 2375 h 3644"/>
                <a:gd name="T68" fmla="*/ 2322 w 4106"/>
                <a:gd name="T69" fmla="*/ 2541 h 3644"/>
                <a:gd name="T70" fmla="*/ 2464 w 4106"/>
                <a:gd name="T71" fmla="*/ 2519 h 3644"/>
                <a:gd name="T72" fmla="*/ 2550 w 4106"/>
                <a:gd name="T73" fmla="*/ 2559 h 3644"/>
                <a:gd name="T74" fmla="*/ 2694 w 4106"/>
                <a:gd name="T75" fmla="*/ 2803 h 3644"/>
                <a:gd name="T76" fmla="*/ 3051 w 4106"/>
                <a:gd name="T77" fmla="*/ 3046 h 3644"/>
                <a:gd name="T78" fmla="*/ 3236 w 4106"/>
                <a:gd name="T79" fmla="*/ 3019 h 3644"/>
                <a:gd name="T80" fmla="*/ 3363 w 4106"/>
                <a:gd name="T81" fmla="*/ 3084 h 3644"/>
                <a:gd name="T82" fmla="*/ 3710 w 4106"/>
                <a:gd name="T83" fmla="*/ 2922 h 3644"/>
                <a:gd name="T84" fmla="*/ 3925 w 4106"/>
                <a:gd name="T85" fmla="*/ 2353 h 3644"/>
                <a:gd name="T86" fmla="*/ 4062 w 4106"/>
                <a:gd name="T87" fmla="*/ 2019 h 3644"/>
                <a:gd name="T88" fmla="*/ 1860 w 4106"/>
                <a:gd name="T89" fmla="*/ 95 h 3644"/>
                <a:gd name="T90" fmla="*/ 2358 w 4106"/>
                <a:gd name="T91" fmla="*/ 2716 h 3644"/>
                <a:gd name="T92" fmla="*/ 3358 w 4106"/>
                <a:gd name="T93" fmla="*/ 3331 h 3644"/>
                <a:gd name="T94" fmla="*/ 3367 w 4106"/>
                <a:gd name="T95" fmla="*/ 3637 h 3644"/>
                <a:gd name="T96" fmla="*/ 3502 w 4106"/>
                <a:gd name="T97" fmla="*/ 3557 h 3644"/>
                <a:gd name="T98" fmla="*/ 3358 w 4106"/>
                <a:gd name="T99" fmla="*/ 3331 h 3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06" h="3644">
                  <a:moveTo>
                    <a:pt x="4078" y="1828"/>
                  </a:moveTo>
                  <a:cubicBezTo>
                    <a:pt x="4095" y="1815"/>
                    <a:pt x="4069" y="1744"/>
                    <a:pt x="4053" y="1755"/>
                  </a:cubicBezTo>
                  <a:cubicBezTo>
                    <a:pt x="4038" y="1766"/>
                    <a:pt x="4038" y="1645"/>
                    <a:pt x="4049" y="1589"/>
                  </a:cubicBezTo>
                  <a:cubicBezTo>
                    <a:pt x="4060" y="1534"/>
                    <a:pt x="4053" y="1541"/>
                    <a:pt x="4025" y="1569"/>
                  </a:cubicBezTo>
                  <a:cubicBezTo>
                    <a:pt x="3996" y="1598"/>
                    <a:pt x="3965" y="1514"/>
                    <a:pt x="3958" y="1492"/>
                  </a:cubicBezTo>
                  <a:cubicBezTo>
                    <a:pt x="3951" y="1470"/>
                    <a:pt x="3918" y="1408"/>
                    <a:pt x="3881" y="1417"/>
                  </a:cubicBezTo>
                  <a:cubicBezTo>
                    <a:pt x="3843" y="1426"/>
                    <a:pt x="3867" y="1364"/>
                    <a:pt x="3832" y="1370"/>
                  </a:cubicBezTo>
                  <a:cubicBezTo>
                    <a:pt x="3796" y="1377"/>
                    <a:pt x="3790" y="1319"/>
                    <a:pt x="3796" y="1266"/>
                  </a:cubicBezTo>
                  <a:cubicBezTo>
                    <a:pt x="3803" y="1213"/>
                    <a:pt x="3772" y="1255"/>
                    <a:pt x="3757" y="1233"/>
                  </a:cubicBezTo>
                  <a:cubicBezTo>
                    <a:pt x="3741" y="1211"/>
                    <a:pt x="3723" y="1229"/>
                    <a:pt x="3699" y="1237"/>
                  </a:cubicBezTo>
                  <a:cubicBezTo>
                    <a:pt x="3675" y="1246"/>
                    <a:pt x="3668" y="1191"/>
                    <a:pt x="3675" y="1169"/>
                  </a:cubicBezTo>
                  <a:cubicBezTo>
                    <a:pt x="3681" y="1147"/>
                    <a:pt x="3670" y="1120"/>
                    <a:pt x="3637" y="1096"/>
                  </a:cubicBezTo>
                  <a:cubicBezTo>
                    <a:pt x="3604" y="1071"/>
                    <a:pt x="3602" y="1051"/>
                    <a:pt x="3604" y="1023"/>
                  </a:cubicBezTo>
                  <a:cubicBezTo>
                    <a:pt x="3606" y="994"/>
                    <a:pt x="3416" y="897"/>
                    <a:pt x="3374" y="888"/>
                  </a:cubicBezTo>
                  <a:cubicBezTo>
                    <a:pt x="3332" y="879"/>
                    <a:pt x="3367" y="835"/>
                    <a:pt x="3349" y="819"/>
                  </a:cubicBezTo>
                  <a:cubicBezTo>
                    <a:pt x="3332" y="804"/>
                    <a:pt x="3325" y="746"/>
                    <a:pt x="3325" y="697"/>
                  </a:cubicBezTo>
                  <a:cubicBezTo>
                    <a:pt x="3325" y="649"/>
                    <a:pt x="3263" y="633"/>
                    <a:pt x="3265" y="593"/>
                  </a:cubicBezTo>
                  <a:cubicBezTo>
                    <a:pt x="3267" y="553"/>
                    <a:pt x="3248" y="516"/>
                    <a:pt x="3252" y="471"/>
                  </a:cubicBezTo>
                  <a:cubicBezTo>
                    <a:pt x="3256" y="427"/>
                    <a:pt x="3188" y="416"/>
                    <a:pt x="3186" y="392"/>
                  </a:cubicBezTo>
                  <a:cubicBezTo>
                    <a:pt x="3183" y="367"/>
                    <a:pt x="3146" y="390"/>
                    <a:pt x="3108" y="394"/>
                  </a:cubicBezTo>
                  <a:cubicBezTo>
                    <a:pt x="3070" y="398"/>
                    <a:pt x="3073" y="345"/>
                    <a:pt x="3077" y="294"/>
                  </a:cubicBezTo>
                  <a:cubicBezTo>
                    <a:pt x="3081" y="244"/>
                    <a:pt x="3062" y="159"/>
                    <a:pt x="3031" y="135"/>
                  </a:cubicBezTo>
                  <a:cubicBezTo>
                    <a:pt x="3000" y="111"/>
                    <a:pt x="2997" y="27"/>
                    <a:pt x="2982" y="13"/>
                  </a:cubicBezTo>
                  <a:cubicBezTo>
                    <a:pt x="2966" y="0"/>
                    <a:pt x="2915" y="58"/>
                    <a:pt x="2918" y="86"/>
                  </a:cubicBezTo>
                  <a:cubicBezTo>
                    <a:pt x="2920" y="115"/>
                    <a:pt x="2913" y="148"/>
                    <a:pt x="2893" y="166"/>
                  </a:cubicBezTo>
                  <a:cubicBezTo>
                    <a:pt x="2873" y="184"/>
                    <a:pt x="2907" y="252"/>
                    <a:pt x="2880" y="277"/>
                  </a:cubicBezTo>
                  <a:cubicBezTo>
                    <a:pt x="2853" y="301"/>
                    <a:pt x="2878" y="398"/>
                    <a:pt x="2871" y="454"/>
                  </a:cubicBezTo>
                  <a:cubicBezTo>
                    <a:pt x="2865" y="509"/>
                    <a:pt x="2867" y="569"/>
                    <a:pt x="2840" y="607"/>
                  </a:cubicBezTo>
                  <a:cubicBezTo>
                    <a:pt x="2814" y="644"/>
                    <a:pt x="2809" y="704"/>
                    <a:pt x="2756" y="724"/>
                  </a:cubicBezTo>
                  <a:cubicBezTo>
                    <a:pt x="2703" y="744"/>
                    <a:pt x="2632" y="702"/>
                    <a:pt x="2634" y="673"/>
                  </a:cubicBezTo>
                  <a:cubicBezTo>
                    <a:pt x="2637" y="644"/>
                    <a:pt x="2577" y="626"/>
                    <a:pt x="2546" y="631"/>
                  </a:cubicBezTo>
                  <a:cubicBezTo>
                    <a:pt x="2515" y="635"/>
                    <a:pt x="2497" y="591"/>
                    <a:pt x="2448" y="553"/>
                  </a:cubicBezTo>
                  <a:cubicBezTo>
                    <a:pt x="2400" y="516"/>
                    <a:pt x="2362" y="562"/>
                    <a:pt x="2347" y="518"/>
                  </a:cubicBezTo>
                  <a:cubicBezTo>
                    <a:pt x="2331" y="474"/>
                    <a:pt x="2316" y="467"/>
                    <a:pt x="2280" y="443"/>
                  </a:cubicBezTo>
                  <a:cubicBezTo>
                    <a:pt x="2245" y="418"/>
                    <a:pt x="2256" y="418"/>
                    <a:pt x="2289" y="394"/>
                  </a:cubicBezTo>
                  <a:cubicBezTo>
                    <a:pt x="2322" y="370"/>
                    <a:pt x="2316" y="339"/>
                    <a:pt x="2298" y="310"/>
                  </a:cubicBezTo>
                  <a:cubicBezTo>
                    <a:pt x="2280" y="281"/>
                    <a:pt x="2318" y="288"/>
                    <a:pt x="2362" y="263"/>
                  </a:cubicBezTo>
                  <a:cubicBezTo>
                    <a:pt x="2406" y="239"/>
                    <a:pt x="2362" y="210"/>
                    <a:pt x="2395" y="197"/>
                  </a:cubicBezTo>
                  <a:cubicBezTo>
                    <a:pt x="2428" y="184"/>
                    <a:pt x="2409" y="155"/>
                    <a:pt x="2373" y="148"/>
                  </a:cubicBezTo>
                  <a:cubicBezTo>
                    <a:pt x="2338" y="142"/>
                    <a:pt x="2349" y="184"/>
                    <a:pt x="2336" y="188"/>
                  </a:cubicBezTo>
                  <a:cubicBezTo>
                    <a:pt x="2322" y="193"/>
                    <a:pt x="2309" y="133"/>
                    <a:pt x="2298" y="135"/>
                  </a:cubicBezTo>
                  <a:cubicBezTo>
                    <a:pt x="2287" y="137"/>
                    <a:pt x="2245" y="195"/>
                    <a:pt x="2223" y="166"/>
                  </a:cubicBezTo>
                  <a:cubicBezTo>
                    <a:pt x="2200" y="137"/>
                    <a:pt x="2077" y="113"/>
                    <a:pt x="2028" y="106"/>
                  </a:cubicBezTo>
                  <a:cubicBezTo>
                    <a:pt x="1979" y="100"/>
                    <a:pt x="1964" y="38"/>
                    <a:pt x="1935" y="49"/>
                  </a:cubicBezTo>
                  <a:cubicBezTo>
                    <a:pt x="1906" y="60"/>
                    <a:pt x="1939" y="80"/>
                    <a:pt x="1972" y="115"/>
                  </a:cubicBezTo>
                  <a:cubicBezTo>
                    <a:pt x="2006" y="151"/>
                    <a:pt x="1862" y="175"/>
                    <a:pt x="1820" y="162"/>
                  </a:cubicBezTo>
                  <a:cubicBezTo>
                    <a:pt x="1778" y="148"/>
                    <a:pt x="1826" y="193"/>
                    <a:pt x="1791" y="190"/>
                  </a:cubicBezTo>
                  <a:cubicBezTo>
                    <a:pt x="1756" y="188"/>
                    <a:pt x="1749" y="250"/>
                    <a:pt x="1720" y="281"/>
                  </a:cubicBezTo>
                  <a:cubicBezTo>
                    <a:pt x="1691" y="312"/>
                    <a:pt x="1711" y="334"/>
                    <a:pt x="1680" y="354"/>
                  </a:cubicBezTo>
                  <a:cubicBezTo>
                    <a:pt x="1649" y="374"/>
                    <a:pt x="1647" y="396"/>
                    <a:pt x="1685" y="438"/>
                  </a:cubicBezTo>
                  <a:cubicBezTo>
                    <a:pt x="1722" y="480"/>
                    <a:pt x="1667" y="483"/>
                    <a:pt x="1634" y="449"/>
                  </a:cubicBezTo>
                  <a:cubicBezTo>
                    <a:pt x="1601" y="416"/>
                    <a:pt x="1567" y="416"/>
                    <a:pt x="1570" y="454"/>
                  </a:cubicBezTo>
                  <a:cubicBezTo>
                    <a:pt x="1572" y="491"/>
                    <a:pt x="1530" y="474"/>
                    <a:pt x="1536" y="432"/>
                  </a:cubicBezTo>
                  <a:cubicBezTo>
                    <a:pt x="1543" y="390"/>
                    <a:pt x="1490" y="410"/>
                    <a:pt x="1481" y="385"/>
                  </a:cubicBezTo>
                  <a:cubicBezTo>
                    <a:pt x="1472" y="361"/>
                    <a:pt x="1426" y="321"/>
                    <a:pt x="1397" y="323"/>
                  </a:cubicBezTo>
                  <a:cubicBezTo>
                    <a:pt x="1368" y="326"/>
                    <a:pt x="1368" y="357"/>
                    <a:pt x="1339" y="357"/>
                  </a:cubicBezTo>
                  <a:cubicBezTo>
                    <a:pt x="1311" y="357"/>
                    <a:pt x="1304" y="372"/>
                    <a:pt x="1308" y="403"/>
                  </a:cubicBezTo>
                  <a:cubicBezTo>
                    <a:pt x="1313" y="434"/>
                    <a:pt x="1264" y="401"/>
                    <a:pt x="1231" y="405"/>
                  </a:cubicBezTo>
                  <a:cubicBezTo>
                    <a:pt x="1198" y="410"/>
                    <a:pt x="1231" y="447"/>
                    <a:pt x="1213" y="449"/>
                  </a:cubicBezTo>
                  <a:cubicBezTo>
                    <a:pt x="1196" y="452"/>
                    <a:pt x="1196" y="483"/>
                    <a:pt x="1167" y="483"/>
                  </a:cubicBezTo>
                  <a:cubicBezTo>
                    <a:pt x="1138" y="483"/>
                    <a:pt x="1142" y="547"/>
                    <a:pt x="1147" y="580"/>
                  </a:cubicBezTo>
                  <a:cubicBezTo>
                    <a:pt x="1151" y="613"/>
                    <a:pt x="1103" y="564"/>
                    <a:pt x="1074" y="573"/>
                  </a:cubicBezTo>
                  <a:cubicBezTo>
                    <a:pt x="1045" y="582"/>
                    <a:pt x="1080" y="611"/>
                    <a:pt x="1089" y="649"/>
                  </a:cubicBezTo>
                  <a:cubicBezTo>
                    <a:pt x="1098" y="686"/>
                    <a:pt x="1074" y="684"/>
                    <a:pt x="1058" y="700"/>
                  </a:cubicBezTo>
                  <a:cubicBezTo>
                    <a:pt x="1043" y="715"/>
                    <a:pt x="1018" y="657"/>
                    <a:pt x="1018" y="624"/>
                  </a:cubicBezTo>
                  <a:cubicBezTo>
                    <a:pt x="1018" y="591"/>
                    <a:pt x="981" y="622"/>
                    <a:pt x="941" y="664"/>
                  </a:cubicBezTo>
                  <a:cubicBezTo>
                    <a:pt x="901" y="706"/>
                    <a:pt x="954" y="770"/>
                    <a:pt x="937" y="781"/>
                  </a:cubicBezTo>
                  <a:cubicBezTo>
                    <a:pt x="919" y="792"/>
                    <a:pt x="839" y="868"/>
                    <a:pt x="793" y="923"/>
                  </a:cubicBezTo>
                  <a:cubicBezTo>
                    <a:pt x="746" y="978"/>
                    <a:pt x="647" y="945"/>
                    <a:pt x="616" y="972"/>
                  </a:cubicBezTo>
                  <a:cubicBezTo>
                    <a:pt x="585" y="998"/>
                    <a:pt x="551" y="978"/>
                    <a:pt x="520" y="1003"/>
                  </a:cubicBezTo>
                  <a:cubicBezTo>
                    <a:pt x="489" y="1027"/>
                    <a:pt x="432" y="1074"/>
                    <a:pt x="425" y="1045"/>
                  </a:cubicBezTo>
                  <a:cubicBezTo>
                    <a:pt x="419" y="1016"/>
                    <a:pt x="339" y="1038"/>
                    <a:pt x="306" y="1074"/>
                  </a:cubicBezTo>
                  <a:cubicBezTo>
                    <a:pt x="272" y="1109"/>
                    <a:pt x="219" y="1140"/>
                    <a:pt x="182" y="1142"/>
                  </a:cubicBezTo>
                  <a:cubicBezTo>
                    <a:pt x="144" y="1144"/>
                    <a:pt x="144" y="1202"/>
                    <a:pt x="129" y="1215"/>
                  </a:cubicBezTo>
                  <a:cubicBezTo>
                    <a:pt x="113" y="1229"/>
                    <a:pt x="117" y="1169"/>
                    <a:pt x="117" y="1153"/>
                  </a:cubicBezTo>
                  <a:cubicBezTo>
                    <a:pt x="117" y="1138"/>
                    <a:pt x="82" y="1180"/>
                    <a:pt x="67" y="1226"/>
                  </a:cubicBezTo>
                  <a:cubicBezTo>
                    <a:pt x="51" y="1273"/>
                    <a:pt x="104" y="1291"/>
                    <a:pt x="71" y="1339"/>
                  </a:cubicBezTo>
                  <a:cubicBezTo>
                    <a:pt x="38" y="1388"/>
                    <a:pt x="7" y="1437"/>
                    <a:pt x="53" y="1499"/>
                  </a:cubicBezTo>
                  <a:cubicBezTo>
                    <a:pt x="100" y="1561"/>
                    <a:pt x="126" y="1601"/>
                    <a:pt x="111" y="1631"/>
                  </a:cubicBezTo>
                  <a:cubicBezTo>
                    <a:pt x="95" y="1662"/>
                    <a:pt x="62" y="1569"/>
                    <a:pt x="51" y="1581"/>
                  </a:cubicBezTo>
                  <a:cubicBezTo>
                    <a:pt x="40" y="1592"/>
                    <a:pt x="93" y="1631"/>
                    <a:pt x="80" y="1651"/>
                  </a:cubicBezTo>
                  <a:cubicBezTo>
                    <a:pt x="67" y="1671"/>
                    <a:pt x="19" y="1576"/>
                    <a:pt x="9" y="1598"/>
                  </a:cubicBezTo>
                  <a:cubicBezTo>
                    <a:pt x="0" y="1618"/>
                    <a:pt x="109" y="1769"/>
                    <a:pt x="111" y="1824"/>
                  </a:cubicBezTo>
                  <a:cubicBezTo>
                    <a:pt x="113" y="1879"/>
                    <a:pt x="199" y="1933"/>
                    <a:pt x="195" y="2012"/>
                  </a:cubicBezTo>
                  <a:cubicBezTo>
                    <a:pt x="191" y="2092"/>
                    <a:pt x="270" y="2220"/>
                    <a:pt x="284" y="2240"/>
                  </a:cubicBezTo>
                  <a:cubicBezTo>
                    <a:pt x="297" y="2260"/>
                    <a:pt x="252" y="2313"/>
                    <a:pt x="261" y="2373"/>
                  </a:cubicBezTo>
                  <a:cubicBezTo>
                    <a:pt x="270" y="2433"/>
                    <a:pt x="241" y="2455"/>
                    <a:pt x="204" y="2455"/>
                  </a:cubicBezTo>
                  <a:cubicBezTo>
                    <a:pt x="166" y="2455"/>
                    <a:pt x="188" y="2517"/>
                    <a:pt x="230" y="2521"/>
                  </a:cubicBezTo>
                  <a:cubicBezTo>
                    <a:pt x="272" y="2526"/>
                    <a:pt x="257" y="2555"/>
                    <a:pt x="303" y="2586"/>
                  </a:cubicBezTo>
                  <a:cubicBezTo>
                    <a:pt x="350" y="2617"/>
                    <a:pt x="461" y="2606"/>
                    <a:pt x="498" y="2606"/>
                  </a:cubicBezTo>
                  <a:cubicBezTo>
                    <a:pt x="536" y="2606"/>
                    <a:pt x="547" y="2548"/>
                    <a:pt x="598" y="2546"/>
                  </a:cubicBezTo>
                  <a:cubicBezTo>
                    <a:pt x="649" y="2544"/>
                    <a:pt x="644" y="2528"/>
                    <a:pt x="669" y="2497"/>
                  </a:cubicBezTo>
                  <a:cubicBezTo>
                    <a:pt x="693" y="2466"/>
                    <a:pt x="808" y="2475"/>
                    <a:pt x="925" y="2482"/>
                  </a:cubicBezTo>
                  <a:cubicBezTo>
                    <a:pt x="1043" y="2488"/>
                    <a:pt x="1094" y="2453"/>
                    <a:pt x="1111" y="2404"/>
                  </a:cubicBezTo>
                  <a:cubicBezTo>
                    <a:pt x="1127" y="2363"/>
                    <a:pt x="1211" y="2360"/>
                    <a:pt x="1244" y="2329"/>
                  </a:cubicBezTo>
                  <a:cubicBezTo>
                    <a:pt x="1277" y="2298"/>
                    <a:pt x="1306" y="2296"/>
                    <a:pt x="1393" y="2300"/>
                  </a:cubicBezTo>
                  <a:cubicBezTo>
                    <a:pt x="1479" y="2304"/>
                    <a:pt x="1559" y="2258"/>
                    <a:pt x="1614" y="2236"/>
                  </a:cubicBezTo>
                  <a:cubicBezTo>
                    <a:pt x="1669" y="2214"/>
                    <a:pt x="1771" y="2223"/>
                    <a:pt x="1824" y="2209"/>
                  </a:cubicBezTo>
                  <a:cubicBezTo>
                    <a:pt x="1877" y="2196"/>
                    <a:pt x="1886" y="2276"/>
                    <a:pt x="1946" y="2269"/>
                  </a:cubicBezTo>
                  <a:cubicBezTo>
                    <a:pt x="2006" y="2262"/>
                    <a:pt x="2032" y="2287"/>
                    <a:pt x="2063" y="2285"/>
                  </a:cubicBezTo>
                  <a:cubicBezTo>
                    <a:pt x="2094" y="2282"/>
                    <a:pt x="2090" y="2307"/>
                    <a:pt x="2121" y="2313"/>
                  </a:cubicBezTo>
                  <a:cubicBezTo>
                    <a:pt x="2152" y="2320"/>
                    <a:pt x="2147" y="2346"/>
                    <a:pt x="2127" y="2375"/>
                  </a:cubicBezTo>
                  <a:cubicBezTo>
                    <a:pt x="2107" y="2404"/>
                    <a:pt x="2174" y="2402"/>
                    <a:pt x="2216" y="2459"/>
                  </a:cubicBezTo>
                  <a:cubicBezTo>
                    <a:pt x="2258" y="2517"/>
                    <a:pt x="2218" y="2526"/>
                    <a:pt x="2240" y="2570"/>
                  </a:cubicBezTo>
                  <a:cubicBezTo>
                    <a:pt x="2262" y="2614"/>
                    <a:pt x="2278" y="2603"/>
                    <a:pt x="2322" y="2541"/>
                  </a:cubicBezTo>
                  <a:cubicBezTo>
                    <a:pt x="2367" y="2479"/>
                    <a:pt x="2415" y="2519"/>
                    <a:pt x="2422" y="2466"/>
                  </a:cubicBezTo>
                  <a:cubicBezTo>
                    <a:pt x="2428" y="2413"/>
                    <a:pt x="2475" y="2351"/>
                    <a:pt x="2506" y="2378"/>
                  </a:cubicBezTo>
                  <a:cubicBezTo>
                    <a:pt x="2537" y="2404"/>
                    <a:pt x="2484" y="2417"/>
                    <a:pt x="2464" y="2519"/>
                  </a:cubicBezTo>
                  <a:cubicBezTo>
                    <a:pt x="2444" y="2621"/>
                    <a:pt x="2409" y="2568"/>
                    <a:pt x="2402" y="2597"/>
                  </a:cubicBezTo>
                  <a:cubicBezTo>
                    <a:pt x="2395" y="2625"/>
                    <a:pt x="2495" y="2641"/>
                    <a:pt x="2495" y="2588"/>
                  </a:cubicBezTo>
                  <a:cubicBezTo>
                    <a:pt x="2495" y="2535"/>
                    <a:pt x="2513" y="2510"/>
                    <a:pt x="2550" y="2559"/>
                  </a:cubicBezTo>
                  <a:cubicBezTo>
                    <a:pt x="2588" y="2608"/>
                    <a:pt x="2528" y="2648"/>
                    <a:pt x="2537" y="2670"/>
                  </a:cubicBezTo>
                  <a:cubicBezTo>
                    <a:pt x="2546" y="2692"/>
                    <a:pt x="2588" y="2663"/>
                    <a:pt x="2610" y="2665"/>
                  </a:cubicBezTo>
                  <a:cubicBezTo>
                    <a:pt x="2649" y="2669"/>
                    <a:pt x="2703" y="2756"/>
                    <a:pt x="2694" y="2803"/>
                  </a:cubicBezTo>
                  <a:cubicBezTo>
                    <a:pt x="2685" y="2849"/>
                    <a:pt x="2672" y="2893"/>
                    <a:pt x="2747" y="2931"/>
                  </a:cubicBezTo>
                  <a:cubicBezTo>
                    <a:pt x="2822" y="2969"/>
                    <a:pt x="2794" y="2975"/>
                    <a:pt x="2849" y="2975"/>
                  </a:cubicBezTo>
                  <a:cubicBezTo>
                    <a:pt x="2904" y="2975"/>
                    <a:pt x="3020" y="3019"/>
                    <a:pt x="3051" y="3046"/>
                  </a:cubicBezTo>
                  <a:cubicBezTo>
                    <a:pt x="3081" y="3073"/>
                    <a:pt x="3161" y="3026"/>
                    <a:pt x="3177" y="2973"/>
                  </a:cubicBezTo>
                  <a:cubicBezTo>
                    <a:pt x="3192" y="2920"/>
                    <a:pt x="3250" y="2971"/>
                    <a:pt x="3219" y="2988"/>
                  </a:cubicBezTo>
                  <a:cubicBezTo>
                    <a:pt x="3188" y="3006"/>
                    <a:pt x="3234" y="3048"/>
                    <a:pt x="3236" y="3019"/>
                  </a:cubicBezTo>
                  <a:cubicBezTo>
                    <a:pt x="3239" y="2991"/>
                    <a:pt x="3252" y="2966"/>
                    <a:pt x="3263" y="3000"/>
                  </a:cubicBezTo>
                  <a:cubicBezTo>
                    <a:pt x="3274" y="3033"/>
                    <a:pt x="3314" y="3033"/>
                    <a:pt x="3329" y="3059"/>
                  </a:cubicBezTo>
                  <a:cubicBezTo>
                    <a:pt x="3345" y="3086"/>
                    <a:pt x="3363" y="3106"/>
                    <a:pt x="3363" y="3084"/>
                  </a:cubicBezTo>
                  <a:cubicBezTo>
                    <a:pt x="3363" y="3062"/>
                    <a:pt x="3371" y="3042"/>
                    <a:pt x="3407" y="3028"/>
                  </a:cubicBezTo>
                  <a:cubicBezTo>
                    <a:pt x="3442" y="3015"/>
                    <a:pt x="3464" y="2991"/>
                    <a:pt x="3502" y="2960"/>
                  </a:cubicBezTo>
                  <a:cubicBezTo>
                    <a:pt x="3540" y="2929"/>
                    <a:pt x="3695" y="2922"/>
                    <a:pt x="3710" y="2922"/>
                  </a:cubicBezTo>
                  <a:cubicBezTo>
                    <a:pt x="3726" y="2922"/>
                    <a:pt x="3735" y="2789"/>
                    <a:pt x="3743" y="2721"/>
                  </a:cubicBezTo>
                  <a:cubicBezTo>
                    <a:pt x="3752" y="2652"/>
                    <a:pt x="3810" y="2641"/>
                    <a:pt x="3819" y="2568"/>
                  </a:cubicBezTo>
                  <a:cubicBezTo>
                    <a:pt x="3828" y="2495"/>
                    <a:pt x="3905" y="2360"/>
                    <a:pt x="3925" y="2353"/>
                  </a:cubicBezTo>
                  <a:cubicBezTo>
                    <a:pt x="3945" y="2346"/>
                    <a:pt x="3983" y="2327"/>
                    <a:pt x="3985" y="2285"/>
                  </a:cubicBezTo>
                  <a:cubicBezTo>
                    <a:pt x="3987" y="2242"/>
                    <a:pt x="4038" y="2196"/>
                    <a:pt x="4038" y="2145"/>
                  </a:cubicBezTo>
                  <a:cubicBezTo>
                    <a:pt x="4038" y="2094"/>
                    <a:pt x="4067" y="2034"/>
                    <a:pt x="4062" y="2019"/>
                  </a:cubicBezTo>
                  <a:cubicBezTo>
                    <a:pt x="4058" y="2003"/>
                    <a:pt x="4040" y="1955"/>
                    <a:pt x="4073" y="1919"/>
                  </a:cubicBezTo>
                  <a:cubicBezTo>
                    <a:pt x="4106" y="1884"/>
                    <a:pt x="4060" y="1842"/>
                    <a:pt x="4078" y="1828"/>
                  </a:cubicBezTo>
                  <a:close/>
                  <a:moveTo>
                    <a:pt x="1860" y="95"/>
                  </a:moveTo>
                  <a:cubicBezTo>
                    <a:pt x="1855" y="69"/>
                    <a:pt x="1698" y="99"/>
                    <a:pt x="1731" y="126"/>
                  </a:cubicBezTo>
                  <a:cubicBezTo>
                    <a:pt x="1753" y="144"/>
                    <a:pt x="1864" y="122"/>
                    <a:pt x="1860" y="95"/>
                  </a:cubicBezTo>
                  <a:close/>
                  <a:moveTo>
                    <a:pt x="2358" y="2716"/>
                  </a:moveTo>
                  <a:cubicBezTo>
                    <a:pt x="2382" y="2738"/>
                    <a:pt x="2464" y="2732"/>
                    <a:pt x="2477" y="2701"/>
                  </a:cubicBezTo>
                  <a:cubicBezTo>
                    <a:pt x="2490" y="2670"/>
                    <a:pt x="2336" y="2696"/>
                    <a:pt x="2358" y="2716"/>
                  </a:cubicBezTo>
                  <a:close/>
                  <a:moveTo>
                    <a:pt x="3358" y="3331"/>
                  </a:moveTo>
                  <a:cubicBezTo>
                    <a:pt x="3298" y="3338"/>
                    <a:pt x="3209" y="3277"/>
                    <a:pt x="3188" y="3283"/>
                  </a:cubicBezTo>
                  <a:cubicBezTo>
                    <a:pt x="3163" y="3290"/>
                    <a:pt x="3265" y="3442"/>
                    <a:pt x="3234" y="3482"/>
                  </a:cubicBezTo>
                  <a:cubicBezTo>
                    <a:pt x="3203" y="3522"/>
                    <a:pt x="3325" y="3630"/>
                    <a:pt x="3367" y="3637"/>
                  </a:cubicBezTo>
                  <a:cubicBezTo>
                    <a:pt x="3409" y="3644"/>
                    <a:pt x="3394" y="3595"/>
                    <a:pt x="3422" y="3597"/>
                  </a:cubicBezTo>
                  <a:cubicBezTo>
                    <a:pt x="3451" y="3599"/>
                    <a:pt x="3440" y="3568"/>
                    <a:pt x="3445" y="3546"/>
                  </a:cubicBezTo>
                  <a:cubicBezTo>
                    <a:pt x="3449" y="3524"/>
                    <a:pt x="3478" y="3571"/>
                    <a:pt x="3502" y="3557"/>
                  </a:cubicBezTo>
                  <a:cubicBezTo>
                    <a:pt x="3526" y="3544"/>
                    <a:pt x="3495" y="3449"/>
                    <a:pt x="3531" y="3449"/>
                  </a:cubicBezTo>
                  <a:cubicBezTo>
                    <a:pt x="3566" y="3449"/>
                    <a:pt x="3538" y="3334"/>
                    <a:pt x="3526" y="3296"/>
                  </a:cubicBezTo>
                  <a:cubicBezTo>
                    <a:pt x="3515" y="3259"/>
                    <a:pt x="3418" y="3325"/>
                    <a:pt x="3358" y="3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3" name="Freeform 153"/>
            <p:cNvSpPr>
              <a:spLocks noEditPoints="1"/>
            </p:cNvSpPr>
            <p:nvPr/>
          </p:nvSpPr>
          <p:spPr bwMode="auto">
            <a:xfrm>
              <a:off x="20005957" y="10688022"/>
              <a:ext cx="629942" cy="752244"/>
            </a:xfrm>
            <a:custGeom>
              <a:avLst/>
              <a:gdLst>
                <a:gd name="T0" fmla="*/ 771 w 1247"/>
                <a:gd name="T1" fmla="*/ 720 h 1488"/>
                <a:gd name="T2" fmla="*/ 691 w 1247"/>
                <a:gd name="T3" fmla="*/ 744 h 1488"/>
                <a:gd name="T4" fmla="*/ 594 w 1247"/>
                <a:gd name="T5" fmla="*/ 704 h 1488"/>
                <a:gd name="T6" fmla="*/ 543 w 1247"/>
                <a:gd name="T7" fmla="*/ 791 h 1488"/>
                <a:gd name="T8" fmla="*/ 461 w 1247"/>
                <a:gd name="T9" fmla="*/ 930 h 1488"/>
                <a:gd name="T10" fmla="*/ 186 w 1247"/>
                <a:gd name="T11" fmla="*/ 1111 h 1488"/>
                <a:gd name="T12" fmla="*/ 60 w 1247"/>
                <a:gd name="T13" fmla="*/ 1231 h 1488"/>
                <a:gd name="T14" fmla="*/ 34 w 1247"/>
                <a:gd name="T15" fmla="*/ 1339 h 1488"/>
                <a:gd name="T16" fmla="*/ 124 w 1247"/>
                <a:gd name="T17" fmla="*/ 1379 h 1488"/>
                <a:gd name="T18" fmla="*/ 195 w 1247"/>
                <a:gd name="T19" fmla="*/ 1408 h 1488"/>
                <a:gd name="T20" fmla="*/ 379 w 1247"/>
                <a:gd name="T21" fmla="*/ 1366 h 1488"/>
                <a:gd name="T22" fmla="*/ 445 w 1247"/>
                <a:gd name="T23" fmla="*/ 1251 h 1488"/>
                <a:gd name="T24" fmla="*/ 496 w 1247"/>
                <a:gd name="T25" fmla="*/ 1147 h 1488"/>
                <a:gd name="T26" fmla="*/ 607 w 1247"/>
                <a:gd name="T27" fmla="*/ 1078 h 1488"/>
                <a:gd name="T28" fmla="*/ 640 w 1247"/>
                <a:gd name="T29" fmla="*/ 1025 h 1488"/>
                <a:gd name="T30" fmla="*/ 707 w 1247"/>
                <a:gd name="T31" fmla="*/ 932 h 1488"/>
                <a:gd name="T32" fmla="*/ 784 w 1247"/>
                <a:gd name="T33" fmla="*/ 802 h 1488"/>
                <a:gd name="T34" fmla="*/ 771 w 1247"/>
                <a:gd name="T35" fmla="*/ 720 h 1488"/>
                <a:gd name="T36" fmla="*/ 131 w 1247"/>
                <a:gd name="T37" fmla="*/ 1483 h 1488"/>
                <a:gd name="T38" fmla="*/ 169 w 1247"/>
                <a:gd name="T39" fmla="*/ 1439 h 1488"/>
                <a:gd name="T40" fmla="*/ 131 w 1247"/>
                <a:gd name="T41" fmla="*/ 1483 h 1488"/>
                <a:gd name="T42" fmla="*/ 1132 w 1247"/>
                <a:gd name="T43" fmla="*/ 363 h 1488"/>
                <a:gd name="T44" fmla="*/ 1034 w 1247"/>
                <a:gd name="T45" fmla="*/ 354 h 1488"/>
                <a:gd name="T46" fmla="*/ 974 w 1247"/>
                <a:gd name="T47" fmla="*/ 295 h 1488"/>
                <a:gd name="T48" fmla="*/ 930 w 1247"/>
                <a:gd name="T49" fmla="*/ 215 h 1488"/>
                <a:gd name="T50" fmla="*/ 928 w 1247"/>
                <a:gd name="T51" fmla="*/ 270 h 1488"/>
                <a:gd name="T52" fmla="*/ 888 w 1247"/>
                <a:gd name="T53" fmla="*/ 250 h 1488"/>
                <a:gd name="T54" fmla="*/ 850 w 1247"/>
                <a:gd name="T55" fmla="*/ 182 h 1488"/>
                <a:gd name="T56" fmla="*/ 813 w 1247"/>
                <a:gd name="T57" fmla="*/ 91 h 1488"/>
                <a:gd name="T58" fmla="*/ 689 w 1247"/>
                <a:gd name="T59" fmla="*/ 0 h 1488"/>
                <a:gd name="T60" fmla="*/ 720 w 1247"/>
                <a:gd name="T61" fmla="*/ 107 h 1488"/>
                <a:gd name="T62" fmla="*/ 788 w 1247"/>
                <a:gd name="T63" fmla="*/ 177 h 1488"/>
                <a:gd name="T64" fmla="*/ 848 w 1247"/>
                <a:gd name="T65" fmla="*/ 257 h 1488"/>
                <a:gd name="T66" fmla="*/ 833 w 1247"/>
                <a:gd name="T67" fmla="*/ 405 h 1488"/>
                <a:gd name="T68" fmla="*/ 751 w 1247"/>
                <a:gd name="T69" fmla="*/ 496 h 1488"/>
                <a:gd name="T70" fmla="*/ 884 w 1247"/>
                <a:gd name="T71" fmla="*/ 616 h 1488"/>
                <a:gd name="T72" fmla="*/ 855 w 1247"/>
                <a:gd name="T73" fmla="*/ 775 h 1488"/>
                <a:gd name="T74" fmla="*/ 946 w 1247"/>
                <a:gd name="T75" fmla="*/ 788 h 1488"/>
                <a:gd name="T76" fmla="*/ 1056 w 1247"/>
                <a:gd name="T77" fmla="*/ 633 h 1488"/>
                <a:gd name="T78" fmla="*/ 1087 w 1247"/>
                <a:gd name="T79" fmla="*/ 529 h 1488"/>
                <a:gd name="T80" fmla="*/ 1154 w 1247"/>
                <a:gd name="T81" fmla="*/ 507 h 1488"/>
                <a:gd name="T82" fmla="*/ 1196 w 1247"/>
                <a:gd name="T83" fmla="*/ 447 h 1488"/>
                <a:gd name="T84" fmla="*/ 1229 w 1247"/>
                <a:gd name="T85" fmla="*/ 359 h 1488"/>
                <a:gd name="T86" fmla="*/ 1132 w 1247"/>
                <a:gd name="T87" fmla="*/ 363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7" h="1488">
                  <a:moveTo>
                    <a:pt x="771" y="720"/>
                  </a:moveTo>
                  <a:cubicBezTo>
                    <a:pt x="740" y="698"/>
                    <a:pt x="724" y="729"/>
                    <a:pt x="691" y="744"/>
                  </a:cubicBezTo>
                  <a:cubicBezTo>
                    <a:pt x="658" y="760"/>
                    <a:pt x="636" y="671"/>
                    <a:pt x="594" y="704"/>
                  </a:cubicBezTo>
                  <a:cubicBezTo>
                    <a:pt x="552" y="737"/>
                    <a:pt x="589" y="751"/>
                    <a:pt x="543" y="791"/>
                  </a:cubicBezTo>
                  <a:cubicBezTo>
                    <a:pt x="496" y="830"/>
                    <a:pt x="516" y="844"/>
                    <a:pt x="461" y="930"/>
                  </a:cubicBezTo>
                  <a:cubicBezTo>
                    <a:pt x="405" y="1016"/>
                    <a:pt x="215" y="1065"/>
                    <a:pt x="186" y="1111"/>
                  </a:cubicBezTo>
                  <a:cubicBezTo>
                    <a:pt x="158" y="1158"/>
                    <a:pt x="62" y="1196"/>
                    <a:pt x="60" y="1231"/>
                  </a:cubicBezTo>
                  <a:cubicBezTo>
                    <a:pt x="58" y="1266"/>
                    <a:pt x="0" y="1292"/>
                    <a:pt x="34" y="1339"/>
                  </a:cubicBezTo>
                  <a:cubicBezTo>
                    <a:pt x="60" y="1377"/>
                    <a:pt x="96" y="1351"/>
                    <a:pt x="124" y="1379"/>
                  </a:cubicBezTo>
                  <a:cubicBezTo>
                    <a:pt x="153" y="1408"/>
                    <a:pt x="182" y="1384"/>
                    <a:pt x="195" y="1408"/>
                  </a:cubicBezTo>
                  <a:cubicBezTo>
                    <a:pt x="209" y="1432"/>
                    <a:pt x="306" y="1432"/>
                    <a:pt x="379" y="1366"/>
                  </a:cubicBezTo>
                  <a:cubicBezTo>
                    <a:pt x="452" y="1300"/>
                    <a:pt x="417" y="1269"/>
                    <a:pt x="445" y="1251"/>
                  </a:cubicBezTo>
                  <a:cubicBezTo>
                    <a:pt x="474" y="1233"/>
                    <a:pt x="479" y="1180"/>
                    <a:pt x="496" y="1147"/>
                  </a:cubicBezTo>
                  <a:cubicBezTo>
                    <a:pt x="514" y="1114"/>
                    <a:pt x="527" y="1078"/>
                    <a:pt x="607" y="1078"/>
                  </a:cubicBezTo>
                  <a:cubicBezTo>
                    <a:pt x="687" y="1078"/>
                    <a:pt x="645" y="1063"/>
                    <a:pt x="640" y="1025"/>
                  </a:cubicBezTo>
                  <a:cubicBezTo>
                    <a:pt x="636" y="988"/>
                    <a:pt x="707" y="981"/>
                    <a:pt x="707" y="932"/>
                  </a:cubicBezTo>
                  <a:cubicBezTo>
                    <a:pt x="707" y="884"/>
                    <a:pt x="804" y="839"/>
                    <a:pt x="784" y="802"/>
                  </a:cubicBezTo>
                  <a:cubicBezTo>
                    <a:pt x="764" y="764"/>
                    <a:pt x="802" y="742"/>
                    <a:pt x="771" y="720"/>
                  </a:cubicBezTo>
                  <a:close/>
                  <a:moveTo>
                    <a:pt x="131" y="1483"/>
                  </a:moveTo>
                  <a:cubicBezTo>
                    <a:pt x="146" y="1488"/>
                    <a:pt x="197" y="1474"/>
                    <a:pt x="169" y="1439"/>
                  </a:cubicBezTo>
                  <a:cubicBezTo>
                    <a:pt x="140" y="1404"/>
                    <a:pt x="94" y="1473"/>
                    <a:pt x="131" y="1483"/>
                  </a:cubicBezTo>
                  <a:close/>
                  <a:moveTo>
                    <a:pt x="1132" y="363"/>
                  </a:moveTo>
                  <a:cubicBezTo>
                    <a:pt x="1112" y="396"/>
                    <a:pt x="1072" y="354"/>
                    <a:pt x="1034" y="354"/>
                  </a:cubicBezTo>
                  <a:cubicBezTo>
                    <a:pt x="997" y="354"/>
                    <a:pt x="974" y="328"/>
                    <a:pt x="974" y="295"/>
                  </a:cubicBezTo>
                  <a:cubicBezTo>
                    <a:pt x="974" y="261"/>
                    <a:pt x="966" y="213"/>
                    <a:pt x="930" y="215"/>
                  </a:cubicBezTo>
                  <a:cubicBezTo>
                    <a:pt x="895" y="217"/>
                    <a:pt x="941" y="253"/>
                    <a:pt x="928" y="270"/>
                  </a:cubicBezTo>
                  <a:cubicBezTo>
                    <a:pt x="915" y="288"/>
                    <a:pt x="906" y="250"/>
                    <a:pt x="888" y="250"/>
                  </a:cubicBezTo>
                  <a:cubicBezTo>
                    <a:pt x="870" y="250"/>
                    <a:pt x="850" y="226"/>
                    <a:pt x="850" y="182"/>
                  </a:cubicBezTo>
                  <a:cubicBezTo>
                    <a:pt x="850" y="137"/>
                    <a:pt x="813" y="142"/>
                    <a:pt x="813" y="91"/>
                  </a:cubicBezTo>
                  <a:cubicBezTo>
                    <a:pt x="813" y="40"/>
                    <a:pt x="733" y="0"/>
                    <a:pt x="689" y="0"/>
                  </a:cubicBezTo>
                  <a:cubicBezTo>
                    <a:pt x="645" y="0"/>
                    <a:pt x="698" y="80"/>
                    <a:pt x="720" y="107"/>
                  </a:cubicBezTo>
                  <a:cubicBezTo>
                    <a:pt x="742" y="133"/>
                    <a:pt x="791" y="157"/>
                    <a:pt x="788" y="177"/>
                  </a:cubicBezTo>
                  <a:cubicBezTo>
                    <a:pt x="786" y="197"/>
                    <a:pt x="822" y="248"/>
                    <a:pt x="848" y="257"/>
                  </a:cubicBezTo>
                  <a:cubicBezTo>
                    <a:pt x="875" y="266"/>
                    <a:pt x="833" y="343"/>
                    <a:pt x="833" y="405"/>
                  </a:cubicBezTo>
                  <a:cubicBezTo>
                    <a:pt x="833" y="467"/>
                    <a:pt x="784" y="456"/>
                    <a:pt x="751" y="496"/>
                  </a:cubicBezTo>
                  <a:cubicBezTo>
                    <a:pt x="718" y="536"/>
                    <a:pt x="835" y="576"/>
                    <a:pt x="884" y="616"/>
                  </a:cubicBezTo>
                  <a:cubicBezTo>
                    <a:pt x="932" y="655"/>
                    <a:pt x="842" y="753"/>
                    <a:pt x="855" y="775"/>
                  </a:cubicBezTo>
                  <a:cubicBezTo>
                    <a:pt x="861" y="786"/>
                    <a:pt x="895" y="802"/>
                    <a:pt x="946" y="788"/>
                  </a:cubicBezTo>
                  <a:cubicBezTo>
                    <a:pt x="997" y="775"/>
                    <a:pt x="1021" y="664"/>
                    <a:pt x="1056" y="633"/>
                  </a:cubicBezTo>
                  <a:cubicBezTo>
                    <a:pt x="1092" y="602"/>
                    <a:pt x="1070" y="554"/>
                    <a:pt x="1087" y="529"/>
                  </a:cubicBezTo>
                  <a:cubicBezTo>
                    <a:pt x="1105" y="505"/>
                    <a:pt x="1129" y="507"/>
                    <a:pt x="1154" y="507"/>
                  </a:cubicBezTo>
                  <a:cubicBezTo>
                    <a:pt x="1178" y="507"/>
                    <a:pt x="1165" y="447"/>
                    <a:pt x="1196" y="447"/>
                  </a:cubicBezTo>
                  <a:cubicBezTo>
                    <a:pt x="1227" y="447"/>
                    <a:pt x="1211" y="405"/>
                    <a:pt x="1229" y="359"/>
                  </a:cubicBezTo>
                  <a:cubicBezTo>
                    <a:pt x="1247" y="312"/>
                    <a:pt x="1151" y="330"/>
                    <a:pt x="1132" y="3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4" name="Freeform 154"/>
            <p:cNvSpPr>
              <a:spLocks noEditPoints="1"/>
            </p:cNvSpPr>
            <p:nvPr/>
          </p:nvSpPr>
          <p:spPr bwMode="auto">
            <a:xfrm>
              <a:off x="20557156" y="9667717"/>
              <a:ext cx="139057" cy="123978"/>
            </a:xfrm>
            <a:custGeom>
              <a:avLst/>
              <a:gdLst>
                <a:gd name="T0" fmla="*/ 34 w 275"/>
                <a:gd name="T1" fmla="*/ 211 h 246"/>
                <a:gd name="T2" fmla="*/ 149 w 275"/>
                <a:gd name="T3" fmla="*/ 180 h 246"/>
                <a:gd name="T4" fmla="*/ 34 w 275"/>
                <a:gd name="T5" fmla="*/ 211 h 246"/>
                <a:gd name="T6" fmla="*/ 171 w 275"/>
                <a:gd name="T7" fmla="*/ 93 h 246"/>
                <a:gd name="T8" fmla="*/ 275 w 275"/>
                <a:gd name="T9" fmla="*/ 38 h 246"/>
                <a:gd name="T10" fmla="*/ 171 w 275"/>
                <a:gd name="T11" fmla="*/ 93 h 246"/>
              </a:gdLst>
              <a:ahLst/>
              <a:cxnLst>
                <a:cxn ang="0">
                  <a:pos x="T0" y="T1"/>
                </a:cxn>
                <a:cxn ang="0">
                  <a:pos x="T2" y="T3"/>
                </a:cxn>
                <a:cxn ang="0">
                  <a:pos x="T4" y="T5"/>
                </a:cxn>
                <a:cxn ang="0">
                  <a:pos x="T6" y="T7"/>
                </a:cxn>
                <a:cxn ang="0">
                  <a:pos x="T8" y="T9"/>
                </a:cxn>
                <a:cxn ang="0">
                  <a:pos x="T10" y="T11"/>
                </a:cxn>
              </a:cxnLst>
              <a:rect l="0" t="0" r="r" b="b"/>
              <a:pathLst>
                <a:path w="275" h="246">
                  <a:moveTo>
                    <a:pt x="34" y="211"/>
                  </a:moveTo>
                  <a:cubicBezTo>
                    <a:pt x="72" y="246"/>
                    <a:pt x="147" y="244"/>
                    <a:pt x="149" y="180"/>
                  </a:cubicBezTo>
                  <a:cubicBezTo>
                    <a:pt x="151" y="115"/>
                    <a:pt x="0" y="179"/>
                    <a:pt x="34" y="211"/>
                  </a:cubicBezTo>
                  <a:close/>
                  <a:moveTo>
                    <a:pt x="171" y="93"/>
                  </a:moveTo>
                  <a:cubicBezTo>
                    <a:pt x="196" y="102"/>
                    <a:pt x="275" y="76"/>
                    <a:pt x="275" y="38"/>
                  </a:cubicBezTo>
                  <a:cubicBezTo>
                    <a:pt x="275" y="0"/>
                    <a:pt x="134" y="80"/>
                    <a:pt x="171"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5" name="Freeform 155"/>
            <p:cNvSpPr>
              <a:spLocks/>
            </p:cNvSpPr>
            <p:nvPr/>
          </p:nvSpPr>
          <p:spPr bwMode="auto">
            <a:xfrm>
              <a:off x="14299623" y="6511307"/>
              <a:ext cx="720412" cy="457377"/>
            </a:xfrm>
            <a:custGeom>
              <a:avLst/>
              <a:gdLst>
                <a:gd name="T0" fmla="*/ 1420 w 1428"/>
                <a:gd name="T1" fmla="*/ 569 h 905"/>
                <a:gd name="T2" fmla="*/ 1331 w 1428"/>
                <a:gd name="T3" fmla="*/ 540 h 905"/>
                <a:gd name="T4" fmla="*/ 1228 w 1428"/>
                <a:gd name="T5" fmla="*/ 472 h 905"/>
                <a:gd name="T6" fmla="*/ 1113 w 1428"/>
                <a:gd name="T7" fmla="*/ 404 h 905"/>
                <a:gd name="T8" fmla="*/ 1013 w 1428"/>
                <a:gd name="T9" fmla="*/ 330 h 905"/>
                <a:gd name="T10" fmla="*/ 968 w 1428"/>
                <a:gd name="T11" fmla="*/ 248 h 905"/>
                <a:gd name="T12" fmla="*/ 927 w 1428"/>
                <a:gd name="T13" fmla="*/ 183 h 905"/>
                <a:gd name="T14" fmla="*/ 779 w 1428"/>
                <a:gd name="T15" fmla="*/ 165 h 905"/>
                <a:gd name="T16" fmla="*/ 744 w 1428"/>
                <a:gd name="T17" fmla="*/ 59 h 905"/>
                <a:gd name="T18" fmla="*/ 667 w 1428"/>
                <a:gd name="T19" fmla="*/ 32 h 905"/>
                <a:gd name="T20" fmla="*/ 596 w 1428"/>
                <a:gd name="T21" fmla="*/ 15 h 905"/>
                <a:gd name="T22" fmla="*/ 555 w 1428"/>
                <a:gd name="T23" fmla="*/ 35 h 905"/>
                <a:gd name="T24" fmla="*/ 520 w 1428"/>
                <a:gd name="T25" fmla="*/ 74 h 905"/>
                <a:gd name="T26" fmla="*/ 449 w 1428"/>
                <a:gd name="T27" fmla="*/ 127 h 905"/>
                <a:gd name="T28" fmla="*/ 414 w 1428"/>
                <a:gd name="T29" fmla="*/ 174 h 905"/>
                <a:gd name="T30" fmla="*/ 343 w 1428"/>
                <a:gd name="T31" fmla="*/ 157 h 905"/>
                <a:gd name="T32" fmla="*/ 273 w 1428"/>
                <a:gd name="T33" fmla="*/ 141 h 905"/>
                <a:gd name="T34" fmla="*/ 151 w 1428"/>
                <a:gd name="T35" fmla="*/ 46 h 905"/>
                <a:gd name="T36" fmla="*/ 48 w 1428"/>
                <a:gd name="T37" fmla="*/ 100 h 905"/>
                <a:gd name="T38" fmla="*/ 95 w 1428"/>
                <a:gd name="T39" fmla="*/ 82 h 905"/>
                <a:gd name="T40" fmla="*/ 171 w 1428"/>
                <a:gd name="T41" fmla="*/ 174 h 905"/>
                <a:gd name="T42" fmla="*/ 219 w 1428"/>
                <a:gd name="T43" fmla="*/ 233 h 905"/>
                <a:gd name="T44" fmla="*/ 118 w 1428"/>
                <a:gd name="T45" fmla="*/ 254 h 905"/>
                <a:gd name="T46" fmla="*/ 27 w 1428"/>
                <a:gd name="T47" fmla="*/ 254 h 905"/>
                <a:gd name="T48" fmla="*/ 48 w 1428"/>
                <a:gd name="T49" fmla="*/ 336 h 905"/>
                <a:gd name="T50" fmla="*/ 53 w 1428"/>
                <a:gd name="T51" fmla="*/ 398 h 905"/>
                <a:gd name="T52" fmla="*/ 109 w 1428"/>
                <a:gd name="T53" fmla="*/ 422 h 905"/>
                <a:gd name="T54" fmla="*/ 130 w 1428"/>
                <a:gd name="T55" fmla="*/ 502 h 905"/>
                <a:gd name="T56" fmla="*/ 130 w 1428"/>
                <a:gd name="T57" fmla="*/ 635 h 905"/>
                <a:gd name="T58" fmla="*/ 213 w 1428"/>
                <a:gd name="T59" fmla="*/ 620 h 905"/>
                <a:gd name="T60" fmla="*/ 301 w 1428"/>
                <a:gd name="T61" fmla="*/ 558 h 905"/>
                <a:gd name="T62" fmla="*/ 372 w 1428"/>
                <a:gd name="T63" fmla="*/ 549 h 905"/>
                <a:gd name="T64" fmla="*/ 487 w 1428"/>
                <a:gd name="T65" fmla="*/ 552 h 905"/>
                <a:gd name="T66" fmla="*/ 561 w 1428"/>
                <a:gd name="T67" fmla="*/ 584 h 905"/>
                <a:gd name="T68" fmla="*/ 608 w 1428"/>
                <a:gd name="T69" fmla="*/ 608 h 905"/>
                <a:gd name="T70" fmla="*/ 694 w 1428"/>
                <a:gd name="T71" fmla="*/ 634 h 905"/>
                <a:gd name="T72" fmla="*/ 738 w 1428"/>
                <a:gd name="T73" fmla="*/ 670 h 905"/>
                <a:gd name="T74" fmla="*/ 806 w 1428"/>
                <a:gd name="T75" fmla="*/ 726 h 905"/>
                <a:gd name="T76" fmla="*/ 877 w 1428"/>
                <a:gd name="T77" fmla="*/ 738 h 905"/>
                <a:gd name="T78" fmla="*/ 895 w 1428"/>
                <a:gd name="T79" fmla="*/ 860 h 905"/>
                <a:gd name="T80" fmla="*/ 916 w 1428"/>
                <a:gd name="T81" fmla="*/ 858 h 905"/>
                <a:gd name="T82" fmla="*/ 987 w 1428"/>
                <a:gd name="T83" fmla="*/ 878 h 905"/>
                <a:gd name="T84" fmla="*/ 1074 w 1428"/>
                <a:gd name="T85" fmla="*/ 846 h 905"/>
                <a:gd name="T86" fmla="*/ 1215 w 1428"/>
                <a:gd name="T87" fmla="*/ 763 h 905"/>
                <a:gd name="T88" fmla="*/ 1275 w 1428"/>
                <a:gd name="T89" fmla="*/ 665 h 905"/>
                <a:gd name="T90" fmla="*/ 1353 w 1428"/>
                <a:gd name="T91" fmla="*/ 617 h 905"/>
                <a:gd name="T92" fmla="*/ 1428 w 1428"/>
                <a:gd name="T93" fmla="*/ 635 h 905"/>
                <a:gd name="T94" fmla="*/ 1420 w 1428"/>
                <a:gd name="T95" fmla="*/ 569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28" h="905">
                  <a:moveTo>
                    <a:pt x="1420" y="569"/>
                  </a:moveTo>
                  <a:cubicBezTo>
                    <a:pt x="1420" y="569"/>
                    <a:pt x="1355" y="537"/>
                    <a:pt x="1331" y="540"/>
                  </a:cubicBezTo>
                  <a:cubicBezTo>
                    <a:pt x="1308" y="543"/>
                    <a:pt x="1269" y="487"/>
                    <a:pt x="1228" y="472"/>
                  </a:cubicBezTo>
                  <a:cubicBezTo>
                    <a:pt x="1187" y="457"/>
                    <a:pt x="1131" y="431"/>
                    <a:pt x="1113" y="404"/>
                  </a:cubicBezTo>
                  <a:cubicBezTo>
                    <a:pt x="1095" y="378"/>
                    <a:pt x="1022" y="351"/>
                    <a:pt x="1013" y="330"/>
                  </a:cubicBezTo>
                  <a:cubicBezTo>
                    <a:pt x="1004" y="310"/>
                    <a:pt x="989" y="274"/>
                    <a:pt x="968" y="248"/>
                  </a:cubicBezTo>
                  <a:cubicBezTo>
                    <a:pt x="948" y="221"/>
                    <a:pt x="948" y="186"/>
                    <a:pt x="927" y="183"/>
                  </a:cubicBezTo>
                  <a:cubicBezTo>
                    <a:pt x="906" y="180"/>
                    <a:pt x="779" y="183"/>
                    <a:pt x="779" y="165"/>
                  </a:cubicBezTo>
                  <a:cubicBezTo>
                    <a:pt x="779" y="147"/>
                    <a:pt x="771" y="65"/>
                    <a:pt x="744" y="59"/>
                  </a:cubicBezTo>
                  <a:cubicBezTo>
                    <a:pt x="718" y="53"/>
                    <a:pt x="682" y="47"/>
                    <a:pt x="667" y="32"/>
                  </a:cubicBezTo>
                  <a:cubicBezTo>
                    <a:pt x="653" y="17"/>
                    <a:pt x="605" y="0"/>
                    <a:pt x="596" y="15"/>
                  </a:cubicBezTo>
                  <a:cubicBezTo>
                    <a:pt x="588" y="29"/>
                    <a:pt x="564" y="35"/>
                    <a:pt x="555" y="35"/>
                  </a:cubicBezTo>
                  <a:cubicBezTo>
                    <a:pt x="546" y="35"/>
                    <a:pt x="549" y="77"/>
                    <a:pt x="520" y="74"/>
                  </a:cubicBezTo>
                  <a:cubicBezTo>
                    <a:pt x="490" y="71"/>
                    <a:pt x="449" y="106"/>
                    <a:pt x="449" y="127"/>
                  </a:cubicBezTo>
                  <a:cubicBezTo>
                    <a:pt x="449" y="147"/>
                    <a:pt x="452" y="177"/>
                    <a:pt x="414" y="174"/>
                  </a:cubicBezTo>
                  <a:cubicBezTo>
                    <a:pt x="394" y="172"/>
                    <a:pt x="367" y="169"/>
                    <a:pt x="343" y="157"/>
                  </a:cubicBezTo>
                  <a:cubicBezTo>
                    <a:pt x="338" y="162"/>
                    <a:pt x="306" y="184"/>
                    <a:pt x="273" y="141"/>
                  </a:cubicBezTo>
                  <a:cubicBezTo>
                    <a:pt x="238" y="93"/>
                    <a:pt x="183" y="46"/>
                    <a:pt x="151" y="46"/>
                  </a:cubicBezTo>
                  <a:cubicBezTo>
                    <a:pt x="123" y="46"/>
                    <a:pt x="25" y="46"/>
                    <a:pt x="48" y="100"/>
                  </a:cubicBezTo>
                  <a:cubicBezTo>
                    <a:pt x="55" y="88"/>
                    <a:pt x="68" y="80"/>
                    <a:pt x="95" y="82"/>
                  </a:cubicBezTo>
                  <a:cubicBezTo>
                    <a:pt x="166" y="88"/>
                    <a:pt x="133" y="171"/>
                    <a:pt x="171" y="174"/>
                  </a:cubicBezTo>
                  <a:cubicBezTo>
                    <a:pt x="210" y="177"/>
                    <a:pt x="254" y="236"/>
                    <a:pt x="219" y="233"/>
                  </a:cubicBezTo>
                  <a:cubicBezTo>
                    <a:pt x="183" y="230"/>
                    <a:pt x="154" y="265"/>
                    <a:pt x="118" y="254"/>
                  </a:cubicBezTo>
                  <a:cubicBezTo>
                    <a:pt x="83" y="242"/>
                    <a:pt x="39" y="212"/>
                    <a:pt x="27" y="254"/>
                  </a:cubicBezTo>
                  <a:cubicBezTo>
                    <a:pt x="15" y="295"/>
                    <a:pt x="0" y="339"/>
                    <a:pt x="48" y="336"/>
                  </a:cubicBezTo>
                  <a:cubicBezTo>
                    <a:pt x="95" y="333"/>
                    <a:pt x="86" y="366"/>
                    <a:pt x="53" y="398"/>
                  </a:cubicBezTo>
                  <a:cubicBezTo>
                    <a:pt x="21" y="431"/>
                    <a:pt x="104" y="392"/>
                    <a:pt x="109" y="422"/>
                  </a:cubicBezTo>
                  <a:cubicBezTo>
                    <a:pt x="115" y="451"/>
                    <a:pt x="142" y="454"/>
                    <a:pt x="130" y="502"/>
                  </a:cubicBezTo>
                  <a:cubicBezTo>
                    <a:pt x="123" y="531"/>
                    <a:pt x="128" y="591"/>
                    <a:pt x="130" y="635"/>
                  </a:cubicBezTo>
                  <a:cubicBezTo>
                    <a:pt x="162" y="635"/>
                    <a:pt x="204" y="632"/>
                    <a:pt x="213" y="620"/>
                  </a:cubicBezTo>
                  <a:cubicBezTo>
                    <a:pt x="228" y="599"/>
                    <a:pt x="275" y="558"/>
                    <a:pt x="301" y="558"/>
                  </a:cubicBezTo>
                  <a:cubicBezTo>
                    <a:pt x="328" y="558"/>
                    <a:pt x="357" y="569"/>
                    <a:pt x="372" y="549"/>
                  </a:cubicBezTo>
                  <a:cubicBezTo>
                    <a:pt x="387" y="528"/>
                    <a:pt x="473" y="534"/>
                    <a:pt x="487" y="552"/>
                  </a:cubicBezTo>
                  <a:cubicBezTo>
                    <a:pt x="502" y="569"/>
                    <a:pt x="549" y="584"/>
                    <a:pt x="561" y="584"/>
                  </a:cubicBezTo>
                  <a:cubicBezTo>
                    <a:pt x="573" y="584"/>
                    <a:pt x="579" y="611"/>
                    <a:pt x="608" y="608"/>
                  </a:cubicBezTo>
                  <a:cubicBezTo>
                    <a:pt x="638" y="605"/>
                    <a:pt x="694" y="617"/>
                    <a:pt x="694" y="634"/>
                  </a:cubicBezTo>
                  <a:cubicBezTo>
                    <a:pt x="694" y="652"/>
                    <a:pt x="715" y="670"/>
                    <a:pt x="738" y="670"/>
                  </a:cubicBezTo>
                  <a:cubicBezTo>
                    <a:pt x="762" y="670"/>
                    <a:pt x="782" y="729"/>
                    <a:pt x="806" y="726"/>
                  </a:cubicBezTo>
                  <a:cubicBezTo>
                    <a:pt x="830" y="723"/>
                    <a:pt x="877" y="723"/>
                    <a:pt x="877" y="738"/>
                  </a:cubicBezTo>
                  <a:cubicBezTo>
                    <a:pt x="877" y="750"/>
                    <a:pt x="881" y="820"/>
                    <a:pt x="895" y="860"/>
                  </a:cubicBezTo>
                  <a:cubicBezTo>
                    <a:pt x="903" y="855"/>
                    <a:pt x="911" y="855"/>
                    <a:pt x="916" y="858"/>
                  </a:cubicBezTo>
                  <a:cubicBezTo>
                    <a:pt x="928" y="866"/>
                    <a:pt x="979" y="850"/>
                    <a:pt x="987" y="878"/>
                  </a:cubicBezTo>
                  <a:cubicBezTo>
                    <a:pt x="995" y="905"/>
                    <a:pt x="1077" y="889"/>
                    <a:pt x="1074" y="846"/>
                  </a:cubicBezTo>
                  <a:cubicBezTo>
                    <a:pt x="1070" y="803"/>
                    <a:pt x="1204" y="803"/>
                    <a:pt x="1215" y="763"/>
                  </a:cubicBezTo>
                  <a:cubicBezTo>
                    <a:pt x="1227" y="724"/>
                    <a:pt x="1243" y="653"/>
                    <a:pt x="1275" y="665"/>
                  </a:cubicBezTo>
                  <a:cubicBezTo>
                    <a:pt x="1306" y="677"/>
                    <a:pt x="1326" y="614"/>
                    <a:pt x="1353" y="617"/>
                  </a:cubicBezTo>
                  <a:cubicBezTo>
                    <a:pt x="1379" y="621"/>
                    <a:pt x="1397" y="641"/>
                    <a:pt x="1428" y="635"/>
                  </a:cubicBezTo>
                  <a:lnTo>
                    <a:pt x="1420" y="56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6" name="Freeform 156"/>
            <p:cNvSpPr>
              <a:spLocks/>
            </p:cNvSpPr>
            <p:nvPr/>
          </p:nvSpPr>
          <p:spPr bwMode="auto">
            <a:xfrm>
              <a:off x="13860675" y="6678844"/>
              <a:ext cx="996850" cy="842714"/>
            </a:xfrm>
            <a:custGeom>
              <a:avLst/>
              <a:gdLst>
                <a:gd name="T0" fmla="*/ 1919 w 1974"/>
                <a:gd name="T1" fmla="*/ 1438 h 1668"/>
                <a:gd name="T2" fmla="*/ 1872 w 1974"/>
                <a:gd name="T3" fmla="*/ 1328 h 1668"/>
                <a:gd name="T4" fmla="*/ 1769 w 1974"/>
                <a:gd name="T5" fmla="*/ 1241 h 1668"/>
                <a:gd name="T6" fmla="*/ 1702 w 1974"/>
                <a:gd name="T7" fmla="*/ 1154 h 1668"/>
                <a:gd name="T8" fmla="*/ 1805 w 1974"/>
                <a:gd name="T9" fmla="*/ 1013 h 1668"/>
                <a:gd name="T10" fmla="*/ 1706 w 1974"/>
                <a:gd name="T11" fmla="*/ 961 h 1668"/>
                <a:gd name="T12" fmla="*/ 1690 w 1974"/>
                <a:gd name="T13" fmla="*/ 847 h 1668"/>
                <a:gd name="T14" fmla="*/ 1690 w 1974"/>
                <a:gd name="T15" fmla="*/ 741 h 1668"/>
                <a:gd name="T16" fmla="*/ 1702 w 1974"/>
                <a:gd name="T17" fmla="*/ 654 h 1668"/>
                <a:gd name="T18" fmla="*/ 1741 w 1974"/>
                <a:gd name="T19" fmla="*/ 575 h 1668"/>
                <a:gd name="T20" fmla="*/ 1764 w 1974"/>
                <a:gd name="T21" fmla="*/ 530 h 1668"/>
                <a:gd name="T22" fmla="*/ 1746 w 1974"/>
                <a:gd name="T23" fmla="*/ 408 h 1668"/>
                <a:gd name="T24" fmla="*/ 1675 w 1974"/>
                <a:gd name="T25" fmla="*/ 396 h 1668"/>
                <a:gd name="T26" fmla="*/ 1607 w 1974"/>
                <a:gd name="T27" fmla="*/ 340 h 1668"/>
                <a:gd name="T28" fmla="*/ 1563 w 1974"/>
                <a:gd name="T29" fmla="*/ 304 h 1668"/>
                <a:gd name="T30" fmla="*/ 1477 w 1974"/>
                <a:gd name="T31" fmla="*/ 278 h 1668"/>
                <a:gd name="T32" fmla="*/ 1430 w 1974"/>
                <a:gd name="T33" fmla="*/ 254 h 1668"/>
                <a:gd name="T34" fmla="*/ 1356 w 1974"/>
                <a:gd name="T35" fmla="*/ 222 h 1668"/>
                <a:gd name="T36" fmla="*/ 1241 w 1974"/>
                <a:gd name="T37" fmla="*/ 219 h 1668"/>
                <a:gd name="T38" fmla="*/ 1170 w 1974"/>
                <a:gd name="T39" fmla="*/ 228 h 1668"/>
                <a:gd name="T40" fmla="*/ 1082 w 1974"/>
                <a:gd name="T41" fmla="*/ 290 h 1668"/>
                <a:gd name="T42" fmla="*/ 999 w 1974"/>
                <a:gd name="T43" fmla="*/ 305 h 1668"/>
                <a:gd name="T44" fmla="*/ 996 w 1974"/>
                <a:gd name="T45" fmla="*/ 357 h 1668"/>
                <a:gd name="T46" fmla="*/ 781 w 1974"/>
                <a:gd name="T47" fmla="*/ 405 h 1668"/>
                <a:gd name="T48" fmla="*/ 598 w 1974"/>
                <a:gd name="T49" fmla="*/ 296 h 1668"/>
                <a:gd name="T50" fmla="*/ 477 w 1974"/>
                <a:gd name="T51" fmla="*/ 178 h 1668"/>
                <a:gd name="T52" fmla="*/ 406 w 1974"/>
                <a:gd name="T53" fmla="*/ 126 h 1668"/>
                <a:gd name="T54" fmla="*/ 386 w 1974"/>
                <a:gd name="T55" fmla="*/ 35 h 1668"/>
                <a:gd name="T56" fmla="*/ 185 w 1974"/>
                <a:gd name="T57" fmla="*/ 122 h 1668"/>
                <a:gd name="T58" fmla="*/ 118 w 1974"/>
                <a:gd name="T59" fmla="*/ 83 h 1668"/>
                <a:gd name="T60" fmla="*/ 59 w 1974"/>
                <a:gd name="T61" fmla="*/ 8 h 1668"/>
                <a:gd name="T62" fmla="*/ 23 w 1974"/>
                <a:gd name="T63" fmla="*/ 59 h 1668"/>
                <a:gd name="T64" fmla="*/ 27 w 1974"/>
                <a:gd name="T65" fmla="*/ 142 h 1668"/>
                <a:gd name="T66" fmla="*/ 27 w 1974"/>
                <a:gd name="T67" fmla="*/ 248 h 1668"/>
                <a:gd name="T68" fmla="*/ 74 w 1974"/>
                <a:gd name="T69" fmla="*/ 327 h 1668"/>
                <a:gd name="T70" fmla="*/ 110 w 1974"/>
                <a:gd name="T71" fmla="*/ 406 h 1668"/>
                <a:gd name="T72" fmla="*/ 165 w 1974"/>
                <a:gd name="T73" fmla="*/ 465 h 1668"/>
                <a:gd name="T74" fmla="*/ 205 w 1974"/>
                <a:gd name="T75" fmla="*/ 500 h 1668"/>
                <a:gd name="T76" fmla="*/ 193 w 1974"/>
                <a:gd name="T77" fmla="*/ 559 h 1668"/>
                <a:gd name="T78" fmla="*/ 153 w 1974"/>
                <a:gd name="T79" fmla="*/ 638 h 1668"/>
                <a:gd name="T80" fmla="*/ 165 w 1974"/>
                <a:gd name="T81" fmla="*/ 729 h 1668"/>
                <a:gd name="T82" fmla="*/ 212 w 1974"/>
                <a:gd name="T83" fmla="*/ 784 h 1668"/>
                <a:gd name="T84" fmla="*/ 323 w 1974"/>
                <a:gd name="T85" fmla="*/ 859 h 1668"/>
                <a:gd name="T86" fmla="*/ 370 w 1974"/>
                <a:gd name="T87" fmla="*/ 918 h 1668"/>
                <a:gd name="T88" fmla="*/ 362 w 1974"/>
                <a:gd name="T89" fmla="*/ 985 h 1668"/>
                <a:gd name="T90" fmla="*/ 398 w 1974"/>
                <a:gd name="T91" fmla="*/ 1052 h 1668"/>
                <a:gd name="T92" fmla="*/ 454 w 1974"/>
                <a:gd name="T93" fmla="*/ 1131 h 1668"/>
                <a:gd name="T94" fmla="*/ 478 w 1974"/>
                <a:gd name="T95" fmla="*/ 1126 h 1668"/>
                <a:gd name="T96" fmla="*/ 524 w 1974"/>
                <a:gd name="T97" fmla="*/ 1115 h 1668"/>
                <a:gd name="T98" fmla="*/ 593 w 1974"/>
                <a:gd name="T99" fmla="*/ 1112 h 1668"/>
                <a:gd name="T100" fmla="*/ 695 w 1974"/>
                <a:gd name="T101" fmla="*/ 1268 h 1668"/>
                <a:gd name="T102" fmla="*/ 753 w 1974"/>
                <a:gd name="T103" fmla="*/ 1359 h 1668"/>
                <a:gd name="T104" fmla="*/ 874 w 1974"/>
                <a:gd name="T105" fmla="*/ 1420 h 1668"/>
                <a:gd name="T106" fmla="*/ 1101 w 1974"/>
                <a:gd name="T107" fmla="*/ 1507 h 1668"/>
                <a:gd name="T108" fmla="*/ 1262 w 1974"/>
                <a:gd name="T109" fmla="*/ 1463 h 1668"/>
                <a:gd name="T110" fmla="*/ 1339 w 1974"/>
                <a:gd name="T111" fmla="*/ 1594 h 1668"/>
                <a:gd name="T112" fmla="*/ 1687 w 1974"/>
                <a:gd name="T113" fmla="*/ 1659 h 1668"/>
                <a:gd name="T114" fmla="*/ 1791 w 1974"/>
                <a:gd name="T115" fmla="*/ 1668 h 1668"/>
                <a:gd name="T116" fmla="*/ 1789 w 1974"/>
                <a:gd name="T117" fmla="*/ 1643 h 1668"/>
                <a:gd name="T118" fmla="*/ 1852 w 1974"/>
                <a:gd name="T119" fmla="*/ 1541 h 1668"/>
                <a:gd name="T120" fmla="*/ 1943 w 1974"/>
                <a:gd name="T121" fmla="*/ 1513 h 1668"/>
                <a:gd name="T122" fmla="*/ 1919 w 1974"/>
                <a:gd name="T123" fmla="*/ 143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4" h="1668">
                  <a:moveTo>
                    <a:pt x="1919" y="1438"/>
                  </a:moveTo>
                  <a:cubicBezTo>
                    <a:pt x="1895" y="1430"/>
                    <a:pt x="1919" y="1348"/>
                    <a:pt x="1872" y="1328"/>
                  </a:cubicBezTo>
                  <a:cubicBezTo>
                    <a:pt x="1824" y="1308"/>
                    <a:pt x="1782" y="1276"/>
                    <a:pt x="1769" y="1241"/>
                  </a:cubicBezTo>
                  <a:cubicBezTo>
                    <a:pt x="1757" y="1210"/>
                    <a:pt x="1698" y="1178"/>
                    <a:pt x="1702" y="1154"/>
                  </a:cubicBezTo>
                  <a:cubicBezTo>
                    <a:pt x="1706" y="1131"/>
                    <a:pt x="1820" y="1056"/>
                    <a:pt x="1805" y="1013"/>
                  </a:cubicBezTo>
                  <a:cubicBezTo>
                    <a:pt x="1789" y="969"/>
                    <a:pt x="1714" y="977"/>
                    <a:pt x="1706" y="961"/>
                  </a:cubicBezTo>
                  <a:cubicBezTo>
                    <a:pt x="1698" y="946"/>
                    <a:pt x="1710" y="890"/>
                    <a:pt x="1690" y="847"/>
                  </a:cubicBezTo>
                  <a:cubicBezTo>
                    <a:pt x="1671" y="804"/>
                    <a:pt x="1706" y="764"/>
                    <a:pt x="1690" y="741"/>
                  </a:cubicBezTo>
                  <a:cubicBezTo>
                    <a:pt x="1675" y="717"/>
                    <a:pt x="1698" y="670"/>
                    <a:pt x="1702" y="654"/>
                  </a:cubicBezTo>
                  <a:cubicBezTo>
                    <a:pt x="1706" y="638"/>
                    <a:pt x="1745" y="615"/>
                    <a:pt x="1741" y="575"/>
                  </a:cubicBezTo>
                  <a:cubicBezTo>
                    <a:pt x="1739" y="551"/>
                    <a:pt x="1751" y="536"/>
                    <a:pt x="1764" y="530"/>
                  </a:cubicBezTo>
                  <a:cubicBezTo>
                    <a:pt x="1750" y="490"/>
                    <a:pt x="1746" y="420"/>
                    <a:pt x="1746" y="408"/>
                  </a:cubicBezTo>
                  <a:cubicBezTo>
                    <a:pt x="1746" y="393"/>
                    <a:pt x="1699" y="393"/>
                    <a:pt x="1675" y="396"/>
                  </a:cubicBezTo>
                  <a:cubicBezTo>
                    <a:pt x="1651" y="399"/>
                    <a:pt x="1631" y="340"/>
                    <a:pt x="1607" y="340"/>
                  </a:cubicBezTo>
                  <a:cubicBezTo>
                    <a:pt x="1584" y="340"/>
                    <a:pt x="1563" y="322"/>
                    <a:pt x="1563" y="304"/>
                  </a:cubicBezTo>
                  <a:cubicBezTo>
                    <a:pt x="1563" y="287"/>
                    <a:pt x="1507" y="275"/>
                    <a:pt x="1477" y="278"/>
                  </a:cubicBezTo>
                  <a:cubicBezTo>
                    <a:pt x="1448" y="281"/>
                    <a:pt x="1442" y="254"/>
                    <a:pt x="1430" y="254"/>
                  </a:cubicBezTo>
                  <a:cubicBezTo>
                    <a:pt x="1418" y="254"/>
                    <a:pt x="1371" y="239"/>
                    <a:pt x="1356" y="222"/>
                  </a:cubicBezTo>
                  <a:cubicBezTo>
                    <a:pt x="1342" y="204"/>
                    <a:pt x="1256" y="198"/>
                    <a:pt x="1241" y="219"/>
                  </a:cubicBezTo>
                  <a:cubicBezTo>
                    <a:pt x="1226" y="239"/>
                    <a:pt x="1197" y="228"/>
                    <a:pt x="1170" y="228"/>
                  </a:cubicBezTo>
                  <a:cubicBezTo>
                    <a:pt x="1144" y="228"/>
                    <a:pt x="1097" y="269"/>
                    <a:pt x="1082" y="290"/>
                  </a:cubicBezTo>
                  <a:cubicBezTo>
                    <a:pt x="1073" y="302"/>
                    <a:pt x="1031" y="305"/>
                    <a:pt x="999" y="305"/>
                  </a:cubicBezTo>
                  <a:cubicBezTo>
                    <a:pt x="1001" y="331"/>
                    <a:pt x="1001" y="351"/>
                    <a:pt x="996" y="357"/>
                  </a:cubicBezTo>
                  <a:cubicBezTo>
                    <a:pt x="981" y="381"/>
                    <a:pt x="866" y="402"/>
                    <a:pt x="781" y="405"/>
                  </a:cubicBezTo>
                  <a:cubicBezTo>
                    <a:pt x="695" y="408"/>
                    <a:pt x="689" y="296"/>
                    <a:pt x="598" y="296"/>
                  </a:cubicBezTo>
                  <a:cubicBezTo>
                    <a:pt x="531" y="296"/>
                    <a:pt x="480" y="235"/>
                    <a:pt x="477" y="178"/>
                  </a:cubicBezTo>
                  <a:cubicBezTo>
                    <a:pt x="438" y="163"/>
                    <a:pt x="400" y="137"/>
                    <a:pt x="406" y="126"/>
                  </a:cubicBezTo>
                  <a:cubicBezTo>
                    <a:pt x="413" y="110"/>
                    <a:pt x="433" y="12"/>
                    <a:pt x="386" y="35"/>
                  </a:cubicBezTo>
                  <a:cubicBezTo>
                    <a:pt x="339" y="59"/>
                    <a:pt x="272" y="134"/>
                    <a:pt x="185" y="122"/>
                  </a:cubicBezTo>
                  <a:cubicBezTo>
                    <a:pt x="98" y="110"/>
                    <a:pt x="161" y="102"/>
                    <a:pt x="118" y="83"/>
                  </a:cubicBezTo>
                  <a:cubicBezTo>
                    <a:pt x="74" y="63"/>
                    <a:pt x="102" y="15"/>
                    <a:pt x="59" y="8"/>
                  </a:cubicBezTo>
                  <a:cubicBezTo>
                    <a:pt x="15" y="0"/>
                    <a:pt x="47" y="59"/>
                    <a:pt x="23" y="59"/>
                  </a:cubicBezTo>
                  <a:cubicBezTo>
                    <a:pt x="0" y="59"/>
                    <a:pt x="19" y="126"/>
                    <a:pt x="27" y="142"/>
                  </a:cubicBezTo>
                  <a:cubicBezTo>
                    <a:pt x="35" y="157"/>
                    <a:pt x="11" y="244"/>
                    <a:pt x="27" y="248"/>
                  </a:cubicBezTo>
                  <a:cubicBezTo>
                    <a:pt x="43" y="252"/>
                    <a:pt x="78" y="315"/>
                    <a:pt x="74" y="327"/>
                  </a:cubicBezTo>
                  <a:cubicBezTo>
                    <a:pt x="70" y="339"/>
                    <a:pt x="110" y="378"/>
                    <a:pt x="110" y="406"/>
                  </a:cubicBezTo>
                  <a:cubicBezTo>
                    <a:pt x="110" y="433"/>
                    <a:pt x="145" y="465"/>
                    <a:pt x="165" y="465"/>
                  </a:cubicBezTo>
                  <a:cubicBezTo>
                    <a:pt x="185" y="465"/>
                    <a:pt x="212" y="477"/>
                    <a:pt x="205" y="500"/>
                  </a:cubicBezTo>
                  <a:cubicBezTo>
                    <a:pt x="197" y="524"/>
                    <a:pt x="216" y="559"/>
                    <a:pt x="193" y="559"/>
                  </a:cubicBezTo>
                  <a:cubicBezTo>
                    <a:pt x="169" y="559"/>
                    <a:pt x="173" y="626"/>
                    <a:pt x="153" y="638"/>
                  </a:cubicBezTo>
                  <a:cubicBezTo>
                    <a:pt x="134" y="650"/>
                    <a:pt x="149" y="721"/>
                    <a:pt x="165" y="729"/>
                  </a:cubicBezTo>
                  <a:cubicBezTo>
                    <a:pt x="181" y="737"/>
                    <a:pt x="216" y="756"/>
                    <a:pt x="212" y="784"/>
                  </a:cubicBezTo>
                  <a:cubicBezTo>
                    <a:pt x="208" y="812"/>
                    <a:pt x="295" y="855"/>
                    <a:pt x="323" y="859"/>
                  </a:cubicBezTo>
                  <a:cubicBezTo>
                    <a:pt x="350" y="863"/>
                    <a:pt x="354" y="902"/>
                    <a:pt x="370" y="918"/>
                  </a:cubicBezTo>
                  <a:cubicBezTo>
                    <a:pt x="386" y="934"/>
                    <a:pt x="358" y="965"/>
                    <a:pt x="362" y="985"/>
                  </a:cubicBezTo>
                  <a:cubicBezTo>
                    <a:pt x="366" y="1005"/>
                    <a:pt x="402" y="1020"/>
                    <a:pt x="398" y="1052"/>
                  </a:cubicBezTo>
                  <a:cubicBezTo>
                    <a:pt x="395" y="1071"/>
                    <a:pt x="427" y="1103"/>
                    <a:pt x="454" y="1131"/>
                  </a:cubicBezTo>
                  <a:cubicBezTo>
                    <a:pt x="463" y="1128"/>
                    <a:pt x="471" y="1126"/>
                    <a:pt x="478" y="1126"/>
                  </a:cubicBezTo>
                  <a:cubicBezTo>
                    <a:pt x="505" y="1126"/>
                    <a:pt x="503" y="1097"/>
                    <a:pt x="524" y="1115"/>
                  </a:cubicBezTo>
                  <a:cubicBezTo>
                    <a:pt x="545" y="1132"/>
                    <a:pt x="573" y="1113"/>
                    <a:pt x="593" y="1112"/>
                  </a:cubicBezTo>
                  <a:cubicBezTo>
                    <a:pt x="614" y="1110"/>
                    <a:pt x="670" y="1216"/>
                    <a:pt x="695" y="1268"/>
                  </a:cubicBezTo>
                  <a:cubicBezTo>
                    <a:pt x="720" y="1320"/>
                    <a:pt x="719" y="1337"/>
                    <a:pt x="753" y="1359"/>
                  </a:cubicBezTo>
                  <a:cubicBezTo>
                    <a:pt x="787" y="1382"/>
                    <a:pt x="825" y="1370"/>
                    <a:pt x="874" y="1420"/>
                  </a:cubicBezTo>
                  <a:cubicBezTo>
                    <a:pt x="922" y="1470"/>
                    <a:pt x="1048" y="1504"/>
                    <a:pt x="1101" y="1507"/>
                  </a:cubicBezTo>
                  <a:cubicBezTo>
                    <a:pt x="1154" y="1510"/>
                    <a:pt x="1194" y="1450"/>
                    <a:pt x="1262" y="1463"/>
                  </a:cubicBezTo>
                  <a:cubicBezTo>
                    <a:pt x="1330" y="1476"/>
                    <a:pt x="1313" y="1563"/>
                    <a:pt x="1339" y="1594"/>
                  </a:cubicBezTo>
                  <a:cubicBezTo>
                    <a:pt x="1364" y="1625"/>
                    <a:pt x="1640" y="1646"/>
                    <a:pt x="1687" y="1659"/>
                  </a:cubicBezTo>
                  <a:cubicBezTo>
                    <a:pt x="1704" y="1664"/>
                    <a:pt x="1745" y="1667"/>
                    <a:pt x="1791" y="1668"/>
                  </a:cubicBezTo>
                  <a:cubicBezTo>
                    <a:pt x="1790" y="1658"/>
                    <a:pt x="1789" y="1649"/>
                    <a:pt x="1789" y="1643"/>
                  </a:cubicBezTo>
                  <a:cubicBezTo>
                    <a:pt x="1785" y="1596"/>
                    <a:pt x="1820" y="1556"/>
                    <a:pt x="1852" y="1541"/>
                  </a:cubicBezTo>
                  <a:cubicBezTo>
                    <a:pt x="1883" y="1525"/>
                    <a:pt x="1911" y="1517"/>
                    <a:pt x="1943" y="1513"/>
                  </a:cubicBezTo>
                  <a:cubicBezTo>
                    <a:pt x="1974" y="1509"/>
                    <a:pt x="1943" y="1446"/>
                    <a:pt x="1919" y="1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7" name="Freeform 157"/>
            <p:cNvSpPr>
              <a:spLocks noEditPoints="1"/>
            </p:cNvSpPr>
            <p:nvPr/>
          </p:nvSpPr>
          <p:spPr bwMode="auto">
            <a:xfrm>
              <a:off x="13988003" y="5678645"/>
              <a:ext cx="2054012" cy="968368"/>
            </a:xfrm>
            <a:custGeom>
              <a:avLst/>
              <a:gdLst>
                <a:gd name="T0" fmla="*/ 3930 w 4066"/>
                <a:gd name="T1" fmla="*/ 794 h 1914"/>
                <a:gd name="T2" fmla="*/ 3796 w 4066"/>
                <a:gd name="T3" fmla="*/ 664 h 1914"/>
                <a:gd name="T4" fmla="*/ 3535 w 4066"/>
                <a:gd name="T5" fmla="*/ 624 h 1914"/>
                <a:gd name="T6" fmla="*/ 3296 w 4066"/>
                <a:gd name="T7" fmla="*/ 454 h 1914"/>
                <a:gd name="T8" fmla="*/ 3017 w 4066"/>
                <a:gd name="T9" fmla="*/ 155 h 1914"/>
                <a:gd name="T10" fmla="*/ 2743 w 4066"/>
                <a:gd name="T11" fmla="*/ 268 h 1914"/>
                <a:gd name="T12" fmla="*/ 2678 w 4066"/>
                <a:gd name="T13" fmla="*/ 190 h 1914"/>
                <a:gd name="T14" fmla="*/ 2521 w 4066"/>
                <a:gd name="T15" fmla="*/ 175 h 1914"/>
                <a:gd name="T16" fmla="*/ 2450 w 4066"/>
                <a:gd name="T17" fmla="*/ 22 h 1914"/>
                <a:gd name="T18" fmla="*/ 2103 w 4066"/>
                <a:gd name="T19" fmla="*/ 88 h 1914"/>
                <a:gd name="T20" fmla="*/ 1709 w 4066"/>
                <a:gd name="T21" fmla="*/ 177 h 1914"/>
                <a:gd name="T22" fmla="*/ 1510 w 4066"/>
                <a:gd name="T23" fmla="*/ 279 h 1914"/>
                <a:gd name="T24" fmla="*/ 1474 w 4066"/>
                <a:gd name="T25" fmla="*/ 412 h 1914"/>
                <a:gd name="T26" fmla="*/ 1510 w 4066"/>
                <a:gd name="T27" fmla="*/ 540 h 1914"/>
                <a:gd name="T28" fmla="*/ 1399 w 4066"/>
                <a:gd name="T29" fmla="*/ 615 h 1914"/>
                <a:gd name="T30" fmla="*/ 1248 w 4066"/>
                <a:gd name="T31" fmla="*/ 602 h 1914"/>
                <a:gd name="T32" fmla="*/ 996 w 4066"/>
                <a:gd name="T33" fmla="*/ 624 h 1914"/>
                <a:gd name="T34" fmla="*/ 819 w 4066"/>
                <a:gd name="T35" fmla="*/ 620 h 1914"/>
                <a:gd name="T36" fmla="*/ 549 w 4066"/>
                <a:gd name="T37" fmla="*/ 513 h 1914"/>
                <a:gd name="T38" fmla="*/ 314 w 4066"/>
                <a:gd name="T39" fmla="*/ 584 h 1914"/>
                <a:gd name="T40" fmla="*/ 226 w 4066"/>
                <a:gd name="T41" fmla="*/ 748 h 1914"/>
                <a:gd name="T42" fmla="*/ 35 w 4066"/>
                <a:gd name="T43" fmla="*/ 779 h 1914"/>
                <a:gd name="T44" fmla="*/ 9 w 4066"/>
                <a:gd name="T45" fmla="*/ 921 h 1914"/>
                <a:gd name="T46" fmla="*/ 155 w 4066"/>
                <a:gd name="T47" fmla="*/ 1009 h 1914"/>
                <a:gd name="T48" fmla="*/ 252 w 4066"/>
                <a:gd name="T49" fmla="*/ 1186 h 1914"/>
                <a:gd name="T50" fmla="*/ 512 w 4066"/>
                <a:gd name="T51" fmla="*/ 1124 h 1914"/>
                <a:gd name="T52" fmla="*/ 580 w 4066"/>
                <a:gd name="T53" fmla="*/ 1328 h 1914"/>
                <a:gd name="T54" fmla="*/ 391 w 4066"/>
                <a:gd name="T55" fmla="*/ 1461 h 1914"/>
                <a:gd name="T56" fmla="*/ 571 w 4066"/>
                <a:gd name="T57" fmla="*/ 1644 h 1914"/>
                <a:gd name="T58" fmla="*/ 663 w 4066"/>
                <a:gd name="T59" fmla="*/ 1747 h 1914"/>
                <a:gd name="T60" fmla="*/ 959 w 4066"/>
                <a:gd name="T61" fmla="*/ 1803 h 1914"/>
                <a:gd name="T62" fmla="*/ 1232 w 4066"/>
                <a:gd name="T63" fmla="*/ 1278 h 1914"/>
                <a:gd name="T64" fmla="*/ 1389 w 4066"/>
                <a:gd name="T65" fmla="*/ 1293 h 1914"/>
                <a:gd name="T66" fmla="*/ 1689 w 4066"/>
                <a:gd name="T67" fmla="*/ 1543 h 1914"/>
                <a:gd name="T68" fmla="*/ 1992 w 4066"/>
                <a:gd name="T69" fmla="*/ 1705 h 1914"/>
                <a:gd name="T70" fmla="*/ 2217 w 4066"/>
                <a:gd name="T71" fmla="*/ 1882 h 1914"/>
                <a:gd name="T72" fmla="*/ 2424 w 4066"/>
                <a:gd name="T73" fmla="*/ 1782 h 1914"/>
                <a:gd name="T74" fmla="*/ 2652 w 4066"/>
                <a:gd name="T75" fmla="*/ 1656 h 1914"/>
                <a:gd name="T76" fmla="*/ 2977 w 4066"/>
                <a:gd name="T77" fmla="*/ 1638 h 1914"/>
                <a:gd name="T78" fmla="*/ 3411 w 4066"/>
                <a:gd name="T79" fmla="*/ 1712 h 1914"/>
                <a:gd name="T80" fmla="*/ 3422 w 4066"/>
                <a:gd name="T81" fmla="*/ 1485 h 1914"/>
                <a:gd name="T82" fmla="*/ 3551 w 4066"/>
                <a:gd name="T83" fmla="*/ 1341 h 1914"/>
                <a:gd name="T84" fmla="*/ 3684 w 4066"/>
                <a:gd name="T85" fmla="*/ 1121 h 1914"/>
                <a:gd name="T86" fmla="*/ 3937 w 4066"/>
                <a:gd name="T87" fmla="*/ 1094 h 1914"/>
                <a:gd name="T88" fmla="*/ 4031 w 4066"/>
                <a:gd name="T89" fmla="*/ 884 h 1914"/>
                <a:gd name="T90" fmla="*/ 1519 w 4066"/>
                <a:gd name="T91" fmla="*/ 1215 h 1914"/>
                <a:gd name="T92" fmla="*/ 3195 w 4066"/>
                <a:gd name="T93" fmla="*/ 1204 h 1914"/>
                <a:gd name="T94" fmla="*/ 2790 w 4066"/>
                <a:gd name="T95" fmla="*/ 1207 h 1914"/>
                <a:gd name="T96" fmla="*/ 3195 w 4066"/>
                <a:gd name="T97" fmla="*/ 1204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66" h="1914">
                  <a:moveTo>
                    <a:pt x="4045" y="782"/>
                  </a:moveTo>
                  <a:cubicBezTo>
                    <a:pt x="4042" y="761"/>
                    <a:pt x="4024" y="770"/>
                    <a:pt x="4010" y="779"/>
                  </a:cubicBezTo>
                  <a:cubicBezTo>
                    <a:pt x="3995" y="788"/>
                    <a:pt x="3948" y="794"/>
                    <a:pt x="3930" y="794"/>
                  </a:cubicBezTo>
                  <a:cubicBezTo>
                    <a:pt x="3912" y="794"/>
                    <a:pt x="3880" y="770"/>
                    <a:pt x="3880" y="752"/>
                  </a:cubicBezTo>
                  <a:cubicBezTo>
                    <a:pt x="3880" y="735"/>
                    <a:pt x="3876" y="715"/>
                    <a:pt x="3858" y="715"/>
                  </a:cubicBezTo>
                  <a:cubicBezTo>
                    <a:pt x="3841" y="715"/>
                    <a:pt x="3814" y="706"/>
                    <a:pt x="3796" y="664"/>
                  </a:cubicBezTo>
                  <a:cubicBezTo>
                    <a:pt x="3779" y="622"/>
                    <a:pt x="3752" y="622"/>
                    <a:pt x="3732" y="611"/>
                  </a:cubicBezTo>
                  <a:cubicBezTo>
                    <a:pt x="3712" y="600"/>
                    <a:pt x="3657" y="631"/>
                    <a:pt x="3632" y="640"/>
                  </a:cubicBezTo>
                  <a:cubicBezTo>
                    <a:pt x="3608" y="648"/>
                    <a:pt x="3566" y="631"/>
                    <a:pt x="3535" y="624"/>
                  </a:cubicBezTo>
                  <a:cubicBezTo>
                    <a:pt x="3504" y="617"/>
                    <a:pt x="3486" y="562"/>
                    <a:pt x="3458" y="569"/>
                  </a:cubicBezTo>
                  <a:cubicBezTo>
                    <a:pt x="3429" y="575"/>
                    <a:pt x="3422" y="633"/>
                    <a:pt x="3400" y="633"/>
                  </a:cubicBezTo>
                  <a:cubicBezTo>
                    <a:pt x="3378" y="633"/>
                    <a:pt x="3338" y="518"/>
                    <a:pt x="3296" y="454"/>
                  </a:cubicBezTo>
                  <a:cubicBezTo>
                    <a:pt x="3254" y="389"/>
                    <a:pt x="3179" y="261"/>
                    <a:pt x="3112" y="237"/>
                  </a:cubicBezTo>
                  <a:cubicBezTo>
                    <a:pt x="3046" y="212"/>
                    <a:pt x="3066" y="179"/>
                    <a:pt x="3083" y="161"/>
                  </a:cubicBezTo>
                  <a:cubicBezTo>
                    <a:pt x="3101" y="144"/>
                    <a:pt x="3044" y="139"/>
                    <a:pt x="3017" y="155"/>
                  </a:cubicBezTo>
                  <a:cubicBezTo>
                    <a:pt x="2990" y="170"/>
                    <a:pt x="2957" y="199"/>
                    <a:pt x="2926" y="206"/>
                  </a:cubicBezTo>
                  <a:cubicBezTo>
                    <a:pt x="2895" y="212"/>
                    <a:pt x="2851" y="261"/>
                    <a:pt x="2818" y="250"/>
                  </a:cubicBezTo>
                  <a:cubicBezTo>
                    <a:pt x="2785" y="239"/>
                    <a:pt x="2769" y="292"/>
                    <a:pt x="2743" y="268"/>
                  </a:cubicBezTo>
                  <a:cubicBezTo>
                    <a:pt x="2716" y="243"/>
                    <a:pt x="2778" y="226"/>
                    <a:pt x="2778" y="203"/>
                  </a:cubicBezTo>
                  <a:cubicBezTo>
                    <a:pt x="2778" y="181"/>
                    <a:pt x="2736" y="210"/>
                    <a:pt x="2725" y="197"/>
                  </a:cubicBezTo>
                  <a:cubicBezTo>
                    <a:pt x="2714" y="184"/>
                    <a:pt x="2678" y="170"/>
                    <a:pt x="2678" y="190"/>
                  </a:cubicBezTo>
                  <a:cubicBezTo>
                    <a:pt x="2678" y="210"/>
                    <a:pt x="2650" y="199"/>
                    <a:pt x="2650" y="184"/>
                  </a:cubicBezTo>
                  <a:cubicBezTo>
                    <a:pt x="2650" y="168"/>
                    <a:pt x="2630" y="139"/>
                    <a:pt x="2612" y="159"/>
                  </a:cubicBezTo>
                  <a:cubicBezTo>
                    <a:pt x="2594" y="179"/>
                    <a:pt x="2534" y="190"/>
                    <a:pt x="2521" y="175"/>
                  </a:cubicBezTo>
                  <a:cubicBezTo>
                    <a:pt x="2508" y="159"/>
                    <a:pt x="2530" y="153"/>
                    <a:pt x="2532" y="133"/>
                  </a:cubicBezTo>
                  <a:cubicBezTo>
                    <a:pt x="2534" y="113"/>
                    <a:pt x="2510" y="86"/>
                    <a:pt x="2515" y="62"/>
                  </a:cubicBezTo>
                  <a:cubicBezTo>
                    <a:pt x="2519" y="37"/>
                    <a:pt x="2472" y="13"/>
                    <a:pt x="2450" y="22"/>
                  </a:cubicBezTo>
                  <a:cubicBezTo>
                    <a:pt x="2428" y="31"/>
                    <a:pt x="2397" y="22"/>
                    <a:pt x="2373" y="11"/>
                  </a:cubicBezTo>
                  <a:cubicBezTo>
                    <a:pt x="2349" y="0"/>
                    <a:pt x="2253" y="18"/>
                    <a:pt x="2249" y="40"/>
                  </a:cubicBezTo>
                  <a:cubicBezTo>
                    <a:pt x="2244" y="62"/>
                    <a:pt x="2125" y="80"/>
                    <a:pt x="2103" y="88"/>
                  </a:cubicBezTo>
                  <a:cubicBezTo>
                    <a:pt x="2081" y="97"/>
                    <a:pt x="1992" y="110"/>
                    <a:pt x="1961" y="115"/>
                  </a:cubicBezTo>
                  <a:cubicBezTo>
                    <a:pt x="1930" y="119"/>
                    <a:pt x="1899" y="146"/>
                    <a:pt x="1859" y="146"/>
                  </a:cubicBezTo>
                  <a:cubicBezTo>
                    <a:pt x="1819" y="146"/>
                    <a:pt x="1744" y="150"/>
                    <a:pt x="1709" y="177"/>
                  </a:cubicBezTo>
                  <a:cubicBezTo>
                    <a:pt x="1673" y="203"/>
                    <a:pt x="1616" y="181"/>
                    <a:pt x="1589" y="190"/>
                  </a:cubicBezTo>
                  <a:cubicBezTo>
                    <a:pt x="1563" y="199"/>
                    <a:pt x="1518" y="186"/>
                    <a:pt x="1505" y="195"/>
                  </a:cubicBezTo>
                  <a:cubicBezTo>
                    <a:pt x="1492" y="203"/>
                    <a:pt x="1496" y="257"/>
                    <a:pt x="1510" y="279"/>
                  </a:cubicBezTo>
                  <a:cubicBezTo>
                    <a:pt x="1523" y="301"/>
                    <a:pt x="1594" y="310"/>
                    <a:pt x="1598" y="323"/>
                  </a:cubicBezTo>
                  <a:cubicBezTo>
                    <a:pt x="1603" y="336"/>
                    <a:pt x="1527" y="336"/>
                    <a:pt x="1492" y="341"/>
                  </a:cubicBezTo>
                  <a:cubicBezTo>
                    <a:pt x="1456" y="345"/>
                    <a:pt x="1465" y="389"/>
                    <a:pt x="1474" y="412"/>
                  </a:cubicBezTo>
                  <a:cubicBezTo>
                    <a:pt x="1483" y="434"/>
                    <a:pt x="1439" y="456"/>
                    <a:pt x="1412" y="465"/>
                  </a:cubicBezTo>
                  <a:cubicBezTo>
                    <a:pt x="1386" y="473"/>
                    <a:pt x="1412" y="518"/>
                    <a:pt x="1439" y="518"/>
                  </a:cubicBezTo>
                  <a:cubicBezTo>
                    <a:pt x="1465" y="518"/>
                    <a:pt x="1487" y="540"/>
                    <a:pt x="1510" y="540"/>
                  </a:cubicBezTo>
                  <a:cubicBezTo>
                    <a:pt x="1532" y="540"/>
                    <a:pt x="1536" y="584"/>
                    <a:pt x="1536" y="611"/>
                  </a:cubicBezTo>
                  <a:cubicBezTo>
                    <a:pt x="1536" y="637"/>
                    <a:pt x="1510" y="646"/>
                    <a:pt x="1474" y="646"/>
                  </a:cubicBezTo>
                  <a:cubicBezTo>
                    <a:pt x="1439" y="646"/>
                    <a:pt x="1421" y="620"/>
                    <a:pt x="1399" y="615"/>
                  </a:cubicBezTo>
                  <a:cubicBezTo>
                    <a:pt x="1377" y="611"/>
                    <a:pt x="1381" y="655"/>
                    <a:pt x="1363" y="664"/>
                  </a:cubicBezTo>
                  <a:cubicBezTo>
                    <a:pt x="1346" y="673"/>
                    <a:pt x="1341" y="633"/>
                    <a:pt x="1315" y="633"/>
                  </a:cubicBezTo>
                  <a:cubicBezTo>
                    <a:pt x="1288" y="633"/>
                    <a:pt x="1257" y="628"/>
                    <a:pt x="1248" y="602"/>
                  </a:cubicBezTo>
                  <a:cubicBezTo>
                    <a:pt x="1240" y="575"/>
                    <a:pt x="1177" y="571"/>
                    <a:pt x="1151" y="598"/>
                  </a:cubicBezTo>
                  <a:cubicBezTo>
                    <a:pt x="1124" y="624"/>
                    <a:pt x="1116" y="611"/>
                    <a:pt x="1093" y="593"/>
                  </a:cubicBezTo>
                  <a:cubicBezTo>
                    <a:pt x="1071" y="575"/>
                    <a:pt x="1005" y="602"/>
                    <a:pt x="996" y="624"/>
                  </a:cubicBezTo>
                  <a:cubicBezTo>
                    <a:pt x="987" y="646"/>
                    <a:pt x="938" y="655"/>
                    <a:pt x="903" y="633"/>
                  </a:cubicBezTo>
                  <a:cubicBezTo>
                    <a:pt x="868" y="611"/>
                    <a:pt x="845" y="602"/>
                    <a:pt x="845" y="633"/>
                  </a:cubicBezTo>
                  <a:cubicBezTo>
                    <a:pt x="845" y="664"/>
                    <a:pt x="819" y="637"/>
                    <a:pt x="819" y="620"/>
                  </a:cubicBezTo>
                  <a:cubicBezTo>
                    <a:pt x="819" y="602"/>
                    <a:pt x="761" y="567"/>
                    <a:pt x="735" y="549"/>
                  </a:cubicBezTo>
                  <a:cubicBezTo>
                    <a:pt x="708" y="531"/>
                    <a:pt x="624" y="531"/>
                    <a:pt x="620" y="513"/>
                  </a:cubicBezTo>
                  <a:cubicBezTo>
                    <a:pt x="615" y="496"/>
                    <a:pt x="562" y="482"/>
                    <a:pt x="549" y="513"/>
                  </a:cubicBezTo>
                  <a:cubicBezTo>
                    <a:pt x="536" y="544"/>
                    <a:pt x="513" y="522"/>
                    <a:pt x="496" y="513"/>
                  </a:cubicBezTo>
                  <a:cubicBezTo>
                    <a:pt x="478" y="505"/>
                    <a:pt x="438" y="527"/>
                    <a:pt x="420" y="535"/>
                  </a:cubicBezTo>
                  <a:cubicBezTo>
                    <a:pt x="403" y="544"/>
                    <a:pt x="345" y="584"/>
                    <a:pt x="314" y="584"/>
                  </a:cubicBezTo>
                  <a:cubicBezTo>
                    <a:pt x="283" y="584"/>
                    <a:pt x="301" y="624"/>
                    <a:pt x="261" y="633"/>
                  </a:cubicBezTo>
                  <a:cubicBezTo>
                    <a:pt x="221" y="642"/>
                    <a:pt x="230" y="668"/>
                    <a:pt x="235" y="686"/>
                  </a:cubicBezTo>
                  <a:cubicBezTo>
                    <a:pt x="239" y="704"/>
                    <a:pt x="261" y="735"/>
                    <a:pt x="226" y="748"/>
                  </a:cubicBezTo>
                  <a:cubicBezTo>
                    <a:pt x="190" y="761"/>
                    <a:pt x="177" y="704"/>
                    <a:pt x="146" y="682"/>
                  </a:cubicBezTo>
                  <a:cubicBezTo>
                    <a:pt x="115" y="659"/>
                    <a:pt x="88" y="686"/>
                    <a:pt x="88" y="717"/>
                  </a:cubicBezTo>
                  <a:cubicBezTo>
                    <a:pt x="88" y="748"/>
                    <a:pt x="53" y="748"/>
                    <a:pt x="35" y="779"/>
                  </a:cubicBezTo>
                  <a:cubicBezTo>
                    <a:pt x="18" y="810"/>
                    <a:pt x="66" y="814"/>
                    <a:pt x="66" y="828"/>
                  </a:cubicBezTo>
                  <a:cubicBezTo>
                    <a:pt x="66" y="841"/>
                    <a:pt x="40" y="854"/>
                    <a:pt x="31" y="859"/>
                  </a:cubicBezTo>
                  <a:cubicBezTo>
                    <a:pt x="22" y="863"/>
                    <a:pt x="0" y="907"/>
                    <a:pt x="9" y="921"/>
                  </a:cubicBezTo>
                  <a:cubicBezTo>
                    <a:pt x="18" y="934"/>
                    <a:pt x="71" y="930"/>
                    <a:pt x="66" y="961"/>
                  </a:cubicBezTo>
                  <a:cubicBezTo>
                    <a:pt x="62" y="991"/>
                    <a:pt x="57" y="1022"/>
                    <a:pt x="84" y="1014"/>
                  </a:cubicBezTo>
                  <a:cubicBezTo>
                    <a:pt x="111" y="1005"/>
                    <a:pt x="137" y="1009"/>
                    <a:pt x="155" y="1009"/>
                  </a:cubicBezTo>
                  <a:cubicBezTo>
                    <a:pt x="173" y="1009"/>
                    <a:pt x="186" y="1045"/>
                    <a:pt x="217" y="1080"/>
                  </a:cubicBezTo>
                  <a:cubicBezTo>
                    <a:pt x="248" y="1115"/>
                    <a:pt x="261" y="1133"/>
                    <a:pt x="230" y="1142"/>
                  </a:cubicBezTo>
                  <a:cubicBezTo>
                    <a:pt x="199" y="1151"/>
                    <a:pt x="212" y="1169"/>
                    <a:pt x="252" y="1186"/>
                  </a:cubicBezTo>
                  <a:cubicBezTo>
                    <a:pt x="263" y="1191"/>
                    <a:pt x="274" y="1198"/>
                    <a:pt x="284" y="1206"/>
                  </a:cubicBezTo>
                  <a:cubicBezTo>
                    <a:pt x="291" y="1201"/>
                    <a:pt x="297" y="1197"/>
                    <a:pt x="302" y="1192"/>
                  </a:cubicBezTo>
                  <a:cubicBezTo>
                    <a:pt x="353" y="1148"/>
                    <a:pt x="444" y="1107"/>
                    <a:pt x="512" y="1124"/>
                  </a:cubicBezTo>
                  <a:cubicBezTo>
                    <a:pt x="580" y="1142"/>
                    <a:pt x="636" y="1113"/>
                    <a:pt x="665" y="1154"/>
                  </a:cubicBezTo>
                  <a:cubicBezTo>
                    <a:pt x="695" y="1195"/>
                    <a:pt x="665" y="1272"/>
                    <a:pt x="677" y="1301"/>
                  </a:cubicBezTo>
                  <a:cubicBezTo>
                    <a:pt x="689" y="1331"/>
                    <a:pt x="624" y="1334"/>
                    <a:pt x="580" y="1328"/>
                  </a:cubicBezTo>
                  <a:cubicBezTo>
                    <a:pt x="536" y="1322"/>
                    <a:pt x="444" y="1346"/>
                    <a:pt x="456" y="1372"/>
                  </a:cubicBezTo>
                  <a:cubicBezTo>
                    <a:pt x="468" y="1399"/>
                    <a:pt x="500" y="1461"/>
                    <a:pt x="441" y="1428"/>
                  </a:cubicBezTo>
                  <a:cubicBezTo>
                    <a:pt x="382" y="1396"/>
                    <a:pt x="358" y="1461"/>
                    <a:pt x="391" y="1461"/>
                  </a:cubicBezTo>
                  <a:cubicBezTo>
                    <a:pt x="423" y="1461"/>
                    <a:pt x="468" y="1499"/>
                    <a:pt x="468" y="1526"/>
                  </a:cubicBezTo>
                  <a:cubicBezTo>
                    <a:pt x="468" y="1552"/>
                    <a:pt x="471" y="1611"/>
                    <a:pt x="500" y="1602"/>
                  </a:cubicBezTo>
                  <a:cubicBezTo>
                    <a:pt x="530" y="1594"/>
                    <a:pt x="530" y="1647"/>
                    <a:pt x="571" y="1644"/>
                  </a:cubicBezTo>
                  <a:cubicBezTo>
                    <a:pt x="612" y="1641"/>
                    <a:pt x="651" y="1656"/>
                    <a:pt x="618" y="1694"/>
                  </a:cubicBezTo>
                  <a:cubicBezTo>
                    <a:pt x="586" y="1732"/>
                    <a:pt x="639" y="1839"/>
                    <a:pt x="651" y="1815"/>
                  </a:cubicBezTo>
                  <a:cubicBezTo>
                    <a:pt x="658" y="1800"/>
                    <a:pt x="652" y="1768"/>
                    <a:pt x="663" y="1747"/>
                  </a:cubicBezTo>
                  <a:cubicBezTo>
                    <a:pt x="640" y="1693"/>
                    <a:pt x="738" y="1693"/>
                    <a:pt x="766" y="1693"/>
                  </a:cubicBezTo>
                  <a:cubicBezTo>
                    <a:pt x="798" y="1693"/>
                    <a:pt x="853" y="1740"/>
                    <a:pt x="888" y="1788"/>
                  </a:cubicBezTo>
                  <a:cubicBezTo>
                    <a:pt x="924" y="1835"/>
                    <a:pt x="959" y="1803"/>
                    <a:pt x="959" y="1803"/>
                  </a:cubicBezTo>
                  <a:cubicBezTo>
                    <a:pt x="971" y="1362"/>
                    <a:pt x="971" y="1362"/>
                    <a:pt x="971" y="1362"/>
                  </a:cubicBezTo>
                  <a:cubicBezTo>
                    <a:pt x="1224" y="1295"/>
                    <a:pt x="1224" y="1295"/>
                    <a:pt x="1224" y="1295"/>
                  </a:cubicBezTo>
                  <a:cubicBezTo>
                    <a:pt x="1226" y="1288"/>
                    <a:pt x="1229" y="1283"/>
                    <a:pt x="1232" y="1278"/>
                  </a:cubicBezTo>
                  <a:cubicBezTo>
                    <a:pt x="1265" y="1231"/>
                    <a:pt x="1308" y="1270"/>
                    <a:pt x="1324" y="1281"/>
                  </a:cubicBezTo>
                  <a:cubicBezTo>
                    <a:pt x="1336" y="1290"/>
                    <a:pt x="1329" y="1231"/>
                    <a:pt x="1365" y="1234"/>
                  </a:cubicBezTo>
                  <a:cubicBezTo>
                    <a:pt x="1400" y="1237"/>
                    <a:pt x="1362" y="1293"/>
                    <a:pt x="1389" y="1293"/>
                  </a:cubicBezTo>
                  <a:cubicBezTo>
                    <a:pt x="1409" y="1293"/>
                    <a:pt x="1457" y="1366"/>
                    <a:pt x="1442" y="1424"/>
                  </a:cubicBezTo>
                  <a:cubicBezTo>
                    <a:pt x="1481" y="1456"/>
                    <a:pt x="1552" y="1532"/>
                    <a:pt x="1558" y="1551"/>
                  </a:cubicBezTo>
                  <a:cubicBezTo>
                    <a:pt x="1566" y="1575"/>
                    <a:pt x="1669" y="1535"/>
                    <a:pt x="1689" y="1543"/>
                  </a:cubicBezTo>
                  <a:cubicBezTo>
                    <a:pt x="1708" y="1551"/>
                    <a:pt x="1862" y="1551"/>
                    <a:pt x="1890" y="1551"/>
                  </a:cubicBezTo>
                  <a:cubicBezTo>
                    <a:pt x="1917" y="1551"/>
                    <a:pt x="1937" y="1602"/>
                    <a:pt x="1968" y="1610"/>
                  </a:cubicBezTo>
                  <a:cubicBezTo>
                    <a:pt x="2000" y="1618"/>
                    <a:pt x="1988" y="1669"/>
                    <a:pt x="1992" y="1705"/>
                  </a:cubicBezTo>
                  <a:cubicBezTo>
                    <a:pt x="1996" y="1740"/>
                    <a:pt x="2043" y="1776"/>
                    <a:pt x="2047" y="1807"/>
                  </a:cubicBezTo>
                  <a:cubicBezTo>
                    <a:pt x="2051" y="1839"/>
                    <a:pt x="2102" y="1823"/>
                    <a:pt x="2134" y="1831"/>
                  </a:cubicBezTo>
                  <a:cubicBezTo>
                    <a:pt x="2165" y="1839"/>
                    <a:pt x="2213" y="1851"/>
                    <a:pt x="2217" y="1882"/>
                  </a:cubicBezTo>
                  <a:cubicBezTo>
                    <a:pt x="2221" y="1914"/>
                    <a:pt x="2260" y="1890"/>
                    <a:pt x="2264" y="1866"/>
                  </a:cubicBezTo>
                  <a:cubicBezTo>
                    <a:pt x="2268" y="1843"/>
                    <a:pt x="2307" y="1811"/>
                    <a:pt x="2366" y="1788"/>
                  </a:cubicBezTo>
                  <a:cubicBezTo>
                    <a:pt x="2393" y="1777"/>
                    <a:pt x="2411" y="1777"/>
                    <a:pt x="2424" y="1782"/>
                  </a:cubicBezTo>
                  <a:cubicBezTo>
                    <a:pt x="2435" y="1754"/>
                    <a:pt x="2446" y="1730"/>
                    <a:pt x="2454" y="1726"/>
                  </a:cubicBezTo>
                  <a:cubicBezTo>
                    <a:pt x="2475" y="1718"/>
                    <a:pt x="2513" y="1688"/>
                    <a:pt x="2516" y="1659"/>
                  </a:cubicBezTo>
                  <a:cubicBezTo>
                    <a:pt x="2519" y="1629"/>
                    <a:pt x="2599" y="1629"/>
                    <a:pt x="2652" y="1656"/>
                  </a:cubicBezTo>
                  <a:cubicBezTo>
                    <a:pt x="2705" y="1682"/>
                    <a:pt x="2737" y="1682"/>
                    <a:pt x="2740" y="1641"/>
                  </a:cubicBezTo>
                  <a:cubicBezTo>
                    <a:pt x="2743" y="1600"/>
                    <a:pt x="2820" y="1588"/>
                    <a:pt x="2844" y="1600"/>
                  </a:cubicBezTo>
                  <a:cubicBezTo>
                    <a:pt x="2867" y="1611"/>
                    <a:pt x="2941" y="1653"/>
                    <a:pt x="2977" y="1638"/>
                  </a:cubicBezTo>
                  <a:cubicBezTo>
                    <a:pt x="3012" y="1623"/>
                    <a:pt x="3189" y="1641"/>
                    <a:pt x="3233" y="1653"/>
                  </a:cubicBezTo>
                  <a:cubicBezTo>
                    <a:pt x="3278" y="1664"/>
                    <a:pt x="3289" y="1635"/>
                    <a:pt x="3328" y="1679"/>
                  </a:cubicBezTo>
                  <a:cubicBezTo>
                    <a:pt x="3360" y="1716"/>
                    <a:pt x="3376" y="1683"/>
                    <a:pt x="3411" y="1712"/>
                  </a:cubicBezTo>
                  <a:cubicBezTo>
                    <a:pt x="3411" y="1700"/>
                    <a:pt x="3409" y="1686"/>
                    <a:pt x="3409" y="1671"/>
                  </a:cubicBezTo>
                  <a:cubicBezTo>
                    <a:pt x="3409" y="1642"/>
                    <a:pt x="3453" y="1618"/>
                    <a:pt x="3462" y="1596"/>
                  </a:cubicBezTo>
                  <a:cubicBezTo>
                    <a:pt x="3471" y="1574"/>
                    <a:pt x="3422" y="1507"/>
                    <a:pt x="3422" y="1485"/>
                  </a:cubicBezTo>
                  <a:cubicBezTo>
                    <a:pt x="3422" y="1463"/>
                    <a:pt x="3422" y="1410"/>
                    <a:pt x="3400" y="1399"/>
                  </a:cubicBezTo>
                  <a:cubicBezTo>
                    <a:pt x="3378" y="1388"/>
                    <a:pt x="3442" y="1359"/>
                    <a:pt x="3457" y="1360"/>
                  </a:cubicBezTo>
                  <a:cubicBezTo>
                    <a:pt x="3490" y="1361"/>
                    <a:pt x="3537" y="1327"/>
                    <a:pt x="3551" y="1341"/>
                  </a:cubicBezTo>
                  <a:cubicBezTo>
                    <a:pt x="3566" y="1356"/>
                    <a:pt x="3594" y="1360"/>
                    <a:pt x="3623" y="1360"/>
                  </a:cubicBezTo>
                  <a:cubicBezTo>
                    <a:pt x="3651" y="1360"/>
                    <a:pt x="3639" y="1327"/>
                    <a:pt x="3623" y="1313"/>
                  </a:cubicBezTo>
                  <a:cubicBezTo>
                    <a:pt x="3606" y="1298"/>
                    <a:pt x="3674" y="1166"/>
                    <a:pt x="3684" y="1121"/>
                  </a:cubicBezTo>
                  <a:cubicBezTo>
                    <a:pt x="3694" y="1076"/>
                    <a:pt x="3719" y="1117"/>
                    <a:pt x="3751" y="1121"/>
                  </a:cubicBezTo>
                  <a:cubicBezTo>
                    <a:pt x="3784" y="1125"/>
                    <a:pt x="3823" y="1119"/>
                    <a:pt x="3843" y="1129"/>
                  </a:cubicBezTo>
                  <a:cubicBezTo>
                    <a:pt x="3864" y="1139"/>
                    <a:pt x="3923" y="1117"/>
                    <a:pt x="3937" y="1094"/>
                  </a:cubicBezTo>
                  <a:cubicBezTo>
                    <a:pt x="3952" y="1072"/>
                    <a:pt x="3921" y="1066"/>
                    <a:pt x="3923" y="1014"/>
                  </a:cubicBezTo>
                  <a:cubicBezTo>
                    <a:pt x="3925" y="963"/>
                    <a:pt x="3956" y="939"/>
                    <a:pt x="3988" y="939"/>
                  </a:cubicBezTo>
                  <a:cubicBezTo>
                    <a:pt x="4021" y="939"/>
                    <a:pt x="4031" y="908"/>
                    <a:pt x="4031" y="884"/>
                  </a:cubicBezTo>
                  <a:cubicBezTo>
                    <a:pt x="4031" y="862"/>
                    <a:pt x="4058" y="848"/>
                    <a:pt x="4066" y="819"/>
                  </a:cubicBezTo>
                  <a:cubicBezTo>
                    <a:pt x="4055" y="808"/>
                    <a:pt x="4047" y="793"/>
                    <a:pt x="4045" y="782"/>
                  </a:cubicBezTo>
                  <a:close/>
                  <a:moveTo>
                    <a:pt x="1519" y="1215"/>
                  </a:moveTo>
                  <a:cubicBezTo>
                    <a:pt x="1507" y="1231"/>
                    <a:pt x="1390" y="1201"/>
                    <a:pt x="1381" y="1177"/>
                  </a:cubicBezTo>
                  <a:cubicBezTo>
                    <a:pt x="1370" y="1151"/>
                    <a:pt x="1544" y="1180"/>
                    <a:pt x="1519" y="1215"/>
                  </a:cubicBezTo>
                  <a:close/>
                  <a:moveTo>
                    <a:pt x="3195" y="1204"/>
                  </a:moveTo>
                  <a:cubicBezTo>
                    <a:pt x="3112" y="1204"/>
                    <a:pt x="2929" y="1163"/>
                    <a:pt x="2855" y="1242"/>
                  </a:cubicBezTo>
                  <a:cubicBezTo>
                    <a:pt x="2782" y="1322"/>
                    <a:pt x="2835" y="1363"/>
                    <a:pt x="2802" y="1369"/>
                  </a:cubicBezTo>
                  <a:cubicBezTo>
                    <a:pt x="2768" y="1376"/>
                    <a:pt x="2749" y="1248"/>
                    <a:pt x="2790" y="1207"/>
                  </a:cubicBezTo>
                  <a:cubicBezTo>
                    <a:pt x="2832" y="1166"/>
                    <a:pt x="2965" y="1148"/>
                    <a:pt x="3047" y="1169"/>
                  </a:cubicBezTo>
                  <a:cubicBezTo>
                    <a:pt x="3130" y="1189"/>
                    <a:pt x="3278" y="1151"/>
                    <a:pt x="3298" y="1157"/>
                  </a:cubicBezTo>
                  <a:cubicBezTo>
                    <a:pt x="3319" y="1163"/>
                    <a:pt x="3278" y="1204"/>
                    <a:pt x="3195" y="12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8" name="Freeform 158"/>
            <p:cNvSpPr>
              <a:spLocks noEditPoints="1"/>
            </p:cNvSpPr>
            <p:nvPr/>
          </p:nvSpPr>
          <p:spPr bwMode="auto">
            <a:xfrm>
              <a:off x="12639326" y="3301284"/>
              <a:ext cx="8616463" cy="3307194"/>
            </a:xfrm>
            <a:custGeom>
              <a:avLst/>
              <a:gdLst>
                <a:gd name="T0" fmla="*/ 4482 w 17054"/>
                <a:gd name="T1" fmla="*/ 130 h 6542"/>
                <a:gd name="T2" fmla="*/ 7578 w 17054"/>
                <a:gd name="T3" fmla="*/ 62 h 6542"/>
                <a:gd name="T4" fmla="*/ 5960 w 17054"/>
                <a:gd name="T5" fmla="*/ 1868 h 6542"/>
                <a:gd name="T6" fmla="*/ 8227 w 17054"/>
                <a:gd name="T7" fmla="*/ 617 h 6542"/>
                <a:gd name="T8" fmla="*/ 12445 w 17054"/>
                <a:gd name="T9" fmla="*/ 1373 h 6542"/>
                <a:gd name="T10" fmla="*/ 13076 w 17054"/>
                <a:gd name="T11" fmla="*/ 1455 h 6542"/>
                <a:gd name="T12" fmla="*/ 12182 w 17054"/>
                <a:gd name="T13" fmla="*/ 5289 h 6542"/>
                <a:gd name="T14" fmla="*/ 3026 w 17054"/>
                <a:gd name="T15" fmla="*/ 278 h 6542"/>
                <a:gd name="T16" fmla="*/ 16531 w 17054"/>
                <a:gd name="T17" fmla="*/ 3002 h 6542"/>
                <a:gd name="T18" fmla="*/ 14819 w 17054"/>
                <a:gd name="T19" fmla="*/ 2512 h 6542"/>
                <a:gd name="T20" fmla="*/ 13187 w 17054"/>
                <a:gd name="T21" fmla="*/ 2198 h 6542"/>
                <a:gd name="T22" fmla="*/ 12080 w 17054"/>
                <a:gd name="T23" fmla="*/ 1861 h 6542"/>
                <a:gd name="T24" fmla="*/ 11204 w 17054"/>
                <a:gd name="T25" fmla="*/ 2081 h 6542"/>
                <a:gd name="T26" fmla="*/ 10481 w 17054"/>
                <a:gd name="T27" fmla="*/ 1722 h 6542"/>
                <a:gd name="T28" fmla="*/ 9282 w 17054"/>
                <a:gd name="T29" fmla="*/ 1691 h 6542"/>
                <a:gd name="T30" fmla="*/ 9152 w 17054"/>
                <a:gd name="T31" fmla="*/ 1464 h 6542"/>
                <a:gd name="T32" fmla="*/ 8671 w 17054"/>
                <a:gd name="T33" fmla="*/ 1039 h 6542"/>
                <a:gd name="T34" fmla="*/ 7826 w 17054"/>
                <a:gd name="T35" fmla="*/ 1191 h 6542"/>
                <a:gd name="T36" fmla="*/ 6781 w 17054"/>
                <a:gd name="T37" fmla="*/ 1418 h 6542"/>
                <a:gd name="T38" fmla="*/ 6441 w 17054"/>
                <a:gd name="T39" fmla="*/ 1705 h 6542"/>
                <a:gd name="T40" fmla="*/ 5938 w 17054"/>
                <a:gd name="T41" fmla="*/ 2203 h 6542"/>
                <a:gd name="T42" fmla="*/ 5655 w 17054"/>
                <a:gd name="T43" fmla="*/ 2534 h 6542"/>
                <a:gd name="T44" fmla="*/ 5234 w 17054"/>
                <a:gd name="T45" fmla="*/ 3021 h 6542"/>
                <a:gd name="T46" fmla="*/ 5432 w 17054"/>
                <a:gd name="T47" fmla="*/ 2645 h 6542"/>
                <a:gd name="T48" fmla="*/ 4802 w 17054"/>
                <a:gd name="T49" fmla="*/ 2329 h 6542"/>
                <a:gd name="T50" fmla="*/ 4048 w 17054"/>
                <a:gd name="T51" fmla="*/ 2432 h 6542"/>
                <a:gd name="T52" fmla="*/ 3332 w 17054"/>
                <a:gd name="T53" fmla="*/ 2615 h 6542"/>
                <a:gd name="T54" fmla="*/ 2424 w 17054"/>
                <a:gd name="T55" fmla="*/ 2657 h 6542"/>
                <a:gd name="T56" fmla="*/ 1858 w 17054"/>
                <a:gd name="T57" fmla="*/ 3260 h 6542"/>
                <a:gd name="T58" fmla="*/ 1275 w 17054"/>
                <a:gd name="T59" fmla="*/ 2897 h 6542"/>
                <a:gd name="T60" fmla="*/ 1328 w 17054"/>
                <a:gd name="T61" fmla="*/ 2482 h 6542"/>
                <a:gd name="T62" fmla="*/ 972 w 17054"/>
                <a:gd name="T63" fmla="*/ 2860 h 6542"/>
                <a:gd name="T64" fmla="*/ 869 w 17054"/>
                <a:gd name="T65" fmla="*/ 3915 h 6542"/>
                <a:gd name="T66" fmla="*/ 911 w 17054"/>
                <a:gd name="T67" fmla="*/ 4594 h 6542"/>
                <a:gd name="T68" fmla="*/ 1418 w 17054"/>
                <a:gd name="T69" fmla="*/ 5117 h 6542"/>
                <a:gd name="T70" fmla="*/ 1991 w 17054"/>
                <a:gd name="T71" fmla="*/ 5595 h 6542"/>
                <a:gd name="T72" fmla="*/ 2038 w 17054"/>
                <a:gd name="T73" fmla="*/ 6241 h 6542"/>
                <a:gd name="T74" fmla="*/ 2956 w 17054"/>
                <a:gd name="T75" fmla="*/ 5910 h 6542"/>
                <a:gd name="T76" fmla="*/ 2932 w 17054"/>
                <a:gd name="T77" fmla="*/ 5338 h 6542"/>
                <a:gd name="T78" fmla="*/ 4034 w 17054"/>
                <a:gd name="T79" fmla="*/ 5369 h 6542"/>
                <a:gd name="T80" fmla="*/ 4632 w 17054"/>
                <a:gd name="T81" fmla="*/ 4820 h 6542"/>
                <a:gd name="T82" fmla="*/ 5597 w 17054"/>
                <a:gd name="T83" fmla="*/ 4911 h 6542"/>
                <a:gd name="T84" fmla="*/ 6716 w 17054"/>
                <a:gd name="T85" fmla="*/ 5487 h 6542"/>
                <a:gd name="T86" fmla="*/ 7749 w 17054"/>
                <a:gd name="T87" fmla="*/ 5369 h 6542"/>
                <a:gd name="T88" fmla="*/ 8643 w 17054"/>
                <a:gd name="T89" fmla="*/ 5425 h 6542"/>
                <a:gd name="T90" fmla="*/ 9977 w 17054"/>
                <a:gd name="T91" fmla="*/ 5210 h 6542"/>
                <a:gd name="T92" fmla="*/ 11019 w 17054"/>
                <a:gd name="T93" fmla="*/ 5623 h 6542"/>
                <a:gd name="T94" fmla="*/ 11156 w 17054"/>
                <a:gd name="T95" fmla="*/ 6305 h 6542"/>
                <a:gd name="T96" fmla="*/ 11924 w 17054"/>
                <a:gd name="T97" fmla="*/ 4880 h 6542"/>
                <a:gd name="T98" fmla="*/ 12032 w 17054"/>
                <a:gd name="T99" fmla="*/ 4324 h 6542"/>
                <a:gd name="T100" fmla="*/ 13380 w 17054"/>
                <a:gd name="T101" fmla="*/ 4185 h 6542"/>
                <a:gd name="T102" fmla="*/ 14300 w 17054"/>
                <a:gd name="T103" fmla="*/ 3710 h 6542"/>
                <a:gd name="T104" fmla="*/ 13625 w 17054"/>
                <a:gd name="T105" fmla="*/ 5261 h 6542"/>
                <a:gd name="T106" fmla="*/ 14278 w 17054"/>
                <a:gd name="T107" fmla="*/ 4371 h 6542"/>
                <a:gd name="T108" fmla="*/ 15327 w 17054"/>
                <a:gd name="T109" fmla="*/ 3836 h 6542"/>
                <a:gd name="T110" fmla="*/ 16037 w 17054"/>
                <a:gd name="T111" fmla="*/ 3250 h 6542"/>
                <a:gd name="T112" fmla="*/ 16720 w 17054"/>
                <a:gd name="T113" fmla="*/ 3319 h 6542"/>
                <a:gd name="T114" fmla="*/ 8776 w 17054"/>
                <a:gd name="T115" fmla="*/ 4869 h 6542"/>
                <a:gd name="T116" fmla="*/ 3428 w 17054"/>
                <a:gd name="T117" fmla="*/ 292 h 6542"/>
                <a:gd name="T118" fmla="*/ 3496 w 17054"/>
                <a:gd name="T119" fmla="*/ 183 h 6542"/>
                <a:gd name="T120" fmla="*/ 3714 w 17054"/>
                <a:gd name="T121" fmla="*/ 1806 h 6542"/>
                <a:gd name="T122" fmla="*/ 3726 w 17054"/>
                <a:gd name="T123" fmla="*/ 1376 h 6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4" h="6542">
                  <a:moveTo>
                    <a:pt x="258" y="4729"/>
                  </a:moveTo>
                  <a:cubicBezTo>
                    <a:pt x="245" y="4736"/>
                    <a:pt x="209" y="4723"/>
                    <a:pt x="198" y="4707"/>
                  </a:cubicBezTo>
                  <a:cubicBezTo>
                    <a:pt x="189" y="4695"/>
                    <a:pt x="162" y="4699"/>
                    <a:pt x="138" y="4702"/>
                  </a:cubicBezTo>
                  <a:cubicBezTo>
                    <a:pt x="143" y="4705"/>
                    <a:pt x="149" y="4709"/>
                    <a:pt x="153" y="4717"/>
                  </a:cubicBezTo>
                  <a:cubicBezTo>
                    <a:pt x="167" y="4740"/>
                    <a:pt x="100" y="4743"/>
                    <a:pt x="121" y="4771"/>
                  </a:cubicBezTo>
                  <a:cubicBezTo>
                    <a:pt x="141" y="4799"/>
                    <a:pt x="74" y="4801"/>
                    <a:pt x="74" y="4771"/>
                  </a:cubicBezTo>
                  <a:cubicBezTo>
                    <a:pt x="74" y="4742"/>
                    <a:pt x="3" y="4756"/>
                    <a:pt x="6" y="4776"/>
                  </a:cubicBezTo>
                  <a:cubicBezTo>
                    <a:pt x="7" y="4783"/>
                    <a:pt x="5" y="4791"/>
                    <a:pt x="0" y="4799"/>
                  </a:cubicBezTo>
                  <a:cubicBezTo>
                    <a:pt x="19" y="4806"/>
                    <a:pt x="41" y="4814"/>
                    <a:pt x="50" y="4818"/>
                  </a:cubicBezTo>
                  <a:cubicBezTo>
                    <a:pt x="64" y="4823"/>
                    <a:pt x="241" y="4841"/>
                    <a:pt x="310" y="4829"/>
                  </a:cubicBezTo>
                  <a:cubicBezTo>
                    <a:pt x="306" y="4816"/>
                    <a:pt x="313" y="4777"/>
                    <a:pt x="313" y="4762"/>
                  </a:cubicBezTo>
                  <a:cubicBezTo>
                    <a:pt x="313" y="4745"/>
                    <a:pt x="271" y="4723"/>
                    <a:pt x="258" y="4729"/>
                  </a:cubicBezTo>
                  <a:close/>
                  <a:moveTo>
                    <a:pt x="4529" y="183"/>
                  </a:moveTo>
                  <a:cubicBezTo>
                    <a:pt x="4641" y="171"/>
                    <a:pt x="4638" y="109"/>
                    <a:pt x="4579" y="98"/>
                  </a:cubicBezTo>
                  <a:cubicBezTo>
                    <a:pt x="4520" y="86"/>
                    <a:pt x="4511" y="133"/>
                    <a:pt x="4482" y="130"/>
                  </a:cubicBezTo>
                  <a:cubicBezTo>
                    <a:pt x="4452" y="127"/>
                    <a:pt x="4341" y="149"/>
                    <a:pt x="4364" y="174"/>
                  </a:cubicBezTo>
                  <a:cubicBezTo>
                    <a:pt x="4390" y="204"/>
                    <a:pt x="4473" y="189"/>
                    <a:pt x="4529" y="183"/>
                  </a:cubicBezTo>
                  <a:close/>
                  <a:moveTo>
                    <a:pt x="5098" y="1824"/>
                  </a:moveTo>
                  <a:cubicBezTo>
                    <a:pt x="5137" y="1830"/>
                    <a:pt x="5240" y="1809"/>
                    <a:pt x="5252" y="1789"/>
                  </a:cubicBezTo>
                  <a:cubicBezTo>
                    <a:pt x="5264" y="1768"/>
                    <a:pt x="5211" y="1745"/>
                    <a:pt x="5143" y="1745"/>
                  </a:cubicBezTo>
                  <a:cubicBezTo>
                    <a:pt x="5075" y="1745"/>
                    <a:pt x="5065" y="1819"/>
                    <a:pt x="5098" y="1824"/>
                  </a:cubicBezTo>
                  <a:close/>
                  <a:moveTo>
                    <a:pt x="7280" y="316"/>
                  </a:moveTo>
                  <a:cubicBezTo>
                    <a:pt x="7336" y="340"/>
                    <a:pt x="7315" y="354"/>
                    <a:pt x="7256" y="354"/>
                  </a:cubicBezTo>
                  <a:cubicBezTo>
                    <a:pt x="7197" y="354"/>
                    <a:pt x="7146" y="374"/>
                    <a:pt x="7185" y="390"/>
                  </a:cubicBezTo>
                  <a:cubicBezTo>
                    <a:pt x="7215" y="402"/>
                    <a:pt x="7212" y="434"/>
                    <a:pt x="7274" y="449"/>
                  </a:cubicBezTo>
                  <a:cubicBezTo>
                    <a:pt x="7336" y="464"/>
                    <a:pt x="7398" y="413"/>
                    <a:pt x="7392" y="378"/>
                  </a:cubicBezTo>
                  <a:cubicBezTo>
                    <a:pt x="7386" y="343"/>
                    <a:pt x="7607" y="310"/>
                    <a:pt x="7666" y="295"/>
                  </a:cubicBezTo>
                  <a:cubicBezTo>
                    <a:pt x="7725" y="281"/>
                    <a:pt x="7628" y="219"/>
                    <a:pt x="7693" y="213"/>
                  </a:cubicBezTo>
                  <a:cubicBezTo>
                    <a:pt x="7758" y="207"/>
                    <a:pt x="7731" y="177"/>
                    <a:pt x="7652" y="165"/>
                  </a:cubicBezTo>
                  <a:cubicBezTo>
                    <a:pt x="7572" y="154"/>
                    <a:pt x="7604" y="86"/>
                    <a:pt x="7578" y="62"/>
                  </a:cubicBezTo>
                  <a:cubicBezTo>
                    <a:pt x="7551" y="39"/>
                    <a:pt x="7536" y="92"/>
                    <a:pt x="7433" y="112"/>
                  </a:cubicBezTo>
                  <a:cubicBezTo>
                    <a:pt x="7330" y="133"/>
                    <a:pt x="7280" y="160"/>
                    <a:pt x="7321" y="180"/>
                  </a:cubicBezTo>
                  <a:cubicBezTo>
                    <a:pt x="7362" y="201"/>
                    <a:pt x="7321" y="251"/>
                    <a:pt x="7277" y="248"/>
                  </a:cubicBezTo>
                  <a:cubicBezTo>
                    <a:pt x="7232" y="245"/>
                    <a:pt x="7224" y="292"/>
                    <a:pt x="7280" y="316"/>
                  </a:cubicBezTo>
                  <a:close/>
                  <a:moveTo>
                    <a:pt x="7436" y="399"/>
                  </a:moveTo>
                  <a:cubicBezTo>
                    <a:pt x="7436" y="431"/>
                    <a:pt x="7341" y="463"/>
                    <a:pt x="7368" y="487"/>
                  </a:cubicBezTo>
                  <a:cubicBezTo>
                    <a:pt x="7392" y="508"/>
                    <a:pt x="7412" y="502"/>
                    <a:pt x="7442" y="508"/>
                  </a:cubicBezTo>
                  <a:cubicBezTo>
                    <a:pt x="7472" y="514"/>
                    <a:pt x="7486" y="587"/>
                    <a:pt x="7539" y="576"/>
                  </a:cubicBezTo>
                  <a:cubicBezTo>
                    <a:pt x="7593" y="564"/>
                    <a:pt x="7737" y="635"/>
                    <a:pt x="7823" y="635"/>
                  </a:cubicBezTo>
                  <a:cubicBezTo>
                    <a:pt x="7908" y="635"/>
                    <a:pt x="7917" y="564"/>
                    <a:pt x="7891" y="561"/>
                  </a:cubicBezTo>
                  <a:cubicBezTo>
                    <a:pt x="7864" y="558"/>
                    <a:pt x="7888" y="517"/>
                    <a:pt x="7935" y="449"/>
                  </a:cubicBezTo>
                  <a:cubicBezTo>
                    <a:pt x="7982" y="381"/>
                    <a:pt x="7787" y="331"/>
                    <a:pt x="7787" y="384"/>
                  </a:cubicBezTo>
                  <a:cubicBezTo>
                    <a:pt x="7787" y="437"/>
                    <a:pt x="7731" y="372"/>
                    <a:pt x="7714" y="340"/>
                  </a:cubicBezTo>
                  <a:cubicBezTo>
                    <a:pt x="7696" y="307"/>
                    <a:pt x="7436" y="366"/>
                    <a:pt x="7436" y="399"/>
                  </a:cubicBezTo>
                  <a:close/>
                  <a:moveTo>
                    <a:pt x="5960" y="1868"/>
                  </a:moveTo>
                  <a:cubicBezTo>
                    <a:pt x="6008" y="1892"/>
                    <a:pt x="6043" y="1883"/>
                    <a:pt x="6037" y="1836"/>
                  </a:cubicBezTo>
                  <a:cubicBezTo>
                    <a:pt x="6031" y="1789"/>
                    <a:pt x="5923" y="1850"/>
                    <a:pt x="5960" y="1868"/>
                  </a:cubicBezTo>
                  <a:close/>
                  <a:moveTo>
                    <a:pt x="7203" y="106"/>
                  </a:moveTo>
                  <a:cubicBezTo>
                    <a:pt x="7215" y="62"/>
                    <a:pt x="7019" y="81"/>
                    <a:pt x="7070" y="124"/>
                  </a:cubicBezTo>
                  <a:cubicBezTo>
                    <a:pt x="7088" y="139"/>
                    <a:pt x="7191" y="151"/>
                    <a:pt x="7203" y="106"/>
                  </a:cubicBezTo>
                  <a:close/>
                  <a:moveTo>
                    <a:pt x="15889" y="2246"/>
                  </a:moveTo>
                  <a:cubicBezTo>
                    <a:pt x="15948" y="2276"/>
                    <a:pt x="15984" y="2211"/>
                    <a:pt x="16031" y="2243"/>
                  </a:cubicBezTo>
                  <a:cubicBezTo>
                    <a:pt x="16078" y="2276"/>
                    <a:pt x="16193" y="2229"/>
                    <a:pt x="16240" y="2220"/>
                  </a:cubicBezTo>
                  <a:cubicBezTo>
                    <a:pt x="16288" y="2211"/>
                    <a:pt x="16264" y="2152"/>
                    <a:pt x="16131" y="2134"/>
                  </a:cubicBezTo>
                  <a:cubicBezTo>
                    <a:pt x="15998" y="2116"/>
                    <a:pt x="15826" y="2214"/>
                    <a:pt x="15889" y="2246"/>
                  </a:cubicBezTo>
                  <a:close/>
                  <a:moveTo>
                    <a:pt x="7894" y="815"/>
                  </a:moveTo>
                  <a:cubicBezTo>
                    <a:pt x="7935" y="838"/>
                    <a:pt x="8068" y="785"/>
                    <a:pt x="8156" y="788"/>
                  </a:cubicBezTo>
                  <a:cubicBezTo>
                    <a:pt x="8245" y="791"/>
                    <a:pt x="8493" y="720"/>
                    <a:pt x="8502" y="673"/>
                  </a:cubicBezTo>
                  <a:cubicBezTo>
                    <a:pt x="8510" y="626"/>
                    <a:pt x="8410" y="629"/>
                    <a:pt x="8372" y="587"/>
                  </a:cubicBezTo>
                  <a:cubicBezTo>
                    <a:pt x="8333" y="546"/>
                    <a:pt x="8248" y="582"/>
                    <a:pt x="8227" y="617"/>
                  </a:cubicBezTo>
                  <a:cubicBezTo>
                    <a:pt x="8206" y="652"/>
                    <a:pt x="8183" y="620"/>
                    <a:pt x="8239" y="564"/>
                  </a:cubicBezTo>
                  <a:cubicBezTo>
                    <a:pt x="8295" y="508"/>
                    <a:pt x="8183" y="464"/>
                    <a:pt x="8180" y="499"/>
                  </a:cubicBezTo>
                  <a:cubicBezTo>
                    <a:pt x="8177" y="534"/>
                    <a:pt x="8074" y="505"/>
                    <a:pt x="8074" y="537"/>
                  </a:cubicBezTo>
                  <a:cubicBezTo>
                    <a:pt x="8074" y="570"/>
                    <a:pt x="8035" y="585"/>
                    <a:pt x="8038" y="617"/>
                  </a:cubicBezTo>
                  <a:cubicBezTo>
                    <a:pt x="8041" y="649"/>
                    <a:pt x="7967" y="599"/>
                    <a:pt x="7964" y="673"/>
                  </a:cubicBezTo>
                  <a:cubicBezTo>
                    <a:pt x="7962" y="747"/>
                    <a:pt x="7850" y="790"/>
                    <a:pt x="7894" y="815"/>
                  </a:cubicBezTo>
                  <a:close/>
                  <a:moveTo>
                    <a:pt x="11701" y="1423"/>
                  </a:moveTo>
                  <a:cubicBezTo>
                    <a:pt x="11742" y="1443"/>
                    <a:pt x="11757" y="1464"/>
                    <a:pt x="11781" y="1488"/>
                  </a:cubicBezTo>
                  <a:cubicBezTo>
                    <a:pt x="11804" y="1511"/>
                    <a:pt x="11893" y="1476"/>
                    <a:pt x="11928" y="1464"/>
                  </a:cubicBezTo>
                  <a:cubicBezTo>
                    <a:pt x="11964" y="1452"/>
                    <a:pt x="11967" y="1517"/>
                    <a:pt x="12023" y="1482"/>
                  </a:cubicBezTo>
                  <a:cubicBezTo>
                    <a:pt x="12079" y="1446"/>
                    <a:pt x="12135" y="1464"/>
                    <a:pt x="12200" y="1464"/>
                  </a:cubicBezTo>
                  <a:cubicBezTo>
                    <a:pt x="12265" y="1464"/>
                    <a:pt x="12188" y="1384"/>
                    <a:pt x="12191" y="1349"/>
                  </a:cubicBezTo>
                  <a:cubicBezTo>
                    <a:pt x="12194" y="1314"/>
                    <a:pt x="12268" y="1337"/>
                    <a:pt x="12244" y="1367"/>
                  </a:cubicBezTo>
                  <a:cubicBezTo>
                    <a:pt x="12221" y="1396"/>
                    <a:pt x="12280" y="1464"/>
                    <a:pt x="12374" y="1458"/>
                  </a:cubicBezTo>
                  <a:cubicBezTo>
                    <a:pt x="12468" y="1452"/>
                    <a:pt x="12398" y="1393"/>
                    <a:pt x="12445" y="1373"/>
                  </a:cubicBezTo>
                  <a:cubicBezTo>
                    <a:pt x="12492" y="1352"/>
                    <a:pt x="12486" y="1328"/>
                    <a:pt x="12418" y="1287"/>
                  </a:cubicBezTo>
                  <a:cubicBezTo>
                    <a:pt x="12350" y="1246"/>
                    <a:pt x="12262" y="1272"/>
                    <a:pt x="12203" y="1246"/>
                  </a:cubicBezTo>
                  <a:cubicBezTo>
                    <a:pt x="12140" y="1217"/>
                    <a:pt x="12064" y="1216"/>
                    <a:pt x="12061" y="1281"/>
                  </a:cubicBezTo>
                  <a:cubicBezTo>
                    <a:pt x="12058" y="1346"/>
                    <a:pt x="11934" y="1210"/>
                    <a:pt x="11869" y="1190"/>
                  </a:cubicBezTo>
                  <a:cubicBezTo>
                    <a:pt x="11804" y="1169"/>
                    <a:pt x="11603" y="1374"/>
                    <a:pt x="11701" y="1423"/>
                  </a:cubicBezTo>
                  <a:close/>
                  <a:moveTo>
                    <a:pt x="12318" y="1801"/>
                  </a:moveTo>
                  <a:cubicBezTo>
                    <a:pt x="12371" y="1789"/>
                    <a:pt x="12280" y="1691"/>
                    <a:pt x="12188" y="1677"/>
                  </a:cubicBezTo>
                  <a:cubicBezTo>
                    <a:pt x="12096" y="1662"/>
                    <a:pt x="12011" y="1737"/>
                    <a:pt x="12023" y="1753"/>
                  </a:cubicBezTo>
                  <a:cubicBezTo>
                    <a:pt x="12049" y="1792"/>
                    <a:pt x="12265" y="1812"/>
                    <a:pt x="12318" y="1801"/>
                  </a:cubicBezTo>
                  <a:close/>
                  <a:moveTo>
                    <a:pt x="12082" y="1606"/>
                  </a:moveTo>
                  <a:cubicBezTo>
                    <a:pt x="12082" y="1561"/>
                    <a:pt x="11921" y="1622"/>
                    <a:pt x="11987" y="1644"/>
                  </a:cubicBezTo>
                  <a:cubicBezTo>
                    <a:pt x="12023" y="1656"/>
                    <a:pt x="12082" y="1650"/>
                    <a:pt x="12082" y="1606"/>
                  </a:cubicBezTo>
                  <a:close/>
                  <a:moveTo>
                    <a:pt x="12595" y="1420"/>
                  </a:moveTo>
                  <a:cubicBezTo>
                    <a:pt x="12666" y="1426"/>
                    <a:pt x="12702" y="1494"/>
                    <a:pt x="12837" y="1502"/>
                  </a:cubicBezTo>
                  <a:cubicBezTo>
                    <a:pt x="12973" y="1511"/>
                    <a:pt x="13073" y="1485"/>
                    <a:pt x="13076" y="1455"/>
                  </a:cubicBezTo>
                  <a:cubicBezTo>
                    <a:pt x="13079" y="1426"/>
                    <a:pt x="12952" y="1381"/>
                    <a:pt x="12914" y="1405"/>
                  </a:cubicBezTo>
                  <a:cubicBezTo>
                    <a:pt x="12876" y="1429"/>
                    <a:pt x="12846" y="1367"/>
                    <a:pt x="12799" y="1381"/>
                  </a:cubicBezTo>
                  <a:cubicBezTo>
                    <a:pt x="12752" y="1396"/>
                    <a:pt x="12687" y="1393"/>
                    <a:pt x="12663" y="1352"/>
                  </a:cubicBezTo>
                  <a:cubicBezTo>
                    <a:pt x="12640" y="1311"/>
                    <a:pt x="12560" y="1417"/>
                    <a:pt x="12595" y="1420"/>
                  </a:cubicBezTo>
                  <a:close/>
                  <a:moveTo>
                    <a:pt x="2734" y="222"/>
                  </a:moveTo>
                  <a:cubicBezTo>
                    <a:pt x="2802" y="160"/>
                    <a:pt x="2891" y="219"/>
                    <a:pt x="2903" y="189"/>
                  </a:cubicBezTo>
                  <a:cubicBezTo>
                    <a:pt x="2914" y="160"/>
                    <a:pt x="2776" y="151"/>
                    <a:pt x="2725" y="177"/>
                  </a:cubicBezTo>
                  <a:cubicBezTo>
                    <a:pt x="2675" y="204"/>
                    <a:pt x="2558" y="183"/>
                    <a:pt x="2572" y="216"/>
                  </a:cubicBezTo>
                  <a:cubicBezTo>
                    <a:pt x="2581" y="236"/>
                    <a:pt x="2666" y="284"/>
                    <a:pt x="2734" y="222"/>
                  </a:cubicBezTo>
                  <a:close/>
                  <a:moveTo>
                    <a:pt x="12294" y="5210"/>
                  </a:moveTo>
                  <a:cubicBezTo>
                    <a:pt x="12262" y="5124"/>
                    <a:pt x="12341" y="5041"/>
                    <a:pt x="12282" y="4997"/>
                  </a:cubicBezTo>
                  <a:cubicBezTo>
                    <a:pt x="12223" y="4953"/>
                    <a:pt x="12247" y="4861"/>
                    <a:pt x="12218" y="4879"/>
                  </a:cubicBezTo>
                  <a:cubicBezTo>
                    <a:pt x="12188" y="4897"/>
                    <a:pt x="12218" y="4976"/>
                    <a:pt x="12170" y="4982"/>
                  </a:cubicBezTo>
                  <a:cubicBezTo>
                    <a:pt x="12123" y="4988"/>
                    <a:pt x="12167" y="5032"/>
                    <a:pt x="12150" y="5092"/>
                  </a:cubicBezTo>
                  <a:cubicBezTo>
                    <a:pt x="12132" y="5151"/>
                    <a:pt x="12158" y="5236"/>
                    <a:pt x="12182" y="5289"/>
                  </a:cubicBezTo>
                  <a:cubicBezTo>
                    <a:pt x="12206" y="5342"/>
                    <a:pt x="12150" y="5626"/>
                    <a:pt x="12173" y="5673"/>
                  </a:cubicBezTo>
                  <a:cubicBezTo>
                    <a:pt x="12197" y="5720"/>
                    <a:pt x="12135" y="5929"/>
                    <a:pt x="12156" y="5953"/>
                  </a:cubicBezTo>
                  <a:cubicBezTo>
                    <a:pt x="12191" y="5995"/>
                    <a:pt x="12167" y="5897"/>
                    <a:pt x="12220" y="5888"/>
                  </a:cubicBezTo>
                  <a:cubicBezTo>
                    <a:pt x="12274" y="5880"/>
                    <a:pt x="12274" y="5947"/>
                    <a:pt x="12306" y="5962"/>
                  </a:cubicBezTo>
                  <a:cubicBezTo>
                    <a:pt x="12339" y="5977"/>
                    <a:pt x="12318" y="5868"/>
                    <a:pt x="12288" y="5874"/>
                  </a:cubicBezTo>
                  <a:cubicBezTo>
                    <a:pt x="12259" y="5880"/>
                    <a:pt x="12235" y="5803"/>
                    <a:pt x="12220" y="5756"/>
                  </a:cubicBezTo>
                  <a:cubicBezTo>
                    <a:pt x="12206" y="5708"/>
                    <a:pt x="12250" y="5652"/>
                    <a:pt x="12250" y="5593"/>
                  </a:cubicBezTo>
                  <a:cubicBezTo>
                    <a:pt x="12250" y="5534"/>
                    <a:pt x="12324" y="5537"/>
                    <a:pt x="12368" y="5581"/>
                  </a:cubicBezTo>
                  <a:cubicBezTo>
                    <a:pt x="12412" y="5626"/>
                    <a:pt x="12418" y="5596"/>
                    <a:pt x="12401" y="5564"/>
                  </a:cubicBezTo>
                  <a:cubicBezTo>
                    <a:pt x="12383" y="5531"/>
                    <a:pt x="12327" y="5295"/>
                    <a:pt x="12294" y="5210"/>
                  </a:cubicBezTo>
                  <a:close/>
                  <a:moveTo>
                    <a:pt x="3012" y="195"/>
                  </a:moveTo>
                  <a:cubicBezTo>
                    <a:pt x="3053" y="225"/>
                    <a:pt x="2897" y="216"/>
                    <a:pt x="2876" y="245"/>
                  </a:cubicBezTo>
                  <a:cubicBezTo>
                    <a:pt x="2855" y="275"/>
                    <a:pt x="2764" y="264"/>
                    <a:pt x="2782" y="298"/>
                  </a:cubicBezTo>
                  <a:cubicBezTo>
                    <a:pt x="2799" y="334"/>
                    <a:pt x="2947" y="337"/>
                    <a:pt x="2947" y="307"/>
                  </a:cubicBezTo>
                  <a:cubicBezTo>
                    <a:pt x="2947" y="278"/>
                    <a:pt x="3024" y="304"/>
                    <a:pt x="3026" y="278"/>
                  </a:cubicBezTo>
                  <a:cubicBezTo>
                    <a:pt x="3029" y="251"/>
                    <a:pt x="3062" y="222"/>
                    <a:pt x="3145" y="216"/>
                  </a:cubicBezTo>
                  <a:cubicBezTo>
                    <a:pt x="3227" y="210"/>
                    <a:pt x="3227" y="180"/>
                    <a:pt x="3150" y="145"/>
                  </a:cubicBezTo>
                  <a:cubicBezTo>
                    <a:pt x="3074" y="109"/>
                    <a:pt x="2970" y="165"/>
                    <a:pt x="3012" y="195"/>
                  </a:cubicBezTo>
                  <a:close/>
                  <a:moveTo>
                    <a:pt x="2885" y="2580"/>
                  </a:moveTo>
                  <a:cubicBezTo>
                    <a:pt x="2965" y="2654"/>
                    <a:pt x="3032" y="2547"/>
                    <a:pt x="3071" y="2541"/>
                  </a:cubicBezTo>
                  <a:cubicBezTo>
                    <a:pt x="3109" y="2536"/>
                    <a:pt x="3047" y="2494"/>
                    <a:pt x="2982" y="2476"/>
                  </a:cubicBezTo>
                  <a:cubicBezTo>
                    <a:pt x="2917" y="2459"/>
                    <a:pt x="2825" y="2524"/>
                    <a:pt x="2885" y="2580"/>
                  </a:cubicBezTo>
                  <a:close/>
                  <a:moveTo>
                    <a:pt x="17024" y="3083"/>
                  </a:moveTo>
                  <a:cubicBezTo>
                    <a:pt x="16995" y="3073"/>
                    <a:pt x="16900" y="3012"/>
                    <a:pt x="16876" y="2978"/>
                  </a:cubicBezTo>
                  <a:cubicBezTo>
                    <a:pt x="16853" y="2944"/>
                    <a:pt x="16739" y="2928"/>
                    <a:pt x="16739" y="2946"/>
                  </a:cubicBezTo>
                  <a:cubicBezTo>
                    <a:pt x="16739" y="2963"/>
                    <a:pt x="16702" y="2941"/>
                    <a:pt x="16693" y="2922"/>
                  </a:cubicBezTo>
                  <a:cubicBezTo>
                    <a:pt x="16685" y="2903"/>
                    <a:pt x="16565" y="2900"/>
                    <a:pt x="16564" y="2921"/>
                  </a:cubicBezTo>
                  <a:cubicBezTo>
                    <a:pt x="16562" y="2941"/>
                    <a:pt x="16592" y="2943"/>
                    <a:pt x="16609" y="2966"/>
                  </a:cubicBezTo>
                  <a:cubicBezTo>
                    <a:pt x="16627" y="2990"/>
                    <a:pt x="16586" y="3003"/>
                    <a:pt x="16595" y="3030"/>
                  </a:cubicBezTo>
                  <a:cubicBezTo>
                    <a:pt x="16603" y="3056"/>
                    <a:pt x="16550" y="3017"/>
                    <a:pt x="16531" y="3002"/>
                  </a:cubicBezTo>
                  <a:cubicBezTo>
                    <a:pt x="16512" y="2987"/>
                    <a:pt x="16521" y="2930"/>
                    <a:pt x="16527" y="2900"/>
                  </a:cubicBezTo>
                  <a:cubicBezTo>
                    <a:pt x="16533" y="2871"/>
                    <a:pt x="16493" y="2876"/>
                    <a:pt x="16488" y="2847"/>
                  </a:cubicBezTo>
                  <a:cubicBezTo>
                    <a:pt x="16484" y="2817"/>
                    <a:pt x="16351" y="2757"/>
                    <a:pt x="16295" y="2733"/>
                  </a:cubicBezTo>
                  <a:cubicBezTo>
                    <a:pt x="16239" y="2710"/>
                    <a:pt x="16167" y="2689"/>
                    <a:pt x="16147" y="2659"/>
                  </a:cubicBezTo>
                  <a:cubicBezTo>
                    <a:pt x="16128" y="2630"/>
                    <a:pt x="16028" y="2627"/>
                    <a:pt x="15990" y="2587"/>
                  </a:cubicBezTo>
                  <a:cubicBezTo>
                    <a:pt x="15951" y="2547"/>
                    <a:pt x="15783" y="2476"/>
                    <a:pt x="15711" y="2472"/>
                  </a:cubicBezTo>
                  <a:cubicBezTo>
                    <a:pt x="15638" y="2468"/>
                    <a:pt x="15655" y="2428"/>
                    <a:pt x="15619" y="2434"/>
                  </a:cubicBezTo>
                  <a:cubicBezTo>
                    <a:pt x="15584" y="2440"/>
                    <a:pt x="15432" y="2432"/>
                    <a:pt x="15385" y="2425"/>
                  </a:cubicBezTo>
                  <a:cubicBezTo>
                    <a:pt x="15337" y="2417"/>
                    <a:pt x="15327" y="2453"/>
                    <a:pt x="15293" y="2440"/>
                  </a:cubicBezTo>
                  <a:cubicBezTo>
                    <a:pt x="15259" y="2426"/>
                    <a:pt x="15083" y="2363"/>
                    <a:pt x="15063" y="2386"/>
                  </a:cubicBezTo>
                  <a:cubicBezTo>
                    <a:pt x="15042" y="2410"/>
                    <a:pt x="15051" y="2444"/>
                    <a:pt x="15030" y="2450"/>
                  </a:cubicBezTo>
                  <a:cubicBezTo>
                    <a:pt x="15010" y="2456"/>
                    <a:pt x="15030" y="2485"/>
                    <a:pt x="15079" y="2530"/>
                  </a:cubicBezTo>
                  <a:cubicBezTo>
                    <a:pt x="15128" y="2574"/>
                    <a:pt x="15098" y="2608"/>
                    <a:pt x="15054" y="2627"/>
                  </a:cubicBezTo>
                  <a:cubicBezTo>
                    <a:pt x="15010" y="2646"/>
                    <a:pt x="14939" y="2609"/>
                    <a:pt x="14917" y="2575"/>
                  </a:cubicBezTo>
                  <a:cubicBezTo>
                    <a:pt x="14895" y="2541"/>
                    <a:pt x="14834" y="2556"/>
                    <a:pt x="14819" y="2512"/>
                  </a:cubicBezTo>
                  <a:cubicBezTo>
                    <a:pt x="14805" y="2468"/>
                    <a:pt x="14837" y="2460"/>
                    <a:pt x="14867" y="2485"/>
                  </a:cubicBezTo>
                  <a:cubicBezTo>
                    <a:pt x="14896" y="2510"/>
                    <a:pt x="14936" y="2490"/>
                    <a:pt x="14940" y="2457"/>
                  </a:cubicBezTo>
                  <a:cubicBezTo>
                    <a:pt x="14945" y="2425"/>
                    <a:pt x="14861" y="2403"/>
                    <a:pt x="14815" y="2406"/>
                  </a:cubicBezTo>
                  <a:cubicBezTo>
                    <a:pt x="14769" y="2409"/>
                    <a:pt x="14744" y="2472"/>
                    <a:pt x="14697" y="2499"/>
                  </a:cubicBezTo>
                  <a:cubicBezTo>
                    <a:pt x="14650" y="2525"/>
                    <a:pt x="14467" y="2488"/>
                    <a:pt x="14447" y="2471"/>
                  </a:cubicBezTo>
                  <a:cubicBezTo>
                    <a:pt x="14428" y="2453"/>
                    <a:pt x="14173" y="2471"/>
                    <a:pt x="14146" y="2488"/>
                  </a:cubicBezTo>
                  <a:cubicBezTo>
                    <a:pt x="14120" y="2506"/>
                    <a:pt x="14139" y="2575"/>
                    <a:pt x="14126" y="2581"/>
                  </a:cubicBezTo>
                  <a:cubicBezTo>
                    <a:pt x="14112" y="2587"/>
                    <a:pt x="14099" y="2502"/>
                    <a:pt x="14099" y="2485"/>
                  </a:cubicBezTo>
                  <a:cubicBezTo>
                    <a:pt x="14099" y="2469"/>
                    <a:pt x="14068" y="2457"/>
                    <a:pt x="14022" y="2457"/>
                  </a:cubicBezTo>
                  <a:cubicBezTo>
                    <a:pt x="13977" y="2457"/>
                    <a:pt x="13950" y="2456"/>
                    <a:pt x="13969" y="2437"/>
                  </a:cubicBezTo>
                  <a:cubicBezTo>
                    <a:pt x="13988" y="2417"/>
                    <a:pt x="13951" y="2398"/>
                    <a:pt x="13987" y="2373"/>
                  </a:cubicBezTo>
                  <a:cubicBezTo>
                    <a:pt x="14022" y="2348"/>
                    <a:pt x="13922" y="2270"/>
                    <a:pt x="13825" y="2232"/>
                  </a:cubicBezTo>
                  <a:cubicBezTo>
                    <a:pt x="13727" y="2193"/>
                    <a:pt x="13506" y="2215"/>
                    <a:pt x="13447" y="2233"/>
                  </a:cubicBezTo>
                  <a:cubicBezTo>
                    <a:pt x="13388" y="2251"/>
                    <a:pt x="13270" y="2245"/>
                    <a:pt x="13214" y="2246"/>
                  </a:cubicBezTo>
                  <a:cubicBezTo>
                    <a:pt x="13158" y="2248"/>
                    <a:pt x="13203" y="2224"/>
                    <a:pt x="13187" y="2198"/>
                  </a:cubicBezTo>
                  <a:cubicBezTo>
                    <a:pt x="13171" y="2171"/>
                    <a:pt x="13075" y="2139"/>
                    <a:pt x="13062" y="2161"/>
                  </a:cubicBezTo>
                  <a:cubicBezTo>
                    <a:pt x="13048" y="2183"/>
                    <a:pt x="13023" y="2161"/>
                    <a:pt x="13023" y="2144"/>
                  </a:cubicBezTo>
                  <a:cubicBezTo>
                    <a:pt x="13023" y="2128"/>
                    <a:pt x="12933" y="2096"/>
                    <a:pt x="12898" y="2103"/>
                  </a:cubicBezTo>
                  <a:cubicBezTo>
                    <a:pt x="12862" y="2110"/>
                    <a:pt x="12846" y="2071"/>
                    <a:pt x="12887" y="2071"/>
                  </a:cubicBezTo>
                  <a:cubicBezTo>
                    <a:pt x="12929" y="2071"/>
                    <a:pt x="13000" y="2079"/>
                    <a:pt x="12969" y="2032"/>
                  </a:cubicBezTo>
                  <a:cubicBezTo>
                    <a:pt x="12938" y="1985"/>
                    <a:pt x="12672" y="1970"/>
                    <a:pt x="12647" y="1979"/>
                  </a:cubicBezTo>
                  <a:cubicBezTo>
                    <a:pt x="12622" y="1988"/>
                    <a:pt x="12645" y="2022"/>
                    <a:pt x="12588" y="2077"/>
                  </a:cubicBezTo>
                  <a:cubicBezTo>
                    <a:pt x="12530" y="2131"/>
                    <a:pt x="12474" y="2094"/>
                    <a:pt x="12482" y="2068"/>
                  </a:cubicBezTo>
                  <a:cubicBezTo>
                    <a:pt x="12489" y="2041"/>
                    <a:pt x="12560" y="2046"/>
                    <a:pt x="12560" y="2019"/>
                  </a:cubicBezTo>
                  <a:cubicBezTo>
                    <a:pt x="12560" y="1992"/>
                    <a:pt x="12462" y="2007"/>
                    <a:pt x="12448" y="1985"/>
                  </a:cubicBezTo>
                  <a:cubicBezTo>
                    <a:pt x="12433" y="1963"/>
                    <a:pt x="12468" y="1948"/>
                    <a:pt x="12504" y="1958"/>
                  </a:cubicBezTo>
                  <a:cubicBezTo>
                    <a:pt x="12539" y="1969"/>
                    <a:pt x="12601" y="1975"/>
                    <a:pt x="12604" y="1958"/>
                  </a:cubicBezTo>
                  <a:cubicBezTo>
                    <a:pt x="12607" y="1942"/>
                    <a:pt x="12567" y="1939"/>
                    <a:pt x="12508" y="1929"/>
                  </a:cubicBezTo>
                  <a:cubicBezTo>
                    <a:pt x="12449" y="1919"/>
                    <a:pt x="12306" y="1885"/>
                    <a:pt x="12231" y="1892"/>
                  </a:cubicBezTo>
                  <a:cubicBezTo>
                    <a:pt x="12156" y="1899"/>
                    <a:pt x="12122" y="1864"/>
                    <a:pt x="12080" y="1861"/>
                  </a:cubicBezTo>
                  <a:cubicBezTo>
                    <a:pt x="12039" y="1858"/>
                    <a:pt x="12039" y="1883"/>
                    <a:pt x="12058" y="1907"/>
                  </a:cubicBezTo>
                  <a:cubicBezTo>
                    <a:pt x="12077" y="1930"/>
                    <a:pt x="12018" y="1945"/>
                    <a:pt x="11970" y="1938"/>
                  </a:cubicBezTo>
                  <a:cubicBezTo>
                    <a:pt x="11921" y="1930"/>
                    <a:pt x="11850" y="1964"/>
                    <a:pt x="11878" y="2000"/>
                  </a:cubicBezTo>
                  <a:cubicBezTo>
                    <a:pt x="11906" y="2035"/>
                    <a:pt x="11934" y="1989"/>
                    <a:pt x="11958" y="2001"/>
                  </a:cubicBezTo>
                  <a:cubicBezTo>
                    <a:pt x="11981" y="2013"/>
                    <a:pt x="11896" y="2038"/>
                    <a:pt x="11931" y="2054"/>
                  </a:cubicBezTo>
                  <a:cubicBezTo>
                    <a:pt x="11967" y="2071"/>
                    <a:pt x="11961" y="2105"/>
                    <a:pt x="11962" y="2122"/>
                  </a:cubicBezTo>
                  <a:cubicBezTo>
                    <a:pt x="11964" y="2140"/>
                    <a:pt x="11903" y="2149"/>
                    <a:pt x="11881" y="2122"/>
                  </a:cubicBezTo>
                  <a:cubicBezTo>
                    <a:pt x="11859" y="2096"/>
                    <a:pt x="11828" y="2119"/>
                    <a:pt x="11787" y="2116"/>
                  </a:cubicBezTo>
                  <a:cubicBezTo>
                    <a:pt x="11745" y="2113"/>
                    <a:pt x="11714" y="2133"/>
                    <a:pt x="11759" y="2139"/>
                  </a:cubicBezTo>
                  <a:cubicBezTo>
                    <a:pt x="11803" y="2144"/>
                    <a:pt x="11818" y="2172"/>
                    <a:pt x="11759" y="2178"/>
                  </a:cubicBezTo>
                  <a:cubicBezTo>
                    <a:pt x="11700" y="2184"/>
                    <a:pt x="11714" y="2124"/>
                    <a:pt x="11679" y="2131"/>
                  </a:cubicBezTo>
                  <a:cubicBezTo>
                    <a:pt x="11643" y="2139"/>
                    <a:pt x="11567" y="2103"/>
                    <a:pt x="11525" y="2105"/>
                  </a:cubicBezTo>
                  <a:cubicBezTo>
                    <a:pt x="11484" y="2106"/>
                    <a:pt x="11465" y="2139"/>
                    <a:pt x="11410" y="2143"/>
                  </a:cubicBezTo>
                  <a:cubicBezTo>
                    <a:pt x="11356" y="2147"/>
                    <a:pt x="11282" y="2115"/>
                    <a:pt x="11260" y="2085"/>
                  </a:cubicBezTo>
                  <a:cubicBezTo>
                    <a:pt x="11238" y="2056"/>
                    <a:pt x="11230" y="2047"/>
                    <a:pt x="11204" y="2081"/>
                  </a:cubicBezTo>
                  <a:cubicBezTo>
                    <a:pt x="11177" y="2115"/>
                    <a:pt x="11176" y="2180"/>
                    <a:pt x="11149" y="2184"/>
                  </a:cubicBezTo>
                  <a:cubicBezTo>
                    <a:pt x="11123" y="2189"/>
                    <a:pt x="11112" y="2246"/>
                    <a:pt x="11086" y="2261"/>
                  </a:cubicBezTo>
                  <a:cubicBezTo>
                    <a:pt x="11059" y="2276"/>
                    <a:pt x="11058" y="2239"/>
                    <a:pt x="11024" y="2242"/>
                  </a:cubicBezTo>
                  <a:cubicBezTo>
                    <a:pt x="10990" y="2245"/>
                    <a:pt x="10881" y="2139"/>
                    <a:pt x="10875" y="2108"/>
                  </a:cubicBezTo>
                  <a:cubicBezTo>
                    <a:pt x="10869" y="2077"/>
                    <a:pt x="10801" y="2017"/>
                    <a:pt x="10783" y="2006"/>
                  </a:cubicBezTo>
                  <a:cubicBezTo>
                    <a:pt x="10765" y="1994"/>
                    <a:pt x="10801" y="1988"/>
                    <a:pt x="10823" y="2007"/>
                  </a:cubicBezTo>
                  <a:cubicBezTo>
                    <a:pt x="10845" y="2026"/>
                    <a:pt x="10873" y="2026"/>
                    <a:pt x="10895" y="2015"/>
                  </a:cubicBezTo>
                  <a:cubicBezTo>
                    <a:pt x="10917" y="2003"/>
                    <a:pt x="10914" y="1948"/>
                    <a:pt x="10876" y="1947"/>
                  </a:cubicBezTo>
                  <a:cubicBezTo>
                    <a:pt x="10838" y="1945"/>
                    <a:pt x="10852" y="1913"/>
                    <a:pt x="10872" y="1907"/>
                  </a:cubicBezTo>
                  <a:cubicBezTo>
                    <a:pt x="10891" y="1901"/>
                    <a:pt x="10827" y="1843"/>
                    <a:pt x="10851" y="1837"/>
                  </a:cubicBezTo>
                  <a:cubicBezTo>
                    <a:pt x="10875" y="1832"/>
                    <a:pt x="10864" y="1806"/>
                    <a:pt x="10832" y="1802"/>
                  </a:cubicBezTo>
                  <a:cubicBezTo>
                    <a:pt x="10799" y="1798"/>
                    <a:pt x="10765" y="1771"/>
                    <a:pt x="10764" y="1755"/>
                  </a:cubicBezTo>
                  <a:cubicBezTo>
                    <a:pt x="10762" y="1739"/>
                    <a:pt x="10625" y="1733"/>
                    <a:pt x="10631" y="1756"/>
                  </a:cubicBezTo>
                  <a:cubicBezTo>
                    <a:pt x="10637" y="1780"/>
                    <a:pt x="10587" y="1773"/>
                    <a:pt x="10594" y="1753"/>
                  </a:cubicBezTo>
                  <a:cubicBezTo>
                    <a:pt x="10602" y="1734"/>
                    <a:pt x="10546" y="1740"/>
                    <a:pt x="10481" y="1722"/>
                  </a:cubicBezTo>
                  <a:cubicBezTo>
                    <a:pt x="10416" y="1705"/>
                    <a:pt x="10414" y="1659"/>
                    <a:pt x="10392" y="1656"/>
                  </a:cubicBezTo>
                  <a:cubicBezTo>
                    <a:pt x="10370" y="1653"/>
                    <a:pt x="10377" y="1719"/>
                    <a:pt x="10345" y="1705"/>
                  </a:cubicBezTo>
                  <a:cubicBezTo>
                    <a:pt x="10312" y="1690"/>
                    <a:pt x="10277" y="1718"/>
                    <a:pt x="10295" y="1756"/>
                  </a:cubicBezTo>
                  <a:cubicBezTo>
                    <a:pt x="10312" y="1795"/>
                    <a:pt x="10296" y="1801"/>
                    <a:pt x="10293" y="1832"/>
                  </a:cubicBezTo>
                  <a:cubicBezTo>
                    <a:pt x="10290" y="1863"/>
                    <a:pt x="10272" y="1849"/>
                    <a:pt x="10234" y="1836"/>
                  </a:cubicBezTo>
                  <a:cubicBezTo>
                    <a:pt x="10196" y="1823"/>
                    <a:pt x="10196" y="1868"/>
                    <a:pt x="10113" y="1848"/>
                  </a:cubicBezTo>
                  <a:cubicBezTo>
                    <a:pt x="10030" y="1827"/>
                    <a:pt x="9994" y="1849"/>
                    <a:pt x="9979" y="1823"/>
                  </a:cubicBezTo>
                  <a:cubicBezTo>
                    <a:pt x="9964" y="1796"/>
                    <a:pt x="9939" y="1793"/>
                    <a:pt x="9936" y="1815"/>
                  </a:cubicBezTo>
                  <a:cubicBezTo>
                    <a:pt x="9933" y="1837"/>
                    <a:pt x="9806" y="1829"/>
                    <a:pt x="9796" y="1796"/>
                  </a:cubicBezTo>
                  <a:cubicBezTo>
                    <a:pt x="9786" y="1764"/>
                    <a:pt x="9818" y="1758"/>
                    <a:pt x="9837" y="1749"/>
                  </a:cubicBezTo>
                  <a:cubicBezTo>
                    <a:pt x="9856" y="1740"/>
                    <a:pt x="9817" y="1727"/>
                    <a:pt x="9747" y="1731"/>
                  </a:cubicBezTo>
                  <a:cubicBezTo>
                    <a:pt x="9678" y="1736"/>
                    <a:pt x="9633" y="1696"/>
                    <a:pt x="9563" y="1703"/>
                  </a:cubicBezTo>
                  <a:cubicBezTo>
                    <a:pt x="9492" y="1711"/>
                    <a:pt x="9334" y="1725"/>
                    <a:pt x="9312" y="1736"/>
                  </a:cubicBezTo>
                  <a:cubicBezTo>
                    <a:pt x="9290" y="1746"/>
                    <a:pt x="9332" y="1786"/>
                    <a:pt x="9298" y="1789"/>
                  </a:cubicBezTo>
                  <a:cubicBezTo>
                    <a:pt x="9265" y="1792"/>
                    <a:pt x="9288" y="1724"/>
                    <a:pt x="9282" y="1691"/>
                  </a:cubicBezTo>
                  <a:cubicBezTo>
                    <a:pt x="9276" y="1659"/>
                    <a:pt x="9225" y="1654"/>
                    <a:pt x="9232" y="1680"/>
                  </a:cubicBezTo>
                  <a:cubicBezTo>
                    <a:pt x="9239" y="1705"/>
                    <a:pt x="9151" y="1714"/>
                    <a:pt x="9129" y="1694"/>
                  </a:cubicBezTo>
                  <a:cubicBezTo>
                    <a:pt x="9107" y="1675"/>
                    <a:pt x="9071" y="1650"/>
                    <a:pt x="9014" y="1635"/>
                  </a:cubicBezTo>
                  <a:cubicBezTo>
                    <a:pt x="8956" y="1621"/>
                    <a:pt x="8885" y="1683"/>
                    <a:pt x="8902" y="1700"/>
                  </a:cubicBezTo>
                  <a:cubicBezTo>
                    <a:pt x="8918" y="1718"/>
                    <a:pt x="8961" y="1705"/>
                    <a:pt x="8962" y="1716"/>
                  </a:cubicBezTo>
                  <a:cubicBezTo>
                    <a:pt x="8965" y="1741"/>
                    <a:pt x="8840" y="1731"/>
                    <a:pt x="8840" y="1752"/>
                  </a:cubicBezTo>
                  <a:cubicBezTo>
                    <a:pt x="8840" y="1773"/>
                    <a:pt x="8723" y="1801"/>
                    <a:pt x="8688" y="1805"/>
                  </a:cubicBezTo>
                  <a:cubicBezTo>
                    <a:pt x="8590" y="1817"/>
                    <a:pt x="8569" y="1817"/>
                    <a:pt x="8524" y="1855"/>
                  </a:cubicBezTo>
                  <a:cubicBezTo>
                    <a:pt x="8478" y="1894"/>
                    <a:pt x="8513" y="1821"/>
                    <a:pt x="8549" y="1786"/>
                  </a:cubicBezTo>
                  <a:cubicBezTo>
                    <a:pt x="8584" y="1750"/>
                    <a:pt x="8621" y="1765"/>
                    <a:pt x="8642" y="1737"/>
                  </a:cubicBezTo>
                  <a:cubicBezTo>
                    <a:pt x="8662" y="1709"/>
                    <a:pt x="8695" y="1712"/>
                    <a:pt x="8751" y="1703"/>
                  </a:cubicBezTo>
                  <a:cubicBezTo>
                    <a:pt x="8807" y="1694"/>
                    <a:pt x="8804" y="1662"/>
                    <a:pt x="8831" y="1650"/>
                  </a:cubicBezTo>
                  <a:cubicBezTo>
                    <a:pt x="8857" y="1638"/>
                    <a:pt x="8922" y="1613"/>
                    <a:pt x="8934" y="1587"/>
                  </a:cubicBezTo>
                  <a:cubicBezTo>
                    <a:pt x="8946" y="1560"/>
                    <a:pt x="9079" y="1516"/>
                    <a:pt x="9105" y="1517"/>
                  </a:cubicBezTo>
                  <a:cubicBezTo>
                    <a:pt x="9132" y="1519"/>
                    <a:pt x="9138" y="1464"/>
                    <a:pt x="9152" y="1464"/>
                  </a:cubicBezTo>
                  <a:cubicBezTo>
                    <a:pt x="9167" y="1464"/>
                    <a:pt x="9244" y="1430"/>
                    <a:pt x="9273" y="1417"/>
                  </a:cubicBezTo>
                  <a:cubicBezTo>
                    <a:pt x="9303" y="1404"/>
                    <a:pt x="9318" y="1376"/>
                    <a:pt x="9319" y="1356"/>
                  </a:cubicBezTo>
                  <a:cubicBezTo>
                    <a:pt x="9321" y="1337"/>
                    <a:pt x="9279" y="1340"/>
                    <a:pt x="9275" y="1322"/>
                  </a:cubicBezTo>
                  <a:cubicBezTo>
                    <a:pt x="9270" y="1305"/>
                    <a:pt x="9294" y="1317"/>
                    <a:pt x="9325" y="1305"/>
                  </a:cubicBezTo>
                  <a:cubicBezTo>
                    <a:pt x="9356" y="1293"/>
                    <a:pt x="9325" y="1252"/>
                    <a:pt x="9300" y="1259"/>
                  </a:cubicBezTo>
                  <a:cubicBezTo>
                    <a:pt x="9275" y="1266"/>
                    <a:pt x="9313" y="1237"/>
                    <a:pt x="9291" y="1210"/>
                  </a:cubicBezTo>
                  <a:cubicBezTo>
                    <a:pt x="9269" y="1184"/>
                    <a:pt x="9225" y="1227"/>
                    <a:pt x="9226" y="1198"/>
                  </a:cubicBezTo>
                  <a:cubicBezTo>
                    <a:pt x="9228" y="1170"/>
                    <a:pt x="9223" y="1135"/>
                    <a:pt x="9205" y="1117"/>
                  </a:cubicBezTo>
                  <a:cubicBezTo>
                    <a:pt x="9188" y="1100"/>
                    <a:pt x="9155" y="1148"/>
                    <a:pt x="9118" y="1120"/>
                  </a:cubicBezTo>
                  <a:cubicBezTo>
                    <a:pt x="9082" y="1092"/>
                    <a:pt x="8974" y="1074"/>
                    <a:pt x="8974" y="1086"/>
                  </a:cubicBezTo>
                  <a:cubicBezTo>
                    <a:pt x="8974" y="1098"/>
                    <a:pt x="8922" y="1069"/>
                    <a:pt x="8912" y="1080"/>
                  </a:cubicBezTo>
                  <a:cubicBezTo>
                    <a:pt x="8902" y="1092"/>
                    <a:pt x="8816" y="1091"/>
                    <a:pt x="8789" y="1083"/>
                  </a:cubicBezTo>
                  <a:cubicBezTo>
                    <a:pt x="8763" y="1076"/>
                    <a:pt x="8726" y="1094"/>
                    <a:pt x="8724" y="1120"/>
                  </a:cubicBezTo>
                  <a:cubicBezTo>
                    <a:pt x="8723" y="1147"/>
                    <a:pt x="8618" y="1136"/>
                    <a:pt x="8599" y="1132"/>
                  </a:cubicBezTo>
                  <a:cubicBezTo>
                    <a:pt x="8580" y="1128"/>
                    <a:pt x="8671" y="1052"/>
                    <a:pt x="8671" y="1039"/>
                  </a:cubicBezTo>
                  <a:cubicBezTo>
                    <a:pt x="8671" y="1026"/>
                    <a:pt x="8516" y="1042"/>
                    <a:pt x="8507" y="1027"/>
                  </a:cubicBezTo>
                  <a:cubicBezTo>
                    <a:pt x="8499" y="1013"/>
                    <a:pt x="8423" y="1008"/>
                    <a:pt x="8389" y="1010"/>
                  </a:cubicBezTo>
                  <a:cubicBezTo>
                    <a:pt x="8355" y="1011"/>
                    <a:pt x="8388" y="1001"/>
                    <a:pt x="8419" y="998"/>
                  </a:cubicBezTo>
                  <a:cubicBezTo>
                    <a:pt x="8450" y="995"/>
                    <a:pt x="8478" y="968"/>
                    <a:pt x="8512" y="962"/>
                  </a:cubicBezTo>
                  <a:cubicBezTo>
                    <a:pt x="8546" y="956"/>
                    <a:pt x="8538" y="945"/>
                    <a:pt x="8524" y="924"/>
                  </a:cubicBezTo>
                  <a:cubicBezTo>
                    <a:pt x="8509" y="903"/>
                    <a:pt x="8474" y="914"/>
                    <a:pt x="8440" y="903"/>
                  </a:cubicBezTo>
                  <a:cubicBezTo>
                    <a:pt x="8406" y="893"/>
                    <a:pt x="8364" y="878"/>
                    <a:pt x="8335" y="877"/>
                  </a:cubicBezTo>
                  <a:cubicBezTo>
                    <a:pt x="8305" y="875"/>
                    <a:pt x="8273" y="891"/>
                    <a:pt x="8204" y="905"/>
                  </a:cubicBezTo>
                  <a:cubicBezTo>
                    <a:pt x="8134" y="918"/>
                    <a:pt x="8128" y="971"/>
                    <a:pt x="8093" y="987"/>
                  </a:cubicBezTo>
                  <a:cubicBezTo>
                    <a:pt x="8057" y="1004"/>
                    <a:pt x="7995" y="1069"/>
                    <a:pt x="8025" y="1074"/>
                  </a:cubicBezTo>
                  <a:cubicBezTo>
                    <a:pt x="8054" y="1080"/>
                    <a:pt x="8040" y="1098"/>
                    <a:pt x="8044" y="1117"/>
                  </a:cubicBezTo>
                  <a:cubicBezTo>
                    <a:pt x="8049" y="1136"/>
                    <a:pt x="8022" y="1141"/>
                    <a:pt x="7988" y="1135"/>
                  </a:cubicBezTo>
                  <a:cubicBezTo>
                    <a:pt x="7954" y="1129"/>
                    <a:pt x="7835" y="1131"/>
                    <a:pt x="7836" y="1156"/>
                  </a:cubicBezTo>
                  <a:cubicBezTo>
                    <a:pt x="7837" y="1181"/>
                    <a:pt x="7905" y="1193"/>
                    <a:pt x="7901" y="1206"/>
                  </a:cubicBezTo>
                  <a:cubicBezTo>
                    <a:pt x="7897" y="1219"/>
                    <a:pt x="7849" y="1204"/>
                    <a:pt x="7826" y="1191"/>
                  </a:cubicBezTo>
                  <a:cubicBezTo>
                    <a:pt x="7802" y="1178"/>
                    <a:pt x="7749" y="1185"/>
                    <a:pt x="7739" y="1210"/>
                  </a:cubicBezTo>
                  <a:cubicBezTo>
                    <a:pt x="7728" y="1235"/>
                    <a:pt x="7687" y="1229"/>
                    <a:pt x="7674" y="1224"/>
                  </a:cubicBezTo>
                  <a:cubicBezTo>
                    <a:pt x="7660" y="1218"/>
                    <a:pt x="7631" y="1235"/>
                    <a:pt x="7609" y="1228"/>
                  </a:cubicBezTo>
                  <a:cubicBezTo>
                    <a:pt x="7587" y="1221"/>
                    <a:pt x="7653" y="1188"/>
                    <a:pt x="7637" y="1172"/>
                  </a:cubicBezTo>
                  <a:cubicBezTo>
                    <a:pt x="7621" y="1156"/>
                    <a:pt x="7550" y="1170"/>
                    <a:pt x="7542" y="1197"/>
                  </a:cubicBezTo>
                  <a:cubicBezTo>
                    <a:pt x="7535" y="1224"/>
                    <a:pt x="7492" y="1178"/>
                    <a:pt x="7476" y="1187"/>
                  </a:cubicBezTo>
                  <a:cubicBezTo>
                    <a:pt x="7460" y="1196"/>
                    <a:pt x="7442" y="1206"/>
                    <a:pt x="7411" y="1219"/>
                  </a:cubicBezTo>
                  <a:cubicBezTo>
                    <a:pt x="7380" y="1232"/>
                    <a:pt x="7327" y="1204"/>
                    <a:pt x="7315" y="1228"/>
                  </a:cubicBezTo>
                  <a:cubicBezTo>
                    <a:pt x="7303" y="1252"/>
                    <a:pt x="7374" y="1259"/>
                    <a:pt x="7376" y="1269"/>
                  </a:cubicBezTo>
                  <a:cubicBezTo>
                    <a:pt x="7377" y="1280"/>
                    <a:pt x="7215" y="1278"/>
                    <a:pt x="7210" y="1294"/>
                  </a:cubicBezTo>
                  <a:cubicBezTo>
                    <a:pt x="7206" y="1311"/>
                    <a:pt x="7151" y="1311"/>
                    <a:pt x="7085" y="1312"/>
                  </a:cubicBezTo>
                  <a:cubicBezTo>
                    <a:pt x="7018" y="1314"/>
                    <a:pt x="7045" y="1346"/>
                    <a:pt x="6992" y="1356"/>
                  </a:cubicBezTo>
                  <a:cubicBezTo>
                    <a:pt x="6939" y="1367"/>
                    <a:pt x="6915" y="1368"/>
                    <a:pt x="6897" y="1395"/>
                  </a:cubicBezTo>
                  <a:cubicBezTo>
                    <a:pt x="6880" y="1421"/>
                    <a:pt x="6838" y="1426"/>
                    <a:pt x="6821" y="1405"/>
                  </a:cubicBezTo>
                  <a:cubicBezTo>
                    <a:pt x="6803" y="1384"/>
                    <a:pt x="6754" y="1415"/>
                    <a:pt x="6781" y="1418"/>
                  </a:cubicBezTo>
                  <a:cubicBezTo>
                    <a:pt x="6807" y="1421"/>
                    <a:pt x="6782" y="1448"/>
                    <a:pt x="6766" y="1442"/>
                  </a:cubicBezTo>
                  <a:cubicBezTo>
                    <a:pt x="6750" y="1436"/>
                    <a:pt x="6703" y="1470"/>
                    <a:pt x="6729" y="1467"/>
                  </a:cubicBezTo>
                  <a:cubicBezTo>
                    <a:pt x="6756" y="1464"/>
                    <a:pt x="6769" y="1486"/>
                    <a:pt x="6756" y="1502"/>
                  </a:cubicBezTo>
                  <a:cubicBezTo>
                    <a:pt x="6742" y="1519"/>
                    <a:pt x="6685" y="1483"/>
                    <a:pt x="6670" y="1498"/>
                  </a:cubicBezTo>
                  <a:cubicBezTo>
                    <a:pt x="6655" y="1513"/>
                    <a:pt x="6698" y="1532"/>
                    <a:pt x="6725" y="1529"/>
                  </a:cubicBezTo>
                  <a:cubicBezTo>
                    <a:pt x="6751" y="1526"/>
                    <a:pt x="6766" y="1544"/>
                    <a:pt x="6769" y="1563"/>
                  </a:cubicBezTo>
                  <a:cubicBezTo>
                    <a:pt x="6772" y="1582"/>
                    <a:pt x="6707" y="1551"/>
                    <a:pt x="6694" y="1567"/>
                  </a:cubicBezTo>
                  <a:cubicBezTo>
                    <a:pt x="6681" y="1584"/>
                    <a:pt x="6704" y="1591"/>
                    <a:pt x="6732" y="1594"/>
                  </a:cubicBezTo>
                  <a:cubicBezTo>
                    <a:pt x="6760" y="1597"/>
                    <a:pt x="6740" y="1607"/>
                    <a:pt x="6765" y="1629"/>
                  </a:cubicBezTo>
                  <a:cubicBezTo>
                    <a:pt x="6767" y="1631"/>
                    <a:pt x="6768" y="1633"/>
                    <a:pt x="6769" y="1634"/>
                  </a:cubicBezTo>
                  <a:cubicBezTo>
                    <a:pt x="6785" y="1653"/>
                    <a:pt x="6756" y="1659"/>
                    <a:pt x="6759" y="1677"/>
                  </a:cubicBezTo>
                  <a:cubicBezTo>
                    <a:pt x="6762" y="1696"/>
                    <a:pt x="6731" y="1703"/>
                    <a:pt x="6731" y="1685"/>
                  </a:cubicBezTo>
                  <a:cubicBezTo>
                    <a:pt x="6731" y="1668"/>
                    <a:pt x="6652" y="1662"/>
                    <a:pt x="6636" y="1681"/>
                  </a:cubicBezTo>
                  <a:cubicBezTo>
                    <a:pt x="6620" y="1700"/>
                    <a:pt x="6608" y="1715"/>
                    <a:pt x="6589" y="1697"/>
                  </a:cubicBezTo>
                  <a:cubicBezTo>
                    <a:pt x="6570" y="1680"/>
                    <a:pt x="6514" y="1702"/>
                    <a:pt x="6441" y="1705"/>
                  </a:cubicBezTo>
                  <a:cubicBezTo>
                    <a:pt x="6369" y="1708"/>
                    <a:pt x="6220" y="1714"/>
                    <a:pt x="6183" y="1727"/>
                  </a:cubicBezTo>
                  <a:cubicBezTo>
                    <a:pt x="6146" y="1740"/>
                    <a:pt x="6115" y="1792"/>
                    <a:pt x="6149" y="1826"/>
                  </a:cubicBezTo>
                  <a:cubicBezTo>
                    <a:pt x="6183" y="1860"/>
                    <a:pt x="6151" y="1874"/>
                    <a:pt x="6151" y="1897"/>
                  </a:cubicBezTo>
                  <a:cubicBezTo>
                    <a:pt x="6151" y="1919"/>
                    <a:pt x="6239" y="1964"/>
                    <a:pt x="6286" y="1969"/>
                  </a:cubicBezTo>
                  <a:cubicBezTo>
                    <a:pt x="6334" y="1973"/>
                    <a:pt x="6372" y="2031"/>
                    <a:pt x="6344" y="2066"/>
                  </a:cubicBezTo>
                  <a:cubicBezTo>
                    <a:pt x="6316" y="2102"/>
                    <a:pt x="6230" y="2056"/>
                    <a:pt x="6174" y="2012"/>
                  </a:cubicBezTo>
                  <a:cubicBezTo>
                    <a:pt x="6118" y="1967"/>
                    <a:pt x="5988" y="1950"/>
                    <a:pt x="5946" y="1953"/>
                  </a:cubicBezTo>
                  <a:cubicBezTo>
                    <a:pt x="5903" y="1955"/>
                    <a:pt x="5928" y="1914"/>
                    <a:pt x="5873" y="1916"/>
                  </a:cubicBezTo>
                  <a:cubicBezTo>
                    <a:pt x="5819" y="1917"/>
                    <a:pt x="5773" y="1966"/>
                    <a:pt x="5810" y="1966"/>
                  </a:cubicBezTo>
                  <a:cubicBezTo>
                    <a:pt x="5847" y="1966"/>
                    <a:pt x="5870" y="1963"/>
                    <a:pt x="5851" y="1981"/>
                  </a:cubicBezTo>
                  <a:cubicBezTo>
                    <a:pt x="5832" y="1998"/>
                    <a:pt x="5861" y="1994"/>
                    <a:pt x="5906" y="2013"/>
                  </a:cubicBezTo>
                  <a:cubicBezTo>
                    <a:pt x="5950" y="2032"/>
                    <a:pt x="5869" y="2059"/>
                    <a:pt x="5823" y="2028"/>
                  </a:cubicBezTo>
                  <a:cubicBezTo>
                    <a:pt x="5777" y="1997"/>
                    <a:pt x="5729" y="2026"/>
                    <a:pt x="5715" y="2050"/>
                  </a:cubicBezTo>
                  <a:cubicBezTo>
                    <a:pt x="5702" y="2074"/>
                    <a:pt x="5768" y="2141"/>
                    <a:pt x="5848" y="2153"/>
                  </a:cubicBezTo>
                  <a:cubicBezTo>
                    <a:pt x="5928" y="2165"/>
                    <a:pt x="5901" y="2190"/>
                    <a:pt x="5938" y="2203"/>
                  </a:cubicBezTo>
                  <a:cubicBezTo>
                    <a:pt x="5975" y="2217"/>
                    <a:pt x="5949" y="2232"/>
                    <a:pt x="5923" y="2233"/>
                  </a:cubicBezTo>
                  <a:cubicBezTo>
                    <a:pt x="5898" y="2234"/>
                    <a:pt x="5848" y="2195"/>
                    <a:pt x="5808" y="2174"/>
                  </a:cubicBezTo>
                  <a:cubicBezTo>
                    <a:pt x="5768" y="2153"/>
                    <a:pt x="5661" y="2183"/>
                    <a:pt x="5639" y="2159"/>
                  </a:cubicBezTo>
                  <a:cubicBezTo>
                    <a:pt x="5617" y="2136"/>
                    <a:pt x="5653" y="2112"/>
                    <a:pt x="5633" y="2094"/>
                  </a:cubicBezTo>
                  <a:cubicBezTo>
                    <a:pt x="5612" y="2077"/>
                    <a:pt x="5630" y="2037"/>
                    <a:pt x="5656" y="1995"/>
                  </a:cubicBezTo>
                  <a:cubicBezTo>
                    <a:pt x="5683" y="1954"/>
                    <a:pt x="5652" y="1883"/>
                    <a:pt x="5614" y="1871"/>
                  </a:cubicBezTo>
                  <a:cubicBezTo>
                    <a:pt x="5575" y="1860"/>
                    <a:pt x="5578" y="1899"/>
                    <a:pt x="5587" y="1911"/>
                  </a:cubicBezTo>
                  <a:cubicBezTo>
                    <a:pt x="5596" y="1923"/>
                    <a:pt x="5591" y="1979"/>
                    <a:pt x="5562" y="2016"/>
                  </a:cubicBezTo>
                  <a:cubicBezTo>
                    <a:pt x="5532" y="2053"/>
                    <a:pt x="5442" y="2053"/>
                    <a:pt x="5442" y="2078"/>
                  </a:cubicBezTo>
                  <a:cubicBezTo>
                    <a:pt x="5442" y="2103"/>
                    <a:pt x="5382" y="2122"/>
                    <a:pt x="5402" y="2140"/>
                  </a:cubicBezTo>
                  <a:cubicBezTo>
                    <a:pt x="5423" y="2158"/>
                    <a:pt x="5504" y="2249"/>
                    <a:pt x="5516" y="2277"/>
                  </a:cubicBezTo>
                  <a:cubicBezTo>
                    <a:pt x="5528" y="2305"/>
                    <a:pt x="5444" y="2394"/>
                    <a:pt x="5457" y="2445"/>
                  </a:cubicBezTo>
                  <a:cubicBezTo>
                    <a:pt x="5470" y="2497"/>
                    <a:pt x="5445" y="2521"/>
                    <a:pt x="5461" y="2546"/>
                  </a:cubicBezTo>
                  <a:cubicBezTo>
                    <a:pt x="5478" y="2571"/>
                    <a:pt x="5515" y="2549"/>
                    <a:pt x="5538" y="2559"/>
                  </a:cubicBezTo>
                  <a:cubicBezTo>
                    <a:pt x="5562" y="2569"/>
                    <a:pt x="5600" y="2544"/>
                    <a:pt x="5655" y="2534"/>
                  </a:cubicBezTo>
                  <a:cubicBezTo>
                    <a:pt x="5709" y="2524"/>
                    <a:pt x="5810" y="2581"/>
                    <a:pt x="5847" y="2599"/>
                  </a:cubicBezTo>
                  <a:cubicBezTo>
                    <a:pt x="5884" y="2617"/>
                    <a:pt x="5864" y="2646"/>
                    <a:pt x="5884" y="2676"/>
                  </a:cubicBezTo>
                  <a:cubicBezTo>
                    <a:pt x="5903" y="2705"/>
                    <a:pt x="5839" y="2705"/>
                    <a:pt x="5838" y="2750"/>
                  </a:cubicBezTo>
                  <a:cubicBezTo>
                    <a:pt x="5836" y="2794"/>
                    <a:pt x="5949" y="2813"/>
                    <a:pt x="5953" y="2826"/>
                  </a:cubicBezTo>
                  <a:cubicBezTo>
                    <a:pt x="5957" y="2839"/>
                    <a:pt x="5873" y="2829"/>
                    <a:pt x="5841" y="2817"/>
                  </a:cubicBezTo>
                  <a:cubicBezTo>
                    <a:pt x="5808" y="2806"/>
                    <a:pt x="5805" y="2763"/>
                    <a:pt x="5795" y="2754"/>
                  </a:cubicBezTo>
                  <a:cubicBezTo>
                    <a:pt x="5785" y="2745"/>
                    <a:pt x="5817" y="2710"/>
                    <a:pt x="5820" y="2682"/>
                  </a:cubicBezTo>
                  <a:cubicBezTo>
                    <a:pt x="5823" y="2654"/>
                    <a:pt x="5783" y="2637"/>
                    <a:pt x="5770" y="2618"/>
                  </a:cubicBezTo>
                  <a:cubicBezTo>
                    <a:pt x="5757" y="2599"/>
                    <a:pt x="5733" y="2571"/>
                    <a:pt x="5707" y="2577"/>
                  </a:cubicBezTo>
                  <a:cubicBezTo>
                    <a:pt x="5680" y="2583"/>
                    <a:pt x="5583" y="2592"/>
                    <a:pt x="5553" y="2618"/>
                  </a:cubicBezTo>
                  <a:cubicBezTo>
                    <a:pt x="5523" y="2645"/>
                    <a:pt x="5557" y="2720"/>
                    <a:pt x="5574" y="2757"/>
                  </a:cubicBezTo>
                  <a:cubicBezTo>
                    <a:pt x="5590" y="2794"/>
                    <a:pt x="5488" y="2845"/>
                    <a:pt x="5491" y="2875"/>
                  </a:cubicBezTo>
                  <a:cubicBezTo>
                    <a:pt x="5494" y="2905"/>
                    <a:pt x="5460" y="2918"/>
                    <a:pt x="5416" y="2941"/>
                  </a:cubicBezTo>
                  <a:cubicBezTo>
                    <a:pt x="5372" y="2965"/>
                    <a:pt x="5323" y="2983"/>
                    <a:pt x="5324" y="3021"/>
                  </a:cubicBezTo>
                  <a:cubicBezTo>
                    <a:pt x="5326" y="3059"/>
                    <a:pt x="5265" y="3039"/>
                    <a:pt x="5234" y="3021"/>
                  </a:cubicBezTo>
                  <a:cubicBezTo>
                    <a:pt x="5203" y="3003"/>
                    <a:pt x="5163" y="3031"/>
                    <a:pt x="5119" y="3030"/>
                  </a:cubicBezTo>
                  <a:cubicBezTo>
                    <a:pt x="5075" y="3028"/>
                    <a:pt x="5075" y="2991"/>
                    <a:pt x="5039" y="3005"/>
                  </a:cubicBezTo>
                  <a:cubicBezTo>
                    <a:pt x="5004" y="3018"/>
                    <a:pt x="4980" y="2989"/>
                    <a:pt x="4991" y="2962"/>
                  </a:cubicBezTo>
                  <a:cubicBezTo>
                    <a:pt x="5001" y="2935"/>
                    <a:pt x="5041" y="2956"/>
                    <a:pt x="5044" y="2975"/>
                  </a:cubicBezTo>
                  <a:cubicBezTo>
                    <a:pt x="5047" y="2994"/>
                    <a:pt x="5072" y="2986"/>
                    <a:pt x="5101" y="2969"/>
                  </a:cubicBezTo>
                  <a:cubicBezTo>
                    <a:pt x="5131" y="2953"/>
                    <a:pt x="5116" y="2990"/>
                    <a:pt x="5159" y="2993"/>
                  </a:cubicBezTo>
                  <a:cubicBezTo>
                    <a:pt x="5202" y="2996"/>
                    <a:pt x="5178" y="2971"/>
                    <a:pt x="5211" y="2974"/>
                  </a:cubicBezTo>
                  <a:cubicBezTo>
                    <a:pt x="5243" y="2977"/>
                    <a:pt x="5245" y="2966"/>
                    <a:pt x="5234" y="2950"/>
                  </a:cubicBezTo>
                  <a:cubicBezTo>
                    <a:pt x="5224" y="2934"/>
                    <a:pt x="5258" y="2922"/>
                    <a:pt x="5279" y="2913"/>
                  </a:cubicBezTo>
                  <a:cubicBezTo>
                    <a:pt x="5302" y="2903"/>
                    <a:pt x="5290" y="2871"/>
                    <a:pt x="5310" y="2860"/>
                  </a:cubicBezTo>
                  <a:cubicBezTo>
                    <a:pt x="5329" y="2850"/>
                    <a:pt x="5315" y="2829"/>
                    <a:pt x="5336" y="2828"/>
                  </a:cubicBezTo>
                  <a:cubicBezTo>
                    <a:pt x="5357" y="2826"/>
                    <a:pt x="5366" y="2795"/>
                    <a:pt x="5385" y="2795"/>
                  </a:cubicBezTo>
                  <a:cubicBezTo>
                    <a:pt x="5404" y="2795"/>
                    <a:pt x="5414" y="2764"/>
                    <a:pt x="5402" y="2748"/>
                  </a:cubicBezTo>
                  <a:cubicBezTo>
                    <a:pt x="5391" y="2732"/>
                    <a:pt x="5410" y="2688"/>
                    <a:pt x="5429" y="2682"/>
                  </a:cubicBezTo>
                  <a:cubicBezTo>
                    <a:pt x="5448" y="2676"/>
                    <a:pt x="5450" y="2658"/>
                    <a:pt x="5432" y="2645"/>
                  </a:cubicBezTo>
                  <a:cubicBezTo>
                    <a:pt x="5414" y="2631"/>
                    <a:pt x="5349" y="2587"/>
                    <a:pt x="5354" y="2559"/>
                  </a:cubicBezTo>
                  <a:cubicBezTo>
                    <a:pt x="5358" y="2531"/>
                    <a:pt x="5342" y="2479"/>
                    <a:pt x="5351" y="2457"/>
                  </a:cubicBezTo>
                  <a:cubicBezTo>
                    <a:pt x="5360" y="2435"/>
                    <a:pt x="5352" y="2389"/>
                    <a:pt x="5349" y="2363"/>
                  </a:cubicBezTo>
                  <a:cubicBezTo>
                    <a:pt x="5346" y="2336"/>
                    <a:pt x="5366" y="2307"/>
                    <a:pt x="5375" y="2258"/>
                  </a:cubicBezTo>
                  <a:cubicBezTo>
                    <a:pt x="5383" y="2209"/>
                    <a:pt x="5323" y="2158"/>
                    <a:pt x="5293" y="2144"/>
                  </a:cubicBezTo>
                  <a:cubicBezTo>
                    <a:pt x="5264" y="2131"/>
                    <a:pt x="5283" y="2105"/>
                    <a:pt x="5326" y="2069"/>
                  </a:cubicBezTo>
                  <a:cubicBezTo>
                    <a:pt x="5369" y="2034"/>
                    <a:pt x="5372" y="1923"/>
                    <a:pt x="5369" y="1899"/>
                  </a:cubicBezTo>
                  <a:cubicBezTo>
                    <a:pt x="5366" y="1876"/>
                    <a:pt x="5279" y="1855"/>
                    <a:pt x="5245" y="1858"/>
                  </a:cubicBezTo>
                  <a:cubicBezTo>
                    <a:pt x="5211" y="1861"/>
                    <a:pt x="5085" y="1855"/>
                    <a:pt x="5054" y="1849"/>
                  </a:cubicBezTo>
                  <a:cubicBezTo>
                    <a:pt x="5023" y="1843"/>
                    <a:pt x="5013" y="1876"/>
                    <a:pt x="4998" y="1905"/>
                  </a:cubicBezTo>
                  <a:cubicBezTo>
                    <a:pt x="4983" y="1935"/>
                    <a:pt x="4951" y="1981"/>
                    <a:pt x="4932" y="2047"/>
                  </a:cubicBezTo>
                  <a:cubicBezTo>
                    <a:pt x="4913" y="2113"/>
                    <a:pt x="4834" y="2134"/>
                    <a:pt x="4799" y="2149"/>
                  </a:cubicBezTo>
                  <a:cubicBezTo>
                    <a:pt x="4764" y="2164"/>
                    <a:pt x="4741" y="2212"/>
                    <a:pt x="4758" y="2236"/>
                  </a:cubicBezTo>
                  <a:cubicBezTo>
                    <a:pt x="4774" y="2260"/>
                    <a:pt x="4797" y="2240"/>
                    <a:pt x="4814" y="2249"/>
                  </a:cubicBezTo>
                  <a:cubicBezTo>
                    <a:pt x="4830" y="2258"/>
                    <a:pt x="4812" y="2320"/>
                    <a:pt x="4802" y="2329"/>
                  </a:cubicBezTo>
                  <a:cubicBezTo>
                    <a:pt x="4792" y="2338"/>
                    <a:pt x="4821" y="2360"/>
                    <a:pt x="4796" y="2376"/>
                  </a:cubicBezTo>
                  <a:cubicBezTo>
                    <a:pt x="4771" y="2392"/>
                    <a:pt x="4747" y="2426"/>
                    <a:pt x="4762" y="2444"/>
                  </a:cubicBezTo>
                  <a:cubicBezTo>
                    <a:pt x="4777" y="2462"/>
                    <a:pt x="4849" y="2471"/>
                    <a:pt x="4880" y="2488"/>
                  </a:cubicBezTo>
                  <a:cubicBezTo>
                    <a:pt x="4911" y="2506"/>
                    <a:pt x="4899" y="2538"/>
                    <a:pt x="4923" y="2569"/>
                  </a:cubicBezTo>
                  <a:cubicBezTo>
                    <a:pt x="4946" y="2600"/>
                    <a:pt x="4972" y="2581"/>
                    <a:pt x="4983" y="2600"/>
                  </a:cubicBezTo>
                  <a:cubicBezTo>
                    <a:pt x="4995" y="2620"/>
                    <a:pt x="4941" y="2696"/>
                    <a:pt x="4921" y="2699"/>
                  </a:cubicBezTo>
                  <a:cubicBezTo>
                    <a:pt x="4902" y="2702"/>
                    <a:pt x="4824" y="2621"/>
                    <a:pt x="4800" y="2603"/>
                  </a:cubicBezTo>
                  <a:cubicBezTo>
                    <a:pt x="4777" y="2586"/>
                    <a:pt x="4685" y="2558"/>
                    <a:pt x="4640" y="2534"/>
                  </a:cubicBezTo>
                  <a:cubicBezTo>
                    <a:pt x="4594" y="2510"/>
                    <a:pt x="4557" y="2513"/>
                    <a:pt x="4507" y="2479"/>
                  </a:cubicBezTo>
                  <a:cubicBezTo>
                    <a:pt x="4457" y="2445"/>
                    <a:pt x="4414" y="2429"/>
                    <a:pt x="4322" y="2431"/>
                  </a:cubicBezTo>
                  <a:cubicBezTo>
                    <a:pt x="4231" y="2432"/>
                    <a:pt x="4172" y="2410"/>
                    <a:pt x="4141" y="2415"/>
                  </a:cubicBezTo>
                  <a:cubicBezTo>
                    <a:pt x="4110" y="2419"/>
                    <a:pt x="4122" y="2384"/>
                    <a:pt x="4067" y="2360"/>
                  </a:cubicBezTo>
                  <a:cubicBezTo>
                    <a:pt x="4012" y="2336"/>
                    <a:pt x="3977" y="2304"/>
                    <a:pt x="3946" y="2320"/>
                  </a:cubicBezTo>
                  <a:cubicBezTo>
                    <a:pt x="3915" y="2336"/>
                    <a:pt x="3927" y="2395"/>
                    <a:pt x="3974" y="2403"/>
                  </a:cubicBezTo>
                  <a:cubicBezTo>
                    <a:pt x="4021" y="2410"/>
                    <a:pt x="3998" y="2435"/>
                    <a:pt x="4048" y="2432"/>
                  </a:cubicBezTo>
                  <a:cubicBezTo>
                    <a:pt x="4098" y="2429"/>
                    <a:pt x="4113" y="2447"/>
                    <a:pt x="4111" y="2478"/>
                  </a:cubicBezTo>
                  <a:cubicBezTo>
                    <a:pt x="4110" y="2509"/>
                    <a:pt x="4135" y="2540"/>
                    <a:pt x="4157" y="2561"/>
                  </a:cubicBezTo>
                  <a:cubicBezTo>
                    <a:pt x="4179" y="2581"/>
                    <a:pt x="4166" y="2615"/>
                    <a:pt x="4126" y="2615"/>
                  </a:cubicBezTo>
                  <a:cubicBezTo>
                    <a:pt x="4086" y="2615"/>
                    <a:pt x="4040" y="2621"/>
                    <a:pt x="4058" y="2649"/>
                  </a:cubicBezTo>
                  <a:cubicBezTo>
                    <a:pt x="4076" y="2677"/>
                    <a:pt x="4046" y="2685"/>
                    <a:pt x="4006" y="2670"/>
                  </a:cubicBezTo>
                  <a:cubicBezTo>
                    <a:pt x="3967" y="2655"/>
                    <a:pt x="3990" y="2627"/>
                    <a:pt x="4006" y="2611"/>
                  </a:cubicBezTo>
                  <a:cubicBezTo>
                    <a:pt x="4023" y="2595"/>
                    <a:pt x="3971" y="2574"/>
                    <a:pt x="3946" y="2565"/>
                  </a:cubicBezTo>
                  <a:cubicBezTo>
                    <a:pt x="3921" y="2556"/>
                    <a:pt x="3821" y="2630"/>
                    <a:pt x="3793" y="2642"/>
                  </a:cubicBezTo>
                  <a:cubicBezTo>
                    <a:pt x="3764" y="2654"/>
                    <a:pt x="3695" y="2624"/>
                    <a:pt x="3624" y="2642"/>
                  </a:cubicBezTo>
                  <a:cubicBezTo>
                    <a:pt x="3553" y="2659"/>
                    <a:pt x="3558" y="2716"/>
                    <a:pt x="3531" y="2710"/>
                  </a:cubicBezTo>
                  <a:cubicBezTo>
                    <a:pt x="3505" y="2704"/>
                    <a:pt x="3427" y="2717"/>
                    <a:pt x="3397" y="2699"/>
                  </a:cubicBezTo>
                  <a:cubicBezTo>
                    <a:pt x="3367" y="2682"/>
                    <a:pt x="3391" y="2671"/>
                    <a:pt x="3422" y="2673"/>
                  </a:cubicBezTo>
                  <a:cubicBezTo>
                    <a:pt x="3453" y="2674"/>
                    <a:pt x="3463" y="2664"/>
                    <a:pt x="3446" y="2643"/>
                  </a:cubicBezTo>
                  <a:cubicBezTo>
                    <a:pt x="3428" y="2623"/>
                    <a:pt x="3469" y="2590"/>
                    <a:pt x="3468" y="2575"/>
                  </a:cubicBezTo>
                  <a:cubicBezTo>
                    <a:pt x="3466" y="2561"/>
                    <a:pt x="3351" y="2599"/>
                    <a:pt x="3332" y="2615"/>
                  </a:cubicBezTo>
                  <a:cubicBezTo>
                    <a:pt x="3313" y="2631"/>
                    <a:pt x="3334" y="2661"/>
                    <a:pt x="3313" y="2671"/>
                  </a:cubicBezTo>
                  <a:cubicBezTo>
                    <a:pt x="3292" y="2682"/>
                    <a:pt x="3292" y="2654"/>
                    <a:pt x="3269" y="2645"/>
                  </a:cubicBezTo>
                  <a:cubicBezTo>
                    <a:pt x="3245" y="2636"/>
                    <a:pt x="3072" y="2676"/>
                    <a:pt x="3040" y="2713"/>
                  </a:cubicBezTo>
                  <a:cubicBezTo>
                    <a:pt x="3007" y="2750"/>
                    <a:pt x="2944" y="2751"/>
                    <a:pt x="2944" y="2772"/>
                  </a:cubicBezTo>
                  <a:cubicBezTo>
                    <a:pt x="2944" y="2792"/>
                    <a:pt x="2866" y="2791"/>
                    <a:pt x="2835" y="2806"/>
                  </a:cubicBezTo>
                  <a:cubicBezTo>
                    <a:pt x="2804" y="2820"/>
                    <a:pt x="2824" y="2881"/>
                    <a:pt x="2813" y="2910"/>
                  </a:cubicBezTo>
                  <a:cubicBezTo>
                    <a:pt x="2801" y="2940"/>
                    <a:pt x="2680" y="2931"/>
                    <a:pt x="2643" y="2932"/>
                  </a:cubicBezTo>
                  <a:cubicBezTo>
                    <a:pt x="2606" y="2934"/>
                    <a:pt x="2593" y="2862"/>
                    <a:pt x="2563" y="2857"/>
                  </a:cubicBezTo>
                  <a:cubicBezTo>
                    <a:pt x="2534" y="2853"/>
                    <a:pt x="2551" y="2811"/>
                    <a:pt x="2560" y="2794"/>
                  </a:cubicBezTo>
                  <a:cubicBezTo>
                    <a:pt x="2569" y="2776"/>
                    <a:pt x="2593" y="2791"/>
                    <a:pt x="2630" y="2767"/>
                  </a:cubicBezTo>
                  <a:cubicBezTo>
                    <a:pt x="2666" y="2744"/>
                    <a:pt x="2703" y="2779"/>
                    <a:pt x="2718" y="2763"/>
                  </a:cubicBezTo>
                  <a:cubicBezTo>
                    <a:pt x="2733" y="2747"/>
                    <a:pt x="2662" y="2704"/>
                    <a:pt x="2658" y="2667"/>
                  </a:cubicBezTo>
                  <a:cubicBezTo>
                    <a:pt x="2653" y="2630"/>
                    <a:pt x="2575" y="2620"/>
                    <a:pt x="2531" y="2631"/>
                  </a:cubicBezTo>
                  <a:cubicBezTo>
                    <a:pt x="2486" y="2643"/>
                    <a:pt x="2438" y="2633"/>
                    <a:pt x="2407" y="2618"/>
                  </a:cubicBezTo>
                  <a:cubicBezTo>
                    <a:pt x="2376" y="2603"/>
                    <a:pt x="2379" y="2645"/>
                    <a:pt x="2424" y="2657"/>
                  </a:cubicBezTo>
                  <a:cubicBezTo>
                    <a:pt x="2470" y="2668"/>
                    <a:pt x="2447" y="2704"/>
                    <a:pt x="2454" y="2726"/>
                  </a:cubicBezTo>
                  <a:cubicBezTo>
                    <a:pt x="2461" y="2748"/>
                    <a:pt x="2442" y="2798"/>
                    <a:pt x="2416" y="2837"/>
                  </a:cubicBezTo>
                  <a:cubicBezTo>
                    <a:pt x="2389" y="2875"/>
                    <a:pt x="2408" y="2873"/>
                    <a:pt x="2448" y="2872"/>
                  </a:cubicBezTo>
                  <a:cubicBezTo>
                    <a:pt x="2488" y="2871"/>
                    <a:pt x="2485" y="2922"/>
                    <a:pt x="2485" y="2960"/>
                  </a:cubicBezTo>
                  <a:cubicBezTo>
                    <a:pt x="2485" y="2999"/>
                    <a:pt x="2454" y="3009"/>
                    <a:pt x="2454" y="3037"/>
                  </a:cubicBezTo>
                  <a:cubicBezTo>
                    <a:pt x="2454" y="3065"/>
                    <a:pt x="2421" y="3024"/>
                    <a:pt x="2411" y="3036"/>
                  </a:cubicBezTo>
                  <a:cubicBezTo>
                    <a:pt x="2401" y="3048"/>
                    <a:pt x="2388" y="3030"/>
                    <a:pt x="2382" y="3006"/>
                  </a:cubicBezTo>
                  <a:cubicBezTo>
                    <a:pt x="2376" y="2983"/>
                    <a:pt x="2315" y="2996"/>
                    <a:pt x="2281" y="2987"/>
                  </a:cubicBezTo>
                  <a:cubicBezTo>
                    <a:pt x="2247" y="2978"/>
                    <a:pt x="2234" y="2993"/>
                    <a:pt x="2218" y="3018"/>
                  </a:cubicBezTo>
                  <a:cubicBezTo>
                    <a:pt x="2202" y="3043"/>
                    <a:pt x="2154" y="3053"/>
                    <a:pt x="2129" y="3056"/>
                  </a:cubicBezTo>
                  <a:cubicBezTo>
                    <a:pt x="2101" y="3060"/>
                    <a:pt x="2060" y="3108"/>
                    <a:pt x="2033" y="3126"/>
                  </a:cubicBezTo>
                  <a:cubicBezTo>
                    <a:pt x="2007" y="3144"/>
                    <a:pt x="2002" y="3177"/>
                    <a:pt x="2039" y="3213"/>
                  </a:cubicBezTo>
                  <a:cubicBezTo>
                    <a:pt x="2076" y="3248"/>
                    <a:pt x="2083" y="3272"/>
                    <a:pt x="2081" y="3291"/>
                  </a:cubicBezTo>
                  <a:cubicBezTo>
                    <a:pt x="2078" y="3310"/>
                    <a:pt x="1977" y="3304"/>
                    <a:pt x="1961" y="3284"/>
                  </a:cubicBezTo>
                  <a:cubicBezTo>
                    <a:pt x="1945" y="3263"/>
                    <a:pt x="1880" y="3256"/>
                    <a:pt x="1858" y="3260"/>
                  </a:cubicBezTo>
                  <a:cubicBezTo>
                    <a:pt x="1836" y="3265"/>
                    <a:pt x="1775" y="3194"/>
                    <a:pt x="1744" y="3192"/>
                  </a:cubicBezTo>
                  <a:cubicBezTo>
                    <a:pt x="1713" y="3191"/>
                    <a:pt x="1694" y="3229"/>
                    <a:pt x="1684" y="3248"/>
                  </a:cubicBezTo>
                  <a:cubicBezTo>
                    <a:pt x="1673" y="3267"/>
                    <a:pt x="1698" y="3273"/>
                    <a:pt x="1713" y="3306"/>
                  </a:cubicBezTo>
                  <a:cubicBezTo>
                    <a:pt x="1728" y="3338"/>
                    <a:pt x="1782" y="3340"/>
                    <a:pt x="1811" y="3340"/>
                  </a:cubicBezTo>
                  <a:cubicBezTo>
                    <a:pt x="1839" y="3340"/>
                    <a:pt x="1828" y="3383"/>
                    <a:pt x="1819" y="3400"/>
                  </a:cubicBezTo>
                  <a:cubicBezTo>
                    <a:pt x="1811" y="3418"/>
                    <a:pt x="1759" y="3431"/>
                    <a:pt x="1744" y="3412"/>
                  </a:cubicBezTo>
                  <a:cubicBezTo>
                    <a:pt x="1729" y="3393"/>
                    <a:pt x="1667" y="3412"/>
                    <a:pt x="1666" y="3388"/>
                  </a:cubicBezTo>
                  <a:cubicBezTo>
                    <a:pt x="1664" y="3365"/>
                    <a:pt x="1620" y="3329"/>
                    <a:pt x="1574" y="3337"/>
                  </a:cubicBezTo>
                  <a:cubicBezTo>
                    <a:pt x="1529" y="3344"/>
                    <a:pt x="1520" y="3315"/>
                    <a:pt x="1523" y="3279"/>
                  </a:cubicBezTo>
                  <a:cubicBezTo>
                    <a:pt x="1526" y="3244"/>
                    <a:pt x="1498" y="3223"/>
                    <a:pt x="1499" y="3207"/>
                  </a:cubicBezTo>
                  <a:cubicBezTo>
                    <a:pt x="1501" y="3191"/>
                    <a:pt x="1478" y="3158"/>
                    <a:pt x="1502" y="3142"/>
                  </a:cubicBezTo>
                  <a:cubicBezTo>
                    <a:pt x="1526" y="3126"/>
                    <a:pt x="1508" y="3101"/>
                    <a:pt x="1509" y="3079"/>
                  </a:cubicBezTo>
                  <a:cubicBezTo>
                    <a:pt x="1511" y="3056"/>
                    <a:pt x="1470" y="3023"/>
                    <a:pt x="1433" y="3023"/>
                  </a:cubicBezTo>
                  <a:cubicBezTo>
                    <a:pt x="1396" y="3023"/>
                    <a:pt x="1403" y="2986"/>
                    <a:pt x="1372" y="2978"/>
                  </a:cubicBezTo>
                  <a:cubicBezTo>
                    <a:pt x="1341" y="2971"/>
                    <a:pt x="1279" y="2919"/>
                    <a:pt x="1275" y="2897"/>
                  </a:cubicBezTo>
                  <a:cubicBezTo>
                    <a:pt x="1270" y="2875"/>
                    <a:pt x="1223" y="2872"/>
                    <a:pt x="1239" y="2865"/>
                  </a:cubicBezTo>
                  <a:cubicBezTo>
                    <a:pt x="1256" y="2857"/>
                    <a:pt x="1293" y="2868"/>
                    <a:pt x="1319" y="2894"/>
                  </a:cubicBezTo>
                  <a:cubicBezTo>
                    <a:pt x="1346" y="2921"/>
                    <a:pt x="1388" y="2944"/>
                    <a:pt x="1458" y="2953"/>
                  </a:cubicBezTo>
                  <a:cubicBezTo>
                    <a:pt x="1527" y="2962"/>
                    <a:pt x="1555" y="2994"/>
                    <a:pt x="1632" y="3008"/>
                  </a:cubicBezTo>
                  <a:cubicBezTo>
                    <a:pt x="1709" y="3021"/>
                    <a:pt x="1754" y="3030"/>
                    <a:pt x="1865" y="3046"/>
                  </a:cubicBezTo>
                  <a:cubicBezTo>
                    <a:pt x="1976" y="3062"/>
                    <a:pt x="2123" y="2950"/>
                    <a:pt x="2154" y="2919"/>
                  </a:cubicBezTo>
                  <a:cubicBezTo>
                    <a:pt x="2185" y="2888"/>
                    <a:pt x="2146" y="2825"/>
                    <a:pt x="2146" y="2801"/>
                  </a:cubicBezTo>
                  <a:cubicBezTo>
                    <a:pt x="2146" y="2778"/>
                    <a:pt x="2095" y="2775"/>
                    <a:pt x="2088" y="2757"/>
                  </a:cubicBezTo>
                  <a:cubicBezTo>
                    <a:pt x="2081" y="2739"/>
                    <a:pt x="2048" y="2707"/>
                    <a:pt x="2005" y="2707"/>
                  </a:cubicBezTo>
                  <a:cubicBezTo>
                    <a:pt x="1963" y="2707"/>
                    <a:pt x="1957" y="2658"/>
                    <a:pt x="1923" y="2661"/>
                  </a:cubicBezTo>
                  <a:cubicBezTo>
                    <a:pt x="1889" y="2664"/>
                    <a:pt x="1865" y="2646"/>
                    <a:pt x="1777" y="2587"/>
                  </a:cubicBezTo>
                  <a:cubicBezTo>
                    <a:pt x="1688" y="2528"/>
                    <a:pt x="1566" y="2485"/>
                    <a:pt x="1543" y="2496"/>
                  </a:cubicBezTo>
                  <a:cubicBezTo>
                    <a:pt x="1521" y="2506"/>
                    <a:pt x="1507" y="2512"/>
                    <a:pt x="1492" y="2490"/>
                  </a:cubicBezTo>
                  <a:cubicBezTo>
                    <a:pt x="1477" y="2468"/>
                    <a:pt x="1443" y="2471"/>
                    <a:pt x="1419" y="2488"/>
                  </a:cubicBezTo>
                  <a:cubicBezTo>
                    <a:pt x="1396" y="2506"/>
                    <a:pt x="1372" y="2472"/>
                    <a:pt x="1328" y="2482"/>
                  </a:cubicBezTo>
                  <a:cubicBezTo>
                    <a:pt x="1284" y="2493"/>
                    <a:pt x="1260" y="2463"/>
                    <a:pt x="1272" y="2450"/>
                  </a:cubicBezTo>
                  <a:cubicBezTo>
                    <a:pt x="1284" y="2437"/>
                    <a:pt x="1349" y="2448"/>
                    <a:pt x="1346" y="2426"/>
                  </a:cubicBezTo>
                  <a:cubicBezTo>
                    <a:pt x="1343" y="2404"/>
                    <a:pt x="1319" y="2426"/>
                    <a:pt x="1279" y="2400"/>
                  </a:cubicBezTo>
                  <a:cubicBezTo>
                    <a:pt x="1239" y="2373"/>
                    <a:pt x="1217" y="2391"/>
                    <a:pt x="1208" y="2413"/>
                  </a:cubicBezTo>
                  <a:cubicBezTo>
                    <a:pt x="1200" y="2435"/>
                    <a:pt x="1169" y="2429"/>
                    <a:pt x="1148" y="2410"/>
                  </a:cubicBezTo>
                  <a:cubicBezTo>
                    <a:pt x="1146" y="2408"/>
                    <a:pt x="1144" y="2407"/>
                    <a:pt x="1141" y="2405"/>
                  </a:cubicBezTo>
                  <a:cubicBezTo>
                    <a:pt x="1134" y="2442"/>
                    <a:pt x="1112" y="2446"/>
                    <a:pt x="1090" y="2441"/>
                  </a:cubicBezTo>
                  <a:cubicBezTo>
                    <a:pt x="1064" y="2435"/>
                    <a:pt x="1037" y="2479"/>
                    <a:pt x="1008" y="2479"/>
                  </a:cubicBezTo>
                  <a:cubicBezTo>
                    <a:pt x="978" y="2479"/>
                    <a:pt x="946" y="2512"/>
                    <a:pt x="940" y="2538"/>
                  </a:cubicBezTo>
                  <a:cubicBezTo>
                    <a:pt x="934" y="2565"/>
                    <a:pt x="902" y="2550"/>
                    <a:pt x="902" y="2568"/>
                  </a:cubicBezTo>
                  <a:cubicBezTo>
                    <a:pt x="902" y="2586"/>
                    <a:pt x="902" y="2603"/>
                    <a:pt x="887" y="2621"/>
                  </a:cubicBezTo>
                  <a:cubicBezTo>
                    <a:pt x="872" y="2639"/>
                    <a:pt x="887" y="2648"/>
                    <a:pt x="902" y="2677"/>
                  </a:cubicBezTo>
                  <a:cubicBezTo>
                    <a:pt x="916" y="2707"/>
                    <a:pt x="949" y="2704"/>
                    <a:pt x="964" y="2713"/>
                  </a:cubicBezTo>
                  <a:cubicBezTo>
                    <a:pt x="978" y="2721"/>
                    <a:pt x="1034" y="2769"/>
                    <a:pt x="1034" y="2786"/>
                  </a:cubicBezTo>
                  <a:cubicBezTo>
                    <a:pt x="1034" y="2804"/>
                    <a:pt x="990" y="2848"/>
                    <a:pt x="972" y="2860"/>
                  </a:cubicBezTo>
                  <a:cubicBezTo>
                    <a:pt x="955" y="2872"/>
                    <a:pt x="931" y="2901"/>
                    <a:pt x="943" y="2919"/>
                  </a:cubicBezTo>
                  <a:cubicBezTo>
                    <a:pt x="955" y="2937"/>
                    <a:pt x="1005" y="3011"/>
                    <a:pt x="1037" y="3070"/>
                  </a:cubicBezTo>
                  <a:cubicBezTo>
                    <a:pt x="1070" y="3129"/>
                    <a:pt x="1026" y="3102"/>
                    <a:pt x="1005" y="3129"/>
                  </a:cubicBezTo>
                  <a:cubicBezTo>
                    <a:pt x="984" y="3155"/>
                    <a:pt x="1014" y="3188"/>
                    <a:pt x="1019" y="3206"/>
                  </a:cubicBezTo>
                  <a:cubicBezTo>
                    <a:pt x="1026" y="3223"/>
                    <a:pt x="993" y="3220"/>
                    <a:pt x="996" y="3235"/>
                  </a:cubicBezTo>
                  <a:cubicBezTo>
                    <a:pt x="999" y="3250"/>
                    <a:pt x="1043" y="3256"/>
                    <a:pt x="1046" y="3267"/>
                  </a:cubicBezTo>
                  <a:cubicBezTo>
                    <a:pt x="1049" y="3279"/>
                    <a:pt x="1017" y="3294"/>
                    <a:pt x="1031" y="3318"/>
                  </a:cubicBezTo>
                  <a:cubicBezTo>
                    <a:pt x="1046" y="3341"/>
                    <a:pt x="1082" y="3341"/>
                    <a:pt x="1084" y="3371"/>
                  </a:cubicBezTo>
                  <a:cubicBezTo>
                    <a:pt x="1087" y="3400"/>
                    <a:pt x="1019" y="3403"/>
                    <a:pt x="1023" y="3427"/>
                  </a:cubicBezTo>
                  <a:cubicBezTo>
                    <a:pt x="1026" y="3450"/>
                    <a:pt x="1111" y="3480"/>
                    <a:pt x="1149" y="3524"/>
                  </a:cubicBezTo>
                  <a:cubicBezTo>
                    <a:pt x="1188" y="3569"/>
                    <a:pt x="1185" y="3580"/>
                    <a:pt x="1176" y="3604"/>
                  </a:cubicBezTo>
                  <a:cubicBezTo>
                    <a:pt x="1158" y="3651"/>
                    <a:pt x="1052" y="3693"/>
                    <a:pt x="1028" y="3746"/>
                  </a:cubicBezTo>
                  <a:cubicBezTo>
                    <a:pt x="1005" y="3799"/>
                    <a:pt x="916" y="3828"/>
                    <a:pt x="875" y="3870"/>
                  </a:cubicBezTo>
                  <a:cubicBezTo>
                    <a:pt x="858" y="3886"/>
                    <a:pt x="841" y="3909"/>
                    <a:pt x="827" y="3930"/>
                  </a:cubicBezTo>
                  <a:cubicBezTo>
                    <a:pt x="845" y="3926"/>
                    <a:pt x="859" y="3920"/>
                    <a:pt x="869" y="3915"/>
                  </a:cubicBezTo>
                  <a:cubicBezTo>
                    <a:pt x="893" y="3903"/>
                    <a:pt x="909" y="3961"/>
                    <a:pt x="932" y="3980"/>
                  </a:cubicBezTo>
                  <a:cubicBezTo>
                    <a:pt x="956" y="3999"/>
                    <a:pt x="1003" y="3982"/>
                    <a:pt x="1019" y="3999"/>
                  </a:cubicBezTo>
                  <a:cubicBezTo>
                    <a:pt x="1036" y="4017"/>
                    <a:pt x="1006" y="4019"/>
                    <a:pt x="972" y="4013"/>
                  </a:cubicBezTo>
                  <a:cubicBezTo>
                    <a:pt x="938" y="4007"/>
                    <a:pt x="930" y="4027"/>
                    <a:pt x="876" y="4045"/>
                  </a:cubicBezTo>
                  <a:cubicBezTo>
                    <a:pt x="837" y="4058"/>
                    <a:pt x="841" y="4072"/>
                    <a:pt x="827" y="4084"/>
                  </a:cubicBezTo>
                  <a:cubicBezTo>
                    <a:pt x="851" y="4118"/>
                    <a:pt x="819" y="4123"/>
                    <a:pt x="807" y="4149"/>
                  </a:cubicBezTo>
                  <a:cubicBezTo>
                    <a:pt x="794" y="4178"/>
                    <a:pt x="776" y="4182"/>
                    <a:pt x="774" y="4200"/>
                  </a:cubicBezTo>
                  <a:cubicBezTo>
                    <a:pt x="772" y="4218"/>
                    <a:pt x="778" y="4231"/>
                    <a:pt x="780" y="4258"/>
                  </a:cubicBezTo>
                  <a:cubicBezTo>
                    <a:pt x="783" y="4284"/>
                    <a:pt x="787" y="4289"/>
                    <a:pt x="803" y="4311"/>
                  </a:cubicBezTo>
                  <a:cubicBezTo>
                    <a:pt x="818" y="4333"/>
                    <a:pt x="789" y="4333"/>
                    <a:pt x="776" y="4344"/>
                  </a:cubicBezTo>
                  <a:cubicBezTo>
                    <a:pt x="763" y="4355"/>
                    <a:pt x="772" y="4379"/>
                    <a:pt x="789" y="4397"/>
                  </a:cubicBezTo>
                  <a:cubicBezTo>
                    <a:pt x="807" y="4415"/>
                    <a:pt x="807" y="4437"/>
                    <a:pt x="800" y="4452"/>
                  </a:cubicBezTo>
                  <a:cubicBezTo>
                    <a:pt x="794" y="4468"/>
                    <a:pt x="816" y="4495"/>
                    <a:pt x="831" y="4510"/>
                  </a:cubicBezTo>
                  <a:cubicBezTo>
                    <a:pt x="847" y="4526"/>
                    <a:pt x="845" y="4568"/>
                    <a:pt x="858" y="4579"/>
                  </a:cubicBezTo>
                  <a:cubicBezTo>
                    <a:pt x="871" y="4590"/>
                    <a:pt x="887" y="4601"/>
                    <a:pt x="911" y="4594"/>
                  </a:cubicBezTo>
                  <a:cubicBezTo>
                    <a:pt x="935" y="4587"/>
                    <a:pt x="951" y="4599"/>
                    <a:pt x="962" y="4619"/>
                  </a:cubicBezTo>
                  <a:cubicBezTo>
                    <a:pt x="973" y="4638"/>
                    <a:pt x="991" y="4630"/>
                    <a:pt x="1015" y="4619"/>
                  </a:cubicBezTo>
                  <a:cubicBezTo>
                    <a:pt x="1039" y="4607"/>
                    <a:pt x="1095" y="4638"/>
                    <a:pt x="1108" y="4645"/>
                  </a:cubicBezTo>
                  <a:cubicBezTo>
                    <a:pt x="1121" y="4652"/>
                    <a:pt x="1115" y="4689"/>
                    <a:pt x="1117" y="4714"/>
                  </a:cubicBezTo>
                  <a:cubicBezTo>
                    <a:pt x="1119" y="4738"/>
                    <a:pt x="1104" y="4769"/>
                    <a:pt x="1128" y="4785"/>
                  </a:cubicBezTo>
                  <a:cubicBezTo>
                    <a:pt x="1152" y="4800"/>
                    <a:pt x="1146" y="4835"/>
                    <a:pt x="1174" y="4846"/>
                  </a:cubicBezTo>
                  <a:cubicBezTo>
                    <a:pt x="1203" y="4858"/>
                    <a:pt x="1214" y="4897"/>
                    <a:pt x="1232" y="4902"/>
                  </a:cubicBezTo>
                  <a:cubicBezTo>
                    <a:pt x="1250" y="4906"/>
                    <a:pt x="1283" y="4933"/>
                    <a:pt x="1287" y="4953"/>
                  </a:cubicBezTo>
                  <a:cubicBezTo>
                    <a:pt x="1292" y="4973"/>
                    <a:pt x="1256" y="4990"/>
                    <a:pt x="1236" y="4999"/>
                  </a:cubicBezTo>
                  <a:cubicBezTo>
                    <a:pt x="1217" y="5008"/>
                    <a:pt x="1179" y="4973"/>
                    <a:pt x="1166" y="4988"/>
                  </a:cubicBezTo>
                  <a:cubicBezTo>
                    <a:pt x="1152" y="5004"/>
                    <a:pt x="1170" y="5032"/>
                    <a:pt x="1181" y="5081"/>
                  </a:cubicBezTo>
                  <a:cubicBezTo>
                    <a:pt x="1192" y="5130"/>
                    <a:pt x="1201" y="5134"/>
                    <a:pt x="1223" y="5134"/>
                  </a:cubicBezTo>
                  <a:cubicBezTo>
                    <a:pt x="1245" y="5134"/>
                    <a:pt x="1254" y="5119"/>
                    <a:pt x="1270" y="5110"/>
                  </a:cubicBezTo>
                  <a:cubicBezTo>
                    <a:pt x="1285" y="5101"/>
                    <a:pt x="1321" y="5114"/>
                    <a:pt x="1336" y="5108"/>
                  </a:cubicBezTo>
                  <a:cubicBezTo>
                    <a:pt x="1352" y="5101"/>
                    <a:pt x="1407" y="5099"/>
                    <a:pt x="1418" y="5117"/>
                  </a:cubicBezTo>
                  <a:cubicBezTo>
                    <a:pt x="1429" y="5134"/>
                    <a:pt x="1440" y="5176"/>
                    <a:pt x="1431" y="5192"/>
                  </a:cubicBezTo>
                  <a:cubicBezTo>
                    <a:pt x="1422" y="5207"/>
                    <a:pt x="1442" y="5225"/>
                    <a:pt x="1453" y="5247"/>
                  </a:cubicBezTo>
                  <a:cubicBezTo>
                    <a:pt x="1464" y="5269"/>
                    <a:pt x="1511" y="5258"/>
                    <a:pt x="1526" y="5265"/>
                  </a:cubicBezTo>
                  <a:cubicBezTo>
                    <a:pt x="1542" y="5272"/>
                    <a:pt x="1577" y="5320"/>
                    <a:pt x="1571" y="5342"/>
                  </a:cubicBezTo>
                  <a:cubicBezTo>
                    <a:pt x="1564" y="5364"/>
                    <a:pt x="1593" y="5369"/>
                    <a:pt x="1608" y="5362"/>
                  </a:cubicBezTo>
                  <a:cubicBezTo>
                    <a:pt x="1624" y="5356"/>
                    <a:pt x="1639" y="5373"/>
                    <a:pt x="1657" y="5384"/>
                  </a:cubicBezTo>
                  <a:cubicBezTo>
                    <a:pt x="1675" y="5395"/>
                    <a:pt x="1690" y="5391"/>
                    <a:pt x="1708" y="5380"/>
                  </a:cubicBezTo>
                  <a:cubicBezTo>
                    <a:pt x="1726" y="5369"/>
                    <a:pt x="1754" y="5360"/>
                    <a:pt x="1763" y="5376"/>
                  </a:cubicBezTo>
                  <a:cubicBezTo>
                    <a:pt x="1772" y="5391"/>
                    <a:pt x="1808" y="5420"/>
                    <a:pt x="1808" y="5429"/>
                  </a:cubicBezTo>
                  <a:cubicBezTo>
                    <a:pt x="1808" y="5437"/>
                    <a:pt x="1863" y="5429"/>
                    <a:pt x="1889" y="5442"/>
                  </a:cubicBezTo>
                  <a:cubicBezTo>
                    <a:pt x="1916" y="5455"/>
                    <a:pt x="1945" y="5449"/>
                    <a:pt x="1974" y="5464"/>
                  </a:cubicBezTo>
                  <a:cubicBezTo>
                    <a:pt x="2002" y="5480"/>
                    <a:pt x="2029" y="5482"/>
                    <a:pt x="2031" y="5500"/>
                  </a:cubicBezTo>
                  <a:cubicBezTo>
                    <a:pt x="2033" y="5517"/>
                    <a:pt x="2002" y="5533"/>
                    <a:pt x="2002" y="5542"/>
                  </a:cubicBezTo>
                  <a:cubicBezTo>
                    <a:pt x="2002" y="5550"/>
                    <a:pt x="2027" y="5557"/>
                    <a:pt x="2027" y="5570"/>
                  </a:cubicBezTo>
                  <a:cubicBezTo>
                    <a:pt x="2027" y="5584"/>
                    <a:pt x="1996" y="5584"/>
                    <a:pt x="1991" y="5595"/>
                  </a:cubicBezTo>
                  <a:cubicBezTo>
                    <a:pt x="1987" y="5606"/>
                    <a:pt x="2009" y="5621"/>
                    <a:pt x="2013" y="5632"/>
                  </a:cubicBezTo>
                  <a:cubicBezTo>
                    <a:pt x="2018" y="5643"/>
                    <a:pt x="1996" y="5681"/>
                    <a:pt x="1996" y="5692"/>
                  </a:cubicBezTo>
                  <a:cubicBezTo>
                    <a:pt x="1996" y="5703"/>
                    <a:pt x="1929" y="5690"/>
                    <a:pt x="1914" y="5690"/>
                  </a:cubicBezTo>
                  <a:cubicBezTo>
                    <a:pt x="1898" y="5690"/>
                    <a:pt x="1852" y="5741"/>
                    <a:pt x="1836" y="5743"/>
                  </a:cubicBezTo>
                  <a:cubicBezTo>
                    <a:pt x="1823" y="5745"/>
                    <a:pt x="1829" y="5769"/>
                    <a:pt x="1834" y="5790"/>
                  </a:cubicBezTo>
                  <a:cubicBezTo>
                    <a:pt x="1882" y="5781"/>
                    <a:pt x="1931" y="5777"/>
                    <a:pt x="1936" y="5788"/>
                  </a:cubicBezTo>
                  <a:cubicBezTo>
                    <a:pt x="1945" y="5806"/>
                    <a:pt x="1833" y="5853"/>
                    <a:pt x="1812" y="5860"/>
                  </a:cubicBezTo>
                  <a:cubicBezTo>
                    <a:pt x="1791" y="5868"/>
                    <a:pt x="1852" y="5899"/>
                    <a:pt x="1850" y="5916"/>
                  </a:cubicBezTo>
                  <a:cubicBezTo>
                    <a:pt x="1849" y="5934"/>
                    <a:pt x="1785" y="5939"/>
                    <a:pt x="1791" y="5974"/>
                  </a:cubicBezTo>
                  <a:cubicBezTo>
                    <a:pt x="1797" y="6009"/>
                    <a:pt x="1771" y="6017"/>
                    <a:pt x="1737" y="6017"/>
                  </a:cubicBezTo>
                  <a:cubicBezTo>
                    <a:pt x="1703" y="6017"/>
                    <a:pt x="1694" y="6037"/>
                    <a:pt x="1710" y="6040"/>
                  </a:cubicBezTo>
                  <a:cubicBezTo>
                    <a:pt x="1726" y="6043"/>
                    <a:pt x="1725" y="6088"/>
                    <a:pt x="1788" y="6104"/>
                  </a:cubicBezTo>
                  <a:cubicBezTo>
                    <a:pt x="1852" y="6120"/>
                    <a:pt x="1920" y="6179"/>
                    <a:pt x="1974" y="6238"/>
                  </a:cubicBezTo>
                  <a:cubicBezTo>
                    <a:pt x="1982" y="6246"/>
                    <a:pt x="1991" y="6253"/>
                    <a:pt x="2000" y="6259"/>
                  </a:cubicBezTo>
                  <a:cubicBezTo>
                    <a:pt x="2016" y="6249"/>
                    <a:pt x="2030" y="6242"/>
                    <a:pt x="2038" y="6241"/>
                  </a:cubicBezTo>
                  <a:cubicBezTo>
                    <a:pt x="2069" y="6237"/>
                    <a:pt x="2126" y="6254"/>
                    <a:pt x="2157" y="6276"/>
                  </a:cubicBezTo>
                  <a:cubicBezTo>
                    <a:pt x="2188" y="6299"/>
                    <a:pt x="2299" y="6272"/>
                    <a:pt x="2312" y="6290"/>
                  </a:cubicBezTo>
                  <a:cubicBezTo>
                    <a:pt x="2326" y="6307"/>
                    <a:pt x="2352" y="6330"/>
                    <a:pt x="2374" y="6330"/>
                  </a:cubicBezTo>
                  <a:cubicBezTo>
                    <a:pt x="2396" y="6330"/>
                    <a:pt x="2419" y="6374"/>
                    <a:pt x="2436" y="6361"/>
                  </a:cubicBezTo>
                  <a:cubicBezTo>
                    <a:pt x="2454" y="6347"/>
                    <a:pt x="2520" y="6347"/>
                    <a:pt x="2538" y="6347"/>
                  </a:cubicBezTo>
                  <a:cubicBezTo>
                    <a:pt x="2556" y="6347"/>
                    <a:pt x="2556" y="6361"/>
                    <a:pt x="2573" y="6361"/>
                  </a:cubicBezTo>
                  <a:cubicBezTo>
                    <a:pt x="2591" y="6361"/>
                    <a:pt x="2591" y="6427"/>
                    <a:pt x="2605" y="6423"/>
                  </a:cubicBezTo>
                  <a:cubicBezTo>
                    <a:pt x="2618" y="6418"/>
                    <a:pt x="2666" y="6462"/>
                    <a:pt x="2697" y="6467"/>
                  </a:cubicBezTo>
                  <a:cubicBezTo>
                    <a:pt x="2728" y="6471"/>
                    <a:pt x="2759" y="6524"/>
                    <a:pt x="2773" y="6520"/>
                  </a:cubicBezTo>
                  <a:cubicBezTo>
                    <a:pt x="2786" y="6516"/>
                    <a:pt x="2808" y="6542"/>
                    <a:pt x="2817" y="6520"/>
                  </a:cubicBezTo>
                  <a:cubicBezTo>
                    <a:pt x="2825" y="6499"/>
                    <a:pt x="2869" y="6509"/>
                    <a:pt x="2881" y="6473"/>
                  </a:cubicBezTo>
                  <a:cubicBezTo>
                    <a:pt x="2825" y="6404"/>
                    <a:pt x="2765" y="6328"/>
                    <a:pt x="2767" y="6299"/>
                  </a:cubicBezTo>
                  <a:cubicBezTo>
                    <a:pt x="2770" y="6248"/>
                    <a:pt x="2790" y="6216"/>
                    <a:pt x="2728" y="6163"/>
                  </a:cubicBezTo>
                  <a:cubicBezTo>
                    <a:pt x="2666" y="6110"/>
                    <a:pt x="2734" y="6074"/>
                    <a:pt x="2779" y="6018"/>
                  </a:cubicBezTo>
                  <a:cubicBezTo>
                    <a:pt x="2818" y="5968"/>
                    <a:pt x="2902" y="5946"/>
                    <a:pt x="2956" y="5910"/>
                  </a:cubicBezTo>
                  <a:cubicBezTo>
                    <a:pt x="2945" y="5903"/>
                    <a:pt x="2934" y="5896"/>
                    <a:pt x="2923" y="5891"/>
                  </a:cubicBezTo>
                  <a:cubicBezTo>
                    <a:pt x="2883" y="5874"/>
                    <a:pt x="2870" y="5856"/>
                    <a:pt x="2901" y="5847"/>
                  </a:cubicBezTo>
                  <a:cubicBezTo>
                    <a:pt x="2932" y="5838"/>
                    <a:pt x="2919" y="5820"/>
                    <a:pt x="2888" y="5785"/>
                  </a:cubicBezTo>
                  <a:cubicBezTo>
                    <a:pt x="2857" y="5750"/>
                    <a:pt x="2844" y="5714"/>
                    <a:pt x="2826" y="5714"/>
                  </a:cubicBezTo>
                  <a:cubicBezTo>
                    <a:pt x="2808" y="5714"/>
                    <a:pt x="2782" y="5710"/>
                    <a:pt x="2755" y="5719"/>
                  </a:cubicBezTo>
                  <a:cubicBezTo>
                    <a:pt x="2728" y="5727"/>
                    <a:pt x="2733" y="5696"/>
                    <a:pt x="2737" y="5666"/>
                  </a:cubicBezTo>
                  <a:cubicBezTo>
                    <a:pt x="2742" y="5635"/>
                    <a:pt x="2689" y="5639"/>
                    <a:pt x="2680" y="5626"/>
                  </a:cubicBezTo>
                  <a:cubicBezTo>
                    <a:pt x="2671" y="5612"/>
                    <a:pt x="2693" y="5568"/>
                    <a:pt x="2702" y="5564"/>
                  </a:cubicBezTo>
                  <a:cubicBezTo>
                    <a:pt x="2711" y="5559"/>
                    <a:pt x="2737" y="5546"/>
                    <a:pt x="2737" y="5533"/>
                  </a:cubicBezTo>
                  <a:cubicBezTo>
                    <a:pt x="2737" y="5519"/>
                    <a:pt x="2689" y="5515"/>
                    <a:pt x="2706" y="5484"/>
                  </a:cubicBezTo>
                  <a:cubicBezTo>
                    <a:pt x="2724" y="5453"/>
                    <a:pt x="2759" y="5453"/>
                    <a:pt x="2759" y="5422"/>
                  </a:cubicBezTo>
                  <a:cubicBezTo>
                    <a:pt x="2759" y="5391"/>
                    <a:pt x="2786" y="5364"/>
                    <a:pt x="2817" y="5387"/>
                  </a:cubicBezTo>
                  <a:cubicBezTo>
                    <a:pt x="2848" y="5409"/>
                    <a:pt x="2861" y="5466"/>
                    <a:pt x="2897" y="5453"/>
                  </a:cubicBezTo>
                  <a:cubicBezTo>
                    <a:pt x="2932" y="5440"/>
                    <a:pt x="2910" y="5409"/>
                    <a:pt x="2906" y="5391"/>
                  </a:cubicBezTo>
                  <a:cubicBezTo>
                    <a:pt x="2901" y="5373"/>
                    <a:pt x="2892" y="5347"/>
                    <a:pt x="2932" y="5338"/>
                  </a:cubicBezTo>
                  <a:cubicBezTo>
                    <a:pt x="2972" y="5329"/>
                    <a:pt x="2954" y="5289"/>
                    <a:pt x="2985" y="5289"/>
                  </a:cubicBezTo>
                  <a:cubicBezTo>
                    <a:pt x="3016" y="5289"/>
                    <a:pt x="3074" y="5249"/>
                    <a:pt x="3091" y="5240"/>
                  </a:cubicBezTo>
                  <a:cubicBezTo>
                    <a:pt x="3109" y="5232"/>
                    <a:pt x="3149" y="5210"/>
                    <a:pt x="3167" y="5218"/>
                  </a:cubicBezTo>
                  <a:cubicBezTo>
                    <a:pt x="3184" y="5227"/>
                    <a:pt x="3207" y="5249"/>
                    <a:pt x="3220" y="5218"/>
                  </a:cubicBezTo>
                  <a:cubicBezTo>
                    <a:pt x="3233" y="5187"/>
                    <a:pt x="3286" y="5201"/>
                    <a:pt x="3291" y="5218"/>
                  </a:cubicBezTo>
                  <a:cubicBezTo>
                    <a:pt x="3295" y="5236"/>
                    <a:pt x="3379" y="5236"/>
                    <a:pt x="3406" y="5254"/>
                  </a:cubicBezTo>
                  <a:cubicBezTo>
                    <a:pt x="3432" y="5272"/>
                    <a:pt x="3490" y="5307"/>
                    <a:pt x="3490" y="5325"/>
                  </a:cubicBezTo>
                  <a:cubicBezTo>
                    <a:pt x="3490" y="5342"/>
                    <a:pt x="3516" y="5369"/>
                    <a:pt x="3516" y="5338"/>
                  </a:cubicBezTo>
                  <a:cubicBezTo>
                    <a:pt x="3516" y="5307"/>
                    <a:pt x="3539" y="5316"/>
                    <a:pt x="3574" y="5338"/>
                  </a:cubicBezTo>
                  <a:cubicBezTo>
                    <a:pt x="3609" y="5360"/>
                    <a:pt x="3658" y="5351"/>
                    <a:pt x="3667" y="5329"/>
                  </a:cubicBezTo>
                  <a:cubicBezTo>
                    <a:pt x="3676" y="5307"/>
                    <a:pt x="3742" y="5280"/>
                    <a:pt x="3764" y="5298"/>
                  </a:cubicBezTo>
                  <a:cubicBezTo>
                    <a:pt x="3787" y="5316"/>
                    <a:pt x="3795" y="5329"/>
                    <a:pt x="3822" y="5303"/>
                  </a:cubicBezTo>
                  <a:cubicBezTo>
                    <a:pt x="3848" y="5276"/>
                    <a:pt x="3911" y="5280"/>
                    <a:pt x="3919" y="5307"/>
                  </a:cubicBezTo>
                  <a:cubicBezTo>
                    <a:pt x="3928" y="5333"/>
                    <a:pt x="3959" y="5338"/>
                    <a:pt x="3986" y="5338"/>
                  </a:cubicBezTo>
                  <a:cubicBezTo>
                    <a:pt x="4012" y="5338"/>
                    <a:pt x="4017" y="5378"/>
                    <a:pt x="4034" y="5369"/>
                  </a:cubicBezTo>
                  <a:cubicBezTo>
                    <a:pt x="4052" y="5360"/>
                    <a:pt x="4048" y="5316"/>
                    <a:pt x="4070" y="5320"/>
                  </a:cubicBezTo>
                  <a:cubicBezTo>
                    <a:pt x="4092" y="5325"/>
                    <a:pt x="4110" y="5351"/>
                    <a:pt x="4145" y="5351"/>
                  </a:cubicBezTo>
                  <a:cubicBezTo>
                    <a:pt x="4181" y="5351"/>
                    <a:pt x="4207" y="5342"/>
                    <a:pt x="4207" y="5316"/>
                  </a:cubicBezTo>
                  <a:cubicBezTo>
                    <a:pt x="4207" y="5289"/>
                    <a:pt x="4203" y="5245"/>
                    <a:pt x="4181" y="5245"/>
                  </a:cubicBezTo>
                  <a:cubicBezTo>
                    <a:pt x="4158" y="5245"/>
                    <a:pt x="4136" y="5223"/>
                    <a:pt x="4110" y="5223"/>
                  </a:cubicBezTo>
                  <a:cubicBezTo>
                    <a:pt x="4083" y="5223"/>
                    <a:pt x="4057" y="5178"/>
                    <a:pt x="4083" y="5170"/>
                  </a:cubicBezTo>
                  <a:cubicBezTo>
                    <a:pt x="4110" y="5161"/>
                    <a:pt x="4154" y="5139"/>
                    <a:pt x="4145" y="5117"/>
                  </a:cubicBezTo>
                  <a:cubicBezTo>
                    <a:pt x="4136" y="5094"/>
                    <a:pt x="4127" y="5050"/>
                    <a:pt x="4163" y="5046"/>
                  </a:cubicBezTo>
                  <a:cubicBezTo>
                    <a:pt x="4198" y="5041"/>
                    <a:pt x="4274" y="5041"/>
                    <a:pt x="4269" y="5028"/>
                  </a:cubicBezTo>
                  <a:cubicBezTo>
                    <a:pt x="4265" y="5015"/>
                    <a:pt x="4194" y="5006"/>
                    <a:pt x="4181" y="4984"/>
                  </a:cubicBezTo>
                  <a:cubicBezTo>
                    <a:pt x="4167" y="4962"/>
                    <a:pt x="4163" y="4908"/>
                    <a:pt x="4176" y="4900"/>
                  </a:cubicBezTo>
                  <a:cubicBezTo>
                    <a:pt x="4189" y="4891"/>
                    <a:pt x="4234" y="4904"/>
                    <a:pt x="4260" y="4895"/>
                  </a:cubicBezTo>
                  <a:cubicBezTo>
                    <a:pt x="4287" y="4886"/>
                    <a:pt x="4344" y="4908"/>
                    <a:pt x="4380" y="4882"/>
                  </a:cubicBezTo>
                  <a:cubicBezTo>
                    <a:pt x="4415" y="4855"/>
                    <a:pt x="4490" y="4851"/>
                    <a:pt x="4530" y="4851"/>
                  </a:cubicBezTo>
                  <a:cubicBezTo>
                    <a:pt x="4570" y="4851"/>
                    <a:pt x="4601" y="4824"/>
                    <a:pt x="4632" y="4820"/>
                  </a:cubicBezTo>
                  <a:cubicBezTo>
                    <a:pt x="4663" y="4815"/>
                    <a:pt x="4752" y="4802"/>
                    <a:pt x="4774" y="4793"/>
                  </a:cubicBezTo>
                  <a:cubicBezTo>
                    <a:pt x="4796" y="4785"/>
                    <a:pt x="4915" y="4767"/>
                    <a:pt x="4920" y="4745"/>
                  </a:cubicBezTo>
                  <a:cubicBezTo>
                    <a:pt x="4924" y="4723"/>
                    <a:pt x="5020" y="4705"/>
                    <a:pt x="5044" y="4716"/>
                  </a:cubicBezTo>
                  <a:cubicBezTo>
                    <a:pt x="5068" y="4727"/>
                    <a:pt x="5099" y="4736"/>
                    <a:pt x="5121" y="4727"/>
                  </a:cubicBezTo>
                  <a:cubicBezTo>
                    <a:pt x="5143" y="4718"/>
                    <a:pt x="5190" y="4742"/>
                    <a:pt x="5186" y="4767"/>
                  </a:cubicBezTo>
                  <a:cubicBezTo>
                    <a:pt x="5181" y="4791"/>
                    <a:pt x="5205" y="4818"/>
                    <a:pt x="5203" y="4838"/>
                  </a:cubicBezTo>
                  <a:cubicBezTo>
                    <a:pt x="5201" y="4858"/>
                    <a:pt x="5179" y="4864"/>
                    <a:pt x="5192" y="4880"/>
                  </a:cubicBezTo>
                  <a:cubicBezTo>
                    <a:pt x="5205" y="4895"/>
                    <a:pt x="5265" y="4884"/>
                    <a:pt x="5283" y="4864"/>
                  </a:cubicBezTo>
                  <a:cubicBezTo>
                    <a:pt x="5301" y="4844"/>
                    <a:pt x="5321" y="4873"/>
                    <a:pt x="5321" y="4889"/>
                  </a:cubicBezTo>
                  <a:cubicBezTo>
                    <a:pt x="5321" y="4904"/>
                    <a:pt x="5349" y="4915"/>
                    <a:pt x="5349" y="4895"/>
                  </a:cubicBezTo>
                  <a:cubicBezTo>
                    <a:pt x="5349" y="4875"/>
                    <a:pt x="5385" y="4889"/>
                    <a:pt x="5396" y="4902"/>
                  </a:cubicBezTo>
                  <a:cubicBezTo>
                    <a:pt x="5407" y="4915"/>
                    <a:pt x="5449" y="4886"/>
                    <a:pt x="5449" y="4908"/>
                  </a:cubicBezTo>
                  <a:cubicBezTo>
                    <a:pt x="5449" y="4931"/>
                    <a:pt x="5387" y="4948"/>
                    <a:pt x="5414" y="4973"/>
                  </a:cubicBezTo>
                  <a:cubicBezTo>
                    <a:pt x="5440" y="4997"/>
                    <a:pt x="5456" y="4944"/>
                    <a:pt x="5489" y="4955"/>
                  </a:cubicBezTo>
                  <a:cubicBezTo>
                    <a:pt x="5522" y="4966"/>
                    <a:pt x="5566" y="4917"/>
                    <a:pt x="5597" y="4911"/>
                  </a:cubicBezTo>
                  <a:cubicBezTo>
                    <a:pt x="5628" y="4904"/>
                    <a:pt x="5661" y="4875"/>
                    <a:pt x="5688" y="4860"/>
                  </a:cubicBezTo>
                  <a:cubicBezTo>
                    <a:pt x="5715" y="4844"/>
                    <a:pt x="5772" y="4849"/>
                    <a:pt x="5754" y="4866"/>
                  </a:cubicBezTo>
                  <a:cubicBezTo>
                    <a:pt x="5737" y="4884"/>
                    <a:pt x="5717" y="4917"/>
                    <a:pt x="5783" y="4942"/>
                  </a:cubicBezTo>
                  <a:cubicBezTo>
                    <a:pt x="5850" y="4966"/>
                    <a:pt x="5925" y="5094"/>
                    <a:pt x="5967" y="5159"/>
                  </a:cubicBezTo>
                  <a:cubicBezTo>
                    <a:pt x="6009" y="5223"/>
                    <a:pt x="6049" y="5338"/>
                    <a:pt x="6071" y="5338"/>
                  </a:cubicBezTo>
                  <a:cubicBezTo>
                    <a:pt x="6093" y="5338"/>
                    <a:pt x="6100" y="5280"/>
                    <a:pt x="6129" y="5274"/>
                  </a:cubicBezTo>
                  <a:cubicBezTo>
                    <a:pt x="6157" y="5267"/>
                    <a:pt x="6175" y="5322"/>
                    <a:pt x="6206" y="5329"/>
                  </a:cubicBezTo>
                  <a:cubicBezTo>
                    <a:pt x="6237" y="5336"/>
                    <a:pt x="6279" y="5353"/>
                    <a:pt x="6303" y="5345"/>
                  </a:cubicBezTo>
                  <a:cubicBezTo>
                    <a:pt x="6328" y="5336"/>
                    <a:pt x="6383" y="5305"/>
                    <a:pt x="6403" y="5316"/>
                  </a:cubicBezTo>
                  <a:cubicBezTo>
                    <a:pt x="6423" y="5327"/>
                    <a:pt x="6450" y="5327"/>
                    <a:pt x="6467" y="5369"/>
                  </a:cubicBezTo>
                  <a:cubicBezTo>
                    <a:pt x="6485" y="5411"/>
                    <a:pt x="6512" y="5420"/>
                    <a:pt x="6529" y="5420"/>
                  </a:cubicBezTo>
                  <a:cubicBezTo>
                    <a:pt x="6547" y="5420"/>
                    <a:pt x="6551" y="5440"/>
                    <a:pt x="6551" y="5457"/>
                  </a:cubicBezTo>
                  <a:cubicBezTo>
                    <a:pt x="6551" y="5475"/>
                    <a:pt x="6583" y="5499"/>
                    <a:pt x="6601" y="5499"/>
                  </a:cubicBezTo>
                  <a:cubicBezTo>
                    <a:pt x="6619" y="5499"/>
                    <a:pt x="6666" y="5493"/>
                    <a:pt x="6681" y="5484"/>
                  </a:cubicBezTo>
                  <a:cubicBezTo>
                    <a:pt x="6695" y="5475"/>
                    <a:pt x="6713" y="5466"/>
                    <a:pt x="6716" y="5487"/>
                  </a:cubicBezTo>
                  <a:cubicBezTo>
                    <a:pt x="6719" y="5508"/>
                    <a:pt x="6745" y="5540"/>
                    <a:pt x="6763" y="5540"/>
                  </a:cubicBezTo>
                  <a:cubicBezTo>
                    <a:pt x="6781" y="5540"/>
                    <a:pt x="6816" y="5555"/>
                    <a:pt x="6819" y="5540"/>
                  </a:cubicBezTo>
                  <a:cubicBezTo>
                    <a:pt x="6822" y="5525"/>
                    <a:pt x="6869" y="5517"/>
                    <a:pt x="6887" y="5514"/>
                  </a:cubicBezTo>
                  <a:cubicBezTo>
                    <a:pt x="6905" y="5511"/>
                    <a:pt x="6967" y="5499"/>
                    <a:pt x="6979" y="5472"/>
                  </a:cubicBezTo>
                  <a:cubicBezTo>
                    <a:pt x="6990" y="5446"/>
                    <a:pt x="7041" y="5446"/>
                    <a:pt x="7055" y="5428"/>
                  </a:cubicBezTo>
                  <a:cubicBezTo>
                    <a:pt x="7070" y="5410"/>
                    <a:pt x="7111" y="5401"/>
                    <a:pt x="7120" y="5384"/>
                  </a:cubicBezTo>
                  <a:cubicBezTo>
                    <a:pt x="7129" y="5366"/>
                    <a:pt x="7182" y="5369"/>
                    <a:pt x="7188" y="5354"/>
                  </a:cubicBezTo>
                  <a:cubicBezTo>
                    <a:pt x="7194" y="5339"/>
                    <a:pt x="7238" y="5336"/>
                    <a:pt x="7259" y="5342"/>
                  </a:cubicBezTo>
                  <a:cubicBezTo>
                    <a:pt x="7280" y="5348"/>
                    <a:pt x="7383" y="5369"/>
                    <a:pt x="7398" y="5366"/>
                  </a:cubicBezTo>
                  <a:cubicBezTo>
                    <a:pt x="7412" y="5363"/>
                    <a:pt x="7415" y="5419"/>
                    <a:pt x="7430" y="5422"/>
                  </a:cubicBezTo>
                  <a:cubicBezTo>
                    <a:pt x="7445" y="5425"/>
                    <a:pt x="7498" y="5466"/>
                    <a:pt x="7513" y="5455"/>
                  </a:cubicBezTo>
                  <a:cubicBezTo>
                    <a:pt x="7528" y="5443"/>
                    <a:pt x="7563" y="5431"/>
                    <a:pt x="7593" y="5449"/>
                  </a:cubicBezTo>
                  <a:cubicBezTo>
                    <a:pt x="7622" y="5466"/>
                    <a:pt x="7652" y="5490"/>
                    <a:pt x="7663" y="5469"/>
                  </a:cubicBezTo>
                  <a:cubicBezTo>
                    <a:pt x="7675" y="5449"/>
                    <a:pt x="7737" y="5440"/>
                    <a:pt x="7746" y="5428"/>
                  </a:cubicBezTo>
                  <a:cubicBezTo>
                    <a:pt x="7755" y="5416"/>
                    <a:pt x="7764" y="5381"/>
                    <a:pt x="7749" y="5369"/>
                  </a:cubicBezTo>
                  <a:cubicBezTo>
                    <a:pt x="7734" y="5357"/>
                    <a:pt x="7719" y="5310"/>
                    <a:pt x="7714" y="5286"/>
                  </a:cubicBezTo>
                  <a:cubicBezTo>
                    <a:pt x="7708" y="5263"/>
                    <a:pt x="7749" y="5257"/>
                    <a:pt x="7755" y="5236"/>
                  </a:cubicBezTo>
                  <a:cubicBezTo>
                    <a:pt x="7761" y="5215"/>
                    <a:pt x="7796" y="5212"/>
                    <a:pt x="7808" y="5201"/>
                  </a:cubicBezTo>
                  <a:cubicBezTo>
                    <a:pt x="7820" y="5189"/>
                    <a:pt x="7823" y="5162"/>
                    <a:pt x="7843" y="5168"/>
                  </a:cubicBezTo>
                  <a:cubicBezTo>
                    <a:pt x="7864" y="5174"/>
                    <a:pt x="7908" y="5189"/>
                    <a:pt x="7917" y="5198"/>
                  </a:cubicBezTo>
                  <a:cubicBezTo>
                    <a:pt x="7926" y="5207"/>
                    <a:pt x="7959" y="5212"/>
                    <a:pt x="7979" y="5212"/>
                  </a:cubicBezTo>
                  <a:cubicBezTo>
                    <a:pt x="8000" y="5212"/>
                    <a:pt x="8032" y="5230"/>
                    <a:pt x="8053" y="5242"/>
                  </a:cubicBezTo>
                  <a:cubicBezTo>
                    <a:pt x="8074" y="5254"/>
                    <a:pt x="8139" y="5254"/>
                    <a:pt x="8150" y="5272"/>
                  </a:cubicBezTo>
                  <a:cubicBezTo>
                    <a:pt x="8162" y="5289"/>
                    <a:pt x="8147" y="5339"/>
                    <a:pt x="8162" y="5357"/>
                  </a:cubicBezTo>
                  <a:cubicBezTo>
                    <a:pt x="8177" y="5375"/>
                    <a:pt x="8212" y="5413"/>
                    <a:pt x="8224" y="5404"/>
                  </a:cubicBezTo>
                  <a:cubicBezTo>
                    <a:pt x="8236" y="5395"/>
                    <a:pt x="8292" y="5434"/>
                    <a:pt x="8313" y="5431"/>
                  </a:cubicBezTo>
                  <a:cubicBezTo>
                    <a:pt x="8333" y="5428"/>
                    <a:pt x="8366" y="5395"/>
                    <a:pt x="8384" y="5395"/>
                  </a:cubicBezTo>
                  <a:cubicBezTo>
                    <a:pt x="8401" y="5395"/>
                    <a:pt x="8457" y="5381"/>
                    <a:pt x="8475" y="5384"/>
                  </a:cubicBezTo>
                  <a:cubicBezTo>
                    <a:pt x="8493" y="5387"/>
                    <a:pt x="8558" y="5410"/>
                    <a:pt x="8567" y="5404"/>
                  </a:cubicBezTo>
                  <a:cubicBezTo>
                    <a:pt x="8575" y="5398"/>
                    <a:pt x="8634" y="5407"/>
                    <a:pt x="8643" y="5425"/>
                  </a:cubicBezTo>
                  <a:cubicBezTo>
                    <a:pt x="8652" y="5443"/>
                    <a:pt x="8726" y="5443"/>
                    <a:pt x="8726" y="5463"/>
                  </a:cubicBezTo>
                  <a:cubicBezTo>
                    <a:pt x="8726" y="5484"/>
                    <a:pt x="8767" y="5496"/>
                    <a:pt x="8779" y="5519"/>
                  </a:cubicBezTo>
                  <a:cubicBezTo>
                    <a:pt x="8791" y="5543"/>
                    <a:pt x="8888" y="5528"/>
                    <a:pt x="8906" y="5543"/>
                  </a:cubicBezTo>
                  <a:cubicBezTo>
                    <a:pt x="8924" y="5558"/>
                    <a:pt x="9036" y="5555"/>
                    <a:pt x="9039" y="5543"/>
                  </a:cubicBezTo>
                  <a:cubicBezTo>
                    <a:pt x="9042" y="5531"/>
                    <a:pt x="9148" y="5525"/>
                    <a:pt x="9169" y="5511"/>
                  </a:cubicBezTo>
                  <a:cubicBezTo>
                    <a:pt x="9189" y="5496"/>
                    <a:pt x="9245" y="5502"/>
                    <a:pt x="9248" y="5481"/>
                  </a:cubicBezTo>
                  <a:cubicBezTo>
                    <a:pt x="9251" y="5460"/>
                    <a:pt x="9304" y="5446"/>
                    <a:pt x="9328" y="5428"/>
                  </a:cubicBezTo>
                  <a:cubicBezTo>
                    <a:pt x="9352" y="5410"/>
                    <a:pt x="9446" y="5413"/>
                    <a:pt x="9452" y="5434"/>
                  </a:cubicBezTo>
                  <a:cubicBezTo>
                    <a:pt x="9458" y="5455"/>
                    <a:pt x="9514" y="5460"/>
                    <a:pt x="9538" y="5452"/>
                  </a:cubicBezTo>
                  <a:cubicBezTo>
                    <a:pt x="9561" y="5443"/>
                    <a:pt x="9623" y="5455"/>
                    <a:pt x="9632" y="5475"/>
                  </a:cubicBezTo>
                  <a:cubicBezTo>
                    <a:pt x="9641" y="5496"/>
                    <a:pt x="9712" y="5508"/>
                    <a:pt x="9729" y="5502"/>
                  </a:cubicBezTo>
                  <a:cubicBezTo>
                    <a:pt x="9747" y="5496"/>
                    <a:pt x="9803" y="5455"/>
                    <a:pt x="9824" y="5452"/>
                  </a:cubicBezTo>
                  <a:cubicBezTo>
                    <a:pt x="9845" y="5449"/>
                    <a:pt x="9874" y="5428"/>
                    <a:pt x="9868" y="5407"/>
                  </a:cubicBezTo>
                  <a:cubicBezTo>
                    <a:pt x="9862" y="5387"/>
                    <a:pt x="9909" y="5328"/>
                    <a:pt x="9915" y="5304"/>
                  </a:cubicBezTo>
                  <a:cubicBezTo>
                    <a:pt x="9921" y="5280"/>
                    <a:pt x="9963" y="5215"/>
                    <a:pt x="9977" y="5210"/>
                  </a:cubicBezTo>
                  <a:cubicBezTo>
                    <a:pt x="9992" y="5204"/>
                    <a:pt x="10025" y="5177"/>
                    <a:pt x="10022" y="5159"/>
                  </a:cubicBezTo>
                  <a:cubicBezTo>
                    <a:pt x="10019" y="5142"/>
                    <a:pt x="10010" y="5089"/>
                    <a:pt x="9992" y="5089"/>
                  </a:cubicBezTo>
                  <a:cubicBezTo>
                    <a:pt x="9974" y="5089"/>
                    <a:pt x="9942" y="5092"/>
                    <a:pt x="9983" y="5035"/>
                  </a:cubicBezTo>
                  <a:cubicBezTo>
                    <a:pt x="10025" y="4979"/>
                    <a:pt x="10098" y="4994"/>
                    <a:pt x="10110" y="4994"/>
                  </a:cubicBezTo>
                  <a:cubicBezTo>
                    <a:pt x="10122" y="4994"/>
                    <a:pt x="10216" y="4970"/>
                    <a:pt x="10258" y="4982"/>
                  </a:cubicBezTo>
                  <a:cubicBezTo>
                    <a:pt x="10299" y="4994"/>
                    <a:pt x="10326" y="4976"/>
                    <a:pt x="10370" y="5000"/>
                  </a:cubicBezTo>
                  <a:cubicBezTo>
                    <a:pt x="10414" y="5024"/>
                    <a:pt x="10476" y="5015"/>
                    <a:pt x="10491" y="5035"/>
                  </a:cubicBezTo>
                  <a:cubicBezTo>
                    <a:pt x="10506" y="5056"/>
                    <a:pt x="10565" y="5074"/>
                    <a:pt x="10556" y="5109"/>
                  </a:cubicBezTo>
                  <a:cubicBezTo>
                    <a:pt x="10547" y="5145"/>
                    <a:pt x="10588" y="5124"/>
                    <a:pt x="10603" y="5201"/>
                  </a:cubicBezTo>
                  <a:cubicBezTo>
                    <a:pt x="10618" y="5277"/>
                    <a:pt x="10653" y="5283"/>
                    <a:pt x="10662" y="5319"/>
                  </a:cubicBezTo>
                  <a:cubicBezTo>
                    <a:pt x="10671" y="5354"/>
                    <a:pt x="10718" y="5419"/>
                    <a:pt x="10712" y="5440"/>
                  </a:cubicBezTo>
                  <a:cubicBezTo>
                    <a:pt x="10706" y="5460"/>
                    <a:pt x="10700" y="5493"/>
                    <a:pt x="10751" y="5496"/>
                  </a:cubicBezTo>
                  <a:cubicBezTo>
                    <a:pt x="10801" y="5499"/>
                    <a:pt x="10836" y="5537"/>
                    <a:pt x="10848" y="5531"/>
                  </a:cubicBezTo>
                  <a:cubicBezTo>
                    <a:pt x="10860" y="5525"/>
                    <a:pt x="10919" y="5546"/>
                    <a:pt x="10948" y="5576"/>
                  </a:cubicBezTo>
                  <a:cubicBezTo>
                    <a:pt x="10978" y="5605"/>
                    <a:pt x="11022" y="5590"/>
                    <a:pt x="11019" y="5623"/>
                  </a:cubicBezTo>
                  <a:cubicBezTo>
                    <a:pt x="11016" y="5655"/>
                    <a:pt x="11043" y="5682"/>
                    <a:pt x="11040" y="5708"/>
                  </a:cubicBezTo>
                  <a:cubicBezTo>
                    <a:pt x="11037" y="5735"/>
                    <a:pt x="11096" y="5753"/>
                    <a:pt x="11137" y="5747"/>
                  </a:cubicBezTo>
                  <a:cubicBezTo>
                    <a:pt x="11179" y="5741"/>
                    <a:pt x="11208" y="5761"/>
                    <a:pt x="11226" y="5726"/>
                  </a:cubicBezTo>
                  <a:cubicBezTo>
                    <a:pt x="11244" y="5691"/>
                    <a:pt x="11303" y="5705"/>
                    <a:pt x="11323" y="5691"/>
                  </a:cubicBezTo>
                  <a:cubicBezTo>
                    <a:pt x="11344" y="5676"/>
                    <a:pt x="11406" y="5658"/>
                    <a:pt x="11403" y="5711"/>
                  </a:cubicBezTo>
                  <a:cubicBezTo>
                    <a:pt x="11400" y="5764"/>
                    <a:pt x="11435" y="5776"/>
                    <a:pt x="11406" y="5794"/>
                  </a:cubicBezTo>
                  <a:cubicBezTo>
                    <a:pt x="11376" y="5812"/>
                    <a:pt x="11362" y="5888"/>
                    <a:pt x="11353" y="5921"/>
                  </a:cubicBezTo>
                  <a:cubicBezTo>
                    <a:pt x="11344" y="5953"/>
                    <a:pt x="11300" y="5962"/>
                    <a:pt x="11294" y="5998"/>
                  </a:cubicBezTo>
                  <a:cubicBezTo>
                    <a:pt x="11288" y="6033"/>
                    <a:pt x="11246" y="6036"/>
                    <a:pt x="11246" y="6063"/>
                  </a:cubicBezTo>
                  <a:cubicBezTo>
                    <a:pt x="11246" y="6089"/>
                    <a:pt x="11187" y="6083"/>
                    <a:pt x="11158" y="6063"/>
                  </a:cubicBezTo>
                  <a:cubicBezTo>
                    <a:pt x="11128" y="6042"/>
                    <a:pt x="11099" y="6101"/>
                    <a:pt x="11075" y="6101"/>
                  </a:cubicBezTo>
                  <a:cubicBezTo>
                    <a:pt x="11052" y="6101"/>
                    <a:pt x="11055" y="6151"/>
                    <a:pt x="11060" y="6172"/>
                  </a:cubicBezTo>
                  <a:cubicBezTo>
                    <a:pt x="11067" y="6192"/>
                    <a:pt x="11052" y="6219"/>
                    <a:pt x="11067" y="6254"/>
                  </a:cubicBezTo>
                  <a:cubicBezTo>
                    <a:pt x="11074" y="6273"/>
                    <a:pt x="11070" y="6309"/>
                    <a:pt x="11074" y="6350"/>
                  </a:cubicBezTo>
                  <a:cubicBezTo>
                    <a:pt x="11109" y="6324"/>
                    <a:pt x="11142" y="6305"/>
                    <a:pt x="11156" y="6305"/>
                  </a:cubicBezTo>
                  <a:cubicBezTo>
                    <a:pt x="11193" y="6305"/>
                    <a:pt x="11230" y="6368"/>
                    <a:pt x="11272" y="6369"/>
                  </a:cubicBezTo>
                  <a:cubicBezTo>
                    <a:pt x="11313" y="6371"/>
                    <a:pt x="11500" y="6245"/>
                    <a:pt x="11502" y="6225"/>
                  </a:cubicBezTo>
                  <a:cubicBezTo>
                    <a:pt x="11503" y="6204"/>
                    <a:pt x="11613" y="6099"/>
                    <a:pt x="11664" y="6045"/>
                  </a:cubicBezTo>
                  <a:cubicBezTo>
                    <a:pt x="11716" y="5990"/>
                    <a:pt x="11784" y="5911"/>
                    <a:pt x="11810" y="5849"/>
                  </a:cubicBezTo>
                  <a:cubicBezTo>
                    <a:pt x="11827" y="5810"/>
                    <a:pt x="11899" y="5736"/>
                    <a:pt x="11916" y="5707"/>
                  </a:cubicBezTo>
                  <a:cubicBezTo>
                    <a:pt x="11934" y="5677"/>
                    <a:pt x="11946" y="5674"/>
                    <a:pt x="11978" y="5605"/>
                  </a:cubicBezTo>
                  <a:cubicBezTo>
                    <a:pt x="12011" y="5536"/>
                    <a:pt x="12011" y="5354"/>
                    <a:pt x="12021" y="5342"/>
                  </a:cubicBezTo>
                  <a:cubicBezTo>
                    <a:pt x="12032" y="5331"/>
                    <a:pt x="12026" y="5300"/>
                    <a:pt x="12040" y="5280"/>
                  </a:cubicBezTo>
                  <a:cubicBezTo>
                    <a:pt x="12055" y="5261"/>
                    <a:pt x="12048" y="5235"/>
                    <a:pt x="12077" y="5210"/>
                  </a:cubicBezTo>
                  <a:cubicBezTo>
                    <a:pt x="12107" y="5185"/>
                    <a:pt x="12101" y="5162"/>
                    <a:pt x="12094" y="5143"/>
                  </a:cubicBezTo>
                  <a:cubicBezTo>
                    <a:pt x="12086" y="5124"/>
                    <a:pt x="12095" y="5081"/>
                    <a:pt x="12088" y="5068"/>
                  </a:cubicBezTo>
                  <a:cubicBezTo>
                    <a:pt x="12080" y="5055"/>
                    <a:pt x="12082" y="5049"/>
                    <a:pt x="12099" y="5038"/>
                  </a:cubicBezTo>
                  <a:cubicBezTo>
                    <a:pt x="12117" y="5028"/>
                    <a:pt x="12088" y="5001"/>
                    <a:pt x="12063" y="4990"/>
                  </a:cubicBezTo>
                  <a:cubicBezTo>
                    <a:pt x="12037" y="4978"/>
                    <a:pt x="12005" y="4968"/>
                    <a:pt x="12002" y="4939"/>
                  </a:cubicBezTo>
                  <a:cubicBezTo>
                    <a:pt x="11999" y="4911"/>
                    <a:pt x="11956" y="4878"/>
                    <a:pt x="11924" y="4880"/>
                  </a:cubicBezTo>
                  <a:cubicBezTo>
                    <a:pt x="11891" y="4883"/>
                    <a:pt x="11831" y="4863"/>
                    <a:pt x="11838" y="4883"/>
                  </a:cubicBezTo>
                  <a:cubicBezTo>
                    <a:pt x="11846" y="4904"/>
                    <a:pt x="11835" y="4922"/>
                    <a:pt x="11819" y="4917"/>
                  </a:cubicBezTo>
                  <a:cubicBezTo>
                    <a:pt x="11803" y="4913"/>
                    <a:pt x="11795" y="4926"/>
                    <a:pt x="11776" y="4956"/>
                  </a:cubicBezTo>
                  <a:cubicBezTo>
                    <a:pt x="11757" y="4985"/>
                    <a:pt x="11689" y="4988"/>
                    <a:pt x="11720" y="4960"/>
                  </a:cubicBezTo>
                  <a:cubicBezTo>
                    <a:pt x="11751" y="4932"/>
                    <a:pt x="11710" y="4931"/>
                    <a:pt x="11716" y="4901"/>
                  </a:cubicBezTo>
                  <a:cubicBezTo>
                    <a:pt x="11722" y="4872"/>
                    <a:pt x="11747" y="4842"/>
                    <a:pt x="11713" y="4861"/>
                  </a:cubicBezTo>
                  <a:cubicBezTo>
                    <a:pt x="11679" y="4880"/>
                    <a:pt x="11679" y="4926"/>
                    <a:pt x="11651" y="4932"/>
                  </a:cubicBezTo>
                  <a:cubicBezTo>
                    <a:pt x="11623" y="4938"/>
                    <a:pt x="11632" y="4852"/>
                    <a:pt x="11639" y="4830"/>
                  </a:cubicBezTo>
                  <a:cubicBezTo>
                    <a:pt x="11646" y="4808"/>
                    <a:pt x="11587" y="4832"/>
                    <a:pt x="11525" y="4827"/>
                  </a:cubicBezTo>
                  <a:cubicBezTo>
                    <a:pt x="11463" y="4823"/>
                    <a:pt x="11480" y="4780"/>
                    <a:pt x="11530" y="4753"/>
                  </a:cubicBezTo>
                  <a:cubicBezTo>
                    <a:pt x="11580" y="4727"/>
                    <a:pt x="11571" y="4702"/>
                    <a:pt x="11596" y="4692"/>
                  </a:cubicBezTo>
                  <a:cubicBezTo>
                    <a:pt x="11621" y="4681"/>
                    <a:pt x="11686" y="4638"/>
                    <a:pt x="11725" y="4616"/>
                  </a:cubicBezTo>
                  <a:cubicBezTo>
                    <a:pt x="11763" y="4594"/>
                    <a:pt x="11770" y="4569"/>
                    <a:pt x="11779" y="4544"/>
                  </a:cubicBezTo>
                  <a:cubicBezTo>
                    <a:pt x="11788" y="4519"/>
                    <a:pt x="11859" y="4488"/>
                    <a:pt x="11922" y="4436"/>
                  </a:cubicBezTo>
                  <a:cubicBezTo>
                    <a:pt x="11986" y="4385"/>
                    <a:pt x="12017" y="4355"/>
                    <a:pt x="12032" y="4324"/>
                  </a:cubicBezTo>
                  <a:cubicBezTo>
                    <a:pt x="12046" y="4293"/>
                    <a:pt x="12141" y="4255"/>
                    <a:pt x="12142" y="4231"/>
                  </a:cubicBezTo>
                  <a:cubicBezTo>
                    <a:pt x="12144" y="4207"/>
                    <a:pt x="12254" y="4148"/>
                    <a:pt x="12330" y="4134"/>
                  </a:cubicBezTo>
                  <a:cubicBezTo>
                    <a:pt x="12405" y="4119"/>
                    <a:pt x="12524" y="4138"/>
                    <a:pt x="12547" y="4160"/>
                  </a:cubicBezTo>
                  <a:cubicBezTo>
                    <a:pt x="12569" y="4182"/>
                    <a:pt x="12585" y="4174"/>
                    <a:pt x="12598" y="4159"/>
                  </a:cubicBezTo>
                  <a:cubicBezTo>
                    <a:pt x="12612" y="4144"/>
                    <a:pt x="12641" y="4151"/>
                    <a:pt x="12691" y="4157"/>
                  </a:cubicBezTo>
                  <a:cubicBezTo>
                    <a:pt x="12741" y="4163"/>
                    <a:pt x="12753" y="4134"/>
                    <a:pt x="12787" y="4144"/>
                  </a:cubicBezTo>
                  <a:cubicBezTo>
                    <a:pt x="12821" y="4154"/>
                    <a:pt x="12849" y="4160"/>
                    <a:pt x="12870" y="4120"/>
                  </a:cubicBezTo>
                  <a:cubicBezTo>
                    <a:pt x="12890" y="4081"/>
                    <a:pt x="12988" y="4088"/>
                    <a:pt x="13010" y="4104"/>
                  </a:cubicBezTo>
                  <a:cubicBezTo>
                    <a:pt x="13032" y="4121"/>
                    <a:pt x="13050" y="4143"/>
                    <a:pt x="13085" y="4119"/>
                  </a:cubicBezTo>
                  <a:cubicBezTo>
                    <a:pt x="13121" y="4095"/>
                    <a:pt x="13121" y="4150"/>
                    <a:pt x="13155" y="4154"/>
                  </a:cubicBezTo>
                  <a:cubicBezTo>
                    <a:pt x="13189" y="4159"/>
                    <a:pt x="13166" y="4188"/>
                    <a:pt x="13137" y="4185"/>
                  </a:cubicBezTo>
                  <a:cubicBezTo>
                    <a:pt x="13107" y="4182"/>
                    <a:pt x="13070" y="4200"/>
                    <a:pt x="13104" y="4219"/>
                  </a:cubicBezTo>
                  <a:cubicBezTo>
                    <a:pt x="13138" y="4238"/>
                    <a:pt x="13178" y="4202"/>
                    <a:pt x="13205" y="4205"/>
                  </a:cubicBezTo>
                  <a:cubicBezTo>
                    <a:pt x="13231" y="4207"/>
                    <a:pt x="13273" y="4210"/>
                    <a:pt x="13310" y="4187"/>
                  </a:cubicBezTo>
                  <a:cubicBezTo>
                    <a:pt x="13347" y="4163"/>
                    <a:pt x="13357" y="4206"/>
                    <a:pt x="13380" y="4185"/>
                  </a:cubicBezTo>
                  <a:cubicBezTo>
                    <a:pt x="13404" y="4165"/>
                    <a:pt x="13457" y="4159"/>
                    <a:pt x="13484" y="4160"/>
                  </a:cubicBezTo>
                  <a:cubicBezTo>
                    <a:pt x="13510" y="4162"/>
                    <a:pt x="13488" y="4129"/>
                    <a:pt x="13444" y="4129"/>
                  </a:cubicBezTo>
                  <a:cubicBezTo>
                    <a:pt x="13400" y="4129"/>
                    <a:pt x="13401" y="4106"/>
                    <a:pt x="13437" y="4045"/>
                  </a:cubicBezTo>
                  <a:cubicBezTo>
                    <a:pt x="13472" y="3985"/>
                    <a:pt x="13540" y="3952"/>
                    <a:pt x="13583" y="3915"/>
                  </a:cubicBezTo>
                  <a:cubicBezTo>
                    <a:pt x="13625" y="3879"/>
                    <a:pt x="13656" y="3896"/>
                    <a:pt x="13656" y="3872"/>
                  </a:cubicBezTo>
                  <a:cubicBezTo>
                    <a:pt x="13656" y="3849"/>
                    <a:pt x="13677" y="3782"/>
                    <a:pt x="13710" y="3781"/>
                  </a:cubicBezTo>
                  <a:cubicBezTo>
                    <a:pt x="13742" y="3779"/>
                    <a:pt x="13823" y="3794"/>
                    <a:pt x="13873" y="3766"/>
                  </a:cubicBezTo>
                  <a:cubicBezTo>
                    <a:pt x="13923" y="3738"/>
                    <a:pt x="13919" y="3787"/>
                    <a:pt x="13940" y="3794"/>
                  </a:cubicBezTo>
                  <a:cubicBezTo>
                    <a:pt x="13960" y="3802"/>
                    <a:pt x="13988" y="3752"/>
                    <a:pt x="14012" y="3766"/>
                  </a:cubicBezTo>
                  <a:cubicBezTo>
                    <a:pt x="14036" y="3781"/>
                    <a:pt x="13977" y="3816"/>
                    <a:pt x="13963" y="3859"/>
                  </a:cubicBezTo>
                  <a:cubicBezTo>
                    <a:pt x="13950" y="3902"/>
                    <a:pt x="13994" y="3886"/>
                    <a:pt x="14019" y="3898"/>
                  </a:cubicBezTo>
                  <a:cubicBezTo>
                    <a:pt x="14044" y="3909"/>
                    <a:pt x="13987" y="3927"/>
                    <a:pt x="13993" y="3939"/>
                  </a:cubicBezTo>
                  <a:cubicBezTo>
                    <a:pt x="13999" y="3951"/>
                    <a:pt x="14049" y="3951"/>
                    <a:pt x="14114" y="3886"/>
                  </a:cubicBezTo>
                  <a:cubicBezTo>
                    <a:pt x="14179" y="3821"/>
                    <a:pt x="14238" y="3803"/>
                    <a:pt x="14279" y="3808"/>
                  </a:cubicBezTo>
                  <a:cubicBezTo>
                    <a:pt x="14321" y="3812"/>
                    <a:pt x="14297" y="3771"/>
                    <a:pt x="14300" y="3710"/>
                  </a:cubicBezTo>
                  <a:cubicBezTo>
                    <a:pt x="14303" y="3650"/>
                    <a:pt x="14430" y="3632"/>
                    <a:pt x="14471" y="3650"/>
                  </a:cubicBezTo>
                  <a:cubicBezTo>
                    <a:pt x="14512" y="3667"/>
                    <a:pt x="14509" y="3684"/>
                    <a:pt x="14469" y="3673"/>
                  </a:cubicBezTo>
                  <a:cubicBezTo>
                    <a:pt x="14430" y="3663"/>
                    <a:pt x="14393" y="3698"/>
                    <a:pt x="14394" y="3749"/>
                  </a:cubicBezTo>
                  <a:cubicBezTo>
                    <a:pt x="14396" y="3799"/>
                    <a:pt x="14359" y="3815"/>
                    <a:pt x="14378" y="3834"/>
                  </a:cubicBezTo>
                  <a:cubicBezTo>
                    <a:pt x="14397" y="3853"/>
                    <a:pt x="14350" y="3858"/>
                    <a:pt x="14349" y="3879"/>
                  </a:cubicBezTo>
                  <a:cubicBezTo>
                    <a:pt x="14347" y="3899"/>
                    <a:pt x="14349" y="3915"/>
                    <a:pt x="14319" y="3924"/>
                  </a:cubicBezTo>
                  <a:cubicBezTo>
                    <a:pt x="14290" y="3933"/>
                    <a:pt x="14191" y="3943"/>
                    <a:pt x="14188" y="3982"/>
                  </a:cubicBezTo>
                  <a:cubicBezTo>
                    <a:pt x="14185" y="4020"/>
                    <a:pt x="14132" y="4025"/>
                    <a:pt x="14106" y="4072"/>
                  </a:cubicBezTo>
                  <a:cubicBezTo>
                    <a:pt x="14081" y="4119"/>
                    <a:pt x="13985" y="4147"/>
                    <a:pt x="13922" y="4241"/>
                  </a:cubicBezTo>
                  <a:cubicBezTo>
                    <a:pt x="13859" y="4336"/>
                    <a:pt x="13758" y="4336"/>
                    <a:pt x="13758" y="4354"/>
                  </a:cubicBezTo>
                  <a:cubicBezTo>
                    <a:pt x="13758" y="4371"/>
                    <a:pt x="13689" y="4370"/>
                    <a:pt x="13665" y="4373"/>
                  </a:cubicBezTo>
                  <a:cubicBezTo>
                    <a:pt x="13642" y="4376"/>
                    <a:pt x="13687" y="4433"/>
                    <a:pt x="13631" y="4494"/>
                  </a:cubicBezTo>
                  <a:cubicBezTo>
                    <a:pt x="13575" y="4554"/>
                    <a:pt x="13538" y="4638"/>
                    <a:pt x="13540" y="4723"/>
                  </a:cubicBezTo>
                  <a:cubicBezTo>
                    <a:pt x="13541" y="4807"/>
                    <a:pt x="13569" y="5049"/>
                    <a:pt x="13594" y="5092"/>
                  </a:cubicBezTo>
                  <a:cubicBezTo>
                    <a:pt x="13620" y="5134"/>
                    <a:pt x="13605" y="5239"/>
                    <a:pt x="13625" y="5261"/>
                  </a:cubicBezTo>
                  <a:cubicBezTo>
                    <a:pt x="13646" y="5283"/>
                    <a:pt x="13639" y="5320"/>
                    <a:pt x="13652" y="5333"/>
                  </a:cubicBezTo>
                  <a:cubicBezTo>
                    <a:pt x="13665" y="5347"/>
                    <a:pt x="13720" y="5274"/>
                    <a:pt x="13757" y="5243"/>
                  </a:cubicBezTo>
                  <a:cubicBezTo>
                    <a:pt x="13794" y="5212"/>
                    <a:pt x="13782" y="5202"/>
                    <a:pt x="13807" y="5186"/>
                  </a:cubicBezTo>
                  <a:cubicBezTo>
                    <a:pt x="13832" y="5170"/>
                    <a:pt x="13822" y="5102"/>
                    <a:pt x="13829" y="5084"/>
                  </a:cubicBezTo>
                  <a:cubicBezTo>
                    <a:pt x="13836" y="5066"/>
                    <a:pt x="13882" y="5058"/>
                    <a:pt x="13897" y="5038"/>
                  </a:cubicBezTo>
                  <a:cubicBezTo>
                    <a:pt x="13912" y="5019"/>
                    <a:pt x="13950" y="5031"/>
                    <a:pt x="13971" y="5024"/>
                  </a:cubicBezTo>
                  <a:cubicBezTo>
                    <a:pt x="13991" y="5016"/>
                    <a:pt x="13969" y="4968"/>
                    <a:pt x="13962" y="4939"/>
                  </a:cubicBezTo>
                  <a:cubicBezTo>
                    <a:pt x="13954" y="4911"/>
                    <a:pt x="14022" y="4873"/>
                    <a:pt x="14058" y="4848"/>
                  </a:cubicBezTo>
                  <a:cubicBezTo>
                    <a:pt x="14093" y="4823"/>
                    <a:pt x="14137" y="4864"/>
                    <a:pt x="14177" y="4827"/>
                  </a:cubicBezTo>
                  <a:cubicBezTo>
                    <a:pt x="14217" y="4790"/>
                    <a:pt x="14174" y="4748"/>
                    <a:pt x="14160" y="4728"/>
                  </a:cubicBezTo>
                  <a:cubicBezTo>
                    <a:pt x="14145" y="4709"/>
                    <a:pt x="14199" y="4616"/>
                    <a:pt x="14230" y="4607"/>
                  </a:cubicBezTo>
                  <a:cubicBezTo>
                    <a:pt x="14261" y="4599"/>
                    <a:pt x="14278" y="4630"/>
                    <a:pt x="14307" y="4603"/>
                  </a:cubicBezTo>
                  <a:cubicBezTo>
                    <a:pt x="14337" y="4576"/>
                    <a:pt x="14281" y="4534"/>
                    <a:pt x="14260" y="4537"/>
                  </a:cubicBezTo>
                  <a:cubicBezTo>
                    <a:pt x="14239" y="4540"/>
                    <a:pt x="14232" y="4461"/>
                    <a:pt x="14281" y="4424"/>
                  </a:cubicBezTo>
                  <a:cubicBezTo>
                    <a:pt x="14329" y="4388"/>
                    <a:pt x="14310" y="4380"/>
                    <a:pt x="14278" y="4371"/>
                  </a:cubicBezTo>
                  <a:cubicBezTo>
                    <a:pt x="14245" y="4362"/>
                    <a:pt x="14239" y="4374"/>
                    <a:pt x="14214" y="4376"/>
                  </a:cubicBezTo>
                  <a:cubicBezTo>
                    <a:pt x="14189" y="4377"/>
                    <a:pt x="14164" y="4324"/>
                    <a:pt x="14202" y="4272"/>
                  </a:cubicBezTo>
                  <a:cubicBezTo>
                    <a:pt x="14241" y="4221"/>
                    <a:pt x="14278" y="4227"/>
                    <a:pt x="14287" y="4184"/>
                  </a:cubicBezTo>
                  <a:cubicBezTo>
                    <a:pt x="14295" y="4141"/>
                    <a:pt x="14349" y="4081"/>
                    <a:pt x="14362" y="4058"/>
                  </a:cubicBezTo>
                  <a:cubicBezTo>
                    <a:pt x="14375" y="4036"/>
                    <a:pt x="14428" y="4058"/>
                    <a:pt x="14449" y="4054"/>
                  </a:cubicBezTo>
                  <a:cubicBezTo>
                    <a:pt x="14469" y="4050"/>
                    <a:pt x="14462" y="4094"/>
                    <a:pt x="14487" y="4072"/>
                  </a:cubicBezTo>
                  <a:cubicBezTo>
                    <a:pt x="14512" y="4050"/>
                    <a:pt x="14554" y="3976"/>
                    <a:pt x="14588" y="3976"/>
                  </a:cubicBezTo>
                  <a:cubicBezTo>
                    <a:pt x="14622" y="3976"/>
                    <a:pt x="14599" y="4030"/>
                    <a:pt x="14608" y="4063"/>
                  </a:cubicBezTo>
                  <a:cubicBezTo>
                    <a:pt x="14617" y="4095"/>
                    <a:pt x="14636" y="4054"/>
                    <a:pt x="14701" y="4010"/>
                  </a:cubicBezTo>
                  <a:cubicBezTo>
                    <a:pt x="14766" y="3965"/>
                    <a:pt x="14908" y="3970"/>
                    <a:pt x="14951" y="3991"/>
                  </a:cubicBezTo>
                  <a:cubicBezTo>
                    <a:pt x="14993" y="4011"/>
                    <a:pt x="15001" y="4060"/>
                    <a:pt x="15024" y="4054"/>
                  </a:cubicBezTo>
                  <a:cubicBezTo>
                    <a:pt x="15060" y="4045"/>
                    <a:pt x="15030" y="4005"/>
                    <a:pt x="15066" y="3995"/>
                  </a:cubicBezTo>
                  <a:cubicBezTo>
                    <a:pt x="15101" y="3985"/>
                    <a:pt x="15163" y="3948"/>
                    <a:pt x="15210" y="3914"/>
                  </a:cubicBezTo>
                  <a:cubicBezTo>
                    <a:pt x="15258" y="3880"/>
                    <a:pt x="15244" y="3905"/>
                    <a:pt x="15269" y="3874"/>
                  </a:cubicBezTo>
                  <a:cubicBezTo>
                    <a:pt x="15294" y="3843"/>
                    <a:pt x="15320" y="3856"/>
                    <a:pt x="15327" y="3836"/>
                  </a:cubicBezTo>
                  <a:cubicBezTo>
                    <a:pt x="15334" y="3815"/>
                    <a:pt x="15402" y="3781"/>
                    <a:pt x="15495" y="3760"/>
                  </a:cubicBezTo>
                  <a:cubicBezTo>
                    <a:pt x="15588" y="3740"/>
                    <a:pt x="15709" y="3678"/>
                    <a:pt x="15703" y="3659"/>
                  </a:cubicBezTo>
                  <a:cubicBezTo>
                    <a:pt x="15697" y="3639"/>
                    <a:pt x="15739" y="3630"/>
                    <a:pt x="15743" y="3650"/>
                  </a:cubicBezTo>
                  <a:cubicBezTo>
                    <a:pt x="15748" y="3669"/>
                    <a:pt x="15783" y="3661"/>
                    <a:pt x="15832" y="3672"/>
                  </a:cubicBezTo>
                  <a:cubicBezTo>
                    <a:pt x="15880" y="3682"/>
                    <a:pt x="15903" y="3701"/>
                    <a:pt x="15941" y="3663"/>
                  </a:cubicBezTo>
                  <a:cubicBezTo>
                    <a:pt x="15979" y="3625"/>
                    <a:pt x="15936" y="3611"/>
                    <a:pt x="15938" y="3582"/>
                  </a:cubicBezTo>
                  <a:cubicBezTo>
                    <a:pt x="15939" y="3552"/>
                    <a:pt x="15871" y="3521"/>
                    <a:pt x="15880" y="3490"/>
                  </a:cubicBezTo>
                  <a:cubicBezTo>
                    <a:pt x="15889" y="3459"/>
                    <a:pt x="15830" y="3377"/>
                    <a:pt x="15812" y="3393"/>
                  </a:cubicBezTo>
                  <a:cubicBezTo>
                    <a:pt x="15795" y="3409"/>
                    <a:pt x="15753" y="3380"/>
                    <a:pt x="15753" y="3356"/>
                  </a:cubicBezTo>
                  <a:cubicBezTo>
                    <a:pt x="15753" y="3332"/>
                    <a:pt x="15750" y="3304"/>
                    <a:pt x="15722" y="3322"/>
                  </a:cubicBezTo>
                  <a:cubicBezTo>
                    <a:pt x="15694" y="3340"/>
                    <a:pt x="15647" y="3331"/>
                    <a:pt x="15638" y="3304"/>
                  </a:cubicBezTo>
                  <a:cubicBezTo>
                    <a:pt x="15629" y="3278"/>
                    <a:pt x="15693" y="3259"/>
                    <a:pt x="15737" y="3276"/>
                  </a:cubicBezTo>
                  <a:cubicBezTo>
                    <a:pt x="15781" y="3294"/>
                    <a:pt x="15768" y="3312"/>
                    <a:pt x="15790" y="3325"/>
                  </a:cubicBezTo>
                  <a:cubicBezTo>
                    <a:pt x="15812" y="3338"/>
                    <a:pt x="15873" y="3332"/>
                    <a:pt x="15904" y="3318"/>
                  </a:cubicBezTo>
                  <a:cubicBezTo>
                    <a:pt x="15935" y="3303"/>
                    <a:pt x="16022" y="3275"/>
                    <a:pt x="16037" y="3250"/>
                  </a:cubicBezTo>
                  <a:cubicBezTo>
                    <a:pt x="16052" y="3225"/>
                    <a:pt x="16035" y="3213"/>
                    <a:pt x="16065" y="3198"/>
                  </a:cubicBezTo>
                  <a:cubicBezTo>
                    <a:pt x="16094" y="3183"/>
                    <a:pt x="16072" y="3152"/>
                    <a:pt x="16047" y="3139"/>
                  </a:cubicBezTo>
                  <a:cubicBezTo>
                    <a:pt x="16022" y="3126"/>
                    <a:pt x="16028" y="3090"/>
                    <a:pt x="16054" y="3090"/>
                  </a:cubicBezTo>
                  <a:cubicBezTo>
                    <a:pt x="16081" y="3090"/>
                    <a:pt x="16074" y="3059"/>
                    <a:pt x="16091" y="3058"/>
                  </a:cubicBezTo>
                  <a:cubicBezTo>
                    <a:pt x="16109" y="3056"/>
                    <a:pt x="16112" y="3071"/>
                    <a:pt x="16145" y="3055"/>
                  </a:cubicBezTo>
                  <a:cubicBezTo>
                    <a:pt x="16177" y="3039"/>
                    <a:pt x="16146" y="3080"/>
                    <a:pt x="16131" y="3108"/>
                  </a:cubicBezTo>
                  <a:cubicBezTo>
                    <a:pt x="16117" y="3136"/>
                    <a:pt x="16162" y="3160"/>
                    <a:pt x="16167" y="3176"/>
                  </a:cubicBezTo>
                  <a:cubicBezTo>
                    <a:pt x="16171" y="3192"/>
                    <a:pt x="16235" y="3198"/>
                    <a:pt x="16270" y="3179"/>
                  </a:cubicBezTo>
                  <a:cubicBezTo>
                    <a:pt x="16305" y="3160"/>
                    <a:pt x="16419" y="3203"/>
                    <a:pt x="16426" y="3231"/>
                  </a:cubicBezTo>
                  <a:cubicBezTo>
                    <a:pt x="16434" y="3259"/>
                    <a:pt x="16450" y="3293"/>
                    <a:pt x="16497" y="3316"/>
                  </a:cubicBezTo>
                  <a:cubicBezTo>
                    <a:pt x="16544" y="3340"/>
                    <a:pt x="16587" y="3329"/>
                    <a:pt x="16596" y="3352"/>
                  </a:cubicBezTo>
                  <a:cubicBezTo>
                    <a:pt x="16605" y="3374"/>
                    <a:pt x="16623" y="3385"/>
                    <a:pt x="16649" y="3380"/>
                  </a:cubicBezTo>
                  <a:cubicBezTo>
                    <a:pt x="16676" y="3374"/>
                    <a:pt x="16691" y="3403"/>
                    <a:pt x="16710" y="3385"/>
                  </a:cubicBezTo>
                  <a:cubicBezTo>
                    <a:pt x="16729" y="3368"/>
                    <a:pt x="16739" y="3396"/>
                    <a:pt x="16764" y="3374"/>
                  </a:cubicBezTo>
                  <a:cubicBezTo>
                    <a:pt x="16789" y="3352"/>
                    <a:pt x="16710" y="3337"/>
                    <a:pt x="16720" y="3319"/>
                  </a:cubicBezTo>
                  <a:cubicBezTo>
                    <a:pt x="16730" y="3301"/>
                    <a:pt x="16747" y="3332"/>
                    <a:pt x="16769" y="3331"/>
                  </a:cubicBezTo>
                  <a:cubicBezTo>
                    <a:pt x="16791" y="3329"/>
                    <a:pt x="16763" y="3287"/>
                    <a:pt x="16779" y="3282"/>
                  </a:cubicBezTo>
                  <a:cubicBezTo>
                    <a:pt x="16795" y="3278"/>
                    <a:pt x="16782" y="3189"/>
                    <a:pt x="16764" y="3183"/>
                  </a:cubicBezTo>
                  <a:cubicBezTo>
                    <a:pt x="16747" y="3177"/>
                    <a:pt x="16761" y="3146"/>
                    <a:pt x="16795" y="3172"/>
                  </a:cubicBezTo>
                  <a:cubicBezTo>
                    <a:pt x="16829" y="3197"/>
                    <a:pt x="16882" y="3195"/>
                    <a:pt x="16907" y="3195"/>
                  </a:cubicBezTo>
                  <a:cubicBezTo>
                    <a:pt x="16933" y="3195"/>
                    <a:pt x="16909" y="3172"/>
                    <a:pt x="16884" y="3167"/>
                  </a:cubicBezTo>
                  <a:cubicBezTo>
                    <a:pt x="16859" y="3163"/>
                    <a:pt x="16888" y="3142"/>
                    <a:pt x="16906" y="3158"/>
                  </a:cubicBezTo>
                  <a:cubicBezTo>
                    <a:pt x="16924" y="3175"/>
                    <a:pt x="16958" y="3182"/>
                    <a:pt x="16961" y="3164"/>
                  </a:cubicBezTo>
                  <a:cubicBezTo>
                    <a:pt x="16964" y="3146"/>
                    <a:pt x="16981" y="3108"/>
                    <a:pt x="17012" y="3110"/>
                  </a:cubicBezTo>
                  <a:cubicBezTo>
                    <a:pt x="17043" y="3111"/>
                    <a:pt x="17054" y="3093"/>
                    <a:pt x="17024" y="3083"/>
                  </a:cubicBezTo>
                  <a:close/>
                  <a:moveTo>
                    <a:pt x="8794" y="5019"/>
                  </a:moveTo>
                  <a:cubicBezTo>
                    <a:pt x="8710" y="5094"/>
                    <a:pt x="8541" y="5112"/>
                    <a:pt x="8541" y="5174"/>
                  </a:cubicBezTo>
                  <a:cubicBezTo>
                    <a:pt x="8541" y="5236"/>
                    <a:pt x="8338" y="5267"/>
                    <a:pt x="8320" y="5240"/>
                  </a:cubicBezTo>
                  <a:cubicBezTo>
                    <a:pt x="8305" y="5217"/>
                    <a:pt x="8471" y="5210"/>
                    <a:pt x="8510" y="5121"/>
                  </a:cubicBezTo>
                  <a:cubicBezTo>
                    <a:pt x="8550" y="5032"/>
                    <a:pt x="8701" y="4987"/>
                    <a:pt x="8776" y="4869"/>
                  </a:cubicBezTo>
                  <a:cubicBezTo>
                    <a:pt x="8829" y="4785"/>
                    <a:pt x="8873" y="4656"/>
                    <a:pt x="8904" y="4665"/>
                  </a:cubicBezTo>
                  <a:cubicBezTo>
                    <a:pt x="8935" y="4674"/>
                    <a:pt x="8878" y="4944"/>
                    <a:pt x="8794" y="5019"/>
                  </a:cubicBezTo>
                  <a:close/>
                  <a:moveTo>
                    <a:pt x="9169" y="1553"/>
                  </a:moveTo>
                  <a:cubicBezTo>
                    <a:pt x="9157" y="1576"/>
                    <a:pt x="9093" y="1578"/>
                    <a:pt x="9110" y="1600"/>
                  </a:cubicBezTo>
                  <a:cubicBezTo>
                    <a:pt x="9139" y="1638"/>
                    <a:pt x="9287" y="1618"/>
                    <a:pt x="9290" y="1570"/>
                  </a:cubicBezTo>
                  <a:cubicBezTo>
                    <a:pt x="9293" y="1523"/>
                    <a:pt x="9180" y="1529"/>
                    <a:pt x="9169" y="1553"/>
                  </a:cubicBezTo>
                  <a:close/>
                  <a:moveTo>
                    <a:pt x="3794" y="95"/>
                  </a:moveTo>
                  <a:cubicBezTo>
                    <a:pt x="3865" y="95"/>
                    <a:pt x="3844" y="50"/>
                    <a:pt x="3891" y="56"/>
                  </a:cubicBezTo>
                  <a:cubicBezTo>
                    <a:pt x="3939" y="62"/>
                    <a:pt x="4000" y="59"/>
                    <a:pt x="3977" y="30"/>
                  </a:cubicBezTo>
                  <a:cubicBezTo>
                    <a:pt x="3953" y="0"/>
                    <a:pt x="3782" y="12"/>
                    <a:pt x="3800" y="36"/>
                  </a:cubicBezTo>
                  <a:cubicBezTo>
                    <a:pt x="3818" y="59"/>
                    <a:pt x="3661" y="50"/>
                    <a:pt x="3664" y="59"/>
                  </a:cubicBezTo>
                  <a:cubicBezTo>
                    <a:pt x="3670" y="77"/>
                    <a:pt x="3723" y="95"/>
                    <a:pt x="3794" y="95"/>
                  </a:cubicBezTo>
                  <a:close/>
                  <a:moveTo>
                    <a:pt x="3428" y="292"/>
                  </a:moveTo>
                  <a:cubicBezTo>
                    <a:pt x="3428" y="245"/>
                    <a:pt x="3274" y="297"/>
                    <a:pt x="3304" y="307"/>
                  </a:cubicBezTo>
                  <a:cubicBezTo>
                    <a:pt x="3331" y="316"/>
                    <a:pt x="3428" y="340"/>
                    <a:pt x="3428" y="292"/>
                  </a:cubicBezTo>
                  <a:close/>
                  <a:moveTo>
                    <a:pt x="3809" y="254"/>
                  </a:moveTo>
                  <a:cubicBezTo>
                    <a:pt x="3818" y="278"/>
                    <a:pt x="3794" y="281"/>
                    <a:pt x="3735" y="281"/>
                  </a:cubicBezTo>
                  <a:cubicBezTo>
                    <a:pt x="3676" y="281"/>
                    <a:pt x="3645" y="314"/>
                    <a:pt x="3676" y="340"/>
                  </a:cubicBezTo>
                  <a:cubicBezTo>
                    <a:pt x="3711" y="369"/>
                    <a:pt x="3868" y="357"/>
                    <a:pt x="3894" y="322"/>
                  </a:cubicBezTo>
                  <a:cubicBezTo>
                    <a:pt x="3921" y="286"/>
                    <a:pt x="3989" y="316"/>
                    <a:pt x="4000" y="281"/>
                  </a:cubicBezTo>
                  <a:cubicBezTo>
                    <a:pt x="4012" y="245"/>
                    <a:pt x="3800" y="230"/>
                    <a:pt x="3809" y="254"/>
                  </a:cubicBezTo>
                  <a:close/>
                  <a:moveTo>
                    <a:pt x="4313" y="198"/>
                  </a:moveTo>
                  <a:cubicBezTo>
                    <a:pt x="4334" y="171"/>
                    <a:pt x="4275" y="171"/>
                    <a:pt x="4269" y="145"/>
                  </a:cubicBezTo>
                  <a:cubicBezTo>
                    <a:pt x="4263" y="118"/>
                    <a:pt x="4098" y="112"/>
                    <a:pt x="4107" y="142"/>
                  </a:cubicBezTo>
                  <a:cubicBezTo>
                    <a:pt x="4116" y="171"/>
                    <a:pt x="3992" y="203"/>
                    <a:pt x="4030" y="233"/>
                  </a:cubicBezTo>
                  <a:cubicBezTo>
                    <a:pt x="4101" y="289"/>
                    <a:pt x="4293" y="224"/>
                    <a:pt x="4313" y="198"/>
                  </a:cubicBezTo>
                  <a:close/>
                  <a:moveTo>
                    <a:pt x="3844" y="151"/>
                  </a:moveTo>
                  <a:cubicBezTo>
                    <a:pt x="3853" y="89"/>
                    <a:pt x="3750" y="139"/>
                    <a:pt x="3673" y="106"/>
                  </a:cubicBezTo>
                  <a:cubicBezTo>
                    <a:pt x="3596" y="74"/>
                    <a:pt x="3551" y="76"/>
                    <a:pt x="3602" y="121"/>
                  </a:cubicBezTo>
                  <a:cubicBezTo>
                    <a:pt x="3626" y="142"/>
                    <a:pt x="3471" y="158"/>
                    <a:pt x="3496" y="183"/>
                  </a:cubicBezTo>
                  <a:cubicBezTo>
                    <a:pt x="3552" y="239"/>
                    <a:pt x="3835" y="213"/>
                    <a:pt x="3844" y="151"/>
                  </a:cubicBezTo>
                  <a:close/>
                  <a:moveTo>
                    <a:pt x="3404" y="1789"/>
                  </a:moveTo>
                  <a:cubicBezTo>
                    <a:pt x="3407" y="1818"/>
                    <a:pt x="3390" y="1839"/>
                    <a:pt x="3334" y="1839"/>
                  </a:cubicBezTo>
                  <a:cubicBezTo>
                    <a:pt x="3277" y="1839"/>
                    <a:pt x="3360" y="1874"/>
                    <a:pt x="3366" y="1907"/>
                  </a:cubicBezTo>
                  <a:cubicBezTo>
                    <a:pt x="3372" y="1939"/>
                    <a:pt x="3310" y="1916"/>
                    <a:pt x="3307" y="1966"/>
                  </a:cubicBezTo>
                  <a:cubicBezTo>
                    <a:pt x="3304" y="2016"/>
                    <a:pt x="3198" y="1966"/>
                    <a:pt x="3183" y="2031"/>
                  </a:cubicBezTo>
                  <a:cubicBezTo>
                    <a:pt x="3168" y="2096"/>
                    <a:pt x="3236" y="2087"/>
                    <a:pt x="3283" y="2090"/>
                  </a:cubicBezTo>
                  <a:cubicBezTo>
                    <a:pt x="3331" y="2093"/>
                    <a:pt x="3266" y="2137"/>
                    <a:pt x="3301" y="2164"/>
                  </a:cubicBezTo>
                  <a:cubicBezTo>
                    <a:pt x="3336" y="2190"/>
                    <a:pt x="3363" y="2181"/>
                    <a:pt x="3339" y="2131"/>
                  </a:cubicBezTo>
                  <a:cubicBezTo>
                    <a:pt x="3316" y="2081"/>
                    <a:pt x="3463" y="2149"/>
                    <a:pt x="3419" y="2187"/>
                  </a:cubicBezTo>
                  <a:cubicBezTo>
                    <a:pt x="3375" y="2226"/>
                    <a:pt x="3490" y="2255"/>
                    <a:pt x="3546" y="2258"/>
                  </a:cubicBezTo>
                  <a:cubicBezTo>
                    <a:pt x="3602" y="2261"/>
                    <a:pt x="3801" y="2304"/>
                    <a:pt x="3806" y="2258"/>
                  </a:cubicBezTo>
                  <a:cubicBezTo>
                    <a:pt x="3809" y="2229"/>
                    <a:pt x="3732" y="2202"/>
                    <a:pt x="3670" y="2137"/>
                  </a:cubicBezTo>
                  <a:cubicBezTo>
                    <a:pt x="3608" y="2072"/>
                    <a:pt x="3564" y="1966"/>
                    <a:pt x="3635" y="1922"/>
                  </a:cubicBezTo>
                  <a:cubicBezTo>
                    <a:pt x="3705" y="1877"/>
                    <a:pt x="3643" y="1857"/>
                    <a:pt x="3714" y="1806"/>
                  </a:cubicBezTo>
                  <a:cubicBezTo>
                    <a:pt x="3785" y="1756"/>
                    <a:pt x="3744" y="1709"/>
                    <a:pt x="3803" y="1703"/>
                  </a:cubicBezTo>
                  <a:cubicBezTo>
                    <a:pt x="3862" y="1697"/>
                    <a:pt x="3797" y="1644"/>
                    <a:pt x="3856" y="1635"/>
                  </a:cubicBezTo>
                  <a:cubicBezTo>
                    <a:pt x="3915" y="1626"/>
                    <a:pt x="3927" y="1561"/>
                    <a:pt x="3918" y="1538"/>
                  </a:cubicBezTo>
                  <a:cubicBezTo>
                    <a:pt x="3909" y="1514"/>
                    <a:pt x="3980" y="1541"/>
                    <a:pt x="4012" y="1505"/>
                  </a:cubicBezTo>
                  <a:cubicBezTo>
                    <a:pt x="4045" y="1470"/>
                    <a:pt x="4122" y="1494"/>
                    <a:pt x="4145" y="1443"/>
                  </a:cubicBezTo>
                  <a:cubicBezTo>
                    <a:pt x="4169" y="1393"/>
                    <a:pt x="4508" y="1278"/>
                    <a:pt x="4700" y="1234"/>
                  </a:cubicBezTo>
                  <a:cubicBezTo>
                    <a:pt x="4892" y="1190"/>
                    <a:pt x="5025" y="1110"/>
                    <a:pt x="4957" y="1057"/>
                  </a:cubicBezTo>
                  <a:cubicBezTo>
                    <a:pt x="4889" y="1004"/>
                    <a:pt x="4697" y="1077"/>
                    <a:pt x="4650" y="1116"/>
                  </a:cubicBezTo>
                  <a:cubicBezTo>
                    <a:pt x="4603" y="1154"/>
                    <a:pt x="4535" y="1128"/>
                    <a:pt x="4488" y="1154"/>
                  </a:cubicBezTo>
                  <a:cubicBezTo>
                    <a:pt x="4440" y="1181"/>
                    <a:pt x="4340" y="1204"/>
                    <a:pt x="4290" y="1172"/>
                  </a:cubicBezTo>
                  <a:cubicBezTo>
                    <a:pt x="4240" y="1139"/>
                    <a:pt x="4181" y="1210"/>
                    <a:pt x="4142" y="1207"/>
                  </a:cubicBezTo>
                  <a:cubicBezTo>
                    <a:pt x="4104" y="1204"/>
                    <a:pt x="4060" y="1246"/>
                    <a:pt x="4018" y="1243"/>
                  </a:cubicBezTo>
                  <a:cubicBezTo>
                    <a:pt x="3977" y="1240"/>
                    <a:pt x="3894" y="1275"/>
                    <a:pt x="3888" y="1299"/>
                  </a:cubicBezTo>
                  <a:cubicBezTo>
                    <a:pt x="3882" y="1322"/>
                    <a:pt x="3812" y="1317"/>
                    <a:pt x="3812" y="1346"/>
                  </a:cubicBezTo>
                  <a:cubicBezTo>
                    <a:pt x="3812" y="1376"/>
                    <a:pt x="3756" y="1402"/>
                    <a:pt x="3726" y="1376"/>
                  </a:cubicBezTo>
                  <a:cubicBezTo>
                    <a:pt x="3697" y="1349"/>
                    <a:pt x="3661" y="1405"/>
                    <a:pt x="3702" y="1443"/>
                  </a:cubicBezTo>
                  <a:cubicBezTo>
                    <a:pt x="3744" y="1482"/>
                    <a:pt x="3626" y="1485"/>
                    <a:pt x="3646" y="1508"/>
                  </a:cubicBezTo>
                  <a:cubicBezTo>
                    <a:pt x="3667" y="1532"/>
                    <a:pt x="3602" y="1547"/>
                    <a:pt x="3617" y="1573"/>
                  </a:cubicBezTo>
                  <a:cubicBezTo>
                    <a:pt x="3632" y="1600"/>
                    <a:pt x="3575" y="1609"/>
                    <a:pt x="3531" y="1618"/>
                  </a:cubicBezTo>
                  <a:cubicBezTo>
                    <a:pt x="3487" y="1626"/>
                    <a:pt x="3463" y="1685"/>
                    <a:pt x="3519" y="1688"/>
                  </a:cubicBezTo>
                  <a:cubicBezTo>
                    <a:pt x="3576" y="1691"/>
                    <a:pt x="3487" y="1700"/>
                    <a:pt x="3493" y="1745"/>
                  </a:cubicBezTo>
                  <a:cubicBezTo>
                    <a:pt x="3499" y="1789"/>
                    <a:pt x="3401" y="1759"/>
                    <a:pt x="3404" y="17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9" name="Freeform 160"/>
            <p:cNvSpPr>
              <a:spLocks/>
            </p:cNvSpPr>
            <p:nvPr/>
          </p:nvSpPr>
          <p:spPr bwMode="auto">
            <a:xfrm>
              <a:off x="12274093" y="8538513"/>
              <a:ext cx="924808" cy="971719"/>
            </a:xfrm>
            <a:custGeom>
              <a:avLst/>
              <a:gdLst>
                <a:gd name="T0" fmla="*/ 1631 w 1830"/>
                <a:gd name="T1" fmla="*/ 900 h 1922"/>
                <a:gd name="T2" fmla="*/ 1635 w 1830"/>
                <a:gd name="T3" fmla="*/ 833 h 1922"/>
                <a:gd name="T4" fmla="*/ 1609 w 1830"/>
                <a:gd name="T5" fmla="*/ 802 h 1922"/>
                <a:gd name="T6" fmla="*/ 1651 w 1830"/>
                <a:gd name="T7" fmla="*/ 709 h 1922"/>
                <a:gd name="T8" fmla="*/ 1680 w 1830"/>
                <a:gd name="T9" fmla="*/ 627 h 1922"/>
                <a:gd name="T10" fmla="*/ 1722 w 1830"/>
                <a:gd name="T11" fmla="*/ 470 h 1922"/>
                <a:gd name="T12" fmla="*/ 1801 w 1830"/>
                <a:gd name="T13" fmla="*/ 386 h 1922"/>
                <a:gd name="T14" fmla="*/ 1797 w 1830"/>
                <a:gd name="T15" fmla="*/ 286 h 1922"/>
                <a:gd name="T16" fmla="*/ 1807 w 1830"/>
                <a:gd name="T17" fmla="*/ 200 h 1922"/>
                <a:gd name="T18" fmla="*/ 1642 w 1830"/>
                <a:gd name="T19" fmla="*/ 115 h 1922"/>
                <a:gd name="T20" fmla="*/ 1525 w 1830"/>
                <a:gd name="T21" fmla="*/ 109 h 1922"/>
                <a:gd name="T22" fmla="*/ 1456 w 1830"/>
                <a:gd name="T23" fmla="*/ 33 h 1922"/>
                <a:gd name="T24" fmla="*/ 1384 w 1830"/>
                <a:gd name="T25" fmla="*/ 49 h 1922"/>
                <a:gd name="T26" fmla="*/ 1193 w 1830"/>
                <a:gd name="T27" fmla="*/ 49 h 1922"/>
                <a:gd name="T28" fmla="*/ 1008 w 1830"/>
                <a:gd name="T29" fmla="*/ 80 h 1922"/>
                <a:gd name="T30" fmla="*/ 787 w 1830"/>
                <a:gd name="T31" fmla="*/ 111 h 1922"/>
                <a:gd name="T32" fmla="*/ 602 w 1830"/>
                <a:gd name="T33" fmla="*/ 136 h 1922"/>
                <a:gd name="T34" fmla="*/ 587 w 1830"/>
                <a:gd name="T35" fmla="*/ 306 h 1922"/>
                <a:gd name="T36" fmla="*/ 476 w 1830"/>
                <a:gd name="T37" fmla="*/ 621 h 1922"/>
                <a:gd name="T38" fmla="*/ 384 w 1830"/>
                <a:gd name="T39" fmla="*/ 898 h 1922"/>
                <a:gd name="T40" fmla="*/ 285 w 1830"/>
                <a:gd name="T41" fmla="*/ 1028 h 1922"/>
                <a:gd name="T42" fmla="*/ 161 w 1830"/>
                <a:gd name="T43" fmla="*/ 1028 h 1922"/>
                <a:gd name="T44" fmla="*/ 0 w 1830"/>
                <a:gd name="T45" fmla="*/ 1071 h 1922"/>
                <a:gd name="T46" fmla="*/ 38 w 1830"/>
                <a:gd name="T47" fmla="*/ 1192 h 1922"/>
                <a:gd name="T48" fmla="*/ 418 w 1830"/>
                <a:gd name="T49" fmla="*/ 1161 h 1922"/>
                <a:gd name="T50" fmla="*/ 475 w 1830"/>
                <a:gd name="T51" fmla="*/ 1320 h 1922"/>
                <a:gd name="T52" fmla="*/ 675 w 1830"/>
                <a:gd name="T53" fmla="*/ 1364 h 1922"/>
                <a:gd name="T54" fmla="*/ 794 w 1830"/>
                <a:gd name="T55" fmla="*/ 1276 h 1922"/>
                <a:gd name="T56" fmla="*/ 909 w 1830"/>
                <a:gd name="T57" fmla="*/ 1311 h 1922"/>
                <a:gd name="T58" fmla="*/ 914 w 1830"/>
                <a:gd name="T59" fmla="*/ 1533 h 1922"/>
                <a:gd name="T60" fmla="*/ 962 w 1830"/>
                <a:gd name="T61" fmla="*/ 1692 h 1922"/>
                <a:gd name="T62" fmla="*/ 1104 w 1830"/>
                <a:gd name="T63" fmla="*/ 1657 h 1922"/>
                <a:gd name="T64" fmla="*/ 1157 w 1830"/>
                <a:gd name="T65" fmla="*/ 1683 h 1922"/>
                <a:gd name="T66" fmla="*/ 1246 w 1830"/>
                <a:gd name="T67" fmla="*/ 1701 h 1922"/>
                <a:gd name="T68" fmla="*/ 1361 w 1830"/>
                <a:gd name="T69" fmla="*/ 1776 h 1922"/>
                <a:gd name="T70" fmla="*/ 1441 w 1830"/>
                <a:gd name="T71" fmla="*/ 1745 h 1922"/>
                <a:gd name="T72" fmla="*/ 1569 w 1830"/>
                <a:gd name="T73" fmla="*/ 1820 h 1922"/>
                <a:gd name="T74" fmla="*/ 1680 w 1830"/>
                <a:gd name="T75" fmla="*/ 1905 h 1922"/>
                <a:gd name="T76" fmla="*/ 1684 w 1830"/>
                <a:gd name="T77" fmla="*/ 1789 h 1922"/>
                <a:gd name="T78" fmla="*/ 1551 w 1830"/>
                <a:gd name="T79" fmla="*/ 1732 h 1922"/>
                <a:gd name="T80" fmla="*/ 1578 w 1830"/>
                <a:gd name="T81" fmla="*/ 1528 h 1922"/>
                <a:gd name="T82" fmla="*/ 1618 w 1830"/>
                <a:gd name="T83" fmla="*/ 1409 h 1922"/>
                <a:gd name="T84" fmla="*/ 1741 w 1830"/>
                <a:gd name="T85" fmla="*/ 1387 h 1922"/>
                <a:gd name="T86" fmla="*/ 1675 w 1830"/>
                <a:gd name="T87" fmla="*/ 1269 h 1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0" h="1922">
                  <a:moveTo>
                    <a:pt x="1675" y="1269"/>
                  </a:moveTo>
                  <a:cubicBezTo>
                    <a:pt x="1626" y="1243"/>
                    <a:pt x="1606" y="908"/>
                    <a:pt x="1631" y="900"/>
                  </a:cubicBezTo>
                  <a:cubicBezTo>
                    <a:pt x="1634" y="898"/>
                    <a:pt x="1637" y="902"/>
                    <a:pt x="1640" y="909"/>
                  </a:cubicBezTo>
                  <a:cubicBezTo>
                    <a:pt x="1635" y="833"/>
                    <a:pt x="1635" y="833"/>
                    <a:pt x="1635" y="833"/>
                  </a:cubicBezTo>
                  <a:cubicBezTo>
                    <a:pt x="1635" y="833"/>
                    <a:pt x="1632" y="833"/>
                    <a:pt x="1629" y="831"/>
                  </a:cubicBezTo>
                  <a:cubicBezTo>
                    <a:pt x="1621" y="828"/>
                    <a:pt x="1609" y="820"/>
                    <a:pt x="1609" y="802"/>
                  </a:cubicBezTo>
                  <a:cubicBezTo>
                    <a:pt x="1609" y="776"/>
                    <a:pt x="1631" y="773"/>
                    <a:pt x="1631" y="773"/>
                  </a:cubicBezTo>
                  <a:cubicBezTo>
                    <a:pt x="1631" y="773"/>
                    <a:pt x="1626" y="718"/>
                    <a:pt x="1651" y="709"/>
                  </a:cubicBezTo>
                  <a:cubicBezTo>
                    <a:pt x="1656" y="708"/>
                    <a:pt x="1660" y="704"/>
                    <a:pt x="1663" y="700"/>
                  </a:cubicBezTo>
                  <a:cubicBezTo>
                    <a:pt x="1677" y="683"/>
                    <a:pt x="1680" y="650"/>
                    <a:pt x="1680" y="627"/>
                  </a:cubicBezTo>
                  <a:cubicBezTo>
                    <a:pt x="1680" y="599"/>
                    <a:pt x="1686" y="565"/>
                    <a:pt x="1697" y="541"/>
                  </a:cubicBezTo>
                  <a:cubicBezTo>
                    <a:pt x="1708" y="517"/>
                    <a:pt x="1704" y="483"/>
                    <a:pt x="1722" y="470"/>
                  </a:cubicBezTo>
                  <a:cubicBezTo>
                    <a:pt x="1739" y="457"/>
                    <a:pt x="1737" y="421"/>
                    <a:pt x="1759" y="415"/>
                  </a:cubicBezTo>
                  <a:cubicBezTo>
                    <a:pt x="1781" y="408"/>
                    <a:pt x="1799" y="399"/>
                    <a:pt x="1801" y="386"/>
                  </a:cubicBezTo>
                  <a:cubicBezTo>
                    <a:pt x="1804" y="373"/>
                    <a:pt x="1830" y="355"/>
                    <a:pt x="1830" y="335"/>
                  </a:cubicBezTo>
                  <a:cubicBezTo>
                    <a:pt x="1830" y="315"/>
                    <a:pt x="1797" y="311"/>
                    <a:pt x="1797" y="286"/>
                  </a:cubicBezTo>
                  <a:cubicBezTo>
                    <a:pt x="1797" y="262"/>
                    <a:pt x="1806" y="200"/>
                    <a:pt x="1806" y="200"/>
                  </a:cubicBezTo>
                  <a:cubicBezTo>
                    <a:pt x="1806" y="200"/>
                    <a:pt x="1807" y="200"/>
                    <a:pt x="1807" y="200"/>
                  </a:cubicBezTo>
                  <a:cubicBezTo>
                    <a:pt x="1759" y="156"/>
                    <a:pt x="1704" y="111"/>
                    <a:pt x="1692" y="102"/>
                  </a:cubicBezTo>
                  <a:cubicBezTo>
                    <a:pt x="1673" y="90"/>
                    <a:pt x="1642" y="115"/>
                    <a:pt x="1642" y="115"/>
                  </a:cubicBezTo>
                  <a:cubicBezTo>
                    <a:pt x="1642" y="115"/>
                    <a:pt x="1612" y="84"/>
                    <a:pt x="1587" y="109"/>
                  </a:cubicBezTo>
                  <a:cubicBezTo>
                    <a:pt x="1562" y="133"/>
                    <a:pt x="1525" y="109"/>
                    <a:pt x="1525" y="109"/>
                  </a:cubicBezTo>
                  <a:cubicBezTo>
                    <a:pt x="1525" y="109"/>
                    <a:pt x="1494" y="90"/>
                    <a:pt x="1482" y="59"/>
                  </a:cubicBezTo>
                  <a:cubicBezTo>
                    <a:pt x="1477" y="47"/>
                    <a:pt x="1468" y="39"/>
                    <a:pt x="1456" y="33"/>
                  </a:cubicBezTo>
                  <a:cubicBezTo>
                    <a:pt x="1458" y="37"/>
                    <a:pt x="1458" y="37"/>
                    <a:pt x="1458" y="37"/>
                  </a:cubicBezTo>
                  <a:cubicBezTo>
                    <a:pt x="1384" y="49"/>
                    <a:pt x="1384" y="49"/>
                    <a:pt x="1384" y="49"/>
                  </a:cubicBezTo>
                  <a:cubicBezTo>
                    <a:pt x="1384" y="49"/>
                    <a:pt x="1292" y="0"/>
                    <a:pt x="1273" y="37"/>
                  </a:cubicBezTo>
                  <a:cubicBezTo>
                    <a:pt x="1255" y="74"/>
                    <a:pt x="1236" y="49"/>
                    <a:pt x="1193" y="49"/>
                  </a:cubicBezTo>
                  <a:cubicBezTo>
                    <a:pt x="1150" y="49"/>
                    <a:pt x="1113" y="68"/>
                    <a:pt x="1088" y="80"/>
                  </a:cubicBezTo>
                  <a:cubicBezTo>
                    <a:pt x="1064" y="93"/>
                    <a:pt x="1027" y="68"/>
                    <a:pt x="1008" y="80"/>
                  </a:cubicBezTo>
                  <a:cubicBezTo>
                    <a:pt x="990" y="93"/>
                    <a:pt x="978" y="148"/>
                    <a:pt x="978" y="148"/>
                  </a:cubicBezTo>
                  <a:cubicBezTo>
                    <a:pt x="787" y="111"/>
                    <a:pt x="787" y="111"/>
                    <a:pt x="787" y="111"/>
                  </a:cubicBezTo>
                  <a:cubicBezTo>
                    <a:pt x="787" y="111"/>
                    <a:pt x="750" y="55"/>
                    <a:pt x="707" y="55"/>
                  </a:cubicBezTo>
                  <a:cubicBezTo>
                    <a:pt x="664" y="55"/>
                    <a:pt x="602" y="136"/>
                    <a:pt x="602" y="136"/>
                  </a:cubicBezTo>
                  <a:cubicBezTo>
                    <a:pt x="602" y="202"/>
                    <a:pt x="602" y="202"/>
                    <a:pt x="602" y="202"/>
                  </a:cubicBezTo>
                  <a:cubicBezTo>
                    <a:pt x="610" y="243"/>
                    <a:pt x="600" y="285"/>
                    <a:pt x="587" y="306"/>
                  </a:cubicBezTo>
                  <a:cubicBezTo>
                    <a:pt x="569" y="337"/>
                    <a:pt x="550" y="349"/>
                    <a:pt x="550" y="411"/>
                  </a:cubicBezTo>
                  <a:cubicBezTo>
                    <a:pt x="550" y="473"/>
                    <a:pt x="476" y="571"/>
                    <a:pt x="476" y="621"/>
                  </a:cubicBezTo>
                  <a:cubicBezTo>
                    <a:pt x="476" y="670"/>
                    <a:pt x="390" y="701"/>
                    <a:pt x="390" y="732"/>
                  </a:cubicBezTo>
                  <a:cubicBezTo>
                    <a:pt x="390" y="763"/>
                    <a:pt x="384" y="830"/>
                    <a:pt x="384" y="898"/>
                  </a:cubicBezTo>
                  <a:cubicBezTo>
                    <a:pt x="384" y="966"/>
                    <a:pt x="347" y="911"/>
                    <a:pt x="347" y="972"/>
                  </a:cubicBezTo>
                  <a:cubicBezTo>
                    <a:pt x="347" y="1034"/>
                    <a:pt x="316" y="997"/>
                    <a:pt x="285" y="1028"/>
                  </a:cubicBezTo>
                  <a:cubicBezTo>
                    <a:pt x="254" y="1059"/>
                    <a:pt x="242" y="1065"/>
                    <a:pt x="242" y="1034"/>
                  </a:cubicBezTo>
                  <a:cubicBezTo>
                    <a:pt x="242" y="1003"/>
                    <a:pt x="199" y="997"/>
                    <a:pt x="161" y="1028"/>
                  </a:cubicBezTo>
                  <a:cubicBezTo>
                    <a:pt x="124" y="1059"/>
                    <a:pt x="112" y="1028"/>
                    <a:pt x="94" y="1022"/>
                  </a:cubicBezTo>
                  <a:cubicBezTo>
                    <a:pt x="83" y="1018"/>
                    <a:pt x="41" y="1043"/>
                    <a:pt x="0" y="1071"/>
                  </a:cubicBezTo>
                  <a:cubicBezTo>
                    <a:pt x="19" y="1109"/>
                    <a:pt x="28" y="1148"/>
                    <a:pt x="36" y="1181"/>
                  </a:cubicBezTo>
                  <a:cubicBezTo>
                    <a:pt x="36" y="1185"/>
                    <a:pt x="37" y="1188"/>
                    <a:pt x="38" y="1192"/>
                  </a:cubicBezTo>
                  <a:cubicBezTo>
                    <a:pt x="60" y="1176"/>
                    <a:pt x="82" y="1163"/>
                    <a:pt x="95" y="1161"/>
                  </a:cubicBezTo>
                  <a:cubicBezTo>
                    <a:pt x="126" y="1156"/>
                    <a:pt x="418" y="1161"/>
                    <a:pt x="418" y="1161"/>
                  </a:cubicBezTo>
                  <a:cubicBezTo>
                    <a:pt x="418" y="1161"/>
                    <a:pt x="444" y="1205"/>
                    <a:pt x="435" y="1245"/>
                  </a:cubicBezTo>
                  <a:cubicBezTo>
                    <a:pt x="427" y="1285"/>
                    <a:pt x="453" y="1267"/>
                    <a:pt x="475" y="1320"/>
                  </a:cubicBezTo>
                  <a:cubicBezTo>
                    <a:pt x="498" y="1373"/>
                    <a:pt x="515" y="1395"/>
                    <a:pt x="559" y="1382"/>
                  </a:cubicBezTo>
                  <a:cubicBezTo>
                    <a:pt x="604" y="1369"/>
                    <a:pt x="657" y="1360"/>
                    <a:pt x="675" y="1364"/>
                  </a:cubicBezTo>
                  <a:cubicBezTo>
                    <a:pt x="692" y="1369"/>
                    <a:pt x="688" y="1289"/>
                    <a:pt x="714" y="1276"/>
                  </a:cubicBezTo>
                  <a:cubicBezTo>
                    <a:pt x="741" y="1263"/>
                    <a:pt x="794" y="1276"/>
                    <a:pt x="794" y="1276"/>
                  </a:cubicBezTo>
                  <a:cubicBezTo>
                    <a:pt x="794" y="1276"/>
                    <a:pt x="799" y="1298"/>
                    <a:pt x="843" y="1298"/>
                  </a:cubicBezTo>
                  <a:cubicBezTo>
                    <a:pt x="887" y="1298"/>
                    <a:pt x="909" y="1280"/>
                    <a:pt x="909" y="1311"/>
                  </a:cubicBezTo>
                  <a:cubicBezTo>
                    <a:pt x="909" y="1342"/>
                    <a:pt x="914" y="1378"/>
                    <a:pt x="927" y="1391"/>
                  </a:cubicBezTo>
                  <a:cubicBezTo>
                    <a:pt x="940" y="1404"/>
                    <a:pt x="892" y="1515"/>
                    <a:pt x="914" y="1533"/>
                  </a:cubicBezTo>
                  <a:cubicBezTo>
                    <a:pt x="936" y="1550"/>
                    <a:pt x="967" y="1590"/>
                    <a:pt x="962" y="1612"/>
                  </a:cubicBezTo>
                  <a:cubicBezTo>
                    <a:pt x="958" y="1634"/>
                    <a:pt x="945" y="1688"/>
                    <a:pt x="962" y="1692"/>
                  </a:cubicBezTo>
                  <a:cubicBezTo>
                    <a:pt x="980" y="1697"/>
                    <a:pt x="984" y="1665"/>
                    <a:pt x="1015" y="1665"/>
                  </a:cubicBezTo>
                  <a:cubicBezTo>
                    <a:pt x="1046" y="1665"/>
                    <a:pt x="1073" y="1670"/>
                    <a:pt x="1104" y="1657"/>
                  </a:cubicBezTo>
                  <a:cubicBezTo>
                    <a:pt x="1114" y="1652"/>
                    <a:pt x="1123" y="1654"/>
                    <a:pt x="1131" y="1658"/>
                  </a:cubicBezTo>
                  <a:cubicBezTo>
                    <a:pt x="1147" y="1665"/>
                    <a:pt x="1157" y="1683"/>
                    <a:pt x="1157" y="1683"/>
                  </a:cubicBezTo>
                  <a:cubicBezTo>
                    <a:pt x="1157" y="1683"/>
                    <a:pt x="1166" y="1714"/>
                    <a:pt x="1184" y="1705"/>
                  </a:cubicBezTo>
                  <a:cubicBezTo>
                    <a:pt x="1201" y="1697"/>
                    <a:pt x="1250" y="1683"/>
                    <a:pt x="1246" y="1701"/>
                  </a:cubicBezTo>
                  <a:cubicBezTo>
                    <a:pt x="1241" y="1719"/>
                    <a:pt x="1259" y="1758"/>
                    <a:pt x="1277" y="1750"/>
                  </a:cubicBezTo>
                  <a:cubicBezTo>
                    <a:pt x="1294" y="1741"/>
                    <a:pt x="1339" y="1776"/>
                    <a:pt x="1361" y="1776"/>
                  </a:cubicBezTo>
                  <a:cubicBezTo>
                    <a:pt x="1383" y="1776"/>
                    <a:pt x="1405" y="1776"/>
                    <a:pt x="1405" y="1763"/>
                  </a:cubicBezTo>
                  <a:cubicBezTo>
                    <a:pt x="1405" y="1750"/>
                    <a:pt x="1432" y="1727"/>
                    <a:pt x="1441" y="1745"/>
                  </a:cubicBezTo>
                  <a:cubicBezTo>
                    <a:pt x="1449" y="1763"/>
                    <a:pt x="1472" y="1803"/>
                    <a:pt x="1494" y="1803"/>
                  </a:cubicBezTo>
                  <a:cubicBezTo>
                    <a:pt x="1516" y="1803"/>
                    <a:pt x="1569" y="1803"/>
                    <a:pt x="1569" y="1820"/>
                  </a:cubicBezTo>
                  <a:cubicBezTo>
                    <a:pt x="1569" y="1838"/>
                    <a:pt x="1587" y="1887"/>
                    <a:pt x="1609" y="1905"/>
                  </a:cubicBezTo>
                  <a:cubicBezTo>
                    <a:pt x="1631" y="1922"/>
                    <a:pt x="1680" y="1905"/>
                    <a:pt x="1680" y="1905"/>
                  </a:cubicBezTo>
                  <a:cubicBezTo>
                    <a:pt x="1680" y="1905"/>
                    <a:pt x="1697" y="1891"/>
                    <a:pt x="1697" y="1860"/>
                  </a:cubicBezTo>
                  <a:cubicBezTo>
                    <a:pt x="1697" y="1829"/>
                    <a:pt x="1697" y="1789"/>
                    <a:pt x="1684" y="1789"/>
                  </a:cubicBezTo>
                  <a:cubicBezTo>
                    <a:pt x="1671" y="1789"/>
                    <a:pt x="1649" y="1820"/>
                    <a:pt x="1618" y="1812"/>
                  </a:cubicBezTo>
                  <a:cubicBezTo>
                    <a:pt x="1587" y="1803"/>
                    <a:pt x="1564" y="1741"/>
                    <a:pt x="1551" y="1732"/>
                  </a:cubicBezTo>
                  <a:cubicBezTo>
                    <a:pt x="1538" y="1723"/>
                    <a:pt x="1573" y="1665"/>
                    <a:pt x="1573" y="1639"/>
                  </a:cubicBezTo>
                  <a:cubicBezTo>
                    <a:pt x="1573" y="1612"/>
                    <a:pt x="1595" y="1537"/>
                    <a:pt x="1578" y="1528"/>
                  </a:cubicBezTo>
                  <a:cubicBezTo>
                    <a:pt x="1560" y="1519"/>
                    <a:pt x="1569" y="1493"/>
                    <a:pt x="1591" y="1475"/>
                  </a:cubicBezTo>
                  <a:cubicBezTo>
                    <a:pt x="1613" y="1457"/>
                    <a:pt x="1582" y="1409"/>
                    <a:pt x="1618" y="1409"/>
                  </a:cubicBezTo>
                  <a:cubicBezTo>
                    <a:pt x="1651" y="1409"/>
                    <a:pt x="1718" y="1412"/>
                    <a:pt x="1738" y="1391"/>
                  </a:cubicBezTo>
                  <a:cubicBezTo>
                    <a:pt x="1739" y="1389"/>
                    <a:pt x="1741" y="1388"/>
                    <a:pt x="1741" y="1387"/>
                  </a:cubicBezTo>
                  <a:cubicBezTo>
                    <a:pt x="1744" y="1382"/>
                    <a:pt x="1746" y="1376"/>
                    <a:pt x="1748" y="1371"/>
                  </a:cubicBezTo>
                  <a:cubicBezTo>
                    <a:pt x="1725" y="1334"/>
                    <a:pt x="1703" y="1284"/>
                    <a:pt x="1675" y="12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0" name="Freeform 161"/>
            <p:cNvSpPr>
              <a:spLocks/>
            </p:cNvSpPr>
            <p:nvPr/>
          </p:nvSpPr>
          <p:spPr bwMode="auto">
            <a:xfrm>
              <a:off x="13096703" y="8943954"/>
              <a:ext cx="82094" cy="105548"/>
            </a:xfrm>
            <a:custGeom>
              <a:avLst/>
              <a:gdLst>
                <a:gd name="T0" fmla="*/ 11 w 160"/>
                <a:gd name="T1" fmla="*/ 107 h 211"/>
                <a:gd name="T2" fmla="*/ 36 w 160"/>
                <a:gd name="T3" fmla="*/ 211 h 211"/>
                <a:gd name="T4" fmla="*/ 79 w 160"/>
                <a:gd name="T5" fmla="*/ 185 h 211"/>
                <a:gd name="T6" fmla="*/ 160 w 160"/>
                <a:gd name="T7" fmla="*/ 68 h 211"/>
                <a:gd name="T8" fmla="*/ 135 w 160"/>
                <a:gd name="T9" fmla="*/ 53 h 211"/>
                <a:gd name="T10" fmla="*/ 131 w 160"/>
                <a:gd name="T11" fmla="*/ 0 h 211"/>
                <a:gd name="T12" fmla="*/ 84 w 160"/>
                <a:gd name="T13" fmla="*/ 2 h 211"/>
                <a:gd name="T14" fmla="*/ 33 w 160"/>
                <a:gd name="T15" fmla="*/ 32 h 211"/>
                <a:gd name="T16" fmla="*/ 0 w 160"/>
                <a:gd name="T17" fmla="*/ 29 h 211"/>
                <a:gd name="T18" fmla="*/ 6 w 160"/>
                <a:gd name="T19" fmla="*/ 31 h 211"/>
                <a:gd name="T20" fmla="*/ 11 w 160"/>
                <a:gd name="T21" fmla="*/ 10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211">
                  <a:moveTo>
                    <a:pt x="11" y="107"/>
                  </a:moveTo>
                  <a:cubicBezTo>
                    <a:pt x="19" y="125"/>
                    <a:pt x="27" y="165"/>
                    <a:pt x="36" y="211"/>
                  </a:cubicBezTo>
                  <a:cubicBezTo>
                    <a:pt x="56" y="198"/>
                    <a:pt x="72" y="188"/>
                    <a:pt x="79" y="185"/>
                  </a:cubicBezTo>
                  <a:cubicBezTo>
                    <a:pt x="104" y="175"/>
                    <a:pt x="160" y="68"/>
                    <a:pt x="160" y="68"/>
                  </a:cubicBezTo>
                  <a:cubicBezTo>
                    <a:pt x="135" y="53"/>
                    <a:pt x="135" y="53"/>
                    <a:pt x="135" y="53"/>
                  </a:cubicBezTo>
                  <a:cubicBezTo>
                    <a:pt x="135" y="53"/>
                    <a:pt x="138" y="30"/>
                    <a:pt x="131" y="0"/>
                  </a:cubicBezTo>
                  <a:cubicBezTo>
                    <a:pt x="108" y="3"/>
                    <a:pt x="84" y="2"/>
                    <a:pt x="84" y="2"/>
                  </a:cubicBezTo>
                  <a:cubicBezTo>
                    <a:pt x="84" y="2"/>
                    <a:pt x="89" y="42"/>
                    <a:pt x="33" y="32"/>
                  </a:cubicBezTo>
                  <a:cubicBezTo>
                    <a:pt x="24" y="31"/>
                    <a:pt x="12" y="30"/>
                    <a:pt x="0" y="29"/>
                  </a:cubicBezTo>
                  <a:cubicBezTo>
                    <a:pt x="3" y="31"/>
                    <a:pt x="6" y="31"/>
                    <a:pt x="6" y="31"/>
                  </a:cubicBezTo>
                  <a:lnTo>
                    <a:pt x="11" y="107"/>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1" name="Freeform 162"/>
            <p:cNvSpPr>
              <a:spLocks/>
            </p:cNvSpPr>
            <p:nvPr/>
          </p:nvSpPr>
          <p:spPr bwMode="auto">
            <a:xfrm>
              <a:off x="13148640" y="9359447"/>
              <a:ext cx="537796" cy="864494"/>
            </a:xfrm>
            <a:custGeom>
              <a:avLst/>
              <a:gdLst>
                <a:gd name="T0" fmla="*/ 1055 w 1065"/>
                <a:gd name="T1" fmla="*/ 438 h 1711"/>
                <a:gd name="T2" fmla="*/ 1030 w 1065"/>
                <a:gd name="T3" fmla="*/ 243 h 1711"/>
                <a:gd name="T4" fmla="*/ 1021 w 1065"/>
                <a:gd name="T5" fmla="*/ 4 h 1711"/>
                <a:gd name="T6" fmla="*/ 1021 w 1065"/>
                <a:gd name="T7" fmla="*/ 0 h 1711"/>
                <a:gd name="T8" fmla="*/ 915 w 1065"/>
                <a:gd name="T9" fmla="*/ 57 h 1711"/>
                <a:gd name="T10" fmla="*/ 844 w 1065"/>
                <a:gd name="T11" fmla="*/ 75 h 1711"/>
                <a:gd name="T12" fmla="*/ 785 w 1065"/>
                <a:gd name="T13" fmla="*/ 72 h 1711"/>
                <a:gd name="T14" fmla="*/ 752 w 1065"/>
                <a:gd name="T15" fmla="*/ 110 h 1711"/>
                <a:gd name="T16" fmla="*/ 693 w 1065"/>
                <a:gd name="T17" fmla="*/ 116 h 1711"/>
                <a:gd name="T18" fmla="*/ 608 w 1065"/>
                <a:gd name="T19" fmla="*/ 128 h 1711"/>
                <a:gd name="T20" fmla="*/ 575 w 1065"/>
                <a:gd name="T21" fmla="*/ 99 h 1711"/>
                <a:gd name="T22" fmla="*/ 516 w 1065"/>
                <a:gd name="T23" fmla="*/ 110 h 1711"/>
                <a:gd name="T24" fmla="*/ 460 w 1065"/>
                <a:gd name="T25" fmla="*/ 104 h 1711"/>
                <a:gd name="T26" fmla="*/ 454 w 1065"/>
                <a:gd name="T27" fmla="*/ 139 h 1711"/>
                <a:gd name="T28" fmla="*/ 497 w 1065"/>
                <a:gd name="T29" fmla="*/ 350 h 1711"/>
                <a:gd name="T30" fmla="*/ 558 w 1065"/>
                <a:gd name="T31" fmla="*/ 408 h 1711"/>
                <a:gd name="T32" fmla="*/ 561 w 1065"/>
                <a:gd name="T33" fmla="*/ 509 h 1711"/>
                <a:gd name="T34" fmla="*/ 504 w 1065"/>
                <a:gd name="T35" fmla="*/ 574 h 1711"/>
                <a:gd name="T36" fmla="*/ 496 w 1065"/>
                <a:gd name="T37" fmla="*/ 665 h 1711"/>
                <a:gd name="T38" fmla="*/ 404 w 1065"/>
                <a:gd name="T39" fmla="*/ 544 h 1711"/>
                <a:gd name="T40" fmla="*/ 425 w 1065"/>
                <a:gd name="T41" fmla="*/ 414 h 1711"/>
                <a:gd name="T42" fmla="*/ 345 w 1065"/>
                <a:gd name="T43" fmla="*/ 402 h 1711"/>
                <a:gd name="T44" fmla="*/ 277 w 1065"/>
                <a:gd name="T45" fmla="*/ 355 h 1711"/>
                <a:gd name="T46" fmla="*/ 0 w 1065"/>
                <a:gd name="T47" fmla="*/ 456 h 1711"/>
                <a:gd name="T48" fmla="*/ 20 w 1065"/>
                <a:gd name="T49" fmla="*/ 530 h 1711"/>
                <a:gd name="T50" fmla="*/ 15 w 1065"/>
                <a:gd name="T51" fmla="*/ 530 h 1711"/>
                <a:gd name="T52" fmla="*/ 29 w 1065"/>
                <a:gd name="T53" fmla="*/ 562 h 1711"/>
                <a:gd name="T54" fmla="*/ 158 w 1065"/>
                <a:gd name="T55" fmla="*/ 593 h 1711"/>
                <a:gd name="T56" fmla="*/ 273 w 1065"/>
                <a:gd name="T57" fmla="*/ 633 h 1711"/>
                <a:gd name="T58" fmla="*/ 277 w 1065"/>
                <a:gd name="T59" fmla="*/ 788 h 1711"/>
                <a:gd name="T60" fmla="*/ 251 w 1065"/>
                <a:gd name="T61" fmla="*/ 876 h 1711"/>
                <a:gd name="T62" fmla="*/ 282 w 1065"/>
                <a:gd name="T63" fmla="*/ 952 h 1711"/>
                <a:gd name="T64" fmla="*/ 228 w 1065"/>
                <a:gd name="T65" fmla="*/ 1027 h 1711"/>
                <a:gd name="T66" fmla="*/ 202 w 1065"/>
                <a:gd name="T67" fmla="*/ 1124 h 1711"/>
                <a:gd name="T68" fmla="*/ 101 w 1065"/>
                <a:gd name="T69" fmla="*/ 1225 h 1711"/>
                <a:gd name="T70" fmla="*/ 104 w 1065"/>
                <a:gd name="T71" fmla="*/ 1228 h 1711"/>
                <a:gd name="T72" fmla="*/ 166 w 1065"/>
                <a:gd name="T73" fmla="*/ 1414 h 1711"/>
                <a:gd name="T74" fmla="*/ 175 w 1065"/>
                <a:gd name="T75" fmla="*/ 1596 h 1711"/>
                <a:gd name="T76" fmla="*/ 186 w 1065"/>
                <a:gd name="T77" fmla="*/ 1711 h 1711"/>
                <a:gd name="T78" fmla="*/ 261 w 1065"/>
                <a:gd name="T79" fmla="*/ 1705 h 1711"/>
                <a:gd name="T80" fmla="*/ 265 w 1065"/>
                <a:gd name="T81" fmla="*/ 1655 h 1711"/>
                <a:gd name="T82" fmla="*/ 226 w 1065"/>
                <a:gd name="T83" fmla="*/ 1617 h 1711"/>
                <a:gd name="T84" fmla="*/ 382 w 1065"/>
                <a:gd name="T85" fmla="*/ 1502 h 1711"/>
                <a:gd name="T86" fmla="*/ 507 w 1065"/>
                <a:gd name="T87" fmla="*/ 1424 h 1711"/>
                <a:gd name="T88" fmla="*/ 518 w 1065"/>
                <a:gd name="T89" fmla="*/ 1279 h 1711"/>
                <a:gd name="T90" fmla="*/ 500 w 1065"/>
                <a:gd name="T91" fmla="*/ 1154 h 1711"/>
                <a:gd name="T92" fmla="*/ 451 w 1065"/>
                <a:gd name="T93" fmla="*/ 1027 h 1711"/>
                <a:gd name="T94" fmla="*/ 468 w 1065"/>
                <a:gd name="T95" fmla="*/ 952 h 1711"/>
                <a:gd name="T96" fmla="*/ 513 w 1065"/>
                <a:gd name="T97" fmla="*/ 898 h 1711"/>
                <a:gd name="T98" fmla="*/ 597 w 1065"/>
                <a:gd name="T99" fmla="*/ 845 h 1711"/>
                <a:gd name="T100" fmla="*/ 702 w 1065"/>
                <a:gd name="T101" fmla="*/ 730 h 1711"/>
                <a:gd name="T102" fmla="*/ 897 w 1065"/>
                <a:gd name="T103" fmla="*/ 646 h 1711"/>
                <a:gd name="T104" fmla="*/ 1055 w 1065"/>
                <a:gd name="T105" fmla="*/ 438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5" h="1711">
                  <a:moveTo>
                    <a:pt x="1055" y="438"/>
                  </a:moveTo>
                  <a:cubicBezTo>
                    <a:pt x="1045" y="411"/>
                    <a:pt x="1024" y="292"/>
                    <a:pt x="1030" y="243"/>
                  </a:cubicBezTo>
                  <a:cubicBezTo>
                    <a:pt x="1036" y="194"/>
                    <a:pt x="1021" y="66"/>
                    <a:pt x="1021" y="4"/>
                  </a:cubicBezTo>
                  <a:cubicBezTo>
                    <a:pt x="1021" y="3"/>
                    <a:pt x="1021" y="2"/>
                    <a:pt x="1021" y="0"/>
                  </a:cubicBezTo>
                  <a:cubicBezTo>
                    <a:pt x="972" y="22"/>
                    <a:pt x="919" y="48"/>
                    <a:pt x="915" y="57"/>
                  </a:cubicBezTo>
                  <a:cubicBezTo>
                    <a:pt x="906" y="75"/>
                    <a:pt x="867" y="54"/>
                    <a:pt x="844" y="75"/>
                  </a:cubicBezTo>
                  <a:cubicBezTo>
                    <a:pt x="820" y="96"/>
                    <a:pt x="806" y="78"/>
                    <a:pt x="785" y="72"/>
                  </a:cubicBezTo>
                  <a:cubicBezTo>
                    <a:pt x="764" y="66"/>
                    <a:pt x="755" y="93"/>
                    <a:pt x="752" y="110"/>
                  </a:cubicBezTo>
                  <a:cubicBezTo>
                    <a:pt x="749" y="128"/>
                    <a:pt x="708" y="119"/>
                    <a:pt x="693" y="116"/>
                  </a:cubicBezTo>
                  <a:cubicBezTo>
                    <a:pt x="679" y="113"/>
                    <a:pt x="631" y="128"/>
                    <a:pt x="608" y="128"/>
                  </a:cubicBezTo>
                  <a:cubicBezTo>
                    <a:pt x="584" y="128"/>
                    <a:pt x="602" y="107"/>
                    <a:pt x="575" y="99"/>
                  </a:cubicBezTo>
                  <a:cubicBezTo>
                    <a:pt x="549" y="90"/>
                    <a:pt x="531" y="110"/>
                    <a:pt x="516" y="110"/>
                  </a:cubicBezTo>
                  <a:cubicBezTo>
                    <a:pt x="507" y="110"/>
                    <a:pt x="480" y="107"/>
                    <a:pt x="460" y="104"/>
                  </a:cubicBezTo>
                  <a:cubicBezTo>
                    <a:pt x="459" y="118"/>
                    <a:pt x="458" y="130"/>
                    <a:pt x="454" y="139"/>
                  </a:cubicBezTo>
                  <a:cubicBezTo>
                    <a:pt x="435" y="189"/>
                    <a:pt x="494" y="302"/>
                    <a:pt x="497" y="350"/>
                  </a:cubicBezTo>
                  <a:cubicBezTo>
                    <a:pt x="519" y="369"/>
                    <a:pt x="544" y="392"/>
                    <a:pt x="558" y="408"/>
                  </a:cubicBezTo>
                  <a:cubicBezTo>
                    <a:pt x="584" y="441"/>
                    <a:pt x="558" y="438"/>
                    <a:pt x="561" y="509"/>
                  </a:cubicBezTo>
                  <a:cubicBezTo>
                    <a:pt x="563" y="580"/>
                    <a:pt x="531" y="550"/>
                    <a:pt x="504" y="574"/>
                  </a:cubicBezTo>
                  <a:cubicBezTo>
                    <a:pt x="478" y="597"/>
                    <a:pt x="501" y="650"/>
                    <a:pt x="496" y="665"/>
                  </a:cubicBezTo>
                  <a:cubicBezTo>
                    <a:pt x="490" y="680"/>
                    <a:pt x="410" y="562"/>
                    <a:pt x="404" y="544"/>
                  </a:cubicBezTo>
                  <a:cubicBezTo>
                    <a:pt x="398" y="526"/>
                    <a:pt x="434" y="456"/>
                    <a:pt x="425" y="414"/>
                  </a:cubicBezTo>
                  <a:cubicBezTo>
                    <a:pt x="416" y="373"/>
                    <a:pt x="363" y="400"/>
                    <a:pt x="345" y="402"/>
                  </a:cubicBezTo>
                  <a:cubicBezTo>
                    <a:pt x="327" y="406"/>
                    <a:pt x="286" y="355"/>
                    <a:pt x="277" y="355"/>
                  </a:cubicBezTo>
                  <a:cubicBezTo>
                    <a:pt x="268" y="355"/>
                    <a:pt x="0" y="456"/>
                    <a:pt x="0" y="456"/>
                  </a:cubicBezTo>
                  <a:cubicBezTo>
                    <a:pt x="20" y="530"/>
                    <a:pt x="20" y="530"/>
                    <a:pt x="20" y="530"/>
                  </a:cubicBezTo>
                  <a:cubicBezTo>
                    <a:pt x="15" y="530"/>
                    <a:pt x="15" y="530"/>
                    <a:pt x="15" y="530"/>
                  </a:cubicBezTo>
                  <a:cubicBezTo>
                    <a:pt x="29" y="562"/>
                    <a:pt x="29" y="562"/>
                    <a:pt x="29" y="562"/>
                  </a:cubicBezTo>
                  <a:cubicBezTo>
                    <a:pt x="29" y="562"/>
                    <a:pt x="118" y="566"/>
                    <a:pt x="158" y="593"/>
                  </a:cubicBezTo>
                  <a:cubicBezTo>
                    <a:pt x="197" y="619"/>
                    <a:pt x="259" y="624"/>
                    <a:pt x="273" y="633"/>
                  </a:cubicBezTo>
                  <a:cubicBezTo>
                    <a:pt x="286" y="642"/>
                    <a:pt x="273" y="739"/>
                    <a:pt x="277" y="788"/>
                  </a:cubicBezTo>
                  <a:cubicBezTo>
                    <a:pt x="282" y="836"/>
                    <a:pt x="224" y="850"/>
                    <a:pt x="251" y="876"/>
                  </a:cubicBezTo>
                  <a:cubicBezTo>
                    <a:pt x="277" y="903"/>
                    <a:pt x="264" y="947"/>
                    <a:pt x="282" y="952"/>
                  </a:cubicBezTo>
                  <a:cubicBezTo>
                    <a:pt x="299" y="956"/>
                    <a:pt x="251" y="1013"/>
                    <a:pt x="228" y="1027"/>
                  </a:cubicBezTo>
                  <a:cubicBezTo>
                    <a:pt x="206" y="1040"/>
                    <a:pt x="228" y="1089"/>
                    <a:pt x="202" y="1124"/>
                  </a:cubicBezTo>
                  <a:cubicBezTo>
                    <a:pt x="185" y="1147"/>
                    <a:pt x="135" y="1191"/>
                    <a:pt x="101" y="1225"/>
                  </a:cubicBezTo>
                  <a:cubicBezTo>
                    <a:pt x="102" y="1226"/>
                    <a:pt x="104" y="1227"/>
                    <a:pt x="104" y="1228"/>
                  </a:cubicBezTo>
                  <a:cubicBezTo>
                    <a:pt x="113" y="1244"/>
                    <a:pt x="140" y="1399"/>
                    <a:pt x="166" y="1414"/>
                  </a:cubicBezTo>
                  <a:cubicBezTo>
                    <a:pt x="193" y="1430"/>
                    <a:pt x="178" y="1582"/>
                    <a:pt x="175" y="1596"/>
                  </a:cubicBezTo>
                  <a:cubicBezTo>
                    <a:pt x="173" y="1609"/>
                    <a:pt x="186" y="1711"/>
                    <a:pt x="186" y="1711"/>
                  </a:cubicBezTo>
                  <a:cubicBezTo>
                    <a:pt x="186" y="1711"/>
                    <a:pt x="226" y="1705"/>
                    <a:pt x="261" y="1705"/>
                  </a:cubicBezTo>
                  <a:cubicBezTo>
                    <a:pt x="263" y="1685"/>
                    <a:pt x="265" y="1667"/>
                    <a:pt x="265" y="1655"/>
                  </a:cubicBezTo>
                  <a:cubicBezTo>
                    <a:pt x="268" y="1608"/>
                    <a:pt x="236" y="1647"/>
                    <a:pt x="226" y="1617"/>
                  </a:cubicBezTo>
                  <a:cubicBezTo>
                    <a:pt x="215" y="1588"/>
                    <a:pt x="298" y="1533"/>
                    <a:pt x="382" y="1502"/>
                  </a:cubicBezTo>
                  <a:cubicBezTo>
                    <a:pt x="466" y="1471"/>
                    <a:pt x="499" y="1453"/>
                    <a:pt x="507" y="1424"/>
                  </a:cubicBezTo>
                  <a:cubicBezTo>
                    <a:pt x="516" y="1394"/>
                    <a:pt x="506" y="1312"/>
                    <a:pt x="518" y="1279"/>
                  </a:cubicBezTo>
                  <a:cubicBezTo>
                    <a:pt x="530" y="1247"/>
                    <a:pt x="510" y="1227"/>
                    <a:pt x="500" y="1154"/>
                  </a:cubicBezTo>
                  <a:cubicBezTo>
                    <a:pt x="490" y="1080"/>
                    <a:pt x="463" y="1068"/>
                    <a:pt x="451" y="1027"/>
                  </a:cubicBezTo>
                  <a:cubicBezTo>
                    <a:pt x="439" y="985"/>
                    <a:pt x="442" y="953"/>
                    <a:pt x="468" y="952"/>
                  </a:cubicBezTo>
                  <a:cubicBezTo>
                    <a:pt x="493" y="950"/>
                    <a:pt x="493" y="938"/>
                    <a:pt x="513" y="898"/>
                  </a:cubicBezTo>
                  <a:cubicBezTo>
                    <a:pt x="534" y="859"/>
                    <a:pt x="558" y="875"/>
                    <a:pt x="597" y="845"/>
                  </a:cubicBezTo>
                  <a:cubicBezTo>
                    <a:pt x="637" y="816"/>
                    <a:pt x="639" y="779"/>
                    <a:pt x="702" y="730"/>
                  </a:cubicBezTo>
                  <a:cubicBezTo>
                    <a:pt x="766" y="681"/>
                    <a:pt x="835" y="683"/>
                    <a:pt x="897" y="646"/>
                  </a:cubicBezTo>
                  <a:cubicBezTo>
                    <a:pt x="959" y="609"/>
                    <a:pt x="1065" y="465"/>
                    <a:pt x="1055" y="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2" name="Freeform 163"/>
            <p:cNvSpPr>
              <a:spLocks/>
            </p:cNvSpPr>
            <p:nvPr/>
          </p:nvSpPr>
          <p:spPr bwMode="auto">
            <a:xfrm>
              <a:off x="13115133" y="8868562"/>
              <a:ext cx="549524" cy="556225"/>
            </a:xfrm>
            <a:custGeom>
              <a:avLst/>
              <a:gdLst>
                <a:gd name="T0" fmla="*/ 1015 w 1086"/>
                <a:gd name="T1" fmla="*/ 882 h 1100"/>
                <a:gd name="T2" fmla="*/ 978 w 1086"/>
                <a:gd name="T3" fmla="*/ 780 h 1100"/>
                <a:gd name="T4" fmla="*/ 968 w 1086"/>
                <a:gd name="T5" fmla="*/ 697 h 1100"/>
                <a:gd name="T6" fmla="*/ 986 w 1086"/>
                <a:gd name="T7" fmla="*/ 622 h 1100"/>
                <a:gd name="T8" fmla="*/ 932 w 1086"/>
                <a:gd name="T9" fmla="*/ 538 h 1100"/>
                <a:gd name="T10" fmla="*/ 976 w 1086"/>
                <a:gd name="T11" fmla="*/ 386 h 1100"/>
                <a:gd name="T12" fmla="*/ 809 w 1086"/>
                <a:gd name="T13" fmla="*/ 267 h 1100"/>
                <a:gd name="T14" fmla="*/ 814 w 1086"/>
                <a:gd name="T15" fmla="*/ 206 h 1100"/>
                <a:gd name="T16" fmla="*/ 437 w 1086"/>
                <a:gd name="T17" fmla="*/ 6 h 1100"/>
                <a:gd name="T18" fmla="*/ 389 w 1086"/>
                <a:gd name="T19" fmla="*/ 100 h 1100"/>
                <a:gd name="T20" fmla="*/ 395 w 1086"/>
                <a:gd name="T21" fmla="*/ 161 h 1100"/>
                <a:gd name="T22" fmla="*/ 234 w 1086"/>
                <a:gd name="T23" fmla="*/ 153 h 1100"/>
                <a:gd name="T24" fmla="*/ 233 w 1086"/>
                <a:gd name="T25" fmla="*/ 0 h 1100"/>
                <a:gd name="T26" fmla="*/ 150 w 1086"/>
                <a:gd name="T27" fmla="*/ 7 h 1100"/>
                <a:gd name="T28" fmla="*/ 103 w 1086"/>
                <a:gd name="T29" fmla="*/ 19 h 1100"/>
                <a:gd name="T30" fmla="*/ 119 w 1086"/>
                <a:gd name="T31" fmla="*/ 63 h 1100"/>
                <a:gd name="T32" fmla="*/ 135 w 1086"/>
                <a:gd name="T33" fmla="*/ 129 h 1100"/>
                <a:gd name="T34" fmla="*/ 95 w 1086"/>
                <a:gd name="T35" fmla="*/ 148 h 1100"/>
                <a:gd name="T36" fmla="*/ 99 w 1086"/>
                <a:gd name="T37" fmla="*/ 201 h 1100"/>
                <a:gd name="T38" fmla="*/ 124 w 1086"/>
                <a:gd name="T39" fmla="*/ 216 h 1100"/>
                <a:gd name="T40" fmla="*/ 43 w 1086"/>
                <a:gd name="T41" fmla="*/ 333 h 1100"/>
                <a:gd name="T42" fmla="*/ 0 w 1086"/>
                <a:gd name="T43" fmla="*/ 359 h 1100"/>
                <a:gd name="T44" fmla="*/ 61 w 1086"/>
                <a:gd name="T45" fmla="*/ 549 h 1100"/>
                <a:gd name="T46" fmla="*/ 114 w 1086"/>
                <a:gd name="T47" fmla="*/ 680 h 1100"/>
                <a:gd name="T48" fmla="*/ 139 w 1086"/>
                <a:gd name="T49" fmla="*/ 759 h 1100"/>
                <a:gd name="T50" fmla="*/ 83 w 1086"/>
                <a:gd name="T51" fmla="*/ 717 h 1100"/>
                <a:gd name="T52" fmla="*/ 76 w 1086"/>
                <a:gd name="T53" fmla="*/ 733 h 1100"/>
                <a:gd name="T54" fmla="*/ 73 w 1086"/>
                <a:gd name="T55" fmla="*/ 737 h 1100"/>
                <a:gd name="T56" fmla="*/ 145 w 1086"/>
                <a:gd name="T57" fmla="*/ 778 h 1100"/>
                <a:gd name="T58" fmla="*/ 237 w 1086"/>
                <a:gd name="T59" fmla="*/ 814 h 1100"/>
                <a:gd name="T60" fmla="*/ 364 w 1086"/>
                <a:gd name="T61" fmla="*/ 870 h 1100"/>
                <a:gd name="T62" fmla="*/ 371 w 1086"/>
                <a:gd name="T63" fmla="*/ 880 h 1100"/>
                <a:gd name="T64" fmla="*/ 438 w 1086"/>
                <a:gd name="T65" fmla="*/ 880 h 1100"/>
                <a:gd name="T66" fmla="*/ 453 w 1086"/>
                <a:gd name="T67" fmla="*/ 874 h 1100"/>
                <a:gd name="T68" fmla="*/ 525 w 1086"/>
                <a:gd name="T69" fmla="*/ 1076 h 1100"/>
                <a:gd name="T70" fmla="*/ 581 w 1086"/>
                <a:gd name="T71" fmla="*/ 1082 h 1100"/>
                <a:gd name="T72" fmla="*/ 640 w 1086"/>
                <a:gd name="T73" fmla="*/ 1071 h 1100"/>
                <a:gd name="T74" fmla="*/ 673 w 1086"/>
                <a:gd name="T75" fmla="*/ 1100 h 1100"/>
                <a:gd name="T76" fmla="*/ 758 w 1086"/>
                <a:gd name="T77" fmla="*/ 1088 h 1100"/>
                <a:gd name="T78" fmla="*/ 817 w 1086"/>
                <a:gd name="T79" fmla="*/ 1082 h 1100"/>
                <a:gd name="T80" fmla="*/ 850 w 1086"/>
                <a:gd name="T81" fmla="*/ 1044 h 1100"/>
                <a:gd name="T82" fmla="*/ 909 w 1086"/>
                <a:gd name="T83" fmla="*/ 1047 h 1100"/>
                <a:gd name="T84" fmla="*/ 980 w 1086"/>
                <a:gd name="T85" fmla="*/ 1029 h 1100"/>
                <a:gd name="T86" fmla="*/ 1086 w 1086"/>
                <a:gd name="T87" fmla="*/ 972 h 1100"/>
                <a:gd name="T88" fmla="*/ 1015 w 1086"/>
                <a:gd name="T89" fmla="*/ 882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6" h="1100">
                  <a:moveTo>
                    <a:pt x="1015" y="882"/>
                  </a:moveTo>
                  <a:cubicBezTo>
                    <a:pt x="1012" y="821"/>
                    <a:pt x="977" y="821"/>
                    <a:pt x="978" y="780"/>
                  </a:cubicBezTo>
                  <a:cubicBezTo>
                    <a:pt x="980" y="739"/>
                    <a:pt x="983" y="702"/>
                    <a:pt x="968" y="697"/>
                  </a:cubicBezTo>
                  <a:cubicBezTo>
                    <a:pt x="953" y="693"/>
                    <a:pt x="962" y="657"/>
                    <a:pt x="986" y="622"/>
                  </a:cubicBezTo>
                  <a:cubicBezTo>
                    <a:pt x="1009" y="587"/>
                    <a:pt x="943" y="582"/>
                    <a:pt x="932" y="538"/>
                  </a:cubicBezTo>
                  <a:cubicBezTo>
                    <a:pt x="928" y="519"/>
                    <a:pt x="949" y="455"/>
                    <a:pt x="976" y="386"/>
                  </a:cubicBezTo>
                  <a:cubicBezTo>
                    <a:pt x="894" y="329"/>
                    <a:pt x="809" y="267"/>
                    <a:pt x="809" y="267"/>
                  </a:cubicBezTo>
                  <a:cubicBezTo>
                    <a:pt x="814" y="206"/>
                    <a:pt x="814" y="206"/>
                    <a:pt x="814" y="206"/>
                  </a:cubicBezTo>
                  <a:cubicBezTo>
                    <a:pt x="437" y="6"/>
                    <a:pt x="437" y="6"/>
                    <a:pt x="437" y="6"/>
                  </a:cubicBezTo>
                  <a:cubicBezTo>
                    <a:pt x="434" y="52"/>
                    <a:pt x="415" y="87"/>
                    <a:pt x="389" y="100"/>
                  </a:cubicBezTo>
                  <a:cubicBezTo>
                    <a:pt x="360" y="113"/>
                    <a:pt x="429" y="155"/>
                    <a:pt x="395" y="161"/>
                  </a:cubicBezTo>
                  <a:cubicBezTo>
                    <a:pt x="362" y="168"/>
                    <a:pt x="287" y="130"/>
                    <a:pt x="234" y="153"/>
                  </a:cubicBezTo>
                  <a:cubicBezTo>
                    <a:pt x="198" y="168"/>
                    <a:pt x="205" y="78"/>
                    <a:pt x="233" y="0"/>
                  </a:cubicBezTo>
                  <a:cubicBezTo>
                    <a:pt x="150" y="7"/>
                    <a:pt x="150" y="7"/>
                    <a:pt x="150" y="7"/>
                  </a:cubicBezTo>
                  <a:cubicBezTo>
                    <a:pt x="150" y="7"/>
                    <a:pt x="127" y="12"/>
                    <a:pt x="103" y="19"/>
                  </a:cubicBezTo>
                  <a:cubicBezTo>
                    <a:pt x="119" y="63"/>
                    <a:pt x="119" y="63"/>
                    <a:pt x="119" y="63"/>
                  </a:cubicBezTo>
                  <a:cubicBezTo>
                    <a:pt x="119" y="63"/>
                    <a:pt x="140" y="104"/>
                    <a:pt x="135" y="129"/>
                  </a:cubicBezTo>
                  <a:cubicBezTo>
                    <a:pt x="132" y="141"/>
                    <a:pt x="114" y="146"/>
                    <a:pt x="95" y="148"/>
                  </a:cubicBezTo>
                  <a:cubicBezTo>
                    <a:pt x="102" y="178"/>
                    <a:pt x="99" y="201"/>
                    <a:pt x="99" y="201"/>
                  </a:cubicBezTo>
                  <a:cubicBezTo>
                    <a:pt x="124" y="216"/>
                    <a:pt x="124" y="216"/>
                    <a:pt x="124" y="216"/>
                  </a:cubicBezTo>
                  <a:cubicBezTo>
                    <a:pt x="124" y="216"/>
                    <a:pt x="68" y="323"/>
                    <a:pt x="43" y="333"/>
                  </a:cubicBezTo>
                  <a:cubicBezTo>
                    <a:pt x="36" y="336"/>
                    <a:pt x="20" y="346"/>
                    <a:pt x="0" y="359"/>
                  </a:cubicBezTo>
                  <a:cubicBezTo>
                    <a:pt x="15" y="434"/>
                    <a:pt x="33" y="524"/>
                    <a:pt x="61" y="549"/>
                  </a:cubicBezTo>
                  <a:cubicBezTo>
                    <a:pt x="112" y="595"/>
                    <a:pt x="103" y="648"/>
                    <a:pt x="114" y="680"/>
                  </a:cubicBezTo>
                  <a:cubicBezTo>
                    <a:pt x="125" y="710"/>
                    <a:pt x="169" y="746"/>
                    <a:pt x="139" y="759"/>
                  </a:cubicBezTo>
                  <a:cubicBezTo>
                    <a:pt x="119" y="768"/>
                    <a:pt x="101" y="746"/>
                    <a:pt x="83" y="717"/>
                  </a:cubicBezTo>
                  <a:cubicBezTo>
                    <a:pt x="81" y="722"/>
                    <a:pt x="79" y="728"/>
                    <a:pt x="76" y="733"/>
                  </a:cubicBezTo>
                  <a:cubicBezTo>
                    <a:pt x="76" y="734"/>
                    <a:pt x="74" y="735"/>
                    <a:pt x="73" y="737"/>
                  </a:cubicBezTo>
                  <a:cubicBezTo>
                    <a:pt x="100" y="757"/>
                    <a:pt x="131" y="778"/>
                    <a:pt x="145" y="778"/>
                  </a:cubicBezTo>
                  <a:cubicBezTo>
                    <a:pt x="170" y="778"/>
                    <a:pt x="211" y="809"/>
                    <a:pt x="237" y="814"/>
                  </a:cubicBezTo>
                  <a:cubicBezTo>
                    <a:pt x="262" y="819"/>
                    <a:pt x="353" y="855"/>
                    <a:pt x="364" y="870"/>
                  </a:cubicBezTo>
                  <a:cubicBezTo>
                    <a:pt x="366" y="872"/>
                    <a:pt x="369" y="876"/>
                    <a:pt x="371" y="880"/>
                  </a:cubicBezTo>
                  <a:cubicBezTo>
                    <a:pt x="393" y="879"/>
                    <a:pt x="421" y="878"/>
                    <a:pt x="438" y="880"/>
                  </a:cubicBezTo>
                  <a:cubicBezTo>
                    <a:pt x="442" y="877"/>
                    <a:pt x="446" y="874"/>
                    <a:pt x="453" y="874"/>
                  </a:cubicBezTo>
                  <a:cubicBezTo>
                    <a:pt x="487" y="874"/>
                    <a:pt x="526" y="1002"/>
                    <a:pt x="525" y="1076"/>
                  </a:cubicBezTo>
                  <a:cubicBezTo>
                    <a:pt x="545" y="1079"/>
                    <a:pt x="572" y="1082"/>
                    <a:pt x="581" y="1082"/>
                  </a:cubicBezTo>
                  <a:cubicBezTo>
                    <a:pt x="596" y="1082"/>
                    <a:pt x="614" y="1062"/>
                    <a:pt x="640" y="1071"/>
                  </a:cubicBezTo>
                  <a:cubicBezTo>
                    <a:pt x="667" y="1079"/>
                    <a:pt x="649" y="1100"/>
                    <a:pt x="673" y="1100"/>
                  </a:cubicBezTo>
                  <a:cubicBezTo>
                    <a:pt x="696" y="1100"/>
                    <a:pt x="744" y="1085"/>
                    <a:pt x="758" y="1088"/>
                  </a:cubicBezTo>
                  <a:cubicBezTo>
                    <a:pt x="773" y="1091"/>
                    <a:pt x="814" y="1100"/>
                    <a:pt x="817" y="1082"/>
                  </a:cubicBezTo>
                  <a:cubicBezTo>
                    <a:pt x="820" y="1065"/>
                    <a:pt x="829" y="1038"/>
                    <a:pt x="850" y="1044"/>
                  </a:cubicBezTo>
                  <a:cubicBezTo>
                    <a:pt x="871" y="1050"/>
                    <a:pt x="885" y="1068"/>
                    <a:pt x="909" y="1047"/>
                  </a:cubicBezTo>
                  <a:cubicBezTo>
                    <a:pt x="932" y="1026"/>
                    <a:pt x="971" y="1047"/>
                    <a:pt x="980" y="1029"/>
                  </a:cubicBezTo>
                  <a:cubicBezTo>
                    <a:pt x="984" y="1020"/>
                    <a:pt x="1037" y="994"/>
                    <a:pt x="1086" y="972"/>
                  </a:cubicBezTo>
                  <a:cubicBezTo>
                    <a:pt x="1083" y="916"/>
                    <a:pt x="1018" y="941"/>
                    <a:pt x="1015" y="8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3" name="Freeform 164"/>
            <p:cNvSpPr>
              <a:spLocks/>
            </p:cNvSpPr>
            <p:nvPr/>
          </p:nvSpPr>
          <p:spPr bwMode="auto">
            <a:xfrm>
              <a:off x="13275969" y="9312537"/>
              <a:ext cx="167538" cy="390362"/>
            </a:xfrm>
            <a:custGeom>
              <a:avLst/>
              <a:gdLst>
                <a:gd name="T0" fmla="*/ 305 w 331"/>
                <a:gd name="T1" fmla="*/ 502 h 774"/>
                <a:gd name="T2" fmla="*/ 244 w 331"/>
                <a:gd name="T3" fmla="*/ 444 h 774"/>
                <a:gd name="T4" fmla="*/ 241 w 331"/>
                <a:gd name="T5" fmla="*/ 461 h 774"/>
                <a:gd name="T6" fmla="*/ 133 w 331"/>
                <a:gd name="T7" fmla="*/ 308 h 774"/>
                <a:gd name="T8" fmla="*/ 144 w 331"/>
                <a:gd name="T9" fmla="*/ 131 h 774"/>
                <a:gd name="T10" fmla="*/ 120 w 331"/>
                <a:gd name="T11" fmla="*/ 2 h 774"/>
                <a:gd name="T12" fmla="*/ 53 w 331"/>
                <a:gd name="T13" fmla="*/ 2 h 774"/>
                <a:gd name="T14" fmla="*/ 92 w 331"/>
                <a:gd name="T15" fmla="*/ 99 h 774"/>
                <a:gd name="T16" fmla="*/ 57 w 331"/>
                <a:gd name="T17" fmla="*/ 120 h 774"/>
                <a:gd name="T18" fmla="*/ 62 w 331"/>
                <a:gd name="T19" fmla="*/ 283 h 774"/>
                <a:gd name="T20" fmla="*/ 21 w 331"/>
                <a:gd name="T21" fmla="*/ 309 h 774"/>
                <a:gd name="T22" fmla="*/ 6 w 331"/>
                <a:gd name="T23" fmla="*/ 406 h 774"/>
                <a:gd name="T24" fmla="*/ 23 w 331"/>
                <a:gd name="T25" fmla="*/ 450 h 774"/>
                <a:gd name="T26" fmla="*/ 24 w 331"/>
                <a:gd name="T27" fmla="*/ 449 h 774"/>
                <a:gd name="T28" fmla="*/ 92 w 331"/>
                <a:gd name="T29" fmla="*/ 496 h 774"/>
                <a:gd name="T30" fmla="*/ 172 w 331"/>
                <a:gd name="T31" fmla="*/ 508 h 774"/>
                <a:gd name="T32" fmla="*/ 151 w 331"/>
                <a:gd name="T33" fmla="*/ 638 h 774"/>
                <a:gd name="T34" fmla="*/ 243 w 331"/>
                <a:gd name="T35" fmla="*/ 759 h 774"/>
                <a:gd name="T36" fmla="*/ 251 w 331"/>
                <a:gd name="T37" fmla="*/ 668 h 774"/>
                <a:gd name="T38" fmla="*/ 308 w 331"/>
                <a:gd name="T39" fmla="*/ 603 h 774"/>
                <a:gd name="T40" fmla="*/ 305 w 331"/>
                <a:gd name="T41" fmla="*/ 502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774">
                  <a:moveTo>
                    <a:pt x="305" y="502"/>
                  </a:moveTo>
                  <a:cubicBezTo>
                    <a:pt x="291" y="486"/>
                    <a:pt x="266" y="463"/>
                    <a:pt x="244" y="444"/>
                  </a:cubicBezTo>
                  <a:cubicBezTo>
                    <a:pt x="245" y="451"/>
                    <a:pt x="244" y="457"/>
                    <a:pt x="241" y="461"/>
                  </a:cubicBezTo>
                  <a:cubicBezTo>
                    <a:pt x="215" y="499"/>
                    <a:pt x="141" y="381"/>
                    <a:pt x="133" y="308"/>
                  </a:cubicBezTo>
                  <a:cubicBezTo>
                    <a:pt x="124" y="235"/>
                    <a:pt x="175" y="200"/>
                    <a:pt x="144" y="131"/>
                  </a:cubicBezTo>
                  <a:cubicBezTo>
                    <a:pt x="118" y="74"/>
                    <a:pt x="102" y="19"/>
                    <a:pt x="120" y="2"/>
                  </a:cubicBezTo>
                  <a:cubicBezTo>
                    <a:pt x="103" y="0"/>
                    <a:pt x="75" y="1"/>
                    <a:pt x="53" y="2"/>
                  </a:cubicBezTo>
                  <a:cubicBezTo>
                    <a:pt x="69" y="28"/>
                    <a:pt x="92" y="81"/>
                    <a:pt x="92" y="99"/>
                  </a:cubicBezTo>
                  <a:cubicBezTo>
                    <a:pt x="92" y="120"/>
                    <a:pt x="67" y="94"/>
                    <a:pt x="57" y="120"/>
                  </a:cubicBezTo>
                  <a:cubicBezTo>
                    <a:pt x="46" y="145"/>
                    <a:pt x="41" y="263"/>
                    <a:pt x="62" y="283"/>
                  </a:cubicBezTo>
                  <a:cubicBezTo>
                    <a:pt x="82" y="304"/>
                    <a:pt x="21" y="288"/>
                    <a:pt x="21" y="309"/>
                  </a:cubicBezTo>
                  <a:cubicBezTo>
                    <a:pt x="21" y="329"/>
                    <a:pt x="16" y="401"/>
                    <a:pt x="6" y="406"/>
                  </a:cubicBezTo>
                  <a:cubicBezTo>
                    <a:pt x="0" y="408"/>
                    <a:pt x="12" y="426"/>
                    <a:pt x="23" y="450"/>
                  </a:cubicBezTo>
                  <a:cubicBezTo>
                    <a:pt x="23" y="450"/>
                    <a:pt x="24" y="449"/>
                    <a:pt x="24" y="449"/>
                  </a:cubicBezTo>
                  <a:cubicBezTo>
                    <a:pt x="33" y="449"/>
                    <a:pt x="74" y="500"/>
                    <a:pt x="92" y="496"/>
                  </a:cubicBezTo>
                  <a:cubicBezTo>
                    <a:pt x="110" y="494"/>
                    <a:pt x="163" y="467"/>
                    <a:pt x="172" y="508"/>
                  </a:cubicBezTo>
                  <a:cubicBezTo>
                    <a:pt x="181" y="550"/>
                    <a:pt x="145" y="620"/>
                    <a:pt x="151" y="638"/>
                  </a:cubicBezTo>
                  <a:cubicBezTo>
                    <a:pt x="157" y="656"/>
                    <a:pt x="237" y="774"/>
                    <a:pt x="243" y="759"/>
                  </a:cubicBezTo>
                  <a:cubicBezTo>
                    <a:pt x="248" y="744"/>
                    <a:pt x="225" y="691"/>
                    <a:pt x="251" y="668"/>
                  </a:cubicBezTo>
                  <a:cubicBezTo>
                    <a:pt x="278" y="644"/>
                    <a:pt x="310" y="674"/>
                    <a:pt x="308" y="603"/>
                  </a:cubicBezTo>
                  <a:cubicBezTo>
                    <a:pt x="305" y="532"/>
                    <a:pt x="331" y="535"/>
                    <a:pt x="305" y="5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4" name="Freeform 165"/>
            <p:cNvSpPr>
              <a:spLocks/>
            </p:cNvSpPr>
            <p:nvPr/>
          </p:nvSpPr>
          <p:spPr bwMode="auto">
            <a:xfrm>
              <a:off x="19895382" y="9877139"/>
              <a:ext cx="167538" cy="130679"/>
            </a:xfrm>
            <a:custGeom>
              <a:avLst/>
              <a:gdLst>
                <a:gd name="T0" fmla="*/ 6 w 331"/>
                <a:gd name="T1" fmla="*/ 37 h 261"/>
                <a:gd name="T2" fmla="*/ 295 w 331"/>
                <a:gd name="T3" fmla="*/ 237 h 261"/>
                <a:gd name="T4" fmla="*/ 6 w 331"/>
                <a:gd name="T5" fmla="*/ 37 h 261"/>
              </a:gdLst>
              <a:ahLst/>
              <a:cxnLst>
                <a:cxn ang="0">
                  <a:pos x="T0" y="T1"/>
                </a:cxn>
                <a:cxn ang="0">
                  <a:pos x="T2" y="T3"/>
                </a:cxn>
                <a:cxn ang="0">
                  <a:pos x="T4" y="T5"/>
                </a:cxn>
              </a:cxnLst>
              <a:rect l="0" t="0" r="r" b="b"/>
              <a:pathLst>
                <a:path w="331" h="261">
                  <a:moveTo>
                    <a:pt x="6" y="37"/>
                  </a:moveTo>
                  <a:cubicBezTo>
                    <a:pt x="0" y="0"/>
                    <a:pt x="331" y="214"/>
                    <a:pt x="295" y="237"/>
                  </a:cubicBezTo>
                  <a:cubicBezTo>
                    <a:pt x="260" y="261"/>
                    <a:pt x="12" y="72"/>
                    <a:pt x="6" y="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5" name="Freeform 166"/>
            <p:cNvSpPr>
              <a:spLocks/>
            </p:cNvSpPr>
            <p:nvPr/>
          </p:nvSpPr>
          <p:spPr bwMode="auto">
            <a:xfrm>
              <a:off x="15066946" y="6621881"/>
              <a:ext cx="387013" cy="261359"/>
            </a:xfrm>
            <a:custGeom>
              <a:avLst/>
              <a:gdLst>
                <a:gd name="T0" fmla="*/ 626 w 767"/>
                <a:gd name="T1" fmla="*/ 419 h 516"/>
                <a:gd name="T2" fmla="*/ 664 w 767"/>
                <a:gd name="T3" fmla="*/ 447 h 516"/>
                <a:gd name="T4" fmla="*/ 734 w 767"/>
                <a:gd name="T5" fmla="*/ 469 h 516"/>
                <a:gd name="T6" fmla="*/ 767 w 767"/>
                <a:gd name="T7" fmla="*/ 463 h 516"/>
                <a:gd name="T8" fmla="*/ 748 w 767"/>
                <a:gd name="T9" fmla="*/ 328 h 516"/>
                <a:gd name="T10" fmla="*/ 649 w 767"/>
                <a:gd name="T11" fmla="*/ 265 h 516"/>
                <a:gd name="T12" fmla="*/ 633 w 767"/>
                <a:gd name="T13" fmla="*/ 179 h 516"/>
                <a:gd name="T14" fmla="*/ 503 w 767"/>
                <a:gd name="T15" fmla="*/ 187 h 516"/>
                <a:gd name="T16" fmla="*/ 421 w 767"/>
                <a:gd name="T17" fmla="*/ 171 h 516"/>
                <a:gd name="T18" fmla="*/ 330 w 767"/>
                <a:gd name="T19" fmla="*/ 167 h 516"/>
                <a:gd name="T20" fmla="*/ 188 w 767"/>
                <a:gd name="T21" fmla="*/ 155 h 516"/>
                <a:gd name="T22" fmla="*/ 259 w 767"/>
                <a:gd name="T23" fmla="*/ 96 h 516"/>
                <a:gd name="T24" fmla="*/ 290 w 767"/>
                <a:gd name="T25" fmla="*/ 97 h 516"/>
                <a:gd name="T26" fmla="*/ 325 w 767"/>
                <a:gd name="T27" fmla="*/ 15 h 516"/>
                <a:gd name="T28" fmla="*/ 257 w 767"/>
                <a:gd name="T29" fmla="*/ 30 h 516"/>
                <a:gd name="T30" fmla="*/ 180 w 767"/>
                <a:gd name="T31" fmla="*/ 47 h 516"/>
                <a:gd name="T32" fmla="*/ 133 w 767"/>
                <a:gd name="T33" fmla="*/ 101 h 516"/>
                <a:gd name="T34" fmla="*/ 101 w 767"/>
                <a:gd name="T35" fmla="*/ 157 h 516"/>
                <a:gd name="T36" fmla="*/ 6 w 767"/>
                <a:gd name="T37" fmla="*/ 192 h 516"/>
                <a:gd name="T38" fmla="*/ 68 w 767"/>
                <a:gd name="T39" fmla="*/ 269 h 516"/>
                <a:gd name="T40" fmla="*/ 80 w 767"/>
                <a:gd name="T41" fmla="*/ 357 h 516"/>
                <a:gd name="T42" fmla="*/ 39 w 767"/>
                <a:gd name="T43" fmla="*/ 462 h 516"/>
                <a:gd name="T44" fmla="*/ 86 w 767"/>
                <a:gd name="T45" fmla="*/ 466 h 516"/>
                <a:gd name="T46" fmla="*/ 188 w 767"/>
                <a:gd name="T47" fmla="*/ 439 h 516"/>
                <a:gd name="T48" fmla="*/ 283 w 767"/>
                <a:gd name="T49" fmla="*/ 392 h 516"/>
                <a:gd name="T50" fmla="*/ 373 w 767"/>
                <a:gd name="T51" fmla="*/ 305 h 516"/>
                <a:gd name="T52" fmla="*/ 413 w 767"/>
                <a:gd name="T53" fmla="*/ 388 h 516"/>
                <a:gd name="T54" fmla="*/ 417 w 767"/>
                <a:gd name="T55" fmla="*/ 506 h 516"/>
                <a:gd name="T56" fmla="*/ 464 w 767"/>
                <a:gd name="T57" fmla="*/ 508 h 516"/>
                <a:gd name="T58" fmla="*/ 517 w 767"/>
                <a:gd name="T59" fmla="*/ 490 h 516"/>
                <a:gd name="T60" fmla="*/ 626 w 767"/>
                <a:gd name="T61" fmla="*/ 419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516">
                  <a:moveTo>
                    <a:pt x="626" y="419"/>
                  </a:moveTo>
                  <a:cubicBezTo>
                    <a:pt x="648" y="432"/>
                    <a:pt x="644" y="450"/>
                    <a:pt x="664" y="447"/>
                  </a:cubicBezTo>
                  <a:cubicBezTo>
                    <a:pt x="681" y="444"/>
                    <a:pt x="717" y="452"/>
                    <a:pt x="734" y="469"/>
                  </a:cubicBezTo>
                  <a:cubicBezTo>
                    <a:pt x="752" y="464"/>
                    <a:pt x="767" y="463"/>
                    <a:pt x="767" y="463"/>
                  </a:cubicBezTo>
                  <a:cubicBezTo>
                    <a:pt x="767" y="463"/>
                    <a:pt x="752" y="360"/>
                    <a:pt x="748" y="328"/>
                  </a:cubicBezTo>
                  <a:cubicBezTo>
                    <a:pt x="744" y="297"/>
                    <a:pt x="649" y="265"/>
                    <a:pt x="649" y="265"/>
                  </a:cubicBezTo>
                  <a:cubicBezTo>
                    <a:pt x="633" y="179"/>
                    <a:pt x="633" y="179"/>
                    <a:pt x="633" y="179"/>
                  </a:cubicBezTo>
                  <a:cubicBezTo>
                    <a:pt x="633" y="179"/>
                    <a:pt x="523" y="195"/>
                    <a:pt x="503" y="187"/>
                  </a:cubicBezTo>
                  <a:cubicBezTo>
                    <a:pt x="484" y="179"/>
                    <a:pt x="440" y="198"/>
                    <a:pt x="421" y="171"/>
                  </a:cubicBezTo>
                  <a:cubicBezTo>
                    <a:pt x="401" y="143"/>
                    <a:pt x="365" y="191"/>
                    <a:pt x="330" y="167"/>
                  </a:cubicBezTo>
                  <a:cubicBezTo>
                    <a:pt x="294" y="143"/>
                    <a:pt x="192" y="175"/>
                    <a:pt x="188" y="155"/>
                  </a:cubicBezTo>
                  <a:cubicBezTo>
                    <a:pt x="184" y="135"/>
                    <a:pt x="231" y="92"/>
                    <a:pt x="259" y="96"/>
                  </a:cubicBezTo>
                  <a:cubicBezTo>
                    <a:pt x="266" y="97"/>
                    <a:pt x="277" y="97"/>
                    <a:pt x="290" y="97"/>
                  </a:cubicBezTo>
                  <a:cubicBezTo>
                    <a:pt x="303" y="76"/>
                    <a:pt x="332" y="27"/>
                    <a:pt x="325" y="15"/>
                  </a:cubicBezTo>
                  <a:cubicBezTo>
                    <a:pt x="316" y="0"/>
                    <a:pt x="281" y="12"/>
                    <a:pt x="257" y="30"/>
                  </a:cubicBezTo>
                  <a:cubicBezTo>
                    <a:pt x="233" y="47"/>
                    <a:pt x="189" y="21"/>
                    <a:pt x="180" y="47"/>
                  </a:cubicBezTo>
                  <a:cubicBezTo>
                    <a:pt x="171" y="74"/>
                    <a:pt x="160" y="101"/>
                    <a:pt x="133" y="101"/>
                  </a:cubicBezTo>
                  <a:cubicBezTo>
                    <a:pt x="107" y="101"/>
                    <a:pt x="127" y="145"/>
                    <a:pt x="101" y="157"/>
                  </a:cubicBezTo>
                  <a:cubicBezTo>
                    <a:pt x="74" y="168"/>
                    <a:pt x="12" y="165"/>
                    <a:pt x="6" y="192"/>
                  </a:cubicBezTo>
                  <a:cubicBezTo>
                    <a:pt x="0" y="219"/>
                    <a:pt x="74" y="236"/>
                    <a:pt x="68" y="269"/>
                  </a:cubicBezTo>
                  <a:cubicBezTo>
                    <a:pt x="62" y="301"/>
                    <a:pt x="107" y="337"/>
                    <a:pt x="80" y="357"/>
                  </a:cubicBezTo>
                  <a:cubicBezTo>
                    <a:pt x="57" y="375"/>
                    <a:pt x="37" y="404"/>
                    <a:pt x="39" y="462"/>
                  </a:cubicBezTo>
                  <a:cubicBezTo>
                    <a:pt x="58" y="474"/>
                    <a:pt x="76" y="485"/>
                    <a:pt x="86" y="466"/>
                  </a:cubicBezTo>
                  <a:cubicBezTo>
                    <a:pt x="101" y="435"/>
                    <a:pt x="188" y="466"/>
                    <a:pt x="188" y="439"/>
                  </a:cubicBezTo>
                  <a:cubicBezTo>
                    <a:pt x="188" y="411"/>
                    <a:pt x="283" y="419"/>
                    <a:pt x="283" y="392"/>
                  </a:cubicBezTo>
                  <a:cubicBezTo>
                    <a:pt x="283" y="364"/>
                    <a:pt x="338" y="301"/>
                    <a:pt x="373" y="305"/>
                  </a:cubicBezTo>
                  <a:cubicBezTo>
                    <a:pt x="409" y="309"/>
                    <a:pt x="369" y="368"/>
                    <a:pt x="413" y="388"/>
                  </a:cubicBezTo>
                  <a:cubicBezTo>
                    <a:pt x="456" y="407"/>
                    <a:pt x="393" y="478"/>
                    <a:pt x="417" y="506"/>
                  </a:cubicBezTo>
                  <a:cubicBezTo>
                    <a:pt x="426" y="516"/>
                    <a:pt x="443" y="514"/>
                    <a:pt x="464" y="508"/>
                  </a:cubicBezTo>
                  <a:cubicBezTo>
                    <a:pt x="480" y="504"/>
                    <a:pt x="498" y="496"/>
                    <a:pt x="517" y="490"/>
                  </a:cubicBezTo>
                  <a:cubicBezTo>
                    <a:pt x="556" y="456"/>
                    <a:pt x="608" y="408"/>
                    <a:pt x="626" y="41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6" name="Freeform 167"/>
            <p:cNvSpPr>
              <a:spLocks/>
            </p:cNvSpPr>
            <p:nvPr/>
          </p:nvSpPr>
          <p:spPr bwMode="auto">
            <a:xfrm>
              <a:off x="7676860" y="7506480"/>
              <a:ext cx="43560" cy="92145"/>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7" name="Freeform 168"/>
            <p:cNvSpPr>
              <a:spLocks/>
            </p:cNvSpPr>
            <p:nvPr/>
          </p:nvSpPr>
          <p:spPr bwMode="auto">
            <a:xfrm>
              <a:off x="8507846" y="8270452"/>
              <a:ext cx="60314" cy="50261"/>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8" name="Freeform 169"/>
            <p:cNvSpPr>
              <a:spLocks/>
            </p:cNvSpPr>
            <p:nvPr/>
          </p:nvSpPr>
          <p:spPr bwMode="auto">
            <a:xfrm>
              <a:off x="13825492" y="6595075"/>
              <a:ext cx="169214" cy="145757"/>
            </a:xfrm>
            <a:custGeom>
              <a:avLst/>
              <a:gdLst>
                <a:gd name="T0" fmla="*/ 315 w 334"/>
                <a:gd name="T1" fmla="*/ 223 h 287"/>
                <a:gd name="T2" fmla="*/ 253 w 334"/>
                <a:gd name="T3" fmla="*/ 150 h 287"/>
                <a:gd name="T4" fmla="*/ 217 w 334"/>
                <a:gd name="T5" fmla="*/ 70 h 287"/>
                <a:gd name="T6" fmla="*/ 190 w 334"/>
                <a:gd name="T7" fmla="*/ 12 h 287"/>
                <a:gd name="T8" fmla="*/ 101 w 334"/>
                <a:gd name="T9" fmla="*/ 3 h 287"/>
                <a:gd name="T10" fmla="*/ 0 w 334"/>
                <a:gd name="T11" fmla="*/ 23 h 287"/>
                <a:gd name="T12" fmla="*/ 22 w 334"/>
                <a:gd name="T13" fmla="*/ 102 h 287"/>
                <a:gd name="T14" fmla="*/ 99 w 334"/>
                <a:gd name="T15" fmla="*/ 135 h 287"/>
                <a:gd name="T16" fmla="*/ 117 w 334"/>
                <a:gd name="T17" fmla="*/ 171 h 287"/>
                <a:gd name="T18" fmla="*/ 127 w 334"/>
                <a:gd name="T19" fmla="*/ 172 h 287"/>
                <a:gd name="T20" fmla="*/ 153 w 334"/>
                <a:gd name="T21" fmla="*/ 194 h 287"/>
                <a:gd name="T22" fmla="*/ 202 w 334"/>
                <a:gd name="T23" fmla="*/ 217 h 287"/>
                <a:gd name="T24" fmla="*/ 249 w 334"/>
                <a:gd name="T25" fmla="*/ 234 h 287"/>
                <a:gd name="T26" fmla="*/ 270 w 334"/>
                <a:gd name="T27" fmla="*/ 287 h 287"/>
                <a:gd name="T28" fmla="*/ 334 w 334"/>
                <a:gd name="T29" fmla="*/ 273 h 287"/>
                <a:gd name="T30" fmla="*/ 315 w 334"/>
                <a:gd name="T31" fmla="*/ 223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4" h="287">
                  <a:moveTo>
                    <a:pt x="315" y="223"/>
                  </a:moveTo>
                  <a:cubicBezTo>
                    <a:pt x="315" y="200"/>
                    <a:pt x="253" y="179"/>
                    <a:pt x="253" y="150"/>
                  </a:cubicBezTo>
                  <a:cubicBezTo>
                    <a:pt x="253" y="120"/>
                    <a:pt x="211" y="93"/>
                    <a:pt x="217" y="70"/>
                  </a:cubicBezTo>
                  <a:cubicBezTo>
                    <a:pt x="221" y="54"/>
                    <a:pt x="200" y="31"/>
                    <a:pt x="190" y="12"/>
                  </a:cubicBezTo>
                  <a:cubicBezTo>
                    <a:pt x="163" y="6"/>
                    <a:pt x="128" y="0"/>
                    <a:pt x="101" y="3"/>
                  </a:cubicBezTo>
                  <a:cubicBezTo>
                    <a:pt x="64" y="7"/>
                    <a:pt x="37" y="18"/>
                    <a:pt x="0" y="23"/>
                  </a:cubicBezTo>
                  <a:cubicBezTo>
                    <a:pt x="20" y="53"/>
                    <a:pt x="6" y="61"/>
                    <a:pt x="22" y="102"/>
                  </a:cubicBezTo>
                  <a:cubicBezTo>
                    <a:pt x="40" y="147"/>
                    <a:pt x="84" y="123"/>
                    <a:pt x="99" y="135"/>
                  </a:cubicBezTo>
                  <a:cubicBezTo>
                    <a:pt x="105" y="139"/>
                    <a:pt x="111" y="155"/>
                    <a:pt x="117" y="171"/>
                  </a:cubicBezTo>
                  <a:cubicBezTo>
                    <a:pt x="120" y="171"/>
                    <a:pt x="123" y="171"/>
                    <a:pt x="127" y="172"/>
                  </a:cubicBezTo>
                  <a:cubicBezTo>
                    <a:pt x="143" y="175"/>
                    <a:pt x="149" y="183"/>
                    <a:pt x="153" y="194"/>
                  </a:cubicBezTo>
                  <a:cubicBezTo>
                    <a:pt x="174" y="198"/>
                    <a:pt x="192" y="212"/>
                    <a:pt x="202" y="217"/>
                  </a:cubicBezTo>
                  <a:cubicBezTo>
                    <a:pt x="215" y="222"/>
                    <a:pt x="223" y="205"/>
                    <a:pt x="249" y="234"/>
                  </a:cubicBezTo>
                  <a:cubicBezTo>
                    <a:pt x="271" y="258"/>
                    <a:pt x="273" y="265"/>
                    <a:pt x="270" y="287"/>
                  </a:cubicBezTo>
                  <a:cubicBezTo>
                    <a:pt x="293" y="287"/>
                    <a:pt x="314" y="282"/>
                    <a:pt x="334" y="273"/>
                  </a:cubicBezTo>
                  <a:cubicBezTo>
                    <a:pt x="324" y="255"/>
                    <a:pt x="315" y="235"/>
                    <a:pt x="315" y="2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9" name="Freeform 170"/>
            <p:cNvSpPr>
              <a:spLocks noEditPoints="1"/>
            </p:cNvSpPr>
            <p:nvPr/>
          </p:nvSpPr>
          <p:spPr bwMode="auto">
            <a:xfrm>
              <a:off x="13902560" y="6563244"/>
              <a:ext cx="251307" cy="206071"/>
            </a:xfrm>
            <a:custGeom>
              <a:avLst/>
              <a:gdLst>
                <a:gd name="T0" fmla="*/ 468 w 498"/>
                <a:gd name="T1" fmla="*/ 134 h 406"/>
                <a:gd name="T2" fmla="*/ 379 w 498"/>
                <a:gd name="T3" fmla="*/ 19 h 406"/>
                <a:gd name="T4" fmla="*/ 315 w 498"/>
                <a:gd name="T5" fmla="*/ 66 h 406"/>
                <a:gd name="T6" fmla="*/ 271 w 498"/>
                <a:gd name="T7" fmla="*/ 66 h 406"/>
                <a:gd name="T8" fmla="*/ 195 w 498"/>
                <a:gd name="T9" fmla="*/ 13 h 406"/>
                <a:gd name="T10" fmla="*/ 164 w 498"/>
                <a:gd name="T11" fmla="*/ 0 h 406"/>
                <a:gd name="T12" fmla="*/ 144 w 498"/>
                <a:gd name="T13" fmla="*/ 37 h 406"/>
                <a:gd name="T14" fmla="*/ 176 w 498"/>
                <a:gd name="T15" fmla="*/ 81 h 406"/>
                <a:gd name="T16" fmla="*/ 100 w 498"/>
                <a:gd name="T17" fmla="*/ 75 h 406"/>
                <a:gd name="T18" fmla="*/ 32 w 498"/>
                <a:gd name="T19" fmla="*/ 54 h 406"/>
                <a:gd name="T20" fmla="*/ 64 w 498"/>
                <a:gd name="T21" fmla="*/ 134 h 406"/>
                <a:gd name="T22" fmla="*/ 100 w 498"/>
                <a:gd name="T23" fmla="*/ 214 h 406"/>
                <a:gd name="T24" fmla="*/ 162 w 498"/>
                <a:gd name="T25" fmla="*/ 287 h 406"/>
                <a:gd name="T26" fmla="*/ 181 w 498"/>
                <a:gd name="T27" fmla="*/ 337 h 406"/>
                <a:gd name="T28" fmla="*/ 301 w 498"/>
                <a:gd name="T29" fmla="*/ 263 h 406"/>
                <a:gd name="T30" fmla="*/ 321 w 498"/>
                <a:gd name="T31" fmla="*/ 354 h 406"/>
                <a:gd name="T32" fmla="*/ 392 w 498"/>
                <a:gd name="T33" fmla="*/ 406 h 406"/>
                <a:gd name="T34" fmla="*/ 409 w 498"/>
                <a:gd name="T35" fmla="*/ 346 h 406"/>
                <a:gd name="T36" fmla="*/ 468 w 498"/>
                <a:gd name="T37" fmla="*/ 134 h 406"/>
                <a:gd name="T38" fmla="*/ 49 w 498"/>
                <a:gd name="T39" fmla="*/ 281 h 406"/>
                <a:gd name="T40" fmla="*/ 0 w 498"/>
                <a:gd name="T41" fmla="*/ 258 h 406"/>
                <a:gd name="T42" fmla="*/ 33 w 498"/>
                <a:gd name="T43" fmla="*/ 311 h 406"/>
                <a:gd name="T44" fmla="*/ 100 w 498"/>
                <a:gd name="T45" fmla="*/ 350 h 406"/>
                <a:gd name="T46" fmla="*/ 117 w 498"/>
                <a:gd name="T47" fmla="*/ 351 h 406"/>
                <a:gd name="T48" fmla="*/ 96 w 498"/>
                <a:gd name="T49" fmla="*/ 298 h 406"/>
                <a:gd name="T50" fmla="*/ 49 w 498"/>
                <a:gd name="T51" fmla="*/ 28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8" h="406">
                  <a:moveTo>
                    <a:pt x="468" y="134"/>
                  </a:moveTo>
                  <a:cubicBezTo>
                    <a:pt x="456" y="112"/>
                    <a:pt x="419" y="67"/>
                    <a:pt x="379" y="19"/>
                  </a:cubicBezTo>
                  <a:cubicBezTo>
                    <a:pt x="367" y="55"/>
                    <a:pt x="323" y="45"/>
                    <a:pt x="315" y="66"/>
                  </a:cubicBezTo>
                  <a:cubicBezTo>
                    <a:pt x="306" y="88"/>
                    <a:pt x="284" y="62"/>
                    <a:pt x="271" y="66"/>
                  </a:cubicBezTo>
                  <a:cubicBezTo>
                    <a:pt x="257" y="70"/>
                    <a:pt x="226" y="17"/>
                    <a:pt x="195" y="13"/>
                  </a:cubicBezTo>
                  <a:cubicBezTo>
                    <a:pt x="186" y="12"/>
                    <a:pt x="175" y="6"/>
                    <a:pt x="164" y="0"/>
                  </a:cubicBezTo>
                  <a:cubicBezTo>
                    <a:pt x="151" y="14"/>
                    <a:pt x="139" y="29"/>
                    <a:pt x="144" y="37"/>
                  </a:cubicBezTo>
                  <a:cubicBezTo>
                    <a:pt x="153" y="51"/>
                    <a:pt x="191" y="66"/>
                    <a:pt x="176" y="81"/>
                  </a:cubicBezTo>
                  <a:cubicBezTo>
                    <a:pt x="162" y="95"/>
                    <a:pt x="114" y="90"/>
                    <a:pt x="100" y="75"/>
                  </a:cubicBezTo>
                  <a:cubicBezTo>
                    <a:pt x="85" y="60"/>
                    <a:pt x="40" y="37"/>
                    <a:pt x="32" y="54"/>
                  </a:cubicBezTo>
                  <a:cubicBezTo>
                    <a:pt x="23" y="72"/>
                    <a:pt x="70" y="110"/>
                    <a:pt x="64" y="134"/>
                  </a:cubicBezTo>
                  <a:cubicBezTo>
                    <a:pt x="58" y="157"/>
                    <a:pt x="100" y="184"/>
                    <a:pt x="100" y="214"/>
                  </a:cubicBezTo>
                  <a:cubicBezTo>
                    <a:pt x="100" y="243"/>
                    <a:pt x="162" y="264"/>
                    <a:pt x="162" y="287"/>
                  </a:cubicBezTo>
                  <a:cubicBezTo>
                    <a:pt x="162" y="299"/>
                    <a:pt x="171" y="319"/>
                    <a:pt x="181" y="337"/>
                  </a:cubicBezTo>
                  <a:cubicBezTo>
                    <a:pt x="230" y="317"/>
                    <a:pt x="270" y="279"/>
                    <a:pt x="301" y="263"/>
                  </a:cubicBezTo>
                  <a:cubicBezTo>
                    <a:pt x="348" y="240"/>
                    <a:pt x="328" y="338"/>
                    <a:pt x="321" y="354"/>
                  </a:cubicBezTo>
                  <a:cubicBezTo>
                    <a:pt x="315" y="365"/>
                    <a:pt x="353" y="391"/>
                    <a:pt x="392" y="406"/>
                  </a:cubicBezTo>
                  <a:cubicBezTo>
                    <a:pt x="391" y="384"/>
                    <a:pt x="396" y="363"/>
                    <a:pt x="409" y="346"/>
                  </a:cubicBezTo>
                  <a:cubicBezTo>
                    <a:pt x="460" y="284"/>
                    <a:pt x="498" y="187"/>
                    <a:pt x="468" y="134"/>
                  </a:cubicBezTo>
                  <a:close/>
                  <a:moveTo>
                    <a:pt x="49" y="281"/>
                  </a:moveTo>
                  <a:cubicBezTo>
                    <a:pt x="39" y="276"/>
                    <a:pt x="21" y="262"/>
                    <a:pt x="0" y="258"/>
                  </a:cubicBezTo>
                  <a:cubicBezTo>
                    <a:pt x="6" y="275"/>
                    <a:pt x="6" y="298"/>
                    <a:pt x="33" y="311"/>
                  </a:cubicBezTo>
                  <a:cubicBezTo>
                    <a:pt x="76" y="330"/>
                    <a:pt x="13" y="338"/>
                    <a:pt x="100" y="350"/>
                  </a:cubicBezTo>
                  <a:cubicBezTo>
                    <a:pt x="106" y="351"/>
                    <a:pt x="111" y="351"/>
                    <a:pt x="117" y="351"/>
                  </a:cubicBezTo>
                  <a:cubicBezTo>
                    <a:pt x="120" y="329"/>
                    <a:pt x="118" y="322"/>
                    <a:pt x="96" y="298"/>
                  </a:cubicBezTo>
                  <a:cubicBezTo>
                    <a:pt x="70" y="269"/>
                    <a:pt x="62" y="286"/>
                    <a:pt x="49" y="2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0" name="Freeform 171"/>
            <p:cNvSpPr>
              <a:spLocks/>
            </p:cNvSpPr>
            <p:nvPr/>
          </p:nvSpPr>
          <p:spPr bwMode="auto">
            <a:xfrm>
              <a:off x="14705065" y="6774341"/>
              <a:ext cx="723763" cy="519367"/>
            </a:xfrm>
            <a:custGeom>
              <a:avLst/>
              <a:gdLst>
                <a:gd name="T0" fmla="*/ 1382 w 1434"/>
                <a:gd name="T1" fmla="*/ 146 h 1027"/>
                <a:gd name="T2" fmla="*/ 1344 w 1434"/>
                <a:gd name="T3" fmla="*/ 118 h 1027"/>
                <a:gd name="T4" fmla="*/ 1235 w 1434"/>
                <a:gd name="T5" fmla="*/ 189 h 1027"/>
                <a:gd name="T6" fmla="*/ 1183 w 1434"/>
                <a:gd name="T7" fmla="*/ 207 h 1027"/>
                <a:gd name="T8" fmla="*/ 1135 w 1434"/>
                <a:gd name="T9" fmla="*/ 205 h 1027"/>
                <a:gd name="T10" fmla="*/ 1131 w 1434"/>
                <a:gd name="T11" fmla="*/ 87 h 1027"/>
                <a:gd name="T12" fmla="*/ 1091 w 1434"/>
                <a:gd name="T13" fmla="*/ 4 h 1027"/>
                <a:gd name="T14" fmla="*/ 1001 w 1434"/>
                <a:gd name="T15" fmla="*/ 91 h 1027"/>
                <a:gd name="T16" fmla="*/ 906 w 1434"/>
                <a:gd name="T17" fmla="*/ 138 h 1027"/>
                <a:gd name="T18" fmla="*/ 804 w 1434"/>
                <a:gd name="T19" fmla="*/ 165 h 1027"/>
                <a:gd name="T20" fmla="*/ 717 w 1434"/>
                <a:gd name="T21" fmla="*/ 142 h 1027"/>
                <a:gd name="T22" fmla="*/ 634 w 1434"/>
                <a:gd name="T23" fmla="*/ 114 h 1027"/>
                <a:gd name="T24" fmla="*/ 551 w 1434"/>
                <a:gd name="T25" fmla="*/ 98 h 1027"/>
                <a:gd name="T26" fmla="*/ 473 w 1434"/>
                <a:gd name="T27" fmla="*/ 146 h 1027"/>
                <a:gd name="T28" fmla="*/ 413 w 1434"/>
                <a:gd name="T29" fmla="*/ 244 h 1027"/>
                <a:gd name="T30" fmla="*/ 272 w 1434"/>
                <a:gd name="T31" fmla="*/ 327 h 1027"/>
                <a:gd name="T32" fmla="*/ 185 w 1434"/>
                <a:gd name="T33" fmla="*/ 359 h 1027"/>
                <a:gd name="T34" fmla="*/ 114 w 1434"/>
                <a:gd name="T35" fmla="*/ 339 h 1027"/>
                <a:gd name="T36" fmla="*/ 70 w 1434"/>
                <a:gd name="T37" fmla="*/ 386 h 1027"/>
                <a:gd name="T38" fmla="*/ 31 w 1434"/>
                <a:gd name="T39" fmla="*/ 465 h 1027"/>
                <a:gd name="T40" fmla="*/ 19 w 1434"/>
                <a:gd name="T41" fmla="*/ 552 h 1027"/>
                <a:gd name="T42" fmla="*/ 19 w 1434"/>
                <a:gd name="T43" fmla="*/ 658 h 1027"/>
                <a:gd name="T44" fmla="*/ 35 w 1434"/>
                <a:gd name="T45" fmla="*/ 772 h 1027"/>
                <a:gd name="T46" fmla="*/ 134 w 1434"/>
                <a:gd name="T47" fmla="*/ 824 h 1027"/>
                <a:gd name="T48" fmla="*/ 31 w 1434"/>
                <a:gd name="T49" fmla="*/ 965 h 1027"/>
                <a:gd name="T50" fmla="*/ 51 w 1434"/>
                <a:gd name="T51" fmla="*/ 999 h 1027"/>
                <a:gd name="T52" fmla="*/ 205 w 1434"/>
                <a:gd name="T53" fmla="*/ 1016 h 1027"/>
                <a:gd name="T54" fmla="*/ 606 w 1434"/>
                <a:gd name="T55" fmla="*/ 965 h 1027"/>
                <a:gd name="T56" fmla="*/ 597 w 1434"/>
                <a:gd name="T57" fmla="*/ 865 h 1027"/>
                <a:gd name="T58" fmla="*/ 677 w 1434"/>
                <a:gd name="T59" fmla="*/ 818 h 1027"/>
                <a:gd name="T60" fmla="*/ 745 w 1434"/>
                <a:gd name="T61" fmla="*/ 800 h 1027"/>
                <a:gd name="T62" fmla="*/ 851 w 1434"/>
                <a:gd name="T63" fmla="*/ 765 h 1027"/>
                <a:gd name="T64" fmla="*/ 898 w 1434"/>
                <a:gd name="T65" fmla="*/ 720 h 1027"/>
                <a:gd name="T66" fmla="*/ 931 w 1434"/>
                <a:gd name="T67" fmla="*/ 614 h 1027"/>
                <a:gd name="T68" fmla="*/ 999 w 1434"/>
                <a:gd name="T69" fmla="*/ 573 h 1027"/>
                <a:gd name="T70" fmla="*/ 966 w 1434"/>
                <a:gd name="T71" fmla="*/ 508 h 1027"/>
                <a:gd name="T72" fmla="*/ 1078 w 1434"/>
                <a:gd name="T73" fmla="*/ 511 h 1027"/>
                <a:gd name="T74" fmla="*/ 1087 w 1434"/>
                <a:gd name="T75" fmla="*/ 431 h 1027"/>
                <a:gd name="T76" fmla="*/ 1135 w 1434"/>
                <a:gd name="T77" fmla="*/ 360 h 1027"/>
                <a:gd name="T78" fmla="*/ 1117 w 1434"/>
                <a:gd name="T79" fmla="*/ 301 h 1027"/>
                <a:gd name="T80" fmla="*/ 1132 w 1434"/>
                <a:gd name="T81" fmla="*/ 251 h 1027"/>
                <a:gd name="T82" fmla="*/ 1146 w 1434"/>
                <a:gd name="T83" fmla="*/ 245 h 1027"/>
                <a:gd name="T84" fmla="*/ 1198 w 1434"/>
                <a:gd name="T85" fmla="*/ 227 h 1027"/>
                <a:gd name="T86" fmla="*/ 1333 w 1434"/>
                <a:gd name="T87" fmla="*/ 187 h 1027"/>
                <a:gd name="T88" fmla="*/ 1434 w 1434"/>
                <a:gd name="T89" fmla="*/ 156 h 1027"/>
                <a:gd name="T90" fmla="*/ 1382 w 1434"/>
                <a:gd name="T91" fmla="*/ 146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4" h="1027">
                  <a:moveTo>
                    <a:pt x="1382" y="146"/>
                  </a:moveTo>
                  <a:cubicBezTo>
                    <a:pt x="1362" y="149"/>
                    <a:pt x="1366" y="131"/>
                    <a:pt x="1344" y="118"/>
                  </a:cubicBezTo>
                  <a:cubicBezTo>
                    <a:pt x="1327" y="107"/>
                    <a:pt x="1274" y="155"/>
                    <a:pt x="1235" y="189"/>
                  </a:cubicBezTo>
                  <a:cubicBezTo>
                    <a:pt x="1217" y="195"/>
                    <a:pt x="1199" y="202"/>
                    <a:pt x="1183" y="207"/>
                  </a:cubicBezTo>
                  <a:cubicBezTo>
                    <a:pt x="1161" y="213"/>
                    <a:pt x="1144" y="215"/>
                    <a:pt x="1135" y="205"/>
                  </a:cubicBezTo>
                  <a:cubicBezTo>
                    <a:pt x="1111" y="177"/>
                    <a:pt x="1174" y="106"/>
                    <a:pt x="1131" y="87"/>
                  </a:cubicBezTo>
                  <a:cubicBezTo>
                    <a:pt x="1087" y="67"/>
                    <a:pt x="1127" y="8"/>
                    <a:pt x="1091" y="4"/>
                  </a:cubicBezTo>
                  <a:cubicBezTo>
                    <a:pt x="1056" y="0"/>
                    <a:pt x="1001" y="63"/>
                    <a:pt x="1001" y="91"/>
                  </a:cubicBezTo>
                  <a:cubicBezTo>
                    <a:pt x="1001" y="118"/>
                    <a:pt x="906" y="110"/>
                    <a:pt x="906" y="138"/>
                  </a:cubicBezTo>
                  <a:cubicBezTo>
                    <a:pt x="906" y="165"/>
                    <a:pt x="819" y="134"/>
                    <a:pt x="804" y="165"/>
                  </a:cubicBezTo>
                  <a:cubicBezTo>
                    <a:pt x="788" y="197"/>
                    <a:pt x="744" y="142"/>
                    <a:pt x="717" y="142"/>
                  </a:cubicBezTo>
                  <a:cubicBezTo>
                    <a:pt x="689" y="142"/>
                    <a:pt x="670" y="102"/>
                    <a:pt x="634" y="114"/>
                  </a:cubicBezTo>
                  <a:cubicBezTo>
                    <a:pt x="599" y="126"/>
                    <a:pt x="579" y="102"/>
                    <a:pt x="551" y="98"/>
                  </a:cubicBezTo>
                  <a:cubicBezTo>
                    <a:pt x="524" y="95"/>
                    <a:pt x="504" y="158"/>
                    <a:pt x="473" y="146"/>
                  </a:cubicBezTo>
                  <a:cubicBezTo>
                    <a:pt x="441" y="134"/>
                    <a:pt x="425" y="205"/>
                    <a:pt x="413" y="244"/>
                  </a:cubicBezTo>
                  <a:cubicBezTo>
                    <a:pt x="402" y="284"/>
                    <a:pt x="268" y="284"/>
                    <a:pt x="272" y="327"/>
                  </a:cubicBezTo>
                  <a:cubicBezTo>
                    <a:pt x="275" y="370"/>
                    <a:pt x="193" y="386"/>
                    <a:pt x="185" y="359"/>
                  </a:cubicBezTo>
                  <a:cubicBezTo>
                    <a:pt x="177" y="331"/>
                    <a:pt x="126" y="347"/>
                    <a:pt x="114" y="339"/>
                  </a:cubicBezTo>
                  <a:cubicBezTo>
                    <a:pt x="102" y="331"/>
                    <a:pt x="67" y="347"/>
                    <a:pt x="70" y="386"/>
                  </a:cubicBezTo>
                  <a:cubicBezTo>
                    <a:pt x="74" y="426"/>
                    <a:pt x="35" y="449"/>
                    <a:pt x="31" y="465"/>
                  </a:cubicBezTo>
                  <a:cubicBezTo>
                    <a:pt x="27" y="481"/>
                    <a:pt x="4" y="528"/>
                    <a:pt x="19" y="552"/>
                  </a:cubicBezTo>
                  <a:cubicBezTo>
                    <a:pt x="35" y="575"/>
                    <a:pt x="0" y="615"/>
                    <a:pt x="19" y="658"/>
                  </a:cubicBezTo>
                  <a:cubicBezTo>
                    <a:pt x="39" y="701"/>
                    <a:pt x="27" y="757"/>
                    <a:pt x="35" y="772"/>
                  </a:cubicBezTo>
                  <a:cubicBezTo>
                    <a:pt x="43" y="788"/>
                    <a:pt x="118" y="780"/>
                    <a:pt x="134" y="824"/>
                  </a:cubicBezTo>
                  <a:cubicBezTo>
                    <a:pt x="149" y="867"/>
                    <a:pt x="35" y="942"/>
                    <a:pt x="31" y="965"/>
                  </a:cubicBezTo>
                  <a:cubicBezTo>
                    <a:pt x="29" y="975"/>
                    <a:pt x="39" y="987"/>
                    <a:pt x="51" y="999"/>
                  </a:cubicBezTo>
                  <a:cubicBezTo>
                    <a:pt x="96" y="1001"/>
                    <a:pt x="153" y="1006"/>
                    <a:pt x="205" y="1016"/>
                  </a:cubicBezTo>
                  <a:cubicBezTo>
                    <a:pt x="270" y="1027"/>
                    <a:pt x="600" y="977"/>
                    <a:pt x="606" y="965"/>
                  </a:cubicBezTo>
                  <a:cubicBezTo>
                    <a:pt x="612" y="954"/>
                    <a:pt x="594" y="880"/>
                    <a:pt x="597" y="865"/>
                  </a:cubicBezTo>
                  <a:cubicBezTo>
                    <a:pt x="600" y="850"/>
                    <a:pt x="642" y="815"/>
                    <a:pt x="677" y="818"/>
                  </a:cubicBezTo>
                  <a:cubicBezTo>
                    <a:pt x="712" y="821"/>
                    <a:pt x="745" y="827"/>
                    <a:pt x="745" y="800"/>
                  </a:cubicBezTo>
                  <a:cubicBezTo>
                    <a:pt x="745" y="774"/>
                    <a:pt x="842" y="741"/>
                    <a:pt x="851" y="765"/>
                  </a:cubicBezTo>
                  <a:cubicBezTo>
                    <a:pt x="860" y="788"/>
                    <a:pt x="895" y="779"/>
                    <a:pt x="898" y="720"/>
                  </a:cubicBezTo>
                  <a:cubicBezTo>
                    <a:pt x="901" y="661"/>
                    <a:pt x="895" y="617"/>
                    <a:pt x="931" y="614"/>
                  </a:cubicBezTo>
                  <a:cubicBezTo>
                    <a:pt x="966" y="611"/>
                    <a:pt x="1002" y="591"/>
                    <a:pt x="999" y="573"/>
                  </a:cubicBezTo>
                  <a:cubicBezTo>
                    <a:pt x="996" y="555"/>
                    <a:pt x="954" y="520"/>
                    <a:pt x="966" y="508"/>
                  </a:cubicBezTo>
                  <a:cubicBezTo>
                    <a:pt x="978" y="496"/>
                    <a:pt x="1067" y="537"/>
                    <a:pt x="1078" y="511"/>
                  </a:cubicBezTo>
                  <a:cubicBezTo>
                    <a:pt x="1090" y="484"/>
                    <a:pt x="1073" y="455"/>
                    <a:pt x="1087" y="431"/>
                  </a:cubicBezTo>
                  <a:cubicBezTo>
                    <a:pt x="1102" y="408"/>
                    <a:pt x="1137" y="384"/>
                    <a:pt x="1135" y="360"/>
                  </a:cubicBezTo>
                  <a:cubicBezTo>
                    <a:pt x="1132" y="337"/>
                    <a:pt x="1137" y="322"/>
                    <a:pt x="1117" y="301"/>
                  </a:cubicBezTo>
                  <a:cubicBezTo>
                    <a:pt x="1096" y="281"/>
                    <a:pt x="1105" y="254"/>
                    <a:pt x="1132" y="251"/>
                  </a:cubicBezTo>
                  <a:cubicBezTo>
                    <a:pt x="1136" y="251"/>
                    <a:pt x="1141" y="248"/>
                    <a:pt x="1146" y="245"/>
                  </a:cubicBezTo>
                  <a:cubicBezTo>
                    <a:pt x="1167" y="241"/>
                    <a:pt x="1184" y="237"/>
                    <a:pt x="1198" y="227"/>
                  </a:cubicBezTo>
                  <a:cubicBezTo>
                    <a:pt x="1235" y="199"/>
                    <a:pt x="1306" y="177"/>
                    <a:pt x="1333" y="187"/>
                  </a:cubicBezTo>
                  <a:cubicBezTo>
                    <a:pt x="1355" y="195"/>
                    <a:pt x="1404" y="188"/>
                    <a:pt x="1434" y="156"/>
                  </a:cubicBezTo>
                  <a:cubicBezTo>
                    <a:pt x="1416" y="148"/>
                    <a:pt x="1395" y="144"/>
                    <a:pt x="1382"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1" name="Freeform 172"/>
            <p:cNvSpPr>
              <a:spLocks/>
            </p:cNvSpPr>
            <p:nvPr/>
          </p:nvSpPr>
          <p:spPr bwMode="auto">
            <a:xfrm>
              <a:off x="14730196" y="6853083"/>
              <a:ext cx="834338" cy="753920"/>
            </a:xfrm>
            <a:custGeom>
              <a:avLst/>
              <a:gdLst>
                <a:gd name="T0" fmla="*/ 1522 w 1651"/>
                <a:gd name="T1" fmla="*/ 80 h 1491"/>
                <a:gd name="T2" fmla="*/ 1401 w 1651"/>
                <a:gd name="T3" fmla="*/ 12 h 1491"/>
                <a:gd name="T4" fmla="*/ 1282 w 1651"/>
                <a:gd name="T5" fmla="*/ 31 h 1491"/>
                <a:gd name="T6" fmla="*/ 1095 w 1651"/>
                <a:gd name="T7" fmla="*/ 89 h 1491"/>
                <a:gd name="T8" fmla="*/ 1066 w 1651"/>
                <a:gd name="T9" fmla="*/ 145 h 1491"/>
                <a:gd name="T10" fmla="*/ 1036 w 1651"/>
                <a:gd name="T11" fmla="*/ 275 h 1491"/>
                <a:gd name="T12" fmla="*/ 915 w 1651"/>
                <a:gd name="T13" fmla="*/ 352 h 1491"/>
                <a:gd name="T14" fmla="*/ 880 w 1651"/>
                <a:gd name="T15" fmla="*/ 458 h 1491"/>
                <a:gd name="T16" fmla="*/ 800 w 1651"/>
                <a:gd name="T17" fmla="*/ 609 h 1491"/>
                <a:gd name="T18" fmla="*/ 626 w 1651"/>
                <a:gd name="T19" fmla="*/ 662 h 1491"/>
                <a:gd name="T20" fmla="*/ 555 w 1651"/>
                <a:gd name="T21" fmla="*/ 809 h 1491"/>
                <a:gd name="T22" fmla="*/ 0 w 1651"/>
                <a:gd name="T23" fmla="*/ 843 h 1491"/>
                <a:gd name="T24" fmla="*/ 150 w 1651"/>
                <a:gd name="T25" fmla="*/ 983 h 1491"/>
                <a:gd name="T26" fmla="*/ 221 w 1651"/>
                <a:gd name="T27" fmla="*/ 1168 h 1491"/>
                <a:gd name="T28" fmla="*/ 67 w 1651"/>
                <a:gd name="T29" fmla="*/ 1298 h 1491"/>
                <a:gd name="T30" fmla="*/ 256 w 1651"/>
                <a:gd name="T31" fmla="*/ 1310 h 1491"/>
                <a:gd name="T32" fmla="*/ 493 w 1651"/>
                <a:gd name="T33" fmla="*/ 1296 h 1491"/>
                <a:gd name="T34" fmla="*/ 619 w 1651"/>
                <a:gd name="T35" fmla="*/ 1374 h 1491"/>
                <a:gd name="T36" fmla="*/ 726 w 1651"/>
                <a:gd name="T37" fmla="*/ 1481 h 1491"/>
                <a:gd name="T38" fmla="*/ 749 w 1651"/>
                <a:gd name="T39" fmla="*/ 1483 h 1491"/>
                <a:gd name="T40" fmla="*/ 934 w 1651"/>
                <a:gd name="T41" fmla="*/ 1416 h 1491"/>
                <a:gd name="T42" fmla="*/ 973 w 1651"/>
                <a:gd name="T43" fmla="*/ 1306 h 1491"/>
                <a:gd name="T44" fmla="*/ 867 w 1651"/>
                <a:gd name="T45" fmla="*/ 1133 h 1491"/>
                <a:gd name="T46" fmla="*/ 1017 w 1651"/>
                <a:gd name="T47" fmla="*/ 1046 h 1491"/>
                <a:gd name="T48" fmla="*/ 1139 w 1651"/>
                <a:gd name="T49" fmla="*/ 967 h 1491"/>
                <a:gd name="T50" fmla="*/ 1261 w 1651"/>
                <a:gd name="T51" fmla="*/ 809 h 1491"/>
                <a:gd name="T52" fmla="*/ 1367 w 1651"/>
                <a:gd name="T53" fmla="*/ 707 h 1491"/>
                <a:gd name="T54" fmla="*/ 1438 w 1651"/>
                <a:gd name="T55" fmla="*/ 557 h 1491"/>
                <a:gd name="T56" fmla="*/ 1332 w 1651"/>
                <a:gd name="T57" fmla="*/ 419 h 1491"/>
                <a:gd name="T58" fmla="*/ 1367 w 1651"/>
                <a:gd name="T59" fmla="*/ 270 h 1491"/>
                <a:gd name="T60" fmla="*/ 1616 w 1651"/>
                <a:gd name="T61" fmla="*/ 258 h 1491"/>
                <a:gd name="T62" fmla="*/ 1573 w 1651"/>
                <a:gd name="T63" fmla="*/ 15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1" h="1491">
                  <a:moveTo>
                    <a:pt x="1573" y="155"/>
                  </a:moveTo>
                  <a:cubicBezTo>
                    <a:pt x="1527" y="133"/>
                    <a:pt x="1522" y="93"/>
                    <a:pt x="1522" y="80"/>
                  </a:cubicBezTo>
                  <a:cubicBezTo>
                    <a:pt x="1522" y="68"/>
                    <a:pt x="1470" y="36"/>
                    <a:pt x="1432" y="6"/>
                  </a:cubicBezTo>
                  <a:cubicBezTo>
                    <a:pt x="1426" y="7"/>
                    <a:pt x="1415" y="8"/>
                    <a:pt x="1401" y="12"/>
                  </a:cubicBezTo>
                  <a:cubicBezTo>
                    <a:pt x="1396" y="7"/>
                    <a:pt x="1390" y="3"/>
                    <a:pt x="1383" y="0"/>
                  </a:cubicBezTo>
                  <a:cubicBezTo>
                    <a:pt x="1353" y="32"/>
                    <a:pt x="1304" y="39"/>
                    <a:pt x="1282" y="31"/>
                  </a:cubicBezTo>
                  <a:cubicBezTo>
                    <a:pt x="1255" y="21"/>
                    <a:pt x="1184" y="43"/>
                    <a:pt x="1147" y="71"/>
                  </a:cubicBezTo>
                  <a:cubicBezTo>
                    <a:pt x="1133" y="81"/>
                    <a:pt x="1116" y="85"/>
                    <a:pt x="1095" y="89"/>
                  </a:cubicBezTo>
                  <a:cubicBezTo>
                    <a:pt x="1090" y="92"/>
                    <a:pt x="1085" y="95"/>
                    <a:pt x="1081" y="95"/>
                  </a:cubicBezTo>
                  <a:cubicBezTo>
                    <a:pt x="1054" y="98"/>
                    <a:pt x="1045" y="125"/>
                    <a:pt x="1066" y="145"/>
                  </a:cubicBezTo>
                  <a:cubicBezTo>
                    <a:pt x="1086" y="166"/>
                    <a:pt x="1081" y="181"/>
                    <a:pt x="1084" y="204"/>
                  </a:cubicBezTo>
                  <a:cubicBezTo>
                    <a:pt x="1086" y="228"/>
                    <a:pt x="1051" y="252"/>
                    <a:pt x="1036" y="275"/>
                  </a:cubicBezTo>
                  <a:cubicBezTo>
                    <a:pt x="1022" y="299"/>
                    <a:pt x="1039" y="328"/>
                    <a:pt x="1027" y="355"/>
                  </a:cubicBezTo>
                  <a:cubicBezTo>
                    <a:pt x="1016" y="381"/>
                    <a:pt x="927" y="340"/>
                    <a:pt x="915" y="352"/>
                  </a:cubicBezTo>
                  <a:cubicBezTo>
                    <a:pt x="903" y="364"/>
                    <a:pt x="945" y="399"/>
                    <a:pt x="948" y="417"/>
                  </a:cubicBezTo>
                  <a:cubicBezTo>
                    <a:pt x="951" y="435"/>
                    <a:pt x="915" y="455"/>
                    <a:pt x="880" y="458"/>
                  </a:cubicBezTo>
                  <a:cubicBezTo>
                    <a:pt x="844" y="461"/>
                    <a:pt x="850" y="505"/>
                    <a:pt x="847" y="564"/>
                  </a:cubicBezTo>
                  <a:cubicBezTo>
                    <a:pt x="844" y="623"/>
                    <a:pt x="809" y="632"/>
                    <a:pt x="800" y="609"/>
                  </a:cubicBezTo>
                  <a:cubicBezTo>
                    <a:pt x="791" y="585"/>
                    <a:pt x="694" y="618"/>
                    <a:pt x="694" y="644"/>
                  </a:cubicBezTo>
                  <a:cubicBezTo>
                    <a:pt x="694" y="671"/>
                    <a:pt x="661" y="665"/>
                    <a:pt x="626" y="662"/>
                  </a:cubicBezTo>
                  <a:cubicBezTo>
                    <a:pt x="591" y="659"/>
                    <a:pt x="549" y="694"/>
                    <a:pt x="546" y="709"/>
                  </a:cubicBezTo>
                  <a:cubicBezTo>
                    <a:pt x="543" y="724"/>
                    <a:pt x="561" y="798"/>
                    <a:pt x="555" y="809"/>
                  </a:cubicBezTo>
                  <a:cubicBezTo>
                    <a:pt x="549" y="821"/>
                    <a:pt x="219" y="871"/>
                    <a:pt x="154" y="860"/>
                  </a:cubicBezTo>
                  <a:cubicBezTo>
                    <a:pt x="102" y="850"/>
                    <a:pt x="45" y="845"/>
                    <a:pt x="0" y="843"/>
                  </a:cubicBezTo>
                  <a:cubicBezTo>
                    <a:pt x="17" y="859"/>
                    <a:pt x="40" y="878"/>
                    <a:pt x="47" y="896"/>
                  </a:cubicBezTo>
                  <a:cubicBezTo>
                    <a:pt x="60" y="931"/>
                    <a:pt x="102" y="963"/>
                    <a:pt x="150" y="983"/>
                  </a:cubicBezTo>
                  <a:cubicBezTo>
                    <a:pt x="197" y="1003"/>
                    <a:pt x="173" y="1085"/>
                    <a:pt x="197" y="1093"/>
                  </a:cubicBezTo>
                  <a:cubicBezTo>
                    <a:pt x="221" y="1101"/>
                    <a:pt x="252" y="1164"/>
                    <a:pt x="221" y="1168"/>
                  </a:cubicBezTo>
                  <a:cubicBezTo>
                    <a:pt x="189" y="1172"/>
                    <a:pt x="161" y="1180"/>
                    <a:pt x="130" y="1196"/>
                  </a:cubicBezTo>
                  <a:cubicBezTo>
                    <a:pt x="98" y="1211"/>
                    <a:pt x="63" y="1251"/>
                    <a:pt x="67" y="1298"/>
                  </a:cubicBezTo>
                  <a:cubicBezTo>
                    <a:pt x="67" y="1304"/>
                    <a:pt x="68" y="1313"/>
                    <a:pt x="69" y="1323"/>
                  </a:cubicBezTo>
                  <a:cubicBezTo>
                    <a:pt x="150" y="1325"/>
                    <a:pt x="245" y="1321"/>
                    <a:pt x="256" y="1310"/>
                  </a:cubicBezTo>
                  <a:cubicBezTo>
                    <a:pt x="272" y="1292"/>
                    <a:pt x="310" y="1283"/>
                    <a:pt x="332" y="1298"/>
                  </a:cubicBezTo>
                  <a:cubicBezTo>
                    <a:pt x="354" y="1313"/>
                    <a:pt x="453" y="1319"/>
                    <a:pt x="493" y="1296"/>
                  </a:cubicBezTo>
                  <a:cubicBezTo>
                    <a:pt x="542" y="1269"/>
                    <a:pt x="571" y="1296"/>
                    <a:pt x="573" y="1320"/>
                  </a:cubicBezTo>
                  <a:cubicBezTo>
                    <a:pt x="574" y="1344"/>
                    <a:pt x="596" y="1354"/>
                    <a:pt x="619" y="1374"/>
                  </a:cubicBezTo>
                  <a:cubicBezTo>
                    <a:pt x="641" y="1395"/>
                    <a:pt x="625" y="1419"/>
                    <a:pt x="639" y="1442"/>
                  </a:cubicBezTo>
                  <a:cubicBezTo>
                    <a:pt x="654" y="1466"/>
                    <a:pt x="683" y="1462"/>
                    <a:pt x="726" y="1481"/>
                  </a:cubicBezTo>
                  <a:cubicBezTo>
                    <a:pt x="732" y="1483"/>
                    <a:pt x="737" y="1487"/>
                    <a:pt x="742" y="1491"/>
                  </a:cubicBezTo>
                  <a:cubicBezTo>
                    <a:pt x="745" y="1488"/>
                    <a:pt x="747" y="1485"/>
                    <a:pt x="749" y="1483"/>
                  </a:cubicBezTo>
                  <a:cubicBezTo>
                    <a:pt x="772" y="1456"/>
                    <a:pt x="776" y="1408"/>
                    <a:pt x="839" y="1420"/>
                  </a:cubicBezTo>
                  <a:cubicBezTo>
                    <a:pt x="902" y="1432"/>
                    <a:pt x="898" y="1408"/>
                    <a:pt x="934" y="1416"/>
                  </a:cubicBezTo>
                  <a:cubicBezTo>
                    <a:pt x="969" y="1424"/>
                    <a:pt x="993" y="1420"/>
                    <a:pt x="1009" y="1397"/>
                  </a:cubicBezTo>
                  <a:cubicBezTo>
                    <a:pt x="1024" y="1373"/>
                    <a:pt x="993" y="1326"/>
                    <a:pt x="973" y="1306"/>
                  </a:cubicBezTo>
                  <a:cubicBezTo>
                    <a:pt x="954" y="1286"/>
                    <a:pt x="926" y="1243"/>
                    <a:pt x="930" y="1204"/>
                  </a:cubicBezTo>
                  <a:cubicBezTo>
                    <a:pt x="934" y="1164"/>
                    <a:pt x="867" y="1164"/>
                    <a:pt x="867" y="1133"/>
                  </a:cubicBezTo>
                  <a:cubicBezTo>
                    <a:pt x="867" y="1101"/>
                    <a:pt x="930" y="1050"/>
                    <a:pt x="942" y="1038"/>
                  </a:cubicBezTo>
                  <a:cubicBezTo>
                    <a:pt x="954" y="1026"/>
                    <a:pt x="1005" y="1070"/>
                    <a:pt x="1017" y="1046"/>
                  </a:cubicBezTo>
                  <a:cubicBezTo>
                    <a:pt x="1028" y="1022"/>
                    <a:pt x="1064" y="1038"/>
                    <a:pt x="1084" y="1042"/>
                  </a:cubicBezTo>
                  <a:cubicBezTo>
                    <a:pt x="1103" y="1046"/>
                    <a:pt x="1135" y="1003"/>
                    <a:pt x="1139" y="967"/>
                  </a:cubicBezTo>
                  <a:cubicBezTo>
                    <a:pt x="1143" y="932"/>
                    <a:pt x="1210" y="928"/>
                    <a:pt x="1222" y="916"/>
                  </a:cubicBezTo>
                  <a:cubicBezTo>
                    <a:pt x="1233" y="904"/>
                    <a:pt x="1253" y="825"/>
                    <a:pt x="1261" y="809"/>
                  </a:cubicBezTo>
                  <a:cubicBezTo>
                    <a:pt x="1269" y="794"/>
                    <a:pt x="1320" y="806"/>
                    <a:pt x="1320" y="762"/>
                  </a:cubicBezTo>
                  <a:cubicBezTo>
                    <a:pt x="1320" y="719"/>
                    <a:pt x="1344" y="711"/>
                    <a:pt x="1367" y="707"/>
                  </a:cubicBezTo>
                  <a:cubicBezTo>
                    <a:pt x="1391" y="703"/>
                    <a:pt x="1383" y="664"/>
                    <a:pt x="1387" y="632"/>
                  </a:cubicBezTo>
                  <a:cubicBezTo>
                    <a:pt x="1391" y="601"/>
                    <a:pt x="1407" y="565"/>
                    <a:pt x="1438" y="557"/>
                  </a:cubicBezTo>
                  <a:cubicBezTo>
                    <a:pt x="1470" y="549"/>
                    <a:pt x="1426" y="506"/>
                    <a:pt x="1391" y="514"/>
                  </a:cubicBezTo>
                  <a:cubicBezTo>
                    <a:pt x="1356" y="522"/>
                    <a:pt x="1332" y="419"/>
                    <a:pt x="1332" y="419"/>
                  </a:cubicBezTo>
                  <a:cubicBezTo>
                    <a:pt x="1332" y="419"/>
                    <a:pt x="1336" y="337"/>
                    <a:pt x="1316" y="325"/>
                  </a:cubicBezTo>
                  <a:cubicBezTo>
                    <a:pt x="1296" y="313"/>
                    <a:pt x="1324" y="270"/>
                    <a:pt x="1367" y="270"/>
                  </a:cubicBezTo>
                  <a:cubicBezTo>
                    <a:pt x="1411" y="270"/>
                    <a:pt x="1490" y="317"/>
                    <a:pt x="1517" y="297"/>
                  </a:cubicBezTo>
                  <a:cubicBezTo>
                    <a:pt x="1545" y="277"/>
                    <a:pt x="1600" y="266"/>
                    <a:pt x="1616" y="258"/>
                  </a:cubicBezTo>
                  <a:cubicBezTo>
                    <a:pt x="1628" y="252"/>
                    <a:pt x="1644" y="214"/>
                    <a:pt x="1651" y="196"/>
                  </a:cubicBezTo>
                  <a:cubicBezTo>
                    <a:pt x="1633" y="184"/>
                    <a:pt x="1603" y="169"/>
                    <a:pt x="1573" y="1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2" name="Freeform 173"/>
            <p:cNvSpPr>
              <a:spLocks noEditPoints="1"/>
            </p:cNvSpPr>
            <p:nvPr/>
          </p:nvSpPr>
          <p:spPr bwMode="auto">
            <a:xfrm>
              <a:off x="16398871" y="8531811"/>
              <a:ext cx="2322072" cy="846065"/>
            </a:xfrm>
            <a:custGeom>
              <a:avLst/>
              <a:gdLst>
                <a:gd name="T0" fmla="*/ 339 w 4595"/>
                <a:gd name="T1" fmla="*/ 709 h 1672"/>
                <a:gd name="T2" fmla="*/ 1305 w 4595"/>
                <a:gd name="T3" fmla="*/ 889 h 1672"/>
                <a:gd name="T4" fmla="*/ 195 w 4595"/>
                <a:gd name="T5" fmla="*/ 456 h 1672"/>
                <a:gd name="T6" fmla="*/ 2465 w 4595"/>
                <a:gd name="T7" fmla="*/ 1182 h 1672"/>
                <a:gd name="T8" fmla="*/ 2568 w 4595"/>
                <a:gd name="T9" fmla="*/ 943 h 1672"/>
                <a:gd name="T10" fmla="*/ 2715 w 4595"/>
                <a:gd name="T11" fmla="*/ 978 h 1672"/>
                <a:gd name="T12" fmla="*/ 2813 w 4595"/>
                <a:gd name="T13" fmla="*/ 671 h 1672"/>
                <a:gd name="T14" fmla="*/ 2816 w 4595"/>
                <a:gd name="T15" fmla="*/ 559 h 1672"/>
                <a:gd name="T16" fmla="*/ 2633 w 4595"/>
                <a:gd name="T17" fmla="*/ 470 h 1672"/>
                <a:gd name="T18" fmla="*/ 2361 w 4595"/>
                <a:gd name="T19" fmla="*/ 860 h 1672"/>
                <a:gd name="T20" fmla="*/ 1089 w 4595"/>
                <a:gd name="T21" fmla="*/ 934 h 1672"/>
                <a:gd name="T22" fmla="*/ 1051 w 4595"/>
                <a:gd name="T23" fmla="*/ 768 h 1672"/>
                <a:gd name="T24" fmla="*/ 1015 w 4595"/>
                <a:gd name="T25" fmla="*/ 842 h 1672"/>
                <a:gd name="T26" fmla="*/ 844 w 4595"/>
                <a:gd name="T27" fmla="*/ 630 h 1672"/>
                <a:gd name="T28" fmla="*/ 691 w 4595"/>
                <a:gd name="T29" fmla="*/ 444 h 1672"/>
                <a:gd name="T30" fmla="*/ 466 w 4595"/>
                <a:gd name="T31" fmla="*/ 296 h 1672"/>
                <a:gd name="T32" fmla="*/ 24 w 4595"/>
                <a:gd name="T33" fmla="*/ 39 h 1672"/>
                <a:gd name="T34" fmla="*/ 404 w 4595"/>
                <a:gd name="T35" fmla="*/ 574 h 1672"/>
                <a:gd name="T36" fmla="*/ 882 w 4595"/>
                <a:gd name="T37" fmla="*/ 1131 h 1672"/>
                <a:gd name="T38" fmla="*/ 1074 w 4595"/>
                <a:gd name="T39" fmla="*/ 1037 h 1672"/>
                <a:gd name="T40" fmla="*/ 3306 w 4595"/>
                <a:gd name="T41" fmla="*/ 464 h 1672"/>
                <a:gd name="T42" fmla="*/ 3329 w 4595"/>
                <a:gd name="T43" fmla="*/ 565 h 1672"/>
                <a:gd name="T44" fmla="*/ 3087 w 4595"/>
                <a:gd name="T45" fmla="*/ 934 h 1672"/>
                <a:gd name="T46" fmla="*/ 2456 w 4595"/>
                <a:gd name="T47" fmla="*/ 1477 h 1672"/>
                <a:gd name="T48" fmla="*/ 2854 w 4595"/>
                <a:gd name="T49" fmla="*/ 1433 h 1672"/>
                <a:gd name="T50" fmla="*/ 3427 w 4595"/>
                <a:gd name="T51" fmla="*/ 948 h 1672"/>
                <a:gd name="T52" fmla="*/ 1930 w 4595"/>
                <a:gd name="T53" fmla="*/ 1400 h 1672"/>
                <a:gd name="T54" fmla="*/ 1738 w 4595"/>
                <a:gd name="T55" fmla="*/ 1303 h 1672"/>
                <a:gd name="T56" fmla="*/ 1086 w 4595"/>
                <a:gd name="T57" fmla="*/ 1220 h 1672"/>
                <a:gd name="T58" fmla="*/ 1166 w 4595"/>
                <a:gd name="T59" fmla="*/ 1350 h 1672"/>
                <a:gd name="T60" fmla="*/ 1780 w 4595"/>
                <a:gd name="T61" fmla="*/ 1453 h 1672"/>
                <a:gd name="T62" fmla="*/ 1930 w 4595"/>
                <a:gd name="T63" fmla="*/ 1400 h 1672"/>
                <a:gd name="T64" fmla="*/ 4002 w 4595"/>
                <a:gd name="T65" fmla="*/ 940 h 1672"/>
                <a:gd name="T66" fmla="*/ 3583 w 4595"/>
                <a:gd name="T67" fmla="*/ 727 h 1672"/>
                <a:gd name="T68" fmla="*/ 3852 w 4595"/>
                <a:gd name="T69" fmla="*/ 830 h 1672"/>
                <a:gd name="T70" fmla="*/ 3698 w 4595"/>
                <a:gd name="T71" fmla="*/ 889 h 1672"/>
                <a:gd name="T72" fmla="*/ 3931 w 4595"/>
                <a:gd name="T73" fmla="*/ 1007 h 1672"/>
                <a:gd name="T74" fmla="*/ 4356 w 4595"/>
                <a:gd name="T75" fmla="*/ 1267 h 1672"/>
                <a:gd name="T76" fmla="*/ 4489 w 4595"/>
                <a:gd name="T77" fmla="*/ 1424 h 1672"/>
                <a:gd name="T78" fmla="*/ 4253 w 4595"/>
                <a:gd name="T79" fmla="*/ 757 h 1672"/>
                <a:gd name="T80" fmla="*/ 2928 w 4595"/>
                <a:gd name="T81" fmla="*/ 1547 h 1672"/>
                <a:gd name="T82" fmla="*/ 2973 w 4595"/>
                <a:gd name="T83" fmla="*/ 1570 h 1672"/>
                <a:gd name="T84" fmla="*/ 3007 w 4595"/>
                <a:gd name="T85" fmla="*/ 1538 h 1672"/>
                <a:gd name="T86" fmla="*/ 2214 w 4595"/>
                <a:gd name="T87" fmla="*/ 591 h 1672"/>
                <a:gd name="T88" fmla="*/ 2264 w 4595"/>
                <a:gd name="T89" fmla="*/ 346 h 1672"/>
                <a:gd name="T90" fmla="*/ 2252 w 4595"/>
                <a:gd name="T91" fmla="*/ 177 h 1672"/>
                <a:gd name="T92" fmla="*/ 1992 w 4595"/>
                <a:gd name="T93" fmla="*/ 314 h 1672"/>
                <a:gd name="T94" fmla="*/ 1780 w 4595"/>
                <a:gd name="T95" fmla="*/ 450 h 1672"/>
                <a:gd name="T96" fmla="*/ 1467 w 4595"/>
                <a:gd name="T97" fmla="*/ 462 h 1672"/>
                <a:gd name="T98" fmla="*/ 1361 w 4595"/>
                <a:gd name="T99" fmla="*/ 535 h 1672"/>
                <a:gd name="T100" fmla="*/ 1594 w 4595"/>
                <a:gd name="T101" fmla="*/ 907 h 1672"/>
                <a:gd name="T102" fmla="*/ 1933 w 4595"/>
                <a:gd name="T103" fmla="*/ 990 h 1672"/>
                <a:gd name="T104" fmla="*/ 2376 w 4595"/>
                <a:gd name="T105" fmla="*/ 1571 h 1672"/>
                <a:gd name="T106" fmla="*/ 2376 w 4595"/>
                <a:gd name="T107" fmla="*/ 1571 h 1672"/>
                <a:gd name="T108" fmla="*/ 2090 w 4595"/>
                <a:gd name="T109" fmla="*/ 1491 h 1672"/>
                <a:gd name="T110" fmla="*/ 2228 w 4595"/>
                <a:gd name="T111" fmla="*/ 1427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95" h="1672">
                  <a:moveTo>
                    <a:pt x="339" y="709"/>
                  </a:moveTo>
                  <a:cubicBezTo>
                    <a:pt x="334" y="724"/>
                    <a:pt x="366" y="783"/>
                    <a:pt x="387" y="766"/>
                  </a:cubicBezTo>
                  <a:cubicBezTo>
                    <a:pt x="407" y="748"/>
                    <a:pt x="358" y="663"/>
                    <a:pt x="339" y="709"/>
                  </a:cubicBezTo>
                  <a:close/>
                  <a:moveTo>
                    <a:pt x="1305" y="889"/>
                  </a:moveTo>
                  <a:cubicBezTo>
                    <a:pt x="1305" y="863"/>
                    <a:pt x="1228" y="876"/>
                    <a:pt x="1251" y="913"/>
                  </a:cubicBezTo>
                  <a:cubicBezTo>
                    <a:pt x="1275" y="951"/>
                    <a:pt x="1305" y="916"/>
                    <a:pt x="1305" y="889"/>
                  </a:cubicBezTo>
                  <a:close/>
                  <a:moveTo>
                    <a:pt x="195" y="456"/>
                  </a:moveTo>
                  <a:cubicBezTo>
                    <a:pt x="189" y="485"/>
                    <a:pt x="221" y="571"/>
                    <a:pt x="257" y="535"/>
                  </a:cubicBezTo>
                  <a:cubicBezTo>
                    <a:pt x="292" y="500"/>
                    <a:pt x="201" y="427"/>
                    <a:pt x="195" y="456"/>
                  </a:cubicBezTo>
                  <a:close/>
                  <a:moveTo>
                    <a:pt x="2423" y="960"/>
                  </a:moveTo>
                  <a:cubicBezTo>
                    <a:pt x="2467" y="963"/>
                    <a:pt x="2462" y="1028"/>
                    <a:pt x="2453" y="1067"/>
                  </a:cubicBezTo>
                  <a:cubicBezTo>
                    <a:pt x="2444" y="1105"/>
                    <a:pt x="2426" y="1196"/>
                    <a:pt x="2465" y="1182"/>
                  </a:cubicBezTo>
                  <a:cubicBezTo>
                    <a:pt x="2512" y="1164"/>
                    <a:pt x="2541" y="1105"/>
                    <a:pt x="2515" y="1084"/>
                  </a:cubicBezTo>
                  <a:cubicBezTo>
                    <a:pt x="2488" y="1064"/>
                    <a:pt x="2491" y="934"/>
                    <a:pt x="2503" y="901"/>
                  </a:cubicBezTo>
                  <a:cubicBezTo>
                    <a:pt x="2515" y="869"/>
                    <a:pt x="2594" y="892"/>
                    <a:pt x="2568" y="943"/>
                  </a:cubicBezTo>
                  <a:cubicBezTo>
                    <a:pt x="2541" y="993"/>
                    <a:pt x="2618" y="987"/>
                    <a:pt x="2618" y="1043"/>
                  </a:cubicBezTo>
                  <a:cubicBezTo>
                    <a:pt x="2618" y="1099"/>
                    <a:pt x="2662" y="1070"/>
                    <a:pt x="2709" y="1055"/>
                  </a:cubicBezTo>
                  <a:cubicBezTo>
                    <a:pt x="2757" y="1040"/>
                    <a:pt x="2748" y="1013"/>
                    <a:pt x="2715" y="978"/>
                  </a:cubicBezTo>
                  <a:cubicBezTo>
                    <a:pt x="2683" y="943"/>
                    <a:pt x="2739" y="892"/>
                    <a:pt x="2695" y="863"/>
                  </a:cubicBezTo>
                  <a:cubicBezTo>
                    <a:pt x="2650" y="833"/>
                    <a:pt x="2621" y="789"/>
                    <a:pt x="2662" y="780"/>
                  </a:cubicBezTo>
                  <a:cubicBezTo>
                    <a:pt x="2704" y="771"/>
                    <a:pt x="2828" y="701"/>
                    <a:pt x="2813" y="671"/>
                  </a:cubicBezTo>
                  <a:cubicBezTo>
                    <a:pt x="2798" y="642"/>
                    <a:pt x="2624" y="677"/>
                    <a:pt x="2609" y="730"/>
                  </a:cubicBezTo>
                  <a:cubicBezTo>
                    <a:pt x="2594" y="783"/>
                    <a:pt x="2470" y="724"/>
                    <a:pt x="2485" y="633"/>
                  </a:cubicBezTo>
                  <a:cubicBezTo>
                    <a:pt x="2500" y="541"/>
                    <a:pt x="2745" y="526"/>
                    <a:pt x="2816" y="559"/>
                  </a:cubicBezTo>
                  <a:cubicBezTo>
                    <a:pt x="2887" y="591"/>
                    <a:pt x="2963" y="506"/>
                    <a:pt x="2990" y="456"/>
                  </a:cubicBezTo>
                  <a:cubicBezTo>
                    <a:pt x="3016" y="405"/>
                    <a:pt x="2934" y="464"/>
                    <a:pt x="2884" y="497"/>
                  </a:cubicBezTo>
                  <a:cubicBezTo>
                    <a:pt x="2833" y="529"/>
                    <a:pt x="2701" y="494"/>
                    <a:pt x="2633" y="470"/>
                  </a:cubicBezTo>
                  <a:cubicBezTo>
                    <a:pt x="2565" y="447"/>
                    <a:pt x="2568" y="512"/>
                    <a:pt x="2512" y="520"/>
                  </a:cubicBezTo>
                  <a:cubicBezTo>
                    <a:pt x="2456" y="529"/>
                    <a:pt x="2467" y="653"/>
                    <a:pt x="2441" y="668"/>
                  </a:cubicBezTo>
                  <a:cubicBezTo>
                    <a:pt x="2414" y="683"/>
                    <a:pt x="2414" y="774"/>
                    <a:pt x="2361" y="860"/>
                  </a:cubicBezTo>
                  <a:cubicBezTo>
                    <a:pt x="2308" y="945"/>
                    <a:pt x="2379" y="957"/>
                    <a:pt x="2423" y="960"/>
                  </a:cubicBezTo>
                  <a:close/>
                  <a:moveTo>
                    <a:pt x="1074" y="1037"/>
                  </a:moveTo>
                  <a:cubicBezTo>
                    <a:pt x="1071" y="996"/>
                    <a:pt x="1089" y="954"/>
                    <a:pt x="1089" y="934"/>
                  </a:cubicBezTo>
                  <a:cubicBezTo>
                    <a:pt x="1089" y="913"/>
                    <a:pt x="1104" y="904"/>
                    <a:pt x="1130" y="910"/>
                  </a:cubicBezTo>
                  <a:cubicBezTo>
                    <a:pt x="1157" y="916"/>
                    <a:pt x="1154" y="854"/>
                    <a:pt x="1133" y="848"/>
                  </a:cubicBezTo>
                  <a:cubicBezTo>
                    <a:pt x="1113" y="842"/>
                    <a:pt x="1101" y="768"/>
                    <a:pt x="1051" y="768"/>
                  </a:cubicBezTo>
                  <a:cubicBezTo>
                    <a:pt x="1001" y="768"/>
                    <a:pt x="1009" y="810"/>
                    <a:pt x="1039" y="813"/>
                  </a:cubicBezTo>
                  <a:cubicBezTo>
                    <a:pt x="1069" y="816"/>
                    <a:pt x="1086" y="839"/>
                    <a:pt x="1077" y="860"/>
                  </a:cubicBezTo>
                  <a:cubicBezTo>
                    <a:pt x="1068" y="881"/>
                    <a:pt x="1057" y="839"/>
                    <a:pt x="1015" y="842"/>
                  </a:cubicBezTo>
                  <a:cubicBezTo>
                    <a:pt x="974" y="845"/>
                    <a:pt x="1001" y="792"/>
                    <a:pt x="953" y="789"/>
                  </a:cubicBezTo>
                  <a:cubicBezTo>
                    <a:pt x="906" y="786"/>
                    <a:pt x="915" y="701"/>
                    <a:pt x="865" y="701"/>
                  </a:cubicBezTo>
                  <a:cubicBezTo>
                    <a:pt x="815" y="701"/>
                    <a:pt x="812" y="659"/>
                    <a:pt x="844" y="630"/>
                  </a:cubicBezTo>
                  <a:cubicBezTo>
                    <a:pt x="877" y="600"/>
                    <a:pt x="794" y="574"/>
                    <a:pt x="794" y="538"/>
                  </a:cubicBezTo>
                  <a:cubicBezTo>
                    <a:pt x="794" y="503"/>
                    <a:pt x="741" y="524"/>
                    <a:pt x="741" y="494"/>
                  </a:cubicBezTo>
                  <a:cubicBezTo>
                    <a:pt x="741" y="464"/>
                    <a:pt x="717" y="479"/>
                    <a:pt x="691" y="444"/>
                  </a:cubicBezTo>
                  <a:cubicBezTo>
                    <a:pt x="664" y="408"/>
                    <a:pt x="652" y="441"/>
                    <a:pt x="629" y="414"/>
                  </a:cubicBezTo>
                  <a:cubicBezTo>
                    <a:pt x="605" y="388"/>
                    <a:pt x="573" y="373"/>
                    <a:pt x="552" y="382"/>
                  </a:cubicBezTo>
                  <a:cubicBezTo>
                    <a:pt x="531" y="391"/>
                    <a:pt x="484" y="343"/>
                    <a:pt x="466" y="296"/>
                  </a:cubicBezTo>
                  <a:cubicBezTo>
                    <a:pt x="452" y="259"/>
                    <a:pt x="316" y="196"/>
                    <a:pt x="298" y="146"/>
                  </a:cubicBezTo>
                  <a:cubicBezTo>
                    <a:pt x="280" y="96"/>
                    <a:pt x="233" y="75"/>
                    <a:pt x="154" y="78"/>
                  </a:cubicBezTo>
                  <a:cubicBezTo>
                    <a:pt x="74" y="81"/>
                    <a:pt x="42" y="0"/>
                    <a:pt x="24" y="39"/>
                  </a:cubicBezTo>
                  <a:cubicBezTo>
                    <a:pt x="0" y="90"/>
                    <a:pt x="109" y="202"/>
                    <a:pt x="159" y="231"/>
                  </a:cubicBezTo>
                  <a:cubicBezTo>
                    <a:pt x="210" y="261"/>
                    <a:pt x="236" y="367"/>
                    <a:pt x="295" y="373"/>
                  </a:cubicBezTo>
                  <a:cubicBezTo>
                    <a:pt x="354" y="379"/>
                    <a:pt x="360" y="565"/>
                    <a:pt x="404" y="574"/>
                  </a:cubicBezTo>
                  <a:cubicBezTo>
                    <a:pt x="449" y="583"/>
                    <a:pt x="543" y="727"/>
                    <a:pt x="558" y="804"/>
                  </a:cubicBezTo>
                  <a:cubicBezTo>
                    <a:pt x="573" y="881"/>
                    <a:pt x="670" y="919"/>
                    <a:pt x="702" y="975"/>
                  </a:cubicBezTo>
                  <a:cubicBezTo>
                    <a:pt x="735" y="1031"/>
                    <a:pt x="865" y="1108"/>
                    <a:pt x="882" y="1131"/>
                  </a:cubicBezTo>
                  <a:cubicBezTo>
                    <a:pt x="900" y="1155"/>
                    <a:pt x="918" y="1208"/>
                    <a:pt x="933" y="1182"/>
                  </a:cubicBezTo>
                  <a:cubicBezTo>
                    <a:pt x="947" y="1155"/>
                    <a:pt x="1009" y="1182"/>
                    <a:pt x="1039" y="1185"/>
                  </a:cubicBezTo>
                  <a:cubicBezTo>
                    <a:pt x="1069" y="1188"/>
                    <a:pt x="1077" y="1078"/>
                    <a:pt x="1074" y="1037"/>
                  </a:cubicBezTo>
                  <a:close/>
                  <a:moveTo>
                    <a:pt x="3329" y="565"/>
                  </a:moveTo>
                  <a:cubicBezTo>
                    <a:pt x="3394" y="571"/>
                    <a:pt x="3365" y="532"/>
                    <a:pt x="3365" y="491"/>
                  </a:cubicBezTo>
                  <a:cubicBezTo>
                    <a:pt x="3365" y="450"/>
                    <a:pt x="3306" y="485"/>
                    <a:pt x="3306" y="464"/>
                  </a:cubicBezTo>
                  <a:cubicBezTo>
                    <a:pt x="3306" y="444"/>
                    <a:pt x="3285" y="361"/>
                    <a:pt x="3238" y="426"/>
                  </a:cubicBezTo>
                  <a:cubicBezTo>
                    <a:pt x="3191" y="491"/>
                    <a:pt x="3253" y="651"/>
                    <a:pt x="3291" y="644"/>
                  </a:cubicBezTo>
                  <a:cubicBezTo>
                    <a:pt x="3323" y="639"/>
                    <a:pt x="3264" y="559"/>
                    <a:pt x="3329" y="565"/>
                  </a:cubicBezTo>
                  <a:close/>
                  <a:moveTo>
                    <a:pt x="3087" y="934"/>
                  </a:moveTo>
                  <a:cubicBezTo>
                    <a:pt x="3099" y="981"/>
                    <a:pt x="3185" y="1007"/>
                    <a:pt x="3208" y="966"/>
                  </a:cubicBezTo>
                  <a:cubicBezTo>
                    <a:pt x="3232" y="925"/>
                    <a:pt x="3074" y="879"/>
                    <a:pt x="3087" y="934"/>
                  </a:cubicBezTo>
                  <a:close/>
                  <a:moveTo>
                    <a:pt x="2854" y="1433"/>
                  </a:moveTo>
                  <a:cubicBezTo>
                    <a:pt x="2774" y="1421"/>
                    <a:pt x="2721" y="1480"/>
                    <a:pt x="2642" y="1450"/>
                  </a:cubicBezTo>
                  <a:cubicBezTo>
                    <a:pt x="2562" y="1421"/>
                    <a:pt x="2443" y="1451"/>
                    <a:pt x="2456" y="1477"/>
                  </a:cubicBezTo>
                  <a:cubicBezTo>
                    <a:pt x="2467" y="1500"/>
                    <a:pt x="2538" y="1503"/>
                    <a:pt x="2618" y="1506"/>
                  </a:cubicBezTo>
                  <a:cubicBezTo>
                    <a:pt x="2698" y="1509"/>
                    <a:pt x="2769" y="1465"/>
                    <a:pt x="2822" y="1462"/>
                  </a:cubicBezTo>
                  <a:cubicBezTo>
                    <a:pt x="2875" y="1459"/>
                    <a:pt x="2934" y="1444"/>
                    <a:pt x="2854" y="1433"/>
                  </a:cubicBezTo>
                  <a:close/>
                  <a:moveTo>
                    <a:pt x="3486" y="892"/>
                  </a:moveTo>
                  <a:cubicBezTo>
                    <a:pt x="3409" y="869"/>
                    <a:pt x="3278" y="889"/>
                    <a:pt x="3291" y="928"/>
                  </a:cubicBezTo>
                  <a:cubicBezTo>
                    <a:pt x="3303" y="963"/>
                    <a:pt x="3365" y="948"/>
                    <a:pt x="3427" y="948"/>
                  </a:cubicBezTo>
                  <a:cubicBezTo>
                    <a:pt x="3489" y="948"/>
                    <a:pt x="3521" y="993"/>
                    <a:pt x="3554" y="993"/>
                  </a:cubicBezTo>
                  <a:cubicBezTo>
                    <a:pt x="3586" y="993"/>
                    <a:pt x="3562" y="916"/>
                    <a:pt x="3486" y="892"/>
                  </a:cubicBezTo>
                  <a:close/>
                  <a:moveTo>
                    <a:pt x="1930" y="1400"/>
                  </a:moveTo>
                  <a:cubicBezTo>
                    <a:pt x="1927" y="1365"/>
                    <a:pt x="1812" y="1397"/>
                    <a:pt x="1756" y="1373"/>
                  </a:cubicBezTo>
                  <a:cubicBezTo>
                    <a:pt x="1700" y="1350"/>
                    <a:pt x="1818" y="1329"/>
                    <a:pt x="1856" y="1306"/>
                  </a:cubicBezTo>
                  <a:cubicBezTo>
                    <a:pt x="1895" y="1282"/>
                    <a:pt x="1833" y="1273"/>
                    <a:pt x="1738" y="1303"/>
                  </a:cubicBezTo>
                  <a:cubicBezTo>
                    <a:pt x="1644" y="1332"/>
                    <a:pt x="1535" y="1238"/>
                    <a:pt x="1532" y="1279"/>
                  </a:cubicBezTo>
                  <a:cubicBezTo>
                    <a:pt x="1529" y="1320"/>
                    <a:pt x="1361" y="1261"/>
                    <a:pt x="1319" y="1232"/>
                  </a:cubicBezTo>
                  <a:cubicBezTo>
                    <a:pt x="1278" y="1202"/>
                    <a:pt x="1119" y="1164"/>
                    <a:pt x="1086" y="1220"/>
                  </a:cubicBezTo>
                  <a:cubicBezTo>
                    <a:pt x="1054" y="1276"/>
                    <a:pt x="1026" y="1226"/>
                    <a:pt x="1039" y="1279"/>
                  </a:cubicBezTo>
                  <a:cubicBezTo>
                    <a:pt x="1048" y="1314"/>
                    <a:pt x="1086" y="1294"/>
                    <a:pt x="1113" y="1294"/>
                  </a:cubicBezTo>
                  <a:cubicBezTo>
                    <a:pt x="1139" y="1294"/>
                    <a:pt x="1127" y="1344"/>
                    <a:pt x="1166" y="1350"/>
                  </a:cubicBezTo>
                  <a:cubicBezTo>
                    <a:pt x="1204" y="1356"/>
                    <a:pt x="1331" y="1391"/>
                    <a:pt x="1343" y="1365"/>
                  </a:cubicBezTo>
                  <a:cubicBezTo>
                    <a:pt x="1355" y="1338"/>
                    <a:pt x="1473" y="1365"/>
                    <a:pt x="1532" y="1412"/>
                  </a:cubicBezTo>
                  <a:cubicBezTo>
                    <a:pt x="1591" y="1459"/>
                    <a:pt x="1727" y="1462"/>
                    <a:pt x="1780" y="1453"/>
                  </a:cubicBezTo>
                  <a:cubicBezTo>
                    <a:pt x="1833" y="1444"/>
                    <a:pt x="1892" y="1489"/>
                    <a:pt x="1913" y="1459"/>
                  </a:cubicBezTo>
                  <a:cubicBezTo>
                    <a:pt x="1933" y="1430"/>
                    <a:pt x="1972" y="1506"/>
                    <a:pt x="2031" y="1462"/>
                  </a:cubicBezTo>
                  <a:cubicBezTo>
                    <a:pt x="2090" y="1418"/>
                    <a:pt x="1933" y="1435"/>
                    <a:pt x="1930" y="1400"/>
                  </a:cubicBezTo>
                  <a:close/>
                  <a:moveTo>
                    <a:pt x="4253" y="757"/>
                  </a:moveTo>
                  <a:cubicBezTo>
                    <a:pt x="4209" y="760"/>
                    <a:pt x="4203" y="836"/>
                    <a:pt x="4165" y="836"/>
                  </a:cubicBezTo>
                  <a:cubicBezTo>
                    <a:pt x="4126" y="836"/>
                    <a:pt x="4073" y="916"/>
                    <a:pt x="4002" y="940"/>
                  </a:cubicBezTo>
                  <a:cubicBezTo>
                    <a:pt x="3931" y="963"/>
                    <a:pt x="3928" y="736"/>
                    <a:pt x="3896" y="692"/>
                  </a:cubicBezTo>
                  <a:cubicBezTo>
                    <a:pt x="3864" y="647"/>
                    <a:pt x="3686" y="612"/>
                    <a:pt x="3669" y="662"/>
                  </a:cubicBezTo>
                  <a:cubicBezTo>
                    <a:pt x="3651" y="712"/>
                    <a:pt x="3589" y="686"/>
                    <a:pt x="3583" y="727"/>
                  </a:cubicBezTo>
                  <a:cubicBezTo>
                    <a:pt x="3577" y="766"/>
                    <a:pt x="3598" y="754"/>
                    <a:pt x="3636" y="754"/>
                  </a:cubicBezTo>
                  <a:cubicBezTo>
                    <a:pt x="3675" y="754"/>
                    <a:pt x="3675" y="783"/>
                    <a:pt x="3692" y="822"/>
                  </a:cubicBezTo>
                  <a:cubicBezTo>
                    <a:pt x="3710" y="860"/>
                    <a:pt x="3816" y="833"/>
                    <a:pt x="3852" y="830"/>
                  </a:cubicBezTo>
                  <a:cubicBezTo>
                    <a:pt x="3887" y="827"/>
                    <a:pt x="3893" y="878"/>
                    <a:pt x="3843" y="860"/>
                  </a:cubicBezTo>
                  <a:cubicBezTo>
                    <a:pt x="3793" y="842"/>
                    <a:pt x="3793" y="884"/>
                    <a:pt x="3757" y="875"/>
                  </a:cubicBezTo>
                  <a:cubicBezTo>
                    <a:pt x="3722" y="866"/>
                    <a:pt x="3675" y="869"/>
                    <a:pt x="3698" y="889"/>
                  </a:cubicBezTo>
                  <a:cubicBezTo>
                    <a:pt x="3722" y="910"/>
                    <a:pt x="3760" y="931"/>
                    <a:pt x="3760" y="978"/>
                  </a:cubicBezTo>
                  <a:cubicBezTo>
                    <a:pt x="3760" y="1025"/>
                    <a:pt x="3828" y="1016"/>
                    <a:pt x="3828" y="978"/>
                  </a:cubicBezTo>
                  <a:cubicBezTo>
                    <a:pt x="3828" y="940"/>
                    <a:pt x="3864" y="990"/>
                    <a:pt x="3931" y="1007"/>
                  </a:cubicBezTo>
                  <a:cubicBezTo>
                    <a:pt x="3999" y="1025"/>
                    <a:pt x="3952" y="1052"/>
                    <a:pt x="4020" y="1055"/>
                  </a:cubicBezTo>
                  <a:cubicBezTo>
                    <a:pt x="4088" y="1058"/>
                    <a:pt x="4241" y="1108"/>
                    <a:pt x="4300" y="1152"/>
                  </a:cubicBezTo>
                  <a:cubicBezTo>
                    <a:pt x="4359" y="1196"/>
                    <a:pt x="4318" y="1226"/>
                    <a:pt x="4356" y="1267"/>
                  </a:cubicBezTo>
                  <a:cubicBezTo>
                    <a:pt x="4395" y="1309"/>
                    <a:pt x="4407" y="1356"/>
                    <a:pt x="4353" y="1356"/>
                  </a:cubicBezTo>
                  <a:cubicBezTo>
                    <a:pt x="4300" y="1356"/>
                    <a:pt x="4244" y="1409"/>
                    <a:pt x="4259" y="1435"/>
                  </a:cubicBezTo>
                  <a:cubicBezTo>
                    <a:pt x="4274" y="1462"/>
                    <a:pt x="4448" y="1424"/>
                    <a:pt x="4489" y="1424"/>
                  </a:cubicBezTo>
                  <a:cubicBezTo>
                    <a:pt x="4516" y="1424"/>
                    <a:pt x="4544" y="1472"/>
                    <a:pt x="4595" y="1507"/>
                  </a:cubicBezTo>
                  <a:cubicBezTo>
                    <a:pt x="4595" y="877"/>
                    <a:pt x="4595" y="877"/>
                    <a:pt x="4595" y="877"/>
                  </a:cubicBezTo>
                  <a:cubicBezTo>
                    <a:pt x="4468" y="834"/>
                    <a:pt x="4290" y="754"/>
                    <a:pt x="4253" y="757"/>
                  </a:cubicBezTo>
                  <a:close/>
                  <a:moveTo>
                    <a:pt x="2975" y="1505"/>
                  </a:moveTo>
                  <a:cubicBezTo>
                    <a:pt x="2966" y="1511"/>
                    <a:pt x="2956" y="1516"/>
                    <a:pt x="2943" y="1518"/>
                  </a:cubicBezTo>
                  <a:cubicBezTo>
                    <a:pt x="2939" y="1529"/>
                    <a:pt x="2935" y="1542"/>
                    <a:pt x="2928" y="1547"/>
                  </a:cubicBezTo>
                  <a:cubicBezTo>
                    <a:pt x="2920" y="1553"/>
                    <a:pt x="2906" y="1540"/>
                    <a:pt x="2896" y="1529"/>
                  </a:cubicBezTo>
                  <a:cubicBezTo>
                    <a:pt x="2839" y="1553"/>
                    <a:pt x="2809" y="1621"/>
                    <a:pt x="2848" y="1642"/>
                  </a:cubicBezTo>
                  <a:cubicBezTo>
                    <a:pt x="2886" y="1662"/>
                    <a:pt x="2942" y="1608"/>
                    <a:pt x="2973" y="1570"/>
                  </a:cubicBezTo>
                  <a:cubicBezTo>
                    <a:pt x="2979" y="1564"/>
                    <a:pt x="2983" y="1559"/>
                    <a:pt x="2987" y="1554"/>
                  </a:cubicBezTo>
                  <a:cubicBezTo>
                    <a:pt x="2989" y="1551"/>
                    <a:pt x="2993" y="1548"/>
                    <a:pt x="2997" y="1545"/>
                  </a:cubicBezTo>
                  <a:cubicBezTo>
                    <a:pt x="3000" y="1542"/>
                    <a:pt x="3003" y="1540"/>
                    <a:pt x="3007" y="1538"/>
                  </a:cubicBezTo>
                  <a:cubicBezTo>
                    <a:pt x="2998" y="1525"/>
                    <a:pt x="2986" y="1512"/>
                    <a:pt x="2975" y="1505"/>
                  </a:cubicBezTo>
                  <a:close/>
                  <a:moveTo>
                    <a:pt x="2155" y="745"/>
                  </a:moveTo>
                  <a:cubicBezTo>
                    <a:pt x="2208" y="712"/>
                    <a:pt x="2220" y="650"/>
                    <a:pt x="2214" y="591"/>
                  </a:cubicBezTo>
                  <a:cubicBezTo>
                    <a:pt x="2208" y="532"/>
                    <a:pt x="2343" y="529"/>
                    <a:pt x="2364" y="506"/>
                  </a:cubicBezTo>
                  <a:cubicBezTo>
                    <a:pt x="2385" y="482"/>
                    <a:pt x="2335" y="444"/>
                    <a:pt x="2296" y="426"/>
                  </a:cubicBezTo>
                  <a:cubicBezTo>
                    <a:pt x="2258" y="408"/>
                    <a:pt x="2290" y="370"/>
                    <a:pt x="2264" y="346"/>
                  </a:cubicBezTo>
                  <a:cubicBezTo>
                    <a:pt x="2237" y="323"/>
                    <a:pt x="2193" y="261"/>
                    <a:pt x="2231" y="258"/>
                  </a:cubicBezTo>
                  <a:cubicBezTo>
                    <a:pt x="2270" y="255"/>
                    <a:pt x="2205" y="202"/>
                    <a:pt x="2237" y="184"/>
                  </a:cubicBezTo>
                  <a:cubicBezTo>
                    <a:pt x="2242" y="182"/>
                    <a:pt x="2247" y="179"/>
                    <a:pt x="2252" y="177"/>
                  </a:cubicBezTo>
                  <a:cubicBezTo>
                    <a:pt x="2233" y="167"/>
                    <a:pt x="2216" y="160"/>
                    <a:pt x="2205" y="160"/>
                  </a:cubicBezTo>
                  <a:cubicBezTo>
                    <a:pt x="2158" y="160"/>
                    <a:pt x="2045" y="149"/>
                    <a:pt x="2051" y="225"/>
                  </a:cubicBezTo>
                  <a:cubicBezTo>
                    <a:pt x="2057" y="302"/>
                    <a:pt x="1986" y="273"/>
                    <a:pt x="1992" y="314"/>
                  </a:cubicBezTo>
                  <a:cubicBezTo>
                    <a:pt x="1998" y="355"/>
                    <a:pt x="1957" y="355"/>
                    <a:pt x="1963" y="408"/>
                  </a:cubicBezTo>
                  <a:cubicBezTo>
                    <a:pt x="1969" y="462"/>
                    <a:pt x="1933" y="438"/>
                    <a:pt x="1874" y="467"/>
                  </a:cubicBezTo>
                  <a:cubicBezTo>
                    <a:pt x="1815" y="497"/>
                    <a:pt x="1839" y="450"/>
                    <a:pt x="1780" y="450"/>
                  </a:cubicBezTo>
                  <a:cubicBezTo>
                    <a:pt x="1721" y="450"/>
                    <a:pt x="1715" y="479"/>
                    <a:pt x="1679" y="491"/>
                  </a:cubicBezTo>
                  <a:cubicBezTo>
                    <a:pt x="1644" y="503"/>
                    <a:pt x="1573" y="485"/>
                    <a:pt x="1550" y="503"/>
                  </a:cubicBezTo>
                  <a:cubicBezTo>
                    <a:pt x="1526" y="520"/>
                    <a:pt x="1491" y="462"/>
                    <a:pt x="1467" y="462"/>
                  </a:cubicBezTo>
                  <a:cubicBezTo>
                    <a:pt x="1455" y="462"/>
                    <a:pt x="1444" y="429"/>
                    <a:pt x="1437" y="398"/>
                  </a:cubicBezTo>
                  <a:cubicBezTo>
                    <a:pt x="1433" y="397"/>
                    <a:pt x="1429" y="396"/>
                    <a:pt x="1426" y="397"/>
                  </a:cubicBezTo>
                  <a:cubicBezTo>
                    <a:pt x="1387" y="400"/>
                    <a:pt x="1324" y="501"/>
                    <a:pt x="1361" y="535"/>
                  </a:cubicBezTo>
                  <a:cubicBezTo>
                    <a:pt x="1405" y="577"/>
                    <a:pt x="1393" y="642"/>
                    <a:pt x="1414" y="674"/>
                  </a:cubicBezTo>
                  <a:cubicBezTo>
                    <a:pt x="1434" y="706"/>
                    <a:pt x="1499" y="712"/>
                    <a:pt x="1499" y="774"/>
                  </a:cubicBezTo>
                  <a:cubicBezTo>
                    <a:pt x="1499" y="836"/>
                    <a:pt x="1555" y="934"/>
                    <a:pt x="1594" y="907"/>
                  </a:cubicBezTo>
                  <a:cubicBezTo>
                    <a:pt x="1632" y="881"/>
                    <a:pt x="1662" y="919"/>
                    <a:pt x="1674" y="945"/>
                  </a:cubicBezTo>
                  <a:cubicBezTo>
                    <a:pt x="1685" y="972"/>
                    <a:pt x="1777" y="925"/>
                    <a:pt x="1806" y="931"/>
                  </a:cubicBezTo>
                  <a:cubicBezTo>
                    <a:pt x="1836" y="937"/>
                    <a:pt x="1927" y="954"/>
                    <a:pt x="1933" y="990"/>
                  </a:cubicBezTo>
                  <a:cubicBezTo>
                    <a:pt x="1939" y="1025"/>
                    <a:pt x="2022" y="987"/>
                    <a:pt x="2078" y="966"/>
                  </a:cubicBezTo>
                  <a:cubicBezTo>
                    <a:pt x="2134" y="945"/>
                    <a:pt x="2101" y="777"/>
                    <a:pt x="2155" y="745"/>
                  </a:cubicBezTo>
                  <a:close/>
                  <a:moveTo>
                    <a:pt x="2376" y="1571"/>
                  </a:moveTo>
                  <a:cubicBezTo>
                    <a:pt x="2394" y="1598"/>
                    <a:pt x="2444" y="1598"/>
                    <a:pt x="2465" y="1616"/>
                  </a:cubicBezTo>
                  <a:cubicBezTo>
                    <a:pt x="2485" y="1633"/>
                    <a:pt x="2559" y="1672"/>
                    <a:pt x="2559" y="1621"/>
                  </a:cubicBezTo>
                  <a:cubicBezTo>
                    <a:pt x="2559" y="1571"/>
                    <a:pt x="2356" y="1542"/>
                    <a:pt x="2376" y="1571"/>
                  </a:cubicBezTo>
                  <a:close/>
                  <a:moveTo>
                    <a:pt x="2228" y="1427"/>
                  </a:moveTo>
                  <a:cubicBezTo>
                    <a:pt x="2217" y="1453"/>
                    <a:pt x="2166" y="1459"/>
                    <a:pt x="2137" y="1438"/>
                  </a:cubicBezTo>
                  <a:cubicBezTo>
                    <a:pt x="2107" y="1418"/>
                    <a:pt x="2071" y="1466"/>
                    <a:pt x="2090" y="1491"/>
                  </a:cubicBezTo>
                  <a:cubicBezTo>
                    <a:pt x="2099" y="1503"/>
                    <a:pt x="2161" y="1551"/>
                    <a:pt x="2234" y="1515"/>
                  </a:cubicBezTo>
                  <a:cubicBezTo>
                    <a:pt x="2308" y="1480"/>
                    <a:pt x="2358" y="1512"/>
                    <a:pt x="2376" y="1474"/>
                  </a:cubicBezTo>
                  <a:cubicBezTo>
                    <a:pt x="2394" y="1435"/>
                    <a:pt x="2240" y="1400"/>
                    <a:pt x="2228" y="14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3" name="Freeform 174"/>
            <p:cNvSpPr>
              <a:spLocks noEditPoints="1"/>
            </p:cNvSpPr>
            <p:nvPr/>
          </p:nvSpPr>
          <p:spPr bwMode="auto">
            <a:xfrm>
              <a:off x="17861475" y="9248872"/>
              <a:ext cx="167538" cy="68690"/>
            </a:xfrm>
            <a:custGeom>
              <a:avLst/>
              <a:gdLst>
                <a:gd name="T0" fmla="*/ 32 w 330"/>
                <a:gd name="T1" fmla="*/ 103 h 135"/>
                <a:gd name="T2" fmla="*/ 0 w 330"/>
                <a:gd name="T3" fmla="*/ 111 h 135"/>
                <a:gd name="T4" fmla="*/ 32 w 330"/>
                <a:gd name="T5" fmla="*/ 129 h 135"/>
                <a:gd name="T6" fmla="*/ 47 w 330"/>
                <a:gd name="T7" fmla="*/ 100 h 135"/>
                <a:gd name="T8" fmla="*/ 34 w 330"/>
                <a:gd name="T9" fmla="*/ 103 h 135"/>
                <a:gd name="T10" fmla="*/ 32 w 330"/>
                <a:gd name="T11" fmla="*/ 103 h 135"/>
                <a:gd name="T12" fmla="*/ 174 w 330"/>
                <a:gd name="T13" fmla="*/ 26 h 135"/>
                <a:gd name="T14" fmla="*/ 88 w 330"/>
                <a:gd name="T15" fmla="*/ 81 h 135"/>
                <a:gd name="T16" fmla="*/ 79 w 330"/>
                <a:gd name="T17" fmla="*/ 87 h 135"/>
                <a:gd name="T18" fmla="*/ 111 w 330"/>
                <a:gd name="T19" fmla="*/ 120 h 135"/>
                <a:gd name="T20" fmla="*/ 321 w 330"/>
                <a:gd name="T21" fmla="*/ 23 h 135"/>
                <a:gd name="T22" fmla="*/ 174 w 330"/>
                <a:gd name="T23" fmla="*/ 2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 h="135">
                  <a:moveTo>
                    <a:pt x="32" y="103"/>
                  </a:moveTo>
                  <a:cubicBezTo>
                    <a:pt x="20" y="104"/>
                    <a:pt x="10" y="107"/>
                    <a:pt x="0" y="111"/>
                  </a:cubicBezTo>
                  <a:cubicBezTo>
                    <a:pt x="10" y="122"/>
                    <a:pt x="24" y="135"/>
                    <a:pt x="32" y="129"/>
                  </a:cubicBezTo>
                  <a:cubicBezTo>
                    <a:pt x="39" y="124"/>
                    <a:pt x="43" y="111"/>
                    <a:pt x="47" y="100"/>
                  </a:cubicBezTo>
                  <a:cubicBezTo>
                    <a:pt x="43" y="101"/>
                    <a:pt x="38" y="102"/>
                    <a:pt x="34" y="103"/>
                  </a:cubicBezTo>
                  <a:cubicBezTo>
                    <a:pt x="33" y="103"/>
                    <a:pt x="33" y="103"/>
                    <a:pt x="32" y="103"/>
                  </a:cubicBezTo>
                  <a:close/>
                  <a:moveTo>
                    <a:pt x="174" y="26"/>
                  </a:moveTo>
                  <a:cubicBezTo>
                    <a:pt x="134" y="24"/>
                    <a:pt x="118" y="57"/>
                    <a:pt x="88" y="81"/>
                  </a:cubicBezTo>
                  <a:cubicBezTo>
                    <a:pt x="85" y="83"/>
                    <a:pt x="82" y="85"/>
                    <a:pt x="79" y="87"/>
                  </a:cubicBezTo>
                  <a:cubicBezTo>
                    <a:pt x="90" y="94"/>
                    <a:pt x="102" y="107"/>
                    <a:pt x="111" y="120"/>
                  </a:cubicBezTo>
                  <a:cubicBezTo>
                    <a:pt x="168" y="86"/>
                    <a:pt x="314" y="44"/>
                    <a:pt x="321" y="23"/>
                  </a:cubicBezTo>
                  <a:cubicBezTo>
                    <a:pt x="330" y="0"/>
                    <a:pt x="233" y="29"/>
                    <a:pt x="174"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4" name="Freeform 175"/>
            <p:cNvSpPr>
              <a:spLocks noEditPoints="1"/>
            </p:cNvSpPr>
            <p:nvPr/>
          </p:nvSpPr>
          <p:spPr bwMode="auto">
            <a:xfrm>
              <a:off x="11999332" y="6234870"/>
              <a:ext cx="581356" cy="633292"/>
            </a:xfrm>
            <a:custGeom>
              <a:avLst/>
              <a:gdLst>
                <a:gd name="T0" fmla="*/ 799 w 1152"/>
                <a:gd name="T1" fmla="*/ 1085 h 1254"/>
                <a:gd name="T2" fmla="*/ 678 w 1152"/>
                <a:gd name="T3" fmla="*/ 1085 h 1254"/>
                <a:gd name="T4" fmla="*/ 594 w 1152"/>
                <a:gd name="T5" fmla="*/ 1125 h 1254"/>
                <a:gd name="T6" fmla="*/ 697 w 1152"/>
                <a:gd name="T7" fmla="*/ 1181 h 1254"/>
                <a:gd name="T8" fmla="*/ 811 w 1152"/>
                <a:gd name="T9" fmla="*/ 1252 h 1254"/>
                <a:gd name="T10" fmla="*/ 837 w 1152"/>
                <a:gd name="T11" fmla="*/ 1184 h 1254"/>
                <a:gd name="T12" fmla="*/ 879 w 1152"/>
                <a:gd name="T13" fmla="*/ 1091 h 1254"/>
                <a:gd name="T14" fmla="*/ 799 w 1152"/>
                <a:gd name="T15" fmla="*/ 1085 h 1254"/>
                <a:gd name="T16" fmla="*/ 228 w 1152"/>
                <a:gd name="T17" fmla="*/ 750 h 1254"/>
                <a:gd name="T18" fmla="*/ 156 w 1152"/>
                <a:gd name="T19" fmla="*/ 768 h 1254"/>
                <a:gd name="T20" fmla="*/ 192 w 1152"/>
                <a:gd name="T21" fmla="*/ 896 h 1254"/>
                <a:gd name="T22" fmla="*/ 234 w 1152"/>
                <a:gd name="T23" fmla="*/ 992 h 1254"/>
                <a:gd name="T24" fmla="*/ 303 w 1152"/>
                <a:gd name="T25" fmla="*/ 950 h 1254"/>
                <a:gd name="T26" fmla="*/ 319 w 1152"/>
                <a:gd name="T27" fmla="*/ 787 h 1254"/>
                <a:gd name="T28" fmla="*/ 228 w 1152"/>
                <a:gd name="T29" fmla="*/ 750 h 1254"/>
                <a:gd name="T30" fmla="*/ 951 w 1152"/>
                <a:gd name="T31" fmla="*/ 703 h 1254"/>
                <a:gd name="T32" fmla="*/ 877 w 1152"/>
                <a:gd name="T33" fmla="*/ 644 h 1254"/>
                <a:gd name="T34" fmla="*/ 722 w 1152"/>
                <a:gd name="T35" fmla="*/ 485 h 1254"/>
                <a:gd name="T36" fmla="*/ 582 w 1152"/>
                <a:gd name="T37" fmla="*/ 342 h 1254"/>
                <a:gd name="T38" fmla="*/ 584 w 1152"/>
                <a:gd name="T39" fmla="*/ 241 h 1254"/>
                <a:gd name="T40" fmla="*/ 628 w 1152"/>
                <a:gd name="T41" fmla="*/ 185 h 1254"/>
                <a:gd name="T42" fmla="*/ 633 w 1152"/>
                <a:gd name="T43" fmla="*/ 52 h 1254"/>
                <a:gd name="T44" fmla="*/ 582 w 1152"/>
                <a:gd name="T45" fmla="*/ 42 h 1254"/>
                <a:gd name="T46" fmla="*/ 562 w 1152"/>
                <a:gd name="T47" fmla="*/ 0 h 1254"/>
                <a:gd name="T48" fmla="*/ 482 w 1152"/>
                <a:gd name="T49" fmla="*/ 11 h 1254"/>
                <a:gd name="T50" fmla="*/ 420 w 1152"/>
                <a:gd name="T51" fmla="*/ 31 h 1254"/>
                <a:gd name="T52" fmla="*/ 408 w 1152"/>
                <a:gd name="T53" fmla="*/ 24 h 1254"/>
                <a:gd name="T54" fmla="*/ 389 w 1152"/>
                <a:gd name="T55" fmla="*/ 42 h 1254"/>
                <a:gd name="T56" fmla="*/ 374 w 1152"/>
                <a:gd name="T57" fmla="*/ 66 h 1254"/>
                <a:gd name="T58" fmla="*/ 344 w 1152"/>
                <a:gd name="T59" fmla="*/ 77 h 1254"/>
                <a:gd name="T60" fmla="*/ 297 w 1152"/>
                <a:gd name="T61" fmla="*/ 89 h 1254"/>
                <a:gd name="T62" fmla="*/ 262 w 1152"/>
                <a:gd name="T63" fmla="*/ 110 h 1254"/>
                <a:gd name="T64" fmla="*/ 235 w 1152"/>
                <a:gd name="T65" fmla="*/ 145 h 1254"/>
                <a:gd name="T66" fmla="*/ 179 w 1152"/>
                <a:gd name="T67" fmla="*/ 77 h 1254"/>
                <a:gd name="T68" fmla="*/ 129 w 1152"/>
                <a:gd name="T69" fmla="*/ 148 h 1254"/>
                <a:gd name="T70" fmla="*/ 44 w 1152"/>
                <a:gd name="T71" fmla="*/ 154 h 1254"/>
                <a:gd name="T72" fmla="*/ 55 w 1152"/>
                <a:gd name="T73" fmla="*/ 201 h 1254"/>
                <a:gd name="T74" fmla="*/ 35 w 1152"/>
                <a:gd name="T75" fmla="*/ 241 h 1254"/>
                <a:gd name="T76" fmla="*/ 15 w 1152"/>
                <a:gd name="T77" fmla="*/ 266 h 1254"/>
                <a:gd name="T78" fmla="*/ 44 w 1152"/>
                <a:gd name="T79" fmla="*/ 317 h 1254"/>
                <a:gd name="T80" fmla="*/ 66 w 1152"/>
                <a:gd name="T81" fmla="*/ 365 h 1254"/>
                <a:gd name="T82" fmla="*/ 113 w 1152"/>
                <a:gd name="T83" fmla="*/ 381 h 1254"/>
                <a:gd name="T84" fmla="*/ 102 w 1152"/>
                <a:gd name="T85" fmla="*/ 415 h 1254"/>
                <a:gd name="T86" fmla="*/ 150 w 1152"/>
                <a:gd name="T87" fmla="*/ 401 h 1254"/>
                <a:gd name="T88" fmla="*/ 219 w 1152"/>
                <a:gd name="T89" fmla="*/ 342 h 1254"/>
                <a:gd name="T90" fmla="*/ 359 w 1152"/>
                <a:gd name="T91" fmla="*/ 401 h 1254"/>
                <a:gd name="T92" fmla="*/ 390 w 1152"/>
                <a:gd name="T93" fmla="*/ 460 h 1254"/>
                <a:gd name="T94" fmla="*/ 485 w 1152"/>
                <a:gd name="T95" fmla="*/ 581 h 1254"/>
                <a:gd name="T96" fmla="*/ 620 w 1152"/>
                <a:gd name="T97" fmla="*/ 697 h 1254"/>
                <a:gd name="T98" fmla="*/ 716 w 1152"/>
                <a:gd name="T99" fmla="*/ 739 h 1254"/>
                <a:gd name="T100" fmla="*/ 803 w 1152"/>
                <a:gd name="T101" fmla="*/ 796 h 1254"/>
                <a:gd name="T102" fmla="*/ 874 w 1152"/>
                <a:gd name="T103" fmla="*/ 855 h 1254"/>
                <a:gd name="T104" fmla="*/ 907 w 1152"/>
                <a:gd name="T105" fmla="*/ 914 h 1254"/>
                <a:gd name="T106" fmla="*/ 911 w 1152"/>
                <a:gd name="T107" fmla="*/ 1022 h 1254"/>
                <a:gd name="T108" fmla="*/ 916 w 1152"/>
                <a:gd name="T109" fmla="*/ 1102 h 1254"/>
                <a:gd name="T110" fmla="*/ 966 w 1152"/>
                <a:gd name="T111" fmla="*/ 1019 h 1254"/>
                <a:gd name="T112" fmla="*/ 1023 w 1152"/>
                <a:gd name="T113" fmla="*/ 960 h 1254"/>
                <a:gd name="T114" fmla="*/ 978 w 1152"/>
                <a:gd name="T115" fmla="*/ 882 h 1254"/>
                <a:gd name="T116" fmla="*/ 1073 w 1152"/>
                <a:gd name="T117" fmla="*/ 839 h 1254"/>
                <a:gd name="T118" fmla="*/ 1149 w 1152"/>
                <a:gd name="T119" fmla="*/ 843 h 1254"/>
                <a:gd name="T120" fmla="*/ 951 w 1152"/>
                <a:gd name="T121" fmla="*/ 703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2" h="1254">
                  <a:moveTo>
                    <a:pt x="799" y="1085"/>
                  </a:moveTo>
                  <a:cubicBezTo>
                    <a:pt x="738" y="1099"/>
                    <a:pt x="713" y="1103"/>
                    <a:pt x="678" y="1085"/>
                  </a:cubicBezTo>
                  <a:cubicBezTo>
                    <a:pt x="643" y="1068"/>
                    <a:pt x="585" y="1102"/>
                    <a:pt x="594" y="1125"/>
                  </a:cubicBezTo>
                  <a:cubicBezTo>
                    <a:pt x="600" y="1142"/>
                    <a:pt x="623" y="1162"/>
                    <a:pt x="697" y="1181"/>
                  </a:cubicBezTo>
                  <a:cubicBezTo>
                    <a:pt x="771" y="1201"/>
                    <a:pt x="780" y="1251"/>
                    <a:pt x="811" y="1252"/>
                  </a:cubicBezTo>
                  <a:cubicBezTo>
                    <a:pt x="842" y="1254"/>
                    <a:pt x="845" y="1224"/>
                    <a:pt x="837" y="1184"/>
                  </a:cubicBezTo>
                  <a:cubicBezTo>
                    <a:pt x="830" y="1144"/>
                    <a:pt x="874" y="1099"/>
                    <a:pt x="879" y="1091"/>
                  </a:cubicBezTo>
                  <a:cubicBezTo>
                    <a:pt x="883" y="1084"/>
                    <a:pt x="859" y="1072"/>
                    <a:pt x="799" y="1085"/>
                  </a:cubicBezTo>
                  <a:close/>
                  <a:moveTo>
                    <a:pt x="228" y="750"/>
                  </a:moveTo>
                  <a:cubicBezTo>
                    <a:pt x="195" y="778"/>
                    <a:pt x="169" y="746"/>
                    <a:pt x="156" y="768"/>
                  </a:cubicBezTo>
                  <a:cubicBezTo>
                    <a:pt x="139" y="796"/>
                    <a:pt x="206" y="839"/>
                    <a:pt x="192" y="896"/>
                  </a:cubicBezTo>
                  <a:cubicBezTo>
                    <a:pt x="179" y="954"/>
                    <a:pt x="200" y="1026"/>
                    <a:pt x="234" y="992"/>
                  </a:cubicBezTo>
                  <a:cubicBezTo>
                    <a:pt x="268" y="959"/>
                    <a:pt x="284" y="975"/>
                    <a:pt x="303" y="950"/>
                  </a:cubicBezTo>
                  <a:cubicBezTo>
                    <a:pt x="322" y="925"/>
                    <a:pt x="306" y="832"/>
                    <a:pt x="319" y="787"/>
                  </a:cubicBezTo>
                  <a:cubicBezTo>
                    <a:pt x="333" y="743"/>
                    <a:pt x="260" y="722"/>
                    <a:pt x="228" y="750"/>
                  </a:cubicBezTo>
                  <a:close/>
                  <a:moveTo>
                    <a:pt x="951" y="703"/>
                  </a:moveTo>
                  <a:cubicBezTo>
                    <a:pt x="913" y="680"/>
                    <a:pt x="938" y="641"/>
                    <a:pt x="877" y="644"/>
                  </a:cubicBezTo>
                  <a:cubicBezTo>
                    <a:pt x="817" y="647"/>
                    <a:pt x="744" y="572"/>
                    <a:pt x="722" y="485"/>
                  </a:cubicBezTo>
                  <a:cubicBezTo>
                    <a:pt x="700" y="398"/>
                    <a:pt x="606" y="393"/>
                    <a:pt x="582" y="342"/>
                  </a:cubicBezTo>
                  <a:cubicBezTo>
                    <a:pt x="558" y="290"/>
                    <a:pt x="604" y="284"/>
                    <a:pt x="584" y="241"/>
                  </a:cubicBezTo>
                  <a:cubicBezTo>
                    <a:pt x="572" y="217"/>
                    <a:pt x="598" y="196"/>
                    <a:pt x="628" y="185"/>
                  </a:cubicBezTo>
                  <a:cubicBezTo>
                    <a:pt x="625" y="137"/>
                    <a:pt x="629" y="86"/>
                    <a:pt x="633" y="52"/>
                  </a:cubicBezTo>
                  <a:cubicBezTo>
                    <a:pt x="609" y="50"/>
                    <a:pt x="589" y="46"/>
                    <a:pt x="582" y="42"/>
                  </a:cubicBezTo>
                  <a:cubicBezTo>
                    <a:pt x="571" y="35"/>
                    <a:pt x="569" y="0"/>
                    <a:pt x="562" y="0"/>
                  </a:cubicBezTo>
                  <a:cubicBezTo>
                    <a:pt x="556" y="0"/>
                    <a:pt x="494" y="0"/>
                    <a:pt x="482" y="11"/>
                  </a:cubicBezTo>
                  <a:cubicBezTo>
                    <a:pt x="471" y="22"/>
                    <a:pt x="438" y="42"/>
                    <a:pt x="420" y="31"/>
                  </a:cubicBezTo>
                  <a:cubicBezTo>
                    <a:pt x="417" y="29"/>
                    <a:pt x="412" y="26"/>
                    <a:pt x="408" y="24"/>
                  </a:cubicBezTo>
                  <a:cubicBezTo>
                    <a:pt x="389" y="42"/>
                    <a:pt x="389" y="42"/>
                    <a:pt x="389" y="42"/>
                  </a:cubicBezTo>
                  <a:cubicBezTo>
                    <a:pt x="389" y="42"/>
                    <a:pt x="386" y="66"/>
                    <a:pt x="374" y="66"/>
                  </a:cubicBezTo>
                  <a:cubicBezTo>
                    <a:pt x="362" y="66"/>
                    <a:pt x="344" y="57"/>
                    <a:pt x="344" y="77"/>
                  </a:cubicBezTo>
                  <a:cubicBezTo>
                    <a:pt x="344" y="98"/>
                    <a:pt x="312" y="92"/>
                    <a:pt x="297" y="89"/>
                  </a:cubicBezTo>
                  <a:cubicBezTo>
                    <a:pt x="283" y="86"/>
                    <a:pt x="262" y="92"/>
                    <a:pt x="262" y="110"/>
                  </a:cubicBezTo>
                  <a:cubicBezTo>
                    <a:pt x="262" y="128"/>
                    <a:pt x="259" y="166"/>
                    <a:pt x="235" y="145"/>
                  </a:cubicBezTo>
                  <a:cubicBezTo>
                    <a:pt x="212" y="125"/>
                    <a:pt x="188" y="72"/>
                    <a:pt x="179" y="77"/>
                  </a:cubicBezTo>
                  <a:cubicBezTo>
                    <a:pt x="170" y="83"/>
                    <a:pt x="150" y="148"/>
                    <a:pt x="129" y="148"/>
                  </a:cubicBezTo>
                  <a:cubicBezTo>
                    <a:pt x="116" y="148"/>
                    <a:pt x="74" y="152"/>
                    <a:pt x="44" y="154"/>
                  </a:cubicBezTo>
                  <a:cubicBezTo>
                    <a:pt x="36" y="180"/>
                    <a:pt x="44" y="195"/>
                    <a:pt x="55" y="201"/>
                  </a:cubicBezTo>
                  <a:cubicBezTo>
                    <a:pt x="66" y="208"/>
                    <a:pt x="49" y="235"/>
                    <a:pt x="35" y="241"/>
                  </a:cubicBezTo>
                  <a:cubicBezTo>
                    <a:pt x="22" y="248"/>
                    <a:pt x="0" y="241"/>
                    <a:pt x="15" y="266"/>
                  </a:cubicBezTo>
                  <a:cubicBezTo>
                    <a:pt x="31" y="290"/>
                    <a:pt x="60" y="292"/>
                    <a:pt x="44" y="317"/>
                  </a:cubicBezTo>
                  <a:cubicBezTo>
                    <a:pt x="29" y="341"/>
                    <a:pt x="44" y="363"/>
                    <a:pt x="66" y="365"/>
                  </a:cubicBezTo>
                  <a:cubicBezTo>
                    <a:pt x="88" y="367"/>
                    <a:pt x="119" y="363"/>
                    <a:pt x="113" y="381"/>
                  </a:cubicBezTo>
                  <a:cubicBezTo>
                    <a:pt x="109" y="391"/>
                    <a:pt x="103" y="403"/>
                    <a:pt x="102" y="415"/>
                  </a:cubicBezTo>
                  <a:cubicBezTo>
                    <a:pt x="119" y="409"/>
                    <a:pt x="134" y="409"/>
                    <a:pt x="150" y="401"/>
                  </a:cubicBezTo>
                  <a:cubicBezTo>
                    <a:pt x="181" y="384"/>
                    <a:pt x="167" y="356"/>
                    <a:pt x="219" y="342"/>
                  </a:cubicBezTo>
                  <a:cubicBezTo>
                    <a:pt x="271" y="327"/>
                    <a:pt x="339" y="370"/>
                    <a:pt x="359" y="401"/>
                  </a:cubicBezTo>
                  <a:cubicBezTo>
                    <a:pt x="380" y="432"/>
                    <a:pt x="386" y="435"/>
                    <a:pt x="390" y="460"/>
                  </a:cubicBezTo>
                  <a:cubicBezTo>
                    <a:pt x="395" y="485"/>
                    <a:pt x="414" y="535"/>
                    <a:pt x="485" y="581"/>
                  </a:cubicBezTo>
                  <a:cubicBezTo>
                    <a:pt x="556" y="627"/>
                    <a:pt x="584" y="678"/>
                    <a:pt x="620" y="697"/>
                  </a:cubicBezTo>
                  <a:cubicBezTo>
                    <a:pt x="657" y="717"/>
                    <a:pt x="694" y="712"/>
                    <a:pt x="716" y="739"/>
                  </a:cubicBezTo>
                  <a:cubicBezTo>
                    <a:pt x="739" y="765"/>
                    <a:pt x="768" y="780"/>
                    <a:pt x="803" y="796"/>
                  </a:cubicBezTo>
                  <a:cubicBezTo>
                    <a:pt x="839" y="812"/>
                    <a:pt x="840" y="851"/>
                    <a:pt x="874" y="855"/>
                  </a:cubicBezTo>
                  <a:cubicBezTo>
                    <a:pt x="908" y="860"/>
                    <a:pt x="886" y="889"/>
                    <a:pt x="907" y="914"/>
                  </a:cubicBezTo>
                  <a:cubicBezTo>
                    <a:pt x="927" y="939"/>
                    <a:pt x="933" y="992"/>
                    <a:pt x="911" y="1022"/>
                  </a:cubicBezTo>
                  <a:cubicBezTo>
                    <a:pt x="889" y="1052"/>
                    <a:pt x="901" y="1102"/>
                    <a:pt x="916" y="1102"/>
                  </a:cubicBezTo>
                  <a:cubicBezTo>
                    <a:pt x="930" y="1102"/>
                    <a:pt x="961" y="1049"/>
                    <a:pt x="966" y="1019"/>
                  </a:cubicBezTo>
                  <a:cubicBezTo>
                    <a:pt x="970" y="989"/>
                    <a:pt x="1000" y="991"/>
                    <a:pt x="1023" y="960"/>
                  </a:cubicBezTo>
                  <a:cubicBezTo>
                    <a:pt x="1047" y="929"/>
                    <a:pt x="988" y="922"/>
                    <a:pt x="978" y="882"/>
                  </a:cubicBezTo>
                  <a:cubicBezTo>
                    <a:pt x="967" y="842"/>
                    <a:pt x="1022" y="806"/>
                    <a:pt x="1073" y="839"/>
                  </a:cubicBezTo>
                  <a:cubicBezTo>
                    <a:pt x="1125" y="871"/>
                    <a:pt x="1146" y="894"/>
                    <a:pt x="1149" y="843"/>
                  </a:cubicBezTo>
                  <a:cubicBezTo>
                    <a:pt x="1152" y="793"/>
                    <a:pt x="989" y="727"/>
                    <a:pt x="951" y="7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5" name="Freeform 176"/>
            <p:cNvSpPr>
              <a:spLocks/>
            </p:cNvSpPr>
            <p:nvPr/>
          </p:nvSpPr>
          <p:spPr bwMode="auto">
            <a:xfrm>
              <a:off x="12580687" y="6467747"/>
              <a:ext cx="60314" cy="80418"/>
            </a:xfrm>
            <a:custGeom>
              <a:avLst/>
              <a:gdLst>
                <a:gd name="T0" fmla="*/ 42 w 120"/>
                <a:gd name="T1" fmla="*/ 0 h 160"/>
                <a:gd name="T2" fmla="*/ 4 w 120"/>
                <a:gd name="T3" fmla="*/ 74 h 160"/>
                <a:gd name="T4" fmla="*/ 0 w 120"/>
                <a:gd name="T5" fmla="*/ 105 h 160"/>
                <a:gd name="T6" fmla="*/ 70 w 120"/>
                <a:gd name="T7" fmla="*/ 158 h 160"/>
                <a:gd name="T8" fmla="*/ 75 w 120"/>
                <a:gd name="T9" fmla="*/ 160 h 160"/>
                <a:gd name="T10" fmla="*/ 120 w 120"/>
                <a:gd name="T11" fmla="*/ 90 h 160"/>
                <a:gd name="T12" fmla="*/ 42 w 120"/>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20" h="160">
                  <a:moveTo>
                    <a:pt x="42" y="0"/>
                  </a:moveTo>
                  <a:cubicBezTo>
                    <a:pt x="21" y="28"/>
                    <a:pt x="1" y="63"/>
                    <a:pt x="4" y="74"/>
                  </a:cubicBezTo>
                  <a:cubicBezTo>
                    <a:pt x="5" y="79"/>
                    <a:pt x="3" y="91"/>
                    <a:pt x="0" y="105"/>
                  </a:cubicBezTo>
                  <a:cubicBezTo>
                    <a:pt x="26" y="126"/>
                    <a:pt x="51" y="148"/>
                    <a:pt x="70" y="158"/>
                  </a:cubicBezTo>
                  <a:cubicBezTo>
                    <a:pt x="72" y="159"/>
                    <a:pt x="74" y="159"/>
                    <a:pt x="75" y="160"/>
                  </a:cubicBezTo>
                  <a:cubicBezTo>
                    <a:pt x="81" y="128"/>
                    <a:pt x="104" y="94"/>
                    <a:pt x="120" y="90"/>
                  </a:cubicBezTo>
                  <a:cubicBezTo>
                    <a:pt x="97" y="62"/>
                    <a:pt x="64" y="22"/>
                    <a:pt x="42"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6" name="Freeform 177"/>
            <p:cNvSpPr>
              <a:spLocks/>
            </p:cNvSpPr>
            <p:nvPr/>
          </p:nvSpPr>
          <p:spPr bwMode="auto">
            <a:xfrm>
              <a:off x="12595766" y="6288482"/>
              <a:ext cx="207747" cy="251307"/>
            </a:xfrm>
            <a:custGeom>
              <a:avLst/>
              <a:gdLst>
                <a:gd name="T0" fmla="*/ 363 w 414"/>
                <a:gd name="T1" fmla="*/ 332 h 498"/>
                <a:gd name="T2" fmla="*/ 363 w 414"/>
                <a:gd name="T3" fmla="*/ 263 h 498"/>
                <a:gd name="T4" fmla="*/ 365 w 414"/>
                <a:gd name="T5" fmla="*/ 210 h 498"/>
                <a:gd name="T6" fmla="*/ 254 w 414"/>
                <a:gd name="T7" fmla="*/ 177 h 498"/>
                <a:gd name="T8" fmla="*/ 241 w 414"/>
                <a:gd name="T9" fmla="*/ 115 h 498"/>
                <a:gd name="T10" fmla="*/ 208 w 414"/>
                <a:gd name="T11" fmla="*/ 80 h 498"/>
                <a:gd name="T12" fmla="*/ 172 w 414"/>
                <a:gd name="T13" fmla="*/ 22 h 498"/>
                <a:gd name="T14" fmla="*/ 175 w 414"/>
                <a:gd name="T15" fmla="*/ 18 h 498"/>
                <a:gd name="T16" fmla="*/ 147 w 414"/>
                <a:gd name="T17" fmla="*/ 13 h 498"/>
                <a:gd name="T18" fmla="*/ 104 w 414"/>
                <a:gd name="T19" fmla="*/ 0 h 498"/>
                <a:gd name="T20" fmla="*/ 0 w 414"/>
                <a:gd name="T21" fmla="*/ 33 h 498"/>
                <a:gd name="T22" fmla="*/ 26 w 414"/>
                <a:gd name="T23" fmla="*/ 93 h 498"/>
                <a:gd name="T24" fmla="*/ 58 w 414"/>
                <a:gd name="T25" fmla="*/ 165 h 498"/>
                <a:gd name="T26" fmla="*/ 50 w 414"/>
                <a:gd name="T27" fmla="*/ 319 h 498"/>
                <a:gd name="T28" fmla="*/ 13 w 414"/>
                <a:gd name="T29" fmla="*/ 356 h 498"/>
                <a:gd name="T30" fmla="*/ 91 w 414"/>
                <a:gd name="T31" fmla="*/ 446 h 498"/>
                <a:gd name="T32" fmla="*/ 94 w 414"/>
                <a:gd name="T33" fmla="*/ 445 h 498"/>
                <a:gd name="T34" fmla="*/ 187 w 414"/>
                <a:gd name="T35" fmla="*/ 498 h 498"/>
                <a:gd name="T36" fmla="*/ 359 w 414"/>
                <a:gd name="T37" fmla="*/ 466 h 498"/>
                <a:gd name="T38" fmla="*/ 361 w 414"/>
                <a:gd name="T39" fmla="*/ 436 h 498"/>
                <a:gd name="T40" fmla="*/ 394 w 414"/>
                <a:gd name="T41" fmla="*/ 396 h 498"/>
                <a:gd name="T42" fmla="*/ 363 w 414"/>
                <a:gd name="T43" fmla="*/ 33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4" h="498">
                  <a:moveTo>
                    <a:pt x="363" y="332"/>
                  </a:moveTo>
                  <a:cubicBezTo>
                    <a:pt x="341" y="312"/>
                    <a:pt x="343" y="277"/>
                    <a:pt x="363" y="263"/>
                  </a:cubicBezTo>
                  <a:cubicBezTo>
                    <a:pt x="383" y="250"/>
                    <a:pt x="365" y="232"/>
                    <a:pt x="365" y="210"/>
                  </a:cubicBezTo>
                  <a:cubicBezTo>
                    <a:pt x="365" y="188"/>
                    <a:pt x="270" y="182"/>
                    <a:pt x="254" y="177"/>
                  </a:cubicBezTo>
                  <a:cubicBezTo>
                    <a:pt x="239" y="173"/>
                    <a:pt x="265" y="115"/>
                    <a:pt x="241" y="115"/>
                  </a:cubicBezTo>
                  <a:cubicBezTo>
                    <a:pt x="217" y="115"/>
                    <a:pt x="208" y="97"/>
                    <a:pt x="208" y="80"/>
                  </a:cubicBezTo>
                  <a:cubicBezTo>
                    <a:pt x="208" y="62"/>
                    <a:pt x="170" y="33"/>
                    <a:pt x="172" y="22"/>
                  </a:cubicBezTo>
                  <a:cubicBezTo>
                    <a:pt x="173" y="21"/>
                    <a:pt x="174" y="19"/>
                    <a:pt x="175" y="18"/>
                  </a:cubicBezTo>
                  <a:cubicBezTo>
                    <a:pt x="161" y="16"/>
                    <a:pt x="151" y="14"/>
                    <a:pt x="147" y="13"/>
                  </a:cubicBezTo>
                  <a:cubicBezTo>
                    <a:pt x="131" y="10"/>
                    <a:pt x="104" y="0"/>
                    <a:pt x="104" y="0"/>
                  </a:cubicBezTo>
                  <a:cubicBezTo>
                    <a:pt x="104" y="0"/>
                    <a:pt x="43" y="20"/>
                    <a:pt x="0" y="33"/>
                  </a:cubicBezTo>
                  <a:cubicBezTo>
                    <a:pt x="3" y="59"/>
                    <a:pt x="10" y="87"/>
                    <a:pt x="26" y="93"/>
                  </a:cubicBezTo>
                  <a:cubicBezTo>
                    <a:pt x="58" y="105"/>
                    <a:pt x="46" y="137"/>
                    <a:pt x="58" y="165"/>
                  </a:cubicBezTo>
                  <a:cubicBezTo>
                    <a:pt x="70" y="192"/>
                    <a:pt x="66" y="319"/>
                    <a:pt x="50" y="319"/>
                  </a:cubicBezTo>
                  <a:cubicBezTo>
                    <a:pt x="43" y="319"/>
                    <a:pt x="28" y="336"/>
                    <a:pt x="13" y="356"/>
                  </a:cubicBezTo>
                  <a:cubicBezTo>
                    <a:pt x="35" y="378"/>
                    <a:pt x="68" y="418"/>
                    <a:pt x="91" y="446"/>
                  </a:cubicBezTo>
                  <a:cubicBezTo>
                    <a:pt x="92" y="446"/>
                    <a:pt x="93" y="445"/>
                    <a:pt x="94" y="445"/>
                  </a:cubicBezTo>
                  <a:cubicBezTo>
                    <a:pt x="114" y="445"/>
                    <a:pt x="187" y="498"/>
                    <a:pt x="187" y="498"/>
                  </a:cubicBezTo>
                  <a:cubicBezTo>
                    <a:pt x="187" y="498"/>
                    <a:pt x="289" y="476"/>
                    <a:pt x="359" y="466"/>
                  </a:cubicBezTo>
                  <a:cubicBezTo>
                    <a:pt x="360" y="456"/>
                    <a:pt x="362" y="444"/>
                    <a:pt x="361" y="436"/>
                  </a:cubicBezTo>
                  <a:cubicBezTo>
                    <a:pt x="358" y="423"/>
                    <a:pt x="374" y="396"/>
                    <a:pt x="394" y="396"/>
                  </a:cubicBezTo>
                  <a:cubicBezTo>
                    <a:pt x="414" y="396"/>
                    <a:pt x="385" y="352"/>
                    <a:pt x="363" y="3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grpSp>
      <p:sp>
        <p:nvSpPr>
          <p:cNvPr id="178" name="Title 2"/>
          <p:cNvSpPr txBox="1">
            <a:spLocks/>
          </p:cNvSpPr>
          <p:nvPr/>
        </p:nvSpPr>
        <p:spPr>
          <a:xfrm>
            <a:off x="3382858" y="355660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USA</a:t>
            </a:r>
          </a:p>
        </p:txBody>
      </p:sp>
      <p:sp>
        <p:nvSpPr>
          <p:cNvPr id="204" name="Oval 203"/>
          <p:cNvSpPr/>
          <p:nvPr/>
        </p:nvSpPr>
        <p:spPr>
          <a:xfrm>
            <a:off x="3248988" y="3575019"/>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5" name="Title 2"/>
          <p:cNvSpPr txBox="1">
            <a:spLocks/>
          </p:cNvSpPr>
          <p:nvPr/>
        </p:nvSpPr>
        <p:spPr>
          <a:xfrm>
            <a:off x="4176882" y="435327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Brazil</a:t>
            </a:r>
          </a:p>
        </p:txBody>
      </p:sp>
      <p:sp>
        <p:nvSpPr>
          <p:cNvPr id="206" name="Oval 205"/>
          <p:cNvSpPr/>
          <p:nvPr/>
        </p:nvSpPr>
        <p:spPr>
          <a:xfrm>
            <a:off x="4016187" y="437169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7" name="Title 2"/>
          <p:cNvSpPr txBox="1">
            <a:spLocks/>
          </p:cNvSpPr>
          <p:nvPr/>
        </p:nvSpPr>
        <p:spPr>
          <a:xfrm>
            <a:off x="5302964" y="474839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S. Africa</a:t>
            </a:r>
          </a:p>
        </p:txBody>
      </p:sp>
      <p:sp>
        <p:nvSpPr>
          <p:cNvPr id="208" name="Oval 207"/>
          <p:cNvSpPr/>
          <p:nvPr/>
        </p:nvSpPr>
        <p:spPr>
          <a:xfrm>
            <a:off x="5142268" y="476681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9" name="Title 2"/>
          <p:cNvSpPr txBox="1">
            <a:spLocks/>
          </p:cNvSpPr>
          <p:nvPr/>
        </p:nvSpPr>
        <p:spPr>
          <a:xfrm>
            <a:off x="7464829" y="472583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Australia</a:t>
            </a:r>
          </a:p>
        </p:txBody>
      </p:sp>
      <p:sp>
        <p:nvSpPr>
          <p:cNvPr id="210" name="Oval 209"/>
          <p:cNvSpPr/>
          <p:nvPr/>
        </p:nvSpPr>
        <p:spPr>
          <a:xfrm>
            <a:off x="7304134" y="474425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1" name="Title 2"/>
          <p:cNvSpPr txBox="1">
            <a:spLocks/>
          </p:cNvSpPr>
          <p:nvPr/>
        </p:nvSpPr>
        <p:spPr>
          <a:xfrm>
            <a:off x="6850540" y="3756043"/>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China</a:t>
            </a:r>
          </a:p>
        </p:txBody>
      </p:sp>
      <p:sp>
        <p:nvSpPr>
          <p:cNvPr id="212" name="Oval 211"/>
          <p:cNvSpPr/>
          <p:nvPr/>
        </p:nvSpPr>
        <p:spPr>
          <a:xfrm>
            <a:off x="6689845" y="3774462"/>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3" name="Title 2"/>
          <p:cNvSpPr txBox="1">
            <a:spLocks/>
          </p:cNvSpPr>
          <p:nvPr/>
        </p:nvSpPr>
        <p:spPr>
          <a:xfrm>
            <a:off x="7285961" y="350776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japan</a:t>
            </a:r>
          </a:p>
        </p:txBody>
      </p:sp>
      <p:sp>
        <p:nvSpPr>
          <p:cNvPr id="214" name="Oval 213"/>
          <p:cNvSpPr/>
          <p:nvPr/>
        </p:nvSpPr>
        <p:spPr>
          <a:xfrm>
            <a:off x="7125265" y="352618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5" name="Title 2"/>
          <p:cNvSpPr txBox="1">
            <a:spLocks/>
          </p:cNvSpPr>
          <p:nvPr/>
        </p:nvSpPr>
        <p:spPr>
          <a:xfrm>
            <a:off x="5281539" y="395217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India</a:t>
            </a:r>
          </a:p>
        </p:txBody>
      </p:sp>
      <p:sp>
        <p:nvSpPr>
          <p:cNvPr id="216" name="Oval 215"/>
          <p:cNvSpPr/>
          <p:nvPr/>
        </p:nvSpPr>
        <p:spPr>
          <a:xfrm>
            <a:off x="6068088" y="397059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7" name="Title 2"/>
          <p:cNvSpPr txBox="1">
            <a:spLocks/>
          </p:cNvSpPr>
          <p:nvPr/>
        </p:nvSpPr>
        <p:spPr>
          <a:xfrm>
            <a:off x="3837164" y="346949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Spain</a:t>
            </a:r>
          </a:p>
        </p:txBody>
      </p:sp>
      <p:sp>
        <p:nvSpPr>
          <p:cNvPr id="218" name="Oval 217"/>
          <p:cNvSpPr/>
          <p:nvPr/>
        </p:nvSpPr>
        <p:spPr>
          <a:xfrm>
            <a:off x="4623713" y="3487910"/>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9" name="Title 2"/>
          <p:cNvSpPr txBox="1">
            <a:spLocks/>
          </p:cNvSpPr>
          <p:nvPr/>
        </p:nvSpPr>
        <p:spPr>
          <a:xfrm>
            <a:off x="3913000" y="330775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France</a:t>
            </a:r>
          </a:p>
        </p:txBody>
      </p:sp>
      <p:sp>
        <p:nvSpPr>
          <p:cNvPr id="220" name="Oval 219"/>
          <p:cNvSpPr/>
          <p:nvPr/>
        </p:nvSpPr>
        <p:spPr>
          <a:xfrm>
            <a:off x="4699549" y="332617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21" name="Title 2"/>
          <p:cNvSpPr txBox="1">
            <a:spLocks/>
          </p:cNvSpPr>
          <p:nvPr/>
        </p:nvSpPr>
        <p:spPr>
          <a:xfrm>
            <a:off x="3877269" y="312628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UK</a:t>
            </a:r>
          </a:p>
        </p:txBody>
      </p:sp>
      <p:sp>
        <p:nvSpPr>
          <p:cNvPr id="222" name="Oval 221"/>
          <p:cNvSpPr/>
          <p:nvPr/>
        </p:nvSpPr>
        <p:spPr>
          <a:xfrm>
            <a:off x="4663818" y="314470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Tree>
    <p:extLst>
      <p:ext uri="{BB962C8B-B14F-4D97-AF65-F5344CB8AC3E}">
        <p14:creationId xmlns:p14="http://schemas.microsoft.com/office/powerpoint/2010/main" val="84451426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p:cNvCxnSpPr/>
          <p:nvPr/>
        </p:nvCxnSpPr>
        <p:spPr>
          <a:xfrm>
            <a:off x="6009924" y="4378825"/>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a:off x="5647314" y="416288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2" name="Text Placeholder 1"/>
          <p:cNvSpPr>
            <a:spLocks noGrp="1"/>
          </p:cNvSpPr>
          <p:nvPr>
            <p:ph type="body" sz="quarter" idx="10"/>
          </p:nvPr>
        </p:nvSpPr>
        <p:spPr/>
        <p:txBody>
          <a:bodyPr/>
          <a:lstStyle/>
          <a:p>
            <a:r>
              <a:rPr lang="en-US" dirty="0" smtClean="0"/>
              <a:t>Africa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77" name="Straight Connector 76"/>
          <p:cNvCxnSpPr/>
          <p:nvPr/>
        </p:nvCxnSpPr>
        <p:spPr>
          <a:xfrm>
            <a:off x="6852037"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6489427"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79" name="TextBox 78"/>
          <p:cNvSpPr txBox="1"/>
          <p:nvPr/>
        </p:nvSpPr>
        <p:spPr>
          <a:xfrm>
            <a:off x="6489427"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80" name="TextBox 79"/>
          <p:cNvSpPr txBox="1"/>
          <p:nvPr/>
        </p:nvSpPr>
        <p:spPr>
          <a:xfrm>
            <a:off x="7332885"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East</a:t>
            </a:r>
          </a:p>
        </p:txBody>
      </p:sp>
      <p:grpSp>
        <p:nvGrpSpPr>
          <p:cNvPr id="4" name="Group 3"/>
          <p:cNvGrpSpPr/>
          <p:nvPr/>
        </p:nvGrpSpPr>
        <p:grpSpPr>
          <a:xfrm>
            <a:off x="5337774" y="2282639"/>
            <a:ext cx="3921584" cy="590918"/>
            <a:chOff x="4927176" y="1513571"/>
            <a:chExt cx="3619924" cy="545463"/>
          </a:xfrm>
        </p:grpSpPr>
        <p:sp>
          <p:nvSpPr>
            <p:cNvPr id="81" name="TextBox 80"/>
            <p:cNvSpPr txBox="1"/>
            <p:nvPr/>
          </p:nvSpPr>
          <p:spPr>
            <a:xfrm>
              <a:off x="4927176" y="1738828"/>
              <a:ext cx="361992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82" name="TextBox 81"/>
            <p:cNvSpPr txBox="1"/>
            <p:nvPr/>
          </p:nvSpPr>
          <p:spPr>
            <a:xfrm>
              <a:off x="4927176" y="1513571"/>
              <a:ext cx="361992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83" name="Freeform 82"/>
          <p:cNvSpPr/>
          <p:nvPr/>
        </p:nvSpPr>
        <p:spPr>
          <a:xfrm>
            <a:off x="6274039"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Freeform 83"/>
          <p:cNvSpPr/>
          <p:nvPr/>
        </p:nvSpPr>
        <p:spPr>
          <a:xfrm>
            <a:off x="7117498"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Freeform 84"/>
          <p:cNvSpPr/>
          <p:nvPr/>
        </p:nvSpPr>
        <p:spPr>
          <a:xfrm>
            <a:off x="7960955"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4">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8176343"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West</a:t>
            </a:r>
          </a:p>
        </p:txBody>
      </p:sp>
      <p:cxnSp>
        <p:nvCxnSpPr>
          <p:cNvPr id="87" name="Straight Connector 86"/>
          <p:cNvCxnSpPr/>
          <p:nvPr/>
        </p:nvCxnSpPr>
        <p:spPr>
          <a:xfrm>
            <a:off x="7695494"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7332885"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89" name="Straight Connector 88"/>
          <p:cNvCxnSpPr/>
          <p:nvPr/>
        </p:nvCxnSpPr>
        <p:spPr>
          <a:xfrm>
            <a:off x="8538953"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176343"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91" name="Straight Connector 90"/>
          <p:cNvCxnSpPr/>
          <p:nvPr/>
        </p:nvCxnSpPr>
        <p:spPr>
          <a:xfrm>
            <a:off x="5337775" y="5099341"/>
            <a:ext cx="388374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823949" y="2314575"/>
            <a:ext cx="2861731" cy="3000545"/>
            <a:chOff x="5300137" y="1543050"/>
            <a:chExt cx="2641598" cy="2769734"/>
          </a:xfrm>
        </p:grpSpPr>
        <p:sp>
          <p:nvSpPr>
            <p:cNvPr id="93" name="Freeform 23"/>
            <p:cNvSpPr>
              <a:spLocks noEditPoints="1"/>
            </p:cNvSpPr>
            <p:nvPr/>
          </p:nvSpPr>
          <p:spPr bwMode="auto">
            <a:xfrm>
              <a:off x="5303833" y="1921301"/>
              <a:ext cx="482979" cy="486675"/>
            </a:xfrm>
            <a:custGeom>
              <a:avLst/>
              <a:gdLst/>
              <a:ahLst/>
              <a:cxnLst>
                <a:cxn ang="0">
                  <a:pos x="1500" y="0"/>
                </a:cxn>
                <a:cxn ang="0">
                  <a:pos x="1491" y="228"/>
                </a:cxn>
                <a:cxn ang="0">
                  <a:pos x="911" y="228"/>
                </a:cxn>
                <a:cxn ang="0">
                  <a:pos x="911" y="648"/>
                </a:cxn>
                <a:cxn ang="0">
                  <a:pos x="843" y="692"/>
                </a:cxn>
                <a:cxn ang="0">
                  <a:pos x="722" y="764"/>
                </a:cxn>
                <a:cxn ang="0">
                  <a:pos x="732" y="850"/>
                </a:cxn>
                <a:cxn ang="0">
                  <a:pos x="740" y="1036"/>
                </a:cxn>
                <a:cxn ang="0">
                  <a:pos x="292" y="1036"/>
                </a:cxn>
                <a:cxn ang="0">
                  <a:pos x="76" y="1038"/>
                </a:cxn>
                <a:cxn ang="0">
                  <a:pos x="43" y="1140"/>
                </a:cxn>
                <a:cxn ang="0">
                  <a:pos x="80" y="1084"/>
                </a:cxn>
                <a:cxn ang="0">
                  <a:pos x="88" y="1084"/>
                </a:cxn>
                <a:cxn ang="0">
                  <a:pos x="126" y="1160"/>
                </a:cxn>
                <a:cxn ang="0">
                  <a:pos x="156" y="1152"/>
                </a:cxn>
                <a:cxn ang="0">
                  <a:pos x="160" y="1152"/>
                </a:cxn>
                <a:cxn ang="0">
                  <a:pos x="203" y="1252"/>
                </a:cxn>
                <a:cxn ang="0">
                  <a:pos x="184" y="1332"/>
                </a:cxn>
                <a:cxn ang="0">
                  <a:pos x="160" y="1380"/>
                </a:cxn>
                <a:cxn ang="0">
                  <a:pos x="148" y="1384"/>
                </a:cxn>
                <a:cxn ang="0">
                  <a:pos x="196" y="1440"/>
                </a:cxn>
                <a:cxn ang="0">
                  <a:pos x="224" y="1588"/>
                </a:cxn>
                <a:cxn ang="0">
                  <a:pos x="231" y="1652"/>
                </a:cxn>
                <a:cxn ang="0">
                  <a:pos x="144" y="1944"/>
                </a:cxn>
                <a:cxn ang="0">
                  <a:pos x="220" y="1872"/>
                </a:cxn>
                <a:cxn ang="0">
                  <a:pos x="300" y="1883"/>
                </a:cxn>
                <a:cxn ang="0">
                  <a:pos x="520" y="1860"/>
                </a:cxn>
                <a:cxn ang="0">
                  <a:pos x="600" y="1935"/>
                </a:cxn>
                <a:cxn ang="0">
                  <a:pos x="672" y="1949"/>
                </a:cxn>
                <a:cxn ang="0">
                  <a:pos x="768" y="2056"/>
                </a:cxn>
                <a:cxn ang="0">
                  <a:pos x="784" y="2084"/>
                </a:cxn>
                <a:cxn ang="0">
                  <a:pos x="776" y="2100"/>
                </a:cxn>
                <a:cxn ang="0">
                  <a:pos x="839" y="2137"/>
                </a:cxn>
                <a:cxn ang="0">
                  <a:pos x="928" y="2186"/>
                </a:cxn>
                <a:cxn ang="0">
                  <a:pos x="1004" y="2049"/>
                </a:cxn>
                <a:cxn ang="0">
                  <a:pos x="1028" y="2037"/>
                </a:cxn>
                <a:cxn ang="0">
                  <a:pos x="1054" y="2062"/>
                </a:cxn>
                <a:cxn ang="0">
                  <a:pos x="1128" y="2124"/>
                </a:cxn>
                <a:cxn ang="0">
                  <a:pos x="1224" y="2067"/>
                </a:cxn>
                <a:cxn ang="0">
                  <a:pos x="1276" y="2080"/>
                </a:cxn>
                <a:cxn ang="0">
                  <a:pos x="1384" y="2064"/>
                </a:cxn>
                <a:cxn ang="0">
                  <a:pos x="1396" y="2024"/>
                </a:cxn>
                <a:cxn ang="0">
                  <a:pos x="1456" y="2056"/>
                </a:cxn>
                <a:cxn ang="0">
                  <a:pos x="1632" y="2056"/>
                </a:cxn>
                <a:cxn ang="0">
                  <a:pos x="1948" y="2056"/>
                </a:cxn>
                <a:cxn ang="0">
                  <a:pos x="2061" y="2052"/>
                </a:cxn>
                <a:cxn ang="0">
                  <a:pos x="2073" y="2012"/>
                </a:cxn>
                <a:cxn ang="0">
                  <a:pos x="2092" y="1904"/>
                </a:cxn>
                <a:cxn ang="0">
                  <a:pos x="2035" y="1776"/>
                </a:cxn>
                <a:cxn ang="0">
                  <a:pos x="2007" y="1512"/>
                </a:cxn>
                <a:cxn ang="0">
                  <a:pos x="1968" y="1196"/>
                </a:cxn>
                <a:cxn ang="0">
                  <a:pos x="1919" y="720"/>
                </a:cxn>
                <a:cxn ang="0">
                  <a:pos x="1876" y="408"/>
                </a:cxn>
                <a:cxn ang="0">
                  <a:pos x="2180" y="408"/>
                </a:cxn>
                <a:cxn ang="0">
                  <a:pos x="2136" y="373"/>
                </a:cxn>
                <a:cxn ang="0">
                  <a:pos x="2024" y="304"/>
                </a:cxn>
                <a:cxn ang="0">
                  <a:pos x="1668" y="94"/>
                </a:cxn>
                <a:cxn ang="0">
                  <a:pos x="176" y="1340"/>
                </a:cxn>
                <a:cxn ang="0">
                  <a:pos x="188" y="1292"/>
                </a:cxn>
                <a:cxn ang="0">
                  <a:pos x="176" y="1340"/>
                </a:cxn>
              </a:cxnLst>
              <a:rect l="0" t="0" r="r" b="b"/>
              <a:pathLst>
                <a:path w="2180" h="2197">
                  <a:moveTo>
                    <a:pt x="1500" y="0"/>
                  </a:moveTo>
                  <a:cubicBezTo>
                    <a:pt x="1491" y="228"/>
                    <a:pt x="1491" y="228"/>
                    <a:pt x="1491" y="228"/>
                  </a:cubicBezTo>
                  <a:cubicBezTo>
                    <a:pt x="911" y="228"/>
                    <a:pt x="911" y="228"/>
                    <a:pt x="911" y="228"/>
                  </a:cubicBezTo>
                  <a:cubicBezTo>
                    <a:pt x="911" y="648"/>
                    <a:pt x="911" y="648"/>
                    <a:pt x="911" y="648"/>
                  </a:cubicBezTo>
                  <a:cubicBezTo>
                    <a:pt x="889" y="650"/>
                    <a:pt x="864" y="685"/>
                    <a:pt x="843" y="692"/>
                  </a:cubicBezTo>
                  <a:cubicBezTo>
                    <a:pt x="800" y="708"/>
                    <a:pt x="736" y="709"/>
                    <a:pt x="722" y="764"/>
                  </a:cubicBezTo>
                  <a:cubicBezTo>
                    <a:pt x="709" y="797"/>
                    <a:pt x="730" y="829"/>
                    <a:pt x="732" y="850"/>
                  </a:cubicBezTo>
                  <a:cubicBezTo>
                    <a:pt x="732" y="926"/>
                    <a:pt x="736" y="974"/>
                    <a:pt x="740" y="1036"/>
                  </a:cubicBezTo>
                  <a:cubicBezTo>
                    <a:pt x="292" y="1036"/>
                    <a:pt x="292" y="1036"/>
                    <a:pt x="292" y="1036"/>
                  </a:cubicBezTo>
                  <a:cubicBezTo>
                    <a:pt x="230" y="1036"/>
                    <a:pt x="135" y="1020"/>
                    <a:pt x="76" y="1038"/>
                  </a:cubicBezTo>
                  <a:cubicBezTo>
                    <a:pt x="55" y="1044"/>
                    <a:pt x="0" y="1142"/>
                    <a:pt x="43" y="1140"/>
                  </a:cubicBezTo>
                  <a:cubicBezTo>
                    <a:pt x="80" y="1084"/>
                    <a:pt x="80" y="1084"/>
                    <a:pt x="80" y="1084"/>
                  </a:cubicBezTo>
                  <a:cubicBezTo>
                    <a:pt x="88" y="1084"/>
                    <a:pt x="88" y="1084"/>
                    <a:pt x="88" y="1084"/>
                  </a:cubicBezTo>
                  <a:cubicBezTo>
                    <a:pt x="98" y="1109"/>
                    <a:pt x="110" y="1139"/>
                    <a:pt x="126" y="1160"/>
                  </a:cubicBezTo>
                  <a:cubicBezTo>
                    <a:pt x="142" y="1181"/>
                    <a:pt x="155" y="1177"/>
                    <a:pt x="156" y="1152"/>
                  </a:cubicBezTo>
                  <a:cubicBezTo>
                    <a:pt x="160" y="1152"/>
                    <a:pt x="160" y="1152"/>
                    <a:pt x="160" y="1152"/>
                  </a:cubicBezTo>
                  <a:cubicBezTo>
                    <a:pt x="168" y="1185"/>
                    <a:pt x="206" y="1218"/>
                    <a:pt x="203" y="1252"/>
                  </a:cubicBezTo>
                  <a:cubicBezTo>
                    <a:pt x="200" y="1277"/>
                    <a:pt x="196" y="1310"/>
                    <a:pt x="184" y="1332"/>
                  </a:cubicBezTo>
                  <a:cubicBezTo>
                    <a:pt x="175" y="1351"/>
                    <a:pt x="155" y="1358"/>
                    <a:pt x="160" y="1380"/>
                  </a:cubicBezTo>
                  <a:cubicBezTo>
                    <a:pt x="148" y="1384"/>
                    <a:pt x="148" y="1384"/>
                    <a:pt x="148" y="1384"/>
                  </a:cubicBezTo>
                  <a:cubicBezTo>
                    <a:pt x="160" y="1407"/>
                    <a:pt x="184" y="1417"/>
                    <a:pt x="196" y="1440"/>
                  </a:cubicBezTo>
                  <a:cubicBezTo>
                    <a:pt x="221" y="1486"/>
                    <a:pt x="218" y="1539"/>
                    <a:pt x="224" y="1588"/>
                  </a:cubicBezTo>
                  <a:cubicBezTo>
                    <a:pt x="227" y="1611"/>
                    <a:pt x="234" y="1629"/>
                    <a:pt x="231" y="1652"/>
                  </a:cubicBezTo>
                  <a:cubicBezTo>
                    <a:pt x="217" y="1756"/>
                    <a:pt x="144" y="1837"/>
                    <a:pt x="144" y="1944"/>
                  </a:cubicBezTo>
                  <a:cubicBezTo>
                    <a:pt x="192" y="1937"/>
                    <a:pt x="175" y="1884"/>
                    <a:pt x="220" y="1872"/>
                  </a:cubicBezTo>
                  <a:cubicBezTo>
                    <a:pt x="231" y="1889"/>
                    <a:pt x="280" y="1885"/>
                    <a:pt x="300" y="1883"/>
                  </a:cubicBezTo>
                  <a:cubicBezTo>
                    <a:pt x="371" y="1872"/>
                    <a:pt x="445" y="1846"/>
                    <a:pt x="520" y="1860"/>
                  </a:cubicBezTo>
                  <a:cubicBezTo>
                    <a:pt x="559" y="1868"/>
                    <a:pt x="571" y="1915"/>
                    <a:pt x="600" y="1935"/>
                  </a:cubicBezTo>
                  <a:cubicBezTo>
                    <a:pt x="624" y="1951"/>
                    <a:pt x="649" y="1940"/>
                    <a:pt x="672" y="1949"/>
                  </a:cubicBezTo>
                  <a:cubicBezTo>
                    <a:pt x="718" y="1967"/>
                    <a:pt x="707" y="2066"/>
                    <a:pt x="768" y="2056"/>
                  </a:cubicBezTo>
                  <a:cubicBezTo>
                    <a:pt x="784" y="2084"/>
                    <a:pt x="784" y="2084"/>
                    <a:pt x="784" y="2084"/>
                  </a:cubicBezTo>
                  <a:cubicBezTo>
                    <a:pt x="776" y="2100"/>
                    <a:pt x="776" y="2100"/>
                    <a:pt x="776" y="2100"/>
                  </a:cubicBezTo>
                  <a:cubicBezTo>
                    <a:pt x="796" y="2114"/>
                    <a:pt x="820" y="2123"/>
                    <a:pt x="839" y="2137"/>
                  </a:cubicBezTo>
                  <a:cubicBezTo>
                    <a:pt x="867" y="2159"/>
                    <a:pt x="881" y="2197"/>
                    <a:pt x="928" y="2186"/>
                  </a:cubicBezTo>
                  <a:cubicBezTo>
                    <a:pt x="998" y="2169"/>
                    <a:pt x="947" y="2083"/>
                    <a:pt x="1004" y="2049"/>
                  </a:cubicBezTo>
                  <a:cubicBezTo>
                    <a:pt x="1010" y="2045"/>
                    <a:pt x="1020" y="2036"/>
                    <a:pt x="1028" y="2037"/>
                  </a:cubicBezTo>
                  <a:cubicBezTo>
                    <a:pt x="1040" y="2038"/>
                    <a:pt x="1046" y="2055"/>
                    <a:pt x="1054" y="2062"/>
                  </a:cubicBezTo>
                  <a:cubicBezTo>
                    <a:pt x="1076" y="2083"/>
                    <a:pt x="1103" y="2107"/>
                    <a:pt x="1128" y="2124"/>
                  </a:cubicBezTo>
                  <a:cubicBezTo>
                    <a:pt x="1148" y="2085"/>
                    <a:pt x="1177" y="2059"/>
                    <a:pt x="1224" y="2067"/>
                  </a:cubicBezTo>
                  <a:cubicBezTo>
                    <a:pt x="1241" y="2069"/>
                    <a:pt x="1258" y="2080"/>
                    <a:pt x="1276" y="2080"/>
                  </a:cubicBezTo>
                  <a:cubicBezTo>
                    <a:pt x="1313" y="2079"/>
                    <a:pt x="1347" y="2064"/>
                    <a:pt x="1384" y="2064"/>
                  </a:cubicBezTo>
                  <a:cubicBezTo>
                    <a:pt x="1396" y="2024"/>
                    <a:pt x="1396" y="2024"/>
                    <a:pt x="1396" y="2024"/>
                  </a:cubicBezTo>
                  <a:cubicBezTo>
                    <a:pt x="1397" y="2063"/>
                    <a:pt x="1424" y="2056"/>
                    <a:pt x="1456" y="2056"/>
                  </a:cubicBezTo>
                  <a:cubicBezTo>
                    <a:pt x="1632" y="2056"/>
                    <a:pt x="1632" y="2056"/>
                    <a:pt x="1632" y="2056"/>
                  </a:cubicBezTo>
                  <a:cubicBezTo>
                    <a:pt x="1948" y="2056"/>
                    <a:pt x="1948" y="2056"/>
                    <a:pt x="1948" y="2056"/>
                  </a:cubicBezTo>
                  <a:cubicBezTo>
                    <a:pt x="1973" y="2056"/>
                    <a:pt x="2041" y="2068"/>
                    <a:pt x="2061" y="2052"/>
                  </a:cubicBezTo>
                  <a:cubicBezTo>
                    <a:pt x="2071" y="2045"/>
                    <a:pt x="2070" y="2023"/>
                    <a:pt x="2073" y="2012"/>
                  </a:cubicBezTo>
                  <a:cubicBezTo>
                    <a:pt x="2080" y="1977"/>
                    <a:pt x="2085" y="1940"/>
                    <a:pt x="2092" y="1904"/>
                  </a:cubicBezTo>
                  <a:cubicBezTo>
                    <a:pt x="2038" y="1874"/>
                    <a:pt x="2042" y="1832"/>
                    <a:pt x="2035" y="1776"/>
                  </a:cubicBezTo>
                  <a:cubicBezTo>
                    <a:pt x="2025" y="1688"/>
                    <a:pt x="2013" y="1601"/>
                    <a:pt x="2007" y="1512"/>
                  </a:cubicBezTo>
                  <a:cubicBezTo>
                    <a:pt x="2000" y="1406"/>
                    <a:pt x="1980" y="1302"/>
                    <a:pt x="1968" y="1196"/>
                  </a:cubicBezTo>
                  <a:cubicBezTo>
                    <a:pt x="1951" y="1037"/>
                    <a:pt x="1938" y="879"/>
                    <a:pt x="1919" y="720"/>
                  </a:cubicBezTo>
                  <a:cubicBezTo>
                    <a:pt x="1907" y="617"/>
                    <a:pt x="1880" y="512"/>
                    <a:pt x="1876" y="408"/>
                  </a:cubicBezTo>
                  <a:cubicBezTo>
                    <a:pt x="2180" y="408"/>
                    <a:pt x="2180" y="408"/>
                    <a:pt x="2180" y="408"/>
                  </a:cubicBezTo>
                  <a:cubicBezTo>
                    <a:pt x="2136" y="373"/>
                    <a:pt x="2136" y="373"/>
                    <a:pt x="2136" y="373"/>
                  </a:cubicBezTo>
                  <a:cubicBezTo>
                    <a:pt x="2024" y="304"/>
                    <a:pt x="2024" y="304"/>
                    <a:pt x="2024" y="304"/>
                  </a:cubicBezTo>
                  <a:cubicBezTo>
                    <a:pt x="1668" y="94"/>
                    <a:pt x="1668" y="94"/>
                    <a:pt x="1668" y="94"/>
                  </a:cubicBezTo>
                  <a:moveTo>
                    <a:pt x="176" y="1340"/>
                  </a:moveTo>
                  <a:cubicBezTo>
                    <a:pt x="188" y="1292"/>
                    <a:pt x="188" y="1292"/>
                    <a:pt x="188" y="1292"/>
                  </a:cubicBezTo>
                  <a:cubicBezTo>
                    <a:pt x="159" y="1300"/>
                    <a:pt x="129" y="1334"/>
                    <a:pt x="176" y="134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5"/>
            <p:cNvSpPr>
              <a:spLocks/>
            </p:cNvSpPr>
            <p:nvPr/>
          </p:nvSpPr>
          <p:spPr bwMode="auto">
            <a:xfrm>
              <a:off x="6255005" y="1543050"/>
              <a:ext cx="161404" cy="280916"/>
            </a:xfrm>
            <a:custGeom>
              <a:avLst/>
              <a:gdLst/>
              <a:ahLst/>
              <a:cxnLst>
                <a:cxn ang="0">
                  <a:pos x="196" y="96"/>
                </a:cxn>
                <a:cxn ang="0">
                  <a:pos x="208" y="92"/>
                </a:cxn>
                <a:cxn ang="0">
                  <a:pos x="128" y="156"/>
                </a:cxn>
                <a:cxn ang="0">
                  <a:pos x="160" y="172"/>
                </a:cxn>
                <a:cxn ang="0">
                  <a:pos x="142" y="276"/>
                </a:cxn>
                <a:cxn ang="0">
                  <a:pos x="159" y="388"/>
                </a:cxn>
                <a:cxn ang="0">
                  <a:pos x="148" y="468"/>
                </a:cxn>
                <a:cxn ang="0">
                  <a:pos x="136" y="472"/>
                </a:cxn>
                <a:cxn ang="0">
                  <a:pos x="77" y="517"/>
                </a:cxn>
                <a:cxn ang="0">
                  <a:pos x="58" y="546"/>
                </a:cxn>
                <a:cxn ang="0">
                  <a:pos x="18" y="644"/>
                </a:cxn>
                <a:cxn ang="0">
                  <a:pos x="44" y="692"/>
                </a:cxn>
                <a:cxn ang="0">
                  <a:pos x="59" y="736"/>
                </a:cxn>
                <a:cxn ang="0">
                  <a:pos x="134" y="780"/>
                </a:cxn>
                <a:cxn ang="0">
                  <a:pos x="165" y="859"/>
                </a:cxn>
                <a:cxn ang="0">
                  <a:pos x="267" y="930"/>
                </a:cxn>
                <a:cxn ang="0">
                  <a:pos x="324" y="1100"/>
                </a:cxn>
                <a:cxn ang="0">
                  <a:pos x="323" y="1264"/>
                </a:cxn>
                <a:cxn ang="0">
                  <a:pos x="500" y="1136"/>
                </a:cxn>
                <a:cxn ang="0">
                  <a:pos x="497" y="1005"/>
                </a:cxn>
                <a:cxn ang="0">
                  <a:pos x="539" y="989"/>
                </a:cxn>
                <a:cxn ang="0">
                  <a:pos x="636" y="907"/>
                </a:cxn>
                <a:cxn ang="0">
                  <a:pos x="732" y="848"/>
                </a:cxn>
                <a:cxn ang="0">
                  <a:pos x="724" y="752"/>
                </a:cxn>
                <a:cxn ang="0">
                  <a:pos x="657" y="728"/>
                </a:cxn>
                <a:cxn ang="0">
                  <a:pos x="639" y="665"/>
                </a:cxn>
                <a:cxn ang="0">
                  <a:pos x="604" y="676"/>
                </a:cxn>
                <a:cxn ang="0">
                  <a:pos x="568" y="680"/>
                </a:cxn>
                <a:cxn ang="0">
                  <a:pos x="570" y="650"/>
                </a:cxn>
                <a:cxn ang="0">
                  <a:pos x="527" y="651"/>
                </a:cxn>
                <a:cxn ang="0">
                  <a:pos x="466" y="552"/>
                </a:cxn>
                <a:cxn ang="0">
                  <a:pos x="508" y="528"/>
                </a:cxn>
                <a:cxn ang="0">
                  <a:pos x="556" y="504"/>
                </a:cxn>
                <a:cxn ang="0">
                  <a:pos x="552" y="496"/>
                </a:cxn>
                <a:cxn ang="0">
                  <a:pos x="652" y="384"/>
                </a:cxn>
                <a:cxn ang="0">
                  <a:pos x="652" y="380"/>
                </a:cxn>
                <a:cxn ang="0">
                  <a:pos x="628" y="313"/>
                </a:cxn>
                <a:cxn ang="0">
                  <a:pos x="539" y="204"/>
                </a:cxn>
                <a:cxn ang="0">
                  <a:pos x="586" y="172"/>
                </a:cxn>
                <a:cxn ang="0">
                  <a:pos x="632" y="56"/>
                </a:cxn>
                <a:cxn ang="0">
                  <a:pos x="500" y="116"/>
                </a:cxn>
                <a:cxn ang="0">
                  <a:pos x="512" y="92"/>
                </a:cxn>
                <a:cxn ang="0">
                  <a:pos x="488" y="76"/>
                </a:cxn>
                <a:cxn ang="0">
                  <a:pos x="484" y="76"/>
                </a:cxn>
                <a:cxn ang="0">
                  <a:pos x="464" y="84"/>
                </a:cxn>
                <a:cxn ang="0">
                  <a:pos x="464" y="80"/>
                </a:cxn>
                <a:cxn ang="0">
                  <a:pos x="500" y="48"/>
                </a:cxn>
                <a:cxn ang="0">
                  <a:pos x="500" y="44"/>
                </a:cxn>
                <a:cxn ang="0">
                  <a:pos x="416" y="48"/>
                </a:cxn>
                <a:cxn ang="0">
                  <a:pos x="432" y="20"/>
                </a:cxn>
                <a:cxn ang="0">
                  <a:pos x="248" y="72"/>
                </a:cxn>
                <a:cxn ang="0">
                  <a:pos x="196" y="96"/>
                </a:cxn>
              </a:cxnLst>
              <a:rect l="0" t="0" r="r" b="b"/>
              <a:pathLst>
                <a:path w="732" h="1264">
                  <a:moveTo>
                    <a:pt x="196" y="96"/>
                  </a:moveTo>
                  <a:cubicBezTo>
                    <a:pt x="208" y="92"/>
                    <a:pt x="208" y="92"/>
                    <a:pt x="208" y="92"/>
                  </a:cubicBezTo>
                  <a:cubicBezTo>
                    <a:pt x="192" y="123"/>
                    <a:pt x="157" y="139"/>
                    <a:pt x="128" y="156"/>
                  </a:cubicBezTo>
                  <a:cubicBezTo>
                    <a:pt x="136" y="170"/>
                    <a:pt x="144" y="171"/>
                    <a:pt x="160" y="172"/>
                  </a:cubicBezTo>
                  <a:cubicBezTo>
                    <a:pt x="142" y="276"/>
                    <a:pt x="142" y="276"/>
                    <a:pt x="142" y="276"/>
                  </a:cubicBezTo>
                  <a:cubicBezTo>
                    <a:pt x="159" y="388"/>
                    <a:pt x="159" y="388"/>
                    <a:pt x="159" y="388"/>
                  </a:cubicBezTo>
                  <a:cubicBezTo>
                    <a:pt x="148" y="468"/>
                    <a:pt x="148" y="468"/>
                    <a:pt x="148" y="468"/>
                  </a:cubicBezTo>
                  <a:cubicBezTo>
                    <a:pt x="136" y="472"/>
                    <a:pt x="136" y="472"/>
                    <a:pt x="136" y="472"/>
                  </a:cubicBezTo>
                  <a:cubicBezTo>
                    <a:pt x="132" y="504"/>
                    <a:pt x="99" y="502"/>
                    <a:pt x="77" y="517"/>
                  </a:cubicBezTo>
                  <a:cubicBezTo>
                    <a:pt x="67" y="524"/>
                    <a:pt x="66" y="537"/>
                    <a:pt x="58" y="546"/>
                  </a:cubicBezTo>
                  <a:cubicBezTo>
                    <a:pt x="26" y="579"/>
                    <a:pt x="0" y="591"/>
                    <a:pt x="18" y="644"/>
                  </a:cubicBezTo>
                  <a:cubicBezTo>
                    <a:pt x="24" y="661"/>
                    <a:pt x="37" y="674"/>
                    <a:pt x="44" y="692"/>
                  </a:cubicBezTo>
                  <a:cubicBezTo>
                    <a:pt x="49" y="706"/>
                    <a:pt x="46" y="725"/>
                    <a:pt x="59" y="736"/>
                  </a:cubicBezTo>
                  <a:cubicBezTo>
                    <a:pt x="81" y="757"/>
                    <a:pt x="113" y="753"/>
                    <a:pt x="134" y="780"/>
                  </a:cubicBezTo>
                  <a:cubicBezTo>
                    <a:pt x="151" y="802"/>
                    <a:pt x="146" y="842"/>
                    <a:pt x="165" y="859"/>
                  </a:cubicBezTo>
                  <a:cubicBezTo>
                    <a:pt x="198" y="888"/>
                    <a:pt x="242" y="893"/>
                    <a:pt x="267" y="930"/>
                  </a:cubicBezTo>
                  <a:cubicBezTo>
                    <a:pt x="298" y="972"/>
                    <a:pt x="309" y="1050"/>
                    <a:pt x="324" y="1100"/>
                  </a:cubicBezTo>
                  <a:cubicBezTo>
                    <a:pt x="304" y="1143"/>
                    <a:pt x="336" y="1220"/>
                    <a:pt x="323" y="1264"/>
                  </a:cubicBezTo>
                  <a:cubicBezTo>
                    <a:pt x="375" y="1252"/>
                    <a:pt x="497" y="1200"/>
                    <a:pt x="500" y="1136"/>
                  </a:cubicBezTo>
                  <a:cubicBezTo>
                    <a:pt x="502" y="1089"/>
                    <a:pt x="451" y="1043"/>
                    <a:pt x="497" y="1005"/>
                  </a:cubicBezTo>
                  <a:cubicBezTo>
                    <a:pt x="509" y="994"/>
                    <a:pt x="526" y="998"/>
                    <a:pt x="539" y="989"/>
                  </a:cubicBezTo>
                  <a:cubicBezTo>
                    <a:pt x="574" y="965"/>
                    <a:pt x="596" y="925"/>
                    <a:pt x="636" y="907"/>
                  </a:cubicBezTo>
                  <a:cubicBezTo>
                    <a:pt x="669" y="892"/>
                    <a:pt x="721" y="888"/>
                    <a:pt x="732" y="848"/>
                  </a:cubicBezTo>
                  <a:cubicBezTo>
                    <a:pt x="699" y="828"/>
                    <a:pt x="698" y="779"/>
                    <a:pt x="724" y="752"/>
                  </a:cubicBezTo>
                  <a:cubicBezTo>
                    <a:pt x="708" y="721"/>
                    <a:pt x="680" y="746"/>
                    <a:pt x="657" y="728"/>
                  </a:cubicBezTo>
                  <a:cubicBezTo>
                    <a:pt x="638" y="712"/>
                    <a:pt x="656" y="682"/>
                    <a:pt x="639" y="665"/>
                  </a:cubicBezTo>
                  <a:cubicBezTo>
                    <a:pt x="624" y="651"/>
                    <a:pt x="605" y="656"/>
                    <a:pt x="604" y="676"/>
                  </a:cubicBezTo>
                  <a:cubicBezTo>
                    <a:pt x="568" y="680"/>
                    <a:pt x="568" y="680"/>
                    <a:pt x="568" y="680"/>
                  </a:cubicBezTo>
                  <a:cubicBezTo>
                    <a:pt x="574" y="671"/>
                    <a:pt x="581" y="659"/>
                    <a:pt x="570" y="650"/>
                  </a:cubicBezTo>
                  <a:cubicBezTo>
                    <a:pt x="559" y="641"/>
                    <a:pt x="540" y="654"/>
                    <a:pt x="527" y="651"/>
                  </a:cubicBezTo>
                  <a:cubicBezTo>
                    <a:pt x="495" y="644"/>
                    <a:pt x="429" y="586"/>
                    <a:pt x="466" y="552"/>
                  </a:cubicBezTo>
                  <a:cubicBezTo>
                    <a:pt x="477" y="541"/>
                    <a:pt x="494" y="537"/>
                    <a:pt x="508" y="528"/>
                  </a:cubicBezTo>
                  <a:cubicBezTo>
                    <a:pt x="524" y="518"/>
                    <a:pt x="538" y="510"/>
                    <a:pt x="556" y="504"/>
                  </a:cubicBezTo>
                  <a:cubicBezTo>
                    <a:pt x="552" y="496"/>
                    <a:pt x="552" y="496"/>
                    <a:pt x="552" y="496"/>
                  </a:cubicBezTo>
                  <a:cubicBezTo>
                    <a:pt x="602" y="476"/>
                    <a:pt x="618" y="420"/>
                    <a:pt x="652" y="384"/>
                  </a:cubicBezTo>
                  <a:cubicBezTo>
                    <a:pt x="652" y="380"/>
                    <a:pt x="652" y="380"/>
                    <a:pt x="652" y="380"/>
                  </a:cubicBezTo>
                  <a:cubicBezTo>
                    <a:pt x="627" y="357"/>
                    <a:pt x="643" y="336"/>
                    <a:pt x="628" y="313"/>
                  </a:cubicBezTo>
                  <a:cubicBezTo>
                    <a:pt x="603" y="274"/>
                    <a:pt x="511" y="275"/>
                    <a:pt x="539" y="204"/>
                  </a:cubicBezTo>
                  <a:cubicBezTo>
                    <a:pt x="548" y="180"/>
                    <a:pt x="569" y="184"/>
                    <a:pt x="586" y="172"/>
                  </a:cubicBezTo>
                  <a:cubicBezTo>
                    <a:pt x="620" y="149"/>
                    <a:pt x="645" y="93"/>
                    <a:pt x="632" y="56"/>
                  </a:cubicBezTo>
                  <a:cubicBezTo>
                    <a:pt x="586" y="66"/>
                    <a:pt x="548" y="123"/>
                    <a:pt x="500" y="116"/>
                  </a:cubicBezTo>
                  <a:cubicBezTo>
                    <a:pt x="512" y="92"/>
                    <a:pt x="512" y="92"/>
                    <a:pt x="512" y="92"/>
                  </a:cubicBezTo>
                  <a:cubicBezTo>
                    <a:pt x="488" y="76"/>
                    <a:pt x="488" y="76"/>
                    <a:pt x="488" y="76"/>
                  </a:cubicBezTo>
                  <a:cubicBezTo>
                    <a:pt x="484" y="76"/>
                    <a:pt x="484" y="76"/>
                    <a:pt x="484" y="76"/>
                  </a:cubicBezTo>
                  <a:cubicBezTo>
                    <a:pt x="464" y="84"/>
                    <a:pt x="464" y="84"/>
                    <a:pt x="464" y="84"/>
                  </a:cubicBezTo>
                  <a:cubicBezTo>
                    <a:pt x="464" y="80"/>
                    <a:pt x="464" y="80"/>
                    <a:pt x="464" y="80"/>
                  </a:cubicBezTo>
                  <a:cubicBezTo>
                    <a:pt x="500" y="48"/>
                    <a:pt x="500" y="48"/>
                    <a:pt x="500" y="48"/>
                  </a:cubicBezTo>
                  <a:cubicBezTo>
                    <a:pt x="500" y="44"/>
                    <a:pt x="500" y="44"/>
                    <a:pt x="500" y="44"/>
                  </a:cubicBezTo>
                  <a:cubicBezTo>
                    <a:pt x="464" y="26"/>
                    <a:pt x="449" y="31"/>
                    <a:pt x="416" y="48"/>
                  </a:cubicBezTo>
                  <a:cubicBezTo>
                    <a:pt x="432" y="20"/>
                    <a:pt x="432" y="20"/>
                    <a:pt x="432" y="20"/>
                  </a:cubicBezTo>
                  <a:cubicBezTo>
                    <a:pt x="373" y="0"/>
                    <a:pt x="295" y="42"/>
                    <a:pt x="248" y="72"/>
                  </a:cubicBezTo>
                  <a:cubicBezTo>
                    <a:pt x="230" y="82"/>
                    <a:pt x="211" y="79"/>
                    <a:pt x="196" y="96"/>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6"/>
            <p:cNvSpPr>
              <a:spLocks/>
            </p:cNvSpPr>
            <p:nvPr/>
          </p:nvSpPr>
          <p:spPr bwMode="auto">
            <a:xfrm>
              <a:off x="5307530" y="1599726"/>
              <a:ext cx="620973" cy="572922"/>
            </a:xfrm>
            <a:custGeom>
              <a:avLst/>
              <a:gdLst/>
              <a:ahLst/>
              <a:cxnLst>
                <a:cxn ang="0">
                  <a:pos x="1683" y="384"/>
                </a:cxn>
                <a:cxn ang="0">
                  <a:pos x="1484" y="473"/>
                </a:cxn>
                <a:cxn ang="0">
                  <a:pos x="1360" y="590"/>
                </a:cxn>
                <a:cxn ang="0">
                  <a:pos x="1265" y="785"/>
                </a:cxn>
                <a:cxn ang="0">
                  <a:pos x="1259" y="920"/>
                </a:cxn>
                <a:cxn ang="0">
                  <a:pos x="1227" y="1042"/>
                </a:cxn>
                <a:cxn ang="0">
                  <a:pos x="1044" y="1200"/>
                </a:cxn>
                <a:cxn ang="0">
                  <a:pos x="799" y="1327"/>
                </a:cxn>
                <a:cxn ang="0">
                  <a:pos x="643" y="1469"/>
                </a:cxn>
                <a:cxn ang="0">
                  <a:pos x="459" y="1641"/>
                </a:cxn>
                <a:cxn ang="0">
                  <a:pos x="395" y="1793"/>
                </a:cxn>
                <a:cxn ang="0">
                  <a:pos x="191" y="2085"/>
                </a:cxn>
                <a:cxn ang="0">
                  <a:pos x="211" y="2065"/>
                </a:cxn>
                <a:cxn ang="0">
                  <a:pos x="171" y="2153"/>
                </a:cxn>
                <a:cxn ang="0">
                  <a:pos x="69" y="2323"/>
                </a:cxn>
                <a:cxn ang="0">
                  <a:pos x="4" y="2549"/>
                </a:cxn>
                <a:cxn ang="0">
                  <a:pos x="47" y="2489"/>
                </a:cxn>
                <a:cxn ang="0">
                  <a:pos x="671" y="2489"/>
                </a:cxn>
                <a:cxn ang="0">
                  <a:pos x="710" y="2289"/>
                </a:cxn>
                <a:cxn ang="0">
                  <a:pos x="847" y="2134"/>
                </a:cxn>
                <a:cxn ang="0">
                  <a:pos x="895" y="2001"/>
                </a:cxn>
                <a:cxn ang="0">
                  <a:pos x="1479" y="1685"/>
                </a:cxn>
                <a:cxn ang="0">
                  <a:pos x="1543" y="1160"/>
                </a:cxn>
                <a:cxn ang="0">
                  <a:pos x="1686" y="1088"/>
                </a:cxn>
                <a:cxn ang="0">
                  <a:pos x="1827" y="1059"/>
                </a:cxn>
                <a:cxn ang="0">
                  <a:pos x="2011" y="1002"/>
                </a:cxn>
                <a:cxn ang="0">
                  <a:pos x="2155" y="935"/>
                </a:cxn>
                <a:cxn ang="0">
                  <a:pos x="2283" y="880"/>
                </a:cxn>
                <a:cxn ang="0">
                  <a:pos x="2350" y="847"/>
                </a:cxn>
                <a:cxn ang="0">
                  <a:pos x="2320" y="745"/>
                </a:cxn>
                <a:cxn ang="0">
                  <a:pos x="2439" y="725"/>
                </a:cxn>
                <a:cxn ang="0">
                  <a:pos x="2571" y="663"/>
                </a:cxn>
                <a:cxn ang="0">
                  <a:pos x="2755" y="657"/>
                </a:cxn>
                <a:cxn ang="0">
                  <a:pos x="2707" y="525"/>
                </a:cxn>
                <a:cxn ang="0">
                  <a:pos x="2696" y="421"/>
                </a:cxn>
                <a:cxn ang="0">
                  <a:pos x="2691" y="325"/>
                </a:cxn>
                <a:cxn ang="0">
                  <a:pos x="2679" y="253"/>
                </a:cxn>
                <a:cxn ang="0">
                  <a:pos x="2575" y="148"/>
                </a:cxn>
                <a:cxn ang="0">
                  <a:pos x="2455" y="97"/>
                </a:cxn>
                <a:cxn ang="0">
                  <a:pos x="2279" y="122"/>
                </a:cxn>
                <a:cxn ang="0">
                  <a:pos x="2055" y="13"/>
                </a:cxn>
                <a:cxn ang="0">
                  <a:pos x="1941" y="32"/>
                </a:cxn>
                <a:cxn ang="0">
                  <a:pos x="1840" y="245"/>
                </a:cxn>
              </a:cxnLst>
              <a:rect l="0" t="0" r="r" b="b"/>
              <a:pathLst>
                <a:path w="2799" h="2585">
                  <a:moveTo>
                    <a:pt x="1787" y="313"/>
                  </a:moveTo>
                  <a:cubicBezTo>
                    <a:pt x="1770" y="359"/>
                    <a:pt x="1724" y="369"/>
                    <a:pt x="1683" y="384"/>
                  </a:cubicBezTo>
                  <a:cubicBezTo>
                    <a:pt x="1662" y="391"/>
                    <a:pt x="1646" y="406"/>
                    <a:pt x="1626" y="414"/>
                  </a:cubicBezTo>
                  <a:cubicBezTo>
                    <a:pt x="1578" y="433"/>
                    <a:pt x="1528" y="443"/>
                    <a:pt x="1484" y="473"/>
                  </a:cubicBezTo>
                  <a:cubicBezTo>
                    <a:pt x="1468" y="484"/>
                    <a:pt x="1457" y="503"/>
                    <a:pt x="1443" y="516"/>
                  </a:cubicBezTo>
                  <a:cubicBezTo>
                    <a:pt x="1419" y="537"/>
                    <a:pt x="1374" y="561"/>
                    <a:pt x="1360" y="590"/>
                  </a:cubicBezTo>
                  <a:cubicBezTo>
                    <a:pt x="1350" y="611"/>
                    <a:pt x="1366" y="636"/>
                    <a:pt x="1351" y="657"/>
                  </a:cubicBezTo>
                  <a:cubicBezTo>
                    <a:pt x="1343" y="703"/>
                    <a:pt x="1278" y="734"/>
                    <a:pt x="1265" y="785"/>
                  </a:cubicBezTo>
                  <a:cubicBezTo>
                    <a:pt x="1257" y="815"/>
                    <a:pt x="1265" y="850"/>
                    <a:pt x="1263" y="881"/>
                  </a:cubicBezTo>
                  <a:cubicBezTo>
                    <a:pt x="1262" y="893"/>
                    <a:pt x="1255" y="907"/>
                    <a:pt x="1259" y="920"/>
                  </a:cubicBezTo>
                  <a:cubicBezTo>
                    <a:pt x="1265" y="938"/>
                    <a:pt x="1298" y="947"/>
                    <a:pt x="1293" y="969"/>
                  </a:cubicBezTo>
                  <a:cubicBezTo>
                    <a:pt x="1286" y="1000"/>
                    <a:pt x="1244" y="1018"/>
                    <a:pt x="1227" y="1042"/>
                  </a:cubicBezTo>
                  <a:cubicBezTo>
                    <a:pt x="1200" y="1080"/>
                    <a:pt x="1177" y="1121"/>
                    <a:pt x="1139" y="1150"/>
                  </a:cubicBezTo>
                  <a:cubicBezTo>
                    <a:pt x="1111" y="1172"/>
                    <a:pt x="1072" y="1178"/>
                    <a:pt x="1044" y="1200"/>
                  </a:cubicBezTo>
                  <a:cubicBezTo>
                    <a:pt x="1017" y="1221"/>
                    <a:pt x="1000" y="1255"/>
                    <a:pt x="971" y="1273"/>
                  </a:cubicBezTo>
                  <a:cubicBezTo>
                    <a:pt x="922" y="1303"/>
                    <a:pt x="855" y="1317"/>
                    <a:pt x="799" y="1327"/>
                  </a:cubicBezTo>
                  <a:cubicBezTo>
                    <a:pt x="776" y="1331"/>
                    <a:pt x="740" y="1324"/>
                    <a:pt x="722" y="1340"/>
                  </a:cubicBezTo>
                  <a:cubicBezTo>
                    <a:pt x="689" y="1369"/>
                    <a:pt x="659" y="1428"/>
                    <a:pt x="643" y="1469"/>
                  </a:cubicBezTo>
                  <a:cubicBezTo>
                    <a:pt x="632" y="1495"/>
                    <a:pt x="632" y="1524"/>
                    <a:pt x="611" y="1546"/>
                  </a:cubicBezTo>
                  <a:cubicBezTo>
                    <a:pt x="573" y="1587"/>
                    <a:pt x="486" y="1592"/>
                    <a:pt x="459" y="1641"/>
                  </a:cubicBezTo>
                  <a:cubicBezTo>
                    <a:pt x="452" y="1654"/>
                    <a:pt x="454" y="1671"/>
                    <a:pt x="447" y="1685"/>
                  </a:cubicBezTo>
                  <a:cubicBezTo>
                    <a:pt x="430" y="1720"/>
                    <a:pt x="403" y="1754"/>
                    <a:pt x="395" y="1793"/>
                  </a:cubicBezTo>
                  <a:cubicBezTo>
                    <a:pt x="388" y="1827"/>
                    <a:pt x="405" y="1862"/>
                    <a:pt x="386" y="1893"/>
                  </a:cubicBezTo>
                  <a:cubicBezTo>
                    <a:pt x="339" y="1967"/>
                    <a:pt x="222" y="2000"/>
                    <a:pt x="191" y="2085"/>
                  </a:cubicBezTo>
                  <a:cubicBezTo>
                    <a:pt x="195" y="2089"/>
                    <a:pt x="195" y="2089"/>
                    <a:pt x="195" y="2089"/>
                  </a:cubicBezTo>
                  <a:cubicBezTo>
                    <a:pt x="211" y="2065"/>
                    <a:pt x="211" y="2065"/>
                    <a:pt x="211" y="2065"/>
                  </a:cubicBezTo>
                  <a:cubicBezTo>
                    <a:pt x="235" y="2045"/>
                    <a:pt x="235" y="2045"/>
                    <a:pt x="235" y="2045"/>
                  </a:cubicBezTo>
                  <a:cubicBezTo>
                    <a:pt x="223" y="2083"/>
                    <a:pt x="189" y="2117"/>
                    <a:pt x="171" y="2153"/>
                  </a:cubicBezTo>
                  <a:cubicBezTo>
                    <a:pt x="147" y="2200"/>
                    <a:pt x="138" y="2259"/>
                    <a:pt x="107" y="2304"/>
                  </a:cubicBezTo>
                  <a:cubicBezTo>
                    <a:pt x="97" y="2317"/>
                    <a:pt x="81" y="2314"/>
                    <a:pt x="69" y="2323"/>
                  </a:cubicBezTo>
                  <a:cubicBezTo>
                    <a:pt x="38" y="2347"/>
                    <a:pt x="25" y="2388"/>
                    <a:pt x="23" y="2425"/>
                  </a:cubicBezTo>
                  <a:cubicBezTo>
                    <a:pt x="21" y="2466"/>
                    <a:pt x="11" y="2508"/>
                    <a:pt x="4" y="2549"/>
                  </a:cubicBezTo>
                  <a:cubicBezTo>
                    <a:pt x="0" y="2567"/>
                    <a:pt x="1" y="2585"/>
                    <a:pt x="23" y="2585"/>
                  </a:cubicBezTo>
                  <a:cubicBezTo>
                    <a:pt x="47" y="2489"/>
                    <a:pt x="47" y="2489"/>
                    <a:pt x="47" y="2489"/>
                  </a:cubicBezTo>
                  <a:cubicBezTo>
                    <a:pt x="543" y="2489"/>
                    <a:pt x="543" y="2489"/>
                    <a:pt x="543" y="2489"/>
                  </a:cubicBezTo>
                  <a:cubicBezTo>
                    <a:pt x="671" y="2489"/>
                    <a:pt x="671" y="2489"/>
                    <a:pt x="671" y="2489"/>
                  </a:cubicBezTo>
                  <a:cubicBezTo>
                    <a:pt x="683" y="2489"/>
                    <a:pt x="710" y="2493"/>
                    <a:pt x="720" y="2485"/>
                  </a:cubicBezTo>
                  <a:cubicBezTo>
                    <a:pt x="719" y="2464"/>
                    <a:pt x="716" y="2333"/>
                    <a:pt x="710" y="2289"/>
                  </a:cubicBezTo>
                  <a:cubicBezTo>
                    <a:pt x="707" y="2266"/>
                    <a:pt x="691" y="2246"/>
                    <a:pt x="700" y="2223"/>
                  </a:cubicBezTo>
                  <a:cubicBezTo>
                    <a:pt x="721" y="2166"/>
                    <a:pt x="800" y="2156"/>
                    <a:pt x="847" y="2134"/>
                  </a:cubicBezTo>
                  <a:cubicBezTo>
                    <a:pt x="859" y="2128"/>
                    <a:pt x="882" y="2126"/>
                    <a:pt x="891" y="2114"/>
                  </a:cubicBezTo>
                  <a:cubicBezTo>
                    <a:pt x="907" y="2093"/>
                    <a:pt x="895" y="2027"/>
                    <a:pt x="895" y="2001"/>
                  </a:cubicBezTo>
                  <a:cubicBezTo>
                    <a:pt x="895" y="1685"/>
                    <a:pt x="895" y="1685"/>
                    <a:pt x="895" y="1685"/>
                  </a:cubicBezTo>
                  <a:cubicBezTo>
                    <a:pt x="1479" y="1685"/>
                    <a:pt x="1479" y="1685"/>
                    <a:pt x="1479" y="1685"/>
                  </a:cubicBezTo>
                  <a:cubicBezTo>
                    <a:pt x="1479" y="1201"/>
                    <a:pt x="1479" y="1201"/>
                    <a:pt x="1479" y="1201"/>
                  </a:cubicBezTo>
                  <a:cubicBezTo>
                    <a:pt x="1506" y="1195"/>
                    <a:pt x="1520" y="1173"/>
                    <a:pt x="1543" y="1160"/>
                  </a:cubicBezTo>
                  <a:cubicBezTo>
                    <a:pt x="1576" y="1140"/>
                    <a:pt x="1612" y="1114"/>
                    <a:pt x="1647" y="1097"/>
                  </a:cubicBezTo>
                  <a:cubicBezTo>
                    <a:pt x="1659" y="1091"/>
                    <a:pt x="1673" y="1094"/>
                    <a:pt x="1686" y="1088"/>
                  </a:cubicBezTo>
                  <a:cubicBezTo>
                    <a:pt x="1704" y="1079"/>
                    <a:pt x="1714" y="1059"/>
                    <a:pt x="1735" y="1052"/>
                  </a:cubicBezTo>
                  <a:cubicBezTo>
                    <a:pt x="1767" y="1041"/>
                    <a:pt x="1796" y="1067"/>
                    <a:pt x="1827" y="1059"/>
                  </a:cubicBezTo>
                  <a:cubicBezTo>
                    <a:pt x="1846" y="1054"/>
                    <a:pt x="1848" y="1030"/>
                    <a:pt x="1867" y="1023"/>
                  </a:cubicBezTo>
                  <a:cubicBezTo>
                    <a:pt x="1911" y="1006"/>
                    <a:pt x="1965" y="1015"/>
                    <a:pt x="2011" y="1002"/>
                  </a:cubicBezTo>
                  <a:cubicBezTo>
                    <a:pt x="2036" y="994"/>
                    <a:pt x="2077" y="987"/>
                    <a:pt x="2099" y="974"/>
                  </a:cubicBezTo>
                  <a:cubicBezTo>
                    <a:pt x="2120" y="961"/>
                    <a:pt x="2130" y="944"/>
                    <a:pt x="2155" y="935"/>
                  </a:cubicBezTo>
                  <a:cubicBezTo>
                    <a:pt x="2173" y="929"/>
                    <a:pt x="2193" y="932"/>
                    <a:pt x="2211" y="925"/>
                  </a:cubicBezTo>
                  <a:cubicBezTo>
                    <a:pt x="2237" y="914"/>
                    <a:pt x="2257" y="890"/>
                    <a:pt x="2283" y="880"/>
                  </a:cubicBezTo>
                  <a:cubicBezTo>
                    <a:pt x="2303" y="873"/>
                    <a:pt x="2328" y="882"/>
                    <a:pt x="2345" y="866"/>
                  </a:cubicBezTo>
                  <a:cubicBezTo>
                    <a:pt x="2351" y="861"/>
                    <a:pt x="2354" y="854"/>
                    <a:pt x="2350" y="847"/>
                  </a:cubicBezTo>
                  <a:cubicBezTo>
                    <a:pt x="2344" y="835"/>
                    <a:pt x="2326" y="836"/>
                    <a:pt x="2317" y="826"/>
                  </a:cubicBezTo>
                  <a:cubicBezTo>
                    <a:pt x="2307" y="815"/>
                    <a:pt x="2306" y="753"/>
                    <a:pt x="2320" y="745"/>
                  </a:cubicBezTo>
                  <a:cubicBezTo>
                    <a:pt x="2332" y="738"/>
                    <a:pt x="2349" y="749"/>
                    <a:pt x="2363" y="748"/>
                  </a:cubicBezTo>
                  <a:cubicBezTo>
                    <a:pt x="2386" y="745"/>
                    <a:pt x="2416" y="733"/>
                    <a:pt x="2439" y="725"/>
                  </a:cubicBezTo>
                  <a:cubicBezTo>
                    <a:pt x="2466" y="716"/>
                    <a:pt x="2458" y="694"/>
                    <a:pt x="2476" y="680"/>
                  </a:cubicBezTo>
                  <a:cubicBezTo>
                    <a:pt x="2493" y="666"/>
                    <a:pt x="2549" y="663"/>
                    <a:pt x="2571" y="663"/>
                  </a:cubicBezTo>
                  <a:cubicBezTo>
                    <a:pt x="2630" y="662"/>
                    <a:pt x="2718" y="696"/>
                    <a:pt x="2775" y="669"/>
                  </a:cubicBezTo>
                  <a:cubicBezTo>
                    <a:pt x="2755" y="657"/>
                    <a:pt x="2755" y="657"/>
                    <a:pt x="2755" y="657"/>
                  </a:cubicBezTo>
                  <a:cubicBezTo>
                    <a:pt x="2763" y="630"/>
                    <a:pt x="2775" y="620"/>
                    <a:pt x="2799" y="605"/>
                  </a:cubicBezTo>
                  <a:cubicBezTo>
                    <a:pt x="2707" y="525"/>
                    <a:pt x="2707" y="525"/>
                    <a:pt x="2707" y="525"/>
                  </a:cubicBezTo>
                  <a:cubicBezTo>
                    <a:pt x="2735" y="506"/>
                    <a:pt x="2692" y="488"/>
                    <a:pt x="2687" y="467"/>
                  </a:cubicBezTo>
                  <a:cubicBezTo>
                    <a:pt x="2684" y="451"/>
                    <a:pt x="2697" y="436"/>
                    <a:pt x="2696" y="421"/>
                  </a:cubicBezTo>
                  <a:cubicBezTo>
                    <a:pt x="2694" y="385"/>
                    <a:pt x="2668" y="367"/>
                    <a:pt x="2691" y="329"/>
                  </a:cubicBezTo>
                  <a:cubicBezTo>
                    <a:pt x="2691" y="325"/>
                    <a:pt x="2691" y="325"/>
                    <a:pt x="2691" y="325"/>
                  </a:cubicBezTo>
                  <a:cubicBezTo>
                    <a:pt x="2663" y="273"/>
                    <a:pt x="2663" y="273"/>
                    <a:pt x="2663" y="273"/>
                  </a:cubicBezTo>
                  <a:cubicBezTo>
                    <a:pt x="2679" y="253"/>
                    <a:pt x="2679" y="253"/>
                    <a:pt x="2679" y="253"/>
                  </a:cubicBezTo>
                  <a:cubicBezTo>
                    <a:pt x="2657" y="241"/>
                    <a:pt x="2663" y="229"/>
                    <a:pt x="2671" y="209"/>
                  </a:cubicBezTo>
                  <a:cubicBezTo>
                    <a:pt x="2639" y="192"/>
                    <a:pt x="2608" y="159"/>
                    <a:pt x="2575" y="148"/>
                  </a:cubicBezTo>
                  <a:cubicBezTo>
                    <a:pt x="2556" y="141"/>
                    <a:pt x="2538" y="149"/>
                    <a:pt x="2519" y="147"/>
                  </a:cubicBezTo>
                  <a:cubicBezTo>
                    <a:pt x="2490" y="144"/>
                    <a:pt x="2471" y="118"/>
                    <a:pt x="2455" y="97"/>
                  </a:cubicBezTo>
                  <a:cubicBezTo>
                    <a:pt x="2440" y="104"/>
                    <a:pt x="2430" y="117"/>
                    <a:pt x="2415" y="122"/>
                  </a:cubicBezTo>
                  <a:cubicBezTo>
                    <a:pt x="2370" y="135"/>
                    <a:pt x="2324" y="119"/>
                    <a:pt x="2279" y="122"/>
                  </a:cubicBezTo>
                  <a:cubicBezTo>
                    <a:pt x="2226" y="125"/>
                    <a:pt x="2192" y="147"/>
                    <a:pt x="2139" y="119"/>
                  </a:cubicBezTo>
                  <a:cubicBezTo>
                    <a:pt x="2099" y="98"/>
                    <a:pt x="2041" y="64"/>
                    <a:pt x="2055" y="13"/>
                  </a:cubicBezTo>
                  <a:cubicBezTo>
                    <a:pt x="2028" y="0"/>
                    <a:pt x="2016" y="15"/>
                    <a:pt x="1991" y="22"/>
                  </a:cubicBezTo>
                  <a:cubicBezTo>
                    <a:pt x="1975" y="27"/>
                    <a:pt x="1954" y="21"/>
                    <a:pt x="1941" y="32"/>
                  </a:cubicBezTo>
                  <a:cubicBezTo>
                    <a:pt x="1928" y="43"/>
                    <a:pt x="1922" y="74"/>
                    <a:pt x="1915" y="89"/>
                  </a:cubicBezTo>
                  <a:cubicBezTo>
                    <a:pt x="1890" y="141"/>
                    <a:pt x="1873" y="196"/>
                    <a:pt x="1840" y="245"/>
                  </a:cubicBezTo>
                  <a:cubicBezTo>
                    <a:pt x="1827" y="264"/>
                    <a:pt x="1809" y="305"/>
                    <a:pt x="1787" y="31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7"/>
            <p:cNvSpPr>
              <a:spLocks/>
            </p:cNvSpPr>
            <p:nvPr/>
          </p:nvSpPr>
          <p:spPr bwMode="auto">
            <a:xfrm>
              <a:off x="5597070" y="1757433"/>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8"/>
            <p:cNvSpPr>
              <a:spLocks/>
            </p:cNvSpPr>
            <p:nvPr/>
          </p:nvSpPr>
          <p:spPr bwMode="auto">
            <a:xfrm>
              <a:off x="5631568" y="1554138"/>
              <a:ext cx="798393" cy="687505"/>
            </a:xfrm>
            <a:custGeom>
              <a:avLst/>
              <a:gdLst/>
              <a:ahLst/>
              <a:cxnLst>
                <a:cxn ang="0">
                  <a:pos x="2505" y="56"/>
                </a:cxn>
                <a:cxn ang="0">
                  <a:pos x="2409" y="63"/>
                </a:cxn>
                <a:cxn ang="0">
                  <a:pos x="2113" y="63"/>
                </a:cxn>
                <a:cxn ang="0">
                  <a:pos x="2030" y="40"/>
                </a:cxn>
                <a:cxn ang="0">
                  <a:pos x="1965" y="93"/>
                </a:cxn>
                <a:cxn ang="0">
                  <a:pos x="1701" y="114"/>
                </a:cxn>
                <a:cxn ang="0">
                  <a:pos x="1473" y="231"/>
                </a:cxn>
                <a:cxn ang="0">
                  <a:pos x="1369" y="245"/>
                </a:cxn>
                <a:cxn ang="0">
                  <a:pos x="1125" y="355"/>
                </a:cxn>
                <a:cxn ang="0">
                  <a:pos x="1193" y="435"/>
                </a:cxn>
                <a:cxn ang="0">
                  <a:pos x="1205" y="487"/>
                </a:cxn>
                <a:cxn ang="0">
                  <a:pos x="1235" y="627"/>
                </a:cxn>
                <a:cxn ang="0">
                  <a:pos x="1249" y="727"/>
                </a:cxn>
                <a:cxn ang="0">
                  <a:pos x="1289" y="867"/>
                </a:cxn>
                <a:cxn ang="0">
                  <a:pos x="1313" y="875"/>
                </a:cxn>
                <a:cxn ang="0">
                  <a:pos x="985" y="924"/>
                </a:cxn>
                <a:cxn ang="0">
                  <a:pos x="855" y="947"/>
                </a:cxn>
                <a:cxn ang="0">
                  <a:pos x="885" y="1065"/>
                </a:cxn>
                <a:cxn ang="0">
                  <a:pos x="749" y="1126"/>
                </a:cxn>
                <a:cxn ang="0">
                  <a:pos x="629" y="1173"/>
                </a:cxn>
                <a:cxn ang="0">
                  <a:pos x="409" y="1222"/>
                </a:cxn>
                <a:cxn ang="0">
                  <a:pos x="285" y="1250"/>
                </a:cxn>
                <a:cxn ang="0">
                  <a:pos x="193" y="1294"/>
                </a:cxn>
                <a:cxn ang="0">
                  <a:pos x="49" y="1389"/>
                </a:cxn>
                <a:cxn ang="0">
                  <a:pos x="13" y="1531"/>
                </a:cxn>
                <a:cxn ang="0">
                  <a:pos x="73" y="1693"/>
                </a:cxn>
                <a:cxn ang="0">
                  <a:pos x="649" y="2037"/>
                </a:cxn>
                <a:cxn ang="0">
                  <a:pos x="1561" y="2637"/>
                </a:cxn>
                <a:cxn ang="0">
                  <a:pos x="1723" y="2795"/>
                </a:cxn>
                <a:cxn ang="0">
                  <a:pos x="1841" y="2879"/>
                </a:cxn>
                <a:cxn ang="0">
                  <a:pos x="1946" y="2921"/>
                </a:cxn>
                <a:cxn ang="0">
                  <a:pos x="2085" y="3023"/>
                </a:cxn>
                <a:cxn ang="0">
                  <a:pos x="2101" y="3100"/>
                </a:cxn>
                <a:cxn ang="0">
                  <a:pos x="2261" y="3071"/>
                </a:cxn>
                <a:cxn ang="0">
                  <a:pos x="2529" y="3019"/>
                </a:cxn>
                <a:cxn ang="0">
                  <a:pos x="2809" y="2782"/>
                </a:cxn>
                <a:cxn ang="0">
                  <a:pos x="3601" y="2315"/>
                </a:cxn>
                <a:cxn ang="0">
                  <a:pos x="3393" y="2134"/>
                </a:cxn>
                <a:cxn ang="0">
                  <a:pos x="3240" y="1967"/>
                </a:cxn>
                <a:cxn ang="0">
                  <a:pos x="3227" y="1799"/>
                </a:cxn>
                <a:cxn ang="0">
                  <a:pos x="3241" y="1603"/>
                </a:cxn>
                <a:cxn ang="0">
                  <a:pos x="3224" y="1471"/>
                </a:cxn>
                <a:cxn ang="0">
                  <a:pos x="3171" y="1203"/>
                </a:cxn>
                <a:cxn ang="0">
                  <a:pos x="3110" y="947"/>
                </a:cxn>
                <a:cxn ang="0">
                  <a:pos x="2982" y="807"/>
                </a:cxn>
                <a:cxn ang="0">
                  <a:pos x="2938" y="715"/>
                </a:cxn>
                <a:cxn ang="0">
                  <a:pos x="2858" y="639"/>
                </a:cxn>
                <a:cxn ang="0">
                  <a:pos x="2953" y="423"/>
                </a:cxn>
                <a:cxn ang="0">
                  <a:pos x="2978" y="340"/>
                </a:cxn>
                <a:cxn ang="0">
                  <a:pos x="2971" y="259"/>
                </a:cxn>
                <a:cxn ang="0">
                  <a:pos x="2945" y="115"/>
                </a:cxn>
                <a:cxn ang="0">
                  <a:pos x="3025" y="55"/>
                </a:cxn>
                <a:cxn ang="0">
                  <a:pos x="2941" y="34"/>
                </a:cxn>
                <a:cxn ang="0">
                  <a:pos x="2761" y="15"/>
                </a:cxn>
                <a:cxn ang="0">
                  <a:pos x="2773" y="23"/>
                </a:cxn>
                <a:cxn ang="0">
                  <a:pos x="2673" y="30"/>
                </a:cxn>
                <a:cxn ang="0">
                  <a:pos x="2601" y="39"/>
                </a:cxn>
              </a:cxnLst>
              <a:rect l="0" t="0" r="r" b="b"/>
              <a:pathLst>
                <a:path w="3601" h="3102">
                  <a:moveTo>
                    <a:pt x="2601" y="39"/>
                  </a:moveTo>
                  <a:cubicBezTo>
                    <a:pt x="2569" y="49"/>
                    <a:pt x="2535" y="46"/>
                    <a:pt x="2505" y="56"/>
                  </a:cubicBezTo>
                  <a:cubicBezTo>
                    <a:pt x="2484" y="63"/>
                    <a:pt x="2471" y="84"/>
                    <a:pt x="2449" y="86"/>
                  </a:cubicBezTo>
                  <a:cubicBezTo>
                    <a:pt x="2430" y="88"/>
                    <a:pt x="2414" y="80"/>
                    <a:pt x="2409" y="63"/>
                  </a:cubicBezTo>
                  <a:cubicBezTo>
                    <a:pt x="2335" y="47"/>
                    <a:pt x="2261" y="29"/>
                    <a:pt x="2185" y="40"/>
                  </a:cubicBezTo>
                  <a:cubicBezTo>
                    <a:pt x="2160" y="44"/>
                    <a:pt x="2139" y="61"/>
                    <a:pt x="2113" y="63"/>
                  </a:cubicBezTo>
                  <a:cubicBezTo>
                    <a:pt x="2101" y="63"/>
                    <a:pt x="2075" y="70"/>
                    <a:pt x="2064" y="65"/>
                  </a:cubicBezTo>
                  <a:cubicBezTo>
                    <a:pt x="2052" y="59"/>
                    <a:pt x="2046" y="35"/>
                    <a:pt x="2030" y="40"/>
                  </a:cubicBezTo>
                  <a:cubicBezTo>
                    <a:pt x="2020" y="43"/>
                    <a:pt x="2017" y="59"/>
                    <a:pt x="2011" y="67"/>
                  </a:cubicBezTo>
                  <a:cubicBezTo>
                    <a:pt x="2001" y="80"/>
                    <a:pt x="1982" y="90"/>
                    <a:pt x="1965" y="93"/>
                  </a:cubicBezTo>
                  <a:cubicBezTo>
                    <a:pt x="1950" y="96"/>
                    <a:pt x="1936" y="88"/>
                    <a:pt x="1921" y="89"/>
                  </a:cubicBezTo>
                  <a:cubicBezTo>
                    <a:pt x="1852" y="94"/>
                    <a:pt x="1767" y="96"/>
                    <a:pt x="1701" y="114"/>
                  </a:cubicBezTo>
                  <a:cubicBezTo>
                    <a:pt x="1655" y="127"/>
                    <a:pt x="1589" y="152"/>
                    <a:pt x="1549" y="181"/>
                  </a:cubicBezTo>
                  <a:cubicBezTo>
                    <a:pt x="1518" y="203"/>
                    <a:pt x="1522" y="236"/>
                    <a:pt x="1473" y="231"/>
                  </a:cubicBezTo>
                  <a:cubicBezTo>
                    <a:pt x="1464" y="191"/>
                    <a:pt x="1423" y="240"/>
                    <a:pt x="1409" y="244"/>
                  </a:cubicBezTo>
                  <a:cubicBezTo>
                    <a:pt x="1396" y="248"/>
                    <a:pt x="1382" y="242"/>
                    <a:pt x="1369" y="245"/>
                  </a:cubicBezTo>
                  <a:cubicBezTo>
                    <a:pt x="1322" y="254"/>
                    <a:pt x="1315" y="289"/>
                    <a:pt x="1281" y="313"/>
                  </a:cubicBezTo>
                  <a:cubicBezTo>
                    <a:pt x="1232" y="346"/>
                    <a:pt x="1182" y="355"/>
                    <a:pt x="1125" y="355"/>
                  </a:cubicBezTo>
                  <a:cubicBezTo>
                    <a:pt x="1138" y="381"/>
                    <a:pt x="1185" y="411"/>
                    <a:pt x="1213" y="419"/>
                  </a:cubicBezTo>
                  <a:cubicBezTo>
                    <a:pt x="1193" y="435"/>
                    <a:pt x="1193" y="435"/>
                    <a:pt x="1193" y="435"/>
                  </a:cubicBezTo>
                  <a:cubicBezTo>
                    <a:pt x="1193" y="447"/>
                    <a:pt x="1193" y="447"/>
                    <a:pt x="1193" y="447"/>
                  </a:cubicBezTo>
                  <a:cubicBezTo>
                    <a:pt x="1211" y="460"/>
                    <a:pt x="1212" y="467"/>
                    <a:pt x="1205" y="487"/>
                  </a:cubicBezTo>
                  <a:cubicBezTo>
                    <a:pt x="1236" y="516"/>
                    <a:pt x="1219" y="544"/>
                    <a:pt x="1217" y="579"/>
                  </a:cubicBezTo>
                  <a:cubicBezTo>
                    <a:pt x="1216" y="600"/>
                    <a:pt x="1233" y="609"/>
                    <a:pt x="1235" y="627"/>
                  </a:cubicBezTo>
                  <a:cubicBezTo>
                    <a:pt x="1236" y="642"/>
                    <a:pt x="1224" y="655"/>
                    <a:pt x="1226" y="671"/>
                  </a:cubicBezTo>
                  <a:cubicBezTo>
                    <a:pt x="1229" y="691"/>
                    <a:pt x="1260" y="708"/>
                    <a:pt x="1249" y="727"/>
                  </a:cubicBezTo>
                  <a:cubicBezTo>
                    <a:pt x="1266" y="764"/>
                    <a:pt x="1300" y="787"/>
                    <a:pt x="1337" y="803"/>
                  </a:cubicBezTo>
                  <a:cubicBezTo>
                    <a:pt x="1311" y="825"/>
                    <a:pt x="1302" y="836"/>
                    <a:pt x="1289" y="867"/>
                  </a:cubicBezTo>
                  <a:cubicBezTo>
                    <a:pt x="1313" y="867"/>
                    <a:pt x="1313" y="867"/>
                    <a:pt x="1313" y="867"/>
                  </a:cubicBezTo>
                  <a:cubicBezTo>
                    <a:pt x="1313" y="875"/>
                    <a:pt x="1313" y="875"/>
                    <a:pt x="1313" y="875"/>
                  </a:cubicBezTo>
                  <a:cubicBezTo>
                    <a:pt x="1225" y="868"/>
                    <a:pt x="1105" y="845"/>
                    <a:pt x="1021" y="877"/>
                  </a:cubicBezTo>
                  <a:cubicBezTo>
                    <a:pt x="999" y="886"/>
                    <a:pt x="1007" y="914"/>
                    <a:pt x="985" y="924"/>
                  </a:cubicBezTo>
                  <a:cubicBezTo>
                    <a:pt x="965" y="934"/>
                    <a:pt x="927" y="946"/>
                    <a:pt x="905" y="945"/>
                  </a:cubicBezTo>
                  <a:cubicBezTo>
                    <a:pt x="888" y="945"/>
                    <a:pt x="870" y="935"/>
                    <a:pt x="855" y="947"/>
                  </a:cubicBezTo>
                  <a:cubicBezTo>
                    <a:pt x="841" y="960"/>
                    <a:pt x="853" y="1029"/>
                    <a:pt x="857" y="1047"/>
                  </a:cubicBezTo>
                  <a:cubicBezTo>
                    <a:pt x="865" y="1047"/>
                    <a:pt x="894" y="1050"/>
                    <a:pt x="885" y="1065"/>
                  </a:cubicBezTo>
                  <a:cubicBezTo>
                    <a:pt x="876" y="1082"/>
                    <a:pt x="834" y="1075"/>
                    <a:pt x="817" y="1083"/>
                  </a:cubicBezTo>
                  <a:cubicBezTo>
                    <a:pt x="793" y="1096"/>
                    <a:pt x="775" y="1115"/>
                    <a:pt x="749" y="1126"/>
                  </a:cubicBezTo>
                  <a:cubicBezTo>
                    <a:pt x="725" y="1136"/>
                    <a:pt x="698" y="1135"/>
                    <a:pt x="673" y="1146"/>
                  </a:cubicBezTo>
                  <a:cubicBezTo>
                    <a:pt x="657" y="1153"/>
                    <a:pt x="646" y="1167"/>
                    <a:pt x="629" y="1173"/>
                  </a:cubicBezTo>
                  <a:cubicBezTo>
                    <a:pt x="585" y="1189"/>
                    <a:pt x="543" y="1204"/>
                    <a:pt x="497" y="1211"/>
                  </a:cubicBezTo>
                  <a:cubicBezTo>
                    <a:pt x="469" y="1215"/>
                    <a:pt x="436" y="1211"/>
                    <a:pt x="409" y="1222"/>
                  </a:cubicBezTo>
                  <a:cubicBezTo>
                    <a:pt x="393" y="1229"/>
                    <a:pt x="389" y="1250"/>
                    <a:pt x="373" y="1256"/>
                  </a:cubicBezTo>
                  <a:cubicBezTo>
                    <a:pt x="347" y="1264"/>
                    <a:pt x="313" y="1245"/>
                    <a:pt x="285" y="1250"/>
                  </a:cubicBezTo>
                  <a:cubicBezTo>
                    <a:pt x="259" y="1255"/>
                    <a:pt x="250" y="1276"/>
                    <a:pt x="229" y="1287"/>
                  </a:cubicBezTo>
                  <a:cubicBezTo>
                    <a:pt x="218" y="1293"/>
                    <a:pt x="204" y="1290"/>
                    <a:pt x="193" y="1294"/>
                  </a:cubicBezTo>
                  <a:cubicBezTo>
                    <a:pt x="175" y="1302"/>
                    <a:pt x="161" y="1319"/>
                    <a:pt x="145" y="1329"/>
                  </a:cubicBezTo>
                  <a:cubicBezTo>
                    <a:pt x="112" y="1351"/>
                    <a:pt x="80" y="1365"/>
                    <a:pt x="49" y="1389"/>
                  </a:cubicBezTo>
                  <a:cubicBezTo>
                    <a:pt x="39" y="1397"/>
                    <a:pt x="21" y="1401"/>
                    <a:pt x="15" y="1413"/>
                  </a:cubicBezTo>
                  <a:cubicBezTo>
                    <a:pt x="2" y="1441"/>
                    <a:pt x="13" y="1499"/>
                    <a:pt x="13" y="1531"/>
                  </a:cubicBezTo>
                  <a:cubicBezTo>
                    <a:pt x="13" y="1562"/>
                    <a:pt x="0" y="1631"/>
                    <a:pt x="17" y="1657"/>
                  </a:cubicBezTo>
                  <a:cubicBezTo>
                    <a:pt x="28" y="1674"/>
                    <a:pt x="56" y="1684"/>
                    <a:pt x="73" y="1693"/>
                  </a:cubicBezTo>
                  <a:cubicBezTo>
                    <a:pt x="119" y="1721"/>
                    <a:pt x="166" y="1749"/>
                    <a:pt x="213" y="1775"/>
                  </a:cubicBezTo>
                  <a:cubicBezTo>
                    <a:pt x="361" y="1857"/>
                    <a:pt x="505" y="1948"/>
                    <a:pt x="649" y="2037"/>
                  </a:cubicBezTo>
                  <a:cubicBezTo>
                    <a:pt x="902" y="2192"/>
                    <a:pt x="1148" y="2359"/>
                    <a:pt x="1393" y="2526"/>
                  </a:cubicBezTo>
                  <a:cubicBezTo>
                    <a:pt x="1448" y="2563"/>
                    <a:pt x="1503" y="2604"/>
                    <a:pt x="1561" y="2637"/>
                  </a:cubicBezTo>
                  <a:cubicBezTo>
                    <a:pt x="1609" y="2665"/>
                    <a:pt x="1667" y="2691"/>
                    <a:pt x="1708" y="2729"/>
                  </a:cubicBezTo>
                  <a:cubicBezTo>
                    <a:pt x="1729" y="2749"/>
                    <a:pt x="1706" y="2779"/>
                    <a:pt x="1723" y="2795"/>
                  </a:cubicBezTo>
                  <a:cubicBezTo>
                    <a:pt x="1741" y="2811"/>
                    <a:pt x="1773" y="2810"/>
                    <a:pt x="1792" y="2826"/>
                  </a:cubicBezTo>
                  <a:cubicBezTo>
                    <a:pt x="1813" y="2843"/>
                    <a:pt x="1812" y="2867"/>
                    <a:pt x="1841" y="2879"/>
                  </a:cubicBezTo>
                  <a:cubicBezTo>
                    <a:pt x="1862" y="2887"/>
                    <a:pt x="1888" y="2877"/>
                    <a:pt x="1907" y="2885"/>
                  </a:cubicBezTo>
                  <a:cubicBezTo>
                    <a:pt x="1924" y="2892"/>
                    <a:pt x="1929" y="2914"/>
                    <a:pt x="1946" y="2921"/>
                  </a:cubicBezTo>
                  <a:cubicBezTo>
                    <a:pt x="1984" y="2936"/>
                    <a:pt x="2029" y="2924"/>
                    <a:pt x="2064" y="2951"/>
                  </a:cubicBezTo>
                  <a:cubicBezTo>
                    <a:pt x="2088" y="2969"/>
                    <a:pt x="2062" y="3004"/>
                    <a:pt x="2085" y="3023"/>
                  </a:cubicBezTo>
                  <a:cubicBezTo>
                    <a:pt x="2085" y="3027"/>
                    <a:pt x="2085" y="3027"/>
                    <a:pt x="2085" y="3027"/>
                  </a:cubicBezTo>
                  <a:cubicBezTo>
                    <a:pt x="2060" y="3055"/>
                    <a:pt x="2046" y="3098"/>
                    <a:pt x="2101" y="3100"/>
                  </a:cubicBezTo>
                  <a:cubicBezTo>
                    <a:pt x="2157" y="3102"/>
                    <a:pt x="2206" y="3070"/>
                    <a:pt x="2261" y="3087"/>
                  </a:cubicBezTo>
                  <a:cubicBezTo>
                    <a:pt x="2261" y="3071"/>
                    <a:pt x="2261" y="3071"/>
                    <a:pt x="2261" y="3071"/>
                  </a:cubicBezTo>
                  <a:cubicBezTo>
                    <a:pt x="2315" y="3067"/>
                    <a:pt x="2367" y="3049"/>
                    <a:pt x="2421" y="3041"/>
                  </a:cubicBezTo>
                  <a:cubicBezTo>
                    <a:pt x="2454" y="3035"/>
                    <a:pt x="2499" y="3034"/>
                    <a:pt x="2529" y="3019"/>
                  </a:cubicBezTo>
                  <a:cubicBezTo>
                    <a:pt x="2556" y="3005"/>
                    <a:pt x="2578" y="2978"/>
                    <a:pt x="2601" y="2959"/>
                  </a:cubicBezTo>
                  <a:cubicBezTo>
                    <a:pt x="2671" y="2902"/>
                    <a:pt x="2735" y="2834"/>
                    <a:pt x="2809" y="2782"/>
                  </a:cubicBezTo>
                  <a:cubicBezTo>
                    <a:pt x="2954" y="2679"/>
                    <a:pt x="3115" y="2595"/>
                    <a:pt x="3269" y="2506"/>
                  </a:cubicBezTo>
                  <a:cubicBezTo>
                    <a:pt x="3378" y="2442"/>
                    <a:pt x="3486" y="2368"/>
                    <a:pt x="3601" y="2315"/>
                  </a:cubicBezTo>
                  <a:cubicBezTo>
                    <a:pt x="3587" y="2276"/>
                    <a:pt x="3555" y="2201"/>
                    <a:pt x="3522" y="2174"/>
                  </a:cubicBezTo>
                  <a:cubicBezTo>
                    <a:pt x="3497" y="2154"/>
                    <a:pt x="3426" y="2142"/>
                    <a:pt x="3393" y="2134"/>
                  </a:cubicBezTo>
                  <a:cubicBezTo>
                    <a:pt x="3368" y="2128"/>
                    <a:pt x="3339" y="2149"/>
                    <a:pt x="3317" y="2133"/>
                  </a:cubicBezTo>
                  <a:cubicBezTo>
                    <a:pt x="3260" y="2092"/>
                    <a:pt x="3278" y="2020"/>
                    <a:pt x="3240" y="1967"/>
                  </a:cubicBezTo>
                  <a:cubicBezTo>
                    <a:pt x="3219" y="1937"/>
                    <a:pt x="3160" y="1891"/>
                    <a:pt x="3157" y="1854"/>
                  </a:cubicBezTo>
                  <a:cubicBezTo>
                    <a:pt x="3153" y="1812"/>
                    <a:pt x="3206" y="1817"/>
                    <a:pt x="3227" y="1799"/>
                  </a:cubicBezTo>
                  <a:cubicBezTo>
                    <a:pt x="3242" y="1785"/>
                    <a:pt x="3242" y="1750"/>
                    <a:pt x="3245" y="1731"/>
                  </a:cubicBezTo>
                  <a:cubicBezTo>
                    <a:pt x="3207" y="1699"/>
                    <a:pt x="3202" y="1635"/>
                    <a:pt x="3241" y="1603"/>
                  </a:cubicBezTo>
                  <a:cubicBezTo>
                    <a:pt x="3241" y="1587"/>
                    <a:pt x="3249" y="1571"/>
                    <a:pt x="3246" y="1555"/>
                  </a:cubicBezTo>
                  <a:cubicBezTo>
                    <a:pt x="3241" y="1525"/>
                    <a:pt x="3223" y="1502"/>
                    <a:pt x="3224" y="1471"/>
                  </a:cubicBezTo>
                  <a:cubicBezTo>
                    <a:pt x="3225" y="1430"/>
                    <a:pt x="3244" y="1393"/>
                    <a:pt x="3235" y="1351"/>
                  </a:cubicBezTo>
                  <a:cubicBezTo>
                    <a:pt x="3224" y="1296"/>
                    <a:pt x="3189" y="1254"/>
                    <a:pt x="3171" y="1203"/>
                  </a:cubicBezTo>
                  <a:cubicBezTo>
                    <a:pt x="3162" y="1177"/>
                    <a:pt x="3159" y="1142"/>
                    <a:pt x="3153" y="1115"/>
                  </a:cubicBezTo>
                  <a:cubicBezTo>
                    <a:pt x="3138" y="1059"/>
                    <a:pt x="3125" y="1003"/>
                    <a:pt x="3110" y="947"/>
                  </a:cubicBezTo>
                  <a:cubicBezTo>
                    <a:pt x="3103" y="925"/>
                    <a:pt x="3102" y="895"/>
                    <a:pt x="3089" y="876"/>
                  </a:cubicBezTo>
                  <a:cubicBezTo>
                    <a:pt x="3067" y="842"/>
                    <a:pt x="3013" y="832"/>
                    <a:pt x="2982" y="807"/>
                  </a:cubicBezTo>
                  <a:cubicBezTo>
                    <a:pt x="2964" y="793"/>
                    <a:pt x="2971" y="778"/>
                    <a:pt x="2966" y="759"/>
                  </a:cubicBezTo>
                  <a:cubicBezTo>
                    <a:pt x="2962" y="743"/>
                    <a:pt x="2948" y="727"/>
                    <a:pt x="2938" y="715"/>
                  </a:cubicBezTo>
                  <a:cubicBezTo>
                    <a:pt x="2920" y="694"/>
                    <a:pt x="2889" y="700"/>
                    <a:pt x="2871" y="679"/>
                  </a:cubicBezTo>
                  <a:cubicBezTo>
                    <a:pt x="2862" y="668"/>
                    <a:pt x="2864" y="652"/>
                    <a:pt x="2858" y="639"/>
                  </a:cubicBezTo>
                  <a:cubicBezTo>
                    <a:pt x="2831" y="587"/>
                    <a:pt x="2803" y="533"/>
                    <a:pt x="2877" y="507"/>
                  </a:cubicBezTo>
                  <a:cubicBezTo>
                    <a:pt x="2883" y="457"/>
                    <a:pt x="2951" y="470"/>
                    <a:pt x="2953" y="423"/>
                  </a:cubicBezTo>
                  <a:cubicBezTo>
                    <a:pt x="2965" y="419"/>
                    <a:pt x="2965" y="419"/>
                    <a:pt x="2965" y="419"/>
                  </a:cubicBezTo>
                  <a:cubicBezTo>
                    <a:pt x="2953" y="383"/>
                    <a:pt x="2978" y="371"/>
                    <a:pt x="2978" y="340"/>
                  </a:cubicBezTo>
                  <a:cubicBezTo>
                    <a:pt x="2977" y="329"/>
                    <a:pt x="2968" y="318"/>
                    <a:pt x="2967" y="307"/>
                  </a:cubicBezTo>
                  <a:cubicBezTo>
                    <a:pt x="2965" y="291"/>
                    <a:pt x="2974" y="275"/>
                    <a:pt x="2971" y="259"/>
                  </a:cubicBezTo>
                  <a:cubicBezTo>
                    <a:pt x="2967" y="242"/>
                    <a:pt x="2957" y="230"/>
                    <a:pt x="2960" y="212"/>
                  </a:cubicBezTo>
                  <a:cubicBezTo>
                    <a:pt x="2965" y="177"/>
                    <a:pt x="2993" y="119"/>
                    <a:pt x="2945" y="115"/>
                  </a:cubicBezTo>
                  <a:cubicBezTo>
                    <a:pt x="2993" y="87"/>
                    <a:pt x="2993" y="87"/>
                    <a:pt x="2993" y="87"/>
                  </a:cubicBezTo>
                  <a:cubicBezTo>
                    <a:pt x="3025" y="55"/>
                    <a:pt x="3025" y="55"/>
                    <a:pt x="3025" y="55"/>
                  </a:cubicBezTo>
                  <a:cubicBezTo>
                    <a:pt x="3017" y="35"/>
                    <a:pt x="3017" y="35"/>
                    <a:pt x="3017" y="35"/>
                  </a:cubicBezTo>
                  <a:cubicBezTo>
                    <a:pt x="2991" y="40"/>
                    <a:pt x="2965" y="30"/>
                    <a:pt x="2941" y="34"/>
                  </a:cubicBezTo>
                  <a:cubicBezTo>
                    <a:pt x="2924" y="38"/>
                    <a:pt x="2908" y="53"/>
                    <a:pt x="2889" y="49"/>
                  </a:cubicBezTo>
                  <a:cubicBezTo>
                    <a:pt x="2846" y="41"/>
                    <a:pt x="2812" y="0"/>
                    <a:pt x="2761" y="15"/>
                  </a:cubicBezTo>
                  <a:cubicBezTo>
                    <a:pt x="2761" y="19"/>
                    <a:pt x="2761" y="19"/>
                    <a:pt x="2761" y="19"/>
                  </a:cubicBezTo>
                  <a:cubicBezTo>
                    <a:pt x="2773" y="23"/>
                    <a:pt x="2773" y="23"/>
                    <a:pt x="2773" y="23"/>
                  </a:cubicBezTo>
                  <a:cubicBezTo>
                    <a:pt x="2773" y="31"/>
                    <a:pt x="2773" y="31"/>
                    <a:pt x="2773" y="31"/>
                  </a:cubicBezTo>
                  <a:cubicBezTo>
                    <a:pt x="2740" y="45"/>
                    <a:pt x="2706" y="47"/>
                    <a:pt x="2673" y="30"/>
                  </a:cubicBezTo>
                  <a:cubicBezTo>
                    <a:pt x="2662" y="24"/>
                    <a:pt x="2654" y="11"/>
                    <a:pt x="2641" y="9"/>
                  </a:cubicBezTo>
                  <a:cubicBezTo>
                    <a:pt x="2620" y="5"/>
                    <a:pt x="2600" y="19"/>
                    <a:pt x="2601" y="3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9"/>
            <p:cNvSpPr>
              <a:spLocks/>
            </p:cNvSpPr>
            <p:nvPr/>
          </p:nvSpPr>
          <p:spPr bwMode="auto">
            <a:xfrm>
              <a:off x="6325235" y="1697061"/>
              <a:ext cx="614813" cy="526102"/>
            </a:xfrm>
            <a:custGeom>
              <a:avLst/>
              <a:gdLst/>
              <a:ahLst/>
              <a:cxnLst>
                <a:cxn ang="0">
                  <a:pos x="392" y="128"/>
                </a:cxn>
                <a:cxn ang="0">
                  <a:pos x="212" y="239"/>
                </a:cxn>
                <a:cxn ang="0">
                  <a:pos x="167" y="380"/>
                </a:cxn>
                <a:cxn ang="0">
                  <a:pos x="0" y="524"/>
                </a:cxn>
                <a:cxn ang="0">
                  <a:pos x="85" y="852"/>
                </a:cxn>
                <a:cxn ang="0">
                  <a:pos x="74" y="1016"/>
                </a:cxn>
                <a:cxn ang="0">
                  <a:pos x="19" y="1220"/>
                </a:cxn>
                <a:cxn ang="0">
                  <a:pos x="128" y="1436"/>
                </a:cxn>
                <a:cxn ang="0">
                  <a:pos x="248" y="1500"/>
                </a:cxn>
                <a:cxn ang="0">
                  <a:pos x="466" y="1672"/>
                </a:cxn>
                <a:cxn ang="0">
                  <a:pos x="736" y="1740"/>
                </a:cxn>
                <a:cxn ang="0">
                  <a:pos x="896" y="1816"/>
                </a:cxn>
                <a:cxn ang="0">
                  <a:pos x="1116" y="1710"/>
                </a:cxn>
                <a:cxn ang="0">
                  <a:pos x="1260" y="1735"/>
                </a:cxn>
                <a:cxn ang="0">
                  <a:pos x="2236" y="2209"/>
                </a:cxn>
                <a:cxn ang="0">
                  <a:pos x="2560" y="2372"/>
                </a:cxn>
                <a:cxn ang="0">
                  <a:pos x="2732" y="2288"/>
                </a:cxn>
                <a:cxn ang="0">
                  <a:pos x="2730" y="684"/>
                </a:cxn>
                <a:cxn ang="0">
                  <a:pos x="2708" y="480"/>
                </a:cxn>
                <a:cxn ang="0">
                  <a:pos x="2720" y="464"/>
                </a:cxn>
                <a:cxn ang="0">
                  <a:pos x="2736" y="412"/>
                </a:cxn>
                <a:cxn ang="0">
                  <a:pos x="2728" y="211"/>
                </a:cxn>
                <a:cxn ang="0">
                  <a:pos x="2568" y="198"/>
                </a:cxn>
                <a:cxn ang="0">
                  <a:pos x="2404" y="92"/>
                </a:cxn>
                <a:cxn ang="0">
                  <a:pos x="2088" y="64"/>
                </a:cxn>
                <a:cxn ang="0">
                  <a:pos x="1852" y="304"/>
                </a:cxn>
                <a:cxn ang="0">
                  <a:pos x="1712" y="500"/>
                </a:cxn>
                <a:cxn ang="0">
                  <a:pos x="1288" y="333"/>
                </a:cxn>
                <a:cxn ang="0">
                  <a:pos x="1061" y="217"/>
                </a:cxn>
                <a:cxn ang="0">
                  <a:pos x="908" y="110"/>
                </a:cxn>
                <a:cxn ang="0">
                  <a:pos x="748" y="61"/>
                </a:cxn>
                <a:cxn ang="0">
                  <a:pos x="548" y="60"/>
                </a:cxn>
                <a:cxn ang="0">
                  <a:pos x="384" y="0"/>
                </a:cxn>
              </a:cxnLst>
              <a:rect l="0" t="0" r="r" b="b"/>
              <a:pathLst>
                <a:path w="2775" h="2372">
                  <a:moveTo>
                    <a:pt x="384" y="0"/>
                  </a:moveTo>
                  <a:cubicBezTo>
                    <a:pt x="371" y="50"/>
                    <a:pt x="376" y="82"/>
                    <a:pt x="392" y="128"/>
                  </a:cubicBezTo>
                  <a:cubicBezTo>
                    <a:pt x="357" y="139"/>
                    <a:pt x="311" y="153"/>
                    <a:pt x="281" y="173"/>
                  </a:cubicBezTo>
                  <a:cubicBezTo>
                    <a:pt x="255" y="191"/>
                    <a:pt x="237" y="220"/>
                    <a:pt x="212" y="239"/>
                  </a:cubicBezTo>
                  <a:cubicBezTo>
                    <a:pt x="188" y="257"/>
                    <a:pt x="166" y="250"/>
                    <a:pt x="149" y="280"/>
                  </a:cubicBezTo>
                  <a:cubicBezTo>
                    <a:pt x="130" y="314"/>
                    <a:pt x="164" y="346"/>
                    <a:pt x="167" y="380"/>
                  </a:cubicBezTo>
                  <a:cubicBezTo>
                    <a:pt x="172" y="437"/>
                    <a:pt x="92" y="498"/>
                    <a:pt x="40" y="500"/>
                  </a:cubicBezTo>
                  <a:cubicBezTo>
                    <a:pt x="0" y="524"/>
                    <a:pt x="0" y="524"/>
                    <a:pt x="0" y="524"/>
                  </a:cubicBezTo>
                  <a:cubicBezTo>
                    <a:pt x="12" y="569"/>
                    <a:pt x="61" y="606"/>
                    <a:pt x="79" y="652"/>
                  </a:cubicBezTo>
                  <a:cubicBezTo>
                    <a:pt x="107" y="723"/>
                    <a:pt x="79" y="783"/>
                    <a:pt x="85" y="852"/>
                  </a:cubicBezTo>
                  <a:cubicBezTo>
                    <a:pt x="87" y="878"/>
                    <a:pt x="111" y="898"/>
                    <a:pt x="110" y="924"/>
                  </a:cubicBezTo>
                  <a:cubicBezTo>
                    <a:pt x="109" y="958"/>
                    <a:pt x="73" y="982"/>
                    <a:pt x="74" y="1016"/>
                  </a:cubicBezTo>
                  <a:cubicBezTo>
                    <a:pt x="75" y="1061"/>
                    <a:pt x="114" y="1095"/>
                    <a:pt x="99" y="1141"/>
                  </a:cubicBezTo>
                  <a:cubicBezTo>
                    <a:pt x="87" y="1176"/>
                    <a:pt x="4" y="1165"/>
                    <a:pt x="19" y="1220"/>
                  </a:cubicBezTo>
                  <a:cubicBezTo>
                    <a:pt x="32" y="1270"/>
                    <a:pt x="95" y="1311"/>
                    <a:pt x="120" y="1356"/>
                  </a:cubicBezTo>
                  <a:cubicBezTo>
                    <a:pt x="134" y="1381"/>
                    <a:pt x="124" y="1410"/>
                    <a:pt x="128" y="1436"/>
                  </a:cubicBezTo>
                  <a:cubicBezTo>
                    <a:pt x="131" y="1454"/>
                    <a:pt x="174" y="1501"/>
                    <a:pt x="192" y="1508"/>
                  </a:cubicBezTo>
                  <a:cubicBezTo>
                    <a:pt x="211" y="1517"/>
                    <a:pt x="228" y="1500"/>
                    <a:pt x="248" y="1500"/>
                  </a:cubicBezTo>
                  <a:cubicBezTo>
                    <a:pt x="282" y="1501"/>
                    <a:pt x="354" y="1523"/>
                    <a:pt x="383" y="1540"/>
                  </a:cubicBezTo>
                  <a:cubicBezTo>
                    <a:pt x="429" y="1567"/>
                    <a:pt x="425" y="1642"/>
                    <a:pt x="466" y="1672"/>
                  </a:cubicBezTo>
                  <a:cubicBezTo>
                    <a:pt x="480" y="1683"/>
                    <a:pt x="503" y="1683"/>
                    <a:pt x="520" y="1688"/>
                  </a:cubicBezTo>
                  <a:cubicBezTo>
                    <a:pt x="589" y="1709"/>
                    <a:pt x="671" y="1707"/>
                    <a:pt x="736" y="1740"/>
                  </a:cubicBezTo>
                  <a:cubicBezTo>
                    <a:pt x="774" y="1760"/>
                    <a:pt x="813" y="1826"/>
                    <a:pt x="856" y="1832"/>
                  </a:cubicBezTo>
                  <a:cubicBezTo>
                    <a:pt x="870" y="1834"/>
                    <a:pt x="884" y="1822"/>
                    <a:pt x="896" y="1816"/>
                  </a:cubicBezTo>
                  <a:cubicBezTo>
                    <a:pt x="924" y="1802"/>
                    <a:pt x="960" y="1778"/>
                    <a:pt x="992" y="1776"/>
                  </a:cubicBezTo>
                  <a:cubicBezTo>
                    <a:pt x="1022" y="1743"/>
                    <a:pt x="1075" y="1728"/>
                    <a:pt x="1116" y="1710"/>
                  </a:cubicBezTo>
                  <a:cubicBezTo>
                    <a:pt x="1131" y="1703"/>
                    <a:pt x="1151" y="1690"/>
                    <a:pt x="1168" y="1692"/>
                  </a:cubicBezTo>
                  <a:cubicBezTo>
                    <a:pt x="1198" y="1696"/>
                    <a:pt x="1233" y="1722"/>
                    <a:pt x="1260" y="1735"/>
                  </a:cubicBezTo>
                  <a:cubicBezTo>
                    <a:pt x="1321" y="1766"/>
                    <a:pt x="1385" y="1795"/>
                    <a:pt x="1448" y="1823"/>
                  </a:cubicBezTo>
                  <a:cubicBezTo>
                    <a:pt x="1715" y="1939"/>
                    <a:pt x="1974" y="2079"/>
                    <a:pt x="2236" y="2209"/>
                  </a:cubicBezTo>
                  <a:cubicBezTo>
                    <a:pt x="2313" y="2248"/>
                    <a:pt x="2387" y="2291"/>
                    <a:pt x="2464" y="2329"/>
                  </a:cubicBezTo>
                  <a:cubicBezTo>
                    <a:pt x="2494" y="2345"/>
                    <a:pt x="2525" y="2369"/>
                    <a:pt x="2560" y="2372"/>
                  </a:cubicBezTo>
                  <a:cubicBezTo>
                    <a:pt x="2560" y="2288"/>
                    <a:pt x="2560" y="2288"/>
                    <a:pt x="2560" y="2288"/>
                  </a:cubicBezTo>
                  <a:cubicBezTo>
                    <a:pt x="2732" y="2288"/>
                    <a:pt x="2732" y="2288"/>
                    <a:pt x="2732" y="2288"/>
                  </a:cubicBezTo>
                  <a:cubicBezTo>
                    <a:pt x="2732" y="916"/>
                    <a:pt x="2732" y="916"/>
                    <a:pt x="2732" y="916"/>
                  </a:cubicBezTo>
                  <a:cubicBezTo>
                    <a:pt x="2732" y="845"/>
                    <a:pt x="2747" y="753"/>
                    <a:pt x="2730" y="684"/>
                  </a:cubicBezTo>
                  <a:cubicBezTo>
                    <a:pt x="2720" y="645"/>
                    <a:pt x="2707" y="609"/>
                    <a:pt x="2700" y="568"/>
                  </a:cubicBezTo>
                  <a:cubicBezTo>
                    <a:pt x="2692" y="527"/>
                    <a:pt x="2668" y="515"/>
                    <a:pt x="2708" y="480"/>
                  </a:cubicBezTo>
                  <a:cubicBezTo>
                    <a:pt x="2704" y="472"/>
                    <a:pt x="2704" y="472"/>
                    <a:pt x="2704" y="472"/>
                  </a:cubicBezTo>
                  <a:cubicBezTo>
                    <a:pt x="2720" y="464"/>
                    <a:pt x="2720" y="464"/>
                    <a:pt x="2720" y="464"/>
                  </a:cubicBezTo>
                  <a:cubicBezTo>
                    <a:pt x="2736" y="416"/>
                    <a:pt x="2736" y="416"/>
                    <a:pt x="2736" y="416"/>
                  </a:cubicBezTo>
                  <a:cubicBezTo>
                    <a:pt x="2736" y="412"/>
                    <a:pt x="2736" y="412"/>
                    <a:pt x="2736" y="412"/>
                  </a:cubicBezTo>
                  <a:cubicBezTo>
                    <a:pt x="2716" y="385"/>
                    <a:pt x="2698" y="351"/>
                    <a:pt x="2710" y="317"/>
                  </a:cubicBezTo>
                  <a:cubicBezTo>
                    <a:pt x="2724" y="277"/>
                    <a:pt x="2775" y="258"/>
                    <a:pt x="2728" y="211"/>
                  </a:cubicBezTo>
                  <a:cubicBezTo>
                    <a:pt x="2708" y="190"/>
                    <a:pt x="2661" y="200"/>
                    <a:pt x="2636" y="200"/>
                  </a:cubicBezTo>
                  <a:cubicBezTo>
                    <a:pt x="2615" y="201"/>
                    <a:pt x="2588" y="204"/>
                    <a:pt x="2568" y="198"/>
                  </a:cubicBezTo>
                  <a:cubicBezTo>
                    <a:pt x="2547" y="192"/>
                    <a:pt x="2531" y="176"/>
                    <a:pt x="2508" y="170"/>
                  </a:cubicBezTo>
                  <a:cubicBezTo>
                    <a:pt x="2453" y="158"/>
                    <a:pt x="2388" y="175"/>
                    <a:pt x="2404" y="92"/>
                  </a:cubicBezTo>
                  <a:cubicBezTo>
                    <a:pt x="2327" y="66"/>
                    <a:pt x="2225" y="27"/>
                    <a:pt x="2144" y="37"/>
                  </a:cubicBezTo>
                  <a:cubicBezTo>
                    <a:pt x="2122" y="40"/>
                    <a:pt x="2110" y="61"/>
                    <a:pt x="2088" y="64"/>
                  </a:cubicBezTo>
                  <a:cubicBezTo>
                    <a:pt x="2010" y="73"/>
                    <a:pt x="1902" y="109"/>
                    <a:pt x="1858" y="181"/>
                  </a:cubicBezTo>
                  <a:cubicBezTo>
                    <a:pt x="1835" y="217"/>
                    <a:pt x="1835" y="266"/>
                    <a:pt x="1852" y="304"/>
                  </a:cubicBezTo>
                  <a:cubicBezTo>
                    <a:pt x="1860" y="322"/>
                    <a:pt x="1876" y="332"/>
                    <a:pt x="1878" y="352"/>
                  </a:cubicBezTo>
                  <a:cubicBezTo>
                    <a:pt x="1885" y="420"/>
                    <a:pt x="1772" y="500"/>
                    <a:pt x="1712" y="500"/>
                  </a:cubicBezTo>
                  <a:cubicBezTo>
                    <a:pt x="1638" y="501"/>
                    <a:pt x="1603" y="438"/>
                    <a:pt x="1544" y="411"/>
                  </a:cubicBezTo>
                  <a:cubicBezTo>
                    <a:pt x="1466" y="377"/>
                    <a:pt x="1372" y="345"/>
                    <a:pt x="1288" y="333"/>
                  </a:cubicBezTo>
                  <a:cubicBezTo>
                    <a:pt x="1222" y="324"/>
                    <a:pt x="1171" y="339"/>
                    <a:pt x="1112" y="296"/>
                  </a:cubicBezTo>
                  <a:cubicBezTo>
                    <a:pt x="1088" y="279"/>
                    <a:pt x="1068" y="246"/>
                    <a:pt x="1061" y="217"/>
                  </a:cubicBezTo>
                  <a:cubicBezTo>
                    <a:pt x="1052" y="186"/>
                    <a:pt x="1060" y="152"/>
                    <a:pt x="1024" y="134"/>
                  </a:cubicBezTo>
                  <a:cubicBezTo>
                    <a:pt x="990" y="117"/>
                    <a:pt x="944" y="123"/>
                    <a:pt x="908" y="110"/>
                  </a:cubicBezTo>
                  <a:cubicBezTo>
                    <a:pt x="887" y="102"/>
                    <a:pt x="872" y="85"/>
                    <a:pt x="852" y="78"/>
                  </a:cubicBezTo>
                  <a:cubicBezTo>
                    <a:pt x="817" y="66"/>
                    <a:pt x="781" y="70"/>
                    <a:pt x="748" y="61"/>
                  </a:cubicBezTo>
                  <a:cubicBezTo>
                    <a:pt x="726" y="55"/>
                    <a:pt x="707" y="41"/>
                    <a:pt x="684" y="41"/>
                  </a:cubicBezTo>
                  <a:cubicBezTo>
                    <a:pt x="638" y="40"/>
                    <a:pt x="597" y="66"/>
                    <a:pt x="548" y="60"/>
                  </a:cubicBezTo>
                  <a:cubicBezTo>
                    <a:pt x="515" y="56"/>
                    <a:pt x="492" y="35"/>
                    <a:pt x="464" y="21"/>
                  </a:cubicBezTo>
                  <a:cubicBezTo>
                    <a:pt x="441" y="11"/>
                    <a:pt x="408" y="5"/>
                    <a:pt x="384"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10"/>
            <p:cNvSpPr>
              <a:spLocks noEditPoints="1"/>
            </p:cNvSpPr>
            <p:nvPr/>
          </p:nvSpPr>
          <p:spPr bwMode="auto">
            <a:xfrm>
              <a:off x="6916637" y="1726631"/>
              <a:ext cx="470658" cy="404125"/>
            </a:xfrm>
            <a:custGeom>
              <a:avLst/>
              <a:gdLst/>
              <a:ahLst/>
              <a:cxnLst>
                <a:cxn ang="0">
                  <a:pos x="1872" y="4"/>
                </a:cxn>
                <a:cxn ang="0">
                  <a:pos x="1836" y="88"/>
                </a:cxn>
                <a:cxn ang="0">
                  <a:pos x="1836" y="88"/>
                </a:cxn>
                <a:cxn ang="0">
                  <a:pos x="28" y="228"/>
                </a:cxn>
                <a:cxn ang="0">
                  <a:pos x="2" y="392"/>
                </a:cxn>
                <a:cxn ang="0">
                  <a:pos x="27" y="496"/>
                </a:cxn>
                <a:cxn ang="0">
                  <a:pos x="56" y="1808"/>
                </a:cxn>
                <a:cxn ang="0">
                  <a:pos x="1028" y="1808"/>
                </a:cxn>
                <a:cxn ang="0">
                  <a:pos x="1180" y="1772"/>
                </a:cxn>
                <a:cxn ang="0">
                  <a:pos x="1384" y="1808"/>
                </a:cxn>
                <a:cxn ang="0">
                  <a:pos x="2024" y="1808"/>
                </a:cxn>
                <a:cxn ang="0">
                  <a:pos x="2045" y="1739"/>
                </a:cxn>
                <a:cxn ang="0">
                  <a:pos x="1928" y="1656"/>
                </a:cxn>
                <a:cxn ang="0">
                  <a:pos x="1880" y="1468"/>
                </a:cxn>
                <a:cxn ang="0">
                  <a:pos x="1888" y="1436"/>
                </a:cxn>
                <a:cxn ang="0">
                  <a:pos x="1775" y="1264"/>
                </a:cxn>
                <a:cxn ang="0">
                  <a:pos x="1612" y="992"/>
                </a:cxn>
                <a:cxn ang="0">
                  <a:pos x="1588" y="912"/>
                </a:cxn>
                <a:cxn ang="0">
                  <a:pos x="1571" y="875"/>
                </a:cxn>
                <a:cxn ang="0">
                  <a:pos x="1552" y="800"/>
                </a:cxn>
                <a:cxn ang="0">
                  <a:pos x="1417" y="637"/>
                </a:cxn>
                <a:cxn ang="0">
                  <a:pos x="1368" y="436"/>
                </a:cxn>
                <a:cxn ang="0">
                  <a:pos x="1478" y="664"/>
                </a:cxn>
                <a:cxn ang="0">
                  <a:pos x="1655" y="811"/>
                </a:cxn>
                <a:cxn ang="0">
                  <a:pos x="1704" y="772"/>
                </a:cxn>
                <a:cxn ang="0">
                  <a:pos x="1728" y="636"/>
                </a:cxn>
                <a:cxn ang="0">
                  <a:pos x="1784" y="476"/>
                </a:cxn>
                <a:cxn ang="0">
                  <a:pos x="1664" y="208"/>
                </a:cxn>
                <a:cxn ang="0">
                  <a:pos x="1696" y="136"/>
                </a:cxn>
                <a:cxn ang="0">
                  <a:pos x="1432" y="212"/>
                </a:cxn>
                <a:cxn ang="0">
                  <a:pos x="1328" y="194"/>
                </a:cxn>
                <a:cxn ang="0">
                  <a:pos x="1260" y="150"/>
                </a:cxn>
                <a:cxn ang="0">
                  <a:pos x="1116" y="136"/>
                </a:cxn>
                <a:cxn ang="0">
                  <a:pos x="984" y="152"/>
                </a:cxn>
                <a:cxn ang="0">
                  <a:pos x="916" y="188"/>
                </a:cxn>
                <a:cxn ang="0">
                  <a:pos x="656" y="231"/>
                </a:cxn>
                <a:cxn ang="0">
                  <a:pos x="488" y="204"/>
                </a:cxn>
                <a:cxn ang="0">
                  <a:pos x="308" y="155"/>
                </a:cxn>
                <a:cxn ang="0">
                  <a:pos x="84" y="148"/>
                </a:cxn>
                <a:cxn ang="0">
                  <a:pos x="76" y="124"/>
                </a:cxn>
              </a:cxnLst>
              <a:rect l="0" t="0" r="r" b="b"/>
              <a:pathLst>
                <a:path w="2124" h="1823">
                  <a:moveTo>
                    <a:pt x="1868" y="0"/>
                  </a:moveTo>
                  <a:cubicBezTo>
                    <a:pt x="1872" y="4"/>
                    <a:pt x="1872" y="4"/>
                    <a:pt x="1872" y="4"/>
                  </a:cubicBezTo>
                  <a:cubicBezTo>
                    <a:pt x="1868" y="0"/>
                    <a:pt x="1868" y="0"/>
                    <a:pt x="1868" y="0"/>
                  </a:cubicBezTo>
                  <a:moveTo>
                    <a:pt x="1836" y="88"/>
                  </a:moveTo>
                  <a:cubicBezTo>
                    <a:pt x="1840" y="92"/>
                    <a:pt x="1840" y="92"/>
                    <a:pt x="1840" y="92"/>
                  </a:cubicBezTo>
                  <a:cubicBezTo>
                    <a:pt x="1836" y="88"/>
                    <a:pt x="1836" y="88"/>
                    <a:pt x="1836" y="88"/>
                  </a:cubicBezTo>
                  <a:moveTo>
                    <a:pt x="76" y="124"/>
                  </a:moveTo>
                  <a:cubicBezTo>
                    <a:pt x="51" y="163"/>
                    <a:pt x="23" y="178"/>
                    <a:pt x="28" y="228"/>
                  </a:cubicBezTo>
                  <a:cubicBezTo>
                    <a:pt x="31" y="253"/>
                    <a:pt x="60" y="272"/>
                    <a:pt x="53" y="299"/>
                  </a:cubicBezTo>
                  <a:cubicBezTo>
                    <a:pt x="44" y="332"/>
                    <a:pt x="0" y="357"/>
                    <a:pt x="2" y="392"/>
                  </a:cubicBezTo>
                  <a:cubicBezTo>
                    <a:pt x="2" y="409"/>
                    <a:pt x="16" y="420"/>
                    <a:pt x="20" y="436"/>
                  </a:cubicBezTo>
                  <a:cubicBezTo>
                    <a:pt x="24" y="456"/>
                    <a:pt x="22" y="477"/>
                    <a:pt x="27" y="496"/>
                  </a:cubicBezTo>
                  <a:cubicBezTo>
                    <a:pt x="39" y="542"/>
                    <a:pt x="56" y="571"/>
                    <a:pt x="56" y="620"/>
                  </a:cubicBezTo>
                  <a:cubicBezTo>
                    <a:pt x="56" y="1808"/>
                    <a:pt x="56" y="1808"/>
                    <a:pt x="56" y="1808"/>
                  </a:cubicBezTo>
                  <a:cubicBezTo>
                    <a:pt x="784" y="1808"/>
                    <a:pt x="784" y="1808"/>
                    <a:pt x="784" y="1808"/>
                  </a:cubicBezTo>
                  <a:cubicBezTo>
                    <a:pt x="1028" y="1808"/>
                    <a:pt x="1028" y="1808"/>
                    <a:pt x="1028" y="1808"/>
                  </a:cubicBezTo>
                  <a:cubicBezTo>
                    <a:pt x="1139" y="1807"/>
                    <a:pt x="1139" y="1807"/>
                    <a:pt x="1139" y="1807"/>
                  </a:cubicBezTo>
                  <a:cubicBezTo>
                    <a:pt x="1180" y="1772"/>
                    <a:pt x="1180" y="1772"/>
                    <a:pt x="1180" y="1772"/>
                  </a:cubicBezTo>
                  <a:cubicBezTo>
                    <a:pt x="1172" y="1804"/>
                    <a:pt x="1172" y="1804"/>
                    <a:pt x="1172" y="1804"/>
                  </a:cubicBezTo>
                  <a:cubicBezTo>
                    <a:pt x="1234" y="1823"/>
                    <a:pt x="1319" y="1808"/>
                    <a:pt x="1384" y="1808"/>
                  </a:cubicBezTo>
                  <a:cubicBezTo>
                    <a:pt x="1836" y="1808"/>
                    <a:pt x="1836" y="1808"/>
                    <a:pt x="1836" y="1808"/>
                  </a:cubicBezTo>
                  <a:cubicBezTo>
                    <a:pt x="2024" y="1808"/>
                    <a:pt x="2024" y="1808"/>
                    <a:pt x="2024" y="1808"/>
                  </a:cubicBezTo>
                  <a:cubicBezTo>
                    <a:pt x="2056" y="1808"/>
                    <a:pt x="2093" y="1813"/>
                    <a:pt x="2124" y="1804"/>
                  </a:cubicBezTo>
                  <a:cubicBezTo>
                    <a:pt x="2045" y="1739"/>
                    <a:pt x="2045" y="1739"/>
                    <a:pt x="2045" y="1739"/>
                  </a:cubicBezTo>
                  <a:cubicBezTo>
                    <a:pt x="1999" y="1691"/>
                    <a:pt x="1999" y="1691"/>
                    <a:pt x="1999" y="1691"/>
                  </a:cubicBezTo>
                  <a:cubicBezTo>
                    <a:pt x="1928" y="1656"/>
                    <a:pt x="1928" y="1656"/>
                    <a:pt x="1928" y="1656"/>
                  </a:cubicBezTo>
                  <a:cubicBezTo>
                    <a:pt x="1880" y="1556"/>
                    <a:pt x="1880" y="1556"/>
                    <a:pt x="1880" y="1556"/>
                  </a:cubicBezTo>
                  <a:cubicBezTo>
                    <a:pt x="1880" y="1468"/>
                    <a:pt x="1880" y="1468"/>
                    <a:pt x="1880" y="1468"/>
                  </a:cubicBezTo>
                  <a:cubicBezTo>
                    <a:pt x="1936" y="1480"/>
                    <a:pt x="1936" y="1480"/>
                    <a:pt x="1936" y="1480"/>
                  </a:cubicBezTo>
                  <a:cubicBezTo>
                    <a:pt x="1888" y="1436"/>
                    <a:pt x="1888" y="1436"/>
                    <a:pt x="1888" y="1436"/>
                  </a:cubicBezTo>
                  <a:cubicBezTo>
                    <a:pt x="1819" y="1364"/>
                    <a:pt x="1819" y="1364"/>
                    <a:pt x="1819" y="1364"/>
                  </a:cubicBezTo>
                  <a:cubicBezTo>
                    <a:pt x="1775" y="1264"/>
                    <a:pt x="1775" y="1264"/>
                    <a:pt x="1775" y="1264"/>
                  </a:cubicBezTo>
                  <a:cubicBezTo>
                    <a:pt x="1685" y="1120"/>
                    <a:pt x="1685" y="1120"/>
                    <a:pt x="1685" y="1120"/>
                  </a:cubicBezTo>
                  <a:cubicBezTo>
                    <a:pt x="1612" y="992"/>
                    <a:pt x="1612" y="992"/>
                    <a:pt x="1612" y="992"/>
                  </a:cubicBezTo>
                  <a:cubicBezTo>
                    <a:pt x="1624" y="988"/>
                    <a:pt x="1624" y="988"/>
                    <a:pt x="1624" y="988"/>
                  </a:cubicBezTo>
                  <a:cubicBezTo>
                    <a:pt x="1588" y="912"/>
                    <a:pt x="1588" y="912"/>
                    <a:pt x="1588" y="912"/>
                  </a:cubicBezTo>
                  <a:cubicBezTo>
                    <a:pt x="1588" y="908"/>
                    <a:pt x="1588" y="908"/>
                    <a:pt x="1588" y="908"/>
                  </a:cubicBezTo>
                  <a:cubicBezTo>
                    <a:pt x="1596" y="893"/>
                    <a:pt x="1580" y="887"/>
                    <a:pt x="1571" y="875"/>
                  </a:cubicBezTo>
                  <a:cubicBezTo>
                    <a:pt x="1555" y="855"/>
                    <a:pt x="1530" y="826"/>
                    <a:pt x="1528" y="800"/>
                  </a:cubicBezTo>
                  <a:cubicBezTo>
                    <a:pt x="1552" y="800"/>
                    <a:pt x="1552" y="800"/>
                    <a:pt x="1552" y="800"/>
                  </a:cubicBezTo>
                  <a:cubicBezTo>
                    <a:pt x="1539" y="769"/>
                    <a:pt x="1515" y="758"/>
                    <a:pt x="1492" y="736"/>
                  </a:cubicBezTo>
                  <a:cubicBezTo>
                    <a:pt x="1463" y="708"/>
                    <a:pt x="1434" y="672"/>
                    <a:pt x="1417" y="637"/>
                  </a:cubicBezTo>
                  <a:cubicBezTo>
                    <a:pt x="1408" y="619"/>
                    <a:pt x="1365" y="599"/>
                    <a:pt x="1396" y="580"/>
                  </a:cubicBezTo>
                  <a:cubicBezTo>
                    <a:pt x="1381" y="518"/>
                    <a:pt x="1307" y="493"/>
                    <a:pt x="1368" y="436"/>
                  </a:cubicBezTo>
                  <a:cubicBezTo>
                    <a:pt x="1379" y="507"/>
                    <a:pt x="1425" y="538"/>
                    <a:pt x="1462" y="593"/>
                  </a:cubicBezTo>
                  <a:cubicBezTo>
                    <a:pt x="1475" y="614"/>
                    <a:pt x="1467" y="642"/>
                    <a:pt x="1478" y="664"/>
                  </a:cubicBezTo>
                  <a:cubicBezTo>
                    <a:pt x="1491" y="690"/>
                    <a:pt x="1515" y="703"/>
                    <a:pt x="1535" y="722"/>
                  </a:cubicBezTo>
                  <a:cubicBezTo>
                    <a:pt x="1568" y="753"/>
                    <a:pt x="1604" y="804"/>
                    <a:pt x="1655" y="811"/>
                  </a:cubicBezTo>
                  <a:cubicBezTo>
                    <a:pt x="1669" y="813"/>
                    <a:pt x="1682" y="780"/>
                    <a:pt x="1700" y="776"/>
                  </a:cubicBezTo>
                  <a:cubicBezTo>
                    <a:pt x="1704" y="772"/>
                    <a:pt x="1704" y="772"/>
                    <a:pt x="1704" y="772"/>
                  </a:cubicBezTo>
                  <a:cubicBezTo>
                    <a:pt x="1693" y="708"/>
                    <a:pt x="1693" y="708"/>
                    <a:pt x="1693" y="708"/>
                  </a:cubicBezTo>
                  <a:cubicBezTo>
                    <a:pt x="1728" y="636"/>
                    <a:pt x="1728" y="636"/>
                    <a:pt x="1728" y="636"/>
                  </a:cubicBezTo>
                  <a:cubicBezTo>
                    <a:pt x="1746" y="548"/>
                    <a:pt x="1746" y="548"/>
                    <a:pt x="1746" y="548"/>
                  </a:cubicBezTo>
                  <a:cubicBezTo>
                    <a:pt x="1784" y="476"/>
                    <a:pt x="1784" y="476"/>
                    <a:pt x="1784" y="476"/>
                  </a:cubicBezTo>
                  <a:cubicBezTo>
                    <a:pt x="1757" y="462"/>
                    <a:pt x="1750" y="423"/>
                    <a:pt x="1740" y="396"/>
                  </a:cubicBezTo>
                  <a:cubicBezTo>
                    <a:pt x="1716" y="333"/>
                    <a:pt x="1691" y="270"/>
                    <a:pt x="1664" y="208"/>
                  </a:cubicBezTo>
                  <a:cubicBezTo>
                    <a:pt x="1720" y="148"/>
                    <a:pt x="1720" y="148"/>
                    <a:pt x="1720" y="148"/>
                  </a:cubicBezTo>
                  <a:cubicBezTo>
                    <a:pt x="1696" y="136"/>
                    <a:pt x="1696" y="136"/>
                    <a:pt x="1696" y="136"/>
                  </a:cubicBezTo>
                  <a:cubicBezTo>
                    <a:pt x="1663" y="181"/>
                    <a:pt x="1607" y="223"/>
                    <a:pt x="1548" y="220"/>
                  </a:cubicBezTo>
                  <a:cubicBezTo>
                    <a:pt x="1502" y="218"/>
                    <a:pt x="1480" y="195"/>
                    <a:pt x="1432" y="212"/>
                  </a:cubicBezTo>
                  <a:cubicBezTo>
                    <a:pt x="1432" y="235"/>
                    <a:pt x="1384" y="237"/>
                    <a:pt x="1369" y="227"/>
                  </a:cubicBezTo>
                  <a:cubicBezTo>
                    <a:pt x="1354" y="217"/>
                    <a:pt x="1344" y="201"/>
                    <a:pt x="1328" y="194"/>
                  </a:cubicBezTo>
                  <a:cubicBezTo>
                    <a:pt x="1312" y="187"/>
                    <a:pt x="1296" y="188"/>
                    <a:pt x="1281" y="175"/>
                  </a:cubicBezTo>
                  <a:cubicBezTo>
                    <a:pt x="1273" y="168"/>
                    <a:pt x="1270" y="155"/>
                    <a:pt x="1260" y="150"/>
                  </a:cubicBezTo>
                  <a:cubicBezTo>
                    <a:pt x="1242" y="140"/>
                    <a:pt x="1212" y="166"/>
                    <a:pt x="1192" y="164"/>
                  </a:cubicBezTo>
                  <a:cubicBezTo>
                    <a:pt x="1166" y="162"/>
                    <a:pt x="1143" y="139"/>
                    <a:pt x="1116" y="136"/>
                  </a:cubicBezTo>
                  <a:cubicBezTo>
                    <a:pt x="1081" y="133"/>
                    <a:pt x="1050" y="160"/>
                    <a:pt x="1016" y="163"/>
                  </a:cubicBezTo>
                  <a:cubicBezTo>
                    <a:pt x="1004" y="164"/>
                    <a:pt x="995" y="155"/>
                    <a:pt x="984" y="152"/>
                  </a:cubicBezTo>
                  <a:cubicBezTo>
                    <a:pt x="980" y="156"/>
                    <a:pt x="980" y="156"/>
                    <a:pt x="980" y="156"/>
                  </a:cubicBezTo>
                  <a:cubicBezTo>
                    <a:pt x="980" y="211"/>
                    <a:pt x="951" y="191"/>
                    <a:pt x="916" y="188"/>
                  </a:cubicBezTo>
                  <a:cubicBezTo>
                    <a:pt x="896" y="226"/>
                    <a:pt x="800" y="280"/>
                    <a:pt x="756" y="271"/>
                  </a:cubicBezTo>
                  <a:cubicBezTo>
                    <a:pt x="723" y="264"/>
                    <a:pt x="691" y="239"/>
                    <a:pt x="656" y="231"/>
                  </a:cubicBezTo>
                  <a:cubicBezTo>
                    <a:pt x="617" y="221"/>
                    <a:pt x="578" y="243"/>
                    <a:pt x="556" y="200"/>
                  </a:cubicBezTo>
                  <a:cubicBezTo>
                    <a:pt x="534" y="206"/>
                    <a:pt x="510" y="217"/>
                    <a:pt x="488" y="204"/>
                  </a:cubicBezTo>
                  <a:cubicBezTo>
                    <a:pt x="476" y="197"/>
                    <a:pt x="473" y="181"/>
                    <a:pt x="459" y="177"/>
                  </a:cubicBezTo>
                  <a:cubicBezTo>
                    <a:pt x="412" y="164"/>
                    <a:pt x="357" y="162"/>
                    <a:pt x="308" y="155"/>
                  </a:cubicBezTo>
                  <a:cubicBezTo>
                    <a:pt x="278" y="151"/>
                    <a:pt x="250" y="137"/>
                    <a:pt x="220" y="134"/>
                  </a:cubicBezTo>
                  <a:cubicBezTo>
                    <a:pt x="174" y="128"/>
                    <a:pt x="133" y="157"/>
                    <a:pt x="84" y="148"/>
                  </a:cubicBezTo>
                  <a:cubicBezTo>
                    <a:pt x="84" y="124"/>
                    <a:pt x="84" y="124"/>
                    <a:pt x="84" y="124"/>
                  </a:cubicBezTo>
                  <a:lnTo>
                    <a:pt x="76" y="12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11"/>
            <p:cNvSpPr>
              <a:spLocks/>
            </p:cNvSpPr>
            <p:nvPr/>
          </p:nvSpPr>
          <p:spPr bwMode="auto">
            <a:xfrm>
              <a:off x="7240676" y="1854768"/>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12"/>
            <p:cNvSpPr>
              <a:spLocks/>
            </p:cNvSpPr>
            <p:nvPr/>
          </p:nvSpPr>
          <p:spPr bwMode="auto">
            <a:xfrm>
              <a:off x="7270246" y="1911444"/>
              <a:ext cx="7393" cy="7393"/>
            </a:xfrm>
            <a:custGeom>
              <a:avLst/>
              <a:gdLst/>
              <a:ahLst/>
              <a:cxnLst>
                <a:cxn ang="0">
                  <a:pos x="0" y="17"/>
                </a:cxn>
                <a:cxn ang="0">
                  <a:pos x="28" y="29"/>
                </a:cxn>
                <a:cxn ang="0">
                  <a:pos x="32" y="25"/>
                </a:cxn>
                <a:cxn ang="0">
                  <a:pos x="0" y="17"/>
                </a:cxn>
              </a:cxnLst>
              <a:rect l="0" t="0" r="r" b="b"/>
              <a:pathLst>
                <a:path w="32" h="29">
                  <a:moveTo>
                    <a:pt x="0" y="17"/>
                  </a:moveTo>
                  <a:cubicBezTo>
                    <a:pt x="28" y="29"/>
                    <a:pt x="28" y="29"/>
                    <a:pt x="28" y="29"/>
                  </a:cubicBezTo>
                  <a:cubicBezTo>
                    <a:pt x="32" y="25"/>
                    <a:pt x="32" y="25"/>
                    <a:pt x="32" y="25"/>
                  </a:cubicBezTo>
                  <a:cubicBezTo>
                    <a:pt x="25" y="8"/>
                    <a:pt x="12" y="0"/>
                    <a:pt x="0" y="1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13"/>
            <p:cNvSpPr>
              <a:spLocks/>
            </p:cNvSpPr>
            <p:nvPr/>
          </p:nvSpPr>
          <p:spPr bwMode="auto">
            <a:xfrm>
              <a:off x="6806981" y="2118435"/>
              <a:ext cx="646847" cy="722004"/>
            </a:xfrm>
            <a:custGeom>
              <a:avLst/>
              <a:gdLst/>
              <a:ahLst/>
              <a:cxnLst>
                <a:cxn ang="0">
                  <a:pos x="552" y="291"/>
                </a:cxn>
                <a:cxn ang="0">
                  <a:pos x="500" y="387"/>
                </a:cxn>
                <a:cxn ang="0">
                  <a:pos x="376" y="1131"/>
                </a:cxn>
                <a:cxn ang="0">
                  <a:pos x="192" y="1157"/>
                </a:cxn>
                <a:cxn ang="0">
                  <a:pos x="148" y="1311"/>
                </a:cxn>
                <a:cxn ang="0">
                  <a:pos x="117" y="1409"/>
                </a:cxn>
                <a:cxn ang="0">
                  <a:pos x="73" y="1543"/>
                </a:cxn>
                <a:cxn ang="0">
                  <a:pos x="68" y="1663"/>
                </a:cxn>
                <a:cxn ang="0">
                  <a:pos x="68" y="1651"/>
                </a:cxn>
                <a:cxn ang="0">
                  <a:pos x="131" y="1787"/>
                </a:cxn>
                <a:cxn ang="0">
                  <a:pos x="191" y="1892"/>
                </a:cxn>
                <a:cxn ang="0">
                  <a:pos x="247" y="2043"/>
                </a:cxn>
                <a:cxn ang="0">
                  <a:pos x="311" y="2243"/>
                </a:cxn>
                <a:cxn ang="0">
                  <a:pos x="300" y="2307"/>
                </a:cxn>
                <a:cxn ang="0">
                  <a:pos x="332" y="2351"/>
                </a:cxn>
                <a:cxn ang="0">
                  <a:pos x="412" y="2422"/>
                </a:cxn>
                <a:cxn ang="0">
                  <a:pos x="552" y="2482"/>
                </a:cxn>
                <a:cxn ang="0">
                  <a:pos x="580" y="2535"/>
                </a:cxn>
                <a:cxn ang="0">
                  <a:pos x="788" y="2703"/>
                </a:cxn>
                <a:cxn ang="0">
                  <a:pos x="796" y="2795"/>
                </a:cxn>
                <a:cxn ang="0">
                  <a:pos x="922" y="2865"/>
                </a:cxn>
                <a:cxn ang="0">
                  <a:pos x="1011" y="3016"/>
                </a:cxn>
                <a:cxn ang="0">
                  <a:pos x="1067" y="3078"/>
                </a:cxn>
                <a:cxn ang="0">
                  <a:pos x="1208" y="3071"/>
                </a:cxn>
                <a:cxn ang="0">
                  <a:pos x="1284" y="3105"/>
                </a:cxn>
                <a:cxn ang="0">
                  <a:pos x="1378" y="3074"/>
                </a:cxn>
                <a:cxn ang="0">
                  <a:pos x="1516" y="3191"/>
                </a:cxn>
                <a:cxn ang="0">
                  <a:pos x="1556" y="3227"/>
                </a:cxn>
                <a:cxn ang="0">
                  <a:pos x="1572" y="3255"/>
                </a:cxn>
                <a:cxn ang="0">
                  <a:pos x="1684" y="3224"/>
                </a:cxn>
                <a:cxn ang="0">
                  <a:pos x="1798" y="3248"/>
                </a:cxn>
                <a:cxn ang="0">
                  <a:pos x="1892" y="3209"/>
                </a:cxn>
                <a:cxn ang="0">
                  <a:pos x="2027" y="3209"/>
                </a:cxn>
                <a:cxn ang="0">
                  <a:pos x="2260" y="3063"/>
                </a:cxn>
                <a:cxn ang="0">
                  <a:pos x="2429" y="3011"/>
                </a:cxn>
                <a:cxn ang="0">
                  <a:pos x="2348" y="2927"/>
                </a:cxn>
                <a:cxn ang="0">
                  <a:pos x="2344" y="2903"/>
                </a:cxn>
                <a:cxn ang="0">
                  <a:pos x="2158" y="2634"/>
                </a:cxn>
                <a:cxn ang="0">
                  <a:pos x="1976" y="2507"/>
                </a:cxn>
                <a:cxn ang="0">
                  <a:pos x="1971" y="2449"/>
                </a:cxn>
                <a:cxn ang="0">
                  <a:pos x="2133" y="2375"/>
                </a:cxn>
                <a:cxn ang="0">
                  <a:pos x="2137" y="2175"/>
                </a:cxn>
                <a:cxn ang="0">
                  <a:pos x="2168" y="2031"/>
                </a:cxn>
                <a:cxn ang="0">
                  <a:pos x="2269" y="1994"/>
                </a:cxn>
                <a:cxn ang="0">
                  <a:pos x="2305" y="1863"/>
                </a:cxn>
                <a:cxn ang="0">
                  <a:pos x="2336" y="1775"/>
                </a:cxn>
                <a:cxn ang="0">
                  <a:pos x="2492" y="1655"/>
                </a:cxn>
                <a:cxn ang="0">
                  <a:pos x="2496" y="1623"/>
                </a:cxn>
                <a:cxn ang="0">
                  <a:pos x="2542" y="1263"/>
                </a:cxn>
                <a:cxn ang="0">
                  <a:pos x="2636" y="1039"/>
                </a:cxn>
                <a:cxn ang="0">
                  <a:pos x="2644" y="914"/>
                </a:cxn>
                <a:cxn ang="0">
                  <a:pos x="2812" y="826"/>
                </a:cxn>
                <a:cxn ang="0">
                  <a:pos x="2916" y="723"/>
                </a:cxn>
                <a:cxn ang="0">
                  <a:pos x="2769" y="617"/>
                </a:cxn>
                <a:cxn ang="0">
                  <a:pos x="2689" y="495"/>
                </a:cxn>
                <a:cxn ang="0">
                  <a:pos x="2684" y="239"/>
                </a:cxn>
                <a:cxn ang="0">
                  <a:pos x="2660" y="187"/>
                </a:cxn>
                <a:cxn ang="0">
                  <a:pos x="2646" y="155"/>
                </a:cxn>
                <a:cxn ang="0">
                  <a:pos x="1676" y="39"/>
                </a:cxn>
                <a:cxn ang="0">
                  <a:pos x="1624" y="38"/>
                </a:cxn>
                <a:cxn ang="0">
                  <a:pos x="552" y="39"/>
                </a:cxn>
              </a:cxnLst>
              <a:rect l="0" t="0" r="r" b="b"/>
              <a:pathLst>
                <a:path w="2916" h="3261">
                  <a:moveTo>
                    <a:pt x="552" y="39"/>
                  </a:moveTo>
                  <a:cubicBezTo>
                    <a:pt x="552" y="291"/>
                    <a:pt x="552" y="291"/>
                    <a:pt x="552" y="291"/>
                  </a:cubicBezTo>
                  <a:cubicBezTo>
                    <a:pt x="552" y="312"/>
                    <a:pt x="561" y="365"/>
                    <a:pt x="545" y="381"/>
                  </a:cubicBezTo>
                  <a:cubicBezTo>
                    <a:pt x="535" y="391"/>
                    <a:pt x="513" y="387"/>
                    <a:pt x="500" y="387"/>
                  </a:cubicBezTo>
                  <a:cubicBezTo>
                    <a:pt x="376" y="387"/>
                    <a:pt x="376" y="387"/>
                    <a:pt x="376" y="387"/>
                  </a:cubicBezTo>
                  <a:cubicBezTo>
                    <a:pt x="376" y="1131"/>
                    <a:pt x="376" y="1131"/>
                    <a:pt x="376" y="1131"/>
                  </a:cubicBezTo>
                  <a:cubicBezTo>
                    <a:pt x="333" y="1125"/>
                    <a:pt x="305" y="1131"/>
                    <a:pt x="264" y="1133"/>
                  </a:cubicBezTo>
                  <a:cubicBezTo>
                    <a:pt x="237" y="1135"/>
                    <a:pt x="209" y="1128"/>
                    <a:pt x="192" y="1157"/>
                  </a:cubicBezTo>
                  <a:cubicBezTo>
                    <a:pt x="179" y="1178"/>
                    <a:pt x="206" y="1199"/>
                    <a:pt x="194" y="1222"/>
                  </a:cubicBezTo>
                  <a:cubicBezTo>
                    <a:pt x="175" y="1258"/>
                    <a:pt x="136" y="1261"/>
                    <a:pt x="148" y="1311"/>
                  </a:cubicBezTo>
                  <a:cubicBezTo>
                    <a:pt x="139" y="1312"/>
                    <a:pt x="132" y="1313"/>
                    <a:pt x="124" y="1316"/>
                  </a:cubicBezTo>
                  <a:cubicBezTo>
                    <a:pt x="58" y="1334"/>
                    <a:pt x="138" y="1381"/>
                    <a:pt x="117" y="1409"/>
                  </a:cubicBezTo>
                  <a:cubicBezTo>
                    <a:pt x="99" y="1434"/>
                    <a:pt x="46" y="1425"/>
                    <a:pt x="44" y="1467"/>
                  </a:cubicBezTo>
                  <a:cubicBezTo>
                    <a:pt x="42" y="1493"/>
                    <a:pt x="80" y="1517"/>
                    <a:pt x="73" y="1543"/>
                  </a:cubicBezTo>
                  <a:cubicBezTo>
                    <a:pt x="63" y="1583"/>
                    <a:pt x="0" y="1582"/>
                    <a:pt x="0" y="1635"/>
                  </a:cubicBezTo>
                  <a:cubicBezTo>
                    <a:pt x="0" y="1674"/>
                    <a:pt x="42" y="1672"/>
                    <a:pt x="68" y="1663"/>
                  </a:cubicBezTo>
                  <a:cubicBezTo>
                    <a:pt x="64" y="1655"/>
                    <a:pt x="64" y="1655"/>
                    <a:pt x="64" y="1655"/>
                  </a:cubicBezTo>
                  <a:cubicBezTo>
                    <a:pt x="68" y="1651"/>
                    <a:pt x="68" y="1651"/>
                    <a:pt x="68" y="1651"/>
                  </a:cubicBezTo>
                  <a:cubicBezTo>
                    <a:pt x="108" y="1671"/>
                    <a:pt x="108" y="1671"/>
                    <a:pt x="108" y="1671"/>
                  </a:cubicBezTo>
                  <a:cubicBezTo>
                    <a:pt x="84" y="1713"/>
                    <a:pt x="126" y="1746"/>
                    <a:pt x="131" y="1787"/>
                  </a:cubicBezTo>
                  <a:cubicBezTo>
                    <a:pt x="133" y="1811"/>
                    <a:pt x="117" y="1836"/>
                    <a:pt x="134" y="1858"/>
                  </a:cubicBezTo>
                  <a:cubicBezTo>
                    <a:pt x="149" y="1876"/>
                    <a:pt x="180" y="1872"/>
                    <a:pt x="191" y="1892"/>
                  </a:cubicBezTo>
                  <a:cubicBezTo>
                    <a:pt x="208" y="1921"/>
                    <a:pt x="171" y="1948"/>
                    <a:pt x="183" y="1975"/>
                  </a:cubicBezTo>
                  <a:cubicBezTo>
                    <a:pt x="195" y="2004"/>
                    <a:pt x="227" y="2020"/>
                    <a:pt x="247" y="2043"/>
                  </a:cubicBezTo>
                  <a:cubicBezTo>
                    <a:pt x="273" y="2072"/>
                    <a:pt x="295" y="2112"/>
                    <a:pt x="313" y="2147"/>
                  </a:cubicBezTo>
                  <a:cubicBezTo>
                    <a:pt x="322" y="2164"/>
                    <a:pt x="319" y="2225"/>
                    <a:pt x="311" y="2243"/>
                  </a:cubicBezTo>
                  <a:cubicBezTo>
                    <a:pt x="305" y="2255"/>
                    <a:pt x="292" y="2261"/>
                    <a:pt x="286" y="2272"/>
                  </a:cubicBezTo>
                  <a:cubicBezTo>
                    <a:pt x="277" y="2289"/>
                    <a:pt x="281" y="2304"/>
                    <a:pt x="300" y="2307"/>
                  </a:cubicBezTo>
                  <a:cubicBezTo>
                    <a:pt x="296" y="2317"/>
                    <a:pt x="286" y="2331"/>
                    <a:pt x="291" y="2342"/>
                  </a:cubicBezTo>
                  <a:cubicBezTo>
                    <a:pt x="297" y="2355"/>
                    <a:pt x="320" y="2351"/>
                    <a:pt x="332" y="2351"/>
                  </a:cubicBezTo>
                  <a:cubicBezTo>
                    <a:pt x="360" y="2349"/>
                    <a:pt x="400" y="2348"/>
                    <a:pt x="420" y="2371"/>
                  </a:cubicBezTo>
                  <a:cubicBezTo>
                    <a:pt x="403" y="2381"/>
                    <a:pt x="390" y="2409"/>
                    <a:pt x="412" y="2422"/>
                  </a:cubicBezTo>
                  <a:cubicBezTo>
                    <a:pt x="439" y="2439"/>
                    <a:pt x="478" y="2430"/>
                    <a:pt x="508" y="2440"/>
                  </a:cubicBezTo>
                  <a:cubicBezTo>
                    <a:pt x="529" y="2447"/>
                    <a:pt x="536" y="2468"/>
                    <a:pt x="552" y="2482"/>
                  </a:cubicBezTo>
                  <a:cubicBezTo>
                    <a:pt x="575" y="2503"/>
                    <a:pt x="591" y="2495"/>
                    <a:pt x="600" y="2531"/>
                  </a:cubicBezTo>
                  <a:cubicBezTo>
                    <a:pt x="580" y="2535"/>
                    <a:pt x="580" y="2535"/>
                    <a:pt x="580" y="2535"/>
                  </a:cubicBezTo>
                  <a:cubicBezTo>
                    <a:pt x="584" y="2594"/>
                    <a:pt x="666" y="2604"/>
                    <a:pt x="704" y="2633"/>
                  </a:cubicBezTo>
                  <a:cubicBezTo>
                    <a:pt x="736" y="2657"/>
                    <a:pt x="746" y="2690"/>
                    <a:pt x="788" y="2703"/>
                  </a:cubicBezTo>
                  <a:cubicBezTo>
                    <a:pt x="767" y="2752"/>
                    <a:pt x="786" y="2747"/>
                    <a:pt x="812" y="2787"/>
                  </a:cubicBezTo>
                  <a:cubicBezTo>
                    <a:pt x="796" y="2795"/>
                    <a:pt x="796" y="2795"/>
                    <a:pt x="796" y="2795"/>
                  </a:cubicBezTo>
                  <a:cubicBezTo>
                    <a:pt x="796" y="2803"/>
                    <a:pt x="796" y="2803"/>
                    <a:pt x="796" y="2803"/>
                  </a:cubicBezTo>
                  <a:cubicBezTo>
                    <a:pt x="837" y="2823"/>
                    <a:pt x="887" y="2832"/>
                    <a:pt x="922" y="2865"/>
                  </a:cubicBezTo>
                  <a:cubicBezTo>
                    <a:pt x="950" y="2890"/>
                    <a:pt x="929" y="2921"/>
                    <a:pt x="944" y="2950"/>
                  </a:cubicBezTo>
                  <a:cubicBezTo>
                    <a:pt x="962" y="2983"/>
                    <a:pt x="986" y="2993"/>
                    <a:pt x="1011" y="3016"/>
                  </a:cubicBezTo>
                  <a:cubicBezTo>
                    <a:pt x="1026" y="3029"/>
                    <a:pt x="1024" y="3047"/>
                    <a:pt x="1035" y="3061"/>
                  </a:cubicBezTo>
                  <a:cubicBezTo>
                    <a:pt x="1043" y="3070"/>
                    <a:pt x="1057" y="3071"/>
                    <a:pt x="1067" y="3078"/>
                  </a:cubicBezTo>
                  <a:cubicBezTo>
                    <a:pt x="1111" y="3105"/>
                    <a:pt x="1169" y="3141"/>
                    <a:pt x="1200" y="3071"/>
                  </a:cubicBezTo>
                  <a:cubicBezTo>
                    <a:pt x="1208" y="3071"/>
                    <a:pt x="1208" y="3071"/>
                    <a:pt x="1208" y="3071"/>
                  </a:cubicBezTo>
                  <a:cubicBezTo>
                    <a:pt x="1218" y="3086"/>
                    <a:pt x="1232" y="3080"/>
                    <a:pt x="1248" y="3086"/>
                  </a:cubicBezTo>
                  <a:cubicBezTo>
                    <a:pt x="1260" y="3091"/>
                    <a:pt x="1270" y="3104"/>
                    <a:pt x="1284" y="3105"/>
                  </a:cubicBezTo>
                  <a:cubicBezTo>
                    <a:pt x="1307" y="3105"/>
                    <a:pt x="1327" y="3070"/>
                    <a:pt x="1332" y="3051"/>
                  </a:cubicBezTo>
                  <a:cubicBezTo>
                    <a:pt x="1347" y="3053"/>
                    <a:pt x="1370" y="3058"/>
                    <a:pt x="1378" y="3074"/>
                  </a:cubicBezTo>
                  <a:cubicBezTo>
                    <a:pt x="1383" y="3084"/>
                    <a:pt x="1378" y="3095"/>
                    <a:pt x="1386" y="3104"/>
                  </a:cubicBezTo>
                  <a:cubicBezTo>
                    <a:pt x="1420" y="3141"/>
                    <a:pt x="1462" y="3188"/>
                    <a:pt x="1516" y="3191"/>
                  </a:cubicBezTo>
                  <a:cubicBezTo>
                    <a:pt x="1512" y="3231"/>
                    <a:pt x="1512" y="3231"/>
                    <a:pt x="1512" y="3231"/>
                  </a:cubicBezTo>
                  <a:cubicBezTo>
                    <a:pt x="1556" y="3227"/>
                    <a:pt x="1556" y="3227"/>
                    <a:pt x="1556" y="3227"/>
                  </a:cubicBezTo>
                  <a:cubicBezTo>
                    <a:pt x="1564" y="3255"/>
                    <a:pt x="1564" y="3255"/>
                    <a:pt x="1564" y="3255"/>
                  </a:cubicBezTo>
                  <a:cubicBezTo>
                    <a:pt x="1572" y="3255"/>
                    <a:pt x="1572" y="3255"/>
                    <a:pt x="1572" y="3255"/>
                  </a:cubicBezTo>
                  <a:cubicBezTo>
                    <a:pt x="1582" y="3229"/>
                    <a:pt x="1607" y="3197"/>
                    <a:pt x="1640" y="3206"/>
                  </a:cubicBezTo>
                  <a:cubicBezTo>
                    <a:pt x="1655" y="3209"/>
                    <a:pt x="1668" y="3222"/>
                    <a:pt x="1684" y="3224"/>
                  </a:cubicBezTo>
                  <a:cubicBezTo>
                    <a:pt x="1701" y="3225"/>
                    <a:pt x="1719" y="3206"/>
                    <a:pt x="1735" y="3212"/>
                  </a:cubicBezTo>
                  <a:cubicBezTo>
                    <a:pt x="1756" y="3219"/>
                    <a:pt x="1768" y="3261"/>
                    <a:pt x="1798" y="3248"/>
                  </a:cubicBezTo>
                  <a:cubicBezTo>
                    <a:pt x="1812" y="3243"/>
                    <a:pt x="1817" y="3223"/>
                    <a:pt x="1832" y="3216"/>
                  </a:cubicBezTo>
                  <a:cubicBezTo>
                    <a:pt x="1850" y="3207"/>
                    <a:pt x="1872" y="3213"/>
                    <a:pt x="1892" y="3209"/>
                  </a:cubicBezTo>
                  <a:cubicBezTo>
                    <a:pt x="1908" y="3206"/>
                    <a:pt x="1923" y="3194"/>
                    <a:pt x="1938" y="3193"/>
                  </a:cubicBezTo>
                  <a:cubicBezTo>
                    <a:pt x="1966" y="3190"/>
                    <a:pt x="1995" y="3221"/>
                    <a:pt x="2027" y="3209"/>
                  </a:cubicBezTo>
                  <a:cubicBezTo>
                    <a:pt x="2086" y="3185"/>
                    <a:pt x="2121" y="3103"/>
                    <a:pt x="2176" y="3070"/>
                  </a:cubicBezTo>
                  <a:cubicBezTo>
                    <a:pt x="2199" y="3057"/>
                    <a:pt x="2234" y="3063"/>
                    <a:pt x="2260" y="3063"/>
                  </a:cubicBezTo>
                  <a:cubicBezTo>
                    <a:pt x="2321" y="3063"/>
                    <a:pt x="2388" y="3049"/>
                    <a:pt x="2448" y="3063"/>
                  </a:cubicBezTo>
                  <a:cubicBezTo>
                    <a:pt x="2447" y="3043"/>
                    <a:pt x="2432" y="3030"/>
                    <a:pt x="2429" y="3011"/>
                  </a:cubicBezTo>
                  <a:cubicBezTo>
                    <a:pt x="2425" y="2986"/>
                    <a:pt x="2444" y="2961"/>
                    <a:pt x="2430" y="2936"/>
                  </a:cubicBezTo>
                  <a:cubicBezTo>
                    <a:pt x="2415" y="2910"/>
                    <a:pt x="2366" y="2905"/>
                    <a:pt x="2348" y="2927"/>
                  </a:cubicBezTo>
                  <a:cubicBezTo>
                    <a:pt x="2344" y="2927"/>
                    <a:pt x="2344" y="2927"/>
                    <a:pt x="2344" y="2927"/>
                  </a:cubicBezTo>
                  <a:cubicBezTo>
                    <a:pt x="2344" y="2903"/>
                    <a:pt x="2344" y="2903"/>
                    <a:pt x="2344" y="2903"/>
                  </a:cubicBezTo>
                  <a:cubicBezTo>
                    <a:pt x="2282" y="2856"/>
                    <a:pt x="2283" y="2777"/>
                    <a:pt x="2247" y="2712"/>
                  </a:cubicBezTo>
                  <a:cubicBezTo>
                    <a:pt x="2227" y="2678"/>
                    <a:pt x="2184" y="2662"/>
                    <a:pt x="2158" y="2634"/>
                  </a:cubicBezTo>
                  <a:cubicBezTo>
                    <a:pt x="2131" y="2605"/>
                    <a:pt x="2122" y="2569"/>
                    <a:pt x="2091" y="2545"/>
                  </a:cubicBezTo>
                  <a:cubicBezTo>
                    <a:pt x="2053" y="2515"/>
                    <a:pt x="2022" y="2513"/>
                    <a:pt x="1976" y="2507"/>
                  </a:cubicBezTo>
                  <a:cubicBezTo>
                    <a:pt x="1964" y="2505"/>
                    <a:pt x="1945" y="2502"/>
                    <a:pt x="1944" y="2486"/>
                  </a:cubicBezTo>
                  <a:cubicBezTo>
                    <a:pt x="1943" y="2469"/>
                    <a:pt x="1964" y="2462"/>
                    <a:pt x="1971" y="2449"/>
                  </a:cubicBezTo>
                  <a:cubicBezTo>
                    <a:pt x="1981" y="2433"/>
                    <a:pt x="1964" y="2411"/>
                    <a:pt x="1984" y="2401"/>
                  </a:cubicBezTo>
                  <a:cubicBezTo>
                    <a:pt x="2034" y="2375"/>
                    <a:pt x="2093" y="2437"/>
                    <a:pt x="2133" y="2375"/>
                  </a:cubicBezTo>
                  <a:cubicBezTo>
                    <a:pt x="2151" y="2347"/>
                    <a:pt x="2136" y="2287"/>
                    <a:pt x="2136" y="2255"/>
                  </a:cubicBezTo>
                  <a:cubicBezTo>
                    <a:pt x="2136" y="2229"/>
                    <a:pt x="2130" y="2200"/>
                    <a:pt x="2137" y="2175"/>
                  </a:cubicBezTo>
                  <a:cubicBezTo>
                    <a:pt x="2146" y="2145"/>
                    <a:pt x="2169" y="2118"/>
                    <a:pt x="2175" y="2087"/>
                  </a:cubicBezTo>
                  <a:cubicBezTo>
                    <a:pt x="2179" y="2067"/>
                    <a:pt x="2162" y="2050"/>
                    <a:pt x="2168" y="2031"/>
                  </a:cubicBezTo>
                  <a:cubicBezTo>
                    <a:pt x="2174" y="2012"/>
                    <a:pt x="2195" y="1974"/>
                    <a:pt x="2219" y="1980"/>
                  </a:cubicBezTo>
                  <a:cubicBezTo>
                    <a:pt x="2239" y="1985"/>
                    <a:pt x="2246" y="2013"/>
                    <a:pt x="2269" y="1994"/>
                  </a:cubicBezTo>
                  <a:cubicBezTo>
                    <a:pt x="2292" y="1976"/>
                    <a:pt x="2276" y="1965"/>
                    <a:pt x="2280" y="1943"/>
                  </a:cubicBezTo>
                  <a:cubicBezTo>
                    <a:pt x="2285" y="1915"/>
                    <a:pt x="2299" y="1890"/>
                    <a:pt x="2305" y="1863"/>
                  </a:cubicBezTo>
                  <a:cubicBezTo>
                    <a:pt x="2309" y="1848"/>
                    <a:pt x="2305" y="1833"/>
                    <a:pt x="2309" y="1819"/>
                  </a:cubicBezTo>
                  <a:cubicBezTo>
                    <a:pt x="2315" y="1800"/>
                    <a:pt x="2336" y="1796"/>
                    <a:pt x="2336" y="1775"/>
                  </a:cubicBezTo>
                  <a:cubicBezTo>
                    <a:pt x="2417" y="1668"/>
                    <a:pt x="2417" y="1668"/>
                    <a:pt x="2417" y="1668"/>
                  </a:cubicBezTo>
                  <a:cubicBezTo>
                    <a:pt x="2492" y="1655"/>
                    <a:pt x="2492" y="1655"/>
                    <a:pt x="2492" y="1655"/>
                  </a:cubicBezTo>
                  <a:cubicBezTo>
                    <a:pt x="2496" y="1627"/>
                    <a:pt x="2496" y="1627"/>
                    <a:pt x="2496" y="1627"/>
                  </a:cubicBezTo>
                  <a:cubicBezTo>
                    <a:pt x="2496" y="1623"/>
                    <a:pt x="2496" y="1623"/>
                    <a:pt x="2496" y="1623"/>
                  </a:cubicBezTo>
                  <a:cubicBezTo>
                    <a:pt x="2478" y="1556"/>
                    <a:pt x="2535" y="1520"/>
                    <a:pt x="2545" y="1459"/>
                  </a:cubicBezTo>
                  <a:cubicBezTo>
                    <a:pt x="2557" y="1393"/>
                    <a:pt x="2537" y="1330"/>
                    <a:pt x="2542" y="1263"/>
                  </a:cubicBezTo>
                  <a:cubicBezTo>
                    <a:pt x="2545" y="1214"/>
                    <a:pt x="2574" y="1159"/>
                    <a:pt x="2594" y="1115"/>
                  </a:cubicBezTo>
                  <a:cubicBezTo>
                    <a:pt x="2607" y="1087"/>
                    <a:pt x="2610" y="1059"/>
                    <a:pt x="2636" y="1039"/>
                  </a:cubicBezTo>
                  <a:cubicBezTo>
                    <a:pt x="2620" y="1000"/>
                    <a:pt x="2628" y="987"/>
                    <a:pt x="2637" y="950"/>
                  </a:cubicBezTo>
                  <a:cubicBezTo>
                    <a:pt x="2640" y="939"/>
                    <a:pt x="2635" y="922"/>
                    <a:pt x="2644" y="914"/>
                  </a:cubicBezTo>
                  <a:cubicBezTo>
                    <a:pt x="2673" y="888"/>
                    <a:pt x="2727" y="925"/>
                    <a:pt x="2728" y="859"/>
                  </a:cubicBezTo>
                  <a:cubicBezTo>
                    <a:pt x="2812" y="826"/>
                    <a:pt x="2812" y="826"/>
                    <a:pt x="2812" y="826"/>
                  </a:cubicBezTo>
                  <a:cubicBezTo>
                    <a:pt x="2853" y="823"/>
                    <a:pt x="2853" y="823"/>
                    <a:pt x="2853" y="823"/>
                  </a:cubicBezTo>
                  <a:cubicBezTo>
                    <a:pt x="2916" y="723"/>
                    <a:pt x="2916" y="723"/>
                    <a:pt x="2916" y="723"/>
                  </a:cubicBezTo>
                  <a:cubicBezTo>
                    <a:pt x="2891" y="711"/>
                    <a:pt x="2859" y="704"/>
                    <a:pt x="2837" y="687"/>
                  </a:cubicBezTo>
                  <a:cubicBezTo>
                    <a:pt x="2812" y="668"/>
                    <a:pt x="2794" y="637"/>
                    <a:pt x="2769" y="617"/>
                  </a:cubicBezTo>
                  <a:cubicBezTo>
                    <a:pt x="2753" y="604"/>
                    <a:pt x="2733" y="615"/>
                    <a:pt x="2720" y="598"/>
                  </a:cubicBezTo>
                  <a:cubicBezTo>
                    <a:pt x="2697" y="568"/>
                    <a:pt x="2696" y="531"/>
                    <a:pt x="2689" y="495"/>
                  </a:cubicBezTo>
                  <a:cubicBezTo>
                    <a:pt x="2675" y="416"/>
                    <a:pt x="2676" y="336"/>
                    <a:pt x="2668" y="259"/>
                  </a:cubicBezTo>
                  <a:cubicBezTo>
                    <a:pt x="2684" y="261"/>
                    <a:pt x="2687" y="254"/>
                    <a:pt x="2684" y="239"/>
                  </a:cubicBezTo>
                  <a:cubicBezTo>
                    <a:pt x="2654" y="245"/>
                    <a:pt x="2653" y="210"/>
                    <a:pt x="2656" y="187"/>
                  </a:cubicBezTo>
                  <a:cubicBezTo>
                    <a:pt x="2660" y="187"/>
                    <a:pt x="2660" y="187"/>
                    <a:pt x="2660" y="187"/>
                  </a:cubicBezTo>
                  <a:cubicBezTo>
                    <a:pt x="2661" y="204"/>
                    <a:pt x="2691" y="231"/>
                    <a:pt x="2688" y="206"/>
                  </a:cubicBezTo>
                  <a:cubicBezTo>
                    <a:pt x="2686" y="186"/>
                    <a:pt x="2658" y="170"/>
                    <a:pt x="2646" y="155"/>
                  </a:cubicBezTo>
                  <a:cubicBezTo>
                    <a:pt x="2619" y="121"/>
                    <a:pt x="2610" y="81"/>
                    <a:pt x="2620" y="39"/>
                  </a:cubicBezTo>
                  <a:cubicBezTo>
                    <a:pt x="1676" y="39"/>
                    <a:pt x="1676" y="39"/>
                    <a:pt x="1676" y="39"/>
                  </a:cubicBezTo>
                  <a:cubicBezTo>
                    <a:pt x="1680" y="29"/>
                    <a:pt x="1691" y="5"/>
                    <a:pt x="1672" y="3"/>
                  </a:cubicBezTo>
                  <a:cubicBezTo>
                    <a:pt x="1651" y="0"/>
                    <a:pt x="1644" y="35"/>
                    <a:pt x="1624" y="38"/>
                  </a:cubicBezTo>
                  <a:cubicBezTo>
                    <a:pt x="1555" y="49"/>
                    <a:pt x="1477" y="39"/>
                    <a:pt x="1408" y="39"/>
                  </a:cubicBezTo>
                  <a:lnTo>
                    <a:pt x="552"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14"/>
            <p:cNvSpPr>
              <a:spLocks/>
            </p:cNvSpPr>
            <p:nvPr/>
          </p:nvSpPr>
          <p:spPr bwMode="auto">
            <a:xfrm>
              <a:off x="6521136" y="2549666"/>
              <a:ext cx="502692" cy="341289"/>
            </a:xfrm>
            <a:custGeom>
              <a:avLst/>
              <a:gdLst/>
              <a:ahLst/>
              <a:cxnLst>
                <a:cxn ang="0">
                  <a:pos x="1271" y="121"/>
                </a:cxn>
                <a:cxn ang="0">
                  <a:pos x="1215" y="173"/>
                </a:cxn>
                <a:cxn ang="0">
                  <a:pos x="1116" y="269"/>
                </a:cxn>
                <a:cxn ang="0">
                  <a:pos x="1032" y="325"/>
                </a:cxn>
                <a:cxn ang="0">
                  <a:pos x="940" y="340"/>
                </a:cxn>
                <a:cxn ang="0">
                  <a:pos x="776" y="381"/>
                </a:cxn>
                <a:cxn ang="0">
                  <a:pos x="820" y="409"/>
                </a:cxn>
                <a:cxn ang="0">
                  <a:pos x="572" y="525"/>
                </a:cxn>
                <a:cxn ang="0">
                  <a:pos x="428" y="597"/>
                </a:cxn>
                <a:cxn ang="0">
                  <a:pos x="336" y="579"/>
                </a:cxn>
                <a:cxn ang="0">
                  <a:pos x="224" y="601"/>
                </a:cxn>
                <a:cxn ang="0">
                  <a:pos x="123" y="717"/>
                </a:cxn>
                <a:cxn ang="0">
                  <a:pos x="9" y="858"/>
                </a:cxn>
                <a:cxn ang="0">
                  <a:pos x="39" y="957"/>
                </a:cxn>
                <a:cxn ang="0">
                  <a:pos x="52" y="1033"/>
                </a:cxn>
                <a:cxn ang="0">
                  <a:pos x="110" y="1154"/>
                </a:cxn>
                <a:cxn ang="0">
                  <a:pos x="112" y="1209"/>
                </a:cxn>
                <a:cxn ang="0">
                  <a:pos x="286" y="1397"/>
                </a:cxn>
                <a:cxn ang="0">
                  <a:pos x="312" y="1541"/>
                </a:cxn>
                <a:cxn ang="0">
                  <a:pos x="373" y="1421"/>
                </a:cxn>
                <a:cxn ang="0">
                  <a:pos x="464" y="1298"/>
                </a:cxn>
                <a:cxn ang="0">
                  <a:pos x="608" y="1299"/>
                </a:cxn>
                <a:cxn ang="0">
                  <a:pos x="728" y="1309"/>
                </a:cxn>
                <a:cxn ang="0">
                  <a:pos x="749" y="1213"/>
                </a:cxn>
                <a:cxn ang="0">
                  <a:pos x="772" y="1149"/>
                </a:cxn>
                <a:cxn ang="0">
                  <a:pos x="932" y="1029"/>
                </a:cxn>
                <a:cxn ang="0">
                  <a:pos x="1072" y="1146"/>
                </a:cxn>
                <a:cxn ang="0">
                  <a:pos x="1188" y="1172"/>
                </a:cxn>
                <a:cxn ang="0">
                  <a:pos x="1432" y="1137"/>
                </a:cxn>
                <a:cxn ang="0">
                  <a:pos x="1458" y="1111"/>
                </a:cxn>
                <a:cxn ang="0">
                  <a:pos x="1596" y="1099"/>
                </a:cxn>
                <a:cxn ang="0">
                  <a:pos x="1748" y="1033"/>
                </a:cxn>
                <a:cxn ang="0">
                  <a:pos x="1828" y="1054"/>
                </a:cxn>
                <a:cxn ang="0">
                  <a:pos x="1900" y="1005"/>
                </a:cxn>
                <a:cxn ang="0">
                  <a:pos x="2052" y="1012"/>
                </a:cxn>
                <a:cxn ang="0">
                  <a:pos x="2164" y="1045"/>
                </a:cxn>
                <a:cxn ang="0">
                  <a:pos x="2208" y="1016"/>
                </a:cxn>
                <a:cxn ang="0">
                  <a:pos x="2240" y="937"/>
                </a:cxn>
                <a:cxn ang="0">
                  <a:pos x="2100" y="849"/>
                </a:cxn>
                <a:cxn ang="0">
                  <a:pos x="2096" y="757"/>
                </a:cxn>
                <a:cxn ang="0">
                  <a:pos x="2004" y="681"/>
                </a:cxn>
                <a:cxn ang="0">
                  <a:pos x="1880" y="609"/>
                </a:cxn>
                <a:cxn ang="0">
                  <a:pos x="1853" y="528"/>
                </a:cxn>
                <a:cxn ang="0">
                  <a:pos x="1713" y="468"/>
                </a:cxn>
                <a:cxn ang="0">
                  <a:pos x="1724" y="421"/>
                </a:cxn>
                <a:cxn ang="0">
                  <a:pos x="1600" y="345"/>
                </a:cxn>
                <a:cxn ang="0">
                  <a:pos x="1620" y="273"/>
                </a:cxn>
                <a:cxn ang="0">
                  <a:pos x="1624" y="237"/>
                </a:cxn>
                <a:cxn ang="0">
                  <a:pos x="1404" y="4"/>
                </a:cxn>
              </a:cxnLst>
              <a:rect l="0" t="0" r="r" b="b"/>
              <a:pathLst>
                <a:path w="2268" h="1541">
                  <a:moveTo>
                    <a:pt x="1272" y="61"/>
                  </a:moveTo>
                  <a:cubicBezTo>
                    <a:pt x="1270" y="78"/>
                    <a:pt x="1278" y="106"/>
                    <a:pt x="1271" y="121"/>
                  </a:cubicBezTo>
                  <a:cubicBezTo>
                    <a:pt x="1264" y="135"/>
                    <a:pt x="1248" y="135"/>
                    <a:pt x="1237" y="143"/>
                  </a:cubicBezTo>
                  <a:cubicBezTo>
                    <a:pt x="1226" y="151"/>
                    <a:pt x="1225" y="165"/>
                    <a:pt x="1215" y="173"/>
                  </a:cubicBezTo>
                  <a:cubicBezTo>
                    <a:pt x="1204" y="181"/>
                    <a:pt x="1191" y="181"/>
                    <a:pt x="1180" y="190"/>
                  </a:cubicBezTo>
                  <a:cubicBezTo>
                    <a:pt x="1153" y="212"/>
                    <a:pt x="1141" y="245"/>
                    <a:pt x="1116" y="269"/>
                  </a:cubicBezTo>
                  <a:cubicBezTo>
                    <a:pt x="1102" y="283"/>
                    <a:pt x="1081" y="286"/>
                    <a:pt x="1066" y="298"/>
                  </a:cubicBezTo>
                  <a:cubicBezTo>
                    <a:pt x="1054" y="307"/>
                    <a:pt x="1049" y="322"/>
                    <a:pt x="1032" y="325"/>
                  </a:cubicBezTo>
                  <a:cubicBezTo>
                    <a:pt x="1019" y="327"/>
                    <a:pt x="1005" y="322"/>
                    <a:pt x="992" y="323"/>
                  </a:cubicBezTo>
                  <a:cubicBezTo>
                    <a:pt x="974" y="325"/>
                    <a:pt x="958" y="337"/>
                    <a:pt x="940" y="340"/>
                  </a:cubicBezTo>
                  <a:cubicBezTo>
                    <a:pt x="906" y="345"/>
                    <a:pt x="871" y="344"/>
                    <a:pt x="836" y="345"/>
                  </a:cubicBezTo>
                  <a:cubicBezTo>
                    <a:pt x="811" y="346"/>
                    <a:pt x="784" y="355"/>
                    <a:pt x="776" y="381"/>
                  </a:cubicBezTo>
                  <a:cubicBezTo>
                    <a:pt x="820" y="405"/>
                    <a:pt x="820" y="405"/>
                    <a:pt x="820" y="405"/>
                  </a:cubicBezTo>
                  <a:cubicBezTo>
                    <a:pt x="820" y="409"/>
                    <a:pt x="820" y="409"/>
                    <a:pt x="820" y="409"/>
                  </a:cubicBezTo>
                  <a:cubicBezTo>
                    <a:pt x="787" y="438"/>
                    <a:pt x="765" y="493"/>
                    <a:pt x="723" y="511"/>
                  </a:cubicBezTo>
                  <a:cubicBezTo>
                    <a:pt x="680" y="530"/>
                    <a:pt x="617" y="519"/>
                    <a:pt x="572" y="525"/>
                  </a:cubicBezTo>
                  <a:cubicBezTo>
                    <a:pt x="532" y="530"/>
                    <a:pt x="505" y="552"/>
                    <a:pt x="475" y="573"/>
                  </a:cubicBezTo>
                  <a:cubicBezTo>
                    <a:pt x="458" y="584"/>
                    <a:pt x="439" y="578"/>
                    <a:pt x="428" y="597"/>
                  </a:cubicBezTo>
                  <a:cubicBezTo>
                    <a:pt x="409" y="584"/>
                    <a:pt x="392" y="569"/>
                    <a:pt x="388" y="545"/>
                  </a:cubicBezTo>
                  <a:cubicBezTo>
                    <a:pt x="361" y="548"/>
                    <a:pt x="357" y="567"/>
                    <a:pt x="336" y="579"/>
                  </a:cubicBezTo>
                  <a:cubicBezTo>
                    <a:pt x="317" y="591"/>
                    <a:pt x="292" y="585"/>
                    <a:pt x="284" y="609"/>
                  </a:cubicBezTo>
                  <a:cubicBezTo>
                    <a:pt x="224" y="601"/>
                    <a:pt x="224" y="601"/>
                    <a:pt x="224" y="601"/>
                  </a:cubicBezTo>
                  <a:cubicBezTo>
                    <a:pt x="201" y="619"/>
                    <a:pt x="172" y="625"/>
                    <a:pt x="152" y="651"/>
                  </a:cubicBezTo>
                  <a:cubicBezTo>
                    <a:pt x="137" y="669"/>
                    <a:pt x="133" y="696"/>
                    <a:pt x="123" y="717"/>
                  </a:cubicBezTo>
                  <a:cubicBezTo>
                    <a:pt x="112" y="745"/>
                    <a:pt x="86" y="783"/>
                    <a:pt x="69" y="809"/>
                  </a:cubicBezTo>
                  <a:cubicBezTo>
                    <a:pt x="54" y="830"/>
                    <a:pt x="19" y="834"/>
                    <a:pt x="9" y="858"/>
                  </a:cubicBezTo>
                  <a:cubicBezTo>
                    <a:pt x="0" y="878"/>
                    <a:pt x="24" y="891"/>
                    <a:pt x="40" y="889"/>
                  </a:cubicBezTo>
                  <a:cubicBezTo>
                    <a:pt x="39" y="957"/>
                    <a:pt x="39" y="957"/>
                    <a:pt x="39" y="957"/>
                  </a:cubicBezTo>
                  <a:cubicBezTo>
                    <a:pt x="28" y="993"/>
                    <a:pt x="28" y="993"/>
                    <a:pt x="28" y="993"/>
                  </a:cubicBezTo>
                  <a:cubicBezTo>
                    <a:pt x="52" y="1033"/>
                    <a:pt x="52" y="1033"/>
                    <a:pt x="52" y="1033"/>
                  </a:cubicBezTo>
                  <a:cubicBezTo>
                    <a:pt x="61" y="1113"/>
                    <a:pt x="61" y="1113"/>
                    <a:pt x="61" y="1113"/>
                  </a:cubicBezTo>
                  <a:cubicBezTo>
                    <a:pt x="110" y="1154"/>
                    <a:pt x="110" y="1154"/>
                    <a:pt x="110" y="1154"/>
                  </a:cubicBezTo>
                  <a:cubicBezTo>
                    <a:pt x="132" y="1205"/>
                    <a:pt x="132" y="1205"/>
                    <a:pt x="132" y="1205"/>
                  </a:cubicBezTo>
                  <a:cubicBezTo>
                    <a:pt x="112" y="1209"/>
                    <a:pt x="112" y="1209"/>
                    <a:pt x="112" y="1209"/>
                  </a:cubicBezTo>
                  <a:cubicBezTo>
                    <a:pt x="126" y="1268"/>
                    <a:pt x="193" y="1332"/>
                    <a:pt x="240" y="1368"/>
                  </a:cubicBezTo>
                  <a:cubicBezTo>
                    <a:pt x="256" y="1380"/>
                    <a:pt x="274" y="1381"/>
                    <a:pt x="286" y="1397"/>
                  </a:cubicBezTo>
                  <a:cubicBezTo>
                    <a:pt x="304" y="1420"/>
                    <a:pt x="291" y="1451"/>
                    <a:pt x="293" y="1477"/>
                  </a:cubicBezTo>
                  <a:cubicBezTo>
                    <a:pt x="295" y="1500"/>
                    <a:pt x="311" y="1518"/>
                    <a:pt x="312" y="1541"/>
                  </a:cubicBezTo>
                  <a:cubicBezTo>
                    <a:pt x="336" y="1533"/>
                    <a:pt x="335" y="1502"/>
                    <a:pt x="343" y="1481"/>
                  </a:cubicBezTo>
                  <a:cubicBezTo>
                    <a:pt x="351" y="1461"/>
                    <a:pt x="369" y="1443"/>
                    <a:pt x="373" y="1421"/>
                  </a:cubicBezTo>
                  <a:cubicBezTo>
                    <a:pt x="380" y="1384"/>
                    <a:pt x="371" y="1351"/>
                    <a:pt x="393" y="1314"/>
                  </a:cubicBezTo>
                  <a:cubicBezTo>
                    <a:pt x="408" y="1289"/>
                    <a:pt x="441" y="1301"/>
                    <a:pt x="464" y="1298"/>
                  </a:cubicBezTo>
                  <a:cubicBezTo>
                    <a:pt x="489" y="1295"/>
                    <a:pt x="517" y="1279"/>
                    <a:pt x="540" y="1278"/>
                  </a:cubicBezTo>
                  <a:cubicBezTo>
                    <a:pt x="564" y="1277"/>
                    <a:pt x="586" y="1295"/>
                    <a:pt x="608" y="1299"/>
                  </a:cubicBezTo>
                  <a:cubicBezTo>
                    <a:pt x="630" y="1303"/>
                    <a:pt x="642" y="1295"/>
                    <a:pt x="660" y="1313"/>
                  </a:cubicBezTo>
                  <a:cubicBezTo>
                    <a:pt x="688" y="1303"/>
                    <a:pt x="706" y="1270"/>
                    <a:pt x="728" y="1309"/>
                  </a:cubicBezTo>
                  <a:cubicBezTo>
                    <a:pt x="740" y="1305"/>
                    <a:pt x="740" y="1305"/>
                    <a:pt x="740" y="1305"/>
                  </a:cubicBezTo>
                  <a:cubicBezTo>
                    <a:pt x="749" y="1213"/>
                    <a:pt x="749" y="1213"/>
                    <a:pt x="749" y="1213"/>
                  </a:cubicBezTo>
                  <a:cubicBezTo>
                    <a:pt x="732" y="1157"/>
                    <a:pt x="732" y="1157"/>
                    <a:pt x="732" y="1157"/>
                  </a:cubicBezTo>
                  <a:cubicBezTo>
                    <a:pt x="772" y="1149"/>
                    <a:pt x="772" y="1149"/>
                    <a:pt x="772" y="1149"/>
                  </a:cubicBezTo>
                  <a:cubicBezTo>
                    <a:pt x="824" y="1057"/>
                    <a:pt x="824" y="1057"/>
                    <a:pt x="824" y="1057"/>
                  </a:cubicBezTo>
                  <a:cubicBezTo>
                    <a:pt x="867" y="1050"/>
                    <a:pt x="881" y="1007"/>
                    <a:pt x="932" y="1029"/>
                  </a:cubicBezTo>
                  <a:cubicBezTo>
                    <a:pt x="961" y="1041"/>
                    <a:pt x="1008" y="1066"/>
                    <a:pt x="1030" y="1089"/>
                  </a:cubicBezTo>
                  <a:cubicBezTo>
                    <a:pt x="1046" y="1106"/>
                    <a:pt x="1051" y="1136"/>
                    <a:pt x="1072" y="1146"/>
                  </a:cubicBezTo>
                  <a:cubicBezTo>
                    <a:pt x="1093" y="1156"/>
                    <a:pt x="1118" y="1142"/>
                    <a:pt x="1140" y="1146"/>
                  </a:cubicBezTo>
                  <a:cubicBezTo>
                    <a:pt x="1159" y="1149"/>
                    <a:pt x="1169" y="1168"/>
                    <a:pt x="1188" y="1172"/>
                  </a:cubicBezTo>
                  <a:cubicBezTo>
                    <a:pt x="1220" y="1178"/>
                    <a:pt x="1254" y="1167"/>
                    <a:pt x="1284" y="1173"/>
                  </a:cubicBezTo>
                  <a:cubicBezTo>
                    <a:pt x="1341" y="1184"/>
                    <a:pt x="1429" y="1235"/>
                    <a:pt x="1432" y="1137"/>
                  </a:cubicBezTo>
                  <a:cubicBezTo>
                    <a:pt x="1448" y="1137"/>
                    <a:pt x="1448" y="1137"/>
                    <a:pt x="1448" y="1137"/>
                  </a:cubicBezTo>
                  <a:cubicBezTo>
                    <a:pt x="1451" y="1128"/>
                    <a:pt x="1454" y="1120"/>
                    <a:pt x="1458" y="1111"/>
                  </a:cubicBezTo>
                  <a:cubicBezTo>
                    <a:pt x="1488" y="1050"/>
                    <a:pt x="1521" y="1125"/>
                    <a:pt x="1568" y="1120"/>
                  </a:cubicBezTo>
                  <a:cubicBezTo>
                    <a:pt x="1579" y="1118"/>
                    <a:pt x="1587" y="1105"/>
                    <a:pt x="1596" y="1099"/>
                  </a:cubicBezTo>
                  <a:cubicBezTo>
                    <a:pt x="1621" y="1085"/>
                    <a:pt x="1650" y="1077"/>
                    <a:pt x="1676" y="1067"/>
                  </a:cubicBezTo>
                  <a:cubicBezTo>
                    <a:pt x="1697" y="1058"/>
                    <a:pt x="1741" y="1057"/>
                    <a:pt x="1748" y="1033"/>
                  </a:cubicBezTo>
                  <a:cubicBezTo>
                    <a:pt x="1768" y="1037"/>
                    <a:pt x="1777" y="1058"/>
                    <a:pt x="1796" y="1062"/>
                  </a:cubicBezTo>
                  <a:cubicBezTo>
                    <a:pt x="1807" y="1064"/>
                    <a:pt x="1817" y="1056"/>
                    <a:pt x="1828" y="1054"/>
                  </a:cubicBezTo>
                  <a:cubicBezTo>
                    <a:pt x="1846" y="1050"/>
                    <a:pt x="1938" y="1050"/>
                    <a:pt x="1900" y="1009"/>
                  </a:cubicBezTo>
                  <a:cubicBezTo>
                    <a:pt x="1900" y="1005"/>
                    <a:pt x="1900" y="1005"/>
                    <a:pt x="1900" y="1005"/>
                  </a:cubicBezTo>
                  <a:cubicBezTo>
                    <a:pt x="1938" y="974"/>
                    <a:pt x="1955" y="1001"/>
                    <a:pt x="1996" y="1014"/>
                  </a:cubicBezTo>
                  <a:cubicBezTo>
                    <a:pt x="2016" y="1020"/>
                    <a:pt x="2033" y="1007"/>
                    <a:pt x="2052" y="1012"/>
                  </a:cubicBezTo>
                  <a:cubicBezTo>
                    <a:pt x="2070" y="1015"/>
                    <a:pt x="2082" y="1032"/>
                    <a:pt x="2100" y="1036"/>
                  </a:cubicBezTo>
                  <a:cubicBezTo>
                    <a:pt x="2124" y="1041"/>
                    <a:pt x="2141" y="1030"/>
                    <a:pt x="2164" y="1045"/>
                  </a:cubicBezTo>
                  <a:cubicBezTo>
                    <a:pt x="2168" y="1045"/>
                    <a:pt x="2168" y="1045"/>
                    <a:pt x="2168" y="1045"/>
                  </a:cubicBezTo>
                  <a:cubicBezTo>
                    <a:pt x="2179" y="1032"/>
                    <a:pt x="2190" y="1017"/>
                    <a:pt x="2208" y="1016"/>
                  </a:cubicBezTo>
                  <a:cubicBezTo>
                    <a:pt x="2230" y="1016"/>
                    <a:pt x="2254" y="1041"/>
                    <a:pt x="2268" y="1017"/>
                  </a:cubicBezTo>
                  <a:cubicBezTo>
                    <a:pt x="2233" y="989"/>
                    <a:pt x="2255" y="969"/>
                    <a:pt x="2240" y="937"/>
                  </a:cubicBezTo>
                  <a:cubicBezTo>
                    <a:pt x="2217" y="890"/>
                    <a:pt x="2147" y="868"/>
                    <a:pt x="2100" y="857"/>
                  </a:cubicBezTo>
                  <a:cubicBezTo>
                    <a:pt x="2100" y="849"/>
                    <a:pt x="2100" y="849"/>
                    <a:pt x="2100" y="849"/>
                  </a:cubicBezTo>
                  <a:cubicBezTo>
                    <a:pt x="2133" y="830"/>
                    <a:pt x="2084" y="814"/>
                    <a:pt x="2079" y="796"/>
                  </a:cubicBezTo>
                  <a:cubicBezTo>
                    <a:pt x="2075" y="782"/>
                    <a:pt x="2089" y="768"/>
                    <a:pt x="2096" y="757"/>
                  </a:cubicBezTo>
                  <a:cubicBezTo>
                    <a:pt x="2049" y="732"/>
                    <a:pt x="2049" y="732"/>
                    <a:pt x="2049" y="732"/>
                  </a:cubicBezTo>
                  <a:cubicBezTo>
                    <a:pt x="2004" y="681"/>
                    <a:pt x="2004" y="681"/>
                    <a:pt x="2004" y="681"/>
                  </a:cubicBezTo>
                  <a:cubicBezTo>
                    <a:pt x="1932" y="645"/>
                    <a:pt x="1932" y="645"/>
                    <a:pt x="1932" y="645"/>
                  </a:cubicBezTo>
                  <a:cubicBezTo>
                    <a:pt x="1880" y="609"/>
                    <a:pt x="1880" y="609"/>
                    <a:pt x="1880" y="609"/>
                  </a:cubicBezTo>
                  <a:cubicBezTo>
                    <a:pt x="1885" y="600"/>
                    <a:pt x="1895" y="593"/>
                    <a:pt x="1899" y="584"/>
                  </a:cubicBezTo>
                  <a:cubicBezTo>
                    <a:pt x="1916" y="548"/>
                    <a:pt x="1870" y="543"/>
                    <a:pt x="1853" y="528"/>
                  </a:cubicBezTo>
                  <a:cubicBezTo>
                    <a:pt x="1837" y="514"/>
                    <a:pt x="1830" y="494"/>
                    <a:pt x="1808" y="487"/>
                  </a:cubicBezTo>
                  <a:cubicBezTo>
                    <a:pt x="1779" y="477"/>
                    <a:pt x="1740" y="487"/>
                    <a:pt x="1713" y="468"/>
                  </a:cubicBezTo>
                  <a:cubicBezTo>
                    <a:pt x="1694" y="455"/>
                    <a:pt x="1712" y="435"/>
                    <a:pt x="1724" y="425"/>
                  </a:cubicBezTo>
                  <a:cubicBezTo>
                    <a:pt x="1724" y="421"/>
                    <a:pt x="1724" y="421"/>
                    <a:pt x="1724" y="421"/>
                  </a:cubicBezTo>
                  <a:cubicBezTo>
                    <a:pt x="1689" y="386"/>
                    <a:pt x="1634" y="397"/>
                    <a:pt x="1588" y="397"/>
                  </a:cubicBezTo>
                  <a:cubicBezTo>
                    <a:pt x="1599" y="379"/>
                    <a:pt x="1606" y="366"/>
                    <a:pt x="1600" y="345"/>
                  </a:cubicBezTo>
                  <a:cubicBezTo>
                    <a:pt x="1584" y="353"/>
                    <a:pt x="1584" y="353"/>
                    <a:pt x="1584" y="353"/>
                  </a:cubicBezTo>
                  <a:cubicBezTo>
                    <a:pt x="1620" y="273"/>
                    <a:pt x="1620" y="273"/>
                    <a:pt x="1620" y="273"/>
                  </a:cubicBezTo>
                  <a:cubicBezTo>
                    <a:pt x="1608" y="269"/>
                    <a:pt x="1608" y="269"/>
                    <a:pt x="1608" y="269"/>
                  </a:cubicBezTo>
                  <a:cubicBezTo>
                    <a:pt x="1624" y="237"/>
                    <a:pt x="1624" y="237"/>
                    <a:pt x="1624" y="237"/>
                  </a:cubicBezTo>
                  <a:cubicBezTo>
                    <a:pt x="1593" y="164"/>
                    <a:pt x="1563" y="108"/>
                    <a:pt x="1504" y="52"/>
                  </a:cubicBezTo>
                  <a:cubicBezTo>
                    <a:pt x="1472" y="20"/>
                    <a:pt x="1455" y="0"/>
                    <a:pt x="1404" y="4"/>
                  </a:cubicBezTo>
                  <a:cubicBezTo>
                    <a:pt x="1353" y="8"/>
                    <a:pt x="1320" y="54"/>
                    <a:pt x="1272" y="6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15"/>
            <p:cNvSpPr>
              <a:spLocks noEditPoints="1"/>
            </p:cNvSpPr>
            <p:nvPr/>
          </p:nvSpPr>
          <p:spPr bwMode="auto">
            <a:xfrm>
              <a:off x="6075120" y="2438778"/>
              <a:ext cx="463265" cy="377019"/>
            </a:xfrm>
            <a:custGeom>
              <a:avLst/>
              <a:gdLst/>
              <a:ahLst/>
              <a:cxnLst>
                <a:cxn ang="0">
                  <a:pos x="160" y="345"/>
                </a:cxn>
                <a:cxn ang="0">
                  <a:pos x="172" y="377"/>
                </a:cxn>
                <a:cxn ang="0">
                  <a:pos x="196" y="605"/>
                </a:cxn>
                <a:cxn ang="0">
                  <a:pos x="118" y="712"/>
                </a:cxn>
                <a:cxn ang="0">
                  <a:pos x="72" y="831"/>
                </a:cxn>
                <a:cxn ang="0">
                  <a:pos x="2" y="1037"/>
                </a:cxn>
                <a:cxn ang="0">
                  <a:pos x="0" y="1101"/>
                </a:cxn>
                <a:cxn ang="0">
                  <a:pos x="8" y="1317"/>
                </a:cxn>
                <a:cxn ang="0">
                  <a:pos x="192" y="1273"/>
                </a:cxn>
                <a:cxn ang="0">
                  <a:pos x="152" y="1309"/>
                </a:cxn>
                <a:cxn ang="0">
                  <a:pos x="488" y="1441"/>
                </a:cxn>
                <a:cxn ang="0">
                  <a:pos x="440" y="1455"/>
                </a:cxn>
                <a:cxn ang="0">
                  <a:pos x="512" y="1457"/>
                </a:cxn>
                <a:cxn ang="0">
                  <a:pos x="464" y="1525"/>
                </a:cxn>
                <a:cxn ang="0">
                  <a:pos x="472" y="1537"/>
                </a:cxn>
                <a:cxn ang="0">
                  <a:pos x="484" y="1545"/>
                </a:cxn>
                <a:cxn ang="0">
                  <a:pos x="632" y="1645"/>
                </a:cxn>
                <a:cxn ang="0">
                  <a:pos x="704" y="1669"/>
                </a:cxn>
                <a:cxn ang="0">
                  <a:pos x="748" y="1653"/>
                </a:cxn>
                <a:cxn ang="0">
                  <a:pos x="932" y="1629"/>
                </a:cxn>
                <a:cxn ang="0">
                  <a:pos x="1076" y="1521"/>
                </a:cxn>
                <a:cxn ang="0">
                  <a:pos x="1084" y="1406"/>
                </a:cxn>
                <a:cxn ang="0">
                  <a:pos x="1224" y="1289"/>
                </a:cxn>
                <a:cxn ang="0">
                  <a:pos x="1300" y="1205"/>
                </a:cxn>
                <a:cxn ang="0">
                  <a:pos x="1426" y="1238"/>
                </a:cxn>
                <a:cxn ang="0">
                  <a:pos x="1463" y="1298"/>
                </a:cxn>
                <a:cxn ang="0">
                  <a:pos x="1544" y="1225"/>
                </a:cxn>
                <a:cxn ang="0">
                  <a:pos x="1628" y="1101"/>
                </a:cxn>
                <a:cxn ang="0">
                  <a:pos x="1696" y="925"/>
                </a:cxn>
                <a:cxn ang="0">
                  <a:pos x="1785" y="786"/>
                </a:cxn>
                <a:cxn ang="0">
                  <a:pos x="1843" y="685"/>
                </a:cxn>
                <a:cxn ang="0">
                  <a:pos x="1884" y="593"/>
                </a:cxn>
                <a:cxn ang="0">
                  <a:pos x="2077" y="416"/>
                </a:cxn>
                <a:cxn ang="0">
                  <a:pos x="2000" y="265"/>
                </a:cxn>
                <a:cxn ang="0">
                  <a:pos x="2008" y="249"/>
                </a:cxn>
                <a:cxn ang="0">
                  <a:pos x="1901" y="35"/>
                </a:cxn>
                <a:cxn ang="0">
                  <a:pos x="1768" y="76"/>
                </a:cxn>
                <a:cxn ang="0">
                  <a:pos x="1584" y="109"/>
                </a:cxn>
                <a:cxn ang="0">
                  <a:pos x="1260" y="133"/>
                </a:cxn>
                <a:cxn ang="0">
                  <a:pos x="1000" y="140"/>
                </a:cxn>
                <a:cxn ang="0">
                  <a:pos x="752" y="156"/>
                </a:cxn>
                <a:cxn ang="0">
                  <a:pos x="544" y="23"/>
                </a:cxn>
                <a:cxn ang="0">
                  <a:pos x="440" y="28"/>
                </a:cxn>
                <a:cxn ang="0">
                  <a:pos x="251" y="125"/>
                </a:cxn>
                <a:cxn ang="0">
                  <a:pos x="175" y="239"/>
                </a:cxn>
                <a:cxn ang="0">
                  <a:pos x="800" y="1657"/>
                </a:cxn>
                <a:cxn ang="0">
                  <a:pos x="800" y="1657"/>
                </a:cxn>
                <a:cxn ang="0">
                  <a:pos x="732" y="1661"/>
                </a:cxn>
                <a:cxn ang="0">
                  <a:pos x="1004" y="1701"/>
                </a:cxn>
                <a:cxn ang="0">
                  <a:pos x="1004" y="1701"/>
                </a:cxn>
              </a:cxnLst>
              <a:rect l="0" t="0" r="r" b="b"/>
              <a:pathLst>
                <a:path w="2092" h="1705">
                  <a:moveTo>
                    <a:pt x="172" y="341"/>
                  </a:moveTo>
                  <a:cubicBezTo>
                    <a:pt x="160" y="345"/>
                    <a:pt x="160" y="345"/>
                    <a:pt x="160" y="345"/>
                  </a:cubicBezTo>
                  <a:cubicBezTo>
                    <a:pt x="172" y="373"/>
                    <a:pt x="172" y="373"/>
                    <a:pt x="172" y="373"/>
                  </a:cubicBezTo>
                  <a:cubicBezTo>
                    <a:pt x="172" y="377"/>
                    <a:pt x="172" y="377"/>
                    <a:pt x="172" y="377"/>
                  </a:cubicBezTo>
                  <a:cubicBezTo>
                    <a:pt x="115" y="412"/>
                    <a:pt x="153" y="448"/>
                    <a:pt x="175" y="489"/>
                  </a:cubicBezTo>
                  <a:cubicBezTo>
                    <a:pt x="190" y="517"/>
                    <a:pt x="205" y="575"/>
                    <a:pt x="196" y="605"/>
                  </a:cubicBezTo>
                  <a:cubicBezTo>
                    <a:pt x="136" y="593"/>
                    <a:pt x="179" y="664"/>
                    <a:pt x="154" y="692"/>
                  </a:cubicBezTo>
                  <a:cubicBezTo>
                    <a:pt x="144" y="703"/>
                    <a:pt x="128" y="702"/>
                    <a:pt x="118" y="712"/>
                  </a:cubicBezTo>
                  <a:cubicBezTo>
                    <a:pt x="109" y="721"/>
                    <a:pt x="90" y="756"/>
                    <a:pt x="84" y="769"/>
                  </a:cubicBezTo>
                  <a:cubicBezTo>
                    <a:pt x="75" y="788"/>
                    <a:pt x="86" y="813"/>
                    <a:pt x="72" y="831"/>
                  </a:cubicBezTo>
                  <a:cubicBezTo>
                    <a:pt x="57" y="850"/>
                    <a:pt x="24" y="827"/>
                    <a:pt x="16" y="857"/>
                  </a:cubicBezTo>
                  <a:cubicBezTo>
                    <a:pt x="0" y="913"/>
                    <a:pt x="9" y="979"/>
                    <a:pt x="2" y="1037"/>
                  </a:cubicBezTo>
                  <a:cubicBezTo>
                    <a:pt x="0" y="1058"/>
                    <a:pt x="14" y="1077"/>
                    <a:pt x="0" y="1097"/>
                  </a:cubicBezTo>
                  <a:cubicBezTo>
                    <a:pt x="0" y="1101"/>
                    <a:pt x="0" y="1101"/>
                    <a:pt x="0" y="1101"/>
                  </a:cubicBezTo>
                  <a:cubicBezTo>
                    <a:pt x="22" y="1125"/>
                    <a:pt x="14" y="1159"/>
                    <a:pt x="11" y="1189"/>
                  </a:cubicBezTo>
                  <a:cubicBezTo>
                    <a:pt x="6" y="1225"/>
                    <a:pt x="1" y="1281"/>
                    <a:pt x="8" y="1317"/>
                  </a:cubicBezTo>
                  <a:cubicBezTo>
                    <a:pt x="119" y="1310"/>
                    <a:pt x="119" y="1310"/>
                    <a:pt x="119" y="1310"/>
                  </a:cubicBezTo>
                  <a:cubicBezTo>
                    <a:pt x="192" y="1273"/>
                    <a:pt x="192" y="1273"/>
                    <a:pt x="192" y="1273"/>
                  </a:cubicBezTo>
                  <a:cubicBezTo>
                    <a:pt x="192" y="1277"/>
                    <a:pt x="192" y="1277"/>
                    <a:pt x="192" y="1277"/>
                  </a:cubicBezTo>
                  <a:cubicBezTo>
                    <a:pt x="152" y="1309"/>
                    <a:pt x="152" y="1309"/>
                    <a:pt x="152" y="1309"/>
                  </a:cubicBezTo>
                  <a:cubicBezTo>
                    <a:pt x="266" y="1287"/>
                    <a:pt x="381" y="1335"/>
                    <a:pt x="424" y="1449"/>
                  </a:cubicBezTo>
                  <a:cubicBezTo>
                    <a:pt x="488" y="1441"/>
                    <a:pt x="488" y="1441"/>
                    <a:pt x="488" y="1441"/>
                  </a:cubicBezTo>
                  <a:cubicBezTo>
                    <a:pt x="488" y="1445"/>
                    <a:pt x="488" y="1445"/>
                    <a:pt x="488" y="1445"/>
                  </a:cubicBezTo>
                  <a:cubicBezTo>
                    <a:pt x="477" y="1446"/>
                    <a:pt x="447" y="1444"/>
                    <a:pt x="440" y="1455"/>
                  </a:cubicBezTo>
                  <a:cubicBezTo>
                    <a:pt x="429" y="1474"/>
                    <a:pt x="467" y="1485"/>
                    <a:pt x="479" y="1482"/>
                  </a:cubicBezTo>
                  <a:cubicBezTo>
                    <a:pt x="493" y="1479"/>
                    <a:pt x="502" y="1465"/>
                    <a:pt x="512" y="1457"/>
                  </a:cubicBezTo>
                  <a:cubicBezTo>
                    <a:pt x="498" y="1477"/>
                    <a:pt x="489" y="1489"/>
                    <a:pt x="464" y="1493"/>
                  </a:cubicBezTo>
                  <a:cubicBezTo>
                    <a:pt x="464" y="1525"/>
                    <a:pt x="464" y="1525"/>
                    <a:pt x="464" y="1525"/>
                  </a:cubicBezTo>
                  <a:cubicBezTo>
                    <a:pt x="488" y="1525"/>
                    <a:pt x="488" y="1525"/>
                    <a:pt x="488" y="1525"/>
                  </a:cubicBezTo>
                  <a:cubicBezTo>
                    <a:pt x="472" y="1537"/>
                    <a:pt x="472" y="1537"/>
                    <a:pt x="472" y="1537"/>
                  </a:cubicBezTo>
                  <a:cubicBezTo>
                    <a:pt x="472" y="1541"/>
                    <a:pt x="472" y="1541"/>
                    <a:pt x="472" y="1541"/>
                  </a:cubicBezTo>
                  <a:cubicBezTo>
                    <a:pt x="484" y="1545"/>
                    <a:pt x="484" y="1545"/>
                    <a:pt x="484" y="1545"/>
                  </a:cubicBezTo>
                  <a:cubicBezTo>
                    <a:pt x="471" y="1594"/>
                    <a:pt x="549" y="1689"/>
                    <a:pt x="603" y="1675"/>
                  </a:cubicBezTo>
                  <a:cubicBezTo>
                    <a:pt x="617" y="1672"/>
                    <a:pt x="622" y="1654"/>
                    <a:pt x="632" y="1645"/>
                  </a:cubicBezTo>
                  <a:cubicBezTo>
                    <a:pt x="624" y="1673"/>
                    <a:pt x="624" y="1673"/>
                    <a:pt x="624" y="1673"/>
                  </a:cubicBezTo>
                  <a:cubicBezTo>
                    <a:pt x="704" y="1669"/>
                    <a:pt x="704" y="1669"/>
                    <a:pt x="704" y="1669"/>
                  </a:cubicBezTo>
                  <a:cubicBezTo>
                    <a:pt x="691" y="1627"/>
                    <a:pt x="707" y="1629"/>
                    <a:pt x="744" y="1633"/>
                  </a:cubicBezTo>
                  <a:cubicBezTo>
                    <a:pt x="748" y="1653"/>
                    <a:pt x="748" y="1653"/>
                    <a:pt x="748" y="1653"/>
                  </a:cubicBezTo>
                  <a:cubicBezTo>
                    <a:pt x="788" y="1629"/>
                    <a:pt x="788" y="1629"/>
                    <a:pt x="788" y="1629"/>
                  </a:cubicBezTo>
                  <a:cubicBezTo>
                    <a:pt x="838" y="1637"/>
                    <a:pt x="882" y="1630"/>
                    <a:pt x="932" y="1629"/>
                  </a:cubicBezTo>
                  <a:cubicBezTo>
                    <a:pt x="958" y="1628"/>
                    <a:pt x="992" y="1639"/>
                    <a:pt x="988" y="1601"/>
                  </a:cubicBezTo>
                  <a:cubicBezTo>
                    <a:pt x="1034" y="1620"/>
                    <a:pt x="1047" y="1544"/>
                    <a:pt x="1076" y="1521"/>
                  </a:cubicBezTo>
                  <a:cubicBezTo>
                    <a:pt x="1072" y="1491"/>
                    <a:pt x="1085" y="1474"/>
                    <a:pt x="1088" y="1449"/>
                  </a:cubicBezTo>
                  <a:cubicBezTo>
                    <a:pt x="1090" y="1432"/>
                    <a:pt x="1074" y="1422"/>
                    <a:pt x="1084" y="1406"/>
                  </a:cubicBezTo>
                  <a:cubicBezTo>
                    <a:pt x="1097" y="1386"/>
                    <a:pt x="1122" y="1371"/>
                    <a:pt x="1138" y="1353"/>
                  </a:cubicBezTo>
                  <a:cubicBezTo>
                    <a:pt x="1159" y="1329"/>
                    <a:pt x="1191" y="1294"/>
                    <a:pt x="1224" y="1289"/>
                  </a:cubicBezTo>
                  <a:cubicBezTo>
                    <a:pt x="1240" y="1241"/>
                    <a:pt x="1240" y="1241"/>
                    <a:pt x="1240" y="1241"/>
                  </a:cubicBezTo>
                  <a:cubicBezTo>
                    <a:pt x="1264" y="1241"/>
                    <a:pt x="1282" y="1219"/>
                    <a:pt x="1300" y="1205"/>
                  </a:cubicBezTo>
                  <a:cubicBezTo>
                    <a:pt x="1309" y="1234"/>
                    <a:pt x="1339" y="1225"/>
                    <a:pt x="1364" y="1225"/>
                  </a:cubicBezTo>
                  <a:cubicBezTo>
                    <a:pt x="1377" y="1173"/>
                    <a:pt x="1408" y="1220"/>
                    <a:pt x="1426" y="1238"/>
                  </a:cubicBezTo>
                  <a:cubicBezTo>
                    <a:pt x="1433" y="1245"/>
                    <a:pt x="1445" y="1246"/>
                    <a:pt x="1450" y="1256"/>
                  </a:cubicBezTo>
                  <a:cubicBezTo>
                    <a:pt x="1457" y="1269"/>
                    <a:pt x="1451" y="1287"/>
                    <a:pt x="1463" y="1298"/>
                  </a:cubicBezTo>
                  <a:cubicBezTo>
                    <a:pt x="1481" y="1316"/>
                    <a:pt x="1522" y="1302"/>
                    <a:pt x="1520" y="1277"/>
                  </a:cubicBezTo>
                  <a:cubicBezTo>
                    <a:pt x="1547" y="1268"/>
                    <a:pt x="1562" y="1251"/>
                    <a:pt x="1544" y="1225"/>
                  </a:cubicBezTo>
                  <a:cubicBezTo>
                    <a:pt x="1604" y="1185"/>
                    <a:pt x="1604" y="1185"/>
                    <a:pt x="1604" y="1185"/>
                  </a:cubicBezTo>
                  <a:cubicBezTo>
                    <a:pt x="1585" y="1139"/>
                    <a:pt x="1610" y="1140"/>
                    <a:pt x="1628" y="1101"/>
                  </a:cubicBezTo>
                  <a:cubicBezTo>
                    <a:pt x="1649" y="1055"/>
                    <a:pt x="1668" y="1008"/>
                    <a:pt x="1668" y="957"/>
                  </a:cubicBezTo>
                  <a:cubicBezTo>
                    <a:pt x="1688" y="957"/>
                    <a:pt x="1699" y="945"/>
                    <a:pt x="1696" y="925"/>
                  </a:cubicBezTo>
                  <a:cubicBezTo>
                    <a:pt x="1707" y="924"/>
                    <a:pt x="1720" y="924"/>
                    <a:pt x="1731" y="920"/>
                  </a:cubicBezTo>
                  <a:cubicBezTo>
                    <a:pt x="1792" y="899"/>
                    <a:pt x="1749" y="822"/>
                    <a:pt x="1785" y="786"/>
                  </a:cubicBezTo>
                  <a:cubicBezTo>
                    <a:pt x="1797" y="773"/>
                    <a:pt x="1822" y="773"/>
                    <a:pt x="1831" y="759"/>
                  </a:cubicBezTo>
                  <a:cubicBezTo>
                    <a:pt x="1845" y="739"/>
                    <a:pt x="1833" y="707"/>
                    <a:pt x="1843" y="685"/>
                  </a:cubicBezTo>
                  <a:cubicBezTo>
                    <a:pt x="1849" y="669"/>
                    <a:pt x="1869" y="666"/>
                    <a:pt x="1876" y="651"/>
                  </a:cubicBezTo>
                  <a:cubicBezTo>
                    <a:pt x="1883" y="635"/>
                    <a:pt x="1877" y="611"/>
                    <a:pt x="1884" y="593"/>
                  </a:cubicBezTo>
                  <a:cubicBezTo>
                    <a:pt x="1894" y="562"/>
                    <a:pt x="1923" y="515"/>
                    <a:pt x="1942" y="489"/>
                  </a:cubicBezTo>
                  <a:cubicBezTo>
                    <a:pt x="1971" y="451"/>
                    <a:pt x="2049" y="465"/>
                    <a:pt x="2077" y="416"/>
                  </a:cubicBezTo>
                  <a:cubicBezTo>
                    <a:pt x="2092" y="389"/>
                    <a:pt x="2068" y="344"/>
                    <a:pt x="2084" y="317"/>
                  </a:cubicBezTo>
                  <a:cubicBezTo>
                    <a:pt x="2072" y="272"/>
                    <a:pt x="2037" y="273"/>
                    <a:pt x="2000" y="265"/>
                  </a:cubicBezTo>
                  <a:cubicBezTo>
                    <a:pt x="2008" y="253"/>
                    <a:pt x="2008" y="253"/>
                    <a:pt x="2008" y="253"/>
                  </a:cubicBezTo>
                  <a:cubicBezTo>
                    <a:pt x="2008" y="249"/>
                    <a:pt x="2008" y="249"/>
                    <a:pt x="2008" y="249"/>
                  </a:cubicBezTo>
                  <a:cubicBezTo>
                    <a:pt x="1993" y="222"/>
                    <a:pt x="1984" y="179"/>
                    <a:pt x="1988" y="149"/>
                  </a:cubicBezTo>
                  <a:cubicBezTo>
                    <a:pt x="1952" y="119"/>
                    <a:pt x="1940" y="60"/>
                    <a:pt x="1901" y="35"/>
                  </a:cubicBezTo>
                  <a:cubicBezTo>
                    <a:pt x="1870" y="15"/>
                    <a:pt x="1844" y="48"/>
                    <a:pt x="1823" y="62"/>
                  </a:cubicBezTo>
                  <a:cubicBezTo>
                    <a:pt x="1807" y="72"/>
                    <a:pt x="1785" y="65"/>
                    <a:pt x="1768" y="76"/>
                  </a:cubicBezTo>
                  <a:cubicBezTo>
                    <a:pt x="1745" y="90"/>
                    <a:pt x="1711" y="141"/>
                    <a:pt x="1688" y="144"/>
                  </a:cubicBezTo>
                  <a:cubicBezTo>
                    <a:pt x="1649" y="148"/>
                    <a:pt x="1618" y="120"/>
                    <a:pt x="1584" y="109"/>
                  </a:cubicBezTo>
                  <a:cubicBezTo>
                    <a:pt x="1529" y="92"/>
                    <a:pt x="1460" y="84"/>
                    <a:pt x="1404" y="89"/>
                  </a:cubicBezTo>
                  <a:cubicBezTo>
                    <a:pt x="1358" y="94"/>
                    <a:pt x="1298" y="107"/>
                    <a:pt x="1260" y="133"/>
                  </a:cubicBezTo>
                  <a:cubicBezTo>
                    <a:pt x="1237" y="148"/>
                    <a:pt x="1225" y="185"/>
                    <a:pt x="1196" y="191"/>
                  </a:cubicBezTo>
                  <a:cubicBezTo>
                    <a:pt x="1126" y="206"/>
                    <a:pt x="1058" y="168"/>
                    <a:pt x="1000" y="140"/>
                  </a:cubicBezTo>
                  <a:cubicBezTo>
                    <a:pt x="976" y="128"/>
                    <a:pt x="959" y="106"/>
                    <a:pt x="932" y="102"/>
                  </a:cubicBezTo>
                  <a:cubicBezTo>
                    <a:pt x="865" y="91"/>
                    <a:pt x="816" y="156"/>
                    <a:pt x="752" y="156"/>
                  </a:cubicBezTo>
                  <a:cubicBezTo>
                    <a:pt x="721" y="155"/>
                    <a:pt x="682" y="82"/>
                    <a:pt x="661" y="62"/>
                  </a:cubicBezTo>
                  <a:cubicBezTo>
                    <a:pt x="632" y="34"/>
                    <a:pt x="581" y="41"/>
                    <a:pt x="544" y="23"/>
                  </a:cubicBezTo>
                  <a:cubicBezTo>
                    <a:pt x="525" y="15"/>
                    <a:pt x="510" y="0"/>
                    <a:pt x="488" y="1"/>
                  </a:cubicBezTo>
                  <a:cubicBezTo>
                    <a:pt x="467" y="2"/>
                    <a:pt x="460" y="25"/>
                    <a:pt x="440" y="28"/>
                  </a:cubicBezTo>
                  <a:cubicBezTo>
                    <a:pt x="376" y="38"/>
                    <a:pt x="303" y="16"/>
                    <a:pt x="256" y="79"/>
                  </a:cubicBezTo>
                  <a:cubicBezTo>
                    <a:pt x="247" y="90"/>
                    <a:pt x="252" y="111"/>
                    <a:pt x="251" y="125"/>
                  </a:cubicBezTo>
                  <a:cubicBezTo>
                    <a:pt x="250" y="146"/>
                    <a:pt x="241" y="167"/>
                    <a:pt x="230" y="185"/>
                  </a:cubicBezTo>
                  <a:cubicBezTo>
                    <a:pt x="216" y="207"/>
                    <a:pt x="190" y="218"/>
                    <a:pt x="175" y="239"/>
                  </a:cubicBezTo>
                  <a:cubicBezTo>
                    <a:pt x="159" y="259"/>
                    <a:pt x="163" y="318"/>
                    <a:pt x="172" y="341"/>
                  </a:cubicBezTo>
                  <a:moveTo>
                    <a:pt x="800" y="1657"/>
                  </a:moveTo>
                  <a:cubicBezTo>
                    <a:pt x="836" y="1649"/>
                    <a:pt x="836" y="1649"/>
                    <a:pt x="836" y="1649"/>
                  </a:cubicBezTo>
                  <a:cubicBezTo>
                    <a:pt x="827" y="1624"/>
                    <a:pt x="805" y="1638"/>
                    <a:pt x="800" y="1657"/>
                  </a:cubicBezTo>
                  <a:moveTo>
                    <a:pt x="704" y="1641"/>
                  </a:moveTo>
                  <a:cubicBezTo>
                    <a:pt x="707" y="1658"/>
                    <a:pt x="714" y="1667"/>
                    <a:pt x="732" y="1661"/>
                  </a:cubicBezTo>
                  <a:cubicBezTo>
                    <a:pt x="727" y="1644"/>
                    <a:pt x="721" y="1639"/>
                    <a:pt x="704" y="1641"/>
                  </a:cubicBezTo>
                  <a:moveTo>
                    <a:pt x="1004" y="1701"/>
                  </a:moveTo>
                  <a:cubicBezTo>
                    <a:pt x="1008" y="1705"/>
                    <a:pt x="1008" y="1705"/>
                    <a:pt x="1008" y="1705"/>
                  </a:cubicBezTo>
                  <a:lnTo>
                    <a:pt x="1004" y="17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16"/>
            <p:cNvSpPr>
              <a:spLocks/>
            </p:cNvSpPr>
            <p:nvPr/>
          </p:nvSpPr>
          <p:spPr bwMode="auto">
            <a:xfrm>
              <a:off x="6487870" y="2070384"/>
              <a:ext cx="410286" cy="619741"/>
            </a:xfrm>
            <a:custGeom>
              <a:avLst/>
              <a:gdLst/>
              <a:ahLst/>
              <a:cxnLst>
                <a:cxn ang="0">
                  <a:pos x="301" y="263"/>
                </a:cxn>
                <a:cxn ang="0">
                  <a:pos x="365" y="435"/>
                </a:cxn>
                <a:cxn ang="0">
                  <a:pos x="435" y="554"/>
                </a:cxn>
                <a:cxn ang="0">
                  <a:pos x="391" y="683"/>
                </a:cxn>
                <a:cxn ang="0">
                  <a:pos x="358" y="1079"/>
                </a:cxn>
                <a:cxn ang="0">
                  <a:pos x="315" y="1187"/>
                </a:cxn>
                <a:cxn ang="0">
                  <a:pos x="69" y="1483"/>
                </a:cxn>
                <a:cxn ang="0">
                  <a:pos x="8" y="1580"/>
                </a:cxn>
                <a:cxn ang="0">
                  <a:pos x="112" y="1815"/>
                </a:cxn>
                <a:cxn ang="0">
                  <a:pos x="198" y="1870"/>
                </a:cxn>
                <a:cxn ang="0">
                  <a:pos x="278" y="1991"/>
                </a:cxn>
                <a:cxn ang="0">
                  <a:pos x="281" y="2215"/>
                </a:cxn>
                <a:cxn ang="0">
                  <a:pos x="206" y="2351"/>
                </a:cxn>
                <a:cxn ang="0">
                  <a:pos x="86" y="2411"/>
                </a:cxn>
                <a:cxn ang="0">
                  <a:pos x="297" y="2607"/>
                </a:cxn>
                <a:cxn ang="0">
                  <a:pos x="354" y="2783"/>
                </a:cxn>
                <a:cxn ang="0">
                  <a:pos x="538" y="2723"/>
                </a:cxn>
                <a:cxn ang="0">
                  <a:pos x="682" y="2723"/>
                </a:cxn>
                <a:cxn ang="0">
                  <a:pos x="806" y="2696"/>
                </a:cxn>
                <a:cxn ang="0">
                  <a:pos x="919" y="2662"/>
                </a:cxn>
                <a:cxn ang="0">
                  <a:pos x="950" y="2551"/>
                </a:cxn>
                <a:cxn ang="0">
                  <a:pos x="1154" y="2505"/>
                </a:cxn>
                <a:cxn ang="0">
                  <a:pos x="1243" y="2470"/>
                </a:cxn>
                <a:cxn ang="0">
                  <a:pos x="1390" y="2355"/>
                </a:cxn>
                <a:cxn ang="0">
                  <a:pos x="1446" y="2245"/>
                </a:cxn>
                <a:cxn ang="0">
                  <a:pos x="1638" y="2195"/>
                </a:cxn>
                <a:cxn ang="0">
                  <a:pos x="1590" y="2075"/>
                </a:cxn>
                <a:cxn ang="0">
                  <a:pos x="1570" y="1891"/>
                </a:cxn>
                <a:cxn ang="0">
                  <a:pos x="1486" y="1885"/>
                </a:cxn>
                <a:cxn ang="0">
                  <a:pos x="1546" y="1763"/>
                </a:cxn>
                <a:cxn ang="0">
                  <a:pos x="1570" y="1639"/>
                </a:cxn>
                <a:cxn ang="0">
                  <a:pos x="1558" y="1555"/>
                </a:cxn>
                <a:cxn ang="0">
                  <a:pos x="1662" y="1443"/>
                </a:cxn>
                <a:cxn ang="0">
                  <a:pos x="1686" y="1365"/>
                </a:cxn>
                <a:cxn ang="0">
                  <a:pos x="1839" y="1354"/>
                </a:cxn>
                <a:cxn ang="0">
                  <a:pos x="1838" y="1187"/>
                </a:cxn>
                <a:cxn ang="0">
                  <a:pos x="1837" y="712"/>
                </a:cxn>
                <a:cxn ang="0">
                  <a:pos x="1470" y="506"/>
                </a:cxn>
                <a:cxn ang="0">
                  <a:pos x="538" y="54"/>
                </a:cxn>
                <a:cxn ang="0">
                  <a:pos x="233" y="83"/>
                </a:cxn>
              </a:cxnLst>
              <a:rect l="0" t="0" r="r" b="b"/>
              <a:pathLst>
                <a:path w="1849" h="2801">
                  <a:moveTo>
                    <a:pt x="233" y="83"/>
                  </a:moveTo>
                  <a:cubicBezTo>
                    <a:pt x="245" y="140"/>
                    <a:pt x="295" y="205"/>
                    <a:pt x="301" y="263"/>
                  </a:cubicBezTo>
                  <a:cubicBezTo>
                    <a:pt x="304" y="290"/>
                    <a:pt x="294" y="326"/>
                    <a:pt x="304" y="351"/>
                  </a:cubicBezTo>
                  <a:cubicBezTo>
                    <a:pt x="317" y="381"/>
                    <a:pt x="351" y="404"/>
                    <a:pt x="365" y="435"/>
                  </a:cubicBezTo>
                  <a:cubicBezTo>
                    <a:pt x="373" y="452"/>
                    <a:pt x="361" y="471"/>
                    <a:pt x="372" y="487"/>
                  </a:cubicBezTo>
                  <a:cubicBezTo>
                    <a:pt x="388" y="509"/>
                    <a:pt x="429" y="526"/>
                    <a:pt x="435" y="554"/>
                  </a:cubicBezTo>
                  <a:cubicBezTo>
                    <a:pt x="439" y="569"/>
                    <a:pt x="416" y="591"/>
                    <a:pt x="409" y="603"/>
                  </a:cubicBezTo>
                  <a:cubicBezTo>
                    <a:pt x="395" y="629"/>
                    <a:pt x="394" y="655"/>
                    <a:pt x="391" y="683"/>
                  </a:cubicBezTo>
                  <a:cubicBezTo>
                    <a:pt x="382" y="765"/>
                    <a:pt x="367" y="849"/>
                    <a:pt x="366" y="931"/>
                  </a:cubicBezTo>
                  <a:cubicBezTo>
                    <a:pt x="365" y="981"/>
                    <a:pt x="362" y="1030"/>
                    <a:pt x="358" y="1079"/>
                  </a:cubicBezTo>
                  <a:cubicBezTo>
                    <a:pt x="357" y="1099"/>
                    <a:pt x="362" y="1121"/>
                    <a:pt x="355" y="1139"/>
                  </a:cubicBezTo>
                  <a:cubicBezTo>
                    <a:pt x="348" y="1159"/>
                    <a:pt x="328" y="1172"/>
                    <a:pt x="315" y="1187"/>
                  </a:cubicBezTo>
                  <a:cubicBezTo>
                    <a:pt x="282" y="1225"/>
                    <a:pt x="248" y="1260"/>
                    <a:pt x="214" y="1295"/>
                  </a:cubicBezTo>
                  <a:cubicBezTo>
                    <a:pt x="162" y="1350"/>
                    <a:pt x="105" y="1417"/>
                    <a:pt x="69" y="1483"/>
                  </a:cubicBezTo>
                  <a:cubicBezTo>
                    <a:pt x="61" y="1498"/>
                    <a:pt x="62" y="1513"/>
                    <a:pt x="55" y="1527"/>
                  </a:cubicBezTo>
                  <a:cubicBezTo>
                    <a:pt x="46" y="1546"/>
                    <a:pt x="10" y="1564"/>
                    <a:pt x="8" y="1580"/>
                  </a:cubicBezTo>
                  <a:cubicBezTo>
                    <a:pt x="0" y="1645"/>
                    <a:pt x="42" y="1714"/>
                    <a:pt x="75" y="1763"/>
                  </a:cubicBezTo>
                  <a:cubicBezTo>
                    <a:pt x="85" y="1779"/>
                    <a:pt x="97" y="1805"/>
                    <a:pt x="112" y="1815"/>
                  </a:cubicBezTo>
                  <a:cubicBezTo>
                    <a:pt x="131" y="1828"/>
                    <a:pt x="157" y="1807"/>
                    <a:pt x="177" y="1822"/>
                  </a:cubicBezTo>
                  <a:cubicBezTo>
                    <a:pt x="195" y="1835"/>
                    <a:pt x="188" y="1854"/>
                    <a:pt x="198" y="1870"/>
                  </a:cubicBezTo>
                  <a:cubicBezTo>
                    <a:pt x="206" y="1883"/>
                    <a:pt x="226" y="1882"/>
                    <a:pt x="237" y="1893"/>
                  </a:cubicBezTo>
                  <a:cubicBezTo>
                    <a:pt x="265" y="1922"/>
                    <a:pt x="236" y="1979"/>
                    <a:pt x="278" y="1991"/>
                  </a:cubicBezTo>
                  <a:cubicBezTo>
                    <a:pt x="278" y="2022"/>
                    <a:pt x="284" y="2053"/>
                    <a:pt x="284" y="2083"/>
                  </a:cubicBezTo>
                  <a:cubicBezTo>
                    <a:pt x="283" y="2130"/>
                    <a:pt x="268" y="2168"/>
                    <a:pt x="281" y="2215"/>
                  </a:cubicBezTo>
                  <a:cubicBezTo>
                    <a:pt x="299" y="2277"/>
                    <a:pt x="346" y="2310"/>
                    <a:pt x="386" y="2351"/>
                  </a:cubicBezTo>
                  <a:cubicBezTo>
                    <a:pt x="206" y="2351"/>
                    <a:pt x="206" y="2351"/>
                    <a:pt x="206" y="2351"/>
                  </a:cubicBezTo>
                  <a:cubicBezTo>
                    <a:pt x="135" y="2350"/>
                    <a:pt x="135" y="2350"/>
                    <a:pt x="135" y="2350"/>
                  </a:cubicBezTo>
                  <a:cubicBezTo>
                    <a:pt x="86" y="2411"/>
                    <a:pt x="86" y="2411"/>
                    <a:pt x="86" y="2411"/>
                  </a:cubicBezTo>
                  <a:cubicBezTo>
                    <a:pt x="124" y="2441"/>
                    <a:pt x="146" y="2483"/>
                    <a:pt x="182" y="2515"/>
                  </a:cubicBezTo>
                  <a:cubicBezTo>
                    <a:pt x="220" y="2548"/>
                    <a:pt x="269" y="2565"/>
                    <a:pt x="297" y="2607"/>
                  </a:cubicBezTo>
                  <a:cubicBezTo>
                    <a:pt x="319" y="2640"/>
                    <a:pt x="331" y="2729"/>
                    <a:pt x="370" y="2739"/>
                  </a:cubicBezTo>
                  <a:cubicBezTo>
                    <a:pt x="354" y="2783"/>
                    <a:pt x="354" y="2783"/>
                    <a:pt x="354" y="2783"/>
                  </a:cubicBezTo>
                  <a:cubicBezTo>
                    <a:pt x="454" y="2787"/>
                    <a:pt x="454" y="2787"/>
                    <a:pt x="454" y="2787"/>
                  </a:cubicBezTo>
                  <a:cubicBezTo>
                    <a:pt x="538" y="2723"/>
                    <a:pt x="538" y="2723"/>
                    <a:pt x="538" y="2723"/>
                  </a:cubicBezTo>
                  <a:cubicBezTo>
                    <a:pt x="545" y="2743"/>
                    <a:pt x="588" y="2801"/>
                    <a:pt x="602" y="2759"/>
                  </a:cubicBezTo>
                  <a:cubicBezTo>
                    <a:pt x="682" y="2723"/>
                    <a:pt x="682" y="2723"/>
                    <a:pt x="682" y="2723"/>
                  </a:cubicBezTo>
                  <a:cubicBezTo>
                    <a:pt x="734" y="2699"/>
                    <a:pt x="734" y="2699"/>
                    <a:pt x="734" y="2699"/>
                  </a:cubicBezTo>
                  <a:cubicBezTo>
                    <a:pt x="757" y="2715"/>
                    <a:pt x="781" y="2698"/>
                    <a:pt x="806" y="2696"/>
                  </a:cubicBezTo>
                  <a:cubicBezTo>
                    <a:pt x="832" y="2693"/>
                    <a:pt x="870" y="2699"/>
                    <a:pt x="894" y="2689"/>
                  </a:cubicBezTo>
                  <a:cubicBezTo>
                    <a:pt x="907" y="2684"/>
                    <a:pt x="909" y="2670"/>
                    <a:pt x="919" y="2662"/>
                  </a:cubicBezTo>
                  <a:cubicBezTo>
                    <a:pt x="949" y="2635"/>
                    <a:pt x="970" y="2609"/>
                    <a:pt x="994" y="2575"/>
                  </a:cubicBezTo>
                  <a:cubicBezTo>
                    <a:pt x="950" y="2551"/>
                    <a:pt x="950" y="2551"/>
                    <a:pt x="950" y="2551"/>
                  </a:cubicBezTo>
                  <a:cubicBezTo>
                    <a:pt x="950" y="2539"/>
                    <a:pt x="950" y="2539"/>
                    <a:pt x="950" y="2539"/>
                  </a:cubicBezTo>
                  <a:cubicBezTo>
                    <a:pt x="1012" y="2514"/>
                    <a:pt x="1088" y="2517"/>
                    <a:pt x="1154" y="2505"/>
                  </a:cubicBezTo>
                  <a:cubicBezTo>
                    <a:pt x="1171" y="2502"/>
                    <a:pt x="1190" y="2510"/>
                    <a:pt x="1206" y="2504"/>
                  </a:cubicBezTo>
                  <a:cubicBezTo>
                    <a:pt x="1222" y="2497"/>
                    <a:pt x="1230" y="2480"/>
                    <a:pt x="1243" y="2470"/>
                  </a:cubicBezTo>
                  <a:cubicBezTo>
                    <a:pt x="1259" y="2457"/>
                    <a:pt x="1280" y="2455"/>
                    <a:pt x="1294" y="2439"/>
                  </a:cubicBezTo>
                  <a:cubicBezTo>
                    <a:pt x="1326" y="2402"/>
                    <a:pt x="1337" y="2365"/>
                    <a:pt x="1390" y="2355"/>
                  </a:cubicBezTo>
                  <a:cubicBezTo>
                    <a:pt x="1398" y="2320"/>
                    <a:pt x="1419" y="2318"/>
                    <a:pt x="1446" y="2299"/>
                  </a:cubicBezTo>
                  <a:cubicBezTo>
                    <a:pt x="1445" y="2286"/>
                    <a:pt x="1439" y="2256"/>
                    <a:pt x="1446" y="2245"/>
                  </a:cubicBezTo>
                  <a:cubicBezTo>
                    <a:pt x="1453" y="2232"/>
                    <a:pt x="1477" y="2225"/>
                    <a:pt x="1490" y="2218"/>
                  </a:cubicBezTo>
                  <a:cubicBezTo>
                    <a:pt x="1543" y="2187"/>
                    <a:pt x="1579" y="2173"/>
                    <a:pt x="1638" y="2195"/>
                  </a:cubicBezTo>
                  <a:cubicBezTo>
                    <a:pt x="1655" y="2161"/>
                    <a:pt x="1659" y="2136"/>
                    <a:pt x="1650" y="2099"/>
                  </a:cubicBezTo>
                  <a:cubicBezTo>
                    <a:pt x="1590" y="2075"/>
                    <a:pt x="1590" y="2075"/>
                    <a:pt x="1590" y="2075"/>
                  </a:cubicBezTo>
                  <a:cubicBezTo>
                    <a:pt x="1591" y="2056"/>
                    <a:pt x="1598" y="2022"/>
                    <a:pt x="1594" y="2003"/>
                  </a:cubicBezTo>
                  <a:cubicBezTo>
                    <a:pt x="1584" y="1960"/>
                    <a:pt x="1557" y="1940"/>
                    <a:pt x="1570" y="1891"/>
                  </a:cubicBezTo>
                  <a:cubicBezTo>
                    <a:pt x="1556" y="1886"/>
                    <a:pt x="1538" y="1871"/>
                    <a:pt x="1523" y="1873"/>
                  </a:cubicBezTo>
                  <a:cubicBezTo>
                    <a:pt x="1509" y="1875"/>
                    <a:pt x="1501" y="1889"/>
                    <a:pt x="1486" y="1885"/>
                  </a:cubicBezTo>
                  <a:cubicBezTo>
                    <a:pt x="1414" y="1864"/>
                    <a:pt x="1528" y="1785"/>
                    <a:pt x="1546" y="1767"/>
                  </a:cubicBezTo>
                  <a:cubicBezTo>
                    <a:pt x="1546" y="1763"/>
                    <a:pt x="1546" y="1763"/>
                    <a:pt x="1546" y="1763"/>
                  </a:cubicBezTo>
                  <a:cubicBezTo>
                    <a:pt x="1532" y="1747"/>
                    <a:pt x="1497" y="1703"/>
                    <a:pt x="1513" y="1681"/>
                  </a:cubicBezTo>
                  <a:cubicBezTo>
                    <a:pt x="1527" y="1660"/>
                    <a:pt x="1557" y="1660"/>
                    <a:pt x="1570" y="1639"/>
                  </a:cubicBezTo>
                  <a:cubicBezTo>
                    <a:pt x="1602" y="1638"/>
                    <a:pt x="1573" y="1573"/>
                    <a:pt x="1558" y="1563"/>
                  </a:cubicBezTo>
                  <a:cubicBezTo>
                    <a:pt x="1558" y="1555"/>
                    <a:pt x="1558" y="1555"/>
                    <a:pt x="1558" y="1555"/>
                  </a:cubicBezTo>
                  <a:cubicBezTo>
                    <a:pt x="1614" y="1535"/>
                    <a:pt x="1614" y="1535"/>
                    <a:pt x="1614" y="1535"/>
                  </a:cubicBezTo>
                  <a:cubicBezTo>
                    <a:pt x="1597" y="1486"/>
                    <a:pt x="1647" y="1481"/>
                    <a:pt x="1662" y="1443"/>
                  </a:cubicBezTo>
                  <a:cubicBezTo>
                    <a:pt x="1670" y="1422"/>
                    <a:pt x="1652" y="1407"/>
                    <a:pt x="1657" y="1388"/>
                  </a:cubicBezTo>
                  <a:cubicBezTo>
                    <a:pt x="1660" y="1376"/>
                    <a:pt x="1674" y="1367"/>
                    <a:pt x="1686" y="1365"/>
                  </a:cubicBezTo>
                  <a:cubicBezTo>
                    <a:pt x="1717" y="1360"/>
                    <a:pt x="1762" y="1352"/>
                    <a:pt x="1794" y="1356"/>
                  </a:cubicBezTo>
                  <a:cubicBezTo>
                    <a:pt x="1807" y="1358"/>
                    <a:pt x="1831" y="1370"/>
                    <a:pt x="1839" y="1354"/>
                  </a:cubicBezTo>
                  <a:cubicBezTo>
                    <a:pt x="1849" y="1334"/>
                    <a:pt x="1841" y="1298"/>
                    <a:pt x="1838" y="1277"/>
                  </a:cubicBezTo>
                  <a:cubicBezTo>
                    <a:pt x="1834" y="1248"/>
                    <a:pt x="1838" y="1217"/>
                    <a:pt x="1838" y="1187"/>
                  </a:cubicBezTo>
                  <a:cubicBezTo>
                    <a:pt x="1838" y="863"/>
                    <a:pt x="1838" y="863"/>
                    <a:pt x="1838" y="863"/>
                  </a:cubicBezTo>
                  <a:cubicBezTo>
                    <a:pt x="1838" y="817"/>
                    <a:pt x="1848" y="756"/>
                    <a:pt x="1837" y="712"/>
                  </a:cubicBezTo>
                  <a:cubicBezTo>
                    <a:pt x="1829" y="684"/>
                    <a:pt x="1773" y="667"/>
                    <a:pt x="1750" y="654"/>
                  </a:cubicBezTo>
                  <a:cubicBezTo>
                    <a:pt x="1658" y="602"/>
                    <a:pt x="1564" y="553"/>
                    <a:pt x="1470" y="506"/>
                  </a:cubicBezTo>
                  <a:cubicBezTo>
                    <a:pt x="1221" y="384"/>
                    <a:pt x="976" y="254"/>
                    <a:pt x="722" y="142"/>
                  </a:cubicBezTo>
                  <a:cubicBezTo>
                    <a:pt x="660" y="115"/>
                    <a:pt x="599" y="85"/>
                    <a:pt x="538" y="54"/>
                  </a:cubicBezTo>
                  <a:cubicBezTo>
                    <a:pt x="512" y="42"/>
                    <a:pt x="458" y="0"/>
                    <a:pt x="429" y="0"/>
                  </a:cubicBezTo>
                  <a:cubicBezTo>
                    <a:pt x="375" y="0"/>
                    <a:pt x="284" y="62"/>
                    <a:pt x="233" y="8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17"/>
            <p:cNvSpPr>
              <a:spLocks/>
            </p:cNvSpPr>
            <p:nvPr/>
          </p:nvSpPr>
          <p:spPr bwMode="auto">
            <a:xfrm>
              <a:off x="6354805" y="2849064"/>
              <a:ext cx="1232" cy="1232"/>
            </a:xfrm>
            <a:custGeom>
              <a:avLst/>
              <a:gdLst/>
              <a:ahLst/>
              <a:cxnLst>
                <a:cxn ang="0">
                  <a:pos x="0" y="0"/>
                </a:cxn>
                <a:cxn ang="0">
                  <a:pos x="1" y="1"/>
                </a:cxn>
                <a:cxn ang="0">
                  <a:pos x="0" y="0"/>
                </a:cxn>
              </a:cxnLst>
              <a:rect l="0" t="0" r="r" b="b"/>
              <a:pathLst>
                <a:path w="1" h="1">
                  <a:moveTo>
                    <a:pt x="0" y="0"/>
                  </a:moveTo>
                  <a:lnTo>
                    <a:pt x="1"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18"/>
            <p:cNvSpPr>
              <a:spLocks/>
            </p:cNvSpPr>
            <p:nvPr/>
          </p:nvSpPr>
          <p:spPr bwMode="auto">
            <a:xfrm>
              <a:off x="6256238" y="2910668"/>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19"/>
            <p:cNvSpPr>
              <a:spLocks/>
            </p:cNvSpPr>
            <p:nvPr/>
          </p:nvSpPr>
          <p:spPr bwMode="auto">
            <a:xfrm>
              <a:off x="6296896" y="2470812"/>
              <a:ext cx="299398" cy="442320"/>
            </a:xfrm>
            <a:custGeom>
              <a:avLst/>
              <a:gdLst/>
              <a:ahLst/>
              <a:cxnLst>
                <a:cxn ang="0">
                  <a:pos x="992" y="92"/>
                </a:cxn>
                <a:cxn ang="0">
                  <a:pos x="1037" y="135"/>
                </a:cxn>
                <a:cxn ang="0">
                  <a:pos x="1062" y="236"/>
                </a:cxn>
                <a:cxn ang="0">
                  <a:pos x="953" y="319"/>
                </a:cxn>
                <a:cxn ang="0">
                  <a:pos x="878" y="432"/>
                </a:cxn>
                <a:cxn ang="0">
                  <a:pos x="827" y="529"/>
                </a:cxn>
                <a:cxn ang="0">
                  <a:pos x="769" y="644"/>
                </a:cxn>
                <a:cxn ang="0">
                  <a:pos x="685" y="800"/>
                </a:cxn>
                <a:cxn ang="0">
                  <a:pos x="569" y="1004"/>
                </a:cxn>
                <a:cxn ang="0">
                  <a:pos x="589" y="1040"/>
                </a:cxn>
                <a:cxn ang="0">
                  <a:pos x="533" y="1111"/>
                </a:cxn>
                <a:cxn ang="0">
                  <a:pos x="468" y="1142"/>
                </a:cxn>
                <a:cxn ang="0">
                  <a:pos x="425" y="1064"/>
                </a:cxn>
                <a:cxn ang="0">
                  <a:pos x="341" y="1075"/>
                </a:cxn>
                <a:cxn ang="0">
                  <a:pos x="229" y="1092"/>
                </a:cxn>
                <a:cxn ang="0">
                  <a:pos x="67" y="1264"/>
                </a:cxn>
                <a:cxn ang="0">
                  <a:pos x="13" y="1452"/>
                </a:cxn>
                <a:cxn ang="0">
                  <a:pos x="77" y="1488"/>
                </a:cxn>
                <a:cxn ang="0">
                  <a:pos x="189" y="1580"/>
                </a:cxn>
                <a:cxn ang="0">
                  <a:pos x="213" y="1600"/>
                </a:cxn>
                <a:cxn ang="0">
                  <a:pos x="208" y="1662"/>
                </a:cxn>
                <a:cxn ang="0">
                  <a:pos x="233" y="1844"/>
                </a:cxn>
                <a:cxn ang="0">
                  <a:pos x="305" y="1900"/>
                </a:cxn>
                <a:cxn ang="0">
                  <a:pos x="505" y="1876"/>
                </a:cxn>
                <a:cxn ang="0">
                  <a:pos x="681" y="1874"/>
                </a:cxn>
                <a:cxn ang="0">
                  <a:pos x="817" y="1881"/>
                </a:cxn>
                <a:cxn ang="0">
                  <a:pos x="929" y="1900"/>
                </a:cxn>
                <a:cxn ang="0">
                  <a:pos x="1157" y="1940"/>
                </a:cxn>
                <a:cxn ang="0">
                  <a:pos x="1269" y="1957"/>
                </a:cxn>
                <a:cxn ang="0">
                  <a:pos x="1345" y="1980"/>
                </a:cxn>
                <a:cxn ang="0">
                  <a:pos x="1353" y="1896"/>
                </a:cxn>
                <a:cxn ang="0">
                  <a:pos x="1337" y="1784"/>
                </a:cxn>
                <a:cxn ang="0">
                  <a:pos x="1165" y="1576"/>
                </a:cxn>
                <a:cxn ang="0">
                  <a:pos x="1097" y="1464"/>
                </a:cxn>
                <a:cxn ang="0">
                  <a:pos x="1075" y="1249"/>
                </a:cxn>
                <a:cxn ang="0">
                  <a:pos x="1100" y="1176"/>
                </a:cxn>
                <a:cxn ang="0">
                  <a:pos x="1237" y="936"/>
                </a:cxn>
                <a:cxn ang="0">
                  <a:pos x="1128" y="750"/>
                </a:cxn>
                <a:cxn ang="0">
                  <a:pos x="961" y="596"/>
                </a:cxn>
                <a:cxn ang="0">
                  <a:pos x="1001" y="555"/>
                </a:cxn>
                <a:cxn ang="0">
                  <a:pos x="1253" y="552"/>
                </a:cxn>
                <a:cxn ang="0">
                  <a:pos x="1166" y="437"/>
                </a:cxn>
                <a:cxn ang="0">
                  <a:pos x="1154" y="268"/>
                </a:cxn>
                <a:cxn ang="0">
                  <a:pos x="1110" y="84"/>
                </a:cxn>
                <a:cxn ang="0">
                  <a:pos x="977" y="0"/>
                </a:cxn>
              </a:cxnLst>
              <a:rect l="0" t="0" r="r" b="b"/>
              <a:pathLst>
                <a:path w="1353" h="1996">
                  <a:moveTo>
                    <a:pt x="977" y="0"/>
                  </a:moveTo>
                  <a:cubicBezTo>
                    <a:pt x="992" y="92"/>
                    <a:pt x="992" y="92"/>
                    <a:pt x="992" y="92"/>
                  </a:cubicBezTo>
                  <a:cubicBezTo>
                    <a:pt x="996" y="126"/>
                    <a:pt x="996" y="126"/>
                    <a:pt x="996" y="126"/>
                  </a:cubicBezTo>
                  <a:cubicBezTo>
                    <a:pt x="1037" y="135"/>
                    <a:pt x="1037" y="135"/>
                    <a:pt x="1037" y="135"/>
                  </a:cubicBezTo>
                  <a:cubicBezTo>
                    <a:pt x="1073" y="160"/>
                    <a:pt x="1073" y="160"/>
                    <a:pt x="1073" y="160"/>
                  </a:cubicBezTo>
                  <a:cubicBezTo>
                    <a:pt x="1066" y="182"/>
                    <a:pt x="1063" y="213"/>
                    <a:pt x="1062" y="236"/>
                  </a:cubicBezTo>
                  <a:cubicBezTo>
                    <a:pt x="1062" y="247"/>
                    <a:pt x="1070" y="257"/>
                    <a:pt x="1065" y="268"/>
                  </a:cubicBezTo>
                  <a:cubicBezTo>
                    <a:pt x="1045" y="307"/>
                    <a:pt x="983" y="303"/>
                    <a:pt x="953" y="319"/>
                  </a:cubicBezTo>
                  <a:cubicBezTo>
                    <a:pt x="926" y="333"/>
                    <a:pt x="922" y="368"/>
                    <a:pt x="901" y="388"/>
                  </a:cubicBezTo>
                  <a:cubicBezTo>
                    <a:pt x="897" y="404"/>
                    <a:pt x="883" y="416"/>
                    <a:pt x="878" y="432"/>
                  </a:cubicBezTo>
                  <a:cubicBezTo>
                    <a:pt x="871" y="454"/>
                    <a:pt x="875" y="484"/>
                    <a:pt x="861" y="504"/>
                  </a:cubicBezTo>
                  <a:cubicBezTo>
                    <a:pt x="853" y="516"/>
                    <a:pt x="834" y="514"/>
                    <a:pt x="827" y="529"/>
                  </a:cubicBezTo>
                  <a:cubicBezTo>
                    <a:pt x="817" y="552"/>
                    <a:pt x="838" y="581"/>
                    <a:pt x="824" y="604"/>
                  </a:cubicBezTo>
                  <a:cubicBezTo>
                    <a:pt x="812" y="624"/>
                    <a:pt x="781" y="619"/>
                    <a:pt x="769" y="644"/>
                  </a:cubicBezTo>
                  <a:cubicBezTo>
                    <a:pt x="740" y="704"/>
                    <a:pt x="770" y="764"/>
                    <a:pt x="681" y="776"/>
                  </a:cubicBezTo>
                  <a:cubicBezTo>
                    <a:pt x="685" y="800"/>
                    <a:pt x="685" y="800"/>
                    <a:pt x="685" y="800"/>
                  </a:cubicBezTo>
                  <a:cubicBezTo>
                    <a:pt x="643" y="809"/>
                    <a:pt x="654" y="850"/>
                    <a:pt x="644" y="884"/>
                  </a:cubicBezTo>
                  <a:cubicBezTo>
                    <a:pt x="632" y="924"/>
                    <a:pt x="603" y="978"/>
                    <a:pt x="569" y="1004"/>
                  </a:cubicBezTo>
                  <a:cubicBezTo>
                    <a:pt x="569" y="1012"/>
                    <a:pt x="569" y="1012"/>
                    <a:pt x="569" y="1012"/>
                  </a:cubicBezTo>
                  <a:cubicBezTo>
                    <a:pt x="589" y="1040"/>
                    <a:pt x="589" y="1040"/>
                    <a:pt x="589" y="1040"/>
                  </a:cubicBezTo>
                  <a:cubicBezTo>
                    <a:pt x="538" y="1080"/>
                    <a:pt x="538" y="1080"/>
                    <a:pt x="538" y="1080"/>
                  </a:cubicBezTo>
                  <a:cubicBezTo>
                    <a:pt x="533" y="1111"/>
                    <a:pt x="533" y="1111"/>
                    <a:pt x="533" y="1111"/>
                  </a:cubicBezTo>
                  <a:cubicBezTo>
                    <a:pt x="509" y="1148"/>
                    <a:pt x="509" y="1148"/>
                    <a:pt x="509" y="1148"/>
                  </a:cubicBezTo>
                  <a:cubicBezTo>
                    <a:pt x="497" y="1148"/>
                    <a:pt x="478" y="1151"/>
                    <a:pt x="468" y="1142"/>
                  </a:cubicBezTo>
                  <a:cubicBezTo>
                    <a:pt x="448" y="1122"/>
                    <a:pt x="470" y="1095"/>
                    <a:pt x="429" y="1092"/>
                  </a:cubicBezTo>
                  <a:cubicBezTo>
                    <a:pt x="425" y="1064"/>
                    <a:pt x="425" y="1064"/>
                    <a:pt x="425" y="1064"/>
                  </a:cubicBezTo>
                  <a:cubicBezTo>
                    <a:pt x="411" y="1057"/>
                    <a:pt x="383" y="1038"/>
                    <a:pt x="367" y="1048"/>
                  </a:cubicBezTo>
                  <a:cubicBezTo>
                    <a:pt x="356" y="1056"/>
                    <a:pt x="356" y="1071"/>
                    <a:pt x="341" y="1075"/>
                  </a:cubicBezTo>
                  <a:cubicBezTo>
                    <a:pt x="317" y="1081"/>
                    <a:pt x="312" y="1052"/>
                    <a:pt x="293" y="1054"/>
                  </a:cubicBezTo>
                  <a:cubicBezTo>
                    <a:pt x="269" y="1058"/>
                    <a:pt x="255" y="1087"/>
                    <a:pt x="229" y="1092"/>
                  </a:cubicBezTo>
                  <a:cubicBezTo>
                    <a:pt x="220" y="1145"/>
                    <a:pt x="152" y="1166"/>
                    <a:pt x="118" y="1204"/>
                  </a:cubicBezTo>
                  <a:cubicBezTo>
                    <a:pt x="105" y="1220"/>
                    <a:pt x="72" y="1245"/>
                    <a:pt x="67" y="1264"/>
                  </a:cubicBezTo>
                  <a:cubicBezTo>
                    <a:pt x="59" y="1295"/>
                    <a:pt x="76" y="1336"/>
                    <a:pt x="60" y="1368"/>
                  </a:cubicBezTo>
                  <a:cubicBezTo>
                    <a:pt x="46" y="1396"/>
                    <a:pt x="12" y="1416"/>
                    <a:pt x="13" y="1452"/>
                  </a:cubicBezTo>
                  <a:cubicBezTo>
                    <a:pt x="3" y="1459"/>
                    <a:pt x="0" y="1484"/>
                    <a:pt x="14" y="1490"/>
                  </a:cubicBezTo>
                  <a:cubicBezTo>
                    <a:pt x="33" y="1499"/>
                    <a:pt x="57" y="1489"/>
                    <a:pt x="77" y="1488"/>
                  </a:cubicBezTo>
                  <a:cubicBezTo>
                    <a:pt x="64" y="1535"/>
                    <a:pt x="93" y="1563"/>
                    <a:pt x="129" y="1581"/>
                  </a:cubicBezTo>
                  <a:cubicBezTo>
                    <a:pt x="153" y="1593"/>
                    <a:pt x="170" y="1609"/>
                    <a:pt x="189" y="1580"/>
                  </a:cubicBezTo>
                  <a:cubicBezTo>
                    <a:pt x="193" y="1580"/>
                    <a:pt x="193" y="1580"/>
                    <a:pt x="193" y="1580"/>
                  </a:cubicBezTo>
                  <a:cubicBezTo>
                    <a:pt x="213" y="1600"/>
                    <a:pt x="213" y="1600"/>
                    <a:pt x="213" y="1600"/>
                  </a:cubicBezTo>
                  <a:cubicBezTo>
                    <a:pt x="185" y="1608"/>
                    <a:pt x="185" y="1608"/>
                    <a:pt x="185" y="1608"/>
                  </a:cubicBezTo>
                  <a:cubicBezTo>
                    <a:pt x="192" y="1624"/>
                    <a:pt x="198" y="1649"/>
                    <a:pt x="208" y="1662"/>
                  </a:cubicBezTo>
                  <a:cubicBezTo>
                    <a:pt x="225" y="1683"/>
                    <a:pt x="252" y="1698"/>
                    <a:pt x="254" y="1728"/>
                  </a:cubicBezTo>
                  <a:cubicBezTo>
                    <a:pt x="257" y="1762"/>
                    <a:pt x="236" y="1808"/>
                    <a:pt x="233" y="1844"/>
                  </a:cubicBezTo>
                  <a:cubicBezTo>
                    <a:pt x="232" y="1855"/>
                    <a:pt x="224" y="1869"/>
                    <a:pt x="232" y="1879"/>
                  </a:cubicBezTo>
                  <a:cubicBezTo>
                    <a:pt x="248" y="1901"/>
                    <a:pt x="281" y="1900"/>
                    <a:pt x="305" y="1900"/>
                  </a:cubicBezTo>
                  <a:cubicBezTo>
                    <a:pt x="370" y="1900"/>
                    <a:pt x="446" y="1911"/>
                    <a:pt x="509" y="1896"/>
                  </a:cubicBezTo>
                  <a:cubicBezTo>
                    <a:pt x="505" y="1876"/>
                    <a:pt x="505" y="1876"/>
                    <a:pt x="505" y="1876"/>
                  </a:cubicBezTo>
                  <a:cubicBezTo>
                    <a:pt x="538" y="1870"/>
                    <a:pt x="565" y="1880"/>
                    <a:pt x="597" y="1880"/>
                  </a:cubicBezTo>
                  <a:cubicBezTo>
                    <a:pt x="625" y="1880"/>
                    <a:pt x="654" y="1873"/>
                    <a:pt x="681" y="1874"/>
                  </a:cubicBezTo>
                  <a:cubicBezTo>
                    <a:pt x="703" y="1875"/>
                    <a:pt x="723" y="1886"/>
                    <a:pt x="745" y="1886"/>
                  </a:cubicBezTo>
                  <a:cubicBezTo>
                    <a:pt x="768" y="1886"/>
                    <a:pt x="794" y="1878"/>
                    <a:pt x="817" y="1881"/>
                  </a:cubicBezTo>
                  <a:cubicBezTo>
                    <a:pt x="830" y="1883"/>
                    <a:pt x="837" y="1895"/>
                    <a:pt x="849" y="1898"/>
                  </a:cubicBezTo>
                  <a:cubicBezTo>
                    <a:pt x="873" y="1905"/>
                    <a:pt x="905" y="1900"/>
                    <a:pt x="929" y="1900"/>
                  </a:cubicBezTo>
                  <a:cubicBezTo>
                    <a:pt x="971" y="1900"/>
                    <a:pt x="1061" y="1884"/>
                    <a:pt x="1089" y="1916"/>
                  </a:cubicBezTo>
                  <a:cubicBezTo>
                    <a:pt x="1157" y="1940"/>
                    <a:pt x="1157" y="1940"/>
                    <a:pt x="1157" y="1940"/>
                  </a:cubicBezTo>
                  <a:cubicBezTo>
                    <a:pt x="1201" y="1941"/>
                    <a:pt x="1201" y="1941"/>
                    <a:pt x="1201" y="1941"/>
                  </a:cubicBezTo>
                  <a:cubicBezTo>
                    <a:pt x="1269" y="1957"/>
                    <a:pt x="1269" y="1957"/>
                    <a:pt x="1269" y="1957"/>
                  </a:cubicBezTo>
                  <a:cubicBezTo>
                    <a:pt x="1325" y="1996"/>
                    <a:pt x="1325" y="1996"/>
                    <a:pt x="1325" y="1996"/>
                  </a:cubicBezTo>
                  <a:cubicBezTo>
                    <a:pt x="1345" y="1980"/>
                    <a:pt x="1345" y="1980"/>
                    <a:pt x="1345" y="1980"/>
                  </a:cubicBezTo>
                  <a:cubicBezTo>
                    <a:pt x="1325" y="1900"/>
                    <a:pt x="1325" y="1900"/>
                    <a:pt x="1325" y="1900"/>
                  </a:cubicBezTo>
                  <a:cubicBezTo>
                    <a:pt x="1353" y="1896"/>
                    <a:pt x="1353" y="1896"/>
                    <a:pt x="1353" y="1896"/>
                  </a:cubicBezTo>
                  <a:cubicBezTo>
                    <a:pt x="1336" y="1864"/>
                    <a:pt x="1313" y="1822"/>
                    <a:pt x="1337" y="1788"/>
                  </a:cubicBezTo>
                  <a:cubicBezTo>
                    <a:pt x="1337" y="1784"/>
                    <a:pt x="1337" y="1784"/>
                    <a:pt x="1337" y="1784"/>
                  </a:cubicBezTo>
                  <a:cubicBezTo>
                    <a:pt x="1282" y="1709"/>
                    <a:pt x="1190" y="1669"/>
                    <a:pt x="1145" y="1580"/>
                  </a:cubicBezTo>
                  <a:cubicBezTo>
                    <a:pt x="1165" y="1576"/>
                    <a:pt x="1165" y="1576"/>
                    <a:pt x="1165" y="1576"/>
                  </a:cubicBezTo>
                  <a:cubicBezTo>
                    <a:pt x="1158" y="1549"/>
                    <a:pt x="1156" y="1528"/>
                    <a:pt x="1137" y="1505"/>
                  </a:cubicBezTo>
                  <a:cubicBezTo>
                    <a:pt x="1124" y="1489"/>
                    <a:pt x="1105" y="1484"/>
                    <a:pt x="1097" y="1464"/>
                  </a:cubicBezTo>
                  <a:cubicBezTo>
                    <a:pt x="1080" y="1424"/>
                    <a:pt x="1105" y="1374"/>
                    <a:pt x="1057" y="1352"/>
                  </a:cubicBezTo>
                  <a:cubicBezTo>
                    <a:pt x="1073" y="1328"/>
                    <a:pt x="1089" y="1278"/>
                    <a:pt x="1075" y="1249"/>
                  </a:cubicBezTo>
                  <a:cubicBezTo>
                    <a:pt x="1068" y="1237"/>
                    <a:pt x="1039" y="1242"/>
                    <a:pt x="1046" y="1220"/>
                  </a:cubicBezTo>
                  <a:cubicBezTo>
                    <a:pt x="1054" y="1197"/>
                    <a:pt x="1086" y="1194"/>
                    <a:pt x="1100" y="1176"/>
                  </a:cubicBezTo>
                  <a:cubicBezTo>
                    <a:pt x="1133" y="1133"/>
                    <a:pt x="1145" y="1073"/>
                    <a:pt x="1174" y="1028"/>
                  </a:cubicBezTo>
                  <a:cubicBezTo>
                    <a:pt x="1193" y="998"/>
                    <a:pt x="1230" y="975"/>
                    <a:pt x="1237" y="936"/>
                  </a:cubicBezTo>
                  <a:cubicBezTo>
                    <a:pt x="1240" y="920"/>
                    <a:pt x="1211" y="905"/>
                    <a:pt x="1207" y="888"/>
                  </a:cubicBezTo>
                  <a:cubicBezTo>
                    <a:pt x="1192" y="839"/>
                    <a:pt x="1170" y="783"/>
                    <a:pt x="1128" y="750"/>
                  </a:cubicBezTo>
                  <a:cubicBezTo>
                    <a:pt x="1102" y="729"/>
                    <a:pt x="1070" y="715"/>
                    <a:pt x="1045" y="692"/>
                  </a:cubicBezTo>
                  <a:cubicBezTo>
                    <a:pt x="1014" y="663"/>
                    <a:pt x="993" y="624"/>
                    <a:pt x="961" y="596"/>
                  </a:cubicBezTo>
                  <a:cubicBezTo>
                    <a:pt x="961" y="592"/>
                    <a:pt x="961" y="592"/>
                    <a:pt x="961" y="592"/>
                  </a:cubicBezTo>
                  <a:cubicBezTo>
                    <a:pt x="979" y="580"/>
                    <a:pt x="982" y="562"/>
                    <a:pt x="1001" y="555"/>
                  </a:cubicBezTo>
                  <a:cubicBezTo>
                    <a:pt x="1034" y="542"/>
                    <a:pt x="1092" y="542"/>
                    <a:pt x="1125" y="547"/>
                  </a:cubicBezTo>
                  <a:cubicBezTo>
                    <a:pt x="1165" y="553"/>
                    <a:pt x="1213" y="552"/>
                    <a:pt x="1253" y="552"/>
                  </a:cubicBezTo>
                  <a:cubicBezTo>
                    <a:pt x="1249" y="529"/>
                    <a:pt x="1233" y="526"/>
                    <a:pt x="1218" y="511"/>
                  </a:cubicBezTo>
                  <a:cubicBezTo>
                    <a:pt x="1199" y="493"/>
                    <a:pt x="1176" y="462"/>
                    <a:pt x="1166" y="437"/>
                  </a:cubicBezTo>
                  <a:cubicBezTo>
                    <a:pt x="1152" y="403"/>
                    <a:pt x="1139" y="378"/>
                    <a:pt x="1143" y="340"/>
                  </a:cubicBezTo>
                  <a:cubicBezTo>
                    <a:pt x="1145" y="323"/>
                    <a:pt x="1156" y="286"/>
                    <a:pt x="1154" y="268"/>
                  </a:cubicBezTo>
                  <a:cubicBezTo>
                    <a:pt x="1152" y="206"/>
                    <a:pt x="1133" y="178"/>
                    <a:pt x="1133" y="132"/>
                  </a:cubicBezTo>
                  <a:cubicBezTo>
                    <a:pt x="1116" y="130"/>
                    <a:pt x="1116" y="99"/>
                    <a:pt x="1110" y="84"/>
                  </a:cubicBezTo>
                  <a:cubicBezTo>
                    <a:pt x="1101" y="66"/>
                    <a:pt x="1084" y="60"/>
                    <a:pt x="1065" y="60"/>
                  </a:cubicBezTo>
                  <a:cubicBezTo>
                    <a:pt x="1058" y="0"/>
                    <a:pt x="1031" y="0"/>
                    <a:pt x="977"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20"/>
            <p:cNvSpPr>
              <a:spLocks noEditPoints="1"/>
            </p:cNvSpPr>
            <p:nvPr/>
          </p:nvSpPr>
          <p:spPr bwMode="auto">
            <a:xfrm>
              <a:off x="6332627" y="2867545"/>
              <a:ext cx="77622" cy="70229"/>
            </a:xfrm>
            <a:custGeom>
              <a:avLst/>
              <a:gdLst/>
              <a:ahLst/>
              <a:cxnLst>
                <a:cxn ang="0">
                  <a:pos x="84" y="0"/>
                </a:cxn>
                <a:cxn ang="0">
                  <a:pos x="88" y="4"/>
                </a:cxn>
                <a:cxn ang="0">
                  <a:pos x="84" y="0"/>
                </a:cxn>
                <a:cxn ang="0">
                  <a:pos x="68" y="84"/>
                </a:cxn>
                <a:cxn ang="0">
                  <a:pos x="69" y="160"/>
                </a:cxn>
                <a:cxn ang="0">
                  <a:pos x="11" y="252"/>
                </a:cxn>
                <a:cxn ang="0">
                  <a:pos x="0" y="290"/>
                </a:cxn>
                <a:cxn ang="0">
                  <a:pos x="56" y="300"/>
                </a:cxn>
                <a:cxn ang="0">
                  <a:pos x="56" y="304"/>
                </a:cxn>
                <a:cxn ang="0">
                  <a:pos x="40" y="308"/>
                </a:cxn>
                <a:cxn ang="0">
                  <a:pos x="40" y="312"/>
                </a:cxn>
                <a:cxn ang="0">
                  <a:pos x="348" y="316"/>
                </a:cxn>
                <a:cxn ang="0">
                  <a:pos x="352" y="108"/>
                </a:cxn>
                <a:cxn ang="0">
                  <a:pos x="124" y="108"/>
                </a:cxn>
                <a:cxn ang="0">
                  <a:pos x="100" y="104"/>
                </a:cxn>
                <a:cxn ang="0">
                  <a:pos x="88" y="84"/>
                </a:cxn>
                <a:cxn ang="0">
                  <a:pos x="68" y="84"/>
                </a:cxn>
              </a:cxnLst>
              <a:rect l="0" t="0" r="r" b="b"/>
              <a:pathLst>
                <a:path w="352" h="316">
                  <a:moveTo>
                    <a:pt x="84" y="0"/>
                  </a:moveTo>
                  <a:cubicBezTo>
                    <a:pt x="88" y="4"/>
                    <a:pt x="88" y="4"/>
                    <a:pt x="88" y="4"/>
                  </a:cubicBezTo>
                  <a:cubicBezTo>
                    <a:pt x="84" y="0"/>
                    <a:pt x="84" y="0"/>
                    <a:pt x="84" y="0"/>
                  </a:cubicBezTo>
                  <a:moveTo>
                    <a:pt x="68" y="84"/>
                  </a:moveTo>
                  <a:cubicBezTo>
                    <a:pt x="69" y="160"/>
                    <a:pt x="69" y="160"/>
                    <a:pt x="69" y="160"/>
                  </a:cubicBezTo>
                  <a:cubicBezTo>
                    <a:pt x="11" y="252"/>
                    <a:pt x="11" y="252"/>
                    <a:pt x="11" y="252"/>
                  </a:cubicBezTo>
                  <a:cubicBezTo>
                    <a:pt x="0" y="290"/>
                    <a:pt x="0" y="290"/>
                    <a:pt x="0" y="290"/>
                  </a:cubicBezTo>
                  <a:cubicBezTo>
                    <a:pt x="56" y="300"/>
                    <a:pt x="56" y="300"/>
                    <a:pt x="56" y="300"/>
                  </a:cubicBezTo>
                  <a:cubicBezTo>
                    <a:pt x="56" y="304"/>
                    <a:pt x="56" y="304"/>
                    <a:pt x="56" y="304"/>
                  </a:cubicBezTo>
                  <a:cubicBezTo>
                    <a:pt x="40" y="308"/>
                    <a:pt x="40" y="308"/>
                    <a:pt x="40" y="308"/>
                  </a:cubicBezTo>
                  <a:cubicBezTo>
                    <a:pt x="40" y="312"/>
                    <a:pt x="40" y="312"/>
                    <a:pt x="40" y="312"/>
                  </a:cubicBezTo>
                  <a:cubicBezTo>
                    <a:pt x="348" y="316"/>
                    <a:pt x="348" y="316"/>
                    <a:pt x="348" y="316"/>
                  </a:cubicBezTo>
                  <a:cubicBezTo>
                    <a:pt x="352" y="108"/>
                    <a:pt x="352" y="108"/>
                    <a:pt x="352" y="108"/>
                  </a:cubicBezTo>
                  <a:cubicBezTo>
                    <a:pt x="124" y="108"/>
                    <a:pt x="124" y="108"/>
                    <a:pt x="124" y="108"/>
                  </a:cubicBezTo>
                  <a:cubicBezTo>
                    <a:pt x="121" y="94"/>
                    <a:pt x="104" y="86"/>
                    <a:pt x="100" y="104"/>
                  </a:cubicBezTo>
                  <a:cubicBezTo>
                    <a:pt x="88" y="84"/>
                    <a:pt x="88" y="84"/>
                    <a:pt x="88" y="84"/>
                  </a:cubicBezTo>
                  <a:lnTo>
                    <a:pt x="68" y="8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21"/>
            <p:cNvSpPr>
              <a:spLocks/>
            </p:cNvSpPr>
            <p:nvPr/>
          </p:nvSpPr>
          <p:spPr bwMode="auto">
            <a:xfrm>
              <a:off x="5979017" y="2065455"/>
              <a:ext cx="609884" cy="459569"/>
            </a:xfrm>
            <a:custGeom>
              <a:avLst/>
              <a:gdLst/>
              <a:ahLst/>
              <a:cxnLst>
                <a:cxn ang="0">
                  <a:pos x="702" y="1175"/>
                </a:cxn>
                <a:cxn ang="0">
                  <a:pos x="663" y="1311"/>
                </a:cxn>
                <a:cxn ang="0">
                  <a:pos x="588" y="1427"/>
                </a:cxn>
                <a:cxn ang="0">
                  <a:pos x="500" y="1431"/>
                </a:cxn>
                <a:cxn ang="0">
                  <a:pos x="208" y="1441"/>
                </a:cxn>
                <a:cxn ang="0">
                  <a:pos x="16" y="1491"/>
                </a:cxn>
                <a:cxn ang="0">
                  <a:pos x="38" y="1623"/>
                </a:cxn>
                <a:cxn ang="0">
                  <a:pos x="132" y="1737"/>
                </a:cxn>
                <a:cxn ang="0">
                  <a:pos x="196" y="1779"/>
                </a:cxn>
                <a:cxn ang="0">
                  <a:pos x="151" y="1835"/>
                </a:cxn>
                <a:cxn ang="0">
                  <a:pos x="308" y="1911"/>
                </a:cxn>
                <a:cxn ang="0">
                  <a:pos x="332" y="1947"/>
                </a:cxn>
                <a:cxn ang="0">
                  <a:pos x="400" y="1977"/>
                </a:cxn>
                <a:cxn ang="0">
                  <a:pos x="468" y="1953"/>
                </a:cxn>
                <a:cxn ang="0">
                  <a:pos x="600" y="2075"/>
                </a:cxn>
                <a:cxn ang="0">
                  <a:pos x="624" y="2019"/>
                </a:cxn>
                <a:cxn ang="0">
                  <a:pos x="673" y="1875"/>
                </a:cxn>
                <a:cxn ang="0">
                  <a:pos x="772" y="1720"/>
                </a:cxn>
                <a:cxn ang="0">
                  <a:pos x="928" y="1692"/>
                </a:cxn>
                <a:cxn ang="0">
                  <a:pos x="1096" y="1748"/>
                </a:cxn>
                <a:cxn ang="0">
                  <a:pos x="1232" y="1828"/>
                </a:cxn>
                <a:cxn ang="0">
                  <a:pos x="1348" y="1784"/>
                </a:cxn>
                <a:cxn ang="0">
                  <a:pos x="1644" y="1877"/>
                </a:cxn>
                <a:cxn ang="0">
                  <a:pos x="1788" y="1790"/>
                </a:cxn>
                <a:cxn ang="0">
                  <a:pos x="2139" y="1830"/>
                </a:cxn>
                <a:cxn ang="0">
                  <a:pos x="2224" y="1757"/>
                </a:cxn>
                <a:cxn ang="0">
                  <a:pos x="2344" y="1727"/>
                </a:cxn>
                <a:cxn ang="0">
                  <a:pos x="2370" y="1543"/>
                </a:cxn>
                <a:cxn ang="0">
                  <a:pos x="2477" y="1363"/>
                </a:cxn>
                <a:cxn ang="0">
                  <a:pos x="2667" y="1159"/>
                </a:cxn>
                <a:cxn ang="0">
                  <a:pos x="2701" y="707"/>
                </a:cxn>
                <a:cxn ang="0">
                  <a:pos x="2751" y="563"/>
                </a:cxn>
                <a:cxn ang="0">
                  <a:pos x="2686" y="451"/>
                </a:cxn>
                <a:cxn ang="0">
                  <a:pos x="2619" y="287"/>
                </a:cxn>
                <a:cxn ang="0">
                  <a:pos x="2340" y="90"/>
                </a:cxn>
                <a:cxn ang="0">
                  <a:pos x="2003" y="11"/>
                </a:cxn>
                <a:cxn ang="0">
                  <a:pos x="933" y="712"/>
                </a:cxn>
              </a:cxnLst>
              <a:rect l="0" t="0" r="r" b="b"/>
              <a:pathLst>
                <a:path w="2751" h="2075">
                  <a:moveTo>
                    <a:pt x="708" y="763"/>
                  </a:moveTo>
                  <a:cubicBezTo>
                    <a:pt x="708" y="899"/>
                    <a:pt x="719" y="1041"/>
                    <a:pt x="702" y="1175"/>
                  </a:cubicBezTo>
                  <a:cubicBezTo>
                    <a:pt x="700" y="1195"/>
                    <a:pt x="708" y="1215"/>
                    <a:pt x="702" y="1235"/>
                  </a:cubicBezTo>
                  <a:cubicBezTo>
                    <a:pt x="694" y="1261"/>
                    <a:pt x="672" y="1285"/>
                    <a:pt x="663" y="1311"/>
                  </a:cubicBezTo>
                  <a:cubicBezTo>
                    <a:pt x="657" y="1327"/>
                    <a:pt x="659" y="1349"/>
                    <a:pt x="649" y="1362"/>
                  </a:cubicBezTo>
                  <a:cubicBezTo>
                    <a:pt x="628" y="1390"/>
                    <a:pt x="594" y="1385"/>
                    <a:pt x="588" y="1427"/>
                  </a:cubicBezTo>
                  <a:cubicBezTo>
                    <a:pt x="496" y="1419"/>
                    <a:pt x="496" y="1419"/>
                    <a:pt x="496" y="1419"/>
                  </a:cubicBezTo>
                  <a:cubicBezTo>
                    <a:pt x="500" y="1431"/>
                    <a:pt x="500" y="1431"/>
                    <a:pt x="500" y="1431"/>
                  </a:cubicBezTo>
                  <a:cubicBezTo>
                    <a:pt x="429" y="1431"/>
                    <a:pt x="359" y="1434"/>
                    <a:pt x="288" y="1439"/>
                  </a:cubicBezTo>
                  <a:cubicBezTo>
                    <a:pt x="262" y="1441"/>
                    <a:pt x="233" y="1434"/>
                    <a:pt x="208" y="1441"/>
                  </a:cubicBezTo>
                  <a:cubicBezTo>
                    <a:pt x="181" y="1447"/>
                    <a:pt x="168" y="1478"/>
                    <a:pt x="144" y="1490"/>
                  </a:cubicBezTo>
                  <a:cubicBezTo>
                    <a:pt x="111" y="1506"/>
                    <a:pt x="51" y="1494"/>
                    <a:pt x="16" y="1491"/>
                  </a:cubicBezTo>
                  <a:cubicBezTo>
                    <a:pt x="14" y="1517"/>
                    <a:pt x="0" y="1558"/>
                    <a:pt x="8" y="1583"/>
                  </a:cubicBezTo>
                  <a:cubicBezTo>
                    <a:pt x="13" y="1599"/>
                    <a:pt x="33" y="1607"/>
                    <a:pt x="38" y="1623"/>
                  </a:cubicBezTo>
                  <a:cubicBezTo>
                    <a:pt x="50" y="1656"/>
                    <a:pt x="49" y="1695"/>
                    <a:pt x="82" y="1721"/>
                  </a:cubicBezTo>
                  <a:cubicBezTo>
                    <a:pt x="95" y="1732"/>
                    <a:pt x="117" y="1728"/>
                    <a:pt x="132" y="1737"/>
                  </a:cubicBezTo>
                  <a:cubicBezTo>
                    <a:pt x="158" y="1752"/>
                    <a:pt x="161" y="1774"/>
                    <a:pt x="196" y="1775"/>
                  </a:cubicBezTo>
                  <a:cubicBezTo>
                    <a:pt x="196" y="1779"/>
                    <a:pt x="196" y="1779"/>
                    <a:pt x="196" y="1779"/>
                  </a:cubicBezTo>
                  <a:cubicBezTo>
                    <a:pt x="183" y="1780"/>
                    <a:pt x="165" y="1770"/>
                    <a:pt x="153" y="1774"/>
                  </a:cubicBezTo>
                  <a:cubicBezTo>
                    <a:pt x="138" y="1779"/>
                    <a:pt x="140" y="1827"/>
                    <a:pt x="151" y="1835"/>
                  </a:cubicBezTo>
                  <a:cubicBezTo>
                    <a:pt x="173" y="1856"/>
                    <a:pt x="224" y="1895"/>
                    <a:pt x="252" y="1905"/>
                  </a:cubicBezTo>
                  <a:cubicBezTo>
                    <a:pt x="269" y="1911"/>
                    <a:pt x="290" y="1908"/>
                    <a:pt x="308" y="1911"/>
                  </a:cubicBezTo>
                  <a:cubicBezTo>
                    <a:pt x="323" y="1884"/>
                    <a:pt x="373" y="1900"/>
                    <a:pt x="362" y="1927"/>
                  </a:cubicBezTo>
                  <a:cubicBezTo>
                    <a:pt x="358" y="1937"/>
                    <a:pt x="341" y="1943"/>
                    <a:pt x="332" y="1947"/>
                  </a:cubicBezTo>
                  <a:cubicBezTo>
                    <a:pt x="342" y="1975"/>
                    <a:pt x="370" y="2022"/>
                    <a:pt x="396" y="2035"/>
                  </a:cubicBezTo>
                  <a:cubicBezTo>
                    <a:pt x="401" y="2019"/>
                    <a:pt x="393" y="1989"/>
                    <a:pt x="400" y="1977"/>
                  </a:cubicBezTo>
                  <a:cubicBezTo>
                    <a:pt x="407" y="1967"/>
                    <a:pt x="422" y="1969"/>
                    <a:pt x="432" y="1966"/>
                  </a:cubicBezTo>
                  <a:cubicBezTo>
                    <a:pt x="444" y="1963"/>
                    <a:pt x="456" y="1952"/>
                    <a:pt x="468" y="1953"/>
                  </a:cubicBezTo>
                  <a:cubicBezTo>
                    <a:pt x="502" y="1956"/>
                    <a:pt x="525" y="2009"/>
                    <a:pt x="546" y="2030"/>
                  </a:cubicBezTo>
                  <a:cubicBezTo>
                    <a:pt x="565" y="2049"/>
                    <a:pt x="584" y="2049"/>
                    <a:pt x="600" y="2075"/>
                  </a:cubicBezTo>
                  <a:cubicBezTo>
                    <a:pt x="624" y="2047"/>
                    <a:pt x="624" y="2047"/>
                    <a:pt x="624" y="2047"/>
                  </a:cubicBezTo>
                  <a:cubicBezTo>
                    <a:pt x="612" y="2036"/>
                    <a:pt x="612" y="2031"/>
                    <a:pt x="624" y="2019"/>
                  </a:cubicBezTo>
                  <a:cubicBezTo>
                    <a:pt x="615" y="1994"/>
                    <a:pt x="610" y="1944"/>
                    <a:pt x="627" y="1920"/>
                  </a:cubicBezTo>
                  <a:cubicBezTo>
                    <a:pt x="639" y="1902"/>
                    <a:pt x="661" y="1894"/>
                    <a:pt x="673" y="1875"/>
                  </a:cubicBezTo>
                  <a:cubicBezTo>
                    <a:pt x="696" y="1839"/>
                    <a:pt x="704" y="1801"/>
                    <a:pt x="704" y="1759"/>
                  </a:cubicBezTo>
                  <a:cubicBezTo>
                    <a:pt x="732" y="1755"/>
                    <a:pt x="745" y="1727"/>
                    <a:pt x="772" y="1720"/>
                  </a:cubicBezTo>
                  <a:cubicBezTo>
                    <a:pt x="813" y="1709"/>
                    <a:pt x="853" y="1724"/>
                    <a:pt x="892" y="1714"/>
                  </a:cubicBezTo>
                  <a:cubicBezTo>
                    <a:pt x="907" y="1710"/>
                    <a:pt x="913" y="1691"/>
                    <a:pt x="928" y="1692"/>
                  </a:cubicBezTo>
                  <a:cubicBezTo>
                    <a:pt x="962" y="1692"/>
                    <a:pt x="996" y="1719"/>
                    <a:pt x="1028" y="1727"/>
                  </a:cubicBezTo>
                  <a:cubicBezTo>
                    <a:pt x="1055" y="1734"/>
                    <a:pt x="1073" y="1726"/>
                    <a:pt x="1096" y="1748"/>
                  </a:cubicBezTo>
                  <a:cubicBezTo>
                    <a:pt x="1124" y="1773"/>
                    <a:pt x="1145" y="1828"/>
                    <a:pt x="1180" y="1841"/>
                  </a:cubicBezTo>
                  <a:cubicBezTo>
                    <a:pt x="1202" y="1849"/>
                    <a:pt x="1214" y="1835"/>
                    <a:pt x="1232" y="1828"/>
                  </a:cubicBezTo>
                  <a:cubicBezTo>
                    <a:pt x="1242" y="1824"/>
                    <a:pt x="1254" y="1826"/>
                    <a:pt x="1264" y="1822"/>
                  </a:cubicBezTo>
                  <a:cubicBezTo>
                    <a:pt x="1292" y="1811"/>
                    <a:pt x="1317" y="1784"/>
                    <a:pt x="1348" y="1784"/>
                  </a:cubicBezTo>
                  <a:cubicBezTo>
                    <a:pt x="1394" y="1783"/>
                    <a:pt x="1444" y="1832"/>
                    <a:pt x="1482" y="1854"/>
                  </a:cubicBezTo>
                  <a:cubicBezTo>
                    <a:pt x="1521" y="1876"/>
                    <a:pt x="1599" y="1883"/>
                    <a:pt x="1644" y="1877"/>
                  </a:cubicBezTo>
                  <a:cubicBezTo>
                    <a:pt x="1673" y="1873"/>
                    <a:pt x="1683" y="1832"/>
                    <a:pt x="1712" y="1823"/>
                  </a:cubicBezTo>
                  <a:cubicBezTo>
                    <a:pt x="1727" y="1794"/>
                    <a:pt x="1760" y="1796"/>
                    <a:pt x="1788" y="1790"/>
                  </a:cubicBezTo>
                  <a:cubicBezTo>
                    <a:pt x="1856" y="1775"/>
                    <a:pt x="1949" y="1767"/>
                    <a:pt x="2015" y="1793"/>
                  </a:cubicBezTo>
                  <a:cubicBezTo>
                    <a:pt x="2051" y="1806"/>
                    <a:pt x="2099" y="1841"/>
                    <a:pt x="2139" y="1830"/>
                  </a:cubicBezTo>
                  <a:cubicBezTo>
                    <a:pt x="2156" y="1826"/>
                    <a:pt x="2157" y="1807"/>
                    <a:pt x="2169" y="1798"/>
                  </a:cubicBezTo>
                  <a:cubicBezTo>
                    <a:pt x="2185" y="1785"/>
                    <a:pt x="2205" y="1765"/>
                    <a:pt x="2224" y="1757"/>
                  </a:cubicBezTo>
                  <a:cubicBezTo>
                    <a:pt x="2238" y="1751"/>
                    <a:pt x="2254" y="1756"/>
                    <a:pt x="2268" y="1750"/>
                  </a:cubicBezTo>
                  <a:cubicBezTo>
                    <a:pt x="2300" y="1734"/>
                    <a:pt x="2302" y="1710"/>
                    <a:pt x="2344" y="1727"/>
                  </a:cubicBezTo>
                  <a:cubicBezTo>
                    <a:pt x="2319" y="1600"/>
                    <a:pt x="2319" y="1600"/>
                    <a:pt x="2319" y="1600"/>
                  </a:cubicBezTo>
                  <a:cubicBezTo>
                    <a:pt x="2370" y="1543"/>
                    <a:pt x="2370" y="1543"/>
                    <a:pt x="2370" y="1543"/>
                  </a:cubicBezTo>
                  <a:cubicBezTo>
                    <a:pt x="2379" y="1499"/>
                    <a:pt x="2379" y="1499"/>
                    <a:pt x="2379" y="1499"/>
                  </a:cubicBezTo>
                  <a:cubicBezTo>
                    <a:pt x="2477" y="1363"/>
                    <a:pt x="2477" y="1363"/>
                    <a:pt x="2477" y="1363"/>
                  </a:cubicBezTo>
                  <a:cubicBezTo>
                    <a:pt x="2613" y="1223"/>
                    <a:pt x="2613" y="1223"/>
                    <a:pt x="2613" y="1223"/>
                  </a:cubicBezTo>
                  <a:cubicBezTo>
                    <a:pt x="2667" y="1159"/>
                    <a:pt x="2667" y="1159"/>
                    <a:pt x="2667" y="1159"/>
                  </a:cubicBezTo>
                  <a:cubicBezTo>
                    <a:pt x="2673" y="1043"/>
                    <a:pt x="2673" y="1043"/>
                    <a:pt x="2673" y="1043"/>
                  </a:cubicBezTo>
                  <a:cubicBezTo>
                    <a:pt x="2701" y="707"/>
                    <a:pt x="2701" y="707"/>
                    <a:pt x="2701" y="707"/>
                  </a:cubicBezTo>
                  <a:cubicBezTo>
                    <a:pt x="2728" y="611"/>
                    <a:pt x="2728" y="611"/>
                    <a:pt x="2728" y="611"/>
                  </a:cubicBezTo>
                  <a:cubicBezTo>
                    <a:pt x="2751" y="563"/>
                    <a:pt x="2751" y="563"/>
                    <a:pt x="2751" y="563"/>
                  </a:cubicBezTo>
                  <a:cubicBezTo>
                    <a:pt x="2688" y="491"/>
                    <a:pt x="2688" y="491"/>
                    <a:pt x="2688" y="491"/>
                  </a:cubicBezTo>
                  <a:cubicBezTo>
                    <a:pt x="2686" y="451"/>
                    <a:pt x="2686" y="451"/>
                    <a:pt x="2686" y="451"/>
                  </a:cubicBezTo>
                  <a:cubicBezTo>
                    <a:pt x="2624" y="363"/>
                    <a:pt x="2624" y="363"/>
                    <a:pt x="2624" y="363"/>
                  </a:cubicBezTo>
                  <a:cubicBezTo>
                    <a:pt x="2619" y="287"/>
                    <a:pt x="2619" y="287"/>
                    <a:pt x="2619" y="287"/>
                  </a:cubicBezTo>
                  <a:cubicBezTo>
                    <a:pt x="2543" y="91"/>
                    <a:pt x="2543" y="91"/>
                    <a:pt x="2543" y="91"/>
                  </a:cubicBezTo>
                  <a:cubicBezTo>
                    <a:pt x="2401" y="190"/>
                    <a:pt x="2371" y="110"/>
                    <a:pt x="2340" y="90"/>
                  </a:cubicBezTo>
                  <a:cubicBezTo>
                    <a:pt x="2284" y="54"/>
                    <a:pt x="2196" y="48"/>
                    <a:pt x="2132" y="29"/>
                  </a:cubicBezTo>
                  <a:cubicBezTo>
                    <a:pt x="2107" y="21"/>
                    <a:pt x="2029" y="0"/>
                    <a:pt x="2003" y="11"/>
                  </a:cubicBezTo>
                  <a:cubicBezTo>
                    <a:pt x="1884" y="61"/>
                    <a:pt x="1250" y="424"/>
                    <a:pt x="1183" y="481"/>
                  </a:cubicBezTo>
                  <a:cubicBezTo>
                    <a:pt x="1160" y="501"/>
                    <a:pt x="962" y="707"/>
                    <a:pt x="933" y="712"/>
                  </a:cubicBezTo>
                  <a:cubicBezTo>
                    <a:pt x="873" y="724"/>
                    <a:pt x="769" y="758"/>
                    <a:pt x="708" y="76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22"/>
            <p:cNvSpPr>
              <a:spLocks noEditPoints="1"/>
            </p:cNvSpPr>
            <p:nvPr/>
          </p:nvSpPr>
          <p:spPr bwMode="auto">
            <a:xfrm>
              <a:off x="5500967" y="2006315"/>
              <a:ext cx="635758" cy="580314"/>
            </a:xfrm>
            <a:custGeom>
              <a:avLst/>
              <a:gdLst/>
              <a:ahLst/>
              <a:cxnLst>
                <a:cxn ang="0">
                  <a:pos x="1021" y="359"/>
                </a:cxn>
                <a:cxn ang="0">
                  <a:pos x="1153" y="1483"/>
                </a:cxn>
                <a:cxn ang="0">
                  <a:pos x="1168" y="1663"/>
                </a:cxn>
                <a:cxn ang="0">
                  <a:pos x="520" y="1635"/>
                </a:cxn>
                <a:cxn ang="0">
                  <a:pos x="412" y="1686"/>
                </a:cxn>
                <a:cxn ang="0">
                  <a:pos x="240" y="1723"/>
                </a:cxn>
                <a:cxn ang="0">
                  <a:pos x="196" y="1687"/>
                </a:cxn>
                <a:cxn ang="0">
                  <a:pos x="116" y="1653"/>
                </a:cxn>
                <a:cxn ang="0">
                  <a:pos x="66" y="1771"/>
                </a:cxn>
                <a:cxn ang="0">
                  <a:pos x="10" y="1858"/>
                </a:cxn>
                <a:cxn ang="0">
                  <a:pos x="52" y="1943"/>
                </a:cxn>
                <a:cxn ang="0">
                  <a:pos x="96" y="2031"/>
                </a:cxn>
                <a:cxn ang="0">
                  <a:pos x="149" y="2115"/>
                </a:cxn>
                <a:cxn ang="0">
                  <a:pos x="148" y="2203"/>
                </a:cxn>
                <a:cxn ang="0">
                  <a:pos x="228" y="2243"/>
                </a:cxn>
                <a:cxn ang="0">
                  <a:pos x="344" y="2244"/>
                </a:cxn>
                <a:cxn ang="0">
                  <a:pos x="472" y="2242"/>
                </a:cxn>
                <a:cxn ang="0">
                  <a:pos x="572" y="2211"/>
                </a:cxn>
                <a:cxn ang="0">
                  <a:pos x="595" y="2275"/>
                </a:cxn>
                <a:cxn ang="0">
                  <a:pos x="672" y="2395"/>
                </a:cxn>
                <a:cxn ang="0">
                  <a:pos x="678" y="2447"/>
                </a:cxn>
                <a:cxn ang="0">
                  <a:pos x="696" y="2545"/>
                </a:cxn>
                <a:cxn ang="0">
                  <a:pos x="750" y="2591"/>
                </a:cxn>
                <a:cxn ang="0">
                  <a:pos x="909" y="2597"/>
                </a:cxn>
                <a:cxn ang="0">
                  <a:pos x="980" y="2559"/>
                </a:cxn>
                <a:cxn ang="0">
                  <a:pos x="980" y="2511"/>
                </a:cxn>
                <a:cxn ang="0">
                  <a:pos x="1028" y="2515"/>
                </a:cxn>
                <a:cxn ang="0">
                  <a:pos x="1048" y="2583"/>
                </a:cxn>
                <a:cxn ang="0">
                  <a:pos x="1184" y="2435"/>
                </a:cxn>
                <a:cxn ang="0">
                  <a:pos x="1219" y="2304"/>
                </a:cxn>
                <a:cxn ang="0">
                  <a:pos x="1364" y="2223"/>
                </a:cxn>
                <a:cxn ang="0">
                  <a:pos x="1404" y="2147"/>
                </a:cxn>
                <a:cxn ang="0">
                  <a:pos x="1440" y="2032"/>
                </a:cxn>
                <a:cxn ang="0">
                  <a:pos x="1568" y="1979"/>
                </a:cxn>
                <a:cxn ang="0">
                  <a:pos x="1672" y="1901"/>
                </a:cxn>
                <a:cxn ang="0">
                  <a:pos x="1782" y="1895"/>
                </a:cxn>
                <a:cxn ang="0">
                  <a:pos x="1840" y="1840"/>
                </a:cxn>
                <a:cxn ang="0">
                  <a:pos x="1944" y="1791"/>
                </a:cxn>
                <a:cxn ang="0">
                  <a:pos x="2136" y="1766"/>
                </a:cxn>
                <a:cxn ang="0">
                  <a:pos x="2244" y="1765"/>
                </a:cxn>
                <a:cxn ang="0">
                  <a:pos x="2372" y="1705"/>
                </a:cxn>
                <a:cxn ang="0">
                  <a:pos x="2652" y="1699"/>
                </a:cxn>
                <a:cxn ang="0">
                  <a:pos x="2752" y="1683"/>
                </a:cxn>
                <a:cxn ang="0">
                  <a:pos x="2802" y="1633"/>
                </a:cxn>
                <a:cxn ang="0">
                  <a:pos x="2862" y="1507"/>
                </a:cxn>
                <a:cxn ang="0">
                  <a:pos x="2871" y="1395"/>
                </a:cxn>
                <a:cxn ang="0">
                  <a:pos x="2868" y="1031"/>
                </a:cxn>
                <a:cxn ang="0">
                  <a:pos x="2704" y="991"/>
                </a:cxn>
                <a:cxn ang="0">
                  <a:pos x="2687" y="914"/>
                </a:cxn>
                <a:cxn ang="0">
                  <a:pos x="2512" y="838"/>
                </a:cxn>
                <a:cxn ang="0">
                  <a:pos x="2415" y="789"/>
                </a:cxn>
                <a:cxn ang="0">
                  <a:pos x="2335" y="700"/>
                </a:cxn>
                <a:cxn ang="0">
                  <a:pos x="2032" y="501"/>
                </a:cxn>
                <a:cxn ang="0">
                  <a:pos x="1296" y="19"/>
                </a:cxn>
                <a:cxn ang="0">
                  <a:pos x="980" y="19"/>
                </a:cxn>
                <a:cxn ang="0">
                  <a:pos x="185" y="2618"/>
                </a:cxn>
              </a:cxnLst>
              <a:rect l="0" t="0" r="r" b="b"/>
              <a:pathLst>
                <a:path w="2871" h="2618">
                  <a:moveTo>
                    <a:pt x="980" y="19"/>
                  </a:moveTo>
                  <a:cubicBezTo>
                    <a:pt x="1021" y="359"/>
                    <a:pt x="1021" y="359"/>
                    <a:pt x="1021" y="359"/>
                  </a:cubicBezTo>
                  <a:cubicBezTo>
                    <a:pt x="1117" y="1171"/>
                    <a:pt x="1117" y="1171"/>
                    <a:pt x="1117" y="1171"/>
                  </a:cubicBezTo>
                  <a:cubicBezTo>
                    <a:pt x="1153" y="1483"/>
                    <a:pt x="1153" y="1483"/>
                    <a:pt x="1153" y="1483"/>
                  </a:cubicBezTo>
                  <a:cubicBezTo>
                    <a:pt x="1195" y="1539"/>
                    <a:pt x="1195" y="1539"/>
                    <a:pt x="1195" y="1539"/>
                  </a:cubicBezTo>
                  <a:cubicBezTo>
                    <a:pt x="1168" y="1663"/>
                    <a:pt x="1168" y="1663"/>
                    <a:pt x="1168" y="1663"/>
                  </a:cubicBezTo>
                  <a:cubicBezTo>
                    <a:pt x="668" y="1663"/>
                    <a:pt x="668" y="1663"/>
                    <a:pt x="668" y="1663"/>
                  </a:cubicBezTo>
                  <a:cubicBezTo>
                    <a:pt x="637" y="1663"/>
                    <a:pt x="506" y="1680"/>
                    <a:pt x="520" y="1635"/>
                  </a:cubicBezTo>
                  <a:cubicBezTo>
                    <a:pt x="491" y="1629"/>
                    <a:pt x="486" y="1652"/>
                    <a:pt x="488" y="1675"/>
                  </a:cubicBezTo>
                  <a:cubicBezTo>
                    <a:pt x="412" y="1686"/>
                    <a:pt x="412" y="1686"/>
                    <a:pt x="412" y="1686"/>
                  </a:cubicBezTo>
                  <a:cubicBezTo>
                    <a:pt x="264" y="1675"/>
                    <a:pt x="264" y="1675"/>
                    <a:pt x="264" y="1675"/>
                  </a:cubicBezTo>
                  <a:cubicBezTo>
                    <a:pt x="240" y="1723"/>
                    <a:pt x="240" y="1723"/>
                    <a:pt x="240" y="1723"/>
                  </a:cubicBezTo>
                  <a:cubicBezTo>
                    <a:pt x="232" y="1723"/>
                    <a:pt x="232" y="1723"/>
                    <a:pt x="232" y="1723"/>
                  </a:cubicBezTo>
                  <a:cubicBezTo>
                    <a:pt x="223" y="1708"/>
                    <a:pt x="209" y="1699"/>
                    <a:pt x="196" y="1687"/>
                  </a:cubicBezTo>
                  <a:cubicBezTo>
                    <a:pt x="181" y="1675"/>
                    <a:pt x="169" y="1656"/>
                    <a:pt x="155" y="1646"/>
                  </a:cubicBezTo>
                  <a:cubicBezTo>
                    <a:pt x="140" y="1635"/>
                    <a:pt x="128" y="1645"/>
                    <a:pt x="116" y="1653"/>
                  </a:cubicBezTo>
                  <a:cubicBezTo>
                    <a:pt x="84" y="1672"/>
                    <a:pt x="74" y="1694"/>
                    <a:pt x="70" y="1731"/>
                  </a:cubicBezTo>
                  <a:cubicBezTo>
                    <a:pt x="68" y="1746"/>
                    <a:pt x="75" y="1758"/>
                    <a:pt x="66" y="1771"/>
                  </a:cubicBezTo>
                  <a:cubicBezTo>
                    <a:pt x="48" y="1798"/>
                    <a:pt x="26" y="1789"/>
                    <a:pt x="0" y="1795"/>
                  </a:cubicBezTo>
                  <a:cubicBezTo>
                    <a:pt x="10" y="1858"/>
                    <a:pt x="10" y="1858"/>
                    <a:pt x="10" y="1858"/>
                  </a:cubicBezTo>
                  <a:cubicBezTo>
                    <a:pt x="41" y="1892"/>
                    <a:pt x="41" y="1892"/>
                    <a:pt x="41" y="1892"/>
                  </a:cubicBezTo>
                  <a:cubicBezTo>
                    <a:pt x="52" y="1943"/>
                    <a:pt x="52" y="1943"/>
                    <a:pt x="52" y="1943"/>
                  </a:cubicBezTo>
                  <a:cubicBezTo>
                    <a:pt x="44" y="1955"/>
                    <a:pt x="31" y="1977"/>
                    <a:pt x="36" y="1991"/>
                  </a:cubicBezTo>
                  <a:cubicBezTo>
                    <a:pt x="43" y="2015"/>
                    <a:pt x="76" y="2071"/>
                    <a:pt x="96" y="2031"/>
                  </a:cubicBezTo>
                  <a:cubicBezTo>
                    <a:pt x="104" y="2031"/>
                    <a:pt x="104" y="2031"/>
                    <a:pt x="104" y="2031"/>
                  </a:cubicBezTo>
                  <a:cubicBezTo>
                    <a:pt x="116" y="2055"/>
                    <a:pt x="146" y="2091"/>
                    <a:pt x="149" y="2115"/>
                  </a:cubicBezTo>
                  <a:cubicBezTo>
                    <a:pt x="151" y="2130"/>
                    <a:pt x="142" y="2145"/>
                    <a:pt x="142" y="2159"/>
                  </a:cubicBezTo>
                  <a:cubicBezTo>
                    <a:pt x="143" y="2174"/>
                    <a:pt x="150" y="2188"/>
                    <a:pt x="148" y="2203"/>
                  </a:cubicBezTo>
                  <a:cubicBezTo>
                    <a:pt x="143" y="2240"/>
                    <a:pt x="120" y="2250"/>
                    <a:pt x="165" y="2274"/>
                  </a:cubicBezTo>
                  <a:cubicBezTo>
                    <a:pt x="197" y="2290"/>
                    <a:pt x="200" y="2240"/>
                    <a:pt x="228" y="2243"/>
                  </a:cubicBezTo>
                  <a:cubicBezTo>
                    <a:pt x="254" y="2246"/>
                    <a:pt x="251" y="2293"/>
                    <a:pt x="276" y="2293"/>
                  </a:cubicBezTo>
                  <a:cubicBezTo>
                    <a:pt x="301" y="2293"/>
                    <a:pt x="316" y="2250"/>
                    <a:pt x="344" y="2244"/>
                  </a:cubicBezTo>
                  <a:cubicBezTo>
                    <a:pt x="376" y="2237"/>
                    <a:pt x="402" y="2267"/>
                    <a:pt x="432" y="2269"/>
                  </a:cubicBezTo>
                  <a:cubicBezTo>
                    <a:pt x="454" y="2271"/>
                    <a:pt x="457" y="2252"/>
                    <a:pt x="472" y="2242"/>
                  </a:cubicBezTo>
                  <a:cubicBezTo>
                    <a:pt x="499" y="2225"/>
                    <a:pt x="536" y="2233"/>
                    <a:pt x="504" y="2191"/>
                  </a:cubicBezTo>
                  <a:cubicBezTo>
                    <a:pt x="572" y="2211"/>
                    <a:pt x="572" y="2211"/>
                    <a:pt x="572" y="2211"/>
                  </a:cubicBezTo>
                  <a:cubicBezTo>
                    <a:pt x="572" y="2215"/>
                    <a:pt x="572" y="2215"/>
                    <a:pt x="572" y="2215"/>
                  </a:cubicBezTo>
                  <a:cubicBezTo>
                    <a:pt x="555" y="2240"/>
                    <a:pt x="586" y="2254"/>
                    <a:pt x="595" y="2275"/>
                  </a:cubicBezTo>
                  <a:cubicBezTo>
                    <a:pt x="602" y="2293"/>
                    <a:pt x="595" y="2318"/>
                    <a:pt x="592" y="2335"/>
                  </a:cubicBezTo>
                  <a:cubicBezTo>
                    <a:pt x="613" y="2342"/>
                    <a:pt x="662" y="2376"/>
                    <a:pt x="672" y="2395"/>
                  </a:cubicBezTo>
                  <a:cubicBezTo>
                    <a:pt x="641" y="2393"/>
                    <a:pt x="615" y="2431"/>
                    <a:pt x="620" y="2459"/>
                  </a:cubicBezTo>
                  <a:cubicBezTo>
                    <a:pt x="633" y="2457"/>
                    <a:pt x="667" y="2439"/>
                    <a:pt x="678" y="2447"/>
                  </a:cubicBezTo>
                  <a:cubicBezTo>
                    <a:pt x="688" y="2455"/>
                    <a:pt x="681" y="2487"/>
                    <a:pt x="683" y="2499"/>
                  </a:cubicBezTo>
                  <a:cubicBezTo>
                    <a:pt x="686" y="2513"/>
                    <a:pt x="685" y="2535"/>
                    <a:pt x="696" y="2545"/>
                  </a:cubicBezTo>
                  <a:cubicBezTo>
                    <a:pt x="706" y="2556"/>
                    <a:pt x="724" y="2556"/>
                    <a:pt x="735" y="2567"/>
                  </a:cubicBezTo>
                  <a:cubicBezTo>
                    <a:pt x="742" y="2573"/>
                    <a:pt x="743" y="2586"/>
                    <a:pt x="750" y="2591"/>
                  </a:cubicBezTo>
                  <a:cubicBezTo>
                    <a:pt x="770" y="2604"/>
                    <a:pt x="785" y="2574"/>
                    <a:pt x="784" y="2559"/>
                  </a:cubicBezTo>
                  <a:cubicBezTo>
                    <a:pt x="837" y="2537"/>
                    <a:pt x="860" y="2589"/>
                    <a:pt x="909" y="2597"/>
                  </a:cubicBezTo>
                  <a:cubicBezTo>
                    <a:pt x="929" y="2600"/>
                    <a:pt x="924" y="2579"/>
                    <a:pt x="920" y="2567"/>
                  </a:cubicBezTo>
                  <a:cubicBezTo>
                    <a:pt x="980" y="2559"/>
                    <a:pt x="980" y="2559"/>
                    <a:pt x="980" y="2559"/>
                  </a:cubicBezTo>
                  <a:cubicBezTo>
                    <a:pt x="976" y="2511"/>
                    <a:pt x="976" y="2511"/>
                    <a:pt x="976" y="2511"/>
                  </a:cubicBezTo>
                  <a:cubicBezTo>
                    <a:pt x="980" y="2511"/>
                    <a:pt x="980" y="2511"/>
                    <a:pt x="980" y="2511"/>
                  </a:cubicBezTo>
                  <a:cubicBezTo>
                    <a:pt x="991" y="2528"/>
                    <a:pt x="1011" y="2528"/>
                    <a:pt x="1028" y="2519"/>
                  </a:cubicBezTo>
                  <a:cubicBezTo>
                    <a:pt x="1028" y="2515"/>
                    <a:pt x="1028" y="2515"/>
                    <a:pt x="1028" y="2515"/>
                  </a:cubicBezTo>
                  <a:cubicBezTo>
                    <a:pt x="1020" y="2499"/>
                    <a:pt x="1020" y="2499"/>
                    <a:pt x="1020" y="2499"/>
                  </a:cubicBezTo>
                  <a:cubicBezTo>
                    <a:pt x="1059" y="2497"/>
                    <a:pt x="1053" y="2555"/>
                    <a:pt x="1048" y="2583"/>
                  </a:cubicBezTo>
                  <a:cubicBezTo>
                    <a:pt x="1100" y="2602"/>
                    <a:pt x="1117" y="2526"/>
                    <a:pt x="1168" y="2551"/>
                  </a:cubicBezTo>
                  <a:cubicBezTo>
                    <a:pt x="1194" y="2509"/>
                    <a:pt x="1183" y="2479"/>
                    <a:pt x="1184" y="2435"/>
                  </a:cubicBezTo>
                  <a:cubicBezTo>
                    <a:pt x="1215" y="2432"/>
                    <a:pt x="1237" y="2381"/>
                    <a:pt x="1229" y="2351"/>
                  </a:cubicBezTo>
                  <a:cubicBezTo>
                    <a:pt x="1225" y="2335"/>
                    <a:pt x="1208" y="2321"/>
                    <a:pt x="1219" y="2304"/>
                  </a:cubicBezTo>
                  <a:cubicBezTo>
                    <a:pt x="1241" y="2266"/>
                    <a:pt x="1290" y="2281"/>
                    <a:pt x="1323" y="2265"/>
                  </a:cubicBezTo>
                  <a:cubicBezTo>
                    <a:pt x="1337" y="2258"/>
                    <a:pt x="1347" y="2233"/>
                    <a:pt x="1364" y="2223"/>
                  </a:cubicBezTo>
                  <a:cubicBezTo>
                    <a:pt x="1360" y="2151"/>
                    <a:pt x="1360" y="2151"/>
                    <a:pt x="1360" y="2151"/>
                  </a:cubicBezTo>
                  <a:cubicBezTo>
                    <a:pt x="1404" y="2147"/>
                    <a:pt x="1404" y="2147"/>
                    <a:pt x="1404" y="2147"/>
                  </a:cubicBezTo>
                  <a:cubicBezTo>
                    <a:pt x="1404" y="2103"/>
                    <a:pt x="1404" y="2103"/>
                    <a:pt x="1404" y="2103"/>
                  </a:cubicBezTo>
                  <a:cubicBezTo>
                    <a:pt x="1373" y="2079"/>
                    <a:pt x="1405" y="2037"/>
                    <a:pt x="1440" y="2032"/>
                  </a:cubicBezTo>
                  <a:cubicBezTo>
                    <a:pt x="1455" y="2030"/>
                    <a:pt x="1543" y="2104"/>
                    <a:pt x="1536" y="2055"/>
                  </a:cubicBezTo>
                  <a:cubicBezTo>
                    <a:pt x="1581" y="2055"/>
                    <a:pt x="1568" y="2016"/>
                    <a:pt x="1568" y="1979"/>
                  </a:cubicBezTo>
                  <a:cubicBezTo>
                    <a:pt x="1632" y="1991"/>
                    <a:pt x="1632" y="1991"/>
                    <a:pt x="1632" y="1991"/>
                  </a:cubicBezTo>
                  <a:cubicBezTo>
                    <a:pt x="1632" y="1945"/>
                    <a:pt x="1633" y="1930"/>
                    <a:pt x="1672" y="1901"/>
                  </a:cubicBezTo>
                  <a:cubicBezTo>
                    <a:pt x="1682" y="1893"/>
                    <a:pt x="1690" y="1881"/>
                    <a:pt x="1704" y="1882"/>
                  </a:cubicBezTo>
                  <a:cubicBezTo>
                    <a:pt x="1727" y="1883"/>
                    <a:pt x="1759" y="1915"/>
                    <a:pt x="1782" y="1895"/>
                  </a:cubicBezTo>
                  <a:cubicBezTo>
                    <a:pt x="1793" y="1885"/>
                    <a:pt x="1784" y="1865"/>
                    <a:pt x="1795" y="1854"/>
                  </a:cubicBezTo>
                  <a:cubicBezTo>
                    <a:pt x="1805" y="1843"/>
                    <a:pt x="1827" y="1846"/>
                    <a:pt x="1840" y="1840"/>
                  </a:cubicBezTo>
                  <a:cubicBezTo>
                    <a:pt x="1860" y="1831"/>
                    <a:pt x="1876" y="1814"/>
                    <a:pt x="1896" y="1805"/>
                  </a:cubicBezTo>
                  <a:cubicBezTo>
                    <a:pt x="1911" y="1798"/>
                    <a:pt x="1929" y="1799"/>
                    <a:pt x="1944" y="1791"/>
                  </a:cubicBezTo>
                  <a:cubicBezTo>
                    <a:pt x="1968" y="1779"/>
                    <a:pt x="1983" y="1748"/>
                    <a:pt x="2012" y="1744"/>
                  </a:cubicBezTo>
                  <a:cubicBezTo>
                    <a:pt x="2056" y="1737"/>
                    <a:pt x="2095" y="1759"/>
                    <a:pt x="2136" y="1766"/>
                  </a:cubicBezTo>
                  <a:cubicBezTo>
                    <a:pt x="2158" y="1770"/>
                    <a:pt x="2182" y="1760"/>
                    <a:pt x="2204" y="1759"/>
                  </a:cubicBezTo>
                  <a:cubicBezTo>
                    <a:pt x="2218" y="1759"/>
                    <a:pt x="2230" y="1766"/>
                    <a:pt x="2244" y="1765"/>
                  </a:cubicBezTo>
                  <a:cubicBezTo>
                    <a:pt x="2270" y="1762"/>
                    <a:pt x="2297" y="1758"/>
                    <a:pt x="2320" y="1743"/>
                  </a:cubicBezTo>
                  <a:cubicBezTo>
                    <a:pt x="2338" y="1731"/>
                    <a:pt x="2349" y="1710"/>
                    <a:pt x="2372" y="1705"/>
                  </a:cubicBezTo>
                  <a:cubicBezTo>
                    <a:pt x="2398" y="1699"/>
                    <a:pt x="2429" y="1704"/>
                    <a:pt x="2456" y="1703"/>
                  </a:cubicBezTo>
                  <a:cubicBezTo>
                    <a:pt x="2522" y="1700"/>
                    <a:pt x="2586" y="1699"/>
                    <a:pt x="2652" y="1699"/>
                  </a:cubicBezTo>
                  <a:cubicBezTo>
                    <a:pt x="2668" y="1670"/>
                    <a:pt x="2714" y="1690"/>
                    <a:pt x="2740" y="1695"/>
                  </a:cubicBezTo>
                  <a:cubicBezTo>
                    <a:pt x="2752" y="1683"/>
                    <a:pt x="2752" y="1683"/>
                    <a:pt x="2752" y="1683"/>
                  </a:cubicBezTo>
                  <a:cubicBezTo>
                    <a:pt x="2744" y="1667"/>
                    <a:pt x="2744" y="1667"/>
                    <a:pt x="2744" y="1667"/>
                  </a:cubicBezTo>
                  <a:cubicBezTo>
                    <a:pt x="2802" y="1633"/>
                    <a:pt x="2802" y="1633"/>
                    <a:pt x="2802" y="1633"/>
                  </a:cubicBezTo>
                  <a:cubicBezTo>
                    <a:pt x="2828" y="1547"/>
                    <a:pt x="2828" y="1547"/>
                    <a:pt x="2828" y="1547"/>
                  </a:cubicBezTo>
                  <a:cubicBezTo>
                    <a:pt x="2862" y="1507"/>
                    <a:pt x="2862" y="1507"/>
                    <a:pt x="2862" y="1507"/>
                  </a:cubicBezTo>
                  <a:cubicBezTo>
                    <a:pt x="2859" y="1428"/>
                    <a:pt x="2859" y="1428"/>
                    <a:pt x="2859" y="1428"/>
                  </a:cubicBezTo>
                  <a:cubicBezTo>
                    <a:pt x="2871" y="1395"/>
                    <a:pt x="2871" y="1395"/>
                    <a:pt x="2871" y="1395"/>
                  </a:cubicBezTo>
                  <a:cubicBezTo>
                    <a:pt x="2864" y="1211"/>
                    <a:pt x="2864" y="1211"/>
                    <a:pt x="2864" y="1211"/>
                  </a:cubicBezTo>
                  <a:cubicBezTo>
                    <a:pt x="2868" y="1031"/>
                    <a:pt x="2868" y="1031"/>
                    <a:pt x="2868" y="1031"/>
                  </a:cubicBezTo>
                  <a:cubicBezTo>
                    <a:pt x="2818" y="1038"/>
                    <a:pt x="2761" y="1061"/>
                    <a:pt x="2712" y="1058"/>
                  </a:cubicBezTo>
                  <a:cubicBezTo>
                    <a:pt x="2663" y="1055"/>
                    <a:pt x="2684" y="1014"/>
                    <a:pt x="2704" y="991"/>
                  </a:cubicBezTo>
                  <a:cubicBezTo>
                    <a:pt x="2704" y="987"/>
                    <a:pt x="2704" y="987"/>
                    <a:pt x="2704" y="987"/>
                  </a:cubicBezTo>
                  <a:cubicBezTo>
                    <a:pt x="2681" y="965"/>
                    <a:pt x="2705" y="933"/>
                    <a:pt x="2687" y="914"/>
                  </a:cubicBezTo>
                  <a:cubicBezTo>
                    <a:pt x="2652" y="879"/>
                    <a:pt x="2598" y="899"/>
                    <a:pt x="2560" y="878"/>
                  </a:cubicBezTo>
                  <a:cubicBezTo>
                    <a:pt x="2541" y="868"/>
                    <a:pt x="2535" y="841"/>
                    <a:pt x="2512" y="838"/>
                  </a:cubicBezTo>
                  <a:cubicBezTo>
                    <a:pt x="2492" y="834"/>
                    <a:pt x="2477" y="847"/>
                    <a:pt x="2456" y="838"/>
                  </a:cubicBezTo>
                  <a:cubicBezTo>
                    <a:pt x="2430" y="826"/>
                    <a:pt x="2432" y="806"/>
                    <a:pt x="2415" y="789"/>
                  </a:cubicBezTo>
                  <a:cubicBezTo>
                    <a:pt x="2396" y="770"/>
                    <a:pt x="2361" y="763"/>
                    <a:pt x="2336" y="759"/>
                  </a:cubicBezTo>
                  <a:cubicBezTo>
                    <a:pt x="2337" y="741"/>
                    <a:pt x="2345" y="718"/>
                    <a:pt x="2335" y="700"/>
                  </a:cubicBezTo>
                  <a:cubicBezTo>
                    <a:pt x="2319" y="674"/>
                    <a:pt x="2273" y="655"/>
                    <a:pt x="2248" y="639"/>
                  </a:cubicBezTo>
                  <a:cubicBezTo>
                    <a:pt x="2175" y="594"/>
                    <a:pt x="2103" y="548"/>
                    <a:pt x="2032" y="501"/>
                  </a:cubicBezTo>
                  <a:cubicBezTo>
                    <a:pt x="1860" y="386"/>
                    <a:pt x="1691" y="267"/>
                    <a:pt x="1516" y="158"/>
                  </a:cubicBezTo>
                  <a:cubicBezTo>
                    <a:pt x="1446" y="114"/>
                    <a:pt x="1372" y="48"/>
                    <a:pt x="1296" y="19"/>
                  </a:cubicBezTo>
                  <a:cubicBezTo>
                    <a:pt x="1270" y="9"/>
                    <a:pt x="1232" y="15"/>
                    <a:pt x="1204" y="15"/>
                  </a:cubicBezTo>
                  <a:cubicBezTo>
                    <a:pt x="1136" y="15"/>
                    <a:pt x="1045" y="0"/>
                    <a:pt x="980" y="19"/>
                  </a:cubicBezTo>
                  <a:moveTo>
                    <a:pt x="183" y="2617"/>
                  </a:moveTo>
                  <a:cubicBezTo>
                    <a:pt x="185" y="2618"/>
                    <a:pt x="185" y="2618"/>
                    <a:pt x="185" y="2618"/>
                  </a:cubicBezTo>
                  <a:lnTo>
                    <a:pt x="183" y="261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24"/>
            <p:cNvSpPr>
              <a:spLocks/>
            </p:cNvSpPr>
            <p:nvPr/>
          </p:nvSpPr>
          <p:spPr bwMode="auto">
            <a:xfrm>
              <a:off x="7233284" y="2400584"/>
              <a:ext cx="580314" cy="442320"/>
            </a:xfrm>
            <a:custGeom>
              <a:avLst/>
              <a:gdLst/>
              <a:ahLst/>
              <a:cxnLst>
                <a:cxn ang="0">
                  <a:pos x="808" y="132"/>
                </a:cxn>
                <a:cxn ang="0">
                  <a:pos x="724" y="104"/>
                </a:cxn>
                <a:cxn ang="0">
                  <a:pos x="613" y="192"/>
                </a:cxn>
                <a:cxn ang="0">
                  <a:pos x="560" y="376"/>
                </a:cxn>
                <a:cxn ang="0">
                  <a:pos x="376" y="536"/>
                </a:cxn>
                <a:cxn ang="0">
                  <a:pos x="356" y="700"/>
                </a:cxn>
                <a:cxn ang="0">
                  <a:pos x="243" y="744"/>
                </a:cxn>
                <a:cxn ang="0">
                  <a:pos x="205" y="928"/>
                </a:cxn>
                <a:cxn ang="0">
                  <a:pos x="144" y="1128"/>
                </a:cxn>
                <a:cxn ang="0">
                  <a:pos x="48" y="1172"/>
                </a:cxn>
                <a:cxn ang="0">
                  <a:pos x="88" y="1242"/>
                </a:cxn>
                <a:cxn ang="0">
                  <a:pos x="233" y="1371"/>
                </a:cxn>
                <a:cxn ang="0">
                  <a:pos x="402" y="1624"/>
                </a:cxn>
                <a:cxn ang="0">
                  <a:pos x="456" y="1646"/>
                </a:cxn>
                <a:cxn ang="0">
                  <a:pos x="533" y="1808"/>
                </a:cxn>
                <a:cxn ang="0">
                  <a:pos x="901" y="1956"/>
                </a:cxn>
                <a:cxn ang="0">
                  <a:pos x="1140" y="1984"/>
                </a:cxn>
                <a:cxn ang="0">
                  <a:pos x="1300" y="1875"/>
                </a:cxn>
                <a:cxn ang="0">
                  <a:pos x="1444" y="1903"/>
                </a:cxn>
                <a:cxn ang="0">
                  <a:pos x="1559" y="1897"/>
                </a:cxn>
                <a:cxn ang="0">
                  <a:pos x="1724" y="1840"/>
                </a:cxn>
                <a:cxn ang="0">
                  <a:pos x="1864" y="1741"/>
                </a:cxn>
                <a:cxn ang="0">
                  <a:pos x="2100" y="1728"/>
                </a:cxn>
                <a:cxn ang="0">
                  <a:pos x="2277" y="1536"/>
                </a:cxn>
                <a:cxn ang="0">
                  <a:pos x="2620" y="1192"/>
                </a:cxn>
                <a:cxn ang="0">
                  <a:pos x="2208" y="1109"/>
                </a:cxn>
                <a:cxn ang="0">
                  <a:pos x="1845" y="951"/>
                </a:cxn>
                <a:cxn ang="0">
                  <a:pos x="1730" y="804"/>
                </a:cxn>
                <a:cxn ang="0">
                  <a:pos x="1740" y="676"/>
                </a:cxn>
                <a:cxn ang="0">
                  <a:pos x="1548" y="676"/>
                </a:cxn>
                <a:cxn ang="0">
                  <a:pos x="1586" y="520"/>
                </a:cxn>
                <a:cxn ang="0">
                  <a:pos x="1640" y="412"/>
                </a:cxn>
                <a:cxn ang="0">
                  <a:pos x="1547" y="292"/>
                </a:cxn>
                <a:cxn ang="0">
                  <a:pos x="1378" y="130"/>
                </a:cxn>
                <a:cxn ang="0">
                  <a:pos x="1276" y="76"/>
                </a:cxn>
                <a:cxn ang="0">
                  <a:pos x="1069" y="42"/>
                </a:cxn>
                <a:cxn ang="0">
                  <a:pos x="940" y="36"/>
                </a:cxn>
                <a:cxn ang="0">
                  <a:pos x="868" y="0"/>
                </a:cxn>
              </a:cxnLst>
              <a:rect l="0" t="0" r="r" b="b"/>
              <a:pathLst>
                <a:path w="2620" h="1996">
                  <a:moveTo>
                    <a:pt x="868" y="0"/>
                  </a:moveTo>
                  <a:cubicBezTo>
                    <a:pt x="808" y="132"/>
                    <a:pt x="808" y="132"/>
                    <a:pt x="808" y="132"/>
                  </a:cubicBezTo>
                  <a:cubicBezTo>
                    <a:pt x="797" y="115"/>
                    <a:pt x="789" y="89"/>
                    <a:pt x="772" y="78"/>
                  </a:cubicBezTo>
                  <a:cubicBezTo>
                    <a:pt x="748" y="63"/>
                    <a:pt x="726" y="80"/>
                    <a:pt x="724" y="104"/>
                  </a:cubicBezTo>
                  <a:cubicBezTo>
                    <a:pt x="699" y="100"/>
                    <a:pt x="661" y="85"/>
                    <a:pt x="637" y="103"/>
                  </a:cubicBezTo>
                  <a:cubicBezTo>
                    <a:pt x="612" y="123"/>
                    <a:pt x="620" y="165"/>
                    <a:pt x="613" y="192"/>
                  </a:cubicBezTo>
                  <a:cubicBezTo>
                    <a:pt x="606" y="221"/>
                    <a:pt x="587" y="241"/>
                    <a:pt x="576" y="268"/>
                  </a:cubicBezTo>
                  <a:cubicBezTo>
                    <a:pt x="561" y="306"/>
                    <a:pt x="567" y="339"/>
                    <a:pt x="560" y="376"/>
                  </a:cubicBezTo>
                  <a:cubicBezTo>
                    <a:pt x="480" y="353"/>
                    <a:pt x="450" y="440"/>
                    <a:pt x="416" y="492"/>
                  </a:cubicBezTo>
                  <a:cubicBezTo>
                    <a:pt x="405" y="508"/>
                    <a:pt x="383" y="519"/>
                    <a:pt x="376" y="536"/>
                  </a:cubicBezTo>
                  <a:cubicBezTo>
                    <a:pt x="368" y="554"/>
                    <a:pt x="378" y="574"/>
                    <a:pt x="372" y="592"/>
                  </a:cubicBezTo>
                  <a:cubicBezTo>
                    <a:pt x="361" y="624"/>
                    <a:pt x="343" y="666"/>
                    <a:pt x="356" y="700"/>
                  </a:cubicBezTo>
                  <a:cubicBezTo>
                    <a:pt x="324" y="717"/>
                    <a:pt x="323" y="696"/>
                    <a:pt x="292" y="697"/>
                  </a:cubicBezTo>
                  <a:cubicBezTo>
                    <a:pt x="269" y="698"/>
                    <a:pt x="252" y="725"/>
                    <a:pt x="243" y="744"/>
                  </a:cubicBezTo>
                  <a:cubicBezTo>
                    <a:pt x="232" y="766"/>
                    <a:pt x="252" y="789"/>
                    <a:pt x="247" y="812"/>
                  </a:cubicBezTo>
                  <a:cubicBezTo>
                    <a:pt x="238" y="851"/>
                    <a:pt x="211" y="885"/>
                    <a:pt x="205" y="928"/>
                  </a:cubicBezTo>
                  <a:cubicBezTo>
                    <a:pt x="198" y="977"/>
                    <a:pt x="234" y="1056"/>
                    <a:pt x="199" y="1100"/>
                  </a:cubicBezTo>
                  <a:cubicBezTo>
                    <a:pt x="186" y="1116"/>
                    <a:pt x="162" y="1119"/>
                    <a:pt x="144" y="1128"/>
                  </a:cubicBezTo>
                  <a:cubicBezTo>
                    <a:pt x="133" y="1107"/>
                    <a:pt x="66" y="1102"/>
                    <a:pt x="49" y="1119"/>
                  </a:cubicBezTo>
                  <a:cubicBezTo>
                    <a:pt x="36" y="1133"/>
                    <a:pt x="44" y="1156"/>
                    <a:pt x="48" y="1172"/>
                  </a:cubicBezTo>
                  <a:cubicBezTo>
                    <a:pt x="26" y="1180"/>
                    <a:pt x="0" y="1211"/>
                    <a:pt x="24" y="1232"/>
                  </a:cubicBezTo>
                  <a:cubicBezTo>
                    <a:pt x="40" y="1246"/>
                    <a:pt x="69" y="1239"/>
                    <a:pt x="88" y="1242"/>
                  </a:cubicBezTo>
                  <a:cubicBezTo>
                    <a:pt x="124" y="1247"/>
                    <a:pt x="152" y="1263"/>
                    <a:pt x="177" y="1289"/>
                  </a:cubicBezTo>
                  <a:cubicBezTo>
                    <a:pt x="199" y="1313"/>
                    <a:pt x="207" y="1346"/>
                    <a:pt x="233" y="1371"/>
                  </a:cubicBezTo>
                  <a:cubicBezTo>
                    <a:pt x="260" y="1396"/>
                    <a:pt x="301" y="1413"/>
                    <a:pt x="322" y="1445"/>
                  </a:cubicBezTo>
                  <a:cubicBezTo>
                    <a:pt x="359" y="1502"/>
                    <a:pt x="356" y="1570"/>
                    <a:pt x="402" y="1624"/>
                  </a:cubicBezTo>
                  <a:cubicBezTo>
                    <a:pt x="410" y="1633"/>
                    <a:pt x="409" y="1650"/>
                    <a:pt x="421" y="1655"/>
                  </a:cubicBezTo>
                  <a:cubicBezTo>
                    <a:pt x="433" y="1660"/>
                    <a:pt x="444" y="1647"/>
                    <a:pt x="456" y="1646"/>
                  </a:cubicBezTo>
                  <a:cubicBezTo>
                    <a:pt x="472" y="1646"/>
                    <a:pt x="488" y="1657"/>
                    <a:pt x="504" y="1660"/>
                  </a:cubicBezTo>
                  <a:cubicBezTo>
                    <a:pt x="490" y="1708"/>
                    <a:pt x="491" y="1773"/>
                    <a:pt x="533" y="1808"/>
                  </a:cubicBezTo>
                  <a:cubicBezTo>
                    <a:pt x="573" y="1840"/>
                    <a:pt x="654" y="1801"/>
                    <a:pt x="700" y="1820"/>
                  </a:cubicBezTo>
                  <a:cubicBezTo>
                    <a:pt x="772" y="1849"/>
                    <a:pt x="832" y="1920"/>
                    <a:pt x="901" y="1956"/>
                  </a:cubicBezTo>
                  <a:cubicBezTo>
                    <a:pt x="922" y="1967"/>
                    <a:pt x="957" y="1959"/>
                    <a:pt x="980" y="1961"/>
                  </a:cubicBezTo>
                  <a:cubicBezTo>
                    <a:pt x="1033" y="1964"/>
                    <a:pt x="1086" y="1993"/>
                    <a:pt x="1140" y="1984"/>
                  </a:cubicBezTo>
                  <a:cubicBezTo>
                    <a:pt x="1160" y="1996"/>
                    <a:pt x="1160" y="1996"/>
                    <a:pt x="1160" y="1996"/>
                  </a:cubicBezTo>
                  <a:cubicBezTo>
                    <a:pt x="1179" y="1930"/>
                    <a:pt x="1244" y="1901"/>
                    <a:pt x="1300" y="1875"/>
                  </a:cubicBezTo>
                  <a:cubicBezTo>
                    <a:pt x="1319" y="1866"/>
                    <a:pt x="1346" y="1844"/>
                    <a:pt x="1368" y="1849"/>
                  </a:cubicBezTo>
                  <a:cubicBezTo>
                    <a:pt x="1401" y="1856"/>
                    <a:pt x="1410" y="1903"/>
                    <a:pt x="1444" y="1903"/>
                  </a:cubicBezTo>
                  <a:cubicBezTo>
                    <a:pt x="1470" y="1904"/>
                    <a:pt x="1495" y="1895"/>
                    <a:pt x="1520" y="1894"/>
                  </a:cubicBezTo>
                  <a:cubicBezTo>
                    <a:pt x="1533" y="1894"/>
                    <a:pt x="1547" y="1902"/>
                    <a:pt x="1559" y="1897"/>
                  </a:cubicBezTo>
                  <a:cubicBezTo>
                    <a:pt x="1579" y="1890"/>
                    <a:pt x="1585" y="1865"/>
                    <a:pt x="1608" y="1858"/>
                  </a:cubicBezTo>
                  <a:cubicBezTo>
                    <a:pt x="1646" y="1848"/>
                    <a:pt x="1686" y="1855"/>
                    <a:pt x="1724" y="1840"/>
                  </a:cubicBezTo>
                  <a:cubicBezTo>
                    <a:pt x="1747" y="1831"/>
                    <a:pt x="1748" y="1807"/>
                    <a:pt x="1764" y="1791"/>
                  </a:cubicBezTo>
                  <a:cubicBezTo>
                    <a:pt x="1790" y="1766"/>
                    <a:pt x="1830" y="1750"/>
                    <a:pt x="1864" y="1741"/>
                  </a:cubicBezTo>
                  <a:cubicBezTo>
                    <a:pt x="1918" y="1727"/>
                    <a:pt x="1972" y="1728"/>
                    <a:pt x="2028" y="1728"/>
                  </a:cubicBezTo>
                  <a:cubicBezTo>
                    <a:pt x="2048" y="1728"/>
                    <a:pt x="2083" y="1738"/>
                    <a:pt x="2100" y="1728"/>
                  </a:cubicBezTo>
                  <a:cubicBezTo>
                    <a:pt x="2120" y="1717"/>
                    <a:pt x="2132" y="1692"/>
                    <a:pt x="2148" y="1676"/>
                  </a:cubicBezTo>
                  <a:cubicBezTo>
                    <a:pt x="2193" y="1631"/>
                    <a:pt x="2234" y="1583"/>
                    <a:pt x="2277" y="1536"/>
                  </a:cubicBezTo>
                  <a:cubicBezTo>
                    <a:pt x="2352" y="1452"/>
                    <a:pt x="2436" y="1375"/>
                    <a:pt x="2516" y="1296"/>
                  </a:cubicBezTo>
                  <a:cubicBezTo>
                    <a:pt x="2549" y="1263"/>
                    <a:pt x="2597" y="1233"/>
                    <a:pt x="2620" y="1192"/>
                  </a:cubicBezTo>
                  <a:cubicBezTo>
                    <a:pt x="2444" y="1191"/>
                    <a:pt x="2444" y="1191"/>
                    <a:pt x="2444" y="1191"/>
                  </a:cubicBezTo>
                  <a:cubicBezTo>
                    <a:pt x="2208" y="1109"/>
                    <a:pt x="2208" y="1109"/>
                    <a:pt x="2208" y="1109"/>
                  </a:cubicBezTo>
                  <a:cubicBezTo>
                    <a:pt x="1936" y="1018"/>
                    <a:pt x="1936" y="1018"/>
                    <a:pt x="1936" y="1018"/>
                  </a:cubicBezTo>
                  <a:cubicBezTo>
                    <a:pt x="1845" y="951"/>
                    <a:pt x="1845" y="951"/>
                    <a:pt x="1845" y="951"/>
                  </a:cubicBezTo>
                  <a:cubicBezTo>
                    <a:pt x="1796" y="872"/>
                    <a:pt x="1796" y="872"/>
                    <a:pt x="1796" y="872"/>
                  </a:cubicBezTo>
                  <a:cubicBezTo>
                    <a:pt x="1730" y="804"/>
                    <a:pt x="1730" y="804"/>
                    <a:pt x="1730" y="804"/>
                  </a:cubicBezTo>
                  <a:cubicBezTo>
                    <a:pt x="1700" y="752"/>
                    <a:pt x="1700" y="752"/>
                    <a:pt x="1700" y="752"/>
                  </a:cubicBezTo>
                  <a:cubicBezTo>
                    <a:pt x="1740" y="676"/>
                    <a:pt x="1740" y="676"/>
                    <a:pt x="1740" y="676"/>
                  </a:cubicBezTo>
                  <a:cubicBezTo>
                    <a:pt x="1696" y="656"/>
                    <a:pt x="1696" y="656"/>
                    <a:pt x="1696" y="656"/>
                  </a:cubicBezTo>
                  <a:cubicBezTo>
                    <a:pt x="1548" y="676"/>
                    <a:pt x="1548" y="676"/>
                    <a:pt x="1548" y="676"/>
                  </a:cubicBezTo>
                  <a:cubicBezTo>
                    <a:pt x="1545" y="572"/>
                    <a:pt x="1545" y="572"/>
                    <a:pt x="1545" y="572"/>
                  </a:cubicBezTo>
                  <a:cubicBezTo>
                    <a:pt x="1586" y="520"/>
                    <a:pt x="1586" y="520"/>
                    <a:pt x="1586" y="520"/>
                  </a:cubicBezTo>
                  <a:cubicBezTo>
                    <a:pt x="1660" y="412"/>
                    <a:pt x="1660" y="412"/>
                    <a:pt x="1660" y="412"/>
                  </a:cubicBezTo>
                  <a:cubicBezTo>
                    <a:pt x="1640" y="412"/>
                    <a:pt x="1640" y="412"/>
                    <a:pt x="1640" y="412"/>
                  </a:cubicBezTo>
                  <a:cubicBezTo>
                    <a:pt x="1630" y="375"/>
                    <a:pt x="1601" y="367"/>
                    <a:pt x="1577" y="343"/>
                  </a:cubicBezTo>
                  <a:cubicBezTo>
                    <a:pt x="1563" y="328"/>
                    <a:pt x="1560" y="308"/>
                    <a:pt x="1547" y="292"/>
                  </a:cubicBezTo>
                  <a:cubicBezTo>
                    <a:pt x="1524" y="267"/>
                    <a:pt x="1495" y="254"/>
                    <a:pt x="1468" y="234"/>
                  </a:cubicBezTo>
                  <a:cubicBezTo>
                    <a:pt x="1430" y="206"/>
                    <a:pt x="1417" y="159"/>
                    <a:pt x="1378" y="130"/>
                  </a:cubicBezTo>
                  <a:cubicBezTo>
                    <a:pt x="1363" y="118"/>
                    <a:pt x="1341" y="119"/>
                    <a:pt x="1324" y="110"/>
                  </a:cubicBezTo>
                  <a:cubicBezTo>
                    <a:pt x="1306" y="101"/>
                    <a:pt x="1295" y="84"/>
                    <a:pt x="1276" y="76"/>
                  </a:cubicBezTo>
                  <a:cubicBezTo>
                    <a:pt x="1221" y="53"/>
                    <a:pt x="1152" y="68"/>
                    <a:pt x="1096" y="68"/>
                  </a:cubicBezTo>
                  <a:cubicBezTo>
                    <a:pt x="1093" y="55"/>
                    <a:pt x="1085" y="40"/>
                    <a:pt x="1069" y="42"/>
                  </a:cubicBezTo>
                  <a:cubicBezTo>
                    <a:pt x="1058" y="43"/>
                    <a:pt x="1049" y="56"/>
                    <a:pt x="1040" y="62"/>
                  </a:cubicBezTo>
                  <a:cubicBezTo>
                    <a:pt x="1006" y="81"/>
                    <a:pt x="941" y="90"/>
                    <a:pt x="940" y="36"/>
                  </a:cubicBezTo>
                  <a:cubicBezTo>
                    <a:pt x="911" y="27"/>
                    <a:pt x="894" y="28"/>
                    <a:pt x="876" y="0"/>
                  </a:cubicBezTo>
                  <a:lnTo>
                    <a:pt x="86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25"/>
            <p:cNvSpPr>
              <a:spLocks/>
            </p:cNvSpPr>
            <p:nvPr/>
          </p:nvSpPr>
          <p:spPr bwMode="auto">
            <a:xfrm>
              <a:off x="7541306" y="2509007"/>
              <a:ext cx="400429" cy="527334"/>
            </a:xfrm>
            <a:custGeom>
              <a:avLst/>
              <a:gdLst/>
              <a:ahLst/>
              <a:cxnLst>
                <a:cxn ang="0">
                  <a:pos x="1214" y="703"/>
                </a:cxn>
                <a:cxn ang="0">
                  <a:pos x="1214" y="707"/>
                </a:cxn>
                <a:cxn ang="0">
                  <a:pos x="1089" y="826"/>
                </a:cxn>
                <a:cxn ang="0">
                  <a:pos x="883" y="1027"/>
                </a:cxn>
                <a:cxn ang="0">
                  <a:pos x="697" y="1227"/>
                </a:cxn>
                <a:cxn ang="0">
                  <a:pos x="526" y="1225"/>
                </a:cxn>
                <a:cxn ang="0">
                  <a:pos x="382" y="1276"/>
                </a:cxn>
                <a:cxn ang="0">
                  <a:pos x="326" y="1337"/>
                </a:cxn>
                <a:cxn ang="0">
                  <a:pos x="190" y="1365"/>
                </a:cxn>
                <a:cxn ang="0">
                  <a:pos x="115" y="1471"/>
                </a:cxn>
                <a:cxn ang="0">
                  <a:pos x="13" y="1592"/>
                </a:cxn>
                <a:cxn ang="0">
                  <a:pos x="10" y="1711"/>
                </a:cxn>
                <a:cxn ang="0">
                  <a:pos x="10" y="1995"/>
                </a:cxn>
                <a:cxn ang="0">
                  <a:pos x="10" y="2159"/>
                </a:cxn>
                <a:cxn ang="0">
                  <a:pos x="13" y="2235"/>
                </a:cxn>
                <a:cxn ang="0">
                  <a:pos x="110" y="2379"/>
                </a:cxn>
                <a:cxn ang="0">
                  <a:pos x="118" y="2379"/>
                </a:cxn>
                <a:cxn ang="0">
                  <a:pos x="193" y="2255"/>
                </a:cxn>
                <a:cxn ang="0">
                  <a:pos x="337" y="2099"/>
                </a:cxn>
                <a:cxn ang="0">
                  <a:pos x="654" y="1801"/>
                </a:cxn>
                <a:cxn ang="0">
                  <a:pos x="890" y="1665"/>
                </a:cxn>
                <a:cxn ang="0">
                  <a:pos x="1136" y="1414"/>
                </a:cxn>
                <a:cxn ang="0">
                  <a:pos x="1238" y="1303"/>
                </a:cxn>
                <a:cxn ang="0">
                  <a:pos x="1306" y="1187"/>
                </a:cxn>
                <a:cxn ang="0">
                  <a:pos x="1415" y="1019"/>
                </a:cxn>
                <a:cxn ang="0">
                  <a:pos x="1424" y="963"/>
                </a:cxn>
                <a:cxn ang="0">
                  <a:pos x="1478" y="863"/>
                </a:cxn>
                <a:cxn ang="0">
                  <a:pos x="1524" y="791"/>
                </a:cxn>
                <a:cxn ang="0">
                  <a:pos x="1557" y="703"/>
                </a:cxn>
                <a:cxn ang="0">
                  <a:pos x="1602" y="663"/>
                </a:cxn>
                <a:cxn ang="0">
                  <a:pos x="1714" y="475"/>
                </a:cxn>
                <a:cxn ang="0">
                  <a:pos x="1739" y="307"/>
                </a:cxn>
                <a:cxn ang="0">
                  <a:pos x="1772" y="275"/>
                </a:cxn>
                <a:cxn ang="0">
                  <a:pos x="1786" y="151"/>
                </a:cxn>
                <a:cxn ang="0">
                  <a:pos x="1770" y="147"/>
                </a:cxn>
                <a:cxn ang="0">
                  <a:pos x="1806" y="39"/>
                </a:cxn>
                <a:cxn ang="0">
                  <a:pos x="1766" y="21"/>
                </a:cxn>
                <a:cxn ang="0">
                  <a:pos x="1682" y="13"/>
                </a:cxn>
                <a:cxn ang="0">
                  <a:pos x="1646" y="54"/>
                </a:cxn>
                <a:cxn ang="0">
                  <a:pos x="1578" y="89"/>
                </a:cxn>
                <a:cxn ang="0">
                  <a:pos x="1506" y="95"/>
                </a:cxn>
                <a:cxn ang="0">
                  <a:pos x="1402" y="130"/>
                </a:cxn>
                <a:cxn ang="0">
                  <a:pos x="1322" y="120"/>
                </a:cxn>
                <a:cxn ang="0">
                  <a:pos x="1234" y="154"/>
                </a:cxn>
                <a:cxn ang="0">
                  <a:pos x="1122" y="144"/>
                </a:cxn>
                <a:cxn ang="0">
                  <a:pos x="982" y="222"/>
                </a:cxn>
                <a:cxn ang="0">
                  <a:pos x="842" y="197"/>
                </a:cxn>
                <a:cxn ang="0">
                  <a:pos x="794" y="227"/>
                </a:cxn>
                <a:cxn ang="0">
                  <a:pos x="594" y="270"/>
                </a:cxn>
                <a:cxn ang="0">
                  <a:pos x="449" y="127"/>
                </a:cxn>
                <a:cxn ang="0">
                  <a:pos x="401" y="98"/>
                </a:cxn>
                <a:cxn ang="0">
                  <a:pos x="360" y="159"/>
                </a:cxn>
                <a:cxn ang="0">
                  <a:pos x="302" y="235"/>
                </a:cxn>
                <a:cxn ang="0">
                  <a:pos x="320" y="279"/>
                </a:cxn>
                <a:cxn ang="0">
                  <a:pos x="394" y="380"/>
                </a:cxn>
                <a:cxn ang="0">
                  <a:pos x="443" y="459"/>
                </a:cxn>
                <a:cxn ang="0">
                  <a:pos x="762" y="601"/>
                </a:cxn>
                <a:cxn ang="0">
                  <a:pos x="1054" y="701"/>
                </a:cxn>
                <a:cxn ang="0">
                  <a:pos x="1214" y="703"/>
                </a:cxn>
              </a:cxnLst>
              <a:rect l="0" t="0" r="r" b="b"/>
              <a:pathLst>
                <a:path w="1806" h="2379">
                  <a:moveTo>
                    <a:pt x="1214" y="703"/>
                  </a:moveTo>
                  <a:cubicBezTo>
                    <a:pt x="1214" y="707"/>
                    <a:pt x="1214" y="707"/>
                    <a:pt x="1214" y="707"/>
                  </a:cubicBezTo>
                  <a:cubicBezTo>
                    <a:pt x="1165" y="730"/>
                    <a:pt x="1127" y="788"/>
                    <a:pt x="1089" y="826"/>
                  </a:cubicBezTo>
                  <a:cubicBezTo>
                    <a:pt x="1022" y="894"/>
                    <a:pt x="946" y="954"/>
                    <a:pt x="883" y="1027"/>
                  </a:cubicBezTo>
                  <a:cubicBezTo>
                    <a:pt x="827" y="1091"/>
                    <a:pt x="768" y="1179"/>
                    <a:pt x="697" y="1227"/>
                  </a:cubicBezTo>
                  <a:cubicBezTo>
                    <a:pt x="655" y="1257"/>
                    <a:pt x="576" y="1215"/>
                    <a:pt x="526" y="1225"/>
                  </a:cubicBezTo>
                  <a:cubicBezTo>
                    <a:pt x="478" y="1234"/>
                    <a:pt x="423" y="1247"/>
                    <a:pt x="382" y="1276"/>
                  </a:cubicBezTo>
                  <a:cubicBezTo>
                    <a:pt x="360" y="1292"/>
                    <a:pt x="349" y="1326"/>
                    <a:pt x="326" y="1337"/>
                  </a:cubicBezTo>
                  <a:cubicBezTo>
                    <a:pt x="283" y="1356"/>
                    <a:pt x="230" y="1339"/>
                    <a:pt x="190" y="1365"/>
                  </a:cubicBezTo>
                  <a:cubicBezTo>
                    <a:pt x="158" y="1386"/>
                    <a:pt x="137" y="1439"/>
                    <a:pt x="115" y="1471"/>
                  </a:cubicBezTo>
                  <a:cubicBezTo>
                    <a:pt x="87" y="1509"/>
                    <a:pt x="30" y="1551"/>
                    <a:pt x="13" y="1592"/>
                  </a:cubicBezTo>
                  <a:cubicBezTo>
                    <a:pt x="0" y="1623"/>
                    <a:pt x="10" y="1677"/>
                    <a:pt x="10" y="1711"/>
                  </a:cubicBezTo>
                  <a:cubicBezTo>
                    <a:pt x="10" y="1995"/>
                    <a:pt x="10" y="1995"/>
                    <a:pt x="10" y="1995"/>
                  </a:cubicBezTo>
                  <a:cubicBezTo>
                    <a:pt x="10" y="2159"/>
                    <a:pt x="10" y="2159"/>
                    <a:pt x="10" y="2159"/>
                  </a:cubicBezTo>
                  <a:cubicBezTo>
                    <a:pt x="10" y="2182"/>
                    <a:pt x="5" y="2213"/>
                    <a:pt x="13" y="2235"/>
                  </a:cubicBezTo>
                  <a:cubicBezTo>
                    <a:pt x="31" y="2289"/>
                    <a:pt x="90" y="2324"/>
                    <a:pt x="110" y="2379"/>
                  </a:cubicBezTo>
                  <a:cubicBezTo>
                    <a:pt x="118" y="2379"/>
                    <a:pt x="118" y="2379"/>
                    <a:pt x="118" y="2379"/>
                  </a:cubicBezTo>
                  <a:cubicBezTo>
                    <a:pt x="145" y="2339"/>
                    <a:pt x="165" y="2293"/>
                    <a:pt x="193" y="2255"/>
                  </a:cubicBezTo>
                  <a:cubicBezTo>
                    <a:pt x="234" y="2198"/>
                    <a:pt x="290" y="2150"/>
                    <a:pt x="337" y="2099"/>
                  </a:cubicBezTo>
                  <a:cubicBezTo>
                    <a:pt x="436" y="1992"/>
                    <a:pt x="537" y="1888"/>
                    <a:pt x="654" y="1801"/>
                  </a:cubicBezTo>
                  <a:cubicBezTo>
                    <a:pt x="727" y="1747"/>
                    <a:pt x="820" y="1726"/>
                    <a:pt x="890" y="1665"/>
                  </a:cubicBezTo>
                  <a:cubicBezTo>
                    <a:pt x="977" y="1590"/>
                    <a:pt x="1059" y="1500"/>
                    <a:pt x="1136" y="1414"/>
                  </a:cubicBezTo>
                  <a:cubicBezTo>
                    <a:pt x="1170" y="1377"/>
                    <a:pt x="1199" y="1334"/>
                    <a:pt x="1238" y="1303"/>
                  </a:cubicBezTo>
                  <a:cubicBezTo>
                    <a:pt x="1243" y="1262"/>
                    <a:pt x="1282" y="1218"/>
                    <a:pt x="1306" y="1187"/>
                  </a:cubicBezTo>
                  <a:cubicBezTo>
                    <a:pt x="1345" y="1135"/>
                    <a:pt x="1385" y="1077"/>
                    <a:pt x="1415" y="1019"/>
                  </a:cubicBezTo>
                  <a:cubicBezTo>
                    <a:pt x="1424" y="1001"/>
                    <a:pt x="1420" y="982"/>
                    <a:pt x="1424" y="963"/>
                  </a:cubicBezTo>
                  <a:cubicBezTo>
                    <a:pt x="1431" y="931"/>
                    <a:pt x="1455" y="885"/>
                    <a:pt x="1478" y="863"/>
                  </a:cubicBezTo>
                  <a:cubicBezTo>
                    <a:pt x="1485" y="836"/>
                    <a:pt x="1512" y="815"/>
                    <a:pt x="1524" y="791"/>
                  </a:cubicBezTo>
                  <a:cubicBezTo>
                    <a:pt x="1538" y="765"/>
                    <a:pt x="1541" y="726"/>
                    <a:pt x="1557" y="703"/>
                  </a:cubicBezTo>
                  <a:cubicBezTo>
                    <a:pt x="1569" y="686"/>
                    <a:pt x="1591" y="680"/>
                    <a:pt x="1602" y="663"/>
                  </a:cubicBezTo>
                  <a:cubicBezTo>
                    <a:pt x="1641" y="602"/>
                    <a:pt x="1657" y="522"/>
                    <a:pt x="1714" y="475"/>
                  </a:cubicBezTo>
                  <a:cubicBezTo>
                    <a:pt x="1739" y="307"/>
                    <a:pt x="1739" y="307"/>
                    <a:pt x="1739" y="307"/>
                  </a:cubicBezTo>
                  <a:cubicBezTo>
                    <a:pt x="1772" y="275"/>
                    <a:pt x="1772" y="275"/>
                    <a:pt x="1772" y="275"/>
                  </a:cubicBezTo>
                  <a:cubicBezTo>
                    <a:pt x="1786" y="151"/>
                    <a:pt x="1786" y="151"/>
                    <a:pt x="1786" y="151"/>
                  </a:cubicBezTo>
                  <a:cubicBezTo>
                    <a:pt x="1770" y="147"/>
                    <a:pt x="1770" y="147"/>
                    <a:pt x="1770" y="147"/>
                  </a:cubicBezTo>
                  <a:cubicBezTo>
                    <a:pt x="1769" y="104"/>
                    <a:pt x="1782" y="74"/>
                    <a:pt x="1806" y="39"/>
                  </a:cubicBezTo>
                  <a:cubicBezTo>
                    <a:pt x="1795" y="27"/>
                    <a:pt x="1782" y="25"/>
                    <a:pt x="1766" y="21"/>
                  </a:cubicBezTo>
                  <a:cubicBezTo>
                    <a:pt x="1738" y="13"/>
                    <a:pt x="1711" y="0"/>
                    <a:pt x="1682" y="13"/>
                  </a:cubicBezTo>
                  <a:cubicBezTo>
                    <a:pt x="1663" y="21"/>
                    <a:pt x="1660" y="40"/>
                    <a:pt x="1646" y="54"/>
                  </a:cubicBezTo>
                  <a:cubicBezTo>
                    <a:pt x="1629" y="70"/>
                    <a:pt x="1601" y="83"/>
                    <a:pt x="1578" y="89"/>
                  </a:cubicBezTo>
                  <a:cubicBezTo>
                    <a:pt x="1554" y="95"/>
                    <a:pt x="1529" y="88"/>
                    <a:pt x="1506" y="95"/>
                  </a:cubicBezTo>
                  <a:cubicBezTo>
                    <a:pt x="1470" y="106"/>
                    <a:pt x="1442" y="128"/>
                    <a:pt x="1402" y="130"/>
                  </a:cubicBezTo>
                  <a:cubicBezTo>
                    <a:pt x="1375" y="132"/>
                    <a:pt x="1350" y="116"/>
                    <a:pt x="1322" y="120"/>
                  </a:cubicBezTo>
                  <a:cubicBezTo>
                    <a:pt x="1290" y="124"/>
                    <a:pt x="1264" y="151"/>
                    <a:pt x="1234" y="154"/>
                  </a:cubicBezTo>
                  <a:cubicBezTo>
                    <a:pt x="1197" y="157"/>
                    <a:pt x="1156" y="137"/>
                    <a:pt x="1122" y="144"/>
                  </a:cubicBezTo>
                  <a:cubicBezTo>
                    <a:pt x="1071" y="155"/>
                    <a:pt x="1033" y="206"/>
                    <a:pt x="982" y="222"/>
                  </a:cubicBezTo>
                  <a:cubicBezTo>
                    <a:pt x="936" y="237"/>
                    <a:pt x="888" y="194"/>
                    <a:pt x="842" y="197"/>
                  </a:cubicBezTo>
                  <a:cubicBezTo>
                    <a:pt x="823" y="199"/>
                    <a:pt x="811" y="220"/>
                    <a:pt x="794" y="227"/>
                  </a:cubicBezTo>
                  <a:cubicBezTo>
                    <a:pt x="736" y="252"/>
                    <a:pt x="661" y="295"/>
                    <a:pt x="594" y="270"/>
                  </a:cubicBezTo>
                  <a:cubicBezTo>
                    <a:pt x="531" y="246"/>
                    <a:pt x="481" y="185"/>
                    <a:pt x="449" y="127"/>
                  </a:cubicBezTo>
                  <a:cubicBezTo>
                    <a:pt x="443" y="115"/>
                    <a:pt x="416" y="89"/>
                    <a:pt x="401" y="98"/>
                  </a:cubicBezTo>
                  <a:cubicBezTo>
                    <a:pt x="382" y="110"/>
                    <a:pt x="372" y="141"/>
                    <a:pt x="360" y="159"/>
                  </a:cubicBezTo>
                  <a:cubicBezTo>
                    <a:pt x="344" y="184"/>
                    <a:pt x="310" y="205"/>
                    <a:pt x="302" y="235"/>
                  </a:cubicBezTo>
                  <a:cubicBezTo>
                    <a:pt x="297" y="254"/>
                    <a:pt x="313" y="264"/>
                    <a:pt x="320" y="279"/>
                  </a:cubicBezTo>
                  <a:cubicBezTo>
                    <a:pt x="340" y="323"/>
                    <a:pt x="367" y="344"/>
                    <a:pt x="394" y="380"/>
                  </a:cubicBezTo>
                  <a:cubicBezTo>
                    <a:pt x="412" y="404"/>
                    <a:pt x="417" y="439"/>
                    <a:pt x="443" y="459"/>
                  </a:cubicBezTo>
                  <a:cubicBezTo>
                    <a:pt x="538" y="534"/>
                    <a:pt x="648" y="563"/>
                    <a:pt x="762" y="601"/>
                  </a:cubicBezTo>
                  <a:cubicBezTo>
                    <a:pt x="856" y="633"/>
                    <a:pt x="956" y="685"/>
                    <a:pt x="1054" y="701"/>
                  </a:cubicBezTo>
                  <a:cubicBezTo>
                    <a:pt x="1105" y="710"/>
                    <a:pt x="1163" y="703"/>
                    <a:pt x="1214" y="70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26"/>
            <p:cNvSpPr>
              <a:spLocks/>
            </p:cNvSpPr>
            <p:nvPr/>
          </p:nvSpPr>
          <p:spPr bwMode="auto">
            <a:xfrm>
              <a:off x="7572108" y="2484366"/>
              <a:ext cx="67765" cy="71461"/>
            </a:xfrm>
            <a:custGeom>
              <a:avLst/>
              <a:gdLst/>
              <a:ahLst/>
              <a:cxnLst>
                <a:cxn ang="0">
                  <a:pos x="179" y="27"/>
                </a:cxn>
                <a:cxn ang="0">
                  <a:pos x="183" y="51"/>
                </a:cxn>
                <a:cxn ang="0">
                  <a:pos x="147" y="27"/>
                </a:cxn>
                <a:cxn ang="0">
                  <a:pos x="63" y="111"/>
                </a:cxn>
                <a:cxn ang="0">
                  <a:pos x="2" y="207"/>
                </a:cxn>
                <a:cxn ang="0">
                  <a:pos x="7" y="255"/>
                </a:cxn>
                <a:cxn ang="0">
                  <a:pos x="10" y="302"/>
                </a:cxn>
                <a:cxn ang="0">
                  <a:pos x="111" y="298"/>
                </a:cxn>
                <a:cxn ang="0">
                  <a:pos x="159" y="289"/>
                </a:cxn>
                <a:cxn ang="0">
                  <a:pos x="199" y="304"/>
                </a:cxn>
                <a:cxn ang="0">
                  <a:pos x="267" y="211"/>
                </a:cxn>
                <a:cxn ang="0">
                  <a:pos x="191" y="197"/>
                </a:cxn>
                <a:cxn ang="0">
                  <a:pos x="143" y="203"/>
                </a:cxn>
                <a:cxn ang="0">
                  <a:pos x="195" y="170"/>
                </a:cxn>
                <a:cxn ang="0">
                  <a:pos x="296" y="115"/>
                </a:cxn>
                <a:cxn ang="0">
                  <a:pos x="238" y="2"/>
                </a:cxn>
                <a:cxn ang="0">
                  <a:pos x="179" y="27"/>
                </a:cxn>
              </a:cxnLst>
              <a:rect l="0" t="0" r="r" b="b"/>
              <a:pathLst>
                <a:path w="307" h="325">
                  <a:moveTo>
                    <a:pt x="179" y="27"/>
                  </a:moveTo>
                  <a:cubicBezTo>
                    <a:pt x="183" y="51"/>
                    <a:pt x="183" y="51"/>
                    <a:pt x="183" y="51"/>
                  </a:cubicBezTo>
                  <a:cubicBezTo>
                    <a:pt x="163" y="57"/>
                    <a:pt x="154" y="46"/>
                    <a:pt x="147" y="27"/>
                  </a:cubicBezTo>
                  <a:cubicBezTo>
                    <a:pt x="103" y="29"/>
                    <a:pt x="85" y="79"/>
                    <a:pt x="63" y="111"/>
                  </a:cubicBezTo>
                  <a:cubicBezTo>
                    <a:pt x="41" y="144"/>
                    <a:pt x="8" y="167"/>
                    <a:pt x="2" y="207"/>
                  </a:cubicBezTo>
                  <a:cubicBezTo>
                    <a:pt x="0" y="223"/>
                    <a:pt x="6" y="240"/>
                    <a:pt x="7" y="255"/>
                  </a:cubicBezTo>
                  <a:cubicBezTo>
                    <a:pt x="8" y="269"/>
                    <a:pt x="1" y="291"/>
                    <a:pt x="10" y="302"/>
                  </a:cubicBezTo>
                  <a:cubicBezTo>
                    <a:pt x="28" y="325"/>
                    <a:pt x="88" y="303"/>
                    <a:pt x="111" y="298"/>
                  </a:cubicBezTo>
                  <a:cubicBezTo>
                    <a:pt x="125" y="295"/>
                    <a:pt x="145" y="287"/>
                    <a:pt x="159" y="289"/>
                  </a:cubicBezTo>
                  <a:cubicBezTo>
                    <a:pt x="174" y="291"/>
                    <a:pt x="183" y="306"/>
                    <a:pt x="199" y="304"/>
                  </a:cubicBezTo>
                  <a:cubicBezTo>
                    <a:pt x="225" y="301"/>
                    <a:pt x="261" y="235"/>
                    <a:pt x="267" y="211"/>
                  </a:cubicBezTo>
                  <a:cubicBezTo>
                    <a:pt x="243" y="194"/>
                    <a:pt x="221" y="191"/>
                    <a:pt x="191" y="197"/>
                  </a:cubicBezTo>
                  <a:cubicBezTo>
                    <a:pt x="172" y="201"/>
                    <a:pt x="161" y="218"/>
                    <a:pt x="143" y="203"/>
                  </a:cubicBezTo>
                  <a:cubicBezTo>
                    <a:pt x="166" y="198"/>
                    <a:pt x="176" y="181"/>
                    <a:pt x="195" y="170"/>
                  </a:cubicBezTo>
                  <a:cubicBezTo>
                    <a:pt x="222" y="156"/>
                    <a:pt x="282" y="146"/>
                    <a:pt x="296" y="115"/>
                  </a:cubicBezTo>
                  <a:cubicBezTo>
                    <a:pt x="307" y="89"/>
                    <a:pt x="271" y="4"/>
                    <a:pt x="238" y="2"/>
                  </a:cubicBezTo>
                  <a:cubicBezTo>
                    <a:pt x="218" y="0"/>
                    <a:pt x="197" y="20"/>
                    <a:pt x="179" y="2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27"/>
            <p:cNvSpPr>
              <a:spLocks/>
            </p:cNvSpPr>
            <p:nvPr/>
          </p:nvSpPr>
          <p:spPr bwMode="auto">
            <a:xfrm>
              <a:off x="7272710" y="2788691"/>
              <a:ext cx="306790" cy="364698"/>
            </a:xfrm>
            <a:custGeom>
              <a:avLst/>
              <a:gdLst/>
              <a:ahLst/>
              <a:cxnLst>
                <a:cxn ang="0">
                  <a:pos x="13" y="101"/>
                </a:cxn>
                <a:cxn ang="0">
                  <a:pos x="50" y="171"/>
                </a:cxn>
                <a:cxn ang="0">
                  <a:pos x="91" y="198"/>
                </a:cxn>
                <a:cxn ang="0">
                  <a:pos x="83" y="242"/>
                </a:cxn>
                <a:cxn ang="0">
                  <a:pos x="129" y="337"/>
                </a:cxn>
                <a:cxn ang="0">
                  <a:pos x="166" y="413"/>
                </a:cxn>
                <a:cxn ang="0">
                  <a:pos x="149" y="581"/>
                </a:cxn>
                <a:cxn ang="0">
                  <a:pos x="157" y="609"/>
                </a:cxn>
                <a:cxn ang="0">
                  <a:pos x="117" y="633"/>
                </a:cxn>
                <a:cxn ang="0">
                  <a:pos x="90" y="673"/>
                </a:cxn>
                <a:cxn ang="0">
                  <a:pos x="41" y="717"/>
                </a:cxn>
                <a:cxn ang="0">
                  <a:pos x="0" y="809"/>
                </a:cxn>
                <a:cxn ang="0">
                  <a:pos x="7" y="861"/>
                </a:cxn>
                <a:cxn ang="0">
                  <a:pos x="5" y="1005"/>
                </a:cxn>
                <a:cxn ang="0">
                  <a:pos x="137" y="1074"/>
                </a:cxn>
                <a:cxn ang="0">
                  <a:pos x="473" y="1261"/>
                </a:cxn>
                <a:cxn ang="0">
                  <a:pos x="641" y="1354"/>
                </a:cxn>
                <a:cxn ang="0">
                  <a:pos x="641" y="1435"/>
                </a:cxn>
                <a:cxn ang="0">
                  <a:pos x="733" y="1508"/>
                </a:cxn>
                <a:cxn ang="0">
                  <a:pos x="929" y="1645"/>
                </a:cxn>
                <a:cxn ang="0">
                  <a:pos x="929" y="1629"/>
                </a:cxn>
                <a:cxn ang="0">
                  <a:pos x="937" y="1637"/>
                </a:cxn>
                <a:cxn ang="0">
                  <a:pos x="986" y="1573"/>
                </a:cxn>
                <a:cxn ang="0">
                  <a:pos x="1031" y="1489"/>
                </a:cxn>
                <a:cxn ang="0">
                  <a:pos x="1085" y="1397"/>
                </a:cxn>
                <a:cxn ang="0">
                  <a:pos x="1114" y="1285"/>
                </a:cxn>
                <a:cxn ang="0">
                  <a:pos x="1205" y="1245"/>
                </a:cxn>
                <a:cxn ang="0">
                  <a:pos x="1213" y="1217"/>
                </a:cxn>
                <a:cxn ang="0">
                  <a:pos x="1209" y="1229"/>
                </a:cxn>
                <a:cxn ang="0">
                  <a:pos x="1229" y="1209"/>
                </a:cxn>
                <a:cxn ang="0">
                  <a:pos x="1265" y="1197"/>
                </a:cxn>
                <a:cxn ang="0">
                  <a:pos x="1245" y="1177"/>
                </a:cxn>
                <a:cxn ang="0">
                  <a:pos x="1245" y="1173"/>
                </a:cxn>
                <a:cxn ang="0">
                  <a:pos x="1341" y="1105"/>
                </a:cxn>
                <a:cxn ang="0">
                  <a:pos x="1239" y="979"/>
                </a:cxn>
                <a:cxn ang="0">
                  <a:pos x="1237" y="845"/>
                </a:cxn>
                <a:cxn ang="0">
                  <a:pos x="1237" y="541"/>
                </a:cxn>
                <a:cxn ang="0">
                  <a:pos x="1237" y="401"/>
                </a:cxn>
                <a:cxn ang="0">
                  <a:pos x="1240" y="337"/>
                </a:cxn>
                <a:cxn ang="0">
                  <a:pos x="1291" y="281"/>
                </a:cxn>
                <a:cxn ang="0">
                  <a:pos x="1351" y="197"/>
                </a:cxn>
                <a:cxn ang="0">
                  <a:pos x="1385" y="133"/>
                </a:cxn>
                <a:cxn ang="0">
                  <a:pos x="1265" y="139"/>
                </a:cxn>
                <a:cxn ang="0">
                  <a:pos x="1193" y="87"/>
                </a:cxn>
                <a:cxn ang="0">
                  <a:pos x="1116" y="115"/>
                </a:cxn>
                <a:cxn ang="0">
                  <a:pos x="981" y="233"/>
                </a:cxn>
                <a:cxn ang="0">
                  <a:pos x="861" y="212"/>
                </a:cxn>
                <a:cxn ang="0">
                  <a:pos x="809" y="198"/>
                </a:cxn>
                <a:cxn ang="0">
                  <a:pos x="737" y="195"/>
                </a:cxn>
                <a:cxn ang="0">
                  <a:pos x="545" y="66"/>
                </a:cxn>
                <a:cxn ang="0">
                  <a:pos x="381" y="53"/>
                </a:cxn>
                <a:cxn ang="0">
                  <a:pos x="349" y="21"/>
                </a:cxn>
                <a:cxn ang="0">
                  <a:pos x="253" y="25"/>
                </a:cxn>
                <a:cxn ang="0">
                  <a:pos x="13" y="101"/>
                </a:cxn>
              </a:cxnLst>
              <a:rect l="0" t="0" r="r" b="b"/>
              <a:pathLst>
                <a:path w="1386" h="1645">
                  <a:moveTo>
                    <a:pt x="13" y="101"/>
                  </a:moveTo>
                  <a:cubicBezTo>
                    <a:pt x="50" y="171"/>
                    <a:pt x="50" y="171"/>
                    <a:pt x="50" y="171"/>
                  </a:cubicBezTo>
                  <a:cubicBezTo>
                    <a:pt x="91" y="198"/>
                    <a:pt x="91" y="198"/>
                    <a:pt x="91" y="198"/>
                  </a:cubicBezTo>
                  <a:cubicBezTo>
                    <a:pt x="83" y="242"/>
                    <a:pt x="83" y="242"/>
                    <a:pt x="83" y="242"/>
                  </a:cubicBezTo>
                  <a:cubicBezTo>
                    <a:pt x="129" y="337"/>
                    <a:pt x="129" y="337"/>
                    <a:pt x="129" y="337"/>
                  </a:cubicBezTo>
                  <a:cubicBezTo>
                    <a:pt x="153" y="338"/>
                    <a:pt x="163" y="392"/>
                    <a:pt x="166" y="413"/>
                  </a:cubicBezTo>
                  <a:cubicBezTo>
                    <a:pt x="176" y="470"/>
                    <a:pt x="218" y="540"/>
                    <a:pt x="149" y="581"/>
                  </a:cubicBezTo>
                  <a:cubicBezTo>
                    <a:pt x="157" y="609"/>
                    <a:pt x="157" y="609"/>
                    <a:pt x="157" y="609"/>
                  </a:cubicBezTo>
                  <a:cubicBezTo>
                    <a:pt x="141" y="614"/>
                    <a:pt x="123" y="616"/>
                    <a:pt x="117" y="633"/>
                  </a:cubicBezTo>
                  <a:cubicBezTo>
                    <a:pt x="95" y="637"/>
                    <a:pt x="99" y="656"/>
                    <a:pt x="90" y="673"/>
                  </a:cubicBezTo>
                  <a:cubicBezTo>
                    <a:pt x="80" y="694"/>
                    <a:pt x="63" y="710"/>
                    <a:pt x="41" y="717"/>
                  </a:cubicBezTo>
                  <a:cubicBezTo>
                    <a:pt x="0" y="809"/>
                    <a:pt x="0" y="809"/>
                    <a:pt x="0" y="809"/>
                  </a:cubicBezTo>
                  <a:cubicBezTo>
                    <a:pt x="7" y="861"/>
                    <a:pt x="7" y="861"/>
                    <a:pt x="7" y="861"/>
                  </a:cubicBezTo>
                  <a:cubicBezTo>
                    <a:pt x="5" y="1005"/>
                    <a:pt x="5" y="1005"/>
                    <a:pt x="5" y="1005"/>
                  </a:cubicBezTo>
                  <a:cubicBezTo>
                    <a:pt x="52" y="1016"/>
                    <a:pt x="95" y="1052"/>
                    <a:pt x="137" y="1074"/>
                  </a:cubicBezTo>
                  <a:cubicBezTo>
                    <a:pt x="251" y="1132"/>
                    <a:pt x="364" y="1195"/>
                    <a:pt x="473" y="1261"/>
                  </a:cubicBezTo>
                  <a:cubicBezTo>
                    <a:pt x="524" y="1292"/>
                    <a:pt x="599" y="1313"/>
                    <a:pt x="641" y="1354"/>
                  </a:cubicBezTo>
                  <a:cubicBezTo>
                    <a:pt x="673" y="1386"/>
                    <a:pt x="624" y="1410"/>
                    <a:pt x="641" y="1435"/>
                  </a:cubicBezTo>
                  <a:cubicBezTo>
                    <a:pt x="662" y="1465"/>
                    <a:pt x="704" y="1488"/>
                    <a:pt x="733" y="1508"/>
                  </a:cubicBezTo>
                  <a:cubicBezTo>
                    <a:pt x="791" y="1550"/>
                    <a:pt x="860" y="1627"/>
                    <a:pt x="929" y="1645"/>
                  </a:cubicBezTo>
                  <a:cubicBezTo>
                    <a:pt x="929" y="1629"/>
                    <a:pt x="929" y="1629"/>
                    <a:pt x="929" y="1629"/>
                  </a:cubicBezTo>
                  <a:cubicBezTo>
                    <a:pt x="937" y="1637"/>
                    <a:pt x="937" y="1637"/>
                    <a:pt x="937" y="1637"/>
                  </a:cubicBezTo>
                  <a:cubicBezTo>
                    <a:pt x="967" y="1629"/>
                    <a:pt x="974" y="1599"/>
                    <a:pt x="986" y="1573"/>
                  </a:cubicBezTo>
                  <a:cubicBezTo>
                    <a:pt x="1001" y="1545"/>
                    <a:pt x="1018" y="1519"/>
                    <a:pt x="1031" y="1489"/>
                  </a:cubicBezTo>
                  <a:cubicBezTo>
                    <a:pt x="1047" y="1451"/>
                    <a:pt x="1047" y="1422"/>
                    <a:pt x="1085" y="1397"/>
                  </a:cubicBezTo>
                  <a:cubicBezTo>
                    <a:pt x="1085" y="1365"/>
                    <a:pt x="1087" y="1305"/>
                    <a:pt x="1114" y="1285"/>
                  </a:cubicBezTo>
                  <a:cubicBezTo>
                    <a:pt x="1141" y="1264"/>
                    <a:pt x="1175" y="1267"/>
                    <a:pt x="1205" y="1245"/>
                  </a:cubicBezTo>
                  <a:cubicBezTo>
                    <a:pt x="1213" y="1217"/>
                    <a:pt x="1213" y="1217"/>
                    <a:pt x="1213" y="1217"/>
                  </a:cubicBezTo>
                  <a:cubicBezTo>
                    <a:pt x="1209" y="1229"/>
                    <a:pt x="1209" y="1229"/>
                    <a:pt x="1209" y="1229"/>
                  </a:cubicBezTo>
                  <a:cubicBezTo>
                    <a:pt x="1226" y="1232"/>
                    <a:pt x="1232" y="1226"/>
                    <a:pt x="1229" y="1209"/>
                  </a:cubicBezTo>
                  <a:cubicBezTo>
                    <a:pt x="1265" y="1197"/>
                    <a:pt x="1265" y="1197"/>
                    <a:pt x="1265" y="1197"/>
                  </a:cubicBezTo>
                  <a:cubicBezTo>
                    <a:pt x="1245" y="1177"/>
                    <a:pt x="1245" y="1177"/>
                    <a:pt x="1245" y="1177"/>
                  </a:cubicBezTo>
                  <a:cubicBezTo>
                    <a:pt x="1245" y="1173"/>
                    <a:pt x="1245" y="1173"/>
                    <a:pt x="1245" y="1173"/>
                  </a:cubicBezTo>
                  <a:cubicBezTo>
                    <a:pt x="1291" y="1173"/>
                    <a:pt x="1319" y="1145"/>
                    <a:pt x="1341" y="1105"/>
                  </a:cubicBezTo>
                  <a:cubicBezTo>
                    <a:pt x="1308" y="1081"/>
                    <a:pt x="1252" y="1019"/>
                    <a:pt x="1239" y="979"/>
                  </a:cubicBezTo>
                  <a:cubicBezTo>
                    <a:pt x="1226" y="943"/>
                    <a:pt x="1237" y="884"/>
                    <a:pt x="1237" y="845"/>
                  </a:cubicBezTo>
                  <a:cubicBezTo>
                    <a:pt x="1237" y="541"/>
                    <a:pt x="1237" y="541"/>
                    <a:pt x="1237" y="541"/>
                  </a:cubicBezTo>
                  <a:cubicBezTo>
                    <a:pt x="1237" y="401"/>
                    <a:pt x="1237" y="401"/>
                    <a:pt x="1237" y="401"/>
                  </a:cubicBezTo>
                  <a:cubicBezTo>
                    <a:pt x="1237" y="382"/>
                    <a:pt x="1233" y="356"/>
                    <a:pt x="1240" y="337"/>
                  </a:cubicBezTo>
                  <a:cubicBezTo>
                    <a:pt x="1248" y="314"/>
                    <a:pt x="1275" y="299"/>
                    <a:pt x="1291" y="281"/>
                  </a:cubicBezTo>
                  <a:cubicBezTo>
                    <a:pt x="1314" y="256"/>
                    <a:pt x="1331" y="225"/>
                    <a:pt x="1351" y="197"/>
                  </a:cubicBezTo>
                  <a:cubicBezTo>
                    <a:pt x="1365" y="179"/>
                    <a:pt x="1386" y="158"/>
                    <a:pt x="1385" y="133"/>
                  </a:cubicBezTo>
                  <a:cubicBezTo>
                    <a:pt x="1354" y="136"/>
                    <a:pt x="1294" y="150"/>
                    <a:pt x="1265" y="139"/>
                  </a:cubicBezTo>
                  <a:cubicBezTo>
                    <a:pt x="1237" y="128"/>
                    <a:pt x="1227" y="90"/>
                    <a:pt x="1193" y="87"/>
                  </a:cubicBezTo>
                  <a:cubicBezTo>
                    <a:pt x="1168" y="84"/>
                    <a:pt x="1138" y="105"/>
                    <a:pt x="1116" y="115"/>
                  </a:cubicBezTo>
                  <a:cubicBezTo>
                    <a:pt x="1064" y="140"/>
                    <a:pt x="992" y="167"/>
                    <a:pt x="981" y="233"/>
                  </a:cubicBezTo>
                  <a:cubicBezTo>
                    <a:pt x="945" y="214"/>
                    <a:pt x="901" y="219"/>
                    <a:pt x="861" y="212"/>
                  </a:cubicBezTo>
                  <a:cubicBezTo>
                    <a:pt x="844" y="209"/>
                    <a:pt x="827" y="199"/>
                    <a:pt x="809" y="198"/>
                  </a:cubicBezTo>
                  <a:cubicBezTo>
                    <a:pt x="786" y="197"/>
                    <a:pt x="761" y="203"/>
                    <a:pt x="737" y="195"/>
                  </a:cubicBezTo>
                  <a:cubicBezTo>
                    <a:pt x="669" y="171"/>
                    <a:pt x="607" y="104"/>
                    <a:pt x="545" y="66"/>
                  </a:cubicBezTo>
                  <a:cubicBezTo>
                    <a:pt x="497" y="37"/>
                    <a:pt x="434" y="61"/>
                    <a:pt x="381" y="53"/>
                  </a:cubicBezTo>
                  <a:cubicBezTo>
                    <a:pt x="360" y="49"/>
                    <a:pt x="366" y="26"/>
                    <a:pt x="349" y="21"/>
                  </a:cubicBezTo>
                  <a:cubicBezTo>
                    <a:pt x="322" y="12"/>
                    <a:pt x="281" y="25"/>
                    <a:pt x="253" y="25"/>
                  </a:cubicBezTo>
                  <a:cubicBezTo>
                    <a:pt x="163" y="28"/>
                    <a:pt x="58" y="0"/>
                    <a:pt x="13" y="10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28"/>
            <p:cNvSpPr>
              <a:spLocks/>
            </p:cNvSpPr>
            <p:nvPr/>
          </p:nvSpPr>
          <p:spPr bwMode="auto">
            <a:xfrm>
              <a:off x="7094058" y="3008003"/>
              <a:ext cx="429999" cy="413982"/>
            </a:xfrm>
            <a:custGeom>
              <a:avLst/>
              <a:gdLst/>
              <a:ahLst/>
              <a:cxnLst>
                <a:cxn ang="0">
                  <a:pos x="257" y="109"/>
                </a:cxn>
                <a:cxn ang="0">
                  <a:pos x="188" y="324"/>
                </a:cxn>
                <a:cxn ang="0">
                  <a:pos x="261" y="383"/>
                </a:cxn>
                <a:cxn ang="0">
                  <a:pos x="184" y="484"/>
                </a:cxn>
                <a:cxn ang="0">
                  <a:pos x="16" y="596"/>
                </a:cxn>
                <a:cxn ang="0">
                  <a:pos x="52" y="816"/>
                </a:cxn>
                <a:cxn ang="0">
                  <a:pos x="41" y="920"/>
                </a:cxn>
                <a:cxn ang="0">
                  <a:pos x="196" y="1144"/>
                </a:cxn>
                <a:cxn ang="0">
                  <a:pos x="272" y="1296"/>
                </a:cxn>
                <a:cxn ang="0">
                  <a:pos x="404" y="1374"/>
                </a:cxn>
                <a:cxn ang="0">
                  <a:pos x="464" y="1403"/>
                </a:cxn>
                <a:cxn ang="0">
                  <a:pos x="644" y="1460"/>
                </a:cxn>
                <a:cxn ang="0">
                  <a:pos x="807" y="1511"/>
                </a:cxn>
                <a:cxn ang="0">
                  <a:pos x="906" y="1584"/>
                </a:cxn>
                <a:cxn ang="0">
                  <a:pos x="927" y="1696"/>
                </a:cxn>
                <a:cxn ang="0">
                  <a:pos x="976" y="1836"/>
                </a:cxn>
                <a:cxn ang="0">
                  <a:pos x="1144" y="1816"/>
                </a:cxn>
                <a:cxn ang="0">
                  <a:pos x="1280" y="1863"/>
                </a:cxn>
                <a:cxn ang="0">
                  <a:pos x="1407" y="1866"/>
                </a:cxn>
                <a:cxn ang="0">
                  <a:pos x="1524" y="1788"/>
                </a:cxn>
                <a:cxn ang="0">
                  <a:pos x="1676" y="1768"/>
                </a:cxn>
                <a:cxn ang="0">
                  <a:pos x="1776" y="1739"/>
                </a:cxn>
                <a:cxn ang="0">
                  <a:pos x="1904" y="1596"/>
                </a:cxn>
                <a:cxn ang="0">
                  <a:pos x="1884" y="1592"/>
                </a:cxn>
                <a:cxn ang="0">
                  <a:pos x="1808" y="1488"/>
                </a:cxn>
                <a:cxn ang="0">
                  <a:pos x="1764" y="1380"/>
                </a:cxn>
                <a:cxn ang="0">
                  <a:pos x="1742" y="1296"/>
                </a:cxn>
                <a:cxn ang="0">
                  <a:pos x="1738" y="1128"/>
                </a:cxn>
                <a:cxn ang="0">
                  <a:pos x="1724" y="992"/>
                </a:cxn>
                <a:cxn ang="0">
                  <a:pos x="1686" y="780"/>
                </a:cxn>
                <a:cxn ang="0">
                  <a:pos x="1727" y="660"/>
                </a:cxn>
                <a:cxn ang="0">
                  <a:pos x="1504" y="481"/>
                </a:cxn>
                <a:cxn ang="0">
                  <a:pos x="1468" y="404"/>
                </a:cxn>
                <a:cxn ang="0">
                  <a:pos x="1364" y="303"/>
                </a:cxn>
                <a:cxn ang="0">
                  <a:pos x="924" y="59"/>
                </a:cxn>
                <a:cxn ang="0">
                  <a:pos x="656" y="0"/>
                </a:cxn>
                <a:cxn ang="0">
                  <a:pos x="192" y="8"/>
                </a:cxn>
              </a:cxnLst>
              <a:rect l="0" t="0" r="r" b="b"/>
              <a:pathLst>
                <a:path w="1944" h="1868">
                  <a:moveTo>
                    <a:pt x="192" y="8"/>
                  </a:moveTo>
                  <a:cubicBezTo>
                    <a:pt x="257" y="109"/>
                    <a:pt x="257" y="109"/>
                    <a:pt x="257" y="109"/>
                  </a:cubicBezTo>
                  <a:cubicBezTo>
                    <a:pt x="264" y="236"/>
                    <a:pt x="264" y="236"/>
                    <a:pt x="264" y="236"/>
                  </a:cubicBezTo>
                  <a:cubicBezTo>
                    <a:pt x="197" y="226"/>
                    <a:pt x="211" y="282"/>
                    <a:pt x="188" y="324"/>
                  </a:cubicBezTo>
                  <a:cubicBezTo>
                    <a:pt x="188" y="328"/>
                    <a:pt x="188" y="328"/>
                    <a:pt x="188" y="328"/>
                  </a:cubicBezTo>
                  <a:cubicBezTo>
                    <a:pt x="205" y="342"/>
                    <a:pt x="275" y="346"/>
                    <a:pt x="261" y="383"/>
                  </a:cubicBezTo>
                  <a:cubicBezTo>
                    <a:pt x="254" y="403"/>
                    <a:pt x="229" y="399"/>
                    <a:pt x="228" y="424"/>
                  </a:cubicBezTo>
                  <a:cubicBezTo>
                    <a:pt x="200" y="433"/>
                    <a:pt x="188" y="456"/>
                    <a:pt x="184" y="484"/>
                  </a:cubicBezTo>
                  <a:cubicBezTo>
                    <a:pt x="156" y="493"/>
                    <a:pt x="152" y="531"/>
                    <a:pt x="135" y="552"/>
                  </a:cubicBezTo>
                  <a:cubicBezTo>
                    <a:pt x="101" y="592"/>
                    <a:pt x="64" y="596"/>
                    <a:pt x="16" y="596"/>
                  </a:cubicBezTo>
                  <a:cubicBezTo>
                    <a:pt x="22" y="628"/>
                    <a:pt x="0" y="658"/>
                    <a:pt x="6" y="692"/>
                  </a:cubicBezTo>
                  <a:cubicBezTo>
                    <a:pt x="13" y="734"/>
                    <a:pt x="50" y="773"/>
                    <a:pt x="52" y="816"/>
                  </a:cubicBezTo>
                  <a:cubicBezTo>
                    <a:pt x="52" y="833"/>
                    <a:pt x="39" y="844"/>
                    <a:pt x="34" y="860"/>
                  </a:cubicBezTo>
                  <a:cubicBezTo>
                    <a:pt x="29" y="878"/>
                    <a:pt x="36" y="903"/>
                    <a:pt x="41" y="920"/>
                  </a:cubicBezTo>
                  <a:cubicBezTo>
                    <a:pt x="63" y="993"/>
                    <a:pt x="132" y="1009"/>
                    <a:pt x="170" y="1068"/>
                  </a:cubicBezTo>
                  <a:cubicBezTo>
                    <a:pt x="186" y="1093"/>
                    <a:pt x="187" y="1117"/>
                    <a:pt x="196" y="1144"/>
                  </a:cubicBezTo>
                  <a:cubicBezTo>
                    <a:pt x="206" y="1169"/>
                    <a:pt x="226" y="1188"/>
                    <a:pt x="237" y="1212"/>
                  </a:cubicBezTo>
                  <a:cubicBezTo>
                    <a:pt x="251" y="1239"/>
                    <a:pt x="255" y="1271"/>
                    <a:pt x="272" y="1296"/>
                  </a:cubicBezTo>
                  <a:cubicBezTo>
                    <a:pt x="299" y="1335"/>
                    <a:pt x="332" y="1316"/>
                    <a:pt x="368" y="1334"/>
                  </a:cubicBezTo>
                  <a:cubicBezTo>
                    <a:pt x="386" y="1343"/>
                    <a:pt x="389" y="1363"/>
                    <a:pt x="404" y="1374"/>
                  </a:cubicBezTo>
                  <a:cubicBezTo>
                    <a:pt x="417" y="1382"/>
                    <a:pt x="431" y="1374"/>
                    <a:pt x="443" y="1380"/>
                  </a:cubicBezTo>
                  <a:cubicBezTo>
                    <a:pt x="452" y="1386"/>
                    <a:pt x="454" y="1398"/>
                    <a:pt x="464" y="1403"/>
                  </a:cubicBezTo>
                  <a:cubicBezTo>
                    <a:pt x="488" y="1414"/>
                    <a:pt x="529" y="1420"/>
                    <a:pt x="556" y="1420"/>
                  </a:cubicBezTo>
                  <a:cubicBezTo>
                    <a:pt x="560" y="1446"/>
                    <a:pt x="620" y="1465"/>
                    <a:pt x="644" y="1460"/>
                  </a:cubicBezTo>
                  <a:cubicBezTo>
                    <a:pt x="666" y="1498"/>
                    <a:pt x="732" y="1490"/>
                    <a:pt x="768" y="1497"/>
                  </a:cubicBezTo>
                  <a:cubicBezTo>
                    <a:pt x="780" y="1500"/>
                    <a:pt x="794" y="1516"/>
                    <a:pt x="807" y="1511"/>
                  </a:cubicBezTo>
                  <a:cubicBezTo>
                    <a:pt x="818" y="1506"/>
                    <a:pt x="816" y="1489"/>
                    <a:pt x="816" y="1480"/>
                  </a:cubicBezTo>
                  <a:cubicBezTo>
                    <a:pt x="851" y="1498"/>
                    <a:pt x="896" y="1545"/>
                    <a:pt x="906" y="1584"/>
                  </a:cubicBezTo>
                  <a:cubicBezTo>
                    <a:pt x="912" y="1606"/>
                    <a:pt x="906" y="1627"/>
                    <a:pt x="910" y="1648"/>
                  </a:cubicBezTo>
                  <a:cubicBezTo>
                    <a:pt x="913" y="1665"/>
                    <a:pt x="926" y="1679"/>
                    <a:pt x="927" y="1696"/>
                  </a:cubicBezTo>
                  <a:cubicBezTo>
                    <a:pt x="928" y="1715"/>
                    <a:pt x="912" y="1732"/>
                    <a:pt x="917" y="1752"/>
                  </a:cubicBezTo>
                  <a:cubicBezTo>
                    <a:pt x="925" y="1786"/>
                    <a:pt x="972" y="1800"/>
                    <a:pt x="976" y="1836"/>
                  </a:cubicBezTo>
                  <a:cubicBezTo>
                    <a:pt x="1004" y="1844"/>
                    <a:pt x="1067" y="1850"/>
                    <a:pt x="1095" y="1843"/>
                  </a:cubicBezTo>
                  <a:cubicBezTo>
                    <a:pt x="1113" y="1838"/>
                    <a:pt x="1123" y="1815"/>
                    <a:pt x="1144" y="1816"/>
                  </a:cubicBezTo>
                  <a:cubicBezTo>
                    <a:pt x="1177" y="1817"/>
                    <a:pt x="1178" y="1857"/>
                    <a:pt x="1201" y="1863"/>
                  </a:cubicBezTo>
                  <a:cubicBezTo>
                    <a:pt x="1219" y="1867"/>
                    <a:pt x="1262" y="1868"/>
                    <a:pt x="1280" y="1863"/>
                  </a:cubicBezTo>
                  <a:cubicBezTo>
                    <a:pt x="1294" y="1858"/>
                    <a:pt x="1305" y="1843"/>
                    <a:pt x="1320" y="1842"/>
                  </a:cubicBezTo>
                  <a:cubicBezTo>
                    <a:pt x="1347" y="1840"/>
                    <a:pt x="1377" y="1867"/>
                    <a:pt x="1407" y="1866"/>
                  </a:cubicBezTo>
                  <a:cubicBezTo>
                    <a:pt x="1432" y="1866"/>
                    <a:pt x="1467" y="1840"/>
                    <a:pt x="1488" y="1828"/>
                  </a:cubicBezTo>
                  <a:cubicBezTo>
                    <a:pt x="1482" y="1804"/>
                    <a:pt x="1498" y="1786"/>
                    <a:pt x="1524" y="1788"/>
                  </a:cubicBezTo>
                  <a:cubicBezTo>
                    <a:pt x="1546" y="1790"/>
                    <a:pt x="1566" y="1809"/>
                    <a:pt x="1588" y="1809"/>
                  </a:cubicBezTo>
                  <a:cubicBezTo>
                    <a:pt x="1615" y="1808"/>
                    <a:pt x="1648" y="1776"/>
                    <a:pt x="1676" y="1768"/>
                  </a:cubicBezTo>
                  <a:cubicBezTo>
                    <a:pt x="1695" y="1762"/>
                    <a:pt x="1713" y="1775"/>
                    <a:pt x="1731" y="1769"/>
                  </a:cubicBezTo>
                  <a:cubicBezTo>
                    <a:pt x="1748" y="1763"/>
                    <a:pt x="1760" y="1746"/>
                    <a:pt x="1776" y="1739"/>
                  </a:cubicBezTo>
                  <a:cubicBezTo>
                    <a:pt x="1833" y="1714"/>
                    <a:pt x="1900" y="1692"/>
                    <a:pt x="1944" y="1644"/>
                  </a:cubicBezTo>
                  <a:cubicBezTo>
                    <a:pt x="1904" y="1596"/>
                    <a:pt x="1904" y="1596"/>
                    <a:pt x="1904" y="1596"/>
                  </a:cubicBezTo>
                  <a:cubicBezTo>
                    <a:pt x="1880" y="1604"/>
                    <a:pt x="1880" y="1604"/>
                    <a:pt x="1880" y="1604"/>
                  </a:cubicBezTo>
                  <a:cubicBezTo>
                    <a:pt x="1884" y="1592"/>
                    <a:pt x="1884" y="1592"/>
                    <a:pt x="1884" y="1592"/>
                  </a:cubicBezTo>
                  <a:cubicBezTo>
                    <a:pt x="1824" y="1560"/>
                    <a:pt x="1824" y="1560"/>
                    <a:pt x="1824" y="1560"/>
                  </a:cubicBezTo>
                  <a:cubicBezTo>
                    <a:pt x="1808" y="1488"/>
                    <a:pt x="1808" y="1488"/>
                    <a:pt x="1808" y="1488"/>
                  </a:cubicBezTo>
                  <a:cubicBezTo>
                    <a:pt x="1801" y="1428"/>
                    <a:pt x="1801" y="1428"/>
                    <a:pt x="1801" y="1428"/>
                  </a:cubicBezTo>
                  <a:cubicBezTo>
                    <a:pt x="1764" y="1380"/>
                    <a:pt x="1764" y="1380"/>
                    <a:pt x="1764" y="1380"/>
                  </a:cubicBezTo>
                  <a:cubicBezTo>
                    <a:pt x="1780" y="1376"/>
                    <a:pt x="1780" y="1376"/>
                    <a:pt x="1780" y="1376"/>
                  </a:cubicBezTo>
                  <a:cubicBezTo>
                    <a:pt x="1762" y="1350"/>
                    <a:pt x="1741" y="1330"/>
                    <a:pt x="1742" y="1296"/>
                  </a:cubicBezTo>
                  <a:cubicBezTo>
                    <a:pt x="1743" y="1262"/>
                    <a:pt x="1771" y="1229"/>
                    <a:pt x="1767" y="1196"/>
                  </a:cubicBezTo>
                  <a:cubicBezTo>
                    <a:pt x="1764" y="1168"/>
                    <a:pt x="1730" y="1162"/>
                    <a:pt x="1738" y="1128"/>
                  </a:cubicBezTo>
                  <a:cubicBezTo>
                    <a:pt x="1744" y="1098"/>
                    <a:pt x="1779" y="1080"/>
                    <a:pt x="1782" y="1052"/>
                  </a:cubicBezTo>
                  <a:cubicBezTo>
                    <a:pt x="1785" y="1028"/>
                    <a:pt x="1745" y="993"/>
                    <a:pt x="1724" y="992"/>
                  </a:cubicBezTo>
                  <a:cubicBezTo>
                    <a:pt x="1704" y="943"/>
                    <a:pt x="1655" y="940"/>
                    <a:pt x="1652" y="878"/>
                  </a:cubicBezTo>
                  <a:cubicBezTo>
                    <a:pt x="1650" y="840"/>
                    <a:pt x="1672" y="813"/>
                    <a:pt x="1686" y="780"/>
                  </a:cubicBezTo>
                  <a:cubicBezTo>
                    <a:pt x="1696" y="757"/>
                    <a:pt x="1699" y="731"/>
                    <a:pt x="1708" y="708"/>
                  </a:cubicBezTo>
                  <a:cubicBezTo>
                    <a:pt x="1714" y="692"/>
                    <a:pt x="1727" y="678"/>
                    <a:pt x="1727" y="660"/>
                  </a:cubicBezTo>
                  <a:cubicBezTo>
                    <a:pt x="1728" y="630"/>
                    <a:pt x="1689" y="616"/>
                    <a:pt x="1668" y="601"/>
                  </a:cubicBezTo>
                  <a:cubicBezTo>
                    <a:pt x="1612" y="562"/>
                    <a:pt x="1559" y="521"/>
                    <a:pt x="1504" y="481"/>
                  </a:cubicBezTo>
                  <a:cubicBezTo>
                    <a:pt x="1484" y="467"/>
                    <a:pt x="1473" y="438"/>
                    <a:pt x="1448" y="436"/>
                  </a:cubicBezTo>
                  <a:cubicBezTo>
                    <a:pt x="1468" y="404"/>
                    <a:pt x="1468" y="404"/>
                    <a:pt x="1468" y="404"/>
                  </a:cubicBezTo>
                  <a:cubicBezTo>
                    <a:pt x="1449" y="353"/>
                    <a:pt x="1449" y="353"/>
                    <a:pt x="1449" y="353"/>
                  </a:cubicBezTo>
                  <a:cubicBezTo>
                    <a:pt x="1364" y="303"/>
                    <a:pt x="1364" y="303"/>
                    <a:pt x="1364" y="303"/>
                  </a:cubicBezTo>
                  <a:cubicBezTo>
                    <a:pt x="1176" y="199"/>
                    <a:pt x="1176" y="199"/>
                    <a:pt x="1176" y="199"/>
                  </a:cubicBezTo>
                  <a:cubicBezTo>
                    <a:pt x="924" y="59"/>
                    <a:pt x="924" y="59"/>
                    <a:pt x="924" y="59"/>
                  </a:cubicBezTo>
                  <a:cubicBezTo>
                    <a:pt x="816" y="1"/>
                    <a:pt x="816" y="1"/>
                    <a:pt x="816" y="1"/>
                  </a:cubicBezTo>
                  <a:cubicBezTo>
                    <a:pt x="656" y="0"/>
                    <a:pt x="656" y="0"/>
                    <a:pt x="656" y="0"/>
                  </a:cubicBezTo>
                  <a:cubicBezTo>
                    <a:pt x="296" y="0"/>
                    <a:pt x="296" y="0"/>
                    <a:pt x="296" y="0"/>
                  </a:cubicBezTo>
                  <a:cubicBezTo>
                    <a:pt x="192" y="8"/>
                    <a:pt x="192" y="8"/>
                    <a:pt x="192" y="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29"/>
            <p:cNvSpPr>
              <a:spLocks/>
            </p:cNvSpPr>
            <p:nvPr/>
          </p:nvSpPr>
          <p:spPr bwMode="auto">
            <a:xfrm>
              <a:off x="7107611" y="2805940"/>
              <a:ext cx="210688" cy="227937"/>
            </a:xfrm>
            <a:custGeom>
              <a:avLst/>
              <a:gdLst/>
              <a:ahLst/>
              <a:cxnLst>
                <a:cxn ang="0">
                  <a:pos x="768" y="0"/>
                </a:cxn>
                <a:cxn ang="0">
                  <a:pos x="672" y="83"/>
                </a:cxn>
                <a:cxn ang="0">
                  <a:pos x="600" y="66"/>
                </a:cxn>
                <a:cxn ang="0">
                  <a:pos x="552" y="82"/>
                </a:cxn>
                <a:cxn ang="0">
                  <a:pos x="452" y="124"/>
                </a:cxn>
                <a:cxn ang="0">
                  <a:pos x="412" y="108"/>
                </a:cxn>
                <a:cxn ang="0">
                  <a:pos x="344" y="97"/>
                </a:cxn>
                <a:cxn ang="0">
                  <a:pos x="296" y="78"/>
                </a:cxn>
                <a:cxn ang="0">
                  <a:pos x="216" y="132"/>
                </a:cxn>
                <a:cxn ang="0">
                  <a:pos x="232" y="132"/>
                </a:cxn>
                <a:cxn ang="0">
                  <a:pos x="206" y="192"/>
                </a:cxn>
                <a:cxn ang="0">
                  <a:pos x="221" y="241"/>
                </a:cxn>
                <a:cxn ang="0">
                  <a:pos x="196" y="316"/>
                </a:cxn>
                <a:cxn ang="0">
                  <a:pos x="244" y="328"/>
                </a:cxn>
                <a:cxn ang="0">
                  <a:pos x="248" y="328"/>
                </a:cxn>
                <a:cxn ang="0">
                  <a:pos x="290" y="369"/>
                </a:cxn>
                <a:cxn ang="0">
                  <a:pos x="229" y="441"/>
                </a:cxn>
                <a:cxn ang="0">
                  <a:pos x="155" y="519"/>
                </a:cxn>
                <a:cxn ang="0">
                  <a:pos x="118" y="537"/>
                </a:cxn>
                <a:cxn ang="0">
                  <a:pos x="101" y="571"/>
                </a:cxn>
                <a:cxn ang="0">
                  <a:pos x="72" y="593"/>
                </a:cxn>
                <a:cxn ang="0">
                  <a:pos x="24" y="732"/>
                </a:cxn>
                <a:cxn ang="0">
                  <a:pos x="0" y="984"/>
                </a:cxn>
                <a:cxn ang="0">
                  <a:pos x="52" y="972"/>
                </a:cxn>
                <a:cxn ang="0">
                  <a:pos x="132" y="948"/>
                </a:cxn>
                <a:cxn ang="0">
                  <a:pos x="140" y="924"/>
                </a:cxn>
                <a:cxn ang="0">
                  <a:pos x="216" y="917"/>
                </a:cxn>
                <a:cxn ang="0">
                  <a:pos x="312" y="916"/>
                </a:cxn>
                <a:cxn ang="0">
                  <a:pos x="756" y="916"/>
                </a:cxn>
                <a:cxn ang="0">
                  <a:pos x="766" y="768"/>
                </a:cxn>
                <a:cxn ang="0">
                  <a:pos x="763" y="715"/>
                </a:cxn>
                <a:cxn ang="0">
                  <a:pos x="800" y="642"/>
                </a:cxn>
                <a:cxn ang="0">
                  <a:pos x="860" y="552"/>
                </a:cxn>
                <a:cxn ang="0">
                  <a:pos x="908" y="496"/>
                </a:cxn>
                <a:cxn ang="0">
                  <a:pos x="924" y="492"/>
                </a:cxn>
                <a:cxn ang="0">
                  <a:pos x="943" y="448"/>
                </a:cxn>
                <a:cxn ang="0">
                  <a:pos x="929" y="330"/>
                </a:cxn>
                <a:cxn ang="0">
                  <a:pos x="908" y="280"/>
                </a:cxn>
                <a:cxn ang="0">
                  <a:pos x="881" y="230"/>
                </a:cxn>
                <a:cxn ang="0">
                  <a:pos x="854" y="176"/>
                </a:cxn>
                <a:cxn ang="0">
                  <a:pos x="854" y="105"/>
                </a:cxn>
                <a:cxn ang="0">
                  <a:pos x="807" y="75"/>
                </a:cxn>
                <a:cxn ang="0">
                  <a:pos x="768" y="0"/>
                </a:cxn>
              </a:cxnLst>
              <a:rect l="0" t="0" r="r" b="b"/>
              <a:pathLst>
                <a:path w="951" h="1028">
                  <a:moveTo>
                    <a:pt x="768" y="0"/>
                  </a:moveTo>
                  <a:cubicBezTo>
                    <a:pt x="743" y="25"/>
                    <a:pt x="707" y="73"/>
                    <a:pt x="672" y="83"/>
                  </a:cubicBezTo>
                  <a:cubicBezTo>
                    <a:pt x="644" y="90"/>
                    <a:pt x="626" y="70"/>
                    <a:pt x="600" y="66"/>
                  </a:cubicBezTo>
                  <a:cubicBezTo>
                    <a:pt x="583" y="64"/>
                    <a:pt x="568" y="78"/>
                    <a:pt x="552" y="82"/>
                  </a:cubicBezTo>
                  <a:cubicBezTo>
                    <a:pt x="519" y="91"/>
                    <a:pt x="460" y="76"/>
                    <a:pt x="452" y="124"/>
                  </a:cubicBezTo>
                  <a:cubicBezTo>
                    <a:pt x="412" y="108"/>
                    <a:pt x="412" y="108"/>
                    <a:pt x="412" y="108"/>
                  </a:cubicBezTo>
                  <a:cubicBezTo>
                    <a:pt x="411" y="52"/>
                    <a:pt x="369" y="99"/>
                    <a:pt x="344" y="97"/>
                  </a:cubicBezTo>
                  <a:cubicBezTo>
                    <a:pt x="327" y="96"/>
                    <a:pt x="313" y="81"/>
                    <a:pt x="296" y="78"/>
                  </a:cubicBezTo>
                  <a:cubicBezTo>
                    <a:pt x="258" y="71"/>
                    <a:pt x="232" y="103"/>
                    <a:pt x="216" y="132"/>
                  </a:cubicBezTo>
                  <a:cubicBezTo>
                    <a:pt x="232" y="132"/>
                    <a:pt x="232" y="132"/>
                    <a:pt x="232" y="132"/>
                  </a:cubicBezTo>
                  <a:cubicBezTo>
                    <a:pt x="206" y="192"/>
                    <a:pt x="206" y="192"/>
                    <a:pt x="206" y="192"/>
                  </a:cubicBezTo>
                  <a:cubicBezTo>
                    <a:pt x="221" y="241"/>
                    <a:pt x="221" y="241"/>
                    <a:pt x="221" y="241"/>
                  </a:cubicBezTo>
                  <a:cubicBezTo>
                    <a:pt x="196" y="316"/>
                    <a:pt x="196" y="316"/>
                    <a:pt x="196" y="316"/>
                  </a:cubicBezTo>
                  <a:cubicBezTo>
                    <a:pt x="212" y="328"/>
                    <a:pt x="226" y="342"/>
                    <a:pt x="244" y="328"/>
                  </a:cubicBezTo>
                  <a:cubicBezTo>
                    <a:pt x="248" y="328"/>
                    <a:pt x="248" y="328"/>
                    <a:pt x="248" y="328"/>
                  </a:cubicBezTo>
                  <a:cubicBezTo>
                    <a:pt x="258" y="341"/>
                    <a:pt x="287" y="353"/>
                    <a:pt x="290" y="369"/>
                  </a:cubicBezTo>
                  <a:cubicBezTo>
                    <a:pt x="294" y="395"/>
                    <a:pt x="246" y="427"/>
                    <a:pt x="229" y="441"/>
                  </a:cubicBezTo>
                  <a:cubicBezTo>
                    <a:pt x="200" y="463"/>
                    <a:pt x="181" y="494"/>
                    <a:pt x="155" y="519"/>
                  </a:cubicBezTo>
                  <a:cubicBezTo>
                    <a:pt x="144" y="529"/>
                    <a:pt x="129" y="529"/>
                    <a:pt x="118" y="537"/>
                  </a:cubicBezTo>
                  <a:cubicBezTo>
                    <a:pt x="107" y="545"/>
                    <a:pt x="109" y="561"/>
                    <a:pt x="101" y="571"/>
                  </a:cubicBezTo>
                  <a:cubicBezTo>
                    <a:pt x="93" y="581"/>
                    <a:pt x="79" y="583"/>
                    <a:pt x="72" y="593"/>
                  </a:cubicBezTo>
                  <a:cubicBezTo>
                    <a:pt x="48" y="632"/>
                    <a:pt x="75" y="707"/>
                    <a:pt x="24" y="732"/>
                  </a:cubicBezTo>
                  <a:cubicBezTo>
                    <a:pt x="0" y="984"/>
                    <a:pt x="0" y="984"/>
                    <a:pt x="0" y="984"/>
                  </a:cubicBezTo>
                  <a:cubicBezTo>
                    <a:pt x="52" y="972"/>
                    <a:pt x="52" y="972"/>
                    <a:pt x="52" y="972"/>
                  </a:cubicBezTo>
                  <a:cubicBezTo>
                    <a:pt x="47" y="1028"/>
                    <a:pt x="118" y="959"/>
                    <a:pt x="132" y="948"/>
                  </a:cubicBezTo>
                  <a:cubicBezTo>
                    <a:pt x="140" y="924"/>
                    <a:pt x="140" y="924"/>
                    <a:pt x="140" y="924"/>
                  </a:cubicBezTo>
                  <a:cubicBezTo>
                    <a:pt x="216" y="917"/>
                    <a:pt x="216" y="917"/>
                    <a:pt x="216" y="917"/>
                  </a:cubicBezTo>
                  <a:cubicBezTo>
                    <a:pt x="312" y="916"/>
                    <a:pt x="312" y="916"/>
                    <a:pt x="312" y="916"/>
                  </a:cubicBezTo>
                  <a:cubicBezTo>
                    <a:pt x="756" y="916"/>
                    <a:pt x="756" y="916"/>
                    <a:pt x="756" y="916"/>
                  </a:cubicBezTo>
                  <a:cubicBezTo>
                    <a:pt x="756" y="866"/>
                    <a:pt x="763" y="818"/>
                    <a:pt x="766" y="768"/>
                  </a:cubicBezTo>
                  <a:cubicBezTo>
                    <a:pt x="767" y="751"/>
                    <a:pt x="758" y="731"/>
                    <a:pt x="763" y="715"/>
                  </a:cubicBezTo>
                  <a:cubicBezTo>
                    <a:pt x="770" y="695"/>
                    <a:pt x="787" y="658"/>
                    <a:pt x="800" y="642"/>
                  </a:cubicBezTo>
                  <a:cubicBezTo>
                    <a:pt x="823" y="611"/>
                    <a:pt x="857" y="597"/>
                    <a:pt x="860" y="552"/>
                  </a:cubicBezTo>
                  <a:cubicBezTo>
                    <a:pt x="889" y="543"/>
                    <a:pt x="925" y="529"/>
                    <a:pt x="908" y="496"/>
                  </a:cubicBezTo>
                  <a:cubicBezTo>
                    <a:pt x="924" y="492"/>
                    <a:pt x="924" y="492"/>
                    <a:pt x="924" y="492"/>
                  </a:cubicBezTo>
                  <a:cubicBezTo>
                    <a:pt x="926" y="476"/>
                    <a:pt x="940" y="465"/>
                    <a:pt x="943" y="448"/>
                  </a:cubicBezTo>
                  <a:cubicBezTo>
                    <a:pt x="951" y="406"/>
                    <a:pt x="939" y="370"/>
                    <a:pt x="929" y="330"/>
                  </a:cubicBezTo>
                  <a:cubicBezTo>
                    <a:pt x="923" y="310"/>
                    <a:pt x="928" y="293"/>
                    <a:pt x="908" y="280"/>
                  </a:cubicBezTo>
                  <a:cubicBezTo>
                    <a:pt x="918" y="247"/>
                    <a:pt x="897" y="251"/>
                    <a:pt x="881" y="230"/>
                  </a:cubicBezTo>
                  <a:cubicBezTo>
                    <a:pt x="871" y="216"/>
                    <a:pt x="863" y="192"/>
                    <a:pt x="854" y="176"/>
                  </a:cubicBezTo>
                  <a:cubicBezTo>
                    <a:pt x="837" y="148"/>
                    <a:pt x="864" y="131"/>
                    <a:pt x="854" y="105"/>
                  </a:cubicBezTo>
                  <a:cubicBezTo>
                    <a:pt x="846" y="87"/>
                    <a:pt x="820" y="89"/>
                    <a:pt x="807" y="75"/>
                  </a:cubicBezTo>
                  <a:cubicBezTo>
                    <a:pt x="787" y="53"/>
                    <a:pt x="792" y="20"/>
                    <a:pt x="768"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30"/>
            <p:cNvSpPr>
              <a:spLocks/>
            </p:cNvSpPr>
            <p:nvPr/>
          </p:nvSpPr>
          <p:spPr bwMode="auto">
            <a:xfrm>
              <a:off x="7070648" y="3058519"/>
              <a:ext cx="83782" cy="86246"/>
            </a:xfrm>
            <a:custGeom>
              <a:avLst/>
              <a:gdLst/>
              <a:ahLst/>
              <a:cxnLst>
                <a:cxn ang="0">
                  <a:pos x="205" y="11"/>
                </a:cxn>
                <a:cxn ang="0">
                  <a:pos x="113" y="95"/>
                </a:cxn>
                <a:cxn ang="0">
                  <a:pos x="58" y="119"/>
                </a:cxn>
                <a:cxn ang="0">
                  <a:pos x="85" y="139"/>
                </a:cxn>
                <a:cxn ang="0">
                  <a:pos x="85" y="231"/>
                </a:cxn>
                <a:cxn ang="0">
                  <a:pos x="83" y="283"/>
                </a:cxn>
                <a:cxn ang="0">
                  <a:pos x="113" y="387"/>
                </a:cxn>
                <a:cxn ang="0">
                  <a:pos x="231" y="350"/>
                </a:cxn>
                <a:cxn ang="0">
                  <a:pos x="297" y="267"/>
                </a:cxn>
                <a:cxn ang="0">
                  <a:pos x="337" y="187"/>
                </a:cxn>
                <a:cxn ang="0">
                  <a:pos x="369" y="123"/>
                </a:cxn>
                <a:cxn ang="0">
                  <a:pos x="301" y="111"/>
                </a:cxn>
                <a:cxn ang="0">
                  <a:pos x="301" y="10"/>
                </a:cxn>
                <a:cxn ang="0">
                  <a:pos x="249" y="23"/>
                </a:cxn>
                <a:cxn ang="0">
                  <a:pos x="205" y="11"/>
                </a:cxn>
              </a:cxnLst>
              <a:rect l="0" t="0" r="r" b="b"/>
              <a:pathLst>
                <a:path w="379" h="387">
                  <a:moveTo>
                    <a:pt x="205" y="11"/>
                  </a:moveTo>
                  <a:cubicBezTo>
                    <a:pt x="206" y="87"/>
                    <a:pt x="178" y="84"/>
                    <a:pt x="113" y="95"/>
                  </a:cubicBezTo>
                  <a:cubicBezTo>
                    <a:pt x="117" y="32"/>
                    <a:pt x="0" y="60"/>
                    <a:pt x="58" y="119"/>
                  </a:cubicBezTo>
                  <a:cubicBezTo>
                    <a:pt x="66" y="128"/>
                    <a:pt x="74" y="134"/>
                    <a:pt x="85" y="139"/>
                  </a:cubicBezTo>
                  <a:cubicBezTo>
                    <a:pt x="85" y="231"/>
                    <a:pt x="85" y="231"/>
                    <a:pt x="85" y="231"/>
                  </a:cubicBezTo>
                  <a:cubicBezTo>
                    <a:pt x="83" y="283"/>
                    <a:pt x="83" y="283"/>
                    <a:pt x="83" y="283"/>
                  </a:cubicBezTo>
                  <a:cubicBezTo>
                    <a:pt x="113" y="387"/>
                    <a:pt x="113" y="387"/>
                    <a:pt x="113" y="387"/>
                  </a:cubicBezTo>
                  <a:cubicBezTo>
                    <a:pt x="157" y="384"/>
                    <a:pt x="197" y="383"/>
                    <a:pt x="231" y="350"/>
                  </a:cubicBezTo>
                  <a:cubicBezTo>
                    <a:pt x="258" y="322"/>
                    <a:pt x="257" y="278"/>
                    <a:pt x="297" y="267"/>
                  </a:cubicBezTo>
                  <a:cubicBezTo>
                    <a:pt x="279" y="228"/>
                    <a:pt x="340" y="221"/>
                    <a:pt x="337" y="187"/>
                  </a:cubicBezTo>
                  <a:cubicBezTo>
                    <a:pt x="379" y="176"/>
                    <a:pt x="370" y="160"/>
                    <a:pt x="369" y="123"/>
                  </a:cubicBezTo>
                  <a:cubicBezTo>
                    <a:pt x="301" y="111"/>
                    <a:pt x="301" y="111"/>
                    <a:pt x="301" y="111"/>
                  </a:cubicBezTo>
                  <a:cubicBezTo>
                    <a:pt x="307" y="84"/>
                    <a:pt x="335" y="27"/>
                    <a:pt x="301" y="10"/>
                  </a:cubicBezTo>
                  <a:cubicBezTo>
                    <a:pt x="282" y="0"/>
                    <a:pt x="268" y="22"/>
                    <a:pt x="249" y="23"/>
                  </a:cubicBezTo>
                  <a:cubicBezTo>
                    <a:pt x="235" y="23"/>
                    <a:pt x="221" y="12"/>
                    <a:pt x="205" y="1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31"/>
            <p:cNvSpPr>
              <a:spLocks/>
            </p:cNvSpPr>
            <p:nvPr/>
          </p:nvSpPr>
          <p:spPr bwMode="auto">
            <a:xfrm>
              <a:off x="7076809" y="3011699"/>
              <a:ext cx="82550" cy="71461"/>
            </a:xfrm>
            <a:custGeom>
              <a:avLst/>
              <a:gdLst/>
              <a:ahLst/>
              <a:cxnLst>
                <a:cxn ang="0">
                  <a:pos x="193" y="72"/>
                </a:cxn>
                <a:cxn ang="0">
                  <a:pos x="78" y="100"/>
                </a:cxn>
                <a:cxn ang="0">
                  <a:pos x="48" y="207"/>
                </a:cxn>
                <a:cxn ang="0">
                  <a:pos x="3" y="248"/>
                </a:cxn>
                <a:cxn ang="0">
                  <a:pos x="49" y="276"/>
                </a:cxn>
                <a:cxn ang="0">
                  <a:pos x="98" y="313"/>
                </a:cxn>
                <a:cxn ang="0">
                  <a:pos x="197" y="287"/>
                </a:cxn>
                <a:cxn ang="0">
                  <a:pos x="201" y="232"/>
                </a:cxn>
                <a:cxn ang="0">
                  <a:pos x="273" y="224"/>
                </a:cxn>
                <a:cxn ang="0">
                  <a:pos x="277" y="224"/>
                </a:cxn>
                <a:cxn ang="0">
                  <a:pos x="293" y="248"/>
                </a:cxn>
                <a:cxn ang="0">
                  <a:pos x="352" y="233"/>
                </a:cxn>
                <a:cxn ang="0">
                  <a:pos x="358" y="160"/>
                </a:cxn>
                <a:cxn ang="0">
                  <a:pos x="342" y="76"/>
                </a:cxn>
                <a:cxn ang="0">
                  <a:pos x="293" y="0"/>
                </a:cxn>
                <a:cxn ang="0">
                  <a:pos x="193" y="72"/>
                </a:cxn>
              </a:cxnLst>
              <a:rect l="0" t="0" r="r" b="b"/>
              <a:pathLst>
                <a:path w="372" h="322">
                  <a:moveTo>
                    <a:pt x="193" y="72"/>
                  </a:moveTo>
                  <a:cubicBezTo>
                    <a:pt x="191" y="18"/>
                    <a:pt x="94" y="81"/>
                    <a:pt x="78" y="100"/>
                  </a:cubicBezTo>
                  <a:cubicBezTo>
                    <a:pt x="46" y="137"/>
                    <a:pt x="71" y="173"/>
                    <a:pt x="48" y="207"/>
                  </a:cubicBezTo>
                  <a:cubicBezTo>
                    <a:pt x="37" y="224"/>
                    <a:pt x="5" y="226"/>
                    <a:pt x="3" y="248"/>
                  </a:cubicBezTo>
                  <a:cubicBezTo>
                    <a:pt x="0" y="274"/>
                    <a:pt x="36" y="313"/>
                    <a:pt x="49" y="276"/>
                  </a:cubicBezTo>
                  <a:cubicBezTo>
                    <a:pt x="79" y="280"/>
                    <a:pt x="77" y="305"/>
                    <a:pt x="98" y="313"/>
                  </a:cubicBezTo>
                  <a:cubicBezTo>
                    <a:pt x="122" y="322"/>
                    <a:pt x="187" y="314"/>
                    <a:pt x="197" y="287"/>
                  </a:cubicBezTo>
                  <a:cubicBezTo>
                    <a:pt x="204" y="271"/>
                    <a:pt x="197" y="250"/>
                    <a:pt x="201" y="232"/>
                  </a:cubicBezTo>
                  <a:cubicBezTo>
                    <a:pt x="226" y="246"/>
                    <a:pt x="253" y="250"/>
                    <a:pt x="273" y="224"/>
                  </a:cubicBezTo>
                  <a:cubicBezTo>
                    <a:pt x="277" y="224"/>
                    <a:pt x="277" y="224"/>
                    <a:pt x="277" y="224"/>
                  </a:cubicBezTo>
                  <a:cubicBezTo>
                    <a:pt x="293" y="248"/>
                    <a:pt x="293" y="248"/>
                    <a:pt x="293" y="248"/>
                  </a:cubicBezTo>
                  <a:cubicBezTo>
                    <a:pt x="308" y="242"/>
                    <a:pt x="340" y="241"/>
                    <a:pt x="352" y="233"/>
                  </a:cubicBezTo>
                  <a:cubicBezTo>
                    <a:pt x="372" y="217"/>
                    <a:pt x="363" y="179"/>
                    <a:pt x="358" y="160"/>
                  </a:cubicBezTo>
                  <a:cubicBezTo>
                    <a:pt x="351" y="130"/>
                    <a:pt x="357" y="104"/>
                    <a:pt x="342" y="76"/>
                  </a:cubicBezTo>
                  <a:cubicBezTo>
                    <a:pt x="326" y="44"/>
                    <a:pt x="292" y="43"/>
                    <a:pt x="293" y="0"/>
                  </a:cubicBezTo>
                  <a:cubicBezTo>
                    <a:pt x="249" y="1"/>
                    <a:pt x="235" y="60"/>
                    <a:pt x="193" y="7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32"/>
            <p:cNvSpPr>
              <a:spLocks noEditPoints="1"/>
            </p:cNvSpPr>
            <p:nvPr/>
          </p:nvSpPr>
          <p:spPr bwMode="auto">
            <a:xfrm>
              <a:off x="6437354" y="2766513"/>
              <a:ext cx="741717" cy="747878"/>
            </a:xfrm>
            <a:custGeom>
              <a:avLst/>
              <a:gdLst/>
              <a:ahLst/>
              <a:cxnLst>
                <a:cxn ang="0">
                  <a:pos x="1948" y="136"/>
                </a:cxn>
                <a:cxn ang="0">
                  <a:pos x="1664" y="186"/>
                </a:cxn>
                <a:cxn ang="0">
                  <a:pos x="1464" y="163"/>
                </a:cxn>
                <a:cxn ang="0">
                  <a:pos x="1280" y="40"/>
                </a:cxn>
                <a:cxn ang="0">
                  <a:pos x="1115" y="372"/>
                </a:cxn>
                <a:cxn ang="0">
                  <a:pos x="1021" y="556"/>
                </a:cxn>
                <a:cxn ang="0">
                  <a:pos x="998" y="860"/>
                </a:cxn>
                <a:cxn ang="0">
                  <a:pos x="821" y="1138"/>
                </a:cxn>
                <a:cxn ang="0">
                  <a:pos x="696" y="1392"/>
                </a:cxn>
                <a:cxn ang="0">
                  <a:pos x="536" y="1672"/>
                </a:cxn>
                <a:cxn ang="0">
                  <a:pos x="396" y="1772"/>
                </a:cxn>
                <a:cxn ang="0">
                  <a:pos x="314" y="1702"/>
                </a:cxn>
                <a:cxn ang="0">
                  <a:pos x="248" y="1760"/>
                </a:cxn>
                <a:cxn ang="0">
                  <a:pos x="168" y="1727"/>
                </a:cxn>
                <a:cxn ang="0">
                  <a:pos x="60" y="1924"/>
                </a:cxn>
                <a:cxn ang="0">
                  <a:pos x="129" y="1954"/>
                </a:cxn>
                <a:cxn ang="0">
                  <a:pos x="624" y="1953"/>
                </a:cxn>
                <a:cxn ang="0">
                  <a:pos x="824" y="2144"/>
                </a:cxn>
                <a:cxn ang="0">
                  <a:pos x="934" y="2337"/>
                </a:cxn>
                <a:cxn ang="0">
                  <a:pos x="1036" y="2324"/>
                </a:cxn>
                <a:cxn ang="0">
                  <a:pos x="1252" y="2324"/>
                </a:cxn>
                <a:cxn ang="0">
                  <a:pos x="1420" y="2136"/>
                </a:cxn>
                <a:cxn ang="0">
                  <a:pos x="1612" y="2200"/>
                </a:cxn>
                <a:cxn ang="0">
                  <a:pos x="1688" y="2408"/>
                </a:cxn>
                <a:cxn ang="0">
                  <a:pos x="1732" y="2832"/>
                </a:cxn>
                <a:cxn ang="0">
                  <a:pos x="1952" y="2840"/>
                </a:cxn>
                <a:cxn ang="0">
                  <a:pos x="2056" y="2824"/>
                </a:cxn>
                <a:cxn ang="0">
                  <a:pos x="2188" y="2899"/>
                </a:cxn>
                <a:cxn ang="0">
                  <a:pos x="2392" y="2998"/>
                </a:cxn>
                <a:cxn ang="0">
                  <a:pos x="2604" y="2944"/>
                </a:cxn>
                <a:cxn ang="0">
                  <a:pos x="2806" y="3098"/>
                </a:cxn>
                <a:cxn ang="0">
                  <a:pos x="2956" y="3264"/>
                </a:cxn>
                <a:cxn ang="0">
                  <a:pos x="3064" y="3208"/>
                </a:cxn>
                <a:cxn ang="0">
                  <a:pos x="2929" y="3072"/>
                </a:cxn>
                <a:cxn ang="0">
                  <a:pos x="2848" y="2810"/>
                </a:cxn>
                <a:cxn ang="0">
                  <a:pos x="2848" y="2588"/>
                </a:cxn>
                <a:cxn ang="0">
                  <a:pos x="2908" y="2404"/>
                </a:cxn>
                <a:cxn ang="0">
                  <a:pos x="3123" y="2132"/>
                </a:cxn>
                <a:cxn ang="0">
                  <a:pos x="3032" y="1924"/>
                </a:cxn>
                <a:cxn ang="0">
                  <a:pos x="2965" y="1600"/>
                </a:cxn>
                <a:cxn ang="0">
                  <a:pos x="2932" y="1392"/>
                </a:cxn>
                <a:cxn ang="0">
                  <a:pos x="2970" y="1216"/>
                </a:cxn>
                <a:cxn ang="0">
                  <a:pos x="3033" y="1068"/>
                </a:cxn>
                <a:cxn ang="0">
                  <a:pos x="3089" y="848"/>
                </a:cxn>
                <a:cxn ang="0">
                  <a:pos x="3142" y="740"/>
                </a:cxn>
                <a:cxn ang="0">
                  <a:pos x="3324" y="560"/>
                </a:cxn>
                <a:cxn ang="0">
                  <a:pos x="3233" y="388"/>
                </a:cxn>
                <a:cxn ang="0">
                  <a:pos x="3192" y="260"/>
                </a:cxn>
                <a:cxn ang="0">
                  <a:pos x="2960" y="170"/>
                </a:cxn>
                <a:cxn ang="0">
                  <a:pos x="2637" y="44"/>
                </a:cxn>
                <a:cxn ang="0">
                  <a:pos x="2372" y="26"/>
                </a:cxn>
                <a:cxn ang="0">
                  <a:pos x="2172" y="80"/>
                </a:cxn>
                <a:cxn ang="0">
                  <a:pos x="3340" y="292"/>
                </a:cxn>
                <a:cxn ang="0">
                  <a:pos x="1712" y="3376"/>
                </a:cxn>
              </a:cxnLst>
              <a:rect l="0" t="0" r="r" b="b"/>
              <a:pathLst>
                <a:path w="3344" h="3376">
                  <a:moveTo>
                    <a:pt x="2172" y="80"/>
                  </a:moveTo>
                  <a:cubicBezTo>
                    <a:pt x="2163" y="63"/>
                    <a:pt x="2111" y="22"/>
                    <a:pt x="2112" y="64"/>
                  </a:cubicBezTo>
                  <a:cubicBezTo>
                    <a:pt x="2067" y="81"/>
                    <a:pt x="1972" y="91"/>
                    <a:pt x="1948" y="136"/>
                  </a:cubicBezTo>
                  <a:cubicBezTo>
                    <a:pt x="1901" y="109"/>
                    <a:pt x="1834" y="70"/>
                    <a:pt x="1824" y="152"/>
                  </a:cubicBezTo>
                  <a:cubicBezTo>
                    <a:pt x="1790" y="157"/>
                    <a:pt x="1803" y="204"/>
                    <a:pt x="1768" y="213"/>
                  </a:cubicBezTo>
                  <a:cubicBezTo>
                    <a:pt x="1743" y="219"/>
                    <a:pt x="1691" y="192"/>
                    <a:pt x="1664" y="186"/>
                  </a:cubicBezTo>
                  <a:cubicBezTo>
                    <a:pt x="1640" y="181"/>
                    <a:pt x="1614" y="194"/>
                    <a:pt x="1588" y="191"/>
                  </a:cubicBezTo>
                  <a:cubicBezTo>
                    <a:pt x="1564" y="189"/>
                    <a:pt x="1551" y="168"/>
                    <a:pt x="1528" y="162"/>
                  </a:cubicBezTo>
                  <a:cubicBezTo>
                    <a:pt x="1507" y="157"/>
                    <a:pt x="1485" y="168"/>
                    <a:pt x="1464" y="163"/>
                  </a:cubicBezTo>
                  <a:cubicBezTo>
                    <a:pt x="1445" y="158"/>
                    <a:pt x="1445" y="138"/>
                    <a:pt x="1435" y="124"/>
                  </a:cubicBezTo>
                  <a:cubicBezTo>
                    <a:pt x="1418" y="100"/>
                    <a:pt x="1383" y="72"/>
                    <a:pt x="1352" y="72"/>
                  </a:cubicBezTo>
                  <a:cubicBezTo>
                    <a:pt x="1338" y="43"/>
                    <a:pt x="1310" y="40"/>
                    <a:pt x="1280" y="40"/>
                  </a:cubicBezTo>
                  <a:cubicBezTo>
                    <a:pt x="1215" y="40"/>
                    <a:pt x="1161" y="112"/>
                    <a:pt x="1140" y="168"/>
                  </a:cubicBezTo>
                  <a:cubicBezTo>
                    <a:pt x="1082" y="165"/>
                    <a:pt x="1120" y="223"/>
                    <a:pt x="1114" y="256"/>
                  </a:cubicBezTo>
                  <a:cubicBezTo>
                    <a:pt x="1108" y="295"/>
                    <a:pt x="1121" y="335"/>
                    <a:pt x="1115" y="372"/>
                  </a:cubicBezTo>
                  <a:cubicBezTo>
                    <a:pt x="1112" y="395"/>
                    <a:pt x="1091" y="418"/>
                    <a:pt x="1081" y="440"/>
                  </a:cubicBezTo>
                  <a:cubicBezTo>
                    <a:pt x="1072" y="461"/>
                    <a:pt x="1065" y="484"/>
                    <a:pt x="1044" y="496"/>
                  </a:cubicBezTo>
                  <a:cubicBezTo>
                    <a:pt x="1042" y="519"/>
                    <a:pt x="1024" y="533"/>
                    <a:pt x="1021" y="556"/>
                  </a:cubicBezTo>
                  <a:cubicBezTo>
                    <a:pt x="1015" y="597"/>
                    <a:pt x="1027" y="640"/>
                    <a:pt x="1017" y="680"/>
                  </a:cubicBezTo>
                  <a:cubicBezTo>
                    <a:pt x="1010" y="707"/>
                    <a:pt x="988" y="732"/>
                    <a:pt x="985" y="760"/>
                  </a:cubicBezTo>
                  <a:cubicBezTo>
                    <a:pt x="981" y="793"/>
                    <a:pt x="1000" y="828"/>
                    <a:pt x="998" y="860"/>
                  </a:cubicBezTo>
                  <a:cubicBezTo>
                    <a:pt x="996" y="890"/>
                    <a:pt x="963" y="924"/>
                    <a:pt x="957" y="956"/>
                  </a:cubicBezTo>
                  <a:cubicBezTo>
                    <a:pt x="952" y="987"/>
                    <a:pt x="965" y="1010"/>
                    <a:pt x="947" y="1040"/>
                  </a:cubicBezTo>
                  <a:cubicBezTo>
                    <a:pt x="913" y="1095"/>
                    <a:pt x="868" y="1101"/>
                    <a:pt x="821" y="1138"/>
                  </a:cubicBezTo>
                  <a:cubicBezTo>
                    <a:pt x="783" y="1168"/>
                    <a:pt x="776" y="1218"/>
                    <a:pt x="747" y="1256"/>
                  </a:cubicBezTo>
                  <a:cubicBezTo>
                    <a:pt x="732" y="1276"/>
                    <a:pt x="703" y="1288"/>
                    <a:pt x="694" y="1312"/>
                  </a:cubicBezTo>
                  <a:cubicBezTo>
                    <a:pt x="685" y="1336"/>
                    <a:pt x="696" y="1367"/>
                    <a:pt x="696" y="1392"/>
                  </a:cubicBezTo>
                  <a:cubicBezTo>
                    <a:pt x="697" y="1469"/>
                    <a:pt x="697" y="1545"/>
                    <a:pt x="644" y="1607"/>
                  </a:cubicBezTo>
                  <a:cubicBezTo>
                    <a:pt x="629" y="1626"/>
                    <a:pt x="604" y="1621"/>
                    <a:pt x="585" y="1632"/>
                  </a:cubicBezTo>
                  <a:cubicBezTo>
                    <a:pt x="560" y="1647"/>
                    <a:pt x="572" y="1673"/>
                    <a:pt x="536" y="1672"/>
                  </a:cubicBezTo>
                  <a:cubicBezTo>
                    <a:pt x="477" y="1736"/>
                    <a:pt x="477" y="1736"/>
                    <a:pt x="477" y="1736"/>
                  </a:cubicBezTo>
                  <a:cubicBezTo>
                    <a:pt x="444" y="1773"/>
                    <a:pt x="444" y="1773"/>
                    <a:pt x="444" y="1773"/>
                  </a:cubicBezTo>
                  <a:cubicBezTo>
                    <a:pt x="396" y="1772"/>
                    <a:pt x="396" y="1772"/>
                    <a:pt x="396" y="1772"/>
                  </a:cubicBezTo>
                  <a:cubicBezTo>
                    <a:pt x="391" y="1736"/>
                    <a:pt x="392" y="1732"/>
                    <a:pt x="408" y="1700"/>
                  </a:cubicBezTo>
                  <a:cubicBezTo>
                    <a:pt x="392" y="1672"/>
                    <a:pt x="392" y="1672"/>
                    <a:pt x="392" y="1672"/>
                  </a:cubicBezTo>
                  <a:cubicBezTo>
                    <a:pt x="314" y="1702"/>
                    <a:pt x="314" y="1702"/>
                    <a:pt x="314" y="1702"/>
                  </a:cubicBezTo>
                  <a:cubicBezTo>
                    <a:pt x="264" y="1704"/>
                    <a:pt x="264" y="1704"/>
                    <a:pt x="264" y="1704"/>
                  </a:cubicBezTo>
                  <a:cubicBezTo>
                    <a:pt x="252" y="1760"/>
                    <a:pt x="252" y="1760"/>
                    <a:pt x="252" y="1760"/>
                  </a:cubicBezTo>
                  <a:cubicBezTo>
                    <a:pt x="248" y="1760"/>
                    <a:pt x="248" y="1760"/>
                    <a:pt x="248" y="1760"/>
                  </a:cubicBezTo>
                  <a:cubicBezTo>
                    <a:pt x="233" y="1751"/>
                    <a:pt x="224" y="1763"/>
                    <a:pt x="216" y="1776"/>
                  </a:cubicBezTo>
                  <a:cubicBezTo>
                    <a:pt x="212" y="1776"/>
                    <a:pt x="212" y="1776"/>
                    <a:pt x="212" y="1776"/>
                  </a:cubicBezTo>
                  <a:cubicBezTo>
                    <a:pt x="203" y="1763"/>
                    <a:pt x="184" y="1729"/>
                    <a:pt x="168" y="1727"/>
                  </a:cubicBezTo>
                  <a:cubicBezTo>
                    <a:pt x="158" y="1726"/>
                    <a:pt x="148" y="1737"/>
                    <a:pt x="140" y="1741"/>
                  </a:cubicBezTo>
                  <a:cubicBezTo>
                    <a:pt x="110" y="1757"/>
                    <a:pt x="77" y="1778"/>
                    <a:pt x="63" y="1812"/>
                  </a:cubicBezTo>
                  <a:cubicBezTo>
                    <a:pt x="51" y="1842"/>
                    <a:pt x="60" y="1891"/>
                    <a:pt x="60" y="1924"/>
                  </a:cubicBezTo>
                  <a:cubicBezTo>
                    <a:pt x="0" y="1928"/>
                    <a:pt x="0" y="1928"/>
                    <a:pt x="0" y="1928"/>
                  </a:cubicBezTo>
                  <a:cubicBezTo>
                    <a:pt x="4" y="1937"/>
                    <a:pt x="8" y="1946"/>
                    <a:pt x="14" y="1954"/>
                  </a:cubicBezTo>
                  <a:cubicBezTo>
                    <a:pt x="53" y="2006"/>
                    <a:pt x="83" y="1966"/>
                    <a:pt x="129" y="1954"/>
                  </a:cubicBezTo>
                  <a:cubicBezTo>
                    <a:pt x="146" y="1950"/>
                    <a:pt x="177" y="1953"/>
                    <a:pt x="196" y="1952"/>
                  </a:cubicBezTo>
                  <a:cubicBezTo>
                    <a:pt x="269" y="1947"/>
                    <a:pt x="343" y="1962"/>
                    <a:pt x="416" y="1961"/>
                  </a:cubicBezTo>
                  <a:cubicBezTo>
                    <a:pt x="485" y="1961"/>
                    <a:pt x="554" y="1949"/>
                    <a:pt x="624" y="1953"/>
                  </a:cubicBezTo>
                  <a:cubicBezTo>
                    <a:pt x="660" y="1955"/>
                    <a:pt x="719" y="1938"/>
                    <a:pt x="751" y="1957"/>
                  </a:cubicBezTo>
                  <a:cubicBezTo>
                    <a:pt x="787" y="1978"/>
                    <a:pt x="785" y="2056"/>
                    <a:pt x="797" y="2092"/>
                  </a:cubicBezTo>
                  <a:cubicBezTo>
                    <a:pt x="803" y="2110"/>
                    <a:pt x="820" y="2127"/>
                    <a:pt x="824" y="2144"/>
                  </a:cubicBezTo>
                  <a:cubicBezTo>
                    <a:pt x="829" y="2162"/>
                    <a:pt x="819" y="2177"/>
                    <a:pt x="830" y="2195"/>
                  </a:cubicBezTo>
                  <a:cubicBezTo>
                    <a:pt x="843" y="2218"/>
                    <a:pt x="864" y="2236"/>
                    <a:pt x="877" y="2260"/>
                  </a:cubicBezTo>
                  <a:cubicBezTo>
                    <a:pt x="888" y="2280"/>
                    <a:pt x="913" y="2328"/>
                    <a:pt x="934" y="2337"/>
                  </a:cubicBezTo>
                  <a:cubicBezTo>
                    <a:pt x="949" y="2345"/>
                    <a:pt x="968" y="2333"/>
                    <a:pt x="984" y="2334"/>
                  </a:cubicBezTo>
                  <a:cubicBezTo>
                    <a:pt x="1002" y="2335"/>
                    <a:pt x="1018" y="2344"/>
                    <a:pt x="1036" y="2344"/>
                  </a:cubicBezTo>
                  <a:cubicBezTo>
                    <a:pt x="1036" y="2324"/>
                    <a:pt x="1036" y="2324"/>
                    <a:pt x="1036" y="2324"/>
                  </a:cubicBezTo>
                  <a:cubicBezTo>
                    <a:pt x="1124" y="2313"/>
                    <a:pt x="1124" y="2313"/>
                    <a:pt x="1124" y="2313"/>
                  </a:cubicBezTo>
                  <a:cubicBezTo>
                    <a:pt x="1156" y="2323"/>
                    <a:pt x="1156" y="2323"/>
                    <a:pt x="1156" y="2323"/>
                  </a:cubicBezTo>
                  <a:cubicBezTo>
                    <a:pt x="1252" y="2324"/>
                    <a:pt x="1252" y="2324"/>
                    <a:pt x="1252" y="2324"/>
                  </a:cubicBezTo>
                  <a:cubicBezTo>
                    <a:pt x="1256" y="2252"/>
                    <a:pt x="1256" y="2252"/>
                    <a:pt x="1256" y="2252"/>
                  </a:cubicBezTo>
                  <a:cubicBezTo>
                    <a:pt x="1304" y="2238"/>
                    <a:pt x="1259" y="2189"/>
                    <a:pt x="1289" y="2161"/>
                  </a:cubicBezTo>
                  <a:cubicBezTo>
                    <a:pt x="1318" y="2134"/>
                    <a:pt x="1407" y="2177"/>
                    <a:pt x="1420" y="2136"/>
                  </a:cubicBezTo>
                  <a:cubicBezTo>
                    <a:pt x="1460" y="2136"/>
                    <a:pt x="1460" y="2136"/>
                    <a:pt x="1460" y="2136"/>
                  </a:cubicBezTo>
                  <a:cubicBezTo>
                    <a:pt x="1455" y="2155"/>
                    <a:pt x="1429" y="2196"/>
                    <a:pt x="1464" y="2200"/>
                  </a:cubicBezTo>
                  <a:cubicBezTo>
                    <a:pt x="1513" y="2204"/>
                    <a:pt x="1563" y="2200"/>
                    <a:pt x="1612" y="2200"/>
                  </a:cubicBezTo>
                  <a:cubicBezTo>
                    <a:pt x="1628" y="2200"/>
                    <a:pt x="1657" y="2194"/>
                    <a:pt x="1667" y="2209"/>
                  </a:cubicBezTo>
                  <a:cubicBezTo>
                    <a:pt x="1686" y="2238"/>
                    <a:pt x="1656" y="2281"/>
                    <a:pt x="1657" y="2312"/>
                  </a:cubicBezTo>
                  <a:cubicBezTo>
                    <a:pt x="1658" y="2344"/>
                    <a:pt x="1686" y="2374"/>
                    <a:pt x="1688" y="2408"/>
                  </a:cubicBezTo>
                  <a:cubicBezTo>
                    <a:pt x="1691" y="2486"/>
                    <a:pt x="1617" y="2627"/>
                    <a:pt x="1736" y="2660"/>
                  </a:cubicBezTo>
                  <a:cubicBezTo>
                    <a:pt x="1729" y="2699"/>
                    <a:pt x="1753" y="2737"/>
                    <a:pt x="1752" y="2776"/>
                  </a:cubicBezTo>
                  <a:cubicBezTo>
                    <a:pt x="1751" y="2799"/>
                    <a:pt x="1726" y="2808"/>
                    <a:pt x="1732" y="2832"/>
                  </a:cubicBezTo>
                  <a:cubicBezTo>
                    <a:pt x="1742" y="2874"/>
                    <a:pt x="1770" y="2900"/>
                    <a:pt x="1800" y="2852"/>
                  </a:cubicBezTo>
                  <a:cubicBezTo>
                    <a:pt x="1828" y="2862"/>
                    <a:pt x="1883" y="2866"/>
                    <a:pt x="1912" y="2858"/>
                  </a:cubicBezTo>
                  <a:cubicBezTo>
                    <a:pt x="1927" y="2854"/>
                    <a:pt x="1937" y="2842"/>
                    <a:pt x="1952" y="2840"/>
                  </a:cubicBezTo>
                  <a:cubicBezTo>
                    <a:pt x="1970" y="2837"/>
                    <a:pt x="1987" y="2847"/>
                    <a:pt x="2004" y="2848"/>
                  </a:cubicBezTo>
                  <a:cubicBezTo>
                    <a:pt x="2024" y="2849"/>
                    <a:pt x="2035" y="2841"/>
                    <a:pt x="2052" y="2836"/>
                  </a:cubicBezTo>
                  <a:cubicBezTo>
                    <a:pt x="2056" y="2824"/>
                    <a:pt x="2056" y="2824"/>
                    <a:pt x="2056" y="2824"/>
                  </a:cubicBezTo>
                  <a:cubicBezTo>
                    <a:pt x="2071" y="2835"/>
                    <a:pt x="2108" y="2852"/>
                    <a:pt x="2116" y="2868"/>
                  </a:cubicBezTo>
                  <a:cubicBezTo>
                    <a:pt x="2123" y="2884"/>
                    <a:pt x="2102" y="2902"/>
                    <a:pt x="2118" y="2916"/>
                  </a:cubicBezTo>
                  <a:cubicBezTo>
                    <a:pt x="2142" y="2938"/>
                    <a:pt x="2167" y="2907"/>
                    <a:pt x="2188" y="2899"/>
                  </a:cubicBezTo>
                  <a:cubicBezTo>
                    <a:pt x="2216" y="2887"/>
                    <a:pt x="2250" y="2890"/>
                    <a:pt x="2280" y="2880"/>
                  </a:cubicBezTo>
                  <a:cubicBezTo>
                    <a:pt x="2280" y="2956"/>
                    <a:pt x="2280" y="2956"/>
                    <a:pt x="2280" y="2956"/>
                  </a:cubicBezTo>
                  <a:cubicBezTo>
                    <a:pt x="2318" y="2967"/>
                    <a:pt x="2355" y="2988"/>
                    <a:pt x="2392" y="2998"/>
                  </a:cubicBezTo>
                  <a:cubicBezTo>
                    <a:pt x="2415" y="3004"/>
                    <a:pt x="2441" y="2998"/>
                    <a:pt x="2464" y="3002"/>
                  </a:cubicBezTo>
                  <a:cubicBezTo>
                    <a:pt x="2495" y="3007"/>
                    <a:pt x="2520" y="3021"/>
                    <a:pt x="2552" y="3010"/>
                  </a:cubicBezTo>
                  <a:cubicBezTo>
                    <a:pt x="2591" y="2996"/>
                    <a:pt x="2559" y="2949"/>
                    <a:pt x="2604" y="2944"/>
                  </a:cubicBezTo>
                  <a:cubicBezTo>
                    <a:pt x="2604" y="2986"/>
                    <a:pt x="2634" y="2985"/>
                    <a:pt x="2652" y="3017"/>
                  </a:cubicBezTo>
                  <a:cubicBezTo>
                    <a:pt x="2664" y="3038"/>
                    <a:pt x="2660" y="3060"/>
                    <a:pt x="2688" y="3069"/>
                  </a:cubicBezTo>
                  <a:cubicBezTo>
                    <a:pt x="2722" y="3080"/>
                    <a:pt x="2775" y="3074"/>
                    <a:pt x="2806" y="3098"/>
                  </a:cubicBezTo>
                  <a:cubicBezTo>
                    <a:pt x="2828" y="3116"/>
                    <a:pt x="2828" y="3147"/>
                    <a:pt x="2836" y="3172"/>
                  </a:cubicBezTo>
                  <a:cubicBezTo>
                    <a:pt x="2864" y="3164"/>
                    <a:pt x="2864" y="3164"/>
                    <a:pt x="2864" y="3164"/>
                  </a:cubicBezTo>
                  <a:cubicBezTo>
                    <a:pt x="2882" y="3200"/>
                    <a:pt x="2907" y="3273"/>
                    <a:pt x="2956" y="3264"/>
                  </a:cubicBezTo>
                  <a:cubicBezTo>
                    <a:pt x="2984" y="3259"/>
                    <a:pt x="3004" y="3235"/>
                    <a:pt x="3032" y="3232"/>
                  </a:cubicBezTo>
                  <a:cubicBezTo>
                    <a:pt x="3018" y="3254"/>
                    <a:pt x="3041" y="3289"/>
                    <a:pt x="3060" y="3265"/>
                  </a:cubicBezTo>
                  <a:cubicBezTo>
                    <a:pt x="3070" y="3253"/>
                    <a:pt x="3064" y="3223"/>
                    <a:pt x="3064" y="3208"/>
                  </a:cubicBezTo>
                  <a:cubicBezTo>
                    <a:pt x="3064" y="3155"/>
                    <a:pt x="3075" y="3087"/>
                    <a:pt x="3060" y="3036"/>
                  </a:cubicBezTo>
                  <a:cubicBezTo>
                    <a:pt x="3029" y="3042"/>
                    <a:pt x="2990" y="3042"/>
                    <a:pt x="2996" y="3084"/>
                  </a:cubicBezTo>
                  <a:cubicBezTo>
                    <a:pt x="2977" y="3078"/>
                    <a:pt x="2944" y="3080"/>
                    <a:pt x="2929" y="3072"/>
                  </a:cubicBezTo>
                  <a:cubicBezTo>
                    <a:pt x="2916" y="3065"/>
                    <a:pt x="2910" y="3046"/>
                    <a:pt x="2900" y="3036"/>
                  </a:cubicBezTo>
                  <a:cubicBezTo>
                    <a:pt x="2862" y="3002"/>
                    <a:pt x="2813" y="2983"/>
                    <a:pt x="2814" y="2924"/>
                  </a:cubicBezTo>
                  <a:cubicBezTo>
                    <a:pt x="2814" y="2896"/>
                    <a:pt x="2835" y="2836"/>
                    <a:pt x="2848" y="2810"/>
                  </a:cubicBezTo>
                  <a:cubicBezTo>
                    <a:pt x="2852" y="2800"/>
                    <a:pt x="2863" y="2794"/>
                    <a:pt x="2865" y="2783"/>
                  </a:cubicBezTo>
                  <a:cubicBezTo>
                    <a:pt x="2868" y="2769"/>
                    <a:pt x="2858" y="2754"/>
                    <a:pt x="2857" y="2740"/>
                  </a:cubicBezTo>
                  <a:cubicBezTo>
                    <a:pt x="2850" y="2684"/>
                    <a:pt x="2869" y="2641"/>
                    <a:pt x="2848" y="2588"/>
                  </a:cubicBezTo>
                  <a:cubicBezTo>
                    <a:pt x="2838" y="2565"/>
                    <a:pt x="2843" y="2554"/>
                    <a:pt x="2816" y="2544"/>
                  </a:cubicBezTo>
                  <a:cubicBezTo>
                    <a:pt x="2816" y="2536"/>
                    <a:pt x="2816" y="2536"/>
                    <a:pt x="2816" y="2536"/>
                  </a:cubicBezTo>
                  <a:cubicBezTo>
                    <a:pt x="2868" y="2516"/>
                    <a:pt x="2920" y="2460"/>
                    <a:pt x="2908" y="2404"/>
                  </a:cubicBezTo>
                  <a:cubicBezTo>
                    <a:pt x="3228" y="2360"/>
                    <a:pt x="3228" y="2360"/>
                    <a:pt x="3228" y="2360"/>
                  </a:cubicBezTo>
                  <a:cubicBezTo>
                    <a:pt x="3221" y="2317"/>
                    <a:pt x="3196" y="2290"/>
                    <a:pt x="3180" y="2252"/>
                  </a:cubicBezTo>
                  <a:cubicBezTo>
                    <a:pt x="3162" y="2210"/>
                    <a:pt x="3153" y="2169"/>
                    <a:pt x="3123" y="2132"/>
                  </a:cubicBezTo>
                  <a:cubicBezTo>
                    <a:pt x="3106" y="2113"/>
                    <a:pt x="3083" y="2109"/>
                    <a:pt x="3064" y="2094"/>
                  </a:cubicBezTo>
                  <a:cubicBezTo>
                    <a:pt x="3038" y="2073"/>
                    <a:pt x="3019" y="2032"/>
                    <a:pt x="3012" y="2000"/>
                  </a:cubicBezTo>
                  <a:cubicBezTo>
                    <a:pt x="3005" y="1969"/>
                    <a:pt x="3036" y="1950"/>
                    <a:pt x="3032" y="1924"/>
                  </a:cubicBezTo>
                  <a:cubicBezTo>
                    <a:pt x="3024" y="1877"/>
                    <a:pt x="2985" y="1834"/>
                    <a:pt x="2984" y="1787"/>
                  </a:cubicBezTo>
                  <a:cubicBezTo>
                    <a:pt x="2983" y="1757"/>
                    <a:pt x="3016" y="1706"/>
                    <a:pt x="2988" y="1688"/>
                  </a:cubicBezTo>
                  <a:cubicBezTo>
                    <a:pt x="2965" y="1600"/>
                    <a:pt x="2965" y="1600"/>
                    <a:pt x="2965" y="1600"/>
                  </a:cubicBezTo>
                  <a:cubicBezTo>
                    <a:pt x="2965" y="1464"/>
                    <a:pt x="2965" y="1464"/>
                    <a:pt x="2965" y="1464"/>
                  </a:cubicBezTo>
                  <a:cubicBezTo>
                    <a:pt x="2928" y="1425"/>
                    <a:pt x="2928" y="1425"/>
                    <a:pt x="2928" y="1425"/>
                  </a:cubicBezTo>
                  <a:cubicBezTo>
                    <a:pt x="2932" y="1392"/>
                    <a:pt x="2932" y="1392"/>
                    <a:pt x="2932" y="1392"/>
                  </a:cubicBezTo>
                  <a:cubicBezTo>
                    <a:pt x="2908" y="1394"/>
                    <a:pt x="2887" y="1379"/>
                    <a:pt x="2904" y="1353"/>
                  </a:cubicBezTo>
                  <a:cubicBezTo>
                    <a:pt x="2917" y="1333"/>
                    <a:pt x="2942" y="1334"/>
                    <a:pt x="2950" y="1308"/>
                  </a:cubicBezTo>
                  <a:cubicBezTo>
                    <a:pt x="2962" y="1271"/>
                    <a:pt x="2938" y="1251"/>
                    <a:pt x="2970" y="1216"/>
                  </a:cubicBezTo>
                  <a:cubicBezTo>
                    <a:pt x="2990" y="1194"/>
                    <a:pt x="3028" y="1189"/>
                    <a:pt x="3044" y="1164"/>
                  </a:cubicBezTo>
                  <a:cubicBezTo>
                    <a:pt x="3028" y="1164"/>
                    <a:pt x="3028" y="1164"/>
                    <a:pt x="3028" y="1164"/>
                  </a:cubicBezTo>
                  <a:cubicBezTo>
                    <a:pt x="3033" y="1068"/>
                    <a:pt x="3033" y="1068"/>
                    <a:pt x="3033" y="1068"/>
                  </a:cubicBezTo>
                  <a:cubicBezTo>
                    <a:pt x="3028" y="1032"/>
                    <a:pt x="3028" y="1032"/>
                    <a:pt x="3028" y="1032"/>
                  </a:cubicBezTo>
                  <a:cubicBezTo>
                    <a:pt x="3038" y="1007"/>
                    <a:pt x="3035" y="978"/>
                    <a:pt x="3043" y="952"/>
                  </a:cubicBezTo>
                  <a:cubicBezTo>
                    <a:pt x="3055" y="917"/>
                    <a:pt x="3080" y="882"/>
                    <a:pt x="3089" y="848"/>
                  </a:cubicBezTo>
                  <a:cubicBezTo>
                    <a:pt x="3093" y="831"/>
                    <a:pt x="3083" y="813"/>
                    <a:pt x="3092" y="797"/>
                  </a:cubicBezTo>
                  <a:cubicBezTo>
                    <a:pt x="3100" y="785"/>
                    <a:pt x="3115" y="785"/>
                    <a:pt x="3124" y="775"/>
                  </a:cubicBezTo>
                  <a:cubicBezTo>
                    <a:pt x="3133" y="765"/>
                    <a:pt x="3133" y="749"/>
                    <a:pt x="3142" y="740"/>
                  </a:cubicBezTo>
                  <a:cubicBezTo>
                    <a:pt x="3151" y="731"/>
                    <a:pt x="3165" y="732"/>
                    <a:pt x="3175" y="724"/>
                  </a:cubicBezTo>
                  <a:cubicBezTo>
                    <a:pt x="3196" y="709"/>
                    <a:pt x="3210" y="683"/>
                    <a:pt x="3229" y="665"/>
                  </a:cubicBezTo>
                  <a:cubicBezTo>
                    <a:pt x="3262" y="631"/>
                    <a:pt x="3304" y="605"/>
                    <a:pt x="3324" y="560"/>
                  </a:cubicBezTo>
                  <a:cubicBezTo>
                    <a:pt x="3308" y="548"/>
                    <a:pt x="3264" y="501"/>
                    <a:pt x="3248" y="524"/>
                  </a:cubicBezTo>
                  <a:cubicBezTo>
                    <a:pt x="3196" y="499"/>
                    <a:pt x="3245" y="474"/>
                    <a:pt x="3249" y="440"/>
                  </a:cubicBezTo>
                  <a:cubicBezTo>
                    <a:pt x="3251" y="421"/>
                    <a:pt x="3230" y="407"/>
                    <a:pt x="3233" y="388"/>
                  </a:cubicBezTo>
                  <a:cubicBezTo>
                    <a:pt x="3236" y="370"/>
                    <a:pt x="3284" y="315"/>
                    <a:pt x="3236" y="320"/>
                  </a:cubicBezTo>
                  <a:cubicBezTo>
                    <a:pt x="3230" y="299"/>
                    <a:pt x="3220" y="297"/>
                    <a:pt x="3200" y="300"/>
                  </a:cubicBezTo>
                  <a:cubicBezTo>
                    <a:pt x="3192" y="260"/>
                    <a:pt x="3192" y="260"/>
                    <a:pt x="3192" y="260"/>
                  </a:cubicBezTo>
                  <a:cubicBezTo>
                    <a:pt x="3141" y="257"/>
                    <a:pt x="3061" y="194"/>
                    <a:pt x="3064" y="140"/>
                  </a:cubicBezTo>
                  <a:cubicBezTo>
                    <a:pt x="3047" y="135"/>
                    <a:pt x="3016" y="113"/>
                    <a:pt x="2998" y="124"/>
                  </a:cubicBezTo>
                  <a:cubicBezTo>
                    <a:pt x="2982" y="135"/>
                    <a:pt x="2985" y="165"/>
                    <a:pt x="2960" y="170"/>
                  </a:cubicBezTo>
                  <a:cubicBezTo>
                    <a:pt x="2934" y="174"/>
                    <a:pt x="2902" y="136"/>
                    <a:pt x="2873" y="144"/>
                  </a:cubicBezTo>
                  <a:cubicBezTo>
                    <a:pt x="2847" y="151"/>
                    <a:pt x="2832" y="190"/>
                    <a:pt x="2800" y="183"/>
                  </a:cubicBezTo>
                  <a:cubicBezTo>
                    <a:pt x="2720" y="167"/>
                    <a:pt x="2706" y="77"/>
                    <a:pt x="2637" y="44"/>
                  </a:cubicBezTo>
                  <a:cubicBezTo>
                    <a:pt x="2582" y="18"/>
                    <a:pt x="2551" y="54"/>
                    <a:pt x="2496" y="53"/>
                  </a:cubicBezTo>
                  <a:cubicBezTo>
                    <a:pt x="2473" y="52"/>
                    <a:pt x="2455" y="30"/>
                    <a:pt x="2432" y="25"/>
                  </a:cubicBezTo>
                  <a:cubicBezTo>
                    <a:pt x="2411" y="22"/>
                    <a:pt x="2394" y="34"/>
                    <a:pt x="2372" y="26"/>
                  </a:cubicBezTo>
                  <a:cubicBezTo>
                    <a:pt x="2354" y="19"/>
                    <a:pt x="2331" y="0"/>
                    <a:pt x="2312" y="1"/>
                  </a:cubicBezTo>
                  <a:cubicBezTo>
                    <a:pt x="2269" y="4"/>
                    <a:pt x="2288" y="43"/>
                    <a:pt x="2264" y="60"/>
                  </a:cubicBezTo>
                  <a:cubicBezTo>
                    <a:pt x="2241" y="76"/>
                    <a:pt x="2199" y="69"/>
                    <a:pt x="2172" y="80"/>
                  </a:cubicBezTo>
                  <a:moveTo>
                    <a:pt x="3340" y="292"/>
                  </a:moveTo>
                  <a:cubicBezTo>
                    <a:pt x="3344" y="296"/>
                    <a:pt x="3344" y="296"/>
                    <a:pt x="3344" y="296"/>
                  </a:cubicBezTo>
                  <a:cubicBezTo>
                    <a:pt x="3340" y="292"/>
                    <a:pt x="3340" y="292"/>
                    <a:pt x="3340" y="292"/>
                  </a:cubicBezTo>
                  <a:moveTo>
                    <a:pt x="1700" y="3368"/>
                  </a:moveTo>
                  <a:cubicBezTo>
                    <a:pt x="1700" y="3376"/>
                    <a:pt x="1700" y="3376"/>
                    <a:pt x="1700" y="3376"/>
                  </a:cubicBezTo>
                  <a:cubicBezTo>
                    <a:pt x="1712" y="3376"/>
                    <a:pt x="1712" y="3376"/>
                    <a:pt x="1712" y="3376"/>
                  </a:cubicBezTo>
                  <a:cubicBezTo>
                    <a:pt x="1712" y="3368"/>
                    <a:pt x="1712" y="3368"/>
                    <a:pt x="1712" y="3368"/>
                  </a:cubicBezTo>
                  <a:lnTo>
                    <a:pt x="1700" y="336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33"/>
            <p:cNvSpPr>
              <a:spLocks/>
            </p:cNvSpPr>
            <p:nvPr/>
          </p:nvSpPr>
          <p:spPr bwMode="auto">
            <a:xfrm>
              <a:off x="6416409" y="3194049"/>
              <a:ext cx="478050" cy="474354"/>
            </a:xfrm>
            <a:custGeom>
              <a:avLst/>
              <a:gdLst/>
              <a:ahLst/>
              <a:cxnLst>
                <a:cxn ang="0">
                  <a:pos x="197" y="217"/>
                </a:cxn>
                <a:cxn ang="0">
                  <a:pos x="295" y="461"/>
                </a:cxn>
                <a:cxn ang="0">
                  <a:pos x="232" y="589"/>
                </a:cxn>
                <a:cxn ang="0">
                  <a:pos x="325" y="817"/>
                </a:cxn>
                <a:cxn ang="0">
                  <a:pos x="369" y="981"/>
                </a:cxn>
                <a:cxn ang="0">
                  <a:pos x="300" y="1186"/>
                </a:cxn>
                <a:cxn ang="0">
                  <a:pos x="214" y="1269"/>
                </a:cxn>
                <a:cxn ang="0">
                  <a:pos x="146" y="1405"/>
                </a:cxn>
                <a:cxn ang="0">
                  <a:pos x="111" y="1537"/>
                </a:cxn>
                <a:cxn ang="0">
                  <a:pos x="14" y="1757"/>
                </a:cxn>
                <a:cxn ang="0">
                  <a:pos x="24" y="1913"/>
                </a:cxn>
                <a:cxn ang="0">
                  <a:pos x="0" y="1873"/>
                </a:cxn>
                <a:cxn ang="0">
                  <a:pos x="16" y="2017"/>
                </a:cxn>
                <a:cxn ang="0">
                  <a:pos x="156" y="2007"/>
                </a:cxn>
                <a:cxn ang="0">
                  <a:pos x="424" y="2036"/>
                </a:cxn>
                <a:cxn ang="0">
                  <a:pos x="1164" y="2030"/>
                </a:cxn>
                <a:cxn ang="0">
                  <a:pos x="1312" y="2103"/>
                </a:cxn>
                <a:cxn ang="0">
                  <a:pos x="1588" y="2136"/>
                </a:cxn>
                <a:cxn ang="0">
                  <a:pos x="1700" y="2136"/>
                </a:cxn>
                <a:cxn ang="0">
                  <a:pos x="2000" y="2028"/>
                </a:cxn>
                <a:cxn ang="0">
                  <a:pos x="1830" y="1869"/>
                </a:cxn>
                <a:cxn ang="0">
                  <a:pos x="1804" y="1269"/>
                </a:cxn>
                <a:cxn ang="0">
                  <a:pos x="2146" y="1265"/>
                </a:cxn>
                <a:cxn ang="0">
                  <a:pos x="2160" y="1161"/>
                </a:cxn>
                <a:cxn ang="0">
                  <a:pos x="2156" y="1133"/>
                </a:cxn>
                <a:cxn ang="0">
                  <a:pos x="2148" y="893"/>
                </a:cxn>
                <a:cxn ang="0">
                  <a:pos x="2052" y="907"/>
                </a:cxn>
                <a:cxn ang="0">
                  <a:pos x="1884" y="921"/>
                </a:cxn>
                <a:cxn ang="0">
                  <a:pos x="1833" y="905"/>
                </a:cxn>
                <a:cxn ang="0">
                  <a:pos x="1831" y="738"/>
                </a:cxn>
                <a:cxn ang="0">
                  <a:pos x="1791" y="485"/>
                </a:cxn>
                <a:cxn ang="0">
                  <a:pos x="1772" y="277"/>
                </a:cxn>
                <a:cxn ang="0">
                  <a:pos x="1560" y="211"/>
                </a:cxn>
                <a:cxn ang="0">
                  <a:pos x="1404" y="221"/>
                </a:cxn>
                <a:cxn ang="0">
                  <a:pos x="1362" y="306"/>
                </a:cxn>
                <a:cxn ang="0">
                  <a:pos x="1336" y="393"/>
                </a:cxn>
                <a:cxn ang="0">
                  <a:pos x="1182" y="388"/>
                </a:cxn>
                <a:cxn ang="0">
                  <a:pos x="1107" y="410"/>
                </a:cxn>
                <a:cxn ang="0">
                  <a:pos x="1000" y="360"/>
                </a:cxn>
                <a:cxn ang="0">
                  <a:pos x="885" y="133"/>
                </a:cxn>
                <a:cxn ang="0">
                  <a:pos x="664" y="25"/>
                </a:cxn>
                <a:cxn ang="0">
                  <a:pos x="235" y="23"/>
                </a:cxn>
                <a:cxn ang="0">
                  <a:pos x="108" y="24"/>
                </a:cxn>
              </a:cxnLst>
              <a:rect l="0" t="0" r="r" b="b"/>
              <a:pathLst>
                <a:path w="2160" h="2138">
                  <a:moveTo>
                    <a:pt x="108" y="24"/>
                  </a:moveTo>
                  <a:cubicBezTo>
                    <a:pt x="132" y="81"/>
                    <a:pt x="169" y="164"/>
                    <a:pt x="197" y="217"/>
                  </a:cubicBezTo>
                  <a:cubicBezTo>
                    <a:pt x="217" y="255"/>
                    <a:pt x="220" y="305"/>
                    <a:pt x="239" y="345"/>
                  </a:cubicBezTo>
                  <a:cubicBezTo>
                    <a:pt x="256" y="380"/>
                    <a:pt x="288" y="424"/>
                    <a:pt x="295" y="461"/>
                  </a:cubicBezTo>
                  <a:cubicBezTo>
                    <a:pt x="298" y="473"/>
                    <a:pt x="302" y="513"/>
                    <a:pt x="294" y="523"/>
                  </a:cubicBezTo>
                  <a:cubicBezTo>
                    <a:pt x="276" y="543"/>
                    <a:pt x="222" y="548"/>
                    <a:pt x="232" y="589"/>
                  </a:cubicBezTo>
                  <a:cubicBezTo>
                    <a:pt x="237" y="609"/>
                    <a:pt x="254" y="626"/>
                    <a:pt x="261" y="645"/>
                  </a:cubicBezTo>
                  <a:cubicBezTo>
                    <a:pt x="283" y="704"/>
                    <a:pt x="297" y="760"/>
                    <a:pt x="325" y="817"/>
                  </a:cubicBezTo>
                  <a:cubicBezTo>
                    <a:pt x="342" y="852"/>
                    <a:pt x="368" y="878"/>
                    <a:pt x="378" y="917"/>
                  </a:cubicBezTo>
                  <a:cubicBezTo>
                    <a:pt x="384" y="939"/>
                    <a:pt x="372" y="960"/>
                    <a:pt x="369" y="981"/>
                  </a:cubicBezTo>
                  <a:cubicBezTo>
                    <a:pt x="365" y="1010"/>
                    <a:pt x="372" y="1040"/>
                    <a:pt x="366" y="1069"/>
                  </a:cubicBezTo>
                  <a:cubicBezTo>
                    <a:pt x="360" y="1104"/>
                    <a:pt x="328" y="1165"/>
                    <a:pt x="300" y="1186"/>
                  </a:cubicBezTo>
                  <a:cubicBezTo>
                    <a:pt x="280" y="1200"/>
                    <a:pt x="256" y="1198"/>
                    <a:pt x="236" y="1216"/>
                  </a:cubicBezTo>
                  <a:cubicBezTo>
                    <a:pt x="218" y="1232"/>
                    <a:pt x="227" y="1251"/>
                    <a:pt x="214" y="1269"/>
                  </a:cubicBezTo>
                  <a:cubicBezTo>
                    <a:pt x="198" y="1293"/>
                    <a:pt x="166" y="1309"/>
                    <a:pt x="152" y="1334"/>
                  </a:cubicBezTo>
                  <a:cubicBezTo>
                    <a:pt x="141" y="1354"/>
                    <a:pt x="155" y="1382"/>
                    <a:pt x="146" y="1405"/>
                  </a:cubicBezTo>
                  <a:cubicBezTo>
                    <a:pt x="139" y="1421"/>
                    <a:pt x="125" y="1432"/>
                    <a:pt x="119" y="1449"/>
                  </a:cubicBezTo>
                  <a:cubicBezTo>
                    <a:pt x="109" y="1476"/>
                    <a:pt x="117" y="1508"/>
                    <a:pt x="111" y="1537"/>
                  </a:cubicBezTo>
                  <a:cubicBezTo>
                    <a:pt x="99" y="1592"/>
                    <a:pt x="75" y="1646"/>
                    <a:pt x="62" y="1701"/>
                  </a:cubicBezTo>
                  <a:cubicBezTo>
                    <a:pt x="56" y="1728"/>
                    <a:pt x="17" y="1736"/>
                    <a:pt x="14" y="1757"/>
                  </a:cubicBezTo>
                  <a:cubicBezTo>
                    <a:pt x="8" y="1806"/>
                    <a:pt x="38" y="1862"/>
                    <a:pt x="28" y="1913"/>
                  </a:cubicBezTo>
                  <a:cubicBezTo>
                    <a:pt x="24" y="1913"/>
                    <a:pt x="24" y="1913"/>
                    <a:pt x="24" y="1913"/>
                  </a:cubicBezTo>
                  <a:cubicBezTo>
                    <a:pt x="16" y="1873"/>
                    <a:pt x="16" y="1873"/>
                    <a:pt x="16" y="1873"/>
                  </a:cubicBezTo>
                  <a:cubicBezTo>
                    <a:pt x="0" y="1873"/>
                    <a:pt x="0" y="1873"/>
                    <a:pt x="0" y="1873"/>
                  </a:cubicBezTo>
                  <a:cubicBezTo>
                    <a:pt x="19" y="1941"/>
                    <a:pt x="19" y="1941"/>
                    <a:pt x="19" y="1941"/>
                  </a:cubicBezTo>
                  <a:cubicBezTo>
                    <a:pt x="16" y="2017"/>
                    <a:pt x="16" y="2017"/>
                    <a:pt x="16" y="2017"/>
                  </a:cubicBezTo>
                  <a:cubicBezTo>
                    <a:pt x="34" y="2010"/>
                    <a:pt x="53" y="1988"/>
                    <a:pt x="72" y="1988"/>
                  </a:cubicBezTo>
                  <a:cubicBezTo>
                    <a:pt x="98" y="1988"/>
                    <a:pt x="130" y="2012"/>
                    <a:pt x="156" y="2007"/>
                  </a:cubicBezTo>
                  <a:cubicBezTo>
                    <a:pt x="212" y="1995"/>
                    <a:pt x="237" y="1944"/>
                    <a:pt x="300" y="1959"/>
                  </a:cubicBezTo>
                  <a:cubicBezTo>
                    <a:pt x="346" y="1971"/>
                    <a:pt x="367" y="2040"/>
                    <a:pt x="424" y="2036"/>
                  </a:cubicBezTo>
                  <a:cubicBezTo>
                    <a:pt x="587" y="2028"/>
                    <a:pt x="752" y="2029"/>
                    <a:pt x="916" y="2029"/>
                  </a:cubicBezTo>
                  <a:cubicBezTo>
                    <a:pt x="996" y="2029"/>
                    <a:pt x="1086" y="2017"/>
                    <a:pt x="1164" y="2030"/>
                  </a:cubicBezTo>
                  <a:cubicBezTo>
                    <a:pt x="1200" y="2035"/>
                    <a:pt x="1215" y="2089"/>
                    <a:pt x="1252" y="2101"/>
                  </a:cubicBezTo>
                  <a:cubicBezTo>
                    <a:pt x="1272" y="2108"/>
                    <a:pt x="1292" y="2101"/>
                    <a:pt x="1312" y="2103"/>
                  </a:cubicBezTo>
                  <a:cubicBezTo>
                    <a:pt x="1376" y="2109"/>
                    <a:pt x="1442" y="2106"/>
                    <a:pt x="1504" y="2112"/>
                  </a:cubicBezTo>
                  <a:cubicBezTo>
                    <a:pt x="1533" y="2115"/>
                    <a:pt x="1555" y="2136"/>
                    <a:pt x="1588" y="2136"/>
                  </a:cubicBezTo>
                  <a:cubicBezTo>
                    <a:pt x="1605" y="2136"/>
                    <a:pt x="1620" y="2126"/>
                    <a:pt x="1636" y="2125"/>
                  </a:cubicBezTo>
                  <a:cubicBezTo>
                    <a:pt x="1659" y="2124"/>
                    <a:pt x="1678" y="2138"/>
                    <a:pt x="1700" y="2136"/>
                  </a:cubicBezTo>
                  <a:cubicBezTo>
                    <a:pt x="1818" y="2128"/>
                    <a:pt x="1939" y="2086"/>
                    <a:pt x="2056" y="2069"/>
                  </a:cubicBezTo>
                  <a:cubicBezTo>
                    <a:pt x="2044" y="2052"/>
                    <a:pt x="2017" y="2043"/>
                    <a:pt x="2000" y="2028"/>
                  </a:cubicBezTo>
                  <a:cubicBezTo>
                    <a:pt x="1959" y="1994"/>
                    <a:pt x="1925" y="1955"/>
                    <a:pt x="1887" y="1918"/>
                  </a:cubicBezTo>
                  <a:cubicBezTo>
                    <a:pt x="1870" y="1901"/>
                    <a:pt x="1843" y="1889"/>
                    <a:pt x="1830" y="1869"/>
                  </a:cubicBezTo>
                  <a:cubicBezTo>
                    <a:pt x="1793" y="1812"/>
                    <a:pt x="1804" y="1738"/>
                    <a:pt x="1804" y="1673"/>
                  </a:cubicBezTo>
                  <a:cubicBezTo>
                    <a:pt x="1804" y="1269"/>
                    <a:pt x="1804" y="1269"/>
                    <a:pt x="1804" y="1269"/>
                  </a:cubicBezTo>
                  <a:cubicBezTo>
                    <a:pt x="2056" y="1269"/>
                    <a:pt x="2056" y="1269"/>
                    <a:pt x="2056" y="1269"/>
                  </a:cubicBezTo>
                  <a:cubicBezTo>
                    <a:pt x="2076" y="1269"/>
                    <a:pt x="2130" y="1278"/>
                    <a:pt x="2146" y="1265"/>
                  </a:cubicBezTo>
                  <a:cubicBezTo>
                    <a:pt x="2156" y="1256"/>
                    <a:pt x="2134" y="1232"/>
                    <a:pt x="2132" y="1221"/>
                  </a:cubicBezTo>
                  <a:cubicBezTo>
                    <a:pt x="2129" y="1197"/>
                    <a:pt x="2145" y="1177"/>
                    <a:pt x="2160" y="1161"/>
                  </a:cubicBezTo>
                  <a:cubicBezTo>
                    <a:pt x="2160" y="1157"/>
                    <a:pt x="2160" y="1157"/>
                    <a:pt x="2160" y="1157"/>
                  </a:cubicBezTo>
                  <a:cubicBezTo>
                    <a:pt x="2156" y="1133"/>
                    <a:pt x="2156" y="1133"/>
                    <a:pt x="2156" y="1133"/>
                  </a:cubicBezTo>
                  <a:cubicBezTo>
                    <a:pt x="2118" y="1099"/>
                    <a:pt x="2157" y="1027"/>
                    <a:pt x="2157" y="985"/>
                  </a:cubicBezTo>
                  <a:cubicBezTo>
                    <a:pt x="2157" y="953"/>
                    <a:pt x="2144" y="926"/>
                    <a:pt x="2148" y="893"/>
                  </a:cubicBezTo>
                  <a:cubicBezTo>
                    <a:pt x="2112" y="916"/>
                    <a:pt x="2112" y="916"/>
                    <a:pt x="2112" y="916"/>
                  </a:cubicBezTo>
                  <a:cubicBezTo>
                    <a:pt x="2052" y="907"/>
                    <a:pt x="2052" y="907"/>
                    <a:pt x="2052" y="907"/>
                  </a:cubicBezTo>
                  <a:cubicBezTo>
                    <a:pt x="1992" y="928"/>
                    <a:pt x="1992" y="928"/>
                    <a:pt x="1992" y="928"/>
                  </a:cubicBezTo>
                  <a:cubicBezTo>
                    <a:pt x="1884" y="921"/>
                    <a:pt x="1884" y="921"/>
                    <a:pt x="1884" y="921"/>
                  </a:cubicBezTo>
                  <a:cubicBezTo>
                    <a:pt x="1848" y="953"/>
                    <a:pt x="1848" y="953"/>
                    <a:pt x="1848" y="953"/>
                  </a:cubicBezTo>
                  <a:cubicBezTo>
                    <a:pt x="1848" y="934"/>
                    <a:pt x="1833" y="922"/>
                    <a:pt x="1833" y="905"/>
                  </a:cubicBezTo>
                  <a:cubicBezTo>
                    <a:pt x="1832" y="888"/>
                    <a:pt x="1851" y="880"/>
                    <a:pt x="1855" y="865"/>
                  </a:cubicBezTo>
                  <a:cubicBezTo>
                    <a:pt x="1862" y="830"/>
                    <a:pt x="1845" y="770"/>
                    <a:pt x="1831" y="738"/>
                  </a:cubicBezTo>
                  <a:cubicBezTo>
                    <a:pt x="1818" y="706"/>
                    <a:pt x="1775" y="698"/>
                    <a:pt x="1769" y="657"/>
                  </a:cubicBezTo>
                  <a:cubicBezTo>
                    <a:pt x="1760" y="598"/>
                    <a:pt x="1788" y="542"/>
                    <a:pt x="1791" y="485"/>
                  </a:cubicBezTo>
                  <a:cubicBezTo>
                    <a:pt x="1794" y="449"/>
                    <a:pt x="1763" y="419"/>
                    <a:pt x="1760" y="385"/>
                  </a:cubicBezTo>
                  <a:cubicBezTo>
                    <a:pt x="1757" y="348"/>
                    <a:pt x="1776" y="316"/>
                    <a:pt x="1772" y="277"/>
                  </a:cubicBezTo>
                  <a:cubicBezTo>
                    <a:pt x="1715" y="249"/>
                    <a:pt x="1611" y="269"/>
                    <a:pt x="1548" y="269"/>
                  </a:cubicBezTo>
                  <a:cubicBezTo>
                    <a:pt x="1548" y="254"/>
                    <a:pt x="1566" y="222"/>
                    <a:pt x="1560" y="211"/>
                  </a:cubicBezTo>
                  <a:cubicBezTo>
                    <a:pt x="1549" y="194"/>
                    <a:pt x="1506" y="204"/>
                    <a:pt x="1500" y="221"/>
                  </a:cubicBezTo>
                  <a:cubicBezTo>
                    <a:pt x="1404" y="221"/>
                    <a:pt x="1404" y="221"/>
                    <a:pt x="1404" y="221"/>
                  </a:cubicBezTo>
                  <a:cubicBezTo>
                    <a:pt x="1366" y="230"/>
                    <a:pt x="1366" y="230"/>
                    <a:pt x="1366" y="230"/>
                  </a:cubicBezTo>
                  <a:cubicBezTo>
                    <a:pt x="1362" y="306"/>
                    <a:pt x="1362" y="306"/>
                    <a:pt x="1362" y="306"/>
                  </a:cubicBezTo>
                  <a:cubicBezTo>
                    <a:pt x="1341" y="327"/>
                    <a:pt x="1341" y="327"/>
                    <a:pt x="1341" y="327"/>
                  </a:cubicBezTo>
                  <a:cubicBezTo>
                    <a:pt x="1336" y="393"/>
                    <a:pt x="1336" y="393"/>
                    <a:pt x="1336" y="393"/>
                  </a:cubicBezTo>
                  <a:cubicBezTo>
                    <a:pt x="1297" y="393"/>
                    <a:pt x="1262" y="384"/>
                    <a:pt x="1224" y="381"/>
                  </a:cubicBezTo>
                  <a:cubicBezTo>
                    <a:pt x="1208" y="380"/>
                    <a:pt x="1188" y="372"/>
                    <a:pt x="1182" y="388"/>
                  </a:cubicBezTo>
                  <a:cubicBezTo>
                    <a:pt x="1128" y="385"/>
                    <a:pt x="1128" y="385"/>
                    <a:pt x="1128" y="385"/>
                  </a:cubicBezTo>
                  <a:cubicBezTo>
                    <a:pt x="1107" y="410"/>
                    <a:pt x="1107" y="410"/>
                    <a:pt x="1107" y="410"/>
                  </a:cubicBezTo>
                  <a:cubicBezTo>
                    <a:pt x="1080" y="400"/>
                    <a:pt x="1057" y="416"/>
                    <a:pt x="1033" y="406"/>
                  </a:cubicBezTo>
                  <a:cubicBezTo>
                    <a:pt x="1019" y="401"/>
                    <a:pt x="1009" y="372"/>
                    <a:pt x="1000" y="360"/>
                  </a:cubicBezTo>
                  <a:cubicBezTo>
                    <a:pt x="977" y="330"/>
                    <a:pt x="910" y="265"/>
                    <a:pt x="932" y="229"/>
                  </a:cubicBezTo>
                  <a:cubicBezTo>
                    <a:pt x="915" y="196"/>
                    <a:pt x="893" y="171"/>
                    <a:pt x="885" y="133"/>
                  </a:cubicBezTo>
                  <a:cubicBezTo>
                    <a:pt x="878" y="102"/>
                    <a:pt x="887" y="55"/>
                    <a:pt x="859" y="32"/>
                  </a:cubicBezTo>
                  <a:cubicBezTo>
                    <a:pt x="818" y="0"/>
                    <a:pt x="713" y="25"/>
                    <a:pt x="664" y="25"/>
                  </a:cubicBezTo>
                  <a:cubicBezTo>
                    <a:pt x="607" y="25"/>
                    <a:pt x="547" y="33"/>
                    <a:pt x="491" y="30"/>
                  </a:cubicBezTo>
                  <a:cubicBezTo>
                    <a:pt x="412" y="25"/>
                    <a:pt x="314" y="7"/>
                    <a:pt x="235" y="23"/>
                  </a:cubicBezTo>
                  <a:cubicBezTo>
                    <a:pt x="203" y="26"/>
                    <a:pt x="174" y="37"/>
                    <a:pt x="156" y="49"/>
                  </a:cubicBezTo>
                  <a:cubicBezTo>
                    <a:pt x="130" y="13"/>
                    <a:pt x="133" y="18"/>
                    <a:pt x="108"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34"/>
            <p:cNvSpPr>
              <a:spLocks/>
            </p:cNvSpPr>
            <p:nvPr/>
          </p:nvSpPr>
          <p:spPr bwMode="auto">
            <a:xfrm>
              <a:off x="6415177" y="3625279"/>
              <a:ext cx="524870" cy="463265"/>
            </a:xfrm>
            <a:custGeom>
              <a:avLst/>
              <a:gdLst/>
              <a:ahLst/>
              <a:cxnLst>
                <a:cxn ang="0">
                  <a:pos x="506" y="1039"/>
                </a:cxn>
                <a:cxn ang="0">
                  <a:pos x="502" y="1171"/>
                </a:cxn>
                <a:cxn ang="0">
                  <a:pos x="549" y="1370"/>
                </a:cxn>
                <a:cxn ang="0">
                  <a:pos x="560" y="1531"/>
                </a:cxn>
                <a:cxn ang="0">
                  <a:pos x="584" y="1626"/>
                </a:cxn>
                <a:cxn ang="0">
                  <a:pos x="634" y="1767"/>
                </a:cxn>
                <a:cxn ang="0">
                  <a:pos x="719" y="1927"/>
                </a:cxn>
                <a:cxn ang="0">
                  <a:pos x="838" y="2026"/>
                </a:cxn>
                <a:cxn ang="0">
                  <a:pos x="898" y="2001"/>
                </a:cxn>
                <a:cxn ang="0">
                  <a:pos x="999" y="1976"/>
                </a:cxn>
                <a:cxn ang="0">
                  <a:pos x="1090" y="2058"/>
                </a:cxn>
                <a:cxn ang="0">
                  <a:pos x="1254" y="2067"/>
                </a:cxn>
                <a:cxn ang="0">
                  <a:pos x="1330" y="2051"/>
                </a:cxn>
                <a:cxn ang="0">
                  <a:pos x="1460" y="1992"/>
                </a:cxn>
                <a:cxn ang="0">
                  <a:pos x="1466" y="1767"/>
                </a:cxn>
                <a:cxn ang="0">
                  <a:pos x="1586" y="883"/>
                </a:cxn>
                <a:cxn ang="0">
                  <a:pos x="1638" y="835"/>
                </a:cxn>
                <a:cxn ang="0">
                  <a:pos x="1638" y="243"/>
                </a:cxn>
                <a:cxn ang="0">
                  <a:pos x="2068" y="243"/>
                </a:cxn>
                <a:cxn ang="0">
                  <a:pos x="2118" y="252"/>
                </a:cxn>
                <a:cxn ang="0">
                  <a:pos x="2249" y="197"/>
                </a:cxn>
                <a:cxn ang="0">
                  <a:pos x="2370" y="147"/>
                </a:cxn>
                <a:cxn ang="0">
                  <a:pos x="2326" y="107"/>
                </a:cxn>
                <a:cxn ang="0">
                  <a:pos x="2322" y="119"/>
                </a:cxn>
                <a:cxn ang="0">
                  <a:pos x="2182" y="96"/>
                </a:cxn>
                <a:cxn ang="0">
                  <a:pos x="1514" y="156"/>
                </a:cxn>
                <a:cxn ang="0">
                  <a:pos x="1266" y="145"/>
                </a:cxn>
                <a:cxn ang="0">
                  <a:pos x="986" y="75"/>
                </a:cxn>
                <a:cxn ang="0">
                  <a:pos x="422" y="76"/>
                </a:cxn>
                <a:cxn ang="0">
                  <a:pos x="170" y="47"/>
                </a:cxn>
                <a:cxn ang="0">
                  <a:pos x="58" y="235"/>
                </a:cxn>
                <a:cxn ang="0">
                  <a:pos x="136" y="331"/>
                </a:cxn>
                <a:cxn ang="0">
                  <a:pos x="276" y="579"/>
                </a:cxn>
                <a:cxn ang="0">
                  <a:pos x="406" y="847"/>
                </a:cxn>
              </a:cxnLst>
              <a:rect l="0" t="0" r="r" b="b"/>
              <a:pathLst>
                <a:path w="2370" h="2091">
                  <a:moveTo>
                    <a:pt x="406" y="847"/>
                  </a:moveTo>
                  <a:cubicBezTo>
                    <a:pt x="468" y="890"/>
                    <a:pt x="515" y="961"/>
                    <a:pt x="506" y="1039"/>
                  </a:cubicBezTo>
                  <a:cubicBezTo>
                    <a:pt x="490" y="1031"/>
                    <a:pt x="490" y="1031"/>
                    <a:pt x="490" y="1031"/>
                  </a:cubicBezTo>
                  <a:cubicBezTo>
                    <a:pt x="502" y="1171"/>
                    <a:pt x="502" y="1171"/>
                    <a:pt x="502" y="1171"/>
                  </a:cubicBezTo>
                  <a:cubicBezTo>
                    <a:pt x="499" y="1259"/>
                    <a:pt x="499" y="1259"/>
                    <a:pt x="499" y="1259"/>
                  </a:cubicBezTo>
                  <a:cubicBezTo>
                    <a:pt x="549" y="1370"/>
                    <a:pt x="549" y="1370"/>
                    <a:pt x="549" y="1370"/>
                  </a:cubicBezTo>
                  <a:cubicBezTo>
                    <a:pt x="565" y="1491"/>
                    <a:pt x="565" y="1491"/>
                    <a:pt x="565" y="1491"/>
                  </a:cubicBezTo>
                  <a:cubicBezTo>
                    <a:pt x="560" y="1531"/>
                    <a:pt x="560" y="1531"/>
                    <a:pt x="560" y="1531"/>
                  </a:cubicBezTo>
                  <a:cubicBezTo>
                    <a:pt x="581" y="1579"/>
                    <a:pt x="581" y="1579"/>
                    <a:pt x="581" y="1579"/>
                  </a:cubicBezTo>
                  <a:cubicBezTo>
                    <a:pt x="584" y="1626"/>
                    <a:pt x="584" y="1626"/>
                    <a:pt x="584" y="1626"/>
                  </a:cubicBezTo>
                  <a:cubicBezTo>
                    <a:pt x="618" y="1679"/>
                    <a:pt x="618" y="1679"/>
                    <a:pt x="618" y="1679"/>
                  </a:cubicBezTo>
                  <a:cubicBezTo>
                    <a:pt x="580" y="1691"/>
                    <a:pt x="632" y="1744"/>
                    <a:pt x="634" y="1767"/>
                  </a:cubicBezTo>
                  <a:cubicBezTo>
                    <a:pt x="636" y="1802"/>
                    <a:pt x="651" y="1815"/>
                    <a:pt x="669" y="1843"/>
                  </a:cubicBezTo>
                  <a:cubicBezTo>
                    <a:pt x="687" y="1870"/>
                    <a:pt x="697" y="1902"/>
                    <a:pt x="719" y="1927"/>
                  </a:cubicBezTo>
                  <a:cubicBezTo>
                    <a:pt x="734" y="1945"/>
                    <a:pt x="756" y="1956"/>
                    <a:pt x="774" y="1972"/>
                  </a:cubicBezTo>
                  <a:cubicBezTo>
                    <a:pt x="792" y="1988"/>
                    <a:pt x="813" y="2020"/>
                    <a:pt x="838" y="2026"/>
                  </a:cubicBezTo>
                  <a:cubicBezTo>
                    <a:pt x="851" y="2029"/>
                    <a:pt x="860" y="2017"/>
                    <a:pt x="870" y="2012"/>
                  </a:cubicBezTo>
                  <a:cubicBezTo>
                    <a:pt x="879" y="2007"/>
                    <a:pt x="891" y="2009"/>
                    <a:pt x="898" y="2001"/>
                  </a:cubicBezTo>
                  <a:cubicBezTo>
                    <a:pt x="928" y="1969"/>
                    <a:pt x="907" y="1925"/>
                    <a:pt x="970" y="1939"/>
                  </a:cubicBezTo>
                  <a:cubicBezTo>
                    <a:pt x="963" y="1969"/>
                    <a:pt x="991" y="1955"/>
                    <a:pt x="999" y="1976"/>
                  </a:cubicBezTo>
                  <a:cubicBezTo>
                    <a:pt x="1011" y="2008"/>
                    <a:pt x="984" y="2053"/>
                    <a:pt x="1038" y="2039"/>
                  </a:cubicBezTo>
                  <a:cubicBezTo>
                    <a:pt x="1042" y="2057"/>
                    <a:pt x="1074" y="2054"/>
                    <a:pt x="1090" y="2058"/>
                  </a:cubicBezTo>
                  <a:cubicBezTo>
                    <a:pt x="1108" y="2063"/>
                    <a:pt x="1122" y="2077"/>
                    <a:pt x="1142" y="2078"/>
                  </a:cubicBezTo>
                  <a:cubicBezTo>
                    <a:pt x="1179" y="2079"/>
                    <a:pt x="1216" y="2064"/>
                    <a:pt x="1254" y="2067"/>
                  </a:cubicBezTo>
                  <a:cubicBezTo>
                    <a:pt x="1275" y="2068"/>
                    <a:pt x="1288" y="2091"/>
                    <a:pt x="1310" y="2089"/>
                  </a:cubicBezTo>
                  <a:cubicBezTo>
                    <a:pt x="1333" y="2086"/>
                    <a:pt x="1340" y="2070"/>
                    <a:pt x="1330" y="2051"/>
                  </a:cubicBezTo>
                  <a:cubicBezTo>
                    <a:pt x="1365" y="2049"/>
                    <a:pt x="1366" y="2032"/>
                    <a:pt x="1391" y="2015"/>
                  </a:cubicBezTo>
                  <a:cubicBezTo>
                    <a:pt x="1410" y="2002"/>
                    <a:pt x="1442" y="2010"/>
                    <a:pt x="1460" y="1992"/>
                  </a:cubicBezTo>
                  <a:cubicBezTo>
                    <a:pt x="1472" y="1979"/>
                    <a:pt x="1466" y="1947"/>
                    <a:pt x="1466" y="1931"/>
                  </a:cubicBezTo>
                  <a:cubicBezTo>
                    <a:pt x="1466" y="1767"/>
                    <a:pt x="1466" y="1767"/>
                    <a:pt x="1466" y="1767"/>
                  </a:cubicBezTo>
                  <a:cubicBezTo>
                    <a:pt x="1466" y="883"/>
                    <a:pt x="1466" y="883"/>
                    <a:pt x="1466" y="883"/>
                  </a:cubicBezTo>
                  <a:cubicBezTo>
                    <a:pt x="1586" y="883"/>
                    <a:pt x="1586" y="883"/>
                    <a:pt x="1586" y="883"/>
                  </a:cubicBezTo>
                  <a:cubicBezTo>
                    <a:pt x="1632" y="879"/>
                    <a:pt x="1632" y="879"/>
                    <a:pt x="1632" y="879"/>
                  </a:cubicBezTo>
                  <a:cubicBezTo>
                    <a:pt x="1638" y="835"/>
                    <a:pt x="1638" y="835"/>
                    <a:pt x="1638" y="835"/>
                  </a:cubicBezTo>
                  <a:cubicBezTo>
                    <a:pt x="1638" y="719"/>
                    <a:pt x="1638" y="719"/>
                    <a:pt x="1638" y="719"/>
                  </a:cubicBezTo>
                  <a:cubicBezTo>
                    <a:pt x="1638" y="243"/>
                    <a:pt x="1638" y="243"/>
                    <a:pt x="1638" y="243"/>
                  </a:cubicBezTo>
                  <a:cubicBezTo>
                    <a:pt x="2030" y="187"/>
                    <a:pt x="2030" y="187"/>
                    <a:pt x="2030" y="187"/>
                  </a:cubicBezTo>
                  <a:cubicBezTo>
                    <a:pt x="2068" y="243"/>
                    <a:pt x="2068" y="243"/>
                    <a:pt x="2068" y="243"/>
                  </a:cubicBezTo>
                  <a:cubicBezTo>
                    <a:pt x="2087" y="270"/>
                    <a:pt x="2087" y="270"/>
                    <a:pt x="2087" y="270"/>
                  </a:cubicBezTo>
                  <a:cubicBezTo>
                    <a:pt x="2118" y="252"/>
                    <a:pt x="2118" y="252"/>
                    <a:pt x="2118" y="252"/>
                  </a:cubicBezTo>
                  <a:cubicBezTo>
                    <a:pt x="2202" y="191"/>
                    <a:pt x="2202" y="191"/>
                    <a:pt x="2202" y="191"/>
                  </a:cubicBezTo>
                  <a:cubicBezTo>
                    <a:pt x="2249" y="197"/>
                    <a:pt x="2249" y="197"/>
                    <a:pt x="2249" y="197"/>
                  </a:cubicBezTo>
                  <a:cubicBezTo>
                    <a:pt x="2302" y="160"/>
                    <a:pt x="2302" y="160"/>
                    <a:pt x="2302" y="160"/>
                  </a:cubicBezTo>
                  <a:cubicBezTo>
                    <a:pt x="2370" y="147"/>
                    <a:pt x="2370" y="147"/>
                    <a:pt x="2370" y="147"/>
                  </a:cubicBezTo>
                  <a:cubicBezTo>
                    <a:pt x="2330" y="107"/>
                    <a:pt x="2330" y="107"/>
                    <a:pt x="2330" y="107"/>
                  </a:cubicBezTo>
                  <a:cubicBezTo>
                    <a:pt x="2326" y="107"/>
                    <a:pt x="2326" y="107"/>
                    <a:pt x="2326" y="107"/>
                  </a:cubicBezTo>
                  <a:cubicBezTo>
                    <a:pt x="2326" y="119"/>
                    <a:pt x="2326" y="119"/>
                    <a:pt x="2326" y="119"/>
                  </a:cubicBezTo>
                  <a:cubicBezTo>
                    <a:pt x="2322" y="119"/>
                    <a:pt x="2322" y="119"/>
                    <a:pt x="2322" y="119"/>
                  </a:cubicBezTo>
                  <a:cubicBezTo>
                    <a:pt x="2322" y="103"/>
                    <a:pt x="2322" y="103"/>
                    <a:pt x="2322" y="103"/>
                  </a:cubicBezTo>
                  <a:cubicBezTo>
                    <a:pt x="2275" y="101"/>
                    <a:pt x="2229" y="91"/>
                    <a:pt x="2182" y="96"/>
                  </a:cubicBezTo>
                  <a:cubicBezTo>
                    <a:pt x="1982" y="116"/>
                    <a:pt x="1790" y="184"/>
                    <a:pt x="1590" y="179"/>
                  </a:cubicBezTo>
                  <a:cubicBezTo>
                    <a:pt x="1562" y="178"/>
                    <a:pt x="1541" y="157"/>
                    <a:pt x="1514" y="156"/>
                  </a:cubicBezTo>
                  <a:cubicBezTo>
                    <a:pt x="1451" y="154"/>
                    <a:pt x="1390" y="153"/>
                    <a:pt x="1326" y="147"/>
                  </a:cubicBezTo>
                  <a:cubicBezTo>
                    <a:pt x="1306" y="145"/>
                    <a:pt x="1285" y="150"/>
                    <a:pt x="1266" y="145"/>
                  </a:cubicBezTo>
                  <a:cubicBezTo>
                    <a:pt x="1228" y="134"/>
                    <a:pt x="1217" y="81"/>
                    <a:pt x="1182" y="75"/>
                  </a:cubicBezTo>
                  <a:cubicBezTo>
                    <a:pt x="1119" y="66"/>
                    <a:pt x="1049" y="75"/>
                    <a:pt x="986" y="75"/>
                  </a:cubicBezTo>
                  <a:cubicBezTo>
                    <a:pt x="586" y="75"/>
                    <a:pt x="586" y="75"/>
                    <a:pt x="586" y="75"/>
                  </a:cubicBezTo>
                  <a:cubicBezTo>
                    <a:pt x="539" y="75"/>
                    <a:pt x="465" y="90"/>
                    <a:pt x="422" y="76"/>
                  </a:cubicBezTo>
                  <a:cubicBezTo>
                    <a:pt x="362" y="58"/>
                    <a:pt x="339" y="3"/>
                    <a:pt x="274" y="1"/>
                  </a:cubicBezTo>
                  <a:cubicBezTo>
                    <a:pt x="230" y="0"/>
                    <a:pt x="210" y="41"/>
                    <a:pt x="170" y="47"/>
                  </a:cubicBezTo>
                  <a:cubicBezTo>
                    <a:pt x="124" y="54"/>
                    <a:pt x="55" y="6"/>
                    <a:pt x="25" y="67"/>
                  </a:cubicBezTo>
                  <a:cubicBezTo>
                    <a:pt x="0" y="121"/>
                    <a:pt x="32" y="190"/>
                    <a:pt x="58" y="235"/>
                  </a:cubicBezTo>
                  <a:cubicBezTo>
                    <a:pt x="66" y="249"/>
                    <a:pt x="67" y="266"/>
                    <a:pt x="79" y="278"/>
                  </a:cubicBezTo>
                  <a:cubicBezTo>
                    <a:pt x="96" y="298"/>
                    <a:pt x="120" y="310"/>
                    <a:pt x="136" y="331"/>
                  </a:cubicBezTo>
                  <a:cubicBezTo>
                    <a:pt x="160" y="363"/>
                    <a:pt x="173" y="401"/>
                    <a:pt x="192" y="435"/>
                  </a:cubicBezTo>
                  <a:cubicBezTo>
                    <a:pt x="218" y="482"/>
                    <a:pt x="256" y="531"/>
                    <a:pt x="276" y="579"/>
                  </a:cubicBezTo>
                  <a:cubicBezTo>
                    <a:pt x="290" y="612"/>
                    <a:pt x="296" y="651"/>
                    <a:pt x="313" y="683"/>
                  </a:cubicBezTo>
                  <a:cubicBezTo>
                    <a:pt x="339" y="733"/>
                    <a:pt x="406" y="787"/>
                    <a:pt x="406" y="84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35"/>
            <p:cNvSpPr>
              <a:spLocks/>
            </p:cNvSpPr>
            <p:nvPr/>
          </p:nvSpPr>
          <p:spPr bwMode="auto">
            <a:xfrm>
              <a:off x="6735520" y="3654850"/>
              <a:ext cx="364698" cy="356074"/>
            </a:xfrm>
            <a:custGeom>
              <a:avLst/>
              <a:gdLst/>
              <a:ahLst/>
              <a:cxnLst>
                <a:cxn ang="0">
                  <a:pos x="181" y="735"/>
                </a:cxn>
                <a:cxn ang="0">
                  <a:pos x="13" y="735"/>
                </a:cxn>
                <a:cxn ang="0">
                  <a:pos x="13" y="1079"/>
                </a:cxn>
                <a:cxn ang="0">
                  <a:pos x="15" y="1222"/>
                </a:cxn>
                <a:cxn ang="0">
                  <a:pos x="79" y="1271"/>
                </a:cxn>
                <a:cxn ang="0">
                  <a:pos x="152" y="1427"/>
                </a:cxn>
                <a:cxn ang="0">
                  <a:pos x="121" y="1570"/>
                </a:cxn>
                <a:cxn ang="0">
                  <a:pos x="173" y="1578"/>
                </a:cxn>
                <a:cxn ang="0">
                  <a:pos x="325" y="1551"/>
                </a:cxn>
                <a:cxn ang="0">
                  <a:pos x="422" y="1490"/>
                </a:cxn>
                <a:cxn ang="0">
                  <a:pos x="484" y="1439"/>
                </a:cxn>
                <a:cxn ang="0">
                  <a:pos x="509" y="1379"/>
                </a:cxn>
                <a:cxn ang="0">
                  <a:pos x="601" y="1309"/>
                </a:cxn>
                <a:cxn ang="0">
                  <a:pos x="690" y="1369"/>
                </a:cxn>
                <a:cxn ang="0">
                  <a:pos x="737" y="1375"/>
                </a:cxn>
                <a:cxn ang="0">
                  <a:pos x="833" y="1406"/>
                </a:cxn>
                <a:cxn ang="0">
                  <a:pos x="892" y="1395"/>
                </a:cxn>
                <a:cxn ang="0">
                  <a:pos x="953" y="1389"/>
                </a:cxn>
                <a:cxn ang="0">
                  <a:pos x="1052" y="1222"/>
                </a:cxn>
                <a:cxn ang="0">
                  <a:pos x="1129" y="1194"/>
                </a:cxn>
                <a:cxn ang="0">
                  <a:pos x="1159" y="1159"/>
                </a:cxn>
                <a:cxn ang="0">
                  <a:pos x="1202" y="1133"/>
                </a:cxn>
                <a:cxn ang="0">
                  <a:pos x="1231" y="1036"/>
                </a:cxn>
                <a:cxn ang="0">
                  <a:pos x="1285" y="989"/>
                </a:cxn>
                <a:cxn ang="0">
                  <a:pos x="1324" y="976"/>
                </a:cxn>
                <a:cxn ang="0">
                  <a:pos x="1390" y="921"/>
                </a:cxn>
                <a:cxn ang="0">
                  <a:pos x="1450" y="851"/>
                </a:cxn>
                <a:cxn ang="0">
                  <a:pos x="1545" y="827"/>
                </a:cxn>
                <a:cxn ang="0">
                  <a:pos x="1586" y="782"/>
                </a:cxn>
                <a:cxn ang="0">
                  <a:pos x="1641" y="775"/>
                </a:cxn>
                <a:cxn ang="0">
                  <a:pos x="1593" y="703"/>
                </a:cxn>
                <a:cxn ang="0">
                  <a:pos x="1509" y="674"/>
                </a:cxn>
                <a:cxn ang="0">
                  <a:pos x="1381" y="603"/>
                </a:cxn>
                <a:cxn ang="0">
                  <a:pos x="1353" y="556"/>
                </a:cxn>
                <a:cxn ang="0">
                  <a:pos x="1355" y="477"/>
                </a:cxn>
                <a:cxn ang="0">
                  <a:pos x="1294" y="466"/>
                </a:cxn>
                <a:cxn ang="0">
                  <a:pos x="1264" y="404"/>
                </a:cxn>
                <a:cxn ang="0">
                  <a:pos x="1201" y="384"/>
                </a:cxn>
                <a:cxn ang="0">
                  <a:pos x="1087" y="302"/>
                </a:cxn>
                <a:cxn ang="0">
                  <a:pos x="1055" y="207"/>
                </a:cxn>
                <a:cxn ang="0">
                  <a:pos x="1026" y="174"/>
                </a:cxn>
                <a:cxn ang="0">
                  <a:pos x="938" y="50"/>
                </a:cxn>
                <a:cxn ang="0">
                  <a:pos x="923" y="7"/>
                </a:cxn>
                <a:cxn ang="0">
                  <a:pos x="889" y="9"/>
                </a:cxn>
                <a:cxn ang="0">
                  <a:pos x="812" y="41"/>
                </a:cxn>
                <a:cxn ang="0">
                  <a:pos x="765" y="35"/>
                </a:cxn>
                <a:cxn ang="0">
                  <a:pos x="681" y="89"/>
                </a:cxn>
                <a:cxn ang="0">
                  <a:pos x="646" y="115"/>
                </a:cxn>
                <a:cxn ang="0">
                  <a:pos x="584" y="44"/>
                </a:cxn>
                <a:cxn ang="0">
                  <a:pos x="501" y="51"/>
                </a:cxn>
                <a:cxn ang="0">
                  <a:pos x="285" y="92"/>
                </a:cxn>
                <a:cxn ang="0">
                  <a:pos x="187" y="99"/>
                </a:cxn>
                <a:cxn ang="0">
                  <a:pos x="181" y="143"/>
                </a:cxn>
                <a:cxn ang="0">
                  <a:pos x="181" y="259"/>
                </a:cxn>
                <a:cxn ang="0">
                  <a:pos x="181" y="735"/>
                </a:cxn>
              </a:cxnLst>
              <a:rect l="0" t="0" r="r" b="b"/>
              <a:pathLst>
                <a:path w="1641" h="1607">
                  <a:moveTo>
                    <a:pt x="181" y="735"/>
                  </a:moveTo>
                  <a:cubicBezTo>
                    <a:pt x="13" y="735"/>
                    <a:pt x="13" y="735"/>
                    <a:pt x="13" y="735"/>
                  </a:cubicBezTo>
                  <a:cubicBezTo>
                    <a:pt x="13" y="1079"/>
                    <a:pt x="13" y="1079"/>
                    <a:pt x="13" y="1079"/>
                  </a:cubicBezTo>
                  <a:cubicBezTo>
                    <a:pt x="13" y="1119"/>
                    <a:pt x="0" y="1185"/>
                    <a:pt x="15" y="1222"/>
                  </a:cubicBezTo>
                  <a:cubicBezTo>
                    <a:pt x="25" y="1246"/>
                    <a:pt x="63" y="1251"/>
                    <a:pt x="79" y="1271"/>
                  </a:cubicBezTo>
                  <a:cubicBezTo>
                    <a:pt x="112" y="1313"/>
                    <a:pt x="138" y="1376"/>
                    <a:pt x="152" y="1427"/>
                  </a:cubicBezTo>
                  <a:cubicBezTo>
                    <a:pt x="167" y="1481"/>
                    <a:pt x="94" y="1510"/>
                    <a:pt x="121" y="1570"/>
                  </a:cubicBezTo>
                  <a:cubicBezTo>
                    <a:pt x="132" y="1595"/>
                    <a:pt x="154" y="1577"/>
                    <a:pt x="173" y="1578"/>
                  </a:cubicBezTo>
                  <a:cubicBezTo>
                    <a:pt x="207" y="1580"/>
                    <a:pt x="331" y="1607"/>
                    <a:pt x="325" y="1551"/>
                  </a:cubicBezTo>
                  <a:cubicBezTo>
                    <a:pt x="379" y="1551"/>
                    <a:pt x="385" y="1521"/>
                    <a:pt x="422" y="1490"/>
                  </a:cubicBezTo>
                  <a:cubicBezTo>
                    <a:pt x="443" y="1472"/>
                    <a:pt x="469" y="1464"/>
                    <a:pt x="484" y="1439"/>
                  </a:cubicBezTo>
                  <a:cubicBezTo>
                    <a:pt x="496" y="1419"/>
                    <a:pt x="491" y="1395"/>
                    <a:pt x="509" y="1379"/>
                  </a:cubicBezTo>
                  <a:cubicBezTo>
                    <a:pt x="507" y="1329"/>
                    <a:pt x="552" y="1295"/>
                    <a:pt x="601" y="1309"/>
                  </a:cubicBezTo>
                  <a:cubicBezTo>
                    <a:pt x="635" y="1318"/>
                    <a:pt x="659" y="1354"/>
                    <a:pt x="690" y="1369"/>
                  </a:cubicBezTo>
                  <a:cubicBezTo>
                    <a:pt x="705" y="1376"/>
                    <a:pt x="722" y="1369"/>
                    <a:pt x="737" y="1375"/>
                  </a:cubicBezTo>
                  <a:cubicBezTo>
                    <a:pt x="767" y="1387"/>
                    <a:pt x="799" y="1406"/>
                    <a:pt x="833" y="1406"/>
                  </a:cubicBezTo>
                  <a:cubicBezTo>
                    <a:pt x="854" y="1407"/>
                    <a:pt x="872" y="1397"/>
                    <a:pt x="892" y="1395"/>
                  </a:cubicBezTo>
                  <a:cubicBezTo>
                    <a:pt x="913" y="1392"/>
                    <a:pt x="933" y="1398"/>
                    <a:pt x="953" y="1389"/>
                  </a:cubicBezTo>
                  <a:cubicBezTo>
                    <a:pt x="1025" y="1357"/>
                    <a:pt x="1006" y="1272"/>
                    <a:pt x="1052" y="1222"/>
                  </a:cubicBezTo>
                  <a:cubicBezTo>
                    <a:pt x="1076" y="1197"/>
                    <a:pt x="1102" y="1207"/>
                    <a:pt x="1129" y="1194"/>
                  </a:cubicBezTo>
                  <a:cubicBezTo>
                    <a:pt x="1144" y="1187"/>
                    <a:pt x="1148" y="1170"/>
                    <a:pt x="1159" y="1159"/>
                  </a:cubicBezTo>
                  <a:cubicBezTo>
                    <a:pt x="1171" y="1148"/>
                    <a:pt x="1192" y="1146"/>
                    <a:pt x="1202" y="1133"/>
                  </a:cubicBezTo>
                  <a:cubicBezTo>
                    <a:pt x="1220" y="1108"/>
                    <a:pt x="1209" y="1063"/>
                    <a:pt x="1231" y="1036"/>
                  </a:cubicBezTo>
                  <a:cubicBezTo>
                    <a:pt x="1245" y="1019"/>
                    <a:pt x="1264" y="998"/>
                    <a:pt x="1285" y="989"/>
                  </a:cubicBezTo>
                  <a:cubicBezTo>
                    <a:pt x="1297" y="983"/>
                    <a:pt x="1313" y="985"/>
                    <a:pt x="1324" y="976"/>
                  </a:cubicBezTo>
                  <a:cubicBezTo>
                    <a:pt x="1344" y="960"/>
                    <a:pt x="1373" y="941"/>
                    <a:pt x="1390" y="921"/>
                  </a:cubicBezTo>
                  <a:cubicBezTo>
                    <a:pt x="1409" y="900"/>
                    <a:pt x="1427" y="867"/>
                    <a:pt x="1450" y="851"/>
                  </a:cubicBezTo>
                  <a:cubicBezTo>
                    <a:pt x="1475" y="833"/>
                    <a:pt x="1516" y="839"/>
                    <a:pt x="1545" y="827"/>
                  </a:cubicBezTo>
                  <a:cubicBezTo>
                    <a:pt x="1570" y="817"/>
                    <a:pt x="1567" y="796"/>
                    <a:pt x="1586" y="782"/>
                  </a:cubicBezTo>
                  <a:cubicBezTo>
                    <a:pt x="1601" y="771"/>
                    <a:pt x="1624" y="775"/>
                    <a:pt x="1641" y="775"/>
                  </a:cubicBezTo>
                  <a:cubicBezTo>
                    <a:pt x="1624" y="738"/>
                    <a:pt x="1584" y="752"/>
                    <a:pt x="1593" y="703"/>
                  </a:cubicBezTo>
                  <a:cubicBezTo>
                    <a:pt x="1568" y="692"/>
                    <a:pt x="1535" y="679"/>
                    <a:pt x="1509" y="674"/>
                  </a:cubicBezTo>
                  <a:cubicBezTo>
                    <a:pt x="1457" y="664"/>
                    <a:pt x="1393" y="670"/>
                    <a:pt x="1381" y="603"/>
                  </a:cubicBezTo>
                  <a:cubicBezTo>
                    <a:pt x="1365" y="590"/>
                    <a:pt x="1351" y="578"/>
                    <a:pt x="1353" y="556"/>
                  </a:cubicBezTo>
                  <a:cubicBezTo>
                    <a:pt x="1355" y="535"/>
                    <a:pt x="1373" y="496"/>
                    <a:pt x="1355" y="477"/>
                  </a:cubicBezTo>
                  <a:cubicBezTo>
                    <a:pt x="1339" y="462"/>
                    <a:pt x="1312" y="478"/>
                    <a:pt x="1294" y="466"/>
                  </a:cubicBezTo>
                  <a:cubicBezTo>
                    <a:pt x="1276" y="454"/>
                    <a:pt x="1285" y="419"/>
                    <a:pt x="1264" y="404"/>
                  </a:cubicBezTo>
                  <a:cubicBezTo>
                    <a:pt x="1245" y="390"/>
                    <a:pt x="1222" y="393"/>
                    <a:pt x="1201" y="384"/>
                  </a:cubicBezTo>
                  <a:cubicBezTo>
                    <a:pt x="1169" y="370"/>
                    <a:pt x="1110" y="328"/>
                    <a:pt x="1087" y="302"/>
                  </a:cubicBezTo>
                  <a:cubicBezTo>
                    <a:pt x="1061" y="274"/>
                    <a:pt x="1068" y="238"/>
                    <a:pt x="1055" y="207"/>
                  </a:cubicBezTo>
                  <a:cubicBezTo>
                    <a:pt x="1049" y="194"/>
                    <a:pt x="1034" y="186"/>
                    <a:pt x="1026" y="174"/>
                  </a:cubicBezTo>
                  <a:cubicBezTo>
                    <a:pt x="998" y="133"/>
                    <a:pt x="970" y="89"/>
                    <a:pt x="938" y="50"/>
                  </a:cubicBezTo>
                  <a:cubicBezTo>
                    <a:pt x="929" y="38"/>
                    <a:pt x="933" y="15"/>
                    <a:pt x="923" y="7"/>
                  </a:cubicBezTo>
                  <a:cubicBezTo>
                    <a:pt x="913" y="0"/>
                    <a:pt x="899" y="8"/>
                    <a:pt x="889" y="9"/>
                  </a:cubicBezTo>
                  <a:cubicBezTo>
                    <a:pt x="851" y="13"/>
                    <a:pt x="844" y="21"/>
                    <a:pt x="812" y="41"/>
                  </a:cubicBezTo>
                  <a:cubicBezTo>
                    <a:pt x="794" y="53"/>
                    <a:pt x="784" y="29"/>
                    <a:pt x="765" y="35"/>
                  </a:cubicBezTo>
                  <a:cubicBezTo>
                    <a:pt x="737" y="45"/>
                    <a:pt x="704" y="71"/>
                    <a:pt x="681" y="89"/>
                  </a:cubicBezTo>
                  <a:cubicBezTo>
                    <a:pt x="672" y="97"/>
                    <a:pt x="658" y="115"/>
                    <a:pt x="646" y="115"/>
                  </a:cubicBezTo>
                  <a:cubicBezTo>
                    <a:pt x="627" y="115"/>
                    <a:pt x="607" y="51"/>
                    <a:pt x="584" y="44"/>
                  </a:cubicBezTo>
                  <a:cubicBezTo>
                    <a:pt x="559" y="37"/>
                    <a:pt x="526" y="48"/>
                    <a:pt x="501" y="51"/>
                  </a:cubicBezTo>
                  <a:cubicBezTo>
                    <a:pt x="428" y="61"/>
                    <a:pt x="357" y="80"/>
                    <a:pt x="285" y="92"/>
                  </a:cubicBezTo>
                  <a:cubicBezTo>
                    <a:pt x="261" y="96"/>
                    <a:pt x="206" y="84"/>
                    <a:pt x="187" y="99"/>
                  </a:cubicBezTo>
                  <a:cubicBezTo>
                    <a:pt x="177" y="107"/>
                    <a:pt x="181" y="131"/>
                    <a:pt x="181" y="143"/>
                  </a:cubicBezTo>
                  <a:cubicBezTo>
                    <a:pt x="181" y="259"/>
                    <a:pt x="181" y="259"/>
                    <a:pt x="181" y="259"/>
                  </a:cubicBezTo>
                  <a:lnTo>
                    <a:pt x="181" y="73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36"/>
            <p:cNvSpPr>
              <a:spLocks noEditPoints="1"/>
            </p:cNvSpPr>
            <p:nvPr/>
          </p:nvSpPr>
          <p:spPr bwMode="auto">
            <a:xfrm>
              <a:off x="6601223" y="3823645"/>
              <a:ext cx="634526" cy="489139"/>
            </a:xfrm>
            <a:custGeom>
              <a:avLst/>
              <a:gdLst/>
              <a:ahLst/>
              <a:cxnLst>
                <a:cxn ang="0">
                  <a:pos x="2186" y="15"/>
                </a:cxn>
                <a:cxn ang="0">
                  <a:pos x="2046" y="87"/>
                </a:cxn>
                <a:cxn ang="0">
                  <a:pos x="1842" y="264"/>
                </a:cxn>
                <a:cxn ang="0">
                  <a:pos x="1806" y="336"/>
                </a:cxn>
                <a:cxn ang="0">
                  <a:pos x="1750" y="396"/>
                </a:cxn>
                <a:cxn ang="0">
                  <a:pos x="1634" y="448"/>
                </a:cxn>
                <a:cxn ang="0">
                  <a:pos x="1546" y="628"/>
                </a:cxn>
                <a:cxn ang="0">
                  <a:pos x="1430" y="640"/>
                </a:cxn>
                <a:cxn ang="0">
                  <a:pos x="1374" y="628"/>
                </a:cxn>
                <a:cxn ang="0">
                  <a:pos x="1306" y="608"/>
                </a:cxn>
                <a:cxn ang="0">
                  <a:pos x="1190" y="540"/>
                </a:cxn>
                <a:cxn ang="0">
                  <a:pos x="1102" y="628"/>
                </a:cxn>
                <a:cxn ang="0">
                  <a:pos x="973" y="775"/>
                </a:cxn>
                <a:cxn ang="0">
                  <a:pos x="906" y="815"/>
                </a:cxn>
                <a:cxn ang="0">
                  <a:pos x="739" y="813"/>
                </a:cxn>
                <a:cxn ang="0">
                  <a:pos x="774" y="700"/>
                </a:cxn>
                <a:cxn ang="0">
                  <a:pos x="734" y="588"/>
                </a:cxn>
                <a:cxn ang="0">
                  <a:pos x="618" y="500"/>
                </a:cxn>
                <a:cxn ang="0">
                  <a:pos x="618" y="1092"/>
                </a:cxn>
                <a:cxn ang="0">
                  <a:pos x="486" y="1176"/>
                </a:cxn>
                <a:cxn ang="0">
                  <a:pos x="294" y="1166"/>
                </a:cxn>
                <a:cxn ang="0">
                  <a:pos x="158" y="1052"/>
                </a:cxn>
                <a:cxn ang="0">
                  <a:pos x="138" y="1036"/>
                </a:cxn>
                <a:cxn ang="0">
                  <a:pos x="52" y="1090"/>
                </a:cxn>
                <a:cxn ang="0">
                  <a:pos x="65" y="1220"/>
                </a:cxn>
                <a:cxn ang="0">
                  <a:pos x="326" y="1784"/>
                </a:cxn>
                <a:cxn ang="0">
                  <a:pos x="245" y="1860"/>
                </a:cxn>
                <a:cxn ang="0">
                  <a:pos x="350" y="2012"/>
                </a:cxn>
                <a:cxn ang="0">
                  <a:pos x="362" y="2124"/>
                </a:cxn>
                <a:cxn ang="0">
                  <a:pos x="413" y="2125"/>
                </a:cxn>
                <a:cxn ang="0">
                  <a:pos x="614" y="2202"/>
                </a:cxn>
                <a:cxn ang="0">
                  <a:pos x="790" y="2128"/>
                </a:cxn>
                <a:cxn ang="0">
                  <a:pos x="882" y="2128"/>
                </a:cxn>
                <a:cxn ang="0">
                  <a:pos x="1014" y="2075"/>
                </a:cxn>
                <a:cxn ang="0">
                  <a:pos x="1246" y="2060"/>
                </a:cxn>
                <a:cxn ang="0">
                  <a:pos x="1614" y="2064"/>
                </a:cxn>
                <a:cxn ang="0">
                  <a:pos x="1738" y="2023"/>
                </a:cxn>
                <a:cxn ang="0">
                  <a:pos x="2122" y="1802"/>
                </a:cxn>
                <a:cxn ang="0">
                  <a:pos x="2381" y="1568"/>
                </a:cxn>
                <a:cxn ang="0">
                  <a:pos x="2554" y="1308"/>
                </a:cxn>
                <a:cxn ang="0">
                  <a:pos x="2771" y="1112"/>
                </a:cxn>
                <a:cxn ang="0">
                  <a:pos x="2854" y="808"/>
                </a:cxn>
                <a:cxn ang="0">
                  <a:pos x="2704" y="812"/>
                </a:cxn>
                <a:cxn ang="0">
                  <a:pos x="2514" y="808"/>
                </a:cxn>
                <a:cxn ang="0">
                  <a:pos x="2598" y="637"/>
                </a:cxn>
                <a:cxn ang="0">
                  <a:pos x="2695" y="632"/>
                </a:cxn>
                <a:cxn ang="0">
                  <a:pos x="2702" y="432"/>
                </a:cxn>
                <a:cxn ang="0">
                  <a:pos x="2627" y="226"/>
                </a:cxn>
                <a:cxn ang="0">
                  <a:pos x="2578" y="36"/>
                </a:cxn>
                <a:cxn ang="0">
                  <a:pos x="2402" y="34"/>
                </a:cxn>
                <a:cxn ang="0">
                  <a:pos x="2263" y="1"/>
                </a:cxn>
                <a:cxn ang="0">
                  <a:pos x="2158" y="1152"/>
                </a:cxn>
                <a:cxn ang="0">
                  <a:pos x="2194" y="1332"/>
                </a:cxn>
                <a:cxn ang="0">
                  <a:pos x="2206" y="1352"/>
                </a:cxn>
                <a:cxn ang="0">
                  <a:pos x="2068" y="1394"/>
                </a:cxn>
                <a:cxn ang="0">
                  <a:pos x="1933" y="1436"/>
                </a:cxn>
                <a:cxn ang="0">
                  <a:pos x="1902" y="1260"/>
                </a:cxn>
                <a:cxn ang="0">
                  <a:pos x="2034" y="1157"/>
                </a:cxn>
              </a:cxnLst>
              <a:rect l="0" t="0" r="r" b="b"/>
              <a:pathLst>
                <a:path w="2864" h="2205">
                  <a:moveTo>
                    <a:pt x="2263" y="1"/>
                  </a:moveTo>
                  <a:cubicBezTo>
                    <a:pt x="2235" y="2"/>
                    <a:pt x="2206" y="7"/>
                    <a:pt x="2186" y="15"/>
                  </a:cubicBezTo>
                  <a:cubicBezTo>
                    <a:pt x="2166" y="24"/>
                    <a:pt x="2169" y="45"/>
                    <a:pt x="2153" y="56"/>
                  </a:cubicBezTo>
                  <a:cubicBezTo>
                    <a:pt x="2120" y="80"/>
                    <a:pt x="2078" y="66"/>
                    <a:pt x="2046" y="87"/>
                  </a:cubicBezTo>
                  <a:cubicBezTo>
                    <a:pt x="2014" y="107"/>
                    <a:pt x="2000" y="151"/>
                    <a:pt x="1970" y="174"/>
                  </a:cubicBezTo>
                  <a:cubicBezTo>
                    <a:pt x="1931" y="204"/>
                    <a:pt x="1865" y="217"/>
                    <a:pt x="1842" y="264"/>
                  </a:cubicBezTo>
                  <a:cubicBezTo>
                    <a:pt x="1830" y="260"/>
                    <a:pt x="1830" y="260"/>
                    <a:pt x="1830" y="260"/>
                  </a:cubicBezTo>
                  <a:cubicBezTo>
                    <a:pt x="1819" y="281"/>
                    <a:pt x="1812" y="313"/>
                    <a:pt x="1806" y="336"/>
                  </a:cubicBezTo>
                  <a:cubicBezTo>
                    <a:pt x="1803" y="347"/>
                    <a:pt x="1809" y="359"/>
                    <a:pt x="1802" y="368"/>
                  </a:cubicBezTo>
                  <a:cubicBezTo>
                    <a:pt x="1791" y="382"/>
                    <a:pt x="1763" y="383"/>
                    <a:pt x="1750" y="396"/>
                  </a:cubicBezTo>
                  <a:cubicBezTo>
                    <a:pt x="1740" y="405"/>
                    <a:pt x="1740" y="425"/>
                    <a:pt x="1726" y="432"/>
                  </a:cubicBezTo>
                  <a:cubicBezTo>
                    <a:pt x="1701" y="444"/>
                    <a:pt x="1652" y="421"/>
                    <a:pt x="1634" y="448"/>
                  </a:cubicBezTo>
                  <a:cubicBezTo>
                    <a:pt x="1629" y="456"/>
                    <a:pt x="1636" y="475"/>
                    <a:pt x="1634" y="484"/>
                  </a:cubicBezTo>
                  <a:cubicBezTo>
                    <a:pt x="1621" y="535"/>
                    <a:pt x="1600" y="606"/>
                    <a:pt x="1546" y="628"/>
                  </a:cubicBezTo>
                  <a:cubicBezTo>
                    <a:pt x="1526" y="636"/>
                    <a:pt x="1505" y="614"/>
                    <a:pt x="1490" y="620"/>
                  </a:cubicBezTo>
                  <a:cubicBezTo>
                    <a:pt x="1469" y="629"/>
                    <a:pt x="1457" y="647"/>
                    <a:pt x="1430" y="640"/>
                  </a:cubicBezTo>
                  <a:cubicBezTo>
                    <a:pt x="1419" y="637"/>
                    <a:pt x="1409" y="627"/>
                    <a:pt x="1398" y="624"/>
                  </a:cubicBezTo>
                  <a:cubicBezTo>
                    <a:pt x="1388" y="622"/>
                    <a:pt x="1382" y="631"/>
                    <a:pt x="1374" y="628"/>
                  </a:cubicBezTo>
                  <a:cubicBezTo>
                    <a:pt x="1362" y="623"/>
                    <a:pt x="1362" y="608"/>
                    <a:pt x="1350" y="604"/>
                  </a:cubicBezTo>
                  <a:cubicBezTo>
                    <a:pt x="1336" y="599"/>
                    <a:pt x="1320" y="615"/>
                    <a:pt x="1306" y="608"/>
                  </a:cubicBezTo>
                  <a:cubicBezTo>
                    <a:pt x="1290" y="600"/>
                    <a:pt x="1281" y="581"/>
                    <a:pt x="1266" y="572"/>
                  </a:cubicBezTo>
                  <a:cubicBezTo>
                    <a:pt x="1241" y="557"/>
                    <a:pt x="1218" y="547"/>
                    <a:pt x="1190" y="540"/>
                  </a:cubicBezTo>
                  <a:cubicBezTo>
                    <a:pt x="1141" y="528"/>
                    <a:pt x="1109" y="572"/>
                    <a:pt x="1106" y="608"/>
                  </a:cubicBezTo>
                  <a:cubicBezTo>
                    <a:pt x="1104" y="624"/>
                    <a:pt x="1086" y="615"/>
                    <a:pt x="1102" y="628"/>
                  </a:cubicBezTo>
                  <a:cubicBezTo>
                    <a:pt x="1054" y="708"/>
                    <a:pt x="1054" y="708"/>
                    <a:pt x="1054" y="708"/>
                  </a:cubicBezTo>
                  <a:cubicBezTo>
                    <a:pt x="1009" y="715"/>
                    <a:pt x="1003" y="750"/>
                    <a:pt x="973" y="775"/>
                  </a:cubicBezTo>
                  <a:cubicBezTo>
                    <a:pt x="959" y="787"/>
                    <a:pt x="935" y="785"/>
                    <a:pt x="918" y="792"/>
                  </a:cubicBezTo>
                  <a:cubicBezTo>
                    <a:pt x="918" y="803"/>
                    <a:pt x="918" y="812"/>
                    <a:pt x="906" y="815"/>
                  </a:cubicBezTo>
                  <a:cubicBezTo>
                    <a:pt x="866" y="826"/>
                    <a:pt x="817" y="811"/>
                    <a:pt x="778" y="809"/>
                  </a:cubicBezTo>
                  <a:cubicBezTo>
                    <a:pt x="765" y="808"/>
                    <a:pt x="751" y="820"/>
                    <a:pt x="739" y="813"/>
                  </a:cubicBezTo>
                  <a:cubicBezTo>
                    <a:pt x="720" y="801"/>
                    <a:pt x="724" y="767"/>
                    <a:pt x="734" y="752"/>
                  </a:cubicBezTo>
                  <a:cubicBezTo>
                    <a:pt x="746" y="734"/>
                    <a:pt x="761" y="717"/>
                    <a:pt x="774" y="700"/>
                  </a:cubicBezTo>
                  <a:cubicBezTo>
                    <a:pt x="774" y="696"/>
                    <a:pt x="774" y="696"/>
                    <a:pt x="774" y="696"/>
                  </a:cubicBezTo>
                  <a:cubicBezTo>
                    <a:pt x="734" y="588"/>
                    <a:pt x="734" y="588"/>
                    <a:pt x="734" y="588"/>
                  </a:cubicBezTo>
                  <a:cubicBezTo>
                    <a:pt x="737" y="530"/>
                    <a:pt x="663" y="497"/>
                    <a:pt x="634" y="460"/>
                  </a:cubicBezTo>
                  <a:cubicBezTo>
                    <a:pt x="615" y="466"/>
                    <a:pt x="618" y="483"/>
                    <a:pt x="618" y="500"/>
                  </a:cubicBezTo>
                  <a:cubicBezTo>
                    <a:pt x="618" y="612"/>
                    <a:pt x="618" y="612"/>
                    <a:pt x="618" y="612"/>
                  </a:cubicBezTo>
                  <a:cubicBezTo>
                    <a:pt x="618" y="1092"/>
                    <a:pt x="618" y="1092"/>
                    <a:pt x="618" y="1092"/>
                  </a:cubicBezTo>
                  <a:cubicBezTo>
                    <a:pt x="563" y="1097"/>
                    <a:pt x="529" y="1129"/>
                    <a:pt x="482" y="1148"/>
                  </a:cubicBezTo>
                  <a:cubicBezTo>
                    <a:pt x="486" y="1176"/>
                    <a:pt x="486" y="1176"/>
                    <a:pt x="486" y="1176"/>
                  </a:cubicBezTo>
                  <a:cubicBezTo>
                    <a:pt x="461" y="1180"/>
                    <a:pt x="450" y="1166"/>
                    <a:pt x="426" y="1164"/>
                  </a:cubicBezTo>
                  <a:cubicBezTo>
                    <a:pt x="385" y="1161"/>
                    <a:pt x="332" y="1178"/>
                    <a:pt x="294" y="1166"/>
                  </a:cubicBezTo>
                  <a:cubicBezTo>
                    <a:pt x="260" y="1155"/>
                    <a:pt x="209" y="1126"/>
                    <a:pt x="174" y="1136"/>
                  </a:cubicBezTo>
                  <a:cubicBezTo>
                    <a:pt x="158" y="1052"/>
                    <a:pt x="158" y="1052"/>
                    <a:pt x="158" y="1052"/>
                  </a:cubicBezTo>
                  <a:cubicBezTo>
                    <a:pt x="142" y="1060"/>
                    <a:pt x="142" y="1060"/>
                    <a:pt x="142" y="1060"/>
                  </a:cubicBezTo>
                  <a:cubicBezTo>
                    <a:pt x="138" y="1036"/>
                    <a:pt x="138" y="1036"/>
                    <a:pt x="138" y="1036"/>
                  </a:cubicBezTo>
                  <a:cubicBezTo>
                    <a:pt x="131" y="1032"/>
                    <a:pt x="125" y="1027"/>
                    <a:pt x="118" y="1024"/>
                  </a:cubicBezTo>
                  <a:cubicBezTo>
                    <a:pt x="64" y="1002"/>
                    <a:pt x="73" y="1067"/>
                    <a:pt x="52" y="1090"/>
                  </a:cubicBezTo>
                  <a:cubicBezTo>
                    <a:pt x="39" y="1103"/>
                    <a:pt x="0" y="1108"/>
                    <a:pt x="7" y="1132"/>
                  </a:cubicBezTo>
                  <a:cubicBezTo>
                    <a:pt x="16" y="1168"/>
                    <a:pt x="50" y="1187"/>
                    <a:pt x="65" y="1220"/>
                  </a:cubicBezTo>
                  <a:cubicBezTo>
                    <a:pt x="111" y="1326"/>
                    <a:pt x="140" y="1434"/>
                    <a:pt x="204" y="1532"/>
                  </a:cubicBezTo>
                  <a:cubicBezTo>
                    <a:pt x="259" y="1616"/>
                    <a:pt x="326" y="1677"/>
                    <a:pt x="326" y="1784"/>
                  </a:cubicBezTo>
                  <a:cubicBezTo>
                    <a:pt x="326" y="1805"/>
                    <a:pt x="315" y="1831"/>
                    <a:pt x="294" y="1839"/>
                  </a:cubicBezTo>
                  <a:cubicBezTo>
                    <a:pt x="277" y="1846"/>
                    <a:pt x="248" y="1833"/>
                    <a:pt x="245" y="1860"/>
                  </a:cubicBezTo>
                  <a:cubicBezTo>
                    <a:pt x="240" y="1898"/>
                    <a:pt x="265" y="1885"/>
                    <a:pt x="280" y="1905"/>
                  </a:cubicBezTo>
                  <a:cubicBezTo>
                    <a:pt x="303" y="1937"/>
                    <a:pt x="313" y="1988"/>
                    <a:pt x="350" y="2012"/>
                  </a:cubicBezTo>
                  <a:cubicBezTo>
                    <a:pt x="350" y="2016"/>
                    <a:pt x="350" y="2016"/>
                    <a:pt x="350" y="2016"/>
                  </a:cubicBezTo>
                  <a:cubicBezTo>
                    <a:pt x="327" y="2038"/>
                    <a:pt x="305" y="2137"/>
                    <a:pt x="362" y="2124"/>
                  </a:cubicBezTo>
                  <a:cubicBezTo>
                    <a:pt x="357" y="2098"/>
                    <a:pt x="377" y="2048"/>
                    <a:pt x="408" y="2085"/>
                  </a:cubicBezTo>
                  <a:cubicBezTo>
                    <a:pt x="417" y="2097"/>
                    <a:pt x="402" y="2115"/>
                    <a:pt x="413" y="2125"/>
                  </a:cubicBezTo>
                  <a:cubicBezTo>
                    <a:pt x="432" y="2143"/>
                    <a:pt x="506" y="2114"/>
                    <a:pt x="498" y="2168"/>
                  </a:cubicBezTo>
                  <a:cubicBezTo>
                    <a:pt x="538" y="2175"/>
                    <a:pt x="570" y="2205"/>
                    <a:pt x="614" y="2202"/>
                  </a:cubicBezTo>
                  <a:cubicBezTo>
                    <a:pt x="634" y="2200"/>
                    <a:pt x="656" y="2177"/>
                    <a:pt x="674" y="2168"/>
                  </a:cubicBezTo>
                  <a:cubicBezTo>
                    <a:pt x="708" y="2149"/>
                    <a:pt x="752" y="2132"/>
                    <a:pt x="790" y="2128"/>
                  </a:cubicBezTo>
                  <a:cubicBezTo>
                    <a:pt x="806" y="2126"/>
                    <a:pt x="822" y="2136"/>
                    <a:pt x="838" y="2138"/>
                  </a:cubicBezTo>
                  <a:cubicBezTo>
                    <a:pt x="854" y="2140"/>
                    <a:pt x="866" y="2129"/>
                    <a:pt x="882" y="2128"/>
                  </a:cubicBezTo>
                  <a:cubicBezTo>
                    <a:pt x="902" y="2126"/>
                    <a:pt x="918" y="2134"/>
                    <a:pt x="938" y="2127"/>
                  </a:cubicBezTo>
                  <a:cubicBezTo>
                    <a:pt x="967" y="2116"/>
                    <a:pt x="981" y="2082"/>
                    <a:pt x="1014" y="2075"/>
                  </a:cubicBezTo>
                  <a:cubicBezTo>
                    <a:pt x="1077" y="2062"/>
                    <a:pt x="1127" y="2080"/>
                    <a:pt x="1190" y="2079"/>
                  </a:cubicBezTo>
                  <a:cubicBezTo>
                    <a:pt x="1211" y="2079"/>
                    <a:pt x="1224" y="2061"/>
                    <a:pt x="1246" y="2060"/>
                  </a:cubicBezTo>
                  <a:cubicBezTo>
                    <a:pt x="1314" y="2059"/>
                    <a:pt x="1393" y="2083"/>
                    <a:pt x="1458" y="2100"/>
                  </a:cubicBezTo>
                  <a:cubicBezTo>
                    <a:pt x="1497" y="2025"/>
                    <a:pt x="1555" y="2089"/>
                    <a:pt x="1614" y="2064"/>
                  </a:cubicBezTo>
                  <a:cubicBezTo>
                    <a:pt x="1594" y="2033"/>
                    <a:pt x="1612" y="2019"/>
                    <a:pt x="1646" y="2014"/>
                  </a:cubicBezTo>
                  <a:cubicBezTo>
                    <a:pt x="1677" y="2009"/>
                    <a:pt x="1706" y="2028"/>
                    <a:pt x="1738" y="2023"/>
                  </a:cubicBezTo>
                  <a:cubicBezTo>
                    <a:pt x="1837" y="2007"/>
                    <a:pt x="1949" y="1932"/>
                    <a:pt x="2025" y="1869"/>
                  </a:cubicBezTo>
                  <a:cubicBezTo>
                    <a:pt x="2055" y="1844"/>
                    <a:pt x="2093" y="1829"/>
                    <a:pt x="2122" y="1802"/>
                  </a:cubicBezTo>
                  <a:cubicBezTo>
                    <a:pt x="2168" y="1759"/>
                    <a:pt x="2207" y="1705"/>
                    <a:pt x="2256" y="1665"/>
                  </a:cubicBezTo>
                  <a:cubicBezTo>
                    <a:pt x="2297" y="1631"/>
                    <a:pt x="2346" y="1610"/>
                    <a:pt x="2381" y="1568"/>
                  </a:cubicBezTo>
                  <a:cubicBezTo>
                    <a:pt x="2438" y="1500"/>
                    <a:pt x="2488" y="1423"/>
                    <a:pt x="2539" y="1351"/>
                  </a:cubicBezTo>
                  <a:cubicBezTo>
                    <a:pt x="2548" y="1339"/>
                    <a:pt x="2546" y="1322"/>
                    <a:pt x="2554" y="1308"/>
                  </a:cubicBezTo>
                  <a:cubicBezTo>
                    <a:pt x="2568" y="1283"/>
                    <a:pt x="2592" y="1262"/>
                    <a:pt x="2611" y="1240"/>
                  </a:cubicBezTo>
                  <a:cubicBezTo>
                    <a:pt x="2658" y="1189"/>
                    <a:pt x="2731" y="1170"/>
                    <a:pt x="2771" y="1112"/>
                  </a:cubicBezTo>
                  <a:cubicBezTo>
                    <a:pt x="2808" y="1060"/>
                    <a:pt x="2801" y="997"/>
                    <a:pt x="2820" y="939"/>
                  </a:cubicBezTo>
                  <a:cubicBezTo>
                    <a:pt x="2834" y="894"/>
                    <a:pt x="2864" y="857"/>
                    <a:pt x="2854" y="808"/>
                  </a:cubicBezTo>
                  <a:cubicBezTo>
                    <a:pt x="2823" y="821"/>
                    <a:pt x="2783" y="818"/>
                    <a:pt x="2750" y="816"/>
                  </a:cubicBezTo>
                  <a:cubicBezTo>
                    <a:pt x="2736" y="815"/>
                    <a:pt x="2717" y="803"/>
                    <a:pt x="2704" y="812"/>
                  </a:cubicBezTo>
                  <a:cubicBezTo>
                    <a:pt x="2684" y="827"/>
                    <a:pt x="2688" y="875"/>
                    <a:pt x="2690" y="896"/>
                  </a:cubicBezTo>
                  <a:cubicBezTo>
                    <a:pt x="2623" y="896"/>
                    <a:pt x="2527" y="893"/>
                    <a:pt x="2514" y="808"/>
                  </a:cubicBezTo>
                  <a:cubicBezTo>
                    <a:pt x="2485" y="791"/>
                    <a:pt x="2495" y="733"/>
                    <a:pt x="2526" y="724"/>
                  </a:cubicBezTo>
                  <a:cubicBezTo>
                    <a:pt x="2539" y="696"/>
                    <a:pt x="2557" y="632"/>
                    <a:pt x="2598" y="637"/>
                  </a:cubicBezTo>
                  <a:cubicBezTo>
                    <a:pt x="2635" y="641"/>
                    <a:pt x="2657" y="680"/>
                    <a:pt x="2694" y="684"/>
                  </a:cubicBezTo>
                  <a:cubicBezTo>
                    <a:pt x="2697" y="666"/>
                    <a:pt x="2691" y="649"/>
                    <a:pt x="2695" y="632"/>
                  </a:cubicBezTo>
                  <a:cubicBezTo>
                    <a:pt x="2702" y="594"/>
                    <a:pt x="2727" y="528"/>
                    <a:pt x="2702" y="492"/>
                  </a:cubicBezTo>
                  <a:cubicBezTo>
                    <a:pt x="2711" y="479"/>
                    <a:pt x="2703" y="448"/>
                    <a:pt x="2702" y="432"/>
                  </a:cubicBezTo>
                  <a:cubicBezTo>
                    <a:pt x="2701" y="400"/>
                    <a:pt x="2697" y="345"/>
                    <a:pt x="2682" y="316"/>
                  </a:cubicBezTo>
                  <a:cubicBezTo>
                    <a:pt x="2666" y="287"/>
                    <a:pt x="2637" y="259"/>
                    <a:pt x="2627" y="226"/>
                  </a:cubicBezTo>
                  <a:cubicBezTo>
                    <a:pt x="2616" y="189"/>
                    <a:pt x="2627" y="128"/>
                    <a:pt x="2590" y="100"/>
                  </a:cubicBezTo>
                  <a:cubicBezTo>
                    <a:pt x="2578" y="36"/>
                    <a:pt x="2578" y="36"/>
                    <a:pt x="2578" y="36"/>
                  </a:cubicBezTo>
                  <a:cubicBezTo>
                    <a:pt x="2553" y="34"/>
                    <a:pt x="2526" y="24"/>
                    <a:pt x="2502" y="26"/>
                  </a:cubicBezTo>
                  <a:cubicBezTo>
                    <a:pt x="2470" y="27"/>
                    <a:pt x="2433" y="39"/>
                    <a:pt x="2402" y="34"/>
                  </a:cubicBezTo>
                  <a:cubicBezTo>
                    <a:pt x="2381" y="31"/>
                    <a:pt x="2362" y="15"/>
                    <a:pt x="2342" y="9"/>
                  </a:cubicBezTo>
                  <a:cubicBezTo>
                    <a:pt x="2321" y="3"/>
                    <a:pt x="2292" y="0"/>
                    <a:pt x="2263" y="1"/>
                  </a:cubicBezTo>
                  <a:close/>
                  <a:moveTo>
                    <a:pt x="2102" y="1128"/>
                  </a:moveTo>
                  <a:cubicBezTo>
                    <a:pt x="2126" y="1128"/>
                    <a:pt x="2136" y="1146"/>
                    <a:pt x="2158" y="1152"/>
                  </a:cubicBezTo>
                  <a:cubicBezTo>
                    <a:pt x="2172" y="1188"/>
                    <a:pt x="2210" y="1191"/>
                    <a:pt x="2235" y="1215"/>
                  </a:cubicBezTo>
                  <a:cubicBezTo>
                    <a:pt x="2275" y="1251"/>
                    <a:pt x="2217" y="1302"/>
                    <a:pt x="2194" y="1332"/>
                  </a:cubicBezTo>
                  <a:cubicBezTo>
                    <a:pt x="2194" y="1336"/>
                    <a:pt x="2194" y="1336"/>
                    <a:pt x="2194" y="1336"/>
                  </a:cubicBezTo>
                  <a:cubicBezTo>
                    <a:pt x="2206" y="1352"/>
                    <a:pt x="2206" y="1352"/>
                    <a:pt x="2206" y="1352"/>
                  </a:cubicBezTo>
                  <a:cubicBezTo>
                    <a:pt x="2178" y="1356"/>
                    <a:pt x="2160" y="1377"/>
                    <a:pt x="2134" y="1382"/>
                  </a:cubicBezTo>
                  <a:cubicBezTo>
                    <a:pt x="2112" y="1387"/>
                    <a:pt x="2086" y="1378"/>
                    <a:pt x="2068" y="1394"/>
                  </a:cubicBezTo>
                  <a:cubicBezTo>
                    <a:pt x="2048" y="1411"/>
                    <a:pt x="2036" y="1466"/>
                    <a:pt x="2013" y="1473"/>
                  </a:cubicBezTo>
                  <a:cubicBezTo>
                    <a:pt x="1982" y="1483"/>
                    <a:pt x="1951" y="1457"/>
                    <a:pt x="1933" y="1436"/>
                  </a:cubicBezTo>
                  <a:cubicBezTo>
                    <a:pt x="1896" y="1396"/>
                    <a:pt x="1864" y="1351"/>
                    <a:pt x="1842" y="1300"/>
                  </a:cubicBezTo>
                  <a:cubicBezTo>
                    <a:pt x="1869" y="1294"/>
                    <a:pt x="1890" y="1287"/>
                    <a:pt x="1902" y="1260"/>
                  </a:cubicBezTo>
                  <a:cubicBezTo>
                    <a:pt x="1914" y="1264"/>
                    <a:pt x="1914" y="1264"/>
                    <a:pt x="1914" y="1264"/>
                  </a:cubicBezTo>
                  <a:cubicBezTo>
                    <a:pt x="1923" y="1201"/>
                    <a:pt x="1986" y="1182"/>
                    <a:pt x="2034" y="1157"/>
                  </a:cubicBezTo>
                  <a:cubicBezTo>
                    <a:pt x="2055" y="1146"/>
                    <a:pt x="2078" y="1128"/>
                    <a:pt x="2102" y="11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37"/>
            <p:cNvSpPr>
              <a:spLocks/>
            </p:cNvSpPr>
            <p:nvPr/>
          </p:nvSpPr>
          <p:spPr bwMode="auto">
            <a:xfrm>
              <a:off x="7530217" y="3523016"/>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38"/>
            <p:cNvSpPr>
              <a:spLocks/>
            </p:cNvSpPr>
            <p:nvPr/>
          </p:nvSpPr>
          <p:spPr bwMode="auto">
            <a:xfrm>
              <a:off x="7128557" y="3370237"/>
              <a:ext cx="413982" cy="638222"/>
            </a:xfrm>
            <a:custGeom>
              <a:avLst/>
              <a:gdLst/>
              <a:ahLst/>
              <a:cxnLst>
                <a:cxn ang="0">
                  <a:pos x="1320" y="184"/>
                </a:cxn>
                <a:cxn ang="0">
                  <a:pos x="1156" y="190"/>
                </a:cxn>
                <a:cxn ang="0">
                  <a:pos x="1040" y="212"/>
                </a:cxn>
                <a:cxn ang="0">
                  <a:pos x="928" y="191"/>
                </a:cxn>
                <a:cxn ang="0">
                  <a:pos x="760" y="224"/>
                </a:cxn>
                <a:cxn ang="0">
                  <a:pos x="746" y="392"/>
                </a:cxn>
                <a:cxn ang="0">
                  <a:pos x="828" y="546"/>
                </a:cxn>
                <a:cxn ang="0">
                  <a:pos x="978" y="732"/>
                </a:cxn>
                <a:cxn ang="0">
                  <a:pos x="962" y="967"/>
                </a:cxn>
                <a:cxn ang="0">
                  <a:pos x="852" y="1048"/>
                </a:cxn>
                <a:cxn ang="0">
                  <a:pos x="864" y="1128"/>
                </a:cxn>
                <a:cxn ang="0">
                  <a:pos x="732" y="988"/>
                </a:cxn>
                <a:cxn ang="0">
                  <a:pos x="716" y="928"/>
                </a:cxn>
                <a:cxn ang="0">
                  <a:pos x="760" y="760"/>
                </a:cxn>
                <a:cxn ang="0">
                  <a:pos x="732" y="676"/>
                </a:cxn>
                <a:cxn ang="0">
                  <a:pos x="544" y="644"/>
                </a:cxn>
                <a:cxn ang="0">
                  <a:pos x="128" y="739"/>
                </a:cxn>
                <a:cxn ang="0">
                  <a:pos x="35" y="908"/>
                </a:cxn>
                <a:cxn ang="0">
                  <a:pos x="176" y="966"/>
                </a:cxn>
                <a:cxn ang="0">
                  <a:pos x="268" y="1005"/>
                </a:cxn>
                <a:cxn ang="0">
                  <a:pos x="396" y="1050"/>
                </a:cxn>
                <a:cxn ang="0">
                  <a:pos x="481" y="1188"/>
                </a:cxn>
                <a:cxn ang="0">
                  <a:pos x="496" y="1368"/>
                </a:cxn>
                <a:cxn ang="0">
                  <a:pos x="429" y="1472"/>
                </a:cxn>
                <a:cxn ang="0">
                  <a:pos x="446" y="1544"/>
                </a:cxn>
                <a:cxn ang="0">
                  <a:pos x="487" y="1632"/>
                </a:cxn>
                <a:cxn ang="0">
                  <a:pos x="397" y="1757"/>
                </a:cxn>
                <a:cxn ang="0">
                  <a:pos x="388" y="1876"/>
                </a:cxn>
                <a:cxn ang="0">
                  <a:pos x="229" y="2200"/>
                </a:cxn>
                <a:cxn ang="0">
                  <a:pos x="311" y="2432"/>
                </a:cxn>
                <a:cxn ang="0">
                  <a:pos x="299" y="2664"/>
                </a:cxn>
                <a:cxn ang="0">
                  <a:pos x="320" y="2770"/>
                </a:cxn>
                <a:cxn ang="0">
                  <a:pos x="316" y="2846"/>
                </a:cxn>
                <a:cxn ang="0">
                  <a:pos x="488" y="2702"/>
                </a:cxn>
                <a:cxn ang="0">
                  <a:pos x="620" y="2539"/>
                </a:cxn>
                <a:cxn ang="0">
                  <a:pos x="900" y="2324"/>
                </a:cxn>
                <a:cxn ang="0">
                  <a:pos x="948" y="2156"/>
                </a:cxn>
                <a:cxn ang="0">
                  <a:pos x="916" y="2116"/>
                </a:cxn>
                <a:cxn ang="0">
                  <a:pos x="908" y="2080"/>
                </a:cxn>
                <a:cxn ang="0">
                  <a:pos x="900" y="2012"/>
                </a:cxn>
                <a:cxn ang="0">
                  <a:pos x="850" y="1868"/>
                </a:cxn>
                <a:cxn ang="0">
                  <a:pos x="840" y="1772"/>
                </a:cxn>
                <a:cxn ang="0">
                  <a:pos x="800" y="1644"/>
                </a:cxn>
                <a:cxn ang="0">
                  <a:pos x="960" y="1501"/>
                </a:cxn>
                <a:cxn ang="0">
                  <a:pos x="1028" y="1468"/>
                </a:cxn>
                <a:cxn ang="0">
                  <a:pos x="1220" y="1270"/>
                </a:cxn>
                <a:cxn ang="0">
                  <a:pos x="1546" y="1132"/>
                </a:cxn>
                <a:cxn ang="0">
                  <a:pos x="1688" y="1004"/>
                </a:cxn>
                <a:cxn ang="0">
                  <a:pos x="1704" y="1000"/>
                </a:cxn>
                <a:cxn ang="0">
                  <a:pos x="1801" y="875"/>
                </a:cxn>
                <a:cxn ang="0">
                  <a:pos x="1816" y="688"/>
                </a:cxn>
                <a:cxn ang="0">
                  <a:pos x="1800" y="648"/>
                </a:cxn>
                <a:cxn ang="0">
                  <a:pos x="1808" y="540"/>
                </a:cxn>
                <a:cxn ang="0">
                  <a:pos x="1808" y="508"/>
                </a:cxn>
                <a:cxn ang="0">
                  <a:pos x="1812" y="432"/>
                </a:cxn>
                <a:cxn ang="0">
                  <a:pos x="1780" y="440"/>
                </a:cxn>
                <a:cxn ang="0">
                  <a:pos x="1820" y="400"/>
                </a:cxn>
                <a:cxn ang="0">
                  <a:pos x="1779" y="212"/>
                </a:cxn>
                <a:cxn ang="0">
                  <a:pos x="1816" y="68"/>
                </a:cxn>
                <a:cxn ang="0">
                  <a:pos x="1780" y="0"/>
                </a:cxn>
                <a:cxn ang="0">
                  <a:pos x="1572" y="113"/>
                </a:cxn>
                <a:cxn ang="0">
                  <a:pos x="1432" y="153"/>
                </a:cxn>
                <a:cxn ang="0">
                  <a:pos x="1324" y="144"/>
                </a:cxn>
              </a:cxnLst>
              <a:rect l="0" t="0" r="r" b="b"/>
              <a:pathLst>
                <a:path w="1868" h="2879">
                  <a:moveTo>
                    <a:pt x="1324" y="144"/>
                  </a:moveTo>
                  <a:cubicBezTo>
                    <a:pt x="1320" y="184"/>
                    <a:pt x="1320" y="184"/>
                    <a:pt x="1320" y="184"/>
                  </a:cubicBezTo>
                  <a:cubicBezTo>
                    <a:pt x="1244" y="212"/>
                    <a:pt x="1244" y="212"/>
                    <a:pt x="1244" y="212"/>
                  </a:cubicBezTo>
                  <a:cubicBezTo>
                    <a:pt x="1156" y="190"/>
                    <a:pt x="1156" y="190"/>
                    <a:pt x="1156" y="190"/>
                  </a:cubicBezTo>
                  <a:cubicBezTo>
                    <a:pt x="1116" y="213"/>
                    <a:pt x="1116" y="213"/>
                    <a:pt x="1116" y="213"/>
                  </a:cubicBezTo>
                  <a:cubicBezTo>
                    <a:pt x="1040" y="212"/>
                    <a:pt x="1040" y="212"/>
                    <a:pt x="1040" y="212"/>
                  </a:cubicBezTo>
                  <a:cubicBezTo>
                    <a:pt x="1046" y="183"/>
                    <a:pt x="1002" y="160"/>
                    <a:pt x="976" y="165"/>
                  </a:cubicBezTo>
                  <a:cubicBezTo>
                    <a:pt x="956" y="169"/>
                    <a:pt x="947" y="188"/>
                    <a:pt x="928" y="191"/>
                  </a:cubicBezTo>
                  <a:cubicBezTo>
                    <a:pt x="882" y="199"/>
                    <a:pt x="816" y="169"/>
                    <a:pt x="773" y="190"/>
                  </a:cubicBezTo>
                  <a:cubicBezTo>
                    <a:pt x="761" y="196"/>
                    <a:pt x="764" y="213"/>
                    <a:pt x="760" y="224"/>
                  </a:cubicBezTo>
                  <a:cubicBezTo>
                    <a:pt x="750" y="248"/>
                    <a:pt x="728" y="266"/>
                    <a:pt x="722" y="292"/>
                  </a:cubicBezTo>
                  <a:cubicBezTo>
                    <a:pt x="714" y="324"/>
                    <a:pt x="739" y="362"/>
                    <a:pt x="746" y="392"/>
                  </a:cubicBezTo>
                  <a:cubicBezTo>
                    <a:pt x="755" y="428"/>
                    <a:pt x="740" y="479"/>
                    <a:pt x="759" y="512"/>
                  </a:cubicBezTo>
                  <a:cubicBezTo>
                    <a:pt x="774" y="536"/>
                    <a:pt x="807" y="526"/>
                    <a:pt x="828" y="546"/>
                  </a:cubicBezTo>
                  <a:cubicBezTo>
                    <a:pt x="865" y="583"/>
                    <a:pt x="893" y="626"/>
                    <a:pt x="925" y="667"/>
                  </a:cubicBezTo>
                  <a:cubicBezTo>
                    <a:pt x="942" y="687"/>
                    <a:pt x="970" y="706"/>
                    <a:pt x="978" y="732"/>
                  </a:cubicBezTo>
                  <a:cubicBezTo>
                    <a:pt x="987" y="765"/>
                    <a:pt x="971" y="789"/>
                    <a:pt x="972" y="820"/>
                  </a:cubicBezTo>
                  <a:cubicBezTo>
                    <a:pt x="973" y="862"/>
                    <a:pt x="994" y="931"/>
                    <a:pt x="962" y="967"/>
                  </a:cubicBezTo>
                  <a:cubicBezTo>
                    <a:pt x="941" y="991"/>
                    <a:pt x="915" y="969"/>
                    <a:pt x="892" y="985"/>
                  </a:cubicBezTo>
                  <a:cubicBezTo>
                    <a:pt x="869" y="1002"/>
                    <a:pt x="879" y="1034"/>
                    <a:pt x="852" y="1048"/>
                  </a:cubicBezTo>
                  <a:cubicBezTo>
                    <a:pt x="854" y="1077"/>
                    <a:pt x="919" y="1151"/>
                    <a:pt x="848" y="1152"/>
                  </a:cubicBezTo>
                  <a:cubicBezTo>
                    <a:pt x="864" y="1128"/>
                    <a:pt x="864" y="1128"/>
                    <a:pt x="864" y="1128"/>
                  </a:cubicBezTo>
                  <a:cubicBezTo>
                    <a:pt x="864" y="1100"/>
                    <a:pt x="864" y="1100"/>
                    <a:pt x="864" y="1100"/>
                  </a:cubicBezTo>
                  <a:cubicBezTo>
                    <a:pt x="811" y="1085"/>
                    <a:pt x="770" y="1026"/>
                    <a:pt x="732" y="988"/>
                  </a:cubicBezTo>
                  <a:cubicBezTo>
                    <a:pt x="732" y="984"/>
                    <a:pt x="732" y="984"/>
                    <a:pt x="732" y="984"/>
                  </a:cubicBezTo>
                  <a:cubicBezTo>
                    <a:pt x="747" y="961"/>
                    <a:pt x="709" y="951"/>
                    <a:pt x="716" y="928"/>
                  </a:cubicBezTo>
                  <a:cubicBezTo>
                    <a:pt x="727" y="896"/>
                    <a:pt x="758" y="866"/>
                    <a:pt x="765" y="832"/>
                  </a:cubicBezTo>
                  <a:cubicBezTo>
                    <a:pt x="769" y="811"/>
                    <a:pt x="762" y="782"/>
                    <a:pt x="760" y="760"/>
                  </a:cubicBezTo>
                  <a:cubicBezTo>
                    <a:pt x="758" y="734"/>
                    <a:pt x="761" y="710"/>
                    <a:pt x="736" y="696"/>
                  </a:cubicBezTo>
                  <a:cubicBezTo>
                    <a:pt x="732" y="676"/>
                    <a:pt x="732" y="676"/>
                    <a:pt x="732" y="676"/>
                  </a:cubicBezTo>
                  <a:cubicBezTo>
                    <a:pt x="600" y="699"/>
                    <a:pt x="600" y="699"/>
                    <a:pt x="600" y="699"/>
                  </a:cubicBezTo>
                  <a:cubicBezTo>
                    <a:pt x="544" y="644"/>
                    <a:pt x="544" y="644"/>
                    <a:pt x="544" y="644"/>
                  </a:cubicBezTo>
                  <a:cubicBezTo>
                    <a:pt x="540" y="586"/>
                    <a:pt x="447" y="637"/>
                    <a:pt x="416" y="649"/>
                  </a:cubicBezTo>
                  <a:cubicBezTo>
                    <a:pt x="323" y="686"/>
                    <a:pt x="223" y="712"/>
                    <a:pt x="128" y="739"/>
                  </a:cubicBezTo>
                  <a:cubicBezTo>
                    <a:pt x="86" y="750"/>
                    <a:pt x="42" y="776"/>
                    <a:pt x="0" y="780"/>
                  </a:cubicBezTo>
                  <a:cubicBezTo>
                    <a:pt x="35" y="908"/>
                    <a:pt x="35" y="908"/>
                    <a:pt x="35" y="908"/>
                  </a:cubicBezTo>
                  <a:cubicBezTo>
                    <a:pt x="42" y="960"/>
                    <a:pt x="42" y="960"/>
                    <a:pt x="42" y="960"/>
                  </a:cubicBezTo>
                  <a:cubicBezTo>
                    <a:pt x="176" y="966"/>
                    <a:pt x="176" y="966"/>
                    <a:pt x="176" y="966"/>
                  </a:cubicBezTo>
                  <a:cubicBezTo>
                    <a:pt x="212" y="990"/>
                    <a:pt x="212" y="990"/>
                    <a:pt x="212" y="990"/>
                  </a:cubicBezTo>
                  <a:cubicBezTo>
                    <a:pt x="268" y="1005"/>
                    <a:pt x="268" y="1005"/>
                    <a:pt x="268" y="1005"/>
                  </a:cubicBezTo>
                  <a:cubicBezTo>
                    <a:pt x="304" y="1037"/>
                    <a:pt x="304" y="1037"/>
                    <a:pt x="304" y="1037"/>
                  </a:cubicBezTo>
                  <a:cubicBezTo>
                    <a:pt x="396" y="1050"/>
                    <a:pt x="396" y="1050"/>
                    <a:pt x="396" y="1050"/>
                  </a:cubicBezTo>
                  <a:cubicBezTo>
                    <a:pt x="476" y="1092"/>
                    <a:pt x="476" y="1092"/>
                    <a:pt x="476" y="1092"/>
                  </a:cubicBezTo>
                  <a:cubicBezTo>
                    <a:pt x="453" y="1129"/>
                    <a:pt x="478" y="1149"/>
                    <a:pt x="481" y="1188"/>
                  </a:cubicBezTo>
                  <a:cubicBezTo>
                    <a:pt x="487" y="1241"/>
                    <a:pt x="465" y="1289"/>
                    <a:pt x="484" y="1340"/>
                  </a:cubicBezTo>
                  <a:cubicBezTo>
                    <a:pt x="472" y="1351"/>
                    <a:pt x="485" y="1361"/>
                    <a:pt x="496" y="1368"/>
                  </a:cubicBezTo>
                  <a:cubicBezTo>
                    <a:pt x="470" y="1399"/>
                    <a:pt x="472" y="1401"/>
                    <a:pt x="468" y="1440"/>
                  </a:cubicBezTo>
                  <a:cubicBezTo>
                    <a:pt x="447" y="1437"/>
                    <a:pt x="423" y="1446"/>
                    <a:pt x="429" y="1472"/>
                  </a:cubicBezTo>
                  <a:cubicBezTo>
                    <a:pt x="433" y="1489"/>
                    <a:pt x="456" y="1487"/>
                    <a:pt x="459" y="1504"/>
                  </a:cubicBezTo>
                  <a:cubicBezTo>
                    <a:pt x="463" y="1519"/>
                    <a:pt x="449" y="1530"/>
                    <a:pt x="446" y="1544"/>
                  </a:cubicBezTo>
                  <a:cubicBezTo>
                    <a:pt x="443" y="1556"/>
                    <a:pt x="452" y="1569"/>
                    <a:pt x="456" y="1580"/>
                  </a:cubicBezTo>
                  <a:cubicBezTo>
                    <a:pt x="465" y="1600"/>
                    <a:pt x="493" y="1607"/>
                    <a:pt x="487" y="1632"/>
                  </a:cubicBezTo>
                  <a:cubicBezTo>
                    <a:pt x="481" y="1662"/>
                    <a:pt x="456" y="1709"/>
                    <a:pt x="434" y="1731"/>
                  </a:cubicBezTo>
                  <a:cubicBezTo>
                    <a:pt x="423" y="1742"/>
                    <a:pt x="405" y="1744"/>
                    <a:pt x="397" y="1757"/>
                  </a:cubicBezTo>
                  <a:cubicBezTo>
                    <a:pt x="386" y="1774"/>
                    <a:pt x="400" y="1790"/>
                    <a:pt x="396" y="1808"/>
                  </a:cubicBezTo>
                  <a:cubicBezTo>
                    <a:pt x="389" y="1840"/>
                    <a:pt x="363" y="1842"/>
                    <a:pt x="388" y="1876"/>
                  </a:cubicBezTo>
                  <a:cubicBezTo>
                    <a:pt x="306" y="1914"/>
                    <a:pt x="270" y="2031"/>
                    <a:pt x="184" y="2064"/>
                  </a:cubicBezTo>
                  <a:cubicBezTo>
                    <a:pt x="198" y="2108"/>
                    <a:pt x="220" y="2154"/>
                    <a:pt x="229" y="2200"/>
                  </a:cubicBezTo>
                  <a:cubicBezTo>
                    <a:pt x="233" y="2217"/>
                    <a:pt x="225" y="2235"/>
                    <a:pt x="231" y="2252"/>
                  </a:cubicBezTo>
                  <a:cubicBezTo>
                    <a:pt x="255" y="2315"/>
                    <a:pt x="302" y="2363"/>
                    <a:pt x="311" y="2432"/>
                  </a:cubicBezTo>
                  <a:cubicBezTo>
                    <a:pt x="316" y="2477"/>
                    <a:pt x="316" y="2535"/>
                    <a:pt x="311" y="2580"/>
                  </a:cubicBezTo>
                  <a:cubicBezTo>
                    <a:pt x="307" y="2606"/>
                    <a:pt x="296" y="2639"/>
                    <a:pt x="299" y="2664"/>
                  </a:cubicBezTo>
                  <a:cubicBezTo>
                    <a:pt x="301" y="2684"/>
                    <a:pt x="316" y="2713"/>
                    <a:pt x="322" y="2731"/>
                  </a:cubicBezTo>
                  <a:cubicBezTo>
                    <a:pt x="327" y="2743"/>
                    <a:pt x="319" y="2757"/>
                    <a:pt x="320" y="2770"/>
                  </a:cubicBezTo>
                  <a:cubicBezTo>
                    <a:pt x="322" y="2796"/>
                    <a:pt x="332" y="2819"/>
                    <a:pt x="332" y="2846"/>
                  </a:cubicBezTo>
                  <a:cubicBezTo>
                    <a:pt x="316" y="2846"/>
                    <a:pt x="316" y="2846"/>
                    <a:pt x="316" y="2846"/>
                  </a:cubicBezTo>
                  <a:cubicBezTo>
                    <a:pt x="339" y="2879"/>
                    <a:pt x="435" y="2862"/>
                    <a:pt x="472" y="2862"/>
                  </a:cubicBezTo>
                  <a:cubicBezTo>
                    <a:pt x="488" y="2702"/>
                    <a:pt x="488" y="2702"/>
                    <a:pt x="488" y="2702"/>
                  </a:cubicBezTo>
                  <a:cubicBezTo>
                    <a:pt x="415" y="2710"/>
                    <a:pt x="468" y="2612"/>
                    <a:pt x="500" y="2595"/>
                  </a:cubicBezTo>
                  <a:cubicBezTo>
                    <a:pt x="538" y="2575"/>
                    <a:pt x="578" y="2552"/>
                    <a:pt x="620" y="2539"/>
                  </a:cubicBezTo>
                  <a:cubicBezTo>
                    <a:pt x="746" y="2500"/>
                    <a:pt x="919" y="2469"/>
                    <a:pt x="932" y="2308"/>
                  </a:cubicBezTo>
                  <a:cubicBezTo>
                    <a:pt x="900" y="2324"/>
                    <a:pt x="900" y="2324"/>
                    <a:pt x="900" y="2324"/>
                  </a:cubicBezTo>
                  <a:cubicBezTo>
                    <a:pt x="900" y="2281"/>
                    <a:pt x="917" y="2191"/>
                    <a:pt x="948" y="2160"/>
                  </a:cubicBezTo>
                  <a:cubicBezTo>
                    <a:pt x="948" y="2156"/>
                    <a:pt x="948" y="2156"/>
                    <a:pt x="948" y="2156"/>
                  </a:cubicBezTo>
                  <a:cubicBezTo>
                    <a:pt x="928" y="2156"/>
                    <a:pt x="928" y="2156"/>
                    <a:pt x="928" y="2156"/>
                  </a:cubicBezTo>
                  <a:cubicBezTo>
                    <a:pt x="916" y="2116"/>
                    <a:pt x="916" y="2116"/>
                    <a:pt x="916" y="2116"/>
                  </a:cubicBezTo>
                  <a:cubicBezTo>
                    <a:pt x="946" y="2090"/>
                    <a:pt x="930" y="2043"/>
                    <a:pt x="924" y="2012"/>
                  </a:cubicBezTo>
                  <a:cubicBezTo>
                    <a:pt x="892" y="2023"/>
                    <a:pt x="904" y="2053"/>
                    <a:pt x="908" y="2080"/>
                  </a:cubicBezTo>
                  <a:cubicBezTo>
                    <a:pt x="885" y="2067"/>
                    <a:pt x="889" y="2036"/>
                    <a:pt x="900" y="2016"/>
                  </a:cubicBezTo>
                  <a:cubicBezTo>
                    <a:pt x="900" y="2012"/>
                    <a:pt x="900" y="2012"/>
                    <a:pt x="900" y="2012"/>
                  </a:cubicBezTo>
                  <a:cubicBezTo>
                    <a:pt x="886" y="1940"/>
                    <a:pt x="886" y="1940"/>
                    <a:pt x="886" y="1940"/>
                  </a:cubicBezTo>
                  <a:cubicBezTo>
                    <a:pt x="850" y="1868"/>
                    <a:pt x="850" y="1868"/>
                    <a:pt x="850" y="1868"/>
                  </a:cubicBezTo>
                  <a:cubicBezTo>
                    <a:pt x="857" y="1820"/>
                    <a:pt x="857" y="1820"/>
                    <a:pt x="857" y="1820"/>
                  </a:cubicBezTo>
                  <a:cubicBezTo>
                    <a:pt x="840" y="1772"/>
                    <a:pt x="840" y="1772"/>
                    <a:pt x="840" y="1772"/>
                  </a:cubicBezTo>
                  <a:cubicBezTo>
                    <a:pt x="787" y="1759"/>
                    <a:pt x="787" y="1732"/>
                    <a:pt x="793" y="1688"/>
                  </a:cubicBezTo>
                  <a:cubicBezTo>
                    <a:pt x="795" y="1673"/>
                    <a:pt x="790" y="1656"/>
                    <a:pt x="800" y="1644"/>
                  </a:cubicBezTo>
                  <a:cubicBezTo>
                    <a:pt x="796" y="1628"/>
                    <a:pt x="796" y="1628"/>
                    <a:pt x="796" y="1628"/>
                  </a:cubicBezTo>
                  <a:cubicBezTo>
                    <a:pt x="858" y="1642"/>
                    <a:pt x="921" y="1537"/>
                    <a:pt x="960" y="1501"/>
                  </a:cubicBezTo>
                  <a:cubicBezTo>
                    <a:pt x="979" y="1483"/>
                    <a:pt x="1004" y="1473"/>
                    <a:pt x="1024" y="1456"/>
                  </a:cubicBezTo>
                  <a:cubicBezTo>
                    <a:pt x="1028" y="1468"/>
                    <a:pt x="1028" y="1468"/>
                    <a:pt x="1028" y="1468"/>
                  </a:cubicBezTo>
                  <a:cubicBezTo>
                    <a:pt x="1061" y="1460"/>
                    <a:pt x="1076" y="1433"/>
                    <a:pt x="1097" y="1409"/>
                  </a:cubicBezTo>
                  <a:cubicBezTo>
                    <a:pt x="1134" y="1365"/>
                    <a:pt x="1175" y="1305"/>
                    <a:pt x="1220" y="1270"/>
                  </a:cubicBezTo>
                  <a:cubicBezTo>
                    <a:pt x="1286" y="1219"/>
                    <a:pt x="1374" y="1183"/>
                    <a:pt x="1452" y="1154"/>
                  </a:cubicBezTo>
                  <a:cubicBezTo>
                    <a:pt x="1481" y="1143"/>
                    <a:pt x="1520" y="1151"/>
                    <a:pt x="1546" y="1132"/>
                  </a:cubicBezTo>
                  <a:cubicBezTo>
                    <a:pt x="1560" y="1122"/>
                    <a:pt x="1565" y="1105"/>
                    <a:pt x="1580" y="1095"/>
                  </a:cubicBezTo>
                  <a:cubicBezTo>
                    <a:pt x="1611" y="1074"/>
                    <a:pt x="1701" y="1052"/>
                    <a:pt x="1688" y="1004"/>
                  </a:cubicBezTo>
                  <a:cubicBezTo>
                    <a:pt x="1696" y="996"/>
                    <a:pt x="1696" y="996"/>
                    <a:pt x="1696" y="996"/>
                  </a:cubicBezTo>
                  <a:cubicBezTo>
                    <a:pt x="1704" y="1000"/>
                    <a:pt x="1704" y="1000"/>
                    <a:pt x="1704" y="1000"/>
                  </a:cubicBezTo>
                  <a:cubicBezTo>
                    <a:pt x="1716" y="982"/>
                    <a:pt x="1723" y="962"/>
                    <a:pt x="1735" y="945"/>
                  </a:cubicBezTo>
                  <a:cubicBezTo>
                    <a:pt x="1752" y="919"/>
                    <a:pt x="1782" y="900"/>
                    <a:pt x="1801" y="875"/>
                  </a:cubicBezTo>
                  <a:cubicBezTo>
                    <a:pt x="1822" y="848"/>
                    <a:pt x="1831" y="809"/>
                    <a:pt x="1840" y="776"/>
                  </a:cubicBezTo>
                  <a:cubicBezTo>
                    <a:pt x="1848" y="749"/>
                    <a:pt x="1868" y="667"/>
                    <a:pt x="1816" y="688"/>
                  </a:cubicBezTo>
                  <a:cubicBezTo>
                    <a:pt x="1828" y="671"/>
                    <a:pt x="1832" y="660"/>
                    <a:pt x="1824" y="640"/>
                  </a:cubicBezTo>
                  <a:cubicBezTo>
                    <a:pt x="1800" y="648"/>
                    <a:pt x="1800" y="648"/>
                    <a:pt x="1800" y="648"/>
                  </a:cubicBezTo>
                  <a:cubicBezTo>
                    <a:pt x="1800" y="644"/>
                    <a:pt x="1800" y="644"/>
                    <a:pt x="1800" y="644"/>
                  </a:cubicBezTo>
                  <a:cubicBezTo>
                    <a:pt x="1839" y="618"/>
                    <a:pt x="1789" y="575"/>
                    <a:pt x="1808" y="540"/>
                  </a:cubicBezTo>
                  <a:cubicBezTo>
                    <a:pt x="1808" y="536"/>
                    <a:pt x="1808" y="536"/>
                    <a:pt x="1808" y="536"/>
                  </a:cubicBezTo>
                  <a:cubicBezTo>
                    <a:pt x="1801" y="524"/>
                    <a:pt x="1800" y="519"/>
                    <a:pt x="1808" y="508"/>
                  </a:cubicBezTo>
                  <a:cubicBezTo>
                    <a:pt x="1808" y="504"/>
                    <a:pt x="1808" y="504"/>
                    <a:pt x="1808" y="504"/>
                  </a:cubicBezTo>
                  <a:cubicBezTo>
                    <a:pt x="1795" y="484"/>
                    <a:pt x="1803" y="453"/>
                    <a:pt x="1812" y="432"/>
                  </a:cubicBezTo>
                  <a:cubicBezTo>
                    <a:pt x="1798" y="428"/>
                    <a:pt x="1791" y="428"/>
                    <a:pt x="1784" y="440"/>
                  </a:cubicBezTo>
                  <a:cubicBezTo>
                    <a:pt x="1780" y="440"/>
                    <a:pt x="1780" y="440"/>
                    <a:pt x="1780" y="440"/>
                  </a:cubicBezTo>
                  <a:cubicBezTo>
                    <a:pt x="1780" y="424"/>
                    <a:pt x="1780" y="424"/>
                    <a:pt x="1780" y="424"/>
                  </a:cubicBezTo>
                  <a:cubicBezTo>
                    <a:pt x="1820" y="400"/>
                    <a:pt x="1820" y="400"/>
                    <a:pt x="1820" y="400"/>
                  </a:cubicBezTo>
                  <a:cubicBezTo>
                    <a:pt x="1788" y="352"/>
                    <a:pt x="1788" y="352"/>
                    <a:pt x="1788" y="352"/>
                  </a:cubicBezTo>
                  <a:cubicBezTo>
                    <a:pt x="1809" y="302"/>
                    <a:pt x="1784" y="261"/>
                    <a:pt x="1779" y="212"/>
                  </a:cubicBezTo>
                  <a:cubicBezTo>
                    <a:pt x="1775" y="179"/>
                    <a:pt x="1785" y="142"/>
                    <a:pt x="1796" y="112"/>
                  </a:cubicBezTo>
                  <a:cubicBezTo>
                    <a:pt x="1804" y="92"/>
                    <a:pt x="1796" y="82"/>
                    <a:pt x="1816" y="68"/>
                  </a:cubicBezTo>
                  <a:cubicBezTo>
                    <a:pt x="1796" y="52"/>
                    <a:pt x="1796" y="52"/>
                    <a:pt x="1796" y="52"/>
                  </a:cubicBezTo>
                  <a:cubicBezTo>
                    <a:pt x="1806" y="37"/>
                    <a:pt x="1807" y="0"/>
                    <a:pt x="1780" y="0"/>
                  </a:cubicBezTo>
                  <a:cubicBezTo>
                    <a:pt x="1758" y="0"/>
                    <a:pt x="1725" y="35"/>
                    <a:pt x="1708" y="46"/>
                  </a:cubicBezTo>
                  <a:cubicBezTo>
                    <a:pt x="1670" y="72"/>
                    <a:pt x="1614" y="98"/>
                    <a:pt x="1572" y="113"/>
                  </a:cubicBezTo>
                  <a:cubicBezTo>
                    <a:pt x="1554" y="119"/>
                    <a:pt x="1534" y="110"/>
                    <a:pt x="1516" y="116"/>
                  </a:cubicBezTo>
                  <a:cubicBezTo>
                    <a:pt x="1490" y="124"/>
                    <a:pt x="1457" y="153"/>
                    <a:pt x="1432" y="153"/>
                  </a:cubicBezTo>
                  <a:cubicBezTo>
                    <a:pt x="1412" y="153"/>
                    <a:pt x="1391" y="138"/>
                    <a:pt x="1372" y="135"/>
                  </a:cubicBezTo>
                  <a:cubicBezTo>
                    <a:pt x="1356" y="132"/>
                    <a:pt x="1339" y="140"/>
                    <a:pt x="1324" y="144"/>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39"/>
            <p:cNvSpPr>
              <a:spLocks/>
            </p:cNvSpPr>
            <p:nvPr/>
          </p:nvSpPr>
          <p:spPr bwMode="auto">
            <a:xfrm>
              <a:off x="7602505" y="3423217"/>
              <a:ext cx="283380" cy="532262"/>
            </a:xfrm>
            <a:custGeom>
              <a:avLst/>
              <a:gdLst/>
              <a:ahLst/>
              <a:cxnLst>
                <a:cxn ang="0">
                  <a:pos x="1032" y="49"/>
                </a:cxn>
                <a:cxn ang="0">
                  <a:pos x="952" y="97"/>
                </a:cxn>
                <a:cxn ang="0">
                  <a:pos x="973" y="209"/>
                </a:cxn>
                <a:cxn ang="0">
                  <a:pos x="912" y="289"/>
                </a:cxn>
                <a:cxn ang="0">
                  <a:pos x="872" y="337"/>
                </a:cxn>
                <a:cxn ang="0">
                  <a:pos x="828" y="365"/>
                </a:cxn>
                <a:cxn ang="0">
                  <a:pos x="816" y="373"/>
                </a:cxn>
                <a:cxn ang="0">
                  <a:pos x="824" y="385"/>
                </a:cxn>
                <a:cxn ang="0">
                  <a:pos x="832" y="425"/>
                </a:cxn>
                <a:cxn ang="0">
                  <a:pos x="828" y="505"/>
                </a:cxn>
                <a:cxn ang="0">
                  <a:pos x="778" y="489"/>
                </a:cxn>
                <a:cxn ang="0">
                  <a:pos x="749" y="498"/>
                </a:cxn>
                <a:cxn ang="0">
                  <a:pos x="688" y="621"/>
                </a:cxn>
                <a:cxn ang="0">
                  <a:pos x="652" y="577"/>
                </a:cxn>
                <a:cxn ang="0">
                  <a:pos x="528" y="665"/>
                </a:cxn>
                <a:cxn ang="0">
                  <a:pos x="420" y="721"/>
                </a:cxn>
                <a:cxn ang="0">
                  <a:pos x="376" y="733"/>
                </a:cxn>
                <a:cxn ang="0">
                  <a:pos x="364" y="705"/>
                </a:cxn>
                <a:cxn ang="0">
                  <a:pos x="207" y="762"/>
                </a:cxn>
                <a:cxn ang="0">
                  <a:pos x="118" y="981"/>
                </a:cxn>
                <a:cxn ang="0">
                  <a:pos x="141" y="1137"/>
                </a:cxn>
                <a:cxn ang="0">
                  <a:pos x="175" y="1257"/>
                </a:cxn>
                <a:cxn ang="0">
                  <a:pos x="198" y="1369"/>
                </a:cxn>
                <a:cxn ang="0">
                  <a:pos x="164" y="1489"/>
                </a:cxn>
                <a:cxn ang="0">
                  <a:pos x="37" y="1692"/>
                </a:cxn>
                <a:cxn ang="0">
                  <a:pos x="24" y="1913"/>
                </a:cxn>
                <a:cxn ang="0">
                  <a:pos x="68" y="2061"/>
                </a:cxn>
                <a:cxn ang="0">
                  <a:pos x="114" y="2213"/>
                </a:cxn>
                <a:cxn ang="0">
                  <a:pos x="284" y="2347"/>
                </a:cxn>
                <a:cxn ang="0">
                  <a:pos x="540" y="2315"/>
                </a:cxn>
                <a:cxn ang="0">
                  <a:pos x="722" y="2165"/>
                </a:cxn>
                <a:cxn ang="0">
                  <a:pos x="815" y="1861"/>
                </a:cxn>
                <a:cxn ang="0">
                  <a:pos x="923" y="1537"/>
                </a:cxn>
                <a:cxn ang="0">
                  <a:pos x="1046" y="1193"/>
                </a:cxn>
                <a:cxn ang="0">
                  <a:pos x="1144" y="869"/>
                </a:cxn>
                <a:cxn ang="0">
                  <a:pos x="1155" y="758"/>
                </a:cxn>
                <a:cxn ang="0">
                  <a:pos x="1140" y="701"/>
                </a:cxn>
                <a:cxn ang="0">
                  <a:pos x="1156" y="633"/>
                </a:cxn>
                <a:cxn ang="0">
                  <a:pos x="1224" y="717"/>
                </a:cxn>
                <a:cxn ang="0">
                  <a:pos x="1272" y="593"/>
                </a:cxn>
                <a:cxn ang="0">
                  <a:pos x="1212" y="441"/>
                </a:cxn>
                <a:cxn ang="0">
                  <a:pos x="1208" y="405"/>
                </a:cxn>
                <a:cxn ang="0">
                  <a:pos x="1172" y="257"/>
                </a:cxn>
                <a:cxn ang="0">
                  <a:pos x="1108" y="133"/>
                </a:cxn>
                <a:cxn ang="0">
                  <a:pos x="1072" y="65"/>
                </a:cxn>
              </a:cxnLst>
              <a:rect l="0" t="0" r="r" b="b"/>
              <a:pathLst>
                <a:path w="1274" h="2400">
                  <a:moveTo>
                    <a:pt x="1020" y="45"/>
                  </a:moveTo>
                  <a:cubicBezTo>
                    <a:pt x="1032" y="49"/>
                    <a:pt x="1032" y="49"/>
                    <a:pt x="1032" y="49"/>
                  </a:cubicBezTo>
                  <a:cubicBezTo>
                    <a:pt x="992" y="105"/>
                    <a:pt x="992" y="105"/>
                    <a:pt x="992" y="105"/>
                  </a:cubicBezTo>
                  <a:cubicBezTo>
                    <a:pt x="952" y="97"/>
                    <a:pt x="952" y="97"/>
                    <a:pt x="952" y="97"/>
                  </a:cubicBezTo>
                  <a:cubicBezTo>
                    <a:pt x="963" y="121"/>
                    <a:pt x="984" y="133"/>
                    <a:pt x="989" y="161"/>
                  </a:cubicBezTo>
                  <a:cubicBezTo>
                    <a:pt x="992" y="180"/>
                    <a:pt x="979" y="192"/>
                    <a:pt x="973" y="209"/>
                  </a:cubicBezTo>
                  <a:cubicBezTo>
                    <a:pt x="956" y="251"/>
                    <a:pt x="968" y="273"/>
                    <a:pt x="912" y="273"/>
                  </a:cubicBezTo>
                  <a:cubicBezTo>
                    <a:pt x="912" y="289"/>
                    <a:pt x="912" y="289"/>
                    <a:pt x="912" y="289"/>
                  </a:cubicBezTo>
                  <a:cubicBezTo>
                    <a:pt x="884" y="289"/>
                    <a:pt x="884" y="289"/>
                    <a:pt x="884" y="289"/>
                  </a:cubicBezTo>
                  <a:cubicBezTo>
                    <a:pt x="886" y="309"/>
                    <a:pt x="885" y="320"/>
                    <a:pt x="872" y="337"/>
                  </a:cubicBezTo>
                  <a:cubicBezTo>
                    <a:pt x="844" y="285"/>
                    <a:pt x="844" y="285"/>
                    <a:pt x="844" y="285"/>
                  </a:cubicBezTo>
                  <a:cubicBezTo>
                    <a:pt x="810" y="296"/>
                    <a:pt x="782" y="348"/>
                    <a:pt x="828" y="365"/>
                  </a:cubicBezTo>
                  <a:cubicBezTo>
                    <a:pt x="828" y="369"/>
                    <a:pt x="828" y="369"/>
                    <a:pt x="828" y="369"/>
                  </a:cubicBezTo>
                  <a:cubicBezTo>
                    <a:pt x="816" y="373"/>
                    <a:pt x="816" y="373"/>
                    <a:pt x="816" y="373"/>
                  </a:cubicBezTo>
                  <a:cubicBezTo>
                    <a:pt x="824" y="381"/>
                    <a:pt x="824" y="381"/>
                    <a:pt x="824" y="381"/>
                  </a:cubicBezTo>
                  <a:cubicBezTo>
                    <a:pt x="824" y="385"/>
                    <a:pt x="824" y="385"/>
                    <a:pt x="824" y="385"/>
                  </a:cubicBezTo>
                  <a:cubicBezTo>
                    <a:pt x="808" y="389"/>
                    <a:pt x="808" y="389"/>
                    <a:pt x="808" y="389"/>
                  </a:cubicBezTo>
                  <a:cubicBezTo>
                    <a:pt x="832" y="425"/>
                    <a:pt x="832" y="425"/>
                    <a:pt x="832" y="425"/>
                  </a:cubicBezTo>
                  <a:cubicBezTo>
                    <a:pt x="804" y="414"/>
                    <a:pt x="744" y="425"/>
                    <a:pt x="780" y="467"/>
                  </a:cubicBezTo>
                  <a:cubicBezTo>
                    <a:pt x="797" y="487"/>
                    <a:pt x="825" y="468"/>
                    <a:pt x="828" y="505"/>
                  </a:cubicBezTo>
                  <a:cubicBezTo>
                    <a:pt x="824" y="505"/>
                    <a:pt x="824" y="505"/>
                    <a:pt x="824" y="505"/>
                  </a:cubicBezTo>
                  <a:cubicBezTo>
                    <a:pt x="820" y="485"/>
                    <a:pt x="795" y="475"/>
                    <a:pt x="778" y="489"/>
                  </a:cubicBezTo>
                  <a:cubicBezTo>
                    <a:pt x="758" y="504"/>
                    <a:pt x="752" y="537"/>
                    <a:pt x="736" y="557"/>
                  </a:cubicBezTo>
                  <a:cubicBezTo>
                    <a:pt x="738" y="539"/>
                    <a:pt x="758" y="517"/>
                    <a:pt x="749" y="498"/>
                  </a:cubicBezTo>
                  <a:cubicBezTo>
                    <a:pt x="740" y="480"/>
                    <a:pt x="717" y="499"/>
                    <a:pt x="711" y="509"/>
                  </a:cubicBezTo>
                  <a:cubicBezTo>
                    <a:pt x="683" y="552"/>
                    <a:pt x="656" y="572"/>
                    <a:pt x="688" y="621"/>
                  </a:cubicBezTo>
                  <a:cubicBezTo>
                    <a:pt x="656" y="633"/>
                    <a:pt x="656" y="633"/>
                    <a:pt x="656" y="633"/>
                  </a:cubicBezTo>
                  <a:cubicBezTo>
                    <a:pt x="667" y="608"/>
                    <a:pt x="659" y="602"/>
                    <a:pt x="652" y="577"/>
                  </a:cubicBezTo>
                  <a:cubicBezTo>
                    <a:pt x="593" y="595"/>
                    <a:pt x="503" y="653"/>
                    <a:pt x="564" y="713"/>
                  </a:cubicBezTo>
                  <a:cubicBezTo>
                    <a:pt x="537" y="711"/>
                    <a:pt x="529" y="689"/>
                    <a:pt x="528" y="665"/>
                  </a:cubicBezTo>
                  <a:cubicBezTo>
                    <a:pt x="508" y="665"/>
                    <a:pt x="497" y="668"/>
                    <a:pt x="496" y="689"/>
                  </a:cubicBezTo>
                  <a:cubicBezTo>
                    <a:pt x="463" y="680"/>
                    <a:pt x="415" y="671"/>
                    <a:pt x="420" y="721"/>
                  </a:cubicBezTo>
                  <a:cubicBezTo>
                    <a:pt x="376" y="709"/>
                    <a:pt x="376" y="709"/>
                    <a:pt x="376" y="709"/>
                  </a:cubicBezTo>
                  <a:cubicBezTo>
                    <a:pt x="376" y="733"/>
                    <a:pt x="376" y="733"/>
                    <a:pt x="376" y="733"/>
                  </a:cubicBezTo>
                  <a:cubicBezTo>
                    <a:pt x="368" y="733"/>
                    <a:pt x="368" y="733"/>
                    <a:pt x="368" y="733"/>
                  </a:cubicBezTo>
                  <a:cubicBezTo>
                    <a:pt x="364" y="705"/>
                    <a:pt x="364" y="705"/>
                    <a:pt x="364" y="705"/>
                  </a:cubicBezTo>
                  <a:cubicBezTo>
                    <a:pt x="333" y="712"/>
                    <a:pt x="320" y="741"/>
                    <a:pt x="292" y="748"/>
                  </a:cubicBezTo>
                  <a:cubicBezTo>
                    <a:pt x="268" y="755"/>
                    <a:pt x="221" y="736"/>
                    <a:pt x="207" y="762"/>
                  </a:cubicBezTo>
                  <a:cubicBezTo>
                    <a:pt x="190" y="790"/>
                    <a:pt x="216" y="820"/>
                    <a:pt x="195" y="853"/>
                  </a:cubicBezTo>
                  <a:cubicBezTo>
                    <a:pt x="175" y="884"/>
                    <a:pt x="118" y="945"/>
                    <a:pt x="118" y="981"/>
                  </a:cubicBezTo>
                  <a:cubicBezTo>
                    <a:pt x="118" y="1000"/>
                    <a:pt x="132" y="1012"/>
                    <a:pt x="135" y="1029"/>
                  </a:cubicBezTo>
                  <a:cubicBezTo>
                    <a:pt x="141" y="1063"/>
                    <a:pt x="133" y="1102"/>
                    <a:pt x="141" y="1137"/>
                  </a:cubicBezTo>
                  <a:cubicBezTo>
                    <a:pt x="146" y="1159"/>
                    <a:pt x="165" y="1175"/>
                    <a:pt x="172" y="1197"/>
                  </a:cubicBezTo>
                  <a:cubicBezTo>
                    <a:pt x="178" y="1217"/>
                    <a:pt x="168" y="1237"/>
                    <a:pt x="175" y="1257"/>
                  </a:cubicBezTo>
                  <a:cubicBezTo>
                    <a:pt x="182" y="1280"/>
                    <a:pt x="205" y="1294"/>
                    <a:pt x="212" y="1317"/>
                  </a:cubicBezTo>
                  <a:cubicBezTo>
                    <a:pt x="216" y="1333"/>
                    <a:pt x="198" y="1351"/>
                    <a:pt x="198" y="1369"/>
                  </a:cubicBezTo>
                  <a:cubicBezTo>
                    <a:pt x="198" y="1384"/>
                    <a:pt x="212" y="1396"/>
                    <a:pt x="220" y="1409"/>
                  </a:cubicBezTo>
                  <a:cubicBezTo>
                    <a:pt x="193" y="1426"/>
                    <a:pt x="179" y="1462"/>
                    <a:pt x="164" y="1489"/>
                  </a:cubicBezTo>
                  <a:cubicBezTo>
                    <a:pt x="137" y="1538"/>
                    <a:pt x="109" y="1572"/>
                    <a:pt x="100" y="1629"/>
                  </a:cubicBezTo>
                  <a:cubicBezTo>
                    <a:pt x="44" y="1629"/>
                    <a:pt x="54" y="1652"/>
                    <a:pt x="37" y="1692"/>
                  </a:cubicBezTo>
                  <a:cubicBezTo>
                    <a:pt x="20" y="1736"/>
                    <a:pt x="0" y="1758"/>
                    <a:pt x="2" y="1809"/>
                  </a:cubicBezTo>
                  <a:cubicBezTo>
                    <a:pt x="3" y="1837"/>
                    <a:pt x="12" y="1888"/>
                    <a:pt x="24" y="1913"/>
                  </a:cubicBezTo>
                  <a:cubicBezTo>
                    <a:pt x="43" y="1949"/>
                    <a:pt x="76" y="1977"/>
                    <a:pt x="86" y="2017"/>
                  </a:cubicBezTo>
                  <a:cubicBezTo>
                    <a:pt x="90" y="2033"/>
                    <a:pt x="67" y="2043"/>
                    <a:pt x="68" y="2061"/>
                  </a:cubicBezTo>
                  <a:cubicBezTo>
                    <a:pt x="71" y="2092"/>
                    <a:pt x="68" y="2145"/>
                    <a:pt x="80" y="2173"/>
                  </a:cubicBezTo>
                  <a:cubicBezTo>
                    <a:pt x="87" y="2190"/>
                    <a:pt x="107" y="2196"/>
                    <a:pt x="114" y="2213"/>
                  </a:cubicBezTo>
                  <a:cubicBezTo>
                    <a:pt x="136" y="2262"/>
                    <a:pt x="134" y="2284"/>
                    <a:pt x="188" y="2305"/>
                  </a:cubicBezTo>
                  <a:cubicBezTo>
                    <a:pt x="188" y="2345"/>
                    <a:pt x="257" y="2333"/>
                    <a:pt x="284" y="2347"/>
                  </a:cubicBezTo>
                  <a:cubicBezTo>
                    <a:pt x="304" y="2357"/>
                    <a:pt x="322" y="2378"/>
                    <a:pt x="344" y="2383"/>
                  </a:cubicBezTo>
                  <a:cubicBezTo>
                    <a:pt x="417" y="2400"/>
                    <a:pt x="472" y="2333"/>
                    <a:pt x="540" y="2315"/>
                  </a:cubicBezTo>
                  <a:cubicBezTo>
                    <a:pt x="586" y="2304"/>
                    <a:pt x="642" y="2319"/>
                    <a:pt x="680" y="2275"/>
                  </a:cubicBezTo>
                  <a:cubicBezTo>
                    <a:pt x="702" y="2249"/>
                    <a:pt x="710" y="2196"/>
                    <a:pt x="722" y="2165"/>
                  </a:cubicBezTo>
                  <a:cubicBezTo>
                    <a:pt x="733" y="2138"/>
                    <a:pt x="751" y="2113"/>
                    <a:pt x="760" y="2085"/>
                  </a:cubicBezTo>
                  <a:cubicBezTo>
                    <a:pt x="785" y="2013"/>
                    <a:pt x="797" y="1934"/>
                    <a:pt x="815" y="1861"/>
                  </a:cubicBezTo>
                  <a:cubicBezTo>
                    <a:pt x="835" y="1781"/>
                    <a:pt x="881" y="1708"/>
                    <a:pt x="905" y="1629"/>
                  </a:cubicBezTo>
                  <a:cubicBezTo>
                    <a:pt x="914" y="1599"/>
                    <a:pt x="915" y="1567"/>
                    <a:pt x="923" y="1537"/>
                  </a:cubicBezTo>
                  <a:cubicBezTo>
                    <a:pt x="935" y="1495"/>
                    <a:pt x="958" y="1458"/>
                    <a:pt x="972" y="1417"/>
                  </a:cubicBezTo>
                  <a:cubicBezTo>
                    <a:pt x="999" y="1343"/>
                    <a:pt x="1016" y="1266"/>
                    <a:pt x="1046" y="1193"/>
                  </a:cubicBezTo>
                  <a:cubicBezTo>
                    <a:pt x="1067" y="1142"/>
                    <a:pt x="1095" y="1076"/>
                    <a:pt x="1098" y="1021"/>
                  </a:cubicBezTo>
                  <a:cubicBezTo>
                    <a:pt x="1101" y="969"/>
                    <a:pt x="1067" y="887"/>
                    <a:pt x="1144" y="869"/>
                  </a:cubicBezTo>
                  <a:cubicBezTo>
                    <a:pt x="1138" y="842"/>
                    <a:pt x="1157" y="830"/>
                    <a:pt x="1159" y="805"/>
                  </a:cubicBezTo>
                  <a:cubicBezTo>
                    <a:pt x="1160" y="793"/>
                    <a:pt x="1160" y="768"/>
                    <a:pt x="1155" y="758"/>
                  </a:cubicBezTo>
                  <a:cubicBezTo>
                    <a:pt x="1143" y="733"/>
                    <a:pt x="1120" y="736"/>
                    <a:pt x="1140" y="705"/>
                  </a:cubicBezTo>
                  <a:cubicBezTo>
                    <a:pt x="1140" y="701"/>
                    <a:pt x="1140" y="701"/>
                    <a:pt x="1140" y="701"/>
                  </a:cubicBezTo>
                  <a:cubicBezTo>
                    <a:pt x="1125" y="683"/>
                    <a:pt x="1103" y="642"/>
                    <a:pt x="1136" y="625"/>
                  </a:cubicBezTo>
                  <a:cubicBezTo>
                    <a:pt x="1143" y="622"/>
                    <a:pt x="1152" y="627"/>
                    <a:pt x="1156" y="633"/>
                  </a:cubicBezTo>
                  <a:cubicBezTo>
                    <a:pt x="1170" y="659"/>
                    <a:pt x="1165" y="689"/>
                    <a:pt x="1192" y="709"/>
                  </a:cubicBezTo>
                  <a:cubicBezTo>
                    <a:pt x="1201" y="716"/>
                    <a:pt x="1212" y="730"/>
                    <a:pt x="1224" y="717"/>
                  </a:cubicBezTo>
                  <a:cubicBezTo>
                    <a:pt x="1244" y="695"/>
                    <a:pt x="1252" y="654"/>
                    <a:pt x="1260" y="625"/>
                  </a:cubicBezTo>
                  <a:cubicBezTo>
                    <a:pt x="1262" y="615"/>
                    <a:pt x="1274" y="604"/>
                    <a:pt x="1272" y="593"/>
                  </a:cubicBezTo>
                  <a:cubicBezTo>
                    <a:pt x="1264" y="563"/>
                    <a:pt x="1227" y="542"/>
                    <a:pt x="1216" y="509"/>
                  </a:cubicBezTo>
                  <a:cubicBezTo>
                    <a:pt x="1211" y="496"/>
                    <a:pt x="1210" y="448"/>
                    <a:pt x="1212" y="441"/>
                  </a:cubicBezTo>
                  <a:cubicBezTo>
                    <a:pt x="1212" y="439"/>
                    <a:pt x="1226" y="433"/>
                    <a:pt x="1224" y="425"/>
                  </a:cubicBezTo>
                  <a:cubicBezTo>
                    <a:pt x="1221" y="418"/>
                    <a:pt x="1208" y="413"/>
                    <a:pt x="1208" y="405"/>
                  </a:cubicBezTo>
                  <a:cubicBezTo>
                    <a:pt x="1206" y="387"/>
                    <a:pt x="1217" y="362"/>
                    <a:pt x="1212" y="341"/>
                  </a:cubicBezTo>
                  <a:cubicBezTo>
                    <a:pt x="1204" y="310"/>
                    <a:pt x="1184" y="286"/>
                    <a:pt x="1172" y="257"/>
                  </a:cubicBezTo>
                  <a:cubicBezTo>
                    <a:pt x="1164" y="239"/>
                    <a:pt x="1178" y="223"/>
                    <a:pt x="1172" y="205"/>
                  </a:cubicBezTo>
                  <a:cubicBezTo>
                    <a:pt x="1164" y="183"/>
                    <a:pt x="1117" y="135"/>
                    <a:pt x="1108" y="133"/>
                  </a:cubicBezTo>
                  <a:cubicBezTo>
                    <a:pt x="1126" y="80"/>
                    <a:pt x="1055" y="87"/>
                    <a:pt x="1052" y="57"/>
                  </a:cubicBezTo>
                  <a:cubicBezTo>
                    <a:pt x="1072" y="65"/>
                    <a:pt x="1072" y="65"/>
                    <a:pt x="1072" y="65"/>
                  </a:cubicBezTo>
                  <a:cubicBezTo>
                    <a:pt x="1065" y="22"/>
                    <a:pt x="1049" y="0"/>
                    <a:pt x="1020" y="45"/>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40"/>
            <p:cNvSpPr>
              <a:spLocks/>
            </p:cNvSpPr>
            <p:nvPr/>
          </p:nvSpPr>
          <p:spPr bwMode="auto">
            <a:xfrm>
              <a:off x="7816062" y="3474965"/>
              <a:ext cx="11089" cy="12321"/>
            </a:xfrm>
            <a:custGeom>
              <a:avLst/>
              <a:gdLst/>
              <a:ahLst/>
              <a:cxnLst>
                <a:cxn ang="0">
                  <a:pos x="51" y="44"/>
                </a:cxn>
                <a:cxn ang="0">
                  <a:pos x="39" y="0"/>
                </a:cxn>
                <a:cxn ang="0">
                  <a:pos x="51" y="44"/>
                </a:cxn>
              </a:cxnLst>
              <a:rect l="0" t="0" r="r" b="b"/>
              <a:pathLst>
                <a:path w="51" h="56">
                  <a:moveTo>
                    <a:pt x="51" y="44"/>
                  </a:moveTo>
                  <a:cubicBezTo>
                    <a:pt x="39" y="0"/>
                    <a:pt x="39" y="0"/>
                    <a:pt x="39" y="0"/>
                  </a:cubicBezTo>
                  <a:cubicBezTo>
                    <a:pt x="0" y="13"/>
                    <a:pt x="9" y="56"/>
                    <a:pt x="51" y="4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41"/>
            <p:cNvSpPr>
              <a:spLocks/>
            </p:cNvSpPr>
            <p:nvPr/>
          </p:nvSpPr>
          <p:spPr bwMode="auto">
            <a:xfrm>
              <a:off x="7880131" y="3610494"/>
              <a:ext cx="9857" cy="16018"/>
            </a:xfrm>
            <a:custGeom>
              <a:avLst/>
              <a:gdLst/>
              <a:ahLst/>
              <a:cxnLst>
                <a:cxn ang="0">
                  <a:pos x="6" y="68"/>
                </a:cxn>
                <a:cxn ang="0">
                  <a:pos x="46" y="0"/>
                </a:cxn>
                <a:cxn ang="0">
                  <a:pos x="6" y="68"/>
                </a:cxn>
              </a:cxnLst>
              <a:rect l="0" t="0" r="r" b="b"/>
              <a:pathLst>
                <a:path w="46" h="68">
                  <a:moveTo>
                    <a:pt x="6" y="68"/>
                  </a:moveTo>
                  <a:cubicBezTo>
                    <a:pt x="30" y="56"/>
                    <a:pt x="39" y="24"/>
                    <a:pt x="46" y="0"/>
                  </a:cubicBezTo>
                  <a:cubicBezTo>
                    <a:pt x="19" y="10"/>
                    <a:pt x="0" y="39"/>
                    <a:pt x="6" y="6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42"/>
            <p:cNvSpPr>
              <a:spLocks/>
            </p:cNvSpPr>
            <p:nvPr/>
          </p:nvSpPr>
          <p:spPr bwMode="auto">
            <a:xfrm>
              <a:off x="6429962" y="3133676"/>
              <a:ext cx="44355" cy="61604"/>
            </a:xfrm>
            <a:custGeom>
              <a:avLst/>
              <a:gdLst/>
              <a:ahLst/>
              <a:cxnLst>
                <a:cxn ang="0">
                  <a:pos x="108" y="66"/>
                </a:cxn>
                <a:cxn ang="0">
                  <a:pos x="60" y="74"/>
                </a:cxn>
                <a:cxn ang="0">
                  <a:pos x="32" y="98"/>
                </a:cxn>
                <a:cxn ang="0">
                  <a:pos x="1" y="154"/>
                </a:cxn>
                <a:cxn ang="0">
                  <a:pos x="29" y="218"/>
                </a:cxn>
                <a:cxn ang="0">
                  <a:pos x="29" y="271"/>
                </a:cxn>
                <a:cxn ang="0">
                  <a:pos x="92" y="274"/>
                </a:cxn>
                <a:cxn ang="0">
                  <a:pos x="96" y="154"/>
                </a:cxn>
                <a:cxn ang="0">
                  <a:pos x="145" y="105"/>
                </a:cxn>
                <a:cxn ang="0">
                  <a:pos x="190" y="86"/>
                </a:cxn>
                <a:cxn ang="0">
                  <a:pos x="196" y="66"/>
                </a:cxn>
                <a:cxn ang="0">
                  <a:pos x="108" y="66"/>
                </a:cxn>
              </a:cxnLst>
              <a:rect l="0" t="0" r="r" b="b"/>
              <a:pathLst>
                <a:path w="196" h="282">
                  <a:moveTo>
                    <a:pt x="108" y="66"/>
                  </a:moveTo>
                  <a:cubicBezTo>
                    <a:pt x="60" y="74"/>
                    <a:pt x="60" y="74"/>
                    <a:pt x="60" y="74"/>
                  </a:cubicBezTo>
                  <a:cubicBezTo>
                    <a:pt x="60" y="94"/>
                    <a:pt x="52" y="100"/>
                    <a:pt x="32" y="98"/>
                  </a:cubicBezTo>
                  <a:cubicBezTo>
                    <a:pt x="25" y="113"/>
                    <a:pt x="0" y="139"/>
                    <a:pt x="1" y="154"/>
                  </a:cubicBezTo>
                  <a:cubicBezTo>
                    <a:pt x="2" y="177"/>
                    <a:pt x="27" y="194"/>
                    <a:pt x="29" y="218"/>
                  </a:cubicBezTo>
                  <a:cubicBezTo>
                    <a:pt x="31" y="235"/>
                    <a:pt x="10" y="256"/>
                    <a:pt x="29" y="271"/>
                  </a:cubicBezTo>
                  <a:cubicBezTo>
                    <a:pt x="43" y="282"/>
                    <a:pt x="76" y="274"/>
                    <a:pt x="92" y="274"/>
                  </a:cubicBezTo>
                  <a:cubicBezTo>
                    <a:pt x="96" y="154"/>
                    <a:pt x="96" y="154"/>
                    <a:pt x="96" y="154"/>
                  </a:cubicBezTo>
                  <a:cubicBezTo>
                    <a:pt x="145" y="105"/>
                    <a:pt x="145" y="105"/>
                    <a:pt x="145" y="105"/>
                  </a:cubicBezTo>
                  <a:cubicBezTo>
                    <a:pt x="190" y="86"/>
                    <a:pt x="190" y="86"/>
                    <a:pt x="190" y="86"/>
                  </a:cubicBezTo>
                  <a:cubicBezTo>
                    <a:pt x="196" y="66"/>
                    <a:pt x="196" y="66"/>
                    <a:pt x="196" y="66"/>
                  </a:cubicBezTo>
                  <a:cubicBezTo>
                    <a:pt x="165" y="65"/>
                    <a:pt x="127" y="0"/>
                    <a:pt x="108" y="6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43"/>
            <p:cNvSpPr>
              <a:spLocks noEditPoints="1"/>
            </p:cNvSpPr>
            <p:nvPr/>
          </p:nvSpPr>
          <p:spPr bwMode="auto">
            <a:xfrm>
              <a:off x="6386839" y="2824422"/>
              <a:ext cx="301862" cy="357306"/>
            </a:xfrm>
            <a:custGeom>
              <a:avLst/>
              <a:gdLst/>
              <a:ahLst/>
              <a:cxnLst>
                <a:cxn ang="0">
                  <a:pos x="860" y="332"/>
                </a:cxn>
                <a:cxn ang="0">
                  <a:pos x="740" y="318"/>
                </a:cxn>
                <a:cxn ang="0">
                  <a:pos x="508" y="286"/>
                </a:cxn>
                <a:cxn ang="0">
                  <a:pos x="416" y="434"/>
                </a:cxn>
                <a:cxn ang="0">
                  <a:pos x="589" y="436"/>
                </a:cxn>
                <a:cxn ang="0">
                  <a:pos x="623" y="522"/>
                </a:cxn>
                <a:cxn ang="0">
                  <a:pos x="533" y="666"/>
                </a:cxn>
                <a:cxn ang="0">
                  <a:pos x="582" y="741"/>
                </a:cxn>
                <a:cxn ang="0">
                  <a:pos x="619" y="834"/>
                </a:cxn>
                <a:cxn ang="0">
                  <a:pos x="620" y="994"/>
                </a:cxn>
                <a:cxn ang="0">
                  <a:pos x="511" y="1030"/>
                </a:cxn>
                <a:cxn ang="0">
                  <a:pos x="367" y="1033"/>
                </a:cxn>
                <a:cxn ang="0">
                  <a:pos x="272" y="990"/>
                </a:cxn>
                <a:cxn ang="0">
                  <a:pos x="244" y="1072"/>
                </a:cxn>
                <a:cxn ang="0">
                  <a:pos x="134" y="1118"/>
                </a:cxn>
                <a:cxn ang="0">
                  <a:pos x="160" y="1190"/>
                </a:cxn>
                <a:cxn ang="0">
                  <a:pos x="192" y="1234"/>
                </a:cxn>
                <a:cxn ang="0">
                  <a:pos x="184" y="1290"/>
                </a:cxn>
                <a:cxn ang="0">
                  <a:pos x="112" y="1271"/>
                </a:cxn>
                <a:cxn ang="0">
                  <a:pos x="151" y="1450"/>
                </a:cxn>
                <a:cxn ang="0">
                  <a:pos x="200" y="1542"/>
                </a:cxn>
                <a:cxn ang="0">
                  <a:pos x="356" y="1426"/>
                </a:cxn>
                <a:cxn ang="0">
                  <a:pos x="400" y="1470"/>
                </a:cxn>
                <a:cxn ang="0">
                  <a:pos x="508" y="1434"/>
                </a:cxn>
                <a:cxn ang="0">
                  <a:pos x="620" y="1423"/>
                </a:cxn>
                <a:cxn ang="0">
                  <a:pos x="620" y="1514"/>
                </a:cxn>
                <a:cxn ang="0">
                  <a:pos x="760" y="1438"/>
                </a:cxn>
                <a:cxn ang="0">
                  <a:pos x="836" y="1364"/>
                </a:cxn>
                <a:cxn ang="0">
                  <a:pos x="940" y="1242"/>
                </a:cxn>
                <a:cxn ang="0">
                  <a:pos x="948" y="1102"/>
                </a:cxn>
                <a:cxn ang="0">
                  <a:pos x="1006" y="962"/>
                </a:cxn>
                <a:cxn ang="0">
                  <a:pos x="1130" y="840"/>
                </a:cxn>
                <a:cxn ang="0">
                  <a:pos x="1201" y="690"/>
                </a:cxn>
                <a:cxn ang="0">
                  <a:pos x="1230" y="486"/>
                </a:cxn>
                <a:cxn ang="0">
                  <a:pos x="1269" y="274"/>
                </a:cxn>
                <a:cxn ang="0">
                  <a:pos x="1359" y="98"/>
                </a:cxn>
                <a:cxn ang="0">
                  <a:pos x="1232" y="43"/>
                </a:cxn>
                <a:cxn ang="0">
                  <a:pos x="1080" y="44"/>
                </a:cxn>
                <a:cxn ang="0">
                  <a:pos x="968" y="190"/>
                </a:cxn>
                <a:cxn ang="0">
                  <a:pos x="236" y="1610"/>
                </a:cxn>
                <a:cxn ang="0">
                  <a:pos x="236" y="1610"/>
                </a:cxn>
              </a:cxnLst>
              <a:rect l="0" t="0" r="r" b="b"/>
              <a:pathLst>
                <a:path w="1364" h="1614">
                  <a:moveTo>
                    <a:pt x="920" y="366"/>
                  </a:moveTo>
                  <a:cubicBezTo>
                    <a:pt x="896" y="364"/>
                    <a:pt x="881" y="342"/>
                    <a:pt x="860" y="332"/>
                  </a:cubicBezTo>
                  <a:cubicBezTo>
                    <a:pt x="838" y="322"/>
                    <a:pt x="811" y="321"/>
                    <a:pt x="788" y="317"/>
                  </a:cubicBezTo>
                  <a:cubicBezTo>
                    <a:pt x="770" y="315"/>
                    <a:pt x="753" y="298"/>
                    <a:pt x="740" y="318"/>
                  </a:cubicBezTo>
                  <a:cubicBezTo>
                    <a:pt x="713" y="311"/>
                    <a:pt x="687" y="292"/>
                    <a:pt x="660" y="287"/>
                  </a:cubicBezTo>
                  <a:cubicBezTo>
                    <a:pt x="613" y="279"/>
                    <a:pt x="556" y="286"/>
                    <a:pt x="508" y="286"/>
                  </a:cubicBezTo>
                  <a:cubicBezTo>
                    <a:pt x="488" y="286"/>
                    <a:pt x="442" y="277"/>
                    <a:pt x="426" y="290"/>
                  </a:cubicBezTo>
                  <a:cubicBezTo>
                    <a:pt x="379" y="329"/>
                    <a:pt x="404" y="390"/>
                    <a:pt x="416" y="434"/>
                  </a:cubicBezTo>
                  <a:cubicBezTo>
                    <a:pt x="384" y="452"/>
                    <a:pt x="422" y="455"/>
                    <a:pt x="440" y="450"/>
                  </a:cubicBezTo>
                  <a:cubicBezTo>
                    <a:pt x="477" y="439"/>
                    <a:pt x="555" y="398"/>
                    <a:pt x="589" y="436"/>
                  </a:cubicBezTo>
                  <a:cubicBezTo>
                    <a:pt x="599" y="447"/>
                    <a:pt x="597" y="465"/>
                    <a:pt x="604" y="478"/>
                  </a:cubicBezTo>
                  <a:cubicBezTo>
                    <a:pt x="611" y="492"/>
                    <a:pt x="628" y="504"/>
                    <a:pt x="623" y="522"/>
                  </a:cubicBezTo>
                  <a:cubicBezTo>
                    <a:pt x="612" y="560"/>
                    <a:pt x="582" y="553"/>
                    <a:pt x="558" y="573"/>
                  </a:cubicBezTo>
                  <a:cubicBezTo>
                    <a:pt x="522" y="604"/>
                    <a:pt x="539" y="629"/>
                    <a:pt x="533" y="666"/>
                  </a:cubicBezTo>
                  <a:cubicBezTo>
                    <a:pt x="529" y="687"/>
                    <a:pt x="518" y="691"/>
                    <a:pt x="528" y="714"/>
                  </a:cubicBezTo>
                  <a:cubicBezTo>
                    <a:pt x="564" y="709"/>
                    <a:pt x="556" y="726"/>
                    <a:pt x="582" y="741"/>
                  </a:cubicBezTo>
                  <a:cubicBezTo>
                    <a:pt x="597" y="751"/>
                    <a:pt x="614" y="744"/>
                    <a:pt x="626" y="762"/>
                  </a:cubicBezTo>
                  <a:cubicBezTo>
                    <a:pt x="640" y="783"/>
                    <a:pt x="619" y="812"/>
                    <a:pt x="619" y="834"/>
                  </a:cubicBezTo>
                  <a:cubicBezTo>
                    <a:pt x="618" y="859"/>
                    <a:pt x="630" y="883"/>
                    <a:pt x="628" y="910"/>
                  </a:cubicBezTo>
                  <a:cubicBezTo>
                    <a:pt x="625" y="940"/>
                    <a:pt x="610" y="962"/>
                    <a:pt x="620" y="994"/>
                  </a:cubicBezTo>
                  <a:cubicBezTo>
                    <a:pt x="565" y="1000"/>
                    <a:pt x="605" y="1092"/>
                    <a:pt x="532" y="1094"/>
                  </a:cubicBezTo>
                  <a:cubicBezTo>
                    <a:pt x="531" y="1079"/>
                    <a:pt x="531" y="1033"/>
                    <a:pt x="511" y="1030"/>
                  </a:cubicBezTo>
                  <a:cubicBezTo>
                    <a:pt x="486" y="1025"/>
                    <a:pt x="473" y="1086"/>
                    <a:pt x="440" y="1079"/>
                  </a:cubicBezTo>
                  <a:cubicBezTo>
                    <a:pt x="408" y="1072"/>
                    <a:pt x="387" y="1059"/>
                    <a:pt x="367" y="1033"/>
                  </a:cubicBezTo>
                  <a:cubicBezTo>
                    <a:pt x="351" y="1011"/>
                    <a:pt x="349" y="981"/>
                    <a:pt x="316" y="976"/>
                  </a:cubicBezTo>
                  <a:cubicBezTo>
                    <a:pt x="301" y="974"/>
                    <a:pt x="286" y="987"/>
                    <a:pt x="272" y="990"/>
                  </a:cubicBezTo>
                  <a:cubicBezTo>
                    <a:pt x="275" y="1006"/>
                    <a:pt x="287" y="1030"/>
                    <a:pt x="284" y="1046"/>
                  </a:cubicBezTo>
                  <a:cubicBezTo>
                    <a:pt x="281" y="1064"/>
                    <a:pt x="259" y="1068"/>
                    <a:pt x="244" y="1072"/>
                  </a:cubicBezTo>
                  <a:cubicBezTo>
                    <a:pt x="206" y="1080"/>
                    <a:pt x="163" y="1062"/>
                    <a:pt x="124" y="1070"/>
                  </a:cubicBezTo>
                  <a:cubicBezTo>
                    <a:pt x="134" y="1118"/>
                    <a:pt x="134" y="1118"/>
                    <a:pt x="134" y="1118"/>
                  </a:cubicBezTo>
                  <a:cubicBezTo>
                    <a:pt x="124" y="1166"/>
                    <a:pt x="124" y="1166"/>
                    <a:pt x="124" y="1166"/>
                  </a:cubicBezTo>
                  <a:cubicBezTo>
                    <a:pt x="145" y="1162"/>
                    <a:pt x="152" y="1170"/>
                    <a:pt x="160" y="1190"/>
                  </a:cubicBezTo>
                  <a:cubicBezTo>
                    <a:pt x="144" y="1214"/>
                    <a:pt x="144" y="1214"/>
                    <a:pt x="144" y="1214"/>
                  </a:cubicBezTo>
                  <a:cubicBezTo>
                    <a:pt x="192" y="1234"/>
                    <a:pt x="192" y="1234"/>
                    <a:pt x="192" y="1234"/>
                  </a:cubicBezTo>
                  <a:cubicBezTo>
                    <a:pt x="172" y="1286"/>
                    <a:pt x="172" y="1286"/>
                    <a:pt x="172" y="1286"/>
                  </a:cubicBezTo>
                  <a:cubicBezTo>
                    <a:pt x="184" y="1290"/>
                    <a:pt x="184" y="1290"/>
                    <a:pt x="184" y="1290"/>
                  </a:cubicBezTo>
                  <a:cubicBezTo>
                    <a:pt x="184" y="1298"/>
                    <a:pt x="184" y="1298"/>
                    <a:pt x="184" y="1298"/>
                  </a:cubicBezTo>
                  <a:cubicBezTo>
                    <a:pt x="153" y="1304"/>
                    <a:pt x="138" y="1263"/>
                    <a:pt x="112" y="1271"/>
                  </a:cubicBezTo>
                  <a:cubicBezTo>
                    <a:pt x="102" y="1274"/>
                    <a:pt x="93" y="1281"/>
                    <a:pt x="84" y="1287"/>
                  </a:cubicBezTo>
                  <a:cubicBezTo>
                    <a:pt x="0" y="1341"/>
                    <a:pt x="116" y="1405"/>
                    <a:pt x="151" y="1450"/>
                  </a:cubicBezTo>
                  <a:cubicBezTo>
                    <a:pt x="162" y="1463"/>
                    <a:pt x="159" y="1479"/>
                    <a:pt x="166" y="1494"/>
                  </a:cubicBezTo>
                  <a:cubicBezTo>
                    <a:pt x="173" y="1512"/>
                    <a:pt x="189" y="1526"/>
                    <a:pt x="200" y="1542"/>
                  </a:cubicBezTo>
                  <a:cubicBezTo>
                    <a:pt x="226" y="1531"/>
                    <a:pt x="276" y="1491"/>
                    <a:pt x="276" y="1462"/>
                  </a:cubicBezTo>
                  <a:cubicBezTo>
                    <a:pt x="356" y="1426"/>
                    <a:pt x="356" y="1426"/>
                    <a:pt x="356" y="1426"/>
                  </a:cubicBezTo>
                  <a:cubicBezTo>
                    <a:pt x="380" y="1478"/>
                    <a:pt x="380" y="1478"/>
                    <a:pt x="380" y="1478"/>
                  </a:cubicBezTo>
                  <a:cubicBezTo>
                    <a:pt x="400" y="1470"/>
                    <a:pt x="400" y="1470"/>
                    <a:pt x="400" y="1470"/>
                  </a:cubicBezTo>
                  <a:cubicBezTo>
                    <a:pt x="411" y="1483"/>
                    <a:pt x="426" y="1504"/>
                    <a:pt x="444" y="1509"/>
                  </a:cubicBezTo>
                  <a:cubicBezTo>
                    <a:pt x="482" y="1518"/>
                    <a:pt x="513" y="1465"/>
                    <a:pt x="508" y="1434"/>
                  </a:cubicBezTo>
                  <a:cubicBezTo>
                    <a:pt x="519" y="1438"/>
                    <a:pt x="531" y="1446"/>
                    <a:pt x="544" y="1444"/>
                  </a:cubicBezTo>
                  <a:cubicBezTo>
                    <a:pt x="562" y="1441"/>
                    <a:pt x="603" y="1397"/>
                    <a:pt x="620" y="1423"/>
                  </a:cubicBezTo>
                  <a:cubicBezTo>
                    <a:pt x="628" y="1435"/>
                    <a:pt x="613" y="1444"/>
                    <a:pt x="611" y="1454"/>
                  </a:cubicBezTo>
                  <a:cubicBezTo>
                    <a:pt x="608" y="1469"/>
                    <a:pt x="616" y="1499"/>
                    <a:pt x="620" y="1514"/>
                  </a:cubicBezTo>
                  <a:cubicBezTo>
                    <a:pt x="684" y="1510"/>
                    <a:pt x="684" y="1510"/>
                    <a:pt x="684" y="1510"/>
                  </a:cubicBezTo>
                  <a:cubicBezTo>
                    <a:pt x="760" y="1438"/>
                    <a:pt x="760" y="1438"/>
                    <a:pt x="760" y="1438"/>
                  </a:cubicBezTo>
                  <a:cubicBezTo>
                    <a:pt x="768" y="1409"/>
                    <a:pt x="789" y="1422"/>
                    <a:pt x="806" y="1405"/>
                  </a:cubicBezTo>
                  <a:cubicBezTo>
                    <a:pt x="819" y="1391"/>
                    <a:pt x="817" y="1373"/>
                    <a:pt x="836" y="1364"/>
                  </a:cubicBezTo>
                  <a:cubicBezTo>
                    <a:pt x="850" y="1357"/>
                    <a:pt x="869" y="1361"/>
                    <a:pt x="881" y="1348"/>
                  </a:cubicBezTo>
                  <a:cubicBezTo>
                    <a:pt x="901" y="1327"/>
                    <a:pt x="936" y="1271"/>
                    <a:pt x="940" y="1242"/>
                  </a:cubicBezTo>
                  <a:cubicBezTo>
                    <a:pt x="944" y="1216"/>
                    <a:pt x="934" y="1185"/>
                    <a:pt x="936" y="1158"/>
                  </a:cubicBezTo>
                  <a:cubicBezTo>
                    <a:pt x="938" y="1139"/>
                    <a:pt x="947" y="1121"/>
                    <a:pt x="948" y="1102"/>
                  </a:cubicBezTo>
                  <a:cubicBezTo>
                    <a:pt x="930" y="1091"/>
                    <a:pt x="936" y="1076"/>
                    <a:pt x="939" y="1058"/>
                  </a:cubicBezTo>
                  <a:cubicBezTo>
                    <a:pt x="945" y="1023"/>
                    <a:pt x="986" y="992"/>
                    <a:pt x="1006" y="962"/>
                  </a:cubicBezTo>
                  <a:cubicBezTo>
                    <a:pt x="1022" y="937"/>
                    <a:pt x="1028" y="907"/>
                    <a:pt x="1049" y="886"/>
                  </a:cubicBezTo>
                  <a:cubicBezTo>
                    <a:pt x="1072" y="862"/>
                    <a:pt x="1105" y="859"/>
                    <a:pt x="1130" y="840"/>
                  </a:cubicBezTo>
                  <a:cubicBezTo>
                    <a:pt x="1163" y="816"/>
                    <a:pt x="1197" y="779"/>
                    <a:pt x="1202" y="738"/>
                  </a:cubicBezTo>
                  <a:cubicBezTo>
                    <a:pt x="1205" y="722"/>
                    <a:pt x="1199" y="706"/>
                    <a:pt x="1201" y="690"/>
                  </a:cubicBezTo>
                  <a:cubicBezTo>
                    <a:pt x="1204" y="669"/>
                    <a:pt x="1214" y="651"/>
                    <a:pt x="1212" y="630"/>
                  </a:cubicBezTo>
                  <a:cubicBezTo>
                    <a:pt x="1264" y="600"/>
                    <a:pt x="1223" y="536"/>
                    <a:pt x="1230" y="486"/>
                  </a:cubicBezTo>
                  <a:cubicBezTo>
                    <a:pt x="1234" y="455"/>
                    <a:pt x="1257" y="425"/>
                    <a:pt x="1263" y="394"/>
                  </a:cubicBezTo>
                  <a:cubicBezTo>
                    <a:pt x="1271" y="353"/>
                    <a:pt x="1251" y="316"/>
                    <a:pt x="1269" y="274"/>
                  </a:cubicBezTo>
                  <a:cubicBezTo>
                    <a:pt x="1286" y="233"/>
                    <a:pt x="1311" y="190"/>
                    <a:pt x="1332" y="150"/>
                  </a:cubicBezTo>
                  <a:cubicBezTo>
                    <a:pt x="1341" y="131"/>
                    <a:pt x="1357" y="120"/>
                    <a:pt x="1359" y="98"/>
                  </a:cubicBezTo>
                  <a:cubicBezTo>
                    <a:pt x="1364" y="54"/>
                    <a:pt x="1302" y="0"/>
                    <a:pt x="1280" y="54"/>
                  </a:cubicBezTo>
                  <a:cubicBezTo>
                    <a:pt x="1262" y="41"/>
                    <a:pt x="1251" y="48"/>
                    <a:pt x="1232" y="43"/>
                  </a:cubicBezTo>
                  <a:cubicBezTo>
                    <a:pt x="1208" y="38"/>
                    <a:pt x="1173" y="14"/>
                    <a:pt x="1148" y="20"/>
                  </a:cubicBezTo>
                  <a:cubicBezTo>
                    <a:pt x="1124" y="25"/>
                    <a:pt x="1107" y="41"/>
                    <a:pt x="1080" y="44"/>
                  </a:cubicBezTo>
                  <a:cubicBezTo>
                    <a:pt x="1055" y="46"/>
                    <a:pt x="1013" y="36"/>
                    <a:pt x="995" y="60"/>
                  </a:cubicBezTo>
                  <a:cubicBezTo>
                    <a:pt x="967" y="98"/>
                    <a:pt x="985" y="151"/>
                    <a:pt x="968" y="190"/>
                  </a:cubicBezTo>
                  <a:cubicBezTo>
                    <a:pt x="940" y="253"/>
                    <a:pt x="880" y="296"/>
                    <a:pt x="920" y="366"/>
                  </a:cubicBezTo>
                  <a:moveTo>
                    <a:pt x="236" y="1610"/>
                  </a:moveTo>
                  <a:cubicBezTo>
                    <a:pt x="240" y="1614"/>
                    <a:pt x="240" y="1614"/>
                    <a:pt x="240" y="1614"/>
                  </a:cubicBezTo>
                  <a:lnTo>
                    <a:pt x="236" y="16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44"/>
            <p:cNvSpPr>
              <a:spLocks/>
            </p:cNvSpPr>
            <p:nvPr/>
          </p:nvSpPr>
          <p:spPr bwMode="auto">
            <a:xfrm>
              <a:off x="6304289" y="2879866"/>
              <a:ext cx="227937" cy="245186"/>
            </a:xfrm>
            <a:custGeom>
              <a:avLst/>
              <a:gdLst/>
              <a:ahLst/>
              <a:cxnLst>
                <a:cxn ang="0">
                  <a:pos x="280" y="243"/>
                </a:cxn>
                <a:cxn ang="0">
                  <a:pos x="208" y="231"/>
                </a:cxn>
                <a:cxn ang="0">
                  <a:pos x="160" y="235"/>
                </a:cxn>
                <a:cxn ang="0">
                  <a:pos x="176" y="239"/>
                </a:cxn>
                <a:cxn ang="0">
                  <a:pos x="156" y="315"/>
                </a:cxn>
                <a:cxn ang="0">
                  <a:pos x="156" y="299"/>
                </a:cxn>
                <a:cxn ang="0">
                  <a:pos x="140" y="375"/>
                </a:cxn>
                <a:cxn ang="0">
                  <a:pos x="137" y="383"/>
                </a:cxn>
                <a:cxn ang="0">
                  <a:pos x="103" y="483"/>
                </a:cxn>
                <a:cxn ang="0">
                  <a:pos x="0" y="519"/>
                </a:cxn>
                <a:cxn ang="0">
                  <a:pos x="76" y="659"/>
                </a:cxn>
                <a:cxn ang="0">
                  <a:pos x="80" y="695"/>
                </a:cxn>
                <a:cxn ang="0">
                  <a:pos x="96" y="713"/>
                </a:cxn>
                <a:cxn ang="0">
                  <a:pos x="160" y="775"/>
                </a:cxn>
                <a:cxn ang="0">
                  <a:pos x="148" y="803"/>
                </a:cxn>
                <a:cxn ang="0">
                  <a:pos x="216" y="855"/>
                </a:cxn>
                <a:cxn ang="0">
                  <a:pos x="188" y="859"/>
                </a:cxn>
                <a:cxn ang="0">
                  <a:pos x="390" y="1059"/>
                </a:cxn>
                <a:cxn ang="0">
                  <a:pos x="491" y="1037"/>
                </a:cxn>
                <a:cxn ang="0">
                  <a:pos x="576" y="996"/>
                </a:cxn>
                <a:cxn ang="0">
                  <a:pos x="524" y="907"/>
                </a:cxn>
                <a:cxn ang="0">
                  <a:pos x="508" y="831"/>
                </a:cxn>
                <a:cxn ang="0">
                  <a:pos x="666" y="817"/>
                </a:cxn>
                <a:cxn ang="0">
                  <a:pos x="690" y="744"/>
                </a:cxn>
                <a:cxn ang="0">
                  <a:pos x="832" y="845"/>
                </a:cxn>
                <a:cxn ang="0">
                  <a:pos x="880" y="791"/>
                </a:cxn>
                <a:cxn ang="0">
                  <a:pos x="976" y="763"/>
                </a:cxn>
                <a:cxn ang="0">
                  <a:pos x="1000" y="695"/>
                </a:cxn>
                <a:cxn ang="0">
                  <a:pos x="1018" y="529"/>
                </a:cxn>
                <a:cxn ang="0">
                  <a:pos x="908" y="463"/>
                </a:cxn>
                <a:cxn ang="0">
                  <a:pos x="932" y="347"/>
                </a:cxn>
                <a:cxn ang="0">
                  <a:pos x="988" y="231"/>
                </a:cxn>
                <a:cxn ang="0">
                  <a:pos x="788" y="207"/>
                </a:cxn>
                <a:cxn ang="0">
                  <a:pos x="811" y="40"/>
                </a:cxn>
                <a:cxn ang="0">
                  <a:pos x="600" y="23"/>
                </a:cxn>
                <a:cxn ang="0">
                  <a:pos x="460" y="83"/>
                </a:cxn>
              </a:cxnLst>
              <a:rect l="0" t="0" r="r" b="b"/>
              <a:pathLst>
                <a:path w="1031" h="1107">
                  <a:moveTo>
                    <a:pt x="464" y="243"/>
                  </a:moveTo>
                  <a:cubicBezTo>
                    <a:pt x="280" y="243"/>
                    <a:pt x="280" y="243"/>
                    <a:pt x="280" y="243"/>
                  </a:cubicBezTo>
                  <a:cubicBezTo>
                    <a:pt x="263" y="243"/>
                    <a:pt x="224" y="235"/>
                    <a:pt x="220" y="255"/>
                  </a:cubicBezTo>
                  <a:cubicBezTo>
                    <a:pt x="208" y="231"/>
                    <a:pt x="208" y="231"/>
                    <a:pt x="208" y="231"/>
                  </a:cubicBezTo>
                  <a:cubicBezTo>
                    <a:pt x="160" y="231"/>
                    <a:pt x="160" y="231"/>
                    <a:pt x="160" y="231"/>
                  </a:cubicBezTo>
                  <a:cubicBezTo>
                    <a:pt x="160" y="235"/>
                    <a:pt x="160" y="235"/>
                    <a:pt x="160" y="235"/>
                  </a:cubicBezTo>
                  <a:cubicBezTo>
                    <a:pt x="176" y="235"/>
                    <a:pt x="176" y="235"/>
                    <a:pt x="176" y="235"/>
                  </a:cubicBezTo>
                  <a:cubicBezTo>
                    <a:pt x="176" y="239"/>
                    <a:pt x="176" y="239"/>
                    <a:pt x="176" y="239"/>
                  </a:cubicBezTo>
                  <a:cubicBezTo>
                    <a:pt x="140" y="245"/>
                    <a:pt x="160" y="290"/>
                    <a:pt x="168" y="315"/>
                  </a:cubicBezTo>
                  <a:cubicBezTo>
                    <a:pt x="156" y="315"/>
                    <a:pt x="156" y="315"/>
                    <a:pt x="156" y="315"/>
                  </a:cubicBezTo>
                  <a:cubicBezTo>
                    <a:pt x="156" y="311"/>
                    <a:pt x="156" y="311"/>
                    <a:pt x="156" y="311"/>
                  </a:cubicBezTo>
                  <a:cubicBezTo>
                    <a:pt x="156" y="299"/>
                    <a:pt x="156" y="299"/>
                    <a:pt x="156" y="299"/>
                  </a:cubicBezTo>
                  <a:cubicBezTo>
                    <a:pt x="108" y="307"/>
                    <a:pt x="108" y="307"/>
                    <a:pt x="108" y="307"/>
                  </a:cubicBezTo>
                  <a:cubicBezTo>
                    <a:pt x="140" y="375"/>
                    <a:pt x="140" y="375"/>
                    <a:pt x="140" y="375"/>
                  </a:cubicBezTo>
                  <a:cubicBezTo>
                    <a:pt x="188" y="399"/>
                    <a:pt x="188" y="399"/>
                    <a:pt x="188" y="399"/>
                  </a:cubicBezTo>
                  <a:cubicBezTo>
                    <a:pt x="137" y="383"/>
                    <a:pt x="137" y="383"/>
                    <a:pt x="137" y="383"/>
                  </a:cubicBezTo>
                  <a:cubicBezTo>
                    <a:pt x="108" y="359"/>
                    <a:pt x="108" y="359"/>
                    <a:pt x="108" y="359"/>
                  </a:cubicBezTo>
                  <a:cubicBezTo>
                    <a:pt x="108" y="399"/>
                    <a:pt x="120" y="444"/>
                    <a:pt x="103" y="483"/>
                  </a:cubicBezTo>
                  <a:cubicBezTo>
                    <a:pt x="91" y="509"/>
                    <a:pt x="44" y="522"/>
                    <a:pt x="48" y="547"/>
                  </a:cubicBezTo>
                  <a:cubicBezTo>
                    <a:pt x="0" y="519"/>
                    <a:pt x="0" y="519"/>
                    <a:pt x="0" y="519"/>
                  </a:cubicBezTo>
                  <a:cubicBezTo>
                    <a:pt x="2" y="548"/>
                    <a:pt x="47" y="650"/>
                    <a:pt x="76" y="655"/>
                  </a:cubicBezTo>
                  <a:cubicBezTo>
                    <a:pt x="76" y="659"/>
                    <a:pt x="76" y="659"/>
                    <a:pt x="76" y="659"/>
                  </a:cubicBezTo>
                  <a:cubicBezTo>
                    <a:pt x="64" y="659"/>
                    <a:pt x="64" y="659"/>
                    <a:pt x="64" y="659"/>
                  </a:cubicBezTo>
                  <a:cubicBezTo>
                    <a:pt x="80" y="695"/>
                    <a:pt x="80" y="695"/>
                    <a:pt x="80" y="695"/>
                  </a:cubicBezTo>
                  <a:cubicBezTo>
                    <a:pt x="136" y="691"/>
                    <a:pt x="136" y="691"/>
                    <a:pt x="136" y="691"/>
                  </a:cubicBezTo>
                  <a:cubicBezTo>
                    <a:pt x="126" y="701"/>
                    <a:pt x="103" y="702"/>
                    <a:pt x="96" y="713"/>
                  </a:cubicBezTo>
                  <a:cubicBezTo>
                    <a:pt x="78" y="742"/>
                    <a:pt x="144" y="755"/>
                    <a:pt x="160" y="759"/>
                  </a:cubicBezTo>
                  <a:cubicBezTo>
                    <a:pt x="160" y="775"/>
                    <a:pt x="160" y="775"/>
                    <a:pt x="160" y="775"/>
                  </a:cubicBezTo>
                  <a:cubicBezTo>
                    <a:pt x="116" y="759"/>
                    <a:pt x="116" y="759"/>
                    <a:pt x="116" y="759"/>
                  </a:cubicBezTo>
                  <a:cubicBezTo>
                    <a:pt x="123" y="778"/>
                    <a:pt x="137" y="787"/>
                    <a:pt x="148" y="803"/>
                  </a:cubicBezTo>
                  <a:cubicBezTo>
                    <a:pt x="173" y="840"/>
                    <a:pt x="173" y="862"/>
                    <a:pt x="220" y="831"/>
                  </a:cubicBezTo>
                  <a:cubicBezTo>
                    <a:pt x="216" y="855"/>
                    <a:pt x="216" y="855"/>
                    <a:pt x="216" y="855"/>
                  </a:cubicBezTo>
                  <a:cubicBezTo>
                    <a:pt x="256" y="859"/>
                    <a:pt x="256" y="859"/>
                    <a:pt x="256" y="859"/>
                  </a:cubicBezTo>
                  <a:cubicBezTo>
                    <a:pt x="242" y="888"/>
                    <a:pt x="211" y="864"/>
                    <a:pt x="188" y="859"/>
                  </a:cubicBezTo>
                  <a:cubicBezTo>
                    <a:pt x="204" y="898"/>
                    <a:pt x="261" y="924"/>
                    <a:pt x="292" y="951"/>
                  </a:cubicBezTo>
                  <a:cubicBezTo>
                    <a:pt x="326" y="982"/>
                    <a:pt x="362" y="1023"/>
                    <a:pt x="390" y="1059"/>
                  </a:cubicBezTo>
                  <a:cubicBezTo>
                    <a:pt x="404" y="1076"/>
                    <a:pt x="409" y="1094"/>
                    <a:pt x="428" y="1107"/>
                  </a:cubicBezTo>
                  <a:cubicBezTo>
                    <a:pt x="440" y="1081"/>
                    <a:pt x="457" y="1040"/>
                    <a:pt x="491" y="1037"/>
                  </a:cubicBezTo>
                  <a:cubicBezTo>
                    <a:pt x="515" y="1035"/>
                    <a:pt x="553" y="1097"/>
                    <a:pt x="572" y="1047"/>
                  </a:cubicBezTo>
                  <a:cubicBezTo>
                    <a:pt x="547" y="1023"/>
                    <a:pt x="580" y="1019"/>
                    <a:pt x="576" y="996"/>
                  </a:cubicBezTo>
                  <a:cubicBezTo>
                    <a:pt x="574" y="981"/>
                    <a:pt x="540" y="971"/>
                    <a:pt x="528" y="967"/>
                  </a:cubicBezTo>
                  <a:cubicBezTo>
                    <a:pt x="550" y="942"/>
                    <a:pt x="538" y="932"/>
                    <a:pt x="524" y="907"/>
                  </a:cubicBezTo>
                  <a:cubicBezTo>
                    <a:pt x="504" y="907"/>
                    <a:pt x="504" y="907"/>
                    <a:pt x="504" y="907"/>
                  </a:cubicBezTo>
                  <a:cubicBezTo>
                    <a:pt x="528" y="878"/>
                    <a:pt x="515" y="863"/>
                    <a:pt x="508" y="831"/>
                  </a:cubicBezTo>
                  <a:cubicBezTo>
                    <a:pt x="530" y="842"/>
                    <a:pt x="537" y="833"/>
                    <a:pt x="560" y="833"/>
                  </a:cubicBezTo>
                  <a:cubicBezTo>
                    <a:pt x="587" y="833"/>
                    <a:pt x="647" y="849"/>
                    <a:pt x="666" y="817"/>
                  </a:cubicBezTo>
                  <a:cubicBezTo>
                    <a:pt x="677" y="799"/>
                    <a:pt x="664" y="777"/>
                    <a:pt x="660" y="759"/>
                  </a:cubicBezTo>
                  <a:cubicBezTo>
                    <a:pt x="670" y="756"/>
                    <a:pt x="680" y="743"/>
                    <a:pt x="690" y="744"/>
                  </a:cubicBezTo>
                  <a:cubicBezTo>
                    <a:pt x="721" y="746"/>
                    <a:pt x="744" y="809"/>
                    <a:pt x="752" y="835"/>
                  </a:cubicBezTo>
                  <a:cubicBezTo>
                    <a:pt x="832" y="845"/>
                    <a:pt x="832" y="845"/>
                    <a:pt x="832" y="845"/>
                  </a:cubicBezTo>
                  <a:cubicBezTo>
                    <a:pt x="864" y="819"/>
                    <a:pt x="864" y="819"/>
                    <a:pt x="864" y="819"/>
                  </a:cubicBezTo>
                  <a:cubicBezTo>
                    <a:pt x="880" y="791"/>
                    <a:pt x="880" y="791"/>
                    <a:pt x="880" y="791"/>
                  </a:cubicBezTo>
                  <a:cubicBezTo>
                    <a:pt x="900" y="808"/>
                    <a:pt x="888" y="842"/>
                    <a:pt x="906" y="854"/>
                  </a:cubicBezTo>
                  <a:cubicBezTo>
                    <a:pt x="957" y="890"/>
                    <a:pt x="977" y="794"/>
                    <a:pt x="976" y="763"/>
                  </a:cubicBezTo>
                  <a:cubicBezTo>
                    <a:pt x="1008" y="751"/>
                    <a:pt x="1008" y="751"/>
                    <a:pt x="1008" y="751"/>
                  </a:cubicBezTo>
                  <a:cubicBezTo>
                    <a:pt x="1000" y="695"/>
                    <a:pt x="1000" y="695"/>
                    <a:pt x="1000" y="695"/>
                  </a:cubicBezTo>
                  <a:cubicBezTo>
                    <a:pt x="1031" y="669"/>
                    <a:pt x="1007" y="630"/>
                    <a:pt x="1004" y="599"/>
                  </a:cubicBezTo>
                  <a:cubicBezTo>
                    <a:pt x="1001" y="574"/>
                    <a:pt x="1022" y="552"/>
                    <a:pt x="1018" y="529"/>
                  </a:cubicBezTo>
                  <a:cubicBezTo>
                    <a:pt x="1014" y="501"/>
                    <a:pt x="988" y="500"/>
                    <a:pt x="969" y="490"/>
                  </a:cubicBezTo>
                  <a:cubicBezTo>
                    <a:pt x="944" y="476"/>
                    <a:pt x="943" y="453"/>
                    <a:pt x="908" y="463"/>
                  </a:cubicBezTo>
                  <a:cubicBezTo>
                    <a:pt x="904" y="459"/>
                    <a:pt x="904" y="459"/>
                    <a:pt x="904" y="459"/>
                  </a:cubicBezTo>
                  <a:cubicBezTo>
                    <a:pt x="925" y="417"/>
                    <a:pt x="903" y="386"/>
                    <a:pt x="932" y="347"/>
                  </a:cubicBezTo>
                  <a:cubicBezTo>
                    <a:pt x="955" y="315"/>
                    <a:pt x="1004" y="324"/>
                    <a:pt x="1013" y="271"/>
                  </a:cubicBezTo>
                  <a:cubicBezTo>
                    <a:pt x="1016" y="255"/>
                    <a:pt x="996" y="243"/>
                    <a:pt x="988" y="231"/>
                  </a:cubicBezTo>
                  <a:cubicBezTo>
                    <a:pt x="981" y="218"/>
                    <a:pt x="981" y="201"/>
                    <a:pt x="980" y="187"/>
                  </a:cubicBezTo>
                  <a:cubicBezTo>
                    <a:pt x="923" y="152"/>
                    <a:pt x="844" y="182"/>
                    <a:pt x="788" y="207"/>
                  </a:cubicBezTo>
                  <a:cubicBezTo>
                    <a:pt x="811" y="177"/>
                    <a:pt x="785" y="170"/>
                    <a:pt x="786" y="139"/>
                  </a:cubicBezTo>
                  <a:cubicBezTo>
                    <a:pt x="787" y="112"/>
                    <a:pt x="820" y="61"/>
                    <a:pt x="811" y="40"/>
                  </a:cubicBezTo>
                  <a:cubicBezTo>
                    <a:pt x="801" y="17"/>
                    <a:pt x="775" y="25"/>
                    <a:pt x="756" y="26"/>
                  </a:cubicBezTo>
                  <a:cubicBezTo>
                    <a:pt x="702" y="30"/>
                    <a:pt x="653" y="20"/>
                    <a:pt x="600" y="23"/>
                  </a:cubicBezTo>
                  <a:cubicBezTo>
                    <a:pt x="570" y="24"/>
                    <a:pt x="485" y="0"/>
                    <a:pt x="464" y="26"/>
                  </a:cubicBezTo>
                  <a:cubicBezTo>
                    <a:pt x="454" y="38"/>
                    <a:pt x="460" y="68"/>
                    <a:pt x="460" y="83"/>
                  </a:cubicBezTo>
                  <a:cubicBezTo>
                    <a:pt x="460" y="136"/>
                    <a:pt x="464" y="189"/>
                    <a:pt x="464" y="24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45"/>
            <p:cNvSpPr>
              <a:spLocks/>
            </p:cNvSpPr>
            <p:nvPr/>
          </p:nvSpPr>
          <p:spPr bwMode="auto">
            <a:xfrm>
              <a:off x="6002428" y="2495454"/>
              <a:ext cx="119513" cy="236561"/>
            </a:xfrm>
            <a:custGeom>
              <a:avLst/>
              <a:gdLst/>
              <a:ahLst/>
              <a:cxnLst>
                <a:cxn ang="0">
                  <a:pos x="100" y="192"/>
                </a:cxn>
                <a:cxn ang="0">
                  <a:pos x="0" y="356"/>
                </a:cxn>
                <a:cxn ang="0">
                  <a:pos x="101" y="440"/>
                </a:cxn>
                <a:cxn ang="0">
                  <a:pos x="109" y="528"/>
                </a:cxn>
                <a:cxn ang="0">
                  <a:pos x="146" y="584"/>
                </a:cxn>
                <a:cxn ang="0">
                  <a:pos x="148" y="704"/>
                </a:cxn>
                <a:cxn ang="0">
                  <a:pos x="152" y="932"/>
                </a:cxn>
                <a:cxn ang="0">
                  <a:pos x="142" y="968"/>
                </a:cxn>
                <a:cxn ang="0">
                  <a:pos x="180" y="1068"/>
                </a:cxn>
                <a:cxn ang="0">
                  <a:pos x="344" y="1052"/>
                </a:cxn>
                <a:cxn ang="0">
                  <a:pos x="372" y="1020"/>
                </a:cxn>
                <a:cxn ang="0">
                  <a:pos x="352" y="812"/>
                </a:cxn>
                <a:cxn ang="0">
                  <a:pos x="356" y="728"/>
                </a:cxn>
                <a:cxn ang="0">
                  <a:pos x="356" y="724"/>
                </a:cxn>
                <a:cxn ang="0">
                  <a:pos x="362" y="586"/>
                </a:cxn>
                <a:cxn ang="0">
                  <a:pos x="412" y="580"/>
                </a:cxn>
                <a:cxn ang="0">
                  <a:pos x="460" y="454"/>
                </a:cxn>
                <a:cxn ang="0">
                  <a:pos x="505" y="420"/>
                </a:cxn>
                <a:cxn ang="0">
                  <a:pos x="500" y="360"/>
                </a:cxn>
                <a:cxn ang="0">
                  <a:pos x="532" y="352"/>
                </a:cxn>
                <a:cxn ang="0">
                  <a:pos x="544" y="292"/>
                </a:cxn>
                <a:cxn ang="0">
                  <a:pos x="520" y="224"/>
                </a:cxn>
                <a:cxn ang="0">
                  <a:pos x="480" y="164"/>
                </a:cxn>
                <a:cxn ang="0">
                  <a:pos x="500" y="116"/>
                </a:cxn>
                <a:cxn ang="0">
                  <a:pos x="448" y="88"/>
                </a:cxn>
                <a:cxn ang="0">
                  <a:pos x="360" y="1"/>
                </a:cxn>
                <a:cxn ang="0">
                  <a:pos x="320" y="14"/>
                </a:cxn>
                <a:cxn ang="0">
                  <a:pos x="282" y="27"/>
                </a:cxn>
                <a:cxn ang="0">
                  <a:pos x="281" y="80"/>
                </a:cxn>
                <a:cxn ang="0">
                  <a:pos x="232" y="151"/>
                </a:cxn>
                <a:cxn ang="0">
                  <a:pos x="100" y="192"/>
                </a:cxn>
              </a:cxnLst>
              <a:rect l="0" t="0" r="r" b="b"/>
              <a:pathLst>
                <a:path w="544" h="1068">
                  <a:moveTo>
                    <a:pt x="100" y="192"/>
                  </a:moveTo>
                  <a:cubicBezTo>
                    <a:pt x="19" y="207"/>
                    <a:pt x="12" y="290"/>
                    <a:pt x="0" y="356"/>
                  </a:cubicBezTo>
                  <a:cubicBezTo>
                    <a:pt x="33" y="374"/>
                    <a:pt x="90" y="402"/>
                    <a:pt x="101" y="440"/>
                  </a:cubicBezTo>
                  <a:cubicBezTo>
                    <a:pt x="110" y="470"/>
                    <a:pt x="97" y="497"/>
                    <a:pt x="109" y="528"/>
                  </a:cubicBezTo>
                  <a:cubicBezTo>
                    <a:pt x="117" y="550"/>
                    <a:pt x="140" y="561"/>
                    <a:pt x="146" y="584"/>
                  </a:cubicBezTo>
                  <a:cubicBezTo>
                    <a:pt x="156" y="619"/>
                    <a:pt x="148" y="667"/>
                    <a:pt x="148" y="704"/>
                  </a:cubicBezTo>
                  <a:cubicBezTo>
                    <a:pt x="148" y="780"/>
                    <a:pt x="152" y="856"/>
                    <a:pt x="152" y="932"/>
                  </a:cubicBezTo>
                  <a:cubicBezTo>
                    <a:pt x="132" y="939"/>
                    <a:pt x="141" y="951"/>
                    <a:pt x="142" y="968"/>
                  </a:cubicBezTo>
                  <a:cubicBezTo>
                    <a:pt x="145" y="1008"/>
                    <a:pt x="167" y="1030"/>
                    <a:pt x="180" y="1068"/>
                  </a:cubicBezTo>
                  <a:cubicBezTo>
                    <a:pt x="344" y="1052"/>
                    <a:pt x="344" y="1052"/>
                    <a:pt x="344" y="1052"/>
                  </a:cubicBezTo>
                  <a:cubicBezTo>
                    <a:pt x="372" y="1020"/>
                    <a:pt x="372" y="1020"/>
                    <a:pt x="372" y="1020"/>
                  </a:cubicBezTo>
                  <a:cubicBezTo>
                    <a:pt x="341" y="957"/>
                    <a:pt x="352" y="880"/>
                    <a:pt x="352" y="812"/>
                  </a:cubicBezTo>
                  <a:cubicBezTo>
                    <a:pt x="351" y="779"/>
                    <a:pt x="338" y="761"/>
                    <a:pt x="356" y="728"/>
                  </a:cubicBezTo>
                  <a:cubicBezTo>
                    <a:pt x="356" y="724"/>
                    <a:pt x="356" y="724"/>
                    <a:pt x="356" y="724"/>
                  </a:cubicBezTo>
                  <a:cubicBezTo>
                    <a:pt x="345" y="706"/>
                    <a:pt x="344" y="601"/>
                    <a:pt x="362" y="586"/>
                  </a:cubicBezTo>
                  <a:cubicBezTo>
                    <a:pt x="373" y="577"/>
                    <a:pt x="398" y="582"/>
                    <a:pt x="412" y="580"/>
                  </a:cubicBezTo>
                  <a:cubicBezTo>
                    <a:pt x="416" y="535"/>
                    <a:pt x="435" y="489"/>
                    <a:pt x="460" y="454"/>
                  </a:cubicBezTo>
                  <a:cubicBezTo>
                    <a:pt x="472" y="438"/>
                    <a:pt x="494" y="442"/>
                    <a:pt x="505" y="420"/>
                  </a:cubicBezTo>
                  <a:cubicBezTo>
                    <a:pt x="520" y="391"/>
                    <a:pt x="494" y="383"/>
                    <a:pt x="500" y="360"/>
                  </a:cubicBezTo>
                  <a:cubicBezTo>
                    <a:pt x="504" y="344"/>
                    <a:pt x="521" y="349"/>
                    <a:pt x="532" y="352"/>
                  </a:cubicBezTo>
                  <a:cubicBezTo>
                    <a:pt x="544" y="292"/>
                    <a:pt x="544" y="292"/>
                    <a:pt x="544" y="292"/>
                  </a:cubicBezTo>
                  <a:cubicBezTo>
                    <a:pt x="520" y="224"/>
                    <a:pt x="520" y="224"/>
                    <a:pt x="520" y="224"/>
                  </a:cubicBezTo>
                  <a:cubicBezTo>
                    <a:pt x="480" y="164"/>
                    <a:pt x="480" y="164"/>
                    <a:pt x="480" y="164"/>
                  </a:cubicBezTo>
                  <a:cubicBezTo>
                    <a:pt x="500" y="116"/>
                    <a:pt x="500" y="116"/>
                    <a:pt x="500" y="116"/>
                  </a:cubicBezTo>
                  <a:cubicBezTo>
                    <a:pt x="483" y="102"/>
                    <a:pt x="472" y="85"/>
                    <a:pt x="448" y="88"/>
                  </a:cubicBezTo>
                  <a:cubicBezTo>
                    <a:pt x="438" y="58"/>
                    <a:pt x="394" y="3"/>
                    <a:pt x="360" y="1"/>
                  </a:cubicBezTo>
                  <a:cubicBezTo>
                    <a:pt x="345" y="0"/>
                    <a:pt x="333" y="10"/>
                    <a:pt x="320" y="14"/>
                  </a:cubicBezTo>
                  <a:cubicBezTo>
                    <a:pt x="309" y="18"/>
                    <a:pt x="291" y="18"/>
                    <a:pt x="282" y="27"/>
                  </a:cubicBezTo>
                  <a:cubicBezTo>
                    <a:pt x="272" y="38"/>
                    <a:pt x="284" y="65"/>
                    <a:pt x="281" y="80"/>
                  </a:cubicBezTo>
                  <a:cubicBezTo>
                    <a:pt x="276" y="112"/>
                    <a:pt x="256" y="131"/>
                    <a:pt x="232" y="151"/>
                  </a:cubicBezTo>
                  <a:cubicBezTo>
                    <a:pt x="199" y="178"/>
                    <a:pt x="98" y="140"/>
                    <a:pt x="100" y="19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46"/>
            <p:cNvSpPr>
              <a:spLocks/>
            </p:cNvSpPr>
            <p:nvPr/>
          </p:nvSpPr>
          <p:spPr bwMode="auto">
            <a:xfrm>
              <a:off x="5967929" y="2544738"/>
              <a:ext cx="77622" cy="193438"/>
            </a:xfrm>
            <a:custGeom>
              <a:avLst/>
              <a:gdLst/>
              <a:ahLst/>
              <a:cxnLst>
                <a:cxn ang="0">
                  <a:pos x="24" y="0"/>
                </a:cxn>
                <a:cxn ang="0">
                  <a:pos x="11" y="80"/>
                </a:cxn>
                <a:cxn ang="0">
                  <a:pos x="75" y="131"/>
                </a:cxn>
                <a:cxn ang="0">
                  <a:pos x="96" y="200"/>
                </a:cxn>
                <a:cxn ang="0">
                  <a:pos x="63" y="287"/>
                </a:cxn>
                <a:cxn ang="0">
                  <a:pos x="110" y="294"/>
                </a:cxn>
                <a:cxn ang="0">
                  <a:pos x="102" y="360"/>
                </a:cxn>
                <a:cxn ang="0">
                  <a:pos x="108" y="392"/>
                </a:cxn>
                <a:cxn ang="0">
                  <a:pos x="88" y="404"/>
                </a:cxn>
                <a:cxn ang="0">
                  <a:pos x="143" y="476"/>
                </a:cxn>
                <a:cxn ang="0">
                  <a:pos x="127" y="512"/>
                </a:cxn>
                <a:cxn ang="0">
                  <a:pos x="130" y="556"/>
                </a:cxn>
                <a:cxn ang="0">
                  <a:pos x="136" y="648"/>
                </a:cxn>
                <a:cxn ang="0">
                  <a:pos x="112" y="716"/>
                </a:cxn>
                <a:cxn ang="0">
                  <a:pos x="152" y="788"/>
                </a:cxn>
                <a:cxn ang="0">
                  <a:pos x="212" y="864"/>
                </a:cxn>
                <a:cxn ang="0">
                  <a:pos x="348" y="840"/>
                </a:cxn>
                <a:cxn ang="0">
                  <a:pos x="310" y="772"/>
                </a:cxn>
                <a:cxn ang="0">
                  <a:pos x="304" y="716"/>
                </a:cxn>
                <a:cxn ang="0">
                  <a:pos x="320" y="620"/>
                </a:cxn>
                <a:cxn ang="0">
                  <a:pos x="316" y="404"/>
                </a:cxn>
                <a:cxn ang="0">
                  <a:pos x="280" y="320"/>
                </a:cxn>
                <a:cxn ang="0">
                  <a:pos x="276" y="280"/>
                </a:cxn>
                <a:cxn ang="0">
                  <a:pos x="260" y="276"/>
                </a:cxn>
                <a:cxn ang="0">
                  <a:pos x="266" y="240"/>
                </a:cxn>
                <a:cxn ang="0">
                  <a:pos x="264" y="194"/>
                </a:cxn>
                <a:cxn ang="0">
                  <a:pos x="169" y="124"/>
                </a:cxn>
                <a:cxn ang="0">
                  <a:pos x="188" y="16"/>
                </a:cxn>
                <a:cxn ang="0">
                  <a:pos x="24" y="0"/>
                </a:cxn>
              </a:cxnLst>
              <a:rect l="0" t="0" r="r" b="b"/>
              <a:pathLst>
                <a:path w="348" h="871">
                  <a:moveTo>
                    <a:pt x="24" y="0"/>
                  </a:moveTo>
                  <a:cubicBezTo>
                    <a:pt x="29" y="28"/>
                    <a:pt x="0" y="54"/>
                    <a:pt x="11" y="80"/>
                  </a:cubicBezTo>
                  <a:cubicBezTo>
                    <a:pt x="19" y="101"/>
                    <a:pt x="58" y="115"/>
                    <a:pt x="75" y="131"/>
                  </a:cubicBezTo>
                  <a:cubicBezTo>
                    <a:pt x="86" y="142"/>
                    <a:pt x="93" y="184"/>
                    <a:pt x="96" y="200"/>
                  </a:cubicBezTo>
                  <a:cubicBezTo>
                    <a:pt x="103" y="231"/>
                    <a:pt x="45" y="251"/>
                    <a:pt x="63" y="287"/>
                  </a:cubicBezTo>
                  <a:cubicBezTo>
                    <a:pt x="72" y="306"/>
                    <a:pt x="97" y="279"/>
                    <a:pt x="110" y="294"/>
                  </a:cubicBezTo>
                  <a:cubicBezTo>
                    <a:pt x="129" y="314"/>
                    <a:pt x="101" y="339"/>
                    <a:pt x="102" y="360"/>
                  </a:cubicBezTo>
                  <a:cubicBezTo>
                    <a:pt x="103" y="371"/>
                    <a:pt x="112" y="381"/>
                    <a:pt x="108" y="392"/>
                  </a:cubicBezTo>
                  <a:cubicBezTo>
                    <a:pt x="104" y="400"/>
                    <a:pt x="96" y="402"/>
                    <a:pt x="88" y="404"/>
                  </a:cubicBezTo>
                  <a:cubicBezTo>
                    <a:pt x="95" y="438"/>
                    <a:pt x="137" y="446"/>
                    <a:pt x="143" y="476"/>
                  </a:cubicBezTo>
                  <a:cubicBezTo>
                    <a:pt x="145" y="490"/>
                    <a:pt x="131" y="500"/>
                    <a:pt x="127" y="512"/>
                  </a:cubicBezTo>
                  <a:cubicBezTo>
                    <a:pt x="124" y="527"/>
                    <a:pt x="131" y="541"/>
                    <a:pt x="130" y="556"/>
                  </a:cubicBezTo>
                  <a:cubicBezTo>
                    <a:pt x="128" y="584"/>
                    <a:pt x="90" y="641"/>
                    <a:pt x="136" y="648"/>
                  </a:cubicBezTo>
                  <a:cubicBezTo>
                    <a:pt x="135" y="673"/>
                    <a:pt x="136" y="704"/>
                    <a:pt x="112" y="716"/>
                  </a:cubicBezTo>
                  <a:cubicBezTo>
                    <a:pt x="118" y="739"/>
                    <a:pt x="129" y="781"/>
                    <a:pt x="152" y="788"/>
                  </a:cubicBezTo>
                  <a:cubicBezTo>
                    <a:pt x="145" y="826"/>
                    <a:pt x="201" y="831"/>
                    <a:pt x="212" y="864"/>
                  </a:cubicBezTo>
                  <a:cubicBezTo>
                    <a:pt x="264" y="871"/>
                    <a:pt x="299" y="851"/>
                    <a:pt x="348" y="840"/>
                  </a:cubicBezTo>
                  <a:cubicBezTo>
                    <a:pt x="310" y="772"/>
                    <a:pt x="310" y="772"/>
                    <a:pt x="310" y="772"/>
                  </a:cubicBezTo>
                  <a:cubicBezTo>
                    <a:pt x="304" y="716"/>
                    <a:pt x="304" y="716"/>
                    <a:pt x="304" y="716"/>
                  </a:cubicBezTo>
                  <a:cubicBezTo>
                    <a:pt x="332" y="707"/>
                    <a:pt x="320" y="645"/>
                    <a:pt x="320" y="620"/>
                  </a:cubicBezTo>
                  <a:cubicBezTo>
                    <a:pt x="320" y="548"/>
                    <a:pt x="316" y="476"/>
                    <a:pt x="316" y="404"/>
                  </a:cubicBezTo>
                  <a:cubicBezTo>
                    <a:pt x="316" y="369"/>
                    <a:pt x="316" y="337"/>
                    <a:pt x="280" y="320"/>
                  </a:cubicBezTo>
                  <a:cubicBezTo>
                    <a:pt x="276" y="280"/>
                    <a:pt x="276" y="280"/>
                    <a:pt x="276" y="280"/>
                  </a:cubicBezTo>
                  <a:cubicBezTo>
                    <a:pt x="260" y="276"/>
                    <a:pt x="260" y="276"/>
                    <a:pt x="260" y="276"/>
                  </a:cubicBezTo>
                  <a:cubicBezTo>
                    <a:pt x="266" y="240"/>
                    <a:pt x="266" y="240"/>
                    <a:pt x="266" y="240"/>
                  </a:cubicBezTo>
                  <a:cubicBezTo>
                    <a:pt x="264" y="194"/>
                    <a:pt x="264" y="194"/>
                    <a:pt x="264" y="194"/>
                  </a:cubicBezTo>
                  <a:cubicBezTo>
                    <a:pt x="169" y="124"/>
                    <a:pt x="169" y="124"/>
                    <a:pt x="169" y="124"/>
                  </a:cubicBezTo>
                  <a:cubicBezTo>
                    <a:pt x="188" y="16"/>
                    <a:pt x="188" y="16"/>
                    <a:pt x="188" y="16"/>
                  </a:cubicBezTo>
                  <a:lnTo>
                    <a:pt x="24"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47"/>
            <p:cNvSpPr>
              <a:spLocks/>
            </p:cNvSpPr>
            <p:nvPr/>
          </p:nvSpPr>
          <p:spPr bwMode="auto">
            <a:xfrm>
              <a:off x="5456612" y="2586629"/>
              <a:ext cx="121977" cy="123209"/>
            </a:xfrm>
            <a:custGeom>
              <a:avLst/>
              <a:gdLst/>
              <a:ahLst/>
              <a:cxnLst>
                <a:cxn ang="0">
                  <a:pos x="260" y="24"/>
                </a:cxn>
                <a:cxn ang="0">
                  <a:pos x="165" y="32"/>
                </a:cxn>
                <a:cxn ang="0">
                  <a:pos x="121" y="111"/>
                </a:cxn>
                <a:cxn ang="0">
                  <a:pos x="80" y="139"/>
                </a:cxn>
                <a:cxn ang="0">
                  <a:pos x="60" y="168"/>
                </a:cxn>
                <a:cxn ang="0">
                  <a:pos x="16" y="176"/>
                </a:cxn>
                <a:cxn ang="0">
                  <a:pos x="44" y="204"/>
                </a:cxn>
                <a:cxn ang="0">
                  <a:pos x="44" y="208"/>
                </a:cxn>
                <a:cxn ang="0">
                  <a:pos x="34" y="255"/>
                </a:cxn>
                <a:cxn ang="0">
                  <a:pos x="80" y="248"/>
                </a:cxn>
                <a:cxn ang="0">
                  <a:pos x="84" y="260"/>
                </a:cxn>
                <a:cxn ang="0">
                  <a:pos x="52" y="264"/>
                </a:cxn>
                <a:cxn ang="0">
                  <a:pos x="52" y="276"/>
                </a:cxn>
                <a:cxn ang="0">
                  <a:pos x="0" y="264"/>
                </a:cxn>
                <a:cxn ang="0">
                  <a:pos x="40" y="328"/>
                </a:cxn>
                <a:cxn ang="0">
                  <a:pos x="76" y="372"/>
                </a:cxn>
                <a:cxn ang="0">
                  <a:pos x="104" y="396"/>
                </a:cxn>
                <a:cxn ang="0">
                  <a:pos x="136" y="416"/>
                </a:cxn>
                <a:cxn ang="0">
                  <a:pos x="136" y="420"/>
                </a:cxn>
                <a:cxn ang="0">
                  <a:pos x="76" y="440"/>
                </a:cxn>
                <a:cxn ang="0">
                  <a:pos x="160" y="460"/>
                </a:cxn>
                <a:cxn ang="0">
                  <a:pos x="256" y="506"/>
                </a:cxn>
                <a:cxn ang="0">
                  <a:pos x="344" y="548"/>
                </a:cxn>
                <a:cxn ang="0">
                  <a:pos x="377" y="498"/>
                </a:cxn>
                <a:cxn ang="0">
                  <a:pos x="493" y="399"/>
                </a:cxn>
                <a:cxn ang="0">
                  <a:pos x="499" y="353"/>
                </a:cxn>
                <a:cxn ang="0">
                  <a:pos x="540" y="335"/>
                </a:cxn>
                <a:cxn ang="0">
                  <a:pos x="552" y="272"/>
                </a:cxn>
                <a:cxn ang="0">
                  <a:pos x="516" y="292"/>
                </a:cxn>
                <a:cxn ang="0">
                  <a:pos x="512" y="236"/>
                </a:cxn>
                <a:cxn ang="0">
                  <a:pos x="512" y="232"/>
                </a:cxn>
                <a:cxn ang="0">
                  <a:pos x="500" y="180"/>
                </a:cxn>
                <a:cxn ang="0">
                  <a:pos x="500" y="176"/>
                </a:cxn>
                <a:cxn ang="0">
                  <a:pos x="468" y="168"/>
                </a:cxn>
                <a:cxn ang="0">
                  <a:pos x="488" y="132"/>
                </a:cxn>
                <a:cxn ang="0">
                  <a:pos x="388" y="12"/>
                </a:cxn>
                <a:cxn ang="0">
                  <a:pos x="324" y="8"/>
                </a:cxn>
                <a:cxn ang="0">
                  <a:pos x="260" y="24"/>
                </a:cxn>
              </a:cxnLst>
              <a:rect l="0" t="0" r="r" b="b"/>
              <a:pathLst>
                <a:path w="552" h="554">
                  <a:moveTo>
                    <a:pt x="260" y="24"/>
                  </a:moveTo>
                  <a:cubicBezTo>
                    <a:pt x="165" y="32"/>
                    <a:pt x="165" y="32"/>
                    <a:pt x="165" y="32"/>
                  </a:cubicBezTo>
                  <a:cubicBezTo>
                    <a:pt x="121" y="111"/>
                    <a:pt x="121" y="111"/>
                    <a:pt x="121" y="111"/>
                  </a:cubicBezTo>
                  <a:cubicBezTo>
                    <a:pt x="80" y="139"/>
                    <a:pt x="80" y="139"/>
                    <a:pt x="80" y="139"/>
                  </a:cubicBezTo>
                  <a:cubicBezTo>
                    <a:pt x="60" y="168"/>
                    <a:pt x="60" y="168"/>
                    <a:pt x="60" y="168"/>
                  </a:cubicBezTo>
                  <a:cubicBezTo>
                    <a:pt x="16" y="176"/>
                    <a:pt x="16" y="176"/>
                    <a:pt x="16" y="176"/>
                  </a:cubicBezTo>
                  <a:cubicBezTo>
                    <a:pt x="21" y="193"/>
                    <a:pt x="28" y="200"/>
                    <a:pt x="44" y="204"/>
                  </a:cubicBezTo>
                  <a:cubicBezTo>
                    <a:pt x="44" y="208"/>
                    <a:pt x="44" y="208"/>
                    <a:pt x="44" y="208"/>
                  </a:cubicBezTo>
                  <a:cubicBezTo>
                    <a:pt x="30" y="214"/>
                    <a:pt x="15" y="245"/>
                    <a:pt x="34" y="255"/>
                  </a:cubicBezTo>
                  <a:cubicBezTo>
                    <a:pt x="47" y="262"/>
                    <a:pt x="68" y="254"/>
                    <a:pt x="80" y="248"/>
                  </a:cubicBezTo>
                  <a:cubicBezTo>
                    <a:pt x="84" y="260"/>
                    <a:pt x="84" y="260"/>
                    <a:pt x="84" y="260"/>
                  </a:cubicBezTo>
                  <a:cubicBezTo>
                    <a:pt x="52" y="264"/>
                    <a:pt x="52" y="264"/>
                    <a:pt x="52" y="264"/>
                  </a:cubicBezTo>
                  <a:cubicBezTo>
                    <a:pt x="52" y="276"/>
                    <a:pt x="52" y="276"/>
                    <a:pt x="52" y="276"/>
                  </a:cubicBezTo>
                  <a:cubicBezTo>
                    <a:pt x="0" y="264"/>
                    <a:pt x="0" y="264"/>
                    <a:pt x="0" y="264"/>
                  </a:cubicBezTo>
                  <a:cubicBezTo>
                    <a:pt x="40" y="328"/>
                    <a:pt x="40" y="328"/>
                    <a:pt x="40" y="328"/>
                  </a:cubicBezTo>
                  <a:cubicBezTo>
                    <a:pt x="64" y="326"/>
                    <a:pt x="110" y="350"/>
                    <a:pt x="76" y="372"/>
                  </a:cubicBezTo>
                  <a:cubicBezTo>
                    <a:pt x="104" y="396"/>
                    <a:pt x="104" y="396"/>
                    <a:pt x="104" y="396"/>
                  </a:cubicBezTo>
                  <a:cubicBezTo>
                    <a:pt x="108" y="411"/>
                    <a:pt x="122" y="414"/>
                    <a:pt x="136" y="416"/>
                  </a:cubicBezTo>
                  <a:cubicBezTo>
                    <a:pt x="136" y="420"/>
                    <a:pt x="136" y="420"/>
                    <a:pt x="136" y="420"/>
                  </a:cubicBezTo>
                  <a:cubicBezTo>
                    <a:pt x="115" y="423"/>
                    <a:pt x="89" y="421"/>
                    <a:pt x="76" y="440"/>
                  </a:cubicBezTo>
                  <a:cubicBezTo>
                    <a:pt x="160" y="460"/>
                    <a:pt x="160" y="460"/>
                    <a:pt x="160" y="460"/>
                  </a:cubicBezTo>
                  <a:cubicBezTo>
                    <a:pt x="165" y="484"/>
                    <a:pt x="235" y="494"/>
                    <a:pt x="256" y="506"/>
                  </a:cubicBezTo>
                  <a:cubicBezTo>
                    <a:pt x="280" y="519"/>
                    <a:pt x="316" y="554"/>
                    <a:pt x="344" y="548"/>
                  </a:cubicBezTo>
                  <a:cubicBezTo>
                    <a:pt x="366" y="543"/>
                    <a:pt x="361" y="509"/>
                    <a:pt x="377" y="498"/>
                  </a:cubicBezTo>
                  <a:cubicBezTo>
                    <a:pt x="412" y="473"/>
                    <a:pt x="469" y="436"/>
                    <a:pt x="493" y="399"/>
                  </a:cubicBezTo>
                  <a:cubicBezTo>
                    <a:pt x="502" y="385"/>
                    <a:pt x="491" y="367"/>
                    <a:pt x="499" y="353"/>
                  </a:cubicBezTo>
                  <a:cubicBezTo>
                    <a:pt x="509" y="336"/>
                    <a:pt x="528" y="346"/>
                    <a:pt x="540" y="335"/>
                  </a:cubicBezTo>
                  <a:cubicBezTo>
                    <a:pt x="550" y="326"/>
                    <a:pt x="551" y="287"/>
                    <a:pt x="552" y="272"/>
                  </a:cubicBezTo>
                  <a:cubicBezTo>
                    <a:pt x="533" y="269"/>
                    <a:pt x="519" y="270"/>
                    <a:pt x="516" y="292"/>
                  </a:cubicBezTo>
                  <a:cubicBezTo>
                    <a:pt x="457" y="314"/>
                    <a:pt x="494" y="265"/>
                    <a:pt x="512" y="236"/>
                  </a:cubicBezTo>
                  <a:cubicBezTo>
                    <a:pt x="512" y="232"/>
                    <a:pt x="512" y="232"/>
                    <a:pt x="512" y="232"/>
                  </a:cubicBezTo>
                  <a:cubicBezTo>
                    <a:pt x="499" y="217"/>
                    <a:pt x="492" y="200"/>
                    <a:pt x="500" y="180"/>
                  </a:cubicBezTo>
                  <a:cubicBezTo>
                    <a:pt x="500" y="176"/>
                    <a:pt x="500" y="176"/>
                    <a:pt x="500" y="176"/>
                  </a:cubicBezTo>
                  <a:cubicBezTo>
                    <a:pt x="468" y="168"/>
                    <a:pt x="468" y="168"/>
                    <a:pt x="468" y="168"/>
                  </a:cubicBezTo>
                  <a:cubicBezTo>
                    <a:pt x="488" y="132"/>
                    <a:pt x="488" y="132"/>
                    <a:pt x="488" y="132"/>
                  </a:cubicBezTo>
                  <a:cubicBezTo>
                    <a:pt x="448" y="101"/>
                    <a:pt x="431" y="38"/>
                    <a:pt x="388" y="12"/>
                  </a:cubicBezTo>
                  <a:cubicBezTo>
                    <a:pt x="371" y="3"/>
                    <a:pt x="343" y="8"/>
                    <a:pt x="324" y="8"/>
                  </a:cubicBezTo>
                  <a:cubicBezTo>
                    <a:pt x="303" y="8"/>
                    <a:pt x="268" y="0"/>
                    <a:pt x="260"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48"/>
            <p:cNvSpPr>
              <a:spLocks/>
            </p:cNvSpPr>
            <p:nvPr/>
          </p:nvSpPr>
          <p:spPr bwMode="auto">
            <a:xfrm>
              <a:off x="5847184" y="2541042"/>
              <a:ext cx="172492" cy="248882"/>
            </a:xfrm>
            <a:custGeom>
              <a:avLst/>
              <a:gdLst/>
              <a:ahLst/>
              <a:cxnLst>
                <a:cxn ang="0">
                  <a:pos x="463" y="47"/>
                </a:cxn>
                <a:cxn ang="0">
                  <a:pos x="455" y="47"/>
                </a:cxn>
                <a:cxn ang="0">
                  <a:pos x="391" y="32"/>
                </a:cxn>
                <a:cxn ang="0">
                  <a:pos x="203" y="35"/>
                </a:cxn>
                <a:cxn ang="0">
                  <a:pos x="131" y="43"/>
                </a:cxn>
                <a:cxn ang="0">
                  <a:pos x="127" y="43"/>
                </a:cxn>
                <a:cxn ang="0">
                  <a:pos x="63" y="73"/>
                </a:cxn>
                <a:cxn ang="0">
                  <a:pos x="76" y="163"/>
                </a:cxn>
                <a:cxn ang="0">
                  <a:pos x="83" y="203"/>
                </a:cxn>
                <a:cxn ang="0">
                  <a:pos x="81" y="279"/>
                </a:cxn>
                <a:cxn ang="0">
                  <a:pos x="98" y="323"/>
                </a:cxn>
                <a:cxn ang="0">
                  <a:pos x="107" y="387"/>
                </a:cxn>
                <a:cxn ang="0">
                  <a:pos x="128" y="515"/>
                </a:cxn>
                <a:cxn ang="0">
                  <a:pos x="81" y="569"/>
                </a:cxn>
                <a:cxn ang="0">
                  <a:pos x="44" y="695"/>
                </a:cxn>
                <a:cxn ang="0">
                  <a:pos x="0" y="800"/>
                </a:cxn>
                <a:cxn ang="0">
                  <a:pos x="26" y="891"/>
                </a:cxn>
                <a:cxn ang="0">
                  <a:pos x="45" y="966"/>
                </a:cxn>
                <a:cxn ang="0">
                  <a:pos x="83" y="988"/>
                </a:cxn>
                <a:cxn ang="0">
                  <a:pos x="87" y="1055"/>
                </a:cxn>
                <a:cxn ang="0">
                  <a:pos x="47" y="1075"/>
                </a:cxn>
                <a:cxn ang="0">
                  <a:pos x="159" y="1099"/>
                </a:cxn>
                <a:cxn ang="0">
                  <a:pos x="223" y="1122"/>
                </a:cxn>
                <a:cxn ang="0">
                  <a:pos x="291" y="1082"/>
                </a:cxn>
                <a:cxn ang="0">
                  <a:pos x="431" y="1043"/>
                </a:cxn>
                <a:cxn ang="0">
                  <a:pos x="675" y="951"/>
                </a:cxn>
                <a:cxn ang="0">
                  <a:pos x="603" y="887"/>
                </a:cxn>
                <a:cxn ang="0">
                  <a:pos x="687" y="951"/>
                </a:cxn>
                <a:cxn ang="0">
                  <a:pos x="738" y="940"/>
                </a:cxn>
                <a:cxn ang="0">
                  <a:pos x="775" y="903"/>
                </a:cxn>
                <a:cxn ang="0">
                  <a:pos x="747" y="847"/>
                </a:cxn>
                <a:cxn ang="0">
                  <a:pos x="695" y="823"/>
                </a:cxn>
                <a:cxn ang="0">
                  <a:pos x="703" y="803"/>
                </a:cxn>
                <a:cxn ang="0">
                  <a:pos x="683" y="799"/>
                </a:cxn>
                <a:cxn ang="0">
                  <a:pos x="659" y="739"/>
                </a:cxn>
                <a:cxn ang="0">
                  <a:pos x="659" y="655"/>
                </a:cxn>
                <a:cxn ang="0">
                  <a:pos x="699" y="507"/>
                </a:cxn>
                <a:cxn ang="0">
                  <a:pos x="699" y="503"/>
                </a:cxn>
                <a:cxn ang="0">
                  <a:pos x="635" y="431"/>
                </a:cxn>
                <a:cxn ang="0">
                  <a:pos x="651" y="373"/>
                </a:cxn>
                <a:cxn ang="0">
                  <a:pos x="667" y="311"/>
                </a:cxn>
                <a:cxn ang="0">
                  <a:pos x="611" y="307"/>
                </a:cxn>
                <a:cxn ang="0">
                  <a:pos x="645" y="227"/>
                </a:cxn>
                <a:cxn ang="0">
                  <a:pos x="559" y="103"/>
                </a:cxn>
                <a:cxn ang="0">
                  <a:pos x="583" y="23"/>
                </a:cxn>
                <a:cxn ang="0">
                  <a:pos x="463" y="47"/>
                </a:cxn>
              </a:cxnLst>
              <a:rect l="0" t="0" r="r" b="b"/>
              <a:pathLst>
                <a:path w="775" h="1128">
                  <a:moveTo>
                    <a:pt x="463" y="47"/>
                  </a:moveTo>
                  <a:cubicBezTo>
                    <a:pt x="455" y="47"/>
                    <a:pt x="455" y="47"/>
                    <a:pt x="455" y="47"/>
                  </a:cubicBezTo>
                  <a:cubicBezTo>
                    <a:pt x="443" y="30"/>
                    <a:pt x="411" y="33"/>
                    <a:pt x="391" y="32"/>
                  </a:cubicBezTo>
                  <a:cubicBezTo>
                    <a:pt x="329" y="29"/>
                    <a:pt x="266" y="35"/>
                    <a:pt x="203" y="35"/>
                  </a:cubicBezTo>
                  <a:cubicBezTo>
                    <a:pt x="184" y="35"/>
                    <a:pt x="145" y="28"/>
                    <a:pt x="131" y="43"/>
                  </a:cubicBezTo>
                  <a:cubicBezTo>
                    <a:pt x="127" y="43"/>
                    <a:pt x="127" y="43"/>
                    <a:pt x="127" y="43"/>
                  </a:cubicBezTo>
                  <a:cubicBezTo>
                    <a:pt x="100" y="12"/>
                    <a:pt x="72" y="49"/>
                    <a:pt x="63" y="73"/>
                  </a:cubicBezTo>
                  <a:cubicBezTo>
                    <a:pt x="47" y="113"/>
                    <a:pt x="68" y="127"/>
                    <a:pt x="76" y="163"/>
                  </a:cubicBezTo>
                  <a:cubicBezTo>
                    <a:pt x="80" y="178"/>
                    <a:pt x="71" y="193"/>
                    <a:pt x="83" y="203"/>
                  </a:cubicBezTo>
                  <a:cubicBezTo>
                    <a:pt x="80" y="225"/>
                    <a:pt x="75" y="258"/>
                    <a:pt x="81" y="279"/>
                  </a:cubicBezTo>
                  <a:cubicBezTo>
                    <a:pt x="85" y="295"/>
                    <a:pt x="97" y="307"/>
                    <a:pt x="98" y="323"/>
                  </a:cubicBezTo>
                  <a:cubicBezTo>
                    <a:pt x="100" y="349"/>
                    <a:pt x="64" y="382"/>
                    <a:pt x="107" y="387"/>
                  </a:cubicBezTo>
                  <a:cubicBezTo>
                    <a:pt x="128" y="515"/>
                    <a:pt x="128" y="515"/>
                    <a:pt x="128" y="515"/>
                  </a:cubicBezTo>
                  <a:cubicBezTo>
                    <a:pt x="81" y="569"/>
                    <a:pt x="81" y="569"/>
                    <a:pt x="81" y="569"/>
                  </a:cubicBezTo>
                  <a:cubicBezTo>
                    <a:pt x="44" y="695"/>
                    <a:pt x="44" y="695"/>
                    <a:pt x="44" y="695"/>
                  </a:cubicBezTo>
                  <a:cubicBezTo>
                    <a:pt x="0" y="800"/>
                    <a:pt x="0" y="800"/>
                    <a:pt x="0" y="800"/>
                  </a:cubicBezTo>
                  <a:cubicBezTo>
                    <a:pt x="26" y="891"/>
                    <a:pt x="26" y="891"/>
                    <a:pt x="26" y="891"/>
                  </a:cubicBezTo>
                  <a:cubicBezTo>
                    <a:pt x="45" y="966"/>
                    <a:pt x="45" y="966"/>
                    <a:pt x="45" y="966"/>
                  </a:cubicBezTo>
                  <a:cubicBezTo>
                    <a:pt x="83" y="988"/>
                    <a:pt x="83" y="988"/>
                    <a:pt x="83" y="988"/>
                  </a:cubicBezTo>
                  <a:cubicBezTo>
                    <a:pt x="87" y="1055"/>
                    <a:pt x="87" y="1055"/>
                    <a:pt x="87" y="1055"/>
                  </a:cubicBezTo>
                  <a:cubicBezTo>
                    <a:pt x="70" y="1059"/>
                    <a:pt x="53" y="1057"/>
                    <a:pt x="47" y="1075"/>
                  </a:cubicBezTo>
                  <a:cubicBezTo>
                    <a:pt x="83" y="1080"/>
                    <a:pt x="126" y="1086"/>
                    <a:pt x="159" y="1099"/>
                  </a:cubicBezTo>
                  <a:cubicBezTo>
                    <a:pt x="183" y="1109"/>
                    <a:pt x="195" y="1128"/>
                    <a:pt x="223" y="1122"/>
                  </a:cubicBezTo>
                  <a:cubicBezTo>
                    <a:pt x="250" y="1117"/>
                    <a:pt x="267" y="1091"/>
                    <a:pt x="291" y="1082"/>
                  </a:cubicBezTo>
                  <a:cubicBezTo>
                    <a:pt x="335" y="1064"/>
                    <a:pt x="390" y="1063"/>
                    <a:pt x="431" y="1043"/>
                  </a:cubicBezTo>
                  <a:cubicBezTo>
                    <a:pt x="513" y="1005"/>
                    <a:pt x="584" y="951"/>
                    <a:pt x="675" y="951"/>
                  </a:cubicBezTo>
                  <a:cubicBezTo>
                    <a:pt x="675" y="900"/>
                    <a:pt x="635" y="912"/>
                    <a:pt x="603" y="887"/>
                  </a:cubicBezTo>
                  <a:cubicBezTo>
                    <a:pt x="647" y="891"/>
                    <a:pt x="687" y="900"/>
                    <a:pt x="687" y="951"/>
                  </a:cubicBezTo>
                  <a:cubicBezTo>
                    <a:pt x="738" y="940"/>
                    <a:pt x="738" y="940"/>
                    <a:pt x="738" y="940"/>
                  </a:cubicBezTo>
                  <a:cubicBezTo>
                    <a:pt x="775" y="903"/>
                    <a:pt x="775" y="903"/>
                    <a:pt x="775" y="903"/>
                  </a:cubicBezTo>
                  <a:cubicBezTo>
                    <a:pt x="747" y="847"/>
                    <a:pt x="747" y="847"/>
                    <a:pt x="747" y="847"/>
                  </a:cubicBezTo>
                  <a:cubicBezTo>
                    <a:pt x="695" y="823"/>
                    <a:pt x="695" y="823"/>
                    <a:pt x="695" y="823"/>
                  </a:cubicBezTo>
                  <a:cubicBezTo>
                    <a:pt x="703" y="803"/>
                    <a:pt x="703" y="803"/>
                    <a:pt x="703" y="803"/>
                  </a:cubicBezTo>
                  <a:cubicBezTo>
                    <a:pt x="683" y="799"/>
                    <a:pt x="683" y="799"/>
                    <a:pt x="683" y="799"/>
                  </a:cubicBezTo>
                  <a:cubicBezTo>
                    <a:pt x="659" y="739"/>
                    <a:pt x="659" y="739"/>
                    <a:pt x="659" y="739"/>
                  </a:cubicBezTo>
                  <a:cubicBezTo>
                    <a:pt x="691" y="730"/>
                    <a:pt x="694" y="665"/>
                    <a:pt x="659" y="655"/>
                  </a:cubicBezTo>
                  <a:cubicBezTo>
                    <a:pt x="673" y="607"/>
                    <a:pt x="662" y="539"/>
                    <a:pt x="699" y="507"/>
                  </a:cubicBezTo>
                  <a:cubicBezTo>
                    <a:pt x="699" y="503"/>
                    <a:pt x="699" y="503"/>
                    <a:pt x="699" y="503"/>
                  </a:cubicBezTo>
                  <a:cubicBezTo>
                    <a:pt x="635" y="431"/>
                    <a:pt x="635" y="431"/>
                    <a:pt x="635" y="431"/>
                  </a:cubicBezTo>
                  <a:cubicBezTo>
                    <a:pt x="674" y="416"/>
                    <a:pt x="647" y="400"/>
                    <a:pt x="651" y="373"/>
                  </a:cubicBezTo>
                  <a:cubicBezTo>
                    <a:pt x="655" y="352"/>
                    <a:pt x="663" y="332"/>
                    <a:pt x="667" y="311"/>
                  </a:cubicBezTo>
                  <a:cubicBezTo>
                    <a:pt x="646" y="296"/>
                    <a:pt x="635" y="294"/>
                    <a:pt x="611" y="307"/>
                  </a:cubicBezTo>
                  <a:cubicBezTo>
                    <a:pt x="612" y="274"/>
                    <a:pt x="637" y="257"/>
                    <a:pt x="645" y="227"/>
                  </a:cubicBezTo>
                  <a:cubicBezTo>
                    <a:pt x="659" y="180"/>
                    <a:pt x="605" y="111"/>
                    <a:pt x="559" y="103"/>
                  </a:cubicBezTo>
                  <a:cubicBezTo>
                    <a:pt x="583" y="23"/>
                    <a:pt x="583" y="23"/>
                    <a:pt x="583" y="23"/>
                  </a:cubicBezTo>
                  <a:cubicBezTo>
                    <a:pt x="544" y="8"/>
                    <a:pt x="484" y="0"/>
                    <a:pt x="463" y="4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53"/>
            <p:cNvSpPr>
              <a:spLocks/>
            </p:cNvSpPr>
            <p:nvPr/>
          </p:nvSpPr>
          <p:spPr bwMode="auto">
            <a:xfrm>
              <a:off x="5759706" y="2391959"/>
              <a:ext cx="309255" cy="220544"/>
            </a:xfrm>
            <a:custGeom>
              <a:avLst/>
              <a:gdLst/>
              <a:ahLst/>
              <a:cxnLst>
                <a:cxn ang="0">
                  <a:pos x="614" y="160"/>
                </a:cxn>
                <a:cxn ang="0">
                  <a:pos x="538" y="139"/>
                </a:cxn>
                <a:cxn ang="0">
                  <a:pos x="458" y="252"/>
                </a:cxn>
                <a:cxn ang="0">
                  <a:pos x="394" y="240"/>
                </a:cxn>
                <a:cxn ang="0">
                  <a:pos x="398" y="312"/>
                </a:cxn>
                <a:cxn ang="0">
                  <a:pos x="362" y="316"/>
                </a:cxn>
                <a:cxn ang="0">
                  <a:pos x="366" y="332"/>
                </a:cxn>
                <a:cxn ang="0">
                  <a:pos x="278" y="280"/>
                </a:cxn>
                <a:cxn ang="0">
                  <a:pos x="254" y="299"/>
                </a:cxn>
                <a:cxn ang="0">
                  <a:pos x="213" y="340"/>
                </a:cxn>
                <a:cxn ang="0">
                  <a:pos x="206" y="411"/>
                </a:cxn>
                <a:cxn ang="0">
                  <a:pos x="186" y="412"/>
                </a:cxn>
                <a:cxn ang="0">
                  <a:pos x="145" y="525"/>
                </a:cxn>
                <a:cxn ang="0">
                  <a:pos x="49" y="562"/>
                </a:cxn>
                <a:cxn ang="0">
                  <a:pos x="54" y="648"/>
                </a:cxn>
                <a:cxn ang="0">
                  <a:pos x="12" y="701"/>
                </a:cxn>
                <a:cxn ang="0">
                  <a:pos x="18" y="742"/>
                </a:cxn>
                <a:cxn ang="0">
                  <a:pos x="3" y="808"/>
                </a:cxn>
                <a:cxn ang="0">
                  <a:pos x="72" y="839"/>
                </a:cxn>
                <a:cxn ang="0">
                  <a:pos x="107" y="898"/>
                </a:cxn>
                <a:cxn ang="0">
                  <a:pos x="226" y="956"/>
                </a:cxn>
                <a:cxn ang="0">
                  <a:pos x="226" y="932"/>
                </a:cxn>
                <a:cxn ang="0">
                  <a:pos x="406" y="908"/>
                </a:cxn>
                <a:cxn ang="0">
                  <a:pos x="465" y="976"/>
                </a:cxn>
                <a:cxn ang="0">
                  <a:pos x="494" y="984"/>
                </a:cxn>
                <a:cxn ang="0">
                  <a:pos x="510" y="988"/>
                </a:cxn>
                <a:cxn ang="0">
                  <a:pos x="482" y="932"/>
                </a:cxn>
                <a:cxn ang="0">
                  <a:pos x="482" y="928"/>
                </a:cxn>
                <a:cxn ang="0">
                  <a:pos x="467" y="784"/>
                </a:cxn>
                <a:cxn ang="0">
                  <a:pos x="482" y="716"/>
                </a:cxn>
                <a:cxn ang="0">
                  <a:pos x="790" y="713"/>
                </a:cxn>
                <a:cxn ang="0">
                  <a:pos x="858" y="727"/>
                </a:cxn>
                <a:cxn ang="0">
                  <a:pos x="919" y="693"/>
                </a:cxn>
                <a:cxn ang="0">
                  <a:pos x="1050" y="728"/>
                </a:cxn>
                <a:cxn ang="0">
                  <a:pos x="1170" y="668"/>
                </a:cxn>
                <a:cxn ang="0">
                  <a:pos x="1206" y="660"/>
                </a:cxn>
                <a:cxn ang="0">
                  <a:pos x="1198" y="652"/>
                </a:cxn>
                <a:cxn ang="0">
                  <a:pos x="1198" y="648"/>
                </a:cxn>
                <a:cxn ang="0">
                  <a:pos x="1313" y="641"/>
                </a:cxn>
                <a:cxn ang="0">
                  <a:pos x="1341" y="620"/>
                </a:cxn>
                <a:cxn ang="0">
                  <a:pos x="1326" y="480"/>
                </a:cxn>
                <a:cxn ang="0">
                  <a:pos x="1326" y="476"/>
                </a:cxn>
                <a:cxn ang="0">
                  <a:pos x="1362" y="464"/>
                </a:cxn>
                <a:cxn ang="0">
                  <a:pos x="1351" y="432"/>
                </a:cxn>
                <a:cxn ang="0">
                  <a:pos x="1242" y="423"/>
                </a:cxn>
                <a:cxn ang="0">
                  <a:pos x="1142" y="360"/>
                </a:cxn>
                <a:cxn ang="0">
                  <a:pos x="1142" y="304"/>
                </a:cxn>
                <a:cxn ang="0">
                  <a:pos x="1190" y="308"/>
                </a:cxn>
                <a:cxn ang="0">
                  <a:pos x="1071" y="235"/>
                </a:cxn>
                <a:cxn ang="0">
                  <a:pos x="998" y="108"/>
                </a:cxn>
                <a:cxn ang="0">
                  <a:pos x="1002" y="52"/>
                </a:cxn>
                <a:cxn ang="0">
                  <a:pos x="1002" y="48"/>
                </a:cxn>
                <a:cxn ang="0">
                  <a:pos x="1006" y="16"/>
                </a:cxn>
                <a:cxn ang="0">
                  <a:pos x="854" y="0"/>
                </a:cxn>
                <a:cxn ang="0">
                  <a:pos x="778" y="47"/>
                </a:cxn>
                <a:cxn ang="0">
                  <a:pos x="730" y="63"/>
                </a:cxn>
                <a:cxn ang="0">
                  <a:pos x="678" y="95"/>
                </a:cxn>
                <a:cxn ang="0">
                  <a:pos x="621" y="110"/>
                </a:cxn>
                <a:cxn ang="0">
                  <a:pos x="614" y="160"/>
                </a:cxn>
              </a:cxnLst>
              <a:rect l="0" t="0" r="r" b="b"/>
              <a:pathLst>
                <a:path w="1398" h="995">
                  <a:moveTo>
                    <a:pt x="614" y="160"/>
                  </a:moveTo>
                  <a:cubicBezTo>
                    <a:pt x="588" y="157"/>
                    <a:pt x="564" y="138"/>
                    <a:pt x="538" y="139"/>
                  </a:cubicBezTo>
                  <a:cubicBezTo>
                    <a:pt x="482" y="141"/>
                    <a:pt x="458" y="207"/>
                    <a:pt x="458" y="252"/>
                  </a:cubicBezTo>
                  <a:cubicBezTo>
                    <a:pt x="394" y="240"/>
                    <a:pt x="394" y="240"/>
                    <a:pt x="394" y="240"/>
                  </a:cubicBezTo>
                  <a:cubicBezTo>
                    <a:pt x="398" y="312"/>
                    <a:pt x="398" y="312"/>
                    <a:pt x="398" y="312"/>
                  </a:cubicBezTo>
                  <a:cubicBezTo>
                    <a:pt x="362" y="316"/>
                    <a:pt x="362" y="316"/>
                    <a:pt x="362" y="316"/>
                  </a:cubicBezTo>
                  <a:cubicBezTo>
                    <a:pt x="366" y="332"/>
                    <a:pt x="366" y="332"/>
                    <a:pt x="366" y="332"/>
                  </a:cubicBezTo>
                  <a:cubicBezTo>
                    <a:pt x="344" y="324"/>
                    <a:pt x="297" y="277"/>
                    <a:pt x="278" y="280"/>
                  </a:cubicBezTo>
                  <a:cubicBezTo>
                    <a:pt x="268" y="281"/>
                    <a:pt x="261" y="293"/>
                    <a:pt x="254" y="299"/>
                  </a:cubicBezTo>
                  <a:cubicBezTo>
                    <a:pt x="241" y="311"/>
                    <a:pt x="217" y="322"/>
                    <a:pt x="213" y="340"/>
                  </a:cubicBezTo>
                  <a:cubicBezTo>
                    <a:pt x="208" y="364"/>
                    <a:pt x="258" y="405"/>
                    <a:pt x="206" y="411"/>
                  </a:cubicBezTo>
                  <a:cubicBezTo>
                    <a:pt x="199" y="412"/>
                    <a:pt x="192" y="412"/>
                    <a:pt x="186" y="412"/>
                  </a:cubicBezTo>
                  <a:cubicBezTo>
                    <a:pt x="192" y="455"/>
                    <a:pt x="195" y="502"/>
                    <a:pt x="145" y="525"/>
                  </a:cubicBezTo>
                  <a:cubicBezTo>
                    <a:pt x="115" y="539"/>
                    <a:pt x="69" y="528"/>
                    <a:pt x="49" y="562"/>
                  </a:cubicBezTo>
                  <a:cubicBezTo>
                    <a:pt x="33" y="588"/>
                    <a:pt x="62" y="619"/>
                    <a:pt x="54" y="648"/>
                  </a:cubicBezTo>
                  <a:cubicBezTo>
                    <a:pt x="47" y="677"/>
                    <a:pt x="21" y="681"/>
                    <a:pt x="12" y="701"/>
                  </a:cubicBezTo>
                  <a:cubicBezTo>
                    <a:pt x="7" y="714"/>
                    <a:pt x="18" y="728"/>
                    <a:pt x="18" y="742"/>
                  </a:cubicBezTo>
                  <a:cubicBezTo>
                    <a:pt x="17" y="763"/>
                    <a:pt x="0" y="787"/>
                    <a:pt x="3" y="808"/>
                  </a:cubicBezTo>
                  <a:cubicBezTo>
                    <a:pt x="10" y="855"/>
                    <a:pt x="50" y="823"/>
                    <a:pt x="72" y="839"/>
                  </a:cubicBezTo>
                  <a:cubicBezTo>
                    <a:pt x="89" y="851"/>
                    <a:pt x="95" y="881"/>
                    <a:pt x="107" y="898"/>
                  </a:cubicBezTo>
                  <a:cubicBezTo>
                    <a:pt x="132" y="934"/>
                    <a:pt x="181" y="956"/>
                    <a:pt x="226" y="956"/>
                  </a:cubicBezTo>
                  <a:cubicBezTo>
                    <a:pt x="226" y="932"/>
                    <a:pt x="226" y="932"/>
                    <a:pt x="226" y="932"/>
                  </a:cubicBezTo>
                  <a:cubicBezTo>
                    <a:pt x="280" y="910"/>
                    <a:pt x="347" y="882"/>
                    <a:pt x="406" y="908"/>
                  </a:cubicBezTo>
                  <a:cubicBezTo>
                    <a:pt x="438" y="921"/>
                    <a:pt x="445" y="951"/>
                    <a:pt x="465" y="976"/>
                  </a:cubicBezTo>
                  <a:cubicBezTo>
                    <a:pt x="473" y="986"/>
                    <a:pt x="484" y="995"/>
                    <a:pt x="494" y="984"/>
                  </a:cubicBezTo>
                  <a:cubicBezTo>
                    <a:pt x="510" y="988"/>
                    <a:pt x="510" y="988"/>
                    <a:pt x="510" y="988"/>
                  </a:cubicBezTo>
                  <a:cubicBezTo>
                    <a:pt x="482" y="932"/>
                    <a:pt x="482" y="932"/>
                    <a:pt x="482" y="932"/>
                  </a:cubicBezTo>
                  <a:cubicBezTo>
                    <a:pt x="482" y="928"/>
                    <a:pt x="482" y="928"/>
                    <a:pt x="482" y="928"/>
                  </a:cubicBezTo>
                  <a:cubicBezTo>
                    <a:pt x="509" y="885"/>
                    <a:pt x="472" y="826"/>
                    <a:pt x="467" y="784"/>
                  </a:cubicBezTo>
                  <a:cubicBezTo>
                    <a:pt x="463" y="758"/>
                    <a:pt x="479" y="740"/>
                    <a:pt x="482" y="716"/>
                  </a:cubicBezTo>
                  <a:cubicBezTo>
                    <a:pt x="585" y="716"/>
                    <a:pt x="688" y="713"/>
                    <a:pt x="790" y="713"/>
                  </a:cubicBezTo>
                  <a:cubicBezTo>
                    <a:pt x="813" y="713"/>
                    <a:pt x="837" y="727"/>
                    <a:pt x="858" y="727"/>
                  </a:cubicBezTo>
                  <a:cubicBezTo>
                    <a:pt x="879" y="727"/>
                    <a:pt x="897" y="698"/>
                    <a:pt x="919" y="693"/>
                  </a:cubicBezTo>
                  <a:cubicBezTo>
                    <a:pt x="948" y="687"/>
                    <a:pt x="1035" y="700"/>
                    <a:pt x="1050" y="728"/>
                  </a:cubicBezTo>
                  <a:cubicBezTo>
                    <a:pt x="1095" y="713"/>
                    <a:pt x="1149" y="720"/>
                    <a:pt x="1170" y="668"/>
                  </a:cubicBezTo>
                  <a:cubicBezTo>
                    <a:pt x="1206" y="660"/>
                    <a:pt x="1206" y="660"/>
                    <a:pt x="1206" y="660"/>
                  </a:cubicBezTo>
                  <a:cubicBezTo>
                    <a:pt x="1198" y="652"/>
                    <a:pt x="1198" y="652"/>
                    <a:pt x="1198" y="652"/>
                  </a:cubicBezTo>
                  <a:cubicBezTo>
                    <a:pt x="1198" y="648"/>
                    <a:pt x="1198" y="648"/>
                    <a:pt x="1198" y="648"/>
                  </a:cubicBezTo>
                  <a:cubicBezTo>
                    <a:pt x="1232" y="631"/>
                    <a:pt x="1275" y="652"/>
                    <a:pt x="1313" y="641"/>
                  </a:cubicBezTo>
                  <a:cubicBezTo>
                    <a:pt x="1324" y="638"/>
                    <a:pt x="1332" y="627"/>
                    <a:pt x="1341" y="620"/>
                  </a:cubicBezTo>
                  <a:cubicBezTo>
                    <a:pt x="1398" y="574"/>
                    <a:pt x="1374" y="524"/>
                    <a:pt x="1326" y="480"/>
                  </a:cubicBezTo>
                  <a:cubicBezTo>
                    <a:pt x="1326" y="476"/>
                    <a:pt x="1326" y="476"/>
                    <a:pt x="1326" y="476"/>
                  </a:cubicBezTo>
                  <a:cubicBezTo>
                    <a:pt x="1362" y="464"/>
                    <a:pt x="1362" y="464"/>
                    <a:pt x="1362" y="464"/>
                  </a:cubicBezTo>
                  <a:cubicBezTo>
                    <a:pt x="1359" y="453"/>
                    <a:pt x="1356" y="442"/>
                    <a:pt x="1351" y="432"/>
                  </a:cubicBezTo>
                  <a:cubicBezTo>
                    <a:pt x="1328" y="384"/>
                    <a:pt x="1277" y="440"/>
                    <a:pt x="1242" y="423"/>
                  </a:cubicBezTo>
                  <a:cubicBezTo>
                    <a:pt x="1206" y="406"/>
                    <a:pt x="1184" y="363"/>
                    <a:pt x="1142" y="360"/>
                  </a:cubicBezTo>
                  <a:cubicBezTo>
                    <a:pt x="1142" y="304"/>
                    <a:pt x="1142" y="304"/>
                    <a:pt x="1142" y="304"/>
                  </a:cubicBezTo>
                  <a:cubicBezTo>
                    <a:pt x="1160" y="314"/>
                    <a:pt x="1171" y="314"/>
                    <a:pt x="1190" y="308"/>
                  </a:cubicBezTo>
                  <a:cubicBezTo>
                    <a:pt x="1173" y="266"/>
                    <a:pt x="1100" y="262"/>
                    <a:pt x="1071" y="235"/>
                  </a:cubicBezTo>
                  <a:cubicBezTo>
                    <a:pt x="1028" y="194"/>
                    <a:pt x="1051" y="137"/>
                    <a:pt x="998" y="108"/>
                  </a:cubicBezTo>
                  <a:cubicBezTo>
                    <a:pt x="1002" y="52"/>
                    <a:pt x="1002" y="52"/>
                    <a:pt x="1002" y="52"/>
                  </a:cubicBezTo>
                  <a:cubicBezTo>
                    <a:pt x="1002" y="48"/>
                    <a:pt x="1002" y="48"/>
                    <a:pt x="1002" y="48"/>
                  </a:cubicBezTo>
                  <a:cubicBezTo>
                    <a:pt x="1013" y="37"/>
                    <a:pt x="1011" y="30"/>
                    <a:pt x="1006" y="16"/>
                  </a:cubicBezTo>
                  <a:cubicBezTo>
                    <a:pt x="854" y="0"/>
                    <a:pt x="854" y="0"/>
                    <a:pt x="854" y="0"/>
                  </a:cubicBezTo>
                  <a:cubicBezTo>
                    <a:pt x="778" y="47"/>
                    <a:pt x="778" y="47"/>
                    <a:pt x="778" y="47"/>
                  </a:cubicBezTo>
                  <a:cubicBezTo>
                    <a:pt x="730" y="63"/>
                    <a:pt x="730" y="63"/>
                    <a:pt x="730" y="63"/>
                  </a:cubicBezTo>
                  <a:cubicBezTo>
                    <a:pt x="678" y="95"/>
                    <a:pt x="678" y="95"/>
                    <a:pt x="678" y="95"/>
                  </a:cubicBezTo>
                  <a:cubicBezTo>
                    <a:pt x="621" y="110"/>
                    <a:pt x="621" y="110"/>
                    <a:pt x="621" y="110"/>
                  </a:cubicBezTo>
                  <a:lnTo>
                    <a:pt x="614" y="16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54"/>
            <p:cNvSpPr>
              <a:spLocks/>
            </p:cNvSpPr>
            <p:nvPr/>
          </p:nvSpPr>
          <p:spPr bwMode="auto">
            <a:xfrm>
              <a:off x="5641425" y="2560755"/>
              <a:ext cx="236561" cy="246418"/>
            </a:xfrm>
            <a:custGeom>
              <a:avLst/>
              <a:gdLst/>
              <a:ahLst/>
              <a:cxnLst>
                <a:cxn ang="0">
                  <a:pos x="380" y="28"/>
                </a:cxn>
                <a:cxn ang="0">
                  <a:pos x="340" y="8"/>
                </a:cxn>
                <a:cxn ang="0">
                  <a:pos x="340" y="60"/>
                </a:cxn>
                <a:cxn ang="0">
                  <a:pos x="284" y="100"/>
                </a:cxn>
                <a:cxn ang="0">
                  <a:pos x="164" y="52"/>
                </a:cxn>
                <a:cxn ang="0">
                  <a:pos x="112" y="92"/>
                </a:cxn>
                <a:cxn ang="0">
                  <a:pos x="80" y="124"/>
                </a:cxn>
                <a:cxn ang="0">
                  <a:pos x="82" y="164"/>
                </a:cxn>
                <a:cxn ang="0">
                  <a:pos x="124" y="240"/>
                </a:cxn>
                <a:cxn ang="0">
                  <a:pos x="148" y="284"/>
                </a:cxn>
                <a:cxn ang="0">
                  <a:pos x="148" y="288"/>
                </a:cxn>
                <a:cxn ang="0">
                  <a:pos x="118" y="341"/>
                </a:cxn>
                <a:cxn ang="0">
                  <a:pos x="154" y="364"/>
                </a:cxn>
                <a:cxn ang="0">
                  <a:pos x="160" y="408"/>
                </a:cxn>
                <a:cxn ang="0">
                  <a:pos x="66" y="393"/>
                </a:cxn>
                <a:cxn ang="0">
                  <a:pos x="104" y="448"/>
                </a:cxn>
                <a:cxn ang="0">
                  <a:pos x="112" y="468"/>
                </a:cxn>
                <a:cxn ang="0">
                  <a:pos x="72" y="548"/>
                </a:cxn>
                <a:cxn ang="0">
                  <a:pos x="20" y="544"/>
                </a:cxn>
                <a:cxn ang="0">
                  <a:pos x="43" y="680"/>
                </a:cxn>
                <a:cxn ang="0">
                  <a:pos x="0" y="736"/>
                </a:cxn>
                <a:cxn ang="0">
                  <a:pos x="68" y="776"/>
                </a:cxn>
                <a:cxn ang="0">
                  <a:pos x="123" y="783"/>
                </a:cxn>
                <a:cxn ang="0">
                  <a:pos x="149" y="836"/>
                </a:cxn>
                <a:cxn ang="0">
                  <a:pos x="196" y="857"/>
                </a:cxn>
                <a:cxn ang="0">
                  <a:pos x="212" y="936"/>
                </a:cxn>
                <a:cxn ang="0">
                  <a:pos x="212" y="940"/>
                </a:cxn>
                <a:cxn ang="0">
                  <a:pos x="176" y="1112"/>
                </a:cxn>
                <a:cxn ang="0">
                  <a:pos x="352" y="1048"/>
                </a:cxn>
                <a:cxn ang="0">
                  <a:pos x="380" y="1029"/>
                </a:cxn>
                <a:cxn ang="0">
                  <a:pos x="482" y="994"/>
                </a:cxn>
                <a:cxn ang="0">
                  <a:pos x="616" y="980"/>
                </a:cxn>
                <a:cxn ang="0">
                  <a:pos x="804" y="960"/>
                </a:cxn>
                <a:cxn ang="0">
                  <a:pos x="892" y="975"/>
                </a:cxn>
                <a:cxn ang="0">
                  <a:pos x="927" y="978"/>
                </a:cxn>
                <a:cxn ang="0">
                  <a:pos x="940" y="936"/>
                </a:cxn>
                <a:cxn ang="0">
                  <a:pos x="944" y="984"/>
                </a:cxn>
                <a:cxn ang="0">
                  <a:pos x="1021" y="976"/>
                </a:cxn>
                <a:cxn ang="0">
                  <a:pos x="1017" y="896"/>
                </a:cxn>
                <a:cxn ang="0">
                  <a:pos x="981" y="876"/>
                </a:cxn>
                <a:cxn ang="0">
                  <a:pos x="964" y="828"/>
                </a:cxn>
                <a:cxn ang="0">
                  <a:pos x="947" y="764"/>
                </a:cxn>
                <a:cxn ang="0">
                  <a:pos x="945" y="674"/>
                </a:cxn>
                <a:cxn ang="0">
                  <a:pos x="979" y="616"/>
                </a:cxn>
                <a:cxn ang="0">
                  <a:pos x="1009" y="510"/>
                </a:cxn>
                <a:cxn ang="0">
                  <a:pos x="1064" y="436"/>
                </a:cxn>
                <a:cxn ang="0">
                  <a:pos x="1051" y="332"/>
                </a:cxn>
                <a:cxn ang="0">
                  <a:pos x="1025" y="280"/>
                </a:cxn>
                <a:cxn ang="0">
                  <a:pos x="1040" y="228"/>
                </a:cxn>
                <a:cxn ang="0">
                  <a:pos x="956" y="153"/>
                </a:cxn>
                <a:cxn ang="0">
                  <a:pos x="800" y="154"/>
                </a:cxn>
                <a:cxn ang="0">
                  <a:pos x="748" y="192"/>
                </a:cxn>
                <a:cxn ang="0">
                  <a:pos x="668" y="172"/>
                </a:cxn>
                <a:cxn ang="0">
                  <a:pos x="642" y="131"/>
                </a:cxn>
                <a:cxn ang="0">
                  <a:pos x="609" y="76"/>
                </a:cxn>
                <a:cxn ang="0">
                  <a:pos x="540" y="60"/>
                </a:cxn>
                <a:cxn ang="0">
                  <a:pos x="544" y="52"/>
                </a:cxn>
                <a:cxn ang="0">
                  <a:pos x="472" y="62"/>
                </a:cxn>
                <a:cxn ang="0">
                  <a:pos x="433" y="87"/>
                </a:cxn>
                <a:cxn ang="0">
                  <a:pos x="420" y="0"/>
                </a:cxn>
                <a:cxn ang="0">
                  <a:pos x="380" y="28"/>
                </a:cxn>
              </a:cxnLst>
              <a:rect l="0" t="0" r="r" b="b"/>
              <a:pathLst>
                <a:path w="1066" h="1112">
                  <a:moveTo>
                    <a:pt x="380" y="28"/>
                  </a:moveTo>
                  <a:cubicBezTo>
                    <a:pt x="340" y="8"/>
                    <a:pt x="340" y="8"/>
                    <a:pt x="340" y="8"/>
                  </a:cubicBezTo>
                  <a:cubicBezTo>
                    <a:pt x="330" y="27"/>
                    <a:pt x="331" y="41"/>
                    <a:pt x="340" y="60"/>
                  </a:cubicBezTo>
                  <a:cubicBezTo>
                    <a:pt x="309" y="67"/>
                    <a:pt x="278" y="58"/>
                    <a:pt x="284" y="100"/>
                  </a:cubicBezTo>
                  <a:cubicBezTo>
                    <a:pt x="260" y="82"/>
                    <a:pt x="194" y="41"/>
                    <a:pt x="164" y="52"/>
                  </a:cubicBezTo>
                  <a:cubicBezTo>
                    <a:pt x="139" y="62"/>
                    <a:pt x="143" y="94"/>
                    <a:pt x="112" y="92"/>
                  </a:cubicBezTo>
                  <a:cubicBezTo>
                    <a:pt x="101" y="103"/>
                    <a:pt x="86" y="110"/>
                    <a:pt x="80" y="124"/>
                  </a:cubicBezTo>
                  <a:cubicBezTo>
                    <a:pt x="74" y="138"/>
                    <a:pt x="81" y="149"/>
                    <a:pt x="82" y="164"/>
                  </a:cubicBezTo>
                  <a:cubicBezTo>
                    <a:pt x="84" y="200"/>
                    <a:pt x="71" y="238"/>
                    <a:pt x="124" y="240"/>
                  </a:cubicBezTo>
                  <a:cubicBezTo>
                    <a:pt x="114" y="266"/>
                    <a:pt x="121" y="276"/>
                    <a:pt x="148" y="284"/>
                  </a:cubicBezTo>
                  <a:cubicBezTo>
                    <a:pt x="148" y="288"/>
                    <a:pt x="148" y="288"/>
                    <a:pt x="148" y="288"/>
                  </a:cubicBezTo>
                  <a:cubicBezTo>
                    <a:pt x="128" y="291"/>
                    <a:pt x="96" y="319"/>
                    <a:pt x="118" y="341"/>
                  </a:cubicBezTo>
                  <a:cubicBezTo>
                    <a:pt x="129" y="351"/>
                    <a:pt x="144" y="350"/>
                    <a:pt x="154" y="364"/>
                  </a:cubicBezTo>
                  <a:cubicBezTo>
                    <a:pt x="162" y="377"/>
                    <a:pt x="160" y="393"/>
                    <a:pt x="160" y="408"/>
                  </a:cubicBezTo>
                  <a:cubicBezTo>
                    <a:pt x="143" y="390"/>
                    <a:pt x="87" y="366"/>
                    <a:pt x="66" y="393"/>
                  </a:cubicBezTo>
                  <a:cubicBezTo>
                    <a:pt x="46" y="420"/>
                    <a:pt x="77" y="451"/>
                    <a:pt x="104" y="448"/>
                  </a:cubicBezTo>
                  <a:cubicBezTo>
                    <a:pt x="112" y="468"/>
                    <a:pt x="112" y="468"/>
                    <a:pt x="112" y="468"/>
                  </a:cubicBezTo>
                  <a:cubicBezTo>
                    <a:pt x="83" y="473"/>
                    <a:pt x="76" y="523"/>
                    <a:pt x="72" y="548"/>
                  </a:cubicBezTo>
                  <a:cubicBezTo>
                    <a:pt x="20" y="544"/>
                    <a:pt x="20" y="544"/>
                    <a:pt x="20" y="544"/>
                  </a:cubicBezTo>
                  <a:cubicBezTo>
                    <a:pt x="31" y="589"/>
                    <a:pt x="66" y="633"/>
                    <a:pt x="43" y="680"/>
                  </a:cubicBezTo>
                  <a:cubicBezTo>
                    <a:pt x="33" y="702"/>
                    <a:pt x="11" y="714"/>
                    <a:pt x="0" y="736"/>
                  </a:cubicBezTo>
                  <a:cubicBezTo>
                    <a:pt x="68" y="776"/>
                    <a:pt x="68" y="776"/>
                    <a:pt x="68" y="776"/>
                  </a:cubicBezTo>
                  <a:cubicBezTo>
                    <a:pt x="123" y="783"/>
                    <a:pt x="123" y="783"/>
                    <a:pt x="123" y="783"/>
                  </a:cubicBezTo>
                  <a:cubicBezTo>
                    <a:pt x="149" y="836"/>
                    <a:pt x="149" y="836"/>
                    <a:pt x="149" y="836"/>
                  </a:cubicBezTo>
                  <a:cubicBezTo>
                    <a:pt x="196" y="857"/>
                    <a:pt x="196" y="857"/>
                    <a:pt x="196" y="857"/>
                  </a:cubicBezTo>
                  <a:cubicBezTo>
                    <a:pt x="212" y="936"/>
                    <a:pt x="212" y="936"/>
                    <a:pt x="212" y="936"/>
                  </a:cubicBezTo>
                  <a:cubicBezTo>
                    <a:pt x="212" y="940"/>
                    <a:pt x="212" y="940"/>
                    <a:pt x="212" y="940"/>
                  </a:cubicBezTo>
                  <a:cubicBezTo>
                    <a:pt x="161" y="988"/>
                    <a:pt x="187" y="1050"/>
                    <a:pt x="176" y="1112"/>
                  </a:cubicBezTo>
                  <a:cubicBezTo>
                    <a:pt x="352" y="1048"/>
                    <a:pt x="352" y="1048"/>
                    <a:pt x="352" y="1048"/>
                  </a:cubicBezTo>
                  <a:cubicBezTo>
                    <a:pt x="380" y="1029"/>
                    <a:pt x="380" y="1029"/>
                    <a:pt x="380" y="1029"/>
                  </a:cubicBezTo>
                  <a:cubicBezTo>
                    <a:pt x="482" y="994"/>
                    <a:pt x="482" y="994"/>
                    <a:pt x="482" y="994"/>
                  </a:cubicBezTo>
                  <a:cubicBezTo>
                    <a:pt x="616" y="980"/>
                    <a:pt x="616" y="980"/>
                    <a:pt x="616" y="980"/>
                  </a:cubicBezTo>
                  <a:cubicBezTo>
                    <a:pt x="804" y="960"/>
                    <a:pt x="804" y="960"/>
                    <a:pt x="804" y="960"/>
                  </a:cubicBezTo>
                  <a:cubicBezTo>
                    <a:pt x="892" y="975"/>
                    <a:pt x="892" y="975"/>
                    <a:pt x="892" y="975"/>
                  </a:cubicBezTo>
                  <a:cubicBezTo>
                    <a:pt x="927" y="978"/>
                    <a:pt x="927" y="978"/>
                    <a:pt x="927" y="978"/>
                  </a:cubicBezTo>
                  <a:cubicBezTo>
                    <a:pt x="940" y="936"/>
                    <a:pt x="940" y="936"/>
                    <a:pt x="940" y="936"/>
                  </a:cubicBezTo>
                  <a:cubicBezTo>
                    <a:pt x="944" y="984"/>
                    <a:pt x="944" y="984"/>
                    <a:pt x="944" y="984"/>
                  </a:cubicBezTo>
                  <a:cubicBezTo>
                    <a:pt x="963" y="987"/>
                    <a:pt x="1005" y="990"/>
                    <a:pt x="1021" y="976"/>
                  </a:cubicBezTo>
                  <a:cubicBezTo>
                    <a:pt x="1028" y="970"/>
                    <a:pt x="1022" y="906"/>
                    <a:pt x="1017" y="896"/>
                  </a:cubicBezTo>
                  <a:cubicBezTo>
                    <a:pt x="1010" y="881"/>
                    <a:pt x="989" y="889"/>
                    <a:pt x="981" y="876"/>
                  </a:cubicBezTo>
                  <a:cubicBezTo>
                    <a:pt x="972" y="860"/>
                    <a:pt x="981" y="841"/>
                    <a:pt x="964" y="828"/>
                  </a:cubicBezTo>
                  <a:cubicBezTo>
                    <a:pt x="970" y="803"/>
                    <a:pt x="954" y="786"/>
                    <a:pt x="947" y="764"/>
                  </a:cubicBezTo>
                  <a:cubicBezTo>
                    <a:pt x="938" y="738"/>
                    <a:pt x="937" y="700"/>
                    <a:pt x="945" y="674"/>
                  </a:cubicBezTo>
                  <a:cubicBezTo>
                    <a:pt x="951" y="652"/>
                    <a:pt x="971" y="638"/>
                    <a:pt x="979" y="616"/>
                  </a:cubicBezTo>
                  <a:cubicBezTo>
                    <a:pt x="991" y="580"/>
                    <a:pt x="989" y="545"/>
                    <a:pt x="1009" y="510"/>
                  </a:cubicBezTo>
                  <a:cubicBezTo>
                    <a:pt x="1021" y="489"/>
                    <a:pt x="1063" y="460"/>
                    <a:pt x="1064" y="436"/>
                  </a:cubicBezTo>
                  <a:cubicBezTo>
                    <a:pt x="1066" y="407"/>
                    <a:pt x="1060" y="359"/>
                    <a:pt x="1051" y="332"/>
                  </a:cubicBezTo>
                  <a:cubicBezTo>
                    <a:pt x="1045" y="316"/>
                    <a:pt x="1027" y="296"/>
                    <a:pt x="1025" y="280"/>
                  </a:cubicBezTo>
                  <a:cubicBezTo>
                    <a:pt x="1024" y="265"/>
                    <a:pt x="1035" y="242"/>
                    <a:pt x="1040" y="228"/>
                  </a:cubicBezTo>
                  <a:cubicBezTo>
                    <a:pt x="996" y="220"/>
                    <a:pt x="989" y="179"/>
                    <a:pt x="956" y="153"/>
                  </a:cubicBezTo>
                  <a:cubicBezTo>
                    <a:pt x="915" y="122"/>
                    <a:pt x="842" y="135"/>
                    <a:pt x="800" y="154"/>
                  </a:cubicBezTo>
                  <a:cubicBezTo>
                    <a:pt x="775" y="166"/>
                    <a:pt x="753" y="159"/>
                    <a:pt x="748" y="192"/>
                  </a:cubicBezTo>
                  <a:cubicBezTo>
                    <a:pt x="668" y="172"/>
                    <a:pt x="668" y="172"/>
                    <a:pt x="668" y="172"/>
                  </a:cubicBezTo>
                  <a:cubicBezTo>
                    <a:pt x="671" y="151"/>
                    <a:pt x="653" y="146"/>
                    <a:pt x="642" y="131"/>
                  </a:cubicBezTo>
                  <a:cubicBezTo>
                    <a:pt x="630" y="116"/>
                    <a:pt x="625" y="88"/>
                    <a:pt x="609" y="76"/>
                  </a:cubicBezTo>
                  <a:cubicBezTo>
                    <a:pt x="592" y="64"/>
                    <a:pt x="560" y="68"/>
                    <a:pt x="540" y="60"/>
                  </a:cubicBezTo>
                  <a:cubicBezTo>
                    <a:pt x="544" y="52"/>
                    <a:pt x="544" y="52"/>
                    <a:pt x="544" y="52"/>
                  </a:cubicBezTo>
                  <a:cubicBezTo>
                    <a:pt x="523" y="43"/>
                    <a:pt x="491" y="48"/>
                    <a:pt x="472" y="62"/>
                  </a:cubicBezTo>
                  <a:cubicBezTo>
                    <a:pt x="462" y="71"/>
                    <a:pt x="450" y="97"/>
                    <a:pt x="433" y="87"/>
                  </a:cubicBezTo>
                  <a:cubicBezTo>
                    <a:pt x="422" y="80"/>
                    <a:pt x="424" y="16"/>
                    <a:pt x="420" y="0"/>
                  </a:cubicBezTo>
                  <a:cubicBezTo>
                    <a:pt x="399" y="0"/>
                    <a:pt x="374" y="1"/>
                    <a:pt x="380" y="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55"/>
            <p:cNvSpPr>
              <a:spLocks noEditPoints="1"/>
            </p:cNvSpPr>
            <p:nvPr/>
          </p:nvSpPr>
          <p:spPr bwMode="auto">
            <a:xfrm>
              <a:off x="5531770" y="2644537"/>
              <a:ext cx="160172" cy="165100"/>
            </a:xfrm>
            <a:custGeom>
              <a:avLst/>
              <a:gdLst/>
              <a:ahLst/>
              <a:cxnLst>
                <a:cxn ang="0">
                  <a:pos x="0" y="283"/>
                </a:cxn>
                <a:cxn ang="0">
                  <a:pos x="108" y="371"/>
                </a:cxn>
                <a:cxn ang="0">
                  <a:pos x="176" y="423"/>
                </a:cxn>
                <a:cxn ang="0">
                  <a:pos x="232" y="464"/>
                </a:cxn>
                <a:cxn ang="0">
                  <a:pos x="384" y="605"/>
                </a:cxn>
                <a:cxn ang="0">
                  <a:pos x="536" y="685"/>
                </a:cxn>
                <a:cxn ang="0">
                  <a:pos x="613" y="715"/>
                </a:cxn>
                <a:cxn ang="0">
                  <a:pos x="675" y="738"/>
                </a:cxn>
                <a:cxn ang="0">
                  <a:pos x="684" y="624"/>
                </a:cxn>
                <a:cxn ang="0">
                  <a:pos x="720" y="559"/>
                </a:cxn>
                <a:cxn ang="0">
                  <a:pos x="704" y="551"/>
                </a:cxn>
                <a:cxn ang="0">
                  <a:pos x="712" y="475"/>
                </a:cxn>
                <a:cxn ang="0">
                  <a:pos x="648" y="459"/>
                </a:cxn>
                <a:cxn ang="0">
                  <a:pos x="522" y="367"/>
                </a:cxn>
                <a:cxn ang="0">
                  <a:pos x="545" y="322"/>
                </a:cxn>
                <a:cxn ang="0">
                  <a:pos x="559" y="251"/>
                </a:cxn>
                <a:cxn ang="0">
                  <a:pos x="510" y="156"/>
                </a:cxn>
                <a:cxn ang="0">
                  <a:pos x="480" y="187"/>
                </a:cxn>
                <a:cxn ang="0">
                  <a:pos x="425" y="231"/>
                </a:cxn>
                <a:cxn ang="0">
                  <a:pos x="360" y="199"/>
                </a:cxn>
                <a:cxn ang="0">
                  <a:pos x="360" y="183"/>
                </a:cxn>
                <a:cxn ang="0">
                  <a:pos x="368" y="99"/>
                </a:cxn>
                <a:cxn ang="0">
                  <a:pos x="338" y="26"/>
                </a:cxn>
                <a:cxn ang="0">
                  <a:pos x="214" y="16"/>
                </a:cxn>
                <a:cxn ang="0">
                  <a:pos x="197" y="66"/>
                </a:cxn>
                <a:cxn ang="0">
                  <a:pos x="154" y="89"/>
                </a:cxn>
                <a:cxn ang="0">
                  <a:pos x="142" y="138"/>
                </a:cxn>
                <a:cxn ang="0">
                  <a:pos x="30" y="238"/>
                </a:cxn>
                <a:cxn ang="0">
                  <a:pos x="0" y="283"/>
                </a:cxn>
                <a:cxn ang="0">
                  <a:pos x="568" y="11"/>
                </a:cxn>
                <a:cxn ang="0">
                  <a:pos x="572" y="15"/>
                </a:cxn>
                <a:cxn ang="0">
                  <a:pos x="568" y="11"/>
                </a:cxn>
              </a:cxnLst>
              <a:rect l="0" t="0" r="r" b="b"/>
              <a:pathLst>
                <a:path w="720" h="745">
                  <a:moveTo>
                    <a:pt x="0" y="283"/>
                  </a:moveTo>
                  <a:cubicBezTo>
                    <a:pt x="15" y="342"/>
                    <a:pt x="56" y="351"/>
                    <a:pt x="108" y="371"/>
                  </a:cubicBezTo>
                  <a:cubicBezTo>
                    <a:pt x="97" y="414"/>
                    <a:pt x="149" y="410"/>
                    <a:pt x="176" y="423"/>
                  </a:cubicBezTo>
                  <a:cubicBezTo>
                    <a:pt x="195" y="432"/>
                    <a:pt x="216" y="449"/>
                    <a:pt x="232" y="464"/>
                  </a:cubicBezTo>
                  <a:cubicBezTo>
                    <a:pt x="281" y="509"/>
                    <a:pt x="329" y="567"/>
                    <a:pt x="384" y="605"/>
                  </a:cubicBezTo>
                  <a:cubicBezTo>
                    <a:pt x="431" y="637"/>
                    <a:pt x="487" y="656"/>
                    <a:pt x="536" y="685"/>
                  </a:cubicBezTo>
                  <a:cubicBezTo>
                    <a:pt x="561" y="700"/>
                    <a:pt x="588" y="702"/>
                    <a:pt x="613" y="715"/>
                  </a:cubicBezTo>
                  <a:cubicBezTo>
                    <a:pt x="632" y="725"/>
                    <a:pt x="652" y="745"/>
                    <a:pt x="675" y="738"/>
                  </a:cubicBezTo>
                  <a:cubicBezTo>
                    <a:pt x="708" y="729"/>
                    <a:pt x="676" y="647"/>
                    <a:pt x="684" y="624"/>
                  </a:cubicBezTo>
                  <a:cubicBezTo>
                    <a:pt x="691" y="601"/>
                    <a:pt x="711" y="582"/>
                    <a:pt x="720" y="559"/>
                  </a:cubicBezTo>
                  <a:cubicBezTo>
                    <a:pt x="704" y="551"/>
                    <a:pt x="704" y="551"/>
                    <a:pt x="704" y="551"/>
                  </a:cubicBezTo>
                  <a:cubicBezTo>
                    <a:pt x="712" y="475"/>
                    <a:pt x="712" y="475"/>
                    <a:pt x="712" y="475"/>
                  </a:cubicBezTo>
                  <a:cubicBezTo>
                    <a:pt x="648" y="459"/>
                    <a:pt x="648" y="459"/>
                    <a:pt x="648" y="459"/>
                  </a:cubicBezTo>
                  <a:cubicBezTo>
                    <a:pt x="645" y="364"/>
                    <a:pt x="557" y="429"/>
                    <a:pt x="522" y="367"/>
                  </a:cubicBezTo>
                  <a:cubicBezTo>
                    <a:pt x="513" y="351"/>
                    <a:pt x="538" y="334"/>
                    <a:pt x="545" y="322"/>
                  </a:cubicBezTo>
                  <a:cubicBezTo>
                    <a:pt x="555" y="307"/>
                    <a:pt x="562" y="269"/>
                    <a:pt x="559" y="251"/>
                  </a:cubicBezTo>
                  <a:cubicBezTo>
                    <a:pt x="553" y="226"/>
                    <a:pt x="532" y="171"/>
                    <a:pt x="510" y="156"/>
                  </a:cubicBezTo>
                  <a:cubicBezTo>
                    <a:pt x="487" y="140"/>
                    <a:pt x="472" y="169"/>
                    <a:pt x="480" y="187"/>
                  </a:cubicBezTo>
                  <a:cubicBezTo>
                    <a:pt x="425" y="231"/>
                    <a:pt x="425" y="231"/>
                    <a:pt x="425" y="231"/>
                  </a:cubicBezTo>
                  <a:cubicBezTo>
                    <a:pt x="360" y="199"/>
                    <a:pt x="360" y="199"/>
                    <a:pt x="360" y="199"/>
                  </a:cubicBezTo>
                  <a:cubicBezTo>
                    <a:pt x="360" y="183"/>
                    <a:pt x="360" y="183"/>
                    <a:pt x="360" y="183"/>
                  </a:cubicBezTo>
                  <a:cubicBezTo>
                    <a:pt x="387" y="164"/>
                    <a:pt x="356" y="126"/>
                    <a:pt x="368" y="99"/>
                  </a:cubicBezTo>
                  <a:cubicBezTo>
                    <a:pt x="354" y="75"/>
                    <a:pt x="360" y="45"/>
                    <a:pt x="338" y="26"/>
                  </a:cubicBezTo>
                  <a:cubicBezTo>
                    <a:pt x="319" y="9"/>
                    <a:pt x="235" y="0"/>
                    <a:pt x="214" y="16"/>
                  </a:cubicBezTo>
                  <a:cubicBezTo>
                    <a:pt x="201" y="27"/>
                    <a:pt x="208" y="53"/>
                    <a:pt x="197" y="66"/>
                  </a:cubicBezTo>
                  <a:cubicBezTo>
                    <a:pt x="186" y="79"/>
                    <a:pt x="165" y="75"/>
                    <a:pt x="154" y="89"/>
                  </a:cubicBezTo>
                  <a:cubicBezTo>
                    <a:pt x="143" y="103"/>
                    <a:pt x="152" y="123"/>
                    <a:pt x="142" y="138"/>
                  </a:cubicBezTo>
                  <a:cubicBezTo>
                    <a:pt x="113" y="179"/>
                    <a:pt x="65" y="203"/>
                    <a:pt x="30" y="238"/>
                  </a:cubicBezTo>
                  <a:cubicBezTo>
                    <a:pt x="16" y="252"/>
                    <a:pt x="17" y="273"/>
                    <a:pt x="0" y="283"/>
                  </a:cubicBezTo>
                  <a:moveTo>
                    <a:pt x="568" y="11"/>
                  </a:moveTo>
                  <a:cubicBezTo>
                    <a:pt x="572" y="15"/>
                    <a:pt x="572" y="15"/>
                    <a:pt x="572" y="15"/>
                  </a:cubicBezTo>
                  <a:lnTo>
                    <a:pt x="568" y="1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56"/>
            <p:cNvSpPr>
              <a:spLocks/>
            </p:cNvSpPr>
            <p:nvPr/>
          </p:nvSpPr>
          <p:spPr bwMode="auto">
            <a:xfrm>
              <a:off x="5393776" y="2484366"/>
              <a:ext cx="288309" cy="213152"/>
            </a:xfrm>
            <a:custGeom>
              <a:avLst/>
              <a:gdLst/>
              <a:ahLst/>
              <a:cxnLst>
                <a:cxn ang="0">
                  <a:pos x="241" y="65"/>
                </a:cxn>
                <a:cxn ang="0">
                  <a:pos x="228" y="132"/>
                </a:cxn>
                <a:cxn ang="0">
                  <a:pos x="145" y="183"/>
                </a:cxn>
                <a:cxn ang="0">
                  <a:pos x="56" y="220"/>
                </a:cxn>
                <a:cxn ang="0">
                  <a:pos x="3" y="314"/>
                </a:cxn>
                <a:cxn ang="0">
                  <a:pos x="81" y="294"/>
                </a:cxn>
                <a:cxn ang="0">
                  <a:pos x="61" y="366"/>
                </a:cxn>
                <a:cxn ang="0">
                  <a:pos x="89" y="398"/>
                </a:cxn>
                <a:cxn ang="0">
                  <a:pos x="241" y="490"/>
                </a:cxn>
                <a:cxn ang="0">
                  <a:pos x="249" y="562"/>
                </a:cxn>
                <a:cxn ang="0">
                  <a:pos x="314" y="643"/>
                </a:cxn>
                <a:cxn ang="0">
                  <a:pos x="421" y="574"/>
                </a:cxn>
                <a:cxn ang="0">
                  <a:pos x="517" y="498"/>
                </a:cxn>
                <a:cxn ang="0">
                  <a:pos x="765" y="594"/>
                </a:cxn>
                <a:cxn ang="0">
                  <a:pos x="777" y="638"/>
                </a:cxn>
                <a:cxn ang="0">
                  <a:pos x="764" y="770"/>
                </a:cxn>
                <a:cxn ang="0">
                  <a:pos x="961" y="746"/>
                </a:cxn>
                <a:cxn ang="0">
                  <a:pos x="1033" y="962"/>
                </a:cxn>
                <a:cxn ang="0">
                  <a:pos x="1129" y="878"/>
                </a:cxn>
                <a:cxn ang="0">
                  <a:pos x="1141" y="902"/>
                </a:cxn>
                <a:cxn ang="0">
                  <a:pos x="1197" y="900"/>
                </a:cxn>
                <a:cxn ang="0">
                  <a:pos x="1213" y="834"/>
                </a:cxn>
                <a:cxn ang="0">
                  <a:pos x="1245" y="818"/>
                </a:cxn>
                <a:cxn ang="0">
                  <a:pos x="1193" y="738"/>
                </a:cxn>
                <a:cxn ang="0">
                  <a:pos x="1287" y="758"/>
                </a:cxn>
                <a:cxn ang="0">
                  <a:pos x="1281" y="634"/>
                </a:cxn>
                <a:cxn ang="0">
                  <a:pos x="1253" y="582"/>
                </a:cxn>
                <a:cxn ang="0">
                  <a:pos x="1241" y="450"/>
                </a:cxn>
                <a:cxn ang="0">
                  <a:pos x="1245" y="430"/>
                </a:cxn>
                <a:cxn ang="0">
                  <a:pos x="1176" y="293"/>
                </a:cxn>
                <a:cxn ang="0">
                  <a:pos x="1170" y="239"/>
                </a:cxn>
                <a:cxn ang="0">
                  <a:pos x="1113" y="202"/>
                </a:cxn>
                <a:cxn ang="0">
                  <a:pos x="1089" y="182"/>
                </a:cxn>
                <a:cxn ang="0">
                  <a:pos x="981" y="54"/>
                </a:cxn>
                <a:cxn ang="0">
                  <a:pos x="937" y="114"/>
                </a:cxn>
                <a:cxn ang="0">
                  <a:pos x="761" y="142"/>
                </a:cxn>
                <a:cxn ang="0">
                  <a:pos x="668" y="120"/>
                </a:cxn>
                <a:cxn ang="0">
                  <a:pos x="653" y="58"/>
                </a:cxn>
                <a:cxn ang="0">
                  <a:pos x="453" y="35"/>
                </a:cxn>
                <a:cxn ang="0">
                  <a:pos x="233" y="6"/>
                </a:cxn>
              </a:cxnLst>
              <a:rect l="0" t="0" r="r" b="b"/>
              <a:pathLst>
                <a:path w="1304" h="962">
                  <a:moveTo>
                    <a:pt x="233" y="6"/>
                  </a:moveTo>
                  <a:cubicBezTo>
                    <a:pt x="233" y="23"/>
                    <a:pt x="250" y="51"/>
                    <a:pt x="241" y="65"/>
                  </a:cubicBezTo>
                  <a:cubicBezTo>
                    <a:pt x="232" y="80"/>
                    <a:pt x="190" y="71"/>
                    <a:pt x="193" y="97"/>
                  </a:cubicBezTo>
                  <a:cubicBezTo>
                    <a:pt x="194" y="111"/>
                    <a:pt x="219" y="122"/>
                    <a:pt x="228" y="132"/>
                  </a:cubicBezTo>
                  <a:cubicBezTo>
                    <a:pt x="239" y="145"/>
                    <a:pt x="237" y="162"/>
                    <a:pt x="237" y="178"/>
                  </a:cubicBezTo>
                  <a:cubicBezTo>
                    <a:pt x="208" y="182"/>
                    <a:pt x="173" y="177"/>
                    <a:pt x="145" y="183"/>
                  </a:cubicBezTo>
                  <a:cubicBezTo>
                    <a:pt x="129" y="187"/>
                    <a:pt x="117" y="200"/>
                    <a:pt x="101" y="205"/>
                  </a:cubicBezTo>
                  <a:cubicBezTo>
                    <a:pt x="85" y="210"/>
                    <a:pt x="68" y="207"/>
                    <a:pt x="56" y="220"/>
                  </a:cubicBezTo>
                  <a:cubicBezTo>
                    <a:pt x="40" y="236"/>
                    <a:pt x="40" y="260"/>
                    <a:pt x="29" y="278"/>
                  </a:cubicBezTo>
                  <a:cubicBezTo>
                    <a:pt x="21" y="290"/>
                    <a:pt x="8" y="299"/>
                    <a:pt x="3" y="314"/>
                  </a:cubicBezTo>
                  <a:cubicBezTo>
                    <a:pt x="0" y="326"/>
                    <a:pt x="3" y="343"/>
                    <a:pt x="17" y="344"/>
                  </a:cubicBezTo>
                  <a:cubicBezTo>
                    <a:pt x="38" y="346"/>
                    <a:pt x="55" y="298"/>
                    <a:pt x="81" y="294"/>
                  </a:cubicBezTo>
                  <a:cubicBezTo>
                    <a:pt x="81" y="298"/>
                    <a:pt x="81" y="298"/>
                    <a:pt x="81" y="298"/>
                  </a:cubicBezTo>
                  <a:cubicBezTo>
                    <a:pt x="43" y="316"/>
                    <a:pt x="59" y="334"/>
                    <a:pt x="61" y="366"/>
                  </a:cubicBezTo>
                  <a:cubicBezTo>
                    <a:pt x="89" y="346"/>
                    <a:pt x="89" y="346"/>
                    <a:pt x="89" y="346"/>
                  </a:cubicBezTo>
                  <a:cubicBezTo>
                    <a:pt x="78" y="363"/>
                    <a:pt x="59" y="393"/>
                    <a:pt x="89" y="398"/>
                  </a:cubicBezTo>
                  <a:cubicBezTo>
                    <a:pt x="105" y="453"/>
                    <a:pt x="181" y="466"/>
                    <a:pt x="213" y="510"/>
                  </a:cubicBezTo>
                  <a:cubicBezTo>
                    <a:pt x="241" y="490"/>
                    <a:pt x="241" y="490"/>
                    <a:pt x="241" y="490"/>
                  </a:cubicBezTo>
                  <a:cubicBezTo>
                    <a:pt x="231" y="507"/>
                    <a:pt x="227" y="528"/>
                    <a:pt x="253" y="518"/>
                  </a:cubicBezTo>
                  <a:cubicBezTo>
                    <a:pt x="249" y="562"/>
                    <a:pt x="249" y="562"/>
                    <a:pt x="249" y="562"/>
                  </a:cubicBezTo>
                  <a:cubicBezTo>
                    <a:pt x="269" y="572"/>
                    <a:pt x="288" y="595"/>
                    <a:pt x="299" y="614"/>
                  </a:cubicBezTo>
                  <a:cubicBezTo>
                    <a:pt x="305" y="624"/>
                    <a:pt x="300" y="641"/>
                    <a:pt x="314" y="643"/>
                  </a:cubicBezTo>
                  <a:cubicBezTo>
                    <a:pt x="354" y="648"/>
                    <a:pt x="353" y="630"/>
                    <a:pt x="378" y="608"/>
                  </a:cubicBezTo>
                  <a:cubicBezTo>
                    <a:pt x="394" y="595"/>
                    <a:pt x="409" y="594"/>
                    <a:pt x="421" y="574"/>
                  </a:cubicBezTo>
                  <a:cubicBezTo>
                    <a:pt x="432" y="553"/>
                    <a:pt x="437" y="524"/>
                    <a:pt x="454" y="507"/>
                  </a:cubicBezTo>
                  <a:cubicBezTo>
                    <a:pt x="476" y="486"/>
                    <a:pt x="493" y="501"/>
                    <a:pt x="517" y="498"/>
                  </a:cubicBezTo>
                  <a:cubicBezTo>
                    <a:pt x="566" y="493"/>
                    <a:pt x="609" y="466"/>
                    <a:pt x="661" y="479"/>
                  </a:cubicBezTo>
                  <a:cubicBezTo>
                    <a:pt x="708" y="492"/>
                    <a:pt x="721" y="573"/>
                    <a:pt x="765" y="594"/>
                  </a:cubicBezTo>
                  <a:cubicBezTo>
                    <a:pt x="749" y="634"/>
                    <a:pt x="749" y="634"/>
                    <a:pt x="749" y="634"/>
                  </a:cubicBezTo>
                  <a:cubicBezTo>
                    <a:pt x="777" y="638"/>
                    <a:pt x="777" y="638"/>
                    <a:pt x="777" y="638"/>
                  </a:cubicBezTo>
                  <a:cubicBezTo>
                    <a:pt x="771" y="663"/>
                    <a:pt x="789" y="680"/>
                    <a:pt x="786" y="702"/>
                  </a:cubicBezTo>
                  <a:cubicBezTo>
                    <a:pt x="783" y="718"/>
                    <a:pt x="743" y="753"/>
                    <a:pt x="764" y="770"/>
                  </a:cubicBezTo>
                  <a:cubicBezTo>
                    <a:pt x="787" y="790"/>
                    <a:pt x="807" y="747"/>
                    <a:pt x="825" y="742"/>
                  </a:cubicBezTo>
                  <a:cubicBezTo>
                    <a:pt x="867" y="730"/>
                    <a:pt x="920" y="741"/>
                    <a:pt x="961" y="746"/>
                  </a:cubicBezTo>
                  <a:cubicBezTo>
                    <a:pt x="968" y="816"/>
                    <a:pt x="995" y="861"/>
                    <a:pt x="965" y="930"/>
                  </a:cubicBezTo>
                  <a:cubicBezTo>
                    <a:pt x="996" y="933"/>
                    <a:pt x="1017" y="927"/>
                    <a:pt x="1033" y="962"/>
                  </a:cubicBezTo>
                  <a:cubicBezTo>
                    <a:pt x="1070" y="957"/>
                    <a:pt x="1124" y="936"/>
                    <a:pt x="1105" y="886"/>
                  </a:cubicBezTo>
                  <a:cubicBezTo>
                    <a:pt x="1129" y="878"/>
                    <a:pt x="1129" y="878"/>
                    <a:pt x="1129" y="878"/>
                  </a:cubicBezTo>
                  <a:cubicBezTo>
                    <a:pt x="1129" y="894"/>
                    <a:pt x="1129" y="894"/>
                    <a:pt x="1129" y="894"/>
                  </a:cubicBezTo>
                  <a:cubicBezTo>
                    <a:pt x="1141" y="902"/>
                    <a:pt x="1141" y="902"/>
                    <a:pt x="1141" y="902"/>
                  </a:cubicBezTo>
                  <a:cubicBezTo>
                    <a:pt x="1164" y="893"/>
                    <a:pt x="1164" y="893"/>
                    <a:pt x="1164" y="893"/>
                  </a:cubicBezTo>
                  <a:cubicBezTo>
                    <a:pt x="1197" y="900"/>
                    <a:pt x="1197" y="900"/>
                    <a:pt x="1197" y="900"/>
                  </a:cubicBezTo>
                  <a:cubicBezTo>
                    <a:pt x="1221" y="858"/>
                    <a:pt x="1221" y="858"/>
                    <a:pt x="1221" y="858"/>
                  </a:cubicBezTo>
                  <a:cubicBezTo>
                    <a:pt x="1213" y="834"/>
                    <a:pt x="1213" y="834"/>
                    <a:pt x="1213" y="834"/>
                  </a:cubicBezTo>
                  <a:cubicBezTo>
                    <a:pt x="1221" y="822"/>
                    <a:pt x="1221" y="822"/>
                    <a:pt x="1221" y="822"/>
                  </a:cubicBezTo>
                  <a:cubicBezTo>
                    <a:pt x="1245" y="818"/>
                    <a:pt x="1245" y="818"/>
                    <a:pt x="1245" y="818"/>
                  </a:cubicBezTo>
                  <a:cubicBezTo>
                    <a:pt x="1233" y="790"/>
                    <a:pt x="1233" y="790"/>
                    <a:pt x="1233" y="790"/>
                  </a:cubicBezTo>
                  <a:cubicBezTo>
                    <a:pt x="1203" y="787"/>
                    <a:pt x="1194" y="767"/>
                    <a:pt x="1193" y="738"/>
                  </a:cubicBezTo>
                  <a:cubicBezTo>
                    <a:pt x="1211" y="738"/>
                    <a:pt x="1236" y="734"/>
                    <a:pt x="1253" y="742"/>
                  </a:cubicBezTo>
                  <a:cubicBezTo>
                    <a:pt x="1262" y="747"/>
                    <a:pt x="1275" y="766"/>
                    <a:pt x="1287" y="758"/>
                  </a:cubicBezTo>
                  <a:cubicBezTo>
                    <a:pt x="1304" y="746"/>
                    <a:pt x="1289" y="710"/>
                    <a:pt x="1279" y="699"/>
                  </a:cubicBezTo>
                  <a:cubicBezTo>
                    <a:pt x="1251" y="668"/>
                    <a:pt x="1231" y="661"/>
                    <a:pt x="1281" y="634"/>
                  </a:cubicBezTo>
                  <a:cubicBezTo>
                    <a:pt x="1281" y="630"/>
                    <a:pt x="1281" y="630"/>
                    <a:pt x="1281" y="630"/>
                  </a:cubicBezTo>
                  <a:cubicBezTo>
                    <a:pt x="1259" y="617"/>
                    <a:pt x="1247" y="609"/>
                    <a:pt x="1253" y="582"/>
                  </a:cubicBezTo>
                  <a:cubicBezTo>
                    <a:pt x="1192" y="567"/>
                    <a:pt x="1219" y="512"/>
                    <a:pt x="1205" y="466"/>
                  </a:cubicBezTo>
                  <a:cubicBezTo>
                    <a:pt x="1241" y="450"/>
                    <a:pt x="1241" y="450"/>
                    <a:pt x="1241" y="450"/>
                  </a:cubicBezTo>
                  <a:cubicBezTo>
                    <a:pt x="1245" y="434"/>
                    <a:pt x="1245" y="434"/>
                    <a:pt x="1245" y="434"/>
                  </a:cubicBezTo>
                  <a:cubicBezTo>
                    <a:pt x="1245" y="430"/>
                    <a:pt x="1245" y="430"/>
                    <a:pt x="1245" y="430"/>
                  </a:cubicBezTo>
                  <a:cubicBezTo>
                    <a:pt x="1230" y="411"/>
                    <a:pt x="1213" y="398"/>
                    <a:pt x="1189" y="394"/>
                  </a:cubicBezTo>
                  <a:cubicBezTo>
                    <a:pt x="1187" y="376"/>
                    <a:pt x="1189" y="302"/>
                    <a:pt x="1176" y="293"/>
                  </a:cubicBezTo>
                  <a:cubicBezTo>
                    <a:pt x="1159" y="280"/>
                    <a:pt x="1133" y="296"/>
                    <a:pt x="1117" y="302"/>
                  </a:cubicBezTo>
                  <a:cubicBezTo>
                    <a:pt x="1170" y="239"/>
                    <a:pt x="1170" y="239"/>
                    <a:pt x="1170" y="239"/>
                  </a:cubicBezTo>
                  <a:cubicBezTo>
                    <a:pt x="1145" y="214"/>
                    <a:pt x="1145" y="214"/>
                    <a:pt x="1145" y="214"/>
                  </a:cubicBezTo>
                  <a:cubicBezTo>
                    <a:pt x="1113" y="202"/>
                    <a:pt x="1113" y="202"/>
                    <a:pt x="1113" y="202"/>
                  </a:cubicBezTo>
                  <a:cubicBezTo>
                    <a:pt x="1117" y="190"/>
                    <a:pt x="1117" y="190"/>
                    <a:pt x="1117" y="190"/>
                  </a:cubicBezTo>
                  <a:cubicBezTo>
                    <a:pt x="1089" y="182"/>
                    <a:pt x="1089" y="182"/>
                    <a:pt x="1089" y="182"/>
                  </a:cubicBezTo>
                  <a:cubicBezTo>
                    <a:pt x="1092" y="124"/>
                    <a:pt x="1069" y="4"/>
                    <a:pt x="981" y="46"/>
                  </a:cubicBezTo>
                  <a:cubicBezTo>
                    <a:pt x="981" y="54"/>
                    <a:pt x="981" y="54"/>
                    <a:pt x="981" y="54"/>
                  </a:cubicBezTo>
                  <a:cubicBezTo>
                    <a:pt x="997" y="82"/>
                    <a:pt x="997" y="82"/>
                    <a:pt x="997" y="82"/>
                  </a:cubicBezTo>
                  <a:cubicBezTo>
                    <a:pt x="974" y="83"/>
                    <a:pt x="940" y="86"/>
                    <a:pt x="937" y="114"/>
                  </a:cubicBezTo>
                  <a:cubicBezTo>
                    <a:pt x="910" y="118"/>
                    <a:pt x="894" y="101"/>
                    <a:pt x="869" y="95"/>
                  </a:cubicBezTo>
                  <a:cubicBezTo>
                    <a:pt x="819" y="82"/>
                    <a:pt x="794" y="108"/>
                    <a:pt x="761" y="142"/>
                  </a:cubicBezTo>
                  <a:cubicBezTo>
                    <a:pt x="753" y="119"/>
                    <a:pt x="733" y="74"/>
                    <a:pt x="701" y="90"/>
                  </a:cubicBezTo>
                  <a:cubicBezTo>
                    <a:pt x="689" y="97"/>
                    <a:pt x="682" y="117"/>
                    <a:pt x="668" y="120"/>
                  </a:cubicBezTo>
                  <a:cubicBezTo>
                    <a:pt x="657" y="122"/>
                    <a:pt x="642" y="105"/>
                    <a:pt x="629" y="102"/>
                  </a:cubicBezTo>
                  <a:cubicBezTo>
                    <a:pt x="653" y="58"/>
                    <a:pt x="653" y="58"/>
                    <a:pt x="653" y="58"/>
                  </a:cubicBezTo>
                  <a:cubicBezTo>
                    <a:pt x="637" y="41"/>
                    <a:pt x="549" y="47"/>
                    <a:pt x="525" y="52"/>
                  </a:cubicBezTo>
                  <a:cubicBezTo>
                    <a:pt x="511" y="55"/>
                    <a:pt x="468" y="37"/>
                    <a:pt x="453" y="35"/>
                  </a:cubicBezTo>
                  <a:cubicBezTo>
                    <a:pt x="408" y="30"/>
                    <a:pt x="399" y="26"/>
                    <a:pt x="353" y="38"/>
                  </a:cubicBezTo>
                  <a:cubicBezTo>
                    <a:pt x="371" y="0"/>
                    <a:pt x="258" y="6"/>
                    <a:pt x="233" y="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57"/>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58"/>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59"/>
            <p:cNvSpPr>
              <a:spLocks/>
            </p:cNvSpPr>
            <p:nvPr/>
          </p:nvSpPr>
          <p:spPr bwMode="auto">
            <a:xfrm>
              <a:off x="5326010" y="2436314"/>
              <a:ext cx="119513" cy="29570"/>
            </a:xfrm>
            <a:custGeom>
              <a:avLst/>
              <a:gdLst/>
              <a:ahLst/>
              <a:cxnLst>
                <a:cxn ang="0">
                  <a:pos x="235" y="56"/>
                </a:cxn>
                <a:cxn ang="0">
                  <a:pos x="31" y="52"/>
                </a:cxn>
                <a:cxn ang="0">
                  <a:pos x="203" y="80"/>
                </a:cxn>
                <a:cxn ang="0">
                  <a:pos x="203" y="84"/>
                </a:cxn>
                <a:cxn ang="0">
                  <a:pos x="47" y="104"/>
                </a:cxn>
                <a:cxn ang="0">
                  <a:pos x="7" y="90"/>
                </a:cxn>
                <a:cxn ang="0">
                  <a:pos x="7" y="136"/>
                </a:cxn>
                <a:cxn ang="0">
                  <a:pos x="131" y="136"/>
                </a:cxn>
                <a:cxn ang="0">
                  <a:pos x="180" y="132"/>
                </a:cxn>
                <a:cxn ang="0">
                  <a:pos x="187" y="100"/>
                </a:cxn>
                <a:cxn ang="0">
                  <a:pos x="295" y="64"/>
                </a:cxn>
                <a:cxn ang="0">
                  <a:pos x="483" y="116"/>
                </a:cxn>
                <a:cxn ang="0">
                  <a:pos x="534" y="92"/>
                </a:cxn>
                <a:cxn ang="0">
                  <a:pos x="435" y="73"/>
                </a:cxn>
                <a:cxn ang="0">
                  <a:pos x="367" y="52"/>
                </a:cxn>
                <a:cxn ang="0">
                  <a:pos x="235" y="56"/>
                </a:cxn>
              </a:cxnLst>
              <a:rect l="0" t="0" r="r" b="b"/>
              <a:pathLst>
                <a:path w="538" h="138">
                  <a:moveTo>
                    <a:pt x="235" y="56"/>
                  </a:moveTo>
                  <a:cubicBezTo>
                    <a:pt x="31" y="52"/>
                    <a:pt x="31" y="52"/>
                    <a:pt x="31" y="52"/>
                  </a:cubicBezTo>
                  <a:cubicBezTo>
                    <a:pt x="72" y="124"/>
                    <a:pt x="140" y="63"/>
                    <a:pt x="203" y="80"/>
                  </a:cubicBezTo>
                  <a:cubicBezTo>
                    <a:pt x="203" y="84"/>
                    <a:pt x="203" y="84"/>
                    <a:pt x="203" y="84"/>
                  </a:cubicBezTo>
                  <a:cubicBezTo>
                    <a:pt x="47" y="104"/>
                    <a:pt x="47" y="104"/>
                    <a:pt x="47" y="104"/>
                  </a:cubicBezTo>
                  <a:cubicBezTo>
                    <a:pt x="45" y="81"/>
                    <a:pt x="22" y="62"/>
                    <a:pt x="7" y="90"/>
                  </a:cubicBezTo>
                  <a:cubicBezTo>
                    <a:pt x="0" y="104"/>
                    <a:pt x="5" y="121"/>
                    <a:pt x="7" y="136"/>
                  </a:cubicBezTo>
                  <a:cubicBezTo>
                    <a:pt x="131" y="136"/>
                    <a:pt x="131" y="136"/>
                    <a:pt x="131" y="136"/>
                  </a:cubicBezTo>
                  <a:cubicBezTo>
                    <a:pt x="180" y="132"/>
                    <a:pt x="180" y="132"/>
                    <a:pt x="180" y="132"/>
                  </a:cubicBezTo>
                  <a:cubicBezTo>
                    <a:pt x="187" y="100"/>
                    <a:pt x="187" y="100"/>
                    <a:pt x="187" y="100"/>
                  </a:cubicBezTo>
                  <a:cubicBezTo>
                    <a:pt x="225" y="100"/>
                    <a:pt x="289" y="115"/>
                    <a:pt x="295" y="64"/>
                  </a:cubicBezTo>
                  <a:cubicBezTo>
                    <a:pt x="347" y="94"/>
                    <a:pt x="422" y="138"/>
                    <a:pt x="483" y="116"/>
                  </a:cubicBezTo>
                  <a:cubicBezTo>
                    <a:pt x="496" y="111"/>
                    <a:pt x="532" y="111"/>
                    <a:pt x="534" y="92"/>
                  </a:cubicBezTo>
                  <a:cubicBezTo>
                    <a:pt x="538" y="30"/>
                    <a:pt x="456" y="78"/>
                    <a:pt x="435" y="73"/>
                  </a:cubicBezTo>
                  <a:cubicBezTo>
                    <a:pt x="404" y="65"/>
                    <a:pt x="405" y="27"/>
                    <a:pt x="367" y="52"/>
                  </a:cubicBezTo>
                  <a:cubicBezTo>
                    <a:pt x="349" y="3"/>
                    <a:pt x="242" y="0"/>
                    <a:pt x="235" y="5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60"/>
            <p:cNvSpPr>
              <a:spLocks/>
            </p:cNvSpPr>
            <p:nvPr/>
          </p:nvSpPr>
          <p:spPr bwMode="auto">
            <a:xfrm>
              <a:off x="5300137" y="2329122"/>
              <a:ext cx="237793" cy="172492"/>
            </a:xfrm>
            <a:custGeom>
              <a:avLst/>
              <a:gdLst/>
              <a:ahLst/>
              <a:cxnLst>
                <a:cxn ang="0">
                  <a:pos x="0" y="348"/>
                </a:cxn>
                <a:cxn ang="0">
                  <a:pos x="124" y="480"/>
                </a:cxn>
                <a:cxn ang="0">
                  <a:pos x="168" y="468"/>
                </a:cxn>
                <a:cxn ang="0">
                  <a:pos x="132" y="520"/>
                </a:cxn>
                <a:cxn ang="0">
                  <a:pos x="164" y="500"/>
                </a:cxn>
                <a:cxn ang="0">
                  <a:pos x="168" y="543"/>
                </a:cxn>
                <a:cxn ang="0">
                  <a:pos x="344" y="544"/>
                </a:cxn>
                <a:cxn ang="0">
                  <a:pos x="378" y="517"/>
                </a:cxn>
                <a:cxn ang="0">
                  <a:pos x="440" y="506"/>
                </a:cxn>
                <a:cxn ang="0">
                  <a:pos x="481" y="538"/>
                </a:cxn>
                <a:cxn ang="0">
                  <a:pos x="512" y="538"/>
                </a:cxn>
                <a:cxn ang="0">
                  <a:pos x="540" y="563"/>
                </a:cxn>
                <a:cxn ang="0">
                  <a:pos x="600" y="560"/>
                </a:cxn>
                <a:cxn ang="0">
                  <a:pos x="600" y="548"/>
                </a:cxn>
                <a:cxn ang="0">
                  <a:pos x="634" y="582"/>
                </a:cxn>
                <a:cxn ang="0">
                  <a:pos x="564" y="600"/>
                </a:cxn>
                <a:cxn ang="0">
                  <a:pos x="420" y="543"/>
                </a:cxn>
                <a:cxn ang="0">
                  <a:pos x="368" y="577"/>
                </a:cxn>
                <a:cxn ang="0">
                  <a:pos x="292" y="612"/>
                </a:cxn>
                <a:cxn ang="0">
                  <a:pos x="150" y="615"/>
                </a:cxn>
                <a:cxn ang="0">
                  <a:pos x="132" y="728"/>
                </a:cxn>
                <a:cxn ang="0">
                  <a:pos x="136" y="768"/>
                </a:cxn>
                <a:cxn ang="0">
                  <a:pos x="308" y="747"/>
                </a:cxn>
                <a:cxn ang="0">
                  <a:pos x="367" y="721"/>
                </a:cxn>
                <a:cxn ang="0">
                  <a:pos x="432" y="704"/>
                </a:cxn>
                <a:cxn ang="0">
                  <a:pos x="772" y="708"/>
                </a:cxn>
                <a:cxn ang="0">
                  <a:pos x="856" y="760"/>
                </a:cxn>
                <a:cxn ang="0">
                  <a:pos x="860" y="760"/>
                </a:cxn>
                <a:cxn ang="0">
                  <a:pos x="868" y="748"/>
                </a:cxn>
                <a:cxn ang="0">
                  <a:pos x="872" y="748"/>
                </a:cxn>
                <a:cxn ang="0">
                  <a:pos x="956" y="753"/>
                </a:cxn>
                <a:cxn ang="0">
                  <a:pos x="1076" y="748"/>
                </a:cxn>
                <a:cxn ang="0">
                  <a:pos x="1076" y="648"/>
                </a:cxn>
                <a:cxn ang="0">
                  <a:pos x="984" y="584"/>
                </a:cxn>
                <a:cxn ang="0">
                  <a:pos x="959" y="532"/>
                </a:cxn>
                <a:cxn ang="0">
                  <a:pos x="974" y="496"/>
                </a:cxn>
                <a:cxn ang="0">
                  <a:pos x="960" y="420"/>
                </a:cxn>
                <a:cxn ang="0">
                  <a:pos x="928" y="392"/>
                </a:cxn>
                <a:cxn ang="0">
                  <a:pos x="924" y="348"/>
                </a:cxn>
                <a:cxn ang="0">
                  <a:pos x="928" y="340"/>
                </a:cxn>
                <a:cxn ang="0">
                  <a:pos x="874" y="292"/>
                </a:cxn>
                <a:cxn ang="0">
                  <a:pos x="796" y="208"/>
                </a:cxn>
                <a:cxn ang="0">
                  <a:pos x="668" y="100"/>
                </a:cxn>
                <a:cxn ang="0">
                  <a:pos x="668" y="88"/>
                </a:cxn>
                <a:cxn ang="0">
                  <a:pos x="552" y="11"/>
                </a:cxn>
                <a:cxn ang="0">
                  <a:pos x="448" y="0"/>
                </a:cxn>
                <a:cxn ang="0">
                  <a:pos x="356" y="22"/>
                </a:cxn>
                <a:cxn ang="0">
                  <a:pos x="316" y="35"/>
                </a:cxn>
                <a:cxn ang="0">
                  <a:pos x="217" y="33"/>
                </a:cxn>
                <a:cxn ang="0">
                  <a:pos x="197" y="72"/>
                </a:cxn>
                <a:cxn ang="0">
                  <a:pos x="167" y="112"/>
                </a:cxn>
                <a:cxn ang="0">
                  <a:pos x="163" y="166"/>
                </a:cxn>
                <a:cxn ang="0">
                  <a:pos x="102" y="264"/>
                </a:cxn>
                <a:cxn ang="0">
                  <a:pos x="52" y="315"/>
                </a:cxn>
                <a:cxn ang="0">
                  <a:pos x="0" y="348"/>
                </a:cxn>
              </a:cxnLst>
              <a:rect l="0" t="0" r="r" b="b"/>
              <a:pathLst>
                <a:path w="1076" h="777">
                  <a:moveTo>
                    <a:pt x="0" y="348"/>
                  </a:moveTo>
                  <a:cubicBezTo>
                    <a:pt x="53" y="348"/>
                    <a:pt x="128" y="424"/>
                    <a:pt x="124" y="480"/>
                  </a:cubicBezTo>
                  <a:cubicBezTo>
                    <a:pt x="168" y="468"/>
                    <a:pt x="168" y="468"/>
                    <a:pt x="168" y="468"/>
                  </a:cubicBezTo>
                  <a:cubicBezTo>
                    <a:pt x="149" y="483"/>
                    <a:pt x="125" y="492"/>
                    <a:pt x="132" y="520"/>
                  </a:cubicBezTo>
                  <a:cubicBezTo>
                    <a:pt x="164" y="500"/>
                    <a:pt x="164" y="500"/>
                    <a:pt x="164" y="500"/>
                  </a:cubicBezTo>
                  <a:cubicBezTo>
                    <a:pt x="153" y="513"/>
                    <a:pt x="146" y="537"/>
                    <a:pt x="168" y="543"/>
                  </a:cubicBezTo>
                  <a:cubicBezTo>
                    <a:pt x="213" y="555"/>
                    <a:pt x="298" y="551"/>
                    <a:pt x="344" y="544"/>
                  </a:cubicBezTo>
                  <a:cubicBezTo>
                    <a:pt x="361" y="541"/>
                    <a:pt x="363" y="523"/>
                    <a:pt x="378" y="517"/>
                  </a:cubicBezTo>
                  <a:cubicBezTo>
                    <a:pt x="390" y="512"/>
                    <a:pt x="427" y="504"/>
                    <a:pt x="440" y="506"/>
                  </a:cubicBezTo>
                  <a:cubicBezTo>
                    <a:pt x="461" y="510"/>
                    <a:pt x="464" y="531"/>
                    <a:pt x="481" y="538"/>
                  </a:cubicBezTo>
                  <a:cubicBezTo>
                    <a:pt x="491" y="542"/>
                    <a:pt x="501" y="535"/>
                    <a:pt x="512" y="538"/>
                  </a:cubicBezTo>
                  <a:cubicBezTo>
                    <a:pt x="524" y="542"/>
                    <a:pt x="529" y="558"/>
                    <a:pt x="540" y="563"/>
                  </a:cubicBezTo>
                  <a:cubicBezTo>
                    <a:pt x="557" y="571"/>
                    <a:pt x="582" y="561"/>
                    <a:pt x="600" y="560"/>
                  </a:cubicBezTo>
                  <a:cubicBezTo>
                    <a:pt x="600" y="548"/>
                    <a:pt x="600" y="548"/>
                    <a:pt x="600" y="548"/>
                  </a:cubicBezTo>
                  <a:cubicBezTo>
                    <a:pt x="612" y="549"/>
                    <a:pt x="654" y="565"/>
                    <a:pt x="634" y="582"/>
                  </a:cubicBezTo>
                  <a:cubicBezTo>
                    <a:pt x="622" y="592"/>
                    <a:pt x="580" y="600"/>
                    <a:pt x="564" y="600"/>
                  </a:cubicBezTo>
                  <a:cubicBezTo>
                    <a:pt x="512" y="598"/>
                    <a:pt x="470" y="548"/>
                    <a:pt x="420" y="543"/>
                  </a:cubicBezTo>
                  <a:cubicBezTo>
                    <a:pt x="401" y="541"/>
                    <a:pt x="391" y="573"/>
                    <a:pt x="368" y="577"/>
                  </a:cubicBezTo>
                  <a:cubicBezTo>
                    <a:pt x="335" y="583"/>
                    <a:pt x="293" y="567"/>
                    <a:pt x="292" y="612"/>
                  </a:cubicBezTo>
                  <a:cubicBezTo>
                    <a:pt x="254" y="612"/>
                    <a:pt x="185" y="599"/>
                    <a:pt x="150" y="615"/>
                  </a:cubicBezTo>
                  <a:cubicBezTo>
                    <a:pt x="118" y="629"/>
                    <a:pt x="119" y="703"/>
                    <a:pt x="132" y="728"/>
                  </a:cubicBezTo>
                  <a:cubicBezTo>
                    <a:pt x="116" y="739"/>
                    <a:pt x="128" y="754"/>
                    <a:pt x="136" y="768"/>
                  </a:cubicBezTo>
                  <a:cubicBezTo>
                    <a:pt x="197" y="753"/>
                    <a:pt x="246" y="748"/>
                    <a:pt x="308" y="747"/>
                  </a:cubicBezTo>
                  <a:cubicBezTo>
                    <a:pt x="323" y="747"/>
                    <a:pt x="365" y="736"/>
                    <a:pt x="367" y="721"/>
                  </a:cubicBezTo>
                  <a:cubicBezTo>
                    <a:pt x="432" y="704"/>
                    <a:pt x="432" y="704"/>
                    <a:pt x="432" y="704"/>
                  </a:cubicBezTo>
                  <a:cubicBezTo>
                    <a:pt x="772" y="708"/>
                    <a:pt x="772" y="708"/>
                    <a:pt x="772" y="708"/>
                  </a:cubicBezTo>
                  <a:cubicBezTo>
                    <a:pt x="757" y="751"/>
                    <a:pt x="830" y="733"/>
                    <a:pt x="856" y="760"/>
                  </a:cubicBezTo>
                  <a:cubicBezTo>
                    <a:pt x="860" y="760"/>
                    <a:pt x="860" y="760"/>
                    <a:pt x="860" y="760"/>
                  </a:cubicBezTo>
                  <a:cubicBezTo>
                    <a:pt x="868" y="748"/>
                    <a:pt x="868" y="748"/>
                    <a:pt x="868" y="748"/>
                  </a:cubicBezTo>
                  <a:cubicBezTo>
                    <a:pt x="872" y="748"/>
                    <a:pt x="872" y="748"/>
                    <a:pt x="872" y="748"/>
                  </a:cubicBezTo>
                  <a:cubicBezTo>
                    <a:pt x="902" y="777"/>
                    <a:pt x="922" y="756"/>
                    <a:pt x="956" y="753"/>
                  </a:cubicBezTo>
                  <a:cubicBezTo>
                    <a:pt x="995" y="749"/>
                    <a:pt x="1037" y="757"/>
                    <a:pt x="1076" y="748"/>
                  </a:cubicBezTo>
                  <a:cubicBezTo>
                    <a:pt x="1062" y="708"/>
                    <a:pt x="1063" y="689"/>
                    <a:pt x="1076" y="648"/>
                  </a:cubicBezTo>
                  <a:cubicBezTo>
                    <a:pt x="1039" y="618"/>
                    <a:pt x="1040" y="556"/>
                    <a:pt x="984" y="584"/>
                  </a:cubicBezTo>
                  <a:cubicBezTo>
                    <a:pt x="959" y="532"/>
                    <a:pt x="959" y="532"/>
                    <a:pt x="959" y="532"/>
                  </a:cubicBezTo>
                  <a:cubicBezTo>
                    <a:pt x="974" y="496"/>
                    <a:pt x="974" y="496"/>
                    <a:pt x="974" y="496"/>
                  </a:cubicBezTo>
                  <a:cubicBezTo>
                    <a:pt x="960" y="420"/>
                    <a:pt x="960" y="420"/>
                    <a:pt x="960" y="420"/>
                  </a:cubicBezTo>
                  <a:cubicBezTo>
                    <a:pt x="928" y="392"/>
                    <a:pt x="928" y="392"/>
                    <a:pt x="928" y="392"/>
                  </a:cubicBezTo>
                  <a:cubicBezTo>
                    <a:pt x="924" y="348"/>
                    <a:pt x="924" y="348"/>
                    <a:pt x="924" y="348"/>
                  </a:cubicBezTo>
                  <a:cubicBezTo>
                    <a:pt x="928" y="340"/>
                    <a:pt x="928" y="340"/>
                    <a:pt x="928" y="340"/>
                  </a:cubicBezTo>
                  <a:cubicBezTo>
                    <a:pt x="904" y="326"/>
                    <a:pt x="894" y="310"/>
                    <a:pt x="874" y="292"/>
                  </a:cubicBezTo>
                  <a:cubicBezTo>
                    <a:pt x="842" y="264"/>
                    <a:pt x="808" y="256"/>
                    <a:pt x="796" y="208"/>
                  </a:cubicBezTo>
                  <a:cubicBezTo>
                    <a:pt x="726" y="197"/>
                    <a:pt x="747" y="90"/>
                    <a:pt x="668" y="100"/>
                  </a:cubicBezTo>
                  <a:cubicBezTo>
                    <a:pt x="668" y="88"/>
                    <a:pt x="668" y="88"/>
                    <a:pt x="668" y="88"/>
                  </a:cubicBezTo>
                  <a:cubicBezTo>
                    <a:pt x="609" y="101"/>
                    <a:pt x="605" y="25"/>
                    <a:pt x="552" y="11"/>
                  </a:cubicBezTo>
                  <a:cubicBezTo>
                    <a:pt x="521" y="2"/>
                    <a:pt x="474" y="24"/>
                    <a:pt x="448" y="0"/>
                  </a:cubicBezTo>
                  <a:cubicBezTo>
                    <a:pt x="356" y="22"/>
                    <a:pt x="356" y="22"/>
                    <a:pt x="356" y="22"/>
                  </a:cubicBezTo>
                  <a:cubicBezTo>
                    <a:pt x="316" y="35"/>
                    <a:pt x="316" y="35"/>
                    <a:pt x="316" y="35"/>
                  </a:cubicBezTo>
                  <a:cubicBezTo>
                    <a:pt x="217" y="33"/>
                    <a:pt x="217" y="33"/>
                    <a:pt x="217" y="33"/>
                  </a:cubicBezTo>
                  <a:cubicBezTo>
                    <a:pt x="197" y="72"/>
                    <a:pt x="197" y="72"/>
                    <a:pt x="197" y="72"/>
                  </a:cubicBezTo>
                  <a:cubicBezTo>
                    <a:pt x="167" y="112"/>
                    <a:pt x="167" y="112"/>
                    <a:pt x="167" y="112"/>
                  </a:cubicBezTo>
                  <a:cubicBezTo>
                    <a:pt x="163" y="166"/>
                    <a:pt x="163" y="166"/>
                    <a:pt x="163" y="166"/>
                  </a:cubicBezTo>
                  <a:cubicBezTo>
                    <a:pt x="102" y="264"/>
                    <a:pt x="102" y="264"/>
                    <a:pt x="102" y="264"/>
                  </a:cubicBezTo>
                  <a:cubicBezTo>
                    <a:pt x="52" y="315"/>
                    <a:pt x="52" y="315"/>
                    <a:pt x="52" y="315"/>
                  </a:cubicBezTo>
                  <a:lnTo>
                    <a:pt x="0" y="34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61"/>
            <p:cNvSpPr>
              <a:spLocks/>
            </p:cNvSpPr>
            <p:nvPr/>
          </p:nvSpPr>
          <p:spPr bwMode="auto">
            <a:xfrm>
              <a:off x="6936351" y="3564907"/>
              <a:ext cx="304326" cy="269828"/>
            </a:xfrm>
            <a:custGeom>
              <a:avLst/>
              <a:gdLst/>
              <a:ahLst/>
              <a:cxnLst>
                <a:cxn ang="0">
                  <a:pos x="16" y="382"/>
                </a:cxn>
                <a:cxn ang="0">
                  <a:pos x="0" y="382"/>
                </a:cxn>
                <a:cxn ang="0">
                  <a:pos x="129" y="601"/>
                </a:cxn>
                <a:cxn ang="0">
                  <a:pos x="173" y="708"/>
                </a:cxn>
                <a:cxn ang="0">
                  <a:pos x="273" y="777"/>
                </a:cxn>
                <a:cxn ang="0">
                  <a:pos x="353" y="813"/>
                </a:cxn>
                <a:cxn ang="0">
                  <a:pos x="360" y="873"/>
                </a:cxn>
                <a:cxn ang="0">
                  <a:pos x="436" y="873"/>
                </a:cxn>
                <a:cxn ang="0">
                  <a:pos x="431" y="974"/>
                </a:cxn>
                <a:cxn ang="0">
                  <a:pos x="497" y="1064"/>
                </a:cxn>
                <a:cxn ang="0">
                  <a:pos x="596" y="1079"/>
                </a:cxn>
                <a:cxn ang="0">
                  <a:pos x="668" y="1100"/>
                </a:cxn>
                <a:cxn ang="0">
                  <a:pos x="674" y="1146"/>
                </a:cxn>
                <a:cxn ang="0">
                  <a:pos x="712" y="1173"/>
                </a:cxn>
                <a:cxn ang="0">
                  <a:pos x="788" y="1166"/>
                </a:cxn>
                <a:cxn ang="0">
                  <a:pos x="888" y="1200"/>
                </a:cxn>
                <a:cxn ang="0">
                  <a:pos x="984" y="1191"/>
                </a:cxn>
                <a:cxn ang="0">
                  <a:pos x="1068" y="1207"/>
                </a:cxn>
                <a:cxn ang="0">
                  <a:pos x="1272" y="1019"/>
                </a:cxn>
                <a:cxn ang="0">
                  <a:pos x="1273" y="946"/>
                </a:cxn>
                <a:cxn ang="0">
                  <a:pos x="1273" y="898"/>
                </a:cxn>
                <a:cxn ang="0">
                  <a:pos x="1308" y="872"/>
                </a:cxn>
                <a:cxn ang="0">
                  <a:pos x="1368" y="735"/>
                </a:cxn>
                <a:cxn ang="0">
                  <a:pos x="1336" y="723"/>
                </a:cxn>
                <a:cxn ang="0">
                  <a:pos x="1344" y="625"/>
                </a:cxn>
                <a:cxn ang="0">
                  <a:pos x="1332" y="609"/>
                </a:cxn>
                <a:cxn ang="0">
                  <a:pos x="1304" y="605"/>
                </a:cxn>
                <a:cxn ang="0">
                  <a:pos x="1348" y="573"/>
                </a:cxn>
                <a:cxn ang="0">
                  <a:pos x="1376" y="491"/>
                </a:cxn>
                <a:cxn ang="0">
                  <a:pos x="1364" y="467"/>
                </a:cxn>
                <a:cxn ang="0">
                  <a:pos x="1364" y="463"/>
                </a:cxn>
                <a:cxn ang="0">
                  <a:pos x="1365" y="366"/>
                </a:cxn>
                <a:cxn ang="0">
                  <a:pos x="1368" y="321"/>
                </a:cxn>
                <a:cxn ang="0">
                  <a:pos x="1368" y="317"/>
                </a:cxn>
                <a:cxn ang="0">
                  <a:pos x="1341" y="252"/>
                </a:cxn>
                <a:cxn ang="0">
                  <a:pos x="1352" y="207"/>
                </a:cxn>
                <a:cxn ang="0">
                  <a:pos x="1308" y="199"/>
                </a:cxn>
                <a:cxn ang="0">
                  <a:pos x="1312" y="187"/>
                </a:cxn>
                <a:cxn ang="0">
                  <a:pos x="1172" y="155"/>
                </a:cxn>
                <a:cxn ang="0">
                  <a:pos x="1092" y="108"/>
                </a:cxn>
                <a:cxn ang="0">
                  <a:pos x="1056" y="83"/>
                </a:cxn>
                <a:cxn ang="0">
                  <a:pos x="916" y="78"/>
                </a:cxn>
                <a:cxn ang="0">
                  <a:pos x="916" y="17"/>
                </a:cxn>
                <a:cxn ang="0">
                  <a:pos x="639" y="81"/>
                </a:cxn>
                <a:cxn ang="0">
                  <a:pos x="615" y="173"/>
                </a:cxn>
                <a:cxn ang="0">
                  <a:pos x="569" y="185"/>
                </a:cxn>
                <a:cxn ang="0">
                  <a:pos x="496" y="230"/>
                </a:cxn>
                <a:cxn ang="0">
                  <a:pos x="451" y="250"/>
                </a:cxn>
                <a:cxn ang="0">
                  <a:pos x="414" y="313"/>
                </a:cxn>
                <a:cxn ang="0">
                  <a:pos x="316" y="419"/>
                </a:cxn>
                <a:cxn ang="0">
                  <a:pos x="180" y="413"/>
                </a:cxn>
                <a:cxn ang="0">
                  <a:pos x="133" y="427"/>
                </a:cxn>
                <a:cxn ang="0">
                  <a:pos x="92" y="398"/>
                </a:cxn>
                <a:cxn ang="0">
                  <a:pos x="16" y="382"/>
                </a:cxn>
              </a:cxnLst>
              <a:rect l="0" t="0" r="r" b="b"/>
              <a:pathLst>
                <a:path w="1376" h="1215">
                  <a:moveTo>
                    <a:pt x="16" y="382"/>
                  </a:moveTo>
                  <a:cubicBezTo>
                    <a:pt x="0" y="382"/>
                    <a:pt x="0" y="382"/>
                    <a:pt x="0" y="382"/>
                  </a:cubicBezTo>
                  <a:cubicBezTo>
                    <a:pt x="0" y="466"/>
                    <a:pt x="91" y="531"/>
                    <a:pt x="129" y="601"/>
                  </a:cubicBezTo>
                  <a:cubicBezTo>
                    <a:pt x="146" y="633"/>
                    <a:pt x="143" y="683"/>
                    <a:pt x="173" y="708"/>
                  </a:cubicBezTo>
                  <a:cubicBezTo>
                    <a:pt x="200" y="731"/>
                    <a:pt x="240" y="763"/>
                    <a:pt x="273" y="777"/>
                  </a:cubicBezTo>
                  <a:cubicBezTo>
                    <a:pt x="298" y="788"/>
                    <a:pt x="337" y="789"/>
                    <a:pt x="353" y="813"/>
                  </a:cubicBezTo>
                  <a:cubicBezTo>
                    <a:pt x="364" y="829"/>
                    <a:pt x="360" y="854"/>
                    <a:pt x="360" y="873"/>
                  </a:cubicBezTo>
                  <a:cubicBezTo>
                    <a:pt x="436" y="873"/>
                    <a:pt x="436" y="873"/>
                    <a:pt x="436" y="873"/>
                  </a:cubicBezTo>
                  <a:cubicBezTo>
                    <a:pt x="431" y="974"/>
                    <a:pt x="431" y="974"/>
                    <a:pt x="431" y="974"/>
                  </a:cubicBezTo>
                  <a:cubicBezTo>
                    <a:pt x="497" y="1064"/>
                    <a:pt x="497" y="1064"/>
                    <a:pt x="497" y="1064"/>
                  </a:cubicBezTo>
                  <a:cubicBezTo>
                    <a:pt x="596" y="1079"/>
                    <a:pt x="596" y="1079"/>
                    <a:pt x="596" y="1079"/>
                  </a:cubicBezTo>
                  <a:cubicBezTo>
                    <a:pt x="668" y="1100"/>
                    <a:pt x="668" y="1100"/>
                    <a:pt x="668" y="1100"/>
                  </a:cubicBezTo>
                  <a:cubicBezTo>
                    <a:pt x="665" y="1115"/>
                    <a:pt x="661" y="1134"/>
                    <a:pt x="674" y="1146"/>
                  </a:cubicBezTo>
                  <a:cubicBezTo>
                    <a:pt x="688" y="1159"/>
                    <a:pt x="709" y="1149"/>
                    <a:pt x="712" y="1173"/>
                  </a:cubicBezTo>
                  <a:cubicBezTo>
                    <a:pt x="738" y="1171"/>
                    <a:pt x="762" y="1161"/>
                    <a:pt x="788" y="1166"/>
                  </a:cubicBezTo>
                  <a:cubicBezTo>
                    <a:pt x="822" y="1173"/>
                    <a:pt x="855" y="1197"/>
                    <a:pt x="888" y="1200"/>
                  </a:cubicBezTo>
                  <a:cubicBezTo>
                    <a:pt x="920" y="1203"/>
                    <a:pt x="953" y="1190"/>
                    <a:pt x="984" y="1191"/>
                  </a:cubicBezTo>
                  <a:cubicBezTo>
                    <a:pt x="1007" y="1192"/>
                    <a:pt x="1049" y="1215"/>
                    <a:pt x="1068" y="1207"/>
                  </a:cubicBezTo>
                  <a:cubicBezTo>
                    <a:pt x="1153" y="1173"/>
                    <a:pt x="1184" y="1046"/>
                    <a:pt x="1272" y="1019"/>
                  </a:cubicBezTo>
                  <a:cubicBezTo>
                    <a:pt x="1247" y="980"/>
                    <a:pt x="1265" y="985"/>
                    <a:pt x="1273" y="946"/>
                  </a:cubicBezTo>
                  <a:cubicBezTo>
                    <a:pt x="1277" y="929"/>
                    <a:pt x="1264" y="914"/>
                    <a:pt x="1273" y="898"/>
                  </a:cubicBezTo>
                  <a:cubicBezTo>
                    <a:pt x="1280" y="885"/>
                    <a:pt x="1298" y="883"/>
                    <a:pt x="1308" y="872"/>
                  </a:cubicBezTo>
                  <a:cubicBezTo>
                    <a:pt x="1339" y="838"/>
                    <a:pt x="1368" y="782"/>
                    <a:pt x="1368" y="735"/>
                  </a:cubicBezTo>
                  <a:cubicBezTo>
                    <a:pt x="1336" y="723"/>
                    <a:pt x="1336" y="723"/>
                    <a:pt x="1336" y="723"/>
                  </a:cubicBezTo>
                  <a:cubicBezTo>
                    <a:pt x="1336" y="685"/>
                    <a:pt x="1327" y="663"/>
                    <a:pt x="1344" y="625"/>
                  </a:cubicBezTo>
                  <a:cubicBezTo>
                    <a:pt x="1332" y="609"/>
                    <a:pt x="1332" y="609"/>
                    <a:pt x="1332" y="609"/>
                  </a:cubicBezTo>
                  <a:cubicBezTo>
                    <a:pt x="1304" y="605"/>
                    <a:pt x="1304" y="605"/>
                    <a:pt x="1304" y="605"/>
                  </a:cubicBezTo>
                  <a:cubicBezTo>
                    <a:pt x="1311" y="578"/>
                    <a:pt x="1324" y="579"/>
                    <a:pt x="1348" y="573"/>
                  </a:cubicBezTo>
                  <a:cubicBezTo>
                    <a:pt x="1343" y="534"/>
                    <a:pt x="1359" y="524"/>
                    <a:pt x="1376" y="491"/>
                  </a:cubicBezTo>
                  <a:cubicBezTo>
                    <a:pt x="1364" y="484"/>
                    <a:pt x="1360" y="481"/>
                    <a:pt x="1364" y="467"/>
                  </a:cubicBezTo>
                  <a:cubicBezTo>
                    <a:pt x="1364" y="463"/>
                    <a:pt x="1364" y="463"/>
                    <a:pt x="1364" y="463"/>
                  </a:cubicBezTo>
                  <a:cubicBezTo>
                    <a:pt x="1344" y="425"/>
                    <a:pt x="1365" y="404"/>
                    <a:pt x="1365" y="366"/>
                  </a:cubicBezTo>
                  <a:cubicBezTo>
                    <a:pt x="1365" y="345"/>
                    <a:pt x="1354" y="342"/>
                    <a:pt x="1368" y="321"/>
                  </a:cubicBezTo>
                  <a:cubicBezTo>
                    <a:pt x="1368" y="317"/>
                    <a:pt x="1368" y="317"/>
                    <a:pt x="1368" y="317"/>
                  </a:cubicBezTo>
                  <a:cubicBezTo>
                    <a:pt x="1341" y="252"/>
                    <a:pt x="1341" y="252"/>
                    <a:pt x="1341" y="252"/>
                  </a:cubicBezTo>
                  <a:cubicBezTo>
                    <a:pt x="1352" y="207"/>
                    <a:pt x="1352" y="207"/>
                    <a:pt x="1352" y="207"/>
                  </a:cubicBezTo>
                  <a:cubicBezTo>
                    <a:pt x="1308" y="199"/>
                    <a:pt x="1308" y="199"/>
                    <a:pt x="1308" y="199"/>
                  </a:cubicBezTo>
                  <a:cubicBezTo>
                    <a:pt x="1312" y="187"/>
                    <a:pt x="1312" y="187"/>
                    <a:pt x="1312" y="187"/>
                  </a:cubicBezTo>
                  <a:cubicBezTo>
                    <a:pt x="1265" y="162"/>
                    <a:pt x="1224" y="155"/>
                    <a:pt x="1172" y="155"/>
                  </a:cubicBezTo>
                  <a:cubicBezTo>
                    <a:pt x="1160" y="114"/>
                    <a:pt x="1123" y="120"/>
                    <a:pt x="1092" y="108"/>
                  </a:cubicBezTo>
                  <a:cubicBezTo>
                    <a:pt x="1078" y="102"/>
                    <a:pt x="1071" y="88"/>
                    <a:pt x="1056" y="83"/>
                  </a:cubicBezTo>
                  <a:cubicBezTo>
                    <a:pt x="1014" y="69"/>
                    <a:pt x="960" y="78"/>
                    <a:pt x="916" y="78"/>
                  </a:cubicBezTo>
                  <a:cubicBezTo>
                    <a:pt x="916" y="17"/>
                    <a:pt x="916" y="17"/>
                    <a:pt x="916" y="17"/>
                  </a:cubicBezTo>
                  <a:cubicBezTo>
                    <a:pt x="825" y="16"/>
                    <a:pt x="707" y="0"/>
                    <a:pt x="639" y="81"/>
                  </a:cubicBezTo>
                  <a:cubicBezTo>
                    <a:pt x="618" y="105"/>
                    <a:pt x="645" y="151"/>
                    <a:pt x="615" y="173"/>
                  </a:cubicBezTo>
                  <a:cubicBezTo>
                    <a:pt x="603" y="182"/>
                    <a:pt x="584" y="179"/>
                    <a:pt x="569" y="185"/>
                  </a:cubicBezTo>
                  <a:cubicBezTo>
                    <a:pt x="542" y="196"/>
                    <a:pt x="522" y="217"/>
                    <a:pt x="496" y="230"/>
                  </a:cubicBezTo>
                  <a:cubicBezTo>
                    <a:pt x="482" y="237"/>
                    <a:pt x="463" y="238"/>
                    <a:pt x="451" y="250"/>
                  </a:cubicBezTo>
                  <a:cubicBezTo>
                    <a:pt x="433" y="267"/>
                    <a:pt x="427" y="293"/>
                    <a:pt x="414" y="313"/>
                  </a:cubicBezTo>
                  <a:cubicBezTo>
                    <a:pt x="393" y="343"/>
                    <a:pt x="347" y="400"/>
                    <a:pt x="316" y="419"/>
                  </a:cubicBezTo>
                  <a:cubicBezTo>
                    <a:pt x="261" y="452"/>
                    <a:pt x="235" y="412"/>
                    <a:pt x="180" y="413"/>
                  </a:cubicBezTo>
                  <a:cubicBezTo>
                    <a:pt x="163" y="413"/>
                    <a:pt x="150" y="431"/>
                    <a:pt x="133" y="427"/>
                  </a:cubicBezTo>
                  <a:cubicBezTo>
                    <a:pt x="117" y="423"/>
                    <a:pt x="108" y="403"/>
                    <a:pt x="92" y="398"/>
                  </a:cubicBezTo>
                  <a:cubicBezTo>
                    <a:pt x="64" y="390"/>
                    <a:pt x="35" y="421"/>
                    <a:pt x="16" y="38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62"/>
            <p:cNvSpPr>
              <a:spLocks noEditPoints="1"/>
            </p:cNvSpPr>
            <p:nvPr/>
          </p:nvSpPr>
          <p:spPr bwMode="auto">
            <a:xfrm>
              <a:off x="7202482" y="3322186"/>
              <a:ext cx="147851" cy="306790"/>
            </a:xfrm>
            <a:custGeom>
              <a:avLst/>
              <a:gdLst/>
              <a:ahLst/>
              <a:cxnLst>
                <a:cxn ang="0">
                  <a:pos x="172" y="70"/>
                </a:cxn>
                <a:cxn ang="0">
                  <a:pos x="212" y="134"/>
                </a:cxn>
                <a:cxn ang="0">
                  <a:pos x="210" y="155"/>
                </a:cxn>
                <a:cxn ang="0">
                  <a:pos x="264" y="242"/>
                </a:cxn>
                <a:cxn ang="0">
                  <a:pos x="191" y="295"/>
                </a:cxn>
                <a:cxn ang="0">
                  <a:pos x="211" y="342"/>
                </a:cxn>
                <a:cxn ang="0">
                  <a:pos x="191" y="386"/>
                </a:cxn>
                <a:cxn ang="0">
                  <a:pos x="203" y="434"/>
                </a:cxn>
                <a:cxn ang="0">
                  <a:pos x="240" y="542"/>
                </a:cxn>
                <a:cxn ang="0">
                  <a:pos x="240" y="546"/>
                </a:cxn>
                <a:cxn ang="0">
                  <a:pos x="208" y="574"/>
                </a:cxn>
                <a:cxn ang="0">
                  <a:pos x="143" y="610"/>
                </a:cxn>
                <a:cxn ang="0">
                  <a:pos x="139" y="702"/>
                </a:cxn>
                <a:cxn ang="0">
                  <a:pos x="95" y="759"/>
                </a:cxn>
                <a:cxn ang="0">
                  <a:pos x="113" y="783"/>
                </a:cxn>
                <a:cxn ang="0">
                  <a:pos x="180" y="822"/>
                </a:cxn>
                <a:cxn ang="0">
                  <a:pos x="256" y="930"/>
                </a:cxn>
                <a:cxn ang="0">
                  <a:pos x="392" y="902"/>
                </a:cxn>
                <a:cxn ang="0">
                  <a:pos x="413" y="946"/>
                </a:cxn>
                <a:cxn ang="0">
                  <a:pos x="418" y="1046"/>
                </a:cxn>
                <a:cxn ang="0">
                  <a:pos x="366" y="1147"/>
                </a:cxn>
                <a:cxn ang="0">
                  <a:pos x="385" y="1186"/>
                </a:cxn>
                <a:cxn ang="0">
                  <a:pos x="425" y="1247"/>
                </a:cxn>
                <a:cxn ang="0">
                  <a:pos x="520" y="1322"/>
                </a:cxn>
                <a:cxn ang="0">
                  <a:pos x="500" y="1354"/>
                </a:cxn>
                <a:cxn ang="0">
                  <a:pos x="500" y="1358"/>
                </a:cxn>
                <a:cxn ang="0">
                  <a:pos x="508" y="1378"/>
                </a:cxn>
                <a:cxn ang="0">
                  <a:pos x="551" y="1372"/>
                </a:cxn>
                <a:cxn ang="0">
                  <a:pos x="520" y="1282"/>
                </a:cxn>
                <a:cxn ang="0">
                  <a:pos x="520" y="1278"/>
                </a:cxn>
                <a:cxn ang="0">
                  <a:pos x="558" y="1215"/>
                </a:cxn>
                <a:cxn ang="0">
                  <a:pos x="635" y="1192"/>
                </a:cxn>
                <a:cxn ang="0">
                  <a:pos x="644" y="1138"/>
                </a:cxn>
                <a:cxn ang="0">
                  <a:pos x="652" y="1079"/>
                </a:cxn>
                <a:cxn ang="0">
                  <a:pos x="643" y="1038"/>
                </a:cxn>
                <a:cxn ang="0">
                  <a:pos x="649" y="938"/>
                </a:cxn>
                <a:cxn ang="0">
                  <a:pos x="505" y="764"/>
                </a:cxn>
                <a:cxn ang="0">
                  <a:pos x="431" y="722"/>
                </a:cxn>
                <a:cxn ang="0">
                  <a:pos x="422" y="611"/>
                </a:cxn>
                <a:cxn ang="0">
                  <a:pos x="396" y="514"/>
                </a:cxn>
                <a:cxn ang="0">
                  <a:pos x="440" y="414"/>
                </a:cxn>
                <a:cxn ang="0">
                  <a:pos x="504" y="414"/>
                </a:cxn>
                <a:cxn ang="0">
                  <a:pos x="438" y="322"/>
                </a:cxn>
                <a:cxn ang="0">
                  <a:pos x="444" y="267"/>
                </a:cxn>
                <a:cxn ang="0">
                  <a:pos x="432" y="226"/>
                </a:cxn>
                <a:cxn ang="0">
                  <a:pos x="414" y="130"/>
                </a:cxn>
                <a:cxn ang="0">
                  <a:pos x="312" y="78"/>
                </a:cxn>
                <a:cxn ang="0">
                  <a:pos x="180" y="46"/>
                </a:cxn>
                <a:cxn ang="0">
                  <a:pos x="140" y="33"/>
                </a:cxn>
                <a:cxn ang="0">
                  <a:pos x="172" y="70"/>
                </a:cxn>
                <a:cxn ang="0">
                  <a:pos x="0" y="890"/>
                </a:cxn>
                <a:cxn ang="0">
                  <a:pos x="4" y="894"/>
                </a:cxn>
                <a:cxn ang="0">
                  <a:pos x="0" y="890"/>
                </a:cxn>
              </a:cxnLst>
              <a:rect l="0" t="0" r="r" b="b"/>
              <a:pathLst>
                <a:path w="671" h="1383">
                  <a:moveTo>
                    <a:pt x="172" y="70"/>
                  </a:moveTo>
                  <a:cubicBezTo>
                    <a:pt x="212" y="134"/>
                    <a:pt x="212" y="134"/>
                    <a:pt x="212" y="134"/>
                  </a:cubicBezTo>
                  <a:cubicBezTo>
                    <a:pt x="210" y="155"/>
                    <a:pt x="210" y="155"/>
                    <a:pt x="210" y="155"/>
                  </a:cubicBezTo>
                  <a:cubicBezTo>
                    <a:pt x="264" y="242"/>
                    <a:pt x="264" y="242"/>
                    <a:pt x="264" y="242"/>
                  </a:cubicBezTo>
                  <a:cubicBezTo>
                    <a:pt x="250" y="248"/>
                    <a:pt x="191" y="282"/>
                    <a:pt x="191" y="295"/>
                  </a:cubicBezTo>
                  <a:cubicBezTo>
                    <a:pt x="191" y="312"/>
                    <a:pt x="211" y="325"/>
                    <a:pt x="211" y="342"/>
                  </a:cubicBezTo>
                  <a:cubicBezTo>
                    <a:pt x="210" y="359"/>
                    <a:pt x="193" y="370"/>
                    <a:pt x="191" y="386"/>
                  </a:cubicBezTo>
                  <a:cubicBezTo>
                    <a:pt x="188" y="403"/>
                    <a:pt x="201" y="418"/>
                    <a:pt x="203" y="434"/>
                  </a:cubicBezTo>
                  <a:cubicBezTo>
                    <a:pt x="208" y="470"/>
                    <a:pt x="170" y="554"/>
                    <a:pt x="240" y="542"/>
                  </a:cubicBezTo>
                  <a:cubicBezTo>
                    <a:pt x="240" y="546"/>
                    <a:pt x="240" y="546"/>
                    <a:pt x="240" y="546"/>
                  </a:cubicBezTo>
                  <a:cubicBezTo>
                    <a:pt x="228" y="554"/>
                    <a:pt x="220" y="567"/>
                    <a:pt x="208" y="574"/>
                  </a:cubicBezTo>
                  <a:cubicBezTo>
                    <a:pt x="182" y="588"/>
                    <a:pt x="155" y="577"/>
                    <a:pt x="143" y="610"/>
                  </a:cubicBezTo>
                  <a:cubicBezTo>
                    <a:pt x="133" y="637"/>
                    <a:pt x="151" y="672"/>
                    <a:pt x="139" y="702"/>
                  </a:cubicBezTo>
                  <a:cubicBezTo>
                    <a:pt x="131" y="722"/>
                    <a:pt x="97" y="742"/>
                    <a:pt x="95" y="759"/>
                  </a:cubicBezTo>
                  <a:cubicBezTo>
                    <a:pt x="94" y="769"/>
                    <a:pt x="108" y="776"/>
                    <a:pt x="113" y="783"/>
                  </a:cubicBezTo>
                  <a:cubicBezTo>
                    <a:pt x="131" y="805"/>
                    <a:pt x="146" y="842"/>
                    <a:pt x="180" y="822"/>
                  </a:cubicBezTo>
                  <a:cubicBezTo>
                    <a:pt x="256" y="930"/>
                    <a:pt x="256" y="930"/>
                    <a:pt x="256" y="930"/>
                  </a:cubicBezTo>
                  <a:cubicBezTo>
                    <a:pt x="392" y="902"/>
                    <a:pt x="392" y="902"/>
                    <a:pt x="392" y="902"/>
                  </a:cubicBezTo>
                  <a:cubicBezTo>
                    <a:pt x="395" y="919"/>
                    <a:pt x="408" y="930"/>
                    <a:pt x="413" y="946"/>
                  </a:cubicBezTo>
                  <a:cubicBezTo>
                    <a:pt x="423" y="974"/>
                    <a:pt x="422" y="1017"/>
                    <a:pt x="418" y="1046"/>
                  </a:cubicBezTo>
                  <a:cubicBezTo>
                    <a:pt x="412" y="1082"/>
                    <a:pt x="372" y="1113"/>
                    <a:pt x="366" y="1147"/>
                  </a:cubicBezTo>
                  <a:cubicBezTo>
                    <a:pt x="362" y="1163"/>
                    <a:pt x="378" y="1173"/>
                    <a:pt x="385" y="1186"/>
                  </a:cubicBezTo>
                  <a:cubicBezTo>
                    <a:pt x="399" y="1213"/>
                    <a:pt x="404" y="1224"/>
                    <a:pt x="425" y="1247"/>
                  </a:cubicBezTo>
                  <a:cubicBezTo>
                    <a:pt x="448" y="1273"/>
                    <a:pt x="481" y="1327"/>
                    <a:pt x="520" y="1322"/>
                  </a:cubicBezTo>
                  <a:cubicBezTo>
                    <a:pt x="500" y="1354"/>
                    <a:pt x="500" y="1354"/>
                    <a:pt x="500" y="1354"/>
                  </a:cubicBezTo>
                  <a:cubicBezTo>
                    <a:pt x="500" y="1358"/>
                    <a:pt x="500" y="1358"/>
                    <a:pt x="500" y="1358"/>
                  </a:cubicBezTo>
                  <a:cubicBezTo>
                    <a:pt x="508" y="1378"/>
                    <a:pt x="508" y="1378"/>
                    <a:pt x="508" y="1378"/>
                  </a:cubicBezTo>
                  <a:cubicBezTo>
                    <a:pt x="519" y="1378"/>
                    <a:pt x="544" y="1383"/>
                    <a:pt x="551" y="1372"/>
                  </a:cubicBezTo>
                  <a:cubicBezTo>
                    <a:pt x="568" y="1348"/>
                    <a:pt x="548" y="1288"/>
                    <a:pt x="520" y="1282"/>
                  </a:cubicBezTo>
                  <a:cubicBezTo>
                    <a:pt x="520" y="1278"/>
                    <a:pt x="520" y="1278"/>
                    <a:pt x="520" y="1278"/>
                  </a:cubicBezTo>
                  <a:cubicBezTo>
                    <a:pt x="551" y="1263"/>
                    <a:pt x="537" y="1236"/>
                    <a:pt x="558" y="1215"/>
                  </a:cubicBezTo>
                  <a:cubicBezTo>
                    <a:pt x="576" y="1197"/>
                    <a:pt x="613" y="1212"/>
                    <a:pt x="635" y="1192"/>
                  </a:cubicBezTo>
                  <a:cubicBezTo>
                    <a:pt x="652" y="1177"/>
                    <a:pt x="644" y="1158"/>
                    <a:pt x="644" y="1138"/>
                  </a:cubicBezTo>
                  <a:cubicBezTo>
                    <a:pt x="644" y="1118"/>
                    <a:pt x="653" y="1099"/>
                    <a:pt x="652" y="1079"/>
                  </a:cubicBezTo>
                  <a:cubicBezTo>
                    <a:pt x="652" y="1065"/>
                    <a:pt x="643" y="1053"/>
                    <a:pt x="643" y="1038"/>
                  </a:cubicBezTo>
                  <a:cubicBezTo>
                    <a:pt x="643" y="1004"/>
                    <a:pt x="671" y="973"/>
                    <a:pt x="649" y="938"/>
                  </a:cubicBezTo>
                  <a:cubicBezTo>
                    <a:pt x="613" y="880"/>
                    <a:pt x="555" y="811"/>
                    <a:pt x="505" y="764"/>
                  </a:cubicBezTo>
                  <a:cubicBezTo>
                    <a:pt x="487" y="746"/>
                    <a:pt x="439" y="743"/>
                    <a:pt x="431" y="722"/>
                  </a:cubicBezTo>
                  <a:cubicBezTo>
                    <a:pt x="417" y="690"/>
                    <a:pt x="429" y="645"/>
                    <a:pt x="422" y="611"/>
                  </a:cubicBezTo>
                  <a:cubicBezTo>
                    <a:pt x="415" y="577"/>
                    <a:pt x="390" y="551"/>
                    <a:pt x="396" y="514"/>
                  </a:cubicBezTo>
                  <a:cubicBezTo>
                    <a:pt x="403" y="476"/>
                    <a:pt x="439" y="455"/>
                    <a:pt x="440" y="414"/>
                  </a:cubicBezTo>
                  <a:cubicBezTo>
                    <a:pt x="504" y="414"/>
                    <a:pt x="504" y="414"/>
                    <a:pt x="504" y="414"/>
                  </a:cubicBezTo>
                  <a:cubicBezTo>
                    <a:pt x="491" y="378"/>
                    <a:pt x="445" y="360"/>
                    <a:pt x="438" y="322"/>
                  </a:cubicBezTo>
                  <a:cubicBezTo>
                    <a:pt x="434" y="305"/>
                    <a:pt x="444" y="284"/>
                    <a:pt x="444" y="267"/>
                  </a:cubicBezTo>
                  <a:cubicBezTo>
                    <a:pt x="444" y="252"/>
                    <a:pt x="435" y="240"/>
                    <a:pt x="432" y="226"/>
                  </a:cubicBezTo>
                  <a:cubicBezTo>
                    <a:pt x="425" y="197"/>
                    <a:pt x="429" y="155"/>
                    <a:pt x="414" y="130"/>
                  </a:cubicBezTo>
                  <a:cubicBezTo>
                    <a:pt x="400" y="107"/>
                    <a:pt x="313" y="0"/>
                    <a:pt x="312" y="78"/>
                  </a:cubicBezTo>
                  <a:cubicBezTo>
                    <a:pt x="270" y="58"/>
                    <a:pt x="224" y="57"/>
                    <a:pt x="180" y="46"/>
                  </a:cubicBezTo>
                  <a:cubicBezTo>
                    <a:pt x="169" y="43"/>
                    <a:pt x="151" y="20"/>
                    <a:pt x="140" y="33"/>
                  </a:cubicBezTo>
                  <a:cubicBezTo>
                    <a:pt x="126" y="50"/>
                    <a:pt x="152" y="93"/>
                    <a:pt x="172" y="70"/>
                  </a:cubicBezTo>
                  <a:moveTo>
                    <a:pt x="0" y="890"/>
                  </a:moveTo>
                  <a:cubicBezTo>
                    <a:pt x="4" y="894"/>
                    <a:pt x="4" y="894"/>
                    <a:pt x="4" y="894"/>
                  </a:cubicBezTo>
                  <a:lnTo>
                    <a:pt x="0" y="89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63"/>
            <p:cNvSpPr>
              <a:spLocks/>
            </p:cNvSpPr>
            <p:nvPr/>
          </p:nvSpPr>
          <p:spPr bwMode="auto">
            <a:xfrm>
              <a:off x="6814374" y="3286455"/>
              <a:ext cx="453409" cy="383180"/>
            </a:xfrm>
            <a:custGeom>
              <a:avLst/>
              <a:gdLst/>
              <a:ahLst/>
              <a:cxnLst>
                <a:cxn ang="0">
                  <a:pos x="1110" y="181"/>
                </a:cxn>
                <a:cxn ang="0">
                  <a:pos x="1150" y="391"/>
                </a:cxn>
                <a:cxn ang="0">
                  <a:pos x="1143" y="463"/>
                </a:cxn>
                <a:cxn ang="0">
                  <a:pos x="1108" y="588"/>
                </a:cxn>
                <a:cxn ang="0">
                  <a:pos x="1228" y="733"/>
                </a:cxn>
                <a:cxn ang="0">
                  <a:pos x="1322" y="733"/>
                </a:cxn>
                <a:cxn ang="0">
                  <a:pos x="1358" y="697"/>
                </a:cxn>
                <a:cxn ang="0">
                  <a:pos x="1334" y="902"/>
                </a:cxn>
                <a:cxn ang="0">
                  <a:pos x="1218" y="866"/>
                </a:cxn>
                <a:cxn ang="0">
                  <a:pos x="1146" y="818"/>
                </a:cxn>
                <a:cxn ang="0">
                  <a:pos x="1034" y="710"/>
                </a:cxn>
                <a:cxn ang="0">
                  <a:pos x="962" y="661"/>
                </a:cxn>
                <a:cxn ang="0">
                  <a:pos x="878" y="592"/>
                </a:cxn>
                <a:cxn ang="0">
                  <a:pos x="782" y="649"/>
                </a:cxn>
                <a:cxn ang="0">
                  <a:pos x="591" y="528"/>
                </a:cxn>
                <a:cxn ang="0">
                  <a:pos x="482" y="547"/>
                </a:cxn>
                <a:cxn ang="0">
                  <a:pos x="438" y="532"/>
                </a:cxn>
                <a:cxn ang="0">
                  <a:pos x="386" y="475"/>
                </a:cxn>
                <a:cxn ang="0">
                  <a:pos x="362" y="560"/>
                </a:cxn>
                <a:cxn ang="0">
                  <a:pos x="357" y="729"/>
                </a:cxn>
                <a:cxn ang="0">
                  <a:pos x="102" y="838"/>
                </a:cxn>
                <a:cxn ang="0">
                  <a:pos x="6" y="894"/>
                </a:cxn>
                <a:cxn ang="0">
                  <a:pos x="6" y="1277"/>
                </a:cxn>
                <a:cxn ang="0">
                  <a:pos x="86" y="1498"/>
                </a:cxn>
                <a:cxn ang="0">
                  <a:pos x="394" y="1628"/>
                </a:cxn>
                <a:cxn ang="0">
                  <a:pos x="558" y="1675"/>
                </a:cxn>
                <a:cxn ang="0">
                  <a:pos x="690" y="1717"/>
                </a:cxn>
                <a:cxn ang="0">
                  <a:pos x="818" y="1729"/>
                </a:cxn>
                <a:cxn ang="0">
                  <a:pos x="918" y="1667"/>
                </a:cxn>
                <a:cxn ang="0">
                  <a:pos x="1018" y="1543"/>
                </a:cxn>
                <a:cxn ang="0">
                  <a:pos x="1138" y="1466"/>
                </a:cxn>
                <a:cxn ang="0">
                  <a:pos x="1210" y="1374"/>
                </a:cxn>
                <a:cxn ang="0">
                  <a:pos x="1398" y="1301"/>
                </a:cxn>
                <a:cxn ang="0">
                  <a:pos x="1442" y="1188"/>
                </a:cxn>
                <a:cxn ang="0">
                  <a:pos x="1954" y="1023"/>
                </a:cxn>
                <a:cxn ang="0">
                  <a:pos x="1870" y="951"/>
                </a:cxn>
                <a:cxn ang="0">
                  <a:pos x="1922" y="789"/>
                </a:cxn>
                <a:cxn ang="0">
                  <a:pos x="2018" y="725"/>
                </a:cxn>
                <a:cxn ang="0">
                  <a:pos x="1982" y="616"/>
                </a:cxn>
                <a:cxn ang="0">
                  <a:pos x="1989" y="524"/>
                </a:cxn>
                <a:cxn ang="0">
                  <a:pos x="2002" y="459"/>
                </a:cxn>
                <a:cxn ang="0">
                  <a:pos x="2022" y="355"/>
                </a:cxn>
                <a:cxn ang="0">
                  <a:pos x="1918" y="250"/>
                </a:cxn>
                <a:cxn ang="0">
                  <a:pos x="1838" y="185"/>
                </a:cxn>
                <a:cxn ang="0">
                  <a:pos x="1687" y="118"/>
                </a:cxn>
                <a:cxn ang="0">
                  <a:pos x="1582" y="66"/>
                </a:cxn>
                <a:cxn ang="0">
                  <a:pos x="1286" y="38"/>
                </a:cxn>
              </a:cxnLst>
              <a:rect l="0" t="0" r="r" b="b"/>
              <a:pathLst>
                <a:path w="2046" h="1732">
                  <a:moveTo>
                    <a:pt x="1202" y="52"/>
                  </a:moveTo>
                  <a:cubicBezTo>
                    <a:pt x="1222" y="108"/>
                    <a:pt x="1156" y="162"/>
                    <a:pt x="1110" y="181"/>
                  </a:cubicBezTo>
                  <a:cubicBezTo>
                    <a:pt x="1118" y="211"/>
                    <a:pt x="1147" y="237"/>
                    <a:pt x="1158" y="270"/>
                  </a:cubicBezTo>
                  <a:cubicBezTo>
                    <a:pt x="1168" y="301"/>
                    <a:pt x="1148" y="356"/>
                    <a:pt x="1150" y="391"/>
                  </a:cubicBezTo>
                  <a:cubicBezTo>
                    <a:pt x="1150" y="404"/>
                    <a:pt x="1164" y="419"/>
                    <a:pt x="1162" y="431"/>
                  </a:cubicBezTo>
                  <a:cubicBezTo>
                    <a:pt x="1160" y="442"/>
                    <a:pt x="1147" y="452"/>
                    <a:pt x="1143" y="463"/>
                  </a:cubicBezTo>
                  <a:cubicBezTo>
                    <a:pt x="1135" y="488"/>
                    <a:pt x="1133" y="515"/>
                    <a:pt x="1124" y="540"/>
                  </a:cubicBezTo>
                  <a:cubicBezTo>
                    <a:pt x="1117" y="556"/>
                    <a:pt x="1104" y="570"/>
                    <a:pt x="1108" y="588"/>
                  </a:cubicBezTo>
                  <a:cubicBezTo>
                    <a:pt x="1121" y="639"/>
                    <a:pt x="1146" y="650"/>
                    <a:pt x="1182" y="681"/>
                  </a:cubicBezTo>
                  <a:cubicBezTo>
                    <a:pt x="1198" y="695"/>
                    <a:pt x="1211" y="722"/>
                    <a:pt x="1228" y="733"/>
                  </a:cubicBezTo>
                  <a:cubicBezTo>
                    <a:pt x="1243" y="743"/>
                    <a:pt x="1304" y="746"/>
                    <a:pt x="1322" y="741"/>
                  </a:cubicBezTo>
                  <a:cubicBezTo>
                    <a:pt x="1322" y="733"/>
                    <a:pt x="1322" y="733"/>
                    <a:pt x="1322" y="733"/>
                  </a:cubicBezTo>
                  <a:cubicBezTo>
                    <a:pt x="1306" y="729"/>
                    <a:pt x="1306" y="729"/>
                    <a:pt x="1306" y="729"/>
                  </a:cubicBezTo>
                  <a:cubicBezTo>
                    <a:pt x="1316" y="707"/>
                    <a:pt x="1334" y="700"/>
                    <a:pt x="1358" y="697"/>
                  </a:cubicBezTo>
                  <a:cubicBezTo>
                    <a:pt x="1358" y="918"/>
                    <a:pt x="1358" y="918"/>
                    <a:pt x="1358" y="918"/>
                  </a:cubicBezTo>
                  <a:cubicBezTo>
                    <a:pt x="1334" y="902"/>
                    <a:pt x="1334" y="902"/>
                    <a:pt x="1334" y="902"/>
                  </a:cubicBezTo>
                  <a:cubicBezTo>
                    <a:pt x="1350" y="886"/>
                    <a:pt x="1350" y="886"/>
                    <a:pt x="1350" y="886"/>
                  </a:cubicBezTo>
                  <a:cubicBezTo>
                    <a:pt x="1312" y="868"/>
                    <a:pt x="1215" y="954"/>
                    <a:pt x="1218" y="866"/>
                  </a:cubicBezTo>
                  <a:cubicBezTo>
                    <a:pt x="1186" y="822"/>
                    <a:pt x="1186" y="822"/>
                    <a:pt x="1186" y="822"/>
                  </a:cubicBezTo>
                  <a:cubicBezTo>
                    <a:pt x="1171" y="813"/>
                    <a:pt x="1162" y="811"/>
                    <a:pt x="1146" y="818"/>
                  </a:cubicBezTo>
                  <a:cubicBezTo>
                    <a:pt x="1144" y="805"/>
                    <a:pt x="1148" y="790"/>
                    <a:pt x="1143" y="777"/>
                  </a:cubicBezTo>
                  <a:cubicBezTo>
                    <a:pt x="1129" y="741"/>
                    <a:pt x="1069" y="721"/>
                    <a:pt x="1034" y="710"/>
                  </a:cubicBezTo>
                  <a:cubicBezTo>
                    <a:pt x="1020" y="706"/>
                    <a:pt x="1009" y="717"/>
                    <a:pt x="996" y="711"/>
                  </a:cubicBezTo>
                  <a:cubicBezTo>
                    <a:pt x="972" y="700"/>
                    <a:pt x="974" y="680"/>
                    <a:pt x="962" y="661"/>
                  </a:cubicBezTo>
                  <a:cubicBezTo>
                    <a:pt x="943" y="631"/>
                    <a:pt x="928" y="624"/>
                    <a:pt x="918" y="588"/>
                  </a:cubicBezTo>
                  <a:cubicBezTo>
                    <a:pt x="878" y="592"/>
                    <a:pt x="878" y="592"/>
                    <a:pt x="878" y="592"/>
                  </a:cubicBezTo>
                  <a:cubicBezTo>
                    <a:pt x="875" y="610"/>
                    <a:pt x="873" y="642"/>
                    <a:pt x="857" y="654"/>
                  </a:cubicBezTo>
                  <a:cubicBezTo>
                    <a:pt x="834" y="671"/>
                    <a:pt x="806" y="653"/>
                    <a:pt x="782" y="649"/>
                  </a:cubicBezTo>
                  <a:cubicBezTo>
                    <a:pt x="712" y="639"/>
                    <a:pt x="656" y="624"/>
                    <a:pt x="590" y="600"/>
                  </a:cubicBezTo>
                  <a:cubicBezTo>
                    <a:pt x="590" y="590"/>
                    <a:pt x="595" y="531"/>
                    <a:pt x="591" y="528"/>
                  </a:cubicBezTo>
                  <a:cubicBezTo>
                    <a:pt x="582" y="520"/>
                    <a:pt x="564" y="531"/>
                    <a:pt x="554" y="534"/>
                  </a:cubicBezTo>
                  <a:cubicBezTo>
                    <a:pt x="530" y="539"/>
                    <a:pt x="505" y="537"/>
                    <a:pt x="482" y="547"/>
                  </a:cubicBezTo>
                  <a:cubicBezTo>
                    <a:pt x="469" y="552"/>
                    <a:pt x="457" y="566"/>
                    <a:pt x="442" y="566"/>
                  </a:cubicBezTo>
                  <a:cubicBezTo>
                    <a:pt x="420" y="565"/>
                    <a:pt x="431" y="542"/>
                    <a:pt x="438" y="532"/>
                  </a:cubicBezTo>
                  <a:cubicBezTo>
                    <a:pt x="438" y="528"/>
                    <a:pt x="438" y="528"/>
                    <a:pt x="438" y="528"/>
                  </a:cubicBezTo>
                  <a:cubicBezTo>
                    <a:pt x="386" y="475"/>
                    <a:pt x="386" y="475"/>
                    <a:pt x="386" y="475"/>
                  </a:cubicBezTo>
                  <a:cubicBezTo>
                    <a:pt x="353" y="462"/>
                    <a:pt x="352" y="488"/>
                    <a:pt x="355" y="516"/>
                  </a:cubicBezTo>
                  <a:cubicBezTo>
                    <a:pt x="356" y="530"/>
                    <a:pt x="363" y="545"/>
                    <a:pt x="362" y="560"/>
                  </a:cubicBezTo>
                  <a:cubicBezTo>
                    <a:pt x="360" y="576"/>
                    <a:pt x="349" y="591"/>
                    <a:pt x="349" y="608"/>
                  </a:cubicBezTo>
                  <a:cubicBezTo>
                    <a:pt x="348" y="647"/>
                    <a:pt x="359" y="692"/>
                    <a:pt x="357" y="729"/>
                  </a:cubicBezTo>
                  <a:cubicBezTo>
                    <a:pt x="354" y="775"/>
                    <a:pt x="319" y="793"/>
                    <a:pt x="354" y="838"/>
                  </a:cubicBezTo>
                  <a:cubicBezTo>
                    <a:pt x="102" y="838"/>
                    <a:pt x="102" y="838"/>
                    <a:pt x="102" y="838"/>
                  </a:cubicBezTo>
                  <a:cubicBezTo>
                    <a:pt x="81" y="838"/>
                    <a:pt x="29" y="828"/>
                    <a:pt x="12" y="842"/>
                  </a:cubicBezTo>
                  <a:cubicBezTo>
                    <a:pt x="0" y="851"/>
                    <a:pt x="6" y="881"/>
                    <a:pt x="6" y="894"/>
                  </a:cubicBezTo>
                  <a:cubicBezTo>
                    <a:pt x="6" y="1051"/>
                    <a:pt x="6" y="1051"/>
                    <a:pt x="6" y="1051"/>
                  </a:cubicBezTo>
                  <a:cubicBezTo>
                    <a:pt x="6" y="1277"/>
                    <a:pt x="6" y="1277"/>
                    <a:pt x="6" y="1277"/>
                  </a:cubicBezTo>
                  <a:cubicBezTo>
                    <a:pt x="6" y="1338"/>
                    <a:pt x="2" y="1394"/>
                    <a:pt x="30" y="1450"/>
                  </a:cubicBezTo>
                  <a:cubicBezTo>
                    <a:pt x="40" y="1470"/>
                    <a:pt x="70" y="1482"/>
                    <a:pt x="86" y="1498"/>
                  </a:cubicBezTo>
                  <a:cubicBezTo>
                    <a:pt x="128" y="1540"/>
                    <a:pt x="166" y="1587"/>
                    <a:pt x="212" y="1625"/>
                  </a:cubicBezTo>
                  <a:cubicBezTo>
                    <a:pt x="266" y="1671"/>
                    <a:pt x="333" y="1634"/>
                    <a:pt x="394" y="1628"/>
                  </a:cubicBezTo>
                  <a:cubicBezTo>
                    <a:pt x="416" y="1625"/>
                    <a:pt x="436" y="1634"/>
                    <a:pt x="458" y="1634"/>
                  </a:cubicBezTo>
                  <a:cubicBezTo>
                    <a:pt x="489" y="1633"/>
                    <a:pt x="547" y="1639"/>
                    <a:pt x="558" y="1675"/>
                  </a:cubicBezTo>
                  <a:cubicBezTo>
                    <a:pt x="592" y="1700"/>
                    <a:pt x="614" y="1682"/>
                    <a:pt x="650" y="1689"/>
                  </a:cubicBezTo>
                  <a:cubicBezTo>
                    <a:pt x="667" y="1692"/>
                    <a:pt x="673" y="1713"/>
                    <a:pt x="690" y="1717"/>
                  </a:cubicBezTo>
                  <a:cubicBezTo>
                    <a:pt x="710" y="1722"/>
                    <a:pt x="726" y="1702"/>
                    <a:pt x="746" y="1702"/>
                  </a:cubicBezTo>
                  <a:cubicBezTo>
                    <a:pt x="774" y="1703"/>
                    <a:pt x="793" y="1726"/>
                    <a:pt x="818" y="1729"/>
                  </a:cubicBezTo>
                  <a:cubicBezTo>
                    <a:pt x="833" y="1732"/>
                    <a:pt x="877" y="1714"/>
                    <a:pt x="890" y="1706"/>
                  </a:cubicBezTo>
                  <a:cubicBezTo>
                    <a:pt x="905" y="1696"/>
                    <a:pt x="907" y="1679"/>
                    <a:pt x="918" y="1667"/>
                  </a:cubicBezTo>
                  <a:cubicBezTo>
                    <a:pt x="938" y="1647"/>
                    <a:pt x="967" y="1635"/>
                    <a:pt x="983" y="1611"/>
                  </a:cubicBezTo>
                  <a:cubicBezTo>
                    <a:pt x="996" y="1590"/>
                    <a:pt x="1002" y="1561"/>
                    <a:pt x="1018" y="1543"/>
                  </a:cubicBezTo>
                  <a:cubicBezTo>
                    <a:pt x="1039" y="1521"/>
                    <a:pt x="1080" y="1506"/>
                    <a:pt x="1106" y="1490"/>
                  </a:cubicBezTo>
                  <a:cubicBezTo>
                    <a:pt x="1117" y="1483"/>
                    <a:pt x="1136" y="1479"/>
                    <a:pt x="1138" y="1466"/>
                  </a:cubicBezTo>
                  <a:cubicBezTo>
                    <a:pt x="1150" y="1466"/>
                    <a:pt x="1165" y="1468"/>
                    <a:pt x="1177" y="1465"/>
                  </a:cubicBezTo>
                  <a:cubicBezTo>
                    <a:pt x="1215" y="1454"/>
                    <a:pt x="1194" y="1400"/>
                    <a:pt x="1210" y="1374"/>
                  </a:cubicBezTo>
                  <a:cubicBezTo>
                    <a:pt x="1219" y="1358"/>
                    <a:pt x="1246" y="1343"/>
                    <a:pt x="1262" y="1334"/>
                  </a:cubicBezTo>
                  <a:cubicBezTo>
                    <a:pt x="1301" y="1313"/>
                    <a:pt x="1353" y="1301"/>
                    <a:pt x="1398" y="1301"/>
                  </a:cubicBezTo>
                  <a:cubicBezTo>
                    <a:pt x="1425" y="1301"/>
                    <a:pt x="1451" y="1313"/>
                    <a:pt x="1478" y="1305"/>
                  </a:cubicBezTo>
                  <a:cubicBezTo>
                    <a:pt x="1461" y="1272"/>
                    <a:pt x="1440" y="1225"/>
                    <a:pt x="1442" y="1188"/>
                  </a:cubicBezTo>
                  <a:cubicBezTo>
                    <a:pt x="1550" y="1152"/>
                    <a:pt x="1550" y="1152"/>
                    <a:pt x="1550" y="1152"/>
                  </a:cubicBezTo>
                  <a:cubicBezTo>
                    <a:pt x="1954" y="1023"/>
                    <a:pt x="1954" y="1023"/>
                    <a:pt x="1954" y="1023"/>
                  </a:cubicBezTo>
                  <a:cubicBezTo>
                    <a:pt x="1950" y="1000"/>
                    <a:pt x="1934" y="1009"/>
                    <a:pt x="1918" y="997"/>
                  </a:cubicBezTo>
                  <a:cubicBezTo>
                    <a:pt x="1898" y="983"/>
                    <a:pt x="1895" y="955"/>
                    <a:pt x="1870" y="951"/>
                  </a:cubicBezTo>
                  <a:cubicBezTo>
                    <a:pt x="1921" y="874"/>
                    <a:pt x="1921" y="874"/>
                    <a:pt x="1921" y="874"/>
                  </a:cubicBezTo>
                  <a:cubicBezTo>
                    <a:pt x="1922" y="789"/>
                    <a:pt x="1922" y="789"/>
                    <a:pt x="1922" y="789"/>
                  </a:cubicBezTo>
                  <a:cubicBezTo>
                    <a:pt x="1974" y="768"/>
                    <a:pt x="1974" y="768"/>
                    <a:pt x="1974" y="768"/>
                  </a:cubicBezTo>
                  <a:cubicBezTo>
                    <a:pt x="2018" y="725"/>
                    <a:pt x="2018" y="725"/>
                    <a:pt x="2018" y="725"/>
                  </a:cubicBezTo>
                  <a:cubicBezTo>
                    <a:pt x="2007" y="720"/>
                    <a:pt x="1992" y="721"/>
                    <a:pt x="1983" y="714"/>
                  </a:cubicBezTo>
                  <a:cubicBezTo>
                    <a:pt x="1956" y="695"/>
                    <a:pt x="1983" y="643"/>
                    <a:pt x="1982" y="616"/>
                  </a:cubicBezTo>
                  <a:cubicBezTo>
                    <a:pt x="1981" y="599"/>
                    <a:pt x="1965" y="584"/>
                    <a:pt x="1967" y="568"/>
                  </a:cubicBezTo>
                  <a:cubicBezTo>
                    <a:pt x="1969" y="551"/>
                    <a:pt x="1989" y="541"/>
                    <a:pt x="1989" y="524"/>
                  </a:cubicBezTo>
                  <a:cubicBezTo>
                    <a:pt x="1990" y="506"/>
                    <a:pt x="1962" y="492"/>
                    <a:pt x="1968" y="474"/>
                  </a:cubicBezTo>
                  <a:cubicBezTo>
                    <a:pt x="1973" y="461"/>
                    <a:pt x="1991" y="464"/>
                    <a:pt x="2002" y="459"/>
                  </a:cubicBezTo>
                  <a:cubicBezTo>
                    <a:pt x="2017" y="451"/>
                    <a:pt x="2035" y="429"/>
                    <a:pt x="2046" y="415"/>
                  </a:cubicBezTo>
                  <a:cubicBezTo>
                    <a:pt x="2024" y="396"/>
                    <a:pt x="2016" y="383"/>
                    <a:pt x="2022" y="355"/>
                  </a:cubicBezTo>
                  <a:cubicBezTo>
                    <a:pt x="2010" y="348"/>
                    <a:pt x="1993" y="341"/>
                    <a:pt x="1986" y="329"/>
                  </a:cubicBezTo>
                  <a:cubicBezTo>
                    <a:pt x="1962" y="290"/>
                    <a:pt x="1981" y="242"/>
                    <a:pt x="1918" y="250"/>
                  </a:cubicBezTo>
                  <a:cubicBezTo>
                    <a:pt x="1906" y="206"/>
                    <a:pt x="1906" y="206"/>
                    <a:pt x="1906" y="206"/>
                  </a:cubicBezTo>
                  <a:cubicBezTo>
                    <a:pt x="1838" y="185"/>
                    <a:pt x="1838" y="185"/>
                    <a:pt x="1838" y="185"/>
                  </a:cubicBezTo>
                  <a:cubicBezTo>
                    <a:pt x="1829" y="157"/>
                    <a:pt x="1765" y="145"/>
                    <a:pt x="1738" y="149"/>
                  </a:cubicBezTo>
                  <a:cubicBezTo>
                    <a:pt x="1735" y="114"/>
                    <a:pt x="1708" y="131"/>
                    <a:pt x="1687" y="118"/>
                  </a:cubicBezTo>
                  <a:cubicBezTo>
                    <a:pt x="1672" y="109"/>
                    <a:pt x="1667" y="91"/>
                    <a:pt x="1653" y="82"/>
                  </a:cubicBezTo>
                  <a:cubicBezTo>
                    <a:pt x="1630" y="69"/>
                    <a:pt x="1604" y="74"/>
                    <a:pt x="1582" y="66"/>
                  </a:cubicBezTo>
                  <a:cubicBezTo>
                    <a:pt x="1559" y="57"/>
                    <a:pt x="1541" y="22"/>
                    <a:pt x="1534" y="0"/>
                  </a:cubicBezTo>
                  <a:cubicBezTo>
                    <a:pt x="1286" y="38"/>
                    <a:pt x="1286" y="38"/>
                    <a:pt x="1286" y="38"/>
                  </a:cubicBezTo>
                  <a:lnTo>
                    <a:pt x="1202" y="5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64"/>
            <p:cNvSpPr>
              <a:spLocks/>
            </p:cNvSpPr>
            <p:nvPr/>
          </p:nvSpPr>
          <p:spPr bwMode="auto">
            <a:xfrm>
              <a:off x="7005348" y="4072527"/>
              <a:ext cx="97335" cy="81318"/>
            </a:xfrm>
            <a:custGeom>
              <a:avLst/>
              <a:gdLst/>
              <a:ahLst/>
              <a:cxnLst>
                <a:cxn ang="0">
                  <a:pos x="241" y="287"/>
                </a:cxn>
                <a:cxn ang="0">
                  <a:pos x="313" y="267"/>
                </a:cxn>
                <a:cxn ang="0">
                  <a:pos x="383" y="232"/>
                </a:cxn>
                <a:cxn ang="0">
                  <a:pos x="386" y="191"/>
                </a:cxn>
                <a:cxn ang="0">
                  <a:pos x="429" y="116"/>
                </a:cxn>
                <a:cxn ang="0">
                  <a:pos x="354" y="47"/>
                </a:cxn>
                <a:cxn ang="0">
                  <a:pos x="279" y="0"/>
                </a:cxn>
                <a:cxn ang="0">
                  <a:pos x="105" y="81"/>
                </a:cxn>
                <a:cxn ang="0">
                  <a:pos x="76" y="134"/>
                </a:cxn>
                <a:cxn ang="0">
                  <a:pos x="18" y="180"/>
                </a:cxn>
                <a:cxn ang="0">
                  <a:pos x="154" y="357"/>
                </a:cxn>
                <a:cxn ang="0">
                  <a:pos x="241" y="287"/>
                </a:cxn>
              </a:cxnLst>
              <a:rect l="0" t="0" r="r" b="b"/>
              <a:pathLst>
                <a:path w="441" h="368">
                  <a:moveTo>
                    <a:pt x="241" y="287"/>
                  </a:moveTo>
                  <a:cubicBezTo>
                    <a:pt x="241" y="287"/>
                    <a:pt x="281" y="270"/>
                    <a:pt x="313" y="267"/>
                  </a:cubicBezTo>
                  <a:cubicBezTo>
                    <a:pt x="345" y="264"/>
                    <a:pt x="377" y="244"/>
                    <a:pt x="383" y="232"/>
                  </a:cubicBezTo>
                  <a:cubicBezTo>
                    <a:pt x="389" y="220"/>
                    <a:pt x="365" y="212"/>
                    <a:pt x="386" y="191"/>
                  </a:cubicBezTo>
                  <a:cubicBezTo>
                    <a:pt x="406" y="171"/>
                    <a:pt x="441" y="151"/>
                    <a:pt x="429" y="116"/>
                  </a:cubicBezTo>
                  <a:cubicBezTo>
                    <a:pt x="418" y="81"/>
                    <a:pt x="360" y="70"/>
                    <a:pt x="354" y="47"/>
                  </a:cubicBezTo>
                  <a:cubicBezTo>
                    <a:pt x="348" y="23"/>
                    <a:pt x="310" y="0"/>
                    <a:pt x="279" y="0"/>
                  </a:cubicBezTo>
                  <a:cubicBezTo>
                    <a:pt x="247" y="0"/>
                    <a:pt x="119" y="64"/>
                    <a:pt x="105" y="81"/>
                  </a:cubicBezTo>
                  <a:cubicBezTo>
                    <a:pt x="90" y="99"/>
                    <a:pt x="93" y="136"/>
                    <a:pt x="76" y="134"/>
                  </a:cubicBezTo>
                  <a:cubicBezTo>
                    <a:pt x="58" y="145"/>
                    <a:pt x="41" y="174"/>
                    <a:pt x="18" y="180"/>
                  </a:cubicBezTo>
                  <a:cubicBezTo>
                    <a:pt x="0" y="180"/>
                    <a:pt x="131" y="362"/>
                    <a:pt x="154" y="357"/>
                  </a:cubicBezTo>
                  <a:cubicBezTo>
                    <a:pt x="189" y="368"/>
                    <a:pt x="235" y="354"/>
                    <a:pt x="241" y="28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65"/>
            <p:cNvSpPr>
              <a:spLocks/>
            </p:cNvSpPr>
            <p:nvPr/>
          </p:nvSpPr>
          <p:spPr bwMode="auto">
            <a:xfrm>
              <a:off x="7153198" y="3962872"/>
              <a:ext cx="49284" cy="60373"/>
            </a:xfrm>
            <a:custGeom>
              <a:avLst/>
              <a:gdLst/>
              <a:ahLst/>
              <a:cxnLst>
                <a:cxn ang="0">
                  <a:pos x="199" y="269"/>
                </a:cxn>
                <a:cxn ang="0">
                  <a:pos x="209" y="191"/>
                </a:cxn>
                <a:cxn ang="0">
                  <a:pos x="209" y="121"/>
                </a:cxn>
                <a:cxn ang="0">
                  <a:pos x="207" y="52"/>
                </a:cxn>
                <a:cxn ang="0">
                  <a:pos x="132" y="17"/>
                </a:cxn>
                <a:cxn ang="0">
                  <a:pos x="54" y="48"/>
                </a:cxn>
                <a:cxn ang="0">
                  <a:pos x="15" y="105"/>
                </a:cxn>
                <a:cxn ang="0">
                  <a:pos x="19" y="183"/>
                </a:cxn>
                <a:cxn ang="0">
                  <a:pos x="41" y="228"/>
                </a:cxn>
                <a:cxn ang="0">
                  <a:pos x="199" y="269"/>
                </a:cxn>
              </a:cxnLst>
              <a:rect l="0" t="0" r="r" b="b"/>
              <a:pathLst>
                <a:path w="222" h="275">
                  <a:moveTo>
                    <a:pt x="199" y="269"/>
                  </a:moveTo>
                  <a:cubicBezTo>
                    <a:pt x="199" y="269"/>
                    <a:pt x="197" y="209"/>
                    <a:pt x="209" y="191"/>
                  </a:cubicBezTo>
                  <a:cubicBezTo>
                    <a:pt x="222" y="173"/>
                    <a:pt x="218" y="160"/>
                    <a:pt x="209" y="121"/>
                  </a:cubicBezTo>
                  <a:cubicBezTo>
                    <a:pt x="201" y="82"/>
                    <a:pt x="222" y="45"/>
                    <a:pt x="207" y="52"/>
                  </a:cubicBezTo>
                  <a:cubicBezTo>
                    <a:pt x="193" y="58"/>
                    <a:pt x="160" y="33"/>
                    <a:pt x="132" y="17"/>
                  </a:cubicBezTo>
                  <a:cubicBezTo>
                    <a:pt x="103" y="0"/>
                    <a:pt x="66" y="13"/>
                    <a:pt x="54" y="48"/>
                  </a:cubicBezTo>
                  <a:cubicBezTo>
                    <a:pt x="41" y="82"/>
                    <a:pt x="29" y="86"/>
                    <a:pt x="15" y="105"/>
                  </a:cubicBezTo>
                  <a:cubicBezTo>
                    <a:pt x="0" y="123"/>
                    <a:pt x="0" y="154"/>
                    <a:pt x="19" y="183"/>
                  </a:cubicBezTo>
                  <a:cubicBezTo>
                    <a:pt x="37" y="211"/>
                    <a:pt x="27" y="222"/>
                    <a:pt x="41" y="228"/>
                  </a:cubicBezTo>
                  <a:cubicBezTo>
                    <a:pt x="56" y="234"/>
                    <a:pt x="66" y="275"/>
                    <a:pt x="199" y="26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6"/>
            <p:cNvSpPr>
              <a:spLocks/>
            </p:cNvSpPr>
            <p:nvPr/>
          </p:nvSpPr>
          <p:spPr bwMode="auto">
            <a:xfrm>
              <a:off x="7365118" y="2278606"/>
              <a:ext cx="261203" cy="220544"/>
            </a:xfrm>
            <a:custGeom>
              <a:avLst/>
              <a:gdLst/>
              <a:ahLst/>
              <a:cxnLst>
                <a:cxn ang="0">
                  <a:pos x="391" y="0"/>
                </a:cxn>
                <a:cxn ang="0">
                  <a:pos x="299" y="96"/>
                </a:cxn>
                <a:cxn ang="0">
                  <a:pos x="259" y="104"/>
                </a:cxn>
                <a:cxn ang="0">
                  <a:pos x="200" y="130"/>
                </a:cxn>
                <a:cxn ang="0">
                  <a:pos x="163" y="176"/>
                </a:cxn>
                <a:cxn ang="0">
                  <a:pos x="103" y="176"/>
                </a:cxn>
                <a:cxn ang="0">
                  <a:pos x="90" y="260"/>
                </a:cxn>
                <a:cxn ang="0">
                  <a:pos x="100" y="307"/>
                </a:cxn>
                <a:cxn ang="0">
                  <a:pos x="59" y="376"/>
                </a:cxn>
                <a:cxn ang="0">
                  <a:pos x="38" y="460"/>
                </a:cxn>
                <a:cxn ang="0">
                  <a:pos x="13" y="508"/>
                </a:cxn>
                <a:cxn ang="0">
                  <a:pos x="27" y="660"/>
                </a:cxn>
                <a:cxn ang="0">
                  <a:pos x="119" y="663"/>
                </a:cxn>
                <a:cxn ang="0">
                  <a:pos x="153" y="637"/>
                </a:cxn>
                <a:cxn ang="0">
                  <a:pos x="215" y="692"/>
                </a:cxn>
                <a:cxn ang="0">
                  <a:pos x="267" y="568"/>
                </a:cxn>
                <a:cxn ang="0">
                  <a:pos x="275" y="568"/>
                </a:cxn>
                <a:cxn ang="0">
                  <a:pos x="322" y="596"/>
                </a:cxn>
                <a:cxn ang="0">
                  <a:pos x="351" y="634"/>
                </a:cxn>
                <a:cxn ang="0">
                  <a:pos x="467" y="608"/>
                </a:cxn>
                <a:cxn ang="0">
                  <a:pos x="463" y="596"/>
                </a:cxn>
                <a:cxn ang="0">
                  <a:pos x="491" y="628"/>
                </a:cxn>
                <a:cxn ang="0">
                  <a:pos x="547" y="616"/>
                </a:cxn>
                <a:cxn ang="0">
                  <a:pos x="655" y="632"/>
                </a:cxn>
                <a:cxn ang="0">
                  <a:pos x="707" y="664"/>
                </a:cxn>
                <a:cxn ang="0">
                  <a:pos x="761" y="685"/>
                </a:cxn>
                <a:cxn ang="0">
                  <a:pos x="840" y="778"/>
                </a:cxn>
                <a:cxn ang="0">
                  <a:pos x="930" y="845"/>
                </a:cxn>
                <a:cxn ang="0">
                  <a:pos x="962" y="899"/>
                </a:cxn>
                <a:cxn ang="0">
                  <a:pos x="1006" y="929"/>
                </a:cxn>
                <a:cxn ang="0">
                  <a:pos x="1043" y="980"/>
                </a:cxn>
                <a:cxn ang="0">
                  <a:pos x="1047" y="980"/>
                </a:cxn>
                <a:cxn ang="0">
                  <a:pos x="1059" y="964"/>
                </a:cxn>
                <a:cxn ang="0">
                  <a:pos x="1063" y="964"/>
                </a:cxn>
                <a:cxn ang="0">
                  <a:pos x="1127" y="980"/>
                </a:cxn>
                <a:cxn ang="0">
                  <a:pos x="1123" y="964"/>
                </a:cxn>
                <a:cxn ang="0">
                  <a:pos x="1179" y="932"/>
                </a:cxn>
                <a:cxn ang="0">
                  <a:pos x="1143" y="912"/>
                </a:cxn>
                <a:cxn ang="0">
                  <a:pos x="1111" y="872"/>
                </a:cxn>
                <a:cxn ang="0">
                  <a:pos x="1051" y="844"/>
                </a:cxn>
                <a:cxn ang="0">
                  <a:pos x="1035" y="780"/>
                </a:cxn>
                <a:cxn ang="0">
                  <a:pos x="973" y="729"/>
                </a:cxn>
                <a:cxn ang="0">
                  <a:pos x="929" y="711"/>
                </a:cxn>
                <a:cxn ang="0">
                  <a:pos x="838" y="596"/>
                </a:cxn>
                <a:cxn ang="0">
                  <a:pos x="651" y="492"/>
                </a:cxn>
                <a:cxn ang="0">
                  <a:pos x="635" y="492"/>
                </a:cxn>
                <a:cxn ang="0">
                  <a:pos x="593" y="468"/>
                </a:cxn>
                <a:cxn ang="0">
                  <a:pos x="607" y="520"/>
                </a:cxn>
                <a:cxn ang="0">
                  <a:pos x="535" y="436"/>
                </a:cxn>
                <a:cxn ang="0">
                  <a:pos x="506" y="352"/>
                </a:cxn>
                <a:cxn ang="0">
                  <a:pos x="489" y="232"/>
                </a:cxn>
                <a:cxn ang="0">
                  <a:pos x="465" y="172"/>
                </a:cxn>
                <a:cxn ang="0">
                  <a:pos x="431" y="96"/>
                </a:cxn>
                <a:cxn ang="0">
                  <a:pos x="391" y="0"/>
                </a:cxn>
              </a:cxnLst>
              <a:rect l="0" t="0" r="r" b="b"/>
              <a:pathLst>
                <a:path w="1179" h="997">
                  <a:moveTo>
                    <a:pt x="391" y="0"/>
                  </a:moveTo>
                  <a:cubicBezTo>
                    <a:pt x="363" y="31"/>
                    <a:pt x="343" y="94"/>
                    <a:pt x="299" y="96"/>
                  </a:cubicBezTo>
                  <a:cubicBezTo>
                    <a:pt x="295" y="70"/>
                    <a:pt x="268" y="95"/>
                    <a:pt x="259" y="104"/>
                  </a:cubicBezTo>
                  <a:cubicBezTo>
                    <a:pt x="241" y="119"/>
                    <a:pt x="216" y="115"/>
                    <a:pt x="200" y="130"/>
                  </a:cubicBezTo>
                  <a:cubicBezTo>
                    <a:pt x="184" y="145"/>
                    <a:pt x="186" y="167"/>
                    <a:pt x="163" y="176"/>
                  </a:cubicBezTo>
                  <a:cubicBezTo>
                    <a:pt x="142" y="185"/>
                    <a:pt x="124" y="170"/>
                    <a:pt x="103" y="176"/>
                  </a:cubicBezTo>
                  <a:cubicBezTo>
                    <a:pt x="116" y="211"/>
                    <a:pt x="94" y="228"/>
                    <a:pt x="90" y="260"/>
                  </a:cubicBezTo>
                  <a:cubicBezTo>
                    <a:pt x="87" y="277"/>
                    <a:pt x="104" y="291"/>
                    <a:pt x="100" y="307"/>
                  </a:cubicBezTo>
                  <a:cubicBezTo>
                    <a:pt x="94" y="330"/>
                    <a:pt x="69" y="354"/>
                    <a:pt x="59" y="376"/>
                  </a:cubicBezTo>
                  <a:cubicBezTo>
                    <a:pt x="48" y="402"/>
                    <a:pt x="47" y="433"/>
                    <a:pt x="38" y="460"/>
                  </a:cubicBezTo>
                  <a:cubicBezTo>
                    <a:pt x="33" y="478"/>
                    <a:pt x="19" y="491"/>
                    <a:pt x="13" y="508"/>
                  </a:cubicBezTo>
                  <a:cubicBezTo>
                    <a:pt x="0" y="549"/>
                    <a:pt x="26" y="616"/>
                    <a:pt x="27" y="660"/>
                  </a:cubicBezTo>
                  <a:cubicBezTo>
                    <a:pt x="119" y="663"/>
                    <a:pt x="119" y="663"/>
                    <a:pt x="119" y="663"/>
                  </a:cubicBezTo>
                  <a:cubicBezTo>
                    <a:pt x="153" y="637"/>
                    <a:pt x="153" y="637"/>
                    <a:pt x="153" y="637"/>
                  </a:cubicBezTo>
                  <a:cubicBezTo>
                    <a:pt x="215" y="692"/>
                    <a:pt x="215" y="692"/>
                    <a:pt x="215" y="692"/>
                  </a:cubicBezTo>
                  <a:cubicBezTo>
                    <a:pt x="267" y="568"/>
                    <a:pt x="267" y="568"/>
                    <a:pt x="267" y="568"/>
                  </a:cubicBezTo>
                  <a:cubicBezTo>
                    <a:pt x="275" y="568"/>
                    <a:pt x="275" y="568"/>
                    <a:pt x="275" y="568"/>
                  </a:cubicBezTo>
                  <a:cubicBezTo>
                    <a:pt x="286" y="591"/>
                    <a:pt x="303" y="584"/>
                    <a:pt x="322" y="596"/>
                  </a:cubicBezTo>
                  <a:cubicBezTo>
                    <a:pt x="335" y="605"/>
                    <a:pt x="337" y="624"/>
                    <a:pt x="351" y="634"/>
                  </a:cubicBezTo>
                  <a:cubicBezTo>
                    <a:pt x="378" y="651"/>
                    <a:pt x="443" y="623"/>
                    <a:pt x="467" y="608"/>
                  </a:cubicBezTo>
                  <a:cubicBezTo>
                    <a:pt x="463" y="596"/>
                    <a:pt x="463" y="596"/>
                    <a:pt x="463" y="596"/>
                  </a:cubicBezTo>
                  <a:cubicBezTo>
                    <a:pt x="491" y="628"/>
                    <a:pt x="491" y="628"/>
                    <a:pt x="491" y="628"/>
                  </a:cubicBezTo>
                  <a:cubicBezTo>
                    <a:pt x="509" y="628"/>
                    <a:pt x="534" y="631"/>
                    <a:pt x="547" y="616"/>
                  </a:cubicBezTo>
                  <a:cubicBezTo>
                    <a:pt x="655" y="632"/>
                    <a:pt x="655" y="632"/>
                    <a:pt x="655" y="632"/>
                  </a:cubicBezTo>
                  <a:cubicBezTo>
                    <a:pt x="707" y="664"/>
                    <a:pt x="707" y="664"/>
                    <a:pt x="707" y="664"/>
                  </a:cubicBezTo>
                  <a:cubicBezTo>
                    <a:pt x="761" y="685"/>
                    <a:pt x="761" y="685"/>
                    <a:pt x="761" y="685"/>
                  </a:cubicBezTo>
                  <a:cubicBezTo>
                    <a:pt x="840" y="778"/>
                    <a:pt x="840" y="778"/>
                    <a:pt x="840" y="778"/>
                  </a:cubicBezTo>
                  <a:cubicBezTo>
                    <a:pt x="930" y="845"/>
                    <a:pt x="930" y="845"/>
                    <a:pt x="930" y="845"/>
                  </a:cubicBezTo>
                  <a:cubicBezTo>
                    <a:pt x="962" y="899"/>
                    <a:pt x="962" y="899"/>
                    <a:pt x="962" y="899"/>
                  </a:cubicBezTo>
                  <a:cubicBezTo>
                    <a:pt x="1006" y="929"/>
                    <a:pt x="1006" y="929"/>
                    <a:pt x="1006" y="929"/>
                  </a:cubicBezTo>
                  <a:cubicBezTo>
                    <a:pt x="1043" y="980"/>
                    <a:pt x="1043" y="980"/>
                    <a:pt x="1043" y="980"/>
                  </a:cubicBezTo>
                  <a:cubicBezTo>
                    <a:pt x="1047" y="980"/>
                    <a:pt x="1047" y="980"/>
                    <a:pt x="1047" y="980"/>
                  </a:cubicBezTo>
                  <a:cubicBezTo>
                    <a:pt x="1059" y="964"/>
                    <a:pt x="1059" y="964"/>
                    <a:pt x="1059" y="964"/>
                  </a:cubicBezTo>
                  <a:cubicBezTo>
                    <a:pt x="1063" y="964"/>
                    <a:pt x="1063" y="964"/>
                    <a:pt x="1063" y="964"/>
                  </a:cubicBezTo>
                  <a:cubicBezTo>
                    <a:pt x="1082" y="989"/>
                    <a:pt x="1099" y="997"/>
                    <a:pt x="1127" y="980"/>
                  </a:cubicBezTo>
                  <a:cubicBezTo>
                    <a:pt x="1123" y="964"/>
                    <a:pt x="1123" y="964"/>
                    <a:pt x="1123" y="964"/>
                  </a:cubicBezTo>
                  <a:cubicBezTo>
                    <a:pt x="1179" y="932"/>
                    <a:pt x="1179" y="932"/>
                    <a:pt x="1179" y="932"/>
                  </a:cubicBezTo>
                  <a:cubicBezTo>
                    <a:pt x="1173" y="915"/>
                    <a:pt x="1158" y="886"/>
                    <a:pt x="1143" y="912"/>
                  </a:cubicBezTo>
                  <a:cubicBezTo>
                    <a:pt x="1123" y="905"/>
                    <a:pt x="1113" y="893"/>
                    <a:pt x="1111" y="872"/>
                  </a:cubicBezTo>
                  <a:cubicBezTo>
                    <a:pt x="1092" y="859"/>
                    <a:pt x="1075" y="839"/>
                    <a:pt x="1051" y="844"/>
                  </a:cubicBezTo>
                  <a:cubicBezTo>
                    <a:pt x="1035" y="780"/>
                    <a:pt x="1035" y="780"/>
                    <a:pt x="1035" y="780"/>
                  </a:cubicBezTo>
                  <a:cubicBezTo>
                    <a:pt x="1015" y="765"/>
                    <a:pt x="993" y="742"/>
                    <a:pt x="973" y="729"/>
                  </a:cubicBezTo>
                  <a:cubicBezTo>
                    <a:pt x="959" y="720"/>
                    <a:pt x="942" y="724"/>
                    <a:pt x="929" y="711"/>
                  </a:cubicBezTo>
                  <a:cubicBezTo>
                    <a:pt x="895" y="679"/>
                    <a:pt x="877" y="620"/>
                    <a:pt x="838" y="596"/>
                  </a:cubicBezTo>
                  <a:cubicBezTo>
                    <a:pt x="784" y="563"/>
                    <a:pt x="661" y="584"/>
                    <a:pt x="651" y="492"/>
                  </a:cubicBezTo>
                  <a:cubicBezTo>
                    <a:pt x="635" y="492"/>
                    <a:pt x="635" y="492"/>
                    <a:pt x="635" y="492"/>
                  </a:cubicBezTo>
                  <a:cubicBezTo>
                    <a:pt x="634" y="470"/>
                    <a:pt x="604" y="428"/>
                    <a:pt x="593" y="468"/>
                  </a:cubicBezTo>
                  <a:cubicBezTo>
                    <a:pt x="588" y="487"/>
                    <a:pt x="603" y="503"/>
                    <a:pt x="607" y="520"/>
                  </a:cubicBezTo>
                  <a:cubicBezTo>
                    <a:pt x="564" y="504"/>
                    <a:pt x="592" y="441"/>
                    <a:pt x="535" y="436"/>
                  </a:cubicBezTo>
                  <a:cubicBezTo>
                    <a:pt x="548" y="403"/>
                    <a:pt x="514" y="382"/>
                    <a:pt x="506" y="352"/>
                  </a:cubicBezTo>
                  <a:cubicBezTo>
                    <a:pt x="495" y="313"/>
                    <a:pt x="496" y="271"/>
                    <a:pt x="489" y="232"/>
                  </a:cubicBezTo>
                  <a:cubicBezTo>
                    <a:pt x="485" y="211"/>
                    <a:pt x="471" y="193"/>
                    <a:pt x="465" y="172"/>
                  </a:cubicBezTo>
                  <a:cubicBezTo>
                    <a:pt x="458" y="148"/>
                    <a:pt x="452" y="111"/>
                    <a:pt x="431" y="96"/>
                  </a:cubicBezTo>
                  <a:cubicBezTo>
                    <a:pt x="391" y="0"/>
                    <a:pt x="391" y="0"/>
                    <a:pt x="391"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7"/>
            <p:cNvSpPr>
              <a:spLocks/>
            </p:cNvSpPr>
            <p:nvPr/>
          </p:nvSpPr>
          <p:spPr bwMode="auto">
            <a:xfrm>
              <a:off x="7503111" y="2353764"/>
              <a:ext cx="6161" cy="6161"/>
            </a:xfrm>
            <a:custGeom>
              <a:avLst/>
              <a:gdLst/>
              <a:ahLst/>
              <a:cxnLst>
                <a:cxn ang="0">
                  <a:pos x="0" y="7"/>
                </a:cxn>
                <a:cxn ang="0">
                  <a:pos x="0" y="19"/>
                </a:cxn>
                <a:cxn ang="0">
                  <a:pos x="32" y="27"/>
                </a:cxn>
                <a:cxn ang="0">
                  <a:pos x="0" y="7"/>
                </a:cxn>
              </a:cxnLst>
              <a:rect l="0" t="0" r="r" b="b"/>
              <a:pathLst>
                <a:path w="32" h="27">
                  <a:moveTo>
                    <a:pt x="0" y="7"/>
                  </a:moveTo>
                  <a:cubicBezTo>
                    <a:pt x="0" y="19"/>
                    <a:pt x="0" y="19"/>
                    <a:pt x="0" y="19"/>
                  </a:cubicBezTo>
                  <a:cubicBezTo>
                    <a:pt x="32" y="27"/>
                    <a:pt x="32" y="27"/>
                    <a:pt x="32" y="27"/>
                  </a:cubicBezTo>
                  <a:cubicBezTo>
                    <a:pt x="30" y="6"/>
                    <a:pt x="20" y="0"/>
                    <a:pt x="0" y="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68"/>
            <p:cNvSpPr>
              <a:spLocks/>
            </p:cNvSpPr>
            <p:nvPr/>
          </p:nvSpPr>
          <p:spPr bwMode="auto">
            <a:xfrm>
              <a:off x="7500647" y="2361157"/>
              <a:ext cx="12321" cy="13553"/>
            </a:xfrm>
            <a:custGeom>
              <a:avLst/>
              <a:gdLst/>
              <a:ahLst/>
              <a:cxnLst>
                <a:cxn ang="0">
                  <a:pos x="20" y="0"/>
                </a:cxn>
                <a:cxn ang="0">
                  <a:pos x="20" y="16"/>
                </a:cxn>
                <a:cxn ang="0">
                  <a:pos x="0" y="28"/>
                </a:cxn>
                <a:cxn ang="0">
                  <a:pos x="24" y="32"/>
                </a:cxn>
                <a:cxn ang="0">
                  <a:pos x="24" y="40"/>
                </a:cxn>
                <a:cxn ang="0">
                  <a:pos x="8" y="40"/>
                </a:cxn>
                <a:cxn ang="0">
                  <a:pos x="12" y="56"/>
                </a:cxn>
                <a:cxn ang="0">
                  <a:pos x="20" y="0"/>
                </a:cxn>
              </a:cxnLst>
              <a:rect l="0" t="0" r="r" b="b"/>
              <a:pathLst>
                <a:path w="59" h="60">
                  <a:moveTo>
                    <a:pt x="20" y="0"/>
                  </a:moveTo>
                  <a:cubicBezTo>
                    <a:pt x="20" y="16"/>
                    <a:pt x="20" y="16"/>
                    <a:pt x="20" y="16"/>
                  </a:cubicBezTo>
                  <a:cubicBezTo>
                    <a:pt x="0" y="28"/>
                    <a:pt x="0" y="28"/>
                    <a:pt x="0" y="28"/>
                  </a:cubicBezTo>
                  <a:cubicBezTo>
                    <a:pt x="24" y="32"/>
                    <a:pt x="24" y="32"/>
                    <a:pt x="24" y="32"/>
                  </a:cubicBezTo>
                  <a:cubicBezTo>
                    <a:pt x="24" y="40"/>
                    <a:pt x="24" y="40"/>
                    <a:pt x="24" y="40"/>
                  </a:cubicBezTo>
                  <a:cubicBezTo>
                    <a:pt x="8" y="40"/>
                    <a:pt x="8" y="40"/>
                    <a:pt x="8" y="40"/>
                  </a:cubicBezTo>
                  <a:cubicBezTo>
                    <a:pt x="12" y="56"/>
                    <a:pt x="12" y="56"/>
                    <a:pt x="12" y="56"/>
                  </a:cubicBezTo>
                  <a:cubicBezTo>
                    <a:pt x="59" y="60"/>
                    <a:pt x="59" y="18"/>
                    <a:pt x="20"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69"/>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70"/>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71"/>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72"/>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73"/>
            <p:cNvSpPr>
              <a:spLocks/>
            </p:cNvSpPr>
            <p:nvPr/>
          </p:nvSpPr>
          <p:spPr bwMode="auto">
            <a:xfrm>
              <a:off x="7605374" y="2443706"/>
              <a:ext cx="8625" cy="4928"/>
            </a:xfrm>
            <a:custGeom>
              <a:avLst/>
              <a:gdLst/>
              <a:ahLst/>
              <a:cxnLst>
                <a:cxn ang="0">
                  <a:pos x="0" y="12"/>
                </a:cxn>
                <a:cxn ang="0">
                  <a:pos x="0" y="24"/>
                </a:cxn>
                <a:cxn ang="0">
                  <a:pos x="36" y="0"/>
                </a:cxn>
                <a:cxn ang="0">
                  <a:pos x="0" y="12"/>
                </a:cxn>
              </a:cxnLst>
              <a:rect l="0" t="0" r="r" b="b"/>
              <a:pathLst>
                <a:path w="36" h="25">
                  <a:moveTo>
                    <a:pt x="0" y="12"/>
                  </a:moveTo>
                  <a:cubicBezTo>
                    <a:pt x="0" y="24"/>
                    <a:pt x="0" y="24"/>
                    <a:pt x="0" y="24"/>
                  </a:cubicBezTo>
                  <a:cubicBezTo>
                    <a:pt x="18" y="25"/>
                    <a:pt x="28" y="17"/>
                    <a:pt x="36" y="0"/>
                  </a:cubicBezTo>
                  <a:lnTo>
                    <a:pt x="0"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grpSp>
      <p:sp>
        <p:nvSpPr>
          <p:cNvPr id="158" name="Freeform 157"/>
          <p:cNvSpPr/>
          <p:nvPr/>
        </p:nvSpPr>
        <p:spPr>
          <a:xfrm>
            <a:off x="5430581" y="4504920"/>
            <a:ext cx="1155995" cy="59442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0" name="TextBox 159"/>
          <p:cNvSpPr txBox="1"/>
          <p:nvPr/>
        </p:nvSpPr>
        <p:spPr>
          <a:xfrm>
            <a:off x="5645968"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North</a:t>
            </a:r>
          </a:p>
        </p:txBody>
      </p:sp>
      <p:sp>
        <p:nvSpPr>
          <p:cNvPr id="163" name="Oval 162"/>
          <p:cNvSpPr/>
          <p:nvPr/>
        </p:nvSpPr>
        <p:spPr>
          <a:xfrm>
            <a:off x="2059327" y="2854191"/>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Oval 163"/>
          <p:cNvSpPr/>
          <p:nvPr/>
        </p:nvSpPr>
        <p:spPr>
          <a:xfrm>
            <a:off x="1366026" y="3366426"/>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5" name="Oval 164"/>
          <p:cNvSpPr/>
          <p:nvPr/>
        </p:nvSpPr>
        <p:spPr>
          <a:xfrm>
            <a:off x="2428390" y="4844323"/>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6" name="Oval 165"/>
          <p:cNvSpPr/>
          <p:nvPr/>
        </p:nvSpPr>
        <p:spPr>
          <a:xfrm>
            <a:off x="3076065" y="3502647"/>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8438945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America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8" name="Group 77"/>
          <p:cNvGrpSpPr/>
          <p:nvPr/>
        </p:nvGrpSpPr>
        <p:grpSpPr>
          <a:xfrm>
            <a:off x="2196070" y="2381525"/>
            <a:ext cx="2708012" cy="2491310"/>
            <a:chOff x="2027141" y="1604849"/>
            <a:chExt cx="2499703" cy="2299671"/>
          </a:xfrm>
        </p:grpSpPr>
        <p:sp>
          <p:nvSpPr>
            <p:cNvPr id="5" name="Freeform 99"/>
            <p:cNvSpPr>
              <a:spLocks/>
            </p:cNvSpPr>
            <p:nvPr/>
          </p:nvSpPr>
          <p:spPr bwMode="auto">
            <a:xfrm>
              <a:off x="3713852" y="3741636"/>
              <a:ext cx="49294" cy="27862"/>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6" name="Freeform 100"/>
            <p:cNvSpPr>
              <a:spLocks/>
            </p:cNvSpPr>
            <p:nvPr/>
          </p:nvSpPr>
          <p:spPr bwMode="auto">
            <a:xfrm>
              <a:off x="3729568" y="3700915"/>
              <a:ext cx="131450" cy="73584"/>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7" name="Freeform 101"/>
            <p:cNvSpPr>
              <a:spLocks/>
            </p:cNvSpPr>
            <p:nvPr/>
          </p:nvSpPr>
          <p:spPr bwMode="auto">
            <a:xfrm>
              <a:off x="3131611" y="3321566"/>
              <a:ext cx="655110" cy="407925"/>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8" name="Freeform 102"/>
            <p:cNvSpPr>
              <a:spLocks/>
            </p:cNvSpPr>
            <p:nvPr/>
          </p:nvSpPr>
          <p:spPr bwMode="auto">
            <a:xfrm>
              <a:off x="3659557" y="3665909"/>
              <a:ext cx="91444" cy="89301"/>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9" name="Freeform 103"/>
            <p:cNvSpPr>
              <a:spLocks/>
            </p:cNvSpPr>
            <p:nvPr/>
          </p:nvSpPr>
          <p:spPr bwMode="auto">
            <a:xfrm>
              <a:off x="3731711" y="3652335"/>
              <a:ext cx="27862" cy="57152"/>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0" name="Freeform 104"/>
            <p:cNvSpPr>
              <a:spLocks/>
            </p:cNvSpPr>
            <p:nvPr/>
          </p:nvSpPr>
          <p:spPr bwMode="auto">
            <a:xfrm>
              <a:off x="4047478" y="3611614"/>
              <a:ext cx="63582" cy="52866"/>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1" name="Freeform 105"/>
            <p:cNvSpPr>
              <a:spLocks/>
            </p:cNvSpPr>
            <p:nvPr/>
          </p:nvSpPr>
          <p:spPr bwMode="auto">
            <a:xfrm>
              <a:off x="4106774" y="3618758"/>
              <a:ext cx="73584" cy="50009"/>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2" name="Freeform 106"/>
            <p:cNvSpPr>
              <a:spLocks/>
            </p:cNvSpPr>
            <p:nvPr/>
          </p:nvSpPr>
          <p:spPr bwMode="auto">
            <a:xfrm>
              <a:off x="3770289" y="3728062"/>
              <a:ext cx="91444" cy="94302"/>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3" name="Freeform 112"/>
            <p:cNvSpPr>
              <a:spLocks/>
            </p:cNvSpPr>
            <p:nvPr/>
          </p:nvSpPr>
          <p:spPr bwMode="auto">
            <a:xfrm>
              <a:off x="3801009" y="3815934"/>
              <a:ext cx="71440" cy="585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4" name="Freeform 113"/>
            <p:cNvSpPr>
              <a:spLocks/>
            </p:cNvSpPr>
            <p:nvPr/>
          </p:nvSpPr>
          <p:spPr bwMode="auto">
            <a:xfrm>
              <a:off x="3866019" y="3844510"/>
              <a:ext cx="125735" cy="60010"/>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5" name="Freeform 121"/>
            <p:cNvSpPr>
              <a:spLocks/>
            </p:cNvSpPr>
            <p:nvPr/>
          </p:nvSpPr>
          <p:spPr bwMode="auto">
            <a:xfrm>
              <a:off x="3828871" y="3538030"/>
              <a:ext cx="228609" cy="80728"/>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6" name="Freeform 122"/>
            <p:cNvSpPr>
              <a:spLocks/>
            </p:cNvSpPr>
            <p:nvPr/>
          </p:nvSpPr>
          <p:spPr bwMode="auto">
            <a:xfrm>
              <a:off x="3959607" y="3647334"/>
              <a:ext cx="52866" cy="24290"/>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7" name="Freeform 123"/>
            <p:cNvSpPr>
              <a:spLocks/>
            </p:cNvSpPr>
            <p:nvPr/>
          </p:nvSpPr>
          <p:spPr bwMode="auto">
            <a:xfrm>
              <a:off x="4201076" y="3643762"/>
              <a:ext cx="47865" cy="26433"/>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8" name="Freeform 125"/>
            <p:cNvSpPr>
              <a:spLocks noEditPoints="1"/>
            </p:cNvSpPr>
            <p:nvPr/>
          </p:nvSpPr>
          <p:spPr bwMode="auto">
            <a:xfrm>
              <a:off x="2610095" y="1604849"/>
              <a:ext cx="1916749" cy="1476676"/>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9" name="Freeform 126"/>
            <p:cNvSpPr>
              <a:spLocks noEditPoints="1"/>
            </p:cNvSpPr>
            <p:nvPr/>
          </p:nvSpPr>
          <p:spPr bwMode="auto">
            <a:xfrm>
              <a:off x="2027141" y="2162800"/>
              <a:ext cx="2186794" cy="148524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0" name="Freeform 167"/>
            <p:cNvSpPr>
              <a:spLocks/>
            </p:cNvSpPr>
            <p:nvPr/>
          </p:nvSpPr>
          <p:spPr bwMode="auto">
            <a:xfrm>
              <a:off x="3966751" y="3493737"/>
              <a:ext cx="18575" cy="39292"/>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79" name="Group 78"/>
          <p:cNvGrpSpPr/>
          <p:nvPr/>
        </p:nvGrpSpPr>
        <p:grpSpPr>
          <a:xfrm>
            <a:off x="7033037" y="2274521"/>
            <a:ext cx="2209333" cy="2896255"/>
            <a:chOff x="6492034" y="1506077"/>
            <a:chExt cx="2039384" cy="2673466"/>
          </a:xfrm>
        </p:grpSpPr>
        <p:sp>
          <p:nvSpPr>
            <p:cNvPr id="22" name="Freeform 107"/>
            <p:cNvSpPr>
              <a:spLocks/>
            </p:cNvSpPr>
            <p:nvPr/>
          </p:nvSpPr>
          <p:spPr bwMode="auto">
            <a:xfrm>
              <a:off x="7124946" y="1770962"/>
              <a:ext cx="1406472" cy="1438116"/>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3" name="Freeform 108"/>
            <p:cNvSpPr>
              <a:spLocks/>
            </p:cNvSpPr>
            <p:nvPr/>
          </p:nvSpPr>
          <p:spPr bwMode="auto">
            <a:xfrm>
              <a:off x="7678158" y="3063743"/>
              <a:ext cx="175809" cy="193390"/>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4" name="Freeform 109"/>
            <p:cNvSpPr>
              <a:spLocks noEditPoints="1"/>
            </p:cNvSpPr>
            <p:nvPr/>
          </p:nvSpPr>
          <p:spPr bwMode="auto">
            <a:xfrm>
              <a:off x="7133151" y="2741427"/>
              <a:ext cx="716129" cy="1411159"/>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5" name="Freeform 110"/>
            <p:cNvSpPr>
              <a:spLocks/>
            </p:cNvSpPr>
            <p:nvPr/>
          </p:nvSpPr>
          <p:spPr bwMode="auto">
            <a:xfrm>
              <a:off x="7056967" y="2584371"/>
              <a:ext cx="312940" cy="1595172"/>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6" name="Freeform 111"/>
            <p:cNvSpPr>
              <a:spLocks/>
            </p:cNvSpPr>
            <p:nvPr/>
          </p:nvSpPr>
          <p:spPr bwMode="auto">
            <a:xfrm>
              <a:off x="7519931" y="2654694"/>
              <a:ext cx="311768" cy="315284"/>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7" name="Freeform 114"/>
            <p:cNvSpPr>
              <a:spLocks/>
            </p:cNvSpPr>
            <p:nvPr/>
          </p:nvSpPr>
          <p:spPr bwMode="auto">
            <a:xfrm>
              <a:off x="6946793" y="1506077"/>
              <a:ext cx="423114" cy="601266"/>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8" name="Freeform 115"/>
            <p:cNvSpPr>
              <a:spLocks/>
            </p:cNvSpPr>
            <p:nvPr/>
          </p:nvSpPr>
          <p:spPr bwMode="auto">
            <a:xfrm>
              <a:off x="7279659" y="2303077"/>
              <a:ext cx="432491" cy="492265"/>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9" name="Freeform 116"/>
            <p:cNvSpPr>
              <a:spLocks/>
            </p:cNvSpPr>
            <p:nvPr/>
          </p:nvSpPr>
          <p:spPr bwMode="auto">
            <a:xfrm>
              <a:off x="6858889" y="1962007"/>
              <a:ext cx="457103" cy="661042"/>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0" name="Freeform 117"/>
            <p:cNvSpPr>
              <a:spLocks/>
            </p:cNvSpPr>
            <p:nvPr/>
          </p:nvSpPr>
          <p:spPr bwMode="auto">
            <a:xfrm>
              <a:off x="7142528" y="1524830"/>
              <a:ext cx="489921" cy="410221"/>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1" name="Freeform 118"/>
            <p:cNvSpPr>
              <a:spLocks/>
            </p:cNvSpPr>
            <p:nvPr/>
          </p:nvSpPr>
          <p:spPr bwMode="auto">
            <a:xfrm>
              <a:off x="7691051" y="1734628"/>
              <a:ext cx="151196" cy="159400"/>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2" name="Freeform 119"/>
            <p:cNvSpPr>
              <a:spLocks/>
            </p:cNvSpPr>
            <p:nvPr/>
          </p:nvSpPr>
          <p:spPr bwMode="auto">
            <a:xfrm>
              <a:off x="7573846" y="1657272"/>
              <a:ext cx="172293" cy="259025"/>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3" name="Freeform 120"/>
            <p:cNvSpPr>
              <a:spLocks/>
            </p:cNvSpPr>
            <p:nvPr/>
          </p:nvSpPr>
          <p:spPr bwMode="auto">
            <a:xfrm>
              <a:off x="7822323" y="1752209"/>
              <a:ext cx="110173" cy="135958"/>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4" name="Freeform 124"/>
            <p:cNvSpPr>
              <a:spLocks noEditPoints="1"/>
            </p:cNvSpPr>
            <p:nvPr/>
          </p:nvSpPr>
          <p:spPr bwMode="auto">
            <a:xfrm>
              <a:off x="6492034" y="1904577"/>
              <a:ext cx="590718" cy="237928"/>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5" name="Freeform 168"/>
            <p:cNvSpPr>
              <a:spLocks/>
            </p:cNvSpPr>
            <p:nvPr/>
          </p:nvSpPr>
          <p:spPr bwMode="auto">
            <a:xfrm>
              <a:off x="7552749" y="1568196"/>
              <a:ext cx="42194" cy="35162"/>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4" name="Group 3"/>
          <p:cNvGrpSpPr/>
          <p:nvPr/>
        </p:nvGrpSpPr>
        <p:grpSpPr>
          <a:xfrm>
            <a:off x="632886" y="3150387"/>
            <a:ext cx="917790" cy="352120"/>
            <a:chOff x="584202" y="2314566"/>
            <a:chExt cx="847191" cy="325033"/>
          </a:xfrm>
        </p:grpSpPr>
        <p:sp>
          <p:nvSpPr>
            <p:cNvPr id="44" name="TextBox 43"/>
            <p:cNvSpPr txBox="1"/>
            <p:nvPr/>
          </p:nvSpPr>
          <p:spPr>
            <a:xfrm>
              <a:off x="584202"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Canada</a:t>
              </a:r>
            </a:p>
          </p:txBody>
        </p:sp>
        <p:sp>
          <p:nvSpPr>
            <p:cNvPr id="45" name="TextBox 44"/>
            <p:cNvSpPr txBox="1"/>
            <p:nvPr/>
          </p:nvSpPr>
          <p:spPr>
            <a:xfrm>
              <a:off x="584202"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$15b</a:t>
              </a:r>
            </a:p>
          </p:txBody>
        </p:sp>
      </p:grpSp>
      <p:sp>
        <p:nvSpPr>
          <p:cNvPr id="46" name="Oval 45"/>
          <p:cNvSpPr/>
          <p:nvPr/>
        </p:nvSpPr>
        <p:spPr>
          <a:xfrm>
            <a:off x="3287044" y="2995613"/>
            <a:ext cx="466325" cy="4663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7" name="Straight Connector 46"/>
          <p:cNvCxnSpPr>
            <a:endCxn id="48" idx="2"/>
          </p:cNvCxnSpPr>
          <p:nvPr/>
        </p:nvCxnSpPr>
        <p:spPr>
          <a:xfrm>
            <a:off x="1662960"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3455223"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1" name="Group 20"/>
          <p:cNvGrpSpPr/>
          <p:nvPr/>
        </p:nvGrpSpPr>
        <p:grpSpPr>
          <a:xfrm>
            <a:off x="710729" y="3856501"/>
            <a:ext cx="917790" cy="352120"/>
            <a:chOff x="656057" y="2966363"/>
            <a:chExt cx="847191" cy="325033"/>
          </a:xfrm>
        </p:grpSpPr>
        <p:sp>
          <p:nvSpPr>
            <p:cNvPr id="49" name="TextBox 48"/>
            <p:cNvSpPr txBox="1"/>
            <p:nvPr/>
          </p:nvSpPr>
          <p:spPr>
            <a:xfrm>
              <a:off x="656057"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USA</a:t>
              </a:r>
            </a:p>
          </p:txBody>
        </p:sp>
        <p:sp>
          <p:nvSpPr>
            <p:cNvPr id="50" name="TextBox 49"/>
            <p:cNvSpPr txBox="1"/>
            <p:nvPr/>
          </p:nvSpPr>
          <p:spPr>
            <a:xfrm>
              <a:off x="656057"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$28b</a:t>
              </a:r>
            </a:p>
          </p:txBody>
        </p:sp>
      </p:grpSp>
      <p:sp>
        <p:nvSpPr>
          <p:cNvPr id="51" name="Oval 50"/>
          <p:cNvSpPr/>
          <p:nvPr/>
        </p:nvSpPr>
        <p:spPr>
          <a:xfrm>
            <a:off x="3213692" y="3550531"/>
            <a:ext cx="768714" cy="7687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2" name="Straight Connector 51"/>
          <p:cNvCxnSpPr>
            <a:endCxn id="53" idx="2"/>
          </p:cNvCxnSpPr>
          <p:nvPr/>
        </p:nvCxnSpPr>
        <p:spPr>
          <a:xfrm>
            <a:off x="1740803" y="393488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533065"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6" name="Group 35"/>
          <p:cNvGrpSpPr/>
          <p:nvPr/>
        </p:nvGrpSpPr>
        <p:grpSpPr>
          <a:xfrm>
            <a:off x="890065" y="4515832"/>
            <a:ext cx="917790" cy="352120"/>
            <a:chOff x="821598" y="3574975"/>
            <a:chExt cx="847191" cy="325033"/>
          </a:xfrm>
        </p:grpSpPr>
        <p:sp>
          <p:nvSpPr>
            <p:cNvPr id="54" name="TextBox 53"/>
            <p:cNvSpPr txBox="1"/>
            <p:nvPr/>
          </p:nvSpPr>
          <p:spPr>
            <a:xfrm>
              <a:off x="821598" y="3574975"/>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Mexico</a:t>
              </a:r>
            </a:p>
          </p:txBody>
        </p:sp>
        <p:sp>
          <p:nvSpPr>
            <p:cNvPr id="55" name="TextBox 54"/>
            <p:cNvSpPr txBox="1"/>
            <p:nvPr/>
          </p:nvSpPr>
          <p:spPr>
            <a:xfrm>
              <a:off x="821598" y="3715342"/>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56" name="Oval 55"/>
          <p:cNvSpPr/>
          <p:nvPr/>
        </p:nvSpPr>
        <p:spPr>
          <a:xfrm>
            <a:off x="3613773" y="4430606"/>
            <a:ext cx="327225" cy="3272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7" name="Straight Connector 56"/>
          <p:cNvCxnSpPr>
            <a:endCxn id="58" idx="2"/>
          </p:cNvCxnSpPr>
          <p:nvPr/>
        </p:nvCxnSpPr>
        <p:spPr>
          <a:xfrm>
            <a:off x="1920139" y="459421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3712402" y="452923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615393" y="3150387"/>
            <a:ext cx="917790" cy="352120"/>
            <a:chOff x="5183439" y="2314566"/>
            <a:chExt cx="847191" cy="325033"/>
          </a:xfrm>
        </p:grpSpPr>
        <p:sp>
          <p:nvSpPr>
            <p:cNvPr id="59" name="TextBox 58"/>
            <p:cNvSpPr txBox="1"/>
            <p:nvPr/>
          </p:nvSpPr>
          <p:spPr>
            <a:xfrm>
              <a:off x="5183439"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Brazil</a:t>
              </a:r>
            </a:p>
          </p:txBody>
        </p:sp>
        <p:sp>
          <p:nvSpPr>
            <p:cNvPr id="60" name="TextBox 59"/>
            <p:cNvSpPr txBox="1"/>
            <p:nvPr/>
          </p:nvSpPr>
          <p:spPr>
            <a:xfrm>
              <a:off x="5183439"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$48.2b</a:t>
              </a:r>
            </a:p>
          </p:txBody>
        </p:sp>
      </p:grpSp>
      <p:sp>
        <p:nvSpPr>
          <p:cNvPr id="61" name="Oval 60"/>
          <p:cNvSpPr/>
          <p:nvPr/>
        </p:nvSpPr>
        <p:spPr>
          <a:xfrm>
            <a:off x="7955674" y="2681737"/>
            <a:ext cx="1094078" cy="109407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2" name="Straight Connector 61"/>
          <p:cNvCxnSpPr>
            <a:endCxn id="63" idx="2"/>
          </p:cNvCxnSpPr>
          <p:nvPr/>
        </p:nvCxnSpPr>
        <p:spPr>
          <a:xfrm>
            <a:off x="6645466"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8437729"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7" name="Group 36"/>
          <p:cNvGrpSpPr/>
          <p:nvPr/>
        </p:nvGrpSpPr>
        <p:grpSpPr>
          <a:xfrm>
            <a:off x="5900713" y="3856501"/>
            <a:ext cx="917790" cy="352120"/>
            <a:chOff x="5446811" y="2966363"/>
            <a:chExt cx="847191" cy="325033"/>
          </a:xfrm>
        </p:grpSpPr>
        <p:sp>
          <p:nvSpPr>
            <p:cNvPr id="64" name="TextBox 63"/>
            <p:cNvSpPr txBox="1"/>
            <p:nvPr/>
          </p:nvSpPr>
          <p:spPr>
            <a:xfrm>
              <a:off x="5446811"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Argentina</a:t>
              </a:r>
            </a:p>
          </p:txBody>
        </p:sp>
        <p:sp>
          <p:nvSpPr>
            <p:cNvPr id="65" name="TextBox 64"/>
            <p:cNvSpPr txBox="1"/>
            <p:nvPr/>
          </p:nvSpPr>
          <p:spPr>
            <a:xfrm>
              <a:off x="5446811"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$25.3b</a:t>
              </a:r>
            </a:p>
          </p:txBody>
        </p:sp>
      </p:grpSp>
      <p:sp>
        <p:nvSpPr>
          <p:cNvPr id="66" name="Oval 65"/>
          <p:cNvSpPr/>
          <p:nvPr/>
        </p:nvSpPr>
        <p:spPr>
          <a:xfrm>
            <a:off x="7805591" y="3582635"/>
            <a:ext cx="704507" cy="704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7" name="Straight Connector 66"/>
          <p:cNvCxnSpPr>
            <a:endCxn id="68" idx="2"/>
          </p:cNvCxnSpPr>
          <p:nvPr/>
        </p:nvCxnSpPr>
        <p:spPr>
          <a:xfrm>
            <a:off x="6896573" y="3934886"/>
            <a:ext cx="1196288"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8092861"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70984379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893580" y="2380050"/>
            <a:ext cx="4234688" cy="2765705"/>
            <a:chOff x="7975601" y="4105274"/>
            <a:chExt cx="8429628" cy="5505451"/>
          </a:xfrm>
          <a:solidFill>
            <a:schemeClr val="accent6"/>
          </a:solidFill>
        </p:grpSpPr>
        <p:sp>
          <p:nvSpPr>
            <p:cNvPr id="5" name="Freeform 5"/>
            <p:cNvSpPr>
              <a:spLocks/>
            </p:cNvSpPr>
            <p:nvPr/>
          </p:nvSpPr>
          <p:spPr bwMode="auto">
            <a:xfrm>
              <a:off x="8613779" y="4105274"/>
              <a:ext cx="1052513" cy="777874"/>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6"/>
            <p:cNvSpPr>
              <a:spLocks/>
            </p:cNvSpPr>
            <p:nvPr/>
          </p:nvSpPr>
          <p:spPr bwMode="auto">
            <a:xfrm>
              <a:off x="10182229" y="6850062"/>
              <a:ext cx="1101725" cy="1130299"/>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7"/>
            <p:cNvSpPr>
              <a:spLocks/>
            </p:cNvSpPr>
            <p:nvPr/>
          </p:nvSpPr>
          <p:spPr bwMode="auto">
            <a:xfrm>
              <a:off x="10591804" y="7062790"/>
              <a:ext cx="2185988" cy="215741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8"/>
            <p:cNvSpPr>
              <a:spLocks/>
            </p:cNvSpPr>
            <p:nvPr/>
          </p:nvSpPr>
          <p:spPr bwMode="auto">
            <a:xfrm>
              <a:off x="9285292" y="6715126"/>
              <a:ext cx="1058863"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9"/>
            <p:cNvSpPr>
              <a:spLocks/>
            </p:cNvSpPr>
            <p:nvPr/>
          </p:nvSpPr>
          <p:spPr bwMode="auto">
            <a:xfrm>
              <a:off x="8210554" y="5368924"/>
              <a:ext cx="1244600" cy="2154239"/>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0"/>
            <p:cNvSpPr>
              <a:spLocks/>
            </p:cNvSpPr>
            <p:nvPr/>
          </p:nvSpPr>
          <p:spPr bwMode="auto">
            <a:xfrm>
              <a:off x="11266492" y="6959601"/>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1"/>
            <p:cNvSpPr>
              <a:spLocks/>
            </p:cNvSpPr>
            <p:nvPr/>
          </p:nvSpPr>
          <p:spPr bwMode="auto">
            <a:xfrm>
              <a:off x="11437941" y="6372225"/>
              <a:ext cx="1158876" cy="639765"/>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2"/>
            <p:cNvSpPr>
              <a:spLocks/>
            </p:cNvSpPr>
            <p:nvPr/>
          </p:nvSpPr>
          <p:spPr bwMode="auto">
            <a:xfrm>
              <a:off x="11199817"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3"/>
            <p:cNvSpPr>
              <a:spLocks/>
            </p:cNvSpPr>
            <p:nvPr/>
          </p:nvSpPr>
          <p:spPr bwMode="auto">
            <a:xfrm>
              <a:off x="11239503" y="5176837"/>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4"/>
            <p:cNvSpPr>
              <a:spLocks/>
            </p:cNvSpPr>
            <p:nvPr/>
          </p:nvSpPr>
          <p:spPr bwMode="auto">
            <a:xfrm>
              <a:off x="10174292" y="5237163"/>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5"/>
            <p:cNvSpPr>
              <a:spLocks/>
            </p:cNvSpPr>
            <p:nvPr/>
          </p:nvSpPr>
          <p:spPr bwMode="auto">
            <a:xfrm>
              <a:off x="11296654" y="4576762"/>
              <a:ext cx="1028700" cy="663576"/>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6"/>
            <p:cNvSpPr>
              <a:spLocks/>
            </p:cNvSpPr>
            <p:nvPr/>
          </p:nvSpPr>
          <p:spPr bwMode="auto">
            <a:xfrm>
              <a:off x="10344154"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7"/>
            <p:cNvSpPr>
              <a:spLocks/>
            </p:cNvSpPr>
            <p:nvPr/>
          </p:nvSpPr>
          <p:spPr bwMode="auto">
            <a:xfrm>
              <a:off x="9582154" y="5741989"/>
              <a:ext cx="885825"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8"/>
            <p:cNvSpPr>
              <a:spLocks/>
            </p:cNvSpPr>
            <p:nvPr/>
          </p:nvSpPr>
          <p:spPr bwMode="auto">
            <a:xfrm>
              <a:off x="8756654" y="5540375"/>
              <a:ext cx="1016000"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19"/>
            <p:cNvSpPr>
              <a:spLocks/>
            </p:cNvSpPr>
            <p:nvPr/>
          </p:nvSpPr>
          <p:spPr bwMode="auto">
            <a:xfrm>
              <a:off x="8323267" y="4578350"/>
              <a:ext cx="1263650"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0"/>
            <p:cNvSpPr>
              <a:spLocks/>
            </p:cNvSpPr>
            <p:nvPr/>
          </p:nvSpPr>
          <p:spPr bwMode="auto">
            <a:xfrm>
              <a:off x="9351967" y="4297364"/>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1"/>
            <p:cNvSpPr>
              <a:spLocks/>
            </p:cNvSpPr>
            <p:nvPr/>
          </p:nvSpPr>
          <p:spPr bwMode="auto">
            <a:xfrm>
              <a:off x="9750426" y="4330701"/>
              <a:ext cx="1603375" cy="1030289"/>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2"/>
            <p:cNvSpPr>
              <a:spLocks/>
            </p:cNvSpPr>
            <p:nvPr/>
          </p:nvSpPr>
          <p:spPr bwMode="auto">
            <a:xfrm>
              <a:off x="15838491" y="4457700"/>
              <a:ext cx="566738" cy="898526"/>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3"/>
            <p:cNvSpPr>
              <a:spLocks/>
            </p:cNvSpPr>
            <p:nvPr/>
          </p:nvSpPr>
          <p:spPr bwMode="auto">
            <a:xfrm>
              <a:off x="14749466" y="5073650"/>
              <a:ext cx="1169988"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4"/>
            <p:cNvSpPr>
              <a:spLocks/>
            </p:cNvSpPr>
            <p:nvPr/>
          </p:nvSpPr>
          <p:spPr bwMode="auto">
            <a:xfrm>
              <a:off x="15538453" y="5013325"/>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5"/>
            <p:cNvSpPr>
              <a:spLocks/>
            </p:cNvSpPr>
            <p:nvPr/>
          </p:nvSpPr>
          <p:spPr bwMode="auto">
            <a:xfrm>
              <a:off x="15749592"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6"/>
            <p:cNvSpPr>
              <a:spLocks/>
            </p:cNvSpPr>
            <p:nvPr/>
          </p:nvSpPr>
          <p:spPr bwMode="auto">
            <a:xfrm>
              <a:off x="15660693" y="5603876"/>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7"/>
            <p:cNvSpPr>
              <a:spLocks/>
            </p:cNvSpPr>
            <p:nvPr/>
          </p:nvSpPr>
          <p:spPr bwMode="auto">
            <a:xfrm>
              <a:off x="15905168" y="5584826"/>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8"/>
            <p:cNvSpPr>
              <a:spLocks noEditPoints="1"/>
            </p:cNvSpPr>
            <p:nvPr/>
          </p:nvSpPr>
          <p:spPr bwMode="auto">
            <a:xfrm>
              <a:off x="15660693" y="5407027"/>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29"/>
            <p:cNvSpPr>
              <a:spLocks/>
            </p:cNvSpPr>
            <p:nvPr/>
          </p:nvSpPr>
          <p:spPr bwMode="auto">
            <a:xfrm>
              <a:off x="15459080" y="5837239"/>
              <a:ext cx="201613" cy="455614"/>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0"/>
            <p:cNvSpPr>
              <a:spLocks/>
            </p:cNvSpPr>
            <p:nvPr/>
          </p:nvSpPr>
          <p:spPr bwMode="auto">
            <a:xfrm>
              <a:off x="15420981" y="6151564"/>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1"/>
            <p:cNvSpPr>
              <a:spLocks/>
            </p:cNvSpPr>
            <p:nvPr/>
          </p:nvSpPr>
          <p:spPr bwMode="auto">
            <a:xfrm>
              <a:off x="14647869" y="5715001"/>
              <a:ext cx="906463" cy="588964"/>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2"/>
            <p:cNvSpPr>
              <a:spLocks/>
            </p:cNvSpPr>
            <p:nvPr/>
          </p:nvSpPr>
          <p:spPr bwMode="auto">
            <a:xfrm>
              <a:off x="13795380" y="8080377"/>
              <a:ext cx="1404938" cy="1104899"/>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3"/>
            <p:cNvSpPr>
              <a:spLocks/>
            </p:cNvSpPr>
            <p:nvPr/>
          </p:nvSpPr>
          <p:spPr bwMode="auto">
            <a:xfrm>
              <a:off x="12700005" y="7793041"/>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4"/>
            <p:cNvSpPr>
              <a:spLocks/>
            </p:cNvSpPr>
            <p:nvPr/>
          </p:nvSpPr>
          <p:spPr bwMode="auto">
            <a:xfrm>
              <a:off x="12593644" y="7094540"/>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5"/>
            <p:cNvSpPr>
              <a:spLocks/>
            </p:cNvSpPr>
            <p:nvPr/>
          </p:nvSpPr>
          <p:spPr bwMode="auto">
            <a:xfrm>
              <a:off x="13298493" y="6950077"/>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6"/>
            <p:cNvSpPr>
              <a:spLocks/>
            </p:cNvSpPr>
            <p:nvPr/>
          </p:nvSpPr>
          <p:spPr bwMode="auto">
            <a:xfrm>
              <a:off x="14250994" y="6805615"/>
              <a:ext cx="1333500"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7"/>
            <p:cNvSpPr>
              <a:spLocks/>
            </p:cNvSpPr>
            <p:nvPr/>
          </p:nvSpPr>
          <p:spPr bwMode="auto">
            <a:xfrm>
              <a:off x="14050968" y="7289803"/>
              <a:ext cx="822325"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8" name="Freeform 38"/>
            <p:cNvSpPr>
              <a:spLocks/>
            </p:cNvSpPr>
            <p:nvPr/>
          </p:nvSpPr>
          <p:spPr bwMode="auto">
            <a:xfrm>
              <a:off x="14324018" y="6303965"/>
              <a:ext cx="1203325" cy="677862"/>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9" name="Freeform 39"/>
            <p:cNvSpPr>
              <a:spLocks/>
            </p:cNvSpPr>
            <p:nvPr/>
          </p:nvSpPr>
          <p:spPr bwMode="auto">
            <a:xfrm>
              <a:off x="14428793" y="7215189"/>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0" name="Freeform 40"/>
            <p:cNvSpPr>
              <a:spLocks/>
            </p:cNvSpPr>
            <p:nvPr/>
          </p:nvSpPr>
          <p:spPr bwMode="auto">
            <a:xfrm>
              <a:off x="13630281" y="7326315"/>
              <a:ext cx="609600" cy="976314"/>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1" name="Freeform 41"/>
            <p:cNvSpPr>
              <a:spLocks/>
            </p:cNvSpPr>
            <p:nvPr/>
          </p:nvSpPr>
          <p:spPr bwMode="auto">
            <a:xfrm>
              <a:off x="13101644" y="7361240"/>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2" name="Freeform 42"/>
            <p:cNvSpPr>
              <a:spLocks/>
            </p:cNvSpPr>
            <p:nvPr/>
          </p:nvSpPr>
          <p:spPr bwMode="auto">
            <a:xfrm>
              <a:off x="14873293" y="6176965"/>
              <a:ext cx="695325" cy="503238"/>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3" name="Freeform 43"/>
            <p:cNvSpPr>
              <a:spLocks/>
            </p:cNvSpPr>
            <p:nvPr/>
          </p:nvSpPr>
          <p:spPr bwMode="auto">
            <a:xfrm>
              <a:off x="14447845" y="6115051"/>
              <a:ext cx="712788"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4" name="Freeform 44"/>
            <p:cNvSpPr>
              <a:spLocks/>
            </p:cNvSpPr>
            <p:nvPr/>
          </p:nvSpPr>
          <p:spPr bwMode="auto">
            <a:xfrm>
              <a:off x="13395331" y="6494465"/>
              <a:ext cx="1146175" cy="588964"/>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5" name="Freeform 45"/>
            <p:cNvSpPr>
              <a:spLocks/>
            </p:cNvSpPr>
            <p:nvPr/>
          </p:nvSpPr>
          <p:spPr bwMode="auto">
            <a:xfrm>
              <a:off x="12422194" y="6288089"/>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6" name="Freeform 46"/>
            <p:cNvSpPr>
              <a:spLocks/>
            </p:cNvSpPr>
            <p:nvPr/>
          </p:nvSpPr>
          <p:spPr bwMode="auto">
            <a:xfrm>
              <a:off x="12239632" y="4552953"/>
              <a:ext cx="1004888" cy="1169989"/>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7" name="Line 47"/>
            <p:cNvSpPr>
              <a:spLocks noChangeShapeType="1"/>
            </p:cNvSpPr>
            <p:nvPr/>
          </p:nvSpPr>
          <p:spPr bwMode="auto">
            <a:xfrm>
              <a:off x="12925430" y="5106991"/>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8" name="Line 48"/>
            <p:cNvSpPr>
              <a:spLocks noChangeShapeType="1"/>
            </p:cNvSpPr>
            <p:nvPr/>
          </p:nvSpPr>
          <p:spPr bwMode="auto">
            <a:xfrm>
              <a:off x="12925430" y="5106991"/>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9" name="Freeform 49"/>
            <p:cNvSpPr>
              <a:spLocks/>
            </p:cNvSpPr>
            <p:nvPr/>
          </p:nvSpPr>
          <p:spPr bwMode="auto">
            <a:xfrm>
              <a:off x="13161970" y="4895853"/>
              <a:ext cx="1179513" cy="1104899"/>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0" name="Freeform 50"/>
            <p:cNvSpPr>
              <a:spLocks/>
            </p:cNvSpPr>
            <p:nvPr/>
          </p:nvSpPr>
          <p:spPr bwMode="auto">
            <a:xfrm>
              <a:off x="12828593" y="5027615"/>
              <a:ext cx="820738" cy="869952"/>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1" name="Freeform 51"/>
            <p:cNvSpPr>
              <a:spLocks/>
            </p:cNvSpPr>
            <p:nvPr/>
          </p:nvSpPr>
          <p:spPr bwMode="auto">
            <a:xfrm>
              <a:off x="14036682" y="5853116"/>
              <a:ext cx="654051"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2" name="Freeform 52"/>
            <p:cNvSpPr>
              <a:spLocks/>
            </p:cNvSpPr>
            <p:nvPr/>
          </p:nvSpPr>
          <p:spPr bwMode="auto">
            <a:xfrm>
              <a:off x="13608057" y="5980116"/>
              <a:ext cx="484188" cy="833439"/>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3" name="Freeform 53"/>
            <p:cNvSpPr>
              <a:spLocks/>
            </p:cNvSpPr>
            <p:nvPr/>
          </p:nvSpPr>
          <p:spPr bwMode="auto">
            <a:xfrm>
              <a:off x="13061956" y="5875341"/>
              <a:ext cx="625476"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4" name="Freeform 54"/>
            <p:cNvSpPr>
              <a:spLocks/>
            </p:cNvSpPr>
            <p:nvPr/>
          </p:nvSpPr>
          <p:spPr bwMode="auto">
            <a:xfrm>
              <a:off x="12299955" y="5634041"/>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5" name="Freeform 55"/>
            <p:cNvSpPr>
              <a:spLocks noEditPoints="1"/>
            </p:cNvSpPr>
            <p:nvPr/>
          </p:nvSpPr>
          <p:spPr bwMode="auto">
            <a:xfrm>
              <a:off x="7975601"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98" name="Freeform 7"/>
          <p:cNvSpPr>
            <a:spLocks/>
          </p:cNvSpPr>
          <p:nvPr/>
        </p:nvSpPr>
        <p:spPr bwMode="auto">
          <a:xfrm>
            <a:off x="6206115" y="3865780"/>
            <a:ext cx="1098148" cy="108379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8"/>
          <p:cNvSpPr>
            <a:spLocks/>
          </p:cNvSpPr>
          <p:nvPr/>
        </p:nvSpPr>
        <p:spPr bwMode="auto">
          <a:xfrm>
            <a:off x="5549778" y="3691129"/>
            <a:ext cx="531928" cy="626032"/>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15"/>
          <p:cNvSpPr>
            <a:spLocks/>
          </p:cNvSpPr>
          <p:nvPr/>
        </p:nvSpPr>
        <p:spPr bwMode="auto">
          <a:xfrm>
            <a:off x="6560201" y="2616906"/>
            <a:ext cx="516775" cy="333353"/>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20"/>
          <p:cNvSpPr>
            <a:spLocks/>
          </p:cNvSpPr>
          <p:nvPr/>
        </p:nvSpPr>
        <p:spPr bwMode="auto">
          <a:xfrm>
            <a:off x="5583273" y="2476548"/>
            <a:ext cx="471318" cy="767189"/>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52"/>
          <p:cNvSpPr>
            <a:spLocks/>
          </p:cNvSpPr>
          <p:nvPr/>
        </p:nvSpPr>
        <p:spPr bwMode="auto">
          <a:xfrm>
            <a:off x="7721353" y="3321892"/>
            <a:ext cx="243235" cy="418685"/>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 name="Text Placeholder 1"/>
          <p:cNvSpPr>
            <a:spLocks noGrp="1"/>
          </p:cNvSpPr>
          <p:nvPr>
            <p:ph type="body" sz="quarter" idx="10"/>
          </p:nvPr>
        </p:nvSpPr>
        <p:spPr/>
        <p:txBody>
          <a:bodyPr/>
          <a:lstStyle/>
          <a:p>
            <a:r>
              <a:rPr lang="en-US" dirty="0" smtClean="0"/>
              <a:t>USA Map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7" name="Straight Connector 56"/>
          <p:cNvCxnSpPr>
            <a:stCxn id="86" idx="4"/>
          </p:cNvCxnSpPr>
          <p:nvPr/>
        </p:nvCxnSpPr>
        <p:spPr>
          <a:xfrm>
            <a:off x="6899258" y="4554823"/>
            <a:ext cx="0" cy="729073"/>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6977299" y="4969751"/>
            <a:ext cx="725221" cy="361562"/>
            <a:chOff x="6440583" y="3993977"/>
            <a:chExt cx="669435" cy="333749"/>
          </a:xfrm>
        </p:grpSpPr>
        <p:sp>
          <p:nvSpPr>
            <p:cNvPr id="58" name="TextBox 57"/>
            <p:cNvSpPr txBox="1"/>
            <p:nvPr/>
          </p:nvSpPr>
          <p:spPr>
            <a:xfrm>
              <a:off x="6440583" y="399397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Texas</a:t>
              </a:r>
            </a:p>
          </p:txBody>
        </p:sp>
        <p:sp>
          <p:nvSpPr>
            <p:cNvPr id="59" name="TextBox 58"/>
            <p:cNvSpPr txBox="1"/>
            <p:nvPr/>
          </p:nvSpPr>
          <p:spPr>
            <a:xfrm>
              <a:off x="6440583" y="4143060"/>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0" name="Straight Connector 59"/>
          <p:cNvCxnSpPr>
            <a:stCxn id="87" idx="4"/>
          </p:cNvCxnSpPr>
          <p:nvPr/>
        </p:nvCxnSpPr>
        <p:spPr>
          <a:xfrm>
            <a:off x="5825594" y="4028352"/>
            <a:ext cx="0" cy="1528642"/>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5905936" y="5275411"/>
            <a:ext cx="725221" cy="361563"/>
            <a:chOff x="5451633" y="4276124"/>
            <a:chExt cx="669435" cy="333750"/>
          </a:xfrm>
        </p:grpSpPr>
        <p:sp>
          <p:nvSpPr>
            <p:cNvPr id="61" name="TextBox 60"/>
            <p:cNvSpPr txBox="1"/>
            <p:nvPr/>
          </p:nvSpPr>
          <p:spPr>
            <a:xfrm>
              <a:off x="5451633" y="4276124"/>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Arizona</a:t>
              </a:r>
            </a:p>
          </p:txBody>
        </p:sp>
        <p:sp>
          <p:nvSpPr>
            <p:cNvPr id="62" name="TextBox 61"/>
            <p:cNvSpPr txBox="1"/>
            <p:nvPr/>
          </p:nvSpPr>
          <p:spPr>
            <a:xfrm>
              <a:off x="5451633" y="4425208"/>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a:t>
              </a:r>
            </a:p>
          </p:txBody>
        </p:sp>
      </p:grpSp>
      <p:cxnSp>
        <p:nvCxnSpPr>
          <p:cNvPr id="63" name="Straight Connector 62"/>
          <p:cNvCxnSpPr/>
          <p:nvPr/>
        </p:nvCxnSpPr>
        <p:spPr>
          <a:xfrm>
            <a:off x="6801729" y="2176055"/>
            <a:ext cx="0" cy="581576"/>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4" name="Group 93"/>
          <p:cNvGrpSpPr/>
          <p:nvPr/>
        </p:nvGrpSpPr>
        <p:grpSpPr>
          <a:xfrm>
            <a:off x="6880536" y="2171163"/>
            <a:ext cx="725221" cy="356403"/>
            <a:chOff x="6351263" y="1410668"/>
            <a:chExt cx="669435" cy="328987"/>
          </a:xfrm>
        </p:grpSpPr>
        <p:sp>
          <p:nvSpPr>
            <p:cNvPr id="64" name="TextBox 63"/>
            <p:cNvSpPr txBox="1"/>
            <p:nvPr/>
          </p:nvSpPr>
          <p:spPr>
            <a:xfrm>
              <a:off x="6351263" y="1410668"/>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 Dakota</a:t>
              </a:r>
            </a:p>
          </p:txBody>
        </p:sp>
        <p:sp>
          <p:nvSpPr>
            <p:cNvPr id="65" name="TextBox 64"/>
            <p:cNvSpPr txBox="1"/>
            <p:nvPr/>
          </p:nvSpPr>
          <p:spPr>
            <a:xfrm>
              <a:off x="6351263" y="1554989"/>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6" name="Straight Connector 65"/>
          <p:cNvCxnSpPr>
            <a:endCxn id="83" idx="0"/>
          </p:cNvCxnSpPr>
          <p:nvPr/>
        </p:nvCxnSpPr>
        <p:spPr>
          <a:xfrm>
            <a:off x="5772212" y="2016478"/>
            <a:ext cx="0" cy="941217"/>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5855268" y="1993171"/>
            <a:ext cx="725221" cy="356402"/>
            <a:chOff x="5404862" y="1246367"/>
            <a:chExt cx="669435" cy="328986"/>
          </a:xfrm>
        </p:grpSpPr>
        <p:sp>
          <p:nvSpPr>
            <p:cNvPr id="67" name="TextBox 66"/>
            <p:cNvSpPr txBox="1"/>
            <p:nvPr/>
          </p:nvSpPr>
          <p:spPr>
            <a:xfrm>
              <a:off x="5404862" y="124636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Idaho</a:t>
              </a:r>
            </a:p>
          </p:txBody>
        </p:sp>
        <p:sp>
          <p:nvSpPr>
            <p:cNvPr id="68" name="TextBox 67"/>
            <p:cNvSpPr txBox="1"/>
            <p:nvPr/>
          </p:nvSpPr>
          <p:spPr>
            <a:xfrm>
              <a:off x="5404862" y="1390687"/>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69" name="Straight Connector 68"/>
          <p:cNvCxnSpPr>
            <a:endCxn id="85" idx="0"/>
          </p:cNvCxnSpPr>
          <p:nvPr/>
        </p:nvCxnSpPr>
        <p:spPr>
          <a:xfrm>
            <a:off x="7858368" y="2370599"/>
            <a:ext cx="0" cy="107258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5" name="Group 94"/>
          <p:cNvGrpSpPr/>
          <p:nvPr/>
        </p:nvGrpSpPr>
        <p:grpSpPr>
          <a:xfrm>
            <a:off x="7934423" y="2342162"/>
            <a:ext cx="725221" cy="356403"/>
            <a:chOff x="7324082" y="1568513"/>
            <a:chExt cx="669435" cy="328987"/>
          </a:xfrm>
        </p:grpSpPr>
        <p:sp>
          <p:nvSpPr>
            <p:cNvPr id="70" name="TextBox 69"/>
            <p:cNvSpPr txBox="1"/>
            <p:nvPr/>
          </p:nvSpPr>
          <p:spPr>
            <a:xfrm>
              <a:off x="7324082" y="1568513"/>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Indiana</a:t>
              </a:r>
            </a:p>
          </p:txBody>
        </p:sp>
        <p:sp>
          <p:nvSpPr>
            <p:cNvPr id="71" name="TextBox 70"/>
            <p:cNvSpPr txBox="1"/>
            <p:nvPr/>
          </p:nvSpPr>
          <p:spPr>
            <a:xfrm>
              <a:off x="7324082" y="1712834"/>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74" name="Straight Connector 73"/>
          <p:cNvCxnSpPr/>
          <p:nvPr/>
        </p:nvCxnSpPr>
        <p:spPr>
          <a:xfrm>
            <a:off x="1723978" y="3811668"/>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2053540" y="3845434"/>
            <a:ext cx="1475725" cy="1172819"/>
            <a:chOff x="1895575" y="2964999"/>
            <a:chExt cx="1362208" cy="1082602"/>
          </a:xfrm>
        </p:grpSpPr>
        <p:sp>
          <p:nvSpPr>
            <p:cNvPr id="76" name="Freeform 75"/>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3" name="Group 72"/>
            <p:cNvGrpSpPr/>
            <p:nvPr/>
          </p:nvGrpSpPr>
          <p:grpSpPr>
            <a:xfrm>
              <a:off x="2202960" y="3019735"/>
              <a:ext cx="1054823" cy="352025"/>
              <a:chOff x="2202960" y="2958548"/>
              <a:chExt cx="1054823" cy="352025"/>
            </a:xfrm>
          </p:grpSpPr>
          <p:sp>
            <p:nvSpPr>
              <p:cNvPr id="75" name="TextBox 74"/>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78" name="TextBox 77"/>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77" name="Freeform 76"/>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2" name="Group 71"/>
            <p:cNvGrpSpPr/>
            <p:nvPr/>
          </p:nvGrpSpPr>
          <p:grpSpPr>
            <a:xfrm>
              <a:off x="2202960" y="3640899"/>
              <a:ext cx="1054823" cy="352025"/>
              <a:chOff x="2202960" y="3624203"/>
              <a:chExt cx="1054823" cy="352025"/>
            </a:xfrm>
          </p:grpSpPr>
          <p:sp>
            <p:nvSpPr>
              <p:cNvPr id="79" name="TextBox 78"/>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80" name="TextBox 79"/>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91" name="Group 90"/>
          <p:cNvGrpSpPr/>
          <p:nvPr/>
        </p:nvGrpSpPr>
        <p:grpSpPr>
          <a:xfrm>
            <a:off x="654767" y="4190694"/>
            <a:ext cx="922871" cy="509242"/>
            <a:chOff x="604400" y="3274854"/>
            <a:chExt cx="851881" cy="470070"/>
          </a:xfrm>
        </p:grpSpPr>
        <p:sp>
          <p:nvSpPr>
            <p:cNvPr id="81" name="TextBox 80"/>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82" name="TextBox 81"/>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grpSp>
        <p:nvGrpSpPr>
          <p:cNvPr id="92" name="Group 91"/>
          <p:cNvGrpSpPr/>
          <p:nvPr/>
        </p:nvGrpSpPr>
        <p:grpSpPr>
          <a:xfrm>
            <a:off x="643202" y="2267442"/>
            <a:ext cx="2886064" cy="1061457"/>
            <a:chOff x="593724" y="1487136"/>
            <a:chExt cx="2664059" cy="979806"/>
          </a:xfrm>
        </p:grpSpPr>
        <p:sp>
          <p:nvSpPr>
            <p:cNvPr id="89" name="TextBox 88"/>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90" name="TextBox 89"/>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sp>
        <p:nvSpPr>
          <p:cNvPr id="83" name="Oval 82"/>
          <p:cNvSpPr/>
          <p:nvPr/>
        </p:nvSpPr>
        <p:spPr>
          <a:xfrm>
            <a:off x="5717442" y="295769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6746959" y="275763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7803598" y="3443179"/>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6844488" y="444528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5770824" y="391881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67389177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4" name="Group 73"/>
          <p:cNvGrpSpPr/>
          <p:nvPr/>
        </p:nvGrpSpPr>
        <p:grpSpPr>
          <a:xfrm>
            <a:off x="3037387" y="2495270"/>
            <a:ext cx="4035354" cy="2635517"/>
            <a:chOff x="7975600" y="4105275"/>
            <a:chExt cx="8429629" cy="5505447"/>
          </a:xfrm>
          <a:solidFill>
            <a:schemeClr val="accent1"/>
          </a:solidFill>
        </p:grpSpPr>
        <p:sp>
          <p:nvSpPr>
            <p:cNvPr id="75" name="Freeform 5"/>
            <p:cNvSpPr>
              <a:spLocks/>
            </p:cNvSpPr>
            <p:nvPr/>
          </p:nvSpPr>
          <p:spPr bwMode="auto">
            <a:xfrm>
              <a:off x="8613777"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6"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2" y="7062788"/>
              <a:ext cx="2185990" cy="2157412"/>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88" y="6715124"/>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2" y="5368924"/>
              <a:ext cx="1244599" cy="2154237"/>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88" y="6959600"/>
              <a:ext cx="1362075" cy="731839"/>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39" y="6372224"/>
              <a:ext cx="1158876"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5"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1" y="5176839"/>
              <a:ext cx="1100137" cy="738189"/>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0" y="5237162"/>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2"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0" y="6064249"/>
              <a:ext cx="1152526"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49"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1" y="5540375"/>
              <a:ext cx="1016000" cy="1536701"/>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4" y="4578351"/>
              <a:ext cx="1263652"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4" y="4297363"/>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5" y="4330700"/>
              <a:ext cx="1603377"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1" y="4457701"/>
              <a:ext cx="566738" cy="898524"/>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6" y="5073650"/>
              <a:ext cx="1169987"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3" y="5013325"/>
              <a:ext cx="271463" cy="490537"/>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1" y="4951413"/>
              <a:ext cx="242888" cy="539749"/>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0" y="5603874"/>
              <a:ext cx="273050" cy="250824"/>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7" y="5584824"/>
              <a:ext cx="114301" cy="147637"/>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0" y="5407025"/>
              <a:ext cx="523874"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77" y="5837239"/>
              <a:ext cx="201613" cy="455612"/>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76" y="6151561"/>
              <a:ext cx="155576" cy="260349"/>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4" y="5715000"/>
              <a:ext cx="906463"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7" y="8080374"/>
              <a:ext cx="1404939"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2" y="7793038"/>
              <a:ext cx="881063" cy="779462"/>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39" y="7094538"/>
              <a:ext cx="787401" cy="709614"/>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0" y="6950073"/>
              <a:ext cx="1336675" cy="436562"/>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89" y="6805611"/>
              <a:ext cx="1333502" cy="590549"/>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4" y="7289798"/>
              <a:ext cx="822326"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4"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0" y="7215186"/>
              <a:ext cx="776287"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5" y="7326312"/>
              <a:ext cx="609599"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38" y="7361237"/>
              <a:ext cx="561974"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88" y="6176962"/>
              <a:ext cx="695325" cy="503237"/>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0" y="6115050"/>
              <a:ext cx="712789" cy="712789"/>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7" y="6494461"/>
              <a:ext cx="1146176"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88"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6" y="4552949"/>
              <a:ext cx="1004888" cy="1169987"/>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6" y="5106989"/>
              <a:ext cx="0" cy="0"/>
            </a:xfrm>
            <a:prstGeom prst="line">
              <a:avLst/>
            </a:prstGeom>
            <a:grpFill/>
            <a:ln w="3175">
              <a:solidFill>
                <a:schemeClr val="accent6"/>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6" y="5106989"/>
              <a:ext cx="0" cy="0"/>
            </a:xfrm>
            <a:prstGeom prst="line">
              <a:avLst/>
            </a:prstGeom>
            <a:grpFill/>
            <a:ln w="3175" cap="flat">
              <a:solidFill>
                <a:schemeClr val="accent6"/>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4" y="4895851"/>
              <a:ext cx="1179512"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89" y="5027613"/>
              <a:ext cx="820739" cy="869949"/>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6" y="5853111"/>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1" y="5980112"/>
              <a:ext cx="484187" cy="833437"/>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2" y="5875339"/>
              <a:ext cx="625475" cy="1093789"/>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49" y="5634037"/>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0" y="7967659"/>
              <a:ext cx="2116139"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2"/>
              <a:ext cx="1293813" cy="820737"/>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cxnSp>
        <p:nvCxnSpPr>
          <p:cNvPr id="127" name="Straight Connector 126"/>
          <p:cNvCxnSpPr>
            <a:endCxn id="73" idx="2"/>
          </p:cNvCxnSpPr>
          <p:nvPr/>
        </p:nvCxnSpPr>
        <p:spPr>
          <a:xfrm>
            <a:off x="2716532" y="3372555"/>
            <a:ext cx="1229705" cy="18288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8" name="Chart 127"/>
          <p:cNvGraphicFramePr/>
          <p:nvPr>
            <p:extLst>
              <p:ext uri="{D42A27DB-BD31-4B8C-83A1-F6EECF244321}">
                <p14:modId xmlns:p14="http://schemas.microsoft.com/office/powerpoint/2010/main" val="4254849449"/>
              </p:ext>
            </p:extLst>
          </p:nvPr>
        </p:nvGraphicFramePr>
        <p:xfrm>
          <a:off x="1484001" y="2780079"/>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129" name="TextBox 128"/>
          <p:cNvSpPr txBox="1"/>
          <p:nvPr/>
        </p:nvSpPr>
        <p:spPr>
          <a:xfrm>
            <a:off x="1761803" y="3500670"/>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west</a:t>
            </a:r>
          </a:p>
        </p:txBody>
      </p:sp>
      <p:sp>
        <p:nvSpPr>
          <p:cNvPr id="130" name="TextBox 129"/>
          <p:cNvSpPr txBox="1"/>
          <p:nvPr/>
        </p:nvSpPr>
        <p:spPr>
          <a:xfrm>
            <a:off x="1761452" y="3253113"/>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cxnSp>
        <p:nvCxnSpPr>
          <p:cNvPr id="140" name="Straight Connector 139"/>
          <p:cNvCxnSpPr>
            <a:endCxn id="131" idx="7"/>
          </p:cNvCxnSpPr>
          <p:nvPr/>
        </p:nvCxnSpPr>
        <p:spPr>
          <a:xfrm flipH="1">
            <a:off x="5351416" y="2772670"/>
            <a:ext cx="471963" cy="56642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a:endCxn id="133" idx="5"/>
          </p:cNvCxnSpPr>
          <p:nvPr/>
        </p:nvCxnSpPr>
        <p:spPr>
          <a:xfrm flipH="1" flipV="1">
            <a:off x="5889843" y="4265066"/>
            <a:ext cx="1166941" cy="239372"/>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257" name="Chart 256"/>
          <p:cNvGraphicFramePr/>
          <p:nvPr>
            <p:extLst>
              <p:ext uri="{D42A27DB-BD31-4B8C-83A1-F6EECF244321}">
                <p14:modId xmlns:p14="http://schemas.microsoft.com/office/powerpoint/2010/main" val="1422482574"/>
              </p:ext>
            </p:extLst>
          </p:nvPr>
        </p:nvGraphicFramePr>
        <p:xfrm>
          <a:off x="7094438" y="403698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259" name="TextBox 258"/>
          <p:cNvSpPr txBox="1"/>
          <p:nvPr/>
        </p:nvSpPr>
        <p:spPr>
          <a:xfrm>
            <a:off x="7372240" y="475757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260" name="TextBox 259"/>
          <p:cNvSpPr txBox="1"/>
          <p:nvPr/>
        </p:nvSpPr>
        <p:spPr>
          <a:xfrm>
            <a:off x="7371889" y="451001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53.8%</a:t>
            </a:r>
          </a:p>
        </p:txBody>
      </p:sp>
      <p:graphicFrame>
        <p:nvGraphicFramePr>
          <p:cNvPr id="267" name="Chart 266"/>
          <p:cNvGraphicFramePr/>
          <p:nvPr>
            <p:extLst>
              <p:ext uri="{D42A27DB-BD31-4B8C-83A1-F6EECF244321}">
                <p14:modId xmlns:p14="http://schemas.microsoft.com/office/powerpoint/2010/main" val="444785391"/>
              </p:ext>
            </p:extLst>
          </p:nvPr>
        </p:nvGraphicFramePr>
        <p:xfrm>
          <a:off x="7359877" y="2523693"/>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269" name="TextBox 268"/>
          <p:cNvSpPr txBox="1"/>
          <p:nvPr/>
        </p:nvSpPr>
        <p:spPr>
          <a:xfrm>
            <a:off x="7637680" y="3244285"/>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east</a:t>
            </a:r>
          </a:p>
        </p:txBody>
      </p:sp>
      <p:sp>
        <p:nvSpPr>
          <p:cNvPr id="270" name="TextBox 269"/>
          <p:cNvSpPr txBox="1"/>
          <p:nvPr/>
        </p:nvSpPr>
        <p:spPr>
          <a:xfrm>
            <a:off x="7637329" y="2996727"/>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30.1%</a:t>
            </a:r>
          </a:p>
        </p:txBody>
      </p:sp>
      <p:graphicFrame>
        <p:nvGraphicFramePr>
          <p:cNvPr id="282" name="Chart 281"/>
          <p:cNvGraphicFramePr/>
          <p:nvPr>
            <p:extLst>
              <p:ext uri="{D42A27DB-BD31-4B8C-83A1-F6EECF244321}">
                <p14:modId xmlns:p14="http://schemas.microsoft.com/office/powerpoint/2010/main" val="3817332143"/>
              </p:ext>
            </p:extLst>
          </p:nvPr>
        </p:nvGraphicFramePr>
        <p:xfrm>
          <a:off x="5604206" y="165674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284" name="TextBox 283"/>
          <p:cNvSpPr txBox="1"/>
          <p:nvPr/>
        </p:nvSpPr>
        <p:spPr>
          <a:xfrm>
            <a:off x="5882008" y="237733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Mid-west</a:t>
            </a:r>
          </a:p>
        </p:txBody>
      </p:sp>
      <p:sp>
        <p:nvSpPr>
          <p:cNvPr id="285" name="TextBox 284"/>
          <p:cNvSpPr txBox="1"/>
          <p:nvPr/>
        </p:nvSpPr>
        <p:spPr>
          <a:xfrm>
            <a:off x="5881657" y="212977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82.1%</a:t>
            </a:r>
          </a:p>
        </p:txBody>
      </p:sp>
      <p:cxnSp>
        <p:nvCxnSpPr>
          <p:cNvPr id="286" name="Straight Connector 285"/>
          <p:cNvCxnSpPr>
            <a:endCxn id="132" idx="6"/>
          </p:cNvCxnSpPr>
          <p:nvPr/>
        </p:nvCxnSpPr>
        <p:spPr>
          <a:xfrm flipH="1">
            <a:off x="6558898" y="3290941"/>
            <a:ext cx="764612" cy="101833"/>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3" name="Oval 72"/>
          <p:cNvSpPr/>
          <p:nvPr/>
        </p:nvSpPr>
        <p:spPr>
          <a:xfrm>
            <a:off x="3946237" y="35006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5257918" y="332305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Oval 131"/>
          <p:cNvSpPr/>
          <p:nvPr/>
        </p:nvSpPr>
        <p:spPr>
          <a:xfrm>
            <a:off x="6449358" y="333800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3" name="Oval 132"/>
          <p:cNvSpPr/>
          <p:nvPr/>
        </p:nvSpPr>
        <p:spPr>
          <a:xfrm>
            <a:off x="5796345" y="41715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2658682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grpSp>
        <p:nvGrpSpPr>
          <p:cNvPr id="20" name="Group 19"/>
          <p:cNvGrpSpPr/>
          <p:nvPr/>
        </p:nvGrpSpPr>
        <p:grpSpPr>
          <a:xfrm>
            <a:off x="4296285" y="2250285"/>
            <a:ext cx="4963074" cy="3224209"/>
            <a:chOff x="2293514" y="1526327"/>
            <a:chExt cx="4581299" cy="2976193"/>
          </a:xfrm>
        </p:grpSpPr>
        <p:grpSp>
          <p:nvGrpSpPr>
            <p:cNvPr id="74" name="Group 73"/>
            <p:cNvGrpSpPr/>
            <p:nvPr/>
          </p:nvGrpSpPr>
          <p:grpSpPr>
            <a:xfrm>
              <a:off x="2293514" y="1526327"/>
              <a:ext cx="4556972" cy="2976193"/>
              <a:chOff x="7975602" y="4105275"/>
              <a:chExt cx="8429629" cy="5505450"/>
            </a:xfrm>
            <a:solidFill>
              <a:schemeClr val="accent6"/>
            </a:solidFill>
          </p:grpSpPr>
          <p:sp>
            <p:nvSpPr>
              <p:cNvPr id="75" name="Freeform 5"/>
              <p:cNvSpPr>
                <a:spLocks/>
              </p:cNvSpPr>
              <p:nvPr/>
            </p:nvSpPr>
            <p:spPr bwMode="auto">
              <a:xfrm>
                <a:off x="8613778"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8"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3" y="7062788"/>
                <a:ext cx="2185989" cy="215741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90" y="6715125"/>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3" y="5368925"/>
                <a:ext cx="1244600" cy="2154238"/>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91" y="6959600"/>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41" y="6372225"/>
                <a:ext cx="1158875"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6"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3" y="5176838"/>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1" y="5237163"/>
                <a:ext cx="1104900"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3"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3"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52"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2" y="5540375"/>
                <a:ext cx="1016001"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5" y="4578350"/>
                <a:ext cx="1263651" cy="1068388"/>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6" y="4297362"/>
                <a:ext cx="938213" cy="1527175"/>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8" y="4330700"/>
                <a:ext cx="1603376"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3" y="4457700"/>
                <a:ext cx="566738" cy="898525"/>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7" y="5073649"/>
                <a:ext cx="1169988" cy="860425"/>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5" y="5013324"/>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3"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3" y="5603874"/>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8" y="5584824"/>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3" y="5407024"/>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80" y="5837238"/>
                <a:ext cx="201613" cy="455613"/>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80" y="6151562"/>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7" y="5714999"/>
                <a:ext cx="906464"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9" y="8080374"/>
                <a:ext cx="1404938"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4" y="7793037"/>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42" y="7094537"/>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2" y="6950074"/>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92" y="6805612"/>
                <a:ext cx="1333501"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7" y="7289799"/>
                <a:ext cx="822325" cy="885825"/>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7"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2" y="7215187"/>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9" y="7326312"/>
                <a:ext cx="609600"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41" y="7361237"/>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91" y="6176962"/>
                <a:ext cx="695326" cy="503239"/>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2" y="6115049"/>
                <a:ext cx="712789"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9" y="6494462"/>
                <a:ext cx="1146175"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91"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8" y="4552949"/>
                <a:ext cx="1004888" cy="1169988"/>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8" y="5106988"/>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8" y="5106988"/>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6" y="4895850"/>
                <a:ext cx="1179513"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92" y="5027613"/>
                <a:ext cx="820739" cy="869950"/>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9" y="5853112"/>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4" y="5980113"/>
                <a:ext cx="484188" cy="833438"/>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4" y="5875338"/>
                <a:ext cx="625475"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52" y="5634038"/>
                <a:ext cx="944564" cy="696913"/>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2"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198" name="Title 2"/>
            <p:cNvSpPr txBox="1">
              <a:spLocks/>
            </p:cNvSpPr>
            <p:nvPr/>
          </p:nvSpPr>
          <p:spPr>
            <a:xfrm>
              <a:off x="2845178" y="17282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WA</a:t>
              </a:r>
            </a:p>
          </p:txBody>
        </p:sp>
        <p:sp>
          <p:nvSpPr>
            <p:cNvPr id="199" name="Title 2"/>
            <p:cNvSpPr txBox="1">
              <a:spLocks/>
            </p:cNvSpPr>
            <p:nvPr/>
          </p:nvSpPr>
          <p:spPr>
            <a:xfrm>
              <a:off x="2732008" y="205535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OR</a:t>
              </a:r>
            </a:p>
          </p:txBody>
        </p:sp>
        <p:sp>
          <p:nvSpPr>
            <p:cNvPr id="200" name="Title 2"/>
            <p:cNvSpPr txBox="1">
              <a:spLocks/>
            </p:cNvSpPr>
            <p:nvPr/>
          </p:nvSpPr>
          <p:spPr>
            <a:xfrm>
              <a:off x="3160265" y="219734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ID</a:t>
              </a:r>
            </a:p>
          </p:txBody>
        </p:sp>
        <p:sp>
          <p:nvSpPr>
            <p:cNvPr id="201" name="Title 2"/>
            <p:cNvSpPr txBox="1">
              <a:spLocks/>
            </p:cNvSpPr>
            <p:nvPr/>
          </p:nvSpPr>
          <p:spPr>
            <a:xfrm>
              <a:off x="3611410" y="190770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MT</a:t>
              </a:r>
            </a:p>
          </p:txBody>
        </p:sp>
        <p:sp>
          <p:nvSpPr>
            <p:cNvPr id="202" name="Title 2"/>
            <p:cNvSpPr txBox="1">
              <a:spLocks/>
            </p:cNvSpPr>
            <p:nvPr/>
          </p:nvSpPr>
          <p:spPr>
            <a:xfrm>
              <a:off x="3719410" y="23048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WY</a:t>
              </a:r>
            </a:p>
          </p:txBody>
        </p:sp>
        <p:sp>
          <p:nvSpPr>
            <p:cNvPr id="203" name="Title 2"/>
            <p:cNvSpPr txBox="1">
              <a:spLocks/>
            </p:cNvSpPr>
            <p:nvPr/>
          </p:nvSpPr>
          <p:spPr>
            <a:xfrm>
              <a:off x="4233959" y="222738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SD</a:t>
              </a:r>
            </a:p>
          </p:txBody>
        </p:sp>
        <p:sp>
          <p:nvSpPr>
            <p:cNvPr id="204" name="Title 2"/>
            <p:cNvSpPr txBox="1">
              <a:spLocks/>
            </p:cNvSpPr>
            <p:nvPr/>
          </p:nvSpPr>
          <p:spPr>
            <a:xfrm>
              <a:off x="4279837" y="18746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ND</a:t>
              </a:r>
            </a:p>
          </p:txBody>
        </p:sp>
        <p:sp>
          <p:nvSpPr>
            <p:cNvPr id="258" name="Title 2"/>
            <p:cNvSpPr txBox="1">
              <a:spLocks/>
            </p:cNvSpPr>
            <p:nvPr/>
          </p:nvSpPr>
          <p:spPr>
            <a:xfrm>
              <a:off x="4693714" y="21209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MN</a:t>
              </a:r>
            </a:p>
          </p:txBody>
        </p:sp>
        <p:sp>
          <p:nvSpPr>
            <p:cNvPr id="259" name="Title 2"/>
            <p:cNvSpPr txBox="1">
              <a:spLocks/>
            </p:cNvSpPr>
            <p:nvPr/>
          </p:nvSpPr>
          <p:spPr>
            <a:xfrm>
              <a:off x="4785540" y="252088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260" name="Title 2"/>
            <p:cNvSpPr txBox="1">
              <a:spLocks/>
            </p:cNvSpPr>
            <p:nvPr/>
          </p:nvSpPr>
          <p:spPr>
            <a:xfrm>
              <a:off x="4310103" y="25495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NE</a:t>
              </a:r>
            </a:p>
          </p:txBody>
        </p:sp>
        <p:sp>
          <p:nvSpPr>
            <p:cNvPr id="314" name="Title 2"/>
            <p:cNvSpPr txBox="1">
              <a:spLocks/>
            </p:cNvSpPr>
            <p:nvPr/>
          </p:nvSpPr>
          <p:spPr>
            <a:xfrm>
              <a:off x="4376840"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KS</a:t>
              </a:r>
            </a:p>
          </p:txBody>
        </p:sp>
        <p:sp>
          <p:nvSpPr>
            <p:cNvPr id="315" name="Title 2"/>
            <p:cNvSpPr txBox="1">
              <a:spLocks/>
            </p:cNvSpPr>
            <p:nvPr/>
          </p:nvSpPr>
          <p:spPr>
            <a:xfrm>
              <a:off x="4467598" y="320869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OK</a:t>
              </a:r>
            </a:p>
          </p:txBody>
        </p:sp>
        <p:sp>
          <p:nvSpPr>
            <p:cNvPr id="316" name="Title 2"/>
            <p:cNvSpPr txBox="1">
              <a:spLocks/>
            </p:cNvSpPr>
            <p:nvPr/>
          </p:nvSpPr>
          <p:spPr>
            <a:xfrm>
              <a:off x="4242943" y="365310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TX</a:t>
              </a:r>
            </a:p>
          </p:txBody>
        </p:sp>
        <p:sp>
          <p:nvSpPr>
            <p:cNvPr id="370" name="Title 2"/>
            <p:cNvSpPr txBox="1">
              <a:spLocks/>
            </p:cNvSpPr>
            <p:nvPr/>
          </p:nvSpPr>
          <p:spPr>
            <a:xfrm>
              <a:off x="3721235" y="32604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NM</a:t>
              </a:r>
            </a:p>
          </p:txBody>
        </p:sp>
        <p:sp>
          <p:nvSpPr>
            <p:cNvPr id="371" name="Title 2"/>
            <p:cNvSpPr txBox="1">
              <a:spLocks/>
            </p:cNvSpPr>
            <p:nvPr/>
          </p:nvSpPr>
          <p:spPr>
            <a:xfrm>
              <a:off x="3792485" y="279407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CO</a:t>
              </a:r>
            </a:p>
          </p:txBody>
        </p:sp>
        <p:sp>
          <p:nvSpPr>
            <p:cNvPr id="372" name="Title 2"/>
            <p:cNvSpPr txBox="1">
              <a:spLocks/>
            </p:cNvSpPr>
            <p:nvPr/>
          </p:nvSpPr>
          <p:spPr>
            <a:xfrm>
              <a:off x="3310484" y="273264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UT</a:t>
              </a:r>
            </a:p>
          </p:txBody>
        </p:sp>
        <p:sp>
          <p:nvSpPr>
            <p:cNvPr id="373" name="Title 2"/>
            <p:cNvSpPr txBox="1">
              <a:spLocks/>
            </p:cNvSpPr>
            <p:nvPr/>
          </p:nvSpPr>
          <p:spPr>
            <a:xfrm>
              <a:off x="3236391" y="321515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AZ</a:t>
              </a:r>
            </a:p>
          </p:txBody>
        </p:sp>
        <p:sp>
          <p:nvSpPr>
            <p:cNvPr id="374" name="Title 2"/>
            <p:cNvSpPr txBox="1">
              <a:spLocks/>
            </p:cNvSpPr>
            <p:nvPr/>
          </p:nvSpPr>
          <p:spPr>
            <a:xfrm>
              <a:off x="2660847"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CA</a:t>
              </a:r>
            </a:p>
          </p:txBody>
        </p:sp>
        <p:sp>
          <p:nvSpPr>
            <p:cNvPr id="375" name="Title 2"/>
            <p:cNvSpPr txBox="1">
              <a:spLocks/>
            </p:cNvSpPr>
            <p:nvPr/>
          </p:nvSpPr>
          <p:spPr>
            <a:xfrm>
              <a:off x="2904137" y="261972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NV</a:t>
              </a:r>
            </a:p>
          </p:txBody>
        </p:sp>
        <p:sp>
          <p:nvSpPr>
            <p:cNvPr id="429" name="Title 2"/>
            <p:cNvSpPr txBox="1">
              <a:spLocks/>
            </p:cNvSpPr>
            <p:nvPr/>
          </p:nvSpPr>
          <p:spPr>
            <a:xfrm>
              <a:off x="2688146" y="394653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AK</a:t>
              </a:r>
            </a:p>
          </p:txBody>
        </p:sp>
        <p:sp>
          <p:nvSpPr>
            <p:cNvPr id="430" name="Title 2"/>
            <p:cNvSpPr txBox="1">
              <a:spLocks/>
            </p:cNvSpPr>
            <p:nvPr/>
          </p:nvSpPr>
          <p:spPr>
            <a:xfrm>
              <a:off x="4023470" y="43400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HI</a:t>
              </a:r>
            </a:p>
          </p:txBody>
        </p:sp>
        <p:sp>
          <p:nvSpPr>
            <p:cNvPr id="431" name="Title 2"/>
            <p:cNvSpPr txBox="1">
              <a:spLocks/>
            </p:cNvSpPr>
            <p:nvPr/>
          </p:nvSpPr>
          <p:spPr>
            <a:xfrm>
              <a:off x="4880209" y="359855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432" name="Title 2"/>
            <p:cNvSpPr txBox="1">
              <a:spLocks/>
            </p:cNvSpPr>
            <p:nvPr/>
          </p:nvSpPr>
          <p:spPr>
            <a:xfrm>
              <a:off x="4866621" y="327457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AR</a:t>
              </a:r>
            </a:p>
          </p:txBody>
        </p:sp>
        <p:sp>
          <p:nvSpPr>
            <p:cNvPr id="486" name="Title 2"/>
            <p:cNvSpPr txBox="1">
              <a:spLocks/>
            </p:cNvSpPr>
            <p:nvPr/>
          </p:nvSpPr>
          <p:spPr>
            <a:xfrm>
              <a:off x="4852538" y="29256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MO</a:t>
              </a:r>
            </a:p>
          </p:txBody>
        </p:sp>
        <p:sp>
          <p:nvSpPr>
            <p:cNvPr id="487" name="Title 2"/>
            <p:cNvSpPr txBox="1">
              <a:spLocks/>
            </p:cNvSpPr>
            <p:nvPr/>
          </p:nvSpPr>
          <p:spPr>
            <a:xfrm>
              <a:off x="5127693" y="27017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IL</a:t>
              </a:r>
            </a:p>
          </p:txBody>
        </p:sp>
        <p:sp>
          <p:nvSpPr>
            <p:cNvPr id="488" name="Title 2"/>
            <p:cNvSpPr txBox="1">
              <a:spLocks/>
            </p:cNvSpPr>
            <p:nvPr/>
          </p:nvSpPr>
          <p:spPr>
            <a:xfrm>
              <a:off x="5072602" y="224328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WI</a:t>
              </a:r>
            </a:p>
          </p:txBody>
        </p:sp>
        <p:sp>
          <p:nvSpPr>
            <p:cNvPr id="489" name="Title 2"/>
            <p:cNvSpPr txBox="1">
              <a:spLocks/>
            </p:cNvSpPr>
            <p:nvPr/>
          </p:nvSpPr>
          <p:spPr>
            <a:xfrm>
              <a:off x="5470671" y="24016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MI</a:t>
              </a:r>
            </a:p>
          </p:txBody>
        </p:sp>
        <p:sp>
          <p:nvSpPr>
            <p:cNvPr id="490" name="Title 2"/>
            <p:cNvSpPr txBox="1">
              <a:spLocks/>
            </p:cNvSpPr>
            <p:nvPr/>
          </p:nvSpPr>
          <p:spPr>
            <a:xfrm>
              <a:off x="5612403" y="26492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OH</a:t>
              </a:r>
            </a:p>
          </p:txBody>
        </p:sp>
        <p:sp>
          <p:nvSpPr>
            <p:cNvPr id="491" name="Title 2"/>
            <p:cNvSpPr txBox="1">
              <a:spLocks/>
            </p:cNvSpPr>
            <p:nvPr/>
          </p:nvSpPr>
          <p:spPr>
            <a:xfrm>
              <a:off x="5377556" y="268501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IN</a:t>
              </a:r>
            </a:p>
          </p:txBody>
        </p:sp>
        <p:sp>
          <p:nvSpPr>
            <p:cNvPr id="598" name="Title 2"/>
            <p:cNvSpPr txBox="1">
              <a:spLocks/>
            </p:cNvSpPr>
            <p:nvPr/>
          </p:nvSpPr>
          <p:spPr>
            <a:xfrm>
              <a:off x="5522590" y="29664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KY</a:t>
              </a:r>
            </a:p>
          </p:txBody>
        </p:sp>
        <p:sp>
          <p:nvSpPr>
            <p:cNvPr id="599" name="Title 2"/>
            <p:cNvSpPr txBox="1">
              <a:spLocks/>
            </p:cNvSpPr>
            <p:nvPr/>
          </p:nvSpPr>
          <p:spPr>
            <a:xfrm>
              <a:off x="5435004" y="315340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TN</a:t>
              </a:r>
            </a:p>
          </p:txBody>
        </p:sp>
        <p:sp>
          <p:nvSpPr>
            <p:cNvPr id="600" name="Title 2"/>
            <p:cNvSpPr txBox="1">
              <a:spLocks/>
            </p:cNvSpPr>
            <p:nvPr/>
          </p:nvSpPr>
          <p:spPr>
            <a:xfrm>
              <a:off x="5130399" y="349639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MS</a:t>
              </a:r>
            </a:p>
          </p:txBody>
        </p:sp>
        <p:sp>
          <p:nvSpPr>
            <p:cNvPr id="601" name="Title 2"/>
            <p:cNvSpPr txBox="1">
              <a:spLocks/>
            </p:cNvSpPr>
            <p:nvPr/>
          </p:nvSpPr>
          <p:spPr>
            <a:xfrm>
              <a:off x="5402743" y="348016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AL</a:t>
              </a:r>
            </a:p>
          </p:txBody>
        </p:sp>
        <p:sp>
          <p:nvSpPr>
            <p:cNvPr id="602" name="Title 2"/>
            <p:cNvSpPr txBox="1">
              <a:spLocks/>
            </p:cNvSpPr>
            <p:nvPr/>
          </p:nvSpPr>
          <p:spPr>
            <a:xfrm>
              <a:off x="5723337" y="345426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GA</a:t>
              </a:r>
            </a:p>
          </p:txBody>
        </p:sp>
        <p:sp>
          <p:nvSpPr>
            <p:cNvPr id="603" name="Title 2"/>
            <p:cNvSpPr txBox="1">
              <a:spLocks/>
            </p:cNvSpPr>
            <p:nvPr/>
          </p:nvSpPr>
          <p:spPr>
            <a:xfrm>
              <a:off x="5895867" y="388228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FL</a:t>
              </a:r>
            </a:p>
          </p:txBody>
        </p:sp>
        <p:sp>
          <p:nvSpPr>
            <p:cNvPr id="604" name="Title 2"/>
            <p:cNvSpPr txBox="1">
              <a:spLocks/>
            </p:cNvSpPr>
            <p:nvPr/>
          </p:nvSpPr>
          <p:spPr>
            <a:xfrm>
              <a:off x="6588257" y="18873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ME</a:t>
              </a:r>
            </a:p>
          </p:txBody>
        </p:sp>
        <p:sp>
          <p:nvSpPr>
            <p:cNvPr id="605" name="Title 2"/>
            <p:cNvSpPr txBox="1">
              <a:spLocks/>
            </p:cNvSpPr>
            <p:nvPr/>
          </p:nvSpPr>
          <p:spPr>
            <a:xfrm>
              <a:off x="6196249" y="225120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NY</a:t>
              </a:r>
            </a:p>
          </p:txBody>
        </p:sp>
        <p:sp>
          <p:nvSpPr>
            <p:cNvPr id="606" name="Title 2"/>
            <p:cNvSpPr txBox="1">
              <a:spLocks/>
            </p:cNvSpPr>
            <p:nvPr/>
          </p:nvSpPr>
          <p:spPr>
            <a:xfrm>
              <a:off x="6052074" y="252061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PA</a:t>
              </a:r>
            </a:p>
          </p:txBody>
        </p:sp>
        <p:sp>
          <p:nvSpPr>
            <p:cNvPr id="607" name="Title 2"/>
            <p:cNvSpPr txBox="1">
              <a:spLocks/>
            </p:cNvSpPr>
            <p:nvPr/>
          </p:nvSpPr>
          <p:spPr>
            <a:xfrm>
              <a:off x="6369174" y="204816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VT</a:t>
              </a:r>
            </a:p>
          </p:txBody>
        </p:sp>
        <p:sp>
          <p:nvSpPr>
            <p:cNvPr id="608" name="Title 2"/>
            <p:cNvSpPr txBox="1">
              <a:spLocks/>
            </p:cNvSpPr>
            <p:nvPr/>
          </p:nvSpPr>
          <p:spPr>
            <a:xfrm>
              <a:off x="6455291" y="215206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NH</a:t>
              </a:r>
            </a:p>
          </p:txBody>
        </p:sp>
        <p:sp>
          <p:nvSpPr>
            <p:cNvPr id="609" name="Title 2"/>
            <p:cNvSpPr txBox="1">
              <a:spLocks/>
            </p:cNvSpPr>
            <p:nvPr/>
          </p:nvSpPr>
          <p:spPr>
            <a:xfrm>
              <a:off x="5834673" y="280931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WV</a:t>
              </a:r>
            </a:p>
          </p:txBody>
        </p:sp>
        <p:sp>
          <p:nvSpPr>
            <p:cNvPr id="610" name="Title 2"/>
            <p:cNvSpPr txBox="1">
              <a:spLocks/>
            </p:cNvSpPr>
            <p:nvPr/>
          </p:nvSpPr>
          <p:spPr>
            <a:xfrm>
              <a:off x="6065805" y="28984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VA</a:t>
              </a:r>
            </a:p>
          </p:txBody>
        </p:sp>
        <p:sp>
          <p:nvSpPr>
            <p:cNvPr id="611" name="Title 2"/>
            <p:cNvSpPr txBox="1">
              <a:spLocks/>
            </p:cNvSpPr>
            <p:nvPr/>
          </p:nvSpPr>
          <p:spPr>
            <a:xfrm>
              <a:off x="6038492" y="310092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NC</a:t>
              </a:r>
            </a:p>
          </p:txBody>
        </p:sp>
        <p:sp>
          <p:nvSpPr>
            <p:cNvPr id="612" name="Title 2"/>
            <p:cNvSpPr txBox="1">
              <a:spLocks/>
            </p:cNvSpPr>
            <p:nvPr/>
          </p:nvSpPr>
          <p:spPr>
            <a:xfrm>
              <a:off x="5918197" y="33222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SC</a:t>
              </a:r>
            </a:p>
          </p:txBody>
        </p:sp>
        <p:sp>
          <p:nvSpPr>
            <p:cNvPr id="613" name="Title 2"/>
            <p:cNvSpPr txBox="1">
              <a:spLocks/>
            </p:cNvSpPr>
            <p:nvPr/>
          </p:nvSpPr>
          <p:spPr>
            <a:xfrm>
              <a:off x="6440124" y="225865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MA</a:t>
              </a:r>
            </a:p>
          </p:txBody>
        </p:sp>
        <p:sp>
          <p:nvSpPr>
            <p:cNvPr id="614" name="Title 2"/>
            <p:cNvSpPr txBox="1">
              <a:spLocks/>
            </p:cNvSpPr>
            <p:nvPr/>
          </p:nvSpPr>
          <p:spPr>
            <a:xfrm>
              <a:off x="6420742" y="234324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CT</a:t>
              </a:r>
            </a:p>
          </p:txBody>
        </p:sp>
        <p:cxnSp>
          <p:nvCxnSpPr>
            <p:cNvPr id="8" name="Straight Connector 7"/>
            <p:cNvCxnSpPr>
              <a:stCxn id="97" idx="11"/>
              <a:endCxn id="615" idx="1"/>
            </p:cNvCxnSpPr>
            <p:nvPr/>
          </p:nvCxnSpPr>
          <p:spPr>
            <a:xfrm>
              <a:off x="6605046" y="2398245"/>
              <a:ext cx="77236" cy="43528"/>
            </a:xfrm>
            <a:prstGeom prst="line">
              <a:avLst/>
            </a:prstGeom>
          </p:spPr>
          <p:style>
            <a:lnRef idx="1">
              <a:schemeClr val="accent1"/>
            </a:lnRef>
            <a:fillRef idx="0">
              <a:schemeClr val="accent1"/>
            </a:fillRef>
            <a:effectRef idx="0">
              <a:schemeClr val="accent1"/>
            </a:effectRef>
            <a:fontRef idx="minor">
              <a:schemeClr val="tx1"/>
            </a:fontRef>
          </p:style>
        </p:cxnSp>
        <p:sp>
          <p:nvSpPr>
            <p:cNvPr id="615" name="Title 2"/>
            <p:cNvSpPr txBox="1">
              <a:spLocks/>
            </p:cNvSpPr>
            <p:nvPr/>
          </p:nvSpPr>
          <p:spPr>
            <a:xfrm>
              <a:off x="6682281" y="239560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RA</a:t>
              </a:r>
            </a:p>
          </p:txBody>
        </p:sp>
        <p:sp>
          <p:nvSpPr>
            <p:cNvPr id="616" name="Title 2"/>
            <p:cNvSpPr txBox="1">
              <a:spLocks/>
            </p:cNvSpPr>
            <p:nvPr/>
          </p:nvSpPr>
          <p:spPr>
            <a:xfrm>
              <a:off x="6493754" y="258529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NJ</a:t>
              </a:r>
            </a:p>
          </p:txBody>
        </p:sp>
        <p:cxnSp>
          <p:nvCxnSpPr>
            <p:cNvPr id="617" name="Straight Connector 616"/>
            <p:cNvCxnSpPr>
              <a:stCxn id="99" idx="41"/>
              <a:endCxn id="616" idx="1"/>
            </p:cNvCxnSpPr>
            <p:nvPr/>
          </p:nvCxnSpPr>
          <p:spPr>
            <a:xfrm>
              <a:off x="6442847" y="2623091"/>
              <a:ext cx="50907" cy="8372"/>
            </a:xfrm>
            <a:prstGeom prst="line">
              <a:avLst/>
            </a:prstGeom>
          </p:spPr>
          <p:style>
            <a:lnRef idx="1">
              <a:schemeClr val="accent1"/>
            </a:lnRef>
            <a:fillRef idx="0">
              <a:schemeClr val="accent1"/>
            </a:fillRef>
            <a:effectRef idx="0">
              <a:schemeClr val="accent1"/>
            </a:effectRef>
            <a:fontRef idx="minor">
              <a:schemeClr val="tx1"/>
            </a:fontRef>
          </p:style>
        </p:cxnSp>
        <p:sp>
          <p:nvSpPr>
            <p:cNvPr id="618" name="Title 2"/>
            <p:cNvSpPr txBox="1">
              <a:spLocks/>
            </p:cNvSpPr>
            <p:nvPr/>
          </p:nvSpPr>
          <p:spPr>
            <a:xfrm>
              <a:off x="6453459" y="270037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DE</a:t>
              </a:r>
            </a:p>
          </p:txBody>
        </p:sp>
        <p:cxnSp>
          <p:nvCxnSpPr>
            <p:cNvPr id="619" name="Straight Connector 618"/>
            <p:cNvCxnSpPr>
              <a:stCxn id="100" idx="13"/>
              <a:endCxn id="618" idx="1"/>
            </p:cNvCxnSpPr>
            <p:nvPr/>
          </p:nvCxnSpPr>
          <p:spPr>
            <a:xfrm>
              <a:off x="6387923" y="2730364"/>
              <a:ext cx="65536" cy="16174"/>
            </a:xfrm>
            <a:prstGeom prst="line">
              <a:avLst/>
            </a:prstGeom>
          </p:spPr>
          <p:style>
            <a:lnRef idx="1">
              <a:schemeClr val="accent1"/>
            </a:lnRef>
            <a:fillRef idx="0">
              <a:schemeClr val="accent1"/>
            </a:fillRef>
            <a:effectRef idx="0">
              <a:schemeClr val="accent1"/>
            </a:effectRef>
            <a:fontRef idx="minor">
              <a:schemeClr val="tx1"/>
            </a:fontRef>
          </p:style>
        </p:cxnSp>
        <p:sp>
          <p:nvSpPr>
            <p:cNvPr id="620" name="Title 2"/>
            <p:cNvSpPr txBox="1">
              <a:spLocks/>
            </p:cNvSpPr>
            <p:nvPr/>
          </p:nvSpPr>
          <p:spPr>
            <a:xfrm>
              <a:off x="6446164" y="28062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MD</a:t>
              </a:r>
            </a:p>
          </p:txBody>
        </p:sp>
        <p:cxnSp>
          <p:nvCxnSpPr>
            <p:cNvPr id="621" name="Straight Connector 620"/>
            <p:cNvCxnSpPr>
              <a:stCxn id="112" idx="43"/>
              <a:endCxn id="620" idx="1"/>
            </p:cNvCxnSpPr>
            <p:nvPr/>
          </p:nvCxnSpPr>
          <p:spPr>
            <a:xfrm>
              <a:off x="6381706" y="2848315"/>
              <a:ext cx="64458" cy="4118"/>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1242282" y="2281572"/>
            <a:ext cx="1930679" cy="521268"/>
            <a:chOff x="1146721" y="1512585"/>
            <a:chExt cx="1782165" cy="481170"/>
          </a:xfrm>
        </p:grpSpPr>
        <p:sp>
          <p:nvSpPr>
            <p:cNvPr id="626" name="TextBox 625"/>
            <p:cNvSpPr txBox="1"/>
            <p:nvPr/>
          </p:nvSpPr>
          <p:spPr>
            <a:xfrm>
              <a:off x="1146751" y="1512585"/>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Texas</a:t>
              </a:r>
              <a:endParaRPr lang="en-US" sz="975" b="1" cap="all" spc="22" dirty="0">
                <a:solidFill>
                  <a:schemeClr val="accent2"/>
                </a:solidFill>
                <a:latin typeface="Lato" panose="020F0502020204030203" pitchFamily="34" charset="0"/>
              </a:endParaRPr>
            </a:p>
          </p:txBody>
        </p:sp>
        <p:sp>
          <p:nvSpPr>
            <p:cNvPr id="627" name="TextBox 626"/>
            <p:cNvSpPr txBox="1"/>
            <p:nvPr/>
          </p:nvSpPr>
          <p:spPr>
            <a:xfrm>
              <a:off x="1146721" y="1693791"/>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6" name="Group 5"/>
          <p:cNvGrpSpPr/>
          <p:nvPr/>
        </p:nvGrpSpPr>
        <p:grpSpPr>
          <a:xfrm>
            <a:off x="1242282" y="3136296"/>
            <a:ext cx="1930679" cy="521268"/>
            <a:chOff x="1146721" y="2301561"/>
            <a:chExt cx="1782165" cy="481170"/>
          </a:xfrm>
        </p:grpSpPr>
        <p:sp>
          <p:nvSpPr>
            <p:cNvPr id="628" name="TextBox 627"/>
            <p:cNvSpPr txBox="1"/>
            <p:nvPr/>
          </p:nvSpPr>
          <p:spPr>
            <a:xfrm>
              <a:off x="1146751" y="2301561"/>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California</a:t>
              </a:r>
              <a:endParaRPr lang="en-US" sz="975" b="1" cap="all" spc="22" dirty="0">
                <a:solidFill>
                  <a:schemeClr val="accent2"/>
                </a:solidFill>
                <a:latin typeface="Lato" panose="020F0502020204030203" pitchFamily="34" charset="0"/>
              </a:endParaRPr>
            </a:p>
          </p:txBody>
        </p:sp>
        <p:sp>
          <p:nvSpPr>
            <p:cNvPr id="629" name="TextBox 628"/>
            <p:cNvSpPr txBox="1"/>
            <p:nvPr/>
          </p:nvSpPr>
          <p:spPr>
            <a:xfrm>
              <a:off x="1146721" y="2482767"/>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0" name="Group 9"/>
          <p:cNvGrpSpPr/>
          <p:nvPr/>
        </p:nvGrpSpPr>
        <p:grpSpPr>
          <a:xfrm>
            <a:off x="1242282" y="3969134"/>
            <a:ext cx="1930679" cy="557954"/>
            <a:chOff x="1146721" y="3070334"/>
            <a:chExt cx="1782165" cy="515034"/>
          </a:xfrm>
        </p:grpSpPr>
        <p:sp>
          <p:nvSpPr>
            <p:cNvPr id="630" name="TextBox 629"/>
            <p:cNvSpPr txBox="1"/>
            <p:nvPr/>
          </p:nvSpPr>
          <p:spPr>
            <a:xfrm>
              <a:off x="1146751" y="307033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Wyoming</a:t>
              </a:r>
              <a:endParaRPr lang="en-US" sz="975" b="1" cap="all" spc="22" dirty="0">
                <a:solidFill>
                  <a:schemeClr val="accent2"/>
                </a:solidFill>
                <a:latin typeface="Lato" panose="020F0502020204030203" pitchFamily="34" charset="0"/>
              </a:endParaRPr>
            </a:p>
          </p:txBody>
        </p:sp>
        <p:sp>
          <p:nvSpPr>
            <p:cNvPr id="631" name="TextBox 630"/>
            <p:cNvSpPr txBox="1"/>
            <p:nvPr/>
          </p:nvSpPr>
          <p:spPr>
            <a:xfrm>
              <a:off x="1146721" y="3285404"/>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1" name="Group 10"/>
          <p:cNvGrpSpPr/>
          <p:nvPr/>
        </p:nvGrpSpPr>
        <p:grpSpPr>
          <a:xfrm>
            <a:off x="1242282" y="4791016"/>
            <a:ext cx="1930679" cy="521268"/>
            <a:chOff x="1146721" y="3828994"/>
            <a:chExt cx="1782165" cy="481170"/>
          </a:xfrm>
        </p:grpSpPr>
        <p:sp>
          <p:nvSpPr>
            <p:cNvPr id="632" name="TextBox 631"/>
            <p:cNvSpPr txBox="1"/>
            <p:nvPr/>
          </p:nvSpPr>
          <p:spPr>
            <a:xfrm>
              <a:off x="1146751" y="382899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North Dakota</a:t>
              </a:r>
              <a:endParaRPr lang="en-US" sz="975" b="1" cap="all" spc="22" dirty="0">
                <a:solidFill>
                  <a:schemeClr val="accent2"/>
                </a:solidFill>
                <a:latin typeface="Lato" panose="020F0502020204030203" pitchFamily="34" charset="0"/>
              </a:endParaRPr>
            </a:p>
          </p:txBody>
        </p:sp>
        <p:sp>
          <p:nvSpPr>
            <p:cNvPr id="633" name="TextBox 632"/>
            <p:cNvSpPr txBox="1"/>
            <p:nvPr/>
          </p:nvSpPr>
          <p:spPr>
            <a:xfrm>
              <a:off x="1146721" y="4010200"/>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4" name="Group 3"/>
          <p:cNvGrpSpPr/>
          <p:nvPr/>
        </p:nvGrpSpPr>
        <p:grpSpPr>
          <a:xfrm>
            <a:off x="644785" y="2318106"/>
            <a:ext cx="486754" cy="486754"/>
            <a:chOff x="595186" y="1546309"/>
            <a:chExt cx="449311" cy="449311"/>
          </a:xfrm>
        </p:grpSpPr>
        <p:sp>
          <p:nvSpPr>
            <p:cNvPr id="622" name="Oval 621"/>
            <p:cNvSpPr/>
            <p:nvPr/>
          </p:nvSpPr>
          <p:spPr>
            <a:xfrm>
              <a:off x="595186" y="154630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8" name="TextBox 637"/>
            <p:cNvSpPr txBox="1"/>
            <p:nvPr/>
          </p:nvSpPr>
          <p:spPr>
            <a:xfrm>
              <a:off x="642732" y="167863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33%</a:t>
              </a:r>
            </a:p>
          </p:txBody>
        </p:sp>
      </p:grpSp>
      <p:grpSp>
        <p:nvGrpSpPr>
          <p:cNvPr id="7" name="Group 6"/>
          <p:cNvGrpSpPr/>
          <p:nvPr/>
        </p:nvGrpSpPr>
        <p:grpSpPr>
          <a:xfrm>
            <a:off x="644785" y="3145466"/>
            <a:ext cx="486754" cy="486754"/>
            <a:chOff x="595186" y="2310026"/>
            <a:chExt cx="449311" cy="449311"/>
          </a:xfrm>
        </p:grpSpPr>
        <p:sp>
          <p:nvSpPr>
            <p:cNvPr id="623" name="Oval 622"/>
            <p:cNvSpPr/>
            <p:nvPr/>
          </p:nvSpPr>
          <p:spPr>
            <a:xfrm>
              <a:off x="595186" y="2310026"/>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9" name="TextBox 638"/>
            <p:cNvSpPr txBox="1"/>
            <p:nvPr/>
          </p:nvSpPr>
          <p:spPr>
            <a:xfrm>
              <a:off x="642732" y="2442348"/>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25%</a:t>
              </a:r>
            </a:p>
          </p:txBody>
        </p:sp>
      </p:grpSp>
      <p:grpSp>
        <p:nvGrpSpPr>
          <p:cNvPr id="9" name="Group 8"/>
          <p:cNvGrpSpPr/>
          <p:nvPr/>
        </p:nvGrpSpPr>
        <p:grpSpPr>
          <a:xfrm>
            <a:off x="644785" y="3972826"/>
            <a:ext cx="486754" cy="486754"/>
            <a:chOff x="595186" y="3073743"/>
            <a:chExt cx="449311" cy="449311"/>
          </a:xfrm>
        </p:grpSpPr>
        <p:sp>
          <p:nvSpPr>
            <p:cNvPr id="625" name="Oval 624"/>
            <p:cNvSpPr/>
            <p:nvPr/>
          </p:nvSpPr>
          <p:spPr>
            <a:xfrm>
              <a:off x="595186" y="3073743"/>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0" name="TextBox 639"/>
            <p:cNvSpPr txBox="1"/>
            <p:nvPr/>
          </p:nvSpPr>
          <p:spPr>
            <a:xfrm>
              <a:off x="642732" y="3206065"/>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14%</a:t>
              </a:r>
            </a:p>
          </p:txBody>
        </p:sp>
      </p:grpSp>
      <p:grpSp>
        <p:nvGrpSpPr>
          <p:cNvPr id="12" name="Group 11"/>
          <p:cNvGrpSpPr/>
          <p:nvPr/>
        </p:nvGrpSpPr>
        <p:grpSpPr>
          <a:xfrm>
            <a:off x="644785" y="4800185"/>
            <a:ext cx="486754" cy="486754"/>
            <a:chOff x="595186" y="3837459"/>
            <a:chExt cx="449311" cy="449311"/>
          </a:xfrm>
        </p:grpSpPr>
        <p:sp>
          <p:nvSpPr>
            <p:cNvPr id="624" name="Oval 623"/>
            <p:cNvSpPr/>
            <p:nvPr/>
          </p:nvSpPr>
          <p:spPr>
            <a:xfrm>
              <a:off x="595186" y="383745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1" name="TextBox 640"/>
            <p:cNvSpPr txBox="1"/>
            <p:nvPr/>
          </p:nvSpPr>
          <p:spPr>
            <a:xfrm>
              <a:off x="642732" y="396978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9%</a:t>
              </a:r>
            </a:p>
          </p:txBody>
        </p:sp>
      </p:grpSp>
      <p:sp>
        <p:nvSpPr>
          <p:cNvPr id="128" name="Oval 127"/>
          <p:cNvSpPr/>
          <p:nvPr/>
        </p:nvSpPr>
        <p:spPr>
          <a:xfrm>
            <a:off x="6504002" y="277222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Oval 128"/>
          <p:cNvSpPr/>
          <p:nvPr/>
        </p:nvSpPr>
        <p:spPr>
          <a:xfrm>
            <a:off x="5904249" y="3226325"/>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4808215" y="3865647"/>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6480923" y="469447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336423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478860" y="2306335"/>
            <a:ext cx="4590990" cy="2997361"/>
            <a:chOff x="4134332" y="1535443"/>
            <a:chExt cx="4237837" cy="2766795"/>
          </a:xfrm>
        </p:grpSpPr>
        <p:sp>
          <p:nvSpPr>
            <p:cNvPr id="128" name="Freeform 5"/>
            <p:cNvSpPr>
              <a:spLocks noEditPoints="1"/>
            </p:cNvSpPr>
            <p:nvPr/>
          </p:nvSpPr>
          <p:spPr bwMode="auto">
            <a:xfrm>
              <a:off x="4613648" y="1567501"/>
              <a:ext cx="797826" cy="982416"/>
            </a:xfrm>
            <a:custGeom>
              <a:avLst/>
              <a:gdLst>
                <a:gd name="T0" fmla="*/ 3779 w 3847"/>
                <a:gd name="T1" fmla="*/ 4406 h 4739"/>
                <a:gd name="T2" fmla="*/ 3301 w 3847"/>
                <a:gd name="T3" fmla="*/ 4738 h 4739"/>
                <a:gd name="T4" fmla="*/ 3165 w 3847"/>
                <a:gd name="T5" fmla="*/ 4472 h 4739"/>
                <a:gd name="T6" fmla="*/ 2969 w 3847"/>
                <a:gd name="T7" fmla="*/ 4451 h 4739"/>
                <a:gd name="T8" fmla="*/ 2889 w 3847"/>
                <a:gd name="T9" fmla="*/ 4221 h 4739"/>
                <a:gd name="T10" fmla="*/ 2816 w 3847"/>
                <a:gd name="T11" fmla="*/ 4156 h 4739"/>
                <a:gd name="T12" fmla="*/ 2561 w 3847"/>
                <a:gd name="T13" fmla="*/ 3995 h 4739"/>
                <a:gd name="T14" fmla="*/ 2492 w 3847"/>
                <a:gd name="T15" fmla="*/ 3916 h 4739"/>
                <a:gd name="T16" fmla="*/ 2472 w 3847"/>
                <a:gd name="T17" fmla="*/ 3717 h 4739"/>
                <a:gd name="T18" fmla="*/ 2495 w 3847"/>
                <a:gd name="T19" fmla="*/ 3600 h 4739"/>
                <a:gd name="T20" fmla="*/ 2507 w 3847"/>
                <a:gd name="T21" fmla="*/ 3567 h 4739"/>
                <a:gd name="T22" fmla="*/ 2324 w 3847"/>
                <a:gd name="T23" fmla="*/ 3537 h 4739"/>
                <a:gd name="T24" fmla="*/ 2252 w 3847"/>
                <a:gd name="T25" fmla="*/ 3486 h 4739"/>
                <a:gd name="T26" fmla="*/ 2087 w 3847"/>
                <a:gd name="T27" fmla="*/ 3393 h 4739"/>
                <a:gd name="T28" fmla="*/ 1969 w 3847"/>
                <a:gd name="T29" fmla="*/ 3181 h 4739"/>
                <a:gd name="T30" fmla="*/ 1812 w 3847"/>
                <a:gd name="T31" fmla="*/ 3047 h 4739"/>
                <a:gd name="T32" fmla="*/ 1690 w 3847"/>
                <a:gd name="T33" fmla="*/ 2867 h 4739"/>
                <a:gd name="T34" fmla="*/ 1737 w 3847"/>
                <a:gd name="T35" fmla="*/ 2871 h 4739"/>
                <a:gd name="T36" fmla="*/ 1642 w 3847"/>
                <a:gd name="T37" fmla="*/ 2783 h 4739"/>
                <a:gd name="T38" fmla="*/ 1567 w 3847"/>
                <a:gd name="T39" fmla="*/ 2685 h 4739"/>
                <a:gd name="T40" fmla="*/ 1494 w 3847"/>
                <a:gd name="T41" fmla="*/ 2428 h 4739"/>
                <a:gd name="T42" fmla="*/ 1430 w 3847"/>
                <a:gd name="T43" fmla="*/ 2393 h 4739"/>
                <a:gd name="T44" fmla="*/ 1398 w 3847"/>
                <a:gd name="T45" fmla="*/ 2239 h 4739"/>
                <a:gd name="T46" fmla="*/ 1264 w 3847"/>
                <a:gd name="T47" fmla="*/ 1987 h 4739"/>
                <a:gd name="T48" fmla="*/ 1208 w 3847"/>
                <a:gd name="T49" fmla="*/ 1714 h 4739"/>
                <a:gd name="T50" fmla="*/ 1128 w 3847"/>
                <a:gd name="T51" fmla="*/ 1499 h 4739"/>
                <a:gd name="T52" fmla="*/ 1112 w 3847"/>
                <a:gd name="T53" fmla="*/ 1169 h 4739"/>
                <a:gd name="T54" fmla="*/ 1107 w 3847"/>
                <a:gd name="T55" fmla="*/ 1013 h 4739"/>
                <a:gd name="T56" fmla="*/ 1048 w 3847"/>
                <a:gd name="T57" fmla="*/ 997 h 4739"/>
                <a:gd name="T58" fmla="*/ 797 w 3847"/>
                <a:gd name="T59" fmla="*/ 911 h 4739"/>
                <a:gd name="T60" fmla="*/ 645 w 3847"/>
                <a:gd name="T61" fmla="*/ 699 h 4739"/>
                <a:gd name="T62" fmla="*/ 599 w 3847"/>
                <a:gd name="T63" fmla="*/ 667 h 4739"/>
                <a:gd name="T64" fmla="*/ 590 w 3847"/>
                <a:gd name="T65" fmla="*/ 717 h 4739"/>
                <a:gd name="T66" fmla="*/ 487 w 3847"/>
                <a:gd name="T67" fmla="*/ 765 h 4739"/>
                <a:gd name="T68" fmla="*/ 242 w 3847"/>
                <a:gd name="T69" fmla="*/ 547 h 4739"/>
                <a:gd name="T70" fmla="*/ 136 w 3847"/>
                <a:gd name="T71" fmla="*/ 512 h 4739"/>
                <a:gd name="T72" fmla="*/ 159 w 3847"/>
                <a:gd name="T73" fmla="*/ 543 h 4739"/>
                <a:gd name="T74" fmla="*/ 171 w 3847"/>
                <a:gd name="T75" fmla="*/ 596 h 4739"/>
                <a:gd name="T76" fmla="*/ 124 w 3847"/>
                <a:gd name="T77" fmla="*/ 584 h 4739"/>
                <a:gd name="T78" fmla="*/ 95 w 3847"/>
                <a:gd name="T79" fmla="*/ 483 h 4739"/>
                <a:gd name="T80" fmla="*/ 7 w 3847"/>
                <a:gd name="T81" fmla="*/ 356 h 4739"/>
                <a:gd name="T82" fmla="*/ 37 w 3847"/>
                <a:gd name="T83" fmla="*/ 261 h 4739"/>
                <a:gd name="T84" fmla="*/ 89 w 3847"/>
                <a:gd name="T85" fmla="*/ 86 h 4739"/>
                <a:gd name="T86" fmla="*/ 2360 w 3847"/>
                <a:gd name="T87" fmla="*/ 1020 h 4739"/>
                <a:gd name="T88" fmla="*/ 3697 w 3847"/>
                <a:gd name="T89" fmla="*/ 1195 h 4739"/>
                <a:gd name="T90" fmla="*/ 3739 w 3847"/>
                <a:gd name="T91" fmla="*/ 1212 h 4739"/>
                <a:gd name="T92" fmla="*/ 3790 w 3847"/>
                <a:gd name="T93" fmla="*/ 1647 h 4739"/>
                <a:gd name="T94" fmla="*/ 3785 w 3847"/>
                <a:gd name="T95" fmla="*/ 2506 h 4739"/>
                <a:gd name="T96" fmla="*/ 3760 w 3847"/>
                <a:gd name="T97" fmla="*/ 2953 h 4739"/>
                <a:gd name="T98" fmla="*/ 3782 w 3847"/>
                <a:gd name="T99" fmla="*/ 3335 h 4739"/>
                <a:gd name="T100" fmla="*/ 3558 w 3847"/>
                <a:gd name="T101" fmla="*/ 3300 h 4739"/>
                <a:gd name="T102" fmla="*/ 3417 w 3847"/>
                <a:gd name="T103" fmla="*/ 3394 h 4739"/>
                <a:gd name="T104" fmla="*/ 3612 w 3847"/>
                <a:gd name="T105" fmla="*/ 3734 h 4739"/>
                <a:gd name="T106" fmla="*/ 3707 w 3847"/>
                <a:gd name="T107" fmla="*/ 3889 h 4739"/>
                <a:gd name="T108" fmla="*/ 3691 w 3847"/>
                <a:gd name="T109" fmla="*/ 4131 h 4739"/>
                <a:gd name="T110" fmla="*/ 3828 w 3847"/>
                <a:gd name="T111" fmla="*/ 4278 h 4739"/>
                <a:gd name="T112" fmla="*/ 1487 w 3847"/>
                <a:gd name="T113" fmla="*/ 2541 h 4739"/>
                <a:gd name="T114" fmla="*/ 1362 w 3847"/>
                <a:gd name="T115" fmla="*/ 2524 h 4739"/>
                <a:gd name="T116" fmla="*/ 1321 w 3847"/>
                <a:gd name="T117" fmla="*/ 2753 h 4739"/>
                <a:gd name="T118" fmla="*/ 1475 w 3847"/>
                <a:gd name="T119" fmla="*/ 2864 h 4739"/>
                <a:gd name="T120" fmla="*/ 1511 w 3847"/>
                <a:gd name="T121" fmla="*/ 2711 h 4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47" h="4739">
                  <a:moveTo>
                    <a:pt x="3828" y="4278"/>
                  </a:moveTo>
                  <a:cubicBezTo>
                    <a:pt x="3817" y="4285"/>
                    <a:pt x="3817" y="4285"/>
                    <a:pt x="3817" y="4285"/>
                  </a:cubicBezTo>
                  <a:cubicBezTo>
                    <a:pt x="3783" y="4400"/>
                    <a:pt x="3783" y="4400"/>
                    <a:pt x="3783" y="4400"/>
                  </a:cubicBezTo>
                  <a:cubicBezTo>
                    <a:pt x="3783" y="4402"/>
                    <a:pt x="3781" y="4404"/>
                    <a:pt x="3779" y="4406"/>
                  </a:cubicBezTo>
                  <a:cubicBezTo>
                    <a:pt x="3738" y="4440"/>
                    <a:pt x="3738" y="4440"/>
                    <a:pt x="3738" y="4440"/>
                  </a:cubicBezTo>
                  <a:cubicBezTo>
                    <a:pt x="3389" y="4718"/>
                    <a:pt x="3389" y="4718"/>
                    <a:pt x="3389" y="4718"/>
                  </a:cubicBezTo>
                  <a:cubicBezTo>
                    <a:pt x="3387" y="4719"/>
                    <a:pt x="3385" y="4720"/>
                    <a:pt x="3384" y="4720"/>
                  </a:cubicBezTo>
                  <a:cubicBezTo>
                    <a:pt x="3301" y="4738"/>
                    <a:pt x="3301" y="4738"/>
                    <a:pt x="3301" y="4738"/>
                  </a:cubicBezTo>
                  <a:cubicBezTo>
                    <a:pt x="3295" y="4739"/>
                    <a:pt x="3288" y="4735"/>
                    <a:pt x="3287" y="4728"/>
                  </a:cubicBezTo>
                  <a:cubicBezTo>
                    <a:pt x="3257" y="4574"/>
                    <a:pt x="3257" y="4574"/>
                    <a:pt x="3257" y="4574"/>
                  </a:cubicBezTo>
                  <a:cubicBezTo>
                    <a:pt x="3257" y="4572"/>
                    <a:pt x="3256" y="4570"/>
                    <a:pt x="3254" y="4568"/>
                  </a:cubicBezTo>
                  <a:cubicBezTo>
                    <a:pt x="3165" y="4472"/>
                    <a:pt x="3165" y="4472"/>
                    <a:pt x="3165" y="4472"/>
                  </a:cubicBezTo>
                  <a:cubicBezTo>
                    <a:pt x="3163" y="4469"/>
                    <a:pt x="3160" y="4468"/>
                    <a:pt x="3156" y="4468"/>
                  </a:cubicBezTo>
                  <a:cubicBezTo>
                    <a:pt x="3022" y="4469"/>
                    <a:pt x="3022" y="4469"/>
                    <a:pt x="3022" y="4469"/>
                  </a:cubicBezTo>
                  <a:cubicBezTo>
                    <a:pt x="3021" y="4469"/>
                    <a:pt x="3019" y="4469"/>
                    <a:pt x="3018" y="4468"/>
                  </a:cubicBezTo>
                  <a:cubicBezTo>
                    <a:pt x="2969" y="4451"/>
                    <a:pt x="2969" y="4451"/>
                    <a:pt x="2969" y="4451"/>
                  </a:cubicBezTo>
                  <a:cubicBezTo>
                    <a:pt x="2966" y="4450"/>
                    <a:pt x="2964" y="4449"/>
                    <a:pt x="2963" y="4447"/>
                  </a:cubicBezTo>
                  <a:cubicBezTo>
                    <a:pt x="2902" y="4360"/>
                    <a:pt x="2902" y="4360"/>
                    <a:pt x="2902" y="4360"/>
                  </a:cubicBezTo>
                  <a:cubicBezTo>
                    <a:pt x="2901" y="4358"/>
                    <a:pt x="2901" y="4356"/>
                    <a:pt x="2900" y="4354"/>
                  </a:cubicBezTo>
                  <a:cubicBezTo>
                    <a:pt x="2889" y="4221"/>
                    <a:pt x="2889" y="4221"/>
                    <a:pt x="2889" y="4221"/>
                  </a:cubicBezTo>
                  <a:cubicBezTo>
                    <a:pt x="2889" y="4220"/>
                    <a:pt x="2889" y="4219"/>
                    <a:pt x="2888" y="4218"/>
                  </a:cubicBezTo>
                  <a:cubicBezTo>
                    <a:pt x="2868" y="4171"/>
                    <a:pt x="2868" y="4171"/>
                    <a:pt x="2868" y="4171"/>
                  </a:cubicBezTo>
                  <a:cubicBezTo>
                    <a:pt x="2866" y="4167"/>
                    <a:pt x="2863" y="4164"/>
                    <a:pt x="2859" y="4163"/>
                  </a:cubicBezTo>
                  <a:cubicBezTo>
                    <a:pt x="2816" y="4156"/>
                    <a:pt x="2816" y="4156"/>
                    <a:pt x="2816" y="4156"/>
                  </a:cubicBezTo>
                  <a:cubicBezTo>
                    <a:pt x="2816" y="4156"/>
                    <a:pt x="2815" y="4156"/>
                    <a:pt x="2814" y="4156"/>
                  </a:cubicBezTo>
                  <a:cubicBezTo>
                    <a:pt x="2639" y="4092"/>
                    <a:pt x="2639" y="4092"/>
                    <a:pt x="2639" y="4092"/>
                  </a:cubicBezTo>
                  <a:cubicBezTo>
                    <a:pt x="2637" y="4091"/>
                    <a:pt x="2635" y="4090"/>
                    <a:pt x="2634" y="4088"/>
                  </a:cubicBezTo>
                  <a:cubicBezTo>
                    <a:pt x="2561" y="3995"/>
                    <a:pt x="2561" y="3995"/>
                    <a:pt x="2561" y="3995"/>
                  </a:cubicBezTo>
                  <a:cubicBezTo>
                    <a:pt x="2560" y="3994"/>
                    <a:pt x="2560" y="3993"/>
                    <a:pt x="2559" y="3992"/>
                  </a:cubicBezTo>
                  <a:cubicBezTo>
                    <a:pt x="2556" y="3985"/>
                    <a:pt x="2539" y="3946"/>
                    <a:pt x="2535" y="3944"/>
                  </a:cubicBezTo>
                  <a:cubicBezTo>
                    <a:pt x="2533" y="3943"/>
                    <a:pt x="2510" y="3931"/>
                    <a:pt x="2499" y="3925"/>
                  </a:cubicBezTo>
                  <a:cubicBezTo>
                    <a:pt x="2495" y="3923"/>
                    <a:pt x="2493" y="3920"/>
                    <a:pt x="2492" y="3916"/>
                  </a:cubicBezTo>
                  <a:cubicBezTo>
                    <a:pt x="2478" y="3799"/>
                    <a:pt x="2478" y="3799"/>
                    <a:pt x="2478" y="3799"/>
                  </a:cubicBezTo>
                  <a:cubicBezTo>
                    <a:pt x="2478" y="3798"/>
                    <a:pt x="2478" y="3798"/>
                    <a:pt x="2478" y="3797"/>
                  </a:cubicBezTo>
                  <a:cubicBezTo>
                    <a:pt x="2460" y="3732"/>
                    <a:pt x="2460" y="3732"/>
                    <a:pt x="2460" y="3732"/>
                  </a:cubicBezTo>
                  <a:cubicBezTo>
                    <a:pt x="2458" y="3724"/>
                    <a:pt x="2464" y="3716"/>
                    <a:pt x="2472" y="3717"/>
                  </a:cubicBezTo>
                  <a:cubicBezTo>
                    <a:pt x="2472" y="3717"/>
                    <a:pt x="2472" y="3717"/>
                    <a:pt x="2472" y="3717"/>
                  </a:cubicBezTo>
                  <a:cubicBezTo>
                    <a:pt x="2479" y="3717"/>
                    <a:pt x="2485" y="3712"/>
                    <a:pt x="2485" y="3705"/>
                  </a:cubicBezTo>
                  <a:cubicBezTo>
                    <a:pt x="2486" y="3611"/>
                    <a:pt x="2486" y="3611"/>
                    <a:pt x="2486" y="3611"/>
                  </a:cubicBezTo>
                  <a:cubicBezTo>
                    <a:pt x="2486" y="3606"/>
                    <a:pt x="2490" y="3601"/>
                    <a:pt x="2495" y="3600"/>
                  </a:cubicBezTo>
                  <a:cubicBezTo>
                    <a:pt x="2514" y="3594"/>
                    <a:pt x="2514" y="3594"/>
                    <a:pt x="2514" y="3594"/>
                  </a:cubicBezTo>
                  <a:cubicBezTo>
                    <a:pt x="2524" y="3590"/>
                    <a:pt x="2525" y="3576"/>
                    <a:pt x="2516" y="3571"/>
                  </a:cubicBezTo>
                  <a:cubicBezTo>
                    <a:pt x="2510" y="3568"/>
                    <a:pt x="2510" y="3568"/>
                    <a:pt x="2510" y="3568"/>
                  </a:cubicBezTo>
                  <a:cubicBezTo>
                    <a:pt x="2509" y="3568"/>
                    <a:pt x="2508" y="3567"/>
                    <a:pt x="2507" y="3567"/>
                  </a:cubicBezTo>
                  <a:cubicBezTo>
                    <a:pt x="2422" y="3542"/>
                    <a:pt x="2422" y="3542"/>
                    <a:pt x="2422" y="3542"/>
                  </a:cubicBezTo>
                  <a:cubicBezTo>
                    <a:pt x="2421" y="3542"/>
                    <a:pt x="2420" y="3542"/>
                    <a:pt x="2420" y="3541"/>
                  </a:cubicBezTo>
                  <a:cubicBezTo>
                    <a:pt x="2337" y="3530"/>
                    <a:pt x="2337" y="3530"/>
                    <a:pt x="2337" y="3530"/>
                  </a:cubicBezTo>
                  <a:cubicBezTo>
                    <a:pt x="2332" y="3529"/>
                    <a:pt x="2327" y="3532"/>
                    <a:pt x="2324" y="3537"/>
                  </a:cubicBezTo>
                  <a:cubicBezTo>
                    <a:pt x="2312" y="3562"/>
                    <a:pt x="2312" y="3562"/>
                    <a:pt x="2312" y="3562"/>
                  </a:cubicBezTo>
                  <a:cubicBezTo>
                    <a:pt x="2308" y="3571"/>
                    <a:pt x="2296" y="3571"/>
                    <a:pt x="2291" y="3564"/>
                  </a:cubicBezTo>
                  <a:cubicBezTo>
                    <a:pt x="2249" y="3501"/>
                    <a:pt x="2249" y="3501"/>
                    <a:pt x="2249" y="3501"/>
                  </a:cubicBezTo>
                  <a:cubicBezTo>
                    <a:pt x="2247" y="3497"/>
                    <a:pt x="2250" y="3490"/>
                    <a:pt x="2252" y="3486"/>
                  </a:cubicBezTo>
                  <a:cubicBezTo>
                    <a:pt x="2242" y="3475"/>
                    <a:pt x="2242" y="3475"/>
                    <a:pt x="2242" y="3475"/>
                  </a:cubicBezTo>
                  <a:cubicBezTo>
                    <a:pt x="2183" y="3493"/>
                    <a:pt x="2183" y="3493"/>
                    <a:pt x="2183" y="3493"/>
                  </a:cubicBezTo>
                  <a:cubicBezTo>
                    <a:pt x="2179" y="3494"/>
                    <a:pt x="2174" y="3493"/>
                    <a:pt x="2171" y="3489"/>
                  </a:cubicBezTo>
                  <a:cubicBezTo>
                    <a:pt x="2087" y="3393"/>
                    <a:pt x="2087" y="3393"/>
                    <a:pt x="2087" y="3393"/>
                  </a:cubicBezTo>
                  <a:cubicBezTo>
                    <a:pt x="2086" y="3392"/>
                    <a:pt x="2086" y="3391"/>
                    <a:pt x="2085" y="3391"/>
                  </a:cubicBezTo>
                  <a:cubicBezTo>
                    <a:pt x="1968" y="3194"/>
                    <a:pt x="1968" y="3194"/>
                    <a:pt x="1968" y="3194"/>
                  </a:cubicBezTo>
                  <a:cubicBezTo>
                    <a:pt x="1966" y="3191"/>
                    <a:pt x="1966" y="3186"/>
                    <a:pt x="1968" y="3182"/>
                  </a:cubicBezTo>
                  <a:cubicBezTo>
                    <a:pt x="1969" y="3181"/>
                    <a:pt x="1969" y="3181"/>
                    <a:pt x="1969" y="3181"/>
                  </a:cubicBezTo>
                  <a:cubicBezTo>
                    <a:pt x="1972" y="3175"/>
                    <a:pt x="1970" y="3167"/>
                    <a:pt x="1964" y="3163"/>
                  </a:cubicBezTo>
                  <a:cubicBezTo>
                    <a:pt x="1840" y="3102"/>
                    <a:pt x="1840" y="3102"/>
                    <a:pt x="1840" y="3102"/>
                  </a:cubicBezTo>
                  <a:cubicBezTo>
                    <a:pt x="1838" y="3101"/>
                    <a:pt x="1836" y="3099"/>
                    <a:pt x="1835" y="3096"/>
                  </a:cubicBezTo>
                  <a:cubicBezTo>
                    <a:pt x="1812" y="3047"/>
                    <a:pt x="1812" y="3047"/>
                    <a:pt x="1812" y="3047"/>
                  </a:cubicBezTo>
                  <a:cubicBezTo>
                    <a:pt x="1812" y="3047"/>
                    <a:pt x="1812" y="3046"/>
                    <a:pt x="1811" y="3046"/>
                  </a:cubicBezTo>
                  <a:cubicBezTo>
                    <a:pt x="1710" y="2899"/>
                    <a:pt x="1710" y="2899"/>
                    <a:pt x="1710" y="2899"/>
                  </a:cubicBezTo>
                  <a:cubicBezTo>
                    <a:pt x="1710" y="2899"/>
                    <a:pt x="1710" y="2899"/>
                    <a:pt x="1710" y="2898"/>
                  </a:cubicBezTo>
                  <a:cubicBezTo>
                    <a:pt x="1708" y="2895"/>
                    <a:pt x="1694" y="2871"/>
                    <a:pt x="1690" y="2867"/>
                  </a:cubicBezTo>
                  <a:cubicBezTo>
                    <a:pt x="1685" y="2864"/>
                    <a:pt x="1694" y="2854"/>
                    <a:pt x="1694" y="2854"/>
                  </a:cubicBezTo>
                  <a:cubicBezTo>
                    <a:pt x="1715" y="2852"/>
                    <a:pt x="1715" y="2852"/>
                    <a:pt x="1715" y="2852"/>
                  </a:cubicBezTo>
                  <a:cubicBezTo>
                    <a:pt x="1719" y="2851"/>
                    <a:pt x="1723" y="2853"/>
                    <a:pt x="1726" y="2856"/>
                  </a:cubicBezTo>
                  <a:cubicBezTo>
                    <a:pt x="1737" y="2871"/>
                    <a:pt x="1737" y="2871"/>
                    <a:pt x="1737" y="2871"/>
                  </a:cubicBezTo>
                  <a:cubicBezTo>
                    <a:pt x="1738" y="2844"/>
                    <a:pt x="1738" y="2844"/>
                    <a:pt x="1738" y="2844"/>
                  </a:cubicBezTo>
                  <a:cubicBezTo>
                    <a:pt x="1738" y="2839"/>
                    <a:pt x="1735" y="2834"/>
                    <a:pt x="1731" y="2832"/>
                  </a:cubicBezTo>
                  <a:cubicBezTo>
                    <a:pt x="1648" y="2791"/>
                    <a:pt x="1648" y="2791"/>
                    <a:pt x="1648" y="2791"/>
                  </a:cubicBezTo>
                  <a:cubicBezTo>
                    <a:pt x="1645" y="2790"/>
                    <a:pt x="1643" y="2787"/>
                    <a:pt x="1642" y="2783"/>
                  </a:cubicBezTo>
                  <a:cubicBezTo>
                    <a:pt x="1634" y="2750"/>
                    <a:pt x="1634" y="2750"/>
                    <a:pt x="1634" y="2750"/>
                  </a:cubicBezTo>
                  <a:cubicBezTo>
                    <a:pt x="1633" y="2748"/>
                    <a:pt x="1632" y="2746"/>
                    <a:pt x="1630" y="2744"/>
                  </a:cubicBezTo>
                  <a:cubicBezTo>
                    <a:pt x="1571" y="2692"/>
                    <a:pt x="1571" y="2692"/>
                    <a:pt x="1571" y="2692"/>
                  </a:cubicBezTo>
                  <a:cubicBezTo>
                    <a:pt x="1568" y="2690"/>
                    <a:pt x="1567" y="2688"/>
                    <a:pt x="1567" y="2685"/>
                  </a:cubicBezTo>
                  <a:cubicBezTo>
                    <a:pt x="1547" y="2520"/>
                    <a:pt x="1547" y="2520"/>
                    <a:pt x="1547" y="2520"/>
                  </a:cubicBezTo>
                  <a:cubicBezTo>
                    <a:pt x="1537" y="2448"/>
                    <a:pt x="1537" y="2448"/>
                    <a:pt x="1537" y="2448"/>
                  </a:cubicBezTo>
                  <a:cubicBezTo>
                    <a:pt x="1536" y="2443"/>
                    <a:pt x="1533" y="2439"/>
                    <a:pt x="1528" y="2438"/>
                  </a:cubicBezTo>
                  <a:cubicBezTo>
                    <a:pt x="1494" y="2428"/>
                    <a:pt x="1494" y="2428"/>
                    <a:pt x="1494" y="2428"/>
                  </a:cubicBezTo>
                  <a:cubicBezTo>
                    <a:pt x="1491" y="2428"/>
                    <a:pt x="1489" y="2428"/>
                    <a:pt x="1486" y="2429"/>
                  </a:cubicBezTo>
                  <a:cubicBezTo>
                    <a:pt x="1469" y="2437"/>
                    <a:pt x="1469" y="2437"/>
                    <a:pt x="1469" y="2437"/>
                  </a:cubicBezTo>
                  <a:cubicBezTo>
                    <a:pt x="1464" y="2439"/>
                    <a:pt x="1457" y="2437"/>
                    <a:pt x="1454" y="2432"/>
                  </a:cubicBezTo>
                  <a:cubicBezTo>
                    <a:pt x="1430" y="2393"/>
                    <a:pt x="1430" y="2393"/>
                    <a:pt x="1430" y="2393"/>
                  </a:cubicBezTo>
                  <a:cubicBezTo>
                    <a:pt x="1429" y="2390"/>
                    <a:pt x="1428" y="2387"/>
                    <a:pt x="1429" y="2384"/>
                  </a:cubicBezTo>
                  <a:cubicBezTo>
                    <a:pt x="1450" y="2300"/>
                    <a:pt x="1450" y="2300"/>
                    <a:pt x="1450" y="2300"/>
                  </a:cubicBezTo>
                  <a:cubicBezTo>
                    <a:pt x="1451" y="2296"/>
                    <a:pt x="1450" y="2292"/>
                    <a:pt x="1447" y="2289"/>
                  </a:cubicBezTo>
                  <a:cubicBezTo>
                    <a:pt x="1398" y="2239"/>
                    <a:pt x="1398" y="2239"/>
                    <a:pt x="1398" y="2239"/>
                  </a:cubicBezTo>
                  <a:cubicBezTo>
                    <a:pt x="1397" y="2238"/>
                    <a:pt x="1396" y="2237"/>
                    <a:pt x="1395" y="2236"/>
                  </a:cubicBezTo>
                  <a:cubicBezTo>
                    <a:pt x="1289" y="2003"/>
                    <a:pt x="1289" y="2003"/>
                    <a:pt x="1289" y="2003"/>
                  </a:cubicBezTo>
                  <a:cubicBezTo>
                    <a:pt x="1288" y="2000"/>
                    <a:pt x="1286" y="1998"/>
                    <a:pt x="1284" y="1997"/>
                  </a:cubicBezTo>
                  <a:cubicBezTo>
                    <a:pt x="1264" y="1987"/>
                    <a:pt x="1264" y="1987"/>
                    <a:pt x="1264" y="1987"/>
                  </a:cubicBezTo>
                  <a:cubicBezTo>
                    <a:pt x="1260" y="1985"/>
                    <a:pt x="1257" y="1981"/>
                    <a:pt x="1257" y="1976"/>
                  </a:cubicBezTo>
                  <a:cubicBezTo>
                    <a:pt x="1252" y="1754"/>
                    <a:pt x="1252" y="1754"/>
                    <a:pt x="1252" y="1754"/>
                  </a:cubicBezTo>
                  <a:cubicBezTo>
                    <a:pt x="1252" y="1750"/>
                    <a:pt x="1251" y="1747"/>
                    <a:pt x="1248" y="1745"/>
                  </a:cubicBezTo>
                  <a:cubicBezTo>
                    <a:pt x="1208" y="1714"/>
                    <a:pt x="1208" y="1714"/>
                    <a:pt x="1208" y="1714"/>
                  </a:cubicBezTo>
                  <a:cubicBezTo>
                    <a:pt x="1204" y="1711"/>
                    <a:pt x="1202" y="1707"/>
                    <a:pt x="1203" y="1703"/>
                  </a:cubicBezTo>
                  <a:cubicBezTo>
                    <a:pt x="1214" y="1616"/>
                    <a:pt x="1214" y="1616"/>
                    <a:pt x="1214" y="1616"/>
                  </a:cubicBezTo>
                  <a:cubicBezTo>
                    <a:pt x="1215" y="1613"/>
                    <a:pt x="1214" y="1610"/>
                    <a:pt x="1212" y="1607"/>
                  </a:cubicBezTo>
                  <a:cubicBezTo>
                    <a:pt x="1128" y="1499"/>
                    <a:pt x="1128" y="1499"/>
                    <a:pt x="1128" y="1499"/>
                  </a:cubicBezTo>
                  <a:cubicBezTo>
                    <a:pt x="1127" y="1498"/>
                    <a:pt x="1127" y="1497"/>
                    <a:pt x="1126" y="1496"/>
                  </a:cubicBezTo>
                  <a:cubicBezTo>
                    <a:pt x="1070" y="1320"/>
                    <a:pt x="1070" y="1320"/>
                    <a:pt x="1070" y="1320"/>
                  </a:cubicBezTo>
                  <a:cubicBezTo>
                    <a:pt x="1069" y="1317"/>
                    <a:pt x="1069" y="1315"/>
                    <a:pt x="1070" y="1313"/>
                  </a:cubicBezTo>
                  <a:cubicBezTo>
                    <a:pt x="1112" y="1169"/>
                    <a:pt x="1112" y="1169"/>
                    <a:pt x="1112" y="1169"/>
                  </a:cubicBezTo>
                  <a:cubicBezTo>
                    <a:pt x="1112" y="1169"/>
                    <a:pt x="1112" y="1169"/>
                    <a:pt x="1112" y="1168"/>
                  </a:cubicBezTo>
                  <a:cubicBezTo>
                    <a:pt x="1131" y="1085"/>
                    <a:pt x="1131" y="1085"/>
                    <a:pt x="1131" y="1085"/>
                  </a:cubicBezTo>
                  <a:cubicBezTo>
                    <a:pt x="1131" y="1083"/>
                    <a:pt x="1131" y="1081"/>
                    <a:pt x="1131" y="1079"/>
                  </a:cubicBezTo>
                  <a:cubicBezTo>
                    <a:pt x="1107" y="1013"/>
                    <a:pt x="1107" y="1013"/>
                    <a:pt x="1107" y="1013"/>
                  </a:cubicBezTo>
                  <a:cubicBezTo>
                    <a:pt x="1104" y="1022"/>
                    <a:pt x="1104" y="1022"/>
                    <a:pt x="1104" y="1022"/>
                  </a:cubicBezTo>
                  <a:cubicBezTo>
                    <a:pt x="1101" y="1030"/>
                    <a:pt x="1091" y="1033"/>
                    <a:pt x="1084" y="1027"/>
                  </a:cubicBezTo>
                  <a:cubicBezTo>
                    <a:pt x="1053" y="1000"/>
                    <a:pt x="1053" y="1000"/>
                    <a:pt x="1053" y="1000"/>
                  </a:cubicBezTo>
                  <a:cubicBezTo>
                    <a:pt x="1052" y="998"/>
                    <a:pt x="1050" y="998"/>
                    <a:pt x="1048" y="997"/>
                  </a:cubicBezTo>
                  <a:cubicBezTo>
                    <a:pt x="994" y="986"/>
                    <a:pt x="994" y="986"/>
                    <a:pt x="994" y="986"/>
                  </a:cubicBezTo>
                  <a:cubicBezTo>
                    <a:pt x="881" y="958"/>
                    <a:pt x="881" y="958"/>
                    <a:pt x="881" y="958"/>
                  </a:cubicBezTo>
                  <a:cubicBezTo>
                    <a:pt x="879" y="958"/>
                    <a:pt x="878" y="958"/>
                    <a:pt x="877" y="957"/>
                  </a:cubicBezTo>
                  <a:cubicBezTo>
                    <a:pt x="797" y="911"/>
                    <a:pt x="797" y="911"/>
                    <a:pt x="797" y="911"/>
                  </a:cubicBezTo>
                  <a:cubicBezTo>
                    <a:pt x="793" y="909"/>
                    <a:pt x="791" y="905"/>
                    <a:pt x="791" y="901"/>
                  </a:cubicBezTo>
                  <a:cubicBezTo>
                    <a:pt x="787" y="790"/>
                    <a:pt x="787" y="790"/>
                    <a:pt x="787" y="790"/>
                  </a:cubicBezTo>
                  <a:cubicBezTo>
                    <a:pt x="786" y="786"/>
                    <a:pt x="784" y="782"/>
                    <a:pt x="781" y="780"/>
                  </a:cubicBezTo>
                  <a:cubicBezTo>
                    <a:pt x="645" y="699"/>
                    <a:pt x="645" y="699"/>
                    <a:pt x="645" y="699"/>
                  </a:cubicBezTo>
                  <a:cubicBezTo>
                    <a:pt x="644" y="698"/>
                    <a:pt x="643" y="698"/>
                    <a:pt x="642" y="698"/>
                  </a:cubicBezTo>
                  <a:cubicBezTo>
                    <a:pt x="619" y="692"/>
                    <a:pt x="619" y="692"/>
                    <a:pt x="619" y="692"/>
                  </a:cubicBezTo>
                  <a:cubicBezTo>
                    <a:pt x="616" y="691"/>
                    <a:pt x="613" y="690"/>
                    <a:pt x="612" y="687"/>
                  </a:cubicBezTo>
                  <a:cubicBezTo>
                    <a:pt x="599" y="667"/>
                    <a:pt x="599" y="667"/>
                    <a:pt x="599" y="667"/>
                  </a:cubicBezTo>
                  <a:cubicBezTo>
                    <a:pt x="598" y="666"/>
                    <a:pt x="598" y="665"/>
                    <a:pt x="597" y="663"/>
                  </a:cubicBezTo>
                  <a:cubicBezTo>
                    <a:pt x="588" y="665"/>
                    <a:pt x="588" y="665"/>
                    <a:pt x="588" y="665"/>
                  </a:cubicBezTo>
                  <a:cubicBezTo>
                    <a:pt x="587" y="708"/>
                    <a:pt x="587" y="708"/>
                    <a:pt x="587" y="708"/>
                  </a:cubicBezTo>
                  <a:cubicBezTo>
                    <a:pt x="586" y="711"/>
                    <a:pt x="588" y="715"/>
                    <a:pt x="590" y="717"/>
                  </a:cubicBezTo>
                  <a:cubicBezTo>
                    <a:pt x="599" y="727"/>
                    <a:pt x="599" y="727"/>
                    <a:pt x="599" y="727"/>
                  </a:cubicBezTo>
                  <a:cubicBezTo>
                    <a:pt x="559" y="764"/>
                    <a:pt x="559" y="764"/>
                    <a:pt x="559" y="764"/>
                  </a:cubicBezTo>
                  <a:cubicBezTo>
                    <a:pt x="557" y="766"/>
                    <a:pt x="554" y="767"/>
                    <a:pt x="551" y="767"/>
                  </a:cubicBezTo>
                  <a:cubicBezTo>
                    <a:pt x="487" y="765"/>
                    <a:pt x="487" y="765"/>
                    <a:pt x="487" y="765"/>
                  </a:cubicBezTo>
                  <a:cubicBezTo>
                    <a:pt x="484" y="765"/>
                    <a:pt x="482" y="764"/>
                    <a:pt x="480" y="763"/>
                  </a:cubicBezTo>
                  <a:cubicBezTo>
                    <a:pt x="335" y="658"/>
                    <a:pt x="335" y="658"/>
                    <a:pt x="335" y="658"/>
                  </a:cubicBezTo>
                  <a:cubicBezTo>
                    <a:pt x="334" y="657"/>
                    <a:pt x="333" y="657"/>
                    <a:pt x="332" y="656"/>
                  </a:cubicBezTo>
                  <a:cubicBezTo>
                    <a:pt x="242" y="547"/>
                    <a:pt x="242" y="547"/>
                    <a:pt x="242" y="547"/>
                  </a:cubicBezTo>
                  <a:cubicBezTo>
                    <a:pt x="240" y="545"/>
                    <a:pt x="237" y="543"/>
                    <a:pt x="234" y="543"/>
                  </a:cubicBezTo>
                  <a:cubicBezTo>
                    <a:pt x="190" y="537"/>
                    <a:pt x="190" y="537"/>
                    <a:pt x="190" y="537"/>
                  </a:cubicBezTo>
                  <a:cubicBezTo>
                    <a:pt x="189" y="537"/>
                    <a:pt x="188" y="536"/>
                    <a:pt x="187" y="536"/>
                  </a:cubicBezTo>
                  <a:cubicBezTo>
                    <a:pt x="136" y="512"/>
                    <a:pt x="136" y="512"/>
                    <a:pt x="136" y="512"/>
                  </a:cubicBezTo>
                  <a:cubicBezTo>
                    <a:pt x="139" y="524"/>
                    <a:pt x="139" y="524"/>
                    <a:pt x="139" y="524"/>
                  </a:cubicBezTo>
                  <a:cubicBezTo>
                    <a:pt x="140" y="524"/>
                    <a:pt x="140" y="525"/>
                    <a:pt x="141" y="526"/>
                  </a:cubicBezTo>
                  <a:cubicBezTo>
                    <a:pt x="158" y="542"/>
                    <a:pt x="158" y="542"/>
                    <a:pt x="158" y="542"/>
                  </a:cubicBezTo>
                  <a:cubicBezTo>
                    <a:pt x="159" y="542"/>
                    <a:pt x="159" y="543"/>
                    <a:pt x="159" y="543"/>
                  </a:cubicBezTo>
                  <a:cubicBezTo>
                    <a:pt x="180" y="567"/>
                    <a:pt x="180" y="567"/>
                    <a:pt x="180" y="567"/>
                  </a:cubicBezTo>
                  <a:cubicBezTo>
                    <a:pt x="181" y="569"/>
                    <a:pt x="182" y="572"/>
                    <a:pt x="183" y="575"/>
                  </a:cubicBezTo>
                  <a:cubicBezTo>
                    <a:pt x="183" y="583"/>
                    <a:pt x="183" y="583"/>
                    <a:pt x="183" y="583"/>
                  </a:cubicBezTo>
                  <a:cubicBezTo>
                    <a:pt x="183" y="590"/>
                    <a:pt x="178" y="595"/>
                    <a:pt x="171" y="596"/>
                  </a:cubicBezTo>
                  <a:cubicBezTo>
                    <a:pt x="156" y="596"/>
                    <a:pt x="156" y="596"/>
                    <a:pt x="156" y="596"/>
                  </a:cubicBezTo>
                  <a:cubicBezTo>
                    <a:pt x="155" y="596"/>
                    <a:pt x="154" y="596"/>
                    <a:pt x="153" y="596"/>
                  </a:cubicBezTo>
                  <a:cubicBezTo>
                    <a:pt x="132" y="591"/>
                    <a:pt x="132" y="591"/>
                    <a:pt x="132" y="591"/>
                  </a:cubicBezTo>
                  <a:cubicBezTo>
                    <a:pt x="128" y="590"/>
                    <a:pt x="125" y="587"/>
                    <a:pt x="124" y="584"/>
                  </a:cubicBezTo>
                  <a:cubicBezTo>
                    <a:pt x="109" y="552"/>
                    <a:pt x="109" y="552"/>
                    <a:pt x="109" y="552"/>
                  </a:cubicBezTo>
                  <a:cubicBezTo>
                    <a:pt x="109" y="551"/>
                    <a:pt x="108" y="550"/>
                    <a:pt x="108" y="549"/>
                  </a:cubicBezTo>
                  <a:cubicBezTo>
                    <a:pt x="99" y="490"/>
                    <a:pt x="99" y="490"/>
                    <a:pt x="99" y="490"/>
                  </a:cubicBezTo>
                  <a:cubicBezTo>
                    <a:pt x="98" y="487"/>
                    <a:pt x="97" y="485"/>
                    <a:pt x="95" y="483"/>
                  </a:cubicBezTo>
                  <a:cubicBezTo>
                    <a:pt x="39" y="426"/>
                    <a:pt x="39" y="426"/>
                    <a:pt x="39" y="426"/>
                  </a:cubicBezTo>
                  <a:cubicBezTo>
                    <a:pt x="39" y="426"/>
                    <a:pt x="38" y="425"/>
                    <a:pt x="38" y="424"/>
                  </a:cubicBezTo>
                  <a:cubicBezTo>
                    <a:pt x="4" y="373"/>
                    <a:pt x="4" y="373"/>
                    <a:pt x="4" y="373"/>
                  </a:cubicBezTo>
                  <a:cubicBezTo>
                    <a:pt x="0" y="367"/>
                    <a:pt x="1" y="360"/>
                    <a:pt x="7" y="356"/>
                  </a:cubicBezTo>
                  <a:cubicBezTo>
                    <a:pt x="32" y="338"/>
                    <a:pt x="32" y="338"/>
                    <a:pt x="32" y="338"/>
                  </a:cubicBezTo>
                  <a:cubicBezTo>
                    <a:pt x="35" y="335"/>
                    <a:pt x="37" y="332"/>
                    <a:pt x="37" y="328"/>
                  </a:cubicBezTo>
                  <a:cubicBezTo>
                    <a:pt x="37" y="262"/>
                    <a:pt x="37" y="262"/>
                    <a:pt x="37" y="262"/>
                  </a:cubicBezTo>
                  <a:cubicBezTo>
                    <a:pt x="37" y="262"/>
                    <a:pt x="37" y="261"/>
                    <a:pt x="37" y="261"/>
                  </a:cubicBezTo>
                  <a:cubicBezTo>
                    <a:pt x="45" y="168"/>
                    <a:pt x="45" y="168"/>
                    <a:pt x="45" y="168"/>
                  </a:cubicBezTo>
                  <a:cubicBezTo>
                    <a:pt x="45" y="166"/>
                    <a:pt x="46" y="165"/>
                    <a:pt x="47" y="163"/>
                  </a:cubicBezTo>
                  <a:cubicBezTo>
                    <a:pt x="88" y="88"/>
                    <a:pt x="88" y="88"/>
                    <a:pt x="88" y="88"/>
                  </a:cubicBezTo>
                  <a:cubicBezTo>
                    <a:pt x="89" y="87"/>
                    <a:pt x="89" y="87"/>
                    <a:pt x="89" y="86"/>
                  </a:cubicBezTo>
                  <a:cubicBezTo>
                    <a:pt x="151" y="6"/>
                    <a:pt x="151" y="6"/>
                    <a:pt x="151" y="6"/>
                  </a:cubicBezTo>
                  <a:cubicBezTo>
                    <a:pt x="154" y="1"/>
                    <a:pt x="160" y="0"/>
                    <a:pt x="165" y="2"/>
                  </a:cubicBezTo>
                  <a:cubicBezTo>
                    <a:pt x="2355" y="1019"/>
                    <a:pt x="2355" y="1019"/>
                    <a:pt x="2355" y="1019"/>
                  </a:cubicBezTo>
                  <a:cubicBezTo>
                    <a:pt x="2357" y="1020"/>
                    <a:pt x="2358" y="1020"/>
                    <a:pt x="2360" y="1020"/>
                  </a:cubicBezTo>
                  <a:cubicBezTo>
                    <a:pt x="3718" y="1088"/>
                    <a:pt x="3718" y="1088"/>
                    <a:pt x="3718" y="1088"/>
                  </a:cubicBezTo>
                  <a:cubicBezTo>
                    <a:pt x="3717" y="1097"/>
                    <a:pt x="3717" y="1104"/>
                    <a:pt x="3717" y="1106"/>
                  </a:cubicBezTo>
                  <a:cubicBezTo>
                    <a:pt x="3691" y="1181"/>
                    <a:pt x="3691" y="1181"/>
                    <a:pt x="3691" y="1181"/>
                  </a:cubicBezTo>
                  <a:cubicBezTo>
                    <a:pt x="3689" y="1186"/>
                    <a:pt x="3692" y="1192"/>
                    <a:pt x="3697" y="1195"/>
                  </a:cubicBezTo>
                  <a:cubicBezTo>
                    <a:pt x="3706" y="1200"/>
                    <a:pt x="3706" y="1200"/>
                    <a:pt x="3706" y="1200"/>
                  </a:cubicBezTo>
                  <a:cubicBezTo>
                    <a:pt x="3710" y="1202"/>
                    <a:pt x="3715" y="1202"/>
                    <a:pt x="3719" y="1200"/>
                  </a:cubicBezTo>
                  <a:cubicBezTo>
                    <a:pt x="3719" y="1200"/>
                    <a:pt x="3719" y="1200"/>
                    <a:pt x="3719" y="1200"/>
                  </a:cubicBezTo>
                  <a:cubicBezTo>
                    <a:pt x="3728" y="1195"/>
                    <a:pt x="3738" y="1202"/>
                    <a:pt x="3739" y="1212"/>
                  </a:cubicBezTo>
                  <a:cubicBezTo>
                    <a:pt x="3755" y="1589"/>
                    <a:pt x="3755" y="1589"/>
                    <a:pt x="3755" y="1589"/>
                  </a:cubicBezTo>
                  <a:cubicBezTo>
                    <a:pt x="3755" y="1592"/>
                    <a:pt x="3756" y="1594"/>
                    <a:pt x="3757" y="1596"/>
                  </a:cubicBezTo>
                  <a:cubicBezTo>
                    <a:pt x="3788" y="1642"/>
                    <a:pt x="3788" y="1642"/>
                    <a:pt x="3788" y="1642"/>
                  </a:cubicBezTo>
                  <a:cubicBezTo>
                    <a:pt x="3789" y="1643"/>
                    <a:pt x="3789" y="1645"/>
                    <a:pt x="3790" y="1647"/>
                  </a:cubicBezTo>
                  <a:cubicBezTo>
                    <a:pt x="3847" y="2095"/>
                    <a:pt x="3847" y="2095"/>
                    <a:pt x="3847" y="2095"/>
                  </a:cubicBezTo>
                  <a:cubicBezTo>
                    <a:pt x="3847" y="2096"/>
                    <a:pt x="3847" y="2097"/>
                    <a:pt x="3847" y="2098"/>
                  </a:cubicBezTo>
                  <a:cubicBezTo>
                    <a:pt x="3797" y="2496"/>
                    <a:pt x="3797" y="2496"/>
                    <a:pt x="3797" y="2496"/>
                  </a:cubicBezTo>
                  <a:cubicBezTo>
                    <a:pt x="3797" y="2502"/>
                    <a:pt x="3791" y="2506"/>
                    <a:pt x="3785" y="2506"/>
                  </a:cubicBezTo>
                  <a:cubicBezTo>
                    <a:pt x="3757" y="2506"/>
                    <a:pt x="3757" y="2506"/>
                    <a:pt x="3757" y="2506"/>
                  </a:cubicBezTo>
                  <a:cubicBezTo>
                    <a:pt x="3750" y="2506"/>
                    <a:pt x="3745" y="2512"/>
                    <a:pt x="3745" y="2519"/>
                  </a:cubicBezTo>
                  <a:cubicBezTo>
                    <a:pt x="3762" y="2946"/>
                    <a:pt x="3762" y="2946"/>
                    <a:pt x="3762" y="2946"/>
                  </a:cubicBezTo>
                  <a:cubicBezTo>
                    <a:pt x="3762" y="2949"/>
                    <a:pt x="3761" y="2951"/>
                    <a:pt x="3760" y="2953"/>
                  </a:cubicBezTo>
                  <a:cubicBezTo>
                    <a:pt x="3725" y="3009"/>
                    <a:pt x="3725" y="3009"/>
                    <a:pt x="3725" y="3009"/>
                  </a:cubicBezTo>
                  <a:cubicBezTo>
                    <a:pt x="3723" y="3012"/>
                    <a:pt x="3723" y="3015"/>
                    <a:pt x="3723" y="3018"/>
                  </a:cubicBezTo>
                  <a:cubicBezTo>
                    <a:pt x="3786" y="3324"/>
                    <a:pt x="3786" y="3324"/>
                    <a:pt x="3786" y="3324"/>
                  </a:cubicBezTo>
                  <a:cubicBezTo>
                    <a:pt x="3787" y="3328"/>
                    <a:pt x="3785" y="3332"/>
                    <a:pt x="3782" y="3335"/>
                  </a:cubicBezTo>
                  <a:cubicBezTo>
                    <a:pt x="3735" y="3377"/>
                    <a:pt x="3735" y="3377"/>
                    <a:pt x="3735" y="3377"/>
                  </a:cubicBezTo>
                  <a:cubicBezTo>
                    <a:pt x="3732" y="3380"/>
                    <a:pt x="3726" y="3381"/>
                    <a:pt x="3722" y="3378"/>
                  </a:cubicBezTo>
                  <a:cubicBezTo>
                    <a:pt x="3565" y="3301"/>
                    <a:pt x="3565" y="3301"/>
                    <a:pt x="3565" y="3301"/>
                  </a:cubicBezTo>
                  <a:cubicBezTo>
                    <a:pt x="3562" y="3300"/>
                    <a:pt x="3560" y="3300"/>
                    <a:pt x="3558" y="3300"/>
                  </a:cubicBezTo>
                  <a:cubicBezTo>
                    <a:pt x="3479" y="3311"/>
                    <a:pt x="3479" y="3311"/>
                    <a:pt x="3479" y="3311"/>
                  </a:cubicBezTo>
                  <a:cubicBezTo>
                    <a:pt x="3476" y="3311"/>
                    <a:pt x="3473" y="3313"/>
                    <a:pt x="3471" y="3316"/>
                  </a:cubicBezTo>
                  <a:cubicBezTo>
                    <a:pt x="3419" y="3381"/>
                    <a:pt x="3419" y="3381"/>
                    <a:pt x="3419" y="3381"/>
                  </a:cubicBezTo>
                  <a:cubicBezTo>
                    <a:pt x="3416" y="3385"/>
                    <a:pt x="3415" y="3390"/>
                    <a:pt x="3417" y="3394"/>
                  </a:cubicBezTo>
                  <a:cubicBezTo>
                    <a:pt x="3547" y="3673"/>
                    <a:pt x="3547" y="3673"/>
                    <a:pt x="3547" y="3673"/>
                  </a:cubicBezTo>
                  <a:cubicBezTo>
                    <a:pt x="3548" y="3674"/>
                    <a:pt x="3549" y="3676"/>
                    <a:pt x="3550" y="3677"/>
                  </a:cubicBezTo>
                  <a:cubicBezTo>
                    <a:pt x="3608" y="3727"/>
                    <a:pt x="3608" y="3727"/>
                    <a:pt x="3608" y="3727"/>
                  </a:cubicBezTo>
                  <a:cubicBezTo>
                    <a:pt x="3610" y="3729"/>
                    <a:pt x="3611" y="3731"/>
                    <a:pt x="3612" y="3734"/>
                  </a:cubicBezTo>
                  <a:cubicBezTo>
                    <a:pt x="3631" y="3820"/>
                    <a:pt x="3631" y="3820"/>
                    <a:pt x="3631" y="3820"/>
                  </a:cubicBezTo>
                  <a:cubicBezTo>
                    <a:pt x="3631" y="3823"/>
                    <a:pt x="3633" y="3825"/>
                    <a:pt x="3635" y="3827"/>
                  </a:cubicBezTo>
                  <a:cubicBezTo>
                    <a:pt x="3703" y="3881"/>
                    <a:pt x="3703" y="3881"/>
                    <a:pt x="3703" y="3881"/>
                  </a:cubicBezTo>
                  <a:cubicBezTo>
                    <a:pt x="3705" y="3883"/>
                    <a:pt x="3707" y="3886"/>
                    <a:pt x="3707" y="3889"/>
                  </a:cubicBezTo>
                  <a:cubicBezTo>
                    <a:pt x="3720" y="4034"/>
                    <a:pt x="3720" y="4034"/>
                    <a:pt x="3720" y="4034"/>
                  </a:cubicBezTo>
                  <a:cubicBezTo>
                    <a:pt x="3721" y="4036"/>
                    <a:pt x="3720" y="4037"/>
                    <a:pt x="3720" y="4039"/>
                  </a:cubicBezTo>
                  <a:cubicBezTo>
                    <a:pt x="3691" y="4124"/>
                    <a:pt x="3691" y="4124"/>
                    <a:pt x="3691" y="4124"/>
                  </a:cubicBezTo>
                  <a:cubicBezTo>
                    <a:pt x="3690" y="4126"/>
                    <a:pt x="3690" y="4129"/>
                    <a:pt x="3691" y="4131"/>
                  </a:cubicBezTo>
                  <a:cubicBezTo>
                    <a:pt x="3723" y="4235"/>
                    <a:pt x="3723" y="4235"/>
                    <a:pt x="3723" y="4235"/>
                  </a:cubicBezTo>
                  <a:cubicBezTo>
                    <a:pt x="3724" y="4239"/>
                    <a:pt x="3726" y="4241"/>
                    <a:pt x="3729" y="4243"/>
                  </a:cubicBezTo>
                  <a:cubicBezTo>
                    <a:pt x="3804" y="4279"/>
                    <a:pt x="3804" y="4279"/>
                    <a:pt x="3804" y="4279"/>
                  </a:cubicBezTo>
                  <a:cubicBezTo>
                    <a:pt x="3812" y="4283"/>
                    <a:pt x="3821" y="4282"/>
                    <a:pt x="3828" y="4278"/>
                  </a:cubicBezTo>
                  <a:close/>
                  <a:moveTo>
                    <a:pt x="1491" y="2643"/>
                  </a:moveTo>
                  <a:cubicBezTo>
                    <a:pt x="1491" y="2641"/>
                    <a:pt x="1490" y="2640"/>
                    <a:pt x="1490" y="2638"/>
                  </a:cubicBezTo>
                  <a:cubicBezTo>
                    <a:pt x="1490" y="2551"/>
                    <a:pt x="1490" y="2551"/>
                    <a:pt x="1490" y="2551"/>
                  </a:cubicBezTo>
                  <a:cubicBezTo>
                    <a:pt x="1490" y="2548"/>
                    <a:pt x="1489" y="2544"/>
                    <a:pt x="1487" y="2541"/>
                  </a:cubicBezTo>
                  <a:cubicBezTo>
                    <a:pt x="1458" y="2504"/>
                    <a:pt x="1458" y="2504"/>
                    <a:pt x="1458" y="2504"/>
                  </a:cubicBezTo>
                  <a:cubicBezTo>
                    <a:pt x="1455" y="2499"/>
                    <a:pt x="1449" y="2497"/>
                    <a:pt x="1443" y="2498"/>
                  </a:cubicBezTo>
                  <a:cubicBezTo>
                    <a:pt x="1375" y="2509"/>
                    <a:pt x="1375" y="2509"/>
                    <a:pt x="1375" y="2509"/>
                  </a:cubicBezTo>
                  <a:cubicBezTo>
                    <a:pt x="1368" y="2511"/>
                    <a:pt x="1362" y="2517"/>
                    <a:pt x="1362" y="2524"/>
                  </a:cubicBezTo>
                  <a:cubicBezTo>
                    <a:pt x="1354" y="2704"/>
                    <a:pt x="1354" y="2704"/>
                    <a:pt x="1354" y="2704"/>
                  </a:cubicBezTo>
                  <a:cubicBezTo>
                    <a:pt x="1354" y="2710"/>
                    <a:pt x="1350" y="2716"/>
                    <a:pt x="1344" y="2718"/>
                  </a:cubicBezTo>
                  <a:cubicBezTo>
                    <a:pt x="1325" y="2726"/>
                    <a:pt x="1325" y="2726"/>
                    <a:pt x="1325" y="2726"/>
                  </a:cubicBezTo>
                  <a:cubicBezTo>
                    <a:pt x="1314" y="2731"/>
                    <a:pt x="1312" y="2746"/>
                    <a:pt x="1321" y="2753"/>
                  </a:cubicBezTo>
                  <a:cubicBezTo>
                    <a:pt x="1398" y="2814"/>
                    <a:pt x="1398" y="2814"/>
                    <a:pt x="1398" y="2814"/>
                  </a:cubicBezTo>
                  <a:cubicBezTo>
                    <a:pt x="1399" y="2815"/>
                    <a:pt x="1400" y="2816"/>
                    <a:pt x="1400" y="2817"/>
                  </a:cubicBezTo>
                  <a:cubicBezTo>
                    <a:pt x="1446" y="2872"/>
                    <a:pt x="1446" y="2872"/>
                    <a:pt x="1446" y="2872"/>
                  </a:cubicBezTo>
                  <a:cubicBezTo>
                    <a:pt x="1455" y="2883"/>
                    <a:pt x="1473" y="2878"/>
                    <a:pt x="1475" y="2864"/>
                  </a:cubicBezTo>
                  <a:cubicBezTo>
                    <a:pt x="1489" y="2745"/>
                    <a:pt x="1489" y="2745"/>
                    <a:pt x="1489" y="2745"/>
                  </a:cubicBezTo>
                  <a:cubicBezTo>
                    <a:pt x="1490" y="2738"/>
                    <a:pt x="1494" y="2733"/>
                    <a:pt x="1500" y="2731"/>
                  </a:cubicBezTo>
                  <a:cubicBezTo>
                    <a:pt x="1500" y="2731"/>
                    <a:pt x="1500" y="2731"/>
                    <a:pt x="1500" y="2731"/>
                  </a:cubicBezTo>
                  <a:cubicBezTo>
                    <a:pt x="1509" y="2729"/>
                    <a:pt x="1514" y="2720"/>
                    <a:pt x="1511" y="2711"/>
                  </a:cubicBezTo>
                  <a:lnTo>
                    <a:pt x="1491" y="264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9" name="Freeform 6"/>
            <p:cNvSpPr>
              <a:spLocks/>
            </p:cNvSpPr>
            <p:nvPr/>
          </p:nvSpPr>
          <p:spPr bwMode="auto">
            <a:xfrm>
              <a:off x="5322023" y="1727790"/>
              <a:ext cx="763700" cy="944154"/>
            </a:xfrm>
            <a:custGeom>
              <a:avLst/>
              <a:gdLst>
                <a:gd name="T0" fmla="*/ 563 w 3683"/>
                <a:gd name="T1" fmla="*/ 3533 h 4552"/>
                <a:gd name="T2" fmla="*/ 689 w 3683"/>
                <a:gd name="T3" fmla="*/ 3660 h 4552"/>
                <a:gd name="T4" fmla="*/ 782 w 3683"/>
                <a:gd name="T5" fmla="*/ 3796 h 4552"/>
                <a:gd name="T6" fmla="*/ 1054 w 3683"/>
                <a:gd name="T7" fmla="*/ 4166 h 4552"/>
                <a:gd name="T8" fmla="*/ 1122 w 3683"/>
                <a:gd name="T9" fmla="*/ 4334 h 4552"/>
                <a:gd name="T10" fmla="*/ 1242 w 3683"/>
                <a:gd name="T11" fmla="*/ 4552 h 4552"/>
                <a:gd name="T12" fmla="*/ 1583 w 3683"/>
                <a:gd name="T13" fmla="*/ 4433 h 4552"/>
                <a:gd name="T14" fmla="*/ 1616 w 3683"/>
                <a:gd name="T15" fmla="*/ 4254 h 4552"/>
                <a:gd name="T16" fmla="*/ 1672 w 3683"/>
                <a:gd name="T17" fmla="*/ 4050 h 4552"/>
                <a:gd name="T18" fmla="*/ 1819 w 3683"/>
                <a:gd name="T19" fmla="*/ 3910 h 4552"/>
                <a:gd name="T20" fmla="*/ 1853 w 3683"/>
                <a:gd name="T21" fmla="*/ 3734 h 4552"/>
                <a:gd name="T22" fmla="*/ 1883 w 3683"/>
                <a:gd name="T23" fmla="*/ 3727 h 4552"/>
                <a:gd name="T24" fmla="*/ 1927 w 3683"/>
                <a:gd name="T25" fmla="*/ 3695 h 4552"/>
                <a:gd name="T26" fmla="*/ 2125 w 3683"/>
                <a:gd name="T27" fmla="*/ 3802 h 4552"/>
                <a:gd name="T28" fmla="*/ 2257 w 3683"/>
                <a:gd name="T29" fmla="*/ 3892 h 4552"/>
                <a:gd name="T30" fmla="*/ 2480 w 3683"/>
                <a:gd name="T31" fmla="*/ 3913 h 4552"/>
                <a:gd name="T32" fmla="*/ 2564 w 3683"/>
                <a:gd name="T33" fmla="*/ 3966 h 4552"/>
                <a:gd name="T34" fmla="*/ 2615 w 3683"/>
                <a:gd name="T35" fmla="*/ 3954 h 4552"/>
                <a:gd name="T36" fmla="*/ 2651 w 3683"/>
                <a:gd name="T37" fmla="*/ 3960 h 4552"/>
                <a:gd name="T38" fmla="*/ 2670 w 3683"/>
                <a:gd name="T39" fmla="*/ 3953 h 4552"/>
                <a:gd name="T40" fmla="*/ 2704 w 3683"/>
                <a:gd name="T41" fmla="*/ 3962 h 4552"/>
                <a:gd name="T42" fmla="*/ 2848 w 3683"/>
                <a:gd name="T43" fmla="*/ 4039 h 4552"/>
                <a:gd name="T44" fmla="*/ 3107 w 3683"/>
                <a:gd name="T45" fmla="*/ 3753 h 4552"/>
                <a:gd name="T46" fmla="*/ 3445 w 3683"/>
                <a:gd name="T47" fmla="*/ 3817 h 4552"/>
                <a:gd name="T48" fmla="*/ 3683 w 3683"/>
                <a:gd name="T49" fmla="*/ 2114 h 4552"/>
                <a:gd name="T50" fmla="*/ 3589 w 3683"/>
                <a:gd name="T51" fmla="*/ 2071 h 4552"/>
                <a:gd name="T52" fmla="*/ 3464 w 3683"/>
                <a:gd name="T53" fmla="*/ 1992 h 4552"/>
                <a:gd name="T54" fmla="*/ 3349 w 3683"/>
                <a:gd name="T55" fmla="*/ 1903 h 4552"/>
                <a:gd name="T56" fmla="*/ 3118 w 3683"/>
                <a:gd name="T57" fmla="*/ 1792 h 4552"/>
                <a:gd name="T58" fmla="*/ 3084 w 3683"/>
                <a:gd name="T59" fmla="*/ 1732 h 4552"/>
                <a:gd name="T60" fmla="*/ 2916 w 3683"/>
                <a:gd name="T61" fmla="*/ 1622 h 4552"/>
                <a:gd name="T62" fmla="*/ 2868 w 3683"/>
                <a:gd name="T63" fmla="*/ 1494 h 4552"/>
                <a:gd name="T64" fmla="*/ 2819 w 3683"/>
                <a:gd name="T65" fmla="*/ 1330 h 4552"/>
                <a:gd name="T66" fmla="*/ 2815 w 3683"/>
                <a:gd name="T67" fmla="*/ 1211 h 4552"/>
                <a:gd name="T68" fmla="*/ 2691 w 3683"/>
                <a:gd name="T69" fmla="*/ 942 h 4552"/>
                <a:gd name="T70" fmla="*/ 2645 w 3683"/>
                <a:gd name="T71" fmla="*/ 905 h 4552"/>
                <a:gd name="T72" fmla="*/ 2611 w 3683"/>
                <a:gd name="T73" fmla="*/ 868 h 4552"/>
                <a:gd name="T74" fmla="*/ 2506 w 3683"/>
                <a:gd name="T75" fmla="*/ 780 h 4552"/>
                <a:gd name="T76" fmla="*/ 2398 w 3683"/>
                <a:gd name="T77" fmla="*/ 716 h 4552"/>
                <a:gd name="T78" fmla="*/ 2283 w 3683"/>
                <a:gd name="T79" fmla="*/ 597 h 4552"/>
                <a:gd name="T80" fmla="*/ 2179 w 3683"/>
                <a:gd name="T81" fmla="*/ 507 h 4552"/>
                <a:gd name="T82" fmla="*/ 2153 w 3683"/>
                <a:gd name="T83" fmla="*/ 464 h 4552"/>
                <a:gd name="T84" fmla="*/ 2068 w 3683"/>
                <a:gd name="T85" fmla="*/ 366 h 4552"/>
                <a:gd name="T86" fmla="*/ 1929 w 3683"/>
                <a:gd name="T87" fmla="*/ 297 h 4552"/>
                <a:gd name="T88" fmla="*/ 1703 w 3683"/>
                <a:gd name="T89" fmla="*/ 42 h 4552"/>
                <a:gd name="T90" fmla="*/ 669 w 3683"/>
                <a:gd name="T91" fmla="*/ 333 h 4552"/>
                <a:gd name="T92" fmla="*/ 289 w 3683"/>
                <a:gd name="T93" fmla="*/ 426 h 4552"/>
                <a:gd name="T94" fmla="*/ 303 w 3683"/>
                <a:gd name="T95" fmla="*/ 426 h 4552"/>
                <a:gd name="T96" fmla="*/ 343 w 3683"/>
                <a:gd name="T97" fmla="*/ 824 h 4552"/>
                <a:gd name="T98" fmla="*/ 431 w 3683"/>
                <a:gd name="T99" fmla="*/ 1320 h 4552"/>
                <a:gd name="T100" fmla="*/ 359 w 3683"/>
                <a:gd name="T101" fmla="*/ 1732 h 4552"/>
                <a:gd name="T102" fmla="*/ 346 w 3683"/>
                <a:gd name="T103" fmla="*/ 2169 h 4552"/>
                <a:gd name="T104" fmla="*/ 308 w 3683"/>
                <a:gd name="T105" fmla="*/ 2249 h 4552"/>
                <a:gd name="T106" fmla="*/ 325 w 3683"/>
                <a:gd name="T107" fmla="*/ 2597 h 4552"/>
                <a:gd name="T108" fmla="*/ 138 w 3683"/>
                <a:gd name="T109" fmla="*/ 2527 h 4552"/>
                <a:gd name="T110" fmla="*/ 7 w 3683"/>
                <a:gd name="T111" fmla="*/ 2602 h 4552"/>
                <a:gd name="T112" fmla="*/ 136 w 3683"/>
                <a:gd name="T113" fmla="*/ 2904 h 4552"/>
                <a:gd name="T114" fmla="*/ 214 w 3683"/>
                <a:gd name="T115" fmla="*/ 3042 h 4552"/>
                <a:gd name="T116" fmla="*/ 292 w 3683"/>
                <a:gd name="T117" fmla="*/ 3120 h 4552"/>
                <a:gd name="T118" fmla="*/ 276 w 3683"/>
                <a:gd name="T119" fmla="*/ 3346 h 4552"/>
                <a:gd name="T120" fmla="*/ 318 w 3683"/>
                <a:gd name="T121" fmla="*/ 3471 h 4552"/>
                <a:gd name="T122" fmla="*/ 457 w 3683"/>
                <a:gd name="T123" fmla="*/ 3474 h 4552"/>
                <a:gd name="T124" fmla="*/ 516 w 3683"/>
                <a:gd name="T125" fmla="*/ 3475 h 4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83" h="4552">
                  <a:moveTo>
                    <a:pt x="516" y="3475"/>
                  </a:moveTo>
                  <a:cubicBezTo>
                    <a:pt x="546" y="3522"/>
                    <a:pt x="546" y="3522"/>
                    <a:pt x="546" y="3522"/>
                  </a:cubicBezTo>
                  <a:cubicBezTo>
                    <a:pt x="549" y="3528"/>
                    <a:pt x="556" y="3532"/>
                    <a:pt x="563" y="3533"/>
                  </a:cubicBezTo>
                  <a:cubicBezTo>
                    <a:pt x="648" y="3545"/>
                    <a:pt x="648" y="3545"/>
                    <a:pt x="648" y="3545"/>
                  </a:cubicBezTo>
                  <a:cubicBezTo>
                    <a:pt x="658" y="3546"/>
                    <a:pt x="666" y="3554"/>
                    <a:pt x="668" y="3563"/>
                  </a:cubicBezTo>
                  <a:cubicBezTo>
                    <a:pt x="689" y="3660"/>
                    <a:pt x="689" y="3660"/>
                    <a:pt x="689" y="3660"/>
                  </a:cubicBezTo>
                  <a:cubicBezTo>
                    <a:pt x="690" y="3664"/>
                    <a:pt x="691" y="3667"/>
                    <a:pt x="693" y="3670"/>
                  </a:cubicBezTo>
                  <a:cubicBezTo>
                    <a:pt x="777" y="3783"/>
                    <a:pt x="777" y="3783"/>
                    <a:pt x="777" y="3783"/>
                  </a:cubicBezTo>
                  <a:cubicBezTo>
                    <a:pt x="780" y="3787"/>
                    <a:pt x="781" y="3791"/>
                    <a:pt x="782" y="3796"/>
                  </a:cubicBezTo>
                  <a:cubicBezTo>
                    <a:pt x="801" y="4087"/>
                    <a:pt x="801" y="4087"/>
                    <a:pt x="801" y="4087"/>
                  </a:cubicBezTo>
                  <a:cubicBezTo>
                    <a:pt x="801" y="4097"/>
                    <a:pt x="809" y="4106"/>
                    <a:pt x="819" y="4108"/>
                  </a:cubicBezTo>
                  <a:cubicBezTo>
                    <a:pt x="1054" y="4166"/>
                    <a:pt x="1054" y="4166"/>
                    <a:pt x="1054" y="4166"/>
                  </a:cubicBezTo>
                  <a:cubicBezTo>
                    <a:pt x="1062" y="4168"/>
                    <a:pt x="1069" y="4174"/>
                    <a:pt x="1071" y="4182"/>
                  </a:cubicBezTo>
                  <a:cubicBezTo>
                    <a:pt x="1117" y="4325"/>
                    <a:pt x="1117" y="4325"/>
                    <a:pt x="1117" y="4325"/>
                  </a:cubicBezTo>
                  <a:cubicBezTo>
                    <a:pt x="1118" y="4329"/>
                    <a:pt x="1120" y="4332"/>
                    <a:pt x="1122" y="4334"/>
                  </a:cubicBezTo>
                  <a:cubicBezTo>
                    <a:pt x="1187" y="4406"/>
                    <a:pt x="1187" y="4406"/>
                    <a:pt x="1187" y="4406"/>
                  </a:cubicBezTo>
                  <a:cubicBezTo>
                    <a:pt x="1190" y="4408"/>
                    <a:pt x="1191" y="4411"/>
                    <a:pt x="1192" y="4414"/>
                  </a:cubicBezTo>
                  <a:cubicBezTo>
                    <a:pt x="1242" y="4552"/>
                    <a:pt x="1242" y="4552"/>
                    <a:pt x="1242" y="4552"/>
                  </a:cubicBezTo>
                  <a:cubicBezTo>
                    <a:pt x="1450" y="4552"/>
                    <a:pt x="1450" y="4552"/>
                    <a:pt x="1450" y="4552"/>
                  </a:cubicBezTo>
                  <a:cubicBezTo>
                    <a:pt x="1456" y="4552"/>
                    <a:pt x="1462" y="4549"/>
                    <a:pt x="1466" y="4545"/>
                  </a:cubicBezTo>
                  <a:cubicBezTo>
                    <a:pt x="1583" y="4433"/>
                    <a:pt x="1583" y="4433"/>
                    <a:pt x="1583" y="4433"/>
                  </a:cubicBezTo>
                  <a:cubicBezTo>
                    <a:pt x="1587" y="4429"/>
                    <a:pt x="1590" y="4423"/>
                    <a:pt x="1590" y="4417"/>
                  </a:cubicBezTo>
                  <a:cubicBezTo>
                    <a:pt x="1599" y="4275"/>
                    <a:pt x="1599" y="4275"/>
                    <a:pt x="1599" y="4275"/>
                  </a:cubicBezTo>
                  <a:cubicBezTo>
                    <a:pt x="1600" y="4265"/>
                    <a:pt x="1606" y="4256"/>
                    <a:pt x="1616" y="4254"/>
                  </a:cubicBezTo>
                  <a:cubicBezTo>
                    <a:pt x="1642" y="4245"/>
                    <a:pt x="1694" y="4226"/>
                    <a:pt x="1700" y="4199"/>
                  </a:cubicBezTo>
                  <a:cubicBezTo>
                    <a:pt x="1707" y="4163"/>
                    <a:pt x="1703" y="4085"/>
                    <a:pt x="1674" y="4052"/>
                  </a:cubicBezTo>
                  <a:cubicBezTo>
                    <a:pt x="1673" y="4051"/>
                    <a:pt x="1672" y="4050"/>
                    <a:pt x="1672" y="4050"/>
                  </a:cubicBezTo>
                  <a:cubicBezTo>
                    <a:pt x="1659" y="4034"/>
                    <a:pt x="1669" y="4011"/>
                    <a:pt x="1689" y="4010"/>
                  </a:cubicBezTo>
                  <a:cubicBezTo>
                    <a:pt x="1714" y="4010"/>
                    <a:pt x="1749" y="4007"/>
                    <a:pt x="1764" y="3998"/>
                  </a:cubicBezTo>
                  <a:cubicBezTo>
                    <a:pt x="1789" y="3984"/>
                    <a:pt x="1817" y="3972"/>
                    <a:pt x="1819" y="3910"/>
                  </a:cubicBezTo>
                  <a:cubicBezTo>
                    <a:pt x="1821" y="3868"/>
                    <a:pt x="1832" y="3848"/>
                    <a:pt x="1838" y="3840"/>
                  </a:cubicBezTo>
                  <a:cubicBezTo>
                    <a:pt x="1842" y="3836"/>
                    <a:pt x="1844" y="3831"/>
                    <a:pt x="1844" y="3826"/>
                  </a:cubicBezTo>
                  <a:cubicBezTo>
                    <a:pt x="1853" y="3734"/>
                    <a:pt x="1853" y="3734"/>
                    <a:pt x="1853" y="3734"/>
                  </a:cubicBezTo>
                  <a:cubicBezTo>
                    <a:pt x="1854" y="3727"/>
                    <a:pt x="1859" y="3722"/>
                    <a:pt x="1866" y="3722"/>
                  </a:cubicBezTo>
                  <a:cubicBezTo>
                    <a:pt x="1872" y="3722"/>
                    <a:pt x="1872" y="3722"/>
                    <a:pt x="1872" y="3722"/>
                  </a:cubicBezTo>
                  <a:cubicBezTo>
                    <a:pt x="1876" y="3722"/>
                    <a:pt x="1880" y="3724"/>
                    <a:pt x="1883" y="3727"/>
                  </a:cubicBezTo>
                  <a:cubicBezTo>
                    <a:pt x="1885" y="3730"/>
                    <a:pt x="1885" y="3730"/>
                    <a:pt x="1885" y="3730"/>
                  </a:cubicBezTo>
                  <a:cubicBezTo>
                    <a:pt x="1891" y="3738"/>
                    <a:pt x="1903" y="3737"/>
                    <a:pt x="1908" y="3728"/>
                  </a:cubicBezTo>
                  <a:cubicBezTo>
                    <a:pt x="1927" y="3695"/>
                    <a:pt x="1927" y="3695"/>
                    <a:pt x="1927" y="3695"/>
                  </a:cubicBezTo>
                  <a:cubicBezTo>
                    <a:pt x="1934" y="3682"/>
                    <a:pt x="1951" y="3679"/>
                    <a:pt x="1963" y="3689"/>
                  </a:cubicBezTo>
                  <a:cubicBezTo>
                    <a:pt x="2096" y="3801"/>
                    <a:pt x="2096" y="3801"/>
                    <a:pt x="2096" y="3801"/>
                  </a:cubicBezTo>
                  <a:cubicBezTo>
                    <a:pt x="2104" y="3808"/>
                    <a:pt x="2117" y="3809"/>
                    <a:pt x="2125" y="3802"/>
                  </a:cubicBezTo>
                  <a:cubicBezTo>
                    <a:pt x="2137" y="3793"/>
                    <a:pt x="2156" y="3786"/>
                    <a:pt x="2180" y="3810"/>
                  </a:cubicBezTo>
                  <a:cubicBezTo>
                    <a:pt x="2213" y="3843"/>
                    <a:pt x="2245" y="3879"/>
                    <a:pt x="2253" y="3888"/>
                  </a:cubicBezTo>
                  <a:cubicBezTo>
                    <a:pt x="2254" y="3890"/>
                    <a:pt x="2255" y="3891"/>
                    <a:pt x="2257" y="3892"/>
                  </a:cubicBezTo>
                  <a:cubicBezTo>
                    <a:pt x="2355" y="3960"/>
                    <a:pt x="2355" y="3960"/>
                    <a:pt x="2355" y="3960"/>
                  </a:cubicBezTo>
                  <a:cubicBezTo>
                    <a:pt x="2362" y="3965"/>
                    <a:pt x="2372" y="3965"/>
                    <a:pt x="2379" y="3962"/>
                  </a:cubicBezTo>
                  <a:cubicBezTo>
                    <a:pt x="2480" y="3913"/>
                    <a:pt x="2480" y="3913"/>
                    <a:pt x="2480" y="3913"/>
                  </a:cubicBezTo>
                  <a:cubicBezTo>
                    <a:pt x="2489" y="3909"/>
                    <a:pt x="2500" y="3911"/>
                    <a:pt x="2508" y="3918"/>
                  </a:cubicBezTo>
                  <a:cubicBezTo>
                    <a:pt x="2545" y="3958"/>
                    <a:pt x="2545" y="3958"/>
                    <a:pt x="2545" y="3958"/>
                  </a:cubicBezTo>
                  <a:cubicBezTo>
                    <a:pt x="2550" y="3963"/>
                    <a:pt x="2557" y="3966"/>
                    <a:pt x="2564" y="3966"/>
                  </a:cubicBezTo>
                  <a:cubicBezTo>
                    <a:pt x="2602" y="3964"/>
                    <a:pt x="2602" y="3964"/>
                    <a:pt x="2602" y="3964"/>
                  </a:cubicBezTo>
                  <a:cubicBezTo>
                    <a:pt x="2606" y="3964"/>
                    <a:pt x="2611" y="3962"/>
                    <a:pt x="2613" y="3958"/>
                  </a:cubicBezTo>
                  <a:cubicBezTo>
                    <a:pt x="2615" y="3954"/>
                    <a:pt x="2615" y="3954"/>
                    <a:pt x="2615" y="3954"/>
                  </a:cubicBezTo>
                  <a:cubicBezTo>
                    <a:pt x="2620" y="3946"/>
                    <a:pt x="2631" y="3945"/>
                    <a:pt x="2637" y="3952"/>
                  </a:cubicBezTo>
                  <a:cubicBezTo>
                    <a:pt x="2640" y="3956"/>
                    <a:pt x="2640" y="3956"/>
                    <a:pt x="2640" y="3956"/>
                  </a:cubicBezTo>
                  <a:cubicBezTo>
                    <a:pt x="2643" y="3959"/>
                    <a:pt x="2647" y="3960"/>
                    <a:pt x="2651" y="3960"/>
                  </a:cubicBezTo>
                  <a:cubicBezTo>
                    <a:pt x="2659" y="3960"/>
                    <a:pt x="2659" y="3960"/>
                    <a:pt x="2659" y="3960"/>
                  </a:cubicBezTo>
                  <a:cubicBezTo>
                    <a:pt x="2664" y="3959"/>
                    <a:pt x="2668" y="3957"/>
                    <a:pt x="2670" y="3953"/>
                  </a:cubicBezTo>
                  <a:cubicBezTo>
                    <a:pt x="2670" y="3953"/>
                    <a:pt x="2670" y="3953"/>
                    <a:pt x="2670" y="3953"/>
                  </a:cubicBezTo>
                  <a:cubicBezTo>
                    <a:pt x="2675" y="3945"/>
                    <a:pt x="2687" y="3944"/>
                    <a:pt x="2693" y="3952"/>
                  </a:cubicBezTo>
                  <a:cubicBezTo>
                    <a:pt x="2696" y="3956"/>
                    <a:pt x="2696" y="3956"/>
                    <a:pt x="2696" y="3956"/>
                  </a:cubicBezTo>
                  <a:cubicBezTo>
                    <a:pt x="2698" y="3959"/>
                    <a:pt x="2701" y="3961"/>
                    <a:pt x="2704" y="3962"/>
                  </a:cubicBezTo>
                  <a:cubicBezTo>
                    <a:pt x="2746" y="3970"/>
                    <a:pt x="2746" y="3970"/>
                    <a:pt x="2746" y="3970"/>
                  </a:cubicBezTo>
                  <a:cubicBezTo>
                    <a:pt x="2749" y="3971"/>
                    <a:pt x="2752" y="3972"/>
                    <a:pt x="2755" y="3974"/>
                  </a:cubicBezTo>
                  <a:cubicBezTo>
                    <a:pt x="2848" y="4039"/>
                    <a:pt x="2848" y="4039"/>
                    <a:pt x="2848" y="4039"/>
                  </a:cubicBezTo>
                  <a:cubicBezTo>
                    <a:pt x="2858" y="4046"/>
                    <a:pt x="2873" y="4044"/>
                    <a:pt x="2881" y="4034"/>
                  </a:cubicBezTo>
                  <a:cubicBezTo>
                    <a:pt x="3086" y="3762"/>
                    <a:pt x="3086" y="3762"/>
                    <a:pt x="3086" y="3762"/>
                  </a:cubicBezTo>
                  <a:cubicBezTo>
                    <a:pt x="3091" y="3756"/>
                    <a:pt x="3099" y="3752"/>
                    <a:pt x="3107" y="3753"/>
                  </a:cubicBezTo>
                  <a:cubicBezTo>
                    <a:pt x="3271" y="3765"/>
                    <a:pt x="3271" y="3765"/>
                    <a:pt x="3271" y="3765"/>
                  </a:cubicBezTo>
                  <a:cubicBezTo>
                    <a:pt x="3273" y="3765"/>
                    <a:pt x="3275" y="3765"/>
                    <a:pt x="3277" y="3766"/>
                  </a:cubicBezTo>
                  <a:cubicBezTo>
                    <a:pt x="3445" y="3817"/>
                    <a:pt x="3445" y="3817"/>
                    <a:pt x="3445" y="3817"/>
                  </a:cubicBezTo>
                  <a:cubicBezTo>
                    <a:pt x="3266" y="2932"/>
                    <a:pt x="3266" y="2932"/>
                    <a:pt x="3266" y="2932"/>
                  </a:cubicBezTo>
                  <a:cubicBezTo>
                    <a:pt x="3265" y="2926"/>
                    <a:pt x="3266" y="2921"/>
                    <a:pt x="3269" y="2916"/>
                  </a:cubicBezTo>
                  <a:cubicBezTo>
                    <a:pt x="3683" y="2114"/>
                    <a:pt x="3683" y="2114"/>
                    <a:pt x="3683" y="2114"/>
                  </a:cubicBezTo>
                  <a:cubicBezTo>
                    <a:pt x="3632" y="2093"/>
                    <a:pt x="3632" y="2093"/>
                    <a:pt x="3632" y="2093"/>
                  </a:cubicBezTo>
                  <a:cubicBezTo>
                    <a:pt x="3599" y="2080"/>
                    <a:pt x="3599" y="2080"/>
                    <a:pt x="3599" y="2080"/>
                  </a:cubicBezTo>
                  <a:cubicBezTo>
                    <a:pt x="3595" y="2078"/>
                    <a:pt x="3591" y="2075"/>
                    <a:pt x="3589" y="2071"/>
                  </a:cubicBezTo>
                  <a:cubicBezTo>
                    <a:pt x="3549" y="2015"/>
                    <a:pt x="3549" y="2015"/>
                    <a:pt x="3549" y="2015"/>
                  </a:cubicBezTo>
                  <a:cubicBezTo>
                    <a:pt x="3545" y="2011"/>
                    <a:pt x="3540" y="2007"/>
                    <a:pt x="3534" y="2006"/>
                  </a:cubicBezTo>
                  <a:cubicBezTo>
                    <a:pt x="3464" y="1992"/>
                    <a:pt x="3464" y="1992"/>
                    <a:pt x="3464" y="1992"/>
                  </a:cubicBezTo>
                  <a:cubicBezTo>
                    <a:pt x="3460" y="1991"/>
                    <a:pt x="3456" y="1989"/>
                    <a:pt x="3453" y="1986"/>
                  </a:cubicBezTo>
                  <a:cubicBezTo>
                    <a:pt x="3362" y="1908"/>
                    <a:pt x="3362" y="1908"/>
                    <a:pt x="3362" y="1908"/>
                  </a:cubicBezTo>
                  <a:cubicBezTo>
                    <a:pt x="3358" y="1905"/>
                    <a:pt x="3354" y="1903"/>
                    <a:pt x="3349" y="1903"/>
                  </a:cubicBezTo>
                  <a:cubicBezTo>
                    <a:pt x="3248" y="1892"/>
                    <a:pt x="3248" y="1892"/>
                    <a:pt x="3248" y="1892"/>
                  </a:cubicBezTo>
                  <a:cubicBezTo>
                    <a:pt x="3244" y="1891"/>
                    <a:pt x="3239" y="1889"/>
                    <a:pt x="3236" y="1886"/>
                  </a:cubicBezTo>
                  <a:cubicBezTo>
                    <a:pt x="3118" y="1792"/>
                    <a:pt x="3118" y="1792"/>
                    <a:pt x="3118" y="1792"/>
                  </a:cubicBezTo>
                  <a:cubicBezTo>
                    <a:pt x="3115" y="1789"/>
                    <a:pt x="3113" y="1786"/>
                    <a:pt x="3111" y="1782"/>
                  </a:cubicBezTo>
                  <a:cubicBezTo>
                    <a:pt x="3096" y="1745"/>
                    <a:pt x="3096" y="1745"/>
                    <a:pt x="3096" y="1745"/>
                  </a:cubicBezTo>
                  <a:cubicBezTo>
                    <a:pt x="3094" y="1739"/>
                    <a:pt x="3089" y="1735"/>
                    <a:pt x="3084" y="1732"/>
                  </a:cubicBezTo>
                  <a:cubicBezTo>
                    <a:pt x="2983" y="1688"/>
                    <a:pt x="2983" y="1688"/>
                    <a:pt x="2983" y="1688"/>
                  </a:cubicBezTo>
                  <a:cubicBezTo>
                    <a:pt x="2980" y="1687"/>
                    <a:pt x="2978" y="1685"/>
                    <a:pt x="2976" y="1683"/>
                  </a:cubicBezTo>
                  <a:cubicBezTo>
                    <a:pt x="2916" y="1622"/>
                    <a:pt x="2916" y="1622"/>
                    <a:pt x="2916" y="1622"/>
                  </a:cubicBezTo>
                  <a:cubicBezTo>
                    <a:pt x="2914" y="1619"/>
                    <a:pt x="2912" y="1616"/>
                    <a:pt x="2911" y="1613"/>
                  </a:cubicBezTo>
                  <a:cubicBezTo>
                    <a:pt x="2870" y="1498"/>
                    <a:pt x="2870" y="1498"/>
                    <a:pt x="2870" y="1498"/>
                  </a:cubicBezTo>
                  <a:cubicBezTo>
                    <a:pt x="2869" y="1497"/>
                    <a:pt x="2869" y="1496"/>
                    <a:pt x="2868" y="1494"/>
                  </a:cubicBezTo>
                  <a:cubicBezTo>
                    <a:pt x="2831" y="1432"/>
                    <a:pt x="2831" y="1432"/>
                    <a:pt x="2831" y="1432"/>
                  </a:cubicBezTo>
                  <a:cubicBezTo>
                    <a:pt x="2829" y="1429"/>
                    <a:pt x="2828" y="1425"/>
                    <a:pt x="2828" y="1422"/>
                  </a:cubicBezTo>
                  <a:cubicBezTo>
                    <a:pt x="2819" y="1330"/>
                    <a:pt x="2819" y="1330"/>
                    <a:pt x="2819" y="1330"/>
                  </a:cubicBezTo>
                  <a:cubicBezTo>
                    <a:pt x="2819" y="1329"/>
                    <a:pt x="2819" y="1328"/>
                    <a:pt x="2819" y="1328"/>
                  </a:cubicBezTo>
                  <a:cubicBezTo>
                    <a:pt x="2820" y="1225"/>
                    <a:pt x="2820" y="1225"/>
                    <a:pt x="2820" y="1225"/>
                  </a:cubicBezTo>
                  <a:cubicBezTo>
                    <a:pt x="2820" y="1220"/>
                    <a:pt x="2818" y="1215"/>
                    <a:pt x="2815" y="1211"/>
                  </a:cubicBezTo>
                  <a:cubicBezTo>
                    <a:pt x="2730" y="1093"/>
                    <a:pt x="2730" y="1093"/>
                    <a:pt x="2730" y="1093"/>
                  </a:cubicBezTo>
                  <a:cubicBezTo>
                    <a:pt x="2728" y="1090"/>
                    <a:pt x="2727" y="1087"/>
                    <a:pt x="2726" y="1084"/>
                  </a:cubicBezTo>
                  <a:cubicBezTo>
                    <a:pt x="2691" y="942"/>
                    <a:pt x="2691" y="942"/>
                    <a:pt x="2691" y="942"/>
                  </a:cubicBezTo>
                  <a:cubicBezTo>
                    <a:pt x="2689" y="933"/>
                    <a:pt x="2682" y="926"/>
                    <a:pt x="2673" y="924"/>
                  </a:cubicBezTo>
                  <a:cubicBezTo>
                    <a:pt x="2664" y="922"/>
                    <a:pt x="2664" y="922"/>
                    <a:pt x="2664" y="922"/>
                  </a:cubicBezTo>
                  <a:cubicBezTo>
                    <a:pt x="2655" y="920"/>
                    <a:pt x="2648" y="913"/>
                    <a:pt x="2645" y="905"/>
                  </a:cubicBezTo>
                  <a:cubicBezTo>
                    <a:pt x="2641" y="886"/>
                    <a:pt x="2641" y="886"/>
                    <a:pt x="2641" y="886"/>
                  </a:cubicBezTo>
                  <a:cubicBezTo>
                    <a:pt x="2638" y="875"/>
                    <a:pt x="2628" y="868"/>
                    <a:pt x="2617" y="868"/>
                  </a:cubicBezTo>
                  <a:cubicBezTo>
                    <a:pt x="2611" y="868"/>
                    <a:pt x="2611" y="868"/>
                    <a:pt x="2611" y="868"/>
                  </a:cubicBezTo>
                  <a:cubicBezTo>
                    <a:pt x="2605" y="868"/>
                    <a:pt x="2600" y="865"/>
                    <a:pt x="2595" y="861"/>
                  </a:cubicBezTo>
                  <a:cubicBezTo>
                    <a:pt x="2513" y="785"/>
                    <a:pt x="2513" y="785"/>
                    <a:pt x="2513" y="785"/>
                  </a:cubicBezTo>
                  <a:cubicBezTo>
                    <a:pt x="2511" y="783"/>
                    <a:pt x="2508" y="782"/>
                    <a:pt x="2506" y="780"/>
                  </a:cubicBezTo>
                  <a:cubicBezTo>
                    <a:pt x="2413" y="743"/>
                    <a:pt x="2413" y="743"/>
                    <a:pt x="2413" y="743"/>
                  </a:cubicBezTo>
                  <a:cubicBezTo>
                    <a:pt x="2404" y="740"/>
                    <a:pt x="2398" y="732"/>
                    <a:pt x="2398" y="722"/>
                  </a:cubicBezTo>
                  <a:cubicBezTo>
                    <a:pt x="2398" y="716"/>
                    <a:pt x="2398" y="716"/>
                    <a:pt x="2398" y="716"/>
                  </a:cubicBezTo>
                  <a:cubicBezTo>
                    <a:pt x="2397" y="710"/>
                    <a:pt x="2394" y="704"/>
                    <a:pt x="2390" y="699"/>
                  </a:cubicBezTo>
                  <a:cubicBezTo>
                    <a:pt x="2291" y="613"/>
                    <a:pt x="2291" y="613"/>
                    <a:pt x="2291" y="613"/>
                  </a:cubicBezTo>
                  <a:cubicBezTo>
                    <a:pt x="2286" y="609"/>
                    <a:pt x="2283" y="603"/>
                    <a:pt x="2283" y="597"/>
                  </a:cubicBezTo>
                  <a:cubicBezTo>
                    <a:pt x="2280" y="575"/>
                    <a:pt x="2280" y="575"/>
                    <a:pt x="2280" y="575"/>
                  </a:cubicBezTo>
                  <a:cubicBezTo>
                    <a:pt x="2280" y="568"/>
                    <a:pt x="2275" y="561"/>
                    <a:pt x="2268" y="557"/>
                  </a:cubicBezTo>
                  <a:cubicBezTo>
                    <a:pt x="2179" y="507"/>
                    <a:pt x="2179" y="507"/>
                    <a:pt x="2179" y="507"/>
                  </a:cubicBezTo>
                  <a:cubicBezTo>
                    <a:pt x="2175" y="505"/>
                    <a:pt x="2171" y="501"/>
                    <a:pt x="2169" y="496"/>
                  </a:cubicBezTo>
                  <a:cubicBezTo>
                    <a:pt x="2158" y="472"/>
                    <a:pt x="2158" y="472"/>
                    <a:pt x="2158" y="472"/>
                  </a:cubicBezTo>
                  <a:cubicBezTo>
                    <a:pt x="2157" y="469"/>
                    <a:pt x="2155" y="466"/>
                    <a:pt x="2153" y="464"/>
                  </a:cubicBezTo>
                  <a:cubicBezTo>
                    <a:pt x="2076" y="393"/>
                    <a:pt x="2076" y="393"/>
                    <a:pt x="2076" y="393"/>
                  </a:cubicBezTo>
                  <a:cubicBezTo>
                    <a:pt x="2071" y="389"/>
                    <a:pt x="2068" y="383"/>
                    <a:pt x="2068" y="376"/>
                  </a:cubicBezTo>
                  <a:cubicBezTo>
                    <a:pt x="2068" y="366"/>
                    <a:pt x="2068" y="366"/>
                    <a:pt x="2068" y="366"/>
                  </a:cubicBezTo>
                  <a:cubicBezTo>
                    <a:pt x="2067" y="356"/>
                    <a:pt x="2061" y="347"/>
                    <a:pt x="2051" y="344"/>
                  </a:cubicBezTo>
                  <a:cubicBezTo>
                    <a:pt x="1942" y="307"/>
                    <a:pt x="1942" y="307"/>
                    <a:pt x="1942" y="307"/>
                  </a:cubicBezTo>
                  <a:cubicBezTo>
                    <a:pt x="1937" y="305"/>
                    <a:pt x="1932" y="302"/>
                    <a:pt x="1929" y="297"/>
                  </a:cubicBezTo>
                  <a:cubicBezTo>
                    <a:pt x="1781" y="54"/>
                    <a:pt x="1781" y="54"/>
                    <a:pt x="1781" y="54"/>
                  </a:cubicBezTo>
                  <a:cubicBezTo>
                    <a:pt x="1777" y="47"/>
                    <a:pt x="1769" y="42"/>
                    <a:pt x="1761" y="42"/>
                  </a:cubicBezTo>
                  <a:cubicBezTo>
                    <a:pt x="1703" y="42"/>
                    <a:pt x="1703" y="42"/>
                    <a:pt x="1703" y="42"/>
                  </a:cubicBezTo>
                  <a:cubicBezTo>
                    <a:pt x="704" y="0"/>
                    <a:pt x="704" y="0"/>
                    <a:pt x="704" y="0"/>
                  </a:cubicBezTo>
                  <a:cubicBezTo>
                    <a:pt x="694" y="310"/>
                    <a:pt x="694" y="310"/>
                    <a:pt x="694" y="310"/>
                  </a:cubicBezTo>
                  <a:cubicBezTo>
                    <a:pt x="693" y="323"/>
                    <a:pt x="682" y="333"/>
                    <a:pt x="669" y="333"/>
                  </a:cubicBezTo>
                  <a:cubicBezTo>
                    <a:pt x="306" y="314"/>
                    <a:pt x="306" y="314"/>
                    <a:pt x="306" y="314"/>
                  </a:cubicBezTo>
                  <a:cubicBezTo>
                    <a:pt x="278" y="397"/>
                    <a:pt x="278" y="397"/>
                    <a:pt x="278" y="397"/>
                  </a:cubicBezTo>
                  <a:cubicBezTo>
                    <a:pt x="275" y="408"/>
                    <a:pt x="279" y="420"/>
                    <a:pt x="289" y="426"/>
                  </a:cubicBezTo>
                  <a:cubicBezTo>
                    <a:pt x="290" y="426"/>
                    <a:pt x="290" y="426"/>
                    <a:pt x="290" y="426"/>
                  </a:cubicBezTo>
                  <a:cubicBezTo>
                    <a:pt x="294" y="428"/>
                    <a:pt x="299" y="428"/>
                    <a:pt x="303" y="426"/>
                  </a:cubicBezTo>
                  <a:cubicBezTo>
                    <a:pt x="303" y="426"/>
                    <a:pt x="303" y="426"/>
                    <a:pt x="303" y="426"/>
                  </a:cubicBezTo>
                  <a:cubicBezTo>
                    <a:pt x="312" y="421"/>
                    <a:pt x="322" y="428"/>
                    <a:pt x="323" y="438"/>
                  </a:cubicBezTo>
                  <a:cubicBezTo>
                    <a:pt x="339" y="812"/>
                    <a:pt x="339" y="812"/>
                    <a:pt x="339" y="812"/>
                  </a:cubicBezTo>
                  <a:cubicBezTo>
                    <a:pt x="339" y="816"/>
                    <a:pt x="340" y="821"/>
                    <a:pt x="343" y="824"/>
                  </a:cubicBezTo>
                  <a:cubicBezTo>
                    <a:pt x="370" y="866"/>
                    <a:pt x="370" y="866"/>
                    <a:pt x="370" y="866"/>
                  </a:cubicBezTo>
                  <a:cubicBezTo>
                    <a:pt x="372" y="869"/>
                    <a:pt x="373" y="872"/>
                    <a:pt x="374" y="876"/>
                  </a:cubicBezTo>
                  <a:cubicBezTo>
                    <a:pt x="431" y="1320"/>
                    <a:pt x="431" y="1320"/>
                    <a:pt x="431" y="1320"/>
                  </a:cubicBezTo>
                  <a:cubicBezTo>
                    <a:pt x="431" y="1322"/>
                    <a:pt x="431" y="1324"/>
                    <a:pt x="431" y="1326"/>
                  </a:cubicBezTo>
                  <a:cubicBezTo>
                    <a:pt x="383" y="1711"/>
                    <a:pt x="383" y="1711"/>
                    <a:pt x="383" y="1711"/>
                  </a:cubicBezTo>
                  <a:cubicBezTo>
                    <a:pt x="381" y="1723"/>
                    <a:pt x="371" y="1732"/>
                    <a:pt x="359" y="1732"/>
                  </a:cubicBezTo>
                  <a:cubicBezTo>
                    <a:pt x="353" y="1732"/>
                    <a:pt x="353" y="1732"/>
                    <a:pt x="353" y="1732"/>
                  </a:cubicBezTo>
                  <a:cubicBezTo>
                    <a:pt x="340" y="1732"/>
                    <a:pt x="329" y="1743"/>
                    <a:pt x="330" y="1757"/>
                  </a:cubicBezTo>
                  <a:cubicBezTo>
                    <a:pt x="346" y="2169"/>
                    <a:pt x="346" y="2169"/>
                    <a:pt x="346" y="2169"/>
                  </a:cubicBezTo>
                  <a:cubicBezTo>
                    <a:pt x="346" y="2174"/>
                    <a:pt x="344" y="2178"/>
                    <a:pt x="342" y="2182"/>
                  </a:cubicBezTo>
                  <a:cubicBezTo>
                    <a:pt x="311" y="2231"/>
                    <a:pt x="311" y="2231"/>
                    <a:pt x="311" y="2231"/>
                  </a:cubicBezTo>
                  <a:cubicBezTo>
                    <a:pt x="308" y="2237"/>
                    <a:pt x="307" y="2243"/>
                    <a:pt x="308" y="2249"/>
                  </a:cubicBezTo>
                  <a:cubicBezTo>
                    <a:pt x="369" y="2543"/>
                    <a:pt x="369" y="2543"/>
                    <a:pt x="369" y="2543"/>
                  </a:cubicBezTo>
                  <a:cubicBezTo>
                    <a:pt x="370" y="2551"/>
                    <a:pt x="368" y="2560"/>
                    <a:pt x="361" y="2566"/>
                  </a:cubicBezTo>
                  <a:cubicBezTo>
                    <a:pt x="325" y="2597"/>
                    <a:pt x="325" y="2597"/>
                    <a:pt x="325" y="2597"/>
                  </a:cubicBezTo>
                  <a:cubicBezTo>
                    <a:pt x="318" y="2604"/>
                    <a:pt x="308" y="2605"/>
                    <a:pt x="299" y="2601"/>
                  </a:cubicBezTo>
                  <a:cubicBezTo>
                    <a:pt x="152" y="2529"/>
                    <a:pt x="152" y="2529"/>
                    <a:pt x="152" y="2529"/>
                  </a:cubicBezTo>
                  <a:cubicBezTo>
                    <a:pt x="148" y="2527"/>
                    <a:pt x="143" y="2526"/>
                    <a:pt x="138" y="2527"/>
                  </a:cubicBezTo>
                  <a:cubicBezTo>
                    <a:pt x="67" y="2536"/>
                    <a:pt x="67" y="2536"/>
                    <a:pt x="67" y="2536"/>
                  </a:cubicBezTo>
                  <a:cubicBezTo>
                    <a:pt x="61" y="2537"/>
                    <a:pt x="56" y="2540"/>
                    <a:pt x="52" y="2545"/>
                  </a:cubicBezTo>
                  <a:cubicBezTo>
                    <a:pt x="7" y="2602"/>
                    <a:pt x="7" y="2602"/>
                    <a:pt x="7" y="2602"/>
                  </a:cubicBezTo>
                  <a:cubicBezTo>
                    <a:pt x="1" y="2609"/>
                    <a:pt x="0" y="2618"/>
                    <a:pt x="4" y="2626"/>
                  </a:cubicBezTo>
                  <a:cubicBezTo>
                    <a:pt x="130" y="2896"/>
                    <a:pt x="130" y="2896"/>
                    <a:pt x="130" y="2896"/>
                  </a:cubicBezTo>
                  <a:cubicBezTo>
                    <a:pt x="131" y="2899"/>
                    <a:pt x="133" y="2902"/>
                    <a:pt x="136" y="2904"/>
                  </a:cubicBezTo>
                  <a:cubicBezTo>
                    <a:pt x="189" y="2951"/>
                    <a:pt x="189" y="2951"/>
                    <a:pt x="189" y="2951"/>
                  </a:cubicBezTo>
                  <a:cubicBezTo>
                    <a:pt x="193" y="2954"/>
                    <a:pt x="196" y="2959"/>
                    <a:pt x="197" y="2964"/>
                  </a:cubicBezTo>
                  <a:cubicBezTo>
                    <a:pt x="214" y="3042"/>
                    <a:pt x="214" y="3042"/>
                    <a:pt x="214" y="3042"/>
                  </a:cubicBezTo>
                  <a:cubicBezTo>
                    <a:pt x="215" y="3047"/>
                    <a:pt x="218" y="3052"/>
                    <a:pt x="222" y="3055"/>
                  </a:cubicBezTo>
                  <a:cubicBezTo>
                    <a:pt x="283" y="3104"/>
                    <a:pt x="283" y="3104"/>
                    <a:pt x="283" y="3104"/>
                  </a:cubicBezTo>
                  <a:cubicBezTo>
                    <a:pt x="288" y="3108"/>
                    <a:pt x="291" y="3114"/>
                    <a:pt x="292" y="3120"/>
                  </a:cubicBezTo>
                  <a:cubicBezTo>
                    <a:pt x="304" y="3258"/>
                    <a:pt x="304" y="3258"/>
                    <a:pt x="304" y="3258"/>
                  </a:cubicBezTo>
                  <a:cubicBezTo>
                    <a:pt x="305" y="3261"/>
                    <a:pt x="304" y="3264"/>
                    <a:pt x="303" y="3267"/>
                  </a:cubicBezTo>
                  <a:cubicBezTo>
                    <a:pt x="276" y="3346"/>
                    <a:pt x="276" y="3346"/>
                    <a:pt x="276" y="3346"/>
                  </a:cubicBezTo>
                  <a:cubicBezTo>
                    <a:pt x="275" y="3351"/>
                    <a:pt x="275" y="3356"/>
                    <a:pt x="276" y="3361"/>
                  </a:cubicBezTo>
                  <a:cubicBezTo>
                    <a:pt x="305" y="3457"/>
                    <a:pt x="305" y="3457"/>
                    <a:pt x="305" y="3457"/>
                  </a:cubicBezTo>
                  <a:cubicBezTo>
                    <a:pt x="307" y="3463"/>
                    <a:pt x="312" y="3468"/>
                    <a:pt x="318" y="3471"/>
                  </a:cubicBezTo>
                  <a:cubicBezTo>
                    <a:pt x="388" y="3505"/>
                    <a:pt x="388" y="3505"/>
                    <a:pt x="388" y="3505"/>
                  </a:cubicBezTo>
                  <a:cubicBezTo>
                    <a:pt x="396" y="3509"/>
                    <a:pt x="405" y="3508"/>
                    <a:pt x="412" y="3504"/>
                  </a:cubicBezTo>
                  <a:cubicBezTo>
                    <a:pt x="457" y="3474"/>
                    <a:pt x="457" y="3474"/>
                    <a:pt x="457" y="3474"/>
                  </a:cubicBezTo>
                  <a:cubicBezTo>
                    <a:pt x="460" y="3472"/>
                    <a:pt x="462" y="3471"/>
                    <a:pt x="464" y="3471"/>
                  </a:cubicBezTo>
                  <a:cubicBezTo>
                    <a:pt x="490" y="3464"/>
                    <a:pt x="490" y="3464"/>
                    <a:pt x="490" y="3464"/>
                  </a:cubicBezTo>
                  <a:cubicBezTo>
                    <a:pt x="500" y="3462"/>
                    <a:pt x="511" y="3466"/>
                    <a:pt x="516" y="347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1" name="Freeform 7"/>
            <p:cNvSpPr>
              <a:spLocks/>
            </p:cNvSpPr>
            <p:nvPr/>
          </p:nvSpPr>
          <p:spPr bwMode="auto">
            <a:xfrm>
              <a:off x="5572281" y="2490972"/>
              <a:ext cx="614269" cy="679936"/>
            </a:xfrm>
            <a:custGeom>
              <a:avLst/>
              <a:gdLst>
                <a:gd name="T0" fmla="*/ 2758 w 2963"/>
                <a:gd name="T1" fmla="*/ 1460 h 3280"/>
                <a:gd name="T2" fmla="*/ 2721 w 2963"/>
                <a:gd name="T3" fmla="*/ 1553 h 3280"/>
                <a:gd name="T4" fmla="*/ 2536 w 2963"/>
                <a:gd name="T5" fmla="*/ 1481 h 3280"/>
                <a:gd name="T6" fmla="*/ 2481 w 2963"/>
                <a:gd name="T7" fmla="*/ 1403 h 3280"/>
                <a:gd name="T8" fmla="*/ 2388 w 2963"/>
                <a:gd name="T9" fmla="*/ 1252 h 3280"/>
                <a:gd name="T10" fmla="*/ 2331 w 2963"/>
                <a:gd name="T11" fmla="*/ 1134 h 3280"/>
                <a:gd name="T12" fmla="*/ 2338 w 2963"/>
                <a:gd name="T13" fmla="*/ 997 h 3280"/>
                <a:gd name="T14" fmla="*/ 2444 w 2963"/>
                <a:gd name="T15" fmla="*/ 806 h 3280"/>
                <a:gd name="T16" fmla="*/ 2470 w 2963"/>
                <a:gd name="T17" fmla="*/ 448 h 3280"/>
                <a:gd name="T18" fmla="*/ 2425 w 2963"/>
                <a:gd name="T19" fmla="*/ 337 h 3280"/>
                <a:gd name="T20" fmla="*/ 2065 w 2963"/>
                <a:gd name="T21" fmla="*/ 86 h 3280"/>
                <a:gd name="T22" fmla="*/ 1675 w 2963"/>
                <a:gd name="T23" fmla="*/ 355 h 3280"/>
                <a:gd name="T24" fmla="*/ 1540 w 2963"/>
                <a:gd name="T25" fmla="*/ 291 h 3280"/>
                <a:gd name="T26" fmla="*/ 1487 w 2963"/>
                <a:gd name="T27" fmla="*/ 273 h 3280"/>
                <a:gd name="T28" fmla="*/ 1445 w 2963"/>
                <a:gd name="T29" fmla="*/ 281 h 3280"/>
                <a:gd name="T30" fmla="*/ 1409 w 2963"/>
                <a:gd name="T31" fmla="*/ 275 h 3280"/>
                <a:gd name="T32" fmla="*/ 1358 w 2963"/>
                <a:gd name="T33" fmla="*/ 287 h 3280"/>
                <a:gd name="T34" fmla="*/ 1274 w 2963"/>
                <a:gd name="T35" fmla="*/ 234 h 3280"/>
                <a:gd name="T36" fmla="*/ 1051 w 2963"/>
                <a:gd name="T37" fmla="*/ 213 h 3280"/>
                <a:gd name="T38" fmla="*/ 919 w 2963"/>
                <a:gd name="T39" fmla="*/ 123 h 3280"/>
                <a:gd name="T40" fmla="*/ 721 w 2963"/>
                <a:gd name="T41" fmla="*/ 16 h 3280"/>
                <a:gd name="T42" fmla="*/ 677 w 2963"/>
                <a:gd name="T43" fmla="*/ 48 h 3280"/>
                <a:gd name="T44" fmla="*/ 647 w 2963"/>
                <a:gd name="T45" fmla="*/ 55 h 3280"/>
                <a:gd name="T46" fmla="*/ 613 w 2963"/>
                <a:gd name="T47" fmla="*/ 231 h 3280"/>
                <a:gd name="T48" fmla="*/ 466 w 2963"/>
                <a:gd name="T49" fmla="*/ 371 h 3280"/>
                <a:gd name="T50" fmla="*/ 410 w 2963"/>
                <a:gd name="T51" fmla="*/ 575 h 3280"/>
                <a:gd name="T52" fmla="*/ 377 w 2963"/>
                <a:gd name="T53" fmla="*/ 754 h 3280"/>
                <a:gd name="T54" fmla="*/ 36 w 2963"/>
                <a:gd name="T55" fmla="*/ 873 h 3280"/>
                <a:gd name="T56" fmla="*/ 19 w 2963"/>
                <a:gd name="T57" fmla="*/ 1010 h 3280"/>
                <a:gd name="T58" fmla="*/ 9 w 2963"/>
                <a:gd name="T59" fmla="*/ 1247 h 3280"/>
                <a:gd name="T60" fmla="*/ 151 w 2963"/>
                <a:gd name="T61" fmla="*/ 1496 h 3280"/>
                <a:gd name="T62" fmla="*/ 341 w 2963"/>
                <a:gd name="T63" fmla="*/ 1804 h 3280"/>
                <a:gd name="T64" fmla="*/ 406 w 2963"/>
                <a:gd name="T65" fmla="*/ 1859 h 3280"/>
                <a:gd name="T66" fmla="*/ 532 w 2963"/>
                <a:gd name="T67" fmla="*/ 1795 h 3280"/>
                <a:gd name="T68" fmla="*/ 707 w 2963"/>
                <a:gd name="T69" fmla="*/ 1932 h 3280"/>
                <a:gd name="T70" fmla="*/ 782 w 2963"/>
                <a:gd name="T71" fmla="*/ 2294 h 3280"/>
                <a:gd name="T72" fmla="*/ 861 w 2963"/>
                <a:gd name="T73" fmla="*/ 2451 h 3280"/>
                <a:gd name="T74" fmla="*/ 983 w 2963"/>
                <a:gd name="T75" fmla="*/ 2705 h 3280"/>
                <a:gd name="T76" fmla="*/ 1069 w 2963"/>
                <a:gd name="T77" fmla="*/ 2733 h 3280"/>
                <a:gd name="T78" fmla="*/ 1222 w 2963"/>
                <a:gd name="T79" fmla="*/ 2792 h 3280"/>
                <a:gd name="T80" fmla="*/ 1380 w 2963"/>
                <a:gd name="T81" fmla="*/ 2885 h 3280"/>
                <a:gd name="T82" fmla="*/ 1334 w 2963"/>
                <a:gd name="T83" fmla="*/ 3057 h 3280"/>
                <a:gd name="T84" fmla="*/ 1366 w 2963"/>
                <a:gd name="T85" fmla="*/ 3132 h 3280"/>
                <a:gd name="T86" fmla="*/ 1554 w 2963"/>
                <a:gd name="T87" fmla="*/ 3118 h 3280"/>
                <a:gd name="T88" fmla="*/ 1596 w 2963"/>
                <a:gd name="T89" fmla="*/ 3222 h 3280"/>
                <a:gd name="T90" fmla="*/ 1731 w 2963"/>
                <a:gd name="T91" fmla="*/ 3240 h 3280"/>
                <a:gd name="T92" fmla="*/ 1804 w 2963"/>
                <a:gd name="T93" fmla="*/ 3257 h 3280"/>
                <a:gd name="T94" fmla="*/ 1858 w 2963"/>
                <a:gd name="T95" fmla="*/ 2759 h 3280"/>
                <a:gd name="T96" fmla="*/ 1927 w 2963"/>
                <a:gd name="T97" fmla="*/ 2674 h 3280"/>
                <a:gd name="T98" fmla="*/ 2059 w 2963"/>
                <a:gd name="T99" fmla="*/ 2368 h 3280"/>
                <a:gd name="T100" fmla="*/ 2109 w 2963"/>
                <a:gd name="T101" fmla="*/ 2325 h 3280"/>
                <a:gd name="T102" fmla="*/ 2098 w 2963"/>
                <a:gd name="T103" fmla="*/ 2045 h 3280"/>
                <a:gd name="T104" fmla="*/ 2251 w 2963"/>
                <a:gd name="T105" fmla="*/ 1956 h 3280"/>
                <a:gd name="T106" fmla="*/ 2463 w 2963"/>
                <a:gd name="T107" fmla="*/ 1759 h 3280"/>
                <a:gd name="T108" fmla="*/ 2795 w 2963"/>
                <a:gd name="T109" fmla="*/ 1783 h 3280"/>
                <a:gd name="T110" fmla="*/ 2963 w 2963"/>
                <a:gd name="T111" fmla="*/ 1506 h 3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3" h="3280">
                  <a:moveTo>
                    <a:pt x="2960" y="1495"/>
                  </a:moveTo>
                  <a:cubicBezTo>
                    <a:pt x="2866" y="1321"/>
                    <a:pt x="2866" y="1321"/>
                    <a:pt x="2866" y="1321"/>
                  </a:cubicBezTo>
                  <a:cubicBezTo>
                    <a:pt x="2758" y="1460"/>
                    <a:pt x="2758" y="1460"/>
                    <a:pt x="2758" y="1460"/>
                  </a:cubicBezTo>
                  <a:cubicBezTo>
                    <a:pt x="2754" y="1465"/>
                    <a:pt x="2753" y="1470"/>
                    <a:pt x="2753" y="1476"/>
                  </a:cubicBezTo>
                  <a:cubicBezTo>
                    <a:pt x="2758" y="1533"/>
                    <a:pt x="2758" y="1533"/>
                    <a:pt x="2758" y="1533"/>
                  </a:cubicBezTo>
                  <a:cubicBezTo>
                    <a:pt x="2760" y="1553"/>
                    <a:pt x="2737" y="1566"/>
                    <a:pt x="2721" y="1553"/>
                  </a:cubicBezTo>
                  <a:cubicBezTo>
                    <a:pt x="2664" y="1508"/>
                    <a:pt x="2664" y="1508"/>
                    <a:pt x="2664" y="1508"/>
                  </a:cubicBezTo>
                  <a:cubicBezTo>
                    <a:pt x="2661" y="1506"/>
                    <a:pt x="2658" y="1504"/>
                    <a:pt x="2654" y="1504"/>
                  </a:cubicBezTo>
                  <a:cubicBezTo>
                    <a:pt x="2536" y="1481"/>
                    <a:pt x="2536" y="1481"/>
                    <a:pt x="2536" y="1481"/>
                  </a:cubicBezTo>
                  <a:cubicBezTo>
                    <a:pt x="2530" y="1480"/>
                    <a:pt x="2524" y="1476"/>
                    <a:pt x="2521" y="1471"/>
                  </a:cubicBezTo>
                  <a:cubicBezTo>
                    <a:pt x="2484" y="1412"/>
                    <a:pt x="2484" y="1412"/>
                    <a:pt x="2484" y="1412"/>
                  </a:cubicBezTo>
                  <a:cubicBezTo>
                    <a:pt x="2483" y="1410"/>
                    <a:pt x="2482" y="1406"/>
                    <a:pt x="2481" y="1403"/>
                  </a:cubicBezTo>
                  <a:cubicBezTo>
                    <a:pt x="2472" y="1324"/>
                    <a:pt x="2472" y="1324"/>
                    <a:pt x="2472" y="1324"/>
                  </a:cubicBezTo>
                  <a:cubicBezTo>
                    <a:pt x="2471" y="1317"/>
                    <a:pt x="2468" y="1312"/>
                    <a:pt x="2463" y="1308"/>
                  </a:cubicBezTo>
                  <a:cubicBezTo>
                    <a:pt x="2388" y="1252"/>
                    <a:pt x="2388" y="1252"/>
                    <a:pt x="2388" y="1252"/>
                  </a:cubicBezTo>
                  <a:cubicBezTo>
                    <a:pt x="2386" y="1250"/>
                    <a:pt x="2384" y="1248"/>
                    <a:pt x="2383" y="1246"/>
                  </a:cubicBezTo>
                  <a:cubicBezTo>
                    <a:pt x="2328" y="1161"/>
                    <a:pt x="2328" y="1161"/>
                    <a:pt x="2328" y="1161"/>
                  </a:cubicBezTo>
                  <a:cubicBezTo>
                    <a:pt x="2323" y="1153"/>
                    <a:pt x="2324" y="1141"/>
                    <a:pt x="2331" y="1134"/>
                  </a:cubicBezTo>
                  <a:cubicBezTo>
                    <a:pt x="2366" y="1094"/>
                    <a:pt x="2366" y="1094"/>
                    <a:pt x="2366" y="1094"/>
                  </a:cubicBezTo>
                  <a:cubicBezTo>
                    <a:pt x="2372" y="1088"/>
                    <a:pt x="2374" y="1078"/>
                    <a:pt x="2370" y="1070"/>
                  </a:cubicBezTo>
                  <a:cubicBezTo>
                    <a:pt x="2338" y="997"/>
                    <a:pt x="2338" y="997"/>
                    <a:pt x="2338" y="997"/>
                  </a:cubicBezTo>
                  <a:cubicBezTo>
                    <a:pt x="2335" y="990"/>
                    <a:pt x="2336" y="982"/>
                    <a:pt x="2340" y="975"/>
                  </a:cubicBezTo>
                  <a:cubicBezTo>
                    <a:pt x="2440" y="819"/>
                    <a:pt x="2440" y="819"/>
                    <a:pt x="2440" y="819"/>
                  </a:cubicBezTo>
                  <a:cubicBezTo>
                    <a:pt x="2443" y="815"/>
                    <a:pt x="2444" y="811"/>
                    <a:pt x="2444" y="806"/>
                  </a:cubicBezTo>
                  <a:cubicBezTo>
                    <a:pt x="2441" y="557"/>
                    <a:pt x="2441" y="557"/>
                    <a:pt x="2441" y="557"/>
                  </a:cubicBezTo>
                  <a:cubicBezTo>
                    <a:pt x="2441" y="555"/>
                    <a:pt x="2441" y="553"/>
                    <a:pt x="2441" y="550"/>
                  </a:cubicBezTo>
                  <a:cubicBezTo>
                    <a:pt x="2470" y="448"/>
                    <a:pt x="2470" y="448"/>
                    <a:pt x="2470" y="448"/>
                  </a:cubicBezTo>
                  <a:cubicBezTo>
                    <a:pt x="2472" y="443"/>
                    <a:pt x="2471" y="437"/>
                    <a:pt x="2469" y="432"/>
                  </a:cubicBezTo>
                  <a:cubicBezTo>
                    <a:pt x="2429" y="343"/>
                    <a:pt x="2429" y="343"/>
                    <a:pt x="2429" y="343"/>
                  </a:cubicBezTo>
                  <a:cubicBezTo>
                    <a:pt x="2428" y="341"/>
                    <a:pt x="2427" y="338"/>
                    <a:pt x="2425" y="337"/>
                  </a:cubicBezTo>
                  <a:cubicBezTo>
                    <a:pt x="2239" y="138"/>
                    <a:pt x="2239" y="138"/>
                    <a:pt x="2239" y="138"/>
                  </a:cubicBezTo>
                  <a:cubicBezTo>
                    <a:pt x="2071" y="87"/>
                    <a:pt x="2071" y="87"/>
                    <a:pt x="2071" y="87"/>
                  </a:cubicBezTo>
                  <a:cubicBezTo>
                    <a:pt x="2069" y="86"/>
                    <a:pt x="2067" y="86"/>
                    <a:pt x="2065" y="86"/>
                  </a:cubicBezTo>
                  <a:cubicBezTo>
                    <a:pt x="1901" y="74"/>
                    <a:pt x="1901" y="74"/>
                    <a:pt x="1901" y="74"/>
                  </a:cubicBezTo>
                  <a:cubicBezTo>
                    <a:pt x="1893" y="73"/>
                    <a:pt x="1885" y="77"/>
                    <a:pt x="1880" y="83"/>
                  </a:cubicBezTo>
                  <a:cubicBezTo>
                    <a:pt x="1675" y="355"/>
                    <a:pt x="1675" y="355"/>
                    <a:pt x="1675" y="355"/>
                  </a:cubicBezTo>
                  <a:cubicBezTo>
                    <a:pt x="1667" y="365"/>
                    <a:pt x="1652" y="367"/>
                    <a:pt x="1642" y="360"/>
                  </a:cubicBezTo>
                  <a:cubicBezTo>
                    <a:pt x="1549" y="295"/>
                    <a:pt x="1549" y="295"/>
                    <a:pt x="1549" y="295"/>
                  </a:cubicBezTo>
                  <a:cubicBezTo>
                    <a:pt x="1546" y="293"/>
                    <a:pt x="1543" y="292"/>
                    <a:pt x="1540" y="291"/>
                  </a:cubicBezTo>
                  <a:cubicBezTo>
                    <a:pt x="1498" y="283"/>
                    <a:pt x="1498" y="283"/>
                    <a:pt x="1498" y="283"/>
                  </a:cubicBezTo>
                  <a:cubicBezTo>
                    <a:pt x="1495" y="282"/>
                    <a:pt x="1492" y="280"/>
                    <a:pt x="1490" y="277"/>
                  </a:cubicBezTo>
                  <a:cubicBezTo>
                    <a:pt x="1487" y="273"/>
                    <a:pt x="1487" y="273"/>
                    <a:pt x="1487" y="273"/>
                  </a:cubicBezTo>
                  <a:cubicBezTo>
                    <a:pt x="1481" y="265"/>
                    <a:pt x="1469" y="266"/>
                    <a:pt x="1464" y="274"/>
                  </a:cubicBezTo>
                  <a:cubicBezTo>
                    <a:pt x="1462" y="278"/>
                    <a:pt x="1458" y="280"/>
                    <a:pt x="1453" y="281"/>
                  </a:cubicBezTo>
                  <a:cubicBezTo>
                    <a:pt x="1445" y="281"/>
                    <a:pt x="1445" y="281"/>
                    <a:pt x="1445" y="281"/>
                  </a:cubicBezTo>
                  <a:cubicBezTo>
                    <a:pt x="1441" y="281"/>
                    <a:pt x="1437" y="280"/>
                    <a:pt x="1434" y="277"/>
                  </a:cubicBezTo>
                  <a:cubicBezTo>
                    <a:pt x="1431" y="273"/>
                    <a:pt x="1431" y="273"/>
                    <a:pt x="1431" y="273"/>
                  </a:cubicBezTo>
                  <a:cubicBezTo>
                    <a:pt x="1425" y="266"/>
                    <a:pt x="1414" y="267"/>
                    <a:pt x="1409" y="275"/>
                  </a:cubicBezTo>
                  <a:cubicBezTo>
                    <a:pt x="1407" y="279"/>
                    <a:pt x="1407" y="279"/>
                    <a:pt x="1407" y="279"/>
                  </a:cubicBezTo>
                  <a:cubicBezTo>
                    <a:pt x="1405" y="283"/>
                    <a:pt x="1400" y="285"/>
                    <a:pt x="1396" y="285"/>
                  </a:cubicBezTo>
                  <a:cubicBezTo>
                    <a:pt x="1358" y="287"/>
                    <a:pt x="1358" y="287"/>
                    <a:pt x="1358" y="287"/>
                  </a:cubicBezTo>
                  <a:cubicBezTo>
                    <a:pt x="1351" y="287"/>
                    <a:pt x="1344" y="284"/>
                    <a:pt x="1339" y="279"/>
                  </a:cubicBezTo>
                  <a:cubicBezTo>
                    <a:pt x="1302" y="239"/>
                    <a:pt x="1302" y="239"/>
                    <a:pt x="1302" y="239"/>
                  </a:cubicBezTo>
                  <a:cubicBezTo>
                    <a:pt x="1294" y="232"/>
                    <a:pt x="1283" y="230"/>
                    <a:pt x="1274" y="234"/>
                  </a:cubicBezTo>
                  <a:cubicBezTo>
                    <a:pt x="1173" y="283"/>
                    <a:pt x="1173" y="283"/>
                    <a:pt x="1173" y="283"/>
                  </a:cubicBezTo>
                  <a:cubicBezTo>
                    <a:pt x="1166" y="286"/>
                    <a:pt x="1156" y="286"/>
                    <a:pt x="1149" y="281"/>
                  </a:cubicBezTo>
                  <a:cubicBezTo>
                    <a:pt x="1051" y="213"/>
                    <a:pt x="1051" y="213"/>
                    <a:pt x="1051" y="213"/>
                  </a:cubicBezTo>
                  <a:cubicBezTo>
                    <a:pt x="1049" y="212"/>
                    <a:pt x="1048" y="211"/>
                    <a:pt x="1047" y="209"/>
                  </a:cubicBezTo>
                  <a:cubicBezTo>
                    <a:pt x="1039" y="200"/>
                    <a:pt x="1007" y="164"/>
                    <a:pt x="974" y="131"/>
                  </a:cubicBezTo>
                  <a:cubicBezTo>
                    <a:pt x="950" y="107"/>
                    <a:pt x="931" y="114"/>
                    <a:pt x="919" y="123"/>
                  </a:cubicBezTo>
                  <a:cubicBezTo>
                    <a:pt x="911" y="130"/>
                    <a:pt x="898" y="129"/>
                    <a:pt x="890" y="122"/>
                  </a:cubicBezTo>
                  <a:cubicBezTo>
                    <a:pt x="757" y="10"/>
                    <a:pt x="757" y="10"/>
                    <a:pt x="757" y="10"/>
                  </a:cubicBezTo>
                  <a:cubicBezTo>
                    <a:pt x="745" y="0"/>
                    <a:pt x="728" y="3"/>
                    <a:pt x="721" y="16"/>
                  </a:cubicBezTo>
                  <a:cubicBezTo>
                    <a:pt x="702" y="49"/>
                    <a:pt x="702" y="49"/>
                    <a:pt x="702" y="49"/>
                  </a:cubicBezTo>
                  <a:cubicBezTo>
                    <a:pt x="697" y="58"/>
                    <a:pt x="685" y="59"/>
                    <a:pt x="679" y="51"/>
                  </a:cubicBezTo>
                  <a:cubicBezTo>
                    <a:pt x="677" y="48"/>
                    <a:pt x="677" y="48"/>
                    <a:pt x="677" y="48"/>
                  </a:cubicBezTo>
                  <a:cubicBezTo>
                    <a:pt x="674" y="45"/>
                    <a:pt x="670" y="43"/>
                    <a:pt x="666" y="43"/>
                  </a:cubicBezTo>
                  <a:cubicBezTo>
                    <a:pt x="660" y="43"/>
                    <a:pt x="660" y="43"/>
                    <a:pt x="660" y="43"/>
                  </a:cubicBezTo>
                  <a:cubicBezTo>
                    <a:pt x="653" y="43"/>
                    <a:pt x="648" y="48"/>
                    <a:pt x="647" y="55"/>
                  </a:cubicBezTo>
                  <a:cubicBezTo>
                    <a:pt x="638" y="147"/>
                    <a:pt x="638" y="147"/>
                    <a:pt x="638" y="147"/>
                  </a:cubicBezTo>
                  <a:cubicBezTo>
                    <a:pt x="638" y="153"/>
                    <a:pt x="636" y="157"/>
                    <a:pt x="632" y="161"/>
                  </a:cubicBezTo>
                  <a:cubicBezTo>
                    <a:pt x="626" y="169"/>
                    <a:pt x="615" y="188"/>
                    <a:pt x="613" y="231"/>
                  </a:cubicBezTo>
                  <a:cubicBezTo>
                    <a:pt x="611" y="293"/>
                    <a:pt x="583" y="305"/>
                    <a:pt x="558" y="319"/>
                  </a:cubicBezTo>
                  <a:cubicBezTo>
                    <a:pt x="543" y="328"/>
                    <a:pt x="508" y="331"/>
                    <a:pt x="483" y="331"/>
                  </a:cubicBezTo>
                  <a:cubicBezTo>
                    <a:pt x="463" y="332"/>
                    <a:pt x="453" y="355"/>
                    <a:pt x="466" y="371"/>
                  </a:cubicBezTo>
                  <a:cubicBezTo>
                    <a:pt x="466" y="371"/>
                    <a:pt x="467" y="372"/>
                    <a:pt x="468" y="373"/>
                  </a:cubicBezTo>
                  <a:cubicBezTo>
                    <a:pt x="497" y="406"/>
                    <a:pt x="501" y="484"/>
                    <a:pt x="494" y="520"/>
                  </a:cubicBezTo>
                  <a:cubicBezTo>
                    <a:pt x="488" y="547"/>
                    <a:pt x="436" y="566"/>
                    <a:pt x="410" y="575"/>
                  </a:cubicBezTo>
                  <a:cubicBezTo>
                    <a:pt x="400" y="577"/>
                    <a:pt x="394" y="586"/>
                    <a:pt x="393" y="596"/>
                  </a:cubicBezTo>
                  <a:cubicBezTo>
                    <a:pt x="384" y="738"/>
                    <a:pt x="384" y="738"/>
                    <a:pt x="384" y="738"/>
                  </a:cubicBezTo>
                  <a:cubicBezTo>
                    <a:pt x="384" y="744"/>
                    <a:pt x="381" y="750"/>
                    <a:pt x="377" y="754"/>
                  </a:cubicBezTo>
                  <a:cubicBezTo>
                    <a:pt x="260" y="866"/>
                    <a:pt x="260" y="866"/>
                    <a:pt x="260" y="866"/>
                  </a:cubicBezTo>
                  <a:cubicBezTo>
                    <a:pt x="256" y="870"/>
                    <a:pt x="250" y="873"/>
                    <a:pt x="244" y="873"/>
                  </a:cubicBezTo>
                  <a:cubicBezTo>
                    <a:pt x="36" y="873"/>
                    <a:pt x="36" y="873"/>
                    <a:pt x="36" y="873"/>
                  </a:cubicBezTo>
                  <a:cubicBezTo>
                    <a:pt x="36" y="873"/>
                    <a:pt x="36" y="873"/>
                    <a:pt x="36" y="873"/>
                  </a:cubicBezTo>
                  <a:cubicBezTo>
                    <a:pt x="20" y="1006"/>
                    <a:pt x="20" y="1006"/>
                    <a:pt x="20" y="1006"/>
                  </a:cubicBezTo>
                  <a:cubicBezTo>
                    <a:pt x="20" y="1008"/>
                    <a:pt x="19" y="1009"/>
                    <a:pt x="19" y="1010"/>
                  </a:cubicBezTo>
                  <a:cubicBezTo>
                    <a:pt x="1" y="1074"/>
                    <a:pt x="1" y="1074"/>
                    <a:pt x="1" y="1074"/>
                  </a:cubicBezTo>
                  <a:cubicBezTo>
                    <a:pt x="0" y="1076"/>
                    <a:pt x="0" y="1079"/>
                    <a:pt x="0" y="1082"/>
                  </a:cubicBezTo>
                  <a:cubicBezTo>
                    <a:pt x="9" y="1247"/>
                    <a:pt x="9" y="1247"/>
                    <a:pt x="9" y="1247"/>
                  </a:cubicBezTo>
                  <a:cubicBezTo>
                    <a:pt x="9" y="1251"/>
                    <a:pt x="10" y="1255"/>
                    <a:pt x="12" y="1258"/>
                  </a:cubicBezTo>
                  <a:cubicBezTo>
                    <a:pt x="147" y="1491"/>
                    <a:pt x="147" y="1491"/>
                    <a:pt x="147" y="1491"/>
                  </a:cubicBezTo>
                  <a:cubicBezTo>
                    <a:pt x="148" y="1493"/>
                    <a:pt x="149" y="1494"/>
                    <a:pt x="151" y="1496"/>
                  </a:cubicBezTo>
                  <a:cubicBezTo>
                    <a:pt x="289" y="1633"/>
                    <a:pt x="289" y="1633"/>
                    <a:pt x="289" y="1633"/>
                  </a:cubicBezTo>
                  <a:cubicBezTo>
                    <a:pt x="292" y="1636"/>
                    <a:pt x="294" y="1640"/>
                    <a:pt x="295" y="1643"/>
                  </a:cubicBezTo>
                  <a:cubicBezTo>
                    <a:pt x="341" y="1804"/>
                    <a:pt x="341" y="1804"/>
                    <a:pt x="341" y="1804"/>
                  </a:cubicBezTo>
                  <a:cubicBezTo>
                    <a:pt x="342" y="1807"/>
                    <a:pt x="344" y="1810"/>
                    <a:pt x="347" y="1813"/>
                  </a:cubicBezTo>
                  <a:cubicBezTo>
                    <a:pt x="385" y="1852"/>
                    <a:pt x="385" y="1852"/>
                    <a:pt x="385" y="1852"/>
                  </a:cubicBezTo>
                  <a:cubicBezTo>
                    <a:pt x="390" y="1858"/>
                    <a:pt x="398" y="1860"/>
                    <a:pt x="406" y="1859"/>
                  </a:cubicBezTo>
                  <a:cubicBezTo>
                    <a:pt x="461" y="1848"/>
                    <a:pt x="461" y="1848"/>
                    <a:pt x="461" y="1848"/>
                  </a:cubicBezTo>
                  <a:cubicBezTo>
                    <a:pt x="464" y="1847"/>
                    <a:pt x="468" y="1846"/>
                    <a:pt x="471" y="1843"/>
                  </a:cubicBezTo>
                  <a:cubicBezTo>
                    <a:pt x="532" y="1795"/>
                    <a:pt x="532" y="1795"/>
                    <a:pt x="532" y="1795"/>
                  </a:cubicBezTo>
                  <a:cubicBezTo>
                    <a:pt x="541" y="1788"/>
                    <a:pt x="554" y="1788"/>
                    <a:pt x="562" y="1796"/>
                  </a:cubicBezTo>
                  <a:cubicBezTo>
                    <a:pt x="701" y="1922"/>
                    <a:pt x="701" y="1922"/>
                    <a:pt x="701" y="1922"/>
                  </a:cubicBezTo>
                  <a:cubicBezTo>
                    <a:pt x="704" y="1925"/>
                    <a:pt x="706" y="1928"/>
                    <a:pt x="707" y="1932"/>
                  </a:cubicBezTo>
                  <a:cubicBezTo>
                    <a:pt x="732" y="2012"/>
                    <a:pt x="732" y="2012"/>
                    <a:pt x="732" y="2012"/>
                  </a:cubicBezTo>
                  <a:cubicBezTo>
                    <a:pt x="733" y="2013"/>
                    <a:pt x="733" y="2014"/>
                    <a:pt x="733" y="2015"/>
                  </a:cubicBezTo>
                  <a:cubicBezTo>
                    <a:pt x="782" y="2294"/>
                    <a:pt x="782" y="2294"/>
                    <a:pt x="782" y="2294"/>
                  </a:cubicBezTo>
                  <a:cubicBezTo>
                    <a:pt x="782" y="2296"/>
                    <a:pt x="783" y="2299"/>
                    <a:pt x="784" y="2301"/>
                  </a:cubicBezTo>
                  <a:cubicBezTo>
                    <a:pt x="859" y="2444"/>
                    <a:pt x="859" y="2444"/>
                    <a:pt x="859" y="2444"/>
                  </a:cubicBezTo>
                  <a:cubicBezTo>
                    <a:pt x="860" y="2446"/>
                    <a:pt x="861" y="2449"/>
                    <a:pt x="861" y="2451"/>
                  </a:cubicBezTo>
                  <a:cubicBezTo>
                    <a:pt x="890" y="2601"/>
                    <a:pt x="890" y="2601"/>
                    <a:pt x="890" y="2601"/>
                  </a:cubicBezTo>
                  <a:cubicBezTo>
                    <a:pt x="891" y="2605"/>
                    <a:pt x="893" y="2609"/>
                    <a:pt x="896" y="2613"/>
                  </a:cubicBezTo>
                  <a:cubicBezTo>
                    <a:pt x="983" y="2705"/>
                    <a:pt x="983" y="2705"/>
                    <a:pt x="983" y="2705"/>
                  </a:cubicBezTo>
                  <a:cubicBezTo>
                    <a:pt x="987" y="2710"/>
                    <a:pt x="993" y="2712"/>
                    <a:pt x="1000" y="2712"/>
                  </a:cubicBezTo>
                  <a:cubicBezTo>
                    <a:pt x="1046" y="2712"/>
                    <a:pt x="1046" y="2712"/>
                    <a:pt x="1046" y="2712"/>
                  </a:cubicBezTo>
                  <a:cubicBezTo>
                    <a:pt x="1057" y="2712"/>
                    <a:pt x="1067" y="2721"/>
                    <a:pt x="1069" y="2733"/>
                  </a:cubicBezTo>
                  <a:cubicBezTo>
                    <a:pt x="1073" y="2772"/>
                    <a:pt x="1073" y="2772"/>
                    <a:pt x="1073" y="2772"/>
                  </a:cubicBezTo>
                  <a:cubicBezTo>
                    <a:pt x="1075" y="2783"/>
                    <a:pt x="1084" y="2792"/>
                    <a:pt x="1096" y="2792"/>
                  </a:cubicBezTo>
                  <a:cubicBezTo>
                    <a:pt x="1222" y="2792"/>
                    <a:pt x="1222" y="2792"/>
                    <a:pt x="1222" y="2792"/>
                  </a:cubicBezTo>
                  <a:cubicBezTo>
                    <a:pt x="1226" y="2792"/>
                    <a:pt x="1230" y="2793"/>
                    <a:pt x="1233" y="2795"/>
                  </a:cubicBezTo>
                  <a:cubicBezTo>
                    <a:pt x="1369" y="2870"/>
                    <a:pt x="1369" y="2870"/>
                    <a:pt x="1369" y="2870"/>
                  </a:cubicBezTo>
                  <a:cubicBezTo>
                    <a:pt x="1375" y="2873"/>
                    <a:pt x="1379" y="2879"/>
                    <a:pt x="1380" y="2885"/>
                  </a:cubicBezTo>
                  <a:cubicBezTo>
                    <a:pt x="1402" y="2977"/>
                    <a:pt x="1402" y="2977"/>
                    <a:pt x="1402" y="2977"/>
                  </a:cubicBezTo>
                  <a:cubicBezTo>
                    <a:pt x="1404" y="2985"/>
                    <a:pt x="1402" y="2993"/>
                    <a:pt x="1396" y="2999"/>
                  </a:cubicBezTo>
                  <a:cubicBezTo>
                    <a:pt x="1334" y="3057"/>
                    <a:pt x="1334" y="3057"/>
                    <a:pt x="1334" y="3057"/>
                  </a:cubicBezTo>
                  <a:cubicBezTo>
                    <a:pt x="1329" y="3062"/>
                    <a:pt x="1327" y="3068"/>
                    <a:pt x="1327" y="3075"/>
                  </a:cubicBezTo>
                  <a:cubicBezTo>
                    <a:pt x="1330" y="3114"/>
                    <a:pt x="1330" y="3114"/>
                    <a:pt x="1330" y="3114"/>
                  </a:cubicBezTo>
                  <a:cubicBezTo>
                    <a:pt x="1331" y="3132"/>
                    <a:pt x="1351" y="3142"/>
                    <a:pt x="1366" y="3132"/>
                  </a:cubicBezTo>
                  <a:cubicBezTo>
                    <a:pt x="1451" y="3072"/>
                    <a:pt x="1451" y="3072"/>
                    <a:pt x="1451" y="3072"/>
                  </a:cubicBezTo>
                  <a:cubicBezTo>
                    <a:pt x="1459" y="3067"/>
                    <a:pt x="1469" y="3067"/>
                    <a:pt x="1477" y="3071"/>
                  </a:cubicBezTo>
                  <a:cubicBezTo>
                    <a:pt x="1554" y="3118"/>
                    <a:pt x="1554" y="3118"/>
                    <a:pt x="1554" y="3118"/>
                  </a:cubicBezTo>
                  <a:cubicBezTo>
                    <a:pt x="1559" y="3121"/>
                    <a:pt x="1562" y="3126"/>
                    <a:pt x="1564" y="3132"/>
                  </a:cubicBezTo>
                  <a:cubicBezTo>
                    <a:pt x="1584" y="3207"/>
                    <a:pt x="1584" y="3207"/>
                    <a:pt x="1584" y="3207"/>
                  </a:cubicBezTo>
                  <a:cubicBezTo>
                    <a:pt x="1586" y="3213"/>
                    <a:pt x="1590" y="3219"/>
                    <a:pt x="1596" y="3222"/>
                  </a:cubicBezTo>
                  <a:cubicBezTo>
                    <a:pt x="1659" y="3253"/>
                    <a:pt x="1659" y="3253"/>
                    <a:pt x="1659" y="3253"/>
                  </a:cubicBezTo>
                  <a:cubicBezTo>
                    <a:pt x="1664" y="3256"/>
                    <a:pt x="1670" y="3256"/>
                    <a:pt x="1675" y="3255"/>
                  </a:cubicBezTo>
                  <a:cubicBezTo>
                    <a:pt x="1731" y="3240"/>
                    <a:pt x="1731" y="3240"/>
                    <a:pt x="1731" y="3240"/>
                  </a:cubicBezTo>
                  <a:cubicBezTo>
                    <a:pt x="1744" y="3236"/>
                    <a:pt x="1757" y="3244"/>
                    <a:pt x="1760" y="3256"/>
                  </a:cubicBezTo>
                  <a:cubicBezTo>
                    <a:pt x="1760" y="3257"/>
                    <a:pt x="1760" y="3257"/>
                    <a:pt x="1760" y="3257"/>
                  </a:cubicBezTo>
                  <a:cubicBezTo>
                    <a:pt x="1765" y="3280"/>
                    <a:pt x="1798" y="3280"/>
                    <a:pt x="1804" y="3257"/>
                  </a:cubicBezTo>
                  <a:cubicBezTo>
                    <a:pt x="1819" y="3203"/>
                    <a:pt x="1819" y="3203"/>
                    <a:pt x="1819" y="3203"/>
                  </a:cubicBezTo>
                  <a:cubicBezTo>
                    <a:pt x="1819" y="3202"/>
                    <a:pt x="1819" y="3201"/>
                    <a:pt x="1820" y="3199"/>
                  </a:cubicBezTo>
                  <a:cubicBezTo>
                    <a:pt x="1858" y="2759"/>
                    <a:pt x="1858" y="2759"/>
                    <a:pt x="1858" y="2759"/>
                  </a:cubicBezTo>
                  <a:cubicBezTo>
                    <a:pt x="1858" y="2754"/>
                    <a:pt x="1861" y="2749"/>
                    <a:pt x="1865" y="2745"/>
                  </a:cubicBezTo>
                  <a:cubicBezTo>
                    <a:pt x="1920" y="2688"/>
                    <a:pt x="1920" y="2688"/>
                    <a:pt x="1920" y="2688"/>
                  </a:cubicBezTo>
                  <a:cubicBezTo>
                    <a:pt x="1924" y="2684"/>
                    <a:pt x="1927" y="2679"/>
                    <a:pt x="1927" y="2674"/>
                  </a:cubicBezTo>
                  <a:cubicBezTo>
                    <a:pt x="1938" y="2481"/>
                    <a:pt x="1938" y="2481"/>
                    <a:pt x="1938" y="2481"/>
                  </a:cubicBezTo>
                  <a:cubicBezTo>
                    <a:pt x="1938" y="2475"/>
                    <a:pt x="1941" y="2469"/>
                    <a:pt x="1946" y="2465"/>
                  </a:cubicBezTo>
                  <a:cubicBezTo>
                    <a:pt x="2059" y="2368"/>
                    <a:pt x="2059" y="2368"/>
                    <a:pt x="2059" y="2368"/>
                  </a:cubicBezTo>
                  <a:cubicBezTo>
                    <a:pt x="2062" y="2366"/>
                    <a:pt x="2064" y="2365"/>
                    <a:pt x="2067" y="2364"/>
                  </a:cubicBezTo>
                  <a:cubicBezTo>
                    <a:pt x="2095" y="2354"/>
                    <a:pt x="2095" y="2354"/>
                    <a:pt x="2095" y="2354"/>
                  </a:cubicBezTo>
                  <a:cubicBezTo>
                    <a:pt x="2107" y="2350"/>
                    <a:pt x="2113" y="2337"/>
                    <a:pt x="2109" y="2325"/>
                  </a:cubicBezTo>
                  <a:cubicBezTo>
                    <a:pt x="2086" y="2256"/>
                    <a:pt x="2086" y="2256"/>
                    <a:pt x="2086" y="2256"/>
                  </a:cubicBezTo>
                  <a:cubicBezTo>
                    <a:pt x="2085" y="2253"/>
                    <a:pt x="2085" y="2251"/>
                    <a:pt x="2085" y="2248"/>
                  </a:cubicBezTo>
                  <a:cubicBezTo>
                    <a:pt x="2098" y="2045"/>
                    <a:pt x="2098" y="2045"/>
                    <a:pt x="2098" y="2045"/>
                  </a:cubicBezTo>
                  <a:cubicBezTo>
                    <a:pt x="2098" y="2037"/>
                    <a:pt x="2104" y="2029"/>
                    <a:pt x="2112" y="2026"/>
                  </a:cubicBezTo>
                  <a:cubicBezTo>
                    <a:pt x="2236" y="1975"/>
                    <a:pt x="2236" y="1975"/>
                    <a:pt x="2236" y="1975"/>
                  </a:cubicBezTo>
                  <a:cubicBezTo>
                    <a:pt x="2244" y="1972"/>
                    <a:pt x="2250" y="1965"/>
                    <a:pt x="2251" y="1956"/>
                  </a:cubicBezTo>
                  <a:cubicBezTo>
                    <a:pt x="2255" y="1902"/>
                    <a:pt x="2255" y="1902"/>
                    <a:pt x="2255" y="1902"/>
                  </a:cubicBezTo>
                  <a:cubicBezTo>
                    <a:pt x="2256" y="1895"/>
                    <a:pt x="2260" y="1888"/>
                    <a:pt x="2266" y="1884"/>
                  </a:cubicBezTo>
                  <a:cubicBezTo>
                    <a:pt x="2463" y="1759"/>
                    <a:pt x="2463" y="1759"/>
                    <a:pt x="2463" y="1759"/>
                  </a:cubicBezTo>
                  <a:cubicBezTo>
                    <a:pt x="2467" y="1757"/>
                    <a:pt x="2472" y="1755"/>
                    <a:pt x="2477" y="1756"/>
                  </a:cubicBezTo>
                  <a:cubicBezTo>
                    <a:pt x="2791" y="1783"/>
                    <a:pt x="2791" y="1783"/>
                    <a:pt x="2791" y="1783"/>
                  </a:cubicBezTo>
                  <a:cubicBezTo>
                    <a:pt x="2792" y="1783"/>
                    <a:pt x="2793" y="1783"/>
                    <a:pt x="2795" y="1783"/>
                  </a:cubicBezTo>
                  <a:cubicBezTo>
                    <a:pt x="2942" y="1773"/>
                    <a:pt x="2942" y="1773"/>
                    <a:pt x="2942" y="1773"/>
                  </a:cubicBezTo>
                  <a:cubicBezTo>
                    <a:pt x="2954" y="1772"/>
                    <a:pt x="2963" y="1762"/>
                    <a:pt x="2963" y="1750"/>
                  </a:cubicBezTo>
                  <a:cubicBezTo>
                    <a:pt x="2963" y="1506"/>
                    <a:pt x="2963" y="1506"/>
                    <a:pt x="2963" y="1506"/>
                  </a:cubicBezTo>
                  <a:cubicBezTo>
                    <a:pt x="2963" y="1502"/>
                    <a:pt x="2962" y="1498"/>
                    <a:pt x="2960" y="149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3" name="Freeform 8"/>
            <p:cNvSpPr>
              <a:spLocks/>
            </p:cNvSpPr>
            <p:nvPr/>
          </p:nvSpPr>
          <p:spPr bwMode="auto">
            <a:xfrm>
              <a:off x="5998856" y="2032856"/>
              <a:ext cx="538778" cy="802996"/>
            </a:xfrm>
            <a:custGeom>
              <a:avLst/>
              <a:gdLst>
                <a:gd name="T0" fmla="*/ 2536 w 2597"/>
                <a:gd name="T1" fmla="*/ 1422 h 3874"/>
                <a:gd name="T2" fmla="*/ 2409 w 2597"/>
                <a:gd name="T3" fmla="*/ 1253 h 3874"/>
                <a:gd name="T4" fmla="*/ 2300 w 2597"/>
                <a:gd name="T5" fmla="*/ 1180 h 3874"/>
                <a:gd name="T6" fmla="*/ 2253 w 2597"/>
                <a:gd name="T7" fmla="*/ 1007 h 3874"/>
                <a:gd name="T8" fmla="*/ 2146 w 2597"/>
                <a:gd name="T9" fmla="*/ 810 h 3874"/>
                <a:gd name="T10" fmla="*/ 2081 w 2597"/>
                <a:gd name="T11" fmla="*/ 692 h 3874"/>
                <a:gd name="T12" fmla="*/ 1975 w 2597"/>
                <a:gd name="T13" fmla="*/ 460 h 3874"/>
                <a:gd name="T14" fmla="*/ 1813 w 2597"/>
                <a:gd name="T15" fmla="*/ 337 h 3874"/>
                <a:gd name="T16" fmla="*/ 1690 w 2597"/>
                <a:gd name="T17" fmla="*/ 293 h 3874"/>
                <a:gd name="T18" fmla="*/ 1645 w 2597"/>
                <a:gd name="T19" fmla="*/ 265 h 3874"/>
                <a:gd name="T20" fmla="*/ 1582 w 2597"/>
                <a:gd name="T21" fmla="*/ 109 h 3874"/>
                <a:gd name="T22" fmla="*/ 1525 w 2597"/>
                <a:gd name="T23" fmla="*/ 60 h 3874"/>
                <a:gd name="T24" fmla="*/ 1315 w 2597"/>
                <a:gd name="T25" fmla="*/ 57 h 3874"/>
                <a:gd name="T26" fmla="*/ 1157 w 2597"/>
                <a:gd name="T27" fmla="*/ 65 h 3874"/>
                <a:gd name="T28" fmla="*/ 981 w 2597"/>
                <a:gd name="T29" fmla="*/ 63 h 3874"/>
                <a:gd name="T30" fmla="*/ 870 w 2597"/>
                <a:gd name="T31" fmla="*/ 75 h 3874"/>
                <a:gd name="T32" fmla="*/ 736 w 2597"/>
                <a:gd name="T33" fmla="*/ 256 h 3874"/>
                <a:gd name="T34" fmla="*/ 687 w 2597"/>
                <a:gd name="T35" fmla="*/ 388 h 3874"/>
                <a:gd name="T36" fmla="*/ 671 w 2597"/>
                <a:gd name="T37" fmla="*/ 452 h 3874"/>
                <a:gd name="T38" fmla="*/ 608 w 2597"/>
                <a:gd name="T39" fmla="*/ 513 h 3874"/>
                <a:gd name="T40" fmla="*/ 522 w 2597"/>
                <a:gd name="T41" fmla="*/ 639 h 3874"/>
                <a:gd name="T42" fmla="*/ 417 w 2597"/>
                <a:gd name="T43" fmla="*/ 646 h 3874"/>
                <a:gd name="T44" fmla="*/ 180 w 2597"/>
                <a:gd name="T45" fmla="*/ 2347 h 3874"/>
                <a:gd name="T46" fmla="*/ 410 w 2597"/>
                <a:gd name="T47" fmla="*/ 2641 h 3874"/>
                <a:gd name="T48" fmla="*/ 382 w 2597"/>
                <a:gd name="T49" fmla="*/ 2766 h 3874"/>
                <a:gd name="T50" fmla="*/ 281 w 2597"/>
                <a:gd name="T51" fmla="*/ 3184 h 3874"/>
                <a:gd name="T52" fmla="*/ 307 w 2597"/>
                <a:gd name="T53" fmla="*/ 3303 h 3874"/>
                <a:gd name="T54" fmla="*/ 324 w 2597"/>
                <a:gd name="T55" fmla="*/ 3455 h 3874"/>
                <a:gd name="T56" fmla="*/ 413 w 2597"/>
                <a:gd name="T57" fmla="*/ 3533 h 3874"/>
                <a:gd name="T58" fmla="*/ 462 w 2597"/>
                <a:gd name="T59" fmla="*/ 3680 h 3874"/>
                <a:gd name="T60" fmla="*/ 605 w 2597"/>
                <a:gd name="T61" fmla="*/ 3717 h 3874"/>
                <a:gd name="T62" fmla="*/ 694 w 2597"/>
                <a:gd name="T63" fmla="*/ 3685 h 3874"/>
                <a:gd name="T64" fmla="*/ 807 w 2597"/>
                <a:gd name="T65" fmla="*/ 3528 h 3874"/>
                <a:gd name="T66" fmla="*/ 1060 w 2597"/>
                <a:gd name="T67" fmla="*/ 3469 h 3874"/>
                <a:gd name="T68" fmla="*/ 1356 w 2597"/>
                <a:gd name="T69" fmla="*/ 3575 h 3874"/>
                <a:gd name="T70" fmla="*/ 1478 w 2597"/>
                <a:gd name="T71" fmla="*/ 3679 h 3874"/>
                <a:gd name="T72" fmla="*/ 1526 w 2597"/>
                <a:gd name="T73" fmla="*/ 3745 h 3874"/>
                <a:gd name="T74" fmla="*/ 1640 w 2597"/>
                <a:gd name="T75" fmla="*/ 3720 h 3874"/>
                <a:gd name="T76" fmla="*/ 1743 w 2597"/>
                <a:gd name="T77" fmla="*/ 3727 h 3874"/>
                <a:gd name="T78" fmla="*/ 1976 w 2597"/>
                <a:gd name="T79" fmla="*/ 3874 h 3874"/>
                <a:gd name="T80" fmla="*/ 2015 w 2597"/>
                <a:gd name="T81" fmla="*/ 3660 h 3874"/>
                <a:gd name="T82" fmla="*/ 2007 w 2597"/>
                <a:gd name="T83" fmla="*/ 3563 h 3874"/>
                <a:gd name="T84" fmla="*/ 2046 w 2597"/>
                <a:gd name="T85" fmla="*/ 3428 h 3874"/>
                <a:gd name="T86" fmla="*/ 2251 w 2597"/>
                <a:gd name="T87" fmla="*/ 3424 h 3874"/>
                <a:gd name="T88" fmla="*/ 2297 w 2597"/>
                <a:gd name="T89" fmla="*/ 3444 h 3874"/>
                <a:gd name="T90" fmla="*/ 2370 w 2597"/>
                <a:gd name="T91" fmla="*/ 3389 h 3874"/>
                <a:gd name="T92" fmla="*/ 2348 w 2597"/>
                <a:gd name="T93" fmla="*/ 3333 h 3874"/>
                <a:gd name="T94" fmla="*/ 2142 w 2597"/>
                <a:gd name="T95" fmla="*/ 3259 h 3874"/>
                <a:gd name="T96" fmla="*/ 2082 w 2597"/>
                <a:gd name="T97" fmla="*/ 3185 h 3874"/>
                <a:gd name="T98" fmla="*/ 1999 w 2597"/>
                <a:gd name="T99" fmla="*/ 3032 h 3874"/>
                <a:gd name="T100" fmla="*/ 1973 w 2597"/>
                <a:gd name="T101" fmla="*/ 2887 h 3874"/>
                <a:gd name="T102" fmla="*/ 1877 w 2597"/>
                <a:gd name="T103" fmla="*/ 2735 h 3874"/>
                <a:gd name="T104" fmla="*/ 1835 w 2597"/>
                <a:gd name="T105" fmla="*/ 2712 h 3874"/>
                <a:gd name="T106" fmla="*/ 1984 w 2597"/>
                <a:gd name="T107" fmla="*/ 2327 h 3874"/>
                <a:gd name="T108" fmla="*/ 2078 w 2597"/>
                <a:gd name="T109" fmla="*/ 2349 h 3874"/>
                <a:gd name="T110" fmla="*/ 2124 w 2597"/>
                <a:gd name="T111" fmla="*/ 2272 h 3874"/>
                <a:gd name="T112" fmla="*/ 2139 w 2597"/>
                <a:gd name="T113" fmla="*/ 2078 h 3874"/>
                <a:gd name="T114" fmla="*/ 2032 w 2597"/>
                <a:gd name="T115" fmla="*/ 2073 h 3874"/>
                <a:gd name="T116" fmla="*/ 1975 w 2597"/>
                <a:gd name="T117" fmla="*/ 1949 h 3874"/>
                <a:gd name="T118" fmla="*/ 2117 w 2597"/>
                <a:gd name="T119" fmla="*/ 1816 h 3874"/>
                <a:gd name="T120" fmla="*/ 2301 w 2597"/>
                <a:gd name="T121" fmla="*/ 1573 h 3874"/>
                <a:gd name="T122" fmla="*/ 2384 w 2597"/>
                <a:gd name="T123" fmla="*/ 1528 h 3874"/>
                <a:gd name="T124" fmla="*/ 2585 w 2597"/>
                <a:gd name="T125" fmla="*/ 1554 h 3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7" h="3874">
                  <a:moveTo>
                    <a:pt x="2591" y="1524"/>
                  </a:moveTo>
                  <a:cubicBezTo>
                    <a:pt x="2538" y="1425"/>
                    <a:pt x="2538" y="1425"/>
                    <a:pt x="2538" y="1425"/>
                  </a:cubicBezTo>
                  <a:cubicBezTo>
                    <a:pt x="2537" y="1424"/>
                    <a:pt x="2536" y="1423"/>
                    <a:pt x="2536" y="1422"/>
                  </a:cubicBezTo>
                  <a:cubicBezTo>
                    <a:pt x="2465" y="1327"/>
                    <a:pt x="2465" y="1327"/>
                    <a:pt x="2465" y="1327"/>
                  </a:cubicBezTo>
                  <a:cubicBezTo>
                    <a:pt x="2421" y="1262"/>
                    <a:pt x="2421" y="1262"/>
                    <a:pt x="2421" y="1262"/>
                  </a:cubicBezTo>
                  <a:cubicBezTo>
                    <a:pt x="2419" y="1258"/>
                    <a:pt x="2414" y="1255"/>
                    <a:pt x="2409" y="1253"/>
                  </a:cubicBezTo>
                  <a:cubicBezTo>
                    <a:pt x="2360" y="1236"/>
                    <a:pt x="2360" y="1236"/>
                    <a:pt x="2360" y="1236"/>
                  </a:cubicBezTo>
                  <a:cubicBezTo>
                    <a:pt x="2357" y="1235"/>
                    <a:pt x="2354" y="1233"/>
                    <a:pt x="2351" y="1231"/>
                  </a:cubicBezTo>
                  <a:cubicBezTo>
                    <a:pt x="2300" y="1180"/>
                    <a:pt x="2300" y="1180"/>
                    <a:pt x="2300" y="1180"/>
                  </a:cubicBezTo>
                  <a:cubicBezTo>
                    <a:pt x="2297" y="1177"/>
                    <a:pt x="2294" y="1173"/>
                    <a:pt x="2293" y="1169"/>
                  </a:cubicBezTo>
                  <a:cubicBezTo>
                    <a:pt x="2256" y="1015"/>
                    <a:pt x="2256" y="1015"/>
                    <a:pt x="2256" y="1015"/>
                  </a:cubicBezTo>
                  <a:cubicBezTo>
                    <a:pt x="2256" y="1012"/>
                    <a:pt x="2254" y="1010"/>
                    <a:pt x="2253" y="1007"/>
                  </a:cubicBezTo>
                  <a:cubicBezTo>
                    <a:pt x="2162" y="879"/>
                    <a:pt x="2162" y="879"/>
                    <a:pt x="2162" y="879"/>
                  </a:cubicBezTo>
                  <a:cubicBezTo>
                    <a:pt x="2160" y="876"/>
                    <a:pt x="2159" y="873"/>
                    <a:pt x="2158" y="870"/>
                  </a:cubicBezTo>
                  <a:cubicBezTo>
                    <a:pt x="2146" y="810"/>
                    <a:pt x="2146" y="810"/>
                    <a:pt x="2146" y="810"/>
                  </a:cubicBezTo>
                  <a:cubicBezTo>
                    <a:pt x="2145" y="807"/>
                    <a:pt x="2145" y="805"/>
                    <a:pt x="2143" y="803"/>
                  </a:cubicBezTo>
                  <a:cubicBezTo>
                    <a:pt x="2084" y="698"/>
                    <a:pt x="2084" y="698"/>
                    <a:pt x="2084" y="698"/>
                  </a:cubicBezTo>
                  <a:cubicBezTo>
                    <a:pt x="2083" y="696"/>
                    <a:pt x="2082" y="694"/>
                    <a:pt x="2081" y="692"/>
                  </a:cubicBezTo>
                  <a:cubicBezTo>
                    <a:pt x="2051" y="557"/>
                    <a:pt x="2051" y="557"/>
                    <a:pt x="2051" y="557"/>
                  </a:cubicBezTo>
                  <a:cubicBezTo>
                    <a:pt x="2050" y="554"/>
                    <a:pt x="2049" y="550"/>
                    <a:pt x="2046" y="547"/>
                  </a:cubicBezTo>
                  <a:cubicBezTo>
                    <a:pt x="1975" y="460"/>
                    <a:pt x="1975" y="460"/>
                    <a:pt x="1975" y="460"/>
                  </a:cubicBezTo>
                  <a:cubicBezTo>
                    <a:pt x="1974" y="458"/>
                    <a:pt x="1972" y="457"/>
                    <a:pt x="1971" y="456"/>
                  </a:cubicBezTo>
                  <a:cubicBezTo>
                    <a:pt x="1816" y="339"/>
                    <a:pt x="1816" y="339"/>
                    <a:pt x="1816" y="339"/>
                  </a:cubicBezTo>
                  <a:cubicBezTo>
                    <a:pt x="1815" y="338"/>
                    <a:pt x="1814" y="337"/>
                    <a:pt x="1813" y="337"/>
                  </a:cubicBezTo>
                  <a:cubicBezTo>
                    <a:pt x="1783" y="322"/>
                    <a:pt x="1783" y="322"/>
                    <a:pt x="1783" y="322"/>
                  </a:cubicBezTo>
                  <a:cubicBezTo>
                    <a:pt x="1782" y="321"/>
                    <a:pt x="1781" y="320"/>
                    <a:pt x="1779" y="320"/>
                  </a:cubicBezTo>
                  <a:cubicBezTo>
                    <a:pt x="1690" y="293"/>
                    <a:pt x="1690" y="293"/>
                    <a:pt x="1690" y="293"/>
                  </a:cubicBezTo>
                  <a:cubicBezTo>
                    <a:pt x="1689" y="293"/>
                    <a:pt x="1688" y="293"/>
                    <a:pt x="1687" y="293"/>
                  </a:cubicBezTo>
                  <a:cubicBezTo>
                    <a:pt x="1666" y="290"/>
                    <a:pt x="1666" y="290"/>
                    <a:pt x="1666" y="290"/>
                  </a:cubicBezTo>
                  <a:cubicBezTo>
                    <a:pt x="1654" y="288"/>
                    <a:pt x="1645" y="277"/>
                    <a:pt x="1645" y="265"/>
                  </a:cubicBezTo>
                  <a:cubicBezTo>
                    <a:pt x="1649" y="176"/>
                    <a:pt x="1649" y="176"/>
                    <a:pt x="1649" y="176"/>
                  </a:cubicBezTo>
                  <a:cubicBezTo>
                    <a:pt x="1650" y="169"/>
                    <a:pt x="1646" y="162"/>
                    <a:pt x="1640" y="157"/>
                  </a:cubicBezTo>
                  <a:cubicBezTo>
                    <a:pt x="1582" y="109"/>
                    <a:pt x="1582" y="109"/>
                    <a:pt x="1582" y="109"/>
                  </a:cubicBezTo>
                  <a:cubicBezTo>
                    <a:pt x="1581" y="108"/>
                    <a:pt x="1580" y="107"/>
                    <a:pt x="1579" y="106"/>
                  </a:cubicBezTo>
                  <a:cubicBezTo>
                    <a:pt x="1549" y="68"/>
                    <a:pt x="1549" y="68"/>
                    <a:pt x="1549" y="68"/>
                  </a:cubicBezTo>
                  <a:cubicBezTo>
                    <a:pt x="1543" y="61"/>
                    <a:pt x="1534" y="58"/>
                    <a:pt x="1525" y="60"/>
                  </a:cubicBezTo>
                  <a:cubicBezTo>
                    <a:pt x="1459" y="77"/>
                    <a:pt x="1459" y="77"/>
                    <a:pt x="1459" y="77"/>
                  </a:cubicBezTo>
                  <a:cubicBezTo>
                    <a:pt x="1456" y="77"/>
                    <a:pt x="1452" y="78"/>
                    <a:pt x="1449" y="77"/>
                  </a:cubicBezTo>
                  <a:cubicBezTo>
                    <a:pt x="1315" y="57"/>
                    <a:pt x="1315" y="57"/>
                    <a:pt x="1315" y="57"/>
                  </a:cubicBezTo>
                  <a:cubicBezTo>
                    <a:pt x="1314" y="57"/>
                    <a:pt x="1312" y="56"/>
                    <a:pt x="1310" y="57"/>
                  </a:cubicBezTo>
                  <a:cubicBezTo>
                    <a:pt x="1169" y="68"/>
                    <a:pt x="1169" y="68"/>
                    <a:pt x="1169" y="68"/>
                  </a:cubicBezTo>
                  <a:cubicBezTo>
                    <a:pt x="1165" y="68"/>
                    <a:pt x="1161" y="67"/>
                    <a:pt x="1157" y="65"/>
                  </a:cubicBezTo>
                  <a:cubicBezTo>
                    <a:pt x="1036" y="6"/>
                    <a:pt x="1036" y="6"/>
                    <a:pt x="1036" y="6"/>
                  </a:cubicBezTo>
                  <a:cubicBezTo>
                    <a:pt x="1024" y="0"/>
                    <a:pt x="1010" y="5"/>
                    <a:pt x="1004" y="17"/>
                  </a:cubicBezTo>
                  <a:cubicBezTo>
                    <a:pt x="981" y="63"/>
                    <a:pt x="981" y="63"/>
                    <a:pt x="981" y="63"/>
                  </a:cubicBezTo>
                  <a:cubicBezTo>
                    <a:pt x="977" y="71"/>
                    <a:pt x="969" y="77"/>
                    <a:pt x="959" y="76"/>
                  </a:cubicBezTo>
                  <a:cubicBezTo>
                    <a:pt x="879" y="74"/>
                    <a:pt x="879" y="74"/>
                    <a:pt x="879" y="74"/>
                  </a:cubicBezTo>
                  <a:cubicBezTo>
                    <a:pt x="876" y="74"/>
                    <a:pt x="873" y="74"/>
                    <a:pt x="870" y="75"/>
                  </a:cubicBezTo>
                  <a:cubicBezTo>
                    <a:pt x="807" y="100"/>
                    <a:pt x="807" y="100"/>
                    <a:pt x="807" y="100"/>
                  </a:cubicBezTo>
                  <a:cubicBezTo>
                    <a:pt x="801" y="102"/>
                    <a:pt x="796" y="107"/>
                    <a:pt x="793" y="113"/>
                  </a:cubicBezTo>
                  <a:cubicBezTo>
                    <a:pt x="736" y="256"/>
                    <a:pt x="736" y="256"/>
                    <a:pt x="736" y="256"/>
                  </a:cubicBezTo>
                  <a:cubicBezTo>
                    <a:pt x="736" y="256"/>
                    <a:pt x="736" y="257"/>
                    <a:pt x="736" y="257"/>
                  </a:cubicBezTo>
                  <a:cubicBezTo>
                    <a:pt x="700" y="374"/>
                    <a:pt x="700" y="374"/>
                    <a:pt x="700" y="374"/>
                  </a:cubicBezTo>
                  <a:cubicBezTo>
                    <a:pt x="698" y="380"/>
                    <a:pt x="693" y="385"/>
                    <a:pt x="687" y="388"/>
                  </a:cubicBezTo>
                  <a:cubicBezTo>
                    <a:pt x="674" y="395"/>
                    <a:pt x="674" y="395"/>
                    <a:pt x="674" y="395"/>
                  </a:cubicBezTo>
                  <a:cubicBezTo>
                    <a:pt x="663" y="400"/>
                    <a:pt x="658" y="413"/>
                    <a:pt x="661" y="424"/>
                  </a:cubicBezTo>
                  <a:cubicBezTo>
                    <a:pt x="671" y="452"/>
                    <a:pt x="671" y="452"/>
                    <a:pt x="671" y="452"/>
                  </a:cubicBezTo>
                  <a:cubicBezTo>
                    <a:pt x="675" y="463"/>
                    <a:pt x="670" y="475"/>
                    <a:pt x="661" y="480"/>
                  </a:cubicBezTo>
                  <a:cubicBezTo>
                    <a:pt x="614" y="508"/>
                    <a:pt x="614" y="508"/>
                    <a:pt x="614" y="508"/>
                  </a:cubicBezTo>
                  <a:cubicBezTo>
                    <a:pt x="612" y="509"/>
                    <a:pt x="610" y="511"/>
                    <a:pt x="608" y="513"/>
                  </a:cubicBezTo>
                  <a:cubicBezTo>
                    <a:pt x="547" y="580"/>
                    <a:pt x="547" y="580"/>
                    <a:pt x="547" y="580"/>
                  </a:cubicBezTo>
                  <a:cubicBezTo>
                    <a:pt x="546" y="582"/>
                    <a:pt x="544" y="584"/>
                    <a:pt x="543" y="587"/>
                  </a:cubicBezTo>
                  <a:cubicBezTo>
                    <a:pt x="522" y="639"/>
                    <a:pt x="522" y="639"/>
                    <a:pt x="522" y="639"/>
                  </a:cubicBezTo>
                  <a:cubicBezTo>
                    <a:pt x="518" y="649"/>
                    <a:pt x="508" y="655"/>
                    <a:pt x="497" y="653"/>
                  </a:cubicBezTo>
                  <a:cubicBezTo>
                    <a:pt x="425" y="645"/>
                    <a:pt x="425" y="645"/>
                    <a:pt x="425" y="645"/>
                  </a:cubicBezTo>
                  <a:cubicBezTo>
                    <a:pt x="422" y="645"/>
                    <a:pt x="420" y="645"/>
                    <a:pt x="417" y="646"/>
                  </a:cubicBezTo>
                  <a:cubicBezTo>
                    <a:pt x="4" y="1446"/>
                    <a:pt x="4" y="1446"/>
                    <a:pt x="4" y="1446"/>
                  </a:cubicBezTo>
                  <a:cubicBezTo>
                    <a:pt x="1" y="1451"/>
                    <a:pt x="0" y="1456"/>
                    <a:pt x="1" y="1462"/>
                  </a:cubicBezTo>
                  <a:cubicBezTo>
                    <a:pt x="180" y="2347"/>
                    <a:pt x="180" y="2347"/>
                    <a:pt x="180" y="2347"/>
                  </a:cubicBezTo>
                  <a:cubicBezTo>
                    <a:pt x="366" y="2546"/>
                    <a:pt x="366" y="2546"/>
                    <a:pt x="366" y="2546"/>
                  </a:cubicBezTo>
                  <a:cubicBezTo>
                    <a:pt x="368" y="2547"/>
                    <a:pt x="369" y="2550"/>
                    <a:pt x="370" y="2552"/>
                  </a:cubicBezTo>
                  <a:cubicBezTo>
                    <a:pt x="410" y="2641"/>
                    <a:pt x="410" y="2641"/>
                    <a:pt x="410" y="2641"/>
                  </a:cubicBezTo>
                  <a:cubicBezTo>
                    <a:pt x="412" y="2646"/>
                    <a:pt x="413" y="2652"/>
                    <a:pt x="411" y="2657"/>
                  </a:cubicBezTo>
                  <a:cubicBezTo>
                    <a:pt x="382" y="2759"/>
                    <a:pt x="382" y="2759"/>
                    <a:pt x="382" y="2759"/>
                  </a:cubicBezTo>
                  <a:cubicBezTo>
                    <a:pt x="382" y="2762"/>
                    <a:pt x="382" y="2764"/>
                    <a:pt x="382" y="2766"/>
                  </a:cubicBezTo>
                  <a:cubicBezTo>
                    <a:pt x="385" y="3015"/>
                    <a:pt x="385" y="3015"/>
                    <a:pt x="385" y="3015"/>
                  </a:cubicBezTo>
                  <a:cubicBezTo>
                    <a:pt x="385" y="3020"/>
                    <a:pt x="384" y="3024"/>
                    <a:pt x="381" y="3028"/>
                  </a:cubicBezTo>
                  <a:cubicBezTo>
                    <a:pt x="281" y="3184"/>
                    <a:pt x="281" y="3184"/>
                    <a:pt x="281" y="3184"/>
                  </a:cubicBezTo>
                  <a:cubicBezTo>
                    <a:pt x="277" y="3191"/>
                    <a:pt x="276" y="3199"/>
                    <a:pt x="279" y="3206"/>
                  </a:cubicBezTo>
                  <a:cubicBezTo>
                    <a:pt x="311" y="3279"/>
                    <a:pt x="311" y="3279"/>
                    <a:pt x="311" y="3279"/>
                  </a:cubicBezTo>
                  <a:cubicBezTo>
                    <a:pt x="315" y="3287"/>
                    <a:pt x="313" y="3297"/>
                    <a:pt x="307" y="3303"/>
                  </a:cubicBezTo>
                  <a:cubicBezTo>
                    <a:pt x="272" y="3343"/>
                    <a:pt x="272" y="3343"/>
                    <a:pt x="272" y="3343"/>
                  </a:cubicBezTo>
                  <a:cubicBezTo>
                    <a:pt x="265" y="3350"/>
                    <a:pt x="264" y="3362"/>
                    <a:pt x="269" y="3370"/>
                  </a:cubicBezTo>
                  <a:cubicBezTo>
                    <a:pt x="324" y="3455"/>
                    <a:pt x="324" y="3455"/>
                    <a:pt x="324" y="3455"/>
                  </a:cubicBezTo>
                  <a:cubicBezTo>
                    <a:pt x="325" y="3457"/>
                    <a:pt x="327" y="3459"/>
                    <a:pt x="329" y="3461"/>
                  </a:cubicBezTo>
                  <a:cubicBezTo>
                    <a:pt x="404" y="3517"/>
                    <a:pt x="404" y="3517"/>
                    <a:pt x="404" y="3517"/>
                  </a:cubicBezTo>
                  <a:cubicBezTo>
                    <a:pt x="409" y="3521"/>
                    <a:pt x="412" y="3526"/>
                    <a:pt x="413" y="3533"/>
                  </a:cubicBezTo>
                  <a:cubicBezTo>
                    <a:pt x="422" y="3612"/>
                    <a:pt x="422" y="3612"/>
                    <a:pt x="422" y="3612"/>
                  </a:cubicBezTo>
                  <a:cubicBezTo>
                    <a:pt x="423" y="3615"/>
                    <a:pt x="424" y="3619"/>
                    <a:pt x="425" y="3621"/>
                  </a:cubicBezTo>
                  <a:cubicBezTo>
                    <a:pt x="462" y="3680"/>
                    <a:pt x="462" y="3680"/>
                    <a:pt x="462" y="3680"/>
                  </a:cubicBezTo>
                  <a:cubicBezTo>
                    <a:pt x="465" y="3685"/>
                    <a:pt x="471" y="3689"/>
                    <a:pt x="477" y="3690"/>
                  </a:cubicBezTo>
                  <a:cubicBezTo>
                    <a:pt x="595" y="3713"/>
                    <a:pt x="595" y="3713"/>
                    <a:pt x="595" y="3713"/>
                  </a:cubicBezTo>
                  <a:cubicBezTo>
                    <a:pt x="599" y="3713"/>
                    <a:pt x="602" y="3715"/>
                    <a:pt x="605" y="3717"/>
                  </a:cubicBezTo>
                  <a:cubicBezTo>
                    <a:pt x="662" y="3762"/>
                    <a:pt x="662" y="3762"/>
                    <a:pt x="662" y="3762"/>
                  </a:cubicBezTo>
                  <a:cubicBezTo>
                    <a:pt x="678" y="3775"/>
                    <a:pt x="701" y="3762"/>
                    <a:pt x="699" y="3742"/>
                  </a:cubicBezTo>
                  <a:cubicBezTo>
                    <a:pt x="694" y="3685"/>
                    <a:pt x="694" y="3685"/>
                    <a:pt x="694" y="3685"/>
                  </a:cubicBezTo>
                  <a:cubicBezTo>
                    <a:pt x="694" y="3679"/>
                    <a:pt x="695" y="3674"/>
                    <a:pt x="699" y="3669"/>
                  </a:cubicBezTo>
                  <a:cubicBezTo>
                    <a:pt x="807" y="3530"/>
                    <a:pt x="807" y="3530"/>
                    <a:pt x="807" y="3530"/>
                  </a:cubicBezTo>
                  <a:cubicBezTo>
                    <a:pt x="807" y="3529"/>
                    <a:pt x="807" y="3529"/>
                    <a:pt x="807" y="3528"/>
                  </a:cubicBezTo>
                  <a:cubicBezTo>
                    <a:pt x="807" y="3506"/>
                    <a:pt x="807" y="3506"/>
                    <a:pt x="807" y="3506"/>
                  </a:cubicBezTo>
                  <a:cubicBezTo>
                    <a:pt x="807" y="3493"/>
                    <a:pt x="817" y="3483"/>
                    <a:pt x="829" y="3482"/>
                  </a:cubicBezTo>
                  <a:cubicBezTo>
                    <a:pt x="1060" y="3469"/>
                    <a:pt x="1060" y="3469"/>
                    <a:pt x="1060" y="3469"/>
                  </a:cubicBezTo>
                  <a:cubicBezTo>
                    <a:pt x="1063" y="3469"/>
                    <a:pt x="1066" y="3469"/>
                    <a:pt x="1069" y="3470"/>
                  </a:cubicBezTo>
                  <a:cubicBezTo>
                    <a:pt x="1343" y="3565"/>
                    <a:pt x="1343" y="3565"/>
                    <a:pt x="1343" y="3565"/>
                  </a:cubicBezTo>
                  <a:cubicBezTo>
                    <a:pt x="1348" y="3567"/>
                    <a:pt x="1353" y="3571"/>
                    <a:pt x="1356" y="3575"/>
                  </a:cubicBezTo>
                  <a:cubicBezTo>
                    <a:pt x="1395" y="3640"/>
                    <a:pt x="1395" y="3640"/>
                    <a:pt x="1395" y="3640"/>
                  </a:cubicBezTo>
                  <a:cubicBezTo>
                    <a:pt x="1398" y="3644"/>
                    <a:pt x="1402" y="3647"/>
                    <a:pt x="1407" y="3649"/>
                  </a:cubicBezTo>
                  <a:cubicBezTo>
                    <a:pt x="1478" y="3679"/>
                    <a:pt x="1478" y="3679"/>
                    <a:pt x="1478" y="3679"/>
                  </a:cubicBezTo>
                  <a:cubicBezTo>
                    <a:pt x="1485" y="3682"/>
                    <a:pt x="1490" y="3688"/>
                    <a:pt x="1492" y="3695"/>
                  </a:cubicBezTo>
                  <a:cubicBezTo>
                    <a:pt x="1501" y="3727"/>
                    <a:pt x="1501" y="3727"/>
                    <a:pt x="1501" y="3727"/>
                  </a:cubicBezTo>
                  <a:cubicBezTo>
                    <a:pt x="1504" y="3739"/>
                    <a:pt x="1515" y="3746"/>
                    <a:pt x="1526" y="3745"/>
                  </a:cubicBezTo>
                  <a:cubicBezTo>
                    <a:pt x="1607" y="3739"/>
                    <a:pt x="1607" y="3739"/>
                    <a:pt x="1607" y="3739"/>
                  </a:cubicBezTo>
                  <a:cubicBezTo>
                    <a:pt x="1611" y="3738"/>
                    <a:pt x="1615" y="3737"/>
                    <a:pt x="1619" y="3735"/>
                  </a:cubicBezTo>
                  <a:cubicBezTo>
                    <a:pt x="1640" y="3720"/>
                    <a:pt x="1640" y="3720"/>
                    <a:pt x="1640" y="3720"/>
                  </a:cubicBezTo>
                  <a:cubicBezTo>
                    <a:pt x="1644" y="3717"/>
                    <a:pt x="1649" y="3716"/>
                    <a:pt x="1655" y="3716"/>
                  </a:cubicBezTo>
                  <a:cubicBezTo>
                    <a:pt x="1727" y="3720"/>
                    <a:pt x="1727" y="3720"/>
                    <a:pt x="1727" y="3720"/>
                  </a:cubicBezTo>
                  <a:cubicBezTo>
                    <a:pt x="1733" y="3721"/>
                    <a:pt x="1739" y="3723"/>
                    <a:pt x="1743" y="3727"/>
                  </a:cubicBezTo>
                  <a:cubicBezTo>
                    <a:pt x="1882" y="3867"/>
                    <a:pt x="1882" y="3867"/>
                    <a:pt x="1882" y="3867"/>
                  </a:cubicBezTo>
                  <a:cubicBezTo>
                    <a:pt x="1887" y="3871"/>
                    <a:pt x="1893" y="3874"/>
                    <a:pt x="1899" y="3874"/>
                  </a:cubicBezTo>
                  <a:cubicBezTo>
                    <a:pt x="1976" y="3874"/>
                    <a:pt x="1976" y="3874"/>
                    <a:pt x="1976" y="3874"/>
                  </a:cubicBezTo>
                  <a:cubicBezTo>
                    <a:pt x="1989" y="3874"/>
                    <a:pt x="2000" y="3864"/>
                    <a:pt x="2000" y="3851"/>
                  </a:cubicBezTo>
                  <a:cubicBezTo>
                    <a:pt x="2006" y="3677"/>
                    <a:pt x="2006" y="3677"/>
                    <a:pt x="2006" y="3677"/>
                  </a:cubicBezTo>
                  <a:cubicBezTo>
                    <a:pt x="2006" y="3670"/>
                    <a:pt x="2009" y="3664"/>
                    <a:pt x="2015" y="3660"/>
                  </a:cubicBezTo>
                  <a:cubicBezTo>
                    <a:pt x="2051" y="3630"/>
                    <a:pt x="2051" y="3630"/>
                    <a:pt x="2051" y="3630"/>
                  </a:cubicBezTo>
                  <a:cubicBezTo>
                    <a:pt x="2064" y="3620"/>
                    <a:pt x="2063" y="3601"/>
                    <a:pt x="2050" y="3592"/>
                  </a:cubicBezTo>
                  <a:cubicBezTo>
                    <a:pt x="2007" y="3563"/>
                    <a:pt x="2007" y="3563"/>
                    <a:pt x="2007" y="3563"/>
                  </a:cubicBezTo>
                  <a:cubicBezTo>
                    <a:pt x="1998" y="3557"/>
                    <a:pt x="1995" y="3546"/>
                    <a:pt x="1998" y="3536"/>
                  </a:cubicBezTo>
                  <a:cubicBezTo>
                    <a:pt x="2029" y="3444"/>
                    <a:pt x="2029" y="3444"/>
                    <a:pt x="2029" y="3444"/>
                  </a:cubicBezTo>
                  <a:cubicBezTo>
                    <a:pt x="2031" y="3436"/>
                    <a:pt x="2038" y="3430"/>
                    <a:pt x="2046" y="3428"/>
                  </a:cubicBezTo>
                  <a:cubicBezTo>
                    <a:pt x="2153" y="3405"/>
                    <a:pt x="2153" y="3405"/>
                    <a:pt x="2153" y="3405"/>
                  </a:cubicBezTo>
                  <a:cubicBezTo>
                    <a:pt x="2156" y="3405"/>
                    <a:pt x="2160" y="3405"/>
                    <a:pt x="2163" y="3405"/>
                  </a:cubicBezTo>
                  <a:cubicBezTo>
                    <a:pt x="2251" y="3424"/>
                    <a:pt x="2251" y="3424"/>
                    <a:pt x="2251" y="3424"/>
                  </a:cubicBezTo>
                  <a:cubicBezTo>
                    <a:pt x="2254" y="3424"/>
                    <a:pt x="2257" y="3426"/>
                    <a:pt x="2259" y="3427"/>
                  </a:cubicBezTo>
                  <a:cubicBezTo>
                    <a:pt x="2279" y="3440"/>
                    <a:pt x="2279" y="3440"/>
                    <a:pt x="2279" y="3440"/>
                  </a:cubicBezTo>
                  <a:cubicBezTo>
                    <a:pt x="2285" y="3444"/>
                    <a:pt x="2291" y="3445"/>
                    <a:pt x="2297" y="3444"/>
                  </a:cubicBezTo>
                  <a:cubicBezTo>
                    <a:pt x="2358" y="3432"/>
                    <a:pt x="2358" y="3432"/>
                    <a:pt x="2358" y="3432"/>
                  </a:cubicBezTo>
                  <a:cubicBezTo>
                    <a:pt x="2374" y="3428"/>
                    <a:pt x="2382" y="3410"/>
                    <a:pt x="2374" y="3396"/>
                  </a:cubicBezTo>
                  <a:cubicBezTo>
                    <a:pt x="2370" y="3389"/>
                    <a:pt x="2370" y="3389"/>
                    <a:pt x="2370" y="3389"/>
                  </a:cubicBezTo>
                  <a:cubicBezTo>
                    <a:pt x="2366" y="3384"/>
                    <a:pt x="2365" y="3377"/>
                    <a:pt x="2367" y="3371"/>
                  </a:cubicBezTo>
                  <a:cubicBezTo>
                    <a:pt x="2369" y="3362"/>
                    <a:pt x="2369" y="3362"/>
                    <a:pt x="2369" y="3362"/>
                  </a:cubicBezTo>
                  <a:cubicBezTo>
                    <a:pt x="2373" y="3348"/>
                    <a:pt x="2363" y="3334"/>
                    <a:pt x="2348" y="3333"/>
                  </a:cubicBezTo>
                  <a:cubicBezTo>
                    <a:pt x="2248" y="3325"/>
                    <a:pt x="2248" y="3325"/>
                    <a:pt x="2248" y="3325"/>
                  </a:cubicBezTo>
                  <a:cubicBezTo>
                    <a:pt x="2244" y="3324"/>
                    <a:pt x="2240" y="3323"/>
                    <a:pt x="2236" y="3321"/>
                  </a:cubicBezTo>
                  <a:cubicBezTo>
                    <a:pt x="2142" y="3259"/>
                    <a:pt x="2142" y="3259"/>
                    <a:pt x="2142" y="3259"/>
                  </a:cubicBezTo>
                  <a:cubicBezTo>
                    <a:pt x="2141" y="3258"/>
                    <a:pt x="2140" y="3257"/>
                    <a:pt x="2140" y="3257"/>
                  </a:cubicBezTo>
                  <a:cubicBezTo>
                    <a:pt x="2089" y="3211"/>
                    <a:pt x="2089" y="3211"/>
                    <a:pt x="2089" y="3211"/>
                  </a:cubicBezTo>
                  <a:cubicBezTo>
                    <a:pt x="2081" y="3204"/>
                    <a:pt x="2079" y="3194"/>
                    <a:pt x="2082" y="3185"/>
                  </a:cubicBezTo>
                  <a:cubicBezTo>
                    <a:pt x="2097" y="3141"/>
                    <a:pt x="2097" y="3141"/>
                    <a:pt x="2097" y="3141"/>
                  </a:cubicBezTo>
                  <a:cubicBezTo>
                    <a:pt x="2100" y="3132"/>
                    <a:pt x="2098" y="3122"/>
                    <a:pt x="2091" y="3115"/>
                  </a:cubicBezTo>
                  <a:cubicBezTo>
                    <a:pt x="1999" y="3032"/>
                    <a:pt x="1999" y="3032"/>
                    <a:pt x="1999" y="3032"/>
                  </a:cubicBezTo>
                  <a:cubicBezTo>
                    <a:pt x="1995" y="3028"/>
                    <a:pt x="1992" y="3022"/>
                    <a:pt x="1991" y="3017"/>
                  </a:cubicBezTo>
                  <a:cubicBezTo>
                    <a:pt x="1978" y="2898"/>
                    <a:pt x="1978" y="2898"/>
                    <a:pt x="1978" y="2898"/>
                  </a:cubicBezTo>
                  <a:cubicBezTo>
                    <a:pt x="1977" y="2894"/>
                    <a:pt x="1976" y="2890"/>
                    <a:pt x="1973" y="2887"/>
                  </a:cubicBezTo>
                  <a:cubicBezTo>
                    <a:pt x="1927" y="2822"/>
                    <a:pt x="1927" y="2822"/>
                    <a:pt x="1927" y="2822"/>
                  </a:cubicBezTo>
                  <a:cubicBezTo>
                    <a:pt x="1926" y="2822"/>
                    <a:pt x="1926" y="2821"/>
                    <a:pt x="1925" y="2820"/>
                  </a:cubicBezTo>
                  <a:cubicBezTo>
                    <a:pt x="1877" y="2735"/>
                    <a:pt x="1877" y="2735"/>
                    <a:pt x="1877" y="2735"/>
                  </a:cubicBezTo>
                  <a:cubicBezTo>
                    <a:pt x="1873" y="2727"/>
                    <a:pt x="1865" y="2723"/>
                    <a:pt x="1856" y="2723"/>
                  </a:cubicBezTo>
                  <a:cubicBezTo>
                    <a:pt x="1855" y="2723"/>
                    <a:pt x="1855" y="2723"/>
                    <a:pt x="1855" y="2723"/>
                  </a:cubicBezTo>
                  <a:cubicBezTo>
                    <a:pt x="1847" y="2723"/>
                    <a:pt x="1840" y="2719"/>
                    <a:pt x="1835" y="2712"/>
                  </a:cubicBezTo>
                  <a:cubicBezTo>
                    <a:pt x="1747" y="2582"/>
                    <a:pt x="1747" y="2582"/>
                    <a:pt x="1747" y="2582"/>
                  </a:cubicBezTo>
                  <a:cubicBezTo>
                    <a:pt x="1740" y="2573"/>
                    <a:pt x="1742" y="2560"/>
                    <a:pt x="1750" y="2551"/>
                  </a:cubicBezTo>
                  <a:cubicBezTo>
                    <a:pt x="1984" y="2327"/>
                    <a:pt x="1984" y="2327"/>
                    <a:pt x="1984" y="2327"/>
                  </a:cubicBezTo>
                  <a:cubicBezTo>
                    <a:pt x="1994" y="2317"/>
                    <a:pt x="2012" y="2318"/>
                    <a:pt x="2020" y="2330"/>
                  </a:cubicBezTo>
                  <a:cubicBezTo>
                    <a:pt x="2036" y="2353"/>
                    <a:pt x="2036" y="2353"/>
                    <a:pt x="2036" y="2353"/>
                  </a:cubicBezTo>
                  <a:cubicBezTo>
                    <a:pt x="2047" y="2369"/>
                    <a:pt x="2070" y="2366"/>
                    <a:pt x="2078" y="2349"/>
                  </a:cubicBezTo>
                  <a:cubicBezTo>
                    <a:pt x="2106" y="2287"/>
                    <a:pt x="2106" y="2287"/>
                    <a:pt x="2106" y="2287"/>
                  </a:cubicBezTo>
                  <a:cubicBezTo>
                    <a:pt x="2108" y="2281"/>
                    <a:pt x="2113" y="2276"/>
                    <a:pt x="2119" y="2274"/>
                  </a:cubicBezTo>
                  <a:cubicBezTo>
                    <a:pt x="2124" y="2272"/>
                    <a:pt x="2124" y="2272"/>
                    <a:pt x="2124" y="2272"/>
                  </a:cubicBezTo>
                  <a:cubicBezTo>
                    <a:pt x="2132" y="2269"/>
                    <a:pt x="2138" y="2261"/>
                    <a:pt x="2139" y="2252"/>
                  </a:cubicBezTo>
                  <a:cubicBezTo>
                    <a:pt x="2153" y="2102"/>
                    <a:pt x="2153" y="2102"/>
                    <a:pt x="2153" y="2102"/>
                  </a:cubicBezTo>
                  <a:cubicBezTo>
                    <a:pt x="2154" y="2092"/>
                    <a:pt x="2148" y="2082"/>
                    <a:pt x="2139" y="2078"/>
                  </a:cubicBezTo>
                  <a:cubicBezTo>
                    <a:pt x="2093" y="2058"/>
                    <a:pt x="2093" y="2058"/>
                    <a:pt x="2093" y="2058"/>
                  </a:cubicBezTo>
                  <a:cubicBezTo>
                    <a:pt x="2082" y="2053"/>
                    <a:pt x="2070" y="2057"/>
                    <a:pt x="2063" y="2066"/>
                  </a:cubicBezTo>
                  <a:cubicBezTo>
                    <a:pt x="2056" y="2076"/>
                    <a:pt x="2043" y="2079"/>
                    <a:pt x="2032" y="2073"/>
                  </a:cubicBezTo>
                  <a:cubicBezTo>
                    <a:pt x="1999" y="2056"/>
                    <a:pt x="1999" y="2056"/>
                    <a:pt x="1999" y="2056"/>
                  </a:cubicBezTo>
                  <a:cubicBezTo>
                    <a:pt x="1993" y="2052"/>
                    <a:pt x="1988" y="2045"/>
                    <a:pt x="1987" y="2038"/>
                  </a:cubicBezTo>
                  <a:cubicBezTo>
                    <a:pt x="1975" y="1949"/>
                    <a:pt x="1975" y="1949"/>
                    <a:pt x="1975" y="1949"/>
                  </a:cubicBezTo>
                  <a:cubicBezTo>
                    <a:pt x="1974" y="1941"/>
                    <a:pt x="1977" y="1933"/>
                    <a:pt x="1983" y="1928"/>
                  </a:cubicBezTo>
                  <a:cubicBezTo>
                    <a:pt x="2104" y="1821"/>
                    <a:pt x="2104" y="1821"/>
                    <a:pt x="2104" y="1821"/>
                  </a:cubicBezTo>
                  <a:cubicBezTo>
                    <a:pt x="2108" y="1818"/>
                    <a:pt x="2112" y="1816"/>
                    <a:pt x="2117" y="1816"/>
                  </a:cubicBezTo>
                  <a:cubicBezTo>
                    <a:pt x="2208" y="1804"/>
                    <a:pt x="2208" y="1804"/>
                    <a:pt x="2208" y="1804"/>
                  </a:cubicBezTo>
                  <a:cubicBezTo>
                    <a:pt x="2217" y="1803"/>
                    <a:pt x="2225" y="1797"/>
                    <a:pt x="2228" y="1788"/>
                  </a:cubicBezTo>
                  <a:cubicBezTo>
                    <a:pt x="2301" y="1573"/>
                    <a:pt x="2301" y="1573"/>
                    <a:pt x="2301" y="1573"/>
                  </a:cubicBezTo>
                  <a:cubicBezTo>
                    <a:pt x="2303" y="1568"/>
                    <a:pt x="2305" y="1565"/>
                    <a:pt x="2309" y="1562"/>
                  </a:cubicBezTo>
                  <a:cubicBezTo>
                    <a:pt x="2353" y="1527"/>
                    <a:pt x="2353" y="1527"/>
                    <a:pt x="2353" y="1527"/>
                  </a:cubicBezTo>
                  <a:cubicBezTo>
                    <a:pt x="2362" y="1520"/>
                    <a:pt x="2375" y="1520"/>
                    <a:pt x="2384" y="1528"/>
                  </a:cubicBezTo>
                  <a:cubicBezTo>
                    <a:pt x="2480" y="1613"/>
                    <a:pt x="2480" y="1613"/>
                    <a:pt x="2480" y="1613"/>
                  </a:cubicBezTo>
                  <a:cubicBezTo>
                    <a:pt x="2489" y="1620"/>
                    <a:pt x="2502" y="1621"/>
                    <a:pt x="2511" y="1613"/>
                  </a:cubicBezTo>
                  <a:cubicBezTo>
                    <a:pt x="2585" y="1554"/>
                    <a:pt x="2585" y="1554"/>
                    <a:pt x="2585" y="1554"/>
                  </a:cubicBezTo>
                  <a:cubicBezTo>
                    <a:pt x="2594" y="1547"/>
                    <a:pt x="2597" y="1534"/>
                    <a:pt x="2591" y="152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5" name="Freeform 9"/>
            <p:cNvSpPr>
              <a:spLocks/>
            </p:cNvSpPr>
            <p:nvPr/>
          </p:nvSpPr>
          <p:spPr bwMode="auto">
            <a:xfrm>
              <a:off x="6359765" y="2347746"/>
              <a:ext cx="367114" cy="698550"/>
            </a:xfrm>
            <a:custGeom>
              <a:avLst/>
              <a:gdLst>
                <a:gd name="T0" fmla="*/ 1731 w 1769"/>
                <a:gd name="T1" fmla="*/ 1624 h 3367"/>
                <a:gd name="T2" fmla="*/ 1670 w 1769"/>
                <a:gd name="T3" fmla="*/ 1284 h 3367"/>
                <a:gd name="T4" fmla="*/ 1512 w 1769"/>
                <a:gd name="T5" fmla="*/ 1260 h 3367"/>
                <a:gd name="T6" fmla="*/ 1396 w 1769"/>
                <a:gd name="T7" fmla="*/ 1230 h 3367"/>
                <a:gd name="T8" fmla="*/ 1328 w 1769"/>
                <a:gd name="T9" fmla="*/ 1209 h 3367"/>
                <a:gd name="T10" fmla="*/ 1244 w 1769"/>
                <a:gd name="T11" fmla="*/ 1089 h 3367"/>
                <a:gd name="T12" fmla="*/ 1177 w 1769"/>
                <a:gd name="T13" fmla="*/ 1026 h 3367"/>
                <a:gd name="T14" fmla="*/ 1120 w 1769"/>
                <a:gd name="T15" fmla="*/ 988 h 3367"/>
                <a:gd name="T16" fmla="*/ 1145 w 1769"/>
                <a:gd name="T17" fmla="*/ 930 h 3367"/>
                <a:gd name="T18" fmla="*/ 1099 w 1769"/>
                <a:gd name="T19" fmla="*/ 820 h 3367"/>
                <a:gd name="T20" fmla="*/ 1005 w 1769"/>
                <a:gd name="T21" fmla="*/ 778 h 3367"/>
                <a:gd name="T22" fmla="*/ 1027 w 1769"/>
                <a:gd name="T23" fmla="*/ 683 h 3367"/>
                <a:gd name="T24" fmla="*/ 934 w 1769"/>
                <a:gd name="T25" fmla="*/ 609 h 3367"/>
                <a:gd name="T26" fmla="*/ 915 w 1769"/>
                <a:gd name="T27" fmla="*/ 382 h 3367"/>
                <a:gd name="T28" fmla="*/ 877 w 1769"/>
                <a:gd name="T29" fmla="*/ 245 h 3367"/>
                <a:gd name="T30" fmla="*/ 808 w 1769"/>
                <a:gd name="T31" fmla="*/ 193 h 3367"/>
                <a:gd name="T32" fmla="*/ 918 w 1769"/>
                <a:gd name="T33" fmla="*/ 84 h 3367"/>
                <a:gd name="T34" fmla="*/ 771 w 1769"/>
                <a:gd name="T35" fmla="*/ 93 h 3367"/>
                <a:gd name="T36" fmla="*/ 613 w 1769"/>
                <a:gd name="T37" fmla="*/ 7 h 3367"/>
                <a:gd name="T38" fmla="*/ 488 w 1769"/>
                <a:gd name="T39" fmla="*/ 268 h 3367"/>
                <a:gd name="T40" fmla="*/ 364 w 1769"/>
                <a:gd name="T41" fmla="*/ 301 h 3367"/>
                <a:gd name="T42" fmla="*/ 247 w 1769"/>
                <a:gd name="T43" fmla="*/ 518 h 3367"/>
                <a:gd name="T44" fmla="*/ 323 w 1769"/>
                <a:gd name="T45" fmla="*/ 547 h 3367"/>
                <a:gd name="T46" fmla="*/ 413 w 1769"/>
                <a:gd name="T47" fmla="*/ 582 h 3367"/>
                <a:gd name="T48" fmla="*/ 379 w 1769"/>
                <a:gd name="T49" fmla="*/ 754 h 3367"/>
                <a:gd name="T50" fmla="*/ 296 w 1769"/>
                <a:gd name="T51" fmla="*/ 833 h 3367"/>
                <a:gd name="T52" fmla="*/ 10 w 1769"/>
                <a:gd name="T53" fmla="*/ 1031 h 3367"/>
                <a:gd name="T54" fmla="*/ 115 w 1769"/>
                <a:gd name="T55" fmla="*/ 1203 h 3367"/>
                <a:gd name="T56" fmla="*/ 185 w 1769"/>
                <a:gd name="T57" fmla="*/ 1300 h 3367"/>
                <a:gd name="T58" fmla="*/ 238 w 1769"/>
                <a:gd name="T59" fmla="*/ 1378 h 3367"/>
                <a:gd name="T60" fmla="*/ 351 w 1769"/>
                <a:gd name="T61" fmla="*/ 1595 h 3367"/>
                <a:gd name="T62" fmla="*/ 349 w 1769"/>
                <a:gd name="T63" fmla="*/ 1691 h 3367"/>
                <a:gd name="T64" fmla="*/ 496 w 1769"/>
                <a:gd name="T65" fmla="*/ 1801 h 3367"/>
                <a:gd name="T66" fmla="*/ 629 w 1769"/>
                <a:gd name="T67" fmla="*/ 1842 h 3367"/>
                <a:gd name="T68" fmla="*/ 634 w 1769"/>
                <a:gd name="T69" fmla="*/ 1876 h 3367"/>
                <a:gd name="T70" fmla="*/ 539 w 1769"/>
                <a:gd name="T71" fmla="*/ 1920 h 3367"/>
                <a:gd name="T72" fmla="*/ 423 w 1769"/>
                <a:gd name="T73" fmla="*/ 1885 h 3367"/>
                <a:gd name="T74" fmla="*/ 289 w 1769"/>
                <a:gd name="T75" fmla="*/ 1924 h 3367"/>
                <a:gd name="T76" fmla="*/ 310 w 1769"/>
                <a:gd name="T77" fmla="*/ 2072 h 3367"/>
                <a:gd name="T78" fmla="*/ 266 w 1769"/>
                <a:gd name="T79" fmla="*/ 2157 h 3367"/>
                <a:gd name="T80" fmla="*/ 278 w 1769"/>
                <a:gd name="T81" fmla="*/ 2393 h 3367"/>
                <a:gd name="T82" fmla="*/ 343 w 1769"/>
                <a:gd name="T83" fmla="*/ 2474 h 3367"/>
                <a:gd name="T84" fmla="*/ 424 w 1769"/>
                <a:gd name="T85" fmla="*/ 2596 h 3367"/>
                <a:gd name="T86" fmla="*/ 414 w 1769"/>
                <a:gd name="T87" fmla="*/ 2808 h 3367"/>
                <a:gd name="T88" fmla="*/ 511 w 1769"/>
                <a:gd name="T89" fmla="*/ 2945 h 3367"/>
                <a:gd name="T90" fmla="*/ 533 w 1769"/>
                <a:gd name="T91" fmla="*/ 3023 h 3367"/>
                <a:gd name="T92" fmla="*/ 526 w 1769"/>
                <a:gd name="T93" fmla="*/ 3246 h 3367"/>
                <a:gd name="T94" fmla="*/ 522 w 1769"/>
                <a:gd name="T95" fmla="*/ 3345 h 3367"/>
                <a:gd name="T96" fmla="*/ 602 w 1769"/>
                <a:gd name="T97" fmla="*/ 3341 h 3367"/>
                <a:gd name="T98" fmla="*/ 763 w 1769"/>
                <a:gd name="T99" fmla="*/ 3303 h 3367"/>
                <a:gd name="T100" fmla="*/ 785 w 1769"/>
                <a:gd name="T101" fmla="*/ 3220 h 3367"/>
                <a:gd name="T102" fmla="*/ 860 w 1769"/>
                <a:gd name="T103" fmla="*/ 3179 h 3367"/>
                <a:gd name="T104" fmla="*/ 892 w 1769"/>
                <a:gd name="T105" fmla="*/ 2975 h 3367"/>
                <a:gd name="T106" fmla="*/ 1036 w 1769"/>
                <a:gd name="T107" fmla="*/ 2951 h 3367"/>
                <a:gd name="T108" fmla="*/ 1048 w 1769"/>
                <a:gd name="T109" fmla="*/ 2727 h 3367"/>
                <a:gd name="T110" fmla="*/ 1062 w 1769"/>
                <a:gd name="T111" fmla="*/ 2487 h 3367"/>
                <a:gd name="T112" fmla="*/ 995 w 1769"/>
                <a:gd name="T113" fmla="*/ 2416 h 3367"/>
                <a:gd name="T114" fmla="*/ 966 w 1769"/>
                <a:gd name="T115" fmla="*/ 2360 h 3367"/>
                <a:gd name="T116" fmla="*/ 1215 w 1769"/>
                <a:gd name="T117" fmla="*/ 2202 h 3367"/>
                <a:gd name="T118" fmla="*/ 1287 w 1769"/>
                <a:gd name="T119" fmla="*/ 2180 h 3367"/>
                <a:gd name="T120" fmla="*/ 1318 w 1769"/>
                <a:gd name="T121" fmla="*/ 2084 h 3367"/>
                <a:gd name="T122" fmla="*/ 1397 w 1769"/>
                <a:gd name="T123" fmla="*/ 1967 h 3367"/>
                <a:gd name="T124" fmla="*/ 1504 w 1769"/>
                <a:gd name="T125" fmla="*/ 1964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9" h="3367">
                  <a:moveTo>
                    <a:pt x="1768" y="1704"/>
                  </a:moveTo>
                  <a:cubicBezTo>
                    <a:pt x="1758" y="1647"/>
                    <a:pt x="1758" y="1647"/>
                    <a:pt x="1758" y="1647"/>
                  </a:cubicBezTo>
                  <a:cubicBezTo>
                    <a:pt x="1755" y="1634"/>
                    <a:pt x="1744" y="1624"/>
                    <a:pt x="1731" y="1624"/>
                  </a:cubicBezTo>
                  <a:cubicBezTo>
                    <a:pt x="1720" y="1624"/>
                    <a:pt x="1720" y="1624"/>
                    <a:pt x="1720" y="1624"/>
                  </a:cubicBezTo>
                  <a:cubicBezTo>
                    <a:pt x="1706" y="1624"/>
                    <a:pt x="1694" y="1613"/>
                    <a:pt x="1693" y="1599"/>
                  </a:cubicBezTo>
                  <a:cubicBezTo>
                    <a:pt x="1670" y="1284"/>
                    <a:pt x="1670" y="1284"/>
                    <a:pt x="1670" y="1284"/>
                  </a:cubicBezTo>
                  <a:cubicBezTo>
                    <a:pt x="1669" y="1270"/>
                    <a:pt x="1658" y="1259"/>
                    <a:pt x="1645" y="1258"/>
                  </a:cubicBezTo>
                  <a:cubicBezTo>
                    <a:pt x="1536" y="1250"/>
                    <a:pt x="1536" y="1250"/>
                    <a:pt x="1536" y="1250"/>
                  </a:cubicBezTo>
                  <a:cubicBezTo>
                    <a:pt x="1527" y="1249"/>
                    <a:pt x="1518" y="1253"/>
                    <a:pt x="1512" y="1260"/>
                  </a:cubicBezTo>
                  <a:cubicBezTo>
                    <a:pt x="1496" y="1281"/>
                    <a:pt x="1496" y="1281"/>
                    <a:pt x="1496" y="1281"/>
                  </a:cubicBezTo>
                  <a:cubicBezTo>
                    <a:pt x="1486" y="1293"/>
                    <a:pt x="1467" y="1295"/>
                    <a:pt x="1456" y="1284"/>
                  </a:cubicBezTo>
                  <a:cubicBezTo>
                    <a:pt x="1396" y="1230"/>
                    <a:pt x="1396" y="1230"/>
                    <a:pt x="1396" y="1230"/>
                  </a:cubicBezTo>
                  <a:cubicBezTo>
                    <a:pt x="1389" y="1224"/>
                    <a:pt x="1380" y="1221"/>
                    <a:pt x="1371" y="1223"/>
                  </a:cubicBezTo>
                  <a:cubicBezTo>
                    <a:pt x="1360" y="1226"/>
                    <a:pt x="1360" y="1226"/>
                    <a:pt x="1360" y="1226"/>
                  </a:cubicBezTo>
                  <a:cubicBezTo>
                    <a:pt x="1347" y="1229"/>
                    <a:pt x="1333" y="1222"/>
                    <a:pt x="1328" y="1209"/>
                  </a:cubicBezTo>
                  <a:cubicBezTo>
                    <a:pt x="1291" y="1116"/>
                    <a:pt x="1291" y="1116"/>
                    <a:pt x="1291" y="1116"/>
                  </a:cubicBezTo>
                  <a:cubicBezTo>
                    <a:pt x="1288" y="1109"/>
                    <a:pt x="1282" y="1103"/>
                    <a:pt x="1275" y="1100"/>
                  </a:cubicBezTo>
                  <a:cubicBezTo>
                    <a:pt x="1244" y="1089"/>
                    <a:pt x="1244" y="1089"/>
                    <a:pt x="1244" y="1089"/>
                  </a:cubicBezTo>
                  <a:cubicBezTo>
                    <a:pt x="1238" y="1086"/>
                    <a:pt x="1234" y="1083"/>
                    <a:pt x="1231" y="1078"/>
                  </a:cubicBezTo>
                  <a:cubicBezTo>
                    <a:pt x="1206" y="1038"/>
                    <a:pt x="1206" y="1038"/>
                    <a:pt x="1206" y="1038"/>
                  </a:cubicBezTo>
                  <a:cubicBezTo>
                    <a:pt x="1200" y="1029"/>
                    <a:pt x="1188" y="1024"/>
                    <a:pt x="1177" y="1026"/>
                  </a:cubicBezTo>
                  <a:cubicBezTo>
                    <a:pt x="1163" y="1029"/>
                    <a:pt x="1163" y="1029"/>
                    <a:pt x="1163" y="1029"/>
                  </a:cubicBezTo>
                  <a:cubicBezTo>
                    <a:pt x="1150" y="1032"/>
                    <a:pt x="1137" y="1026"/>
                    <a:pt x="1132" y="1014"/>
                  </a:cubicBezTo>
                  <a:cubicBezTo>
                    <a:pt x="1120" y="988"/>
                    <a:pt x="1120" y="988"/>
                    <a:pt x="1120" y="988"/>
                  </a:cubicBezTo>
                  <a:cubicBezTo>
                    <a:pt x="1116" y="978"/>
                    <a:pt x="1118" y="966"/>
                    <a:pt x="1125" y="958"/>
                  </a:cubicBezTo>
                  <a:cubicBezTo>
                    <a:pt x="1138" y="944"/>
                    <a:pt x="1138" y="944"/>
                    <a:pt x="1138" y="944"/>
                  </a:cubicBezTo>
                  <a:cubicBezTo>
                    <a:pt x="1141" y="940"/>
                    <a:pt x="1144" y="935"/>
                    <a:pt x="1145" y="930"/>
                  </a:cubicBezTo>
                  <a:cubicBezTo>
                    <a:pt x="1151" y="890"/>
                    <a:pt x="1151" y="890"/>
                    <a:pt x="1151" y="890"/>
                  </a:cubicBezTo>
                  <a:cubicBezTo>
                    <a:pt x="1152" y="881"/>
                    <a:pt x="1150" y="873"/>
                    <a:pt x="1144" y="867"/>
                  </a:cubicBezTo>
                  <a:cubicBezTo>
                    <a:pt x="1099" y="820"/>
                    <a:pt x="1099" y="820"/>
                    <a:pt x="1099" y="820"/>
                  </a:cubicBezTo>
                  <a:cubicBezTo>
                    <a:pt x="1094" y="815"/>
                    <a:pt x="1087" y="812"/>
                    <a:pt x="1079" y="812"/>
                  </a:cubicBezTo>
                  <a:cubicBezTo>
                    <a:pt x="1032" y="812"/>
                    <a:pt x="1032" y="812"/>
                    <a:pt x="1032" y="812"/>
                  </a:cubicBezTo>
                  <a:cubicBezTo>
                    <a:pt x="1014" y="812"/>
                    <a:pt x="1001" y="796"/>
                    <a:pt x="1005" y="778"/>
                  </a:cubicBezTo>
                  <a:cubicBezTo>
                    <a:pt x="1023" y="695"/>
                    <a:pt x="1023" y="695"/>
                    <a:pt x="1023" y="695"/>
                  </a:cubicBezTo>
                  <a:cubicBezTo>
                    <a:pt x="1024" y="694"/>
                    <a:pt x="1024" y="693"/>
                    <a:pt x="1024" y="691"/>
                  </a:cubicBezTo>
                  <a:cubicBezTo>
                    <a:pt x="1027" y="683"/>
                    <a:pt x="1027" y="683"/>
                    <a:pt x="1027" y="683"/>
                  </a:cubicBezTo>
                  <a:cubicBezTo>
                    <a:pt x="1033" y="667"/>
                    <a:pt x="1022" y="649"/>
                    <a:pt x="1005" y="647"/>
                  </a:cubicBezTo>
                  <a:cubicBezTo>
                    <a:pt x="957" y="641"/>
                    <a:pt x="957" y="641"/>
                    <a:pt x="957" y="641"/>
                  </a:cubicBezTo>
                  <a:cubicBezTo>
                    <a:pt x="942" y="639"/>
                    <a:pt x="931" y="624"/>
                    <a:pt x="934" y="609"/>
                  </a:cubicBezTo>
                  <a:cubicBezTo>
                    <a:pt x="954" y="487"/>
                    <a:pt x="954" y="487"/>
                    <a:pt x="954" y="487"/>
                  </a:cubicBezTo>
                  <a:cubicBezTo>
                    <a:pt x="955" y="482"/>
                    <a:pt x="954" y="477"/>
                    <a:pt x="952" y="472"/>
                  </a:cubicBezTo>
                  <a:cubicBezTo>
                    <a:pt x="915" y="382"/>
                    <a:pt x="915" y="382"/>
                    <a:pt x="915" y="382"/>
                  </a:cubicBezTo>
                  <a:cubicBezTo>
                    <a:pt x="914" y="380"/>
                    <a:pt x="914" y="377"/>
                    <a:pt x="913" y="375"/>
                  </a:cubicBezTo>
                  <a:cubicBezTo>
                    <a:pt x="901" y="269"/>
                    <a:pt x="901" y="269"/>
                    <a:pt x="901" y="269"/>
                  </a:cubicBezTo>
                  <a:cubicBezTo>
                    <a:pt x="900" y="256"/>
                    <a:pt x="889" y="246"/>
                    <a:pt x="877" y="245"/>
                  </a:cubicBezTo>
                  <a:cubicBezTo>
                    <a:pt x="834" y="241"/>
                    <a:pt x="834" y="241"/>
                    <a:pt x="834" y="241"/>
                  </a:cubicBezTo>
                  <a:cubicBezTo>
                    <a:pt x="820" y="239"/>
                    <a:pt x="810" y="229"/>
                    <a:pt x="809" y="215"/>
                  </a:cubicBezTo>
                  <a:cubicBezTo>
                    <a:pt x="808" y="193"/>
                    <a:pt x="808" y="193"/>
                    <a:pt x="808" y="193"/>
                  </a:cubicBezTo>
                  <a:cubicBezTo>
                    <a:pt x="807" y="185"/>
                    <a:pt x="810" y="176"/>
                    <a:pt x="817" y="170"/>
                  </a:cubicBezTo>
                  <a:cubicBezTo>
                    <a:pt x="918" y="85"/>
                    <a:pt x="918" y="85"/>
                    <a:pt x="918" y="85"/>
                  </a:cubicBezTo>
                  <a:cubicBezTo>
                    <a:pt x="918" y="85"/>
                    <a:pt x="918" y="85"/>
                    <a:pt x="918" y="84"/>
                  </a:cubicBezTo>
                  <a:cubicBezTo>
                    <a:pt x="854" y="13"/>
                    <a:pt x="854" y="13"/>
                    <a:pt x="854" y="13"/>
                  </a:cubicBezTo>
                  <a:cubicBezTo>
                    <a:pt x="855" y="21"/>
                    <a:pt x="852" y="29"/>
                    <a:pt x="845" y="34"/>
                  </a:cubicBezTo>
                  <a:cubicBezTo>
                    <a:pt x="771" y="93"/>
                    <a:pt x="771" y="93"/>
                    <a:pt x="771" y="93"/>
                  </a:cubicBezTo>
                  <a:cubicBezTo>
                    <a:pt x="762" y="101"/>
                    <a:pt x="749" y="100"/>
                    <a:pt x="740" y="93"/>
                  </a:cubicBezTo>
                  <a:cubicBezTo>
                    <a:pt x="644" y="8"/>
                    <a:pt x="644" y="8"/>
                    <a:pt x="644" y="8"/>
                  </a:cubicBezTo>
                  <a:cubicBezTo>
                    <a:pt x="635" y="0"/>
                    <a:pt x="622" y="0"/>
                    <a:pt x="613" y="7"/>
                  </a:cubicBezTo>
                  <a:cubicBezTo>
                    <a:pt x="569" y="42"/>
                    <a:pt x="569" y="42"/>
                    <a:pt x="569" y="42"/>
                  </a:cubicBezTo>
                  <a:cubicBezTo>
                    <a:pt x="565" y="45"/>
                    <a:pt x="563" y="48"/>
                    <a:pt x="561" y="53"/>
                  </a:cubicBezTo>
                  <a:cubicBezTo>
                    <a:pt x="488" y="268"/>
                    <a:pt x="488" y="268"/>
                    <a:pt x="488" y="268"/>
                  </a:cubicBezTo>
                  <a:cubicBezTo>
                    <a:pt x="485" y="277"/>
                    <a:pt x="478" y="283"/>
                    <a:pt x="468" y="284"/>
                  </a:cubicBezTo>
                  <a:cubicBezTo>
                    <a:pt x="377" y="296"/>
                    <a:pt x="377" y="296"/>
                    <a:pt x="377" y="296"/>
                  </a:cubicBezTo>
                  <a:cubicBezTo>
                    <a:pt x="372" y="296"/>
                    <a:pt x="368" y="298"/>
                    <a:pt x="364" y="301"/>
                  </a:cubicBezTo>
                  <a:cubicBezTo>
                    <a:pt x="243" y="408"/>
                    <a:pt x="243" y="408"/>
                    <a:pt x="243" y="408"/>
                  </a:cubicBezTo>
                  <a:cubicBezTo>
                    <a:pt x="237" y="413"/>
                    <a:pt x="234" y="421"/>
                    <a:pt x="235" y="429"/>
                  </a:cubicBezTo>
                  <a:cubicBezTo>
                    <a:pt x="247" y="518"/>
                    <a:pt x="247" y="518"/>
                    <a:pt x="247" y="518"/>
                  </a:cubicBezTo>
                  <a:cubicBezTo>
                    <a:pt x="248" y="525"/>
                    <a:pt x="253" y="532"/>
                    <a:pt x="259" y="536"/>
                  </a:cubicBezTo>
                  <a:cubicBezTo>
                    <a:pt x="292" y="553"/>
                    <a:pt x="292" y="553"/>
                    <a:pt x="292" y="553"/>
                  </a:cubicBezTo>
                  <a:cubicBezTo>
                    <a:pt x="302" y="559"/>
                    <a:pt x="316" y="557"/>
                    <a:pt x="323" y="547"/>
                  </a:cubicBezTo>
                  <a:cubicBezTo>
                    <a:pt x="329" y="537"/>
                    <a:pt x="342" y="533"/>
                    <a:pt x="353" y="538"/>
                  </a:cubicBezTo>
                  <a:cubicBezTo>
                    <a:pt x="399" y="558"/>
                    <a:pt x="399" y="558"/>
                    <a:pt x="399" y="558"/>
                  </a:cubicBezTo>
                  <a:cubicBezTo>
                    <a:pt x="408" y="562"/>
                    <a:pt x="414" y="572"/>
                    <a:pt x="413" y="582"/>
                  </a:cubicBezTo>
                  <a:cubicBezTo>
                    <a:pt x="399" y="732"/>
                    <a:pt x="399" y="732"/>
                    <a:pt x="399" y="732"/>
                  </a:cubicBezTo>
                  <a:cubicBezTo>
                    <a:pt x="398" y="741"/>
                    <a:pt x="392" y="749"/>
                    <a:pt x="384" y="752"/>
                  </a:cubicBezTo>
                  <a:cubicBezTo>
                    <a:pt x="379" y="754"/>
                    <a:pt x="379" y="754"/>
                    <a:pt x="379" y="754"/>
                  </a:cubicBezTo>
                  <a:cubicBezTo>
                    <a:pt x="373" y="756"/>
                    <a:pt x="368" y="761"/>
                    <a:pt x="366" y="767"/>
                  </a:cubicBezTo>
                  <a:cubicBezTo>
                    <a:pt x="338" y="829"/>
                    <a:pt x="338" y="829"/>
                    <a:pt x="338" y="829"/>
                  </a:cubicBezTo>
                  <a:cubicBezTo>
                    <a:pt x="330" y="846"/>
                    <a:pt x="307" y="849"/>
                    <a:pt x="296" y="833"/>
                  </a:cubicBezTo>
                  <a:cubicBezTo>
                    <a:pt x="280" y="810"/>
                    <a:pt x="280" y="810"/>
                    <a:pt x="280" y="810"/>
                  </a:cubicBezTo>
                  <a:cubicBezTo>
                    <a:pt x="272" y="798"/>
                    <a:pt x="254" y="797"/>
                    <a:pt x="244" y="807"/>
                  </a:cubicBezTo>
                  <a:cubicBezTo>
                    <a:pt x="10" y="1031"/>
                    <a:pt x="10" y="1031"/>
                    <a:pt x="10" y="1031"/>
                  </a:cubicBezTo>
                  <a:cubicBezTo>
                    <a:pt x="2" y="1040"/>
                    <a:pt x="0" y="1053"/>
                    <a:pt x="7" y="1062"/>
                  </a:cubicBezTo>
                  <a:cubicBezTo>
                    <a:pt x="95" y="1192"/>
                    <a:pt x="95" y="1192"/>
                    <a:pt x="95" y="1192"/>
                  </a:cubicBezTo>
                  <a:cubicBezTo>
                    <a:pt x="100" y="1199"/>
                    <a:pt x="107" y="1203"/>
                    <a:pt x="115" y="1203"/>
                  </a:cubicBezTo>
                  <a:cubicBezTo>
                    <a:pt x="116" y="1203"/>
                    <a:pt x="116" y="1203"/>
                    <a:pt x="116" y="1203"/>
                  </a:cubicBezTo>
                  <a:cubicBezTo>
                    <a:pt x="125" y="1203"/>
                    <a:pt x="133" y="1207"/>
                    <a:pt x="137" y="1215"/>
                  </a:cubicBezTo>
                  <a:cubicBezTo>
                    <a:pt x="185" y="1300"/>
                    <a:pt x="185" y="1300"/>
                    <a:pt x="185" y="1300"/>
                  </a:cubicBezTo>
                  <a:cubicBezTo>
                    <a:pt x="186" y="1301"/>
                    <a:pt x="186" y="1302"/>
                    <a:pt x="187" y="1302"/>
                  </a:cubicBezTo>
                  <a:cubicBezTo>
                    <a:pt x="233" y="1367"/>
                    <a:pt x="233" y="1367"/>
                    <a:pt x="233" y="1367"/>
                  </a:cubicBezTo>
                  <a:cubicBezTo>
                    <a:pt x="236" y="1370"/>
                    <a:pt x="237" y="1374"/>
                    <a:pt x="238" y="1378"/>
                  </a:cubicBezTo>
                  <a:cubicBezTo>
                    <a:pt x="251" y="1497"/>
                    <a:pt x="251" y="1497"/>
                    <a:pt x="251" y="1497"/>
                  </a:cubicBezTo>
                  <a:cubicBezTo>
                    <a:pt x="252" y="1502"/>
                    <a:pt x="255" y="1508"/>
                    <a:pt x="259" y="1512"/>
                  </a:cubicBezTo>
                  <a:cubicBezTo>
                    <a:pt x="351" y="1595"/>
                    <a:pt x="351" y="1595"/>
                    <a:pt x="351" y="1595"/>
                  </a:cubicBezTo>
                  <a:cubicBezTo>
                    <a:pt x="358" y="1602"/>
                    <a:pt x="360" y="1612"/>
                    <a:pt x="357" y="1621"/>
                  </a:cubicBezTo>
                  <a:cubicBezTo>
                    <a:pt x="342" y="1665"/>
                    <a:pt x="342" y="1665"/>
                    <a:pt x="342" y="1665"/>
                  </a:cubicBezTo>
                  <a:cubicBezTo>
                    <a:pt x="339" y="1674"/>
                    <a:pt x="341" y="1684"/>
                    <a:pt x="349" y="1691"/>
                  </a:cubicBezTo>
                  <a:cubicBezTo>
                    <a:pt x="400" y="1737"/>
                    <a:pt x="400" y="1737"/>
                    <a:pt x="400" y="1737"/>
                  </a:cubicBezTo>
                  <a:cubicBezTo>
                    <a:pt x="401" y="1737"/>
                    <a:pt x="401" y="1738"/>
                    <a:pt x="402" y="1739"/>
                  </a:cubicBezTo>
                  <a:cubicBezTo>
                    <a:pt x="496" y="1801"/>
                    <a:pt x="496" y="1801"/>
                    <a:pt x="496" y="1801"/>
                  </a:cubicBezTo>
                  <a:cubicBezTo>
                    <a:pt x="500" y="1803"/>
                    <a:pt x="504" y="1804"/>
                    <a:pt x="508" y="1805"/>
                  </a:cubicBezTo>
                  <a:cubicBezTo>
                    <a:pt x="608" y="1813"/>
                    <a:pt x="608" y="1813"/>
                    <a:pt x="608" y="1813"/>
                  </a:cubicBezTo>
                  <a:cubicBezTo>
                    <a:pt x="623" y="1814"/>
                    <a:pt x="633" y="1828"/>
                    <a:pt x="629" y="1842"/>
                  </a:cubicBezTo>
                  <a:cubicBezTo>
                    <a:pt x="627" y="1851"/>
                    <a:pt x="627" y="1851"/>
                    <a:pt x="627" y="1851"/>
                  </a:cubicBezTo>
                  <a:cubicBezTo>
                    <a:pt x="625" y="1857"/>
                    <a:pt x="626" y="1864"/>
                    <a:pt x="630" y="1869"/>
                  </a:cubicBezTo>
                  <a:cubicBezTo>
                    <a:pt x="634" y="1876"/>
                    <a:pt x="634" y="1876"/>
                    <a:pt x="634" y="1876"/>
                  </a:cubicBezTo>
                  <a:cubicBezTo>
                    <a:pt x="642" y="1890"/>
                    <a:pt x="634" y="1908"/>
                    <a:pt x="618" y="1912"/>
                  </a:cubicBezTo>
                  <a:cubicBezTo>
                    <a:pt x="557" y="1924"/>
                    <a:pt x="557" y="1924"/>
                    <a:pt x="557" y="1924"/>
                  </a:cubicBezTo>
                  <a:cubicBezTo>
                    <a:pt x="551" y="1925"/>
                    <a:pt x="545" y="1924"/>
                    <a:pt x="539" y="1920"/>
                  </a:cubicBezTo>
                  <a:cubicBezTo>
                    <a:pt x="519" y="1907"/>
                    <a:pt x="519" y="1907"/>
                    <a:pt x="519" y="1907"/>
                  </a:cubicBezTo>
                  <a:cubicBezTo>
                    <a:pt x="517" y="1906"/>
                    <a:pt x="514" y="1904"/>
                    <a:pt x="511" y="1904"/>
                  </a:cubicBezTo>
                  <a:cubicBezTo>
                    <a:pt x="423" y="1885"/>
                    <a:pt x="423" y="1885"/>
                    <a:pt x="423" y="1885"/>
                  </a:cubicBezTo>
                  <a:cubicBezTo>
                    <a:pt x="420" y="1885"/>
                    <a:pt x="416" y="1885"/>
                    <a:pt x="413" y="1885"/>
                  </a:cubicBezTo>
                  <a:cubicBezTo>
                    <a:pt x="306" y="1908"/>
                    <a:pt x="306" y="1908"/>
                    <a:pt x="306" y="1908"/>
                  </a:cubicBezTo>
                  <a:cubicBezTo>
                    <a:pt x="298" y="1910"/>
                    <a:pt x="291" y="1916"/>
                    <a:pt x="289" y="1924"/>
                  </a:cubicBezTo>
                  <a:cubicBezTo>
                    <a:pt x="258" y="2016"/>
                    <a:pt x="258" y="2016"/>
                    <a:pt x="258" y="2016"/>
                  </a:cubicBezTo>
                  <a:cubicBezTo>
                    <a:pt x="255" y="2026"/>
                    <a:pt x="258" y="2037"/>
                    <a:pt x="267" y="2043"/>
                  </a:cubicBezTo>
                  <a:cubicBezTo>
                    <a:pt x="310" y="2072"/>
                    <a:pt x="310" y="2072"/>
                    <a:pt x="310" y="2072"/>
                  </a:cubicBezTo>
                  <a:cubicBezTo>
                    <a:pt x="323" y="2081"/>
                    <a:pt x="324" y="2100"/>
                    <a:pt x="311" y="2110"/>
                  </a:cubicBezTo>
                  <a:cubicBezTo>
                    <a:pt x="275" y="2140"/>
                    <a:pt x="275" y="2140"/>
                    <a:pt x="275" y="2140"/>
                  </a:cubicBezTo>
                  <a:cubicBezTo>
                    <a:pt x="269" y="2144"/>
                    <a:pt x="266" y="2150"/>
                    <a:pt x="266" y="2157"/>
                  </a:cubicBezTo>
                  <a:cubicBezTo>
                    <a:pt x="260" y="2331"/>
                    <a:pt x="260" y="2331"/>
                    <a:pt x="260" y="2331"/>
                  </a:cubicBezTo>
                  <a:cubicBezTo>
                    <a:pt x="260" y="2338"/>
                    <a:pt x="257" y="2344"/>
                    <a:pt x="252" y="2348"/>
                  </a:cubicBezTo>
                  <a:cubicBezTo>
                    <a:pt x="278" y="2393"/>
                    <a:pt x="278" y="2393"/>
                    <a:pt x="278" y="2393"/>
                  </a:cubicBezTo>
                  <a:cubicBezTo>
                    <a:pt x="278" y="2395"/>
                    <a:pt x="279" y="2396"/>
                    <a:pt x="280" y="2397"/>
                  </a:cubicBezTo>
                  <a:cubicBezTo>
                    <a:pt x="341" y="2471"/>
                    <a:pt x="341" y="2471"/>
                    <a:pt x="341" y="2471"/>
                  </a:cubicBezTo>
                  <a:cubicBezTo>
                    <a:pt x="341" y="2472"/>
                    <a:pt x="342" y="2473"/>
                    <a:pt x="343" y="2474"/>
                  </a:cubicBezTo>
                  <a:cubicBezTo>
                    <a:pt x="387" y="2544"/>
                    <a:pt x="387" y="2544"/>
                    <a:pt x="387" y="2544"/>
                  </a:cubicBezTo>
                  <a:cubicBezTo>
                    <a:pt x="387" y="2545"/>
                    <a:pt x="387" y="2545"/>
                    <a:pt x="388" y="2546"/>
                  </a:cubicBezTo>
                  <a:cubicBezTo>
                    <a:pt x="424" y="2596"/>
                    <a:pt x="424" y="2596"/>
                    <a:pt x="424" y="2596"/>
                  </a:cubicBezTo>
                  <a:cubicBezTo>
                    <a:pt x="428" y="2601"/>
                    <a:pt x="430" y="2608"/>
                    <a:pt x="429" y="2615"/>
                  </a:cubicBezTo>
                  <a:cubicBezTo>
                    <a:pt x="411" y="2793"/>
                    <a:pt x="411" y="2793"/>
                    <a:pt x="411" y="2793"/>
                  </a:cubicBezTo>
                  <a:cubicBezTo>
                    <a:pt x="411" y="2798"/>
                    <a:pt x="412" y="2803"/>
                    <a:pt x="414" y="2808"/>
                  </a:cubicBezTo>
                  <a:cubicBezTo>
                    <a:pt x="460" y="2899"/>
                    <a:pt x="460" y="2899"/>
                    <a:pt x="460" y="2899"/>
                  </a:cubicBezTo>
                  <a:cubicBezTo>
                    <a:pt x="462" y="2902"/>
                    <a:pt x="464" y="2905"/>
                    <a:pt x="467" y="2908"/>
                  </a:cubicBezTo>
                  <a:cubicBezTo>
                    <a:pt x="511" y="2945"/>
                    <a:pt x="511" y="2945"/>
                    <a:pt x="511" y="2945"/>
                  </a:cubicBezTo>
                  <a:cubicBezTo>
                    <a:pt x="516" y="2949"/>
                    <a:pt x="519" y="2954"/>
                    <a:pt x="520" y="2959"/>
                  </a:cubicBezTo>
                  <a:cubicBezTo>
                    <a:pt x="533" y="3011"/>
                    <a:pt x="533" y="3011"/>
                    <a:pt x="533" y="3011"/>
                  </a:cubicBezTo>
                  <a:cubicBezTo>
                    <a:pt x="534" y="3015"/>
                    <a:pt x="534" y="3019"/>
                    <a:pt x="533" y="3023"/>
                  </a:cubicBezTo>
                  <a:cubicBezTo>
                    <a:pt x="512" y="3125"/>
                    <a:pt x="512" y="3125"/>
                    <a:pt x="512" y="3125"/>
                  </a:cubicBezTo>
                  <a:cubicBezTo>
                    <a:pt x="511" y="3128"/>
                    <a:pt x="511" y="3131"/>
                    <a:pt x="512" y="3134"/>
                  </a:cubicBezTo>
                  <a:cubicBezTo>
                    <a:pt x="526" y="3246"/>
                    <a:pt x="526" y="3246"/>
                    <a:pt x="526" y="3246"/>
                  </a:cubicBezTo>
                  <a:cubicBezTo>
                    <a:pt x="526" y="3249"/>
                    <a:pt x="526" y="3252"/>
                    <a:pt x="525" y="3255"/>
                  </a:cubicBezTo>
                  <a:cubicBezTo>
                    <a:pt x="512" y="3317"/>
                    <a:pt x="512" y="3317"/>
                    <a:pt x="512" y="3317"/>
                  </a:cubicBezTo>
                  <a:cubicBezTo>
                    <a:pt x="510" y="3328"/>
                    <a:pt x="514" y="3338"/>
                    <a:pt x="522" y="3345"/>
                  </a:cubicBezTo>
                  <a:cubicBezTo>
                    <a:pt x="541" y="3359"/>
                    <a:pt x="541" y="3359"/>
                    <a:pt x="541" y="3359"/>
                  </a:cubicBezTo>
                  <a:cubicBezTo>
                    <a:pt x="550" y="3367"/>
                    <a:pt x="563" y="3367"/>
                    <a:pt x="573" y="3361"/>
                  </a:cubicBezTo>
                  <a:cubicBezTo>
                    <a:pt x="602" y="3341"/>
                    <a:pt x="602" y="3341"/>
                    <a:pt x="602" y="3341"/>
                  </a:cubicBezTo>
                  <a:cubicBezTo>
                    <a:pt x="606" y="3338"/>
                    <a:pt x="611" y="3337"/>
                    <a:pt x="616" y="3337"/>
                  </a:cubicBezTo>
                  <a:cubicBezTo>
                    <a:pt x="737" y="3334"/>
                    <a:pt x="737" y="3334"/>
                    <a:pt x="737" y="3334"/>
                  </a:cubicBezTo>
                  <a:cubicBezTo>
                    <a:pt x="753" y="3333"/>
                    <a:pt x="765" y="3319"/>
                    <a:pt x="763" y="3303"/>
                  </a:cubicBezTo>
                  <a:cubicBezTo>
                    <a:pt x="759" y="3262"/>
                    <a:pt x="759" y="3262"/>
                    <a:pt x="759" y="3262"/>
                  </a:cubicBezTo>
                  <a:cubicBezTo>
                    <a:pt x="758" y="3254"/>
                    <a:pt x="760" y="3246"/>
                    <a:pt x="766" y="3240"/>
                  </a:cubicBezTo>
                  <a:cubicBezTo>
                    <a:pt x="785" y="3220"/>
                    <a:pt x="785" y="3220"/>
                    <a:pt x="785" y="3220"/>
                  </a:cubicBezTo>
                  <a:cubicBezTo>
                    <a:pt x="791" y="3213"/>
                    <a:pt x="801" y="3211"/>
                    <a:pt x="811" y="3213"/>
                  </a:cubicBezTo>
                  <a:cubicBezTo>
                    <a:pt x="829" y="3217"/>
                    <a:pt x="829" y="3217"/>
                    <a:pt x="829" y="3217"/>
                  </a:cubicBezTo>
                  <a:cubicBezTo>
                    <a:pt x="851" y="3222"/>
                    <a:pt x="869" y="3200"/>
                    <a:pt x="860" y="3179"/>
                  </a:cubicBezTo>
                  <a:cubicBezTo>
                    <a:pt x="831" y="3113"/>
                    <a:pt x="831" y="3113"/>
                    <a:pt x="831" y="3113"/>
                  </a:cubicBezTo>
                  <a:cubicBezTo>
                    <a:pt x="828" y="3105"/>
                    <a:pt x="828" y="3096"/>
                    <a:pt x="832" y="3089"/>
                  </a:cubicBezTo>
                  <a:cubicBezTo>
                    <a:pt x="892" y="2975"/>
                    <a:pt x="892" y="2975"/>
                    <a:pt x="892" y="2975"/>
                  </a:cubicBezTo>
                  <a:cubicBezTo>
                    <a:pt x="897" y="2966"/>
                    <a:pt x="906" y="2960"/>
                    <a:pt x="916" y="2960"/>
                  </a:cubicBezTo>
                  <a:cubicBezTo>
                    <a:pt x="1017" y="2959"/>
                    <a:pt x="1017" y="2959"/>
                    <a:pt x="1017" y="2959"/>
                  </a:cubicBezTo>
                  <a:cubicBezTo>
                    <a:pt x="1024" y="2959"/>
                    <a:pt x="1031" y="2956"/>
                    <a:pt x="1036" y="2951"/>
                  </a:cubicBezTo>
                  <a:cubicBezTo>
                    <a:pt x="1130" y="2859"/>
                    <a:pt x="1130" y="2859"/>
                    <a:pt x="1130" y="2859"/>
                  </a:cubicBezTo>
                  <a:cubicBezTo>
                    <a:pt x="1141" y="2849"/>
                    <a:pt x="1141" y="2832"/>
                    <a:pt x="1131" y="2821"/>
                  </a:cubicBezTo>
                  <a:cubicBezTo>
                    <a:pt x="1048" y="2727"/>
                    <a:pt x="1048" y="2727"/>
                    <a:pt x="1048" y="2727"/>
                  </a:cubicBezTo>
                  <a:cubicBezTo>
                    <a:pt x="1043" y="2722"/>
                    <a:pt x="1041" y="2714"/>
                    <a:pt x="1042" y="2706"/>
                  </a:cubicBezTo>
                  <a:cubicBezTo>
                    <a:pt x="1064" y="2502"/>
                    <a:pt x="1064" y="2502"/>
                    <a:pt x="1064" y="2502"/>
                  </a:cubicBezTo>
                  <a:cubicBezTo>
                    <a:pt x="1065" y="2497"/>
                    <a:pt x="1064" y="2492"/>
                    <a:pt x="1062" y="2487"/>
                  </a:cubicBezTo>
                  <a:cubicBezTo>
                    <a:pt x="1035" y="2430"/>
                    <a:pt x="1035" y="2430"/>
                    <a:pt x="1035" y="2430"/>
                  </a:cubicBezTo>
                  <a:cubicBezTo>
                    <a:pt x="1030" y="2419"/>
                    <a:pt x="1019" y="2413"/>
                    <a:pt x="1007" y="2414"/>
                  </a:cubicBezTo>
                  <a:cubicBezTo>
                    <a:pt x="995" y="2416"/>
                    <a:pt x="995" y="2416"/>
                    <a:pt x="995" y="2416"/>
                  </a:cubicBezTo>
                  <a:cubicBezTo>
                    <a:pt x="986" y="2417"/>
                    <a:pt x="978" y="2414"/>
                    <a:pt x="972" y="2408"/>
                  </a:cubicBezTo>
                  <a:cubicBezTo>
                    <a:pt x="964" y="2399"/>
                    <a:pt x="964" y="2399"/>
                    <a:pt x="964" y="2399"/>
                  </a:cubicBezTo>
                  <a:cubicBezTo>
                    <a:pt x="953" y="2388"/>
                    <a:pt x="954" y="2370"/>
                    <a:pt x="966" y="2360"/>
                  </a:cubicBezTo>
                  <a:cubicBezTo>
                    <a:pt x="1046" y="2289"/>
                    <a:pt x="1046" y="2289"/>
                    <a:pt x="1046" y="2289"/>
                  </a:cubicBezTo>
                  <a:cubicBezTo>
                    <a:pt x="1048" y="2288"/>
                    <a:pt x="1050" y="2286"/>
                    <a:pt x="1052" y="2285"/>
                  </a:cubicBezTo>
                  <a:cubicBezTo>
                    <a:pt x="1215" y="2202"/>
                    <a:pt x="1215" y="2202"/>
                    <a:pt x="1215" y="2202"/>
                  </a:cubicBezTo>
                  <a:cubicBezTo>
                    <a:pt x="1258" y="2179"/>
                    <a:pt x="1258" y="2179"/>
                    <a:pt x="1258" y="2179"/>
                  </a:cubicBezTo>
                  <a:cubicBezTo>
                    <a:pt x="1265" y="2176"/>
                    <a:pt x="1272" y="2175"/>
                    <a:pt x="1279" y="2178"/>
                  </a:cubicBezTo>
                  <a:cubicBezTo>
                    <a:pt x="1287" y="2180"/>
                    <a:pt x="1287" y="2180"/>
                    <a:pt x="1287" y="2180"/>
                  </a:cubicBezTo>
                  <a:cubicBezTo>
                    <a:pt x="1306" y="2186"/>
                    <a:pt x="1325" y="2172"/>
                    <a:pt x="1323" y="2152"/>
                  </a:cubicBezTo>
                  <a:cubicBezTo>
                    <a:pt x="1318" y="2089"/>
                    <a:pt x="1318" y="2089"/>
                    <a:pt x="1318" y="2089"/>
                  </a:cubicBezTo>
                  <a:cubicBezTo>
                    <a:pt x="1318" y="2087"/>
                    <a:pt x="1318" y="2085"/>
                    <a:pt x="1318" y="2084"/>
                  </a:cubicBezTo>
                  <a:cubicBezTo>
                    <a:pt x="1325" y="2022"/>
                    <a:pt x="1325" y="2022"/>
                    <a:pt x="1325" y="2022"/>
                  </a:cubicBezTo>
                  <a:cubicBezTo>
                    <a:pt x="1326" y="2013"/>
                    <a:pt x="1331" y="2005"/>
                    <a:pt x="1338" y="2001"/>
                  </a:cubicBezTo>
                  <a:cubicBezTo>
                    <a:pt x="1397" y="1967"/>
                    <a:pt x="1397" y="1967"/>
                    <a:pt x="1397" y="1967"/>
                  </a:cubicBezTo>
                  <a:cubicBezTo>
                    <a:pt x="1402" y="1964"/>
                    <a:pt x="1408" y="1963"/>
                    <a:pt x="1413" y="1963"/>
                  </a:cubicBezTo>
                  <a:cubicBezTo>
                    <a:pt x="1483" y="1971"/>
                    <a:pt x="1483" y="1971"/>
                    <a:pt x="1483" y="1971"/>
                  </a:cubicBezTo>
                  <a:cubicBezTo>
                    <a:pt x="1491" y="1971"/>
                    <a:pt x="1499" y="1969"/>
                    <a:pt x="1504" y="1964"/>
                  </a:cubicBezTo>
                  <a:cubicBezTo>
                    <a:pt x="1759" y="1729"/>
                    <a:pt x="1759" y="1729"/>
                    <a:pt x="1759" y="1729"/>
                  </a:cubicBezTo>
                  <a:cubicBezTo>
                    <a:pt x="1766" y="1723"/>
                    <a:pt x="1769" y="1713"/>
                    <a:pt x="1768" y="170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0" name="Freeform 10"/>
            <p:cNvSpPr>
              <a:spLocks/>
            </p:cNvSpPr>
            <p:nvPr/>
          </p:nvSpPr>
          <p:spPr bwMode="auto">
            <a:xfrm>
              <a:off x="6514884" y="2365326"/>
              <a:ext cx="381591" cy="821093"/>
            </a:xfrm>
            <a:custGeom>
              <a:avLst/>
              <a:gdLst>
                <a:gd name="T0" fmla="*/ 1707 w 1839"/>
                <a:gd name="T1" fmla="*/ 1264 h 3958"/>
                <a:gd name="T2" fmla="*/ 1501 w 1839"/>
                <a:gd name="T3" fmla="*/ 1173 h 3958"/>
                <a:gd name="T4" fmla="*/ 1112 w 1839"/>
                <a:gd name="T5" fmla="*/ 1131 h 3958"/>
                <a:gd name="T6" fmla="*/ 889 w 1839"/>
                <a:gd name="T7" fmla="*/ 1025 h 3958"/>
                <a:gd name="T8" fmla="*/ 723 w 1839"/>
                <a:gd name="T9" fmla="*/ 950 h 3958"/>
                <a:gd name="T10" fmla="*/ 552 w 1839"/>
                <a:gd name="T11" fmla="*/ 806 h 3958"/>
                <a:gd name="T12" fmla="*/ 431 w 1839"/>
                <a:gd name="T13" fmla="*/ 558 h 3958"/>
                <a:gd name="T14" fmla="*/ 354 w 1839"/>
                <a:gd name="T15" fmla="*/ 312 h 3958"/>
                <a:gd name="T16" fmla="*/ 301 w 1839"/>
                <a:gd name="T17" fmla="*/ 71 h 3958"/>
                <a:gd name="T18" fmla="*/ 168 w 1839"/>
                <a:gd name="T19" fmla="*/ 0 h 3958"/>
                <a:gd name="T20" fmla="*/ 85 w 1839"/>
                <a:gd name="T21" fmla="*/ 156 h 3958"/>
                <a:gd name="T22" fmla="*/ 166 w 1839"/>
                <a:gd name="T23" fmla="*/ 297 h 3958"/>
                <a:gd name="T24" fmla="*/ 208 w 1839"/>
                <a:gd name="T25" fmla="*/ 556 h 3958"/>
                <a:gd name="T26" fmla="*/ 274 w 1839"/>
                <a:gd name="T27" fmla="*/ 610 h 3958"/>
                <a:gd name="T28" fmla="*/ 350 w 1839"/>
                <a:gd name="T29" fmla="*/ 735 h 3958"/>
                <a:gd name="T30" fmla="*/ 389 w 1839"/>
                <a:gd name="T31" fmla="*/ 859 h 3958"/>
                <a:gd name="T32" fmla="*/ 414 w 1839"/>
                <a:gd name="T33" fmla="*/ 944 h 3958"/>
                <a:gd name="T34" fmla="*/ 495 w 1839"/>
                <a:gd name="T35" fmla="*/ 1004 h 3958"/>
                <a:gd name="T36" fmla="*/ 611 w 1839"/>
                <a:gd name="T37" fmla="*/ 1141 h 3958"/>
                <a:gd name="T38" fmla="*/ 747 w 1839"/>
                <a:gd name="T39" fmla="*/ 1196 h 3958"/>
                <a:gd name="T40" fmla="*/ 921 w 1839"/>
                <a:gd name="T41" fmla="*/ 1199 h 3958"/>
                <a:gd name="T42" fmla="*/ 1009 w 1839"/>
                <a:gd name="T43" fmla="*/ 1562 h 3958"/>
                <a:gd name="T44" fmla="*/ 734 w 1839"/>
                <a:gd name="T45" fmla="*/ 1886 h 3958"/>
                <a:gd name="T46" fmla="*/ 576 w 1839"/>
                <a:gd name="T47" fmla="*/ 1937 h 3958"/>
                <a:gd name="T48" fmla="*/ 538 w 1839"/>
                <a:gd name="T49" fmla="*/ 2095 h 3958"/>
                <a:gd name="T50" fmla="*/ 303 w 1839"/>
                <a:gd name="T51" fmla="*/ 2200 h 3958"/>
                <a:gd name="T52" fmla="*/ 223 w 1839"/>
                <a:gd name="T53" fmla="*/ 2323 h 3958"/>
                <a:gd name="T54" fmla="*/ 313 w 1839"/>
                <a:gd name="T55" fmla="*/ 2402 h 3958"/>
                <a:gd name="T56" fmla="*/ 382 w 1839"/>
                <a:gd name="T57" fmla="*/ 2736 h 3958"/>
                <a:gd name="T58" fmla="*/ 167 w 1839"/>
                <a:gd name="T59" fmla="*/ 2875 h 3958"/>
                <a:gd name="T60" fmla="*/ 111 w 1839"/>
                <a:gd name="T61" fmla="*/ 3094 h 3958"/>
                <a:gd name="T62" fmla="*/ 17 w 1839"/>
                <a:gd name="T63" fmla="*/ 3155 h 3958"/>
                <a:gd name="T64" fmla="*/ 4 w 1839"/>
                <a:gd name="T65" fmla="*/ 3253 h 3958"/>
                <a:gd name="T66" fmla="*/ 56 w 1839"/>
                <a:gd name="T67" fmla="*/ 3341 h 3958"/>
                <a:gd name="T68" fmla="*/ 46 w 1839"/>
                <a:gd name="T69" fmla="*/ 3525 h 3958"/>
                <a:gd name="T70" fmla="*/ 369 w 1839"/>
                <a:gd name="T71" fmla="*/ 3664 h 3958"/>
                <a:gd name="T72" fmla="*/ 459 w 1839"/>
                <a:gd name="T73" fmla="*/ 3661 h 3958"/>
                <a:gd name="T74" fmla="*/ 821 w 1839"/>
                <a:gd name="T75" fmla="*/ 3887 h 3958"/>
                <a:gd name="T76" fmla="*/ 1120 w 1839"/>
                <a:gd name="T77" fmla="*/ 3831 h 3958"/>
                <a:gd name="T78" fmla="*/ 1223 w 1839"/>
                <a:gd name="T79" fmla="*/ 3785 h 3958"/>
                <a:gd name="T80" fmla="*/ 1337 w 1839"/>
                <a:gd name="T81" fmla="*/ 3863 h 3958"/>
                <a:gd name="T82" fmla="*/ 1511 w 1839"/>
                <a:gd name="T83" fmla="*/ 3883 h 3958"/>
                <a:gd name="T84" fmla="*/ 1534 w 1839"/>
                <a:gd name="T85" fmla="*/ 3482 h 3958"/>
                <a:gd name="T86" fmla="*/ 1529 w 1839"/>
                <a:gd name="T87" fmla="*/ 2466 h 3958"/>
                <a:gd name="T88" fmla="*/ 1473 w 1839"/>
                <a:gd name="T89" fmla="*/ 2341 h 3958"/>
                <a:gd name="T90" fmla="*/ 1452 w 1839"/>
                <a:gd name="T91" fmla="*/ 2244 h 3958"/>
                <a:gd name="T92" fmla="*/ 1513 w 1839"/>
                <a:gd name="T93" fmla="*/ 2247 h 3958"/>
                <a:gd name="T94" fmla="*/ 1516 w 1839"/>
                <a:gd name="T95" fmla="*/ 2076 h 3958"/>
                <a:gd name="T96" fmla="*/ 1527 w 1839"/>
                <a:gd name="T97" fmla="*/ 1974 h 3958"/>
                <a:gd name="T98" fmla="*/ 1496 w 1839"/>
                <a:gd name="T99" fmla="*/ 1742 h 3958"/>
                <a:gd name="T100" fmla="*/ 1606 w 1839"/>
                <a:gd name="T101" fmla="*/ 1672 h 3958"/>
                <a:gd name="T102" fmla="*/ 1677 w 1839"/>
                <a:gd name="T103" fmla="*/ 1571 h 3958"/>
                <a:gd name="T104" fmla="*/ 1677 w 1839"/>
                <a:gd name="T105" fmla="*/ 1697 h 3958"/>
                <a:gd name="T106" fmla="*/ 1628 w 1839"/>
                <a:gd name="T107" fmla="*/ 1872 h 3958"/>
                <a:gd name="T108" fmla="*/ 1829 w 1839"/>
                <a:gd name="T109" fmla="*/ 1402 h 3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39" h="3958">
                  <a:moveTo>
                    <a:pt x="1837" y="1160"/>
                  </a:moveTo>
                  <a:cubicBezTo>
                    <a:pt x="1831" y="1148"/>
                    <a:pt x="1814" y="1145"/>
                    <a:pt x="1804" y="1155"/>
                  </a:cubicBezTo>
                  <a:cubicBezTo>
                    <a:pt x="1767" y="1196"/>
                    <a:pt x="1767" y="1196"/>
                    <a:pt x="1767" y="1196"/>
                  </a:cubicBezTo>
                  <a:cubicBezTo>
                    <a:pt x="1707" y="1264"/>
                    <a:pt x="1707" y="1264"/>
                    <a:pt x="1707" y="1264"/>
                  </a:cubicBezTo>
                  <a:cubicBezTo>
                    <a:pt x="1706" y="1265"/>
                    <a:pt x="1705" y="1267"/>
                    <a:pt x="1704" y="1269"/>
                  </a:cubicBezTo>
                  <a:cubicBezTo>
                    <a:pt x="1697" y="1282"/>
                    <a:pt x="1697" y="1282"/>
                    <a:pt x="1697" y="1282"/>
                  </a:cubicBezTo>
                  <a:cubicBezTo>
                    <a:pt x="1692" y="1293"/>
                    <a:pt x="1678" y="1297"/>
                    <a:pt x="1668" y="1290"/>
                  </a:cubicBezTo>
                  <a:cubicBezTo>
                    <a:pt x="1501" y="1173"/>
                    <a:pt x="1501" y="1173"/>
                    <a:pt x="1501" y="1173"/>
                  </a:cubicBezTo>
                  <a:cubicBezTo>
                    <a:pt x="1498" y="1172"/>
                    <a:pt x="1495" y="1170"/>
                    <a:pt x="1492" y="1170"/>
                  </a:cubicBezTo>
                  <a:cubicBezTo>
                    <a:pt x="1285" y="1146"/>
                    <a:pt x="1285" y="1146"/>
                    <a:pt x="1285" y="1146"/>
                  </a:cubicBezTo>
                  <a:cubicBezTo>
                    <a:pt x="1121" y="1134"/>
                    <a:pt x="1121" y="1134"/>
                    <a:pt x="1121" y="1134"/>
                  </a:cubicBezTo>
                  <a:cubicBezTo>
                    <a:pt x="1118" y="1134"/>
                    <a:pt x="1115" y="1133"/>
                    <a:pt x="1112" y="1131"/>
                  </a:cubicBezTo>
                  <a:cubicBezTo>
                    <a:pt x="984" y="1046"/>
                    <a:pt x="984" y="1046"/>
                    <a:pt x="984" y="1046"/>
                  </a:cubicBezTo>
                  <a:cubicBezTo>
                    <a:pt x="982" y="1045"/>
                    <a:pt x="980" y="1044"/>
                    <a:pt x="977" y="1043"/>
                  </a:cubicBezTo>
                  <a:cubicBezTo>
                    <a:pt x="892" y="1025"/>
                    <a:pt x="892" y="1025"/>
                    <a:pt x="892" y="1025"/>
                  </a:cubicBezTo>
                  <a:cubicBezTo>
                    <a:pt x="891" y="1025"/>
                    <a:pt x="890" y="1025"/>
                    <a:pt x="889" y="1025"/>
                  </a:cubicBezTo>
                  <a:cubicBezTo>
                    <a:pt x="817" y="1000"/>
                    <a:pt x="817" y="1000"/>
                    <a:pt x="817" y="1000"/>
                  </a:cubicBezTo>
                  <a:cubicBezTo>
                    <a:pt x="816" y="1000"/>
                    <a:pt x="815" y="1000"/>
                    <a:pt x="814" y="999"/>
                  </a:cubicBezTo>
                  <a:cubicBezTo>
                    <a:pt x="726" y="952"/>
                    <a:pt x="726" y="952"/>
                    <a:pt x="726" y="952"/>
                  </a:cubicBezTo>
                  <a:cubicBezTo>
                    <a:pt x="725" y="951"/>
                    <a:pt x="724" y="951"/>
                    <a:pt x="723" y="950"/>
                  </a:cubicBezTo>
                  <a:cubicBezTo>
                    <a:pt x="598" y="913"/>
                    <a:pt x="598" y="913"/>
                    <a:pt x="598" y="913"/>
                  </a:cubicBezTo>
                  <a:cubicBezTo>
                    <a:pt x="592" y="911"/>
                    <a:pt x="587" y="906"/>
                    <a:pt x="585" y="900"/>
                  </a:cubicBezTo>
                  <a:cubicBezTo>
                    <a:pt x="554" y="811"/>
                    <a:pt x="554" y="811"/>
                    <a:pt x="554" y="811"/>
                  </a:cubicBezTo>
                  <a:cubicBezTo>
                    <a:pt x="553" y="809"/>
                    <a:pt x="553" y="808"/>
                    <a:pt x="552" y="806"/>
                  </a:cubicBezTo>
                  <a:cubicBezTo>
                    <a:pt x="498" y="730"/>
                    <a:pt x="498" y="730"/>
                    <a:pt x="498" y="730"/>
                  </a:cubicBezTo>
                  <a:cubicBezTo>
                    <a:pt x="497" y="728"/>
                    <a:pt x="496" y="727"/>
                    <a:pt x="496" y="725"/>
                  </a:cubicBezTo>
                  <a:cubicBezTo>
                    <a:pt x="434" y="563"/>
                    <a:pt x="434" y="563"/>
                    <a:pt x="434" y="563"/>
                  </a:cubicBezTo>
                  <a:cubicBezTo>
                    <a:pt x="433" y="561"/>
                    <a:pt x="432" y="559"/>
                    <a:pt x="431" y="558"/>
                  </a:cubicBezTo>
                  <a:cubicBezTo>
                    <a:pt x="358" y="461"/>
                    <a:pt x="358" y="461"/>
                    <a:pt x="358" y="461"/>
                  </a:cubicBezTo>
                  <a:cubicBezTo>
                    <a:pt x="355" y="458"/>
                    <a:pt x="354" y="453"/>
                    <a:pt x="354" y="449"/>
                  </a:cubicBezTo>
                  <a:cubicBezTo>
                    <a:pt x="355" y="317"/>
                    <a:pt x="355" y="317"/>
                    <a:pt x="355" y="317"/>
                  </a:cubicBezTo>
                  <a:cubicBezTo>
                    <a:pt x="355" y="315"/>
                    <a:pt x="354" y="313"/>
                    <a:pt x="354" y="312"/>
                  </a:cubicBezTo>
                  <a:cubicBezTo>
                    <a:pt x="324" y="196"/>
                    <a:pt x="324" y="196"/>
                    <a:pt x="324" y="196"/>
                  </a:cubicBezTo>
                  <a:cubicBezTo>
                    <a:pt x="324" y="195"/>
                    <a:pt x="323" y="195"/>
                    <a:pt x="323" y="194"/>
                  </a:cubicBezTo>
                  <a:cubicBezTo>
                    <a:pt x="309" y="84"/>
                    <a:pt x="309" y="84"/>
                    <a:pt x="309" y="84"/>
                  </a:cubicBezTo>
                  <a:cubicBezTo>
                    <a:pt x="308" y="79"/>
                    <a:pt x="305" y="74"/>
                    <a:pt x="301" y="71"/>
                  </a:cubicBezTo>
                  <a:cubicBezTo>
                    <a:pt x="241" y="28"/>
                    <a:pt x="241" y="28"/>
                    <a:pt x="241" y="28"/>
                  </a:cubicBezTo>
                  <a:cubicBezTo>
                    <a:pt x="239" y="27"/>
                    <a:pt x="238" y="26"/>
                    <a:pt x="236" y="26"/>
                  </a:cubicBezTo>
                  <a:cubicBezTo>
                    <a:pt x="172" y="1"/>
                    <a:pt x="172" y="1"/>
                    <a:pt x="172" y="1"/>
                  </a:cubicBezTo>
                  <a:cubicBezTo>
                    <a:pt x="171" y="0"/>
                    <a:pt x="170" y="0"/>
                    <a:pt x="168" y="0"/>
                  </a:cubicBezTo>
                  <a:cubicBezTo>
                    <a:pt x="68" y="85"/>
                    <a:pt x="68" y="85"/>
                    <a:pt x="68" y="85"/>
                  </a:cubicBezTo>
                  <a:cubicBezTo>
                    <a:pt x="61" y="91"/>
                    <a:pt x="58" y="100"/>
                    <a:pt x="59" y="108"/>
                  </a:cubicBezTo>
                  <a:cubicBezTo>
                    <a:pt x="60" y="130"/>
                    <a:pt x="60" y="130"/>
                    <a:pt x="60" y="130"/>
                  </a:cubicBezTo>
                  <a:cubicBezTo>
                    <a:pt x="61" y="144"/>
                    <a:pt x="71" y="154"/>
                    <a:pt x="85" y="156"/>
                  </a:cubicBezTo>
                  <a:cubicBezTo>
                    <a:pt x="128" y="160"/>
                    <a:pt x="128" y="160"/>
                    <a:pt x="128" y="160"/>
                  </a:cubicBezTo>
                  <a:cubicBezTo>
                    <a:pt x="140" y="161"/>
                    <a:pt x="151" y="171"/>
                    <a:pt x="152" y="184"/>
                  </a:cubicBezTo>
                  <a:cubicBezTo>
                    <a:pt x="164" y="290"/>
                    <a:pt x="164" y="290"/>
                    <a:pt x="164" y="290"/>
                  </a:cubicBezTo>
                  <a:cubicBezTo>
                    <a:pt x="165" y="292"/>
                    <a:pt x="165" y="295"/>
                    <a:pt x="166" y="297"/>
                  </a:cubicBezTo>
                  <a:cubicBezTo>
                    <a:pt x="203" y="387"/>
                    <a:pt x="203" y="387"/>
                    <a:pt x="203" y="387"/>
                  </a:cubicBezTo>
                  <a:cubicBezTo>
                    <a:pt x="205" y="392"/>
                    <a:pt x="206" y="397"/>
                    <a:pt x="205" y="402"/>
                  </a:cubicBezTo>
                  <a:cubicBezTo>
                    <a:pt x="185" y="524"/>
                    <a:pt x="185" y="524"/>
                    <a:pt x="185" y="524"/>
                  </a:cubicBezTo>
                  <a:cubicBezTo>
                    <a:pt x="182" y="539"/>
                    <a:pt x="193" y="554"/>
                    <a:pt x="208" y="556"/>
                  </a:cubicBezTo>
                  <a:cubicBezTo>
                    <a:pt x="256" y="562"/>
                    <a:pt x="256" y="562"/>
                    <a:pt x="256" y="562"/>
                  </a:cubicBezTo>
                  <a:cubicBezTo>
                    <a:pt x="273" y="564"/>
                    <a:pt x="284" y="582"/>
                    <a:pt x="278" y="598"/>
                  </a:cubicBezTo>
                  <a:cubicBezTo>
                    <a:pt x="275" y="606"/>
                    <a:pt x="275" y="606"/>
                    <a:pt x="275" y="606"/>
                  </a:cubicBezTo>
                  <a:cubicBezTo>
                    <a:pt x="275" y="608"/>
                    <a:pt x="275" y="609"/>
                    <a:pt x="274" y="610"/>
                  </a:cubicBezTo>
                  <a:cubicBezTo>
                    <a:pt x="256" y="693"/>
                    <a:pt x="256" y="693"/>
                    <a:pt x="256" y="693"/>
                  </a:cubicBezTo>
                  <a:cubicBezTo>
                    <a:pt x="252" y="711"/>
                    <a:pt x="265" y="727"/>
                    <a:pt x="283" y="727"/>
                  </a:cubicBezTo>
                  <a:cubicBezTo>
                    <a:pt x="330" y="727"/>
                    <a:pt x="330" y="727"/>
                    <a:pt x="330" y="727"/>
                  </a:cubicBezTo>
                  <a:cubicBezTo>
                    <a:pt x="338" y="727"/>
                    <a:pt x="345" y="730"/>
                    <a:pt x="350" y="735"/>
                  </a:cubicBezTo>
                  <a:cubicBezTo>
                    <a:pt x="395" y="782"/>
                    <a:pt x="395" y="782"/>
                    <a:pt x="395" y="782"/>
                  </a:cubicBezTo>
                  <a:cubicBezTo>
                    <a:pt x="401" y="788"/>
                    <a:pt x="403" y="796"/>
                    <a:pt x="402" y="805"/>
                  </a:cubicBezTo>
                  <a:cubicBezTo>
                    <a:pt x="396" y="845"/>
                    <a:pt x="396" y="845"/>
                    <a:pt x="396" y="845"/>
                  </a:cubicBezTo>
                  <a:cubicBezTo>
                    <a:pt x="395" y="850"/>
                    <a:pt x="392" y="855"/>
                    <a:pt x="389" y="859"/>
                  </a:cubicBezTo>
                  <a:cubicBezTo>
                    <a:pt x="376" y="873"/>
                    <a:pt x="376" y="873"/>
                    <a:pt x="376" y="873"/>
                  </a:cubicBezTo>
                  <a:cubicBezTo>
                    <a:pt x="369" y="881"/>
                    <a:pt x="367" y="893"/>
                    <a:pt x="371" y="903"/>
                  </a:cubicBezTo>
                  <a:cubicBezTo>
                    <a:pt x="383" y="929"/>
                    <a:pt x="383" y="929"/>
                    <a:pt x="383" y="929"/>
                  </a:cubicBezTo>
                  <a:cubicBezTo>
                    <a:pt x="388" y="941"/>
                    <a:pt x="401" y="947"/>
                    <a:pt x="414" y="944"/>
                  </a:cubicBezTo>
                  <a:cubicBezTo>
                    <a:pt x="428" y="941"/>
                    <a:pt x="428" y="941"/>
                    <a:pt x="428" y="941"/>
                  </a:cubicBezTo>
                  <a:cubicBezTo>
                    <a:pt x="439" y="939"/>
                    <a:pt x="451" y="944"/>
                    <a:pt x="457" y="953"/>
                  </a:cubicBezTo>
                  <a:cubicBezTo>
                    <a:pt x="482" y="993"/>
                    <a:pt x="482" y="993"/>
                    <a:pt x="482" y="993"/>
                  </a:cubicBezTo>
                  <a:cubicBezTo>
                    <a:pt x="485" y="998"/>
                    <a:pt x="489" y="1001"/>
                    <a:pt x="495" y="1004"/>
                  </a:cubicBezTo>
                  <a:cubicBezTo>
                    <a:pt x="526" y="1015"/>
                    <a:pt x="526" y="1015"/>
                    <a:pt x="526" y="1015"/>
                  </a:cubicBezTo>
                  <a:cubicBezTo>
                    <a:pt x="533" y="1018"/>
                    <a:pt x="539" y="1024"/>
                    <a:pt x="542" y="1031"/>
                  </a:cubicBezTo>
                  <a:cubicBezTo>
                    <a:pt x="579" y="1124"/>
                    <a:pt x="579" y="1124"/>
                    <a:pt x="579" y="1124"/>
                  </a:cubicBezTo>
                  <a:cubicBezTo>
                    <a:pt x="584" y="1137"/>
                    <a:pt x="598" y="1144"/>
                    <a:pt x="611" y="1141"/>
                  </a:cubicBezTo>
                  <a:cubicBezTo>
                    <a:pt x="622" y="1138"/>
                    <a:pt x="622" y="1138"/>
                    <a:pt x="622" y="1138"/>
                  </a:cubicBezTo>
                  <a:cubicBezTo>
                    <a:pt x="631" y="1136"/>
                    <a:pt x="640" y="1139"/>
                    <a:pt x="647" y="1145"/>
                  </a:cubicBezTo>
                  <a:cubicBezTo>
                    <a:pt x="707" y="1199"/>
                    <a:pt x="707" y="1199"/>
                    <a:pt x="707" y="1199"/>
                  </a:cubicBezTo>
                  <a:cubicBezTo>
                    <a:pt x="718" y="1210"/>
                    <a:pt x="737" y="1208"/>
                    <a:pt x="747" y="1196"/>
                  </a:cubicBezTo>
                  <a:cubicBezTo>
                    <a:pt x="763" y="1175"/>
                    <a:pt x="763" y="1175"/>
                    <a:pt x="763" y="1175"/>
                  </a:cubicBezTo>
                  <a:cubicBezTo>
                    <a:pt x="769" y="1168"/>
                    <a:pt x="778" y="1164"/>
                    <a:pt x="787" y="1165"/>
                  </a:cubicBezTo>
                  <a:cubicBezTo>
                    <a:pt x="896" y="1173"/>
                    <a:pt x="896" y="1173"/>
                    <a:pt x="896" y="1173"/>
                  </a:cubicBezTo>
                  <a:cubicBezTo>
                    <a:pt x="909" y="1174"/>
                    <a:pt x="920" y="1185"/>
                    <a:pt x="921" y="1199"/>
                  </a:cubicBezTo>
                  <a:cubicBezTo>
                    <a:pt x="944" y="1514"/>
                    <a:pt x="944" y="1514"/>
                    <a:pt x="944" y="1514"/>
                  </a:cubicBezTo>
                  <a:cubicBezTo>
                    <a:pt x="945" y="1528"/>
                    <a:pt x="957" y="1539"/>
                    <a:pt x="971" y="1539"/>
                  </a:cubicBezTo>
                  <a:cubicBezTo>
                    <a:pt x="982" y="1539"/>
                    <a:pt x="982" y="1539"/>
                    <a:pt x="982" y="1539"/>
                  </a:cubicBezTo>
                  <a:cubicBezTo>
                    <a:pt x="995" y="1539"/>
                    <a:pt x="1006" y="1549"/>
                    <a:pt x="1009" y="1562"/>
                  </a:cubicBezTo>
                  <a:cubicBezTo>
                    <a:pt x="1019" y="1619"/>
                    <a:pt x="1019" y="1619"/>
                    <a:pt x="1019" y="1619"/>
                  </a:cubicBezTo>
                  <a:cubicBezTo>
                    <a:pt x="1020" y="1628"/>
                    <a:pt x="1017" y="1638"/>
                    <a:pt x="1010" y="1644"/>
                  </a:cubicBezTo>
                  <a:cubicBezTo>
                    <a:pt x="755" y="1879"/>
                    <a:pt x="755" y="1879"/>
                    <a:pt x="755" y="1879"/>
                  </a:cubicBezTo>
                  <a:cubicBezTo>
                    <a:pt x="750" y="1884"/>
                    <a:pt x="742" y="1886"/>
                    <a:pt x="734" y="1886"/>
                  </a:cubicBezTo>
                  <a:cubicBezTo>
                    <a:pt x="664" y="1878"/>
                    <a:pt x="664" y="1878"/>
                    <a:pt x="664" y="1878"/>
                  </a:cubicBezTo>
                  <a:cubicBezTo>
                    <a:pt x="659" y="1878"/>
                    <a:pt x="653" y="1879"/>
                    <a:pt x="648" y="1882"/>
                  </a:cubicBezTo>
                  <a:cubicBezTo>
                    <a:pt x="589" y="1916"/>
                    <a:pt x="589" y="1916"/>
                    <a:pt x="589" y="1916"/>
                  </a:cubicBezTo>
                  <a:cubicBezTo>
                    <a:pt x="582" y="1920"/>
                    <a:pt x="577" y="1928"/>
                    <a:pt x="576" y="1937"/>
                  </a:cubicBezTo>
                  <a:cubicBezTo>
                    <a:pt x="569" y="1999"/>
                    <a:pt x="569" y="1999"/>
                    <a:pt x="569" y="1999"/>
                  </a:cubicBezTo>
                  <a:cubicBezTo>
                    <a:pt x="569" y="2000"/>
                    <a:pt x="569" y="2002"/>
                    <a:pt x="569" y="2004"/>
                  </a:cubicBezTo>
                  <a:cubicBezTo>
                    <a:pt x="574" y="2067"/>
                    <a:pt x="574" y="2067"/>
                    <a:pt x="574" y="2067"/>
                  </a:cubicBezTo>
                  <a:cubicBezTo>
                    <a:pt x="576" y="2087"/>
                    <a:pt x="557" y="2101"/>
                    <a:pt x="538" y="2095"/>
                  </a:cubicBezTo>
                  <a:cubicBezTo>
                    <a:pt x="530" y="2093"/>
                    <a:pt x="530" y="2093"/>
                    <a:pt x="530" y="2093"/>
                  </a:cubicBezTo>
                  <a:cubicBezTo>
                    <a:pt x="523" y="2090"/>
                    <a:pt x="516" y="2091"/>
                    <a:pt x="509" y="2094"/>
                  </a:cubicBezTo>
                  <a:cubicBezTo>
                    <a:pt x="466" y="2117"/>
                    <a:pt x="466" y="2117"/>
                    <a:pt x="466" y="2117"/>
                  </a:cubicBezTo>
                  <a:cubicBezTo>
                    <a:pt x="303" y="2200"/>
                    <a:pt x="303" y="2200"/>
                    <a:pt x="303" y="2200"/>
                  </a:cubicBezTo>
                  <a:cubicBezTo>
                    <a:pt x="301" y="2201"/>
                    <a:pt x="299" y="2203"/>
                    <a:pt x="297" y="2204"/>
                  </a:cubicBezTo>
                  <a:cubicBezTo>
                    <a:pt x="217" y="2275"/>
                    <a:pt x="217" y="2275"/>
                    <a:pt x="217" y="2275"/>
                  </a:cubicBezTo>
                  <a:cubicBezTo>
                    <a:pt x="205" y="2285"/>
                    <a:pt x="204" y="2303"/>
                    <a:pt x="215" y="2314"/>
                  </a:cubicBezTo>
                  <a:cubicBezTo>
                    <a:pt x="223" y="2323"/>
                    <a:pt x="223" y="2323"/>
                    <a:pt x="223" y="2323"/>
                  </a:cubicBezTo>
                  <a:cubicBezTo>
                    <a:pt x="229" y="2329"/>
                    <a:pt x="237" y="2332"/>
                    <a:pt x="246" y="2331"/>
                  </a:cubicBezTo>
                  <a:cubicBezTo>
                    <a:pt x="258" y="2329"/>
                    <a:pt x="258" y="2329"/>
                    <a:pt x="258" y="2329"/>
                  </a:cubicBezTo>
                  <a:cubicBezTo>
                    <a:pt x="270" y="2328"/>
                    <a:pt x="281" y="2334"/>
                    <a:pt x="286" y="2345"/>
                  </a:cubicBezTo>
                  <a:cubicBezTo>
                    <a:pt x="313" y="2402"/>
                    <a:pt x="313" y="2402"/>
                    <a:pt x="313" y="2402"/>
                  </a:cubicBezTo>
                  <a:cubicBezTo>
                    <a:pt x="315" y="2407"/>
                    <a:pt x="316" y="2412"/>
                    <a:pt x="315" y="2417"/>
                  </a:cubicBezTo>
                  <a:cubicBezTo>
                    <a:pt x="293" y="2621"/>
                    <a:pt x="293" y="2621"/>
                    <a:pt x="293" y="2621"/>
                  </a:cubicBezTo>
                  <a:cubicBezTo>
                    <a:pt x="292" y="2629"/>
                    <a:pt x="294" y="2637"/>
                    <a:pt x="299" y="2642"/>
                  </a:cubicBezTo>
                  <a:cubicBezTo>
                    <a:pt x="382" y="2736"/>
                    <a:pt x="382" y="2736"/>
                    <a:pt x="382" y="2736"/>
                  </a:cubicBezTo>
                  <a:cubicBezTo>
                    <a:pt x="392" y="2747"/>
                    <a:pt x="392" y="2764"/>
                    <a:pt x="381" y="2774"/>
                  </a:cubicBezTo>
                  <a:cubicBezTo>
                    <a:pt x="287" y="2866"/>
                    <a:pt x="287" y="2866"/>
                    <a:pt x="287" y="2866"/>
                  </a:cubicBezTo>
                  <a:cubicBezTo>
                    <a:pt x="282" y="2871"/>
                    <a:pt x="275" y="2874"/>
                    <a:pt x="268" y="2874"/>
                  </a:cubicBezTo>
                  <a:cubicBezTo>
                    <a:pt x="167" y="2875"/>
                    <a:pt x="167" y="2875"/>
                    <a:pt x="167" y="2875"/>
                  </a:cubicBezTo>
                  <a:cubicBezTo>
                    <a:pt x="157" y="2875"/>
                    <a:pt x="148" y="2881"/>
                    <a:pt x="143" y="2890"/>
                  </a:cubicBezTo>
                  <a:cubicBezTo>
                    <a:pt x="83" y="3004"/>
                    <a:pt x="83" y="3004"/>
                    <a:pt x="83" y="3004"/>
                  </a:cubicBezTo>
                  <a:cubicBezTo>
                    <a:pt x="79" y="3011"/>
                    <a:pt x="79" y="3020"/>
                    <a:pt x="82" y="3028"/>
                  </a:cubicBezTo>
                  <a:cubicBezTo>
                    <a:pt x="111" y="3094"/>
                    <a:pt x="111" y="3094"/>
                    <a:pt x="111" y="3094"/>
                  </a:cubicBezTo>
                  <a:cubicBezTo>
                    <a:pt x="120" y="3115"/>
                    <a:pt x="102" y="3137"/>
                    <a:pt x="80" y="3132"/>
                  </a:cubicBezTo>
                  <a:cubicBezTo>
                    <a:pt x="62" y="3128"/>
                    <a:pt x="62" y="3128"/>
                    <a:pt x="62" y="3128"/>
                  </a:cubicBezTo>
                  <a:cubicBezTo>
                    <a:pt x="52" y="3126"/>
                    <a:pt x="42" y="3128"/>
                    <a:pt x="36" y="3135"/>
                  </a:cubicBezTo>
                  <a:cubicBezTo>
                    <a:pt x="17" y="3155"/>
                    <a:pt x="17" y="3155"/>
                    <a:pt x="17" y="3155"/>
                  </a:cubicBezTo>
                  <a:cubicBezTo>
                    <a:pt x="11" y="3161"/>
                    <a:pt x="9" y="3169"/>
                    <a:pt x="10" y="3177"/>
                  </a:cubicBezTo>
                  <a:cubicBezTo>
                    <a:pt x="14" y="3218"/>
                    <a:pt x="14" y="3218"/>
                    <a:pt x="14" y="3218"/>
                  </a:cubicBezTo>
                  <a:cubicBezTo>
                    <a:pt x="16" y="3230"/>
                    <a:pt x="9" y="3241"/>
                    <a:pt x="0" y="3246"/>
                  </a:cubicBezTo>
                  <a:cubicBezTo>
                    <a:pt x="4" y="3253"/>
                    <a:pt x="4" y="3253"/>
                    <a:pt x="4" y="3253"/>
                  </a:cubicBezTo>
                  <a:cubicBezTo>
                    <a:pt x="5" y="3256"/>
                    <a:pt x="6" y="3259"/>
                    <a:pt x="6" y="3262"/>
                  </a:cubicBezTo>
                  <a:cubicBezTo>
                    <a:pt x="9" y="3316"/>
                    <a:pt x="9" y="3316"/>
                    <a:pt x="9" y="3316"/>
                  </a:cubicBezTo>
                  <a:cubicBezTo>
                    <a:pt x="9" y="3325"/>
                    <a:pt x="16" y="3332"/>
                    <a:pt x="24" y="3334"/>
                  </a:cubicBezTo>
                  <a:cubicBezTo>
                    <a:pt x="56" y="3341"/>
                    <a:pt x="56" y="3341"/>
                    <a:pt x="56" y="3341"/>
                  </a:cubicBezTo>
                  <a:cubicBezTo>
                    <a:pt x="62" y="3342"/>
                    <a:pt x="66" y="3346"/>
                    <a:pt x="69" y="3350"/>
                  </a:cubicBezTo>
                  <a:cubicBezTo>
                    <a:pt x="110" y="3417"/>
                    <a:pt x="110" y="3417"/>
                    <a:pt x="110" y="3417"/>
                  </a:cubicBezTo>
                  <a:cubicBezTo>
                    <a:pt x="115" y="3424"/>
                    <a:pt x="114" y="3433"/>
                    <a:pt x="110" y="3440"/>
                  </a:cubicBezTo>
                  <a:cubicBezTo>
                    <a:pt x="46" y="3525"/>
                    <a:pt x="46" y="3525"/>
                    <a:pt x="46" y="3525"/>
                  </a:cubicBezTo>
                  <a:cubicBezTo>
                    <a:pt x="38" y="3535"/>
                    <a:pt x="42" y="3550"/>
                    <a:pt x="54" y="3555"/>
                  </a:cubicBezTo>
                  <a:cubicBezTo>
                    <a:pt x="340" y="3683"/>
                    <a:pt x="340" y="3683"/>
                    <a:pt x="340" y="3683"/>
                  </a:cubicBezTo>
                  <a:cubicBezTo>
                    <a:pt x="353" y="3689"/>
                    <a:pt x="367" y="3681"/>
                    <a:pt x="368" y="3667"/>
                  </a:cubicBezTo>
                  <a:cubicBezTo>
                    <a:pt x="369" y="3664"/>
                    <a:pt x="369" y="3664"/>
                    <a:pt x="369" y="3664"/>
                  </a:cubicBezTo>
                  <a:cubicBezTo>
                    <a:pt x="370" y="3649"/>
                    <a:pt x="388" y="3641"/>
                    <a:pt x="400" y="3650"/>
                  </a:cubicBezTo>
                  <a:cubicBezTo>
                    <a:pt x="425" y="3668"/>
                    <a:pt x="425" y="3668"/>
                    <a:pt x="425" y="3668"/>
                  </a:cubicBezTo>
                  <a:cubicBezTo>
                    <a:pt x="431" y="3673"/>
                    <a:pt x="440" y="3673"/>
                    <a:pt x="447" y="3669"/>
                  </a:cubicBezTo>
                  <a:cubicBezTo>
                    <a:pt x="459" y="3661"/>
                    <a:pt x="459" y="3661"/>
                    <a:pt x="459" y="3661"/>
                  </a:cubicBezTo>
                  <a:cubicBezTo>
                    <a:pt x="469" y="3655"/>
                    <a:pt x="482" y="3659"/>
                    <a:pt x="487" y="3669"/>
                  </a:cubicBezTo>
                  <a:cubicBezTo>
                    <a:pt x="565" y="3813"/>
                    <a:pt x="565" y="3813"/>
                    <a:pt x="565" y="3813"/>
                  </a:cubicBezTo>
                  <a:cubicBezTo>
                    <a:pt x="568" y="3818"/>
                    <a:pt x="572" y="3822"/>
                    <a:pt x="578" y="3823"/>
                  </a:cubicBezTo>
                  <a:cubicBezTo>
                    <a:pt x="821" y="3887"/>
                    <a:pt x="821" y="3887"/>
                    <a:pt x="821" y="3887"/>
                  </a:cubicBezTo>
                  <a:cubicBezTo>
                    <a:pt x="825" y="3888"/>
                    <a:pt x="830" y="3888"/>
                    <a:pt x="834" y="3886"/>
                  </a:cubicBezTo>
                  <a:cubicBezTo>
                    <a:pt x="982" y="3826"/>
                    <a:pt x="982" y="3826"/>
                    <a:pt x="982" y="3826"/>
                  </a:cubicBezTo>
                  <a:cubicBezTo>
                    <a:pt x="985" y="3825"/>
                    <a:pt x="988" y="3824"/>
                    <a:pt x="990" y="3824"/>
                  </a:cubicBezTo>
                  <a:cubicBezTo>
                    <a:pt x="1120" y="3831"/>
                    <a:pt x="1120" y="3831"/>
                    <a:pt x="1120" y="3831"/>
                  </a:cubicBezTo>
                  <a:cubicBezTo>
                    <a:pt x="1177" y="3836"/>
                    <a:pt x="1177" y="3836"/>
                    <a:pt x="1177" y="3836"/>
                  </a:cubicBezTo>
                  <a:cubicBezTo>
                    <a:pt x="1187" y="3837"/>
                    <a:pt x="1196" y="3831"/>
                    <a:pt x="1198" y="3821"/>
                  </a:cubicBezTo>
                  <a:cubicBezTo>
                    <a:pt x="1202" y="3801"/>
                    <a:pt x="1202" y="3801"/>
                    <a:pt x="1202" y="3801"/>
                  </a:cubicBezTo>
                  <a:cubicBezTo>
                    <a:pt x="1204" y="3791"/>
                    <a:pt x="1213" y="3784"/>
                    <a:pt x="1223" y="3785"/>
                  </a:cubicBezTo>
                  <a:cubicBezTo>
                    <a:pt x="1244" y="3787"/>
                    <a:pt x="1244" y="3787"/>
                    <a:pt x="1244" y="3787"/>
                  </a:cubicBezTo>
                  <a:cubicBezTo>
                    <a:pt x="1249" y="3787"/>
                    <a:pt x="1253" y="3789"/>
                    <a:pt x="1256" y="3792"/>
                  </a:cubicBezTo>
                  <a:cubicBezTo>
                    <a:pt x="1330" y="3859"/>
                    <a:pt x="1330" y="3859"/>
                    <a:pt x="1330" y="3859"/>
                  </a:cubicBezTo>
                  <a:cubicBezTo>
                    <a:pt x="1332" y="3861"/>
                    <a:pt x="1335" y="3862"/>
                    <a:pt x="1337" y="3863"/>
                  </a:cubicBezTo>
                  <a:cubicBezTo>
                    <a:pt x="1464" y="3905"/>
                    <a:pt x="1464" y="3905"/>
                    <a:pt x="1464" y="3905"/>
                  </a:cubicBezTo>
                  <a:cubicBezTo>
                    <a:pt x="1469" y="3907"/>
                    <a:pt x="1474" y="3911"/>
                    <a:pt x="1476" y="3916"/>
                  </a:cubicBezTo>
                  <a:cubicBezTo>
                    <a:pt x="1520" y="3958"/>
                    <a:pt x="1520" y="3958"/>
                    <a:pt x="1520" y="3958"/>
                  </a:cubicBezTo>
                  <a:cubicBezTo>
                    <a:pt x="1520" y="3958"/>
                    <a:pt x="1511" y="3884"/>
                    <a:pt x="1511" y="3883"/>
                  </a:cubicBezTo>
                  <a:cubicBezTo>
                    <a:pt x="1477" y="3766"/>
                    <a:pt x="1477" y="3766"/>
                    <a:pt x="1477" y="3766"/>
                  </a:cubicBezTo>
                  <a:cubicBezTo>
                    <a:pt x="1448" y="3681"/>
                    <a:pt x="1448" y="3681"/>
                    <a:pt x="1448" y="3681"/>
                  </a:cubicBezTo>
                  <a:cubicBezTo>
                    <a:pt x="1446" y="3677"/>
                    <a:pt x="1446" y="3671"/>
                    <a:pt x="1449" y="3667"/>
                  </a:cubicBezTo>
                  <a:cubicBezTo>
                    <a:pt x="1534" y="3482"/>
                    <a:pt x="1534" y="3482"/>
                    <a:pt x="1534" y="3482"/>
                  </a:cubicBezTo>
                  <a:cubicBezTo>
                    <a:pt x="1535" y="3479"/>
                    <a:pt x="1536" y="3476"/>
                    <a:pt x="1536" y="3473"/>
                  </a:cubicBezTo>
                  <a:cubicBezTo>
                    <a:pt x="1511" y="2871"/>
                    <a:pt x="1511" y="2871"/>
                    <a:pt x="1511" y="2871"/>
                  </a:cubicBezTo>
                  <a:cubicBezTo>
                    <a:pt x="1511" y="2870"/>
                    <a:pt x="1511" y="2870"/>
                    <a:pt x="1511" y="2869"/>
                  </a:cubicBezTo>
                  <a:cubicBezTo>
                    <a:pt x="1529" y="2466"/>
                    <a:pt x="1529" y="2466"/>
                    <a:pt x="1529" y="2466"/>
                  </a:cubicBezTo>
                  <a:cubicBezTo>
                    <a:pt x="1529" y="2465"/>
                    <a:pt x="1529" y="2464"/>
                    <a:pt x="1529" y="2463"/>
                  </a:cubicBezTo>
                  <a:cubicBezTo>
                    <a:pt x="1517" y="2352"/>
                    <a:pt x="1517" y="2352"/>
                    <a:pt x="1517" y="2352"/>
                  </a:cubicBezTo>
                  <a:cubicBezTo>
                    <a:pt x="1515" y="2339"/>
                    <a:pt x="1503" y="2331"/>
                    <a:pt x="1491" y="2335"/>
                  </a:cubicBezTo>
                  <a:cubicBezTo>
                    <a:pt x="1473" y="2341"/>
                    <a:pt x="1473" y="2341"/>
                    <a:pt x="1473" y="2341"/>
                  </a:cubicBezTo>
                  <a:cubicBezTo>
                    <a:pt x="1468" y="2343"/>
                    <a:pt x="1463" y="2343"/>
                    <a:pt x="1458" y="2340"/>
                  </a:cubicBezTo>
                  <a:cubicBezTo>
                    <a:pt x="1447" y="2335"/>
                    <a:pt x="1428" y="2325"/>
                    <a:pt x="1428" y="2319"/>
                  </a:cubicBezTo>
                  <a:cubicBezTo>
                    <a:pt x="1428" y="2314"/>
                    <a:pt x="1431" y="2283"/>
                    <a:pt x="1432" y="2262"/>
                  </a:cubicBezTo>
                  <a:cubicBezTo>
                    <a:pt x="1433" y="2252"/>
                    <a:pt x="1442" y="2244"/>
                    <a:pt x="1452" y="2244"/>
                  </a:cubicBezTo>
                  <a:cubicBezTo>
                    <a:pt x="1458" y="2244"/>
                    <a:pt x="1458" y="2244"/>
                    <a:pt x="1458" y="2244"/>
                  </a:cubicBezTo>
                  <a:cubicBezTo>
                    <a:pt x="1465" y="2244"/>
                    <a:pt x="1470" y="2247"/>
                    <a:pt x="1474" y="2252"/>
                  </a:cubicBezTo>
                  <a:cubicBezTo>
                    <a:pt x="1478" y="2256"/>
                    <a:pt x="1478" y="2256"/>
                    <a:pt x="1478" y="2256"/>
                  </a:cubicBezTo>
                  <a:cubicBezTo>
                    <a:pt x="1488" y="2270"/>
                    <a:pt x="1510" y="2264"/>
                    <a:pt x="1513" y="2247"/>
                  </a:cubicBezTo>
                  <a:cubicBezTo>
                    <a:pt x="1521" y="2186"/>
                    <a:pt x="1521" y="2186"/>
                    <a:pt x="1521" y="2186"/>
                  </a:cubicBezTo>
                  <a:cubicBezTo>
                    <a:pt x="1521" y="2185"/>
                    <a:pt x="1521" y="2184"/>
                    <a:pt x="1521" y="2183"/>
                  </a:cubicBezTo>
                  <a:cubicBezTo>
                    <a:pt x="1518" y="2083"/>
                    <a:pt x="1518" y="2083"/>
                    <a:pt x="1518" y="2083"/>
                  </a:cubicBezTo>
                  <a:cubicBezTo>
                    <a:pt x="1518" y="2080"/>
                    <a:pt x="1517" y="2078"/>
                    <a:pt x="1516" y="2076"/>
                  </a:cubicBezTo>
                  <a:cubicBezTo>
                    <a:pt x="1496" y="2031"/>
                    <a:pt x="1496" y="2031"/>
                    <a:pt x="1496" y="2031"/>
                  </a:cubicBezTo>
                  <a:cubicBezTo>
                    <a:pt x="1491" y="2019"/>
                    <a:pt x="1498" y="2006"/>
                    <a:pt x="1510" y="2003"/>
                  </a:cubicBezTo>
                  <a:cubicBezTo>
                    <a:pt x="1513" y="2002"/>
                    <a:pt x="1513" y="2002"/>
                    <a:pt x="1513" y="2002"/>
                  </a:cubicBezTo>
                  <a:cubicBezTo>
                    <a:pt x="1526" y="2000"/>
                    <a:pt x="1533" y="1986"/>
                    <a:pt x="1527" y="1974"/>
                  </a:cubicBezTo>
                  <a:cubicBezTo>
                    <a:pt x="1495" y="1908"/>
                    <a:pt x="1495" y="1908"/>
                    <a:pt x="1495" y="1908"/>
                  </a:cubicBezTo>
                  <a:cubicBezTo>
                    <a:pt x="1493" y="1905"/>
                    <a:pt x="1493" y="1902"/>
                    <a:pt x="1493" y="1899"/>
                  </a:cubicBezTo>
                  <a:cubicBezTo>
                    <a:pt x="1496" y="1745"/>
                    <a:pt x="1496" y="1745"/>
                    <a:pt x="1496" y="1745"/>
                  </a:cubicBezTo>
                  <a:cubicBezTo>
                    <a:pt x="1496" y="1744"/>
                    <a:pt x="1496" y="1743"/>
                    <a:pt x="1496" y="1742"/>
                  </a:cubicBezTo>
                  <a:cubicBezTo>
                    <a:pt x="1506" y="1679"/>
                    <a:pt x="1506" y="1679"/>
                    <a:pt x="1506" y="1679"/>
                  </a:cubicBezTo>
                  <a:cubicBezTo>
                    <a:pt x="1508" y="1666"/>
                    <a:pt x="1523" y="1659"/>
                    <a:pt x="1535" y="1665"/>
                  </a:cubicBezTo>
                  <a:cubicBezTo>
                    <a:pt x="1577" y="1688"/>
                    <a:pt x="1577" y="1688"/>
                    <a:pt x="1577" y="1688"/>
                  </a:cubicBezTo>
                  <a:cubicBezTo>
                    <a:pt x="1589" y="1694"/>
                    <a:pt x="1605" y="1686"/>
                    <a:pt x="1606" y="1672"/>
                  </a:cubicBezTo>
                  <a:cubicBezTo>
                    <a:pt x="1614" y="1591"/>
                    <a:pt x="1614" y="1591"/>
                    <a:pt x="1614" y="1591"/>
                  </a:cubicBezTo>
                  <a:cubicBezTo>
                    <a:pt x="1615" y="1582"/>
                    <a:pt x="1622" y="1575"/>
                    <a:pt x="1631" y="1573"/>
                  </a:cubicBezTo>
                  <a:cubicBezTo>
                    <a:pt x="1664" y="1568"/>
                    <a:pt x="1664" y="1568"/>
                    <a:pt x="1664" y="1568"/>
                  </a:cubicBezTo>
                  <a:cubicBezTo>
                    <a:pt x="1668" y="1567"/>
                    <a:pt x="1673" y="1568"/>
                    <a:pt x="1677" y="1571"/>
                  </a:cubicBezTo>
                  <a:cubicBezTo>
                    <a:pt x="1693" y="1580"/>
                    <a:pt x="1693" y="1580"/>
                    <a:pt x="1693" y="1580"/>
                  </a:cubicBezTo>
                  <a:cubicBezTo>
                    <a:pt x="1701" y="1585"/>
                    <a:pt x="1704" y="1594"/>
                    <a:pt x="1702" y="1602"/>
                  </a:cubicBezTo>
                  <a:cubicBezTo>
                    <a:pt x="1678" y="1695"/>
                    <a:pt x="1678" y="1695"/>
                    <a:pt x="1678" y="1695"/>
                  </a:cubicBezTo>
                  <a:cubicBezTo>
                    <a:pt x="1677" y="1695"/>
                    <a:pt x="1677" y="1696"/>
                    <a:pt x="1677" y="1697"/>
                  </a:cubicBezTo>
                  <a:cubicBezTo>
                    <a:pt x="1610" y="1856"/>
                    <a:pt x="1610" y="1856"/>
                    <a:pt x="1610" y="1856"/>
                  </a:cubicBezTo>
                  <a:cubicBezTo>
                    <a:pt x="1610" y="1858"/>
                    <a:pt x="1609" y="1859"/>
                    <a:pt x="1609" y="1861"/>
                  </a:cubicBezTo>
                  <a:cubicBezTo>
                    <a:pt x="1542" y="2267"/>
                    <a:pt x="1542" y="2267"/>
                    <a:pt x="1542" y="2267"/>
                  </a:cubicBezTo>
                  <a:cubicBezTo>
                    <a:pt x="1628" y="1872"/>
                    <a:pt x="1628" y="1872"/>
                    <a:pt x="1628" y="1872"/>
                  </a:cubicBezTo>
                  <a:cubicBezTo>
                    <a:pt x="1628" y="1871"/>
                    <a:pt x="1629" y="1869"/>
                    <a:pt x="1629" y="1868"/>
                  </a:cubicBezTo>
                  <a:cubicBezTo>
                    <a:pt x="1754" y="1593"/>
                    <a:pt x="1754" y="1593"/>
                    <a:pt x="1754" y="1593"/>
                  </a:cubicBezTo>
                  <a:cubicBezTo>
                    <a:pt x="1827" y="1408"/>
                    <a:pt x="1827" y="1408"/>
                    <a:pt x="1827" y="1408"/>
                  </a:cubicBezTo>
                  <a:cubicBezTo>
                    <a:pt x="1828" y="1406"/>
                    <a:pt x="1828" y="1404"/>
                    <a:pt x="1829" y="1402"/>
                  </a:cubicBezTo>
                  <a:cubicBezTo>
                    <a:pt x="1839" y="1170"/>
                    <a:pt x="1839" y="1170"/>
                    <a:pt x="1839" y="1170"/>
                  </a:cubicBezTo>
                  <a:cubicBezTo>
                    <a:pt x="1839" y="1167"/>
                    <a:pt x="1838" y="1163"/>
                    <a:pt x="1837" y="11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1" name="Freeform 11"/>
            <p:cNvSpPr>
              <a:spLocks noEditPoints="1"/>
            </p:cNvSpPr>
            <p:nvPr/>
          </p:nvSpPr>
          <p:spPr bwMode="auto">
            <a:xfrm>
              <a:off x="6718606" y="3150225"/>
              <a:ext cx="733193" cy="775075"/>
            </a:xfrm>
            <a:custGeom>
              <a:avLst/>
              <a:gdLst>
                <a:gd name="T0" fmla="*/ 944 w 3535"/>
                <a:gd name="T1" fmla="*/ 709 h 3739"/>
                <a:gd name="T2" fmla="*/ 924 w 3535"/>
                <a:gd name="T3" fmla="*/ 761 h 3739"/>
                <a:gd name="T4" fmla="*/ 3485 w 3535"/>
                <a:gd name="T5" fmla="*/ 3525 h 3739"/>
                <a:gd name="T6" fmla="*/ 3415 w 3535"/>
                <a:gd name="T7" fmla="*/ 3344 h 3739"/>
                <a:gd name="T8" fmla="*/ 3254 w 3535"/>
                <a:gd name="T9" fmla="*/ 3254 h 3739"/>
                <a:gd name="T10" fmla="*/ 3179 w 3535"/>
                <a:gd name="T11" fmla="*/ 3157 h 3739"/>
                <a:gd name="T12" fmla="*/ 2947 w 3535"/>
                <a:gd name="T13" fmla="*/ 3040 h 3739"/>
                <a:gd name="T14" fmla="*/ 2784 w 3535"/>
                <a:gd name="T15" fmla="*/ 2945 h 3739"/>
                <a:gd name="T16" fmla="*/ 2494 w 3535"/>
                <a:gd name="T17" fmla="*/ 2769 h 3739"/>
                <a:gd name="T18" fmla="*/ 2109 w 3535"/>
                <a:gd name="T19" fmla="*/ 2670 h 3739"/>
                <a:gd name="T20" fmla="*/ 1884 w 3535"/>
                <a:gd name="T21" fmla="*/ 2546 h 3739"/>
                <a:gd name="T22" fmla="*/ 1773 w 3535"/>
                <a:gd name="T23" fmla="*/ 2414 h 3739"/>
                <a:gd name="T24" fmla="*/ 1594 w 3535"/>
                <a:gd name="T25" fmla="*/ 2151 h 3739"/>
                <a:gd name="T26" fmla="*/ 1517 w 3535"/>
                <a:gd name="T27" fmla="*/ 1906 h 3739"/>
                <a:gd name="T28" fmla="*/ 977 w 3535"/>
                <a:gd name="T29" fmla="*/ 1257 h 3739"/>
                <a:gd name="T30" fmla="*/ 811 w 3535"/>
                <a:gd name="T31" fmla="*/ 841 h 3739"/>
                <a:gd name="T32" fmla="*/ 739 w 3535"/>
                <a:gd name="T33" fmla="*/ 713 h 3739"/>
                <a:gd name="T34" fmla="*/ 638 w 3535"/>
                <a:gd name="T35" fmla="*/ 421 h 3739"/>
                <a:gd name="T36" fmla="*/ 813 w 3535"/>
                <a:gd name="T37" fmla="*/ 654 h 3739"/>
                <a:gd name="T38" fmla="*/ 820 w 3535"/>
                <a:gd name="T39" fmla="*/ 779 h 3739"/>
                <a:gd name="T40" fmla="*/ 851 w 3535"/>
                <a:gd name="T41" fmla="*/ 625 h 3739"/>
                <a:gd name="T42" fmla="*/ 538 w 3535"/>
                <a:gd name="T43" fmla="*/ 168 h 3739"/>
                <a:gd name="T44" fmla="*/ 355 w 3535"/>
                <a:gd name="T45" fmla="*/ 79 h 3739"/>
                <a:gd name="T46" fmla="*/ 220 w 3535"/>
                <a:gd name="T47" fmla="*/ 17 h 3739"/>
                <a:gd name="T48" fmla="*/ 0 w 3535"/>
                <a:gd name="T49" fmla="*/ 42 h 3739"/>
                <a:gd name="T50" fmla="*/ 97 w 3535"/>
                <a:gd name="T51" fmla="*/ 365 h 3739"/>
                <a:gd name="T52" fmla="*/ 110 w 3535"/>
                <a:gd name="T53" fmla="*/ 489 h 3739"/>
                <a:gd name="T54" fmla="*/ 24 w 3535"/>
                <a:gd name="T55" fmla="*/ 632 h 3739"/>
                <a:gd name="T56" fmla="*/ 167 w 3535"/>
                <a:gd name="T57" fmla="*/ 972 h 3739"/>
                <a:gd name="T58" fmla="*/ 314 w 3535"/>
                <a:gd name="T59" fmla="*/ 969 h 3739"/>
                <a:gd name="T60" fmla="*/ 297 w 3535"/>
                <a:gd name="T61" fmla="*/ 1189 h 3739"/>
                <a:gd name="T62" fmla="*/ 121 w 3535"/>
                <a:gd name="T63" fmla="*/ 1269 h 3739"/>
                <a:gd name="T64" fmla="*/ 135 w 3535"/>
                <a:gd name="T65" fmla="*/ 1532 h 3739"/>
                <a:gd name="T66" fmla="*/ 391 w 3535"/>
                <a:gd name="T67" fmla="*/ 1315 h 3739"/>
                <a:gd name="T68" fmla="*/ 459 w 3535"/>
                <a:gd name="T69" fmla="*/ 1433 h 3739"/>
                <a:gd name="T70" fmla="*/ 517 w 3535"/>
                <a:gd name="T71" fmla="*/ 1287 h 3739"/>
                <a:gd name="T72" fmla="*/ 622 w 3535"/>
                <a:gd name="T73" fmla="*/ 1320 h 3739"/>
                <a:gd name="T74" fmla="*/ 736 w 3535"/>
                <a:gd name="T75" fmla="*/ 1407 h 3739"/>
                <a:gd name="T76" fmla="*/ 615 w 3535"/>
                <a:gd name="T77" fmla="*/ 1486 h 3739"/>
                <a:gd name="T78" fmla="*/ 687 w 3535"/>
                <a:gd name="T79" fmla="*/ 1669 h 3739"/>
                <a:gd name="T80" fmla="*/ 796 w 3535"/>
                <a:gd name="T81" fmla="*/ 1635 h 3739"/>
                <a:gd name="T82" fmla="*/ 869 w 3535"/>
                <a:gd name="T83" fmla="*/ 1602 h 3739"/>
                <a:gd name="T84" fmla="*/ 1026 w 3535"/>
                <a:gd name="T85" fmla="*/ 1714 h 3739"/>
                <a:gd name="T86" fmla="*/ 933 w 3535"/>
                <a:gd name="T87" fmla="*/ 1926 h 3739"/>
                <a:gd name="T88" fmla="*/ 860 w 3535"/>
                <a:gd name="T89" fmla="*/ 2072 h 3739"/>
                <a:gd name="T90" fmla="*/ 919 w 3535"/>
                <a:gd name="T91" fmla="*/ 2208 h 3739"/>
                <a:gd name="T92" fmla="*/ 1100 w 3535"/>
                <a:gd name="T93" fmla="*/ 2283 h 3739"/>
                <a:gd name="T94" fmla="*/ 1142 w 3535"/>
                <a:gd name="T95" fmla="*/ 2322 h 3739"/>
                <a:gd name="T96" fmla="*/ 983 w 3535"/>
                <a:gd name="T97" fmla="*/ 2459 h 3739"/>
                <a:gd name="T98" fmla="*/ 950 w 3535"/>
                <a:gd name="T99" fmla="*/ 2705 h 3739"/>
                <a:gd name="T100" fmla="*/ 1132 w 3535"/>
                <a:gd name="T101" fmla="*/ 2868 h 3739"/>
                <a:gd name="T102" fmla="*/ 1307 w 3535"/>
                <a:gd name="T103" fmla="*/ 2841 h 3739"/>
                <a:gd name="T104" fmla="*/ 1398 w 3535"/>
                <a:gd name="T105" fmla="*/ 2748 h 3739"/>
                <a:gd name="T106" fmla="*/ 1627 w 3535"/>
                <a:gd name="T107" fmla="*/ 2949 h 3739"/>
                <a:gd name="T108" fmla="*/ 1752 w 3535"/>
                <a:gd name="T109" fmla="*/ 3096 h 3739"/>
                <a:gd name="T110" fmla="*/ 1978 w 3535"/>
                <a:gd name="T111" fmla="*/ 3134 h 3739"/>
                <a:gd name="T112" fmla="*/ 1935 w 3535"/>
                <a:gd name="T113" fmla="*/ 3365 h 3739"/>
                <a:gd name="T114" fmla="*/ 2257 w 3535"/>
                <a:gd name="T115" fmla="*/ 3449 h 3739"/>
                <a:gd name="T116" fmla="*/ 2428 w 3535"/>
                <a:gd name="T117" fmla="*/ 3389 h 3739"/>
                <a:gd name="T118" fmla="*/ 2413 w 3535"/>
                <a:gd name="T119" fmla="*/ 3495 h 3739"/>
                <a:gd name="T120" fmla="*/ 2619 w 3535"/>
                <a:gd name="T121" fmla="*/ 3726 h 3739"/>
                <a:gd name="T122" fmla="*/ 3515 w 3535"/>
                <a:gd name="T123" fmla="*/ 3613 h 3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5" h="3739">
                  <a:moveTo>
                    <a:pt x="900" y="746"/>
                  </a:moveTo>
                  <a:cubicBezTo>
                    <a:pt x="897" y="741"/>
                    <a:pt x="898" y="736"/>
                    <a:pt x="902" y="731"/>
                  </a:cubicBezTo>
                  <a:cubicBezTo>
                    <a:pt x="911" y="720"/>
                    <a:pt x="911" y="720"/>
                    <a:pt x="911" y="720"/>
                  </a:cubicBezTo>
                  <a:cubicBezTo>
                    <a:pt x="913" y="717"/>
                    <a:pt x="916" y="716"/>
                    <a:pt x="919" y="715"/>
                  </a:cubicBezTo>
                  <a:cubicBezTo>
                    <a:pt x="944" y="709"/>
                    <a:pt x="944" y="709"/>
                    <a:pt x="944" y="709"/>
                  </a:cubicBezTo>
                  <a:cubicBezTo>
                    <a:pt x="933" y="727"/>
                    <a:pt x="933" y="727"/>
                    <a:pt x="933" y="727"/>
                  </a:cubicBezTo>
                  <a:cubicBezTo>
                    <a:pt x="931" y="730"/>
                    <a:pt x="930" y="733"/>
                    <a:pt x="931" y="737"/>
                  </a:cubicBezTo>
                  <a:cubicBezTo>
                    <a:pt x="932" y="746"/>
                    <a:pt x="932" y="746"/>
                    <a:pt x="932" y="746"/>
                  </a:cubicBezTo>
                  <a:cubicBezTo>
                    <a:pt x="933" y="751"/>
                    <a:pt x="931" y="756"/>
                    <a:pt x="926" y="759"/>
                  </a:cubicBezTo>
                  <a:cubicBezTo>
                    <a:pt x="924" y="761"/>
                    <a:pt x="924" y="761"/>
                    <a:pt x="924" y="761"/>
                  </a:cubicBezTo>
                  <a:cubicBezTo>
                    <a:pt x="917" y="766"/>
                    <a:pt x="907" y="763"/>
                    <a:pt x="904" y="755"/>
                  </a:cubicBezTo>
                  <a:lnTo>
                    <a:pt x="900" y="746"/>
                  </a:lnTo>
                  <a:close/>
                  <a:moveTo>
                    <a:pt x="3526" y="3549"/>
                  </a:moveTo>
                  <a:cubicBezTo>
                    <a:pt x="3493" y="3536"/>
                    <a:pt x="3493" y="3536"/>
                    <a:pt x="3493" y="3536"/>
                  </a:cubicBezTo>
                  <a:cubicBezTo>
                    <a:pt x="3488" y="3534"/>
                    <a:pt x="3485" y="3530"/>
                    <a:pt x="3485" y="3525"/>
                  </a:cubicBezTo>
                  <a:cubicBezTo>
                    <a:pt x="3482" y="3483"/>
                    <a:pt x="3482" y="3483"/>
                    <a:pt x="3482" y="3483"/>
                  </a:cubicBezTo>
                  <a:cubicBezTo>
                    <a:pt x="3482" y="3482"/>
                    <a:pt x="3481" y="3480"/>
                    <a:pt x="3481" y="3479"/>
                  </a:cubicBezTo>
                  <a:cubicBezTo>
                    <a:pt x="3452" y="3416"/>
                    <a:pt x="3452" y="3416"/>
                    <a:pt x="3452" y="3416"/>
                  </a:cubicBezTo>
                  <a:cubicBezTo>
                    <a:pt x="3422" y="3351"/>
                    <a:pt x="3422" y="3351"/>
                    <a:pt x="3422" y="3351"/>
                  </a:cubicBezTo>
                  <a:cubicBezTo>
                    <a:pt x="3421" y="3348"/>
                    <a:pt x="3418" y="3345"/>
                    <a:pt x="3415" y="3344"/>
                  </a:cubicBezTo>
                  <a:cubicBezTo>
                    <a:pt x="3330" y="3313"/>
                    <a:pt x="3330" y="3313"/>
                    <a:pt x="3330" y="3313"/>
                  </a:cubicBezTo>
                  <a:cubicBezTo>
                    <a:pt x="3329" y="3313"/>
                    <a:pt x="3329" y="3313"/>
                    <a:pt x="3328" y="3313"/>
                  </a:cubicBezTo>
                  <a:cubicBezTo>
                    <a:pt x="3277" y="3301"/>
                    <a:pt x="3277" y="3301"/>
                    <a:pt x="3277" y="3301"/>
                  </a:cubicBezTo>
                  <a:cubicBezTo>
                    <a:pt x="3272" y="3300"/>
                    <a:pt x="3269" y="3297"/>
                    <a:pt x="3267" y="3293"/>
                  </a:cubicBezTo>
                  <a:cubicBezTo>
                    <a:pt x="3254" y="3254"/>
                    <a:pt x="3254" y="3254"/>
                    <a:pt x="3254" y="3254"/>
                  </a:cubicBezTo>
                  <a:cubicBezTo>
                    <a:pt x="3253" y="3250"/>
                    <a:pt x="3250" y="3247"/>
                    <a:pt x="3245" y="3246"/>
                  </a:cubicBezTo>
                  <a:cubicBezTo>
                    <a:pt x="3189" y="3232"/>
                    <a:pt x="3189" y="3232"/>
                    <a:pt x="3189" y="3232"/>
                  </a:cubicBezTo>
                  <a:cubicBezTo>
                    <a:pt x="3183" y="3230"/>
                    <a:pt x="3179" y="3226"/>
                    <a:pt x="3179" y="3220"/>
                  </a:cubicBezTo>
                  <a:cubicBezTo>
                    <a:pt x="3178" y="3161"/>
                    <a:pt x="3178" y="3161"/>
                    <a:pt x="3178" y="3161"/>
                  </a:cubicBezTo>
                  <a:cubicBezTo>
                    <a:pt x="3178" y="3160"/>
                    <a:pt x="3178" y="3159"/>
                    <a:pt x="3179" y="3157"/>
                  </a:cubicBezTo>
                  <a:cubicBezTo>
                    <a:pt x="3187" y="3129"/>
                    <a:pt x="3187" y="3129"/>
                    <a:pt x="3187" y="3129"/>
                  </a:cubicBezTo>
                  <a:cubicBezTo>
                    <a:pt x="3188" y="3126"/>
                    <a:pt x="3188" y="3123"/>
                    <a:pt x="3187" y="3120"/>
                  </a:cubicBezTo>
                  <a:cubicBezTo>
                    <a:pt x="3132" y="2994"/>
                    <a:pt x="3132" y="2994"/>
                    <a:pt x="3132" y="2994"/>
                  </a:cubicBezTo>
                  <a:cubicBezTo>
                    <a:pt x="3130" y="2988"/>
                    <a:pt x="3123" y="2985"/>
                    <a:pt x="3117" y="2987"/>
                  </a:cubicBezTo>
                  <a:cubicBezTo>
                    <a:pt x="2947" y="3040"/>
                    <a:pt x="2947" y="3040"/>
                    <a:pt x="2947" y="3040"/>
                  </a:cubicBezTo>
                  <a:cubicBezTo>
                    <a:pt x="2945" y="3040"/>
                    <a:pt x="2942" y="3040"/>
                    <a:pt x="2940" y="3040"/>
                  </a:cubicBezTo>
                  <a:cubicBezTo>
                    <a:pt x="2817" y="3012"/>
                    <a:pt x="2817" y="3012"/>
                    <a:pt x="2817" y="3012"/>
                  </a:cubicBezTo>
                  <a:cubicBezTo>
                    <a:pt x="2813" y="3011"/>
                    <a:pt x="2809" y="3008"/>
                    <a:pt x="2808" y="3004"/>
                  </a:cubicBezTo>
                  <a:cubicBezTo>
                    <a:pt x="2787" y="2950"/>
                    <a:pt x="2787" y="2950"/>
                    <a:pt x="2787" y="2950"/>
                  </a:cubicBezTo>
                  <a:cubicBezTo>
                    <a:pt x="2787" y="2948"/>
                    <a:pt x="2786" y="2947"/>
                    <a:pt x="2784" y="2945"/>
                  </a:cubicBezTo>
                  <a:cubicBezTo>
                    <a:pt x="2694" y="2853"/>
                    <a:pt x="2694" y="2853"/>
                    <a:pt x="2694" y="2853"/>
                  </a:cubicBezTo>
                  <a:cubicBezTo>
                    <a:pt x="2692" y="2851"/>
                    <a:pt x="2691" y="2849"/>
                    <a:pt x="2691" y="2847"/>
                  </a:cubicBezTo>
                  <a:cubicBezTo>
                    <a:pt x="2680" y="2803"/>
                    <a:pt x="2680" y="2803"/>
                    <a:pt x="2680" y="2803"/>
                  </a:cubicBezTo>
                  <a:cubicBezTo>
                    <a:pt x="2679" y="2798"/>
                    <a:pt x="2675" y="2794"/>
                    <a:pt x="2670" y="2793"/>
                  </a:cubicBezTo>
                  <a:cubicBezTo>
                    <a:pt x="2494" y="2769"/>
                    <a:pt x="2494" y="2769"/>
                    <a:pt x="2494" y="2769"/>
                  </a:cubicBezTo>
                  <a:cubicBezTo>
                    <a:pt x="2492" y="2768"/>
                    <a:pt x="2489" y="2767"/>
                    <a:pt x="2487" y="2766"/>
                  </a:cubicBezTo>
                  <a:cubicBezTo>
                    <a:pt x="2377" y="2665"/>
                    <a:pt x="2377" y="2665"/>
                    <a:pt x="2377" y="2665"/>
                  </a:cubicBezTo>
                  <a:cubicBezTo>
                    <a:pt x="2375" y="2662"/>
                    <a:pt x="2372" y="2661"/>
                    <a:pt x="2369" y="2661"/>
                  </a:cubicBezTo>
                  <a:cubicBezTo>
                    <a:pt x="2111" y="2670"/>
                    <a:pt x="2111" y="2670"/>
                    <a:pt x="2111" y="2670"/>
                  </a:cubicBezTo>
                  <a:cubicBezTo>
                    <a:pt x="2110" y="2670"/>
                    <a:pt x="2110" y="2670"/>
                    <a:pt x="2109" y="2670"/>
                  </a:cubicBezTo>
                  <a:cubicBezTo>
                    <a:pt x="2016" y="2664"/>
                    <a:pt x="2016" y="2664"/>
                    <a:pt x="2016" y="2664"/>
                  </a:cubicBezTo>
                  <a:cubicBezTo>
                    <a:pt x="2014" y="2664"/>
                    <a:pt x="2012" y="2664"/>
                    <a:pt x="2010" y="2663"/>
                  </a:cubicBezTo>
                  <a:cubicBezTo>
                    <a:pt x="1881" y="2592"/>
                    <a:pt x="1881" y="2592"/>
                    <a:pt x="1881" y="2592"/>
                  </a:cubicBezTo>
                  <a:cubicBezTo>
                    <a:pt x="1875" y="2589"/>
                    <a:pt x="1873" y="2583"/>
                    <a:pt x="1875" y="2577"/>
                  </a:cubicBezTo>
                  <a:cubicBezTo>
                    <a:pt x="1884" y="2546"/>
                    <a:pt x="1884" y="2546"/>
                    <a:pt x="1884" y="2546"/>
                  </a:cubicBezTo>
                  <a:cubicBezTo>
                    <a:pt x="1885" y="2543"/>
                    <a:pt x="1885" y="2540"/>
                    <a:pt x="1884" y="2538"/>
                  </a:cubicBezTo>
                  <a:cubicBezTo>
                    <a:pt x="1846" y="2436"/>
                    <a:pt x="1846" y="2436"/>
                    <a:pt x="1846" y="2436"/>
                  </a:cubicBezTo>
                  <a:cubicBezTo>
                    <a:pt x="1844" y="2432"/>
                    <a:pt x="1840" y="2429"/>
                    <a:pt x="1836" y="2428"/>
                  </a:cubicBezTo>
                  <a:cubicBezTo>
                    <a:pt x="1783" y="2422"/>
                    <a:pt x="1783" y="2422"/>
                    <a:pt x="1783" y="2422"/>
                  </a:cubicBezTo>
                  <a:cubicBezTo>
                    <a:pt x="1778" y="2422"/>
                    <a:pt x="1774" y="2418"/>
                    <a:pt x="1773" y="2414"/>
                  </a:cubicBezTo>
                  <a:cubicBezTo>
                    <a:pt x="1744" y="2325"/>
                    <a:pt x="1744" y="2325"/>
                    <a:pt x="1744" y="2325"/>
                  </a:cubicBezTo>
                  <a:cubicBezTo>
                    <a:pt x="1743" y="2322"/>
                    <a:pt x="1741" y="2319"/>
                    <a:pt x="1738" y="2318"/>
                  </a:cubicBezTo>
                  <a:cubicBezTo>
                    <a:pt x="1625" y="2251"/>
                    <a:pt x="1625" y="2251"/>
                    <a:pt x="1625" y="2251"/>
                  </a:cubicBezTo>
                  <a:cubicBezTo>
                    <a:pt x="1623" y="2249"/>
                    <a:pt x="1621" y="2247"/>
                    <a:pt x="1620" y="2244"/>
                  </a:cubicBezTo>
                  <a:cubicBezTo>
                    <a:pt x="1594" y="2151"/>
                    <a:pt x="1594" y="2151"/>
                    <a:pt x="1594" y="2151"/>
                  </a:cubicBezTo>
                  <a:cubicBezTo>
                    <a:pt x="1593" y="2150"/>
                    <a:pt x="1593" y="2149"/>
                    <a:pt x="1593" y="2149"/>
                  </a:cubicBezTo>
                  <a:cubicBezTo>
                    <a:pt x="1556" y="2080"/>
                    <a:pt x="1556" y="2080"/>
                    <a:pt x="1556" y="2080"/>
                  </a:cubicBezTo>
                  <a:cubicBezTo>
                    <a:pt x="1556" y="2079"/>
                    <a:pt x="1555" y="2078"/>
                    <a:pt x="1555" y="2077"/>
                  </a:cubicBezTo>
                  <a:cubicBezTo>
                    <a:pt x="1520" y="1912"/>
                    <a:pt x="1520" y="1912"/>
                    <a:pt x="1520" y="1912"/>
                  </a:cubicBezTo>
                  <a:cubicBezTo>
                    <a:pt x="1520" y="1910"/>
                    <a:pt x="1519" y="1908"/>
                    <a:pt x="1517" y="1906"/>
                  </a:cubicBezTo>
                  <a:cubicBezTo>
                    <a:pt x="1229" y="1561"/>
                    <a:pt x="1229" y="1561"/>
                    <a:pt x="1229" y="1561"/>
                  </a:cubicBezTo>
                  <a:cubicBezTo>
                    <a:pt x="1067" y="1386"/>
                    <a:pt x="1067" y="1386"/>
                    <a:pt x="1067" y="1386"/>
                  </a:cubicBezTo>
                  <a:cubicBezTo>
                    <a:pt x="1067" y="1386"/>
                    <a:pt x="1067" y="1385"/>
                    <a:pt x="1066" y="1385"/>
                  </a:cubicBezTo>
                  <a:cubicBezTo>
                    <a:pt x="978" y="1261"/>
                    <a:pt x="978" y="1261"/>
                    <a:pt x="978" y="1261"/>
                  </a:cubicBezTo>
                  <a:cubicBezTo>
                    <a:pt x="978" y="1260"/>
                    <a:pt x="977" y="1259"/>
                    <a:pt x="977" y="1257"/>
                  </a:cubicBezTo>
                  <a:cubicBezTo>
                    <a:pt x="964" y="1219"/>
                    <a:pt x="964" y="1219"/>
                    <a:pt x="964" y="1219"/>
                  </a:cubicBezTo>
                  <a:cubicBezTo>
                    <a:pt x="964" y="1219"/>
                    <a:pt x="964" y="1218"/>
                    <a:pt x="964" y="1218"/>
                  </a:cubicBezTo>
                  <a:cubicBezTo>
                    <a:pt x="809" y="890"/>
                    <a:pt x="809" y="890"/>
                    <a:pt x="809" y="890"/>
                  </a:cubicBezTo>
                  <a:cubicBezTo>
                    <a:pt x="808" y="888"/>
                    <a:pt x="808" y="886"/>
                    <a:pt x="808" y="883"/>
                  </a:cubicBezTo>
                  <a:cubicBezTo>
                    <a:pt x="811" y="841"/>
                    <a:pt x="811" y="841"/>
                    <a:pt x="811" y="841"/>
                  </a:cubicBezTo>
                  <a:cubicBezTo>
                    <a:pt x="812" y="835"/>
                    <a:pt x="808" y="830"/>
                    <a:pt x="803" y="828"/>
                  </a:cubicBezTo>
                  <a:cubicBezTo>
                    <a:pt x="794" y="825"/>
                    <a:pt x="794" y="825"/>
                    <a:pt x="794" y="825"/>
                  </a:cubicBezTo>
                  <a:cubicBezTo>
                    <a:pt x="791" y="824"/>
                    <a:pt x="788" y="822"/>
                    <a:pt x="787" y="818"/>
                  </a:cubicBezTo>
                  <a:cubicBezTo>
                    <a:pt x="742" y="717"/>
                    <a:pt x="742" y="717"/>
                    <a:pt x="742" y="717"/>
                  </a:cubicBezTo>
                  <a:cubicBezTo>
                    <a:pt x="742" y="716"/>
                    <a:pt x="741" y="714"/>
                    <a:pt x="739" y="713"/>
                  </a:cubicBezTo>
                  <a:cubicBezTo>
                    <a:pt x="668" y="649"/>
                    <a:pt x="668" y="649"/>
                    <a:pt x="668" y="649"/>
                  </a:cubicBezTo>
                  <a:cubicBezTo>
                    <a:pt x="667" y="648"/>
                    <a:pt x="665" y="646"/>
                    <a:pt x="665" y="644"/>
                  </a:cubicBezTo>
                  <a:cubicBezTo>
                    <a:pt x="593" y="409"/>
                    <a:pt x="593" y="409"/>
                    <a:pt x="593" y="409"/>
                  </a:cubicBezTo>
                  <a:cubicBezTo>
                    <a:pt x="589" y="397"/>
                    <a:pt x="605" y="387"/>
                    <a:pt x="614" y="397"/>
                  </a:cubicBezTo>
                  <a:cubicBezTo>
                    <a:pt x="638" y="421"/>
                    <a:pt x="638" y="421"/>
                    <a:pt x="638" y="421"/>
                  </a:cubicBezTo>
                  <a:cubicBezTo>
                    <a:pt x="639" y="422"/>
                    <a:pt x="640" y="423"/>
                    <a:pt x="640" y="424"/>
                  </a:cubicBezTo>
                  <a:cubicBezTo>
                    <a:pt x="702" y="539"/>
                    <a:pt x="702" y="539"/>
                    <a:pt x="702" y="539"/>
                  </a:cubicBezTo>
                  <a:cubicBezTo>
                    <a:pt x="702" y="540"/>
                    <a:pt x="703" y="541"/>
                    <a:pt x="704" y="542"/>
                  </a:cubicBezTo>
                  <a:cubicBezTo>
                    <a:pt x="809" y="644"/>
                    <a:pt x="809" y="644"/>
                    <a:pt x="809" y="644"/>
                  </a:cubicBezTo>
                  <a:cubicBezTo>
                    <a:pt x="812" y="646"/>
                    <a:pt x="814" y="650"/>
                    <a:pt x="813" y="654"/>
                  </a:cubicBezTo>
                  <a:cubicBezTo>
                    <a:pt x="807" y="719"/>
                    <a:pt x="807" y="719"/>
                    <a:pt x="807" y="719"/>
                  </a:cubicBezTo>
                  <a:cubicBezTo>
                    <a:pt x="807" y="720"/>
                    <a:pt x="807" y="721"/>
                    <a:pt x="807" y="721"/>
                  </a:cubicBezTo>
                  <a:cubicBezTo>
                    <a:pt x="798" y="757"/>
                    <a:pt x="798" y="757"/>
                    <a:pt x="798" y="757"/>
                  </a:cubicBezTo>
                  <a:cubicBezTo>
                    <a:pt x="797" y="762"/>
                    <a:pt x="800" y="768"/>
                    <a:pt x="805" y="771"/>
                  </a:cubicBezTo>
                  <a:cubicBezTo>
                    <a:pt x="820" y="779"/>
                    <a:pt x="820" y="779"/>
                    <a:pt x="820" y="779"/>
                  </a:cubicBezTo>
                  <a:cubicBezTo>
                    <a:pt x="827" y="783"/>
                    <a:pt x="835" y="780"/>
                    <a:pt x="838" y="773"/>
                  </a:cubicBezTo>
                  <a:cubicBezTo>
                    <a:pt x="872" y="695"/>
                    <a:pt x="872" y="695"/>
                    <a:pt x="872" y="695"/>
                  </a:cubicBezTo>
                  <a:cubicBezTo>
                    <a:pt x="873" y="692"/>
                    <a:pt x="873" y="689"/>
                    <a:pt x="872" y="686"/>
                  </a:cubicBezTo>
                  <a:cubicBezTo>
                    <a:pt x="854" y="630"/>
                    <a:pt x="854" y="630"/>
                    <a:pt x="854" y="630"/>
                  </a:cubicBezTo>
                  <a:cubicBezTo>
                    <a:pt x="853" y="628"/>
                    <a:pt x="852" y="626"/>
                    <a:pt x="851" y="625"/>
                  </a:cubicBezTo>
                  <a:cubicBezTo>
                    <a:pt x="694" y="470"/>
                    <a:pt x="694" y="470"/>
                    <a:pt x="694" y="470"/>
                  </a:cubicBezTo>
                  <a:cubicBezTo>
                    <a:pt x="694" y="470"/>
                    <a:pt x="693" y="469"/>
                    <a:pt x="693" y="469"/>
                  </a:cubicBezTo>
                  <a:cubicBezTo>
                    <a:pt x="603" y="344"/>
                    <a:pt x="603" y="344"/>
                    <a:pt x="603" y="344"/>
                  </a:cubicBezTo>
                  <a:cubicBezTo>
                    <a:pt x="602" y="343"/>
                    <a:pt x="602" y="342"/>
                    <a:pt x="601" y="341"/>
                  </a:cubicBezTo>
                  <a:cubicBezTo>
                    <a:pt x="538" y="168"/>
                    <a:pt x="538" y="168"/>
                    <a:pt x="538" y="168"/>
                  </a:cubicBezTo>
                  <a:cubicBezTo>
                    <a:pt x="538" y="167"/>
                    <a:pt x="537" y="167"/>
                    <a:pt x="537" y="167"/>
                  </a:cubicBezTo>
                  <a:cubicBezTo>
                    <a:pt x="538" y="171"/>
                    <a:pt x="538" y="174"/>
                    <a:pt x="538" y="174"/>
                  </a:cubicBezTo>
                  <a:cubicBezTo>
                    <a:pt x="494" y="132"/>
                    <a:pt x="494" y="132"/>
                    <a:pt x="494" y="132"/>
                  </a:cubicBezTo>
                  <a:cubicBezTo>
                    <a:pt x="492" y="127"/>
                    <a:pt x="487" y="123"/>
                    <a:pt x="482" y="121"/>
                  </a:cubicBezTo>
                  <a:cubicBezTo>
                    <a:pt x="355" y="79"/>
                    <a:pt x="355" y="79"/>
                    <a:pt x="355" y="79"/>
                  </a:cubicBezTo>
                  <a:cubicBezTo>
                    <a:pt x="353" y="78"/>
                    <a:pt x="350" y="77"/>
                    <a:pt x="348" y="75"/>
                  </a:cubicBezTo>
                  <a:cubicBezTo>
                    <a:pt x="274" y="8"/>
                    <a:pt x="274" y="8"/>
                    <a:pt x="274" y="8"/>
                  </a:cubicBezTo>
                  <a:cubicBezTo>
                    <a:pt x="271" y="5"/>
                    <a:pt x="267" y="3"/>
                    <a:pt x="262" y="3"/>
                  </a:cubicBezTo>
                  <a:cubicBezTo>
                    <a:pt x="241" y="1"/>
                    <a:pt x="241" y="1"/>
                    <a:pt x="241" y="1"/>
                  </a:cubicBezTo>
                  <a:cubicBezTo>
                    <a:pt x="231" y="0"/>
                    <a:pt x="222" y="7"/>
                    <a:pt x="220" y="17"/>
                  </a:cubicBezTo>
                  <a:cubicBezTo>
                    <a:pt x="216" y="37"/>
                    <a:pt x="216" y="37"/>
                    <a:pt x="216" y="37"/>
                  </a:cubicBezTo>
                  <a:cubicBezTo>
                    <a:pt x="214" y="47"/>
                    <a:pt x="205" y="53"/>
                    <a:pt x="195" y="52"/>
                  </a:cubicBezTo>
                  <a:cubicBezTo>
                    <a:pt x="138" y="47"/>
                    <a:pt x="138" y="47"/>
                    <a:pt x="138" y="47"/>
                  </a:cubicBezTo>
                  <a:cubicBezTo>
                    <a:pt x="8" y="40"/>
                    <a:pt x="8" y="40"/>
                    <a:pt x="8" y="40"/>
                  </a:cubicBezTo>
                  <a:cubicBezTo>
                    <a:pt x="6" y="40"/>
                    <a:pt x="3" y="41"/>
                    <a:pt x="0" y="42"/>
                  </a:cubicBezTo>
                  <a:cubicBezTo>
                    <a:pt x="1" y="42"/>
                    <a:pt x="1" y="43"/>
                    <a:pt x="2" y="43"/>
                  </a:cubicBezTo>
                  <a:cubicBezTo>
                    <a:pt x="171" y="172"/>
                    <a:pt x="171" y="172"/>
                    <a:pt x="171" y="172"/>
                  </a:cubicBezTo>
                  <a:cubicBezTo>
                    <a:pt x="176" y="176"/>
                    <a:pt x="178" y="182"/>
                    <a:pt x="175" y="187"/>
                  </a:cubicBezTo>
                  <a:cubicBezTo>
                    <a:pt x="100" y="360"/>
                    <a:pt x="100" y="360"/>
                    <a:pt x="100" y="360"/>
                  </a:cubicBezTo>
                  <a:cubicBezTo>
                    <a:pt x="99" y="362"/>
                    <a:pt x="98" y="364"/>
                    <a:pt x="97" y="365"/>
                  </a:cubicBezTo>
                  <a:cubicBezTo>
                    <a:pt x="52" y="402"/>
                    <a:pt x="52" y="402"/>
                    <a:pt x="52" y="402"/>
                  </a:cubicBezTo>
                  <a:cubicBezTo>
                    <a:pt x="47" y="406"/>
                    <a:pt x="46" y="413"/>
                    <a:pt x="49" y="418"/>
                  </a:cubicBezTo>
                  <a:cubicBezTo>
                    <a:pt x="74" y="459"/>
                    <a:pt x="74" y="459"/>
                    <a:pt x="74" y="459"/>
                  </a:cubicBezTo>
                  <a:cubicBezTo>
                    <a:pt x="75" y="460"/>
                    <a:pt x="76" y="462"/>
                    <a:pt x="77" y="463"/>
                  </a:cubicBezTo>
                  <a:cubicBezTo>
                    <a:pt x="110" y="489"/>
                    <a:pt x="110" y="489"/>
                    <a:pt x="110" y="489"/>
                  </a:cubicBezTo>
                  <a:cubicBezTo>
                    <a:pt x="114" y="492"/>
                    <a:pt x="116" y="499"/>
                    <a:pt x="113" y="504"/>
                  </a:cubicBezTo>
                  <a:cubicBezTo>
                    <a:pt x="101" y="529"/>
                    <a:pt x="101" y="529"/>
                    <a:pt x="101" y="529"/>
                  </a:cubicBezTo>
                  <a:cubicBezTo>
                    <a:pt x="101" y="530"/>
                    <a:pt x="100" y="531"/>
                    <a:pt x="99" y="532"/>
                  </a:cubicBezTo>
                  <a:cubicBezTo>
                    <a:pt x="24" y="615"/>
                    <a:pt x="24" y="615"/>
                    <a:pt x="24" y="615"/>
                  </a:cubicBezTo>
                  <a:cubicBezTo>
                    <a:pt x="20" y="620"/>
                    <a:pt x="20" y="627"/>
                    <a:pt x="24" y="632"/>
                  </a:cubicBezTo>
                  <a:cubicBezTo>
                    <a:pt x="77" y="695"/>
                    <a:pt x="77" y="695"/>
                    <a:pt x="77" y="695"/>
                  </a:cubicBezTo>
                  <a:cubicBezTo>
                    <a:pt x="79" y="696"/>
                    <a:pt x="80" y="698"/>
                    <a:pt x="80" y="700"/>
                  </a:cubicBezTo>
                  <a:cubicBezTo>
                    <a:pt x="124" y="939"/>
                    <a:pt x="124" y="939"/>
                    <a:pt x="124" y="939"/>
                  </a:cubicBezTo>
                  <a:cubicBezTo>
                    <a:pt x="125" y="943"/>
                    <a:pt x="127" y="946"/>
                    <a:pt x="130" y="948"/>
                  </a:cubicBezTo>
                  <a:cubicBezTo>
                    <a:pt x="167" y="972"/>
                    <a:pt x="167" y="972"/>
                    <a:pt x="167" y="972"/>
                  </a:cubicBezTo>
                  <a:cubicBezTo>
                    <a:pt x="174" y="976"/>
                    <a:pt x="182" y="973"/>
                    <a:pt x="185" y="967"/>
                  </a:cubicBezTo>
                  <a:cubicBezTo>
                    <a:pt x="228" y="882"/>
                    <a:pt x="228" y="882"/>
                    <a:pt x="228" y="882"/>
                  </a:cubicBezTo>
                  <a:cubicBezTo>
                    <a:pt x="232" y="874"/>
                    <a:pt x="244" y="873"/>
                    <a:pt x="249" y="880"/>
                  </a:cubicBezTo>
                  <a:cubicBezTo>
                    <a:pt x="312" y="965"/>
                    <a:pt x="312" y="965"/>
                    <a:pt x="312" y="965"/>
                  </a:cubicBezTo>
                  <a:cubicBezTo>
                    <a:pt x="313" y="966"/>
                    <a:pt x="314" y="968"/>
                    <a:pt x="314" y="969"/>
                  </a:cubicBezTo>
                  <a:cubicBezTo>
                    <a:pt x="336" y="1043"/>
                    <a:pt x="336" y="1043"/>
                    <a:pt x="336" y="1043"/>
                  </a:cubicBezTo>
                  <a:cubicBezTo>
                    <a:pt x="337" y="1046"/>
                    <a:pt x="337" y="1051"/>
                    <a:pt x="334" y="1054"/>
                  </a:cubicBezTo>
                  <a:cubicBezTo>
                    <a:pt x="297" y="1104"/>
                    <a:pt x="297" y="1104"/>
                    <a:pt x="297" y="1104"/>
                  </a:cubicBezTo>
                  <a:cubicBezTo>
                    <a:pt x="296" y="1106"/>
                    <a:pt x="295" y="1109"/>
                    <a:pt x="295" y="1112"/>
                  </a:cubicBezTo>
                  <a:cubicBezTo>
                    <a:pt x="297" y="1189"/>
                    <a:pt x="297" y="1189"/>
                    <a:pt x="297" y="1189"/>
                  </a:cubicBezTo>
                  <a:cubicBezTo>
                    <a:pt x="297" y="1197"/>
                    <a:pt x="290" y="1203"/>
                    <a:pt x="283" y="1202"/>
                  </a:cubicBezTo>
                  <a:cubicBezTo>
                    <a:pt x="193" y="1192"/>
                    <a:pt x="193" y="1192"/>
                    <a:pt x="193" y="1192"/>
                  </a:cubicBezTo>
                  <a:cubicBezTo>
                    <a:pt x="189" y="1192"/>
                    <a:pt x="186" y="1193"/>
                    <a:pt x="184" y="1195"/>
                  </a:cubicBezTo>
                  <a:cubicBezTo>
                    <a:pt x="117" y="1247"/>
                    <a:pt x="117" y="1247"/>
                    <a:pt x="117" y="1247"/>
                  </a:cubicBezTo>
                  <a:cubicBezTo>
                    <a:pt x="110" y="1253"/>
                    <a:pt x="112" y="1265"/>
                    <a:pt x="121" y="1269"/>
                  </a:cubicBezTo>
                  <a:cubicBezTo>
                    <a:pt x="153" y="1282"/>
                    <a:pt x="153" y="1282"/>
                    <a:pt x="153" y="1282"/>
                  </a:cubicBezTo>
                  <a:cubicBezTo>
                    <a:pt x="160" y="1285"/>
                    <a:pt x="163" y="1293"/>
                    <a:pt x="160" y="1299"/>
                  </a:cubicBezTo>
                  <a:cubicBezTo>
                    <a:pt x="86" y="1445"/>
                    <a:pt x="86" y="1445"/>
                    <a:pt x="86" y="1445"/>
                  </a:cubicBezTo>
                  <a:cubicBezTo>
                    <a:pt x="84" y="1449"/>
                    <a:pt x="84" y="1454"/>
                    <a:pt x="87" y="1457"/>
                  </a:cubicBezTo>
                  <a:cubicBezTo>
                    <a:pt x="135" y="1532"/>
                    <a:pt x="135" y="1532"/>
                    <a:pt x="135" y="1532"/>
                  </a:cubicBezTo>
                  <a:cubicBezTo>
                    <a:pt x="139" y="1539"/>
                    <a:pt x="148" y="1540"/>
                    <a:pt x="154" y="1535"/>
                  </a:cubicBezTo>
                  <a:cubicBezTo>
                    <a:pt x="315" y="1388"/>
                    <a:pt x="315" y="1388"/>
                    <a:pt x="315" y="1388"/>
                  </a:cubicBezTo>
                  <a:cubicBezTo>
                    <a:pt x="315" y="1387"/>
                    <a:pt x="316" y="1387"/>
                    <a:pt x="316" y="1387"/>
                  </a:cubicBezTo>
                  <a:cubicBezTo>
                    <a:pt x="375" y="1318"/>
                    <a:pt x="375" y="1318"/>
                    <a:pt x="375" y="1318"/>
                  </a:cubicBezTo>
                  <a:cubicBezTo>
                    <a:pt x="379" y="1313"/>
                    <a:pt x="386" y="1312"/>
                    <a:pt x="391" y="1315"/>
                  </a:cubicBezTo>
                  <a:cubicBezTo>
                    <a:pt x="415" y="1329"/>
                    <a:pt x="415" y="1329"/>
                    <a:pt x="415" y="1329"/>
                  </a:cubicBezTo>
                  <a:cubicBezTo>
                    <a:pt x="419" y="1331"/>
                    <a:pt x="422" y="1336"/>
                    <a:pt x="422" y="1340"/>
                  </a:cubicBezTo>
                  <a:cubicBezTo>
                    <a:pt x="416" y="1436"/>
                    <a:pt x="416" y="1436"/>
                    <a:pt x="416" y="1436"/>
                  </a:cubicBezTo>
                  <a:cubicBezTo>
                    <a:pt x="416" y="1446"/>
                    <a:pt x="427" y="1452"/>
                    <a:pt x="435" y="1447"/>
                  </a:cubicBezTo>
                  <a:cubicBezTo>
                    <a:pt x="459" y="1433"/>
                    <a:pt x="459" y="1433"/>
                    <a:pt x="459" y="1433"/>
                  </a:cubicBezTo>
                  <a:cubicBezTo>
                    <a:pt x="462" y="1431"/>
                    <a:pt x="464" y="1428"/>
                    <a:pt x="465" y="1425"/>
                  </a:cubicBezTo>
                  <a:cubicBezTo>
                    <a:pt x="484" y="1317"/>
                    <a:pt x="484" y="1317"/>
                    <a:pt x="484" y="1317"/>
                  </a:cubicBezTo>
                  <a:cubicBezTo>
                    <a:pt x="485" y="1314"/>
                    <a:pt x="487" y="1311"/>
                    <a:pt x="490" y="1309"/>
                  </a:cubicBezTo>
                  <a:cubicBezTo>
                    <a:pt x="511" y="1296"/>
                    <a:pt x="511" y="1296"/>
                    <a:pt x="511" y="1296"/>
                  </a:cubicBezTo>
                  <a:cubicBezTo>
                    <a:pt x="514" y="1294"/>
                    <a:pt x="516" y="1291"/>
                    <a:pt x="517" y="1287"/>
                  </a:cubicBezTo>
                  <a:cubicBezTo>
                    <a:pt x="524" y="1228"/>
                    <a:pt x="524" y="1228"/>
                    <a:pt x="524" y="1228"/>
                  </a:cubicBezTo>
                  <a:cubicBezTo>
                    <a:pt x="525" y="1222"/>
                    <a:pt x="530" y="1218"/>
                    <a:pt x="536" y="1217"/>
                  </a:cubicBezTo>
                  <a:cubicBezTo>
                    <a:pt x="601" y="1216"/>
                    <a:pt x="601" y="1216"/>
                    <a:pt x="601" y="1216"/>
                  </a:cubicBezTo>
                  <a:cubicBezTo>
                    <a:pt x="607" y="1216"/>
                    <a:pt x="613" y="1221"/>
                    <a:pt x="614" y="1228"/>
                  </a:cubicBezTo>
                  <a:cubicBezTo>
                    <a:pt x="622" y="1320"/>
                    <a:pt x="622" y="1320"/>
                    <a:pt x="622" y="1320"/>
                  </a:cubicBezTo>
                  <a:cubicBezTo>
                    <a:pt x="622" y="1326"/>
                    <a:pt x="626" y="1330"/>
                    <a:pt x="631" y="1332"/>
                  </a:cubicBezTo>
                  <a:cubicBezTo>
                    <a:pt x="706" y="1350"/>
                    <a:pt x="706" y="1350"/>
                    <a:pt x="706" y="1350"/>
                  </a:cubicBezTo>
                  <a:cubicBezTo>
                    <a:pt x="710" y="1351"/>
                    <a:pt x="713" y="1353"/>
                    <a:pt x="715" y="1356"/>
                  </a:cubicBezTo>
                  <a:cubicBezTo>
                    <a:pt x="736" y="1397"/>
                    <a:pt x="736" y="1397"/>
                    <a:pt x="736" y="1397"/>
                  </a:cubicBezTo>
                  <a:cubicBezTo>
                    <a:pt x="737" y="1400"/>
                    <a:pt x="737" y="1404"/>
                    <a:pt x="736" y="1407"/>
                  </a:cubicBezTo>
                  <a:cubicBezTo>
                    <a:pt x="715" y="1462"/>
                    <a:pt x="715" y="1462"/>
                    <a:pt x="715" y="1462"/>
                  </a:cubicBezTo>
                  <a:cubicBezTo>
                    <a:pt x="713" y="1468"/>
                    <a:pt x="706" y="1471"/>
                    <a:pt x="700" y="1469"/>
                  </a:cubicBezTo>
                  <a:cubicBezTo>
                    <a:pt x="668" y="1460"/>
                    <a:pt x="668" y="1460"/>
                    <a:pt x="668" y="1460"/>
                  </a:cubicBezTo>
                  <a:cubicBezTo>
                    <a:pt x="665" y="1459"/>
                    <a:pt x="661" y="1459"/>
                    <a:pt x="658" y="1461"/>
                  </a:cubicBezTo>
                  <a:cubicBezTo>
                    <a:pt x="615" y="1486"/>
                    <a:pt x="615" y="1486"/>
                    <a:pt x="615" y="1486"/>
                  </a:cubicBezTo>
                  <a:cubicBezTo>
                    <a:pt x="611" y="1488"/>
                    <a:pt x="608" y="1493"/>
                    <a:pt x="609" y="1498"/>
                  </a:cubicBezTo>
                  <a:cubicBezTo>
                    <a:pt x="623" y="1612"/>
                    <a:pt x="623" y="1612"/>
                    <a:pt x="623" y="1612"/>
                  </a:cubicBezTo>
                  <a:cubicBezTo>
                    <a:pt x="623" y="1615"/>
                    <a:pt x="625" y="1618"/>
                    <a:pt x="627" y="1620"/>
                  </a:cubicBezTo>
                  <a:cubicBezTo>
                    <a:pt x="678" y="1666"/>
                    <a:pt x="678" y="1666"/>
                    <a:pt x="678" y="1666"/>
                  </a:cubicBezTo>
                  <a:cubicBezTo>
                    <a:pt x="681" y="1668"/>
                    <a:pt x="684" y="1669"/>
                    <a:pt x="687" y="1669"/>
                  </a:cubicBezTo>
                  <a:cubicBezTo>
                    <a:pt x="708" y="1669"/>
                    <a:pt x="708" y="1669"/>
                    <a:pt x="708" y="1669"/>
                  </a:cubicBezTo>
                  <a:cubicBezTo>
                    <a:pt x="712" y="1669"/>
                    <a:pt x="716" y="1671"/>
                    <a:pt x="718" y="1674"/>
                  </a:cubicBezTo>
                  <a:cubicBezTo>
                    <a:pt x="739" y="1704"/>
                    <a:pt x="739" y="1704"/>
                    <a:pt x="739" y="1704"/>
                  </a:cubicBezTo>
                  <a:cubicBezTo>
                    <a:pt x="744" y="1712"/>
                    <a:pt x="756" y="1712"/>
                    <a:pt x="760" y="1703"/>
                  </a:cubicBezTo>
                  <a:cubicBezTo>
                    <a:pt x="796" y="1635"/>
                    <a:pt x="796" y="1635"/>
                    <a:pt x="796" y="1635"/>
                  </a:cubicBezTo>
                  <a:cubicBezTo>
                    <a:pt x="796" y="1633"/>
                    <a:pt x="797" y="1632"/>
                    <a:pt x="799" y="1631"/>
                  </a:cubicBezTo>
                  <a:cubicBezTo>
                    <a:pt x="829" y="1603"/>
                    <a:pt x="829" y="1603"/>
                    <a:pt x="829" y="1603"/>
                  </a:cubicBezTo>
                  <a:cubicBezTo>
                    <a:pt x="832" y="1601"/>
                    <a:pt x="835" y="1600"/>
                    <a:pt x="838" y="1600"/>
                  </a:cubicBezTo>
                  <a:cubicBezTo>
                    <a:pt x="863" y="1600"/>
                    <a:pt x="863" y="1600"/>
                    <a:pt x="863" y="1600"/>
                  </a:cubicBezTo>
                  <a:cubicBezTo>
                    <a:pt x="865" y="1600"/>
                    <a:pt x="867" y="1601"/>
                    <a:pt x="869" y="1602"/>
                  </a:cubicBezTo>
                  <a:cubicBezTo>
                    <a:pt x="978" y="1665"/>
                    <a:pt x="978" y="1665"/>
                    <a:pt x="978" y="1665"/>
                  </a:cubicBezTo>
                  <a:cubicBezTo>
                    <a:pt x="979" y="1665"/>
                    <a:pt x="980" y="1666"/>
                    <a:pt x="981" y="1666"/>
                  </a:cubicBezTo>
                  <a:cubicBezTo>
                    <a:pt x="1020" y="1677"/>
                    <a:pt x="1020" y="1677"/>
                    <a:pt x="1020" y="1677"/>
                  </a:cubicBezTo>
                  <a:cubicBezTo>
                    <a:pt x="1027" y="1678"/>
                    <a:pt x="1031" y="1684"/>
                    <a:pt x="1030" y="1691"/>
                  </a:cubicBezTo>
                  <a:cubicBezTo>
                    <a:pt x="1026" y="1714"/>
                    <a:pt x="1026" y="1714"/>
                    <a:pt x="1026" y="1714"/>
                  </a:cubicBezTo>
                  <a:cubicBezTo>
                    <a:pt x="1026" y="1716"/>
                    <a:pt x="1025" y="1718"/>
                    <a:pt x="1024" y="1720"/>
                  </a:cubicBezTo>
                  <a:cubicBezTo>
                    <a:pt x="932" y="1842"/>
                    <a:pt x="932" y="1842"/>
                    <a:pt x="932" y="1842"/>
                  </a:cubicBezTo>
                  <a:cubicBezTo>
                    <a:pt x="930" y="1844"/>
                    <a:pt x="929" y="1847"/>
                    <a:pt x="930" y="1850"/>
                  </a:cubicBezTo>
                  <a:cubicBezTo>
                    <a:pt x="932" y="1923"/>
                    <a:pt x="932" y="1923"/>
                    <a:pt x="932" y="1923"/>
                  </a:cubicBezTo>
                  <a:cubicBezTo>
                    <a:pt x="932" y="1924"/>
                    <a:pt x="933" y="1925"/>
                    <a:pt x="933" y="1926"/>
                  </a:cubicBezTo>
                  <a:cubicBezTo>
                    <a:pt x="945" y="1972"/>
                    <a:pt x="945" y="1972"/>
                    <a:pt x="945" y="1972"/>
                  </a:cubicBezTo>
                  <a:cubicBezTo>
                    <a:pt x="945" y="1975"/>
                    <a:pt x="945" y="1978"/>
                    <a:pt x="944" y="1980"/>
                  </a:cubicBezTo>
                  <a:cubicBezTo>
                    <a:pt x="912" y="2049"/>
                    <a:pt x="912" y="2049"/>
                    <a:pt x="912" y="2049"/>
                  </a:cubicBezTo>
                  <a:cubicBezTo>
                    <a:pt x="910" y="2053"/>
                    <a:pt x="908" y="2055"/>
                    <a:pt x="904" y="2056"/>
                  </a:cubicBezTo>
                  <a:cubicBezTo>
                    <a:pt x="860" y="2072"/>
                    <a:pt x="860" y="2072"/>
                    <a:pt x="860" y="2072"/>
                  </a:cubicBezTo>
                  <a:cubicBezTo>
                    <a:pt x="851" y="2075"/>
                    <a:pt x="849" y="2087"/>
                    <a:pt x="856" y="2093"/>
                  </a:cubicBezTo>
                  <a:cubicBezTo>
                    <a:pt x="905" y="2135"/>
                    <a:pt x="905" y="2135"/>
                    <a:pt x="905" y="2135"/>
                  </a:cubicBezTo>
                  <a:cubicBezTo>
                    <a:pt x="908" y="2137"/>
                    <a:pt x="909" y="2140"/>
                    <a:pt x="910" y="2144"/>
                  </a:cubicBezTo>
                  <a:cubicBezTo>
                    <a:pt x="912" y="2197"/>
                    <a:pt x="912" y="2197"/>
                    <a:pt x="912" y="2197"/>
                  </a:cubicBezTo>
                  <a:cubicBezTo>
                    <a:pt x="912" y="2202"/>
                    <a:pt x="915" y="2206"/>
                    <a:pt x="919" y="2208"/>
                  </a:cubicBezTo>
                  <a:cubicBezTo>
                    <a:pt x="989" y="2240"/>
                    <a:pt x="989" y="2240"/>
                    <a:pt x="989" y="2240"/>
                  </a:cubicBezTo>
                  <a:cubicBezTo>
                    <a:pt x="991" y="2240"/>
                    <a:pt x="993" y="2242"/>
                    <a:pt x="994" y="2243"/>
                  </a:cubicBezTo>
                  <a:cubicBezTo>
                    <a:pt x="1027" y="2285"/>
                    <a:pt x="1027" y="2285"/>
                    <a:pt x="1027" y="2285"/>
                  </a:cubicBezTo>
                  <a:cubicBezTo>
                    <a:pt x="1030" y="2289"/>
                    <a:pt x="1034" y="2291"/>
                    <a:pt x="1038" y="2290"/>
                  </a:cubicBezTo>
                  <a:cubicBezTo>
                    <a:pt x="1100" y="2283"/>
                    <a:pt x="1100" y="2283"/>
                    <a:pt x="1100" y="2283"/>
                  </a:cubicBezTo>
                  <a:cubicBezTo>
                    <a:pt x="1101" y="2283"/>
                    <a:pt x="1102" y="2283"/>
                    <a:pt x="1103" y="2283"/>
                  </a:cubicBezTo>
                  <a:cubicBezTo>
                    <a:pt x="1129" y="2284"/>
                    <a:pt x="1129" y="2284"/>
                    <a:pt x="1129" y="2284"/>
                  </a:cubicBezTo>
                  <a:cubicBezTo>
                    <a:pt x="1134" y="2285"/>
                    <a:pt x="1139" y="2289"/>
                    <a:pt x="1140" y="2294"/>
                  </a:cubicBezTo>
                  <a:cubicBezTo>
                    <a:pt x="1144" y="2313"/>
                    <a:pt x="1144" y="2313"/>
                    <a:pt x="1144" y="2313"/>
                  </a:cubicBezTo>
                  <a:cubicBezTo>
                    <a:pt x="1144" y="2316"/>
                    <a:pt x="1144" y="2319"/>
                    <a:pt x="1142" y="2322"/>
                  </a:cubicBezTo>
                  <a:cubicBezTo>
                    <a:pt x="1115" y="2365"/>
                    <a:pt x="1115" y="2365"/>
                    <a:pt x="1115" y="2365"/>
                  </a:cubicBezTo>
                  <a:cubicBezTo>
                    <a:pt x="1113" y="2368"/>
                    <a:pt x="1110" y="2370"/>
                    <a:pt x="1106" y="2371"/>
                  </a:cubicBezTo>
                  <a:cubicBezTo>
                    <a:pt x="993" y="2388"/>
                    <a:pt x="993" y="2388"/>
                    <a:pt x="993" y="2388"/>
                  </a:cubicBezTo>
                  <a:cubicBezTo>
                    <a:pt x="987" y="2389"/>
                    <a:pt x="983" y="2394"/>
                    <a:pt x="983" y="2401"/>
                  </a:cubicBezTo>
                  <a:cubicBezTo>
                    <a:pt x="983" y="2459"/>
                    <a:pt x="983" y="2459"/>
                    <a:pt x="983" y="2459"/>
                  </a:cubicBezTo>
                  <a:cubicBezTo>
                    <a:pt x="983" y="2460"/>
                    <a:pt x="983" y="2460"/>
                    <a:pt x="984" y="2461"/>
                  </a:cubicBezTo>
                  <a:cubicBezTo>
                    <a:pt x="999" y="2579"/>
                    <a:pt x="999" y="2579"/>
                    <a:pt x="999" y="2579"/>
                  </a:cubicBezTo>
                  <a:cubicBezTo>
                    <a:pt x="999" y="2581"/>
                    <a:pt x="999" y="2584"/>
                    <a:pt x="998" y="2586"/>
                  </a:cubicBezTo>
                  <a:cubicBezTo>
                    <a:pt x="949" y="2694"/>
                    <a:pt x="949" y="2694"/>
                    <a:pt x="949" y="2694"/>
                  </a:cubicBezTo>
                  <a:cubicBezTo>
                    <a:pt x="947" y="2697"/>
                    <a:pt x="948" y="2702"/>
                    <a:pt x="950" y="2705"/>
                  </a:cubicBezTo>
                  <a:cubicBezTo>
                    <a:pt x="983" y="2758"/>
                    <a:pt x="983" y="2758"/>
                    <a:pt x="983" y="2758"/>
                  </a:cubicBezTo>
                  <a:cubicBezTo>
                    <a:pt x="985" y="2761"/>
                    <a:pt x="989" y="2764"/>
                    <a:pt x="993" y="2764"/>
                  </a:cubicBezTo>
                  <a:cubicBezTo>
                    <a:pt x="1068" y="2764"/>
                    <a:pt x="1068" y="2764"/>
                    <a:pt x="1068" y="2764"/>
                  </a:cubicBezTo>
                  <a:cubicBezTo>
                    <a:pt x="1073" y="2764"/>
                    <a:pt x="1077" y="2766"/>
                    <a:pt x="1080" y="2770"/>
                  </a:cubicBezTo>
                  <a:cubicBezTo>
                    <a:pt x="1132" y="2868"/>
                    <a:pt x="1132" y="2868"/>
                    <a:pt x="1132" y="2868"/>
                  </a:cubicBezTo>
                  <a:cubicBezTo>
                    <a:pt x="1135" y="2872"/>
                    <a:pt x="1139" y="2875"/>
                    <a:pt x="1144" y="2874"/>
                  </a:cubicBezTo>
                  <a:cubicBezTo>
                    <a:pt x="1231" y="2869"/>
                    <a:pt x="1231" y="2869"/>
                    <a:pt x="1231" y="2869"/>
                  </a:cubicBezTo>
                  <a:cubicBezTo>
                    <a:pt x="1233" y="2869"/>
                    <a:pt x="1235" y="2869"/>
                    <a:pt x="1237" y="2868"/>
                  </a:cubicBezTo>
                  <a:cubicBezTo>
                    <a:pt x="1290" y="2837"/>
                    <a:pt x="1290" y="2837"/>
                    <a:pt x="1290" y="2837"/>
                  </a:cubicBezTo>
                  <a:cubicBezTo>
                    <a:pt x="1296" y="2833"/>
                    <a:pt x="1303" y="2835"/>
                    <a:pt x="1307" y="2841"/>
                  </a:cubicBezTo>
                  <a:cubicBezTo>
                    <a:pt x="1342" y="2897"/>
                    <a:pt x="1342" y="2897"/>
                    <a:pt x="1342" y="2897"/>
                  </a:cubicBezTo>
                  <a:cubicBezTo>
                    <a:pt x="1346" y="2903"/>
                    <a:pt x="1355" y="2905"/>
                    <a:pt x="1361" y="2900"/>
                  </a:cubicBezTo>
                  <a:cubicBezTo>
                    <a:pt x="1412" y="2859"/>
                    <a:pt x="1412" y="2859"/>
                    <a:pt x="1412" y="2859"/>
                  </a:cubicBezTo>
                  <a:cubicBezTo>
                    <a:pt x="1416" y="2856"/>
                    <a:pt x="1418" y="2851"/>
                    <a:pt x="1417" y="2846"/>
                  </a:cubicBezTo>
                  <a:cubicBezTo>
                    <a:pt x="1398" y="2748"/>
                    <a:pt x="1398" y="2748"/>
                    <a:pt x="1398" y="2748"/>
                  </a:cubicBezTo>
                  <a:cubicBezTo>
                    <a:pt x="1397" y="2738"/>
                    <a:pt x="1407" y="2730"/>
                    <a:pt x="1417" y="2735"/>
                  </a:cubicBezTo>
                  <a:cubicBezTo>
                    <a:pt x="1573" y="2818"/>
                    <a:pt x="1573" y="2818"/>
                    <a:pt x="1573" y="2818"/>
                  </a:cubicBezTo>
                  <a:cubicBezTo>
                    <a:pt x="1576" y="2819"/>
                    <a:pt x="1578" y="2822"/>
                    <a:pt x="1579" y="2824"/>
                  </a:cubicBezTo>
                  <a:cubicBezTo>
                    <a:pt x="1624" y="2943"/>
                    <a:pt x="1624" y="2943"/>
                    <a:pt x="1624" y="2943"/>
                  </a:cubicBezTo>
                  <a:cubicBezTo>
                    <a:pt x="1625" y="2945"/>
                    <a:pt x="1626" y="2947"/>
                    <a:pt x="1627" y="2949"/>
                  </a:cubicBezTo>
                  <a:cubicBezTo>
                    <a:pt x="1686" y="2998"/>
                    <a:pt x="1686" y="2998"/>
                    <a:pt x="1686" y="2998"/>
                  </a:cubicBezTo>
                  <a:cubicBezTo>
                    <a:pt x="1688" y="2999"/>
                    <a:pt x="1689" y="3002"/>
                    <a:pt x="1690" y="3005"/>
                  </a:cubicBezTo>
                  <a:cubicBezTo>
                    <a:pt x="1701" y="3058"/>
                    <a:pt x="1701" y="3058"/>
                    <a:pt x="1701" y="3058"/>
                  </a:cubicBezTo>
                  <a:cubicBezTo>
                    <a:pt x="1702" y="3061"/>
                    <a:pt x="1704" y="3064"/>
                    <a:pt x="1706" y="3066"/>
                  </a:cubicBezTo>
                  <a:cubicBezTo>
                    <a:pt x="1752" y="3096"/>
                    <a:pt x="1752" y="3096"/>
                    <a:pt x="1752" y="3096"/>
                  </a:cubicBezTo>
                  <a:cubicBezTo>
                    <a:pt x="1754" y="3098"/>
                    <a:pt x="1758" y="3099"/>
                    <a:pt x="1761" y="3098"/>
                  </a:cubicBezTo>
                  <a:cubicBezTo>
                    <a:pt x="1836" y="3082"/>
                    <a:pt x="1836" y="3082"/>
                    <a:pt x="1836" y="3082"/>
                  </a:cubicBezTo>
                  <a:cubicBezTo>
                    <a:pt x="1839" y="3082"/>
                    <a:pt x="1841" y="3082"/>
                    <a:pt x="1844" y="3083"/>
                  </a:cubicBezTo>
                  <a:cubicBezTo>
                    <a:pt x="1932" y="3117"/>
                    <a:pt x="1932" y="3117"/>
                    <a:pt x="1932" y="3117"/>
                  </a:cubicBezTo>
                  <a:cubicBezTo>
                    <a:pt x="1978" y="3134"/>
                    <a:pt x="1978" y="3134"/>
                    <a:pt x="1978" y="3134"/>
                  </a:cubicBezTo>
                  <a:cubicBezTo>
                    <a:pt x="1982" y="3135"/>
                    <a:pt x="1985" y="3139"/>
                    <a:pt x="1986" y="3143"/>
                  </a:cubicBezTo>
                  <a:cubicBezTo>
                    <a:pt x="2003" y="3230"/>
                    <a:pt x="2003" y="3230"/>
                    <a:pt x="2003" y="3230"/>
                  </a:cubicBezTo>
                  <a:cubicBezTo>
                    <a:pt x="2004" y="3233"/>
                    <a:pt x="2003" y="3236"/>
                    <a:pt x="2002" y="3239"/>
                  </a:cubicBezTo>
                  <a:cubicBezTo>
                    <a:pt x="1935" y="3353"/>
                    <a:pt x="1935" y="3353"/>
                    <a:pt x="1935" y="3353"/>
                  </a:cubicBezTo>
                  <a:cubicBezTo>
                    <a:pt x="1932" y="3357"/>
                    <a:pt x="1932" y="3361"/>
                    <a:pt x="1935" y="3365"/>
                  </a:cubicBezTo>
                  <a:cubicBezTo>
                    <a:pt x="2025" y="3529"/>
                    <a:pt x="2025" y="3529"/>
                    <a:pt x="2025" y="3529"/>
                  </a:cubicBezTo>
                  <a:cubicBezTo>
                    <a:pt x="2027" y="3533"/>
                    <a:pt x="2031" y="3536"/>
                    <a:pt x="2035" y="3536"/>
                  </a:cubicBezTo>
                  <a:cubicBezTo>
                    <a:pt x="2155" y="3542"/>
                    <a:pt x="2155" y="3542"/>
                    <a:pt x="2155" y="3542"/>
                  </a:cubicBezTo>
                  <a:cubicBezTo>
                    <a:pt x="2159" y="3542"/>
                    <a:pt x="2162" y="3541"/>
                    <a:pt x="2165" y="3539"/>
                  </a:cubicBezTo>
                  <a:cubicBezTo>
                    <a:pt x="2257" y="3449"/>
                    <a:pt x="2257" y="3449"/>
                    <a:pt x="2257" y="3449"/>
                  </a:cubicBezTo>
                  <a:cubicBezTo>
                    <a:pt x="2258" y="3448"/>
                    <a:pt x="2259" y="3447"/>
                    <a:pt x="2260" y="3447"/>
                  </a:cubicBezTo>
                  <a:cubicBezTo>
                    <a:pt x="2393" y="3376"/>
                    <a:pt x="2393" y="3376"/>
                    <a:pt x="2393" y="3376"/>
                  </a:cubicBezTo>
                  <a:cubicBezTo>
                    <a:pt x="2394" y="3376"/>
                    <a:pt x="2396" y="3375"/>
                    <a:pt x="2398" y="3375"/>
                  </a:cubicBezTo>
                  <a:cubicBezTo>
                    <a:pt x="2415" y="3374"/>
                    <a:pt x="2415" y="3374"/>
                    <a:pt x="2415" y="3374"/>
                  </a:cubicBezTo>
                  <a:cubicBezTo>
                    <a:pt x="2423" y="3373"/>
                    <a:pt x="2430" y="3381"/>
                    <a:pt x="2428" y="3389"/>
                  </a:cubicBezTo>
                  <a:cubicBezTo>
                    <a:pt x="2416" y="3441"/>
                    <a:pt x="2416" y="3441"/>
                    <a:pt x="2416" y="3441"/>
                  </a:cubicBezTo>
                  <a:cubicBezTo>
                    <a:pt x="2415" y="3445"/>
                    <a:pt x="2412" y="3449"/>
                    <a:pt x="2408" y="3450"/>
                  </a:cubicBezTo>
                  <a:cubicBezTo>
                    <a:pt x="2402" y="3453"/>
                    <a:pt x="2398" y="3460"/>
                    <a:pt x="2401" y="3467"/>
                  </a:cubicBezTo>
                  <a:cubicBezTo>
                    <a:pt x="2412" y="3493"/>
                    <a:pt x="2412" y="3493"/>
                    <a:pt x="2412" y="3493"/>
                  </a:cubicBezTo>
                  <a:cubicBezTo>
                    <a:pt x="2412" y="3493"/>
                    <a:pt x="2413" y="3494"/>
                    <a:pt x="2413" y="3495"/>
                  </a:cubicBezTo>
                  <a:cubicBezTo>
                    <a:pt x="2520" y="3644"/>
                    <a:pt x="2520" y="3644"/>
                    <a:pt x="2520" y="3644"/>
                  </a:cubicBezTo>
                  <a:cubicBezTo>
                    <a:pt x="2522" y="3648"/>
                    <a:pt x="2526" y="3650"/>
                    <a:pt x="2530" y="3650"/>
                  </a:cubicBezTo>
                  <a:cubicBezTo>
                    <a:pt x="2566" y="3650"/>
                    <a:pt x="2566" y="3650"/>
                    <a:pt x="2566" y="3650"/>
                  </a:cubicBezTo>
                  <a:cubicBezTo>
                    <a:pt x="2570" y="3650"/>
                    <a:pt x="2574" y="3652"/>
                    <a:pt x="2576" y="3656"/>
                  </a:cubicBezTo>
                  <a:cubicBezTo>
                    <a:pt x="2619" y="3726"/>
                    <a:pt x="2619" y="3726"/>
                    <a:pt x="2619" y="3726"/>
                  </a:cubicBezTo>
                  <a:cubicBezTo>
                    <a:pt x="2621" y="3730"/>
                    <a:pt x="2625" y="3732"/>
                    <a:pt x="2630" y="3732"/>
                  </a:cubicBezTo>
                  <a:cubicBezTo>
                    <a:pt x="3354" y="3739"/>
                    <a:pt x="3354" y="3739"/>
                    <a:pt x="3354" y="3739"/>
                  </a:cubicBezTo>
                  <a:cubicBezTo>
                    <a:pt x="3357" y="3739"/>
                    <a:pt x="3360" y="3738"/>
                    <a:pt x="3362" y="3736"/>
                  </a:cubicBezTo>
                  <a:cubicBezTo>
                    <a:pt x="3511" y="3619"/>
                    <a:pt x="3511" y="3619"/>
                    <a:pt x="3511" y="3619"/>
                  </a:cubicBezTo>
                  <a:cubicBezTo>
                    <a:pt x="3513" y="3617"/>
                    <a:pt x="3515" y="3615"/>
                    <a:pt x="3515" y="3613"/>
                  </a:cubicBezTo>
                  <a:cubicBezTo>
                    <a:pt x="3533" y="3566"/>
                    <a:pt x="3533" y="3566"/>
                    <a:pt x="3533" y="3566"/>
                  </a:cubicBezTo>
                  <a:cubicBezTo>
                    <a:pt x="3535" y="3559"/>
                    <a:pt x="3532" y="3552"/>
                    <a:pt x="3526" y="354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3" name="Freeform 12"/>
            <p:cNvSpPr>
              <a:spLocks/>
            </p:cNvSpPr>
            <p:nvPr/>
          </p:nvSpPr>
          <p:spPr bwMode="auto">
            <a:xfrm>
              <a:off x="7365450" y="3686935"/>
              <a:ext cx="454497" cy="198552"/>
            </a:xfrm>
            <a:custGeom>
              <a:avLst/>
              <a:gdLst>
                <a:gd name="T0" fmla="*/ 2166 w 2191"/>
                <a:gd name="T1" fmla="*/ 407 h 958"/>
                <a:gd name="T2" fmla="*/ 2023 w 2191"/>
                <a:gd name="T3" fmla="*/ 422 h 958"/>
                <a:gd name="T4" fmla="*/ 1846 w 2191"/>
                <a:gd name="T5" fmla="*/ 348 h 958"/>
                <a:gd name="T6" fmla="*/ 1727 w 2191"/>
                <a:gd name="T7" fmla="*/ 380 h 958"/>
                <a:gd name="T8" fmla="*/ 1701 w 2191"/>
                <a:gd name="T9" fmla="*/ 469 h 958"/>
                <a:gd name="T10" fmla="*/ 1570 w 2191"/>
                <a:gd name="T11" fmla="*/ 474 h 958"/>
                <a:gd name="T12" fmla="*/ 1357 w 2191"/>
                <a:gd name="T13" fmla="*/ 341 h 958"/>
                <a:gd name="T14" fmla="*/ 1184 w 2191"/>
                <a:gd name="T15" fmla="*/ 78 h 958"/>
                <a:gd name="T16" fmla="*/ 1109 w 2191"/>
                <a:gd name="T17" fmla="*/ 9 h 958"/>
                <a:gd name="T18" fmla="*/ 959 w 2191"/>
                <a:gd name="T19" fmla="*/ 31 h 958"/>
                <a:gd name="T20" fmla="*/ 838 w 2191"/>
                <a:gd name="T21" fmla="*/ 155 h 958"/>
                <a:gd name="T22" fmla="*/ 402 w 2191"/>
                <a:gd name="T23" fmla="*/ 211 h 958"/>
                <a:gd name="T24" fmla="*/ 376 w 2191"/>
                <a:gd name="T25" fmla="*/ 248 h 958"/>
                <a:gd name="T26" fmla="*/ 304 w 2191"/>
                <a:gd name="T27" fmla="*/ 262 h 958"/>
                <a:gd name="T28" fmla="*/ 246 w 2191"/>
                <a:gd name="T29" fmla="*/ 309 h 958"/>
                <a:gd name="T30" fmla="*/ 181 w 2191"/>
                <a:gd name="T31" fmla="*/ 319 h 958"/>
                <a:gd name="T32" fmla="*/ 6 w 2191"/>
                <a:gd name="T33" fmla="*/ 394 h 958"/>
                <a:gd name="T34" fmla="*/ 12 w 2191"/>
                <a:gd name="T35" fmla="*/ 405 h 958"/>
                <a:gd name="T36" fmla="*/ 67 w 2191"/>
                <a:gd name="T37" fmla="*/ 540 h 958"/>
                <a:gd name="T38" fmla="*/ 58 w 2191"/>
                <a:gd name="T39" fmla="*/ 572 h 958"/>
                <a:gd name="T40" fmla="*/ 69 w 2191"/>
                <a:gd name="T41" fmla="*/ 643 h 958"/>
                <a:gd name="T42" fmla="*/ 134 w 2191"/>
                <a:gd name="T43" fmla="*/ 665 h 958"/>
                <a:gd name="T44" fmla="*/ 157 w 2191"/>
                <a:gd name="T45" fmla="*/ 712 h 958"/>
                <a:gd name="T46" fmla="*/ 210 w 2191"/>
                <a:gd name="T47" fmla="*/ 724 h 958"/>
                <a:gd name="T48" fmla="*/ 302 w 2191"/>
                <a:gd name="T49" fmla="*/ 762 h 958"/>
                <a:gd name="T50" fmla="*/ 361 w 2191"/>
                <a:gd name="T51" fmla="*/ 890 h 958"/>
                <a:gd name="T52" fmla="*/ 365 w 2191"/>
                <a:gd name="T53" fmla="*/ 936 h 958"/>
                <a:gd name="T54" fmla="*/ 401 w 2191"/>
                <a:gd name="T55" fmla="*/ 958 h 958"/>
                <a:gd name="T56" fmla="*/ 466 w 2191"/>
                <a:gd name="T57" fmla="*/ 860 h 958"/>
                <a:gd name="T58" fmla="*/ 529 w 2191"/>
                <a:gd name="T59" fmla="*/ 792 h 958"/>
                <a:gd name="T60" fmla="*/ 558 w 2191"/>
                <a:gd name="T61" fmla="*/ 557 h 958"/>
                <a:gd name="T62" fmla="*/ 598 w 2191"/>
                <a:gd name="T63" fmla="*/ 517 h 958"/>
                <a:gd name="T64" fmla="*/ 727 w 2191"/>
                <a:gd name="T65" fmla="*/ 561 h 958"/>
                <a:gd name="T66" fmla="*/ 772 w 2191"/>
                <a:gd name="T67" fmla="*/ 560 h 958"/>
                <a:gd name="T68" fmla="*/ 793 w 2191"/>
                <a:gd name="T69" fmla="*/ 678 h 958"/>
                <a:gd name="T70" fmla="*/ 819 w 2191"/>
                <a:gd name="T71" fmla="*/ 806 h 958"/>
                <a:gd name="T72" fmla="*/ 851 w 2191"/>
                <a:gd name="T73" fmla="*/ 825 h 958"/>
                <a:gd name="T74" fmla="*/ 954 w 2191"/>
                <a:gd name="T75" fmla="*/ 926 h 958"/>
                <a:gd name="T76" fmla="*/ 1273 w 2191"/>
                <a:gd name="T77" fmla="*/ 654 h 958"/>
                <a:gd name="T78" fmla="*/ 1394 w 2191"/>
                <a:gd name="T79" fmla="*/ 614 h 958"/>
                <a:gd name="T80" fmla="*/ 1410 w 2191"/>
                <a:gd name="T81" fmla="*/ 611 h 958"/>
                <a:gd name="T82" fmla="*/ 1459 w 2191"/>
                <a:gd name="T83" fmla="*/ 530 h 958"/>
                <a:gd name="T84" fmla="*/ 1595 w 2191"/>
                <a:gd name="T85" fmla="*/ 531 h 958"/>
                <a:gd name="T86" fmla="*/ 1642 w 2191"/>
                <a:gd name="T87" fmla="*/ 620 h 958"/>
                <a:gd name="T88" fmla="*/ 1687 w 2191"/>
                <a:gd name="T89" fmla="*/ 650 h 958"/>
                <a:gd name="T90" fmla="*/ 1725 w 2191"/>
                <a:gd name="T91" fmla="*/ 775 h 958"/>
                <a:gd name="T92" fmla="*/ 1824 w 2191"/>
                <a:gd name="T93" fmla="*/ 804 h 958"/>
                <a:gd name="T94" fmla="*/ 1858 w 2191"/>
                <a:gd name="T95" fmla="*/ 846 h 958"/>
                <a:gd name="T96" fmla="*/ 1890 w 2191"/>
                <a:gd name="T97" fmla="*/ 862 h 958"/>
                <a:gd name="T98" fmla="*/ 1912 w 2191"/>
                <a:gd name="T99" fmla="*/ 885 h 958"/>
                <a:gd name="T100" fmla="*/ 1912 w 2191"/>
                <a:gd name="T101" fmla="*/ 911 h 958"/>
                <a:gd name="T102" fmla="*/ 2191 w 2191"/>
                <a:gd name="T103" fmla="*/ 936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91" h="958">
                  <a:moveTo>
                    <a:pt x="2191" y="936"/>
                  </a:moveTo>
                  <a:cubicBezTo>
                    <a:pt x="2166" y="407"/>
                    <a:pt x="2166" y="407"/>
                    <a:pt x="2166" y="407"/>
                  </a:cubicBezTo>
                  <a:cubicBezTo>
                    <a:pt x="2036" y="423"/>
                    <a:pt x="2036" y="423"/>
                    <a:pt x="2036" y="423"/>
                  </a:cubicBezTo>
                  <a:cubicBezTo>
                    <a:pt x="2031" y="424"/>
                    <a:pt x="2027" y="423"/>
                    <a:pt x="2023" y="422"/>
                  </a:cubicBezTo>
                  <a:cubicBezTo>
                    <a:pt x="1857" y="350"/>
                    <a:pt x="1857" y="350"/>
                    <a:pt x="1857" y="350"/>
                  </a:cubicBezTo>
                  <a:cubicBezTo>
                    <a:pt x="1854" y="348"/>
                    <a:pt x="1850" y="347"/>
                    <a:pt x="1846" y="348"/>
                  </a:cubicBezTo>
                  <a:cubicBezTo>
                    <a:pt x="1749" y="358"/>
                    <a:pt x="1749" y="358"/>
                    <a:pt x="1749" y="358"/>
                  </a:cubicBezTo>
                  <a:cubicBezTo>
                    <a:pt x="1737" y="359"/>
                    <a:pt x="1728" y="368"/>
                    <a:pt x="1727" y="380"/>
                  </a:cubicBezTo>
                  <a:cubicBezTo>
                    <a:pt x="1723" y="447"/>
                    <a:pt x="1723" y="447"/>
                    <a:pt x="1723" y="447"/>
                  </a:cubicBezTo>
                  <a:cubicBezTo>
                    <a:pt x="1722" y="459"/>
                    <a:pt x="1713" y="468"/>
                    <a:pt x="1701" y="469"/>
                  </a:cubicBezTo>
                  <a:cubicBezTo>
                    <a:pt x="1583" y="477"/>
                    <a:pt x="1583" y="477"/>
                    <a:pt x="1583" y="477"/>
                  </a:cubicBezTo>
                  <a:cubicBezTo>
                    <a:pt x="1579" y="477"/>
                    <a:pt x="1574" y="476"/>
                    <a:pt x="1570" y="474"/>
                  </a:cubicBezTo>
                  <a:cubicBezTo>
                    <a:pt x="1369" y="361"/>
                    <a:pt x="1369" y="361"/>
                    <a:pt x="1369" y="361"/>
                  </a:cubicBezTo>
                  <a:cubicBezTo>
                    <a:pt x="1361" y="357"/>
                    <a:pt x="1357" y="349"/>
                    <a:pt x="1357" y="341"/>
                  </a:cubicBezTo>
                  <a:cubicBezTo>
                    <a:pt x="1346" y="92"/>
                    <a:pt x="1346" y="92"/>
                    <a:pt x="1346" y="92"/>
                  </a:cubicBezTo>
                  <a:cubicBezTo>
                    <a:pt x="1184" y="78"/>
                    <a:pt x="1184" y="78"/>
                    <a:pt x="1184" y="78"/>
                  </a:cubicBezTo>
                  <a:cubicBezTo>
                    <a:pt x="1179" y="78"/>
                    <a:pt x="1173" y="75"/>
                    <a:pt x="1169" y="71"/>
                  </a:cubicBezTo>
                  <a:cubicBezTo>
                    <a:pt x="1109" y="9"/>
                    <a:pt x="1109" y="9"/>
                    <a:pt x="1109" y="9"/>
                  </a:cubicBezTo>
                  <a:cubicBezTo>
                    <a:pt x="1104" y="3"/>
                    <a:pt x="1095" y="0"/>
                    <a:pt x="1087" y="2"/>
                  </a:cubicBezTo>
                  <a:cubicBezTo>
                    <a:pt x="959" y="31"/>
                    <a:pt x="959" y="31"/>
                    <a:pt x="959" y="31"/>
                  </a:cubicBezTo>
                  <a:cubicBezTo>
                    <a:pt x="954" y="32"/>
                    <a:pt x="950" y="35"/>
                    <a:pt x="947" y="38"/>
                  </a:cubicBezTo>
                  <a:cubicBezTo>
                    <a:pt x="838" y="155"/>
                    <a:pt x="838" y="155"/>
                    <a:pt x="838" y="155"/>
                  </a:cubicBezTo>
                  <a:cubicBezTo>
                    <a:pt x="834" y="159"/>
                    <a:pt x="829" y="162"/>
                    <a:pt x="823" y="162"/>
                  </a:cubicBezTo>
                  <a:cubicBezTo>
                    <a:pt x="402" y="211"/>
                    <a:pt x="402" y="211"/>
                    <a:pt x="402" y="211"/>
                  </a:cubicBezTo>
                  <a:cubicBezTo>
                    <a:pt x="393" y="212"/>
                    <a:pt x="386" y="219"/>
                    <a:pt x="383" y="228"/>
                  </a:cubicBezTo>
                  <a:cubicBezTo>
                    <a:pt x="376" y="248"/>
                    <a:pt x="376" y="248"/>
                    <a:pt x="376" y="248"/>
                  </a:cubicBezTo>
                  <a:cubicBezTo>
                    <a:pt x="373" y="258"/>
                    <a:pt x="363" y="265"/>
                    <a:pt x="353" y="264"/>
                  </a:cubicBezTo>
                  <a:cubicBezTo>
                    <a:pt x="304" y="262"/>
                    <a:pt x="304" y="262"/>
                    <a:pt x="304" y="262"/>
                  </a:cubicBezTo>
                  <a:cubicBezTo>
                    <a:pt x="297" y="262"/>
                    <a:pt x="291" y="265"/>
                    <a:pt x="287" y="269"/>
                  </a:cubicBezTo>
                  <a:cubicBezTo>
                    <a:pt x="246" y="309"/>
                    <a:pt x="246" y="309"/>
                    <a:pt x="246" y="309"/>
                  </a:cubicBezTo>
                  <a:cubicBezTo>
                    <a:pt x="242" y="313"/>
                    <a:pt x="236" y="315"/>
                    <a:pt x="231" y="316"/>
                  </a:cubicBezTo>
                  <a:cubicBezTo>
                    <a:pt x="181" y="319"/>
                    <a:pt x="181" y="319"/>
                    <a:pt x="181" y="319"/>
                  </a:cubicBezTo>
                  <a:cubicBezTo>
                    <a:pt x="178" y="319"/>
                    <a:pt x="175" y="320"/>
                    <a:pt x="173" y="321"/>
                  </a:cubicBezTo>
                  <a:cubicBezTo>
                    <a:pt x="6" y="394"/>
                    <a:pt x="6" y="394"/>
                    <a:pt x="6" y="394"/>
                  </a:cubicBezTo>
                  <a:cubicBezTo>
                    <a:pt x="4" y="395"/>
                    <a:pt x="2" y="396"/>
                    <a:pt x="0" y="397"/>
                  </a:cubicBezTo>
                  <a:cubicBezTo>
                    <a:pt x="5" y="397"/>
                    <a:pt x="10" y="400"/>
                    <a:pt x="12" y="405"/>
                  </a:cubicBezTo>
                  <a:cubicBezTo>
                    <a:pt x="67" y="531"/>
                    <a:pt x="67" y="531"/>
                    <a:pt x="67" y="531"/>
                  </a:cubicBezTo>
                  <a:cubicBezTo>
                    <a:pt x="68" y="534"/>
                    <a:pt x="68" y="537"/>
                    <a:pt x="67" y="540"/>
                  </a:cubicBezTo>
                  <a:cubicBezTo>
                    <a:pt x="59" y="568"/>
                    <a:pt x="59" y="568"/>
                    <a:pt x="59" y="568"/>
                  </a:cubicBezTo>
                  <a:cubicBezTo>
                    <a:pt x="58" y="570"/>
                    <a:pt x="58" y="571"/>
                    <a:pt x="58" y="572"/>
                  </a:cubicBezTo>
                  <a:cubicBezTo>
                    <a:pt x="59" y="631"/>
                    <a:pt x="59" y="631"/>
                    <a:pt x="59" y="631"/>
                  </a:cubicBezTo>
                  <a:cubicBezTo>
                    <a:pt x="59" y="637"/>
                    <a:pt x="63" y="641"/>
                    <a:pt x="69" y="643"/>
                  </a:cubicBezTo>
                  <a:cubicBezTo>
                    <a:pt x="125" y="657"/>
                    <a:pt x="125" y="657"/>
                    <a:pt x="125" y="657"/>
                  </a:cubicBezTo>
                  <a:cubicBezTo>
                    <a:pt x="130" y="658"/>
                    <a:pt x="133" y="661"/>
                    <a:pt x="134" y="665"/>
                  </a:cubicBezTo>
                  <a:cubicBezTo>
                    <a:pt x="147" y="704"/>
                    <a:pt x="147" y="704"/>
                    <a:pt x="147" y="704"/>
                  </a:cubicBezTo>
                  <a:cubicBezTo>
                    <a:pt x="149" y="708"/>
                    <a:pt x="152" y="711"/>
                    <a:pt x="157" y="712"/>
                  </a:cubicBezTo>
                  <a:cubicBezTo>
                    <a:pt x="208" y="724"/>
                    <a:pt x="208" y="724"/>
                    <a:pt x="208" y="724"/>
                  </a:cubicBezTo>
                  <a:cubicBezTo>
                    <a:pt x="209" y="724"/>
                    <a:pt x="209" y="724"/>
                    <a:pt x="210" y="724"/>
                  </a:cubicBezTo>
                  <a:cubicBezTo>
                    <a:pt x="295" y="755"/>
                    <a:pt x="295" y="755"/>
                    <a:pt x="295" y="755"/>
                  </a:cubicBezTo>
                  <a:cubicBezTo>
                    <a:pt x="298" y="756"/>
                    <a:pt x="301" y="759"/>
                    <a:pt x="302" y="762"/>
                  </a:cubicBezTo>
                  <a:cubicBezTo>
                    <a:pt x="332" y="827"/>
                    <a:pt x="332" y="827"/>
                    <a:pt x="332" y="827"/>
                  </a:cubicBezTo>
                  <a:cubicBezTo>
                    <a:pt x="361" y="890"/>
                    <a:pt x="361" y="890"/>
                    <a:pt x="361" y="890"/>
                  </a:cubicBezTo>
                  <a:cubicBezTo>
                    <a:pt x="361" y="891"/>
                    <a:pt x="362" y="893"/>
                    <a:pt x="362" y="894"/>
                  </a:cubicBezTo>
                  <a:cubicBezTo>
                    <a:pt x="365" y="936"/>
                    <a:pt x="365" y="936"/>
                    <a:pt x="365" y="936"/>
                  </a:cubicBezTo>
                  <a:cubicBezTo>
                    <a:pt x="365" y="941"/>
                    <a:pt x="368" y="945"/>
                    <a:pt x="373" y="947"/>
                  </a:cubicBezTo>
                  <a:cubicBezTo>
                    <a:pt x="401" y="958"/>
                    <a:pt x="401" y="958"/>
                    <a:pt x="401" y="958"/>
                  </a:cubicBezTo>
                  <a:cubicBezTo>
                    <a:pt x="404" y="957"/>
                    <a:pt x="406" y="957"/>
                    <a:pt x="409" y="956"/>
                  </a:cubicBezTo>
                  <a:cubicBezTo>
                    <a:pt x="466" y="860"/>
                    <a:pt x="466" y="860"/>
                    <a:pt x="466" y="860"/>
                  </a:cubicBezTo>
                  <a:cubicBezTo>
                    <a:pt x="467" y="858"/>
                    <a:pt x="468" y="857"/>
                    <a:pt x="469" y="855"/>
                  </a:cubicBezTo>
                  <a:cubicBezTo>
                    <a:pt x="529" y="792"/>
                    <a:pt x="529" y="792"/>
                    <a:pt x="529" y="792"/>
                  </a:cubicBezTo>
                  <a:cubicBezTo>
                    <a:pt x="532" y="788"/>
                    <a:pt x="534" y="783"/>
                    <a:pt x="535" y="778"/>
                  </a:cubicBezTo>
                  <a:cubicBezTo>
                    <a:pt x="558" y="557"/>
                    <a:pt x="558" y="557"/>
                    <a:pt x="558" y="557"/>
                  </a:cubicBezTo>
                  <a:cubicBezTo>
                    <a:pt x="559" y="551"/>
                    <a:pt x="562" y="545"/>
                    <a:pt x="567" y="541"/>
                  </a:cubicBezTo>
                  <a:cubicBezTo>
                    <a:pt x="598" y="517"/>
                    <a:pt x="598" y="517"/>
                    <a:pt x="598" y="517"/>
                  </a:cubicBezTo>
                  <a:cubicBezTo>
                    <a:pt x="605" y="511"/>
                    <a:pt x="615" y="510"/>
                    <a:pt x="623" y="514"/>
                  </a:cubicBezTo>
                  <a:cubicBezTo>
                    <a:pt x="727" y="561"/>
                    <a:pt x="727" y="561"/>
                    <a:pt x="727" y="561"/>
                  </a:cubicBezTo>
                  <a:cubicBezTo>
                    <a:pt x="731" y="563"/>
                    <a:pt x="735" y="564"/>
                    <a:pt x="739" y="563"/>
                  </a:cubicBezTo>
                  <a:cubicBezTo>
                    <a:pt x="772" y="560"/>
                    <a:pt x="772" y="560"/>
                    <a:pt x="772" y="560"/>
                  </a:cubicBezTo>
                  <a:cubicBezTo>
                    <a:pt x="787" y="558"/>
                    <a:pt x="799" y="570"/>
                    <a:pt x="798" y="585"/>
                  </a:cubicBezTo>
                  <a:cubicBezTo>
                    <a:pt x="793" y="678"/>
                    <a:pt x="793" y="678"/>
                    <a:pt x="793" y="678"/>
                  </a:cubicBezTo>
                  <a:cubicBezTo>
                    <a:pt x="793" y="680"/>
                    <a:pt x="793" y="682"/>
                    <a:pt x="793" y="684"/>
                  </a:cubicBezTo>
                  <a:cubicBezTo>
                    <a:pt x="819" y="806"/>
                    <a:pt x="819" y="806"/>
                    <a:pt x="819" y="806"/>
                  </a:cubicBezTo>
                  <a:cubicBezTo>
                    <a:pt x="822" y="818"/>
                    <a:pt x="832" y="826"/>
                    <a:pt x="844" y="825"/>
                  </a:cubicBezTo>
                  <a:cubicBezTo>
                    <a:pt x="851" y="825"/>
                    <a:pt x="851" y="825"/>
                    <a:pt x="851" y="825"/>
                  </a:cubicBezTo>
                  <a:cubicBezTo>
                    <a:pt x="858" y="824"/>
                    <a:pt x="865" y="827"/>
                    <a:pt x="870" y="832"/>
                  </a:cubicBezTo>
                  <a:cubicBezTo>
                    <a:pt x="954" y="926"/>
                    <a:pt x="954" y="926"/>
                    <a:pt x="954" y="926"/>
                  </a:cubicBezTo>
                  <a:cubicBezTo>
                    <a:pt x="963" y="936"/>
                    <a:pt x="978" y="936"/>
                    <a:pt x="988" y="927"/>
                  </a:cubicBezTo>
                  <a:cubicBezTo>
                    <a:pt x="1273" y="654"/>
                    <a:pt x="1273" y="654"/>
                    <a:pt x="1273" y="654"/>
                  </a:cubicBezTo>
                  <a:cubicBezTo>
                    <a:pt x="1276" y="652"/>
                    <a:pt x="1279" y="650"/>
                    <a:pt x="1283" y="649"/>
                  </a:cubicBezTo>
                  <a:cubicBezTo>
                    <a:pt x="1394" y="614"/>
                    <a:pt x="1394" y="614"/>
                    <a:pt x="1394" y="614"/>
                  </a:cubicBezTo>
                  <a:cubicBezTo>
                    <a:pt x="1395" y="614"/>
                    <a:pt x="1395" y="614"/>
                    <a:pt x="1396" y="614"/>
                  </a:cubicBezTo>
                  <a:cubicBezTo>
                    <a:pt x="1410" y="611"/>
                    <a:pt x="1410" y="611"/>
                    <a:pt x="1410" y="611"/>
                  </a:cubicBezTo>
                  <a:cubicBezTo>
                    <a:pt x="1417" y="609"/>
                    <a:pt x="1423" y="605"/>
                    <a:pt x="1426" y="598"/>
                  </a:cubicBezTo>
                  <a:cubicBezTo>
                    <a:pt x="1459" y="530"/>
                    <a:pt x="1459" y="530"/>
                    <a:pt x="1459" y="530"/>
                  </a:cubicBezTo>
                  <a:cubicBezTo>
                    <a:pt x="1463" y="521"/>
                    <a:pt x="1473" y="516"/>
                    <a:pt x="1483" y="517"/>
                  </a:cubicBezTo>
                  <a:cubicBezTo>
                    <a:pt x="1595" y="531"/>
                    <a:pt x="1595" y="531"/>
                    <a:pt x="1595" y="531"/>
                  </a:cubicBezTo>
                  <a:cubicBezTo>
                    <a:pt x="1603" y="532"/>
                    <a:pt x="1611" y="538"/>
                    <a:pt x="1614" y="546"/>
                  </a:cubicBezTo>
                  <a:cubicBezTo>
                    <a:pt x="1642" y="620"/>
                    <a:pt x="1642" y="620"/>
                    <a:pt x="1642" y="620"/>
                  </a:cubicBezTo>
                  <a:cubicBezTo>
                    <a:pt x="1644" y="625"/>
                    <a:pt x="1648" y="630"/>
                    <a:pt x="1653" y="632"/>
                  </a:cubicBezTo>
                  <a:cubicBezTo>
                    <a:pt x="1687" y="650"/>
                    <a:pt x="1687" y="650"/>
                    <a:pt x="1687" y="650"/>
                  </a:cubicBezTo>
                  <a:cubicBezTo>
                    <a:pt x="1693" y="653"/>
                    <a:pt x="1698" y="659"/>
                    <a:pt x="1699" y="665"/>
                  </a:cubicBezTo>
                  <a:cubicBezTo>
                    <a:pt x="1725" y="775"/>
                    <a:pt x="1725" y="775"/>
                    <a:pt x="1725" y="775"/>
                  </a:cubicBezTo>
                  <a:cubicBezTo>
                    <a:pt x="1727" y="784"/>
                    <a:pt x="1735" y="791"/>
                    <a:pt x="1745" y="792"/>
                  </a:cubicBezTo>
                  <a:cubicBezTo>
                    <a:pt x="1824" y="804"/>
                    <a:pt x="1824" y="804"/>
                    <a:pt x="1824" y="804"/>
                  </a:cubicBezTo>
                  <a:cubicBezTo>
                    <a:pt x="1832" y="805"/>
                    <a:pt x="1838" y="810"/>
                    <a:pt x="1842" y="816"/>
                  </a:cubicBezTo>
                  <a:cubicBezTo>
                    <a:pt x="1858" y="846"/>
                    <a:pt x="1858" y="846"/>
                    <a:pt x="1858" y="846"/>
                  </a:cubicBezTo>
                  <a:cubicBezTo>
                    <a:pt x="1861" y="852"/>
                    <a:pt x="1867" y="857"/>
                    <a:pt x="1873" y="858"/>
                  </a:cubicBezTo>
                  <a:cubicBezTo>
                    <a:pt x="1890" y="862"/>
                    <a:pt x="1890" y="862"/>
                    <a:pt x="1890" y="862"/>
                  </a:cubicBezTo>
                  <a:cubicBezTo>
                    <a:pt x="1896" y="863"/>
                    <a:pt x="1901" y="867"/>
                    <a:pt x="1904" y="873"/>
                  </a:cubicBezTo>
                  <a:cubicBezTo>
                    <a:pt x="1912" y="885"/>
                    <a:pt x="1912" y="885"/>
                    <a:pt x="1912" y="885"/>
                  </a:cubicBezTo>
                  <a:cubicBezTo>
                    <a:pt x="1917" y="893"/>
                    <a:pt x="1917" y="903"/>
                    <a:pt x="1912" y="910"/>
                  </a:cubicBezTo>
                  <a:cubicBezTo>
                    <a:pt x="1912" y="911"/>
                    <a:pt x="1912" y="911"/>
                    <a:pt x="1912" y="911"/>
                  </a:cubicBezTo>
                  <a:cubicBezTo>
                    <a:pt x="1901" y="927"/>
                    <a:pt x="1913" y="948"/>
                    <a:pt x="1932" y="947"/>
                  </a:cubicBezTo>
                  <a:lnTo>
                    <a:pt x="2191" y="93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4" name="Freeform 13"/>
            <p:cNvSpPr>
              <a:spLocks/>
            </p:cNvSpPr>
            <p:nvPr/>
          </p:nvSpPr>
          <p:spPr bwMode="auto">
            <a:xfrm>
              <a:off x="7591923" y="3336368"/>
              <a:ext cx="482419" cy="458116"/>
            </a:xfrm>
            <a:custGeom>
              <a:avLst/>
              <a:gdLst>
                <a:gd name="T0" fmla="*/ 2190 w 2327"/>
                <a:gd name="T1" fmla="*/ 771 h 2211"/>
                <a:gd name="T2" fmla="*/ 2185 w 2327"/>
                <a:gd name="T3" fmla="*/ 760 h 2211"/>
                <a:gd name="T4" fmla="*/ 1569 w 2327"/>
                <a:gd name="T5" fmla="*/ 230 h 2211"/>
                <a:gd name="T6" fmla="*/ 1542 w 2327"/>
                <a:gd name="T7" fmla="*/ 239 h 2211"/>
                <a:gd name="T8" fmla="*/ 1542 w 2327"/>
                <a:gd name="T9" fmla="*/ 239 h 2211"/>
                <a:gd name="T10" fmla="*/ 1524 w 2327"/>
                <a:gd name="T11" fmla="*/ 252 h 2211"/>
                <a:gd name="T12" fmla="*/ 1443 w 2327"/>
                <a:gd name="T13" fmla="*/ 246 h 2211"/>
                <a:gd name="T14" fmla="*/ 1427 w 2327"/>
                <a:gd name="T15" fmla="*/ 228 h 2211"/>
                <a:gd name="T16" fmla="*/ 1427 w 2327"/>
                <a:gd name="T17" fmla="*/ 202 h 2211"/>
                <a:gd name="T18" fmla="*/ 1410 w 2327"/>
                <a:gd name="T19" fmla="*/ 185 h 2211"/>
                <a:gd name="T20" fmla="*/ 1335 w 2327"/>
                <a:gd name="T21" fmla="*/ 185 h 2211"/>
                <a:gd name="T22" fmla="*/ 1318 w 2327"/>
                <a:gd name="T23" fmla="*/ 170 h 2211"/>
                <a:gd name="T24" fmla="*/ 1297 w 2327"/>
                <a:gd name="T25" fmla="*/ 20 h 2211"/>
                <a:gd name="T26" fmla="*/ 1264 w 2327"/>
                <a:gd name="T27" fmla="*/ 15 h 2211"/>
                <a:gd name="T28" fmla="*/ 1246 w 2327"/>
                <a:gd name="T29" fmla="*/ 55 h 2211"/>
                <a:gd name="T30" fmla="*/ 1244 w 2327"/>
                <a:gd name="T31" fmla="*/ 63 h 2211"/>
                <a:gd name="T32" fmla="*/ 1246 w 2327"/>
                <a:gd name="T33" fmla="*/ 252 h 2211"/>
                <a:gd name="T34" fmla="*/ 1246 w 2327"/>
                <a:gd name="T35" fmla="*/ 254 h 2211"/>
                <a:gd name="T36" fmla="*/ 1261 w 2327"/>
                <a:gd name="T37" fmla="*/ 387 h 2211"/>
                <a:gd name="T38" fmla="*/ 1274 w 2327"/>
                <a:gd name="T39" fmla="*/ 558 h 2211"/>
                <a:gd name="T40" fmla="*/ 1274 w 2327"/>
                <a:gd name="T41" fmla="*/ 561 h 2211"/>
                <a:gd name="T42" fmla="*/ 1289 w 2327"/>
                <a:gd name="T43" fmla="*/ 634 h 2211"/>
                <a:gd name="T44" fmla="*/ 1285 w 2327"/>
                <a:gd name="T45" fmla="*/ 649 h 2211"/>
                <a:gd name="T46" fmla="*/ 1157 w 2327"/>
                <a:gd name="T47" fmla="*/ 793 h 2211"/>
                <a:gd name="T48" fmla="*/ 1152 w 2327"/>
                <a:gd name="T49" fmla="*/ 805 h 2211"/>
                <a:gd name="T50" fmla="*/ 1156 w 2327"/>
                <a:gd name="T51" fmla="*/ 1082 h 2211"/>
                <a:gd name="T52" fmla="*/ 1151 w 2327"/>
                <a:gd name="T53" fmla="*/ 1094 h 2211"/>
                <a:gd name="T54" fmla="*/ 1010 w 2327"/>
                <a:gd name="T55" fmla="*/ 1260 h 2211"/>
                <a:gd name="T56" fmla="*/ 994 w 2327"/>
                <a:gd name="T57" fmla="*/ 1275 h 2211"/>
                <a:gd name="T58" fmla="*/ 930 w 2327"/>
                <a:gd name="T59" fmla="*/ 1317 h 2211"/>
                <a:gd name="T60" fmla="*/ 927 w 2327"/>
                <a:gd name="T61" fmla="*/ 1319 h 2211"/>
                <a:gd name="T62" fmla="*/ 683 w 2327"/>
                <a:gd name="T63" fmla="*/ 1492 h 2211"/>
                <a:gd name="T64" fmla="*/ 681 w 2327"/>
                <a:gd name="T65" fmla="*/ 1494 h 2211"/>
                <a:gd name="T66" fmla="*/ 595 w 2327"/>
                <a:gd name="T67" fmla="*/ 1575 h 2211"/>
                <a:gd name="T68" fmla="*/ 588 w 2327"/>
                <a:gd name="T69" fmla="*/ 1579 h 2211"/>
                <a:gd name="T70" fmla="*/ 408 w 2327"/>
                <a:gd name="T71" fmla="*/ 1634 h 2211"/>
                <a:gd name="T72" fmla="*/ 401 w 2327"/>
                <a:gd name="T73" fmla="*/ 1635 h 2211"/>
                <a:gd name="T74" fmla="*/ 220 w 2327"/>
                <a:gd name="T75" fmla="*/ 1623 h 2211"/>
                <a:gd name="T76" fmla="*/ 214 w 2327"/>
                <a:gd name="T77" fmla="*/ 1624 h 2211"/>
                <a:gd name="T78" fmla="*/ 4 w 2327"/>
                <a:gd name="T79" fmla="*/ 1692 h 2211"/>
                <a:gd name="T80" fmla="*/ 0 w 2327"/>
                <a:gd name="T81" fmla="*/ 1694 h 2211"/>
                <a:gd name="T82" fmla="*/ 18 w 2327"/>
                <a:gd name="T83" fmla="*/ 1701 h 2211"/>
                <a:gd name="T84" fmla="*/ 78 w 2327"/>
                <a:gd name="T85" fmla="*/ 1763 h 2211"/>
                <a:gd name="T86" fmla="*/ 93 w 2327"/>
                <a:gd name="T87" fmla="*/ 1770 h 2211"/>
                <a:gd name="T88" fmla="*/ 255 w 2327"/>
                <a:gd name="T89" fmla="*/ 1784 h 2211"/>
                <a:gd name="T90" fmla="*/ 266 w 2327"/>
                <a:gd name="T91" fmla="*/ 2033 h 2211"/>
                <a:gd name="T92" fmla="*/ 278 w 2327"/>
                <a:gd name="T93" fmla="*/ 2053 h 2211"/>
                <a:gd name="T94" fmla="*/ 479 w 2327"/>
                <a:gd name="T95" fmla="*/ 2166 h 2211"/>
                <a:gd name="T96" fmla="*/ 492 w 2327"/>
                <a:gd name="T97" fmla="*/ 2169 h 2211"/>
                <a:gd name="T98" fmla="*/ 610 w 2327"/>
                <a:gd name="T99" fmla="*/ 2161 h 2211"/>
                <a:gd name="T100" fmla="*/ 632 w 2327"/>
                <a:gd name="T101" fmla="*/ 2139 h 2211"/>
                <a:gd name="T102" fmla="*/ 636 w 2327"/>
                <a:gd name="T103" fmla="*/ 2072 h 2211"/>
                <a:gd name="T104" fmla="*/ 658 w 2327"/>
                <a:gd name="T105" fmla="*/ 2050 h 2211"/>
                <a:gd name="T106" fmla="*/ 755 w 2327"/>
                <a:gd name="T107" fmla="*/ 2040 h 2211"/>
                <a:gd name="T108" fmla="*/ 766 w 2327"/>
                <a:gd name="T109" fmla="*/ 2042 h 2211"/>
                <a:gd name="T110" fmla="*/ 932 w 2327"/>
                <a:gd name="T111" fmla="*/ 2114 h 2211"/>
                <a:gd name="T112" fmla="*/ 945 w 2327"/>
                <a:gd name="T113" fmla="*/ 2115 h 2211"/>
                <a:gd name="T114" fmla="*/ 1075 w 2327"/>
                <a:gd name="T115" fmla="*/ 2099 h 2211"/>
                <a:gd name="T116" fmla="*/ 1080 w 2327"/>
                <a:gd name="T117" fmla="*/ 2211 h 2211"/>
                <a:gd name="T118" fmla="*/ 2311 w 2327"/>
                <a:gd name="T119" fmla="*/ 2103 h 2211"/>
                <a:gd name="T120" fmla="*/ 2326 w 2327"/>
                <a:gd name="T121" fmla="*/ 2085 h 2211"/>
                <a:gd name="T122" fmla="*/ 2190 w 2327"/>
                <a:gd name="T123" fmla="*/ 771 h 2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7" h="2211">
                  <a:moveTo>
                    <a:pt x="2190" y="771"/>
                  </a:moveTo>
                  <a:cubicBezTo>
                    <a:pt x="2190" y="767"/>
                    <a:pt x="2188" y="763"/>
                    <a:pt x="2185" y="760"/>
                  </a:cubicBezTo>
                  <a:cubicBezTo>
                    <a:pt x="1569" y="230"/>
                    <a:pt x="1569" y="230"/>
                    <a:pt x="1569" y="230"/>
                  </a:cubicBezTo>
                  <a:cubicBezTo>
                    <a:pt x="1560" y="222"/>
                    <a:pt x="1545" y="227"/>
                    <a:pt x="1542" y="239"/>
                  </a:cubicBezTo>
                  <a:cubicBezTo>
                    <a:pt x="1542" y="239"/>
                    <a:pt x="1542" y="239"/>
                    <a:pt x="1542" y="239"/>
                  </a:cubicBezTo>
                  <a:cubicBezTo>
                    <a:pt x="1539" y="247"/>
                    <a:pt x="1532" y="252"/>
                    <a:pt x="1524" y="252"/>
                  </a:cubicBezTo>
                  <a:cubicBezTo>
                    <a:pt x="1443" y="246"/>
                    <a:pt x="1443" y="246"/>
                    <a:pt x="1443" y="246"/>
                  </a:cubicBezTo>
                  <a:cubicBezTo>
                    <a:pt x="1434" y="245"/>
                    <a:pt x="1427" y="237"/>
                    <a:pt x="1427" y="228"/>
                  </a:cubicBezTo>
                  <a:cubicBezTo>
                    <a:pt x="1427" y="202"/>
                    <a:pt x="1427" y="202"/>
                    <a:pt x="1427" y="202"/>
                  </a:cubicBezTo>
                  <a:cubicBezTo>
                    <a:pt x="1427" y="192"/>
                    <a:pt x="1419" y="185"/>
                    <a:pt x="1410" y="185"/>
                  </a:cubicBezTo>
                  <a:cubicBezTo>
                    <a:pt x="1335" y="185"/>
                    <a:pt x="1335" y="185"/>
                    <a:pt x="1335" y="185"/>
                  </a:cubicBezTo>
                  <a:cubicBezTo>
                    <a:pt x="1327" y="185"/>
                    <a:pt x="1320" y="178"/>
                    <a:pt x="1318" y="170"/>
                  </a:cubicBezTo>
                  <a:cubicBezTo>
                    <a:pt x="1297" y="20"/>
                    <a:pt x="1297" y="20"/>
                    <a:pt x="1297" y="20"/>
                  </a:cubicBezTo>
                  <a:cubicBezTo>
                    <a:pt x="1294" y="3"/>
                    <a:pt x="1272" y="0"/>
                    <a:pt x="1264" y="15"/>
                  </a:cubicBezTo>
                  <a:cubicBezTo>
                    <a:pt x="1246" y="55"/>
                    <a:pt x="1246" y="55"/>
                    <a:pt x="1246" y="55"/>
                  </a:cubicBezTo>
                  <a:cubicBezTo>
                    <a:pt x="1244" y="58"/>
                    <a:pt x="1244" y="60"/>
                    <a:pt x="1244" y="63"/>
                  </a:cubicBezTo>
                  <a:cubicBezTo>
                    <a:pt x="1246" y="252"/>
                    <a:pt x="1246" y="252"/>
                    <a:pt x="1246" y="252"/>
                  </a:cubicBezTo>
                  <a:cubicBezTo>
                    <a:pt x="1246" y="253"/>
                    <a:pt x="1246" y="253"/>
                    <a:pt x="1246" y="254"/>
                  </a:cubicBezTo>
                  <a:cubicBezTo>
                    <a:pt x="1261" y="387"/>
                    <a:pt x="1261" y="387"/>
                    <a:pt x="1261" y="387"/>
                  </a:cubicBezTo>
                  <a:cubicBezTo>
                    <a:pt x="1274" y="558"/>
                    <a:pt x="1274" y="558"/>
                    <a:pt x="1274" y="558"/>
                  </a:cubicBezTo>
                  <a:cubicBezTo>
                    <a:pt x="1274" y="559"/>
                    <a:pt x="1274" y="560"/>
                    <a:pt x="1274" y="561"/>
                  </a:cubicBezTo>
                  <a:cubicBezTo>
                    <a:pt x="1289" y="634"/>
                    <a:pt x="1289" y="634"/>
                    <a:pt x="1289" y="634"/>
                  </a:cubicBezTo>
                  <a:cubicBezTo>
                    <a:pt x="1290" y="640"/>
                    <a:pt x="1289" y="645"/>
                    <a:pt x="1285" y="649"/>
                  </a:cubicBezTo>
                  <a:cubicBezTo>
                    <a:pt x="1157" y="793"/>
                    <a:pt x="1157" y="793"/>
                    <a:pt x="1157" y="793"/>
                  </a:cubicBezTo>
                  <a:cubicBezTo>
                    <a:pt x="1154" y="796"/>
                    <a:pt x="1152" y="801"/>
                    <a:pt x="1152" y="805"/>
                  </a:cubicBezTo>
                  <a:cubicBezTo>
                    <a:pt x="1156" y="1082"/>
                    <a:pt x="1156" y="1082"/>
                    <a:pt x="1156" y="1082"/>
                  </a:cubicBezTo>
                  <a:cubicBezTo>
                    <a:pt x="1157" y="1086"/>
                    <a:pt x="1155" y="1091"/>
                    <a:pt x="1151" y="1094"/>
                  </a:cubicBezTo>
                  <a:cubicBezTo>
                    <a:pt x="1010" y="1260"/>
                    <a:pt x="1010" y="1260"/>
                    <a:pt x="1010" y="1260"/>
                  </a:cubicBezTo>
                  <a:cubicBezTo>
                    <a:pt x="1006" y="1266"/>
                    <a:pt x="1000" y="1271"/>
                    <a:pt x="994" y="1275"/>
                  </a:cubicBezTo>
                  <a:cubicBezTo>
                    <a:pt x="930" y="1317"/>
                    <a:pt x="930" y="1317"/>
                    <a:pt x="930" y="1317"/>
                  </a:cubicBezTo>
                  <a:cubicBezTo>
                    <a:pt x="929" y="1318"/>
                    <a:pt x="928" y="1318"/>
                    <a:pt x="927" y="1319"/>
                  </a:cubicBezTo>
                  <a:cubicBezTo>
                    <a:pt x="683" y="1492"/>
                    <a:pt x="683" y="1492"/>
                    <a:pt x="683" y="1492"/>
                  </a:cubicBezTo>
                  <a:cubicBezTo>
                    <a:pt x="682" y="1493"/>
                    <a:pt x="681" y="1493"/>
                    <a:pt x="681" y="1494"/>
                  </a:cubicBezTo>
                  <a:cubicBezTo>
                    <a:pt x="595" y="1575"/>
                    <a:pt x="595" y="1575"/>
                    <a:pt x="595" y="1575"/>
                  </a:cubicBezTo>
                  <a:cubicBezTo>
                    <a:pt x="593" y="1577"/>
                    <a:pt x="591" y="1578"/>
                    <a:pt x="588" y="1579"/>
                  </a:cubicBezTo>
                  <a:cubicBezTo>
                    <a:pt x="408" y="1634"/>
                    <a:pt x="408" y="1634"/>
                    <a:pt x="408" y="1634"/>
                  </a:cubicBezTo>
                  <a:cubicBezTo>
                    <a:pt x="406" y="1635"/>
                    <a:pt x="403" y="1635"/>
                    <a:pt x="401" y="1635"/>
                  </a:cubicBezTo>
                  <a:cubicBezTo>
                    <a:pt x="220" y="1623"/>
                    <a:pt x="220" y="1623"/>
                    <a:pt x="220" y="1623"/>
                  </a:cubicBezTo>
                  <a:cubicBezTo>
                    <a:pt x="218" y="1623"/>
                    <a:pt x="216" y="1623"/>
                    <a:pt x="214" y="1624"/>
                  </a:cubicBezTo>
                  <a:cubicBezTo>
                    <a:pt x="4" y="1692"/>
                    <a:pt x="4" y="1692"/>
                    <a:pt x="4" y="1692"/>
                  </a:cubicBezTo>
                  <a:cubicBezTo>
                    <a:pt x="2" y="1692"/>
                    <a:pt x="1" y="1693"/>
                    <a:pt x="0" y="1694"/>
                  </a:cubicBezTo>
                  <a:cubicBezTo>
                    <a:pt x="7" y="1694"/>
                    <a:pt x="13" y="1696"/>
                    <a:pt x="18" y="1701"/>
                  </a:cubicBezTo>
                  <a:cubicBezTo>
                    <a:pt x="78" y="1763"/>
                    <a:pt x="78" y="1763"/>
                    <a:pt x="78" y="1763"/>
                  </a:cubicBezTo>
                  <a:cubicBezTo>
                    <a:pt x="82" y="1767"/>
                    <a:pt x="88" y="1770"/>
                    <a:pt x="93" y="1770"/>
                  </a:cubicBezTo>
                  <a:cubicBezTo>
                    <a:pt x="255" y="1784"/>
                    <a:pt x="255" y="1784"/>
                    <a:pt x="255" y="1784"/>
                  </a:cubicBezTo>
                  <a:cubicBezTo>
                    <a:pt x="266" y="2033"/>
                    <a:pt x="266" y="2033"/>
                    <a:pt x="266" y="2033"/>
                  </a:cubicBezTo>
                  <a:cubicBezTo>
                    <a:pt x="266" y="2041"/>
                    <a:pt x="270" y="2049"/>
                    <a:pt x="278" y="2053"/>
                  </a:cubicBezTo>
                  <a:cubicBezTo>
                    <a:pt x="479" y="2166"/>
                    <a:pt x="479" y="2166"/>
                    <a:pt x="479" y="2166"/>
                  </a:cubicBezTo>
                  <a:cubicBezTo>
                    <a:pt x="483" y="2168"/>
                    <a:pt x="488" y="2169"/>
                    <a:pt x="492" y="2169"/>
                  </a:cubicBezTo>
                  <a:cubicBezTo>
                    <a:pt x="610" y="2161"/>
                    <a:pt x="610" y="2161"/>
                    <a:pt x="610" y="2161"/>
                  </a:cubicBezTo>
                  <a:cubicBezTo>
                    <a:pt x="622" y="2160"/>
                    <a:pt x="631" y="2151"/>
                    <a:pt x="632" y="2139"/>
                  </a:cubicBezTo>
                  <a:cubicBezTo>
                    <a:pt x="636" y="2072"/>
                    <a:pt x="636" y="2072"/>
                    <a:pt x="636" y="2072"/>
                  </a:cubicBezTo>
                  <a:cubicBezTo>
                    <a:pt x="637" y="2060"/>
                    <a:pt x="646" y="2051"/>
                    <a:pt x="658" y="2050"/>
                  </a:cubicBezTo>
                  <a:cubicBezTo>
                    <a:pt x="755" y="2040"/>
                    <a:pt x="755" y="2040"/>
                    <a:pt x="755" y="2040"/>
                  </a:cubicBezTo>
                  <a:cubicBezTo>
                    <a:pt x="759" y="2039"/>
                    <a:pt x="763" y="2040"/>
                    <a:pt x="766" y="2042"/>
                  </a:cubicBezTo>
                  <a:cubicBezTo>
                    <a:pt x="932" y="2114"/>
                    <a:pt x="932" y="2114"/>
                    <a:pt x="932" y="2114"/>
                  </a:cubicBezTo>
                  <a:cubicBezTo>
                    <a:pt x="936" y="2115"/>
                    <a:pt x="940" y="2116"/>
                    <a:pt x="945" y="2115"/>
                  </a:cubicBezTo>
                  <a:cubicBezTo>
                    <a:pt x="1075" y="2099"/>
                    <a:pt x="1075" y="2099"/>
                    <a:pt x="1075" y="2099"/>
                  </a:cubicBezTo>
                  <a:cubicBezTo>
                    <a:pt x="1080" y="2211"/>
                    <a:pt x="1080" y="2211"/>
                    <a:pt x="1080" y="2211"/>
                  </a:cubicBezTo>
                  <a:cubicBezTo>
                    <a:pt x="2311" y="2103"/>
                    <a:pt x="2311" y="2103"/>
                    <a:pt x="2311" y="2103"/>
                  </a:cubicBezTo>
                  <a:cubicBezTo>
                    <a:pt x="2320" y="2103"/>
                    <a:pt x="2327" y="2094"/>
                    <a:pt x="2326" y="2085"/>
                  </a:cubicBezTo>
                  <a:lnTo>
                    <a:pt x="2190" y="77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5" name="Freeform 14"/>
            <p:cNvSpPr>
              <a:spLocks/>
            </p:cNvSpPr>
            <p:nvPr/>
          </p:nvSpPr>
          <p:spPr bwMode="auto">
            <a:xfrm>
              <a:off x="6750147" y="3716407"/>
              <a:ext cx="665975" cy="450361"/>
            </a:xfrm>
            <a:custGeom>
              <a:avLst/>
              <a:gdLst>
                <a:gd name="T0" fmla="*/ 2468 w 3211"/>
                <a:gd name="T1" fmla="*/ 996 h 2173"/>
                <a:gd name="T2" fmla="*/ 2379 w 3211"/>
                <a:gd name="T3" fmla="*/ 920 h 2173"/>
                <a:gd name="T4" fmla="*/ 2261 w 3211"/>
                <a:gd name="T5" fmla="*/ 763 h 2173"/>
                <a:gd name="T6" fmla="*/ 2265 w 3211"/>
                <a:gd name="T7" fmla="*/ 711 h 2173"/>
                <a:gd name="T8" fmla="*/ 2247 w 3211"/>
                <a:gd name="T9" fmla="*/ 645 h 2173"/>
                <a:gd name="T10" fmla="*/ 2106 w 3211"/>
                <a:gd name="T11" fmla="*/ 719 h 2173"/>
                <a:gd name="T12" fmla="*/ 1884 w 3211"/>
                <a:gd name="T13" fmla="*/ 806 h 2173"/>
                <a:gd name="T14" fmla="*/ 1784 w 3211"/>
                <a:gd name="T15" fmla="*/ 623 h 2173"/>
                <a:gd name="T16" fmla="*/ 1835 w 3211"/>
                <a:gd name="T17" fmla="*/ 413 h 2173"/>
                <a:gd name="T18" fmla="*/ 1693 w 3211"/>
                <a:gd name="T19" fmla="*/ 353 h 2173"/>
                <a:gd name="T20" fmla="*/ 1601 w 3211"/>
                <a:gd name="T21" fmla="*/ 366 h 2173"/>
                <a:gd name="T22" fmla="*/ 1539 w 3211"/>
                <a:gd name="T23" fmla="*/ 275 h 2173"/>
                <a:gd name="T24" fmla="*/ 1473 w 3211"/>
                <a:gd name="T25" fmla="*/ 213 h 2173"/>
                <a:gd name="T26" fmla="*/ 1266 w 3211"/>
                <a:gd name="T27" fmla="*/ 5 h 2173"/>
                <a:gd name="T28" fmla="*/ 1261 w 3211"/>
                <a:gd name="T29" fmla="*/ 129 h 2173"/>
                <a:gd name="T30" fmla="*/ 1208 w 3211"/>
                <a:gd name="T31" fmla="*/ 176 h 2173"/>
                <a:gd name="T32" fmla="*/ 1016 w 3211"/>
                <a:gd name="T33" fmla="*/ 403 h 2173"/>
                <a:gd name="T34" fmla="*/ 823 w 3211"/>
                <a:gd name="T35" fmla="*/ 410 h 2173"/>
                <a:gd name="T36" fmla="*/ 645 w 3211"/>
                <a:gd name="T37" fmla="*/ 415 h 2173"/>
                <a:gd name="T38" fmla="*/ 563 w 3211"/>
                <a:gd name="T39" fmla="*/ 289 h 2173"/>
                <a:gd name="T40" fmla="*/ 496 w 3211"/>
                <a:gd name="T41" fmla="*/ 383 h 2173"/>
                <a:gd name="T42" fmla="*/ 527 w 3211"/>
                <a:gd name="T43" fmla="*/ 534 h 2173"/>
                <a:gd name="T44" fmla="*/ 397 w 3211"/>
                <a:gd name="T45" fmla="*/ 517 h 2173"/>
                <a:gd name="T46" fmla="*/ 240 w 3211"/>
                <a:gd name="T47" fmla="*/ 518 h 2173"/>
                <a:gd name="T48" fmla="*/ 100 w 3211"/>
                <a:gd name="T49" fmla="*/ 894 h 2173"/>
                <a:gd name="T50" fmla="*/ 207 w 3211"/>
                <a:gd name="T51" fmla="*/ 1086 h 2173"/>
                <a:gd name="T52" fmla="*/ 330 w 3211"/>
                <a:gd name="T53" fmla="*/ 1431 h 2173"/>
                <a:gd name="T54" fmla="*/ 239 w 3211"/>
                <a:gd name="T55" fmla="*/ 1476 h 2173"/>
                <a:gd name="T56" fmla="*/ 169 w 3211"/>
                <a:gd name="T57" fmla="*/ 1585 h 2173"/>
                <a:gd name="T58" fmla="*/ 143 w 3211"/>
                <a:gd name="T59" fmla="*/ 1689 h 2173"/>
                <a:gd name="T60" fmla="*/ 301 w 3211"/>
                <a:gd name="T61" fmla="*/ 1847 h 2173"/>
                <a:gd name="T62" fmla="*/ 823 w 3211"/>
                <a:gd name="T63" fmla="*/ 1990 h 2173"/>
                <a:gd name="T64" fmla="*/ 1456 w 3211"/>
                <a:gd name="T65" fmla="*/ 2172 h 2173"/>
                <a:gd name="T66" fmla="*/ 1631 w 3211"/>
                <a:gd name="T67" fmla="*/ 2171 h 2173"/>
                <a:gd name="T68" fmla="*/ 2263 w 3211"/>
                <a:gd name="T69" fmla="*/ 1845 h 2173"/>
                <a:gd name="T70" fmla="*/ 2566 w 3211"/>
                <a:gd name="T71" fmla="*/ 1735 h 2173"/>
                <a:gd name="T72" fmla="*/ 2645 w 3211"/>
                <a:gd name="T73" fmla="*/ 1728 h 2173"/>
                <a:gd name="T74" fmla="*/ 2674 w 3211"/>
                <a:gd name="T75" fmla="*/ 1725 h 2173"/>
                <a:gd name="T76" fmla="*/ 2864 w 3211"/>
                <a:gd name="T77" fmla="*/ 1673 h 2173"/>
                <a:gd name="T78" fmla="*/ 3110 w 3211"/>
                <a:gd name="T79" fmla="*/ 1749 h 2173"/>
                <a:gd name="T80" fmla="*/ 3067 w 3211"/>
                <a:gd name="T81" fmla="*/ 1511 h 2173"/>
                <a:gd name="T82" fmla="*/ 3117 w 3211"/>
                <a:gd name="T83" fmla="*/ 1386 h 2173"/>
                <a:gd name="T84" fmla="*/ 3185 w 3211"/>
                <a:gd name="T85" fmla="*/ 1145 h 2173"/>
                <a:gd name="T86" fmla="*/ 3211 w 3211"/>
                <a:gd name="T87" fmla="*/ 1014 h 2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11" h="2173">
                  <a:moveTo>
                    <a:pt x="3203" y="1009"/>
                  </a:moveTo>
                  <a:cubicBezTo>
                    <a:pt x="2479" y="1002"/>
                    <a:pt x="2479" y="1002"/>
                    <a:pt x="2479" y="1002"/>
                  </a:cubicBezTo>
                  <a:cubicBezTo>
                    <a:pt x="2474" y="1002"/>
                    <a:pt x="2470" y="1000"/>
                    <a:pt x="2468" y="996"/>
                  </a:cubicBezTo>
                  <a:cubicBezTo>
                    <a:pt x="2425" y="926"/>
                    <a:pt x="2425" y="926"/>
                    <a:pt x="2425" y="926"/>
                  </a:cubicBezTo>
                  <a:cubicBezTo>
                    <a:pt x="2423" y="922"/>
                    <a:pt x="2419" y="920"/>
                    <a:pt x="2415" y="920"/>
                  </a:cubicBezTo>
                  <a:cubicBezTo>
                    <a:pt x="2379" y="920"/>
                    <a:pt x="2379" y="920"/>
                    <a:pt x="2379" y="920"/>
                  </a:cubicBezTo>
                  <a:cubicBezTo>
                    <a:pt x="2375" y="920"/>
                    <a:pt x="2371" y="918"/>
                    <a:pt x="2369" y="914"/>
                  </a:cubicBezTo>
                  <a:cubicBezTo>
                    <a:pt x="2262" y="765"/>
                    <a:pt x="2262" y="765"/>
                    <a:pt x="2262" y="765"/>
                  </a:cubicBezTo>
                  <a:cubicBezTo>
                    <a:pt x="2262" y="764"/>
                    <a:pt x="2261" y="763"/>
                    <a:pt x="2261" y="763"/>
                  </a:cubicBezTo>
                  <a:cubicBezTo>
                    <a:pt x="2250" y="737"/>
                    <a:pt x="2250" y="737"/>
                    <a:pt x="2250" y="737"/>
                  </a:cubicBezTo>
                  <a:cubicBezTo>
                    <a:pt x="2247" y="730"/>
                    <a:pt x="2251" y="723"/>
                    <a:pt x="2257" y="720"/>
                  </a:cubicBezTo>
                  <a:cubicBezTo>
                    <a:pt x="2261" y="719"/>
                    <a:pt x="2264" y="715"/>
                    <a:pt x="2265" y="711"/>
                  </a:cubicBezTo>
                  <a:cubicBezTo>
                    <a:pt x="2277" y="659"/>
                    <a:pt x="2277" y="659"/>
                    <a:pt x="2277" y="659"/>
                  </a:cubicBezTo>
                  <a:cubicBezTo>
                    <a:pt x="2279" y="651"/>
                    <a:pt x="2272" y="643"/>
                    <a:pt x="2264" y="644"/>
                  </a:cubicBezTo>
                  <a:cubicBezTo>
                    <a:pt x="2247" y="645"/>
                    <a:pt x="2247" y="645"/>
                    <a:pt x="2247" y="645"/>
                  </a:cubicBezTo>
                  <a:cubicBezTo>
                    <a:pt x="2245" y="645"/>
                    <a:pt x="2243" y="646"/>
                    <a:pt x="2242" y="646"/>
                  </a:cubicBezTo>
                  <a:cubicBezTo>
                    <a:pt x="2109" y="717"/>
                    <a:pt x="2109" y="717"/>
                    <a:pt x="2109" y="717"/>
                  </a:cubicBezTo>
                  <a:cubicBezTo>
                    <a:pt x="2108" y="717"/>
                    <a:pt x="2107" y="718"/>
                    <a:pt x="2106" y="719"/>
                  </a:cubicBezTo>
                  <a:cubicBezTo>
                    <a:pt x="2014" y="809"/>
                    <a:pt x="2014" y="809"/>
                    <a:pt x="2014" y="809"/>
                  </a:cubicBezTo>
                  <a:cubicBezTo>
                    <a:pt x="2011" y="811"/>
                    <a:pt x="2008" y="812"/>
                    <a:pt x="2004" y="812"/>
                  </a:cubicBezTo>
                  <a:cubicBezTo>
                    <a:pt x="1884" y="806"/>
                    <a:pt x="1884" y="806"/>
                    <a:pt x="1884" y="806"/>
                  </a:cubicBezTo>
                  <a:cubicBezTo>
                    <a:pt x="1880" y="806"/>
                    <a:pt x="1876" y="803"/>
                    <a:pt x="1874" y="799"/>
                  </a:cubicBezTo>
                  <a:cubicBezTo>
                    <a:pt x="1784" y="635"/>
                    <a:pt x="1784" y="635"/>
                    <a:pt x="1784" y="635"/>
                  </a:cubicBezTo>
                  <a:cubicBezTo>
                    <a:pt x="1781" y="631"/>
                    <a:pt x="1781" y="627"/>
                    <a:pt x="1784" y="623"/>
                  </a:cubicBezTo>
                  <a:cubicBezTo>
                    <a:pt x="1851" y="509"/>
                    <a:pt x="1851" y="509"/>
                    <a:pt x="1851" y="509"/>
                  </a:cubicBezTo>
                  <a:cubicBezTo>
                    <a:pt x="1852" y="506"/>
                    <a:pt x="1853" y="503"/>
                    <a:pt x="1852" y="500"/>
                  </a:cubicBezTo>
                  <a:cubicBezTo>
                    <a:pt x="1835" y="413"/>
                    <a:pt x="1835" y="413"/>
                    <a:pt x="1835" y="413"/>
                  </a:cubicBezTo>
                  <a:cubicBezTo>
                    <a:pt x="1834" y="409"/>
                    <a:pt x="1831" y="405"/>
                    <a:pt x="1827" y="404"/>
                  </a:cubicBezTo>
                  <a:cubicBezTo>
                    <a:pt x="1781" y="387"/>
                    <a:pt x="1781" y="387"/>
                    <a:pt x="1781" y="387"/>
                  </a:cubicBezTo>
                  <a:cubicBezTo>
                    <a:pt x="1693" y="353"/>
                    <a:pt x="1693" y="353"/>
                    <a:pt x="1693" y="353"/>
                  </a:cubicBezTo>
                  <a:cubicBezTo>
                    <a:pt x="1690" y="352"/>
                    <a:pt x="1688" y="352"/>
                    <a:pt x="1685" y="352"/>
                  </a:cubicBezTo>
                  <a:cubicBezTo>
                    <a:pt x="1610" y="368"/>
                    <a:pt x="1610" y="368"/>
                    <a:pt x="1610" y="368"/>
                  </a:cubicBezTo>
                  <a:cubicBezTo>
                    <a:pt x="1607" y="369"/>
                    <a:pt x="1603" y="368"/>
                    <a:pt x="1601" y="366"/>
                  </a:cubicBezTo>
                  <a:cubicBezTo>
                    <a:pt x="1555" y="336"/>
                    <a:pt x="1555" y="336"/>
                    <a:pt x="1555" y="336"/>
                  </a:cubicBezTo>
                  <a:cubicBezTo>
                    <a:pt x="1553" y="334"/>
                    <a:pt x="1551" y="331"/>
                    <a:pt x="1550" y="328"/>
                  </a:cubicBezTo>
                  <a:cubicBezTo>
                    <a:pt x="1539" y="275"/>
                    <a:pt x="1539" y="275"/>
                    <a:pt x="1539" y="275"/>
                  </a:cubicBezTo>
                  <a:cubicBezTo>
                    <a:pt x="1538" y="272"/>
                    <a:pt x="1537" y="269"/>
                    <a:pt x="1535" y="268"/>
                  </a:cubicBezTo>
                  <a:cubicBezTo>
                    <a:pt x="1476" y="219"/>
                    <a:pt x="1476" y="219"/>
                    <a:pt x="1476" y="219"/>
                  </a:cubicBezTo>
                  <a:cubicBezTo>
                    <a:pt x="1475" y="217"/>
                    <a:pt x="1474" y="215"/>
                    <a:pt x="1473" y="213"/>
                  </a:cubicBezTo>
                  <a:cubicBezTo>
                    <a:pt x="1428" y="94"/>
                    <a:pt x="1428" y="94"/>
                    <a:pt x="1428" y="94"/>
                  </a:cubicBezTo>
                  <a:cubicBezTo>
                    <a:pt x="1427" y="92"/>
                    <a:pt x="1425" y="89"/>
                    <a:pt x="1422" y="88"/>
                  </a:cubicBezTo>
                  <a:cubicBezTo>
                    <a:pt x="1266" y="5"/>
                    <a:pt x="1266" y="5"/>
                    <a:pt x="1266" y="5"/>
                  </a:cubicBezTo>
                  <a:cubicBezTo>
                    <a:pt x="1256" y="0"/>
                    <a:pt x="1246" y="8"/>
                    <a:pt x="1247" y="18"/>
                  </a:cubicBezTo>
                  <a:cubicBezTo>
                    <a:pt x="1266" y="116"/>
                    <a:pt x="1266" y="116"/>
                    <a:pt x="1266" y="116"/>
                  </a:cubicBezTo>
                  <a:cubicBezTo>
                    <a:pt x="1267" y="121"/>
                    <a:pt x="1265" y="126"/>
                    <a:pt x="1261" y="129"/>
                  </a:cubicBezTo>
                  <a:cubicBezTo>
                    <a:pt x="1210" y="170"/>
                    <a:pt x="1210" y="170"/>
                    <a:pt x="1210" y="170"/>
                  </a:cubicBezTo>
                  <a:cubicBezTo>
                    <a:pt x="1209" y="170"/>
                    <a:pt x="1209" y="170"/>
                    <a:pt x="1209" y="170"/>
                  </a:cubicBezTo>
                  <a:cubicBezTo>
                    <a:pt x="1209" y="172"/>
                    <a:pt x="1208" y="174"/>
                    <a:pt x="1208" y="176"/>
                  </a:cubicBezTo>
                  <a:cubicBezTo>
                    <a:pt x="1175" y="284"/>
                    <a:pt x="1175" y="284"/>
                    <a:pt x="1175" y="284"/>
                  </a:cubicBezTo>
                  <a:cubicBezTo>
                    <a:pt x="1173" y="290"/>
                    <a:pt x="1169" y="295"/>
                    <a:pt x="1164" y="298"/>
                  </a:cubicBezTo>
                  <a:cubicBezTo>
                    <a:pt x="1016" y="403"/>
                    <a:pt x="1016" y="403"/>
                    <a:pt x="1016" y="403"/>
                  </a:cubicBezTo>
                  <a:cubicBezTo>
                    <a:pt x="1011" y="407"/>
                    <a:pt x="1005" y="409"/>
                    <a:pt x="998" y="408"/>
                  </a:cubicBezTo>
                  <a:cubicBezTo>
                    <a:pt x="845" y="401"/>
                    <a:pt x="845" y="401"/>
                    <a:pt x="845" y="401"/>
                  </a:cubicBezTo>
                  <a:cubicBezTo>
                    <a:pt x="837" y="401"/>
                    <a:pt x="829" y="404"/>
                    <a:pt x="823" y="410"/>
                  </a:cubicBezTo>
                  <a:cubicBezTo>
                    <a:pt x="742" y="499"/>
                    <a:pt x="742" y="499"/>
                    <a:pt x="742" y="499"/>
                  </a:cubicBezTo>
                  <a:cubicBezTo>
                    <a:pt x="729" y="512"/>
                    <a:pt x="708" y="511"/>
                    <a:pt x="698" y="496"/>
                  </a:cubicBezTo>
                  <a:cubicBezTo>
                    <a:pt x="645" y="415"/>
                    <a:pt x="645" y="415"/>
                    <a:pt x="645" y="415"/>
                  </a:cubicBezTo>
                  <a:cubicBezTo>
                    <a:pt x="644" y="414"/>
                    <a:pt x="643" y="412"/>
                    <a:pt x="643" y="410"/>
                  </a:cubicBezTo>
                  <a:cubicBezTo>
                    <a:pt x="600" y="304"/>
                    <a:pt x="600" y="304"/>
                    <a:pt x="600" y="304"/>
                  </a:cubicBezTo>
                  <a:cubicBezTo>
                    <a:pt x="595" y="289"/>
                    <a:pt x="578" y="282"/>
                    <a:pt x="563" y="289"/>
                  </a:cubicBezTo>
                  <a:cubicBezTo>
                    <a:pt x="550" y="295"/>
                    <a:pt x="550" y="295"/>
                    <a:pt x="550" y="295"/>
                  </a:cubicBezTo>
                  <a:cubicBezTo>
                    <a:pt x="545" y="298"/>
                    <a:pt x="540" y="302"/>
                    <a:pt x="537" y="307"/>
                  </a:cubicBezTo>
                  <a:cubicBezTo>
                    <a:pt x="496" y="383"/>
                    <a:pt x="496" y="383"/>
                    <a:pt x="496" y="383"/>
                  </a:cubicBezTo>
                  <a:cubicBezTo>
                    <a:pt x="492" y="391"/>
                    <a:pt x="492" y="399"/>
                    <a:pt x="495" y="407"/>
                  </a:cubicBezTo>
                  <a:cubicBezTo>
                    <a:pt x="534" y="503"/>
                    <a:pt x="534" y="503"/>
                    <a:pt x="534" y="503"/>
                  </a:cubicBezTo>
                  <a:cubicBezTo>
                    <a:pt x="539" y="514"/>
                    <a:pt x="536" y="526"/>
                    <a:pt x="527" y="534"/>
                  </a:cubicBezTo>
                  <a:cubicBezTo>
                    <a:pt x="495" y="564"/>
                    <a:pt x="495" y="564"/>
                    <a:pt x="495" y="564"/>
                  </a:cubicBezTo>
                  <a:cubicBezTo>
                    <a:pt x="485" y="572"/>
                    <a:pt x="470" y="573"/>
                    <a:pt x="460" y="565"/>
                  </a:cubicBezTo>
                  <a:cubicBezTo>
                    <a:pt x="397" y="517"/>
                    <a:pt x="397" y="517"/>
                    <a:pt x="397" y="517"/>
                  </a:cubicBezTo>
                  <a:cubicBezTo>
                    <a:pt x="392" y="513"/>
                    <a:pt x="386" y="511"/>
                    <a:pt x="380" y="511"/>
                  </a:cubicBezTo>
                  <a:cubicBezTo>
                    <a:pt x="258" y="511"/>
                    <a:pt x="258" y="511"/>
                    <a:pt x="258" y="511"/>
                  </a:cubicBezTo>
                  <a:cubicBezTo>
                    <a:pt x="251" y="511"/>
                    <a:pt x="245" y="513"/>
                    <a:pt x="240" y="518"/>
                  </a:cubicBezTo>
                  <a:cubicBezTo>
                    <a:pt x="136" y="610"/>
                    <a:pt x="136" y="610"/>
                    <a:pt x="136" y="610"/>
                  </a:cubicBezTo>
                  <a:cubicBezTo>
                    <a:pt x="131" y="614"/>
                    <a:pt x="127" y="621"/>
                    <a:pt x="127" y="628"/>
                  </a:cubicBezTo>
                  <a:cubicBezTo>
                    <a:pt x="100" y="894"/>
                    <a:pt x="100" y="894"/>
                    <a:pt x="100" y="894"/>
                  </a:cubicBezTo>
                  <a:cubicBezTo>
                    <a:pt x="100" y="900"/>
                    <a:pt x="101" y="906"/>
                    <a:pt x="104" y="911"/>
                  </a:cubicBezTo>
                  <a:cubicBezTo>
                    <a:pt x="202" y="1079"/>
                    <a:pt x="202" y="1079"/>
                    <a:pt x="202" y="1079"/>
                  </a:cubicBezTo>
                  <a:cubicBezTo>
                    <a:pt x="203" y="1082"/>
                    <a:pt x="205" y="1084"/>
                    <a:pt x="207" y="1086"/>
                  </a:cubicBezTo>
                  <a:cubicBezTo>
                    <a:pt x="356" y="1223"/>
                    <a:pt x="356" y="1223"/>
                    <a:pt x="356" y="1223"/>
                  </a:cubicBezTo>
                  <a:cubicBezTo>
                    <a:pt x="363" y="1229"/>
                    <a:pt x="367" y="1239"/>
                    <a:pt x="365" y="1248"/>
                  </a:cubicBezTo>
                  <a:cubicBezTo>
                    <a:pt x="330" y="1431"/>
                    <a:pt x="330" y="1431"/>
                    <a:pt x="330" y="1431"/>
                  </a:cubicBezTo>
                  <a:cubicBezTo>
                    <a:pt x="327" y="1443"/>
                    <a:pt x="317" y="1452"/>
                    <a:pt x="305" y="1453"/>
                  </a:cubicBezTo>
                  <a:cubicBezTo>
                    <a:pt x="263" y="1456"/>
                    <a:pt x="263" y="1456"/>
                    <a:pt x="263" y="1456"/>
                  </a:cubicBezTo>
                  <a:cubicBezTo>
                    <a:pt x="252" y="1457"/>
                    <a:pt x="242" y="1465"/>
                    <a:pt x="239" y="1476"/>
                  </a:cubicBezTo>
                  <a:cubicBezTo>
                    <a:pt x="226" y="1527"/>
                    <a:pt x="226" y="1527"/>
                    <a:pt x="226" y="1527"/>
                  </a:cubicBezTo>
                  <a:cubicBezTo>
                    <a:pt x="224" y="1532"/>
                    <a:pt x="222" y="1537"/>
                    <a:pt x="218" y="1541"/>
                  </a:cubicBezTo>
                  <a:cubicBezTo>
                    <a:pt x="169" y="1585"/>
                    <a:pt x="169" y="1585"/>
                    <a:pt x="169" y="1585"/>
                  </a:cubicBezTo>
                  <a:cubicBezTo>
                    <a:pt x="163" y="1590"/>
                    <a:pt x="160" y="1598"/>
                    <a:pt x="160" y="1605"/>
                  </a:cubicBezTo>
                  <a:cubicBezTo>
                    <a:pt x="160" y="1664"/>
                    <a:pt x="160" y="1664"/>
                    <a:pt x="160" y="1664"/>
                  </a:cubicBezTo>
                  <a:cubicBezTo>
                    <a:pt x="160" y="1674"/>
                    <a:pt x="153" y="1684"/>
                    <a:pt x="143" y="1689"/>
                  </a:cubicBezTo>
                  <a:cubicBezTo>
                    <a:pt x="0" y="1753"/>
                    <a:pt x="0" y="1753"/>
                    <a:pt x="0" y="1753"/>
                  </a:cubicBezTo>
                  <a:cubicBezTo>
                    <a:pt x="294" y="1844"/>
                    <a:pt x="294" y="1844"/>
                    <a:pt x="294" y="1844"/>
                  </a:cubicBezTo>
                  <a:cubicBezTo>
                    <a:pt x="297" y="1845"/>
                    <a:pt x="299" y="1846"/>
                    <a:pt x="301" y="1847"/>
                  </a:cubicBezTo>
                  <a:cubicBezTo>
                    <a:pt x="566" y="2009"/>
                    <a:pt x="566" y="2009"/>
                    <a:pt x="566" y="2009"/>
                  </a:cubicBezTo>
                  <a:cubicBezTo>
                    <a:pt x="571" y="2012"/>
                    <a:pt x="577" y="2013"/>
                    <a:pt x="583" y="2013"/>
                  </a:cubicBezTo>
                  <a:cubicBezTo>
                    <a:pt x="823" y="1990"/>
                    <a:pt x="823" y="1990"/>
                    <a:pt x="823" y="1990"/>
                  </a:cubicBezTo>
                  <a:cubicBezTo>
                    <a:pt x="826" y="1990"/>
                    <a:pt x="830" y="1990"/>
                    <a:pt x="833" y="1991"/>
                  </a:cubicBezTo>
                  <a:cubicBezTo>
                    <a:pt x="1050" y="2055"/>
                    <a:pt x="1050" y="2055"/>
                    <a:pt x="1050" y="2055"/>
                  </a:cubicBezTo>
                  <a:cubicBezTo>
                    <a:pt x="1456" y="2172"/>
                    <a:pt x="1456" y="2172"/>
                    <a:pt x="1456" y="2172"/>
                  </a:cubicBezTo>
                  <a:cubicBezTo>
                    <a:pt x="1459" y="2173"/>
                    <a:pt x="1461" y="2173"/>
                    <a:pt x="1464" y="2173"/>
                  </a:cubicBezTo>
                  <a:cubicBezTo>
                    <a:pt x="1620" y="2173"/>
                    <a:pt x="1620" y="2173"/>
                    <a:pt x="1620" y="2173"/>
                  </a:cubicBezTo>
                  <a:cubicBezTo>
                    <a:pt x="1624" y="2173"/>
                    <a:pt x="1628" y="2173"/>
                    <a:pt x="1631" y="2171"/>
                  </a:cubicBezTo>
                  <a:cubicBezTo>
                    <a:pt x="2086" y="1968"/>
                    <a:pt x="2086" y="1968"/>
                    <a:pt x="2086" y="1968"/>
                  </a:cubicBezTo>
                  <a:cubicBezTo>
                    <a:pt x="2087" y="1968"/>
                    <a:pt x="2089" y="1967"/>
                    <a:pt x="2090" y="1966"/>
                  </a:cubicBezTo>
                  <a:cubicBezTo>
                    <a:pt x="2263" y="1845"/>
                    <a:pt x="2263" y="1845"/>
                    <a:pt x="2263" y="1845"/>
                  </a:cubicBezTo>
                  <a:cubicBezTo>
                    <a:pt x="2265" y="1844"/>
                    <a:pt x="2267" y="1843"/>
                    <a:pt x="2270" y="1842"/>
                  </a:cubicBezTo>
                  <a:cubicBezTo>
                    <a:pt x="2563" y="1736"/>
                    <a:pt x="2563" y="1736"/>
                    <a:pt x="2563" y="1736"/>
                  </a:cubicBezTo>
                  <a:cubicBezTo>
                    <a:pt x="2564" y="1735"/>
                    <a:pt x="2565" y="1735"/>
                    <a:pt x="2566" y="1735"/>
                  </a:cubicBezTo>
                  <a:cubicBezTo>
                    <a:pt x="2609" y="1724"/>
                    <a:pt x="2609" y="1724"/>
                    <a:pt x="2609" y="1724"/>
                  </a:cubicBezTo>
                  <a:cubicBezTo>
                    <a:pt x="2614" y="1722"/>
                    <a:pt x="2618" y="1722"/>
                    <a:pt x="2622" y="1723"/>
                  </a:cubicBezTo>
                  <a:cubicBezTo>
                    <a:pt x="2645" y="1728"/>
                    <a:pt x="2645" y="1728"/>
                    <a:pt x="2645" y="1728"/>
                  </a:cubicBezTo>
                  <a:cubicBezTo>
                    <a:pt x="2648" y="1729"/>
                    <a:pt x="2652" y="1729"/>
                    <a:pt x="2655" y="1728"/>
                  </a:cubicBezTo>
                  <a:cubicBezTo>
                    <a:pt x="2671" y="1726"/>
                    <a:pt x="2671" y="1726"/>
                    <a:pt x="2671" y="1726"/>
                  </a:cubicBezTo>
                  <a:cubicBezTo>
                    <a:pt x="2672" y="1725"/>
                    <a:pt x="2673" y="1725"/>
                    <a:pt x="2674" y="1725"/>
                  </a:cubicBezTo>
                  <a:cubicBezTo>
                    <a:pt x="2825" y="1712"/>
                    <a:pt x="2825" y="1712"/>
                    <a:pt x="2825" y="1712"/>
                  </a:cubicBezTo>
                  <a:cubicBezTo>
                    <a:pt x="2834" y="1712"/>
                    <a:pt x="2841" y="1707"/>
                    <a:pt x="2846" y="1700"/>
                  </a:cubicBezTo>
                  <a:cubicBezTo>
                    <a:pt x="2864" y="1673"/>
                    <a:pt x="2864" y="1673"/>
                    <a:pt x="2864" y="1673"/>
                  </a:cubicBezTo>
                  <a:cubicBezTo>
                    <a:pt x="2871" y="1663"/>
                    <a:pt x="2885" y="1659"/>
                    <a:pt x="2897" y="1663"/>
                  </a:cubicBezTo>
                  <a:cubicBezTo>
                    <a:pt x="3004" y="1705"/>
                    <a:pt x="3004" y="1705"/>
                    <a:pt x="3004" y="1705"/>
                  </a:cubicBezTo>
                  <a:cubicBezTo>
                    <a:pt x="3110" y="1749"/>
                    <a:pt x="3110" y="1749"/>
                    <a:pt x="3110" y="1749"/>
                  </a:cubicBezTo>
                  <a:cubicBezTo>
                    <a:pt x="3121" y="1676"/>
                    <a:pt x="3121" y="1676"/>
                    <a:pt x="3121" y="1676"/>
                  </a:cubicBezTo>
                  <a:cubicBezTo>
                    <a:pt x="3122" y="1672"/>
                    <a:pt x="3122" y="1667"/>
                    <a:pt x="3120" y="1663"/>
                  </a:cubicBezTo>
                  <a:cubicBezTo>
                    <a:pt x="3067" y="1511"/>
                    <a:pt x="3067" y="1511"/>
                    <a:pt x="3067" y="1511"/>
                  </a:cubicBezTo>
                  <a:cubicBezTo>
                    <a:pt x="3064" y="1503"/>
                    <a:pt x="3065" y="1495"/>
                    <a:pt x="3068" y="1489"/>
                  </a:cubicBezTo>
                  <a:cubicBezTo>
                    <a:pt x="3114" y="1403"/>
                    <a:pt x="3114" y="1403"/>
                    <a:pt x="3114" y="1403"/>
                  </a:cubicBezTo>
                  <a:cubicBezTo>
                    <a:pt x="3117" y="1398"/>
                    <a:pt x="3118" y="1392"/>
                    <a:pt x="3117" y="1386"/>
                  </a:cubicBezTo>
                  <a:cubicBezTo>
                    <a:pt x="3104" y="1283"/>
                    <a:pt x="3104" y="1283"/>
                    <a:pt x="3104" y="1283"/>
                  </a:cubicBezTo>
                  <a:cubicBezTo>
                    <a:pt x="3103" y="1277"/>
                    <a:pt x="3104" y="1270"/>
                    <a:pt x="3108" y="1265"/>
                  </a:cubicBezTo>
                  <a:cubicBezTo>
                    <a:pt x="3185" y="1145"/>
                    <a:pt x="3185" y="1145"/>
                    <a:pt x="3185" y="1145"/>
                  </a:cubicBezTo>
                  <a:cubicBezTo>
                    <a:pt x="3207" y="1108"/>
                    <a:pt x="3207" y="1108"/>
                    <a:pt x="3207" y="1108"/>
                  </a:cubicBezTo>
                  <a:cubicBezTo>
                    <a:pt x="3210" y="1103"/>
                    <a:pt x="3211" y="1098"/>
                    <a:pt x="3211" y="1094"/>
                  </a:cubicBezTo>
                  <a:cubicBezTo>
                    <a:pt x="3211" y="1014"/>
                    <a:pt x="3211" y="1014"/>
                    <a:pt x="3211" y="1014"/>
                  </a:cubicBezTo>
                  <a:cubicBezTo>
                    <a:pt x="3211" y="1012"/>
                    <a:pt x="3211" y="1009"/>
                    <a:pt x="3210" y="1007"/>
                  </a:cubicBezTo>
                  <a:cubicBezTo>
                    <a:pt x="3208" y="1008"/>
                    <a:pt x="3205" y="1009"/>
                    <a:pt x="3203" y="10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6" name="Freeform 17"/>
            <p:cNvSpPr>
              <a:spLocks/>
            </p:cNvSpPr>
            <p:nvPr/>
          </p:nvSpPr>
          <p:spPr bwMode="auto">
            <a:xfrm>
              <a:off x="7385615" y="3792932"/>
              <a:ext cx="532057" cy="509306"/>
            </a:xfrm>
            <a:custGeom>
              <a:avLst/>
              <a:gdLst>
                <a:gd name="T0" fmla="*/ 2469 w 2567"/>
                <a:gd name="T1" fmla="*/ 962 h 2456"/>
                <a:gd name="T2" fmla="*/ 2399 w 2567"/>
                <a:gd name="T3" fmla="*/ 928 h 2456"/>
                <a:gd name="T4" fmla="*/ 2317 w 2567"/>
                <a:gd name="T5" fmla="*/ 784 h 2456"/>
                <a:gd name="T6" fmla="*/ 2140 w 2567"/>
                <a:gd name="T7" fmla="*/ 704 h 2456"/>
                <a:gd name="T8" fmla="*/ 2048 w 2567"/>
                <a:gd name="T9" fmla="*/ 630 h 2456"/>
                <a:gd name="T10" fmla="*/ 1969 w 2567"/>
                <a:gd name="T11" fmla="*/ 587 h 2456"/>
                <a:gd name="T12" fmla="*/ 1901 w 2567"/>
                <a:gd name="T13" fmla="*/ 483 h 2456"/>
                <a:gd name="T14" fmla="*/ 1821 w 2567"/>
                <a:gd name="T15" fmla="*/ 437 h 2456"/>
                <a:gd name="T16" fmla="*/ 1823 w 2567"/>
                <a:gd name="T17" fmla="*/ 433 h 2456"/>
                <a:gd name="T18" fmla="*/ 1817 w 2567"/>
                <a:gd name="T19" fmla="*/ 400 h 2456"/>
                <a:gd name="T20" fmla="*/ 1809 w 2567"/>
                <a:gd name="T21" fmla="*/ 363 h 2456"/>
                <a:gd name="T22" fmla="*/ 1778 w 2567"/>
                <a:gd name="T23" fmla="*/ 348 h 2456"/>
                <a:gd name="T24" fmla="*/ 1747 w 2567"/>
                <a:gd name="T25" fmla="*/ 306 h 2456"/>
                <a:gd name="T26" fmla="*/ 1650 w 2567"/>
                <a:gd name="T27" fmla="*/ 282 h 2456"/>
                <a:gd name="T28" fmla="*/ 1604 w 2567"/>
                <a:gd name="T29" fmla="*/ 155 h 2456"/>
                <a:gd name="T30" fmla="*/ 1558 w 2567"/>
                <a:gd name="T31" fmla="*/ 122 h 2456"/>
                <a:gd name="T32" fmla="*/ 1519 w 2567"/>
                <a:gd name="T33" fmla="*/ 36 h 2456"/>
                <a:gd name="T34" fmla="*/ 1388 w 2567"/>
                <a:gd name="T35" fmla="*/ 7 h 2456"/>
                <a:gd name="T36" fmla="*/ 1331 w 2567"/>
                <a:gd name="T37" fmla="*/ 88 h 2456"/>
                <a:gd name="T38" fmla="*/ 1301 w 2567"/>
                <a:gd name="T39" fmla="*/ 104 h 2456"/>
                <a:gd name="T40" fmla="*/ 1188 w 2567"/>
                <a:gd name="T41" fmla="*/ 139 h 2456"/>
                <a:gd name="T42" fmla="*/ 893 w 2567"/>
                <a:gd name="T43" fmla="*/ 417 h 2456"/>
                <a:gd name="T44" fmla="*/ 775 w 2567"/>
                <a:gd name="T45" fmla="*/ 322 h 2456"/>
                <a:gd name="T46" fmla="*/ 749 w 2567"/>
                <a:gd name="T47" fmla="*/ 315 h 2456"/>
                <a:gd name="T48" fmla="*/ 698 w 2567"/>
                <a:gd name="T49" fmla="*/ 174 h 2456"/>
                <a:gd name="T50" fmla="*/ 703 w 2567"/>
                <a:gd name="T51" fmla="*/ 75 h 2456"/>
                <a:gd name="T52" fmla="*/ 644 w 2567"/>
                <a:gd name="T53" fmla="*/ 53 h 2456"/>
                <a:gd name="T54" fmla="*/ 528 w 2567"/>
                <a:gd name="T55" fmla="*/ 4 h 2456"/>
                <a:gd name="T56" fmla="*/ 472 w 2567"/>
                <a:gd name="T57" fmla="*/ 31 h 2456"/>
                <a:gd name="T58" fmla="*/ 440 w 2567"/>
                <a:gd name="T59" fmla="*/ 268 h 2456"/>
                <a:gd name="T60" fmla="*/ 374 w 2567"/>
                <a:gd name="T61" fmla="*/ 345 h 2456"/>
                <a:gd name="T62" fmla="*/ 314 w 2567"/>
                <a:gd name="T63" fmla="*/ 446 h 2456"/>
                <a:gd name="T64" fmla="*/ 278 w 2567"/>
                <a:gd name="T65" fmla="*/ 437 h 2456"/>
                <a:gd name="T66" fmla="*/ 318 w 2567"/>
                <a:gd name="T67" fmla="*/ 467 h 2456"/>
                <a:gd name="T68" fmla="*/ 296 w 2567"/>
                <a:gd name="T69" fmla="*/ 520 h 2456"/>
                <a:gd name="T70" fmla="*/ 146 w 2567"/>
                <a:gd name="T71" fmla="*/ 638 h 2456"/>
                <a:gd name="T72" fmla="*/ 147 w 2567"/>
                <a:gd name="T73" fmla="*/ 725 h 2456"/>
                <a:gd name="T74" fmla="*/ 121 w 2567"/>
                <a:gd name="T75" fmla="*/ 776 h 2456"/>
                <a:gd name="T76" fmla="*/ 40 w 2567"/>
                <a:gd name="T77" fmla="*/ 914 h 2456"/>
                <a:gd name="T78" fmla="*/ 50 w 2567"/>
                <a:gd name="T79" fmla="*/ 1034 h 2456"/>
                <a:gd name="T80" fmla="*/ 3 w 2567"/>
                <a:gd name="T81" fmla="*/ 1142 h 2456"/>
                <a:gd name="T82" fmla="*/ 57 w 2567"/>
                <a:gd name="T83" fmla="*/ 1307 h 2456"/>
                <a:gd name="T84" fmla="*/ 55 w 2567"/>
                <a:gd name="T85" fmla="*/ 1383 h 2456"/>
                <a:gd name="T86" fmla="*/ 175 w 2567"/>
                <a:gd name="T87" fmla="*/ 1440 h 2456"/>
                <a:gd name="T88" fmla="*/ 200 w 2567"/>
                <a:gd name="T89" fmla="*/ 1502 h 2456"/>
                <a:gd name="T90" fmla="*/ 401 w 2567"/>
                <a:gd name="T91" fmla="*/ 1630 h 2456"/>
                <a:gd name="T92" fmla="*/ 905 w 2567"/>
                <a:gd name="T93" fmla="*/ 1996 h 2456"/>
                <a:gd name="T94" fmla="*/ 995 w 2567"/>
                <a:gd name="T95" fmla="*/ 2092 h 2456"/>
                <a:gd name="T96" fmla="*/ 1375 w 2567"/>
                <a:gd name="T97" fmla="*/ 2442 h 2456"/>
                <a:gd name="T98" fmla="*/ 1459 w 2567"/>
                <a:gd name="T99" fmla="*/ 2352 h 2456"/>
                <a:gd name="T100" fmla="*/ 1427 w 2567"/>
                <a:gd name="T101" fmla="*/ 2232 h 2456"/>
                <a:gd name="T102" fmla="*/ 1444 w 2567"/>
                <a:gd name="T103" fmla="*/ 2130 h 2456"/>
                <a:gd name="T104" fmla="*/ 1470 w 2567"/>
                <a:gd name="T105" fmla="*/ 2081 h 2456"/>
                <a:gd name="T106" fmla="*/ 1389 w 2567"/>
                <a:gd name="T107" fmla="*/ 1937 h 2456"/>
                <a:gd name="T108" fmla="*/ 1657 w 2567"/>
                <a:gd name="T109" fmla="*/ 1321 h 2456"/>
                <a:gd name="T110" fmla="*/ 2516 w 2567"/>
                <a:gd name="T111" fmla="*/ 1242 h 2456"/>
                <a:gd name="T112" fmla="*/ 2544 w 2567"/>
                <a:gd name="T113" fmla="*/ 1145 h 2456"/>
                <a:gd name="T114" fmla="*/ 2565 w 2567"/>
                <a:gd name="T115" fmla="*/ 1063 h 2456"/>
                <a:gd name="T116" fmla="*/ 2567 w 2567"/>
                <a:gd name="T117" fmla="*/ 1007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67" h="2456">
                  <a:moveTo>
                    <a:pt x="2543" y="978"/>
                  </a:moveTo>
                  <a:cubicBezTo>
                    <a:pt x="2516" y="973"/>
                    <a:pt x="2477" y="964"/>
                    <a:pt x="2469" y="962"/>
                  </a:cubicBezTo>
                  <a:cubicBezTo>
                    <a:pt x="2461" y="959"/>
                    <a:pt x="2432" y="949"/>
                    <a:pt x="2416" y="943"/>
                  </a:cubicBezTo>
                  <a:cubicBezTo>
                    <a:pt x="2408" y="940"/>
                    <a:pt x="2402" y="935"/>
                    <a:pt x="2399" y="928"/>
                  </a:cubicBezTo>
                  <a:cubicBezTo>
                    <a:pt x="2331" y="798"/>
                    <a:pt x="2331" y="798"/>
                    <a:pt x="2331" y="798"/>
                  </a:cubicBezTo>
                  <a:cubicBezTo>
                    <a:pt x="2328" y="791"/>
                    <a:pt x="2323" y="787"/>
                    <a:pt x="2317" y="784"/>
                  </a:cubicBezTo>
                  <a:cubicBezTo>
                    <a:pt x="2147" y="708"/>
                    <a:pt x="2147" y="708"/>
                    <a:pt x="2147" y="708"/>
                  </a:cubicBezTo>
                  <a:cubicBezTo>
                    <a:pt x="2144" y="707"/>
                    <a:pt x="2142" y="705"/>
                    <a:pt x="2140" y="704"/>
                  </a:cubicBezTo>
                  <a:cubicBezTo>
                    <a:pt x="2055" y="634"/>
                    <a:pt x="2055" y="634"/>
                    <a:pt x="2055" y="634"/>
                  </a:cubicBezTo>
                  <a:cubicBezTo>
                    <a:pt x="2053" y="633"/>
                    <a:pt x="2050" y="631"/>
                    <a:pt x="2048" y="630"/>
                  </a:cubicBezTo>
                  <a:cubicBezTo>
                    <a:pt x="1984" y="602"/>
                    <a:pt x="1984" y="602"/>
                    <a:pt x="1984" y="602"/>
                  </a:cubicBezTo>
                  <a:cubicBezTo>
                    <a:pt x="1977" y="599"/>
                    <a:pt x="1972" y="594"/>
                    <a:pt x="1969" y="587"/>
                  </a:cubicBezTo>
                  <a:cubicBezTo>
                    <a:pt x="1928" y="500"/>
                    <a:pt x="1928" y="500"/>
                    <a:pt x="1928" y="500"/>
                  </a:cubicBezTo>
                  <a:cubicBezTo>
                    <a:pt x="1923" y="490"/>
                    <a:pt x="1913" y="483"/>
                    <a:pt x="1901" y="483"/>
                  </a:cubicBezTo>
                  <a:cubicBezTo>
                    <a:pt x="1846" y="483"/>
                    <a:pt x="1846" y="483"/>
                    <a:pt x="1846" y="483"/>
                  </a:cubicBezTo>
                  <a:cubicBezTo>
                    <a:pt x="1822" y="483"/>
                    <a:pt x="1808" y="457"/>
                    <a:pt x="1821" y="437"/>
                  </a:cubicBezTo>
                  <a:cubicBezTo>
                    <a:pt x="1821" y="437"/>
                    <a:pt x="1821" y="437"/>
                    <a:pt x="1821" y="437"/>
                  </a:cubicBezTo>
                  <a:cubicBezTo>
                    <a:pt x="1821" y="435"/>
                    <a:pt x="1822" y="435"/>
                    <a:pt x="1823" y="433"/>
                  </a:cubicBezTo>
                  <a:cubicBezTo>
                    <a:pt x="1813" y="427"/>
                    <a:pt x="1809" y="412"/>
                    <a:pt x="1817" y="401"/>
                  </a:cubicBezTo>
                  <a:cubicBezTo>
                    <a:pt x="1817" y="400"/>
                    <a:pt x="1817" y="400"/>
                    <a:pt x="1817" y="400"/>
                  </a:cubicBezTo>
                  <a:cubicBezTo>
                    <a:pt x="1822" y="393"/>
                    <a:pt x="1822" y="383"/>
                    <a:pt x="1817" y="375"/>
                  </a:cubicBezTo>
                  <a:cubicBezTo>
                    <a:pt x="1809" y="363"/>
                    <a:pt x="1809" y="363"/>
                    <a:pt x="1809" y="363"/>
                  </a:cubicBezTo>
                  <a:cubicBezTo>
                    <a:pt x="1806" y="357"/>
                    <a:pt x="1801" y="353"/>
                    <a:pt x="1795" y="352"/>
                  </a:cubicBezTo>
                  <a:cubicBezTo>
                    <a:pt x="1778" y="348"/>
                    <a:pt x="1778" y="348"/>
                    <a:pt x="1778" y="348"/>
                  </a:cubicBezTo>
                  <a:cubicBezTo>
                    <a:pt x="1772" y="347"/>
                    <a:pt x="1766" y="342"/>
                    <a:pt x="1763" y="336"/>
                  </a:cubicBezTo>
                  <a:cubicBezTo>
                    <a:pt x="1747" y="306"/>
                    <a:pt x="1747" y="306"/>
                    <a:pt x="1747" y="306"/>
                  </a:cubicBezTo>
                  <a:cubicBezTo>
                    <a:pt x="1743" y="300"/>
                    <a:pt x="1737" y="295"/>
                    <a:pt x="1729" y="294"/>
                  </a:cubicBezTo>
                  <a:cubicBezTo>
                    <a:pt x="1650" y="282"/>
                    <a:pt x="1650" y="282"/>
                    <a:pt x="1650" y="282"/>
                  </a:cubicBezTo>
                  <a:cubicBezTo>
                    <a:pt x="1640" y="281"/>
                    <a:pt x="1632" y="274"/>
                    <a:pt x="1630" y="265"/>
                  </a:cubicBezTo>
                  <a:cubicBezTo>
                    <a:pt x="1604" y="155"/>
                    <a:pt x="1604" y="155"/>
                    <a:pt x="1604" y="155"/>
                  </a:cubicBezTo>
                  <a:cubicBezTo>
                    <a:pt x="1603" y="149"/>
                    <a:pt x="1598" y="143"/>
                    <a:pt x="1592" y="140"/>
                  </a:cubicBezTo>
                  <a:cubicBezTo>
                    <a:pt x="1558" y="122"/>
                    <a:pt x="1558" y="122"/>
                    <a:pt x="1558" y="122"/>
                  </a:cubicBezTo>
                  <a:cubicBezTo>
                    <a:pt x="1553" y="120"/>
                    <a:pt x="1549" y="115"/>
                    <a:pt x="1547" y="110"/>
                  </a:cubicBezTo>
                  <a:cubicBezTo>
                    <a:pt x="1519" y="36"/>
                    <a:pt x="1519" y="36"/>
                    <a:pt x="1519" y="36"/>
                  </a:cubicBezTo>
                  <a:cubicBezTo>
                    <a:pt x="1516" y="28"/>
                    <a:pt x="1508" y="22"/>
                    <a:pt x="1500" y="21"/>
                  </a:cubicBezTo>
                  <a:cubicBezTo>
                    <a:pt x="1388" y="7"/>
                    <a:pt x="1388" y="7"/>
                    <a:pt x="1388" y="7"/>
                  </a:cubicBezTo>
                  <a:cubicBezTo>
                    <a:pt x="1378" y="6"/>
                    <a:pt x="1368" y="11"/>
                    <a:pt x="1364" y="20"/>
                  </a:cubicBezTo>
                  <a:cubicBezTo>
                    <a:pt x="1331" y="88"/>
                    <a:pt x="1331" y="88"/>
                    <a:pt x="1331" y="88"/>
                  </a:cubicBezTo>
                  <a:cubicBezTo>
                    <a:pt x="1328" y="95"/>
                    <a:pt x="1322" y="99"/>
                    <a:pt x="1315" y="101"/>
                  </a:cubicBezTo>
                  <a:cubicBezTo>
                    <a:pt x="1301" y="104"/>
                    <a:pt x="1301" y="104"/>
                    <a:pt x="1301" y="104"/>
                  </a:cubicBezTo>
                  <a:cubicBezTo>
                    <a:pt x="1300" y="104"/>
                    <a:pt x="1300" y="104"/>
                    <a:pt x="1299" y="104"/>
                  </a:cubicBezTo>
                  <a:cubicBezTo>
                    <a:pt x="1188" y="139"/>
                    <a:pt x="1188" y="139"/>
                    <a:pt x="1188" y="139"/>
                  </a:cubicBezTo>
                  <a:cubicBezTo>
                    <a:pt x="1184" y="140"/>
                    <a:pt x="1181" y="142"/>
                    <a:pt x="1178" y="144"/>
                  </a:cubicBezTo>
                  <a:cubicBezTo>
                    <a:pt x="893" y="417"/>
                    <a:pt x="893" y="417"/>
                    <a:pt x="893" y="417"/>
                  </a:cubicBezTo>
                  <a:cubicBezTo>
                    <a:pt x="883" y="426"/>
                    <a:pt x="868" y="426"/>
                    <a:pt x="859" y="416"/>
                  </a:cubicBezTo>
                  <a:cubicBezTo>
                    <a:pt x="775" y="322"/>
                    <a:pt x="775" y="322"/>
                    <a:pt x="775" y="322"/>
                  </a:cubicBezTo>
                  <a:cubicBezTo>
                    <a:pt x="770" y="317"/>
                    <a:pt x="763" y="314"/>
                    <a:pt x="756" y="315"/>
                  </a:cubicBezTo>
                  <a:cubicBezTo>
                    <a:pt x="749" y="315"/>
                    <a:pt x="749" y="315"/>
                    <a:pt x="749" y="315"/>
                  </a:cubicBezTo>
                  <a:cubicBezTo>
                    <a:pt x="737" y="316"/>
                    <a:pt x="727" y="308"/>
                    <a:pt x="724" y="296"/>
                  </a:cubicBezTo>
                  <a:cubicBezTo>
                    <a:pt x="698" y="174"/>
                    <a:pt x="698" y="174"/>
                    <a:pt x="698" y="174"/>
                  </a:cubicBezTo>
                  <a:cubicBezTo>
                    <a:pt x="698" y="172"/>
                    <a:pt x="698" y="170"/>
                    <a:pt x="698" y="168"/>
                  </a:cubicBezTo>
                  <a:cubicBezTo>
                    <a:pt x="703" y="75"/>
                    <a:pt x="703" y="75"/>
                    <a:pt x="703" y="75"/>
                  </a:cubicBezTo>
                  <a:cubicBezTo>
                    <a:pt x="704" y="60"/>
                    <a:pt x="692" y="48"/>
                    <a:pt x="677" y="50"/>
                  </a:cubicBezTo>
                  <a:cubicBezTo>
                    <a:pt x="644" y="53"/>
                    <a:pt x="644" y="53"/>
                    <a:pt x="644" y="53"/>
                  </a:cubicBezTo>
                  <a:cubicBezTo>
                    <a:pt x="640" y="54"/>
                    <a:pt x="636" y="53"/>
                    <a:pt x="632" y="51"/>
                  </a:cubicBezTo>
                  <a:cubicBezTo>
                    <a:pt x="528" y="4"/>
                    <a:pt x="528" y="4"/>
                    <a:pt x="528" y="4"/>
                  </a:cubicBezTo>
                  <a:cubicBezTo>
                    <a:pt x="520" y="0"/>
                    <a:pt x="510" y="1"/>
                    <a:pt x="503" y="7"/>
                  </a:cubicBezTo>
                  <a:cubicBezTo>
                    <a:pt x="472" y="31"/>
                    <a:pt x="472" y="31"/>
                    <a:pt x="472" y="31"/>
                  </a:cubicBezTo>
                  <a:cubicBezTo>
                    <a:pt x="467" y="35"/>
                    <a:pt x="464" y="41"/>
                    <a:pt x="463" y="47"/>
                  </a:cubicBezTo>
                  <a:cubicBezTo>
                    <a:pt x="440" y="268"/>
                    <a:pt x="440" y="268"/>
                    <a:pt x="440" y="268"/>
                  </a:cubicBezTo>
                  <a:cubicBezTo>
                    <a:pt x="439" y="273"/>
                    <a:pt x="437" y="278"/>
                    <a:pt x="434" y="282"/>
                  </a:cubicBezTo>
                  <a:cubicBezTo>
                    <a:pt x="374" y="345"/>
                    <a:pt x="374" y="345"/>
                    <a:pt x="374" y="345"/>
                  </a:cubicBezTo>
                  <a:cubicBezTo>
                    <a:pt x="373" y="347"/>
                    <a:pt x="372" y="348"/>
                    <a:pt x="371" y="350"/>
                  </a:cubicBezTo>
                  <a:cubicBezTo>
                    <a:pt x="314" y="446"/>
                    <a:pt x="314" y="446"/>
                    <a:pt x="314" y="446"/>
                  </a:cubicBezTo>
                  <a:cubicBezTo>
                    <a:pt x="311" y="447"/>
                    <a:pt x="309" y="447"/>
                    <a:pt x="306" y="448"/>
                  </a:cubicBezTo>
                  <a:cubicBezTo>
                    <a:pt x="278" y="437"/>
                    <a:pt x="278" y="437"/>
                    <a:pt x="278" y="437"/>
                  </a:cubicBezTo>
                  <a:cubicBezTo>
                    <a:pt x="311" y="450"/>
                    <a:pt x="311" y="450"/>
                    <a:pt x="311" y="450"/>
                  </a:cubicBezTo>
                  <a:cubicBezTo>
                    <a:pt x="317" y="453"/>
                    <a:pt x="320" y="460"/>
                    <a:pt x="318" y="467"/>
                  </a:cubicBezTo>
                  <a:cubicBezTo>
                    <a:pt x="300" y="514"/>
                    <a:pt x="300" y="514"/>
                    <a:pt x="300" y="514"/>
                  </a:cubicBezTo>
                  <a:cubicBezTo>
                    <a:pt x="300" y="516"/>
                    <a:pt x="298" y="518"/>
                    <a:pt x="296" y="520"/>
                  </a:cubicBezTo>
                  <a:cubicBezTo>
                    <a:pt x="147" y="637"/>
                    <a:pt x="147" y="637"/>
                    <a:pt x="147" y="637"/>
                  </a:cubicBezTo>
                  <a:cubicBezTo>
                    <a:pt x="147" y="638"/>
                    <a:pt x="146" y="638"/>
                    <a:pt x="146" y="638"/>
                  </a:cubicBezTo>
                  <a:cubicBezTo>
                    <a:pt x="147" y="640"/>
                    <a:pt x="147" y="643"/>
                    <a:pt x="147" y="645"/>
                  </a:cubicBezTo>
                  <a:cubicBezTo>
                    <a:pt x="147" y="725"/>
                    <a:pt x="147" y="725"/>
                    <a:pt x="147" y="725"/>
                  </a:cubicBezTo>
                  <a:cubicBezTo>
                    <a:pt x="147" y="729"/>
                    <a:pt x="146" y="734"/>
                    <a:pt x="143" y="739"/>
                  </a:cubicBezTo>
                  <a:cubicBezTo>
                    <a:pt x="121" y="776"/>
                    <a:pt x="121" y="776"/>
                    <a:pt x="121" y="776"/>
                  </a:cubicBezTo>
                  <a:cubicBezTo>
                    <a:pt x="44" y="896"/>
                    <a:pt x="44" y="896"/>
                    <a:pt x="44" y="896"/>
                  </a:cubicBezTo>
                  <a:cubicBezTo>
                    <a:pt x="40" y="901"/>
                    <a:pt x="39" y="908"/>
                    <a:pt x="40" y="914"/>
                  </a:cubicBezTo>
                  <a:cubicBezTo>
                    <a:pt x="53" y="1017"/>
                    <a:pt x="53" y="1017"/>
                    <a:pt x="53" y="1017"/>
                  </a:cubicBezTo>
                  <a:cubicBezTo>
                    <a:pt x="54" y="1023"/>
                    <a:pt x="53" y="1029"/>
                    <a:pt x="50" y="1034"/>
                  </a:cubicBezTo>
                  <a:cubicBezTo>
                    <a:pt x="4" y="1120"/>
                    <a:pt x="4" y="1120"/>
                    <a:pt x="4" y="1120"/>
                  </a:cubicBezTo>
                  <a:cubicBezTo>
                    <a:pt x="1" y="1126"/>
                    <a:pt x="0" y="1134"/>
                    <a:pt x="3" y="1142"/>
                  </a:cubicBezTo>
                  <a:cubicBezTo>
                    <a:pt x="56" y="1294"/>
                    <a:pt x="56" y="1294"/>
                    <a:pt x="56" y="1294"/>
                  </a:cubicBezTo>
                  <a:cubicBezTo>
                    <a:pt x="58" y="1298"/>
                    <a:pt x="58" y="1303"/>
                    <a:pt x="57" y="1307"/>
                  </a:cubicBezTo>
                  <a:cubicBezTo>
                    <a:pt x="47" y="1379"/>
                    <a:pt x="47" y="1379"/>
                    <a:pt x="47" y="1379"/>
                  </a:cubicBezTo>
                  <a:cubicBezTo>
                    <a:pt x="49" y="1381"/>
                    <a:pt x="52" y="1382"/>
                    <a:pt x="55" y="1383"/>
                  </a:cubicBezTo>
                  <a:cubicBezTo>
                    <a:pt x="156" y="1420"/>
                    <a:pt x="156" y="1420"/>
                    <a:pt x="156" y="1420"/>
                  </a:cubicBezTo>
                  <a:cubicBezTo>
                    <a:pt x="166" y="1423"/>
                    <a:pt x="173" y="1431"/>
                    <a:pt x="175" y="1440"/>
                  </a:cubicBezTo>
                  <a:cubicBezTo>
                    <a:pt x="187" y="1485"/>
                    <a:pt x="187" y="1485"/>
                    <a:pt x="187" y="1485"/>
                  </a:cubicBezTo>
                  <a:cubicBezTo>
                    <a:pt x="189" y="1492"/>
                    <a:pt x="194" y="1498"/>
                    <a:pt x="200" y="1502"/>
                  </a:cubicBezTo>
                  <a:cubicBezTo>
                    <a:pt x="399" y="1629"/>
                    <a:pt x="399" y="1629"/>
                    <a:pt x="399" y="1629"/>
                  </a:cubicBezTo>
                  <a:cubicBezTo>
                    <a:pt x="400" y="1629"/>
                    <a:pt x="400" y="1629"/>
                    <a:pt x="401" y="1630"/>
                  </a:cubicBezTo>
                  <a:cubicBezTo>
                    <a:pt x="642" y="1804"/>
                    <a:pt x="642" y="1804"/>
                    <a:pt x="642" y="1804"/>
                  </a:cubicBezTo>
                  <a:cubicBezTo>
                    <a:pt x="905" y="1996"/>
                    <a:pt x="905" y="1996"/>
                    <a:pt x="905" y="1996"/>
                  </a:cubicBezTo>
                  <a:cubicBezTo>
                    <a:pt x="906" y="1997"/>
                    <a:pt x="908" y="1998"/>
                    <a:pt x="909" y="2000"/>
                  </a:cubicBezTo>
                  <a:cubicBezTo>
                    <a:pt x="995" y="2092"/>
                    <a:pt x="995" y="2092"/>
                    <a:pt x="995" y="2092"/>
                  </a:cubicBezTo>
                  <a:cubicBezTo>
                    <a:pt x="996" y="2092"/>
                    <a:pt x="996" y="2093"/>
                    <a:pt x="997" y="2094"/>
                  </a:cubicBezTo>
                  <a:cubicBezTo>
                    <a:pt x="1375" y="2442"/>
                    <a:pt x="1375" y="2442"/>
                    <a:pt x="1375" y="2442"/>
                  </a:cubicBezTo>
                  <a:cubicBezTo>
                    <a:pt x="1390" y="2456"/>
                    <a:pt x="1414" y="2451"/>
                    <a:pt x="1422" y="2433"/>
                  </a:cubicBezTo>
                  <a:cubicBezTo>
                    <a:pt x="1459" y="2352"/>
                    <a:pt x="1459" y="2352"/>
                    <a:pt x="1459" y="2352"/>
                  </a:cubicBezTo>
                  <a:cubicBezTo>
                    <a:pt x="1462" y="2345"/>
                    <a:pt x="1463" y="2337"/>
                    <a:pt x="1460" y="2329"/>
                  </a:cubicBezTo>
                  <a:cubicBezTo>
                    <a:pt x="1427" y="2232"/>
                    <a:pt x="1427" y="2232"/>
                    <a:pt x="1427" y="2232"/>
                  </a:cubicBezTo>
                  <a:cubicBezTo>
                    <a:pt x="1425" y="2227"/>
                    <a:pt x="1425" y="2222"/>
                    <a:pt x="1426" y="2216"/>
                  </a:cubicBezTo>
                  <a:cubicBezTo>
                    <a:pt x="1444" y="2130"/>
                    <a:pt x="1444" y="2130"/>
                    <a:pt x="1444" y="2130"/>
                  </a:cubicBezTo>
                  <a:cubicBezTo>
                    <a:pt x="1445" y="2127"/>
                    <a:pt x="1446" y="2124"/>
                    <a:pt x="1447" y="2121"/>
                  </a:cubicBezTo>
                  <a:cubicBezTo>
                    <a:pt x="1470" y="2081"/>
                    <a:pt x="1470" y="2081"/>
                    <a:pt x="1470" y="2081"/>
                  </a:cubicBezTo>
                  <a:cubicBezTo>
                    <a:pt x="1476" y="2071"/>
                    <a:pt x="1475" y="2058"/>
                    <a:pt x="1468" y="2049"/>
                  </a:cubicBezTo>
                  <a:cubicBezTo>
                    <a:pt x="1389" y="1937"/>
                    <a:pt x="1389" y="1937"/>
                    <a:pt x="1389" y="1937"/>
                  </a:cubicBezTo>
                  <a:cubicBezTo>
                    <a:pt x="1382" y="1928"/>
                    <a:pt x="1381" y="1917"/>
                    <a:pt x="1386" y="1907"/>
                  </a:cubicBezTo>
                  <a:cubicBezTo>
                    <a:pt x="1657" y="1321"/>
                    <a:pt x="1657" y="1321"/>
                    <a:pt x="1657" y="1321"/>
                  </a:cubicBezTo>
                  <a:cubicBezTo>
                    <a:pt x="1662" y="1311"/>
                    <a:pt x="1671" y="1305"/>
                    <a:pt x="1682" y="1304"/>
                  </a:cubicBezTo>
                  <a:cubicBezTo>
                    <a:pt x="2516" y="1242"/>
                    <a:pt x="2516" y="1242"/>
                    <a:pt x="2516" y="1242"/>
                  </a:cubicBezTo>
                  <a:cubicBezTo>
                    <a:pt x="2532" y="1241"/>
                    <a:pt x="2544" y="1228"/>
                    <a:pt x="2544" y="1212"/>
                  </a:cubicBezTo>
                  <a:cubicBezTo>
                    <a:pt x="2544" y="1145"/>
                    <a:pt x="2544" y="1145"/>
                    <a:pt x="2544" y="1145"/>
                  </a:cubicBezTo>
                  <a:cubicBezTo>
                    <a:pt x="2544" y="1142"/>
                    <a:pt x="2544" y="1140"/>
                    <a:pt x="2545" y="1137"/>
                  </a:cubicBezTo>
                  <a:cubicBezTo>
                    <a:pt x="2565" y="1063"/>
                    <a:pt x="2565" y="1063"/>
                    <a:pt x="2565" y="1063"/>
                  </a:cubicBezTo>
                  <a:cubicBezTo>
                    <a:pt x="2566" y="1060"/>
                    <a:pt x="2567" y="1058"/>
                    <a:pt x="2567" y="1055"/>
                  </a:cubicBezTo>
                  <a:cubicBezTo>
                    <a:pt x="2567" y="1007"/>
                    <a:pt x="2567" y="1007"/>
                    <a:pt x="2567" y="1007"/>
                  </a:cubicBezTo>
                  <a:cubicBezTo>
                    <a:pt x="2567" y="993"/>
                    <a:pt x="2557" y="981"/>
                    <a:pt x="2543" y="97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7" name="Freeform 18"/>
            <p:cNvSpPr>
              <a:spLocks/>
            </p:cNvSpPr>
            <p:nvPr/>
          </p:nvSpPr>
          <p:spPr bwMode="auto">
            <a:xfrm>
              <a:off x="7856142" y="3187454"/>
              <a:ext cx="401757" cy="308686"/>
            </a:xfrm>
            <a:custGeom>
              <a:avLst/>
              <a:gdLst>
                <a:gd name="T0" fmla="*/ 22 w 1937"/>
                <a:gd name="T1" fmla="*/ 736 h 1487"/>
                <a:gd name="T2" fmla="*/ 43 w 1937"/>
                <a:gd name="T3" fmla="*/ 886 h 1487"/>
                <a:gd name="T4" fmla="*/ 60 w 1937"/>
                <a:gd name="T5" fmla="*/ 901 h 1487"/>
                <a:gd name="T6" fmla="*/ 135 w 1937"/>
                <a:gd name="T7" fmla="*/ 901 h 1487"/>
                <a:gd name="T8" fmla="*/ 152 w 1937"/>
                <a:gd name="T9" fmla="*/ 918 h 1487"/>
                <a:gd name="T10" fmla="*/ 152 w 1937"/>
                <a:gd name="T11" fmla="*/ 944 h 1487"/>
                <a:gd name="T12" fmla="*/ 168 w 1937"/>
                <a:gd name="T13" fmla="*/ 962 h 1487"/>
                <a:gd name="T14" fmla="*/ 249 w 1937"/>
                <a:gd name="T15" fmla="*/ 968 h 1487"/>
                <a:gd name="T16" fmla="*/ 267 w 1937"/>
                <a:gd name="T17" fmla="*/ 955 h 1487"/>
                <a:gd name="T18" fmla="*/ 267 w 1937"/>
                <a:gd name="T19" fmla="*/ 955 h 1487"/>
                <a:gd name="T20" fmla="*/ 294 w 1937"/>
                <a:gd name="T21" fmla="*/ 946 h 1487"/>
                <a:gd name="T22" fmla="*/ 910 w 1937"/>
                <a:gd name="T23" fmla="*/ 1476 h 1487"/>
                <a:gd name="T24" fmla="*/ 915 w 1937"/>
                <a:gd name="T25" fmla="*/ 1487 h 1487"/>
                <a:gd name="T26" fmla="*/ 916 w 1937"/>
                <a:gd name="T27" fmla="*/ 1487 h 1487"/>
                <a:gd name="T28" fmla="*/ 917 w 1937"/>
                <a:gd name="T29" fmla="*/ 1485 h 1487"/>
                <a:gd name="T30" fmla="*/ 1765 w 1937"/>
                <a:gd name="T31" fmla="*/ 683 h 1487"/>
                <a:gd name="T32" fmla="*/ 1767 w 1937"/>
                <a:gd name="T33" fmla="*/ 681 h 1487"/>
                <a:gd name="T34" fmla="*/ 1810 w 1937"/>
                <a:gd name="T35" fmla="*/ 628 h 1487"/>
                <a:gd name="T36" fmla="*/ 1813 w 1937"/>
                <a:gd name="T37" fmla="*/ 625 h 1487"/>
                <a:gd name="T38" fmla="*/ 1869 w 1937"/>
                <a:gd name="T39" fmla="*/ 583 h 1487"/>
                <a:gd name="T40" fmla="*/ 1875 w 1937"/>
                <a:gd name="T41" fmla="*/ 564 h 1487"/>
                <a:gd name="T42" fmla="*/ 1860 w 1937"/>
                <a:gd name="T43" fmla="*/ 516 h 1487"/>
                <a:gd name="T44" fmla="*/ 1861 w 1937"/>
                <a:gd name="T45" fmla="*/ 504 h 1487"/>
                <a:gd name="T46" fmla="*/ 1935 w 1937"/>
                <a:gd name="T47" fmla="*/ 343 h 1487"/>
                <a:gd name="T48" fmla="*/ 1936 w 1937"/>
                <a:gd name="T49" fmla="*/ 332 h 1487"/>
                <a:gd name="T50" fmla="*/ 1878 w 1937"/>
                <a:gd name="T51" fmla="*/ 74 h 1487"/>
                <a:gd name="T52" fmla="*/ 1892 w 1937"/>
                <a:gd name="T53" fmla="*/ 53 h 1487"/>
                <a:gd name="T54" fmla="*/ 1888 w 1937"/>
                <a:gd name="T55" fmla="*/ 52 h 1487"/>
                <a:gd name="T56" fmla="*/ 1785 w 1937"/>
                <a:gd name="T57" fmla="*/ 32 h 1487"/>
                <a:gd name="T58" fmla="*/ 1778 w 1937"/>
                <a:gd name="T59" fmla="*/ 31 h 1487"/>
                <a:gd name="T60" fmla="*/ 1723 w 1937"/>
                <a:gd name="T61" fmla="*/ 34 h 1487"/>
                <a:gd name="T62" fmla="*/ 1718 w 1937"/>
                <a:gd name="T63" fmla="*/ 34 h 1487"/>
                <a:gd name="T64" fmla="*/ 1464 w 1937"/>
                <a:gd name="T65" fmla="*/ 1 h 1487"/>
                <a:gd name="T66" fmla="*/ 1449 w 1937"/>
                <a:gd name="T67" fmla="*/ 3 h 1487"/>
                <a:gd name="T68" fmla="*/ 1379 w 1937"/>
                <a:gd name="T69" fmla="*/ 34 h 1487"/>
                <a:gd name="T70" fmla="*/ 1364 w 1937"/>
                <a:gd name="T71" fmla="*/ 36 h 1487"/>
                <a:gd name="T72" fmla="*/ 1310 w 1937"/>
                <a:gd name="T73" fmla="*/ 29 h 1487"/>
                <a:gd name="T74" fmla="*/ 1304 w 1937"/>
                <a:gd name="T75" fmla="*/ 28 h 1487"/>
                <a:gd name="T76" fmla="*/ 1170 w 1937"/>
                <a:gd name="T77" fmla="*/ 35 h 1487"/>
                <a:gd name="T78" fmla="*/ 1150 w 1937"/>
                <a:gd name="T79" fmla="*/ 46 h 1487"/>
                <a:gd name="T80" fmla="*/ 1057 w 1937"/>
                <a:gd name="T81" fmla="*/ 165 h 1487"/>
                <a:gd name="T82" fmla="*/ 1044 w 1937"/>
                <a:gd name="T83" fmla="*/ 174 h 1487"/>
                <a:gd name="T84" fmla="*/ 875 w 1937"/>
                <a:gd name="T85" fmla="*/ 230 h 1487"/>
                <a:gd name="T86" fmla="*/ 873 w 1937"/>
                <a:gd name="T87" fmla="*/ 231 h 1487"/>
                <a:gd name="T88" fmla="*/ 651 w 1937"/>
                <a:gd name="T89" fmla="*/ 285 h 1487"/>
                <a:gd name="T90" fmla="*/ 647 w 1937"/>
                <a:gd name="T91" fmla="*/ 286 h 1487"/>
                <a:gd name="T92" fmla="*/ 432 w 1937"/>
                <a:gd name="T93" fmla="*/ 310 h 1487"/>
                <a:gd name="T94" fmla="*/ 421 w 1937"/>
                <a:gd name="T95" fmla="*/ 314 h 1487"/>
                <a:gd name="T96" fmla="*/ 285 w 1937"/>
                <a:gd name="T97" fmla="*/ 399 h 1487"/>
                <a:gd name="T98" fmla="*/ 83 w 1937"/>
                <a:gd name="T99" fmla="*/ 524 h 1487"/>
                <a:gd name="T100" fmla="*/ 74 w 1937"/>
                <a:gd name="T101" fmla="*/ 533 h 1487"/>
                <a:gd name="T102" fmla="*/ 16 w 1937"/>
                <a:gd name="T103" fmla="*/ 626 h 1487"/>
                <a:gd name="T104" fmla="*/ 12 w 1937"/>
                <a:gd name="T105" fmla="*/ 637 h 1487"/>
                <a:gd name="T106" fmla="*/ 0 w 1937"/>
                <a:gd name="T107" fmla="*/ 722 h 1487"/>
                <a:gd name="T108" fmla="*/ 22 w 1937"/>
                <a:gd name="T109" fmla="*/ 736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37" h="1487">
                  <a:moveTo>
                    <a:pt x="22" y="736"/>
                  </a:moveTo>
                  <a:cubicBezTo>
                    <a:pt x="43" y="886"/>
                    <a:pt x="43" y="886"/>
                    <a:pt x="43" y="886"/>
                  </a:cubicBezTo>
                  <a:cubicBezTo>
                    <a:pt x="45" y="894"/>
                    <a:pt x="52" y="901"/>
                    <a:pt x="60" y="901"/>
                  </a:cubicBezTo>
                  <a:cubicBezTo>
                    <a:pt x="135" y="901"/>
                    <a:pt x="135" y="901"/>
                    <a:pt x="135" y="901"/>
                  </a:cubicBezTo>
                  <a:cubicBezTo>
                    <a:pt x="144" y="901"/>
                    <a:pt x="152" y="908"/>
                    <a:pt x="152" y="918"/>
                  </a:cubicBezTo>
                  <a:cubicBezTo>
                    <a:pt x="152" y="944"/>
                    <a:pt x="152" y="944"/>
                    <a:pt x="152" y="944"/>
                  </a:cubicBezTo>
                  <a:cubicBezTo>
                    <a:pt x="152" y="953"/>
                    <a:pt x="159" y="961"/>
                    <a:pt x="168" y="962"/>
                  </a:cubicBezTo>
                  <a:cubicBezTo>
                    <a:pt x="249" y="968"/>
                    <a:pt x="249" y="968"/>
                    <a:pt x="249" y="968"/>
                  </a:cubicBezTo>
                  <a:cubicBezTo>
                    <a:pt x="257" y="968"/>
                    <a:pt x="264" y="963"/>
                    <a:pt x="267" y="955"/>
                  </a:cubicBezTo>
                  <a:cubicBezTo>
                    <a:pt x="267" y="955"/>
                    <a:pt x="267" y="955"/>
                    <a:pt x="267" y="955"/>
                  </a:cubicBezTo>
                  <a:cubicBezTo>
                    <a:pt x="270" y="943"/>
                    <a:pt x="285" y="938"/>
                    <a:pt x="294" y="946"/>
                  </a:cubicBezTo>
                  <a:cubicBezTo>
                    <a:pt x="910" y="1476"/>
                    <a:pt x="910" y="1476"/>
                    <a:pt x="910" y="1476"/>
                  </a:cubicBezTo>
                  <a:cubicBezTo>
                    <a:pt x="913" y="1479"/>
                    <a:pt x="915" y="1483"/>
                    <a:pt x="915" y="1487"/>
                  </a:cubicBezTo>
                  <a:cubicBezTo>
                    <a:pt x="916" y="1487"/>
                    <a:pt x="916" y="1487"/>
                    <a:pt x="916" y="1487"/>
                  </a:cubicBezTo>
                  <a:cubicBezTo>
                    <a:pt x="916" y="1487"/>
                    <a:pt x="916" y="1486"/>
                    <a:pt x="917" y="1485"/>
                  </a:cubicBezTo>
                  <a:cubicBezTo>
                    <a:pt x="1765" y="683"/>
                    <a:pt x="1765" y="683"/>
                    <a:pt x="1765" y="683"/>
                  </a:cubicBezTo>
                  <a:cubicBezTo>
                    <a:pt x="1766" y="682"/>
                    <a:pt x="1766" y="682"/>
                    <a:pt x="1767" y="681"/>
                  </a:cubicBezTo>
                  <a:cubicBezTo>
                    <a:pt x="1810" y="628"/>
                    <a:pt x="1810" y="628"/>
                    <a:pt x="1810" y="628"/>
                  </a:cubicBezTo>
                  <a:cubicBezTo>
                    <a:pt x="1811" y="627"/>
                    <a:pt x="1812" y="626"/>
                    <a:pt x="1813" y="625"/>
                  </a:cubicBezTo>
                  <a:cubicBezTo>
                    <a:pt x="1869" y="583"/>
                    <a:pt x="1869" y="583"/>
                    <a:pt x="1869" y="583"/>
                  </a:cubicBezTo>
                  <a:cubicBezTo>
                    <a:pt x="1875" y="579"/>
                    <a:pt x="1878" y="571"/>
                    <a:pt x="1875" y="564"/>
                  </a:cubicBezTo>
                  <a:cubicBezTo>
                    <a:pt x="1860" y="516"/>
                    <a:pt x="1860" y="516"/>
                    <a:pt x="1860" y="516"/>
                  </a:cubicBezTo>
                  <a:cubicBezTo>
                    <a:pt x="1859" y="512"/>
                    <a:pt x="1859" y="508"/>
                    <a:pt x="1861" y="504"/>
                  </a:cubicBezTo>
                  <a:cubicBezTo>
                    <a:pt x="1935" y="343"/>
                    <a:pt x="1935" y="343"/>
                    <a:pt x="1935" y="343"/>
                  </a:cubicBezTo>
                  <a:cubicBezTo>
                    <a:pt x="1937" y="340"/>
                    <a:pt x="1937" y="336"/>
                    <a:pt x="1936" y="332"/>
                  </a:cubicBezTo>
                  <a:cubicBezTo>
                    <a:pt x="1878" y="74"/>
                    <a:pt x="1878" y="74"/>
                    <a:pt x="1878" y="74"/>
                  </a:cubicBezTo>
                  <a:cubicBezTo>
                    <a:pt x="1876" y="64"/>
                    <a:pt x="1882" y="54"/>
                    <a:pt x="1892" y="53"/>
                  </a:cubicBezTo>
                  <a:cubicBezTo>
                    <a:pt x="1891" y="52"/>
                    <a:pt x="1890" y="52"/>
                    <a:pt x="1888" y="52"/>
                  </a:cubicBezTo>
                  <a:cubicBezTo>
                    <a:pt x="1785" y="32"/>
                    <a:pt x="1785" y="32"/>
                    <a:pt x="1785" y="32"/>
                  </a:cubicBezTo>
                  <a:cubicBezTo>
                    <a:pt x="1783" y="32"/>
                    <a:pt x="1780" y="31"/>
                    <a:pt x="1778" y="31"/>
                  </a:cubicBezTo>
                  <a:cubicBezTo>
                    <a:pt x="1723" y="34"/>
                    <a:pt x="1723" y="34"/>
                    <a:pt x="1723" y="34"/>
                  </a:cubicBezTo>
                  <a:cubicBezTo>
                    <a:pt x="1721" y="34"/>
                    <a:pt x="1719" y="34"/>
                    <a:pt x="1718" y="34"/>
                  </a:cubicBezTo>
                  <a:cubicBezTo>
                    <a:pt x="1464" y="1"/>
                    <a:pt x="1464" y="1"/>
                    <a:pt x="1464" y="1"/>
                  </a:cubicBezTo>
                  <a:cubicBezTo>
                    <a:pt x="1459" y="0"/>
                    <a:pt x="1454" y="1"/>
                    <a:pt x="1449" y="3"/>
                  </a:cubicBezTo>
                  <a:cubicBezTo>
                    <a:pt x="1379" y="34"/>
                    <a:pt x="1379" y="34"/>
                    <a:pt x="1379" y="34"/>
                  </a:cubicBezTo>
                  <a:cubicBezTo>
                    <a:pt x="1374" y="36"/>
                    <a:pt x="1369" y="37"/>
                    <a:pt x="1364" y="36"/>
                  </a:cubicBezTo>
                  <a:cubicBezTo>
                    <a:pt x="1310" y="29"/>
                    <a:pt x="1310" y="29"/>
                    <a:pt x="1310" y="29"/>
                  </a:cubicBezTo>
                  <a:cubicBezTo>
                    <a:pt x="1308" y="28"/>
                    <a:pt x="1306" y="28"/>
                    <a:pt x="1304" y="28"/>
                  </a:cubicBezTo>
                  <a:cubicBezTo>
                    <a:pt x="1170" y="35"/>
                    <a:pt x="1170" y="35"/>
                    <a:pt x="1170" y="35"/>
                  </a:cubicBezTo>
                  <a:cubicBezTo>
                    <a:pt x="1163" y="36"/>
                    <a:pt x="1155" y="40"/>
                    <a:pt x="1150" y="46"/>
                  </a:cubicBezTo>
                  <a:cubicBezTo>
                    <a:pt x="1057" y="165"/>
                    <a:pt x="1057" y="165"/>
                    <a:pt x="1057" y="165"/>
                  </a:cubicBezTo>
                  <a:cubicBezTo>
                    <a:pt x="1053" y="169"/>
                    <a:pt x="1049" y="172"/>
                    <a:pt x="1044" y="174"/>
                  </a:cubicBezTo>
                  <a:cubicBezTo>
                    <a:pt x="875" y="230"/>
                    <a:pt x="875" y="230"/>
                    <a:pt x="875" y="230"/>
                  </a:cubicBezTo>
                  <a:cubicBezTo>
                    <a:pt x="874" y="231"/>
                    <a:pt x="873" y="231"/>
                    <a:pt x="873" y="231"/>
                  </a:cubicBezTo>
                  <a:cubicBezTo>
                    <a:pt x="651" y="285"/>
                    <a:pt x="651" y="285"/>
                    <a:pt x="651" y="285"/>
                  </a:cubicBezTo>
                  <a:cubicBezTo>
                    <a:pt x="650" y="286"/>
                    <a:pt x="649" y="286"/>
                    <a:pt x="647" y="286"/>
                  </a:cubicBezTo>
                  <a:cubicBezTo>
                    <a:pt x="432" y="310"/>
                    <a:pt x="432" y="310"/>
                    <a:pt x="432" y="310"/>
                  </a:cubicBezTo>
                  <a:cubicBezTo>
                    <a:pt x="428" y="311"/>
                    <a:pt x="424" y="312"/>
                    <a:pt x="421" y="314"/>
                  </a:cubicBezTo>
                  <a:cubicBezTo>
                    <a:pt x="285" y="399"/>
                    <a:pt x="285" y="399"/>
                    <a:pt x="285" y="399"/>
                  </a:cubicBezTo>
                  <a:cubicBezTo>
                    <a:pt x="83" y="524"/>
                    <a:pt x="83" y="524"/>
                    <a:pt x="83" y="524"/>
                  </a:cubicBezTo>
                  <a:cubicBezTo>
                    <a:pt x="79" y="527"/>
                    <a:pt x="76" y="530"/>
                    <a:pt x="74" y="533"/>
                  </a:cubicBezTo>
                  <a:cubicBezTo>
                    <a:pt x="16" y="626"/>
                    <a:pt x="16" y="626"/>
                    <a:pt x="16" y="626"/>
                  </a:cubicBezTo>
                  <a:cubicBezTo>
                    <a:pt x="14" y="630"/>
                    <a:pt x="13" y="633"/>
                    <a:pt x="12" y="637"/>
                  </a:cubicBezTo>
                  <a:cubicBezTo>
                    <a:pt x="0" y="722"/>
                    <a:pt x="0" y="722"/>
                    <a:pt x="0" y="722"/>
                  </a:cubicBezTo>
                  <a:cubicBezTo>
                    <a:pt x="9" y="719"/>
                    <a:pt x="20" y="724"/>
                    <a:pt x="22" y="73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8" name="Freeform 19"/>
            <p:cNvSpPr>
              <a:spLocks/>
            </p:cNvSpPr>
            <p:nvPr/>
          </p:nvSpPr>
          <p:spPr bwMode="auto">
            <a:xfrm>
              <a:off x="6014885" y="3472355"/>
              <a:ext cx="510340" cy="369699"/>
            </a:xfrm>
            <a:custGeom>
              <a:avLst/>
              <a:gdLst>
                <a:gd name="T0" fmla="*/ 1206 w 2461"/>
                <a:gd name="T1" fmla="*/ 1583 h 1784"/>
                <a:gd name="T2" fmla="*/ 1267 w 2461"/>
                <a:gd name="T3" fmla="*/ 1471 h 1784"/>
                <a:gd name="T4" fmla="*/ 1285 w 2461"/>
                <a:gd name="T5" fmla="*/ 1370 h 1784"/>
                <a:gd name="T6" fmla="*/ 1433 w 2461"/>
                <a:gd name="T7" fmla="*/ 1308 h 1784"/>
                <a:gd name="T8" fmla="*/ 1538 w 2461"/>
                <a:gd name="T9" fmla="*/ 1383 h 1784"/>
                <a:gd name="T10" fmla="*/ 1736 w 2461"/>
                <a:gd name="T11" fmla="*/ 1373 h 1784"/>
                <a:gd name="T12" fmla="*/ 1883 w 2461"/>
                <a:gd name="T13" fmla="*/ 1427 h 1784"/>
                <a:gd name="T14" fmla="*/ 2021 w 2461"/>
                <a:gd name="T15" fmla="*/ 1495 h 1784"/>
                <a:gd name="T16" fmla="*/ 2061 w 2461"/>
                <a:gd name="T17" fmla="*/ 1447 h 1784"/>
                <a:gd name="T18" fmla="*/ 2027 w 2461"/>
                <a:gd name="T19" fmla="*/ 1327 h 1784"/>
                <a:gd name="T20" fmla="*/ 2015 w 2461"/>
                <a:gd name="T21" fmla="*/ 1262 h 1784"/>
                <a:gd name="T22" fmla="*/ 2004 w 2461"/>
                <a:gd name="T23" fmla="*/ 1143 h 1784"/>
                <a:gd name="T24" fmla="*/ 2106 w 2461"/>
                <a:gd name="T25" fmla="*/ 1147 h 1784"/>
                <a:gd name="T26" fmla="*/ 2290 w 2461"/>
                <a:gd name="T27" fmla="*/ 892 h 1784"/>
                <a:gd name="T28" fmla="*/ 2397 w 2461"/>
                <a:gd name="T29" fmla="*/ 729 h 1784"/>
                <a:gd name="T30" fmla="*/ 2448 w 2461"/>
                <a:gd name="T31" fmla="*/ 682 h 1784"/>
                <a:gd name="T32" fmla="*/ 2395 w 2461"/>
                <a:gd name="T33" fmla="*/ 567 h 1784"/>
                <a:gd name="T34" fmla="*/ 2405 w 2461"/>
                <a:gd name="T35" fmla="*/ 461 h 1784"/>
                <a:gd name="T36" fmla="*/ 2457 w 2461"/>
                <a:gd name="T37" fmla="*/ 381 h 1784"/>
                <a:gd name="T38" fmla="*/ 2429 w 2461"/>
                <a:gd name="T39" fmla="*/ 313 h 1784"/>
                <a:gd name="T40" fmla="*/ 2279 w 2461"/>
                <a:gd name="T41" fmla="*/ 192 h 1784"/>
                <a:gd name="T42" fmla="*/ 2230 w 2461"/>
                <a:gd name="T43" fmla="*/ 300 h 1784"/>
                <a:gd name="T44" fmla="*/ 2149 w 2461"/>
                <a:gd name="T45" fmla="*/ 339 h 1784"/>
                <a:gd name="T46" fmla="*/ 1984 w 2461"/>
                <a:gd name="T47" fmla="*/ 279 h 1784"/>
                <a:gd name="T48" fmla="*/ 1901 w 2461"/>
                <a:gd name="T49" fmla="*/ 302 h 1784"/>
                <a:gd name="T50" fmla="*/ 1822 w 2461"/>
                <a:gd name="T51" fmla="*/ 237 h 1784"/>
                <a:gd name="T52" fmla="*/ 1719 w 2461"/>
                <a:gd name="T53" fmla="*/ 248 h 1784"/>
                <a:gd name="T54" fmla="*/ 1623 w 2461"/>
                <a:gd name="T55" fmla="*/ 269 h 1784"/>
                <a:gd name="T56" fmla="*/ 1561 w 2461"/>
                <a:gd name="T57" fmla="*/ 173 h 1784"/>
                <a:gd name="T58" fmla="*/ 1490 w 2461"/>
                <a:gd name="T59" fmla="*/ 52 h 1784"/>
                <a:gd name="T60" fmla="*/ 1413 w 2461"/>
                <a:gd name="T61" fmla="*/ 113 h 1784"/>
                <a:gd name="T62" fmla="*/ 1327 w 2461"/>
                <a:gd name="T63" fmla="*/ 154 h 1784"/>
                <a:gd name="T64" fmla="*/ 1221 w 2461"/>
                <a:gd name="T65" fmla="*/ 104 h 1784"/>
                <a:gd name="T66" fmla="*/ 1134 w 2461"/>
                <a:gd name="T67" fmla="*/ 8 h 1784"/>
                <a:gd name="T68" fmla="*/ 1049 w 2461"/>
                <a:gd name="T69" fmla="*/ 51 h 1784"/>
                <a:gd name="T70" fmla="*/ 895 w 2461"/>
                <a:gd name="T71" fmla="*/ 63 h 1784"/>
                <a:gd name="T72" fmla="*/ 711 w 2461"/>
                <a:gd name="T73" fmla="*/ 108 h 1784"/>
                <a:gd name="T74" fmla="*/ 572 w 2461"/>
                <a:gd name="T75" fmla="*/ 187 h 1784"/>
                <a:gd name="T76" fmla="*/ 447 w 2461"/>
                <a:gd name="T77" fmla="*/ 274 h 1784"/>
                <a:gd name="T78" fmla="*/ 483 w 2461"/>
                <a:gd name="T79" fmla="*/ 338 h 1784"/>
                <a:gd name="T80" fmla="*/ 626 w 2461"/>
                <a:gd name="T81" fmla="*/ 369 h 1784"/>
                <a:gd name="T82" fmla="*/ 673 w 2461"/>
                <a:gd name="T83" fmla="*/ 435 h 1784"/>
                <a:gd name="T84" fmla="*/ 632 w 2461"/>
                <a:gd name="T85" fmla="*/ 509 h 1784"/>
                <a:gd name="T86" fmla="*/ 705 w 2461"/>
                <a:gd name="T87" fmla="*/ 681 h 1784"/>
                <a:gd name="T88" fmla="*/ 761 w 2461"/>
                <a:gd name="T89" fmla="*/ 707 h 1784"/>
                <a:gd name="T90" fmla="*/ 758 w 2461"/>
                <a:gd name="T91" fmla="*/ 768 h 1784"/>
                <a:gd name="T92" fmla="*/ 695 w 2461"/>
                <a:gd name="T93" fmla="*/ 868 h 1784"/>
                <a:gd name="T94" fmla="*/ 595 w 2461"/>
                <a:gd name="T95" fmla="*/ 874 h 1784"/>
                <a:gd name="T96" fmla="*/ 517 w 2461"/>
                <a:gd name="T97" fmla="*/ 900 h 1784"/>
                <a:gd name="T98" fmla="*/ 437 w 2461"/>
                <a:gd name="T99" fmla="*/ 994 h 1784"/>
                <a:gd name="T100" fmla="*/ 292 w 2461"/>
                <a:gd name="T101" fmla="*/ 963 h 1784"/>
                <a:gd name="T102" fmla="*/ 195 w 2461"/>
                <a:gd name="T103" fmla="*/ 1038 h 1784"/>
                <a:gd name="T104" fmla="*/ 16 w 2461"/>
                <a:gd name="T105" fmla="*/ 1131 h 1784"/>
                <a:gd name="T106" fmla="*/ 7 w 2461"/>
                <a:gd name="T107" fmla="*/ 1282 h 1784"/>
                <a:gd name="T108" fmla="*/ 193 w 2461"/>
                <a:gd name="T109" fmla="*/ 1510 h 1784"/>
                <a:gd name="T110" fmla="*/ 497 w 2461"/>
                <a:gd name="T111" fmla="*/ 1638 h 1784"/>
                <a:gd name="T112" fmla="*/ 751 w 2461"/>
                <a:gd name="T113" fmla="*/ 1725 h 1784"/>
                <a:gd name="T114" fmla="*/ 959 w 2461"/>
                <a:gd name="T115" fmla="*/ 1783 h 1784"/>
                <a:gd name="T116" fmla="*/ 1015 w 2461"/>
                <a:gd name="T117" fmla="*/ 1784 h 1784"/>
                <a:gd name="T118" fmla="*/ 1053 w 2461"/>
                <a:gd name="T119" fmla="*/ 1639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61" h="1784">
                  <a:moveTo>
                    <a:pt x="1074" y="1615"/>
                  </a:moveTo>
                  <a:cubicBezTo>
                    <a:pt x="1206" y="1583"/>
                    <a:pt x="1206" y="1583"/>
                    <a:pt x="1206" y="1583"/>
                  </a:cubicBezTo>
                  <a:cubicBezTo>
                    <a:pt x="1214" y="1580"/>
                    <a:pt x="1221" y="1575"/>
                    <a:pt x="1225" y="1567"/>
                  </a:cubicBezTo>
                  <a:cubicBezTo>
                    <a:pt x="1267" y="1471"/>
                    <a:pt x="1267" y="1471"/>
                    <a:pt x="1267" y="1471"/>
                  </a:cubicBezTo>
                  <a:cubicBezTo>
                    <a:pt x="1268" y="1469"/>
                    <a:pt x="1269" y="1467"/>
                    <a:pt x="1269" y="1464"/>
                  </a:cubicBezTo>
                  <a:cubicBezTo>
                    <a:pt x="1285" y="1370"/>
                    <a:pt x="1285" y="1370"/>
                    <a:pt x="1285" y="1370"/>
                  </a:cubicBezTo>
                  <a:cubicBezTo>
                    <a:pt x="1286" y="1360"/>
                    <a:pt x="1294" y="1351"/>
                    <a:pt x="1304" y="1348"/>
                  </a:cubicBezTo>
                  <a:cubicBezTo>
                    <a:pt x="1433" y="1308"/>
                    <a:pt x="1433" y="1308"/>
                    <a:pt x="1433" y="1308"/>
                  </a:cubicBezTo>
                  <a:cubicBezTo>
                    <a:pt x="1443" y="1306"/>
                    <a:pt x="1452" y="1308"/>
                    <a:pt x="1460" y="1314"/>
                  </a:cubicBezTo>
                  <a:cubicBezTo>
                    <a:pt x="1538" y="1383"/>
                    <a:pt x="1538" y="1383"/>
                    <a:pt x="1538" y="1383"/>
                  </a:cubicBezTo>
                  <a:cubicBezTo>
                    <a:pt x="1544" y="1388"/>
                    <a:pt x="1551" y="1390"/>
                    <a:pt x="1559" y="1389"/>
                  </a:cubicBezTo>
                  <a:cubicBezTo>
                    <a:pt x="1736" y="1373"/>
                    <a:pt x="1736" y="1373"/>
                    <a:pt x="1736" y="1373"/>
                  </a:cubicBezTo>
                  <a:cubicBezTo>
                    <a:pt x="1740" y="1372"/>
                    <a:pt x="1744" y="1373"/>
                    <a:pt x="1748" y="1374"/>
                  </a:cubicBezTo>
                  <a:cubicBezTo>
                    <a:pt x="1883" y="1427"/>
                    <a:pt x="1883" y="1427"/>
                    <a:pt x="1883" y="1427"/>
                  </a:cubicBezTo>
                  <a:cubicBezTo>
                    <a:pt x="1884" y="1428"/>
                    <a:pt x="1885" y="1428"/>
                    <a:pt x="1886" y="1428"/>
                  </a:cubicBezTo>
                  <a:cubicBezTo>
                    <a:pt x="2021" y="1495"/>
                    <a:pt x="2021" y="1495"/>
                    <a:pt x="2021" y="1495"/>
                  </a:cubicBezTo>
                  <a:cubicBezTo>
                    <a:pt x="2039" y="1504"/>
                    <a:pt x="2061" y="1491"/>
                    <a:pt x="2061" y="1471"/>
                  </a:cubicBezTo>
                  <a:cubicBezTo>
                    <a:pt x="2061" y="1447"/>
                    <a:pt x="2061" y="1447"/>
                    <a:pt x="2061" y="1447"/>
                  </a:cubicBezTo>
                  <a:cubicBezTo>
                    <a:pt x="2061" y="1444"/>
                    <a:pt x="2060" y="1442"/>
                    <a:pt x="2060" y="1439"/>
                  </a:cubicBezTo>
                  <a:cubicBezTo>
                    <a:pt x="2027" y="1327"/>
                    <a:pt x="2027" y="1327"/>
                    <a:pt x="2027" y="1327"/>
                  </a:cubicBezTo>
                  <a:cubicBezTo>
                    <a:pt x="2027" y="1326"/>
                    <a:pt x="2027" y="1325"/>
                    <a:pt x="2027" y="1324"/>
                  </a:cubicBezTo>
                  <a:cubicBezTo>
                    <a:pt x="2015" y="1262"/>
                    <a:pt x="2015" y="1262"/>
                    <a:pt x="2015" y="1262"/>
                  </a:cubicBezTo>
                  <a:cubicBezTo>
                    <a:pt x="2015" y="1261"/>
                    <a:pt x="2014" y="1260"/>
                    <a:pt x="2014" y="1259"/>
                  </a:cubicBezTo>
                  <a:cubicBezTo>
                    <a:pt x="2004" y="1143"/>
                    <a:pt x="2004" y="1143"/>
                    <a:pt x="2004" y="1143"/>
                  </a:cubicBezTo>
                  <a:cubicBezTo>
                    <a:pt x="2002" y="1121"/>
                    <a:pt x="2024" y="1106"/>
                    <a:pt x="2043" y="1115"/>
                  </a:cubicBezTo>
                  <a:cubicBezTo>
                    <a:pt x="2106" y="1147"/>
                    <a:pt x="2106" y="1147"/>
                    <a:pt x="2106" y="1147"/>
                  </a:cubicBezTo>
                  <a:cubicBezTo>
                    <a:pt x="2119" y="1153"/>
                    <a:pt x="2135" y="1149"/>
                    <a:pt x="2142" y="1137"/>
                  </a:cubicBezTo>
                  <a:cubicBezTo>
                    <a:pt x="2290" y="892"/>
                    <a:pt x="2290" y="892"/>
                    <a:pt x="2290" y="892"/>
                  </a:cubicBezTo>
                  <a:cubicBezTo>
                    <a:pt x="2380" y="741"/>
                    <a:pt x="2380" y="741"/>
                    <a:pt x="2380" y="741"/>
                  </a:cubicBezTo>
                  <a:cubicBezTo>
                    <a:pt x="2384" y="735"/>
                    <a:pt x="2390" y="730"/>
                    <a:pt x="2397" y="729"/>
                  </a:cubicBezTo>
                  <a:cubicBezTo>
                    <a:pt x="2430" y="721"/>
                    <a:pt x="2430" y="721"/>
                    <a:pt x="2430" y="721"/>
                  </a:cubicBezTo>
                  <a:cubicBezTo>
                    <a:pt x="2447" y="717"/>
                    <a:pt x="2456" y="698"/>
                    <a:pt x="2448" y="682"/>
                  </a:cubicBezTo>
                  <a:cubicBezTo>
                    <a:pt x="2398" y="580"/>
                    <a:pt x="2398" y="580"/>
                    <a:pt x="2398" y="580"/>
                  </a:cubicBezTo>
                  <a:cubicBezTo>
                    <a:pt x="2396" y="576"/>
                    <a:pt x="2395" y="571"/>
                    <a:pt x="2395" y="567"/>
                  </a:cubicBezTo>
                  <a:cubicBezTo>
                    <a:pt x="2398" y="478"/>
                    <a:pt x="2398" y="478"/>
                    <a:pt x="2398" y="478"/>
                  </a:cubicBezTo>
                  <a:cubicBezTo>
                    <a:pt x="2398" y="472"/>
                    <a:pt x="2401" y="466"/>
                    <a:pt x="2405" y="461"/>
                  </a:cubicBezTo>
                  <a:cubicBezTo>
                    <a:pt x="2452" y="410"/>
                    <a:pt x="2452" y="410"/>
                    <a:pt x="2452" y="410"/>
                  </a:cubicBezTo>
                  <a:cubicBezTo>
                    <a:pt x="2459" y="402"/>
                    <a:pt x="2461" y="391"/>
                    <a:pt x="2457" y="381"/>
                  </a:cubicBezTo>
                  <a:cubicBezTo>
                    <a:pt x="2434" y="320"/>
                    <a:pt x="2434" y="320"/>
                    <a:pt x="2434" y="320"/>
                  </a:cubicBezTo>
                  <a:cubicBezTo>
                    <a:pt x="2433" y="317"/>
                    <a:pt x="2431" y="315"/>
                    <a:pt x="2429" y="313"/>
                  </a:cubicBezTo>
                  <a:cubicBezTo>
                    <a:pt x="2325" y="185"/>
                    <a:pt x="2325" y="185"/>
                    <a:pt x="2325" y="185"/>
                  </a:cubicBezTo>
                  <a:cubicBezTo>
                    <a:pt x="2312" y="169"/>
                    <a:pt x="2287" y="173"/>
                    <a:pt x="2279" y="192"/>
                  </a:cubicBezTo>
                  <a:cubicBezTo>
                    <a:pt x="2240" y="287"/>
                    <a:pt x="2240" y="287"/>
                    <a:pt x="2240" y="287"/>
                  </a:cubicBezTo>
                  <a:cubicBezTo>
                    <a:pt x="2238" y="292"/>
                    <a:pt x="2235" y="297"/>
                    <a:pt x="2230" y="300"/>
                  </a:cubicBezTo>
                  <a:cubicBezTo>
                    <a:pt x="2175" y="336"/>
                    <a:pt x="2175" y="336"/>
                    <a:pt x="2175" y="336"/>
                  </a:cubicBezTo>
                  <a:cubicBezTo>
                    <a:pt x="2168" y="341"/>
                    <a:pt x="2158" y="342"/>
                    <a:pt x="2149" y="339"/>
                  </a:cubicBezTo>
                  <a:cubicBezTo>
                    <a:pt x="2008" y="278"/>
                    <a:pt x="2008" y="278"/>
                    <a:pt x="2008" y="278"/>
                  </a:cubicBezTo>
                  <a:cubicBezTo>
                    <a:pt x="2000" y="275"/>
                    <a:pt x="1992" y="276"/>
                    <a:pt x="1984" y="279"/>
                  </a:cubicBezTo>
                  <a:cubicBezTo>
                    <a:pt x="1933" y="307"/>
                    <a:pt x="1933" y="307"/>
                    <a:pt x="1933" y="307"/>
                  </a:cubicBezTo>
                  <a:cubicBezTo>
                    <a:pt x="1923" y="312"/>
                    <a:pt x="1910" y="310"/>
                    <a:pt x="1901" y="302"/>
                  </a:cubicBezTo>
                  <a:cubicBezTo>
                    <a:pt x="1844" y="245"/>
                    <a:pt x="1844" y="245"/>
                    <a:pt x="1844" y="245"/>
                  </a:cubicBezTo>
                  <a:cubicBezTo>
                    <a:pt x="1838" y="239"/>
                    <a:pt x="1830" y="237"/>
                    <a:pt x="1822" y="237"/>
                  </a:cubicBezTo>
                  <a:cubicBezTo>
                    <a:pt x="1729" y="245"/>
                    <a:pt x="1729" y="245"/>
                    <a:pt x="1729" y="245"/>
                  </a:cubicBezTo>
                  <a:cubicBezTo>
                    <a:pt x="1725" y="245"/>
                    <a:pt x="1722" y="246"/>
                    <a:pt x="1719" y="248"/>
                  </a:cubicBezTo>
                  <a:cubicBezTo>
                    <a:pt x="1659" y="278"/>
                    <a:pt x="1659" y="278"/>
                    <a:pt x="1659" y="278"/>
                  </a:cubicBezTo>
                  <a:cubicBezTo>
                    <a:pt x="1646" y="284"/>
                    <a:pt x="1631" y="280"/>
                    <a:pt x="1623" y="269"/>
                  </a:cubicBezTo>
                  <a:cubicBezTo>
                    <a:pt x="1565" y="181"/>
                    <a:pt x="1565" y="181"/>
                    <a:pt x="1565" y="181"/>
                  </a:cubicBezTo>
                  <a:cubicBezTo>
                    <a:pt x="1563" y="179"/>
                    <a:pt x="1562" y="176"/>
                    <a:pt x="1561" y="173"/>
                  </a:cubicBezTo>
                  <a:cubicBezTo>
                    <a:pt x="1533" y="66"/>
                    <a:pt x="1533" y="66"/>
                    <a:pt x="1533" y="66"/>
                  </a:cubicBezTo>
                  <a:cubicBezTo>
                    <a:pt x="1528" y="47"/>
                    <a:pt x="1505" y="40"/>
                    <a:pt x="1490" y="52"/>
                  </a:cubicBezTo>
                  <a:cubicBezTo>
                    <a:pt x="1415" y="111"/>
                    <a:pt x="1415" y="111"/>
                    <a:pt x="1415" y="111"/>
                  </a:cubicBezTo>
                  <a:cubicBezTo>
                    <a:pt x="1414" y="112"/>
                    <a:pt x="1414" y="113"/>
                    <a:pt x="1413" y="113"/>
                  </a:cubicBezTo>
                  <a:cubicBezTo>
                    <a:pt x="1352" y="151"/>
                    <a:pt x="1352" y="151"/>
                    <a:pt x="1352" y="151"/>
                  </a:cubicBezTo>
                  <a:cubicBezTo>
                    <a:pt x="1344" y="156"/>
                    <a:pt x="1335" y="157"/>
                    <a:pt x="1327" y="154"/>
                  </a:cubicBezTo>
                  <a:cubicBezTo>
                    <a:pt x="1234" y="116"/>
                    <a:pt x="1234" y="116"/>
                    <a:pt x="1234" y="116"/>
                  </a:cubicBezTo>
                  <a:cubicBezTo>
                    <a:pt x="1228" y="114"/>
                    <a:pt x="1224" y="110"/>
                    <a:pt x="1221" y="104"/>
                  </a:cubicBezTo>
                  <a:cubicBezTo>
                    <a:pt x="1171" y="18"/>
                    <a:pt x="1171" y="18"/>
                    <a:pt x="1171" y="18"/>
                  </a:cubicBezTo>
                  <a:cubicBezTo>
                    <a:pt x="1163" y="5"/>
                    <a:pt x="1147" y="0"/>
                    <a:pt x="1134" y="8"/>
                  </a:cubicBezTo>
                  <a:cubicBezTo>
                    <a:pt x="1060" y="48"/>
                    <a:pt x="1060" y="48"/>
                    <a:pt x="1060" y="48"/>
                  </a:cubicBezTo>
                  <a:cubicBezTo>
                    <a:pt x="1057" y="50"/>
                    <a:pt x="1053" y="51"/>
                    <a:pt x="1049" y="51"/>
                  </a:cubicBezTo>
                  <a:cubicBezTo>
                    <a:pt x="899" y="63"/>
                    <a:pt x="899" y="63"/>
                    <a:pt x="899" y="63"/>
                  </a:cubicBezTo>
                  <a:cubicBezTo>
                    <a:pt x="898" y="63"/>
                    <a:pt x="897" y="63"/>
                    <a:pt x="895" y="63"/>
                  </a:cubicBezTo>
                  <a:cubicBezTo>
                    <a:pt x="718" y="105"/>
                    <a:pt x="718" y="105"/>
                    <a:pt x="718" y="105"/>
                  </a:cubicBezTo>
                  <a:cubicBezTo>
                    <a:pt x="716" y="106"/>
                    <a:pt x="713" y="107"/>
                    <a:pt x="711" y="108"/>
                  </a:cubicBezTo>
                  <a:cubicBezTo>
                    <a:pt x="573" y="186"/>
                    <a:pt x="573" y="186"/>
                    <a:pt x="573" y="186"/>
                  </a:cubicBezTo>
                  <a:cubicBezTo>
                    <a:pt x="573" y="187"/>
                    <a:pt x="572" y="187"/>
                    <a:pt x="572" y="187"/>
                  </a:cubicBezTo>
                  <a:cubicBezTo>
                    <a:pt x="461" y="241"/>
                    <a:pt x="461" y="241"/>
                    <a:pt x="461" y="241"/>
                  </a:cubicBezTo>
                  <a:cubicBezTo>
                    <a:pt x="448" y="247"/>
                    <a:pt x="442" y="261"/>
                    <a:pt x="447" y="274"/>
                  </a:cubicBezTo>
                  <a:cubicBezTo>
                    <a:pt x="462" y="320"/>
                    <a:pt x="462" y="320"/>
                    <a:pt x="462" y="320"/>
                  </a:cubicBezTo>
                  <a:cubicBezTo>
                    <a:pt x="465" y="329"/>
                    <a:pt x="473" y="336"/>
                    <a:pt x="483" y="338"/>
                  </a:cubicBezTo>
                  <a:cubicBezTo>
                    <a:pt x="616" y="365"/>
                    <a:pt x="616" y="365"/>
                    <a:pt x="616" y="365"/>
                  </a:cubicBezTo>
                  <a:cubicBezTo>
                    <a:pt x="620" y="366"/>
                    <a:pt x="623" y="367"/>
                    <a:pt x="626" y="369"/>
                  </a:cubicBezTo>
                  <a:cubicBezTo>
                    <a:pt x="666" y="397"/>
                    <a:pt x="666" y="397"/>
                    <a:pt x="666" y="397"/>
                  </a:cubicBezTo>
                  <a:cubicBezTo>
                    <a:pt x="679" y="405"/>
                    <a:pt x="682" y="423"/>
                    <a:pt x="673" y="435"/>
                  </a:cubicBezTo>
                  <a:cubicBezTo>
                    <a:pt x="636" y="485"/>
                    <a:pt x="636" y="485"/>
                    <a:pt x="636" y="485"/>
                  </a:cubicBezTo>
                  <a:cubicBezTo>
                    <a:pt x="631" y="492"/>
                    <a:pt x="629" y="501"/>
                    <a:pt x="632" y="509"/>
                  </a:cubicBezTo>
                  <a:cubicBezTo>
                    <a:pt x="678" y="661"/>
                    <a:pt x="678" y="661"/>
                    <a:pt x="678" y="661"/>
                  </a:cubicBezTo>
                  <a:cubicBezTo>
                    <a:pt x="681" y="673"/>
                    <a:pt x="692" y="681"/>
                    <a:pt x="705" y="681"/>
                  </a:cubicBezTo>
                  <a:cubicBezTo>
                    <a:pt x="733" y="680"/>
                    <a:pt x="733" y="680"/>
                    <a:pt x="733" y="680"/>
                  </a:cubicBezTo>
                  <a:cubicBezTo>
                    <a:pt x="748" y="679"/>
                    <a:pt x="761" y="692"/>
                    <a:pt x="761" y="707"/>
                  </a:cubicBezTo>
                  <a:cubicBezTo>
                    <a:pt x="761" y="756"/>
                    <a:pt x="761" y="756"/>
                    <a:pt x="761" y="756"/>
                  </a:cubicBezTo>
                  <a:cubicBezTo>
                    <a:pt x="761" y="760"/>
                    <a:pt x="760" y="764"/>
                    <a:pt x="758" y="768"/>
                  </a:cubicBezTo>
                  <a:cubicBezTo>
                    <a:pt x="719" y="853"/>
                    <a:pt x="719" y="853"/>
                    <a:pt x="719" y="853"/>
                  </a:cubicBezTo>
                  <a:cubicBezTo>
                    <a:pt x="714" y="862"/>
                    <a:pt x="705" y="868"/>
                    <a:pt x="695" y="868"/>
                  </a:cubicBezTo>
                  <a:cubicBezTo>
                    <a:pt x="599" y="874"/>
                    <a:pt x="599" y="874"/>
                    <a:pt x="599" y="874"/>
                  </a:cubicBezTo>
                  <a:cubicBezTo>
                    <a:pt x="598" y="874"/>
                    <a:pt x="596" y="874"/>
                    <a:pt x="595" y="874"/>
                  </a:cubicBezTo>
                  <a:cubicBezTo>
                    <a:pt x="535" y="887"/>
                    <a:pt x="535" y="887"/>
                    <a:pt x="535" y="887"/>
                  </a:cubicBezTo>
                  <a:cubicBezTo>
                    <a:pt x="527" y="888"/>
                    <a:pt x="521" y="893"/>
                    <a:pt x="517" y="900"/>
                  </a:cubicBezTo>
                  <a:cubicBezTo>
                    <a:pt x="469" y="982"/>
                    <a:pt x="469" y="982"/>
                    <a:pt x="469" y="982"/>
                  </a:cubicBezTo>
                  <a:cubicBezTo>
                    <a:pt x="462" y="993"/>
                    <a:pt x="449" y="998"/>
                    <a:pt x="437" y="994"/>
                  </a:cubicBezTo>
                  <a:cubicBezTo>
                    <a:pt x="317" y="958"/>
                    <a:pt x="317" y="958"/>
                    <a:pt x="317" y="958"/>
                  </a:cubicBezTo>
                  <a:cubicBezTo>
                    <a:pt x="308" y="956"/>
                    <a:pt x="299" y="957"/>
                    <a:pt x="292" y="963"/>
                  </a:cubicBezTo>
                  <a:cubicBezTo>
                    <a:pt x="201" y="1035"/>
                    <a:pt x="201" y="1035"/>
                    <a:pt x="201" y="1035"/>
                  </a:cubicBezTo>
                  <a:cubicBezTo>
                    <a:pt x="199" y="1036"/>
                    <a:pt x="197" y="1037"/>
                    <a:pt x="195" y="1038"/>
                  </a:cubicBezTo>
                  <a:cubicBezTo>
                    <a:pt x="33" y="1109"/>
                    <a:pt x="33" y="1109"/>
                    <a:pt x="33" y="1109"/>
                  </a:cubicBezTo>
                  <a:cubicBezTo>
                    <a:pt x="24" y="1113"/>
                    <a:pt x="18" y="1121"/>
                    <a:pt x="16" y="1131"/>
                  </a:cubicBezTo>
                  <a:cubicBezTo>
                    <a:pt x="1" y="1261"/>
                    <a:pt x="1" y="1261"/>
                    <a:pt x="1" y="1261"/>
                  </a:cubicBezTo>
                  <a:cubicBezTo>
                    <a:pt x="0" y="1269"/>
                    <a:pt x="2" y="1276"/>
                    <a:pt x="7" y="1282"/>
                  </a:cubicBezTo>
                  <a:cubicBezTo>
                    <a:pt x="154" y="1462"/>
                    <a:pt x="154" y="1462"/>
                    <a:pt x="154" y="1462"/>
                  </a:cubicBezTo>
                  <a:cubicBezTo>
                    <a:pt x="193" y="1510"/>
                    <a:pt x="193" y="1510"/>
                    <a:pt x="193" y="1510"/>
                  </a:cubicBezTo>
                  <a:cubicBezTo>
                    <a:pt x="196" y="1513"/>
                    <a:pt x="200" y="1516"/>
                    <a:pt x="204" y="1518"/>
                  </a:cubicBezTo>
                  <a:cubicBezTo>
                    <a:pt x="497" y="1638"/>
                    <a:pt x="497" y="1638"/>
                    <a:pt x="497" y="1638"/>
                  </a:cubicBezTo>
                  <a:cubicBezTo>
                    <a:pt x="498" y="1638"/>
                    <a:pt x="498" y="1638"/>
                    <a:pt x="499" y="1638"/>
                  </a:cubicBezTo>
                  <a:cubicBezTo>
                    <a:pt x="751" y="1725"/>
                    <a:pt x="751" y="1725"/>
                    <a:pt x="751" y="1725"/>
                  </a:cubicBezTo>
                  <a:cubicBezTo>
                    <a:pt x="752" y="1725"/>
                    <a:pt x="752" y="1725"/>
                    <a:pt x="753" y="1725"/>
                  </a:cubicBezTo>
                  <a:cubicBezTo>
                    <a:pt x="959" y="1783"/>
                    <a:pt x="959" y="1783"/>
                    <a:pt x="959" y="1783"/>
                  </a:cubicBezTo>
                  <a:cubicBezTo>
                    <a:pt x="961" y="1783"/>
                    <a:pt x="963" y="1784"/>
                    <a:pt x="966" y="1784"/>
                  </a:cubicBezTo>
                  <a:cubicBezTo>
                    <a:pt x="1015" y="1784"/>
                    <a:pt x="1015" y="1784"/>
                    <a:pt x="1015" y="1784"/>
                  </a:cubicBezTo>
                  <a:cubicBezTo>
                    <a:pt x="1029" y="1784"/>
                    <a:pt x="1041" y="1773"/>
                    <a:pt x="1042" y="1759"/>
                  </a:cubicBezTo>
                  <a:cubicBezTo>
                    <a:pt x="1053" y="1639"/>
                    <a:pt x="1053" y="1639"/>
                    <a:pt x="1053" y="1639"/>
                  </a:cubicBezTo>
                  <a:cubicBezTo>
                    <a:pt x="1054" y="1627"/>
                    <a:pt x="1063" y="1618"/>
                    <a:pt x="1074" y="161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5" name="Freeform 20"/>
            <p:cNvSpPr>
              <a:spLocks/>
            </p:cNvSpPr>
            <p:nvPr/>
          </p:nvSpPr>
          <p:spPr bwMode="auto">
            <a:xfrm>
              <a:off x="5892859" y="3608859"/>
              <a:ext cx="160806" cy="124612"/>
            </a:xfrm>
            <a:custGeom>
              <a:avLst/>
              <a:gdLst>
                <a:gd name="T0" fmla="*/ 604 w 775"/>
                <a:gd name="T1" fmla="*/ 473 h 601"/>
                <a:gd name="T2" fmla="*/ 621 w 775"/>
                <a:gd name="T3" fmla="*/ 451 h 601"/>
                <a:gd name="T4" fmla="*/ 775 w 775"/>
                <a:gd name="T5" fmla="*/ 383 h 601"/>
                <a:gd name="T6" fmla="*/ 734 w 775"/>
                <a:gd name="T7" fmla="*/ 293 h 601"/>
                <a:gd name="T8" fmla="*/ 733 w 775"/>
                <a:gd name="T9" fmla="*/ 274 h 601"/>
                <a:gd name="T10" fmla="*/ 767 w 775"/>
                <a:gd name="T11" fmla="*/ 149 h 601"/>
                <a:gd name="T12" fmla="*/ 762 w 775"/>
                <a:gd name="T13" fmla="*/ 124 h 601"/>
                <a:gd name="T14" fmla="*/ 678 w 775"/>
                <a:gd name="T15" fmla="*/ 19 h 601"/>
                <a:gd name="T16" fmla="*/ 641 w 775"/>
                <a:gd name="T17" fmla="*/ 14 h 601"/>
                <a:gd name="T18" fmla="*/ 552 w 775"/>
                <a:gd name="T19" fmla="*/ 78 h 601"/>
                <a:gd name="T20" fmla="*/ 516 w 775"/>
                <a:gd name="T21" fmla="*/ 74 h 601"/>
                <a:gd name="T22" fmla="*/ 458 w 775"/>
                <a:gd name="T23" fmla="*/ 10 h 601"/>
                <a:gd name="T24" fmla="*/ 434 w 775"/>
                <a:gd name="T25" fmla="*/ 1 h 601"/>
                <a:gd name="T26" fmla="*/ 343 w 775"/>
                <a:gd name="T27" fmla="*/ 12 h 601"/>
                <a:gd name="T28" fmla="*/ 319 w 775"/>
                <a:gd name="T29" fmla="*/ 36 h 601"/>
                <a:gd name="T30" fmla="*/ 309 w 775"/>
                <a:gd name="T31" fmla="*/ 139 h 601"/>
                <a:gd name="T32" fmla="*/ 281 w 775"/>
                <a:gd name="T33" fmla="*/ 163 h 601"/>
                <a:gd name="T34" fmla="*/ 176 w 775"/>
                <a:gd name="T35" fmla="*/ 163 h 601"/>
                <a:gd name="T36" fmla="*/ 40 w 775"/>
                <a:gd name="T37" fmla="*/ 163 h 601"/>
                <a:gd name="T38" fmla="*/ 16 w 775"/>
                <a:gd name="T39" fmla="*/ 176 h 601"/>
                <a:gd name="T40" fmla="*/ 8 w 775"/>
                <a:gd name="T41" fmla="*/ 190 h 601"/>
                <a:gd name="T42" fmla="*/ 16 w 775"/>
                <a:gd name="T43" fmla="*/ 227 h 601"/>
                <a:gd name="T44" fmla="*/ 181 w 775"/>
                <a:gd name="T45" fmla="*/ 336 h 601"/>
                <a:gd name="T46" fmla="*/ 183 w 775"/>
                <a:gd name="T47" fmla="*/ 337 h 601"/>
                <a:gd name="T48" fmla="*/ 375 w 775"/>
                <a:gd name="T49" fmla="*/ 443 h 601"/>
                <a:gd name="T50" fmla="*/ 379 w 775"/>
                <a:gd name="T51" fmla="*/ 446 h 601"/>
                <a:gd name="T52" fmla="*/ 541 w 775"/>
                <a:gd name="T53" fmla="*/ 581 h 601"/>
                <a:gd name="T54" fmla="*/ 549 w 775"/>
                <a:gd name="T55" fmla="*/ 586 h 601"/>
                <a:gd name="T56" fmla="*/ 589 w 775"/>
                <a:gd name="T57" fmla="*/ 601 h 601"/>
                <a:gd name="T58" fmla="*/ 604 w 775"/>
                <a:gd name="T59" fmla="*/ 47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75" h="601">
                  <a:moveTo>
                    <a:pt x="604" y="473"/>
                  </a:moveTo>
                  <a:cubicBezTo>
                    <a:pt x="606" y="463"/>
                    <a:pt x="612" y="455"/>
                    <a:pt x="621" y="451"/>
                  </a:cubicBezTo>
                  <a:cubicBezTo>
                    <a:pt x="775" y="383"/>
                    <a:pt x="775" y="383"/>
                    <a:pt x="775" y="383"/>
                  </a:cubicBezTo>
                  <a:cubicBezTo>
                    <a:pt x="734" y="293"/>
                    <a:pt x="734" y="293"/>
                    <a:pt x="734" y="293"/>
                  </a:cubicBezTo>
                  <a:cubicBezTo>
                    <a:pt x="732" y="287"/>
                    <a:pt x="731" y="280"/>
                    <a:pt x="733" y="274"/>
                  </a:cubicBezTo>
                  <a:cubicBezTo>
                    <a:pt x="767" y="149"/>
                    <a:pt x="767" y="149"/>
                    <a:pt x="767" y="149"/>
                  </a:cubicBezTo>
                  <a:cubicBezTo>
                    <a:pt x="769" y="140"/>
                    <a:pt x="767" y="131"/>
                    <a:pt x="762" y="124"/>
                  </a:cubicBezTo>
                  <a:cubicBezTo>
                    <a:pt x="678" y="19"/>
                    <a:pt x="678" y="19"/>
                    <a:pt x="678" y="19"/>
                  </a:cubicBezTo>
                  <a:cubicBezTo>
                    <a:pt x="669" y="8"/>
                    <a:pt x="653" y="6"/>
                    <a:pt x="641" y="14"/>
                  </a:cubicBezTo>
                  <a:cubicBezTo>
                    <a:pt x="552" y="78"/>
                    <a:pt x="552" y="78"/>
                    <a:pt x="552" y="78"/>
                  </a:cubicBezTo>
                  <a:cubicBezTo>
                    <a:pt x="541" y="86"/>
                    <a:pt x="525" y="84"/>
                    <a:pt x="516" y="74"/>
                  </a:cubicBezTo>
                  <a:cubicBezTo>
                    <a:pt x="458" y="10"/>
                    <a:pt x="458" y="10"/>
                    <a:pt x="458" y="10"/>
                  </a:cubicBezTo>
                  <a:cubicBezTo>
                    <a:pt x="452" y="3"/>
                    <a:pt x="443" y="0"/>
                    <a:pt x="434" y="1"/>
                  </a:cubicBezTo>
                  <a:cubicBezTo>
                    <a:pt x="343" y="12"/>
                    <a:pt x="343" y="12"/>
                    <a:pt x="343" y="12"/>
                  </a:cubicBezTo>
                  <a:cubicBezTo>
                    <a:pt x="331" y="13"/>
                    <a:pt x="321" y="24"/>
                    <a:pt x="319" y="36"/>
                  </a:cubicBezTo>
                  <a:cubicBezTo>
                    <a:pt x="309" y="139"/>
                    <a:pt x="309" y="139"/>
                    <a:pt x="309" y="139"/>
                  </a:cubicBezTo>
                  <a:cubicBezTo>
                    <a:pt x="307" y="152"/>
                    <a:pt x="295" y="163"/>
                    <a:pt x="281" y="163"/>
                  </a:cubicBezTo>
                  <a:cubicBezTo>
                    <a:pt x="176" y="163"/>
                    <a:pt x="176" y="163"/>
                    <a:pt x="176" y="163"/>
                  </a:cubicBezTo>
                  <a:cubicBezTo>
                    <a:pt x="40" y="163"/>
                    <a:pt x="40" y="163"/>
                    <a:pt x="40" y="163"/>
                  </a:cubicBezTo>
                  <a:cubicBezTo>
                    <a:pt x="30" y="163"/>
                    <a:pt x="21" y="168"/>
                    <a:pt x="16" y="176"/>
                  </a:cubicBezTo>
                  <a:cubicBezTo>
                    <a:pt x="8" y="190"/>
                    <a:pt x="8" y="190"/>
                    <a:pt x="8" y="190"/>
                  </a:cubicBezTo>
                  <a:cubicBezTo>
                    <a:pt x="0" y="202"/>
                    <a:pt x="4" y="219"/>
                    <a:pt x="16" y="227"/>
                  </a:cubicBezTo>
                  <a:cubicBezTo>
                    <a:pt x="181" y="336"/>
                    <a:pt x="181" y="336"/>
                    <a:pt x="181" y="336"/>
                  </a:cubicBezTo>
                  <a:cubicBezTo>
                    <a:pt x="182" y="336"/>
                    <a:pt x="183" y="337"/>
                    <a:pt x="183" y="337"/>
                  </a:cubicBezTo>
                  <a:cubicBezTo>
                    <a:pt x="375" y="443"/>
                    <a:pt x="375" y="443"/>
                    <a:pt x="375" y="443"/>
                  </a:cubicBezTo>
                  <a:cubicBezTo>
                    <a:pt x="377" y="444"/>
                    <a:pt x="378" y="445"/>
                    <a:pt x="379" y="446"/>
                  </a:cubicBezTo>
                  <a:cubicBezTo>
                    <a:pt x="541" y="581"/>
                    <a:pt x="541" y="581"/>
                    <a:pt x="541" y="581"/>
                  </a:cubicBezTo>
                  <a:cubicBezTo>
                    <a:pt x="543" y="583"/>
                    <a:pt x="546" y="585"/>
                    <a:pt x="549" y="586"/>
                  </a:cubicBezTo>
                  <a:cubicBezTo>
                    <a:pt x="589" y="601"/>
                    <a:pt x="589" y="601"/>
                    <a:pt x="589" y="601"/>
                  </a:cubicBezTo>
                  <a:lnTo>
                    <a:pt x="604" y="4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6" name="Freeform 21"/>
            <p:cNvSpPr>
              <a:spLocks/>
            </p:cNvSpPr>
            <p:nvPr/>
          </p:nvSpPr>
          <p:spPr bwMode="auto">
            <a:xfrm>
              <a:off x="5743428" y="3114031"/>
              <a:ext cx="579109" cy="582211"/>
            </a:xfrm>
            <a:custGeom>
              <a:avLst/>
              <a:gdLst>
                <a:gd name="T0" fmla="*/ 762 w 2793"/>
                <a:gd name="T1" fmla="*/ 2550 h 2809"/>
                <a:gd name="T2" fmla="*/ 1041 w 2793"/>
                <a:gd name="T3" fmla="*/ 2423 h 2809"/>
                <a:gd name="T4" fmla="*/ 1238 w 2793"/>
                <a:gd name="T5" fmla="*/ 2461 h 2809"/>
                <a:gd name="T6" fmla="*/ 1484 w 2793"/>
                <a:gd name="T7" fmla="*/ 2511 h 2809"/>
                <a:gd name="T8" fmla="*/ 1497 w 2793"/>
                <a:gd name="T9" fmla="*/ 2770 h 2809"/>
                <a:gd name="T10" fmla="*/ 1602 w 2793"/>
                <a:gd name="T11" fmla="*/ 2692 h 2809"/>
                <a:gd name="T12" fmla="*/ 1827 w 2793"/>
                <a:gd name="T13" fmla="*/ 2629 h 2809"/>
                <a:gd name="T14" fmla="*/ 2005 w 2793"/>
                <a:gd name="T15" fmla="*/ 2597 h 2809"/>
                <a:gd name="T16" fmla="*/ 2071 w 2793"/>
                <a:gd name="T17" fmla="*/ 2436 h 2809"/>
                <a:gd name="T18" fmla="*/ 1942 w 2793"/>
                <a:gd name="T19" fmla="*/ 2238 h 2809"/>
                <a:gd name="T20" fmla="*/ 1936 w 2793"/>
                <a:gd name="T21" fmla="*/ 2098 h 2809"/>
                <a:gd name="T22" fmla="*/ 1757 w 2793"/>
                <a:gd name="T23" fmla="*/ 2003 h 2809"/>
                <a:gd name="T24" fmla="*/ 2021 w 2793"/>
                <a:gd name="T25" fmla="*/ 1837 h 2809"/>
                <a:gd name="T26" fmla="*/ 2359 w 2793"/>
                <a:gd name="T27" fmla="*/ 1780 h 2809"/>
                <a:gd name="T28" fmla="*/ 2421 w 2793"/>
                <a:gd name="T29" fmla="*/ 1696 h 2809"/>
                <a:gd name="T30" fmla="*/ 2424 w 2793"/>
                <a:gd name="T31" fmla="*/ 1419 h 2809"/>
                <a:gd name="T32" fmla="*/ 2768 w 2793"/>
                <a:gd name="T33" fmla="*/ 1049 h 2809"/>
                <a:gd name="T34" fmla="*/ 2781 w 2793"/>
                <a:gd name="T35" fmla="*/ 794 h 2809"/>
                <a:gd name="T36" fmla="*/ 2777 w 2793"/>
                <a:gd name="T37" fmla="*/ 633 h 2809"/>
                <a:gd name="T38" fmla="*/ 2508 w 2793"/>
                <a:gd name="T39" fmla="*/ 638 h 2809"/>
                <a:gd name="T40" fmla="*/ 2427 w 2793"/>
                <a:gd name="T41" fmla="*/ 731 h 2809"/>
                <a:gd name="T42" fmla="*/ 2066 w 2793"/>
                <a:gd name="T43" fmla="*/ 744 h 2809"/>
                <a:gd name="T44" fmla="*/ 1986 w 2793"/>
                <a:gd name="T45" fmla="*/ 862 h 2809"/>
                <a:gd name="T46" fmla="*/ 1999 w 2793"/>
                <a:gd name="T47" fmla="*/ 1035 h 2809"/>
                <a:gd name="T48" fmla="*/ 1738 w 2793"/>
                <a:gd name="T49" fmla="*/ 1234 h 2809"/>
                <a:gd name="T50" fmla="*/ 1376 w 2793"/>
                <a:gd name="T51" fmla="*/ 1116 h 2809"/>
                <a:gd name="T52" fmla="*/ 1342 w 2793"/>
                <a:gd name="T53" fmla="*/ 984 h 2809"/>
                <a:gd name="T54" fmla="*/ 1470 w 2793"/>
                <a:gd name="T55" fmla="*/ 849 h 2809"/>
                <a:gd name="T56" fmla="*/ 1455 w 2793"/>
                <a:gd name="T57" fmla="*/ 711 h 2809"/>
                <a:gd name="T58" fmla="*/ 1692 w 2793"/>
                <a:gd name="T59" fmla="*/ 584 h 2809"/>
                <a:gd name="T60" fmla="*/ 1770 w 2793"/>
                <a:gd name="T61" fmla="*/ 355 h 2809"/>
                <a:gd name="T62" fmla="*/ 1552 w 2793"/>
                <a:gd name="T63" fmla="*/ 209 h 2809"/>
                <a:gd name="T64" fmla="*/ 1550 w 2793"/>
                <a:gd name="T65" fmla="*/ 319 h 2809"/>
                <a:gd name="T66" fmla="*/ 1382 w 2793"/>
                <a:gd name="T67" fmla="*/ 479 h 2809"/>
                <a:gd name="T68" fmla="*/ 1389 w 2793"/>
                <a:gd name="T69" fmla="*/ 149 h 2809"/>
                <a:gd name="T70" fmla="*/ 1253 w 2793"/>
                <a:gd name="T71" fmla="*/ 302 h 2809"/>
                <a:gd name="T72" fmla="*/ 1273 w 2793"/>
                <a:gd name="T73" fmla="*/ 178 h 2809"/>
                <a:gd name="T74" fmla="*/ 1292 w 2793"/>
                <a:gd name="T75" fmla="*/ 51 h 2809"/>
                <a:gd name="T76" fmla="*/ 1159 w 2793"/>
                <a:gd name="T77" fmla="*/ 152 h 2809"/>
                <a:gd name="T78" fmla="*/ 1185 w 2793"/>
                <a:gd name="T79" fmla="*/ 273 h 2809"/>
                <a:gd name="T80" fmla="*/ 938 w 2793"/>
                <a:gd name="T81" fmla="*/ 359 h 2809"/>
                <a:gd name="T82" fmla="*/ 1088 w 2793"/>
                <a:gd name="T83" fmla="*/ 731 h 2809"/>
                <a:gd name="T84" fmla="*/ 1170 w 2793"/>
                <a:gd name="T85" fmla="*/ 1021 h 2809"/>
                <a:gd name="T86" fmla="*/ 999 w 2793"/>
                <a:gd name="T87" fmla="*/ 1147 h 2809"/>
                <a:gd name="T88" fmla="*/ 959 w 2793"/>
                <a:gd name="T89" fmla="*/ 1394 h 2809"/>
                <a:gd name="T90" fmla="*/ 836 w 2793"/>
                <a:gd name="T91" fmla="*/ 1392 h 2809"/>
                <a:gd name="T92" fmla="*/ 724 w 2793"/>
                <a:gd name="T93" fmla="*/ 1310 h 2809"/>
                <a:gd name="T94" fmla="*/ 495 w 2793"/>
                <a:gd name="T95" fmla="*/ 1320 h 2809"/>
                <a:gd name="T96" fmla="*/ 301 w 2793"/>
                <a:gd name="T97" fmla="*/ 1493 h 2809"/>
                <a:gd name="T98" fmla="*/ 65 w 2793"/>
                <a:gd name="T99" fmla="*/ 1646 h 2809"/>
                <a:gd name="T100" fmla="*/ 85 w 2793"/>
                <a:gd name="T101" fmla="*/ 1839 h 2809"/>
                <a:gd name="T102" fmla="*/ 224 w 2793"/>
                <a:gd name="T103" fmla="*/ 2151 h 2809"/>
                <a:gd name="T104" fmla="*/ 416 w 2793"/>
                <a:gd name="T105" fmla="*/ 2443 h 2809"/>
                <a:gd name="T106" fmla="*/ 568 w 2793"/>
                <a:gd name="T107" fmla="*/ 2533 h 2809"/>
                <a:gd name="T108" fmla="*/ 785 w 2793"/>
                <a:gd name="T109" fmla="*/ 2646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3" h="2809">
                  <a:moveTo>
                    <a:pt x="738" y="2614"/>
                  </a:moveTo>
                  <a:cubicBezTo>
                    <a:pt x="726" y="2606"/>
                    <a:pt x="722" y="2589"/>
                    <a:pt x="730" y="2577"/>
                  </a:cubicBezTo>
                  <a:cubicBezTo>
                    <a:pt x="738" y="2563"/>
                    <a:pt x="738" y="2563"/>
                    <a:pt x="738" y="2563"/>
                  </a:cubicBezTo>
                  <a:cubicBezTo>
                    <a:pt x="743" y="2555"/>
                    <a:pt x="752" y="2550"/>
                    <a:pt x="762" y="2550"/>
                  </a:cubicBezTo>
                  <a:cubicBezTo>
                    <a:pt x="898" y="2550"/>
                    <a:pt x="898" y="2550"/>
                    <a:pt x="898" y="2550"/>
                  </a:cubicBezTo>
                  <a:cubicBezTo>
                    <a:pt x="1003" y="2550"/>
                    <a:pt x="1003" y="2550"/>
                    <a:pt x="1003" y="2550"/>
                  </a:cubicBezTo>
                  <a:cubicBezTo>
                    <a:pt x="1017" y="2550"/>
                    <a:pt x="1029" y="2539"/>
                    <a:pt x="1031" y="2526"/>
                  </a:cubicBezTo>
                  <a:cubicBezTo>
                    <a:pt x="1041" y="2423"/>
                    <a:pt x="1041" y="2423"/>
                    <a:pt x="1041" y="2423"/>
                  </a:cubicBezTo>
                  <a:cubicBezTo>
                    <a:pt x="1043" y="2411"/>
                    <a:pt x="1053" y="2400"/>
                    <a:pt x="1065" y="2399"/>
                  </a:cubicBezTo>
                  <a:cubicBezTo>
                    <a:pt x="1156" y="2388"/>
                    <a:pt x="1156" y="2388"/>
                    <a:pt x="1156" y="2388"/>
                  </a:cubicBezTo>
                  <a:cubicBezTo>
                    <a:pt x="1165" y="2387"/>
                    <a:pt x="1174" y="2390"/>
                    <a:pt x="1180" y="2397"/>
                  </a:cubicBezTo>
                  <a:cubicBezTo>
                    <a:pt x="1238" y="2461"/>
                    <a:pt x="1238" y="2461"/>
                    <a:pt x="1238" y="2461"/>
                  </a:cubicBezTo>
                  <a:cubicBezTo>
                    <a:pt x="1247" y="2471"/>
                    <a:pt x="1263" y="2473"/>
                    <a:pt x="1274" y="2465"/>
                  </a:cubicBezTo>
                  <a:cubicBezTo>
                    <a:pt x="1363" y="2401"/>
                    <a:pt x="1363" y="2401"/>
                    <a:pt x="1363" y="2401"/>
                  </a:cubicBezTo>
                  <a:cubicBezTo>
                    <a:pt x="1375" y="2393"/>
                    <a:pt x="1391" y="2395"/>
                    <a:pt x="1400" y="2406"/>
                  </a:cubicBezTo>
                  <a:cubicBezTo>
                    <a:pt x="1484" y="2511"/>
                    <a:pt x="1484" y="2511"/>
                    <a:pt x="1484" y="2511"/>
                  </a:cubicBezTo>
                  <a:cubicBezTo>
                    <a:pt x="1489" y="2518"/>
                    <a:pt x="1491" y="2527"/>
                    <a:pt x="1489" y="2536"/>
                  </a:cubicBezTo>
                  <a:cubicBezTo>
                    <a:pt x="1455" y="2661"/>
                    <a:pt x="1455" y="2661"/>
                    <a:pt x="1455" y="2661"/>
                  </a:cubicBezTo>
                  <a:cubicBezTo>
                    <a:pt x="1453" y="2667"/>
                    <a:pt x="1454" y="2674"/>
                    <a:pt x="1456" y="2680"/>
                  </a:cubicBezTo>
                  <a:cubicBezTo>
                    <a:pt x="1497" y="2770"/>
                    <a:pt x="1497" y="2770"/>
                    <a:pt x="1497" y="2770"/>
                  </a:cubicBezTo>
                  <a:cubicBezTo>
                    <a:pt x="1408" y="2809"/>
                    <a:pt x="1408" y="2809"/>
                    <a:pt x="1408" y="2809"/>
                  </a:cubicBezTo>
                  <a:cubicBezTo>
                    <a:pt x="1505" y="2767"/>
                    <a:pt x="1505" y="2767"/>
                    <a:pt x="1505" y="2767"/>
                  </a:cubicBezTo>
                  <a:cubicBezTo>
                    <a:pt x="1507" y="2766"/>
                    <a:pt x="1509" y="2765"/>
                    <a:pt x="1511" y="2764"/>
                  </a:cubicBezTo>
                  <a:cubicBezTo>
                    <a:pt x="1602" y="2692"/>
                    <a:pt x="1602" y="2692"/>
                    <a:pt x="1602" y="2692"/>
                  </a:cubicBezTo>
                  <a:cubicBezTo>
                    <a:pt x="1609" y="2686"/>
                    <a:pt x="1618" y="2685"/>
                    <a:pt x="1627" y="2687"/>
                  </a:cubicBezTo>
                  <a:cubicBezTo>
                    <a:pt x="1747" y="2723"/>
                    <a:pt x="1747" y="2723"/>
                    <a:pt x="1747" y="2723"/>
                  </a:cubicBezTo>
                  <a:cubicBezTo>
                    <a:pt x="1759" y="2727"/>
                    <a:pt x="1772" y="2722"/>
                    <a:pt x="1779" y="2711"/>
                  </a:cubicBezTo>
                  <a:cubicBezTo>
                    <a:pt x="1827" y="2629"/>
                    <a:pt x="1827" y="2629"/>
                    <a:pt x="1827" y="2629"/>
                  </a:cubicBezTo>
                  <a:cubicBezTo>
                    <a:pt x="1831" y="2622"/>
                    <a:pt x="1837" y="2617"/>
                    <a:pt x="1845" y="2616"/>
                  </a:cubicBezTo>
                  <a:cubicBezTo>
                    <a:pt x="1905" y="2603"/>
                    <a:pt x="1905" y="2603"/>
                    <a:pt x="1905" y="2603"/>
                  </a:cubicBezTo>
                  <a:cubicBezTo>
                    <a:pt x="1906" y="2603"/>
                    <a:pt x="1908" y="2603"/>
                    <a:pt x="1909" y="2603"/>
                  </a:cubicBezTo>
                  <a:cubicBezTo>
                    <a:pt x="2005" y="2597"/>
                    <a:pt x="2005" y="2597"/>
                    <a:pt x="2005" y="2597"/>
                  </a:cubicBezTo>
                  <a:cubicBezTo>
                    <a:pt x="2015" y="2597"/>
                    <a:pt x="2024" y="2591"/>
                    <a:pt x="2029" y="2582"/>
                  </a:cubicBezTo>
                  <a:cubicBezTo>
                    <a:pt x="2068" y="2497"/>
                    <a:pt x="2068" y="2497"/>
                    <a:pt x="2068" y="2497"/>
                  </a:cubicBezTo>
                  <a:cubicBezTo>
                    <a:pt x="2070" y="2493"/>
                    <a:pt x="2071" y="2489"/>
                    <a:pt x="2071" y="2485"/>
                  </a:cubicBezTo>
                  <a:cubicBezTo>
                    <a:pt x="2071" y="2436"/>
                    <a:pt x="2071" y="2436"/>
                    <a:pt x="2071" y="2436"/>
                  </a:cubicBezTo>
                  <a:cubicBezTo>
                    <a:pt x="2071" y="2421"/>
                    <a:pt x="2058" y="2408"/>
                    <a:pt x="2043" y="2409"/>
                  </a:cubicBezTo>
                  <a:cubicBezTo>
                    <a:pt x="2015" y="2410"/>
                    <a:pt x="2015" y="2410"/>
                    <a:pt x="2015" y="2410"/>
                  </a:cubicBezTo>
                  <a:cubicBezTo>
                    <a:pt x="2002" y="2410"/>
                    <a:pt x="1991" y="2402"/>
                    <a:pt x="1988" y="2390"/>
                  </a:cubicBezTo>
                  <a:cubicBezTo>
                    <a:pt x="1942" y="2238"/>
                    <a:pt x="1942" y="2238"/>
                    <a:pt x="1942" y="2238"/>
                  </a:cubicBezTo>
                  <a:cubicBezTo>
                    <a:pt x="1939" y="2230"/>
                    <a:pt x="1941" y="2221"/>
                    <a:pt x="1946" y="2214"/>
                  </a:cubicBezTo>
                  <a:cubicBezTo>
                    <a:pt x="1983" y="2164"/>
                    <a:pt x="1983" y="2164"/>
                    <a:pt x="1983" y="2164"/>
                  </a:cubicBezTo>
                  <a:cubicBezTo>
                    <a:pt x="1992" y="2152"/>
                    <a:pt x="1989" y="2134"/>
                    <a:pt x="1976" y="2126"/>
                  </a:cubicBezTo>
                  <a:cubicBezTo>
                    <a:pt x="1936" y="2098"/>
                    <a:pt x="1936" y="2098"/>
                    <a:pt x="1936" y="2098"/>
                  </a:cubicBezTo>
                  <a:cubicBezTo>
                    <a:pt x="1933" y="2096"/>
                    <a:pt x="1930" y="2095"/>
                    <a:pt x="1926" y="2094"/>
                  </a:cubicBezTo>
                  <a:cubicBezTo>
                    <a:pt x="1793" y="2067"/>
                    <a:pt x="1793" y="2067"/>
                    <a:pt x="1793" y="2067"/>
                  </a:cubicBezTo>
                  <a:cubicBezTo>
                    <a:pt x="1783" y="2065"/>
                    <a:pt x="1775" y="2058"/>
                    <a:pt x="1772" y="2049"/>
                  </a:cubicBezTo>
                  <a:cubicBezTo>
                    <a:pt x="1757" y="2003"/>
                    <a:pt x="1757" y="2003"/>
                    <a:pt x="1757" y="2003"/>
                  </a:cubicBezTo>
                  <a:cubicBezTo>
                    <a:pt x="1752" y="1990"/>
                    <a:pt x="1758" y="1976"/>
                    <a:pt x="1771" y="1970"/>
                  </a:cubicBezTo>
                  <a:cubicBezTo>
                    <a:pt x="1882" y="1916"/>
                    <a:pt x="1882" y="1916"/>
                    <a:pt x="1882" y="1916"/>
                  </a:cubicBezTo>
                  <a:cubicBezTo>
                    <a:pt x="1882" y="1916"/>
                    <a:pt x="1883" y="1916"/>
                    <a:pt x="1883" y="1915"/>
                  </a:cubicBezTo>
                  <a:cubicBezTo>
                    <a:pt x="2021" y="1837"/>
                    <a:pt x="2021" y="1837"/>
                    <a:pt x="2021" y="1837"/>
                  </a:cubicBezTo>
                  <a:cubicBezTo>
                    <a:pt x="2023" y="1836"/>
                    <a:pt x="2026" y="1835"/>
                    <a:pt x="2028" y="1834"/>
                  </a:cubicBezTo>
                  <a:cubicBezTo>
                    <a:pt x="2205" y="1792"/>
                    <a:pt x="2205" y="1792"/>
                    <a:pt x="2205" y="1792"/>
                  </a:cubicBezTo>
                  <a:cubicBezTo>
                    <a:pt x="2207" y="1792"/>
                    <a:pt x="2208" y="1792"/>
                    <a:pt x="2209" y="1792"/>
                  </a:cubicBezTo>
                  <a:cubicBezTo>
                    <a:pt x="2359" y="1780"/>
                    <a:pt x="2359" y="1780"/>
                    <a:pt x="2359" y="1780"/>
                  </a:cubicBezTo>
                  <a:cubicBezTo>
                    <a:pt x="2363" y="1780"/>
                    <a:pt x="2367" y="1779"/>
                    <a:pt x="2370" y="1777"/>
                  </a:cubicBezTo>
                  <a:cubicBezTo>
                    <a:pt x="2418" y="1751"/>
                    <a:pt x="2418" y="1751"/>
                    <a:pt x="2418" y="1751"/>
                  </a:cubicBezTo>
                  <a:cubicBezTo>
                    <a:pt x="2418" y="1707"/>
                    <a:pt x="2418" y="1707"/>
                    <a:pt x="2418" y="1707"/>
                  </a:cubicBezTo>
                  <a:cubicBezTo>
                    <a:pt x="2418" y="1703"/>
                    <a:pt x="2419" y="1699"/>
                    <a:pt x="2421" y="1696"/>
                  </a:cubicBezTo>
                  <a:cubicBezTo>
                    <a:pt x="2482" y="1613"/>
                    <a:pt x="2482" y="1613"/>
                    <a:pt x="2482" y="1613"/>
                  </a:cubicBezTo>
                  <a:cubicBezTo>
                    <a:pt x="2486" y="1608"/>
                    <a:pt x="2487" y="1601"/>
                    <a:pt x="2485" y="1594"/>
                  </a:cubicBezTo>
                  <a:cubicBezTo>
                    <a:pt x="2422" y="1438"/>
                    <a:pt x="2422" y="1438"/>
                    <a:pt x="2422" y="1438"/>
                  </a:cubicBezTo>
                  <a:cubicBezTo>
                    <a:pt x="2419" y="1431"/>
                    <a:pt x="2420" y="1424"/>
                    <a:pt x="2424" y="1419"/>
                  </a:cubicBezTo>
                  <a:cubicBezTo>
                    <a:pt x="2567" y="1226"/>
                    <a:pt x="2567" y="1226"/>
                    <a:pt x="2567" y="1226"/>
                  </a:cubicBezTo>
                  <a:cubicBezTo>
                    <a:pt x="2568" y="1224"/>
                    <a:pt x="2570" y="1223"/>
                    <a:pt x="2571" y="1222"/>
                  </a:cubicBezTo>
                  <a:cubicBezTo>
                    <a:pt x="2761" y="1069"/>
                    <a:pt x="2761" y="1069"/>
                    <a:pt x="2761" y="1069"/>
                  </a:cubicBezTo>
                  <a:cubicBezTo>
                    <a:pt x="2767" y="1064"/>
                    <a:pt x="2770" y="1056"/>
                    <a:pt x="2768" y="1049"/>
                  </a:cubicBezTo>
                  <a:cubicBezTo>
                    <a:pt x="2727" y="897"/>
                    <a:pt x="2727" y="897"/>
                    <a:pt x="2727" y="897"/>
                  </a:cubicBezTo>
                  <a:cubicBezTo>
                    <a:pt x="2726" y="892"/>
                    <a:pt x="2727" y="886"/>
                    <a:pt x="2730" y="881"/>
                  </a:cubicBezTo>
                  <a:cubicBezTo>
                    <a:pt x="2779" y="812"/>
                    <a:pt x="2779" y="812"/>
                    <a:pt x="2779" y="812"/>
                  </a:cubicBezTo>
                  <a:cubicBezTo>
                    <a:pt x="2782" y="807"/>
                    <a:pt x="2783" y="800"/>
                    <a:pt x="2781" y="794"/>
                  </a:cubicBezTo>
                  <a:cubicBezTo>
                    <a:pt x="2750" y="717"/>
                    <a:pt x="2750" y="717"/>
                    <a:pt x="2750" y="717"/>
                  </a:cubicBezTo>
                  <a:cubicBezTo>
                    <a:pt x="2747" y="710"/>
                    <a:pt x="2749" y="702"/>
                    <a:pt x="2754" y="696"/>
                  </a:cubicBezTo>
                  <a:cubicBezTo>
                    <a:pt x="2784" y="664"/>
                    <a:pt x="2784" y="664"/>
                    <a:pt x="2784" y="664"/>
                  </a:cubicBezTo>
                  <a:cubicBezTo>
                    <a:pt x="2793" y="654"/>
                    <a:pt x="2790" y="638"/>
                    <a:pt x="2777" y="633"/>
                  </a:cubicBezTo>
                  <a:cubicBezTo>
                    <a:pt x="2590" y="557"/>
                    <a:pt x="2590" y="557"/>
                    <a:pt x="2590" y="557"/>
                  </a:cubicBezTo>
                  <a:cubicBezTo>
                    <a:pt x="2582" y="554"/>
                    <a:pt x="2572" y="557"/>
                    <a:pt x="2567" y="564"/>
                  </a:cubicBezTo>
                  <a:cubicBezTo>
                    <a:pt x="2517" y="632"/>
                    <a:pt x="2517" y="632"/>
                    <a:pt x="2517" y="632"/>
                  </a:cubicBezTo>
                  <a:cubicBezTo>
                    <a:pt x="2515" y="635"/>
                    <a:pt x="2512" y="637"/>
                    <a:pt x="2508" y="638"/>
                  </a:cubicBezTo>
                  <a:cubicBezTo>
                    <a:pt x="2454" y="658"/>
                    <a:pt x="2454" y="658"/>
                    <a:pt x="2454" y="658"/>
                  </a:cubicBezTo>
                  <a:cubicBezTo>
                    <a:pt x="2447" y="660"/>
                    <a:pt x="2442" y="666"/>
                    <a:pt x="2441" y="673"/>
                  </a:cubicBezTo>
                  <a:cubicBezTo>
                    <a:pt x="2435" y="718"/>
                    <a:pt x="2435" y="718"/>
                    <a:pt x="2435" y="718"/>
                  </a:cubicBezTo>
                  <a:cubicBezTo>
                    <a:pt x="2434" y="723"/>
                    <a:pt x="2431" y="728"/>
                    <a:pt x="2427" y="731"/>
                  </a:cubicBezTo>
                  <a:cubicBezTo>
                    <a:pt x="2322" y="803"/>
                    <a:pt x="2322" y="803"/>
                    <a:pt x="2322" y="803"/>
                  </a:cubicBezTo>
                  <a:cubicBezTo>
                    <a:pt x="2317" y="807"/>
                    <a:pt x="2311" y="808"/>
                    <a:pt x="2306" y="806"/>
                  </a:cubicBezTo>
                  <a:cubicBezTo>
                    <a:pt x="2077" y="743"/>
                    <a:pt x="2077" y="743"/>
                    <a:pt x="2077" y="743"/>
                  </a:cubicBezTo>
                  <a:cubicBezTo>
                    <a:pt x="2073" y="742"/>
                    <a:pt x="2069" y="743"/>
                    <a:pt x="2066" y="744"/>
                  </a:cubicBezTo>
                  <a:cubicBezTo>
                    <a:pt x="1988" y="768"/>
                    <a:pt x="1988" y="768"/>
                    <a:pt x="1988" y="768"/>
                  </a:cubicBezTo>
                  <a:cubicBezTo>
                    <a:pt x="1980" y="770"/>
                    <a:pt x="1975" y="777"/>
                    <a:pt x="1975" y="786"/>
                  </a:cubicBezTo>
                  <a:cubicBezTo>
                    <a:pt x="1975" y="844"/>
                    <a:pt x="1975" y="844"/>
                    <a:pt x="1975" y="844"/>
                  </a:cubicBezTo>
                  <a:cubicBezTo>
                    <a:pt x="1975" y="852"/>
                    <a:pt x="1979" y="859"/>
                    <a:pt x="1986" y="862"/>
                  </a:cubicBezTo>
                  <a:cubicBezTo>
                    <a:pt x="2050" y="890"/>
                    <a:pt x="2050" y="890"/>
                    <a:pt x="2050" y="890"/>
                  </a:cubicBezTo>
                  <a:cubicBezTo>
                    <a:pt x="2059" y="894"/>
                    <a:pt x="2063" y="906"/>
                    <a:pt x="2059" y="915"/>
                  </a:cubicBezTo>
                  <a:cubicBezTo>
                    <a:pt x="2014" y="1023"/>
                    <a:pt x="2014" y="1023"/>
                    <a:pt x="2014" y="1023"/>
                  </a:cubicBezTo>
                  <a:cubicBezTo>
                    <a:pt x="2011" y="1029"/>
                    <a:pt x="2005" y="1034"/>
                    <a:pt x="1999" y="1035"/>
                  </a:cubicBezTo>
                  <a:cubicBezTo>
                    <a:pt x="1797" y="1063"/>
                    <a:pt x="1797" y="1063"/>
                    <a:pt x="1797" y="1063"/>
                  </a:cubicBezTo>
                  <a:cubicBezTo>
                    <a:pt x="1788" y="1064"/>
                    <a:pt x="1782" y="1071"/>
                    <a:pt x="1780" y="1080"/>
                  </a:cubicBezTo>
                  <a:cubicBezTo>
                    <a:pt x="1762" y="1218"/>
                    <a:pt x="1762" y="1218"/>
                    <a:pt x="1762" y="1218"/>
                  </a:cubicBezTo>
                  <a:cubicBezTo>
                    <a:pt x="1761" y="1229"/>
                    <a:pt x="1749" y="1237"/>
                    <a:pt x="1738" y="1234"/>
                  </a:cubicBezTo>
                  <a:cubicBezTo>
                    <a:pt x="1468" y="1160"/>
                    <a:pt x="1468" y="1160"/>
                    <a:pt x="1468" y="1160"/>
                  </a:cubicBezTo>
                  <a:cubicBezTo>
                    <a:pt x="1467" y="1160"/>
                    <a:pt x="1465" y="1159"/>
                    <a:pt x="1464" y="1158"/>
                  </a:cubicBezTo>
                  <a:cubicBezTo>
                    <a:pt x="1390" y="1117"/>
                    <a:pt x="1390" y="1117"/>
                    <a:pt x="1390" y="1117"/>
                  </a:cubicBezTo>
                  <a:cubicBezTo>
                    <a:pt x="1386" y="1115"/>
                    <a:pt x="1380" y="1114"/>
                    <a:pt x="1376" y="1116"/>
                  </a:cubicBezTo>
                  <a:cubicBezTo>
                    <a:pt x="1341" y="1125"/>
                    <a:pt x="1341" y="1125"/>
                    <a:pt x="1341" y="1125"/>
                  </a:cubicBezTo>
                  <a:cubicBezTo>
                    <a:pt x="1328" y="1129"/>
                    <a:pt x="1314" y="1117"/>
                    <a:pt x="1317" y="1103"/>
                  </a:cubicBezTo>
                  <a:cubicBezTo>
                    <a:pt x="1342" y="986"/>
                    <a:pt x="1342" y="986"/>
                    <a:pt x="1342" y="986"/>
                  </a:cubicBezTo>
                  <a:cubicBezTo>
                    <a:pt x="1342" y="985"/>
                    <a:pt x="1342" y="985"/>
                    <a:pt x="1342" y="984"/>
                  </a:cubicBezTo>
                  <a:cubicBezTo>
                    <a:pt x="1345" y="946"/>
                    <a:pt x="1345" y="946"/>
                    <a:pt x="1345" y="946"/>
                  </a:cubicBezTo>
                  <a:cubicBezTo>
                    <a:pt x="1346" y="933"/>
                    <a:pt x="1359" y="925"/>
                    <a:pt x="1371" y="929"/>
                  </a:cubicBezTo>
                  <a:cubicBezTo>
                    <a:pt x="1377" y="932"/>
                    <a:pt x="1384" y="934"/>
                    <a:pt x="1388" y="937"/>
                  </a:cubicBezTo>
                  <a:cubicBezTo>
                    <a:pt x="1398" y="943"/>
                    <a:pt x="1454" y="871"/>
                    <a:pt x="1470" y="849"/>
                  </a:cubicBezTo>
                  <a:cubicBezTo>
                    <a:pt x="1473" y="845"/>
                    <a:pt x="1475" y="840"/>
                    <a:pt x="1474" y="835"/>
                  </a:cubicBezTo>
                  <a:cubicBezTo>
                    <a:pt x="1464" y="741"/>
                    <a:pt x="1464" y="741"/>
                    <a:pt x="1464" y="741"/>
                  </a:cubicBezTo>
                  <a:cubicBezTo>
                    <a:pt x="1464" y="740"/>
                    <a:pt x="1463" y="739"/>
                    <a:pt x="1463" y="738"/>
                  </a:cubicBezTo>
                  <a:cubicBezTo>
                    <a:pt x="1455" y="711"/>
                    <a:pt x="1455" y="711"/>
                    <a:pt x="1455" y="711"/>
                  </a:cubicBezTo>
                  <a:cubicBezTo>
                    <a:pt x="1453" y="703"/>
                    <a:pt x="1456" y="695"/>
                    <a:pt x="1462" y="690"/>
                  </a:cubicBezTo>
                  <a:cubicBezTo>
                    <a:pt x="1614" y="571"/>
                    <a:pt x="1614" y="571"/>
                    <a:pt x="1614" y="571"/>
                  </a:cubicBezTo>
                  <a:cubicBezTo>
                    <a:pt x="1619" y="568"/>
                    <a:pt x="1625" y="566"/>
                    <a:pt x="1631" y="568"/>
                  </a:cubicBezTo>
                  <a:cubicBezTo>
                    <a:pt x="1692" y="584"/>
                    <a:pt x="1692" y="584"/>
                    <a:pt x="1692" y="584"/>
                  </a:cubicBezTo>
                  <a:cubicBezTo>
                    <a:pt x="1701" y="586"/>
                    <a:pt x="1711" y="581"/>
                    <a:pt x="1715" y="572"/>
                  </a:cubicBezTo>
                  <a:cubicBezTo>
                    <a:pt x="1746" y="483"/>
                    <a:pt x="1746" y="483"/>
                    <a:pt x="1746" y="483"/>
                  </a:cubicBezTo>
                  <a:cubicBezTo>
                    <a:pt x="1782" y="380"/>
                    <a:pt x="1782" y="380"/>
                    <a:pt x="1782" y="380"/>
                  </a:cubicBezTo>
                  <a:cubicBezTo>
                    <a:pt x="1786" y="370"/>
                    <a:pt x="1781" y="358"/>
                    <a:pt x="1770" y="355"/>
                  </a:cubicBezTo>
                  <a:cubicBezTo>
                    <a:pt x="1702" y="333"/>
                    <a:pt x="1702" y="333"/>
                    <a:pt x="1702" y="333"/>
                  </a:cubicBezTo>
                  <a:cubicBezTo>
                    <a:pt x="1699" y="332"/>
                    <a:pt x="1696" y="330"/>
                    <a:pt x="1694" y="327"/>
                  </a:cubicBezTo>
                  <a:cubicBezTo>
                    <a:pt x="1585" y="202"/>
                    <a:pt x="1585" y="202"/>
                    <a:pt x="1585" y="202"/>
                  </a:cubicBezTo>
                  <a:cubicBezTo>
                    <a:pt x="1575" y="191"/>
                    <a:pt x="1556" y="195"/>
                    <a:pt x="1552" y="209"/>
                  </a:cubicBezTo>
                  <a:cubicBezTo>
                    <a:pt x="1541" y="246"/>
                    <a:pt x="1541" y="246"/>
                    <a:pt x="1541" y="246"/>
                  </a:cubicBezTo>
                  <a:cubicBezTo>
                    <a:pt x="1540" y="249"/>
                    <a:pt x="1540" y="253"/>
                    <a:pt x="1540" y="256"/>
                  </a:cubicBezTo>
                  <a:cubicBezTo>
                    <a:pt x="1551" y="307"/>
                    <a:pt x="1551" y="307"/>
                    <a:pt x="1551" y="307"/>
                  </a:cubicBezTo>
                  <a:cubicBezTo>
                    <a:pt x="1552" y="311"/>
                    <a:pt x="1552" y="315"/>
                    <a:pt x="1550" y="319"/>
                  </a:cubicBezTo>
                  <a:cubicBezTo>
                    <a:pt x="1487" y="448"/>
                    <a:pt x="1487" y="448"/>
                    <a:pt x="1487" y="448"/>
                  </a:cubicBezTo>
                  <a:cubicBezTo>
                    <a:pt x="1485" y="453"/>
                    <a:pt x="1482" y="456"/>
                    <a:pt x="1477" y="458"/>
                  </a:cubicBezTo>
                  <a:cubicBezTo>
                    <a:pt x="1405" y="486"/>
                    <a:pt x="1405" y="486"/>
                    <a:pt x="1405" y="486"/>
                  </a:cubicBezTo>
                  <a:cubicBezTo>
                    <a:pt x="1396" y="490"/>
                    <a:pt x="1387" y="486"/>
                    <a:pt x="1382" y="479"/>
                  </a:cubicBezTo>
                  <a:cubicBezTo>
                    <a:pt x="1360" y="445"/>
                    <a:pt x="1360" y="445"/>
                    <a:pt x="1360" y="445"/>
                  </a:cubicBezTo>
                  <a:cubicBezTo>
                    <a:pt x="1357" y="441"/>
                    <a:pt x="1356" y="437"/>
                    <a:pt x="1357" y="432"/>
                  </a:cubicBezTo>
                  <a:cubicBezTo>
                    <a:pt x="1399" y="169"/>
                    <a:pt x="1399" y="169"/>
                    <a:pt x="1399" y="169"/>
                  </a:cubicBezTo>
                  <a:cubicBezTo>
                    <a:pt x="1401" y="161"/>
                    <a:pt x="1396" y="152"/>
                    <a:pt x="1389" y="149"/>
                  </a:cubicBezTo>
                  <a:cubicBezTo>
                    <a:pt x="1348" y="129"/>
                    <a:pt x="1348" y="129"/>
                    <a:pt x="1348" y="129"/>
                  </a:cubicBezTo>
                  <a:cubicBezTo>
                    <a:pt x="1337" y="124"/>
                    <a:pt x="1324" y="130"/>
                    <a:pt x="1321" y="143"/>
                  </a:cubicBezTo>
                  <a:cubicBezTo>
                    <a:pt x="1291" y="300"/>
                    <a:pt x="1291" y="300"/>
                    <a:pt x="1291" y="300"/>
                  </a:cubicBezTo>
                  <a:cubicBezTo>
                    <a:pt x="1287" y="320"/>
                    <a:pt x="1259" y="321"/>
                    <a:pt x="1253" y="302"/>
                  </a:cubicBezTo>
                  <a:cubicBezTo>
                    <a:pt x="1250" y="289"/>
                    <a:pt x="1250" y="289"/>
                    <a:pt x="1250" y="289"/>
                  </a:cubicBezTo>
                  <a:cubicBezTo>
                    <a:pt x="1249" y="285"/>
                    <a:pt x="1249" y="281"/>
                    <a:pt x="1250" y="277"/>
                  </a:cubicBezTo>
                  <a:cubicBezTo>
                    <a:pt x="1278" y="199"/>
                    <a:pt x="1278" y="199"/>
                    <a:pt x="1278" y="199"/>
                  </a:cubicBezTo>
                  <a:cubicBezTo>
                    <a:pt x="1281" y="192"/>
                    <a:pt x="1279" y="184"/>
                    <a:pt x="1273" y="178"/>
                  </a:cubicBezTo>
                  <a:cubicBezTo>
                    <a:pt x="1260" y="166"/>
                    <a:pt x="1260" y="166"/>
                    <a:pt x="1260" y="166"/>
                  </a:cubicBezTo>
                  <a:cubicBezTo>
                    <a:pt x="1253" y="160"/>
                    <a:pt x="1252" y="149"/>
                    <a:pt x="1257" y="141"/>
                  </a:cubicBezTo>
                  <a:cubicBezTo>
                    <a:pt x="1299" y="79"/>
                    <a:pt x="1299" y="79"/>
                    <a:pt x="1299" y="79"/>
                  </a:cubicBezTo>
                  <a:cubicBezTo>
                    <a:pt x="1305" y="69"/>
                    <a:pt x="1302" y="56"/>
                    <a:pt x="1292" y="51"/>
                  </a:cubicBezTo>
                  <a:cubicBezTo>
                    <a:pt x="1203" y="5"/>
                    <a:pt x="1203" y="5"/>
                    <a:pt x="1203" y="5"/>
                  </a:cubicBezTo>
                  <a:cubicBezTo>
                    <a:pt x="1192" y="0"/>
                    <a:pt x="1179" y="6"/>
                    <a:pt x="1176" y="18"/>
                  </a:cubicBezTo>
                  <a:cubicBezTo>
                    <a:pt x="1148" y="130"/>
                    <a:pt x="1148" y="130"/>
                    <a:pt x="1148" y="130"/>
                  </a:cubicBezTo>
                  <a:cubicBezTo>
                    <a:pt x="1146" y="139"/>
                    <a:pt x="1151" y="148"/>
                    <a:pt x="1159" y="152"/>
                  </a:cubicBezTo>
                  <a:cubicBezTo>
                    <a:pt x="1196" y="170"/>
                    <a:pt x="1196" y="170"/>
                    <a:pt x="1196" y="170"/>
                  </a:cubicBezTo>
                  <a:cubicBezTo>
                    <a:pt x="1204" y="174"/>
                    <a:pt x="1208" y="181"/>
                    <a:pt x="1207" y="190"/>
                  </a:cubicBezTo>
                  <a:cubicBezTo>
                    <a:pt x="1199" y="256"/>
                    <a:pt x="1199" y="256"/>
                    <a:pt x="1199" y="256"/>
                  </a:cubicBezTo>
                  <a:cubicBezTo>
                    <a:pt x="1198" y="264"/>
                    <a:pt x="1192" y="271"/>
                    <a:pt x="1185" y="273"/>
                  </a:cubicBezTo>
                  <a:cubicBezTo>
                    <a:pt x="1058" y="306"/>
                    <a:pt x="1058" y="306"/>
                    <a:pt x="1058" y="306"/>
                  </a:cubicBezTo>
                  <a:cubicBezTo>
                    <a:pt x="1058" y="306"/>
                    <a:pt x="1057" y="306"/>
                    <a:pt x="1057" y="306"/>
                  </a:cubicBezTo>
                  <a:cubicBezTo>
                    <a:pt x="950" y="346"/>
                    <a:pt x="950" y="346"/>
                    <a:pt x="950" y="346"/>
                  </a:cubicBezTo>
                  <a:cubicBezTo>
                    <a:pt x="944" y="348"/>
                    <a:pt x="940" y="353"/>
                    <a:pt x="938" y="359"/>
                  </a:cubicBezTo>
                  <a:cubicBezTo>
                    <a:pt x="902" y="489"/>
                    <a:pt x="902" y="489"/>
                    <a:pt x="902" y="489"/>
                  </a:cubicBezTo>
                  <a:cubicBezTo>
                    <a:pt x="900" y="495"/>
                    <a:pt x="902" y="502"/>
                    <a:pt x="906" y="507"/>
                  </a:cubicBezTo>
                  <a:cubicBezTo>
                    <a:pt x="1085" y="709"/>
                    <a:pt x="1085" y="709"/>
                    <a:pt x="1085" y="709"/>
                  </a:cubicBezTo>
                  <a:cubicBezTo>
                    <a:pt x="1091" y="715"/>
                    <a:pt x="1092" y="724"/>
                    <a:pt x="1088" y="731"/>
                  </a:cubicBezTo>
                  <a:cubicBezTo>
                    <a:pt x="1032" y="831"/>
                    <a:pt x="1032" y="831"/>
                    <a:pt x="1032" y="831"/>
                  </a:cubicBezTo>
                  <a:cubicBezTo>
                    <a:pt x="1028" y="838"/>
                    <a:pt x="1029" y="847"/>
                    <a:pt x="1035" y="853"/>
                  </a:cubicBezTo>
                  <a:cubicBezTo>
                    <a:pt x="1167" y="1002"/>
                    <a:pt x="1167" y="1002"/>
                    <a:pt x="1167" y="1002"/>
                  </a:cubicBezTo>
                  <a:cubicBezTo>
                    <a:pt x="1172" y="1007"/>
                    <a:pt x="1173" y="1014"/>
                    <a:pt x="1170" y="1021"/>
                  </a:cubicBezTo>
                  <a:cubicBezTo>
                    <a:pt x="1136" y="1115"/>
                    <a:pt x="1136" y="1115"/>
                    <a:pt x="1136" y="1115"/>
                  </a:cubicBezTo>
                  <a:cubicBezTo>
                    <a:pt x="1133" y="1122"/>
                    <a:pt x="1126" y="1127"/>
                    <a:pt x="1118" y="1127"/>
                  </a:cubicBezTo>
                  <a:cubicBezTo>
                    <a:pt x="1018" y="1127"/>
                    <a:pt x="1018" y="1127"/>
                    <a:pt x="1018" y="1127"/>
                  </a:cubicBezTo>
                  <a:cubicBezTo>
                    <a:pt x="1007" y="1127"/>
                    <a:pt x="998" y="1136"/>
                    <a:pt x="999" y="1147"/>
                  </a:cubicBezTo>
                  <a:cubicBezTo>
                    <a:pt x="1002" y="1264"/>
                    <a:pt x="1002" y="1264"/>
                    <a:pt x="1002" y="1264"/>
                  </a:cubicBezTo>
                  <a:cubicBezTo>
                    <a:pt x="1002" y="1266"/>
                    <a:pt x="1002" y="1268"/>
                    <a:pt x="1001" y="1271"/>
                  </a:cubicBezTo>
                  <a:cubicBezTo>
                    <a:pt x="960" y="1389"/>
                    <a:pt x="960" y="1389"/>
                    <a:pt x="960" y="1389"/>
                  </a:cubicBezTo>
                  <a:cubicBezTo>
                    <a:pt x="959" y="1390"/>
                    <a:pt x="959" y="1392"/>
                    <a:pt x="959" y="1394"/>
                  </a:cubicBezTo>
                  <a:cubicBezTo>
                    <a:pt x="955" y="1454"/>
                    <a:pt x="955" y="1454"/>
                    <a:pt x="955" y="1454"/>
                  </a:cubicBezTo>
                  <a:cubicBezTo>
                    <a:pt x="954" y="1469"/>
                    <a:pt x="935" y="1477"/>
                    <a:pt x="923" y="1467"/>
                  </a:cubicBezTo>
                  <a:cubicBezTo>
                    <a:pt x="839" y="1395"/>
                    <a:pt x="839" y="1395"/>
                    <a:pt x="839" y="1395"/>
                  </a:cubicBezTo>
                  <a:cubicBezTo>
                    <a:pt x="838" y="1394"/>
                    <a:pt x="837" y="1393"/>
                    <a:pt x="836" y="1392"/>
                  </a:cubicBezTo>
                  <a:cubicBezTo>
                    <a:pt x="791" y="1334"/>
                    <a:pt x="791" y="1334"/>
                    <a:pt x="791" y="1334"/>
                  </a:cubicBezTo>
                  <a:cubicBezTo>
                    <a:pt x="788" y="1331"/>
                    <a:pt x="785" y="1328"/>
                    <a:pt x="781" y="1327"/>
                  </a:cubicBezTo>
                  <a:cubicBezTo>
                    <a:pt x="728" y="1311"/>
                    <a:pt x="728" y="1311"/>
                    <a:pt x="728" y="1311"/>
                  </a:cubicBezTo>
                  <a:cubicBezTo>
                    <a:pt x="726" y="1311"/>
                    <a:pt x="725" y="1310"/>
                    <a:pt x="724" y="1310"/>
                  </a:cubicBezTo>
                  <a:cubicBezTo>
                    <a:pt x="642" y="1263"/>
                    <a:pt x="642" y="1263"/>
                    <a:pt x="642" y="1263"/>
                  </a:cubicBezTo>
                  <a:cubicBezTo>
                    <a:pt x="636" y="1260"/>
                    <a:pt x="630" y="1259"/>
                    <a:pt x="624" y="1262"/>
                  </a:cubicBezTo>
                  <a:cubicBezTo>
                    <a:pt x="497" y="1319"/>
                    <a:pt x="497" y="1319"/>
                    <a:pt x="497" y="1319"/>
                  </a:cubicBezTo>
                  <a:cubicBezTo>
                    <a:pt x="496" y="1320"/>
                    <a:pt x="495" y="1320"/>
                    <a:pt x="495" y="1320"/>
                  </a:cubicBezTo>
                  <a:cubicBezTo>
                    <a:pt x="405" y="1348"/>
                    <a:pt x="405" y="1348"/>
                    <a:pt x="405" y="1348"/>
                  </a:cubicBezTo>
                  <a:cubicBezTo>
                    <a:pt x="401" y="1349"/>
                    <a:pt x="398" y="1352"/>
                    <a:pt x="396" y="1355"/>
                  </a:cubicBezTo>
                  <a:cubicBezTo>
                    <a:pt x="304" y="1482"/>
                    <a:pt x="304" y="1482"/>
                    <a:pt x="304" y="1482"/>
                  </a:cubicBezTo>
                  <a:cubicBezTo>
                    <a:pt x="302" y="1486"/>
                    <a:pt x="301" y="1489"/>
                    <a:pt x="301" y="1493"/>
                  </a:cubicBezTo>
                  <a:cubicBezTo>
                    <a:pt x="301" y="1573"/>
                    <a:pt x="301" y="1573"/>
                    <a:pt x="301" y="1573"/>
                  </a:cubicBezTo>
                  <a:cubicBezTo>
                    <a:pt x="301" y="1582"/>
                    <a:pt x="295" y="1590"/>
                    <a:pt x="286" y="1592"/>
                  </a:cubicBezTo>
                  <a:cubicBezTo>
                    <a:pt x="74" y="1642"/>
                    <a:pt x="74" y="1642"/>
                    <a:pt x="74" y="1642"/>
                  </a:cubicBezTo>
                  <a:cubicBezTo>
                    <a:pt x="71" y="1643"/>
                    <a:pt x="68" y="1644"/>
                    <a:pt x="65" y="1646"/>
                  </a:cubicBezTo>
                  <a:cubicBezTo>
                    <a:pt x="9" y="1696"/>
                    <a:pt x="9" y="1696"/>
                    <a:pt x="9" y="1696"/>
                  </a:cubicBezTo>
                  <a:cubicBezTo>
                    <a:pt x="1" y="1703"/>
                    <a:pt x="0" y="1714"/>
                    <a:pt x="6" y="1722"/>
                  </a:cubicBezTo>
                  <a:cubicBezTo>
                    <a:pt x="82" y="1829"/>
                    <a:pt x="82" y="1829"/>
                    <a:pt x="82" y="1829"/>
                  </a:cubicBezTo>
                  <a:cubicBezTo>
                    <a:pt x="84" y="1832"/>
                    <a:pt x="85" y="1836"/>
                    <a:pt x="85" y="1839"/>
                  </a:cubicBezTo>
                  <a:cubicBezTo>
                    <a:pt x="89" y="1925"/>
                    <a:pt x="89" y="1925"/>
                    <a:pt x="89" y="1925"/>
                  </a:cubicBezTo>
                  <a:cubicBezTo>
                    <a:pt x="90" y="1928"/>
                    <a:pt x="91" y="1931"/>
                    <a:pt x="92" y="1934"/>
                  </a:cubicBezTo>
                  <a:cubicBezTo>
                    <a:pt x="222" y="2149"/>
                    <a:pt x="222" y="2149"/>
                    <a:pt x="222" y="2149"/>
                  </a:cubicBezTo>
                  <a:cubicBezTo>
                    <a:pt x="222" y="2150"/>
                    <a:pt x="223" y="2150"/>
                    <a:pt x="224" y="2151"/>
                  </a:cubicBezTo>
                  <a:cubicBezTo>
                    <a:pt x="347" y="2304"/>
                    <a:pt x="347" y="2304"/>
                    <a:pt x="347" y="2304"/>
                  </a:cubicBezTo>
                  <a:cubicBezTo>
                    <a:pt x="392" y="2355"/>
                    <a:pt x="392" y="2355"/>
                    <a:pt x="392" y="2355"/>
                  </a:cubicBezTo>
                  <a:cubicBezTo>
                    <a:pt x="394" y="2358"/>
                    <a:pt x="395" y="2360"/>
                    <a:pt x="396" y="2363"/>
                  </a:cubicBezTo>
                  <a:cubicBezTo>
                    <a:pt x="416" y="2443"/>
                    <a:pt x="416" y="2443"/>
                    <a:pt x="416" y="2443"/>
                  </a:cubicBezTo>
                  <a:cubicBezTo>
                    <a:pt x="417" y="2446"/>
                    <a:pt x="419" y="2450"/>
                    <a:pt x="422" y="2452"/>
                  </a:cubicBezTo>
                  <a:cubicBezTo>
                    <a:pt x="499" y="2528"/>
                    <a:pt x="499" y="2528"/>
                    <a:pt x="499" y="2528"/>
                  </a:cubicBezTo>
                  <a:cubicBezTo>
                    <a:pt x="503" y="2531"/>
                    <a:pt x="508" y="2533"/>
                    <a:pt x="513" y="2533"/>
                  </a:cubicBezTo>
                  <a:cubicBezTo>
                    <a:pt x="568" y="2533"/>
                    <a:pt x="568" y="2533"/>
                    <a:pt x="568" y="2533"/>
                  </a:cubicBezTo>
                  <a:cubicBezTo>
                    <a:pt x="579" y="2533"/>
                    <a:pt x="587" y="2542"/>
                    <a:pt x="587" y="2552"/>
                  </a:cubicBezTo>
                  <a:cubicBezTo>
                    <a:pt x="587" y="2552"/>
                    <a:pt x="587" y="2552"/>
                    <a:pt x="587" y="2552"/>
                  </a:cubicBezTo>
                  <a:cubicBezTo>
                    <a:pt x="587" y="2560"/>
                    <a:pt x="592" y="2567"/>
                    <a:pt x="599" y="2570"/>
                  </a:cubicBezTo>
                  <a:cubicBezTo>
                    <a:pt x="785" y="2646"/>
                    <a:pt x="785" y="2646"/>
                    <a:pt x="785" y="2646"/>
                  </a:cubicBezTo>
                  <a:cubicBezTo>
                    <a:pt x="785" y="2646"/>
                    <a:pt x="786" y="2646"/>
                    <a:pt x="786" y="2646"/>
                  </a:cubicBezTo>
                  <a:lnTo>
                    <a:pt x="738" y="261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7" name="Freeform 22"/>
            <p:cNvSpPr>
              <a:spLocks noEditPoints="1"/>
            </p:cNvSpPr>
            <p:nvPr/>
          </p:nvSpPr>
          <p:spPr bwMode="auto">
            <a:xfrm>
              <a:off x="5604338" y="3068013"/>
              <a:ext cx="382109" cy="355221"/>
            </a:xfrm>
            <a:custGeom>
              <a:avLst/>
              <a:gdLst>
                <a:gd name="T0" fmla="*/ 1788 w 1843"/>
                <a:gd name="T1" fmla="*/ 1347 h 1713"/>
                <a:gd name="T2" fmla="*/ 1672 w 1843"/>
                <a:gd name="T3" fmla="*/ 1484 h 1713"/>
                <a:gd name="T4" fmla="*/ 1629 w 1843"/>
                <a:gd name="T5" fmla="*/ 1614 h 1713"/>
                <a:gd name="T6" fmla="*/ 1509 w 1843"/>
                <a:gd name="T7" fmla="*/ 1615 h 1713"/>
                <a:gd name="T8" fmla="*/ 1451 w 1843"/>
                <a:gd name="T9" fmla="*/ 1547 h 1713"/>
                <a:gd name="T10" fmla="*/ 1312 w 1843"/>
                <a:gd name="T11" fmla="*/ 1483 h 1713"/>
                <a:gd name="T12" fmla="*/ 1165 w 1843"/>
                <a:gd name="T13" fmla="*/ 1540 h 1713"/>
                <a:gd name="T14" fmla="*/ 974 w 1843"/>
                <a:gd name="T15" fmla="*/ 1702 h 1713"/>
                <a:gd name="T16" fmla="*/ 910 w 1843"/>
                <a:gd name="T17" fmla="*/ 1658 h 1713"/>
                <a:gd name="T18" fmla="*/ 824 w 1843"/>
                <a:gd name="T19" fmla="*/ 1605 h 1713"/>
                <a:gd name="T20" fmla="*/ 1001 w 1843"/>
                <a:gd name="T21" fmla="*/ 1366 h 1713"/>
                <a:gd name="T22" fmla="*/ 993 w 1843"/>
                <a:gd name="T23" fmla="*/ 1227 h 1713"/>
                <a:gd name="T24" fmla="*/ 974 w 1843"/>
                <a:gd name="T25" fmla="*/ 1102 h 1713"/>
                <a:gd name="T26" fmla="*/ 847 w 1843"/>
                <a:gd name="T27" fmla="*/ 1043 h 1713"/>
                <a:gd name="T28" fmla="*/ 716 w 1843"/>
                <a:gd name="T29" fmla="*/ 693 h 1713"/>
                <a:gd name="T30" fmla="*/ 710 w 1843"/>
                <a:gd name="T31" fmla="*/ 447 h 1713"/>
                <a:gd name="T32" fmla="*/ 775 w 1843"/>
                <a:gd name="T33" fmla="*/ 392 h 1713"/>
                <a:gd name="T34" fmla="*/ 870 w 1843"/>
                <a:gd name="T35" fmla="*/ 334 h 1713"/>
                <a:gd name="T36" fmla="*/ 800 w 1843"/>
                <a:gd name="T37" fmla="*/ 219 h 1713"/>
                <a:gd name="T38" fmla="*/ 830 w 1843"/>
                <a:gd name="T39" fmla="*/ 123 h 1713"/>
                <a:gd name="T40" fmla="*/ 860 w 1843"/>
                <a:gd name="T41" fmla="*/ 47 h 1713"/>
                <a:gd name="T42" fmla="*/ 893 w 1843"/>
                <a:gd name="T43" fmla="*/ 4 h 1713"/>
                <a:gd name="T44" fmla="*/ 941 w 1843"/>
                <a:gd name="T45" fmla="*/ 7 h 1713"/>
                <a:gd name="T46" fmla="*/ 1214 w 1843"/>
                <a:gd name="T47" fmla="*/ 85 h 1713"/>
                <a:gd name="T48" fmla="*/ 1241 w 1843"/>
                <a:gd name="T49" fmla="*/ 214 h 1713"/>
                <a:gd name="T50" fmla="*/ 1175 w 1843"/>
                <a:gd name="T51" fmla="*/ 329 h 1713"/>
                <a:gd name="T52" fmla="*/ 1322 w 1843"/>
                <a:gd name="T53" fmla="*/ 286 h 1713"/>
                <a:gd name="T54" fmla="*/ 1429 w 1843"/>
                <a:gd name="T55" fmla="*/ 422 h 1713"/>
                <a:gd name="T56" fmla="*/ 1520 w 1843"/>
                <a:gd name="T57" fmla="*/ 470 h 1713"/>
                <a:gd name="T58" fmla="*/ 1605 w 1843"/>
                <a:gd name="T59" fmla="*/ 472 h 1713"/>
                <a:gd name="T60" fmla="*/ 1610 w 1843"/>
                <a:gd name="T61" fmla="*/ 574 h 1713"/>
                <a:gd name="T62" fmla="*/ 1576 w 1843"/>
                <a:gd name="T63" fmla="*/ 727 h 1713"/>
                <a:gd name="T64" fmla="*/ 1702 w 1843"/>
                <a:gd name="T65" fmla="*/ 1051 h 1713"/>
                <a:gd name="T66" fmla="*/ 1840 w 1843"/>
                <a:gd name="T67" fmla="*/ 1241 h 1713"/>
                <a:gd name="T68" fmla="*/ 291 w 1843"/>
                <a:gd name="T69" fmla="*/ 1213 h 1713"/>
                <a:gd name="T70" fmla="*/ 323 w 1843"/>
                <a:gd name="T71" fmla="*/ 1295 h 1713"/>
                <a:gd name="T72" fmla="*/ 379 w 1843"/>
                <a:gd name="T73" fmla="*/ 1288 h 1713"/>
                <a:gd name="T74" fmla="*/ 325 w 1843"/>
                <a:gd name="T75" fmla="*/ 1198 h 1713"/>
                <a:gd name="T76" fmla="*/ 239 w 1843"/>
                <a:gd name="T77" fmla="*/ 1108 h 1713"/>
                <a:gd name="T78" fmla="*/ 161 w 1843"/>
                <a:gd name="T79" fmla="*/ 963 h 1713"/>
                <a:gd name="T80" fmla="*/ 80 w 1843"/>
                <a:gd name="T81" fmla="*/ 936 h 1713"/>
                <a:gd name="T82" fmla="*/ 5 w 1843"/>
                <a:gd name="T83" fmla="*/ 872 h 1713"/>
                <a:gd name="T84" fmla="*/ 30 w 1843"/>
                <a:gd name="T85" fmla="*/ 961 h 1713"/>
                <a:gd name="T86" fmla="*/ 55 w 1843"/>
                <a:gd name="T87" fmla="*/ 1084 h 1713"/>
                <a:gd name="T88" fmla="*/ 150 w 1843"/>
                <a:gd name="T89" fmla="*/ 1175 h 1713"/>
                <a:gd name="T90" fmla="*/ 214 w 1843"/>
                <a:gd name="T91" fmla="*/ 1215 h 1713"/>
                <a:gd name="T92" fmla="*/ 277 w 1843"/>
                <a:gd name="T93" fmla="*/ 1151 h 1713"/>
                <a:gd name="T94" fmla="*/ 581 w 1843"/>
                <a:gd name="T95" fmla="*/ 961 h 1713"/>
                <a:gd name="T96" fmla="*/ 570 w 1843"/>
                <a:gd name="T97" fmla="*/ 770 h 1713"/>
                <a:gd name="T98" fmla="*/ 541 w 1843"/>
                <a:gd name="T99" fmla="*/ 843 h 1713"/>
                <a:gd name="T100" fmla="*/ 597 w 1843"/>
                <a:gd name="T101" fmla="*/ 915 h 1713"/>
                <a:gd name="T102" fmla="*/ 597 w 1843"/>
                <a:gd name="T103" fmla="*/ 77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43" h="1713">
                  <a:moveTo>
                    <a:pt x="1840" y="1241"/>
                  </a:moveTo>
                  <a:cubicBezTo>
                    <a:pt x="1806" y="1335"/>
                    <a:pt x="1806" y="1335"/>
                    <a:pt x="1806" y="1335"/>
                  </a:cubicBezTo>
                  <a:cubicBezTo>
                    <a:pt x="1803" y="1342"/>
                    <a:pt x="1796" y="1347"/>
                    <a:pt x="1788" y="1347"/>
                  </a:cubicBezTo>
                  <a:cubicBezTo>
                    <a:pt x="1688" y="1347"/>
                    <a:pt x="1688" y="1347"/>
                    <a:pt x="1688" y="1347"/>
                  </a:cubicBezTo>
                  <a:cubicBezTo>
                    <a:pt x="1677" y="1347"/>
                    <a:pt x="1668" y="1356"/>
                    <a:pt x="1669" y="1367"/>
                  </a:cubicBezTo>
                  <a:cubicBezTo>
                    <a:pt x="1672" y="1484"/>
                    <a:pt x="1672" y="1484"/>
                    <a:pt x="1672" y="1484"/>
                  </a:cubicBezTo>
                  <a:cubicBezTo>
                    <a:pt x="1672" y="1486"/>
                    <a:pt x="1672" y="1488"/>
                    <a:pt x="1671" y="1491"/>
                  </a:cubicBezTo>
                  <a:cubicBezTo>
                    <a:pt x="1630" y="1609"/>
                    <a:pt x="1630" y="1609"/>
                    <a:pt x="1630" y="1609"/>
                  </a:cubicBezTo>
                  <a:cubicBezTo>
                    <a:pt x="1629" y="1610"/>
                    <a:pt x="1629" y="1612"/>
                    <a:pt x="1629" y="1614"/>
                  </a:cubicBezTo>
                  <a:cubicBezTo>
                    <a:pt x="1625" y="1674"/>
                    <a:pt x="1625" y="1674"/>
                    <a:pt x="1625" y="1674"/>
                  </a:cubicBezTo>
                  <a:cubicBezTo>
                    <a:pt x="1624" y="1689"/>
                    <a:pt x="1605" y="1697"/>
                    <a:pt x="1593" y="1687"/>
                  </a:cubicBezTo>
                  <a:cubicBezTo>
                    <a:pt x="1509" y="1615"/>
                    <a:pt x="1509" y="1615"/>
                    <a:pt x="1509" y="1615"/>
                  </a:cubicBezTo>
                  <a:cubicBezTo>
                    <a:pt x="1508" y="1614"/>
                    <a:pt x="1507" y="1613"/>
                    <a:pt x="1506" y="1612"/>
                  </a:cubicBezTo>
                  <a:cubicBezTo>
                    <a:pt x="1461" y="1554"/>
                    <a:pt x="1461" y="1554"/>
                    <a:pt x="1461" y="1554"/>
                  </a:cubicBezTo>
                  <a:cubicBezTo>
                    <a:pt x="1458" y="1551"/>
                    <a:pt x="1455" y="1548"/>
                    <a:pt x="1451" y="1547"/>
                  </a:cubicBezTo>
                  <a:cubicBezTo>
                    <a:pt x="1398" y="1531"/>
                    <a:pt x="1398" y="1531"/>
                    <a:pt x="1398" y="1531"/>
                  </a:cubicBezTo>
                  <a:cubicBezTo>
                    <a:pt x="1396" y="1531"/>
                    <a:pt x="1395" y="1530"/>
                    <a:pt x="1394" y="1530"/>
                  </a:cubicBezTo>
                  <a:cubicBezTo>
                    <a:pt x="1312" y="1483"/>
                    <a:pt x="1312" y="1483"/>
                    <a:pt x="1312" y="1483"/>
                  </a:cubicBezTo>
                  <a:cubicBezTo>
                    <a:pt x="1306" y="1480"/>
                    <a:pt x="1300" y="1479"/>
                    <a:pt x="1294" y="1482"/>
                  </a:cubicBezTo>
                  <a:cubicBezTo>
                    <a:pt x="1167" y="1539"/>
                    <a:pt x="1167" y="1539"/>
                    <a:pt x="1167" y="1539"/>
                  </a:cubicBezTo>
                  <a:cubicBezTo>
                    <a:pt x="1166" y="1540"/>
                    <a:pt x="1165" y="1540"/>
                    <a:pt x="1165" y="1540"/>
                  </a:cubicBezTo>
                  <a:cubicBezTo>
                    <a:pt x="1075" y="1568"/>
                    <a:pt x="1075" y="1568"/>
                    <a:pt x="1075" y="1568"/>
                  </a:cubicBezTo>
                  <a:cubicBezTo>
                    <a:pt x="1071" y="1569"/>
                    <a:pt x="1068" y="1572"/>
                    <a:pt x="1066" y="1575"/>
                  </a:cubicBezTo>
                  <a:cubicBezTo>
                    <a:pt x="974" y="1702"/>
                    <a:pt x="974" y="1702"/>
                    <a:pt x="974" y="1702"/>
                  </a:cubicBezTo>
                  <a:cubicBezTo>
                    <a:pt x="972" y="1705"/>
                    <a:pt x="971" y="1709"/>
                    <a:pt x="971" y="1713"/>
                  </a:cubicBezTo>
                  <a:cubicBezTo>
                    <a:pt x="970" y="1712"/>
                    <a:pt x="969" y="1712"/>
                    <a:pt x="968" y="1711"/>
                  </a:cubicBezTo>
                  <a:cubicBezTo>
                    <a:pt x="910" y="1658"/>
                    <a:pt x="910" y="1658"/>
                    <a:pt x="910" y="1658"/>
                  </a:cubicBezTo>
                  <a:cubicBezTo>
                    <a:pt x="905" y="1653"/>
                    <a:pt x="898" y="1650"/>
                    <a:pt x="891" y="1650"/>
                  </a:cubicBezTo>
                  <a:cubicBezTo>
                    <a:pt x="845" y="1652"/>
                    <a:pt x="845" y="1652"/>
                    <a:pt x="845" y="1652"/>
                  </a:cubicBezTo>
                  <a:cubicBezTo>
                    <a:pt x="820" y="1653"/>
                    <a:pt x="807" y="1623"/>
                    <a:pt x="824" y="1605"/>
                  </a:cubicBezTo>
                  <a:cubicBezTo>
                    <a:pt x="936" y="1492"/>
                    <a:pt x="936" y="1492"/>
                    <a:pt x="936" y="1492"/>
                  </a:cubicBezTo>
                  <a:cubicBezTo>
                    <a:pt x="938" y="1490"/>
                    <a:pt x="939" y="1488"/>
                    <a:pt x="941" y="1486"/>
                  </a:cubicBezTo>
                  <a:cubicBezTo>
                    <a:pt x="1001" y="1366"/>
                    <a:pt x="1001" y="1366"/>
                    <a:pt x="1001" y="1366"/>
                  </a:cubicBezTo>
                  <a:cubicBezTo>
                    <a:pt x="1004" y="1361"/>
                    <a:pt x="1005" y="1356"/>
                    <a:pt x="1004" y="1350"/>
                  </a:cubicBezTo>
                  <a:cubicBezTo>
                    <a:pt x="990" y="1243"/>
                    <a:pt x="990" y="1243"/>
                    <a:pt x="990" y="1243"/>
                  </a:cubicBezTo>
                  <a:cubicBezTo>
                    <a:pt x="989" y="1238"/>
                    <a:pt x="990" y="1232"/>
                    <a:pt x="993" y="1227"/>
                  </a:cubicBezTo>
                  <a:cubicBezTo>
                    <a:pt x="1024" y="1168"/>
                    <a:pt x="1024" y="1168"/>
                    <a:pt x="1024" y="1168"/>
                  </a:cubicBezTo>
                  <a:cubicBezTo>
                    <a:pt x="1030" y="1156"/>
                    <a:pt x="1027" y="1142"/>
                    <a:pt x="1016" y="1134"/>
                  </a:cubicBezTo>
                  <a:cubicBezTo>
                    <a:pt x="974" y="1102"/>
                    <a:pt x="974" y="1102"/>
                    <a:pt x="974" y="1102"/>
                  </a:cubicBezTo>
                  <a:cubicBezTo>
                    <a:pt x="972" y="1100"/>
                    <a:pt x="970" y="1099"/>
                    <a:pt x="967" y="1098"/>
                  </a:cubicBezTo>
                  <a:cubicBezTo>
                    <a:pt x="863" y="1058"/>
                    <a:pt x="863" y="1058"/>
                    <a:pt x="863" y="1058"/>
                  </a:cubicBezTo>
                  <a:cubicBezTo>
                    <a:pt x="855" y="1055"/>
                    <a:pt x="850" y="1050"/>
                    <a:pt x="847" y="1043"/>
                  </a:cubicBezTo>
                  <a:cubicBezTo>
                    <a:pt x="776" y="863"/>
                    <a:pt x="776" y="863"/>
                    <a:pt x="776" y="863"/>
                  </a:cubicBezTo>
                  <a:cubicBezTo>
                    <a:pt x="718" y="703"/>
                    <a:pt x="718" y="703"/>
                    <a:pt x="718" y="703"/>
                  </a:cubicBezTo>
                  <a:cubicBezTo>
                    <a:pt x="717" y="700"/>
                    <a:pt x="716" y="697"/>
                    <a:pt x="716" y="693"/>
                  </a:cubicBezTo>
                  <a:cubicBezTo>
                    <a:pt x="718" y="480"/>
                    <a:pt x="718" y="480"/>
                    <a:pt x="718" y="480"/>
                  </a:cubicBezTo>
                  <a:cubicBezTo>
                    <a:pt x="718" y="477"/>
                    <a:pt x="718" y="474"/>
                    <a:pt x="717" y="472"/>
                  </a:cubicBezTo>
                  <a:cubicBezTo>
                    <a:pt x="710" y="447"/>
                    <a:pt x="710" y="447"/>
                    <a:pt x="710" y="447"/>
                  </a:cubicBezTo>
                  <a:cubicBezTo>
                    <a:pt x="706" y="434"/>
                    <a:pt x="713" y="419"/>
                    <a:pt x="726" y="414"/>
                  </a:cubicBezTo>
                  <a:cubicBezTo>
                    <a:pt x="773" y="396"/>
                    <a:pt x="773" y="396"/>
                    <a:pt x="773" y="396"/>
                  </a:cubicBezTo>
                  <a:cubicBezTo>
                    <a:pt x="775" y="392"/>
                    <a:pt x="775" y="392"/>
                    <a:pt x="775" y="392"/>
                  </a:cubicBezTo>
                  <a:cubicBezTo>
                    <a:pt x="787" y="364"/>
                    <a:pt x="821" y="351"/>
                    <a:pt x="848" y="365"/>
                  </a:cubicBezTo>
                  <a:cubicBezTo>
                    <a:pt x="853" y="367"/>
                    <a:pt x="853" y="367"/>
                    <a:pt x="853" y="367"/>
                  </a:cubicBezTo>
                  <a:cubicBezTo>
                    <a:pt x="866" y="362"/>
                    <a:pt x="874" y="348"/>
                    <a:pt x="870" y="334"/>
                  </a:cubicBezTo>
                  <a:cubicBezTo>
                    <a:pt x="850" y="257"/>
                    <a:pt x="850" y="257"/>
                    <a:pt x="850" y="257"/>
                  </a:cubicBezTo>
                  <a:cubicBezTo>
                    <a:pt x="848" y="250"/>
                    <a:pt x="843" y="244"/>
                    <a:pt x="837" y="241"/>
                  </a:cubicBezTo>
                  <a:cubicBezTo>
                    <a:pt x="800" y="219"/>
                    <a:pt x="800" y="219"/>
                    <a:pt x="800" y="219"/>
                  </a:cubicBezTo>
                  <a:cubicBezTo>
                    <a:pt x="789" y="212"/>
                    <a:pt x="783" y="198"/>
                    <a:pt x="788" y="186"/>
                  </a:cubicBezTo>
                  <a:cubicBezTo>
                    <a:pt x="804" y="141"/>
                    <a:pt x="804" y="141"/>
                    <a:pt x="804" y="141"/>
                  </a:cubicBezTo>
                  <a:cubicBezTo>
                    <a:pt x="808" y="130"/>
                    <a:pt x="818" y="123"/>
                    <a:pt x="830" y="123"/>
                  </a:cubicBezTo>
                  <a:cubicBezTo>
                    <a:pt x="830" y="123"/>
                    <a:pt x="830" y="123"/>
                    <a:pt x="830" y="123"/>
                  </a:cubicBezTo>
                  <a:cubicBezTo>
                    <a:pt x="845" y="123"/>
                    <a:pt x="857" y="111"/>
                    <a:pt x="858" y="97"/>
                  </a:cubicBezTo>
                  <a:cubicBezTo>
                    <a:pt x="860" y="47"/>
                    <a:pt x="860" y="47"/>
                    <a:pt x="860" y="47"/>
                  </a:cubicBezTo>
                  <a:cubicBezTo>
                    <a:pt x="861" y="44"/>
                    <a:pt x="861" y="41"/>
                    <a:pt x="863" y="38"/>
                  </a:cubicBezTo>
                  <a:cubicBezTo>
                    <a:pt x="870" y="20"/>
                    <a:pt x="870" y="20"/>
                    <a:pt x="870" y="20"/>
                  </a:cubicBezTo>
                  <a:cubicBezTo>
                    <a:pt x="874" y="11"/>
                    <a:pt x="883" y="5"/>
                    <a:pt x="893" y="4"/>
                  </a:cubicBezTo>
                  <a:cubicBezTo>
                    <a:pt x="924" y="1"/>
                    <a:pt x="924" y="1"/>
                    <a:pt x="924" y="1"/>
                  </a:cubicBezTo>
                  <a:cubicBezTo>
                    <a:pt x="924" y="1"/>
                    <a:pt x="925" y="1"/>
                    <a:pt x="925" y="0"/>
                  </a:cubicBezTo>
                  <a:cubicBezTo>
                    <a:pt x="929" y="4"/>
                    <a:pt x="935" y="7"/>
                    <a:pt x="941" y="7"/>
                  </a:cubicBezTo>
                  <a:cubicBezTo>
                    <a:pt x="1067" y="7"/>
                    <a:pt x="1067" y="7"/>
                    <a:pt x="1067" y="7"/>
                  </a:cubicBezTo>
                  <a:cubicBezTo>
                    <a:pt x="1071" y="7"/>
                    <a:pt x="1075" y="8"/>
                    <a:pt x="1078" y="10"/>
                  </a:cubicBezTo>
                  <a:cubicBezTo>
                    <a:pt x="1214" y="85"/>
                    <a:pt x="1214" y="85"/>
                    <a:pt x="1214" y="85"/>
                  </a:cubicBezTo>
                  <a:cubicBezTo>
                    <a:pt x="1220" y="88"/>
                    <a:pt x="1224" y="94"/>
                    <a:pt x="1225" y="100"/>
                  </a:cubicBezTo>
                  <a:cubicBezTo>
                    <a:pt x="1247" y="192"/>
                    <a:pt x="1247" y="192"/>
                    <a:pt x="1247" y="192"/>
                  </a:cubicBezTo>
                  <a:cubicBezTo>
                    <a:pt x="1249" y="200"/>
                    <a:pt x="1247" y="208"/>
                    <a:pt x="1241" y="214"/>
                  </a:cubicBezTo>
                  <a:cubicBezTo>
                    <a:pt x="1179" y="272"/>
                    <a:pt x="1179" y="272"/>
                    <a:pt x="1179" y="272"/>
                  </a:cubicBezTo>
                  <a:cubicBezTo>
                    <a:pt x="1174" y="277"/>
                    <a:pt x="1172" y="283"/>
                    <a:pt x="1172" y="290"/>
                  </a:cubicBezTo>
                  <a:cubicBezTo>
                    <a:pt x="1175" y="329"/>
                    <a:pt x="1175" y="329"/>
                    <a:pt x="1175" y="329"/>
                  </a:cubicBezTo>
                  <a:cubicBezTo>
                    <a:pt x="1176" y="347"/>
                    <a:pt x="1196" y="357"/>
                    <a:pt x="1211" y="347"/>
                  </a:cubicBezTo>
                  <a:cubicBezTo>
                    <a:pt x="1296" y="287"/>
                    <a:pt x="1296" y="287"/>
                    <a:pt x="1296" y="287"/>
                  </a:cubicBezTo>
                  <a:cubicBezTo>
                    <a:pt x="1304" y="282"/>
                    <a:pt x="1314" y="282"/>
                    <a:pt x="1322" y="286"/>
                  </a:cubicBezTo>
                  <a:cubicBezTo>
                    <a:pt x="1399" y="333"/>
                    <a:pt x="1399" y="333"/>
                    <a:pt x="1399" y="333"/>
                  </a:cubicBezTo>
                  <a:cubicBezTo>
                    <a:pt x="1404" y="336"/>
                    <a:pt x="1407" y="341"/>
                    <a:pt x="1409" y="347"/>
                  </a:cubicBezTo>
                  <a:cubicBezTo>
                    <a:pt x="1429" y="422"/>
                    <a:pt x="1429" y="422"/>
                    <a:pt x="1429" y="422"/>
                  </a:cubicBezTo>
                  <a:cubicBezTo>
                    <a:pt x="1431" y="428"/>
                    <a:pt x="1435" y="434"/>
                    <a:pt x="1441" y="437"/>
                  </a:cubicBezTo>
                  <a:cubicBezTo>
                    <a:pt x="1504" y="468"/>
                    <a:pt x="1504" y="468"/>
                    <a:pt x="1504" y="468"/>
                  </a:cubicBezTo>
                  <a:cubicBezTo>
                    <a:pt x="1509" y="471"/>
                    <a:pt x="1515" y="471"/>
                    <a:pt x="1520" y="470"/>
                  </a:cubicBezTo>
                  <a:cubicBezTo>
                    <a:pt x="1576" y="455"/>
                    <a:pt x="1576" y="455"/>
                    <a:pt x="1576" y="455"/>
                  </a:cubicBezTo>
                  <a:cubicBezTo>
                    <a:pt x="1589" y="451"/>
                    <a:pt x="1602" y="459"/>
                    <a:pt x="1605" y="471"/>
                  </a:cubicBezTo>
                  <a:cubicBezTo>
                    <a:pt x="1605" y="472"/>
                    <a:pt x="1605" y="472"/>
                    <a:pt x="1605" y="472"/>
                  </a:cubicBezTo>
                  <a:cubicBezTo>
                    <a:pt x="1607" y="483"/>
                    <a:pt x="1616" y="489"/>
                    <a:pt x="1626" y="489"/>
                  </a:cubicBezTo>
                  <a:cubicBezTo>
                    <a:pt x="1610" y="567"/>
                    <a:pt x="1610" y="567"/>
                    <a:pt x="1610" y="567"/>
                  </a:cubicBezTo>
                  <a:cubicBezTo>
                    <a:pt x="1610" y="570"/>
                    <a:pt x="1610" y="572"/>
                    <a:pt x="1610" y="574"/>
                  </a:cubicBezTo>
                  <a:cubicBezTo>
                    <a:pt x="1609" y="576"/>
                    <a:pt x="1608" y="577"/>
                    <a:pt x="1608" y="579"/>
                  </a:cubicBezTo>
                  <a:cubicBezTo>
                    <a:pt x="1572" y="709"/>
                    <a:pt x="1572" y="709"/>
                    <a:pt x="1572" y="709"/>
                  </a:cubicBezTo>
                  <a:cubicBezTo>
                    <a:pt x="1570" y="715"/>
                    <a:pt x="1572" y="722"/>
                    <a:pt x="1576" y="727"/>
                  </a:cubicBezTo>
                  <a:cubicBezTo>
                    <a:pt x="1755" y="929"/>
                    <a:pt x="1755" y="929"/>
                    <a:pt x="1755" y="929"/>
                  </a:cubicBezTo>
                  <a:cubicBezTo>
                    <a:pt x="1761" y="935"/>
                    <a:pt x="1762" y="944"/>
                    <a:pt x="1758" y="951"/>
                  </a:cubicBezTo>
                  <a:cubicBezTo>
                    <a:pt x="1702" y="1051"/>
                    <a:pt x="1702" y="1051"/>
                    <a:pt x="1702" y="1051"/>
                  </a:cubicBezTo>
                  <a:cubicBezTo>
                    <a:pt x="1698" y="1058"/>
                    <a:pt x="1699" y="1067"/>
                    <a:pt x="1705" y="1073"/>
                  </a:cubicBezTo>
                  <a:cubicBezTo>
                    <a:pt x="1837" y="1222"/>
                    <a:pt x="1837" y="1222"/>
                    <a:pt x="1837" y="1222"/>
                  </a:cubicBezTo>
                  <a:cubicBezTo>
                    <a:pt x="1842" y="1227"/>
                    <a:pt x="1843" y="1234"/>
                    <a:pt x="1840" y="1241"/>
                  </a:cubicBezTo>
                  <a:close/>
                  <a:moveTo>
                    <a:pt x="325" y="1198"/>
                  </a:moveTo>
                  <a:cubicBezTo>
                    <a:pt x="320" y="1195"/>
                    <a:pt x="311" y="1197"/>
                    <a:pt x="304" y="1199"/>
                  </a:cubicBezTo>
                  <a:cubicBezTo>
                    <a:pt x="298" y="1202"/>
                    <a:pt x="293" y="1207"/>
                    <a:pt x="291" y="1213"/>
                  </a:cubicBezTo>
                  <a:cubicBezTo>
                    <a:pt x="279" y="1256"/>
                    <a:pt x="279" y="1256"/>
                    <a:pt x="279" y="1256"/>
                  </a:cubicBezTo>
                  <a:cubicBezTo>
                    <a:pt x="276" y="1266"/>
                    <a:pt x="281" y="1277"/>
                    <a:pt x="291" y="1281"/>
                  </a:cubicBezTo>
                  <a:cubicBezTo>
                    <a:pt x="323" y="1295"/>
                    <a:pt x="323" y="1295"/>
                    <a:pt x="323" y="1295"/>
                  </a:cubicBezTo>
                  <a:cubicBezTo>
                    <a:pt x="325" y="1296"/>
                    <a:pt x="326" y="1296"/>
                    <a:pt x="328" y="1297"/>
                  </a:cubicBezTo>
                  <a:cubicBezTo>
                    <a:pt x="356" y="1302"/>
                    <a:pt x="356" y="1302"/>
                    <a:pt x="356" y="1302"/>
                  </a:cubicBezTo>
                  <a:cubicBezTo>
                    <a:pt x="366" y="1304"/>
                    <a:pt x="376" y="1298"/>
                    <a:pt x="379" y="1288"/>
                  </a:cubicBezTo>
                  <a:cubicBezTo>
                    <a:pt x="385" y="1272"/>
                    <a:pt x="385" y="1272"/>
                    <a:pt x="385" y="1272"/>
                  </a:cubicBezTo>
                  <a:cubicBezTo>
                    <a:pt x="387" y="1264"/>
                    <a:pt x="386" y="1256"/>
                    <a:pt x="380" y="1251"/>
                  </a:cubicBezTo>
                  <a:cubicBezTo>
                    <a:pt x="365" y="1235"/>
                    <a:pt x="333" y="1202"/>
                    <a:pt x="325" y="1198"/>
                  </a:cubicBezTo>
                  <a:close/>
                  <a:moveTo>
                    <a:pt x="267" y="1119"/>
                  </a:moveTo>
                  <a:cubicBezTo>
                    <a:pt x="246" y="1112"/>
                    <a:pt x="246" y="1112"/>
                    <a:pt x="246" y="1112"/>
                  </a:cubicBezTo>
                  <a:cubicBezTo>
                    <a:pt x="244" y="1111"/>
                    <a:pt x="241" y="1109"/>
                    <a:pt x="239" y="1108"/>
                  </a:cubicBezTo>
                  <a:cubicBezTo>
                    <a:pt x="183" y="1059"/>
                    <a:pt x="183" y="1059"/>
                    <a:pt x="183" y="1059"/>
                  </a:cubicBezTo>
                  <a:cubicBezTo>
                    <a:pt x="179" y="1056"/>
                    <a:pt x="177" y="1052"/>
                    <a:pt x="176" y="1047"/>
                  </a:cubicBezTo>
                  <a:cubicBezTo>
                    <a:pt x="161" y="963"/>
                    <a:pt x="161" y="963"/>
                    <a:pt x="161" y="963"/>
                  </a:cubicBezTo>
                  <a:cubicBezTo>
                    <a:pt x="159" y="953"/>
                    <a:pt x="150" y="945"/>
                    <a:pt x="140" y="945"/>
                  </a:cubicBezTo>
                  <a:cubicBezTo>
                    <a:pt x="98" y="945"/>
                    <a:pt x="98" y="945"/>
                    <a:pt x="98" y="945"/>
                  </a:cubicBezTo>
                  <a:cubicBezTo>
                    <a:pt x="91" y="945"/>
                    <a:pt x="84" y="942"/>
                    <a:pt x="80" y="936"/>
                  </a:cubicBezTo>
                  <a:cubicBezTo>
                    <a:pt x="39" y="873"/>
                    <a:pt x="39" y="873"/>
                    <a:pt x="39" y="873"/>
                  </a:cubicBezTo>
                  <a:cubicBezTo>
                    <a:pt x="32" y="860"/>
                    <a:pt x="14" y="860"/>
                    <a:pt x="5" y="871"/>
                  </a:cubicBezTo>
                  <a:cubicBezTo>
                    <a:pt x="5" y="872"/>
                    <a:pt x="5" y="872"/>
                    <a:pt x="5" y="872"/>
                  </a:cubicBezTo>
                  <a:cubicBezTo>
                    <a:pt x="0" y="878"/>
                    <a:pt x="0" y="886"/>
                    <a:pt x="3" y="894"/>
                  </a:cubicBezTo>
                  <a:cubicBezTo>
                    <a:pt x="29" y="943"/>
                    <a:pt x="29" y="943"/>
                    <a:pt x="29" y="943"/>
                  </a:cubicBezTo>
                  <a:cubicBezTo>
                    <a:pt x="32" y="948"/>
                    <a:pt x="32" y="955"/>
                    <a:pt x="30" y="961"/>
                  </a:cubicBezTo>
                  <a:cubicBezTo>
                    <a:pt x="24" y="974"/>
                    <a:pt x="14" y="997"/>
                    <a:pt x="11" y="997"/>
                  </a:cubicBezTo>
                  <a:cubicBezTo>
                    <a:pt x="7" y="997"/>
                    <a:pt x="34" y="1053"/>
                    <a:pt x="44" y="1074"/>
                  </a:cubicBezTo>
                  <a:cubicBezTo>
                    <a:pt x="46" y="1079"/>
                    <a:pt x="50" y="1083"/>
                    <a:pt x="55" y="1084"/>
                  </a:cubicBezTo>
                  <a:cubicBezTo>
                    <a:pt x="97" y="1100"/>
                    <a:pt x="97" y="1100"/>
                    <a:pt x="97" y="1100"/>
                  </a:cubicBezTo>
                  <a:cubicBezTo>
                    <a:pt x="101" y="1102"/>
                    <a:pt x="105" y="1105"/>
                    <a:pt x="107" y="1108"/>
                  </a:cubicBezTo>
                  <a:cubicBezTo>
                    <a:pt x="150" y="1175"/>
                    <a:pt x="150" y="1175"/>
                    <a:pt x="150" y="1175"/>
                  </a:cubicBezTo>
                  <a:cubicBezTo>
                    <a:pt x="151" y="1176"/>
                    <a:pt x="152" y="1177"/>
                    <a:pt x="153" y="1178"/>
                  </a:cubicBezTo>
                  <a:cubicBezTo>
                    <a:pt x="188" y="1212"/>
                    <a:pt x="188" y="1212"/>
                    <a:pt x="188" y="1212"/>
                  </a:cubicBezTo>
                  <a:cubicBezTo>
                    <a:pt x="195" y="1219"/>
                    <a:pt x="206" y="1220"/>
                    <a:pt x="214" y="1215"/>
                  </a:cubicBezTo>
                  <a:cubicBezTo>
                    <a:pt x="240" y="1198"/>
                    <a:pt x="240" y="1198"/>
                    <a:pt x="240" y="1198"/>
                  </a:cubicBezTo>
                  <a:cubicBezTo>
                    <a:pt x="243" y="1197"/>
                    <a:pt x="245" y="1195"/>
                    <a:pt x="246" y="1193"/>
                  </a:cubicBezTo>
                  <a:cubicBezTo>
                    <a:pt x="277" y="1151"/>
                    <a:pt x="277" y="1151"/>
                    <a:pt x="277" y="1151"/>
                  </a:cubicBezTo>
                  <a:cubicBezTo>
                    <a:pt x="285" y="1140"/>
                    <a:pt x="280" y="1124"/>
                    <a:pt x="267" y="1119"/>
                  </a:cubicBezTo>
                  <a:close/>
                  <a:moveTo>
                    <a:pt x="588" y="941"/>
                  </a:moveTo>
                  <a:cubicBezTo>
                    <a:pt x="581" y="961"/>
                    <a:pt x="581" y="961"/>
                    <a:pt x="581" y="961"/>
                  </a:cubicBezTo>
                  <a:cubicBezTo>
                    <a:pt x="581" y="961"/>
                    <a:pt x="584" y="952"/>
                    <a:pt x="588" y="941"/>
                  </a:cubicBezTo>
                  <a:close/>
                  <a:moveTo>
                    <a:pt x="597" y="770"/>
                  </a:moveTo>
                  <a:cubicBezTo>
                    <a:pt x="570" y="770"/>
                    <a:pt x="570" y="770"/>
                    <a:pt x="570" y="770"/>
                  </a:cubicBezTo>
                  <a:cubicBezTo>
                    <a:pt x="561" y="770"/>
                    <a:pt x="552" y="777"/>
                    <a:pt x="550" y="786"/>
                  </a:cubicBezTo>
                  <a:cubicBezTo>
                    <a:pt x="540" y="830"/>
                    <a:pt x="540" y="830"/>
                    <a:pt x="540" y="830"/>
                  </a:cubicBezTo>
                  <a:cubicBezTo>
                    <a:pt x="539" y="835"/>
                    <a:pt x="539" y="839"/>
                    <a:pt x="541" y="843"/>
                  </a:cubicBezTo>
                  <a:cubicBezTo>
                    <a:pt x="547" y="857"/>
                    <a:pt x="562" y="886"/>
                    <a:pt x="581" y="894"/>
                  </a:cubicBezTo>
                  <a:cubicBezTo>
                    <a:pt x="596" y="901"/>
                    <a:pt x="592" y="924"/>
                    <a:pt x="588" y="941"/>
                  </a:cubicBezTo>
                  <a:cubicBezTo>
                    <a:pt x="597" y="915"/>
                    <a:pt x="597" y="915"/>
                    <a:pt x="597" y="915"/>
                  </a:cubicBezTo>
                  <a:cubicBezTo>
                    <a:pt x="597" y="913"/>
                    <a:pt x="598" y="912"/>
                    <a:pt x="599" y="910"/>
                  </a:cubicBezTo>
                  <a:cubicBezTo>
                    <a:pt x="606" y="900"/>
                    <a:pt x="635" y="854"/>
                    <a:pt x="635" y="840"/>
                  </a:cubicBezTo>
                  <a:cubicBezTo>
                    <a:pt x="635" y="823"/>
                    <a:pt x="600" y="770"/>
                    <a:pt x="597" y="7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8" name="Freeform 25"/>
            <p:cNvSpPr>
              <a:spLocks/>
            </p:cNvSpPr>
            <p:nvPr/>
          </p:nvSpPr>
          <p:spPr bwMode="auto">
            <a:xfrm>
              <a:off x="5249117" y="2445988"/>
              <a:ext cx="547051" cy="719749"/>
            </a:xfrm>
            <a:custGeom>
              <a:avLst/>
              <a:gdLst>
                <a:gd name="T0" fmla="*/ 2485 w 2637"/>
                <a:gd name="T1" fmla="*/ 3398 h 3471"/>
                <a:gd name="T2" fmla="*/ 2565 w 2637"/>
                <a:gd name="T3" fmla="*/ 3369 h 3471"/>
                <a:gd name="T4" fmla="*/ 2549 w 2637"/>
                <a:gd name="T5" fmla="*/ 3243 h 3471"/>
                <a:gd name="T6" fmla="*/ 2516 w 2637"/>
                <a:gd name="T7" fmla="*/ 3143 h 3471"/>
                <a:gd name="T8" fmla="*/ 2570 w 2637"/>
                <a:gd name="T9" fmla="*/ 3099 h 3471"/>
                <a:gd name="T10" fmla="*/ 2582 w 2637"/>
                <a:gd name="T11" fmla="*/ 3022 h 3471"/>
                <a:gd name="T12" fmla="*/ 2637 w 2637"/>
                <a:gd name="T13" fmla="*/ 3002 h 3471"/>
                <a:gd name="T14" fmla="*/ 2626 w 2637"/>
                <a:gd name="T15" fmla="*/ 2950 h 3471"/>
                <a:gd name="T16" fmla="*/ 2540 w 2637"/>
                <a:gd name="T17" fmla="*/ 2922 h 3471"/>
                <a:gd name="T18" fmla="*/ 2418 w 2637"/>
                <a:gd name="T19" fmla="*/ 2668 h 3471"/>
                <a:gd name="T20" fmla="*/ 2339 w 2637"/>
                <a:gd name="T21" fmla="*/ 2511 h 3471"/>
                <a:gd name="T22" fmla="*/ 2264 w 2637"/>
                <a:gd name="T23" fmla="*/ 2149 h 3471"/>
                <a:gd name="T24" fmla="*/ 2089 w 2637"/>
                <a:gd name="T25" fmla="*/ 2012 h 3471"/>
                <a:gd name="T26" fmla="*/ 1963 w 2637"/>
                <a:gd name="T27" fmla="*/ 2076 h 3471"/>
                <a:gd name="T28" fmla="*/ 1898 w 2637"/>
                <a:gd name="T29" fmla="*/ 2021 h 3471"/>
                <a:gd name="T30" fmla="*/ 1708 w 2637"/>
                <a:gd name="T31" fmla="*/ 1713 h 3471"/>
                <a:gd name="T32" fmla="*/ 1566 w 2637"/>
                <a:gd name="T33" fmla="*/ 1464 h 3471"/>
                <a:gd name="T34" fmla="*/ 1576 w 2637"/>
                <a:gd name="T35" fmla="*/ 1227 h 3471"/>
                <a:gd name="T36" fmla="*/ 1593 w 2637"/>
                <a:gd name="T37" fmla="*/ 1090 h 3471"/>
                <a:gd name="T38" fmla="*/ 1538 w 2637"/>
                <a:gd name="T39" fmla="*/ 944 h 3471"/>
                <a:gd name="T40" fmla="*/ 1422 w 2637"/>
                <a:gd name="T41" fmla="*/ 720 h 3471"/>
                <a:gd name="T42" fmla="*/ 1152 w 2637"/>
                <a:gd name="T43" fmla="*/ 625 h 3471"/>
                <a:gd name="T44" fmla="*/ 1044 w 2637"/>
                <a:gd name="T45" fmla="*/ 208 h 3471"/>
                <a:gd name="T46" fmla="*/ 999 w 2637"/>
                <a:gd name="T47" fmla="*/ 83 h 3471"/>
                <a:gd name="T48" fmla="*/ 867 w 2637"/>
                <a:gd name="T49" fmla="*/ 13 h 3471"/>
                <a:gd name="T50" fmla="*/ 808 w 2637"/>
                <a:gd name="T51" fmla="*/ 12 h 3471"/>
                <a:gd name="T52" fmla="*/ 718 w 2637"/>
                <a:gd name="T53" fmla="*/ 164 h 3471"/>
                <a:gd name="T54" fmla="*/ 324 w 2637"/>
                <a:gd name="T55" fmla="*/ 482 h 3471"/>
                <a:gd name="T56" fmla="*/ 225 w 2637"/>
                <a:gd name="T57" fmla="*/ 498 h 3471"/>
                <a:gd name="T58" fmla="*/ 255 w 2637"/>
                <a:gd name="T59" fmla="*/ 547 h 3471"/>
                <a:gd name="T60" fmla="*/ 307 w 2637"/>
                <a:gd name="T61" fmla="*/ 566 h 3471"/>
                <a:gd name="T62" fmla="*/ 314 w 2637"/>
                <a:gd name="T63" fmla="*/ 655 h 3471"/>
                <a:gd name="T64" fmla="*/ 270 w 2637"/>
                <a:gd name="T65" fmla="*/ 664 h 3471"/>
                <a:gd name="T66" fmla="*/ 226 w 2637"/>
                <a:gd name="T67" fmla="*/ 592 h 3471"/>
                <a:gd name="T68" fmla="*/ 163 w 2637"/>
                <a:gd name="T69" fmla="*/ 635 h 3471"/>
                <a:gd name="T70" fmla="*/ 98 w 2637"/>
                <a:gd name="T71" fmla="*/ 714 h 3471"/>
                <a:gd name="T72" fmla="*/ 29 w 2637"/>
                <a:gd name="T73" fmla="*/ 794 h 3471"/>
                <a:gd name="T74" fmla="*/ 68 w 2637"/>
                <a:gd name="T75" fmla="*/ 843 h 3471"/>
                <a:gd name="T76" fmla="*/ 18 w 2637"/>
                <a:gd name="T77" fmla="*/ 909 h 3471"/>
                <a:gd name="T78" fmla="*/ 27 w 2637"/>
                <a:gd name="T79" fmla="*/ 963 h 3471"/>
                <a:gd name="T80" fmla="*/ 61 w 2637"/>
                <a:gd name="T81" fmla="*/ 1045 h 3471"/>
                <a:gd name="T82" fmla="*/ 433 w 2637"/>
                <a:gd name="T83" fmla="*/ 1226 h 3471"/>
                <a:gd name="T84" fmla="*/ 442 w 2637"/>
                <a:gd name="T85" fmla="*/ 1155 h 3471"/>
                <a:gd name="T86" fmla="*/ 500 w 2637"/>
                <a:gd name="T87" fmla="*/ 1141 h 3471"/>
                <a:gd name="T88" fmla="*/ 544 w 2637"/>
                <a:gd name="T89" fmla="*/ 1287 h 3471"/>
                <a:gd name="T90" fmla="*/ 700 w 2637"/>
                <a:gd name="T91" fmla="*/ 1344 h 3471"/>
                <a:gd name="T92" fmla="*/ 771 w 2637"/>
                <a:gd name="T93" fmla="*/ 1364 h 3471"/>
                <a:gd name="T94" fmla="*/ 850 w 2637"/>
                <a:gd name="T95" fmla="*/ 1543 h 3471"/>
                <a:gd name="T96" fmla="*/ 1137 w 2637"/>
                <a:gd name="T97" fmla="*/ 1926 h 3471"/>
                <a:gd name="T98" fmla="*/ 1182 w 2637"/>
                <a:gd name="T99" fmla="*/ 2006 h 3471"/>
                <a:gd name="T100" fmla="*/ 1228 w 2637"/>
                <a:gd name="T101" fmla="*/ 1974 h 3471"/>
                <a:gd name="T102" fmla="*/ 1240 w 2637"/>
                <a:gd name="T103" fmla="*/ 1881 h 3471"/>
                <a:gd name="T104" fmla="*/ 1327 w 2637"/>
                <a:gd name="T105" fmla="*/ 2075 h 3471"/>
                <a:gd name="T106" fmla="*/ 1443 w 2637"/>
                <a:gd name="T107" fmla="*/ 2142 h 3471"/>
                <a:gd name="T108" fmla="*/ 1563 w 2637"/>
                <a:gd name="T109" fmla="*/ 2330 h 3471"/>
                <a:gd name="T110" fmla="*/ 1797 w 2637"/>
                <a:gd name="T111" fmla="*/ 2680 h 3471"/>
                <a:gd name="T112" fmla="*/ 1912 w 2637"/>
                <a:gd name="T113" fmla="*/ 2778 h 3471"/>
                <a:gd name="T114" fmla="*/ 1972 w 2637"/>
                <a:gd name="T115" fmla="*/ 2887 h 3471"/>
                <a:gd name="T116" fmla="*/ 2104 w 2637"/>
                <a:gd name="T117" fmla="*/ 3004 h 3471"/>
                <a:gd name="T118" fmla="*/ 2183 w 2637"/>
                <a:gd name="T119" fmla="*/ 3073 h 3471"/>
                <a:gd name="T120" fmla="*/ 2347 w 2637"/>
                <a:gd name="T121" fmla="*/ 3340 h 3471"/>
                <a:gd name="T122" fmla="*/ 2418 w 2637"/>
                <a:gd name="T123" fmla="*/ 3468 h 3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7" h="3471">
                  <a:moveTo>
                    <a:pt x="2422" y="3449"/>
                  </a:moveTo>
                  <a:cubicBezTo>
                    <a:pt x="2418" y="3436"/>
                    <a:pt x="2425" y="3421"/>
                    <a:pt x="2438" y="3416"/>
                  </a:cubicBezTo>
                  <a:cubicBezTo>
                    <a:pt x="2485" y="3398"/>
                    <a:pt x="2485" y="3398"/>
                    <a:pt x="2485" y="3398"/>
                  </a:cubicBezTo>
                  <a:cubicBezTo>
                    <a:pt x="2487" y="3394"/>
                    <a:pt x="2487" y="3394"/>
                    <a:pt x="2487" y="3394"/>
                  </a:cubicBezTo>
                  <a:cubicBezTo>
                    <a:pt x="2499" y="3366"/>
                    <a:pt x="2533" y="3353"/>
                    <a:pt x="2560" y="3367"/>
                  </a:cubicBezTo>
                  <a:cubicBezTo>
                    <a:pt x="2565" y="3369"/>
                    <a:pt x="2565" y="3369"/>
                    <a:pt x="2565" y="3369"/>
                  </a:cubicBezTo>
                  <a:cubicBezTo>
                    <a:pt x="2578" y="3364"/>
                    <a:pt x="2586" y="3350"/>
                    <a:pt x="2582" y="3336"/>
                  </a:cubicBezTo>
                  <a:cubicBezTo>
                    <a:pt x="2562" y="3259"/>
                    <a:pt x="2562" y="3259"/>
                    <a:pt x="2562" y="3259"/>
                  </a:cubicBezTo>
                  <a:cubicBezTo>
                    <a:pt x="2560" y="3252"/>
                    <a:pt x="2555" y="3246"/>
                    <a:pt x="2549" y="3243"/>
                  </a:cubicBezTo>
                  <a:cubicBezTo>
                    <a:pt x="2512" y="3221"/>
                    <a:pt x="2512" y="3221"/>
                    <a:pt x="2512" y="3221"/>
                  </a:cubicBezTo>
                  <a:cubicBezTo>
                    <a:pt x="2501" y="3214"/>
                    <a:pt x="2495" y="3200"/>
                    <a:pt x="2500" y="3188"/>
                  </a:cubicBezTo>
                  <a:cubicBezTo>
                    <a:pt x="2516" y="3143"/>
                    <a:pt x="2516" y="3143"/>
                    <a:pt x="2516" y="3143"/>
                  </a:cubicBezTo>
                  <a:cubicBezTo>
                    <a:pt x="2520" y="3132"/>
                    <a:pt x="2530" y="3125"/>
                    <a:pt x="2542" y="3125"/>
                  </a:cubicBezTo>
                  <a:cubicBezTo>
                    <a:pt x="2542" y="3125"/>
                    <a:pt x="2542" y="3125"/>
                    <a:pt x="2542" y="3125"/>
                  </a:cubicBezTo>
                  <a:cubicBezTo>
                    <a:pt x="2557" y="3125"/>
                    <a:pt x="2569" y="3113"/>
                    <a:pt x="2570" y="3099"/>
                  </a:cubicBezTo>
                  <a:cubicBezTo>
                    <a:pt x="2572" y="3049"/>
                    <a:pt x="2572" y="3049"/>
                    <a:pt x="2572" y="3049"/>
                  </a:cubicBezTo>
                  <a:cubicBezTo>
                    <a:pt x="2573" y="3046"/>
                    <a:pt x="2573" y="3043"/>
                    <a:pt x="2575" y="3040"/>
                  </a:cubicBezTo>
                  <a:cubicBezTo>
                    <a:pt x="2582" y="3022"/>
                    <a:pt x="2582" y="3022"/>
                    <a:pt x="2582" y="3022"/>
                  </a:cubicBezTo>
                  <a:cubicBezTo>
                    <a:pt x="2586" y="3013"/>
                    <a:pt x="2595" y="3007"/>
                    <a:pt x="2605" y="3006"/>
                  </a:cubicBezTo>
                  <a:cubicBezTo>
                    <a:pt x="2636" y="3003"/>
                    <a:pt x="2636" y="3003"/>
                    <a:pt x="2636" y="3003"/>
                  </a:cubicBezTo>
                  <a:cubicBezTo>
                    <a:pt x="2636" y="3003"/>
                    <a:pt x="2637" y="3003"/>
                    <a:pt x="2637" y="3002"/>
                  </a:cubicBezTo>
                  <a:cubicBezTo>
                    <a:pt x="2637" y="3002"/>
                    <a:pt x="2637" y="3002"/>
                    <a:pt x="2637" y="3002"/>
                  </a:cubicBezTo>
                  <a:cubicBezTo>
                    <a:pt x="2633" y="2999"/>
                    <a:pt x="2631" y="2994"/>
                    <a:pt x="2630" y="2989"/>
                  </a:cubicBezTo>
                  <a:cubicBezTo>
                    <a:pt x="2626" y="2950"/>
                    <a:pt x="2626" y="2950"/>
                    <a:pt x="2626" y="2950"/>
                  </a:cubicBezTo>
                  <a:cubicBezTo>
                    <a:pt x="2624" y="2938"/>
                    <a:pt x="2614" y="2929"/>
                    <a:pt x="2603" y="2929"/>
                  </a:cubicBezTo>
                  <a:cubicBezTo>
                    <a:pt x="2557" y="2929"/>
                    <a:pt x="2557" y="2929"/>
                    <a:pt x="2557" y="2929"/>
                  </a:cubicBezTo>
                  <a:cubicBezTo>
                    <a:pt x="2550" y="2929"/>
                    <a:pt x="2544" y="2927"/>
                    <a:pt x="2540" y="2922"/>
                  </a:cubicBezTo>
                  <a:cubicBezTo>
                    <a:pt x="2453" y="2830"/>
                    <a:pt x="2453" y="2830"/>
                    <a:pt x="2453" y="2830"/>
                  </a:cubicBezTo>
                  <a:cubicBezTo>
                    <a:pt x="2450" y="2826"/>
                    <a:pt x="2448" y="2822"/>
                    <a:pt x="2447" y="2818"/>
                  </a:cubicBezTo>
                  <a:cubicBezTo>
                    <a:pt x="2418" y="2668"/>
                    <a:pt x="2418" y="2668"/>
                    <a:pt x="2418" y="2668"/>
                  </a:cubicBezTo>
                  <a:cubicBezTo>
                    <a:pt x="2418" y="2666"/>
                    <a:pt x="2417" y="2663"/>
                    <a:pt x="2416" y="2661"/>
                  </a:cubicBezTo>
                  <a:cubicBezTo>
                    <a:pt x="2341" y="2518"/>
                    <a:pt x="2341" y="2518"/>
                    <a:pt x="2341" y="2518"/>
                  </a:cubicBezTo>
                  <a:cubicBezTo>
                    <a:pt x="2340" y="2516"/>
                    <a:pt x="2339" y="2513"/>
                    <a:pt x="2339" y="2511"/>
                  </a:cubicBezTo>
                  <a:cubicBezTo>
                    <a:pt x="2290" y="2232"/>
                    <a:pt x="2290" y="2232"/>
                    <a:pt x="2290" y="2232"/>
                  </a:cubicBezTo>
                  <a:cubicBezTo>
                    <a:pt x="2290" y="2231"/>
                    <a:pt x="2290" y="2230"/>
                    <a:pt x="2289" y="2229"/>
                  </a:cubicBezTo>
                  <a:cubicBezTo>
                    <a:pt x="2264" y="2149"/>
                    <a:pt x="2264" y="2149"/>
                    <a:pt x="2264" y="2149"/>
                  </a:cubicBezTo>
                  <a:cubicBezTo>
                    <a:pt x="2263" y="2145"/>
                    <a:pt x="2261" y="2142"/>
                    <a:pt x="2258" y="2139"/>
                  </a:cubicBezTo>
                  <a:cubicBezTo>
                    <a:pt x="2119" y="2013"/>
                    <a:pt x="2119" y="2013"/>
                    <a:pt x="2119" y="2013"/>
                  </a:cubicBezTo>
                  <a:cubicBezTo>
                    <a:pt x="2111" y="2005"/>
                    <a:pt x="2098" y="2005"/>
                    <a:pt x="2089" y="2012"/>
                  </a:cubicBezTo>
                  <a:cubicBezTo>
                    <a:pt x="2028" y="2060"/>
                    <a:pt x="2028" y="2060"/>
                    <a:pt x="2028" y="2060"/>
                  </a:cubicBezTo>
                  <a:cubicBezTo>
                    <a:pt x="2025" y="2063"/>
                    <a:pt x="2021" y="2064"/>
                    <a:pt x="2018" y="2065"/>
                  </a:cubicBezTo>
                  <a:cubicBezTo>
                    <a:pt x="1963" y="2076"/>
                    <a:pt x="1963" y="2076"/>
                    <a:pt x="1963" y="2076"/>
                  </a:cubicBezTo>
                  <a:cubicBezTo>
                    <a:pt x="1955" y="2077"/>
                    <a:pt x="1947" y="2075"/>
                    <a:pt x="1942" y="2069"/>
                  </a:cubicBezTo>
                  <a:cubicBezTo>
                    <a:pt x="1904" y="2030"/>
                    <a:pt x="1904" y="2030"/>
                    <a:pt x="1904" y="2030"/>
                  </a:cubicBezTo>
                  <a:cubicBezTo>
                    <a:pt x="1901" y="2027"/>
                    <a:pt x="1899" y="2024"/>
                    <a:pt x="1898" y="2021"/>
                  </a:cubicBezTo>
                  <a:cubicBezTo>
                    <a:pt x="1852" y="1860"/>
                    <a:pt x="1852" y="1860"/>
                    <a:pt x="1852" y="1860"/>
                  </a:cubicBezTo>
                  <a:cubicBezTo>
                    <a:pt x="1851" y="1857"/>
                    <a:pt x="1849" y="1853"/>
                    <a:pt x="1846" y="1850"/>
                  </a:cubicBezTo>
                  <a:cubicBezTo>
                    <a:pt x="1708" y="1713"/>
                    <a:pt x="1708" y="1713"/>
                    <a:pt x="1708" y="1713"/>
                  </a:cubicBezTo>
                  <a:cubicBezTo>
                    <a:pt x="1706" y="1711"/>
                    <a:pt x="1705" y="1710"/>
                    <a:pt x="1704" y="1708"/>
                  </a:cubicBezTo>
                  <a:cubicBezTo>
                    <a:pt x="1569" y="1475"/>
                    <a:pt x="1569" y="1475"/>
                    <a:pt x="1569" y="1475"/>
                  </a:cubicBezTo>
                  <a:cubicBezTo>
                    <a:pt x="1567" y="1472"/>
                    <a:pt x="1566" y="1468"/>
                    <a:pt x="1566" y="1464"/>
                  </a:cubicBezTo>
                  <a:cubicBezTo>
                    <a:pt x="1557" y="1299"/>
                    <a:pt x="1557" y="1299"/>
                    <a:pt x="1557" y="1299"/>
                  </a:cubicBezTo>
                  <a:cubicBezTo>
                    <a:pt x="1557" y="1296"/>
                    <a:pt x="1557" y="1293"/>
                    <a:pt x="1558" y="1291"/>
                  </a:cubicBezTo>
                  <a:cubicBezTo>
                    <a:pt x="1576" y="1227"/>
                    <a:pt x="1576" y="1227"/>
                    <a:pt x="1576" y="1227"/>
                  </a:cubicBezTo>
                  <a:cubicBezTo>
                    <a:pt x="1576" y="1226"/>
                    <a:pt x="1577" y="1225"/>
                    <a:pt x="1577" y="1223"/>
                  </a:cubicBezTo>
                  <a:cubicBezTo>
                    <a:pt x="1593" y="1090"/>
                    <a:pt x="1593" y="1090"/>
                    <a:pt x="1593" y="1090"/>
                  </a:cubicBezTo>
                  <a:cubicBezTo>
                    <a:pt x="1593" y="1090"/>
                    <a:pt x="1593" y="1090"/>
                    <a:pt x="1593" y="1090"/>
                  </a:cubicBezTo>
                  <a:cubicBezTo>
                    <a:pt x="1593" y="1090"/>
                    <a:pt x="1593" y="1090"/>
                    <a:pt x="1593" y="1090"/>
                  </a:cubicBezTo>
                  <a:cubicBezTo>
                    <a:pt x="1543" y="952"/>
                    <a:pt x="1543" y="952"/>
                    <a:pt x="1543" y="952"/>
                  </a:cubicBezTo>
                  <a:cubicBezTo>
                    <a:pt x="1542" y="949"/>
                    <a:pt x="1541" y="946"/>
                    <a:pt x="1538" y="944"/>
                  </a:cubicBezTo>
                  <a:cubicBezTo>
                    <a:pt x="1473" y="872"/>
                    <a:pt x="1473" y="872"/>
                    <a:pt x="1473" y="872"/>
                  </a:cubicBezTo>
                  <a:cubicBezTo>
                    <a:pt x="1471" y="870"/>
                    <a:pt x="1469" y="867"/>
                    <a:pt x="1468" y="863"/>
                  </a:cubicBezTo>
                  <a:cubicBezTo>
                    <a:pt x="1422" y="720"/>
                    <a:pt x="1422" y="720"/>
                    <a:pt x="1422" y="720"/>
                  </a:cubicBezTo>
                  <a:cubicBezTo>
                    <a:pt x="1420" y="712"/>
                    <a:pt x="1413" y="706"/>
                    <a:pt x="1405" y="704"/>
                  </a:cubicBezTo>
                  <a:cubicBezTo>
                    <a:pt x="1170" y="646"/>
                    <a:pt x="1170" y="646"/>
                    <a:pt x="1170" y="646"/>
                  </a:cubicBezTo>
                  <a:cubicBezTo>
                    <a:pt x="1160" y="644"/>
                    <a:pt x="1152" y="635"/>
                    <a:pt x="1152" y="625"/>
                  </a:cubicBezTo>
                  <a:cubicBezTo>
                    <a:pt x="1133" y="334"/>
                    <a:pt x="1133" y="334"/>
                    <a:pt x="1133" y="334"/>
                  </a:cubicBezTo>
                  <a:cubicBezTo>
                    <a:pt x="1132" y="329"/>
                    <a:pt x="1131" y="325"/>
                    <a:pt x="1128" y="321"/>
                  </a:cubicBezTo>
                  <a:cubicBezTo>
                    <a:pt x="1044" y="208"/>
                    <a:pt x="1044" y="208"/>
                    <a:pt x="1044" y="208"/>
                  </a:cubicBezTo>
                  <a:cubicBezTo>
                    <a:pt x="1042" y="205"/>
                    <a:pt x="1041" y="202"/>
                    <a:pt x="1040" y="198"/>
                  </a:cubicBezTo>
                  <a:cubicBezTo>
                    <a:pt x="1019" y="101"/>
                    <a:pt x="1019" y="101"/>
                    <a:pt x="1019" y="101"/>
                  </a:cubicBezTo>
                  <a:cubicBezTo>
                    <a:pt x="1017" y="92"/>
                    <a:pt x="1009" y="84"/>
                    <a:pt x="999" y="83"/>
                  </a:cubicBezTo>
                  <a:cubicBezTo>
                    <a:pt x="914" y="71"/>
                    <a:pt x="914" y="71"/>
                    <a:pt x="914" y="71"/>
                  </a:cubicBezTo>
                  <a:cubicBezTo>
                    <a:pt x="907" y="70"/>
                    <a:pt x="900" y="66"/>
                    <a:pt x="897" y="60"/>
                  </a:cubicBezTo>
                  <a:cubicBezTo>
                    <a:pt x="867" y="13"/>
                    <a:pt x="867" y="13"/>
                    <a:pt x="867" y="13"/>
                  </a:cubicBezTo>
                  <a:cubicBezTo>
                    <a:pt x="862" y="4"/>
                    <a:pt x="851" y="0"/>
                    <a:pt x="841" y="2"/>
                  </a:cubicBezTo>
                  <a:cubicBezTo>
                    <a:pt x="815" y="9"/>
                    <a:pt x="815" y="9"/>
                    <a:pt x="815" y="9"/>
                  </a:cubicBezTo>
                  <a:cubicBezTo>
                    <a:pt x="813" y="9"/>
                    <a:pt x="811" y="10"/>
                    <a:pt x="808" y="12"/>
                  </a:cubicBezTo>
                  <a:cubicBezTo>
                    <a:pt x="763" y="42"/>
                    <a:pt x="763" y="42"/>
                    <a:pt x="763" y="42"/>
                  </a:cubicBezTo>
                  <a:cubicBezTo>
                    <a:pt x="752" y="49"/>
                    <a:pt x="752" y="49"/>
                    <a:pt x="752" y="49"/>
                  </a:cubicBezTo>
                  <a:cubicBezTo>
                    <a:pt x="718" y="164"/>
                    <a:pt x="718" y="164"/>
                    <a:pt x="718" y="164"/>
                  </a:cubicBezTo>
                  <a:cubicBezTo>
                    <a:pt x="718" y="166"/>
                    <a:pt x="716" y="168"/>
                    <a:pt x="714" y="170"/>
                  </a:cubicBezTo>
                  <a:cubicBezTo>
                    <a:pt x="673" y="204"/>
                    <a:pt x="673" y="204"/>
                    <a:pt x="673" y="204"/>
                  </a:cubicBezTo>
                  <a:cubicBezTo>
                    <a:pt x="324" y="482"/>
                    <a:pt x="324" y="482"/>
                    <a:pt x="324" y="482"/>
                  </a:cubicBezTo>
                  <a:cubicBezTo>
                    <a:pt x="322" y="483"/>
                    <a:pt x="320" y="484"/>
                    <a:pt x="319" y="484"/>
                  </a:cubicBezTo>
                  <a:cubicBezTo>
                    <a:pt x="236" y="502"/>
                    <a:pt x="236" y="502"/>
                    <a:pt x="236" y="502"/>
                  </a:cubicBezTo>
                  <a:cubicBezTo>
                    <a:pt x="232" y="503"/>
                    <a:pt x="228" y="501"/>
                    <a:pt x="225" y="498"/>
                  </a:cubicBezTo>
                  <a:cubicBezTo>
                    <a:pt x="220" y="508"/>
                    <a:pt x="220" y="508"/>
                    <a:pt x="220" y="508"/>
                  </a:cubicBezTo>
                  <a:cubicBezTo>
                    <a:pt x="217" y="515"/>
                    <a:pt x="219" y="524"/>
                    <a:pt x="226" y="529"/>
                  </a:cubicBezTo>
                  <a:cubicBezTo>
                    <a:pt x="255" y="547"/>
                    <a:pt x="255" y="547"/>
                    <a:pt x="255" y="547"/>
                  </a:cubicBezTo>
                  <a:cubicBezTo>
                    <a:pt x="258" y="549"/>
                    <a:pt x="261" y="550"/>
                    <a:pt x="264" y="550"/>
                  </a:cubicBezTo>
                  <a:cubicBezTo>
                    <a:pt x="291" y="550"/>
                    <a:pt x="291" y="550"/>
                    <a:pt x="291" y="550"/>
                  </a:cubicBezTo>
                  <a:cubicBezTo>
                    <a:pt x="300" y="550"/>
                    <a:pt x="307" y="557"/>
                    <a:pt x="307" y="566"/>
                  </a:cubicBezTo>
                  <a:cubicBezTo>
                    <a:pt x="307" y="636"/>
                    <a:pt x="307" y="636"/>
                    <a:pt x="307" y="636"/>
                  </a:cubicBezTo>
                  <a:cubicBezTo>
                    <a:pt x="307" y="639"/>
                    <a:pt x="307" y="641"/>
                    <a:pt x="308" y="643"/>
                  </a:cubicBezTo>
                  <a:cubicBezTo>
                    <a:pt x="314" y="655"/>
                    <a:pt x="314" y="655"/>
                    <a:pt x="314" y="655"/>
                  </a:cubicBezTo>
                  <a:cubicBezTo>
                    <a:pt x="320" y="669"/>
                    <a:pt x="306" y="683"/>
                    <a:pt x="293" y="677"/>
                  </a:cubicBezTo>
                  <a:cubicBezTo>
                    <a:pt x="278" y="671"/>
                    <a:pt x="278" y="671"/>
                    <a:pt x="278" y="671"/>
                  </a:cubicBezTo>
                  <a:cubicBezTo>
                    <a:pt x="274" y="670"/>
                    <a:pt x="272" y="667"/>
                    <a:pt x="270" y="664"/>
                  </a:cubicBezTo>
                  <a:cubicBezTo>
                    <a:pt x="242" y="610"/>
                    <a:pt x="242" y="610"/>
                    <a:pt x="242" y="610"/>
                  </a:cubicBezTo>
                  <a:cubicBezTo>
                    <a:pt x="241" y="609"/>
                    <a:pt x="240" y="608"/>
                    <a:pt x="239" y="607"/>
                  </a:cubicBezTo>
                  <a:cubicBezTo>
                    <a:pt x="226" y="592"/>
                    <a:pt x="226" y="592"/>
                    <a:pt x="226" y="592"/>
                  </a:cubicBezTo>
                  <a:cubicBezTo>
                    <a:pt x="220" y="585"/>
                    <a:pt x="209" y="585"/>
                    <a:pt x="202" y="592"/>
                  </a:cubicBezTo>
                  <a:cubicBezTo>
                    <a:pt x="166" y="630"/>
                    <a:pt x="166" y="630"/>
                    <a:pt x="166" y="630"/>
                  </a:cubicBezTo>
                  <a:cubicBezTo>
                    <a:pt x="165" y="631"/>
                    <a:pt x="164" y="633"/>
                    <a:pt x="163" y="635"/>
                  </a:cubicBezTo>
                  <a:cubicBezTo>
                    <a:pt x="144" y="677"/>
                    <a:pt x="144" y="677"/>
                    <a:pt x="144" y="677"/>
                  </a:cubicBezTo>
                  <a:cubicBezTo>
                    <a:pt x="143" y="679"/>
                    <a:pt x="142" y="681"/>
                    <a:pt x="140" y="682"/>
                  </a:cubicBezTo>
                  <a:cubicBezTo>
                    <a:pt x="132" y="689"/>
                    <a:pt x="107" y="712"/>
                    <a:pt x="98" y="714"/>
                  </a:cubicBezTo>
                  <a:cubicBezTo>
                    <a:pt x="90" y="716"/>
                    <a:pt x="65" y="729"/>
                    <a:pt x="53" y="735"/>
                  </a:cubicBezTo>
                  <a:cubicBezTo>
                    <a:pt x="49" y="737"/>
                    <a:pt x="47" y="740"/>
                    <a:pt x="45" y="744"/>
                  </a:cubicBezTo>
                  <a:cubicBezTo>
                    <a:pt x="29" y="794"/>
                    <a:pt x="29" y="794"/>
                    <a:pt x="29" y="794"/>
                  </a:cubicBezTo>
                  <a:cubicBezTo>
                    <a:pt x="29" y="807"/>
                    <a:pt x="29" y="807"/>
                    <a:pt x="29" y="807"/>
                  </a:cubicBezTo>
                  <a:cubicBezTo>
                    <a:pt x="60" y="823"/>
                    <a:pt x="60" y="823"/>
                    <a:pt x="60" y="823"/>
                  </a:cubicBezTo>
                  <a:cubicBezTo>
                    <a:pt x="68" y="826"/>
                    <a:pt x="71" y="835"/>
                    <a:pt x="68" y="843"/>
                  </a:cubicBezTo>
                  <a:cubicBezTo>
                    <a:pt x="62" y="859"/>
                    <a:pt x="50" y="883"/>
                    <a:pt x="45" y="892"/>
                  </a:cubicBezTo>
                  <a:cubicBezTo>
                    <a:pt x="43" y="895"/>
                    <a:pt x="41" y="898"/>
                    <a:pt x="38" y="899"/>
                  </a:cubicBezTo>
                  <a:cubicBezTo>
                    <a:pt x="18" y="909"/>
                    <a:pt x="18" y="909"/>
                    <a:pt x="18" y="909"/>
                  </a:cubicBezTo>
                  <a:cubicBezTo>
                    <a:pt x="7" y="914"/>
                    <a:pt x="6" y="929"/>
                    <a:pt x="16" y="937"/>
                  </a:cubicBezTo>
                  <a:cubicBezTo>
                    <a:pt x="22" y="941"/>
                    <a:pt x="22" y="941"/>
                    <a:pt x="22" y="941"/>
                  </a:cubicBezTo>
                  <a:cubicBezTo>
                    <a:pt x="29" y="946"/>
                    <a:pt x="31" y="955"/>
                    <a:pt x="27" y="963"/>
                  </a:cubicBezTo>
                  <a:cubicBezTo>
                    <a:pt x="5" y="1001"/>
                    <a:pt x="5" y="1001"/>
                    <a:pt x="5" y="1001"/>
                  </a:cubicBezTo>
                  <a:cubicBezTo>
                    <a:pt x="0" y="1010"/>
                    <a:pt x="4" y="1021"/>
                    <a:pt x="14" y="1024"/>
                  </a:cubicBezTo>
                  <a:cubicBezTo>
                    <a:pt x="30" y="1030"/>
                    <a:pt x="51" y="1037"/>
                    <a:pt x="61" y="1045"/>
                  </a:cubicBezTo>
                  <a:cubicBezTo>
                    <a:pt x="77" y="1058"/>
                    <a:pt x="198" y="1119"/>
                    <a:pt x="212" y="1122"/>
                  </a:cubicBezTo>
                  <a:cubicBezTo>
                    <a:pt x="225" y="1125"/>
                    <a:pt x="294" y="1117"/>
                    <a:pt x="344" y="1162"/>
                  </a:cubicBezTo>
                  <a:cubicBezTo>
                    <a:pt x="372" y="1187"/>
                    <a:pt x="407" y="1210"/>
                    <a:pt x="433" y="1226"/>
                  </a:cubicBezTo>
                  <a:cubicBezTo>
                    <a:pt x="445" y="1233"/>
                    <a:pt x="461" y="1221"/>
                    <a:pt x="457" y="1207"/>
                  </a:cubicBezTo>
                  <a:cubicBezTo>
                    <a:pt x="443" y="1158"/>
                    <a:pt x="443" y="1158"/>
                    <a:pt x="443" y="1158"/>
                  </a:cubicBezTo>
                  <a:cubicBezTo>
                    <a:pt x="442" y="1157"/>
                    <a:pt x="442" y="1156"/>
                    <a:pt x="442" y="1155"/>
                  </a:cubicBezTo>
                  <a:cubicBezTo>
                    <a:pt x="441" y="1139"/>
                    <a:pt x="441" y="1139"/>
                    <a:pt x="441" y="1139"/>
                  </a:cubicBezTo>
                  <a:cubicBezTo>
                    <a:pt x="440" y="1127"/>
                    <a:pt x="452" y="1118"/>
                    <a:pt x="463" y="1122"/>
                  </a:cubicBezTo>
                  <a:cubicBezTo>
                    <a:pt x="479" y="1128"/>
                    <a:pt x="497" y="1136"/>
                    <a:pt x="500" y="1141"/>
                  </a:cubicBezTo>
                  <a:cubicBezTo>
                    <a:pt x="505" y="1147"/>
                    <a:pt x="502" y="1190"/>
                    <a:pt x="501" y="1205"/>
                  </a:cubicBezTo>
                  <a:cubicBezTo>
                    <a:pt x="500" y="1208"/>
                    <a:pt x="501" y="1211"/>
                    <a:pt x="503" y="1214"/>
                  </a:cubicBezTo>
                  <a:cubicBezTo>
                    <a:pt x="544" y="1287"/>
                    <a:pt x="544" y="1287"/>
                    <a:pt x="544" y="1287"/>
                  </a:cubicBezTo>
                  <a:cubicBezTo>
                    <a:pt x="547" y="1292"/>
                    <a:pt x="551" y="1295"/>
                    <a:pt x="556" y="1295"/>
                  </a:cubicBezTo>
                  <a:cubicBezTo>
                    <a:pt x="573" y="1298"/>
                    <a:pt x="614" y="1306"/>
                    <a:pt x="625" y="1310"/>
                  </a:cubicBezTo>
                  <a:cubicBezTo>
                    <a:pt x="637" y="1315"/>
                    <a:pt x="691" y="1340"/>
                    <a:pt x="700" y="1344"/>
                  </a:cubicBezTo>
                  <a:cubicBezTo>
                    <a:pt x="701" y="1344"/>
                    <a:pt x="702" y="1345"/>
                    <a:pt x="703" y="1345"/>
                  </a:cubicBezTo>
                  <a:cubicBezTo>
                    <a:pt x="763" y="1359"/>
                    <a:pt x="763" y="1359"/>
                    <a:pt x="763" y="1359"/>
                  </a:cubicBezTo>
                  <a:cubicBezTo>
                    <a:pt x="766" y="1360"/>
                    <a:pt x="769" y="1362"/>
                    <a:pt x="771" y="1364"/>
                  </a:cubicBezTo>
                  <a:cubicBezTo>
                    <a:pt x="833" y="1431"/>
                    <a:pt x="833" y="1431"/>
                    <a:pt x="833" y="1431"/>
                  </a:cubicBezTo>
                  <a:cubicBezTo>
                    <a:pt x="835" y="1433"/>
                    <a:pt x="837" y="1436"/>
                    <a:pt x="837" y="1440"/>
                  </a:cubicBezTo>
                  <a:cubicBezTo>
                    <a:pt x="839" y="1460"/>
                    <a:pt x="848" y="1534"/>
                    <a:pt x="850" y="1543"/>
                  </a:cubicBezTo>
                  <a:cubicBezTo>
                    <a:pt x="852" y="1553"/>
                    <a:pt x="945" y="1708"/>
                    <a:pt x="955" y="1725"/>
                  </a:cubicBezTo>
                  <a:cubicBezTo>
                    <a:pt x="956" y="1725"/>
                    <a:pt x="956" y="1726"/>
                    <a:pt x="957" y="1727"/>
                  </a:cubicBezTo>
                  <a:cubicBezTo>
                    <a:pt x="1137" y="1926"/>
                    <a:pt x="1137" y="1926"/>
                    <a:pt x="1137" y="1926"/>
                  </a:cubicBezTo>
                  <a:cubicBezTo>
                    <a:pt x="1138" y="1927"/>
                    <a:pt x="1139" y="1928"/>
                    <a:pt x="1140" y="1929"/>
                  </a:cubicBezTo>
                  <a:cubicBezTo>
                    <a:pt x="1176" y="2000"/>
                    <a:pt x="1176" y="2000"/>
                    <a:pt x="1176" y="2000"/>
                  </a:cubicBezTo>
                  <a:cubicBezTo>
                    <a:pt x="1178" y="2003"/>
                    <a:pt x="1180" y="2005"/>
                    <a:pt x="1182" y="2006"/>
                  </a:cubicBezTo>
                  <a:cubicBezTo>
                    <a:pt x="1196" y="2015"/>
                    <a:pt x="1196" y="2015"/>
                    <a:pt x="1196" y="2015"/>
                  </a:cubicBezTo>
                  <a:cubicBezTo>
                    <a:pt x="1205" y="2021"/>
                    <a:pt x="1218" y="2016"/>
                    <a:pt x="1221" y="2005"/>
                  </a:cubicBezTo>
                  <a:cubicBezTo>
                    <a:pt x="1228" y="1974"/>
                    <a:pt x="1228" y="1974"/>
                    <a:pt x="1228" y="1974"/>
                  </a:cubicBezTo>
                  <a:cubicBezTo>
                    <a:pt x="1228" y="1973"/>
                    <a:pt x="1229" y="1972"/>
                    <a:pt x="1229" y="1970"/>
                  </a:cubicBezTo>
                  <a:cubicBezTo>
                    <a:pt x="1229" y="1896"/>
                    <a:pt x="1229" y="1896"/>
                    <a:pt x="1229" y="1896"/>
                  </a:cubicBezTo>
                  <a:cubicBezTo>
                    <a:pt x="1229" y="1889"/>
                    <a:pt x="1233" y="1883"/>
                    <a:pt x="1240" y="1881"/>
                  </a:cubicBezTo>
                  <a:cubicBezTo>
                    <a:pt x="1252" y="1877"/>
                    <a:pt x="1270" y="1872"/>
                    <a:pt x="1274" y="1877"/>
                  </a:cubicBezTo>
                  <a:cubicBezTo>
                    <a:pt x="1279" y="1885"/>
                    <a:pt x="1327" y="1972"/>
                    <a:pt x="1327" y="1993"/>
                  </a:cubicBezTo>
                  <a:cubicBezTo>
                    <a:pt x="1327" y="2015"/>
                    <a:pt x="1329" y="2062"/>
                    <a:pt x="1327" y="2075"/>
                  </a:cubicBezTo>
                  <a:cubicBezTo>
                    <a:pt x="1324" y="2087"/>
                    <a:pt x="1373" y="2118"/>
                    <a:pt x="1387" y="2126"/>
                  </a:cubicBezTo>
                  <a:cubicBezTo>
                    <a:pt x="1389" y="2128"/>
                    <a:pt x="1391" y="2128"/>
                    <a:pt x="1394" y="2129"/>
                  </a:cubicBezTo>
                  <a:cubicBezTo>
                    <a:pt x="1403" y="2129"/>
                    <a:pt x="1425" y="2131"/>
                    <a:pt x="1443" y="2142"/>
                  </a:cubicBezTo>
                  <a:cubicBezTo>
                    <a:pt x="1467" y="2155"/>
                    <a:pt x="1531" y="2237"/>
                    <a:pt x="1533" y="2248"/>
                  </a:cubicBezTo>
                  <a:cubicBezTo>
                    <a:pt x="1535" y="2257"/>
                    <a:pt x="1553" y="2309"/>
                    <a:pt x="1558" y="2323"/>
                  </a:cubicBezTo>
                  <a:cubicBezTo>
                    <a:pt x="1559" y="2326"/>
                    <a:pt x="1561" y="2328"/>
                    <a:pt x="1563" y="2330"/>
                  </a:cubicBezTo>
                  <a:cubicBezTo>
                    <a:pt x="1629" y="2392"/>
                    <a:pt x="1629" y="2392"/>
                    <a:pt x="1629" y="2392"/>
                  </a:cubicBezTo>
                  <a:cubicBezTo>
                    <a:pt x="1631" y="2393"/>
                    <a:pt x="1632" y="2394"/>
                    <a:pt x="1632" y="2395"/>
                  </a:cubicBezTo>
                  <a:cubicBezTo>
                    <a:pt x="1797" y="2680"/>
                    <a:pt x="1797" y="2680"/>
                    <a:pt x="1797" y="2680"/>
                  </a:cubicBezTo>
                  <a:cubicBezTo>
                    <a:pt x="1798" y="2681"/>
                    <a:pt x="1799" y="2683"/>
                    <a:pt x="1800" y="2684"/>
                  </a:cubicBezTo>
                  <a:cubicBezTo>
                    <a:pt x="1907" y="2775"/>
                    <a:pt x="1907" y="2775"/>
                    <a:pt x="1907" y="2775"/>
                  </a:cubicBezTo>
                  <a:cubicBezTo>
                    <a:pt x="1909" y="2777"/>
                    <a:pt x="1910" y="2778"/>
                    <a:pt x="1912" y="2778"/>
                  </a:cubicBezTo>
                  <a:cubicBezTo>
                    <a:pt x="1923" y="2783"/>
                    <a:pt x="1968" y="2800"/>
                    <a:pt x="1970" y="2812"/>
                  </a:cubicBezTo>
                  <a:cubicBezTo>
                    <a:pt x="1972" y="2823"/>
                    <a:pt x="1971" y="2865"/>
                    <a:pt x="1970" y="2879"/>
                  </a:cubicBezTo>
                  <a:cubicBezTo>
                    <a:pt x="1970" y="2882"/>
                    <a:pt x="1971" y="2885"/>
                    <a:pt x="1972" y="2887"/>
                  </a:cubicBezTo>
                  <a:cubicBezTo>
                    <a:pt x="2017" y="2975"/>
                    <a:pt x="2017" y="2975"/>
                    <a:pt x="2017" y="2975"/>
                  </a:cubicBezTo>
                  <a:cubicBezTo>
                    <a:pt x="2019" y="2979"/>
                    <a:pt x="2023" y="2982"/>
                    <a:pt x="2028" y="2983"/>
                  </a:cubicBezTo>
                  <a:cubicBezTo>
                    <a:pt x="2104" y="3004"/>
                    <a:pt x="2104" y="3004"/>
                    <a:pt x="2104" y="3004"/>
                  </a:cubicBezTo>
                  <a:cubicBezTo>
                    <a:pt x="2107" y="3005"/>
                    <a:pt x="2109" y="3006"/>
                    <a:pt x="2111" y="3008"/>
                  </a:cubicBezTo>
                  <a:cubicBezTo>
                    <a:pt x="2180" y="3070"/>
                    <a:pt x="2180" y="3070"/>
                    <a:pt x="2180" y="3070"/>
                  </a:cubicBezTo>
                  <a:cubicBezTo>
                    <a:pt x="2182" y="3071"/>
                    <a:pt x="2182" y="3072"/>
                    <a:pt x="2183" y="3073"/>
                  </a:cubicBezTo>
                  <a:cubicBezTo>
                    <a:pt x="2262" y="3193"/>
                    <a:pt x="2262" y="3193"/>
                    <a:pt x="2262" y="3193"/>
                  </a:cubicBezTo>
                  <a:cubicBezTo>
                    <a:pt x="2346" y="3338"/>
                    <a:pt x="2346" y="3338"/>
                    <a:pt x="2346" y="3338"/>
                  </a:cubicBezTo>
                  <a:cubicBezTo>
                    <a:pt x="2346" y="3338"/>
                    <a:pt x="2346" y="3339"/>
                    <a:pt x="2347" y="3340"/>
                  </a:cubicBezTo>
                  <a:cubicBezTo>
                    <a:pt x="2382" y="3435"/>
                    <a:pt x="2382" y="3435"/>
                    <a:pt x="2382" y="3435"/>
                  </a:cubicBezTo>
                  <a:cubicBezTo>
                    <a:pt x="2383" y="3438"/>
                    <a:pt x="2385" y="3440"/>
                    <a:pt x="2387" y="3442"/>
                  </a:cubicBezTo>
                  <a:cubicBezTo>
                    <a:pt x="2418" y="3468"/>
                    <a:pt x="2418" y="3468"/>
                    <a:pt x="2418" y="3468"/>
                  </a:cubicBezTo>
                  <a:cubicBezTo>
                    <a:pt x="2421" y="3470"/>
                    <a:pt x="2425" y="3471"/>
                    <a:pt x="2428" y="3471"/>
                  </a:cubicBezTo>
                  <a:lnTo>
                    <a:pt x="2422" y="34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9" name="Freeform 37"/>
            <p:cNvSpPr>
              <a:spLocks/>
            </p:cNvSpPr>
            <p:nvPr/>
          </p:nvSpPr>
          <p:spPr bwMode="auto">
            <a:xfrm>
              <a:off x="6244461" y="3251570"/>
              <a:ext cx="322130" cy="291623"/>
            </a:xfrm>
            <a:custGeom>
              <a:avLst/>
              <a:gdLst>
                <a:gd name="T0" fmla="*/ 1527 w 1552"/>
                <a:gd name="T1" fmla="*/ 344 h 1407"/>
                <a:gd name="T2" fmla="*/ 1471 w 1552"/>
                <a:gd name="T3" fmla="*/ 284 h 1407"/>
                <a:gd name="T4" fmla="*/ 1261 w 1552"/>
                <a:gd name="T5" fmla="*/ 188 h 1407"/>
                <a:gd name="T6" fmla="*/ 1151 w 1552"/>
                <a:gd name="T7" fmla="*/ 152 h 1407"/>
                <a:gd name="T8" fmla="*/ 1082 w 1552"/>
                <a:gd name="T9" fmla="*/ 176 h 1407"/>
                <a:gd name="T10" fmla="*/ 969 w 1552"/>
                <a:gd name="T11" fmla="*/ 235 h 1407"/>
                <a:gd name="T12" fmla="*/ 753 w 1552"/>
                <a:gd name="T13" fmla="*/ 90 h 1407"/>
                <a:gd name="T14" fmla="*/ 599 w 1552"/>
                <a:gd name="T15" fmla="*/ 73 h 1407"/>
                <a:gd name="T16" fmla="*/ 510 w 1552"/>
                <a:gd name="T17" fmla="*/ 25 h 1407"/>
                <a:gd name="T18" fmla="*/ 367 w 1552"/>
                <a:gd name="T19" fmla="*/ 0 h 1407"/>
                <a:gd name="T20" fmla="*/ 336 w 1552"/>
                <a:gd name="T21" fmla="*/ 32 h 1407"/>
                <a:gd name="T22" fmla="*/ 363 w 1552"/>
                <a:gd name="T23" fmla="*/ 130 h 1407"/>
                <a:gd name="T24" fmla="*/ 312 w 1552"/>
                <a:gd name="T25" fmla="*/ 217 h 1407"/>
                <a:gd name="T26" fmla="*/ 350 w 1552"/>
                <a:gd name="T27" fmla="*/ 385 h 1407"/>
                <a:gd name="T28" fmla="*/ 153 w 1552"/>
                <a:gd name="T29" fmla="*/ 558 h 1407"/>
                <a:gd name="T30" fmla="*/ 6 w 1552"/>
                <a:gd name="T31" fmla="*/ 755 h 1407"/>
                <a:gd name="T32" fmla="*/ 67 w 1552"/>
                <a:gd name="T33" fmla="*/ 930 h 1407"/>
                <a:gd name="T34" fmla="*/ 3 w 1552"/>
                <a:gd name="T35" fmla="*/ 1032 h 1407"/>
                <a:gd name="T36" fmla="*/ 0 w 1552"/>
                <a:gd name="T37" fmla="*/ 1087 h 1407"/>
                <a:gd name="T38" fmla="*/ 63 w 1552"/>
                <a:gd name="T39" fmla="*/ 1083 h 1407"/>
                <a:gd name="T40" fmla="*/ 126 w 1552"/>
                <a:gd name="T41" fmla="*/ 1181 h 1407"/>
                <a:gd name="T42" fmla="*/ 244 w 1552"/>
                <a:gd name="T43" fmla="*/ 1216 h 1407"/>
                <a:gd name="T44" fmla="*/ 307 w 1552"/>
                <a:gd name="T45" fmla="*/ 1176 h 1407"/>
                <a:gd name="T46" fmla="*/ 425 w 1552"/>
                <a:gd name="T47" fmla="*/ 1131 h 1407"/>
                <a:gd name="T48" fmla="*/ 457 w 1552"/>
                <a:gd name="T49" fmla="*/ 1246 h 1407"/>
                <a:gd name="T50" fmla="*/ 551 w 1552"/>
                <a:gd name="T51" fmla="*/ 1343 h 1407"/>
                <a:gd name="T52" fmla="*/ 621 w 1552"/>
                <a:gd name="T53" fmla="*/ 1310 h 1407"/>
                <a:gd name="T54" fmla="*/ 736 w 1552"/>
                <a:gd name="T55" fmla="*/ 1310 h 1407"/>
                <a:gd name="T56" fmla="*/ 825 w 1552"/>
                <a:gd name="T57" fmla="*/ 1372 h 1407"/>
                <a:gd name="T58" fmla="*/ 900 w 1552"/>
                <a:gd name="T59" fmla="*/ 1343 h 1407"/>
                <a:gd name="T60" fmla="*/ 1067 w 1552"/>
                <a:gd name="T61" fmla="*/ 1401 h 1407"/>
                <a:gd name="T62" fmla="*/ 1132 w 1552"/>
                <a:gd name="T63" fmla="*/ 1352 h 1407"/>
                <a:gd name="T64" fmla="*/ 1199 w 1552"/>
                <a:gd name="T65" fmla="*/ 1240 h 1407"/>
                <a:gd name="T66" fmla="*/ 1201 w 1552"/>
                <a:gd name="T67" fmla="*/ 1211 h 1407"/>
                <a:gd name="T68" fmla="*/ 1132 w 1552"/>
                <a:gd name="T69" fmla="*/ 1144 h 1407"/>
                <a:gd name="T70" fmla="*/ 1106 w 1552"/>
                <a:gd name="T71" fmla="*/ 1128 h 1407"/>
                <a:gd name="T72" fmla="*/ 1106 w 1552"/>
                <a:gd name="T73" fmla="*/ 1088 h 1407"/>
                <a:gd name="T74" fmla="*/ 1117 w 1552"/>
                <a:gd name="T75" fmla="*/ 1043 h 1407"/>
                <a:gd name="T76" fmla="*/ 1086 w 1552"/>
                <a:gd name="T77" fmla="*/ 1001 h 1407"/>
                <a:gd name="T78" fmla="*/ 1040 w 1552"/>
                <a:gd name="T79" fmla="*/ 917 h 1407"/>
                <a:gd name="T80" fmla="*/ 1020 w 1552"/>
                <a:gd name="T81" fmla="*/ 824 h 1407"/>
                <a:gd name="T82" fmla="*/ 1051 w 1552"/>
                <a:gd name="T83" fmla="*/ 761 h 1407"/>
                <a:gd name="T84" fmla="*/ 1102 w 1552"/>
                <a:gd name="T85" fmla="*/ 691 h 1407"/>
                <a:gd name="T86" fmla="*/ 1206 w 1552"/>
                <a:gd name="T87" fmla="*/ 681 h 1407"/>
                <a:gd name="T88" fmla="*/ 1302 w 1552"/>
                <a:gd name="T89" fmla="*/ 696 h 1407"/>
                <a:gd name="T90" fmla="*/ 1336 w 1552"/>
                <a:gd name="T91" fmla="*/ 636 h 1407"/>
                <a:gd name="T92" fmla="*/ 1364 w 1552"/>
                <a:gd name="T93" fmla="*/ 542 h 1407"/>
                <a:gd name="T94" fmla="*/ 1384 w 1552"/>
                <a:gd name="T95" fmla="*/ 485 h 1407"/>
                <a:gd name="T96" fmla="*/ 1530 w 1552"/>
                <a:gd name="T97" fmla="*/ 442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2" h="1407">
                  <a:moveTo>
                    <a:pt x="1548" y="412"/>
                  </a:moveTo>
                  <a:cubicBezTo>
                    <a:pt x="1527" y="344"/>
                    <a:pt x="1527" y="344"/>
                    <a:pt x="1527" y="344"/>
                  </a:cubicBezTo>
                  <a:cubicBezTo>
                    <a:pt x="1526" y="340"/>
                    <a:pt x="1524" y="337"/>
                    <a:pt x="1521" y="334"/>
                  </a:cubicBezTo>
                  <a:cubicBezTo>
                    <a:pt x="1471" y="284"/>
                    <a:pt x="1471" y="284"/>
                    <a:pt x="1471" y="284"/>
                  </a:cubicBezTo>
                  <a:cubicBezTo>
                    <a:pt x="1469" y="282"/>
                    <a:pt x="1467" y="280"/>
                    <a:pt x="1464" y="279"/>
                  </a:cubicBezTo>
                  <a:cubicBezTo>
                    <a:pt x="1261" y="188"/>
                    <a:pt x="1261" y="188"/>
                    <a:pt x="1261" y="188"/>
                  </a:cubicBezTo>
                  <a:cubicBezTo>
                    <a:pt x="1260" y="188"/>
                    <a:pt x="1259" y="187"/>
                    <a:pt x="1259" y="187"/>
                  </a:cubicBezTo>
                  <a:cubicBezTo>
                    <a:pt x="1151" y="152"/>
                    <a:pt x="1151" y="152"/>
                    <a:pt x="1151" y="152"/>
                  </a:cubicBezTo>
                  <a:cubicBezTo>
                    <a:pt x="1145" y="150"/>
                    <a:pt x="1139" y="151"/>
                    <a:pt x="1134" y="153"/>
                  </a:cubicBezTo>
                  <a:cubicBezTo>
                    <a:pt x="1082" y="176"/>
                    <a:pt x="1082" y="176"/>
                    <a:pt x="1082" y="176"/>
                  </a:cubicBezTo>
                  <a:cubicBezTo>
                    <a:pt x="1082" y="176"/>
                    <a:pt x="1082" y="177"/>
                    <a:pt x="1081" y="177"/>
                  </a:cubicBezTo>
                  <a:cubicBezTo>
                    <a:pt x="969" y="235"/>
                    <a:pt x="969" y="235"/>
                    <a:pt x="969" y="235"/>
                  </a:cubicBezTo>
                  <a:cubicBezTo>
                    <a:pt x="961" y="240"/>
                    <a:pt x="951" y="239"/>
                    <a:pt x="944" y="233"/>
                  </a:cubicBezTo>
                  <a:cubicBezTo>
                    <a:pt x="753" y="90"/>
                    <a:pt x="753" y="90"/>
                    <a:pt x="753" y="90"/>
                  </a:cubicBezTo>
                  <a:cubicBezTo>
                    <a:pt x="749" y="88"/>
                    <a:pt x="745" y="86"/>
                    <a:pt x="741" y="86"/>
                  </a:cubicBezTo>
                  <a:cubicBezTo>
                    <a:pt x="599" y="73"/>
                    <a:pt x="599" y="73"/>
                    <a:pt x="599" y="73"/>
                  </a:cubicBezTo>
                  <a:cubicBezTo>
                    <a:pt x="596" y="73"/>
                    <a:pt x="592" y="72"/>
                    <a:pt x="590" y="70"/>
                  </a:cubicBezTo>
                  <a:cubicBezTo>
                    <a:pt x="510" y="25"/>
                    <a:pt x="510" y="25"/>
                    <a:pt x="510" y="25"/>
                  </a:cubicBezTo>
                  <a:cubicBezTo>
                    <a:pt x="508" y="24"/>
                    <a:pt x="505" y="23"/>
                    <a:pt x="502" y="22"/>
                  </a:cubicBezTo>
                  <a:cubicBezTo>
                    <a:pt x="367" y="0"/>
                    <a:pt x="367" y="0"/>
                    <a:pt x="367" y="0"/>
                  </a:cubicBezTo>
                  <a:cubicBezTo>
                    <a:pt x="367" y="0"/>
                    <a:pt x="366" y="0"/>
                    <a:pt x="366" y="0"/>
                  </a:cubicBezTo>
                  <a:cubicBezTo>
                    <a:pt x="336" y="32"/>
                    <a:pt x="336" y="32"/>
                    <a:pt x="336" y="32"/>
                  </a:cubicBezTo>
                  <a:cubicBezTo>
                    <a:pt x="331" y="38"/>
                    <a:pt x="329" y="46"/>
                    <a:pt x="332" y="53"/>
                  </a:cubicBezTo>
                  <a:cubicBezTo>
                    <a:pt x="363" y="130"/>
                    <a:pt x="363" y="130"/>
                    <a:pt x="363" y="130"/>
                  </a:cubicBezTo>
                  <a:cubicBezTo>
                    <a:pt x="365" y="136"/>
                    <a:pt x="364" y="143"/>
                    <a:pt x="361" y="148"/>
                  </a:cubicBezTo>
                  <a:cubicBezTo>
                    <a:pt x="312" y="217"/>
                    <a:pt x="312" y="217"/>
                    <a:pt x="312" y="217"/>
                  </a:cubicBezTo>
                  <a:cubicBezTo>
                    <a:pt x="309" y="222"/>
                    <a:pt x="308" y="228"/>
                    <a:pt x="309" y="233"/>
                  </a:cubicBezTo>
                  <a:cubicBezTo>
                    <a:pt x="350" y="385"/>
                    <a:pt x="350" y="385"/>
                    <a:pt x="350" y="385"/>
                  </a:cubicBezTo>
                  <a:cubicBezTo>
                    <a:pt x="352" y="392"/>
                    <a:pt x="349" y="400"/>
                    <a:pt x="343" y="405"/>
                  </a:cubicBezTo>
                  <a:cubicBezTo>
                    <a:pt x="153" y="558"/>
                    <a:pt x="153" y="558"/>
                    <a:pt x="153" y="558"/>
                  </a:cubicBezTo>
                  <a:cubicBezTo>
                    <a:pt x="152" y="559"/>
                    <a:pt x="150" y="560"/>
                    <a:pt x="149" y="562"/>
                  </a:cubicBezTo>
                  <a:cubicBezTo>
                    <a:pt x="6" y="755"/>
                    <a:pt x="6" y="755"/>
                    <a:pt x="6" y="755"/>
                  </a:cubicBezTo>
                  <a:cubicBezTo>
                    <a:pt x="2" y="760"/>
                    <a:pt x="1" y="767"/>
                    <a:pt x="4" y="774"/>
                  </a:cubicBezTo>
                  <a:cubicBezTo>
                    <a:pt x="67" y="930"/>
                    <a:pt x="67" y="930"/>
                    <a:pt x="67" y="930"/>
                  </a:cubicBezTo>
                  <a:cubicBezTo>
                    <a:pt x="69" y="937"/>
                    <a:pt x="68" y="944"/>
                    <a:pt x="64" y="949"/>
                  </a:cubicBezTo>
                  <a:cubicBezTo>
                    <a:pt x="3" y="1032"/>
                    <a:pt x="3" y="1032"/>
                    <a:pt x="3" y="1032"/>
                  </a:cubicBezTo>
                  <a:cubicBezTo>
                    <a:pt x="1" y="1035"/>
                    <a:pt x="0" y="1039"/>
                    <a:pt x="0" y="1043"/>
                  </a:cubicBezTo>
                  <a:cubicBezTo>
                    <a:pt x="0" y="1087"/>
                    <a:pt x="0" y="1087"/>
                    <a:pt x="0" y="1087"/>
                  </a:cubicBezTo>
                  <a:cubicBezTo>
                    <a:pt x="26" y="1073"/>
                    <a:pt x="26" y="1073"/>
                    <a:pt x="26" y="1073"/>
                  </a:cubicBezTo>
                  <a:cubicBezTo>
                    <a:pt x="39" y="1065"/>
                    <a:pt x="55" y="1070"/>
                    <a:pt x="63" y="1083"/>
                  </a:cubicBezTo>
                  <a:cubicBezTo>
                    <a:pt x="113" y="1169"/>
                    <a:pt x="113" y="1169"/>
                    <a:pt x="113" y="1169"/>
                  </a:cubicBezTo>
                  <a:cubicBezTo>
                    <a:pt x="116" y="1175"/>
                    <a:pt x="120" y="1179"/>
                    <a:pt x="126" y="1181"/>
                  </a:cubicBezTo>
                  <a:cubicBezTo>
                    <a:pt x="219" y="1219"/>
                    <a:pt x="219" y="1219"/>
                    <a:pt x="219" y="1219"/>
                  </a:cubicBezTo>
                  <a:cubicBezTo>
                    <a:pt x="227" y="1222"/>
                    <a:pt x="236" y="1221"/>
                    <a:pt x="244" y="1216"/>
                  </a:cubicBezTo>
                  <a:cubicBezTo>
                    <a:pt x="305" y="1178"/>
                    <a:pt x="305" y="1178"/>
                    <a:pt x="305" y="1178"/>
                  </a:cubicBezTo>
                  <a:cubicBezTo>
                    <a:pt x="306" y="1178"/>
                    <a:pt x="306" y="1177"/>
                    <a:pt x="307" y="1176"/>
                  </a:cubicBezTo>
                  <a:cubicBezTo>
                    <a:pt x="382" y="1117"/>
                    <a:pt x="382" y="1117"/>
                    <a:pt x="382" y="1117"/>
                  </a:cubicBezTo>
                  <a:cubicBezTo>
                    <a:pt x="397" y="1105"/>
                    <a:pt x="420" y="1112"/>
                    <a:pt x="425" y="1131"/>
                  </a:cubicBezTo>
                  <a:cubicBezTo>
                    <a:pt x="453" y="1238"/>
                    <a:pt x="453" y="1238"/>
                    <a:pt x="453" y="1238"/>
                  </a:cubicBezTo>
                  <a:cubicBezTo>
                    <a:pt x="454" y="1241"/>
                    <a:pt x="455" y="1244"/>
                    <a:pt x="457" y="1246"/>
                  </a:cubicBezTo>
                  <a:cubicBezTo>
                    <a:pt x="515" y="1334"/>
                    <a:pt x="515" y="1334"/>
                    <a:pt x="515" y="1334"/>
                  </a:cubicBezTo>
                  <a:cubicBezTo>
                    <a:pt x="523" y="1345"/>
                    <a:pt x="538" y="1349"/>
                    <a:pt x="551" y="1343"/>
                  </a:cubicBezTo>
                  <a:cubicBezTo>
                    <a:pt x="611" y="1313"/>
                    <a:pt x="611" y="1313"/>
                    <a:pt x="611" y="1313"/>
                  </a:cubicBezTo>
                  <a:cubicBezTo>
                    <a:pt x="614" y="1311"/>
                    <a:pt x="617" y="1310"/>
                    <a:pt x="621" y="1310"/>
                  </a:cubicBezTo>
                  <a:cubicBezTo>
                    <a:pt x="714" y="1302"/>
                    <a:pt x="714" y="1302"/>
                    <a:pt x="714" y="1302"/>
                  </a:cubicBezTo>
                  <a:cubicBezTo>
                    <a:pt x="722" y="1302"/>
                    <a:pt x="730" y="1304"/>
                    <a:pt x="736" y="1310"/>
                  </a:cubicBezTo>
                  <a:cubicBezTo>
                    <a:pt x="793" y="1367"/>
                    <a:pt x="793" y="1367"/>
                    <a:pt x="793" y="1367"/>
                  </a:cubicBezTo>
                  <a:cubicBezTo>
                    <a:pt x="802" y="1375"/>
                    <a:pt x="815" y="1377"/>
                    <a:pt x="825" y="1372"/>
                  </a:cubicBezTo>
                  <a:cubicBezTo>
                    <a:pt x="876" y="1344"/>
                    <a:pt x="876" y="1344"/>
                    <a:pt x="876" y="1344"/>
                  </a:cubicBezTo>
                  <a:cubicBezTo>
                    <a:pt x="884" y="1341"/>
                    <a:pt x="892" y="1340"/>
                    <a:pt x="900" y="1343"/>
                  </a:cubicBezTo>
                  <a:cubicBezTo>
                    <a:pt x="1041" y="1404"/>
                    <a:pt x="1041" y="1404"/>
                    <a:pt x="1041" y="1404"/>
                  </a:cubicBezTo>
                  <a:cubicBezTo>
                    <a:pt x="1050" y="1407"/>
                    <a:pt x="1060" y="1406"/>
                    <a:pt x="1067" y="1401"/>
                  </a:cubicBezTo>
                  <a:cubicBezTo>
                    <a:pt x="1122" y="1365"/>
                    <a:pt x="1122" y="1365"/>
                    <a:pt x="1122" y="1365"/>
                  </a:cubicBezTo>
                  <a:cubicBezTo>
                    <a:pt x="1127" y="1362"/>
                    <a:pt x="1130" y="1357"/>
                    <a:pt x="1132" y="1352"/>
                  </a:cubicBezTo>
                  <a:cubicBezTo>
                    <a:pt x="1171" y="1257"/>
                    <a:pt x="1171" y="1257"/>
                    <a:pt x="1171" y="1257"/>
                  </a:cubicBezTo>
                  <a:cubicBezTo>
                    <a:pt x="1176" y="1245"/>
                    <a:pt x="1187" y="1239"/>
                    <a:pt x="1199" y="1240"/>
                  </a:cubicBezTo>
                  <a:cubicBezTo>
                    <a:pt x="1199" y="1240"/>
                    <a:pt x="1199" y="1240"/>
                    <a:pt x="1199" y="1239"/>
                  </a:cubicBezTo>
                  <a:cubicBezTo>
                    <a:pt x="1201" y="1211"/>
                    <a:pt x="1201" y="1211"/>
                    <a:pt x="1201" y="1211"/>
                  </a:cubicBezTo>
                  <a:cubicBezTo>
                    <a:pt x="1202" y="1203"/>
                    <a:pt x="1198" y="1196"/>
                    <a:pt x="1192" y="1191"/>
                  </a:cubicBezTo>
                  <a:cubicBezTo>
                    <a:pt x="1132" y="1144"/>
                    <a:pt x="1132" y="1144"/>
                    <a:pt x="1132" y="1144"/>
                  </a:cubicBezTo>
                  <a:cubicBezTo>
                    <a:pt x="1131" y="1144"/>
                    <a:pt x="1131" y="1144"/>
                    <a:pt x="1130" y="1143"/>
                  </a:cubicBezTo>
                  <a:cubicBezTo>
                    <a:pt x="1106" y="1128"/>
                    <a:pt x="1106" y="1128"/>
                    <a:pt x="1106" y="1128"/>
                  </a:cubicBezTo>
                  <a:cubicBezTo>
                    <a:pt x="1091" y="1119"/>
                    <a:pt x="1091" y="1097"/>
                    <a:pt x="1106" y="1088"/>
                  </a:cubicBezTo>
                  <a:cubicBezTo>
                    <a:pt x="1106" y="1088"/>
                    <a:pt x="1106" y="1088"/>
                    <a:pt x="1106" y="1088"/>
                  </a:cubicBezTo>
                  <a:cubicBezTo>
                    <a:pt x="1113" y="1083"/>
                    <a:pt x="1117" y="1076"/>
                    <a:pt x="1117" y="1068"/>
                  </a:cubicBezTo>
                  <a:cubicBezTo>
                    <a:pt x="1117" y="1043"/>
                    <a:pt x="1117" y="1043"/>
                    <a:pt x="1117" y="1043"/>
                  </a:cubicBezTo>
                  <a:cubicBezTo>
                    <a:pt x="1117" y="1037"/>
                    <a:pt x="1115" y="1032"/>
                    <a:pt x="1111" y="1027"/>
                  </a:cubicBezTo>
                  <a:cubicBezTo>
                    <a:pt x="1086" y="1001"/>
                    <a:pt x="1086" y="1001"/>
                    <a:pt x="1086" y="1001"/>
                  </a:cubicBezTo>
                  <a:cubicBezTo>
                    <a:pt x="1085" y="999"/>
                    <a:pt x="1084" y="998"/>
                    <a:pt x="1083" y="996"/>
                  </a:cubicBezTo>
                  <a:cubicBezTo>
                    <a:pt x="1040" y="917"/>
                    <a:pt x="1040" y="917"/>
                    <a:pt x="1040" y="917"/>
                  </a:cubicBezTo>
                  <a:cubicBezTo>
                    <a:pt x="1038" y="915"/>
                    <a:pt x="1038" y="912"/>
                    <a:pt x="1037" y="910"/>
                  </a:cubicBezTo>
                  <a:cubicBezTo>
                    <a:pt x="1020" y="824"/>
                    <a:pt x="1020" y="824"/>
                    <a:pt x="1020" y="824"/>
                  </a:cubicBezTo>
                  <a:cubicBezTo>
                    <a:pt x="1019" y="818"/>
                    <a:pt x="1020" y="812"/>
                    <a:pt x="1023" y="807"/>
                  </a:cubicBezTo>
                  <a:cubicBezTo>
                    <a:pt x="1051" y="761"/>
                    <a:pt x="1051" y="761"/>
                    <a:pt x="1051" y="761"/>
                  </a:cubicBezTo>
                  <a:cubicBezTo>
                    <a:pt x="1051" y="760"/>
                    <a:pt x="1052" y="760"/>
                    <a:pt x="1052" y="759"/>
                  </a:cubicBezTo>
                  <a:cubicBezTo>
                    <a:pt x="1102" y="691"/>
                    <a:pt x="1102" y="691"/>
                    <a:pt x="1102" y="691"/>
                  </a:cubicBezTo>
                  <a:cubicBezTo>
                    <a:pt x="1106" y="684"/>
                    <a:pt x="1114" y="681"/>
                    <a:pt x="1121" y="681"/>
                  </a:cubicBezTo>
                  <a:cubicBezTo>
                    <a:pt x="1206" y="681"/>
                    <a:pt x="1206" y="681"/>
                    <a:pt x="1206" y="681"/>
                  </a:cubicBezTo>
                  <a:cubicBezTo>
                    <a:pt x="1207" y="681"/>
                    <a:pt x="1208" y="681"/>
                    <a:pt x="1210" y="681"/>
                  </a:cubicBezTo>
                  <a:cubicBezTo>
                    <a:pt x="1302" y="696"/>
                    <a:pt x="1302" y="696"/>
                    <a:pt x="1302" y="696"/>
                  </a:cubicBezTo>
                  <a:cubicBezTo>
                    <a:pt x="1315" y="698"/>
                    <a:pt x="1327" y="689"/>
                    <a:pt x="1329" y="676"/>
                  </a:cubicBezTo>
                  <a:cubicBezTo>
                    <a:pt x="1336" y="636"/>
                    <a:pt x="1336" y="636"/>
                    <a:pt x="1336" y="636"/>
                  </a:cubicBezTo>
                  <a:cubicBezTo>
                    <a:pt x="1336" y="635"/>
                    <a:pt x="1337" y="634"/>
                    <a:pt x="1337" y="633"/>
                  </a:cubicBezTo>
                  <a:cubicBezTo>
                    <a:pt x="1364" y="542"/>
                    <a:pt x="1364" y="542"/>
                    <a:pt x="1364" y="542"/>
                  </a:cubicBezTo>
                  <a:cubicBezTo>
                    <a:pt x="1364" y="541"/>
                    <a:pt x="1364" y="541"/>
                    <a:pt x="1364" y="540"/>
                  </a:cubicBezTo>
                  <a:cubicBezTo>
                    <a:pt x="1384" y="485"/>
                    <a:pt x="1384" y="485"/>
                    <a:pt x="1384" y="485"/>
                  </a:cubicBezTo>
                  <a:cubicBezTo>
                    <a:pt x="1387" y="477"/>
                    <a:pt x="1394" y="471"/>
                    <a:pt x="1402" y="470"/>
                  </a:cubicBezTo>
                  <a:cubicBezTo>
                    <a:pt x="1530" y="442"/>
                    <a:pt x="1530" y="442"/>
                    <a:pt x="1530" y="442"/>
                  </a:cubicBezTo>
                  <a:cubicBezTo>
                    <a:pt x="1544" y="439"/>
                    <a:pt x="1552" y="425"/>
                    <a:pt x="1548" y="4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3" name="Freeform 41"/>
            <p:cNvSpPr>
              <a:spLocks/>
            </p:cNvSpPr>
            <p:nvPr/>
          </p:nvSpPr>
          <p:spPr bwMode="auto">
            <a:xfrm>
              <a:off x="6455939" y="3279491"/>
              <a:ext cx="204240" cy="252326"/>
            </a:xfrm>
            <a:custGeom>
              <a:avLst/>
              <a:gdLst>
                <a:gd name="T0" fmla="*/ 892 w 985"/>
                <a:gd name="T1" fmla="*/ 21 h 1217"/>
                <a:gd name="T2" fmla="*/ 829 w 985"/>
                <a:gd name="T3" fmla="*/ 35 h 1217"/>
                <a:gd name="T4" fmla="*/ 786 w 985"/>
                <a:gd name="T5" fmla="*/ 63 h 1217"/>
                <a:gd name="T6" fmla="*/ 773 w 985"/>
                <a:gd name="T7" fmla="*/ 116 h 1217"/>
                <a:gd name="T8" fmla="*/ 678 w 985"/>
                <a:gd name="T9" fmla="*/ 160 h 1217"/>
                <a:gd name="T10" fmla="*/ 580 w 985"/>
                <a:gd name="T11" fmla="*/ 89 h 1217"/>
                <a:gd name="T12" fmla="*/ 531 w 985"/>
                <a:gd name="T13" fmla="*/ 118 h 1217"/>
                <a:gd name="T14" fmla="*/ 498 w 985"/>
                <a:gd name="T15" fmla="*/ 195 h 1217"/>
                <a:gd name="T16" fmla="*/ 508 w 985"/>
                <a:gd name="T17" fmla="*/ 210 h 1217"/>
                <a:gd name="T18" fmla="*/ 511 w 985"/>
                <a:gd name="T19" fmla="*/ 308 h 1217"/>
                <a:gd name="T20" fmla="*/ 365 w 985"/>
                <a:gd name="T21" fmla="*/ 351 h 1217"/>
                <a:gd name="T22" fmla="*/ 345 w 985"/>
                <a:gd name="T23" fmla="*/ 408 h 1217"/>
                <a:gd name="T24" fmla="*/ 317 w 985"/>
                <a:gd name="T25" fmla="*/ 502 h 1217"/>
                <a:gd name="T26" fmla="*/ 283 w 985"/>
                <a:gd name="T27" fmla="*/ 562 h 1217"/>
                <a:gd name="T28" fmla="*/ 187 w 985"/>
                <a:gd name="T29" fmla="*/ 547 h 1217"/>
                <a:gd name="T30" fmla="*/ 83 w 985"/>
                <a:gd name="T31" fmla="*/ 557 h 1217"/>
                <a:gd name="T32" fmla="*/ 32 w 985"/>
                <a:gd name="T33" fmla="*/ 627 h 1217"/>
                <a:gd name="T34" fmla="*/ 1 w 985"/>
                <a:gd name="T35" fmla="*/ 690 h 1217"/>
                <a:gd name="T36" fmla="*/ 21 w 985"/>
                <a:gd name="T37" fmla="*/ 783 h 1217"/>
                <a:gd name="T38" fmla="*/ 67 w 985"/>
                <a:gd name="T39" fmla="*/ 867 h 1217"/>
                <a:gd name="T40" fmla="*/ 98 w 985"/>
                <a:gd name="T41" fmla="*/ 909 h 1217"/>
                <a:gd name="T42" fmla="*/ 87 w 985"/>
                <a:gd name="T43" fmla="*/ 954 h 1217"/>
                <a:gd name="T44" fmla="*/ 87 w 985"/>
                <a:gd name="T45" fmla="*/ 994 h 1217"/>
                <a:gd name="T46" fmla="*/ 113 w 985"/>
                <a:gd name="T47" fmla="*/ 1010 h 1217"/>
                <a:gd name="T48" fmla="*/ 182 w 985"/>
                <a:gd name="T49" fmla="*/ 1077 h 1217"/>
                <a:gd name="T50" fmla="*/ 180 w 985"/>
                <a:gd name="T51" fmla="*/ 1106 h 1217"/>
                <a:gd name="T52" fmla="*/ 281 w 985"/>
                <a:gd name="T53" fmla="*/ 1217 h 1217"/>
                <a:gd name="T54" fmla="*/ 333 w 985"/>
                <a:gd name="T55" fmla="*/ 1176 h 1217"/>
                <a:gd name="T56" fmla="*/ 405 w 985"/>
                <a:gd name="T57" fmla="*/ 1100 h 1217"/>
                <a:gd name="T58" fmla="*/ 429 w 985"/>
                <a:gd name="T59" fmla="*/ 1004 h 1217"/>
                <a:gd name="T60" fmla="*/ 490 w 985"/>
                <a:gd name="T61" fmla="*/ 980 h 1217"/>
                <a:gd name="T62" fmla="*/ 506 w 985"/>
                <a:gd name="T63" fmla="*/ 842 h 1217"/>
                <a:gd name="T64" fmla="*/ 685 w 985"/>
                <a:gd name="T65" fmla="*/ 766 h 1217"/>
                <a:gd name="T66" fmla="*/ 718 w 985"/>
                <a:gd name="T67" fmla="*/ 656 h 1217"/>
                <a:gd name="T68" fmla="*/ 740 w 985"/>
                <a:gd name="T69" fmla="*/ 534 h 1217"/>
                <a:gd name="T70" fmla="*/ 759 w 985"/>
                <a:gd name="T71" fmla="*/ 525 h 1217"/>
                <a:gd name="T72" fmla="*/ 783 w 985"/>
                <a:gd name="T73" fmla="*/ 437 h 1217"/>
                <a:gd name="T74" fmla="*/ 868 w 985"/>
                <a:gd name="T75" fmla="*/ 390 h 1217"/>
                <a:gd name="T76" fmla="*/ 909 w 985"/>
                <a:gd name="T77" fmla="*/ 390 h 1217"/>
                <a:gd name="T78" fmla="*/ 964 w 985"/>
                <a:gd name="T79" fmla="*/ 315 h 1217"/>
                <a:gd name="T80" fmla="*/ 982 w 985"/>
                <a:gd name="T81" fmla="*/ 271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5" h="1217">
                  <a:moveTo>
                    <a:pt x="983" y="253"/>
                  </a:moveTo>
                  <a:cubicBezTo>
                    <a:pt x="892" y="21"/>
                    <a:pt x="892" y="21"/>
                    <a:pt x="892" y="21"/>
                  </a:cubicBezTo>
                  <a:cubicBezTo>
                    <a:pt x="886" y="5"/>
                    <a:pt x="866" y="0"/>
                    <a:pt x="853" y="12"/>
                  </a:cubicBezTo>
                  <a:cubicBezTo>
                    <a:pt x="829" y="35"/>
                    <a:pt x="829" y="35"/>
                    <a:pt x="829" y="35"/>
                  </a:cubicBezTo>
                  <a:cubicBezTo>
                    <a:pt x="828" y="37"/>
                    <a:pt x="827" y="37"/>
                    <a:pt x="825" y="38"/>
                  </a:cubicBezTo>
                  <a:cubicBezTo>
                    <a:pt x="786" y="63"/>
                    <a:pt x="786" y="63"/>
                    <a:pt x="786" y="63"/>
                  </a:cubicBezTo>
                  <a:cubicBezTo>
                    <a:pt x="779" y="67"/>
                    <a:pt x="775" y="75"/>
                    <a:pt x="775" y="82"/>
                  </a:cubicBezTo>
                  <a:cubicBezTo>
                    <a:pt x="773" y="116"/>
                    <a:pt x="773" y="116"/>
                    <a:pt x="773" y="116"/>
                  </a:cubicBezTo>
                  <a:cubicBezTo>
                    <a:pt x="773" y="126"/>
                    <a:pt x="766" y="135"/>
                    <a:pt x="756" y="138"/>
                  </a:cubicBezTo>
                  <a:cubicBezTo>
                    <a:pt x="678" y="160"/>
                    <a:pt x="678" y="160"/>
                    <a:pt x="678" y="160"/>
                  </a:cubicBezTo>
                  <a:cubicBezTo>
                    <a:pt x="670" y="162"/>
                    <a:pt x="662" y="160"/>
                    <a:pt x="656" y="155"/>
                  </a:cubicBezTo>
                  <a:cubicBezTo>
                    <a:pt x="580" y="89"/>
                    <a:pt x="580" y="89"/>
                    <a:pt x="580" y="89"/>
                  </a:cubicBezTo>
                  <a:cubicBezTo>
                    <a:pt x="569" y="79"/>
                    <a:pt x="552" y="82"/>
                    <a:pt x="544" y="95"/>
                  </a:cubicBezTo>
                  <a:cubicBezTo>
                    <a:pt x="531" y="118"/>
                    <a:pt x="531" y="118"/>
                    <a:pt x="531" y="118"/>
                  </a:cubicBezTo>
                  <a:cubicBezTo>
                    <a:pt x="530" y="119"/>
                    <a:pt x="530" y="120"/>
                    <a:pt x="530" y="121"/>
                  </a:cubicBezTo>
                  <a:cubicBezTo>
                    <a:pt x="498" y="195"/>
                    <a:pt x="498" y="195"/>
                    <a:pt x="498" y="195"/>
                  </a:cubicBezTo>
                  <a:cubicBezTo>
                    <a:pt x="502" y="200"/>
                    <a:pt x="502" y="200"/>
                    <a:pt x="502" y="200"/>
                  </a:cubicBezTo>
                  <a:cubicBezTo>
                    <a:pt x="505" y="203"/>
                    <a:pt x="507" y="206"/>
                    <a:pt x="508" y="210"/>
                  </a:cubicBezTo>
                  <a:cubicBezTo>
                    <a:pt x="529" y="278"/>
                    <a:pt x="529" y="278"/>
                    <a:pt x="529" y="278"/>
                  </a:cubicBezTo>
                  <a:cubicBezTo>
                    <a:pt x="533" y="291"/>
                    <a:pt x="525" y="305"/>
                    <a:pt x="511" y="308"/>
                  </a:cubicBezTo>
                  <a:cubicBezTo>
                    <a:pt x="383" y="336"/>
                    <a:pt x="383" y="336"/>
                    <a:pt x="383" y="336"/>
                  </a:cubicBezTo>
                  <a:cubicBezTo>
                    <a:pt x="375" y="337"/>
                    <a:pt x="368" y="343"/>
                    <a:pt x="365" y="351"/>
                  </a:cubicBezTo>
                  <a:cubicBezTo>
                    <a:pt x="345" y="406"/>
                    <a:pt x="345" y="406"/>
                    <a:pt x="345" y="406"/>
                  </a:cubicBezTo>
                  <a:cubicBezTo>
                    <a:pt x="345" y="407"/>
                    <a:pt x="345" y="407"/>
                    <a:pt x="345" y="408"/>
                  </a:cubicBezTo>
                  <a:cubicBezTo>
                    <a:pt x="318" y="499"/>
                    <a:pt x="318" y="499"/>
                    <a:pt x="318" y="499"/>
                  </a:cubicBezTo>
                  <a:cubicBezTo>
                    <a:pt x="318" y="500"/>
                    <a:pt x="317" y="501"/>
                    <a:pt x="317" y="502"/>
                  </a:cubicBezTo>
                  <a:cubicBezTo>
                    <a:pt x="310" y="542"/>
                    <a:pt x="310" y="542"/>
                    <a:pt x="310" y="542"/>
                  </a:cubicBezTo>
                  <a:cubicBezTo>
                    <a:pt x="308" y="555"/>
                    <a:pt x="296" y="564"/>
                    <a:pt x="283" y="562"/>
                  </a:cubicBezTo>
                  <a:cubicBezTo>
                    <a:pt x="191" y="547"/>
                    <a:pt x="191" y="547"/>
                    <a:pt x="191" y="547"/>
                  </a:cubicBezTo>
                  <a:cubicBezTo>
                    <a:pt x="189" y="547"/>
                    <a:pt x="188" y="547"/>
                    <a:pt x="187" y="547"/>
                  </a:cubicBezTo>
                  <a:cubicBezTo>
                    <a:pt x="102" y="547"/>
                    <a:pt x="102" y="547"/>
                    <a:pt x="102" y="547"/>
                  </a:cubicBezTo>
                  <a:cubicBezTo>
                    <a:pt x="95" y="547"/>
                    <a:pt x="87" y="550"/>
                    <a:pt x="83" y="557"/>
                  </a:cubicBezTo>
                  <a:cubicBezTo>
                    <a:pt x="33" y="625"/>
                    <a:pt x="33" y="625"/>
                    <a:pt x="33" y="625"/>
                  </a:cubicBezTo>
                  <a:cubicBezTo>
                    <a:pt x="33" y="626"/>
                    <a:pt x="32" y="626"/>
                    <a:pt x="32" y="627"/>
                  </a:cubicBezTo>
                  <a:cubicBezTo>
                    <a:pt x="4" y="673"/>
                    <a:pt x="4" y="673"/>
                    <a:pt x="4" y="673"/>
                  </a:cubicBezTo>
                  <a:cubicBezTo>
                    <a:pt x="1" y="678"/>
                    <a:pt x="0" y="684"/>
                    <a:pt x="1" y="690"/>
                  </a:cubicBezTo>
                  <a:cubicBezTo>
                    <a:pt x="18" y="776"/>
                    <a:pt x="18" y="776"/>
                    <a:pt x="18" y="776"/>
                  </a:cubicBezTo>
                  <a:cubicBezTo>
                    <a:pt x="19" y="778"/>
                    <a:pt x="19" y="781"/>
                    <a:pt x="21" y="783"/>
                  </a:cubicBezTo>
                  <a:cubicBezTo>
                    <a:pt x="64" y="862"/>
                    <a:pt x="64" y="862"/>
                    <a:pt x="64" y="862"/>
                  </a:cubicBezTo>
                  <a:cubicBezTo>
                    <a:pt x="65" y="864"/>
                    <a:pt x="66" y="865"/>
                    <a:pt x="67" y="867"/>
                  </a:cubicBezTo>
                  <a:cubicBezTo>
                    <a:pt x="92" y="893"/>
                    <a:pt x="92" y="893"/>
                    <a:pt x="92" y="893"/>
                  </a:cubicBezTo>
                  <a:cubicBezTo>
                    <a:pt x="96" y="898"/>
                    <a:pt x="98" y="903"/>
                    <a:pt x="98" y="909"/>
                  </a:cubicBezTo>
                  <a:cubicBezTo>
                    <a:pt x="98" y="934"/>
                    <a:pt x="98" y="934"/>
                    <a:pt x="98" y="934"/>
                  </a:cubicBezTo>
                  <a:cubicBezTo>
                    <a:pt x="98" y="942"/>
                    <a:pt x="94" y="949"/>
                    <a:pt x="87" y="954"/>
                  </a:cubicBezTo>
                  <a:cubicBezTo>
                    <a:pt x="87" y="954"/>
                    <a:pt x="87" y="954"/>
                    <a:pt x="87" y="954"/>
                  </a:cubicBezTo>
                  <a:cubicBezTo>
                    <a:pt x="72" y="963"/>
                    <a:pt x="72" y="985"/>
                    <a:pt x="87" y="994"/>
                  </a:cubicBezTo>
                  <a:cubicBezTo>
                    <a:pt x="111" y="1009"/>
                    <a:pt x="111" y="1009"/>
                    <a:pt x="111" y="1009"/>
                  </a:cubicBezTo>
                  <a:cubicBezTo>
                    <a:pt x="112" y="1010"/>
                    <a:pt x="112" y="1010"/>
                    <a:pt x="113" y="1010"/>
                  </a:cubicBezTo>
                  <a:cubicBezTo>
                    <a:pt x="173" y="1057"/>
                    <a:pt x="173" y="1057"/>
                    <a:pt x="173" y="1057"/>
                  </a:cubicBezTo>
                  <a:cubicBezTo>
                    <a:pt x="179" y="1062"/>
                    <a:pt x="183" y="1069"/>
                    <a:pt x="182" y="1077"/>
                  </a:cubicBezTo>
                  <a:cubicBezTo>
                    <a:pt x="180" y="1105"/>
                    <a:pt x="180" y="1105"/>
                    <a:pt x="180" y="1105"/>
                  </a:cubicBezTo>
                  <a:cubicBezTo>
                    <a:pt x="180" y="1106"/>
                    <a:pt x="180" y="1106"/>
                    <a:pt x="180" y="1106"/>
                  </a:cubicBezTo>
                  <a:cubicBezTo>
                    <a:pt x="187" y="1107"/>
                    <a:pt x="193" y="1110"/>
                    <a:pt x="198" y="1116"/>
                  </a:cubicBezTo>
                  <a:cubicBezTo>
                    <a:pt x="281" y="1217"/>
                    <a:pt x="281" y="1217"/>
                    <a:pt x="281" y="1217"/>
                  </a:cubicBezTo>
                  <a:cubicBezTo>
                    <a:pt x="331" y="1177"/>
                    <a:pt x="331" y="1177"/>
                    <a:pt x="331" y="1177"/>
                  </a:cubicBezTo>
                  <a:cubicBezTo>
                    <a:pt x="332" y="1177"/>
                    <a:pt x="332" y="1177"/>
                    <a:pt x="333" y="1176"/>
                  </a:cubicBezTo>
                  <a:cubicBezTo>
                    <a:pt x="397" y="1118"/>
                    <a:pt x="397" y="1118"/>
                    <a:pt x="397" y="1118"/>
                  </a:cubicBezTo>
                  <a:cubicBezTo>
                    <a:pt x="402" y="1114"/>
                    <a:pt x="405" y="1107"/>
                    <a:pt x="405" y="1100"/>
                  </a:cubicBezTo>
                  <a:cubicBezTo>
                    <a:pt x="405" y="1028"/>
                    <a:pt x="405" y="1028"/>
                    <a:pt x="405" y="1028"/>
                  </a:cubicBezTo>
                  <a:cubicBezTo>
                    <a:pt x="405" y="1015"/>
                    <a:pt x="416" y="1004"/>
                    <a:pt x="429" y="1004"/>
                  </a:cubicBezTo>
                  <a:cubicBezTo>
                    <a:pt x="466" y="1004"/>
                    <a:pt x="466" y="1004"/>
                    <a:pt x="466" y="1004"/>
                  </a:cubicBezTo>
                  <a:cubicBezTo>
                    <a:pt x="479" y="1004"/>
                    <a:pt x="490" y="994"/>
                    <a:pt x="490" y="980"/>
                  </a:cubicBezTo>
                  <a:cubicBezTo>
                    <a:pt x="490" y="865"/>
                    <a:pt x="490" y="865"/>
                    <a:pt x="490" y="865"/>
                  </a:cubicBezTo>
                  <a:cubicBezTo>
                    <a:pt x="490" y="855"/>
                    <a:pt x="496" y="846"/>
                    <a:pt x="506" y="842"/>
                  </a:cubicBezTo>
                  <a:cubicBezTo>
                    <a:pt x="671" y="781"/>
                    <a:pt x="671" y="781"/>
                    <a:pt x="671" y="781"/>
                  </a:cubicBezTo>
                  <a:cubicBezTo>
                    <a:pt x="678" y="778"/>
                    <a:pt x="683" y="773"/>
                    <a:pt x="685" y="766"/>
                  </a:cubicBezTo>
                  <a:cubicBezTo>
                    <a:pt x="717" y="662"/>
                    <a:pt x="717" y="662"/>
                    <a:pt x="717" y="662"/>
                  </a:cubicBezTo>
                  <a:cubicBezTo>
                    <a:pt x="717" y="660"/>
                    <a:pt x="718" y="658"/>
                    <a:pt x="718" y="656"/>
                  </a:cubicBezTo>
                  <a:cubicBezTo>
                    <a:pt x="718" y="569"/>
                    <a:pt x="718" y="569"/>
                    <a:pt x="718" y="569"/>
                  </a:cubicBezTo>
                  <a:cubicBezTo>
                    <a:pt x="718" y="565"/>
                    <a:pt x="732" y="546"/>
                    <a:pt x="740" y="534"/>
                  </a:cubicBezTo>
                  <a:cubicBezTo>
                    <a:pt x="745" y="528"/>
                    <a:pt x="752" y="525"/>
                    <a:pt x="759" y="525"/>
                  </a:cubicBezTo>
                  <a:cubicBezTo>
                    <a:pt x="759" y="525"/>
                    <a:pt x="759" y="525"/>
                    <a:pt x="759" y="525"/>
                  </a:cubicBezTo>
                  <a:cubicBezTo>
                    <a:pt x="773" y="525"/>
                    <a:pt x="783" y="514"/>
                    <a:pt x="783" y="501"/>
                  </a:cubicBezTo>
                  <a:cubicBezTo>
                    <a:pt x="783" y="437"/>
                    <a:pt x="783" y="437"/>
                    <a:pt x="783" y="437"/>
                  </a:cubicBezTo>
                  <a:cubicBezTo>
                    <a:pt x="783" y="437"/>
                    <a:pt x="783" y="393"/>
                    <a:pt x="797" y="391"/>
                  </a:cubicBezTo>
                  <a:cubicBezTo>
                    <a:pt x="810" y="388"/>
                    <a:pt x="861" y="390"/>
                    <a:pt x="868" y="390"/>
                  </a:cubicBezTo>
                  <a:cubicBezTo>
                    <a:pt x="868" y="391"/>
                    <a:pt x="869" y="391"/>
                    <a:pt x="869" y="391"/>
                  </a:cubicBezTo>
                  <a:cubicBezTo>
                    <a:pt x="909" y="390"/>
                    <a:pt x="909" y="390"/>
                    <a:pt x="909" y="390"/>
                  </a:cubicBezTo>
                  <a:cubicBezTo>
                    <a:pt x="918" y="389"/>
                    <a:pt x="926" y="385"/>
                    <a:pt x="930" y="377"/>
                  </a:cubicBezTo>
                  <a:cubicBezTo>
                    <a:pt x="964" y="315"/>
                    <a:pt x="964" y="315"/>
                    <a:pt x="964" y="315"/>
                  </a:cubicBezTo>
                  <a:cubicBezTo>
                    <a:pt x="964" y="314"/>
                    <a:pt x="964" y="313"/>
                    <a:pt x="965" y="313"/>
                  </a:cubicBezTo>
                  <a:cubicBezTo>
                    <a:pt x="982" y="271"/>
                    <a:pt x="982" y="271"/>
                    <a:pt x="982" y="271"/>
                  </a:cubicBezTo>
                  <a:cubicBezTo>
                    <a:pt x="985" y="265"/>
                    <a:pt x="985" y="259"/>
                    <a:pt x="983"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4" name="Freeform 42"/>
            <p:cNvSpPr>
              <a:spLocks/>
            </p:cNvSpPr>
            <p:nvPr/>
          </p:nvSpPr>
          <p:spPr bwMode="auto">
            <a:xfrm>
              <a:off x="6138463" y="3161601"/>
              <a:ext cx="137021" cy="119958"/>
            </a:xfrm>
            <a:custGeom>
              <a:avLst/>
              <a:gdLst>
                <a:gd name="T0" fmla="*/ 50 w 661"/>
                <a:gd name="T1" fmla="*/ 510 h 578"/>
                <a:gd name="T2" fmla="*/ 52 w 661"/>
                <a:gd name="T3" fmla="*/ 513 h 578"/>
                <a:gd name="T4" fmla="*/ 80 w 661"/>
                <a:gd name="T5" fmla="*/ 539 h 578"/>
                <a:gd name="T6" fmla="*/ 82 w 661"/>
                <a:gd name="T7" fmla="*/ 538 h 578"/>
                <a:gd name="T8" fmla="*/ 160 w 661"/>
                <a:gd name="T9" fmla="*/ 514 h 578"/>
                <a:gd name="T10" fmla="*/ 171 w 661"/>
                <a:gd name="T11" fmla="*/ 513 h 578"/>
                <a:gd name="T12" fmla="*/ 400 w 661"/>
                <a:gd name="T13" fmla="*/ 576 h 578"/>
                <a:gd name="T14" fmla="*/ 416 w 661"/>
                <a:gd name="T15" fmla="*/ 573 h 578"/>
                <a:gd name="T16" fmla="*/ 521 w 661"/>
                <a:gd name="T17" fmla="*/ 501 h 578"/>
                <a:gd name="T18" fmla="*/ 529 w 661"/>
                <a:gd name="T19" fmla="*/ 488 h 578"/>
                <a:gd name="T20" fmla="*/ 535 w 661"/>
                <a:gd name="T21" fmla="*/ 443 h 578"/>
                <a:gd name="T22" fmla="*/ 548 w 661"/>
                <a:gd name="T23" fmla="*/ 428 h 578"/>
                <a:gd name="T24" fmla="*/ 602 w 661"/>
                <a:gd name="T25" fmla="*/ 408 h 578"/>
                <a:gd name="T26" fmla="*/ 611 w 661"/>
                <a:gd name="T27" fmla="*/ 402 h 578"/>
                <a:gd name="T28" fmla="*/ 661 w 661"/>
                <a:gd name="T29" fmla="*/ 334 h 578"/>
                <a:gd name="T30" fmla="*/ 657 w 661"/>
                <a:gd name="T31" fmla="*/ 331 h 578"/>
                <a:gd name="T32" fmla="*/ 598 w 661"/>
                <a:gd name="T33" fmla="*/ 282 h 578"/>
                <a:gd name="T34" fmla="*/ 593 w 661"/>
                <a:gd name="T35" fmla="*/ 273 h 578"/>
                <a:gd name="T36" fmla="*/ 574 w 661"/>
                <a:gd name="T37" fmla="*/ 178 h 578"/>
                <a:gd name="T38" fmla="*/ 560 w 661"/>
                <a:gd name="T39" fmla="*/ 165 h 578"/>
                <a:gd name="T40" fmla="*/ 512 w 661"/>
                <a:gd name="T41" fmla="*/ 158 h 578"/>
                <a:gd name="T42" fmla="*/ 482 w 661"/>
                <a:gd name="T43" fmla="*/ 132 h 578"/>
                <a:gd name="T44" fmla="*/ 481 w 661"/>
                <a:gd name="T45" fmla="*/ 130 h 578"/>
                <a:gd name="T46" fmla="*/ 445 w 661"/>
                <a:gd name="T47" fmla="*/ 82 h 578"/>
                <a:gd name="T48" fmla="*/ 433 w 661"/>
                <a:gd name="T49" fmla="*/ 76 h 578"/>
                <a:gd name="T50" fmla="*/ 378 w 661"/>
                <a:gd name="T51" fmla="*/ 71 h 578"/>
                <a:gd name="T52" fmla="*/ 376 w 661"/>
                <a:gd name="T53" fmla="*/ 25 h 578"/>
                <a:gd name="T54" fmla="*/ 376 w 661"/>
                <a:gd name="T55" fmla="*/ 13 h 578"/>
                <a:gd name="T56" fmla="*/ 347 w 661"/>
                <a:gd name="T57" fmla="*/ 11 h 578"/>
                <a:gd name="T58" fmla="*/ 333 w 661"/>
                <a:gd name="T59" fmla="*/ 35 h 578"/>
                <a:gd name="T60" fmla="*/ 326 w 661"/>
                <a:gd name="T61" fmla="*/ 41 h 578"/>
                <a:gd name="T62" fmla="*/ 287 w 661"/>
                <a:gd name="T63" fmla="*/ 57 h 578"/>
                <a:gd name="T64" fmla="*/ 153 w 661"/>
                <a:gd name="T65" fmla="*/ 119 h 578"/>
                <a:gd name="T66" fmla="*/ 152 w 661"/>
                <a:gd name="T67" fmla="*/ 147 h 578"/>
                <a:gd name="T68" fmla="*/ 152 w 661"/>
                <a:gd name="T69" fmla="*/ 153 h 578"/>
                <a:gd name="T70" fmla="*/ 120 w 661"/>
                <a:gd name="T71" fmla="*/ 297 h 578"/>
                <a:gd name="T72" fmla="*/ 104 w 661"/>
                <a:gd name="T73" fmla="*/ 309 h 578"/>
                <a:gd name="T74" fmla="*/ 47 w 661"/>
                <a:gd name="T75" fmla="*/ 309 h 578"/>
                <a:gd name="T76" fmla="*/ 31 w 661"/>
                <a:gd name="T77" fmla="*/ 321 h 578"/>
                <a:gd name="T78" fmla="*/ 1 w 661"/>
                <a:gd name="T79" fmla="*/ 427 h 578"/>
                <a:gd name="T80" fmla="*/ 3 w 661"/>
                <a:gd name="T81" fmla="*/ 440 h 578"/>
                <a:gd name="T82" fmla="*/ 50 w 661"/>
                <a:gd name="T83" fmla="*/ 51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1" h="578">
                  <a:moveTo>
                    <a:pt x="50" y="510"/>
                  </a:moveTo>
                  <a:cubicBezTo>
                    <a:pt x="51" y="511"/>
                    <a:pt x="52" y="512"/>
                    <a:pt x="52" y="513"/>
                  </a:cubicBezTo>
                  <a:cubicBezTo>
                    <a:pt x="80" y="539"/>
                    <a:pt x="80" y="539"/>
                    <a:pt x="80" y="539"/>
                  </a:cubicBezTo>
                  <a:cubicBezTo>
                    <a:pt x="81" y="538"/>
                    <a:pt x="82" y="538"/>
                    <a:pt x="82" y="538"/>
                  </a:cubicBezTo>
                  <a:cubicBezTo>
                    <a:pt x="160" y="514"/>
                    <a:pt x="160" y="514"/>
                    <a:pt x="160" y="514"/>
                  </a:cubicBezTo>
                  <a:cubicBezTo>
                    <a:pt x="163" y="513"/>
                    <a:pt x="167" y="512"/>
                    <a:pt x="171" y="513"/>
                  </a:cubicBezTo>
                  <a:cubicBezTo>
                    <a:pt x="400" y="576"/>
                    <a:pt x="400" y="576"/>
                    <a:pt x="400" y="576"/>
                  </a:cubicBezTo>
                  <a:cubicBezTo>
                    <a:pt x="405" y="578"/>
                    <a:pt x="411" y="577"/>
                    <a:pt x="416" y="573"/>
                  </a:cubicBezTo>
                  <a:cubicBezTo>
                    <a:pt x="521" y="501"/>
                    <a:pt x="521" y="501"/>
                    <a:pt x="521" y="501"/>
                  </a:cubicBezTo>
                  <a:cubicBezTo>
                    <a:pt x="525" y="498"/>
                    <a:pt x="528" y="493"/>
                    <a:pt x="529" y="488"/>
                  </a:cubicBezTo>
                  <a:cubicBezTo>
                    <a:pt x="535" y="443"/>
                    <a:pt x="535" y="443"/>
                    <a:pt x="535" y="443"/>
                  </a:cubicBezTo>
                  <a:cubicBezTo>
                    <a:pt x="536" y="436"/>
                    <a:pt x="541" y="430"/>
                    <a:pt x="548" y="428"/>
                  </a:cubicBezTo>
                  <a:cubicBezTo>
                    <a:pt x="602" y="408"/>
                    <a:pt x="602" y="408"/>
                    <a:pt x="602" y="408"/>
                  </a:cubicBezTo>
                  <a:cubicBezTo>
                    <a:pt x="606" y="407"/>
                    <a:pt x="609" y="405"/>
                    <a:pt x="611" y="402"/>
                  </a:cubicBezTo>
                  <a:cubicBezTo>
                    <a:pt x="661" y="334"/>
                    <a:pt x="661" y="334"/>
                    <a:pt x="661" y="334"/>
                  </a:cubicBezTo>
                  <a:cubicBezTo>
                    <a:pt x="660" y="333"/>
                    <a:pt x="659" y="332"/>
                    <a:pt x="657" y="331"/>
                  </a:cubicBezTo>
                  <a:cubicBezTo>
                    <a:pt x="598" y="282"/>
                    <a:pt x="598" y="282"/>
                    <a:pt x="598" y="282"/>
                  </a:cubicBezTo>
                  <a:cubicBezTo>
                    <a:pt x="595" y="280"/>
                    <a:pt x="593" y="276"/>
                    <a:pt x="593" y="273"/>
                  </a:cubicBezTo>
                  <a:cubicBezTo>
                    <a:pt x="574" y="178"/>
                    <a:pt x="574" y="178"/>
                    <a:pt x="574" y="178"/>
                  </a:cubicBezTo>
                  <a:cubicBezTo>
                    <a:pt x="573" y="171"/>
                    <a:pt x="567" y="166"/>
                    <a:pt x="560" y="165"/>
                  </a:cubicBezTo>
                  <a:cubicBezTo>
                    <a:pt x="544" y="164"/>
                    <a:pt x="515" y="160"/>
                    <a:pt x="512" y="158"/>
                  </a:cubicBezTo>
                  <a:cubicBezTo>
                    <a:pt x="507" y="156"/>
                    <a:pt x="486" y="136"/>
                    <a:pt x="482" y="132"/>
                  </a:cubicBezTo>
                  <a:cubicBezTo>
                    <a:pt x="482" y="131"/>
                    <a:pt x="481" y="131"/>
                    <a:pt x="481" y="130"/>
                  </a:cubicBezTo>
                  <a:cubicBezTo>
                    <a:pt x="445" y="82"/>
                    <a:pt x="445" y="82"/>
                    <a:pt x="445" y="82"/>
                  </a:cubicBezTo>
                  <a:cubicBezTo>
                    <a:pt x="442" y="78"/>
                    <a:pt x="438" y="76"/>
                    <a:pt x="433" y="76"/>
                  </a:cubicBezTo>
                  <a:cubicBezTo>
                    <a:pt x="420" y="75"/>
                    <a:pt x="394" y="73"/>
                    <a:pt x="378" y="71"/>
                  </a:cubicBezTo>
                  <a:cubicBezTo>
                    <a:pt x="362" y="69"/>
                    <a:pt x="371" y="38"/>
                    <a:pt x="376" y="25"/>
                  </a:cubicBezTo>
                  <a:cubicBezTo>
                    <a:pt x="377" y="21"/>
                    <a:pt x="377" y="17"/>
                    <a:pt x="376" y="13"/>
                  </a:cubicBezTo>
                  <a:cubicBezTo>
                    <a:pt x="371" y="1"/>
                    <a:pt x="354" y="0"/>
                    <a:pt x="347" y="11"/>
                  </a:cubicBezTo>
                  <a:cubicBezTo>
                    <a:pt x="333" y="35"/>
                    <a:pt x="333" y="35"/>
                    <a:pt x="333" y="35"/>
                  </a:cubicBezTo>
                  <a:cubicBezTo>
                    <a:pt x="332" y="38"/>
                    <a:pt x="329" y="40"/>
                    <a:pt x="326" y="41"/>
                  </a:cubicBezTo>
                  <a:cubicBezTo>
                    <a:pt x="287" y="57"/>
                    <a:pt x="287" y="57"/>
                    <a:pt x="287" y="57"/>
                  </a:cubicBezTo>
                  <a:cubicBezTo>
                    <a:pt x="287" y="57"/>
                    <a:pt x="158" y="115"/>
                    <a:pt x="153" y="119"/>
                  </a:cubicBezTo>
                  <a:cubicBezTo>
                    <a:pt x="148" y="123"/>
                    <a:pt x="151" y="140"/>
                    <a:pt x="152" y="147"/>
                  </a:cubicBezTo>
                  <a:cubicBezTo>
                    <a:pt x="152" y="149"/>
                    <a:pt x="152" y="151"/>
                    <a:pt x="152" y="153"/>
                  </a:cubicBezTo>
                  <a:cubicBezTo>
                    <a:pt x="120" y="297"/>
                    <a:pt x="120" y="297"/>
                    <a:pt x="120" y="297"/>
                  </a:cubicBezTo>
                  <a:cubicBezTo>
                    <a:pt x="118" y="304"/>
                    <a:pt x="112" y="309"/>
                    <a:pt x="104" y="309"/>
                  </a:cubicBezTo>
                  <a:cubicBezTo>
                    <a:pt x="47" y="309"/>
                    <a:pt x="47" y="309"/>
                    <a:pt x="47" y="309"/>
                  </a:cubicBezTo>
                  <a:cubicBezTo>
                    <a:pt x="40" y="309"/>
                    <a:pt x="33" y="314"/>
                    <a:pt x="31" y="321"/>
                  </a:cubicBezTo>
                  <a:cubicBezTo>
                    <a:pt x="1" y="427"/>
                    <a:pt x="1" y="427"/>
                    <a:pt x="1" y="427"/>
                  </a:cubicBezTo>
                  <a:cubicBezTo>
                    <a:pt x="0" y="431"/>
                    <a:pt x="1" y="436"/>
                    <a:pt x="3" y="440"/>
                  </a:cubicBezTo>
                  <a:lnTo>
                    <a:pt x="50" y="51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5" name="Freeform 52"/>
            <p:cNvSpPr>
              <a:spLocks/>
            </p:cNvSpPr>
            <p:nvPr/>
          </p:nvSpPr>
          <p:spPr bwMode="auto">
            <a:xfrm>
              <a:off x="5937843" y="2752088"/>
              <a:ext cx="479833" cy="618405"/>
            </a:xfrm>
            <a:custGeom>
              <a:avLst/>
              <a:gdLst>
                <a:gd name="T0" fmla="*/ 2193 w 2312"/>
                <a:gd name="T1" fmla="*/ 405 h 2982"/>
                <a:gd name="T2" fmla="*/ 1949 w 2312"/>
                <a:gd name="T3" fmla="*/ 247 h 2982"/>
                <a:gd name="T4" fmla="*/ 1820 w 2312"/>
                <a:gd name="T5" fmla="*/ 276 h 2982"/>
                <a:gd name="T6" fmla="*/ 1701 w 2312"/>
                <a:gd name="T7" fmla="*/ 180 h 2982"/>
                <a:gd name="T8" fmla="*/ 1363 w 2312"/>
                <a:gd name="T9" fmla="*/ 1 h 2982"/>
                <a:gd name="T10" fmla="*/ 1101 w 2312"/>
                <a:gd name="T11" fmla="*/ 59 h 2982"/>
                <a:gd name="T12" fmla="*/ 1195 w 2312"/>
                <a:gd name="T13" fmla="*/ 235 h 2982"/>
                <a:gd name="T14" fmla="*/ 1030 w 2312"/>
                <a:gd name="T15" fmla="*/ 523 h 2982"/>
                <a:gd name="T16" fmla="*/ 501 w 2312"/>
                <a:gd name="T17" fmla="*/ 624 h 2982"/>
                <a:gd name="T18" fmla="*/ 347 w 2312"/>
                <a:gd name="T19" fmla="*/ 766 h 2982"/>
                <a:gd name="T20" fmla="*/ 344 w 2312"/>
                <a:gd name="T21" fmla="*/ 1065 h 2982"/>
                <a:gd name="T22" fmla="*/ 181 w 2312"/>
                <a:gd name="T23" fmla="*/ 1205 h 2982"/>
                <a:gd name="T24" fmla="*/ 100 w 2312"/>
                <a:gd name="T25" fmla="*/ 1485 h 2982"/>
                <a:gd name="T26" fmla="*/ 39 w 2312"/>
                <a:gd name="T27" fmla="*/ 1997 h 2982"/>
                <a:gd name="T28" fmla="*/ 10 w 2312"/>
                <a:gd name="T29" fmla="*/ 2091 h 2982"/>
                <a:gd name="T30" fmla="*/ 259 w 2312"/>
                <a:gd name="T31" fmla="*/ 2001 h 2982"/>
                <a:gd name="T32" fmla="*/ 208 w 2312"/>
                <a:gd name="T33" fmla="*/ 1875 h 2982"/>
                <a:gd name="T34" fmla="*/ 359 w 2312"/>
                <a:gd name="T35" fmla="*/ 1824 h 2982"/>
                <a:gd name="T36" fmla="*/ 338 w 2312"/>
                <a:gd name="T37" fmla="*/ 1944 h 2982"/>
                <a:gd name="T38" fmla="*/ 351 w 2312"/>
                <a:gd name="T39" fmla="*/ 2045 h 2982"/>
                <a:gd name="T40" fmla="*/ 459 w 2312"/>
                <a:gd name="T41" fmla="*/ 1914 h 2982"/>
                <a:gd name="T42" fmla="*/ 465 w 2312"/>
                <a:gd name="T43" fmla="*/ 2231 h 2982"/>
                <a:gd name="T44" fmla="*/ 611 w 2312"/>
                <a:gd name="T45" fmla="*/ 2052 h 2982"/>
                <a:gd name="T46" fmla="*/ 645 w 2312"/>
                <a:gd name="T47" fmla="*/ 1947 h 2982"/>
                <a:gd name="T48" fmla="*/ 842 w 2312"/>
                <a:gd name="T49" fmla="*/ 2125 h 2982"/>
                <a:gd name="T50" fmla="*/ 691 w 2312"/>
                <a:gd name="T51" fmla="*/ 2313 h 2982"/>
                <a:gd name="T52" fmla="*/ 523 w 2312"/>
                <a:gd name="T53" fmla="*/ 2483 h 2982"/>
                <a:gd name="T54" fmla="*/ 448 w 2312"/>
                <a:gd name="T55" fmla="*/ 2682 h 2982"/>
                <a:gd name="T56" fmla="*/ 402 w 2312"/>
                <a:gd name="T57" fmla="*/ 2731 h 2982"/>
                <a:gd name="T58" fmla="*/ 450 w 2312"/>
                <a:gd name="T59" fmla="*/ 2862 h 2982"/>
                <a:gd name="T60" fmla="*/ 822 w 2312"/>
                <a:gd name="T61" fmla="*/ 2963 h 2982"/>
                <a:gd name="T62" fmla="*/ 1074 w 2312"/>
                <a:gd name="T63" fmla="*/ 2768 h 2982"/>
                <a:gd name="T64" fmla="*/ 1035 w 2312"/>
                <a:gd name="T65" fmla="*/ 2589 h 2982"/>
                <a:gd name="T66" fmla="*/ 1016 w 2312"/>
                <a:gd name="T67" fmla="*/ 2485 h 2982"/>
                <a:gd name="T68" fmla="*/ 1013 w 2312"/>
                <a:gd name="T69" fmla="*/ 2284 h 2982"/>
                <a:gd name="T70" fmla="*/ 1118 w 2312"/>
                <a:gd name="T71" fmla="*/ 2122 h 2982"/>
                <a:gd name="T72" fmla="*/ 1299 w 2312"/>
                <a:gd name="T73" fmla="*/ 2010 h 2982"/>
                <a:gd name="T74" fmla="*/ 1344 w 2312"/>
                <a:gd name="T75" fmla="*/ 2046 h 2982"/>
                <a:gd name="T76" fmla="*/ 1448 w 2312"/>
                <a:gd name="T77" fmla="*/ 2107 h 2982"/>
                <a:gd name="T78" fmla="*/ 1559 w 2312"/>
                <a:gd name="T79" fmla="*/ 2248 h 2982"/>
                <a:gd name="T80" fmla="*/ 1627 w 2312"/>
                <a:gd name="T81" fmla="*/ 2309 h 2982"/>
                <a:gd name="T82" fmla="*/ 1848 w 2312"/>
                <a:gd name="T83" fmla="*/ 2382 h 2982"/>
                <a:gd name="T84" fmla="*/ 1965 w 2312"/>
                <a:gd name="T85" fmla="*/ 2274 h 2982"/>
                <a:gd name="T86" fmla="*/ 1971 w 2312"/>
                <a:gd name="T87" fmla="*/ 1998 h 2982"/>
                <a:gd name="T88" fmla="*/ 1972 w 2312"/>
                <a:gd name="T89" fmla="*/ 1887 h 2982"/>
                <a:gd name="T90" fmla="*/ 1738 w 2312"/>
                <a:gd name="T91" fmla="*/ 1935 h 2982"/>
                <a:gd name="T92" fmla="*/ 1627 w 2312"/>
                <a:gd name="T93" fmla="*/ 1906 h 2982"/>
                <a:gd name="T94" fmla="*/ 1423 w 2312"/>
                <a:gd name="T95" fmla="*/ 1681 h 2982"/>
                <a:gd name="T96" fmla="*/ 1396 w 2312"/>
                <a:gd name="T97" fmla="*/ 1476 h 2982"/>
                <a:gd name="T98" fmla="*/ 1420 w 2312"/>
                <a:gd name="T99" fmla="*/ 1301 h 2982"/>
                <a:gd name="T100" fmla="*/ 1708 w 2312"/>
                <a:gd name="T101" fmla="*/ 1138 h 2982"/>
                <a:gd name="T102" fmla="*/ 1954 w 2312"/>
                <a:gd name="T103" fmla="*/ 883 h 2982"/>
                <a:gd name="T104" fmla="*/ 2208 w 2312"/>
                <a:gd name="T105" fmla="*/ 54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2" h="2982">
                  <a:moveTo>
                    <a:pt x="2312" y="444"/>
                  </a:moveTo>
                  <a:cubicBezTo>
                    <a:pt x="2286" y="399"/>
                    <a:pt x="2286" y="399"/>
                    <a:pt x="2286" y="399"/>
                  </a:cubicBezTo>
                  <a:cubicBezTo>
                    <a:pt x="2282" y="403"/>
                    <a:pt x="2276" y="405"/>
                    <a:pt x="2270" y="405"/>
                  </a:cubicBezTo>
                  <a:cubicBezTo>
                    <a:pt x="2193" y="405"/>
                    <a:pt x="2193" y="405"/>
                    <a:pt x="2193" y="405"/>
                  </a:cubicBezTo>
                  <a:cubicBezTo>
                    <a:pt x="2187" y="405"/>
                    <a:pt x="2181" y="402"/>
                    <a:pt x="2176" y="398"/>
                  </a:cubicBezTo>
                  <a:cubicBezTo>
                    <a:pt x="2037" y="258"/>
                    <a:pt x="2037" y="258"/>
                    <a:pt x="2037" y="258"/>
                  </a:cubicBezTo>
                  <a:cubicBezTo>
                    <a:pt x="2033" y="254"/>
                    <a:pt x="2027" y="252"/>
                    <a:pt x="2021" y="251"/>
                  </a:cubicBezTo>
                  <a:cubicBezTo>
                    <a:pt x="1949" y="247"/>
                    <a:pt x="1949" y="247"/>
                    <a:pt x="1949" y="247"/>
                  </a:cubicBezTo>
                  <a:cubicBezTo>
                    <a:pt x="1943" y="247"/>
                    <a:pt x="1938" y="248"/>
                    <a:pt x="1934" y="251"/>
                  </a:cubicBezTo>
                  <a:cubicBezTo>
                    <a:pt x="1913" y="266"/>
                    <a:pt x="1913" y="266"/>
                    <a:pt x="1913" y="266"/>
                  </a:cubicBezTo>
                  <a:cubicBezTo>
                    <a:pt x="1909" y="268"/>
                    <a:pt x="1905" y="269"/>
                    <a:pt x="1901" y="270"/>
                  </a:cubicBezTo>
                  <a:cubicBezTo>
                    <a:pt x="1820" y="276"/>
                    <a:pt x="1820" y="276"/>
                    <a:pt x="1820" y="276"/>
                  </a:cubicBezTo>
                  <a:cubicBezTo>
                    <a:pt x="1809" y="277"/>
                    <a:pt x="1798" y="270"/>
                    <a:pt x="1795" y="258"/>
                  </a:cubicBezTo>
                  <a:cubicBezTo>
                    <a:pt x="1786" y="226"/>
                    <a:pt x="1786" y="226"/>
                    <a:pt x="1786" y="226"/>
                  </a:cubicBezTo>
                  <a:cubicBezTo>
                    <a:pt x="1784" y="219"/>
                    <a:pt x="1779" y="213"/>
                    <a:pt x="1772" y="210"/>
                  </a:cubicBezTo>
                  <a:cubicBezTo>
                    <a:pt x="1701" y="180"/>
                    <a:pt x="1701" y="180"/>
                    <a:pt x="1701" y="180"/>
                  </a:cubicBezTo>
                  <a:cubicBezTo>
                    <a:pt x="1696" y="178"/>
                    <a:pt x="1692" y="175"/>
                    <a:pt x="1689" y="171"/>
                  </a:cubicBezTo>
                  <a:cubicBezTo>
                    <a:pt x="1650" y="106"/>
                    <a:pt x="1650" y="106"/>
                    <a:pt x="1650" y="106"/>
                  </a:cubicBezTo>
                  <a:cubicBezTo>
                    <a:pt x="1647" y="102"/>
                    <a:pt x="1642" y="98"/>
                    <a:pt x="1637" y="96"/>
                  </a:cubicBezTo>
                  <a:cubicBezTo>
                    <a:pt x="1363" y="1"/>
                    <a:pt x="1363" y="1"/>
                    <a:pt x="1363" y="1"/>
                  </a:cubicBezTo>
                  <a:cubicBezTo>
                    <a:pt x="1360" y="0"/>
                    <a:pt x="1357" y="0"/>
                    <a:pt x="1354" y="0"/>
                  </a:cubicBezTo>
                  <a:cubicBezTo>
                    <a:pt x="1123" y="13"/>
                    <a:pt x="1123" y="13"/>
                    <a:pt x="1123" y="13"/>
                  </a:cubicBezTo>
                  <a:cubicBezTo>
                    <a:pt x="1111" y="14"/>
                    <a:pt x="1101" y="24"/>
                    <a:pt x="1101" y="37"/>
                  </a:cubicBezTo>
                  <a:cubicBezTo>
                    <a:pt x="1101" y="59"/>
                    <a:pt x="1101" y="59"/>
                    <a:pt x="1101" y="59"/>
                  </a:cubicBezTo>
                  <a:cubicBezTo>
                    <a:pt x="1101" y="60"/>
                    <a:pt x="1101" y="60"/>
                    <a:pt x="1101" y="61"/>
                  </a:cubicBezTo>
                  <a:cubicBezTo>
                    <a:pt x="993" y="200"/>
                    <a:pt x="993" y="200"/>
                    <a:pt x="993" y="200"/>
                  </a:cubicBezTo>
                  <a:cubicBezTo>
                    <a:pt x="1101" y="61"/>
                    <a:pt x="1101" y="61"/>
                    <a:pt x="1101" y="61"/>
                  </a:cubicBezTo>
                  <a:cubicBezTo>
                    <a:pt x="1195" y="235"/>
                    <a:pt x="1195" y="235"/>
                    <a:pt x="1195" y="235"/>
                  </a:cubicBezTo>
                  <a:cubicBezTo>
                    <a:pt x="1197" y="238"/>
                    <a:pt x="1198" y="242"/>
                    <a:pt x="1198" y="246"/>
                  </a:cubicBezTo>
                  <a:cubicBezTo>
                    <a:pt x="1198" y="490"/>
                    <a:pt x="1198" y="490"/>
                    <a:pt x="1198" y="490"/>
                  </a:cubicBezTo>
                  <a:cubicBezTo>
                    <a:pt x="1198" y="502"/>
                    <a:pt x="1189" y="512"/>
                    <a:pt x="1177" y="513"/>
                  </a:cubicBezTo>
                  <a:cubicBezTo>
                    <a:pt x="1030" y="523"/>
                    <a:pt x="1030" y="523"/>
                    <a:pt x="1030" y="523"/>
                  </a:cubicBezTo>
                  <a:cubicBezTo>
                    <a:pt x="1028" y="523"/>
                    <a:pt x="1027" y="523"/>
                    <a:pt x="1026" y="523"/>
                  </a:cubicBezTo>
                  <a:cubicBezTo>
                    <a:pt x="712" y="496"/>
                    <a:pt x="712" y="496"/>
                    <a:pt x="712" y="496"/>
                  </a:cubicBezTo>
                  <a:cubicBezTo>
                    <a:pt x="707" y="495"/>
                    <a:pt x="702" y="497"/>
                    <a:pt x="698" y="499"/>
                  </a:cubicBezTo>
                  <a:cubicBezTo>
                    <a:pt x="501" y="624"/>
                    <a:pt x="501" y="624"/>
                    <a:pt x="501" y="624"/>
                  </a:cubicBezTo>
                  <a:cubicBezTo>
                    <a:pt x="495" y="628"/>
                    <a:pt x="491" y="635"/>
                    <a:pt x="490" y="642"/>
                  </a:cubicBezTo>
                  <a:cubicBezTo>
                    <a:pt x="486" y="696"/>
                    <a:pt x="486" y="696"/>
                    <a:pt x="486" y="696"/>
                  </a:cubicBezTo>
                  <a:cubicBezTo>
                    <a:pt x="485" y="705"/>
                    <a:pt x="479" y="712"/>
                    <a:pt x="471" y="715"/>
                  </a:cubicBezTo>
                  <a:cubicBezTo>
                    <a:pt x="347" y="766"/>
                    <a:pt x="347" y="766"/>
                    <a:pt x="347" y="766"/>
                  </a:cubicBezTo>
                  <a:cubicBezTo>
                    <a:pt x="339" y="769"/>
                    <a:pt x="333" y="777"/>
                    <a:pt x="333" y="785"/>
                  </a:cubicBezTo>
                  <a:cubicBezTo>
                    <a:pt x="320" y="988"/>
                    <a:pt x="320" y="988"/>
                    <a:pt x="320" y="988"/>
                  </a:cubicBezTo>
                  <a:cubicBezTo>
                    <a:pt x="320" y="991"/>
                    <a:pt x="320" y="993"/>
                    <a:pt x="321" y="996"/>
                  </a:cubicBezTo>
                  <a:cubicBezTo>
                    <a:pt x="344" y="1065"/>
                    <a:pt x="344" y="1065"/>
                    <a:pt x="344" y="1065"/>
                  </a:cubicBezTo>
                  <a:cubicBezTo>
                    <a:pt x="348" y="1077"/>
                    <a:pt x="342" y="1090"/>
                    <a:pt x="330" y="1094"/>
                  </a:cubicBezTo>
                  <a:cubicBezTo>
                    <a:pt x="302" y="1104"/>
                    <a:pt x="302" y="1104"/>
                    <a:pt x="302" y="1104"/>
                  </a:cubicBezTo>
                  <a:cubicBezTo>
                    <a:pt x="299" y="1105"/>
                    <a:pt x="297" y="1106"/>
                    <a:pt x="294" y="1108"/>
                  </a:cubicBezTo>
                  <a:cubicBezTo>
                    <a:pt x="181" y="1205"/>
                    <a:pt x="181" y="1205"/>
                    <a:pt x="181" y="1205"/>
                  </a:cubicBezTo>
                  <a:cubicBezTo>
                    <a:pt x="176" y="1209"/>
                    <a:pt x="173" y="1215"/>
                    <a:pt x="173" y="1221"/>
                  </a:cubicBezTo>
                  <a:cubicBezTo>
                    <a:pt x="162" y="1414"/>
                    <a:pt x="162" y="1414"/>
                    <a:pt x="162" y="1414"/>
                  </a:cubicBezTo>
                  <a:cubicBezTo>
                    <a:pt x="162" y="1419"/>
                    <a:pt x="159" y="1424"/>
                    <a:pt x="155" y="1428"/>
                  </a:cubicBezTo>
                  <a:cubicBezTo>
                    <a:pt x="100" y="1485"/>
                    <a:pt x="100" y="1485"/>
                    <a:pt x="100" y="1485"/>
                  </a:cubicBezTo>
                  <a:cubicBezTo>
                    <a:pt x="96" y="1489"/>
                    <a:pt x="93" y="1494"/>
                    <a:pt x="93" y="1499"/>
                  </a:cubicBezTo>
                  <a:cubicBezTo>
                    <a:pt x="55" y="1939"/>
                    <a:pt x="55" y="1939"/>
                    <a:pt x="55" y="1939"/>
                  </a:cubicBezTo>
                  <a:cubicBezTo>
                    <a:pt x="54" y="1941"/>
                    <a:pt x="54" y="1942"/>
                    <a:pt x="54" y="1943"/>
                  </a:cubicBezTo>
                  <a:cubicBezTo>
                    <a:pt x="39" y="1997"/>
                    <a:pt x="39" y="1997"/>
                    <a:pt x="39" y="1997"/>
                  </a:cubicBezTo>
                  <a:cubicBezTo>
                    <a:pt x="36" y="2009"/>
                    <a:pt x="26" y="2015"/>
                    <a:pt x="16" y="2014"/>
                  </a:cubicBezTo>
                  <a:cubicBezTo>
                    <a:pt x="0" y="2092"/>
                    <a:pt x="0" y="2092"/>
                    <a:pt x="0" y="2092"/>
                  </a:cubicBezTo>
                  <a:cubicBezTo>
                    <a:pt x="0" y="2095"/>
                    <a:pt x="0" y="2097"/>
                    <a:pt x="0" y="2099"/>
                  </a:cubicBezTo>
                  <a:cubicBezTo>
                    <a:pt x="2" y="2095"/>
                    <a:pt x="6" y="2092"/>
                    <a:pt x="10" y="2091"/>
                  </a:cubicBezTo>
                  <a:cubicBezTo>
                    <a:pt x="117" y="2051"/>
                    <a:pt x="117" y="2051"/>
                    <a:pt x="117" y="2051"/>
                  </a:cubicBezTo>
                  <a:cubicBezTo>
                    <a:pt x="117" y="2051"/>
                    <a:pt x="118" y="2051"/>
                    <a:pt x="118" y="2051"/>
                  </a:cubicBezTo>
                  <a:cubicBezTo>
                    <a:pt x="245" y="2018"/>
                    <a:pt x="245" y="2018"/>
                    <a:pt x="245" y="2018"/>
                  </a:cubicBezTo>
                  <a:cubicBezTo>
                    <a:pt x="252" y="2016"/>
                    <a:pt x="258" y="2009"/>
                    <a:pt x="259" y="2001"/>
                  </a:cubicBezTo>
                  <a:cubicBezTo>
                    <a:pt x="267" y="1935"/>
                    <a:pt x="267" y="1935"/>
                    <a:pt x="267" y="1935"/>
                  </a:cubicBezTo>
                  <a:cubicBezTo>
                    <a:pt x="268" y="1926"/>
                    <a:pt x="264" y="1919"/>
                    <a:pt x="256" y="1915"/>
                  </a:cubicBezTo>
                  <a:cubicBezTo>
                    <a:pt x="219" y="1897"/>
                    <a:pt x="219" y="1897"/>
                    <a:pt x="219" y="1897"/>
                  </a:cubicBezTo>
                  <a:cubicBezTo>
                    <a:pt x="211" y="1893"/>
                    <a:pt x="206" y="1884"/>
                    <a:pt x="208" y="1875"/>
                  </a:cubicBezTo>
                  <a:cubicBezTo>
                    <a:pt x="236" y="1763"/>
                    <a:pt x="236" y="1763"/>
                    <a:pt x="236" y="1763"/>
                  </a:cubicBezTo>
                  <a:cubicBezTo>
                    <a:pt x="239" y="1751"/>
                    <a:pt x="252" y="1745"/>
                    <a:pt x="263" y="1750"/>
                  </a:cubicBezTo>
                  <a:cubicBezTo>
                    <a:pt x="352" y="1796"/>
                    <a:pt x="352" y="1796"/>
                    <a:pt x="352" y="1796"/>
                  </a:cubicBezTo>
                  <a:cubicBezTo>
                    <a:pt x="362" y="1801"/>
                    <a:pt x="365" y="1814"/>
                    <a:pt x="359" y="1824"/>
                  </a:cubicBezTo>
                  <a:cubicBezTo>
                    <a:pt x="317" y="1886"/>
                    <a:pt x="317" y="1886"/>
                    <a:pt x="317" y="1886"/>
                  </a:cubicBezTo>
                  <a:cubicBezTo>
                    <a:pt x="312" y="1894"/>
                    <a:pt x="313" y="1905"/>
                    <a:pt x="320" y="1911"/>
                  </a:cubicBezTo>
                  <a:cubicBezTo>
                    <a:pt x="333" y="1923"/>
                    <a:pt x="333" y="1923"/>
                    <a:pt x="333" y="1923"/>
                  </a:cubicBezTo>
                  <a:cubicBezTo>
                    <a:pt x="339" y="1929"/>
                    <a:pt x="341" y="1937"/>
                    <a:pt x="338" y="1944"/>
                  </a:cubicBezTo>
                  <a:cubicBezTo>
                    <a:pt x="310" y="2022"/>
                    <a:pt x="310" y="2022"/>
                    <a:pt x="310" y="2022"/>
                  </a:cubicBezTo>
                  <a:cubicBezTo>
                    <a:pt x="309" y="2026"/>
                    <a:pt x="309" y="2030"/>
                    <a:pt x="310" y="2034"/>
                  </a:cubicBezTo>
                  <a:cubicBezTo>
                    <a:pt x="313" y="2047"/>
                    <a:pt x="313" y="2047"/>
                    <a:pt x="313" y="2047"/>
                  </a:cubicBezTo>
                  <a:cubicBezTo>
                    <a:pt x="319" y="2066"/>
                    <a:pt x="347" y="2065"/>
                    <a:pt x="351" y="2045"/>
                  </a:cubicBezTo>
                  <a:cubicBezTo>
                    <a:pt x="381" y="1888"/>
                    <a:pt x="381" y="1888"/>
                    <a:pt x="381" y="1888"/>
                  </a:cubicBezTo>
                  <a:cubicBezTo>
                    <a:pt x="384" y="1875"/>
                    <a:pt x="397" y="1869"/>
                    <a:pt x="408" y="1874"/>
                  </a:cubicBezTo>
                  <a:cubicBezTo>
                    <a:pt x="449" y="1894"/>
                    <a:pt x="449" y="1894"/>
                    <a:pt x="449" y="1894"/>
                  </a:cubicBezTo>
                  <a:cubicBezTo>
                    <a:pt x="456" y="1897"/>
                    <a:pt x="461" y="1906"/>
                    <a:pt x="459" y="1914"/>
                  </a:cubicBezTo>
                  <a:cubicBezTo>
                    <a:pt x="417" y="2177"/>
                    <a:pt x="417" y="2177"/>
                    <a:pt x="417" y="2177"/>
                  </a:cubicBezTo>
                  <a:cubicBezTo>
                    <a:pt x="416" y="2182"/>
                    <a:pt x="417" y="2186"/>
                    <a:pt x="420" y="2190"/>
                  </a:cubicBezTo>
                  <a:cubicBezTo>
                    <a:pt x="442" y="2224"/>
                    <a:pt x="442" y="2224"/>
                    <a:pt x="442" y="2224"/>
                  </a:cubicBezTo>
                  <a:cubicBezTo>
                    <a:pt x="447" y="2231"/>
                    <a:pt x="456" y="2235"/>
                    <a:pt x="465" y="2231"/>
                  </a:cubicBezTo>
                  <a:cubicBezTo>
                    <a:pt x="537" y="2203"/>
                    <a:pt x="537" y="2203"/>
                    <a:pt x="537" y="2203"/>
                  </a:cubicBezTo>
                  <a:cubicBezTo>
                    <a:pt x="542" y="2201"/>
                    <a:pt x="545" y="2198"/>
                    <a:pt x="547" y="2193"/>
                  </a:cubicBezTo>
                  <a:cubicBezTo>
                    <a:pt x="610" y="2064"/>
                    <a:pt x="610" y="2064"/>
                    <a:pt x="610" y="2064"/>
                  </a:cubicBezTo>
                  <a:cubicBezTo>
                    <a:pt x="612" y="2060"/>
                    <a:pt x="612" y="2056"/>
                    <a:pt x="611" y="2052"/>
                  </a:cubicBezTo>
                  <a:cubicBezTo>
                    <a:pt x="600" y="2001"/>
                    <a:pt x="600" y="2001"/>
                    <a:pt x="600" y="2001"/>
                  </a:cubicBezTo>
                  <a:cubicBezTo>
                    <a:pt x="600" y="1998"/>
                    <a:pt x="600" y="1994"/>
                    <a:pt x="601" y="1991"/>
                  </a:cubicBezTo>
                  <a:cubicBezTo>
                    <a:pt x="612" y="1954"/>
                    <a:pt x="612" y="1954"/>
                    <a:pt x="612" y="1954"/>
                  </a:cubicBezTo>
                  <a:cubicBezTo>
                    <a:pt x="616" y="1940"/>
                    <a:pt x="635" y="1936"/>
                    <a:pt x="645" y="1947"/>
                  </a:cubicBezTo>
                  <a:cubicBezTo>
                    <a:pt x="754" y="2072"/>
                    <a:pt x="754" y="2072"/>
                    <a:pt x="754" y="2072"/>
                  </a:cubicBezTo>
                  <a:cubicBezTo>
                    <a:pt x="756" y="2075"/>
                    <a:pt x="759" y="2077"/>
                    <a:pt x="762" y="2078"/>
                  </a:cubicBezTo>
                  <a:cubicBezTo>
                    <a:pt x="830" y="2100"/>
                    <a:pt x="830" y="2100"/>
                    <a:pt x="830" y="2100"/>
                  </a:cubicBezTo>
                  <a:cubicBezTo>
                    <a:pt x="841" y="2103"/>
                    <a:pt x="846" y="2115"/>
                    <a:pt x="842" y="2125"/>
                  </a:cubicBezTo>
                  <a:cubicBezTo>
                    <a:pt x="806" y="2228"/>
                    <a:pt x="806" y="2228"/>
                    <a:pt x="806" y="2228"/>
                  </a:cubicBezTo>
                  <a:cubicBezTo>
                    <a:pt x="775" y="2317"/>
                    <a:pt x="775" y="2317"/>
                    <a:pt x="775" y="2317"/>
                  </a:cubicBezTo>
                  <a:cubicBezTo>
                    <a:pt x="771" y="2326"/>
                    <a:pt x="761" y="2331"/>
                    <a:pt x="752" y="2329"/>
                  </a:cubicBezTo>
                  <a:cubicBezTo>
                    <a:pt x="691" y="2313"/>
                    <a:pt x="691" y="2313"/>
                    <a:pt x="691" y="2313"/>
                  </a:cubicBezTo>
                  <a:cubicBezTo>
                    <a:pt x="685" y="2311"/>
                    <a:pt x="679" y="2313"/>
                    <a:pt x="674" y="2316"/>
                  </a:cubicBezTo>
                  <a:cubicBezTo>
                    <a:pt x="522" y="2435"/>
                    <a:pt x="522" y="2435"/>
                    <a:pt x="522" y="2435"/>
                  </a:cubicBezTo>
                  <a:cubicBezTo>
                    <a:pt x="516" y="2440"/>
                    <a:pt x="513" y="2448"/>
                    <a:pt x="515" y="2456"/>
                  </a:cubicBezTo>
                  <a:cubicBezTo>
                    <a:pt x="523" y="2483"/>
                    <a:pt x="523" y="2483"/>
                    <a:pt x="523" y="2483"/>
                  </a:cubicBezTo>
                  <a:cubicBezTo>
                    <a:pt x="523" y="2484"/>
                    <a:pt x="524" y="2485"/>
                    <a:pt x="524" y="2486"/>
                  </a:cubicBezTo>
                  <a:cubicBezTo>
                    <a:pt x="534" y="2580"/>
                    <a:pt x="534" y="2580"/>
                    <a:pt x="534" y="2580"/>
                  </a:cubicBezTo>
                  <a:cubicBezTo>
                    <a:pt x="535" y="2585"/>
                    <a:pt x="533" y="2590"/>
                    <a:pt x="530" y="2594"/>
                  </a:cubicBezTo>
                  <a:cubicBezTo>
                    <a:pt x="514" y="2616"/>
                    <a:pt x="458" y="2688"/>
                    <a:pt x="448" y="2682"/>
                  </a:cubicBezTo>
                  <a:cubicBezTo>
                    <a:pt x="444" y="2679"/>
                    <a:pt x="437" y="2677"/>
                    <a:pt x="431" y="2674"/>
                  </a:cubicBezTo>
                  <a:cubicBezTo>
                    <a:pt x="419" y="2670"/>
                    <a:pt x="406" y="2678"/>
                    <a:pt x="405" y="2691"/>
                  </a:cubicBezTo>
                  <a:cubicBezTo>
                    <a:pt x="402" y="2729"/>
                    <a:pt x="402" y="2729"/>
                    <a:pt x="402" y="2729"/>
                  </a:cubicBezTo>
                  <a:cubicBezTo>
                    <a:pt x="402" y="2730"/>
                    <a:pt x="402" y="2730"/>
                    <a:pt x="402" y="2731"/>
                  </a:cubicBezTo>
                  <a:cubicBezTo>
                    <a:pt x="377" y="2848"/>
                    <a:pt x="377" y="2848"/>
                    <a:pt x="377" y="2848"/>
                  </a:cubicBezTo>
                  <a:cubicBezTo>
                    <a:pt x="374" y="2862"/>
                    <a:pt x="388" y="2874"/>
                    <a:pt x="401" y="2870"/>
                  </a:cubicBezTo>
                  <a:cubicBezTo>
                    <a:pt x="436" y="2861"/>
                    <a:pt x="436" y="2861"/>
                    <a:pt x="436" y="2861"/>
                  </a:cubicBezTo>
                  <a:cubicBezTo>
                    <a:pt x="440" y="2859"/>
                    <a:pt x="446" y="2860"/>
                    <a:pt x="450" y="2862"/>
                  </a:cubicBezTo>
                  <a:cubicBezTo>
                    <a:pt x="524" y="2903"/>
                    <a:pt x="524" y="2903"/>
                    <a:pt x="524" y="2903"/>
                  </a:cubicBezTo>
                  <a:cubicBezTo>
                    <a:pt x="525" y="2904"/>
                    <a:pt x="527" y="2905"/>
                    <a:pt x="528" y="2905"/>
                  </a:cubicBezTo>
                  <a:cubicBezTo>
                    <a:pt x="798" y="2979"/>
                    <a:pt x="798" y="2979"/>
                    <a:pt x="798" y="2979"/>
                  </a:cubicBezTo>
                  <a:cubicBezTo>
                    <a:pt x="809" y="2982"/>
                    <a:pt x="821" y="2974"/>
                    <a:pt x="822" y="2963"/>
                  </a:cubicBezTo>
                  <a:cubicBezTo>
                    <a:pt x="840" y="2825"/>
                    <a:pt x="840" y="2825"/>
                    <a:pt x="840" y="2825"/>
                  </a:cubicBezTo>
                  <a:cubicBezTo>
                    <a:pt x="842" y="2816"/>
                    <a:pt x="848" y="2809"/>
                    <a:pt x="857" y="2808"/>
                  </a:cubicBezTo>
                  <a:cubicBezTo>
                    <a:pt x="1059" y="2780"/>
                    <a:pt x="1059" y="2780"/>
                    <a:pt x="1059" y="2780"/>
                  </a:cubicBezTo>
                  <a:cubicBezTo>
                    <a:pt x="1065" y="2779"/>
                    <a:pt x="1071" y="2774"/>
                    <a:pt x="1074" y="2768"/>
                  </a:cubicBezTo>
                  <a:cubicBezTo>
                    <a:pt x="1119" y="2660"/>
                    <a:pt x="1119" y="2660"/>
                    <a:pt x="1119" y="2660"/>
                  </a:cubicBezTo>
                  <a:cubicBezTo>
                    <a:pt x="1123" y="2651"/>
                    <a:pt x="1119" y="2639"/>
                    <a:pt x="1110" y="2635"/>
                  </a:cubicBezTo>
                  <a:cubicBezTo>
                    <a:pt x="1046" y="2607"/>
                    <a:pt x="1046" y="2607"/>
                    <a:pt x="1046" y="2607"/>
                  </a:cubicBezTo>
                  <a:cubicBezTo>
                    <a:pt x="1039" y="2604"/>
                    <a:pt x="1035" y="2597"/>
                    <a:pt x="1035" y="2589"/>
                  </a:cubicBezTo>
                  <a:cubicBezTo>
                    <a:pt x="1035" y="2531"/>
                    <a:pt x="1035" y="2531"/>
                    <a:pt x="1035" y="2531"/>
                  </a:cubicBezTo>
                  <a:cubicBezTo>
                    <a:pt x="1035" y="2523"/>
                    <a:pt x="1039" y="2517"/>
                    <a:pt x="1046" y="2514"/>
                  </a:cubicBezTo>
                  <a:cubicBezTo>
                    <a:pt x="1018" y="2488"/>
                    <a:pt x="1018" y="2488"/>
                    <a:pt x="1018" y="2488"/>
                  </a:cubicBezTo>
                  <a:cubicBezTo>
                    <a:pt x="1018" y="2487"/>
                    <a:pt x="1017" y="2486"/>
                    <a:pt x="1016" y="2485"/>
                  </a:cubicBezTo>
                  <a:cubicBezTo>
                    <a:pt x="969" y="2415"/>
                    <a:pt x="969" y="2415"/>
                    <a:pt x="969" y="2415"/>
                  </a:cubicBezTo>
                  <a:cubicBezTo>
                    <a:pt x="967" y="2411"/>
                    <a:pt x="966" y="2406"/>
                    <a:pt x="967" y="2402"/>
                  </a:cubicBezTo>
                  <a:cubicBezTo>
                    <a:pt x="997" y="2296"/>
                    <a:pt x="997" y="2296"/>
                    <a:pt x="997" y="2296"/>
                  </a:cubicBezTo>
                  <a:cubicBezTo>
                    <a:pt x="999" y="2289"/>
                    <a:pt x="1006" y="2284"/>
                    <a:pt x="1013" y="2284"/>
                  </a:cubicBezTo>
                  <a:cubicBezTo>
                    <a:pt x="1070" y="2284"/>
                    <a:pt x="1070" y="2284"/>
                    <a:pt x="1070" y="2284"/>
                  </a:cubicBezTo>
                  <a:cubicBezTo>
                    <a:pt x="1078" y="2284"/>
                    <a:pt x="1084" y="2279"/>
                    <a:pt x="1086" y="2272"/>
                  </a:cubicBezTo>
                  <a:cubicBezTo>
                    <a:pt x="1118" y="2128"/>
                    <a:pt x="1118" y="2128"/>
                    <a:pt x="1118" y="2128"/>
                  </a:cubicBezTo>
                  <a:cubicBezTo>
                    <a:pt x="1118" y="2126"/>
                    <a:pt x="1118" y="2124"/>
                    <a:pt x="1118" y="2122"/>
                  </a:cubicBezTo>
                  <a:cubicBezTo>
                    <a:pt x="1117" y="2115"/>
                    <a:pt x="1114" y="2098"/>
                    <a:pt x="1119" y="2094"/>
                  </a:cubicBezTo>
                  <a:cubicBezTo>
                    <a:pt x="1124" y="2090"/>
                    <a:pt x="1253" y="2032"/>
                    <a:pt x="1253" y="2032"/>
                  </a:cubicBezTo>
                  <a:cubicBezTo>
                    <a:pt x="1292" y="2016"/>
                    <a:pt x="1292" y="2016"/>
                    <a:pt x="1292" y="2016"/>
                  </a:cubicBezTo>
                  <a:cubicBezTo>
                    <a:pt x="1295" y="2015"/>
                    <a:pt x="1298" y="2013"/>
                    <a:pt x="1299" y="2010"/>
                  </a:cubicBezTo>
                  <a:cubicBezTo>
                    <a:pt x="1313" y="1986"/>
                    <a:pt x="1313" y="1986"/>
                    <a:pt x="1313" y="1986"/>
                  </a:cubicBezTo>
                  <a:cubicBezTo>
                    <a:pt x="1320" y="1975"/>
                    <a:pt x="1337" y="1976"/>
                    <a:pt x="1342" y="1988"/>
                  </a:cubicBezTo>
                  <a:cubicBezTo>
                    <a:pt x="1343" y="1992"/>
                    <a:pt x="1343" y="1996"/>
                    <a:pt x="1342" y="2000"/>
                  </a:cubicBezTo>
                  <a:cubicBezTo>
                    <a:pt x="1337" y="2013"/>
                    <a:pt x="1328" y="2044"/>
                    <a:pt x="1344" y="2046"/>
                  </a:cubicBezTo>
                  <a:cubicBezTo>
                    <a:pt x="1360" y="2048"/>
                    <a:pt x="1386" y="2050"/>
                    <a:pt x="1399" y="2051"/>
                  </a:cubicBezTo>
                  <a:cubicBezTo>
                    <a:pt x="1404" y="2051"/>
                    <a:pt x="1408" y="2053"/>
                    <a:pt x="1411" y="2057"/>
                  </a:cubicBezTo>
                  <a:cubicBezTo>
                    <a:pt x="1447" y="2105"/>
                    <a:pt x="1447" y="2105"/>
                    <a:pt x="1447" y="2105"/>
                  </a:cubicBezTo>
                  <a:cubicBezTo>
                    <a:pt x="1447" y="2106"/>
                    <a:pt x="1448" y="2106"/>
                    <a:pt x="1448" y="2107"/>
                  </a:cubicBezTo>
                  <a:cubicBezTo>
                    <a:pt x="1452" y="2111"/>
                    <a:pt x="1473" y="2131"/>
                    <a:pt x="1478" y="2133"/>
                  </a:cubicBezTo>
                  <a:cubicBezTo>
                    <a:pt x="1481" y="2135"/>
                    <a:pt x="1510" y="2139"/>
                    <a:pt x="1526" y="2140"/>
                  </a:cubicBezTo>
                  <a:cubicBezTo>
                    <a:pt x="1533" y="2141"/>
                    <a:pt x="1539" y="2146"/>
                    <a:pt x="1540" y="2153"/>
                  </a:cubicBezTo>
                  <a:cubicBezTo>
                    <a:pt x="1559" y="2248"/>
                    <a:pt x="1559" y="2248"/>
                    <a:pt x="1559" y="2248"/>
                  </a:cubicBezTo>
                  <a:cubicBezTo>
                    <a:pt x="1559" y="2251"/>
                    <a:pt x="1561" y="2255"/>
                    <a:pt x="1564" y="2257"/>
                  </a:cubicBezTo>
                  <a:cubicBezTo>
                    <a:pt x="1623" y="2306"/>
                    <a:pt x="1623" y="2306"/>
                    <a:pt x="1623" y="2306"/>
                  </a:cubicBezTo>
                  <a:cubicBezTo>
                    <a:pt x="1625" y="2307"/>
                    <a:pt x="1626" y="2308"/>
                    <a:pt x="1627" y="2309"/>
                  </a:cubicBezTo>
                  <a:cubicBezTo>
                    <a:pt x="1627" y="2309"/>
                    <a:pt x="1627" y="2309"/>
                    <a:pt x="1627" y="2309"/>
                  </a:cubicBezTo>
                  <a:cubicBezTo>
                    <a:pt x="1632" y="2302"/>
                    <a:pt x="1642" y="2299"/>
                    <a:pt x="1650" y="2302"/>
                  </a:cubicBezTo>
                  <a:cubicBezTo>
                    <a:pt x="1837" y="2378"/>
                    <a:pt x="1837" y="2378"/>
                    <a:pt x="1837" y="2378"/>
                  </a:cubicBezTo>
                  <a:cubicBezTo>
                    <a:pt x="1841" y="2379"/>
                    <a:pt x="1843" y="2381"/>
                    <a:pt x="1845" y="2384"/>
                  </a:cubicBezTo>
                  <a:cubicBezTo>
                    <a:pt x="1848" y="2382"/>
                    <a:pt x="1848" y="2382"/>
                    <a:pt x="1848" y="2382"/>
                  </a:cubicBezTo>
                  <a:cubicBezTo>
                    <a:pt x="1849" y="2382"/>
                    <a:pt x="1850" y="2382"/>
                    <a:pt x="1850" y="2381"/>
                  </a:cubicBezTo>
                  <a:cubicBezTo>
                    <a:pt x="1897" y="2349"/>
                    <a:pt x="1897" y="2349"/>
                    <a:pt x="1897" y="2349"/>
                  </a:cubicBezTo>
                  <a:cubicBezTo>
                    <a:pt x="1899" y="2348"/>
                    <a:pt x="1900" y="2346"/>
                    <a:pt x="1902" y="2345"/>
                  </a:cubicBezTo>
                  <a:cubicBezTo>
                    <a:pt x="1965" y="2274"/>
                    <a:pt x="1965" y="2274"/>
                    <a:pt x="1965" y="2274"/>
                  </a:cubicBezTo>
                  <a:cubicBezTo>
                    <a:pt x="1970" y="2268"/>
                    <a:pt x="1973" y="2260"/>
                    <a:pt x="1972" y="2252"/>
                  </a:cubicBezTo>
                  <a:cubicBezTo>
                    <a:pt x="1945" y="2055"/>
                    <a:pt x="1945" y="2055"/>
                    <a:pt x="1945" y="2055"/>
                  </a:cubicBezTo>
                  <a:cubicBezTo>
                    <a:pt x="1944" y="2049"/>
                    <a:pt x="1945" y="2043"/>
                    <a:pt x="1948" y="2038"/>
                  </a:cubicBezTo>
                  <a:cubicBezTo>
                    <a:pt x="1971" y="1998"/>
                    <a:pt x="1971" y="1998"/>
                    <a:pt x="1971" y="1998"/>
                  </a:cubicBezTo>
                  <a:cubicBezTo>
                    <a:pt x="1973" y="1995"/>
                    <a:pt x="1974" y="1993"/>
                    <a:pt x="1976" y="1992"/>
                  </a:cubicBezTo>
                  <a:cubicBezTo>
                    <a:pt x="1992" y="1977"/>
                    <a:pt x="1992" y="1977"/>
                    <a:pt x="1992" y="1977"/>
                  </a:cubicBezTo>
                  <a:cubicBezTo>
                    <a:pt x="2001" y="1969"/>
                    <a:pt x="2003" y="1956"/>
                    <a:pt x="1998" y="1946"/>
                  </a:cubicBezTo>
                  <a:cubicBezTo>
                    <a:pt x="1972" y="1887"/>
                    <a:pt x="1972" y="1887"/>
                    <a:pt x="1972" y="1887"/>
                  </a:cubicBezTo>
                  <a:cubicBezTo>
                    <a:pt x="1968" y="1877"/>
                    <a:pt x="1958" y="1870"/>
                    <a:pt x="1947" y="1870"/>
                  </a:cubicBezTo>
                  <a:cubicBezTo>
                    <a:pt x="1834" y="1870"/>
                    <a:pt x="1834" y="1870"/>
                    <a:pt x="1834" y="1870"/>
                  </a:cubicBezTo>
                  <a:cubicBezTo>
                    <a:pt x="1829" y="1870"/>
                    <a:pt x="1823" y="1872"/>
                    <a:pt x="1818" y="1876"/>
                  </a:cubicBezTo>
                  <a:cubicBezTo>
                    <a:pt x="1738" y="1935"/>
                    <a:pt x="1738" y="1935"/>
                    <a:pt x="1738" y="1935"/>
                  </a:cubicBezTo>
                  <a:cubicBezTo>
                    <a:pt x="1734" y="1938"/>
                    <a:pt x="1730" y="1939"/>
                    <a:pt x="1725" y="1940"/>
                  </a:cubicBezTo>
                  <a:cubicBezTo>
                    <a:pt x="1674" y="1947"/>
                    <a:pt x="1674" y="1947"/>
                    <a:pt x="1674" y="1947"/>
                  </a:cubicBezTo>
                  <a:cubicBezTo>
                    <a:pt x="1664" y="1949"/>
                    <a:pt x="1654" y="1945"/>
                    <a:pt x="1648" y="1936"/>
                  </a:cubicBezTo>
                  <a:cubicBezTo>
                    <a:pt x="1627" y="1906"/>
                    <a:pt x="1627" y="1906"/>
                    <a:pt x="1627" y="1906"/>
                  </a:cubicBezTo>
                  <a:cubicBezTo>
                    <a:pt x="1550" y="1806"/>
                    <a:pt x="1550" y="1806"/>
                    <a:pt x="1550" y="1806"/>
                  </a:cubicBezTo>
                  <a:cubicBezTo>
                    <a:pt x="1549" y="1805"/>
                    <a:pt x="1548" y="1804"/>
                    <a:pt x="1547" y="1803"/>
                  </a:cubicBezTo>
                  <a:cubicBezTo>
                    <a:pt x="1430" y="1693"/>
                    <a:pt x="1430" y="1693"/>
                    <a:pt x="1430" y="1693"/>
                  </a:cubicBezTo>
                  <a:cubicBezTo>
                    <a:pt x="1427" y="1690"/>
                    <a:pt x="1424" y="1686"/>
                    <a:pt x="1423" y="1681"/>
                  </a:cubicBezTo>
                  <a:cubicBezTo>
                    <a:pt x="1387" y="1563"/>
                    <a:pt x="1387" y="1563"/>
                    <a:pt x="1387" y="1563"/>
                  </a:cubicBezTo>
                  <a:cubicBezTo>
                    <a:pt x="1385" y="1558"/>
                    <a:pt x="1385" y="1553"/>
                    <a:pt x="1387" y="1548"/>
                  </a:cubicBezTo>
                  <a:cubicBezTo>
                    <a:pt x="1400" y="1499"/>
                    <a:pt x="1400" y="1499"/>
                    <a:pt x="1400" y="1499"/>
                  </a:cubicBezTo>
                  <a:cubicBezTo>
                    <a:pt x="1402" y="1491"/>
                    <a:pt x="1401" y="1483"/>
                    <a:pt x="1396" y="1476"/>
                  </a:cubicBezTo>
                  <a:cubicBezTo>
                    <a:pt x="1354" y="1416"/>
                    <a:pt x="1354" y="1416"/>
                    <a:pt x="1354" y="1416"/>
                  </a:cubicBezTo>
                  <a:cubicBezTo>
                    <a:pt x="1348" y="1408"/>
                    <a:pt x="1348" y="1396"/>
                    <a:pt x="1353" y="1387"/>
                  </a:cubicBezTo>
                  <a:cubicBezTo>
                    <a:pt x="1395" y="1315"/>
                    <a:pt x="1395" y="1315"/>
                    <a:pt x="1395" y="1315"/>
                  </a:cubicBezTo>
                  <a:cubicBezTo>
                    <a:pt x="1400" y="1306"/>
                    <a:pt x="1410" y="1301"/>
                    <a:pt x="1420" y="1301"/>
                  </a:cubicBezTo>
                  <a:cubicBezTo>
                    <a:pt x="1442" y="1303"/>
                    <a:pt x="1478" y="1306"/>
                    <a:pt x="1478" y="1311"/>
                  </a:cubicBezTo>
                  <a:cubicBezTo>
                    <a:pt x="1477" y="1319"/>
                    <a:pt x="1591" y="1190"/>
                    <a:pt x="1620" y="1157"/>
                  </a:cubicBezTo>
                  <a:cubicBezTo>
                    <a:pt x="1624" y="1152"/>
                    <a:pt x="1630" y="1149"/>
                    <a:pt x="1637" y="1148"/>
                  </a:cubicBezTo>
                  <a:cubicBezTo>
                    <a:pt x="1708" y="1138"/>
                    <a:pt x="1708" y="1138"/>
                    <a:pt x="1708" y="1138"/>
                  </a:cubicBezTo>
                  <a:cubicBezTo>
                    <a:pt x="1716" y="1137"/>
                    <a:pt x="1724" y="1132"/>
                    <a:pt x="1728" y="1124"/>
                  </a:cubicBezTo>
                  <a:cubicBezTo>
                    <a:pt x="1784" y="1023"/>
                    <a:pt x="1784" y="1023"/>
                    <a:pt x="1784" y="1023"/>
                  </a:cubicBezTo>
                  <a:cubicBezTo>
                    <a:pt x="1786" y="1020"/>
                    <a:pt x="1788" y="1017"/>
                    <a:pt x="1791" y="1015"/>
                  </a:cubicBezTo>
                  <a:cubicBezTo>
                    <a:pt x="1954" y="883"/>
                    <a:pt x="1954" y="883"/>
                    <a:pt x="1954" y="883"/>
                  </a:cubicBezTo>
                  <a:cubicBezTo>
                    <a:pt x="1956" y="882"/>
                    <a:pt x="1958" y="880"/>
                    <a:pt x="1959" y="879"/>
                  </a:cubicBezTo>
                  <a:cubicBezTo>
                    <a:pt x="2037" y="777"/>
                    <a:pt x="2037" y="777"/>
                    <a:pt x="2037" y="777"/>
                  </a:cubicBezTo>
                  <a:cubicBezTo>
                    <a:pt x="2205" y="546"/>
                    <a:pt x="2205" y="546"/>
                    <a:pt x="2205" y="546"/>
                  </a:cubicBezTo>
                  <a:cubicBezTo>
                    <a:pt x="2206" y="545"/>
                    <a:pt x="2207" y="544"/>
                    <a:pt x="2208" y="543"/>
                  </a:cubicBezTo>
                  <a:cubicBezTo>
                    <a:pt x="2311" y="445"/>
                    <a:pt x="2311" y="445"/>
                    <a:pt x="2311" y="445"/>
                  </a:cubicBezTo>
                  <a:cubicBezTo>
                    <a:pt x="2311" y="445"/>
                    <a:pt x="2311" y="445"/>
                    <a:pt x="2312" y="444"/>
                  </a:cubicBezTo>
                  <a:cubicBezTo>
                    <a:pt x="2312" y="444"/>
                    <a:pt x="2312" y="444"/>
                    <a:pt x="2312" y="44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6" name="Freeform 66"/>
            <p:cNvSpPr>
              <a:spLocks/>
            </p:cNvSpPr>
            <p:nvPr/>
          </p:nvSpPr>
          <p:spPr bwMode="auto">
            <a:xfrm>
              <a:off x="6217573" y="2844125"/>
              <a:ext cx="538261" cy="504652"/>
            </a:xfrm>
            <a:custGeom>
              <a:avLst/>
              <a:gdLst>
                <a:gd name="T0" fmla="*/ 2494 w 2595"/>
                <a:gd name="T1" fmla="*/ 2171 h 2435"/>
                <a:gd name="T2" fmla="*/ 2516 w 2595"/>
                <a:gd name="T3" fmla="*/ 2008 h 2435"/>
                <a:gd name="T4" fmla="*/ 2527 w 2595"/>
                <a:gd name="T5" fmla="*/ 1965 h 2435"/>
                <a:gd name="T6" fmla="*/ 2466 w 2595"/>
                <a:gd name="T7" fmla="*/ 1894 h 2435"/>
                <a:gd name="T8" fmla="*/ 2517 w 2595"/>
                <a:gd name="T9" fmla="*/ 1836 h 2435"/>
                <a:gd name="T10" fmla="*/ 2419 w 2595"/>
                <a:gd name="T11" fmla="*/ 1519 h 2435"/>
                <a:gd name="T12" fmla="*/ 2269 w 2595"/>
                <a:gd name="T13" fmla="*/ 1578 h 2435"/>
                <a:gd name="T14" fmla="*/ 2000 w 2595"/>
                <a:gd name="T15" fmla="*/ 1505 h 2435"/>
                <a:gd name="T16" fmla="*/ 1882 w 2595"/>
                <a:gd name="T17" fmla="*/ 1361 h 2435"/>
                <a:gd name="T18" fmla="*/ 1804 w 2595"/>
                <a:gd name="T19" fmla="*/ 1356 h 2435"/>
                <a:gd name="T20" fmla="*/ 1489 w 2595"/>
                <a:gd name="T21" fmla="*/ 1247 h 2435"/>
                <a:gd name="T22" fmla="*/ 1545 w 2595"/>
                <a:gd name="T23" fmla="*/ 1109 h 2435"/>
                <a:gd name="T24" fmla="*/ 1459 w 2595"/>
                <a:gd name="T25" fmla="*/ 1026 h 2435"/>
                <a:gd name="T26" fmla="*/ 1439 w 2595"/>
                <a:gd name="T27" fmla="*/ 945 h 2435"/>
                <a:gd name="T28" fmla="*/ 1302 w 2595"/>
                <a:gd name="T29" fmla="*/ 944 h 2435"/>
                <a:gd name="T30" fmla="*/ 1227 w 2595"/>
                <a:gd name="T31" fmla="*/ 966 h 2435"/>
                <a:gd name="T32" fmla="*/ 1211 w 2595"/>
                <a:gd name="T33" fmla="*/ 862 h 2435"/>
                <a:gd name="T34" fmla="*/ 1198 w 2595"/>
                <a:gd name="T35" fmla="*/ 732 h 2435"/>
                <a:gd name="T36" fmla="*/ 1206 w 2595"/>
                <a:gd name="T37" fmla="*/ 566 h 2435"/>
                <a:gd name="T38" fmla="*/ 1146 w 2595"/>
                <a:gd name="T39" fmla="*/ 506 h 2435"/>
                <a:gd name="T40" fmla="*/ 1115 w 2595"/>
                <a:gd name="T41" fmla="*/ 222 h 2435"/>
                <a:gd name="T42" fmla="*/ 1073 w 2595"/>
                <a:gd name="T43" fmla="*/ 151 h 2435"/>
                <a:gd name="T44" fmla="*/ 966 w 2595"/>
                <a:gd name="T45" fmla="*/ 4 h 2435"/>
                <a:gd name="T46" fmla="*/ 860 w 2595"/>
                <a:gd name="T47" fmla="*/ 99 h 2435"/>
                <a:gd name="T48" fmla="*/ 611 w 2595"/>
                <a:gd name="T49" fmla="*/ 435 h 2435"/>
                <a:gd name="T50" fmla="*/ 436 w 2595"/>
                <a:gd name="T51" fmla="*/ 579 h 2435"/>
                <a:gd name="T52" fmla="*/ 289 w 2595"/>
                <a:gd name="T53" fmla="*/ 704 h 2435"/>
                <a:gd name="T54" fmla="*/ 72 w 2595"/>
                <a:gd name="T55" fmla="*/ 857 h 2435"/>
                <a:gd name="T56" fmla="*/ 6 w 2595"/>
                <a:gd name="T57" fmla="*/ 972 h 2435"/>
                <a:gd name="T58" fmla="*/ 39 w 2595"/>
                <a:gd name="T59" fmla="*/ 1104 h 2435"/>
                <a:gd name="T60" fmla="*/ 82 w 2595"/>
                <a:gd name="T61" fmla="*/ 1249 h 2435"/>
                <a:gd name="T62" fmla="*/ 279 w 2595"/>
                <a:gd name="T63" fmla="*/ 1462 h 2435"/>
                <a:gd name="T64" fmla="*/ 377 w 2595"/>
                <a:gd name="T65" fmla="*/ 1496 h 2435"/>
                <a:gd name="T66" fmla="*/ 486 w 2595"/>
                <a:gd name="T67" fmla="*/ 1426 h 2435"/>
                <a:gd name="T68" fmla="*/ 650 w 2595"/>
                <a:gd name="T69" fmla="*/ 1502 h 2435"/>
                <a:gd name="T70" fmla="*/ 623 w 2595"/>
                <a:gd name="T71" fmla="*/ 1554 h 2435"/>
                <a:gd name="T72" fmla="*/ 624 w 2595"/>
                <a:gd name="T73" fmla="*/ 1808 h 2435"/>
                <a:gd name="T74" fmla="*/ 549 w 2595"/>
                <a:gd name="T75" fmla="*/ 1905 h 2435"/>
                <a:gd name="T76" fmla="*/ 497 w 2595"/>
                <a:gd name="T77" fmla="*/ 1940 h 2435"/>
                <a:gd name="T78" fmla="*/ 497 w 2595"/>
                <a:gd name="T79" fmla="*/ 1965 h 2435"/>
                <a:gd name="T80" fmla="*/ 720 w 2595"/>
                <a:gd name="T81" fmla="*/ 2035 h 2435"/>
                <a:gd name="T82" fmla="*/ 883 w 2595"/>
                <a:gd name="T83" fmla="*/ 2055 h 2435"/>
                <a:gd name="T84" fmla="*/ 1211 w 2595"/>
                <a:gd name="T85" fmla="*/ 2142 h 2435"/>
                <a:gd name="T86" fmla="*/ 1281 w 2595"/>
                <a:gd name="T87" fmla="*/ 2117 h 2435"/>
                <a:gd name="T88" fmla="*/ 1594 w 2595"/>
                <a:gd name="T89" fmla="*/ 2244 h 2435"/>
                <a:gd name="T90" fmla="*/ 1647 w 2595"/>
                <a:gd name="T91" fmla="*/ 2294 h 2435"/>
                <a:gd name="T92" fmla="*/ 1693 w 2595"/>
                <a:gd name="T93" fmla="*/ 2194 h 2435"/>
                <a:gd name="T94" fmla="*/ 1827 w 2595"/>
                <a:gd name="T95" fmla="*/ 2259 h 2435"/>
                <a:gd name="T96" fmla="*/ 1924 w 2595"/>
                <a:gd name="T97" fmla="*/ 2181 h 2435"/>
                <a:gd name="T98" fmla="*/ 1978 w 2595"/>
                <a:gd name="T99" fmla="*/ 2134 h 2435"/>
                <a:gd name="T100" fmla="*/ 2132 w 2595"/>
                <a:gd name="T101" fmla="*/ 2352 h 2435"/>
                <a:gd name="T102" fmla="*/ 2126 w 2595"/>
                <a:gd name="T103" fmla="*/ 2393 h 2435"/>
                <a:gd name="T104" fmla="*/ 2247 w 2595"/>
                <a:gd name="T105" fmla="*/ 2367 h 2435"/>
                <a:gd name="T106" fmla="*/ 2418 w 2595"/>
                <a:gd name="T107" fmla="*/ 2400 h 2435"/>
                <a:gd name="T108" fmla="*/ 2456 w 2595"/>
                <a:gd name="T109" fmla="*/ 2297 h 2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95" h="2435">
                  <a:moveTo>
                    <a:pt x="2516" y="2276"/>
                  </a:moveTo>
                  <a:cubicBezTo>
                    <a:pt x="2497" y="2176"/>
                    <a:pt x="2497" y="2176"/>
                    <a:pt x="2497" y="2176"/>
                  </a:cubicBezTo>
                  <a:cubicBezTo>
                    <a:pt x="2497" y="2174"/>
                    <a:pt x="2496" y="2172"/>
                    <a:pt x="2494" y="2171"/>
                  </a:cubicBezTo>
                  <a:cubicBezTo>
                    <a:pt x="2441" y="2108"/>
                    <a:pt x="2441" y="2108"/>
                    <a:pt x="2441" y="2108"/>
                  </a:cubicBezTo>
                  <a:cubicBezTo>
                    <a:pt x="2437" y="2103"/>
                    <a:pt x="2437" y="2096"/>
                    <a:pt x="2441" y="2091"/>
                  </a:cubicBezTo>
                  <a:cubicBezTo>
                    <a:pt x="2516" y="2008"/>
                    <a:pt x="2516" y="2008"/>
                    <a:pt x="2516" y="2008"/>
                  </a:cubicBezTo>
                  <a:cubicBezTo>
                    <a:pt x="2517" y="2007"/>
                    <a:pt x="2518" y="2006"/>
                    <a:pt x="2518" y="2005"/>
                  </a:cubicBezTo>
                  <a:cubicBezTo>
                    <a:pt x="2530" y="1980"/>
                    <a:pt x="2530" y="1980"/>
                    <a:pt x="2530" y="1980"/>
                  </a:cubicBezTo>
                  <a:cubicBezTo>
                    <a:pt x="2533" y="1975"/>
                    <a:pt x="2531" y="1968"/>
                    <a:pt x="2527" y="1965"/>
                  </a:cubicBezTo>
                  <a:cubicBezTo>
                    <a:pt x="2494" y="1939"/>
                    <a:pt x="2494" y="1939"/>
                    <a:pt x="2494" y="1939"/>
                  </a:cubicBezTo>
                  <a:cubicBezTo>
                    <a:pt x="2493" y="1938"/>
                    <a:pt x="2492" y="1936"/>
                    <a:pt x="2491" y="1935"/>
                  </a:cubicBezTo>
                  <a:cubicBezTo>
                    <a:pt x="2466" y="1894"/>
                    <a:pt x="2466" y="1894"/>
                    <a:pt x="2466" y="1894"/>
                  </a:cubicBezTo>
                  <a:cubicBezTo>
                    <a:pt x="2463" y="1889"/>
                    <a:pt x="2464" y="1882"/>
                    <a:pt x="2469" y="1878"/>
                  </a:cubicBezTo>
                  <a:cubicBezTo>
                    <a:pt x="2514" y="1841"/>
                    <a:pt x="2514" y="1841"/>
                    <a:pt x="2514" y="1841"/>
                  </a:cubicBezTo>
                  <a:cubicBezTo>
                    <a:pt x="2515" y="1840"/>
                    <a:pt x="2516" y="1838"/>
                    <a:pt x="2517" y="1836"/>
                  </a:cubicBezTo>
                  <a:cubicBezTo>
                    <a:pt x="2592" y="1663"/>
                    <a:pt x="2592" y="1663"/>
                    <a:pt x="2592" y="1663"/>
                  </a:cubicBezTo>
                  <a:cubicBezTo>
                    <a:pt x="2595" y="1658"/>
                    <a:pt x="2593" y="1652"/>
                    <a:pt x="2588" y="1648"/>
                  </a:cubicBezTo>
                  <a:cubicBezTo>
                    <a:pt x="2419" y="1519"/>
                    <a:pt x="2419" y="1519"/>
                    <a:pt x="2419" y="1519"/>
                  </a:cubicBezTo>
                  <a:cubicBezTo>
                    <a:pt x="2418" y="1519"/>
                    <a:pt x="2418" y="1518"/>
                    <a:pt x="2417" y="1518"/>
                  </a:cubicBezTo>
                  <a:cubicBezTo>
                    <a:pt x="2417" y="1518"/>
                    <a:pt x="2417" y="1518"/>
                    <a:pt x="2417" y="1518"/>
                  </a:cubicBezTo>
                  <a:cubicBezTo>
                    <a:pt x="2269" y="1578"/>
                    <a:pt x="2269" y="1578"/>
                    <a:pt x="2269" y="1578"/>
                  </a:cubicBezTo>
                  <a:cubicBezTo>
                    <a:pt x="2265" y="1580"/>
                    <a:pt x="2260" y="1580"/>
                    <a:pt x="2256" y="1579"/>
                  </a:cubicBezTo>
                  <a:cubicBezTo>
                    <a:pt x="2013" y="1515"/>
                    <a:pt x="2013" y="1515"/>
                    <a:pt x="2013" y="1515"/>
                  </a:cubicBezTo>
                  <a:cubicBezTo>
                    <a:pt x="2007" y="1514"/>
                    <a:pt x="2003" y="1510"/>
                    <a:pt x="2000" y="1505"/>
                  </a:cubicBezTo>
                  <a:cubicBezTo>
                    <a:pt x="1922" y="1361"/>
                    <a:pt x="1922" y="1361"/>
                    <a:pt x="1922" y="1361"/>
                  </a:cubicBezTo>
                  <a:cubicBezTo>
                    <a:pt x="1917" y="1351"/>
                    <a:pt x="1904" y="1347"/>
                    <a:pt x="1894" y="1353"/>
                  </a:cubicBezTo>
                  <a:cubicBezTo>
                    <a:pt x="1882" y="1361"/>
                    <a:pt x="1882" y="1361"/>
                    <a:pt x="1882" y="1361"/>
                  </a:cubicBezTo>
                  <a:cubicBezTo>
                    <a:pt x="1875" y="1365"/>
                    <a:pt x="1866" y="1365"/>
                    <a:pt x="1860" y="1360"/>
                  </a:cubicBezTo>
                  <a:cubicBezTo>
                    <a:pt x="1835" y="1342"/>
                    <a:pt x="1835" y="1342"/>
                    <a:pt x="1835" y="1342"/>
                  </a:cubicBezTo>
                  <a:cubicBezTo>
                    <a:pt x="1823" y="1333"/>
                    <a:pt x="1805" y="1341"/>
                    <a:pt x="1804" y="1356"/>
                  </a:cubicBezTo>
                  <a:cubicBezTo>
                    <a:pt x="1803" y="1359"/>
                    <a:pt x="1803" y="1359"/>
                    <a:pt x="1803" y="1359"/>
                  </a:cubicBezTo>
                  <a:cubicBezTo>
                    <a:pt x="1802" y="1373"/>
                    <a:pt x="1788" y="1381"/>
                    <a:pt x="1775" y="1375"/>
                  </a:cubicBezTo>
                  <a:cubicBezTo>
                    <a:pt x="1489" y="1247"/>
                    <a:pt x="1489" y="1247"/>
                    <a:pt x="1489" y="1247"/>
                  </a:cubicBezTo>
                  <a:cubicBezTo>
                    <a:pt x="1477" y="1242"/>
                    <a:pt x="1473" y="1227"/>
                    <a:pt x="1481" y="1217"/>
                  </a:cubicBezTo>
                  <a:cubicBezTo>
                    <a:pt x="1545" y="1132"/>
                    <a:pt x="1545" y="1132"/>
                    <a:pt x="1545" y="1132"/>
                  </a:cubicBezTo>
                  <a:cubicBezTo>
                    <a:pt x="1549" y="1125"/>
                    <a:pt x="1550" y="1116"/>
                    <a:pt x="1545" y="1109"/>
                  </a:cubicBezTo>
                  <a:cubicBezTo>
                    <a:pt x="1504" y="1042"/>
                    <a:pt x="1504" y="1042"/>
                    <a:pt x="1504" y="1042"/>
                  </a:cubicBezTo>
                  <a:cubicBezTo>
                    <a:pt x="1501" y="1038"/>
                    <a:pt x="1497" y="1034"/>
                    <a:pt x="1491" y="1033"/>
                  </a:cubicBezTo>
                  <a:cubicBezTo>
                    <a:pt x="1459" y="1026"/>
                    <a:pt x="1459" y="1026"/>
                    <a:pt x="1459" y="1026"/>
                  </a:cubicBezTo>
                  <a:cubicBezTo>
                    <a:pt x="1451" y="1024"/>
                    <a:pt x="1444" y="1017"/>
                    <a:pt x="1444" y="1008"/>
                  </a:cubicBezTo>
                  <a:cubicBezTo>
                    <a:pt x="1441" y="954"/>
                    <a:pt x="1441" y="954"/>
                    <a:pt x="1441" y="954"/>
                  </a:cubicBezTo>
                  <a:cubicBezTo>
                    <a:pt x="1441" y="951"/>
                    <a:pt x="1440" y="948"/>
                    <a:pt x="1439" y="945"/>
                  </a:cubicBezTo>
                  <a:cubicBezTo>
                    <a:pt x="1435" y="938"/>
                    <a:pt x="1435" y="938"/>
                    <a:pt x="1435" y="938"/>
                  </a:cubicBezTo>
                  <a:cubicBezTo>
                    <a:pt x="1431" y="939"/>
                    <a:pt x="1427" y="941"/>
                    <a:pt x="1423" y="941"/>
                  </a:cubicBezTo>
                  <a:cubicBezTo>
                    <a:pt x="1302" y="944"/>
                    <a:pt x="1302" y="944"/>
                    <a:pt x="1302" y="944"/>
                  </a:cubicBezTo>
                  <a:cubicBezTo>
                    <a:pt x="1297" y="944"/>
                    <a:pt x="1292" y="945"/>
                    <a:pt x="1288" y="948"/>
                  </a:cubicBezTo>
                  <a:cubicBezTo>
                    <a:pt x="1259" y="968"/>
                    <a:pt x="1259" y="968"/>
                    <a:pt x="1259" y="968"/>
                  </a:cubicBezTo>
                  <a:cubicBezTo>
                    <a:pt x="1249" y="974"/>
                    <a:pt x="1236" y="974"/>
                    <a:pt x="1227" y="966"/>
                  </a:cubicBezTo>
                  <a:cubicBezTo>
                    <a:pt x="1208" y="952"/>
                    <a:pt x="1208" y="952"/>
                    <a:pt x="1208" y="952"/>
                  </a:cubicBezTo>
                  <a:cubicBezTo>
                    <a:pt x="1200" y="945"/>
                    <a:pt x="1196" y="935"/>
                    <a:pt x="1198" y="924"/>
                  </a:cubicBezTo>
                  <a:cubicBezTo>
                    <a:pt x="1211" y="862"/>
                    <a:pt x="1211" y="862"/>
                    <a:pt x="1211" y="862"/>
                  </a:cubicBezTo>
                  <a:cubicBezTo>
                    <a:pt x="1212" y="859"/>
                    <a:pt x="1212" y="856"/>
                    <a:pt x="1212" y="853"/>
                  </a:cubicBezTo>
                  <a:cubicBezTo>
                    <a:pt x="1198" y="741"/>
                    <a:pt x="1198" y="741"/>
                    <a:pt x="1198" y="741"/>
                  </a:cubicBezTo>
                  <a:cubicBezTo>
                    <a:pt x="1197" y="738"/>
                    <a:pt x="1197" y="735"/>
                    <a:pt x="1198" y="732"/>
                  </a:cubicBezTo>
                  <a:cubicBezTo>
                    <a:pt x="1219" y="630"/>
                    <a:pt x="1219" y="630"/>
                    <a:pt x="1219" y="630"/>
                  </a:cubicBezTo>
                  <a:cubicBezTo>
                    <a:pt x="1220" y="626"/>
                    <a:pt x="1220" y="622"/>
                    <a:pt x="1219" y="618"/>
                  </a:cubicBezTo>
                  <a:cubicBezTo>
                    <a:pt x="1206" y="566"/>
                    <a:pt x="1206" y="566"/>
                    <a:pt x="1206" y="566"/>
                  </a:cubicBezTo>
                  <a:cubicBezTo>
                    <a:pt x="1205" y="561"/>
                    <a:pt x="1202" y="556"/>
                    <a:pt x="1197" y="552"/>
                  </a:cubicBezTo>
                  <a:cubicBezTo>
                    <a:pt x="1153" y="515"/>
                    <a:pt x="1153" y="515"/>
                    <a:pt x="1153" y="515"/>
                  </a:cubicBezTo>
                  <a:cubicBezTo>
                    <a:pt x="1150" y="512"/>
                    <a:pt x="1148" y="509"/>
                    <a:pt x="1146" y="506"/>
                  </a:cubicBezTo>
                  <a:cubicBezTo>
                    <a:pt x="1100" y="415"/>
                    <a:pt x="1100" y="415"/>
                    <a:pt x="1100" y="415"/>
                  </a:cubicBezTo>
                  <a:cubicBezTo>
                    <a:pt x="1098" y="410"/>
                    <a:pt x="1097" y="405"/>
                    <a:pt x="1097" y="400"/>
                  </a:cubicBezTo>
                  <a:cubicBezTo>
                    <a:pt x="1115" y="222"/>
                    <a:pt x="1115" y="222"/>
                    <a:pt x="1115" y="222"/>
                  </a:cubicBezTo>
                  <a:cubicBezTo>
                    <a:pt x="1116" y="215"/>
                    <a:pt x="1114" y="208"/>
                    <a:pt x="1110" y="203"/>
                  </a:cubicBezTo>
                  <a:cubicBezTo>
                    <a:pt x="1074" y="153"/>
                    <a:pt x="1074" y="153"/>
                    <a:pt x="1074" y="153"/>
                  </a:cubicBezTo>
                  <a:cubicBezTo>
                    <a:pt x="1073" y="152"/>
                    <a:pt x="1073" y="152"/>
                    <a:pt x="1073" y="151"/>
                  </a:cubicBezTo>
                  <a:cubicBezTo>
                    <a:pt x="1029" y="81"/>
                    <a:pt x="1029" y="81"/>
                    <a:pt x="1029" y="81"/>
                  </a:cubicBezTo>
                  <a:cubicBezTo>
                    <a:pt x="1028" y="80"/>
                    <a:pt x="1027" y="79"/>
                    <a:pt x="1027" y="78"/>
                  </a:cubicBezTo>
                  <a:cubicBezTo>
                    <a:pt x="966" y="4"/>
                    <a:pt x="966" y="4"/>
                    <a:pt x="966" y="4"/>
                  </a:cubicBezTo>
                  <a:cubicBezTo>
                    <a:pt x="965" y="3"/>
                    <a:pt x="964" y="2"/>
                    <a:pt x="964" y="0"/>
                  </a:cubicBezTo>
                  <a:cubicBezTo>
                    <a:pt x="963" y="1"/>
                    <a:pt x="963" y="1"/>
                    <a:pt x="963" y="1"/>
                  </a:cubicBezTo>
                  <a:cubicBezTo>
                    <a:pt x="860" y="99"/>
                    <a:pt x="860" y="99"/>
                    <a:pt x="860" y="99"/>
                  </a:cubicBezTo>
                  <a:cubicBezTo>
                    <a:pt x="859" y="100"/>
                    <a:pt x="858" y="101"/>
                    <a:pt x="857" y="102"/>
                  </a:cubicBezTo>
                  <a:cubicBezTo>
                    <a:pt x="689" y="333"/>
                    <a:pt x="689" y="333"/>
                    <a:pt x="689" y="333"/>
                  </a:cubicBezTo>
                  <a:cubicBezTo>
                    <a:pt x="611" y="435"/>
                    <a:pt x="611" y="435"/>
                    <a:pt x="611" y="435"/>
                  </a:cubicBezTo>
                  <a:cubicBezTo>
                    <a:pt x="610" y="436"/>
                    <a:pt x="608" y="438"/>
                    <a:pt x="606" y="439"/>
                  </a:cubicBezTo>
                  <a:cubicBezTo>
                    <a:pt x="443" y="571"/>
                    <a:pt x="443" y="571"/>
                    <a:pt x="443" y="571"/>
                  </a:cubicBezTo>
                  <a:cubicBezTo>
                    <a:pt x="440" y="573"/>
                    <a:pt x="438" y="576"/>
                    <a:pt x="436" y="579"/>
                  </a:cubicBezTo>
                  <a:cubicBezTo>
                    <a:pt x="380" y="680"/>
                    <a:pt x="380" y="680"/>
                    <a:pt x="380" y="680"/>
                  </a:cubicBezTo>
                  <a:cubicBezTo>
                    <a:pt x="376" y="688"/>
                    <a:pt x="368" y="693"/>
                    <a:pt x="360" y="694"/>
                  </a:cubicBezTo>
                  <a:cubicBezTo>
                    <a:pt x="289" y="704"/>
                    <a:pt x="289" y="704"/>
                    <a:pt x="289" y="704"/>
                  </a:cubicBezTo>
                  <a:cubicBezTo>
                    <a:pt x="282" y="705"/>
                    <a:pt x="276" y="708"/>
                    <a:pt x="272" y="713"/>
                  </a:cubicBezTo>
                  <a:cubicBezTo>
                    <a:pt x="243" y="746"/>
                    <a:pt x="129" y="875"/>
                    <a:pt x="130" y="867"/>
                  </a:cubicBezTo>
                  <a:cubicBezTo>
                    <a:pt x="130" y="862"/>
                    <a:pt x="94" y="859"/>
                    <a:pt x="72" y="857"/>
                  </a:cubicBezTo>
                  <a:cubicBezTo>
                    <a:pt x="62" y="857"/>
                    <a:pt x="52" y="862"/>
                    <a:pt x="47" y="871"/>
                  </a:cubicBezTo>
                  <a:cubicBezTo>
                    <a:pt x="5" y="943"/>
                    <a:pt x="5" y="943"/>
                    <a:pt x="5" y="943"/>
                  </a:cubicBezTo>
                  <a:cubicBezTo>
                    <a:pt x="0" y="952"/>
                    <a:pt x="0" y="964"/>
                    <a:pt x="6" y="972"/>
                  </a:cubicBezTo>
                  <a:cubicBezTo>
                    <a:pt x="48" y="1032"/>
                    <a:pt x="48" y="1032"/>
                    <a:pt x="48" y="1032"/>
                  </a:cubicBezTo>
                  <a:cubicBezTo>
                    <a:pt x="53" y="1039"/>
                    <a:pt x="54" y="1047"/>
                    <a:pt x="52" y="1055"/>
                  </a:cubicBezTo>
                  <a:cubicBezTo>
                    <a:pt x="39" y="1104"/>
                    <a:pt x="39" y="1104"/>
                    <a:pt x="39" y="1104"/>
                  </a:cubicBezTo>
                  <a:cubicBezTo>
                    <a:pt x="37" y="1109"/>
                    <a:pt x="37" y="1114"/>
                    <a:pt x="39" y="1119"/>
                  </a:cubicBezTo>
                  <a:cubicBezTo>
                    <a:pt x="75" y="1237"/>
                    <a:pt x="75" y="1237"/>
                    <a:pt x="75" y="1237"/>
                  </a:cubicBezTo>
                  <a:cubicBezTo>
                    <a:pt x="76" y="1242"/>
                    <a:pt x="79" y="1246"/>
                    <a:pt x="82" y="1249"/>
                  </a:cubicBezTo>
                  <a:cubicBezTo>
                    <a:pt x="199" y="1359"/>
                    <a:pt x="199" y="1359"/>
                    <a:pt x="199" y="1359"/>
                  </a:cubicBezTo>
                  <a:cubicBezTo>
                    <a:pt x="200" y="1360"/>
                    <a:pt x="201" y="1361"/>
                    <a:pt x="202" y="1362"/>
                  </a:cubicBezTo>
                  <a:cubicBezTo>
                    <a:pt x="279" y="1462"/>
                    <a:pt x="279" y="1462"/>
                    <a:pt x="279" y="1462"/>
                  </a:cubicBezTo>
                  <a:cubicBezTo>
                    <a:pt x="300" y="1492"/>
                    <a:pt x="300" y="1492"/>
                    <a:pt x="300" y="1492"/>
                  </a:cubicBezTo>
                  <a:cubicBezTo>
                    <a:pt x="306" y="1501"/>
                    <a:pt x="316" y="1505"/>
                    <a:pt x="326" y="1503"/>
                  </a:cubicBezTo>
                  <a:cubicBezTo>
                    <a:pt x="377" y="1496"/>
                    <a:pt x="377" y="1496"/>
                    <a:pt x="377" y="1496"/>
                  </a:cubicBezTo>
                  <a:cubicBezTo>
                    <a:pt x="382" y="1495"/>
                    <a:pt x="386" y="1494"/>
                    <a:pt x="390" y="1491"/>
                  </a:cubicBezTo>
                  <a:cubicBezTo>
                    <a:pt x="470" y="1432"/>
                    <a:pt x="470" y="1432"/>
                    <a:pt x="470" y="1432"/>
                  </a:cubicBezTo>
                  <a:cubicBezTo>
                    <a:pt x="475" y="1428"/>
                    <a:pt x="481" y="1426"/>
                    <a:pt x="486" y="1426"/>
                  </a:cubicBezTo>
                  <a:cubicBezTo>
                    <a:pt x="599" y="1426"/>
                    <a:pt x="599" y="1426"/>
                    <a:pt x="599" y="1426"/>
                  </a:cubicBezTo>
                  <a:cubicBezTo>
                    <a:pt x="610" y="1426"/>
                    <a:pt x="620" y="1433"/>
                    <a:pt x="624" y="1443"/>
                  </a:cubicBezTo>
                  <a:cubicBezTo>
                    <a:pt x="650" y="1502"/>
                    <a:pt x="650" y="1502"/>
                    <a:pt x="650" y="1502"/>
                  </a:cubicBezTo>
                  <a:cubicBezTo>
                    <a:pt x="655" y="1512"/>
                    <a:pt x="653" y="1525"/>
                    <a:pt x="644" y="1533"/>
                  </a:cubicBezTo>
                  <a:cubicBezTo>
                    <a:pt x="628" y="1548"/>
                    <a:pt x="628" y="1548"/>
                    <a:pt x="628" y="1548"/>
                  </a:cubicBezTo>
                  <a:cubicBezTo>
                    <a:pt x="626" y="1549"/>
                    <a:pt x="625" y="1551"/>
                    <a:pt x="623" y="1554"/>
                  </a:cubicBezTo>
                  <a:cubicBezTo>
                    <a:pt x="600" y="1594"/>
                    <a:pt x="600" y="1594"/>
                    <a:pt x="600" y="1594"/>
                  </a:cubicBezTo>
                  <a:cubicBezTo>
                    <a:pt x="597" y="1599"/>
                    <a:pt x="596" y="1605"/>
                    <a:pt x="597" y="1611"/>
                  </a:cubicBezTo>
                  <a:cubicBezTo>
                    <a:pt x="624" y="1808"/>
                    <a:pt x="624" y="1808"/>
                    <a:pt x="624" y="1808"/>
                  </a:cubicBezTo>
                  <a:cubicBezTo>
                    <a:pt x="625" y="1816"/>
                    <a:pt x="622" y="1824"/>
                    <a:pt x="617" y="1830"/>
                  </a:cubicBezTo>
                  <a:cubicBezTo>
                    <a:pt x="554" y="1901"/>
                    <a:pt x="554" y="1901"/>
                    <a:pt x="554" y="1901"/>
                  </a:cubicBezTo>
                  <a:cubicBezTo>
                    <a:pt x="552" y="1902"/>
                    <a:pt x="551" y="1904"/>
                    <a:pt x="549" y="1905"/>
                  </a:cubicBezTo>
                  <a:cubicBezTo>
                    <a:pt x="502" y="1937"/>
                    <a:pt x="502" y="1937"/>
                    <a:pt x="502" y="1937"/>
                  </a:cubicBezTo>
                  <a:cubicBezTo>
                    <a:pt x="502" y="1938"/>
                    <a:pt x="501" y="1938"/>
                    <a:pt x="500" y="1938"/>
                  </a:cubicBezTo>
                  <a:cubicBezTo>
                    <a:pt x="497" y="1940"/>
                    <a:pt x="497" y="1940"/>
                    <a:pt x="497" y="1940"/>
                  </a:cubicBezTo>
                  <a:cubicBezTo>
                    <a:pt x="503" y="1947"/>
                    <a:pt x="503" y="1958"/>
                    <a:pt x="496" y="1965"/>
                  </a:cubicBezTo>
                  <a:cubicBezTo>
                    <a:pt x="496" y="1965"/>
                    <a:pt x="496" y="1965"/>
                    <a:pt x="496" y="1965"/>
                  </a:cubicBezTo>
                  <a:cubicBezTo>
                    <a:pt x="496" y="1965"/>
                    <a:pt x="497" y="1965"/>
                    <a:pt x="497" y="1965"/>
                  </a:cubicBezTo>
                  <a:cubicBezTo>
                    <a:pt x="632" y="1987"/>
                    <a:pt x="632" y="1987"/>
                    <a:pt x="632" y="1987"/>
                  </a:cubicBezTo>
                  <a:cubicBezTo>
                    <a:pt x="635" y="1988"/>
                    <a:pt x="638" y="1989"/>
                    <a:pt x="640" y="1990"/>
                  </a:cubicBezTo>
                  <a:cubicBezTo>
                    <a:pt x="720" y="2035"/>
                    <a:pt x="720" y="2035"/>
                    <a:pt x="720" y="2035"/>
                  </a:cubicBezTo>
                  <a:cubicBezTo>
                    <a:pt x="722" y="2037"/>
                    <a:pt x="726" y="2038"/>
                    <a:pt x="729" y="2038"/>
                  </a:cubicBezTo>
                  <a:cubicBezTo>
                    <a:pt x="871" y="2051"/>
                    <a:pt x="871" y="2051"/>
                    <a:pt x="871" y="2051"/>
                  </a:cubicBezTo>
                  <a:cubicBezTo>
                    <a:pt x="875" y="2051"/>
                    <a:pt x="879" y="2053"/>
                    <a:pt x="883" y="2055"/>
                  </a:cubicBezTo>
                  <a:cubicBezTo>
                    <a:pt x="1074" y="2198"/>
                    <a:pt x="1074" y="2198"/>
                    <a:pt x="1074" y="2198"/>
                  </a:cubicBezTo>
                  <a:cubicBezTo>
                    <a:pt x="1081" y="2204"/>
                    <a:pt x="1091" y="2205"/>
                    <a:pt x="1099" y="2200"/>
                  </a:cubicBezTo>
                  <a:cubicBezTo>
                    <a:pt x="1211" y="2142"/>
                    <a:pt x="1211" y="2142"/>
                    <a:pt x="1211" y="2142"/>
                  </a:cubicBezTo>
                  <a:cubicBezTo>
                    <a:pt x="1212" y="2142"/>
                    <a:pt x="1212" y="2141"/>
                    <a:pt x="1212" y="2141"/>
                  </a:cubicBezTo>
                  <a:cubicBezTo>
                    <a:pt x="1264" y="2118"/>
                    <a:pt x="1264" y="2118"/>
                    <a:pt x="1264" y="2118"/>
                  </a:cubicBezTo>
                  <a:cubicBezTo>
                    <a:pt x="1269" y="2116"/>
                    <a:pt x="1275" y="2115"/>
                    <a:pt x="1281" y="2117"/>
                  </a:cubicBezTo>
                  <a:cubicBezTo>
                    <a:pt x="1389" y="2152"/>
                    <a:pt x="1389" y="2152"/>
                    <a:pt x="1389" y="2152"/>
                  </a:cubicBezTo>
                  <a:cubicBezTo>
                    <a:pt x="1389" y="2152"/>
                    <a:pt x="1390" y="2153"/>
                    <a:pt x="1391" y="2153"/>
                  </a:cubicBezTo>
                  <a:cubicBezTo>
                    <a:pt x="1594" y="2244"/>
                    <a:pt x="1594" y="2244"/>
                    <a:pt x="1594" y="2244"/>
                  </a:cubicBezTo>
                  <a:cubicBezTo>
                    <a:pt x="1597" y="2245"/>
                    <a:pt x="1599" y="2247"/>
                    <a:pt x="1601" y="2249"/>
                  </a:cubicBezTo>
                  <a:cubicBezTo>
                    <a:pt x="1651" y="2299"/>
                    <a:pt x="1651" y="2299"/>
                    <a:pt x="1651" y="2299"/>
                  </a:cubicBezTo>
                  <a:cubicBezTo>
                    <a:pt x="1647" y="2294"/>
                    <a:pt x="1647" y="2294"/>
                    <a:pt x="1647" y="2294"/>
                  </a:cubicBezTo>
                  <a:cubicBezTo>
                    <a:pt x="1679" y="2220"/>
                    <a:pt x="1679" y="2220"/>
                    <a:pt x="1679" y="2220"/>
                  </a:cubicBezTo>
                  <a:cubicBezTo>
                    <a:pt x="1679" y="2219"/>
                    <a:pt x="1679" y="2218"/>
                    <a:pt x="1680" y="2217"/>
                  </a:cubicBezTo>
                  <a:cubicBezTo>
                    <a:pt x="1693" y="2194"/>
                    <a:pt x="1693" y="2194"/>
                    <a:pt x="1693" y="2194"/>
                  </a:cubicBezTo>
                  <a:cubicBezTo>
                    <a:pt x="1701" y="2181"/>
                    <a:pt x="1718" y="2178"/>
                    <a:pt x="1729" y="2188"/>
                  </a:cubicBezTo>
                  <a:cubicBezTo>
                    <a:pt x="1805" y="2254"/>
                    <a:pt x="1805" y="2254"/>
                    <a:pt x="1805" y="2254"/>
                  </a:cubicBezTo>
                  <a:cubicBezTo>
                    <a:pt x="1811" y="2259"/>
                    <a:pt x="1819" y="2261"/>
                    <a:pt x="1827" y="2259"/>
                  </a:cubicBezTo>
                  <a:cubicBezTo>
                    <a:pt x="1905" y="2237"/>
                    <a:pt x="1905" y="2237"/>
                    <a:pt x="1905" y="2237"/>
                  </a:cubicBezTo>
                  <a:cubicBezTo>
                    <a:pt x="1915" y="2234"/>
                    <a:pt x="1922" y="2225"/>
                    <a:pt x="1922" y="2215"/>
                  </a:cubicBezTo>
                  <a:cubicBezTo>
                    <a:pt x="1924" y="2181"/>
                    <a:pt x="1924" y="2181"/>
                    <a:pt x="1924" y="2181"/>
                  </a:cubicBezTo>
                  <a:cubicBezTo>
                    <a:pt x="1924" y="2174"/>
                    <a:pt x="1928" y="2166"/>
                    <a:pt x="1935" y="2162"/>
                  </a:cubicBezTo>
                  <a:cubicBezTo>
                    <a:pt x="1974" y="2137"/>
                    <a:pt x="1974" y="2137"/>
                    <a:pt x="1974" y="2137"/>
                  </a:cubicBezTo>
                  <a:cubicBezTo>
                    <a:pt x="1976" y="2136"/>
                    <a:pt x="1977" y="2136"/>
                    <a:pt x="1978" y="2134"/>
                  </a:cubicBezTo>
                  <a:cubicBezTo>
                    <a:pt x="2002" y="2111"/>
                    <a:pt x="2002" y="2111"/>
                    <a:pt x="2002" y="2111"/>
                  </a:cubicBezTo>
                  <a:cubicBezTo>
                    <a:pt x="2015" y="2099"/>
                    <a:pt x="2035" y="2104"/>
                    <a:pt x="2041" y="2120"/>
                  </a:cubicBezTo>
                  <a:cubicBezTo>
                    <a:pt x="2132" y="2352"/>
                    <a:pt x="2132" y="2352"/>
                    <a:pt x="2132" y="2352"/>
                  </a:cubicBezTo>
                  <a:cubicBezTo>
                    <a:pt x="2134" y="2358"/>
                    <a:pt x="2134" y="2364"/>
                    <a:pt x="2131" y="2370"/>
                  </a:cubicBezTo>
                  <a:cubicBezTo>
                    <a:pt x="2122" y="2392"/>
                    <a:pt x="2122" y="2392"/>
                    <a:pt x="2122" y="2392"/>
                  </a:cubicBezTo>
                  <a:cubicBezTo>
                    <a:pt x="2126" y="2393"/>
                    <a:pt x="2126" y="2393"/>
                    <a:pt x="2126" y="2393"/>
                  </a:cubicBezTo>
                  <a:cubicBezTo>
                    <a:pt x="2131" y="2393"/>
                    <a:pt x="2136" y="2393"/>
                    <a:pt x="2140" y="2391"/>
                  </a:cubicBezTo>
                  <a:cubicBezTo>
                    <a:pt x="2214" y="2358"/>
                    <a:pt x="2214" y="2358"/>
                    <a:pt x="2214" y="2358"/>
                  </a:cubicBezTo>
                  <a:cubicBezTo>
                    <a:pt x="2226" y="2353"/>
                    <a:pt x="2239" y="2357"/>
                    <a:pt x="2247" y="2367"/>
                  </a:cubicBezTo>
                  <a:cubicBezTo>
                    <a:pt x="2290" y="2422"/>
                    <a:pt x="2290" y="2422"/>
                    <a:pt x="2290" y="2422"/>
                  </a:cubicBezTo>
                  <a:cubicBezTo>
                    <a:pt x="2297" y="2431"/>
                    <a:pt x="2310" y="2435"/>
                    <a:pt x="2321" y="2432"/>
                  </a:cubicBezTo>
                  <a:cubicBezTo>
                    <a:pt x="2418" y="2400"/>
                    <a:pt x="2418" y="2400"/>
                    <a:pt x="2418" y="2400"/>
                  </a:cubicBezTo>
                  <a:cubicBezTo>
                    <a:pt x="2429" y="2396"/>
                    <a:pt x="2436" y="2386"/>
                    <a:pt x="2436" y="2374"/>
                  </a:cubicBezTo>
                  <a:cubicBezTo>
                    <a:pt x="2436" y="2323"/>
                    <a:pt x="2436" y="2323"/>
                    <a:pt x="2436" y="2323"/>
                  </a:cubicBezTo>
                  <a:cubicBezTo>
                    <a:pt x="2436" y="2311"/>
                    <a:pt x="2444" y="2301"/>
                    <a:pt x="2456" y="2297"/>
                  </a:cubicBezTo>
                  <a:cubicBezTo>
                    <a:pt x="2507" y="2280"/>
                    <a:pt x="2507" y="2280"/>
                    <a:pt x="2507" y="2280"/>
                  </a:cubicBezTo>
                  <a:cubicBezTo>
                    <a:pt x="2510" y="2279"/>
                    <a:pt x="2513" y="2278"/>
                    <a:pt x="2516" y="227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7" name="Freeform 71"/>
            <p:cNvSpPr>
              <a:spLocks/>
            </p:cNvSpPr>
            <p:nvPr/>
          </p:nvSpPr>
          <p:spPr bwMode="auto">
            <a:xfrm>
              <a:off x="6675690" y="3402034"/>
              <a:ext cx="325232" cy="442088"/>
            </a:xfrm>
            <a:custGeom>
              <a:avLst/>
              <a:gdLst>
                <a:gd name="T0" fmla="*/ 598 w 1567"/>
                <a:gd name="T1" fmla="*/ 2032 h 2130"/>
                <a:gd name="T2" fmla="*/ 818 w 1567"/>
                <a:gd name="T3" fmla="*/ 2079 h 2130"/>
                <a:gd name="T4" fmla="*/ 853 w 1567"/>
                <a:gd name="T5" fmla="*/ 1921 h 2130"/>
                <a:gd name="T6" fmla="*/ 921 w 1567"/>
                <a:gd name="T7" fmla="*/ 1803 h 2130"/>
                <a:gd name="T8" fmla="*/ 1056 w 1567"/>
                <a:gd name="T9" fmla="*/ 2010 h 2130"/>
                <a:gd name="T10" fmla="*/ 1356 w 1567"/>
                <a:gd name="T11" fmla="*/ 1922 h 2130"/>
                <a:gd name="T12" fmla="*/ 1566 w 1567"/>
                <a:gd name="T13" fmla="*/ 1690 h 2130"/>
                <a:gd name="T14" fmla="*/ 1497 w 1567"/>
                <a:gd name="T15" fmla="*/ 1621 h 2130"/>
                <a:gd name="T16" fmla="*/ 1339 w 1567"/>
                <a:gd name="T17" fmla="*/ 1652 h 2130"/>
                <a:gd name="T18" fmla="*/ 1190 w 1567"/>
                <a:gd name="T19" fmla="*/ 1542 h 2130"/>
                <a:gd name="T20" fmla="*/ 1206 w 1567"/>
                <a:gd name="T21" fmla="*/ 1363 h 2130"/>
                <a:gd name="T22" fmla="*/ 1200 w 1567"/>
                <a:gd name="T23" fmla="*/ 1172 h 2130"/>
                <a:gd name="T24" fmla="*/ 1351 w 1567"/>
                <a:gd name="T25" fmla="*/ 1097 h 2130"/>
                <a:gd name="T26" fmla="*/ 1307 w 1567"/>
                <a:gd name="T27" fmla="*/ 1067 h 2130"/>
                <a:gd name="T28" fmla="*/ 1196 w 1567"/>
                <a:gd name="T29" fmla="*/ 1024 h 2130"/>
                <a:gd name="T30" fmla="*/ 1112 w 1567"/>
                <a:gd name="T31" fmla="*/ 919 h 2130"/>
                <a:gd name="T32" fmla="*/ 1119 w 1567"/>
                <a:gd name="T33" fmla="*/ 833 h 2130"/>
                <a:gd name="T34" fmla="*/ 1139 w 1567"/>
                <a:gd name="T35" fmla="*/ 707 h 2130"/>
                <a:gd name="T36" fmla="*/ 1233 w 1567"/>
                <a:gd name="T37" fmla="*/ 498 h 2130"/>
                <a:gd name="T38" fmla="*/ 1185 w 1567"/>
                <a:gd name="T39" fmla="*/ 449 h 2130"/>
                <a:gd name="T40" fmla="*/ 1036 w 1567"/>
                <a:gd name="T41" fmla="*/ 387 h 2130"/>
                <a:gd name="T42" fmla="*/ 946 w 1567"/>
                <a:gd name="T43" fmla="*/ 488 h 2130"/>
                <a:gd name="T44" fmla="*/ 885 w 1567"/>
                <a:gd name="T45" fmla="*/ 450 h 2130"/>
                <a:gd name="T46" fmla="*/ 822 w 1567"/>
                <a:gd name="T47" fmla="*/ 270 h 2130"/>
                <a:gd name="T48" fmla="*/ 922 w 1567"/>
                <a:gd name="T49" fmla="*/ 246 h 2130"/>
                <a:gd name="T50" fmla="*/ 913 w 1567"/>
                <a:gd name="T51" fmla="*/ 134 h 2130"/>
                <a:gd name="T52" fmla="*/ 808 w 1567"/>
                <a:gd name="T53" fmla="*/ 0 h 2130"/>
                <a:gd name="T54" fmla="*/ 718 w 1567"/>
                <a:gd name="T55" fmla="*/ 80 h 2130"/>
                <a:gd name="T56" fmla="*/ 666 w 1567"/>
                <a:gd name="T57" fmla="*/ 217 h 2130"/>
                <a:gd name="T58" fmla="*/ 623 w 1567"/>
                <a:gd name="T59" fmla="*/ 220 h 2130"/>
                <a:gd name="T60" fmla="*/ 580 w 1567"/>
                <a:gd name="T61" fmla="*/ 321 h 2130"/>
                <a:gd name="T62" fmla="*/ 501 w 1567"/>
                <a:gd name="T63" fmla="*/ 349 h 2130"/>
                <a:gd name="T64" fmla="*/ 501 w 1567"/>
                <a:gd name="T65" fmla="*/ 435 h 2130"/>
                <a:gd name="T66" fmla="*/ 571 w 1567"/>
                <a:gd name="T67" fmla="*/ 475 h 2130"/>
                <a:gd name="T68" fmla="*/ 547 w 1567"/>
                <a:gd name="T69" fmla="*/ 595 h 2130"/>
                <a:gd name="T70" fmla="*/ 491 w 1567"/>
                <a:gd name="T71" fmla="*/ 783 h 2130"/>
                <a:gd name="T72" fmla="*/ 633 w 1567"/>
                <a:gd name="T73" fmla="*/ 834 h 2130"/>
                <a:gd name="T74" fmla="*/ 761 w 1567"/>
                <a:gd name="T75" fmla="*/ 920 h 2130"/>
                <a:gd name="T76" fmla="*/ 823 w 1567"/>
                <a:gd name="T77" fmla="*/ 969 h 2130"/>
                <a:gd name="T78" fmla="*/ 960 w 1567"/>
                <a:gd name="T79" fmla="*/ 1099 h 2130"/>
                <a:gd name="T80" fmla="*/ 831 w 1567"/>
                <a:gd name="T81" fmla="*/ 1122 h 2130"/>
                <a:gd name="T82" fmla="*/ 718 w 1567"/>
                <a:gd name="T83" fmla="*/ 1233 h 2130"/>
                <a:gd name="T84" fmla="*/ 651 w 1567"/>
                <a:gd name="T85" fmla="*/ 1315 h 2130"/>
                <a:gd name="T86" fmla="*/ 535 w 1567"/>
                <a:gd name="T87" fmla="*/ 1293 h 2130"/>
                <a:gd name="T88" fmla="*/ 435 w 1567"/>
                <a:gd name="T89" fmla="*/ 1161 h 2130"/>
                <a:gd name="T90" fmla="*/ 327 w 1567"/>
                <a:gd name="T91" fmla="*/ 1023 h 2130"/>
                <a:gd name="T92" fmla="*/ 252 w 1567"/>
                <a:gd name="T93" fmla="*/ 1197 h 2130"/>
                <a:gd name="T94" fmla="*/ 239 w 1567"/>
                <a:gd name="T95" fmla="*/ 1419 h 2130"/>
                <a:gd name="T96" fmla="*/ 230 w 1567"/>
                <a:gd name="T97" fmla="*/ 1559 h 2130"/>
                <a:gd name="T98" fmla="*/ 222 w 1567"/>
                <a:gd name="T99" fmla="*/ 1650 h 2130"/>
                <a:gd name="T100" fmla="*/ 156 w 1567"/>
                <a:gd name="T101" fmla="*/ 1694 h 2130"/>
                <a:gd name="T102" fmla="*/ 7 w 1567"/>
                <a:gd name="T103" fmla="*/ 1851 h 2130"/>
                <a:gd name="T104" fmla="*/ 74 w 1567"/>
                <a:gd name="T105" fmla="*/ 1921 h 2130"/>
                <a:gd name="T106" fmla="*/ 116 w 1567"/>
                <a:gd name="T107" fmla="*/ 1961 h 2130"/>
                <a:gd name="T108" fmla="*/ 324 w 1567"/>
                <a:gd name="T109" fmla="*/ 2083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7" h="2130">
                  <a:moveTo>
                    <a:pt x="420" y="2055"/>
                  </a:moveTo>
                  <a:cubicBezTo>
                    <a:pt x="488" y="2130"/>
                    <a:pt x="488" y="2130"/>
                    <a:pt x="488" y="2130"/>
                  </a:cubicBezTo>
                  <a:cubicBezTo>
                    <a:pt x="490" y="2128"/>
                    <a:pt x="492" y="2126"/>
                    <a:pt x="494" y="2124"/>
                  </a:cubicBezTo>
                  <a:cubicBezTo>
                    <a:pt x="598" y="2032"/>
                    <a:pt x="598" y="2032"/>
                    <a:pt x="598" y="2032"/>
                  </a:cubicBezTo>
                  <a:cubicBezTo>
                    <a:pt x="603" y="2027"/>
                    <a:pt x="609" y="2025"/>
                    <a:pt x="616" y="2025"/>
                  </a:cubicBezTo>
                  <a:cubicBezTo>
                    <a:pt x="738" y="2025"/>
                    <a:pt x="738" y="2025"/>
                    <a:pt x="738" y="2025"/>
                  </a:cubicBezTo>
                  <a:cubicBezTo>
                    <a:pt x="744" y="2025"/>
                    <a:pt x="750" y="2027"/>
                    <a:pt x="755" y="2031"/>
                  </a:cubicBezTo>
                  <a:cubicBezTo>
                    <a:pt x="818" y="2079"/>
                    <a:pt x="818" y="2079"/>
                    <a:pt x="818" y="2079"/>
                  </a:cubicBezTo>
                  <a:cubicBezTo>
                    <a:pt x="828" y="2087"/>
                    <a:pt x="843" y="2086"/>
                    <a:pt x="853" y="2078"/>
                  </a:cubicBezTo>
                  <a:cubicBezTo>
                    <a:pt x="885" y="2048"/>
                    <a:pt x="885" y="2048"/>
                    <a:pt x="885" y="2048"/>
                  </a:cubicBezTo>
                  <a:cubicBezTo>
                    <a:pt x="894" y="2040"/>
                    <a:pt x="897" y="2028"/>
                    <a:pt x="892" y="2017"/>
                  </a:cubicBezTo>
                  <a:cubicBezTo>
                    <a:pt x="853" y="1921"/>
                    <a:pt x="853" y="1921"/>
                    <a:pt x="853" y="1921"/>
                  </a:cubicBezTo>
                  <a:cubicBezTo>
                    <a:pt x="850" y="1913"/>
                    <a:pt x="850" y="1905"/>
                    <a:pt x="854" y="1897"/>
                  </a:cubicBezTo>
                  <a:cubicBezTo>
                    <a:pt x="895" y="1821"/>
                    <a:pt x="895" y="1821"/>
                    <a:pt x="895" y="1821"/>
                  </a:cubicBezTo>
                  <a:cubicBezTo>
                    <a:pt x="898" y="1816"/>
                    <a:pt x="903" y="1812"/>
                    <a:pt x="908" y="1809"/>
                  </a:cubicBezTo>
                  <a:cubicBezTo>
                    <a:pt x="921" y="1803"/>
                    <a:pt x="921" y="1803"/>
                    <a:pt x="921" y="1803"/>
                  </a:cubicBezTo>
                  <a:cubicBezTo>
                    <a:pt x="936" y="1796"/>
                    <a:pt x="953" y="1803"/>
                    <a:pt x="958" y="1818"/>
                  </a:cubicBezTo>
                  <a:cubicBezTo>
                    <a:pt x="1001" y="1924"/>
                    <a:pt x="1001" y="1924"/>
                    <a:pt x="1001" y="1924"/>
                  </a:cubicBezTo>
                  <a:cubicBezTo>
                    <a:pt x="1001" y="1926"/>
                    <a:pt x="1002" y="1928"/>
                    <a:pt x="1003" y="1929"/>
                  </a:cubicBezTo>
                  <a:cubicBezTo>
                    <a:pt x="1056" y="2010"/>
                    <a:pt x="1056" y="2010"/>
                    <a:pt x="1056" y="2010"/>
                  </a:cubicBezTo>
                  <a:cubicBezTo>
                    <a:pt x="1066" y="2025"/>
                    <a:pt x="1087" y="2026"/>
                    <a:pt x="1100" y="2013"/>
                  </a:cubicBezTo>
                  <a:cubicBezTo>
                    <a:pt x="1181" y="1924"/>
                    <a:pt x="1181" y="1924"/>
                    <a:pt x="1181" y="1924"/>
                  </a:cubicBezTo>
                  <a:cubicBezTo>
                    <a:pt x="1187" y="1918"/>
                    <a:pt x="1195" y="1915"/>
                    <a:pt x="1203" y="1915"/>
                  </a:cubicBezTo>
                  <a:cubicBezTo>
                    <a:pt x="1356" y="1922"/>
                    <a:pt x="1356" y="1922"/>
                    <a:pt x="1356" y="1922"/>
                  </a:cubicBezTo>
                  <a:cubicBezTo>
                    <a:pt x="1363" y="1923"/>
                    <a:pt x="1369" y="1921"/>
                    <a:pt x="1374" y="1917"/>
                  </a:cubicBezTo>
                  <a:cubicBezTo>
                    <a:pt x="1522" y="1812"/>
                    <a:pt x="1522" y="1812"/>
                    <a:pt x="1522" y="1812"/>
                  </a:cubicBezTo>
                  <a:cubicBezTo>
                    <a:pt x="1527" y="1809"/>
                    <a:pt x="1531" y="1804"/>
                    <a:pt x="1533" y="1798"/>
                  </a:cubicBezTo>
                  <a:cubicBezTo>
                    <a:pt x="1566" y="1690"/>
                    <a:pt x="1566" y="1690"/>
                    <a:pt x="1566" y="1690"/>
                  </a:cubicBezTo>
                  <a:cubicBezTo>
                    <a:pt x="1566" y="1688"/>
                    <a:pt x="1567" y="1686"/>
                    <a:pt x="1567" y="1684"/>
                  </a:cubicBezTo>
                  <a:cubicBezTo>
                    <a:pt x="1561" y="1688"/>
                    <a:pt x="1553" y="1687"/>
                    <a:pt x="1549" y="1681"/>
                  </a:cubicBezTo>
                  <a:cubicBezTo>
                    <a:pt x="1514" y="1625"/>
                    <a:pt x="1514" y="1625"/>
                    <a:pt x="1514" y="1625"/>
                  </a:cubicBezTo>
                  <a:cubicBezTo>
                    <a:pt x="1510" y="1619"/>
                    <a:pt x="1503" y="1617"/>
                    <a:pt x="1497" y="1621"/>
                  </a:cubicBezTo>
                  <a:cubicBezTo>
                    <a:pt x="1444" y="1652"/>
                    <a:pt x="1444" y="1652"/>
                    <a:pt x="1444" y="1652"/>
                  </a:cubicBezTo>
                  <a:cubicBezTo>
                    <a:pt x="1442" y="1653"/>
                    <a:pt x="1440" y="1653"/>
                    <a:pt x="1438" y="1653"/>
                  </a:cubicBezTo>
                  <a:cubicBezTo>
                    <a:pt x="1351" y="1658"/>
                    <a:pt x="1351" y="1658"/>
                    <a:pt x="1351" y="1658"/>
                  </a:cubicBezTo>
                  <a:cubicBezTo>
                    <a:pt x="1346" y="1659"/>
                    <a:pt x="1342" y="1656"/>
                    <a:pt x="1339" y="1652"/>
                  </a:cubicBezTo>
                  <a:cubicBezTo>
                    <a:pt x="1287" y="1554"/>
                    <a:pt x="1287" y="1554"/>
                    <a:pt x="1287" y="1554"/>
                  </a:cubicBezTo>
                  <a:cubicBezTo>
                    <a:pt x="1284" y="1550"/>
                    <a:pt x="1280" y="1548"/>
                    <a:pt x="1275" y="1548"/>
                  </a:cubicBezTo>
                  <a:cubicBezTo>
                    <a:pt x="1200" y="1548"/>
                    <a:pt x="1200" y="1548"/>
                    <a:pt x="1200" y="1548"/>
                  </a:cubicBezTo>
                  <a:cubicBezTo>
                    <a:pt x="1196" y="1548"/>
                    <a:pt x="1192" y="1545"/>
                    <a:pt x="1190" y="1542"/>
                  </a:cubicBezTo>
                  <a:cubicBezTo>
                    <a:pt x="1157" y="1489"/>
                    <a:pt x="1157" y="1489"/>
                    <a:pt x="1157" y="1489"/>
                  </a:cubicBezTo>
                  <a:cubicBezTo>
                    <a:pt x="1155" y="1486"/>
                    <a:pt x="1154" y="1481"/>
                    <a:pt x="1156" y="1478"/>
                  </a:cubicBezTo>
                  <a:cubicBezTo>
                    <a:pt x="1205" y="1370"/>
                    <a:pt x="1205" y="1370"/>
                    <a:pt x="1205" y="1370"/>
                  </a:cubicBezTo>
                  <a:cubicBezTo>
                    <a:pt x="1206" y="1368"/>
                    <a:pt x="1206" y="1365"/>
                    <a:pt x="1206" y="1363"/>
                  </a:cubicBezTo>
                  <a:cubicBezTo>
                    <a:pt x="1191" y="1245"/>
                    <a:pt x="1191" y="1245"/>
                    <a:pt x="1191" y="1245"/>
                  </a:cubicBezTo>
                  <a:cubicBezTo>
                    <a:pt x="1190" y="1244"/>
                    <a:pt x="1190" y="1244"/>
                    <a:pt x="1190" y="1243"/>
                  </a:cubicBezTo>
                  <a:cubicBezTo>
                    <a:pt x="1190" y="1185"/>
                    <a:pt x="1190" y="1185"/>
                    <a:pt x="1190" y="1185"/>
                  </a:cubicBezTo>
                  <a:cubicBezTo>
                    <a:pt x="1190" y="1178"/>
                    <a:pt x="1194" y="1173"/>
                    <a:pt x="1200" y="1172"/>
                  </a:cubicBezTo>
                  <a:cubicBezTo>
                    <a:pt x="1313" y="1155"/>
                    <a:pt x="1313" y="1155"/>
                    <a:pt x="1313" y="1155"/>
                  </a:cubicBezTo>
                  <a:cubicBezTo>
                    <a:pt x="1317" y="1154"/>
                    <a:pt x="1320" y="1152"/>
                    <a:pt x="1322" y="1149"/>
                  </a:cubicBezTo>
                  <a:cubicBezTo>
                    <a:pt x="1349" y="1106"/>
                    <a:pt x="1349" y="1106"/>
                    <a:pt x="1349" y="1106"/>
                  </a:cubicBezTo>
                  <a:cubicBezTo>
                    <a:pt x="1351" y="1103"/>
                    <a:pt x="1351" y="1100"/>
                    <a:pt x="1351" y="1097"/>
                  </a:cubicBezTo>
                  <a:cubicBezTo>
                    <a:pt x="1347" y="1078"/>
                    <a:pt x="1347" y="1078"/>
                    <a:pt x="1347" y="1078"/>
                  </a:cubicBezTo>
                  <a:cubicBezTo>
                    <a:pt x="1346" y="1073"/>
                    <a:pt x="1341" y="1069"/>
                    <a:pt x="1336" y="1068"/>
                  </a:cubicBezTo>
                  <a:cubicBezTo>
                    <a:pt x="1310" y="1067"/>
                    <a:pt x="1310" y="1067"/>
                    <a:pt x="1310" y="1067"/>
                  </a:cubicBezTo>
                  <a:cubicBezTo>
                    <a:pt x="1309" y="1067"/>
                    <a:pt x="1308" y="1067"/>
                    <a:pt x="1307" y="1067"/>
                  </a:cubicBezTo>
                  <a:cubicBezTo>
                    <a:pt x="1245" y="1074"/>
                    <a:pt x="1245" y="1074"/>
                    <a:pt x="1245" y="1074"/>
                  </a:cubicBezTo>
                  <a:cubicBezTo>
                    <a:pt x="1241" y="1075"/>
                    <a:pt x="1237" y="1073"/>
                    <a:pt x="1234" y="1069"/>
                  </a:cubicBezTo>
                  <a:cubicBezTo>
                    <a:pt x="1201" y="1027"/>
                    <a:pt x="1201" y="1027"/>
                    <a:pt x="1201" y="1027"/>
                  </a:cubicBezTo>
                  <a:cubicBezTo>
                    <a:pt x="1200" y="1026"/>
                    <a:pt x="1198" y="1024"/>
                    <a:pt x="1196" y="1024"/>
                  </a:cubicBezTo>
                  <a:cubicBezTo>
                    <a:pt x="1126" y="992"/>
                    <a:pt x="1126" y="992"/>
                    <a:pt x="1126" y="992"/>
                  </a:cubicBezTo>
                  <a:cubicBezTo>
                    <a:pt x="1122" y="990"/>
                    <a:pt x="1119" y="986"/>
                    <a:pt x="1119" y="981"/>
                  </a:cubicBezTo>
                  <a:cubicBezTo>
                    <a:pt x="1117" y="928"/>
                    <a:pt x="1117" y="928"/>
                    <a:pt x="1117" y="928"/>
                  </a:cubicBezTo>
                  <a:cubicBezTo>
                    <a:pt x="1116" y="924"/>
                    <a:pt x="1115" y="921"/>
                    <a:pt x="1112" y="919"/>
                  </a:cubicBezTo>
                  <a:cubicBezTo>
                    <a:pt x="1063" y="877"/>
                    <a:pt x="1063" y="877"/>
                    <a:pt x="1063" y="877"/>
                  </a:cubicBezTo>
                  <a:cubicBezTo>
                    <a:pt x="1056" y="871"/>
                    <a:pt x="1058" y="859"/>
                    <a:pt x="1067" y="856"/>
                  </a:cubicBezTo>
                  <a:cubicBezTo>
                    <a:pt x="1111" y="840"/>
                    <a:pt x="1111" y="840"/>
                    <a:pt x="1111" y="840"/>
                  </a:cubicBezTo>
                  <a:cubicBezTo>
                    <a:pt x="1115" y="839"/>
                    <a:pt x="1117" y="837"/>
                    <a:pt x="1119" y="833"/>
                  </a:cubicBezTo>
                  <a:cubicBezTo>
                    <a:pt x="1151" y="764"/>
                    <a:pt x="1151" y="764"/>
                    <a:pt x="1151" y="764"/>
                  </a:cubicBezTo>
                  <a:cubicBezTo>
                    <a:pt x="1152" y="762"/>
                    <a:pt x="1152" y="759"/>
                    <a:pt x="1152" y="756"/>
                  </a:cubicBezTo>
                  <a:cubicBezTo>
                    <a:pt x="1140" y="710"/>
                    <a:pt x="1140" y="710"/>
                    <a:pt x="1140" y="710"/>
                  </a:cubicBezTo>
                  <a:cubicBezTo>
                    <a:pt x="1140" y="709"/>
                    <a:pt x="1139" y="708"/>
                    <a:pt x="1139" y="707"/>
                  </a:cubicBezTo>
                  <a:cubicBezTo>
                    <a:pt x="1137" y="634"/>
                    <a:pt x="1137" y="634"/>
                    <a:pt x="1137" y="634"/>
                  </a:cubicBezTo>
                  <a:cubicBezTo>
                    <a:pt x="1136" y="631"/>
                    <a:pt x="1137" y="628"/>
                    <a:pt x="1139" y="626"/>
                  </a:cubicBezTo>
                  <a:cubicBezTo>
                    <a:pt x="1231" y="504"/>
                    <a:pt x="1231" y="504"/>
                    <a:pt x="1231" y="504"/>
                  </a:cubicBezTo>
                  <a:cubicBezTo>
                    <a:pt x="1232" y="502"/>
                    <a:pt x="1233" y="500"/>
                    <a:pt x="1233" y="498"/>
                  </a:cubicBezTo>
                  <a:cubicBezTo>
                    <a:pt x="1237" y="475"/>
                    <a:pt x="1237" y="475"/>
                    <a:pt x="1237" y="475"/>
                  </a:cubicBezTo>
                  <a:cubicBezTo>
                    <a:pt x="1238" y="468"/>
                    <a:pt x="1234" y="462"/>
                    <a:pt x="1227" y="461"/>
                  </a:cubicBezTo>
                  <a:cubicBezTo>
                    <a:pt x="1188" y="450"/>
                    <a:pt x="1188" y="450"/>
                    <a:pt x="1188" y="450"/>
                  </a:cubicBezTo>
                  <a:cubicBezTo>
                    <a:pt x="1187" y="450"/>
                    <a:pt x="1186" y="449"/>
                    <a:pt x="1185" y="449"/>
                  </a:cubicBezTo>
                  <a:cubicBezTo>
                    <a:pt x="1076" y="386"/>
                    <a:pt x="1076" y="386"/>
                    <a:pt x="1076" y="386"/>
                  </a:cubicBezTo>
                  <a:cubicBezTo>
                    <a:pt x="1074" y="385"/>
                    <a:pt x="1072" y="384"/>
                    <a:pt x="1070" y="384"/>
                  </a:cubicBezTo>
                  <a:cubicBezTo>
                    <a:pt x="1045" y="384"/>
                    <a:pt x="1045" y="384"/>
                    <a:pt x="1045" y="384"/>
                  </a:cubicBezTo>
                  <a:cubicBezTo>
                    <a:pt x="1042" y="384"/>
                    <a:pt x="1039" y="385"/>
                    <a:pt x="1036" y="387"/>
                  </a:cubicBezTo>
                  <a:cubicBezTo>
                    <a:pt x="1006" y="415"/>
                    <a:pt x="1006" y="415"/>
                    <a:pt x="1006" y="415"/>
                  </a:cubicBezTo>
                  <a:cubicBezTo>
                    <a:pt x="1004" y="416"/>
                    <a:pt x="1003" y="417"/>
                    <a:pt x="1003" y="419"/>
                  </a:cubicBezTo>
                  <a:cubicBezTo>
                    <a:pt x="967" y="487"/>
                    <a:pt x="967" y="487"/>
                    <a:pt x="967" y="487"/>
                  </a:cubicBezTo>
                  <a:cubicBezTo>
                    <a:pt x="963" y="496"/>
                    <a:pt x="951" y="496"/>
                    <a:pt x="946" y="488"/>
                  </a:cubicBezTo>
                  <a:cubicBezTo>
                    <a:pt x="925" y="458"/>
                    <a:pt x="925" y="458"/>
                    <a:pt x="925" y="458"/>
                  </a:cubicBezTo>
                  <a:cubicBezTo>
                    <a:pt x="923" y="455"/>
                    <a:pt x="919" y="453"/>
                    <a:pt x="915" y="453"/>
                  </a:cubicBezTo>
                  <a:cubicBezTo>
                    <a:pt x="894" y="453"/>
                    <a:pt x="894" y="453"/>
                    <a:pt x="894" y="453"/>
                  </a:cubicBezTo>
                  <a:cubicBezTo>
                    <a:pt x="891" y="453"/>
                    <a:pt x="888" y="452"/>
                    <a:pt x="885" y="450"/>
                  </a:cubicBezTo>
                  <a:cubicBezTo>
                    <a:pt x="834" y="404"/>
                    <a:pt x="834" y="404"/>
                    <a:pt x="834" y="404"/>
                  </a:cubicBezTo>
                  <a:cubicBezTo>
                    <a:pt x="832" y="402"/>
                    <a:pt x="830" y="399"/>
                    <a:pt x="830" y="396"/>
                  </a:cubicBezTo>
                  <a:cubicBezTo>
                    <a:pt x="816" y="282"/>
                    <a:pt x="816" y="282"/>
                    <a:pt x="816" y="282"/>
                  </a:cubicBezTo>
                  <a:cubicBezTo>
                    <a:pt x="815" y="277"/>
                    <a:pt x="818" y="272"/>
                    <a:pt x="822" y="270"/>
                  </a:cubicBezTo>
                  <a:cubicBezTo>
                    <a:pt x="865" y="245"/>
                    <a:pt x="865" y="245"/>
                    <a:pt x="865" y="245"/>
                  </a:cubicBezTo>
                  <a:cubicBezTo>
                    <a:pt x="868" y="243"/>
                    <a:pt x="872" y="243"/>
                    <a:pt x="875" y="244"/>
                  </a:cubicBezTo>
                  <a:cubicBezTo>
                    <a:pt x="907" y="253"/>
                    <a:pt x="907" y="253"/>
                    <a:pt x="907" y="253"/>
                  </a:cubicBezTo>
                  <a:cubicBezTo>
                    <a:pt x="913" y="255"/>
                    <a:pt x="920" y="252"/>
                    <a:pt x="922" y="246"/>
                  </a:cubicBezTo>
                  <a:cubicBezTo>
                    <a:pt x="943" y="191"/>
                    <a:pt x="943" y="191"/>
                    <a:pt x="943" y="191"/>
                  </a:cubicBezTo>
                  <a:cubicBezTo>
                    <a:pt x="944" y="188"/>
                    <a:pt x="944" y="184"/>
                    <a:pt x="943" y="181"/>
                  </a:cubicBezTo>
                  <a:cubicBezTo>
                    <a:pt x="922" y="140"/>
                    <a:pt x="922" y="140"/>
                    <a:pt x="922" y="140"/>
                  </a:cubicBezTo>
                  <a:cubicBezTo>
                    <a:pt x="920" y="137"/>
                    <a:pt x="917" y="135"/>
                    <a:pt x="913" y="134"/>
                  </a:cubicBezTo>
                  <a:cubicBezTo>
                    <a:pt x="838" y="116"/>
                    <a:pt x="838" y="116"/>
                    <a:pt x="838" y="116"/>
                  </a:cubicBezTo>
                  <a:cubicBezTo>
                    <a:pt x="833" y="114"/>
                    <a:pt x="829" y="110"/>
                    <a:pt x="829" y="104"/>
                  </a:cubicBezTo>
                  <a:cubicBezTo>
                    <a:pt x="821" y="12"/>
                    <a:pt x="821" y="12"/>
                    <a:pt x="821" y="12"/>
                  </a:cubicBezTo>
                  <a:cubicBezTo>
                    <a:pt x="820" y="5"/>
                    <a:pt x="814" y="0"/>
                    <a:pt x="808" y="0"/>
                  </a:cubicBezTo>
                  <a:cubicBezTo>
                    <a:pt x="743" y="1"/>
                    <a:pt x="743" y="1"/>
                    <a:pt x="743" y="1"/>
                  </a:cubicBezTo>
                  <a:cubicBezTo>
                    <a:pt x="737" y="2"/>
                    <a:pt x="732" y="6"/>
                    <a:pt x="731" y="12"/>
                  </a:cubicBezTo>
                  <a:cubicBezTo>
                    <a:pt x="724" y="71"/>
                    <a:pt x="724" y="71"/>
                    <a:pt x="724" y="71"/>
                  </a:cubicBezTo>
                  <a:cubicBezTo>
                    <a:pt x="723" y="75"/>
                    <a:pt x="721" y="78"/>
                    <a:pt x="718" y="80"/>
                  </a:cubicBezTo>
                  <a:cubicBezTo>
                    <a:pt x="697" y="93"/>
                    <a:pt x="697" y="93"/>
                    <a:pt x="697" y="93"/>
                  </a:cubicBezTo>
                  <a:cubicBezTo>
                    <a:pt x="694" y="95"/>
                    <a:pt x="692" y="98"/>
                    <a:pt x="691" y="101"/>
                  </a:cubicBezTo>
                  <a:cubicBezTo>
                    <a:pt x="672" y="209"/>
                    <a:pt x="672" y="209"/>
                    <a:pt x="672" y="209"/>
                  </a:cubicBezTo>
                  <a:cubicBezTo>
                    <a:pt x="671" y="212"/>
                    <a:pt x="669" y="215"/>
                    <a:pt x="666" y="217"/>
                  </a:cubicBezTo>
                  <a:cubicBezTo>
                    <a:pt x="642" y="231"/>
                    <a:pt x="642" y="231"/>
                    <a:pt x="642" y="231"/>
                  </a:cubicBezTo>
                  <a:cubicBezTo>
                    <a:pt x="634" y="236"/>
                    <a:pt x="623" y="230"/>
                    <a:pt x="623" y="220"/>
                  </a:cubicBezTo>
                  <a:cubicBezTo>
                    <a:pt x="623" y="219"/>
                    <a:pt x="623" y="219"/>
                    <a:pt x="623" y="219"/>
                  </a:cubicBezTo>
                  <a:cubicBezTo>
                    <a:pt x="623" y="220"/>
                    <a:pt x="623" y="220"/>
                    <a:pt x="623" y="220"/>
                  </a:cubicBezTo>
                  <a:cubicBezTo>
                    <a:pt x="609" y="262"/>
                    <a:pt x="609" y="262"/>
                    <a:pt x="609" y="262"/>
                  </a:cubicBezTo>
                  <a:cubicBezTo>
                    <a:pt x="608" y="263"/>
                    <a:pt x="608" y="263"/>
                    <a:pt x="608" y="263"/>
                  </a:cubicBezTo>
                  <a:cubicBezTo>
                    <a:pt x="583" y="317"/>
                    <a:pt x="583" y="317"/>
                    <a:pt x="583" y="317"/>
                  </a:cubicBezTo>
                  <a:cubicBezTo>
                    <a:pt x="582" y="318"/>
                    <a:pt x="581" y="320"/>
                    <a:pt x="580" y="321"/>
                  </a:cubicBezTo>
                  <a:cubicBezTo>
                    <a:pt x="555" y="340"/>
                    <a:pt x="555" y="340"/>
                    <a:pt x="555" y="340"/>
                  </a:cubicBezTo>
                  <a:cubicBezTo>
                    <a:pt x="553" y="341"/>
                    <a:pt x="551" y="342"/>
                    <a:pt x="548" y="342"/>
                  </a:cubicBezTo>
                  <a:cubicBezTo>
                    <a:pt x="512" y="342"/>
                    <a:pt x="512" y="342"/>
                    <a:pt x="512" y="342"/>
                  </a:cubicBezTo>
                  <a:cubicBezTo>
                    <a:pt x="507" y="342"/>
                    <a:pt x="503" y="345"/>
                    <a:pt x="501" y="349"/>
                  </a:cubicBezTo>
                  <a:cubicBezTo>
                    <a:pt x="491" y="374"/>
                    <a:pt x="491" y="374"/>
                    <a:pt x="491" y="374"/>
                  </a:cubicBezTo>
                  <a:cubicBezTo>
                    <a:pt x="491" y="375"/>
                    <a:pt x="490" y="376"/>
                    <a:pt x="490" y="378"/>
                  </a:cubicBezTo>
                  <a:cubicBezTo>
                    <a:pt x="490" y="424"/>
                    <a:pt x="490" y="424"/>
                    <a:pt x="490" y="424"/>
                  </a:cubicBezTo>
                  <a:cubicBezTo>
                    <a:pt x="490" y="430"/>
                    <a:pt x="495" y="435"/>
                    <a:pt x="501" y="435"/>
                  </a:cubicBezTo>
                  <a:cubicBezTo>
                    <a:pt x="540" y="435"/>
                    <a:pt x="540" y="435"/>
                    <a:pt x="540" y="435"/>
                  </a:cubicBezTo>
                  <a:cubicBezTo>
                    <a:pt x="544" y="435"/>
                    <a:pt x="547" y="437"/>
                    <a:pt x="549" y="440"/>
                  </a:cubicBezTo>
                  <a:cubicBezTo>
                    <a:pt x="569" y="473"/>
                    <a:pt x="569" y="473"/>
                    <a:pt x="569" y="473"/>
                  </a:cubicBezTo>
                  <a:cubicBezTo>
                    <a:pt x="569" y="473"/>
                    <a:pt x="570" y="474"/>
                    <a:pt x="571" y="475"/>
                  </a:cubicBezTo>
                  <a:cubicBezTo>
                    <a:pt x="610" y="514"/>
                    <a:pt x="610" y="514"/>
                    <a:pt x="610" y="514"/>
                  </a:cubicBezTo>
                  <a:cubicBezTo>
                    <a:pt x="614" y="518"/>
                    <a:pt x="614" y="525"/>
                    <a:pt x="610" y="529"/>
                  </a:cubicBezTo>
                  <a:cubicBezTo>
                    <a:pt x="573" y="569"/>
                    <a:pt x="573" y="569"/>
                    <a:pt x="573" y="569"/>
                  </a:cubicBezTo>
                  <a:cubicBezTo>
                    <a:pt x="547" y="595"/>
                    <a:pt x="547" y="595"/>
                    <a:pt x="547" y="595"/>
                  </a:cubicBezTo>
                  <a:cubicBezTo>
                    <a:pt x="546" y="595"/>
                    <a:pt x="546" y="596"/>
                    <a:pt x="545" y="597"/>
                  </a:cubicBezTo>
                  <a:cubicBezTo>
                    <a:pt x="502" y="677"/>
                    <a:pt x="502" y="677"/>
                    <a:pt x="502" y="677"/>
                  </a:cubicBezTo>
                  <a:cubicBezTo>
                    <a:pt x="502" y="678"/>
                    <a:pt x="501" y="680"/>
                    <a:pt x="501" y="681"/>
                  </a:cubicBezTo>
                  <a:cubicBezTo>
                    <a:pt x="491" y="783"/>
                    <a:pt x="491" y="783"/>
                    <a:pt x="491" y="783"/>
                  </a:cubicBezTo>
                  <a:cubicBezTo>
                    <a:pt x="491" y="787"/>
                    <a:pt x="492" y="790"/>
                    <a:pt x="495" y="793"/>
                  </a:cubicBezTo>
                  <a:cubicBezTo>
                    <a:pt x="540" y="831"/>
                    <a:pt x="540" y="831"/>
                    <a:pt x="540" y="831"/>
                  </a:cubicBezTo>
                  <a:cubicBezTo>
                    <a:pt x="542" y="833"/>
                    <a:pt x="544" y="834"/>
                    <a:pt x="547" y="834"/>
                  </a:cubicBezTo>
                  <a:cubicBezTo>
                    <a:pt x="633" y="834"/>
                    <a:pt x="633" y="834"/>
                    <a:pt x="633" y="834"/>
                  </a:cubicBezTo>
                  <a:cubicBezTo>
                    <a:pt x="635" y="834"/>
                    <a:pt x="636" y="834"/>
                    <a:pt x="637" y="834"/>
                  </a:cubicBezTo>
                  <a:cubicBezTo>
                    <a:pt x="718" y="862"/>
                    <a:pt x="718" y="862"/>
                    <a:pt x="718" y="862"/>
                  </a:cubicBezTo>
                  <a:cubicBezTo>
                    <a:pt x="720" y="863"/>
                    <a:pt x="722" y="864"/>
                    <a:pt x="723" y="866"/>
                  </a:cubicBezTo>
                  <a:cubicBezTo>
                    <a:pt x="761" y="920"/>
                    <a:pt x="761" y="920"/>
                    <a:pt x="761" y="920"/>
                  </a:cubicBezTo>
                  <a:cubicBezTo>
                    <a:pt x="762" y="922"/>
                    <a:pt x="763" y="924"/>
                    <a:pt x="763" y="926"/>
                  </a:cubicBezTo>
                  <a:cubicBezTo>
                    <a:pt x="768" y="993"/>
                    <a:pt x="768" y="993"/>
                    <a:pt x="768" y="993"/>
                  </a:cubicBezTo>
                  <a:cubicBezTo>
                    <a:pt x="768" y="1002"/>
                    <a:pt x="779" y="1007"/>
                    <a:pt x="786" y="1001"/>
                  </a:cubicBezTo>
                  <a:cubicBezTo>
                    <a:pt x="823" y="969"/>
                    <a:pt x="823" y="969"/>
                    <a:pt x="823" y="969"/>
                  </a:cubicBezTo>
                  <a:cubicBezTo>
                    <a:pt x="828" y="965"/>
                    <a:pt x="835" y="965"/>
                    <a:pt x="839" y="970"/>
                  </a:cubicBezTo>
                  <a:cubicBezTo>
                    <a:pt x="909" y="1048"/>
                    <a:pt x="909" y="1048"/>
                    <a:pt x="909" y="1048"/>
                  </a:cubicBezTo>
                  <a:cubicBezTo>
                    <a:pt x="909" y="1048"/>
                    <a:pt x="909" y="1048"/>
                    <a:pt x="909" y="1048"/>
                  </a:cubicBezTo>
                  <a:cubicBezTo>
                    <a:pt x="960" y="1099"/>
                    <a:pt x="960" y="1099"/>
                    <a:pt x="960" y="1099"/>
                  </a:cubicBezTo>
                  <a:cubicBezTo>
                    <a:pt x="967" y="1106"/>
                    <a:pt x="963" y="1117"/>
                    <a:pt x="953" y="1118"/>
                  </a:cubicBezTo>
                  <a:cubicBezTo>
                    <a:pt x="900" y="1122"/>
                    <a:pt x="900" y="1122"/>
                    <a:pt x="900" y="1122"/>
                  </a:cubicBezTo>
                  <a:cubicBezTo>
                    <a:pt x="900" y="1122"/>
                    <a:pt x="900" y="1122"/>
                    <a:pt x="899" y="1122"/>
                  </a:cubicBezTo>
                  <a:cubicBezTo>
                    <a:pt x="831" y="1122"/>
                    <a:pt x="831" y="1122"/>
                    <a:pt x="831" y="1122"/>
                  </a:cubicBezTo>
                  <a:cubicBezTo>
                    <a:pt x="827" y="1122"/>
                    <a:pt x="824" y="1124"/>
                    <a:pt x="822" y="1126"/>
                  </a:cubicBezTo>
                  <a:cubicBezTo>
                    <a:pt x="810" y="1140"/>
                    <a:pt x="767" y="1191"/>
                    <a:pt x="754" y="1191"/>
                  </a:cubicBezTo>
                  <a:cubicBezTo>
                    <a:pt x="741" y="1191"/>
                    <a:pt x="723" y="1224"/>
                    <a:pt x="719" y="1231"/>
                  </a:cubicBezTo>
                  <a:cubicBezTo>
                    <a:pt x="719" y="1232"/>
                    <a:pt x="718" y="1232"/>
                    <a:pt x="718" y="1233"/>
                  </a:cubicBezTo>
                  <a:cubicBezTo>
                    <a:pt x="705" y="1291"/>
                    <a:pt x="705" y="1291"/>
                    <a:pt x="705" y="1291"/>
                  </a:cubicBezTo>
                  <a:cubicBezTo>
                    <a:pt x="704" y="1295"/>
                    <a:pt x="701" y="1297"/>
                    <a:pt x="698" y="1299"/>
                  </a:cubicBezTo>
                  <a:cubicBezTo>
                    <a:pt x="655" y="1315"/>
                    <a:pt x="655" y="1315"/>
                    <a:pt x="655" y="1315"/>
                  </a:cubicBezTo>
                  <a:cubicBezTo>
                    <a:pt x="654" y="1315"/>
                    <a:pt x="652" y="1315"/>
                    <a:pt x="651" y="1315"/>
                  </a:cubicBezTo>
                  <a:cubicBezTo>
                    <a:pt x="580" y="1313"/>
                    <a:pt x="580" y="1313"/>
                    <a:pt x="580" y="1313"/>
                  </a:cubicBezTo>
                  <a:cubicBezTo>
                    <a:pt x="579" y="1313"/>
                    <a:pt x="578" y="1312"/>
                    <a:pt x="577" y="1312"/>
                  </a:cubicBezTo>
                  <a:cubicBezTo>
                    <a:pt x="541" y="1298"/>
                    <a:pt x="541" y="1298"/>
                    <a:pt x="541" y="1298"/>
                  </a:cubicBezTo>
                  <a:cubicBezTo>
                    <a:pt x="538" y="1297"/>
                    <a:pt x="536" y="1295"/>
                    <a:pt x="535" y="1293"/>
                  </a:cubicBezTo>
                  <a:cubicBezTo>
                    <a:pt x="502" y="1233"/>
                    <a:pt x="502" y="1233"/>
                    <a:pt x="502" y="1233"/>
                  </a:cubicBezTo>
                  <a:cubicBezTo>
                    <a:pt x="502" y="1232"/>
                    <a:pt x="501" y="1232"/>
                    <a:pt x="500" y="1231"/>
                  </a:cubicBezTo>
                  <a:cubicBezTo>
                    <a:pt x="438" y="1166"/>
                    <a:pt x="438" y="1166"/>
                    <a:pt x="438" y="1166"/>
                  </a:cubicBezTo>
                  <a:cubicBezTo>
                    <a:pt x="437" y="1164"/>
                    <a:pt x="436" y="1163"/>
                    <a:pt x="435" y="1161"/>
                  </a:cubicBezTo>
                  <a:cubicBezTo>
                    <a:pt x="416" y="1093"/>
                    <a:pt x="416" y="1093"/>
                    <a:pt x="416" y="1093"/>
                  </a:cubicBezTo>
                  <a:cubicBezTo>
                    <a:pt x="415" y="1091"/>
                    <a:pt x="414" y="1089"/>
                    <a:pt x="412" y="1087"/>
                  </a:cubicBezTo>
                  <a:cubicBezTo>
                    <a:pt x="330" y="1025"/>
                    <a:pt x="330" y="1025"/>
                    <a:pt x="330" y="1025"/>
                  </a:cubicBezTo>
                  <a:cubicBezTo>
                    <a:pt x="329" y="1024"/>
                    <a:pt x="328" y="1024"/>
                    <a:pt x="327" y="1023"/>
                  </a:cubicBezTo>
                  <a:cubicBezTo>
                    <a:pt x="260" y="1001"/>
                    <a:pt x="260" y="1001"/>
                    <a:pt x="260" y="1001"/>
                  </a:cubicBezTo>
                  <a:cubicBezTo>
                    <a:pt x="253" y="999"/>
                    <a:pt x="246" y="1005"/>
                    <a:pt x="246" y="1012"/>
                  </a:cubicBezTo>
                  <a:cubicBezTo>
                    <a:pt x="251" y="1196"/>
                    <a:pt x="251" y="1196"/>
                    <a:pt x="251" y="1196"/>
                  </a:cubicBezTo>
                  <a:cubicBezTo>
                    <a:pt x="251" y="1196"/>
                    <a:pt x="252" y="1197"/>
                    <a:pt x="252" y="1197"/>
                  </a:cubicBezTo>
                  <a:cubicBezTo>
                    <a:pt x="270" y="1339"/>
                    <a:pt x="270" y="1339"/>
                    <a:pt x="270" y="1339"/>
                  </a:cubicBezTo>
                  <a:cubicBezTo>
                    <a:pt x="270" y="1341"/>
                    <a:pt x="270" y="1343"/>
                    <a:pt x="269" y="1345"/>
                  </a:cubicBezTo>
                  <a:cubicBezTo>
                    <a:pt x="240" y="1417"/>
                    <a:pt x="240" y="1417"/>
                    <a:pt x="240" y="1417"/>
                  </a:cubicBezTo>
                  <a:cubicBezTo>
                    <a:pt x="240" y="1418"/>
                    <a:pt x="239" y="1418"/>
                    <a:pt x="239" y="1419"/>
                  </a:cubicBezTo>
                  <a:cubicBezTo>
                    <a:pt x="196" y="1476"/>
                    <a:pt x="196" y="1476"/>
                    <a:pt x="196" y="1476"/>
                  </a:cubicBezTo>
                  <a:cubicBezTo>
                    <a:pt x="194" y="1480"/>
                    <a:pt x="193" y="1484"/>
                    <a:pt x="196" y="1488"/>
                  </a:cubicBezTo>
                  <a:cubicBezTo>
                    <a:pt x="230" y="1548"/>
                    <a:pt x="230" y="1548"/>
                    <a:pt x="230" y="1548"/>
                  </a:cubicBezTo>
                  <a:cubicBezTo>
                    <a:pt x="232" y="1551"/>
                    <a:pt x="232" y="1556"/>
                    <a:pt x="230" y="1559"/>
                  </a:cubicBezTo>
                  <a:cubicBezTo>
                    <a:pt x="210" y="1593"/>
                    <a:pt x="210" y="1593"/>
                    <a:pt x="210" y="1593"/>
                  </a:cubicBezTo>
                  <a:cubicBezTo>
                    <a:pt x="208" y="1595"/>
                    <a:pt x="208" y="1598"/>
                    <a:pt x="209" y="1601"/>
                  </a:cubicBezTo>
                  <a:cubicBezTo>
                    <a:pt x="221" y="1647"/>
                    <a:pt x="221" y="1647"/>
                    <a:pt x="221" y="1647"/>
                  </a:cubicBezTo>
                  <a:cubicBezTo>
                    <a:pt x="222" y="1648"/>
                    <a:pt x="222" y="1649"/>
                    <a:pt x="222" y="1650"/>
                  </a:cubicBezTo>
                  <a:cubicBezTo>
                    <a:pt x="224" y="1707"/>
                    <a:pt x="224" y="1707"/>
                    <a:pt x="224" y="1707"/>
                  </a:cubicBezTo>
                  <a:cubicBezTo>
                    <a:pt x="224" y="1716"/>
                    <a:pt x="214" y="1722"/>
                    <a:pt x="207" y="1717"/>
                  </a:cubicBezTo>
                  <a:cubicBezTo>
                    <a:pt x="170" y="1692"/>
                    <a:pt x="170" y="1692"/>
                    <a:pt x="170" y="1692"/>
                  </a:cubicBezTo>
                  <a:cubicBezTo>
                    <a:pt x="166" y="1689"/>
                    <a:pt x="160" y="1690"/>
                    <a:pt x="156" y="1694"/>
                  </a:cubicBezTo>
                  <a:cubicBezTo>
                    <a:pt x="122" y="1730"/>
                    <a:pt x="122" y="1730"/>
                    <a:pt x="122" y="1730"/>
                  </a:cubicBezTo>
                  <a:cubicBezTo>
                    <a:pt x="121" y="1731"/>
                    <a:pt x="120" y="1732"/>
                    <a:pt x="119" y="1733"/>
                  </a:cubicBezTo>
                  <a:cubicBezTo>
                    <a:pt x="106" y="1740"/>
                    <a:pt x="16" y="1786"/>
                    <a:pt x="8" y="1788"/>
                  </a:cubicBezTo>
                  <a:cubicBezTo>
                    <a:pt x="0" y="1791"/>
                    <a:pt x="6" y="1839"/>
                    <a:pt x="7" y="1851"/>
                  </a:cubicBezTo>
                  <a:cubicBezTo>
                    <a:pt x="8" y="1852"/>
                    <a:pt x="8" y="1854"/>
                    <a:pt x="9" y="1855"/>
                  </a:cubicBezTo>
                  <a:cubicBezTo>
                    <a:pt x="33" y="1890"/>
                    <a:pt x="33" y="1890"/>
                    <a:pt x="33" y="1890"/>
                  </a:cubicBezTo>
                  <a:cubicBezTo>
                    <a:pt x="34" y="1891"/>
                    <a:pt x="35" y="1892"/>
                    <a:pt x="36" y="1893"/>
                  </a:cubicBezTo>
                  <a:cubicBezTo>
                    <a:pt x="74" y="1921"/>
                    <a:pt x="74" y="1921"/>
                    <a:pt x="74" y="1921"/>
                  </a:cubicBezTo>
                  <a:cubicBezTo>
                    <a:pt x="75" y="1922"/>
                    <a:pt x="76" y="1923"/>
                    <a:pt x="77" y="1924"/>
                  </a:cubicBezTo>
                  <a:cubicBezTo>
                    <a:pt x="98" y="1960"/>
                    <a:pt x="98" y="1960"/>
                    <a:pt x="98" y="1960"/>
                  </a:cubicBezTo>
                  <a:cubicBezTo>
                    <a:pt x="102" y="1966"/>
                    <a:pt x="111" y="1967"/>
                    <a:pt x="116" y="1961"/>
                  </a:cubicBezTo>
                  <a:cubicBezTo>
                    <a:pt x="116" y="1961"/>
                    <a:pt x="116" y="1961"/>
                    <a:pt x="116" y="1961"/>
                  </a:cubicBezTo>
                  <a:cubicBezTo>
                    <a:pt x="121" y="1955"/>
                    <a:pt x="130" y="1957"/>
                    <a:pt x="134" y="1964"/>
                  </a:cubicBezTo>
                  <a:cubicBezTo>
                    <a:pt x="186" y="2068"/>
                    <a:pt x="186" y="2068"/>
                    <a:pt x="186" y="2068"/>
                  </a:cubicBezTo>
                  <a:cubicBezTo>
                    <a:pt x="188" y="2072"/>
                    <a:pt x="191" y="2074"/>
                    <a:pt x="195" y="2074"/>
                  </a:cubicBezTo>
                  <a:cubicBezTo>
                    <a:pt x="324" y="2083"/>
                    <a:pt x="324" y="2083"/>
                    <a:pt x="324" y="2083"/>
                  </a:cubicBezTo>
                  <a:cubicBezTo>
                    <a:pt x="325" y="2083"/>
                    <a:pt x="327" y="2082"/>
                    <a:pt x="328" y="2082"/>
                  </a:cubicBezTo>
                  <a:cubicBezTo>
                    <a:pt x="408" y="2053"/>
                    <a:pt x="408" y="2053"/>
                    <a:pt x="408" y="2053"/>
                  </a:cubicBezTo>
                  <a:cubicBezTo>
                    <a:pt x="412" y="2051"/>
                    <a:pt x="417" y="2052"/>
                    <a:pt x="420" y="205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8" name="Freeform 72"/>
            <p:cNvSpPr>
              <a:spLocks/>
            </p:cNvSpPr>
            <p:nvPr/>
          </p:nvSpPr>
          <p:spPr bwMode="auto">
            <a:xfrm>
              <a:off x="6716538" y="3565426"/>
              <a:ext cx="159772" cy="109617"/>
            </a:xfrm>
            <a:custGeom>
              <a:avLst/>
              <a:gdLst>
                <a:gd name="T0" fmla="*/ 42 w 770"/>
                <a:gd name="T1" fmla="*/ 180 h 529"/>
                <a:gd name="T2" fmla="*/ 63 w 770"/>
                <a:gd name="T3" fmla="*/ 215 h 529"/>
                <a:gd name="T4" fmla="*/ 130 w 770"/>
                <a:gd name="T5" fmla="*/ 237 h 529"/>
                <a:gd name="T6" fmla="*/ 215 w 770"/>
                <a:gd name="T7" fmla="*/ 301 h 529"/>
                <a:gd name="T8" fmla="*/ 238 w 770"/>
                <a:gd name="T9" fmla="*/ 375 h 529"/>
                <a:gd name="T10" fmla="*/ 303 w 770"/>
                <a:gd name="T11" fmla="*/ 445 h 529"/>
                <a:gd name="T12" fmla="*/ 338 w 770"/>
                <a:gd name="T13" fmla="*/ 507 h 529"/>
                <a:gd name="T14" fmla="*/ 380 w 770"/>
                <a:gd name="T15" fmla="*/ 526 h 529"/>
                <a:gd name="T16" fmla="*/ 454 w 770"/>
                <a:gd name="T17" fmla="*/ 529 h 529"/>
                <a:gd name="T18" fmla="*/ 501 w 770"/>
                <a:gd name="T19" fmla="*/ 513 h 529"/>
                <a:gd name="T20" fmla="*/ 521 w 770"/>
                <a:gd name="T21" fmla="*/ 447 h 529"/>
                <a:gd name="T22" fmla="*/ 557 w 770"/>
                <a:gd name="T23" fmla="*/ 405 h 529"/>
                <a:gd name="T24" fmla="*/ 634 w 770"/>
                <a:gd name="T25" fmla="*/ 336 h 529"/>
                <a:gd name="T26" fmla="*/ 703 w 770"/>
                <a:gd name="T27" fmla="*/ 336 h 529"/>
                <a:gd name="T28" fmla="*/ 763 w 770"/>
                <a:gd name="T29" fmla="*/ 313 h 529"/>
                <a:gd name="T30" fmla="*/ 712 w 770"/>
                <a:gd name="T31" fmla="*/ 262 h 529"/>
                <a:gd name="T32" fmla="*/ 626 w 770"/>
                <a:gd name="T33" fmla="*/ 183 h 529"/>
                <a:gd name="T34" fmla="*/ 571 w 770"/>
                <a:gd name="T35" fmla="*/ 207 h 529"/>
                <a:gd name="T36" fmla="*/ 564 w 770"/>
                <a:gd name="T37" fmla="*/ 134 h 529"/>
                <a:gd name="T38" fmla="*/ 521 w 770"/>
                <a:gd name="T39" fmla="*/ 76 h 529"/>
                <a:gd name="T40" fmla="*/ 436 w 770"/>
                <a:gd name="T41" fmla="*/ 48 h 529"/>
                <a:gd name="T42" fmla="*/ 343 w 770"/>
                <a:gd name="T43" fmla="*/ 45 h 529"/>
                <a:gd name="T44" fmla="*/ 294 w 770"/>
                <a:gd name="T45" fmla="*/ 0 h 529"/>
                <a:gd name="T46" fmla="*/ 290 w 770"/>
                <a:gd name="T47" fmla="*/ 32 h 529"/>
                <a:gd name="T48" fmla="*/ 265 w 770"/>
                <a:gd name="T49" fmla="*/ 87 h 529"/>
                <a:gd name="T50" fmla="*/ 244 w 770"/>
                <a:gd name="T51" fmla="*/ 100 h 529"/>
                <a:gd name="T52" fmla="*/ 198 w 770"/>
                <a:gd name="T53" fmla="*/ 68 h 529"/>
                <a:gd name="T54" fmla="*/ 155 w 770"/>
                <a:gd name="T55" fmla="*/ 41 h 529"/>
                <a:gd name="T56" fmla="*/ 150 w 770"/>
                <a:gd name="T57" fmla="*/ 38 h 529"/>
                <a:gd name="T58" fmla="*/ 111 w 770"/>
                <a:gd name="T59" fmla="*/ 71 h 529"/>
                <a:gd name="T60" fmla="*/ 65 w 770"/>
                <a:gd name="T61" fmla="*/ 113 h 529"/>
                <a:gd name="T62" fmla="*/ 14 w 770"/>
                <a:gd name="T63" fmla="*/ 152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0" h="529">
                  <a:moveTo>
                    <a:pt x="39" y="175"/>
                  </a:moveTo>
                  <a:cubicBezTo>
                    <a:pt x="40" y="177"/>
                    <a:pt x="41" y="178"/>
                    <a:pt x="42" y="180"/>
                  </a:cubicBezTo>
                  <a:cubicBezTo>
                    <a:pt x="63" y="215"/>
                    <a:pt x="63" y="215"/>
                    <a:pt x="63" y="215"/>
                  </a:cubicBezTo>
                  <a:cubicBezTo>
                    <a:pt x="63" y="215"/>
                    <a:pt x="63" y="215"/>
                    <a:pt x="63" y="215"/>
                  </a:cubicBezTo>
                  <a:cubicBezTo>
                    <a:pt x="63" y="215"/>
                    <a:pt x="63" y="215"/>
                    <a:pt x="63" y="215"/>
                  </a:cubicBezTo>
                  <a:cubicBezTo>
                    <a:pt x="130" y="237"/>
                    <a:pt x="130" y="237"/>
                    <a:pt x="130" y="237"/>
                  </a:cubicBezTo>
                  <a:cubicBezTo>
                    <a:pt x="131" y="238"/>
                    <a:pt x="132" y="238"/>
                    <a:pt x="133" y="239"/>
                  </a:cubicBezTo>
                  <a:cubicBezTo>
                    <a:pt x="215" y="301"/>
                    <a:pt x="215" y="301"/>
                    <a:pt x="215" y="301"/>
                  </a:cubicBezTo>
                  <a:cubicBezTo>
                    <a:pt x="217" y="303"/>
                    <a:pt x="218" y="305"/>
                    <a:pt x="219" y="307"/>
                  </a:cubicBezTo>
                  <a:cubicBezTo>
                    <a:pt x="238" y="375"/>
                    <a:pt x="238" y="375"/>
                    <a:pt x="238" y="375"/>
                  </a:cubicBezTo>
                  <a:cubicBezTo>
                    <a:pt x="239" y="377"/>
                    <a:pt x="240" y="378"/>
                    <a:pt x="241" y="380"/>
                  </a:cubicBezTo>
                  <a:cubicBezTo>
                    <a:pt x="303" y="445"/>
                    <a:pt x="303" y="445"/>
                    <a:pt x="303" y="445"/>
                  </a:cubicBezTo>
                  <a:cubicBezTo>
                    <a:pt x="304" y="446"/>
                    <a:pt x="305" y="446"/>
                    <a:pt x="305" y="447"/>
                  </a:cubicBezTo>
                  <a:cubicBezTo>
                    <a:pt x="338" y="507"/>
                    <a:pt x="338" y="507"/>
                    <a:pt x="338" y="507"/>
                  </a:cubicBezTo>
                  <a:cubicBezTo>
                    <a:pt x="339" y="509"/>
                    <a:pt x="341" y="511"/>
                    <a:pt x="344" y="512"/>
                  </a:cubicBezTo>
                  <a:cubicBezTo>
                    <a:pt x="380" y="526"/>
                    <a:pt x="380" y="526"/>
                    <a:pt x="380" y="526"/>
                  </a:cubicBezTo>
                  <a:cubicBezTo>
                    <a:pt x="381" y="526"/>
                    <a:pt x="382" y="527"/>
                    <a:pt x="383" y="527"/>
                  </a:cubicBezTo>
                  <a:cubicBezTo>
                    <a:pt x="454" y="529"/>
                    <a:pt x="454" y="529"/>
                    <a:pt x="454" y="529"/>
                  </a:cubicBezTo>
                  <a:cubicBezTo>
                    <a:pt x="455" y="529"/>
                    <a:pt x="457" y="529"/>
                    <a:pt x="458" y="529"/>
                  </a:cubicBezTo>
                  <a:cubicBezTo>
                    <a:pt x="501" y="513"/>
                    <a:pt x="501" y="513"/>
                    <a:pt x="501" y="513"/>
                  </a:cubicBezTo>
                  <a:cubicBezTo>
                    <a:pt x="504" y="511"/>
                    <a:pt x="507" y="509"/>
                    <a:pt x="508" y="505"/>
                  </a:cubicBezTo>
                  <a:cubicBezTo>
                    <a:pt x="521" y="447"/>
                    <a:pt x="521" y="447"/>
                    <a:pt x="521" y="447"/>
                  </a:cubicBezTo>
                  <a:cubicBezTo>
                    <a:pt x="521" y="446"/>
                    <a:pt x="522" y="446"/>
                    <a:pt x="522" y="445"/>
                  </a:cubicBezTo>
                  <a:cubicBezTo>
                    <a:pt x="526" y="438"/>
                    <a:pt x="544" y="405"/>
                    <a:pt x="557" y="405"/>
                  </a:cubicBezTo>
                  <a:cubicBezTo>
                    <a:pt x="570" y="405"/>
                    <a:pt x="613" y="354"/>
                    <a:pt x="625" y="340"/>
                  </a:cubicBezTo>
                  <a:cubicBezTo>
                    <a:pt x="627" y="338"/>
                    <a:pt x="630" y="336"/>
                    <a:pt x="634" y="336"/>
                  </a:cubicBezTo>
                  <a:cubicBezTo>
                    <a:pt x="702" y="336"/>
                    <a:pt x="702" y="336"/>
                    <a:pt x="702" y="336"/>
                  </a:cubicBezTo>
                  <a:cubicBezTo>
                    <a:pt x="703" y="336"/>
                    <a:pt x="703" y="336"/>
                    <a:pt x="703" y="336"/>
                  </a:cubicBezTo>
                  <a:cubicBezTo>
                    <a:pt x="756" y="332"/>
                    <a:pt x="756" y="332"/>
                    <a:pt x="756" y="332"/>
                  </a:cubicBezTo>
                  <a:cubicBezTo>
                    <a:pt x="766" y="331"/>
                    <a:pt x="770" y="320"/>
                    <a:pt x="763" y="313"/>
                  </a:cubicBezTo>
                  <a:cubicBezTo>
                    <a:pt x="712" y="262"/>
                    <a:pt x="712" y="262"/>
                    <a:pt x="712" y="262"/>
                  </a:cubicBezTo>
                  <a:cubicBezTo>
                    <a:pt x="712" y="262"/>
                    <a:pt x="712" y="262"/>
                    <a:pt x="712" y="262"/>
                  </a:cubicBezTo>
                  <a:cubicBezTo>
                    <a:pt x="642" y="184"/>
                    <a:pt x="642" y="184"/>
                    <a:pt x="642" y="184"/>
                  </a:cubicBezTo>
                  <a:cubicBezTo>
                    <a:pt x="638" y="179"/>
                    <a:pt x="631" y="179"/>
                    <a:pt x="626" y="183"/>
                  </a:cubicBezTo>
                  <a:cubicBezTo>
                    <a:pt x="589" y="215"/>
                    <a:pt x="589" y="215"/>
                    <a:pt x="589" y="215"/>
                  </a:cubicBezTo>
                  <a:cubicBezTo>
                    <a:pt x="582" y="221"/>
                    <a:pt x="571" y="216"/>
                    <a:pt x="571" y="207"/>
                  </a:cubicBezTo>
                  <a:cubicBezTo>
                    <a:pt x="566" y="140"/>
                    <a:pt x="566" y="140"/>
                    <a:pt x="566" y="140"/>
                  </a:cubicBezTo>
                  <a:cubicBezTo>
                    <a:pt x="566" y="138"/>
                    <a:pt x="565" y="136"/>
                    <a:pt x="564" y="134"/>
                  </a:cubicBezTo>
                  <a:cubicBezTo>
                    <a:pt x="526" y="80"/>
                    <a:pt x="526" y="80"/>
                    <a:pt x="526" y="80"/>
                  </a:cubicBezTo>
                  <a:cubicBezTo>
                    <a:pt x="525" y="78"/>
                    <a:pt x="523" y="77"/>
                    <a:pt x="521" y="76"/>
                  </a:cubicBezTo>
                  <a:cubicBezTo>
                    <a:pt x="440" y="48"/>
                    <a:pt x="440" y="48"/>
                    <a:pt x="440" y="48"/>
                  </a:cubicBezTo>
                  <a:cubicBezTo>
                    <a:pt x="439" y="48"/>
                    <a:pt x="438" y="48"/>
                    <a:pt x="436" y="48"/>
                  </a:cubicBezTo>
                  <a:cubicBezTo>
                    <a:pt x="350" y="48"/>
                    <a:pt x="350" y="48"/>
                    <a:pt x="350" y="48"/>
                  </a:cubicBezTo>
                  <a:cubicBezTo>
                    <a:pt x="347" y="48"/>
                    <a:pt x="345" y="47"/>
                    <a:pt x="343" y="45"/>
                  </a:cubicBezTo>
                  <a:cubicBezTo>
                    <a:pt x="298" y="7"/>
                    <a:pt x="298" y="7"/>
                    <a:pt x="298" y="7"/>
                  </a:cubicBezTo>
                  <a:cubicBezTo>
                    <a:pt x="296" y="5"/>
                    <a:pt x="295" y="3"/>
                    <a:pt x="294" y="0"/>
                  </a:cubicBezTo>
                  <a:cubicBezTo>
                    <a:pt x="294" y="1"/>
                    <a:pt x="293" y="2"/>
                    <a:pt x="293" y="4"/>
                  </a:cubicBezTo>
                  <a:cubicBezTo>
                    <a:pt x="290" y="32"/>
                    <a:pt x="290" y="32"/>
                    <a:pt x="290" y="32"/>
                  </a:cubicBezTo>
                  <a:cubicBezTo>
                    <a:pt x="290" y="34"/>
                    <a:pt x="290" y="37"/>
                    <a:pt x="288" y="39"/>
                  </a:cubicBezTo>
                  <a:cubicBezTo>
                    <a:pt x="265" y="87"/>
                    <a:pt x="265" y="87"/>
                    <a:pt x="265" y="87"/>
                  </a:cubicBezTo>
                  <a:cubicBezTo>
                    <a:pt x="262" y="94"/>
                    <a:pt x="256" y="98"/>
                    <a:pt x="249" y="99"/>
                  </a:cubicBezTo>
                  <a:cubicBezTo>
                    <a:pt x="244" y="100"/>
                    <a:pt x="244" y="100"/>
                    <a:pt x="244" y="100"/>
                  </a:cubicBezTo>
                  <a:cubicBezTo>
                    <a:pt x="237" y="101"/>
                    <a:pt x="231" y="99"/>
                    <a:pt x="226" y="94"/>
                  </a:cubicBezTo>
                  <a:cubicBezTo>
                    <a:pt x="198" y="68"/>
                    <a:pt x="198" y="68"/>
                    <a:pt x="198" y="68"/>
                  </a:cubicBezTo>
                  <a:cubicBezTo>
                    <a:pt x="197" y="67"/>
                    <a:pt x="195" y="66"/>
                    <a:pt x="194" y="65"/>
                  </a:cubicBezTo>
                  <a:cubicBezTo>
                    <a:pt x="155" y="41"/>
                    <a:pt x="155" y="41"/>
                    <a:pt x="155" y="41"/>
                  </a:cubicBezTo>
                  <a:cubicBezTo>
                    <a:pt x="154" y="40"/>
                    <a:pt x="152" y="39"/>
                    <a:pt x="150" y="38"/>
                  </a:cubicBezTo>
                  <a:cubicBezTo>
                    <a:pt x="150" y="38"/>
                    <a:pt x="150" y="38"/>
                    <a:pt x="150" y="38"/>
                  </a:cubicBezTo>
                  <a:cubicBezTo>
                    <a:pt x="142" y="36"/>
                    <a:pt x="132" y="39"/>
                    <a:pt x="127" y="46"/>
                  </a:cubicBezTo>
                  <a:cubicBezTo>
                    <a:pt x="120" y="56"/>
                    <a:pt x="111" y="69"/>
                    <a:pt x="111" y="71"/>
                  </a:cubicBezTo>
                  <a:cubicBezTo>
                    <a:pt x="111" y="74"/>
                    <a:pt x="97" y="101"/>
                    <a:pt x="94" y="102"/>
                  </a:cubicBezTo>
                  <a:cubicBezTo>
                    <a:pt x="90" y="103"/>
                    <a:pt x="73" y="113"/>
                    <a:pt x="65" y="113"/>
                  </a:cubicBezTo>
                  <a:cubicBezTo>
                    <a:pt x="61" y="113"/>
                    <a:pt x="44" y="114"/>
                    <a:pt x="27" y="115"/>
                  </a:cubicBezTo>
                  <a:cubicBezTo>
                    <a:pt x="8" y="117"/>
                    <a:pt x="0" y="139"/>
                    <a:pt x="14" y="152"/>
                  </a:cubicBezTo>
                  <a:lnTo>
                    <a:pt x="39" y="17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9" name="Freeform 73"/>
            <p:cNvSpPr>
              <a:spLocks/>
            </p:cNvSpPr>
            <p:nvPr/>
          </p:nvSpPr>
          <p:spPr bwMode="auto">
            <a:xfrm>
              <a:off x="6227915" y="3701930"/>
              <a:ext cx="598240" cy="377972"/>
            </a:xfrm>
            <a:custGeom>
              <a:avLst/>
              <a:gdLst>
                <a:gd name="T0" fmla="*/ 2678 w 2885"/>
                <a:gd name="T1" fmla="*/ 1675 h 1823"/>
                <a:gd name="T2" fmla="*/ 2744 w 2885"/>
                <a:gd name="T3" fmla="*/ 1597 h 1823"/>
                <a:gd name="T4" fmla="*/ 2823 w 2885"/>
                <a:gd name="T5" fmla="*/ 1523 h 1823"/>
                <a:gd name="T6" fmla="*/ 2874 w 2885"/>
                <a:gd name="T7" fmla="*/ 1293 h 1823"/>
                <a:gd name="T8" fmla="*/ 2622 w 2885"/>
                <a:gd name="T9" fmla="*/ 981 h 1823"/>
                <a:gd name="T10" fmla="*/ 2648 w 2885"/>
                <a:gd name="T11" fmla="*/ 686 h 1823"/>
                <a:gd name="T12" fmla="*/ 2488 w 2885"/>
                <a:gd name="T13" fmla="*/ 638 h 1823"/>
                <a:gd name="T14" fmla="*/ 2346 w 2885"/>
                <a:gd name="T15" fmla="*/ 624 h 1823"/>
                <a:gd name="T16" fmla="*/ 2276 w 2885"/>
                <a:gd name="T17" fmla="*/ 517 h 1823"/>
                <a:gd name="T18" fmla="*/ 2234 w 2885"/>
                <a:gd name="T19" fmla="*/ 477 h 1823"/>
                <a:gd name="T20" fmla="*/ 2169 w 2885"/>
                <a:gd name="T21" fmla="*/ 411 h 1823"/>
                <a:gd name="T22" fmla="*/ 2168 w 2885"/>
                <a:gd name="T23" fmla="*/ 344 h 1823"/>
                <a:gd name="T24" fmla="*/ 2081 w 2885"/>
                <a:gd name="T25" fmla="*/ 250 h 1823"/>
                <a:gd name="T26" fmla="*/ 2025 w 2885"/>
                <a:gd name="T27" fmla="*/ 277 h 1823"/>
                <a:gd name="T28" fmla="*/ 1966 w 2885"/>
                <a:gd name="T29" fmla="*/ 287 h 1823"/>
                <a:gd name="T30" fmla="*/ 1822 w 2885"/>
                <a:gd name="T31" fmla="*/ 134 h 1823"/>
                <a:gd name="T32" fmla="*/ 1715 w 2885"/>
                <a:gd name="T33" fmla="*/ 84 h 1823"/>
                <a:gd name="T34" fmla="*/ 1592 w 2885"/>
                <a:gd name="T35" fmla="*/ 162 h 1823"/>
                <a:gd name="T36" fmla="*/ 1453 w 2885"/>
                <a:gd name="T37" fmla="*/ 189 h 1823"/>
                <a:gd name="T38" fmla="*/ 1404 w 2885"/>
                <a:gd name="T39" fmla="*/ 282 h 1823"/>
                <a:gd name="T40" fmla="*/ 1303 w 2885"/>
                <a:gd name="T41" fmla="*/ 350 h 1823"/>
                <a:gd name="T42" fmla="*/ 1268 w 2885"/>
                <a:gd name="T43" fmla="*/ 340 h 1823"/>
                <a:gd name="T44" fmla="*/ 1222 w 2885"/>
                <a:gd name="T45" fmla="*/ 273 h 1823"/>
                <a:gd name="T46" fmla="*/ 1214 w 2885"/>
                <a:gd name="T47" fmla="*/ 216 h 1823"/>
                <a:gd name="T48" fmla="*/ 1187 w 2885"/>
                <a:gd name="T49" fmla="*/ 52 h 1823"/>
                <a:gd name="T50" fmla="*/ 1125 w 2885"/>
                <a:gd name="T51" fmla="*/ 13 h 1823"/>
                <a:gd name="T52" fmla="*/ 1015 w 2885"/>
                <a:gd name="T53" fmla="*/ 9 h 1823"/>
                <a:gd name="T54" fmla="*/ 987 w 2885"/>
                <a:gd name="T55" fmla="*/ 156 h 1823"/>
                <a:gd name="T56" fmla="*/ 1032 w 2885"/>
                <a:gd name="T57" fmla="*/ 333 h 1823"/>
                <a:gd name="T58" fmla="*/ 993 w 2885"/>
                <a:gd name="T59" fmla="*/ 389 h 1823"/>
                <a:gd name="T60" fmla="*/ 720 w 2885"/>
                <a:gd name="T61" fmla="*/ 268 h 1823"/>
                <a:gd name="T62" fmla="*/ 510 w 2885"/>
                <a:gd name="T63" fmla="*/ 277 h 1823"/>
                <a:gd name="T64" fmla="*/ 276 w 2885"/>
                <a:gd name="T65" fmla="*/ 242 h 1823"/>
                <a:gd name="T66" fmla="*/ 239 w 2885"/>
                <a:gd name="T67" fmla="*/ 365 h 1823"/>
                <a:gd name="T68" fmla="*/ 46 w 2885"/>
                <a:gd name="T69" fmla="*/ 509 h 1823"/>
                <a:gd name="T70" fmla="*/ 0 w 2885"/>
                <a:gd name="T71" fmla="*/ 674 h 1823"/>
                <a:gd name="T72" fmla="*/ 111 w 2885"/>
                <a:gd name="T73" fmla="*/ 655 h 1823"/>
                <a:gd name="T74" fmla="*/ 257 w 2885"/>
                <a:gd name="T75" fmla="*/ 714 h 1823"/>
                <a:gd name="T76" fmla="*/ 300 w 2885"/>
                <a:gd name="T77" fmla="*/ 768 h 1823"/>
                <a:gd name="T78" fmla="*/ 339 w 2885"/>
                <a:gd name="T79" fmla="*/ 856 h 1823"/>
                <a:gd name="T80" fmla="*/ 398 w 2885"/>
                <a:gd name="T81" fmla="*/ 916 h 1823"/>
                <a:gd name="T82" fmla="*/ 508 w 2885"/>
                <a:gd name="T83" fmla="*/ 951 h 1823"/>
                <a:gd name="T84" fmla="*/ 531 w 2885"/>
                <a:gd name="T85" fmla="*/ 1001 h 1823"/>
                <a:gd name="T86" fmla="*/ 690 w 2885"/>
                <a:gd name="T87" fmla="*/ 1066 h 1823"/>
                <a:gd name="T88" fmla="*/ 774 w 2885"/>
                <a:gd name="T89" fmla="*/ 1170 h 1823"/>
                <a:gd name="T90" fmla="*/ 845 w 2885"/>
                <a:gd name="T91" fmla="*/ 1186 h 1823"/>
                <a:gd name="T92" fmla="*/ 1321 w 2885"/>
                <a:gd name="T93" fmla="*/ 1373 h 1823"/>
                <a:gd name="T94" fmla="*/ 1466 w 2885"/>
                <a:gd name="T95" fmla="*/ 1406 h 1823"/>
                <a:gd name="T96" fmla="*/ 1537 w 2885"/>
                <a:gd name="T97" fmla="*/ 1440 h 1823"/>
                <a:gd name="T98" fmla="*/ 1584 w 2885"/>
                <a:gd name="T99" fmla="*/ 1464 h 1823"/>
                <a:gd name="T100" fmla="*/ 1620 w 2885"/>
                <a:gd name="T101" fmla="*/ 1469 h 1823"/>
                <a:gd name="T102" fmla="*/ 1768 w 2885"/>
                <a:gd name="T103" fmla="*/ 1588 h 1823"/>
                <a:gd name="T104" fmla="*/ 1959 w 2885"/>
                <a:gd name="T105" fmla="*/ 1591 h 1823"/>
                <a:gd name="T106" fmla="*/ 2082 w 2885"/>
                <a:gd name="T107" fmla="*/ 1639 h 1823"/>
                <a:gd name="T108" fmla="*/ 2191 w 2885"/>
                <a:gd name="T109" fmla="*/ 1650 h 1823"/>
                <a:gd name="T110" fmla="*/ 2309 w 2885"/>
                <a:gd name="T111" fmla="*/ 1659 h 1823"/>
                <a:gd name="T112" fmla="*/ 2386 w 2885"/>
                <a:gd name="T113" fmla="*/ 1670 h 1823"/>
                <a:gd name="T114" fmla="*/ 2470 w 2885"/>
                <a:gd name="T115" fmla="*/ 1782 h 1823"/>
                <a:gd name="T116" fmla="*/ 2518 w 2885"/>
                <a:gd name="T11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5" h="1823">
                  <a:moveTo>
                    <a:pt x="2661" y="1759"/>
                  </a:moveTo>
                  <a:cubicBezTo>
                    <a:pt x="2671" y="1754"/>
                    <a:pt x="2678" y="1744"/>
                    <a:pt x="2678" y="1734"/>
                  </a:cubicBezTo>
                  <a:cubicBezTo>
                    <a:pt x="2678" y="1675"/>
                    <a:pt x="2678" y="1675"/>
                    <a:pt x="2678" y="1675"/>
                  </a:cubicBezTo>
                  <a:cubicBezTo>
                    <a:pt x="2678" y="1668"/>
                    <a:pt x="2681" y="1660"/>
                    <a:pt x="2687" y="1655"/>
                  </a:cubicBezTo>
                  <a:cubicBezTo>
                    <a:pt x="2736" y="1611"/>
                    <a:pt x="2736" y="1611"/>
                    <a:pt x="2736" y="1611"/>
                  </a:cubicBezTo>
                  <a:cubicBezTo>
                    <a:pt x="2740" y="1607"/>
                    <a:pt x="2742" y="1602"/>
                    <a:pt x="2744" y="1597"/>
                  </a:cubicBezTo>
                  <a:cubicBezTo>
                    <a:pt x="2757" y="1546"/>
                    <a:pt x="2757" y="1546"/>
                    <a:pt x="2757" y="1546"/>
                  </a:cubicBezTo>
                  <a:cubicBezTo>
                    <a:pt x="2760" y="1535"/>
                    <a:pt x="2770" y="1527"/>
                    <a:pt x="2781" y="1526"/>
                  </a:cubicBezTo>
                  <a:cubicBezTo>
                    <a:pt x="2823" y="1523"/>
                    <a:pt x="2823" y="1523"/>
                    <a:pt x="2823" y="1523"/>
                  </a:cubicBezTo>
                  <a:cubicBezTo>
                    <a:pt x="2835" y="1522"/>
                    <a:pt x="2845" y="1513"/>
                    <a:pt x="2848" y="1501"/>
                  </a:cubicBezTo>
                  <a:cubicBezTo>
                    <a:pt x="2883" y="1318"/>
                    <a:pt x="2883" y="1318"/>
                    <a:pt x="2883" y="1318"/>
                  </a:cubicBezTo>
                  <a:cubicBezTo>
                    <a:pt x="2885" y="1309"/>
                    <a:pt x="2881" y="1299"/>
                    <a:pt x="2874" y="1293"/>
                  </a:cubicBezTo>
                  <a:cubicBezTo>
                    <a:pt x="2725" y="1156"/>
                    <a:pt x="2725" y="1156"/>
                    <a:pt x="2725" y="1156"/>
                  </a:cubicBezTo>
                  <a:cubicBezTo>
                    <a:pt x="2723" y="1154"/>
                    <a:pt x="2721" y="1152"/>
                    <a:pt x="2720" y="1149"/>
                  </a:cubicBezTo>
                  <a:cubicBezTo>
                    <a:pt x="2622" y="981"/>
                    <a:pt x="2622" y="981"/>
                    <a:pt x="2622" y="981"/>
                  </a:cubicBezTo>
                  <a:cubicBezTo>
                    <a:pt x="2619" y="976"/>
                    <a:pt x="2618" y="970"/>
                    <a:pt x="2618" y="964"/>
                  </a:cubicBezTo>
                  <a:cubicBezTo>
                    <a:pt x="2645" y="698"/>
                    <a:pt x="2645" y="698"/>
                    <a:pt x="2645" y="698"/>
                  </a:cubicBezTo>
                  <a:cubicBezTo>
                    <a:pt x="2645" y="694"/>
                    <a:pt x="2646" y="690"/>
                    <a:pt x="2648" y="686"/>
                  </a:cubicBezTo>
                  <a:cubicBezTo>
                    <a:pt x="2580" y="611"/>
                    <a:pt x="2580" y="611"/>
                    <a:pt x="2580" y="611"/>
                  </a:cubicBezTo>
                  <a:cubicBezTo>
                    <a:pt x="2577" y="608"/>
                    <a:pt x="2572" y="607"/>
                    <a:pt x="2568" y="609"/>
                  </a:cubicBezTo>
                  <a:cubicBezTo>
                    <a:pt x="2488" y="638"/>
                    <a:pt x="2488" y="638"/>
                    <a:pt x="2488" y="638"/>
                  </a:cubicBezTo>
                  <a:cubicBezTo>
                    <a:pt x="2487" y="638"/>
                    <a:pt x="2485" y="639"/>
                    <a:pt x="2484" y="639"/>
                  </a:cubicBezTo>
                  <a:cubicBezTo>
                    <a:pt x="2355" y="630"/>
                    <a:pt x="2355" y="630"/>
                    <a:pt x="2355" y="630"/>
                  </a:cubicBezTo>
                  <a:cubicBezTo>
                    <a:pt x="2351" y="630"/>
                    <a:pt x="2348" y="628"/>
                    <a:pt x="2346" y="624"/>
                  </a:cubicBezTo>
                  <a:cubicBezTo>
                    <a:pt x="2294" y="520"/>
                    <a:pt x="2294" y="520"/>
                    <a:pt x="2294" y="520"/>
                  </a:cubicBezTo>
                  <a:cubicBezTo>
                    <a:pt x="2290" y="513"/>
                    <a:pt x="2281" y="511"/>
                    <a:pt x="2276" y="517"/>
                  </a:cubicBezTo>
                  <a:cubicBezTo>
                    <a:pt x="2276" y="517"/>
                    <a:pt x="2276" y="517"/>
                    <a:pt x="2276" y="517"/>
                  </a:cubicBezTo>
                  <a:cubicBezTo>
                    <a:pt x="2271" y="523"/>
                    <a:pt x="2262" y="522"/>
                    <a:pt x="2258" y="516"/>
                  </a:cubicBezTo>
                  <a:cubicBezTo>
                    <a:pt x="2237" y="480"/>
                    <a:pt x="2237" y="480"/>
                    <a:pt x="2237" y="480"/>
                  </a:cubicBezTo>
                  <a:cubicBezTo>
                    <a:pt x="2236" y="479"/>
                    <a:pt x="2235" y="478"/>
                    <a:pt x="2234" y="477"/>
                  </a:cubicBezTo>
                  <a:cubicBezTo>
                    <a:pt x="2196" y="449"/>
                    <a:pt x="2196" y="449"/>
                    <a:pt x="2196" y="449"/>
                  </a:cubicBezTo>
                  <a:cubicBezTo>
                    <a:pt x="2195" y="448"/>
                    <a:pt x="2194" y="447"/>
                    <a:pt x="2193" y="446"/>
                  </a:cubicBezTo>
                  <a:cubicBezTo>
                    <a:pt x="2169" y="411"/>
                    <a:pt x="2169" y="411"/>
                    <a:pt x="2169" y="411"/>
                  </a:cubicBezTo>
                  <a:cubicBezTo>
                    <a:pt x="2168" y="410"/>
                    <a:pt x="2168" y="408"/>
                    <a:pt x="2167" y="407"/>
                  </a:cubicBezTo>
                  <a:cubicBezTo>
                    <a:pt x="2166" y="395"/>
                    <a:pt x="2160" y="347"/>
                    <a:pt x="2168" y="344"/>
                  </a:cubicBezTo>
                  <a:cubicBezTo>
                    <a:pt x="2168" y="344"/>
                    <a:pt x="2168" y="344"/>
                    <a:pt x="2168" y="344"/>
                  </a:cubicBezTo>
                  <a:cubicBezTo>
                    <a:pt x="2167" y="343"/>
                    <a:pt x="2166" y="342"/>
                    <a:pt x="2165" y="341"/>
                  </a:cubicBezTo>
                  <a:cubicBezTo>
                    <a:pt x="2085" y="253"/>
                    <a:pt x="2085" y="253"/>
                    <a:pt x="2085" y="253"/>
                  </a:cubicBezTo>
                  <a:cubicBezTo>
                    <a:pt x="2084" y="252"/>
                    <a:pt x="2083" y="251"/>
                    <a:pt x="2081" y="250"/>
                  </a:cubicBezTo>
                  <a:cubicBezTo>
                    <a:pt x="2066" y="241"/>
                    <a:pt x="2066" y="241"/>
                    <a:pt x="2066" y="241"/>
                  </a:cubicBezTo>
                  <a:cubicBezTo>
                    <a:pt x="2059" y="237"/>
                    <a:pt x="2051" y="239"/>
                    <a:pt x="2046" y="245"/>
                  </a:cubicBezTo>
                  <a:cubicBezTo>
                    <a:pt x="2025" y="277"/>
                    <a:pt x="2025" y="277"/>
                    <a:pt x="2025" y="277"/>
                  </a:cubicBezTo>
                  <a:cubicBezTo>
                    <a:pt x="2023" y="280"/>
                    <a:pt x="2019" y="282"/>
                    <a:pt x="2016" y="283"/>
                  </a:cubicBezTo>
                  <a:cubicBezTo>
                    <a:pt x="1981" y="292"/>
                    <a:pt x="1981" y="292"/>
                    <a:pt x="1981" y="292"/>
                  </a:cubicBezTo>
                  <a:cubicBezTo>
                    <a:pt x="1975" y="293"/>
                    <a:pt x="1969" y="291"/>
                    <a:pt x="1966" y="287"/>
                  </a:cubicBezTo>
                  <a:cubicBezTo>
                    <a:pt x="1912" y="224"/>
                    <a:pt x="1912" y="224"/>
                    <a:pt x="1912" y="224"/>
                  </a:cubicBezTo>
                  <a:cubicBezTo>
                    <a:pt x="1912" y="224"/>
                    <a:pt x="1912" y="223"/>
                    <a:pt x="1911" y="223"/>
                  </a:cubicBezTo>
                  <a:cubicBezTo>
                    <a:pt x="1822" y="134"/>
                    <a:pt x="1822" y="134"/>
                    <a:pt x="1822" y="134"/>
                  </a:cubicBezTo>
                  <a:cubicBezTo>
                    <a:pt x="1821" y="133"/>
                    <a:pt x="1820" y="132"/>
                    <a:pt x="1819" y="132"/>
                  </a:cubicBezTo>
                  <a:cubicBezTo>
                    <a:pt x="1735" y="81"/>
                    <a:pt x="1735" y="81"/>
                    <a:pt x="1735" y="81"/>
                  </a:cubicBezTo>
                  <a:cubicBezTo>
                    <a:pt x="1728" y="77"/>
                    <a:pt x="1720" y="78"/>
                    <a:pt x="1715" y="84"/>
                  </a:cubicBezTo>
                  <a:cubicBezTo>
                    <a:pt x="1661" y="156"/>
                    <a:pt x="1661" y="156"/>
                    <a:pt x="1661" y="156"/>
                  </a:cubicBezTo>
                  <a:cubicBezTo>
                    <a:pt x="1658" y="160"/>
                    <a:pt x="1654" y="162"/>
                    <a:pt x="1649" y="162"/>
                  </a:cubicBezTo>
                  <a:cubicBezTo>
                    <a:pt x="1592" y="162"/>
                    <a:pt x="1592" y="162"/>
                    <a:pt x="1592" y="162"/>
                  </a:cubicBezTo>
                  <a:cubicBezTo>
                    <a:pt x="1587" y="162"/>
                    <a:pt x="1532" y="169"/>
                    <a:pt x="1525" y="170"/>
                  </a:cubicBezTo>
                  <a:cubicBezTo>
                    <a:pt x="1525" y="170"/>
                    <a:pt x="1524" y="171"/>
                    <a:pt x="1524" y="171"/>
                  </a:cubicBezTo>
                  <a:cubicBezTo>
                    <a:pt x="1453" y="189"/>
                    <a:pt x="1453" y="189"/>
                    <a:pt x="1453" y="189"/>
                  </a:cubicBezTo>
                  <a:cubicBezTo>
                    <a:pt x="1448" y="190"/>
                    <a:pt x="1444" y="193"/>
                    <a:pt x="1443" y="198"/>
                  </a:cubicBezTo>
                  <a:cubicBezTo>
                    <a:pt x="1408" y="277"/>
                    <a:pt x="1408" y="277"/>
                    <a:pt x="1408" y="277"/>
                  </a:cubicBezTo>
                  <a:cubicBezTo>
                    <a:pt x="1407" y="279"/>
                    <a:pt x="1405" y="281"/>
                    <a:pt x="1404" y="282"/>
                  </a:cubicBezTo>
                  <a:cubicBezTo>
                    <a:pt x="1351" y="327"/>
                    <a:pt x="1351" y="327"/>
                    <a:pt x="1351" y="327"/>
                  </a:cubicBezTo>
                  <a:cubicBezTo>
                    <a:pt x="1350" y="328"/>
                    <a:pt x="1349" y="328"/>
                    <a:pt x="1348" y="329"/>
                  </a:cubicBezTo>
                  <a:cubicBezTo>
                    <a:pt x="1303" y="350"/>
                    <a:pt x="1303" y="350"/>
                    <a:pt x="1303" y="350"/>
                  </a:cubicBezTo>
                  <a:cubicBezTo>
                    <a:pt x="1300" y="351"/>
                    <a:pt x="1296" y="352"/>
                    <a:pt x="1293" y="351"/>
                  </a:cubicBezTo>
                  <a:cubicBezTo>
                    <a:pt x="1277" y="347"/>
                    <a:pt x="1277" y="347"/>
                    <a:pt x="1277" y="347"/>
                  </a:cubicBezTo>
                  <a:cubicBezTo>
                    <a:pt x="1273" y="346"/>
                    <a:pt x="1270" y="343"/>
                    <a:pt x="1268" y="340"/>
                  </a:cubicBezTo>
                  <a:cubicBezTo>
                    <a:pt x="1252" y="315"/>
                    <a:pt x="1252" y="315"/>
                    <a:pt x="1252" y="315"/>
                  </a:cubicBezTo>
                  <a:cubicBezTo>
                    <a:pt x="1252" y="315"/>
                    <a:pt x="1252" y="314"/>
                    <a:pt x="1252" y="314"/>
                  </a:cubicBezTo>
                  <a:cubicBezTo>
                    <a:pt x="1222" y="273"/>
                    <a:pt x="1222" y="273"/>
                    <a:pt x="1222" y="273"/>
                  </a:cubicBezTo>
                  <a:cubicBezTo>
                    <a:pt x="1220" y="271"/>
                    <a:pt x="1219" y="268"/>
                    <a:pt x="1219" y="266"/>
                  </a:cubicBezTo>
                  <a:cubicBezTo>
                    <a:pt x="1214" y="217"/>
                    <a:pt x="1214" y="217"/>
                    <a:pt x="1214" y="217"/>
                  </a:cubicBezTo>
                  <a:cubicBezTo>
                    <a:pt x="1214" y="217"/>
                    <a:pt x="1214" y="217"/>
                    <a:pt x="1214" y="216"/>
                  </a:cubicBezTo>
                  <a:cubicBezTo>
                    <a:pt x="1213" y="153"/>
                    <a:pt x="1213" y="153"/>
                    <a:pt x="1213" y="153"/>
                  </a:cubicBezTo>
                  <a:cubicBezTo>
                    <a:pt x="1212" y="152"/>
                    <a:pt x="1212" y="151"/>
                    <a:pt x="1212" y="150"/>
                  </a:cubicBezTo>
                  <a:cubicBezTo>
                    <a:pt x="1187" y="52"/>
                    <a:pt x="1187" y="52"/>
                    <a:pt x="1187" y="52"/>
                  </a:cubicBezTo>
                  <a:cubicBezTo>
                    <a:pt x="1186" y="48"/>
                    <a:pt x="1183" y="44"/>
                    <a:pt x="1179" y="42"/>
                  </a:cubicBezTo>
                  <a:cubicBezTo>
                    <a:pt x="1126" y="14"/>
                    <a:pt x="1126" y="14"/>
                    <a:pt x="1126" y="14"/>
                  </a:cubicBezTo>
                  <a:cubicBezTo>
                    <a:pt x="1126" y="13"/>
                    <a:pt x="1125" y="13"/>
                    <a:pt x="1125" y="13"/>
                  </a:cubicBezTo>
                  <a:cubicBezTo>
                    <a:pt x="1114" y="31"/>
                    <a:pt x="1114" y="31"/>
                    <a:pt x="1114" y="31"/>
                  </a:cubicBezTo>
                  <a:cubicBezTo>
                    <a:pt x="1107" y="43"/>
                    <a:pt x="1091" y="47"/>
                    <a:pt x="1078" y="41"/>
                  </a:cubicBezTo>
                  <a:cubicBezTo>
                    <a:pt x="1015" y="9"/>
                    <a:pt x="1015" y="9"/>
                    <a:pt x="1015" y="9"/>
                  </a:cubicBezTo>
                  <a:cubicBezTo>
                    <a:pt x="996" y="0"/>
                    <a:pt x="974" y="15"/>
                    <a:pt x="976" y="37"/>
                  </a:cubicBezTo>
                  <a:cubicBezTo>
                    <a:pt x="986" y="153"/>
                    <a:pt x="986" y="153"/>
                    <a:pt x="986" y="153"/>
                  </a:cubicBezTo>
                  <a:cubicBezTo>
                    <a:pt x="986" y="154"/>
                    <a:pt x="987" y="155"/>
                    <a:pt x="987" y="156"/>
                  </a:cubicBezTo>
                  <a:cubicBezTo>
                    <a:pt x="999" y="218"/>
                    <a:pt x="999" y="218"/>
                    <a:pt x="999" y="218"/>
                  </a:cubicBezTo>
                  <a:cubicBezTo>
                    <a:pt x="999" y="219"/>
                    <a:pt x="999" y="220"/>
                    <a:pt x="999" y="221"/>
                  </a:cubicBezTo>
                  <a:cubicBezTo>
                    <a:pt x="1032" y="333"/>
                    <a:pt x="1032" y="333"/>
                    <a:pt x="1032" y="333"/>
                  </a:cubicBezTo>
                  <a:cubicBezTo>
                    <a:pt x="1032" y="336"/>
                    <a:pt x="1033" y="338"/>
                    <a:pt x="1033" y="341"/>
                  </a:cubicBezTo>
                  <a:cubicBezTo>
                    <a:pt x="1033" y="365"/>
                    <a:pt x="1033" y="365"/>
                    <a:pt x="1033" y="365"/>
                  </a:cubicBezTo>
                  <a:cubicBezTo>
                    <a:pt x="1033" y="385"/>
                    <a:pt x="1011" y="398"/>
                    <a:pt x="993" y="389"/>
                  </a:cubicBezTo>
                  <a:cubicBezTo>
                    <a:pt x="858" y="322"/>
                    <a:pt x="858" y="322"/>
                    <a:pt x="858" y="322"/>
                  </a:cubicBezTo>
                  <a:cubicBezTo>
                    <a:pt x="857" y="322"/>
                    <a:pt x="856" y="322"/>
                    <a:pt x="855" y="321"/>
                  </a:cubicBezTo>
                  <a:cubicBezTo>
                    <a:pt x="720" y="268"/>
                    <a:pt x="720" y="268"/>
                    <a:pt x="720" y="268"/>
                  </a:cubicBezTo>
                  <a:cubicBezTo>
                    <a:pt x="716" y="267"/>
                    <a:pt x="712" y="266"/>
                    <a:pt x="708" y="267"/>
                  </a:cubicBezTo>
                  <a:cubicBezTo>
                    <a:pt x="531" y="283"/>
                    <a:pt x="531" y="283"/>
                    <a:pt x="531" y="283"/>
                  </a:cubicBezTo>
                  <a:cubicBezTo>
                    <a:pt x="523" y="284"/>
                    <a:pt x="516" y="282"/>
                    <a:pt x="510" y="277"/>
                  </a:cubicBezTo>
                  <a:cubicBezTo>
                    <a:pt x="432" y="208"/>
                    <a:pt x="432" y="208"/>
                    <a:pt x="432" y="208"/>
                  </a:cubicBezTo>
                  <a:cubicBezTo>
                    <a:pt x="424" y="202"/>
                    <a:pt x="415" y="200"/>
                    <a:pt x="405" y="202"/>
                  </a:cubicBezTo>
                  <a:cubicBezTo>
                    <a:pt x="276" y="242"/>
                    <a:pt x="276" y="242"/>
                    <a:pt x="276" y="242"/>
                  </a:cubicBezTo>
                  <a:cubicBezTo>
                    <a:pt x="266" y="245"/>
                    <a:pt x="258" y="254"/>
                    <a:pt x="257" y="264"/>
                  </a:cubicBezTo>
                  <a:cubicBezTo>
                    <a:pt x="241" y="358"/>
                    <a:pt x="241" y="358"/>
                    <a:pt x="241" y="358"/>
                  </a:cubicBezTo>
                  <a:cubicBezTo>
                    <a:pt x="241" y="361"/>
                    <a:pt x="240" y="363"/>
                    <a:pt x="239" y="365"/>
                  </a:cubicBezTo>
                  <a:cubicBezTo>
                    <a:pt x="197" y="461"/>
                    <a:pt x="197" y="461"/>
                    <a:pt x="197" y="461"/>
                  </a:cubicBezTo>
                  <a:cubicBezTo>
                    <a:pt x="193" y="469"/>
                    <a:pt x="186" y="474"/>
                    <a:pt x="178" y="477"/>
                  </a:cubicBezTo>
                  <a:cubicBezTo>
                    <a:pt x="46" y="509"/>
                    <a:pt x="46" y="509"/>
                    <a:pt x="46" y="509"/>
                  </a:cubicBezTo>
                  <a:cubicBezTo>
                    <a:pt x="35" y="512"/>
                    <a:pt x="26" y="521"/>
                    <a:pt x="25" y="533"/>
                  </a:cubicBezTo>
                  <a:cubicBezTo>
                    <a:pt x="14" y="653"/>
                    <a:pt x="14" y="653"/>
                    <a:pt x="14" y="653"/>
                  </a:cubicBezTo>
                  <a:cubicBezTo>
                    <a:pt x="13" y="662"/>
                    <a:pt x="8" y="670"/>
                    <a:pt x="0" y="674"/>
                  </a:cubicBezTo>
                  <a:cubicBezTo>
                    <a:pt x="0" y="674"/>
                    <a:pt x="1" y="675"/>
                    <a:pt x="1" y="675"/>
                  </a:cubicBezTo>
                  <a:cubicBezTo>
                    <a:pt x="6" y="679"/>
                    <a:pt x="28" y="697"/>
                    <a:pt x="37" y="686"/>
                  </a:cubicBezTo>
                  <a:cubicBezTo>
                    <a:pt x="45" y="677"/>
                    <a:pt x="95" y="660"/>
                    <a:pt x="111" y="655"/>
                  </a:cubicBezTo>
                  <a:cubicBezTo>
                    <a:pt x="114" y="654"/>
                    <a:pt x="117" y="654"/>
                    <a:pt x="120" y="656"/>
                  </a:cubicBezTo>
                  <a:cubicBezTo>
                    <a:pt x="134" y="661"/>
                    <a:pt x="172" y="675"/>
                    <a:pt x="188" y="678"/>
                  </a:cubicBezTo>
                  <a:cubicBezTo>
                    <a:pt x="204" y="680"/>
                    <a:pt x="248" y="708"/>
                    <a:pt x="257" y="714"/>
                  </a:cubicBezTo>
                  <a:cubicBezTo>
                    <a:pt x="259" y="715"/>
                    <a:pt x="260" y="716"/>
                    <a:pt x="261" y="717"/>
                  </a:cubicBezTo>
                  <a:cubicBezTo>
                    <a:pt x="297" y="763"/>
                    <a:pt x="297" y="763"/>
                    <a:pt x="297" y="763"/>
                  </a:cubicBezTo>
                  <a:cubicBezTo>
                    <a:pt x="298" y="764"/>
                    <a:pt x="299" y="766"/>
                    <a:pt x="300" y="768"/>
                  </a:cubicBezTo>
                  <a:cubicBezTo>
                    <a:pt x="314" y="810"/>
                    <a:pt x="314" y="810"/>
                    <a:pt x="314" y="810"/>
                  </a:cubicBezTo>
                  <a:cubicBezTo>
                    <a:pt x="314" y="811"/>
                    <a:pt x="315" y="812"/>
                    <a:pt x="315" y="813"/>
                  </a:cubicBezTo>
                  <a:cubicBezTo>
                    <a:pt x="339" y="856"/>
                    <a:pt x="339" y="856"/>
                    <a:pt x="339" y="856"/>
                  </a:cubicBezTo>
                  <a:cubicBezTo>
                    <a:pt x="340" y="857"/>
                    <a:pt x="341" y="858"/>
                    <a:pt x="341" y="859"/>
                  </a:cubicBezTo>
                  <a:cubicBezTo>
                    <a:pt x="387" y="911"/>
                    <a:pt x="387" y="911"/>
                    <a:pt x="387" y="911"/>
                  </a:cubicBezTo>
                  <a:cubicBezTo>
                    <a:pt x="390" y="914"/>
                    <a:pt x="394" y="916"/>
                    <a:pt x="398" y="916"/>
                  </a:cubicBezTo>
                  <a:cubicBezTo>
                    <a:pt x="460" y="916"/>
                    <a:pt x="460" y="916"/>
                    <a:pt x="460" y="916"/>
                  </a:cubicBezTo>
                  <a:cubicBezTo>
                    <a:pt x="463" y="916"/>
                    <a:pt x="467" y="917"/>
                    <a:pt x="469" y="919"/>
                  </a:cubicBezTo>
                  <a:cubicBezTo>
                    <a:pt x="508" y="951"/>
                    <a:pt x="508" y="951"/>
                    <a:pt x="508" y="951"/>
                  </a:cubicBezTo>
                  <a:cubicBezTo>
                    <a:pt x="510" y="953"/>
                    <a:pt x="512" y="955"/>
                    <a:pt x="513" y="958"/>
                  </a:cubicBezTo>
                  <a:cubicBezTo>
                    <a:pt x="522" y="991"/>
                    <a:pt x="522" y="991"/>
                    <a:pt x="522" y="991"/>
                  </a:cubicBezTo>
                  <a:cubicBezTo>
                    <a:pt x="523" y="995"/>
                    <a:pt x="526" y="999"/>
                    <a:pt x="531" y="1001"/>
                  </a:cubicBezTo>
                  <a:cubicBezTo>
                    <a:pt x="570" y="1015"/>
                    <a:pt x="570" y="1015"/>
                    <a:pt x="570" y="1015"/>
                  </a:cubicBezTo>
                  <a:cubicBezTo>
                    <a:pt x="685" y="1062"/>
                    <a:pt x="685" y="1062"/>
                    <a:pt x="685" y="1062"/>
                  </a:cubicBezTo>
                  <a:cubicBezTo>
                    <a:pt x="687" y="1063"/>
                    <a:pt x="689" y="1064"/>
                    <a:pt x="690" y="1066"/>
                  </a:cubicBezTo>
                  <a:cubicBezTo>
                    <a:pt x="770" y="1154"/>
                    <a:pt x="770" y="1154"/>
                    <a:pt x="770" y="1154"/>
                  </a:cubicBezTo>
                  <a:cubicBezTo>
                    <a:pt x="772" y="1157"/>
                    <a:pt x="774" y="1161"/>
                    <a:pt x="774" y="1164"/>
                  </a:cubicBezTo>
                  <a:cubicBezTo>
                    <a:pt x="774" y="1170"/>
                    <a:pt x="774" y="1170"/>
                    <a:pt x="774" y="1170"/>
                  </a:cubicBezTo>
                  <a:cubicBezTo>
                    <a:pt x="774" y="1178"/>
                    <a:pt x="780" y="1185"/>
                    <a:pt x="789" y="1185"/>
                  </a:cubicBezTo>
                  <a:cubicBezTo>
                    <a:pt x="839" y="1185"/>
                    <a:pt x="839" y="1185"/>
                    <a:pt x="839" y="1185"/>
                  </a:cubicBezTo>
                  <a:cubicBezTo>
                    <a:pt x="841" y="1185"/>
                    <a:pt x="843" y="1185"/>
                    <a:pt x="845" y="1186"/>
                  </a:cubicBezTo>
                  <a:cubicBezTo>
                    <a:pt x="967" y="1243"/>
                    <a:pt x="967" y="1243"/>
                    <a:pt x="967" y="1243"/>
                  </a:cubicBezTo>
                  <a:cubicBezTo>
                    <a:pt x="967" y="1243"/>
                    <a:pt x="968" y="1243"/>
                    <a:pt x="968" y="1244"/>
                  </a:cubicBezTo>
                  <a:cubicBezTo>
                    <a:pt x="1321" y="1373"/>
                    <a:pt x="1321" y="1373"/>
                    <a:pt x="1321" y="1373"/>
                  </a:cubicBezTo>
                  <a:cubicBezTo>
                    <a:pt x="1322" y="1373"/>
                    <a:pt x="1322" y="1374"/>
                    <a:pt x="1323" y="1374"/>
                  </a:cubicBezTo>
                  <a:cubicBezTo>
                    <a:pt x="1408" y="1392"/>
                    <a:pt x="1408" y="1392"/>
                    <a:pt x="1408" y="1392"/>
                  </a:cubicBezTo>
                  <a:cubicBezTo>
                    <a:pt x="1466" y="1406"/>
                    <a:pt x="1466" y="1406"/>
                    <a:pt x="1466" y="1406"/>
                  </a:cubicBezTo>
                  <a:cubicBezTo>
                    <a:pt x="1467" y="1406"/>
                    <a:pt x="1468" y="1406"/>
                    <a:pt x="1469" y="1407"/>
                  </a:cubicBezTo>
                  <a:cubicBezTo>
                    <a:pt x="1531" y="1435"/>
                    <a:pt x="1531" y="1435"/>
                    <a:pt x="1531" y="1435"/>
                  </a:cubicBezTo>
                  <a:cubicBezTo>
                    <a:pt x="1534" y="1436"/>
                    <a:pt x="1535" y="1438"/>
                    <a:pt x="1537" y="1440"/>
                  </a:cubicBezTo>
                  <a:cubicBezTo>
                    <a:pt x="1558" y="1468"/>
                    <a:pt x="1558" y="1468"/>
                    <a:pt x="1558" y="1468"/>
                  </a:cubicBezTo>
                  <a:cubicBezTo>
                    <a:pt x="1565" y="1477"/>
                    <a:pt x="1580" y="1475"/>
                    <a:pt x="1584" y="1464"/>
                  </a:cubicBezTo>
                  <a:cubicBezTo>
                    <a:pt x="1584" y="1464"/>
                    <a:pt x="1584" y="1464"/>
                    <a:pt x="1584" y="1464"/>
                  </a:cubicBezTo>
                  <a:cubicBezTo>
                    <a:pt x="1588" y="1455"/>
                    <a:pt x="1599" y="1452"/>
                    <a:pt x="1607" y="1458"/>
                  </a:cubicBezTo>
                  <a:cubicBezTo>
                    <a:pt x="1617" y="1467"/>
                    <a:pt x="1617" y="1467"/>
                    <a:pt x="1617" y="1467"/>
                  </a:cubicBezTo>
                  <a:cubicBezTo>
                    <a:pt x="1618" y="1467"/>
                    <a:pt x="1619" y="1468"/>
                    <a:pt x="1620" y="1469"/>
                  </a:cubicBezTo>
                  <a:cubicBezTo>
                    <a:pt x="1665" y="1530"/>
                    <a:pt x="1665" y="1530"/>
                    <a:pt x="1665" y="1530"/>
                  </a:cubicBezTo>
                  <a:cubicBezTo>
                    <a:pt x="1666" y="1532"/>
                    <a:pt x="1668" y="1533"/>
                    <a:pt x="1670" y="1535"/>
                  </a:cubicBezTo>
                  <a:cubicBezTo>
                    <a:pt x="1768" y="1588"/>
                    <a:pt x="1768" y="1588"/>
                    <a:pt x="1768" y="1588"/>
                  </a:cubicBezTo>
                  <a:cubicBezTo>
                    <a:pt x="1770" y="1589"/>
                    <a:pt x="1772" y="1589"/>
                    <a:pt x="1775" y="1589"/>
                  </a:cubicBezTo>
                  <a:cubicBezTo>
                    <a:pt x="1953" y="1589"/>
                    <a:pt x="1953" y="1589"/>
                    <a:pt x="1953" y="1589"/>
                  </a:cubicBezTo>
                  <a:cubicBezTo>
                    <a:pt x="1955" y="1589"/>
                    <a:pt x="1957" y="1590"/>
                    <a:pt x="1959" y="1591"/>
                  </a:cubicBezTo>
                  <a:cubicBezTo>
                    <a:pt x="2017" y="1617"/>
                    <a:pt x="2017" y="1617"/>
                    <a:pt x="2017" y="1617"/>
                  </a:cubicBezTo>
                  <a:cubicBezTo>
                    <a:pt x="2018" y="1617"/>
                    <a:pt x="2018" y="1617"/>
                    <a:pt x="2019" y="1617"/>
                  </a:cubicBezTo>
                  <a:cubicBezTo>
                    <a:pt x="2082" y="1639"/>
                    <a:pt x="2082" y="1639"/>
                    <a:pt x="2082" y="1639"/>
                  </a:cubicBezTo>
                  <a:cubicBezTo>
                    <a:pt x="2083" y="1639"/>
                    <a:pt x="2084" y="1639"/>
                    <a:pt x="2085" y="1639"/>
                  </a:cubicBezTo>
                  <a:cubicBezTo>
                    <a:pt x="2187" y="1649"/>
                    <a:pt x="2187" y="1649"/>
                    <a:pt x="2187" y="1649"/>
                  </a:cubicBezTo>
                  <a:cubicBezTo>
                    <a:pt x="2189" y="1649"/>
                    <a:pt x="2190" y="1650"/>
                    <a:pt x="2191" y="1650"/>
                  </a:cubicBezTo>
                  <a:cubicBezTo>
                    <a:pt x="2278" y="1687"/>
                    <a:pt x="2278" y="1687"/>
                    <a:pt x="2278" y="1687"/>
                  </a:cubicBezTo>
                  <a:cubicBezTo>
                    <a:pt x="2285" y="1690"/>
                    <a:pt x="2293" y="1687"/>
                    <a:pt x="2297" y="1681"/>
                  </a:cubicBezTo>
                  <a:cubicBezTo>
                    <a:pt x="2309" y="1659"/>
                    <a:pt x="2309" y="1659"/>
                    <a:pt x="2309" y="1659"/>
                  </a:cubicBezTo>
                  <a:cubicBezTo>
                    <a:pt x="2312" y="1653"/>
                    <a:pt x="2319" y="1650"/>
                    <a:pt x="2325" y="1652"/>
                  </a:cubicBezTo>
                  <a:cubicBezTo>
                    <a:pt x="2377" y="1664"/>
                    <a:pt x="2377" y="1664"/>
                    <a:pt x="2377" y="1664"/>
                  </a:cubicBezTo>
                  <a:cubicBezTo>
                    <a:pt x="2381" y="1665"/>
                    <a:pt x="2384" y="1667"/>
                    <a:pt x="2386" y="1670"/>
                  </a:cubicBezTo>
                  <a:cubicBezTo>
                    <a:pt x="2422" y="1724"/>
                    <a:pt x="2422" y="1724"/>
                    <a:pt x="2422" y="1724"/>
                  </a:cubicBezTo>
                  <a:cubicBezTo>
                    <a:pt x="2422" y="1725"/>
                    <a:pt x="2423" y="1725"/>
                    <a:pt x="2423" y="1725"/>
                  </a:cubicBezTo>
                  <a:cubicBezTo>
                    <a:pt x="2470" y="1782"/>
                    <a:pt x="2470" y="1782"/>
                    <a:pt x="2470" y="1782"/>
                  </a:cubicBezTo>
                  <a:cubicBezTo>
                    <a:pt x="2470" y="1783"/>
                    <a:pt x="2471" y="1783"/>
                    <a:pt x="2471" y="1784"/>
                  </a:cubicBezTo>
                  <a:cubicBezTo>
                    <a:pt x="2514" y="1820"/>
                    <a:pt x="2514" y="1820"/>
                    <a:pt x="2514" y="1820"/>
                  </a:cubicBezTo>
                  <a:cubicBezTo>
                    <a:pt x="2515" y="1822"/>
                    <a:pt x="2517" y="1822"/>
                    <a:pt x="2518" y="1823"/>
                  </a:cubicBezTo>
                  <a:lnTo>
                    <a:pt x="2661" y="175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0" name="Freeform 74"/>
            <p:cNvSpPr>
              <a:spLocks/>
            </p:cNvSpPr>
            <p:nvPr/>
          </p:nvSpPr>
          <p:spPr bwMode="auto">
            <a:xfrm>
              <a:off x="6604852" y="3656946"/>
              <a:ext cx="127197" cy="116339"/>
            </a:xfrm>
            <a:custGeom>
              <a:avLst/>
              <a:gdLst>
                <a:gd name="T0" fmla="*/ 2 w 613"/>
                <a:gd name="T1" fmla="*/ 349 h 561"/>
                <a:gd name="T2" fmla="*/ 5 w 613"/>
                <a:gd name="T3" fmla="*/ 351 h 561"/>
                <a:gd name="T4" fmla="*/ 94 w 613"/>
                <a:gd name="T5" fmla="*/ 440 h 561"/>
                <a:gd name="T6" fmla="*/ 95 w 613"/>
                <a:gd name="T7" fmla="*/ 441 h 561"/>
                <a:gd name="T8" fmla="*/ 149 w 613"/>
                <a:gd name="T9" fmla="*/ 504 h 561"/>
                <a:gd name="T10" fmla="*/ 164 w 613"/>
                <a:gd name="T11" fmla="*/ 509 h 561"/>
                <a:gd name="T12" fmla="*/ 199 w 613"/>
                <a:gd name="T13" fmla="*/ 500 h 561"/>
                <a:gd name="T14" fmla="*/ 208 w 613"/>
                <a:gd name="T15" fmla="*/ 494 h 561"/>
                <a:gd name="T16" fmla="*/ 229 w 613"/>
                <a:gd name="T17" fmla="*/ 462 h 561"/>
                <a:gd name="T18" fmla="*/ 249 w 613"/>
                <a:gd name="T19" fmla="*/ 458 h 561"/>
                <a:gd name="T20" fmla="*/ 264 w 613"/>
                <a:gd name="T21" fmla="*/ 467 h 561"/>
                <a:gd name="T22" fmla="*/ 268 w 613"/>
                <a:gd name="T23" fmla="*/ 470 h 561"/>
                <a:gd name="T24" fmla="*/ 348 w 613"/>
                <a:gd name="T25" fmla="*/ 558 h 561"/>
                <a:gd name="T26" fmla="*/ 351 w 613"/>
                <a:gd name="T27" fmla="*/ 561 h 561"/>
                <a:gd name="T28" fmla="*/ 462 w 613"/>
                <a:gd name="T29" fmla="*/ 506 h 561"/>
                <a:gd name="T30" fmla="*/ 465 w 613"/>
                <a:gd name="T31" fmla="*/ 503 h 561"/>
                <a:gd name="T32" fmla="*/ 499 w 613"/>
                <a:gd name="T33" fmla="*/ 467 h 561"/>
                <a:gd name="T34" fmla="*/ 513 w 613"/>
                <a:gd name="T35" fmla="*/ 465 h 561"/>
                <a:gd name="T36" fmla="*/ 550 w 613"/>
                <a:gd name="T37" fmla="*/ 490 h 561"/>
                <a:gd name="T38" fmla="*/ 567 w 613"/>
                <a:gd name="T39" fmla="*/ 480 h 561"/>
                <a:gd name="T40" fmla="*/ 565 w 613"/>
                <a:gd name="T41" fmla="*/ 423 h 561"/>
                <a:gd name="T42" fmla="*/ 564 w 613"/>
                <a:gd name="T43" fmla="*/ 420 h 561"/>
                <a:gd name="T44" fmla="*/ 552 w 613"/>
                <a:gd name="T45" fmla="*/ 374 h 561"/>
                <a:gd name="T46" fmla="*/ 553 w 613"/>
                <a:gd name="T47" fmla="*/ 366 h 561"/>
                <a:gd name="T48" fmla="*/ 573 w 613"/>
                <a:gd name="T49" fmla="*/ 332 h 561"/>
                <a:gd name="T50" fmla="*/ 573 w 613"/>
                <a:gd name="T51" fmla="*/ 321 h 561"/>
                <a:gd name="T52" fmla="*/ 539 w 613"/>
                <a:gd name="T53" fmla="*/ 261 h 561"/>
                <a:gd name="T54" fmla="*/ 539 w 613"/>
                <a:gd name="T55" fmla="*/ 249 h 561"/>
                <a:gd name="T56" fmla="*/ 582 w 613"/>
                <a:gd name="T57" fmla="*/ 192 h 561"/>
                <a:gd name="T58" fmla="*/ 583 w 613"/>
                <a:gd name="T59" fmla="*/ 190 h 561"/>
                <a:gd name="T60" fmla="*/ 612 w 613"/>
                <a:gd name="T61" fmla="*/ 118 h 561"/>
                <a:gd name="T62" fmla="*/ 613 w 613"/>
                <a:gd name="T63" fmla="*/ 112 h 561"/>
                <a:gd name="T64" fmla="*/ 610 w 613"/>
                <a:gd name="T65" fmla="*/ 93 h 561"/>
                <a:gd name="T66" fmla="*/ 573 w 613"/>
                <a:gd name="T67" fmla="*/ 104 h 561"/>
                <a:gd name="T68" fmla="*/ 571 w 613"/>
                <a:gd name="T69" fmla="*/ 104 h 561"/>
                <a:gd name="T70" fmla="*/ 522 w 613"/>
                <a:gd name="T71" fmla="*/ 115 h 561"/>
                <a:gd name="T72" fmla="*/ 509 w 613"/>
                <a:gd name="T73" fmla="*/ 114 h 561"/>
                <a:gd name="T74" fmla="*/ 447 w 613"/>
                <a:gd name="T75" fmla="*/ 97 h 561"/>
                <a:gd name="T76" fmla="*/ 439 w 613"/>
                <a:gd name="T77" fmla="*/ 93 h 561"/>
                <a:gd name="T78" fmla="*/ 417 w 613"/>
                <a:gd name="T79" fmla="*/ 78 h 561"/>
                <a:gd name="T80" fmla="*/ 410 w 613"/>
                <a:gd name="T81" fmla="*/ 72 h 561"/>
                <a:gd name="T82" fmla="*/ 369 w 613"/>
                <a:gd name="T83" fmla="*/ 16 h 561"/>
                <a:gd name="T84" fmla="*/ 347 w 613"/>
                <a:gd name="T85" fmla="*/ 5 h 561"/>
                <a:gd name="T86" fmla="*/ 344 w 613"/>
                <a:gd name="T87" fmla="*/ 5 h 561"/>
                <a:gd name="T88" fmla="*/ 337 w 613"/>
                <a:gd name="T89" fmla="*/ 6 h 561"/>
                <a:gd name="T90" fmla="*/ 270 w 613"/>
                <a:gd name="T91" fmla="*/ 24 h 561"/>
                <a:gd name="T92" fmla="*/ 262 w 613"/>
                <a:gd name="T93" fmla="*/ 25 h 561"/>
                <a:gd name="T94" fmla="*/ 237 w 613"/>
                <a:gd name="T95" fmla="*/ 25 h 561"/>
                <a:gd name="T96" fmla="*/ 230 w 613"/>
                <a:gd name="T97" fmla="*/ 24 h 561"/>
                <a:gd name="T98" fmla="*/ 200 w 613"/>
                <a:gd name="T99" fmla="*/ 17 h 561"/>
                <a:gd name="T100" fmla="*/ 191 w 613"/>
                <a:gd name="T101" fmla="*/ 12 h 561"/>
                <a:gd name="T102" fmla="*/ 189 w 613"/>
                <a:gd name="T103" fmla="*/ 11 h 561"/>
                <a:gd name="T104" fmla="*/ 147 w 613"/>
                <a:gd name="T105" fmla="*/ 24 h 561"/>
                <a:gd name="T106" fmla="*/ 144 w 613"/>
                <a:gd name="T107" fmla="*/ 32 h 561"/>
                <a:gd name="T108" fmla="*/ 145 w 613"/>
                <a:gd name="T109" fmla="*/ 51 h 561"/>
                <a:gd name="T110" fmla="*/ 165 w 613"/>
                <a:gd name="T111" fmla="*/ 101 h 561"/>
                <a:gd name="T112" fmla="*/ 160 w 613"/>
                <a:gd name="T113" fmla="*/ 129 h 561"/>
                <a:gd name="T114" fmla="*/ 107 w 613"/>
                <a:gd name="T115" fmla="*/ 191 h 561"/>
                <a:gd name="T116" fmla="*/ 106 w 613"/>
                <a:gd name="T117" fmla="*/ 192 h 561"/>
                <a:gd name="T118" fmla="*/ 63 w 613"/>
                <a:gd name="T119" fmla="*/ 236 h 561"/>
                <a:gd name="T120" fmla="*/ 58 w 613"/>
                <a:gd name="T121" fmla="*/ 242 h 561"/>
                <a:gd name="T122" fmla="*/ 0 w 613"/>
                <a:gd name="T123" fmla="*/ 348 h 561"/>
                <a:gd name="T124" fmla="*/ 2 w 613"/>
                <a:gd name="T125" fmla="*/ 34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3" h="561">
                  <a:moveTo>
                    <a:pt x="2" y="349"/>
                  </a:moveTo>
                  <a:cubicBezTo>
                    <a:pt x="3" y="349"/>
                    <a:pt x="4" y="350"/>
                    <a:pt x="5" y="351"/>
                  </a:cubicBezTo>
                  <a:cubicBezTo>
                    <a:pt x="94" y="440"/>
                    <a:pt x="94" y="440"/>
                    <a:pt x="94" y="440"/>
                  </a:cubicBezTo>
                  <a:cubicBezTo>
                    <a:pt x="95" y="440"/>
                    <a:pt x="95" y="441"/>
                    <a:pt x="95" y="441"/>
                  </a:cubicBezTo>
                  <a:cubicBezTo>
                    <a:pt x="149" y="504"/>
                    <a:pt x="149" y="504"/>
                    <a:pt x="149" y="504"/>
                  </a:cubicBezTo>
                  <a:cubicBezTo>
                    <a:pt x="152" y="508"/>
                    <a:pt x="158" y="510"/>
                    <a:pt x="164" y="509"/>
                  </a:cubicBezTo>
                  <a:cubicBezTo>
                    <a:pt x="199" y="500"/>
                    <a:pt x="199" y="500"/>
                    <a:pt x="199" y="500"/>
                  </a:cubicBezTo>
                  <a:cubicBezTo>
                    <a:pt x="202" y="499"/>
                    <a:pt x="206" y="497"/>
                    <a:pt x="208" y="494"/>
                  </a:cubicBezTo>
                  <a:cubicBezTo>
                    <a:pt x="229" y="462"/>
                    <a:pt x="229" y="462"/>
                    <a:pt x="229" y="462"/>
                  </a:cubicBezTo>
                  <a:cubicBezTo>
                    <a:pt x="234" y="456"/>
                    <a:pt x="242" y="454"/>
                    <a:pt x="249" y="458"/>
                  </a:cubicBezTo>
                  <a:cubicBezTo>
                    <a:pt x="264" y="467"/>
                    <a:pt x="264" y="467"/>
                    <a:pt x="264" y="467"/>
                  </a:cubicBezTo>
                  <a:cubicBezTo>
                    <a:pt x="266" y="468"/>
                    <a:pt x="267" y="469"/>
                    <a:pt x="268" y="470"/>
                  </a:cubicBezTo>
                  <a:cubicBezTo>
                    <a:pt x="348" y="558"/>
                    <a:pt x="348" y="558"/>
                    <a:pt x="348" y="558"/>
                  </a:cubicBezTo>
                  <a:cubicBezTo>
                    <a:pt x="349" y="559"/>
                    <a:pt x="350" y="560"/>
                    <a:pt x="351" y="561"/>
                  </a:cubicBezTo>
                  <a:cubicBezTo>
                    <a:pt x="362" y="557"/>
                    <a:pt x="449" y="512"/>
                    <a:pt x="462" y="506"/>
                  </a:cubicBezTo>
                  <a:cubicBezTo>
                    <a:pt x="463" y="505"/>
                    <a:pt x="464" y="504"/>
                    <a:pt x="465" y="503"/>
                  </a:cubicBezTo>
                  <a:cubicBezTo>
                    <a:pt x="499" y="467"/>
                    <a:pt x="499" y="467"/>
                    <a:pt x="499" y="467"/>
                  </a:cubicBezTo>
                  <a:cubicBezTo>
                    <a:pt x="503" y="463"/>
                    <a:pt x="509" y="462"/>
                    <a:pt x="513" y="465"/>
                  </a:cubicBezTo>
                  <a:cubicBezTo>
                    <a:pt x="550" y="490"/>
                    <a:pt x="550" y="490"/>
                    <a:pt x="550" y="490"/>
                  </a:cubicBezTo>
                  <a:cubicBezTo>
                    <a:pt x="557" y="495"/>
                    <a:pt x="567" y="489"/>
                    <a:pt x="567" y="480"/>
                  </a:cubicBezTo>
                  <a:cubicBezTo>
                    <a:pt x="565" y="423"/>
                    <a:pt x="565" y="423"/>
                    <a:pt x="565" y="423"/>
                  </a:cubicBezTo>
                  <a:cubicBezTo>
                    <a:pt x="565" y="422"/>
                    <a:pt x="565" y="421"/>
                    <a:pt x="564" y="420"/>
                  </a:cubicBezTo>
                  <a:cubicBezTo>
                    <a:pt x="552" y="374"/>
                    <a:pt x="552" y="374"/>
                    <a:pt x="552" y="374"/>
                  </a:cubicBezTo>
                  <a:cubicBezTo>
                    <a:pt x="551" y="371"/>
                    <a:pt x="551" y="368"/>
                    <a:pt x="553" y="366"/>
                  </a:cubicBezTo>
                  <a:cubicBezTo>
                    <a:pt x="573" y="332"/>
                    <a:pt x="573" y="332"/>
                    <a:pt x="573" y="332"/>
                  </a:cubicBezTo>
                  <a:cubicBezTo>
                    <a:pt x="575" y="329"/>
                    <a:pt x="575" y="324"/>
                    <a:pt x="573" y="321"/>
                  </a:cubicBezTo>
                  <a:cubicBezTo>
                    <a:pt x="539" y="261"/>
                    <a:pt x="539" y="261"/>
                    <a:pt x="539" y="261"/>
                  </a:cubicBezTo>
                  <a:cubicBezTo>
                    <a:pt x="536" y="257"/>
                    <a:pt x="537" y="253"/>
                    <a:pt x="539" y="249"/>
                  </a:cubicBezTo>
                  <a:cubicBezTo>
                    <a:pt x="582" y="192"/>
                    <a:pt x="582" y="192"/>
                    <a:pt x="582" y="192"/>
                  </a:cubicBezTo>
                  <a:cubicBezTo>
                    <a:pt x="582" y="191"/>
                    <a:pt x="583" y="191"/>
                    <a:pt x="583" y="190"/>
                  </a:cubicBezTo>
                  <a:cubicBezTo>
                    <a:pt x="612" y="118"/>
                    <a:pt x="612" y="118"/>
                    <a:pt x="612" y="118"/>
                  </a:cubicBezTo>
                  <a:cubicBezTo>
                    <a:pt x="613" y="116"/>
                    <a:pt x="613" y="114"/>
                    <a:pt x="613" y="112"/>
                  </a:cubicBezTo>
                  <a:cubicBezTo>
                    <a:pt x="610" y="93"/>
                    <a:pt x="610" y="93"/>
                    <a:pt x="610" y="93"/>
                  </a:cubicBezTo>
                  <a:cubicBezTo>
                    <a:pt x="573" y="104"/>
                    <a:pt x="573" y="104"/>
                    <a:pt x="573" y="104"/>
                  </a:cubicBezTo>
                  <a:cubicBezTo>
                    <a:pt x="572" y="104"/>
                    <a:pt x="572" y="104"/>
                    <a:pt x="571" y="104"/>
                  </a:cubicBezTo>
                  <a:cubicBezTo>
                    <a:pt x="522" y="115"/>
                    <a:pt x="522" y="115"/>
                    <a:pt x="522" y="115"/>
                  </a:cubicBezTo>
                  <a:cubicBezTo>
                    <a:pt x="518" y="116"/>
                    <a:pt x="513" y="115"/>
                    <a:pt x="509" y="114"/>
                  </a:cubicBezTo>
                  <a:cubicBezTo>
                    <a:pt x="447" y="97"/>
                    <a:pt x="447" y="97"/>
                    <a:pt x="447" y="97"/>
                  </a:cubicBezTo>
                  <a:cubicBezTo>
                    <a:pt x="445" y="96"/>
                    <a:pt x="442" y="95"/>
                    <a:pt x="439" y="93"/>
                  </a:cubicBezTo>
                  <a:cubicBezTo>
                    <a:pt x="417" y="78"/>
                    <a:pt x="417" y="78"/>
                    <a:pt x="417" y="78"/>
                  </a:cubicBezTo>
                  <a:cubicBezTo>
                    <a:pt x="414" y="77"/>
                    <a:pt x="412" y="74"/>
                    <a:pt x="410" y="72"/>
                  </a:cubicBezTo>
                  <a:cubicBezTo>
                    <a:pt x="369" y="16"/>
                    <a:pt x="369" y="16"/>
                    <a:pt x="369" y="16"/>
                  </a:cubicBezTo>
                  <a:cubicBezTo>
                    <a:pt x="364" y="9"/>
                    <a:pt x="355" y="5"/>
                    <a:pt x="347" y="5"/>
                  </a:cubicBezTo>
                  <a:cubicBezTo>
                    <a:pt x="344" y="5"/>
                    <a:pt x="344" y="5"/>
                    <a:pt x="344" y="5"/>
                  </a:cubicBezTo>
                  <a:cubicBezTo>
                    <a:pt x="342" y="5"/>
                    <a:pt x="339" y="5"/>
                    <a:pt x="337" y="6"/>
                  </a:cubicBezTo>
                  <a:cubicBezTo>
                    <a:pt x="270" y="24"/>
                    <a:pt x="270" y="24"/>
                    <a:pt x="270" y="24"/>
                  </a:cubicBezTo>
                  <a:cubicBezTo>
                    <a:pt x="267" y="25"/>
                    <a:pt x="265" y="25"/>
                    <a:pt x="262" y="25"/>
                  </a:cubicBezTo>
                  <a:cubicBezTo>
                    <a:pt x="237" y="25"/>
                    <a:pt x="237" y="25"/>
                    <a:pt x="237" y="25"/>
                  </a:cubicBezTo>
                  <a:cubicBezTo>
                    <a:pt x="235" y="25"/>
                    <a:pt x="232" y="25"/>
                    <a:pt x="230" y="24"/>
                  </a:cubicBezTo>
                  <a:cubicBezTo>
                    <a:pt x="200" y="17"/>
                    <a:pt x="200" y="17"/>
                    <a:pt x="200" y="17"/>
                  </a:cubicBezTo>
                  <a:cubicBezTo>
                    <a:pt x="197" y="16"/>
                    <a:pt x="194" y="14"/>
                    <a:pt x="191" y="12"/>
                  </a:cubicBezTo>
                  <a:cubicBezTo>
                    <a:pt x="189" y="11"/>
                    <a:pt x="189" y="11"/>
                    <a:pt x="189" y="11"/>
                  </a:cubicBezTo>
                  <a:cubicBezTo>
                    <a:pt x="174" y="0"/>
                    <a:pt x="153" y="7"/>
                    <a:pt x="147" y="24"/>
                  </a:cubicBezTo>
                  <a:cubicBezTo>
                    <a:pt x="144" y="32"/>
                    <a:pt x="144" y="32"/>
                    <a:pt x="144" y="32"/>
                  </a:cubicBezTo>
                  <a:cubicBezTo>
                    <a:pt x="142" y="38"/>
                    <a:pt x="142" y="45"/>
                    <a:pt x="145" y="51"/>
                  </a:cubicBezTo>
                  <a:cubicBezTo>
                    <a:pt x="165" y="101"/>
                    <a:pt x="165" y="101"/>
                    <a:pt x="165" y="101"/>
                  </a:cubicBezTo>
                  <a:cubicBezTo>
                    <a:pt x="169" y="110"/>
                    <a:pt x="167" y="121"/>
                    <a:pt x="160" y="129"/>
                  </a:cubicBezTo>
                  <a:cubicBezTo>
                    <a:pt x="107" y="191"/>
                    <a:pt x="107" y="191"/>
                    <a:pt x="107" y="191"/>
                  </a:cubicBezTo>
                  <a:cubicBezTo>
                    <a:pt x="107" y="191"/>
                    <a:pt x="106" y="191"/>
                    <a:pt x="106" y="192"/>
                  </a:cubicBezTo>
                  <a:cubicBezTo>
                    <a:pt x="63" y="236"/>
                    <a:pt x="63" y="236"/>
                    <a:pt x="63" y="236"/>
                  </a:cubicBezTo>
                  <a:cubicBezTo>
                    <a:pt x="61" y="238"/>
                    <a:pt x="60" y="240"/>
                    <a:pt x="58" y="242"/>
                  </a:cubicBezTo>
                  <a:cubicBezTo>
                    <a:pt x="0" y="348"/>
                    <a:pt x="0" y="348"/>
                    <a:pt x="0" y="348"/>
                  </a:cubicBezTo>
                  <a:lnTo>
                    <a:pt x="2" y="3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1" name="Freeform 75"/>
            <p:cNvSpPr>
              <a:spLocks/>
            </p:cNvSpPr>
            <p:nvPr/>
          </p:nvSpPr>
          <p:spPr bwMode="auto">
            <a:xfrm>
              <a:off x="6673105" y="3594898"/>
              <a:ext cx="58945" cy="85832"/>
            </a:xfrm>
            <a:custGeom>
              <a:avLst/>
              <a:gdLst>
                <a:gd name="T0" fmla="*/ 16 w 283"/>
                <a:gd name="T1" fmla="*/ 176 h 414"/>
                <a:gd name="T2" fmla="*/ 19 w 283"/>
                <a:gd name="T3" fmla="*/ 184 h 414"/>
                <a:gd name="T4" fmla="*/ 55 w 283"/>
                <a:gd name="T5" fmla="*/ 244 h 414"/>
                <a:gd name="T6" fmla="*/ 59 w 283"/>
                <a:gd name="T7" fmla="*/ 258 h 414"/>
                <a:gd name="T8" fmla="*/ 59 w 283"/>
                <a:gd name="T9" fmla="*/ 308 h 414"/>
                <a:gd name="T10" fmla="*/ 58 w 283"/>
                <a:gd name="T11" fmla="*/ 315 h 414"/>
                <a:gd name="T12" fmla="*/ 53 w 283"/>
                <a:gd name="T13" fmla="*/ 333 h 414"/>
                <a:gd name="T14" fmla="*/ 80 w 283"/>
                <a:gd name="T15" fmla="*/ 370 h 414"/>
                <a:gd name="T16" fmla="*/ 87 w 283"/>
                <a:gd name="T17" fmla="*/ 376 h 414"/>
                <a:gd name="T18" fmla="*/ 109 w 283"/>
                <a:gd name="T19" fmla="*/ 391 h 414"/>
                <a:gd name="T20" fmla="*/ 117 w 283"/>
                <a:gd name="T21" fmla="*/ 395 h 414"/>
                <a:gd name="T22" fmla="*/ 179 w 283"/>
                <a:gd name="T23" fmla="*/ 412 h 414"/>
                <a:gd name="T24" fmla="*/ 192 w 283"/>
                <a:gd name="T25" fmla="*/ 413 h 414"/>
                <a:gd name="T26" fmla="*/ 241 w 283"/>
                <a:gd name="T27" fmla="*/ 402 h 414"/>
                <a:gd name="T28" fmla="*/ 243 w 283"/>
                <a:gd name="T29" fmla="*/ 402 h 414"/>
                <a:gd name="T30" fmla="*/ 280 w 283"/>
                <a:gd name="T31" fmla="*/ 391 h 414"/>
                <a:gd name="T32" fmla="*/ 283 w 283"/>
                <a:gd name="T33" fmla="*/ 410 h 414"/>
                <a:gd name="T34" fmla="*/ 265 w 283"/>
                <a:gd name="T35" fmla="*/ 268 h 414"/>
                <a:gd name="T36" fmla="*/ 264 w 283"/>
                <a:gd name="T37" fmla="*/ 267 h 414"/>
                <a:gd name="T38" fmla="*/ 259 w 283"/>
                <a:gd name="T39" fmla="*/ 83 h 414"/>
                <a:gd name="T40" fmla="*/ 273 w 283"/>
                <a:gd name="T41" fmla="*/ 72 h 414"/>
                <a:gd name="T42" fmla="*/ 273 w 283"/>
                <a:gd name="T43" fmla="*/ 72 h 414"/>
                <a:gd name="T44" fmla="*/ 273 w 283"/>
                <a:gd name="T45" fmla="*/ 72 h 414"/>
                <a:gd name="T46" fmla="*/ 252 w 283"/>
                <a:gd name="T47" fmla="*/ 37 h 414"/>
                <a:gd name="T48" fmla="*/ 249 w 283"/>
                <a:gd name="T49" fmla="*/ 32 h 414"/>
                <a:gd name="T50" fmla="*/ 224 w 283"/>
                <a:gd name="T51" fmla="*/ 9 h 414"/>
                <a:gd name="T52" fmla="*/ 223 w 283"/>
                <a:gd name="T53" fmla="*/ 9 h 414"/>
                <a:gd name="T54" fmla="*/ 175 w 283"/>
                <a:gd name="T55" fmla="*/ 9 h 414"/>
                <a:gd name="T56" fmla="*/ 172 w 283"/>
                <a:gd name="T57" fmla="*/ 9 h 414"/>
                <a:gd name="T58" fmla="*/ 95 w 283"/>
                <a:gd name="T59" fmla="*/ 9 h 414"/>
                <a:gd name="T60" fmla="*/ 55 w 283"/>
                <a:gd name="T61" fmla="*/ 11 h 414"/>
                <a:gd name="T62" fmla="*/ 35 w 283"/>
                <a:gd name="T63" fmla="*/ 15 h 414"/>
                <a:gd name="T64" fmla="*/ 13 w 283"/>
                <a:gd name="T65" fmla="*/ 29 h 414"/>
                <a:gd name="T66" fmla="*/ 0 w 283"/>
                <a:gd name="T67" fmla="*/ 52 h 414"/>
                <a:gd name="T68" fmla="*/ 0 w 283"/>
                <a:gd name="T69" fmla="*/ 101 h 414"/>
                <a:gd name="T70" fmla="*/ 1 w 283"/>
                <a:gd name="T71" fmla="*/ 107 h 414"/>
                <a:gd name="T72" fmla="*/ 16 w 283"/>
                <a:gd name="T73" fmla="*/ 1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3" h="414">
                  <a:moveTo>
                    <a:pt x="16" y="176"/>
                  </a:moveTo>
                  <a:cubicBezTo>
                    <a:pt x="16" y="179"/>
                    <a:pt x="17" y="182"/>
                    <a:pt x="19" y="184"/>
                  </a:cubicBezTo>
                  <a:cubicBezTo>
                    <a:pt x="55" y="244"/>
                    <a:pt x="55" y="244"/>
                    <a:pt x="55" y="244"/>
                  </a:cubicBezTo>
                  <a:cubicBezTo>
                    <a:pt x="57" y="249"/>
                    <a:pt x="59" y="253"/>
                    <a:pt x="59" y="258"/>
                  </a:cubicBezTo>
                  <a:cubicBezTo>
                    <a:pt x="59" y="308"/>
                    <a:pt x="59" y="308"/>
                    <a:pt x="59" y="308"/>
                  </a:cubicBezTo>
                  <a:cubicBezTo>
                    <a:pt x="59" y="310"/>
                    <a:pt x="58" y="312"/>
                    <a:pt x="58" y="315"/>
                  </a:cubicBezTo>
                  <a:cubicBezTo>
                    <a:pt x="53" y="333"/>
                    <a:pt x="53" y="333"/>
                    <a:pt x="53" y="333"/>
                  </a:cubicBezTo>
                  <a:cubicBezTo>
                    <a:pt x="80" y="370"/>
                    <a:pt x="80" y="370"/>
                    <a:pt x="80" y="370"/>
                  </a:cubicBezTo>
                  <a:cubicBezTo>
                    <a:pt x="82" y="372"/>
                    <a:pt x="84" y="375"/>
                    <a:pt x="87" y="376"/>
                  </a:cubicBezTo>
                  <a:cubicBezTo>
                    <a:pt x="109" y="391"/>
                    <a:pt x="109" y="391"/>
                    <a:pt x="109" y="391"/>
                  </a:cubicBezTo>
                  <a:cubicBezTo>
                    <a:pt x="112" y="393"/>
                    <a:pt x="115" y="394"/>
                    <a:pt x="117" y="395"/>
                  </a:cubicBezTo>
                  <a:cubicBezTo>
                    <a:pt x="179" y="412"/>
                    <a:pt x="179" y="412"/>
                    <a:pt x="179" y="412"/>
                  </a:cubicBezTo>
                  <a:cubicBezTo>
                    <a:pt x="183" y="413"/>
                    <a:pt x="188" y="414"/>
                    <a:pt x="192" y="413"/>
                  </a:cubicBezTo>
                  <a:cubicBezTo>
                    <a:pt x="241" y="402"/>
                    <a:pt x="241" y="402"/>
                    <a:pt x="241" y="402"/>
                  </a:cubicBezTo>
                  <a:cubicBezTo>
                    <a:pt x="242" y="402"/>
                    <a:pt x="242" y="402"/>
                    <a:pt x="243" y="402"/>
                  </a:cubicBezTo>
                  <a:cubicBezTo>
                    <a:pt x="280" y="391"/>
                    <a:pt x="280" y="391"/>
                    <a:pt x="280" y="391"/>
                  </a:cubicBezTo>
                  <a:cubicBezTo>
                    <a:pt x="283" y="410"/>
                    <a:pt x="283" y="410"/>
                    <a:pt x="283" y="410"/>
                  </a:cubicBezTo>
                  <a:cubicBezTo>
                    <a:pt x="265" y="268"/>
                    <a:pt x="265" y="268"/>
                    <a:pt x="265" y="268"/>
                  </a:cubicBezTo>
                  <a:cubicBezTo>
                    <a:pt x="265" y="268"/>
                    <a:pt x="264" y="267"/>
                    <a:pt x="264" y="267"/>
                  </a:cubicBezTo>
                  <a:cubicBezTo>
                    <a:pt x="259" y="83"/>
                    <a:pt x="259" y="83"/>
                    <a:pt x="259" y="83"/>
                  </a:cubicBezTo>
                  <a:cubicBezTo>
                    <a:pt x="259" y="76"/>
                    <a:pt x="266" y="70"/>
                    <a:pt x="273" y="72"/>
                  </a:cubicBezTo>
                  <a:cubicBezTo>
                    <a:pt x="273" y="72"/>
                    <a:pt x="273" y="72"/>
                    <a:pt x="273" y="72"/>
                  </a:cubicBezTo>
                  <a:cubicBezTo>
                    <a:pt x="273" y="72"/>
                    <a:pt x="273" y="72"/>
                    <a:pt x="273" y="72"/>
                  </a:cubicBezTo>
                  <a:cubicBezTo>
                    <a:pt x="252" y="37"/>
                    <a:pt x="252" y="37"/>
                    <a:pt x="252" y="37"/>
                  </a:cubicBezTo>
                  <a:cubicBezTo>
                    <a:pt x="251" y="35"/>
                    <a:pt x="250" y="34"/>
                    <a:pt x="249" y="32"/>
                  </a:cubicBezTo>
                  <a:cubicBezTo>
                    <a:pt x="224" y="9"/>
                    <a:pt x="224" y="9"/>
                    <a:pt x="224" y="9"/>
                  </a:cubicBezTo>
                  <a:cubicBezTo>
                    <a:pt x="223" y="9"/>
                    <a:pt x="223" y="9"/>
                    <a:pt x="223" y="9"/>
                  </a:cubicBezTo>
                  <a:cubicBezTo>
                    <a:pt x="175" y="9"/>
                    <a:pt x="175" y="9"/>
                    <a:pt x="175" y="9"/>
                  </a:cubicBezTo>
                  <a:cubicBezTo>
                    <a:pt x="174" y="9"/>
                    <a:pt x="173" y="9"/>
                    <a:pt x="172" y="9"/>
                  </a:cubicBezTo>
                  <a:cubicBezTo>
                    <a:pt x="161" y="7"/>
                    <a:pt x="101" y="0"/>
                    <a:pt x="95" y="9"/>
                  </a:cubicBezTo>
                  <a:cubicBezTo>
                    <a:pt x="91" y="16"/>
                    <a:pt x="68" y="13"/>
                    <a:pt x="55" y="11"/>
                  </a:cubicBezTo>
                  <a:cubicBezTo>
                    <a:pt x="48" y="10"/>
                    <a:pt x="41" y="11"/>
                    <a:pt x="35" y="15"/>
                  </a:cubicBezTo>
                  <a:cubicBezTo>
                    <a:pt x="13" y="29"/>
                    <a:pt x="13" y="29"/>
                    <a:pt x="13" y="29"/>
                  </a:cubicBezTo>
                  <a:cubicBezTo>
                    <a:pt x="5" y="34"/>
                    <a:pt x="0" y="43"/>
                    <a:pt x="0" y="52"/>
                  </a:cubicBezTo>
                  <a:cubicBezTo>
                    <a:pt x="0" y="101"/>
                    <a:pt x="0" y="101"/>
                    <a:pt x="0" y="101"/>
                  </a:cubicBezTo>
                  <a:cubicBezTo>
                    <a:pt x="0" y="103"/>
                    <a:pt x="0" y="105"/>
                    <a:pt x="1" y="107"/>
                  </a:cubicBezTo>
                  <a:lnTo>
                    <a:pt x="16" y="17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2" name="Freeform 77"/>
            <p:cNvSpPr>
              <a:spLocks/>
            </p:cNvSpPr>
            <p:nvPr/>
          </p:nvSpPr>
          <p:spPr bwMode="auto">
            <a:xfrm>
              <a:off x="6461109" y="3487349"/>
              <a:ext cx="273009" cy="287486"/>
            </a:xfrm>
            <a:custGeom>
              <a:avLst/>
              <a:gdLst>
                <a:gd name="T0" fmla="*/ 787 w 1315"/>
                <a:gd name="T1" fmla="*/ 392 h 1385"/>
                <a:gd name="T2" fmla="*/ 703 w 1315"/>
                <a:gd name="T3" fmla="*/ 265 h 1385"/>
                <a:gd name="T4" fmla="*/ 704 w 1315"/>
                <a:gd name="T5" fmla="*/ 144 h 1385"/>
                <a:gd name="T6" fmla="*/ 587 w 1315"/>
                <a:gd name="T7" fmla="*/ 106 h 1385"/>
                <a:gd name="T8" fmla="*/ 403 w 1315"/>
                <a:gd name="T9" fmla="*/ 0 h 1385"/>
                <a:gd name="T10" fmla="*/ 371 w 1315"/>
                <a:gd name="T11" fmla="*/ 114 h 1385"/>
                <a:gd name="T12" fmla="*/ 255 w 1315"/>
                <a:gd name="T13" fmla="*/ 213 h 1385"/>
                <a:gd name="T14" fmla="*/ 304 w 1315"/>
                <a:gd name="T15" fmla="*/ 308 h 1385"/>
                <a:gd name="T16" fmla="*/ 245 w 1315"/>
                <a:gd name="T17" fmla="*/ 405 h 1385"/>
                <a:gd name="T18" fmla="*/ 295 w 1315"/>
                <a:gd name="T19" fmla="*/ 609 h 1385"/>
                <a:gd name="T20" fmla="*/ 227 w 1315"/>
                <a:gd name="T21" fmla="*/ 668 h 1385"/>
                <a:gd name="T22" fmla="*/ 1 w 1315"/>
                <a:gd name="T23" fmla="*/ 1047 h 1385"/>
                <a:gd name="T24" fmla="*/ 87 w 1315"/>
                <a:gd name="T25" fmla="*/ 1183 h 1385"/>
                <a:gd name="T26" fmla="*/ 89 w 1315"/>
                <a:gd name="T27" fmla="*/ 1250 h 1385"/>
                <a:gd name="T28" fmla="*/ 127 w 1315"/>
                <a:gd name="T29" fmla="*/ 1347 h 1385"/>
                <a:gd name="T30" fmla="*/ 152 w 1315"/>
                <a:gd name="T31" fmla="*/ 1380 h 1385"/>
                <a:gd name="T32" fmla="*/ 223 w 1315"/>
                <a:gd name="T33" fmla="*/ 1362 h 1385"/>
                <a:gd name="T34" fmla="*/ 283 w 1315"/>
                <a:gd name="T35" fmla="*/ 1310 h 1385"/>
                <a:gd name="T36" fmla="*/ 399 w 1315"/>
                <a:gd name="T37" fmla="*/ 1204 h 1385"/>
                <a:gd name="T38" fmla="*/ 524 w 1315"/>
                <a:gd name="T39" fmla="*/ 1195 h 1385"/>
                <a:gd name="T40" fmla="*/ 610 w 1315"/>
                <a:gd name="T41" fmla="*/ 1114 h 1385"/>
                <a:gd name="T42" fmla="*/ 755 w 1315"/>
                <a:gd name="T43" fmla="*/ 1052 h 1385"/>
                <a:gd name="T44" fmla="*/ 852 w 1315"/>
                <a:gd name="T45" fmla="*/ 945 h 1385"/>
                <a:gd name="T46" fmla="*/ 836 w 1315"/>
                <a:gd name="T47" fmla="*/ 848 h 1385"/>
                <a:gd name="T48" fmla="*/ 883 w 1315"/>
                <a:gd name="T49" fmla="*/ 828 h 1385"/>
                <a:gd name="T50" fmla="*/ 929 w 1315"/>
                <a:gd name="T51" fmla="*/ 841 h 1385"/>
                <a:gd name="T52" fmla="*/ 1029 w 1315"/>
                <a:gd name="T53" fmla="*/ 822 h 1385"/>
                <a:gd name="T54" fmla="*/ 1061 w 1315"/>
                <a:gd name="T55" fmla="*/ 832 h 1385"/>
                <a:gd name="T56" fmla="*/ 1081 w 1315"/>
                <a:gd name="T57" fmla="*/ 826 h 1385"/>
                <a:gd name="T58" fmla="*/ 1041 w 1315"/>
                <a:gd name="T59" fmla="*/ 702 h 1385"/>
                <a:gd name="T60" fmla="*/ 1022 w 1315"/>
                <a:gd name="T61" fmla="*/ 619 h 1385"/>
                <a:gd name="T62" fmla="*/ 1057 w 1315"/>
                <a:gd name="T63" fmla="*/ 533 h 1385"/>
                <a:gd name="T64" fmla="*/ 1194 w 1315"/>
                <a:gd name="T65" fmla="*/ 527 h 1385"/>
                <a:gd name="T66" fmla="*/ 1246 w 1315"/>
                <a:gd name="T67" fmla="*/ 527 h 1385"/>
                <a:gd name="T68" fmla="*/ 1246 w 1315"/>
                <a:gd name="T69" fmla="*/ 527 h 1385"/>
                <a:gd name="T70" fmla="*/ 1279 w 1315"/>
                <a:gd name="T71" fmla="*/ 476 h 1385"/>
                <a:gd name="T72" fmla="*/ 1293 w 1315"/>
                <a:gd name="T73" fmla="*/ 390 h 1385"/>
                <a:gd name="T74" fmla="*/ 1249 w 1315"/>
                <a:gd name="T75" fmla="*/ 292 h 1385"/>
                <a:gd name="T76" fmla="*/ 1175 w 1315"/>
                <a:gd name="T77" fmla="*/ 298 h 1385"/>
                <a:gd name="T78" fmla="*/ 1103 w 1315"/>
                <a:gd name="T79" fmla="*/ 350 h 1385"/>
                <a:gd name="T80" fmla="*/ 1039 w 1315"/>
                <a:gd name="T81" fmla="*/ 305 h 1385"/>
                <a:gd name="T82" fmla="*/ 1089 w 1315"/>
                <a:gd name="T83" fmla="*/ 156 h 1385"/>
                <a:gd name="T84" fmla="*/ 879 w 1315"/>
                <a:gd name="T85" fmla="*/ 253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15" h="1385">
                  <a:moveTo>
                    <a:pt x="879" y="253"/>
                  </a:moveTo>
                  <a:cubicBezTo>
                    <a:pt x="879" y="261"/>
                    <a:pt x="841" y="315"/>
                    <a:pt x="829" y="337"/>
                  </a:cubicBezTo>
                  <a:cubicBezTo>
                    <a:pt x="817" y="358"/>
                    <a:pt x="793" y="392"/>
                    <a:pt x="787" y="392"/>
                  </a:cubicBezTo>
                  <a:cubicBezTo>
                    <a:pt x="780" y="392"/>
                    <a:pt x="744" y="321"/>
                    <a:pt x="742" y="313"/>
                  </a:cubicBezTo>
                  <a:cubicBezTo>
                    <a:pt x="741" y="307"/>
                    <a:pt x="720" y="283"/>
                    <a:pt x="712" y="272"/>
                  </a:cubicBezTo>
                  <a:cubicBezTo>
                    <a:pt x="709" y="269"/>
                    <a:pt x="706" y="267"/>
                    <a:pt x="703" y="265"/>
                  </a:cubicBezTo>
                  <a:cubicBezTo>
                    <a:pt x="693" y="261"/>
                    <a:pt x="672" y="249"/>
                    <a:pt x="672" y="243"/>
                  </a:cubicBezTo>
                  <a:cubicBezTo>
                    <a:pt x="672" y="235"/>
                    <a:pt x="668" y="197"/>
                    <a:pt x="682" y="184"/>
                  </a:cubicBezTo>
                  <a:cubicBezTo>
                    <a:pt x="696" y="172"/>
                    <a:pt x="708" y="150"/>
                    <a:pt x="704" y="144"/>
                  </a:cubicBezTo>
                  <a:cubicBezTo>
                    <a:pt x="701" y="139"/>
                    <a:pt x="659" y="116"/>
                    <a:pt x="642" y="107"/>
                  </a:cubicBezTo>
                  <a:cubicBezTo>
                    <a:pt x="638" y="104"/>
                    <a:pt x="633" y="103"/>
                    <a:pt x="628" y="103"/>
                  </a:cubicBezTo>
                  <a:cubicBezTo>
                    <a:pt x="587" y="106"/>
                    <a:pt x="587" y="106"/>
                    <a:pt x="587" y="106"/>
                  </a:cubicBezTo>
                  <a:cubicBezTo>
                    <a:pt x="581" y="106"/>
                    <a:pt x="574" y="104"/>
                    <a:pt x="569" y="100"/>
                  </a:cubicBezTo>
                  <a:cubicBezTo>
                    <a:pt x="440" y="0"/>
                    <a:pt x="440" y="0"/>
                    <a:pt x="440" y="0"/>
                  </a:cubicBezTo>
                  <a:cubicBezTo>
                    <a:pt x="403" y="0"/>
                    <a:pt x="403" y="0"/>
                    <a:pt x="403" y="0"/>
                  </a:cubicBezTo>
                  <a:cubicBezTo>
                    <a:pt x="390" y="0"/>
                    <a:pt x="379" y="11"/>
                    <a:pt x="379" y="24"/>
                  </a:cubicBezTo>
                  <a:cubicBezTo>
                    <a:pt x="379" y="96"/>
                    <a:pt x="379" y="96"/>
                    <a:pt x="379" y="96"/>
                  </a:cubicBezTo>
                  <a:cubicBezTo>
                    <a:pt x="379" y="103"/>
                    <a:pt x="376" y="110"/>
                    <a:pt x="371" y="114"/>
                  </a:cubicBezTo>
                  <a:cubicBezTo>
                    <a:pt x="307" y="172"/>
                    <a:pt x="307" y="172"/>
                    <a:pt x="307" y="172"/>
                  </a:cubicBezTo>
                  <a:cubicBezTo>
                    <a:pt x="306" y="173"/>
                    <a:pt x="306" y="173"/>
                    <a:pt x="305" y="173"/>
                  </a:cubicBezTo>
                  <a:cubicBezTo>
                    <a:pt x="255" y="213"/>
                    <a:pt x="255" y="213"/>
                    <a:pt x="255" y="213"/>
                  </a:cubicBezTo>
                  <a:cubicBezTo>
                    <a:pt x="276" y="240"/>
                    <a:pt x="276" y="240"/>
                    <a:pt x="276" y="240"/>
                  </a:cubicBezTo>
                  <a:cubicBezTo>
                    <a:pt x="278" y="242"/>
                    <a:pt x="280" y="244"/>
                    <a:pt x="281" y="247"/>
                  </a:cubicBezTo>
                  <a:cubicBezTo>
                    <a:pt x="304" y="308"/>
                    <a:pt x="304" y="308"/>
                    <a:pt x="304" y="308"/>
                  </a:cubicBezTo>
                  <a:cubicBezTo>
                    <a:pt x="308" y="318"/>
                    <a:pt x="306" y="329"/>
                    <a:pt x="299" y="337"/>
                  </a:cubicBezTo>
                  <a:cubicBezTo>
                    <a:pt x="252" y="388"/>
                    <a:pt x="252" y="388"/>
                    <a:pt x="252" y="388"/>
                  </a:cubicBezTo>
                  <a:cubicBezTo>
                    <a:pt x="248" y="393"/>
                    <a:pt x="245" y="399"/>
                    <a:pt x="245" y="405"/>
                  </a:cubicBezTo>
                  <a:cubicBezTo>
                    <a:pt x="242" y="494"/>
                    <a:pt x="242" y="494"/>
                    <a:pt x="242" y="494"/>
                  </a:cubicBezTo>
                  <a:cubicBezTo>
                    <a:pt x="242" y="498"/>
                    <a:pt x="243" y="503"/>
                    <a:pt x="245" y="507"/>
                  </a:cubicBezTo>
                  <a:cubicBezTo>
                    <a:pt x="295" y="609"/>
                    <a:pt x="295" y="609"/>
                    <a:pt x="295" y="609"/>
                  </a:cubicBezTo>
                  <a:cubicBezTo>
                    <a:pt x="303" y="625"/>
                    <a:pt x="294" y="644"/>
                    <a:pt x="277" y="648"/>
                  </a:cubicBezTo>
                  <a:cubicBezTo>
                    <a:pt x="244" y="656"/>
                    <a:pt x="244" y="656"/>
                    <a:pt x="244" y="656"/>
                  </a:cubicBezTo>
                  <a:cubicBezTo>
                    <a:pt x="237" y="657"/>
                    <a:pt x="231" y="662"/>
                    <a:pt x="227" y="668"/>
                  </a:cubicBezTo>
                  <a:cubicBezTo>
                    <a:pt x="137" y="819"/>
                    <a:pt x="137" y="819"/>
                    <a:pt x="137" y="819"/>
                  </a:cubicBezTo>
                  <a:cubicBezTo>
                    <a:pt x="0" y="1046"/>
                    <a:pt x="0" y="1046"/>
                    <a:pt x="0" y="1046"/>
                  </a:cubicBezTo>
                  <a:cubicBezTo>
                    <a:pt x="0" y="1046"/>
                    <a:pt x="1" y="1046"/>
                    <a:pt x="1" y="1047"/>
                  </a:cubicBezTo>
                  <a:cubicBezTo>
                    <a:pt x="54" y="1075"/>
                    <a:pt x="54" y="1075"/>
                    <a:pt x="54" y="1075"/>
                  </a:cubicBezTo>
                  <a:cubicBezTo>
                    <a:pt x="58" y="1077"/>
                    <a:pt x="61" y="1081"/>
                    <a:pt x="62" y="1085"/>
                  </a:cubicBezTo>
                  <a:cubicBezTo>
                    <a:pt x="87" y="1183"/>
                    <a:pt x="87" y="1183"/>
                    <a:pt x="87" y="1183"/>
                  </a:cubicBezTo>
                  <a:cubicBezTo>
                    <a:pt x="87" y="1184"/>
                    <a:pt x="87" y="1185"/>
                    <a:pt x="88" y="1186"/>
                  </a:cubicBezTo>
                  <a:cubicBezTo>
                    <a:pt x="89" y="1249"/>
                    <a:pt x="89" y="1249"/>
                    <a:pt x="89" y="1249"/>
                  </a:cubicBezTo>
                  <a:cubicBezTo>
                    <a:pt x="89" y="1250"/>
                    <a:pt x="89" y="1250"/>
                    <a:pt x="89" y="1250"/>
                  </a:cubicBezTo>
                  <a:cubicBezTo>
                    <a:pt x="94" y="1299"/>
                    <a:pt x="94" y="1299"/>
                    <a:pt x="94" y="1299"/>
                  </a:cubicBezTo>
                  <a:cubicBezTo>
                    <a:pt x="94" y="1301"/>
                    <a:pt x="95" y="1304"/>
                    <a:pt x="97" y="1306"/>
                  </a:cubicBezTo>
                  <a:cubicBezTo>
                    <a:pt x="127" y="1347"/>
                    <a:pt x="127" y="1347"/>
                    <a:pt x="127" y="1347"/>
                  </a:cubicBezTo>
                  <a:cubicBezTo>
                    <a:pt x="127" y="1347"/>
                    <a:pt x="127" y="1348"/>
                    <a:pt x="127" y="1348"/>
                  </a:cubicBezTo>
                  <a:cubicBezTo>
                    <a:pt x="143" y="1373"/>
                    <a:pt x="143" y="1373"/>
                    <a:pt x="143" y="1373"/>
                  </a:cubicBezTo>
                  <a:cubicBezTo>
                    <a:pt x="145" y="1376"/>
                    <a:pt x="148" y="1379"/>
                    <a:pt x="152" y="1380"/>
                  </a:cubicBezTo>
                  <a:cubicBezTo>
                    <a:pt x="168" y="1384"/>
                    <a:pt x="168" y="1384"/>
                    <a:pt x="168" y="1384"/>
                  </a:cubicBezTo>
                  <a:cubicBezTo>
                    <a:pt x="171" y="1385"/>
                    <a:pt x="175" y="1384"/>
                    <a:pt x="178" y="1383"/>
                  </a:cubicBezTo>
                  <a:cubicBezTo>
                    <a:pt x="223" y="1362"/>
                    <a:pt x="223" y="1362"/>
                    <a:pt x="223" y="1362"/>
                  </a:cubicBezTo>
                  <a:cubicBezTo>
                    <a:pt x="224" y="1361"/>
                    <a:pt x="225" y="1361"/>
                    <a:pt x="226" y="1360"/>
                  </a:cubicBezTo>
                  <a:cubicBezTo>
                    <a:pt x="279" y="1315"/>
                    <a:pt x="279" y="1315"/>
                    <a:pt x="279" y="1315"/>
                  </a:cubicBezTo>
                  <a:cubicBezTo>
                    <a:pt x="280" y="1314"/>
                    <a:pt x="282" y="1312"/>
                    <a:pt x="283" y="1310"/>
                  </a:cubicBezTo>
                  <a:cubicBezTo>
                    <a:pt x="318" y="1231"/>
                    <a:pt x="318" y="1231"/>
                    <a:pt x="318" y="1231"/>
                  </a:cubicBezTo>
                  <a:cubicBezTo>
                    <a:pt x="319" y="1226"/>
                    <a:pt x="323" y="1223"/>
                    <a:pt x="328" y="1222"/>
                  </a:cubicBezTo>
                  <a:cubicBezTo>
                    <a:pt x="399" y="1204"/>
                    <a:pt x="399" y="1204"/>
                    <a:pt x="399" y="1204"/>
                  </a:cubicBezTo>
                  <a:cubicBezTo>
                    <a:pt x="399" y="1204"/>
                    <a:pt x="400" y="1203"/>
                    <a:pt x="400" y="1203"/>
                  </a:cubicBezTo>
                  <a:cubicBezTo>
                    <a:pt x="407" y="1202"/>
                    <a:pt x="462" y="1195"/>
                    <a:pt x="467" y="1195"/>
                  </a:cubicBezTo>
                  <a:cubicBezTo>
                    <a:pt x="524" y="1195"/>
                    <a:pt x="524" y="1195"/>
                    <a:pt x="524" y="1195"/>
                  </a:cubicBezTo>
                  <a:cubicBezTo>
                    <a:pt x="529" y="1195"/>
                    <a:pt x="533" y="1193"/>
                    <a:pt x="536" y="1189"/>
                  </a:cubicBezTo>
                  <a:cubicBezTo>
                    <a:pt x="590" y="1117"/>
                    <a:pt x="590" y="1117"/>
                    <a:pt x="590" y="1117"/>
                  </a:cubicBezTo>
                  <a:cubicBezTo>
                    <a:pt x="595" y="1111"/>
                    <a:pt x="603" y="1110"/>
                    <a:pt x="610" y="1114"/>
                  </a:cubicBezTo>
                  <a:cubicBezTo>
                    <a:pt x="692" y="1164"/>
                    <a:pt x="692" y="1164"/>
                    <a:pt x="692" y="1164"/>
                  </a:cubicBezTo>
                  <a:cubicBezTo>
                    <a:pt x="750" y="1058"/>
                    <a:pt x="750" y="1058"/>
                    <a:pt x="750" y="1058"/>
                  </a:cubicBezTo>
                  <a:cubicBezTo>
                    <a:pt x="752" y="1056"/>
                    <a:pt x="753" y="1054"/>
                    <a:pt x="755" y="1052"/>
                  </a:cubicBezTo>
                  <a:cubicBezTo>
                    <a:pt x="798" y="1008"/>
                    <a:pt x="798" y="1008"/>
                    <a:pt x="798" y="1008"/>
                  </a:cubicBezTo>
                  <a:cubicBezTo>
                    <a:pt x="798" y="1007"/>
                    <a:pt x="799" y="1007"/>
                    <a:pt x="799" y="1007"/>
                  </a:cubicBezTo>
                  <a:cubicBezTo>
                    <a:pt x="852" y="945"/>
                    <a:pt x="852" y="945"/>
                    <a:pt x="852" y="945"/>
                  </a:cubicBezTo>
                  <a:cubicBezTo>
                    <a:pt x="859" y="937"/>
                    <a:pt x="861" y="926"/>
                    <a:pt x="857" y="917"/>
                  </a:cubicBezTo>
                  <a:cubicBezTo>
                    <a:pt x="837" y="867"/>
                    <a:pt x="837" y="867"/>
                    <a:pt x="837" y="867"/>
                  </a:cubicBezTo>
                  <a:cubicBezTo>
                    <a:pt x="834" y="861"/>
                    <a:pt x="834" y="854"/>
                    <a:pt x="836" y="848"/>
                  </a:cubicBezTo>
                  <a:cubicBezTo>
                    <a:pt x="839" y="840"/>
                    <a:pt x="839" y="840"/>
                    <a:pt x="839" y="840"/>
                  </a:cubicBezTo>
                  <a:cubicBezTo>
                    <a:pt x="845" y="823"/>
                    <a:pt x="866" y="816"/>
                    <a:pt x="881" y="827"/>
                  </a:cubicBezTo>
                  <a:cubicBezTo>
                    <a:pt x="883" y="828"/>
                    <a:pt x="883" y="828"/>
                    <a:pt x="883" y="828"/>
                  </a:cubicBezTo>
                  <a:cubicBezTo>
                    <a:pt x="886" y="830"/>
                    <a:pt x="889" y="832"/>
                    <a:pt x="892" y="833"/>
                  </a:cubicBezTo>
                  <a:cubicBezTo>
                    <a:pt x="922" y="840"/>
                    <a:pt x="922" y="840"/>
                    <a:pt x="922" y="840"/>
                  </a:cubicBezTo>
                  <a:cubicBezTo>
                    <a:pt x="924" y="841"/>
                    <a:pt x="927" y="841"/>
                    <a:pt x="929" y="841"/>
                  </a:cubicBezTo>
                  <a:cubicBezTo>
                    <a:pt x="954" y="841"/>
                    <a:pt x="954" y="841"/>
                    <a:pt x="954" y="841"/>
                  </a:cubicBezTo>
                  <a:cubicBezTo>
                    <a:pt x="957" y="841"/>
                    <a:pt x="959" y="841"/>
                    <a:pt x="962" y="840"/>
                  </a:cubicBezTo>
                  <a:cubicBezTo>
                    <a:pt x="1029" y="822"/>
                    <a:pt x="1029" y="822"/>
                    <a:pt x="1029" y="822"/>
                  </a:cubicBezTo>
                  <a:cubicBezTo>
                    <a:pt x="1031" y="821"/>
                    <a:pt x="1034" y="821"/>
                    <a:pt x="1036" y="821"/>
                  </a:cubicBezTo>
                  <a:cubicBezTo>
                    <a:pt x="1039" y="821"/>
                    <a:pt x="1039" y="821"/>
                    <a:pt x="1039" y="821"/>
                  </a:cubicBezTo>
                  <a:cubicBezTo>
                    <a:pt x="1047" y="821"/>
                    <a:pt x="1056" y="825"/>
                    <a:pt x="1061" y="832"/>
                  </a:cubicBezTo>
                  <a:cubicBezTo>
                    <a:pt x="1075" y="851"/>
                    <a:pt x="1075" y="851"/>
                    <a:pt x="1075" y="851"/>
                  </a:cubicBezTo>
                  <a:cubicBezTo>
                    <a:pt x="1080" y="833"/>
                    <a:pt x="1080" y="833"/>
                    <a:pt x="1080" y="833"/>
                  </a:cubicBezTo>
                  <a:cubicBezTo>
                    <a:pt x="1080" y="830"/>
                    <a:pt x="1081" y="828"/>
                    <a:pt x="1081" y="826"/>
                  </a:cubicBezTo>
                  <a:cubicBezTo>
                    <a:pt x="1081" y="776"/>
                    <a:pt x="1081" y="776"/>
                    <a:pt x="1081" y="776"/>
                  </a:cubicBezTo>
                  <a:cubicBezTo>
                    <a:pt x="1081" y="771"/>
                    <a:pt x="1079" y="767"/>
                    <a:pt x="1077" y="762"/>
                  </a:cubicBezTo>
                  <a:cubicBezTo>
                    <a:pt x="1041" y="702"/>
                    <a:pt x="1041" y="702"/>
                    <a:pt x="1041" y="702"/>
                  </a:cubicBezTo>
                  <a:cubicBezTo>
                    <a:pt x="1039" y="700"/>
                    <a:pt x="1038" y="697"/>
                    <a:pt x="1038" y="694"/>
                  </a:cubicBezTo>
                  <a:cubicBezTo>
                    <a:pt x="1023" y="625"/>
                    <a:pt x="1023" y="625"/>
                    <a:pt x="1023" y="625"/>
                  </a:cubicBezTo>
                  <a:cubicBezTo>
                    <a:pt x="1022" y="623"/>
                    <a:pt x="1022" y="621"/>
                    <a:pt x="1022" y="619"/>
                  </a:cubicBezTo>
                  <a:cubicBezTo>
                    <a:pt x="1022" y="570"/>
                    <a:pt x="1022" y="570"/>
                    <a:pt x="1022" y="570"/>
                  </a:cubicBezTo>
                  <a:cubicBezTo>
                    <a:pt x="1022" y="561"/>
                    <a:pt x="1027" y="552"/>
                    <a:pt x="1035" y="547"/>
                  </a:cubicBezTo>
                  <a:cubicBezTo>
                    <a:pt x="1057" y="533"/>
                    <a:pt x="1057" y="533"/>
                    <a:pt x="1057" y="533"/>
                  </a:cubicBezTo>
                  <a:cubicBezTo>
                    <a:pt x="1063" y="529"/>
                    <a:pt x="1070" y="528"/>
                    <a:pt x="1077" y="529"/>
                  </a:cubicBezTo>
                  <a:cubicBezTo>
                    <a:pt x="1090" y="531"/>
                    <a:pt x="1113" y="534"/>
                    <a:pt x="1117" y="527"/>
                  </a:cubicBezTo>
                  <a:cubicBezTo>
                    <a:pt x="1123" y="518"/>
                    <a:pt x="1183" y="525"/>
                    <a:pt x="1194" y="527"/>
                  </a:cubicBezTo>
                  <a:cubicBezTo>
                    <a:pt x="1195" y="527"/>
                    <a:pt x="1196" y="527"/>
                    <a:pt x="1197" y="527"/>
                  </a:cubicBezTo>
                  <a:cubicBezTo>
                    <a:pt x="1245" y="527"/>
                    <a:pt x="1245" y="527"/>
                    <a:pt x="1245" y="527"/>
                  </a:cubicBezTo>
                  <a:cubicBezTo>
                    <a:pt x="1245" y="527"/>
                    <a:pt x="1245" y="527"/>
                    <a:pt x="1246" y="527"/>
                  </a:cubicBezTo>
                  <a:cubicBezTo>
                    <a:pt x="1266" y="546"/>
                    <a:pt x="1266" y="546"/>
                    <a:pt x="1266" y="546"/>
                  </a:cubicBezTo>
                  <a:cubicBezTo>
                    <a:pt x="1266" y="546"/>
                    <a:pt x="1266" y="546"/>
                    <a:pt x="1266" y="546"/>
                  </a:cubicBezTo>
                  <a:cubicBezTo>
                    <a:pt x="1246" y="527"/>
                    <a:pt x="1246" y="527"/>
                    <a:pt x="1246" y="527"/>
                  </a:cubicBezTo>
                  <a:cubicBezTo>
                    <a:pt x="1232" y="514"/>
                    <a:pt x="1240" y="492"/>
                    <a:pt x="1259" y="490"/>
                  </a:cubicBezTo>
                  <a:cubicBezTo>
                    <a:pt x="1268" y="490"/>
                    <a:pt x="1278" y="489"/>
                    <a:pt x="1285" y="489"/>
                  </a:cubicBezTo>
                  <a:cubicBezTo>
                    <a:pt x="1279" y="476"/>
                    <a:pt x="1279" y="476"/>
                    <a:pt x="1279" y="476"/>
                  </a:cubicBezTo>
                  <a:cubicBezTo>
                    <a:pt x="1277" y="471"/>
                    <a:pt x="1277" y="466"/>
                    <a:pt x="1278" y="460"/>
                  </a:cubicBezTo>
                  <a:cubicBezTo>
                    <a:pt x="1290" y="398"/>
                    <a:pt x="1290" y="398"/>
                    <a:pt x="1290" y="398"/>
                  </a:cubicBezTo>
                  <a:cubicBezTo>
                    <a:pt x="1290" y="395"/>
                    <a:pt x="1291" y="393"/>
                    <a:pt x="1293" y="390"/>
                  </a:cubicBezTo>
                  <a:cubicBezTo>
                    <a:pt x="1308" y="362"/>
                    <a:pt x="1308" y="362"/>
                    <a:pt x="1308" y="362"/>
                  </a:cubicBezTo>
                  <a:cubicBezTo>
                    <a:pt x="1315" y="349"/>
                    <a:pt x="1311" y="334"/>
                    <a:pt x="1300" y="326"/>
                  </a:cubicBezTo>
                  <a:cubicBezTo>
                    <a:pt x="1249" y="292"/>
                    <a:pt x="1249" y="292"/>
                    <a:pt x="1249" y="292"/>
                  </a:cubicBezTo>
                  <a:cubicBezTo>
                    <a:pt x="1245" y="289"/>
                    <a:pt x="1240" y="287"/>
                    <a:pt x="1234" y="287"/>
                  </a:cubicBezTo>
                  <a:cubicBezTo>
                    <a:pt x="1197" y="287"/>
                    <a:pt x="1197" y="287"/>
                    <a:pt x="1197" y="287"/>
                  </a:cubicBezTo>
                  <a:cubicBezTo>
                    <a:pt x="1188" y="287"/>
                    <a:pt x="1181" y="291"/>
                    <a:pt x="1175" y="298"/>
                  </a:cubicBezTo>
                  <a:cubicBezTo>
                    <a:pt x="1167" y="309"/>
                    <a:pt x="1153" y="326"/>
                    <a:pt x="1149" y="330"/>
                  </a:cubicBezTo>
                  <a:cubicBezTo>
                    <a:pt x="1145" y="334"/>
                    <a:pt x="1124" y="343"/>
                    <a:pt x="1114" y="348"/>
                  </a:cubicBezTo>
                  <a:cubicBezTo>
                    <a:pt x="1111" y="349"/>
                    <a:pt x="1107" y="350"/>
                    <a:pt x="1103" y="350"/>
                  </a:cubicBezTo>
                  <a:cubicBezTo>
                    <a:pt x="1094" y="350"/>
                    <a:pt x="1094" y="350"/>
                    <a:pt x="1094" y="350"/>
                  </a:cubicBezTo>
                  <a:cubicBezTo>
                    <a:pt x="1087" y="350"/>
                    <a:pt x="1080" y="347"/>
                    <a:pt x="1075" y="342"/>
                  </a:cubicBezTo>
                  <a:cubicBezTo>
                    <a:pt x="1039" y="305"/>
                    <a:pt x="1039" y="305"/>
                    <a:pt x="1039" y="305"/>
                  </a:cubicBezTo>
                  <a:cubicBezTo>
                    <a:pt x="1039" y="305"/>
                    <a:pt x="1027" y="321"/>
                    <a:pt x="1039" y="295"/>
                  </a:cubicBezTo>
                  <a:cubicBezTo>
                    <a:pt x="1050" y="269"/>
                    <a:pt x="1073" y="231"/>
                    <a:pt x="1079" y="231"/>
                  </a:cubicBezTo>
                  <a:cubicBezTo>
                    <a:pt x="1085" y="231"/>
                    <a:pt x="1095" y="158"/>
                    <a:pt x="1089" y="156"/>
                  </a:cubicBezTo>
                  <a:cubicBezTo>
                    <a:pt x="1083" y="154"/>
                    <a:pt x="1026" y="136"/>
                    <a:pt x="1012" y="136"/>
                  </a:cubicBezTo>
                  <a:cubicBezTo>
                    <a:pt x="998" y="136"/>
                    <a:pt x="907" y="160"/>
                    <a:pt x="905" y="166"/>
                  </a:cubicBezTo>
                  <a:cubicBezTo>
                    <a:pt x="903" y="172"/>
                    <a:pt x="879" y="245"/>
                    <a:pt x="879"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3" name="Freeform 79"/>
            <p:cNvSpPr>
              <a:spLocks/>
            </p:cNvSpPr>
            <p:nvPr/>
          </p:nvSpPr>
          <p:spPr bwMode="auto">
            <a:xfrm>
              <a:off x="6552629" y="3316202"/>
              <a:ext cx="253877" cy="272491"/>
            </a:xfrm>
            <a:custGeom>
              <a:avLst/>
              <a:gdLst>
                <a:gd name="T0" fmla="*/ 263 w 1224"/>
                <a:gd name="T1" fmla="*/ 1092 h 1316"/>
                <a:gd name="T2" fmla="*/ 347 w 1224"/>
                <a:gd name="T3" fmla="*/ 1219 h 1316"/>
                <a:gd name="T4" fmla="*/ 465 w 1224"/>
                <a:gd name="T5" fmla="*/ 993 h 1316"/>
                <a:gd name="T6" fmla="*/ 639 w 1224"/>
                <a:gd name="T7" fmla="*/ 1058 h 1316"/>
                <a:gd name="T8" fmla="*/ 635 w 1224"/>
                <a:gd name="T9" fmla="*/ 1169 h 1316"/>
                <a:gd name="T10" fmla="*/ 674 w 1224"/>
                <a:gd name="T11" fmla="*/ 1175 h 1316"/>
                <a:gd name="T12" fmla="*/ 757 w 1224"/>
                <a:gd name="T13" fmla="*/ 1114 h 1316"/>
                <a:gd name="T14" fmla="*/ 860 w 1224"/>
                <a:gd name="T15" fmla="*/ 1153 h 1316"/>
                <a:gd name="T16" fmla="*/ 850 w 1224"/>
                <a:gd name="T17" fmla="*/ 1225 h 1316"/>
                <a:gd name="T18" fmla="*/ 845 w 1224"/>
                <a:gd name="T19" fmla="*/ 1316 h 1316"/>
                <a:gd name="T20" fmla="*/ 886 w 1224"/>
                <a:gd name="T21" fmla="*/ 1304 h 1316"/>
                <a:gd name="T22" fmla="*/ 942 w 1224"/>
                <a:gd name="T23" fmla="*/ 1240 h 1316"/>
                <a:gd name="T24" fmla="*/ 986 w 1224"/>
                <a:gd name="T25" fmla="*/ 1267 h 1316"/>
                <a:gd name="T26" fmla="*/ 1036 w 1224"/>
                <a:gd name="T27" fmla="*/ 1302 h 1316"/>
                <a:gd name="T28" fmla="*/ 1080 w 1224"/>
                <a:gd name="T29" fmla="*/ 1241 h 1316"/>
                <a:gd name="T30" fmla="*/ 1086 w 1224"/>
                <a:gd name="T31" fmla="*/ 1202 h 1316"/>
                <a:gd name="T32" fmla="*/ 1097 w 1224"/>
                <a:gd name="T33" fmla="*/ 1093 h 1316"/>
                <a:gd name="T34" fmla="*/ 1168 w 1224"/>
                <a:gd name="T35" fmla="*/ 985 h 1316"/>
                <a:gd name="T36" fmla="*/ 1166 w 1224"/>
                <a:gd name="T37" fmla="*/ 891 h 1316"/>
                <a:gd name="T38" fmla="*/ 1135 w 1224"/>
                <a:gd name="T39" fmla="*/ 851 h 1316"/>
                <a:gd name="T40" fmla="*/ 1085 w 1224"/>
                <a:gd name="T41" fmla="*/ 794 h 1316"/>
                <a:gd name="T42" fmla="*/ 1107 w 1224"/>
                <a:gd name="T43" fmla="*/ 758 h 1316"/>
                <a:gd name="T44" fmla="*/ 1175 w 1224"/>
                <a:gd name="T45" fmla="*/ 737 h 1316"/>
                <a:gd name="T46" fmla="*/ 1204 w 1224"/>
                <a:gd name="T47" fmla="*/ 678 h 1316"/>
                <a:gd name="T48" fmla="*/ 1218 w 1224"/>
                <a:gd name="T49" fmla="*/ 636 h 1316"/>
                <a:gd name="T50" fmla="*/ 1193 w 1224"/>
                <a:gd name="T51" fmla="*/ 515 h 1316"/>
                <a:gd name="T52" fmla="*/ 1117 w 1224"/>
                <a:gd name="T53" fmla="*/ 588 h 1316"/>
                <a:gd name="T54" fmla="*/ 889 w 1224"/>
                <a:gd name="T55" fmla="*/ 657 h 1316"/>
                <a:gd name="T56" fmla="*/ 955 w 1224"/>
                <a:gd name="T57" fmla="*/ 482 h 1316"/>
                <a:gd name="T58" fmla="*/ 986 w 1224"/>
                <a:gd name="T59" fmla="*/ 395 h 1316"/>
                <a:gd name="T60" fmla="*/ 1099 w 1224"/>
                <a:gd name="T61" fmla="*/ 389 h 1316"/>
                <a:gd name="T62" fmla="*/ 1136 w 1224"/>
                <a:gd name="T63" fmla="*/ 254 h 1316"/>
                <a:gd name="T64" fmla="*/ 1114 w 1224"/>
                <a:gd name="T65" fmla="*/ 165 h 1316"/>
                <a:gd name="T66" fmla="*/ 987 w 1224"/>
                <a:gd name="T67" fmla="*/ 167 h 1316"/>
                <a:gd name="T68" fmla="*/ 926 w 1224"/>
                <a:gd name="T69" fmla="*/ 139 h 1316"/>
                <a:gd name="T70" fmla="*/ 841 w 1224"/>
                <a:gd name="T71" fmla="*/ 21 h 1316"/>
                <a:gd name="T72" fmla="*/ 803 w 1224"/>
                <a:gd name="T73" fmla="*/ 124 h 1316"/>
                <a:gd name="T74" fmla="*/ 632 w 1224"/>
                <a:gd name="T75" fmla="*/ 91 h 1316"/>
                <a:gd name="T76" fmla="*/ 511 w 1224"/>
                <a:gd name="T77" fmla="*/ 117 h 1316"/>
                <a:gd name="T78" fmla="*/ 498 w 1224"/>
                <a:gd name="T79" fmla="*/ 138 h 1316"/>
                <a:gd name="T80" fmla="*/ 403 w 1224"/>
                <a:gd name="T81" fmla="*/ 214 h 1316"/>
                <a:gd name="T82" fmla="*/ 317 w 1224"/>
                <a:gd name="T83" fmla="*/ 260 h 1316"/>
                <a:gd name="T84" fmla="*/ 293 w 1224"/>
                <a:gd name="T85" fmla="*/ 348 h 1316"/>
                <a:gd name="T86" fmla="*/ 252 w 1224"/>
                <a:gd name="T87" fmla="*/ 479 h 1316"/>
                <a:gd name="T88" fmla="*/ 205 w 1224"/>
                <a:gd name="T89" fmla="*/ 604 h 1316"/>
                <a:gd name="T90" fmla="*/ 24 w 1224"/>
                <a:gd name="T91" fmla="*/ 803 h 1316"/>
                <a:gd name="T92" fmla="*/ 129 w 1224"/>
                <a:gd name="T93" fmla="*/ 927 h 1316"/>
                <a:gd name="T94" fmla="*/ 202 w 1224"/>
                <a:gd name="T95" fmla="*/ 934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24" h="1316">
                  <a:moveTo>
                    <a:pt x="242" y="1011"/>
                  </a:moveTo>
                  <a:cubicBezTo>
                    <a:pt x="228" y="1024"/>
                    <a:pt x="232" y="1062"/>
                    <a:pt x="232" y="1070"/>
                  </a:cubicBezTo>
                  <a:cubicBezTo>
                    <a:pt x="232" y="1076"/>
                    <a:pt x="253" y="1088"/>
                    <a:pt x="263" y="1092"/>
                  </a:cubicBezTo>
                  <a:cubicBezTo>
                    <a:pt x="266" y="1094"/>
                    <a:pt x="269" y="1096"/>
                    <a:pt x="272" y="1099"/>
                  </a:cubicBezTo>
                  <a:cubicBezTo>
                    <a:pt x="280" y="1110"/>
                    <a:pt x="301" y="1134"/>
                    <a:pt x="302" y="1140"/>
                  </a:cubicBezTo>
                  <a:cubicBezTo>
                    <a:pt x="304" y="1148"/>
                    <a:pt x="340" y="1219"/>
                    <a:pt x="347" y="1219"/>
                  </a:cubicBezTo>
                  <a:cubicBezTo>
                    <a:pt x="353" y="1219"/>
                    <a:pt x="377" y="1185"/>
                    <a:pt x="389" y="1164"/>
                  </a:cubicBezTo>
                  <a:cubicBezTo>
                    <a:pt x="401" y="1142"/>
                    <a:pt x="439" y="1088"/>
                    <a:pt x="439" y="1080"/>
                  </a:cubicBezTo>
                  <a:cubicBezTo>
                    <a:pt x="439" y="1072"/>
                    <a:pt x="463" y="999"/>
                    <a:pt x="465" y="993"/>
                  </a:cubicBezTo>
                  <a:cubicBezTo>
                    <a:pt x="467" y="987"/>
                    <a:pt x="558" y="963"/>
                    <a:pt x="572" y="963"/>
                  </a:cubicBezTo>
                  <a:cubicBezTo>
                    <a:pt x="586" y="963"/>
                    <a:pt x="643" y="981"/>
                    <a:pt x="649" y="983"/>
                  </a:cubicBezTo>
                  <a:cubicBezTo>
                    <a:pt x="655" y="985"/>
                    <a:pt x="645" y="1058"/>
                    <a:pt x="639" y="1058"/>
                  </a:cubicBezTo>
                  <a:cubicBezTo>
                    <a:pt x="633" y="1058"/>
                    <a:pt x="610" y="1096"/>
                    <a:pt x="599" y="1122"/>
                  </a:cubicBezTo>
                  <a:cubicBezTo>
                    <a:pt x="587" y="1148"/>
                    <a:pt x="599" y="1132"/>
                    <a:pt x="599" y="1132"/>
                  </a:cubicBezTo>
                  <a:cubicBezTo>
                    <a:pt x="635" y="1169"/>
                    <a:pt x="635" y="1169"/>
                    <a:pt x="635" y="1169"/>
                  </a:cubicBezTo>
                  <a:cubicBezTo>
                    <a:pt x="640" y="1174"/>
                    <a:pt x="647" y="1177"/>
                    <a:pt x="654" y="1177"/>
                  </a:cubicBezTo>
                  <a:cubicBezTo>
                    <a:pt x="663" y="1177"/>
                    <a:pt x="663" y="1177"/>
                    <a:pt x="663" y="1177"/>
                  </a:cubicBezTo>
                  <a:cubicBezTo>
                    <a:pt x="667" y="1177"/>
                    <a:pt x="671" y="1176"/>
                    <a:pt x="674" y="1175"/>
                  </a:cubicBezTo>
                  <a:cubicBezTo>
                    <a:pt x="684" y="1170"/>
                    <a:pt x="705" y="1161"/>
                    <a:pt x="709" y="1157"/>
                  </a:cubicBezTo>
                  <a:cubicBezTo>
                    <a:pt x="713" y="1153"/>
                    <a:pt x="727" y="1136"/>
                    <a:pt x="735" y="1125"/>
                  </a:cubicBezTo>
                  <a:cubicBezTo>
                    <a:pt x="741" y="1118"/>
                    <a:pt x="748" y="1114"/>
                    <a:pt x="757" y="1114"/>
                  </a:cubicBezTo>
                  <a:cubicBezTo>
                    <a:pt x="794" y="1114"/>
                    <a:pt x="794" y="1114"/>
                    <a:pt x="794" y="1114"/>
                  </a:cubicBezTo>
                  <a:cubicBezTo>
                    <a:pt x="800" y="1114"/>
                    <a:pt x="805" y="1116"/>
                    <a:pt x="809" y="1119"/>
                  </a:cubicBezTo>
                  <a:cubicBezTo>
                    <a:pt x="860" y="1153"/>
                    <a:pt x="860" y="1153"/>
                    <a:pt x="860" y="1153"/>
                  </a:cubicBezTo>
                  <a:cubicBezTo>
                    <a:pt x="871" y="1161"/>
                    <a:pt x="875" y="1176"/>
                    <a:pt x="868" y="1189"/>
                  </a:cubicBezTo>
                  <a:cubicBezTo>
                    <a:pt x="853" y="1217"/>
                    <a:pt x="853" y="1217"/>
                    <a:pt x="853" y="1217"/>
                  </a:cubicBezTo>
                  <a:cubicBezTo>
                    <a:pt x="851" y="1220"/>
                    <a:pt x="850" y="1222"/>
                    <a:pt x="850" y="1225"/>
                  </a:cubicBezTo>
                  <a:cubicBezTo>
                    <a:pt x="838" y="1287"/>
                    <a:pt x="838" y="1287"/>
                    <a:pt x="838" y="1287"/>
                  </a:cubicBezTo>
                  <a:cubicBezTo>
                    <a:pt x="837" y="1293"/>
                    <a:pt x="837" y="1298"/>
                    <a:pt x="839" y="1303"/>
                  </a:cubicBezTo>
                  <a:cubicBezTo>
                    <a:pt x="845" y="1316"/>
                    <a:pt x="845" y="1316"/>
                    <a:pt x="845" y="1316"/>
                  </a:cubicBezTo>
                  <a:cubicBezTo>
                    <a:pt x="845" y="1316"/>
                    <a:pt x="844" y="1316"/>
                    <a:pt x="844" y="1316"/>
                  </a:cubicBezTo>
                  <a:cubicBezTo>
                    <a:pt x="851" y="1315"/>
                    <a:pt x="855" y="1315"/>
                    <a:pt x="857" y="1315"/>
                  </a:cubicBezTo>
                  <a:cubicBezTo>
                    <a:pt x="865" y="1315"/>
                    <a:pt x="882" y="1305"/>
                    <a:pt x="886" y="1304"/>
                  </a:cubicBezTo>
                  <a:cubicBezTo>
                    <a:pt x="889" y="1303"/>
                    <a:pt x="903" y="1276"/>
                    <a:pt x="903" y="1273"/>
                  </a:cubicBezTo>
                  <a:cubicBezTo>
                    <a:pt x="903" y="1271"/>
                    <a:pt x="912" y="1258"/>
                    <a:pt x="919" y="1248"/>
                  </a:cubicBezTo>
                  <a:cubicBezTo>
                    <a:pt x="924" y="1241"/>
                    <a:pt x="934" y="1238"/>
                    <a:pt x="942" y="1240"/>
                  </a:cubicBezTo>
                  <a:cubicBezTo>
                    <a:pt x="942" y="1240"/>
                    <a:pt x="942" y="1240"/>
                    <a:pt x="942" y="1240"/>
                  </a:cubicBezTo>
                  <a:cubicBezTo>
                    <a:pt x="944" y="1241"/>
                    <a:pt x="946" y="1242"/>
                    <a:pt x="947" y="1243"/>
                  </a:cubicBezTo>
                  <a:cubicBezTo>
                    <a:pt x="986" y="1267"/>
                    <a:pt x="986" y="1267"/>
                    <a:pt x="986" y="1267"/>
                  </a:cubicBezTo>
                  <a:cubicBezTo>
                    <a:pt x="987" y="1268"/>
                    <a:pt x="989" y="1269"/>
                    <a:pt x="990" y="1270"/>
                  </a:cubicBezTo>
                  <a:cubicBezTo>
                    <a:pt x="1018" y="1296"/>
                    <a:pt x="1018" y="1296"/>
                    <a:pt x="1018" y="1296"/>
                  </a:cubicBezTo>
                  <a:cubicBezTo>
                    <a:pt x="1023" y="1301"/>
                    <a:pt x="1029" y="1303"/>
                    <a:pt x="1036" y="1302"/>
                  </a:cubicBezTo>
                  <a:cubicBezTo>
                    <a:pt x="1041" y="1301"/>
                    <a:pt x="1041" y="1301"/>
                    <a:pt x="1041" y="1301"/>
                  </a:cubicBezTo>
                  <a:cubicBezTo>
                    <a:pt x="1048" y="1300"/>
                    <a:pt x="1054" y="1296"/>
                    <a:pt x="1057" y="1289"/>
                  </a:cubicBezTo>
                  <a:cubicBezTo>
                    <a:pt x="1080" y="1241"/>
                    <a:pt x="1080" y="1241"/>
                    <a:pt x="1080" y="1241"/>
                  </a:cubicBezTo>
                  <a:cubicBezTo>
                    <a:pt x="1082" y="1239"/>
                    <a:pt x="1082" y="1236"/>
                    <a:pt x="1082" y="1234"/>
                  </a:cubicBezTo>
                  <a:cubicBezTo>
                    <a:pt x="1085" y="1206"/>
                    <a:pt x="1085" y="1206"/>
                    <a:pt x="1085" y="1206"/>
                  </a:cubicBezTo>
                  <a:cubicBezTo>
                    <a:pt x="1085" y="1204"/>
                    <a:pt x="1086" y="1203"/>
                    <a:pt x="1086" y="1202"/>
                  </a:cubicBezTo>
                  <a:cubicBezTo>
                    <a:pt x="1086" y="1201"/>
                    <a:pt x="1086" y="1200"/>
                    <a:pt x="1086" y="1199"/>
                  </a:cubicBezTo>
                  <a:cubicBezTo>
                    <a:pt x="1096" y="1097"/>
                    <a:pt x="1096" y="1097"/>
                    <a:pt x="1096" y="1097"/>
                  </a:cubicBezTo>
                  <a:cubicBezTo>
                    <a:pt x="1096" y="1096"/>
                    <a:pt x="1097" y="1094"/>
                    <a:pt x="1097" y="1093"/>
                  </a:cubicBezTo>
                  <a:cubicBezTo>
                    <a:pt x="1140" y="1013"/>
                    <a:pt x="1140" y="1013"/>
                    <a:pt x="1140" y="1013"/>
                  </a:cubicBezTo>
                  <a:cubicBezTo>
                    <a:pt x="1141" y="1012"/>
                    <a:pt x="1141" y="1011"/>
                    <a:pt x="1142" y="1011"/>
                  </a:cubicBezTo>
                  <a:cubicBezTo>
                    <a:pt x="1168" y="985"/>
                    <a:pt x="1168" y="985"/>
                    <a:pt x="1168" y="985"/>
                  </a:cubicBezTo>
                  <a:cubicBezTo>
                    <a:pt x="1205" y="945"/>
                    <a:pt x="1205" y="945"/>
                    <a:pt x="1205" y="945"/>
                  </a:cubicBezTo>
                  <a:cubicBezTo>
                    <a:pt x="1209" y="941"/>
                    <a:pt x="1209" y="934"/>
                    <a:pt x="1205" y="930"/>
                  </a:cubicBezTo>
                  <a:cubicBezTo>
                    <a:pt x="1166" y="891"/>
                    <a:pt x="1166" y="891"/>
                    <a:pt x="1166" y="891"/>
                  </a:cubicBezTo>
                  <a:cubicBezTo>
                    <a:pt x="1165" y="890"/>
                    <a:pt x="1164" y="889"/>
                    <a:pt x="1164" y="889"/>
                  </a:cubicBezTo>
                  <a:cubicBezTo>
                    <a:pt x="1144" y="856"/>
                    <a:pt x="1144" y="856"/>
                    <a:pt x="1144" y="856"/>
                  </a:cubicBezTo>
                  <a:cubicBezTo>
                    <a:pt x="1142" y="853"/>
                    <a:pt x="1139" y="851"/>
                    <a:pt x="1135" y="851"/>
                  </a:cubicBezTo>
                  <a:cubicBezTo>
                    <a:pt x="1096" y="851"/>
                    <a:pt x="1096" y="851"/>
                    <a:pt x="1096" y="851"/>
                  </a:cubicBezTo>
                  <a:cubicBezTo>
                    <a:pt x="1090" y="851"/>
                    <a:pt x="1085" y="846"/>
                    <a:pt x="1085" y="840"/>
                  </a:cubicBezTo>
                  <a:cubicBezTo>
                    <a:pt x="1085" y="794"/>
                    <a:pt x="1085" y="794"/>
                    <a:pt x="1085" y="794"/>
                  </a:cubicBezTo>
                  <a:cubicBezTo>
                    <a:pt x="1085" y="792"/>
                    <a:pt x="1086" y="791"/>
                    <a:pt x="1086" y="790"/>
                  </a:cubicBezTo>
                  <a:cubicBezTo>
                    <a:pt x="1096" y="765"/>
                    <a:pt x="1096" y="765"/>
                    <a:pt x="1096" y="765"/>
                  </a:cubicBezTo>
                  <a:cubicBezTo>
                    <a:pt x="1098" y="761"/>
                    <a:pt x="1102" y="758"/>
                    <a:pt x="1107" y="758"/>
                  </a:cubicBezTo>
                  <a:cubicBezTo>
                    <a:pt x="1143" y="758"/>
                    <a:pt x="1143" y="758"/>
                    <a:pt x="1143" y="758"/>
                  </a:cubicBezTo>
                  <a:cubicBezTo>
                    <a:pt x="1146" y="758"/>
                    <a:pt x="1148" y="757"/>
                    <a:pt x="1150" y="756"/>
                  </a:cubicBezTo>
                  <a:cubicBezTo>
                    <a:pt x="1175" y="737"/>
                    <a:pt x="1175" y="737"/>
                    <a:pt x="1175" y="737"/>
                  </a:cubicBezTo>
                  <a:cubicBezTo>
                    <a:pt x="1176" y="736"/>
                    <a:pt x="1177" y="734"/>
                    <a:pt x="1178" y="733"/>
                  </a:cubicBezTo>
                  <a:cubicBezTo>
                    <a:pt x="1203" y="679"/>
                    <a:pt x="1203" y="679"/>
                    <a:pt x="1203" y="679"/>
                  </a:cubicBezTo>
                  <a:cubicBezTo>
                    <a:pt x="1203" y="679"/>
                    <a:pt x="1203" y="679"/>
                    <a:pt x="1204" y="678"/>
                  </a:cubicBezTo>
                  <a:cubicBezTo>
                    <a:pt x="1218" y="636"/>
                    <a:pt x="1218" y="636"/>
                    <a:pt x="1218" y="636"/>
                  </a:cubicBezTo>
                  <a:cubicBezTo>
                    <a:pt x="1218" y="636"/>
                    <a:pt x="1218" y="636"/>
                    <a:pt x="1218" y="635"/>
                  </a:cubicBezTo>
                  <a:cubicBezTo>
                    <a:pt x="1218" y="636"/>
                    <a:pt x="1218" y="636"/>
                    <a:pt x="1218" y="636"/>
                  </a:cubicBezTo>
                  <a:cubicBezTo>
                    <a:pt x="1224" y="540"/>
                    <a:pt x="1224" y="540"/>
                    <a:pt x="1224" y="540"/>
                  </a:cubicBezTo>
                  <a:cubicBezTo>
                    <a:pt x="1224" y="536"/>
                    <a:pt x="1221" y="531"/>
                    <a:pt x="1217" y="529"/>
                  </a:cubicBezTo>
                  <a:cubicBezTo>
                    <a:pt x="1193" y="515"/>
                    <a:pt x="1193" y="515"/>
                    <a:pt x="1193" y="515"/>
                  </a:cubicBezTo>
                  <a:cubicBezTo>
                    <a:pt x="1188" y="512"/>
                    <a:pt x="1181" y="513"/>
                    <a:pt x="1177" y="518"/>
                  </a:cubicBezTo>
                  <a:cubicBezTo>
                    <a:pt x="1118" y="587"/>
                    <a:pt x="1118" y="587"/>
                    <a:pt x="1118" y="587"/>
                  </a:cubicBezTo>
                  <a:cubicBezTo>
                    <a:pt x="1118" y="587"/>
                    <a:pt x="1117" y="587"/>
                    <a:pt x="1117" y="588"/>
                  </a:cubicBezTo>
                  <a:cubicBezTo>
                    <a:pt x="956" y="735"/>
                    <a:pt x="956" y="735"/>
                    <a:pt x="956" y="735"/>
                  </a:cubicBezTo>
                  <a:cubicBezTo>
                    <a:pt x="950" y="740"/>
                    <a:pt x="941" y="739"/>
                    <a:pt x="937" y="732"/>
                  </a:cubicBezTo>
                  <a:cubicBezTo>
                    <a:pt x="889" y="657"/>
                    <a:pt x="889" y="657"/>
                    <a:pt x="889" y="657"/>
                  </a:cubicBezTo>
                  <a:cubicBezTo>
                    <a:pt x="886" y="654"/>
                    <a:pt x="886" y="649"/>
                    <a:pt x="888" y="645"/>
                  </a:cubicBezTo>
                  <a:cubicBezTo>
                    <a:pt x="962" y="499"/>
                    <a:pt x="962" y="499"/>
                    <a:pt x="962" y="499"/>
                  </a:cubicBezTo>
                  <a:cubicBezTo>
                    <a:pt x="965" y="493"/>
                    <a:pt x="962" y="485"/>
                    <a:pt x="955" y="482"/>
                  </a:cubicBezTo>
                  <a:cubicBezTo>
                    <a:pt x="923" y="469"/>
                    <a:pt x="923" y="469"/>
                    <a:pt x="923" y="469"/>
                  </a:cubicBezTo>
                  <a:cubicBezTo>
                    <a:pt x="914" y="465"/>
                    <a:pt x="912" y="453"/>
                    <a:pt x="919" y="447"/>
                  </a:cubicBezTo>
                  <a:cubicBezTo>
                    <a:pt x="986" y="395"/>
                    <a:pt x="986" y="395"/>
                    <a:pt x="986" y="395"/>
                  </a:cubicBezTo>
                  <a:cubicBezTo>
                    <a:pt x="988" y="393"/>
                    <a:pt x="991" y="392"/>
                    <a:pt x="995" y="392"/>
                  </a:cubicBezTo>
                  <a:cubicBezTo>
                    <a:pt x="1085" y="402"/>
                    <a:pt x="1085" y="402"/>
                    <a:pt x="1085" y="402"/>
                  </a:cubicBezTo>
                  <a:cubicBezTo>
                    <a:pt x="1092" y="403"/>
                    <a:pt x="1099" y="397"/>
                    <a:pt x="1099" y="389"/>
                  </a:cubicBezTo>
                  <a:cubicBezTo>
                    <a:pt x="1097" y="312"/>
                    <a:pt x="1097" y="312"/>
                    <a:pt x="1097" y="312"/>
                  </a:cubicBezTo>
                  <a:cubicBezTo>
                    <a:pt x="1097" y="309"/>
                    <a:pt x="1098" y="306"/>
                    <a:pt x="1099" y="304"/>
                  </a:cubicBezTo>
                  <a:cubicBezTo>
                    <a:pt x="1136" y="254"/>
                    <a:pt x="1136" y="254"/>
                    <a:pt x="1136" y="254"/>
                  </a:cubicBezTo>
                  <a:cubicBezTo>
                    <a:pt x="1139" y="251"/>
                    <a:pt x="1139" y="246"/>
                    <a:pt x="1138" y="243"/>
                  </a:cubicBezTo>
                  <a:cubicBezTo>
                    <a:pt x="1116" y="169"/>
                    <a:pt x="1116" y="169"/>
                    <a:pt x="1116" y="169"/>
                  </a:cubicBezTo>
                  <a:cubicBezTo>
                    <a:pt x="1116" y="168"/>
                    <a:pt x="1115" y="166"/>
                    <a:pt x="1114" y="165"/>
                  </a:cubicBezTo>
                  <a:cubicBezTo>
                    <a:pt x="1051" y="80"/>
                    <a:pt x="1051" y="80"/>
                    <a:pt x="1051" y="80"/>
                  </a:cubicBezTo>
                  <a:cubicBezTo>
                    <a:pt x="1046" y="73"/>
                    <a:pt x="1034" y="74"/>
                    <a:pt x="1030" y="82"/>
                  </a:cubicBezTo>
                  <a:cubicBezTo>
                    <a:pt x="987" y="167"/>
                    <a:pt x="987" y="167"/>
                    <a:pt x="987" y="167"/>
                  </a:cubicBezTo>
                  <a:cubicBezTo>
                    <a:pt x="984" y="173"/>
                    <a:pt x="976" y="176"/>
                    <a:pt x="969" y="172"/>
                  </a:cubicBezTo>
                  <a:cubicBezTo>
                    <a:pt x="932" y="148"/>
                    <a:pt x="932" y="148"/>
                    <a:pt x="932" y="148"/>
                  </a:cubicBezTo>
                  <a:cubicBezTo>
                    <a:pt x="929" y="146"/>
                    <a:pt x="927" y="143"/>
                    <a:pt x="926" y="139"/>
                  </a:cubicBezTo>
                  <a:cubicBezTo>
                    <a:pt x="901" y="0"/>
                    <a:pt x="901" y="0"/>
                    <a:pt x="901" y="0"/>
                  </a:cubicBezTo>
                  <a:cubicBezTo>
                    <a:pt x="898" y="2"/>
                    <a:pt x="895" y="3"/>
                    <a:pt x="892" y="4"/>
                  </a:cubicBezTo>
                  <a:cubicBezTo>
                    <a:pt x="841" y="21"/>
                    <a:pt x="841" y="21"/>
                    <a:pt x="841" y="21"/>
                  </a:cubicBezTo>
                  <a:cubicBezTo>
                    <a:pt x="829" y="25"/>
                    <a:pt x="821" y="35"/>
                    <a:pt x="821" y="47"/>
                  </a:cubicBezTo>
                  <a:cubicBezTo>
                    <a:pt x="821" y="98"/>
                    <a:pt x="821" y="98"/>
                    <a:pt x="821" y="98"/>
                  </a:cubicBezTo>
                  <a:cubicBezTo>
                    <a:pt x="821" y="110"/>
                    <a:pt x="814" y="120"/>
                    <a:pt x="803" y="124"/>
                  </a:cubicBezTo>
                  <a:cubicBezTo>
                    <a:pt x="706" y="156"/>
                    <a:pt x="706" y="156"/>
                    <a:pt x="706" y="156"/>
                  </a:cubicBezTo>
                  <a:cubicBezTo>
                    <a:pt x="695" y="159"/>
                    <a:pt x="682" y="155"/>
                    <a:pt x="675" y="146"/>
                  </a:cubicBezTo>
                  <a:cubicBezTo>
                    <a:pt x="632" y="91"/>
                    <a:pt x="632" y="91"/>
                    <a:pt x="632" y="91"/>
                  </a:cubicBezTo>
                  <a:cubicBezTo>
                    <a:pt x="624" y="81"/>
                    <a:pt x="611" y="77"/>
                    <a:pt x="599" y="82"/>
                  </a:cubicBezTo>
                  <a:cubicBezTo>
                    <a:pt x="525" y="115"/>
                    <a:pt x="525" y="115"/>
                    <a:pt x="525" y="115"/>
                  </a:cubicBezTo>
                  <a:cubicBezTo>
                    <a:pt x="521" y="117"/>
                    <a:pt x="516" y="117"/>
                    <a:pt x="511" y="117"/>
                  </a:cubicBezTo>
                  <a:cubicBezTo>
                    <a:pt x="507" y="116"/>
                    <a:pt x="507" y="116"/>
                    <a:pt x="507" y="116"/>
                  </a:cubicBezTo>
                  <a:cubicBezTo>
                    <a:pt x="499" y="136"/>
                    <a:pt x="499" y="136"/>
                    <a:pt x="499" y="136"/>
                  </a:cubicBezTo>
                  <a:cubicBezTo>
                    <a:pt x="498" y="136"/>
                    <a:pt x="498" y="137"/>
                    <a:pt x="498" y="138"/>
                  </a:cubicBezTo>
                  <a:cubicBezTo>
                    <a:pt x="464" y="200"/>
                    <a:pt x="464" y="200"/>
                    <a:pt x="464" y="200"/>
                  </a:cubicBezTo>
                  <a:cubicBezTo>
                    <a:pt x="460" y="208"/>
                    <a:pt x="452" y="212"/>
                    <a:pt x="443" y="213"/>
                  </a:cubicBezTo>
                  <a:cubicBezTo>
                    <a:pt x="403" y="214"/>
                    <a:pt x="403" y="214"/>
                    <a:pt x="403" y="214"/>
                  </a:cubicBezTo>
                  <a:cubicBezTo>
                    <a:pt x="403" y="214"/>
                    <a:pt x="402" y="214"/>
                    <a:pt x="402" y="213"/>
                  </a:cubicBezTo>
                  <a:cubicBezTo>
                    <a:pt x="395" y="213"/>
                    <a:pt x="344" y="211"/>
                    <a:pt x="331" y="214"/>
                  </a:cubicBezTo>
                  <a:cubicBezTo>
                    <a:pt x="317" y="216"/>
                    <a:pt x="317" y="260"/>
                    <a:pt x="317" y="260"/>
                  </a:cubicBezTo>
                  <a:cubicBezTo>
                    <a:pt x="317" y="324"/>
                    <a:pt x="317" y="324"/>
                    <a:pt x="317" y="324"/>
                  </a:cubicBezTo>
                  <a:cubicBezTo>
                    <a:pt x="317" y="337"/>
                    <a:pt x="307" y="348"/>
                    <a:pt x="293" y="348"/>
                  </a:cubicBezTo>
                  <a:cubicBezTo>
                    <a:pt x="293" y="348"/>
                    <a:pt x="293" y="348"/>
                    <a:pt x="293" y="348"/>
                  </a:cubicBezTo>
                  <a:cubicBezTo>
                    <a:pt x="286" y="348"/>
                    <a:pt x="279" y="351"/>
                    <a:pt x="274" y="357"/>
                  </a:cubicBezTo>
                  <a:cubicBezTo>
                    <a:pt x="266" y="369"/>
                    <a:pt x="252" y="388"/>
                    <a:pt x="252" y="392"/>
                  </a:cubicBezTo>
                  <a:cubicBezTo>
                    <a:pt x="252" y="479"/>
                    <a:pt x="252" y="479"/>
                    <a:pt x="252" y="479"/>
                  </a:cubicBezTo>
                  <a:cubicBezTo>
                    <a:pt x="252" y="481"/>
                    <a:pt x="251" y="483"/>
                    <a:pt x="251" y="485"/>
                  </a:cubicBezTo>
                  <a:cubicBezTo>
                    <a:pt x="219" y="589"/>
                    <a:pt x="219" y="589"/>
                    <a:pt x="219" y="589"/>
                  </a:cubicBezTo>
                  <a:cubicBezTo>
                    <a:pt x="217" y="596"/>
                    <a:pt x="212" y="601"/>
                    <a:pt x="205" y="604"/>
                  </a:cubicBezTo>
                  <a:cubicBezTo>
                    <a:pt x="40" y="665"/>
                    <a:pt x="40" y="665"/>
                    <a:pt x="40" y="665"/>
                  </a:cubicBezTo>
                  <a:cubicBezTo>
                    <a:pt x="30" y="669"/>
                    <a:pt x="24" y="678"/>
                    <a:pt x="24" y="688"/>
                  </a:cubicBezTo>
                  <a:cubicBezTo>
                    <a:pt x="24" y="803"/>
                    <a:pt x="24" y="803"/>
                    <a:pt x="24" y="803"/>
                  </a:cubicBezTo>
                  <a:cubicBezTo>
                    <a:pt x="24" y="817"/>
                    <a:pt x="13" y="827"/>
                    <a:pt x="0" y="827"/>
                  </a:cubicBezTo>
                  <a:cubicBezTo>
                    <a:pt x="0" y="827"/>
                    <a:pt x="0" y="827"/>
                    <a:pt x="0" y="827"/>
                  </a:cubicBezTo>
                  <a:cubicBezTo>
                    <a:pt x="129" y="927"/>
                    <a:pt x="129" y="927"/>
                    <a:pt x="129" y="927"/>
                  </a:cubicBezTo>
                  <a:cubicBezTo>
                    <a:pt x="134" y="931"/>
                    <a:pt x="141" y="933"/>
                    <a:pt x="147" y="933"/>
                  </a:cubicBezTo>
                  <a:cubicBezTo>
                    <a:pt x="188" y="930"/>
                    <a:pt x="188" y="930"/>
                    <a:pt x="188" y="930"/>
                  </a:cubicBezTo>
                  <a:cubicBezTo>
                    <a:pt x="193" y="930"/>
                    <a:pt x="198" y="931"/>
                    <a:pt x="202" y="934"/>
                  </a:cubicBezTo>
                  <a:cubicBezTo>
                    <a:pt x="219" y="943"/>
                    <a:pt x="261" y="966"/>
                    <a:pt x="264" y="971"/>
                  </a:cubicBezTo>
                  <a:cubicBezTo>
                    <a:pt x="268" y="977"/>
                    <a:pt x="256" y="999"/>
                    <a:pt x="242" y="101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4" name="Freeform 82"/>
            <p:cNvSpPr>
              <a:spLocks noEditPoints="1"/>
            </p:cNvSpPr>
            <p:nvPr/>
          </p:nvSpPr>
          <p:spPr bwMode="auto">
            <a:xfrm>
              <a:off x="8046420" y="3169874"/>
              <a:ext cx="325749" cy="587382"/>
            </a:xfrm>
            <a:custGeom>
              <a:avLst/>
              <a:gdLst>
                <a:gd name="T0" fmla="*/ 1332 w 1572"/>
                <a:gd name="T1" fmla="*/ 723 h 2833"/>
                <a:gd name="T2" fmla="*/ 1208 w 1572"/>
                <a:gd name="T3" fmla="*/ 857 h 2833"/>
                <a:gd name="T4" fmla="*/ 1090 w 1572"/>
                <a:gd name="T5" fmla="*/ 1100 h 2833"/>
                <a:gd name="T6" fmla="*/ 1049 w 1572"/>
                <a:gd name="T7" fmla="*/ 1348 h 2833"/>
                <a:gd name="T8" fmla="*/ 952 w 1572"/>
                <a:gd name="T9" fmla="*/ 1452 h 2833"/>
                <a:gd name="T10" fmla="*/ 1036 w 1572"/>
                <a:gd name="T11" fmla="*/ 1548 h 2833"/>
                <a:gd name="T12" fmla="*/ 1131 w 1572"/>
                <a:gd name="T13" fmla="*/ 1589 h 2833"/>
                <a:gd name="T14" fmla="*/ 1039 w 1572"/>
                <a:gd name="T15" fmla="*/ 1685 h 2833"/>
                <a:gd name="T16" fmla="*/ 1066 w 1572"/>
                <a:gd name="T17" fmla="*/ 1755 h 2833"/>
                <a:gd name="T18" fmla="*/ 1105 w 1572"/>
                <a:gd name="T19" fmla="*/ 1852 h 2833"/>
                <a:gd name="T20" fmla="*/ 1062 w 1572"/>
                <a:gd name="T21" fmla="*/ 2081 h 2833"/>
                <a:gd name="T22" fmla="*/ 988 w 1572"/>
                <a:gd name="T23" fmla="*/ 2483 h 2833"/>
                <a:gd name="T24" fmla="*/ 925 w 1572"/>
                <a:gd name="T25" fmla="*/ 2401 h 2833"/>
                <a:gd name="T26" fmla="*/ 803 w 1572"/>
                <a:gd name="T27" fmla="*/ 2121 h 2833"/>
                <a:gd name="T28" fmla="*/ 762 w 1572"/>
                <a:gd name="T29" fmla="*/ 2125 h 2833"/>
                <a:gd name="T30" fmla="*/ 663 w 1572"/>
                <a:gd name="T31" fmla="*/ 2361 h 2833"/>
                <a:gd name="T32" fmla="*/ 540 w 1572"/>
                <a:gd name="T33" fmla="*/ 2380 h 2833"/>
                <a:gd name="T34" fmla="*/ 445 w 1572"/>
                <a:gd name="T35" fmla="*/ 2685 h 2833"/>
                <a:gd name="T36" fmla="*/ 388 w 1572"/>
                <a:gd name="T37" fmla="*/ 2731 h 2833"/>
                <a:gd name="T38" fmla="*/ 199 w 1572"/>
                <a:gd name="T39" fmla="*/ 2767 h 2833"/>
                <a:gd name="T40" fmla="*/ 0 w 1572"/>
                <a:gd name="T41" fmla="*/ 1572 h 2833"/>
                <a:gd name="T42" fmla="*/ 851 w 1572"/>
                <a:gd name="T43" fmla="*/ 766 h 2833"/>
                <a:gd name="T44" fmla="*/ 953 w 1572"/>
                <a:gd name="T45" fmla="*/ 668 h 2833"/>
                <a:gd name="T46" fmla="*/ 945 w 1572"/>
                <a:gd name="T47" fmla="*/ 589 h 2833"/>
                <a:gd name="T48" fmla="*/ 962 w 1572"/>
                <a:gd name="T49" fmla="*/ 159 h 2833"/>
                <a:gd name="T50" fmla="*/ 1183 w 1572"/>
                <a:gd name="T51" fmla="*/ 114 h 2833"/>
                <a:gd name="T52" fmla="*/ 1199 w 1572"/>
                <a:gd name="T53" fmla="*/ 64 h 2833"/>
                <a:gd name="T54" fmla="*/ 1055 w 1572"/>
                <a:gd name="T55" fmla="*/ 57 h 2833"/>
                <a:gd name="T56" fmla="*/ 1237 w 1572"/>
                <a:gd name="T57" fmla="*/ 2 h 2833"/>
                <a:gd name="T58" fmla="*/ 1340 w 1572"/>
                <a:gd name="T59" fmla="*/ 105 h 2833"/>
                <a:gd name="T60" fmla="*/ 1434 w 1572"/>
                <a:gd name="T61" fmla="*/ 291 h 2833"/>
                <a:gd name="T62" fmla="*/ 1488 w 1572"/>
                <a:gd name="T63" fmla="*/ 335 h 2833"/>
                <a:gd name="T64" fmla="*/ 1532 w 1572"/>
                <a:gd name="T65" fmla="*/ 737 h 2833"/>
                <a:gd name="T66" fmla="*/ 1385 w 1572"/>
                <a:gd name="T67" fmla="*/ 794 h 2833"/>
                <a:gd name="T68" fmla="*/ 1399 w 1572"/>
                <a:gd name="T69" fmla="*/ 964 h 2833"/>
                <a:gd name="T70" fmla="*/ 1506 w 1572"/>
                <a:gd name="T71" fmla="*/ 905 h 2833"/>
                <a:gd name="T72" fmla="*/ 1565 w 1572"/>
                <a:gd name="T73" fmla="*/ 772 h 2833"/>
                <a:gd name="T74" fmla="*/ 965 w 1572"/>
                <a:gd name="T75" fmla="*/ 2560 h 2833"/>
                <a:gd name="T76" fmla="*/ 931 w 1572"/>
                <a:gd name="T77" fmla="*/ 2656 h 2833"/>
                <a:gd name="T78" fmla="*/ 914 w 1572"/>
                <a:gd name="T79" fmla="*/ 2732 h 2833"/>
                <a:gd name="T80" fmla="*/ 957 w 1572"/>
                <a:gd name="T81" fmla="*/ 2723 h 2833"/>
                <a:gd name="T82" fmla="*/ 985 w 1572"/>
                <a:gd name="T83" fmla="*/ 2617 h 2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72" h="2833">
                  <a:moveTo>
                    <a:pt x="1428" y="531"/>
                  </a:moveTo>
                  <a:cubicBezTo>
                    <a:pt x="1339" y="715"/>
                    <a:pt x="1339" y="715"/>
                    <a:pt x="1339" y="715"/>
                  </a:cubicBezTo>
                  <a:cubicBezTo>
                    <a:pt x="1338" y="718"/>
                    <a:pt x="1335" y="721"/>
                    <a:pt x="1332" y="723"/>
                  </a:cubicBezTo>
                  <a:cubicBezTo>
                    <a:pt x="1296" y="743"/>
                    <a:pt x="1296" y="743"/>
                    <a:pt x="1296" y="743"/>
                  </a:cubicBezTo>
                  <a:cubicBezTo>
                    <a:pt x="1294" y="744"/>
                    <a:pt x="1292" y="746"/>
                    <a:pt x="1290" y="748"/>
                  </a:cubicBezTo>
                  <a:cubicBezTo>
                    <a:pt x="1208" y="857"/>
                    <a:pt x="1208" y="857"/>
                    <a:pt x="1208" y="857"/>
                  </a:cubicBezTo>
                  <a:cubicBezTo>
                    <a:pt x="1208" y="858"/>
                    <a:pt x="1207" y="859"/>
                    <a:pt x="1207" y="860"/>
                  </a:cubicBezTo>
                  <a:cubicBezTo>
                    <a:pt x="1092" y="1090"/>
                    <a:pt x="1092" y="1090"/>
                    <a:pt x="1092" y="1090"/>
                  </a:cubicBezTo>
                  <a:cubicBezTo>
                    <a:pt x="1090" y="1093"/>
                    <a:pt x="1089" y="1097"/>
                    <a:pt x="1090" y="1100"/>
                  </a:cubicBezTo>
                  <a:cubicBezTo>
                    <a:pt x="1120" y="1314"/>
                    <a:pt x="1120" y="1314"/>
                    <a:pt x="1120" y="1314"/>
                  </a:cubicBezTo>
                  <a:cubicBezTo>
                    <a:pt x="1122" y="1323"/>
                    <a:pt x="1116" y="1331"/>
                    <a:pt x="1108" y="1333"/>
                  </a:cubicBezTo>
                  <a:cubicBezTo>
                    <a:pt x="1049" y="1348"/>
                    <a:pt x="1049" y="1348"/>
                    <a:pt x="1049" y="1348"/>
                  </a:cubicBezTo>
                  <a:cubicBezTo>
                    <a:pt x="1046" y="1349"/>
                    <a:pt x="1043" y="1351"/>
                    <a:pt x="1041" y="1353"/>
                  </a:cubicBezTo>
                  <a:cubicBezTo>
                    <a:pt x="957" y="1441"/>
                    <a:pt x="957" y="1441"/>
                    <a:pt x="957" y="1441"/>
                  </a:cubicBezTo>
                  <a:cubicBezTo>
                    <a:pt x="954" y="1444"/>
                    <a:pt x="953" y="1448"/>
                    <a:pt x="952" y="1452"/>
                  </a:cubicBezTo>
                  <a:cubicBezTo>
                    <a:pt x="948" y="1502"/>
                    <a:pt x="948" y="1502"/>
                    <a:pt x="948" y="1502"/>
                  </a:cubicBezTo>
                  <a:cubicBezTo>
                    <a:pt x="947" y="1509"/>
                    <a:pt x="951" y="1517"/>
                    <a:pt x="959" y="1520"/>
                  </a:cubicBezTo>
                  <a:cubicBezTo>
                    <a:pt x="1036" y="1548"/>
                    <a:pt x="1036" y="1548"/>
                    <a:pt x="1036" y="1548"/>
                  </a:cubicBezTo>
                  <a:cubicBezTo>
                    <a:pt x="1037" y="1548"/>
                    <a:pt x="1038" y="1549"/>
                    <a:pt x="1039" y="1549"/>
                  </a:cubicBezTo>
                  <a:cubicBezTo>
                    <a:pt x="1120" y="1562"/>
                    <a:pt x="1120" y="1562"/>
                    <a:pt x="1120" y="1562"/>
                  </a:cubicBezTo>
                  <a:cubicBezTo>
                    <a:pt x="1133" y="1564"/>
                    <a:pt x="1139" y="1578"/>
                    <a:pt x="1131" y="1589"/>
                  </a:cubicBezTo>
                  <a:cubicBezTo>
                    <a:pt x="1095" y="1640"/>
                    <a:pt x="1095" y="1640"/>
                    <a:pt x="1095" y="1640"/>
                  </a:cubicBezTo>
                  <a:cubicBezTo>
                    <a:pt x="1094" y="1642"/>
                    <a:pt x="1093" y="1643"/>
                    <a:pt x="1092" y="1644"/>
                  </a:cubicBezTo>
                  <a:cubicBezTo>
                    <a:pt x="1039" y="1685"/>
                    <a:pt x="1039" y="1685"/>
                    <a:pt x="1039" y="1685"/>
                  </a:cubicBezTo>
                  <a:cubicBezTo>
                    <a:pt x="1034" y="1689"/>
                    <a:pt x="1032" y="1695"/>
                    <a:pt x="1032" y="1701"/>
                  </a:cubicBezTo>
                  <a:cubicBezTo>
                    <a:pt x="1038" y="1744"/>
                    <a:pt x="1038" y="1744"/>
                    <a:pt x="1038" y="1744"/>
                  </a:cubicBezTo>
                  <a:cubicBezTo>
                    <a:pt x="1040" y="1757"/>
                    <a:pt x="1056" y="1764"/>
                    <a:pt x="1066" y="1755"/>
                  </a:cubicBezTo>
                  <a:cubicBezTo>
                    <a:pt x="1107" y="1723"/>
                    <a:pt x="1107" y="1723"/>
                    <a:pt x="1107" y="1723"/>
                  </a:cubicBezTo>
                  <a:cubicBezTo>
                    <a:pt x="1120" y="1713"/>
                    <a:pt x="1138" y="1725"/>
                    <a:pt x="1134" y="1741"/>
                  </a:cubicBezTo>
                  <a:cubicBezTo>
                    <a:pt x="1105" y="1852"/>
                    <a:pt x="1105" y="1852"/>
                    <a:pt x="1105" y="1852"/>
                  </a:cubicBezTo>
                  <a:cubicBezTo>
                    <a:pt x="1105" y="1852"/>
                    <a:pt x="1105" y="1852"/>
                    <a:pt x="1105" y="1853"/>
                  </a:cubicBezTo>
                  <a:cubicBezTo>
                    <a:pt x="1062" y="2079"/>
                    <a:pt x="1062" y="2079"/>
                    <a:pt x="1062" y="2079"/>
                  </a:cubicBezTo>
                  <a:cubicBezTo>
                    <a:pt x="1062" y="2080"/>
                    <a:pt x="1062" y="2080"/>
                    <a:pt x="1062" y="2081"/>
                  </a:cubicBezTo>
                  <a:cubicBezTo>
                    <a:pt x="1029" y="2368"/>
                    <a:pt x="1029" y="2368"/>
                    <a:pt x="1029" y="2368"/>
                  </a:cubicBezTo>
                  <a:cubicBezTo>
                    <a:pt x="1029" y="2370"/>
                    <a:pt x="1029" y="2371"/>
                    <a:pt x="1028" y="2372"/>
                  </a:cubicBezTo>
                  <a:cubicBezTo>
                    <a:pt x="988" y="2483"/>
                    <a:pt x="988" y="2483"/>
                    <a:pt x="988" y="2483"/>
                  </a:cubicBezTo>
                  <a:cubicBezTo>
                    <a:pt x="982" y="2498"/>
                    <a:pt x="960" y="2498"/>
                    <a:pt x="955" y="2482"/>
                  </a:cubicBezTo>
                  <a:cubicBezTo>
                    <a:pt x="930" y="2408"/>
                    <a:pt x="930" y="2408"/>
                    <a:pt x="930" y="2408"/>
                  </a:cubicBezTo>
                  <a:cubicBezTo>
                    <a:pt x="929" y="2405"/>
                    <a:pt x="927" y="2403"/>
                    <a:pt x="925" y="2401"/>
                  </a:cubicBezTo>
                  <a:cubicBezTo>
                    <a:pt x="826" y="2312"/>
                    <a:pt x="826" y="2312"/>
                    <a:pt x="826" y="2312"/>
                  </a:cubicBezTo>
                  <a:cubicBezTo>
                    <a:pt x="823" y="2309"/>
                    <a:pt x="821" y="2305"/>
                    <a:pt x="821" y="2301"/>
                  </a:cubicBezTo>
                  <a:cubicBezTo>
                    <a:pt x="803" y="2121"/>
                    <a:pt x="803" y="2121"/>
                    <a:pt x="803" y="2121"/>
                  </a:cubicBezTo>
                  <a:cubicBezTo>
                    <a:pt x="801" y="2106"/>
                    <a:pt x="782" y="2100"/>
                    <a:pt x="772" y="2111"/>
                  </a:cubicBezTo>
                  <a:cubicBezTo>
                    <a:pt x="765" y="2120"/>
                    <a:pt x="765" y="2120"/>
                    <a:pt x="765" y="2120"/>
                  </a:cubicBezTo>
                  <a:cubicBezTo>
                    <a:pt x="764" y="2121"/>
                    <a:pt x="763" y="2123"/>
                    <a:pt x="762" y="2125"/>
                  </a:cubicBezTo>
                  <a:cubicBezTo>
                    <a:pt x="728" y="2228"/>
                    <a:pt x="728" y="2228"/>
                    <a:pt x="728" y="2228"/>
                  </a:cubicBezTo>
                  <a:cubicBezTo>
                    <a:pt x="728" y="2229"/>
                    <a:pt x="727" y="2230"/>
                    <a:pt x="727" y="2231"/>
                  </a:cubicBezTo>
                  <a:cubicBezTo>
                    <a:pt x="663" y="2361"/>
                    <a:pt x="663" y="2361"/>
                    <a:pt x="663" y="2361"/>
                  </a:cubicBezTo>
                  <a:cubicBezTo>
                    <a:pt x="660" y="2366"/>
                    <a:pt x="654" y="2370"/>
                    <a:pt x="647" y="2370"/>
                  </a:cubicBezTo>
                  <a:cubicBezTo>
                    <a:pt x="555" y="2370"/>
                    <a:pt x="555" y="2370"/>
                    <a:pt x="555" y="2370"/>
                  </a:cubicBezTo>
                  <a:cubicBezTo>
                    <a:pt x="549" y="2370"/>
                    <a:pt x="542" y="2374"/>
                    <a:pt x="540" y="2380"/>
                  </a:cubicBezTo>
                  <a:cubicBezTo>
                    <a:pt x="505" y="2454"/>
                    <a:pt x="505" y="2454"/>
                    <a:pt x="505" y="2454"/>
                  </a:cubicBezTo>
                  <a:cubicBezTo>
                    <a:pt x="504" y="2455"/>
                    <a:pt x="504" y="2456"/>
                    <a:pt x="504" y="2457"/>
                  </a:cubicBezTo>
                  <a:cubicBezTo>
                    <a:pt x="445" y="2685"/>
                    <a:pt x="445" y="2685"/>
                    <a:pt x="445" y="2685"/>
                  </a:cubicBezTo>
                  <a:cubicBezTo>
                    <a:pt x="444" y="2690"/>
                    <a:pt x="442" y="2693"/>
                    <a:pt x="438" y="2695"/>
                  </a:cubicBezTo>
                  <a:cubicBezTo>
                    <a:pt x="394" y="2725"/>
                    <a:pt x="394" y="2725"/>
                    <a:pt x="394" y="2725"/>
                  </a:cubicBezTo>
                  <a:cubicBezTo>
                    <a:pt x="391" y="2727"/>
                    <a:pt x="390" y="2729"/>
                    <a:pt x="388" y="2731"/>
                  </a:cubicBezTo>
                  <a:cubicBezTo>
                    <a:pt x="340" y="2822"/>
                    <a:pt x="340" y="2822"/>
                    <a:pt x="340" y="2822"/>
                  </a:cubicBezTo>
                  <a:cubicBezTo>
                    <a:pt x="336" y="2830"/>
                    <a:pt x="325" y="2833"/>
                    <a:pt x="317" y="2829"/>
                  </a:cubicBezTo>
                  <a:cubicBezTo>
                    <a:pt x="199" y="2767"/>
                    <a:pt x="199" y="2767"/>
                    <a:pt x="199" y="2767"/>
                  </a:cubicBezTo>
                  <a:cubicBezTo>
                    <a:pt x="194" y="2765"/>
                    <a:pt x="189" y="2765"/>
                    <a:pt x="184" y="2767"/>
                  </a:cubicBezTo>
                  <a:cubicBezTo>
                    <a:pt x="126" y="2794"/>
                    <a:pt x="126" y="2794"/>
                    <a:pt x="126" y="2794"/>
                  </a:cubicBezTo>
                  <a:cubicBezTo>
                    <a:pt x="0" y="1572"/>
                    <a:pt x="0" y="1572"/>
                    <a:pt x="0" y="1572"/>
                  </a:cubicBezTo>
                  <a:cubicBezTo>
                    <a:pt x="0" y="1572"/>
                    <a:pt x="0" y="1571"/>
                    <a:pt x="1" y="1570"/>
                  </a:cubicBezTo>
                  <a:cubicBezTo>
                    <a:pt x="849" y="768"/>
                    <a:pt x="849" y="768"/>
                    <a:pt x="849" y="768"/>
                  </a:cubicBezTo>
                  <a:cubicBezTo>
                    <a:pt x="850" y="767"/>
                    <a:pt x="850" y="767"/>
                    <a:pt x="851" y="766"/>
                  </a:cubicBezTo>
                  <a:cubicBezTo>
                    <a:pt x="894" y="713"/>
                    <a:pt x="894" y="713"/>
                    <a:pt x="894" y="713"/>
                  </a:cubicBezTo>
                  <a:cubicBezTo>
                    <a:pt x="895" y="712"/>
                    <a:pt x="896" y="711"/>
                    <a:pt x="897" y="710"/>
                  </a:cubicBezTo>
                  <a:cubicBezTo>
                    <a:pt x="953" y="668"/>
                    <a:pt x="953" y="668"/>
                    <a:pt x="953" y="668"/>
                  </a:cubicBezTo>
                  <a:cubicBezTo>
                    <a:pt x="959" y="664"/>
                    <a:pt x="962" y="656"/>
                    <a:pt x="959" y="649"/>
                  </a:cubicBezTo>
                  <a:cubicBezTo>
                    <a:pt x="944" y="601"/>
                    <a:pt x="944" y="601"/>
                    <a:pt x="944" y="601"/>
                  </a:cubicBezTo>
                  <a:cubicBezTo>
                    <a:pt x="943" y="597"/>
                    <a:pt x="943" y="593"/>
                    <a:pt x="945" y="589"/>
                  </a:cubicBezTo>
                  <a:cubicBezTo>
                    <a:pt x="1019" y="428"/>
                    <a:pt x="1019" y="428"/>
                    <a:pt x="1019" y="428"/>
                  </a:cubicBezTo>
                  <a:cubicBezTo>
                    <a:pt x="1021" y="425"/>
                    <a:pt x="1021" y="421"/>
                    <a:pt x="1020" y="417"/>
                  </a:cubicBezTo>
                  <a:cubicBezTo>
                    <a:pt x="962" y="159"/>
                    <a:pt x="962" y="159"/>
                    <a:pt x="962" y="159"/>
                  </a:cubicBezTo>
                  <a:cubicBezTo>
                    <a:pt x="959" y="149"/>
                    <a:pt x="967" y="139"/>
                    <a:pt x="977" y="138"/>
                  </a:cubicBezTo>
                  <a:cubicBezTo>
                    <a:pt x="1169" y="122"/>
                    <a:pt x="1169" y="122"/>
                    <a:pt x="1169" y="122"/>
                  </a:cubicBezTo>
                  <a:cubicBezTo>
                    <a:pt x="1175" y="122"/>
                    <a:pt x="1180" y="119"/>
                    <a:pt x="1183" y="114"/>
                  </a:cubicBezTo>
                  <a:cubicBezTo>
                    <a:pt x="1200" y="83"/>
                    <a:pt x="1200" y="83"/>
                    <a:pt x="1200" y="83"/>
                  </a:cubicBezTo>
                  <a:cubicBezTo>
                    <a:pt x="1203" y="78"/>
                    <a:pt x="1203" y="71"/>
                    <a:pt x="1200" y="66"/>
                  </a:cubicBezTo>
                  <a:cubicBezTo>
                    <a:pt x="1199" y="64"/>
                    <a:pt x="1199" y="64"/>
                    <a:pt x="1199" y="64"/>
                  </a:cubicBezTo>
                  <a:cubicBezTo>
                    <a:pt x="1195" y="57"/>
                    <a:pt x="1187" y="54"/>
                    <a:pt x="1180" y="56"/>
                  </a:cubicBezTo>
                  <a:cubicBezTo>
                    <a:pt x="1072" y="85"/>
                    <a:pt x="1072" y="85"/>
                    <a:pt x="1072" y="85"/>
                  </a:cubicBezTo>
                  <a:cubicBezTo>
                    <a:pt x="1055" y="90"/>
                    <a:pt x="1043" y="69"/>
                    <a:pt x="1055" y="57"/>
                  </a:cubicBezTo>
                  <a:cubicBezTo>
                    <a:pt x="1056" y="56"/>
                    <a:pt x="1056" y="56"/>
                    <a:pt x="1056" y="56"/>
                  </a:cubicBezTo>
                  <a:cubicBezTo>
                    <a:pt x="1058" y="54"/>
                    <a:pt x="1060" y="53"/>
                    <a:pt x="1063" y="52"/>
                  </a:cubicBezTo>
                  <a:cubicBezTo>
                    <a:pt x="1237" y="2"/>
                    <a:pt x="1237" y="2"/>
                    <a:pt x="1237" y="2"/>
                  </a:cubicBezTo>
                  <a:cubicBezTo>
                    <a:pt x="1243" y="0"/>
                    <a:pt x="1251" y="2"/>
                    <a:pt x="1255" y="7"/>
                  </a:cubicBezTo>
                  <a:cubicBezTo>
                    <a:pt x="1332" y="100"/>
                    <a:pt x="1332" y="100"/>
                    <a:pt x="1332" y="100"/>
                  </a:cubicBezTo>
                  <a:cubicBezTo>
                    <a:pt x="1334" y="102"/>
                    <a:pt x="1337" y="104"/>
                    <a:pt x="1340" y="105"/>
                  </a:cubicBezTo>
                  <a:cubicBezTo>
                    <a:pt x="1404" y="125"/>
                    <a:pt x="1404" y="125"/>
                    <a:pt x="1404" y="125"/>
                  </a:cubicBezTo>
                  <a:cubicBezTo>
                    <a:pt x="1411" y="127"/>
                    <a:pt x="1416" y="133"/>
                    <a:pt x="1417" y="139"/>
                  </a:cubicBezTo>
                  <a:cubicBezTo>
                    <a:pt x="1434" y="291"/>
                    <a:pt x="1434" y="291"/>
                    <a:pt x="1434" y="291"/>
                  </a:cubicBezTo>
                  <a:cubicBezTo>
                    <a:pt x="1435" y="298"/>
                    <a:pt x="1440" y="304"/>
                    <a:pt x="1447" y="305"/>
                  </a:cubicBezTo>
                  <a:cubicBezTo>
                    <a:pt x="1476" y="313"/>
                    <a:pt x="1476" y="313"/>
                    <a:pt x="1476" y="313"/>
                  </a:cubicBezTo>
                  <a:cubicBezTo>
                    <a:pt x="1486" y="316"/>
                    <a:pt x="1491" y="326"/>
                    <a:pt x="1488" y="335"/>
                  </a:cubicBezTo>
                  <a:cubicBezTo>
                    <a:pt x="1429" y="529"/>
                    <a:pt x="1429" y="529"/>
                    <a:pt x="1429" y="529"/>
                  </a:cubicBezTo>
                  <a:cubicBezTo>
                    <a:pt x="1429" y="530"/>
                    <a:pt x="1428" y="531"/>
                    <a:pt x="1428" y="531"/>
                  </a:cubicBezTo>
                  <a:close/>
                  <a:moveTo>
                    <a:pt x="1532" y="737"/>
                  </a:moveTo>
                  <a:cubicBezTo>
                    <a:pt x="1516" y="742"/>
                    <a:pt x="1516" y="742"/>
                    <a:pt x="1516" y="742"/>
                  </a:cubicBezTo>
                  <a:cubicBezTo>
                    <a:pt x="1405" y="772"/>
                    <a:pt x="1405" y="772"/>
                    <a:pt x="1405" y="772"/>
                  </a:cubicBezTo>
                  <a:cubicBezTo>
                    <a:pt x="1395" y="775"/>
                    <a:pt x="1387" y="783"/>
                    <a:pt x="1385" y="794"/>
                  </a:cubicBezTo>
                  <a:cubicBezTo>
                    <a:pt x="1379" y="829"/>
                    <a:pt x="1365" y="907"/>
                    <a:pt x="1365" y="909"/>
                  </a:cubicBezTo>
                  <a:cubicBezTo>
                    <a:pt x="1365" y="912"/>
                    <a:pt x="1377" y="936"/>
                    <a:pt x="1384" y="951"/>
                  </a:cubicBezTo>
                  <a:cubicBezTo>
                    <a:pt x="1387" y="957"/>
                    <a:pt x="1393" y="962"/>
                    <a:pt x="1399" y="964"/>
                  </a:cubicBezTo>
                  <a:cubicBezTo>
                    <a:pt x="1441" y="979"/>
                    <a:pt x="1441" y="979"/>
                    <a:pt x="1441" y="979"/>
                  </a:cubicBezTo>
                  <a:cubicBezTo>
                    <a:pt x="1453" y="983"/>
                    <a:pt x="1468" y="977"/>
                    <a:pt x="1474" y="965"/>
                  </a:cubicBezTo>
                  <a:cubicBezTo>
                    <a:pt x="1506" y="905"/>
                    <a:pt x="1506" y="905"/>
                    <a:pt x="1506" y="905"/>
                  </a:cubicBezTo>
                  <a:cubicBezTo>
                    <a:pt x="1547" y="824"/>
                    <a:pt x="1547" y="824"/>
                    <a:pt x="1547" y="824"/>
                  </a:cubicBezTo>
                  <a:cubicBezTo>
                    <a:pt x="1548" y="823"/>
                    <a:pt x="1549" y="822"/>
                    <a:pt x="1549" y="820"/>
                  </a:cubicBezTo>
                  <a:cubicBezTo>
                    <a:pt x="1565" y="772"/>
                    <a:pt x="1565" y="772"/>
                    <a:pt x="1565" y="772"/>
                  </a:cubicBezTo>
                  <a:cubicBezTo>
                    <a:pt x="1572" y="751"/>
                    <a:pt x="1553" y="731"/>
                    <a:pt x="1532" y="737"/>
                  </a:cubicBezTo>
                  <a:close/>
                  <a:moveTo>
                    <a:pt x="995" y="2568"/>
                  </a:moveTo>
                  <a:cubicBezTo>
                    <a:pt x="992" y="2554"/>
                    <a:pt x="975" y="2550"/>
                    <a:pt x="965" y="2560"/>
                  </a:cubicBezTo>
                  <a:cubicBezTo>
                    <a:pt x="965" y="2561"/>
                    <a:pt x="965" y="2561"/>
                    <a:pt x="965" y="2561"/>
                  </a:cubicBezTo>
                  <a:cubicBezTo>
                    <a:pt x="963" y="2562"/>
                    <a:pt x="942" y="2587"/>
                    <a:pt x="936" y="2600"/>
                  </a:cubicBezTo>
                  <a:cubicBezTo>
                    <a:pt x="931" y="2612"/>
                    <a:pt x="931" y="2651"/>
                    <a:pt x="931" y="2656"/>
                  </a:cubicBezTo>
                  <a:cubicBezTo>
                    <a:pt x="931" y="2662"/>
                    <a:pt x="934" y="2702"/>
                    <a:pt x="932" y="2702"/>
                  </a:cubicBezTo>
                  <a:cubicBezTo>
                    <a:pt x="931" y="2702"/>
                    <a:pt x="919" y="2723"/>
                    <a:pt x="915" y="2729"/>
                  </a:cubicBezTo>
                  <a:cubicBezTo>
                    <a:pt x="915" y="2730"/>
                    <a:pt x="914" y="2731"/>
                    <a:pt x="914" y="2732"/>
                  </a:cubicBezTo>
                  <a:cubicBezTo>
                    <a:pt x="912" y="2739"/>
                    <a:pt x="903" y="2767"/>
                    <a:pt x="906" y="2767"/>
                  </a:cubicBezTo>
                  <a:cubicBezTo>
                    <a:pt x="910" y="2766"/>
                    <a:pt x="918" y="2757"/>
                    <a:pt x="929" y="2752"/>
                  </a:cubicBezTo>
                  <a:cubicBezTo>
                    <a:pt x="940" y="2746"/>
                    <a:pt x="948" y="2736"/>
                    <a:pt x="957" y="2723"/>
                  </a:cubicBezTo>
                  <a:cubicBezTo>
                    <a:pt x="966" y="2709"/>
                    <a:pt x="975" y="2677"/>
                    <a:pt x="975" y="2675"/>
                  </a:cubicBezTo>
                  <a:cubicBezTo>
                    <a:pt x="975" y="2674"/>
                    <a:pt x="984" y="2624"/>
                    <a:pt x="985" y="2618"/>
                  </a:cubicBezTo>
                  <a:cubicBezTo>
                    <a:pt x="985" y="2617"/>
                    <a:pt x="985" y="2617"/>
                    <a:pt x="985" y="2617"/>
                  </a:cubicBezTo>
                  <a:cubicBezTo>
                    <a:pt x="995" y="2576"/>
                    <a:pt x="995" y="2576"/>
                    <a:pt x="995" y="2576"/>
                  </a:cubicBezTo>
                  <a:cubicBezTo>
                    <a:pt x="996" y="2573"/>
                    <a:pt x="996" y="2570"/>
                    <a:pt x="995" y="256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5" name="Freeform 83"/>
            <p:cNvSpPr>
              <a:spLocks noEditPoints="1"/>
            </p:cNvSpPr>
            <p:nvPr/>
          </p:nvSpPr>
          <p:spPr bwMode="auto">
            <a:xfrm>
              <a:off x="4546430" y="2248988"/>
              <a:ext cx="703721" cy="820576"/>
            </a:xfrm>
            <a:custGeom>
              <a:avLst/>
              <a:gdLst>
                <a:gd name="T0" fmla="*/ 3311 w 3393"/>
                <a:gd name="T1" fmla="*/ 3813 h 3956"/>
                <a:gd name="T2" fmla="*/ 3116 w 3393"/>
                <a:gd name="T3" fmla="*/ 3941 h 3956"/>
                <a:gd name="T4" fmla="*/ 2918 w 3393"/>
                <a:gd name="T5" fmla="*/ 3741 h 3956"/>
                <a:gd name="T6" fmla="*/ 2601 w 3393"/>
                <a:gd name="T7" fmla="*/ 3313 h 3956"/>
                <a:gd name="T8" fmla="*/ 2069 w 3393"/>
                <a:gd name="T9" fmla="*/ 2801 h 3956"/>
                <a:gd name="T10" fmla="*/ 1970 w 3393"/>
                <a:gd name="T11" fmla="*/ 2821 h 3956"/>
                <a:gd name="T12" fmla="*/ 1836 w 3393"/>
                <a:gd name="T13" fmla="*/ 2692 h 3956"/>
                <a:gd name="T14" fmla="*/ 1620 w 3393"/>
                <a:gd name="T15" fmla="*/ 2507 h 3956"/>
                <a:gd name="T16" fmla="*/ 1681 w 3393"/>
                <a:gd name="T17" fmla="*/ 2261 h 3956"/>
                <a:gd name="T18" fmla="*/ 1770 w 3393"/>
                <a:gd name="T19" fmla="*/ 2617 h 3956"/>
                <a:gd name="T20" fmla="*/ 1959 w 3393"/>
                <a:gd name="T21" fmla="*/ 2754 h 3956"/>
                <a:gd name="T22" fmla="*/ 2033 w 3393"/>
                <a:gd name="T23" fmla="*/ 2769 h 3956"/>
                <a:gd name="T24" fmla="*/ 1913 w 3393"/>
                <a:gd name="T25" fmla="*/ 2681 h 3956"/>
                <a:gd name="T26" fmla="*/ 1769 w 3393"/>
                <a:gd name="T27" fmla="*/ 2471 h 3956"/>
                <a:gd name="T28" fmla="*/ 1720 w 3393"/>
                <a:gd name="T29" fmla="*/ 2277 h 3956"/>
                <a:gd name="T30" fmla="*/ 1759 w 3393"/>
                <a:gd name="T31" fmla="*/ 2075 h 3956"/>
                <a:gd name="T32" fmla="*/ 1634 w 3393"/>
                <a:gd name="T33" fmla="*/ 1491 h 3956"/>
                <a:gd name="T34" fmla="*/ 1416 w 3393"/>
                <a:gd name="T35" fmla="*/ 1293 h 3956"/>
                <a:gd name="T36" fmla="*/ 1129 w 3393"/>
                <a:gd name="T37" fmla="*/ 1034 h 3956"/>
                <a:gd name="T38" fmla="*/ 926 w 3393"/>
                <a:gd name="T39" fmla="*/ 987 h 3956"/>
                <a:gd name="T40" fmla="*/ 770 w 3393"/>
                <a:gd name="T41" fmla="*/ 859 h 3956"/>
                <a:gd name="T42" fmla="*/ 598 w 3393"/>
                <a:gd name="T43" fmla="*/ 768 h 3956"/>
                <a:gd name="T44" fmla="*/ 382 w 3393"/>
                <a:gd name="T45" fmla="*/ 618 h 3956"/>
                <a:gd name="T46" fmla="*/ 241 w 3393"/>
                <a:gd name="T47" fmla="*/ 368 h 3956"/>
                <a:gd name="T48" fmla="*/ 116 w 3393"/>
                <a:gd name="T49" fmla="*/ 196 h 3956"/>
                <a:gd name="T50" fmla="*/ 73 w 3393"/>
                <a:gd name="T51" fmla="*/ 93 h 3956"/>
                <a:gd name="T52" fmla="*/ 295 w 3393"/>
                <a:gd name="T53" fmla="*/ 184 h 3956"/>
                <a:gd name="T54" fmla="*/ 440 w 3393"/>
                <a:gd name="T55" fmla="*/ 134 h 3956"/>
                <a:gd name="T56" fmla="*/ 569 w 3393"/>
                <a:gd name="T57" fmla="*/ 4 h 3956"/>
                <a:gd name="T58" fmla="*/ 1459 w 3393"/>
                <a:gd name="T59" fmla="*/ 166 h 3956"/>
                <a:gd name="T60" fmla="*/ 1570 w 3393"/>
                <a:gd name="T61" fmla="*/ 363 h 3956"/>
                <a:gd name="T62" fmla="*/ 1718 w 3393"/>
                <a:gd name="T63" fmla="*/ 678 h 3956"/>
                <a:gd name="T64" fmla="*/ 1916 w 3393"/>
                <a:gd name="T65" fmla="*/ 771 h 3956"/>
                <a:gd name="T66" fmla="*/ 1913 w 3393"/>
                <a:gd name="T67" fmla="*/ 909 h 3956"/>
                <a:gd name="T68" fmla="*/ 1994 w 3393"/>
                <a:gd name="T69" fmla="*/ 1183 h 3956"/>
                <a:gd name="T70" fmla="*/ 1992 w 3393"/>
                <a:gd name="T71" fmla="*/ 1023 h 3956"/>
                <a:gd name="T72" fmla="*/ 2145 w 3393"/>
                <a:gd name="T73" fmla="*/ 1081 h 3956"/>
                <a:gd name="T74" fmla="*/ 2218 w 3393"/>
                <a:gd name="T75" fmla="*/ 1244 h 3956"/>
                <a:gd name="T76" fmla="*/ 2246 w 3393"/>
                <a:gd name="T77" fmla="*/ 1421 h 3956"/>
                <a:gd name="T78" fmla="*/ 2239 w 3393"/>
                <a:gd name="T79" fmla="*/ 1510 h 3956"/>
                <a:gd name="T80" fmla="*/ 2194 w 3393"/>
                <a:gd name="T81" fmla="*/ 1681 h 3956"/>
                <a:gd name="T82" fmla="*/ 2306 w 3393"/>
                <a:gd name="T83" fmla="*/ 1889 h 3956"/>
                <a:gd name="T84" fmla="*/ 2597 w 3393"/>
                <a:gd name="T85" fmla="*/ 2386 h 3956"/>
                <a:gd name="T86" fmla="*/ 2600 w 3393"/>
                <a:gd name="T87" fmla="*/ 2822 h 3956"/>
                <a:gd name="T88" fmla="*/ 2807 w 3393"/>
                <a:gd name="T89" fmla="*/ 3014 h 3956"/>
                <a:gd name="T90" fmla="*/ 3033 w 3393"/>
                <a:gd name="T91" fmla="*/ 3004 h 3956"/>
                <a:gd name="T92" fmla="*/ 3124 w 3393"/>
                <a:gd name="T93" fmla="*/ 3122 h 3956"/>
                <a:gd name="T94" fmla="*/ 3202 w 3393"/>
                <a:gd name="T95" fmla="*/ 3290 h 3956"/>
                <a:gd name="T96" fmla="*/ 3391 w 3393"/>
                <a:gd name="T97" fmla="*/ 3537 h 3956"/>
                <a:gd name="T98" fmla="*/ 3205 w 3393"/>
                <a:gd name="T99" fmla="*/ 3040 h 3956"/>
                <a:gd name="T100" fmla="*/ 3148 w 3393"/>
                <a:gd name="T101" fmla="*/ 2819 h 3956"/>
                <a:gd name="T102" fmla="*/ 2939 w 3393"/>
                <a:gd name="T103" fmla="*/ 2735 h 3956"/>
                <a:gd name="T104" fmla="*/ 2820 w 3393"/>
                <a:gd name="T105" fmla="*/ 2723 h 3956"/>
                <a:gd name="T106" fmla="*/ 2690 w 3393"/>
                <a:gd name="T107" fmla="*/ 2375 h 3956"/>
                <a:gd name="T108" fmla="*/ 2742 w 3393"/>
                <a:gd name="T109" fmla="*/ 2462 h 3956"/>
                <a:gd name="T110" fmla="*/ 2635 w 3393"/>
                <a:gd name="T111" fmla="*/ 2282 h 3956"/>
                <a:gd name="T112" fmla="*/ 2674 w 3393"/>
                <a:gd name="T113" fmla="*/ 2127 h 3956"/>
                <a:gd name="T114" fmla="*/ 2634 w 3393"/>
                <a:gd name="T115" fmla="*/ 1877 h 3956"/>
                <a:gd name="T116" fmla="*/ 2595 w 3393"/>
                <a:gd name="T117" fmla="*/ 1922 h 3956"/>
                <a:gd name="T118" fmla="*/ 2401 w 3393"/>
                <a:gd name="T119" fmla="*/ 1624 h 3956"/>
                <a:gd name="T120" fmla="*/ 2366 w 3393"/>
                <a:gd name="T121" fmla="*/ 1591 h 3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93" h="3956">
                  <a:moveTo>
                    <a:pt x="3393" y="3544"/>
                  </a:moveTo>
                  <a:cubicBezTo>
                    <a:pt x="3393" y="3628"/>
                    <a:pt x="3393" y="3628"/>
                    <a:pt x="3393" y="3628"/>
                  </a:cubicBezTo>
                  <a:cubicBezTo>
                    <a:pt x="3393" y="3629"/>
                    <a:pt x="3392" y="3630"/>
                    <a:pt x="3392" y="3631"/>
                  </a:cubicBezTo>
                  <a:cubicBezTo>
                    <a:pt x="3389" y="3643"/>
                    <a:pt x="3369" y="3725"/>
                    <a:pt x="3365" y="3737"/>
                  </a:cubicBezTo>
                  <a:cubicBezTo>
                    <a:pt x="3360" y="3747"/>
                    <a:pt x="3329" y="3793"/>
                    <a:pt x="3319" y="3807"/>
                  </a:cubicBezTo>
                  <a:cubicBezTo>
                    <a:pt x="3317" y="3810"/>
                    <a:pt x="3314" y="3812"/>
                    <a:pt x="3311" y="3813"/>
                  </a:cubicBezTo>
                  <a:cubicBezTo>
                    <a:pt x="3216" y="3828"/>
                    <a:pt x="3216" y="3828"/>
                    <a:pt x="3216" y="3828"/>
                  </a:cubicBezTo>
                  <a:cubicBezTo>
                    <a:pt x="3212" y="3828"/>
                    <a:pt x="3208" y="3831"/>
                    <a:pt x="3207" y="3835"/>
                  </a:cubicBezTo>
                  <a:cubicBezTo>
                    <a:pt x="3189" y="3877"/>
                    <a:pt x="3189" y="3877"/>
                    <a:pt x="3189" y="3877"/>
                  </a:cubicBezTo>
                  <a:cubicBezTo>
                    <a:pt x="3188" y="3879"/>
                    <a:pt x="3187" y="3880"/>
                    <a:pt x="3185" y="3882"/>
                  </a:cubicBezTo>
                  <a:cubicBezTo>
                    <a:pt x="3123" y="3938"/>
                    <a:pt x="3123" y="3938"/>
                    <a:pt x="3123" y="3938"/>
                  </a:cubicBezTo>
                  <a:cubicBezTo>
                    <a:pt x="3121" y="3939"/>
                    <a:pt x="3118" y="3940"/>
                    <a:pt x="3116" y="3941"/>
                  </a:cubicBezTo>
                  <a:cubicBezTo>
                    <a:pt x="3003" y="3956"/>
                    <a:pt x="3003" y="3956"/>
                    <a:pt x="3003" y="3956"/>
                  </a:cubicBezTo>
                  <a:cubicBezTo>
                    <a:pt x="2999" y="3956"/>
                    <a:pt x="2994" y="3954"/>
                    <a:pt x="2991" y="3951"/>
                  </a:cubicBezTo>
                  <a:cubicBezTo>
                    <a:pt x="2940" y="3882"/>
                    <a:pt x="2940" y="3882"/>
                    <a:pt x="2940" y="3882"/>
                  </a:cubicBezTo>
                  <a:cubicBezTo>
                    <a:pt x="2938" y="3881"/>
                    <a:pt x="2938" y="3879"/>
                    <a:pt x="2937" y="3876"/>
                  </a:cubicBezTo>
                  <a:cubicBezTo>
                    <a:pt x="2918" y="3742"/>
                    <a:pt x="2918" y="3742"/>
                    <a:pt x="2918" y="3742"/>
                  </a:cubicBezTo>
                  <a:cubicBezTo>
                    <a:pt x="2918" y="3742"/>
                    <a:pt x="2918" y="3741"/>
                    <a:pt x="2918" y="3741"/>
                  </a:cubicBezTo>
                  <a:cubicBezTo>
                    <a:pt x="2870" y="3578"/>
                    <a:pt x="2870" y="3578"/>
                    <a:pt x="2870" y="3578"/>
                  </a:cubicBezTo>
                  <a:cubicBezTo>
                    <a:pt x="2870" y="3577"/>
                    <a:pt x="2870" y="3576"/>
                    <a:pt x="2869" y="3575"/>
                  </a:cubicBezTo>
                  <a:cubicBezTo>
                    <a:pt x="2779" y="3415"/>
                    <a:pt x="2779" y="3415"/>
                    <a:pt x="2779" y="3415"/>
                  </a:cubicBezTo>
                  <a:cubicBezTo>
                    <a:pt x="2778" y="3413"/>
                    <a:pt x="2777" y="3411"/>
                    <a:pt x="2775" y="3410"/>
                  </a:cubicBezTo>
                  <a:cubicBezTo>
                    <a:pt x="2605" y="3316"/>
                    <a:pt x="2605" y="3316"/>
                    <a:pt x="2605" y="3316"/>
                  </a:cubicBezTo>
                  <a:cubicBezTo>
                    <a:pt x="2604" y="3315"/>
                    <a:pt x="2603" y="3314"/>
                    <a:pt x="2601" y="3313"/>
                  </a:cubicBezTo>
                  <a:cubicBezTo>
                    <a:pt x="2429" y="3093"/>
                    <a:pt x="2429" y="3093"/>
                    <a:pt x="2429" y="3093"/>
                  </a:cubicBezTo>
                  <a:cubicBezTo>
                    <a:pt x="2429" y="3092"/>
                    <a:pt x="2428" y="3091"/>
                    <a:pt x="2427" y="3091"/>
                  </a:cubicBezTo>
                  <a:cubicBezTo>
                    <a:pt x="2283" y="2971"/>
                    <a:pt x="2283" y="2971"/>
                    <a:pt x="2283" y="2971"/>
                  </a:cubicBezTo>
                  <a:cubicBezTo>
                    <a:pt x="2283" y="2970"/>
                    <a:pt x="2283" y="2970"/>
                    <a:pt x="2283" y="2970"/>
                  </a:cubicBezTo>
                  <a:cubicBezTo>
                    <a:pt x="2275" y="2964"/>
                    <a:pt x="2115" y="2849"/>
                    <a:pt x="2101" y="2832"/>
                  </a:cubicBezTo>
                  <a:cubicBezTo>
                    <a:pt x="2095" y="2825"/>
                    <a:pt x="2082" y="2813"/>
                    <a:pt x="2069" y="2801"/>
                  </a:cubicBezTo>
                  <a:cubicBezTo>
                    <a:pt x="2065" y="2816"/>
                    <a:pt x="2059" y="2833"/>
                    <a:pt x="2051" y="2830"/>
                  </a:cubicBezTo>
                  <a:cubicBezTo>
                    <a:pt x="2039" y="2826"/>
                    <a:pt x="2017" y="2815"/>
                    <a:pt x="2014" y="2813"/>
                  </a:cubicBezTo>
                  <a:cubicBezTo>
                    <a:pt x="2014" y="2813"/>
                    <a:pt x="2014" y="2813"/>
                    <a:pt x="2014" y="2813"/>
                  </a:cubicBezTo>
                  <a:cubicBezTo>
                    <a:pt x="1998" y="2806"/>
                    <a:pt x="1998" y="2806"/>
                    <a:pt x="1998" y="2806"/>
                  </a:cubicBezTo>
                  <a:cubicBezTo>
                    <a:pt x="1993" y="2804"/>
                    <a:pt x="1988" y="2804"/>
                    <a:pt x="1984" y="2808"/>
                  </a:cubicBezTo>
                  <a:cubicBezTo>
                    <a:pt x="1970" y="2821"/>
                    <a:pt x="1970" y="2821"/>
                    <a:pt x="1970" y="2821"/>
                  </a:cubicBezTo>
                  <a:cubicBezTo>
                    <a:pt x="1965" y="2826"/>
                    <a:pt x="1956" y="2825"/>
                    <a:pt x="1951" y="2819"/>
                  </a:cubicBezTo>
                  <a:cubicBezTo>
                    <a:pt x="1925" y="2783"/>
                    <a:pt x="1925" y="2783"/>
                    <a:pt x="1925" y="2783"/>
                  </a:cubicBezTo>
                  <a:cubicBezTo>
                    <a:pt x="1925" y="2783"/>
                    <a:pt x="1925" y="2782"/>
                    <a:pt x="1924" y="2782"/>
                  </a:cubicBezTo>
                  <a:cubicBezTo>
                    <a:pt x="1920" y="2778"/>
                    <a:pt x="1895" y="2751"/>
                    <a:pt x="1881" y="2739"/>
                  </a:cubicBezTo>
                  <a:cubicBezTo>
                    <a:pt x="1868" y="2728"/>
                    <a:pt x="1845" y="2701"/>
                    <a:pt x="1839" y="2695"/>
                  </a:cubicBezTo>
                  <a:cubicBezTo>
                    <a:pt x="1838" y="2694"/>
                    <a:pt x="1837" y="2693"/>
                    <a:pt x="1836" y="2692"/>
                  </a:cubicBezTo>
                  <a:cubicBezTo>
                    <a:pt x="1807" y="2674"/>
                    <a:pt x="1807" y="2674"/>
                    <a:pt x="1807" y="2674"/>
                  </a:cubicBezTo>
                  <a:cubicBezTo>
                    <a:pt x="1804" y="2672"/>
                    <a:pt x="1801" y="2672"/>
                    <a:pt x="1798" y="2672"/>
                  </a:cubicBezTo>
                  <a:cubicBezTo>
                    <a:pt x="1788" y="2674"/>
                    <a:pt x="1762" y="2677"/>
                    <a:pt x="1742" y="2672"/>
                  </a:cubicBezTo>
                  <a:cubicBezTo>
                    <a:pt x="1716" y="2665"/>
                    <a:pt x="1703" y="2650"/>
                    <a:pt x="1696" y="2643"/>
                  </a:cubicBezTo>
                  <a:cubicBezTo>
                    <a:pt x="1690" y="2637"/>
                    <a:pt x="1659" y="2582"/>
                    <a:pt x="1655" y="2567"/>
                  </a:cubicBezTo>
                  <a:cubicBezTo>
                    <a:pt x="1651" y="2554"/>
                    <a:pt x="1627" y="2518"/>
                    <a:pt x="1620" y="2507"/>
                  </a:cubicBezTo>
                  <a:cubicBezTo>
                    <a:pt x="1619" y="2505"/>
                    <a:pt x="1617" y="2503"/>
                    <a:pt x="1615" y="2503"/>
                  </a:cubicBezTo>
                  <a:cubicBezTo>
                    <a:pt x="1604" y="2498"/>
                    <a:pt x="1574" y="2484"/>
                    <a:pt x="1574" y="2469"/>
                  </a:cubicBezTo>
                  <a:cubicBezTo>
                    <a:pt x="1574" y="2452"/>
                    <a:pt x="1537" y="2436"/>
                    <a:pt x="1574" y="2395"/>
                  </a:cubicBezTo>
                  <a:cubicBezTo>
                    <a:pt x="1611" y="2354"/>
                    <a:pt x="1616" y="2345"/>
                    <a:pt x="1626" y="2319"/>
                  </a:cubicBezTo>
                  <a:cubicBezTo>
                    <a:pt x="1632" y="2305"/>
                    <a:pt x="1646" y="2278"/>
                    <a:pt x="1657" y="2257"/>
                  </a:cubicBezTo>
                  <a:cubicBezTo>
                    <a:pt x="1662" y="2246"/>
                    <a:pt x="1679" y="2249"/>
                    <a:pt x="1681" y="2261"/>
                  </a:cubicBezTo>
                  <a:cubicBezTo>
                    <a:pt x="1682" y="2272"/>
                    <a:pt x="1683" y="2283"/>
                    <a:pt x="1683" y="2293"/>
                  </a:cubicBezTo>
                  <a:cubicBezTo>
                    <a:pt x="1683" y="2321"/>
                    <a:pt x="1666" y="2386"/>
                    <a:pt x="1666" y="2393"/>
                  </a:cubicBezTo>
                  <a:cubicBezTo>
                    <a:pt x="1666" y="2398"/>
                    <a:pt x="1664" y="2456"/>
                    <a:pt x="1664" y="2478"/>
                  </a:cubicBezTo>
                  <a:cubicBezTo>
                    <a:pt x="1664" y="2482"/>
                    <a:pt x="1665" y="2486"/>
                    <a:pt x="1669" y="2488"/>
                  </a:cubicBezTo>
                  <a:cubicBezTo>
                    <a:pt x="1674" y="2492"/>
                    <a:pt x="1684" y="2502"/>
                    <a:pt x="1703" y="2527"/>
                  </a:cubicBezTo>
                  <a:cubicBezTo>
                    <a:pt x="1735" y="2571"/>
                    <a:pt x="1757" y="2613"/>
                    <a:pt x="1770" y="2617"/>
                  </a:cubicBezTo>
                  <a:cubicBezTo>
                    <a:pt x="1782" y="2621"/>
                    <a:pt x="1853" y="2650"/>
                    <a:pt x="1868" y="2655"/>
                  </a:cubicBezTo>
                  <a:cubicBezTo>
                    <a:pt x="1870" y="2656"/>
                    <a:pt x="1871" y="2657"/>
                    <a:pt x="1872" y="2658"/>
                  </a:cubicBezTo>
                  <a:cubicBezTo>
                    <a:pt x="1903" y="2691"/>
                    <a:pt x="1903" y="2691"/>
                    <a:pt x="1903" y="2691"/>
                  </a:cubicBezTo>
                  <a:cubicBezTo>
                    <a:pt x="1905" y="2693"/>
                    <a:pt x="1906" y="2697"/>
                    <a:pt x="1906" y="2701"/>
                  </a:cubicBezTo>
                  <a:cubicBezTo>
                    <a:pt x="1906" y="2706"/>
                    <a:pt x="1908" y="2713"/>
                    <a:pt x="1918" y="2719"/>
                  </a:cubicBezTo>
                  <a:cubicBezTo>
                    <a:pt x="1934" y="2729"/>
                    <a:pt x="1956" y="2750"/>
                    <a:pt x="1959" y="2754"/>
                  </a:cubicBezTo>
                  <a:cubicBezTo>
                    <a:pt x="1959" y="2754"/>
                    <a:pt x="1960" y="2754"/>
                    <a:pt x="1960" y="2755"/>
                  </a:cubicBezTo>
                  <a:cubicBezTo>
                    <a:pt x="1974" y="2772"/>
                    <a:pt x="1974" y="2772"/>
                    <a:pt x="1974" y="2772"/>
                  </a:cubicBezTo>
                  <a:cubicBezTo>
                    <a:pt x="1976" y="2775"/>
                    <a:pt x="1979" y="2776"/>
                    <a:pt x="1982" y="2777"/>
                  </a:cubicBezTo>
                  <a:cubicBezTo>
                    <a:pt x="1991" y="2779"/>
                    <a:pt x="2011" y="2782"/>
                    <a:pt x="2023" y="2780"/>
                  </a:cubicBezTo>
                  <a:cubicBezTo>
                    <a:pt x="2028" y="2780"/>
                    <a:pt x="2036" y="2779"/>
                    <a:pt x="2044" y="2779"/>
                  </a:cubicBezTo>
                  <a:cubicBezTo>
                    <a:pt x="2039" y="2774"/>
                    <a:pt x="2035" y="2771"/>
                    <a:pt x="2033" y="2769"/>
                  </a:cubicBezTo>
                  <a:cubicBezTo>
                    <a:pt x="2032" y="2767"/>
                    <a:pt x="2030" y="2766"/>
                    <a:pt x="2030" y="2764"/>
                  </a:cubicBezTo>
                  <a:cubicBezTo>
                    <a:pt x="1990" y="2664"/>
                    <a:pt x="1990" y="2664"/>
                    <a:pt x="1990" y="2664"/>
                  </a:cubicBezTo>
                  <a:cubicBezTo>
                    <a:pt x="1987" y="2657"/>
                    <a:pt x="1979" y="2654"/>
                    <a:pt x="1972" y="2658"/>
                  </a:cubicBezTo>
                  <a:cubicBezTo>
                    <a:pt x="1945" y="2673"/>
                    <a:pt x="1945" y="2673"/>
                    <a:pt x="1945" y="2673"/>
                  </a:cubicBezTo>
                  <a:cubicBezTo>
                    <a:pt x="1944" y="2674"/>
                    <a:pt x="1943" y="2675"/>
                    <a:pt x="1941" y="2675"/>
                  </a:cubicBezTo>
                  <a:cubicBezTo>
                    <a:pt x="1913" y="2681"/>
                    <a:pt x="1913" y="2681"/>
                    <a:pt x="1913" y="2681"/>
                  </a:cubicBezTo>
                  <a:cubicBezTo>
                    <a:pt x="1905" y="2683"/>
                    <a:pt x="1897" y="2677"/>
                    <a:pt x="1897" y="2669"/>
                  </a:cubicBezTo>
                  <a:cubicBezTo>
                    <a:pt x="1897" y="2616"/>
                    <a:pt x="1897" y="2616"/>
                    <a:pt x="1897" y="2616"/>
                  </a:cubicBezTo>
                  <a:cubicBezTo>
                    <a:pt x="1897" y="2607"/>
                    <a:pt x="1866" y="2555"/>
                    <a:pt x="1860" y="2545"/>
                  </a:cubicBezTo>
                  <a:cubicBezTo>
                    <a:pt x="1859" y="2544"/>
                    <a:pt x="1858" y="2543"/>
                    <a:pt x="1857" y="2542"/>
                  </a:cubicBezTo>
                  <a:cubicBezTo>
                    <a:pt x="1777" y="2474"/>
                    <a:pt x="1777" y="2474"/>
                    <a:pt x="1777" y="2474"/>
                  </a:cubicBezTo>
                  <a:cubicBezTo>
                    <a:pt x="1775" y="2472"/>
                    <a:pt x="1772" y="2471"/>
                    <a:pt x="1769" y="2471"/>
                  </a:cubicBezTo>
                  <a:cubicBezTo>
                    <a:pt x="1745" y="2471"/>
                    <a:pt x="1745" y="2471"/>
                    <a:pt x="1745" y="2471"/>
                  </a:cubicBezTo>
                  <a:cubicBezTo>
                    <a:pt x="1735" y="2471"/>
                    <a:pt x="1735" y="2471"/>
                    <a:pt x="1735" y="2471"/>
                  </a:cubicBezTo>
                  <a:cubicBezTo>
                    <a:pt x="1727" y="2471"/>
                    <a:pt x="1721" y="2464"/>
                    <a:pt x="1722" y="2457"/>
                  </a:cubicBezTo>
                  <a:cubicBezTo>
                    <a:pt x="1723" y="2444"/>
                    <a:pt x="1725" y="2425"/>
                    <a:pt x="1725" y="2415"/>
                  </a:cubicBezTo>
                  <a:cubicBezTo>
                    <a:pt x="1725" y="2398"/>
                    <a:pt x="1723" y="2366"/>
                    <a:pt x="1715" y="2354"/>
                  </a:cubicBezTo>
                  <a:cubicBezTo>
                    <a:pt x="1709" y="2343"/>
                    <a:pt x="1719" y="2283"/>
                    <a:pt x="1720" y="2277"/>
                  </a:cubicBezTo>
                  <a:cubicBezTo>
                    <a:pt x="1720" y="2277"/>
                    <a:pt x="1720" y="2276"/>
                    <a:pt x="1720" y="2276"/>
                  </a:cubicBezTo>
                  <a:cubicBezTo>
                    <a:pt x="1728" y="2204"/>
                    <a:pt x="1728" y="2204"/>
                    <a:pt x="1728" y="2204"/>
                  </a:cubicBezTo>
                  <a:cubicBezTo>
                    <a:pt x="1728" y="2204"/>
                    <a:pt x="1728" y="2204"/>
                    <a:pt x="1728" y="2204"/>
                  </a:cubicBezTo>
                  <a:cubicBezTo>
                    <a:pt x="1729" y="2198"/>
                    <a:pt x="1737" y="2148"/>
                    <a:pt x="1737" y="2141"/>
                  </a:cubicBezTo>
                  <a:cubicBezTo>
                    <a:pt x="1737" y="2134"/>
                    <a:pt x="1754" y="2090"/>
                    <a:pt x="1758" y="2080"/>
                  </a:cubicBezTo>
                  <a:cubicBezTo>
                    <a:pt x="1759" y="2078"/>
                    <a:pt x="1759" y="2077"/>
                    <a:pt x="1759" y="2075"/>
                  </a:cubicBezTo>
                  <a:cubicBezTo>
                    <a:pt x="1759" y="1920"/>
                    <a:pt x="1759" y="1920"/>
                    <a:pt x="1759" y="1920"/>
                  </a:cubicBezTo>
                  <a:cubicBezTo>
                    <a:pt x="1759" y="1772"/>
                    <a:pt x="1759" y="1772"/>
                    <a:pt x="1759" y="1772"/>
                  </a:cubicBezTo>
                  <a:cubicBezTo>
                    <a:pt x="1759" y="1771"/>
                    <a:pt x="1759" y="1769"/>
                    <a:pt x="1759" y="1768"/>
                  </a:cubicBezTo>
                  <a:cubicBezTo>
                    <a:pt x="1701" y="1592"/>
                    <a:pt x="1701" y="1592"/>
                    <a:pt x="1701" y="1592"/>
                  </a:cubicBezTo>
                  <a:cubicBezTo>
                    <a:pt x="1701" y="1591"/>
                    <a:pt x="1701" y="1590"/>
                    <a:pt x="1700" y="1589"/>
                  </a:cubicBezTo>
                  <a:cubicBezTo>
                    <a:pt x="1634" y="1491"/>
                    <a:pt x="1634" y="1491"/>
                    <a:pt x="1634" y="1491"/>
                  </a:cubicBezTo>
                  <a:cubicBezTo>
                    <a:pt x="1633" y="1490"/>
                    <a:pt x="1633" y="1489"/>
                    <a:pt x="1633" y="1488"/>
                  </a:cubicBezTo>
                  <a:cubicBezTo>
                    <a:pt x="1628" y="1475"/>
                    <a:pt x="1587" y="1366"/>
                    <a:pt x="1587" y="1348"/>
                  </a:cubicBezTo>
                  <a:cubicBezTo>
                    <a:pt x="1587" y="1332"/>
                    <a:pt x="1527" y="1339"/>
                    <a:pt x="1511" y="1342"/>
                  </a:cubicBezTo>
                  <a:cubicBezTo>
                    <a:pt x="1508" y="1342"/>
                    <a:pt x="1506" y="1342"/>
                    <a:pt x="1503" y="1340"/>
                  </a:cubicBezTo>
                  <a:cubicBezTo>
                    <a:pt x="1419" y="1295"/>
                    <a:pt x="1419" y="1295"/>
                    <a:pt x="1419" y="1295"/>
                  </a:cubicBezTo>
                  <a:cubicBezTo>
                    <a:pt x="1418" y="1295"/>
                    <a:pt x="1417" y="1294"/>
                    <a:pt x="1416" y="1293"/>
                  </a:cubicBezTo>
                  <a:cubicBezTo>
                    <a:pt x="1350" y="1232"/>
                    <a:pt x="1350" y="1232"/>
                    <a:pt x="1350" y="1232"/>
                  </a:cubicBezTo>
                  <a:cubicBezTo>
                    <a:pt x="1349" y="1232"/>
                    <a:pt x="1349" y="1231"/>
                    <a:pt x="1349" y="1231"/>
                  </a:cubicBezTo>
                  <a:cubicBezTo>
                    <a:pt x="1241" y="1111"/>
                    <a:pt x="1241" y="1111"/>
                    <a:pt x="1241" y="1111"/>
                  </a:cubicBezTo>
                  <a:cubicBezTo>
                    <a:pt x="1240" y="1110"/>
                    <a:pt x="1240" y="1110"/>
                    <a:pt x="1240" y="1110"/>
                  </a:cubicBezTo>
                  <a:cubicBezTo>
                    <a:pt x="1234" y="1105"/>
                    <a:pt x="1186" y="1064"/>
                    <a:pt x="1177" y="1054"/>
                  </a:cubicBezTo>
                  <a:cubicBezTo>
                    <a:pt x="1169" y="1047"/>
                    <a:pt x="1140" y="1037"/>
                    <a:pt x="1129" y="1034"/>
                  </a:cubicBezTo>
                  <a:cubicBezTo>
                    <a:pt x="1125" y="1033"/>
                    <a:pt x="1123" y="1031"/>
                    <a:pt x="1121" y="1028"/>
                  </a:cubicBezTo>
                  <a:cubicBezTo>
                    <a:pt x="1094" y="980"/>
                    <a:pt x="1094" y="980"/>
                    <a:pt x="1094" y="980"/>
                  </a:cubicBezTo>
                  <a:cubicBezTo>
                    <a:pt x="1093" y="978"/>
                    <a:pt x="1091" y="976"/>
                    <a:pt x="1090" y="975"/>
                  </a:cubicBezTo>
                  <a:cubicBezTo>
                    <a:pt x="1015" y="926"/>
                    <a:pt x="1015" y="926"/>
                    <a:pt x="1015" y="926"/>
                  </a:cubicBezTo>
                  <a:cubicBezTo>
                    <a:pt x="1010" y="923"/>
                    <a:pt x="1004" y="923"/>
                    <a:pt x="1000" y="927"/>
                  </a:cubicBezTo>
                  <a:cubicBezTo>
                    <a:pt x="926" y="987"/>
                    <a:pt x="926" y="987"/>
                    <a:pt x="926" y="987"/>
                  </a:cubicBezTo>
                  <a:cubicBezTo>
                    <a:pt x="922" y="990"/>
                    <a:pt x="917" y="990"/>
                    <a:pt x="913" y="989"/>
                  </a:cubicBezTo>
                  <a:cubicBezTo>
                    <a:pt x="850" y="966"/>
                    <a:pt x="850" y="966"/>
                    <a:pt x="850" y="966"/>
                  </a:cubicBezTo>
                  <a:cubicBezTo>
                    <a:pt x="848" y="965"/>
                    <a:pt x="847" y="964"/>
                    <a:pt x="845" y="963"/>
                  </a:cubicBezTo>
                  <a:cubicBezTo>
                    <a:pt x="782" y="899"/>
                    <a:pt x="782" y="899"/>
                    <a:pt x="782" y="899"/>
                  </a:cubicBezTo>
                  <a:cubicBezTo>
                    <a:pt x="780" y="898"/>
                    <a:pt x="779" y="896"/>
                    <a:pt x="779" y="893"/>
                  </a:cubicBezTo>
                  <a:cubicBezTo>
                    <a:pt x="770" y="859"/>
                    <a:pt x="770" y="859"/>
                    <a:pt x="770" y="859"/>
                  </a:cubicBezTo>
                  <a:cubicBezTo>
                    <a:pt x="770" y="858"/>
                    <a:pt x="770" y="858"/>
                    <a:pt x="769" y="857"/>
                  </a:cubicBezTo>
                  <a:cubicBezTo>
                    <a:pt x="735" y="788"/>
                    <a:pt x="735" y="788"/>
                    <a:pt x="735" y="788"/>
                  </a:cubicBezTo>
                  <a:cubicBezTo>
                    <a:pt x="733" y="784"/>
                    <a:pt x="729" y="781"/>
                    <a:pt x="725" y="781"/>
                  </a:cubicBezTo>
                  <a:cubicBezTo>
                    <a:pt x="711" y="780"/>
                    <a:pt x="682" y="779"/>
                    <a:pt x="673" y="780"/>
                  </a:cubicBezTo>
                  <a:cubicBezTo>
                    <a:pt x="664" y="782"/>
                    <a:pt x="629" y="781"/>
                    <a:pt x="610" y="781"/>
                  </a:cubicBezTo>
                  <a:cubicBezTo>
                    <a:pt x="603" y="781"/>
                    <a:pt x="598" y="775"/>
                    <a:pt x="598" y="768"/>
                  </a:cubicBezTo>
                  <a:cubicBezTo>
                    <a:pt x="598" y="722"/>
                    <a:pt x="598" y="722"/>
                    <a:pt x="598" y="722"/>
                  </a:cubicBezTo>
                  <a:cubicBezTo>
                    <a:pt x="598" y="703"/>
                    <a:pt x="568" y="688"/>
                    <a:pt x="559" y="671"/>
                  </a:cubicBezTo>
                  <a:cubicBezTo>
                    <a:pt x="551" y="658"/>
                    <a:pt x="540" y="648"/>
                    <a:pt x="535" y="644"/>
                  </a:cubicBezTo>
                  <a:cubicBezTo>
                    <a:pt x="533" y="643"/>
                    <a:pt x="531" y="642"/>
                    <a:pt x="529" y="642"/>
                  </a:cubicBezTo>
                  <a:cubicBezTo>
                    <a:pt x="462" y="630"/>
                    <a:pt x="462" y="630"/>
                    <a:pt x="462" y="630"/>
                  </a:cubicBezTo>
                  <a:cubicBezTo>
                    <a:pt x="462" y="630"/>
                    <a:pt x="401" y="620"/>
                    <a:pt x="382" y="618"/>
                  </a:cubicBezTo>
                  <a:cubicBezTo>
                    <a:pt x="367" y="616"/>
                    <a:pt x="342" y="595"/>
                    <a:pt x="331" y="586"/>
                  </a:cubicBezTo>
                  <a:cubicBezTo>
                    <a:pt x="328" y="583"/>
                    <a:pt x="327" y="579"/>
                    <a:pt x="327" y="576"/>
                  </a:cubicBezTo>
                  <a:cubicBezTo>
                    <a:pt x="328" y="561"/>
                    <a:pt x="330" y="526"/>
                    <a:pt x="327" y="516"/>
                  </a:cubicBezTo>
                  <a:cubicBezTo>
                    <a:pt x="323" y="504"/>
                    <a:pt x="338" y="472"/>
                    <a:pt x="327" y="463"/>
                  </a:cubicBezTo>
                  <a:cubicBezTo>
                    <a:pt x="315" y="453"/>
                    <a:pt x="304" y="414"/>
                    <a:pt x="294" y="405"/>
                  </a:cubicBezTo>
                  <a:cubicBezTo>
                    <a:pt x="285" y="395"/>
                    <a:pt x="282" y="390"/>
                    <a:pt x="241" y="368"/>
                  </a:cubicBezTo>
                  <a:cubicBezTo>
                    <a:pt x="200" y="346"/>
                    <a:pt x="205" y="354"/>
                    <a:pt x="197" y="349"/>
                  </a:cubicBezTo>
                  <a:cubicBezTo>
                    <a:pt x="191" y="345"/>
                    <a:pt x="184" y="311"/>
                    <a:pt x="181" y="300"/>
                  </a:cubicBezTo>
                  <a:cubicBezTo>
                    <a:pt x="181" y="297"/>
                    <a:pt x="179" y="294"/>
                    <a:pt x="177" y="293"/>
                  </a:cubicBezTo>
                  <a:cubicBezTo>
                    <a:pt x="164" y="281"/>
                    <a:pt x="114" y="239"/>
                    <a:pt x="105" y="237"/>
                  </a:cubicBezTo>
                  <a:cubicBezTo>
                    <a:pt x="100" y="236"/>
                    <a:pt x="110" y="227"/>
                    <a:pt x="120" y="219"/>
                  </a:cubicBezTo>
                  <a:cubicBezTo>
                    <a:pt x="129" y="212"/>
                    <a:pt x="126" y="199"/>
                    <a:pt x="116" y="196"/>
                  </a:cubicBezTo>
                  <a:cubicBezTo>
                    <a:pt x="76" y="186"/>
                    <a:pt x="76" y="186"/>
                    <a:pt x="76" y="186"/>
                  </a:cubicBezTo>
                  <a:cubicBezTo>
                    <a:pt x="37" y="176"/>
                    <a:pt x="37" y="176"/>
                    <a:pt x="37" y="176"/>
                  </a:cubicBezTo>
                  <a:cubicBezTo>
                    <a:pt x="33" y="175"/>
                    <a:pt x="29" y="172"/>
                    <a:pt x="28" y="168"/>
                  </a:cubicBezTo>
                  <a:cubicBezTo>
                    <a:pt x="4" y="95"/>
                    <a:pt x="4" y="95"/>
                    <a:pt x="4" y="95"/>
                  </a:cubicBezTo>
                  <a:cubicBezTo>
                    <a:pt x="0" y="85"/>
                    <a:pt x="9" y="76"/>
                    <a:pt x="19" y="78"/>
                  </a:cubicBezTo>
                  <a:cubicBezTo>
                    <a:pt x="73" y="93"/>
                    <a:pt x="73" y="93"/>
                    <a:pt x="73" y="93"/>
                  </a:cubicBezTo>
                  <a:cubicBezTo>
                    <a:pt x="73" y="93"/>
                    <a:pt x="74" y="93"/>
                    <a:pt x="74" y="93"/>
                  </a:cubicBezTo>
                  <a:cubicBezTo>
                    <a:pt x="81" y="94"/>
                    <a:pt x="130" y="101"/>
                    <a:pt x="137" y="93"/>
                  </a:cubicBezTo>
                  <a:cubicBezTo>
                    <a:pt x="144" y="84"/>
                    <a:pt x="180" y="128"/>
                    <a:pt x="197" y="130"/>
                  </a:cubicBezTo>
                  <a:cubicBezTo>
                    <a:pt x="213" y="133"/>
                    <a:pt x="235" y="148"/>
                    <a:pt x="238" y="150"/>
                  </a:cubicBezTo>
                  <a:cubicBezTo>
                    <a:pt x="239" y="150"/>
                    <a:pt x="239" y="150"/>
                    <a:pt x="239" y="150"/>
                  </a:cubicBezTo>
                  <a:cubicBezTo>
                    <a:pt x="295" y="184"/>
                    <a:pt x="295" y="184"/>
                    <a:pt x="295" y="184"/>
                  </a:cubicBezTo>
                  <a:cubicBezTo>
                    <a:pt x="298" y="185"/>
                    <a:pt x="301" y="186"/>
                    <a:pt x="304" y="185"/>
                  </a:cubicBezTo>
                  <a:cubicBezTo>
                    <a:pt x="365" y="170"/>
                    <a:pt x="365" y="170"/>
                    <a:pt x="365" y="170"/>
                  </a:cubicBezTo>
                  <a:cubicBezTo>
                    <a:pt x="367" y="169"/>
                    <a:pt x="368" y="169"/>
                    <a:pt x="369" y="168"/>
                  </a:cubicBezTo>
                  <a:cubicBezTo>
                    <a:pt x="407" y="146"/>
                    <a:pt x="407" y="146"/>
                    <a:pt x="407" y="146"/>
                  </a:cubicBezTo>
                  <a:cubicBezTo>
                    <a:pt x="408" y="145"/>
                    <a:pt x="409" y="145"/>
                    <a:pt x="409" y="145"/>
                  </a:cubicBezTo>
                  <a:cubicBezTo>
                    <a:pt x="440" y="134"/>
                    <a:pt x="440" y="134"/>
                    <a:pt x="440" y="134"/>
                  </a:cubicBezTo>
                  <a:cubicBezTo>
                    <a:pt x="442" y="133"/>
                    <a:pt x="443" y="133"/>
                    <a:pt x="445" y="133"/>
                  </a:cubicBezTo>
                  <a:cubicBezTo>
                    <a:pt x="464" y="133"/>
                    <a:pt x="464" y="133"/>
                    <a:pt x="464" y="133"/>
                  </a:cubicBezTo>
                  <a:cubicBezTo>
                    <a:pt x="476" y="133"/>
                    <a:pt x="491" y="109"/>
                    <a:pt x="491" y="109"/>
                  </a:cubicBezTo>
                  <a:cubicBezTo>
                    <a:pt x="512" y="64"/>
                    <a:pt x="512" y="64"/>
                    <a:pt x="512" y="64"/>
                  </a:cubicBezTo>
                  <a:cubicBezTo>
                    <a:pt x="512" y="63"/>
                    <a:pt x="513" y="62"/>
                    <a:pt x="514" y="61"/>
                  </a:cubicBezTo>
                  <a:cubicBezTo>
                    <a:pt x="569" y="4"/>
                    <a:pt x="569" y="4"/>
                    <a:pt x="569" y="4"/>
                  </a:cubicBezTo>
                  <a:cubicBezTo>
                    <a:pt x="572" y="1"/>
                    <a:pt x="576" y="0"/>
                    <a:pt x="579" y="0"/>
                  </a:cubicBezTo>
                  <a:cubicBezTo>
                    <a:pt x="1451" y="83"/>
                    <a:pt x="1451" y="83"/>
                    <a:pt x="1451" y="83"/>
                  </a:cubicBezTo>
                  <a:cubicBezTo>
                    <a:pt x="1459" y="84"/>
                    <a:pt x="1465" y="93"/>
                    <a:pt x="1461" y="101"/>
                  </a:cubicBezTo>
                  <a:cubicBezTo>
                    <a:pt x="1445" y="138"/>
                    <a:pt x="1445" y="138"/>
                    <a:pt x="1445" y="138"/>
                  </a:cubicBezTo>
                  <a:cubicBezTo>
                    <a:pt x="1443" y="142"/>
                    <a:pt x="1443" y="147"/>
                    <a:pt x="1447" y="151"/>
                  </a:cubicBezTo>
                  <a:cubicBezTo>
                    <a:pt x="1459" y="166"/>
                    <a:pt x="1459" y="166"/>
                    <a:pt x="1459" y="166"/>
                  </a:cubicBezTo>
                  <a:cubicBezTo>
                    <a:pt x="1464" y="172"/>
                    <a:pt x="1463" y="180"/>
                    <a:pt x="1457" y="185"/>
                  </a:cubicBezTo>
                  <a:cubicBezTo>
                    <a:pt x="1452" y="188"/>
                    <a:pt x="1452" y="188"/>
                    <a:pt x="1452" y="188"/>
                  </a:cubicBezTo>
                  <a:cubicBezTo>
                    <a:pt x="1447" y="191"/>
                    <a:pt x="1445" y="197"/>
                    <a:pt x="1448" y="203"/>
                  </a:cubicBezTo>
                  <a:cubicBezTo>
                    <a:pt x="1488" y="306"/>
                    <a:pt x="1488" y="306"/>
                    <a:pt x="1488" y="306"/>
                  </a:cubicBezTo>
                  <a:cubicBezTo>
                    <a:pt x="1489" y="309"/>
                    <a:pt x="1491" y="311"/>
                    <a:pt x="1493" y="312"/>
                  </a:cubicBezTo>
                  <a:cubicBezTo>
                    <a:pt x="1570" y="363"/>
                    <a:pt x="1570" y="363"/>
                    <a:pt x="1570" y="363"/>
                  </a:cubicBezTo>
                  <a:cubicBezTo>
                    <a:pt x="1570" y="363"/>
                    <a:pt x="1674" y="438"/>
                    <a:pt x="1682" y="446"/>
                  </a:cubicBezTo>
                  <a:cubicBezTo>
                    <a:pt x="1687" y="451"/>
                    <a:pt x="1683" y="468"/>
                    <a:pt x="1680" y="476"/>
                  </a:cubicBezTo>
                  <a:cubicBezTo>
                    <a:pt x="1680" y="478"/>
                    <a:pt x="1680" y="481"/>
                    <a:pt x="1681" y="484"/>
                  </a:cubicBezTo>
                  <a:cubicBezTo>
                    <a:pt x="1724" y="588"/>
                    <a:pt x="1724" y="588"/>
                    <a:pt x="1724" y="588"/>
                  </a:cubicBezTo>
                  <a:cubicBezTo>
                    <a:pt x="1725" y="590"/>
                    <a:pt x="1725" y="592"/>
                    <a:pt x="1725" y="594"/>
                  </a:cubicBezTo>
                  <a:cubicBezTo>
                    <a:pt x="1718" y="678"/>
                    <a:pt x="1718" y="678"/>
                    <a:pt x="1718" y="678"/>
                  </a:cubicBezTo>
                  <a:cubicBezTo>
                    <a:pt x="1718" y="681"/>
                    <a:pt x="1719" y="685"/>
                    <a:pt x="1722" y="688"/>
                  </a:cubicBezTo>
                  <a:cubicBezTo>
                    <a:pt x="1743" y="708"/>
                    <a:pt x="1743" y="708"/>
                    <a:pt x="1743" y="708"/>
                  </a:cubicBezTo>
                  <a:cubicBezTo>
                    <a:pt x="1745" y="711"/>
                    <a:pt x="1749" y="712"/>
                    <a:pt x="1753" y="712"/>
                  </a:cubicBezTo>
                  <a:cubicBezTo>
                    <a:pt x="1815" y="703"/>
                    <a:pt x="1815" y="703"/>
                    <a:pt x="1815" y="703"/>
                  </a:cubicBezTo>
                  <a:cubicBezTo>
                    <a:pt x="1818" y="703"/>
                    <a:pt x="1821" y="704"/>
                    <a:pt x="1824" y="706"/>
                  </a:cubicBezTo>
                  <a:cubicBezTo>
                    <a:pt x="1916" y="771"/>
                    <a:pt x="1916" y="771"/>
                    <a:pt x="1916" y="771"/>
                  </a:cubicBezTo>
                  <a:cubicBezTo>
                    <a:pt x="1925" y="777"/>
                    <a:pt x="1922" y="792"/>
                    <a:pt x="1910" y="794"/>
                  </a:cubicBezTo>
                  <a:cubicBezTo>
                    <a:pt x="1890" y="796"/>
                    <a:pt x="1866" y="799"/>
                    <a:pt x="1859" y="800"/>
                  </a:cubicBezTo>
                  <a:cubicBezTo>
                    <a:pt x="1847" y="802"/>
                    <a:pt x="1843" y="832"/>
                    <a:pt x="1842" y="846"/>
                  </a:cubicBezTo>
                  <a:cubicBezTo>
                    <a:pt x="1842" y="850"/>
                    <a:pt x="1844" y="855"/>
                    <a:pt x="1847" y="857"/>
                  </a:cubicBezTo>
                  <a:cubicBezTo>
                    <a:pt x="1908" y="901"/>
                    <a:pt x="1908" y="901"/>
                    <a:pt x="1908" y="901"/>
                  </a:cubicBezTo>
                  <a:cubicBezTo>
                    <a:pt x="1910" y="903"/>
                    <a:pt x="1912" y="906"/>
                    <a:pt x="1913" y="909"/>
                  </a:cubicBezTo>
                  <a:cubicBezTo>
                    <a:pt x="1929" y="1012"/>
                    <a:pt x="1929" y="1012"/>
                    <a:pt x="1929" y="1012"/>
                  </a:cubicBezTo>
                  <a:cubicBezTo>
                    <a:pt x="1929" y="1013"/>
                    <a:pt x="1929" y="1014"/>
                    <a:pt x="1929" y="1015"/>
                  </a:cubicBezTo>
                  <a:cubicBezTo>
                    <a:pt x="1927" y="1053"/>
                    <a:pt x="1927" y="1053"/>
                    <a:pt x="1927" y="1053"/>
                  </a:cubicBezTo>
                  <a:cubicBezTo>
                    <a:pt x="1927" y="1056"/>
                    <a:pt x="1927" y="1058"/>
                    <a:pt x="1928" y="1060"/>
                  </a:cubicBezTo>
                  <a:cubicBezTo>
                    <a:pt x="1956" y="1113"/>
                    <a:pt x="1956" y="1113"/>
                    <a:pt x="1956" y="1113"/>
                  </a:cubicBezTo>
                  <a:cubicBezTo>
                    <a:pt x="1994" y="1183"/>
                    <a:pt x="1994" y="1183"/>
                    <a:pt x="1994" y="1183"/>
                  </a:cubicBezTo>
                  <a:cubicBezTo>
                    <a:pt x="1996" y="1186"/>
                    <a:pt x="1999" y="1188"/>
                    <a:pt x="2002" y="1189"/>
                  </a:cubicBezTo>
                  <a:cubicBezTo>
                    <a:pt x="2047" y="1200"/>
                    <a:pt x="2047" y="1200"/>
                    <a:pt x="2047" y="1200"/>
                  </a:cubicBezTo>
                  <a:cubicBezTo>
                    <a:pt x="2053" y="1201"/>
                    <a:pt x="2059" y="1198"/>
                    <a:pt x="2062" y="1193"/>
                  </a:cubicBezTo>
                  <a:cubicBezTo>
                    <a:pt x="2069" y="1177"/>
                    <a:pt x="2082" y="1147"/>
                    <a:pt x="2082" y="1142"/>
                  </a:cubicBezTo>
                  <a:cubicBezTo>
                    <a:pt x="2082" y="1134"/>
                    <a:pt x="2033" y="1093"/>
                    <a:pt x="2023" y="1079"/>
                  </a:cubicBezTo>
                  <a:cubicBezTo>
                    <a:pt x="2014" y="1064"/>
                    <a:pt x="2009" y="1042"/>
                    <a:pt x="1992" y="1023"/>
                  </a:cubicBezTo>
                  <a:cubicBezTo>
                    <a:pt x="1979" y="1008"/>
                    <a:pt x="1977" y="975"/>
                    <a:pt x="1977" y="958"/>
                  </a:cubicBezTo>
                  <a:cubicBezTo>
                    <a:pt x="1977" y="953"/>
                    <a:pt x="1981" y="948"/>
                    <a:pt x="1986" y="946"/>
                  </a:cubicBezTo>
                  <a:cubicBezTo>
                    <a:pt x="2001" y="941"/>
                    <a:pt x="2001" y="941"/>
                    <a:pt x="2001" y="941"/>
                  </a:cubicBezTo>
                  <a:cubicBezTo>
                    <a:pt x="2006" y="939"/>
                    <a:pt x="2011" y="940"/>
                    <a:pt x="2015" y="944"/>
                  </a:cubicBezTo>
                  <a:cubicBezTo>
                    <a:pt x="2141" y="1073"/>
                    <a:pt x="2141" y="1073"/>
                    <a:pt x="2141" y="1073"/>
                  </a:cubicBezTo>
                  <a:cubicBezTo>
                    <a:pt x="2143" y="1075"/>
                    <a:pt x="2145" y="1078"/>
                    <a:pt x="2145" y="1081"/>
                  </a:cubicBezTo>
                  <a:cubicBezTo>
                    <a:pt x="2145" y="1185"/>
                    <a:pt x="2145" y="1185"/>
                    <a:pt x="2145" y="1185"/>
                  </a:cubicBezTo>
                  <a:cubicBezTo>
                    <a:pt x="2155" y="1176"/>
                    <a:pt x="2155" y="1176"/>
                    <a:pt x="2155" y="1176"/>
                  </a:cubicBezTo>
                  <a:cubicBezTo>
                    <a:pt x="2160" y="1172"/>
                    <a:pt x="2167" y="1172"/>
                    <a:pt x="2171" y="1176"/>
                  </a:cubicBezTo>
                  <a:cubicBezTo>
                    <a:pt x="2178" y="1181"/>
                    <a:pt x="2190" y="1189"/>
                    <a:pt x="2213" y="1202"/>
                  </a:cubicBezTo>
                  <a:cubicBezTo>
                    <a:pt x="2251" y="1225"/>
                    <a:pt x="2230" y="1237"/>
                    <a:pt x="2223" y="1240"/>
                  </a:cubicBezTo>
                  <a:cubicBezTo>
                    <a:pt x="2221" y="1241"/>
                    <a:pt x="2219" y="1242"/>
                    <a:pt x="2218" y="1244"/>
                  </a:cubicBezTo>
                  <a:cubicBezTo>
                    <a:pt x="2214" y="1249"/>
                    <a:pt x="2204" y="1260"/>
                    <a:pt x="2191" y="1275"/>
                  </a:cubicBezTo>
                  <a:cubicBezTo>
                    <a:pt x="2177" y="1290"/>
                    <a:pt x="2179" y="1322"/>
                    <a:pt x="2180" y="1335"/>
                  </a:cubicBezTo>
                  <a:cubicBezTo>
                    <a:pt x="2181" y="1339"/>
                    <a:pt x="2183" y="1342"/>
                    <a:pt x="2185" y="1344"/>
                  </a:cubicBezTo>
                  <a:cubicBezTo>
                    <a:pt x="2220" y="1371"/>
                    <a:pt x="2220" y="1371"/>
                    <a:pt x="2220" y="1371"/>
                  </a:cubicBezTo>
                  <a:cubicBezTo>
                    <a:pt x="2222" y="1372"/>
                    <a:pt x="2223" y="1373"/>
                    <a:pt x="2224" y="1375"/>
                  </a:cubicBezTo>
                  <a:cubicBezTo>
                    <a:pt x="2246" y="1421"/>
                    <a:pt x="2246" y="1421"/>
                    <a:pt x="2246" y="1421"/>
                  </a:cubicBezTo>
                  <a:cubicBezTo>
                    <a:pt x="2248" y="1425"/>
                    <a:pt x="2248" y="1430"/>
                    <a:pt x="2246" y="1434"/>
                  </a:cubicBezTo>
                  <a:cubicBezTo>
                    <a:pt x="2228" y="1460"/>
                    <a:pt x="2228" y="1460"/>
                    <a:pt x="2228" y="1460"/>
                  </a:cubicBezTo>
                  <a:cubicBezTo>
                    <a:pt x="2228" y="1461"/>
                    <a:pt x="2227" y="1463"/>
                    <a:pt x="2227" y="1464"/>
                  </a:cubicBezTo>
                  <a:cubicBezTo>
                    <a:pt x="2222" y="1483"/>
                    <a:pt x="2222" y="1483"/>
                    <a:pt x="2222" y="1483"/>
                  </a:cubicBezTo>
                  <a:cubicBezTo>
                    <a:pt x="2221" y="1487"/>
                    <a:pt x="2222" y="1491"/>
                    <a:pt x="2225" y="1495"/>
                  </a:cubicBezTo>
                  <a:cubicBezTo>
                    <a:pt x="2239" y="1510"/>
                    <a:pt x="2239" y="1510"/>
                    <a:pt x="2239" y="1510"/>
                  </a:cubicBezTo>
                  <a:cubicBezTo>
                    <a:pt x="2239" y="1510"/>
                    <a:pt x="2264" y="1535"/>
                    <a:pt x="2273" y="1536"/>
                  </a:cubicBezTo>
                  <a:cubicBezTo>
                    <a:pt x="2282" y="1536"/>
                    <a:pt x="2268" y="1570"/>
                    <a:pt x="2264" y="1579"/>
                  </a:cubicBezTo>
                  <a:cubicBezTo>
                    <a:pt x="2264" y="1580"/>
                    <a:pt x="2263" y="1581"/>
                    <a:pt x="2262" y="1582"/>
                  </a:cubicBezTo>
                  <a:cubicBezTo>
                    <a:pt x="2255" y="1589"/>
                    <a:pt x="2230" y="1615"/>
                    <a:pt x="2220" y="1619"/>
                  </a:cubicBezTo>
                  <a:cubicBezTo>
                    <a:pt x="2211" y="1623"/>
                    <a:pt x="2197" y="1653"/>
                    <a:pt x="2191" y="1668"/>
                  </a:cubicBezTo>
                  <a:cubicBezTo>
                    <a:pt x="2190" y="1672"/>
                    <a:pt x="2190" y="1678"/>
                    <a:pt x="2194" y="1681"/>
                  </a:cubicBezTo>
                  <a:cubicBezTo>
                    <a:pt x="2248" y="1739"/>
                    <a:pt x="2248" y="1739"/>
                    <a:pt x="2248" y="1739"/>
                  </a:cubicBezTo>
                  <a:cubicBezTo>
                    <a:pt x="2249" y="1740"/>
                    <a:pt x="2250" y="1741"/>
                    <a:pt x="2252" y="1742"/>
                  </a:cubicBezTo>
                  <a:cubicBezTo>
                    <a:pt x="2270" y="1750"/>
                    <a:pt x="2270" y="1750"/>
                    <a:pt x="2270" y="1750"/>
                  </a:cubicBezTo>
                  <a:cubicBezTo>
                    <a:pt x="2273" y="1752"/>
                    <a:pt x="2276" y="1755"/>
                    <a:pt x="2277" y="1759"/>
                  </a:cubicBezTo>
                  <a:cubicBezTo>
                    <a:pt x="2301" y="1882"/>
                    <a:pt x="2301" y="1882"/>
                    <a:pt x="2301" y="1882"/>
                  </a:cubicBezTo>
                  <a:cubicBezTo>
                    <a:pt x="2302" y="1885"/>
                    <a:pt x="2304" y="1887"/>
                    <a:pt x="2306" y="1889"/>
                  </a:cubicBezTo>
                  <a:cubicBezTo>
                    <a:pt x="2417" y="1975"/>
                    <a:pt x="2417" y="1975"/>
                    <a:pt x="2417" y="1975"/>
                  </a:cubicBezTo>
                  <a:cubicBezTo>
                    <a:pt x="2420" y="1977"/>
                    <a:pt x="2421" y="1980"/>
                    <a:pt x="2422" y="1983"/>
                  </a:cubicBezTo>
                  <a:cubicBezTo>
                    <a:pt x="2443" y="2132"/>
                    <a:pt x="2443" y="2132"/>
                    <a:pt x="2443" y="2132"/>
                  </a:cubicBezTo>
                  <a:cubicBezTo>
                    <a:pt x="2443" y="2133"/>
                    <a:pt x="2443" y="2134"/>
                    <a:pt x="2444" y="2135"/>
                  </a:cubicBezTo>
                  <a:cubicBezTo>
                    <a:pt x="2451" y="2151"/>
                    <a:pt x="2508" y="2274"/>
                    <a:pt x="2533" y="2301"/>
                  </a:cubicBezTo>
                  <a:cubicBezTo>
                    <a:pt x="2556" y="2327"/>
                    <a:pt x="2590" y="2376"/>
                    <a:pt x="2597" y="2386"/>
                  </a:cubicBezTo>
                  <a:cubicBezTo>
                    <a:pt x="2598" y="2388"/>
                    <a:pt x="2598" y="2389"/>
                    <a:pt x="2599" y="2391"/>
                  </a:cubicBezTo>
                  <a:cubicBezTo>
                    <a:pt x="2602" y="2407"/>
                    <a:pt x="2619" y="2498"/>
                    <a:pt x="2608" y="2524"/>
                  </a:cubicBezTo>
                  <a:cubicBezTo>
                    <a:pt x="2596" y="2553"/>
                    <a:pt x="2576" y="2582"/>
                    <a:pt x="2559" y="2597"/>
                  </a:cubicBezTo>
                  <a:cubicBezTo>
                    <a:pt x="2544" y="2610"/>
                    <a:pt x="2571" y="2673"/>
                    <a:pt x="2576" y="2683"/>
                  </a:cubicBezTo>
                  <a:cubicBezTo>
                    <a:pt x="2576" y="2684"/>
                    <a:pt x="2576" y="2685"/>
                    <a:pt x="2577" y="2686"/>
                  </a:cubicBezTo>
                  <a:cubicBezTo>
                    <a:pt x="2600" y="2822"/>
                    <a:pt x="2600" y="2822"/>
                    <a:pt x="2600" y="2822"/>
                  </a:cubicBezTo>
                  <a:cubicBezTo>
                    <a:pt x="2600" y="2824"/>
                    <a:pt x="2601" y="2826"/>
                    <a:pt x="2603" y="2827"/>
                  </a:cubicBezTo>
                  <a:cubicBezTo>
                    <a:pt x="2674" y="2922"/>
                    <a:pt x="2674" y="2922"/>
                    <a:pt x="2674" y="2922"/>
                  </a:cubicBezTo>
                  <a:cubicBezTo>
                    <a:pt x="2675" y="2923"/>
                    <a:pt x="2677" y="2925"/>
                    <a:pt x="2678" y="2925"/>
                  </a:cubicBezTo>
                  <a:cubicBezTo>
                    <a:pt x="2740" y="2962"/>
                    <a:pt x="2740" y="2962"/>
                    <a:pt x="2740" y="2962"/>
                  </a:cubicBezTo>
                  <a:cubicBezTo>
                    <a:pt x="2741" y="2963"/>
                    <a:pt x="2742" y="2963"/>
                    <a:pt x="2742" y="2964"/>
                  </a:cubicBezTo>
                  <a:cubicBezTo>
                    <a:pt x="2750" y="2972"/>
                    <a:pt x="2791" y="3014"/>
                    <a:pt x="2807" y="3014"/>
                  </a:cubicBezTo>
                  <a:cubicBezTo>
                    <a:pt x="2820" y="3014"/>
                    <a:pt x="2841" y="2996"/>
                    <a:pt x="2849" y="2989"/>
                  </a:cubicBezTo>
                  <a:cubicBezTo>
                    <a:pt x="2852" y="2986"/>
                    <a:pt x="2853" y="2984"/>
                    <a:pt x="2853" y="2980"/>
                  </a:cubicBezTo>
                  <a:cubicBezTo>
                    <a:pt x="2855" y="2968"/>
                    <a:pt x="2858" y="2930"/>
                    <a:pt x="2858" y="2885"/>
                  </a:cubicBezTo>
                  <a:cubicBezTo>
                    <a:pt x="2858" y="2846"/>
                    <a:pt x="2875" y="2837"/>
                    <a:pt x="2886" y="2835"/>
                  </a:cubicBezTo>
                  <a:cubicBezTo>
                    <a:pt x="2891" y="2834"/>
                    <a:pt x="2895" y="2836"/>
                    <a:pt x="2898" y="2839"/>
                  </a:cubicBezTo>
                  <a:cubicBezTo>
                    <a:pt x="3033" y="3004"/>
                    <a:pt x="3033" y="3004"/>
                    <a:pt x="3033" y="3004"/>
                  </a:cubicBezTo>
                  <a:cubicBezTo>
                    <a:pt x="3034" y="3006"/>
                    <a:pt x="3035" y="3008"/>
                    <a:pt x="3035" y="3010"/>
                  </a:cubicBezTo>
                  <a:cubicBezTo>
                    <a:pt x="3039" y="3035"/>
                    <a:pt x="3039" y="3035"/>
                    <a:pt x="3039" y="3035"/>
                  </a:cubicBezTo>
                  <a:cubicBezTo>
                    <a:pt x="3039" y="3037"/>
                    <a:pt x="3040" y="3039"/>
                    <a:pt x="3041" y="3041"/>
                  </a:cubicBezTo>
                  <a:cubicBezTo>
                    <a:pt x="3084" y="3103"/>
                    <a:pt x="3084" y="3103"/>
                    <a:pt x="3084" y="3103"/>
                  </a:cubicBezTo>
                  <a:cubicBezTo>
                    <a:pt x="3085" y="3105"/>
                    <a:pt x="3087" y="3107"/>
                    <a:pt x="3089" y="3108"/>
                  </a:cubicBezTo>
                  <a:cubicBezTo>
                    <a:pt x="3124" y="3122"/>
                    <a:pt x="3124" y="3122"/>
                    <a:pt x="3124" y="3122"/>
                  </a:cubicBezTo>
                  <a:cubicBezTo>
                    <a:pt x="3126" y="3123"/>
                    <a:pt x="3128" y="3123"/>
                    <a:pt x="3130" y="3123"/>
                  </a:cubicBezTo>
                  <a:cubicBezTo>
                    <a:pt x="3148" y="3120"/>
                    <a:pt x="3148" y="3120"/>
                    <a:pt x="3148" y="3120"/>
                  </a:cubicBezTo>
                  <a:cubicBezTo>
                    <a:pt x="3157" y="3119"/>
                    <a:pt x="3164" y="3127"/>
                    <a:pt x="3162" y="3136"/>
                  </a:cubicBezTo>
                  <a:cubicBezTo>
                    <a:pt x="3143" y="3225"/>
                    <a:pt x="3143" y="3225"/>
                    <a:pt x="3143" y="3225"/>
                  </a:cubicBezTo>
                  <a:cubicBezTo>
                    <a:pt x="3142" y="3230"/>
                    <a:pt x="3143" y="3234"/>
                    <a:pt x="3147" y="3237"/>
                  </a:cubicBezTo>
                  <a:cubicBezTo>
                    <a:pt x="3202" y="3290"/>
                    <a:pt x="3202" y="3290"/>
                    <a:pt x="3202" y="3290"/>
                  </a:cubicBezTo>
                  <a:cubicBezTo>
                    <a:pt x="3203" y="3292"/>
                    <a:pt x="3205" y="3294"/>
                    <a:pt x="3205" y="3297"/>
                  </a:cubicBezTo>
                  <a:cubicBezTo>
                    <a:pt x="3220" y="3375"/>
                    <a:pt x="3220" y="3375"/>
                    <a:pt x="3220" y="3375"/>
                  </a:cubicBezTo>
                  <a:cubicBezTo>
                    <a:pt x="3221" y="3380"/>
                    <a:pt x="3224" y="3383"/>
                    <a:pt x="3228" y="3385"/>
                  </a:cubicBezTo>
                  <a:cubicBezTo>
                    <a:pt x="3307" y="3413"/>
                    <a:pt x="3307" y="3413"/>
                    <a:pt x="3307" y="3413"/>
                  </a:cubicBezTo>
                  <a:cubicBezTo>
                    <a:pt x="3310" y="3414"/>
                    <a:pt x="3312" y="3415"/>
                    <a:pt x="3314" y="3418"/>
                  </a:cubicBezTo>
                  <a:cubicBezTo>
                    <a:pt x="3391" y="3537"/>
                    <a:pt x="3391" y="3537"/>
                    <a:pt x="3391" y="3537"/>
                  </a:cubicBezTo>
                  <a:cubicBezTo>
                    <a:pt x="3392" y="3539"/>
                    <a:pt x="3393" y="3541"/>
                    <a:pt x="3393" y="3544"/>
                  </a:cubicBezTo>
                  <a:close/>
                  <a:moveTo>
                    <a:pt x="3112" y="2952"/>
                  </a:moveTo>
                  <a:cubicBezTo>
                    <a:pt x="3111" y="2956"/>
                    <a:pt x="3113" y="2960"/>
                    <a:pt x="3117" y="2963"/>
                  </a:cubicBezTo>
                  <a:cubicBezTo>
                    <a:pt x="3190" y="3019"/>
                    <a:pt x="3190" y="3019"/>
                    <a:pt x="3190" y="3019"/>
                  </a:cubicBezTo>
                  <a:cubicBezTo>
                    <a:pt x="3191" y="3019"/>
                    <a:pt x="3192" y="3020"/>
                    <a:pt x="3193" y="3022"/>
                  </a:cubicBezTo>
                  <a:cubicBezTo>
                    <a:pt x="3205" y="3040"/>
                    <a:pt x="3205" y="3040"/>
                    <a:pt x="3205" y="3040"/>
                  </a:cubicBezTo>
                  <a:cubicBezTo>
                    <a:pt x="3208" y="3044"/>
                    <a:pt x="3212" y="3046"/>
                    <a:pt x="3217" y="3046"/>
                  </a:cubicBezTo>
                  <a:cubicBezTo>
                    <a:pt x="3229" y="3045"/>
                    <a:pt x="3252" y="3042"/>
                    <a:pt x="3248" y="3031"/>
                  </a:cubicBezTo>
                  <a:cubicBezTo>
                    <a:pt x="3244" y="3016"/>
                    <a:pt x="3211" y="2970"/>
                    <a:pt x="3209" y="2957"/>
                  </a:cubicBezTo>
                  <a:cubicBezTo>
                    <a:pt x="3207" y="2944"/>
                    <a:pt x="3211" y="2898"/>
                    <a:pt x="3209" y="2891"/>
                  </a:cubicBezTo>
                  <a:cubicBezTo>
                    <a:pt x="3208" y="2887"/>
                    <a:pt x="3181" y="2844"/>
                    <a:pt x="3167" y="2822"/>
                  </a:cubicBezTo>
                  <a:cubicBezTo>
                    <a:pt x="3163" y="2815"/>
                    <a:pt x="3153" y="2814"/>
                    <a:pt x="3148" y="2819"/>
                  </a:cubicBezTo>
                  <a:cubicBezTo>
                    <a:pt x="3134" y="2832"/>
                    <a:pt x="3114" y="2853"/>
                    <a:pt x="3111" y="2863"/>
                  </a:cubicBezTo>
                  <a:cubicBezTo>
                    <a:pt x="3107" y="2878"/>
                    <a:pt x="3109" y="2898"/>
                    <a:pt x="3111" y="2904"/>
                  </a:cubicBezTo>
                  <a:cubicBezTo>
                    <a:pt x="3113" y="2909"/>
                    <a:pt x="3112" y="2939"/>
                    <a:pt x="3112" y="2952"/>
                  </a:cubicBezTo>
                  <a:close/>
                  <a:moveTo>
                    <a:pt x="2846" y="2800"/>
                  </a:moveTo>
                  <a:cubicBezTo>
                    <a:pt x="2850" y="2807"/>
                    <a:pt x="2885" y="2811"/>
                    <a:pt x="2889" y="2800"/>
                  </a:cubicBezTo>
                  <a:cubicBezTo>
                    <a:pt x="2889" y="2800"/>
                    <a:pt x="2933" y="2756"/>
                    <a:pt x="2939" y="2735"/>
                  </a:cubicBezTo>
                  <a:cubicBezTo>
                    <a:pt x="2946" y="2713"/>
                    <a:pt x="2924" y="2682"/>
                    <a:pt x="2911" y="2674"/>
                  </a:cubicBezTo>
                  <a:cubicBezTo>
                    <a:pt x="2902" y="2668"/>
                    <a:pt x="2896" y="2665"/>
                    <a:pt x="2892" y="2664"/>
                  </a:cubicBezTo>
                  <a:cubicBezTo>
                    <a:pt x="2890" y="2663"/>
                    <a:pt x="2888" y="2663"/>
                    <a:pt x="2886" y="2663"/>
                  </a:cubicBezTo>
                  <a:cubicBezTo>
                    <a:pt x="2840" y="2668"/>
                    <a:pt x="2840" y="2668"/>
                    <a:pt x="2840" y="2668"/>
                  </a:cubicBezTo>
                  <a:cubicBezTo>
                    <a:pt x="2834" y="2669"/>
                    <a:pt x="2830" y="2673"/>
                    <a:pt x="2829" y="2679"/>
                  </a:cubicBezTo>
                  <a:cubicBezTo>
                    <a:pt x="2820" y="2723"/>
                    <a:pt x="2820" y="2723"/>
                    <a:pt x="2820" y="2723"/>
                  </a:cubicBezTo>
                  <a:cubicBezTo>
                    <a:pt x="2820" y="2725"/>
                    <a:pt x="2820" y="2727"/>
                    <a:pt x="2821" y="2729"/>
                  </a:cubicBezTo>
                  <a:cubicBezTo>
                    <a:pt x="2825" y="2742"/>
                    <a:pt x="2842" y="2794"/>
                    <a:pt x="2846" y="2800"/>
                  </a:cubicBezTo>
                  <a:close/>
                  <a:moveTo>
                    <a:pt x="2635" y="2282"/>
                  </a:moveTo>
                  <a:cubicBezTo>
                    <a:pt x="2636" y="2301"/>
                    <a:pt x="2639" y="2336"/>
                    <a:pt x="2650" y="2341"/>
                  </a:cubicBezTo>
                  <a:cubicBezTo>
                    <a:pt x="2663" y="2346"/>
                    <a:pt x="2682" y="2366"/>
                    <a:pt x="2687" y="2372"/>
                  </a:cubicBezTo>
                  <a:cubicBezTo>
                    <a:pt x="2688" y="2373"/>
                    <a:pt x="2689" y="2374"/>
                    <a:pt x="2690" y="2375"/>
                  </a:cubicBezTo>
                  <a:cubicBezTo>
                    <a:pt x="2705" y="2409"/>
                    <a:pt x="2705" y="2409"/>
                    <a:pt x="2705" y="2409"/>
                  </a:cubicBezTo>
                  <a:cubicBezTo>
                    <a:pt x="2706" y="2411"/>
                    <a:pt x="2706" y="2414"/>
                    <a:pt x="2706" y="2416"/>
                  </a:cubicBezTo>
                  <a:cubicBezTo>
                    <a:pt x="2699" y="2480"/>
                    <a:pt x="2699" y="2480"/>
                    <a:pt x="2699" y="2480"/>
                  </a:cubicBezTo>
                  <a:cubicBezTo>
                    <a:pt x="2697" y="2493"/>
                    <a:pt x="2714" y="2499"/>
                    <a:pt x="2722" y="2489"/>
                  </a:cubicBezTo>
                  <a:cubicBezTo>
                    <a:pt x="2741" y="2463"/>
                    <a:pt x="2741" y="2463"/>
                    <a:pt x="2741" y="2463"/>
                  </a:cubicBezTo>
                  <a:cubicBezTo>
                    <a:pt x="2741" y="2463"/>
                    <a:pt x="2741" y="2462"/>
                    <a:pt x="2742" y="2462"/>
                  </a:cubicBezTo>
                  <a:cubicBezTo>
                    <a:pt x="2775" y="2400"/>
                    <a:pt x="2775" y="2400"/>
                    <a:pt x="2775" y="2400"/>
                  </a:cubicBezTo>
                  <a:cubicBezTo>
                    <a:pt x="2777" y="2395"/>
                    <a:pt x="2777" y="2390"/>
                    <a:pt x="2774" y="2386"/>
                  </a:cubicBezTo>
                  <a:cubicBezTo>
                    <a:pt x="2697" y="2274"/>
                    <a:pt x="2697" y="2274"/>
                    <a:pt x="2697" y="2274"/>
                  </a:cubicBezTo>
                  <a:cubicBezTo>
                    <a:pt x="2695" y="2271"/>
                    <a:pt x="2691" y="2269"/>
                    <a:pt x="2687" y="2269"/>
                  </a:cubicBezTo>
                  <a:cubicBezTo>
                    <a:pt x="2648" y="2269"/>
                    <a:pt x="2648" y="2269"/>
                    <a:pt x="2648" y="2269"/>
                  </a:cubicBezTo>
                  <a:cubicBezTo>
                    <a:pt x="2640" y="2269"/>
                    <a:pt x="2635" y="2275"/>
                    <a:pt x="2635" y="2282"/>
                  </a:cubicBezTo>
                  <a:close/>
                  <a:moveTo>
                    <a:pt x="2634" y="2162"/>
                  </a:moveTo>
                  <a:cubicBezTo>
                    <a:pt x="2634" y="2179"/>
                    <a:pt x="2634" y="2179"/>
                    <a:pt x="2634" y="2179"/>
                  </a:cubicBezTo>
                  <a:cubicBezTo>
                    <a:pt x="2634" y="2184"/>
                    <a:pt x="2638" y="2189"/>
                    <a:pt x="2644" y="2191"/>
                  </a:cubicBezTo>
                  <a:cubicBezTo>
                    <a:pt x="2668" y="2198"/>
                    <a:pt x="2668" y="2198"/>
                    <a:pt x="2668" y="2198"/>
                  </a:cubicBezTo>
                  <a:cubicBezTo>
                    <a:pt x="2676" y="2201"/>
                    <a:pt x="2685" y="2194"/>
                    <a:pt x="2684" y="2186"/>
                  </a:cubicBezTo>
                  <a:cubicBezTo>
                    <a:pt x="2683" y="2165"/>
                    <a:pt x="2681" y="2134"/>
                    <a:pt x="2674" y="2127"/>
                  </a:cubicBezTo>
                  <a:cubicBezTo>
                    <a:pt x="2667" y="2121"/>
                    <a:pt x="2654" y="2122"/>
                    <a:pt x="2644" y="2124"/>
                  </a:cubicBezTo>
                  <a:cubicBezTo>
                    <a:pt x="2639" y="2126"/>
                    <a:pt x="2634" y="2131"/>
                    <a:pt x="2634" y="2137"/>
                  </a:cubicBezTo>
                  <a:lnTo>
                    <a:pt x="2634" y="2162"/>
                  </a:lnTo>
                  <a:close/>
                  <a:moveTo>
                    <a:pt x="2604" y="1934"/>
                  </a:moveTo>
                  <a:cubicBezTo>
                    <a:pt x="2610" y="1942"/>
                    <a:pt x="2624" y="1940"/>
                    <a:pt x="2627" y="1929"/>
                  </a:cubicBezTo>
                  <a:cubicBezTo>
                    <a:pt x="2632" y="1909"/>
                    <a:pt x="2638" y="1882"/>
                    <a:pt x="2634" y="1877"/>
                  </a:cubicBezTo>
                  <a:cubicBezTo>
                    <a:pt x="2631" y="1873"/>
                    <a:pt x="2628" y="1861"/>
                    <a:pt x="2625" y="1849"/>
                  </a:cubicBezTo>
                  <a:cubicBezTo>
                    <a:pt x="2623" y="1839"/>
                    <a:pt x="2609" y="1836"/>
                    <a:pt x="2603" y="1845"/>
                  </a:cubicBezTo>
                  <a:cubicBezTo>
                    <a:pt x="2596" y="1854"/>
                    <a:pt x="2596" y="1854"/>
                    <a:pt x="2596" y="1854"/>
                  </a:cubicBezTo>
                  <a:cubicBezTo>
                    <a:pt x="2594" y="1856"/>
                    <a:pt x="2593" y="1859"/>
                    <a:pt x="2593" y="1862"/>
                  </a:cubicBezTo>
                  <a:cubicBezTo>
                    <a:pt x="2593" y="1914"/>
                    <a:pt x="2593" y="1914"/>
                    <a:pt x="2593" y="1914"/>
                  </a:cubicBezTo>
                  <a:cubicBezTo>
                    <a:pt x="2593" y="1917"/>
                    <a:pt x="2594" y="1919"/>
                    <a:pt x="2595" y="1922"/>
                  </a:cubicBezTo>
                  <a:lnTo>
                    <a:pt x="2604" y="1934"/>
                  </a:lnTo>
                  <a:close/>
                  <a:moveTo>
                    <a:pt x="2332" y="1699"/>
                  </a:moveTo>
                  <a:cubicBezTo>
                    <a:pt x="2331" y="1709"/>
                    <a:pt x="2343" y="1716"/>
                    <a:pt x="2351" y="1710"/>
                  </a:cubicBezTo>
                  <a:cubicBezTo>
                    <a:pt x="2395" y="1681"/>
                    <a:pt x="2395" y="1681"/>
                    <a:pt x="2395" y="1681"/>
                  </a:cubicBezTo>
                  <a:cubicBezTo>
                    <a:pt x="2399" y="1679"/>
                    <a:pt x="2401" y="1675"/>
                    <a:pt x="2401" y="1671"/>
                  </a:cubicBezTo>
                  <a:cubicBezTo>
                    <a:pt x="2401" y="1624"/>
                    <a:pt x="2401" y="1624"/>
                    <a:pt x="2401" y="1624"/>
                  </a:cubicBezTo>
                  <a:cubicBezTo>
                    <a:pt x="2401" y="1621"/>
                    <a:pt x="2402" y="1617"/>
                    <a:pt x="2404" y="1615"/>
                  </a:cubicBezTo>
                  <a:cubicBezTo>
                    <a:pt x="2424" y="1594"/>
                    <a:pt x="2424" y="1594"/>
                    <a:pt x="2424" y="1594"/>
                  </a:cubicBezTo>
                  <a:cubicBezTo>
                    <a:pt x="2426" y="1592"/>
                    <a:pt x="2427" y="1588"/>
                    <a:pt x="2427" y="1585"/>
                  </a:cubicBezTo>
                  <a:cubicBezTo>
                    <a:pt x="2426" y="1574"/>
                    <a:pt x="2424" y="1553"/>
                    <a:pt x="2419" y="1556"/>
                  </a:cubicBezTo>
                  <a:cubicBezTo>
                    <a:pt x="2414" y="1560"/>
                    <a:pt x="2374" y="1585"/>
                    <a:pt x="2368" y="1590"/>
                  </a:cubicBezTo>
                  <a:cubicBezTo>
                    <a:pt x="2367" y="1590"/>
                    <a:pt x="2366" y="1591"/>
                    <a:pt x="2366" y="1591"/>
                  </a:cubicBezTo>
                  <a:cubicBezTo>
                    <a:pt x="2360" y="1597"/>
                    <a:pt x="2324" y="1633"/>
                    <a:pt x="2330" y="1640"/>
                  </a:cubicBezTo>
                  <a:cubicBezTo>
                    <a:pt x="2334" y="1644"/>
                    <a:pt x="2333" y="1676"/>
                    <a:pt x="2332" y="169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6" name="Freeform 84"/>
            <p:cNvSpPr>
              <a:spLocks noEditPoints="1"/>
            </p:cNvSpPr>
            <p:nvPr/>
          </p:nvSpPr>
          <p:spPr bwMode="auto">
            <a:xfrm>
              <a:off x="4134332" y="1535443"/>
              <a:ext cx="729057" cy="731125"/>
            </a:xfrm>
            <a:custGeom>
              <a:avLst/>
              <a:gdLst>
                <a:gd name="T0" fmla="*/ 3070 w 3516"/>
                <a:gd name="T1" fmla="*/ 2373 h 3524"/>
                <a:gd name="T2" fmla="*/ 3207 w 3516"/>
                <a:gd name="T3" fmla="*/ 2550 h 3524"/>
                <a:gd name="T4" fmla="*/ 3234 w 3516"/>
                <a:gd name="T5" fmla="*/ 2783 h 3524"/>
                <a:gd name="T6" fmla="*/ 3142 w 3516"/>
                <a:gd name="T7" fmla="*/ 2632 h 3524"/>
                <a:gd name="T8" fmla="*/ 3424 w 3516"/>
                <a:gd name="T9" fmla="*/ 3036 h 3524"/>
                <a:gd name="T10" fmla="*/ 3442 w 3516"/>
                <a:gd name="T11" fmla="*/ 3141 h 3524"/>
                <a:gd name="T12" fmla="*/ 3480 w 3516"/>
                <a:gd name="T13" fmla="*/ 3092 h 3524"/>
                <a:gd name="T14" fmla="*/ 1864 w 3516"/>
                <a:gd name="T15" fmla="*/ 3238 h 3524"/>
                <a:gd name="T16" fmla="*/ 1852 w 3516"/>
                <a:gd name="T17" fmla="*/ 3376 h 3524"/>
                <a:gd name="T18" fmla="*/ 1953 w 3516"/>
                <a:gd name="T19" fmla="*/ 3322 h 3524"/>
                <a:gd name="T20" fmla="*/ 1683 w 3516"/>
                <a:gd name="T21" fmla="*/ 3177 h 3524"/>
                <a:gd name="T22" fmla="*/ 1675 w 3516"/>
                <a:gd name="T23" fmla="*/ 3222 h 3524"/>
                <a:gd name="T24" fmla="*/ 10 w 3516"/>
                <a:gd name="T25" fmla="*/ 2366 h 3524"/>
                <a:gd name="T26" fmla="*/ 45 w 3516"/>
                <a:gd name="T27" fmla="*/ 2481 h 3524"/>
                <a:gd name="T28" fmla="*/ 107 w 3516"/>
                <a:gd name="T29" fmla="*/ 2575 h 3524"/>
                <a:gd name="T30" fmla="*/ 3397 w 3516"/>
                <a:gd name="T31" fmla="*/ 3325 h 3524"/>
                <a:gd name="T32" fmla="*/ 3333 w 3516"/>
                <a:gd name="T33" fmla="*/ 3203 h 3524"/>
                <a:gd name="T34" fmla="*/ 3226 w 3516"/>
                <a:gd name="T35" fmla="*/ 2995 h 3524"/>
                <a:gd name="T36" fmla="*/ 3107 w 3516"/>
                <a:gd name="T37" fmla="*/ 2834 h 3524"/>
                <a:gd name="T38" fmla="*/ 3000 w 3516"/>
                <a:gd name="T39" fmla="*/ 2798 h 3524"/>
                <a:gd name="T40" fmla="*/ 2960 w 3516"/>
                <a:gd name="T41" fmla="*/ 2612 h 3524"/>
                <a:gd name="T42" fmla="*/ 2835 w 3516"/>
                <a:gd name="T43" fmla="*/ 2400 h 3524"/>
                <a:gd name="T44" fmla="*/ 2625 w 3516"/>
                <a:gd name="T45" fmla="*/ 2157 h 3524"/>
                <a:gd name="T46" fmla="*/ 2532 w 3516"/>
                <a:gd name="T47" fmla="*/ 2036 h 3524"/>
                <a:gd name="T48" fmla="*/ 2451 w 3516"/>
                <a:gd name="T49" fmla="*/ 1938 h 3524"/>
                <a:gd name="T50" fmla="*/ 2406 w 3516"/>
                <a:gd name="T51" fmla="*/ 1809 h 3524"/>
                <a:gd name="T52" fmla="*/ 2382 w 3516"/>
                <a:gd name="T53" fmla="*/ 1507 h 3524"/>
                <a:gd name="T54" fmla="*/ 2378 w 3516"/>
                <a:gd name="T55" fmla="*/ 1299 h 3524"/>
                <a:gd name="T56" fmla="*/ 2313 w 3516"/>
                <a:gd name="T57" fmla="*/ 1085 h 3524"/>
                <a:gd name="T58" fmla="*/ 2418 w 3516"/>
                <a:gd name="T59" fmla="*/ 765 h 3524"/>
                <a:gd name="T60" fmla="*/ 2315 w 3516"/>
                <a:gd name="T61" fmla="*/ 526 h 3524"/>
                <a:gd name="T62" fmla="*/ 2356 w 3516"/>
                <a:gd name="T63" fmla="*/ 321 h 3524"/>
                <a:gd name="T64" fmla="*/ 2452 w 3516"/>
                <a:gd name="T65" fmla="*/ 97 h 3524"/>
                <a:gd name="T66" fmla="*/ 1088 w 3516"/>
                <a:gd name="T67" fmla="*/ 0 h 3524"/>
                <a:gd name="T68" fmla="*/ 1154 w 3516"/>
                <a:gd name="T69" fmla="*/ 229 h 3524"/>
                <a:gd name="T70" fmla="*/ 1364 w 3516"/>
                <a:gd name="T71" fmla="*/ 534 h 3524"/>
                <a:gd name="T72" fmla="*/ 1282 w 3516"/>
                <a:gd name="T73" fmla="*/ 693 h 3524"/>
                <a:gd name="T74" fmla="*/ 1328 w 3516"/>
                <a:gd name="T75" fmla="*/ 828 h 3524"/>
                <a:gd name="T76" fmla="*/ 1451 w 3516"/>
                <a:gd name="T77" fmla="*/ 1100 h 3524"/>
                <a:gd name="T78" fmla="*/ 1544 w 3516"/>
                <a:gd name="T79" fmla="*/ 1289 h 3524"/>
                <a:gd name="T80" fmla="*/ 1580 w 3516"/>
                <a:gd name="T81" fmla="*/ 1632 h 3524"/>
                <a:gd name="T82" fmla="*/ 1639 w 3516"/>
                <a:gd name="T83" fmla="*/ 1590 h 3524"/>
                <a:gd name="T84" fmla="*/ 1700 w 3516"/>
                <a:gd name="T85" fmla="*/ 1850 h 3524"/>
                <a:gd name="T86" fmla="*/ 1720 w 3516"/>
                <a:gd name="T87" fmla="*/ 1971 h 3524"/>
                <a:gd name="T88" fmla="*/ 1761 w 3516"/>
                <a:gd name="T89" fmla="*/ 2135 h 3524"/>
                <a:gd name="T90" fmla="*/ 1850 w 3516"/>
                <a:gd name="T91" fmla="*/ 2239 h 3524"/>
                <a:gd name="T92" fmla="*/ 2018 w 3516"/>
                <a:gd name="T93" fmla="*/ 2333 h 3524"/>
                <a:gd name="T94" fmla="*/ 2249 w 3516"/>
                <a:gd name="T95" fmla="*/ 2544 h 3524"/>
                <a:gd name="T96" fmla="*/ 2378 w 3516"/>
                <a:gd name="T97" fmla="*/ 2704 h 3524"/>
                <a:gd name="T98" fmla="*/ 2488 w 3516"/>
                <a:gd name="T99" fmla="*/ 2846 h 3524"/>
                <a:gd name="T100" fmla="*/ 2576 w 3516"/>
                <a:gd name="T101" fmla="*/ 2957 h 3524"/>
                <a:gd name="T102" fmla="*/ 2665 w 3516"/>
                <a:gd name="T103" fmla="*/ 3072 h 3524"/>
                <a:gd name="T104" fmla="*/ 2600 w 3516"/>
                <a:gd name="T105" fmla="*/ 3359 h 3524"/>
                <a:gd name="T106" fmla="*/ 3437 w 3516"/>
                <a:gd name="T107" fmla="*/ 347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16" h="3524">
                  <a:moveTo>
                    <a:pt x="3021" y="2517"/>
                  </a:moveTo>
                  <a:cubicBezTo>
                    <a:pt x="3021" y="2508"/>
                    <a:pt x="3000" y="2460"/>
                    <a:pt x="3000" y="2442"/>
                  </a:cubicBezTo>
                  <a:cubicBezTo>
                    <a:pt x="3000" y="2385"/>
                    <a:pt x="3000" y="2385"/>
                    <a:pt x="3000" y="2385"/>
                  </a:cubicBezTo>
                  <a:cubicBezTo>
                    <a:pt x="3000" y="2377"/>
                    <a:pt x="3007" y="2370"/>
                    <a:pt x="3015" y="2370"/>
                  </a:cubicBezTo>
                  <a:cubicBezTo>
                    <a:pt x="3061" y="2370"/>
                    <a:pt x="3061" y="2370"/>
                    <a:pt x="3061" y="2370"/>
                  </a:cubicBezTo>
                  <a:cubicBezTo>
                    <a:pt x="3064" y="2370"/>
                    <a:pt x="3067" y="2371"/>
                    <a:pt x="3070" y="2373"/>
                  </a:cubicBezTo>
                  <a:cubicBezTo>
                    <a:pt x="3080" y="2381"/>
                    <a:pt x="3105" y="2402"/>
                    <a:pt x="3105" y="2409"/>
                  </a:cubicBezTo>
                  <a:cubicBezTo>
                    <a:pt x="3105" y="2418"/>
                    <a:pt x="3135" y="2469"/>
                    <a:pt x="3129" y="2478"/>
                  </a:cubicBezTo>
                  <a:cubicBezTo>
                    <a:pt x="3123" y="2487"/>
                    <a:pt x="3114" y="2502"/>
                    <a:pt x="3129" y="2511"/>
                  </a:cubicBezTo>
                  <a:cubicBezTo>
                    <a:pt x="3144" y="2520"/>
                    <a:pt x="3147" y="2532"/>
                    <a:pt x="3162" y="2535"/>
                  </a:cubicBezTo>
                  <a:cubicBezTo>
                    <a:pt x="3174" y="2537"/>
                    <a:pt x="3195" y="2546"/>
                    <a:pt x="3202" y="2549"/>
                  </a:cubicBezTo>
                  <a:cubicBezTo>
                    <a:pt x="3203" y="2550"/>
                    <a:pt x="3205" y="2550"/>
                    <a:pt x="3207" y="2550"/>
                  </a:cubicBezTo>
                  <a:cubicBezTo>
                    <a:pt x="3250" y="2552"/>
                    <a:pt x="3250" y="2552"/>
                    <a:pt x="3250" y="2552"/>
                  </a:cubicBezTo>
                  <a:cubicBezTo>
                    <a:pt x="3261" y="2552"/>
                    <a:pt x="3268" y="2565"/>
                    <a:pt x="3262" y="2575"/>
                  </a:cubicBezTo>
                  <a:cubicBezTo>
                    <a:pt x="3256" y="2585"/>
                    <a:pt x="3250" y="2595"/>
                    <a:pt x="3249" y="2601"/>
                  </a:cubicBezTo>
                  <a:cubicBezTo>
                    <a:pt x="3246" y="2613"/>
                    <a:pt x="3246" y="2649"/>
                    <a:pt x="3246" y="2658"/>
                  </a:cubicBezTo>
                  <a:cubicBezTo>
                    <a:pt x="3246" y="2664"/>
                    <a:pt x="3252" y="2730"/>
                    <a:pt x="3256" y="2768"/>
                  </a:cubicBezTo>
                  <a:cubicBezTo>
                    <a:pt x="3257" y="2779"/>
                    <a:pt x="3245" y="2787"/>
                    <a:pt x="3234" y="2783"/>
                  </a:cubicBezTo>
                  <a:cubicBezTo>
                    <a:pt x="3220" y="2777"/>
                    <a:pt x="3220" y="2777"/>
                    <a:pt x="3220" y="2777"/>
                  </a:cubicBezTo>
                  <a:cubicBezTo>
                    <a:pt x="3217" y="2776"/>
                    <a:pt x="3215" y="2774"/>
                    <a:pt x="3213" y="2771"/>
                  </a:cubicBezTo>
                  <a:cubicBezTo>
                    <a:pt x="3187" y="2731"/>
                    <a:pt x="3187" y="2731"/>
                    <a:pt x="3187" y="2731"/>
                  </a:cubicBezTo>
                  <a:cubicBezTo>
                    <a:pt x="3186" y="2730"/>
                    <a:pt x="3186" y="2730"/>
                    <a:pt x="3185" y="2729"/>
                  </a:cubicBezTo>
                  <a:cubicBezTo>
                    <a:pt x="3145" y="2637"/>
                    <a:pt x="3145" y="2637"/>
                    <a:pt x="3145" y="2637"/>
                  </a:cubicBezTo>
                  <a:cubicBezTo>
                    <a:pt x="3144" y="2635"/>
                    <a:pt x="3143" y="2633"/>
                    <a:pt x="3142" y="2632"/>
                  </a:cubicBezTo>
                  <a:cubicBezTo>
                    <a:pt x="3127" y="2617"/>
                    <a:pt x="3127" y="2617"/>
                    <a:pt x="3127" y="2617"/>
                  </a:cubicBezTo>
                  <a:cubicBezTo>
                    <a:pt x="3126" y="2616"/>
                    <a:pt x="3126" y="2616"/>
                    <a:pt x="3125" y="2615"/>
                  </a:cubicBezTo>
                  <a:cubicBezTo>
                    <a:pt x="3115" y="2609"/>
                    <a:pt x="3051" y="2567"/>
                    <a:pt x="3048" y="2559"/>
                  </a:cubicBezTo>
                  <a:cubicBezTo>
                    <a:pt x="3045" y="2550"/>
                    <a:pt x="3021" y="2526"/>
                    <a:pt x="3021" y="2517"/>
                  </a:cubicBezTo>
                  <a:close/>
                  <a:moveTo>
                    <a:pt x="3480" y="3069"/>
                  </a:moveTo>
                  <a:cubicBezTo>
                    <a:pt x="3444" y="3051"/>
                    <a:pt x="3422" y="3045"/>
                    <a:pt x="3424" y="3036"/>
                  </a:cubicBezTo>
                  <a:cubicBezTo>
                    <a:pt x="3425" y="3030"/>
                    <a:pt x="3418" y="3020"/>
                    <a:pt x="3412" y="3013"/>
                  </a:cubicBezTo>
                  <a:cubicBezTo>
                    <a:pt x="3408" y="3009"/>
                    <a:pt x="3402" y="3007"/>
                    <a:pt x="3396" y="3009"/>
                  </a:cubicBezTo>
                  <a:cubicBezTo>
                    <a:pt x="3373" y="3015"/>
                    <a:pt x="3373" y="3015"/>
                    <a:pt x="3373" y="3015"/>
                  </a:cubicBezTo>
                  <a:cubicBezTo>
                    <a:pt x="3362" y="3018"/>
                    <a:pt x="3358" y="3030"/>
                    <a:pt x="3365" y="3039"/>
                  </a:cubicBezTo>
                  <a:cubicBezTo>
                    <a:pt x="3420" y="3111"/>
                    <a:pt x="3420" y="3111"/>
                    <a:pt x="3420" y="3111"/>
                  </a:cubicBezTo>
                  <a:cubicBezTo>
                    <a:pt x="3442" y="3141"/>
                    <a:pt x="3442" y="3141"/>
                    <a:pt x="3442" y="3141"/>
                  </a:cubicBezTo>
                  <a:cubicBezTo>
                    <a:pt x="3443" y="3143"/>
                    <a:pt x="3445" y="3145"/>
                    <a:pt x="3447" y="3146"/>
                  </a:cubicBezTo>
                  <a:cubicBezTo>
                    <a:pt x="3458" y="3151"/>
                    <a:pt x="3458" y="3151"/>
                    <a:pt x="3458" y="3151"/>
                  </a:cubicBezTo>
                  <a:cubicBezTo>
                    <a:pt x="3468" y="3156"/>
                    <a:pt x="3480" y="3149"/>
                    <a:pt x="3480" y="3137"/>
                  </a:cubicBezTo>
                  <a:cubicBezTo>
                    <a:pt x="3480" y="3133"/>
                    <a:pt x="3480" y="3133"/>
                    <a:pt x="3480" y="3133"/>
                  </a:cubicBezTo>
                  <a:cubicBezTo>
                    <a:pt x="3480" y="3132"/>
                    <a:pt x="3480" y="3132"/>
                    <a:pt x="3480" y="3132"/>
                  </a:cubicBezTo>
                  <a:cubicBezTo>
                    <a:pt x="3480" y="3127"/>
                    <a:pt x="3477" y="3096"/>
                    <a:pt x="3480" y="3092"/>
                  </a:cubicBezTo>
                  <a:cubicBezTo>
                    <a:pt x="3483" y="3087"/>
                    <a:pt x="3516" y="3087"/>
                    <a:pt x="3480" y="3069"/>
                  </a:cubicBezTo>
                  <a:close/>
                  <a:moveTo>
                    <a:pt x="1911" y="3154"/>
                  </a:moveTo>
                  <a:cubicBezTo>
                    <a:pt x="1906" y="3147"/>
                    <a:pt x="1896" y="3146"/>
                    <a:pt x="1889" y="3152"/>
                  </a:cubicBezTo>
                  <a:cubicBezTo>
                    <a:pt x="1882" y="3159"/>
                    <a:pt x="1882" y="3159"/>
                    <a:pt x="1882" y="3159"/>
                  </a:cubicBezTo>
                  <a:cubicBezTo>
                    <a:pt x="1879" y="3161"/>
                    <a:pt x="1877" y="3164"/>
                    <a:pt x="1877" y="3167"/>
                  </a:cubicBezTo>
                  <a:cubicBezTo>
                    <a:pt x="1864" y="3238"/>
                    <a:pt x="1864" y="3238"/>
                    <a:pt x="1864" y="3238"/>
                  </a:cubicBezTo>
                  <a:cubicBezTo>
                    <a:pt x="1864" y="3239"/>
                    <a:pt x="1864" y="3241"/>
                    <a:pt x="1863" y="3242"/>
                  </a:cubicBezTo>
                  <a:cubicBezTo>
                    <a:pt x="1828" y="3312"/>
                    <a:pt x="1828" y="3312"/>
                    <a:pt x="1828" y="3312"/>
                  </a:cubicBezTo>
                  <a:cubicBezTo>
                    <a:pt x="1827" y="3314"/>
                    <a:pt x="1827" y="3316"/>
                    <a:pt x="1827" y="3319"/>
                  </a:cubicBezTo>
                  <a:cubicBezTo>
                    <a:pt x="1827" y="3337"/>
                    <a:pt x="1827" y="3337"/>
                    <a:pt x="1827" y="3337"/>
                  </a:cubicBezTo>
                  <a:cubicBezTo>
                    <a:pt x="1827" y="3340"/>
                    <a:pt x="1828" y="3344"/>
                    <a:pt x="1830" y="3346"/>
                  </a:cubicBezTo>
                  <a:cubicBezTo>
                    <a:pt x="1852" y="3376"/>
                    <a:pt x="1852" y="3376"/>
                    <a:pt x="1852" y="3376"/>
                  </a:cubicBezTo>
                  <a:cubicBezTo>
                    <a:pt x="1853" y="3378"/>
                    <a:pt x="1854" y="3379"/>
                    <a:pt x="1855" y="3379"/>
                  </a:cubicBezTo>
                  <a:cubicBezTo>
                    <a:pt x="1887" y="3403"/>
                    <a:pt x="1887" y="3403"/>
                    <a:pt x="1887" y="3403"/>
                  </a:cubicBezTo>
                  <a:cubicBezTo>
                    <a:pt x="1895" y="3409"/>
                    <a:pt x="1906" y="3407"/>
                    <a:pt x="1910" y="3398"/>
                  </a:cubicBezTo>
                  <a:cubicBezTo>
                    <a:pt x="1934" y="3352"/>
                    <a:pt x="1934" y="3352"/>
                    <a:pt x="1934" y="3352"/>
                  </a:cubicBezTo>
                  <a:cubicBezTo>
                    <a:pt x="1934" y="3351"/>
                    <a:pt x="1935" y="3351"/>
                    <a:pt x="1935" y="3351"/>
                  </a:cubicBezTo>
                  <a:cubicBezTo>
                    <a:pt x="1953" y="3322"/>
                    <a:pt x="1953" y="3322"/>
                    <a:pt x="1953" y="3322"/>
                  </a:cubicBezTo>
                  <a:cubicBezTo>
                    <a:pt x="1955" y="3319"/>
                    <a:pt x="1956" y="3317"/>
                    <a:pt x="1956" y="3314"/>
                  </a:cubicBezTo>
                  <a:cubicBezTo>
                    <a:pt x="1956" y="3278"/>
                    <a:pt x="1956" y="3278"/>
                    <a:pt x="1956" y="3278"/>
                  </a:cubicBezTo>
                  <a:cubicBezTo>
                    <a:pt x="1956" y="3215"/>
                    <a:pt x="1956" y="3215"/>
                    <a:pt x="1956" y="3215"/>
                  </a:cubicBezTo>
                  <a:cubicBezTo>
                    <a:pt x="1956" y="3212"/>
                    <a:pt x="1954" y="3209"/>
                    <a:pt x="1952" y="3206"/>
                  </a:cubicBezTo>
                  <a:lnTo>
                    <a:pt x="1911" y="3154"/>
                  </a:lnTo>
                  <a:close/>
                  <a:moveTo>
                    <a:pt x="1683" y="3177"/>
                  </a:moveTo>
                  <a:cubicBezTo>
                    <a:pt x="1681" y="3169"/>
                    <a:pt x="1673" y="3164"/>
                    <a:pt x="1665" y="3166"/>
                  </a:cubicBezTo>
                  <a:cubicBezTo>
                    <a:pt x="1658" y="3167"/>
                    <a:pt x="1648" y="3169"/>
                    <a:pt x="1640" y="3170"/>
                  </a:cubicBezTo>
                  <a:cubicBezTo>
                    <a:pt x="1630" y="3170"/>
                    <a:pt x="1623" y="3180"/>
                    <a:pt x="1626" y="3190"/>
                  </a:cubicBezTo>
                  <a:cubicBezTo>
                    <a:pt x="1634" y="3212"/>
                    <a:pt x="1634" y="3212"/>
                    <a:pt x="1634" y="3212"/>
                  </a:cubicBezTo>
                  <a:cubicBezTo>
                    <a:pt x="1636" y="3218"/>
                    <a:pt x="1642" y="3222"/>
                    <a:pt x="1648" y="3222"/>
                  </a:cubicBezTo>
                  <a:cubicBezTo>
                    <a:pt x="1675" y="3222"/>
                    <a:pt x="1675" y="3222"/>
                    <a:pt x="1675" y="3222"/>
                  </a:cubicBezTo>
                  <a:cubicBezTo>
                    <a:pt x="1685" y="3222"/>
                    <a:pt x="1692" y="3213"/>
                    <a:pt x="1690" y="3203"/>
                  </a:cubicBezTo>
                  <a:lnTo>
                    <a:pt x="1683" y="3177"/>
                  </a:lnTo>
                  <a:close/>
                  <a:moveTo>
                    <a:pt x="117" y="2421"/>
                  </a:moveTo>
                  <a:cubicBezTo>
                    <a:pt x="65" y="2357"/>
                    <a:pt x="65" y="2357"/>
                    <a:pt x="65" y="2357"/>
                  </a:cubicBezTo>
                  <a:cubicBezTo>
                    <a:pt x="61" y="2352"/>
                    <a:pt x="54" y="2350"/>
                    <a:pt x="48" y="2352"/>
                  </a:cubicBezTo>
                  <a:cubicBezTo>
                    <a:pt x="10" y="2366"/>
                    <a:pt x="10" y="2366"/>
                    <a:pt x="10" y="2366"/>
                  </a:cubicBezTo>
                  <a:cubicBezTo>
                    <a:pt x="4" y="2368"/>
                    <a:pt x="0" y="2374"/>
                    <a:pt x="0" y="2381"/>
                  </a:cubicBezTo>
                  <a:cubicBezTo>
                    <a:pt x="15" y="2411"/>
                    <a:pt x="15" y="2411"/>
                    <a:pt x="15" y="2411"/>
                  </a:cubicBezTo>
                  <a:cubicBezTo>
                    <a:pt x="15" y="2453"/>
                    <a:pt x="15" y="2453"/>
                    <a:pt x="15" y="2453"/>
                  </a:cubicBezTo>
                  <a:cubicBezTo>
                    <a:pt x="15" y="2461"/>
                    <a:pt x="22" y="2468"/>
                    <a:pt x="30" y="2468"/>
                  </a:cubicBezTo>
                  <a:cubicBezTo>
                    <a:pt x="30" y="2468"/>
                    <a:pt x="30" y="2468"/>
                    <a:pt x="30" y="2468"/>
                  </a:cubicBezTo>
                  <a:cubicBezTo>
                    <a:pt x="38" y="2468"/>
                    <a:pt x="44" y="2474"/>
                    <a:pt x="45" y="2481"/>
                  </a:cubicBezTo>
                  <a:cubicBezTo>
                    <a:pt x="47" y="2492"/>
                    <a:pt x="48" y="2510"/>
                    <a:pt x="45" y="2534"/>
                  </a:cubicBezTo>
                  <a:cubicBezTo>
                    <a:pt x="39" y="2576"/>
                    <a:pt x="30" y="2581"/>
                    <a:pt x="30" y="2581"/>
                  </a:cubicBezTo>
                  <a:cubicBezTo>
                    <a:pt x="69" y="2593"/>
                    <a:pt x="69" y="2593"/>
                    <a:pt x="69" y="2593"/>
                  </a:cubicBezTo>
                  <a:cubicBezTo>
                    <a:pt x="73" y="2594"/>
                    <a:pt x="77" y="2594"/>
                    <a:pt x="80" y="2593"/>
                  </a:cubicBezTo>
                  <a:cubicBezTo>
                    <a:pt x="99" y="2584"/>
                    <a:pt x="99" y="2584"/>
                    <a:pt x="99" y="2584"/>
                  </a:cubicBezTo>
                  <a:cubicBezTo>
                    <a:pt x="103" y="2582"/>
                    <a:pt x="106" y="2579"/>
                    <a:pt x="107" y="2575"/>
                  </a:cubicBezTo>
                  <a:cubicBezTo>
                    <a:pt x="117" y="2548"/>
                    <a:pt x="117" y="2548"/>
                    <a:pt x="117" y="2548"/>
                  </a:cubicBezTo>
                  <a:cubicBezTo>
                    <a:pt x="117" y="2547"/>
                    <a:pt x="117" y="2547"/>
                    <a:pt x="117" y="2546"/>
                  </a:cubicBezTo>
                  <a:cubicBezTo>
                    <a:pt x="119" y="2539"/>
                    <a:pt x="138" y="2462"/>
                    <a:pt x="135" y="2451"/>
                  </a:cubicBezTo>
                  <a:cubicBezTo>
                    <a:pt x="132" y="2439"/>
                    <a:pt x="117" y="2421"/>
                    <a:pt x="117" y="2421"/>
                  </a:cubicBezTo>
                  <a:close/>
                  <a:moveTo>
                    <a:pt x="3421" y="3356"/>
                  </a:moveTo>
                  <a:cubicBezTo>
                    <a:pt x="3409" y="3353"/>
                    <a:pt x="3399" y="3332"/>
                    <a:pt x="3397" y="3325"/>
                  </a:cubicBezTo>
                  <a:cubicBezTo>
                    <a:pt x="3396" y="3324"/>
                    <a:pt x="3396" y="3322"/>
                    <a:pt x="3396" y="3321"/>
                  </a:cubicBezTo>
                  <a:cubicBezTo>
                    <a:pt x="3396" y="3231"/>
                    <a:pt x="3396" y="3231"/>
                    <a:pt x="3396" y="3231"/>
                  </a:cubicBezTo>
                  <a:cubicBezTo>
                    <a:pt x="3396" y="3229"/>
                    <a:pt x="3395" y="3227"/>
                    <a:pt x="3394" y="3225"/>
                  </a:cubicBezTo>
                  <a:cubicBezTo>
                    <a:pt x="3384" y="3209"/>
                    <a:pt x="3384" y="3209"/>
                    <a:pt x="3384" y="3209"/>
                  </a:cubicBezTo>
                  <a:cubicBezTo>
                    <a:pt x="3382" y="3205"/>
                    <a:pt x="3378" y="3203"/>
                    <a:pt x="3374" y="3203"/>
                  </a:cubicBezTo>
                  <a:cubicBezTo>
                    <a:pt x="3333" y="3203"/>
                    <a:pt x="3333" y="3203"/>
                    <a:pt x="3333" y="3203"/>
                  </a:cubicBezTo>
                  <a:cubicBezTo>
                    <a:pt x="3330" y="3203"/>
                    <a:pt x="3328" y="3202"/>
                    <a:pt x="3327" y="3201"/>
                  </a:cubicBezTo>
                  <a:cubicBezTo>
                    <a:pt x="3275" y="3173"/>
                    <a:pt x="3275" y="3173"/>
                    <a:pt x="3275" y="3173"/>
                  </a:cubicBezTo>
                  <a:cubicBezTo>
                    <a:pt x="3233" y="3151"/>
                    <a:pt x="3233" y="3151"/>
                    <a:pt x="3233" y="3151"/>
                  </a:cubicBezTo>
                  <a:cubicBezTo>
                    <a:pt x="3229" y="3149"/>
                    <a:pt x="3227" y="3144"/>
                    <a:pt x="3227" y="3140"/>
                  </a:cubicBezTo>
                  <a:cubicBezTo>
                    <a:pt x="3227" y="3000"/>
                    <a:pt x="3227" y="3000"/>
                    <a:pt x="3227" y="3000"/>
                  </a:cubicBezTo>
                  <a:cubicBezTo>
                    <a:pt x="3227" y="2998"/>
                    <a:pt x="3227" y="2996"/>
                    <a:pt x="3226" y="2995"/>
                  </a:cubicBezTo>
                  <a:cubicBezTo>
                    <a:pt x="3193" y="2913"/>
                    <a:pt x="3193" y="2913"/>
                    <a:pt x="3193" y="2913"/>
                  </a:cubicBezTo>
                  <a:cubicBezTo>
                    <a:pt x="3192" y="2909"/>
                    <a:pt x="3187" y="2906"/>
                    <a:pt x="3182" y="2906"/>
                  </a:cubicBezTo>
                  <a:cubicBezTo>
                    <a:pt x="3141" y="2906"/>
                    <a:pt x="3141" y="2906"/>
                    <a:pt x="3141" y="2906"/>
                  </a:cubicBezTo>
                  <a:cubicBezTo>
                    <a:pt x="3135" y="2906"/>
                    <a:pt x="3131" y="2902"/>
                    <a:pt x="3129" y="2897"/>
                  </a:cubicBezTo>
                  <a:cubicBezTo>
                    <a:pt x="3111" y="2840"/>
                    <a:pt x="3111" y="2840"/>
                    <a:pt x="3111" y="2840"/>
                  </a:cubicBezTo>
                  <a:cubicBezTo>
                    <a:pt x="3110" y="2837"/>
                    <a:pt x="3109" y="2835"/>
                    <a:pt x="3107" y="2834"/>
                  </a:cubicBezTo>
                  <a:cubicBezTo>
                    <a:pt x="3081" y="2813"/>
                    <a:pt x="3081" y="2813"/>
                    <a:pt x="3081" y="2813"/>
                  </a:cubicBezTo>
                  <a:cubicBezTo>
                    <a:pt x="3075" y="2808"/>
                    <a:pt x="3066" y="2809"/>
                    <a:pt x="3063" y="2816"/>
                  </a:cubicBezTo>
                  <a:cubicBezTo>
                    <a:pt x="3052" y="2836"/>
                    <a:pt x="3052" y="2836"/>
                    <a:pt x="3052" y="2836"/>
                  </a:cubicBezTo>
                  <a:cubicBezTo>
                    <a:pt x="3048" y="2843"/>
                    <a:pt x="3038" y="2844"/>
                    <a:pt x="3032" y="2838"/>
                  </a:cubicBezTo>
                  <a:cubicBezTo>
                    <a:pt x="3003" y="2807"/>
                    <a:pt x="3003" y="2807"/>
                    <a:pt x="3003" y="2807"/>
                  </a:cubicBezTo>
                  <a:cubicBezTo>
                    <a:pt x="3001" y="2804"/>
                    <a:pt x="3000" y="2802"/>
                    <a:pt x="3000" y="2798"/>
                  </a:cubicBezTo>
                  <a:cubicBezTo>
                    <a:pt x="3000" y="2759"/>
                    <a:pt x="3000" y="2759"/>
                    <a:pt x="3000" y="2759"/>
                  </a:cubicBezTo>
                  <a:cubicBezTo>
                    <a:pt x="3000" y="2715"/>
                    <a:pt x="3000" y="2715"/>
                    <a:pt x="3000" y="2715"/>
                  </a:cubicBezTo>
                  <a:cubicBezTo>
                    <a:pt x="3000" y="2672"/>
                    <a:pt x="3000" y="2672"/>
                    <a:pt x="3000" y="2672"/>
                  </a:cubicBezTo>
                  <a:cubicBezTo>
                    <a:pt x="3000" y="2669"/>
                    <a:pt x="2999" y="2667"/>
                    <a:pt x="2997" y="2665"/>
                  </a:cubicBezTo>
                  <a:cubicBezTo>
                    <a:pt x="2962" y="2620"/>
                    <a:pt x="2962" y="2620"/>
                    <a:pt x="2962" y="2620"/>
                  </a:cubicBezTo>
                  <a:cubicBezTo>
                    <a:pt x="2961" y="2618"/>
                    <a:pt x="2960" y="2615"/>
                    <a:pt x="2960" y="2612"/>
                  </a:cubicBezTo>
                  <a:cubicBezTo>
                    <a:pt x="2960" y="2558"/>
                    <a:pt x="2960" y="2558"/>
                    <a:pt x="2960" y="2558"/>
                  </a:cubicBezTo>
                  <a:cubicBezTo>
                    <a:pt x="2960" y="2556"/>
                    <a:pt x="2959" y="2553"/>
                    <a:pt x="2957" y="2551"/>
                  </a:cubicBezTo>
                  <a:cubicBezTo>
                    <a:pt x="2902" y="2474"/>
                    <a:pt x="2902" y="2474"/>
                    <a:pt x="2902" y="2474"/>
                  </a:cubicBezTo>
                  <a:cubicBezTo>
                    <a:pt x="2901" y="2474"/>
                    <a:pt x="2901" y="2474"/>
                    <a:pt x="2901" y="2473"/>
                  </a:cubicBezTo>
                  <a:cubicBezTo>
                    <a:pt x="2836" y="2401"/>
                    <a:pt x="2836" y="2401"/>
                    <a:pt x="2836" y="2401"/>
                  </a:cubicBezTo>
                  <a:cubicBezTo>
                    <a:pt x="2836" y="2401"/>
                    <a:pt x="2835" y="2400"/>
                    <a:pt x="2835" y="2400"/>
                  </a:cubicBezTo>
                  <a:cubicBezTo>
                    <a:pt x="2753" y="2329"/>
                    <a:pt x="2753" y="2329"/>
                    <a:pt x="2753" y="2329"/>
                  </a:cubicBezTo>
                  <a:cubicBezTo>
                    <a:pt x="2752" y="2328"/>
                    <a:pt x="2751" y="2327"/>
                    <a:pt x="2750" y="2325"/>
                  </a:cubicBezTo>
                  <a:cubicBezTo>
                    <a:pt x="2705" y="2217"/>
                    <a:pt x="2705" y="2217"/>
                    <a:pt x="2705" y="2217"/>
                  </a:cubicBezTo>
                  <a:cubicBezTo>
                    <a:pt x="2704" y="2215"/>
                    <a:pt x="2703" y="2213"/>
                    <a:pt x="2701" y="2212"/>
                  </a:cubicBezTo>
                  <a:cubicBezTo>
                    <a:pt x="2635" y="2159"/>
                    <a:pt x="2635" y="2159"/>
                    <a:pt x="2635" y="2159"/>
                  </a:cubicBezTo>
                  <a:cubicBezTo>
                    <a:pt x="2632" y="2157"/>
                    <a:pt x="2628" y="2156"/>
                    <a:pt x="2625" y="2157"/>
                  </a:cubicBezTo>
                  <a:cubicBezTo>
                    <a:pt x="2562" y="2172"/>
                    <a:pt x="2562" y="2172"/>
                    <a:pt x="2562" y="2172"/>
                  </a:cubicBezTo>
                  <a:cubicBezTo>
                    <a:pt x="2557" y="2173"/>
                    <a:pt x="2552" y="2171"/>
                    <a:pt x="2549" y="2167"/>
                  </a:cubicBezTo>
                  <a:cubicBezTo>
                    <a:pt x="2534" y="2144"/>
                    <a:pt x="2534" y="2144"/>
                    <a:pt x="2534" y="2144"/>
                  </a:cubicBezTo>
                  <a:cubicBezTo>
                    <a:pt x="2532" y="2142"/>
                    <a:pt x="2532" y="2140"/>
                    <a:pt x="2532" y="2137"/>
                  </a:cubicBezTo>
                  <a:cubicBezTo>
                    <a:pt x="2532" y="2086"/>
                    <a:pt x="2532" y="2086"/>
                    <a:pt x="2532" y="2086"/>
                  </a:cubicBezTo>
                  <a:cubicBezTo>
                    <a:pt x="2532" y="2036"/>
                    <a:pt x="2532" y="2036"/>
                    <a:pt x="2532" y="2036"/>
                  </a:cubicBezTo>
                  <a:cubicBezTo>
                    <a:pt x="2532" y="2029"/>
                    <a:pt x="2526" y="2024"/>
                    <a:pt x="2519" y="2024"/>
                  </a:cubicBezTo>
                  <a:cubicBezTo>
                    <a:pt x="2500" y="2024"/>
                    <a:pt x="2500" y="2024"/>
                    <a:pt x="2500" y="2024"/>
                  </a:cubicBezTo>
                  <a:cubicBezTo>
                    <a:pt x="2497" y="2024"/>
                    <a:pt x="2494" y="2022"/>
                    <a:pt x="2491" y="2020"/>
                  </a:cubicBezTo>
                  <a:cubicBezTo>
                    <a:pt x="2455" y="1983"/>
                    <a:pt x="2455" y="1983"/>
                    <a:pt x="2455" y="1983"/>
                  </a:cubicBezTo>
                  <a:cubicBezTo>
                    <a:pt x="2452" y="1981"/>
                    <a:pt x="2451" y="1978"/>
                    <a:pt x="2451" y="1975"/>
                  </a:cubicBezTo>
                  <a:cubicBezTo>
                    <a:pt x="2451" y="1938"/>
                    <a:pt x="2451" y="1938"/>
                    <a:pt x="2451" y="1938"/>
                  </a:cubicBezTo>
                  <a:cubicBezTo>
                    <a:pt x="2451" y="1934"/>
                    <a:pt x="2450" y="1931"/>
                    <a:pt x="2447" y="1929"/>
                  </a:cubicBezTo>
                  <a:cubicBezTo>
                    <a:pt x="2399" y="1887"/>
                    <a:pt x="2399" y="1887"/>
                    <a:pt x="2399" y="1887"/>
                  </a:cubicBezTo>
                  <a:cubicBezTo>
                    <a:pt x="2397" y="1885"/>
                    <a:pt x="2396" y="1883"/>
                    <a:pt x="2395" y="1881"/>
                  </a:cubicBezTo>
                  <a:cubicBezTo>
                    <a:pt x="2382" y="1834"/>
                    <a:pt x="2382" y="1834"/>
                    <a:pt x="2382" y="1834"/>
                  </a:cubicBezTo>
                  <a:cubicBezTo>
                    <a:pt x="2380" y="1826"/>
                    <a:pt x="2386" y="1819"/>
                    <a:pt x="2394" y="1819"/>
                  </a:cubicBezTo>
                  <a:cubicBezTo>
                    <a:pt x="2400" y="1819"/>
                    <a:pt x="2404" y="1815"/>
                    <a:pt x="2406" y="1809"/>
                  </a:cubicBezTo>
                  <a:cubicBezTo>
                    <a:pt x="2425" y="1725"/>
                    <a:pt x="2425" y="1725"/>
                    <a:pt x="2425" y="1725"/>
                  </a:cubicBezTo>
                  <a:cubicBezTo>
                    <a:pt x="2425" y="1724"/>
                    <a:pt x="2426" y="1723"/>
                    <a:pt x="2426" y="1722"/>
                  </a:cubicBezTo>
                  <a:cubicBezTo>
                    <a:pt x="2426" y="1650"/>
                    <a:pt x="2426" y="1650"/>
                    <a:pt x="2426" y="1650"/>
                  </a:cubicBezTo>
                  <a:cubicBezTo>
                    <a:pt x="2429" y="1578"/>
                    <a:pt x="2429" y="1578"/>
                    <a:pt x="2429" y="1578"/>
                  </a:cubicBezTo>
                  <a:cubicBezTo>
                    <a:pt x="2429" y="1575"/>
                    <a:pt x="2428" y="1572"/>
                    <a:pt x="2427" y="1570"/>
                  </a:cubicBezTo>
                  <a:cubicBezTo>
                    <a:pt x="2382" y="1507"/>
                    <a:pt x="2382" y="1507"/>
                    <a:pt x="2382" y="1507"/>
                  </a:cubicBezTo>
                  <a:cubicBezTo>
                    <a:pt x="2380" y="1503"/>
                    <a:pt x="2379" y="1498"/>
                    <a:pt x="2382" y="1494"/>
                  </a:cubicBezTo>
                  <a:cubicBezTo>
                    <a:pt x="2406" y="1451"/>
                    <a:pt x="2406" y="1451"/>
                    <a:pt x="2406" y="1451"/>
                  </a:cubicBezTo>
                  <a:cubicBezTo>
                    <a:pt x="2407" y="1450"/>
                    <a:pt x="2407" y="1449"/>
                    <a:pt x="2408" y="1447"/>
                  </a:cubicBezTo>
                  <a:cubicBezTo>
                    <a:pt x="2421" y="1377"/>
                    <a:pt x="2421" y="1377"/>
                    <a:pt x="2421" y="1377"/>
                  </a:cubicBezTo>
                  <a:cubicBezTo>
                    <a:pt x="2422" y="1374"/>
                    <a:pt x="2421" y="1371"/>
                    <a:pt x="2419" y="1368"/>
                  </a:cubicBezTo>
                  <a:cubicBezTo>
                    <a:pt x="2378" y="1299"/>
                    <a:pt x="2378" y="1299"/>
                    <a:pt x="2378" y="1299"/>
                  </a:cubicBezTo>
                  <a:cubicBezTo>
                    <a:pt x="2349" y="1249"/>
                    <a:pt x="2349" y="1249"/>
                    <a:pt x="2349" y="1249"/>
                  </a:cubicBezTo>
                  <a:cubicBezTo>
                    <a:pt x="2349" y="1248"/>
                    <a:pt x="2348" y="1248"/>
                    <a:pt x="2348" y="1247"/>
                  </a:cubicBezTo>
                  <a:cubicBezTo>
                    <a:pt x="2315" y="1207"/>
                    <a:pt x="2315" y="1207"/>
                    <a:pt x="2315" y="1207"/>
                  </a:cubicBezTo>
                  <a:cubicBezTo>
                    <a:pt x="2314" y="1205"/>
                    <a:pt x="2313" y="1202"/>
                    <a:pt x="2313" y="1200"/>
                  </a:cubicBezTo>
                  <a:cubicBezTo>
                    <a:pt x="2313" y="1089"/>
                    <a:pt x="2313" y="1089"/>
                    <a:pt x="2313" y="1089"/>
                  </a:cubicBezTo>
                  <a:cubicBezTo>
                    <a:pt x="2313" y="1087"/>
                    <a:pt x="2313" y="1086"/>
                    <a:pt x="2313" y="1085"/>
                  </a:cubicBezTo>
                  <a:cubicBezTo>
                    <a:pt x="2360" y="928"/>
                    <a:pt x="2360" y="928"/>
                    <a:pt x="2360" y="928"/>
                  </a:cubicBezTo>
                  <a:cubicBezTo>
                    <a:pt x="2360" y="927"/>
                    <a:pt x="2360" y="927"/>
                    <a:pt x="2360" y="927"/>
                  </a:cubicBezTo>
                  <a:cubicBezTo>
                    <a:pt x="2381" y="829"/>
                    <a:pt x="2381" y="829"/>
                    <a:pt x="2381" y="829"/>
                  </a:cubicBezTo>
                  <a:cubicBezTo>
                    <a:pt x="2381" y="828"/>
                    <a:pt x="2382" y="826"/>
                    <a:pt x="2383" y="825"/>
                  </a:cubicBezTo>
                  <a:cubicBezTo>
                    <a:pt x="2416" y="771"/>
                    <a:pt x="2416" y="771"/>
                    <a:pt x="2416" y="771"/>
                  </a:cubicBezTo>
                  <a:cubicBezTo>
                    <a:pt x="2418" y="770"/>
                    <a:pt x="2418" y="767"/>
                    <a:pt x="2418" y="765"/>
                  </a:cubicBezTo>
                  <a:cubicBezTo>
                    <a:pt x="2418" y="695"/>
                    <a:pt x="2418" y="695"/>
                    <a:pt x="2418" y="695"/>
                  </a:cubicBezTo>
                  <a:cubicBezTo>
                    <a:pt x="2410" y="643"/>
                    <a:pt x="2410" y="643"/>
                    <a:pt x="2410" y="643"/>
                  </a:cubicBezTo>
                  <a:cubicBezTo>
                    <a:pt x="2409" y="640"/>
                    <a:pt x="2408" y="638"/>
                    <a:pt x="2406" y="636"/>
                  </a:cubicBezTo>
                  <a:cubicBezTo>
                    <a:pt x="2350" y="579"/>
                    <a:pt x="2350" y="579"/>
                    <a:pt x="2350" y="579"/>
                  </a:cubicBezTo>
                  <a:cubicBezTo>
                    <a:pt x="2350" y="579"/>
                    <a:pt x="2349" y="578"/>
                    <a:pt x="2349" y="577"/>
                  </a:cubicBezTo>
                  <a:cubicBezTo>
                    <a:pt x="2315" y="526"/>
                    <a:pt x="2315" y="526"/>
                    <a:pt x="2315" y="526"/>
                  </a:cubicBezTo>
                  <a:cubicBezTo>
                    <a:pt x="2311" y="520"/>
                    <a:pt x="2312" y="513"/>
                    <a:pt x="2318" y="509"/>
                  </a:cubicBezTo>
                  <a:cubicBezTo>
                    <a:pt x="2343" y="491"/>
                    <a:pt x="2343" y="491"/>
                    <a:pt x="2343" y="491"/>
                  </a:cubicBezTo>
                  <a:cubicBezTo>
                    <a:pt x="2346" y="488"/>
                    <a:pt x="2348" y="485"/>
                    <a:pt x="2348" y="481"/>
                  </a:cubicBezTo>
                  <a:cubicBezTo>
                    <a:pt x="2348" y="415"/>
                    <a:pt x="2348" y="415"/>
                    <a:pt x="2348" y="415"/>
                  </a:cubicBezTo>
                  <a:cubicBezTo>
                    <a:pt x="2348" y="415"/>
                    <a:pt x="2348" y="414"/>
                    <a:pt x="2348" y="414"/>
                  </a:cubicBezTo>
                  <a:cubicBezTo>
                    <a:pt x="2356" y="321"/>
                    <a:pt x="2356" y="321"/>
                    <a:pt x="2356" y="321"/>
                  </a:cubicBezTo>
                  <a:cubicBezTo>
                    <a:pt x="2356" y="319"/>
                    <a:pt x="2357" y="318"/>
                    <a:pt x="2358" y="316"/>
                  </a:cubicBezTo>
                  <a:cubicBezTo>
                    <a:pt x="2399" y="241"/>
                    <a:pt x="2399" y="241"/>
                    <a:pt x="2399" y="241"/>
                  </a:cubicBezTo>
                  <a:cubicBezTo>
                    <a:pt x="2400" y="240"/>
                    <a:pt x="2400" y="240"/>
                    <a:pt x="2400" y="239"/>
                  </a:cubicBezTo>
                  <a:cubicBezTo>
                    <a:pt x="2462" y="159"/>
                    <a:pt x="2462" y="159"/>
                    <a:pt x="2462" y="159"/>
                  </a:cubicBezTo>
                  <a:cubicBezTo>
                    <a:pt x="2462" y="159"/>
                    <a:pt x="2462" y="158"/>
                    <a:pt x="2461" y="158"/>
                  </a:cubicBezTo>
                  <a:cubicBezTo>
                    <a:pt x="2452" y="97"/>
                    <a:pt x="2452" y="97"/>
                    <a:pt x="2452" y="97"/>
                  </a:cubicBezTo>
                  <a:cubicBezTo>
                    <a:pt x="2451" y="93"/>
                    <a:pt x="2452" y="90"/>
                    <a:pt x="2455" y="87"/>
                  </a:cubicBezTo>
                  <a:cubicBezTo>
                    <a:pt x="2483" y="52"/>
                    <a:pt x="2483" y="52"/>
                    <a:pt x="2483" y="52"/>
                  </a:cubicBezTo>
                  <a:cubicBezTo>
                    <a:pt x="2484" y="51"/>
                    <a:pt x="2484" y="51"/>
                    <a:pt x="2485" y="51"/>
                  </a:cubicBezTo>
                  <a:cubicBezTo>
                    <a:pt x="2518" y="21"/>
                    <a:pt x="2518" y="21"/>
                    <a:pt x="2518" y="21"/>
                  </a:cubicBezTo>
                  <a:cubicBezTo>
                    <a:pt x="2527" y="14"/>
                    <a:pt x="2522" y="0"/>
                    <a:pt x="2510" y="0"/>
                  </a:cubicBezTo>
                  <a:cubicBezTo>
                    <a:pt x="1088" y="0"/>
                    <a:pt x="1088" y="0"/>
                    <a:pt x="1088" y="0"/>
                  </a:cubicBezTo>
                  <a:cubicBezTo>
                    <a:pt x="1083" y="0"/>
                    <a:pt x="1078" y="4"/>
                    <a:pt x="1076" y="9"/>
                  </a:cubicBezTo>
                  <a:cubicBezTo>
                    <a:pt x="1062" y="69"/>
                    <a:pt x="1062" y="69"/>
                    <a:pt x="1062" y="69"/>
                  </a:cubicBezTo>
                  <a:cubicBezTo>
                    <a:pt x="1061" y="72"/>
                    <a:pt x="1061" y="75"/>
                    <a:pt x="1062" y="77"/>
                  </a:cubicBezTo>
                  <a:cubicBezTo>
                    <a:pt x="1097" y="153"/>
                    <a:pt x="1097" y="153"/>
                    <a:pt x="1097" y="153"/>
                  </a:cubicBezTo>
                  <a:cubicBezTo>
                    <a:pt x="1097" y="154"/>
                    <a:pt x="1097" y="154"/>
                    <a:pt x="1098" y="155"/>
                  </a:cubicBezTo>
                  <a:cubicBezTo>
                    <a:pt x="1154" y="229"/>
                    <a:pt x="1154" y="229"/>
                    <a:pt x="1154" y="229"/>
                  </a:cubicBezTo>
                  <a:cubicBezTo>
                    <a:pt x="1155" y="230"/>
                    <a:pt x="1156" y="231"/>
                    <a:pt x="1156" y="233"/>
                  </a:cubicBezTo>
                  <a:cubicBezTo>
                    <a:pt x="1185" y="340"/>
                    <a:pt x="1185" y="340"/>
                    <a:pt x="1185" y="340"/>
                  </a:cubicBezTo>
                  <a:cubicBezTo>
                    <a:pt x="1199" y="398"/>
                    <a:pt x="1199" y="398"/>
                    <a:pt x="1199" y="398"/>
                  </a:cubicBezTo>
                  <a:cubicBezTo>
                    <a:pt x="1199" y="401"/>
                    <a:pt x="1201" y="403"/>
                    <a:pt x="1203" y="405"/>
                  </a:cubicBezTo>
                  <a:cubicBezTo>
                    <a:pt x="1295" y="472"/>
                    <a:pt x="1295" y="472"/>
                    <a:pt x="1295" y="472"/>
                  </a:cubicBezTo>
                  <a:cubicBezTo>
                    <a:pt x="1295" y="472"/>
                    <a:pt x="1368" y="523"/>
                    <a:pt x="1364" y="534"/>
                  </a:cubicBezTo>
                  <a:cubicBezTo>
                    <a:pt x="1361" y="545"/>
                    <a:pt x="1331" y="589"/>
                    <a:pt x="1313" y="597"/>
                  </a:cubicBezTo>
                  <a:cubicBezTo>
                    <a:pt x="1305" y="600"/>
                    <a:pt x="1291" y="595"/>
                    <a:pt x="1277" y="588"/>
                  </a:cubicBezTo>
                  <a:cubicBezTo>
                    <a:pt x="1266" y="583"/>
                    <a:pt x="1255" y="595"/>
                    <a:pt x="1261" y="605"/>
                  </a:cubicBezTo>
                  <a:cubicBezTo>
                    <a:pt x="1285" y="648"/>
                    <a:pt x="1285" y="648"/>
                    <a:pt x="1285" y="648"/>
                  </a:cubicBezTo>
                  <a:cubicBezTo>
                    <a:pt x="1287" y="650"/>
                    <a:pt x="1287" y="653"/>
                    <a:pt x="1287" y="655"/>
                  </a:cubicBezTo>
                  <a:cubicBezTo>
                    <a:pt x="1282" y="693"/>
                    <a:pt x="1282" y="693"/>
                    <a:pt x="1282" y="693"/>
                  </a:cubicBezTo>
                  <a:cubicBezTo>
                    <a:pt x="1281" y="698"/>
                    <a:pt x="1276" y="703"/>
                    <a:pt x="1270" y="703"/>
                  </a:cubicBezTo>
                  <a:cubicBezTo>
                    <a:pt x="1257" y="704"/>
                    <a:pt x="1235" y="706"/>
                    <a:pt x="1232" y="714"/>
                  </a:cubicBezTo>
                  <a:cubicBezTo>
                    <a:pt x="1229" y="724"/>
                    <a:pt x="1263" y="768"/>
                    <a:pt x="1268" y="775"/>
                  </a:cubicBezTo>
                  <a:cubicBezTo>
                    <a:pt x="1269" y="776"/>
                    <a:pt x="1269" y="776"/>
                    <a:pt x="1270" y="777"/>
                  </a:cubicBezTo>
                  <a:cubicBezTo>
                    <a:pt x="1327" y="826"/>
                    <a:pt x="1327" y="826"/>
                    <a:pt x="1327" y="826"/>
                  </a:cubicBezTo>
                  <a:cubicBezTo>
                    <a:pt x="1327" y="827"/>
                    <a:pt x="1328" y="827"/>
                    <a:pt x="1328" y="828"/>
                  </a:cubicBezTo>
                  <a:cubicBezTo>
                    <a:pt x="1396" y="906"/>
                    <a:pt x="1396" y="906"/>
                    <a:pt x="1396" y="906"/>
                  </a:cubicBezTo>
                  <a:cubicBezTo>
                    <a:pt x="1397" y="907"/>
                    <a:pt x="1397" y="908"/>
                    <a:pt x="1398" y="909"/>
                  </a:cubicBezTo>
                  <a:cubicBezTo>
                    <a:pt x="1447" y="1019"/>
                    <a:pt x="1447" y="1019"/>
                    <a:pt x="1447" y="1019"/>
                  </a:cubicBezTo>
                  <a:cubicBezTo>
                    <a:pt x="1448" y="1020"/>
                    <a:pt x="1448" y="1022"/>
                    <a:pt x="1449" y="1023"/>
                  </a:cubicBezTo>
                  <a:cubicBezTo>
                    <a:pt x="1452" y="1096"/>
                    <a:pt x="1452" y="1096"/>
                    <a:pt x="1452" y="1096"/>
                  </a:cubicBezTo>
                  <a:cubicBezTo>
                    <a:pt x="1452" y="1097"/>
                    <a:pt x="1452" y="1099"/>
                    <a:pt x="1451" y="1100"/>
                  </a:cubicBezTo>
                  <a:cubicBezTo>
                    <a:pt x="1431" y="1166"/>
                    <a:pt x="1431" y="1166"/>
                    <a:pt x="1431" y="1166"/>
                  </a:cubicBezTo>
                  <a:cubicBezTo>
                    <a:pt x="1429" y="1174"/>
                    <a:pt x="1435" y="1182"/>
                    <a:pt x="1443" y="1182"/>
                  </a:cubicBezTo>
                  <a:cubicBezTo>
                    <a:pt x="1467" y="1182"/>
                    <a:pt x="1467" y="1182"/>
                    <a:pt x="1467" y="1182"/>
                  </a:cubicBezTo>
                  <a:cubicBezTo>
                    <a:pt x="1472" y="1182"/>
                    <a:pt x="1475" y="1184"/>
                    <a:pt x="1478" y="1188"/>
                  </a:cubicBezTo>
                  <a:cubicBezTo>
                    <a:pt x="1543" y="1288"/>
                    <a:pt x="1543" y="1288"/>
                    <a:pt x="1543" y="1288"/>
                  </a:cubicBezTo>
                  <a:cubicBezTo>
                    <a:pt x="1543" y="1288"/>
                    <a:pt x="1544" y="1288"/>
                    <a:pt x="1544" y="1289"/>
                  </a:cubicBezTo>
                  <a:cubicBezTo>
                    <a:pt x="1589" y="1369"/>
                    <a:pt x="1589" y="1369"/>
                    <a:pt x="1589" y="1369"/>
                  </a:cubicBezTo>
                  <a:cubicBezTo>
                    <a:pt x="1590" y="1371"/>
                    <a:pt x="1591" y="1374"/>
                    <a:pt x="1591" y="1376"/>
                  </a:cubicBezTo>
                  <a:cubicBezTo>
                    <a:pt x="1573" y="1519"/>
                    <a:pt x="1573" y="1519"/>
                    <a:pt x="1573" y="1519"/>
                  </a:cubicBezTo>
                  <a:cubicBezTo>
                    <a:pt x="1562" y="1592"/>
                    <a:pt x="1562" y="1592"/>
                    <a:pt x="1562" y="1592"/>
                  </a:cubicBezTo>
                  <a:cubicBezTo>
                    <a:pt x="1562" y="1594"/>
                    <a:pt x="1562" y="1597"/>
                    <a:pt x="1564" y="1599"/>
                  </a:cubicBezTo>
                  <a:cubicBezTo>
                    <a:pt x="1580" y="1632"/>
                    <a:pt x="1580" y="1632"/>
                    <a:pt x="1580" y="1632"/>
                  </a:cubicBezTo>
                  <a:cubicBezTo>
                    <a:pt x="1587" y="1597"/>
                    <a:pt x="1587" y="1597"/>
                    <a:pt x="1587" y="1597"/>
                  </a:cubicBezTo>
                  <a:cubicBezTo>
                    <a:pt x="1587" y="1596"/>
                    <a:pt x="1588" y="1595"/>
                    <a:pt x="1588" y="1594"/>
                  </a:cubicBezTo>
                  <a:cubicBezTo>
                    <a:pt x="1597" y="1575"/>
                    <a:pt x="1597" y="1575"/>
                    <a:pt x="1597" y="1575"/>
                  </a:cubicBezTo>
                  <a:cubicBezTo>
                    <a:pt x="1599" y="1568"/>
                    <a:pt x="1608" y="1566"/>
                    <a:pt x="1614" y="1570"/>
                  </a:cubicBezTo>
                  <a:cubicBezTo>
                    <a:pt x="1634" y="1582"/>
                    <a:pt x="1634" y="1582"/>
                    <a:pt x="1634" y="1582"/>
                  </a:cubicBezTo>
                  <a:cubicBezTo>
                    <a:pt x="1637" y="1583"/>
                    <a:pt x="1639" y="1587"/>
                    <a:pt x="1639" y="1590"/>
                  </a:cubicBezTo>
                  <a:cubicBezTo>
                    <a:pt x="1642" y="1609"/>
                    <a:pt x="1642" y="1609"/>
                    <a:pt x="1642" y="1609"/>
                  </a:cubicBezTo>
                  <a:cubicBezTo>
                    <a:pt x="1642" y="1612"/>
                    <a:pt x="1644" y="1615"/>
                    <a:pt x="1646" y="1617"/>
                  </a:cubicBezTo>
                  <a:cubicBezTo>
                    <a:pt x="1682" y="1643"/>
                    <a:pt x="1682" y="1643"/>
                    <a:pt x="1682" y="1643"/>
                  </a:cubicBezTo>
                  <a:cubicBezTo>
                    <a:pt x="1685" y="1646"/>
                    <a:pt x="1686" y="1649"/>
                    <a:pt x="1687" y="1652"/>
                  </a:cubicBezTo>
                  <a:cubicBezTo>
                    <a:pt x="1701" y="1846"/>
                    <a:pt x="1701" y="1846"/>
                    <a:pt x="1701" y="1846"/>
                  </a:cubicBezTo>
                  <a:cubicBezTo>
                    <a:pt x="1701" y="1847"/>
                    <a:pt x="1701" y="1849"/>
                    <a:pt x="1700" y="1850"/>
                  </a:cubicBezTo>
                  <a:cubicBezTo>
                    <a:pt x="1684" y="1903"/>
                    <a:pt x="1684" y="1903"/>
                    <a:pt x="1684" y="1903"/>
                  </a:cubicBezTo>
                  <a:cubicBezTo>
                    <a:pt x="1683" y="1905"/>
                    <a:pt x="1682" y="1907"/>
                    <a:pt x="1679" y="1909"/>
                  </a:cubicBezTo>
                  <a:cubicBezTo>
                    <a:pt x="1668" y="1917"/>
                    <a:pt x="1668" y="1917"/>
                    <a:pt x="1668" y="1917"/>
                  </a:cubicBezTo>
                  <a:cubicBezTo>
                    <a:pt x="1661" y="1923"/>
                    <a:pt x="1662" y="1933"/>
                    <a:pt x="1670" y="1938"/>
                  </a:cubicBezTo>
                  <a:cubicBezTo>
                    <a:pt x="1714" y="1962"/>
                    <a:pt x="1714" y="1962"/>
                    <a:pt x="1714" y="1962"/>
                  </a:cubicBezTo>
                  <a:cubicBezTo>
                    <a:pt x="1717" y="1964"/>
                    <a:pt x="1720" y="1967"/>
                    <a:pt x="1720" y="1971"/>
                  </a:cubicBezTo>
                  <a:cubicBezTo>
                    <a:pt x="1730" y="2030"/>
                    <a:pt x="1730" y="2030"/>
                    <a:pt x="1730" y="2030"/>
                  </a:cubicBezTo>
                  <a:cubicBezTo>
                    <a:pt x="1730" y="2031"/>
                    <a:pt x="1730" y="2031"/>
                    <a:pt x="1730" y="2032"/>
                  </a:cubicBezTo>
                  <a:cubicBezTo>
                    <a:pt x="1730" y="2083"/>
                    <a:pt x="1730" y="2083"/>
                    <a:pt x="1730" y="2083"/>
                  </a:cubicBezTo>
                  <a:cubicBezTo>
                    <a:pt x="1730" y="2085"/>
                    <a:pt x="1731" y="2087"/>
                    <a:pt x="1732" y="2089"/>
                  </a:cubicBezTo>
                  <a:cubicBezTo>
                    <a:pt x="1753" y="2129"/>
                    <a:pt x="1753" y="2129"/>
                    <a:pt x="1753" y="2129"/>
                  </a:cubicBezTo>
                  <a:cubicBezTo>
                    <a:pt x="1755" y="2132"/>
                    <a:pt x="1758" y="2134"/>
                    <a:pt x="1761" y="2135"/>
                  </a:cubicBezTo>
                  <a:cubicBezTo>
                    <a:pt x="1813" y="2147"/>
                    <a:pt x="1813" y="2147"/>
                    <a:pt x="1813" y="2147"/>
                  </a:cubicBezTo>
                  <a:cubicBezTo>
                    <a:pt x="1816" y="2148"/>
                    <a:pt x="1819" y="2150"/>
                    <a:pt x="1821" y="2153"/>
                  </a:cubicBezTo>
                  <a:cubicBezTo>
                    <a:pt x="1842" y="2189"/>
                    <a:pt x="1842" y="2189"/>
                    <a:pt x="1842" y="2189"/>
                  </a:cubicBezTo>
                  <a:cubicBezTo>
                    <a:pt x="1843" y="2191"/>
                    <a:pt x="1844" y="2193"/>
                    <a:pt x="1843" y="2196"/>
                  </a:cubicBezTo>
                  <a:cubicBezTo>
                    <a:pt x="1841" y="2226"/>
                    <a:pt x="1841" y="2226"/>
                    <a:pt x="1841" y="2226"/>
                  </a:cubicBezTo>
                  <a:cubicBezTo>
                    <a:pt x="1840" y="2232"/>
                    <a:pt x="1844" y="2237"/>
                    <a:pt x="1850" y="2239"/>
                  </a:cubicBezTo>
                  <a:cubicBezTo>
                    <a:pt x="1877" y="2246"/>
                    <a:pt x="1877" y="2246"/>
                    <a:pt x="1877" y="2246"/>
                  </a:cubicBezTo>
                  <a:cubicBezTo>
                    <a:pt x="1879" y="2247"/>
                    <a:pt x="1881" y="2248"/>
                    <a:pt x="1883" y="2249"/>
                  </a:cubicBezTo>
                  <a:cubicBezTo>
                    <a:pt x="1943" y="2314"/>
                    <a:pt x="1943" y="2314"/>
                    <a:pt x="1943" y="2314"/>
                  </a:cubicBezTo>
                  <a:cubicBezTo>
                    <a:pt x="1945" y="2316"/>
                    <a:pt x="1947" y="2317"/>
                    <a:pt x="1950" y="2317"/>
                  </a:cubicBezTo>
                  <a:cubicBezTo>
                    <a:pt x="2012" y="2330"/>
                    <a:pt x="2012" y="2330"/>
                    <a:pt x="2012" y="2330"/>
                  </a:cubicBezTo>
                  <a:cubicBezTo>
                    <a:pt x="2015" y="2331"/>
                    <a:pt x="2016" y="2332"/>
                    <a:pt x="2018" y="2333"/>
                  </a:cubicBezTo>
                  <a:cubicBezTo>
                    <a:pt x="2090" y="2398"/>
                    <a:pt x="2090" y="2398"/>
                    <a:pt x="2090" y="2398"/>
                  </a:cubicBezTo>
                  <a:cubicBezTo>
                    <a:pt x="2092" y="2400"/>
                    <a:pt x="2094" y="2401"/>
                    <a:pt x="2096" y="2401"/>
                  </a:cubicBezTo>
                  <a:cubicBezTo>
                    <a:pt x="2154" y="2414"/>
                    <a:pt x="2154" y="2414"/>
                    <a:pt x="2154" y="2414"/>
                  </a:cubicBezTo>
                  <a:cubicBezTo>
                    <a:pt x="2157" y="2415"/>
                    <a:pt x="2159" y="2417"/>
                    <a:pt x="2161" y="2419"/>
                  </a:cubicBezTo>
                  <a:cubicBezTo>
                    <a:pt x="2248" y="2542"/>
                    <a:pt x="2248" y="2542"/>
                    <a:pt x="2248" y="2542"/>
                  </a:cubicBezTo>
                  <a:cubicBezTo>
                    <a:pt x="2248" y="2543"/>
                    <a:pt x="2249" y="2544"/>
                    <a:pt x="2249" y="2544"/>
                  </a:cubicBezTo>
                  <a:cubicBezTo>
                    <a:pt x="2279" y="2573"/>
                    <a:pt x="2279" y="2573"/>
                    <a:pt x="2279" y="2573"/>
                  </a:cubicBezTo>
                  <a:cubicBezTo>
                    <a:pt x="2311" y="2604"/>
                    <a:pt x="2311" y="2604"/>
                    <a:pt x="2311" y="2604"/>
                  </a:cubicBezTo>
                  <a:cubicBezTo>
                    <a:pt x="2312" y="2605"/>
                    <a:pt x="2313" y="2606"/>
                    <a:pt x="2314" y="2608"/>
                  </a:cubicBezTo>
                  <a:cubicBezTo>
                    <a:pt x="2333" y="2652"/>
                    <a:pt x="2333" y="2652"/>
                    <a:pt x="2333" y="2652"/>
                  </a:cubicBezTo>
                  <a:cubicBezTo>
                    <a:pt x="2334" y="2653"/>
                    <a:pt x="2334" y="2654"/>
                    <a:pt x="2335" y="2655"/>
                  </a:cubicBezTo>
                  <a:cubicBezTo>
                    <a:pt x="2378" y="2704"/>
                    <a:pt x="2378" y="2704"/>
                    <a:pt x="2378" y="2704"/>
                  </a:cubicBezTo>
                  <a:cubicBezTo>
                    <a:pt x="2380" y="2706"/>
                    <a:pt x="2381" y="2710"/>
                    <a:pt x="2381" y="2713"/>
                  </a:cubicBezTo>
                  <a:cubicBezTo>
                    <a:pt x="2379" y="2725"/>
                    <a:pt x="2377" y="2752"/>
                    <a:pt x="2385" y="2767"/>
                  </a:cubicBezTo>
                  <a:cubicBezTo>
                    <a:pt x="2394" y="2781"/>
                    <a:pt x="2427" y="2782"/>
                    <a:pt x="2441" y="2782"/>
                  </a:cubicBezTo>
                  <a:cubicBezTo>
                    <a:pt x="2445" y="2781"/>
                    <a:pt x="2449" y="2784"/>
                    <a:pt x="2451" y="2787"/>
                  </a:cubicBezTo>
                  <a:cubicBezTo>
                    <a:pt x="2486" y="2841"/>
                    <a:pt x="2486" y="2841"/>
                    <a:pt x="2486" y="2841"/>
                  </a:cubicBezTo>
                  <a:cubicBezTo>
                    <a:pt x="2487" y="2843"/>
                    <a:pt x="2488" y="2844"/>
                    <a:pt x="2488" y="2846"/>
                  </a:cubicBezTo>
                  <a:cubicBezTo>
                    <a:pt x="2494" y="2880"/>
                    <a:pt x="2494" y="2880"/>
                    <a:pt x="2494" y="2880"/>
                  </a:cubicBezTo>
                  <a:cubicBezTo>
                    <a:pt x="2495" y="2884"/>
                    <a:pt x="2498" y="2888"/>
                    <a:pt x="2503" y="2889"/>
                  </a:cubicBezTo>
                  <a:cubicBezTo>
                    <a:pt x="2531" y="2897"/>
                    <a:pt x="2531" y="2897"/>
                    <a:pt x="2531" y="2897"/>
                  </a:cubicBezTo>
                  <a:cubicBezTo>
                    <a:pt x="2534" y="2898"/>
                    <a:pt x="2536" y="2900"/>
                    <a:pt x="2538" y="2902"/>
                  </a:cubicBezTo>
                  <a:cubicBezTo>
                    <a:pt x="2575" y="2957"/>
                    <a:pt x="2575" y="2957"/>
                    <a:pt x="2575" y="2957"/>
                  </a:cubicBezTo>
                  <a:cubicBezTo>
                    <a:pt x="2575" y="2957"/>
                    <a:pt x="2576" y="2957"/>
                    <a:pt x="2576" y="2957"/>
                  </a:cubicBezTo>
                  <a:cubicBezTo>
                    <a:pt x="2599" y="2998"/>
                    <a:pt x="2599" y="2998"/>
                    <a:pt x="2599" y="2998"/>
                  </a:cubicBezTo>
                  <a:cubicBezTo>
                    <a:pt x="2601" y="3000"/>
                    <a:pt x="2602" y="3001"/>
                    <a:pt x="2604" y="3002"/>
                  </a:cubicBezTo>
                  <a:cubicBezTo>
                    <a:pt x="2641" y="3021"/>
                    <a:pt x="2641" y="3021"/>
                    <a:pt x="2641" y="3021"/>
                  </a:cubicBezTo>
                  <a:cubicBezTo>
                    <a:pt x="2644" y="3022"/>
                    <a:pt x="2646" y="3024"/>
                    <a:pt x="2647" y="3026"/>
                  </a:cubicBezTo>
                  <a:cubicBezTo>
                    <a:pt x="2664" y="3061"/>
                    <a:pt x="2664" y="3061"/>
                    <a:pt x="2664" y="3061"/>
                  </a:cubicBezTo>
                  <a:cubicBezTo>
                    <a:pt x="2666" y="3065"/>
                    <a:pt x="2666" y="3069"/>
                    <a:pt x="2665" y="3072"/>
                  </a:cubicBezTo>
                  <a:cubicBezTo>
                    <a:pt x="2638" y="3127"/>
                    <a:pt x="2638" y="3127"/>
                    <a:pt x="2638" y="3127"/>
                  </a:cubicBezTo>
                  <a:cubicBezTo>
                    <a:pt x="2638" y="3128"/>
                    <a:pt x="2637" y="3129"/>
                    <a:pt x="2637" y="3130"/>
                  </a:cubicBezTo>
                  <a:cubicBezTo>
                    <a:pt x="2628" y="3141"/>
                    <a:pt x="2561" y="3221"/>
                    <a:pt x="2557" y="3231"/>
                  </a:cubicBezTo>
                  <a:cubicBezTo>
                    <a:pt x="2554" y="3241"/>
                    <a:pt x="2570" y="3267"/>
                    <a:pt x="2575" y="3274"/>
                  </a:cubicBezTo>
                  <a:cubicBezTo>
                    <a:pt x="2575" y="3275"/>
                    <a:pt x="2576" y="3276"/>
                    <a:pt x="2576" y="3277"/>
                  </a:cubicBezTo>
                  <a:cubicBezTo>
                    <a:pt x="2600" y="3359"/>
                    <a:pt x="2600" y="3359"/>
                    <a:pt x="2600" y="3359"/>
                  </a:cubicBezTo>
                  <a:cubicBezTo>
                    <a:pt x="2601" y="3362"/>
                    <a:pt x="2600" y="3365"/>
                    <a:pt x="2599" y="3367"/>
                  </a:cubicBezTo>
                  <a:cubicBezTo>
                    <a:pt x="2567" y="3438"/>
                    <a:pt x="2567" y="3438"/>
                    <a:pt x="2567" y="3438"/>
                  </a:cubicBezTo>
                  <a:cubicBezTo>
                    <a:pt x="2566" y="3439"/>
                    <a:pt x="2566" y="3440"/>
                    <a:pt x="2566" y="3441"/>
                  </a:cubicBezTo>
                  <a:cubicBezTo>
                    <a:pt x="3436" y="3524"/>
                    <a:pt x="3436" y="3524"/>
                    <a:pt x="3436" y="3524"/>
                  </a:cubicBezTo>
                  <a:cubicBezTo>
                    <a:pt x="3436" y="3522"/>
                    <a:pt x="3437" y="3521"/>
                    <a:pt x="3437" y="3520"/>
                  </a:cubicBezTo>
                  <a:cubicBezTo>
                    <a:pt x="3437" y="3473"/>
                    <a:pt x="3437" y="3473"/>
                    <a:pt x="3437" y="3473"/>
                  </a:cubicBezTo>
                  <a:cubicBezTo>
                    <a:pt x="3437" y="3411"/>
                    <a:pt x="3437" y="3411"/>
                    <a:pt x="3437" y="3411"/>
                  </a:cubicBezTo>
                  <a:cubicBezTo>
                    <a:pt x="3437" y="3411"/>
                    <a:pt x="3436" y="3359"/>
                    <a:pt x="3421" y="33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2" name="Text Placeholder 1"/>
          <p:cNvSpPr>
            <a:spLocks noGrp="1"/>
          </p:cNvSpPr>
          <p:nvPr>
            <p:ph type="body" sz="quarter" idx="10"/>
          </p:nvPr>
        </p:nvSpPr>
        <p:spPr/>
        <p:txBody>
          <a:bodyPr/>
          <a:lstStyle/>
          <a:p>
            <a:r>
              <a:rPr lang="en-US" dirty="0" smtClean="0"/>
              <a:t>Mexico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4722609" y="2250285"/>
            <a:ext cx="1096307" cy="10963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1" name="Oval 90"/>
          <p:cNvSpPr/>
          <p:nvPr/>
        </p:nvSpPr>
        <p:spPr>
          <a:xfrm>
            <a:off x="6038946" y="3414737"/>
            <a:ext cx="528812" cy="5288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5" name="Oval 94"/>
          <p:cNvSpPr/>
          <p:nvPr/>
        </p:nvSpPr>
        <p:spPr>
          <a:xfrm>
            <a:off x="7255104" y="4569096"/>
            <a:ext cx="686485" cy="68648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9" name="Oval 98"/>
          <p:cNvSpPr/>
          <p:nvPr/>
        </p:nvSpPr>
        <p:spPr>
          <a:xfrm>
            <a:off x="6307668" y="4256058"/>
            <a:ext cx="383789" cy="383788"/>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2" name="Straight Connector 101"/>
          <p:cNvCxnSpPr>
            <a:stCxn id="125" idx="2"/>
          </p:cNvCxnSpPr>
          <p:nvPr/>
        </p:nvCxnSpPr>
        <p:spPr>
          <a:xfrm flipH="1">
            <a:off x="5148567" y="4447952"/>
            <a:ext cx="129622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8305211" y="4334997"/>
            <a:ext cx="470373" cy="4703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8" name="Straight Connector 107"/>
          <p:cNvCxnSpPr>
            <a:endCxn id="127" idx="0"/>
          </p:cNvCxnSpPr>
          <p:nvPr/>
        </p:nvCxnSpPr>
        <p:spPr>
          <a:xfrm>
            <a:off x="8540398" y="3590009"/>
            <a:ext cx="0" cy="9254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115" name="TextBox 114"/>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2016</a:t>
            </a:r>
          </a:p>
        </p:txBody>
      </p:sp>
      <p:sp>
        <p:nvSpPr>
          <p:cNvPr id="116" name="TextBox 115"/>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2017</a:t>
            </a:r>
          </a:p>
        </p:txBody>
      </p:sp>
      <p:grpSp>
        <p:nvGrpSpPr>
          <p:cNvPr id="9" name="Group 8"/>
          <p:cNvGrpSpPr/>
          <p:nvPr/>
        </p:nvGrpSpPr>
        <p:grpSpPr>
          <a:xfrm>
            <a:off x="8615538" y="3550103"/>
            <a:ext cx="633503" cy="321447"/>
            <a:chOff x="7952804" y="2683539"/>
            <a:chExt cx="584772" cy="296721"/>
          </a:xfrm>
        </p:grpSpPr>
        <p:sp>
          <p:nvSpPr>
            <p:cNvPr id="109" name="TextBox 108"/>
            <p:cNvSpPr txBox="1"/>
            <p:nvPr/>
          </p:nvSpPr>
          <p:spPr>
            <a:xfrm>
              <a:off x="7952804" y="2872597"/>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Campeche</a:t>
              </a:r>
            </a:p>
          </p:txBody>
        </p:sp>
        <p:sp>
          <p:nvSpPr>
            <p:cNvPr id="122" name="TextBox 121"/>
            <p:cNvSpPr txBox="1"/>
            <p:nvPr/>
          </p:nvSpPr>
          <p:spPr>
            <a:xfrm>
              <a:off x="7952804" y="2683539"/>
              <a:ext cx="584772" cy="184667"/>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42.6%</a:t>
              </a:r>
            </a:p>
          </p:txBody>
        </p:sp>
      </p:grpSp>
      <p:grpSp>
        <p:nvGrpSpPr>
          <p:cNvPr id="6" name="Group 5"/>
          <p:cNvGrpSpPr/>
          <p:nvPr/>
        </p:nvGrpSpPr>
        <p:grpSpPr>
          <a:xfrm>
            <a:off x="643203" y="2282639"/>
            <a:ext cx="3089892" cy="590918"/>
            <a:chOff x="593726" y="1513571"/>
            <a:chExt cx="2852208" cy="545463"/>
          </a:xfrm>
        </p:grpSpPr>
        <p:sp>
          <p:nvSpPr>
            <p:cNvPr id="123" name="TextBox 122"/>
            <p:cNvSpPr txBox="1"/>
            <p:nvPr/>
          </p:nvSpPr>
          <p:spPr>
            <a:xfrm>
              <a:off x="593726" y="173882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24" name="TextBox 123"/>
            <p:cNvSpPr txBox="1"/>
            <p:nvPr/>
          </p:nvSpPr>
          <p:spPr>
            <a:xfrm>
              <a:off x="593726" y="151357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112" name="Freeform 111"/>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Freeform 112"/>
          <p:cNvSpPr/>
          <p:nvPr/>
        </p:nvSpPr>
        <p:spPr>
          <a:xfrm>
            <a:off x="1591233"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Freeform 131"/>
          <p:cNvSpPr/>
          <p:nvPr/>
        </p:nvSpPr>
        <p:spPr>
          <a:xfrm>
            <a:off x="2434692"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TextBox 133"/>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2018</a:t>
            </a:r>
          </a:p>
        </p:txBody>
      </p:sp>
      <p:cxnSp>
        <p:nvCxnSpPr>
          <p:cNvPr id="136" name="Straight Connector 135"/>
          <p:cNvCxnSpPr/>
          <p:nvPr/>
        </p:nvCxnSpPr>
        <p:spPr>
          <a:xfrm>
            <a:off x="2169231"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7" name="TextBox 136"/>
          <p:cNvSpPr txBox="1"/>
          <p:nvPr/>
        </p:nvSpPr>
        <p:spPr>
          <a:xfrm>
            <a:off x="1806622"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138" name="Straight Connector 137"/>
          <p:cNvCxnSpPr/>
          <p:nvPr/>
        </p:nvCxnSpPr>
        <p:spPr>
          <a:xfrm>
            <a:off x="3012689"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9" name="TextBox 138"/>
          <p:cNvSpPr txBox="1"/>
          <p:nvPr/>
        </p:nvSpPr>
        <p:spPr>
          <a:xfrm>
            <a:off x="2650080"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grpSp>
        <p:nvGrpSpPr>
          <p:cNvPr id="11" name="Group 10"/>
          <p:cNvGrpSpPr/>
          <p:nvPr/>
        </p:nvGrpSpPr>
        <p:grpSpPr>
          <a:xfrm>
            <a:off x="5148566" y="4510477"/>
            <a:ext cx="633503" cy="330918"/>
            <a:chOff x="4752522" y="3570040"/>
            <a:chExt cx="584772" cy="305463"/>
          </a:xfrm>
        </p:grpSpPr>
        <p:sp>
          <p:nvSpPr>
            <p:cNvPr id="100" name="TextBox 99"/>
            <p:cNvSpPr txBox="1"/>
            <p:nvPr/>
          </p:nvSpPr>
          <p:spPr>
            <a:xfrm>
              <a:off x="4752522" y="3767840"/>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Jalisco</a:t>
              </a:r>
            </a:p>
          </p:txBody>
        </p:sp>
        <p:sp>
          <p:nvSpPr>
            <p:cNvPr id="142" name="TextBox 141"/>
            <p:cNvSpPr txBox="1"/>
            <p:nvPr/>
          </p:nvSpPr>
          <p:spPr>
            <a:xfrm>
              <a:off x="4752522" y="3570040"/>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21.3%</a:t>
              </a:r>
            </a:p>
          </p:txBody>
        </p:sp>
      </p:grpSp>
      <p:cxnSp>
        <p:nvCxnSpPr>
          <p:cNvPr id="130" name="Straight Connector 129"/>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126" idx="2"/>
          </p:cNvCxnSpPr>
          <p:nvPr/>
        </p:nvCxnSpPr>
        <p:spPr>
          <a:xfrm flipH="1" flipV="1">
            <a:off x="6263249" y="4911907"/>
            <a:ext cx="1280327" cy="43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263248" y="4974432"/>
            <a:ext cx="633503" cy="330918"/>
            <a:chOff x="5781460" y="3998306"/>
            <a:chExt cx="584772" cy="305463"/>
          </a:xfrm>
        </p:grpSpPr>
        <p:sp>
          <p:nvSpPr>
            <p:cNvPr id="149" name="TextBox 148"/>
            <p:cNvSpPr txBox="1"/>
            <p:nvPr/>
          </p:nvSpPr>
          <p:spPr>
            <a:xfrm>
              <a:off x="5781460" y="4196106"/>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OASACA</a:t>
              </a:r>
            </a:p>
          </p:txBody>
        </p:sp>
        <p:sp>
          <p:nvSpPr>
            <p:cNvPr id="151" name="TextBox 150"/>
            <p:cNvSpPr txBox="1"/>
            <p:nvPr/>
          </p:nvSpPr>
          <p:spPr>
            <a:xfrm>
              <a:off x="5781460" y="3998306"/>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a:t>
              </a:r>
            </a:p>
          </p:txBody>
        </p:sp>
      </p:grpSp>
      <p:cxnSp>
        <p:nvCxnSpPr>
          <p:cNvPr id="153" name="Straight Connector 152"/>
          <p:cNvCxnSpPr>
            <a:stCxn id="121" idx="2"/>
          </p:cNvCxnSpPr>
          <p:nvPr/>
        </p:nvCxnSpPr>
        <p:spPr>
          <a:xfrm flipH="1">
            <a:off x="4845228" y="3679143"/>
            <a:ext cx="140335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4850559" y="3762919"/>
            <a:ext cx="633503" cy="330918"/>
            <a:chOff x="4477439" y="2879985"/>
            <a:chExt cx="584772" cy="305463"/>
          </a:xfrm>
        </p:grpSpPr>
        <p:sp>
          <p:nvSpPr>
            <p:cNvPr id="152" name="TextBox 151"/>
            <p:cNvSpPr txBox="1"/>
            <p:nvPr/>
          </p:nvSpPr>
          <p:spPr>
            <a:xfrm>
              <a:off x="4477439" y="3077785"/>
              <a:ext cx="584772" cy="107663"/>
            </a:xfrm>
            <a:prstGeom prst="rect">
              <a:avLst/>
            </a:prstGeom>
            <a:noFill/>
          </p:spPr>
          <p:txBody>
            <a:bodyPr wrap="square" lIns="0" tIns="0" rIns="0" bIns="0" rtlCol="0">
              <a:spAutoFit/>
            </a:bodyPr>
            <a:lstStyle/>
            <a:p>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durango</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54" name="TextBox 153"/>
            <p:cNvSpPr txBox="1"/>
            <p:nvPr/>
          </p:nvSpPr>
          <p:spPr>
            <a:xfrm>
              <a:off x="4477439" y="2879985"/>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grpSp>
      <p:grpSp>
        <p:nvGrpSpPr>
          <p:cNvPr id="7" name="Group 6"/>
          <p:cNvGrpSpPr/>
          <p:nvPr/>
        </p:nvGrpSpPr>
        <p:grpSpPr>
          <a:xfrm>
            <a:off x="7054351" y="2845717"/>
            <a:ext cx="633503" cy="330918"/>
            <a:chOff x="6511709" y="2033336"/>
            <a:chExt cx="584772" cy="305463"/>
          </a:xfrm>
        </p:grpSpPr>
        <p:sp>
          <p:nvSpPr>
            <p:cNvPr id="160" name="TextBox 159"/>
            <p:cNvSpPr txBox="1"/>
            <p:nvPr/>
          </p:nvSpPr>
          <p:spPr>
            <a:xfrm>
              <a:off x="6511709" y="2231136"/>
              <a:ext cx="584772" cy="107663"/>
            </a:xfrm>
            <a:prstGeom prst="rect">
              <a:avLst/>
            </a:prstGeom>
            <a:noFill/>
          </p:spPr>
          <p:txBody>
            <a:bodyPr wrap="square" lIns="0" tIns="0" rIns="0" bIns="0" rtlCol="0">
              <a:spAutoFit/>
            </a:bodyPr>
            <a:lstStyle/>
            <a:p>
              <a:pPr algn="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Sonara</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61" name="TextBox 160"/>
            <p:cNvSpPr txBox="1"/>
            <p:nvPr/>
          </p:nvSpPr>
          <p:spPr>
            <a:xfrm>
              <a:off x="6511709" y="2033336"/>
              <a:ext cx="58477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a:t>
              </a:r>
            </a:p>
          </p:txBody>
        </p:sp>
      </p:grpSp>
      <p:cxnSp>
        <p:nvCxnSpPr>
          <p:cNvPr id="162" name="Straight Connector 161"/>
          <p:cNvCxnSpPr>
            <a:endCxn id="120" idx="6"/>
          </p:cNvCxnSpPr>
          <p:nvPr/>
        </p:nvCxnSpPr>
        <p:spPr>
          <a:xfrm flipH="1">
            <a:off x="5325532" y="2798437"/>
            <a:ext cx="236232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a:off x="5215992" y="27436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6248582" y="362437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5" name="Oval 124"/>
          <p:cNvSpPr/>
          <p:nvPr/>
        </p:nvSpPr>
        <p:spPr>
          <a:xfrm>
            <a:off x="6444791" y="439318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6" name="Oval 125"/>
          <p:cNvSpPr/>
          <p:nvPr/>
        </p:nvSpPr>
        <p:spPr>
          <a:xfrm>
            <a:off x="7543576" y="48575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Oval 126"/>
          <p:cNvSpPr/>
          <p:nvPr/>
        </p:nvSpPr>
        <p:spPr>
          <a:xfrm>
            <a:off x="8485628" y="45154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2762889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Canada</a:t>
            </a:r>
            <a:r>
              <a:rPr lang="en-US" dirty="0">
                <a:solidFill>
                  <a:schemeClr val="accent2"/>
                </a:solidFill>
              </a:rPr>
              <a:t> 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8" name="TextBox 67"/>
          <p:cNvSpPr txBox="1"/>
          <p:nvPr/>
        </p:nvSpPr>
        <p:spPr>
          <a:xfrm>
            <a:off x="6023046" y="3187387"/>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799819" y="3156467"/>
            <a:ext cx="1984640" cy="195213"/>
            <a:chOff x="6276756" y="2320180"/>
            <a:chExt cx="1831975" cy="180197"/>
          </a:xfrm>
        </p:grpSpPr>
        <p:sp>
          <p:nvSpPr>
            <p:cNvPr id="67" name="Rectangle 66"/>
            <p:cNvSpPr/>
            <p:nvPr/>
          </p:nvSpPr>
          <p:spPr>
            <a:xfrm>
              <a:off x="6276756" y="23201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Rectangle 68"/>
            <p:cNvSpPr/>
            <p:nvPr/>
          </p:nvSpPr>
          <p:spPr>
            <a:xfrm>
              <a:off x="6276757" y="2320180"/>
              <a:ext cx="10953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70" name="TextBox 69"/>
          <p:cNvSpPr txBox="1"/>
          <p:nvPr/>
        </p:nvSpPr>
        <p:spPr>
          <a:xfrm>
            <a:off x="8044916" y="3187387"/>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67%</a:t>
            </a:r>
          </a:p>
        </p:txBody>
      </p:sp>
      <p:sp>
        <p:nvSpPr>
          <p:cNvPr id="64" name="TextBox 63"/>
          <p:cNvSpPr txBox="1"/>
          <p:nvPr/>
        </p:nvSpPr>
        <p:spPr>
          <a:xfrm>
            <a:off x="6023046" y="3561015"/>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799819" y="3530094"/>
            <a:ext cx="1984640" cy="195213"/>
            <a:chOff x="6276756" y="2665067"/>
            <a:chExt cx="1831975" cy="180197"/>
          </a:xfrm>
        </p:grpSpPr>
        <p:sp>
          <p:nvSpPr>
            <p:cNvPr id="63" name="Rectangle 62"/>
            <p:cNvSpPr/>
            <p:nvPr/>
          </p:nvSpPr>
          <p:spPr>
            <a:xfrm>
              <a:off x="6276756" y="26650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Rectangle 64"/>
            <p:cNvSpPr/>
            <p:nvPr/>
          </p:nvSpPr>
          <p:spPr>
            <a:xfrm>
              <a:off x="6276757" y="26650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6" name="TextBox 65"/>
          <p:cNvSpPr txBox="1"/>
          <p:nvPr/>
        </p:nvSpPr>
        <p:spPr>
          <a:xfrm>
            <a:off x="7772944" y="3561015"/>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42%</a:t>
            </a:r>
          </a:p>
        </p:txBody>
      </p:sp>
      <p:sp>
        <p:nvSpPr>
          <p:cNvPr id="60" name="TextBox 59"/>
          <p:cNvSpPr txBox="1"/>
          <p:nvPr/>
        </p:nvSpPr>
        <p:spPr>
          <a:xfrm>
            <a:off x="6023046" y="393464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799819" y="3903722"/>
            <a:ext cx="1984640" cy="195213"/>
            <a:chOff x="6276756" y="3009954"/>
            <a:chExt cx="1831975" cy="180197"/>
          </a:xfrm>
        </p:grpSpPr>
        <p:sp>
          <p:nvSpPr>
            <p:cNvPr id="59" name="Rectangle 58"/>
            <p:cNvSpPr/>
            <p:nvPr/>
          </p:nvSpPr>
          <p:spPr>
            <a:xfrm>
              <a:off x="6276756" y="30099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Rectangle 60"/>
            <p:cNvSpPr/>
            <p:nvPr/>
          </p:nvSpPr>
          <p:spPr>
            <a:xfrm>
              <a:off x="6276757" y="3009954"/>
              <a:ext cx="70819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2" name="TextBox 61"/>
          <p:cNvSpPr txBox="1"/>
          <p:nvPr/>
        </p:nvSpPr>
        <p:spPr>
          <a:xfrm>
            <a:off x="7642117" y="3934642"/>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40%</a:t>
            </a:r>
          </a:p>
        </p:txBody>
      </p:sp>
      <p:sp>
        <p:nvSpPr>
          <p:cNvPr id="56" name="TextBox 55"/>
          <p:cNvSpPr txBox="1"/>
          <p:nvPr/>
        </p:nvSpPr>
        <p:spPr>
          <a:xfrm>
            <a:off x="6023046" y="4308270"/>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799819" y="4277349"/>
            <a:ext cx="1984640" cy="195213"/>
            <a:chOff x="6276756" y="3354841"/>
            <a:chExt cx="1831975" cy="180197"/>
          </a:xfrm>
        </p:grpSpPr>
        <p:sp>
          <p:nvSpPr>
            <p:cNvPr id="55" name="Rectangle 54"/>
            <p:cNvSpPr/>
            <p:nvPr/>
          </p:nvSpPr>
          <p:spPr>
            <a:xfrm>
              <a:off x="6276756" y="33548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Rectangle 56"/>
            <p:cNvSpPr/>
            <p:nvPr/>
          </p:nvSpPr>
          <p:spPr>
            <a:xfrm>
              <a:off x="6276757" y="3354841"/>
              <a:ext cx="6095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8" name="TextBox 57"/>
          <p:cNvSpPr txBox="1"/>
          <p:nvPr/>
        </p:nvSpPr>
        <p:spPr>
          <a:xfrm>
            <a:off x="7534113" y="430827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37%</a:t>
            </a:r>
          </a:p>
        </p:txBody>
      </p:sp>
      <p:sp>
        <p:nvSpPr>
          <p:cNvPr id="52" name="TextBox 51"/>
          <p:cNvSpPr txBox="1"/>
          <p:nvPr/>
        </p:nvSpPr>
        <p:spPr>
          <a:xfrm>
            <a:off x="6023046" y="468189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8" name="Group 7"/>
          <p:cNvGrpSpPr/>
          <p:nvPr/>
        </p:nvGrpSpPr>
        <p:grpSpPr>
          <a:xfrm>
            <a:off x="6799819" y="4650978"/>
            <a:ext cx="1984640" cy="195213"/>
            <a:chOff x="6276756" y="3699729"/>
            <a:chExt cx="1831975" cy="180197"/>
          </a:xfrm>
        </p:grpSpPr>
        <p:sp>
          <p:nvSpPr>
            <p:cNvPr id="51" name="Rectangle 50"/>
            <p:cNvSpPr/>
            <p:nvPr/>
          </p:nvSpPr>
          <p:spPr>
            <a:xfrm>
              <a:off x="6276756" y="3699729"/>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3" name="Rectangle 52"/>
            <p:cNvSpPr/>
            <p:nvPr/>
          </p:nvSpPr>
          <p:spPr>
            <a:xfrm>
              <a:off x="6276757" y="3699729"/>
              <a:ext cx="1523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4" name="TextBox 53"/>
          <p:cNvSpPr txBox="1"/>
          <p:nvPr/>
        </p:nvSpPr>
        <p:spPr>
          <a:xfrm>
            <a:off x="7009511" y="468189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8.2%</a:t>
            </a:r>
          </a:p>
        </p:txBody>
      </p:sp>
      <p:grpSp>
        <p:nvGrpSpPr>
          <p:cNvPr id="9" name="Group 8"/>
          <p:cNvGrpSpPr/>
          <p:nvPr/>
        </p:nvGrpSpPr>
        <p:grpSpPr>
          <a:xfrm>
            <a:off x="6023046" y="2283753"/>
            <a:ext cx="2761412" cy="590918"/>
            <a:chOff x="5559735" y="1514599"/>
            <a:chExt cx="2548996" cy="545463"/>
          </a:xfrm>
        </p:grpSpPr>
        <p:sp>
          <p:nvSpPr>
            <p:cNvPr id="71" name="TextBox 70"/>
            <p:cNvSpPr txBox="1"/>
            <p:nvPr/>
          </p:nvSpPr>
          <p:spPr>
            <a:xfrm>
              <a:off x="5559735" y="1739856"/>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2" name="TextBox 71"/>
            <p:cNvSpPr txBox="1"/>
            <p:nvPr/>
          </p:nvSpPr>
          <p:spPr>
            <a:xfrm>
              <a:off x="5559735" y="1514599"/>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3" name="Group 72"/>
          <p:cNvGrpSpPr/>
          <p:nvPr/>
        </p:nvGrpSpPr>
        <p:grpSpPr>
          <a:xfrm>
            <a:off x="1064518" y="2328015"/>
            <a:ext cx="3581888" cy="2958360"/>
            <a:chOff x="2338610" y="3889271"/>
            <a:chExt cx="9830530" cy="8119254"/>
          </a:xfrm>
          <a:solidFill>
            <a:schemeClr val="accent6"/>
          </a:solidFill>
        </p:grpSpPr>
        <p:sp>
          <p:nvSpPr>
            <p:cNvPr id="74" name="Freeform 5"/>
            <p:cNvSpPr>
              <a:spLocks/>
            </p:cNvSpPr>
            <p:nvPr/>
          </p:nvSpPr>
          <p:spPr bwMode="auto">
            <a:xfrm>
              <a:off x="4780540" y="6169687"/>
              <a:ext cx="2931598" cy="2386810"/>
            </a:xfrm>
            <a:custGeom>
              <a:avLst/>
              <a:gdLst>
                <a:gd name="T0" fmla="*/ 3635 w 4178"/>
                <a:gd name="T1" fmla="*/ 1785 h 3402"/>
                <a:gd name="T2" fmla="*/ 3214 w 4178"/>
                <a:gd name="T3" fmla="*/ 1677 h 3402"/>
                <a:gd name="T4" fmla="*/ 3420 w 4178"/>
                <a:gd name="T5" fmla="*/ 1856 h 3402"/>
                <a:gd name="T6" fmla="*/ 3558 w 4178"/>
                <a:gd name="T7" fmla="*/ 2046 h 3402"/>
                <a:gd name="T8" fmla="*/ 3303 w 4178"/>
                <a:gd name="T9" fmla="*/ 2330 h 3402"/>
                <a:gd name="T10" fmla="*/ 2698 w 4178"/>
                <a:gd name="T11" fmla="*/ 2155 h 3402"/>
                <a:gd name="T12" fmla="*/ 2788 w 4178"/>
                <a:gd name="T13" fmla="*/ 2265 h 3402"/>
                <a:gd name="T14" fmla="*/ 3204 w 4178"/>
                <a:gd name="T15" fmla="*/ 2448 h 3402"/>
                <a:gd name="T16" fmla="*/ 3051 w 4178"/>
                <a:gd name="T17" fmla="*/ 2661 h 3402"/>
                <a:gd name="T18" fmla="*/ 2823 w 4178"/>
                <a:gd name="T19" fmla="*/ 2939 h 3402"/>
                <a:gd name="T20" fmla="*/ 2707 w 4178"/>
                <a:gd name="T21" fmla="*/ 3201 h 3402"/>
                <a:gd name="T22" fmla="*/ 2677 w 4178"/>
                <a:gd name="T23" fmla="*/ 3291 h 3402"/>
                <a:gd name="T24" fmla="*/ 1785 w 4178"/>
                <a:gd name="T25" fmla="*/ 2141 h 3402"/>
                <a:gd name="T26" fmla="*/ 823 w 4178"/>
                <a:gd name="T27" fmla="*/ 1623 h 3402"/>
                <a:gd name="T28" fmla="*/ 1 w 4178"/>
                <a:gd name="T29" fmla="*/ 568 h 3402"/>
                <a:gd name="T30" fmla="*/ 552 w 4178"/>
                <a:gd name="T31" fmla="*/ 481 h 3402"/>
                <a:gd name="T32" fmla="*/ 590 w 4178"/>
                <a:gd name="T33" fmla="*/ 676 h 3402"/>
                <a:gd name="T34" fmla="*/ 808 w 4178"/>
                <a:gd name="T35" fmla="*/ 874 h 3402"/>
                <a:gd name="T36" fmla="*/ 1193 w 4178"/>
                <a:gd name="T37" fmla="*/ 958 h 3402"/>
                <a:gd name="T38" fmla="*/ 1243 w 4178"/>
                <a:gd name="T39" fmla="*/ 1064 h 3402"/>
                <a:gd name="T40" fmla="*/ 1202 w 4178"/>
                <a:gd name="T41" fmla="*/ 1188 h 3402"/>
                <a:gd name="T42" fmla="*/ 1333 w 4178"/>
                <a:gd name="T43" fmla="*/ 1366 h 3402"/>
                <a:gd name="T44" fmla="*/ 1360 w 4178"/>
                <a:gd name="T45" fmla="*/ 1097 h 3402"/>
                <a:gd name="T46" fmla="*/ 1512 w 4178"/>
                <a:gd name="T47" fmla="*/ 886 h 3402"/>
                <a:gd name="T48" fmla="*/ 1444 w 4178"/>
                <a:gd name="T49" fmla="*/ 862 h 3402"/>
                <a:gd name="T50" fmla="*/ 1432 w 4178"/>
                <a:gd name="T51" fmla="*/ 720 h 3402"/>
                <a:gd name="T52" fmla="*/ 1706 w 4178"/>
                <a:gd name="T53" fmla="*/ 957 h 3402"/>
                <a:gd name="T54" fmla="*/ 2093 w 4178"/>
                <a:gd name="T55" fmla="*/ 1121 h 3402"/>
                <a:gd name="T56" fmla="*/ 2471 w 4178"/>
                <a:gd name="T57" fmla="*/ 1106 h 3402"/>
                <a:gd name="T58" fmla="*/ 2454 w 4178"/>
                <a:gd name="T59" fmla="*/ 983 h 3402"/>
                <a:gd name="T60" fmla="*/ 2594 w 4178"/>
                <a:gd name="T61" fmla="*/ 1217 h 3402"/>
                <a:gd name="T62" fmla="*/ 2742 w 4178"/>
                <a:gd name="T63" fmla="*/ 1024 h 3402"/>
                <a:gd name="T64" fmla="*/ 2775 w 4178"/>
                <a:gd name="T65" fmla="*/ 816 h 3402"/>
                <a:gd name="T66" fmla="*/ 2768 w 4178"/>
                <a:gd name="T67" fmla="*/ 648 h 3402"/>
                <a:gd name="T68" fmla="*/ 2565 w 4178"/>
                <a:gd name="T69" fmla="*/ 422 h 3402"/>
                <a:gd name="T70" fmla="*/ 2656 w 4178"/>
                <a:gd name="T71" fmla="*/ 142 h 3402"/>
                <a:gd name="T72" fmla="*/ 2873 w 4178"/>
                <a:gd name="T73" fmla="*/ 143 h 3402"/>
                <a:gd name="T74" fmla="*/ 3017 w 4178"/>
                <a:gd name="T75" fmla="*/ 460 h 3402"/>
                <a:gd name="T76" fmla="*/ 2985 w 4178"/>
                <a:gd name="T77" fmla="*/ 652 h 3402"/>
                <a:gd name="T78" fmla="*/ 3125 w 4178"/>
                <a:gd name="T79" fmla="*/ 744 h 3402"/>
                <a:gd name="T80" fmla="*/ 3241 w 4178"/>
                <a:gd name="T81" fmla="*/ 917 h 3402"/>
                <a:gd name="T82" fmla="*/ 3444 w 4178"/>
                <a:gd name="T83" fmla="*/ 914 h 3402"/>
                <a:gd name="T84" fmla="*/ 3526 w 4178"/>
                <a:gd name="T85" fmla="*/ 1339 h 3402"/>
                <a:gd name="T86" fmla="*/ 3656 w 4178"/>
                <a:gd name="T87" fmla="*/ 944 h 3402"/>
                <a:gd name="T88" fmla="*/ 3680 w 4178"/>
                <a:gd name="T89" fmla="*/ 643 h 3402"/>
                <a:gd name="T90" fmla="*/ 3901 w 4178"/>
                <a:gd name="T91" fmla="*/ 555 h 3402"/>
                <a:gd name="T92" fmla="*/ 4036 w 4178"/>
                <a:gd name="T93" fmla="*/ 748 h 3402"/>
                <a:gd name="T94" fmla="*/ 4001 w 4178"/>
                <a:gd name="T95" fmla="*/ 887 h 3402"/>
                <a:gd name="T96" fmla="*/ 4178 w 4178"/>
                <a:gd name="T97" fmla="*/ 1224 h 3402"/>
                <a:gd name="T98" fmla="*/ 4028 w 4178"/>
                <a:gd name="T99" fmla="*/ 1468 h 3402"/>
                <a:gd name="T100" fmla="*/ 3858 w 4178"/>
                <a:gd name="T101" fmla="*/ 1355 h 3402"/>
                <a:gd name="T102" fmla="*/ 3952 w 4178"/>
                <a:gd name="T103" fmla="*/ 1511 h 3402"/>
                <a:gd name="T104" fmla="*/ 3764 w 4178"/>
                <a:gd name="T105" fmla="*/ 1456 h 3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8" h="3402">
                  <a:moveTo>
                    <a:pt x="3654" y="1576"/>
                  </a:moveTo>
                  <a:cubicBezTo>
                    <a:pt x="3705" y="1602"/>
                    <a:pt x="3705" y="1602"/>
                    <a:pt x="3705" y="1602"/>
                  </a:cubicBezTo>
                  <a:cubicBezTo>
                    <a:pt x="3699" y="1661"/>
                    <a:pt x="3699" y="1661"/>
                    <a:pt x="3699" y="1661"/>
                  </a:cubicBezTo>
                  <a:cubicBezTo>
                    <a:pt x="3635" y="1785"/>
                    <a:pt x="3635" y="1785"/>
                    <a:pt x="3635" y="1785"/>
                  </a:cubicBezTo>
                  <a:cubicBezTo>
                    <a:pt x="3539" y="1817"/>
                    <a:pt x="3539" y="1817"/>
                    <a:pt x="3539" y="1817"/>
                  </a:cubicBezTo>
                  <a:cubicBezTo>
                    <a:pt x="3450" y="1766"/>
                    <a:pt x="3450" y="1766"/>
                    <a:pt x="3450" y="1766"/>
                  </a:cubicBezTo>
                  <a:cubicBezTo>
                    <a:pt x="3412" y="1697"/>
                    <a:pt x="3412" y="1697"/>
                    <a:pt x="3412" y="1697"/>
                  </a:cubicBezTo>
                  <a:cubicBezTo>
                    <a:pt x="3214" y="1677"/>
                    <a:pt x="3214" y="1677"/>
                    <a:pt x="3214" y="1677"/>
                  </a:cubicBezTo>
                  <a:cubicBezTo>
                    <a:pt x="3186" y="1722"/>
                    <a:pt x="3186" y="1722"/>
                    <a:pt x="3186" y="1722"/>
                  </a:cubicBezTo>
                  <a:cubicBezTo>
                    <a:pt x="3276" y="1749"/>
                    <a:pt x="3276" y="1749"/>
                    <a:pt x="3276" y="1749"/>
                  </a:cubicBezTo>
                  <a:cubicBezTo>
                    <a:pt x="3351" y="1828"/>
                    <a:pt x="3351" y="1828"/>
                    <a:pt x="3351" y="1828"/>
                  </a:cubicBezTo>
                  <a:cubicBezTo>
                    <a:pt x="3420" y="1856"/>
                    <a:pt x="3420" y="1856"/>
                    <a:pt x="3420" y="1856"/>
                  </a:cubicBezTo>
                  <a:cubicBezTo>
                    <a:pt x="3475" y="1841"/>
                    <a:pt x="3475" y="1841"/>
                    <a:pt x="3475" y="1841"/>
                  </a:cubicBezTo>
                  <a:cubicBezTo>
                    <a:pt x="3581" y="1851"/>
                    <a:pt x="3581" y="1851"/>
                    <a:pt x="3581" y="1851"/>
                  </a:cubicBezTo>
                  <a:cubicBezTo>
                    <a:pt x="3623" y="1909"/>
                    <a:pt x="3623" y="1909"/>
                    <a:pt x="3623" y="1909"/>
                  </a:cubicBezTo>
                  <a:cubicBezTo>
                    <a:pt x="3558" y="2046"/>
                    <a:pt x="3558" y="2046"/>
                    <a:pt x="3558" y="2046"/>
                  </a:cubicBezTo>
                  <a:cubicBezTo>
                    <a:pt x="3533" y="2147"/>
                    <a:pt x="3533" y="2147"/>
                    <a:pt x="3533" y="2147"/>
                  </a:cubicBezTo>
                  <a:cubicBezTo>
                    <a:pt x="3533" y="2147"/>
                    <a:pt x="3450" y="2202"/>
                    <a:pt x="3432" y="2203"/>
                  </a:cubicBezTo>
                  <a:cubicBezTo>
                    <a:pt x="3414" y="2204"/>
                    <a:pt x="3326" y="2219"/>
                    <a:pt x="3326" y="2219"/>
                  </a:cubicBezTo>
                  <a:cubicBezTo>
                    <a:pt x="3303" y="2330"/>
                    <a:pt x="3303" y="2330"/>
                    <a:pt x="3303" y="2330"/>
                  </a:cubicBezTo>
                  <a:cubicBezTo>
                    <a:pt x="3303" y="2330"/>
                    <a:pt x="3229" y="2346"/>
                    <a:pt x="3186" y="2334"/>
                  </a:cubicBezTo>
                  <a:cubicBezTo>
                    <a:pt x="3143" y="2322"/>
                    <a:pt x="2978" y="2271"/>
                    <a:pt x="2978" y="2271"/>
                  </a:cubicBezTo>
                  <a:cubicBezTo>
                    <a:pt x="2842" y="2257"/>
                    <a:pt x="2842" y="2257"/>
                    <a:pt x="2842" y="2257"/>
                  </a:cubicBezTo>
                  <a:cubicBezTo>
                    <a:pt x="2698" y="2155"/>
                    <a:pt x="2698" y="2155"/>
                    <a:pt x="2698" y="2155"/>
                  </a:cubicBezTo>
                  <a:cubicBezTo>
                    <a:pt x="2698" y="2155"/>
                    <a:pt x="2544" y="2139"/>
                    <a:pt x="2533" y="2138"/>
                  </a:cubicBezTo>
                  <a:cubicBezTo>
                    <a:pt x="2521" y="2136"/>
                    <a:pt x="2550" y="2199"/>
                    <a:pt x="2550" y="2199"/>
                  </a:cubicBezTo>
                  <a:cubicBezTo>
                    <a:pt x="2662" y="2238"/>
                    <a:pt x="2662" y="2238"/>
                    <a:pt x="2662" y="2238"/>
                  </a:cubicBezTo>
                  <a:cubicBezTo>
                    <a:pt x="2788" y="2265"/>
                    <a:pt x="2788" y="2265"/>
                    <a:pt x="2788" y="2265"/>
                  </a:cubicBezTo>
                  <a:cubicBezTo>
                    <a:pt x="2894" y="2304"/>
                    <a:pt x="2894" y="2304"/>
                    <a:pt x="2894" y="2304"/>
                  </a:cubicBezTo>
                  <a:cubicBezTo>
                    <a:pt x="3031" y="2360"/>
                    <a:pt x="3031" y="2360"/>
                    <a:pt x="3031" y="2360"/>
                  </a:cubicBezTo>
                  <a:cubicBezTo>
                    <a:pt x="3173" y="2375"/>
                    <a:pt x="3173" y="2375"/>
                    <a:pt x="3173" y="2375"/>
                  </a:cubicBezTo>
                  <a:cubicBezTo>
                    <a:pt x="3204" y="2448"/>
                    <a:pt x="3204" y="2448"/>
                    <a:pt x="3204" y="2448"/>
                  </a:cubicBezTo>
                  <a:cubicBezTo>
                    <a:pt x="3177" y="2540"/>
                    <a:pt x="3177" y="2540"/>
                    <a:pt x="3177" y="2540"/>
                  </a:cubicBezTo>
                  <a:cubicBezTo>
                    <a:pt x="3047" y="2560"/>
                    <a:pt x="3047" y="2560"/>
                    <a:pt x="3047" y="2560"/>
                  </a:cubicBezTo>
                  <a:cubicBezTo>
                    <a:pt x="3013" y="2574"/>
                    <a:pt x="3013" y="2574"/>
                    <a:pt x="3013" y="2574"/>
                  </a:cubicBezTo>
                  <a:cubicBezTo>
                    <a:pt x="3051" y="2661"/>
                    <a:pt x="3051" y="2661"/>
                    <a:pt x="3051" y="2661"/>
                  </a:cubicBezTo>
                  <a:cubicBezTo>
                    <a:pt x="2966" y="2682"/>
                    <a:pt x="2966" y="2682"/>
                    <a:pt x="2966" y="2682"/>
                  </a:cubicBezTo>
                  <a:cubicBezTo>
                    <a:pt x="2871" y="2789"/>
                    <a:pt x="2871" y="2789"/>
                    <a:pt x="2871" y="2789"/>
                  </a:cubicBezTo>
                  <a:cubicBezTo>
                    <a:pt x="2863" y="2872"/>
                    <a:pt x="2863" y="2872"/>
                    <a:pt x="2863" y="2872"/>
                  </a:cubicBezTo>
                  <a:cubicBezTo>
                    <a:pt x="2823" y="2939"/>
                    <a:pt x="2823" y="2939"/>
                    <a:pt x="2823" y="2939"/>
                  </a:cubicBezTo>
                  <a:cubicBezTo>
                    <a:pt x="2796" y="3029"/>
                    <a:pt x="2796" y="3029"/>
                    <a:pt x="2796" y="3029"/>
                  </a:cubicBezTo>
                  <a:cubicBezTo>
                    <a:pt x="2796" y="3029"/>
                    <a:pt x="2762" y="3073"/>
                    <a:pt x="2753" y="3078"/>
                  </a:cubicBezTo>
                  <a:cubicBezTo>
                    <a:pt x="2743" y="3083"/>
                    <a:pt x="2732" y="3103"/>
                    <a:pt x="2732" y="3103"/>
                  </a:cubicBezTo>
                  <a:cubicBezTo>
                    <a:pt x="2707" y="3201"/>
                    <a:pt x="2707" y="3201"/>
                    <a:pt x="2707" y="3201"/>
                  </a:cubicBezTo>
                  <a:cubicBezTo>
                    <a:pt x="2685" y="3211"/>
                    <a:pt x="2685" y="3211"/>
                    <a:pt x="2685" y="3211"/>
                  </a:cubicBezTo>
                  <a:cubicBezTo>
                    <a:pt x="2636" y="3194"/>
                    <a:pt x="2636" y="3194"/>
                    <a:pt x="2636" y="3194"/>
                  </a:cubicBezTo>
                  <a:cubicBezTo>
                    <a:pt x="2636" y="3194"/>
                    <a:pt x="2637" y="3251"/>
                    <a:pt x="2645" y="3252"/>
                  </a:cubicBezTo>
                  <a:cubicBezTo>
                    <a:pt x="2654" y="3253"/>
                    <a:pt x="2677" y="3291"/>
                    <a:pt x="2677" y="3291"/>
                  </a:cubicBezTo>
                  <a:cubicBezTo>
                    <a:pt x="2666" y="3402"/>
                    <a:pt x="2666" y="3402"/>
                    <a:pt x="2666" y="3402"/>
                  </a:cubicBezTo>
                  <a:cubicBezTo>
                    <a:pt x="1599" y="3356"/>
                    <a:pt x="1599" y="3356"/>
                    <a:pt x="1599" y="3356"/>
                  </a:cubicBezTo>
                  <a:cubicBezTo>
                    <a:pt x="1792" y="2151"/>
                    <a:pt x="1792" y="2151"/>
                    <a:pt x="1792" y="2151"/>
                  </a:cubicBezTo>
                  <a:cubicBezTo>
                    <a:pt x="1793" y="2147"/>
                    <a:pt x="1790" y="2142"/>
                    <a:pt x="1785" y="2141"/>
                  </a:cubicBezTo>
                  <a:cubicBezTo>
                    <a:pt x="956" y="1855"/>
                    <a:pt x="956" y="1855"/>
                    <a:pt x="956" y="1855"/>
                  </a:cubicBezTo>
                  <a:cubicBezTo>
                    <a:pt x="954" y="1854"/>
                    <a:pt x="952" y="1853"/>
                    <a:pt x="951" y="1851"/>
                  </a:cubicBezTo>
                  <a:cubicBezTo>
                    <a:pt x="827" y="1627"/>
                    <a:pt x="827" y="1627"/>
                    <a:pt x="827" y="1627"/>
                  </a:cubicBezTo>
                  <a:cubicBezTo>
                    <a:pt x="826" y="1626"/>
                    <a:pt x="825" y="1624"/>
                    <a:pt x="823" y="1623"/>
                  </a:cubicBezTo>
                  <a:cubicBezTo>
                    <a:pt x="611" y="1501"/>
                    <a:pt x="611" y="1501"/>
                    <a:pt x="611" y="1501"/>
                  </a:cubicBezTo>
                  <a:cubicBezTo>
                    <a:pt x="609" y="1500"/>
                    <a:pt x="608" y="1499"/>
                    <a:pt x="608" y="1498"/>
                  </a:cubicBezTo>
                  <a:cubicBezTo>
                    <a:pt x="2" y="577"/>
                    <a:pt x="2" y="577"/>
                    <a:pt x="2" y="577"/>
                  </a:cubicBezTo>
                  <a:cubicBezTo>
                    <a:pt x="0" y="574"/>
                    <a:pt x="0" y="571"/>
                    <a:pt x="1" y="568"/>
                  </a:cubicBezTo>
                  <a:cubicBezTo>
                    <a:pt x="139" y="163"/>
                    <a:pt x="139" y="163"/>
                    <a:pt x="139" y="163"/>
                  </a:cubicBezTo>
                  <a:cubicBezTo>
                    <a:pt x="141" y="159"/>
                    <a:pt x="340" y="381"/>
                    <a:pt x="340" y="381"/>
                  </a:cubicBezTo>
                  <a:cubicBezTo>
                    <a:pt x="481" y="504"/>
                    <a:pt x="481" y="504"/>
                    <a:pt x="481" y="504"/>
                  </a:cubicBezTo>
                  <a:cubicBezTo>
                    <a:pt x="552" y="481"/>
                    <a:pt x="552" y="481"/>
                    <a:pt x="552" y="481"/>
                  </a:cubicBezTo>
                  <a:cubicBezTo>
                    <a:pt x="761" y="577"/>
                    <a:pt x="761" y="577"/>
                    <a:pt x="761" y="577"/>
                  </a:cubicBezTo>
                  <a:cubicBezTo>
                    <a:pt x="753" y="654"/>
                    <a:pt x="753" y="654"/>
                    <a:pt x="753" y="654"/>
                  </a:cubicBezTo>
                  <a:cubicBezTo>
                    <a:pt x="717" y="686"/>
                    <a:pt x="717" y="686"/>
                    <a:pt x="717" y="686"/>
                  </a:cubicBezTo>
                  <a:cubicBezTo>
                    <a:pt x="590" y="676"/>
                    <a:pt x="590" y="676"/>
                    <a:pt x="590" y="676"/>
                  </a:cubicBezTo>
                  <a:cubicBezTo>
                    <a:pt x="569" y="736"/>
                    <a:pt x="569" y="736"/>
                    <a:pt x="569" y="736"/>
                  </a:cubicBezTo>
                  <a:cubicBezTo>
                    <a:pt x="620" y="789"/>
                    <a:pt x="620" y="789"/>
                    <a:pt x="620" y="789"/>
                  </a:cubicBezTo>
                  <a:cubicBezTo>
                    <a:pt x="701" y="848"/>
                    <a:pt x="701" y="848"/>
                    <a:pt x="701" y="848"/>
                  </a:cubicBezTo>
                  <a:cubicBezTo>
                    <a:pt x="808" y="874"/>
                    <a:pt x="808" y="874"/>
                    <a:pt x="808" y="874"/>
                  </a:cubicBezTo>
                  <a:cubicBezTo>
                    <a:pt x="988" y="895"/>
                    <a:pt x="988" y="895"/>
                    <a:pt x="988" y="895"/>
                  </a:cubicBezTo>
                  <a:cubicBezTo>
                    <a:pt x="1099" y="856"/>
                    <a:pt x="1099" y="856"/>
                    <a:pt x="1099" y="856"/>
                  </a:cubicBezTo>
                  <a:cubicBezTo>
                    <a:pt x="1153" y="939"/>
                    <a:pt x="1153" y="939"/>
                    <a:pt x="1153" y="939"/>
                  </a:cubicBezTo>
                  <a:cubicBezTo>
                    <a:pt x="1193" y="958"/>
                    <a:pt x="1193" y="958"/>
                    <a:pt x="1193" y="958"/>
                  </a:cubicBezTo>
                  <a:cubicBezTo>
                    <a:pt x="1189" y="996"/>
                    <a:pt x="1189" y="996"/>
                    <a:pt x="1189" y="996"/>
                  </a:cubicBezTo>
                  <a:cubicBezTo>
                    <a:pt x="1189" y="996"/>
                    <a:pt x="1189" y="996"/>
                    <a:pt x="1213" y="1017"/>
                  </a:cubicBezTo>
                  <a:cubicBezTo>
                    <a:pt x="1237" y="1037"/>
                    <a:pt x="1230" y="1033"/>
                    <a:pt x="1230" y="1033"/>
                  </a:cubicBezTo>
                  <a:cubicBezTo>
                    <a:pt x="1243" y="1064"/>
                    <a:pt x="1243" y="1064"/>
                    <a:pt x="1243" y="1064"/>
                  </a:cubicBezTo>
                  <a:cubicBezTo>
                    <a:pt x="1243" y="1064"/>
                    <a:pt x="1271" y="1103"/>
                    <a:pt x="1280" y="1137"/>
                  </a:cubicBezTo>
                  <a:cubicBezTo>
                    <a:pt x="1289" y="1170"/>
                    <a:pt x="1234" y="1153"/>
                    <a:pt x="1234" y="1153"/>
                  </a:cubicBezTo>
                  <a:cubicBezTo>
                    <a:pt x="1234" y="1153"/>
                    <a:pt x="1221" y="1152"/>
                    <a:pt x="1206" y="1150"/>
                  </a:cubicBezTo>
                  <a:cubicBezTo>
                    <a:pt x="1192" y="1149"/>
                    <a:pt x="1204" y="1177"/>
                    <a:pt x="1202" y="1188"/>
                  </a:cubicBezTo>
                  <a:cubicBezTo>
                    <a:pt x="1201" y="1200"/>
                    <a:pt x="1224" y="1247"/>
                    <a:pt x="1224" y="1247"/>
                  </a:cubicBezTo>
                  <a:cubicBezTo>
                    <a:pt x="1259" y="1337"/>
                    <a:pt x="1259" y="1337"/>
                    <a:pt x="1259" y="1337"/>
                  </a:cubicBezTo>
                  <a:cubicBezTo>
                    <a:pt x="1311" y="1405"/>
                    <a:pt x="1311" y="1405"/>
                    <a:pt x="1311" y="1405"/>
                  </a:cubicBezTo>
                  <a:cubicBezTo>
                    <a:pt x="1333" y="1366"/>
                    <a:pt x="1333" y="1366"/>
                    <a:pt x="1333" y="1366"/>
                  </a:cubicBezTo>
                  <a:cubicBezTo>
                    <a:pt x="1280" y="1271"/>
                    <a:pt x="1280" y="1271"/>
                    <a:pt x="1280" y="1271"/>
                  </a:cubicBezTo>
                  <a:cubicBezTo>
                    <a:pt x="1290" y="1206"/>
                    <a:pt x="1290" y="1206"/>
                    <a:pt x="1290" y="1206"/>
                  </a:cubicBezTo>
                  <a:cubicBezTo>
                    <a:pt x="1355" y="1183"/>
                    <a:pt x="1355" y="1183"/>
                    <a:pt x="1355" y="1183"/>
                  </a:cubicBezTo>
                  <a:cubicBezTo>
                    <a:pt x="1360" y="1097"/>
                    <a:pt x="1360" y="1097"/>
                    <a:pt x="1360" y="1097"/>
                  </a:cubicBezTo>
                  <a:cubicBezTo>
                    <a:pt x="1350" y="1031"/>
                    <a:pt x="1350" y="1031"/>
                    <a:pt x="1350" y="1031"/>
                  </a:cubicBezTo>
                  <a:cubicBezTo>
                    <a:pt x="1350" y="935"/>
                    <a:pt x="1350" y="935"/>
                    <a:pt x="1350" y="935"/>
                  </a:cubicBezTo>
                  <a:cubicBezTo>
                    <a:pt x="1417" y="927"/>
                    <a:pt x="1417" y="927"/>
                    <a:pt x="1417" y="927"/>
                  </a:cubicBezTo>
                  <a:cubicBezTo>
                    <a:pt x="1512" y="886"/>
                    <a:pt x="1512" y="886"/>
                    <a:pt x="1512" y="886"/>
                  </a:cubicBezTo>
                  <a:cubicBezTo>
                    <a:pt x="1584" y="834"/>
                    <a:pt x="1584" y="834"/>
                    <a:pt x="1584" y="834"/>
                  </a:cubicBezTo>
                  <a:cubicBezTo>
                    <a:pt x="1607" y="789"/>
                    <a:pt x="1607" y="789"/>
                    <a:pt x="1607" y="789"/>
                  </a:cubicBezTo>
                  <a:cubicBezTo>
                    <a:pt x="1607" y="789"/>
                    <a:pt x="1549" y="801"/>
                    <a:pt x="1499" y="814"/>
                  </a:cubicBezTo>
                  <a:cubicBezTo>
                    <a:pt x="1450" y="826"/>
                    <a:pt x="1461" y="845"/>
                    <a:pt x="1444" y="862"/>
                  </a:cubicBezTo>
                  <a:cubicBezTo>
                    <a:pt x="1428" y="878"/>
                    <a:pt x="1355" y="894"/>
                    <a:pt x="1355" y="894"/>
                  </a:cubicBezTo>
                  <a:cubicBezTo>
                    <a:pt x="1279" y="845"/>
                    <a:pt x="1279" y="845"/>
                    <a:pt x="1279" y="845"/>
                  </a:cubicBezTo>
                  <a:cubicBezTo>
                    <a:pt x="1288" y="762"/>
                    <a:pt x="1288" y="762"/>
                    <a:pt x="1288" y="762"/>
                  </a:cubicBezTo>
                  <a:cubicBezTo>
                    <a:pt x="1432" y="720"/>
                    <a:pt x="1432" y="720"/>
                    <a:pt x="1432" y="720"/>
                  </a:cubicBezTo>
                  <a:cubicBezTo>
                    <a:pt x="1554" y="679"/>
                    <a:pt x="1554" y="679"/>
                    <a:pt x="1554" y="679"/>
                  </a:cubicBezTo>
                  <a:cubicBezTo>
                    <a:pt x="1554" y="679"/>
                    <a:pt x="1619" y="751"/>
                    <a:pt x="1642" y="766"/>
                  </a:cubicBezTo>
                  <a:cubicBezTo>
                    <a:pt x="1664" y="780"/>
                    <a:pt x="1634" y="842"/>
                    <a:pt x="1634" y="842"/>
                  </a:cubicBezTo>
                  <a:cubicBezTo>
                    <a:pt x="1634" y="842"/>
                    <a:pt x="1689" y="943"/>
                    <a:pt x="1706" y="957"/>
                  </a:cubicBezTo>
                  <a:cubicBezTo>
                    <a:pt x="1823" y="1002"/>
                    <a:pt x="1823" y="1002"/>
                    <a:pt x="1823" y="1002"/>
                  </a:cubicBezTo>
                  <a:cubicBezTo>
                    <a:pt x="1924" y="1068"/>
                    <a:pt x="1924" y="1068"/>
                    <a:pt x="1924" y="1068"/>
                  </a:cubicBezTo>
                  <a:cubicBezTo>
                    <a:pt x="2009" y="1107"/>
                    <a:pt x="2009" y="1107"/>
                    <a:pt x="2009" y="1107"/>
                  </a:cubicBezTo>
                  <a:cubicBezTo>
                    <a:pt x="2093" y="1121"/>
                    <a:pt x="2093" y="1121"/>
                    <a:pt x="2093" y="1121"/>
                  </a:cubicBezTo>
                  <a:cubicBezTo>
                    <a:pt x="2193" y="1147"/>
                    <a:pt x="2193" y="1147"/>
                    <a:pt x="2193" y="1147"/>
                  </a:cubicBezTo>
                  <a:cubicBezTo>
                    <a:pt x="2345" y="1117"/>
                    <a:pt x="2345" y="1117"/>
                    <a:pt x="2345" y="1117"/>
                  </a:cubicBezTo>
                  <a:cubicBezTo>
                    <a:pt x="2435" y="1195"/>
                    <a:pt x="2435" y="1195"/>
                    <a:pt x="2435" y="1195"/>
                  </a:cubicBezTo>
                  <a:cubicBezTo>
                    <a:pt x="2471" y="1106"/>
                    <a:pt x="2471" y="1106"/>
                    <a:pt x="2471" y="1106"/>
                  </a:cubicBezTo>
                  <a:cubicBezTo>
                    <a:pt x="2366" y="1030"/>
                    <a:pt x="2366" y="1030"/>
                    <a:pt x="2366" y="1030"/>
                  </a:cubicBezTo>
                  <a:cubicBezTo>
                    <a:pt x="2366" y="1030"/>
                    <a:pt x="2322" y="957"/>
                    <a:pt x="2333" y="943"/>
                  </a:cubicBezTo>
                  <a:cubicBezTo>
                    <a:pt x="2343" y="929"/>
                    <a:pt x="2359" y="925"/>
                    <a:pt x="2359" y="925"/>
                  </a:cubicBezTo>
                  <a:cubicBezTo>
                    <a:pt x="2454" y="983"/>
                    <a:pt x="2454" y="983"/>
                    <a:pt x="2454" y="983"/>
                  </a:cubicBezTo>
                  <a:cubicBezTo>
                    <a:pt x="2454" y="983"/>
                    <a:pt x="2493" y="1034"/>
                    <a:pt x="2528" y="1050"/>
                  </a:cubicBezTo>
                  <a:cubicBezTo>
                    <a:pt x="2562" y="1065"/>
                    <a:pt x="2563" y="1023"/>
                    <a:pt x="2579" y="1010"/>
                  </a:cubicBezTo>
                  <a:cubicBezTo>
                    <a:pt x="2596" y="997"/>
                    <a:pt x="2597" y="1075"/>
                    <a:pt x="2596" y="1083"/>
                  </a:cubicBezTo>
                  <a:cubicBezTo>
                    <a:pt x="2595" y="1092"/>
                    <a:pt x="2594" y="1217"/>
                    <a:pt x="2594" y="1217"/>
                  </a:cubicBezTo>
                  <a:cubicBezTo>
                    <a:pt x="2668" y="1368"/>
                    <a:pt x="2668" y="1368"/>
                    <a:pt x="2668" y="1368"/>
                  </a:cubicBezTo>
                  <a:cubicBezTo>
                    <a:pt x="2668" y="1368"/>
                    <a:pt x="2661" y="1230"/>
                    <a:pt x="2649" y="1178"/>
                  </a:cubicBezTo>
                  <a:cubicBezTo>
                    <a:pt x="2636" y="1126"/>
                    <a:pt x="2683" y="1104"/>
                    <a:pt x="2685" y="1084"/>
                  </a:cubicBezTo>
                  <a:cubicBezTo>
                    <a:pt x="2687" y="1063"/>
                    <a:pt x="2746" y="1039"/>
                    <a:pt x="2742" y="1024"/>
                  </a:cubicBezTo>
                  <a:cubicBezTo>
                    <a:pt x="2737" y="1008"/>
                    <a:pt x="2833" y="920"/>
                    <a:pt x="2842" y="915"/>
                  </a:cubicBezTo>
                  <a:cubicBezTo>
                    <a:pt x="2852" y="910"/>
                    <a:pt x="2855" y="815"/>
                    <a:pt x="2855" y="815"/>
                  </a:cubicBezTo>
                  <a:cubicBezTo>
                    <a:pt x="2783" y="885"/>
                    <a:pt x="2783" y="885"/>
                    <a:pt x="2783" y="885"/>
                  </a:cubicBezTo>
                  <a:cubicBezTo>
                    <a:pt x="2783" y="885"/>
                    <a:pt x="2774" y="827"/>
                    <a:pt x="2775" y="816"/>
                  </a:cubicBezTo>
                  <a:cubicBezTo>
                    <a:pt x="2776" y="804"/>
                    <a:pt x="2803" y="774"/>
                    <a:pt x="2803" y="774"/>
                  </a:cubicBezTo>
                  <a:cubicBezTo>
                    <a:pt x="2803" y="774"/>
                    <a:pt x="2841" y="718"/>
                    <a:pt x="2853" y="719"/>
                  </a:cubicBezTo>
                  <a:cubicBezTo>
                    <a:pt x="2865" y="721"/>
                    <a:pt x="2906" y="695"/>
                    <a:pt x="2898" y="694"/>
                  </a:cubicBezTo>
                  <a:cubicBezTo>
                    <a:pt x="2889" y="693"/>
                    <a:pt x="2794" y="657"/>
                    <a:pt x="2768" y="648"/>
                  </a:cubicBezTo>
                  <a:cubicBezTo>
                    <a:pt x="2742" y="639"/>
                    <a:pt x="2716" y="631"/>
                    <a:pt x="2707" y="630"/>
                  </a:cubicBezTo>
                  <a:cubicBezTo>
                    <a:pt x="2699" y="629"/>
                    <a:pt x="2631" y="566"/>
                    <a:pt x="2631" y="566"/>
                  </a:cubicBezTo>
                  <a:cubicBezTo>
                    <a:pt x="2631" y="566"/>
                    <a:pt x="2602" y="497"/>
                    <a:pt x="2597" y="488"/>
                  </a:cubicBezTo>
                  <a:cubicBezTo>
                    <a:pt x="2592" y="478"/>
                    <a:pt x="2565" y="422"/>
                    <a:pt x="2565" y="422"/>
                  </a:cubicBezTo>
                  <a:cubicBezTo>
                    <a:pt x="2565" y="422"/>
                    <a:pt x="2606" y="366"/>
                    <a:pt x="2599" y="354"/>
                  </a:cubicBezTo>
                  <a:cubicBezTo>
                    <a:pt x="2591" y="341"/>
                    <a:pt x="2577" y="271"/>
                    <a:pt x="2576" y="259"/>
                  </a:cubicBezTo>
                  <a:cubicBezTo>
                    <a:pt x="2574" y="247"/>
                    <a:pt x="2598" y="160"/>
                    <a:pt x="2598" y="160"/>
                  </a:cubicBezTo>
                  <a:cubicBezTo>
                    <a:pt x="2598" y="160"/>
                    <a:pt x="2649" y="150"/>
                    <a:pt x="2656" y="142"/>
                  </a:cubicBezTo>
                  <a:cubicBezTo>
                    <a:pt x="2663" y="134"/>
                    <a:pt x="2675" y="75"/>
                    <a:pt x="2675" y="75"/>
                  </a:cubicBezTo>
                  <a:cubicBezTo>
                    <a:pt x="2727" y="0"/>
                    <a:pt x="2727" y="0"/>
                    <a:pt x="2727" y="0"/>
                  </a:cubicBezTo>
                  <a:cubicBezTo>
                    <a:pt x="2815" y="42"/>
                    <a:pt x="2815" y="42"/>
                    <a:pt x="2815" y="42"/>
                  </a:cubicBezTo>
                  <a:cubicBezTo>
                    <a:pt x="2873" y="143"/>
                    <a:pt x="2873" y="143"/>
                    <a:pt x="2873" y="143"/>
                  </a:cubicBezTo>
                  <a:cubicBezTo>
                    <a:pt x="2873" y="143"/>
                    <a:pt x="2899" y="238"/>
                    <a:pt x="2904" y="248"/>
                  </a:cubicBezTo>
                  <a:cubicBezTo>
                    <a:pt x="2909" y="257"/>
                    <a:pt x="2949" y="339"/>
                    <a:pt x="2949" y="339"/>
                  </a:cubicBezTo>
                  <a:cubicBezTo>
                    <a:pt x="3052" y="463"/>
                    <a:pt x="3052" y="463"/>
                    <a:pt x="3052" y="463"/>
                  </a:cubicBezTo>
                  <a:cubicBezTo>
                    <a:pt x="3017" y="460"/>
                    <a:pt x="3017" y="460"/>
                    <a:pt x="3017" y="460"/>
                  </a:cubicBezTo>
                  <a:cubicBezTo>
                    <a:pt x="2972" y="478"/>
                    <a:pt x="2972" y="478"/>
                    <a:pt x="2972" y="478"/>
                  </a:cubicBezTo>
                  <a:cubicBezTo>
                    <a:pt x="2972" y="478"/>
                    <a:pt x="2985" y="542"/>
                    <a:pt x="2965" y="540"/>
                  </a:cubicBezTo>
                  <a:cubicBezTo>
                    <a:pt x="2946" y="538"/>
                    <a:pt x="2960" y="590"/>
                    <a:pt x="2960" y="590"/>
                  </a:cubicBezTo>
                  <a:cubicBezTo>
                    <a:pt x="2985" y="652"/>
                    <a:pt x="2985" y="652"/>
                    <a:pt x="2985" y="652"/>
                  </a:cubicBezTo>
                  <a:cubicBezTo>
                    <a:pt x="2985" y="652"/>
                    <a:pt x="3033" y="648"/>
                    <a:pt x="3042" y="649"/>
                  </a:cubicBezTo>
                  <a:cubicBezTo>
                    <a:pt x="3051" y="650"/>
                    <a:pt x="3118" y="639"/>
                    <a:pt x="3118" y="639"/>
                  </a:cubicBezTo>
                  <a:cubicBezTo>
                    <a:pt x="3118" y="639"/>
                    <a:pt x="3149" y="654"/>
                    <a:pt x="3113" y="716"/>
                  </a:cubicBezTo>
                  <a:cubicBezTo>
                    <a:pt x="3077" y="778"/>
                    <a:pt x="3125" y="744"/>
                    <a:pt x="3125" y="744"/>
                  </a:cubicBezTo>
                  <a:cubicBezTo>
                    <a:pt x="3125" y="744"/>
                    <a:pt x="3145" y="839"/>
                    <a:pt x="3147" y="848"/>
                  </a:cubicBezTo>
                  <a:cubicBezTo>
                    <a:pt x="3149" y="857"/>
                    <a:pt x="3158" y="944"/>
                    <a:pt x="3156" y="965"/>
                  </a:cubicBezTo>
                  <a:cubicBezTo>
                    <a:pt x="3154" y="985"/>
                    <a:pt x="3208" y="1012"/>
                    <a:pt x="3210" y="991"/>
                  </a:cubicBezTo>
                  <a:cubicBezTo>
                    <a:pt x="3212" y="971"/>
                    <a:pt x="3237" y="925"/>
                    <a:pt x="3241" y="917"/>
                  </a:cubicBezTo>
                  <a:cubicBezTo>
                    <a:pt x="3245" y="908"/>
                    <a:pt x="3254" y="796"/>
                    <a:pt x="3256" y="769"/>
                  </a:cubicBezTo>
                  <a:cubicBezTo>
                    <a:pt x="3259" y="743"/>
                    <a:pt x="3322" y="714"/>
                    <a:pt x="3322" y="714"/>
                  </a:cubicBezTo>
                  <a:cubicBezTo>
                    <a:pt x="3370" y="790"/>
                    <a:pt x="3370" y="790"/>
                    <a:pt x="3370" y="790"/>
                  </a:cubicBezTo>
                  <a:cubicBezTo>
                    <a:pt x="3370" y="790"/>
                    <a:pt x="3435" y="892"/>
                    <a:pt x="3444" y="914"/>
                  </a:cubicBezTo>
                  <a:cubicBezTo>
                    <a:pt x="3454" y="936"/>
                    <a:pt x="3434" y="981"/>
                    <a:pt x="3426" y="1007"/>
                  </a:cubicBezTo>
                  <a:cubicBezTo>
                    <a:pt x="3417" y="1033"/>
                    <a:pt x="3384" y="1095"/>
                    <a:pt x="3377" y="1104"/>
                  </a:cubicBezTo>
                  <a:cubicBezTo>
                    <a:pt x="3370" y="1112"/>
                    <a:pt x="3464" y="1190"/>
                    <a:pt x="3464" y="1190"/>
                  </a:cubicBezTo>
                  <a:cubicBezTo>
                    <a:pt x="3464" y="1190"/>
                    <a:pt x="3514" y="1335"/>
                    <a:pt x="3526" y="1339"/>
                  </a:cubicBezTo>
                  <a:cubicBezTo>
                    <a:pt x="3537" y="1343"/>
                    <a:pt x="3594" y="1275"/>
                    <a:pt x="3594" y="1275"/>
                  </a:cubicBezTo>
                  <a:cubicBezTo>
                    <a:pt x="3634" y="1157"/>
                    <a:pt x="3634" y="1157"/>
                    <a:pt x="3634" y="1157"/>
                  </a:cubicBezTo>
                  <a:cubicBezTo>
                    <a:pt x="3644" y="1059"/>
                    <a:pt x="3644" y="1059"/>
                    <a:pt x="3644" y="1059"/>
                  </a:cubicBezTo>
                  <a:cubicBezTo>
                    <a:pt x="3656" y="944"/>
                    <a:pt x="3656" y="944"/>
                    <a:pt x="3656" y="944"/>
                  </a:cubicBezTo>
                  <a:cubicBezTo>
                    <a:pt x="3681" y="867"/>
                    <a:pt x="3681" y="867"/>
                    <a:pt x="3681" y="867"/>
                  </a:cubicBezTo>
                  <a:cubicBezTo>
                    <a:pt x="3737" y="759"/>
                    <a:pt x="3737" y="759"/>
                    <a:pt x="3737" y="759"/>
                  </a:cubicBezTo>
                  <a:cubicBezTo>
                    <a:pt x="3737" y="759"/>
                    <a:pt x="3722" y="734"/>
                    <a:pt x="3694" y="719"/>
                  </a:cubicBezTo>
                  <a:cubicBezTo>
                    <a:pt x="3665" y="704"/>
                    <a:pt x="3680" y="643"/>
                    <a:pt x="3680" y="643"/>
                  </a:cubicBezTo>
                  <a:cubicBezTo>
                    <a:pt x="3680" y="643"/>
                    <a:pt x="3647" y="592"/>
                    <a:pt x="3649" y="574"/>
                  </a:cubicBezTo>
                  <a:cubicBezTo>
                    <a:pt x="3651" y="556"/>
                    <a:pt x="3687" y="545"/>
                    <a:pt x="3700" y="535"/>
                  </a:cubicBezTo>
                  <a:cubicBezTo>
                    <a:pt x="3713" y="524"/>
                    <a:pt x="3780" y="543"/>
                    <a:pt x="3780" y="543"/>
                  </a:cubicBezTo>
                  <a:cubicBezTo>
                    <a:pt x="3901" y="555"/>
                    <a:pt x="3901" y="555"/>
                    <a:pt x="3901" y="555"/>
                  </a:cubicBezTo>
                  <a:cubicBezTo>
                    <a:pt x="3944" y="634"/>
                    <a:pt x="3944" y="634"/>
                    <a:pt x="3944" y="634"/>
                  </a:cubicBezTo>
                  <a:cubicBezTo>
                    <a:pt x="4017" y="642"/>
                    <a:pt x="4017" y="642"/>
                    <a:pt x="4017" y="642"/>
                  </a:cubicBezTo>
                  <a:cubicBezTo>
                    <a:pt x="4077" y="674"/>
                    <a:pt x="4077" y="674"/>
                    <a:pt x="4077" y="674"/>
                  </a:cubicBezTo>
                  <a:cubicBezTo>
                    <a:pt x="4077" y="674"/>
                    <a:pt x="4056" y="729"/>
                    <a:pt x="4036" y="748"/>
                  </a:cubicBezTo>
                  <a:cubicBezTo>
                    <a:pt x="4016" y="767"/>
                    <a:pt x="4038" y="787"/>
                    <a:pt x="4038" y="787"/>
                  </a:cubicBezTo>
                  <a:cubicBezTo>
                    <a:pt x="4120" y="828"/>
                    <a:pt x="4120" y="828"/>
                    <a:pt x="4120" y="828"/>
                  </a:cubicBezTo>
                  <a:cubicBezTo>
                    <a:pt x="4104" y="898"/>
                    <a:pt x="4104" y="898"/>
                    <a:pt x="4104" y="898"/>
                  </a:cubicBezTo>
                  <a:cubicBezTo>
                    <a:pt x="4001" y="887"/>
                    <a:pt x="4001" y="887"/>
                    <a:pt x="4001" y="887"/>
                  </a:cubicBezTo>
                  <a:cubicBezTo>
                    <a:pt x="4046" y="945"/>
                    <a:pt x="4046" y="945"/>
                    <a:pt x="4046" y="945"/>
                  </a:cubicBezTo>
                  <a:cubicBezTo>
                    <a:pt x="4080" y="1047"/>
                    <a:pt x="4080" y="1047"/>
                    <a:pt x="4080" y="1047"/>
                  </a:cubicBezTo>
                  <a:cubicBezTo>
                    <a:pt x="4164" y="1103"/>
                    <a:pt x="4164" y="1103"/>
                    <a:pt x="4164" y="1103"/>
                  </a:cubicBezTo>
                  <a:cubicBezTo>
                    <a:pt x="4178" y="1224"/>
                    <a:pt x="4178" y="1224"/>
                    <a:pt x="4178" y="1224"/>
                  </a:cubicBezTo>
                  <a:cubicBezTo>
                    <a:pt x="4133" y="1315"/>
                    <a:pt x="4133" y="1315"/>
                    <a:pt x="4133" y="1315"/>
                  </a:cubicBezTo>
                  <a:cubicBezTo>
                    <a:pt x="4125" y="1394"/>
                    <a:pt x="4125" y="1394"/>
                    <a:pt x="4125" y="1394"/>
                  </a:cubicBezTo>
                  <a:cubicBezTo>
                    <a:pt x="4125" y="1394"/>
                    <a:pt x="4053" y="1432"/>
                    <a:pt x="4032" y="1430"/>
                  </a:cubicBezTo>
                  <a:cubicBezTo>
                    <a:pt x="4012" y="1428"/>
                    <a:pt x="4028" y="1468"/>
                    <a:pt x="4028" y="1468"/>
                  </a:cubicBezTo>
                  <a:cubicBezTo>
                    <a:pt x="3979" y="1511"/>
                    <a:pt x="3979" y="1511"/>
                    <a:pt x="3979" y="1511"/>
                  </a:cubicBezTo>
                  <a:cubicBezTo>
                    <a:pt x="3981" y="1496"/>
                    <a:pt x="3981" y="1496"/>
                    <a:pt x="3981" y="1496"/>
                  </a:cubicBezTo>
                  <a:cubicBezTo>
                    <a:pt x="3943" y="1427"/>
                    <a:pt x="3943" y="1427"/>
                    <a:pt x="3943" y="1427"/>
                  </a:cubicBezTo>
                  <a:cubicBezTo>
                    <a:pt x="3858" y="1355"/>
                    <a:pt x="3858" y="1355"/>
                    <a:pt x="3858" y="1355"/>
                  </a:cubicBezTo>
                  <a:cubicBezTo>
                    <a:pt x="3858" y="1355"/>
                    <a:pt x="3812" y="1371"/>
                    <a:pt x="3810" y="1383"/>
                  </a:cubicBezTo>
                  <a:cubicBezTo>
                    <a:pt x="3809" y="1395"/>
                    <a:pt x="3862" y="1430"/>
                    <a:pt x="3862" y="1430"/>
                  </a:cubicBezTo>
                  <a:cubicBezTo>
                    <a:pt x="3862" y="1430"/>
                    <a:pt x="3899" y="1455"/>
                    <a:pt x="3907" y="1456"/>
                  </a:cubicBezTo>
                  <a:cubicBezTo>
                    <a:pt x="3916" y="1457"/>
                    <a:pt x="3952" y="1511"/>
                    <a:pt x="3952" y="1511"/>
                  </a:cubicBezTo>
                  <a:cubicBezTo>
                    <a:pt x="3893" y="1541"/>
                    <a:pt x="3893" y="1541"/>
                    <a:pt x="3893" y="1541"/>
                  </a:cubicBezTo>
                  <a:cubicBezTo>
                    <a:pt x="3843" y="1559"/>
                    <a:pt x="3843" y="1559"/>
                    <a:pt x="3843" y="1559"/>
                  </a:cubicBezTo>
                  <a:cubicBezTo>
                    <a:pt x="3801" y="1531"/>
                    <a:pt x="3801" y="1531"/>
                    <a:pt x="3801" y="1531"/>
                  </a:cubicBezTo>
                  <a:cubicBezTo>
                    <a:pt x="3764" y="1456"/>
                    <a:pt x="3764" y="1456"/>
                    <a:pt x="3764" y="1456"/>
                  </a:cubicBezTo>
                  <a:cubicBezTo>
                    <a:pt x="3764" y="1456"/>
                    <a:pt x="3665" y="1494"/>
                    <a:pt x="3631" y="1508"/>
                  </a:cubicBezTo>
                  <a:cubicBezTo>
                    <a:pt x="3597" y="1522"/>
                    <a:pt x="3654" y="1576"/>
                    <a:pt x="3654" y="1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6"/>
            <p:cNvSpPr>
              <a:spLocks noEditPoints="1"/>
            </p:cNvSpPr>
            <p:nvPr/>
          </p:nvSpPr>
          <p:spPr bwMode="auto">
            <a:xfrm>
              <a:off x="3634564" y="4718629"/>
              <a:ext cx="2491922" cy="3782747"/>
            </a:xfrm>
            <a:custGeom>
              <a:avLst/>
              <a:gdLst>
                <a:gd name="T0" fmla="*/ 2777 w 3551"/>
                <a:gd name="T1" fmla="*/ 716 h 5391"/>
                <a:gd name="T2" fmla="*/ 2653 w 3551"/>
                <a:gd name="T3" fmla="*/ 543 h 5391"/>
                <a:gd name="T4" fmla="*/ 2686 w 3551"/>
                <a:gd name="T5" fmla="*/ 575 h 5391"/>
                <a:gd name="T6" fmla="*/ 2871 w 3551"/>
                <a:gd name="T7" fmla="*/ 427 h 5391"/>
                <a:gd name="T8" fmla="*/ 2879 w 3551"/>
                <a:gd name="T9" fmla="*/ 533 h 5391"/>
                <a:gd name="T10" fmla="*/ 3056 w 3551"/>
                <a:gd name="T11" fmla="*/ 340 h 5391"/>
                <a:gd name="T12" fmla="*/ 3037 w 3551"/>
                <a:gd name="T13" fmla="*/ 265 h 5391"/>
                <a:gd name="T14" fmla="*/ 2534 w 3551"/>
                <a:gd name="T15" fmla="*/ 469 h 5391"/>
                <a:gd name="T16" fmla="*/ 3192 w 3551"/>
                <a:gd name="T17" fmla="*/ 474 h 5391"/>
                <a:gd name="T18" fmla="*/ 2661 w 3551"/>
                <a:gd name="T19" fmla="*/ 2374 h 5391"/>
                <a:gd name="T20" fmla="*/ 3112 w 3551"/>
                <a:gd name="T21" fmla="*/ 1553 h 5391"/>
                <a:gd name="T22" fmla="*/ 3016 w 3551"/>
                <a:gd name="T23" fmla="*/ 1724 h 5391"/>
                <a:gd name="T24" fmla="*/ 2936 w 3551"/>
                <a:gd name="T25" fmla="*/ 1547 h 5391"/>
                <a:gd name="T26" fmla="*/ 2809 w 3551"/>
                <a:gd name="T27" fmla="*/ 1425 h 5391"/>
                <a:gd name="T28" fmla="*/ 2371 w 3551"/>
                <a:gd name="T29" fmla="*/ 1597 h 5391"/>
                <a:gd name="T30" fmla="*/ 2355 w 3551"/>
                <a:gd name="T31" fmla="*/ 1830 h 5391"/>
                <a:gd name="T32" fmla="*/ 2271 w 3551"/>
                <a:gd name="T33" fmla="*/ 1901 h 5391"/>
                <a:gd name="T34" fmla="*/ 2753 w 3551"/>
                <a:gd name="T35" fmla="*/ 2207 h 5391"/>
                <a:gd name="T36" fmla="*/ 2271 w 3551"/>
                <a:gd name="T37" fmla="*/ 2167 h 5391"/>
                <a:gd name="T38" fmla="*/ 2628 w 3551"/>
                <a:gd name="T39" fmla="*/ 2315 h 5391"/>
                <a:gd name="T40" fmla="*/ 2960 w 3551"/>
                <a:gd name="T41" fmla="*/ 599 h 5391"/>
                <a:gd name="T42" fmla="*/ 2968 w 3551"/>
                <a:gd name="T43" fmla="*/ 691 h 5391"/>
                <a:gd name="T44" fmla="*/ 2920 w 3551"/>
                <a:gd name="T45" fmla="*/ 763 h 5391"/>
                <a:gd name="T46" fmla="*/ 2845 w 3551"/>
                <a:gd name="T47" fmla="*/ 857 h 5391"/>
                <a:gd name="T48" fmla="*/ 2941 w 3551"/>
                <a:gd name="T49" fmla="*/ 920 h 5391"/>
                <a:gd name="T50" fmla="*/ 3037 w 3551"/>
                <a:gd name="T51" fmla="*/ 922 h 5391"/>
                <a:gd name="T52" fmla="*/ 3225 w 3551"/>
                <a:gd name="T53" fmla="*/ 967 h 5391"/>
                <a:gd name="T54" fmla="*/ 3128 w 3551"/>
                <a:gd name="T55" fmla="*/ 1118 h 5391"/>
                <a:gd name="T56" fmla="*/ 3122 w 3551"/>
                <a:gd name="T57" fmla="*/ 587 h 5391"/>
                <a:gd name="T58" fmla="*/ 3213 w 3551"/>
                <a:gd name="T59" fmla="*/ 174 h 5391"/>
                <a:gd name="T60" fmla="*/ 3360 w 3551"/>
                <a:gd name="T61" fmla="*/ 50 h 5391"/>
                <a:gd name="T62" fmla="*/ 3499 w 3551"/>
                <a:gd name="T63" fmla="*/ 105 h 5391"/>
                <a:gd name="T64" fmla="*/ 1971 w 3551"/>
                <a:gd name="T65" fmla="*/ 1692 h 5391"/>
                <a:gd name="T66" fmla="*/ 2320 w 3551"/>
                <a:gd name="T67" fmla="*/ 1494 h 5391"/>
                <a:gd name="T68" fmla="*/ 2718 w 3551"/>
                <a:gd name="T69" fmla="*/ 1202 h 5391"/>
                <a:gd name="T70" fmla="*/ 2415 w 3551"/>
                <a:gd name="T71" fmla="*/ 872 h 5391"/>
                <a:gd name="T72" fmla="*/ 1980 w 3551"/>
                <a:gd name="T73" fmla="*/ 1175 h 5391"/>
                <a:gd name="T74" fmla="*/ 3474 w 3551"/>
                <a:gd name="T75" fmla="*/ 158 h 5391"/>
                <a:gd name="T76" fmla="*/ 3315 w 3551"/>
                <a:gd name="T77" fmla="*/ 345 h 5391"/>
                <a:gd name="T78" fmla="*/ 3455 w 3551"/>
                <a:gd name="T79" fmla="*/ 243 h 5391"/>
                <a:gd name="T80" fmla="*/ 3392 w 3551"/>
                <a:gd name="T81" fmla="*/ 608 h 5391"/>
                <a:gd name="T82" fmla="*/ 2242 w 3551"/>
                <a:gd name="T83" fmla="*/ 3566 h 5391"/>
                <a:gd name="T84" fmla="*/ 1714 w 3551"/>
                <a:gd name="T85" fmla="*/ 2063 h 5391"/>
                <a:gd name="T86" fmla="*/ 1500 w 3551"/>
                <a:gd name="T87" fmla="*/ 2082 h 5391"/>
                <a:gd name="T88" fmla="*/ 1524 w 3551"/>
                <a:gd name="T89" fmla="*/ 1946 h 5391"/>
                <a:gd name="T90" fmla="*/ 1344 w 3551"/>
                <a:gd name="T91" fmla="*/ 1878 h 5391"/>
                <a:gd name="T92" fmla="*/ 1306 w 3551"/>
                <a:gd name="T93" fmla="*/ 1653 h 5391"/>
                <a:gd name="T94" fmla="*/ 968 w 3551"/>
                <a:gd name="T95" fmla="*/ 1769 h 5391"/>
                <a:gd name="T96" fmla="*/ 639 w 3551"/>
                <a:gd name="T97" fmla="*/ 1820 h 5391"/>
                <a:gd name="T98" fmla="*/ 1106 w 3551"/>
                <a:gd name="T99" fmla="*/ 1721 h 5391"/>
                <a:gd name="T100" fmla="*/ 1032 w 3551"/>
                <a:gd name="T101" fmla="*/ 1626 h 5391"/>
                <a:gd name="T102" fmla="*/ 630 w 3551"/>
                <a:gd name="T103" fmla="*/ 1649 h 5391"/>
                <a:gd name="T104" fmla="*/ 628 w 3551"/>
                <a:gd name="T105" fmla="*/ 1548 h 5391"/>
                <a:gd name="T106" fmla="*/ 372 w 3551"/>
                <a:gd name="T107" fmla="*/ 1616 h 5391"/>
                <a:gd name="T108" fmla="*/ 150 w 3551"/>
                <a:gd name="T109" fmla="*/ 2100 h 5391"/>
                <a:gd name="T110" fmla="*/ 207 w 3551"/>
                <a:gd name="T111" fmla="*/ 2607 h 5391"/>
                <a:gd name="T112" fmla="*/ 126 w 3551"/>
                <a:gd name="T113" fmla="*/ 3002 h 5391"/>
                <a:gd name="T114" fmla="*/ 91 w 3551"/>
                <a:gd name="T115" fmla="*/ 3440 h 5391"/>
                <a:gd name="T116" fmla="*/ 74 w 3551"/>
                <a:gd name="T117" fmla="*/ 3731 h 5391"/>
                <a:gd name="T118" fmla="*/ 131 w 3551"/>
                <a:gd name="T119" fmla="*/ 4089 h 5391"/>
                <a:gd name="T120" fmla="*/ 289 w 3551"/>
                <a:gd name="T121" fmla="*/ 4295 h 5391"/>
                <a:gd name="T122" fmla="*/ 305 w 3551"/>
                <a:gd name="T123" fmla="*/ 4455 h 5391"/>
                <a:gd name="T124" fmla="*/ 1464 w 3551"/>
                <a:gd name="T125" fmla="*/ 4996 h 5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51" h="5391">
                  <a:moveTo>
                    <a:pt x="2777" y="716"/>
                  </a:moveTo>
                  <a:cubicBezTo>
                    <a:pt x="2777" y="716"/>
                    <a:pt x="2755" y="711"/>
                    <a:pt x="2750" y="713"/>
                  </a:cubicBezTo>
                  <a:cubicBezTo>
                    <a:pt x="2746" y="716"/>
                    <a:pt x="2715" y="699"/>
                    <a:pt x="2715" y="699"/>
                  </a:cubicBezTo>
                  <a:cubicBezTo>
                    <a:pt x="2728" y="667"/>
                    <a:pt x="2728" y="667"/>
                    <a:pt x="2728" y="667"/>
                  </a:cubicBezTo>
                  <a:cubicBezTo>
                    <a:pt x="2728" y="667"/>
                    <a:pt x="2743" y="622"/>
                    <a:pt x="2750" y="618"/>
                  </a:cubicBezTo>
                  <a:cubicBezTo>
                    <a:pt x="2756" y="615"/>
                    <a:pt x="2778" y="596"/>
                    <a:pt x="2796" y="588"/>
                  </a:cubicBezTo>
                  <a:cubicBezTo>
                    <a:pt x="2813" y="579"/>
                    <a:pt x="2883" y="557"/>
                    <a:pt x="2883" y="557"/>
                  </a:cubicBezTo>
                  <a:cubicBezTo>
                    <a:pt x="2864" y="595"/>
                    <a:pt x="2864" y="595"/>
                    <a:pt x="2864" y="595"/>
                  </a:cubicBezTo>
                  <a:cubicBezTo>
                    <a:pt x="2845" y="640"/>
                    <a:pt x="2845" y="640"/>
                    <a:pt x="2845" y="640"/>
                  </a:cubicBezTo>
                  <a:cubicBezTo>
                    <a:pt x="2845" y="640"/>
                    <a:pt x="2828" y="650"/>
                    <a:pt x="2824" y="657"/>
                  </a:cubicBezTo>
                  <a:cubicBezTo>
                    <a:pt x="2820" y="664"/>
                    <a:pt x="2777" y="716"/>
                    <a:pt x="2777" y="716"/>
                  </a:cubicBezTo>
                  <a:close/>
                  <a:moveTo>
                    <a:pt x="2523" y="511"/>
                  </a:moveTo>
                  <a:cubicBezTo>
                    <a:pt x="2546" y="514"/>
                    <a:pt x="2546" y="514"/>
                    <a:pt x="2546" y="514"/>
                  </a:cubicBezTo>
                  <a:cubicBezTo>
                    <a:pt x="2550" y="514"/>
                    <a:pt x="2566" y="509"/>
                    <a:pt x="2576" y="505"/>
                  </a:cubicBezTo>
                  <a:cubicBezTo>
                    <a:pt x="2581" y="504"/>
                    <a:pt x="2585" y="506"/>
                    <a:pt x="2587" y="511"/>
                  </a:cubicBezTo>
                  <a:cubicBezTo>
                    <a:pt x="2590" y="522"/>
                    <a:pt x="2590" y="522"/>
                    <a:pt x="2590" y="522"/>
                  </a:cubicBezTo>
                  <a:cubicBezTo>
                    <a:pt x="2591" y="525"/>
                    <a:pt x="2594" y="527"/>
                    <a:pt x="2598" y="528"/>
                  </a:cubicBezTo>
                  <a:cubicBezTo>
                    <a:pt x="2630" y="531"/>
                    <a:pt x="2630" y="531"/>
                    <a:pt x="2630" y="531"/>
                  </a:cubicBezTo>
                  <a:cubicBezTo>
                    <a:pt x="2632" y="531"/>
                    <a:pt x="2634" y="530"/>
                    <a:pt x="2636" y="529"/>
                  </a:cubicBezTo>
                  <a:cubicBezTo>
                    <a:pt x="2644" y="523"/>
                    <a:pt x="2644" y="523"/>
                    <a:pt x="2644" y="523"/>
                  </a:cubicBezTo>
                  <a:cubicBezTo>
                    <a:pt x="2651" y="517"/>
                    <a:pt x="2660" y="525"/>
                    <a:pt x="2657" y="533"/>
                  </a:cubicBezTo>
                  <a:cubicBezTo>
                    <a:pt x="2653" y="543"/>
                    <a:pt x="2653" y="543"/>
                    <a:pt x="2653" y="543"/>
                  </a:cubicBezTo>
                  <a:cubicBezTo>
                    <a:pt x="2653" y="543"/>
                    <a:pt x="2652" y="544"/>
                    <a:pt x="2652" y="544"/>
                  </a:cubicBezTo>
                  <a:cubicBezTo>
                    <a:pt x="2640" y="566"/>
                    <a:pt x="2640" y="566"/>
                    <a:pt x="2640" y="566"/>
                  </a:cubicBezTo>
                  <a:cubicBezTo>
                    <a:pt x="2639" y="568"/>
                    <a:pt x="2637" y="569"/>
                    <a:pt x="2635" y="570"/>
                  </a:cubicBezTo>
                  <a:cubicBezTo>
                    <a:pt x="2617" y="576"/>
                    <a:pt x="2617" y="576"/>
                    <a:pt x="2617" y="576"/>
                  </a:cubicBezTo>
                  <a:cubicBezTo>
                    <a:pt x="2614" y="577"/>
                    <a:pt x="2612" y="580"/>
                    <a:pt x="2611" y="583"/>
                  </a:cubicBezTo>
                  <a:cubicBezTo>
                    <a:pt x="2611" y="584"/>
                    <a:pt x="2611" y="584"/>
                    <a:pt x="2611" y="584"/>
                  </a:cubicBezTo>
                  <a:cubicBezTo>
                    <a:pt x="2611" y="589"/>
                    <a:pt x="2615" y="594"/>
                    <a:pt x="2620" y="594"/>
                  </a:cubicBezTo>
                  <a:cubicBezTo>
                    <a:pt x="2629" y="594"/>
                    <a:pt x="2642" y="594"/>
                    <a:pt x="2645" y="598"/>
                  </a:cubicBezTo>
                  <a:cubicBezTo>
                    <a:pt x="2651" y="603"/>
                    <a:pt x="2656" y="599"/>
                    <a:pt x="2656" y="599"/>
                  </a:cubicBezTo>
                  <a:cubicBezTo>
                    <a:pt x="2686" y="575"/>
                    <a:pt x="2686" y="575"/>
                    <a:pt x="2686" y="575"/>
                  </a:cubicBezTo>
                  <a:cubicBezTo>
                    <a:pt x="2686" y="575"/>
                    <a:pt x="2686" y="575"/>
                    <a:pt x="2686" y="575"/>
                  </a:cubicBezTo>
                  <a:cubicBezTo>
                    <a:pt x="2689" y="573"/>
                    <a:pt x="2721" y="552"/>
                    <a:pt x="2725" y="541"/>
                  </a:cubicBezTo>
                  <a:cubicBezTo>
                    <a:pt x="2729" y="529"/>
                    <a:pt x="2722" y="495"/>
                    <a:pt x="2723" y="490"/>
                  </a:cubicBezTo>
                  <a:cubicBezTo>
                    <a:pt x="2723" y="486"/>
                    <a:pt x="2767" y="459"/>
                    <a:pt x="2772" y="458"/>
                  </a:cubicBezTo>
                  <a:cubicBezTo>
                    <a:pt x="2775" y="458"/>
                    <a:pt x="2772" y="469"/>
                    <a:pt x="2771" y="475"/>
                  </a:cubicBezTo>
                  <a:cubicBezTo>
                    <a:pt x="2770" y="476"/>
                    <a:pt x="2770" y="478"/>
                    <a:pt x="2771" y="480"/>
                  </a:cubicBezTo>
                  <a:cubicBezTo>
                    <a:pt x="2787" y="520"/>
                    <a:pt x="2787" y="520"/>
                    <a:pt x="2787" y="520"/>
                  </a:cubicBezTo>
                  <a:cubicBezTo>
                    <a:pt x="2790" y="527"/>
                    <a:pt x="2800" y="527"/>
                    <a:pt x="2803" y="520"/>
                  </a:cubicBezTo>
                  <a:cubicBezTo>
                    <a:pt x="2808" y="507"/>
                    <a:pt x="2813" y="493"/>
                    <a:pt x="2813" y="491"/>
                  </a:cubicBezTo>
                  <a:cubicBezTo>
                    <a:pt x="2812" y="487"/>
                    <a:pt x="2820" y="461"/>
                    <a:pt x="2823" y="451"/>
                  </a:cubicBezTo>
                  <a:cubicBezTo>
                    <a:pt x="2824" y="448"/>
                    <a:pt x="2827" y="446"/>
                    <a:pt x="2829" y="445"/>
                  </a:cubicBezTo>
                  <a:cubicBezTo>
                    <a:pt x="2840" y="442"/>
                    <a:pt x="2867" y="435"/>
                    <a:pt x="2871" y="427"/>
                  </a:cubicBezTo>
                  <a:cubicBezTo>
                    <a:pt x="2875" y="420"/>
                    <a:pt x="2881" y="400"/>
                    <a:pt x="2884" y="389"/>
                  </a:cubicBezTo>
                  <a:cubicBezTo>
                    <a:pt x="2885" y="385"/>
                    <a:pt x="2889" y="383"/>
                    <a:pt x="2893" y="383"/>
                  </a:cubicBezTo>
                  <a:cubicBezTo>
                    <a:pt x="2935" y="384"/>
                    <a:pt x="2935" y="384"/>
                    <a:pt x="2935" y="384"/>
                  </a:cubicBezTo>
                  <a:cubicBezTo>
                    <a:pt x="2940" y="384"/>
                    <a:pt x="2944" y="389"/>
                    <a:pt x="2943" y="394"/>
                  </a:cubicBezTo>
                  <a:cubicBezTo>
                    <a:pt x="2937" y="433"/>
                    <a:pt x="2937" y="433"/>
                    <a:pt x="2937" y="433"/>
                  </a:cubicBezTo>
                  <a:cubicBezTo>
                    <a:pt x="2937" y="436"/>
                    <a:pt x="2935" y="439"/>
                    <a:pt x="2932" y="440"/>
                  </a:cubicBezTo>
                  <a:cubicBezTo>
                    <a:pt x="2898" y="453"/>
                    <a:pt x="2898" y="453"/>
                    <a:pt x="2898" y="453"/>
                  </a:cubicBezTo>
                  <a:cubicBezTo>
                    <a:pt x="2895" y="454"/>
                    <a:pt x="2893" y="456"/>
                    <a:pt x="2892" y="459"/>
                  </a:cubicBezTo>
                  <a:cubicBezTo>
                    <a:pt x="2890" y="470"/>
                    <a:pt x="2882" y="502"/>
                    <a:pt x="2879" y="513"/>
                  </a:cubicBezTo>
                  <a:cubicBezTo>
                    <a:pt x="2877" y="516"/>
                    <a:pt x="2876" y="520"/>
                    <a:pt x="2875" y="522"/>
                  </a:cubicBezTo>
                  <a:cubicBezTo>
                    <a:pt x="2873" y="526"/>
                    <a:pt x="2875" y="531"/>
                    <a:pt x="2879" y="533"/>
                  </a:cubicBezTo>
                  <a:cubicBezTo>
                    <a:pt x="2912" y="549"/>
                    <a:pt x="2912" y="549"/>
                    <a:pt x="2912" y="549"/>
                  </a:cubicBezTo>
                  <a:cubicBezTo>
                    <a:pt x="2915" y="550"/>
                    <a:pt x="2919" y="550"/>
                    <a:pt x="2922" y="547"/>
                  </a:cubicBezTo>
                  <a:cubicBezTo>
                    <a:pt x="2949" y="523"/>
                    <a:pt x="2949" y="523"/>
                    <a:pt x="2949" y="523"/>
                  </a:cubicBezTo>
                  <a:cubicBezTo>
                    <a:pt x="2951" y="521"/>
                    <a:pt x="2952" y="519"/>
                    <a:pt x="2951" y="516"/>
                  </a:cubicBezTo>
                  <a:cubicBezTo>
                    <a:pt x="2951" y="504"/>
                    <a:pt x="2949" y="469"/>
                    <a:pt x="2952" y="469"/>
                  </a:cubicBezTo>
                  <a:cubicBezTo>
                    <a:pt x="2957" y="470"/>
                    <a:pt x="3004" y="473"/>
                    <a:pt x="3013" y="471"/>
                  </a:cubicBezTo>
                  <a:cubicBezTo>
                    <a:pt x="3022" y="469"/>
                    <a:pt x="3029" y="443"/>
                    <a:pt x="3030" y="433"/>
                  </a:cubicBezTo>
                  <a:cubicBezTo>
                    <a:pt x="3031" y="423"/>
                    <a:pt x="3031" y="418"/>
                    <a:pt x="3038" y="412"/>
                  </a:cubicBezTo>
                  <a:cubicBezTo>
                    <a:pt x="3045" y="405"/>
                    <a:pt x="3063" y="389"/>
                    <a:pt x="3064" y="385"/>
                  </a:cubicBezTo>
                  <a:cubicBezTo>
                    <a:pt x="3066" y="381"/>
                    <a:pt x="3056" y="371"/>
                    <a:pt x="3052" y="366"/>
                  </a:cubicBezTo>
                  <a:cubicBezTo>
                    <a:pt x="3048" y="361"/>
                    <a:pt x="3052" y="348"/>
                    <a:pt x="3056" y="340"/>
                  </a:cubicBezTo>
                  <a:cubicBezTo>
                    <a:pt x="3059" y="332"/>
                    <a:pt x="3079" y="324"/>
                    <a:pt x="3083" y="322"/>
                  </a:cubicBezTo>
                  <a:cubicBezTo>
                    <a:pt x="3084" y="322"/>
                    <a:pt x="3084" y="322"/>
                    <a:pt x="3085" y="321"/>
                  </a:cubicBezTo>
                  <a:cubicBezTo>
                    <a:pt x="3091" y="317"/>
                    <a:pt x="3124" y="293"/>
                    <a:pt x="3123" y="286"/>
                  </a:cubicBezTo>
                  <a:cubicBezTo>
                    <a:pt x="3122" y="281"/>
                    <a:pt x="3123" y="271"/>
                    <a:pt x="3124" y="265"/>
                  </a:cubicBezTo>
                  <a:cubicBezTo>
                    <a:pt x="3125" y="262"/>
                    <a:pt x="3124" y="260"/>
                    <a:pt x="3122" y="258"/>
                  </a:cubicBezTo>
                  <a:cubicBezTo>
                    <a:pt x="3096" y="227"/>
                    <a:pt x="3096" y="227"/>
                    <a:pt x="3096" y="227"/>
                  </a:cubicBezTo>
                  <a:cubicBezTo>
                    <a:pt x="3095" y="225"/>
                    <a:pt x="3093" y="224"/>
                    <a:pt x="3091" y="224"/>
                  </a:cubicBezTo>
                  <a:cubicBezTo>
                    <a:pt x="3068" y="222"/>
                    <a:pt x="3068" y="222"/>
                    <a:pt x="3068" y="222"/>
                  </a:cubicBezTo>
                  <a:cubicBezTo>
                    <a:pt x="3064" y="221"/>
                    <a:pt x="3061" y="223"/>
                    <a:pt x="3059" y="226"/>
                  </a:cubicBezTo>
                  <a:cubicBezTo>
                    <a:pt x="3039" y="263"/>
                    <a:pt x="3039" y="263"/>
                    <a:pt x="3039" y="263"/>
                  </a:cubicBezTo>
                  <a:cubicBezTo>
                    <a:pt x="3039" y="263"/>
                    <a:pt x="3038" y="264"/>
                    <a:pt x="3037" y="265"/>
                  </a:cubicBezTo>
                  <a:cubicBezTo>
                    <a:pt x="3025" y="275"/>
                    <a:pt x="3025" y="275"/>
                    <a:pt x="3025" y="275"/>
                  </a:cubicBezTo>
                  <a:cubicBezTo>
                    <a:pt x="3022" y="277"/>
                    <a:pt x="3019" y="278"/>
                    <a:pt x="3016" y="277"/>
                  </a:cubicBezTo>
                  <a:cubicBezTo>
                    <a:pt x="2920" y="238"/>
                    <a:pt x="2920" y="238"/>
                    <a:pt x="2920" y="238"/>
                  </a:cubicBezTo>
                  <a:cubicBezTo>
                    <a:pt x="2917" y="237"/>
                    <a:pt x="2914" y="238"/>
                    <a:pt x="2912" y="239"/>
                  </a:cubicBezTo>
                  <a:cubicBezTo>
                    <a:pt x="2664" y="393"/>
                    <a:pt x="2664" y="393"/>
                    <a:pt x="2664" y="393"/>
                  </a:cubicBezTo>
                  <a:cubicBezTo>
                    <a:pt x="2662" y="394"/>
                    <a:pt x="2659" y="395"/>
                    <a:pt x="2656" y="393"/>
                  </a:cubicBezTo>
                  <a:cubicBezTo>
                    <a:pt x="2644" y="388"/>
                    <a:pt x="2607" y="372"/>
                    <a:pt x="2604" y="372"/>
                  </a:cubicBezTo>
                  <a:cubicBezTo>
                    <a:pt x="2600" y="371"/>
                    <a:pt x="2558" y="389"/>
                    <a:pt x="2542" y="396"/>
                  </a:cubicBezTo>
                  <a:cubicBezTo>
                    <a:pt x="2538" y="398"/>
                    <a:pt x="2536" y="401"/>
                    <a:pt x="2537" y="405"/>
                  </a:cubicBezTo>
                  <a:cubicBezTo>
                    <a:pt x="2540" y="421"/>
                    <a:pt x="2546" y="459"/>
                    <a:pt x="2545" y="466"/>
                  </a:cubicBezTo>
                  <a:cubicBezTo>
                    <a:pt x="2545" y="471"/>
                    <a:pt x="2539" y="470"/>
                    <a:pt x="2534" y="469"/>
                  </a:cubicBezTo>
                  <a:cubicBezTo>
                    <a:pt x="2530" y="467"/>
                    <a:pt x="2525" y="469"/>
                    <a:pt x="2523" y="474"/>
                  </a:cubicBezTo>
                  <a:cubicBezTo>
                    <a:pt x="2516" y="500"/>
                    <a:pt x="2516" y="500"/>
                    <a:pt x="2516" y="500"/>
                  </a:cubicBezTo>
                  <a:cubicBezTo>
                    <a:pt x="2514" y="505"/>
                    <a:pt x="2518" y="511"/>
                    <a:pt x="2523" y="511"/>
                  </a:cubicBezTo>
                  <a:close/>
                  <a:moveTo>
                    <a:pt x="3115" y="479"/>
                  </a:moveTo>
                  <a:cubicBezTo>
                    <a:pt x="3116" y="481"/>
                    <a:pt x="3118" y="482"/>
                    <a:pt x="3119" y="483"/>
                  </a:cubicBezTo>
                  <a:cubicBezTo>
                    <a:pt x="3160" y="498"/>
                    <a:pt x="3160" y="498"/>
                    <a:pt x="3160" y="498"/>
                  </a:cubicBezTo>
                  <a:cubicBezTo>
                    <a:pt x="3160" y="498"/>
                    <a:pt x="3161" y="498"/>
                    <a:pt x="3162" y="498"/>
                  </a:cubicBezTo>
                  <a:cubicBezTo>
                    <a:pt x="3181" y="500"/>
                    <a:pt x="3181" y="500"/>
                    <a:pt x="3181" y="500"/>
                  </a:cubicBezTo>
                  <a:cubicBezTo>
                    <a:pt x="3186" y="501"/>
                    <a:pt x="3190" y="497"/>
                    <a:pt x="3191" y="492"/>
                  </a:cubicBezTo>
                  <a:cubicBezTo>
                    <a:pt x="3192" y="477"/>
                    <a:pt x="3192" y="477"/>
                    <a:pt x="3192" y="477"/>
                  </a:cubicBezTo>
                  <a:cubicBezTo>
                    <a:pt x="3192" y="476"/>
                    <a:pt x="3192" y="475"/>
                    <a:pt x="3192" y="474"/>
                  </a:cubicBezTo>
                  <a:cubicBezTo>
                    <a:pt x="3186" y="457"/>
                    <a:pt x="3186" y="457"/>
                    <a:pt x="3186" y="457"/>
                  </a:cubicBezTo>
                  <a:cubicBezTo>
                    <a:pt x="3185" y="455"/>
                    <a:pt x="3183" y="453"/>
                    <a:pt x="3180" y="452"/>
                  </a:cubicBezTo>
                  <a:cubicBezTo>
                    <a:pt x="3161" y="446"/>
                    <a:pt x="3161" y="446"/>
                    <a:pt x="3161" y="446"/>
                  </a:cubicBezTo>
                  <a:cubicBezTo>
                    <a:pt x="3160" y="446"/>
                    <a:pt x="3160" y="446"/>
                    <a:pt x="3159" y="446"/>
                  </a:cubicBezTo>
                  <a:cubicBezTo>
                    <a:pt x="3152" y="445"/>
                    <a:pt x="3152" y="445"/>
                    <a:pt x="3152" y="445"/>
                  </a:cubicBezTo>
                  <a:cubicBezTo>
                    <a:pt x="3151" y="445"/>
                    <a:pt x="3151" y="445"/>
                    <a:pt x="3150" y="445"/>
                  </a:cubicBezTo>
                  <a:cubicBezTo>
                    <a:pt x="3143" y="446"/>
                    <a:pt x="3110" y="452"/>
                    <a:pt x="3106" y="454"/>
                  </a:cubicBezTo>
                  <a:cubicBezTo>
                    <a:pt x="3102" y="456"/>
                    <a:pt x="3111" y="472"/>
                    <a:pt x="3115" y="479"/>
                  </a:cubicBezTo>
                  <a:close/>
                  <a:moveTo>
                    <a:pt x="2639" y="2349"/>
                  </a:moveTo>
                  <a:cubicBezTo>
                    <a:pt x="2637" y="2357"/>
                    <a:pt x="2641" y="2366"/>
                    <a:pt x="2650" y="2369"/>
                  </a:cubicBezTo>
                  <a:cubicBezTo>
                    <a:pt x="2661" y="2374"/>
                    <a:pt x="2661" y="2374"/>
                    <a:pt x="2661" y="2374"/>
                  </a:cubicBezTo>
                  <a:cubicBezTo>
                    <a:pt x="2668" y="2376"/>
                    <a:pt x="2676" y="2374"/>
                    <a:pt x="2681" y="2367"/>
                  </a:cubicBezTo>
                  <a:cubicBezTo>
                    <a:pt x="2694" y="2348"/>
                    <a:pt x="2694" y="2348"/>
                    <a:pt x="2694" y="2348"/>
                  </a:cubicBezTo>
                  <a:cubicBezTo>
                    <a:pt x="2698" y="2343"/>
                    <a:pt x="2705" y="2340"/>
                    <a:pt x="2712" y="2342"/>
                  </a:cubicBezTo>
                  <a:cubicBezTo>
                    <a:pt x="2900" y="2386"/>
                    <a:pt x="2900" y="2386"/>
                    <a:pt x="2900" y="2386"/>
                  </a:cubicBezTo>
                  <a:cubicBezTo>
                    <a:pt x="2900" y="2386"/>
                    <a:pt x="2901" y="2386"/>
                    <a:pt x="2901" y="2386"/>
                  </a:cubicBezTo>
                  <a:cubicBezTo>
                    <a:pt x="2953" y="2403"/>
                    <a:pt x="2953" y="2403"/>
                    <a:pt x="2953" y="2403"/>
                  </a:cubicBezTo>
                  <a:cubicBezTo>
                    <a:pt x="2962" y="2406"/>
                    <a:pt x="2972" y="2400"/>
                    <a:pt x="2974" y="2390"/>
                  </a:cubicBezTo>
                  <a:cubicBezTo>
                    <a:pt x="3157" y="1602"/>
                    <a:pt x="3157" y="1602"/>
                    <a:pt x="3157" y="1602"/>
                  </a:cubicBezTo>
                  <a:cubicBezTo>
                    <a:pt x="3159" y="1596"/>
                    <a:pt x="3157" y="1590"/>
                    <a:pt x="3152" y="1585"/>
                  </a:cubicBezTo>
                  <a:cubicBezTo>
                    <a:pt x="3118" y="1557"/>
                    <a:pt x="3118" y="1557"/>
                    <a:pt x="3118" y="1557"/>
                  </a:cubicBezTo>
                  <a:cubicBezTo>
                    <a:pt x="3116" y="1555"/>
                    <a:pt x="3114" y="1554"/>
                    <a:pt x="3112" y="1553"/>
                  </a:cubicBezTo>
                  <a:cubicBezTo>
                    <a:pt x="3097" y="1549"/>
                    <a:pt x="3097" y="1549"/>
                    <a:pt x="3097" y="1549"/>
                  </a:cubicBezTo>
                  <a:cubicBezTo>
                    <a:pt x="3088" y="1546"/>
                    <a:pt x="3079" y="1551"/>
                    <a:pt x="3076" y="1560"/>
                  </a:cubicBezTo>
                  <a:cubicBezTo>
                    <a:pt x="3071" y="1576"/>
                    <a:pt x="3065" y="1599"/>
                    <a:pt x="3070" y="1603"/>
                  </a:cubicBezTo>
                  <a:cubicBezTo>
                    <a:pt x="3077" y="1608"/>
                    <a:pt x="3094" y="1635"/>
                    <a:pt x="3101" y="1646"/>
                  </a:cubicBezTo>
                  <a:cubicBezTo>
                    <a:pt x="3103" y="1650"/>
                    <a:pt x="3104" y="1653"/>
                    <a:pt x="3103" y="1657"/>
                  </a:cubicBezTo>
                  <a:cubicBezTo>
                    <a:pt x="3100" y="1691"/>
                    <a:pt x="3100" y="1691"/>
                    <a:pt x="3100" y="1691"/>
                  </a:cubicBezTo>
                  <a:cubicBezTo>
                    <a:pt x="3099" y="1694"/>
                    <a:pt x="3098" y="1697"/>
                    <a:pt x="3097" y="1700"/>
                  </a:cubicBezTo>
                  <a:cubicBezTo>
                    <a:pt x="3091" y="1707"/>
                    <a:pt x="3080" y="1722"/>
                    <a:pt x="3073" y="1720"/>
                  </a:cubicBezTo>
                  <a:cubicBezTo>
                    <a:pt x="3070" y="1719"/>
                    <a:pt x="3064" y="1709"/>
                    <a:pt x="3058" y="1699"/>
                  </a:cubicBezTo>
                  <a:cubicBezTo>
                    <a:pt x="3052" y="1687"/>
                    <a:pt x="3035" y="1687"/>
                    <a:pt x="3029" y="1699"/>
                  </a:cubicBezTo>
                  <a:cubicBezTo>
                    <a:pt x="3016" y="1724"/>
                    <a:pt x="3016" y="1724"/>
                    <a:pt x="3016" y="1724"/>
                  </a:cubicBezTo>
                  <a:cubicBezTo>
                    <a:pt x="3014" y="1729"/>
                    <a:pt x="3009" y="1732"/>
                    <a:pt x="3004" y="1733"/>
                  </a:cubicBezTo>
                  <a:cubicBezTo>
                    <a:pt x="2985" y="1736"/>
                    <a:pt x="2985" y="1736"/>
                    <a:pt x="2985" y="1736"/>
                  </a:cubicBezTo>
                  <a:cubicBezTo>
                    <a:pt x="2979" y="1737"/>
                    <a:pt x="2973" y="1735"/>
                    <a:pt x="2969" y="1730"/>
                  </a:cubicBezTo>
                  <a:cubicBezTo>
                    <a:pt x="2952" y="1709"/>
                    <a:pt x="2952" y="1709"/>
                    <a:pt x="2952" y="1709"/>
                  </a:cubicBezTo>
                  <a:cubicBezTo>
                    <a:pt x="2947" y="1702"/>
                    <a:pt x="2947" y="1694"/>
                    <a:pt x="2952" y="1688"/>
                  </a:cubicBezTo>
                  <a:cubicBezTo>
                    <a:pt x="2978" y="1654"/>
                    <a:pt x="2978" y="1654"/>
                    <a:pt x="2978" y="1654"/>
                  </a:cubicBezTo>
                  <a:cubicBezTo>
                    <a:pt x="2979" y="1654"/>
                    <a:pt x="2979" y="1653"/>
                    <a:pt x="2979" y="1653"/>
                  </a:cubicBezTo>
                  <a:cubicBezTo>
                    <a:pt x="2995" y="1629"/>
                    <a:pt x="2995" y="1629"/>
                    <a:pt x="2995" y="1629"/>
                  </a:cubicBezTo>
                  <a:cubicBezTo>
                    <a:pt x="2999" y="1622"/>
                    <a:pt x="2999" y="1614"/>
                    <a:pt x="2993" y="1608"/>
                  </a:cubicBezTo>
                  <a:cubicBezTo>
                    <a:pt x="2939" y="1549"/>
                    <a:pt x="2939" y="1549"/>
                    <a:pt x="2939" y="1549"/>
                  </a:cubicBezTo>
                  <a:cubicBezTo>
                    <a:pt x="2938" y="1548"/>
                    <a:pt x="2937" y="1547"/>
                    <a:pt x="2936" y="1547"/>
                  </a:cubicBezTo>
                  <a:cubicBezTo>
                    <a:pt x="2893" y="1517"/>
                    <a:pt x="2893" y="1517"/>
                    <a:pt x="2893" y="1517"/>
                  </a:cubicBezTo>
                  <a:cubicBezTo>
                    <a:pt x="2885" y="1511"/>
                    <a:pt x="2875" y="1514"/>
                    <a:pt x="2870" y="1522"/>
                  </a:cubicBezTo>
                  <a:cubicBezTo>
                    <a:pt x="2857" y="1542"/>
                    <a:pt x="2837" y="1576"/>
                    <a:pt x="2836" y="1579"/>
                  </a:cubicBezTo>
                  <a:cubicBezTo>
                    <a:pt x="2836" y="1583"/>
                    <a:pt x="2782" y="1584"/>
                    <a:pt x="2758" y="1585"/>
                  </a:cubicBezTo>
                  <a:cubicBezTo>
                    <a:pt x="2752" y="1585"/>
                    <a:pt x="2746" y="1581"/>
                    <a:pt x="2743" y="1575"/>
                  </a:cubicBezTo>
                  <a:cubicBezTo>
                    <a:pt x="2742" y="1573"/>
                    <a:pt x="2742" y="1573"/>
                    <a:pt x="2742" y="1573"/>
                  </a:cubicBezTo>
                  <a:cubicBezTo>
                    <a:pt x="2739" y="1566"/>
                    <a:pt x="2740" y="1559"/>
                    <a:pt x="2745" y="1554"/>
                  </a:cubicBezTo>
                  <a:cubicBezTo>
                    <a:pt x="2802" y="1492"/>
                    <a:pt x="2802" y="1492"/>
                    <a:pt x="2802" y="1492"/>
                  </a:cubicBezTo>
                  <a:cubicBezTo>
                    <a:pt x="2805" y="1489"/>
                    <a:pt x="2806" y="1486"/>
                    <a:pt x="2806" y="1482"/>
                  </a:cubicBezTo>
                  <a:cubicBezTo>
                    <a:pt x="2811" y="1435"/>
                    <a:pt x="2811" y="1435"/>
                    <a:pt x="2811" y="1435"/>
                  </a:cubicBezTo>
                  <a:cubicBezTo>
                    <a:pt x="2812" y="1432"/>
                    <a:pt x="2811" y="1428"/>
                    <a:pt x="2809" y="1425"/>
                  </a:cubicBezTo>
                  <a:cubicBezTo>
                    <a:pt x="2804" y="1417"/>
                    <a:pt x="2794" y="1397"/>
                    <a:pt x="2789" y="1394"/>
                  </a:cubicBezTo>
                  <a:cubicBezTo>
                    <a:pt x="2783" y="1391"/>
                    <a:pt x="2691" y="1399"/>
                    <a:pt x="2681" y="1400"/>
                  </a:cubicBezTo>
                  <a:cubicBezTo>
                    <a:pt x="2680" y="1400"/>
                    <a:pt x="2680" y="1400"/>
                    <a:pt x="2679" y="1400"/>
                  </a:cubicBezTo>
                  <a:cubicBezTo>
                    <a:pt x="2560" y="1425"/>
                    <a:pt x="2560" y="1425"/>
                    <a:pt x="2560" y="1425"/>
                  </a:cubicBezTo>
                  <a:cubicBezTo>
                    <a:pt x="2558" y="1426"/>
                    <a:pt x="2557" y="1426"/>
                    <a:pt x="2556" y="1427"/>
                  </a:cubicBezTo>
                  <a:cubicBezTo>
                    <a:pt x="2424" y="1492"/>
                    <a:pt x="2424" y="1492"/>
                    <a:pt x="2424" y="1492"/>
                  </a:cubicBezTo>
                  <a:cubicBezTo>
                    <a:pt x="2421" y="1494"/>
                    <a:pt x="2418" y="1497"/>
                    <a:pt x="2417" y="1500"/>
                  </a:cubicBezTo>
                  <a:cubicBezTo>
                    <a:pt x="2399" y="1535"/>
                    <a:pt x="2399" y="1535"/>
                    <a:pt x="2399" y="1535"/>
                  </a:cubicBezTo>
                  <a:cubicBezTo>
                    <a:pt x="2398" y="1536"/>
                    <a:pt x="2398" y="1536"/>
                    <a:pt x="2398" y="1537"/>
                  </a:cubicBezTo>
                  <a:cubicBezTo>
                    <a:pt x="2380" y="1587"/>
                    <a:pt x="2380" y="1587"/>
                    <a:pt x="2380" y="1587"/>
                  </a:cubicBezTo>
                  <a:cubicBezTo>
                    <a:pt x="2378" y="1591"/>
                    <a:pt x="2375" y="1595"/>
                    <a:pt x="2371" y="1597"/>
                  </a:cubicBezTo>
                  <a:cubicBezTo>
                    <a:pt x="2286" y="1633"/>
                    <a:pt x="2286" y="1633"/>
                    <a:pt x="2286" y="1633"/>
                  </a:cubicBezTo>
                  <a:cubicBezTo>
                    <a:pt x="2281" y="1636"/>
                    <a:pt x="2277" y="1640"/>
                    <a:pt x="2276" y="1645"/>
                  </a:cubicBezTo>
                  <a:cubicBezTo>
                    <a:pt x="2261" y="1714"/>
                    <a:pt x="2261" y="1714"/>
                    <a:pt x="2261" y="1714"/>
                  </a:cubicBezTo>
                  <a:cubicBezTo>
                    <a:pt x="2259" y="1723"/>
                    <a:pt x="2265" y="1732"/>
                    <a:pt x="2275" y="1734"/>
                  </a:cubicBezTo>
                  <a:cubicBezTo>
                    <a:pt x="2307" y="1739"/>
                    <a:pt x="2307" y="1739"/>
                    <a:pt x="2307" y="1739"/>
                  </a:cubicBezTo>
                  <a:cubicBezTo>
                    <a:pt x="2323" y="1741"/>
                    <a:pt x="2327" y="1763"/>
                    <a:pt x="2313" y="1770"/>
                  </a:cubicBezTo>
                  <a:cubicBezTo>
                    <a:pt x="2303" y="1776"/>
                    <a:pt x="2303" y="1776"/>
                    <a:pt x="2303" y="1776"/>
                  </a:cubicBezTo>
                  <a:cubicBezTo>
                    <a:pt x="2298" y="1779"/>
                    <a:pt x="2295" y="1783"/>
                    <a:pt x="2294" y="1789"/>
                  </a:cubicBezTo>
                  <a:cubicBezTo>
                    <a:pt x="2292" y="1806"/>
                    <a:pt x="2292" y="1806"/>
                    <a:pt x="2292" y="1806"/>
                  </a:cubicBezTo>
                  <a:cubicBezTo>
                    <a:pt x="2291" y="1816"/>
                    <a:pt x="2298" y="1824"/>
                    <a:pt x="2307" y="1825"/>
                  </a:cubicBezTo>
                  <a:cubicBezTo>
                    <a:pt x="2355" y="1830"/>
                    <a:pt x="2355" y="1830"/>
                    <a:pt x="2355" y="1830"/>
                  </a:cubicBezTo>
                  <a:cubicBezTo>
                    <a:pt x="2357" y="1830"/>
                    <a:pt x="2359" y="1830"/>
                    <a:pt x="2361" y="1829"/>
                  </a:cubicBezTo>
                  <a:cubicBezTo>
                    <a:pt x="2433" y="1811"/>
                    <a:pt x="2433" y="1811"/>
                    <a:pt x="2433" y="1811"/>
                  </a:cubicBezTo>
                  <a:cubicBezTo>
                    <a:pt x="2435" y="1810"/>
                    <a:pt x="2438" y="1810"/>
                    <a:pt x="2441" y="1811"/>
                  </a:cubicBezTo>
                  <a:cubicBezTo>
                    <a:pt x="2510" y="1829"/>
                    <a:pt x="2510" y="1829"/>
                    <a:pt x="2510" y="1829"/>
                  </a:cubicBezTo>
                  <a:cubicBezTo>
                    <a:pt x="2515" y="1830"/>
                    <a:pt x="2519" y="1834"/>
                    <a:pt x="2521" y="1839"/>
                  </a:cubicBezTo>
                  <a:cubicBezTo>
                    <a:pt x="2523" y="1845"/>
                    <a:pt x="2523" y="1845"/>
                    <a:pt x="2523" y="1845"/>
                  </a:cubicBezTo>
                  <a:cubicBezTo>
                    <a:pt x="2527" y="1855"/>
                    <a:pt x="2520" y="1867"/>
                    <a:pt x="2509" y="1868"/>
                  </a:cubicBezTo>
                  <a:cubicBezTo>
                    <a:pt x="2409" y="1878"/>
                    <a:pt x="2409" y="1878"/>
                    <a:pt x="2409" y="1878"/>
                  </a:cubicBezTo>
                  <a:cubicBezTo>
                    <a:pt x="2408" y="1878"/>
                    <a:pt x="2408" y="1878"/>
                    <a:pt x="2408" y="1878"/>
                  </a:cubicBezTo>
                  <a:cubicBezTo>
                    <a:pt x="2288" y="1883"/>
                    <a:pt x="2288" y="1883"/>
                    <a:pt x="2288" y="1883"/>
                  </a:cubicBezTo>
                  <a:cubicBezTo>
                    <a:pt x="2278" y="1884"/>
                    <a:pt x="2271" y="1891"/>
                    <a:pt x="2271" y="1901"/>
                  </a:cubicBezTo>
                  <a:cubicBezTo>
                    <a:pt x="2272" y="1936"/>
                    <a:pt x="2272" y="1936"/>
                    <a:pt x="2272" y="1936"/>
                  </a:cubicBezTo>
                  <a:cubicBezTo>
                    <a:pt x="2272" y="1937"/>
                    <a:pt x="2272" y="1938"/>
                    <a:pt x="2272" y="1939"/>
                  </a:cubicBezTo>
                  <a:cubicBezTo>
                    <a:pt x="2261" y="1992"/>
                    <a:pt x="2261" y="1992"/>
                    <a:pt x="2261" y="1992"/>
                  </a:cubicBezTo>
                  <a:cubicBezTo>
                    <a:pt x="2260" y="1998"/>
                    <a:pt x="2263" y="2005"/>
                    <a:pt x="2268" y="2009"/>
                  </a:cubicBezTo>
                  <a:cubicBezTo>
                    <a:pt x="2359" y="2070"/>
                    <a:pt x="2359" y="2070"/>
                    <a:pt x="2359" y="2070"/>
                  </a:cubicBezTo>
                  <a:cubicBezTo>
                    <a:pt x="2360" y="2071"/>
                    <a:pt x="2361" y="2072"/>
                    <a:pt x="2362" y="2072"/>
                  </a:cubicBezTo>
                  <a:cubicBezTo>
                    <a:pt x="2433" y="2099"/>
                    <a:pt x="2433" y="2099"/>
                    <a:pt x="2433" y="2099"/>
                  </a:cubicBezTo>
                  <a:cubicBezTo>
                    <a:pt x="2436" y="2100"/>
                    <a:pt x="2438" y="2101"/>
                    <a:pt x="2441" y="2101"/>
                  </a:cubicBezTo>
                  <a:cubicBezTo>
                    <a:pt x="2557" y="2091"/>
                    <a:pt x="2557" y="2091"/>
                    <a:pt x="2557" y="2091"/>
                  </a:cubicBezTo>
                  <a:cubicBezTo>
                    <a:pt x="2561" y="2091"/>
                    <a:pt x="2565" y="2091"/>
                    <a:pt x="2568" y="2093"/>
                  </a:cubicBezTo>
                  <a:cubicBezTo>
                    <a:pt x="2753" y="2207"/>
                    <a:pt x="2753" y="2207"/>
                    <a:pt x="2753" y="2207"/>
                  </a:cubicBezTo>
                  <a:cubicBezTo>
                    <a:pt x="2754" y="2208"/>
                    <a:pt x="2754" y="2208"/>
                    <a:pt x="2755" y="2209"/>
                  </a:cubicBezTo>
                  <a:cubicBezTo>
                    <a:pt x="2783" y="2235"/>
                    <a:pt x="2783" y="2235"/>
                    <a:pt x="2783" y="2235"/>
                  </a:cubicBezTo>
                  <a:cubicBezTo>
                    <a:pt x="2794" y="2245"/>
                    <a:pt x="2788" y="2262"/>
                    <a:pt x="2775" y="2264"/>
                  </a:cubicBezTo>
                  <a:cubicBezTo>
                    <a:pt x="2743" y="2269"/>
                    <a:pt x="2743" y="2269"/>
                    <a:pt x="2743" y="2269"/>
                  </a:cubicBezTo>
                  <a:cubicBezTo>
                    <a:pt x="2741" y="2270"/>
                    <a:pt x="2738" y="2269"/>
                    <a:pt x="2735" y="2269"/>
                  </a:cubicBezTo>
                  <a:cubicBezTo>
                    <a:pt x="2587" y="2219"/>
                    <a:pt x="2587" y="2219"/>
                    <a:pt x="2587" y="2219"/>
                  </a:cubicBezTo>
                  <a:cubicBezTo>
                    <a:pt x="2587" y="2219"/>
                    <a:pt x="2586" y="2219"/>
                    <a:pt x="2586" y="2219"/>
                  </a:cubicBezTo>
                  <a:cubicBezTo>
                    <a:pt x="2438" y="2183"/>
                    <a:pt x="2438" y="2183"/>
                    <a:pt x="2438" y="2183"/>
                  </a:cubicBezTo>
                  <a:cubicBezTo>
                    <a:pt x="2437" y="2182"/>
                    <a:pt x="2437" y="2182"/>
                    <a:pt x="2436" y="2182"/>
                  </a:cubicBezTo>
                  <a:cubicBezTo>
                    <a:pt x="2281" y="2165"/>
                    <a:pt x="2281" y="2165"/>
                    <a:pt x="2281" y="2165"/>
                  </a:cubicBezTo>
                  <a:cubicBezTo>
                    <a:pt x="2278" y="2164"/>
                    <a:pt x="2274" y="2165"/>
                    <a:pt x="2271" y="2167"/>
                  </a:cubicBezTo>
                  <a:cubicBezTo>
                    <a:pt x="2217" y="2196"/>
                    <a:pt x="2217" y="2196"/>
                    <a:pt x="2217" y="2196"/>
                  </a:cubicBezTo>
                  <a:cubicBezTo>
                    <a:pt x="2212" y="2199"/>
                    <a:pt x="2208" y="2204"/>
                    <a:pt x="2208" y="2210"/>
                  </a:cubicBezTo>
                  <a:cubicBezTo>
                    <a:pt x="2200" y="2285"/>
                    <a:pt x="2200" y="2285"/>
                    <a:pt x="2200" y="2285"/>
                  </a:cubicBezTo>
                  <a:cubicBezTo>
                    <a:pt x="2200" y="2292"/>
                    <a:pt x="2203" y="2298"/>
                    <a:pt x="2209" y="2301"/>
                  </a:cubicBezTo>
                  <a:cubicBezTo>
                    <a:pt x="2235" y="2315"/>
                    <a:pt x="2235" y="2315"/>
                    <a:pt x="2235" y="2315"/>
                  </a:cubicBezTo>
                  <a:cubicBezTo>
                    <a:pt x="2245" y="2320"/>
                    <a:pt x="2257" y="2314"/>
                    <a:pt x="2259" y="2303"/>
                  </a:cubicBezTo>
                  <a:cubicBezTo>
                    <a:pt x="2270" y="2248"/>
                    <a:pt x="2270" y="2248"/>
                    <a:pt x="2270" y="2248"/>
                  </a:cubicBezTo>
                  <a:cubicBezTo>
                    <a:pt x="2272" y="2239"/>
                    <a:pt x="2282" y="2233"/>
                    <a:pt x="2291" y="2235"/>
                  </a:cubicBezTo>
                  <a:cubicBezTo>
                    <a:pt x="2548" y="2307"/>
                    <a:pt x="2548" y="2307"/>
                    <a:pt x="2548" y="2307"/>
                  </a:cubicBezTo>
                  <a:cubicBezTo>
                    <a:pt x="2549" y="2307"/>
                    <a:pt x="2550" y="2307"/>
                    <a:pt x="2551" y="2307"/>
                  </a:cubicBezTo>
                  <a:cubicBezTo>
                    <a:pt x="2628" y="2315"/>
                    <a:pt x="2628" y="2315"/>
                    <a:pt x="2628" y="2315"/>
                  </a:cubicBezTo>
                  <a:cubicBezTo>
                    <a:pt x="2638" y="2316"/>
                    <a:pt x="2645" y="2326"/>
                    <a:pt x="2643" y="2336"/>
                  </a:cubicBezTo>
                  <a:lnTo>
                    <a:pt x="2639" y="2349"/>
                  </a:lnTo>
                  <a:close/>
                  <a:moveTo>
                    <a:pt x="3122" y="587"/>
                  </a:moveTo>
                  <a:cubicBezTo>
                    <a:pt x="3116" y="584"/>
                    <a:pt x="3113" y="546"/>
                    <a:pt x="3112" y="540"/>
                  </a:cubicBezTo>
                  <a:cubicBezTo>
                    <a:pt x="3111" y="534"/>
                    <a:pt x="3083" y="533"/>
                    <a:pt x="3084" y="537"/>
                  </a:cubicBezTo>
                  <a:cubicBezTo>
                    <a:pt x="3085" y="541"/>
                    <a:pt x="3067" y="564"/>
                    <a:pt x="3060" y="572"/>
                  </a:cubicBezTo>
                  <a:cubicBezTo>
                    <a:pt x="3059" y="574"/>
                    <a:pt x="3057" y="575"/>
                    <a:pt x="3055" y="575"/>
                  </a:cubicBezTo>
                  <a:cubicBezTo>
                    <a:pt x="2980" y="587"/>
                    <a:pt x="2980" y="587"/>
                    <a:pt x="2980" y="587"/>
                  </a:cubicBezTo>
                  <a:cubicBezTo>
                    <a:pt x="2979" y="587"/>
                    <a:pt x="2978" y="588"/>
                    <a:pt x="2977" y="588"/>
                  </a:cubicBezTo>
                  <a:cubicBezTo>
                    <a:pt x="2960" y="598"/>
                    <a:pt x="2960" y="598"/>
                    <a:pt x="2960" y="598"/>
                  </a:cubicBezTo>
                  <a:cubicBezTo>
                    <a:pt x="2960" y="599"/>
                    <a:pt x="2960" y="599"/>
                    <a:pt x="2960" y="599"/>
                  </a:cubicBezTo>
                  <a:cubicBezTo>
                    <a:pt x="2934" y="617"/>
                    <a:pt x="2934" y="617"/>
                    <a:pt x="2934" y="617"/>
                  </a:cubicBezTo>
                  <a:cubicBezTo>
                    <a:pt x="2932" y="618"/>
                    <a:pt x="2931" y="621"/>
                    <a:pt x="2931" y="623"/>
                  </a:cubicBezTo>
                  <a:cubicBezTo>
                    <a:pt x="2929" y="645"/>
                    <a:pt x="2929" y="645"/>
                    <a:pt x="2929" y="645"/>
                  </a:cubicBezTo>
                  <a:cubicBezTo>
                    <a:pt x="2928" y="648"/>
                    <a:pt x="2929" y="651"/>
                    <a:pt x="2932" y="653"/>
                  </a:cubicBezTo>
                  <a:cubicBezTo>
                    <a:pt x="2948" y="665"/>
                    <a:pt x="2948" y="665"/>
                    <a:pt x="2948" y="665"/>
                  </a:cubicBezTo>
                  <a:cubicBezTo>
                    <a:pt x="2949" y="666"/>
                    <a:pt x="2951" y="667"/>
                    <a:pt x="2953" y="667"/>
                  </a:cubicBezTo>
                  <a:cubicBezTo>
                    <a:pt x="2999" y="668"/>
                    <a:pt x="2999" y="668"/>
                    <a:pt x="2999" y="668"/>
                  </a:cubicBezTo>
                  <a:cubicBezTo>
                    <a:pt x="3006" y="668"/>
                    <a:pt x="3010" y="676"/>
                    <a:pt x="3005" y="682"/>
                  </a:cubicBezTo>
                  <a:cubicBezTo>
                    <a:pt x="3000" y="688"/>
                    <a:pt x="3000" y="688"/>
                    <a:pt x="3000" y="688"/>
                  </a:cubicBezTo>
                  <a:cubicBezTo>
                    <a:pt x="2998" y="690"/>
                    <a:pt x="2996" y="691"/>
                    <a:pt x="2994" y="691"/>
                  </a:cubicBezTo>
                  <a:cubicBezTo>
                    <a:pt x="2989" y="692"/>
                    <a:pt x="2979" y="692"/>
                    <a:pt x="2968" y="691"/>
                  </a:cubicBezTo>
                  <a:cubicBezTo>
                    <a:pt x="2955" y="690"/>
                    <a:pt x="2920" y="676"/>
                    <a:pt x="2908" y="671"/>
                  </a:cubicBezTo>
                  <a:cubicBezTo>
                    <a:pt x="2905" y="670"/>
                    <a:pt x="2902" y="671"/>
                    <a:pt x="2900" y="672"/>
                  </a:cubicBezTo>
                  <a:cubicBezTo>
                    <a:pt x="2869" y="694"/>
                    <a:pt x="2869" y="694"/>
                    <a:pt x="2869" y="694"/>
                  </a:cubicBezTo>
                  <a:cubicBezTo>
                    <a:pt x="2865" y="697"/>
                    <a:pt x="2864" y="703"/>
                    <a:pt x="2867" y="706"/>
                  </a:cubicBezTo>
                  <a:cubicBezTo>
                    <a:pt x="2880" y="721"/>
                    <a:pt x="2880" y="721"/>
                    <a:pt x="2880" y="721"/>
                  </a:cubicBezTo>
                  <a:cubicBezTo>
                    <a:pt x="2881" y="723"/>
                    <a:pt x="2883" y="724"/>
                    <a:pt x="2886" y="724"/>
                  </a:cubicBezTo>
                  <a:cubicBezTo>
                    <a:pt x="2927" y="728"/>
                    <a:pt x="2927" y="728"/>
                    <a:pt x="2927" y="728"/>
                  </a:cubicBezTo>
                  <a:cubicBezTo>
                    <a:pt x="2931" y="729"/>
                    <a:pt x="2946" y="734"/>
                    <a:pt x="2957" y="738"/>
                  </a:cubicBezTo>
                  <a:cubicBezTo>
                    <a:pt x="2963" y="740"/>
                    <a:pt x="2965" y="748"/>
                    <a:pt x="2960" y="752"/>
                  </a:cubicBezTo>
                  <a:cubicBezTo>
                    <a:pt x="2953" y="759"/>
                    <a:pt x="2945" y="767"/>
                    <a:pt x="2941" y="768"/>
                  </a:cubicBezTo>
                  <a:cubicBezTo>
                    <a:pt x="2936" y="770"/>
                    <a:pt x="2923" y="764"/>
                    <a:pt x="2920" y="763"/>
                  </a:cubicBezTo>
                  <a:cubicBezTo>
                    <a:pt x="2920" y="763"/>
                    <a:pt x="2919" y="763"/>
                    <a:pt x="2919" y="763"/>
                  </a:cubicBezTo>
                  <a:cubicBezTo>
                    <a:pt x="2873" y="751"/>
                    <a:pt x="2873" y="751"/>
                    <a:pt x="2873" y="751"/>
                  </a:cubicBezTo>
                  <a:cubicBezTo>
                    <a:pt x="2872" y="751"/>
                    <a:pt x="2872" y="751"/>
                    <a:pt x="2871" y="751"/>
                  </a:cubicBezTo>
                  <a:cubicBezTo>
                    <a:pt x="2817" y="752"/>
                    <a:pt x="2817" y="752"/>
                    <a:pt x="2817" y="752"/>
                  </a:cubicBezTo>
                  <a:cubicBezTo>
                    <a:pt x="2815" y="752"/>
                    <a:pt x="2814" y="753"/>
                    <a:pt x="2812" y="754"/>
                  </a:cubicBezTo>
                  <a:cubicBezTo>
                    <a:pt x="2773" y="782"/>
                    <a:pt x="2773" y="782"/>
                    <a:pt x="2773" y="782"/>
                  </a:cubicBezTo>
                  <a:cubicBezTo>
                    <a:pt x="2771" y="784"/>
                    <a:pt x="2769" y="786"/>
                    <a:pt x="2769" y="788"/>
                  </a:cubicBezTo>
                  <a:cubicBezTo>
                    <a:pt x="2766" y="821"/>
                    <a:pt x="2766" y="821"/>
                    <a:pt x="2766" y="821"/>
                  </a:cubicBezTo>
                  <a:cubicBezTo>
                    <a:pt x="2765" y="825"/>
                    <a:pt x="2768" y="829"/>
                    <a:pt x="2772" y="830"/>
                  </a:cubicBezTo>
                  <a:cubicBezTo>
                    <a:pt x="2839" y="851"/>
                    <a:pt x="2839" y="851"/>
                    <a:pt x="2839" y="851"/>
                  </a:cubicBezTo>
                  <a:cubicBezTo>
                    <a:pt x="2842" y="852"/>
                    <a:pt x="2844" y="854"/>
                    <a:pt x="2845" y="857"/>
                  </a:cubicBezTo>
                  <a:cubicBezTo>
                    <a:pt x="2849" y="874"/>
                    <a:pt x="2849" y="874"/>
                    <a:pt x="2849" y="874"/>
                  </a:cubicBezTo>
                  <a:cubicBezTo>
                    <a:pt x="2849" y="875"/>
                    <a:pt x="2849" y="876"/>
                    <a:pt x="2849" y="877"/>
                  </a:cubicBezTo>
                  <a:cubicBezTo>
                    <a:pt x="2847" y="897"/>
                    <a:pt x="2847" y="897"/>
                    <a:pt x="2847" y="897"/>
                  </a:cubicBezTo>
                  <a:cubicBezTo>
                    <a:pt x="2846" y="902"/>
                    <a:pt x="2850" y="906"/>
                    <a:pt x="2854" y="907"/>
                  </a:cubicBezTo>
                  <a:cubicBezTo>
                    <a:pt x="2874" y="909"/>
                    <a:pt x="2874" y="909"/>
                    <a:pt x="2874" y="909"/>
                  </a:cubicBezTo>
                  <a:cubicBezTo>
                    <a:pt x="2877" y="909"/>
                    <a:pt x="2879" y="908"/>
                    <a:pt x="2881" y="907"/>
                  </a:cubicBezTo>
                  <a:cubicBezTo>
                    <a:pt x="2901" y="888"/>
                    <a:pt x="2901" y="888"/>
                    <a:pt x="2901" y="888"/>
                  </a:cubicBezTo>
                  <a:cubicBezTo>
                    <a:pt x="2903" y="886"/>
                    <a:pt x="2905" y="885"/>
                    <a:pt x="2908" y="885"/>
                  </a:cubicBezTo>
                  <a:cubicBezTo>
                    <a:pt x="2923" y="886"/>
                    <a:pt x="2923" y="886"/>
                    <a:pt x="2923" y="886"/>
                  </a:cubicBezTo>
                  <a:cubicBezTo>
                    <a:pt x="2927" y="886"/>
                    <a:pt x="2930" y="888"/>
                    <a:pt x="2931" y="892"/>
                  </a:cubicBezTo>
                  <a:cubicBezTo>
                    <a:pt x="2941" y="920"/>
                    <a:pt x="2941" y="920"/>
                    <a:pt x="2941" y="920"/>
                  </a:cubicBezTo>
                  <a:cubicBezTo>
                    <a:pt x="2943" y="927"/>
                    <a:pt x="2951" y="928"/>
                    <a:pt x="2955" y="923"/>
                  </a:cubicBezTo>
                  <a:cubicBezTo>
                    <a:pt x="2971" y="905"/>
                    <a:pt x="2971" y="905"/>
                    <a:pt x="2971" y="905"/>
                  </a:cubicBezTo>
                  <a:cubicBezTo>
                    <a:pt x="2972" y="904"/>
                    <a:pt x="2972" y="904"/>
                    <a:pt x="2973" y="903"/>
                  </a:cubicBezTo>
                  <a:cubicBezTo>
                    <a:pt x="3054" y="848"/>
                    <a:pt x="3054" y="848"/>
                    <a:pt x="3054" y="848"/>
                  </a:cubicBezTo>
                  <a:cubicBezTo>
                    <a:pt x="3055" y="847"/>
                    <a:pt x="3057" y="846"/>
                    <a:pt x="3059" y="846"/>
                  </a:cubicBezTo>
                  <a:cubicBezTo>
                    <a:pt x="3074" y="848"/>
                    <a:pt x="3074" y="848"/>
                    <a:pt x="3074" y="848"/>
                  </a:cubicBezTo>
                  <a:cubicBezTo>
                    <a:pt x="3083" y="849"/>
                    <a:pt x="3085" y="859"/>
                    <a:pt x="3078" y="864"/>
                  </a:cubicBezTo>
                  <a:cubicBezTo>
                    <a:pt x="3035" y="891"/>
                    <a:pt x="3035" y="891"/>
                    <a:pt x="3035" y="891"/>
                  </a:cubicBezTo>
                  <a:cubicBezTo>
                    <a:pt x="3033" y="892"/>
                    <a:pt x="3031" y="895"/>
                    <a:pt x="3031" y="898"/>
                  </a:cubicBezTo>
                  <a:cubicBezTo>
                    <a:pt x="3031" y="913"/>
                    <a:pt x="3031" y="913"/>
                    <a:pt x="3031" y="913"/>
                  </a:cubicBezTo>
                  <a:cubicBezTo>
                    <a:pt x="3030" y="917"/>
                    <a:pt x="3033" y="921"/>
                    <a:pt x="3037" y="922"/>
                  </a:cubicBezTo>
                  <a:cubicBezTo>
                    <a:pt x="3069" y="930"/>
                    <a:pt x="3069" y="930"/>
                    <a:pt x="3069" y="930"/>
                  </a:cubicBezTo>
                  <a:cubicBezTo>
                    <a:pt x="3072" y="930"/>
                    <a:pt x="3075" y="930"/>
                    <a:pt x="3078" y="927"/>
                  </a:cubicBezTo>
                  <a:cubicBezTo>
                    <a:pt x="3105" y="898"/>
                    <a:pt x="3105" y="898"/>
                    <a:pt x="3105" y="898"/>
                  </a:cubicBezTo>
                  <a:cubicBezTo>
                    <a:pt x="3110" y="893"/>
                    <a:pt x="3119" y="896"/>
                    <a:pt x="3120" y="903"/>
                  </a:cubicBezTo>
                  <a:cubicBezTo>
                    <a:pt x="3127" y="946"/>
                    <a:pt x="3127" y="946"/>
                    <a:pt x="3127" y="946"/>
                  </a:cubicBezTo>
                  <a:cubicBezTo>
                    <a:pt x="3128" y="951"/>
                    <a:pt x="3132" y="954"/>
                    <a:pt x="3137" y="953"/>
                  </a:cubicBezTo>
                  <a:cubicBezTo>
                    <a:pt x="3191" y="940"/>
                    <a:pt x="3191" y="940"/>
                    <a:pt x="3191" y="940"/>
                  </a:cubicBezTo>
                  <a:cubicBezTo>
                    <a:pt x="3191" y="940"/>
                    <a:pt x="3191" y="940"/>
                    <a:pt x="3192" y="940"/>
                  </a:cubicBezTo>
                  <a:cubicBezTo>
                    <a:pt x="3226" y="934"/>
                    <a:pt x="3226" y="934"/>
                    <a:pt x="3226" y="934"/>
                  </a:cubicBezTo>
                  <a:cubicBezTo>
                    <a:pt x="3233" y="933"/>
                    <a:pt x="3238" y="940"/>
                    <a:pt x="3235" y="946"/>
                  </a:cubicBezTo>
                  <a:cubicBezTo>
                    <a:pt x="3225" y="967"/>
                    <a:pt x="3225" y="967"/>
                    <a:pt x="3225" y="967"/>
                  </a:cubicBezTo>
                  <a:cubicBezTo>
                    <a:pt x="3224" y="970"/>
                    <a:pt x="3222" y="971"/>
                    <a:pt x="3219" y="972"/>
                  </a:cubicBezTo>
                  <a:cubicBezTo>
                    <a:pt x="3113" y="991"/>
                    <a:pt x="3113" y="991"/>
                    <a:pt x="3113" y="991"/>
                  </a:cubicBezTo>
                  <a:cubicBezTo>
                    <a:pt x="3057" y="999"/>
                    <a:pt x="3057" y="999"/>
                    <a:pt x="3057" y="999"/>
                  </a:cubicBezTo>
                  <a:cubicBezTo>
                    <a:pt x="3057" y="999"/>
                    <a:pt x="3057" y="999"/>
                    <a:pt x="3057" y="999"/>
                  </a:cubicBezTo>
                  <a:cubicBezTo>
                    <a:pt x="2969" y="1004"/>
                    <a:pt x="2969" y="1004"/>
                    <a:pt x="2969" y="1004"/>
                  </a:cubicBezTo>
                  <a:cubicBezTo>
                    <a:pt x="2965" y="1004"/>
                    <a:pt x="2963" y="1006"/>
                    <a:pt x="2961" y="1009"/>
                  </a:cubicBezTo>
                  <a:cubicBezTo>
                    <a:pt x="2944" y="1052"/>
                    <a:pt x="2944" y="1052"/>
                    <a:pt x="2944" y="1052"/>
                  </a:cubicBezTo>
                  <a:cubicBezTo>
                    <a:pt x="2942" y="1055"/>
                    <a:pt x="2943" y="1059"/>
                    <a:pt x="2946" y="1061"/>
                  </a:cubicBezTo>
                  <a:cubicBezTo>
                    <a:pt x="3006" y="1118"/>
                    <a:pt x="3006" y="1118"/>
                    <a:pt x="3006" y="1118"/>
                  </a:cubicBezTo>
                  <a:cubicBezTo>
                    <a:pt x="3007" y="1120"/>
                    <a:pt x="3009" y="1121"/>
                    <a:pt x="3012" y="1121"/>
                  </a:cubicBezTo>
                  <a:cubicBezTo>
                    <a:pt x="3128" y="1118"/>
                    <a:pt x="3128" y="1118"/>
                    <a:pt x="3128" y="1118"/>
                  </a:cubicBezTo>
                  <a:cubicBezTo>
                    <a:pt x="3129" y="1118"/>
                    <a:pt x="3130" y="1118"/>
                    <a:pt x="3132" y="1117"/>
                  </a:cubicBezTo>
                  <a:cubicBezTo>
                    <a:pt x="3292" y="1043"/>
                    <a:pt x="3292" y="1043"/>
                    <a:pt x="3292" y="1043"/>
                  </a:cubicBezTo>
                  <a:cubicBezTo>
                    <a:pt x="3294" y="1042"/>
                    <a:pt x="3296" y="1040"/>
                    <a:pt x="3297" y="1038"/>
                  </a:cubicBezTo>
                  <a:cubicBezTo>
                    <a:pt x="3337" y="883"/>
                    <a:pt x="3337" y="883"/>
                    <a:pt x="3337" y="883"/>
                  </a:cubicBezTo>
                  <a:cubicBezTo>
                    <a:pt x="3339" y="878"/>
                    <a:pt x="3336" y="874"/>
                    <a:pt x="3332" y="872"/>
                  </a:cubicBezTo>
                  <a:cubicBezTo>
                    <a:pt x="3309" y="866"/>
                    <a:pt x="3244" y="846"/>
                    <a:pt x="3236" y="846"/>
                  </a:cubicBezTo>
                  <a:cubicBezTo>
                    <a:pt x="3226" y="847"/>
                    <a:pt x="3233" y="830"/>
                    <a:pt x="3238" y="826"/>
                  </a:cubicBezTo>
                  <a:cubicBezTo>
                    <a:pt x="3243" y="822"/>
                    <a:pt x="3239" y="754"/>
                    <a:pt x="3238" y="748"/>
                  </a:cubicBezTo>
                  <a:cubicBezTo>
                    <a:pt x="3238" y="742"/>
                    <a:pt x="3221" y="705"/>
                    <a:pt x="3216" y="682"/>
                  </a:cubicBezTo>
                  <a:cubicBezTo>
                    <a:pt x="3211" y="660"/>
                    <a:pt x="3173" y="640"/>
                    <a:pt x="3163" y="638"/>
                  </a:cubicBezTo>
                  <a:cubicBezTo>
                    <a:pt x="3152" y="637"/>
                    <a:pt x="3128" y="591"/>
                    <a:pt x="3122" y="587"/>
                  </a:cubicBezTo>
                  <a:close/>
                  <a:moveTo>
                    <a:pt x="3239" y="214"/>
                  </a:moveTo>
                  <a:cubicBezTo>
                    <a:pt x="3252" y="221"/>
                    <a:pt x="3252" y="221"/>
                    <a:pt x="3252" y="221"/>
                  </a:cubicBezTo>
                  <a:cubicBezTo>
                    <a:pt x="3256" y="223"/>
                    <a:pt x="3261" y="221"/>
                    <a:pt x="3263" y="217"/>
                  </a:cubicBezTo>
                  <a:cubicBezTo>
                    <a:pt x="3274" y="197"/>
                    <a:pt x="3274" y="197"/>
                    <a:pt x="3274" y="197"/>
                  </a:cubicBezTo>
                  <a:cubicBezTo>
                    <a:pt x="3275" y="195"/>
                    <a:pt x="3275" y="192"/>
                    <a:pt x="3275" y="190"/>
                  </a:cubicBezTo>
                  <a:cubicBezTo>
                    <a:pt x="3267" y="167"/>
                    <a:pt x="3267" y="167"/>
                    <a:pt x="3267" y="167"/>
                  </a:cubicBezTo>
                  <a:cubicBezTo>
                    <a:pt x="3267" y="167"/>
                    <a:pt x="3267" y="166"/>
                    <a:pt x="3267" y="165"/>
                  </a:cubicBezTo>
                  <a:cubicBezTo>
                    <a:pt x="3266" y="159"/>
                    <a:pt x="3263" y="123"/>
                    <a:pt x="3258" y="121"/>
                  </a:cubicBezTo>
                  <a:cubicBezTo>
                    <a:pt x="3254" y="120"/>
                    <a:pt x="3252" y="123"/>
                    <a:pt x="3251" y="125"/>
                  </a:cubicBezTo>
                  <a:cubicBezTo>
                    <a:pt x="3250" y="126"/>
                    <a:pt x="3250" y="127"/>
                    <a:pt x="3249" y="127"/>
                  </a:cubicBezTo>
                  <a:cubicBezTo>
                    <a:pt x="3244" y="134"/>
                    <a:pt x="3213" y="170"/>
                    <a:pt x="3213" y="174"/>
                  </a:cubicBezTo>
                  <a:cubicBezTo>
                    <a:pt x="3213" y="178"/>
                    <a:pt x="3231" y="204"/>
                    <a:pt x="3236" y="212"/>
                  </a:cubicBezTo>
                  <a:cubicBezTo>
                    <a:pt x="3237" y="213"/>
                    <a:pt x="3238" y="214"/>
                    <a:pt x="3239" y="214"/>
                  </a:cubicBezTo>
                  <a:close/>
                  <a:moveTo>
                    <a:pt x="3542" y="2"/>
                  </a:moveTo>
                  <a:cubicBezTo>
                    <a:pt x="3520" y="0"/>
                    <a:pt x="3520" y="0"/>
                    <a:pt x="3520" y="0"/>
                  </a:cubicBezTo>
                  <a:cubicBezTo>
                    <a:pt x="3516" y="0"/>
                    <a:pt x="3493" y="17"/>
                    <a:pt x="3485" y="22"/>
                  </a:cubicBezTo>
                  <a:cubicBezTo>
                    <a:pt x="3483" y="24"/>
                    <a:pt x="3481" y="24"/>
                    <a:pt x="3479" y="24"/>
                  </a:cubicBezTo>
                  <a:cubicBezTo>
                    <a:pt x="3466" y="23"/>
                    <a:pt x="3466" y="23"/>
                    <a:pt x="3466" y="23"/>
                  </a:cubicBezTo>
                  <a:cubicBezTo>
                    <a:pt x="3462" y="22"/>
                    <a:pt x="3430" y="19"/>
                    <a:pt x="3424" y="18"/>
                  </a:cubicBezTo>
                  <a:cubicBezTo>
                    <a:pt x="3418" y="18"/>
                    <a:pt x="3392" y="28"/>
                    <a:pt x="3386" y="28"/>
                  </a:cubicBezTo>
                  <a:cubicBezTo>
                    <a:pt x="3381" y="27"/>
                    <a:pt x="3367" y="40"/>
                    <a:pt x="3362" y="45"/>
                  </a:cubicBezTo>
                  <a:cubicBezTo>
                    <a:pt x="3361" y="47"/>
                    <a:pt x="3360" y="48"/>
                    <a:pt x="3360" y="50"/>
                  </a:cubicBezTo>
                  <a:cubicBezTo>
                    <a:pt x="3358" y="58"/>
                    <a:pt x="3354" y="80"/>
                    <a:pt x="3357" y="84"/>
                  </a:cubicBezTo>
                  <a:cubicBezTo>
                    <a:pt x="3359" y="88"/>
                    <a:pt x="3377" y="91"/>
                    <a:pt x="3384" y="92"/>
                  </a:cubicBezTo>
                  <a:cubicBezTo>
                    <a:pt x="3386" y="93"/>
                    <a:pt x="3387" y="92"/>
                    <a:pt x="3389" y="92"/>
                  </a:cubicBezTo>
                  <a:cubicBezTo>
                    <a:pt x="3410" y="82"/>
                    <a:pt x="3410" y="82"/>
                    <a:pt x="3410" y="82"/>
                  </a:cubicBezTo>
                  <a:cubicBezTo>
                    <a:pt x="3414" y="80"/>
                    <a:pt x="3419" y="82"/>
                    <a:pt x="3421" y="86"/>
                  </a:cubicBezTo>
                  <a:cubicBezTo>
                    <a:pt x="3424" y="91"/>
                    <a:pt x="3428" y="98"/>
                    <a:pt x="3433" y="103"/>
                  </a:cubicBezTo>
                  <a:cubicBezTo>
                    <a:pt x="3438" y="107"/>
                    <a:pt x="3445" y="112"/>
                    <a:pt x="3451" y="115"/>
                  </a:cubicBezTo>
                  <a:cubicBezTo>
                    <a:pt x="3454" y="116"/>
                    <a:pt x="3458" y="116"/>
                    <a:pt x="3461" y="113"/>
                  </a:cubicBezTo>
                  <a:cubicBezTo>
                    <a:pt x="3474" y="99"/>
                    <a:pt x="3474" y="99"/>
                    <a:pt x="3474" y="99"/>
                  </a:cubicBezTo>
                  <a:cubicBezTo>
                    <a:pt x="3476" y="97"/>
                    <a:pt x="3480" y="96"/>
                    <a:pt x="3484" y="98"/>
                  </a:cubicBezTo>
                  <a:cubicBezTo>
                    <a:pt x="3499" y="105"/>
                    <a:pt x="3499" y="105"/>
                    <a:pt x="3499" y="105"/>
                  </a:cubicBezTo>
                  <a:cubicBezTo>
                    <a:pt x="3500" y="106"/>
                    <a:pt x="3501" y="106"/>
                    <a:pt x="3501" y="107"/>
                  </a:cubicBezTo>
                  <a:cubicBezTo>
                    <a:pt x="3510" y="115"/>
                    <a:pt x="3510" y="115"/>
                    <a:pt x="3510" y="115"/>
                  </a:cubicBezTo>
                  <a:cubicBezTo>
                    <a:pt x="3515" y="119"/>
                    <a:pt x="3523" y="117"/>
                    <a:pt x="3524" y="111"/>
                  </a:cubicBezTo>
                  <a:cubicBezTo>
                    <a:pt x="3550" y="13"/>
                    <a:pt x="3550" y="13"/>
                    <a:pt x="3550" y="13"/>
                  </a:cubicBezTo>
                  <a:cubicBezTo>
                    <a:pt x="3551" y="8"/>
                    <a:pt x="3548" y="3"/>
                    <a:pt x="3542" y="2"/>
                  </a:cubicBezTo>
                  <a:close/>
                  <a:moveTo>
                    <a:pt x="1850" y="1579"/>
                  </a:moveTo>
                  <a:cubicBezTo>
                    <a:pt x="1852" y="1582"/>
                    <a:pt x="1852" y="1585"/>
                    <a:pt x="1852" y="1588"/>
                  </a:cubicBezTo>
                  <a:cubicBezTo>
                    <a:pt x="1840" y="1708"/>
                    <a:pt x="1840" y="1708"/>
                    <a:pt x="1840" y="1708"/>
                  </a:cubicBezTo>
                  <a:cubicBezTo>
                    <a:pt x="1838" y="1720"/>
                    <a:pt x="1850" y="1729"/>
                    <a:pt x="1861" y="1726"/>
                  </a:cubicBezTo>
                  <a:cubicBezTo>
                    <a:pt x="1968" y="1692"/>
                    <a:pt x="1968" y="1692"/>
                    <a:pt x="1968" y="1692"/>
                  </a:cubicBezTo>
                  <a:cubicBezTo>
                    <a:pt x="1969" y="1692"/>
                    <a:pt x="1970" y="1692"/>
                    <a:pt x="1971" y="1692"/>
                  </a:cubicBezTo>
                  <a:cubicBezTo>
                    <a:pt x="2091" y="1680"/>
                    <a:pt x="2091" y="1680"/>
                    <a:pt x="2091" y="1680"/>
                  </a:cubicBezTo>
                  <a:cubicBezTo>
                    <a:pt x="2096" y="1680"/>
                    <a:pt x="2101" y="1677"/>
                    <a:pt x="2103" y="1673"/>
                  </a:cubicBezTo>
                  <a:cubicBezTo>
                    <a:pt x="2194" y="1544"/>
                    <a:pt x="2194" y="1544"/>
                    <a:pt x="2194" y="1544"/>
                  </a:cubicBezTo>
                  <a:cubicBezTo>
                    <a:pt x="2194" y="1544"/>
                    <a:pt x="2195" y="1543"/>
                    <a:pt x="2195" y="1542"/>
                  </a:cubicBezTo>
                  <a:cubicBezTo>
                    <a:pt x="2204" y="1524"/>
                    <a:pt x="2204" y="1524"/>
                    <a:pt x="2204" y="1524"/>
                  </a:cubicBezTo>
                  <a:cubicBezTo>
                    <a:pt x="2209" y="1515"/>
                    <a:pt x="2221" y="1512"/>
                    <a:pt x="2229" y="1518"/>
                  </a:cubicBezTo>
                  <a:cubicBezTo>
                    <a:pt x="2231" y="1519"/>
                    <a:pt x="2231" y="1519"/>
                    <a:pt x="2231" y="1519"/>
                  </a:cubicBezTo>
                  <a:cubicBezTo>
                    <a:pt x="2232" y="1520"/>
                    <a:pt x="2233" y="1521"/>
                    <a:pt x="2235" y="1521"/>
                  </a:cubicBezTo>
                  <a:cubicBezTo>
                    <a:pt x="2276" y="1536"/>
                    <a:pt x="2276" y="1536"/>
                    <a:pt x="2276" y="1536"/>
                  </a:cubicBezTo>
                  <a:cubicBezTo>
                    <a:pt x="2283" y="1538"/>
                    <a:pt x="2291" y="1535"/>
                    <a:pt x="2295" y="1529"/>
                  </a:cubicBezTo>
                  <a:cubicBezTo>
                    <a:pt x="2320" y="1494"/>
                    <a:pt x="2320" y="1494"/>
                    <a:pt x="2320" y="1494"/>
                  </a:cubicBezTo>
                  <a:cubicBezTo>
                    <a:pt x="2321" y="1492"/>
                    <a:pt x="2322" y="1491"/>
                    <a:pt x="2323" y="1490"/>
                  </a:cubicBezTo>
                  <a:cubicBezTo>
                    <a:pt x="2422" y="1414"/>
                    <a:pt x="2422" y="1414"/>
                    <a:pt x="2422" y="1414"/>
                  </a:cubicBezTo>
                  <a:cubicBezTo>
                    <a:pt x="2423" y="1413"/>
                    <a:pt x="2425" y="1412"/>
                    <a:pt x="2427" y="1411"/>
                  </a:cubicBezTo>
                  <a:cubicBezTo>
                    <a:pt x="2579" y="1359"/>
                    <a:pt x="2579" y="1359"/>
                    <a:pt x="2579" y="1359"/>
                  </a:cubicBezTo>
                  <a:cubicBezTo>
                    <a:pt x="2580" y="1359"/>
                    <a:pt x="2582" y="1358"/>
                    <a:pt x="2584" y="1358"/>
                  </a:cubicBezTo>
                  <a:cubicBezTo>
                    <a:pt x="2720" y="1352"/>
                    <a:pt x="2720" y="1352"/>
                    <a:pt x="2720" y="1352"/>
                  </a:cubicBezTo>
                  <a:cubicBezTo>
                    <a:pt x="2725" y="1352"/>
                    <a:pt x="2730" y="1349"/>
                    <a:pt x="2733" y="1345"/>
                  </a:cubicBezTo>
                  <a:cubicBezTo>
                    <a:pt x="2753" y="1315"/>
                    <a:pt x="2753" y="1315"/>
                    <a:pt x="2753" y="1315"/>
                  </a:cubicBezTo>
                  <a:cubicBezTo>
                    <a:pt x="2756" y="1311"/>
                    <a:pt x="2757" y="1305"/>
                    <a:pt x="2755" y="1300"/>
                  </a:cubicBezTo>
                  <a:cubicBezTo>
                    <a:pt x="2719" y="1207"/>
                    <a:pt x="2719" y="1207"/>
                    <a:pt x="2719" y="1207"/>
                  </a:cubicBezTo>
                  <a:cubicBezTo>
                    <a:pt x="2719" y="1205"/>
                    <a:pt x="2718" y="1203"/>
                    <a:pt x="2718" y="1202"/>
                  </a:cubicBezTo>
                  <a:cubicBezTo>
                    <a:pt x="2713" y="1131"/>
                    <a:pt x="2713" y="1131"/>
                    <a:pt x="2713" y="1131"/>
                  </a:cubicBezTo>
                  <a:cubicBezTo>
                    <a:pt x="2713" y="1127"/>
                    <a:pt x="2712" y="1124"/>
                    <a:pt x="2709" y="1121"/>
                  </a:cubicBezTo>
                  <a:cubicBezTo>
                    <a:pt x="2695" y="1104"/>
                    <a:pt x="2642" y="1043"/>
                    <a:pt x="2637" y="1041"/>
                  </a:cubicBezTo>
                  <a:cubicBezTo>
                    <a:pt x="2632" y="1039"/>
                    <a:pt x="2576" y="1043"/>
                    <a:pt x="2557" y="1045"/>
                  </a:cubicBezTo>
                  <a:cubicBezTo>
                    <a:pt x="2552" y="1045"/>
                    <a:pt x="2548" y="1044"/>
                    <a:pt x="2544" y="1041"/>
                  </a:cubicBezTo>
                  <a:cubicBezTo>
                    <a:pt x="2488" y="992"/>
                    <a:pt x="2488" y="992"/>
                    <a:pt x="2488" y="992"/>
                  </a:cubicBezTo>
                  <a:cubicBezTo>
                    <a:pt x="2485" y="990"/>
                    <a:pt x="2484" y="987"/>
                    <a:pt x="2483" y="984"/>
                  </a:cubicBezTo>
                  <a:cubicBezTo>
                    <a:pt x="2467" y="926"/>
                    <a:pt x="2467" y="926"/>
                    <a:pt x="2467" y="926"/>
                  </a:cubicBezTo>
                  <a:cubicBezTo>
                    <a:pt x="2466" y="923"/>
                    <a:pt x="2465" y="921"/>
                    <a:pt x="2463" y="919"/>
                  </a:cubicBezTo>
                  <a:cubicBezTo>
                    <a:pt x="2425" y="877"/>
                    <a:pt x="2425" y="877"/>
                    <a:pt x="2425" y="877"/>
                  </a:cubicBezTo>
                  <a:cubicBezTo>
                    <a:pt x="2422" y="874"/>
                    <a:pt x="2419" y="872"/>
                    <a:pt x="2415" y="872"/>
                  </a:cubicBezTo>
                  <a:cubicBezTo>
                    <a:pt x="2292" y="851"/>
                    <a:pt x="2292" y="851"/>
                    <a:pt x="2292" y="851"/>
                  </a:cubicBezTo>
                  <a:cubicBezTo>
                    <a:pt x="2292" y="851"/>
                    <a:pt x="2291" y="851"/>
                    <a:pt x="2291" y="851"/>
                  </a:cubicBezTo>
                  <a:cubicBezTo>
                    <a:pt x="2196" y="827"/>
                    <a:pt x="2196" y="827"/>
                    <a:pt x="2196" y="827"/>
                  </a:cubicBezTo>
                  <a:cubicBezTo>
                    <a:pt x="2187" y="825"/>
                    <a:pt x="2179" y="829"/>
                    <a:pt x="2176" y="837"/>
                  </a:cubicBezTo>
                  <a:cubicBezTo>
                    <a:pt x="2133" y="943"/>
                    <a:pt x="2133" y="943"/>
                    <a:pt x="2133" y="943"/>
                  </a:cubicBezTo>
                  <a:cubicBezTo>
                    <a:pt x="2131" y="947"/>
                    <a:pt x="2131" y="952"/>
                    <a:pt x="2133" y="956"/>
                  </a:cubicBezTo>
                  <a:cubicBezTo>
                    <a:pt x="2149" y="991"/>
                    <a:pt x="2149" y="991"/>
                    <a:pt x="2149" y="991"/>
                  </a:cubicBezTo>
                  <a:cubicBezTo>
                    <a:pt x="2152" y="998"/>
                    <a:pt x="2150" y="1007"/>
                    <a:pt x="2143" y="1012"/>
                  </a:cubicBezTo>
                  <a:cubicBezTo>
                    <a:pt x="2009" y="1107"/>
                    <a:pt x="2009" y="1107"/>
                    <a:pt x="2009" y="1107"/>
                  </a:cubicBezTo>
                  <a:cubicBezTo>
                    <a:pt x="2006" y="1109"/>
                    <a:pt x="2004" y="1111"/>
                    <a:pt x="2003" y="1114"/>
                  </a:cubicBezTo>
                  <a:cubicBezTo>
                    <a:pt x="1980" y="1175"/>
                    <a:pt x="1980" y="1175"/>
                    <a:pt x="1980" y="1175"/>
                  </a:cubicBezTo>
                  <a:cubicBezTo>
                    <a:pt x="1978" y="1180"/>
                    <a:pt x="1973" y="1184"/>
                    <a:pt x="1968" y="1185"/>
                  </a:cubicBezTo>
                  <a:cubicBezTo>
                    <a:pt x="1926" y="1196"/>
                    <a:pt x="1926" y="1196"/>
                    <a:pt x="1926" y="1196"/>
                  </a:cubicBezTo>
                  <a:cubicBezTo>
                    <a:pt x="1918" y="1197"/>
                    <a:pt x="1913" y="1204"/>
                    <a:pt x="1913" y="1211"/>
                  </a:cubicBezTo>
                  <a:cubicBezTo>
                    <a:pt x="1911" y="1249"/>
                    <a:pt x="1911" y="1249"/>
                    <a:pt x="1911" y="1249"/>
                  </a:cubicBezTo>
                  <a:cubicBezTo>
                    <a:pt x="1910" y="1258"/>
                    <a:pt x="1902" y="1266"/>
                    <a:pt x="1892" y="1265"/>
                  </a:cubicBezTo>
                  <a:cubicBezTo>
                    <a:pt x="1882" y="1264"/>
                    <a:pt x="1882" y="1264"/>
                    <a:pt x="1882" y="1264"/>
                  </a:cubicBezTo>
                  <a:cubicBezTo>
                    <a:pt x="1878" y="1263"/>
                    <a:pt x="1873" y="1265"/>
                    <a:pt x="1870" y="1267"/>
                  </a:cubicBezTo>
                  <a:cubicBezTo>
                    <a:pt x="1754" y="1364"/>
                    <a:pt x="1754" y="1364"/>
                    <a:pt x="1754" y="1364"/>
                  </a:cubicBezTo>
                  <a:cubicBezTo>
                    <a:pt x="1748" y="1369"/>
                    <a:pt x="1747" y="1378"/>
                    <a:pt x="1750" y="1385"/>
                  </a:cubicBezTo>
                  <a:lnTo>
                    <a:pt x="1850" y="1579"/>
                  </a:lnTo>
                  <a:close/>
                  <a:moveTo>
                    <a:pt x="3474" y="158"/>
                  </a:moveTo>
                  <a:cubicBezTo>
                    <a:pt x="3463" y="155"/>
                    <a:pt x="3415" y="152"/>
                    <a:pt x="3412" y="152"/>
                  </a:cubicBezTo>
                  <a:cubicBezTo>
                    <a:pt x="3410" y="151"/>
                    <a:pt x="3374" y="157"/>
                    <a:pt x="3366" y="158"/>
                  </a:cubicBezTo>
                  <a:cubicBezTo>
                    <a:pt x="3364" y="158"/>
                    <a:pt x="3363" y="159"/>
                    <a:pt x="3362" y="159"/>
                  </a:cubicBezTo>
                  <a:cubicBezTo>
                    <a:pt x="3355" y="164"/>
                    <a:pt x="3327" y="183"/>
                    <a:pt x="3327" y="187"/>
                  </a:cubicBezTo>
                  <a:cubicBezTo>
                    <a:pt x="3324" y="215"/>
                    <a:pt x="3324" y="215"/>
                    <a:pt x="3324" y="215"/>
                  </a:cubicBezTo>
                  <a:cubicBezTo>
                    <a:pt x="3324" y="216"/>
                    <a:pt x="3324" y="217"/>
                    <a:pt x="3323" y="218"/>
                  </a:cubicBezTo>
                  <a:cubicBezTo>
                    <a:pt x="3320" y="224"/>
                    <a:pt x="3305" y="254"/>
                    <a:pt x="3295" y="264"/>
                  </a:cubicBezTo>
                  <a:cubicBezTo>
                    <a:pt x="3286" y="273"/>
                    <a:pt x="3291" y="283"/>
                    <a:pt x="3293" y="286"/>
                  </a:cubicBezTo>
                  <a:cubicBezTo>
                    <a:pt x="3293" y="287"/>
                    <a:pt x="3293" y="287"/>
                    <a:pt x="3293" y="288"/>
                  </a:cubicBezTo>
                  <a:cubicBezTo>
                    <a:pt x="3309" y="339"/>
                    <a:pt x="3309" y="339"/>
                    <a:pt x="3309" y="339"/>
                  </a:cubicBezTo>
                  <a:cubicBezTo>
                    <a:pt x="3310" y="342"/>
                    <a:pt x="3312" y="344"/>
                    <a:pt x="3315" y="345"/>
                  </a:cubicBezTo>
                  <a:cubicBezTo>
                    <a:pt x="3329" y="349"/>
                    <a:pt x="3370" y="361"/>
                    <a:pt x="3379" y="359"/>
                  </a:cubicBezTo>
                  <a:cubicBezTo>
                    <a:pt x="3389" y="357"/>
                    <a:pt x="3410" y="355"/>
                    <a:pt x="3415" y="356"/>
                  </a:cubicBezTo>
                  <a:cubicBezTo>
                    <a:pt x="3419" y="356"/>
                    <a:pt x="3445" y="338"/>
                    <a:pt x="3451" y="334"/>
                  </a:cubicBezTo>
                  <a:cubicBezTo>
                    <a:pt x="3452" y="333"/>
                    <a:pt x="3452" y="332"/>
                    <a:pt x="3453" y="332"/>
                  </a:cubicBezTo>
                  <a:cubicBezTo>
                    <a:pt x="3484" y="288"/>
                    <a:pt x="3484" y="288"/>
                    <a:pt x="3484" y="288"/>
                  </a:cubicBezTo>
                  <a:cubicBezTo>
                    <a:pt x="3486" y="285"/>
                    <a:pt x="3486" y="281"/>
                    <a:pt x="3484" y="278"/>
                  </a:cubicBezTo>
                  <a:cubicBezTo>
                    <a:pt x="3478" y="268"/>
                    <a:pt x="3478" y="268"/>
                    <a:pt x="3478" y="268"/>
                  </a:cubicBezTo>
                  <a:cubicBezTo>
                    <a:pt x="3476" y="265"/>
                    <a:pt x="3474" y="263"/>
                    <a:pt x="3471" y="263"/>
                  </a:cubicBezTo>
                  <a:cubicBezTo>
                    <a:pt x="3463" y="263"/>
                    <a:pt x="3449" y="262"/>
                    <a:pt x="3448" y="261"/>
                  </a:cubicBezTo>
                  <a:cubicBezTo>
                    <a:pt x="3447" y="259"/>
                    <a:pt x="3448" y="254"/>
                    <a:pt x="3448" y="250"/>
                  </a:cubicBezTo>
                  <a:cubicBezTo>
                    <a:pt x="3449" y="246"/>
                    <a:pt x="3452" y="243"/>
                    <a:pt x="3455" y="243"/>
                  </a:cubicBezTo>
                  <a:cubicBezTo>
                    <a:pt x="3496" y="234"/>
                    <a:pt x="3496" y="234"/>
                    <a:pt x="3496" y="234"/>
                  </a:cubicBezTo>
                  <a:cubicBezTo>
                    <a:pt x="3499" y="233"/>
                    <a:pt x="3501" y="231"/>
                    <a:pt x="3502" y="228"/>
                  </a:cubicBezTo>
                  <a:cubicBezTo>
                    <a:pt x="3513" y="191"/>
                    <a:pt x="3513" y="191"/>
                    <a:pt x="3513" y="191"/>
                  </a:cubicBezTo>
                  <a:cubicBezTo>
                    <a:pt x="3514" y="188"/>
                    <a:pt x="3513" y="184"/>
                    <a:pt x="3510" y="182"/>
                  </a:cubicBezTo>
                  <a:cubicBezTo>
                    <a:pt x="3502" y="175"/>
                    <a:pt x="3483" y="160"/>
                    <a:pt x="3474" y="158"/>
                  </a:cubicBezTo>
                  <a:close/>
                  <a:moveTo>
                    <a:pt x="3373" y="672"/>
                  </a:moveTo>
                  <a:cubicBezTo>
                    <a:pt x="3376" y="672"/>
                    <a:pt x="3380" y="670"/>
                    <a:pt x="3382" y="667"/>
                  </a:cubicBezTo>
                  <a:cubicBezTo>
                    <a:pt x="3405" y="619"/>
                    <a:pt x="3405" y="619"/>
                    <a:pt x="3405" y="619"/>
                  </a:cubicBezTo>
                  <a:cubicBezTo>
                    <a:pt x="3408" y="612"/>
                    <a:pt x="3402" y="605"/>
                    <a:pt x="3395" y="607"/>
                  </a:cubicBezTo>
                  <a:cubicBezTo>
                    <a:pt x="3394" y="607"/>
                    <a:pt x="3394" y="607"/>
                    <a:pt x="3394" y="607"/>
                  </a:cubicBezTo>
                  <a:cubicBezTo>
                    <a:pt x="3393" y="607"/>
                    <a:pt x="3393" y="608"/>
                    <a:pt x="3392" y="608"/>
                  </a:cubicBezTo>
                  <a:cubicBezTo>
                    <a:pt x="3369" y="620"/>
                    <a:pt x="3369" y="620"/>
                    <a:pt x="3369" y="620"/>
                  </a:cubicBezTo>
                  <a:cubicBezTo>
                    <a:pt x="3367" y="622"/>
                    <a:pt x="3365" y="624"/>
                    <a:pt x="3364" y="626"/>
                  </a:cubicBezTo>
                  <a:cubicBezTo>
                    <a:pt x="3363" y="635"/>
                    <a:pt x="3360" y="654"/>
                    <a:pt x="3361" y="662"/>
                  </a:cubicBezTo>
                  <a:cubicBezTo>
                    <a:pt x="3363" y="669"/>
                    <a:pt x="3368" y="671"/>
                    <a:pt x="3373" y="672"/>
                  </a:cubicBezTo>
                  <a:close/>
                  <a:moveTo>
                    <a:pt x="3419" y="4209"/>
                  </a:moveTo>
                  <a:cubicBezTo>
                    <a:pt x="2590" y="3923"/>
                    <a:pt x="2590" y="3923"/>
                    <a:pt x="2590" y="3923"/>
                  </a:cubicBezTo>
                  <a:cubicBezTo>
                    <a:pt x="2588" y="3922"/>
                    <a:pt x="2586" y="3921"/>
                    <a:pt x="2585" y="3919"/>
                  </a:cubicBezTo>
                  <a:cubicBezTo>
                    <a:pt x="2461" y="3695"/>
                    <a:pt x="2461" y="3695"/>
                    <a:pt x="2461" y="3695"/>
                  </a:cubicBezTo>
                  <a:cubicBezTo>
                    <a:pt x="2460" y="3694"/>
                    <a:pt x="2459" y="3692"/>
                    <a:pt x="2457" y="3691"/>
                  </a:cubicBezTo>
                  <a:cubicBezTo>
                    <a:pt x="2245" y="3569"/>
                    <a:pt x="2245" y="3569"/>
                    <a:pt x="2245" y="3569"/>
                  </a:cubicBezTo>
                  <a:cubicBezTo>
                    <a:pt x="2243" y="3568"/>
                    <a:pt x="2242" y="3567"/>
                    <a:pt x="2242" y="3566"/>
                  </a:cubicBezTo>
                  <a:cubicBezTo>
                    <a:pt x="1636" y="2645"/>
                    <a:pt x="1636" y="2645"/>
                    <a:pt x="1636" y="2645"/>
                  </a:cubicBezTo>
                  <a:cubicBezTo>
                    <a:pt x="1634" y="2642"/>
                    <a:pt x="1634" y="2639"/>
                    <a:pt x="1635" y="2636"/>
                  </a:cubicBezTo>
                  <a:cubicBezTo>
                    <a:pt x="1774" y="2280"/>
                    <a:pt x="1774" y="2280"/>
                    <a:pt x="1774" y="2280"/>
                  </a:cubicBezTo>
                  <a:cubicBezTo>
                    <a:pt x="1776" y="2276"/>
                    <a:pt x="1780" y="2274"/>
                    <a:pt x="1784" y="2274"/>
                  </a:cubicBezTo>
                  <a:cubicBezTo>
                    <a:pt x="1809" y="2277"/>
                    <a:pt x="1809" y="2277"/>
                    <a:pt x="1809" y="2277"/>
                  </a:cubicBezTo>
                  <a:cubicBezTo>
                    <a:pt x="1816" y="2278"/>
                    <a:pt x="1822" y="2269"/>
                    <a:pt x="1818" y="2263"/>
                  </a:cubicBezTo>
                  <a:cubicBezTo>
                    <a:pt x="1833" y="2155"/>
                    <a:pt x="1833" y="2155"/>
                    <a:pt x="1833" y="2155"/>
                  </a:cubicBezTo>
                  <a:cubicBezTo>
                    <a:pt x="1832" y="2154"/>
                    <a:pt x="1831" y="2153"/>
                    <a:pt x="1830" y="2152"/>
                  </a:cubicBezTo>
                  <a:cubicBezTo>
                    <a:pt x="1763" y="2091"/>
                    <a:pt x="1763" y="2091"/>
                    <a:pt x="1763" y="2091"/>
                  </a:cubicBezTo>
                  <a:cubicBezTo>
                    <a:pt x="1762" y="2090"/>
                    <a:pt x="1762" y="2090"/>
                    <a:pt x="1761" y="2089"/>
                  </a:cubicBezTo>
                  <a:cubicBezTo>
                    <a:pt x="1714" y="2063"/>
                    <a:pt x="1714" y="2063"/>
                    <a:pt x="1714" y="2063"/>
                  </a:cubicBezTo>
                  <a:cubicBezTo>
                    <a:pt x="1713" y="2062"/>
                    <a:pt x="1712" y="2062"/>
                    <a:pt x="1711" y="2062"/>
                  </a:cubicBezTo>
                  <a:cubicBezTo>
                    <a:pt x="1663" y="2057"/>
                    <a:pt x="1663" y="2057"/>
                    <a:pt x="1663" y="2057"/>
                  </a:cubicBezTo>
                  <a:cubicBezTo>
                    <a:pt x="1661" y="2057"/>
                    <a:pt x="1658" y="2057"/>
                    <a:pt x="1656" y="2059"/>
                  </a:cubicBezTo>
                  <a:cubicBezTo>
                    <a:pt x="1603" y="2102"/>
                    <a:pt x="1603" y="2102"/>
                    <a:pt x="1603" y="2102"/>
                  </a:cubicBezTo>
                  <a:cubicBezTo>
                    <a:pt x="1602" y="2103"/>
                    <a:pt x="1601" y="2104"/>
                    <a:pt x="1601" y="2104"/>
                  </a:cubicBezTo>
                  <a:cubicBezTo>
                    <a:pt x="1592" y="2118"/>
                    <a:pt x="1592" y="2118"/>
                    <a:pt x="1592" y="2118"/>
                  </a:cubicBezTo>
                  <a:cubicBezTo>
                    <a:pt x="1590" y="2122"/>
                    <a:pt x="1586" y="2123"/>
                    <a:pt x="1582" y="2123"/>
                  </a:cubicBezTo>
                  <a:cubicBezTo>
                    <a:pt x="1531" y="2115"/>
                    <a:pt x="1531" y="2115"/>
                    <a:pt x="1531" y="2115"/>
                  </a:cubicBezTo>
                  <a:cubicBezTo>
                    <a:pt x="1529" y="2115"/>
                    <a:pt x="1527" y="2114"/>
                    <a:pt x="1526" y="2113"/>
                  </a:cubicBezTo>
                  <a:cubicBezTo>
                    <a:pt x="1502" y="2093"/>
                    <a:pt x="1502" y="2093"/>
                    <a:pt x="1502" y="2093"/>
                  </a:cubicBezTo>
                  <a:cubicBezTo>
                    <a:pt x="1499" y="2091"/>
                    <a:pt x="1498" y="2086"/>
                    <a:pt x="1500" y="2082"/>
                  </a:cubicBezTo>
                  <a:cubicBezTo>
                    <a:pt x="1513" y="2056"/>
                    <a:pt x="1513" y="2056"/>
                    <a:pt x="1513" y="2056"/>
                  </a:cubicBezTo>
                  <a:cubicBezTo>
                    <a:pt x="1513" y="2054"/>
                    <a:pt x="1514" y="2053"/>
                    <a:pt x="1516" y="2052"/>
                  </a:cubicBezTo>
                  <a:cubicBezTo>
                    <a:pt x="1562" y="2017"/>
                    <a:pt x="1562" y="2017"/>
                    <a:pt x="1562" y="2017"/>
                  </a:cubicBezTo>
                  <a:cubicBezTo>
                    <a:pt x="1563" y="2016"/>
                    <a:pt x="1564" y="2014"/>
                    <a:pt x="1565" y="2013"/>
                  </a:cubicBezTo>
                  <a:cubicBezTo>
                    <a:pt x="1593" y="1942"/>
                    <a:pt x="1593" y="1942"/>
                    <a:pt x="1593" y="1942"/>
                  </a:cubicBezTo>
                  <a:cubicBezTo>
                    <a:pt x="1593" y="1940"/>
                    <a:pt x="1593" y="1939"/>
                    <a:pt x="1593" y="1938"/>
                  </a:cubicBezTo>
                  <a:cubicBezTo>
                    <a:pt x="1591" y="1902"/>
                    <a:pt x="1591" y="1902"/>
                    <a:pt x="1591" y="1902"/>
                  </a:cubicBezTo>
                  <a:cubicBezTo>
                    <a:pt x="1591" y="1894"/>
                    <a:pt x="1580" y="1890"/>
                    <a:pt x="1574" y="1896"/>
                  </a:cubicBezTo>
                  <a:cubicBezTo>
                    <a:pt x="1551" y="1923"/>
                    <a:pt x="1551" y="1923"/>
                    <a:pt x="1551" y="1923"/>
                  </a:cubicBezTo>
                  <a:cubicBezTo>
                    <a:pt x="1550" y="1923"/>
                    <a:pt x="1550" y="1923"/>
                    <a:pt x="1550" y="1923"/>
                  </a:cubicBezTo>
                  <a:cubicBezTo>
                    <a:pt x="1546" y="1926"/>
                    <a:pt x="1525" y="1945"/>
                    <a:pt x="1524" y="1946"/>
                  </a:cubicBezTo>
                  <a:cubicBezTo>
                    <a:pt x="1522" y="1948"/>
                    <a:pt x="1487" y="1964"/>
                    <a:pt x="1486" y="1964"/>
                  </a:cubicBezTo>
                  <a:cubicBezTo>
                    <a:pt x="1484" y="1965"/>
                    <a:pt x="1449" y="1967"/>
                    <a:pt x="1448" y="1969"/>
                  </a:cubicBezTo>
                  <a:cubicBezTo>
                    <a:pt x="1447" y="1971"/>
                    <a:pt x="1429" y="1999"/>
                    <a:pt x="1425" y="2006"/>
                  </a:cubicBezTo>
                  <a:cubicBezTo>
                    <a:pt x="1424" y="2007"/>
                    <a:pt x="1424" y="2008"/>
                    <a:pt x="1423" y="2008"/>
                  </a:cubicBezTo>
                  <a:cubicBezTo>
                    <a:pt x="1394" y="2030"/>
                    <a:pt x="1394" y="2030"/>
                    <a:pt x="1394" y="2030"/>
                  </a:cubicBezTo>
                  <a:cubicBezTo>
                    <a:pt x="1390" y="2033"/>
                    <a:pt x="1384" y="2032"/>
                    <a:pt x="1381" y="2029"/>
                  </a:cubicBezTo>
                  <a:cubicBezTo>
                    <a:pt x="1364" y="2010"/>
                    <a:pt x="1364" y="2010"/>
                    <a:pt x="1364" y="2010"/>
                  </a:cubicBezTo>
                  <a:cubicBezTo>
                    <a:pt x="1342" y="1986"/>
                    <a:pt x="1342" y="1986"/>
                    <a:pt x="1342" y="1986"/>
                  </a:cubicBezTo>
                  <a:cubicBezTo>
                    <a:pt x="1341" y="1984"/>
                    <a:pt x="1340" y="1982"/>
                    <a:pt x="1340" y="1980"/>
                  </a:cubicBezTo>
                  <a:cubicBezTo>
                    <a:pt x="1339" y="1974"/>
                    <a:pt x="1338" y="1961"/>
                    <a:pt x="1338" y="1957"/>
                  </a:cubicBezTo>
                  <a:cubicBezTo>
                    <a:pt x="1339" y="1953"/>
                    <a:pt x="1343" y="1893"/>
                    <a:pt x="1344" y="1878"/>
                  </a:cubicBezTo>
                  <a:cubicBezTo>
                    <a:pt x="1344" y="1876"/>
                    <a:pt x="1345" y="1874"/>
                    <a:pt x="1346" y="1872"/>
                  </a:cubicBezTo>
                  <a:cubicBezTo>
                    <a:pt x="1358" y="1858"/>
                    <a:pt x="1358" y="1858"/>
                    <a:pt x="1358" y="1858"/>
                  </a:cubicBezTo>
                  <a:cubicBezTo>
                    <a:pt x="1359" y="1857"/>
                    <a:pt x="1360" y="1855"/>
                    <a:pt x="1360" y="1853"/>
                  </a:cubicBezTo>
                  <a:cubicBezTo>
                    <a:pt x="1372" y="1716"/>
                    <a:pt x="1372" y="1716"/>
                    <a:pt x="1372" y="1716"/>
                  </a:cubicBezTo>
                  <a:cubicBezTo>
                    <a:pt x="1372" y="1715"/>
                    <a:pt x="1372" y="1714"/>
                    <a:pt x="1372" y="1713"/>
                  </a:cubicBezTo>
                  <a:cubicBezTo>
                    <a:pt x="1365" y="1671"/>
                    <a:pt x="1365" y="1671"/>
                    <a:pt x="1365" y="1671"/>
                  </a:cubicBezTo>
                  <a:cubicBezTo>
                    <a:pt x="1365" y="1671"/>
                    <a:pt x="1365" y="1671"/>
                    <a:pt x="1365" y="1670"/>
                  </a:cubicBezTo>
                  <a:cubicBezTo>
                    <a:pt x="1357" y="1642"/>
                    <a:pt x="1357" y="1642"/>
                    <a:pt x="1357" y="1642"/>
                  </a:cubicBezTo>
                  <a:cubicBezTo>
                    <a:pt x="1356" y="1637"/>
                    <a:pt x="1350" y="1634"/>
                    <a:pt x="1345" y="1636"/>
                  </a:cubicBezTo>
                  <a:cubicBezTo>
                    <a:pt x="1313" y="1644"/>
                    <a:pt x="1313" y="1644"/>
                    <a:pt x="1313" y="1644"/>
                  </a:cubicBezTo>
                  <a:cubicBezTo>
                    <a:pt x="1309" y="1645"/>
                    <a:pt x="1306" y="1649"/>
                    <a:pt x="1306" y="1653"/>
                  </a:cubicBezTo>
                  <a:cubicBezTo>
                    <a:pt x="1302" y="1695"/>
                    <a:pt x="1302" y="1695"/>
                    <a:pt x="1302" y="1695"/>
                  </a:cubicBezTo>
                  <a:cubicBezTo>
                    <a:pt x="1302" y="1696"/>
                    <a:pt x="1302" y="1697"/>
                    <a:pt x="1302" y="1698"/>
                  </a:cubicBezTo>
                  <a:cubicBezTo>
                    <a:pt x="1303" y="1702"/>
                    <a:pt x="1305" y="1720"/>
                    <a:pt x="1305" y="1722"/>
                  </a:cubicBezTo>
                  <a:cubicBezTo>
                    <a:pt x="1304" y="1725"/>
                    <a:pt x="1246" y="1753"/>
                    <a:pt x="1244" y="1756"/>
                  </a:cubicBezTo>
                  <a:cubicBezTo>
                    <a:pt x="1241" y="1758"/>
                    <a:pt x="1177" y="1780"/>
                    <a:pt x="1172" y="1784"/>
                  </a:cubicBezTo>
                  <a:cubicBezTo>
                    <a:pt x="1167" y="1788"/>
                    <a:pt x="1128" y="1763"/>
                    <a:pt x="1122" y="1759"/>
                  </a:cubicBezTo>
                  <a:cubicBezTo>
                    <a:pt x="1122" y="1758"/>
                    <a:pt x="1121" y="1758"/>
                    <a:pt x="1121" y="1758"/>
                  </a:cubicBezTo>
                  <a:cubicBezTo>
                    <a:pt x="1097" y="1748"/>
                    <a:pt x="1097" y="1748"/>
                    <a:pt x="1097" y="1748"/>
                  </a:cubicBezTo>
                  <a:cubicBezTo>
                    <a:pt x="1095" y="1747"/>
                    <a:pt x="1093" y="1747"/>
                    <a:pt x="1091" y="1747"/>
                  </a:cubicBezTo>
                  <a:cubicBezTo>
                    <a:pt x="971" y="1768"/>
                    <a:pt x="971" y="1768"/>
                    <a:pt x="971" y="1768"/>
                  </a:cubicBezTo>
                  <a:cubicBezTo>
                    <a:pt x="970" y="1768"/>
                    <a:pt x="969" y="1768"/>
                    <a:pt x="968" y="1769"/>
                  </a:cubicBezTo>
                  <a:cubicBezTo>
                    <a:pt x="960" y="1774"/>
                    <a:pt x="915" y="1799"/>
                    <a:pt x="911" y="1798"/>
                  </a:cubicBezTo>
                  <a:cubicBezTo>
                    <a:pt x="907" y="1798"/>
                    <a:pt x="881" y="1789"/>
                    <a:pt x="869" y="1784"/>
                  </a:cubicBezTo>
                  <a:cubicBezTo>
                    <a:pt x="864" y="1783"/>
                    <a:pt x="862" y="1779"/>
                    <a:pt x="862" y="1774"/>
                  </a:cubicBezTo>
                  <a:cubicBezTo>
                    <a:pt x="863" y="1766"/>
                    <a:pt x="863" y="1766"/>
                    <a:pt x="863" y="1766"/>
                  </a:cubicBezTo>
                  <a:cubicBezTo>
                    <a:pt x="864" y="1760"/>
                    <a:pt x="859" y="1755"/>
                    <a:pt x="854" y="1755"/>
                  </a:cubicBezTo>
                  <a:cubicBezTo>
                    <a:pt x="798" y="1754"/>
                    <a:pt x="798" y="1754"/>
                    <a:pt x="798" y="1754"/>
                  </a:cubicBezTo>
                  <a:cubicBezTo>
                    <a:pt x="797" y="1754"/>
                    <a:pt x="796" y="1754"/>
                    <a:pt x="795" y="1755"/>
                  </a:cubicBezTo>
                  <a:cubicBezTo>
                    <a:pt x="786" y="1757"/>
                    <a:pt x="733" y="1772"/>
                    <a:pt x="727" y="1775"/>
                  </a:cubicBezTo>
                  <a:cubicBezTo>
                    <a:pt x="722" y="1778"/>
                    <a:pt x="689" y="1791"/>
                    <a:pt x="684" y="1795"/>
                  </a:cubicBezTo>
                  <a:cubicBezTo>
                    <a:pt x="680" y="1799"/>
                    <a:pt x="654" y="1814"/>
                    <a:pt x="645" y="1819"/>
                  </a:cubicBezTo>
                  <a:cubicBezTo>
                    <a:pt x="643" y="1820"/>
                    <a:pt x="641" y="1820"/>
                    <a:pt x="639" y="1820"/>
                  </a:cubicBezTo>
                  <a:cubicBezTo>
                    <a:pt x="626" y="1818"/>
                    <a:pt x="626" y="1818"/>
                    <a:pt x="626" y="1818"/>
                  </a:cubicBezTo>
                  <a:cubicBezTo>
                    <a:pt x="621" y="1817"/>
                    <a:pt x="617" y="1811"/>
                    <a:pt x="619" y="1805"/>
                  </a:cubicBezTo>
                  <a:cubicBezTo>
                    <a:pt x="626" y="1781"/>
                    <a:pt x="626" y="1781"/>
                    <a:pt x="626" y="1781"/>
                  </a:cubicBezTo>
                  <a:cubicBezTo>
                    <a:pt x="626" y="1781"/>
                    <a:pt x="633" y="1759"/>
                    <a:pt x="638" y="1759"/>
                  </a:cubicBezTo>
                  <a:cubicBezTo>
                    <a:pt x="642" y="1758"/>
                    <a:pt x="748" y="1718"/>
                    <a:pt x="762" y="1713"/>
                  </a:cubicBezTo>
                  <a:cubicBezTo>
                    <a:pt x="763" y="1713"/>
                    <a:pt x="764" y="1713"/>
                    <a:pt x="765" y="1713"/>
                  </a:cubicBezTo>
                  <a:cubicBezTo>
                    <a:pt x="855" y="1711"/>
                    <a:pt x="855" y="1711"/>
                    <a:pt x="855" y="1711"/>
                  </a:cubicBezTo>
                  <a:cubicBezTo>
                    <a:pt x="855" y="1711"/>
                    <a:pt x="855" y="1711"/>
                    <a:pt x="856" y="1711"/>
                  </a:cubicBezTo>
                  <a:cubicBezTo>
                    <a:pt x="984" y="1722"/>
                    <a:pt x="984" y="1722"/>
                    <a:pt x="984" y="1722"/>
                  </a:cubicBezTo>
                  <a:cubicBezTo>
                    <a:pt x="985" y="1722"/>
                    <a:pt x="985" y="1722"/>
                    <a:pt x="985" y="1722"/>
                  </a:cubicBezTo>
                  <a:cubicBezTo>
                    <a:pt x="1106" y="1721"/>
                    <a:pt x="1106" y="1721"/>
                    <a:pt x="1106" y="1721"/>
                  </a:cubicBezTo>
                  <a:cubicBezTo>
                    <a:pt x="1107" y="1721"/>
                    <a:pt x="1107" y="1721"/>
                    <a:pt x="1108" y="1720"/>
                  </a:cubicBezTo>
                  <a:cubicBezTo>
                    <a:pt x="1139" y="1713"/>
                    <a:pt x="1139" y="1713"/>
                    <a:pt x="1139" y="1713"/>
                  </a:cubicBezTo>
                  <a:cubicBezTo>
                    <a:pt x="1143" y="1712"/>
                    <a:pt x="1145" y="1710"/>
                    <a:pt x="1146" y="1706"/>
                  </a:cubicBezTo>
                  <a:cubicBezTo>
                    <a:pt x="1154" y="1683"/>
                    <a:pt x="1154" y="1683"/>
                    <a:pt x="1154" y="1683"/>
                  </a:cubicBezTo>
                  <a:cubicBezTo>
                    <a:pt x="1154" y="1681"/>
                    <a:pt x="1154" y="1679"/>
                    <a:pt x="1154" y="1677"/>
                  </a:cubicBezTo>
                  <a:cubicBezTo>
                    <a:pt x="1143" y="1635"/>
                    <a:pt x="1143" y="1635"/>
                    <a:pt x="1143" y="1635"/>
                  </a:cubicBezTo>
                  <a:cubicBezTo>
                    <a:pt x="1142" y="1629"/>
                    <a:pt x="1136" y="1626"/>
                    <a:pt x="1130" y="1628"/>
                  </a:cubicBezTo>
                  <a:cubicBezTo>
                    <a:pt x="1118" y="1634"/>
                    <a:pt x="1098" y="1642"/>
                    <a:pt x="1098" y="1644"/>
                  </a:cubicBezTo>
                  <a:cubicBezTo>
                    <a:pt x="1098" y="1645"/>
                    <a:pt x="1097" y="1649"/>
                    <a:pt x="1096" y="1654"/>
                  </a:cubicBezTo>
                  <a:cubicBezTo>
                    <a:pt x="1095" y="1660"/>
                    <a:pt x="1087" y="1664"/>
                    <a:pt x="1081" y="1660"/>
                  </a:cubicBezTo>
                  <a:cubicBezTo>
                    <a:pt x="1032" y="1626"/>
                    <a:pt x="1032" y="1626"/>
                    <a:pt x="1032" y="1626"/>
                  </a:cubicBezTo>
                  <a:cubicBezTo>
                    <a:pt x="1029" y="1625"/>
                    <a:pt x="1027" y="1624"/>
                    <a:pt x="1024" y="1625"/>
                  </a:cubicBezTo>
                  <a:cubicBezTo>
                    <a:pt x="960" y="1639"/>
                    <a:pt x="960" y="1639"/>
                    <a:pt x="960" y="1639"/>
                  </a:cubicBezTo>
                  <a:cubicBezTo>
                    <a:pt x="960" y="1639"/>
                    <a:pt x="932" y="1643"/>
                    <a:pt x="930" y="1643"/>
                  </a:cubicBezTo>
                  <a:cubicBezTo>
                    <a:pt x="927" y="1643"/>
                    <a:pt x="858" y="1637"/>
                    <a:pt x="846" y="1636"/>
                  </a:cubicBezTo>
                  <a:cubicBezTo>
                    <a:pt x="845" y="1636"/>
                    <a:pt x="844" y="1635"/>
                    <a:pt x="843" y="1635"/>
                  </a:cubicBezTo>
                  <a:cubicBezTo>
                    <a:pt x="817" y="1623"/>
                    <a:pt x="817" y="1623"/>
                    <a:pt x="817" y="1623"/>
                  </a:cubicBezTo>
                  <a:cubicBezTo>
                    <a:pt x="814" y="1622"/>
                    <a:pt x="810" y="1622"/>
                    <a:pt x="808" y="1624"/>
                  </a:cubicBezTo>
                  <a:cubicBezTo>
                    <a:pt x="784" y="1641"/>
                    <a:pt x="784" y="1641"/>
                    <a:pt x="784" y="1641"/>
                  </a:cubicBezTo>
                  <a:cubicBezTo>
                    <a:pt x="783" y="1642"/>
                    <a:pt x="782" y="1642"/>
                    <a:pt x="781" y="1643"/>
                  </a:cubicBezTo>
                  <a:cubicBezTo>
                    <a:pt x="773" y="1645"/>
                    <a:pt x="733" y="1659"/>
                    <a:pt x="731" y="1659"/>
                  </a:cubicBezTo>
                  <a:cubicBezTo>
                    <a:pt x="730" y="1658"/>
                    <a:pt x="663" y="1652"/>
                    <a:pt x="630" y="1649"/>
                  </a:cubicBezTo>
                  <a:cubicBezTo>
                    <a:pt x="622" y="1648"/>
                    <a:pt x="618" y="1639"/>
                    <a:pt x="623" y="1633"/>
                  </a:cubicBezTo>
                  <a:cubicBezTo>
                    <a:pt x="632" y="1623"/>
                    <a:pt x="632" y="1623"/>
                    <a:pt x="632" y="1623"/>
                  </a:cubicBezTo>
                  <a:cubicBezTo>
                    <a:pt x="632" y="1622"/>
                    <a:pt x="633" y="1622"/>
                    <a:pt x="633" y="1621"/>
                  </a:cubicBezTo>
                  <a:cubicBezTo>
                    <a:pt x="660" y="1600"/>
                    <a:pt x="660" y="1600"/>
                    <a:pt x="660" y="1600"/>
                  </a:cubicBezTo>
                  <a:cubicBezTo>
                    <a:pt x="661" y="1599"/>
                    <a:pt x="662" y="1598"/>
                    <a:pt x="663" y="1596"/>
                  </a:cubicBezTo>
                  <a:cubicBezTo>
                    <a:pt x="678" y="1552"/>
                    <a:pt x="678" y="1552"/>
                    <a:pt x="678" y="1552"/>
                  </a:cubicBezTo>
                  <a:cubicBezTo>
                    <a:pt x="680" y="1547"/>
                    <a:pt x="678" y="1542"/>
                    <a:pt x="673" y="1540"/>
                  </a:cubicBezTo>
                  <a:cubicBezTo>
                    <a:pt x="661" y="1534"/>
                    <a:pt x="661" y="1534"/>
                    <a:pt x="661" y="1534"/>
                  </a:cubicBezTo>
                  <a:cubicBezTo>
                    <a:pt x="659" y="1533"/>
                    <a:pt x="656" y="1533"/>
                    <a:pt x="653" y="1534"/>
                  </a:cubicBezTo>
                  <a:cubicBezTo>
                    <a:pt x="632" y="1544"/>
                    <a:pt x="632" y="1544"/>
                    <a:pt x="632" y="1544"/>
                  </a:cubicBezTo>
                  <a:cubicBezTo>
                    <a:pt x="631" y="1545"/>
                    <a:pt x="629" y="1546"/>
                    <a:pt x="628" y="1548"/>
                  </a:cubicBezTo>
                  <a:cubicBezTo>
                    <a:pt x="624" y="1554"/>
                    <a:pt x="610" y="1574"/>
                    <a:pt x="605" y="1574"/>
                  </a:cubicBezTo>
                  <a:cubicBezTo>
                    <a:pt x="599" y="1574"/>
                    <a:pt x="491" y="1570"/>
                    <a:pt x="463" y="1569"/>
                  </a:cubicBezTo>
                  <a:cubicBezTo>
                    <a:pt x="459" y="1569"/>
                    <a:pt x="455" y="1571"/>
                    <a:pt x="454" y="1575"/>
                  </a:cubicBezTo>
                  <a:cubicBezTo>
                    <a:pt x="426" y="1647"/>
                    <a:pt x="426" y="1647"/>
                    <a:pt x="426" y="1647"/>
                  </a:cubicBezTo>
                  <a:cubicBezTo>
                    <a:pt x="425" y="1647"/>
                    <a:pt x="425" y="1648"/>
                    <a:pt x="425" y="1649"/>
                  </a:cubicBezTo>
                  <a:cubicBezTo>
                    <a:pt x="415" y="1711"/>
                    <a:pt x="415" y="1711"/>
                    <a:pt x="415" y="1711"/>
                  </a:cubicBezTo>
                  <a:cubicBezTo>
                    <a:pt x="414" y="1716"/>
                    <a:pt x="410" y="1719"/>
                    <a:pt x="405" y="1719"/>
                  </a:cubicBezTo>
                  <a:cubicBezTo>
                    <a:pt x="400" y="1719"/>
                    <a:pt x="396" y="1715"/>
                    <a:pt x="396" y="1711"/>
                  </a:cubicBezTo>
                  <a:cubicBezTo>
                    <a:pt x="388" y="1652"/>
                    <a:pt x="388" y="1652"/>
                    <a:pt x="388" y="1652"/>
                  </a:cubicBezTo>
                  <a:cubicBezTo>
                    <a:pt x="388" y="1651"/>
                    <a:pt x="387" y="1651"/>
                    <a:pt x="387" y="1650"/>
                  </a:cubicBezTo>
                  <a:cubicBezTo>
                    <a:pt x="372" y="1616"/>
                    <a:pt x="372" y="1616"/>
                    <a:pt x="372" y="1616"/>
                  </a:cubicBezTo>
                  <a:cubicBezTo>
                    <a:pt x="195" y="1845"/>
                    <a:pt x="195" y="1845"/>
                    <a:pt x="195" y="1845"/>
                  </a:cubicBezTo>
                  <a:cubicBezTo>
                    <a:pt x="194" y="1846"/>
                    <a:pt x="193" y="1848"/>
                    <a:pt x="193" y="1850"/>
                  </a:cubicBezTo>
                  <a:cubicBezTo>
                    <a:pt x="183" y="1903"/>
                    <a:pt x="183" y="1903"/>
                    <a:pt x="183" y="1903"/>
                  </a:cubicBezTo>
                  <a:cubicBezTo>
                    <a:pt x="182" y="1909"/>
                    <a:pt x="177" y="1913"/>
                    <a:pt x="171" y="1913"/>
                  </a:cubicBezTo>
                  <a:cubicBezTo>
                    <a:pt x="155" y="1911"/>
                    <a:pt x="155" y="1911"/>
                    <a:pt x="155" y="1911"/>
                  </a:cubicBezTo>
                  <a:cubicBezTo>
                    <a:pt x="140" y="1910"/>
                    <a:pt x="137" y="1947"/>
                    <a:pt x="131" y="1965"/>
                  </a:cubicBezTo>
                  <a:cubicBezTo>
                    <a:pt x="126" y="1981"/>
                    <a:pt x="104" y="1992"/>
                    <a:pt x="99" y="1995"/>
                  </a:cubicBezTo>
                  <a:cubicBezTo>
                    <a:pt x="98" y="1995"/>
                    <a:pt x="98" y="1995"/>
                    <a:pt x="97" y="1996"/>
                  </a:cubicBezTo>
                  <a:cubicBezTo>
                    <a:pt x="52" y="2028"/>
                    <a:pt x="52" y="2028"/>
                    <a:pt x="52" y="2028"/>
                  </a:cubicBezTo>
                  <a:cubicBezTo>
                    <a:pt x="45" y="2033"/>
                    <a:pt x="46" y="2044"/>
                    <a:pt x="54" y="2048"/>
                  </a:cubicBezTo>
                  <a:cubicBezTo>
                    <a:pt x="150" y="2100"/>
                    <a:pt x="150" y="2100"/>
                    <a:pt x="150" y="2100"/>
                  </a:cubicBezTo>
                  <a:cubicBezTo>
                    <a:pt x="151" y="2101"/>
                    <a:pt x="152" y="2102"/>
                    <a:pt x="153" y="2102"/>
                  </a:cubicBezTo>
                  <a:cubicBezTo>
                    <a:pt x="224" y="2173"/>
                    <a:pt x="224" y="2173"/>
                    <a:pt x="224" y="2173"/>
                  </a:cubicBezTo>
                  <a:cubicBezTo>
                    <a:pt x="227" y="2175"/>
                    <a:pt x="228" y="2178"/>
                    <a:pt x="228" y="2181"/>
                  </a:cubicBezTo>
                  <a:cubicBezTo>
                    <a:pt x="225" y="2330"/>
                    <a:pt x="225" y="2330"/>
                    <a:pt x="225" y="2330"/>
                  </a:cubicBezTo>
                  <a:cubicBezTo>
                    <a:pt x="225" y="2334"/>
                    <a:pt x="223" y="2337"/>
                    <a:pt x="220" y="2339"/>
                  </a:cubicBezTo>
                  <a:cubicBezTo>
                    <a:pt x="203" y="2352"/>
                    <a:pt x="140" y="2400"/>
                    <a:pt x="134" y="2403"/>
                  </a:cubicBezTo>
                  <a:cubicBezTo>
                    <a:pt x="128" y="2406"/>
                    <a:pt x="126" y="2436"/>
                    <a:pt x="125" y="2451"/>
                  </a:cubicBezTo>
                  <a:cubicBezTo>
                    <a:pt x="125" y="2457"/>
                    <a:pt x="128" y="2461"/>
                    <a:pt x="134" y="2463"/>
                  </a:cubicBezTo>
                  <a:cubicBezTo>
                    <a:pt x="182" y="2477"/>
                    <a:pt x="182" y="2477"/>
                    <a:pt x="182" y="2477"/>
                  </a:cubicBezTo>
                  <a:cubicBezTo>
                    <a:pt x="187" y="2478"/>
                    <a:pt x="190" y="2482"/>
                    <a:pt x="191" y="2487"/>
                  </a:cubicBezTo>
                  <a:cubicBezTo>
                    <a:pt x="207" y="2607"/>
                    <a:pt x="207" y="2607"/>
                    <a:pt x="207" y="2607"/>
                  </a:cubicBezTo>
                  <a:cubicBezTo>
                    <a:pt x="208" y="2610"/>
                    <a:pt x="207" y="2614"/>
                    <a:pt x="204" y="2617"/>
                  </a:cubicBezTo>
                  <a:cubicBezTo>
                    <a:pt x="150" y="2667"/>
                    <a:pt x="150" y="2667"/>
                    <a:pt x="150" y="2667"/>
                  </a:cubicBezTo>
                  <a:cubicBezTo>
                    <a:pt x="149" y="2668"/>
                    <a:pt x="149" y="2669"/>
                    <a:pt x="148" y="2670"/>
                  </a:cubicBezTo>
                  <a:cubicBezTo>
                    <a:pt x="140" y="2685"/>
                    <a:pt x="79" y="2795"/>
                    <a:pt x="64" y="2799"/>
                  </a:cubicBezTo>
                  <a:cubicBezTo>
                    <a:pt x="50" y="2802"/>
                    <a:pt x="57" y="2860"/>
                    <a:pt x="58" y="2869"/>
                  </a:cubicBezTo>
                  <a:cubicBezTo>
                    <a:pt x="59" y="2870"/>
                    <a:pt x="59" y="2870"/>
                    <a:pt x="59" y="2871"/>
                  </a:cubicBezTo>
                  <a:cubicBezTo>
                    <a:pt x="53" y="2946"/>
                    <a:pt x="53" y="2946"/>
                    <a:pt x="53" y="2946"/>
                  </a:cubicBezTo>
                  <a:cubicBezTo>
                    <a:pt x="53" y="2950"/>
                    <a:pt x="55" y="2954"/>
                    <a:pt x="58" y="2957"/>
                  </a:cubicBezTo>
                  <a:cubicBezTo>
                    <a:pt x="72" y="2965"/>
                    <a:pt x="104" y="2986"/>
                    <a:pt x="109" y="2990"/>
                  </a:cubicBezTo>
                  <a:cubicBezTo>
                    <a:pt x="111" y="2991"/>
                    <a:pt x="114" y="2992"/>
                    <a:pt x="116" y="2992"/>
                  </a:cubicBezTo>
                  <a:cubicBezTo>
                    <a:pt x="121" y="2993"/>
                    <a:pt x="125" y="2997"/>
                    <a:pt x="126" y="3002"/>
                  </a:cubicBezTo>
                  <a:cubicBezTo>
                    <a:pt x="129" y="3024"/>
                    <a:pt x="136" y="3070"/>
                    <a:pt x="136" y="3077"/>
                  </a:cubicBezTo>
                  <a:cubicBezTo>
                    <a:pt x="135" y="3085"/>
                    <a:pt x="151" y="3121"/>
                    <a:pt x="156" y="3133"/>
                  </a:cubicBezTo>
                  <a:cubicBezTo>
                    <a:pt x="157" y="3136"/>
                    <a:pt x="157" y="3138"/>
                    <a:pt x="157" y="3141"/>
                  </a:cubicBezTo>
                  <a:cubicBezTo>
                    <a:pt x="139" y="3205"/>
                    <a:pt x="139" y="3205"/>
                    <a:pt x="139" y="3205"/>
                  </a:cubicBezTo>
                  <a:cubicBezTo>
                    <a:pt x="119" y="3269"/>
                    <a:pt x="119" y="3269"/>
                    <a:pt x="119" y="3269"/>
                  </a:cubicBezTo>
                  <a:cubicBezTo>
                    <a:pt x="119" y="3270"/>
                    <a:pt x="119" y="3271"/>
                    <a:pt x="118" y="3272"/>
                  </a:cubicBezTo>
                  <a:cubicBezTo>
                    <a:pt x="81" y="3337"/>
                    <a:pt x="81" y="3337"/>
                    <a:pt x="81" y="3337"/>
                  </a:cubicBezTo>
                  <a:cubicBezTo>
                    <a:pt x="81" y="3337"/>
                    <a:pt x="81" y="3337"/>
                    <a:pt x="81" y="3338"/>
                  </a:cubicBezTo>
                  <a:cubicBezTo>
                    <a:pt x="64" y="3377"/>
                    <a:pt x="64" y="3377"/>
                    <a:pt x="64" y="3377"/>
                  </a:cubicBezTo>
                  <a:cubicBezTo>
                    <a:pt x="63" y="3380"/>
                    <a:pt x="63" y="3384"/>
                    <a:pt x="65" y="3387"/>
                  </a:cubicBezTo>
                  <a:cubicBezTo>
                    <a:pt x="69" y="3396"/>
                    <a:pt x="81" y="3418"/>
                    <a:pt x="91" y="3440"/>
                  </a:cubicBezTo>
                  <a:cubicBezTo>
                    <a:pt x="104" y="3469"/>
                    <a:pt x="82" y="3472"/>
                    <a:pt x="75" y="3473"/>
                  </a:cubicBezTo>
                  <a:cubicBezTo>
                    <a:pt x="69" y="3475"/>
                    <a:pt x="57" y="3504"/>
                    <a:pt x="55" y="3510"/>
                  </a:cubicBezTo>
                  <a:cubicBezTo>
                    <a:pt x="55" y="3511"/>
                    <a:pt x="54" y="3512"/>
                    <a:pt x="54" y="3512"/>
                  </a:cubicBezTo>
                  <a:cubicBezTo>
                    <a:pt x="42" y="3579"/>
                    <a:pt x="42" y="3579"/>
                    <a:pt x="42" y="3579"/>
                  </a:cubicBezTo>
                  <a:cubicBezTo>
                    <a:pt x="41" y="3584"/>
                    <a:pt x="35" y="3589"/>
                    <a:pt x="29" y="3588"/>
                  </a:cubicBezTo>
                  <a:cubicBezTo>
                    <a:pt x="24" y="3588"/>
                    <a:pt x="19" y="3591"/>
                    <a:pt x="17" y="3596"/>
                  </a:cubicBezTo>
                  <a:cubicBezTo>
                    <a:pt x="0" y="3652"/>
                    <a:pt x="0" y="3652"/>
                    <a:pt x="0" y="3652"/>
                  </a:cubicBezTo>
                  <a:cubicBezTo>
                    <a:pt x="0" y="3654"/>
                    <a:pt x="0" y="3656"/>
                    <a:pt x="0" y="3659"/>
                  </a:cubicBezTo>
                  <a:cubicBezTo>
                    <a:pt x="9" y="3689"/>
                    <a:pt x="9" y="3689"/>
                    <a:pt x="9" y="3689"/>
                  </a:cubicBezTo>
                  <a:cubicBezTo>
                    <a:pt x="9" y="3691"/>
                    <a:pt x="11" y="3694"/>
                    <a:pt x="14" y="3696"/>
                  </a:cubicBezTo>
                  <a:cubicBezTo>
                    <a:pt x="74" y="3731"/>
                    <a:pt x="74" y="3731"/>
                    <a:pt x="74" y="3731"/>
                  </a:cubicBezTo>
                  <a:cubicBezTo>
                    <a:pt x="76" y="3732"/>
                    <a:pt x="78" y="3734"/>
                    <a:pt x="79" y="3737"/>
                  </a:cubicBezTo>
                  <a:cubicBezTo>
                    <a:pt x="101" y="3793"/>
                    <a:pt x="101" y="3793"/>
                    <a:pt x="101" y="3793"/>
                  </a:cubicBezTo>
                  <a:cubicBezTo>
                    <a:pt x="101" y="3794"/>
                    <a:pt x="101" y="3796"/>
                    <a:pt x="101" y="3797"/>
                  </a:cubicBezTo>
                  <a:cubicBezTo>
                    <a:pt x="102" y="3809"/>
                    <a:pt x="102" y="3869"/>
                    <a:pt x="99" y="3887"/>
                  </a:cubicBezTo>
                  <a:cubicBezTo>
                    <a:pt x="97" y="3896"/>
                    <a:pt x="94" y="3900"/>
                    <a:pt x="90" y="3903"/>
                  </a:cubicBezTo>
                  <a:cubicBezTo>
                    <a:pt x="85" y="3906"/>
                    <a:pt x="83" y="3912"/>
                    <a:pt x="85" y="3917"/>
                  </a:cubicBezTo>
                  <a:cubicBezTo>
                    <a:pt x="91" y="3930"/>
                    <a:pt x="98" y="3951"/>
                    <a:pt x="96" y="3961"/>
                  </a:cubicBezTo>
                  <a:cubicBezTo>
                    <a:pt x="93" y="3975"/>
                    <a:pt x="117" y="3993"/>
                    <a:pt x="125" y="3999"/>
                  </a:cubicBezTo>
                  <a:cubicBezTo>
                    <a:pt x="127" y="4000"/>
                    <a:pt x="128" y="4002"/>
                    <a:pt x="129" y="4004"/>
                  </a:cubicBezTo>
                  <a:cubicBezTo>
                    <a:pt x="133" y="4013"/>
                    <a:pt x="145" y="4041"/>
                    <a:pt x="146" y="4051"/>
                  </a:cubicBezTo>
                  <a:cubicBezTo>
                    <a:pt x="147" y="4059"/>
                    <a:pt x="137" y="4079"/>
                    <a:pt x="131" y="4089"/>
                  </a:cubicBezTo>
                  <a:cubicBezTo>
                    <a:pt x="129" y="4093"/>
                    <a:pt x="125" y="4096"/>
                    <a:pt x="120" y="4095"/>
                  </a:cubicBezTo>
                  <a:cubicBezTo>
                    <a:pt x="110" y="4094"/>
                    <a:pt x="110" y="4094"/>
                    <a:pt x="110" y="4094"/>
                  </a:cubicBezTo>
                  <a:cubicBezTo>
                    <a:pt x="100" y="4094"/>
                    <a:pt x="94" y="4104"/>
                    <a:pt x="99" y="4113"/>
                  </a:cubicBezTo>
                  <a:cubicBezTo>
                    <a:pt x="112" y="4131"/>
                    <a:pt x="129" y="4157"/>
                    <a:pt x="131" y="4163"/>
                  </a:cubicBezTo>
                  <a:cubicBezTo>
                    <a:pt x="134" y="4171"/>
                    <a:pt x="150" y="4196"/>
                    <a:pt x="157" y="4207"/>
                  </a:cubicBezTo>
                  <a:cubicBezTo>
                    <a:pt x="159" y="4210"/>
                    <a:pt x="163" y="4212"/>
                    <a:pt x="166" y="4212"/>
                  </a:cubicBezTo>
                  <a:cubicBezTo>
                    <a:pt x="204" y="4215"/>
                    <a:pt x="204" y="4215"/>
                    <a:pt x="204" y="4215"/>
                  </a:cubicBezTo>
                  <a:cubicBezTo>
                    <a:pt x="207" y="4215"/>
                    <a:pt x="210" y="4216"/>
                    <a:pt x="212" y="4219"/>
                  </a:cubicBezTo>
                  <a:cubicBezTo>
                    <a:pt x="262" y="4270"/>
                    <a:pt x="262" y="4270"/>
                    <a:pt x="262" y="4270"/>
                  </a:cubicBezTo>
                  <a:cubicBezTo>
                    <a:pt x="281" y="4291"/>
                    <a:pt x="281" y="4291"/>
                    <a:pt x="281" y="4291"/>
                  </a:cubicBezTo>
                  <a:cubicBezTo>
                    <a:pt x="283" y="4293"/>
                    <a:pt x="286" y="4294"/>
                    <a:pt x="289" y="4295"/>
                  </a:cubicBezTo>
                  <a:cubicBezTo>
                    <a:pt x="334" y="4299"/>
                    <a:pt x="334" y="4299"/>
                    <a:pt x="334" y="4299"/>
                  </a:cubicBezTo>
                  <a:cubicBezTo>
                    <a:pt x="335" y="4299"/>
                    <a:pt x="335" y="4299"/>
                    <a:pt x="336" y="4299"/>
                  </a:cubicBezTo>
                  <a:cubicBezTo>
                    <a:pt x="339" y="4299"/>
                    <a:pt x="350" y="4298"/>
                    <a:pt x="361" y="4301"/>
                  </a:cubicBezTo>
                  <a:cubicBezTo>
                    <a:pt x="373" y="4304"/>
                    <a:pt x="362" y="4323"/>
                    <a:pt x="360" y="4326"/>
                  </a:cubicBezTo>
                  <a:cubicBezTo>
                    <a:pt x="359" y="4326"/>
                    <a:pt x="359" y="4327"/>
                    <a:pt x="359" y="4327"/>
                  </a:cubicBezTo>
                  <a:cubicBezTo>
                    <a:pt x="338" y="4370"/>
                    <a:pt x="338" y="4370"/>
                    <a:pt x="338" y="4370"/>
                  </a:cubicBezTo>
                  <a:cubicBezTo>
                    <a:pt x="337" y="4371"/>
                    <a:pt x="337" y="4371"/>
                    <a:pt x="337" y="4372"/>
                  </a:cubicBezTo>
                  <a:cubicBezTo>
                    <a:pt x="336" y="4376"/>
                    <a:pt x="330" y="4393"/>
                    <a:pt x="318" y="4402"/>
                  </a:cubicBezTo>
                  <a:cubicBezTo>
                    <a:pt x="304" y="4412"/>
                    <a:pt x="304" y="4422"/>
                    <a:pt x="304" y="4422"/>
                  </a:cubicBezTo>
                  <a:cubicBezTo>
                    <a:pt x="302" y="4446"/>
                    <a:pt x="302" y="4446"/>
                    <a:pt x="302" y="4446"/>
                  </a:cubicBezTo>
                  <a:cubicBezTo>
                    <a:pt x="301" y="4450"/>
                    <a:pt x="303" y="4453"/>
                    <a:pt x="305" y="4455"/>
                  </a:cubicBezTo>
                  <a:cubicBezTo>
                    <a:pt x="340" y="4489"/>
                    <a:pt x="340" y="4489"/>
                    <a:pt x="340" y="4489"/>
                  </a:cubicBezTo>
                  <a:cubicBezTo>
                    <a:pt x="341" y="4491"/>
                    <a:pt x="343" y="4493"/>
                    <a:pt x="343" y="4496"/>
                  </a:cubicBezTo>
                  <a:cubicBezTo>
                    <a:pt x="349" y="4535"/>
                    <a:pt x="349" y="4535"/>
                    <a:pt x="349" y="4535"/>
                  </a:cubicBezTo>
                  <a:cubicBezTo>
                    <a:pt x="350" y="4537"/>
                    <a:pt x="349" y="4539"/>
                    <a:pt x="349" y="4541"/>
                  </a:cubicBezTo>
                  <a:cubicBezTo>
                    <a:pt x="569" y="4644"/>
                    <a:pt x="569" y="4644"/>
                    <a:pt x="569" y="4644"/>
                  </a:cubicBezTo>
                  <a:cubicBezTo>
                    <a:pt x="826" y="4767"/>
                    <a:pt x="826" y="4767"/>
                    <a:pt x="826" y="4767"/>
                  </a:cubicBezTo>
                  <a:cubicBezTo>
                    <a:pt x="826" y="4768"/>
                    <a:pt x="827" y="4768"/>
                    <a:pt x="827" y="4769"/>
                  </a:cubicBezTo>
                  <a:cubicBezTo>
                    <a:pt x="828" y="4769"/>
                    <a:pt x="829" y="4769"/>
                    <a:pt x="830" y="4769"/>
                  </a:cubicBezTo>
                  <a:cubicBezTo>
                    <a:pt x="925" y="4802"/>
                    <a:pt x="925" y="4802"/>
                    <a:pt x="925" y="4802"/>
                  </a:cubicBezTo>
                  <a:cubicBezTo>
                    <a:pt x="1226" y="4918"/>
                    <a:pt x="1226" y="4918"/>
                    <a:pt x="1226" y="4918"/>
                  </a:cubicBezTo>
                  <a:cubicBezTo>
                    <a:pt x="1464" y="4996"/>
                    <a:pt x="1464" y="4996"/>
                    <a:pt x="1464" y="4996"/>
                  </a:cubicBezTo>
                  <a:cubicBezTo>
                    <a:pt x="1797" y="5097"/>
                    <a:pt x="1797" y="5097"/>
                    <a:pt x="1797" y="5097"/>
                  </a:cubicBezTo>
                  <a:cubicBezTo>
                    <a:pt x="2164" y="5195"/>
                    <a:pt x="2164" y="5195"/>
                    <a:pt x="2164" y="5195"/>
                  </a:cubicBezTo>
                  <a:cubicBezTo>
                    <a:pt x="2324" y="5233"/>
                    <a:pt x="2324" y="5233"/>
                    <a:pt x="2324" y="5233"/>
                  </a:cubicBezTo>
                  <a:cubicBezTo>
                    <a:pt x="2615" y="5289"/>
                    <a:pt x="2615" y="5289"/>
                    <a:pt x="2615" y="5289"/>
                  </a:cubicBezTo>
                  <a:cubicBezTo>
                    <a:pt x="2990" y="5354"/>
                    <a:pt x="2990" y="5354"/>
                    <a:pt x="2990" y="5354"/>
                  </a:cubicBezTo>
                  <a:cubicBezTo>
                    <a:pt x="3288" y="5391"/>
                    <a:pt x="3288" y="5391"/>
                    <a:pt x="3288" y="5391"/>
                  </a:cubicBezTo>
                  <a:cubicBezTo>
                    <a:pt x="3426" y="4219"/>
                    <a:pt x="3426" y="4219"/>
                    <a:pt x="3426" y="4219"/>
                  </a:cubicBezTo>
                  <a:cubicBezTo>
                    <a:pt x="3427" y="4215"/>
                    <a:pt x="3424" y="4210"/>
                    <a:pt x="3419" y="42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
            <p:cNvSpPr>
              <a:spLocks/>
            </p:cNvSpPr>
            <p:nvPr/>
          </p:nvSpPr>
          <p:spPr bwMode="auto">
            <a:xfrm>
              <a:off x="5788076" y="8501376"/>
              <a:ext cx="1494641" cy="2253497"/>
            </a:xfrm>
            <a:custGeom>
              <a:avLst/>
              <a:gdLst>
                <a:gd name="T0" fmla="*/ 1996 w 2130"/>
                <a:gd name="T1" fmla="*/ 882 h 3212"/>
                <a:gd name="T2" fmla="*/ 1941 w 2130"/>
                <a:gd name="T3" fmla="*/ 846 h 3212"/>
                <a:gd name="T4" fmla="*/ 1890 w 2130"/>
                <a:gd name="T5" fmla="*/ 822 h 3212"/>
                <a:gd name="T6" fmla="*/ 1759 w 2130"/>
                <a:gd name="T7" fmla="*/ 832 h 3212"/>
                <a:gd name="T8" fmla="*/ 1659 w 2130"/>
                <a:gd name="T9" fmla="*/ 880 h 3212"/>
                <a:gd name="T10" fmla="*/ 1634 w 2130"/>
                <a:gd name="T11" fmla="*/ 889 h 3212"/>
                <a:gd name="T12" fmla="*/ 1580 w 2130"/>
                <a:gd name="T13" fmla="*/ 868 h 3212"/>
                <a:gd name="T14" fmla="*/ 1583 w 2130"/>
                <a:gd name="T15" fmla="*/ 782 h 3212"/>
                <a:gd name="T16" fmla="*/ 1554 w 2130"/>
                <a:gd name="T17" fmla="*/ 636 h 3212"/>
                <a:gd name="T18" fmla="*/ 1501 w 2130"/>
                <a:gd name="T19" fmla="*/ 521 h 3212"/>
                <a:gd name="T20" fmla="*/ 1473 w 2130"/>
                <a:gd name="T21" fmla="*/ 445 h 3212"/>
                <a:gd name="T22" fmla="*/ 1484 w 2130"/>
                <a:gd name="T23" fmla="*/ 412 h 3212"/>
                <a:gd name="T24" fmla="*/ 1471 w 2130"/>
                <a:gd name="T25" fmla="*/ 400 h 3212"/>
                <a:gd name="T26" fmla="*/ 1425 w 2130"/>
                <a:gd name="T27" fmla="*/ 420 h 3212"/>
                <a:gd name="T28" fmla="*/ 1415 w 2130"/>
                <a:gd name="T29" fmla="*/ 421 h 3212"/>
                <a:gd name="T30" fmla="*/ 1388 w 2130"/>
                <a:gd name="T31" fmla="*/ 395 h 3212"/>
                <a:gd name="T32" fmla="*/ 1367 w 2130"/>
                <a:gd name="T33" fmla="*/ 389 h 3212"/>
                <a:gd name="T34" fmla="*/ 1342 w 2130"/>
                <a:gd name="T35" fmla="*/ 397 h 3212"/>
                <a:gd name="T36" fmla="*/ 1310 w 2130"/>
                <a:gd name="T37" fmla="*/ 413 h 3212"/>
                <a:gd name="T38" fmla="*/ 1282 w 2130"/>
                <a:gd name="T39" fmla="*/ 419 h 3212"/>
                <a:gd name="T40" fmla="*/ 1272 w 2130"/>
                <a:gd name="T41" fmla="*/ 371 h 3212"/>
                <a:gd name="T42" fmla="*/ 1244 w 2130"/>
                <a:gd name="T43" fmla="*/ 336 h 3212"/>
                <a:gd name="T44" fmla="*/ 1225 w 2130"/>
                <a:gd name="T45" fmla="*/ 318 h 3212"/>
                <a:gd name="T46" fmla="*/ 1220 w 2130"/>
                <a:gd name="T47" fmla="*/ 288 h 3212"/>
                <a:gd name="T48" fmla="*/ 1228 w 2130"/>
                <a:gd name="T49" fmla="*/ 279 h 3212"/>
                <a:gd name="T50" fmla="*/ 1231 w 2130"/>
                <a:gd name="T51" fmla="*/ 143 h 3212"/>
                <a:gd name="T52" fmla="*/ 661 w 2130"/>
                <a:gd name="T53" fmla="*/ 37 h 3212"/>
                <a:gd name="T54" fmla="*/ 169 w 2130"/>
                <a:gd name="T55" fmla="*/ 449 h 3212"/>
                <a:gd name="T56" fmla="*/ 61 w 2130"/>
                <a:gd name="T57" fmla="*/ 2021 h 3212"/>
                <a:gd name="T58" fmla="*/ 573 w 2130"/>
                <a:gd name="T59" fmla="*/ 3193 h 3212"/>
                <a:gd name="T60" fmla="*/ 1171 w 2130"/>
                <a:gd name="T61" fmla="*/ 2102 h 3212"/>
                <a:gd name="T62" fmla="*/ 2130 w 2130"/>
                <a:gd name="T63" fmla="*/ 910 h 3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30" h="3212">
                  <a:moveTo>
                    <a:pt x="2130" y="910"/>
                  </a:moveTo>
                  <a:cubicBezTo>
                    <a:pt x="1996" y="882"/>
                    <a:pt x="1996" y="882"/>
                    <a:pt x="1996" y="882"/>
                  </a:cubicBezTo>
                  <a:cubicBezTo>
                    <a:pt x="1995" y="882"/>
                    <a:pt x="1994" y="882"/>
                    <a:pt x="1993" y="881"/>
                  </a:cubicBezTo>
                  <a:cubicBezTo>
                    <a:pt x="1941" y="846"/>
                    <a:pt x="1941" y="846"/>
                    <a:pt x="1941" y="846"/>
                  </a:cubicBezTo>
                  <a:cubicBezTo>
                    <a:pt x="1941" y="846"/>
                    <a:pt x="1940" y="845"/>
                    <a:pt x="1940" y="845"/>
                  </a:cubicBezTo>
                  <a:cubicBezTo>
                    <a:pt x="1890" y="822"/>
                    <a:pt x="1890" y="822"/>
                    <a:pt x="1890" y="822"/>
                  </a:cubicBezTo>
                  <a:cubicBezTo>
                    <a:pt x="1889" y="822"/>
                    <a:pt x="1887" y="822"/>
                    <a:pt x="1886" y="822"/>
                  </a:cubicBezTo>
                  <a:cubicBezTo>
                    <a:pt x="1759" y="832"/>
                    <a:pt x="1759" y="832"/>
                    <a:pt x="1759" y="832"/>
                  </a:cubicBezTo>
                  <a:cubicBezTo>
                    <a:pt x="1758" y="832"/>
                    <a:pt x="1757" y="832"/>
                    <a:pt x="1756" y="833"/>
                  </a:cubicBezTo>
                  <a:cubicBezTo>
                    <a:pt x="1659" y="880"/>
                    <a:pt x="1659" y="880"/>
                    <a:pt x="1659" y="880"/>
                  </a:cubicBezTo>
                  <a:cubicBezTo>
                    <a:pt x="1659" y="881"/>
                    <a:pt x="1658" y="881"/>
                    <a:pt x="1658" y="881"/>
                  </a:cubicBezTo>
                  <a:cubicBezTo>
                    <a:pt x="1634" y="889"/>
                    <a:pt x="1634" y="889"/>
                    <a:pt x="1634" y="889"/>
                  </a:cubicBezTo>
                  <a:cubicBezTo>
                    <a:pt x="1632" y="889"/>
                    <a:pt x="1630" y="889"/>
                    <a:pt x="1628" y="889"/>
                  </a:cubicBezTo>
                  <a:cubicBezTo>
                    <a:pt x="1580" y="868"/>
                    <a:pt x="1580" y="868"/>
                    <a:pt x="1580" y="868"/>
                  </a:cubicBezTo>
                  <a:cubicBezTo>
                    <a:pt x="1577" y="867"/>
                    <a:pt x="1575" y="863"/>
                    <a:pt x="1575" y="860"/>
                  </a:cubicBezTo>
                  <a:cubicBezTo>
                    <a:pt x="1583" y="782"/>
                    <a:pt x="1583" y="782"/>
                    <a:pt x="1583" y="782"/>
                  </a:cubicBezTo>
                  <a:cubicBezTo>
                    <a:pt x="1583" y="781"/>
                    <a:pt x="1583" y="780"/>
                    <a:pt x="1583" y="779"/>
                  </a:cubicBezTo>
                  <a:cubicBezTo>
                    <a:pt x="1554" y="636"/>
                    <a:pt x="1554" y="636"/>
                    <a:pt x="1554" y="636"/>
                  </a:cubicBezTo>
                  <a:cubicBezTo>
                    <a:pt x="1554" y="635"/>
                    <a:pt x="1554" y="635"/>
                    <a:pt x="1553" y="634"/>
                  </a:cubicBezTo>
                  <a:cubicBezTo>
                    <a:pt x="1501" y="521"/>
                    <a:pt x="1501" y="521"/>
                    <a:pt x="1501" y="521"/>
                  </a:cubicBezTo>
                  <a:cubicBezTo>
                    <a:pt x="1500" y="520"/>
                    <a:pt x="1500" y="520"/>
                    <a:pt x="1500" y="520"/>
                  </a:cubicBezTo>
                  <a:cubicBezTo>
                    <a:pt x="1473" y="445"/>
                    <a:pt x="1473" y="445"/>
                    <a:pt x="1473" y="445"/>
                  </a:cubicBezTo>
                  <a:cubicBezTo>
                    <a:pt x="1472" y="443"/>
                    <a:pt x="1472" y="441"/>
                    <a:pt x="1473" y="439"/>
                  </a:cubicBezTo>
                  <a:cubicBezTo>
                    <a:pt x="1484" y="412"/>
                    <a:pt x="1484" y="412"/>
                    <a:pt x="1484" y="412"/>
                  </a:cubicBezTo>
                  <a:cubicBezTo>
                    <a:pt x="1487" y="406"/>
                    <a:pt x="1483" y="400"/>
                    <a:pt x="1477" y="400"/>
                  </a:cubicBezTo>
                  <a:cubicBezTo>
                    <a:pt x="1471" y="400"/>
                    <a:pt x="1471" y="400"/>
                    <a:pt x="1471" y="400"/>
                  </a:cubicBezTo>
                  <a:cubicBezTo>
                    <a:pt x="1469" y="400"/>
                    <a:pt x="1468" y="400"/>
                    <a:pt x="1467" y="401"/>
                  </a:cubicBezTo>
                  <a:cubicBezTo>
                    <a:pt x="1425" y="420"/>
                    <a:pt x="1425" y="420"/>
                    <a:pt x="1425" y="420"/>
                  </a:cubicBezTo>
                  <a:cubicBezTo>
                    <a:pt x="1424" y="421"/>
                    <a:pt x="1422" y="421"/>
                    <a:pt x="1421" y="421"/>
                  </a:cubicBezTo>
                  <a:cubicBezTo>
                    <a:pt x="1415" y="421"/>
                    <a:pt x="1415" y="421"/>
                    <a:pt x="1415" y="421"/>
                  </a:cubicBezTo>
                  <a:cubicBezTo>
                    <a:pt x="1413" y="421"/>
                    <a:pt x="1411" y="420"/>
                    <a:pt x="1409" y="418"/>
                  </a:cubicBezTo>
                  <a:cubicBezTo>
                    <a:pt x="1388" y="395"/>
                    <a:pt x="1388" y="395"/>
                    <a:pt x="1388" y="395"/>
                  </a:cubicBezTo>
                  <a:cubicBezTo>
                    <a:pt x="1387" y="394"/>
                    <a:pt x="1386" y="393"/>
                    <a:pt x="1384" y="392"/>
                  </a:cubicBezTo>
                  <a:cubicBezTo>
                    <a:pt x="1367" y="389"/>
                    <a:pt x="1367" y="389"/>
                    <a:pt x="1367" y="389"/>
                  </a:cubicBezTo>
                  <a:cubicBezTo>
                    <a:pt x="1366" y="388"/>
                    <a:pt x="1364" y="389"/>
                    <a:pt x="1363" y="389"/>
                  </a:cubicBezTo>
                  <a:cubicBezTo>
                    <a:pt x="1342" y="397"/>
                    <a:pt x="1342" y="397"/>
                    <a:pt x="1342" y="397"/>
                  </a:cubicBezTo>
                  <a:cubicBezTo>
                    <a:pt x="1341" y="397"/>
                    <a:pt x="1341" y="397"/>
                    <a:pt x="1341" y="398"/>
                  </a:cubicBezTo>
                  <a:cubicBezTo>
                    <a:pt x="1310" y="413"/>
                    <a:pt x="1310" y="413"/>
                    <a:pt x="1310" y="413"/>
                  </a:cubicBezTo>
                  <a:cubicBezTo>
                    <a:pt x="1310" y="413"/>
                    <a:pt x="1309" y="413"/>
                    <a:pt x="1308" y="414"/>
                  </a:cubicBezTo>
                  <a:cubicBezTo>
                    <a:pt x="1282" y="419"/>
                    <a:pt x="1282" y="419"/>
                    <a:pt x="1282" y="419"/>
                  </a:cubicBezTo>
                  <a:cubicBezTo>
                    <a:pt x="1277" y="420"/>
                    <a:pt x="1272" y="416"/>
                    <a:pt x="1272" y="411"/>
                  </a:cubicBezTo>
                  <a:cubicBezTo>
                    <a:pt x="1272" y="371"/>
                    <a:pt x="1272" y="371"/>
                    <a:pt x="1272" y="371"/>
                  </a:cubicBezTo>
                  <a:cubicBezTo>
                    <a:pt x="1272" y="369"/>
                    <a:pt x="1271" y="367"/>
                    <a:pt x="1270" y="365"/>
                  </a:cubicBezTo>
                  <a:cubicBezTo>
                    <a:pt x="1244" y="336"/>
                    <a:pt x="1244" y="336"/>
                    <a:pt x="1244" y="336"/>
                  </a:cubicBezTo>
                  <a:cubicBezTo>
                    <a:pt x="1243" y="336"/>
                    <a:pt x="1243" y="336"/>
                    <a:pt x="1243" y="336"/>
                  </a:cubicBezTo>
                  <a:cubicBezTo>
                    <a:pt x="1225" y="318"/>
                    <a:pt x="1225" y="318"/>
                    <a:pt x="1225" y="318"/>
                  </a:cubicBezTo>
                  <a:cubicBezTo>
                    <a:pt x="1224" y="316"/>
                    <a:pt x="1223" y="314"/>
                    <a:pt x="1223" y="313"/>
                  </a:cubicBezTo>
                  <a:cubicBezTo>
                    <a:pt x="1220" y="288"/>
                    <a:pt x="1220" y="288"/>
                    <a:pt x="1220" y="288"/>
                  </a:cubicBezTo>
                  <a:cubicBezTo>
                    <a:pt x="1219" y="284"/>
                    <a:pt x="1223" y="279"/>
                    <a:pt x="1228" y="279"/>
                  </a:cubicBezTo>
                  <a:cubicBezTo>
                    <a:pt x="1228" y="279"/>
                    <a:pt x="1228" y="279"/>
                    <a:pt x="1228" y="279"/>
                  </a:cubicBezTo>
                  <a:cubicBezTo>
                    <a:pt x="1233" y="279"/>
                    <a:pt x="1236" y="275"/>
                    <a:pt x="1236" y="270"/>
                  </a:cubicBezTo>
                  <a:cubicBezTo>
                    <a:pt x="1231" y="143"/>
                    <a:pt x="1231" y="143"/>
                    <a:pt x="1231" y="143"/>
                  </a:cubicBezTo>
                  <a:cubicBezTo>
                    <a:pt x="1231" y="55"/>
                    <a:pt x="1231" y="55"/>
                    <a:pt x="1231" y="55"/>
                  </a:cubicBezTo>
                  <a:cubicBezTo>
                    <a:pt x="661" y="37"/>
                    <a:pt x="661" y="37"/>
                    <a:pt x="661" y="37"/>
                  </a:cubicBezTo>
                  <a:cubicBezTo>
                    <a:pt x="218" y="0"/>
                    <a:pt x="218" y="0"/>
                    <a:pt x="218" y="0"/>
                  </a:cubicBezTo>
                  <a:cubicBezTo>
                    <a:pt x="169" y="449"/>
                    <a:pt x="169" y="449"/>
                    <a:pt x="169" y="449"/>
                  </a:cubicBezTo>
                  <a:cubicBezTo>
                    <a:pt x="96" y="1190"/>
                    <a:pt x="96" y="1190"/>
                    <a:pt x="96" y="1190"/>
                  </a:cubicBezTo>
                  <a:cubicBezTo>
                    <a:pt x="61" y="2021"/>
                    <a:pt x="61" y="2021"/>
                    <a:pt x="61" y="2021"/>
                  </a:cubicBezTo>
                  <a:cubicBezTo>
                    <a:pt x="0" y="3153"/>
                    <a:pt x="0" y="3153"/>
                    <a:pt x="0" y="3153"/>
                  </a:cubicBezTo>
                  <a:cubicBezTo>
                    <a:pt x="573" y="3193"/>
                    <a:pt x="573" y="3193"/>
                    <a:pt x="573" y="3193"/>
                  </a:cubicBezTo>
                  <a:cubicBezTo>
                    <a:pt x="1180" y="3212"/>
                    <a:pt x="1180" y="3212"/>
                    <a:pt x="1180" y="3212"/>
                  </a:cubicBezTo>
                  <a:cubicBezTo>
                    <a:pt x="1171" y="2102"/>
                    <a:pt x="1171" y="2102"/>
                    <a:pt x="1171" y="2102"/>
                  </a:cubicBezTo>
                  <a:cubicBezTo>
                    <a:pt x="1490" y="1742"/>
                    <a:pt x="1490" y="1742"/>
                    <a:pt x="1490" y="1742"/>
                  </a:cubicBezTo>
                  <a:lnTo>
                    <a:pt x="2130" y="91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8"/>
            <p:cNvSpPr>
              <a:spLocks noEditPoints="1"/>
            </p:cNvSpPr>
            <p:nvPr/>
          </p:nvSpPr>
          <p:spPr bwMode="auto">
            <a:xfrm>
              <a:off x="6609743" y="9139739"/>
              <a:ext cx="2972617" cy="2868786"/>
            </a:xfrm>
            <a:custGeom>
              <a:avLst/>
              <a:gdLst>
                <a:gd name="T0" fmla="*/ 2216 w 4237"/>
                <a:gd name="T1" fmla="*/ 2954 h 4089"/>
                <a:gd name="T2" fmla="*/ 2155 w 4237"/>
                <a:gd name="T3" fmla="*/ 2895 h 4089"/>
                <a:gd name="T4" fmla="*/ 2240 w 4237"/>
                <a:gd name="T5" fmla="*/ 2898 h 4089"/>
                <a:gd name="T6" fmla="*/ 2258 w 4237"/>
                <a:gd name="T7" fmla="*/ 2949 h 4089"/>
                <a:gd name="T8" fmla="*/ 2323 w 4237"/>
                <a:gd name="T9" fmla="*/ 2963 h 4089"/>
                <a:gd name="T10" fmla="*/ 4200 w 4237"/>
                <a:gd name="T11" fmla="*/ 2638 h 4089"/>
                <a:gd name="T12" fmla="*/ 3951 w 4237"/>
                <a:gd name="T13" fmla="*/ 2768 h 4089"/>
                <a:gd name="T14" fmla="*/ 3637 w 4237"/>
                <a:gd name="T15" fmla="*/ 2669 h 4089"/>
                <a:gd name="T16" fmla="*/ 3089 w 4237"/>
                <a:gd name="T17" fmla="*/ 2424 h 4089"/>
                <a:gd name="T18" fmla="*/ 2734 w 4237"/>
                <a:gd name="T19" fmla="*/ 1322 h 4089"/>
                <a:gd name="T20" fmla="*/ 2439 w 4237"/>
                <a:gd name="T21" fmla="*/ 1124 h 4089"/>
                <a:gd name="T22" fmla="*/ 2167 w 4237"/>
                <a:gd name="T23" fmla="*/ 628 h 4089"/>
                <a:gd name="T24" fmla="*/ 2166 w 4237"/>
                <a:gd name="T25" fmla="*/ 352 h 4089"/>
                <a:gd name="T26" fmla="*/ 2033 w 4237"/>
                <a:gd name="T27" fmla="*/ 283 h 4089"/>
                <a:gd name="T28" fmla="*/ 1783 w 4237"/>
                <a:gd name="T29" fmla="*/ 291 h 4089"/>
                <a:gd name="T30" fmla="*/ 1511 w 4237"/>
                <a:gd name="T31" fmla="*/ 302 h 4089"/>
                <a:gd name="T32" fmla="*/ 1226 w 4237"/>
                <a:gd name="T33" fmla="*/ 219 h 4089"/>
                <a:gd name="T34" fmla="*/ 959 w 4237"/>
                <a:gd name="T35" fmla="*/ 0 h 4089"/>
                <a:gd name="T36" fmla="*/ 8 w 4237"/>
                <a:gd name="T37" fmla="*/ 2186 h 4089"/>
                <a:gd name="T38" fmla="*/ 142 w 4237"/>
                <a:gd name="T39" fmla="*/ 2379 h 4089"/>
                <a:gd name="T40" fmla="*/ 262 w 4237"/>
                <a:gd name="T41" fmla="*/ 2402 h 4089"/>
                <a:gd name="T42" fmla="*/ 517 w 4237"/>
                <a:gd name="T43" fmla="*/ 2421 h 4089"/>
                <a:gd name="T44" fmla="*/ 648 w 4237"/>
                <a:gd name="T45" fmla="*/ 2492 h 4089"/>
                <a:gd name="T46" fmla="*/ 767 w 4237"/>
                <a:gd name="T47" fmla="*/ 2530 h 4089"/>
                <a:gd name="T48" fmla="*/ 1022 w 4237"/>
                <a:gd name="T49" fmla="*/ 2531 h 4089"/>
                <a:gd name="T50" fmla="*/ 1164 w 4237"/>
                <a:gd name="T51" fmla="*/ 2421 h 4089"/>
                <a:gd name="T52" fmla="*/ 1259 w 4237"/>
                <a:gd name="T53" fmla="*/ 2321 h 4089"/>
                <a:gd name="T54" fmla="*/ 1300 w 4237"/>
                <a:gd name="T55" fmla="*/ 2396 h 4089"/>
                <a:gd name="T56" fmla="*/ 1336 w 4237"/>
                <a:gd name="T57" fmla="*/ 2243 h 4089"/>
                <a:gd name="T58" fmla="*/ 1621 w 4237"/>
                <a:gd name="T59" fmla="*/ 2267 h 4089"/>
                <a:gd name="T60" fmla="*/ 1710 w 4237"/>
                <a:gd name="T61" fmla="*/ 2361 h 4089"/>
                <a:gd name="T62" fmla="*/ 1985 w 4237"/>
                <a:gd name="T63" fmla="*/ 2462 h 4089"/>
                <a:gd name="T64" fmla="*/ 2080 w 4237"/>
                <a:gd name="T65" fmla="*/ 2606 h 4089"/>
                <a:gd name="T66" fmla="*/ 2121 w 4237"/>
                <a:gd name="T67" fmla="*/ 2723 h 4089"/>
                <a:gd name="T68" fmla="*/ 2225 w 4237"/>
                <a:gd name="T69" fmla="*/ 2843 h 4089"/>
                <a:gd name="T70" fmla="*/ 2660 w 4237"/>
                <a:gd name="T71" fmla="*/ 2881 h 4089"/>
                <a:gd name="T72" fmla="*/ 2899 w 4237"/>
                <a:gd name="T73" fmla="*/ 2855 h 4089"/>
                <a:gd name="T74" fmla="*/ 3164 w 4237"/>
                <a:gd name="T75" fmla="*/ 3234 h 4089"/>
                <a:gd name="T76" fmla="*/ 2957 w 4237"/>
                <a:gd name="T77" fmla="*/ 3213 h 4089"/>
                <a:gd name="T78" fmla="*/ 2837 w 4237"/>
                <a:gd name="T79" fmla="*/ 3084 h 4089"/>
                <a:gd name="T80" fmla="*/ 2856 w 4237"/>
                <a:gd name="T81" fmla="*/ 3377 h 4089"/>
                <a:gd name="T82" fmla="*/ 2781 w 4237"/>
                <a:gd name="T83" fmla="*/ 3768 h 4089"/>
                <a:gd name="T84" fmla="*/ 2644 w 4237"/>
                <a:gd name="T85" fmla="*/ 4011 h 4089"/>
                <a:gd name="T86" fmla="*/ 2814 w 4237"/>
                <a:gd name="T87" fmla="*/ 4087 h 4089"/>
                <a:gd name="T88" fmla="*/ 3009 w 4237"/>
                <a:gd name="T89" fmla="*/ 3833 h 4089"/>
                <a:gd name="T90" fmla="*/ 3228 w 4237"/>
                <a:gd name="T91" fmla="*/ 3748 h 4089"/>
                <a:gd name="T92" fmla="*/ 3458 w 4237"/>
                <a:gd name="T93" fmla="*/ 3661 h 4089"/>
                <a:gd name="T94" fmla="*/ 3334 w 4237"/>
                <a:gd name="T95" fmla="*/ 3583 h 4089"/>
                <a:gd name="T96" fmla="*/ 3425 w 4237"/>
                <a:gd name="T97" fmla="*/ 3390 h 4089"/>
                <a:gd name="T98" fmla="*/ 3820 w 4237"/>
                <a:gd name="T99" fmla="*/ 3216 h 4089"/>
                <a:gd name="T100" fmla="*/ 3825 w 4237"/>
                <a:gd name="T101" fmla="*/ 3132 h 4089"/>
                <a:gd name="T102" fmla="*/ 4069 w 4237"/>
                <a:gd name="T103" fmla="*/ 2926 h 4089"/>
                <a:gd name="T104" fmla="*/ 4236 w 4237"/>
                <a:gd name="T105" fmla="*/ 2721 h 4089"/>
                <a:gd name="T106" fmla="*/ 2758 w 4237"/>
                <a:gd name="T107" fmla="*/ 2985 h 4089"/>
                <a:gd name="T108" fmla="*/ 2696 w 4237"/>
                <a:gd name="T109" fmla="*/ 2936 h 4089"/>
                <a:gd name="T110" fmla="*/ 2544 w 4237"/>
                <a:gd name="T111" fmla="*/ 2953 h 4089"/>
                <a:gd name="T112" fmla="*/ 2411 w 4237"/>
                <a:gd name="T113" fmla="*/ 2987 h 4089"/>
                <a:gd name="T114" fmla="*/ 2596 w 4237"/>
                <a:gd name="T115" fmla="*/ 3019 h 4089"/>
                <a:gd name="T116" fmla="*/ 1384 w 4237"/>
                <a:gd name="T117" fmla="*/ 2275 h 4089"/>
                <a:gd name="T118" fmla="*/ 1367 w 4237"/>
                <a:gd name="T119" fmla="*/ 2300 h 4089"/>
                <a:gd name="T120" fmla="*/ 1391 w 4237"/>
                <a:gd name="T121" fmla="*/ 2282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37" h="4089">
                  <a:moveTo>
                    <a:pt x="2240" y="2898"/>
                  </a:moveTo>
                  <a:cubicBezTo>
                    <a:pt x="2231" y="2912"/>
                    <a:pt x="2231" y="2912"/>
                    <a:pt x="2231" y="2912"/>
                  </a:cubicBezTo>
                  <a:cubicBezTo>
                    <a:pt x="2230" y="2912"/>
                    <a:pt x="2230" y="2913"/>
                    <a:pt x="2230" y="2914"/>
                  </a:cubicBezTo>
                  <a:cubicBezTo>
                    <a:pt x="2226" y="2950"/>
                    <a:pt x="2226" y="2950"/>
                    <a:pt x="2226" y="2950"/>
                  </a:cubicBezTo>
                  <a:cubicBezTo>
                    <a:pt x="2225" y="2955"/>
                    <a:pt x="2220" y="2957"/>
                    <a:pt x="2216" y="2954"/>
                  </a:cubicBezTo>
                  <a:cubicBezTo>
                    <a:pt x="2200" y="2937"/>
                    <a:pt x="2200" y="2937"/>
                    <a:pt x="2200" y="2937"/>
                  </a:cubicBezTo>
                  <a:cubicBezTo>
                    <a:pt x="2200" y="2936"/>
                    <a:pt x="2199" y="2936"/>
                    <a:pt x="2199" y="2936"/>
                  </a:cubicBezTo>
                  <a:cubicBezTo>
                    <a:pt x="2158" y="2908"/>
                    <a:pt x="2158" y="2908"/>
                    <a:pt x="2158" y="2908"/>
                  </a:cubicBezTo>
                  <a:cubicBezTo>
                    <a:pt x="2156" y="2907"/>
                    <a:pt x="2155" y="2905"/>
                    <a:pt x="2155" y="2903"/>
                  </a:cubicBezTo>
                  <a:cubicBezTo>
                    <a:pt x="2155" y="2895"/>
                    <a:pt x="2155" y="2895"/>
                    <a:pt x="2155" y="2895"/>
                  </a:cubicBezTo>
                  <a:cubicBezTo>
                    <a:pt x="2155" y="2892"/>
                    <a:pt x="2158" y="2889"/>
                    <a:pt x="2161" y="2889"/>
                  </a:cubicBezTo>
                  <a:cubicBezTo>
                    <a:pt x="2188" y="2889"/>
                    <a:pt x="2188" y="2889"/>
                    <a:pt x="2188" y="2889"/>
                  </a:cubicBezTo>
                  <a:cubicBezTo>
                    <a:pt x="2216" y="2889"/>
                    <a:pt x="2216" y="2889"/>
                    <a:pt x="2216" y="2889"/>
                  </a:cubicBezTo>
                  <a:cubicBezTo>
                    <a:pt x="2236" y="2889"/>
                    <a:pt x="2236" y="2889"/>
                    <a:pt x="2236" y="2889"/>
                  </a:cubicBezTo>
                  <a:cubicBezTo>
                    <a:pt x="2240" y="2889"/>
                    <a:pt x="2243" y="2894"/>
                    <a:pt x="2240" y="2898"/>
                  </a:cubicBezTo>
                  <a:close/>
                  <a:moveTo>
                    <a:pt x="2318" y="2936"/>
                  </a:moveTo>
                  <a:cubicBezTo>
                    <a:pt x="2310" y="2936"/>
                    <a:pt x="2310" y="2936"/>
                    <a:pt x="2310" y="2936"/>
                  </a:cubicBezTo>
                  <a:cubicBezTo>
                    <a:pt x="2292" y="2936"/>
                    <a:pt x="2292" y="2936"/>
                    <a:pt x="2292" y="2936"/>
                  </a:cubicBezTo>
                  <a:cubicBezTo>
                    <a:pt x="2291" y="2936"/>
                    <a:pt x="2290" y="2936"/>
                    <a:pt x="2290" y="2937"/>
                  </a:cubicBezTo>
                  <a:cubicBezTo>
                    <a:pt x="2258" y="2949"/>
                    <a:pt x="2258" y="2949"/>
                    <a:pt x="2258" y="2949"/>
                  </a:cubicBezTo>
                  <a:cubicBezTo>
                    <a:pt x="2253" y="2950"/>
                    <a:pt x="2253" y="2956"/>
                    <a:pt x="2257" y="2959"/>
                  </a:cubicBezTo>
                  <a:cubicBezTo>
                    <a:pt x="2282" y="2972"/>
                    <a:pt x="2282" y="2972"/>
                    <a:pt x="2282" y="2972"/>
                  </a:cubicBezTo>
                  <a:cubicBezTo>
                    <a:pt x="2305" y="2985"/>
                    <a:pt x="2305" y="2985"/>
                    <a:pt x="2305" y="2985"/>
                  </a:cubicBezTo>
                  <a:cubicBezTo>
                    <a:pt x="2308" y="2986"/>
                    <a:pt x="2311" y="2985"/>
                    <a:pt x="2312" y="2982"/>
                  </a:cubicBezTo>
                  <a:cubicBezTo>
                    <a:pt x="2323" y="2963"/>
                    <a:pt x="2323" y="2963"/>
                    <a:pt x="2323" y="2963"/>
                  </a:cubicBezTo>
                  <a:cubicBezTo>
                    <a:pt x="2323" y="2962"/>
                    <a:pt x="2324" y="2961"/>
                    <a:pt x="2324" y="2960"/>
                  </a:cubicBezTo>
                  <a:cubicBezTo>
                    <a:pt x="2324" y="2942"/>
                    <a:pt x="2324" y="2942"/>
                    <a:pt x="2324" y="2942"/>
                  </a:cubicBezTo>
                  <a:cubicBezTo>
                    <a:pt x="2324" y="2939"/>
                    <a:pt x="2321" y="2936"/>
                    <a:pt x="2318" y="2936"/>
                  </a:cubicBezTo>
                  <a:close/>
                  <a:moveTo>
                    <a:pt x="4236" y="2721"/>
                  </a:moveTo>
                  <a:cubicBezTo>
                    <a:pt x="4200" y="2638"/>
                    <a:pt x="4200" y="2638"/>
                    <a:pt x="4200" y="2638"/>
                  </a:cubicBezTo>
                  <a:cubicBezTo>
                    <a:pt x="4200" y="2636"/>
                    <a:pt x="4198" y="2635"/>
                    <a:pt x="4197" y="2635"/>
                  </a:cubicBezTo>
                  <a:cubicBezTo>
                    <a:pt x="4141" y="2612"/>
                    <a:pt x="4141" y="2612"/>
                    <a:pt x="4141" y="2612"/>
                  </a:cubicBezTo>
                  <a:cubicBezTo>
                    <a:pt x="4139" y="2611"/>
                    <a:pt x="4138" y="2611"/>
                    <a:pt x="4136" y="2612"/>
                  </a:cubicBezTo>
                  <a:cubicBezTo>
                    <a:pt x="4120" y="2621"/>
                    <a:pt x="4028" y="2672"/>
                    <a:pt x="4028" y="2680"/>
                  </a:cubicBezTo>
                  <a:cubicBezTo>
                    <a:pt x="4028" y="2688"/>
                    <a:pt x="3962" y="2763"/>
                    <a:pt x="3951" y="2768"/>
                  </a:cubicBezTo>
                  <a:cubicBezTo>
                    <a:pt x="3940" y="2774"/>
                    <a:pt x="3882" y="2798"/>
                    <a:pt x="3871" y="2798"/>
                  </a:cubicBezTo>
                  <a:cubicBezTo>
                    <a:pt x="3860" y="2798"/>
                    <a:pt x="3747" y="2752"/>
                    <a:pt x="3739" y="2738"/>
                  </a:cubicBezTo>
                  <a:cubicBezTo>
                    <a:pt x="3731" y="2726"/>
                    <a:pt x="3707" y="2680"/>
                    <a:pt x="3701" y="2669"/>
                  </a:cubicBezTo>
                  <a:cubicBezTo>
                    <a:pt x="3700" y="2667"/>
                    <a:pt x="3699" y="2666"/>
                    <a:pt x="3697" y="2666"/>
                  </a:cubicBezTo>
                  <a:cubicBezTo>
                    <a:pt x="3686" y="2665"/>
                    <a:pt x="3644" y="2662"/>
                    <a:pt x="3637" y="2669"/>
                  </a:cubicBezTo>
                  <a:cubicBezTo>
                    <a:pt x="3629" y="2677"/>
                    <a:pt x="3541" y="2633"/>
                    <a:pt x="3530" y="2628"/>
                  </a:cubicBezTo>
                  <a:cubicBezTo>
                    <a:pt x="3529" y="2628"/>
                    <a:pt x="3529" y="2627"/>
                    <a:pt x="3528" y="2627"/>
                  </a:cubicBezTo>
                  <a:cubicBezTo>
                    <a:pt x="3518" y="2627"/>
                    <a:pt x="3460" y="2628"/>
                    <a:pt x="3430" y="2636"/>
                  </a:cubicBezTo>
                  <a:cubicBezTo>
                    <a:pt x="3397" y="2644"/>
                    <a:pt x="3311" y="2638"/>
                    <a:pt x="3286" y="2625"/>
                  </a:cubicBezTo>
                  <a:cubicBezTo>
                    <a:pt x="3262" y="2611"/>
                    <a:pt x="3102" y="2439"/>
                    <a:pt x="3089" y="2424"/>
                  </a:cubicBezTo>
                  <a:cubicBezTo>
                    <a:pt x="3088" y="2424"/>
                    <a:pt x="3088" y="2423"/>
                    <a:pt x="3087" y="2422"/>
                  </a:cubicBezTo>
                  <a:cubicBezTo>
                    <a:pt x="2787" y="1273"/>
                    <a:pt x="2787" y="1273"/>
                    <a:pt x="2787" y="1273"/>
                  </a:cubicBezTo>
                  <a:cubicBezTo>
                    <a:pt x="2786" y="1268"/>
                    <a:pt x="2780" y="1267"/>
                    <a:pt x="2777" y="1271"/>
                  </a:cubicBezTo>
                  <a:cubicBezTo>
                    <a:pt x="2740" y="1320"/>
                    <a:pt x="2740" y="1320"/>
                    <a:pt x="2740" y="1320"/>
                  </a:cubicBezTo>
                  <a:cubicBezTo>
                    <a:pt x="2738" y="1322"/>
                    <a:pt x="2736" y="1322"/>
                    <a:pt x="2734" y="1322"/>
                  </a:cubicBezTo>
                  <a:cubicBezTo>
                    <a:pt x="2677" y="1304"/>
                    <a:pt x="2677" y="1304"/>
                    <a:pt x="2677" y="1304"/>
                  </a:cubicBezTo>
                  <a:cubicBezTo>
                    <a:pt x="2677" y="1303"/>
                    <a:pt x="2676" y="1303"/>
                    <a:pt x="2676" y="1303"/>
                  </a:cubicBezTo>
                  <a:cubicBezTo>
                    <a:pt x="2591" y="1243"/>
                    <a:pt x="2591" y="1243"/>
                    <a:pt x="2591" y="1243"/>
                  </a:cubicBezTo>
                  <a:cubicBezTo>
                    <a:pt x="2440" y="1124"/>
                    <a:pt x="2440" y="1124"/>
                    <a:pt x="2440" y="1124"/>
                  </a:cubicBezTo>
                  <a:cubicBezTo>
                    <a:pt x="2440" y="1124"/>
                    <a:pt x="2439" y="1124"/>
                    <a:pt x="2439" y="1124"/>
                  </a:cubicBezTo>
                  <a:cubicBezTo>
                    <a:pt x="2234" y="935"/>
                    <a:pt x="2234" y="935"/>
                    <a:pt x="2234" y="935"/>
                  </a:cubicBezTo>
                  <a:cubicBezTo>
                    <a:pt x="2233" y="934"/>
                    <a:pt x="2233" y="933"/>
                    <a:pt x="2232" y="932"/>
                  </a:cubicBezTo>
                  <a:cubicBezTo>
                    <a:pt x="2211" y="810"/>
                    <a:pt x="2211" y="810"/>
                    <a:pt x="2211" y="810"/>
                  </a:cubicBezTo>
                  <a:cubicBezTo>
                    <a:pt x="2211" y="810"/>
                    <a:pt x="2211" y="810"/>
                    <a:pt x="2211" y="810"/>
                  </a:cubicBezTo>
                  <a:cubicBezTo>
                    <a:pt x="2167" y="628"/>
                    <a:pt x="2167" y="628"/>
                    <a:pt x="2167" y="628"/>
                  </a:cubicBezTo>
                  <a:cubicBezTo>
                    <a:pt x="2167" y="626"/>
                    <a:pt x="2165" y="625"/>
                    <a:pt x="2163" y="624"/>
                  </a:cubicBezTo>
                  <a:cubicBezTo>
                    <a:pt x="2152" y="621"/>
                    <a:pt x="2114" y="609"/>
                    <a:pt x="2114" y="595"/>
                  </a:cubicBezTo>
                  <a:cubicBezTo>
                    <a:pt x="2114" y="578"/>
                    <a:pt x="2122" y="451"/>
                    <a:pt x="2122" y="451"/>
                  </a:cubicBezTo>
                  <a:cubicBezTo>
                    <a:pt x="2122" y="451"/>
                    <a:pt x="2125" y="393"/>
                    <a:pt x="2133" y="393"/>
                  </a:cubicBezTo>
                  <a:cubicBezTo>
                    <a:pt x="2142" y="393"/>
                    <a:pt x="2166" y="360"/>
                    <a:pt x="2166" y="352"/>
                  </a:cubicBezTo>
                  <a:cubicBezTo>
                    <a:pt x="2166" y="344"/>
                    <a:pt x="2157" y="280"/>
                    <a:pt x="2156" y="268"/>
                  </a:cubicBezTo>
                  <a:cubicBezTo>
                    <a:pt x="2155" y="267"/>
                    <a:pt x="2155" y="266"/>
                    <a:pt x="2154" y="265"/>
                  </a:cubicBezTo>
                  <a:cubicBezTo>
                    <a:pt x="2149" y="261"/>
                    <a:pt x="2134" y="250"/>
                    <a:pt x="2122" y="250"/>
                  </a:cubicBezTo>
                  <a:cubicBezTo>
                    <a:pt x="2109" y="250"/>
                    <a:pt x="2044" y="279"/>
                    <a:pt x="2035" y="282"/>
                  </a:cubicBezTo>
                  <a:cubicBezTo>
                    <a:pt x="2034" y="283"/>
                    <a:pt x="2034" y="283"/>
                    <a:pt x="2033" y="283"/>
                  </a:cubicBezTo>
                  <a:cubicBezTo>
                    <a:pt x="2004" y="283"/>
                    <a:pt x="2004" y="283"/>
                    <a:pt x="2004" y="283"/>
                  </a:cubicBezTo>
                  <a:cubicBezTo>
                    <a:pt x="2004" y="283"/>
                    <a:pt x="2004" y="283"/>
                    <a:pt x="2003" y="283"/>
                  </a:cubicBezTo>
                  <a:cubicBezTo>
                    <a:pt x="1922" y="299"/>
                    <a:pt x="1922" y="299"/>
                    <a:pt x="1922" y="299"/>
                  </a:cubicBezTo>
                  <a:cubicBezTo>
                    <a:pt x="1921" y="299"/>
                    <a:pt x="1921" y="299"/>
                    <a:pt x="1920" y="299"/>
                  </a:cubicBezTo>
                  <a:cubicBezTo>
                    <a:pt x="1783" y="291"/>
                    <a:pt x="1783" y="291"/>
                    <a:pt x="1783" y="291"/>
                  </a:cubicBezTo>
                  <a:cubicBezTo>
                    <a:pt x="1783" y="291"/>
                    <a:pt x="1783" y="291"/>
                    <a:pt x="1783" y="291"/>
                  </a:cubicBezTo>
                  <a:cubicBezTo>
                    <a:pt x="1665" y="302"/>
                    <a:pt x="1665" y="302"/>
                    <a:pt x="1665" y="302"/>
                  </a:cubicBezTo>
                  <a:cubicBezTo>
                    <a:pt x="1665" y="302"/>
                    <a:pt x="1664" y="302"/>
                    <a:pt x="1664" y="302"/>
                  </a:cubicBezTo>
                  <a:cubicBezTo>
                    <a:pt x="1514" y="302"/>
                    <a:pt x="1514" y="302"/>
                    <a:pt x="1514" y="302"/>
                  </a:cubicBezTo>
                  <a:cubicBezTo>
                    <a:pt x="1513" y="302"/>
                    <a:pt x="1512" y="302"/>
                    <a:pt x="1511" y="302"/>
                  </a:cubicBezTo>
                  <a:cubicBezTo>
                    <a:pt x="1422" y="250"/>
                    <a:pt x="1422" y="250"/>
                    <a:pt x="1422" y="250"/>
                  </a:cubicBezTo>
                  <a:cubicBezTo>
                    <a:pt x="1421" y="250"/>
                    <a:pt x="1421" y="250"/>
                    <a:pt x="1420" y="250"/>
                  </a:cubicBezTo>
                  <a:cubicBezTo>
                    <a:pt x="1293" y="219"/>
                    <a:pt x="1293" y="219"/>
                    <a:pt x="1293" y="219"/>
                  </a:cubicBezTo>
                  <a:cubicBezTo>
                    <a:pt x="1292" y="219"/>
                    <a:pt x="1292" y="219"/>
                    <a:pt x="1291" y="219"/>
                  </a:cubicBezTo>
                  <a:cubicBezTo>
                    <a:pt x="1226" y="219"/>
                    <a:pt x="1226" y="219"/>
                    <a:pt x="1226" y="219"/>
                  </a:cubicBezTo>
                  <a:cubicBezTo>
                    <a:pt x="1224" y="219"/>
                    <a:pt x="1223" y="218"/>
                    <a:pt x="1222" y="217"/>
                  </a:cubicBezTo>
                  <a:cubicBezTo>
                    <a:pt x="1111" y="93"/>
                    <a:pt x="1111" y="93"/>
                    <a:pt x="1111" y="93"/>
                  </a:cubicBezTo>
                  <a:cubicBezTo>
                    <a:pt x="1110" y="93"/>
                    <a:pt x="1110" y="93"/>
                    <a:pt x="1109" y="92"/>
                  </a:cubicBezTo>
                  <a:cubicBezTo>
                    <a:pt x="1014" y="32"/>
                    <a:pt x="1014" y="32"/>
                    <a:pt x="1014" y="32"/>
                  </a:cubicBezTo>
                  <a:cubicBezTo>
                    <a:pt x="959" y="0"/>
                    <a:pt x="959" y="0"/>
                    <a:pt x="959" y="0"/>
                  </a:cubicBezTo>
                  <a:cubicBezTo>
                    <a:pt x="319" y="832"/>
                    <a:pt x="319" y="832"/>
                    <a:pt x="319" y="832"/>
                  </a:cubicBezTo>
                  <a:cubicBezTo>
                    <a:pt x="319" y="832"/>
                    <a:pt x="319" y="832"/>
                    <a:pt x="319" y="833"/>
                  </a:cubicBezTo>
                  <a:cubicBezTo>
                    <a:pt x="1" y="1191"/>
                    <a:pt x="1" y="1191"/>
                    <a:pt x="1" y="1191"/>
                  </a:cubicBezTo>
                  <a:cubicBezTo>
                    <a:pt x="0" y="1192"/>
                    <a:pt x="0" y="1193"/>
                    <a:pt x="0" y="1194"/>
                  </a:cubicBezTo>
                  <a:cubicBezTo>
                    <a:pt x="8" y="2186"/>
                    <a:pt x="8" y="2186"/>
                    <a:pt x="8" y="2186"/>
                  </a:cubicBezTo>
                  <a:cubicBezTo>
                    <a:pt x="64" y="2176"/>
                    <a:pt x="64" y="2176"/>
                    <a:pt x="64" y="2176"/>
                  </a:cubicBezTo>
                  <a:cubicBezTo>
                    <a:pt x="68" y="2176"/>
                    <a:pt x="71" y="2178"/>
                    <a:pt x="71" y="2181"/>
                  </a:cubicBezTo>
                  <a:cubicBezTo>
                    <a:pt x="89" y="2343"/>
                    <a:pt x="89" y="2343"/>
                    <a:pt x="89" y="2343"/>
                  </a:cubicBezTo>
                  <a:cubicBezTo>
                    <a:pt x="89" y="2345"/>
                    <a:pt x="90" y="2347"/>
                    <a:pt x="92" y="2347"/>
                  </a:cubicBezTo>
                  <a:cubicBezTo>
                    <a:pt x="142" y="2379"/>
                    <a:pt x="142" y="2379"/>
                    <a:pt x="142" y="2379"/>
                  </a:cubicBezTo>
                  <a:cubicBezTo>
                    <a:pt x="142" y="2379"/>
                    <a:pt x="142" y="2379"/>
                    <a:pt x="142" y="2379"/>
                  </a:cubicBezTo>
                  <a:cubicBezTo>
                    <a:pt x="188" y="2401"/>
                    <a:pt x="188" y="2401"/>
                    <a:pt x="188" y="2401"/>
                  </a:cubicBezTo>
                  <a:cubicBezTo>
                    <a:pt x="188" y="2401"/>
                    <a:pt x="189" y="2401"/>
                    <a:pt x="190" y="2401"/>
                  </a:cubicBezTo>
                  <a:cubicBezTo>
                    <a:pt x="259" y="2401"/>
                    <a:pt x="259" y="2401"/>
                    <a:pt x="259" y="2401"/>
                  </a:cubicBezTo>
                  <a:cubicBezTo>
                    <a:pt x="260" y="2401"/>
                    <a:pt x="261" y="2402"/>
                    <a:pt x="262" y="2402"/>
                  </a:cubicBezTo>
                  <a:cubicBezTo>
                    <a:pt x="268" y="2407"/>
                    <a:pt x="290" y="2423"/>
                    <a:pt x="299" y="2421"/>
                  </a:cubicBezTo>
                  <a:cubicBezTo>
                    <a:pt x="310" y="2418"/>
                    <a:pt x="382" y="2391"/>
                    <a:pt x="389" y="2388"/>
                  </a:cubicBezTo>
                  <a:cubicBezTo>
                    <a:pt x="390" y="2388"/>
                    <a:pt x="390" y="2387"/>
                    <a:pt x="391" y="2387"/>
                  </a:cubicBezTo>
                  <a:cubicBezTo>
                    <a:pt x="397" y="2387"/>
                    <a:pt x="438" y="2385"/>
                    <a:pt x="445" y="2390"/>
                  </a:cubicBezTo>
                  <a:cubicBezTo>
                    <a:pt x="454" y="2396"/>
                    <a:pt x="506" y="2407"/>
                    <a:pt x="517" y="2421"/>
                  </a:cubicBezTo>
                  <a:cubicBezTo>
                    <a:pt x="525" y="2431"/>
                    <a:pt x="547" y="2477"/>
                    <a:pt x="556" y="2498"/>
                  </a:cubicBezTo>
                  <a:cubicBezTo>
                    <a:pt x="558" y="2502"/>
                    <a:pt x="564" y="2502"/>
                    <a:pt x="566" y="2498"/>
                  </a:cubicBezTo>
                  <a:cubicBezTo>
                    <a:pt x="578" y="2472"/>
                    <a:pt x="578" y="2472"/>
                    <a:pt x="578" y="2472"/>
                  </a:cubicBezTo>
                  <a:cubicBezTo>
                    <a:pt x="580" y="2469"/>
                    <a:pt x="583" y="2468"/>
                    <a:pt x="585" y="2469"/>
                  </a:cubicBezTo>
                  <a:cubicBezTo>
                    <a:pt x="648" y="2492"/>
                    <a:pt x="648" y="2492"/>
                    <a:pt x="648" y="2492"/>
                  </a:cubicBezTo>
                  <a:cubicBezTo>
                    <a:pt x="649" y="2492"/>
                    <a:pt x="650" y="2492"/>
                    <a:pt x="650" y="2493"/>
                  </a:cubicBezTo>
                  <a:cubicBezTo>
                    <a:pt x="692" y="2530"/>
                    <a:pt x="692" y="2530"/>
                    <a:pt x="692" y="2530"/>
                  </a:cubicBezTo>
                  <a:cubicBezTo>
                    <a:pt x="693" y="2530"/>
                    <a:pt x="694" y="2531"/>
                    <a:pt x="696" y="2531"/>
                  </a:cubicBezTo>
                  <a:cubicBezTo>
                    <a:pt x="764" y="2531"/>
                    <a:pt x="764" y="2531"/>
                    <a:pt x="764" y="2531"/>
                  </a:cubicBezTo>
                  <a:cubicBezTo>
                    <a:pt x="765" y="2531"/>
                    <a:pt x="766" y="2531"/>
                    <a:pt x="767" y="2530"/>
                  </a:cubicBezTo>
                  <a:cubicBezTo>
                    <a:pt x="832" y="2491"/>
                    <a:pt x="832" y="2491"/>
                    <a:pt x="832" y="2491"/>
                  </a:cubicBezTo>
                  <a:cubicBezTo>
                    <a:pt x="833" y="2490"/>
                    <a:pt x="835" y="2490"/>
                    <a:pt x="837" y="2491"/>
                  </a:cubicBezTo>
                  <a:cubicBezTo>
                    <a:pt x="903" y="2519"/>
                    <a:pt x="903" y="2519"/>
                    <a:pt x="903" y="2519"/>
                  </a:cubicBezTo>
                  <a:cubicBezTo>
                    <a:pt x="904" y="2520"/>
                    <a:pt x="905" y="2520"/>
                    <a:pt x="905" y="2520"/>
                  </a:cubicBezTo>
                  <a:cubicBezTo>
                    <a:pt x="1022" y="2531"/>
                    <a:pt x="1022" y="2531"/>
                    <a:pt x="1022" y="2531"/>
                  </a:cubicBezTo>
                  <a:cubicBezTo>
                    <a:pt x="1022" y="2531"/>
                    <a:pt x="1022" y="2531"/>
                    <a:pt x="1022" y="2531"/>
                  </a:cubicBezTo>
                  <a:cubicBezTo>
                    <a:pt x="1112" y="2531"/>
                    <a:pt x="1112" y="2531"/>
                    <a:pt x="1112" y="2531"/>
                  </a:cubicBezTo>
                  <a:cubicBezTo>
                    <a:pt x="1114" y="2531"/>
                    <a:pt x="1116" y="2529"/>
                    <a:pt x="1117" y="2527"/>
                  </a:cubicBezTo>
                  <a:cubicBezTo>
                    <a:pt x="1158" y="2424"/>
                    <a:pt x="1158" y="2424"/>
                    <a:pt x="1158" y="2424"/>
                  </a:cubicBezTo>
                  <a:cubicBezTo>
                    <a:pt x="1159" y="2422"/>
                    <a:pt x="1161" y="2421"/>
                    <a:pt x="1164" y="2421"/>
                  </a:cubicBezTo>
                  <a:cubicBezTo>
                    <a:pt x="1200" y="2423"/>
                    <a:pt x="1200" y="2423"/>
                    <a:pt x="1200" y="2423"/>
                  </a:cubicBezTo>
                  <a:cubicBezTo>
                    <a:pt x="1202" y="2423"/>
                    <a:pt x="1204" y="2422"/>
                    <a:pt x="1205" y="2420"/>
                  </a:cubicBezTo>
                  <a:cubicBezTo>
                    <a:pt x="1223" y="2387"/>
                    <a:pt x="1223" y="2387"/>
                    <a:pt x="1223" y="2387"/>
                  </a:cubicBezTo>
                  <a:cubicBezTo>
                    <a:pt x="1259" y="2322"/>
                    <a:pt x="1259" y="2322"/>
                    <a:pt x="1259" y="2322"/>
                  </a:cubicBezTo>
                  <a:cubicBezTo>
                    <a:pt x="1259" y="2321"/>
                    <a:pt x="1259" y="2321"/>
                    <a:pt x="1259" y="2321"/>
                  </a:cubicBezTo>
                  <a:cubicBezTo>
                    <a:pt x="1262" y="2318"/>
                    <a:pt x="1279" y="2300"/>
                    <a:pt x="1281" y="2302"/>
                  </a:cubicBezTo>
                  <a:cubicBezTo>
                    <a:pt x="1284" y="2304"/>
                    <a:pt x="1281" y="2365"/>
                    <a:pt x="1281" y="2375"/>
                  </a:cubicBezTo>
                  <a:cubicBezTo>
                    <a:pt x="1281" y="2376"/>
                    <a:pt x="1281" y="2377"/>
                    <a:pt x="1282" y="2378"/>
                  </a:cubicBezTo>
                  <a:cubicBezTo>
                    <a:pt x="1291" y="2395"/>
                    <a:pt x="1291" y="2395"/>
                    <a:pt x="1291" y="2395"/>
                  </a:cubicBezTo>
                  <a:cubicBezTo>
                    <a:pt x="1293" y="2398"/>
                    <a:pt x="1297" y="2398"/>
                    <a:pt x="1300" y="2396"/>
                  </a:cubicBezTo>
                  <a:cubicBezTo>
                    <a:pt x="1329" y="2364"/>
                    <a:pt x="1329" y="2364"/>
                    <a:pt x="1329" y="2364"/>
                  </a:cubicBezTo>
                  <a:cubicBezTo>
                    <a:pt x="1330" y="2363"/>
                    <a:pt x="1331" y="2362"/>
                    <a:pt x="1331" y="2360"/>
                  </a:cubicBezTo>
                  <a:cubicBezTo>
                    <a:pt x="1331" y="2283"/>
                    <a:pt x="1331" y="2283"/>
                    <a:pt x="1331" y="2283"/>
                  </a:cubicBezTo>
                  <a:cubicBezTo>
                    <a:pt x="1331" y="2249"/>
                    <a:pt x="1331" y="2249"/>
                    <a:pt x="1331" y="2249"/>
                  </a:cubicBezTo>
                  <a:cubicBezTo>
                    <a:pt x="1331" y="2246"/>
                    <a:pt x="1333" y="2243"/>
                    <a:pt x="1336" y="2243"/>
                  </a:cubicBezTo>
                  <a:cubicBezTo>
                    <a:pt x="1355" y="2243"/>
                    <a:pt x="1355" y="2243"/>
                    <a:pt x="1355" y="2243"/>
                  </a:cubicBezTo>
                  <a:cubicBezTo>
                    <a:pt x="1355" y="2244"/>
                    <a:pt x="1356" y="2244"/>
                    <a:pt x="1356" y="2244"/>
                  </a:cubicBezTo>
                  <a:cubicBezTo>
                    <a:pt x="1511" y="2290"/>
                    <a:pt x="1511" y="2290"/>
                    <a:pt x="1511" y="2290"/>
                  </a:cubicBezTo>
                  <a:cubicBezTo>
                    <a:pt x="1512" y="2291"/>
                    <a:pt x="1513" y="2291"/>
                    <a:pt x="1514" y="2291"/>
                  </a:cubicBezTo>
                  <a:cubicBezTo>
                    <a:pt x="1621" y="2267"/>
                    <a:pt x="1621" y="2267"/>
                    <a:pt x="1621" y="2267"/>
                  </a:cubicBezTo>
                  <a:cubicBezTo>
                    <a:pt x="1622" y="2266"/>
                    <a:pt x="1624" y="2266"/>
                    <a:pt x="1625" y="2267"/>
                  </a:cubicBezTo>
                  <a:cubicBezTo>
                    <a:pt x="1690" y="2301"/>
                    <a:pt x="1690" y="2301"/>
                    <a:pt x="1690" y="2301"/>
                  </a:cubicBezTo>
                  <a:cubicBezTo>
                    <a:pt x="1691" y="2302"/>
                    <a:pt x="1692" y="2303"/>
                    <a:pt x="1693" y="2305"/>
                  </a:cubicBezTo>
                  <a:cubicBezTo>
                    <a:pt x="1708" y="2358"/>
                    <a:pt x="1708" y="2358"/>
                    <a:pt x="1708" y="2358"/>
                  </a:cubicBezTo>
                  <a:cubicBezTo>
                    <a:pt x="1708" y="2359"/>
                    <a:pt x="1709" y="2360"/>
                    <a:pt x="1710" y="2361"/>
                  </a:cubicBezTo>
                  <a:cubicBezTo>
                    <a:pt x="1817" y="2463"/>
                    <a:pt x="1817" y="2463"/>
                    <a:pt x="1817" y="2463"/>
                  </a:cubicBezTo>
                  <a:cubicBezTo>
                    <a:pt x="1818" y="2464"/>
                    <a:pt x="1820" y="2465"/>
                    <a:pt x="1821" y="2465"/>
                  </a:cubicBezTo>
                  <a:cubicBezTo>
                    <a:pt x="1869" y="2525"/>
                    <a:pt x="1869" y="2525"/>
                    <a:pt x="1869" y="2525"/>
                  </a:cubicBezTo>
                  <a:cubicBezTo>
                    <a:pt x="1879" y="2537"/>
                    <a:pt x="1897" y="2539"/>
                    <a:pt x="1908" y="2529"/>
                  </a:cubicBezTo>
                  <a:cubicBezTo>
                    <a:pt x="1985" y="2462"/>
                    <a:pt x="1985" y="2462"/>
                    <a:pt x="1985" y="2462"/>
                  </a:cubicBezTo>
                  <a:cubicBezTo>
                    <a:pt x="1988" y="2462"/>
                    <a:pt x="1990" y="2464"/>
                    <a:pt x="1991" y="2466"/>
                  </a:cubicBezTo>
                  <a:cubicBezTo>
                    <a:pt x="2003" y="2529"/>
                    <a:pt x="2003" y="2529"/>
                    <a:pt x="2003" y="2529"/>
                  </a:cubicBezTo>
                  <a:cubicBezTo>
                    <a:pt x="2004" y="2530"/>
                    <a:pt x="2004" y="2531"/>
                    <a:pt x="2005" y="2532"/>
                  </a:cubicBezTo>
                  <a:cubicBezTo>
                    <a:pt x="2079" y="2600"/>
                    <a:pt x="2079" y="2600"/>
                    <a:pt x="2079" y="2600"/>
                  </a:cubicBezTo>
                  <a:cubicBezTo>
                    <a:pt x="2080" y="2602"/>
                    <a:pt x="2081" y="2604"/>
                    <a:pt x="2080" y="2606"/>
                  </a:cubicBezTo>
                  <a:cubicBezTo>
                    <a:pt x="2064" y="2685"/>
                    <a:pt x="2064" y="2685"/>
                    <a:pt x="2064" y="2685"/>
                  </a:cubicBezTo>
                  <a:cubicBezTo>
                    <a:pt x="2064" y="2685"/>
                    <a:pt x="2064" y="2685"/>
                    <a:pt x="2064" y="2686"/>
                  </a:cubicBezTo>
                  <a:cubicBezTo>
                    <a:pt x="2064" y="2706"/>
                    <a:pt x="2064" y="2706"/>
                    <a:pt x="2064" y="2706"/>
                  </a:cubicBezTo>
                  <a:cubicBezTo>
                    <a:pt x="2064" y="2708"/>
                    <a:pt x="2066" y="2711"/>
                    <a:pt x="2069" y="2711"/>
                  </a:cubicBezTo>
                  <a:cubicBezTo>
                    <a:pt x="2121" y="2723"/>
                    <a:pt x="2121" y="2723"/>
                    <a:pt x="2121" y="2723"/>
                  </a:cubicBezTo>
                  <a:cubicBezTo>
                    <a:pt x="2123" y="2724"/>
                    <a:pt x="2125" y="2726"/>
                    <a:pt x="2125" y="2728"/>
                  </a:cubicBezTo>
                  <a:cubicBezTo>
                    <a:pt x="2125" y="2819"/>
                    <a:pt x="2125" y="2819"/>
                    <a:pt x="2125" y="2819"/>
                  </a:cubicBezTo>
                  <a:cubicBezTo>
                    <a:pt x="2125" y="2821"/>
                    <a:pt x="2127" y="2824"/>
                    <a:pt x="2129" y="2824"/>
                  </a:cubicBezTo>
                  <a:cubicBezTo>
                    <a:pt x="2224" y="2842"/>
                    <a:pt x="2224" y="2842"/>
                    <a:pt x="2224" y="2842"/>
                  </a:cubicBezTo>
                  <a:cubicBezTo>
                    <a:pt x="2224" y="2843"/>
                    <a:pt x="2225" y="2843"/>
                    <a:pt x="2225" y="2843"/>
                  </a:cubicBezTo>
                  <a:cubicBezTo>
                    <a:pt x="2306" y="2880"/>
                    <a:pt x="2306" y="2880"/>
                    <a:pt x="2306" y="2880"/>
                  </a:cubicBezTo>
                  <a:cubicBezTo>
                    <a:pt x="2307" y="2881"/>
                    <a:pt x="2308" y="2881"/>
                    <a:pt x="2309" y="2881"/>
                  </a:cubicBezTo>
                  <a:cubicBezTo>
                    <a:pt x="2409" y="2867"/>
                    <a:pt x="2409" y="2867"/>
                    <a:pt x="2409" y="2867"/>
                  </a:cubicBezTo>
                  <a:cubicBezTo>
                    <a:pt x="2409" y="2867"/>
                    <a:pt x="2409" y="2867"/>
                    <a:pt x="2410" y="2867"/>
                  </a:cubicBezTo>
                  <a:cubicBezTo>
                    <a:pt x="2660" y="2881"/>
                    <a:pt x="2660" y="2881"/>
                    <a:pt x="2660" y="2881"/>
                  </a:cubicBezTo>
                  <a:cubicBezTo>
                    <a:pt x="2660" y="2881"/>
                    <a:pt x="2660" y="2881"/>
                    <a:pt x="2660" y="2881"/>
                  </a:cubicBezTo>
                  <a:cubicBezTo>
                    <a:pt x="2737" y="2881"/>
                    <a:pt x="2737" y="2881"/>
                    <a:pt x="2737" y="2881"/>
                  </a:cubicBezTo>
                  <a:cubicBezTo>
                    <a:pt x="2737" y="2881"/>
                    <a:pt x="2738" y="2881"/>
                    <a:pt x="2738" y="2881"/>
                  </a:cubicBezTo>
                  <a:cubicBezTo>
                    <a:pt x="2895" y="2854"/>
                    <a:pt x="2895" y="2854"/>
                    <a:pt x="2895" y="2854"/>
                  </a:cubicBezTo>
                  <a:cubicBezTo>
                    <a:pt x="2896" y="2854"/>
                    <a:pt x="2898" y="2854"/>
                    <a:pt x="2899" y="2855"/>
                  </a:cubicBezTo>
                  <a:cubicBezTo>
                    <a:pt x="3046" y="2997"/>
                    <a:pt x="3046" y="2997"/>
                    <a:pt x="3046" y="2997"/>
                  </a:cubicBezTo>
                  <a:cubicBezTo>
                    <a:pt x="3192" y="3130"/>
                    <a:pt x="3192" y="3130"/>
                    <a:pt x="3192" y="3130"/>
                  </a:cubicBezTo>
                  <a:cubicBezTo>
                    <a:pt x="3196" y="3134"/>
                    <a:pt x="3192" y="3141"/>
                    <a:pt x="3187" y="3140"/>
                  </a:cubicBezTo>
                  <a:cubicBezTo>
                    <a:pt x="3173" y="3136"/>
                    <a:pt x="3159" y="3136"/>
                    <a:pt x="3159" y="3149"/>
                  </a:cubicBezTo>
                  <a:cubicBezTo>
                    <a:pt x="3159" y="3169"/>
                    <a:pt x="3163" y="3217"/>
                    <a:pt x="3164" y="3234"/>
                  </a:cubicBezTo>
                  <a:cubicBezTo>
                    <a:pt x="3165" y="3237"/>
                    <a:pt x="3162" y="3240"/>
                    <a:pt x="3159" y="3240"/>
                  </a:cubicBezTo>
                  <a:cubicBezTo>
                    <a:pt x="3079" y="3240"/>
                    <a:pt x="3079" y="3240"/>
                    <a:pt x="3079" y="3240"/>
                  </a:cubicBezTo>
                  <a:cubicBezTo>
                    <a:pt x="2998" y="3240"/>
                    <a:pt x="2998" y="3240"/>
                    <a:pt x="2998" y="3240"/>
                  </a:cubicBezTo>
                  <a:cubicBezTo>
                    <a:pt x="2997" y="3240"/>
                    <a:pt x="2996" y="3239"/>
                    <a:pt x="2995" y="3239"/>
                  </a:cubicBezTo>
                  <a:cubicBezTo>
                    <a:pt x="2957" y="3213"/>
                    <a:pt x="2957" y="3213"/>
                    <a:pt x="2957" y="3213"/>
                  </a:cubicBezTo>
                  <a:cubicBezTo>
                    <a:pt x="2956" y="3212"/>
                    <a:pt x="2955" y="3211"/>
                    <a:pt x="2955" y="3210"/>
                  </a:cubicBezTo>
                  <a:cubicBezTo>
                    <a:pt x="2934" y="3148"/>
                    <a:pt x="2934" y="3148"/>
                    <a:pt x="2934" y="3148"/>
                  </a:cubicBezTo>
                  <a:cubicBezTo>
                    <a:pt x="2933" y="3147"/>
                    <a:pt x="2933" y="3146"/>
                    <a:pt x="2932" y="3145"/>
                  </a:cubicBezTo>
                  <a:cubicBezTo>
                    <a:pt x="2842" y="3084"/>
                    <a:pt x="2842" y="3084"/>
                    <a:pt x="2842" y="3084"/>
                  </a:cubicBezTo>
                  <a:cubicBezTo>
                    <a:pt x="2840" y="3083"/>
                    <a:pt x="2838" y="3083"/>
                    <a:pt x="2837" y="3084"/>
                  </a:cubicBezTo>
                  <a:cubicBezTo>
                    <a:pt x="2798" y="3099"/>
                    <a:pt x="2798" y="3099"/>
                    <a:pt x="2798" y="3099"/>
                  </a:cubicBezTo>
                  <a:cubicBezTo>
                    <a:pt x="2794" y="3100"/>
                    <a:pt x="2793" y="3105"/>
                    <a:pt x="2796" y="3108"/>
                  </a:cubicBezTo>
                  <a:cubicBezTo>
                    <a:pt x="2890" y="3191"/>
                    <a:pt x="2890" y="3191"/>
                    <a:pt x="2890" y="3191"/>
                  </a:cubicBezTo>
                  <a:cubicBezTo>
                    <a:pt x="2891" y="3192"/>
                    <a:pt x="2892" y="3194"/>
                    <a:pt x="2891" y="3196"/>
                  </a:cubicBezTo>
                  <a:cubicBezTo>
                    <a:pt x="2856" y="3377"/>
                    <a:pt x="2856" y="3377"/>
                    <a:pt x="2856" y="3377"/>
                  </a:cubicBezTo>
                  <a:cubicBezTo>
                    <a:pt x="2856" y="3377"/>
                    <a:pt x="2856" y="3378"/>
                    <a:pt x="2856" y="3378"/>
                  </a:cubicBezTo>
                  <a:cubicBezTo>
                    <a:pt x="2867" y="3673"/>
                    <a:pt x="2867" y="3673"/>
                    <a:pt x="2867" y="3673"/>
                  </a:cubicBezTo>
                  <a:cubicBezTo>
                    <a:pt x="2867" y="3675"/>
                    <a:pt x="2866" y="3676"/>
                    <a:pt x="2865" y="3677"/>
                  </a:cubicBezTo>
                  <a:cubicBezTo>
                    <a:pt x="2783" y="3765"/>
                    <a:pt x="2783" y="3765"/>
                    <a:pt x="2783" y="3765"/>
                  </a:cubicBezTo>
                  <a:cubicBezTo>
                    <a:pt x="2782" y="3766"/>
                    <a:pt x="2781" y="3767"/>
                    <a:pt x="2781" y="3768"/>
                  </a:cubicBezTo>
                  <a:cubicBezTo>
                    <a:pt x="2770" y="3890"/>
                    <a:pt x="2770" y="3890"/>
                    <a:pt x="2770" y="3890"/>
                  </a:cubicBezTo>
                  <a:cubicBezTo>
                    <a:pt x="2770" y="3890"/>
                    <a:pt x="2770" y="3891"/>
                    <a:pt x="2770" y="3891"/>
                  </a:cubicBezTo>
                  <a:cubicBezTo>
                    <a:pt x="2755" y="3957"/>
                    <a:pt x="2755" y="3957"/>
                    <a:pt x="2755" y="3957"/>
                  </a:cubicBezTo>
                  <a:cubicBezTo>
                    <a:pt x="2754" y="3959"/>
                    <a:pt x="2753" y="3960"/>
                    <a:pt x="2752" y="3961"/>
                  </a:cubicBezTo>
                  <a:cubicBezTo>
                    <a:pt x="2644" y="4011"/>
                    <a:pt x="2644" y="4011"/>
                    <a:pt x="2644" y="4011"/>
                  </a:cubicBezTo>
                  <a:cubicBezTo>
                    <a:pt x="2642" y="4011"/>
                    <a:pt x="2641" y="4013"/>
                    <a:pt x="2641" y="4015"/>
                  </a:cubicBezTo>
                  <a:cubicBezTo>
                    <a:pt x="2641" y="4068"/>
                    <a:pt x="2641" y="4068"/>
                    <a:pt x="2641" y="4068"/>
                  </a:cubicBezTo>
                  <a:cubicBezTo>
                    <a:pt x="2641" y="4071"/>
                    <a:pt x="2643" y="4073"/>
                    <a:pt x="2646" y="4073"/>
                  </a:cubicBezTo>
                  <a:cubicBezTo>
                    <a:pt x="2809" y="4089"/>
                    <a:pt x="2809" y="4089"/>
                    <a:pt x="2809" y="4089"/>
                  </a:cubicBezTo>
                  <a:cubicBezTo>
                    <a:pt x="2811" y="4089"/>
                    <a:pt x="2813" y="4088"/>
                    <a:pt x="2814" y="4087"/>
                  </a:cubicBezTo>
                  <a:cubicBezTo>
                    <a:pt x="2883" y="4004"/>
                    <a:pt x="2883" y="4004"/>
                    <a:pt x="2883" y="4004"/>
                  </a:cubicBezTo>
                  <a:cubicBezTo>
                    <a:pt x="2883" y="4004"/>
                    <a:pt x="2884" y="4004"/>
                    <a:pt x="2884" y="4003"/>
                  </a:cubicBezTo>
                  <a:cubicBezTo>
                    <a:pt x="2954" y="3960"/>
                    <a:pt x="2954" y="3960"/>
                    <a:pt x="2954" y="3960"/>
                  </a:cubicBezTo>
                  <a:cubicBezTo>
                    <a:pt x="2955" y="3960"/>
                    <a:pt x="2955" y="3959"/>
                    <a:pt x="2956" y="3958"/>
                  </a:cubicBezTo>
                  <a:cubicBezTo>
                    <a:pt x="3009" y="3833"/>
                    <a:pt x="3009" y="3833"/>
                    <a:pt x="3009" y="3833"/>
                  </a:cubicBezTo>
                  <a:cubicBezTo>
                    <a:pt x="3010" y="3831"/>
                    <a:pt x="3012" y="3830"/>
                    <a:pt x="3014" y="3830"/>
                  </a:cubicBezTo>
                  <a:cubicBezTo>
                    <a:pt x="3272" y="3796"/>
                    <a:pt x="3272" y="3796"/>
                    <a:pt x="3272" y="3796"/>
                  </a:cubicBezTo>
                  <a:cubicBezTo>
                    <a:pt x="3277" y="3795"/>
                    <a:pt x="3278" y="3789"/>
                    <a:pt x="3274" y="3786"/>
                  </a:cubicBezTo>
                  <a:cubicBezTo>
                    <a:pt x="3229" y="3757"/>
                    <a:pt x="3229" y="3757"/>
                    <a:pt x="3229" y="3757"/>
                  </a:cubicBezTo>
                  <a:cubicBezTo>
                    <a:pt x="3226" y="3755"/>
                    <a:pt x="3225" y="3750"/>
                    <a:pt x="3228" y="3748"/>
                  </a:cubicBezTo>
                  <a:cubicBezTo>
                    <a:pt x="3238" y="3739"/>
                    <a:pt x="3261" y="3720"/>
                    <a:pt x="3267" y="3720"/>
                  </a:cubicBezTo>
                  <a:cubicBezTo>
                    <a:pt x="3275" y="3720"/>
                    <a:pt x="3373" y="3685"/>
                    <a:pt x="3377" y="3684"/>
                  </a:cubicBezTo>
                  <a:cubicBezTo>
                    <a:pt x="3377" y="3684"/>
                    <a:pt x="3377" y="3684"/>
                    <a:pt x="3377" y="3684"/>
                  </a:cubicBezTo>
                  <a:cubicBezTo>
                    <a:pt x="3456" y="3662"/>
                    <a:pt x="3456" y="3662"/>
                    <a:pt x="3456" y="3662"/>
                  </a:cubicBezTo>
                  <a:cubicBezTo>
                    <a:pt x="3457" y="3662"/>
                    <a:pt x="3458" y="3662"/>
                    <a:pt x="3458" y="3661"/>
                  </a:cubicBezTo>
                  <a:cubicBezTo>
                    <a:pt x="3464" y="3657"/>
                    <a:pt x="3499" y="3630"/>
                    <a:pt x="3499" y="3620"/>
                  </a:cubicBezTo>
                  <a:cubicBezTo>
                    <a:pt x="3499" y="3611"/>
                    <a:pt x="3486" y="3590"/>
                    <a:pt x="3483" y="3585"/>
                  </a:cubicBezTo>
                  <a:cubicBezTo>
                    <a:pt x="3482" y="3585"/>
                    <a:pt x="3482" y="3584"/>
                    <a:pt x="3482" y="3583"/>
                  </a:cubicBezTo>
                  <a:cubicBezTo>
                    <a:pt x="3481" y="3575"/>
                    <a:pt x="3472" y="3525"/>
                    <a:pt x="3457" y="3535"/>
                  </a:cubicBezTo>
                  <a:cubicBezTo>
                    <a:pt x="3442" y="3545"/>
                    <a:pt x="3353" y="3577"/>
                    <a:pt x="3334" y="3583"/>
                  </a:cubicBezTo>
                  <a:cubicBezTo>
                    <a:pt x="3332" y="3584"/>
                    <a:pt x="3329" y="3583"/>
                    <a:pt x="3328" y="3582"/>
                  </a:cubicBezTo>
                  <a:cubicBezTo>
                    <a:pt x="3303" y="3552"/>
                    <a:pt x="3303" y="3552"/>
                    <a:pt x="3303" y="3552"/>
                  </a:cubicBezTo>
                  <a:cubicBezTo>
                    <a:pt x="3301" y="3550"/>
                    <a:pt x="3301" y="3547"/>
                    <a:pt x="3303" y="3545"/>
                  </a:cubicBezTo>
                  <a:cubicBezTo>
                    <a:pt x="3424" y="3391"/>
                    <a:pt x="3424" y="3391"/>
                    <a:pt x="3424" y="3391"/>
                  </a:cubicBezTo>
                  <a:cubicBezTo>
                    <a:pt x="3424" y="3391"/>
                    <a:pt x="3424" y="3391"/>
                    <a:pt x="3425" y="3390"/>
                  </a:cubicBezTo>
                  <a:cubicBezTo>
                    <a:pt x="3611" y="3279"/>
                    <a:pt x="3611" y="3279"/>
                    <a:pt x="3611" y="3279"/>
                  </a:cubicBezTo>
                  <a:cubicBezTo>
                    <a:pt x="3611" y="3279"/>
                    <a:pt x="3612" y="3278"/>
                    <a:pt x="3613" y="3278"/>
                  </a:cubicBezTo>
                  <a:cubicBezTo>
                    <a:pt x="3759" y="3265"/>
                    <a:pt x="3759" y="3265"/>
                    <a:pt x="3759" y="3265"/>
                  </a:cubicBezTo>
                  <a:cubicBezTo>
                    <a:pt x="3760" y="3265"/>
                    <a:pt x="3761" y="3264"/>
                    <a:pt x="3762" y="3263"/>
                  </a:cubicBezTo>
                  <a:cubicBezTo>
                    <a:pt x="3820" y="3216"/>
                    <a:pt x="3820" y="3216"/>
                    <a:pt x="3820" y="3216"/>
                  </a:cubicBezTo>
                  <a:cubicBezTo>
                    <a:pt x="3822" y="3214"/>
                    <a:pt x="3822" y="3210"/>
                    <a:pt x="3820" y="3208"/>
                  </a:cubicBezTo>
                  <a:cubicBezTo>
                    <a:pt x="3786" y="3170"/>
                    <a:pt x="3786" y="3170"/>
                    <a:pt x="3786" y="3170"/>
                  </a:cubicBezTo>
                  <a:cubicBezTo>
                    <a:pt x="3784" y="3167"/>
                    <a:pt x="3785" y="3164"/>
                    <a:pt x="3787" y="3162"/>
                  </a:cubicBezTo>
                  <a:cubicBezTo>
                    <a:pt x="3824" y="3133"/>
                    <a:pt x="3824" y="3133"/>
                    <a:pt x="3824" y="3133"/>
                  </a:cubicBezTo>
                  <a:cubicBezTo>
                    <a:pt x="3824" y="3132"/>
                    <a:pt x="3824" y="3132"/>
                    <a:pt x="3825" y="3132"/>
                  </a:cubicBezTo>
                  <a:cubicBezTo>
                    <a:pt x="3895" y="3101"/>
                    <a:pt x="3895" y="3101"/>
                    <a:pt x="3895" y="3101"/>
                  </a:cubicBezTo>
                  <a:cubicBezTo>
                    <a:pt x="3895" y="3100"/>
                    <a:pt x="3896" y="3100"/>
                    <a:pt x="3896" y="3100"/>
                  </a:cubicBezTo>
                  <a:cubicBezTo>
                    <a:pt x="3984" y="3022"/>
                    <a:pt x="3984" y="3022"/>
                    <a:pt x="3984" y="3022"/>
                  </a:cubicBezTo>
                  <a:cubicBezTo>
                    <a:pt x="3984" y="3022"/>
                    <a:pt x="3984" y="3022"/>
                    <a:pt x="3984" y="3022"/>
                  </a:cubicBezTo>
                  <a:cubicBezTo>
                    <a:pt x="4069" y="2926"/>
                    <a:pt x="4069" y="2926"/>
                    <a:pt x="4069" y="2926"/>
                  </a:cubicBezTo>
                  <a:cubicBezTo>
                    <a:pt x="4069" y="2925"/>
                    <a:pt x="4070" y="2925"/>
                    <a:pt x="4070" y="2925"/>
                  </a:cubicBezTo>
                  <a:cubicBezTo>
                    <a:pt x="4130" y="2832"/>
                    <a:pt x="4130" y="2832"/>
                    <a:pt x="4130" y="2832"/>
                  </a:cubicBezTo>
                  <a:cubicBezTo>
                    <a:pt x="4130" y="2832"/>
                    <a:pt x="4130" y="2831"/>
                    <a:pt x="4131" y="2831"/>
                  </a:cubicBezTo>
                  <a:cubicBezTo>
                    <a:pt x="4235" y="2727"/>
                    <a:pt x="4235" y="2727"/>
                    <a:pt x="4235" y="2727"/>
                  </a:cubicBezTo>
                  <a:cubicBezTo>
                    <a:pt x="4237" y="2725"/>
                    <a:pt x="4237" y="2723"/>
                    <a:pt x="4236" y="2721"/>
                  </a:cubicBezTo>
                  <a:close/>
                  <a:moveTo>
                    <a:pt x="2757" y="3038"/>
                  </a:moveTo>
                  <a:cubicBezTo>
                    <a:pt x="2759" y="3038"/>
                    <a:pt x="2760" y="3038"/>
                    <a:pt x="2761" y="3037"/>
                  </a:cubicBezTo>
                  <a:cubicBezTo>
                    <a:pt x="2776" y="3022"/>
                    <a:pt x="2776" y="3022"/>
                    <a:pt x="2776" y="3022"/>
                  </a:cubicBezTo>
                  <a:cubicBezTo>
                    <a:pt x="2777" y="3020"/>
                    <a:pt x="2778" y="3018"/>
                    <a:pt x="2776" y="3015"/>
                  </a:cubicBezTo>
                  <a:cubicBezTo>
                    <a:pt x="2758" y="2985"/>
                    <a:pt x="2758" y="2985"/>
                    <a:pt x="2758" y="2985"/>
                  </a:cubicBezTo>
                  <a:cubicBezTo>
                    <a:pt x="2757" y="2984"/>
                    <a:pt x="2756" y="2983"/>
                    <a:pt x="2755" y="2983"/>
                  </a:cubicBezTo>
                  <a:cubicBezTo>
                    <a:pt x="2706" y="2970"/>
                    <a:pt x="2706" y="2970"/>
                    <a:pt x="2706" y="2970"/>
                  </a:cubicBezTo>
                  <a:cubicBezTo>
                    <a:pt x="2703" y="2970"/>
                    <a:pt x="2702" y="2968"/>
                    <a:pt x="2702" y="2965"/>
                  </a:cubicBezTo>
                  <a:cubicBezTo>
                    <a:pt x="2702" y="2942"/>
                    <a:pt x="2702" y="2942"/>
                    <a:pt x="2702" y="2942"/>
                  </a:cubicBezTo>
                  <a:cubicBezTo>
                    <a:pt x="2702" y="2939"/>
                    <a:pt x="2699" y="2936"/>
                    <a:pt x="2696" y="2936"/>
                  </a:cubicBezTo>
                  <a:cubicBezTo>
                    <a:pt x="2630" y="2936"/>
                    <a:pt x="2630" y="2936"/>
                    <a:pt x="2630" y="2936"/>
                  </a:cubicBezTo>
                  <a:cubicBezTo>
                    <a:pt x="2595" y="2936"/>
                    <a:pt x="2595" y="2936"/>
                    <a:pt x="2595" y="2936"/>
                  </a:cubicBezTo>
                  <a:cubicBezTo>
                    <a:pt x="2594" y="2936"/>
                    <a:pt x="2594" y="2936"/>
                    <a:pt x="2593" y="2937"/>
                  </a:cubicBezTo>
                  <a:cubicBezTo>
                    <a:pt x="2545" y="2953"/>
                    <a:pt x="2545" y="2953"/>
                    <a:pt x="2545" y="2953"/>
                  </a:cubicBezTo>
                  <a:cubicBezTo>
                    <a:pt x="2544" y="2953"/>
                    <a:pt x="2544" y="2953"/>
                    <a:pt x="2544" y="2953"/>
                  </a:cubicBezTo>
                  <a:cubicBezTo>
                    <a:pt x="2492" y="2964"/>
                    <a:pt x="2492" y="2964"/>
                    <a:pt x="2492" y="2964"/>
                  </a:cubicBezTo>
                  <a:cubicBezTo>
                    <a:pt x="2492" y="2964"/>
                    <a:pt x="2492" y="2964"/>
                    <a:pt x="2492" y="2964"/>
                  </a:cubicBezTo>
                  <a:cubicBezTo>
                    <a:pt x="2413" y="2987"/>
                    <a:pt x="2413" y="2987"/>
                    <a:pt x="2413" y="2987"/>
                  </a:cubicBezTo>
                  <a:cubicBezTo>
                    <a:pt x="2412" y="2987"/>
                    <a:pt x="2412" y="2987"/>
                    <a:pt x="2411" y="2987"/>
                  </a:cubicBezTo>
                  <a:cubicBezTo>
                    <a:pt x="2411" y="2987"/>
                    <a:pt x="2411" y="2987"/>
                    <a:pt x="2411" y="2987"/>
                  </a:cubicBezTo>
                  <a:cubicBezTo>
                    <a:pt x="2405" y="2987"/>
                    <a:pt x="2403" y="2995"/>
                    <a:pt x="2409" y="2998"/>
                  </a:cubicBezTo>
                  <a:cubicBezTo>
                    <a:pt x="2458" y="3019"/>
                    <a:pt x="2458" y="3019"/>
                    <a:pt x="2458" y="3019"/>
                  </a:cubicBezTo>
                  <a:cubicBezTo>
                    <a:pt x="2458" y="3019"/>
                    <a:pt x="2459" y="3019"/>
                    <a:pt x="2460" y="3019"/>
                  </a:cubicBezTo>
                  <a:cubicBezTo>
                    <a:pt x="2517" y="3019"/>
                    <a:pt x="2517" y="3019"/>
                    <a:pt x="2517" y="3019"/>
                  </a:cubicBezTo>
                  <a:cubicBezTo>
                    <a:pt x="2596" y="3019"/>
                    <a:pt x="2596" y="3019"/>
                    <a:pt x="2596" y="3019"/>
                  </a:cubicBezTo>
                  <a:cubicBezTo>
                    <a:pt x="2596" y="3019"/>
                    <a:pt x="2597" y="3019"/>
                    <a:pt x="2598" y="3019"/>
                  </a:cubicBezTo>
                  <a:cubicBezTo>
                    <a:pt x="2605" y="3022"/>
                    <a:pt x="2655" y="3038"/>
                    <a:pt x="2666" y="3038"/>
                  </a:cubicBezTo>
                  <a:lnTo>
                    <a:pt x="2757" y="3038"/>
                  </a:lnTo>
                  <a:close/>
                  <a:moveTo>
                    <a:pt x="1391" y="2282"/>
                  </a:moveTo>
                  <a:cubicBezTo>
                    <a:pt x="1390" y="2279"/>
                    <a:pt x="1387" y="2276"/>
                    <a:pt x="1384" y="2275"/>
                  </a:cubicBezTo>
                  <a:cubicBezTo>
                    <a:pt x="1381" y="2275"/>
                    <a:pt x="1379" y="2274"/>
                    <a:pt x="1378" y="2274"/>
                  </a:cubicBezTo>
                  <a:cubicBezTo>
                    <a:pt x="1377" y="2273"/>
                    <a:pt x="1372" y="2277"/>
                    <a:pt x="1369" y="2280"/>
                  </a:cubicBezTo>
                  <a:cubicBezTo>
                    <a:pt x="1367" y="2281"/>
                    <a:pt x="1366" y="2284"/>
                    <a:pt x="1366" y="2286"/>
                  </a:cubicBezTo>
                  <a:cubicBezTo>
                    <a:pt x="1365" y="2294"/>
                    <a:pt x="1365" y="2294"/>
                    <a:pt x="1365" y="2294"/>
                  </a:cubicBezTo>
                  <a:cubicBezTo>
                    <a:pt x="1365" y="2296"/>
                    <a:pt x="1366" y="2298"/>
                    <a:pt x="1367" y="2300"/>
                  </a:cubicBezTo>
                  <a:cubicBezTo>
                    <a:pt x="1376" y="2312"/>
                    <a:pt x="1376" y="2312"/>
                    <a:pt x="1376" y="2312"/>
                  </a:cubicBezTo>
                  <a:cubicBezTo>
                    <a:pt x="1378" y="2315"/>
                    <a:pt x="1380" y="2316"/>
                    <a:pt x="1383" y="2316"/>
                  </a:cubicBezTo>
                  <a:cubicBezTo>
                    <a:pt x="1386" y="2316"/>
                    <a:pt x="1386" y="2316"/>
                    <a:pt x="1386" y="2316"/>
                  </a:cubicBezTo>
                  <a:cubicBezTo>
                    <a:pt x="1392" y="2317"/>
                    <a:pt x="1397" y="2311"/>
                    <a:pt x="1396" y="2305"/>
                  </a:cubicBezTo>
                  <a:lnTo>
                    <a:pt x="1391" y="228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9"/>
            <p:cNvSpPr>
              <a:spLocks/>
            </p:cNvSpPr>
            <p:nvPr/>
          </p:nvSpPr>
          <p:spPr bwMode="auto">
            <a:xfrm>
              <a:off x="10228415" y="8312944"/>
              <a:ext cx="23073" cy="39738"/>
            </a:xfrm>
            <a:custGeom>
              <a:avLst/>
              <a:gdLst>
                <a:gd name="T0" fmla="*/ 17 w 18"/>
                <a:gd name="T1" fmla="*/ 31 h 31"/>
                <a:gd name="T2" fmla="*/ 18 w 18"/>
                <a:gd name="T3" fmla="*/ 12 h 31"/>
                <a:gd name="T4" fmla="*/ 1 w 18"/>
                <a:gd name="T5" fmla="*/ 0 h 31"/>
                <a:gd name="T6" fmla="*/ 0 w 18"/>
                <a:gd name="T7" fmla="*/ 9 h 31"/>
                <a:gd name="T8" fmla="*/ 17 w 18"/>
                <a:gd name="T9" fmla="*/ 31 h 31"/>
              </a:gdLst>
              <a:ahLst/>
              <a:cxnLst>
                <a:cxn ang="0">
                  <a:pos x="T0" y="T1"/>
                </a:cxn>
                <a:cxn ang="0">
                  <a:pos x="T2" y="T3"/>
                </a:cxn>
                <a:cxn ang="0">
                  <a:pos x="T4" y="T5"/>
                </a:cxn>
                <a:cxn ang="0">
                  <a:pos x="T6" y="T7"/>
                </a:cxn>
                <a:cxn ang="0">
                  <a:pos x="T8" y="T9"/>
                </a:cxn>
              </a:cxnLst>
              <a:rect l="0" t="0" r="r" b="b"/>
              <a:pathLst>
                <a:path w="18" h="31">
                  <a:moveTo>
                    <a:pt x="17" y="31"/>
                  </a:moveTo>
                  <a:lnTo>
                    <a:pt x="18" y="12"/>
                  </a:lnTo>
                  <a:lnTo>
                    <a:pt x="1" y="0"/>
                  </a:lnTo>
                  <a:lnTo>
                    <a:pt x="0" y="9"/>
                  </a:lnTo>
                  <a:lnTo>
                    <a:pt x="17" y="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10"/>
            <p:cNvSpPr>
              <a:spLocks/>
            </p:cNvSpPr>
            <p:nvPr/>
          </p:nvSpPr>
          <p:spPr bwMode="auto">
            <a:xfrm>
              <a:off x="10565541" y="8350118"/>
              <a:ext cx="61529" cy="44865"/>
            </a:xfrm>
            <a:custGeom>
              <a:avLst/>
              <a:gdLst>
                <a:gd name="T0" fmla="*/ 54 w 88"/>
                <a:gd name="T1" fmla="*/ 65 h 65"/>
                <a:gd name="T2" fmla="*/ 0 w 88"/>
                <a:gd name="T3" fmla="*/ 16 h 65"/>
                <a:gd name="T4" fmla="*/ 56 w 88"/>
                <a:gd name="T5" fmla="*/ 2 h 65"/>
                <a:gd name="T6" fmla="*/ 88 w 88"/>
                <a:gd name="T7" fmla="*/ 48 h 65"/>
                <a:gd name="T8" fmla="*/ 54 w 88"/>
                <a:gd name="T9" fmla="*/ 65 h 65"/>
              </a:gdLst>
              <a:ahLst/>
              <a:cxnLst>
                <a:cxn ang="0">
                  <a:pos x="T0" y="T1"/>
                </a:cxn>
                <a:cxn ang="0">
                  <a:pos x="T2" y="T3"/>
                </a:cxn>
                <a:cxn ang="0">
                  <a:pos x="T4" y="T5"/>
                </a:cxn>
                <a:cxn ang="0">
                  <a:pos x="T6" y="T7"/>
                </a:cxn>
                <a:cxn ang="0">
                  <a:pos x="T8" y="T9"/>
                </a:cxn>
              </a:cxnLst>
              <a:rect l="0" t="0" r="r" b="b"/>
              <a:pathLst>
                <a:path w="88" h="65">
                  <a:moveTo>
                    <a:pt x="54" y="65"/>
                  </a:moveTo>
                  <a:cubicBezTo>
                    <a:pt x="0" y="16"/>
                    <a:pt x="0" y="16"/>
                    <a:pt x="0" y="16"/>
                  </a:cubicBezTo>
                  <a:cubicBezTo>
                    <a:pt x="0" y="16"/>
                    <a:pt x="48" y="0"/>
                    <a:pt x="56" y="2"/>
                  </a:cubicBezTo>
                  <a:cubicBezTo>
                    <a:pt x="63" y="4"/>
                    <a:pt x="88" y="48"/>
                    <a:pt x="88" y="48"/>
                  </a:cubicBezTo>
                  <a:lnTo>
                    <a:pt x="54" y="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11"/>
            <p:cNvSpPr>
              <a:spLocks/>
            </p:cNvSpPr>
            <p:nvPr/>
          </p:nvSpPr>
          <p:spPr bwMode="auto">
            <a:xfrm>
              <a:off x="10148940" y="8241160"/>
              <a:ext cx="23073" cy="64092"/>
            </a:xfrm>
            <a:custGeom>
              <a:avLst/>
              <a:gdLst>
                <a:gd name="T0" fmla="*/ 9 w 18"/>
                <a:gd name="T1" fmla="*/ 50 h 50"/>
                <a:gd name="T2" fmla="*/ 0 w 18"/>
                <a:gd name="T3" fmla="*/ 36 h 50"/>
                <a:gd name="T4" fmla="*/ 5 w 18"/>
                <a:gd name="T5" fmla="*/ 15 h 50"/>
                <a:gd name="T6" fmla="*/ 10 w 18"/>
                <a:gd name="T7" fmla="*/ 0 h 50"/>
                <a:gd name="T8" fmla="*/ 18 w 18"/>
                <a:gd name="T9" fmla="*/ 17 h 50"/>
                <a:gd name="T10" fmla="*/ 9 w 18"/>
                <a:gd name="T11" fmla="*/ 50 h 50"/>
              </a:gdLst>
              <a:ahLst/>
              <a:cxnLst>
                <a:cxn ang="0">
                  <a:pos x="T0" y="T1"/>
                </a:cxn>
                <a:cxn ang="0">
                  <a:pos x="T2" y="T3"/>
                </a:cxn>
                <a:cxn ang="0">
                  <a:pos x="T4" y="T5"/>
                </a:cxn>
                <a:cxn ang="0">
                  <a:pos x="T6" y="T7"/>
                </a:cxn>
                <a:cxn ang="0">
                  <a:pos x="T8" y="T9"/>
                </a:cxn>
                <a:cxn ang="0">
                  <a:pos x="T10" y="T11"/>
                </a:cxn>
              </a:cxnLst>
              <a:rect l="0" t="0" r="r" b="b"/>
              <a:pathLst>
                <a:path w="18" h="50">
                  <a:moveTo>
                    <a:pt x="9" y="50"/>
                  </a:moveTo>
                  <a:lnTo>
                    <a:pt x="0" y="36"/>
                  </a:lnTo>
                  <a:lnTo>
                    <a:pt x="5" y="15"/>
                  </a:lnTo>
                  <a:lnTo>
                    <a:pt x="10" y="0"/>
                  </a:lnTo>
                  <a:lnTo>
                    <a:pt x="18" y="17"/>
                  </a:lnTo>
                  <a:lnTo>
                    <a:pt x="9" y="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12"/>
            <p:cNvSpPr>
              <a:spLocks/>
            </p:cNvSpPr>
            <p:nvPr/>
          </p:nvSpPr>
          <p:spPr bwMode="auto">
            <a:xfrm>
              <a:off x="10041264" y="8093747"/>
              <a:ext cx="24355" cy="47429"/>
            </a:xfrm>
            <a:custGeom>
              <a:avLst/>
              <a:gdLst>
                <a:gd name="T0" fmla="*/ 5 w 19"/>
                <a:gd name="T1" fmla="*/ 37 h 37"/>
                <a:gd name="T2" fmla="*/ 0 w 19"/>
                <a:gd name="T3" fmla="*/ 18 h 37"/>
                <a:gd name="T4" fmla="*/ 5 w 19"/>
                <a:gd name="T5" fmla="*/ 0 h 37"/>
                <a:gd name="T6" fmla="*/ 19 w 19"/>
                <a:gd name="T7" fmla="*/ 13 h 37"/>
                <a:gd name="T8" fmla="*/ 5 w 19"/>
                <a:gd name="T9" fmla="*/ 37 h 37"/>
              </a:gdLst>
              <a:ahLst/>
              <a:cxnLst>
                <a:cxn ang="0">
                  <a:pos x="T0" y="T1"/>
                </a:cxn>
                <a:cxn ang="0">
                  <a:pos x="T2" y="T3"/>
                </a:cxn>
                <a:cxn ang="0">
                  <a:pos x="T4" y="T5"/>
                </a:cxn>
                <a:cxn ang="0">
                  <a:pos x="T6" y="T7"/>
                </a:cxn>
                <a:cxn ang="0">
                  <a:pos x="T8" y="T9"/>
                </a:cxn>
              </a:cxnLst>
              <a:rect l="0" t="0" r="r" b="b"/>
              <a:pathLst>
                <a:path w="19" h="37">
                  <a:moveTo>
                    <a:pt x="5" y="37"/>
                  </a:moveTo>
                  <a:lnTo>
                    <a:pt x="0" y="18"/>
                  </a:lnTo>
                  <a:lnTo>
                    <a:pt x="5" y="0"/>
                  </a:lnTo>
                  <a:lnTo>
                    <a:pt x="19" y="13"/>
                  </a:lnTo>
                  <a:lnTo>
                    <a:pt x="5"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13"/>
            <p:cNvSpPr>
              <a:spLocks/>
            </p:cNvSpPr>
            <p:nvPr/>
          </p:nvSpPr>
          <p:spPr bwMode="auto">
            <a:xfrm>
              <a:off x="9531087" y="7770720"/>
              <a:ext cx="33328" cy="42302"/>
            </a:xfrm>
            <a:custGeom>
              <a:avLst/>
              <a:gdLst>
                <a:gd name="T0" fmla="*/ 28 w 48"/>
                <a:gd name="T1" fmla="*/ 60 h 60"/>
                <a:gd name="T2" fmla="*/ 9 w 48"/>
                <a:gd name="T3" fmla="*/ 28 h 60"/>
                <a:gd name="T4" fmla="*/ 10 w 48"/>
                <a:gd name="T5" fmla="*/ 2 h 60"/>
                <a:gd name="T6" fmla="*/ 48 w 48"/>
                <a:gd name="T7" fmla="*/ 3 h 60"/>
                <a:gd name="T8" fmla="*/ 28 w 48"/>
                <a:gd name="T9" fmla="*/ 60 h 60"/>
              </a:gdLst>
              <a:ahLst/>
              <a:cxnLst>
                <a:cxn ang="0">
                  <a:pos x="T0" y="T1"/>
                </a:cxn>
                <a:cxn ang="0">
                  <a:pos x="T2" y="T3"/>
                </a:cxn>
                <a:cxn ang="0">
                  <a:pos x="T4" y="T5"/>
                </a:cxn>
                <a:cxn ang="0">
                  <a:pos x="T6" y="T7"/>
                </a:cxn>
                <a:cxn ang="0">
                  <a:pos x="T8" y="T9"/>
                </a:cxn>
              </a:cxnLst>
              <a:rect l="0" t="0" r="r" b="b"/>
              <a:pathLst>
                <a:path w="48" h="60">
                  <a:moveTo>
                    <a:pt x="28" y="60"/>
                  </a:moveTo>
                  <a:cubicBezTo>
                    <a:pt x="9" y="28"/>
                    <a:pt x="9" y="28"/>
                    <a:pt x="9" y="28"/>
                  </a:cubicBezTo>
                  <a:cubicBezTo>
                    <a:pt x="9" y="28"/>
                    <a:pt x="0" y="0"/>
                    <a:pt x="10" y="2"/>
                  </a:cubicBezTo>
                  <a:cubicBezTo>
                    <a:pt x="20" y="5"/>
                    <a:pt x="48" y="3"/>
                    <a:pt x="48" y="3"/>
                  </a:cubicBezTo>
                  <a:lnTo>
                    <a:pt x="28" y="6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14"/>
            <p:cNvSpPr>
              <a:spLocks noEditPoints="1"/>
            </p:cNvSpPr>
            <p:nvPr/>
          </p:nvSpPr>
          <p:spPr bwMode="auto">
            <a:xfrm>
              <a:off x="9475967" y="7782257"/>
              <a:ext cx="2693173" cy="1894578"/>
            </a:xfrm>
            <a:custGeom>
              <a:avLst/>
              <a:gdLst>
                <a:gd name="T0" fmla="*/ 2375 w 3839"/>
                <a:gd name="T1" fmla="*/ 1539 h 2699"/>
                <a:gd name="T2" fmla="*/ 1227 w 3839"/>
                <a:gd name="T3" fmla="*/ 1968 h 2699"/>
                <a:gd name="T4" fmla="*/ 1120 w 3839"/>
                <a:gd name="T5" fmla="*/ 1894 h 2699"/>
                <a:gd name="T6" fmla="*/ 1209 w 3839"/>
                <a:gd name="T7" fmla="*/ 2146 h 2699"/>
                <a:gd name="T8" fmla="*/ 941 w 3839"/>
                <a:gd name="T9" fmla="*/ 2193 h 2699"/>
                <a:gd name="T10" fmla="*/ 783 w 3839"/>
                <a:gd name="T11" fmla="*/ 2053 h 2699"/>
                <a:gd name="T12" fmla="*/ 698 w 3839"/>
                <a:gd name="T13" fmla="*/ 2076 h 2699"/>
                <a:gd name="T14" fmla="*/ 496 w 3839"/>
                <a:gd name="T15" fmla="*/ 1882 h 2699"/>
                <a:gd name="T16" fmla="*/ 345 w 3839"/>
                <a:gd name="T17" fmla="*/ 1529 h 2699"/>
                <a:gd name="T18" fmla="*/ 423 w 3839"/>
                <a:gd name="T19" fmla="*/ 1512 h 2699"/>
                <a:gd name="T20" fmla="*/ 597 w 3839"/>
                <a:gd name="T21" fmla="*/ 1451 h 2699"/>
                <a:gd name="T22" fmla="*/ 913 w 3839"/>
                <a:gd name="T23" fmla="*/ 1376 h 2699"/>
                <a:gd name="T24" fmla="*/ 910 w 3839"/>
                <a:gd name="T25" fmla="*/ 1125 h 2699"/>
                <a:gd name="T26" fmla="*/ 579 w 3839"/>
                <a:gd name="T27" fmla="*/ 743 h 2699"/>
                <a:gd name="T28" fmla="*/ 374 w 3839"/>
                <a:gd name="T29" fmla="*/ 473 h 2699"/>
                <a:gd name="T30" fmla="*/ 189 w 3839"/>
                <a:gd name="T31" fmla="*/ 330 h 2699"/>
                <a:gd name="T32" fmla="*/ 6 w 3839"/>
                <a:gd name="T33" fmla="*/ 8 h 2699"/>
                <a:gd name="T34" fmla="*/ 140 w 3839"/>
                <a:gd name="T35" fmla="*/ 76 h 2699"/>
                <a:gd name="T36" fmla="*/ 319 w 3839"/>
                <a:gd name="T37" fmla="*/ 189 h 2699"/>
                <a:gd name="T38" fmla="*/ 380 w 3839"/>
                <a:gd name="T39" fmla="*/ 213 h 2699"/>
                <a:gd name="T40" fmla="*/ 438 w 3839"/>
                <a:gd name="T41" fmla="*/ 411 h 2699"/>
                <a:gd name="T42" fmla="*/ 506 w 3839"/>
                <a:gd name="T43" fmla="*/ 437 h 2699"/>
                <a:gd name="T44" fmla="*/ 649 w 3839"/>
                <a:gd name="T45" fmla="*/ 444 h 2699"/>
                <a:gd name="T46" fmla="*/ 713 w 3839"/>
                <a:gd name="T47" fmla="*/ 503 h 2699"/>
                <a:gd name="T48" fmla="*/ 808 w 3839"/>
                <a:gd name="T49" fmla="*/ 567 h 2699"/>
                <a:gd name="T50" fmla="*/ 880 w 3839"/>
                <a:gd name="T51" fmla="*/ 645 h 2699"/>
                <a:gd name="T52" fmla="*/ 898 w 3839"/>
                <a:gd name="T53" fmla="*/ 750 h 2699"/>
                <a:gd name="T54" fmla="*/ 1020 w 3839"/>
                <a:gd name="T55" fmla="*/ 788 h 2699"/>
                <a:gd name="T56" fmla="*/ 1360 w 3839"/>
                <a:gd name="T57" fmla="*/ 957 h 2699"/>
                <a:gd name="T58" fmla="*/ 1604 w 3839"/>
                <a:gd name="T59" fmla="*/ 914 h 2699"/>
                <a:gd name="T60" fmla="*/ 1734 w 3839"/>
                <a:gd name="T61" fmla="*/ 830 h 2699"/>
                <a:gd name="T62" fmla="*/ 1736 w 3839"/>
                <a:gd name="T63" fmla="*/ 1013 h 2699"/>
                <a:gd name="T64" fmla="*/ 1460 w 3839"/>
                <a:gd name="T65" fmla="*/ 1320 h 2699"/>
                <a:gd name="T66" fmla="*/ 1642 w 3839"/>
                <a:gd name="T67" fmla="*/ 1317 h 2699"/>
                <a:gd name="T68" fmla="*/ 1806 w 3839"/>
                <a:gd name="T69" fmla="*/ 1054 h 2699"/>
                <a:gd name="T70" fmla="*/ 1977 w 3839"/>
                <a:gd name="T71" fmla="*/ 1112 h 2699"/>
                <a:gd name="T72" fmla="*/ 2060 w 3839"/>
                <a:gd name="T73" fmla="*/ 977 h 2699"/>
                <a:gd name="T74" fmla="*/ 2344 w 3839"/>
                <a:gd name="T75" fmla="*/ 1144 h 2699"/>
                <a:gd name="T76" fmla="*/ 3837 w 3839"/>
                <a:gd name="T77" fmla="*/ 2245 h 2699"/>
                <a:gd name="T78" fmla="*/ 3575 w 3839"/>
                <a:gd name="T79" fmla="*/ 2012 h 2699"/>
                <a:gd name="T80" fmla="*/ 3450 w 3839"/>
                <a:gd name="T81" fmla="*/ 1979 h 2699"/>
                <a:gd name="T82" fmla="*/ 3340 w 3839"/>
                <a:gd name="T83" fmla="*/ 1869 h 2699"/>
                <a:gd name="T84" fmla="*/ 3042 w 3839"/>
                <a:gd name="T85" fmla="*/ 1810 h 2699"/>
                <a:gd name="T86" fmla="*/ 2974 w 3839"/>
                <a:gd name="T87" fmla="*/ 1866 h 2699"/>
                <a:gd name="T88" fmla="*/ 2764 w 3839"/>
                <a:gd name="T89" fmla="*/ 1743 h 2699"/>
                <a:gd name="T90" fmla="*/ 2642 w 3839"/>
                <a:gd name="T91" fmla="*/ 1540 h 2699"/>
                <a:gd name="T92" fmla="*/ 2619 w 3839"/>
                <a:gd name="T93" fmla="*/ 1341 h 2699"/>
                <a:gd name="T94" fmla="*/ 2512 w 3839"/>
                <a:gd name="T95" fmla="*/ 2069 h 2699"/>
                <a:gd name="T96" fmla="*/ 2584 w 3839"/>
                <a:gd name="T97" fmla="*/ 2256 h 2699"/>
                <a:gd name="T98" fmla="*/ 2483 w 3839"/>
                <a:gd name="T99" fmla="*/ 2413 h 2699"/>
                <a:gd name="T100" fmla="*/ 2572 w 3839"/>
                <a:gd name="T101" fmla="*/ 2394 h 2699"/>
                <a:gd name="T102" fmla="*/ 2603 w 3839"/>
                <a:gd name="T103" fmla="*/ 2699 h 2699"/>
                <a:gd name="T104" fmla="*/ 2824 w 3839"/>
                <a:gd name="T105" fmla="*/ 2545 h 2699"/>
                <a:gd name="T106" fmla="*/ 3111 w 3839"/>
                <a:gd name="T107" fmla="*/ 2320 h 2699"/>
                <a:gd name="T108" fmla="*/ 3240 w 3839"/>
                <a:gd name="T109" fmla="*/ 2382 h 2699"/>
                <a:gd name="T110" fmla="*/ 3332 w 3839"/>
                <a:gd name="T111" fmla="*/ 2286 h 2699"/>
                <a:gd name="T112" fmla="*/ 3258 w 3839"/>
                <a:gd name="T113" fmla="*/ 2532 h 2699"/>
                <a:gd name="T114" fmla="*/ 3408 w 3839"/>
                <a:gd name="T115" fmla="*/ 2399 h 2699"/>
                <a:gd name="T116" fmla="*/ 3556 w 3839"/>
                <a:gd name="T117" fmla="*/ 2201 h 2699"/>
                <a:gd name="T118" fmla="*/ 3724 w 3839"/>
                <a:gd name="T119" fmla="*/ 2279 h 2699"/>
                <a:gd name="T120" fmla="*/ 3837 w 3839"/>
                <a:gd name="T121" fmla="*/ 2245 h 2699"/>
                <a:gd name="T122" fmla="*/ 3155 w 3839"/>
                <a:gd name="T123" fmla="*/ 1651 h 2699"/>
                <a:gd name="T124" fmla="*/ 2764 w 3839"/>
                <a:gd name="T125" fmla="*/ 1507 h 2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699">
                  <a:moveTo>
                    <a:pt x="2447" y="1267"/>
                  </a:moveTo>
                  <a:cubicBezTo>
                    <a:pt x="2449" y="1269"/>
                    <a:pt x="2451" y="1272"/>
                    <a:pt x="2450" y="1274"/>
                  </a:cubicBezTo>
                  <a:cubicBezTo>
                    <a:pt x="2448" y="1359"/>
                    <a:pt x="2448" y="1359"/>
                    <a:pt x="2448" y="1359"/>
                  </a:cubicBezTo>
                  <a:cubicBezTo>
                    <a:pt x="2448" y="1360"/>
                    <a:pt x="2448" y="1361"/>
                    <a:pt x="2447" y="1363"/>
                  </a:cubicBezTo>
                  <a:cubicBezTo>
                    <a:pt x="2398" y="1478"/>
                    <a:pt x="2398" y="1478"/>
                    <a:pt x="2398" y="1478"/>
                  </a:cubicBezTo>
                  <a:cubicBezTo>
                    <a:pt x="2397" y="1478"/>
                    <a:pt x="2397" y="1478"/>
                    <a:pt x="2397" y="1479"/>
                  </a:cubicBezTo>
                  <a:cubicBezTo>
                    <a:pt x="2375" y="1539"/>
                    <a:pt x="2375" y="1539"/>
                    <a:pt x="2375" y="1539"/>
                  </a:cubicBezTo>
                  <a:cubicBezTo>
                    <a:pt x="2373" y="1545"/>
                    <a:pt x="2364" y="1546"/>
                    <a:pt x="2360" y="1540"/>
                  </a:cubicBezTo>
                  <a:cubicBezTo>
                    <a:pt x="2292" y="1441"/>
                    <a:pt x="2292" y="1441"/>
                    <a:pt x="2292" y="1441"/>
                  </a:cubicBezTo>
                  <a:cubicBezTo>
                    <a:pt x="2290" y="1437"/>
                    <a:pt x="2285" y="1436"/>
                    <a:pt x="2281" y="1438"/>
                  </a:cubicBezTo>
                  <a:cubicBezTo>
                    <a:pt x="1282" y="2033"/>
                    <a:pt x="1282" y="2033"/>
                    <a:pt x="1282" y="2033"/>
                  </a:cubicBezTo>
                  <a:cubicBezTo>
                    <a:pt x="1278" y="2035"/>
                    <a:pt x="1272" y="2034"/>
                    <a:pt x="1270" y="2030"/>
                  </a:cubicBezTo>
                  <a:cubicBezTo>
                    <a:pt x="1230" y="1971"/>
                    <a:pt x="1230" y="1971"/>
                    <a:pt x="1230" y="1971"/>
                  </a:cubicBezTo>
                  <a:cubicBezTo>
                    <a:pt x="1229" y="1969"/>
                    <a:pt x="1228" y="1968"/>
                    <a:pt x="1227" y="1968"/>
                  </a:cubicBezTo>
                  <a:cubicBezTo>
                    <a:pt x="1186" y="1949"/>
                    <a:pt x="1186" y="1949"/>
                    <a:pt x="1186" y="1949"/>
                  </a:cubicBezTo>
                  <a:cubicBezTo>
                    <a:pt x="1183" y="1947"/>
                    <a:pt x="1181" y="1943"/>
                    <a:pt x="1182" y="1939"/>
                  </a:cubicBezTo>
                  <a:cubicBezTo>
                    <a:pt x="1200" y="1854"/>
                    <a:pt x="1200" y="1854"/>
                    <a:pt x="1200" y="1854"/>
                  </a:cubicBezTo>
                  <a:cubicBezTo>
                    <a:pt x="1201" y="1849"/>
                    <a:pt x="1197" y="1843"/>
                    <a:pt x="1192" y="1843"/>
                  </a:cubicBezTo>
                  <a:cubicBezTo>
                    <a:pt x="1120" y="1843"/>
                    <a:pt x="1120" y="1843"/>
                    <a:pt x="1120" y="1843"/>
                  </a:cubicBezTo>
                  <a:cubicBezTo>
                    <a:pt x="1115" y="1843"/>
                    <a:pt x="1111" y="1848"/>
                    <a:pt x="1112" y="1853"/>
                  </a:cubicBezTo>
                  <a:cubicBezTo>
                    <a:pt x="1120" y="1894"/>
                    <a:pt x="1120" y="1894"/>
                    <a:pt x="1120" y="1894"/>
                  </a:cubicBezTo>
                  <a:cubicBezTo>
                    <a:pt x="1120" y="1894"/>
                    <a:pt x="1120" y="1895"/>
                    <a:pt x="1120" y="1895"/>
                  </a:cubicBezTo>
                  <a:cubicBezTo>
                    <a:pt x="1175" y="2033"/>
                    <a:pt x="1175" y="2033"/>
                    <a:pt x="1175" y="2033"/>
                  </a:cubicBezTo>
                  <a:cubicBezTo>
                    <a:pt x="1176" y="2034"/>
                    <a:pt x="1176" y="2035"/>
                    <a:pt x="1176" y="2036"/>
                  </a:cubicBezTo>
                  <a:cubicBezTo>
                    <a:pt x="1185" y="2116"/>
                    <a:pt x="1185" y="2116"/>
                    <a:pt x="1185" y="2116"/>
                  </a:cubicBezTo>
                  <a:cubicBezTo>
                    <a:pt x="1185" y="2118"/>
                    <a:pt x="1187" y="2121"/>
                    <a:pt x="1189" y="2122"/>
                  </a:cubicBezTo>
                  <a:cubicBezTo>
                    <a:pt x="1207" y="2134"/>
                    <a:pt x="1207" y="2134"/>
                    <a:pt x="1207" y="2134"/>
                  </a:cubicBezTo>
                  <a:cubicBezTo>
                    <a:pt x="1211" y="2136"/>
                    <a:pt x="1212" y="2142"/>
                    <a:pt x="1209" y="2146"/>
                  </a:cubicBezTo>
                  <a:cubicBezTo>
                    <a:pt x="1184" y="2182"/>
                    <a:pt x="1184" y="2182"/>
                    <a:pt x="1184" y="2182"/>
                  </a:cubicBezTo>
                  <a:cubicBezTo>
                    <a:pt x="1182" y="2186"/>
                    <a:pt x="1176" y="2187"/>
                    <a:pt x="1172" y="2184"/>
                  </a:cubicBezTo>
                  <a:cubicBezTo>
                    <a:pt x="1071" y="2118"/>
                    <a:pt x="1071" y="2118"/>
                    <a:pt x="1071" y="2118"/>
                  </a:cubicBezTo>
                  <a:cubicBezTo>
                    <a:pt x="1069" y="2117"/>
                    <a:pt x="1068" y="2117"/>
                    <a:pt x="1066" y="2117"/>
                  </a:cubicBezTo>
                  <a:cubicBezTo>
                    <a:pt x="999" y="2120"/>
                    <a:pt x="999" y="2120"/>
                    <a:pt x="999" y="2120"/>
                  </a:cubicBezTo>
                  <a:cubicBezTo>
                    <a:pt x="997" y="2121"/>
                    <a:pt x="994" y="2122"/>
                    <a:pt x="993" y="2124"/>
                  </a:cubicBezTo>
                  <a:cubicBezTo>
                    <a:pt x="941" y="2193"/>
                    <a:pt x="941" y="2193"/>
                    <a:pt x="941" y="2193"/>
                  </a:cubicBezTo>
                  <a:cubicBezTo>
                    <a:pt x="939" y="2195"/>
                    <a:pt x="936" y="2196"/>
                    <a:pt x="933" y="2196"/>
                  </a:cubicBezTo>
                  <a:cubicBezTo>
                    <a:pt x="870" y="2194"/>
                    <a:pt x="870" y="2194"/>
                    <a:pt x="870" y="2194"/>
                  </a:cubicBezTo>
                  <a:cubicBezTo>
                    <a:pt x="868" y="2194"/>
                    <a:pt x="866" y="2193"/>
                    <a:pt x="864" y="2192"/>
                  </a:cubicBezTo>
                  <a:cubicBezTo>
                    <a:pt x="812" y="2139"/>
                    <a:pt x="812" y="2139"/>
                    <a:pt x="812" y="2139"/>
                  </a:cubicBezTo>
                  <a:cubicBezTo>
                    <a:pt x="811" y="2138"/>
                    <a:pt x="811" y="2137"/>
                    <a:pt x="810" y="2135"/>
                  </a:cubicBezTo>
                  <a:cubicBezTo>
                    <a:pt x="784" y="2054"/>
                    <a:pt x="784" y="2054"/>
                    <a:pt x="784" y="2054"/>
                  </a:cubicBezTo>
                  <a:cubicBezTo>
                    <a:pt x="784" y="2054"/>
                    <a:pt x="783" y="2053"/>
                    <a:pt x="783" y="2053"/>
                  </a:cubicBezTo>
                  <a:cubicBezTo>
                    <a:pt x="734" y="1959"/>
                    <a:pt x="734" y="1959"/>
                    <a:pt x="734" y="1959"/>
                  </a:cubicBezTo>
                  <a:cubicBezTo>
                    <a:pt x="731" y="1953"/>
                    <a:pt x="723" y="1953"/>
                    <a:pt x="719" y="1958"/>
                  </a:cubicBezTo>
                  <a:cubicBezTo>
                    <a:pt x="698" y="1993"/>
                    <a:pt x="698" y="1993"/>
                    <a:pt x="698" y="1993"/>
                  </a:cubicBezTo>
                  <a:cubicBezTo>
                    <a:pt x="697" y="1995"/>
                    <a:pt x="696" y="1997"/>
                    <a:pt x="696" y="1999"/>
                  </a:cubicBezTo>
                  <a:cubicBezTo>
                    <a:pt x="704" y="2055"/>
                    <a:pt x="704" y="2055"/>
                    <a:pt x="704" y="2055"/>
                  </a:cubicBezTo>
                  <a:cubicBezTo>
                    <a:pt x="704" y="2057"/>
                    <a:pt x="704" y="2058"/>
                    <a:pt x="704" y="2059"/>
                  </a:cubicBezTo>
                  <a:cubicBezTo>
                    <a:pt x="698" y="2076"/>
                    <a:pt x="698" y="2076"/>
                    <a:pt x="698" y="2076"/>
                  </a:cubicBezTo>
                  <a:cubicBezTo>
                    <a:pt x="696" y="2083"/>
                    <a:pt x="688" y="2085"/>
                    <a:pt x="683" y="2080"/>
                  </a:cubicBezTo>
                  <a:cubicBezTo>
                    <a:pt x="602" y="1990"/>
                    <a:pt x="602" y="1990"/>
                    <a:pt x="602" y="1990"/>
                  </a:cubicBezTo>
                  <a:cubicBezTo>
                    <a:pt x="600" y="1988"/>
                    <a:pt x="600" y="1986"/>
                    <a:pt x="600" y="1983"/>
                  </a:cubicBezTo>
                  <a:cubicBezTo>
                    <a:pt x="610" y="1926"/>
                    <a:pt x="610" y="1926"/>
                    <a:pt x="610" y="1926"/>
                  </a:cubicBezTo>
                  <a:cubicBezTo>
                    <a:pt x="611" y="1922"/>
                    <a:pt x="608" y="1917"/>
                    <a:pt x="604" y="1916"/>
                  </a:cubicBezTo>
                  <a:cubicBezTo>
                    <a:pt x="499" y="1884"/>
                    <a:pt x="499" y="1884"/>
                    <a:pt x="499" y="1884"/>
                  </a:cubicBezTo>
                  <a:cubicBezTo>
                    <a:pt x="498" y="1884"/>
                    <a:pt x="497" y="1883"/>
                    <a:pt x="496" y="1882"/>
                  </a:cubicBezTo>
                  <a:cubicBezTo>
                    <a:pt x="436" y="1823"/>
                    <a:pt x="436" y="1823"/>
                    <a:pt x="436" y="1823"/>
                  </a:cubicBezTo>
                  <a:cubicBezTo>
                    <a:pt x="435" y="1821"/>
                    <a:pt x="434" y="1819"/>
                    <a:pt x="433" y="1818"/>
                  </a:cubicBezTo>
                  <a:cubicBezTo>
                    <a:pt x="415" y="1656"/>
                    <a:pt x="415" y="1656"/>
                    <a:pt x="415" y="1656"/>
                  </a:cubicBezTo>
                  <a:cubicBezTo>
                    <a:pt x="415" y="1655"/>
                    <a:pt x="414" y="1653"/>
                    <a:pt x="413" y="1652"/>
                  </a:cubicBezTo>
                  <a:cubicBezTo>
                    <a:pt x="346" y="1545"/>
                    <a:pt x="346" y="1545"/>
                    <a:pt x="346" y="1545"/>
                  </a:cubicBezTo>
                  <a:cubicBezTo>
                    <a:pt x="345" y="1544"/>
                    <a:pt x="344" y="1542"/>
                    <a:pt x="344" y="1541"/>
                  </a:cubicBezTo>
                  <a:cubicBezTo>
                    <a:pt x="345" y="1529"/>
                    <a:pt x="345" y="1529"/>
                    <a:pt x="345" y="1529"/>
                  </a:cubicBezTo>
                  <a:cubicBezTo>
                    <a:pt x="345" y="1522"/>
                    <a:pt x="353" y="1518"/>
                    <a:pt x="358" y="1522"/>
                  </a:cubicBezTo>
                  <a:cubicBezTo>
                    <a:pt x="399" y="1549"/>
                    <a:pt x="399" y="1549"/>
                    <a:pt x="399" y="1549"/>
                  </a:cubicBezTo>
                  <a:cubicBezTo>
                    <a:pt x="401" y="1550"/>
                    <a:pt x="403" y="1550"/>
                    <a:pt x="405" y="1550"/>
                  </a:cubicBezTo>
                  <a:cubicBezTo>
                    <a:pt x="418" y="1548"/>
                    <a:pt x="418" y="1548"/>
                    <a:pt x="418" y="1548"/>
                  </a:cubicBezTo>
                  <a:cubicBezTo>
                    <a:pt x="422" y="1548"/>
                    <a:pt x="425" y="1544"/>
                    <a:pt x="425" y="1539"/>
                  </a:cubicBezTo>
                  <a:cubicBezTo>
                    <a:pt x="424" y="1516"/>
                    <a:pt x="424" y="1516"/>
                    <a:pt x="424" y="1516"/>
                  </a:cubicBezTo>
                  <a:cubicBezTo>
                    <a:pt x="424" y="1514"/>
                    <a:pt x="424" y="1513"/>
                    <a:pt x="423" y="1512"/>
                  </a:cubicBezTo>
                  <a:cubicBezTo>
                    <a:pt x="406" y="1483"/>
                    <a:pt x="406" y="1483"/>
                    <a:pt x="406" y="1483"/>
                  </a:cubicBezTo>
                  <a:cubicBezTo>
                    <a:pt x="406" y="1482"/>
                    <a:pt x="405" y="1481"/>
                    <a:pt x="405" y="1479"/>
                  </a:cubicBezTo>
                  <a:cubicBezTo>
                    <a:pt x="403" y="1433"/>
                    <a:pt x="403" y="1433"/>
                    <a:pt x="403" y="1433"/>
                  </a:cubicBezTo>
                  <a:cubicBezTo>
                    <a:pt x="403" y="1429"/>
                    <a:pt x="406" y="1425"/>
                    <a:pt x="409" y="1424"/>
                  </a:cubicBezTo>
                  <a:cubicBezTo>
                    <a:pt x="464" y="1407"/>
                    <a:pt x="464" y="1407"/>
                    <a:pt x="464" y="1407"/>
                  </a:cubicBezTo>
                  <a:cubicBezTo>
                    <a:pt x="466" y="1406"/>
                    <a:pt x="468" y="1406"/>
                    <a:pt x="469" y="1407"/>
                  </a:cubicBezTo>
                  <a:cubicBezTo>
                    <a:pt x="597" y="1451"/>
                    <a:pt x="597" y="1451"/>
                    <a:pt x="597" y="1451"/>
                  </a:cubicBezTo>
                  <a:cubicBezTo>
                    <a:pt x="598" y="1451"/>
                    <a:pt x="598" y="1451"/>
                    <a:pt x="599" y="1451"/>
                  </a:cubicBezTo>
                  <a:cubicBezTo>
                    <a:pt x="725" y="1462"/>
                    <a:pt x="725" y="1462"/>
                    <a:pt x="725" y="1462"/>
                  </a:cubicBezTo>
                  <a:cubicBezTo>
                    <a:pt x="727" y="1462"/>
                    <a:pt x="729" y="1462"/>
                    <a:pt x="731" y="1460"/>
                  </a:cubicBezTo>
                  <a:cubicBezTo>
                    <a:pt x="831" y="1379"/>
                    <a:pt x="831" y="1379"/>
                    <a:pt x="831" y="1379"/>
                  </a:cubicBezTo>
                  <a:cubicBezTo>
                    <a:pt x="833" y="1377"/>
                    <a:pt x="835" y="1376"/>
                    <a:pt x="837" y="1377"/>
                  </a:cubicBezTo>
                  <a:cubicBezTo>
                    <a:pt x="907" y="1378"/>
                    <a:pt x="907" y="1378"/>
                    <a:pt x="907" y="1378"/>
                  </a:cubicBezTo>
                  <a:cubicBezTo>
                    <a:pt x="909" y="1379"/>
                    <a:pt x="912" y="1378"/>
                    <a:pt x="913" y="1376"/>
                  </a:cubicBezTo>
                  <a:cubicBezTo>
                    <a:pt x="932" y="1356"/>
                    <a:pt x="932" y="1356"/>
                    <a:pt x="932" y="1356"/>
                  </a:cubicBezTo>
                  <a:cubicBezTo>
                    <a:pt x="934" y="1355"/>
                    <a:pt x="935" y="1352"/>
                    <a:pt x="935" y="1350"/>
                  </a:cubicBezTo>
                  <a:cubicBezTo>
                    <a:pt x="930" y="1272"/>
                    <a:pt x="930" y="1272"/>
                    <a:pt x="930" y="1272"/>
                  </a:cubicBezTo>
                  <a:cubicBezTo>
                    <a:pt x="929" y="1271"/>
                    <a:pt x="929" y="1270"/>
                    <a:pt x="928" y="1268"/>
                  </a:cubicBezTo>
                  <a:cubicBezTo>
                    <a:pt x="884" y="1196"/>
                    <a:pt x="884" y="1196"/>
                    <a:pt x="884" y="1196"/>
                  </a:cubicBezTo>
                  <a:cubicBezTo>
                    <a:pt x="883" y="1193"/>
                    <a:pt x="883" y="1190"/>
                    <a:pt x="884" y="1188"/>
                  </a:cubicBezTo>
                  <a:cubicBezTo>
                    <a:pt x="910" y="1125"/>
                    <a:pt x="910" y="1125"/>
                    <a:pt x="910" y="1125"/>
                  </a:cubicBezTo>
                  <a:cubicBezTo>
                    <a:pt x="912" y="1121"/>
                    <a:pt x="910" y="1116"/>
                    <a:pt x="906" y="1114"/>
                  </a:cubicBezTo>
                  <a:cubicBezTo>
                    <a:pt x="739" y="1032"/>
                    <a:pt x="739" y="1032"/>
                    <a:pt x="739" y="1032"/>
                  </a:cubicBezTo>
                  <a:cubicBezTo>
                    <a:pt x="738" y="1032"/>
                    <a:pt x="738" y="1031"/>
                    <a:pt x="737" y="1031"/>
                  </a:cubicBezTo>
                  <a:cubicBezTo>
                    <a:pt x="586" y="891"/>
                    <a:pt x="586" y="891"/>
                    <a:pt x="586" y="891"/>
                  </a:cubicBezTo>
                  <a:cubicBezTo>
                    <a:pt x="585" y="890"/>
                    <a:pt x="584" y="888"/>
                    <a:pt x="584" y="885"/>
                  </a:cubicBezTo>
                  <a:cubicBezTo>
                    <a:pt x="580" y="746"/>
                    <a:pt x="580" y="746"/>
                    <a:pt x="580" y="746"/>
                  </a:cubicBezTo>
                  <a:cubicBezTo>
                    <a:pt x="580" y="745"/>
                    <a:pt x="579" y="744"/>
                    <a:pt x="579" y="743"/>
                  </a:cubicBezTo>
                  <a:cubicBezTo>
                    <a:pt x="545" y="665"/>
                    <a:pt x="545" y="665"/>
                    <a:pt x="545" y="665"/>
                  </a:cubicBezTo>
                  <a:cubicBezTo>
                    <a:pt x="544" y="665"/>
                    <a:pt x="544" y="664"/>
                    <a:pt x="544" y="664"/>
                  </a:cubicBezTo>
                  <a:cubicBezTo>
                    <a:pt x="524" y="636"/>
                    <a:pt x="524" y="636"/>
                    <a:pt x="524" y="636"/>
                  </a:cubicBezTo>
                  <a:cubicBezTo>
                    <a:pt x="522" y="633"/>
                    <a:pt x="520" y="632"/>
                    <a:pt x="517" y="632"/>
                  </a:cubicBezTo>
                  <a:cubicBezTo>
                    <a:pt x="419" y="629"/>
                    <a:pt x="419" y="629"/>
                    <a:pt x="419" y="629"/>
                  </a:cubicBezTo>
                  <a:cubicBezTo>
                    <a:pt x="415" y="629"/>
                    <a:pt x="412" y="627"/>
                    <a:pt x="411" y="623"/>
                  </a:cubicBezTo>
                  <a:cubicBezTo>
                    <a:pt x="374" y="473"/>
                    <a:pt x="374" y="473"/>
                    <a:pt x="374" y="473"/>
                  </a:cubicBezTo>
                  <a:cubicBezTo>
                    <a:pt x="374" y="472"/>
                    <a:pt x="373" y="471"/>
                    <a:pt x="373" y="471"/>
                  </a:cubicBezTo>
                  <a:cubicBezTo>
                    <a:pt x="316" y="365"/>
                    <a:pt x="316" y="365"/>
                    <a:pt x="316" y="365"/>
                  </a:cubicBezTo>
                  <a:cubicBezTo>
                    <a:pt x="315" y="364"/>
                    <a:pt x="315" y="363"/>
                    <a:pt x="314" y="362"/>
                  </a:cubicBezTo>
                  <a:cubicBezTo>
                    <a:pt x="257" y="316"/>
                    <a:pt x="257" y="316"/>
                    <a:pt x="257" y="316"/>
                  </a:cubicBezTo>
                  <a:cubicBezTo>
                    <a:pt x="255" y="314"/>
                    <a:pt x="251" y="313"/>
                    <a:pt x="248" y="315"/>
                  </a:cubicBezTo>
                  <a:cubicBezTo>
                    <a:pt x="201" y="336"/>
                    <a:pt x="201" y="336"/>
                    <a:pt x="201" y="336"/>
                  </a:cubicBezTo>
                  <a:cubicBezTo>
                    <a:pt x="196" y="338"/>
                    <a:pt x="190" y="335"/>
                    <a:pt x="189" y="330"/>
                  </a:cubicBezTo>
                  <a:cubicBezTo>
                    <a:pt x="168" y="224"/>
                    <a:pt x="168" y="224"/>
                    <a:pt x="168" y="224"/>
                  </a:cubicBezTo>
                  <a:cubicBezTo>
                    <a:pt x="167" y="221"/>
                    <a:pt x="165" y="218"/>
                    <a:pt x="161" y="218"/>
                  </a:cubicBezTo>
                  <a:cubicBezTo>
                    <a:pt x="92" y="202"/>
                    <a:pt x="92" y="202"/>
                    <a:pt x="92" y="202"/>
                  </a:cubicBezTo>
                  <a:cubicBezTo>
                    <a:pt x="90" y="202"/>
                    <a:pt x="87" y="200"/>
                    <a:pt x="86" y="198"/>
                  </a:cubicBezTo>
                  <a:cubicBezTo>
                    <a:pt x="1" y="33"/>
                    <a:pt x="1" y="33"/>
                    <a:pt x="1" y="33"/>
                  </a:cubicBezTo>
                  <a:cubicBezTo>
                    <a:pt x="0" y="32"/>
                    <a:pt x="0" y="29"/>
                    <a:pt x="1" y="27"/>
                  </a:cubicBezTo>
                  <a:cubicBezTo>
                    <a:pt x="6" y="8"/>
                    <a:pt x="6" y="8"/>
                    <a:pt x="6" y="8"/>
                  </a:cubicBezTo>
                  <a:cubicBezTo>
                    <a:pt x="7" y="3"/>
                    <a:pt x="12" y="0"/>
                    <a:pt x="17" y="2"/>
                  </a:cubicBezTo>
                  <a:cubicBezTo>
                    <a:pt x="51" y="13"/>
                    <a:pt x="51" y="13"/>
                    <a:pt x="51" y="13"/>
                  </a:cubicBezTo>
                  <a:cubicBezTo>
                    <a:pt x="54" y="14"/>
                    <a:pt x="56" y="16"/>
                    <a:pt x="57" y="18"/>
                  </a:cubicBezTo>
                  <a:cubicBezTo>
                    <a:pt x="78" y="81"/>
                    <a:pt x="78" y="81"/>
                    <a:pt x="78" y="81"/>
                  </a:cubicBezTo>
                  <a:cubicBezTo>
                    <a:pt x="80" y="86"/>
                    <a:pt x="85" y="88"/>
                    <a:pt x="90" y="86"/>
                  </a:cubicBezTo>
                  <a:cubicBezTo>
                    <a:pt x="128" y="69"/>
                    <a:pt x="128" y="69"/>
                    <a:pt x="128" y="69"/>
                  </a:cubicBezTo>
                  <a:cubicBezTo>
                    <a:pt x="134" y="66"/>
                    <a:pt x="140" y="70"/>
                    <a:pt x="140" y="76"/>
                  </a:cubicBezTo>
                  <a:cubicBezTo>
                    <a:pt x="145" y="123"/>
                    <a:pt x="145" y="123"/>
                    <a:pt x="145" y="123"/>
                  </a:cubicBezTo>
                  <a:cubicBezTo>
                    <a:pt x="145" y="126"/>
                    <a:pt x="147" y="128"/>
                    <a:pt x="150" y="130"/>
                  </a:cubicBezTo>
                  <a:cubicBezTo>
                    <a:pt x="212" y="161"/>
                    <a:pt x="212" y="161"/>
                    <a:pt x="212" y="161"/>
                  </a:cubicBezTo>
                  <a:cubicBezTo>
                    <a:pt x="213" y="162"/>
                    <a:pt x="214" y="162"/>
                    <a:pt x="215" y="163"/>
                  </a:cubicBezTo>
                  <a:cubicBezTo>
                    <a:pt x="233" y="181"/>
                    <a:pt x="233" y="181"/>
                    <a:pt x="233" y="181"/>
                  </a:cubicBezTo>
                  <a:cubicBezTo>
                    <a:pt x="234" y="182"/>
                    <a:pt x="236" y="183"/>
                    <a:pt x="238" y="183"/>
                  </a:cubicBezTo>
                  <a:cubicBezTo>
                    <a:pt x="319" y="189"/>
                    <a:pt x="319" y="189"/>
                    <a:pt x="319" y="189"/>
                  </a:cubicBezTo>
                  <a:cubicBezTo>
                    <a:pt x="327" y="189"/>
                    <a:pt x="330" y="198"/>
                    <a:pt x="325" y="203"/>
                  </a:cubicBezTo>
                  <a:cubicBezTo>
                    <a:pt x="288" y="243"/>
                    <a:pt x="288" y="243"/>
                    <a:pt x="288" y="243"/>
                  </a:cubicBezTo>
                  <a:cubicBezTo>
                    <a:pt x="285" y="246"/>
                    <a:pt x="285" y="252"/>
                    <a:pt x="289" y="255"/>
                  </a:cubicBezTo>
                  <a:cubicBezTo>
                    <a:pt x="302" y="268"/>
                    <a:pt x="302" y="268"/>
                    <a:pt x="302" y="268"/>
                  </a:cubicBezTo>
                  <a:cubicBezTo>
                    <a:pt x="305" y="271"/>
                    <a:pt x="310" y="271"/>
                    <a:pt x="314" y="268"/>
                  </a:cubicBezTo>
                  <a:cubicBezTo>
                    <a:pt x="370" y="214"/>
                    <a:pt x="370" y="214"/>
                    <a:pt x="370" y="214"/>
                  </a:cubicBezTo>
                  <a:cubicBezTo>
                    <a:pt x="373" y="211"/>
                    <a:pt x="377" y="210"/>
                    <a:pt x="380" y="213"/>
                  </a:cubicBezTo>
                  <a:cubicBezTo>
                    <a:pt x="445" y="252"/>
                    <a:pt x="445" y="252"/>
                    <a:pt x="445" y="252"/>
                  </a:cubicBezTo>
                  <a:cubicBezTo>
                    <a:pt x="447" y="253"/>
                    <a:pt x="449" y="255"/>
                    <a:pt x="449" y="257"/>
                  </a:cubicBezTo>
                  <a:cubicBezTo>
                    <a:pt x="460" y="313"/>
                    <a:pt x="460" y="313"/>
                    <a:pt x="460" y="313"/>
                  </a:cubicBezTo>
                  <a:cubicBezTo>
                    <a:pt x="461" y="315"/>
                    <a:pt x="460" y="317"/>
                    <a:pt x="459" y="319"/>
                  </a:cubicBezTo>
                  <a:cubicBezTo>
                    <a:pt x="416" y="391"/>
                    <a:pt x="416" y="391"/>
                    <a:pt x="416" y="391"/>
                  </a:cubicBezTo>
                  <a:cubicBezTo>
                    <a:pt x="413" y="396"/>
                    <a:pt x="415" y="402"/>
                    <a:pt x="420" y="404"/>
                  </a:cubicBezTo>
                  <a:cubicBezTo>
                    <a:pt x="438" y="411"/>
                    <a:pt x="438" y="411"/>
                    <a:pt x="438" y="411"/>
                  </a:cubicBezTo>
                  <a:cubicBezTo>
                    <a:pt x="441" y="413"/>
                    <a:pt x="446" y="412"/>
                    <a:pt x="448" y="408"/>
                  </a:cubicBezTo>
                  <a:cubicBezTo>
                    <a:pt x="500" y="333"/>
                    <a:pt x="500" y="333"/>
                    <a:pt x="500" y="333"/>
                  </a:cubicBezTo>
                  <a:cubicBezTo>
                    <a:pt x="503" y="329"/>
                    <a:pt x="509" y="328"/>
                    <a:pt x="513" y="332"/>
                  </a:cubicBezTo>
                  <a:cubicBezTo>
                    <a:pt x="550" y="364"/>
                    <a:pt x="550" y="364"/>
                    <a:pt x="550" y="364"/>
                  </a:cubicBezTo>
                  <a:cubicBezTo>
                    <a:pt x="553" y="367"/>
                    <a:pt x="554" y="373"/>
                    <a:pt x="551" y="376"/>
                  </a:cubicBezTo>
                  <a:cubicBezTo>
                    <a:pt x="507" y="427"/>
                    <a:pt x="507" y="427"/>
                    <a:pt x="507" y="427"/>
                  </a:cubicBezTo>
                  <a:cubicBezTo>
                    <a:pt x="505" y="430"/>
                    <a:pt x="504" y="434"/>
                    <a:pt x="506" y="437"/>
                  </a:cubicBezTo>
                  <a:cubicBezTo>
                    <a:pt x="516" y="454"/>
                    <a:pt x="516" y="454"/>
                    <a:pt x="516" y="454"/>
                  </a:cubicBezTo>
                  <a:cubicBezTo>
                    <a:pt x="517" y="457"/>
                    <a:pt x="520" y="458"/>
                    <a:pt x="522" y="459"/>
                  </a:cubicBezTo>
                  <a:cubicBezTo>
                    <a:pt x="566" y="466"/>
                    <a:pt x="566" y="466"/>
                    <a:pt x="566" y="466"/>
                  </a:cubicBezTo>
                  <a:cubicBezTo>
                    <a:pt x="569" y="467"/>
                    <a:pt x="573" y="465"/>
                    <a:pt x="575" y="463"/>
                  </a:cubicBezTo>
                  <a:cubicBezTo>
                    <a:pt x="608" y="413"/>
                    <a:pt x="608" y="413"/>
                    <a:pt x="608" y="413"/>
                  </a:cubicBezTo>
                  <a:cubicBezTo>
                    <a:pt x="611" y="408"/>
                    <a:pt x="618" y="408"/>
                    <a:pt x="622" y="412"/>
                  </a:cubicBezTo>
                  <a:cubicBezTo>
                    <a:pt x="649" y="444"/>
                    <a:pt x="649" y="444"/>
                    <a:pt x="649" y="444"/>
                  </a:cubicBezTo>
                  <a:cubicBezTo>
                    <a:pt x="652" y="448"/>
                    <a:pt x="658" y="449"/>
                    <a:pt x="662" y="445"/>
                  </a:cubicBezTo>
                  <a:cubicBezTo>
                    <a:pt x="686" y="420"/>
                    <a:pt x="686" y="420"/>
                    <a:pt x="686" y="420"/>
                  </a:cubicBezTo>
                  <a:cubicBezTo>
                    <a:pt x="689" y="417"/>
                    <a:pt x="694" y="417"/>
                    <a:pt x="698" y="420"/>
                  </a:cubicBezTo>
                  <a:cubicBezTo>
                    <a:pt x="718" y="435"/>
                    <a:pt x="718" y="435"/>
                    <a:pt x="718" y="435"/>
                  </a:cubicBezTo>
                  <a:cubicBezTo>
                    <a:pt x="721" y="437"/>
                    <a:pt x="722" y="440"/>
                    <a:pt x="722" y="443"/>
                  </a:cubicBezTo>
                  <a:cubicBezTo>
                    <a:pt x="715" y="498"/>
                    <a:pt x="715" y="498"/>
                    <a:pt x="715" y="498"/>
                  </a:cubicBezTo>
                  <a:cubicBezTo>
                    <a:pt x="715" y="500"/>
                    <a:pt x="714" y="502"/>
                    <a:pt x="713" y="503"/>
                  </a:cubicBezTo>
                  <a:cubicBezTo>
                    <a:pt x="684" y="531"/>
                    <a:pt x="684" y="531"/>
                    <a:pt x="684" y="531"/>
                  </a:cubicBezTo>
                  <a:cubicBezTo>
                    <a:pt x="680" y="534"/>
                    <a:pt x="680" y="540"/>
                    <a:pt x="684" y="544"/>
                  </a:cubicBezTo>
                  <a:cubicBezTo>
                    <a:pt x="705" y="561"/>
                    <a:pt x="705" y="561"/>
                    <a:pt x="705" y="561"/>
                  </a:cubicBezTo>
                  <a:cubicBezTo>
                    <a:pt x="708" y="563"/>
                    <a:pt x="711" y="563"/>
                    <a:pt x="714" y="562"/>
                  </a:cubicBezTo>
                  <a:cubicBezTo>
                    <a:pt x="766" y="537"/>
                    <a:pt x="766" y="537"/>
                    <a:pt x="766" y="537"/>
                  </a:cubicBezTo>
                  <a:cubicBezTo>
                    <a:pt x="769" y="535"/>
                    <a:pt x="773" y="536"/>
                    <a:pt x="776" y="538"/>
                  </a:cubicBezTo>
                  <a:cubicBezTo>
                    <a:pt x="808" y="567"/>
                    <a:pt x="808" y="567"/>
                    <a:pt x="808" y="567"/>
                  </a:cubicBezTo>
                  <a:cubicBezTo>
                    <a:pt x="810" y="569"/>
                    <a:pt x="814" y="570"/>
                    <a:pt x="817" y="568"/>
                  </a:cubicBezTo>
                  <a:cubicBezTo>
                    <a:pt x="876" y="543"/>
                    <a:pt x="876" y="543"/>
                    <a:pt x="876" y="543"/>
                  </a:cubicBezTo>
                  <a:cubicBezTo>
                    <a:pt x="878" y="542"/>
                    <a:pt x="881" y="542"/>
                    <a:pt x="884" y="543"/>
                  </a:cubicBezTo>
                  <a:cubicBezTo>
                    <a:pt x="910" y="558"/>
                    <a:pt x="910" y="558"/>
                    <a:pt x="910" y="558"/>
                  </a:cubicBezTo>
                  <a:cubicBezTo>
                    <a:pt x="914" y="560"/>
                    <a:pt x="916" y="565"/>
                    <a:pt x="914" y="569"/>
                  </a:cubicBezTo>
                  <a:cubicBezTo>
                    <a:pt x="884" y="641"/>
                    <a:pt x="884" y="641"/>
                    <a:pt x="884" y="641"/>
                  </a:cubicBezTo>
                  <a:cubicBezTo>
                    <a:pt x="884" y="643"/>
                    <a:pt x="882" y="644"/>
                    <a:pt x="880" y="645"/>
                  </a:cubicBezTo>
                  <a:cubicBezTo>
                    <a:pt x="838" y="664"/>
                    <a:pt x="838" y="664"/>
                    <a:pt x="838" y="664"/>
                  </a:cubicBezTo>
                  <a:cubicBezTo>
                    <a:pt x="835" y="665"/>
                    <a:pt x="833" y="669"/>
                    <a:pt x="833" y="672"/>
                  </a:cubicBezTo>
                  <a:cubicBezTo>
                    <a:pt x="834" y="705"/>
                    <a:pt x="834" y="705"/>
                    <a:pt x="834" y="705"/>
                  </a:cubicBezTo>
                  <a:cubicBezTo>
                    <a:pt x="834" y="710"/>
                    <a:pt x="838" y="714"/>
                    <a:pt x="843" y="713"/>
                  </a:cubicBezTo>
                  <a:cubicBezTo>
                    <a:pt x="904" y="709"/>
                    <a:pt x="904" y="709"/>
                    <a:pt x="904" y="709"/>
                  </a:cubicBezTo>
                  <a:cubicBezTo>
                    <a:pt x="910" y="709"/>
                    <a:pt x="915" y="716"/>
                    <a:pt x="912" y="722"/>
                  </a:cubicBezTo>
                  <a:cubicBezTo>
                    <a:pt x="898" y="750"/>
                    <a:pt x="898" y="750"/>
                    <a:pt x="898" y="750"/>
                  </a:cubicBezTo>
                  <a:cubicBezTo>
                    <a:pt x="895" y="755"/>
                    <a:pt x="898" y="762"/>
                    <a:pt x="904" y="762"/>
                  </a:cubicBezTo>
                  <a:cubicBezTo>
                    <a:pt x="928" y="765"/>
                    <a:pt x="928" y="765"/>
                    <a:pt x="928" y="765"/>
                  </a:cubicBezTo>
                  <a:cubicBezTo>
                    <a:pt x="931" y="766"/>
                    <a:pt x="934" y="768"/>
                    <a:pt x="935" y="771"/>
                  </a:cubicBezTo>
                  <a:cubicBezTo>
                    <a:pt x="946" y="808"/>
                    <a:pt x="946" y="808"/>
                    <a:pt x="946" y="808"/>
                  </a:cubicBezTo>
                  <a:cubicBezTo>
                    <a:pt x="948" y="813"/>
                    <a:pt x="954" y="816"/>
                    <a:pt x="959" y="813"/>
                  </a:cubicBezTo>
                  <a:cubicBezTo>
                    <a:pt x="1010" y="787"/>
                    <a:pt x="1010" y="787"/>
                    <a:pt x="1010" y="787"/>
                  </a:cubicBezTo>
                  <a:cubicBezTo>
                    <a:pt x="1014" y="785"/>
                    <a:pt x="1018" y="786"/>
                    <a:pt x="1020" y="788"/>
                  </a:cubicBezTo>
                  <a:cubicBezTo>
                    <a:pt x="1103" y="864"/>
                    <a:pt x="1103" y="864"/>
                    <a:pt x="1103" y="864"/>
                  </a:cubicBezTo>
                  <a:cubicBezTo>
                    <a:pt x="1104" y="865"/>
                    <a:pt x="1105" y="866"/>
                    <a:pt x="1107" y="866"/>
                  </a:cubicBezTo>
                  <a:cubicBezTo>
                    <a:pt x="1244" y="894"/>
                    <a:pt x="1244" y="894"/>
                    <a:pt x="1244" y="894"/>
                  </a:cubicBezTo>
                  <a:cubicBezTo>
                    <a:pt x="1248" y="895"/>
                    <a:pt x="1250" y="898"/>
                    <a:pt x="1251" y="901"/>
                  </a:cubicBezTo>
                  <a:cubicBezTo>
                    <a:pt x="1265" y="1004"/>
                    <a:pt x="1265" y="1004"/>
                    <a:pt x="1265" y="1004"/>
                  </a:cubicBezTo>
                  <a:cubicBezTo>
                    <a:pt x="1266" y="1011"/>
                    <a:pt x="1273" y="1014"/>
                    <a:pt x="1278" y="1011"/>
                  </a:cubicBezTo>
                  <a:cubicBezTo>
                    <a:pt x="1360" y="957"/>
                    <a:pt x="1360" y="957"/>
                    <a:pt x="1360" y="957"/>
                  </a:cubicBezTo>
                  <a:cubicBezTo>
                    <a:pt x="1361" y="956"/>
                    <a:pt x="1362" y="955"/>
                    <a:pt x="1362" y="954"/>
                  </a:cubicBezTo>
                  <a:cubicBezTo>
                    <a:pt x="1392" y="907"/>
                    <a:pt x="1392" y="907"/>
                    <a:pt x="1392" y="907"/>
                  </a:cubicBezTo>
                  <a:cubicBezTo>
                    <a:pt x="1394" y="904"/>
                    <a:pt x="1396" y="903"/>
                    <a:pt x="1398" y="903"/>
                  </a:cubicBezTo>
                  <a:cubicBezTo>
                    <a:pt x="1478" y="892"/>
                    <a:pt x="1478" y="892"/>
                    <a:pt x="1478" y="892"/>
                  </a:cubicBezTo>
                  <a:cubicBezTo>
                    <a:pt x="1496" y="888"/>
                    <a:pt x="1496" y="888"/>
                    <a:pt x="1496" y="888"/>
                  </a:cubicBezTo>
                  <a:cubicBezTo>
                    <a:pt x="1497" y="888"/>
                    <a:pt x="1498" y="888"/>
                    <a:pt x="1499" y="889"/>
                  </a:cubicBezTo>
                  <a:cubicBezTo>
                    <a:pt x="1604" y="914"/>
                    <a:pt x="1604" y="914"/>
                    <a:pt x="1604" y="914"/>
                  </a:cubicBezTo>
                  <a:cubicBezTo>
                    <a:pt x="1605" y="915"/>
                    <a:pt x="1606" y="915"/>
                    <a:pt x="1608" y="914"/>
                  </a:cubicBezTo>
                  <a:cubicBezTo>
                    <a:pt x="1642" y="907"/>
                    <a:pt x="1642" y="907"/>
                    <a:pt x="1642" y="907"/>
                  </a:cubicBezTo>
                  <a:cubicBezTo>
                    <a:pt x="1644" y="906"/>
                    <a:pt x="1646" y="905"/>
                    <a:pt x="1647" y="903"/>
                  </a:cubicBezTo>
                  <a:cubicBezTo>
                    <a:pt x="1702" y="814"/>
                    <a:pt x="1702" y="814"/>
                    <a:pt x="1702" y="814"/>
                  </a:cubicBezTo>
                  <a:cubicBezTo>
                    <a:pt x="1705" y="810"/>
                    <a:pt x="1711" y="809"/>
                    <a:pt x="1715" y="813"/>
                  </a:cubicBezTo>
                  <a:cubicBezTo>
                    <a:pt x="1729" y="827"/>
                    <a:pt x="1729" y="827"/>
                    <a:pt x="1729" y="827"/>
                  </a:cubicBezTo>
                  <a:cubicBezTo>
                    <a:pt x="1730" y="828"/>
                    <a:pt x="1732" y="829"/>
                    <a:pt x="1734" y="830"/>
                  </a:cubicBezTo>
                  <a:cubicBezTo>
                    <a:pt x="1801" y="840"/>
                    <a:pt x="1801" y="840"/>
                    <a:pt x="1801" y="840"/>
                  </a:cubicBezTo>
                  <a:cubicBezTo>
                    <a:pt x="1804" y="841"/>
                    <a:pt x="1807" y="840"/>
                    <a:pt x="1809" y="838"/>
                  </a:cubicBezTo>
                  <a:cubicBezTo>
                    <a:pt x="1841" y="802"/>
                    <a:pt x="1841" y="802"/>
                    <a:pt x="1841" y="802"/>
                  </a:cubicBezTo>
                  <a:cubicBezTo>
                    <a:pt x="1847" y="796"/>
                    <a:pt x="1856" y="800"/>
                    <a:pt x="1856" y="808"/>
                  </a:cubicBezTo>
                  <a:cubicBezTo>
                    <a:pt x="1856" y="857"/>
                    <a:pt x="1856" y="857"/>
                    <a:pt x="1856" y="857"/>
                  </a:cubicBezTo>
                  <a:cubicBezTo>
                    <a:pt x="1856" y="859"/>
                    <a:pt x="1856" y="861"/>
                    <a:pt x="1855" y="863"/>
                  </a:cubicBezTo>
                  <a:cubicBezTo>
                    <a:pt x="1736" y="1013"/>
                    <a:pt x="1736" y="1013"/>
                    <a:pt x="1736" y="1013"/>
                  </a:cubicBezTo>
                  <a:cubicBezTo>
                    <a:pt x="1736" y="1013"/>
                    <a:pt x="1735" y="1013"/>
                    <a:pt x="1735" y="1014"/>
                  </a:cubicBezTo>
                  <a:cubicBezTo>
                    <a:pt x="1613" y="1196"/>
                    <a:pt x="1613" y="1196"/>
                    <a:pt x="1613" y="1196"/>
                  </a:cubicBezTo>
                  <a:cubicBezTo>
                    <a:pt x="1612" y="1197"/>
                    <a:pt x="1612" y="1199"/>
                    <a:pt x="1612" y="1200"/>
                  </a:cubicBezTo>
                  <a:cubicBezTo>
                    <a:pt x="1602" y="1288"/>
                    <a:pt x="1602" y="1288"/>
                    <a:pt x="1602" y="1288"/>
                  </a:cubicBezTo>
                  <a:cubicBezTo>
                    <a:pt x="1602" y="1292"/>
                    <a:pt x="1598" y="1295"/>
                    <a:pt x="1594" y="1295"/>
                  </a:cubicBezTo>
                  <a:cubicBezTo>
                    <a:pt x="1468" y="1311"/>
                    <a:pt x="1468" y="1311"/>
                    <a:pt x="1468" y="1311"/>
                  </a:cubicBezTo>
                  <a:cubicBezTo>
                    <a:pt x="1464" y="1312"/>
                    <a:pt x="1460" y="1316"/>
                    <a:pt x="1460" y="1320"/>
                  </a:cubicBezTo>
                  <a:cubicBezTo>
                    <a:pt x="1459" y="1355"/>
                    <a:pt x="1459" y="1355"/>
                    <a:pt x="1459" y="1355"/>
                  </a:cubicBezTo>
                  <a:cubicBezTo>
                    <a:pt x="1459" y="1360"/>
                    <a:pt x="1463" y="1364"/>
                    <a:pt x="1468" y="1364"/>
                  </a:cubicBezTo>
                  <a:cubicBezTo>
                    <a:pt x="1586" y="1365"/>
                    <a:pt x="1586" y="1365"/>
                    <a:pt x="1586" y="1365"/>
                  </a:cubicBezTo>
                  <a:cubicBezTo>
                    <a:pt x="1588" y="1365"/>
                    <a:pt x="1590" y="1366"/>
                    <a:pt x="1592" y="1367"/>
                  </a:cubicBezTo>
                  <a:cubicBezTo>
                    <a:pt x="1615" y="1387"/>
                    <a:pt x="1615" y="1387"/>
                    <a:pt x="1615" y="1387"/>
                  </a:cubicBezTo>
                  <a:cubicBezTo>
                    <a:pt x="1620" y="1391"/>
                    <a:pt x="1628" y="1388"/>
                    <a:pt x="1629" y="1382"/>
                  </a:cubicBezTo>
                  <a:cubicBezTo>
                    <a:pt x="1642" y="1317"/>
                    <a:pt x="1642" y="1317"/>
                    <a:pt x="1642" y="1317"/>
                  </a:cubicBezTo>
                  <a:cubicBezTo>
                    <a:pt x="1642" y="1316"/>
                    <a:pt x="1643" y="1315"/>
                    <a:pt x="1644" y="1314"/>
                  </a:cubicBezTo>
                  <a:cubicBezTo>
                    <a:pt x="1717" y="1224"/>
                    <a:pt x="1717" y="1224"/>
                    <a:pt x="1717" y="1224"/>
                  </a:cubicBezTo>
                  <a:cubicBezTo>
                    <a:pt x="1718" y="1223"/>
                    <a:pt x="1718" y="1222"/>
                    <a:pt x="1718" y="1221"/>
                  </a:cubicBezTo>
                  <a:cubicBezTo>
                    <a:pt x="1745" y="1143"/>
                    <a:pt x="1745" y="1143"/>
                    <a:pt x="1745" y="1143"/>
                  </a:cubicBezTo>
                  <a:cubicBezTo>
                    <a:pt x="1746" y="1142"/>
                    <a:pt x="1746" y="1142"/>
                    <a:pt x="1747" y="1141"/>
                  </a:cubicBezTo>
                  <a:cubicBezTo>
                    <a:pt x="1805" y="1055"/>
                    <a:pt x="1805" y="1055"/>
                    <a:pt x="1805" y="1055"/>
                  </a:cubicBezTo>
                  <a:cubicBezTo>
                    <a:pt x="1806" y="1055"/>
                    <a:pt x="1806" y="1055"/>
                    <a:pt x="1806" y="1054"/>
                  </a:cubicBezTo>
                  <a:cubicBezTo>
                    <a:pt x="1856" y="963"/>
                    <a:pt x="1856" y="963"/>
                    <a:pt x="1856" y="963"/>
                  </a:cubicBezTo>
                  <a:cubicBezTo>
                    <a:pt x="1857" y="960"/>
                    <a:pt x="1859" y="959"/>
                    <a:pt x="1862" y="958"/>
                  </a:cubicBezTo>
                  <a:cubicBezTo>
                    <a:pt x="1924" y="945"/>
                    <a:pt x="1924" y="945"/>
                    <a:pt x="1924" y="945"/>
                  </a:cubicBezTo>
                  <a:cubicBezTo>
                    <a:pt x="1928" y="944"/>
                    <a:pt x="1932" y="947"/>
                    <a:pt x="1934" y="951"/>
                  </a:cubicBezTo>
                  <a:cubicBezTo>
                    <a:pt x="1960" y="1035"/>
                    <a:pt x="1960" y="1035"/>
                    <a:pt x="1960" y="1035"/>
                  </a:cubicBezTo>
                  <a:cubicBezTo>
                    <a:pt x="1960" y="1035"/>
                    <a:pt x="1960" y="1035"/>
                    <a:pt x="1961" y="1036"/>
                  </a:cubicBezTo>
                  <a:cubicBezTo>
                    <a:pt x="1977" y="1112"/>
                    <a:pt x="1977" y="1112"/>
                    <a:pt x="1977" y="1112"/>
                  </a:cubicBezTo>
                  <a:cubicBezTo>
                    <a:pt x="1978" y="1115"/>
                    <a:pt x="1980" y="1117"/>
                    <a:pt x="1983" y="1118"/>
                  </a:cubicBezTo>
                  <a:cubicBezTo>
                    <a:pt x="2002" y="1123"/>
                    <a:pt x="2002" y="1123"/>
                    <a:pt x="2002" y="1123"/>
                  </a:cubicBezTo>
                  <a:cubicBezTo>
                    <a:pt x="2007" y="1124"/>
                    <a:pt x="2012" y="1121"/>
                    <a:pt x="2013" y="1116"/>
                  </a:cubicBezTo>
                  <a:cubicBezTo>
                    <a:pt x="2026" y="1019"/>
                    <a:pt x="2026" y="1019"/>
                    <a:pt x="2026" y="1019"/>
                  </a:cubicBezTo>
                  <a:cubicBezTo>
                    <a:pt x="2026" y="1018"/>
                    <a:pt x="2027" y="1017"/>
                    <a:pt x="2027" y="1015"/>
                  </a:cubicBezTo>
                  <a:cubicBezTo>
                    <a:pt x="2052" y="981"/>
                    <a:pt x="2052" y="981"/>
                    <a:pt x="2052" y="981"/>
                  </a:cubicBezTo>
                  <a:cubicBezTo>
                    <a:pt x="2054" y="978"/>
                    <a:pt x="2057" y="977"/>
                    <a:pt x="2060" y="977"/>
                  </a:cubicBezTo>
                  <a:cubicBezTo>
                    <a:pt x="2184" y="988"/>
                    <a:pt x="2184" y="988"/>
                    <a:pt x="2184" y="988"/>
                  </a:cubicBezTo>
                  <a:cubicBezTo>
                    <a:pt x="2185" y="988"/>
                    <a:pt x="2186" y="988"/>
                    <a:pt x="2186" y="988"/>
                  </a:cubicBezTo>
                  <a:cubicBezTo>
                    <a:pt x="2275" y="1023"/>
                    <a:pt x="2275" y="1023"/>
                    <a:pt x="2275" y="1023"/>
                  </a:cubicBezTo>
                  <a:cubicBezTo>
                    <a:pt x="2278" y="1024"/>
                    <a:pt x="2280" y="1025"/>
                    <a:pt x="2281" y="1028"/>
                  </a:cubicBezTo>
                  <a:cubicBezTo>
                    <a:pt x="2306" y="1104"/>
                    <a:pt x="2306" y="1104"/>
                    <a:pt x="2306" y="1104"/>
                  </a:cubicBezTo>
                  <a:cubicBezTo>
                    <a:pt x="2306" y="1105"/>
                    <a:pt x="2307" y="1106"/>
                    <a:pt x="2308" y="1107"/>
                  </a:cubicBezTo>
                  <a:cubicBezTo>
                    <a:pt x="2344" y="1144"/>
                    <a:pt x="2344" y="1144"/>
                    <a:pt x="2344" y="1144"/>
                  </a:cubicBezTo>
                  <a:cubicBezTo>
                    <a:pt x="2347" y="1147"/>
                    <a:pt x="2348" y="1151"/>
                    <a:pt x="2345" y="1154"/>
                  </a:cubicBezTo>
                  <a:cubicBezTo>
                    <a:pt x="2322" y="1193"/>
                    <a:pt x="2322" y="1193"/>
                    <a:pt x="2322" y="1193"/>
                  </a:cubicBezTo>
                  <a:cubicBezTo>
                    <a:pt x="2319" y="1198"/>
                    <a:pt x="2321" y="1205"/>
                    <a:pt x="2327" y="1206"/>
                  </a:cubicBezTo>
                  <a:cubicBezTo>
                    <a:pt x="2398" y="1227"/>
                    <a:pt x="2398" y="1227"/>
                    <a:pt x="2398" y="1227"/>
                  </a:cubicBezTo>
                  <a:cubicBezTo>
                    <a:pt x="2400" y="1227"/>
                    <a:pt x="2401" y="1228"/>
                    <a:pt x="2402" y="1228"/>
                  </a:cubicBezTo>
                  <a:lnTo>
                    <a:pt x="2447" y="1267"/>
                  </a:lnTo>
                  <a:close/>
                  <a:moveTo>
                    <a:pt x="3837" y="2245"/>
                  </a:moveTo>
                  <a:cubicBezTo>
                    <a:pt x="3823" y="2227"/>
                    <a:pt x="3778" y="2167"/>
                    <a:pt x="3762" y="2164"/>
                  </a:cubicBezTo>
                  <a:cubicBezTo>
                    <a:pt x="3743" y="2160"/>
                    <a:pt x="3687" y="2118"/>
                    <a:pt x="3672" y="2105"/>
                  </a:cubicBezTo>
                  <a:cubicBezTo>
                    <a:pt x="3658" y="2091"/>
                    <a:pt x="3632" y="2000"/>
                    <a:pt x="3631" y="1987"/>
                  </a:cubicBezTo>
                  <a:cubicBezTo>
                    <a:pt x="3629" y="1979"/>
                    <a:pt x="3624" y="1925"/>
                    <a:pt x="3621" y="1891"/>
                  </a:cubicBezTo>
                  <a:cubicBezTo>
                    <a:pt x="3620" y="1883"/>
                    <a:pt x="3608" y="1880"/>
                    <a:pt x="3604" y="1888"/>
                  </a:cubicBezTo>
                  <a:cubicBezTo>
                    <a:pt x="3596" y="1904"/>
                    <a:pt x="3586" y="1923"/>
                    <a:pt x="3586" y="1929"/>
                  </a:cubicBezTo>
                  <a:cubicBezTo>
                    <a:pt x="3585" y="1941"/>
                    <a:pt x="3577" y="1982"/>
                    <a:pt x="3575" y="2012"/>
                  </a:cubicBezTo>
                  <a:cubicBezTo>
                    <a:pt x="3574" y="2043"/>
                    <a:pt x="3571" y="2048"/>
                    <a:pt x="3572" y="2080"/>
                  </a:cubicBezTo>
                  <a:cubicBezTo>
                    <a:pt x="3572" y="2086"/>
                    <a:pt x="3572" y="2092"/>
                    <a:pt x="3572" y="2096"/>
                  </a:cubicBezTo>
                  <a:cubicBezTo>
                    <a:pt x="3573" y="2104"/>
                    <a:pt x="3564" y="2108"/>
                    <a:pt x="3558" y="2103"/>
                  </a:cubicBezTo>
                  <a:cubicBezTo>
                    <a:pt x="3498" y="2050"/>
                    <a:pt x="3498" y="2050"/>
                    <a:pt x="3498" y="2050"/>
                  </a:cubicBezTo>
                  <a:cubicBezTo>
                    <a:pt x="3497" y="2049"/>
                    <a:pt x="3497" y="2049"/>
                    <a:pt x="3496" y="2048"/>
                  </a:cubicBezTo>
                  <a:cubicBezTo>
                    <a:pt x="3451" y="1988"/>
                    <a:pt x="3451" y="1988"/>
                    <a:pt x="3451" y="1988"/>
                  </a:cubicBezTo>
                  <a:cubicBezTo>
                    <a:pt x="3449" y="1986"/>
                    <a:pt x="3448" y="1982"/>
                    <a:pt x="3450" y="1979"/>
                  </a:cubicBezTo>
                  <a:cubicBezTo>
                    <a:pt x="3454" y="1970"/>
                    <a:pt x="3463" y="1947"/>
                    <a:pt x="3466" y="1915"/>
                  </a:cubicBezTo>
                  <a:cubicBezTo>
                    <a:pt x="3469" y="1872"/>
                    <a:pt x="3470" y="1840"/>
                    <a:pt x="3474" y="1838"/>
                  </a:cubicBezTo>
                  <a:cubicBezTo>
                    <a:pt x="3478" y="1835"/>
                    <a:pt x="3467" y="1756"/>
                    <a:pt x="3454" y="1775"/>
                  </a:cubicBezTo>
                  <a:cubicBezTo>
                    <a:pt x="3442" y="1794"/>
                    <a:pt x="3414" y="1879"/>
                    <a:pt x="3413" y="1895"/>
                  </a:cubicBezTo>
                  <a:cubicBezTo>
                    <a:pt x="3413" y="1903"/>
                    <a:pt x="3410" y="1914"/>
                    <a:pt x="3408" y="1923"/>
                  </a:cubicBezTo>
                  <a:cubicBezTo>
                    <a:pt x="3406" y="1930"/>
                    <a:pt x="3397" y="1932"/>
                    <a:pt x="3393" y="1927"/>
                  </a:cubicBezTo>
                  <a:cubicBezTo>
                    <a:pt x="3340" y="1869"/>
                    <a:pt x="3340" y="1869"/>
                    <a:pt x="3340" y="1869"/>
                  </a:cubicBezTo>
                  <a:cubicBezTo>
                    <a:pt x="3340" y="1869"/>
                    <a:pt x="3311" y="1834"/>
                    <a:pt x="3311" y="1829"/>
                  </a:cubicBezTo>
                  <a:cubicBezTo>
                    <a:pt x="3311" y="1825"/>
                    <a:pt x="3298" y="1755"/>
                    <a:pt x="3305" y="1742"/>
                  </a:cubicBezTo>
                  <a:cubicBezTo>
                    <a:pt x="3312" y="1728"/>
                    <a:pt x="3316" y="1712"/>
                    <a:pt x="3315" y="1706"/>
                  </a:cubicBezTo>
                  <a:cubicBezTo>
                    <a:pt x="3314" y="1700"/>
                    <a:pt x="3262" y="1636"/>
                    <a:pt x="3235" y="1667"/>
                  </a:cubicBezTo>
                  <a:cubicBezTo>
                    <a:pt x="3208" y="1699"/>
                    <a:pt x="3206" y="1675"/>
                    <a:pt x="3188" y="1722"/>
                  </a:cubicBezTo>
                  <a:cubicBezTo>
                    <a:pt x="3170" y="1769"/>
                    <a:pt x="3110" y="1766"/>
                    <a:pt x="3103" y="1766"/>
                  </a:cubicBezTo>
                  <a:cubicBezTo>
                    <a:pt x="3097" y="1767"/>
                    <a:pt x="3055" y="1777"/>
                    <a:pt x="3042" y="1810"/>
                  </a:cubicBezTo>
                  <a:cubicBezTo>
                    <a:pt x="3029" y="1843"/>
                    <a:pt x="3028" y="1842"/>
                    <a:pt x="3036" y="1871"/>
                  </a:cubicBezTo>
                  <a:cubicBezTo>
                    <a:pt x="3045" y="1901"/>
                    <a:pt x="3047" y="1938"/>
                    <a:pt x="3046" y="1957"/>
                  </a:cubicBezTo>
                  <a:cubicBezTo>
                    <a:pt x="3045" y="1975"/>
                    <a:pt x="3054" y="1998"/>
                    <a:pt x="3039" y="1993"/>
                  </a:cubicBezTo>
                  <a:cubicBezTo>
                    <a:pt x="3024" y="1989"/>
                    <a:pt x="3003" y="1972"/>
                    <a:pt x="3003" y="1962"/>
                  </a:cubicBezTo>
                  <a:cubicBezTo>
                    <a:pt x="3006" y="1901"/>
                    <a:pt x="3006" y="1901"/>
                    <a:pt x="3006" y="1901"/>
                  </a:cubicBezTo>
                  <a:cubicBezTo>
                    <a:pt x="3006" y="1900"/>
                    <a:pt x="3006" y="1898"/>
                    <a:pt x="3005" y="1897"/>
                  </a:cubicBezTo>
                  <a:cubicBezTo>
                    <a:pt x="3000" y="1888"/>
                    <a:pt x="2983" y="1858"/>
                    <a:pt x="2974" y="1866"/>
                  </a:cubicBezTo>
                  <a:cubicBezTo>
                    <a:pt x="2964" y="1874"/>
                    <a:pt x="2924" y="1912"/>
                    <a:pt x="2910" y="1915"/>
                  </a:cubicBezTo>
                  <a:cubicBezTo>
                    <a:pt x="2896" y="1918"/>
                    <a:pt x="2858" y="1917"/>
                    <a:pt x="2858" y="1899"/>
                  </a:cubicBezTo>
                  <a:cubicBezTo>
                    <a:pt x="2858" y="1882"/>
                    <a:pt x="2852" y="1856"/>
                    <a:pt x="2852" y="1847"/>
                  </a:cubicBezTo>
                  <a:cubicBezTo>
                    <a:pt x="2852" y="1837"/>
                    <a:pt x="2852" y="1804"/>
                    <a:pt x="2869" y="1793"/>
                  </a:cubicBezTo>
                  <a:cubicBezTo>
                    <a:pt x="2885" y="1782"/>
                    <a:pt x="2903" y="1747"/>
                    <a:pt x="2903" y="1741"/>
                  </a:cubicBezTo>
                  <a:cubicBezTo>
                    <a:pt x="2902" y="1735"/>
                    <a:pt x="2903" y="1711"/>
                    <a:pt x="2851" y="1720"/>
                  </a:cubicBezTo>
                  <a:cubicBezTo>
                    <a:pt x="2799" y="1729"/>
                    <a:pt x="2776" y="1737"/>
                    <a:pt x="2764" y="1743"/>
                  </a:cubicBezTo>
                  <a:cubicBezTo>
                    <a:pt x="2753" y="1750"/>
                    <a:pt x="2703" y="1823"/>
                    <a:pt x="2702" y="1831"/>
                  </a:cubicBezTo>
                  <a:cubicBezTo>
                    <a:pt x="2702" y="1839"/>
                    <a:pt x="2713" y="1871"/>
                    <a:pt x="2713" y="1891"/>
                  </a:cubicBezTo>
                  <a:cubicBezTo>
                    <a:pt x="2713" y="1911"/>
                    <a:pt x="2742" y="1945"/>
                    <a:pt x="2714" y="1937"/>
                  </a:cubicBezTo>
                  <a:cubicBezTo>
                    <a:pt x="2687" y="1930"/>
                    <a:pt x="2656" y="1917"/>
                    <a:pt x="2656" y="1902"/>
                  </a:cubicBezTo>
                  <a:cubicBezTo>
                    <a:pt x="2655" y="1887"/>
                    <a:pt x="2620" y="1774"/>
                    <a:pt x="2621" y="1748"/>
                  </a:cubicBezTo>
                  <a:cubicBezTo>
                    <a:pt x="2622" y="1721"/>
                    <a:pt x="2625" y="1661"/>
                    <a:pt x="2628" y="1637"/>
                  </a:cubicBezTo>
                  <a:cubicBezTo>
                    <a:pt x="2630" y="1612"/>
                    <a:pt x="2641" y="1557"/>
                    <a:pt x="2642" y="1540"/>
                  </a:cubicBezTo>
                  <a:cubicBezTo>
                    <a:pt x="2643" y="1522"/>
                    <a:pt x="2644" y="1486"/>
                    <a:pt x="2645" y="1473"/>
                  </a:cubicBezTo>
                  <a:cubicBezTo>
                    <a:pt x="2645" y="1465"/>
                    <a:pt x="2643" y="1446"/>
                    <a:pt x="2641" y="1434"/>
                  </a:cubicBezTo>
                  <a:cubicBezTo>
                    <a:pt x="2640" y="1429"/>
                    <a:pt x="2634" y="1425"/>
                    <a:pt x="2629" y="1427"/>
                  </a:cubicBezTo>
                  <a:cubicBezTo>
                    <a:pt x="2570" y="1452"/>
                    <a:pt x="2570" y="1452"/>
                    <a:pt x="2570" y="1452"/>
                  </a:cubicBezTo>
                  <a:cubicBezTo>
                    <a:pt x="2565" y="1454"/>
                    <a:pt x="2559" y="1451"/>
                    <a:pt x="2558" y="1446"/>
                  </a:cubicBezTo>
                  <a:cubicBezTo>
                    <a:pt x="2555" y="1428"/>
                    <a:pt x="2549" y="1392"/>
                    <a:pt x="2556" y="1390"/>
                  </a:cubicBezTo>
                  <a:cubicBezTo>
                    <a:pt x="2567" y="1387"/>
                    <a:pt x="2640" y="1345"/>
                    <a:pt x="2619" y="1341"/>
                  </a:cubicBezTo>
                  <a:cubicBezTo>
                    <a:pt x="2598" y="1336"/>
                    <a:pt x="2500" y="1359"/>
                    <a:pt x="2499" y="1365"/>
                  </a:cubicBezTo>
                  <a:cubicBezTo>
                    <a:pt x="2497" y="1371"/>
                    <a:pt x="2464" y="1461"/>
                    <a:pt x="2463" y="1477"/>
                  </a:cubicBezTo>
                  <a:cubicBezTo>
                    <a:pt x="2462" y="1493"/>
                    <a:pt x="2460" y="1554"/>
                    <a:pt x="2458" y="1574"/>
                  </a:cubicBezTo>
                  <a:cubicBezTo>
                    <a:pt x="2456" y="1595"/>
                    <a:pt x="2457" y="1694"/>
                    <a:pt x="2459" y="1705"/>
                  </a:cubicBezTo>
                  <a:cubicBezTo>
                    <a:pt x="2461" y="1715"/>
                    <a:pt x="2475" y="1814"/>
                    <a:pt x="2474" y="1830"/>
                  </a:cubicBezTo>
                  <a:cubicBezTo>
                    <a:pt x="2473" y="1846"/>
                    <a:pt x="2493" y="1926"/>
                    <a:pt x="2497" y="1947"/>
                  </a:cubicBezTo>
                  <a:cubicBezTo>
                    <a:pt x="2501" y="1968"/>
                    <a:pt x="2510" y="2064"/>
                    <a:pt x="2512" y="2069"/>
                  </a:cubicBezTo>
                  <a:cubicBezTo>
                    <a:pt x="2513" y="2072"/>
                    <a:pt x="2521" y="2077"/>
                    <a:pt x="2528" y="2081"/>
                  </a:cubicBezTo>
                  <a:cubicBezTo>
                    <a:pt x="2533" y="2084"/>
                    <a:pt x="2534" y="2091"/>
                    <a:pt x="2530" y="2095"/>
                  </a:cubicBezTo>
                  <a:cubicBezTo>
                    <a:pt x="2519" y="2106"/>
                    <a:pt x="2501" y="2126"/>
                    <a:pt x="2500" y="2137"/>
                  </a:cubicBezTo>
                  <a:cubicBezTo>
                    <a:pt x="2498" y="2151"/>
                    <a:pt x="2536" y="2169"/>
                    <a:pt x="2545" y="2173"/>
                  </a:cubicBezTo>
                  <a:cubicBezTo>
                    <a:pt x="2546" y="2174"/>
                    <a:pt x="2547" y="2175"/>
                    <a:pt x="2548" y="2176"/>
                  </a:cubicBezTo>
                  <a:cubicBezTo>
                    <a:pt x="2555" y="2185"/>
                    <a:pt x="2590" y="2227"/>
                    <a:pt x="2595" y="2229"/>
                  </a:cubicBezTo>
                  <a:cubicBezTo>
                    <a:pt x="2602" y="2232"/>
                    <a:pt x="2590" y="2257"/>
                    <a:pt x="2584" y="2256"/>
                  </a:cubicBezTo>
                  <a:cubicBezTo>
                    <a:pt x="2578" y="2256"/>
                    <a:pt x="2549" y="2260"/>
                    <a:pt x="2548" y="2265"/>
                  </a:cubicBezTo>
                  <a:cubicBezTo>
                    <a:pt x="2548" y="2269"/>
                    <a:pt x="2554" y="2300"/>
                    <a:pt x="2555" y="2306"/>
                  </a:cubicBezTo>
                  <a:cubicBezTo>
                    <a:pt x="2555" y="2307"/>
                    <a:pt x="2555" y="2307"/>
                    <a:pt x="2555" y="2308"/>
                  </a:cubicBezTo>
                  <a:cubicBezTo>
                    <a:pt x="2558" y="2313"/>
                    <a:pt x="2568" y="2341"/>
                    <a:pt x="2556" y="2358"/>
                  </a:cubicBezTo>
                  <a:cubicBezTo>
                    <a:pt x="2543" y="2377"/>
                    <a:pt x="2537" y="2392"/>
                    <a:pt x="2531" y="2394"/>
                  </a:cubicBezTo>
                  <a:cubicBezTo>
                    <a:pt x="2525" y="2396"/>
                    <a:pt x="2498" y="2405"/>
                    <a:pt x="2488" y="2408"/>
                  </a:cubicBezTo>
                  <a:cubicBezTo>
                    <a:pt x="2486" y="2409"/>
                    <a:pt x="2484" y="2411"/>
                    <a:pt x="2483" y="2413"/>
                  </a:cubicBezTo>
                  <a:cubicBezTo>
                    <a:pt x="2473" y="2434"/>
                    <a:pt x="2473" y="2434"/>
                    <a:pt x="2473" y="2434"/>
                  </a:cubicBezTo>
                  <a:cubicBezTo>
                    <a:pt x="2472" y="2436"/>
                    <a:pt x="2472" y="2438"/>
                    <a:pt x="2473" y="2440"/>
                  </a:cubicBezTo>
                  <a:cubicBezTo>
                    <a:pt x="2480" y="2466"/>
                    <a:pt x="2480" y="2466"/>
                    <a:pt x="2480" y="2466"/>
                  </a:cubicBezTo>
                  <a:cubicBezTo>
                    <a:pt x="2481" y="2469"/>
                    <a:pt x="2483" y="2471"/>
                    <a:pt x="2486" y="2472"/>
                  </a:cubicBezTo>
                  <a:cubicBezTo>
                    <a:pt x="2490" y="2473"/>
                    <a:pt x="2498" y="2475"/>
                    <a:pt x="2505" y="2471"/>
                  </a:cubicBezTo>
                  <a:cubicBezTo>
                    <a:pt x="2515" y="2465"/>
                    <a:pt x="2554" y="2412"/>
                    <a:pt x="2564" y="2398"/>
                  </a:cubicBezTo>
                  <a:cubicBezTo>
                    <a:pt x="2566" y="2395"/>
                    <a:pt x="2569" y="2394"/>
                    <a:pt x="2572" y="2394"/>
                  </a:cubicBezTo>
                  <a:cubicBezTo>
                    <a:pt x="2572" y="2394"/>
                    <a:pt x="2572" y="2394"/>
                    <a:pt x="2572" y="2394"/>
                  </a:cubicBezTo>
                  <a:cubicBezTo>
                    <a:pt x="2577" y="2394"/>
                    <a:pt x="2581" y="2399"/>
                    <a:pt x="2580" y="2404"/>
                  </a:cubicBezTo>
                  <a:cubicBezTo>
                    <a:pt x="2559" y="2519"/>
                    <a:pt x="2559" y="2519"/>
                    <a:pt x="2559" y="2519"/>
                  </a:cubicBezTo>
                  <a:cubicBezTo>
                    <a:pt x="2559" y="2519"/>
                    <a:pt x="2549" y="2578"/>
                    <a:pt x="2546" y="2585"/>
                  </a:cubicBezTo>
                  <a:cubicBezTo>
                    <a:pt x="2543" y="2591"/>
                    <a:pt x="2530" y="2643"/>
                    <a:pt x="2540" y="2653"/>
                  </a:cubicBezTo>
                  <a:cubicBezTo>
                    <a:pt x="2550" y="2663"/>
                    <a:pt x="2578" y="2690"/>
                    <a:pt x="2582" y="2691"/>
                  </a:cubicBezTo>
                  <a:cubicBezTo>
                    <a:pt x="2586" y="2692"/>
                    <a:pt x="2598" y="2699"/>
                    <a:pt x="2603" y="2699"/>
                  </a:cubicBezTo>
                  <a:cubicBezTo>
                    <a:pt x="2607" y="2699"/>
                    <a:pt x="2663" y="2687"/>
                    <a:pt x="2681" y="2684"/>
                  </a:cubicBezTo>
                  <a:cubicBezTo>
                    <a:pt x="2684" y="2683"/>
                    <a:pt x="2687" y="2680"/>
                    <a:pt x="2688" y="2677"/>
                  </a:cubicBezTo>
                  <a:cubicBezTo>
                    <a:pt x="2691" y="2661"/>
                    <a:pt x="2701" y="2617"/>
                    <a:pt x="2702" y="2611"/>
                  </a:cubicBezTo>
                  <a:cubicBezTo>
                    <a:pt x="2702" y="2604"/>
                    <a:pt x="2701" y="2576"/>
                    <a:pt x="2703" y="2576"/>
                  </a:cubicBezTo>
                  <a:cubicBezTo>
                    <a:pt x="2706" y="2576"/>
                    <a:pt x="2734" y="2566"/>
                    <a:pt x="2744" y="2569"/>
                  </a:cubicBezTo>
                  <a:cubicBezTo>
                    <a:pt x="2754" y="2572"/>
                    <a:pt x="2757" y="2576"/>
                    <a:pt x="2768" y="2580"/>
                  </a:cubicBezTo>
                  <a:cubicBezTo>
                    <a:pt x="2778" y="2583"/>
                    <a:pt x="2817" y="2551"/>
                    <a:pt x="2824" y="2545"/>
                  </a:cubicBezTo>
                  <a:cubicBezTo>
                    <a:pt x="2825" y="2544"/>
                    <a:pt x="2826" y="2544"/>
                    <a:pt x="2826" y="2543"/>
                  </a:cubicBezTo>
                  <a:cubicBezTo>
                    <a:pt x="2830" y="2536"/>
                    <a:pt x="2853" y="2498"/>
                    <a:pt x="2858" y="2498"/>
                  </a:cubicBezTo>
                  <a:cubicBezTo>
                    <a:pt x="2863" y="2498"/>
                    <a:pt x="2958" y="2471"/>
                    <a:pt x="2963" y="2471"/>
                  </a:cubicBezTo>
                  <a:cubicBezTo>
                    <a:pt x="2968" y="2471"/>
                    <a:pt x="3035" y="2451"/>
                    <a:pt x="3046" y="2448"/>
                  </a:cubicBezTo>
                  <a:cubicBezTo>
                    <a:pt x="3047" y="2447"/>
                    <a:pt x="3048" y="2447"/>
                    <a:pt x="3049" y="2446"/>
                  </a:cubicBezTo>
                  <a:cubicBezTo>
                    <a:pt x="3056" y="2441"/>
                    <a:pt x="3094" y="2412"/>
                    <a:pt x="3089" y="2394"/>
                  </a:cubicBezTo>
                  <a:cubicBezTo>
                    <a:pt x="3085" y="2379"/>
                    <a:pt x="3101" y="2341"/>
                    <a:pt x="3111" y="2320"/>
                  </a:cubicBezTo>
                  <a:cubicBezTo>
                    <a:pt x="3114" y="2314"/>
                    <a:pt x="3122" y="2313"/>
                    <a:pt x="3126" y="2319"/>
                  </a:cubicBezTo>
                  <a:cubicBezTo>
                    <a:pt x="3148" y="2350"/>
                    <a:pt x="3148" y="2350"/>
                    <a:pt x="3148" y="2350"/>
                  </a:cubicBezTo>
                  <a:cubicBezTo>
                    <a:pt x="3149" y="2351"/>
                    <a:pt x="3149" y="2352"/>
                    <a:pt x="3149" y="2353"/>
                  </a:cubicBezTo>
                  <a:cubicBezTo>
                    <a:pt x="3160" y="2386"/>
                    <a:pt x="3160" y="2386"/>
                    <a:pt x="3160" y="2386"/>
                  </a:cubicBezTo>
                  <a:cubicBezTo>
                    <a:pt x="3161" y="2390"/>
                    <a:pt x="3165" y="2392"/>
                    <a:pt x="3169" y="2392"/>
                  </a:cubicBezTo>
                  <a:cubicBezTo>
                    <a:pt x="3234" y="2385"/>
                    <a:pt x="3234" y="2385"/>
                    <a:pt x="3234" y="2385"/>
                  </a:cubicBezTo>
                  <a:cubicBezTo>
                    <a:pt x="3236" y="2385"/>
                    <a:pt x="3238" y="2384"/>
                    <a:pt x="3240" y="2382"/>
                  </a:cubicBezTo>
                  <a:cubicBezTo>
                    <a:pt x="3257" y="2362"/>
                    <a:pt x="3257" y="2362"/>
                    <a:pt x="3257" y="2362"/>
                  </a:cubicBezTo>
                  <a:cubicBezTo>
                    <a:pt x="3258" y="2360"/>
                    <a:pt x="3259" y="2358"/>
                    <a:pt x="3259" y="2355"/>
                  </a:cubicBezTo>
                  <a:cubicBezTo>
                    <a:pt x="3254" y="2319"/>
                    <a:pt x="3254" y="2319"/>
                    <a:pt x="3254" y="2319"/>
                  </a:cubicBezTo>
                  <a:cubicBezTo>
                    <a:pt x="3254" y="2316"/>
                    <a:pt x="3256" y="2312"/>
                    <a:pt x="3258" y="2311"/>
                  </a:cubicBezTo>
                  <a:cubicBezTo>
                    <a:pt x="3284" y="2294"/>
                    <a:pt x="3284" y="2294"/>
                    <a:pt x="3284" y="2294"/>
                  </a:cubicBezTo>
                  <a:cubicBezTo>
                    <a:pt x="3286" y="2293"/>
                    <a:pt x="3287" y="2293"/>
                    <a:pt x="3288" y="2293"/>
                  </a:cubicBezTo>
                  <a:cubicBezTo>
                    <a:pt x="3297" y="2292"/>
                    <a:pt x="3329" y="2289"/>
                    <a:pt x="3332" y="2286"/>
                  </a:cubicBezTo>
                  <a:cubicBezTo>
                    <a:pt x="3333" y="2285"/>
                    <a:pt x="3339" y="2277"/>
                    <a:pt x="3346" y="2269"/>
                  </a:cubicBezTo>
                  <a:cubicBezTo>
                    <a:pt x="3351" y="2262"/>
                    <a:pt x="3362" y="2267"/>
                    <a:pt x="3361" y="2275"/>
                  </a:cubicBezTo>
                  <a:cubicBezTo>
                    <a:pt x="3360" y="2300"/>
                    <a:pt x="3357" y="2336"/>
                    <a:pt x="3350" y="2338"/>
                  </a:cubicBezTo>
                  <a:cubicBezTo>
                    <a:pt x="3340" y="2342"/>
                    <a:pt x="3318" y="2360"/>
                    <a:pt x="3318" y="2368"/>
                  </a:cubicBezTo>
                  <a:cubicBezTo>
                    <a:pt x="3317" y="2376"/>
                    <a:pt x="3327" y="2432"/>
                    <a:pt x="3326" y="2439"/>
                  </a:cubicBezTo>
                  <a:cubicBezTo>
                    <a:pt x="3326" y="2446"/>
                    <a:pt x="3335" y="2436"/>
                    <a:pt x="3297" y="2480"/>
                  </a:cubicBezTo>
                  <a:cubicBezTo>
                    <a:pt x="3258" y="2523"/>
                    <a:pt x="3262" y="2519"/>
                    <a:pt x="3258" y="2532"/>
                  </a:cubicBezTo>
                  <a:cubicBezTo>
                    <a:pt x="3253" y="2546"/>
                    <a:pt x="3243" y="2550"/>
                    <a:pt x="3252" y="2565"/>
                  </a:cubicBezTo>
                  <a:cubicBezTo>
                    <a:pt x="3262" y="2579"/>
                    <a:pt x="3269" y="2581"/>
                    <a:pt x="3277" y="2579"/>
                  </a:cubicBezTo>
                  <a:cubicBezTo>
                    <a:pt x="3284" y="2577"/>
                    <a:pt x="3309" y="2557"/>
                    <a:pt x="3318" y="2550"/>
                  </a:cubicBezTo>
                  <a:cubicBezTo>
                    <a:pt x="3327" y="2544"/>
                    <a:pt x="3347" y="2526"/>
                    <a:pt x="3364" y="2512"/>
                  </a:cubicBezTo>
                  <a:cubicBezTo>
                    <a:pt x="3377" y="2501"/>
                    <a:pt x="3386" y="2489"/>
                    <a:pt x="3390" y="2485"/>
                  </a:cubicBezTo>
                  <a:cubicBezTo>
                    <a:pt x="3390" y="2484"/>
                    <a:pt x="3391" y="2483"/>
                    <a:pt x="3391" y="2481"/>
                  </a:cubicBezTo>
                  <a:cubicBezTo>
                    <a:pt x="3394" y="2470"/>
                    <a:pt x="3407" y="2408"/>
                    <a:pt x="3408" y="2399"/>
                  </a:cubicBezTo>
                  <a:cubicBezTo>
                    <a:pt x="3408" y="2390"/>
                    <a:pt x="3398" y="2356"/>
                    <a:pt x="3410" y="2344"/>
                  </a:cubicBezTo>
                  <a:cubicBezTo>
                    <a:pt x="3422" y="2331"/>
                    <a:pt x="3433" y="2321"/>
                    <a:pt x="3438" y="2310"/>
                  </a:cubicBezTo>
                  <a:cubicBezTo>
                    <a:pt x="3444" y="2299"/>
                    <a:pt x="3464" y="2252"/>
                    <a:pt x="3462" y="2239"/>
                  </a:cubicBezTo>
                  <a:cubicBezTo>
                    <a:pt x="3460" y="2227"/>
                    <a:pt x="3454" y="2165"/>
                    <a:pt x="3453" y="2156"/>
                  </a:cubicBezTo>
                  <a:cubicBezTo>
                    <a:pt x="3453" y="2155"/>
                    <a:pt x="3452" y="2155"/>
                    <a:pt x="3452" y="2154"/>
                  </a:cubicBezTo>
                  <a:cubicBezTo>
                    <a:pt x="3450" y="2148"/>
                    <a:pt x="3437" y="2107"/>
                    <a:pt x="3477" y="2143"/>
                  </a:cubicBezTo>
                  <a:cubicBezTo>
                    <a:pt x="3520" y="2183"/>
                    <a:pt x="3552" y="2200"/>
                    <a:pt x="3556" y="2201"/>
                  </a:cubicBezTo>
                  <a:cubicBezTo>
                    <a:pt x="3559" y="2202"/>
                    <a:pt x="3593" y="2214"/>
                    <a:pt x="3596" y="2229"/>
                  </a:cubicBezTo>
                  <a:cubicBezTo>
                    <a:pt x="3599" y="2243"/>
                    <a:pt x="3601" y="2328"/>
                    <a:pt x="3598" y="2334"/>
                  </a:cubicBezTo>
                  <a:cubicBezTo>
                    <a:pt x="3595" y="2341"/>
                    <a:pt x="3584" y="2335"/>
                    <a:pt x="3597" y="2354"/>
                  </a:cubicBezTo>
                  <a:cubicBezTo>
                    <a:pt x="3611" y="2373"/>
                    <a:pt x="3602" y="2373"/>
                    <a:pt x="3611" y="2373"/>
                  </a:cubicBezTo>
                  <a:cubicBezTo>
                    <a:pt x="3620" y="2374"/>
                    <a:pt x="3672" y="2299"/>
                    <a:pt x="3669" y="2297"/>
                  </a:cubicBezTo>
                  <a:cubicBezTo>
                    <a:pt x="3665" y="2296"/>
                    <a:pt x="3653" y="2227"/>
                    <a:pt x="3672" y="2236"/>
                  </a:cubicBezTo>
                  <a:cubicBezTo>
                    <a:pt x="3689" y="2244"/>
                    <a:pt x="3716" y="2271"/>
                    <a:pt x="3724" y="2279"/>
                  </a:cubicBezTo>
                  <a:cubicBezTo>
                    <a:pt x="3725" y="2281"/>
                    <a:pt x="3726" y="2283"/>
                    <a:pt x="3726" y="2285"/>
                  </a:cubicBezTo>
                  <a:cubicBezTo>
                    <a:pt x="3730" y="2324"/>
                    <a:pt x="3730" y="2324"/>
                    <a:pt x="3730" y="2324"/>
                  </a:cubicBezTo>
                  <a:cubicBezTo>
                    <a:pt x="3730" y="2326"/>
                    <a:pt x="3731" y="2328"/>
                    <a:pt x="3732" y="2330"/>
                  </a:cubicBezTo>
                  <a:cubicBezTo>
                    <a:pt x="3735" y="2332"/>
                    <a:pt x="3740" y="2336"/>
                    <a:pt x="3742" y="2336"/>
                  </a:cubicBezTo>
                  <a:cubicBezTo>
                    <a:pt x="3746" y="2336"/>
                    <a:pt x="3784" y="2317"/>
                    <a:pt x="3788" y="2316"/>
                  </a:cubicBezTo>
                  <a:cubicBezTo>
                    <a:pt x="3791" y="2315"/>
                    <a:pt x="3825" y="2271"/>
                    <a:pt x="3837" y="2255"/>
                  </a:cubicBezTo>
                  <a:cubicBezTo>
                    <a:pt x="3839" y="2252"/>
                    <a:pt x="3839" y="2248"/>
                    <a:pt x="3837" y="2245"/>
                  </a:cubicBezTo>
                  <a:close/>
                  <a:moveTo>
                    <a:pt x="3138" y="1691"/>
                  </a:moveTo>
                  <a:cubicBezTo>
                    <a:pt x="3145" y="1692"/>
                    <a:pt x="3145" y="1692"/>
                    <a:pt x="3145" y="1692"/>
                  </a:cubicBezTo>
                  <a:cubicBezTo>
                    <a:pt x="3148" y="1692"/>
                    <a:pt x="3151" y="1690"/>
                    <a:pt x="3153" y="1688"/>
                  </a:cubicBezTo>
                  <a:cubicBezTo>
                    <a:pt x="3169" y="1662"/>
                    <a:pt x="3169" y="1662"/>
                    <a:pt x="3169" y="1662"/>
                  </a:cubicBezTo>
                  <a:cubicBezTo>
                    <a:pt x="3173" y="1655"/>
                    <a:pt x="3166" y="1646"/>
                    <a:pt x="3158" y="1649"/>
                  </a:cubicBezTo>
                  <a:cubicBezTo>
                    <a:pt x="3156" y="1650"/>
                    <a:pt x="3156" y="1650"/>
                    <a:pt x="3156" y="1650"/>
                  </a:cubicBezTo>
                  <a:cubicBezTo>
                    <a:pt x="3156" y="1650"/>
                    <a:pt x="3155" y="1651"/>
                    <a:pt x="3155" y="1651"/>
                  </a:cubicBezTo>
                  <a:cubicBezTo>
                    <a:pt x="3129" y="1669"/>
                    <a:pt x="3129" y="1669"/>
                    <a:pt x="3129" y="1669"/>
                  </a:cubicBezTo>
                  <a:cubicBezTo>
                    <a:pt x="3124" y="1672"/>
                    <a:pt x="3124" y="1678"/>
                    <a:pt x="3127" y="1682"/>
                  </a:cubicBezTo>
                  <a:cubicBezTo>
                    <a:pt x="3131" y="1686"/>
                    <a:pt x="3136" y="1691"/>
                    <a:pt x="3138" y="1691"/>
                  </a:cubicBezTo>
                  <a:close/>
                  <a:moveTo>
                    <a:pt x="2756" y="1533"/>
                  </a:moveTo>
                  <a:cubicBezTo>
                    <a:pt x="2767" y="1524"/>
                    <a:pt x="2782" y="1512"/>
                    <a:pt x="2784" y="1507"/>
                  </a:cubicBezTo>
                  <a:cubicBezTo>
                    <a:pt x="2786" y="1500"/>
                    <a:pt x="2771" y="1505"/>
                    <a:pt x="2766" y="1506"/>
                  </a:cubicBezTo>
                  <a:cubicBezTo>
                    <a:pt x="2765" y="1506"/>
                    <a:pt x="2765" y="1507"/>
                    <a:pt x="2764" y="1507"/>
                  </a:cubicBezTo>
                  <a:cubicBezTo>
                    <a:pt x="2745" y="1519"/>
                    <a:pt x="2745" y="1519"/>
                    <a:pt x="2745" y="1519"/>
                  </a:cubicBezTo>
                  <a:cubicBezTo>
                    <a:pt x="2743" y="1521"/>
                    <a:pt x="2742" y="1523"/>
                    <a:pt x="2741" y="1526"/>
                  </a:cubicBezTo>
                  <a:cubicBezTo>
                    <a:pt x="2741" y="1526"/>
                    <a:pt x="2741" y="1526"/>
                    <a:pt x="2741" y="1526"/>
                  </a:cubicBezTo>
                  <a:cubicBezTo>
                    <a:pt x="2741" y="1533"/>
                    <a:pt x="2750" y="1538"/>
                    <a:pt x="2756" y="15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15"/>
            <p:cNvSpPr>
              <a:spLocks noEditPoints="1"/>
            </p:cNvSpPr>
            <p:nvPr/>
          </p:nvSpPr>
          <p:spPr bwMode="auto">
            <a:xfrm>
              <a:off x="8085156" y="7715600"/>
              <a:ext cx="3045682" cy="3387936"/>
            </a:xfrm>
            <a:custGeom>
              <a:avLst/>
              <a:gdLst>
                <a:gd name="T0" fmla="*/ 4178 w 4342"/>
                <a:gd name="T1" fmla="*/ 1813 h 4827"/>
                <a:gd name="T2" fmla="*/ 4102 w 4342"/>
                <a:gd name="T3" fmla="*/ 2234 h 4827"/>
                <a:gd name="T4" fmla="*/ 3262 w 4342"/>
                <a:gd name="T5" fmla="*/ 2666 h 4827"/>
                <a:gd name="T6" fmla="*/ 3085 w 4342"/>
                <a:gd name="T7" fmla="*/ 2830 h 4827"/>
                <a:gd name="T8" fmla="*/ 2865 w 4342"/>
                <a:gd name="T9" fmla="*/ 3177 h 4827"/>
                <a:gd name="T10" fmla="*/ 2616 w 4342"/>
                <a:gd name="T11" fmla="*/ 3981 h 4827"/>
                <a:gd name="T12" fmla="*/ 2257 w 4342"/>
                <a:gd name="T13" fmla="*/ 4567 h 4827"/>
                <a:gd name="T14" fmla="*/ 2324 w 4342"/>
                <a:gd name="T15" fmla="*/ 4540 h 4827"/>
                <a:gd name="T16" fmla="*/ 2750 w 4342"/>
                <a:gd name="T17" fmla="*/ 3874 h 4827"/>
                <a:gd name="T18" fmla="*/ 3234 w 4342"/>
                <a:gd name="T19" fmla="*/ 3027 h 4827"/>
                <a:gd name="T20" fmla="*/ 3648 w 4342"/>
                <a:gd name="T21" fmla="*/ 2968 h 4827"/>
                <a:gd name="T22" fmla="*/ 3582 w 4342"/>
                <a:gd name="T23" fmla="*/ 3210 h 4827"/>
                <a:gd name="T24" fmla="*/ 3190 w 4342"/>
                <a:gd name="T25" fmla="*/ 3476 h 4827"/>
                <a:gd name="T26" fmla="*/ 3024 w 4342"/>
                <a:gd name="T27" fmla="*/ 3571 h 4827"/>
                <a:gd name="T28" fmla="*/ 2907 w 4342"/>
                <a:gd name="T29" fmla="*/ 3752 h 4827"/>
                <a:gd name="T30" fmla="*/ 2839 w 4342"/>
                <a:gd name="T31" fmla="*/ 4091 h 4827"/>
                <a:gd name="T32" fmla="*/ 2901 w 4342"/>
                <a:gd name="T33" fmla="*/ 4243 h 4827"/>
                <a:gd name="T34" fmla="*/ 2844 w 4342"/>
                <a:gd name="T35" fmla="*/ 4405 h 4827"/>
                <a:gd name="T36" fmla="*/ 2739 w 4342"/>
                <a:gd name="T37" fmla="*/ 4557 h 4827"/>
                <a:gd name="T38" fmla="*/ 2098 w 4342"/>
                <a:gd name="T39" fmla="*/ 4667 h 4827"/>
                <a:gd name="T40" fmla="*/ 1637 w 4342"/>
                <a:gd name="T41" fmla="*/ 4767 h 4827"/>
                <a:gd name="T42" fmla="*/ 1184 w 4342"/>
                <a:gd name="T43" fmla="*/ 4654 h 4827"/>
                <a:gd name="T44" fmla="*/ 787 w 4342"/>
                <a:gd name="T45" fmla="*/ 3317 h 4827"/>
                <a:gd name="T46" fmla="*/ 818 w 4342"/>
                <a:gd name="T47" fmla="*/ 3196 h 4827"/>
                <a:gd name="T48" fmla="*/ 667 w 4342"/>
                <a:gd name="T49" fmla="*/ 2794 h 4827"/>
                <a:gd name="T50" fmla="*/ 684 w 4342"/>
                <a:gd name="T51" fmla="*/ 2190 h 4827"/>
                <a:gd name="T52" fmla="*/ 795 w 4342"/>
                <a:gd name="T53" fmla="*/ 1893 h 4827"/>
                <a:gd name="T54" fmla="*/ 422 w 4342"/>
                <a:gd name="T55" fmla="*/ 1367 h 4827"/>
                <a:gd name="T56" fmla="*/ 330 w 4342"/>
                <a:gd name="T57" fmla="*/ 973 h 4827"/>
                <a:gd name="T58" fmla="*/ 234 w 4342"/>
                <a:gd name="T59" fmla="*/ 654 h 4827"/>
                <a:gd name="T60" fmla="*/ 30 w 4342"/>
                <a:gd name="T61" fmla="*/ 211 h 4827"/>
                <a:gd name="T62" fmla="*/ 187 w 4342"/>
                <a:gd name="T63" fmla="*/ 109 h 4827"/>
                <a:gd name="T64" fmla="*/ 532 w 4342"/>
                <a:gd name="T65" fmla="*/ 136 h 4827"/>
                <a:gd name="T66" fmla="*/ 812 w 4342"/>
                <a:gd name="T67" fmla="*/ 59 h 4827"/>
                <a:gd name="T68" fmla="*/ 1013 w 4342"/>
                <a:gd name="T69" fmla="*/ 241 h 4827"/>
                <a:gd name="T70" fmla="*/ 1309 w 4342"/>
                <a:gd name="T71" fmla="*/ 252 h 4827"/>
                <a:gd name="T72" fmla="*/ 1452 w 4342"/>
                <a:gd name="T73" fmla="*/ 365 h 4827"/>
                <a:gd name="T74" fmla="*/ 1555 w 4342"/>
                <a:gd name="T75" fmla="*/ 612 h 4827"/>
                <a:gd name="T76" fmla="*/ 1502 w 4342"/>
                <a:gd name="T77" fmla="*/ 781 h 4827"/>
                <a:gd name="T78" fmla="*/ 1653 w 4342"/>
                <a:gd name="T79" fmla="*/ 734 h 4827"/>
                <a:gd name="T80" fmla="*/ 1960 w 4342"/>
                <a:gd name="T81" fmla="*/ 724 h 4827"/>
                <a:gd name="T82" fmla="*/ 2011 w 4342"/>
                <a:gd name="T83" fmla="*/ 266 h 4827"/>
                <a:gd name="T84" fmla="*/ 2151 w 4342"/>
                <a:gd name="T85" fmla="*/ 319 h 4827"/>
                <a:gd name="T86" fmla="*/ 2356 w 4342"/>
                <a:gd name="T87" fmla="*/ 566 h 4827"/>
                <a:gd name="T88" fmla="*/ 2528 w 4342"/>
                <a:gd name="T89" fmla="*/ 760 h 4827"/>
                <a:gd name="T90" fmla="*/ 2889 w 4342"/>
                <a:gd name="T91" fmla="*/ 1209 h 4827"/>
                <a:gd name="T92" fmla="*/ 2915 w 4342"/>
                <a:gd name="T93" fmla="*/ 1451 h 4827"/>
                <a:gd name="T94" fmla="*/ 2582 w 4342"/>
                <a:gd name="T95" fmla="*/ 1546 h 4827"/>
                <a:gd name="T96" fmla="*/ 2389 w 4342"/>
                <a:gd name="T97" fmla="*/ 1578 h 4827"/>
                <a:gd name="T98" fmla="*/ 2341 w 4342"/>
                <a:gd name="T99" fmla="*/ 1617 h 4827"/>
                <a:gd name="T100" fmla="*/ 2419 w 4342"/>
                <a:gd name="T101" fmla="*/ 1918 h 4827"/>
                <a:gd name="T102" fmla="*/ 2666 w 4342"/>
                <a:gd name="T103" fmla="*/ 2175 h 4827"/>
                <a:gd name="T104" fmla="*/ 2717 w 4342"/>
                <a:gd name="T105" fmla="*/ 2054 h 4827"/>
                <a:gd name="T106" fmla="*/ 2916 w 4342"/>
                <a:gd name="T107" fmla="*/ 2291 h 4827"/>
                <a:gd name="T108" fmla="*/ 3167 w 4342"/>
                <a:gd name="T109" fmla="*/ 2277 h 4827"/>
                <a:gd name="T110" fmla="*/ 3103 w 4342"/>
                <a:gd name="T111" fmla="*/ 1990 h 4827"/>
                <a:gd name="T112" fmla="*/ 3169 w 4342"/>
                <a:gd name="T113" fmla="*/ 2044 h 4827"/>
                <a:gd name="T114" fmla="*/ 4342 w 4342"/>
                <a:gd name="T115" fmla="*/ 1634 h 4827"/>
                <a:gd name="T116" fmla="*/ 3780 w 4342"/>
                <a:gd name="T117" fmla="*/ 2661 h 4827"/>
                <a:gd name="T118" fmla="*/ 3448 w 4342"/>
                <a:gd name="T119" fmla="*/ 2707 h 4827"/>
                <a:gd name="T120" fmla="*/ 3686 w 4342"/>
                <a:gd name="T121" fmla="*/ 2836 h 4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42" h="4827">
                  <a:moveTo>
                    <a:pt x="4342" y="1634"/>
                  </a:moveTo>
                  <a:cubicBezTo>
                    <a:pt x="4341" y="1636"/>
                    <a:pt x="4340" y="1639"/>
                    <a:pt x="4337" y="1641"/>
                  </a:cubicBezTo>
                  <a:cubicBezTo>
                    <a:pt x="4252" y="1721"/>
                    <a:pt x="4252" y="1721"/>
                    <a:pt x="4252" y="1721"/>
                  </a:cubicBezTo>
                  <a:cubicBezTo>
                    <a:pt x="4250" y="1723"/>
                    <a:pt x="4249" y="1725"/>
                    <a:pt x="4248" y="1728"/>
                  </a:cubicBezTo>
                  <a:cubicBezTo>
                    <a:pt x="4225" y="1791"/>
                    <a:pt x="4225" y="1791"/>
                    <a:pt x="4225" y="1791"/>
                  </a:cubicBezTo>
                  <a:cubicBezTo>
                    <a:pt x="4223" y="1797"/>
                    <a:pt x="4219" y="1801"/>
                    <a:pt x="4213" y="1803"/>
                  </a:cubicBezTo>
                  <a:cubicBezTo>
                    <a:pt x="4178" y="1813"/>
                    <a:pt x="4178" y="1813"/>
                    <a:pt x="4178" y="1813"/>
                  </a:cubicBezTo>
                  <a:cubicBezTo>
                    <a:pt x="4173" y="1814"/>
                    <a:pt x="4169" y="1818"/>
                    <a:pt x="4167" y="1823"/>
                  </a:cubicBezTo>
                  <a:cubicBezTo>
                    <a:pt x="4130" y="1905"/>
                    <a:pt x="4130" y="1905"/>
                    <a:pt x="4130" y="1905"/>
                  </a:cubicBezTo>
                  <a:cubicBezTo>
                    <a:pt x="4129" y="1908"/>
                    <a:pt x="4128" y="1911"/>
                    <a:pt x="4128" y="1914"/>
                  </a:cubicBezTo>
                  <a:cubicBezTo>
                    <a:pt x="4130" y="1929"/>
                    <a:pt x="4135" y="1973"/>
                    <a:pt x="4143" y="1991"/>
                  </a:cubicBezTo>
                  <a:cubicBezTo>
                    <a:pt x="4151" y="2009"/>
                    <a:pt x="4165" y="2091"/>
                    <a:pt x="4169" y="2115"/>
                  </a:cubicBezTo>
                  <a:cubicBezTo>
                    <a:pt x="4170" y="2119"/>
                    <a:pt x="4169" y="2123"/>
                    <a:pt x="4167" y="2127"/>
                  </a:cubicBezTo>
                  <a:cubicBezTo>
                    <a:pt x="4102" y="2234"/>
                    <a:pt x="4102" y="2234"/>
                    <a:pt x="4102" y="2234"/>
                  </a:cubicBezTo>
                  <a:cubicBezTo>
                    <a:pt x="4101" y="2236"/>
                    <a:pt x="4100" y="2237"/>
                    <a:pt x="4098" y="2239"/>
                  </a:cubicBezTo>
                  <a:cubicBezTo>
                    <a:pt x="3972" y="2341"/>
                    <a:pt x="3972" y="2341"/>
                    <a:pt x="3972" y="2341"/>
                  </a:cubicBezTo>
                  <a:cubicBezTo>
                    <a:pt x="3971" y="2342"/>
                    <a:pt x="3969" y="2343"/>
                    <a:pt x="3968" y="2344"/>
                  </a:cubicBezTo>
                  <a:cubicBezTo>
                    <a:pt x="3755" y="2431"/>
                    <a:pt x="3755" y="2431"/>
                    <a:pt x="3755" y="2431"/>
                  </a:cubicBezTo>
                  <a:cubicBezTo>
                    <a:pt x="3513" y="2534"/>
                    <a:pt x="3513" y="2534"/>
                    <a:pt x="3513" y="2534"/>
                  </a:cubicBezTo>
                  <a:cubicBezTo>
                    <a:pt x="3512" y="2534"/>
                    <a:pt x="3512" y="2534"/>
                    <a:pt x="3512" y="2534"/>
                  </a:cubicBezTo>
                  <a:cubicBezTo>
                    <a:pt x="3262" y="2666"/>
                    <a:pt x="3262" y="2666"/>
                    <a:pt x="3262" y="2666"/>
                  </a:cubicBezTo>
                  <a:cubicBezTo>
                    <a:pt x="3261" y="2667"/>
                    <a:pt x="3260" y="2668"/>
                    <a:pt x="3259" y="2669"/>
                  </a:cubicBezTo>
                  <a:cubicBezTo>
                    <a:pt x="3198" y="2722"/>
                    <a:pt x="3198" y="2722"/>
                    <a:pt x="3198" y="2722"/>
                  </a:cubicBezTo>
                  <a:cubicBezTo>
                    <a:pt x="3195" y="2724"/>
                    <a:pt x="3193" y="2727"/>
                    <a:pt x="3192" y="2730"/>
                  </a:cubicBezTo>
                  <a:cubicBezTo>
                    <a:pt x="3172" y="2802"/>
                    <a:pt x="3172" y="2802"/>
                    <a:pt x="3172" y="2802"/>
                  </a:cubicBezTo>
                  <a:cubicBezTo>
                    <a:pt x="3171" y="2809"/>
                    <a:pt x="3165" y="2814"/>
                    <a:pt x="3159" y="2815"/>
                  </a:cubicBezTo>
                  <a:cubicBezTo>
                    <a:pt x="3091" y="2827"/>
                    <a:pt x="3091" y="2827"/>
                    <a:pt x="3091" y="2827"/>
                  </a:cubicBezTo>
                  <a:cubicBezTo>
                    <a:pt x="3089" y="2828"/>
                    <a:pt x="3087" y="2829"/>
                    <a:pt x="3085" y="2830"/>
                  </a:cubicBezTo>
                  <a:cubicBezTo>
                    <a:pt x="3034" y="2862"/>
                    <a:pt x="3034" y="2862"/>
                    <a:pt x="3034" y="2862"/>
                  </a:cubicBezTo>
                  <a:cubicBezTo>
                    <a:pt x="3031" y="2864"/>
                    <a:pt x="3029" y="2866"/>
                    <a:pt x="3028" y="2868"/>
                  </a:cubicBezTo>
                  <a:cubicBezTo>
                    <a:pt x="2976" y="2959"/>
                    <a:pt x="2976" y="2959"/>
                    <a:pt x="2976" y="2959"/>
                  </a:cubicBezTo>
                  <a:cubicBezTo>
                    <a:pt x="2975" y="2962"/>
                    <a:pt x="2974" y="2965"/>
                    <a:pt x="2974" y="2968"/>
                  </a:cubicBezTo>
                  <a:cubicBezTo>
                    <a:pt x="2974" y="3128"/>
                    <a:pt x="2974" y="3128"/>
                    <a:pt x="2974" y="3128"/>
                  </a:cubicBezTo>
                  <a:cubicBezTo>
                    <a:pt x="2974" y="3135"/>
                    <a:pt x="2969" y="3142"/>
                    <a:pt x="2962" y="3145"/>
                  </a:cubicBezTo>
                  <a:cubicBezTo>
                    <a:pt x="2865" y="3177"/>
                    <a:pt x="2865" y="3177"/>
                    <a:pt x="2865" y="3177"/>
                  </a:cubicBezTo>
                  <a:cubicBezTo>
                    <a:pt x="2860" y="3179"/>
                    <a:pt x="2856" y="3183"/>
                    <a:pt x="2854" y="3187"/>
                  </a:cubicBezTo>
                  <a:cubicBezTo>
                    <a:pt x="2758" y="3421"/>
                    <a:pt x="2758" y="3421"/>
                    <a:pt x="2758" y="3421"/>
                  </a:cubicBezTo>
                  <a:cubicBezTo>
                    <a:pt x="2757" y="3422"/>
                    <a:pt x="2757" y="3423"/>
                    <a:pt x="2757" y="3424"/>
                  </a:cubicBezTo>
                  <a:cubicBezTo>
                    <a:pt x="2688" y="3815"/>
                    <a:pt x="2688" y="3815"/>
                    <a:pt x="2688" y="3815"/>
                  </a:cubicBezTo>
                  <a:cubicBezTo>
                    <a:pt x="2687" y="3816"/>
                    <a:pt x="2687" y="3818"/>
                    <a:pt x="2686" y="3819"/>
                  </a:cubicBezTo>
                  <a:cubicBezTo>
                    <a:pt x="2672" y="3850"/>
                    <a:pt x="2672" y="3850"/>
                    <a:pt x="2672" y="3850"/>
                  </a:cubicBezTo>
                  <a:cubicBezTo>
                    <a:pt x="2616" y="3981"/>
                    <a:pt x="2616" y="3981"/>
                    <a:pt x="2616" y="3981"/>
                  </a:cubicBezTo>
                  <a:cubicBezTo>
                    <a:pt x="2615" y="3983"/>
                    <a:pt x="2614" y="3984"/>
                    <a:pt x="2613" y="3986"/>
                  </a:cubicBezTo>
                  <a:cubicBezTo>
                    <a:pt x="2460" y="4166"/>
                    <a:pt x="2460" y="4166"/>
                    <a:pt x="2460" y="4166"/>
                  </a:cubicBezTo>
                  <a:cubicBezTo>
                    <a:pt x="2338" y="4314"/>
                    <a:pt x="2338" y="4314"/>
                    <a:pt x="2338" y="4314"/>
                  </a:cubicBezTo>
                  <a:cubicBezTo>
                    <a:pt x="2336" y="4316"/>
                    <a:pt x="2335" y="4319"/>
                    <a:pt x="2334" y="4321"/>
                  </a:cubicBezTo>
                  <a:cubicBezTo>
                    <a:pt x="2299" y="4453"/>
                    <a:pt x="2299" y="4453"/>
                    <a:pt x="2299" y="4453"/>
                  </a:cubicBezTo>
                  <a:cubicBezTo>
                    <a:pt x="2299" y="4453"/>
                    <a:pt x="2299" y="4454"/>
                    <a:pt x="2299" y="4454"/>
                  </a:cubicBezTo>
                  <a:cubicBezTo>
                    <a:pt x="2257" y="4567"/>
                    <a:pt x="2257" y="4567"/>
                    <a:pt x="2257" y="4567"/>
                  </a:cubicBezTo>
                  <a:cubicBezTo>
                    <a:pt x="2257" y="4568"/>
                    <a:pt x="2256" y="4570"/>
                    <a:pt x="2255" y="4571"/>
                  </a:cubicBezTo>
                  <a:cubicBezTo>
                    <a:pt x="2202" y="4651"/>
                    <a:pt x="2202" y="4651"/>
                    <a:pt x="2202" y="4651"/>
                  </a:cubicBezTo>
                  <a:cubicBezTo>
                    <a:pt x="2196" y="4660"/>
                    <a:pt x="2200" y="4673"/>
                    <a:pt x="2211" y="4677"/>
                  </a:cubicBezTo>
                  <a:cubicBezTo>
                    <a:pt x="2216" y="4679"/>
                    <a:pt x="2216" y="4679"/>
                    <a:pt x="2216" y="4679"/>
                  </a:cubicBezTo>
                  <a:cubicBezTo>
                    <a:pt x="2224" y="4682"/>
                    <a:pt x="2233" y="4679"/>
                    <a:pt x="2237" y="4672"/>
                  </a:cubicBezTo>
                  <a:cubicBezTo>
                    <a:pt x="2322" y="4544"/>
                    <a:pt x="2322" y="4544"/>
                    <a:pt x="2322" y="4544"/>
                  </a:cubicBezTo>
                  <a:cubicBezTo>
                    <a:pt x="2323" y="4542"/>
                    <a:pt x="2324" y="4541"/>
                    <a:pt x="2324" y="4540"/>
                  </a:cubicBezTo>
                  <a:cubicBezTo>
                    <a:pt x="2395" y="4334"/>
                    <a:pt x="2395" y="4334"/>
                    <a:pt x="2395" y="4334"/>
                  </a:cubicBezTo>
                  <a:cubicBezTo>
                    <a:pt x="2396" y="4332"/>
                    <a:pt x="2397" y="4330"/>
                    <a:pt x="2398" y="4329"/>
                  </a:cubicBezTo>
                  <a:cubicBezTo>
                    <a:pt x="2507" y="4191"/>
                    <a:pt x="2507" y="4191"/>
                    <a:pt x="2507" y="4191"/>
                  </a:cubicBezTo>
                  <a:cubicBezTo>
                    <a:pt x="2508" y="4190"/>
                    <a:pt x="2509" y="4190"/>
                    <a:pt x="2509" y="4189"/>
                  </a:cubicBezTo>
                  <a:cubicBezTo>
                    <a:pt x="2631" y="4075"/>
                    <a:pt x="2631" y="4075"/>
                    <a:pt x="2631" y="4075"/>
                  </a:cubicBezTo>
                  <a:cubicBezTo>
                    <a:pt x="2632" y="4074"/>
                    <a:pt x="2633" y="4073"/>
                    <a:pt x="2634" y="4071"/>
                  </a:cubicBezTo>
                  <a:cubicBezTo>
                    <a:pt x="2750" y="3874"/>
                    <a:pt x="2750" y="3874"/>
                    <a:pt x="2750" y="3874"/>
                  </a:cubicBezTo>
                  <a:cubicBezTo>
                    <a:pt x="2750" y="3872"/>
                    <a:pt x="2751" y="3871"/>
                    <a:pt x="2752" y="3869"/>
                  </a:cubicBezTo>
                  <a:cubicBezTo>
                    <a:pt x="2826" y="3568"/>
                    <a:pt x="2826" y="3568"/>
                    <a:pt x="2826" y="3568"/>
                  </a:cubicBezTo>
                  <a:cubicBezTo>
                    <a:pt x="2826" y="3566"/>
                    <a:pt x="2827" y="3564"/>
                    <a:pt x="2828" y="3563"/>
                  </a:cubicBezTo>
                  <a:cubicBezTo>
                    <a:pt x="2995" y="3273"/>
                    <a:pt x="2995" y="3273"/>
                    <a:pt x="2995" y="3273"/>
                  </a:cubicBezTo>
                  <a:cubicBezTo>
                    <a:pt x="2996" y="3272"/>
                    <a:pt x="2997" y="3270"/>
                    <a:pt x="2998" y="3269"/>
                  </a:cubicBezTo>
                  <a:cubicBezTo>
                    <a:pt x="3232" y="3029"/>
                    <a:pt x="3232" y="3029"/>
                    <a:pt x="3232" y="3029"/>
                  </a:cubicBezTo>
                  <a:cubicBezTo>
                    <a:pt x="3233" y="3029"/>
                    <a:pt x="3234" y="3028"/>
                    <a:pt x="3234" y="3027"/>
                  </a:cubicBezTo>
                  <a:cubicBezTo>
                    <a:pt x="3365" y="2932"/>
                    <a:pt x="3365" y="2932"/>
                    <a:pt x="3365" y="2932"/>
                  </a:cubicBezTo>
                  <a:cubicBezTo>
                    <a:pt x="3368" y="2929"/>
                    <a:pt x="3372" y="2928"/>
                    <a:pt x="3375" y="2928"/>
                  </a:cubicBezTo>
                  <a:cubicBezTo>
                    <a:pt x="3473" y="2928"/>
                    <a:pt x="3473" y="2928"/>
                    <a:pt x="3473" y="2928"/>
                  </a:cubicBezTo>
                  <a:cubicBezTo>
                    <a:pt x="3575" y="2928"/>
                    <a:pt x="3575" y="2928"/>
                    <a:pt x="3575" y="2928"/>
                  </a:cubicBezTo>
                  <a:cubicBezTo>
                    <a:pt x="3578" y="2928"/>
                    <a:pt x="3581" y="2929"/>
                    <a:pt x="3584" y="2930"/>
                  </a:cubicBezTo>
                  <a:cubicBezTo>
                    <a:pt x="3641" y="2960"/>
                    <a:pt x="3641" y="2960"/>
                    <a:pt x="3641" y="2960"/>
                  </a:cubicBezTo>
                  <a:cubicBezTo>
                    <a:pt x="3644" y="2962"/>
                    <a:pt x="3647" y="2965"/>
                    <a:pt x="3648" y="2968"/>
                  </a:cubicBezTo>
                  <a:cubicBezTo>
                    <a:pt x="3668" y="3006"/>
                    <a:pt x="3668" y="3006"/>
                    <a:pt x="3668" y="3006"/>
                  </a:cubicBezTo>
                  <a:cubicBezTo>
                    <a:pt x="3669" y="3009"/>
                    <a:pt x="3670" y="3012"/>
                    <a:pt x="3670" y="3014"/>
                  </a:cubicBezTo>
                  <a:cubicBezTo>
                    <a:pt x="3670" y="3064"/>
                    <a:pt x="3670" y="3064"/>
                    <a:pt x="3670" y="3064"/>
                  </a:cubicBezTo>
                  <a:cubicBezTo>
                    <a:pt x="3670" y="3068"/>
                    <a:pt x="3668" y="3073"/>
                    <a:pt x="3665" y="3076"/>
                  </a:cubicBezTo>
                  <a:cubicBezTo>
                    <a:pt x="3626" y="3117"/>
                    <a:pt x="3626" y="3117"/>
                    <a:pt x="3626" y="3117"/>
                  </a:cubicBezTo>
                  <a:cubicBezTo>
                    <a:pt x="3625" y="3119"/>
                    <a:pt x="3623" y="3120"/>
                    <a:pt x="3623" y="3122"/>
                  </a:cubicBezTo>
                  <a:cubicBezTo>
                    <a:pt x="3582" y="3210"/>
                    <a:pt x="3582" y="3210"/>
                    <a:pt x="3582" y="3210"/>
                  </a:cubicBezTo>
                  <a:cubicBezTo>
                    <a:pt x="3580" y="3212"/>
                    <a:pt x="3579" y="3214"/>
                    <a:pt x="3577" y="3216"/>
                  </a:cubicBezTo>
                  <a:cubicBezTo>
                    <a:pt x="3500" y="3277"/>
                    <a:pt x="3500" y="3277"/>
                    <a:pt x="3500" y="3277"/>
                  </a:cubicBezTo>
                  <a:cubicBezTo>
                    <a:pt x="3498" y="3279"/>
                    <a:pt x="3496" y="3280"/>
                    <a:pt x="3493" y="3281"/>
                  </a:cubicBezTo>
                  <a:cubicBezTo>
                    <a:pt x="3392" y="3303"/>
                    <a:pt x="3392" y="3303"/>
                    <a:pt x="3392" y="3303"/>
                  </a:cubicBezTo>
                  <a:cubicBezTo>
                    <a:pt x="3389" y="3304"/>
                    <a:pt x="3387" y="3305"/>
                    <a:pt x="3384" y="3307"/>
                  </a:cubicBezTo>
                  <a:cubicBezTo>
                    <a:pt x="3300" y="3383"/>
                    <a:pt x="3300" y="3383"/>
                    <a:pt x="3300" y="3383"/>
                  </a:cubicBezTo>
                  <a:cubicBezTo>
                    <a:pt x="3190" y="3476"/>
                    <a:pt x="3190" y="3476"/>
                    <a:pt x="3190" y="3476"/>
                  </a:cubicBezTo>
                  <a:cubicBezTo>
                    <a:pt x="3186" y="3479"/>
                    <a:pt x="3182" y="3480"/>
                    <a:pt x="3178" y="3480"/>
                  </a:cubicBezTo>
                  <a:cubicBezTo>
                    <a:pt x="3110" y="3480"/>
                    <a:pt x="3110" y="3480"/>
                    <a:pt x="3110" y="3480"/>
                  </a:cubicBezTo>
                  <a:cubicBezTo>
                    <a:pt x="3107" y="3480"/>
                    <a:pt x="3104" y="3481"/>
                    <a:pt x="3102" y="3482"/>
                  </a:cubicBezTo>
                  <a:cubicBezTo>
                    <a:pt x="3076" y="3496"/>
                    <a:pt x="3076" y="3496"/>
                    <a:pt x="3076" y="3496"/>
                  </a:cubicBezTo>
                  <a:cubicBezTo>
                    <a:pt x="3073" y="3498"/>
                    <a:pt x="3071" y="3499"/>
                    <a:pt x="3070" y="3502"/>
                  </a:cubicBezTo>
                  <a:cubicBezTo>
                    <a:pt x="3027" y="3560"/>
                    <a:pt x="3027" y="3560"/>
                    <a:pt x="3027" y="3560"/>
                  </a:cubicBezTo>
                  <a:cubicBezTo>
                    <a:pt x="3025" y="3563"/>
                    <a:pt x="3024" y="3567"/>
                    <a:pt x="3024" y="3571"/>
                  </a:cubicBezTo>
                  <a:cubicBezTo>
                    <a:pt x="3024" y="3598"/>
                    <a:pt x="3024" y="3598"/>
                    <a:pt x="3024" y="3598"/>
                  </a:cubicBezTo>
                  <a:cubicBezTo>
                    <a:pt x="3024" y="3685"/>
                    <a:pt x="3024" y="3685"/>
                    <a:pt x="3024" y="3685"/>
                  </a:cubicBezTo>
                  <a:cubicBezTo>
                    <a:pt x="3024" y="3690"/>
                    <a:pt x="3022" y="3694"/>
                    <a:pt x="3018" y="3698"/>
                  </a:cubicBezTo>
                  <a:cubicBezTo>
                    <a:pt x="2963" y="3751"/>
                    <a:pt x="2963" y="3751"/>
                    <a:pt x="2963" y="3751"/>
                  </a:cubicBezTo>
                  <a:cubicBezTo>
                    <a:pt x="2959" y="3754"/>
                    <a:pt x="2955" y="3756"/>
                    <a:pt x="2950" y="3756"/>
                  </a:cubicBezTo>
                  <a:cubicBezTo>
                    <a:pt x="2918" y="3756"/>
                    <a:pt x="2918" y="3756"/>
                    <a:pt x="2918" y="3756"/>
                  </a:cubicBezTo>
                  <a:cubicBezTo>
                    <a:pt x="2914" y="3756"/>
                    <a:pt x="2910" y="3755"/>
                    <a:pt x="2907" y="3752"/>
                  </a:cubicBezTo>
                  <a:cubicBezTo>
                    <a:pt x="2900" y="3746"/>
                    <a:pt x="2900" y="3746"/>
                    <a:pt x="2900" y="3746"/>
                  </a:cubicBezTo>
                  <a:cubicBezTo>
                    <a:pt x="2892" y="3738"/>
                    <a:pt x="2879" y="3740"/>
                    <a:pt x="2873" y="3749"/>
                  </a:cubicBezTo>
                  <a:cubicBezTo>
                    <a:pt x="2851" y="3782"/>
                    <a:pt x="2851" y="3782"/>
                    <a:pt x="2851" y="3782"/>
                  </a:cubicBezTo>
                  <a:cubicBezTo>
                    <a:pt x="2849" y="3785"/>
                    <a:pt x="2848" y="3788"/>
                    <a:pt x="2848" y="3792"/>
                  </a:cubicBezTo>
                  <a:cubicBezTo>
                    <a:pt x="2848" y="3877"/>
                    <a:pt x="2848" y="3877"/>
                    <a:pt x="2848" y="3877"/>
                  </a:cubicBezTo>
                  <a:cubicBezTo>
                    <a:pt x="2839" y="4088"/>
                    <a:pt x="2839" y="4088"/>
                    <a:pt x="2839" y="4088"/>
                  </a:cubicBezTo>
                  <a:cubicBezTo>
                    <a:pt x="2839" y="4089"/>
                    <a:pt x="2839" y="4090"/>
                    <a:pt x="2839" y="4091"/>
                  </a:cubicBezTo>
                  <a:cubicBezTo>
                    <a:pt x="2840" y="4098"/>
                    <a:pt x="2843" y="4125"/>
                    <a:pt x="2854" y="4141"/>
                  </a:cubicBezTo>
                  <a:cubicBezTo>
                    <a:pt x="2859" y="4148"/>
                    <a:pt x="2863" y="4150"/>
                    <a:pt x="2867" y="4149"/>
                  </a:cubicBezTo>
                  <a:cubicBezTo>
                    <a:pt x="2875" y="4148"/>
                    <a:pt x="2883" y="4153"/>
                    <a:pt x="2886" y="4160"/>
                  </a:cubicBezTo>
                  <a:cubicBezTo>
                    <a:pt x="2890" y="4171"/>
                    <a:pt x="2890" y="4171"/>
                    <a:pt x="2890" y="4171"/>
                  </a:cubicBezTo>
                  <a:cubicBezTo>
                    <a:pt x="2890" y="4171"/>
                    <a:pt x="2890" y="4172"/>
                    <a:pt x="2891" y="4172"/>
                  </a:cubicBezTo>
                  <a:cubicBezTo>
                    <a:pt x="2907" y="4223"/>
                    <a:pt x="2907" y="4223"/>
                    <a:pt x="2907" y="4223"/>
                  </a:cubicBezTo>
                  <a:cubicBezTo>
                    <a:pt x="2910" y="4230"/>
                    <a:pt x="2907" y="4239"/>
                    <a:pt x="2901" y="4243"/>
                  </a:cubicBezTo>
                  <a:cubicBezTo>
                    <a:pt x="2893" y="4248"/>
                    <a:pt x="2883" y="4255"/>
                    <a:pt x="2875" y="4260"/>
                  </a:cubicBezTo>
                  <a:cubicBezTo>
                    <a:pt x="2863" y="4267"/>
                    <a:pt x="2861" y="4286"/>
                    <a:pt x="2860" y="4293"/>
                  </a:cubicBezTo>
                  <a:cubicBezTo>
                    <a:pt x="2860" y="4295"/>
                    <a:pt x="2860" y="4297"/>
                    <a:pt x="2859" y="4299"/>
                  </a:cubicBezTo>
                  <a:cubicBezTo>
                    <a:pt x="2846" y="4328"/>
                    <a:pt x="2846" y="4328"/>
                    <a:pt x="2846" y="4328"/>
                  </a:cubicBezTo>
                  <a:cubicBezTo>
                    <a:pt x="2845" y="4330"/>
                    <a:pt x="2845" y="4333"/>
                    <a:pt x="2845" y="4335"/>
                  </a:cubicBezTo>
                  <a:cubicBezTo>
                    <a:pt x="2845" y="4400"/>
                    <a:pt x="2845" y="4400"/>
                    <a:pt x="2845" y="4400"/>
                  </a:cubicBezTo>
                  <a:cubicBezTo>
                    <a:pt x="2845" y="4401"/>
                    <a:pt x="2845" y="4403"/>
                    <a:pt x="2844" y="4405"/>
                  </a:cubicBezTo>
                  <a:cubicBezTo>
                    <a:pt x="2827" y="4465"/>
                    <a:pt x="2827" y="4465"/>
                    <a:pt x="2827" y="4465"/>
                  </a:cubicBezTo>
                  <a:cubicBezTo>
                    <a:pt x="2825" y="4473"/>
                    <a:pt x="2818" y="4478"/>
                    <a:pt x="2810" y="4478"/>
                  </a:cubicBezTo>
                  <a:cubicBezTo>
                    <a:pt x="2808" y="4478"/>
                    <a:pt x="2808" y="4478"/>
                    <a:pt x="2808" y="4478"/>
                  </a:cubicBezTo>
                  <a:cubicBezTo>
                    <a:pt x="2806" y="4478"/>
                    <a:pt x="2805" y="4478"/>
                    <a:pt x="2803" y="4479"/>
                  </a:cubicBezTo>
                  <a:cubicBezTo>
                    <a:pt x="2751" y="4495"/>
                    <a:pt x="2751" y="4495"/>
                    <a:pt x="2751" y="4495"/>
                  </a:cubicBezTo>
                  <a:cubicBezTo>
                    <a:pt x="2744" y="4498"/>
                    <a:pt x="2739" y="4504"/>
                    <a:pt x="2739" y="4512"/>
                  </a:cubicBezTo>
                  <a:cubicBezTo>
                    <a:pt x="2739" y="4557"/>
                    <a:pt x="2739" y="4557"/>
                    <a:pt x="2739" y="4557"/>
                  </a:cubicBezTo>
                  <a:cubicBezTo>
                    <a:pt x="2739" y="4564"/>
                    <a:pt x="2734" y="4571"/>
                    <a:pt x="2728" y="4574"/>
                  </a:cubicBezTo>
                  <a:cubicBezTo>
                    <a:pt x="2292" y="4756"/>
                    <a:pt x="2292" y="4756"/>
                    <a:pt x="2292" y="4756"/>
                  </a:cubicBezTo>
                  <a:cubicBezTo>
                    <a:pt x="2291" y="4757"/>
                    <a:pt x="2289" y="4757"/>
                    <a:pt x="2288" y="4757"/>
                  </a:cubicBezTo>
                  <a:cubicBezTo>
                    <a:pt x="2095" y="4794"/>
                    <a:pt x="2095" y="4794"/>
                    <a:pt x="2095" y="4794"/>
                  </a:cubicBezTo>
                  <a:cubicBezTo>
                    <a:pt x="2133" y="4756"/>
                    <a:pt x="2133" y="4756"/>
                    <a:pt x="2133" y="4756"/>
                  </a:cubicBezTo>
                  <a:cubicBezTo>
                    <a:pt x="2135" y="4754"/>
                    <a:pt x="2135" y="4752"/>
                    <a:pt x="2134" y="4750"/>
                  </a:cubicBezTo>
                  <a:cubicBezTo>
                    <a:pt x="2098" y="4667"/>
                    <a:pt x="2098" y="4667"/>
                    <a:pt x="2098" y="4667"/>
                  </a:cubicBezTo>
                  <a:cubicBezTo>
                    <a:pt x="2098" y="4665"/>
                    <a:pt x="2096" y="4664"/>
                    <a:pt x="2095" y="4664"/>
                  </a:cubicBezTo>
                  <a:cubicBezTo>
                    <a:pt x="2039" y="4641"/>
                    <a:pt x="2039" y="4641"/>
                    <a:pt x="2039" y="4641"/>
                  </a:cubicBezTo>
                  <a:cubicBezTo>
                    <a:pt x="2037" y="4640"/>
                    <a:pt x="2036" y="4640"/>
                    <a:pt x="2034" y="4641"/>
                  </a:cubicBezTo>
                  <a:cubicBezTo>
                    <a:pt x="2018" y="4650"/>
                    <a:pt x="1926" y="4701"/>
                    <a:pt x="1926" y="4709"/>
                  </a:cubicBezTo>
                  <a:cubicBezTo>
                    <a:pt x="1926" y="4717"/>
                    <a:pt x="1860" y="4792"/>
                    <a:pt x="1849" y="4797"/>
                  </a:cubicBezTo>
                  <a:cubicBezTo>
                    <a:pt x="1838" y="4803"/>
                    <a:pt x="1780" y="4827"/>
                    <a:pt x="1769" y="4827"/>
                  </a:cubicBezTo>
                  <a:cubicBezTo>
                    <a:pt x="1758" y="4827"/>
                    <a:pt x="1645" y="4781"/>
                    <a:pt x="1637" y="4767"/>
                  </a:cubicBezTo>
                  <a:cubicBezTo>
                    <a:pt x="1629" y="4755"/>
                    <a:pt x="1605" y="4709"/>
                    <a:pt x="1599" y="4698"/>
                  </a:cubicBezTo>
                  <a:cubicBezTo>
                    <a:pt x="1598" y="4696"/>
                    <a:pt x="1597" y="4695"/>
                    <a:pt x="1595" y="4695"/>
                  </a:cubicBezTo>
                  <a:cubicBezTo>
                    <a:pt x="1584" y="4694"/>
                    <a:pt x="1542" y="4691"/>
                    <a:pt x="1535" y="4698"/>
                  </a:cubicBezTo>
                  <a:cubicBezTo>
                    <a:pt x="1527" y="4706"/>
                    <a:pt x="1439" y="4662"/>
                    <a:pt x="1428" y="4657"/>
                  </a:cubicBezTo>
                  <a:cubicBezTo>
                    <a:pt x="1427" y="4657"/>
                    <a:pt x="1427" y="4656"/>
                    <a:pt x="1426" y="4656"/>
                  </a:cubicBezTo>
                  <a:cubicBezTo>
                    <a:pt x="1416" y="4656"/>
                    <a:pt x="1358" y="4657"/>
                    <a:pt x="1328" y="4665"/>
                  </a:cubicBezTo>
                  <a:cubicBezTo>
                    <a:pt x="1295" y="4673"/>
                    <a:pt x="1209" y="4667"/>
                    <a:pt x="1184" y="4654"/>
                  </a:cubicBezTo>
                  <a:cubicBezTo>
                    <a:pt x="1160" y="4640"/>
                    <a:pt x="1000" y="4468"/>
                    <a:pt x="987" y="4453"/>
                  </a:cubicBezTo>
                  <a:cubicBezTo>
                    <a:pt x="986" y="4453"/>
                    <a:pt x="986" y="4452"/>
                    <a:pt x="985" y="4451"/>
                  </a:cubicBezTo>
                  <a:cubicBezTo>
                    <a:pt x="685" y="3302"/>
                    <a:pt x="685" y="3302"/>
                    <a:pt x="685" y="3302"/>
                  </a:cubicBezTo>
                  <a:cubicBezTo>
                    <a:pt x="684" y="3297"/>
                    <a:pt x="678" y="3296"/>
                    <a:pt x="675" y="3300"/>
                  </a:cubicBezTo>
                  <a:cubicBezTo>
                    <a:pt x="689" y="3249"/>
                    <a:pt x="689" y="3249"/>
                    <a:pt x="689" y="3249"/>
                  </a:cubicBezTo>
                  <a:cubicBezTo>
                    <a:pt x="693" y="3235"/>
                    <a:pt x="710" y="3231"/>
                    <a:pt x="720" y="3241"/>
                  </a:cubicBezTo>
                  <a:cubicBezTo>
                    <a:pt x="787" y="3317"/>
                    <a:pt x="787" y="3317"/>
                    <a:pt x="787" y="3317"/>
                  </a:cubicBezTo>
                  <a:cubicBezTo>
                    <a:pt x="788" y="3319"/>
                    <a:pt x="790" y="3320"/>
                    <a:pt x="792" y="3321"/>
                  </a:cubicBezTo>
                  <a:cubicBezTo>
                    <a:pt x="808" y="3330"/>
                    <a:pt x="808" y="3330"/>
                    <a:pt x="808" y="3330"/>
                  </a:cubicBezTo>
                  <a:cubicBezTo>
                    <a:pt x="820" y="3336"/>
                    <a:pt x="834" y="3327"/>
                    <a:pt x="834" y="3314"/>
                  </a:cubicBezTo>
                  <a:cubicBezTo>
                    <a:pt x="834" y="3294"/>
                    <a:pt x="834" y="3294"/>
                    <a:pt x="834" y="3294"/>
                  </a:cubicBezTo>
                  <a:cubicBezTo>
                    <a:pt x="834" y="3293"/>
                    <a:pt x="834" y="3292"/>
                    <a:pt x="834" y="3291"/>
                  </a:cubicBezTo>
                  <a:cubicBezTo>
                    <a:pt x="819" y="3200"/>
                    <a:pt x="819" y="3200"/>
                    <a:pt x="819" y="3200"/>
                  </a:cubicBezTo>
                  <a:cubicBezTo>
                    <a:pt x="819" y="3199"/>
                    <a:pt x="819" y="3197"/>
                    <a:pt x="818" y="3196"/>
                  </a:cubicBezTo>
                  <a:cubicBezTo>
                    <a:pt x="787" y="3129"/>
                    <a:pt x="787" y="3129"/>
                    <a:pt x="787" y="3129"/>
                  </a:cubicBezTo>
                  <a:cubicBezTo>
                    <a:pt x="786" y="3126"/>
                    <a:pt x="786" y="3124"/>
                    <a:pt x="785" y="3122"/>
                  </a:cubicBezTo>
                  <a:cubicBezTo>
                    <a:pt x="780" y="2968"/>
                    <a:pt x="780" y="2968"/>
                    <a:pt x="780" y="2968"/>
                  </a:cubicBezTo>
                  <a:cubicBezTo>
                    <a:pt x="780" y="2965"/>
                    <a:pt x="779" y="2962"/>
                    <a:pt x="777" y="2959"/>
                  </a:cubicBezTo>
                  <a:cubicBezTo>
                    <a:pt x="717" y="2872"/>
                    <a:pt x="717" y="2872"/>
                    <a:pt x="717" y="2872"/>
                  </a:cubicBezTo>
                  <a:cubicBezTo>
                    <a:pt x="716" y="2871"/>
                    <a:pt x="716" y="2870"/>
                    <a:pt x="715" y="2870"/>
                  </a:cubicBezTo>
                  <a:cubicBezTo>
                    <a:pt x="711" y="2860"/>
                    <a:pt x="676" y="2792"/>
                    <a:pt x="667" y="2794"/>
                  </a:cubicBezTo>
                  <a:cubicBezTo>
                    <a:pt x="658" y="2796"/>
                    <a:pt x="569" y="2559"/>
                    <a:pt x="564" y="2547"/>
                  </a:cubicBezTo>
                  <a:cubicBezTo>
                    <a:pt x="564" y="2546"/>
                    <a:pt x="564" y="2546"/>
                    <a:pt x="564" y="2546"/>
                  </a:cubicBezTo>
                  <a:cubicBezTo>
                    <a:pt x="426" y="2409"/>
                    <a:pt x="426" y="2409"/>
                    <a:pt x="426" y="2409"/>
                  </a:cubicBezTo>
                  <a:cubicBezTo>
                    <a:pt x="422" y="2401"/>
                    <a:pt x="425" y="2392"/>
                    <a:pt x="433" y="2387"/>
                  </a:cubicBezTo>
                  <a:cubicBezTo>
                    <a:pt x="463" y="2369"/>
                    <a:pt x="534" y="2326"/>
                    <a:pt x="565" y="2316"/>
                  </a:cubicBezTo>
                  <a:cubicBezTo>
                    <a:pt x="605" y="2304"/>
                    <a:pt x="561" y="2282"/>
                    <a:pt x="589" y="2270"/>
                  </a:cubicBezTo>
                  <a:cubicBezTo>
                    <a:pt x="613" y="2259"/>
                    <a:pt x="674" y="2203"/>
                    <a:pt x="684" y="2190"/>
                  </a:cubicBezTo>
                  <a:cubicBezTo>
                    <a:pt x="685" y="2188"/>
                    <a:pt x="686" y="2187"/>
                    <a:pt x="687" y="2185"/>
                  </a:cubicBezTo>
                  <a:cubicBezTo>
                    <a:pt x="712" y="2107"/>
                    <a:pt x="712" y="2107"/>
                    <a:pt x="712" y="2107"/>
                  </a:cubicBezTo>
                  <a:cubicBezTo>
                    <a:pt x="713" y="2104"/>
                    <a:pt x="713" y="2101"/>
                    <a:pt x="712" y="2098"/>
                  </a:cubicBezTo>
                  <a:cubicBezTo>
                    <a:pt x="779" y="2009"/>
                    <a:pt x="779" y="2009"/>
                    <a:pt x="779" y="2009"/>
                  </a:cubicBezTo>
                  <a:cubicBezTo>
                    <a:pt x="779" y="2008"/>
                    <a:pt x="779" y="2007"/>
                    <a:pt x="779" y="2005"/>
                  </a:cubicBezTo>
                  <a:cubicBezTo>
                    <a:pt x="795" y="1895"/>
                    <a:pt x="795" y="1895"/>
                    <a:pt x="795" y="1895"/>
                  </a:cubicBezTo>
                  <a:cubicBezTo>
                    <a:pt x="795" y="1894"/>
                    <a:pt x="795" y="1894"/>
                    <a:pt x="795" y="1893"/>
                  </a:cubicBezTo>
                  <a:cubicBezTo>
                    <a:pt x="794" y="1882"/>
                    <a:pt x="825" y="1769"/>
                    <a:pt x="822" y="1761"/>
                  </a:cubicBezTo>
                  <a:cubicBezTo>
                    <a:pt x="819" y="1752"/>
                    <a:pt x="739" y="1627"/>
                    <a:pt x="729" y="1611"/>
                  </a:cubicBezTo>
                  <a:cubicBezTo>
                    <a:pt x="728" y="1609"/>
                    <a:pt x="728" y="1608"/>
                    <a:pt x="727" y="1607"/>
                  </a:cubicBezTo>
                  <a:cubicBezTo>
                    <a:pt x="711" y="1592"/>
                    <a:pt x="566" y="1450"/>
                    <a:pt x="546" y="1427"/>
                  </a:cubicBezTo>
                  <a:cubicBezTo>
                    <a:pt x="525" y="1403"/>
                    <a:pt x="507" y="1403"/>
                    <a:pt x="476" y="1387"/>
                  </a:cubicBezTo>
                  <a:cubicBezTo>
                    <a:pt x="453" y="1376"/>
                    <a:pt x="435" y="1371"/>
                    <a:pt x="428" y="1370"/>
                  </a:cubicBezTo>
                  <a:cubicBezTo>
                    <a:pt x="426" y="1369"/>
                    <a:pt x="424" y="1369"/>
                    <a:pt x="422" y="1367"/>
                  </a:cubicBezTo>
                  <a:cubicBezTo>
                    <a:pt x="344" y="1317"/>
                    <a:pt x="344" y="1317"/>
                    <a:pt x="344" y="1317"/>
                  </a:cubicBezTo>
                  <a:cubicBezTo>
                    <a:pt x="341" y="1316"/>
                    <a:pt x="339" y="1313"/>
                    <a:pt x="338" y="1310"/>
                  </a:cubicBezTo>
                  <a:cubicBezTo>
                    <a:pt x="328" y="1292"/>
                    <a:pt x="293" y="1220"/>
                    <a:pt x="288" y="1199"/>
                  </a:cubicBezTo>
                  <a:cubicBezTo>
                    <a:pt x="282" y="1175"/>
                    <a:pt x="288" y="1169"/>
                    <a:pt x="288" y="1160"/>
                  </a:cubicBezTo>
                  <a:cubicBezTo>
                    <a:pt x="288" y="1152"/>
                    <a:pt x="315" y="1088"/>
                    <a:pt x="321" y="1075"/>
                  </a:cubicBezTo>
                  <a:cubicBezTo>
                    <a:pt x="321" y="1073"/>
                    <a:pt x="322" y="1071"/>
                    <a:pt x="322" y="1069"/>
                  </a:cubicBezTo>
                  <a:cubicBezTo>
                    <a:pt x="330" y="973"/>
                    <a:pt x="330" y="973"/>
                    <a:pt x="330" y="973"/>
                  </a:cubicBezTo>
                  <a:cubicBezTo>
                    <a:pt x="331" y="970"/>
                    <a:pt x="332" y="967"/>
                    <a:pt x="334" y="964"/>
                  </a:cubicBezTo>
                  <a:cubicBezTo>
                    <a:pt x="345" y="949"/>
                    <a:pt x="384" y="894"/>
                    <a:pt x="379" y="879"/>
                  </a:cubicBezTo>
                  <a:cubicBezTo>
                    <a:pt x="373" y="862"/>
                    <a:pt x="346" y="817"/>
                    <a:pt x="343" y="795"/>
                  </a:cubicBezTo>
                  <a:cubicBezTo>
                    <a:pt x="340" y="772"/>
                    <a:pt x="316" y="729"/>
                    <a:pt x="297" y="723"/>
                  </a:cubicBezTo>
                  <a:cubicBezTo>
                    <a:pt x="286" y="719"/>
                    <a:pt x="253" y="703"/>
                    <a:pt x="232" y="691"/>
                  </a:cubicBezTo>
                  <a:cubicBezTo>
                    <a:pt x="222" y="686"/>
                    <a:pt x="220" y="674"/>
                    <a:pt x="226" y="665"/>
                  </a:cubicBezTo>
                  <a:cubicBezTo>
                    <a:pt x="229" y="661"/>
                    <a:pt x="232" y="657"/>
                    <a:pt x="234" y="654"/>
                  </a:cubicBezTo>
                  <a:cubicBezTo>
                    <a:pt x="240" y="641"/>
                    <a:pt x="240" y="584"/>
                    <a:pt x="240" y="539"/>
                  </a:cubicBezTo>
                  <a:cubicBezTo>
                    <a:pt x="240" y="495"/>
                    <a:pt x="234" y="456"/>
                    <a:pt x="228" y="444"/>
                  </a:cubicBezTo>
                  <a:cubicBezTo>
                    <a:pt x="222" y="432"/>
                    <a:pt x="173" y="359"/>
                    <a:pt x="167" y="350"/>
                  </a:cubicBezTo>
                  <a:cubicBezTo>
                    <a:pt x="162" y="343"/>
                    <a:pt x="151" y="321"/>
                    <a:pt x="146" y="311"/>
                  </a:cubicBezTo>
                  <a:cubicBezTo>
                    <a:pt x="144" y="307"/>
                    <a:pt x="140" y="304"/>
                    <a:pt x="136" y="302"/>
                  </a:cubicBezTo>
                  <a:cubicBezTo>
                    <a:pt x="120" y="296"/>
                    <a:pt x="77" y="278"/>
                    <a:pt x="55" y="265"/>
                  </a:cubicBezTo>
                  <a:cubicBezTo>
                    <a:pt x="27" y="250"/>
                    <a:pt x="37" y="229"/>
                    <a:pt x="30" y="211"/>
                  </a:cubicBezTo>
                  <a:cubicBezTo>
                    <a:pt x="28" y="203"/>
                    <a:pt x="28" y="200"/>
                    <a:pt x="28" y="198"/>
                  </a:cubicBezTo>
                  <a:cubicBezTo>
                    <a:pt x="28" y="194"/>
                    <a:pt x="28" y="190"/>
                    <a:pt x="27" y="187"/>
                  </a:cubicBezTo>
                  <a:cubicBezTo>
                    <a:pt x="4" y="134"/>
                    <a:pt x="4" y="134"/>
                    <a:pt x="4" y="134"/>
                  </a:cubicBezTo>
                  <a:cubicBezTo>
                    <a:pt x="0" y="122"/>
                    <a:pt x="8" y="109"/>
                    <a:pt x="21" y="109"/>
                  </a:cubicBezTo>
                  <a:cubicBezTo>
                    <a:pt x="64" y="109"/>
                    <a:pt x="64" y="109"/>
                    <a:pt x="64" y="109"/>
                  </a:cubicBezTo>
                  <a:cubicBezTo>
                    <a:pt x="184" y="109"/>
                    <a:pt x="184" y="109"/>
                    <a:pt x="184" y="109"/>
                  </a:cubicBezTo>
                  <a:cubicBezTo>
                    <a:pt x="185" y="109"/>
                    <a:pt x="186" y="109"/>
                    <a:pt x="187" y="109"/>
                  </a:cubicBezTo>
                  <a:cubicBezTo>
                    <a:pt x="199" y="111"/>
                    <a:pt x="289" y="127"/>
                    <a:pt x="303" y="138"/>
                  </a:cubicBezTo>
                  <a:cubicBezTo>
                    <a:pt x="319" y="151"/>
                    <a:pt x="355" y="141"/>
                    <a:pt x="364" y="138"/>
                  </a:cubicBezTo>
                  <a:cubicBezTo>
                    <a:pt x="373" y="135"/>
                    <a:pt x="413" y="147"/>
                    <a:pt x="431" y="138"/>
                  </a:cubicBezTo>
                  <a:cubicBezTo>
                    <a:pt x="445" y="131"/>
                    <a:pt x="462" y="135"/>
                    <a:pt x="468" y="137"/>
                  </a:cubicBezTo>
                  <a:cubicBezTo>
                    <a:pt x="470" y="138"/>
                    <a:pt x="471" y="138"/>
                    <a:pt x="473" y="138"/>
                  </a:cubicBezTo>
                  <a:cubicBezTo>
                    <a:pt x="523" y="138"/>
                    <a:pt x="523" y="138"/>
                    <a:pt x="523" y="138"/>
                  </a:cubicBezTo>
                  <a:cubicBezTo>
                    <a:pt x="526" y="138"/>
                    <a:pt x="529" y="137"/>
                    <a:pt x="532" y="136"/>
                  </a:cubicBezTo>
                  <a:cubicBezTo>
                    <a:pt x="549" y="126"/>
                    <a:pt x="617" y="88"/>
                    <a:pt x="622" y="80"/>
                  </a:cubicBezTo>
                  <a:cubicBezTo>
                    <a:pt x="628" y="71"/>
                    <a:pt x="655" y="38"/>
                    <a:pt x="655" y="17"/>
                  </a:cubicBezTo>
                  <a:cubicBezTo>
                    <a:pt x="655" y="0"/>
                    <a:pt x="673" y="9"/>
                    <a:pt x="682" y="14"/>
                  </a:cubicBezTo>
                  <a:cubicBezTo>
                    <a:pt x="684" y="16"/>
                    <a:pt x="688" y="17"/>
                    <a:pt x="691" y="17"/>
                  </a:cubicBezTo>
                  <a:cubicBezTo>
                    <a:pt x="741" y="17"/>
                    <a:pt x="741" y="17"/>
                    <a:pt x="741" y="17"/>
                  </a:cubicBezTo>
                  <a:cubicBezTo>
                    <a:pt x="744" y="17"/>
                    <a:pt x="748" y="18"/>
                    <a:pt x="751" y="19"/>
                  </a:cubicBezTo>
                  <a:cubicBezTo>
                    <a:pt x="812" y="59"/>
                    <a:pt x="812" y="59"/>
                    <a:pt x="812" y="59"/>
                  </a:cubicBezTo>
                  <a:cubicBezTo>
                    <a:pt x="813" y="59"/>
                    <a:pt x="813" y="59"/>
                    <a:pt x="814" y="60"/>
                  </a:cubicBezTo>
                  <a:cubicBezTo>
                    <a:pt x="840" y="80"/>
                    <a:pt x="840" y="80"/>
                    <a:pt x="840" y="80"/>
                  </a:cubicBezTo>
                  <a:cubicBezTo>
                    <a:pt x="840" y="80"/>
                    <a:pt x="880" y="114"/>
                    <a:pt x="901" y="138"/>
                  </a:cubicBezTo>
                  <a:cubicBezTo>
                    <a:pt x="922" y="163"/>
                    <a:pt x="949" y="153"/>
                    <a:pt x="965" y="153"/>
                  </a:cubicBezTo>
                  <a:cubicBezTo>
                    <a:pt x="975" y="153"/>
                    <a:pt x="993" y="163"/>
                    <a:pt x="1004" y="169"/>
                  </a:cubicBezTo>
                  <a:cubicBezTo>
                    <a:pt x="1010" y="172"/>
                    <a:pt x="1013" y="178"/>
                    <a:pt x="1013" y="184"/>
                  </a:cubicBezTo>
                  <a:cubicBezTo>
                    <a:pt x="1013" y="241"/>
                    <a:pt x="1013" y="241"/>
                    <a:pt x="1013" y="241"/>
                  </a:cubicBezTo>
                  <a:cubicBezTo>
                    <a:pt x="1013" y="249"/>
                    <a:pt x="1059" y="259"/>
                    <a:pt x="1071" y="262"/>
                  </a:cubicBezTo>
                  <a:cubicBezTo>
                    <a:pt x="1073" y="262"/>
                    <a:pt x="1075" y="262"/>
                    <a:pt x="1077" y="262"/>
                  </a:cubicBezTo>
                  <a:cubicBezTo>
                    <a:pt x="1128" y="256"/>
                    <a:pt x="1128" y="256"/>
                    <a:pt x="1128" y="256"/>
                  </a:cubicBezTo>
                  <a:cubicBezTo>
                    <a:pt x="1183" y="250"/>
                    <a:pt x="1189" y="256"/>
                    <a:pt x="1207" y="256"/>
                  </a:cubicBezTo>
                  <a:cubicBezTo>
                    <a:pt x="1221" y="256"/>
                    <a:pt x="1241" y="248"/>
                    <a:pt x="1251" y="243"/>
                  </a:cubicBezTo>
                  <a:cubicBezTo>
                    <a:pt x="1254" y="242"/>
                    <a:pt x="1258" y="242"/>
                    <a:pt x="1262" y="242"/>
                  </a:cubicBezTo>
                  <a:cubicBezTo>
                    <a:pt x="1309" y="252"/>
                    <a:pt x="1309" y="252"/>
                    <a:pt x="1309" y="252"/>
                  </a:cubicBezTo>
                  <a:cubicBezTo>
                    <a:pt x="1312" y="253"/>
                    <a:pt x="1315" y="253"/>
                    <a:pt x="1318" y="252"/>
                  </a:cubicBezTo>
                  <a:cubicBezTo>
                    <a:pt x="1382" y="230"/>
                    <a:pt x="1382" y="230"/>
                    <a:pt x="1382" y="230"/>
                  </a:cubicBezTo>
                  <a:cubicBezTo>
                    <a:pt x="1390" y="227"/>
                    <a:pt x="1398" y="230"/>
                    <a:pt x="1403" y="237"/>
                  </a:cubicBezTo>
                  <a:cubicBezTo>
                    <a:pt x="1450" y="309"/>
                    <a:pt x="1450" y="309"/>
                    <a:pt x="1450" y="309"/>
                  </a:cubicBezTo>
                  <a:cubicBezTo>
                    <a:pt x="1452" y="312"/>
                    <a:pt x="1453" y="316"/>
                    <a:pt x="1453" y="319"/>
                  </a:cubicBezTo>
                  <a:cubicBezTo>
                    <a:pt x="1453" y="359"/>
                    <a:pt x="1453" y="359"/>
                    <a:pt x="1453" y="359"/>
                  </a:cubicBezTo>
                  <a:cubicBezTo>
                    <a:pt x="1453" y="361"/>
                    <a:pt x="1452" y="363"/>
                    <a:pt x="1452" y="365"/>
                  </a:cubicBezTo>
                  <a:cubicBezTo>
                    <a:pt x="1412" y="470"/>
                    <a:pt x="1412" y="470"/>
                    <a:pt x="1412" y="470"/>
                  </a:cubicBezTo>
                  <a:cubicBezTo>
                    <a:pt x="1410" y="473"/>
                    <a:pt x="1410" y="476"/>
                    <a:pt x="1411" y="479"/>
                  </a:cubicBezTo>
                  <a:cubicBezTo>
                    <a:pt x="1412" y="488"/>
                    <a:pt x="1415" y="503"/>
                    <a:pt x="1410" y="506"/>
                  </a:cubicBezTo>
                  <a:cubicBezTo>
                    <a:pt x="1406" y="510"/>
                    <a:pt x="1423" y="568"/>
                    <a:pt x="1431" y="594"/>
                  </a:cubicBezTo>
                  <a:cubicBezTo>
                    <a:pt x="1433" y="601"/>
                    <a:pt x="1440" y="606"/>
                    <a:pt x="1448" y="606"/>
                  </a:cubicBezTo>
                  <a:cubicBezTo>
                    <a:pt x="1542" y="606"/>
                    <a:pt x="1542" y="606"/>
                    <a:pt x="1542" y="606"/>
                  </a:cubicBezTo>
                  <a:cubicBezTo>
                    <a:pt x="1547" y="606"/>
                    <a:pt x="1552" y="609"/>
                    <a:pt x="1555" y="612"/>
                  </a:cubicBezTo>
                  <a:cubicBezTo>
                    <a:pt x="1598" y="660"/>
                    <a:pt x="1598" y="660"/>
                    <a:pt x="1598" y="660"/>
                  </a:cubicBezTo>
                  <a:cubicBezTo>
                    <a:pt x="1603" y="667"/>
                    <a:pt x="1604" y="677"/>
                    <a:pt x="1598" y="683"/>
                  </a:cubicBezTo>
                  <a:cubicBezTo>
                    <a:pt x="1568" y="720"/>
                    <a:pt x="1568" y="720"/>
                    <a:pt x="1568" y="720"/>
                  </a:cubicBezTo>
                  <a:cubicBezTo>
                    <a:pt x="1568" y="720"/>
                    <a:pt x="1568" y="720"/>
                    <a:pt x="1568" y="721"/>
                  </a:cubicBezTo>
                  <a:cubicBezTo>
                    <a:pt x="1549" y="747"/>
                    <a:pt x="1549" y="747"/>
                    <a:pt x="1549" y="747"/>
                  </a:cubicBezTo>
                  <a:cubicBezTo>
                    <a:pt x="1547" y="749"/>
                    <a:pt x="1546" y="750"/>
                    <a:pt x="1545" y="751"/>
                  </a:cubicBezTo>
                  <a:cubicBezTo>
                    <a:pt x="1502" y="781"/>
                    <a:pt x="1502" y="781"/>
                    <a:pt x="1502" y="781"/>
                  </a:cubicBezTo>
                  <a:cubicBezTo>
                    <a:pt x="1493" y="788"/>
                    <a:pt x="1492" y="802"/>
                    <a:pt x="1502" y="810"/>
                  </a:cubicBezTo>
                  <a:cubicBezTo>
                    <a:pt x="1516" y="821"/>
                    <a:pt x="1516" y="821"/>
                    <a:pt x="1516" y="821"/>
                  </a:cubicBezTo>
                  <a:cubicBezTo>
                    <a:pt x="1520" y="824"/>
                    <a:pt x="1526" y="826"/>
                    <a:pt x="1531" y="824"/>
                  </a:cubicBezTo>
                  <a:cubicBezTo>
                    <a:pt x="1555" y="818"/>
                    <a:pt x="1555" y="818"/>
                    <a:pt x="1555" y="818"/>
                  </a:cubicBezTo>
                  <a:cubicBezTo>
                    <a:pt x="1558" y="818"/>
                    <a:pt x="1560" y="816"/>
                    <a:pt x="1562" y="814"/>
                  </a:cubicBezTo>
                  <a:cubicBezTo>
                    <a:pt x="1648" y="738"/>
                    <a:pt x="1648" y="738"/>
                    <a:pt x="1648" y="738"/>
                  </a:cubicBezTo>
                  <a:cubicBezTo>
                    <a:pt x="1649" y="736"/>
                    <a:pt x="1651" y="735"/>
                    <a:pt x="1653" y="734"/>
                  </a:cubicBezTo>
                  <a:cubicBezTo>
                    <a:pt x="1718" y="708"/>
                    <a:pt x="1718" y="708"/>
                    <a:pt x="1718" y="708"/>
                  </a:cubicBezTo>
                  <a:cubicBezTo>
                    <a:pt x="1723" y="706"/>
                    <a:pt x="1728" y="706"/>
                    <a:pt x="1733" y="709"/>
                  </a:cubicBezTo>
                  <a:cubicBezTo>
                    <a:pt x="1817" y="749"/>
                    <a:pt x="1817" y="749"/>
                    <a:pt x="1817" y="749"/>
                  </a:cubicBezTo>
                  <a:cubicBezTo>
                    <a:pt x="1894" y="788"/>
                    <a:pt x="1894" y="788"/>
                    <a:pt x="1894" y="788"/>
                  </a:cubicBezTo>
                  <a:cubicBezTo>
                    <a:pt x="1902" y="792"/>
                    <a:pt x="1912" y="790"/>
                    <a:pt x="1917" y="783"/>
                  </a:cubicBezTo>
                  <a:cubicBezTo>
                    <a:pt x="1958" y="728"/>
                    <a:pt x="1958" y="728"/>
                    <a:pt x="1958" y="728"/>
                  </a:cubicBezTo>
                  <a:cubicBezTo>
                    <a:pt x="1959" y="727"/>
                    <a:pt x="1960" y="725"/>
                    <a:pt x="1960" y="724"/>
                  </a:cubicBezTo>
                  <a:cubicBezTo>
                    <a:pt x="2014" y="574"/>
                    <a:pt x="2014" y="574"/>
                    <a:pt x="2014" y="574"/>
                  </a:cubicBezTo>
                  <a:cubicBezTo>
                    <a:pt x="2014" y="573"/>
                    <a:pt x="2014" y="573"/>
                    <a:pt x="2014" y="572"/>
                  </a:cubicBezTo>
                  <a:cubicBezTo>
                    <a:pt x="2044" y="513"/>
                    <a:pt x="2044" y="513"/>
                    <a:pt x="2044" y="513"/>
                  </a:cubicBezTo>
                  <a:cubicBezTo>
                    <a:pt x="2046" y="509"/>
                    <a:pt x="2047" y="504"/>
                    <a:pt x="2045" y="500"/>
                  </a:cubicBezTo>
                  <a:cubicBezTo>
                    <a:pt x="2021" y="417"/>
                    <a:pt x="2021" y="417"/>
                    <a:pt x="2021" y="417"/>
                  </a:cubicBezTo>
                  <a:cubicBezTo>
                    <a:pt x="2020" y="416"/>
                    <a:pt x="2020" y="415"/>
                    <a:pt x="2020" y="413"/>
                  </a:cubicBezTo>
                  <a:cubicBezTo>
                    <a:pt x="2011" y="266"/>
                    <a:pt x="2011" y="266"/>
                    <a:pt x="2011" y="266"/>
                  </a:cubicBezTo>
                  <a:cubicBezTo>
                    <a:pt x="2011" y="266"/>
                    <a:pt x="2011" y="265"/>
                    <a:pt x="2011" y="264"/>
                  </a:cubicBezTo>
                  <a:cubicBezTo>
                    <a:pt x="1994" y="179"/>
                    <a:pt x="1994" y="179"/>
                    <a:pt x="1994" y="179"/>
                  </a:cubicBezTo>
                  <a:cubicBezTo>
                    <a:pt x="1993" y="172"/>
                    <a:pt x="1996" y="165"/>
                    <a:pt x="2001" y="162"/>
                  </a:cubicBezTo>
                  <a:cubicBezTo>
                    <a:pt x="2069" y="293"/>
                    <a:pt x="2069" y="293"/>
                    <a:pt x="2069" y="293"/>
                  </a:cubicBezTo>
                  <a:cubicBezTo>
                    <a:pt x="2070" y="295"/>
                    <a:pt x="2073" y="297"/>
                    <a:pt x="2075" y="297"/>
                  </a:cubicBezTo>
                  <a:cubicBezTo>
                    <a:pt x="2144" y="313"/>
                    <a:pt x="2144" y="313"/>
                    <a:pt x="2144" y="313"/>
                  </a:cubicBezTo>
                  <a:cubicBezTo>
                    <a:pt x="2148" y="313"/>
                    <a:pt x="2150" y="316"/>
                    <a:pt x="2151" y="319"/>
                  </a:cubicBezTo>
                  <a:cubicBezTo>
                    <a:pt x="2172" y="425"/>
                    <a:pt x="2172" y="425"/>
                    <a:pt x="2172" y="425"/>
                  </a:cubicBezTo>
                  <a:cubicBezTo>
                    <a:pt x="2173" y="430"/>
                    <a:pt x="2179" y="433"/>
                    <a:pt x="2184" y="431"/>
                  </a:cubicBezTo>
                  <a:cubicBezTo>
                    <a:pt x="2231" y="410"/>
                    <a:pt x="2231" y="410"/>
                    <a:pt x="2231" y="410"/>
                  </a:cubicBezTo>
                  <a:cubicBezTo>
                    <a:pt x="2234" y="408"/>
                    <a:pt x="2238" y="409"/>
                    <a:pt x="2240" y="411"/>
                  </a:cubicBezTo>
                  <a:cubicBezTo>
                    <a:pt x="2297" y="457"/>
                    <a:pt x="2297" y="457"/>
                    <a:pt x="2297" y="457"/>
                  </a:cubicBezTo>
                  <a:cubicBezTo>
                    <a:pt x="2298" y="458"/>
                    <a:pt x="2298" y="459"/>
                    <a:pt x="2299" y="460"/>
                  </a:cubicBezTo>
                  <a:cubicBezTo>
                    <a:pt x="2356" y="566"/>
                    <a:pt x="2356" y="566"/>
                    <a:pt x="2356" y="566"/>
                  </a:cubicBezTo>
                  <a:cubicBezTo>
                    <a:pt x="2356" y="566"/>
                    <a:pt x="2357" y="567"/>
                    <a:pt x="2357" y="568"/>
                  </a:cubicBezTo>
                  <a:cubicBezTo>
                    <a:pt x="2394" y="718"/>
                    <a:pt x="2394" y="718"/>
                    <a:pt x="2394" y="718"/>
                  </a:cubicBezTo>
                  <a:cubicBezTo>
                    <a:pt x="2395" y="722"/>
                    <a:pt x="2398" y="724"/>
                    <a:pt x="2402" y="724"/>
                  </a:cubicBezTo>
                  <a:cubicBezTo>
                    <a:pt x="2500" y="727"/>
                    <a:pt x="2500" y="727"/>
                    <a:pt x="2500" y="727"/>
                  </a:cubicBezTo>
                  <a:cubicBezTo>
                    <a:pt x="2503" y="727"/>
                    <a:pt x="2505" y="728"/>
                    <a:pt x="2507" y="731"/>
                  </a:cubicBezTo>
                  <a:cubicBezTo>
                    <a:pt x="2527" y="759"/>
                    <a:pt x="2527" y="759"/>
                    <a:pt x="2527" y="759"/>
                  </a:cubicBezTo>
                  <a:cubicBezTo>
                    <a:pt x="2527" y="759"/>
                    <a:pt x="2527" y="760"/>
                    <a:pt x="2528" y="760"/>
                  </a:cubicBezTo>
                  <a:cubicBezTo>
                    <a:pt x="2562" y="838"/>
                    <a:pt x="2562" y="838"/>
                    <a:pt x="2562" y="838"/>
                  </a:cubicBezTo>
                  <a:cubicBezTo>
                    <a:pt x="2562" y="839"/>
                    <a:pt x="2563" y="840"/>
                    <a:pt x="2563" y="841"/>
                  </a:cubicBezTo>
                  <a:cubicBezTo>
                    <a:pt x="2567" y="980"/>
                    <a:pt x="2567" y="980"/>
                    <a:pt x="2567" y="980"/>
                  </a:cubicBezTo>
                  <a:cubicBezTo>
                    <a:pt x="2567" y="983"/>
                    <a:pt x="2568" y="985"/>
                    <a:pt x="2569" y="986"/>
                  </a:cubicBezTo>
                  <a:cubicBezTo>
                    <a:pt x="2720" y="1126"/>
                    <a:pt x="2720" y="1126"/>
                    <a:pt x="2720" y="1126"/>
                  </a:cubicBezTo>
                  <a:cubicBezTo>
                    <a:pt x="2721" y="1126"/>
                    <a:pt x="2721" y="1127"/>
                    <a:pt x="2722" y="1127"/>
                  </a:cubicBezTo>
                  <a:cubicBezTo>
                    <a:pt x="2889" y="1209"/>
                    <a:pt x="2889" y="1209"/>
                    <a:pt x="2889" y="1209"/>
                  </a:cubicBezTo>
                  <a:cubicBezTo>
                    <a:pt x="2893" y="1211"/>
                    <a:pt x="2895" y="1216"/>
                    <a:pt x="2893" y="1220"/>
                  </a:cubicBezTo>
                  <a:cubicBezTo>
                    <a:pt x="2867" y="1283"/>
                    <a:pt x="2867" y="1283"/>
                    <a:pt x="2867" y="1283"/>
                  </a:cubicBezTo>
                  <a:cubicBezTo>
                    <a:pt x="2866" y="1285"/>
                    <a:pt x="2866" y="1288"/>
                    <a:pt x="2867" y="1291"/>
                  </a:cubicBezTo>
                  <a:cubicBezTo>
                    <a:pt x="2911" y="1363"/>
                    <a:pt x="2911" y="1363"/>
                    <a:pt x="2911" y="1363"/>
                  </a:cubicBezTo>
                  <a:cubicBezTo>
                    <a:pt x="2912" y="1365"/>
                    <a:pt x="2912" y="1366"/>
                    <a:pt x="2913" y="1367"/>
                  </a:cubicBezTo>
                  <a:cubicBezTo>
                    <a:pt x="2918" y="1445"/>
                    <a:pt x="2918" y="1445"/>
                    <a:pt x="2918" y="1445"/>
                  </a:cubicBezTo>
                  <a:cubicBezTo>
                    <a:pt x="2918" y="1447"/>
                    <a:pt x="2917" y="1450"/>
                    <a:pt x="2915" y="1451"/>
                  </a:cubicBezTo>
                  <a:cubicBezTo>
                    <a:pt x="2896" y="1471"/>
                    <a:pt x="2896" y="1471"/>
                    <a:pt x="2896" y="1471"/>
                  </a:cubicBezTo>
                  <a:cubicBezTo>
                    <a:pt x="2895" y="1473"/>
                    <a:pt x="2892" y="1474"/>
                    <a:pt x="2890" y="1473"/>
                  </a:cubicBezTo>
                  <a:cubicBezTo>
                    <a:pt x="2820" y="1472"/>
                    <a:pt x="2820" y="1472"/>
                    <a:pt x="2820" y="1472"/>
                  </a:cubicBezTo>
                  <a:cubicBezTo>
                    <a:pt x="2818" y="1471"/>
                    <a:pt x="2816" y="1472"/>
                    <a:pt x="2814" y="1474"/>
                  </a:cubicBezTo>
                  <a:cubicBezTo>
                    <a:pt x="2714" y="1555"/>
                    <a:pt x="2714" y="1555"/>
                    <a:pt x="2714" y="1555"/>
                  </a:cubicBezTo>
                  <a:cubicBezTo>
                    <a:pt x="2712" y="1557"/>
                    <a:pt x="2710" y="1557"/>
                    <a:pt x="2708" y="1557"/>
                  </a:cubicBezTo>
                  <a:cubicBezTo>
                    <a:pt x="2582" y="1546"/>
                    <a:pt x="2582" y="1546"/>
                    <a:pt x="2582" y="1546"/>
                  </a:cubicBezTo>
                  <a:cubicBezTo>
                    <a:pt x="2581" y="1546"/>
                    <a:pt x="2581" y="1546"/>
                    <a:pt x="2580" y="1546"/>
                  </a:cubicBezTo>
                  <a:cubicBezTo>
                    <a:pt x="2452" y="1502"/>
                    <a:pt x="2452" y="1502"/>
                    <a:pt x="2452" y="1502"/>
                  </a:cubicBezTo>
                  <a:cubicBezTo>
                    <a:pt x="2451" y="1501"/>
                    <a:pt x="2449" y="1501"/>
                    <a:pt x="2447" y="1502"/>
                  </a:cubicBezTo>
                  <a:cubicBezTo>
                    <a:pt x="2392" y="1519"/>
                    <a:pt x="2392" y="1519"/>
                    <a:pt x="2392" y="1519"/>
                  </a:cubicBezTo>
                  <a:cubicBezTo>
                    <a:pt x="2389" y="1520"/>
                    <a:pt x="2386" y="1524"/>
                    <a:pt x="2386" y="1528"/>
                  </a:cubicBezTo>
                  <a:cubicBezTo>
                    <a:pt x="2388" y="1574"/>
                    <a:pt x="2388" y="1574"/>
                    <a:pt x="2388" y="1574"/>
                  </a:cubicBezTo>
                  <a:cubicBezTo>
                    <a:pt x="2388" y="1576"/>
                    <a:pt x="2389" y="1577"/>
                    <a:pt x="2389" y="1578"/>
                  </a:cubicBezTo>
                  <a:cubicBezTo>
                    <a:pt x="2406" y="1607"/>
                    <a:pt x="2406" y="1607"/>
                    <a:pt x="2406" y="1607"/>
                  </a:cubicBezTo>
                  <a:cubicBezTo>
                    <a:pt x="2407" y="1608"/>
                    <a:pt x="2407" y="1609"/>
                    <a:pt x="2407" y="1611"/>
                  </a:cubicBezTo>
                  <a:cubicBezTo>
                    <a:pt x="2408" y="1634"/>
                    <a:pt x="2408" y="1634"/>
                    <a:pt x="2408" y="1634"/>
                  </a:cubicBezTo>
                  <a:cubicBezTo>
                    <a:pt x="2408" y="1639"/>
                    <a:pt x="2405" y="1643"/>
                    <a:pt x="2401" y="1643"/>
                  </a:cubicBezTo>
                  <a:cubicBezTo>
                    <a:pt x="2388" y="1645"/>
                    <a:pt x="2388" y="1645"/>
                    <a:pt x="2388" y="1645"/>
                  </a:cubicBezTo>
                  <a:cubicBezTo>
                    <a:pt x="2386" y="1645"/>
                    <a:pt x="2384" y="1645"/>
                    <a:pt x="2382" y="1644"/>
                  </a:cubicBezTo>
                  <a:cubicBezTo>
                    <a:pt x="2341" y="1617"/>
                    <a:pt x="2341" y="1617"/>
                    <a:pt x="2341" y="1617"/>
                  </a:cubicBezTo>
                  <a:cubicBezTo>
                    <a:pt x="2336" y="1613"/>
                    <a:pt x="2328" y="1617"/>
                    <a:pt x="2328" y="1624"/>
                  </a:cubicBezTo>
                  <a:cubicBezTo>
                    <a:pt x="2327" y="1636"/>
                    <a:pt x="2327" y="1636"/>
                    <a:pt x="2327" y="1636"/>
                  </a:cubicBezTo>
                  <a:cubicBezTo>
                    <a:pt x="2327" y="1637"/>
                    <a:pt x="2328" y="1639"/>
                    <a:pt x="2329" y="1640"/>
                  </a:cubicBezTo>
                  <a:cubicBezTo>
                    <a:pt x="2396" y="1747"/>
                    <a:pt x="2396" y="1747"/>
                    <a:pt x="2396" y="1747"/>
                  </a:cubicBezTo>
                  <a:cubicBezTo>
                    <a:pt x="2397" y="1748"/>
                    <a:pt x="2398" y="1750"/>
                    <a:pt x="2398" y="1751"/>
                  </a:cubicBezTo>
                  <a:cubicBezTo>
                    <a:pt x="2416" y="1913"/>
                    <a:pt x="2416" y="1913"/>
                    <a:pt x="2416" y="1913"/>
                  </a:cubicBezTo>
                  <a:cubicBezTo>
                    <a:pt x="2417" y="1914"/>
                    <a:pt x="2418" y="1916"/>
                    <a:pt x="2419" y="1918"/>
                  </a:cubicBezTo>
                  <a:cubicBezTo>
                    <a:pt x="2479" y="1977"/>
                    <a:pt x="2479" y="1977"/>
                    <a:pt x="2479" y="1977"/>
                  </a:cubicBezTo>
                  <a:cubicBezTo>
                    <a:pt x="2480" y="1978"/>
                    <a:pt x="2481" y="1979"/>
                    <a:pt x="2482" y="1979"/>
                  </a:cubicBezTo>
                  <a:cubicBezTo>
                    <a:pt x="2587" y="2011"/>
                    <a:pt x="2587" y="2011"/>
                    <a:pt x="2587" y="2011"/>
                  </a:cubicBezTo>
                  <a:cubicBezTo>
                    <a:pt x="2591" y="2012"/>
                    <a:pt x="2594" y="2017"/>
                    <a:pt x="2593" y="2021"/>
                  </a:cubicBezTo>
                  <a:cubicBezTo>
                    <a:pt x="2583" y="2078"/>
                    <a:pt x="2583" y="2078"/>
                    <a:pt x="2583" y="2078"/>
                  </a:cubicBezTo>
                  <a:cubicBezTo>
                    <a:pt x="2583" y="2081"/>
                    <a:pt x="2583" y="2083"/>
                    <a:pt x="2585" y="2085"/>
                  </a:cubicBezTo>
                  <a:cubicBezTo>
                    <a:pt x="2666" y="2175"/>
                    <a:pt x="2666" y="2175"/>
                    <a:pt x="2666" y="2175"/>
                  </a:cubicBezTo>
                  <a:cubicBezTo>
                    <a:pt x="2671" y="2180"/>
                    <a:pt x="2679" y="2178"/>
                    <a:pt x="2681" y="2171"/>
                  </a:cubicBezTo>
                  <a:cubicBezTo>
                    <a:pt x="2687" y="2154"/>
                    <a:pt x="2687" y="2154"/>
                    <a:pt x="2687" y="2154"/>
                  </a:cubicBezTo>
                  <a:cubicBezTo>
                    <a:pt x="2687" y="2153"/>
                    <a:pt x="2687" y="2152"/>
                    <a:pt x="2687" y="2150"/>
                  </a:cubicBezTo>
                  <a:cubicBezTo>
                    <a:pt x="2679" y="2094"/>
                    <a:pt x="2679" y="2094"/>
                    <a:pt x="2679" y="2094"/>
                  </a:cubicBezTo>
                  <a:cubicBezTo>
                    <a:pt x="2679" y="2092"/>
                    <a:pt x="2680" y="2090"/>
                    <a:pt x="2681" y="2088"/>
                  </a:cubicBezTo>
                  <a:cubicBezTo>
                    <a:pt x="2702" y="2053"/>
                    <a:pt x="2702" y="2053"/>
                    <a:pt x="2702" y="2053"/>
                  </a:cubicBezTo>
                  <a:cubicBezTo>
                    <a:pt x="2706" y="2048"/>
                    <a:pt x="2714" y="2048"/>
                    <a:pt x="2717" y="2054"/>
                  </a:cubicBezTo>
                  <a:cubicBezTo>
                    <a:pt x="2766" y="2148"/>
                    <a:pt x="2766" y="2148"/>
                    <a:pt x="2766" y="2148"/>
                  </a:cubicBezTo>
                  <a:cubicBezTo>
                    <a:pt x="2766" y="2148"/>
                    <a:pt x="2767" y="2149"/>
                    <a:pt x="2767" y="2149"/>
                  </a:cubicBezTo>
                  <a:cubicBezTo>
                    <a:pt x="2793" y="2230"/>
                    <a:pt x="2793" y="2230"/>
                    <a:pt x="2793" y="2230"/>
                  </a:cubicBezTo>
                  <a:cubicBezTo>
                    <a:pt x="2794" y="2232"/>
                    <a:pt x="2794" y="2233"/>
                    <a:pt x="2795" y="2234"/>
                  </a:cubicBezTo>
                  <a:cubicBezTo>
                    <a:pt x="2847" y="2287"/>
                    <a:pt x="2847" y="2287"/>
                    <a:pt x="2847" y="2287"/>
                  </a:cubicBezTo>
                  <a:cubicBezTo>
                    <a:pt x="2849" y="2288"/>
                    <a:pt x="2851" y="2289"/>
                    <a:pt x="2853" y="2289"/>
                  </a:cubicBezTo>
                  <a:cubicBezTo>
                    <a:pt x="2916" y="2291"/>
                    <a:pt x="2916" y="2291"/>
                    <a:pt x="2916" y="2291"/>
                  </a:cubicBezTo>
                  <a:cubicBezTo>
                    <a:pt x="2919" y="2291"/>
                    <a:pt x="2922" y="2290"/>
                    <a:pt x="2924" y="2288"/>
                  </a:cubicBezTo>
                  <a:cubicBezTo>
                    <a:pt x="2976" y="2219"/>
                    <a:pt x="2976" y="2219"/>
                    <a:pt x="2976" y="2219"/>
                  </a:cubicBezTo>
                  <a:cubicBezTo>
                    <a:pt x="2977" y="2217"/>
                    <a:pt x="2980" y="2216"/>
                    <a:pt x="2982" y="2215"/>
                  </a:cubicBezTo>
                  <a:cubicBezTo>
                    <a:pt x="3049" y="2212"/>
                    <a:pt x="3049" y="2212"/>
                    <a:pt x="3049" y="2212"/>
                  </a:cubicBezTo>
                  <a:cubicBezTo>
                    <a:pt x="3051" y="2212"/>
                    <a:pt x="3052" y="2212"/>
                    <a:pt x="3054" y="2213"/>
                  </a:cubicBezTo>
                  <a:cubicBezTo>
                    <a:pt x="3155" y="2279"/>
                    <a:pt x="3155" y="2279"/>
                    <a:pt x="3155" y="2279"/>
                  </a:cubicBezTo>
                  <a:cubicBezTo>
                    <a:pt x="3159" y="2282"/>
                    <a:pt x="3165" y="2281"/>
                    <a:pt x="3167" y="2277"/>
                  </a:cubicBezTo>
                  <a:cubicBezTo>
                    <a:pt x="3192" y="2241"/>
                    <a:pt x="3192" y="2241"/>
                    <a:pt x="3192" y="2241"/>
                  </a:cubicBezTo>
                  <a:cubicBezTo>
                    <a:pt x="3195" y="2237"/>
                    <a:pt x="3194" y="2231"/>
                    <a:pt x="3190" y="2229"/>
                  </a:cubicBezTo>
                  <a:cubicBezTo>
                    <a:pt x="3172" y="2217"/>
                    <a:pt x="3172" y="2217"/>
                    <a:pt x="3172" y="2217"/>
                  </a:cubicBezTo>
                  <a:cubicBezTo>
                    <a:pt x="3170" y="2216"/>
                    <a:pt x="3168" y="2213"/>
                    <a:pt x="3168" y="2211"/>
                  </a:cubicBezTo>
                  <a:cubicBezTo>
                    <a:pt x="3159" y="2131"/>
                    <a:pt x="3159" y="2131"/>
                    <a:pt x="3159" y="2131"/>
                  </a:cubicBezTo>
                  <a:cubicBezTo>
                    <a:pt x="3159" y="2130"/>
                    <a:pt x="3159" y="2129"/>
                    <a:pt x="3158" y="2128"/>
                  </a:cubicBezTo>
                  <a:cubicBezTo>
                    <a:pt x="3103" y="1990"/>
                    <a:pt x="3103" y="1990"/>
                    <a:pt x="3103" y="1990"/>
                  </a:cubicBezTo>
                  <a:cubicBezTo>
                    <a:pt x="3103" y="1990"/>
                    <a:pt x="3103" y="1989"/>
                    <a:pt x="3103" y="1989"/>
                  </a:cubicBezTo>
                  <a:cubicBezTo>
                    <a:pt x="3095" y="1948"/>
                    <a:pt x="3095" y="1948"/>
                    <a:pt x="3095" y="1948"/>
                  </a:cubicBezTo>
                  <a:cubicBezTo>
                    <a:pt x="3094" y="1943"/>
                    <a:pt x="3098" y="1938"/>
                    <a:pt x="3103" y="1938"/>
                  </a:cubicBezTo>
                  <a:cubicBezTo>
                    <a:pt x="3175" y="1938"/>
                    <a:pt x="3175" y="1938"/>
                    <a:pt x="3175" y="1938"/>
                  </a:cubicBezTo>
                  <a:cubicBezTo>
                    <a:pt x="3180" y="1938"/>
                    <a:pt x="3184" y="1944"/>
                    <a:pt x="3183" y="1949"/>
                  </a:cubicBezTo>
                  <a:cubicBezTo>
                    <a:pt x="3165" y="2034"/>
                    <a:pt x="3165" y="2034"/>
                    <a:pt x="3165" y="2034"/>
                  </a:cubicBezTo>
                  <a:cubicBezTo>
                    <a:pt x="3164" y="2038"/>
                    <a:pt x="3166" y="2042"/>
                    <a:pt x="3169" y="2044"/>
                  </a:cubicBezTo>
                  <a:cubicBezTo>
                    <a:pt x="3210" y="2063"/>
                    <a:pt x="3210" y="2063"/>
                    <a:pt x="3210" y="2063"/>
                  </a:cubicBezTo>
                  <a:cubicBezTo>
                    <a:pt x="3211" y="2063"/>
                    <a:pt x="3212" y="2064"/>
                    <a:pt x="3213" y="2066"/>
                  </a:cubicBezTo>
                  <a:cubicBezTo>
                    <a:pt x="3253" y="2125"/>
                    <a:pt x="3253" y="2125"/>
                    <a:pt x="3253" y="2125"/>
                  </a:cubicBezTo>
                  <a:cubicBezTo>
                    <a:pt x="3255" y="2129"/>
                    <a:pt x="3261" y="2130"/>
                    <a:pt x="3265" y="2128"/>
                  </a:cubicBezTo>
                  <a:cubicBezTo>
                    <a:pt x="4244" y="1545"/>
                    <a:pt x="4244" y="1545"/>
                    <a:pt x="4244" y="1545"/>
                  </a:cubicBezTo>
                  <a:cubicBezTo>
                    <a:pt x="4286" y="1551"/>
                    <a:pt x="4286" y="1551"/>
                    <a:pt x="4286" y="1551"/>
                  </a:cubicBezTo>
                  <a:lnTo>
                    <a:pt x="4342" y="1634"/>
                  </a:lnTo>
                  <a:close/>
                  <a:moveTo>
                    <a:pt x="3955" y="2692"/>
                  </a:moveTo>
                  <a:cubicBezTo>
                    <a:pt x="3949" y="2688"/>
                    <a:pt x="3940" y="2666"/>
                    <a:pt x="3935" y="2652"/>
                  </a:cubicBezTo>
                  <a:cubicBezTo>
                    <a:pt x="3932" y="2645"/>
                    <a:pt x="3925" y="2640"/>
                    <a:pt x="3918" y="2640"/>
                  </a:cubicBezTo>
                  <a:cubicBezTo>
                    <a:pt x="3902" y="2640"/>
                    <a:pt x="3902" y="2640"/>
                    <a:pt x="3902" y="2640"/>
                  </a:cubicBezTo>
                  <a:cubicBezTo>
                    <a:pt x="3846" y="2640"/>
                    <a:pt x="3846" y="2640"/>
                    <a:pt x="3846" y="2640"/>
                  </a:cubicBezTo>
                  <a:cubicBezTo>
                    <a:pt x="3844" y="2640"/>
                    <a:pt x="3842" y="2640"/>
                    <a:pt x="3840" y="2641"/>
                  </a:cubicBezTo>
                  <a:cubicBezTo>
                    <a:pt x="3780" y="2661"/>
                    <a:pt x="3780" y="2661"/>
                    <a:pt x="3780" y="2661"/>
                  </a:cubicBezTo>
                  <a:cubicBezTo>
                    <a:pt x="3778" y="2661"/>
                    <a:pt x="3777" y="2661"/>
                    <a:pt x="3775" y="2661"/>
                  </a:cubicBezTo>
                  <a:cubicBezTo>
                    <a:pt x="3765" y="2662"/>
                    <a:pt x="3719" y="2665"/>
                    <a:pt x="3703" y="2673"/>
                  </a:cubicBezTo>
                  <a:cubicBezTo>
                    <a:pt x="3686" y="2682"/>
                    <a:pt x="3570" y="2682"/>
                    <a:pt x="3556" y="2683"/>
                  </a:cubicBezTo>
                  <a:cubicBezTo>
                    <a:pt x="3555" y="2683"/>
                    <a:pt x="3554" y="2682"/>
                    <a:pt x="3553" y="2682"/>
                  </a:cubicBezTo>
                  <a:cubicBezTo>
                    <a:pt x="3482" y="2672"/>
                    <a:pt x="3482" y="2672"/>
                    <a:pt x="3482" y="2672"/>
                  </a:cubicBezTo>
                  <a:cubicBezTo>
                    <a:pt x="3474" y="2671"/>
                    <a:pt x="3467" y="2674"/>
                    <a:pt x="3463" y="2681"/>
                  </a:cubicBezTo>
                  <a:cubicBezTo>
                    <a:pt x="3448" y="2707"/>
                    <a:pt x="3448" y="2707"/>
                    <a:pt x="3448" y="2707"/>
                  </a:cubicBezTo>
                  <a:cubicBezTo>
                    <a:pt x="3442" y="2716"/>
                    <a:pt x="3446" y="2729"/>
                    <a:pt x="3456" y="2733"/>
                  </a:cubicBezTo>
                  <a:cubicBezTo>
                    <a:pt x="3473" y="2740"/>
                    <a:pt x="3495" y="2749"/>
                    <a:pt x="3506" y="2752"/>
                  </a:cubicBezTo>
                  <a:cubicBezTo>
                    <a:pt x="3519" y="2757"/>
                    <a:pt x="3545" y="2755"/>
                    <a:pt x="3559" y="2753"/>
                  </a:cubicBezTo>
                  <a:cubicBezTo>
                    <a:pt x="3564" y="2753"/>
                    <a:pt x="3569" y="2754"/>
                    <a:pt x="3573" y="2758"/>
                  </a:cubicBezTo>
                  <a:cubicBezTo>
                    <a:pt x="3640" y="2819"/>
                    <a:pt x="3640" y="2819"/>
                    <a:pt x="3640" y="2819"/>
                  </a:cubicBezTo>
                  <a:cubicBezTo>
                    <a:pt x="3642" y="2821"/>
                    <a:pt x="3644" y="2822"/>
                    <a:pt x="3646" y="2823"/>
                  </a:cubicBezTo>
                  <a:cubicBezTo>
                    <a:pt x="3686" y="2836"/>
                    <a:pt x="3686" y="2836"/>
                    <a:pt x="3686" y="2836"/>
                  </a:cubicBezTo>
                  <a:cubicBezTo>
                    <a:pt x="3689" y="2837"/>
                    <a:pt x="3693" y="2837"/>
                    <a:pt x="3696" y="2836"/>
                  </a:cubicBezTo>
                  <a:cubicBezTo>
                    <a:pt x="3715" y="2832"/>
                    <a:pt x="3784" y="2816"/>
                    <a:pt x="3794" y="2813"/>
                  </a:cubicBezTo>
                  <a:cubicBezTo>
                    <a:pt x="3805" y="2810"/>
                    <a:pt x="3884" y="2787"/>
                    <a:pt x="3900" y="2782"/>
                  </a:cubicBezTo>
                  <a:cubicBezTo>
                    <a:pt x="3901" y="2781"/>
                    <a:pt x="3903" y="2781"/>
                    <a:pt x="3905" y="2779"/>
                  </a:cubicBezTo>
                  <a:cubicBezTo>
                    <a:pt x="3917" y="2771"/>
                    <a:pt x="3970" y="2733"/>
                    <a:pt x="3970" y="2725"/>
                  </a:cubicBezTo>
                  <a:cubicBezTo>
                    <a:pt x="3970" y="2716"/>
                    <a:pt x="3964" y="2698"/>
                    <a:pt x="3955" y="2692"/>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16"/>
            <p:cNvSpPr>
              <a:spLocks noEditPoints="1"/>
            </p:cNvSpPr>
            <p:nvPr/>
          </p:nvSpPr>
          <p:spPr bwMode="auto">
            <a:xfrm>
              <a:off x="10810376" y="9862704"/>
              <a:ext cx="637082" cy="1008819"/>
            </a:xfrm>
            <a:custGeom>
              <a:avLst/>
              <a:gdLst>
                <a:gd name="T0" fmla="*/ 775 w 908"/>
                <a:gd name="T1" fmla="*/ 495 h 1436"/>
                <a:gd name="T2" fmla="*/ 667 w 908"/>
                <a:gd name="T3" fmla="*/ 600 h 1436"/>
                <a:gd name="T4" fmla="*/ 526 w 908"/>
                <a:gd name="T5" fmla="*/ 805 h 1436"/>
                <a:gd name="T6" fmla="*/ 378 w 908"/>
                <a:gd name="T7" fmla="*/ 912 h 1436"/>
                <a:gd name="T8" fmla="*/ 304 w 908"/>
                <a:gd name="T9" fmla="*/ 1097 h 1436"/>
                <a:gd name="T10" fmla="*/ 254 w 908"/>
                <a:gd name="T11" fmla="*/ 1299 h 1436"/>
                <a:gd name="T12" fmla="*/ 210 w 908"/>
                <a:gd name="T13" fmla="*/ 1384 h 1436"/>
                <a:gd name="T14" fmla="*/ 190 w 908"/>
                <a:gd name="T15" fmla="*/ 1432 h 1436"/>
                <a:gd name="T16" fmla="*/ 158 w 908"/>
                <a:gd name="T17" fmla="*/ 1416 h 1436"/>
                <a:gd name="T18" fmla="*/ 116 w 908"/>
                <a:gd name="T19" fmla="*/ 1390 h 1436"/>
                <a:gd name="T20" fmla="*/ 92 w 908"/>
                <a:gd name="T21" fmla="*/ 1428 h 1436"/>
                <a:gd name="T22" fmla="*/ 67 w 908"/>
                <a:gd name="T23" fmla="*/ 1430 h 1436"/>
                <a:gd name="T24" fmla="*/ 10 w 908"/>
                <a:gd name="T25" fmla="*/ 1335 h 1436"/>
                <a:gd name="T26" fmla="*/ 0 w 908"/>
                <a:gd name="T27" fmla="*/ 1231 h 1436"/>
                <a:gd name="T28" fmla="*/ 50 w 908"/>
                <a:gd name="T29" fmla="*/ 1033 h 1436"/>
                <a:gd name="T30" fmla="*/ 118 w 908"/>
                <a:gd name="T31" fmla="*/ 923 h 1436"/>
                <a:gd name="T32" fmla="*/ 171 w 908"/>
                <a:gd name="T33" fmla="*/ 856 h 1436"/>
                <a:gd name="T34" fmla="*/ 244 w 908"/>
                <a:gd name="T35" fmla="*/ 888 h 1436"/>
                <a:gd name="T36" fmla="*/ 345 w 908"/>
                <a:gd name="T37" fmla="*/ 751 h 1436"/>
                <a:gd name="T38" fmla="*/ 265 w 908"/>
                <a:gd name="T39" fmla="*/ 745 h 1436"/>
                <a:gd name="T40" fmla="*/ 119 w 908"/>
                <a:gd name="T41" fmla="*/ 829 h 1436"/>
                <a:gd name="T42" fmla="*/ 75 w 908"/>
                <a:gd name="T43" fmla="*/ 809 h 1436"/>
                <a:gd name="T44" fmla="*/ 118 w 908"/>
                <a:gd name="T45" fmla="*/ 725 h 1436"/>
                <a:gd name="T46" fmla="*/ 113 w 908"/>
                <a:gd name="T47" fmla="*/ 632 h 1436"/>
                <a:gd name="T48" fmla="*/ 143 w 908"/>
                <a:gd name="T49" fmla="*/ 598 h 1436"/>
                <a:gd name="T50" fmla="*/ 254 w 908"/>
                <a:gd name="T51" fmla="*/ 599 h 1436"/>
                <a:gd name="T52" fmla="*/ 393 w 908"/>
                <a:gd name="T53" fmla="*/ 571 h 1436"/>
                <a:gd name="T54" fmla="*/ 481 w 908"/>
                <a:gd name="T55" fmla="*/ 501 h 1436"/>
                <a:gd name="T56" fmla="*/ 609 w 908"/>
                <a:gd name="T57" fmla="*/ 451 h 1436"/>
                <a:gd name="T58" fmla="*/ 728 w 908"/>
                <a:gd name="T59" fmla="*/ 469 h 1436"/>
                <a:gd name="T60" fmla="*/ 876 w 908"/>
                <a:gd name="T61" fmla="*/ 134 h 1436"/>
                <a:gd name="T62" fmla="*/ 785 w 908"/>
                <a:gd name="T63" fmla="*/ 142 h 1436"/>
                <a:gd name="T64" fmla="*/ 780 w 908"/>
                <a:gd name="T65" fmla="*/ 186 h 1436"/>
                <a:gd name="T66" fmla="*/ 747 w 908"/>
                <a:gd name="T67" fmla="*/ 243 h 1436"/>
                <a:gd name="T68" fmla="*/ 737 w 908"/>
                <a:gd name="T69" fmla="*/ 131 h 1436"/>
                <a:gd name="T70" fmla="*/ 643 w 908"/>
                <a:gd name="T71" fmla="*/ 5 h 1436"/>
                <a:gd name="T72" fmla="*/ 619 w 908"/>
                <a:gd name="T73" fmla="*/ 15 h 1436"/>
                <a:gd name="T74" fmla="*/ 606 w 908"/>
                <a:gd name="T75" fmla="*/ 130 h 1436"/>
                <a:gd name="T76" fmla="*/ 596 w 908"/>
                <a:gd name="T77" fmla="*/ 183 h 1436"/>
                <a:gd name="T78" fmla="*/ 592 w 908"/>
                <a:gd name="T79" fmla="*/ 247 h 1436"/>
                <a:gd name="T80" fmla="*/ 600 w 908"/>
                <a:gd name="T81" fmla="*/ 344 h 1436"/>
                <a:gd name="T82" fmla="*/ 702 w 908"/>
                <a:gd name="T83" fmla="*/ 411 h 1436"/>
                <a:gd name="T84" fmla="*/ 836 w 908"/>
                <a:gd name="T85" fmla="*/ 328 h 1436"/>
                <a:gd name="T86" fmla="*/ 907 w 908"/>
                <a:gd name="T87" fmla="*/ 176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08" h="1436">
                  <a:moveTo>
                    <a:pt x="785" y="470"/>
                  </a:moveTo>
                  <a:cubicBezTo>
                    <a:pt x="785" y="482"/>
                    <a:pt x="785" y="482"/>
                    <a:pt x="785" y="482"/>
                  </a:cubicBezTo>
                  <a:cubicBezTo>
                    <a:pt x="785" y="488"/>
                    <a:pt x="781" y="493"/>
                    <a:pt x="775" y="495"/>
                  </a:cubicBezTo>
                  <a:cubicBezTo>
                    <a:pt x="722" y="512"/>
                    <a:pt x="722" y="512"/>
                    <a:pt x="722" y="512"/>
                  </a:cubicBezTo>
                  <a:cubicBezTo>
                    <a:pt x="719" y="513"/>
                    <a:pt x="716" y="515"/>
                    <a:pt x="715" y="518"/>
                  </a:cubicBezTo>
                  <a:cubicBezTo>
                    <a:pt x="667" y="600"/>
                    <a:pt x="667" y="600"/>
                    <a:pt x="667" y="600"/>
                  </a:cubicBezTo>
                  <a:cubicBezTo>
                    <a:pt x="589" y="728"/>
                    <a:pt x="589" y="728"/>
                    <a:pt x="589" y="728"/>
                  </a:cubicBezTo>
                  <a:cubicBezTo>
                    <a:pt x="589" y="728"/>
                    <a:pt x="589" y="729"/>
                    <a:pt x="588" y="729"/>
                  </a:cubicBezTo>
                  <a:cubicBezTo>
                    <a:pt x="526" y="805"/>
                    <a:pt x="526" y="805"/>
                    <a:pt x="526" y="805"/>
                  </a:cubicBezTo>
                  <a:cubicBezTo>
                    <a:pt x="526" y="806"/>
                    <a:pt x="525" y="807"/>
                    <a:pt x="524" y="808"/>
                  </a:cubicBezTo>
                  <a:cubicBezTo>
                    <a:pt x="382" y="908"/>
                    <a:pt x="382" y="908"/>
                    <a:pt x="382" y="908"/>
                  </a:cubicBezTo>
                  <a:cubicBezTo>
                    <a:pt x="381" y="909"/>
                    <a:pt x="379" y="911"/>
                    <a:pt x="378" y="912"/>
                  </a:cubicBezTo>
                  <a:cubicBezTo>
                    <a:pt x="314" y="1013"/>
                    <a:pt x="314" y="1013"/>
                    <a:pt x="314" y="1013"/>
                  </a:cubicBezTo>
                  <a:cubicBezTo>
                    <a:pt x="313" y="1015"/>
                    <a:pt x="313" y="1017"/>
                    <a:pt x="312" y="1019"/>
                  </a:cubicBezTo>
                  <a:cubicBezTo>
                    <a:pt x="304" y="1097"/>
                    <a:pt x="304" y="1097"/>
                    <a:pt x="304" y="1097"/>
                  </a:cubicBezTo>
                  <a:cubicBezTo>
                    <a:pt x="291" y="1200"/>
                    <a:pt x="291" y="1200"/>
                    <a:pt x="291" y="1200"/>
                  </a:cubicBezTo>
                  <a:cubicBezTo>
                    <a:pt x="291" y="1201"/>
                    <a:pt x="291" y="1202"/>
                    <a:pt x="290" y="1203"/>
                  </a:cubicBezTo>
                  <a:cubicBezTo>
                    <a:pt x="254" y="1299"/>
                    <a:pt x="254" y="1299"/>
                    <a:pt x="254" y="1299"/>
                  </a:cubicBezTo>
                  <a:cubicBezTo>
                    <a:pt x="240" y="1341"/>
                    <a:pt x="240" y="1341"/>
                    <a:pt x="240" y="1341"/>
                  </a:cubicBezTo>
                  <a:cubicBezTo>
                    <a:pt x="240" y="1343"/>
                    <a:pt x="239" y="1344"/>
                    <a:pt x="238" y="1345"/>
                  </a:cubicBezTo>
                  <a:cubicBezTo>
                    <a:pt x="210" y="1384"/>
                    <a:pt x="210" y="1384"/>
                    <a:pt x="210" y="1384"/>
                  </a:cubicBezTo>
                  <a:cubicBezTo>
                    <a:pt x="208" y="1387"/>
                    <a:pt x="207" y="1389"/>
                    <a:pt x="207" y="1392"/>
                  </a:cubicBezTo>
                  <a:cubicBezTo>
                    <a:pt x="207" y="1418"/>
                    <a:pt x="207" y="1418"/>
                    <a:pt x="207" y="1418"/>
                  </a:cubicBezTo>
                  <a:cubicBezTo>
                    <a:pt x="207" y="1427"/>
                    <a:pt x="199" y="1434"/>
                    <a:pt x="190" y="1432"/>
                  </a:cubicBezTo>
                  <a:cubicBezTo>
                    <a:pt x="180" y="1429"/>
                    <a:pt x="180" y="1429"/>
                    <a:pt x="180" y="1429"/>
                  </a:cubicBezTo>
                  <a:cubicBezTo>
                    <a:pt x="179" y="1429"/>
                    <a:pt x="178" y="1428"/>
                    <a:pt x="176" y="1428"/>
                  </a:cubicBezTo>
                  <a:cubicBezTo>
                    <a:pt x="158" y="1416"/>
                    <a:pt x="158" y="1416"/>
                    <a:pt x="158" y="1416"/>
                  </a:cubicBezTo>
                  <a:cubicBezTo>
                    <a:pt x="157" y="1416"/>
                    <a:pt x="156" y="1415"/>
                    <a:pt x="155" y="1414"/>
                  </a:cubicBezTo>
                  <a:cubicBezTo>
                    <a:pt x="133" y="1392"/>
                    <a:pt x="133" y="1392"/>
                    <a:pt x="133" y="1392"/>
                  </a:cubicBezTo>
                  <a:cubicBezTo>
                    <a:pt x="129" y="1387"/>
                    <a:pt x="121" y="1386"/>
                    <a:pt x="116" y="1390"/>
                  </a:cubicBezTo>
                  <a:cubicBezTo>
                    <a:pt x="107" y="1396"/>
                    <a:pt x="107" y="1396"/>
                    <a:pt x="107" y="1396"/>
                  </a:cubicBezTo>
                  <a:cubicBezTo>
                    <a:pt x="105" y="1398"/>
                    <a:pt x="103" y="1400"/>
                    <a:pt x="102" y="1402"/>
                  </a:cubicBezTo>
                  <a:cubicBezTo>
                    <a:pt x="92" y="1428"/>
                    <a:pt x="92" y="1428"/>
                    <a:pt x="92" y="1428"/>
                  </a:cubicBezTo>
                  <a:cubicBezTo>
                    <a:pt x="89" y="1433"/>
                    <a:pt x="84" y="1436"/>
                    <a:pt x="79" y="1436"/>
                  </a:cubicBezTo>
                  <a:cubicBezTo>
                    <a:pt x="78" y="1436"/>
                    <a:pt x="78" y="1436"/>
                    <a:pt x="78" y="1436"/>
                  </a:cubicBezTo>
                  <a:cubicBezTo>
                    <a:pt x="74" y="1436"/>
                    <a:pt x="70" y="1434"/>
                    <a:pt x="67" y="1430"/>
                  </a:cubicBezTo>
                  <a:cubicBezTo>
                    <a:pt x="44" y="1400"/>
                    <a:pt x="44" y="1400"/>
                    <a:pt x="44" y="1400"/>
                  </a:cubicBezTo>
                  <a:cubicBezTo>
                    <a:pt x="44" y="1399"/>
                    <a:pt x="43" y="1398"/>
                    <a:pt x="43" y="1398"/>
                  </a:cubicBezTo>
                  <a:cubicBezTo>
                    <a:pt x="10" y="1335"/>
                    <a:pt x="10" y="1335"/>
                    <a:pt x="10" y="1335"/>
                  </a:cubicBezTo>
                  <a:cubicBezTo>
                    <a:pt x="9" y="1333"/>
                    <a:pt x="9" y="1332"/>
                    <a:pt x="9" y="1330"/>
                  </a:cubicBezTo>
                  <a:cubicBezTo>
                    <a:pt x="0" y="1232"/>
                    <a:pt x="0" y="1232"/>
                    <a:pt x="0" y="1232"/>
                  </a:cubicBezTo>
                  <a:cubicBezTo>
                    <a:pt x="0" y="1232"/>
                    <a:pt x="0" y="1232"/>
                    <a:pt x="0" y="1231"/>
                  </a:cubicBezTo>
                  <a:cubicBezTo>
                    <a:pt x="0" y="1158"/>
                    <a:pt x="0" y="1158"/>
                    <a:pt x="0" y="1158"/>
                  </a:cubicBezTo>
                  <a:cubicBezTo>
                    <a:pt x="0" y="1156"/>
                    <a:pt x="1" y="1154"/>
                    <a:pt x="1" y="1152"/>
                  </a:cubicBezTo>
                  <a:cubicBezTo>
                    <a:pt x="50" y="1033"/>
                    <a:pt x="50" y="1033"/>
                    <a:pt x="50" y="1033"/>
                  </a:cubicBezTo>
                  <a:cubicBezTo>
                    <a:pt x="51" y="1033"/>
                    <a:pt x="51" y="1032"/>
                    <a:pt x="51" y="1031"/>
                  </a:cubicBezTo>
                  <a:cubicBezTo>
                    <a:pt x="116" y="926"/>
                    <a:pt x="116" y="926"/>
                    <a:pt x="116" y="926"/>
                  </a:cubicBezTo>
                  <a:cubicBezTo>
                    <a:pt x="117" y="925"/>
                    <a:pt x="117" y="924"/>
                    <a:pt x="118" y="923"/>
                  </a:cubicBezTo>
                  <a:cubicBezTo>
                    <a:pt x="157" y="888"/>
                    <a:pt x="157" y="888"/>
                    <a:pt x="157" y="888"/>
                  </a:cubicBezTo>
                  <a:cubicBezTo>
                    <a:pt x="159" y="887"/>
                    <a:pt x="160" y="885"/>
                    <a:pt x="161" y="883"/>
                  </a:cubicBezTo>
                  <a:cubicBezTo>
                    <a:pt x="171" y="856"/>
                    <a:pt x="171" y="856"/>
                    <a:pt x="171" y="856"/>
                  </a:cubicBezTo>
                  <a:cubicBezTo>
                    <a:pt x="174" y="846"/>
                    <a:pt x="188" y="843"/>
                    <a:pt x="195" y="852"/>
                  </a:cubicBezTo>
                  <a:cubicBezTo>
                    <a:pt x="203" y="863"/>
                    <a:pt x="212" y="876"/>
                    <a:pt x="214" y="877"/>
                  </a:cubicBezTo>
                  <a:cubicBezTo>
                    <a:pt x="218" y="881"/>
                    <a:pt x="241" y="892"/>
                    <a:pt x="244" y="888"/>
                  </a:cubicBezTo>
                  <a:cubicBezTo>
                    <a:pt x="248" y="885"/>
                    <a:pt x="256" y="853"/>
                    <a:pt x="259" y="835"/>
                  </a:cubicBezTo>
                  <a:cubicBezTo>
                    <a:pt x="261" y="817"/>
                    <a:pt x="291" y="784"/>
                    <a:pt x="296" y="769"/>
                  </a:cubicBezTo>
                  <a:cubicBezTo>
                    <a:pt x="301" y="755"/>
                    <a:pt x="331" y="756"/>
                    <a:pt x="345" y="751"/>
                  </a:cubicBezTo>
                  <a:cubicBezTo>
                    <a:pt x="359" y="746"/>
                    <a:pt x="379" y="724"/>
                    <a:pt x="379" y="718"/>
                  </a:cubicBezTo>
                  <a:cubicBezTo>
                    <a:pt x="379" y="712"/>
                    <a:pt x="328" y="719"/>
                    <a:pt x="322" y="720"/>
                  </a:cubicBezTo>
                  <a:cubicBezTo>
                    <a:pt x="316" y="721"/>
                    <a:pt x="265" y="745"/>
                    <a:pt x="265" y="745"/>
                  </a:cubicBezTo>
                  <a:cubicBezTo>
                    <a:pt x="184" y="783"/>
                    <a:pt x="184" y="783"/>
                    <a:pt x="184" y="783"/>
                  </a:cubicBezTo>
                  <a:cubicBezTo>
                    <a:pt x="183" y="784"/>
                    <a:pt x="183" y="784"/>
                    <a:pt x="182" y="784"/>
                  </a:cubicBezTo>
                  <a:cubicBezTo>
                    <a:pt x="174" y="790"/>
                    <a:pt x="125" y="825"/>
                    <a:pt x="119" y="829"/>
                  </a:cubicBezTo>
                  <a:cubicBezTo>
                    <a:pt x="117" y="832"/>
                    <a:pt x="110" y="836"/>
                    <a:pt x="104" y="840"/>
                  </a:cubicBezTo>
                  <a:cubicBezTo>
                    <a:pt x="97" y="846"/>
                    <a:pt x="86" y="842"/>
                    <a:pt x="83" y="834"/>
                  </a:cubicBezTo>
                  <a:cubicBezTo>
                    <a:pt x="75" y="809"/>
                    <a:pt x="75" y="809"/>
                    <a:pt x="75" y="809"/>
                  </a:cubicBezTo>
                  <a:cubicBezTo>
                    <a:pt x="73" y="805"/>
                    <a:pt x="74" y="801"/>
                    <a:pt x="76" y="797"/>
                  </a:cubicBezTo>
                  <a:cubicBezTo>
                    <a:pt x="116" y="731"/>
                    <a:pt x="116" y="731"/>
                    <a:pt x="116" y="731"/>
                  </a:cubicBezTo>
                  <a:cubicBezTo>
                    <a:pt x="117" y="729"/>
                    <a:pt x="118" y="727"/>
                    <a:pt x="118" y="725"/>
                  </a:cubicBezTo>
                  <a:cubicBezTo>
                    <a:pt x="123" y="677"/>
                    <a:pt x="123" y="677"/>
                    <a:pt x="123" y="677"/>
                  </a:cubicBezTo>
                  <a:cubicBezTo>
                    <a:pt x="123" y="675"/>
                    <a:pt x="123" y="674"/>
                    <a:pt x="122" y="672"/>
                  </a:cubicBezTo>
                  <a:cubicBezTo>
                    <a:pt x="113" y="632"/>
                    <a:pt x="113" y="632"/>
                    <a:pt x="113" y="632"/>
                  </a:cubicBezTo>
                  <a:cubicBezTo>
                    <a:pt x="111" y="628"/>
                    <a:pt x="113" y="623"/>
                    <a:pt x="116" y="620"/>
                  </a:cubicBezTo>
                  <a:cubicBezTo>
                    <a:pt x="132" y="602"/>
                    <a:pt x="132" y="602"/>
                    <a:pt x="132" y="602"/>
                  </a:cubicBezTo>
                  <a:cubicBezTo>
                    <a:pt x="134" y="599"/>
                    <a:pt x="139" y="598"/>
                    <a:pt x="143" y="598"/>
                  </a:cubicBezTo>
                  <a:cubicBezTo>
                    <a:pt x="185" y="601"/>
                    <a:pt x="185" y="601"/>
                    <a:pt x="185" y="601"/>
                  </a:cubicBezTo>
                  <a:cubicBezTo>
                    <a:pt x="185" y="601"/>
                    <a:pt x="185" y="601"/>
                    <a:pt x="186" y="601"/>
                  </a:cubicBezTo>
                  <a:cubicBezTo>
                    <a:pt x="192" y="601"/>
                    <a:pt x="250" y="601"/>
                    <a:pt x="254" y="599"/>
                  </a:cubicBezTo>
                  <a:cubicBezTo>
                    <a:pt x="257" y="597"/>
                    <a:pt x="327" y="578"/>
                    <a:pt x="339" y="575"/>
                  </a:cubicBezTo>
                  <a:cubicBezTo>
                    <a:pt x="340" y="575"/>
                    <a:pt x="341" y="575"/>
                    <a:pt x="342" y="575"/>
                  </a:cubicBezTo>
                  <a:cubicBezTo>
                    <a:pt x="350" y="575"/>
                    <a:pt x="388" y="574"/>
                    <a:pt x="393" y="571"/>
                  </a:cubicBezTo>
                  <a:cubicBezTo>
                    <a:pt x="398" y="568"/>
                    <a:pt x="428" y="553"/>
                    <a:pt x="436" y="549"/>
                  </a:cubicBezTo>
                  <a:cubicBezTo>
                    <a:pt x="437" y="549"/>
                    <a:pt x="438" y="548"/>
                    <a:pt x="439" y="547"/>
                  </a:cubicBezTo>
                  <a:cubicBezTo>
                    <a:pt x="447" y="539"/>
                    <a:pt x="480" y="506"/>
                    <a:pt x="481" y="501"/>
                  </a:cubicBezTo>
                  <a:cubicBezTo>
                    <a:pt x="482" y="497"/>
                    <a:pt x="537" y="463"/>
                    <a:pt x="543" y="458"/>
                  </a:cubicBezTo>
                  <a:cubicBezTo>
                    <a:pt x="549" y="454"/>
                    <a:pt x="601" y="451"/>
                    <a:pt x="607" y="451"/>
                  </a:cubicBezTo>
                  <a:cubicBezTo>
                    <a:pt x="608" y="451"/>
                    <a:pt x="608" y="451"/>
                    <a:pt x="609" y="451"/>
                  </a:cubicBezTo>
                  <a:cubicBezTo>
                    <a:pt x="616" y="451"/>
                    <a:pt x="686" y="454"/>
                    <a:pt x="690" y="451"/>
                  </a:cubicBezTo>
                  <a:cubicBezTo>
                    <a:pt x="692" y="448"/>
                    <a:pt x="707" y="460"/>
                    <a:pt x="715" y="467"/>
                  </a:cubicBezTo>
                  <a:cubicBezTo>
                    <a:pt x="719" y="470"/>
                    <a:pt x="724" y="471"/>
                    <a:pt x="728" y="469"/>
                  </a:cubicBezTo>
                  <a:cubicBezTo>
                    <a:pt x="767" y="457"/>
                    <a:pt x="767" y="457"/>
                    <a:pt x="767" y="457"/>
                  </a:cubicBezTo>
                  <a:cubicBezTo>
                    <a:pt x="776" y="454"/>
                    <a:pt x="785" y="460"/>
                    <a:pt x="785" y="470"/>
                  </a:cubicBezTo>
                  <a:close/>
                  <a:moveTo>
                    <a:pt x="876" y="134"/>
                  </a:moveTo>
                  <a:cubicBezTo>
                    <a:pt x="869" y="125"/>
                    <a:pt x="841" y="129"/>
                    <a:pt x="836" y="130"/>
                  </a:cubicBezTo>
                  <a:cubicBezTo>
                    <a:pt x="835" y="130"/>
                    <a:pt x="835" y="130"/>
                    <a:pt x="834" y="131"/>
                  </a:cubicBezTo>
                  <a:cubicBezTo>
                    <a:pt x="829" y="132"/>
                    <a:pt x="791" y="142"/>
                    <a:pt x="785" y="142"/>
                  </a:cubicBezTo>
                  <a:cubicBezTo>
                    <a:pt x="781" y="142"/>
                    <a:pt x="775" y="148"/>
                    <a:pt x="770" y="153"/>
                  </a:cubicBezTo>
                  <a:cubicBezTo>
                    <a:pt x="765" y="158"/>
                    <a:pt x="765" y="166"/>
                    <a:pt x="770" y="171"/>
                  </a:cubicBezTo>
                  <a:cubicBezTo>
                    <a:pt x="774" y="177"/>
                    <a:pt x="779" y="183"/>
                    <a:pt x="780" y="186"/>
                  </a:cubicBezTo>
                  <a:cubicBezTo>
                    <a:pt x="781" y="189"/>
                    <a:pt x="777" y="216"/>
                    <a:pt x="774" y="232"/>
                  </a:cubicBezTo>
                  <a:cubicBezTo>
                    <a:pt x="773" y="238"/>
                    <a:pt x="768" y="243"/>
                    <a:pt x="761" y="243"/>
                  </a:cubicBezTo>
                  <a:cubicBezTo>
                    <a:pt x="747" y="243"/>
                    <a:pt x="747" y="243"/>
                    <a:pt x="747" y="243"/>
                  </a:cubicBezTo>
                  <a:cubicBezTo>
                    <a:pt x="739" y="243"/>
                    <a:pt x="733" y="237"/>
                    <a:pt x="734" y="229"/>
                  </a:cubicBezTo>
                  <a:cubicBezTo>
                    <a:pt x="738" y="137"/>
                    <a:pt x="738" y="137"/>
                    <a:pt x="738" y="137"/>
                  </a:cubicBezTo>
                  <a:cubicBezTo>
                    <a:pt x="738" y="135"/>
                    <a:pt x="737" y="133"/>
                    <a:pt x="737" y="131"/>
                  </a:cubicBezTo>
                  <a:cubicBezTo>
                    <a:pt x="712" y="72"/>
                    <a:pt x="712" y="72"/>
                    <a:pt x="712" y="72"/>
                  </a:cubicBezTo>
                  <a:cubicBezTo>
                    <a:pt x="711" y="70"/>
                    <a:pt x="710" y="68"/>
                    <a:pt x="709" y="67"/>
                  </a:cubicBezTo>
                  <a:cubicBezTo>
                    <a:pt x="643" y="5"/>
                    <a:pt x="643" y="5"/>
                    <a:pt x="643" y="5"/>
                  </a:cubicBezTo>
                  <a:cubicBezTo>
                    <a:pt x="637" y="0"/>
                    <a:pt x="629" y="0"/>
                    <a:pt x="624" y="4"/>
                  </a:cubicBezTo>
                  <a:cubicBezTo>
                    <a:pt x="623" y="5"/>
                    <a:pt x="623" y="5"/>
                    <a:pt x="623" y="5"/>
                  </a:cubicBezTo>
                  <a:cubicBezTo>
                    <a:pt x="621" y="8"/>
                    <a:pt x="619" y="11"/>
                    <a:pt x="619" y="15"/>
                  </a:cubicBezTo>
                  <a:cubicBezTo>
                    <a:pt x="619" y="87"/>
                    <a:pt x="619" y="87"/>
                    <a:pt x="619" y="87"/>
                  </a:cubicBezTo>
                  <a:cubicBezTo>
                    <a:pt x="619" y="89"/>
                    <a:pt x="619" y="90"/>
                    <a:pt x="618" y="92"/>
                  </a:cubicBezTo>
                  <a:cubicBezTo>
                    <a:pt x="606" y="130"/>
                    <a:pt x="606" y="130"/>
                    <a:pt x="606" y="130"/>
                  </a:cubicBezTo>
                  <a:cubicBezTo>
                    <a:pt x="606" y="130"/>
                    <a:pt x="606" y="130"/>
                    <a:pt x="606" y="131"/>
                  </a:cubicBezTo>
                  <a:cubicBezTo>
                    <a:pt x="595" y="173"/>
                    <a:pt x="595" y="173"/>
                    <a:pt x="595" y="173"/>
                  </a:cubicBezTo>
                  <a:cubicBezTo>
                    <a:pt x="594" y="177"/>
                    <a:pt x="595" y="180"/>
                    <a:pt x="596" y="183"/>
                  </a:cubicBezTo>
                  <a:cubicBezTo>
                    <a:pt x="608" y="206"/>
                    <a:pt x="608" y="206"/>
                    <a:pt x="608" y="206"/>
                  </a:cubicBezTo>
                  <a:cubicBezTo>
                    <a:pt x="610" y="209"/>
                    <a:pt x="610" y="213"/>
                    <a:pt x="609" y="217"/>
                  </a:cubicBezTo>
                  <a:cubicBezTo>
                    <a:pt x="606" y="224"/>
                    <a:pt x="601" y="236"/>
                    <a:pt x="592" y="247"/>
                  </a:cubicBezTo>
                  <a:cubicBezTo>
                    <a:pt x="583" y="259"/>
                    <a:pt x="588" y="271"/>
                    <a:pt x="591" y="277"/>
                  </a:cubicBezTo>
                  <a:cubicBezTo>
                    <a:pt x="592" y="279"/>
                    <a:pt x="593" y="281"/>
                    <a:pt x="593" y="283"/>
                  </a:cubicBezTo>
                  <a:cubicBezTo>
                    <a:pt x="593" y="294"/>
                    <a:pt x="595" y="332"/>
                    <a:pt x="600" y="344"/>
                  </a:cubicBezTo>
                  <a:cubicBezTo>
                    <a:pt x="605" y="356"/>
                    <a:pt x="621" y="374"/>
                    <a:pt x="627" y="379"/>
                  </a:cubicBezTo>
                  <a:cubicBezTo>
                    <a:pt x="628" y="381"/>
                    <a:pt x="629" y="382"/>
                    <a:pt x="631" y="382"/>
                  </a:cubicBezTo>
                  <a:cubicBezTo>
                    <a:pt x="643" y="388"/>
                    <a:pt x="698" y="411"/>
                    <a:pt x="702" y="411"/>
                  </a:cubicBezTo>
                  <a:cubicBezTo>
                    <a:pt x="707" y="411"/>
                    <a:pt x="751" y="384"/>
                    <a:pt x="751" y="384"/>
                  </a:cubicBezTo>
                  <a:cubicBezTo>
                    <a:pt x="830" y="336"/>
                    <a:pt x="830" y="336"/>
                    <a:pt x="830" y="336"/>
                  </a:cubicBezTo>
                  <a:cubicBezTo>
                    <a:pt x="833" y="334"/>
                    <a:pt x="836" y="331"/>
                    <a:pt x="836" y="328"/>
                  </a:cubicBezTo>
                  <a:cubicBezTo>
                    <a:pt x="840" y="315"/>
                    <a:pt x="848" y="282"/>
                    <a:pt x="852" y="276"/>
                  </a:cubicBezTo>
                  <a:cubicBezTo>
                    <a:pt x="857" y="267"/>
                    <a:pt x="862" y="250"/>
                    <a:pt x="871" y="231"/>
                  </a:cubicBezTo>
                  <a:cubicBezTo>
                    <a:pt x="881" y="212"/>
                    <a:pt x="906" y="180"/>
                    <a:pt x="907" y="176"/>
                  </a:cubicBezTo>
                  <a:cubicBezTo>
                    <a:pt x="908" y="172"/>
                    <a:pt x="883" y="144"/>
                    <a:pt x="876"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17"/>
            <p:cNvSpPr>
              <a:spLocks/>
            </p:cNvSpPr>
            <p:nvPr/>
          </p:nvSpPr>
          <p:spPr bwMode="auto">
            <a:xfrm>
              <a:off x="10788584" y="10075491"/>
              <a:ext cx="343537" cy="152541"/>
            </a:xfrm>
            <a:custGeom>
              <a:avLst/>
              <a:gdLst>
                <a:gd name="T0" fmla="*/ 377 w 490"/>
                <a:gd name="T1" fmla="*/ 37 h 217"/>
                <a:gd name="T2" fmla="*/ 415 w 490"/>
                <a:gd name="T3" fmla="*/ 20 h 217"/>
                <a:gd name="T4" fmla="*/ 416 w 490"/>
                <a:gd name="T5" fmla="*/ 20 h 217"/>
                <a:gd name="T6" fmla="*/ 459 w 490"/>
                <a:gd name="T7" fmla="*/ 4 h 217"/>
                <a:gd name="T8" fmla="*/ 481 w 490"/>
                <a:gd name="T9" fmla="*/ 13 h 217"/>
                <a:gd name="T10" fmla="*/ 477 w 490"/>
                <a:gd name="T11" fmla="*/ 69 h 217"/>
                <a:gd name="T12" fmla="*/ 440 w 490"/>
                <a:gd name="T13" fmla="*/ 109 h 217"/>
                <a:gd name="T14" fmla="*/ 452 w 490"/>
                <a:gd name="T15" fmla="*/ 149 h 217"/>
                <a:gd name="T16" fmla="*/ 459 w 490"/>
                <a:gd name="T17" fmla="*/ 160 h 217"/>
                <a:gd name="T18" fmla="*/ 451 w 490"/>
                <a:gd name="T19" fmla="*/ 171 h 217"/>
                <a:gd name="T20" fmla="*/ 416 w 490"/>
                <a:gd name="T21" fmla="*/ 187 h 217"/>
                <a:gd name="T22" fmla="*/ 415 w 490"/>
                <a:gd name="T23" fmla="*/ 187 h 217"/>
                <a:gd name="T24" fmla="*/ 331 w 490"/>
                <a:gd name="T25" fmla="*/ 217 h 217"/>
                <a:gd name="T26" fmla="*/ 275 w 490"/>
                <a:gd name="T27" fmla="*/ 206 h 217"/>
                <a:gd name="T28" fmla="*/ 220 w 490"/>
                <a:gd name="T29" fmla="*/ 188 h 217"/>
                <a:gd name="T30" fmla="*/ 213 w 490"/>
                <a:gd name="T31" fmla="*/ 187 h 217"/>
                <a:gd name="T32" fmla="*/ 173 w 490"/>
                <a:gd name="T33" fmla="*/ 185 h 217"/>
                <a:gd name="T34" fmla="*/ 97 w 490"/>
                <a:gd name="T35" fmla="*/ 175 h 217"/>
                <a:gd name="T36" fmla="*/ 93 w 490"/>
                <a:gd name="T37" fmla="*/ 174 h 217"/>
                <a:gd name="T38" fmla="*/ 76 w 490"/>
                <a:gd name="T39" fmla="*/ 174 h 217"/>
                <a:gd name="T40" fmla="*/ 52 w 490"/>
                <a:gd name="T41" fmla="*/ 173 h 217"/>
                <a:gd name="T42" fmla="*/ 42 w 490"/>
                <a:gd name="T43" fmla="*/ 168 h 217"/>
                <a:gd name="T44" fmla="*/ 4 w 490"/>
                <a:gd name="T45" fmla="*/ 130 h 217"/>
                <a:gd name="T46" fmla="*/ 0 w 490"/>
                <a:gd name="T47" fmla="*/ 121 h 217"/>
                <a:gd name="T48" fmla="*/ 0 w 490"/>
                <a:gd name="T49" fmla="*/ 69 h 217"/>
                <a:gd name="T50" fmla="*/ 0 w 490"/>
                <a:gd name="T51" fmla="*/ 54 h 217"/>
                <a:gd name="T52" fmla="*/ 9 w 490"/>
                <a:gd name="T53" fmla="*/ 42 h 217"/>
                <a:gd name="T54" fmla="*/ 21 w 490"/>
                <a:gd name="T55" fmla="*/ 38 h 217"/>
                <a:gd name="T56" fmla="*/ 23 w 490"/>
                <a:gd name="T57" fmla="*/ 37 h 217"/>
                <a:gd name="T58" fmla="*/ 49 w 490"/>
                <a:gd name="T59" fmla="*/ 43 h 217"/>
                <a:gd name="T60" fmla="*/ 66 w 490"/>
                <a:gd name="T61" fmla="*/ 90 h 217"/>
                <a:gd name="T62" fmla="*/ 80 w 490"/>
                <a:gd name="T63" fmla="*/ 111 h 217"/>
                <a:gd name="T64" fmla="*/ 100 w 490"/>
                <a:gd name="T65" fmla="*/ 116 h 217"/>
                <a:gd name="T66" fmla="*/ 122 w 490"/>
                <a:gd name="T67" fmla="*/ 108 h 217"/>
                <a:gd name="T68" fmla="*/ 126 w 490"/>
                <a:gd name="T69" fmla="*/ 106 h 217"/>
                <a:gd name="T70" fmla="*/ 153 w 490"/>
                <a:gd name="T71" fmla="*/ 96 h 217"/>
                <a:gd name="T72" fmla="*/ 253 w 490"/>
                <a:gd name="T73" fmla="*/ 81 h 217"/>
                <a:gd name="T74" fmla="*/ 287 w 490"/>
                <a:gd name="T75" fmla="*/ 75 h 217"/>
                <a:gd name="T76" fmla="*/ 377 w 490"/>
                <a:gd name="T77" fmla="*/ 3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0" h="217">
                  <a:moveTo>
                    <a:pt x="377" y="37"/>
                  </a:moveTo>
                  <a:cubicBezTo>
                    <a:pt x="415" y="20"/>
                    <a:pt x="415" y="20"/>
                    <a:pt x="415" y="20"/>
                  </a:cubicBezTo>
                  <a:cubicBezTo>
                    <a:pt x="415" y="20"/>
                    <a:pt x="415" y="20"/>
                    <a:pt x="416" y="20"/>
                  </a:cubicBezTo>
                  <a:cubicBezTo>
                    <a:pt x="459" y="4"/>
                    <a:pt x="459" y="4"/>
                    <a:pt x="459" y="4"/>
                  </a:cubicBezTo>
                  <a:cubicBezTo>
                    <a:pt x="468" y="0"/>
                    <a:pt x="479" y="5"/>
                    <a:pt x="481" y="13"/>
                  </a:cubicBezTo>
                  <a:cubicBezTo>
                    <a:pt x="485" y="33"/>
                    <a:pt x="490" y="63"/>
                    <a:pt x="477" y="69"/>
                  </a:cubicBezTo>
                  <a:cubicBezTo>
                    <a:pt x="457" y="77"/>
                    <a:pt x="443" y="106"/>
                    <a:pt x="440" y="109"/>
                  </a:cubicBezTo>
                  <a:cubicBezTo>
                    <a:pt x="438" y="113"/>
                    <a:pt x="440" y="144"/>
                    <a:pt x="452" y="149"/>
                  </a:cubicBezTo>
                  <a:cubicBezTo>
                    <a:pt x="458" y="151"/>
                    <a:pt x="460" y="156"/>
                    <a:pt x="459" y="160"/>
                  </a:cubicBezTo>
                  <a:cubicBezTo>
                    <a:pt x="459" y="165"/>
                    <a:pt x="456" y="169"/>
                    <a:pt x="451" y="171"/>
                  </a:cubicBezTo>
                  <a:cubicBezTo>
                    <a:pt x="416" y="187"/>
                    <a:pt x="416" y="187"/>
                    <a:pt x="416" y="187"/>
                  </a:cubicBezTo>
                  <a:cubicBezTo>
                    <a:pt x="416" y="187"/>
                    <a:pt x="415" y="187"/>
                    <a:pt x="415" y="187"/>
                  </a:cubicBezTo>
                  <a:cubicBezTo>
                    <a:pt x="407" y="190"/>
                    <a:pt x="338" y="217"/>
                    <a:pt x="331" y="217"/>
                  </a:cubicBezTo>
                  <a:cubicBezTo>
                    <a:pt x="323" y="217"/>
                    <a:pt x="285" y="208"/>
                    <a:pt x="275" y="206"/>
                  </a:cubicBezTo>
                  <a:cubicBezTo>
                    <a:pt x="267" y="204"/>
                    <a:pt x="231" y="192"/>
                    <a:pt x="220" y="188"/>
                  </a:cubicBezTo>
                  <a:cubicBezTo>
                    <a:pt x="218" y="188"/>
                    <a:pt x="215" y="187"/>
                    <a:pt x="213" y="187"/>
                  </a:cubicBezTo>
                  <a:cubicBezTo>
                    <a:pt x="205" y="187"/>
                    <a:pt x="188" y="187"/>
                    <a:pt x="173" y="185"/>
                  </a:cubicBezTo>
                  <a:cubicBezTo>
                    <a:pt x="155" y="183"/>
                    <a:pt x="106" y="176"/>
                    <a:pt x="97" y="175"/>
                  </a:cubicBezTo>
                  <a:cubicBezTo>
                    <a:pt x="95" y="174"/>
                    <a:pt x="94" y="174"/>
                    <a:pt x="93" y="174"/>
                  </a:cubicBezTo>
                  <a:cubicBezTo>
                    <a:pt x="76" y="174"/>
                    <a:pt x="76" y="174"/>
                    <a:pt x="76" y="174"/>
                  </a:cubicBezTo>
                  <a:cubicBezTo>
                    <a:pt x="68" y="174"/>
                    <a:pt x="59" y="174"/>
                    <a:pt x="52" y="173"/>
                  </a:cubicBezTo>
                  <a:cubicBezTo>
                    <a:pt x="49" y="173"/>
                    <a:pt x="45" y="171"/>
                    <a:pt x="42" y="168"/>
                  </a:cubicBezTo>
                  <a:cubicBezTo>
                    <a:pt x="4" y="130"/>
                    <a:pt x="4" y="130"/>
                    <a:pt x="4" y="130"/>
                  </a:cubicBezTo>
                  <a:cubicBezTo>
                    <a:pt x="2" y="127"/>
                    <a:pt x="0" y="124"/>
                    <a:pt x="0" y="121"/>
                  </a:cubicBezTo>
                  <a:cubicBezTo>
                    <a:pt x="0" y="69"/>
                    <a:pt x="0" y="69"/>
                    <a:pt x="0" y="69"/>
                  </a:cubicBezTo>
                  <a:cubicBezTo>
                    <a:pt x="0" y="54"/>
                    <a:pt x="0" y="54"/>
                    <a:pt x="0" y="54"/>
                  </a:cubicBezTo>
                  <a:cubicBezTo>
                    <a:pt x="0" y="49"/>
                    <a:pt x="4" y="44"/>
                    <a:pt x="9" y="42"/>
                  </a:cubicBezTo>
                  <a:cubicBezTo>
                    <a:pt x="21" y="38"/>
                    <a:pt x="21" y="38"/>
                    <a:pt x="21" y="38"/>
                  </a:cubicBezTo>
                  <a:cubicBezTo>
                    <a:pt x="22" y="37"/>
                    <a:pt x="22" y="37"/>
                    <a:pt x="23" y="37"/>
                  </a:cubicBezTo>
                  <a:cubicBezTo>
                    <a:pt x="28" y="34"/>
                    <a:pt x="49" y="25"/>
                    <a:pt x="49" y="43"/>
                  </a:cubicBezTo>
                  <a:cubicBezTo>
                    <a:pt x="49" y="65"/>
                    <a:pt x="58" y="79"/>
                    <a:pt x="66" y="90"/>
                  </a:cubicBezTo>
                  <a:cubicBezTo>
                    <a:pt x="80" y="111"/>
                    <a:pt x="80" y="111"/>
                    <a:pt x="80" y="111"/>
                  </a:cubicBezTo>
                  <a:cubicBezTo>
                    <a:pt x="85" y="117"/>
                    <a:pt x="93" y="119"/>
                    <a:pt x="100" y="116"/>
                  </a:cubicBezTo>
                  <a:cubicBezTo>
                    <a:pt x="122" y="108"/>
                    <a:pt x="122" y="108"/>
                    <a:pt x="122" y="108"/>
                  </a:cubicBezTo>
                  <a:cubicBezTo>
                    <a:pt x="123" y="107"/>
                    <a:pt x="125" y="107"/>
                    <a:pt x="126" y="106"/>
                  </a:cubicBezTo>
                  <a:cubicBezTo>
                    <a:pt x="130" y="106"/>
                    <a:pt x="142" y="103"/>
                    <a:pt x="153" y="96"/>
                  </a:cubicBezTo>
                  <a:cubicBezTo>
                    <a:pt x="168" y="88"/>
                    <a:pt x="234" y="81"/>
                    <a:pt x="253" y="81"/>
                  </a:cubicBezTo>
                  <a:cubicBezTo>
                    <a:pt x="272" y="81"/>
                    <a:pt x="263" y="84"/>
                    <a:pt x="287" y="75"/>
                  </a:cubicBezTo>
                  <a:cubicBezTo>
                    <a:pt x="311" y="67"/>
                    <a:pt x="377" y="37"/>
                    <a:pt x="377" y="3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18"/>
            <p:cNvSpPr>
              <a:spLocks noEditPoints="1"/>
            </p:cNvSpPr>
            <p:nvPr/>
          </p:nvSpPr>
          <p:spPr bwMode="auto">
            <a:xfrm>
              <a:off x="10133558" y="9947306"/>
              <a:ext cx="796031" cy="835768"/>
            </a:xfrm>
            <a:custGeom>
              <a:avLst/>
              <a:gdLst>
                <a:gd name="T0" fmla="*/ 1109 w 1135"/>
                <a:gd name="T1" fmla="*/ 478 h 1191"/>
                <a:gd name="T2" fmla="*/ 1082 w 1135"/>
                <a:gd name="T3" fmla="*/ 500 h 1191"/>
                <a:gd name="T4" fmla="*/ 1088 w 1135"/>
                <a:gd name="T5" fmla="*/ 552 h 1191"/>
                <a:gd name="T6" fmla="*/ 1087 w 1135"/>
                <a:gd name="T7" fmla="*/ 578 h 1191"/>
                <a:gd name="T8" fmla="*/ 1063 w 1135"/>
                <a:gd name="T9" fmla="*/ 580 h 1191"/>
                <a:gd name="T10" fmla="*/ 1016 w 1135"/>
                <a:gd name="T11" fmla="*/ 621 h 1191"/>
                <a:gd name="T12" fmla="*/ 966 w 1135"/>
                <a:gd name="T13" fmla="*/ 734 h 1191"/>
                <a:gd name="T14" fmla="*/ 859 w 1135"/>
                <a:gd name="T15" fmla="*/ 927 h 1191"/>
                <a:gd name="T16" fmla="*/ 765 w 1135"/>
                <a:gd name="T17" fmla="*/ 978 h 1191"/>
                <a:gd name="T18" fmla="*/ 695 w 1135"/>
                <a:gd name="T19" fmla="*/ 1015 h 1191"/>
                <a:gd name="T20" fmla="*/ 583 w 1135"/>
                <a:gd name="T21" fmla="*/ 1037 h 1191"/>
                <a:gd name="T22" fmla="*/ 531 w 1135"/>
                <a:gd name="T23" fmla="*/ 970 h 1191"/>
                <a:gd name="T24" fmla="*/ 470 w 1135"/>
                <a:gd name="T25" fmla="*/ 931 h 1191"/>
                <a:gd name="T26" fmla="*/ 420 w 1135"/>
                <a:gd name="T27" fmla="*/ 906 h 1191"/>
                <a:gd name="T28" fmla="*/ 372 w 1135"/>
                <a:gd name="T29" fmla="*/ 803 h 1191"/>
                <a:gd name="T30" fmla="*/ 361 w 1135"/>
                <a:gd name="T31" fmla="*/ 732 h 1191"/>
                <a:gd name="T32" fmla="*/ 315 w 1135"/>
                <a:gd name="T33" fmla="*/ 619 h 1191"/>
                <a:gd name="T34" fmla="*/ 247 w 1135"/>
                <a:gd name="T35" fmla="*/ 535 h 1191"/>
                <a:gd name="T36" fmla="*/ 175 w 1135"/>
                <a:gd name="T37" fmla="*/ 528 h 1191"/>
                <a:gd name="T38" fmla="*/ 51 w 1135"/>
                <a:gd name="T39" fmla="*/ 598 h 1191"/>
                <a:gd name="T40" fmla="*/ 3 w 1135"/>
                <a:gd name="T41" fmla="*/ 591 h 1191"/>
                <a:gd name="T42" fmla="*/ 31 w 1135"/>
                <a:gd name="T43" fmla="*/ 576 h 1191"/>
                <a:gd name="T44" fmla="*/ 99 w 1135"/>
                <a:gd name="T45" fmla="*/ 518 h 1191"/>
                <a:gd name="T46" fmla="*/ 105 w 1135"/>
                <a:gd name="T47" fmla="*/ 418 h 1191"/>
                <a:gd name="T48" fmla="*/ 108 w 1135"/>
                <a:gd name="T49" fmla="*/ 380 h 1191"/>
                <a:gd name="T50" fmla="*/ 157 w 1135"/>
                <a:gd name="T51" fmla="*/ 316 h 1191"/>
                <a:gd name="T52" fmla="*/ 191 w 1135"/>
                <a:gd name="T53" fmla="*/ 300 h 1191"/>
                <a:gd name="T54" fmla="*/ 271 w 1135"/>
                <a:gd name="T55" fmla="*/ 296 h 1191"/>
                <a:gd name="T56" fmla="*/ 398 w 1135"/>
                <a:gd name="T57" fmla="*/ 188 h 1191"/>
                <a:gd name="T58" fmla="*/ 420 w 1135"/>
                <a:gd name="T59" fmla="*/ 196 h 1191"/>
                <a:gd name="T60" fmla="*/ 485 w 1135"/>
                <a:gd name="T61" fmla="*/ 195 h 1191"/>
                <a:gd name="T62" fmla="*/ 552 w 1135"/>
                <a:gd name="T63" fmla="*/ 180 h 1191"/>
                <a:gd name="T64" fmla="*/ 588 w 1135"/>
                <a:gd name="T65" fmla="*/ 210 h 1191"/>
                <a:gd name="T66" fmla="*/ 633 w 1135"/>
                <a:gd name="T67" fmla="*/ 194 h 1191"/>
                <a:gd name="T68" fmla="*/ 687 w 1135"/>
                <a:gd name="T69" fmla="*/ 112 h 1191"/>
                <a:gd name="T70" fmla="*/ 726 w 1135"/>
                <a:gd name="T71" fmla="*/ 108 h 1191"/>
                <a:gd name="T72" fmla="*/ 756 w 1135"/>
                <a:gd name="T73" fmla="*/ 184 h 1191"/>
                <a:gd name="T74" fmla="*/ 750 w 1135"/>
                <a:gd name="T75" fmla="*/ 238 h 1191"/>
                <a:gd name="T76" fmla="*/ 742 w 1135"/>
                <a:gd name="T77" fmla="*/ 337 h 1191"/>
                <a:gd name="T78" fmla="*/ 793 w 1135"/>
                <a:gd name="T79" fmla="*/ 310 h 1191"/>
                <a:gd name="T80" fmla="*/ 850 w 1135"/>
                <a:gd name="T81" fmla="*/ 357 h 1191"/>
                <a:gd name="T82" fmla="*/ 891 w 1135"/>
                <a:gd name="T83" fmla="*/ 407 h 1191"/>
                <a:gd name="T84" fmla="*/ 947 w 1135"/>
                <a:gd name="T85" fmla="*/ 447 h 1191"/>
                <a:gd name="T86" fmla="*/ 983 w 1135"/>
                <a:gd name="T87" fmla="*/ 461 h 1191"/>
                <a:gd name="T88" fmla="*/ 1063 w 1135"/>
                <a:gd name="T89" fmla="*/ 462 h 1191"/>
                <a:gd name="T90" fmla="*/ 1135 w 1135"/>
                <a:gd name="T91" fmla="*/ 480 h 1191"/>
                <a:gd name="T92" fmla="*/ 765 w 1135"/>
                <a:gd name="T93" fmla="*/ 1105 h 1191"/>
                <a:gd name="T94" fmla="*/ 728 w 1135"/>
                <a:gd name="T95" fmla="*/ 1127 h 1191"/>
                <a:gd name="T96" fmla="*/ 728 w 1135"/>
                <a:gd name="T97" fmla="*/ 1167 h 1191"/>
                <a:gd name="T98" fmla="*/ 743 w 1135"/>
                <a:gd name="T99" fmla="*/ 1187 h 1191"/>
                <a:gd name="T100" fmla="*/ 765 w 1135"/>
                <a:gd name="T101" fmla="*/ 1177 h 1191"/>
                <a:gd name="T102" fmla="*/ 776 w 1135"/>
                <a:gd name="T103" fmla="*/ 1113 h 1191"/>
                <a:gd name="T104" fmla="*/ 752 w 1135"/>
                <a:gd name="T105" fmla="*/ 62 h 1191"/>
                <a:gd name="T106" fmla="*/ 797 w 1135"/>
                <a:gd name="T107" fmla="*/ 53 h 1191"/>
                <a:gd name="T108" fmla="*/ 799 w 1135"/>
                <a:gd name="T109" fmla="*/ 6 h 1191"/>
                <a:gd name="T110" fmla="*/ 759 w 1135"/>
                <a:gd name="T111" fmla="*/ 25 h 1191"/>
                <a:gd name="T112" fmla="*/ 752 w 1135"/>
                <a:gd name="T113" fmla="*/ 62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5" h="1191">
                  <a:moveTo>
                    <a:pt x="1135" y="480"/>
                  </a:moveTo>
                  <a:cubicBezTo>
                    <a:pt x="1109" y="478"/>
                    <a:pt x="1109" y="478"/>
                    <a:pt x="1109" y="478"/>
                  </a:cubicBezTo>
                  <a:cubicBezTo>
                    <a:pt x="1105" y="478"/>
                    <a:pt x="1100" y="479"/>
                    <a:pt x="1098" y="482"/>
                  </a:cubicBezTo>
                  <a:cubicBezTo>
                    <a:pt x="1082" y="500"/>
                    <a:pt x="1082" y="500"/>
                    <a:pt x="1082" y="500"/>
                  </a:cubicBezTo>
                  <a:cubicBezTo>
                    <a:pt x="1079" y="503"/>
                    <a:pt x="1077" y="508"/>
                    <a:pt x="1079" y="512"/>
                  </a:cubicBezTo>
                  <a:cubicBezTo>
                    <a:pt x="1088" y="552"/>
                    <a:pt x="1088" y="552"/>
                    <a:pt x="1088" y="552"/>
                  </a:cubicBezTo>
                  <a:cubicBezTo>
                    <a:pt x="1089" y="554"/>
                    <a:pt x="1089" y="555"/>
                    <a:pt x="1089" y="557"/>
                  </a:cubicBezTo>
                  <a:cubicBezTo>
                    <a:pt x="1087" y="578"/>
                    <a:pt x="1087" y="578"/>
                    <a:pt x="1087" y="578"/>
                  </a:cubicBezTo>
                  <a:cubicBezTo>
                    <a:pt x="1070" y="578"/>
                    <a:pt x="1070" y="578"/>
                    <a:pt x="1070" y="578"/>
                  </a:cubicBezTo>
                  <a:cubicBezTo>
                    <a:pt x="1067" y="578"/>
                    <a:pt x="1065" y="578"/>
                    <a:pt x="1063" y="580"/>
                  </a:cubicBezTo>
                  <a:cubicBezTo>
                    <a:pt x="1021" y="610"/>
                    <a:pt x="1021" y="610"/>
                    <a:pt x="1021" y="610"/>
                  </a:cubicBezTo>
                  <a:cubicBezTo>
                    <a:pt x="1018" y="613"/>
                    <a:pt x="1016" y="617"/>
                    <a:pt x="1016" y="621"/>
                  </a:cubicBezTo>
                  <a:cubicBezTo>
                    <a:pt x="1017" y="632"/>
                    <a:pt x="1018" y="651"/>
                    <a:pt x="1017" y="656"/>
                  </a:cubicBezTo>
                  <a:cubicBezTo>
                    <a:pt x="1015" y="662"/>
                    <a:pt x="962" y="728"/>
                    <a:pt x="966" y="734"/>
                  </a:cubicBezTo>
                  <a:cubicBezTo>
                    <a:pt x="971" y="740"/>
                    <a:pt x="926" y="814"/>
                    <a:pt x="926" y="814"/>
                  </a:cubicBezTo>
                  <a:cubicBezTo>
                    <a:pt x="926" y="814"/>
                    <a:pt x="861" y="918"/>
                    <a:pt x="859" y="927"/>
                  </a:cubicBezTo>
                  <a:cubicBezTo>
                    <a:pt x="856" y="936"/>
                    <a:pt x="772" y="975"/>
                    <a:pt x="766" y="978"/>
                  </a:cubicBezTo>
                  <a:cubicBezTo>
                    <a:pt x="766" y="978"/>
                    <a:pt x="765" y="978"/>
                    <a:pt x="765" y="978"/>
                  </a:cubicBezTo>
                  <a:cubicBezTo>
                    <a:pt x="698" y="1014"/>
                    <a:pt x="698" y="1014"/>
                    <a:pt x="698" y="1014"/>
                  </a:cubicBezTo>
                  <a:cubicBezTo>
                    <a:pt x="697" y="1014"/>
                    <a:pt x="696" y="1015"/>
                    <a:pt x="695" y="1015"/>
                  </a:cubicBezTo>
                  <a:cubicBezTo>
                    <a:pt x="684" y="1017"/>
                    <a:pt x="638" y="1025"/>
                    <a:pt x="632" y="1025"/>
                  </a:cubicBezTo>
                  <a:cubicBezTo>
                    <a:pt x="628" y="1025"/>
                    <a:pt x="598" y="1033"/>
                    <a:pt x="583" y="1037"/>
                  </a:cubicBezTo>
                  <a:cubicBezTo>
                    <a:pt x="577" y="1038"/>
                    <a:pt x="572" y="1036"/>
                    <a:pt x="569" y="1031"/>
                  </a:cubicBezTo>
                  <a:cubicBezTo>
                    <a:pt x="531" y="970"/>
                    <a:pt x="531" y="970"/>
                    <a:pt x="531" y="970"/>
                  </a:cubicBezTo>
                  <a:cubicBezTo>
                    <a:pt x="530" y="968"/>
                    <a:pt x="528" y="966"/>
                    <a:pt x="527" y="965"/>
                  </a:cubicBezTo>
                  <a:cubicBezTo>
                    <a:pt x="470" y="931"/>
                    <a:pt x="470" y="931"/>
                    <a:pt x="470" y="931"/>
                  </a:cubicBezTo>
                  <a:cubicBezTo>
                    <a:pt x="470" y="930"/>
                    <a:pt x="469" y="930"/>
                    <a:pt x="469" y="930"/>
                  </a:cubicBezTo>
                  <a:cubicBezTo>
                    <a:pt x="420" y="906"/>
                    <a:pt x="420" y="906"/>
                    <a:pt x="420" y="906"/>
                  </a:cubicBezTo>
                  <a:cubicBezTo>
                    <a:pt x="417" y="905"/>
                    <a:pt x="415" y="903"/>
                    <a:pt x="414" y="900"/>
                  </a:cubicBezTo>
                  <a:cubicBezTo>
                    <a:pt x="372" y="803"/>
                    <a:pt x="372" y="803"/>
                    <a:pt x="372" y="803"/>
                  </a:cubicBezTo>
                  <a:cubicBezTo>
                    <a:pt x="372" y="802"/>
                    <a:pt x="371" y="801"/>
                    <a:pt x="371" y="799"/>
                  </a:cubicBezTo>
                  <a:cubicBezTo>
                    <a:pt x="370" y="789"/>
                    <a:pt x="366" y="745"/>
                    <a:pt x="361" y="732"/>
                  </a:cubicBezTo>
                  <a:cubicBezTo>
                    <a:pt x="355" y="720"/>
                    <a:pt x="322" y="635"/>
                    <a:pt x="317" y="622"/>
                  </a:cubicBezTo>
                  <a:cubicBezTo>
                    <a:pt x="316" y="621"/>
                    <a:pt x="316" y="620"/>
                    <a:pt x="315" y="619"/>
                  </a:cubicBezTo>
                  <a:cubicBezTo>
                    <a:pt x="255" y="540"/>
                    <a:pt x="255" y="540"/>
                    <a:pt x="255" y="540"/>
                  </a:cubicBezTo>
                  <a:cubicBezTo>
                    <a:pt x="253" y="538"/>
                    <a:pt x="250" y="536"/>
                    <a:pt x="247" y="535"/>
                  </a:cubicBezTo>
                  <a:cubicBezTo>
                    <a:pt x="187" y="524"/>
                    <a:pt x="187" y="524"/>
                    <a:pt x="187" y="524"/>
                  </a:cubicBezTo>
                  <a:cubicBezTo>
                    <a:pt x="182" y="523"/>
                    <a:pt x="178" y="524"/>
                    <a:pt x="175" y="528"/>
                  </a:cubicBezTo>
                  <a:cubicBezTo>
                    <a:pt x="163" y="540"/>
                    <a:pt x="134" y="572"/>
                    <a:pt x="128" y="574"/>
                  </a:cubicBezTo>
                  <a:cubicBezTo>
                    <a:pt x="120" y="576"/>
                    <a:pt x="57" y="588"/>
                    <a:pt x="51" y="598"/>
                  </a:cubicBezTo>
                  <a:cubicBezTo>
                    <a:pt x="47" y="605"/>
                    <a:pt x="25" y="602"/>
                    <a:pt x="13" y="600"/>
                  </a:cubicBezTo>
                  <a:cubicBezTo>
                    <a:pt x="8" y="599"/>
                    <a:pt x="4" y="595"/>
                    <a:pt x="3" y="591"/>
                  </a:cubicBezTo>
                  <a:cubicBezTo>
                    <a:pt x="0" y="576"/>
                    <a:pt x="0" y="576"/>
                    <a:pt x="0" y="576"/>
                  </a:cubicBezTo>
                  <a:cubicBezTo>
                    <a:pt x="31" y="576"/>
                    <a:pt x="31" y="576"/>
                    <a:pt x="31" y="576"/>
                  </a:cubicBezTo>
                  <a:cubicBezTo>
                    <a:pt x="36" y="576"/>
                    <a:pt x="40" y="574"/>
                    <a:pt x="44" y="571"/>
                  </a:cubicBezTo>
                  <a:cubicBezTo>
                    <a:pt x="99" y="518"/>
                    <a:pt x="99" y="518"/>
                    <a:pt x="99" y="518"/>
                  </a:cubicBezTo>
                  <a:cubicBezTo>
                    <a:pt x="103" y="514"/>
                    <a:pt x="105" y="510"/>
                    <a:pt x="105" y="505"/>
                  </a:cubicBezTo>
                  <a:cubicBezTo>
                    <a:pt x="105" y="418"/>
                    <a:pt x="105" y="418"/>
                    <a:pt x="105" y="418"/>
                  </a:cubicBezTo>
                  <a:cubicBezTo>
                    <a:pt x="105" y="391"/>
                    <a:pt x="105" y="391"/>
                    <a:pt x="105" y="391"/>
                  </a:cubicBezTo>
                  <a:cubicBezTo>
                    <a:pt x="105" y="387"/>
                    <a:pt x="106" y="383"/>
                    <a:pt x="108" y="380"/>
                  </a:cubicBezTo>
                  <a:cubicBezTo>
                    <a:pt x="151" y="322"/>
                    <a:pt x="151" y="322"/>
                    <a:pt x="151" y="322"/>
                  </a:cubicBezTo>
                  <a:cubicBezTo>
                    <a:pt x="152" y="319"/>
                    <a:pt x="154" y="318"/>
                    <a:pt x="157" y="316"/>
                  </a:cubicBezTo>
                  <a:cubicBezTo>
                    <a:pt x="183" y="302"/>
                    <a:pt x="183" y="302"/>
                    <a:pt x="183" y="302"/>
                  </a:cubicBezTo>
                  <a:cubicBezTo>
                    <a:pt x="185" y="301"/>
                    <a:pt x="188" y="300"/>
                    <a:pt x="191" y="300"/>
                  </a:cubicBezTo>
                  <a:cubicBezTo>
                    <a:pt x="259" y="300"/>
                    <a:pt x="259" y="300"/>
                    <a:pt x="259" y="300"/>
                  </a:cubicBezTo>
                  <a:cubicBezTo>
                    <a:pt x="263" y="300"/>
                    <a:pt x="267" y="299"/>
                    <a:pt x="271" y="296"/>
                  </a:cubicBezTo>
                  <a:cubicBezTo>
                    <a:pt x="381" y="203"/>
                    <a:pt x="381" y="203"/>
                    <a:pt x="381" y="203"/>
                  </a:cubicBezTo>
                  <a:cubicBezTo>
                    <a:pt x="398" y="188"/>
                    <a:pt x="398" y="188"/>
                    <a:pt x="398" y="188"/>
                  </a:cubicBezTo>
                  <a:cubicBezTo>
                    <a:pt x="415" y="195"/>
                    <a:pt x="415" y="195"/>
                    <a:pt x="415" y="195"/>
                  </a:cubicBezTo>
                  <a:cubicBezTo>
                    <a:pt x="417" y="195"/>
                    <a:pt x="418" y="196"/>
                    <a:pt x="420" y="196"/>
                  </a:cubicBezTo>
                  <a:cubicBezTo>
                    <a:pt x="481" y="196"/>
                    <a:pt x="481" y="196"/>
                    <a:pt x="481" y="196"/>
                  </a:cubicBezTo>
                  <a:cubicBezTo>
                    <a:pt x="483" y="196"/>
                    <a:pt x="484" y="196"/>
                    <a:pt x="485" y="195"/>
                  </a:cubicBezTo>
                  <a:cubicBezTo>
                    <a:pt x="539" y="177"/>
                    <a:pt x="539" y="177"/>
                    <a:pt x="539" y="177"/>
                  </a:cubicBezTo>
                  <a:cubicBezTo>
                    <a:pt x="543" y="175"/>
                    <a:pt x="548" y="177"/>
                    <a:pt x="552" y="180"/>
                  </a:cubicBezTo>
                  <a:cubicBezTo>
                    <a:pt x="577" y="206"/>
                    <a:pt x="577" y="206"/>
                    <a:pt x="577" y="206"/>
                  </a:cubicBezTo>
                  <a:cubicBezTo>
                    <a:pt x="580" y="209"/>
                    <a:pt x="584" y="211"/>
                    <a:pt x="588" y="210"/>
                  </a:cubicBezTo>
                  <a:cubicBezTo>
                    <a:pt x="623" y="205"/>
                    <a:pt x="623" y="205"/>
                    <a:pt x="623" y="205"/>
                  </a:cubicBezTo>
                  <a:cubicBezTo>
                    <a:pt x="628" y="204"/>
                    <a:pt x="633" y="200"/>
                    <a:pt x="633" y="194"/>
                  </a:cubicBezTo>
                  <a:cubicBezTo>
                    <a:pt x="635" y="178"/>
                    <a:pt x="641" y="148"/>
                    <a:pt x="647" y="147"/>
                  </a:cubicBezTo>
                  <a:cubicBezTo>
                    <a:pt x="655" y="145"/>
                    <a:pt x="678" y="122"/>
                    <a:pt x="687" y="112"/>
                  </a:cubicBezTo>
                  <a:cubicBezTo>
                    <a:pt x="689" y="110"/>
                    <a:pt x="692" y="108"/>
                    <a:pt x="696" y="108"/>
                  </a:cubicBezTo>
                  <a:cubicBezTo>
                    <a:pt x="726" y="108"/>
                    <a:pt x="726" y="108"/>
                    <a:pt x="726" y="108"/>
                  </a:cubicBezTo>
                  <a:cubicBezTo>
                    <a:pt x="731" y="108"/>
                    <a:pt x="735" y="111"/>
                    <a:pt x="737" y="115"/>
                  </a:cubicBezTo>
                  <a:cubicBezTo>
                    <a:pt x="745" y="129"/>
                    <a:pt x="761" y="163"/>
                    <a:pt x="756" y="184"/>
                  </a:cubicBezTo>
                  <a:cubicBezTo>
                    <a:pt x="751" y="209"/>
                    <a:pt x="750" y="231"/>
                    <a:pt x="750" y="236"/>
                  </a:cubicBezTo>
                  <a:cubicBezTo>
                    <a:pt x="750" y="237"/>
                    <a:pt x="750" y="237"/>
                    <a:pt x="750" y="238"/>
                  </a:cubicBezTo>
                  <a:cubicBezTo>
                    <a:pt x="749" y="245"/>
                    <a:pt x="742" y="282"/>
                    <a:pt x="742" y="292"/>
                  </a:cubicBezTo>
                  <a:cubicBezTo>
                    <a:pt x="742" y="302"/>
                    <a:pt x="736" y="335"/>
                    <a:pt x="742" y="337"/>
                  </a:cubicBezTo>
                  <a:cubicBezTo>
                    <a:pt x="747" y="338"/>
                    <a:pt x="771" y="328"/>
                    <a:pt x="785" y="322"/>
                  </a:cubicBezTo>
                  <a:cubicBezTo>
                    <a:pt x="790" y="320"/>
                    <a:pt x="792" y="315"/>
                    <a:pt x="793" y="310"/>
                  </a:cubicBezTo>
                  <a:cubicBezTo>
                    <a:pt x="793" y="309"/>
                    <a:pt x="796" y="309"/>
                    <a:pt x="807" y="315"/>
                  </a:cubicBezTo>
                  <a:cubicBezTo>
                    <a:pt x="830" y="329"/>
                    <a:pt x="850" y="346"/>
                    <a:pt x="850" y="357"/>
                  </a:cubicBezTo>
                  <a:cubicBezTo>
                    <a:pt x="850" y="367"/>
                    <a:pt x="839" y="371"/>
                    <a:pt x="850" y="384"/>
                  </a:cubicBezTo>
                  <a:cubicBezTo>
                    <a:pt x="861" y="398"/>
                    <a:pt x="887" y="404"/>
                    <a:pt x="891" y="407"/>
                  </a:cubicBezTo>
                  <a:cubicBezTo>
                    <a:pt x="896" y="410"/>
                    <a:pt x="923" y="430"/>
                    <a:pt x="923" y="430"/>
                  </a:cubicBezTo>
                  <a:cubicBezTo>
                    <a:pt x="947" y="447"/>
                    <a:pt x="947" y="447"/>
                    <a:pt x="947" y="447"/>
                  </a:cubicBezTo>
                  <a:cubicBezTo>
                    <a:pt x="948" y="447"/>
                    <a:pt x="948" y="447"/>
                    <a:pt x="948" y="448"/>
                  </a:cubicBezTo>
                  <a:cubicBezTo>
                    <a:pt x="952" y="449"/>
                    <a:pt x="968" y="458"/>
                    <a:pt x="983" y="461"/>
                  </a:cubicBezTo>
                  <a:cubicBezTo>
                    <a:pt x="1000" y="464"/>
                    <a:pt x="1014" y="456"/>
                    <a:pt x="1018" y="461"/>
                  </a:cubicBezTo>
                  <a:cubicBezTo>
                    <a:pt x="1023" y="466"/>
                    <a:pt x="1040" y="464"/>
                    <a:pt x="1063" y="462"/>
                  </a:cubicBezTo>
                  <a:cubicBezTo>
                    <a:pt x="1086" y="459"/>
                    <a:pt x="1112" y="468"/>
                    <a:pt x="1123" y="464"/>
                  </a:cubicBezTo>
                  <a:cubicBezTo>
                    <a:pt x="1127" y="462"/>
                    <a:pt x="1132" y="470"/>
                    <a:pt x="1135" y="480"/>
                  </a:cubicBezTo>
                  <a:close/>
                  <a:moveTo>
                    <a:pt x="768" y="1105"/>
                  </a:moveTo>
                  <a:cubicBezTo>
                    <a:pt x="767" y="1105"/>
                    <a:pt x="766" y="1105"/>
                    <a:pt x="765" y="1105"/>
                  </a:cubicBezTo>
                  <a:cubicBezTo>
                    <a:pt x="732" y="1120"/>
                    <a:pt x="732" y="1120"/>
                    <a:pt x="732" y="1120"/>
                  </a:cubicBezTo>
                  <a:cubicBezTo>
                    <a:pt x="729" y="1121"/>
                    <a:pt x="728" y="1124"/>
                    <a:pt x="728" y="1127"/>
                  </a:cubicBezTo>
                  <a:cubicBezTo>
                    <a:pt x="728" y="1156"/>
                    <a:pt x="728" y="1156"/>
                    <a:pt x="728" y="1156"/>
                  </a:cubicBezTo>
                  <a:cubicBezTo>
                    <a:pt x="728" y="1167"/>
                    <a:pt x="728" y="1167"/>
                    <a:pt x="728" y="1167"/>
                  </a:cubicBezTo>
                  <a:cubicBezTo>
                    <a:pt x="728" y="1169"/>
                    <a:pt x="728" y="1171"/>
                    <a:pt x="730" y="1172"/>
                  </a:cubicBezTo>
                  <a:cubicBezTo>
                    <a:pt x="743" y="1187"/>
                    <a:pt x="743" y="1187"/>
                    <a:pt x="743" y="1187"/>
                  </a:cubicBezTo>
                  <a:cubicBezTo>
                    <a:pt x="746" y="1191"/>
                    <a:pt x="751" y="1191"/>
                    <a:pt x="754" y="1188"/>
                  </a:cubicBezTo>
                  <a:cubicBezTo>
                    <a:pt x="765" y="1177"/>
                    <a:pt x="765" y="1177"/>
                    <a:pt x="765" y="1177"/>
                  </a:cubicBezTo>
                  <a:cubicBezTo>
                    <a:pt x="766" y="1176"/>
                    <a:pt x="767" y="1174"/>
                    <a:pt x="767" y="1173"/>
                  </a:cubicBezTo>
                  <a:cubicBezTo>
                    <a:pt x="776" y="1113"/>
                    <a:pt x="776" y="1113"/>
                    <a:pt x="776" y="1113"/>
                  </a:cubicBezTo>
                  <a:cubicBezTo>
                    <a:pt x="777" y="1109"/>
                    <a:pt x="773" y="1105"/>
                    <a:pt x="768" y="1105"/>
                  </a:cubicBezTo>
                  <a:close/>
                  <a:moveTo>
                    <a:pt x="752" y="62"/>
                  </a:moveTo>
                  <a:cubicBezTo>
                    <a:pt x="758" y="65"/>
                    <a:pt x="766" y="68"/>
                    <a:pt x="768" y="68"/>
                  </a:cubicBezTo>
                  <a:cubicBezTo>
                    <a:pt x="771" y="68"/>
                    <a:pt x="789" y="58"/>
                    <a:pt x="797" y="53"/>
                  </a:cubicBezTo>
                  <a:cubicBezTo>
                    <a:pt x="799" y="52"/>
                    <a:pt x="801" y="50"/>
                    <a:pt x="801" y="47"/>
                  </a:cubicBezTo>
                  <a:cubicBezTo>
                    <a:pt x="801" y="37"/>
                    <a:pt x="803" y="10"/>
                    <a:pt x="799" y="6"/>
                  </a:cubicBezTo>
                  <a:cubicBezTo>
                    <a:pt x="795" y="0"/>
                    <a:pt x="799" y="6"/>
                    <a:pt x="793" y="9"/>
                  </a:cubicBezTo>
                  <a:cubicBezTo>
                    <a:pt x="786" y="13"/>
                    <a:pt x="764" y="21"/>
                    <a:pt x="759" y="25"/>
                  </a:cubicBezTo>
                  <a:cubicBezTo>
                    <a:pt x="755" y="28"/>
                    <a:pt x="750" y="44"/>
                    <a:pt x="748" y="53"/>
                  </a:cubicBezTo>
                  <a:cubicBezTo>
                    <a:pt x="747" y="57"/>
                    <a:pt x="748" y="61"/>
                    <a:pt x="752" y="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19"/>
            <p:cNvSpPr>
              <a:spLocks/>
            </p:cNvSpPr>
            <p:nvPr/>
          </p:nvSpPr>
          <p:spPr bwMode="auto">
            <a:xfrm>
              <a:off x="2605235" y="7108002"/>
              <a:ext cx="3846" cy="14101"/>
            </a:xfrm>
            <a:custGeom>
              <a:avLst/>
              <a:gdLst>
                <a:gd name="T0" fmla="*/ 2 w 6"/>
                <a:gd name="T1" fmla="*/ 11 h 20"/>
                <a:gd name="T2" fmla="*/ 2 w 6"/>
                <a:gd name="T3" fmla="*/ 20 h 20"/>
                <a:gd name="T4" fmla="*/ 6 w 6"/>
                <a:gd name="T5" fmla="*/ 0 h 20"/>
                <a:gd name="T6" fmla="*/ 2 w 6"/>
                <a:gd name="T7" fmla="*/ 11 h 20"/>
              </a:gdLst>
              <a:ahLst/>
              <a:cxnLst>
                <a:cxn ang="0">
                  <a:pos x="T0" y="T1"/>
                </a:cxn>
                <a:cxn ang="0">
                  <a:pos x="T2" y="T3"/>
                </a:cxn>
                <a:cxn ang="0">
                  <a:pos x="T4" y="T5"/>
                </a:cxn>
                <a:cxn ang="0">
                  <a:pos x="T6" y="T7"/>
                </a:cxn>
              </a:cxnLst>
              <a:rect l="0" t="0" r="r" b="b"/>
              <a:pathLst>
                <a:path w="6" h="20">
                  <a:moveTo>
                    <a:pt x="2" y="11"/>
                  </a:moveTo>
                  <a:cubicBezTo>
                    <a:pt x="0" y="14"/>
                    <a:pt x="1" y="17"/>
                    <a:pt x="2" y="20"/>
                  </a:cubicBezTo>
                  <a:cubicBezTo>
                    <a:pt x="6" y="0"/>
                    <a:pt x="6" y="0"/>
                    <a:pt x="6" y="0"/>
                  </a:cubicBezTo>
                  <a:cubicBezTo>
                    <a:pt x="5" y="4"/>
                    <a:pt x="3" y="8"/>
                    <a:pt x="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20"/>
            <p:cNvSpPr>
              <a:spLocks/>
            </p:cNvSpPr>
            <p:nvPr/>
          </p:nvSpPr>
          <p:spPr bwMode="auto">
            <a:xfrm>
              <a:off x="2484741" y="5537733"/>
              <a:ext cx="1413884" cy="2367582"/>
            </a:xfrm>
            <a:custGeom>
              <a:avLst/>
              <a:gdLst>
                <a:gd name="T0" fmla="*/ 36 w 2015"/>
                <a:gd name="T1" fmla="*/ 2039 h 3373"/>
                <a:gd name="T2" fmla="*/ 91 w 2015"/>
                <a:gd name="T3" fmla="*/ 2075 h 3373"/>
                <a:gd name="T4" fmla="*/ 166 w 2015"/>
                <a:gd name="T5" fmla="*/ 2101 h 3373"/>
                <a:gd name="T6" fmla="*/ 210 w 2015"/>
                <a:gd name="T7" fmla="*/ 2137 h 3373"/>
                <a:gd name="T8" fmla="*/ 183 w 2015"/>
                <a:gd name="T9" fmla="*/ 2223 h 3373"/>
                <a:gd name="T10" fmla="*/ 892 w 2015"/>
                <a:gd name="T11" fmla="*/ 2754 h 3373"/>
                <a:gd name="T12" fmla="*/ 1126 w 2015"/>
                <a:gd name="T13" fmla="*/ 2906 h 3373"/>
                <a:gd name="T14" fmla="*/ 1462 w 2015"/>
                <a:gd name="T15" fmla="*/ 3099 h 3373"/>
                <a:gd name="T16" fmla="*/ 1867 w 2015"/>
                <a:gd name="T17" fmla="*/ 3317 h 3373"/>
                <a:gd name="T18" fmla="*/ 1987 w 2015"/>
                <a:gd name="T19" fmla="*/ 3367 h 3373"/>
                <a:gd name="T20" fmla="*/ 1978 w 2015"/>
                <a:gd name="T21" fmla="*/ 3321 h 3373"/>
                <a:gd name="T22" fmla="*/ 1940 w 2015"/>
                <a:gd name="T23" fmla="*/ 3278 h 3373"/>
                <a:gd name="T24" fmla="*/ 1956 w 2015"/>
                <a:gd name="T25" fmla="*/ 3234 h 3373"/>
                <a:gd name="T26" fmla="*/ 1976 w 2015"/>
                <a:gd name="T27" fmla="*/ 3202 h 3373"/>
                <a:gd name="T28" fmla="*/ 1998 w 2015"/>
                <a:gd name="T29" fmla="*/ 3158 h 3373"/>
                <a:gd name="T30" fmla="*/ 1974 w 2015"/>
                <a:gd name="T31" fmla="*/ 3131 h 3373"/>
                <a:gd name="T32" fmla="*/ 1927 w 2015"/>
                <a:gd name="T33" fmla="*/ 3127 h 3373"/>
                <a:gd name="T34" fmla="*/ 1900 w 2015"/>
                <a:gd name="T35" fmla="*/ 3102 h 3373"/>
                <a:gd name="T36" fmla="*/ 1842 w 2015"/>
                <a:gd name="T37" fmla="*/ 3047 h 3373"/>
                <a:gd name="T38" fmla="*/ 1795 w 2015"/>
                <a:gd name="T39" fmla="*/ 3039 h 3373"/>
                <a:gd name="T40" fmla="*/ 1737 w 2015"/>
                <a:gd name="T41" fmla="*/ 2945 h 3373"/>
                <a:gd name="T42" fmla="*/ 1758 w 2015"/>
                <a:gd name="T43" fmla="*/ 2927 h 3373"/>
                <a:gd name="T44" fmla="*/ 1784 w 2015"/>
                <a:gd name="T45" fmla="*/ 2883 h 3373"/>
                <a:gd name="T46" fmla="*/ 1763 w 2015"/>
                <a:gd name="T47" fmla="*/ 2831 h 3373"/>
                <a:gd name="T48" fmla="*/ 1723 w 2015"/>
                <a:gd name="T49" fmla="*/ 2749 h 3373"/>
                <a:gd name="T50" fmla="*/ 1737 w 2015"/>
                <a:gd name="T51" fmla="*/ 2719 h 3373"/>
                <a:gd name="T52" fmla="*/ 1739 w 2015"/>
                <a:gd name="T53" fmla="*/ 2625 h 3373"/>
                <a:gd name="T54" fmla="*/ 1712 w 2015"/>
                <a:gd name="T55" fmla="*/ 2563 h 3373"/>
                <a:gd name="T56" fmla="*/ 1647 w 2015"/>
                <a:gd name="T57" fmla="*/ 2521 h 3373"/>
                <a:gd name="T58" fmla="*/ 1638 w 2015"/>
                <a:gd name="T59" fmla="*/ 2484 h 3373"/>
                <a:gd name="T60" fmla="*/ 1667 w 2015"/>
                <a:gd name="T61" fmla="*/ 2420 h 3373"/>
                <a:gd name="T62" fmla="*/ 1692 w 2015"/>
                <a:gd name="T63" fmla="*/ 2344 h 3373"/>
                <a:gd name="T64" fmla="*/ 1713 w 2015"/>
                <a:gd name="T65" fmla="*/ 2305 h 3373"/>
                <a:gd name="T66" fmla="*/ 1703 w 2015"/>
                <a:gd name="T67" fmla="*/ 2219 h 3373"/>
                <a:gd name="T68" fmla="*/ 1719 w 2015"/>
                <a:gd name="T69" fmla="*/ 2170 h 3373"/>
                <a:gd name="T70" fmla="*/ 1756 w 2015"/>
                <a:gd name="T71" fmla="*/ 2104 h 3373"/>
                <a:gd name="T72" fmla="*/ 1777 w 2015"/>
                <a:gd name="T73" fmla="*/ 2037 h 3373"/>
                <a:gd name="T74" fmla="*/ 1794 w 2015"/>
                <a:gd name="T75" fmla="*/ 1965 h 3373"/>
                <a:gd name="T76" fmla="*/ 1764 w 2015"/>
                <a:gd name="T77" fmla="*/ 1834 h 3373"/>
                <a:gd name="T78" fmla="*/ 1747 w 2015"/>
                <a:gd name="T79" fmla="*/ 1822 h 3373"/>
                <a:gd name="T80" fmla="*/ 1691 w 2015"/>
                <a:gd name="T81" fmla="*/ 1778 h 3373"/>
                <a:gd name="T82" fmla="*/ 1696 w 2015"/>
                <a:gd name="T83" fmla="*/ 1701 h 3373"/>
                <a:gd name="T84" fmla="*/ 1786 w 2015"/>
                <a:gd name="T85" fmla="*/ 1502 h 3373"/>
                <a:gd name="T86" fmla="*/ 1842 w 2015"/>
                <a:gd name="T87" fmla="*/ 1449 h 3373"/>
                <a:gd name="T88" fmla="*/ 1829 w 2015"/>
                <a:gd name="T89" fmla="*/ 1319 h 3373"/>
                <a:gd name="T90" fmla="*/ 1772 w 2015"/>
                <a:gd name="T91" fmla="*/ 1295 h 3373"/>
                <a:gd name="T92" fmla="*/ 1772 w 2015"/>
                <a:gd name="T93" fmla="*/ 1235 h 3373"/>
                <a:gd name="T94" fmla="*/ 1863 w 2015"/>
                <a:gd name="T95" fmla="*/ 1162 h 3373"/>
                <a:gd name="T96" fmla="*/ 1862 w 2015"/>
                <a:gd name="T97" fmla="*/ 1005 h 3373"/>
                <a:gd name="T98" fmla="*/ 1788 w 2015"/>
                <a:gd name="T99" fmla="*/ 932 h 3373"/>
                <a:gd name="T100" fmla="*/ 1690 w 2015"/>
                <a:gd name="T101" fmla="*/ 860 h 3373"/>
                <a:gd name="T102" fmla="*/ 1737 w 2015"/>
                <a:gd name="T103" fmla="*/ 827 h 3373"/>
                <a:gd name="T104" fmla="*/ 1793 w 2015"/>
                <a:gd name="T105" fmla="*/ 743 h 3373"/>
                <a:gd name="T106" fmla="*/ 1821 w 2015"/>
                <a:gd name="T107" fmla="*/ 735 h 3373"/>
                <a:gd name="T108" fmla="*/ 1833 w 2015"/>
                <a:gd name="T109" fmla="*/ 677 h 3373"/>
                <a:gd name="T110" fmla="*/ 2011 w 2015"/>
                <a:gd name="T111" fmla="*/ 431 h 3373"/>
                <a:gd name="T112" fmla="*/ 1951 w 2015"/>
                <a:gd name="T113" fmla="*/ 349 h 3373"/>
                <a:gd name="T114" fmla="*/ 1948 w 2015"/>
                <a:gd name="T115" fmla="*/ 265 h 3373"/>
                <a:gd name="T116" fmla="*/ 1931 w 2015"/>
                <a:gd name="T117" fmla="*/ 204 h 3373"/>
                <a:gd name="T118" fmla="*/ 1887 w 2015"/>
                <a:gd name="T119" fmla="*/ 106 h 3373"/>
                <a:gd name="T120" fmla="*/ 1844 w 2015"/>
                <a:gd name="T121" fmla="*/ 44 h 3373"/>
                <a:gd name="T122" fmla="*/ 1761 w 2015"/>
                <a:gd name="T123" fmla="*/ 5 h 3373"/>
                <a:gd name="T124" fmla="*/ 2 w 2015"/>
                <a:gd name="T125" fmla="*/ 1977 h 3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5" h="3373">
                  <a:moveTo>
                    <a:pt x="32" y="2035"/>
                  </a:moveTo>
                  <a:cubicBezTo>
                    <a:pt x="33" y="2037"/>
                    <a:pt x="34" y="2038"/>
                    <a:pt x="36" y="2039"/>
                  </a:cubicBezTo>
                  <a:cubicBezTo>
                    <a:pt x="89" y="2074"/>
                    <a:pt x="89" y="2074"/>
                    <a:pt x="89" y="2074"/>
                  </a:cubicBezTo>
                  <a:cubicBezTo>
                    <a:pt x="90" y="2074"/>
                    <a:pt x="91" y="2074"/>
                    <a:pt x="91" y="2075"/>
                  </a:cubicBezTo>
                  <a:cubicBezTo>
                    <a:pt x="164" y="2101"/>
                    <a:pt x="164" y="2101"/>
                    <a:pt x="164" y="2101"/>
                  </a:cubicBezTo>
                  <a:cubicBezTo>
                    <a:pt x="165" y="2101"/>
                    <a:pt x="166" y="2101"/>
                    <a:pt x="166" y="2101"/>
                  </a:cubicBezTo>
                  <a:cubicBezTo>
                    <a:pt x="205" y="2123"/>
                    <a:pt x="205" y="2123"/>
                    <a:pt x="205" y="2123"/>
                  </a:cubicBezTo>
                  <a:cubicBezTo>
                    <a:pt x="210" y="2125"/>
                    <a:pt x="212" y="2132"/>
                    <a:pt x="210" y="2137"/>
                  </a:cubicBezTo>
                  <a:cubicBezTo>
                    <a:pt x="205" y="2151"/>
                    <a:pt x="195" y="2175"/>
                    <a:pt x="194" y="2186"/>
                  </a:cubicBezTo>
                  <a:cubicBezTo>
                    <a:pt x="194" y="2194"/>
                    <a:pt x="189" y="2209"/>
                    <a:pt x="183" y="2223"/>
                  </a:cubicBezTo>
                  <a:cubicBezTo>
                    <a:pt x="550" y="2505"/>
                    <a:pt x="550" y="2505"/>
                    <a:pt x="550" y="2505"/>
                  </a:cubicBezTo>
                  <a:cubicBezTo>
                    <a:pt x="892" y="2754"/>
                    <a:pt x="892" y="2754"/>
                    <a:pt x="892" y="2754"/>
                  </a:cubicBezTo>
                  <a:cubicBezTo>
                    <a:pt x="893" y="2754"/>
                    <a:pt x="893" y="2754"/>
                    <a:pt x="893" y="2754"/>
                  </a:cubicBezTo>
                  <a:cubicBezTo>
                    <a:pt x="1126" y="2906"/>
                    <a:pt x="1126" y="2906"/>
                    <a:pt x="1126" y="2906"/>
                  </a:cubicBezTo>
                  <a:cubicBezTo>
                    <a:pt x="1126" y="2906"/>
                    <a:pt x="1126" y="2906"/>
                    <a:pt x="1126" y="2906"/>
                  </a:cubicBezTo>
                  <a:cubicBezTo>
                    <a:pt x="1462" y="3099"/>
                    <a:pt x="1462" y="3099"/>
                    <a:pt x="1462" y="3099"/>
                  </a:cubicBezTo>
                  <a:cubicBezTo>
                    <a:pt x="1867" y="3317"/>
                    <a:pt x="1867" y="3317"/>
                    <a:pt x="1867" y="3317"/>
                  </a:cubicBezTo>
                  <a:cubicBezTo>
                    <a:pt x="1867" y="3317"/>
                    <a:pt x="1867" y="3317"/>
                    <a:pt x="1867" y="3317"/>
                  </a:cubicBezTo>
                  <a:cubicBezTo>
                    <a:pt x="1987" y="3373"/>
                    <a:pt x="1987" y="3373"/>
                    <a:pt x="1987" y="3373"/>
                  </a:cubicBezTo>
                  <a:cubicBezTo>
                    <a:pt x="1987" y="3371"/>
                    <a:pt x="1988" y="3369"/>
                    <a:pt x="1987" y="3367"/>
                  </a:cubicBezTo>
                  <a:cubicBezTo>
                    <a:pt x="1981" y="3328"/>
                    <a:pt x="1981" y="3328"/>
                    <a:pt x="1981" y="3328"/>
                  </a:cubicBezTo>
                  <a:cubicBezTo>
                    <a:pt x="1981" y="3325"/>
                    <a:pt x="1979" y="3323"/>
                    <a:pt x="1978" y="3321"/>
                  </a:cubicBezTo>
                  <a:cubicBezTo>
                    <a:pt x="1943" y="3287"/>
                    <a:pt x="1943" y="3287"/>
                    <a:pt x="1943" y="3287"/>
                  </a:cubicBezTo>
                  <a:cubicBezTo>
                    <a:pt x="1941" y="3285"/>
                    <a:pt x="1939" y="3282"/>
                    <a:pt x="1940" y="3278"/>
                  </a:cubicBezTo>
                  <a:cubicBezTo>
                    <a:pt x="1942" y="3254"/>
                    <a:pt x="1942" y="3254"/>
                    <a:pt x="1942" y="3254"/>
                  </a:cubicBezTo>
                  <a:cubicBezTo>
                    <a:pt x="1942" y="3254"/>
                    <a:pt x="1942" y="3244"/>
                    <a:pt x="1956" y="3234"/>
                  </a:cubicBezTo>
                  <a:cubicBezTo>
                    <a:pt x="1968" y="3225"/>
                    <a:pt x="1974" y="3208"/>
                    <a:pt x="1975" y="3204"/>
                  </a:cubicBezTo>
                  <a:cubicBezTo>
                    <a:pt x="1975" y="3203"/>
                    <a:pt x="1975" y="3203"/>
                    <a:pt x="1976" y="3202"/>
                  </a:cubicBezTo>
                  <a:cubicBezTo>
                    <a:pt x="1997" y="3159"/>
                    <a:pt x="1997" y="3159"/>
                    <a:pt x="1997" y="3159"/>
                  </a:cubicBezTo>
                  <a:cubicBezTo>
                    <a:pt x="1997" y="3159"/>
                    <a:pt x="1997" y="3158"/>
                    <a:pt x="1998" y="3158"/>
                  </a:cubicBezTo>
                  <a:cubicBezTo>
                    <a:pt x="2000" y="3155"/>
                    <a:pt x="2011" y="3136"/>
                    <a:pt x="1999" y="3133"/>
                  </a:cubicBezTo>
                  <a:cubicBezTo>
                    <a:pt x="1988" y="3130"/>
                    <a:pt x="1977" y="3131"/>
                    <a:pt x="1974" y="3131"/>
                  </a:cubicBezTo>
                  <a:cubicBezTo>
                    <a:pt x="1973" y="3131"/>
                    <a:pt x="1973" y="3131"/>
                    <a:pt x="1972" y="3131"/>
                  </a:cubicBezTo>
                  <a:cubicBezTo>
                    <a:pt x="1927" y="3127"/>
                    <a:pt x="1927" y="3127"/>
                    <a:pt x="1927" y="3127"/>
                  </a:cubicBezTo>
                  <a:cubicBezTo>
                    <a:pt x="1924" y="3126"/>
                    <a:pt x="1921" y="3125"/>
                    <a:pt x="1919" y="3123"/>
                  </a:cubicBezTo>
                  <a:cubicBezTo>
                    <a:pt x="1900" y="3102"/>
                    <a:pt x="1900" y="3102"/>
                    <a:pt x="1900" y="3102"/>
                  </a:cubicBezTo>
                  <a:cubicBezTo>
                    <a:pt x="1850" y="3051"/>
                    <a:pt x="1850" y="3051"/>
                    <a:pt x="1850" y="3051"/>
                  </a:cubicBezTo>
                  <a:cubicBezTo>
                    <a:pt x="1848" y="3048"/>
                    <a:pt x="1845" y="3047"/>
                    <a:pt x="1842" y="3047"/>
                  </a:cubicBezTo>
                  <a:cubicBezTo>
                    <a:pt x="1804" y="3044"/>
                    <a:pt x="1804" y="3044"/>
                    <a:pt x="1804" y="3044"/>
                  </a:cubicBezTo>
                  <a:cubicBezTo>
                    <a:pt x="1801" y="3044"/>
                    <a:pt x="1797" y="3042"/>
                    <a:pt x="1795" y="3039"/>
                  </a:cubicBezTo>
                  <a:cubicBezTo>
                    <a:pt x="1788" y="3028"/>
                    <a:pt x="1772" y="3003"/>
                    <a:pt x="1769" y="2995"/>
                  </a:cubicBezTo>
                  <a:cubicBezTo>
                    <a:pt x="1767" y="2989"/>
                    <a:pt x="1750" y="2963"/>
                    <a:pt x="1737" y="2945"/>
                  </a:cubicBezTo>
                  <a:cubicBezTo>
                    <a:pt x="1732" y="2936"/>
                    <a:pt x="1738" y="2926"/>
                    <a:pt x="1748" y="2926"/>
                  </a:cubicBezTo>
                  <a:cubicBezTo>
                    <a:pt x="1758" y="2927"/>
                    <a:pt x="1758" y="2927"/>
                    <a:pt x="1758" y="2927"/>
                  </a:cubicBezTo>
                  <a:cubicBezTo>
                    <a:pt x="1763" y="2928"/>
                    <a:pt x="1767" y="2925"/>
                    <a:pt x="1769" y="2921"/>
                  </a:cubicBezTo>
                  <a:cubicBezTo>
                    <a:pt x="1775" y="2911"/>
                    <a:pt x="1785" y="2891"/>
                    <a:pt x="1784" y="2883"/>
                  </a:cubicBezTo>
                  <a:cubicBezTo>
                    <a:pt x="1783" y="2873"/>
                    <a:pt x="1771" y="2845"/>
                    <a:pt x="1767" y="2836"/>
                  </a:cubicBezTo>
                  <a:cubicBezTo>
                    <a:pt x="1766" y="2834"/>
                    <a:pt x="1765" y="2832"/>
                    <a:pt x="1763" y="2831"/>
                  </a:cubicBezTo>
                  <a:cubicBezTo>
                    <a:pt x="1755" y="2825"/>
                    <a:pt x="1731" y="2807"/>
                    <a:pt x="1734" y="2793"/>
                  </a:cubicBezTo>
                  <a:cubicBezTo>
                    <a:pt x="1736" y="2783"/>
                    <a:pt x="1729" y="2762"/>
                    <a:pt x="1723" y="2749"/>
                  </a:cubicBezTo>
                  <a:cubicBezTo>
                    <a:pt x="1721" y="2744"/>
                    <a:pt x="1723" y="2738"/>
                    <a:pt x="1728" y="2735"/>
                  </a:cubicBezTo>
                  <a:cubicBezTo>
                    <a:pt x="1732" y="2732"/>
                    <a:pt x="1735" y="2728"/>
                    <a:pt x="1737" y="2719"/>
                  </a:cubicBezTo>
                  <a:cubicBezTo>
                    <a:pt x="1740" y="2701"/>
                    <a:pt x="1740" y="2641"/>
                    <a:pt x="1739" y="2629"/>
                  </a:cubicBezTo>
                  <a:cubicBezTo>
                    <a:pt x="1739" y="2628"/>
                    <a:pt x="1739" y="2626"/>
                    <a:pt x="1739" y="2625"/>
                  </a:cubicBezTo>
                  <a:cubicBezTo>
                    <a:pt x="1717" y="2569"/>
                    <a:pt x="1717" y="2569"/>
                    <a:pt x="1717" y="2569"/>
                  </a:cubicBezTo>
                  <a:cubicBezTo>
                    <a:pt x="1716" y="2566"/>
                    <a:pt x="1714" y="2564"/>
                    <a:pt x="1712" y="2563"/>
                  </a:cubicBezTo>
                  <a:cubicBezTo>
                    <a:pt x="1652" y="2528"/>
                    <a:pt x="1652" y="2528"/>
                    <a:pt x="1652" y="2528"/>
                  </a:cubicBezTo>
                  <a:cubicBezTo>
                    <a:pt x="1649" y="2526"/>
                    <a:pt x="1647" y="2523"/>
                    <a:pt x="1647" y="2521"/>
                  </a:cubicBezTo>
                  <a:cubicBezTo>
                    <a:pt x="1638" y="2491"/>
                    <a:pt x="1638" y="2491"/>
                    <a:pt x="1638" y="2491"/>
                  </a:cubicBezTo>
                  <a:cubicBezTo>
                    <a:pt x="1638" y="2488"/>
                    <a:pt x="1638" y="2486"/>
                    <a:pt x="1638" y="2484"/>
                  </a:cubicBezTo>
                  <a:cubicBezTo>
                    <a:pt x="1655" y="2428"/>
                    <a:pt x="1655" y="2428"/>
                    <a:pt x="1655" y="2428"/>
                  </a:cubicBezTo>
                  <a:cubicBezTo>
                    <a:pt x="1657" y="2423"/>
                    <a:pt x="1662" y="2420"/>
                    <a:pt x="1667" y="2420"/>
                  </a:cubicBezTo>
                  <a:cubicBezTo>
                    <a:pt x="1673" y="2421"/>
                    <a:pt x="1679" y="2416"/>
                    <a:pt x="1680" y="2411"/>
                  </a:cubicBezTo>
                  <a:cubicBezTo>
                    <a:pt x="1692" y="2344"/>
                    <a:pt x="1692" y="2344"/>
                    <a:pt x="1692" y="2344"/>
                  </a:cubicBezTo>
                  <a:cubicBezTo>
                    <a:pt x="1692" y="2344"/>
                    <a:pt x="1693" y="2343"/>
                    <a:pt x="1693" y="2342"/>
                  </a:cubicBezTo>
                  <a:cubicBezTo>
                    <a:pt x="1695" y="2336"/>
                    <a:pt x="1707" y="2307"/>
                    <a:pt x="1713" y="2305"/>
                  </a:cubicBezTo>
                  <a:cubicBezTo>
                    <a:pt x="1720" y="2304"/>
                    <a:pt x="1742" y="2301"/>
                    <a:pt x="1729" y="2272"/>
                  </a:cubicBezTo>
                  <a:cubicBezTo>
                    <a:pt x="1719" y="2250"/>
                    <a:pt x="1707" y="2228"/>
                    <a:pt x="1703" y="2219"/>
                  </a:cubicBezTo>
                  <a:cubicBezTo>
                    <a:pt x="1701" y="2216"/>
                    <a:pt x="1701" y="2212"/>
                    <a:pt x="1702" y="2209"/>
                  </a:cubicBezTo>
                  <a:cubicBezTo>
                    <a:pt x="1719" y="2170"/>
                    <a:pt x="1719" y="2170"/>
                    <a:pt x="1719" y="2170"/>
                  </a:cubicBezTo>
                  <a:cubicBezTo>
                    <a:pt x="1719" y="2169"/>
                    <a:pt x="1719" y="2169"/>
                    <a:pt x="1719" y="2169"/>
                  </a:cubicBezTo>
                  <a:cubicBezTo>
                    <a:pt x="1756" y="2104"/>
                    <a:pt x="1756" y="2104"/>
                    <a:pt x="1756" y="2104"/>
                  </a:cubicBezTo>
                  <a:cubicBezTo>
                    <a:pt x="1757" y="2103"/>
                    <a:pt x="1757" y="2102"/>
                    <a:pt x="1757" y="2101"/>
                  </a:cubicBezTo>
                  <a:cubicBezTo>
                    <a:pt x="1777" y="2037"/>
                    <a:pt x="1777" y="2037"/>
                    <a:pt x="1777" y="2037"/>
                  </a:cubicBezTo>
                  <a:cubicBezTo>
                    <a:pt x="1795" y="1973"/>
                    <a:pt x="1795" y="1973"/>
                    <a:pt x="1795" y="1973"/>
                  </a:cubicBezTo>
                  <a:cubicBezTo>
                    <a:pt x="1795" y="1970"/>
                    <a:pt x="1795" y="1968"/>
                    <a:pt x="1794" y="1965"/>
                  </a:cubicBezTo>
                  <a:cubicBezTo>
                    <a:pt x="1789" y="1953"/>
                    <a:pt x="1773" y="1917"/>
                    <a:pt x="1774" y="1909"/>
                  </a:cubicBezTo>
                  <a:cubicBezTo>
                    <a:pt x="1774" y="1902"/>
                    <a:pt x="1767" y="1856"/>
                    <a:pt x="1764" y="1834"/>
                  </a:cubicBezTo>
                  <a:cubicBezTo>
                    <a:pt x="1763" y="1829"/>
                    <a:pt x="1759" y="1825"/>
                    <a:pt x="1754" y="1824"/>
                  </a:cubicBezTo>
                  <a:cubicBezTo>
                    <a:pt x="1752" y="1824"/>
                    <a:pt x="1749" y="1823"/>
                    <a:pt x="1747" y="1822"/>
                  </a:cubicBezTo>
                  <a:cubicBezTo>
                    <a:pt x="1742" y="1818"/>
                    <a:pt x="1710" y="1797"/>
                    <a:pt x="1696" y="1789"/>
                  </a:cubicBezTo>
                  <a:cubicBezTo>
                    <a:pt x="1693" y="1786"/>
                    <a:pt x="1691" y="1782"/>
                    <a:pt x="1691" y="1778"/>
                  </a:cubicBezTo>
                  <a:cubicBezTo>
                    <a:pt x="1697" y="1703"/>
                    <a:pt x="1697" y="1703"/>
                    <a:pt x="1697" y="1703"/>
                  </a:cubicBezTo>
                  <a:cubicBezTo>
                    <a:pt x="1697" y="1702"/>
                    <a:pt x="1697" y="1702"/>
                    <a:pt x="1696" y="1701"/>
                  </a:cubicBezTo>
                  <a:cubicBezTo>
                    <a:pt x="1695" y="1692"/>
                    <a:pt x="1688" y="1634"/>
                    <a:pt x="1702" y="1631"/>
                  </a:cubicBezTo>
                  <a:cubicBezTo>
                    <a:pt x="1717" y="1627"/>
                    <a:pt x="1778" y="1517"/>
                    <a:pt x="1786" y="1502"/>
                  </a:cubicBezTo>
                  <a:cubicBezTo>
                    <a:pt x="1787" y="1501"/>
                    <a:pt x="1787" y="1500"/>
                    <a:pt x="1788" y="1499"/>
                  </a:cubicBezTo>
                  <a:cubicBezTo>
                    <a:pt x="1842" y="1449"/>
                    <a:pt x="1842" y="1449"/>
                    <a:pt x="1842" y="1449"/>
                  </a:cubicBezTo>
                  <a:cubicBezTo>
                    <a:pt x="1845" y="1446"/>
                    <a:pt x="1846" y="1442"/>
                    <a:pt x="1845" y="1439"/>
                  </a:cubicBezTo>
                  <a:cubicBezTo>
                    <a:pt x="1829" y="1319"/>
                    <a:pt x="1829" y="1319"/>
                    <a:pt x="1829" y="1319"/>
                  </a:cubicBezTo>
                  <a:cubicBezTo>
                    <a:pt x="1828" y="1314"/>
                    <a:pt x="1825" y="1310"/>
                    <a:pt x="1820" y="1309"/>
                  </a:cubicBezTo>
                  <a:cubicBezTo>
                    <a:pt x="1772" y="1295"/>
                    <a:pt x="1772" y="1295"/>
                    <a:pt x="1772" y="1295"/>
                  </a:cubicBezTo>
                  <a:cubicBezTo>
                    <a:pt x="1766" y="1293"/>
                    <a:pt x="1763" y="1289"/>
                    <a:pt x="1763" y="1283"/>
                  </a:cubicBezTo>
                  <a:cubicBezTo>
                    <a:pt x="1764" y="1268"/>
                    <a:pt x="1766" y="1238"/>
                    <a:pt x="1772" y="1235"/>
                  </a:cubicBezTo>
                  <a:cubicBezTo>
                    <a:pt x="1778" y="1232"/>
                    <a:pt x="1841" y="1184"/>
                    <a:pt x="1858" y="1171"/>
                  </a:cubicBezTo>
                  <a:cubicBezTo>
                    <a:pt x="1861" y="1169"/>
                    <a:pt x="1863" y="1166"/>
                    <a:pt x="1863" y="1162"/>
                  </a:cubicBezTo>
                  <a:cubicBezTo>
                    <a:pt x="1866" y="1013"/>
                    <a:pt x="1866" y="1013"/>
                    <a:pt x="1866" y="1013"/>
                  </a:cubicBezTo>
                  <a:cubicBezTo>
                    <a:pt x="1866" y="1010"/>
                    <a:pt x="1865" y="1007"/>
                    <a:pt x="1862" y="1005"/>
                  </a:cubicBezTo>
                  <a:cubicBezTo>
                    <a:pt x="1791" y="934"/>
                    <a:pt x="1791" y="934"/>
                    <a:pt x="1791" y="934"/>
                  </a:cubicBezTo>
                  <a:cubicBezTo>
                    <a:pt x="1790" y="934"/>
                    <a:pt x="1789" y="933"/>
                    <a:pt x="1788" y="932"/>
                  </a:cubicBezTo>
                  <a:cubicBezTo>
                    <a:pt x="1692" y="880"/>
                    <a:pt x="1692" y="880"/>
                    <a:pt x="1692" y="880"/>
                  </a:cubicBezTo>
                  <a:cubicBezTo>
                    <a:pt x="1684" y="876"/>
                    <a:pt x="1683" y="865"/>
                    <a:pt x="1690" y="860"/>
                  </a:cubicBezTo>
                  <a:cubicBezTo>
                    <a:pt x="1735" y="828"/>
                    <a:pt x="1735" y="828"/>
                    <a:pt x="1735" y="828"/>
                  </a:cubicBezTo>
                  <a:cubicBezTo>
                    <a:pt x="1736" y="827"/>
                    <a:pt x="1736" y="827"/>
                    <a:pt x="1737" y="827"/>
                  </a:cubicBezTo>
                  <a:cubicBezTo>
                    <a:pt x="1742" y="824"/>
                    <a:pt x="1764" y="813"/>
                    <a:pt x="1769" y="797"/>
                  </a:cubicBezTo>
                  <a:cubicBezTo>
                    <a:pt x="1775" y="779"/>
                    <a:pt x="1778" y="742"/>
                    <a:pt x="1793" y="743"/>
                  </a:cubicBezTo>
                  <a:cubicBezTo>
                    <a:pt x="1809" y="745"/>
                    <a:pt x="1809" y="745"/>
                    <a:pt x="1809" y="745"/>
                  </a:cubicBezTo>
                  <a:cubicBezTo>
                    <a:pt x="1815" y="745"/>
                    <a:pt x="1820" y="741"/>
                    <a:pt x="1821" y="735"/>
                  </a:cubicBezTo>
                  <a:cubicBezTo>
                    <a:pt x="1831" y="682"/>
                    <a:pt x="1831" y="682"/>
                    <a:pt x="1831" y="682"/>
                  </a:cubicBezTo>
                  <a:cubicBezTo>
                    <a:pt x="1831" y="680"/>
                    <a:pt x="1832" y="678"/>
                    <a:pt x="1833" y="677"/>
                  </a:cubicBezTo>
                  <a:cubicBezTo>
                    <a:pt x="2011" y="446"/>
                    <a:pt x="2011" y="446"/>
                    <a:pt x="2011" y="446"/>
                  </a:cubicBezTo>
                  <a:cubicBezTo>
                    <a:pt x="2015" y="441"/>
                    <a:pt x="2015" y="435"/>
                    <a:pt x="2011" y="431"/>
                  </a:cubicBezTo>
                  <a:cubicBezTo>
                    <a:pt x="1953" y="355"/>
                    <a:pt x="1953" y="355"/>
                    <a:pt x="1953" y="355"/>
                  </a:cubicBezTo>
                  <a:cubicBezTo>
                    <a:pt x="1951" y="353"/>
                    <a:pt x="1951" y="351"/>
                    <a:pt x="1951" y="349"/>
                  </a:cubicBezTo>
                  <a:cubicBezTo>
                    <a:pt x="1948" y="268"/>
                    <a:pt x="1948" y="268"/>
                    <a:pt x="1948" y="268"/>
                  </a:cubicBezTo>
                  <a:cubicBezTo>
                    <a:pt x="1948" y="267"/>
                    <a:pt x="1948" y="266"/>
                    <a:pt x="1948" y="265"/>
                  </a:cubicBezTo>
                  <a:cubicBezTo>
                    <a:pt x="1931" y="206"/>
                    <a:pt x="1931" y="206"/>
                    <a:pt x="1931" y="206"/>
                  </a:cubicBezTo>
                  <a:cubicBezTo>
                    <a:pt x="1931" y="205"/>
                    <a:pt x="1931" y="205"/>
                    <a:pt x="1931" y="204"/>
                  </a:cubicBezTo>
                  <a:cubicBezTo>
                    <a:pt x="1888" y="108"/>
                    <a:pt x="1888" y="108"/>
                    <a:pt x="1888" y="108"/>
                  </a:cubicBezTo>
                  <a:cubicBezTo>
                    <a:pt x="1888" y="107"/>
                    <a:pt x="1887" y="106"/>
                    <a:pt x="1887" y="106"/>
                  </a:cubicBezTo>
                  <a:cubicBezTo>
                    <a:pt x="1847" y="48"/>
                    <a:pt x="1847" y="48"/>
                    <a:pt x="1847" y="48"/>
                  </a:cubicBezTo>
                  <a:cubicBezTo>
                    <a:pt x="1846" y="46"/>
                    <a:pt x="1845" y="45"/>
                    <a:pt x="1844" y="44"/>
                  </a:cubicBezTo>
                  <a:cubicBezTo>
                    <a:pt x="1776" y="3"/>
                    <a:pt x="1776" y="3"/>
                    <a:pt x="1776" y="3"/>
                  </a:cubicBezTo>
                  <a:cubicBezTo>
                    <a:pt x="1771" y="0"/>
                    <a:pt x="1765" y="1"/>
                    <a:pt x="1761" y="5"/>
                  </a:cubicBezTo>
                  <a:cubicBezTo>
                    <a:pt x="4" y="1964"/>
                    <a:pt x="4" y="1964"/>
                    <a:pt x="4" y="1964"/>
                  </a:cubicBezTo>
                  <a:cubicBezTo>
                    <a:pt x="1" y="1968"/>
                    <a:pt x="0" y="1973"/>
                    <a:pt x="2" y="1977"/>
                  </a:cubicBezTo>
                  <a:lnTo>
                    <a:pt x="32" y="203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21"/>
            <p:cNvSpPr>
              <a:spLocks noEditPoints="1"/>
            </p:cNvSpPr>
            <p:nvPr/>
          </p:nvSpPr>
          <p:spPr bwMode="auto">
            <a:xfrm>
              <a:off x="4780540" y="3889271"/>
              <a:ext cx="4696709" cy="6122128"/>
            </a:xfrm>
            <a:custGeom>
              <a:avLst/>
              <a:gdLst>
                <a:gd name="T0" fmla="*/ 3143 w 6694"/>
                <a:gd name="T1" fmla="*/ 1241 h 8724"/>
                <a:gd name="T2" fmla="*/ 2820 w 6694"/>
                <a:gd name="T3" fmla="*/ 1013 h 8724"/>
                <a:gd name="T4" fmla="*/ 2310 w 6694"/>
                <a:gd name="T5" fmla="*/ 1899 h 8724"/>
                <a:gd name="T6" fmla="*/ 2577 w 6694"/>
                <a:gd name="T7" fmla="*/ 1880 h 8724"/>
                <a:gd name="T8" fmla="*/ 3193 w 6694"/>
                <a:gd name="T9" fmla="*/ 691 h 8724"/>
                <a:gd name="T10" fmla="*/ 3240 w 6694"/>
                <a:gd name="T11" fmla="*/ 842 h 8724"/>
                <a:gd name="T12" fmla="*/ 3385 w 6694"/>
                <a:gd name="T13" fmla="*/ 1670 h 8724"/>
                <a:gd name="T14" fmla="*/ 3477 w 6694"/>
                <a:gd name="T15" fmla="*/ 1873 h 8724"/>
                <a:gd name="T16" fmla="*/ 3749 w 6694"/>
                <a:gd name="T17" fmla="*/ 1520 h 8724"/>
                <a:gd name="T18" fmla="*/ 3934 w 6694"/>
                <a:gd name="T19" fmla="*/ 886 h 8724"/>
                <a:gd name="T20" fmla="*/ 3749 w 6694"/>
                <a:gd name="T21" fmla="*/ 8 h 8724"/>
                <a:gd name="T22" fmla="*/ 3265 w 6694"/>
                <a:gd name="T23" fmla="*/ 178 h 8724"/>
                <a:gd name="T24" fmla="*/ 3057 w 6694"/>
                <a:gd name="T25" fmla="*/ 1631 h 8724"/>
                <a:gd name="T26" fmla="*/ 1657 w 6694"/>
                <a:gd name="T27" fmla="*/ 3833 h 8724"/>
                <a:gd name="T28" fmla="*/ 1871 w 6694"/>
                <a:gd name="T29" fmla="*/ 2924 h 8724"/>
                <a:gd name="T30" fmla="*/ 1729 w 6694"/>
                <a:gd name="T31" fmla="*/ 2198 h 8724"/>
                <a:gd name="T32" fmla="*/ 1702 w 6694"/>
                <a:gd name="T33" fmla="*/ 2067 h 8724"/>
                <a:gd name="T34" fmla="*/ 2190 w 6694"/>
                <a:gd name="T35" fmla="*/ 1303 h 8724"/>
                <a:gd name="T36" fmla="*/ 1893 w 6694"/>
                <a:gd name="T37" fmla="*/ 1301 h 8724"/>
                <a:gd name="T38" fmla="*/ 2406 w 6694"/>
                <a:gd name="T39" fmla="*/ 3817 h 8724"/>
                <a:gd name="T40" fmla="*/ 2127 w 6694"/>
                <a:gd name="T41" fmla="*/ 4035 h 8724"/>
                <a:gd name="T42" fmla="*/ 3782 w 6694"/>
                <a:gd name="T43" fmla="*/ 2244 h 8724"/>
                <a:gd name="T44" fmla="*/ 2759 w 6694"/>
                <a:gd name="T45" fmla="*/ 1788 h 8724"/>
                <a:gd name="T46" fmla="*/ 3227 w 6694"/>
                <a:gd name="T47" fmla="*/ 2490 h 8724"/>
                <a:gd name="T48" fmla="*/ 2824 w 6694"/>
                <a:gd name="T49" fmla="*/ 3139 h 8724"/>
                <a:gd name="T50" fmla="*/ 2571 w 6694"/>
                <a:gd name="T51" fmla="*/ 3267 h 8724"/>
                <a:gd name="T52" fmla="*/ 2589 w 6694"/>
                <a:gd name="T53" fmla="*/ 2199 h 8724"/>
                <a:gd name="T54" fmla="*/ 2021 w 6694"/>
                <a:gd name="T55" fmla="*/ 2257 h 8724"/>
                <a:gd name="T56" fmla="*/ 5197 w 6694"/>
                <a:gd name="T57" fmla="*/ 7340 h 8724"/>
                <a:gd name="T58" fmla="*/ 5244 w 6694"/>
                <a:gd name="T59" fmla="*/ 7466 h 8724"/>
                <a:gd name="T60" fmla="*/ 4944 w 6694"/>
                <a:gd name="T61" fmla="*/ 5358 h 8724"/>
                <a:gd name="T62" fmla="*/ 6480 w 6694"/>
                <a:gd name="T63" fmla="*/ 5003 h 8724"/>
                <a:gd name="T64" fmla="*/ 5801 w 6694"/>
                <a:gd name="T65" fmla="*/ 4518 h 8724"/>
                <a:gd name="T66" fmla="*/ 5940 w 6694"/>
                <a:gd name="T67" fmla="*/ 4319 h 8724"/>
                <a:gd name="T68" fmla="*/ 6377 w 6694"/>
                <a:gd name="T69" fmla="*/ 4255 h 8724"/>
                <a:gd name="T70" fmla="*/ 5954 w 6694"/>
                <a:gd name="T71" fmla="*/ 3885 h 8724"/>
                <a:gd name="T72" fmla="*/ 5387 w 6694"/>
                <a:gd name="T73" fmla="*/ 3568 h 8724"/>
                <a:gd name="T74" fmla="*/ 5115 w 6694"/>
                <a:gd name="T75" fmla="*/ 3236 h 8724"/>
                <a:gd name="T76" fmla="*/ 4704 w 6694"/>
                <a:gd name="T77" fmla="*/ 3089 h 8724"/>
                <a:gd name="T78" fmla="*/ 4367 w 6694"/>
                <a:gd name="T79" fmla="*/ 2896 h 8724"/>
                <a:gd name="T80" fmla="*/ 3591 w 6694"/>
                <a:gd name="T81" fmla="*/ 2820 h 8724"/>
                <a:gd name="T82" fmla="*/ 3530 w 6694"/>
                <a:gd name="T83" fmla="*/ 3180 h 8724"/>
                <a:gd name="T84" fmla="*/ 3163 w 6694"/>
                <a:gd name="T85" fmla="*/ 3221 h 8724"/>
                <a:gd name="T86" fmla="*/ 3949 w 6694"/>
                <a:gd name="T87" fmla="*/ 3758 h 8724"/>
                <a:gd name="T88" fmla="*/ 4610 w 6694"/>
                <a:gd name="T89" fmla="*/ 3959 h 8724"/>
                <a:gd name="T90" fmla="*/ 5552 w 6694"/>
                <a:gd name="T91" fmla="*/ 4381 h 8724"/>
                <a:gd name="T92" fmla="*/ 4704 w 6694"/>
                <a:gd name="T93" fmla="*/ 5010 h 8724"/>
                <a:gd name="T94" fmla="*/ 5348 w 6694"/>
                <a:gd name="T95" fmla="*/ 5080 h 8724"/>
                <a:gd name="T96" fmla="*/ 6011 w 6694"/>
                <a:gd name="T97" fmla="*/ 5174 h 8724"/>
                <a:gd name="T98" fmla="*/ 5318 w 6694"/>
                <a:gd name="T99" fmla="*/ 8646 h 8724"/>
                <a:gd name="T100" fmla="*/ 5352 w 6694"/>
                <a:gd name="T101" fmla="*/ 5432 h 8724"/>
                <a:gd name="T102" fmla="*/ 3944 w 6694"/>
                <a:gd name="T103" fmla="*/ 3883 h 8724"/>
                <a:gd name="T104" fmla="*/ 2631 w 6694"/>
                <a:gd name="T105" fmla="*/ 3815 h 8724"/>
                <a:gd name="T106" fmla="*/ 1355 w 6694"/>
                <a:gd name="T107" fmla="*/ 4432 h 8724"/>
                <a:gd name="T108" fmla="*/ 1787 w 6694"/>
                <a:gd name="T109" fmla="*/ 5390 h 8724"/>
                <a:gd name="T110" fmla="*/ 5840 w 6694"/>
                <a:gd name="T111" fmla="*/ 5399 h 8724"/>
                <a:gd name="T112" fmla="*/ 4791 w 6694"/>
                <a:gd name="T113" fmla="*/ 5314 h 8724"/>
                <a:gd name="T114" fmla="*/ 3547 w 6694"/>
                <a:gd name="T115" fmla="*/ 4354 h 8724"/>
                <a:gd name="T116" fmla="*/ 4442 w 6694"/>
                <a:gd name="T117" fmla="*/ 5323 h 8724"/>
                <a:gd name="T118" fmla="*/ 3729 w 6694"/>
                <a:gd name="T119" fmla="*/ 5321 h 8724"/>
                <a:gd name="T120" fmla="*/ 4747 w 6694"/>
                <a:gd name="T121" fmla="*/ 6507 h 8724"/>
                <a:gd name="T122" fmla="*/ 4879 w 6694"/>
                <a:gd name="T123" fmla="*/ 5434 h 8724"/>
                <a:gd name="T124" fmla="*/ 4516 w 6694"/>
                <a:gd name="T125" fmla="*/ 3844 h 8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4" h="8724">
                  <a:moveTo>
                    <a:pt x="2715" y="948"/>
                  </a:moveTo>
                  <a:cubicBezTo>
                    <a:pt x="2713" y="943"/>
                    <a:pt x="2692" y="885"/>
                    <a:pt x="2721" y="890"/>
                  </a:cubicBezTo>
                  <a:cubicBezTo>
                    <a:pt x="2752" y="895"/>
                    <a:pt x="2796" y="906"/>
                    <a:pt x="2801" y="916"/>
                  </a:cubicBezTo>
                  <a:cubicBezTo>
                    <a:pt x="2805" y="926"/>
                    <a:pt x="2852" y="933"/>
                    <a:pt x="2848" y="921"/>
                  </a:cubicBezTo>
                  <a:cubicBezTo>
                    <a:pt x="2843" y="908"/>
                    <a:pt x="2845" y="873"/>
                    <a:pt x="2819" y="876"/>
                  </a:cubicBezTo>
                  <a:cubicBezTo>
                    <a:pt x="2793" y="880"/>
                    <a:pt x="2791" y="872"/>
                    <a:pt x="2764" y="870"/>
                  </a:cubicBezTo>
                  <a:cubicBezTo>
                    <a:pt x="2746" y="869"/>
                    <a:pt x="2731" y="839"/>
                    <a:pt x="2723" y="819"/>
                  </a:cubicBezTo>
                  <a:cubicBezTo>
                    <a:pt x="2720" y="814"/>
                    <a:pt x="2726" y="809"/>
                    <a:pt x="2731" y="812"/>
                  </a:cubicBezTo>
                  <a:cubicBezTo>
                    <a:pt x="2756" y="829"/>
                    <a:pt x="2756" y="829"/>
                    <a:pt x="2756" y="829"/>
                  </a:cubicBezTo>
                  <a:cubicBezTo>
                    <a:pt x="2760" y="832"/>
                    <a:pt x="2765" y="828"/>
                    <a:pt x="2764" y="823"/>
                  </a:cubicBezTo>
                  <a:cubicBezTo>
                    <a:pt x="2755" y="785"/>
                    <a:pt x="2755" y="785"/>
                    <a:pt x="2755" y="785"/>
                  </a:cubicBezTo>
                  <a:cubicBezTo>
                    <a:pt x="2754" y="781"/>
                    <a:pt x="2757" y="777"/>
                    <a:pt x="2761" y="778"/>
                  </a:cubicBezTo>
                  <a:cubicBezTo>
                    <a:pt x="2848" y="792"/>
                    <a:pt x="2848" y="792"/>
                    <a:pt x="2848" y="792"/>
                  </a:cubicBezTo>
                  <a:cubicBezTo>
                    <a:pt x="2852" y="793"/>
                    <a:pt x="2856" y="787"/>
                    <a:pt x="2853" y="783"/>
                  </a:cubicBezTo>
                  <a:cubicBezTo>
                    <a:pt x="2788" y="689"/>
                    <a:pt x="2788" y="689"/>
                    <a:pt x="2788" y="689"/>
                  </a:cubicBezTo>
                  <a:cubicBezTo>
                    <a:pt x="2786" y="686"/>
                    <a:pt x="2787" y="682"/>
                    <a:pt x="2791" y="680"/>
                  </a:cubicBezTo>
                  <a:cubicBezTo>
                    <a:pt x="2879" y="653"/>
                    <a:pt x="2879" y="653"/>
                    <a:pt x="2879" y="653"/>
                  </a:cubicBezTo>
                  <a:cubicBezTo>
                    <a:pt x="2884" y="652"/>
                    <a:pt x="2885" y="645"/>
                    <a:pt x="2880" y="643"/>
                  </a:cubicBezTo>
                  <a:cubicBezTo>
                    <a:pt x="2821" y="611"/>
                    <a:pt x="2821" y="611"/>
                    <a:pt x="2821" y="611"/>
                  </a:cubicBezTo>
                  <a:cubicBezTo>
                    <a:pt x="2819" y="611"/>
                    <a:pt x="2818" y="609"/>
                    <a:pt x="2818" y="608"/>
                  </a:cubicBezTo>
                  <a:cubicBezTo>
                    <a:pt x="2810" y="579"/>
                    <a:pt x="2810" y="579"/>
                    <a:pt x="2810" y="579"/>
                  </a:cubicBezTo>
                  <a:cubicBezTo>
                    <a:pt x="2810" y="577"/>
                    <a:pt x="2810" y="575"/>
                    <a:pt x="2812" y="573"/>
                  </a:cubicBezTo>
                  <a:cubicBezTo>
                    <a:pt x="2836" y="551"/>
                    <a:pt x="2836" y="551"/>
                    <a:pt x="2836" y="551"/>
                  </a:cubicBezTo>
                  <a:cubicBezTo>
                    <a:pt x="2837" y="550"/>
                    <a:pt x="2839" y="549"/>
                    <a:pt x="2841" y="550"/>
                  </a:cubicBezTo>
                  <a:cubicBezTo>
                    <a:pt x="2920" y="578"/>
                    <a:pt x="2920" y="578"/>
                    <a:pt x="2920" y="578"/>
                  </a:cubicBezTo>
                  <a:cubicBezTo>
                    <a:pt x="2921" y="578"/>
                    <a:pt x="2923" y="580"/>
                    <a:pt x="2923" y="581"/>
                  </a:cubicBezTo>
                  <a:cubicBezTo>
                    <a:pt x="2926" y="590"/>
                    <a:pt x="2936" y="620"/>
                    <a:pt x="2943" y="629"/>
                  </a:cubicBezTo>
                  <a:cubicBezTo>
                    <a:pt x="2953" y="641"/>
                    <a:pt x="2953" y="698"/>
                    <a:pt x="2955" y="715"/>
                  </a:cubicBezTo>
                  <a:cubicBezTo>
                    <a:pt x="2956" y="732"/>
                    <a:pt x="2939" y="734"/>
                    <a:pt x="2958" y="751"/>
                  </a:cubicBezTo>
                  <a:cubicBezTo>
                    <a:pt x="2978" y="768"/>
                    <a:pt x="2984" y="771"/>
                    <a:pt x="3000" y="800"/>
                  </a:cubicBezTo>
                  <a:cubicBezTo>
                    <a:pt x="3016" y="829"/>
                    <a:pt x="3024" y="834"/>
                    <a:pt x="3036" y="844"/>
                  </a:cubicBezTo>
                  <a:cubicBezTo>
                    <a:pt x="3046" y="852"/>
                    <a:pt x="3068" y="898"/>
                    <a:pt x="3072" y="907"/>
                  </a:cubicBezTo>
                  <a:cubicBezTo>
                    <a:pt x="3073" y="908"/>
                    <a:pt x="3074" y="909"/>
                    <a:pt x="3075" y="910"/>
                  </a:cubicBezTo>
                  <a:cubicBezTo>
                    <a:pt x="3117" y="930"/>
                    <a:pt x="3117" y="930"/>
                    <a:pt x="3117" y="930"/>
                  </a:cubicBezTo>
                  <a:cubicBezTo>
                    <a:pt x="3157" y="951"/>
                    <a:pt x="3157" y="951"/>
                    <a:pt x="3157" y="951"/>
                  </a:cubicBezTo>
                  <a:cubicBezTo>
                    <a:pt x="3159" y="952"/>
                    <a:pt x="3160" y="954"/>
                    <a:pt x="3160" y="955"/>
                  </a:cubicBezTo>
                  <a:cubicBezTo>
                    <a:pt x="3161" y="960"/>
                    <a:pt x="3163" y="971"/>
                    <a:pt x="3166" y="994"/>
                  </a:cubicBezTo>
                  <a:cubicBezTo>
                    <a:pt x="3171" y="1028"/>
                    <a:pt x="3171" y="1045"/>
                    <a:pt x="3195" y="1058"/>
                  </a:cubicBezTo>
                  <a:cubicBezTo>
                    <a:pt x="3219" y="1071"/>
                    <a:pt x="3281" y="1092"/>
                    <a:pt x="3281" y="1092"/>
                  </a:cubicBezTo>
                  <a:cubicBezTo>
                    <a:pt x="3281" y="1092"/>
                    <a:pt x="3295" y="1098"/>
                    <a:pt x="3290" y="1121"/>
                  </a:cubicBezTo>
                  <a:cubicBezTo>
                    <a:pt x="3286" y="1144"/>
                    <a:pt x="3263" y="1179"/>
                    <a:pt x="3256" y="1191"/>
                  </a:cubicBezTo>
                  <a:cubicBezTo>
                    <a:pt x="3248" y="1203"/>
                    <a:pt x="3246" y="1222"/>
                    <a:pt x="3235" y="1229"/>
                  </a:cubicBezTo>
                  <a:cubicBezTo>
                    <a:pt x="3224" y="1237"/>
                    <a:pt x="3206" y="1245"/>
                    <a:pt x="3205" y="1254"/>
                  </a:cubicBezTo>
                  <a:cubicBezTo>
                    <a:pt x="3204" y="1260"/>
                    <a:pt x="3196" y="1279"/>
                    <a:pt x="3192" y="1289"/>
                  </a:cubicBezTo>
                  <a:cubicBezTo>
                    <a:pt x="3191" y="1292"/>
                    <a:pt x="3188" y="1293"/>
                    <a:pt x="3185" y="1292"/>
                  </a:cubicBezTo>
                  <a:cubicBezTo>
                    <a:pt x="3176" y="1288"/>
                    <a:pt x="3158" y="1278"/>
                    <a:pt x="3154" y="1272"/>
                  </a:cubicBezTo>
                  <a:cubicBezTo>
                    <a:pt x="3152" y="1268"/>
                    <a:pt x="3147" y="1255"/>
                    <a:pt x="3143" y="1241"/>
                  </a:cubicBezTo>
                  <a:cubicBezTo>
                    <a:pt x="3141" y="1236"/>
                    <a:pt x="3134" y="1236"/>
                    <a:pt x="3132" y="1242"/>
                  </a:cubicBezTo>
                  <a:cubicBezTo>
                    <a:pt x="3132" y="1245"/>
                    <a:pt x="3131" y="1248"/>
                    <a:pt x="3129" y="1250"/>
                  </a:cubicBezTo>
                  <a:cubicBezTo>
                    <a:pt x="3122" y="1262"/>
                    <a:pt x="3107" y="1277"/>
                    <a:pt x="3125" y="1294"/>
                  </a:cubicBezTo>
                  <a:cubicBezTo>
                    <a:pt x="3142" y="1311"/>
                    <a:pt x="3141" y="1321"/>
                    <a:pt x="3140" y="1336"/>
                  </a:cubicBezTo>
                  <a:cubicBezTo>
                    <a:pt x="3138" y="1350"/>
                    <a:pt x="3132" y="1368"/>
                    <a:pt x="3132" y="1369"/>
                  </a:cubicBezTo>
                  <a:cubicBezTo>
                    <a:pt x="3132" y="1370"/>
                    <a:pt x="3132" y="1370"/>
                    <a:pt x="3132" y="1370"/>
                  </a:cubicBezTo>
                  <a:cubicBezTo>
                    <a:pt x="3116" y="1412"/>
                    <a:pt x="3116" y="1412"/>
                    <a:pt x="3116" y="1412"/>
                  </a:cubicBezTo>
                  <a:cubicBezTo>
                    <a:pt x="3114" y="1416"/>
                    <a:pt x="3108" y="1416"/>
                    <a:pt x="3106" y="1413"/>
                  </a:cubicBezTo>
                  <a:cubicBezTo>
                    <a:pt x="3072" y="1364"/>
                    <a:pt x="3072" y="1364"/>
                    <a:pt x="3072" y="1364"/>
                  </a:cubicBezTo>
                  <a:cubicBezTo>
                    <a:pt x="3028" y="1304"/>
                    <a:pt x="3028" y="1304"/>
                    <a:pt x="3028" y="1304"/>
                  </a:cubicBezTo>
                  <a:cubicBezTo>
                    <a:pt x="3026" y="1301"/>
                    <a:pt x="3021" y="1301"/>
                    <a:pt x="3019" y="1304"/>
                  </a:cubicBezTo>
                  <a:cubicBezTo>
                    <a:pt x="3011" y="1317"/>
                    <a:pt x="2996" y="1344"/>
                    <a:pt x="2996" y="1356"/>
                  </a:cubicBezTo>
                  <a:cubicBezTo>
                    <a:pt x="2996" y="1372"/>
                    <a:pt x="3028" y="1419"/>
                    <a:pt x="3007" y="1411"/>
                  </a:cubicBezTo>
                  <a:cubicBezTo>
                    <a:pt x="2987" y="1402"/>
                    <a:pt x="2988" y="1388"/>
                    <a:pt x="2987" y="1402"/>
                  </a:cubicBezTo>
                  <a:cubicBezTo>
                    <a:pt x="2986" y="1413"/>
                    <a:pt x="2990" y="1433"/>
                    <a:pt x="2993" y="1444"/>
                  </a:cubicBezTo>
                  <a:cubicBezTo>
                    <a:pt x="2994" y="1447"/>
                    <a:pt x="2991" y="1451"/>
                    <a:pt x="2987" y="1450"/>
                  </a:cubicBezTo>
                  <a:cubicBezTo>
                    <a:pt x="2963" y="1448"/>
                    <a:pt x="2963" y="1448"/>
                    <a:pt x="2963" y="1448"/>
                  </a:cubicBezTo>
                  <a:cubicBezTo>
                    <a:pt x="2962" y="1448"/>
                    <a:pt x="2961" y="1448"/>
                    <a:pt x="2960" y="1447"/>
                  </a:cubicBezTo>
                  <a:cubicBezTo>
                    <a:pt x="2958" y="1445"/>
                    <a:pt x="2951" y="1441"/>
                    <a:pt x="2936" y="1431"/>
                  </a:cubicBezTo>
                  <a:cubicBezTo>
                    <a:pt x="2919" y="1420"/>
                    <a:pt x="2880" y="1388"/>
                    <a:pt x="2868" y="1378"/>
                  </a:cubicBezTo>
                  <a:cubicBezTo>
                    <a:pt x="2867" y="1376"/>
                    <a:pt x="2866" y="1374"/>
                    <a:pt x="2867" y="1371"/>
                  </a:cubicBezTo>
                  <a:cubicBezTo>
                    <a:pt x="2880" y="1346"/>
                    <a:pt x="2880" y="1346"/>
                    <a:pt x="2880" y="1346"/>
                  </a:cubicBezTo>
                  <a:cubicBezTo>
                    <a:pt x="2881" y="1345"/>
                    <a:pt x="2882" y="1344"/>
                    <a:pt x="2883" y="1343"/>
                  </a:cubicBezTo>
                  <a:cubicBezTo>
                    <a:pt x="2889" y="1342"/>
                    <a:pt x="2900" y="1339"/>
                    <a:pt x="2899" y="1332"/>
                  </a:cubicBezTo>
                  <a:cubicBezTo>
                    <a:pt x="2898" y="1324"/>
                    <a:pt x="2864" y="1299"/>
                    <a:pt x="2864" y="1299"/>
                  </a:cubicBezTo>
                  <a:cubicBezTo>
                    <a:pt x="2823" y="1270"/>
                    <a:pt x="2823" y="1270"/>
                    <a:pt x="2823" y="1270"/>
                  </a:cubicBezTo>
                  <a:cubicBezTo>
                    <a:pt x="2819" y="1267"/>
                    <a:pt x="2821" y="1261"/>
                    <a:pt x="2826" y="1260"/>
                  </a:cubicBezTo>
                  <a:cubicBezTo>
                    <a:pt x="2830" y="1259"/>
                    <a:pt x="2830" y="1259"/>
                    <a:pt x="2830" y="1259"/>
                  </a:cubicBezTo>
                  <a:cubicBezTo>
                    <a:pt x="2833" y="1258"/>
                    <a:pt x="2835" y="1256"/>
                    <a:pt x="2835" y="1253"/>
                  </a:cubicBezTo>
                  <a:cubicBezTo>
                    <a:pt x="2834" y="1218"/>
                    <a:pt x="2834" y="1218"/>
                    <a:pt x="2834" y="1218"/>
                  </a:cubicBezTo>
                  <a:cubicBezTo>
                    <a:pt x="2834" y="1216"/>
                    <a:pt x="2835" y="1215"/>
                    <a:pt x="2835" y="1214"/>
                  </a:cubicBezTo>
                  <a:cubicBezTo>
                    <a:pt x="2841" y="1206"/>
                    <a:pt x="2869" y="1171"/>
                    <a:pt x="2877" y="1170"/>
                  </a:cubicBezTo>
                  <a:cubicBezTo>
                    <a:pt x="2886" y="1168"/>
                    <a:pt x="2927" y="1183"/>
                    <a:pt x="2947" y="1177"/>
                  </a:cubicBezTo>
                  <a:cubicBezTo>
                    <a:pt x="2958" y="1173"/>
                    <a:pt x="2972" y="1167"/>
                    <a:pt x="2981" y="1163"/>
                  </a:cubicBezTo>
                  <a:cubicBezTo>
                    <a:pt x="2985" y="1161"/>
                    <a:pt x="2985" y="1155"/>
                    <a:pt x="2981" y="1153"/>
                  </a:cubicBezTo>
                  <a:cubicBezTo>
                    <a:pt x="2939" y="1133"/>
                    <a:pt x="2939" y="1133"/>
                    <a:pt x="2939" y="1133"/>
                  </a:cubicBezTo>
                  <a:cubicBezTo>
                    <a:pt x="2939" y="1132"/>
                    <a:pt x="2938" y="1132"/>
                    <a:pt x="2938" y="1132"/>
                  </a:cubicBezTo>
                  <a:cubicBezTo>
                    <a:pt x="2903" y="1099"/>
                    <a:pt x="2903" y="1099"/>
                    <a:pt x="2903" y="1099"/>
                  </a:cubicBezTo>
                  <a:cubicBezTo>
                    <a:pt x="2902" y="1099"/>
                    <a:pt x="2901" y="1098"/>
                    <a:pt x="2900" y="1098"/>
                  </a:cubicBezTo>
                  <a:cubicBezTo>
                    <a:pt x="2831" y="1091"/>
                    <a:pt x="2831" y="1091"/>
                    <a:pt x="2831" y="1091"/>
                  </a:cubicBezTo>
                  <a:cubicBezTo>
                    <a:pt x="2831" y="1091"/>
                    <a:pt x="2830" y="1091"/>
                    <a:pt x="2829" y="1091"/>
                  </a:cubicBezTo>
                  <a:cubicBezTo>
                    <a:pt x="2756" y="1111"/>
                    <a:pt x="2756" y="1111"/>
                    <a:pt x="2756" y="1111"/>
                  </a:cubicBezTo>
                  <a:cubicBezTo>
                    <a:pt x="2752" y="1112"/>
                    <a:pt x="2749" y="1109"/>
                    <a:pt x="2749" y="1105"/>
                  </a:cubicBezTo>
                  <a:cubicBezTo>
                    <a:pt x="2753" y="1072"/>
                    <a:pt x="2753" y="1072"/>
                    <a:pt x="2753" y="1072"/>
                  </a:cubicBezTo>
                  <a:cubicBezTo>
                    <a:pt x="2753" y="1070"/>
                    <a:pt x="2754" y="1068"/>
                    <a:pt x="2757" y="1067"/>
                  </a:cubicBezTo>
                  <a:cubicBezTo>
                    <a:pt x="2765" y="1065"/>
                    <a:pt x="2787" y="1059"/>
                    <a:pt x="2801" y="1054"/>
                  </a:cubicBezTo>
                  <a:cubicBezTo>
                    <a:pt x="2816" y="1048"/>
                    <a:pt x="2819" y="1020"/>
                    <a:pt x="2820" y="1013"/>
                  </a:cubicBezTo>
                  <a:cubicBezTo>
                    <a:pt x="2820" y="1012"/>
                    <a:pt x="2820" y="1011"/>
                    <a:pt x="2819" y="1010"/>
                  </a:cubicBezTo>
                  <a:cubicBezTo>
                    <a:pt x="2817" y="1004"/>
                    <a:pt x="2804" y="977"/>
                    <a:pt x="2794" y="986"/>
                  </a:cubicBezTo>
                  <a:cubicBezTo>
                    <a:pt x="2784" y="993"/>
                    <a:pt x="2764" y="1005"/>
                    <a:pt x="2754" y="1010"/>
                  </a:cubicBezTo>
                  <a:cubicBezTo>
                    <a:pt x="2752" y="1012"/>
                    <a:pt x="2748" y="1011"/>
                    <a:pt x="2747" y="1008"/>
                  </a:cubicBezTo>
                  <a:cubicBezTo>
                    <a:pt x="2715" y="948"/>
                    <a:pt x="2715" y="948"/>
                    <a:pt x="2715" y="948"/>
                  </a:cubicBezTo>
                  <a:cubicBezTo>
                    <a:pt x="2715" y="948"/>
                    <a:pt x="2715" y="948"/>
                    <a:pt x="2715" y="948"/>
                  </a:cubicBezTo>
                  <a:close/>
                  <a:moveTo>
                    <a:pt x="2599" y="1566"/>
                  </a:moveTo>
                  <a:cubicBezTo>
                    <a:pt x="2600" y="1570"/>
                    <a:pt x="2601" y="1572"/>
                    <a:pt x="2605" y="1560"/>
                  </a:cubicBezTo>
                  <a:cubicBezTo>
                    <a:pt x="2603" y="1560"/>
                    <a:pt x="2603" y="1560"/>
                    <a:pt x="2603" y="1560"/>
                  </a:cubicBezTo>
                  <a:cubicBezTo>
                    <a:pt x="2601" y="1561"/>
                    <a:pt x="2599" y="1564"/>
                    <a:pt x="2599" y="1566"/>
                  </a:cubicBezTo>
                  <a:close/>
                  <a:moveTo>
                    <a:pt x="2559" y="1250"/>
                  </a:moveTo>
                  <a:cubicBezTo>
                    <a:pt x="2553" y="1244"/>
                    <a:pt x="2585" y="1332"/>
                    <a:pt x="2583" y="1342"/>
                  </a:cubicBezTo>
                  <a:cubicBezTo>
                    <a:pt x="2582" y="1353"/>
                    <a:pt x="2587" y="1387"/>
                    <a:pt x="2589" y="1393"/>
                  </a:cubicBezTo>
                  <a:cubicBezTo>
                    <a:pt x="2590" y="1399"/>
                    <a:pt x="2625" y="1430"/>
                    <a:pt x="2635" y="1438"/>
                  </a:cubicBezTo>
                  <a:cubicBezTo>
                    <a:pt x="2637" y="1440"/>
                    <a:pt x="2638" y="1442"/>
                    <a:pt x="2637" y="1444"/>
                  </a:cubicBezTo>
                  <a:cubicBezTo>
                    <a:pt x="2634" y="1455"/>
                    <a:pt x="2624" y="1488"/>
                    <a:pt x="2612" y="1534"/>
                  </a:cubicBezTo>
                  <a:cubicBezTo>
                    <a:pt x="2609" y="1546"/>
                    <a:pt x="2607" y="1555"/>
                    <a:pt x="2605" y="1560"/>
                  </a:cubicBezTo>
                  <a:cubicBezTo>
                    <a:pt x="2680" y="1542"/>
                    <a:pt x="2680" y="1542"/>
                    <a:pt x="2680" y="1542"/>
                  </a:cubicBezTo>
                  <a:cubicBezTo>
                    <a:pt x="2681" y="1541"/>
                    <a:pt x="2682" y="1541"/>
                    <a:pt x="2682" y="1540"/>
                  </a:cubicBezTo>
                  <a:cubicBezTo>
                    <a:pt x="2755" y="1482"/>
                    <a:pt x="2755" y="1482"/>
                    <a:pt x="2755" y="1482"/>
                  </a:cubicBezTo>
                  <a:cubicBezTo>
                    <a:pt x="2757" y="1481"/>
                    <a:pt x="2757" y="1480"/>
                    <a:pt x="2758" y="1478"/>
                  </a:cubicBezTo>
                  <a:cubicBezTo>
                    <a:pt x="2761" y="1446"/>
                    <a:pt x="2761" y="1446"/>
                    <a:pt x="2761" y="1446"/>
                  </a:cubicBezTo>
                  <a:cubicBezTo>
                    <a:pt x="2761" y="1444"/>
                    <a:pt x="2760" y="1442"/>
                    <a:pt x="2758" y="1441"/>
                  </a:cubicBezTo>
                  <a:cubicBezTo>
                    <a:pt x="2753" y="1438"/>
                    <a:pt x="2743" y="1431"/>
                    <a:pt x="2736" y="1425"/>
                  </a:cubicBezTo>
                  <a:cubicBezTo>
                    <a:pt x="2728" y="1419"/>
                    <a:pt x="2741" y="1405"/>
                    <a:pt x="2748" y="1399"/>
                  </a:cubicBezTo>
                  <a:cubicBezTo>
                    <a:pt x="2750" y="1397"/>
                    <a:pt x="2750" y="1394"/>
                    <a:pt x="2749" y="1391"/>
                  </a:cubicBezTo>
                  <a:cubicBezTo>
                    <a:pt x="2740" y="1380"/>
                    <a:pt x="2716" y="1346"/>
                    <a:pt x="2716" y="1341"/>
                  </a:cubicBezTo>
                  <a:cubicBezTo>
                    <a:pt x="2716" y="1335"/>
                    <a:pt x="2672" y="1305"/>
                    <a:pt x="2665" y="1291"/>
                  </a:cubicBezTo>
                  <a:cubicBezTo>
                    <a:pt x="2658" y="1278"/>
                    <a:pt x="2619" y="1259"/>
                    <a:pt x="2593" y="1253"/>
                  </a:cubicBezTo>
                  <a:cubicBezTo>
                    <a:pt x="2566" y="1247"/>
                    <a:pt x="2565" y="1256"/>
                    <a:pt x="2559" y="1250"/>
                  </a:cubicBezTo>
                  <a:close/>
                  <a:moveTo>
                    <a:pt x="2476" y="1886"/>
                  </a:moveTo>
                  <a:cubicBezTo>
                    <a:pt x="2435" y="1867"/>
                    <a:pt x="2435" y="1867"/>
                    <a:pt x="2435" y="1867"/>
                  </a:cubicBezTo>
                  <a:cubicBezTo>
                    <a:pt x="2434" y="1866"/>
                    <a:pt x="2432" y="1866"/>
                    <a:pt x="2430" y="1867"/>
                  </a:cubicBezTo>
                  <a:cubicBezTo>
                    <a:pt x="2392" y="1887"/>
                    <a:pt x="2392" y="1887"/>
                    <a:pt x="2392" y="1887"/>
                  </a:cubicBezTo>
                  <a:cubicBezTo>
                    <a:pt x="2391" y="1888"/>
                    <a:pt x="2390" y="1888"/>
                    <a:pt x="2390" y="1889"/>
                  </a:cubicBezTo>
                  <a:cubicBezTo>
                    <a:pt x="2387" y="1894"/>
                    <a:pt x="2375" y="1913"/>
                    <a:pt x="2375" y="1919"/>
                  </a:cubicBezTo>
                  <a:cubicBezTo>
                    <a:pt x="2374" y="1924"/>
                    <a:pt x="2390" y="1944"/>
                    <a:pt x="2392" y="1947"/>
                  </a:cubicBezTo>
                  <a:cubicBezTo>
                    <a:pt x="2393" y="1948"/>
                    <a:pt x="2393" y="1948"/>
                    <a:pt x="2393" y="1948"/>
                  </a:cubicBezTo>
                  <a:cubicBezTo>
                    <a:pt x="2395" y="1953"/>
                    <a:pt x="2409" y="1982"/>
                    <a:pt x="2420" y="1989"/>
                  </a:cubicBezTo>
                  <a:cubicBezTo>
                    <a:pt x="2431" y="1996"/>
                    <a:pt x="2435" y="2033"/>
                    <a:pt x="2436" y="2040"/>
                  </a:cubicBezTo>
                  <a:cubicBezTo>
                    <a:pt x="2436" y="2041"/>
                    <a:pt x="2436" y="2041"/>
                    <a:pt x="2436" y="2042"/>
                  </a:cubicBezTo>
                  <a:cubicBezTo>
                    <a:pt x="2430" y="2060"/>
                    <a:pt x="2430" y="2060"/>
                    <a:pt x="2430" y="2060"/>
                  </a:cubicBezTo>
                  <a:cubicBezTo>
                    <a:pt x="2428" y="2063"/>
                    <a:pt x="2424" y="2065"/>
                    <a:pt x="2421" y="2062"/>
                  </a:cubicBezTo>
                  <a:cubicBezTo>
                    <a:pt x="2410" y="2053"/>
                    <a:pt x="2389" y="2035"/>
                    <a:pt x="2386" y="2036"/>
                  </a:cubicBezTo>
                  <a:cubicBezTo>
                    <a:pt x="2382" y="2037"/>
                    <a:pt x="2342" y="1985"/>
                    <a:pt x="2337" y="1979"/>
                  </a:cubicBezTo>
                  <a:cubicBezTo>
                    <a:pt x="2337" y="1978"/>
                    <a:pt x="2337" y="1978"/>
                    <a:pt x="2337" y="1977"/>
                  </a:cubicBezTo>
                  <a:cubicBezTo>
                    <a:pt x="2310" y="1899"/>
                    <a:pt x="2310" y="1899"/>
                    <a:pt x="2310" y="1899"/>
                  </a:cubicBezTo>
                  <a:cubicBezTo>
                    <a:pt x="2309" y="1895"/>
                    <a:pt x="2305" y="1894"/>
                    <a:pt x="2302" y="1896"/>
                  </a:cubicBezTo>
                  <a:cubicBezTo>
                    <a:pt x="2294" y="1903"/>
                    <a:pt x="2282" y="1913"/>
                    <a:pt x="2276" y="1917"/>
                  </a:cubicBezTo>
                  <a:cubicBezTo>
                    <a:pt x="2268" y="1922"/>
                    <a:pt x="2284" y="1946"/>
                    <a:pt x="2288" y="1951"/>
                  </a:cubicBezTo>
                  <a:cubicBezTo>
                    <a:pt x="2289" y="1952"/>
                    <a:pt x="2289" y="1952"/>
                    <a:pt x="2289" y="1953"/>
                  </a:cubicBezTo>
                  <a:cubicBezTo>
                    <a:pt x="2294" y="1979"/>
                    <a:pt x="2294" y="1979"/>
                    <a:pt x="2294" y="1979"/>
                  </a:cubicBezTo>
                  <a:cubicBezTo>
                    <a:pt x="2294" y="1980"/>
                    <a:pt x="2294" y="1981"/>
                    <a:pt x="2294" y="1981"/>
                  </a:cubicBezTo>
                  <a:cubicBezTo>
                    <a:pt x="2287" y="2002"/>
                    <a:pt x="2287" y="2002"/>
                    <a:pt x="2287" y="2002"/>
                  </a:cubicBezTo>
                  <a:cubicBezTo>
                    <a:pt x="2286" y="2006"/>
                    <a:pt x="2289" y="2009"/>
                    <a:pt x="2292" y="2009"/>
                  </a:cubicBezTo>
                  <a:cubicBezTo>
                    <a:pt x="2301" y="2010"/>
                    <a:pt x="2301" y="2010"/>
                    <a:pt x="2301" y="2010"/>
                  </a:cubicBezTo>
                  <a:cubicBezTo>
                    <a:pt x="2304" y="2011"/>
                    <a:pt x="2306" y="2013"/>
                    <a:pt x="2306" y="2016"/>
                  </a:cubicBezTo>
                  <a:cubicBezTo>
                    <a:pt x="2302" y="2046"/>
                    <a:pt x="2302" y="2046"/>
                    <a:pt x="2302" y="2046"/>
                  </a:cubicBezTo>
                  <a:cubicBezTo>
                    <a:pt x="2302" y="2049"/>
                    <a:pt x="2300" y="2051"/>
                    <a:pt x="2298" y="2051"/>
                  </a:cubicBezTo>
                  <a:cubicBezTo>
                    <a:pt x="2288" y="2053"/>
                    <a:pt x="2266" y="2057"/>
                    <a:pt x="2259" y="2063"/>
                  </a:cubicBezTo>
                  <a:cubicBezTo>
                    <a:pt x="2249" y="2070"/>
                    <a:pt x="2225" y="2104"/>
                    <a:pt x="2217" y="2114"/>
                  </a:cubicBezTo>
                  <a:cubicBezTo>
                    <a:pt x="2212" y="2121"/>
                    <a:pt x="2212" y="2146"/>
                    <a:pt x="2212" y="2157"/>
                  </a:cubicBezTo>
                  <a:cubicBezTo>
                    <a:pt x="2212" y="2160"/>
                    <a:pt x="2215" y="2162"/>
                    <a:pt x="2217" y="2162"/>
                  </a:cubicBezTo>
                  <a:cubicBezTo>
                    <a:pt x="2231" y="2164"/>
                    <a:pt x="2270" y="2167"/>
                    <a:pt x="2276" y="2164"/>
                  </a:cubicBezTo>
                  <a:cubicBezTo>
                    <a:pt x="2282" y="2160"/>
                    <a:pt x="2338" y="2132"/>
                    <a:pt x="2338" y="2132"/>
                  </a:cubicBezTo>
                  <a:cubicBezTo>
                    <a:pt x="2338" y="2132"/>
                    <a:pt x="2416" y="2090"/>
                    <a:pt x="2419" y="2085"/>
                  </a:cubicBezTo>
                  <a:cubicBezTo>
                    <a:pt x="2421" y="2080"/>
                    <a:pt x="2420" y="2114"/>
                    <a:pt x="2420" y="2119"/>
                  </a:cubicBezTo>
                  <a:cubicBezTo>
                    <a:pt x="2420" y="2119"/>
                    <a:pt x="2420" y="2120"/>
                    <a:pt x="2419" y="2120"/>
                  </a:cubicBezTo>
                  <a:cubicBezTo>
                    <a:pt x="2401" y="2185"/>
                    <a:pt x="2401" y="2185"/>
                    <a:pt x="2401" y="2185"/>
                  </a:cubicBezTo>
                  <a:cubicBezTo>
                    <a:pt x="2400" y="2186"/>
                    <a:pt x="2399" y="2188"/>
                    <a:pt x="2398" y="2188"/>
                  </a:cubicBezTo>
                  <a:cubicBezTo>
                    <a:pt x="2357" y="2213"/>
                    <a:pt x="2357" y="2213"/>
                    <a:pt x="2357" y="2213"/>
                  </a:cubicBezTo>
                  <a:cubicBezTo>
                    <a:pt x="2356" y="2214"/>
                    <a:pt x="2355" y="2215"/>
                    <a:pt x="2355" y="2217"/>
                  </a:cubicBezTo>
                  <a:cubicBezTo>
                    <a:pt x="2352" y="2246"/>
                    <a:pt x="2352" y="2246"/>
                    <a:pt x="2352" y="2246"/>
                  </a:cubicBezTo>
                  <a:cubicBezTo>
                    <a:pt x="2349" y="2275"/>
                    <a:pt x="2349" y="2275"/>
                    <a:pt x="2349" y="2275"/>
                  </a:cubicBezTo>
                  <a:cubicBezTo>
                    <a:pt x="2349" y="2276"/>
                    <a:pt x="2349" y="2278"/>
                    <a:pt x="2350" y="2279"/>
                  </a:cubicBezTo>
                  <a:cubicBezTo>
                    <a:pt x="2385" y="2326"/>
                    <a:pt x="2385" y="2326"/>
                    <a:pt x="2385" y="2326"/>
                  </a:cubicBezTo>
                  <a:cubicBezTo>
                    <a:pt x="2385" y="2327"/>
                    <a:pt x="2386" y="2327"/>
                    <a:pt x="2387" y="2328"/>
                  </a:cubicBezTo>
                  <a:cubicBezTo>
                    <a:pt x="2417" y="2343"/>
                    <a:pt x="2417" y="2343"/>
                    <a:pt x="2417" y="2343"/>
                  </a:cubicBezTo>
                  <a:cubicBezTo>
                    <a:pt x="2417" y="2343"/>
                    <a:pt x="2418" y="2343"/>
                    <a:pt x="2419" y="2343"/>
                  </a:cubicBezTo>
                  <a:cubicBezTo>
                    <a:pt x="2489" y="2340"/>
                    <a:pt x="2489" y="2340"/>
                    <a:pt x="2489" y="2340"/>
                  </a:cubicBezTo>
                  <a:cubicBezTo>
                    <a:pt x="2491" y="2340"/>
                    <a:pt x="2493" y="2339"/>
                    <a:pt x="2494" y="2337"/>
                  </a:cubicBezTo>
                  <a:cubicBezTo>
                    <a:pt x="2501" y="2323"/>
                    <a:pt x="2531" y="2263"/>
                    <a:pt x="2528" y="2257"/>
                  </a:cubicBezTo>
                  <a:cubicBezTo>
                    <a:pt x="2524" y="2251"/>
                    <a:pt x="2520" y="2210"/>
                    <a:pt x="2510" y="2190"/>
                  </a:cubicBezTo>
                  <a:cubicBezTo>
                    <a:pt x="2501" y="2174"/>
                    <a:pt x="2529" y="2186"/>
                    <a:pt x="2540" y="2191"/>
                  </a:cubicBezTo>
                  <a:cubicBezTo>
                    <a:pt x="2543" y="2193"/>
                    <a:pt x="2546" y="2191"/>
                    <a:pt x="2548" y="2189"/>
                  </a:cubicBezTo>
                  <a:cubicBezTo>
                    <a:pt x="2565" y="2156"/>
                    <a:pt x="2565" y="2156"/>
                    <a:pt x="2565" y="2156"/>
                  </a:cubicBezTo>
                  <a:cubicBezTo>
                    <a:pt x="2565" y="2156"/>
                    <a:pt x="2565" y="2155"/>
                    <a:pt x="2565" y="2155"/>
                  </a:cubicBezTo>
                  <a:cubicBezTo>
                    <a:pt x="2570" y="2120"/>
                    <a:pt x="2570" y="2120"/>
                    <a:pt x="2570" y="2120"/>
                  </a:cubicBezTo>
                  <a:cubicBezTo>
                    <a:pt x="2570" y="2120"/>
                    <a:pt x="2570" y="2119"/>
                    <a:pt x="2570" y="2118"/>
                  </a:cubicBezTo>
                  <a:cubicBezTo>
                    <a:pt x="2567" y="2111"/>
                    <a:pt x="2554" y="2076"/>
                    <a:pt x="2547" y="2069"/>
                  </a:cubicBezTo>
                  <a:cubicBezTo>
                    <a:pt x="2540" y="2062"/>
                    <a:pt x="2550" y="2017"/>
                    <a:pt x="2556" y="1981"/>
                  </a:cubicBezTo>
                  <a:cubicBezTo>
                    <a:pt x="2562" y="1946"/>
                    <a:pt x="2580" y="1952"/>
                    <a:pt x="2587" y="1944"/>
                  </a:cubicBezTo>
                  <a:cubicBezTo>
                    <a:pt x="2592" y="1938"/>
                    <a:pt x="2585" y="1898"/>
                    <a:pt x="2582" y="1885"/>
                  </a:cubicBezTo>
                  <a:cubicBezTo>
                    <a:pt x="2582" y="1882"/>
                    <a:pt x="2580" y="1880"/>
                    <a:pt x="2577" y="1880"/>
                  </a:cubicBezTo>
                  <a:cubicBezTo>
                    <a:pt x="2534" y="1876"/>
                    <a:pt x="2534" y="1876"/>
                    <a:pt x="2534" y="1876"/>
                  </a:cubicBezTo>
                  <a:cubicBezTo>
                    <a:pt x="2533" y="1876"/>
                    <a:pt x="2533" y="1876"/>
                    <a:pt x="2532" y="1876"/>
                  </a:cubicBezTo>
                  <a:cubicBezTo>
                    <a:pt x="2479" y="1886"/>
                    <a:pt x="2479" y="1886"/>
                    <a:pt x="2479" y="1886"/>
                  </a:cubicBezTo>
                  <a:cubicBezTo>
                    <a:pt x="2478" y="1887"/>
                    <a:pt x="2477" y="1887"/>
                    <a:pt x="2476" y="1886"/>
                  </a:cubicBezTo>
                  <a:close/>
                  <a:moveTo>
                    <a:pt x="2576" y="990"/>
                  </a:moveTo>
                  <a:cubicBezTo>
                    <a:pt x="2577" y="992"/>
                    <a:pt x="2579" y="993"/>
                    <a:pt x="2582" y="993"/>
                  </a:cubicBezTo>
                  <a:cubicBezTo>
                    <a:pt x="2622" y="988"/>
                    <a:pt x="2622" y="988"/>
                    <a:pt x="2622" y="988"/>
                  </a:cubicBezTo>
                  <a:cubicBezTo>
                    <a:pt x="2625" y="988"/>
                    <a:pt x="2627" y="985"/>
                    <a:pt x="2627" y="982"/>
                  </a:cubicBezTo>
                  <a:cubicBezTo>
                    <a:pt x="2622" y="965"/>
                    <a:pt x="2610" y="919"/>
                    <a:pt x="2595" y="895"/>
                  </a:cubicBezTo>
                  <a:cubicBezTo>
                    <a:pt x="2577" y="865"/>
                    <a:pt x="2564" y="893"/>
                    <a:pt x="2563" y="892"/>
                  </a:cubicBezTo>
                  <a:cubicBezTo>
                    <a:pt x="2563" y="891"/>
                    <a:pt x="2547" y="904"/>
                    <a:pt x="2540" y="910"/>
                  </a:cubicBezTo>
                  <a:cubicBezTo>
                    <a:pt x="2538" y="912"/>
                    <a:pt x="2537" y="915"/>
                    <a:pt x="2539" y="917"/>
                  </a:cubicBezTo>
                  <a:lnTo>
                    <a:pt x="2576" y="990"/>
                  </a:lnTo>
                  <a:close/>
                  <a:moveTo>
                    <a:pt x="2933" y="486"/>
                  </a:moveTo>
                  <a:cubicBezTo>
                    <a:pt x="2937" y="487"/>
                    <a:pt x="2964" y="486"/>
                    <a:pt x="2977" y="485"/>
                  </a:cubicBezTo>
                  <a:cubicBezTo>
                    <a:pt x="2981" y="485"/>
                    <a:pt x="2984" y="488"/>
                    <a:pt x="2983" y="492"/>
                  </a:cubicBezTo>
                  <a:cubicBezTo>
                    <a:pt x="2973" y="526"/>
                    <a:pt x="2973" y="526"/>
                    <a:pt x="2973" y="526"/>
                  </a:cubicBezTo>
                  <a:cubicBezTo>
                    <a:pt x="2972" y="531"/>
                    <a:pt x="2977" y="535"/>
                    <a:pt x="2982" y="532"/>
                  </a:cubicBezTo>
                  <a:cubicBezTo>
                    <a:pt x="3034" y="498"/>
                    <a:pt x="3034" y="498"/>
                    <a:pt x="3034" y="498"/>
                  </a:cubicBezTo>
                  <a:cubicBezTo>
                    <a:pt x="3038" y="495"/>
                    <a:pt x="3043" y="498"/>
                    <a:pt x="3043" y="503"/>
                  </a:cubicBezTo>
                  <a:cubicBezTo>
                    <a:pt x="3041" y="558"/>
                    <a:pt x="3041" y="558"/>
                    <a:pt x="3041" y="558"/>
                  </a:cubicBezTo>
                  <a:cubicBezTo>
                    <a:pt x="3041" y="560"/>
                    <a:pt x="3040" y="561"/>
                    <a:pt x="3039" y="562"/>
                  </a:cubicBezTo>
                  <a:cubicBezTo>
                    <a:pt x="3031" y="570"/>
                    <a:pt x="2997" y="606"/>
                    <a:pt x="2997" y="615"/>
                  </a:cubicBezTo>
                  <a:cubicBezTo>
                    <a:pt x="2997" y="624"/>
                    <a:pt x="3029" y="643"/>
                    <a:pt x="3036" y="648"/>
                  </a:cubicBezTo>
                  <a:cubicBezTo>
                    <a:pt x="3037" y="648"/>
                    <a:pt x="3038" y="649"/>
                    <a:pt x="3039" y="649"/>
                  </a:cubicBezTo>
                  <a:cubicBezTo>
                    <a:pt x="3120" y="645"/>
                    <a:pt x="3120" y="645"/>
                    <a:pt x="3120" y="645"/>
                  </a:cubicBezTo>
                  <a:cubicBezTo>
                    <a:pt x="3121" y="645"/>
                    <a:pt x="3123" y="644"/>
                    <a:pt x="3123" y="644"/>
                  </a:cubicBezTo>
                  <a:cubicBezTo>
                    <a:pt x="3131" y="637"/>
                    <a:pt x="3165" y="609"/>
                    <a:pt x="3174" y="602"/>
                  </a:cubicBezTo>
                  <a:cubicBezTo>
                    <a:pt x="3182" y="597"/>
                    <a:pt x="3200" y="579"/>
                    <a:pt x="3211" y="569"/>
                  </a:cubicBezTo>
                  <a:cubicBezTo>
                    <a:pt x="3214" y="566"/>
                    <a:pt x="3219" y="567"/>
                    <a:pt x="3220" y="572"/>
                  </a:cubicBezTo>
                  <a:cubicBezTo>
                    <a:pt x="3223" y="588"/>
                    <a:pt x="3227" y="618"/>
                    <a:pt x="3218" y="619"/>
                  </a:cubicBezTo>
                  <a:cubicBezTo>
                    <a:pt x="3205" y="621"/>
                    <a:pt x="3155" y="654"/>
                    <a:pt x="3147" y="660"/>
                  </a:cubicBezTo>
                  <a:cubicBezTo>
                    <a:pt x="3140" y="666"/>
                    <a:pt x="3076" y="676"/>
                    <a:pt x="3070" y="677"/>
                  </a:cubicBezTo>
                  <a:cubicBezTo>
                    <a:pt x="3070" y="677"/>
                    <a:pt x="3069" y="677"/>
                    <a:pt x="3069" y="678"/>
                  </a:cubicBezTo>
                  <a:cubicBezTo>
                    <a:pt x="3065" y="679"/>
                    <a:pt x="3040" y="688"/>
                    <a:pt x="3056" y="699"/>
                  </a:cubicBezTo>
                  <a:cubicBezTo>
                    <a:pt x="3073" y="710"/>
                    <a:pt x="3090" y="713"/>
                    <a:pt x="3099" y="718"/>
                  </a:cubicBezTo>
                  <a:cubicBezTo>
                    <a:pt x="3106" y="722"/>
                    <a:pt x="3124" y="731"/>
                    <a:pt x="3132" y="736"/>
                  </a:cubicBezTo>
                  <a:cubicBezTo>
                    <a:pt x="3135" y="737"/>
                    <a:pt x="3138" y="736"/>
                    <a:pt x="3139" y="734"/>
                  </a:cubicBezTo>
                  <a:cubicBezTo>
                    <a:pt x="3185" y="670"/>
                    <a:pt x="3185" y="670"/>
                    <a:pt x="3185" y="670"/>
                  </a:cubicBezTo>
                  <a:cubicBezTo>
                    <a:pt x="3186" y="670"/>
                    <a:pt x="3186" y="669"/>
                    <a:pt x="3186" y="669"/>
                  </a:cubicBezTo>
                  <a:cubicBezTo>
                    <a:pt x="3271" y="608"/>
                    <a:pt x="3271" y="608"/>
                    <a:pt x="3271" y="608"/>
                  </a:cubicBezTo>
                  <a:cubicBezTo>
                    <a:pt x="3272" y="607"/>
                    <a:pt x="3273" y="607"/>
                    <a:pt x="3274" y="607"/>
                  </a:cubicBezTo>
                  <a:cubicBezTo>
                    <a:pt x="3306" y="607"/>
                    <a:pt x="3306" y="607"/>
                    <a:pt x="3306" y="607"/>
                  </a:cubicBezTo>
                  <a:cubicBezTo>
                    <a:pt x="3312" y="607"/>
                    <a:pt x="3314" y="615"/>
                    <a:pt x="3309" y="617"/>
                  </a:cubicBezTo>
                  <a:cubicBezTo>
                    <a:pt x="3249" y="646"/>
                    <a:pt x="3249" y="646"/>
                    <a:pt x="3249" y="646"/>
                  </a:cubicBezTo>
                  <a:cubicBezTo>
                    <a:pt x="3249" y="646"/>
                    <a:pt x="3249" y="646"/>
                    <a:pt x="3248" y="647"/>
                  </a:cubicBezTo>
                  <a:cubicBezTo>
                    <a:pt x="3244" y="649"/>
                    <a:pt x="3193" y="683"/>
                    <a:pt x="3193" y="691"/>
                  </a:cubicBezTo>
                  <a:cubicBezTo>
                    <a:pt x="3194" y="700"/>
                    <a:pt x="3198" y="743"/>
                    <a:pt x="3198" y="743"/>
                  </a:cubicBezTo>
                  <a:cubicBezTo>
                    <a:pt x="3198" y="743"/>
                    <a:pt x="3200" y="777"/>
                    <a:pt x="3214" y="778"/>
                  </a:cubicBezTo>
                  <a:cubicBezTo>
                    <a:pt x="3228" y="779"/>
                    <a:pt x="3300" y="723"/>
                    <a:pt x="3300" y="723"/>
                  </a:cubicBezTo>
                  <a:cubicBezTo>
                    <a:pt x="3324" y="703"/>
                    <a:pt x="3324" y="703"/>
                    <a:pt x="3324" y="703"/>
                  </a:cubicBezTo>
                  <a:cubicBezTo>
                    <a:pt x="3329" y="699"/>
                    <a:pt x="3335" y="704"/>
                    <a:pt x="3333" y="709"/>
                  </a:cubicBezTo>
                  <a:cubicBezTo>
                    <a:pt x="3315" y="752"/>
                    <a:pt x="3315" y="752"/>
                    <a:pt x="3315" y="752"/>
                  </a:cubicBezTo>
                  <a:cubicBezTo>
                    <a:pt x="3315" y="753"/>
                    <a:pt x="3315" y="753"/>
                    <a:pt x="3315" y="754"/>
                  </a:cubicBezTo>
                  <a:cubicBezTo>
                    <a:pt x="3315" y="758"/>
                    <a:pt x="3314" y="771"/>
                    <a:pt x="3320" y="772"/>
                  </a:cubicBezTo>
                  <a:cubicBezTo>
                    <a:pt x="3327" y="773"/>
                    <a:pt x="3385" y="747"/>
                    <a:pt x="3393" y="743"/>
                  </a:cubicBezTo>
                  <a:cubicBezTo>
                    <a:pt x="3393" y="743"/>
                    <a:pt x="3394" y="743"/>
                    <a:pt x="3394" y="742"/>
                  </a:cubicBezTo>
                  <a:cubicBezTo>
                    <a:pt x="3422" y="716"/>
                    <a:pt x="3422" y="716"/>
                    <a:pt x="3422" y="716"/>
                  </a:cubicBezTo>
                  <a:cubicBezTo>
                    <a:pt x="3423" y="715"/>
                    <a:pt x="3423" y="714"/>
                    <a:pt x="3423" y="713"/>
                  </a:cubicBezTo>
                  <a:cubicBezTo>
                    <a:pt x="3450" y="512"/>
                    <a:pt x="3450" y="512"/>
                    <a:pt x="3450" y="512"/>
                  </a:cubicBezTo>
                  <a:cubicBezTo>
                    <a:pt x="3450" y="511"/>
                    <a:pt x="3450" y="510"/>
                    <a:pt x="3451" y="509"/>
                  </a:cubicBezTo>
                  <a:cubicBezTo>
                    <a:pt x="3455" y="504"/>
                    <a:pt x="3471" y="486"/>
                    <a:pt x="3475" y="486"/>
                  </a:cubicBezTo>
                  <a:cubicBezTo>
                    <a:pt x="3479" y="487"/>
                    <a:pt x="3515" y="479"/>
                    <a:pt x="3515" y="489"/>
                  </a:cubicBezTo>
                  <a:cubicBezTo>
                    <a:pt x="3516" y="498"/>
                    <a:pt x="3489" y="589"/>
                    <a:pt x="3483" y="613"/>
                  </a:cubicBezTo>
                  <a:cubicBezTo>
                    <a:pt x="3482" y="616"/>
                    <a:pt x="3484" y="619"/>
                    <a:pt x="3487" y="619"/>
                  </a:cubicBezTo>
                  <a:cubicBezTo>
                    <a:pt x="3517" y="627"/>
                    <a:pt x="3517" y="627"/>
                    <a:pt x="3517" y="627"/>
                  </a:cubicBezTo>
                  <a:cubicBezTo>
                    <a:pt x="3518" y="627"/>
                    <a:pt x="3518" y="627"/>
                    <a:pt x="3519" y="627"/>
                  </a:cubicBezTo>
                  <a:cubicBezTo>
                    <a:pt x="3529" y="626"/>
                    <a:pt x="3600" y="614"/>
                    <a:pt x="3599" y="624"/>
                  </a:cubicBezTo>
                  <a:cubicBezTo>
                    <a:pt x="3597" y="636"/>
                    <a:pt x="3602" y="675"/>
                    <a:pt x="3581" y="675"/>
                  </a:cubicBezTo>
                  <a:cubicBezTo>
                    <a:pt x="3560" y="674"/>
                    <a:pt x="3521" y="684"/>
                    <a:pt x="3511" y="687"/>
                  </a:cubicBezTo>
                  <a:cubicBezTo>
                    <a:pt x="3504" y="689"/>
                    <a:pt x="3488" y="692"/>
                    <a:pt x="3478" y="693"/>
                  </a:cubicBezTo>
                  <a:cubicBezTo>
                    <a:pt x="3475" y="694"/>
                    <a:pt x="3472" y="698"/>
                    <a:pt x="3474" y="702"/>
                  </a:cubicBezTo>
                  <a:cubicBezTo>
                    <a:pt x="3479" y="709"/>
                    <a:pt x="3485" y="719"/>
                    <a:pt x="3487" y="720"/>
                  </a:cubicBezTo>
                  <a:cubicBezTo>
                    <a:pt x="3490" y="721"/>
                    <a:pt x="3507" y="725"/>
                    <a:pt x="3521" y="727"/>
                  </a:cubicBezTo>
                  <a:cubicBezTo>
                    <a:pt x="3526" y="728"/>
                    <a:pt x="3527" y="736"/>
                    <a:pt x="3522" y="738"/>
                  </a:cubicBezTo>
                  <a:cubicBezTo>
                    <a:pt x="3426" y="774"/>
                    <a:pt x="3426" y="774"/>
                    <a:pt x="3426" y="774"/>
                  </a:cubicBezTo>
                  <a:cubicBezTo>
                    <a:pt x="3426" y="774"/>
                    <a:pt x="3425" y="774"/>
                    <a:pt x="3425" y="775"/>
                  </a:cubicBezTo>
                  <a:cubicBezTo>
                    <a:pt x="3351" y="835"/>
                    <a:pt x="3351" y="835"/>
                    <a:pt x="3351" y="835"/>
                  </a:cubicBezTo>
                  <a:cubicBezTo>
                    <a:pt x="3349" y="837"/>
                    <a:pt x="3348" y="840"/>
                    <a:pt x="3349" y="842"/>
                  </a:cubicBezTo>
                  <a:cubicBezTo>
                    <a:pt x="3386" y="910"/>
                    <a:pt x="3386" y="910"/>
                    <a:pt x="3386" y="910"/>
                  </a:cubicBezTo>
                  <a:cubicBezTo>
                    <a:pt x="3386" y="911"/>
                    <a:pt x="3386" y="911"/>
                    <a:pt x="3387" y="912"/>
                  </a:cubicBezTo>
                  <a:cubicBezTo>
                    <a:pt x="3466" y="991"/>
                    <a:pt x="3466" y="991"/>
                    <a:pt x="3466" y="991"/>
                  </a:cubicBezTo>
                  <a:cubicBezTo>
                    <a:pt x="3466" y="992"/>
                    <a:pt x="3467" y="993"/>
                    <a:pt x="3468" y="993"/>
                  </a:cubicBezTo>
                  <a:cubicBezTo>
                    <a:pt x="3520" y="1004"/>
                    <a:pt x="3520" y="1004"/>
                    <a:pt x="3520" y="1004"/>
                  </a:cubicBezTo>
                  <a:cubicBezTo>
                    <a:pt x="3524" y="1005"/>
                    <a:pt x="3525" y="1010"/>
                    <a:pt x="3523" y="1013"/>
                  </a:cubicBezTo>
                  <a:cubicBezTo>
                    <a:pt x="3498" y="1043"/>
                    <a:pt x="3498" y="1043"/>
                    <a:pt x="3498" y="1043"/>
                  </a:cubicBezTo>
                  <a:cubicBezTo>
                    <a:pt x="3496" y="1045"/>
                    <a:pt x="3493" y="1045"/>
                    <a:pt x="3491" y="1044"/>
                  </a:cubicBezTo>
                  <a:cubicBezTo>
                    <a:pt x="3410" y="1003"/>
                    <a:pt x="3410" y="1003"/>
                    <a:pt x="3410" y="1003"/>
                  </a:cubicBezTo>
                  <a:cubicBezTo>
                    <a:pt x="3409" y="1002"/>
                    <a:pt x="3408" y="1002"/>
                    <a:pt x="3408" y="1001"/>
                  </a:cubicBezTo>
                  <a:cubicBezTo>
                    <a:pt x="3363" y="924"/>
                    <a:pt x="3363" y="924"/>
                    <a:pt x="3363" y="924"/>
                  </a:cubicBezTo>
                  <a:cubicBezTo>
                    <a:pt x="3363" y="923"/>
                    <a:pt x="3362" y="923"/>
                    <a:pt x="3362" y="922"/>
                  </a:cubicBezTo>
                  <a:cubicBezTo>
                    <a:pt x="3288" y="862"/>
                    <a:pt x="3288" y="862"/>
                    <a:pt x="3288" y="862"/>
                  </a:cubicBezTo>
                  <a:cubicBezTo>
                    <a:pt x="3287" y="862"/>
                    <a:pt x="3287" y="861"/>
                    <a:pt x="3286" y="861"/>
                  </a:cubicBezTo>
                  <a:cubicBezTo>
                    <a:pt x="3240" y="842"/>
                    <a:pt x="3240" y="842"/>
                    <a:pt x="3240" y="842"/>
                  </a:cubicBezTo>
                  <a:cubicBezTo>
                    <a:pt x="3237" y="841"/>
                    <a:pt x="3235" y="842"/>
                    <a:pt x="3233" y="844"/>
                  </a:cubicBezTo>
                  <a:cubicBezTo>
                    <a:pt x="3208" y="873"/>
                    <a:pt x="3208" y="873"/>
                    <a:pt x="3208" y="873"/>
                  </a:cubicBezTo>
                  <a:cubicBezTo>
                    <a:pt x="3207" y="874"/>
                    <a:pt x="3207" y="875"/>
                    <a:pt x="3207" y="876"/>
                  </a:cubicBezTo>
                  <a:cubicBezTo>
                    <a:pt x="3206" y="884"/>
                    <a:pt x="3201" y="921"/>
                    <a:pt x="3205" y="924"/>
                  </a:cubicBezTo>
                  <a:cubicBezTo>
                    <a:pt x="3209" y="927"/>
                    <a:pt x="3227" y="995"/>
                    <a:pt x="3232" y="998"/>
                  </a:cubicBezTo>
                  <a:cubicBezTo>
                    <a:pt x="3238" y="1001"/>
                    <a:pt x="3236" y="1006"/>
                    <a:pt x="3273" y="1032"/>
                  </a:cubicBezTo>
                  <a:cubicBezTo>
                    <a:pt x="3309" y="1058"/>
                    <a:pt x="3330" y="1074"/>
                    <a:pt x="3335" y="1082"/>
                  </a:cubicBezTo>
                  <a:cubicBezTo>
                    <a:pt x="3340" y="1089"/>
                    <a:pt x="3348" y="1104"/>
                    <a:pt x="3346" y="1122"/>
                  </a:cubicBezTo>
                  <a:cubicBezTo>
                    <a:pt x="3345" y="1138"/>
                    <a:pt x="3340" y="1160"/>
                    <a:pt x="3339" y="1164"/>
                  </a:cubicBezTo>
                  <a:cubicBezTo>
                    <a:pt x="3339" y="1165"/>
                    <a:pt x="3339" y="1166"/>
                    <a:pt x="3339" y="1166"/>
                  </a:cubicBezTo>
                  <a:cubicBezTo>
                    <a:pt x="3323" y="1192"/>
                    <a:pt x="3323" y="1192"/>
                    <a:pt x="3323" y="1192"/>
                  </a:cubicBezTo>
                  <a:cubicBezTo>
                    <a:pt x="3321" y="1194"/>
                    <a:pt x="3322" y="1197"/>
                    <a:pt x="3323" y="1199"/>
                  </a:cubicBezTo>
                  <a:cubicBezTo>
                    <a:pt x="3329" y="1205"/>
                    <a:pt x="3341" y="1218"/>
                    <a:pt x="3344" y="1218"/>
                  </a:cubicBezTo>
                  <a:cubicBezTo>
                    <a:pt x="3348" y="1218"/>
                    <a:pt x="3407" y="1219"/>
                    <a:pt x="3411" y="1219"/>
                  </a:cubicBezTo>
                  <a:cubicBezTo>
                    <a:pt x="3415" y="1220"/>
                    <a:pt x="3474" y="1221"/>
                    <a:pt x="3474" y="1226"/>
                  </a:cubicBezTo>
                  <a:cubicBezTo>
                    <a:pt x="3473" y="1230"/>
                    <a:pt x="3468" y="1256"/>
                    <a:pt x="3455" y="1262"/>
                  </a:cubicBezTo>
                  <a:cubicBezTo>
                    <a:pt x="3442" y="1267"/>
                    <a:pt x="3366" y="1265"/>
                    <a:pt x="3362" y="1265"/>
                  </a:cubicBezTo>
                  <a:cubicBezTo>
                    <a:pt x="3362" y="1265"/>
                    <a:pt x="3361" y="1265"/>
                    <a:pt x="3361" y="1265"/>
                  </a:cubicBezTo>
                  <a:cubicBezTo>
                    <a:pt x="3271" y="1269"/>
                    <a:pt x="3271" y="1269"/>
                    <a:pt x="3271" y="1269"/>
                  </a:cubicBezTo>
                  <a:cubicBezTo>
                    <a:pt x="3270" y="1269"/>
                    <a:pt x="3269" y="1270"/>
                    <a:pt x="3268" y="1270"/>
                  </a:cubicBezTo>
                  <a:cubicBezTo>
                    <a:pt x="3218" y="1307"/>
                    <a:pt x="3218" y="1307"/>
                    <a:pt x="3218" y="1307"/>
                  </a:cubicBezTo>
                  <a:cubicBezTo>
                    <a:pt x="3217" y="1307"/>
                    <a:pt x="3216" y="1308"/>
                    <a:pt x="3216" y="1309"/>
                  </a:cubicBezTo>
                  <a:cubicBezTo>
                    <a:pt x="3193" y="1378"/>
                    <a:pt x="3193" y="1378"/>
                    <a:pt x="3193" y="1378"/>
                  </a:cubicBezTo>
                  <a:cubicBezTo>
                    <a:pt x="3192" y="1379"/>
                    <a:pt x="3192" y="1380"/>
                    <a:pt x="3192" y="1381"/>
                  </a:cubicBezTo>
                  <a:cubicBezTo>
                    <a:pt x="3204" y="1442"/>
                    <a:pt x="3204" y="1442"/>
                    <a:pt x="3204" y="1442"/>
                  </a:cubicBezTo>
                  <a:cubicBezTo>
                    <a:pt x="3205" y="1445"/>
                    <a:pt x="3207" y="1446"/>
                    <a:pt x="3209" y="1447"/>
                  </a:cubicBezTo>
                  <a:cubicBezTo>
                    <a:pt x="3212" y="1447"/>
                    <a:pt x="3217" y="1448"/>
                    <a:pt x="3225" y="1448"/>
                  </a:cubicBezTo>
                  <a:cubicBezTo>
                    <a:pt x="3236" y="1448"/>
                    <a:pt x="3258" y="1446"/>
                    <a:pt x="3263" y="1445"/>
                  </a:cubicBezTo>
                  <a:cubicBezTo>
                    <a:pt x="3264" y="1445"/>
                    <a:pt x="3265" y="1445"/>
                    <a:pt x="3265" y="1445"/>
                  </a:cubicBezTo>
                  <a:cubicBezTo>
                    <a:pt x="3269" y="1447"/>
                    <a:pt x="3283" y="1451"/>
                    <a:pt x="3289" y="1453"/>
                  </a:cubicBezTo>
                  <a:cubicBezTo>
                    <a:pt x="3295" y="1455"/>
                    <a:pt x="3327" y="1419"/>
                    <a:pt x="3330" y="1415"/>
                  </a:cubicBezTo>
                  <a:cubicBezTo>
                    <a:pt x="3331" y="1415"/>
                    <a:pt x="3331" y="1415"/>
                    <a:pt x="3331" y="1415"/>
                  </a:cubicBezTo>
                  <a:cubicBezTo>
                    <a:pt x="3334" y="1412"/>
                    <a:pt x="3357" y="1393"/>
                    <a:pt x="3355" y="1406"/>
                  </a:cubicBezTo>
                  <a:cubicBezTo>
                    <a:pt x="3354" y="1420"/>
                    <a:pt x="3320" y="1460"/>
                    <a:pt x="3319" y="1464"/>
                  </a:cubicBezTo>
                  <a:cubicBezTo>
                    <a:pt x="3317" y="1469"/>
                    <a:pt x="3312" y="1478"/>
                    <a:pt x="3314" y="1510"/>
                  </a:cubicBezTo>
                  <a:cubicBezTo>
                    <a:pt x="3316" y="1541"/>
                    <a:pt x="3353" y="1603"/>
                    <a:pt x="3358" y="1611"/>
                  </a:cubicBezTo>
                  <a:cubicBezTo>
                    <a:pt x="3358" y="1612"/>
                    <a:pt x="3359" y="1612"/>
                    <a:pt x="3359" y="1613"/>
                  </a:cubicBezTo>
                  <a:cubicBezTo>
                    <a:pt x="3364" y="1616"/>
                    <a:pt x="3385" y="1632"/>
                    <a:pt x="3391" y="1632"/>
                  </a:cubicBezTo>
                  <a:cubicBezTo>
                    <a:pt x="3398" y="1633"/>
                    <a:pt x="3409" y="1610"/>
                    <a:pt x="3424" y="1591"/>
                  </a:cubicBezTo>
                  <a:cubicBezTo>
                    <a:pt x="3437" y="1574"/>
                    <a:pt x="3457" y="1556"/>
                    <a:pt x="3462" y="1552"/>
                  </a:cubicBezTo>
                  <a:cubicBezTo>
                    <a:pt x="3463" y="1551"/>
                    <a:pt x="3463" y="1551"/>
                    <a:pt x="3464" y="1550"/>
                  </a:cubicBezTo>
                  <a:cubicBezTo>
                    <a:pt x="3467" y="1540"/>
                    <a:pt x="3487" y="1482"/>
                    <a:pt x="3488" y="1472"/>
                  </a:cubicBezTo>
                  <a:cubicBezTo>
                    <a:pt x="3489" y="1461"/>
                    <a:pt x="3491" y="1445"/>
                    <a:pt x="3496" y="1446"/>
                  </a:cubicBezTo>
                  <a:cubicBezTo>
                    <a:pt x="3502" y="1447"/>
                    <a:pt x="3510" y="1515"/>
                    <a:pt x="3510" y="1519"/>
                  </a:cubicBezTo>
                  <a:cubicBezTo>
                    <a:pt x="3510" y="1523"/>
                    <a:pt x="3509" y="1543"/>
                    <a:pt x="3501" y="1563"/>
                  </a:cubicBezTo>
                  <a:cubicBezTo>
                    <a:pt x="3494" y="1584"/>
                    <a:pt x="3478" y="1613"/>
                    <a:pt x="3457" y="1635"/>
                  </a:cubicBezTo>
                  <a:cubicBezTo>
                    <a:pt x="3437" y="1657"/>
                    <a:pt x="3403" y="1669"/>
                    <a:pt x="3385" y="1670"/>
                  </a:cubicBezTo>
                  <a:cubicBezTo>
                    <a:pt x="3369" y="1671"/>
                    <a:pt x="3336" y="1656"/>
                    <a:pt x="3327" y="1652"/>
                  </a:cubicBezTo>
                  <a:cubicBezTo>
                    <a:pt x="3326" y="1651"/>
                    <a:pt x="3325" y="1650"/>
                    <a:pt x="3324" y="1648"/>
                  </a:cubicBezTo>
                  <a:cubicBezTo>
                    <a:pt x="3321" y="1637"/>
                    <a:pt x="3307" y="1589"/>
                    <a:pt x="3300" y="1578"/>
                  </a:cubicBezTo>
                  <a:cubicBezTo>
                    <a:pt x="3293" y="1568"/>
                    <a:pt x="3282" y="1548"/>
                    <a:pt x="3278" y="1541"/>
                  </a:cubicBezTo>
                  <a:cubicBezTo>
                    <a:pt x="3277" y="1539"/>
                    <a:pt x="3274" y="1538"/>
                    <a:pt x="3272" y="1538"/>
                  </a:cubicBezTo>
                  <a:cubicBezTo>
                    <a:pt x="3198" y="1543"/>
                    <a:pt x="3198" y="1543"/>
                    <a:pt x="3198" y="1543"/>
                  </a:cubicBezTo>
                  <a:cubicBezTo>
                    <a:pt x="3196" y="1543"/>
                    <a:pt x="3195" y="1545"/>
                    <a:pt x="3194" y="1546"/>
                  </a:cubicBezTo>
                  <a:cubicBezTo>
                    <a:pt x="3170" y="1600"/>
                    <a:pt x="3170" y="1600"/>
                    <a:pt x="3170" y="1600"/>
                  </a:cubicBezTo>
                  <a:cubicBezTo>
                    <a:pt x="3170" y="1601"/>
                    <a:pt x="3170" y="1602"/>
                    <a:pt x="3170" y="1603"/>
                  </a:cubicBezTo>
                  <a:cubicBezTo>
                    <a:pt x="3183" y="1655"/>
                    <a:pt x="3183" y="1655"/>
                    <a:pt x="3183" y="1655"/>
                  </a:cubicBezTo>
                  <a:cubicBezTo>
                    <a:pt x="3183" y="1657"/>
                    <a:pt x="3184" y="1658"/>
                    <a:pt x="3186" y="1659"/>
                  </a:cubicBezTo>
                  <a:cubicBezTo>
                    <a:pt x="3191" y="1661"/>
                    <a:pt x="3201" y="1665"/>
                    <a:pt x="3210" y="1670"/>
                  </a:cubicBezTo>
                  <a:cubicBezTo>
                    <a:pt x="3220" y="1676"/>
                    <a:pt x="3234" y="1681"/>
                    <a:pt x="3238" y="1683"/>
                  </a:cubicBezTo>
                  <a:cubicBezTo>
                    <a:pt x="3239" y="1683"/>
                    <a:pt x="3240" y="1684"/>
                    <a:pt x="3241" y="1684"/>
                  </a:cubicBezTo>
                  <a:cubicBezTo>
                    <a:pt x="3259" y="1707"/>
                    <a:pt x="3259" y="1707"/>
                    <a:pt x="3259" y="1707"/>
                  </a:cubicBezTo>
                  <a:cubicBezTo>
                    <a:pt x="3260" y="1709"/>
                    <a:pt x="3260" y="1712"/>
                    <a:pt x="3259" y="1714"/>
                  </a:cubicBezTo>
                  <a:cubicBezTo>
                    <a:pt x="3252" y="1724"/>
                    <a:pt x="3233" y="1753"/>
                    <a:pt x="3226" y="1752"/>
                  </a:cubicBezTo>
                  <a:cubicBezTo>
                    <a:pt x="3217" y="1751"/>
                    <a:pt x="3144" y="1749"/>
                    <a:pt x="3144" y="1755"/>
                  </a:cubicBezTo>
                  <a:cubicBezTo>
                    <a:pt x="3143" y="1760"/>
                    <a:pt x="3097" y="1814"/>
                    <a:pt x="3090" y="1822"/>
                  </a:cubicBezTo>
                  <a:cubicBezTo>
                    <a:pt x="3089" y="1822"/>
                    <a:pt x="3089" y="1823"/>
                    <a:pt x="3089" y="1824"/>
                  </a:cubicBezTo>
                  <a:cubicBezTo>
                    <a:pt x="3074" y="1873"/>
                    <a:pt x="3074" y="1873"/>
                    <a:pt x="3074" y="1873"/>
                  </a:cubicBezTo>
                  <a:cubicBezTo>
                    <a:pt x="3074" y="1875"/>
                    <a:pt x="3074" y="1877"/>
                    <a:pt x="3075" y="1878"/>
                  </a:cubicBezTo>
                  <a:cubicBezTo>
                    <a:pt x="3111" y="1933"/>
                    <a:pt x="3111" y="1933"/>
                    <a:pt x="3111" y="1933"/>
                  </a:cubicBezTo>
                  <a:cubicBezTo>
                    <a:pt x="3114" y="1936"/>
                    <a:pt x="3119" y="1936"/>
                    <a:pt x="3121" y="1932"/>
                  </a:cubicBezTo>
                  <a:cubicBezTo>
                    <a:pt x="3127" y="1921"/>
                    <a:pt x="3138" y="1901"/>
                    <a:pt x="3142" y="1901"/>
                  </a:cubicBezTo>
                  <a:cubicBezTo>
                    <a:pt x="3147" y="1902"/>
                    <a:pt x="3179" y="1933"/>
                    <a:pt x="3183" y="1936"/>
                  </a:cubicBezTo>
                  <a:cubicBezTo>
                    <a:pt x="3186" y="1939"/>
                    <a:pt x="3207" y="1946"/>
                    <a:pt x="3217" y="1950"/>
                  </a:cubicBezTo>
                  <a:cubicBezTo>
                    <a:pt x="3220" y="1951"/>
                    <a:pt x="3223" y="1949"/>
                    <a:pt x="3224" y="1946"/>
                  </a:cubicBezTo>
                  <a:cubicBezTo>
                    <a:pt x="3236" y="1912"/>
                    <a:pt x="3236" y="1912"/>
                    <a:pt x="3236" y="1912"/>
                  </a:cubicBezTo>
                  <a:cubicBezTo>
                    <a:pt x="3238" y="1908"/>
                    <a:pt x="3244" y="1907"/>
                    <a:pt x="3246" y="1912"/>
                  </a:cubicBezTo>
                  <a:cubicBezTo>
                    <a:pt x="3252" y="1923"/>
                    <a:pt x="3252" y="1923"/>
                    <a:pt x="3252" y="1923"/>
                  </a:cubicBezTo>
                  <a:cubicBezTo>
                    <a:pt x="3253" y="1926"/>
                    <a:pt x="3257" y="1927"/>
                    <a:pt x="3259" y="1926"/>
                  </a:cubicBezTo>
                  <a:cubicBezTo>
                    <a:pt x="3295" y="1908"/>
                    <a:pt x="3295" y="1908"/>
                    <a:pt x="3295" y="1908"/>
                  </a:cubicBezTo>
                  <a:cubicBezTo>
                    <a:pt x="3297" y="1907"/>
                    <a:pt x="3300" y="1907"/>
                    <a:pt x="3302" y="1909"/>
                  </a:cubicBezTo>
                  <a:cubicBezTo>
                    <a:pt x="3358" y="1965"/>
                    <a:pt x="3358" y="1965"/>
                    <a:pt x="3358" y="1965"/>
                  </a:cubicBezTo>
                  <a:cubicBezTo>
                    <a:pt x="3359" y="1965"/>
                    <a:pt x="3359" y="1966"/>
                    <a:pt x="3360" y="1966"/>
                  </a:cubicBezTo>
                  <a:cubicBezTo>
                    <a:pt x="3429" y="1990"/>
                    <a:pt x="3429" y="1990"/>
                    <a:pt x="3429" y="1990"/>
                  </a:cubicBezTo>
                  <a:cubicBezTo>
                    <a:pt x="3434" y="1992"/>
                    <a:pt x="3439" y="1986"/>
                    <a:pt x="3436" y="1982"/>
                  </a:cubicBezTo>
                  <a:cubicBezTo>
                    <a:pt x="3419" y="1956"/>
                    <a:pt x="3419" y="1956"/>
                    <a:pt x="3419" y="1956"/>
                  </a:cubicBezTo>
                  <a:cubicBezTo>
                    <a:pt x="3419" y="1956"/>
                    <a:pt x="3419" y="1955"/>
                    <a:pt x="3419" y="1955"/>
                  </a:cubicBezTo>
                  <a:cubicBezTo>
                    <a:pt x="3404" y="1913"/>
                    <a:pt x="3404" y="1913"/>
                    <a:pt x="3404" y="1913"/>
                  </a:cubicBezTo>
                  <a:cubicBezTo>
                    <a:pt x="3403" y="1910"/>
                    <a:pt x="3406" y="1906"/>
                    <a:pt x="3410" y="1906"/>
                  </a:cubicBezTo>
                  <a:cubicBezTo>
                    <a:pt x="3430" y="1908"/>
                    <a:pt x="3430" y="1908"/>
                    <a:pt x="3430" y="1908"/>
                  </a:cubicBezTo>
                  <a:cubicBezTo>
                    <a:pt x="3433" y="1908"/>
                    <a:pt x="3436" y="1906"/>
                    <a:pt x="3436" y="1904"/>
                  </a:cubicBezTo>
                  <a:cubicBezTo>
                    <a:pt x="3443" y="1866"/>
                    <a:pt x="3443" y="1866"/>
                    <a:pt x="3443" y="1866"/>
                  </a:cubicBezTo>
                  <a:cubicBezTo>
                    <a:pt x="3444" y="1863"/>
                    <a:pt x="3446" y="1861"/>
                    <a:pt x="3449" y="1861"/>
                  </a:cubicBezTo>
                  <a:cubicBezTo>
                    <a:pt x="3458" y="1861"/>
                    <a:pt x="3478" y="1862"/>
                    <a:pt x="3477" y="1873"/>
                  </a:cubicBezTo>
                  <a:cubicBezTo>
                    <a:pt x="3475" y="1889"/>
                    <a:pt x="3460" y="1908"/>
                    <a:pt x="3473" y="1912"/>
                  </a:cubicBezTo>
                  <a:cubicBezTo>
                    <a:pt x="3481" y="1915"/>
                    <a:pt x="3506" y="1923"/>
                    <a:pt x="3520" y="1927"/>
                  </a:cubicBezTo>
                  <a:cubicBezTo>
                    <a:pt x="3525" y="1928"/>
                    <a:pt x="3529" y="1924"/>
                    <a:pt x="3527" y="1920"/>
                  </a:cubicBezTo>
                  <a:cubicBezTo>
                    <a:pt x="3508" y="1854"/>
                    <a:pt x="3508" y="1854"/>
                    <a:pt x="3508" y="1854"/>
                  </a:cubicBezTo>
                  <a:cubicBezTo>
                    <a:pt x="3508" y="1851"/>
                    <a:pt x="3509" y="1849"/>
                    <a:pt x="3511" y="1847"/>
                  </a:cubicBezTo>
                  <a:cubicBezTo>
                    <a:pt x="3519" y="1843"/>
                    <a:pt x="3540" y="1834"/>
                    <a:pt x="3547" y="1865"/>
                  </a:cubicBezTo>
                  <a:cubicBezTo>
                    <a:pt x="3552" y="1887"/>
                    <a:pt x="3560" y="1908"/>
                    <a:pt x="3567" y="1921"/>
                  </a:cubicBezTo>
                  <a:cubicBezTo>
                    <a:pt x="3570" y="1926"/>
                    <a:pt x="3577" y="1925"/>
                    <a:pt x="3578" y="1919"/>
                  </a:cubicBezTo>
                  <a:cubicBezTo>
                    <a:pt x="3578" y="1919"/>
                    <a:pt x="3578" y="1919"/>
                    <a:pt x="3578" y="1919"/>
                  </a:cubicBezTo>
                  <a:cubicBezTo>
                    <a:pt x="3578" y="1919"/>
                    <a:pt x="3578" y="1919"/>
                    <a:pt x="3578" y="1919"/>
                  </a:cubicBezTo>
                  <a:cubicBezTo>
                    <a:pt x="3579" y="1849"/>
                    <a:pt x="3579" y="1849"/>
                    <a:pt x="3579" y="1849"/>
                  </a:cubicBezTo>
                  <a:cubicBezTo>
                    <a:pt x="3579" y="1844"/>
                    <a:pt x="3584" y="1842"/>
                    <a:pt x="3588" y="1845"/>
                  </a:cubicBezTo>
                  <a:cubicBezTo>
                    <a:pt x="3622" y="1873"/>
                    <a:pt x="3622" y="1873"/>
                    <a:pt x="3622" y="1873"/>
                  </a:cubicBezTo>
                  <a:cubicBezTo>
                    <a:pt x="3622" y="1873"/>
                    <a:pt x="3622" y="1873"/>
                    <a:pt x="3622" y="1873"/>
                  </a:cubicBezTo>
                  <a:cubicBezTo>
                    <a:pt x="3663" y="1899"/>
                    <a:pt x="3663" y="1899"/>
                    <a:pt x="3663" y="1899"/>
                  </a:cubicBezTo>
                  <a:cubicBezTo>
                    <a:pt x="3664" y="1899"/>
                    <a:pt x="3664" y="1900"/>
                    <a:pt x="3665" y="1901"/>
                  </a:cubicBezTo>
                  <a:cubicBezTo>
                    <a:pt x="3686" y="1958"/>
                    <a:pt x="3686" y="1958"/>
                    <a:pt x="3686" y="1958"/>
                  </a:cubicBezTo>
                  <a:cubicBezTo>
                    <a:pt x="3687" y="1961"/>
                    <a:pt x="3691" y="1963"/>
                    <a:pt x="3694" y="1961"/>
                  </a:cubicBezTo>
                  <a:cubicBezTo>
                    <a:pt x="3738" y="1940"/>
                    <a:pt x="3738" y="1940"/>
                    <a:pt x="3738" y="1940"/>
                  </a:cubicBezTo>
                  <a:cubicBezTo>
                    <a:pt x="3739" y="1940"/>
                    <a:pt x="3739" y="1939"/>
                    <a:pt x="3739" y="1939"/>
                  </a:cubicBezTo>
                  <a:cubicBezTo>
                    <a:pt x="3804" y="1885"/>
                    <a:pt x="3804" y="1885"/>
                    <a:pt x="3804" y="1885"/>
                  </a:cubicBezTo>
                  <a:cubicBezTo>
                    <a:pt x="3805" y="1885"/>
                    <a:pt x="3805" y="1884"/>
                    <a:pt x="3805" y="1884"/>
                  </a:cubicBezTo>
                  <a:cubicBezTo>
                    <a:pt x="3808" y="1879"/>
                    <a:pt x="3826" y="1853"/>
                    <a:pt x="3829" y="1852"/>
                  </a:cubicBezTo>
                  <a:cubicBezTo>
                    <a:pt x="3833" y="1851"/>
                    <a:pt x="3856" y="1839"/>
                    <a:pt x="3865" y="1834"/>
                  </a:cubicBezTo>
                  <a:cubicBezTo>
                    <a:pt x="3867" y="1833"/>
                    <a:pt x="3868" y="1830"/>
                    <a:pt x="3868" y="1827"/>
                  </a:cubicBezTo>
                  <a:cubicBezTo>
                    <a:pt x="3835" y="1720"/>
                    <a:pt x="3835" y="1720"/>
                    <a:pt x="3835" y="1720"/>
                  </a:cubicBezTo>
                  <a:cubicBezTo>
                    <a:pt x="3834" y="1716"/>
                    <a:pt x="3829" y="1715"/>
                    <a:pt x="3826" y="1717"/>
                  </a:cubicBezTo>
                  <a:cubicBezTo>
                    <a:pt x="3791" y="1751"/>
                    <a:pt x="3791" y="1751"/>
                    <a:pt x="3791" y="1751"/>
                  </a:cubicBezTo>
                  <a:cubicBezTo>
                    <a:pt x="3788" y="1754"/>
                    <a:pt x="3784" y="1753"/>
                    <a:pt x="3782" y="1750"/>
                  </a:cubicBezTo>
                  <a:cubicBezTo>
                    <a:pt x="3753" y="1705"/>
                    <a:pt x="3753" y="1705"/>
                    <a:pt x="3753" y="1705"/>
                  </a:cubicBezTo>
                  <a:cubicBezTo>
                    <a:pt x="3752" y="1704"/>
                    <a:pt x="3752" y="1702"/>
                    <a:pt x="3752" y="1701"/>
                  </a:cubicBezTo>
                  <a:cubicBezTo>
                    <a:pt x="3753" y="1695"/>
                    <a:pt x="3754" y="1673"/>
                    <a:pt x="3740" y="1678"/>
                  </a:cubicBezTo>
                  <a:cubicBezTo>
                    <a:pt x="3726" y="1683"/>
                    <a:pt x="3693" y="1701"/>
                    <a:pt x="3684" y="1706"/>
                  </a:cubicBezTo>
                  <a:cubicBezTo>
                    <a:pt x="3683" y="1707"/>
                    <a:pt x="3681" y="1707"/>
                    <a:pt x="3680" y="1706"/>
                  </a:cubicBezTo>
                  <a:cubicBezTo>
                    <a:pt x="3670" y="1703"/>
                    <a:pt x="3633" y="1691"/>
                    <a:pt x="3629" y="1690"/>
                  </a:cubicBezTo>
                  <a:cubicBezTo>
                    <a:pt x="3626" y="1690"/>
                    <a:pt x="3594" y="1702"/>
                    <a:pt x="3578" y="1708"/>
                  </a:cubicBezTo>
                  <a:cubicBezTo>
                    <a:pt x="3575" y="1710"/>
                    <a:pt x="3571" y="1707"/>
                    <a:pt x="3571" y="1703"/>
                  </a:cubicBezTo>
                  <a:cubicBezTo>
                    <a:pt x="3573" y="1652"/>
                    <a:pt x="3573" y="1652"/>
                    <a:pt x="3573" y="1652"/>
                  </a:cubicBezTo>
                  <a:cubicBezTo>
                    <a:pt x="3573" y="1651"/>
                    <a:pt x="3572" y="1650"/>
                    <a:pt x="3572" y="1650"/>
                  </a:cubicBezTo>
                  <a:cubicBezTo>
                    <a:pt x="3567" y="1641"/>
                    <a:pt x="3539" y="1586"/>
                    <a:pt x="3543" y="1582"/>
                  </a:cubicBezTo>
                  <a:cubicBezTo>
                    <a:pt x="3548" y="1577"/>
                    <a:pt x="3585" y="1580"/>
                    <a:pt x="3596" y="1587"/>
                  </a:cubicBezTo>
                  <a:cubicBezTo>
                    <a:pt x="3607" y="1594"/>
                    <a:pt x="3616" y="1640"/>
                    <a:pt x="3624" y="1641"/>
                  </a:cubicBezTo>
                  <a:cubicBezTo>
                    <a:pt x="3633" y="1642"/>
                    <a:pt x="3751" y="1665"/>
                    <a:pt x="3753" y="1660"/>
                  </a:cubicBezTo>
                  <a:cubicBezTo>
                    <a:pt x="3755" y="1655"/>
                    <a:pt x="3779" y="1608"/>
                    <a:pt x="3785" y="1596"/>
                  </a:cubicBezTo>
                  <a:cubicBezTo>
                    <a:pt x="3786" y="1595"/>
                    <a:pt x="3786" y="1593"/>
                    <a:pt x="3785" y="1591"/>
                  </a:cubicBezTo>
                  <a:cubicBezTo>
                    <a:pt x="3750" y="1522"/>
                    <a:pt x="3750" y="1522"/>
                    <a:pt x="3750" y="1522"/>
                  </a:cubicBezTo>
                  <a:cubicBezTo>
                    <a:pt x="3749" y="1521"/>
                    <a:pt x="3749" y="1521"/>
                    <a:pt x="3749" y="1520"/>
                  </a:cubicBezTo>
                  <a:cubicBezTo>
                    <a:pt x="3748" y="1512"/>
                    <a:pt x="3741" y="1453"/>
                    <a:pt x="3745" y="1452"/>
                  </a:cubicBezTo>
                  <a:cubicBezTo>
                    <a:pt x="3749" y="1451"/>
                    <a:pt x="3796" y="1448"/>
                    <a:pt x="3816" y="1448"/>
                  </a:cubicBezTo>
                  <a:cubicBezTo>
                    <a:pt x="3836" y="1447"/>
                    <a:pt x="3908" y="1439"/>
                    <a:pt x="3901" y="1437"/>
                  </a:cubicBezTo>
                  <a:cubicBezTo>
                    <a:pt x="3896" y="1435"/>
                    <a:pt x="3835" y="1409"/>
                    <a:pt x="3818" y="1401"/>
                  </a:cubicBezTo>
                  <a:cubicBezTo>
                    <a:pt x="3815" y="1400"/>
                    <a:pt x="3814" y="1398"/>
                    <a:pt x="3815" y="1395"/>
                  </a:cubicBezTo>
                  <a:cubicBezTo>
                    <a:pt x="3817" y="1386"/>
                    <a:pt x="3823" y="1369"/>
                    <a:pt x="3833" y="1366"/>
                  </a:cubicBezTo>
                  <a:cubicBezTo>
                    <a:pt x="3842" y="1364"/>
                    <a:pt x="3870" y="1354"/>
                    <a:pt x="3884" y="1348"/>
                  </a:cubicBezTo>
                  <a:cubicBezTo>
                    <a:pt x="3887" y="1347"/>
                    <a:pt x="3888" y="1342"/>
                    <a:pt x="3886" y="1340"/>
                  </a:cubicBezTo>
                  <a:cubicBezTo>
                    <a:pt x="3875" y="1327"/>
                    <a:pt x="3851" y="1301"/>
                    <a:pt x="3845" y="1301"/>
                  </a:cubicBezTo>
                  <a:cubicBezTo>
                    <a:pt x="3836" y="1302"/>
                    <a:pt x="3785" y="1269"/>
                    <a:pt x="3791" y="1268"/>
                  </a:cubicBezTo>
                  <a:cubicBezTo>
                    <a:pt x="3795" y="1267"/>
                    <a:pt x="3843" y="1261"/>
                    <a:pt x="3860" y="1259"/>
                  </a:cubicBezTo>
                  <a:cubicBezTo>
                    <a:pt x="3863" y="1259"/>
                    <a:pt x="3865" y="1256"/>
                    <a:pt x="3865" y="1253"/>
                  </a:cubicBezTo>
                  <a:cubicBezTo>
                    <a:pt x="3853" y="1198"/>
                    <a:pt x="3853" y="1198"/>
                    <a:pt x="3853" y="1198"/>
                  </a:cubicBezTo>
                  <a:cubicBezTo>
                    <a:pt x="3852" y="1196"/>
                    <a:pt x="3850" y="1194"/>
                    <a:pt x="3847" y="1194"/>
                  </a:cubicBezTo>
                  <a:cubicBezTo>
                    <a:pt x="3791" y="1194"/>
                    <a:pt x="3791" y="1194"/>
                    <a:pt x="3791" y="1194"/>
                  </a:cubicBezTo>
                  <a:cubicBezTo>
                    <a:pt x="3789" y="1194"/>
                    <a:pt x="3786" y="1192"/>
                    <a:pt x="3786" y="1190"/>
                  </a:cubicBezTo>
                  <a:cubicBezTo>
                    <a:pt x="3784" y="1181"/>
                    <a:pt x="3778" y="1161"/>
                    <a:pt x="3770" y="1163"/>
                  </a:cubicBezTo>
                  <a:cubicBezTo>
                    <a:pt x="3762" y="1164"/>
                    <a:pt x="3717" y="1178"/>
                    <a:pt x="3699" y="1183"/>
                  </a:cubicBezTo>
                  <a:cubicBezTo>
                    <a:pt x="3695" y="1184"/>
                    <a:pt x="3691" y="1181"/>
                    <a:pt x="3692" y="1177"/>
                  </a:cubicBezTo>
                  <a:cubicBezTo>
                    <a:pt x="3696" y="1147"/>
                    <a:pt x="3696" y="1147"/>
                    <a:pt x="3696" y="1147"/>
                  </a:cubicBezTo>
                  <a:cubicBezTo>
                    <a:pt x="3696" y="1144"/>
                    <a:pt x="3698" y="1142"/>
                    <a:pt x="3700" y="1142"/>
                  </a:cubicBezTo>
                  <a:cubicBezTo>
                    <a:pt x="3841" y="1113"/>
                    <a:pt x="3841" y="1113"/>
                    <a:pt x="3841" y="1113"/>
                  </a:cubicBezTo>
                  <a:cubicBezTo>
                    <a:pt x="3843" y="1112"/>
                    <a:pt x="3845" y="1109"/>
                    <a:pt x="3845" y="1106"/>
                  </a:cubicBezTo>
                  <a:cubicBezTo>
                    <a:pt x="3841" y="1090"/>
                    <a:pt x="3841" y="1090"/>
                    <a:pt x="3841" y="1090"/>
                  </a:cubicBezTo>
                  <a:cubicBezTo>
                    <a:pt x="3841" y="1087"/>
                    <a:pt x="3838" y="1085"/>
                    <a:pt x="3835" y="1085"/>
                  </a:cubicBezTo>
                  <a:cubicBezTo>
                    <a:pt x="3745" y="1105"/>
                    <a:pt x="3745" y="1105"/>
                    <a:pt x="3745" y="1105"/>
                  </a:cubicBezTo>
                  <a:cubicBezTo>
                    <a:pt x="3744" y="1105"/>
                    <a:pt x="3743" y="1105"/>
                    <a:pt x="3743" y="1105"/>
                  </a:cubicBezTo>
                  <a:cubicBezTo>
                    <a:pt x="3700" y="1101"/>
                    <a:pt x="3700" y="1101"/>
                    <a:pt x="3700" y="1101"/>
                  </a:cubicBezTo>
                  <a:cubicBezTo>
                    <a:pt x="3697" y="1101"/>
                    <a:pt x="3695" y="1098"/>
                    <a:pt x="3695" y="1095"/>
                  </a:cubicBezTo>
                  <a:cubicBezTo>
                    <a:pt x="3697" y="1074"/>
                    <a:pt x="3697" y="1074"/>
                    <a:pt x="3697" y="1074"/>
                  </a:cubicBezTo>
                  <a:cubicBezTo>
                    <a:pt x="3697" y="1071"/>
                    <a:pt x="3698" y="1069"/>
                    <a:pt x="3701" y="1068"/>
                  </a:cubicBezTo>
                  <a:cubicBezTo>
                    <a:pt x="3724" y="1063"/>
                    <a:pt x="3724" y="1063"/>
                    <a:pt x="3724" y="1063"/>
                  </a:cubicBezTo>
                  <a:cubicBezTo>
                    <a:pt x="3729" y="1061"/>
                    <a:pt x="3729" y="1054"/>
                    <a:pt x="3724" y="1052"/>
                  </a:cubicBezTo>
                  <a:cubicBezTo>
                    <a:pt x="3701" y="1043"/>
                    <a:pt x="3701" y="1043"/>
                    <a:pt x="3701" y="1043"/>
                  </a:cubicBezTo>
                  <a:cubicBezTo>
                    <a:pt x="3698" y="1042"/>
                    <a:pt x="3697" y="1040"/>
                    <a:pt x="3697" y="1037"/>
                  </a:cubicBezTo>
                  <a:cubicBezTo>
                    <a:pt x="3701" y="1012"/>
                    <a:pt x="3701" y="1012"/>
                    <a:pt x="3701" y="1012"/>
                  </a:cubicBezTo>
                  <a:cubicBezTo>
                    <a:pt x="3701" y="1009"/>
                    <a:pt x="3704" y="1007"/>
                    <a:pt x="3707" y="1007"/>
                  </a:cubicBezTo>
                  <a:cubicBezTo>
                    <a:pt x="3766" y="1013"/>
                    <a:pt x="3766" y="1013"/>
                    <a:pt x="3766" y="1013"/>
                  </a:cubicBezTo>
                  <a:cubicBezTo>
                    <a:pt x="3816" y="1018"/>
                    <a:pt x="3816" y="1018"/>
                    <a:pt x="3816" y="1018"/>
                  </a:cubicBezTo>
                  <a:cubicBezTo>
                    <a:pt x="3818" y="1018"/>
                    <a:pt x="3820" y="1018"/>
                    <a:pt x="3821" y="1016"/>
                  </a:cubicBezTo>
                  <a:cubicBezTo>
                    <a:pt x="3854" y="970"/>
                    <a:pt x="3854" y="970"/>
                    <a:pt x="3854" y="970"/>
                  </a:cubicBezTo>
                  <a:cubicBezTo>
                    <a:pt x="3856" y="967"/>
                    <a:pt x="3856" y="963"/>
                    <a:pt x="3853" y="962"/>
                  </a:cubicBezTo>
                  <a:cubicBezTo>
                    <a:pt x="3799" y="930"/>
                    <a:pt x="3799" y="930"/>
                    <a:pt x="3799" y="930"/>
                  </a:cubicBezTo>
                  <a:cubicBezTo>
                    <a:pt x="3799" y="929"/>
                    <a:pt x="3798" y="929"/>
                    <a:pt x="3798" y="929"/>
                  </a:cubicBezTo>
                  <a:cubicBezTo>
                    <a:pt x="3795" y="925"/>
                    <a:pt x="3780" y="908"/>
                    <a:pt x="3784" y="908"/>
                  </a:cubicBezTo>
                  <a:cubicBezTo>
                    <a:pt x="3788" y="908"/>
                    <a:pt x="3863" y="906"/>
                    <a:pt x="3867" y="907"/>
                  </a:cubicBezTo>
                  <a:cubicBezTo>
                    <a:pt x="3870" y="907"/>
                    <a:pt x="3919" y="891"/>
                    <a:pt x="3934" y="886"/>
                  </a:cubicBezTo>
                  <a:cubicBezTo>
                    <a:pt x="3936" y="885"/>
                    <a:pt x="3938" y="883"/>
                    <a:pt x="3938" y="880"/>
                  </a:cubicBezTo>
                  <a:cubicBezTo>
                    <a:pt x="3931" y="813"/>
                    <a:pt x="3931" y="813"/>
                    <a:pt x="3931" y="813"/>
                  </a:cubicBezTo>
                  <a:cubicBezTo>
                    <a:pt x="3931" y="812"/>
                    <a:pt x="3931" y="812"/>
                    <a:pt x="3931" y="811"/>
                  </a:cubicBezTo>
                  <a:cubicBezTo>
                    <a:pt x="3914" y="766"/>
                    <a:pt x="3914" y="766"/>
                    <a:pt x="3914" y="766"/>
                  </a:cubicBezTo>
                  <a:cubicBezTo>
                    <a:pt x="3913" y="763"/>
                    <a:pt x="3914" y="761"/>
                    <a:pt x="3915" y="760"/>
                  </a:cubicBezTo>
                  <a:cubicBezTo>
                    <a:pt x="3921" y="754"/>
                    <a:pt x="3935" y="742"/>
                    <a:pt x="3942" y="737"/>
                  </a:cubicBezTo>
                  <a:cubicBezTo>
                    <a:pt x="3951" y="731"/>
                    <a:pt x="3984" y="580"/>
                    <a:pt x="3985" y="571"/>
                  </a:cubicBezTo>
                  <a:cubicBezTo>
                    <a:pt x="3986" y="571"/>
                    <a:pt x="3986" y="571"/>
                    <a:pt x="3986" y="571"/>
                  </a:cubicBezTo>
                  <a:cubicBezTo>
                    <a:pt x="4035" y="446"/>
                    <a:pt x="4035" y="446"/>
                    <a:pt x="4035" y="446"/>
                  </a:cubicBezTo>
                  <a:cubicBezTo>
                    <a:pt x="4035" y="445"/>
                    <a:pt x="4035" y="445"/>
                    <a:pt x="4035" y="444"/>
                  </a:cubicBezTo>
                  <a:cubicBezTo>
                    <a:pt x="4037" y="363"/>
                    <a:pt x="4037" y="363"/>
                    <a:pt x="4037" y="363"/>
                  </a:cubicBezTo>
                  <a:cubicBezTo>
                    <a:pt x="4037" y="360"/>
                    <a:pt x="4034" y="357"/>
                    <a:pt x="4031" y="357"/>
                  </a:cubicBezTo>
                  <a:cubicBezTo>
                    <a:pt x="3999" y="361"/>
                    <a:pt x="3999" y="361"/>
                    <a:pt x="3999" y="361"/>
                  </a:cubicBezTo>
                  <a:cubicBezTo>
                    <a:pt x="3998" y="361"/>
                    <a:pt x="3997" y="362"/>
                    <a:pt x="3996" y="363"/>
                  </a:cubicBezTo>
                  <a:cubicBezTo>
                    <a:pt x="3897" y="484"/>
                    <a:pt x="3897" y="484"/>
                    <a:pt x="3897" y="484"/>
                  </a:cubicBezTo>
                  <a:cubicBezTo>
                    <a:pt x="3897" y="484"/>
                    <a:pt x="3897" y="485"/>
                    <a:pt x="3897" y="485"/>
                  </a:cubicBezTo>
                  <a:cubicBezTo>
                    <a:pt x="3895" y="487"/>
                    <a:pt x="3876" y="505"/>
                    <a:pt x="3866" y="512"/>
                  </a:cubicBezTo>
                  <a:cubicBezTo>
                    <a:pt x="3859" y="517"/>
                    <a:pt x="3842" y="515"/>
                    <a:pt x="3831" y="513"/>
                  </a:cubicBezTo>
                  <a:cubicBezTo>
                    <a:pt x="3827" y="512"/>
                    <a:pt x="3825" y="507"/>
                    <a:pt x="3828" y="504"/>
                  </a:cubicBezTo>
                  <a:cubicBezTo>
                    <a:pt x="3838" y="492"/>
                    <a:pt x="3858" y="471"/>
                    <a:pt x="3863" y="464"/>
                  </a:cubicBezTo>
                  <a:cubicBezTo>
                    <a:pt x="3869" y="455"/>
                    <a:pt x="3922" y="418"/>
                    <a:pt x="3927" y="415"/>
                  </a:cubicBezTo>
                  <a:cubicBezTo>
                    <a:pt x="3927" y="414"/>
                    <a:pt x="3927" y="414"/>
                    <a:pt x="3927" y="414"/>
                  </a:cubicBezTo>
                  <a:cubicBezTo>
                    <a:pt x="3931" y="410"/>
                    <a:pt x="3976" y="367"/>
                    <a:pt x="3927" y="382"/>
                  </a:cubicBezTo>
                  <a:cubicBezTo>
                    <a:pt x="3877" y="398"/>
                    <a:pt x="3876" y="401"/>
                    <a:pt x="3868" y="400"/>
                  </a:cubicBezTo>
                  <a:cubicBezTo>
                    <a:pt x="3860" y="399"/>
                    <a:pt x="3842" y="380"/>
                    <a:pt x="3845" y="376"/>
                  </a:cubicBezTo>
                  <a:cubicBezTo>
                    <a:pt x="3848" y="373"/>
                    <a:pt x="3908" y="365"/>
                    <a:pt x="3922" y="352"/>
                  </a:cubicBezTo>
                  <a:cubicBezTo>
                    <a:pt x="3934" y="341"/>
                    <a:pt x="3983" y="322"/>
                    <a:pt x="3994" y="318"/>
                  </a:cubicBezTo>
                  <a:cubicBezTo>
                    <a:pt x="3995" y="318"/>
                    <a:pt x="3996" y="317"/>
                    <a:pt x="3997" y="315"/>
                  </a:cubicBezTo>
                  <a:cubicBezTo>
                    <a:pt x="4045" y="219"/>
                    <a:pt x="4045" y="219"/>
                    <a:pt x="4045" y="219"/>
                  </a:cubicBezTo>
                  <a:cubicBezTo>
                    <a:pt x="4045" y="219"/>
                    <a:pt x="4046" y="218"/>
                    <a:pt x="4046" y="217"/>
                  </a:cubicBezTo>
                  <a:cubicBezTo>
                    <a:pt x="4045" y="113"/>
                    <a:pt x="4045" y="113"/>
                    <a:pt x="4045" y="113"/>
                  </a:cubicBezTo>
                  <a:cubicBezTo>
                    <a:pt x="4045" y="111"/>
                    <a:pt x="4044" y="109"/>
                    <a:pt x="4042" y="108"/>
                  </a:cubicBezTo>
                  <a:cubicBezTo>
                    <a:pt x="3999" y="87"/>
                    <a:pt x="3999" y="87"/>
                    <a:pt x="3999" y="87"/>
                  </a:cubicBezTo>
                  <a:cubicBezTo>
                    <a:pt x="3999" y="87"/>
                    <a:pt x="3998" y="87"/>
                    <a:pt x="3997" y="87"/>
                  </a:cubicBezTo>
                  <a:cubicBezTo>
                    <a:pt x="3936" y="80"/>
                    <a:pt x="3936" y="80"/>
                    <a:pt x="3936" y="80"/>
                  </a:cubicBezTo>
                  <a:cubicBezTo>
                    <a:pt x="3935" y="80"/>
                    <a:pt x="3934" y="80"/>
                    <a:pt x="3933" y="79"/>
                  </a:cubicBezTo>
                  <a:cubicBezTo>
                    <a:pt x="3867" y="13"/>
                    <a:pt x="3867" y="13"/>
                    <a:pt x="3867" y="13"/>
                  </a:cubicBezTo>
                  <a:cubicBezTo>
                    <a:pt x="3866" y="12"/>
                    <a:pt x="3864" y="11"/>
                    <a:pt x="3863" y="11"/>
                  </a:cubicBezTo>
                  <a:cubicBezTo>
                    <a:pt x="3808" y="13"/>
                    <a:pt x="3808" y="13"/>
                    <a:pt x="3808" y="13"/>
                  </a:cubicBezTo>
                  <a:cubicBezTo>
                    <a:pt x="3806" y="13"/>
                    <a:pt x="3804" y="14"/>
                    <a:pt x="3803" y="16"/>
                  </a:cubicBezTo>
                  <a:cubicBezTo>
                    <a:pt x="3796" y="29"/>
                    <a:pt x="3770" y="79"/>
                    <a:pt x="3769" y="84"/>
                  </a:cubicBezTo>
                  <a:cubicBezTo>
                    <a:pt x="3769" y="89"/>
                    <a:pt x="3740" y="104"/>
                    <a:pt x="3726" y="111"/>
                  </a:cubicBezTo>
                  <a:cubicBezTo>
                    <a:pt x="3722" y="112"/>
                    <a:pt x="3718" y="110"/>
                    <a:pt x="3718" y="106"/>
                  </a:cubicBezTo>
                  <a:cubicBezTo>
                    <a:pt x="3715" y="76"/>
                    <a:pt x="3715" y="76"/>
                    <a:pt x="3715" y="76"/>
                  </a:cubicBezTo>
                  <a:cubicBezTo>
                    <a:pt x="3715" y="75"/>
                    <a:pt x="3716" y="74"/>
                    <a:pt x="3716" y="73"/>
                  </a:cubicBezTo>
                  <a:cubicBezTo>
                    <a:pt x="3753" y="17"/>
                    <a:pt x="3753" y="17"/>
                    <a:pt x="3753" y="17"/>
                  </a:cubicBezTo>
                  <a:cubicBezTo>
                    <a:pt x="3756" y="13"/>
                    <a:pt x="3753" y="8"/>
                    <a:pt x="3749" y="8"/>
                  </a:cubicBezTo>
                  <a:cubicBezTo>
                    <a:pt x="3680" y="5"/>
                    <a:pt x="3680" y="5"/>
                    <a:pt x="3680" y="5"/>
                  </a:cubicBezTo>
                  <a:cubicBezTo>
                    <a:pt x="3582" y="0"/>
                    <a:pt x="3582" y="0"/>
                    <a:pt x="3582" y="0"/>
                  </a:cubicBezTo>
                  <a:cubicBezTo>
                    <a:pt x="3578" y="0"/>
                    <a:pt x="3575" y="4"/>
                    <a:pt x="3576" y="7"/>
                  </a:cubicBezTo>
                  <a:cubicBezTo>
                    <a:pt x="3588" y="44"/>
                    <a:pt x="3588" y="44"/>
                    <a:pt x="3588" y="44"/>
                  </a:cubicBezTo>
                  <a:cubicBezTo>
                    <a:pt x="3590" y="48"/>
                    <a:pt x="3587" y="52"/>
                    <a:pt x="3583" y="52"/>
                  </a:cubicBezTo>
                  <a:cubicBezTo>
                    <a:pt x="3566" y="51"/>
                    <a:pt x="3566" y="51"/>
                    <a:pt x="3566" y="51"/>
                  </a:cubicBezTo>
                  <a:cubicBezTo>
                    <a:pt x="3564" y="51"/>
                    <a:pt x="3562" y="50"/>
                    <a:pt x="3561" y="48"/>
                  </a:cubicBezTo>
                  <a:cubicBezTo>
                    <a:pt x="3545" y="20"/>
                    <a:pt x="3545" y="20"/>
                    <a:pt x="3545" y="20"/>
                  </a:cubicBezTo>
                  <a:cubicBezTo>
                    <a:pt x="3544" y="18"/>
                    <a:pt x="3540" y="17"/>
                    <a:pt x="3538" y="18"/>
                  </a:cubicBezTo>
                  <a:cubicBezTo>
                    <a:pt x="3527" y="23"/>
                    <a:pt x="3499" y="37"/>
                    <a:pt x="3503" y="43"/>
                  </a:cubicBezTo>
                  <a:cubicBezTo>
                    <a:pt x="3507" y="50"/>
                    <a:pt x="3569" y="113"/>
                    <a:pt x="3586" y="131"/>
                  </a:cubicBezTo>
                  <a:cubicBezTo>
                    <a:pt x="3589" y="133"/>
                    <a:pt x="3588" y="137"/>
                    <a:pt x="3586" y="139"/>
                  </a:cubicBezTo>
                  <a:cubicBezTo>
                    <a:pt x="3579" y="144"/>
                    <a:pt x="3568" y="151"/>
                    <a:pt x="3564" y="151"/>
                  </a:cubicBezTo>
                  <a:cubicBezTo>
                    <a:pt x="3559" y="150"/>
                    <a:pt x="3474" y="71"/>
                    <a:pt x="3462" y="60"/>
                  </a:cubicBezTo>
                  <a:cubicBezTo>
                    <a:pt x="3461" y="59"/>
                    <a:pt x="3460" y="58"/>
                    <a:pt x="3459" y="58"/>
                  </a:cubicBezTo>
                  <a:cubicBezTo>
                    <a:pt x="3405" y="52"/>
                    <a:pt x="3405" y="52"/>
                    <a:pt x="3405" y="52"/>
                  </a:cubicBezTo>
                  <a:cubicBezTo>
                    <a:pt x="3402" y="51"/>
                    <a:pt x="3399" y="53"/>
                    <a:pt x="3399" y="56"/>
                  </a:cubicBezTo>
                  <a:cubicBezTo>
                    <a:pt x="3396" y="82"/>
                    <a:pt x="3396" y="82"/>
                    <a:pt x="3396" y="82"/>
                  </a:cubicBezTo>
                  <a:cubicBezTo>
                    <a:pt x="3396" y="83"/>
                    <a:pt x="3397" y="85"/>
                    <a:pt x="3398" y="86"/>
                  </a:cubicBezTo>
                  <a:cubicBezTo>
                    <a:pt x="3463" y="149"/>
                    <a:pt x="3463" y="149"/>
                    <a:pt x="3463" y="149"/>
                  </a:cubicBezTo>
                  <a:cubicBezTo>
                    <a:pt x="3464" y="150"/>
                    <a:pt x="3464" y="151"/>
                    <a:pt x="3464" y="152"/>
                  </a:cubicBezTo>
                  <a:cubicBezTo>
                    <a:pt x="3472" y="204"/>
                    <a:pt x="3472" y="204"/>
                    <a:pt x="3472" y="204"/>
                  </a:cubicBezTo>
                  <a:cubicBezTo>
                    <a:pt x="3472" y="205"/>
                    <a:pt x="3472" y="207"/>
                    <a:pt x="3471" y="208"/>
                  </a:cubicBezTo>
                  <a:cubicBezTo>
                    <a:pt x="3462" y="223"/>
                    <a:pt x="3462" y="223"/>
                    <a:pt x="3462" y="223"/>
                  </a:cubicBezTo>
                  <a:cubicBezTo>
                    <a:pt x="3460" y="226"/>
                    <a:pt x="3455" y="226"/>
                    <a:pt x="3453" y="222"/>
                  </a:cubicBezTo>
                  <a:cubicBezTo>
                    <a:pt x="3421" y="160"/>
                    <a:pt x="3421" y="160"/>
                    <a:pt x="3421" y="160"/>
                  </a:cubicBezTo>
                  <a:cubicBezTo>
                    <a:pt x="3421" y="160"/>
                    <a:pt x="3421" y="160"/>
                    <a:pt x="3421" y="160"/>
                  </a:cubicBezTo>
                  <a:cubicBezTo>
                    <a:pt x="3393" y="119"/>
                    <a:pt x="3393" y="119"/>
                    <a:pt x="3393" y="119"/>
                  </a:cubicBezTo>
                  <a:cubicBezTo>
                    <a:pt x="3393" y="118"/>
                    <a:pt x="3392" y="117"/>
                    <a:pt x="3392" y="117"/>
                  </a:cubicBezTo>
                  <a:cubicBezTo>
                    <a:pt x="3387" y="114"/>
                    <a:pt x="3365" y="99"/>
                    <a:pt x="3361" y="96"/>
                  </a:cubicBezTo>
                  <a:cubicBezTo>
                    <a:pt x="3358" y="93"/>
                    <a:pt x="3309" y="80"/>
                    <a:pt x="3297" y="77"/>
                  </a:cubicBezTo>
                  <a:cubicBezTo>
                    <a:pt x="3295" y="77"/>
                    <a:pt x="3293" y="77"/>
                    <a:pt x="3292" y="78"/>
                  </a:cubicBezTo>
                  <a:cubicBezTo>
                    <a:pt x="3278" y="89"/>
                    <a:pt x="3278" y="89"/>
                    <a:pt x="3278" y="89"/>
                  </a:cubicBezTo>
                  <a:cubicBezTo>
                    <a:pt x="3276" y="91"/>
                    <a:pt x="3275" y="95"/>
                    <a:pt x="3278" y="97"/>
                  </a:cubicBezTo>
                  <a:cubicBezTo>
                    <a:pt x="3306" y="120"/>
                    <a:pt x="3306" y="120"/>
                    <a:pt x="3306" y="120"/>
                  </a:cubicBezTo>
                  <a:cubicBezTo>
                    <a:pt x="3307" y="120"/>
                    <a:pt x="3307" y="120"/>
                    <a:pt x="3307" y="120"/>
                  </a:cubicBezTo>
                  <a:cubicBezTo>
                    <a:pt x="3343" y="146"/>
                    <a:pt x="3343" y="146"/>
                    <a:pt x="3343" y="146"/>
                  </a:cubicBezTo>
                  <a:cubicBezTo>
                    <a:pt x="3345" y="147"/>
                    <a:pt x="3346" y="149"/>
                    <a:pt x="3345" y="152"/>
                  </a:cubicBezTo>
                  <a:cubicBezTo>
                    <a:pt x="3343" y="164"/>
                    <a:pt x="3343" y="164"/>
                    <a:pt x="3343" y="164"/>
                  </a:cubicBezTo>
                  <a:cubicBezTo>
                    <a:pt x="3343" y="168"/>
                    <a:pt x="3340" y="170"/>
                    <a:pt x="3337" y="169"/>
                  </a:cubicBezTo>
                  <a:cubicBezTo>
                    <a:pt x="3309" y="163"/>
                    <a:pt x="3309" y="163"/>
                    <a:pt x="3309" y="163"/>
                  </a:cubicBezTo>
                  <a:cubicBezTo>
                    <a:pt x="3308" y="163"/>
                    <a:pt x="3308" y="162"/>
                    <a:pt x="3307" y="162"/>
                  </a:cubicBezTo>
                  <a:cubicBezTo>
                    <a:pt x="3301" y="157"/>
                    <a:pt x="3273" y="135"/>
                    <a:pt x="3268" y="135"/>
                  </a:cubicBezTo>
                  <a:cubicBezTo>
                    <a:pt x="3264" y="134"/>
                    <a:pt x="3247" y="128"/>
                    <a:pt x="3239" y="126"/>
                  </a:cubicBezTo>
                  <a:cubicBezTo>
                    <a:pt x="3236" y="125"/>
                    <a:pt x="3233" y="126"/>
                    <a:pt x="3232" y="129"/>
                  </a:cubicBezTo>
                  <a:cubicBezTo>
                    <a:pt x="3230" y="134"/>
                    <a:pt x="3228" y="141"/>
                    <a:pt x="3232" y="146"/>
                  </a:cubicBezTo>
                  <a:cubicBezTo>
                    <a:pt x="3238" y="154"/>
                    <a:pt x="3254" y="168"/>
                    <a:pt x="3265" y="178"/>
                  </a:cubicBezTo>
                  <a:cubicBezTo>
                    <a:pt x="3274" y="185"/>
                    <a:pt x="3287" y="202"/>
                    <a:pt x="3294" y="211"/>
                  </a:cubicBezTo>
                  <a:cubicBezTo>
                    <a:pt x="3297" y="215"/>
                    <a:pt x="3295" y="219"/>
                    <a:pt x="3291" y="220"/>
                  </a:cubicBezTo>
                  <a:cubicBezTo>
                    <a:pt x="3287" y="221"/>
                    <a:pt x="3282" y="222"/>
                    <a:pt x="3279" y="222"/>
                  </a:cubicBezTo>
                  <a:cubicBezTo>
                    <a:pt x="3274" y="221"/>
                    <a:pt x="3267" y="203"/>
                    <a:pt x="3250" y="204"/>
                  </a:cubicBezTo>
                  <a:cubicBezTo>
                    <a:pt x="3236" y="205"/>
                    <a:pt x="3229" y="219"/>
                    <a:pt x="3227" y="222"/>
                  </a:cubicBezTo>
                  <a:cubicBezTo>
                    <a:pt x="3227" y="223"/>
                    <a:pt x="3227" y="224"/>
                    <a:pt x="3227" y="224"/>
                  </a:cubicBezTo>
                  <a:cubicBezTo>
                    <a:pt x="3227" y="230"/>
                    <a:pt x="3227" y="265"/>
                    <a:pt x="3238" y="271"/>
                  </a:cubicBezTo>
                  <a:cubicBezTo>
                    <a:pt x="3250" y="278"/>
                    <a:pt x="3267" y="299"/>
                    <a:pt x="3279" y="310"/>
                  </a:cubicBezTo>
                  <a:cubicBezTo>
                    <a:pt x="3290" y="321"/>
                    <a:pt x="3293" y="322"/>
                    <a:pt x="3299" y="333"/>
                  </a:cubicBezTo>
                  <a:cubicBezTo>
                    <a:pt x="3301" y="337"/>
                    <a:pt x="3302" y="341"/>
                    <a:pt x="3303" y="344"/>
                  </a:cubicBezTo>
                  <a:cubicBezTo>
                    <a:pt x="3305" y="348"/>
                    <a:pt x="3301" y="352"/>
                    <a:pt x="3296" y="351"/>
                  </a:cubicBezTo>
                  <a:cubicBezTo>
                    <a:pt x="3263" y="341"/>
                    <a:pt x="3263" y="341"/>
                    <a:pt x="3263" y="341"/>
                  </a:cubicBezTo>
                  <a:cubicBezTo>
                    <a:pt x="3262" y="341"/>
                    <a:pt x="3261" y="340"/>
                    <a:pt x="3260" y="340"/>
                  </a:cubicBezTo>
                  <a:cubicBezTo>
                    <a:pt x="3243" y="319"/>
                    <a:pt x="3243" y="319"/>
                    <a:pt x="3243" y="319"/>
                  </a:cubicBezTo>
                  <a:cubicBezTo>
                    <a:pt x="3243" y="319"/>
                    <a:pt x="3243" y="319"/>
                    <a:pt x="3242" y="319"/>
                  </a:cubicBezTo>
                  <a:cubicBezTo>
                    <a:pt x="3240" y="317"/>
                    <a:pt x="3223" y="302"/>
                    <a:pt x="3208" y="289"/>
                  </a:cubicBezTo>
                  <a:cubicBezTo>
                    <a:pt x="3198" y="280"/>
                    <a:pt x="3185" y="268"/>
                    <a:pt x="3177" y="260"/>
                  </a:cubicBezTo>
                  <a:cubicBezTo>
                    <a:pt x="3174" y="257"/>
                    <a:pt x="3176" y="251"/>
                    <a:pt x="3180" y="251"/>
                  </a:cubicBezTo>
                  <a:cubicBezTo>
                    <a:pt x="3186" y="250"/>
                    <a:pt x="3183" y="249"/>
                    <a:pt x="3145" y="246"/>
                  </a:cubicBezTo>
                  <a:cubicBezTo>
                    <a:pt x="3083" y="241"/>
                    <a:pt x="3100" y="269"/>
                    <a:pt x="3104" y="275"/>
                  </a:cubicBezTo>
                  <a:cubicBezTo>
                    <a:pt x="3105" y="275"/>
                    <a:pt x="3105" y="276"/>
                    <a:pt x="3105" y="277"/>
                  </a:cubicBezTo>
                  <a:cubicBezTo>
                    <a:pt x="3110" y="316"/>
                    <a:pt x="3110" y="316"/>
                    <a:pt x="3110" y="316"/>
                  </a:cubicBezTo>
                  <a:cubicBezTo>
                    <a:pt x="3110" y="318"/>
                    <a:pt x="3111" y="320"/>
                    <a:pt x="3113" y="321"/>
                  </a:cubicBezTo>
                  <a:cubicBezTo>
                    <a:pt x="3154" y="336"/>
                    <a:pt x="3154" y="336"/>
                    <a:pt x="3154" y="336"/>
                  </a:cubicBezTo>
                  <a:cubicBezTo>
                    <a:pt x="3155" y="337"/>
                    <a:pt x="3157" y="338"/>
                    <a:pt x="3157" y="339"/>
                  </a:cubicBezTo>
                  <a:cubicBezTo>
                    <a:pt x="3169" y="367"/>
                    <a:pt x="3169" y="367"/>
                    <a:pt x="3169" y="367"/>
                  </a:cubicBezTo>
                  <a:cubicBezTo>
                    <a:pt x="3170" y="371"/>
                    <a:pt x="3167" y="375"/>
                    <a:pt x="3163" y="374"/>
                  </a:cubicBezTo>
                  <a:cubicBezTo>
                    <a:pt x="3143" y="372"/>
                    <a:pt x="3143" y="372"/>
                    <a:pt x="3143" y="372"/>
                  </a:cubicBezTo>
                  <a:cubicBezTo>
                    <a:pt x="3143" y="372"/>
                    <a:pt x="3143" y="372"/>
                    <a:pt x="3142" y="372"/>
                  </a:cubicBezTo>
                  <a:cubicBezTo>
                    <a:pt x="3139" y="371"/>
                    <a:pt x="3116" y="364"/>
                    <a:pt x="3107" y="363"/>
                  </a:cubicBezTo>
                  <a:cubicBezTo>
                    <a:pt x="3098" y="362"/>
                    <a:pt x="3042" y="347"/>
                    <a:pt x="3030" y="344"/>
                  </a:cubicBezTo>
                  <a:cubicBezTo>
                    <a:pt x="3028" y="344"/>
                    <a:pt x="3027" y="344"/>
                    <a:pt x="3026" y="345"/>
                  </a:cubicBezTo>
                  <a:cubicBezTo>
                    <a:pt x="2990" y="365"/>
                    <a:pt x="2990" y="365"/>
                    <a:pt x="2990" y="365"/>
                  </a:cubicBezTo>
                  <a:cubicBezTo>
                    <a:pt x="2990" y="365"/>
                    <a:pt x="2990" y="365"/>
                    <a:pt x="2990" y="365"/>
                  </a:cubicBezTo>
                  <a:cubicBezTo>
                    <a:pt x="2901" y="437"/>
                    <a:pt x="2901" y="437"/>
                    <a:pt x="2901" y="437"/>
                  </a:cubicBezTo>
                  <a:cubicBezTo>
                    <a:pt x="2898" y="439"/>
                    <a:pt x="2898" y="442"/>
                    <a:pt x="2900" y="444"/>
                  </a:cubicBezTo>
                  <a:cubicBezTo>
                    <a:pt x="2907" y="455"/>
                    <a:pt x="2928" y="484"/>
                    <a:pt x="2933" y="486"/>
                  </a:cubicBezTo>
                  <a:close/>
                  <a:moveTo>
                    <a:pt x="3005" y="1736"/>
                  </a:moveTo>
                  <a:cubicBezTo>
                    <a:pt x="3003" y="1741"/>
                    <a:pt x="3007" y="1745"/>
                    <a:pt x="3012" y="1744"/>
                  </a:cubicBezTo>
                  <a:cubicBezTo>
                    <a:pt x="3053" y="1729"/>
                    <a:pt x="3053" y="1729"/>
                    <a:pt x="3053" y="1729"/>
                  </a:cubicBezTo>
                  <a:cubicBezTo>
                    <a:pt x="3054" y="1729"/>
                    <a:pt x="3055" y="1728"/>
                    <a:pt x="3056" y="1727"/>
                  </a:cubicBezTo>
                  <a:cubicBezTo>
                    <a:pt x="3085" y="1682"/>
                    <a:pt x="3085" y="1682"/>
                    <a:pt x="3085" y="1682"/>
                  </a:cubicBezTo>
                  <a:cubicBezTo>
                    <a:pt x="3085" y="1681"/>
                    <a:pt x="3085" y="1680"/>
                    <a:pt x="3085" y="1679"/>
                  </a:cubicBezTo>
                  <a:cubicBezTo>
                    <a:pt x="3088" y="1653"/>
                    <a:pt x="3088" y="1653"/>
                    <a:pt x="3088" y="1653"/>
                  </a:cubicBezTo>
                  <a:cubicBezTo>
                    <a:pt x="3088" y="1651"/>
                    <a:pt x="3087" y="1649"/>
                    <a:pt x="3085" y="1648"/>
                  </a:cubicBezTo>
                  <a:cubicBezTo>
                    <a:pt x="3060" y="1632"/>
                    <a:pt x="3060" y="1632"/>
                    <a:pt x="3060" y="1632"/>
                  </a:cubicBezTo>
                  <a:cubicBezTo>
                    <a:pt x="3059" y="1632"/>
                    <a:pt x="3058" y="1631"/>
                    <a:pt x="3057" y="1631"/>
                  </a:cubicBezTo>
                  <a:cubicBezTo>
                    <a:pt x="3030" y="1629"/>
                    <a:pt x="3030" y="1629"/>
                    <a:pt x="3030" y="1629"/>
                  </a:cubicBezTo>
                  <a:cubicBezTo>
                    <a:pt x="3028" y="1628"/>
                    <a:pt x="3027" y="1629"/>
                    <a:pt x="3025" y="1631"/>
                  </a:cubicBezTo>
                  <a:cubicBezTo>
                    <a:pt x="3010" y="1651"/>
                    <a:pt x="3010" y="1651"/>
                    <a:pt x="3010" y="1651"/>
                  </a:cubicBezTo>
                  <a:cubicBezTo>
                    <a:pt x="3009" y="1652"/>
                    <a:pt x="3009" y="1652"/>
                    <a:pt x="3009" y="1652"/>
                  </a:cubicBezTo>
                  <a:cubicBezTo>
                    <a:pt x="2995" y="1681"/>
                    <a:pt x="2995" y="1681"/>
                    <a:pt x="2995" y="1681"/>
                  </a:cubicBezTo>
                  <a:cubicBezTo>
                    <a:pt x="2994" y="1683"/>
                    <a:pt x="2995" y="1686"/>
                    <a:pt x="2997" y="1687"/>
                  </a:cubicBezTo>
                  <a:cubicBezTo>
                    <a:pt x="2999" y="1690"/>
                    <a:pt x="3004" y="1694"/>
                    <a:pt x="3015" y="1701"/>
                  </a:cubicBezTo>
                  <a:cubicBezTo>
                    <a:pt x="3018" y="1702"/>
                    <a:pt x="3019" y="1706"/>
                    <a:pt x="3018" y="1708"/>
                  </a:cubicBezTo>
                  <a:lnTo>
                    <a:pt x="3005" y="1736"/>
                  </a:lnTo>
                  <a:close/>
                  <a:moveTo>
                    <a:pt x="3808" y="2033"/>
                  </a:moveTo>
                  <a:cubicBezTo>
                    <a:pt x="3810" y="2033"/>
                    <a:pt x="3812" y="2032"/>
                    <a:pt x="3813" y="2030"/>
                  </a:cubicBezTo>
                  <a:cubicBezTo>
                    <a:pt x="3824" y="2009"/>
                    <a:pt x="3824" y="2009"/>
                    <a:pt x="3824" y="2009"/>
                  </a:cubicBezTo>
                  <a:cubicBezTo>
                    <a:pt x="3825" y="2008"/>
                    <a:pt x="3825" y="2007"/>
                    <a:pt x="3825" y="2006"/>
                  </a:cubicBezTo>
                  <a:cubicBezTo>
                    <a:pt x="3816" y="1952"/>
                    <a:pt x="3816" y="1952"/>
                    <a:pt x="3816" y="1952"/>
                  </a:cubicBezTo>
                  <a:cubicBezTo>
                    <a:pt x="3816" y="1947"/>
                    <a:pt x="3808" y="1946"/>
                    <a:pt x="3806" y="1951"/>
                  </a:cubicBezTo>
                  <a:cubicBezTo>
                    <a:pt x="3789" y="1992"/>
                    <a:pt x="3789" y="1992"/>
                    <a:pt x="3789" y="1992"/>
                  </a:cubicBezTo>
                  <a:cubicBezTo>
                    <a:pt x="3788" y="1993"/>
                    <a:pt x="3788" y="1993"/>
                    <a:pt x="3788" y="1994"/>
                  </a:cubicBezTo>
                  <a:cubicBezTo>
                    <a:pt x="3785" y="2025"/>
                    <a:pt x="3785" y="2025"/>
                    <a:pt x="3785" y="2025"/>
                  </a:cubicBezTo>
                  <a:cubicBezTo>
                    <a:pt x="3785" y="2028"/>
                    <a:pt x="3787" y="2030"/>
                    <a:pt x="3790" y="2031"/>
                  </a:cubicBezTo>
                  <a:lnTo>
                    <a:pt x="3808" y="2033"/>
                  </a:lnTo>
                  <a:close/>
                  <a:moveTo>
                    <a:pt x="603" y="3527"/>
                  </a:moveTo>
                  <a:cubicBezTo>
                    <a:pt x="603" y="3528"/>
                    <a:pt x="604" y="3529"/>
                    <a:pt x="604" y="3530"/>
                  </a:cubicBezTo>
                  <a:cubicBezTo>
                    <a:pt x="678" y="3611"/>
                    <a:pt x="678" y="3611"/>
                    <a:pt x="678" y="3611"/>
                  </a:cubicBezTo>
                  <a:cubicBezTo>
                    <a:pt x="679" y="3612"/>
                    <a:pt x="680" y="3612"/>
                    <a:pt x="680" y="3613"/>
                  </a:cubicBezTo>
                  <a:cubicBezTo>
                    <a:pt x="691" y="3617"/>
                    <a:pt x="762" y="3642"/>
                    <a:pt x="778" y="3648"/>
                  </a:cubicBezTo>
                  <a:cubicBezTo>
                    <a:pt x="796" y="3654"/>
                    <a:pt x="856" y="3660"/>
                    <a:pt x="858" y="3667"/>
                  </a:cubicBezTo>
                  <a:cubicBezTo>
                    <a:pt x="860" y="3674"/>
                    <a:pt x="850" y="3703"/>
                    <a:pt x="853" y="3714"/>
                  </a:cubicBezTo>
                  <a:cubicBezTo>
                    <a:pt x="856" y="3726"/>
                    <a:pt x="840" y="3774"/>
                    <a:pt x="837" y="3780"/>
                  </a:cubicBezTo>
                  <a:cubicBezTo>
                    <a:pt x="833" y="3786"/>
                    <a:pt x="832" y="3832"/>
                    <a:pt x="832" y="3841"/>
                  </a:cubicBezTo>
                  <a:cubicBezTo>
                    <a:pt x="832" y="3843"/>
                    <a:pt x="832" y="3844"/>
                    <a:pt x="832" y="3845"/>
                  </a:cubicBezTo>
                  <a:cubicBezTo>
                    <a:pt x="833" y="3856"/>
                    <a:pt x="842" y="3913"/>
                    <a:pt x="849" y="3921"/>
                  </a:cubicBezTo>
                  <a:cubicBezTo>
                    <a:pt x="856" y="3930"/>
                    <a:pt x="958" y="3950"/>
                    <a:pt x="964" y="3951"/>
                  </a:cubicBezTo>
                  <a:cubicBezTo>
                    <a:pt x="964" y="3951"/>
                    <a:pt x="964" y="3951"/>
                    <a:pt x="964" y="3951"/>
                  </a:cubicBezTo>
                  <a:cubicBezTo>
                    <a:pt x="971" y="3952"/>
                    <a:pt x="1099" y="3962"/>
                    <a:pt x="1119" y="3967"/>
                  </a:cubicBezTo>
                  <a:cubicBezTo>
                    <a:pt x="1139" y="3972"/>
                    <a:pt x="1219" y="3955"/>
                    <a:pt x="1233" y="3956"/>
                  </a:cubicBezTo>
                  <a:cubicBezTo>
                    <a:pt x="1246" y="3957"/>
                    <a:pt x="1320" y="3942"/>
                    <a:pt x="1329" y="3931"/>
                  </a:cubicBezTo>
                  <a:cubicBezTo>
                    <a:pt x="1338" y="3920"/>
                    <a:pt x="1412" y="3912"/>
                    <a:pt x="1427" y="3910"/>
                  </a:cubicBezTo>
                  <a:cubicBezTo>
                    <a:pt x="1429" y="3910"/>
                    <a:pt x="1431" y="3910"/>
                    <a:pt x="1433" y="3909"/>
                  </a:cubicBezTo>
                  <a:cubicBezTo>
                    <a:pt x="1442" y="3905"/>
                    <a:pt x="1472" y="3893"/>
                    <a:pt x="1480" y="3887"/>
                  </a:cubicBezTo>
                  <a:cubicBezTo>
                    <a:pt x="1488" y="3881"/>
                    <a:pt x="1529" y="3816"/>
                    <a:pt x="1541" y="3796"/>
                  </a:cubicBezTo>
                  <a:cubicBezTo>
                    <a:pt x="1544" y="3792"/>
                    <a:pt x="1548" y="3789"/>
                    <a:pt x="1552" y="3788"/>
                  </a:cubicBezTo>
                  <a:cubicBezTo>
                    <a:pt x="1569" y="3782"/>
                    <a:pt x="1610" y="3768"/>
                    <a:pt x="1614" y="3768"/>
                  </a:cubicBezTo>
                  <a:cubicBezTo>
                    <a:pt x="1618" y="3769"/>
                    <a:pt x="1673" y="3780"/>
                    <a:pt x="1680" y="3781"/>
                  </a:cubicBezTo>
                  <a:cubicBezTo>
                    <a:pt x="1687" y="3781"/>
                    <a:pt x="1767" y="3808"/>
                    <a:pt x="1771" y="3813"/>
                  </a:cubicBezTo>
                  <a:cubicBezTo>
                    <a:pt x="1775" y="3818"/>
                    <a:pt x="1857" y="3849"/>
                    <a:pt x="1837" y="3854"/>
                  </a:cubicBezTo>
                  <a:cubicBezTo>
                    <a:pt x="1818" y="3859"/>
                    <a:pt x="1671" y="3835"/>
                    <a:pt x="1658" y="3833"/>
                  </a:cubicBezTo>
                  <a:cubicBezTo>
                    <a:pt x="1658" y="3833"/>
                    <a:pt x="1657" y="3833"/>
                    <a:pt x="1657" y="3833"/>
                  </a:cubicBezTo>
                  <a:cubicBezTo>
                    <a:pt x="1651" y="3830"/>
                    <a:pt x="1616" y="3811"/>
                    <a:pt x="1608" y="3820"/>
                  </a:cubicBezTo>
                  <a:cubicBezTo>
                    <a:pt x="1600" y="3829"/>
                    <a:pt x="1578" y="3859"/>
                    <a:pt x="1592" y="3867"/>
                  </a:cubicBezTo>
                  <a:cubicBezTo>
                    <a:pt x="1607" y="3876"/>
                    <a:pt x="1623" y="3886"/>
                    <a:pt x="1638" y="3903"/>
                  </a:cubicBezTo>
                  <a:cubicBezTo>
                    <a:pt x="1653" y="3920"/>
                    <a:pt x="1652" y="3888"/>
                    <a:pt x="1661" y="3928"/>
                  </a:cubicBezTo>
                  <a:cubicBezTo>
                    <a:pt x="1669" y="3968"/>
                    <a:pt x="1670" y="3972"/>
                    <a:pt x="1674" y="3977"/>
                  </a:cubicBezTo>
                  <a:cubicBezTo>
                    <a:pt x="1678" y="3982"/>
                    <a:pt x="1678" y="3980"/>
                    <a:pt x="1686" y="3985"/>
                  </a:cubicBezTo>
                  <a:cubicBezTo>
                    <a:pt x="1694" y="3990"/>
                    <a:pt x="1717" y="4007"/>
                    <a:pt x="1726" y="4002"/>
                  </a:cubicBezTo>
                  <a:cubicBezTo>
                    <a:pt x="1730" y="4000"/>
                    <a:pt x="1734" y="3991"/>
                    <a:pt x="1736" y="3982"/>
                  </a:cubicBezTo>
                  <a:cubicBezTo>
                    <a:pt x="1738" y="3972"/>
                    <a:pt x="1748" y="3965"/>
                    <a:pt x="1759" y="3967"/>
                  </a:cubicBezTo>
                  <a:cubicBezTo>
                    <a:pt x="1767" y="3968"/>
                    <a:pt x="1776" y="3970"/>
                    <a:pt x="1781" y="3973"/>
                  </a:cubicBezTo>
                  <a:cubicBezTo>
                    <a:pt x="1791" y="3977"/>
                    <a:pt x="1826" y="4008"/>
                    <a:pt x="1832" y="4014"/>
                  </a:cubicBezTo>
                  <a:cubicBezTo>
                    <a:pt x="1833" y="4014"/>
                    <a:pt x="1834" y="4015"/>
                    <a:pt x="1835" y="4015"/>
                  </a:cubicBezTo>
                  <a:cubicBezTo>
                    <a:pt x="1891" y="4031"/>
                    <a:pt x="1891" y="4031"/>
                    <a:pt x="1891" y="4031"/>
                  </a:cubicBezTo>
                  <a:cubicBezTo>
                    <a:pt x="1892" y="4032"/>
                    <a:pt x="1893" y="4032"/>
                    <a:pt x="1893" y="4031"/>
                  </a:cubicBezTo>
                  <a:cubicBezTo>
                    <a:pt x="1956" y="4019"/>
                    <a:pt x="1956" y="4019"/>
                    <a:pt x="1956" y="4019"/>
                  </a:cubicBezTo>
                  <a:cubicBezTo>
                    <a:pt x="1956" y="4019"/>
                    <a:pt x="1957" y="4018"/>
                    <a:pt x="1958" y="4018"/>
                  </a:cubicBezTo>
                  <a:cubicBezTo>
                    <a:pt x="1965" y="4013"/>
                    <a:pt x="2007" y="3982"/>
                    <a:pt x="2006" y="3977"/>
                  </a:cubicBezTo>
                  <a:cubicBezTo>
                    <a:pt x="2005" y="3973"/>
                    <a:pt x="2004" y="3905"/>
                    <a:pt x="2004" y="3881"/>
                  </a:cubicBezTo>
                  <a:cubicBezTo>
                    <a:pt x="2004" y="3877"/>
                    <a:pt x="2000" y="3875"/>
                    <a:pt x="1996" y="3876"/>
                  </a:cubicBezTo>
                  <a:cubicBezTo>
                    <a:pt x="1935" y="3904"/>
                    <a:pt x="1935" y="3904"/>
                    <a:pt x="1935" y="3904"/>
                  </a:cubicBezTo>
                  <a:cubicBezTo>
                    <a:pt x="1932" y="3906"/>
                    <a:pt x="1929" y="3908"/>
                    <a:pt x="1927" y="3912"/>
                  </a:cubicBezTo>
                  <a:cubicBezTo>
                    <a:pt x="1924" y="3916"/>
                    <a:pt x="1917" y="3920"/>
                    <a:pt x="1904" y="3906"/>
                  </a:cubicBezTo>
                  <a:cubicBezTo>
                    <a:pt x="1886" y="3889"/>
                    <a:pt x="1878" y="3862"/>
                    <a:pt x="1876" y="3854"/>
                  </a:cubicBezTo>
                  <a:cubicBezTo>
                    <a:pt x="1875" y="3853"/>
                    <a:pt x="1875" y="3852"/>
                    <a:pt x="1875" y="3851"/>
                  </a:cubicBezTo>
                  <a:cubicBezTo>
                    <a:pt x="1874" y="3841"/>
                    <a:pt x="1871" y="3794"/>
                    <a:pt x="1881" y="3794"/>
                  </a:cubicBezTo>
                  <a:cubicBezTo>
                    <a:pt x="1892" y="3794"/>
                    <a:pt x="1908" y="3797"/>
                    <a:pt x="1917" y="3803"/>
                  </a:cubicBezTo>
                  <a:cubicBezTo>
                    <a:pt x="1920" y="3806"/>
                    <a:pt x="1923" y="3809"/>
                    <a:pt x="1924" y="3834"/>
                  </a:cubicBezTo>
                  <a:cubicBezTo>
                    <a:pt x="1924" y="3840"/>
                    <a:pt x="1933" y="3842"/>
                    <a:pt x="1935" y="3836"/>
                  </a:cubicBezTo>
                  <a:cubicBezTo>
                    <a:pt x="1954" y="3782"/>
                    <a:pt x="1954" y="3782"/>
                    <a:pt x="1954" y="3782"/>
                  </a:cubicBezTo>
                  <a:cubicBezTo>
                    <a:pt x="1954" y="3781"/>
                    <a:pt x="1954" y="3780"/>
                    <a:pt x="1955" y="3780"/>
                  </a:cubicBezTo>
                  <a:cubicBezTo>
                    <a:pt x="1991" y="3743"/>
                    <a:pt x="1991" y="3743"/>
                    <a:pt x="1991" y="3743"/>
                  </a:cubicBezTo>
                  <a:cubicBezTo>
                    <a:pt x="1993" y="3741"/>
                    <a:pt x="1995" y="3741"/>
                    <a:pt x="1997" y="3742"/>
                  </a:cubicBezTo>
                  <a:cubicBezTo>
                    <a:pt x="2008" y="3747"/>
                    <a:pt x="2038" y="3762"/>
                    <a:pt x="2043" y="3768"/>
                  </a:cubicBezTo>
                  <a:cubicBezTo>
                    <a:pt x="2049" y="3776"/>
                    <a:pt x="2082" y="3813"/>
                    <a:pt x="2094" y="3816"/>
                  </a:cubicBezTo>
                  <a:cubicBezTo>
                    <a:pt x="2107" y="3819"/>
                    <a:pt x="2158" y="3782"/>
                    <a:pt x="2154" y="3770"/>
                  </a:cubicBezTo>
                  <a:cubicBezTo>
                    <a:pt x="2150" y="3758"/>
                    <a:pt x="2132" y="3680"/>
                    <a:pt x="2119" y="3666"/>
                  </a:cubicBezTo>
                  <a:cubicBezTo>
                    <a:pt x="2107" y="3652"/>
                    <a:pt x="2023" y="3564"/>
                    <a:pt x="2019" y="3558"/>
                  </a:cubicBezTo>
                  <a:cubicBezTo>
                    <a:pt x="2017" y="3553"/>
                    <a:pt x="2013" y="3512"/>
                    <a:pt x="2011" y="3492"/>
                  </a:cubicBezTo>
                  <a:cubicBezTo>
                    <a:pt x="2011" y="3488"/>
                    <a:pt x="2006" y="3486"/>
                    <a:pt x="2002" y="3488"/>
                  </a:cubicBezTo>
                  <a:cubicBezTo>
                    <a:pt x="1974" y="3511"/>
                    <a:pt x="1974" y="3511"/>
                    <a:pt x="1974" y="3511"/>
                  </a:cubicBezTo>
                  <a:cubicBezTo>
                    <a:pt x="1965" y="3518"/>
                    <a:pt x="1951" y="3516"/>
                    <a:pt x="1944" y="3506"/>
                  </a:cubicBezTo>
                  <a:cubicBezTo>
                    <a:pt x="1863" y="3383"/>
                    <a:pt x="1863" y="3383"/>
                    <a:pt x="1863" y="3383"/>
                  </a:cubicBezTo>
                  <a:cubicBezTo>
                    <a:pt x="1860" y="3379"/>
                    <a:pt x="1859" y="3374"/>
                    <a:pt x="1860" y="3369"/>
                  </a:cubicBezTo>
                  <a:cubicBezTo>
                    <a:pt x="1878" y="3202"/>
                    <a:pt x="1878" y="3202"/>
                    <a:pt x="1878" y="3202"/>
                  </a:cubicBezTo>
                  <a:cubicBezTo>
                    <a:pt x="1878" y="3201"/>
                    <a:pt x="1878" y="3201"/>
                    <a:pt x="1878" y="3201"/>
                  </a:cubicBezTo>
                  <a:cubicBezTo>
                    <a:pt x="1871" y="2928"/>
                    <a:pt x="1871" y="2928"/>
                    <a:pt x="1871" y="2928"/>
                  </a:cubicBezTo>
                  <a:cubicBezTo>
                    <a:pt x="1871" y="2926"/>
                    <a:pt x="1871" y="2925"/>
                    <a:pt x="1871" y="2924"/>
                  </a:cubicBezTo>
                  <a:cubicBezTo>
                    <a:pt x="1862" y="2880"/>
                    <a:pt x="1862" y="2880"/>
                    <a:pt x="1862" y="2880"/>
                  </a:cubicBezTo>
                  <a:cubicBezTo>
                    <a:pt x="1862" y="2879"/>
                    <a:pt x="1862" y="2878"/>
                    <a:pt x="1861" y="2878"/>
                  </a:cubicBezTo>
                  <a:cubicBezTo>
                    <a:pt x="1787" y="2768"/>
                    <a:pt x="1787" y="2768"/>
                    <a:pt x="1787" y="2768"/>
                  </a:cubicBezTo>
                  <a:cubicBezTo>
                    <a:pt x="1787" y="2767"/>
                    <a:pt x="1786" y="2766"/>
                    <a:pt x="1785" y="2766"/>
                  </a:cubicBezTo>
                  <a:cubicBezTo>
                    <a:pt x="1732" y="2746"/>
                    <a:pt x="1732" y="2746"/>
                    <a:pt x="1732" y="2746"/>
                  </a:cubicBezTo>
                  <a:cubicBezTo>
                    <a:pt x="1671" y="2721"/>
                    <a:pt x="1671" y="2721"/>
                    <a:pt x="1671" y="2721"/>
                  </a:cubicBezTo>
                  <a:cubicBezTo>
                    <a:pt x="1670" y="2721"/>
                    <a:pt x="1670" y="2721"/>
                    <a:pt x="1669" y="2720"/>
                  </a:cubicBezTo>
                  <a:cubicBezTo>
                    <a:pt x="1662" y="2717"/>
                    <a:pt x="1616" y="2695"/>
                    <a:pt x="1624" y="2757"/>
                  </a:cubicBezTo>
                  <a:cubicBezTo>
                    <a:pt x="1632" y="2824"/>
                    <a:pt x="1652" y="2954"/>
                    <a:pt x="1653" y="2973"/>
                  </a:cubicBezTo>
                  <a:cubicBezTo>
                    <a:pt x="1653" y="2989"/>
                    <a:pt x="1642" y="3100"/>
                    <a:pt x="1640" y="3120"/>
                  </a:cubicBezTo>
                  <a:cubicBezTo>
                    <a:pt x="1640" y="3122"/>
                    <a:pt x="1639" y="3124"/>
                    <a:pt x="1637" y="3125"/>
                  </a:cubicBezTo>
                  <a:cubicBezTo>
                    <a:pt x="1579" y="3149"/>
                    <a:pt x="1579" y="3149"/>
                    <a:pt x="1579" y="3149"/>
                  </a:cubicBezTo>
                  <a:cubicBezTo>
                    <a:pt x="1575" y="3150"/>
                    <a:pt x="1572" y="3148"/>
                    <a:pt x="1571" y="3145"/>
                  </a:cubicBezTo>
                  <a:cubicBezTo>
                    <a:pt x="1544" y="2991"/>
                    <a:pt x="1544" y="2991"/>
                    <a:pt x="1544" y="2991"/>
                  </a:cubicBezTo>
                  <a:cubicBezTo>
                    <a:pt x="1544" y="2990"/>
                    <a:pt x="1544" y="2989"/>
                    <a:pt x="1544" y="2989"/>
                  </a:cubicBezTo>
                  <a:cubicBezTo>
                    <a:pt x="1559" y="2910"/>
                    <a:pt x="1559" y="2910"/>
                    <a:pt x="1559" y="2910"/>
                  </a:cubicBezTo>
                  <a:cubicBezTo>
                    <a:pt x="1559" y="2910"/>
                    <a:pt x="1559" y="2909"/>
                    <a:pt x="1559" y="2909"/>
                  </a:cubicBezTo>
                  <a:cubicBezTo>
                    <a:pt x="1567" y="2834"/>
                    <a:pt x="1567" y="2834"/>
                    <a:pt x="1567" y="2834"/>
                  </a:cubicBezTo>
                  <a:cubicBezTo>
                    <a:pt x="1567" y="2832"/>
                    <a:pt x="1566" y="2831"/>
                    <a:pt x="1565" y="2830"/>
                  </a:cubicBezTo>
                  <a:cubicBezTo>
                    <a:pt x="1541" y="2802"/>
                    <a:pt x="1541" y="2802"/>
                    <a:pt x="1541" y="2802"/>
                  </a:cubicBezTo>
                  <a:cubicBezTo>
                    <a:pt x="1536" y="2797"/>
                    <a:pt x="1530" y="2795"/>
                    <a:pt x="1524" y="2795"/>
                  </a:cubicBezTo>
                  <a:cubicBezTo>
                    <a:pt x="1522" y="2795"/>
                    <a:pt x="1520" y="2797"/>
                    <a:pt x="1520" y="2800"/>
                  </a:cubicBezTo>
                  <a:cubicBezTo>
                    <a:pt x="1340" y="3571"/>
                    <a:pt x="1340" y="3571"/>
                    <a:pt x="1340" y="3571"/>
                  </a:cubicBezTo>
                  <a:cubicBezTo>
                    <a:pt x="1338" y="3581"/>
                    <a:pt x="1328" y="3587"/>
                    <a:pt x="1319" y="3584"/>
                  </a:cubicBezTo>
                  <a:cubicBezTo>
                    <a:pt x="1267" y="3567"/>
                    <a:pt x="1267" y="3567"/>
                    <a:pt x="1267" y="3567"/>
                  </a:cubicBezTo>
                  <a:cubicBezTo>
                    <a:pt x="1267" y="3567"/>
                    <a:pt x="1266" y="3567"/>
                    <a:pt x="1266" y="3567"/>
                  </a:cubicBezTo>
                  <a:cubicBezTo>
                    <a:pt x="1070" y="3521"/>
                    <a:pt x="1070" y="3521"/>
                    <a:pt x="1070" y="3521"/>
                  </a:cubicBezTo>
                  <a:cubicBezTo>
                    <a:pt x="1068" y="3520"/>
                    <a:pt x="1066" y="3521"/>
                    <a:pt x="1064" y="3523"/>
                  </a:cubicBezTo>
                  <a:cubicBezTo>
                    <a:pt x="1042" y="3555"/>
                    <a:pt x="1042" y="3555"/>
                    <a:pt x="1042" y="3555"/>
                  </a:cubicBezTo>
                  <a:cubicBezTo>
                    <a:pt x="1040" y="3558"/>
                    <a:pt x="1038" y="3558"/>
                    <a:pt x="1035" y="3557"/>
                  </a:cubicBezTo>
                  <a:cubicBezTo>
                    <a:pt x="1006" y="3547"/>
                    <a:pt x="1006" y="3547"/>
                    <a:pt x="1006" y="3547"/>
                  </a:cubicBezTo>
                  <a:cubicBezTo>
                    <a:pt x="1003" y="3546"/>
                    <a:pt x="1001" y="3543"/>
                    <a:pt x="1002" y="3540"/>
                  </a:cubicBezTo>
                  <a:cubicBezTo>
                    <a:pt x="1012" y="3504"/>
                    <a:pt x="1012" y="3504"/>
                    <a:pt x="1012" y="3504"/>
                  </a:cubicBezTo>
                  <a:cubicBezTo>
                    <a:pt x="1013" y="3501"/>
                    <a:pt x="1011" y="3498"/>
                    <a:pt x="1007" y="3497"/>
                  </a:cubicBezTo>
                  <a:cubicBezTo>
                    <a:pt x="916" y="3488"/>
                    <a:pt x="916" y="3488"/>
                    <a:pt x="916" y="3488"/>
                  </a:cubicBezTo>
                  <a:cubicBezTo>
                    <a:pt x="915" y="3488"/>
                    <a:pt x="915" y="3488"/>
                    <a:pt x="915" y="3488"/>
                  </a:cubicBezTo>
                  <a:cubicBezTo>
                    <a:pt x="646" y="3413"/>
                    <a:pt x="646" y="3413"/>
                    <a:pt x="646" y="3413"/>
                  </a:cubicBezTo>
                  <a:cubicBezTo>
                    <a:pt x="643" y="3412"/>
                    <a:pt x="639" y="3414"/>
                    <a:pt x="639" y="3417"/>
                  </a:cubicBezTo>
                  <a:cubicBezTo>
                    <a:pt x="622" y="3499"/>
                    <a:pt x="622" y="3499"/>
                    <a:pt x="622" y="3499"/>
                  </a:cubicBezTo>
                  <a:cubicBezTo>
                    <a:pt x="621" y="3503"/>
                    <a:pt x="617" y="3504"/>
                    <a:pt x="614" y="3503"/>
                  </a:cubicBezTo>
                  <a:cubicBezTo>
                    <a:pt x="608" y="3500"/>
                    <a:pt x="608" y="3500"/>
                    <a:pt x="608" y="3500"/>
                  </a:cubicBezTo>
                  <a:cubicBezTo>
                    <a:pt x="604" y="3497"/>
                    <a:pt x="599" y="3501"/>
                    <a:pt x="600" y="3505"/>
                  </a:cubicBezTo>
                  <a:lnTo>
                    <a:pt x="603" y="3527"/>
                  </a:lnTo>
                  <a:close/>
                  <a:moveTo>
                    <a:pt x="1669" y="2219"/>
                  </a:moveTo>
                  <a:cubicBezTo>
                    <a:pt x="1711" y="2197"/>
                    <a:pt x="1711" y="2197"/>
                    <a:pt x="1711" y="2197"/>
                  </a:cubicBezTo>
                  <a:cubicBezTo>
                    <a:pt x="1712" y="2197"/>
                    <a:pt x="1713" y="2196"/>
                    <a:pt x="1715" y="2197"/>
                  </a:cubicBezTo>
                  <a:cubicBezTo>
                    <a:pt x="1718" y="2197"/>
                    <a:pt x="1725" y="2198"/>
                    <a:pt x="1729" y="2198"/>
                  </a:cubicBezTo>
                  <a:cubicBezTo>
                    <a:pt x="1736" y="2198"/>
                    <a:pt x="1743" y="2232"/>
                    <a:pt x="1751" y="2234"/>
                  </a:cubicBezTo>
                  <a:cubicBezTo>
                    <a:pt x="1759" y="2236"/>
                    <a:pt x="1767" y="2262"/>
                    <a:pt x="1776" y="2257"/>
                  </a:cubicBezTo>
                  <a:cubicBezTo>
                    <a:pt x="1784" y="2252"/>
                    <a:pt x="1829" y="2221"/>
                    <a:pt x="1841" y="2212"/>
                  </a:cubicBezTo>
                  <a:cubicBezTo>
                    <a:pt x="1843" y="2211"/>
                    <a:pt x="1846" y="2211"/>
                    <a:pt x="1848" y="2212"/>
                  </a:cubicBezTo>
                  <a:cubicBezTo>
                    <a:pt x="1890" y="2241"/>
                    <a:pt x="1890" y="2241"/>
                    <a:pt x="1890" y="2241"/>
                  </a:cubicBezTo>
                  <a:cubicBezTo>
                    <a:pt x="1891" y="2241"/>
                    <a:pt x="1893" y="2242"/>
                    <a:pt x="1894" y="2241"/>
                  </a:cubicBezTo>
                  <a:cubicBezTo>
                    <a:pt x="1969" y="2223"/>
                    <a:pt x="1969" y="2223"/>
                    <a:pt x="1969" y="2223"/>
                  </a:cubicBezTo>
                  <a:cubicBezTo>
                    <a:pt x="1971" y="2223"/>
                    <a:pt x="1972" y="2222"/>
                    <a:pt x="1973" y="2220"/>
                  </a:cubicBezTo>
                  <a:cubicBezTo>
                    <a:pt x="2008" y="2137"/>
                    <a:pt x="2008" y="2137"/>
                    <a:pt x="2008" y="2137"/>
                  </a:cubicBezTo>
                  <a:cubicBezTo>
                    <a:pt x="2008" y="2137"/>
                    <a:pt x="2008" y="2136"/>
                    <a:pt x="2009" y="2136"/>
                  </a:cubicBezTo>
                  <a:cubicBezTo>
                    <a:pt x="2014" y="2129"/>
                    <a:pt x="2066" y="2068"/>
                    <a:pt x="2061" y="2057"/>
                  </a:cubicBezTo>
                  <a:cubicBezTo>
                    <a:pt x="2056" y="2048"/>
                    <a:pt x="2025" y="1980"/>
                    <a:pt x="2019" y="1965"/>
                  </a:cubicBezTo>
                  <a:cubicBezTo>
                    <a:pt x="2018" y="1963"/>
                    <a:pt x="2016" y="1962"/>
                    <a:pt x="2014" y="1962"/>
                  </a:cubicBezTo>
                  <a:cubicBezTo>
                    <a:pt x="2001" y="1960"/>
                    <a:pt x="1947" y="1956"/>
                    <a:pt x="1949" y="1974"/>
                  </a:cubicBezTo>
                  <a:cubicBezTo>
                    <a:pt x="1951" y="1993"/>
                    <a:pt x="1960" y="2028"/>
                    <a:pt x="1962" y="2036"/>
                  </a:cubicBezTo>
                  <a:cubicBezTo>
                    <a:pt x="1962" y="2038"/>
                    <a:pt x="1962" y="2039"/>
                    <a:pt x="1962" y="2040"/>
                  </a:cubicBezTo>
                  <a:cubicBezTo>
                    <a:pt x="1960" y="2045"/>
                    <a:pt x="1953" y="2055"/>
                    <a:pt x="1938" y="2055"/>
                  </a:cubicBezTo>
                  <a:cubicBezTo>
                    <a:pt x="1922" y="2054"/>
                    <a:pt x="1908" y="2019"/>
                    <a:pt x="1904" y="2009"/>
                  </a:cubicBezTo>
                  <a:cubicBezTo>
                    <a:pt x="1904" y="2007"/>
                    <a:pt x="1902" y="2005"/>
                    <a:pt x="1900" y="2005"/>
                  </a:cubicBezTo>
                  <a:cubicBezTo>
                    <a:pt x="1892" y="2004"/>
                    <a:pt x="1872" y="2001"/>
                    <a:pt x="1866" y="1995"/>
                  </a:cubicBezTo>
                  <a:cubicBezTo>
                    <a:pt x="1860" y="1990"/>
                    <a:pt x="1852" y="1958"/>
                    <a:pt x="1849" y="1948"/>
                  </a:cubicBezTo>
                  <a:cubicBezTo>
                    <a:pt x="1850" y="1952"/>
                    <a:pt x="1854" y="1957"/>
                    <a:pt x="1861" y="1946"/>
                  </a:cubicBezTo>
                  <a:cubicBezTo>
                    <a:pt x="1870" y="1932"/>
                    <a:pt x="1885" y="1879"/>
                    <a:pt x="1887" y="1872"/>
                  </a:cubicBezTo>
                  <a:cubicBezTo>
                    <a:pt x="1887" y="1871"/>
                    <a:pt x="1887" y="1871"/>
                    <a:pt x="1887" y="1870"/>
                  </a:cubicBezTo>
                  <a:cubicBezTo>
                    <a:pt x="1887" y="1864"/>
                    <a:pt x="1887" y="1817"/>
                    <a:pt x="1893" y="1810"/>
                  </a:cubicBezTo>
                  <a:cubicBezTo>
                    <a:pt x="1901" y="1803"/>
                    <a:pt x="1899" y="1779"/>
                    <a:pt x="1890" y="1766"/>
                  </a:cubicBezTo>
                  <a:cubicBezTo>
                    <a:pt x="1881" y="1752"/>
                    <a:pt x="1870" y="1707"/>
                    <a:pt x="1864" y="1706"/>
                  </a:cubicBezTo>
                  <a:cubicBezTo>
                    <a:pt x="1858" y="1705"/>
                    <a:pt x="1845" y="1647"/>
                    <a:pt x="1824" y="1702"/>
                  </a:cubicBezTo>
                  <a:cubicBezTo>
                    <a:pt x="1804" y="1757"/>
                    <a:pt x="1797" y="1767"/>
                    <a:pt x="1797" y="1767"/>
                  </a:cubicBezTo>
                  <a:cubicBezTo>
                    <a:pt x="1771" y="1800"/>
                    <a:pt x="1771" y="1800"/>
                    <a:pt x="1771" y="1800"/>
                  </a:cubicBezTo>
                  <a:cubicBezTo>
                    <a:pt x="1771" y="1800"/>
                    <a:pt x="1771" y="1800"/>
                    <a:pt x="1771" y="1800"/>
                  </a:cubicBezTo>
                  <a:cubicBezTo>
                    <a:pt x="1740" y="1851"/>
                    <a:pt x="1740" y="1851"/>
                    <a:pt x="1740" y="1851"/>
                  </a:cubicBezTo>
                  <a:cubicBezTo>
                    <a:pt x="1739" y="1852"/>
                    <a:pt x="1739" y="1854"/>
                    <a:pt x="1739" y="1855"/>
                  </a:cubicBezTo>
                  <a:cubicBezTo>
                    <a:pt x="1742" y="1864"/>
                    <a:pt x="1753" y="1895"/>
                    <a:pt x="1758" y="1896"/>
                  </a:cubicBezTo>
                  <a:cubicBezTo>
                    <a:pt x="1762" y="1896"/>
                    <a:pt x="1768" y="1894"/>
                    <a:pt x="1773" y="1892"/>
                  </a:cubicBezTo>
                  <a:cubicBezTo>
                    <a:pt x="1777" y="1891"/>
                    <a:pt x="1781" y="1894"/>
                    <a:pt x="1781" y="1897"/>
                  </a:cubicBezTo>
                  <a:cubicBezTo>
                    <a:pt x="1781" y="1900"/>
                    <a:pt x="1781" y="1904"/>
                    <a:pt x="1780" y="1908"/>
                  </a:cubicBezTo>
                  <a:cubicBezTo>
                    <a:pt x="1778" y="1927"/>
                    <a:pt x="1766" y="1965"/>
                    <a:pt x="1758" y="1963"/>
                  </a:cubicBezTo>
                  <a:cubicBezTo>
                    <a:pt x="1753" y="1961"/>
                    <a:pt x="1741" y="1960"/>
                    <a:pt x="1732" y="1960"/>
                  </a:cubicBezTo>
                  <a:cubicBezTo>
                    <a:pt x="1727" y="1959"/>
                    <a:pt x="1725" y="1965"/>
                    <a:pt x="1728" y="1969"/>
                  </a:cubicBezTo>
                  <a:cubicBezTo>
                    <a:pt x="1733" y="1976"/>
                    <a:pt x="1741" y="1985"/>
                    <a:pt x="1745" y="1985"/>
                  </a:cubicBezTo>
                  <a:cubicBezTo>
                    <a:pt x="1750" y="1986"/>
                    <a:pt x="1766" y="2010"/>
                    <a:pt x="1770" y="2017"/>
                  </a:cubicBezTo>
                  <a:cubicBezTo>
                    <a:pt x="1771" y="2018"/>
                    <a:pt x="1771" y="2019"/>
                    <a:pt x="1771" y="2020"/>
                  </a:cubicBezTo>
                  <a:cubicBezTo>
                    <a:pt x="1768" y="2049"/>
                    <a:pt x="1768" y="2049"/>
                    <a:pt x="1768" y="2049"/>
                  </a:cubicBezTo>
                  <a:cubicBezTo>
                    <a:pt x="1768" y="2051"/>
                    <a:pt x="1766" y="2053"/>
                    <a:pt x="1763" y="2054"/>
                  </a:cubicBezTo>
                  <a:cubicBezTo>
                    <a:pt x="1707" y="2063"/>
                    <a:pt x="1707" y="2063"/>
                    <a:pt x="1707" y="2063"/>
                  </a:cubicBezTo>
                  <a:cubicBezTo>
                    <a:pt x="1705" y="2064"/>
                    <a:pt x="1703" y="2065"/>
                    <a:pt x="1702" y="2067"/>
                  </a:cubicBezTo>
                  <a:cubicBezTo>
                    <a:pt x="1662" y="2212"/>
                    <a:pt x="1662" y="2212"/>
                    <a:pt x="1662" y="2212"/>
                  </a:cubicBezTo>
                  <a:cubicBezTo>
                    <a:pt x="1660" y="2217"/>
                    <a:pt x="1665" y="2221"/>
                    <a:pt x="1669" y="2219"/>
                  </a:cubicBezTo>
                  <a:close/>
                  <a:moveTo>
                    <a:pt x="2328" y="1534"/>
                  </a:moveTo>
                  <a:cubicBezTo>
                    <a:pt x="2374" y="1538"/>
                    <a:pt x="2374" y="1538"/>
                    <a:pt x="2374" y="1538"/>
                  </a:cubicBezTo>
                  <a:cubicBezTo>
                    <a:pt x="2378" y="1539"/>
                    <a:pt x="2381" y="1535"/>
                    <a:pt x="2380" y="1532"/>
                  </a:cubicBezTo>
                  <a:cubicBezTo>
                    <a:pt x="2372" y="1494"/>
                    <a:pt x="2372" y="1494"/>
                    <a:pt x="2372" y="1494"/>
                  </a:cubicBezTo>
                  <a:cubicBezTo>
                    <a:pt x="2372" y="1492"/>
                    <a:pt x="2371" y="1491"/>
                    <a:pt x="2370" y="1490"/>
                  </a:cubicBezTo>
                  <a:cubicBezTo>
                    <a:pt x="2366" y="1487"/>
                    <a:pt x="2355" y="1479"/>
                    <a:pt x="2351" y="1479"/>
                  </a:cubicBezTo>
                  <a:cubicBezTo>
                    <a:pt x="2347" y="1479"/>
                    <a:pt x="2324" y="1494"/>
                    <a:pt x="2315" y="1500"/>
                  </a:cubicBezTo>
                  <a:cubicBezTo>
                    <a:pt x="2313" y="1501"/>
                    <a:pt x="2312" y="1504"/>
                    <a:pt x="2313" y="1507"/>
                  </a:cubicBezTo>
                  <a:cubicBezTo>
                    <a:pt x="2324" y="1530"/>
                    <a:pt x="2324" y="1530"/>
                    <a:pt x="2324" y="1530"/>
                  </a:cubicBezTo>
                  <a:cubicBezTo>
                    <a:pt x="2325" y="1532"/>
                    <a:pt x="2327" y="1534"/>
                    <a:pt x="2328" y="1534"/>
                  </a:cubicBezTo>
                  <a:close/>
                  <a:moveTo>
                    <a:pt x="1691" y="4060"/>
                  </a:moveTo>
                  <a:cubicBezTo>
                    <a:pt x="1636" y="4054"/>
                    <a:pt x="1693" y="4108"/>
                    <a:pt x="1703" y="4117"/>
                  </a:cubicBezTo>
                  <a:cubicBezTo>
                    <a:pt x="1704" y="4118"/>
                    <a:pt x="1705" y="4118"/>
                    <a:pt x="1706" y="4118"/>
                  </a:cubicBezTo>
                  <a:cubicBezTo>
                    <a:pt x="1754" y="4123"/>
                    <a:pt x="1754" y="4123"/>
                    <a:pt x="1754" y="4123"/>
                  </a:cubicBezTo>
                  <a:cubicBezTo>
                    <a:pt x="1757" y="4124"/>
                    <a:pt x="1759" y="4122"/>
                    <a:pt x="1760" y="4119"/>
                  </a:cubicBezTo>
                  <a:cubicBezTo>
                    <a:pt x="1773" y="4075"/>
                    <a:pt x="1773" y="4075"/>
                    <a:pt x="1773" y="4075"/>
                  </a:cubicBezTo>
                  <a:cubicBezTo>
                    <a:pt x="1774" y="4071"/>
                    <a:pt x="1772" y="4068"/>
                    <a:pt x="1768" y="4068"/>
                  </a:cubicBezTo>
                  <a:lnTo>
                    <a:pt x="1691" y="4060"/>
                  </a:lnTo>
                  <a:close/>
                  <a:moveTo>
                    <a:pt x="1995" y="4107"/>
                  </a:moveTo>
                  <a:cubicBezTo>
                    <a:pt x="2012" y="4098"/>
                    <a:pt x="2012" y="4098"/>
                    <a:pt x="2012" y="4098"/>
                  </a:cubicBezTo>
                  <a:cubicBezTo>
                    <a:pt x="2014" y="4098"/>
                    <a:pt x="2015" y="4096"/>
                    <a:pt x="2015" y="4094"/>
                  </a:cubicBezTo>
                  <a:cubicBezTo>
                    <a:pt x="2019" y="4057"/>
                    <a:pt x="2019" y="4057"/>
                    <a:pt x="2019" y="4057"/>
                  </a:cubicBezTo>
                  <a:cubicBezTo>
                    <a:pt x="2019" y="4053"/>
                    <a:pt x="2016" y="4050"/>
                    <a:pt x="2012" y="4051"/>
                  </a:cubicBezTo>
                  <a:cubicBezTo>
                    <a:pt x="2007" y="4052"/>
                    <a:pt x="1999" y="4054"/>
                    <a:pt x="1992" y="4056"/>
                  </a:cubicBezTo>
                  <a:cubicBezTo>
                    <a:pt x="1980" y="4060"/>
                    <a:pt x="1986" y="4088"/>
                    <a:pt x="1988" y="4093"/>
                  </a:cubicBezTo>
                  <a:cubicBezTo>
                    <a:pt x="1988" y="4094"/>
                    <a:pt x="1988" y="4095"/>
                    <a:pt x="1988" y="4095"/>
                  </a:cubicBezTo>
                  <a:cubicBezTo>
                    <a:pt x="1987" y="4101"/>
                    <a:pt x="1987" y="4101"/>
                    <a:pt x="1987" y="4101"/>
                  </a:cubicBezTo>
                  <a:cubicBezTo>
                    <a:pt x="1987" y="4105"/>
                    <a:pt x="1991" y="4109"/>
                    <a:pt x="1995" y="4107"/>
                  </a:cubicBezTo>
                  <a:close/>
                  <a:moveTo>
                    <a:pt x="1464" y="2878"/>
                  </a:moveTo>
                  <a:cubicBezTo>
                    <a:pt x="1465" y="2877"/>
                    <a:pt x="1465" y="2876"/>
                    <a:pt x="1465" y="2875"/>
                  </a:cubicBezTo>
                  <a:cubicBezTo>
                    <a:pt x="1467" y="2864"/>
                    <a:pt x="1467" y="2864"/>
                    <a:pt x="1467" y="2864"/>
                  </a:cubicBezTo>
                  <a:cubicBezTo>
                    <a:pt x="1440" y="2901"/>
                    <a:pt x="1440" y="2901"/>
                    <a:pt x="1440" y="2901"/>
                  </a:cubicBezTo>
                  <a:cubicBezTo>
                    <a:pt x="1448" y="2901"/>
                    <a:pt x="1461" y="2883"/>
                    <a:pt x="1464" y="2878"/>
                  </a:cubicBezTo>
                  <a:close/>
                  <a:moveTo>
                    <a:pt x="2218" y="1186"/>
                  </a:moveTo>
                  <a:cubicBezTo>
                    <a:pt x="2218" y="1186"/>
                    <a:pt x="2219" y="1187"/>
                    <a:pt x="2220" y="1187"/>
                  </a:cubicBezTo>
                  <a:cubicBezTo>
                    <a:pt x="2245" y="1189"/>
                    <a:pt x="2245" y="1189"/>
                    <a:pt x="2245" y="1189"/>
                  </a:cubicBezTo>
                  <a:cubicBezTo>
                    <a:pt x="2247" y="1190"/>
                    <a:pt x="2249" y="1191"/>
                    <a:pt x="2250" y="1193"/>
                  </a:cubicBezTo>
                  <a:cubicBezTo>
                    <a:pt x="2257" y="1217"/>
                    <a:pt x="2257" y="1217"/>
                    <a:pt x="2257" y="1217"/>
                  </a:cubicBezTo>
                  <a:cubicBezTo>
                    <a:pt x="2257" y="1218"/>
                    <a:pt x="2258" y="1219"/>
                    <a:pt x="2259" y="1220"/>
                  </a:cubicBezTo>
                  <a:cubicBezTo>
                    <a:pt x="2287" y="1239"/>
                    <a:pt x="2287" y="1239"/>
                    <a:pt x="2287" y="1239"/>
                  </a:cubicBezTo>
                  <a:cubicBezTo>
                    <a:pt x="2289" y="1240"/>
                    <a:pt x="2290" y="1242"/>
                    <a:pt x="2289" y="1244"/>
                  </a:cubicBezTo>
                  <a:cubicBezTo>
                    <a:pt x="2284" y="1296"/>
                    <a:pt x="2284" y="1296"/>
                    <a:pt x="2284" y="1296"/>
                  </a:cubicBezTo>
                  <a:cubicBezTo>
                    <a:pt x="2284" y="1299"/>
                    <a:pt x="2281" y="1301"/>
                    <a:pt x="2278" y="1301"/>
                  </a:cubicBezTo>
                  <a:cubicBezTo>
                    <a:pt x="2238" y="1296"/>
                    <a:pt x="2238" y="1296"/>
                    <a:pt x="2238" y="1296"/>
                  </a:cubicBezTo>
                  <a:cubicBezTo>
                    <a:pt x="2226" y="1295"/>
                    <a:pt x="2200" y="1301"/>
                    <a:pt x="2190" y="1303"/>
                  </a:cubicBezTo>
                  <a:cubicBezTo>
                    <a:pt x="2188" y="1303"/>
                    <a:pt x="2186" y="1305"/>
                    <a:pt x="2186" y="1308"/>
                  </a:cubicBezTo>
                  <a:cubicBezTo>
                    <a:pt x="2183" y="1331"/>
                    <a:pt x="2183" y="1331"/>
                    <a:pt x="2183" y="1331"/>
                  </a:cubicBezTo>
                  <a:cubicBezTo>
                    <a:pt x="2183" y="1332"/>
                    <a:pt x="2184" y="1334"/>
                    <a:pt x="2184" y="1335"/>
                  </a:cubicBezTo>
                  <a:cubicBezTo>
                    <a:pt x="2208" y="1365"/>
                    <a:pt x="2208" y="1365"/>
                    <a:pt x="2208" y="1365"/>
                  </a:cubicBezTo>
                  <a:cubicBezTo>
                    <a:pt x="2209" y="1367"/>
                    <a:pt x="2210" y="1367"/>
                    <a:pt x="2212" y="1368"/>
                  </a:cubicBezTo>
                  <a:cubicBezTo>
                    <a:pt x="2242" y="1371"/>
                    <a:pt x="2242" y="1371"/>
                    <a:pt x="2242" y="1371"/>
                  </a:cubicBezTo>
                  <a:cubicBezTo>
                    <a:pt x="2247" y="1371"/>
                    <a:pt x="2276" y="1355"/>
                    <a:pt x="2292" y="1353"/>
                  </a:cubicBezTo>
                  <a:cubicBezTo>
                    <a:pt x="2306" y="1351"/>
                    <a:pt x="2320" y="1362"/>
                    <a:pt x="2324" y="1365"/>
                  </a:cubicBezTo>
                  <a:cubicBezTo>
                    <a:pt x="2325" y="1366"/>
                    <a:pt x="2326" y="1367"/>
                    <a:pt x="2327" y="1367"/>
                  </a:cubicBezTo>
                  <a:cubicBezTo>
                    <a:pt x="2399" y="1374"/>
                    <a:pt x="2399" y="1374"/>
                    <a:pt x="2399" y="1374"/>
                  </a:cubicBezTo>
                  <a:cubicBezTo>
                    <a:pt x="2419" y="1376"/>
                    <a:pt x="2398" y="1404"/>
                    <a:pt x="2396" y="1410"/>
                  </a:cubicBezTo>
                  <a:cubicBezTo>
                    <a:pt x="2395" y="1416"/>
                    <a:pt x="2405" y="1459"/>
                    <a:pt x="2406" y="1468"/>
                  </a:cubicBezTo>
                  <a:cubicBezTo>
                    <a:pt x="2407" y="1476"/>
                    <a:pt x="2449" y="1502"/>
                    <a:pt x="2455" y="1502"/>
                  </a:cubicBezTo>
                  <a:cubicBezTo>
                    <a:pt x="2459" y="1503"/>
                    <a:pt x="2468" y="1511"/>
                    <a:pt x="2473" y="1516"/>
                  </a:cubicBezTo>
                  <a:cubicBezTo>
                    <a:pt x="2475" y="1518"/>
                    <a:pt x="2479" y="1518"/>
                    <a:pt x="2481" y="1516"/>
                  </a:cubicBezTo>
                  <a:cubicBezTo>
                    <a:pt x="2490" y="1507"/>
                    <a:pt x="2510" y="1485"/>
                    <a:pt x="2511" y="1470"/>
                  </a:cubicBezTo>
                  <a:cubicBezTo>
                    <a:pt x="2513" y="1451"/>
                    <a:pt x="2505" y="1450"/>
                    <a:pt x="2500" y="1439"/>
                  </a:cubicBezTo>
                  <a:cubicBezTo>
                    <a:pt x="2494" y="1428"/>
                    <a:pt x="2483" y="1421"/>
                    <a:pt x="2479" y="1414"/>
                  </a:cubicBezTo>
                  <a:cubicBezTo>
                    <a:pt x="2475" y="1407"/>
                    <a:pt x="2479" y="1391"/>
                    <a:pt x="2491" y="1379"/>
                  </a:cubicBezTo>
                  <a:cubicBezTo>
                    <a:pt x="2503" y="1368"/>
                    <a:pt x="2494" y="1350"/>
                    <a:pt x="2495" y="1337"/>
                  </a:cubicBezTo>
                  <a:cubicBezTo>
                    <a:pt x="2496" y="1326"/>
                    <a:pt x="2480" y="1307"/>
                    <a:pt x="2476" y="1303"/>
                  </a:cubicBezTo>
                  <a:cubicBezTo>
                    <a:pt x="2476" y="1303"/>
                    <a:pt x="2475" y="1302"/>
                    <a:pt x="2475" y="1302"/>
                  </a:cubicBezTo>
                  <a:cubicBezTo>
                    <a:pt x="2473" y="1296"/>
                    <a:pt x="2461" y="1266"/>
                    <a:pt x="2446" y="1256"/>
                  </a:cubicBezTo>
                  <a:cubicBezTo>
                    <a:pt x="2431" y="1246"/>
                    <a:pt x="2428" y="1229"/>
                    <a:pt x="2425" y="1218"/>
                  </a:cubicBezTo>
                  <a:cubicBezTo>
                    <a:pt x="2422" y="1209"/>
                    <a:pt x="2392" y="1191"/>
                    <a:pt x="2383" y="1186"/>
                  </a:cubicBezTo>
                  <a:cubicBezTo>
                    <a:pt x="2382" y="1185"/>
                    <a:pt x="2380" y="1185"/>
                    <a:pt x="2378" y="1185"/>
                  </a:cubicBezTo>
                  <a:cubicBezTo>
                    <a:pt x="2349" y="1198"/>
                    <a:pt x="2349" y="1198"/>
                    <a:pt x="2349" y="1198"/>
                  </a:cubicBezTo>
                  <a:cubicBezTo>
                    <a:pt x="2346" y="1200"/>
                    <a:pt x="2342" y="1198"/>
                    <a:pt x="2341" y="1194"/>
                  </a:cubicBezTo>
                  <a:cubicBezTo>
                    <a:pt x="2339" y="1178"/>
                    <a:pt x="2333" y="1139"/>
                    <a:pt x="2318" y="1100"/>
                  </a:cubicBezTo>
                  <a:cubicBezTo>
                    <a:pt x="2301" y="1053"/>
                    <a:pt x="2276" y="1067"/>
                    <a:pt x="2273" y="1069"/>
                  </a:cubicBezTo>
                  <a:cubicBezTo>
                    <a:pt x="2272" y="1070"/>
                    <a:pt x="2272" y="1070"/>
                    <a:pt x="2272" y="1070"/>
                  </a:cubicBezTo>
                  <a:cubicBezTo>
                    <a:pt x="2265" y="1072"/>
                    <a:pt x="2216" y="1090"/>
                    <a:pt x="2208" y="1093"/>
                  </a:cubicBezTo>
                  <a:cubicBezTo>
                    <a:pt x="2199" y="1096"/>
                    <a:pt x="2169" y="1139"/>
                    <a:pt x="2168" y="1146"/>
                  </a:cubicBezTo>
                  <a:cubicBezTo>
                    <a:pt x="2168" y="1151"/>
                    <a:pt x="2210" y="1181"/>
                    <a:pt x="2218" y="1186"/>
                  </a:cubicBezTo>
                  <a:close/>
                  <a:moveTo>
                    <a:pt x="1893" y="1301"/>
                  </a:moveTo>
                  <a:cubicBezTo>
                    <a:pt x="1906" y="1304"/>
                    <a:pt x="1922" y="1309"/>
                    <a:pt x="1933" y="1310"/>
                  </a:cubicBezTo>
                  <a:cubicBezTo>
                    <a:pt x="1949" y="1311"/>
                    <a:pt x="1942" y="1288"/>
                    <a:pt x="1939" y="1278"/>
                  </a:cubicBezTo>
                  <a:cubicBezTo>
                    <a:pt x="1938" y="1276"/>
                    <a:pt x="1939" y="1273"/>
                    <a:pt x="1941" y="1272"/>
                  </a:cubicBezTo>
                  <a:cubicBezTo>
                    <a:pt x="1969" y="1255"/>
                    <a:pt x="1969" y="1255"/>
                    <a:pt x="1969" y="1255"/>
                  </a:cubicBezTo>
                  <a:cubicBezTo>
                    <a:pt x="1973" y="1254"/>
                    <a:pt x="1973" y="1249"/>
                    <a:pt x="1970" y="1246"/>
                  </a:cubicBezTo>
                  <a:cubicBezTo>
                    <a:pt x="1937" y="1216"/>
                    <a:pt x="1937" y="1216"/>
                    <a:pt x="1937" y="1216"/>
                  </a:cubicBezTo>
                  <a:cubicBezTo>
                    <a:pt x="1936" y="1215"/>
                    <a:pt x="1935" y="1215"/>
                    <a:pt x="1934" y="1215"/>
                  </a:cubicBezTo>
                  <a:cubicBezTo>
                    <a:pt x="1916" y="1213"/>
                    <a:pt x="1916" y="1213"/>
                    <a:pt x="1916" y="1213"/>
                  </a:cubicBezTo>
                  <a:cubicBezTo>
                    <a:pt x="1913" y="1213"/>
                    <a:pt x="1910" y="1214"/>
                    <a:pt x="1910" y="1217"/>
                  </a:cubicBezTo>
                  <a:cubicBezTo>
                    <a:pt x="1890" y="1292"/>
                    <a:pt x="1890" y="1292"/>
                    <a:pt x="1890" y="1292"/>
                  </a:cubicBezTo>
                  <a:cubicBezTo>
                    <a:pt x="1890" y="1292"/>
                    <a:pt x="1890" y="1292"/>
                    <a:pt x="1890" y="1293"/>
                  </a:cubicBezTo>
                  <a:cubicBezTo>
                    <a:pt x="1888" y="1296"/>
                    <a:pt x="1890" y="1300"/>
                    <a:pt x="1893" y="1301"/>
                  </a:cubicBezTo>
                  <a:close/>
                  <a:moveTo>
                    <a:pt x="2107" y="1600"/>
                  </a:moveTo>
                  <a:cubicBezTo>
                    <a:pt x="2107" y="1600"/>
                    <a:pt x="2107" y="1600"/>
                    <a:pt x="2107" y="1600"/>
                  </a:cubicBezTo>
                  <a:cubicBezTo>
                    <a:pt x="2108" y="1605"/>
                    <a:pt x="2114" y="1675"/>
                    <a:pt x="2113" y="1685"/>
                  </a:cubicBezTo>
                  <a:cubicBezTo>
                    <a:pt x="2113" y="1694"/>
                    <a:pt x="2157" y="1692"/>
                    <a:pt x="2171" y="1692"/>
                  </a:cubicBezTo>
                  <a:cubicBezTo>
                    <a:pt x="2174" y="1691"/>
                    <a:pt x="2176" y="1689"/>
                    <a:pt x="2177" y="1687"/>
                  </a:cubicBezTo>
                  <a:cubicBezTo>
                    <a:pt x="2178" y="1672"/>
                    <a:pt x="2183" y="1626"/>
                    <a:pt x="2176" y="1609"/>
                  </a:cubicBezTo>
                  <a:cubicBezTo>
                    <a:pt x="2167" y="1589"/>
                    <a:pt x="2153" y="1528"/>
                    <a:pt x="2144" y="1513"/>
                  </a:cubicBezTo>
                  <a:cubicBezTo>
                    <a:pt x="2137" y="1501"/>
                    <a:pt x="2125" y="1499"/>
                    <a:pt x="2120" y="1499"/>
                  </a:cubicBezTo>
                  <a:cubicBezTo>
                    <a:pt x="2118" y="1499"/>
                    <a:pt x="2117" y="1500"/>
                    <a:pt x="2116" y="1501"/>
                  </a:cubicBezTo>
                  <a:cubicBezTo>
                    <a:pt x="2094" y="1522"/>
                    <a:pt x="2094" y="1522"/>
                    <a:pt x="2094" y="1522"/>
                  </a:cubicBezTo>
                  <a:cubicBezTo>
                    <a:pt x="2093" y="1524"/>
                    <a:pt x="2092" y="1525"/>
                    <a:pt x="2092" y="1527"/>
                  </a:cubicBezTo>
                  <a:lnTo>
                    <a:pt x="2107" y="1600"/>
                  </a:lnTo>
                  <a:close/>
                  <a:moveTo>
                    <a:pt x="1923" y="2588"/>
                  </a:moveTo>
                  <a:cubicBezTo>
                    <a:pt x="1819" y="2617"/>
                    <a:pt x="1819" y="2617"/>
                    <a:pt x="1819" y="2617"/>
                  </a:cubicBezTo>
                  <a:cubicBezTo>
                    <a:pt x="1817" y="2617"/>
                    <a:pt x="1815" y="2619"/>
                    <a:pt x="1815" y="2620"/>
                  </a:cubicBezTo>
                  <a:cubicBezTo>
                    <a:pt x="1798" y="2672"/>
                    <a:pt x="1798" y="2672"/>
                    <a:pt x="1798" y="2672"/>
                  </a:cubicBezTo>
                  <a:cubicBezTo>
                    <a:pt x="1797" y="2675"/>
                    <a:pt x="1799" y="2678"/>
                    <a:pt x="1802" y="2679"/>
                  </a:cubicBezTo>
                  <a:cubicBezTo>
                    <a:pt x="1832" y="2690"/>
                    <a:pt x="1832" y="2690"/>
                    <a:pt x="1832" y="2690"/>
                  </a:cubicBezTo>
                  <a:cubicBezTo>
                    <a:pt x="1833" y="2691"/>
                    <a:pt x="1834" y="2692"/>
                    <a:pt x="1834" y="2693"/>
                  </a:cubicBezTo>
                  <a:cubicBezTo>
                    <a:pt x="1876" y="2760"/>
                    <a:pt x="1876" y="2760"/>
                    <a:pt x="1876" y="2760"/>
                  </a:cubicBezTo>
                  <a:cubicBezTo>
                    <a:pt x="1877" y="2761"/>
                    <a:pt x="1877" y="2761"/>
                    <a:pt x="1877" y="2762"/>
                  </a:cubicBezTo>
                  <a:cubicBezTo>
                    <a:pt x="1887" y="2840"/>
                    <a:pt x="1887" y="2840"/>
                    <a:pt x="1887" y="2840"/>
                  </a:cubicBezTo>
                  <a:cubicBezTo>
                    <a:pt x="1887" y="2843"/>
                    <a:pt x="1889" y="2845"/>
                    <a:pt x="1892" y="2845"/>
                  </a:cubicBezTo>
                  <a:cubicBezTo>
                    <a:pt x="1909" y="2847"/>
                    <a:pt x="1909" y="2847"/>
                    <a:pt x="1909" y="2847"/>
                  </a:cubicBezTo>
                  <a:cubicBezTo>
                    <a:pt x="1911" y="2847"/>
                    <a:pt x="1913" y="2846"/>
                    <a:pt x="1914" y="2843"/>
                  </a:cubicBezTo>
                  <a:cubicBezTo>
                    <a:pt x="1923" y="2823"/>
                    <a:pt x="1970" y="2724"/>
                    <a:pt x="1978" y="2706"/>
                  </a:cubicBezTo>
                  <a:cubicBezTo>
                    <a:pt x="1984" y="2690"/>
                    <a:pt x="1993" y="2672"/>
                    <a:pt x="1997" y="2665"/>
                  </a:cubicBezTo>
                  <a:cubicBezTo>
                    <a:pt x="1998" y="2663"/>
                    <a:pt x="1998" y="2660"/>
                    <a:pt x="1996" y="2659"/>
                  </a:cubicBezTo>
                  <a:cubicBezTo>
                    <a:pt x="1929" y="2589"/>
                    <a:pt x="1929" y="2589"/>
                    <a:pt x="1929" y="2589"/>
                  </a:cubicBezTo>
                  <a:cubicBezTo>
                    <a:pt x="1927" y="2588"/>
                    <a:pt x="1925" y="2587"/>
                    <a:pt x="1923" y="2588"/>
                  </a:cubicBezTo>
                  <a:close/>
                  <a:moveTo>
                    <a:pt x="2701" y="2469"/>
                  </a:moveTo>
                  <a:cubicBezTo>
                    <a:pt x="2698" y="2469"/>
                    <a:pt x="2696" y="2471"/>
                    <a:pt x="2695" y="2473"/>
                  </a:cubicBezTo>
                  <a:cubicBezTo>
                    <a:pt x="2688" y="2495"/>
                    <a:pt x="2688" y="2495"/>
                    <a:pt x="2688" y="2495"/>
                  </a:cubicBezTo>
                  <a:cubicBezTo>
                    <a:pt x="2687" y="2498"/>
                    <a:pt x="2689" y="2502"/>
                    <a:pt x="2693" y="2502"/>
                  </a:cubicBezTo>
                  <a:cubicBezTo>
                    <a:pt x="2720" y="2505"/>
                    <a:pt x="2720" y="2505"/>
                    <a:pt x="2720" y="2505"/>
                  </a:cubicBezTo>
                  <a:cubicBezTo>
                    <a:pt x="2723" y="2505"/>
                    <a:pt x="2726" y="2503"/>
                    <a:pt x="2726" y="2500"/>
                  </a:cubicBezTo>
                  <a:cubicBezTo>
                    <a:pt x="2728" y="2478"/>
                    <a:pt x="2728" y="2478"/>
                    <a:pt x="2728" y="2478"/>
                  </a:cubicBezTo>
                  <a:cubicBezTo>
                    <a:pt x="2729" y="2475"/>
                    <a:pt x="2726" y="2472"/>
                    <a:pt x="2723" y="2472"/>
                  </a:cubicBezTo>
                  <a:lnTo>
                    <a:pt x="2701" y="2469"/>
                  </a:lnTo>
                  <a:close/>
                  <a:moveTo>
                    <a:pt x="2582" y="3986"/>
                  </a:moveTo>
                  <a:cubicBezTo>
                    <a:pt x="2578" y="3979"/>
                    <a:pt x="2559" y="3956"/>
                    <a:pt x="2551" y="3951"/>
                  </a:cubicBezTo>
                  <a:cubicBezTo>
                    <a:pt x="2545" y="3947"/>
                    <a:pt x="2541" y="3936"/>
                    <a:pt x="2540" y="3932"/>
                  </a:cubicBezTo>
                  <a:cubicBezTo>
                    <a:pt x="2540" y="3931"/>
                    <a:pt x="2540" y="3931"/>
                    <a:pt x="2539" y="3930"/>
                  </a:cubicBezTo>
                  <a:cubicBezTo>
                    <a:pt x="2490" y="3873"/>
                    <a:pt x="2490" y="3873"/>
                    <a:pt x="2490" y="3873"/>
                  </a:cubicBezTo>
                  <a:cubicBezTo>
                    <a:pt x="2490" y="3873"/>
                    <a:pt x="2437" y="3811"/>
                    <a:pt x="2423" y="3811"/>
                  </a:cubicBezTo>
                  <a:cubicBezTo>
                    <a:pt x="2418" y="3812"/>
                    <a:pt x="2414" y="3812"/>
                    <a:pt x="2412" y="3811"/>
                  </a:cubicBezTo>
                  <a:cubicBezTo>
                    <a:pt x="2408" y="3811"/>
                    <a:pt x="2406" y="3814"/>
                    <a:pt x="2406" y="3817"/>
                  </a:cubicBezTo>
                  <a:cubicBezTo>
                    <a:pt x="2408" y="3878"/>
                    <a:pt x="2408" y="3878"/>
                    <a:pt x="2408" y="3878"/>
                  </a:cubicBezTo>
                  <a:cubicBezTo>
                    <a:pt x="2408" y="3883"/>
                    <a:pt x="2403" y="3886"/>
                    <a:pt x="2399" y="3883"/>
                  </a:cubicBezTo>
                  <a:cubicBezTo>
                    <a:pt x="2383" y="3875"/>
                    <a:pt x="2383" y="3875"/>
                    <a:pt x="2383" y="3875"/>
                  </a:cubicBezTo>
                  <a:cubicBezTo>
                    <a:pt x="2379" y="3872"/>
                    <a:pt x="2374" y="3875"/>
                    <a:pt x="2375" y="3880"/>
                  </a:cubicBezTo>
                  <a:cubicBezTo>
                    <a:pt x="2376" y="3894"/>
                    <a:pt x="2377" y="3920"/>
                    <a:pt x="2377" y="3923"/>
                  </a:cubicBezTo>
                  <a:cubicBezTo>
                    <a:pt x="2377" y="3927"/>
                    <a:pt x="2365" y="3947"/>
                    <a:pt x="2362" y="3952"/>
                  </a:cubicBezTo>
                  <a:cubicBezTo>
                    <a:pt x="2361" y="3953"/>
                    <a:pt x="2361" y="3953"/>
                    <a:pt x="2360" y="3954"/>
                  </a:cubicBezTo>
                  <a:cubicBezTo>
                    <a:pt x="2350" y="3960"/>
                    <a:pt x="2277" y="4006"/>
                    <a:pt x="2271" y="4009"/>
                  </a:cubicBezTo>
                  <a:cubicBezTo>
                    <a:pt x="2265" y="4012"/>
                    <a:pt x="2281" y="4021"/>
                    <a:pt x="2284" y="4023"/>
                  </a:cubicBezTo>
                  <a:cubicBezTo>
                    <a:pt x="2284" y="4023"/>
                    <a:pt x="2285" y="4023"/>
                    <a:pt x="2285" y="4024"/>
                  </a:cubicBezTo>
                  <a:cubicBezTo>
                    <a:pt x="2325" y="4059"/>
                    <a:pt x="2325" y="4059"/>
                    <a:pt x="2325" y="4059"/>
                  </a:cubicBezTo>
                  <a:cubicBezTo>
                    <a:pt x="2325" y="4059"/>
                    <a:pt x="2325" y="4059"/>
                    <a:pt x="2325" y="4059"/>
                  </a:cubicBezTo>
                  <a:cubicBezTo>
                    <a:pt x="2372" y="4095"/>
                    <a:pt x="2372" y="4095"/>
                    <a:pt x="2372" y="4095"/>
                  </a:cubicBezTo>
                  <a:cubicBezTo>
                    <a:pt x="2372" y="4095"/>
                    <a:pt x="2372" y="4095"/>
                    <a:pt x="2372" y="4095"/>
                  </a:cubicBezTo>
                  <a:cubicBezTo>
                    <a:pt x="2441" y="4136"/>
                    <a:pt x="2441" y="4136"/>
                    <a:pt x="2441" y="4136"/>
                  </a:cubicBezTo>
                  <a:cubicBezTo>
                    <a:pt x="2442" y="4136"/>
                    <a:pt x="2442" y="4136"/>
                    <a:pt x="2442" y="4137"/>
                  </a:cubicBezTo>
                  <a:cubicBezTo>
                    <a:pt x="2559" y="4186"/>
                    <a:pt x="2559" y="4186"/>
                    <a:pt x="2559" y="4186"/>
                  </a:cubicBezTo>
                  <a:cubicBezTo>
                    <a:pt x="2560" y="4186"/>
                    <a:pt x="2562" y="4186"/>
                    <a:pt x="2563" y="4186"/>
                  </a:cubicBezTo>
                  <a:cubicBezTo>
                    <a:pt x="2628" y="4156"/>
                    <a:pt x="2628" y="4156"/>
                    <a:pt x="2628" y="4156"/>
                  </a:cubicBezTo>
                  <a:cubicBezTo>
                    <a:pt x="2629" y="4156"/>
                    <a:pt x="2630" y="4155"/>
                    <a:pt x="2631" y="4154"/>
                  </a:cubicBezTo>
                  <a:cubicBezTo>
                    <a:pt x="2643" y="4130"/>
                    <a:pt x="2643" y="4130"/>
                    <a:pt x="2643" y="4130"/>
                  </a:cubicBezTo>
                  <a:cubicBezTo>
                    <a:pt x="2644" y="4127"/>
                    <a:pt x="2648" y="4125"/>
                    <a:pt x="2651" y="4128"/>
                  </a:cubicBezTo>
                  <a:cubicBezTo>
                    <a:pt x="2656" y="4131"/>
                    <a:pt x="2662" y="4134"/>
                    <a:pt x="2665" y="4125"/>
                  </a:cubicBezTo>
                  <a:cubicBezTo>
                    <a:pt x="2668" y="4110"/>
                    <a:pt x="2686" y="4125"/>
                    <a:pt x="2689" y="4117"/>
                  </a:cubicBezTo>
                  <a:cubicBezTo>
                    <a:pt x="2691" y="4110"/>
                    <a:pt x="2672" y="4077"/>
                    <a:pt x="2668" y="4072"/>
                  </a:cubicBezTo>
                  <a:cubicBezTo>
                    <a:pt x="2668" y="4071"/>
                    <a:pt x="2668" y="4071"/>
                    <a:pt x="2668" y="4070"/>
                  </a:cubicBezTo>
                  <a:cubicBezTo>
                    <a:pt x="2664" y="4067"/>
                    <a:pt x="2645" y="4049"/>
                    <a:pt x="2623" y="4018"/>
                  </a:cubicBezTo>
                  <a:cubicBezTo>
                    <a:pt x="2599" y="3985"/>
                    <a:pt x="2585" y="3993"/>
                    <a:pt x="2582" y="3986"/>
                  </a:cubicBezTo>
                  <a:close/>
                  <a:moveTo>
                    <a:pt x="2129" y="3891"/>
                  </a:moveTo>
                  <a:cubicBezTo>
                    <a:pt x="2124" y="3863"/>
                    <a:pt x="2124" y="3863"/>
                    <a:pt x="2124" y="3863"/>
                  </a:cubicBezTo>
                  <a:cubicBezTo>
                    <a:pt x="2124" y="3861"/>
                    <a:pt x="2122" y="3859"/>
                    <a:pt x="2120" y="3859"/>
                  </a:cubicBezTo>
                  <a:cubicBezTo>
                    <a:pt x="2109" y="3858"/>
                    <a:pt x="2109" y="3858"/>
                    <a:pt x="2109" y="3858"/>
                  </a:cubicBezTo>
                  <a:cubicBezTo>
                    <a:pt x="2108" y="3857"/>
                    <a:pt x="2107" y="3858"/>
                    <a:pt x="2106" y="3858"/>
                  </a:cubicBezTo>
                  <a:cubicBezTo>
                    <a:pt x="2101" y="3861"/>
                    <a:pt x="2084" y="3871"/>
                    <a:pt x="2080" y="3876"/>
                  </a:cubicBezTo>
                  <a:cubicBezTo>
                    <a:pt x="2075" y="3881"/>
                    <a:pt x="2095" y="3894"/>
                    <a:pt x="2101" y="3895"/>
                  </a:cubicBezTo>
                  <a:cubicBezTo>
                    <a:pt x="2123" y="3897"/>
                    <a:pt x="2123" y="3897"/>
                    <a:pt x="2123" y="3897"/>
                  </a:cubicBezTo>
                  <a:cubicBezTo>
                    <a:pt x="2127" y="3897"/>
                    <a:pt x="2130" y="3894"/>
                    <a:pt x="2129" y="3891"/>
                  </a:cubicBezTo>
                  <a:close/>
                  <a:moveTo>
                    <a:pt x="2179" y="4030"/>
                  </a:moveTo>
                  <a:cubicBezTo>
                    <a:pt x="2221" y="4006"/>
                    <a:pt x="2221" y="4006"/>
                    <a:pt x="2221" y="4006"/>
                  </a:cubicBezTo>
                  <a:cubicBezTo>
                    <a:pt x="2224" y="4005"/>
                    <a:pt x="2225" y="4003"/>
                    <a:pt x="2224" y="4001"/>
                  </a:cubicBezTo>
                  <a:cubicBezTo>
                    <a:pt x="2219" y="3974"/>
                    <a:pt x="2219" y="3974"/>
                    <a:pt x="2219" y="3974"/>
                  </a:cubicBezTo>
                  <a:cubicBezTo>
                    <a:pt x="2218" y="3972"/>
                    <a:pt x="2216" y="3970"/>
                    <a:pt x="2214" y="3970"/>
                  </a:cubicBezTo>
                  <a:cubicBezTo>
                    <a:pt x="2201" y="3970"/>
                    <a:pt x="2169" y="3970"/>
                    <a:pt x="2165" y="3972"/>
                  </a:cubicBezTo>
                  <a:cubicBezTo>
                    <a:pt x="2161" y="3973"/>
                    <a:pt x="2142" y="3984"/>
                    <a:pt x="2135" y="3987"/>
                  </a:cubicBezTo>
                  <a:cubicBezTo>
                    <a:pt x="2134" y="3988"/>
                    <a:pt x="2133" y="3990"/>
                    <a:pt x="2132" y="3992"/>
                  </a:cubicBezTo>
                  <a:cubicBezTo>
                    <a:pt x="2127" y="4034"/>
                    <a:pt x="2127" y="4034"/>
                    <a:pt x="2127" y="4034"/>
                  </a:cubicBezTo>
                  <a:cubicBezTo>
                    <a:pt x="2127" y="4034"/>
                    <a:pt x="2127" y="4035"/>
                    <a:pt x="2127" y="4035"/>
                  </a:cubicBezTo>
                  <a:cubicBezTo>
                    <a:pt x="2127" y="4040"/>
                    <a:pt x="2130" y="4072"/>
                    <a:pt x="2134" y="4088"/>
                  </a:cubicBezTo>
                  <a:cubicBezTo>
                    <a:pt x="2138" y="4103"/>
                    <a:pt x="2158" y="4094"/>
                    <a:pt x="2162" y="4092"/>
                  </a:cubicBezTo>
                  <a:cubicBezTo>
                    <a:pt x="2163" y="4091"/>
                    <a:pt x="2164" y="4091"/>
                    <a:pt x="2164" y="4090"/>
                  </a:cubicBezTo>
                  <a:cubicBezTo>
                    <a:pt x="2186" y="4063"/>
                    <a:pt x="2186" y="4063"/>
                    <a:pt x="2186" y="4063"/>
                  </a:cubicBezTo>
                  <a:cubicBezTo>
                    <a:pt x="2187" y="4061"/>
                    <a:pt x="2187" y="4059"/>
                    <a:pt x="2186" y="4057"/>
                  </a:cubicBezTo>
                  <a:cubicBezTo>
                    <a:pt x="2177" y="4037"/>
                    <a:pt x="2177" y="4037"/>
                    <a:pt x="2177" y="4037"/>
                  </a:cubicBezTo>
                  <a:cubicBezTo>
                    <a:pt x="2176" y="4035"/>
                    <a:pt x="2177" y="4032"/>
                    <a:pt x="2179" y="4030"/>
                  </a:cubicBezTo>
                  <a:close/>
                  <a:moveTo>
                    <a:pt x="2626" y="3929"/>
                  </a:moveTo>
                  <a:cubicBezTo>
                    <a:pt x="2632" y="3931"/>
                    <a:pt x="2643" y="3938"/>
                    <a:pt x="2651" y="3944"/>
                  </a:cubicBezTo>
                  <a:cubicBezTo>
                    <a:pt x="2656" y="3946"/>
                    <a:pt x="2661" y="3943"/>
                    <a:pt x="2660" y="3938"/>
                  </a:cubicBezTo>
                  <a:cubicBezTo>
                    <a:pt x="2649" y="3893"/>
                    <a:pt x="2649" y="3893"/>
                    <a:pt x="2649" y="3893"/>
                  </a:cubicBezTo>
                  <a:cubicBezTo>
                    <a:pt x="2649" y="3891"/>
                    <a:pt x="2647" y="3889"/>
                    <a:pt x="2645" y="3889"/>
                  </a:cubicBezTo>
                  <a:cubicBezTo>
                    <a:pt x="2620" y="3886"/>
                    <a:pt x="2620" y="3886"/>
                    <a:pt x="2620" y="3886"/>
                  </a:cubicBezTo>
                  <a:cubicBezTo>
                    <a:pt x="2620" y="3886"/>
                    <a:pt x="2619" y="3886"/>
                    <a:pt x="2618" y="3887"/>
                  </a:cubicBezTo>
                  <a:cubicBezTo>
                    <a:pt x="2615" y="3888"/>
                    <a:pt x="2602" y="3892"/>
                    <a:pt x="2601" y="3897"/>
                  </a:cubicBezTo>
                  <a:cubicBezTo>
                    <a:pt x="2601" y="3903"/>
                    <a:pt x="2613" y="3926"/>
                    <a:pt x="2626" y="3929"/>
                  </a:cubicBezTo>
                  <a:close/>
                  <a:moveTo>
                    <a:pt x="3956" y="2617"/>
                  </a:moveTo>
                  <a:cubicBezTo>
                    <a:pt x="3903" y="2638"/>
                    <a:pt x="3903" y="2638"/>
                    <a:pt x="3903" y="2638"/>
                  </a:cubicBezTo>
                  <a:cubicBezTo>
                    <a:pt x="3890" y="2644"/>
                    <a:pt x="3886" y="2660"/>
                    <a:pt x="3894" y="2671"/>
                  </a:cubicBezTo>
                  <a:cubicBezTo>
                    <a:pt x="3948" y="2740"/>
                    <a:pt x="3948" y="2740"/>
                    <a:pt x="3948" y="2740"/>
                  </a:cubicBezTo>
                  <a:cubicBezTo>
                    <a:pt x="3948" y="2741"/>
                    <a:pt x="3949" y="2741"/>
                    <a:pt x="3949" y="2742"/>
                  </a:cubicBezTo>
                  <a:cubicBezTo>
                    <a:pt x="3980" y="2792"/>
                    <a:pt x="3980" y="2792"/>
                    <a:pt x="3980" y="2792"/>
                  </a:cubicBezTo>
                  <a:cubicBezTo>
                    <a:pt x="3983" y="2796"/>
                    <a:pt x="3984" y="2800"/>
                    <a:pt x="3984" y="2805"/>
                  </a:cubicBezTo>
                  <a:cubicBezTo>
                    <a:pt x="3978" y="2856"/>
                    <a:pt x="3978" y="2856"/>
                    <a:pt x="3978" y="2856"/>
                  </a:cubicBezTo>
                  <a:cubicBezTo>
                    <a:pt x="3978" y="2863"/>
                    <a:pt x="3980" y="2869"/>
                    <a:pt x="3984" y="2873"/>
                  </a:cubicBezTo>
                  <a:cubicBezTo>
                    <a:pt x="4004" y="2895"/>
                    <a:pt x="4004" y="2895"/>
                    <a:pt x="4004" y="2895"/>
                  </a:cubicBezTo>
                  <a:cubicBezTo>
                    <a:pt x="4011" y="2902"/>
                    <a:pt x="4020" y="2904"/>
                    <a:pt x="4028" y="2900"/>
                  </a:cubicBezTo>
                  <a:cubicBezTo>
                    <a:pt x="4061" y="2886"/>
                    <a:pt x="4061" y="2886"/>
                    <a:pt x="4061" y="2886"/>
                  </a:cubicBezTo>
                  <a:cubicBezTo>
                    <a:pt x="4068" y="2883"/>
                    <a:pt x="4073" y="2876"/>
                    <a:pt x="4074" y="2869"/>
                  </a:cubicBezTo>
                  <a:cubicBezTo>
                    <a:pt x="4076" y="2844"/>
                    <a:pt x="4076" y="2844"/>
                    <a:pt x="4076" y="2844"/>
                  </a:cubicBezTo>
                  <a:cubicBezTo>
                    <a:pt x="4077" y="2833"/>
                    <a:pt x="4087" y="2825"/>
                    <a:pt x="4098" y="2825"/>
                  </a:cubicBezTo>
                  <a:cubicBezTo>
                    <a:pt x="4261" y="2829"/>
                    <a:pt x="4261" y="2829"/>
                    <a:pt x="4261" y="2829"/>
                  </a:cubicBezTo>
                  <a:cubicBezTo>
                    <a:pt x="4277" y="2829"/>
                    <a:pt x="4288" y="2812"/>
                    <a:pt x="4281" y="2798"/>
                  </a:cubicBezTo>
                  <a:cubicBezTo>
                    <a:pt x="4253" y="2744"/>
                    <a:pt x="4253" y="2744"/>
                    <a:pt x="4253" y="2744"/>
                  </a:cubicBezTo>
                  <a:cubicBezTo>
                    <a:pt x="4250" y="2739"/>
                    <a:pt x="4247" y="2736"/>
                    <a:pt x="4242" y="2734"/>
                  </a:cubicBezTo>
                  <a:cubicBezTo>
                    <a:pt x="4154" y="2697"/>
                    <a:pt x="4154" y="2697"/>
                    <a:pt x="4154" y="2697"/>
                  </a:cubicBezTo>
                  <a:cubicBezTo>
                    <a:pt x="4152" y="2696"/>
                    <a:pt x="4151" y="2695"/>
                    <a:pt x="4149" y="2694"/>
                  </a:cubicBezTo>
                  <a:cubicBezTo>
                    <a:pt x="4086" y="2647"/>
                    <a:pt x="4086" y="2647"/>
                    <a:pt x="4086" y="2647"/>
                  </a:cubicBezTo>
                  <a:cubicBezTo>
                    <a:pt x="4084" y="2645"/>
                    <a:pt x="4081" y="2644"/>
                    <a:pt x="4079" y="2643"/>
                  </a:cubicBezTo>
                  <a:cubicBezTo>
                    <a:pt x="3969" y="2617"/>
                    <a:pt x="3969" y="2617"/>
                    <a:pt x="3969" y="2617"/>
                  </a:cubicBezTo>
                  <a:cubicBezTo>
                    <a:pt x="3965" y="2616"/>
                    <a:pt x="3960" y="2616"/>
                    <a:pt x="3956" y="2617"/>
                  </a:cubicBezTo>
                  <a:close/>
                  <a:moveTo>
                    <a:pt x="3834" y="2337"/>
                  </a:moveTo>
                  <a:cubicBezTo>
                    <a:pt x="3844" y="2339"/>
                    <a:pt x="3863" y="2340"/>
                    <a:pt x="3884" y="2336"/>
                  </a:cubicBezTo>
                  <a:cubicBezTo>
                    <a:pt x="3917" y="2329"/>
                    <a:pt x="3913" y="2321"/>
                    <a:pt x="3908" y="2286"/>
                  </a:cubicBezTo>
                  <a:cubicBezTo>
                    <a:pt x="3903" y="2252"/>
                    <a:pt x="3866" y="2275"/>
                    <a:pt x="3857" y="2275"/>
                  </a:cubicBezTo>
                  <a:cubicBezTo>
                    <a:pt x="3847" y="2276"/>
                    <a:pt x="3819" y="2290"/>
                    <a:pt x="3794" y="2287"/>
                  </a:cubicBezTo>
                  <a:cubicBezTo>
                    <a:pt x="3769" y="2285"/>
                    <a:pt x="3785" y="2277"/>
                    <a:pt x="3782" y="2244"/>
                  </a:cubicBezTo>
                  <a:cubicBezTo>
                    <a:pt x="3780" y="2211"/>
                    <a:pt x="3785" y="2217"/>
                    <a:pt x="3791" y="2205"/>
                  </a:cubicBezTo>
                  <a:cubicBezTo>
                    <a:pt x="3796" y="2193"/>
                    <a:pt x="3811" y="2143"/>
                    <a:pt x="3810" y="2130"/>
                  </a:cubicBezTo>
                  <a:cubicBezTo>
                    <a:pt x="3808" y="2117"/>
                    <a:pt x="3759" y="2087"/>
                    <a:pt x="3745" y="2084"/>
                  </a:cubicBezTo>
                  <a:cubicBezTo>
                    <a:pt x="3732" y="2081"/>
                    <a:pt x="3681" y="2080"/>
                    <a:pt x="3676" y="2080"/>
                  </a:cubicBezTo>
                  <a:cubicBezTo>
                    <a:pt x="3675" y="2080"/>
                    <a:pt x="3675" y="2080"/>
                    <a:pt x="3675" y="2080"/>
                  </a:cubicBezTo>
                  <a:cubicBezTo>
                    <a:pt x="3668" y="2080"/>
                    <a:pt x="3588" y="2092"/>
                    <a:pt x="3573" y="2090"/>
                  </a:cubicBezTo>
                  <a:cubicBezTo>
                    <a:pt x="3557" y="2089"/>
                    <a:pt x="3517" y="2089"/>
                    <a:pt x="3512" y="2090"/>
                  </a:cubicBezTo>
                  <a:cubicBezTo>
                    <a:pt x="3508" y="2091"/>
                    <a:pt x="3455" y="2143"/>
                    <a:pt x="3452" y="2147"/>
                  </a:cubicBezTo>
                  <a:cubicBezTo>
                    <a:pt x="3452" y="2147"/>
                    <a:pt x="3452" y="2147"/>
                    <a:pt x="3451" y="2147"/>
                  </a:cubicBezTo>
                  <a:cubicBezTo>
                    <a:pt x="3369" y="2245"/>
                    <a:pt x="3369" y="2245"/>
                    <a:pt x="3369" y="2245"/>
                  </a:cubicBezTo>
                  <a:cubicBezTo>
                    <a:pt x="3368" y="2247"/>
                    <a:pt x="3365" y="2247"/>
                    <a:pt x="3363" y="2246"/>
                  </a:cubicBezTo>
                  <a:cubicBezTo>
                    <a:pt x="3353" y="2241"/>
                    <a:pt x="3327" y="2227"/>
                    <a:pt x="3320" y="2211"/>
                  </a:cubicBezTo>
                  <a:cubicBezTo>
                    <a:pt x="3311" y="2190"/>
                    <a:pt x="3311" y="2185"/>
                    <a:pt x="3298" y="2175"/>
                  </a:cubicBezTo>
                  <a:cubicBezTo>
                    <a:pt x="3285" y="2165"/>
                    <a:pt x="3273" y="2190"/>
                    <a:pt x="3268" y="2194"/>
                  </a:cubicBezTo>
                  <a:cubicBezTo>
                    <a:pt x="3263" y="2198"/>
                    <a:pt x="3215" y="2218"/>
                    <a:pt x="3209" y="2218"/>
                  </a:cubicBezTo>
                  <a:cubicBezTo>
                    <a:pt x="3204" y="2217"/>
                    <a:pt x="3210" y="2209"/>
                    <a:pt x="3213" y="2180"/>
                  </a:cubicBezTo>
                  <a:cubicBezTo>
                    <a:pt x="3215" y="2161"/>
                    <a:pt x="3207" y="2155"/>
                    <a:pt x="3201" y="2154"/>
                  </a:cubicBezTo>
                  <a:cubicBezTo>
                    <a:pt x="3199" y="2153"/>
                    <a:pt x="3196" y="2154"/>
                    <a:pt x="3195" y="2157"/>
                  </a:cubicBezTo>
                  <a:cubicBezTo>
                    <a:pt x="3183" y="2190"/>
                    <a:pt x="3183" y="2190"/>
                    <a:pt x="3183" y="2190"/>
                  </a:cubicBezTo>
                  <a:cubicBezTo>
                    <a:pt x="3183" y="2192"/>
                    <a:pt x="3181" y="2193"/>
                    <a:pt x="3180" y="2194"/>
                  </a:cubicBezTo>
                  <a:cubicBezTo>
                    <a:pt x="3174" y="2196"/>
                    <a:pt x="3159" y="2202"/>
                    <a:pt x="3149" y="2190"/>
                  </a:cubicBezTo>
                  <a:cubicBezTo>
                    <a:pt x="3136" y="2177"/>
                    <a:pt x="3152" y="2163"/>
                    <a:pt x="3149" y="2145"/>
                  </a:cubicBezTo>
                  <a:cubicBezTo>
                    <a:pt x="3147" y="2128"/>
                    <a:pt x="3133" y="2133"/>
                    <a:pt x="3129" y="2131"/>
                  </a:cubicBezTo>
                  <a:cubicBezTo>
                    <a:pt x="3125" y="2129"/>
                    <a:pt x="3089" y="2127"/>
                    <a:pt x="3072" y="2124"/>
                  </a:cubicBezTo>
                  <a:cubicBezTo>
                    <a:pt x="3056" y="2120"/>
                    <a:pt x="3037" y="2110"/>
                    <a:pt x="3023" y="2096"/>
                  </a:cubicBezTo>
                  <a:cubicBezTo>
                    <a:pt x="3009" y="2082"/>
                    <a:pt x="3015" y="2082"/>
                    <a:pt x="3011" y="2079"/>
                  </a:cubicBezTo>
                  <a:cubicBezTo>
                    <a:pt x="3007" y="2076"/>
                    <a:pt x="3002" y="2056"/>
                    <a:pt x="2997" y="2051"/>
                  </a:cubicBezTo>
                  <a:cubicBezTo>
                    <a:pt x="2993" y="2048"/>
                    <a:pt x="2994" y="2036"/>
                    <a:pt x="2995" y="2028"/>
                  </a:cubicBezTo>
                  <a:cubicBezTo>
                    <a:pt x="2995" y="2024"/>
                    <a:pt x="2999" y="2022"/>
                    <a:pt x="3003" y="2023"/>
                  </a:cubicBezTo>
                  <a:cubicBezTo>
                    <a:pt x="3017" y="2030"/>
                    <a:pt x="3048" y="2044"/>
                    <a:pt x="3060" y="2048"/>
                  </a:cubicBezTo>
                  <a:cubicBezTo>
                    <a:pt x="3077" y="2052"/>
                    <a:pt x="3112" y="2035"/>
                    <a:pt x="3123" y="2029"/>
                  </a:cubicBezTo>
                  <a:cubicBezTo>
                    <a:pt x="3133" y="2023"/>
                    <a:pt x="3144" y="1993"/>
                    <a:pt x="3139" y="1992"/>
                  </a:cubicBezTo>
                  <a:cubicBezTo>
                    <a:pt x="3076" y="1986"/>
                    <a:pt x="3076" y="1986"/>
                    <a:pt x="3076" y="1986"/>
                  </a:cubicBezTo>
                  <a:cubicBezTo>
                    <a:pt x="3075" y="1986"/>
                    <a:pt x="3075" y="1986"/>
                    <a:pt x="3075" y="1986"/>
                  </a:cubicBezTo>
                  <a:cubicBezTo>
                    <a:pt x="3071" y="1985"/>
                    <a:pt x="3032" y="1977"/>
                    <a:pt x="3013" y="1965"/>
                  </a:cubicBezTo>
                  <a:cubicBezTo>
                    <a:pt x="2993" y="1954"/>
                    <a:pt x="3024" y="1952"/>
                    <a:pt x="3027" y="1939"/>
                  </a:cubicBezTo>
                  <a:cubicBezTo>
                    <a:pt x="3029" y="1927"/>
                    <a:pt x="3013" y="1898"/>
                    <a:pt x="3007" y="1888"/>
                  </a:cubicBezTo>
                  <a:cubicBezTo>
                    <a:pt x="3006" y="1886"/>
                    <a:pt x="3004" y="1885"/>
                    <a:pt x="3001" y="1886"/>
                  </a:cubicBezTo>
                  <a:cubicBezTo>
                    <a:pt x="2945" y="1901"/>
                    <a:pt x="2945" y="1901"/>
                    <a:pt x="2945" y="1901"/>
                  </a:cubicBezTo>
                  <a:cubicBezTo>
                    <a:pt x="2945" y="1901"/>
                    <a:pt x="2944" y="1901"/>
                    <a:pt x="2944" y="1901"/>
                  </a:cubicBezTo>
                  <a:cubicBezTo>
                    <a:pt x="2887" y="1912"/>
                    <a:pt x="2887" y="1912"/>
                    <a:pt x="2887" y="1912"/>
                  </a:cubicBezTo>
                  <a:cubicBezTo>
                    <a:pt x="2885" y="1912"/>
                    <a:pt x="2882" y="1911"/>
                    <a:pt x="2881" y="1909"/>
                  </a:cubicBezTo>
                  <a:cubicBezTo>
                    <a:pt x="2864" y="1873"/>
                    <a:pt x="2864" y="1873"/>
                    <a:pt x="2864" y="1873"/>
                  </a:cubicBezTo>
                  <a:cubicBezTo>
                    <a:pt x="2864" y="1873"/>
                    <a:pt x="2864" y="1873"/>
                    <a:pt x="2864" y="1873"/>
                  </a:cubicBezTo>
                  <a:cubicBezTo>
                    <a:pt x="2839" y="1808"/>
                    <a:pt x="2839" y="1808"/>
                    <a:pt x="2839" y="1808"/>
                  </a:cubicBezTo>
                  <a:cubicBezTo>
                    <a:pt x="2838" y="1806"/>
                    <a:pt x="2836" y="1805"/>
                    <a:pt x="2835" y="1805"/>
                  </a:cubicBezTo>
                  <a:cubicBezTo>
                    <a:pt x="2759" y="1788"/>
                    <a:pt x="2759" y="1788"/>
                    <a:pt x="2759" y="1788"/>
                  </a:cubicBezTo>
                  <a:cubicBezTo>
                    <a:pt x="2759" y="1787"/>
                    <a:pt x="2759" y="1787"/>
                    <a:pt x="2759" y="1787"/>
                  </a:cubicBezTo>
                  <a:cubicBezTo>
                    <a:pt x="2754" y="1787"/>
                    <a:pt x="2675" y="1775"/>
                    <a:pt x="2656" y="1777"/>
                  </a:cubicBezTo>
                  <a:cubicBezTo>
                    <a:pt x="2640" y="1779"/>
                    <a:pt x="2632" y="1790"/>
                    <a:pt x="2630" y="1794"/>
                  </a:cubicBezTo>
                  <a:cubicBezTo>
                    <a:pt x="2629" y="1795"/>
                    <a:pt x="2629" y="1796"/>
                    <a:pt x="2629" y="1797"/>
                  </a:cubicBezTo>
                  <a:cubicBezTo>
                    <a:pt x="2635" y="1866"/>
                    <a:pt x="2635" y="1866"/>
                    <a:pt x="2635" y="1866"/>
                  </a:cubicBezTo>
                  <a:cubicBezTo>
                    <a:pt x="2635" y="1868"/>
                    <a:pt x="2636" y="1870"/>
                    <a:pt x="2638" y="1870"/>
                  </a:cubicBezTo>
                  <a:cubicBezTo>
                    <a:pt x="2647" y="1874"/>
                    <a:pt x="2675" y="1886"/>
                    <a:pt x="2689" y="1890"/>
                  </a:cubicBezTo>
                  <a:cubicBezTo>
                    <a:pt x="2705" y="1894"/>
                    <a:pt x="2699" y="1906"/>
                    <a:pt x="2696" y="1910"/>
                  </a:cubicBezTo>
                  <a:cubicBezTo>
                    <a:pt x="2696" y="1910"/>
                    <a:pt x="2696" y="1911"/>
                    <a:pt x="2696" y="1912"/>
                  </a:cubicBezTo>
                  <a:cubicBezTo>
                    <a:pt x="2693" y="1942"/>
                    <a:pt x="2693" y="1942"/>
                    <a:pt x="2693" y="1942"/>
                  </a:cubicBezTo>
                  <a:cubicBezTo>
                    <a:pt x="2692" y="1945"/>
                    <a:pt x="2694" y="1947"/>
                    <a:pt x="2697" y="1948"/>
                  </a:cubicBezTo>
                  <a:cubicBezTo>
                    <a:pt x="2727" y="1957"/>
                    <a:pt x="2727" y="1957"/>
                    <a:pt x="2727" y="1957"/>
                  </a:cubicBezTo>
                  <a:cubicBezTo>
                    <a:pt x="2729" y="1957"/>
                    <a:pt x="2731" y="1959"/>
                    <a:pt x="2731" y="1961"/>
                  </a:cubicBezTo>
                  <a:cubicBezTo>
                    <a:pt x="2737" y="2006"/>
                    <a:pt x="2737" y="2006"/>
                    <a:pt x="2737" y="2006"/>
                  </a:cubicBezTo>
                  <a:cubicBezTo>
                    <a:pt x="2737" y="2006"/>
                    <a:pt x="2737" y="2006"/>
                    <a:pt x="2737" y="2007"/>
                  </a:cubicBezTo>
                  <a:cubicBezTo>
                    <a:pt x="2735" y="2020"/>
                    <a:pt x="2735" y="2020"/>
                    <a:pt x="2735" y="2020"/>
                  </a:cubicBezTo>
                  <a:cubicBezTo>
                    <a:pt x="2735" y="2020"/>
                    <a:pt x="2755" y="1991"/>
                    <a:pt x="2756" y="1986"/>
                  </a:cubicBezTo>
                  <a:cubicBezTo>
                    <a:pt x="2756" y="1982"/>
                    <a:pt x="2772" y="1973"/>
                    <a:pt x="2783" y="1968"/>
                  </a:cubicBezTo>
                  <a:cubicBezTo>
                    <a:pt x="2787" y="1966"/>
                    <a:pt x="2791" y="1969"/>
                    <a:pt x="2791" y="1974"/>
                  </a:cubicBezTo>
                  <a:cubicBezTo>
                    <a:pt x="2789" y="1989"/>
                    <a:pt x="2789" y="1989"/>
                    <a:pt x="2789" y="1989"/>
                  </a:cubicBezTo>
                  <a:cubicBezTo>
                    <a:pt x="2789" y="1992"/>
                    <a:pt x="2791" y="1995"/>
                    <a:pt x="2794" y="1995"/>
                  </a:cubicBezTo>
                  <a:cubicBezTo>
                    <a:pt x="2816" y="1999"/>
                    <a:pt x="2816" y="1999"/>
                    <a:pt x="2816" y="1999"/>
                  </a:cubicBezTo>
                  <a:cubicBezTo>
                    <a:pt x="2818" y="1999"/>
                    <a:pt x="2820" y="1998"/>
                    <a:pt x="2821" y="1997"/>
                  </a:cubicBezTo>
                  <a:cubicBezTo>
                    <a:pt x="2840" y="1972"/>
                    <a:pt x="2840" y="1972"/>
                    <a:pt x="2840" y="1972"/>
                  </a:cubicBezTo>
                  <a:cubicBezTo>
                    <a:pt x="2841" y="1970"/>
                    <a:pt x="2843" y="1969"/>
                    <a:pt x="2845" y="1969"/>
                  </a:cubicBezTo>
                  <a:cubicBezTo>
                    <a:pt x="2868" y="1972"/>
                    <a:pt x="2868" y="1972"/>
                    <a:pt x="2868" y="1972"/>
                  </a:cubicBezTo>
                  <a:cubicBezTo>
                    <a:pt x="2871" y="1972"/>
                    <a:pt x="2873" y="1974"/>
                    <a:pt x="2873" y="1976"/>
                  </a:cubicBezTo>
                  <a:cubicBezTo>
                    <a:pt x="2885" y="2039"/>
                    <a:pt x="2885" y="2039"/>
                    <a:pt x="2885" y="2039"/>
                  </a:cubicBezTo>
                  <a:cubicBezTo>
                    <a:pt x="2885" y="2039"/>
                    <a:pt x="2886" y="2040"/>
                    <a:pt x="2886" y="2041"/>
                  </a:cubicBezTo>
                  <a:cubicBezTo>
                    <a:pt x="2948" y="2130"/>
                    <a:pt x="2948" y="2130"/>
                    <a:pt x="2948" y="2130"/>
                  </a:cubicBezTo>
                  <a:cubicBezTo>
                    <a:pt x="2949" y="2131"/>
                    <a:pt x="2949" y="2133"/>
                    <a:pt x="2949" y="2134"/>
                  </a:cubicBezTo>
                  <a:cubicBezTo>
                    <a:pt x="2934" y="2281"/>
                    <a:pt x="2934" y="2281"/>
                    <a:pt x="2934" y="2281"/>
                  </a:cubicBezTo>
                  <a:cubicBezTo>
                    <a:pt x="2934" y="2283"/>
                    <a:pt x="2934" y="2285"/>
                    <a:pt x="2935" y="2286"/>
                  </a:cubicBezTo>
                  <a:cubicBezTo>
                    <a:pt x="2965" y="2315"/>
                    <a:pt x="2965" y="2315"/>
                    <a:pt x="2965" y="2315"/>
                  </a:cubicBezTo>
                  <a:cubicBezTo>
                    <a:pt x="2966" y="2316"/>
                    <a:pt x="2967" y="2318"/>
                    <a:pt x="2967" y="2320"/>
                  </a:cubicBezTo>
                  <a:cubicBezTo>
                    <a:pt x="2957" y="2412"/>
                    <a:pt x="2957" y="2412"/>
                    <a:pt x="2957" y="2412"/>
                  </a:cubicBezTo>
                  <a:cubicBezTo>
                    <a:pt x="2957" y="2415"/>
                    <a:pt x="2959" y="2418"/>
                    <a:pt x="2961" y="2418"/>
                  </a:cubicBezTo>
                  <a:cubicBezTo>
                    <a:pt x="3030" y="2434"/>
                    <a:pt x="3030" y="2434"/>
                    <a:pt x="3030" y="2434"/>
                  </a:cubicBezTo>
                  <a:cubicBezTo>
                    <a:pt x="3031" y="2435"/>
                    <a:pt x="3031" y="2435"/>
                    <a:pt x="3032" y="2435"/>
                  </a:cubicBezTo>
                  <a:cubicBezTo>
                    <a:pt x="3120" y="2488"/>
                    <a:pt x="3120" y="2488"/>
                    <a:pt x="3120" y="2488"/>
                  </a:cubicBezTo>
                  <a:cubicBezTo>
                    <a:pt x="3122" y="2490"/>
                    <a:pt x="3125" y="2490"/>
                    <a:pt x="3127" y="2488"/>
                  </a:cubicBezTo>
                  <a:cubicBezTo>
                    <a:pt x="3188" y="2433"/>
                    <a:pt x="3188" y="2433"/>
                    <a:pt x="3188" y="2433"/>
                  </a:cubicBezTo>
                  <a:cubicBezTo>
                    <a:pt x="3189" y="2433"/>
                    <a:pt x="3189" y="2432"/>
                    <a:pt x="3189" y="2432"/>
                  </a:cubicBezTo>
                  <a:cubicBezTo>
                    <a:pt x="3215" y="2420"/>
                    <a:pt x="3215" y="2420"/>
                    <a:pt x="3215" y="2420"/>
                  </a:cubicBezTo>
                  <a:cubicBezTo>
                    <a:pt x="3218" y="2418"/>
                    <a:pt x="3223" y="2421"/>
                    <a:pt x="3223" y="2425"/>
                  </a:cubicBezTo>
                  <a:cubicBezTo>
                    <a:pt x="3222" y="2485"/>
                    <a:pt x="3222" y="2485"/>
                    <a:pt x="3222" y="2485"/>
                  </a:cubicBezTo>
                  <a:cubicBezTo>
                    <a:pt x="3222" y="2487"/>
                    <a:pt x="3224" y="2490"/>
                    <a:pt x="3227" y="2490"/>
                  </a:cubicBezTo>
                  <a:cubicBezTo>
                    <a:pt x="3238" y="2492"/>
                    <a:pt x="3265" y="2495"/>
                    <a:pt x="3270" y="2494"/>
                  </a:cubicBezTo>
                  <a:cubicBezTo>
                    <a:pt x="3275" y="2493"/>
                    <a:pt x="3336" y="2481"/>
                    <a:pt x="3340" y="2480"/>
                  </a:cubicBezTo>
                  <a:cubicBezTo>
                    <a:pt x="3344" y="2479"/>
                    <a:pt x="3410" y="2480"/>
                    <a:pt x="3419" y="2481"/>
                  </a:cubicBezTo>
                  <a:cubicBezTo>
                    <a:pt x="3427" y="2482"/>
                    <a:pt x="3476" y="2441"/>
                    <a:pt x="3480" y="2437"/>
                  </a:cubicBezTo>
                  <a:cubicBezTo>
                    <a:pt x="3483" y="2433"/>
                    <a:pt x="3508" y="2446"/>
                    <a:pt x="3512" y="2448"/>
                  </a:cubicBezTo>
                  <a:cubicBezTo>
                    <a:pt x="3512" y="2449"/>
                    <a:pt x="3512" y="2449"/>
                    <a:pt x="3513" y="2449"/>
                  </a:cubicBezTo>
                  <a:cubicBezTo>
                    <a:pt x="3572" y="2466"/>
                    <a:pt x="3572" y="2466"/>
                    <a:pt x="3572" y="2466"/>
                  </a:cubicBezTo>
                  <a:cubicBezTo>
                    <a:pt x="3575" y="2467"/>
                    <a:pt x="3578" y="2465"/>
                    <a:pt x="3579" y="2462"/>
                  </a:cubicBezTo>
                  <a:cubicBezTo>
                    <a:pt x="3592" y="2378"/>
                    <a:pt x="3592" y="2378"/>
                    <a:pt x="3592" y="2378"/>
                  </a:cubicBezTo>
                  <a:cubicBezTo>
                    <a:pt x="3593" y="2373"/>
                    <a:pt x="3599" y="2372"/>
                    <a:pt x="3602" y="2375"/>
                  </a:cubicBezTo>
                  <a:cubicBezTo>
                    <a:pt x="3665" y="2456"/>
                    <a:pt x="3665" y="2456"/>
                    <a:pt x="3665" y="2456"/>
                  </a:cubicBezTo>
                  <a:cubicBezTo>
                    <a:pt x="3667" y="2458"/>
                    <a:pt x="3669" y="2459"/>
                    <a:pt x="3671" y="2458"/>
                  </a:cubicBezTo>
                  <a:cubicBezTo>
                    <a:pt x="3685" y="2455"/>
                    <a:pt x="3735" y="2443"/>
                    <a:pt x="3748" y="2442"/>
                  </a:cubicBezTo>
                  <a:cubicBezTo>
                    <a:pt x="3764" y="2441"/>
                    <a:pt x="3828" y="2415"/>
                    <a:pt x="3835" y="2401"/>
                  </a:cubicBezTo>
                  <a:cubicBezTo>
                    <a:pt x="3841" y="2391"/>
                    <a:pt x="3832" y="2360"/>
                    <a:pt x="3828" y="2344"/>
                  </a:cubicBezTo>
                  <a:cubicBezTo>
                    <a:pt x="3827" y="2340"/>
                    <a:pt x="3830" y="2337"/>
                    <a:pt x="3834" y="2337"/>
                  </a:cubicBezTo>
                  <a:close/>
                  <a:moveTo>
                    <a:pt x="2802" y="2990"/>
                  </a:moveTo>
                  <a:cubicBezTo>
                    <a:pt x="2803" y="2989"/>
                    <a:pt x="2805" y="2989"/>
                    <a:pt x="2806" y="2989"/>
                  </a:cubicBezTo>
                  <a:cubicBezTo>
                    <a:pt x="2894" y="2998"/>
                    <a:pt x="2894" y="2998"/>
                    <a:pt x="2894" y="2998"/>
                  </a:cubicBezTo>
                  <a:cubicBezTo>
                    <a:pt x="2894" y="2998"/>
                    <a:pt x="2894" y="2998"/>
                    <a:pt x="2894" y="2998"/>
                  </a:cubicBezTo>
                  <a:cubicBezTo>
                    <a:pt x="2950" y="3000"/>
                    <a:pt x="2950" y="3000"/>
                    <a:pt x="2950" y="3000"/>
                  </a:cubicBezTo>
                  <a:cubicBezTo>
                    <a:pt x="2952" y="3000"/>
                    <a:pt x="2953" y="2999"/>
                    <a:pt x="2954" y="2997"/>
                  </a:cubicBezTo>
                  <a:cubicBezTo>
                    <a:pt x="3033" y="2894"/>
                    <a:pt x="3033" y="2894"/>
                    <a:pt x="3033" y="2894"/>
                  </a:cubicBezTo>
                  <a:cubicBezTo>
                    <a:pt x="3033" y="2894"/>
                    <a:pt x="3033" y="2894"/>
                    <a:pt x="3033" y="2893"/>
                  </a:cubicBezTo>
                  <a:cubicBezTo>
                    <a:pt x="3038" y="2882"/>
                    <a:pt x="3111" y="2710"/>
                    <a:pt x="3116" y="2708"/>
                  </a:cubicBezTo>
                  <a:cubicBezTo>
                    <a:pt x="3119" y="2707"/>
                    <a:pt x="3083" y="2661"/>
                    <a:pt x="3076" y="2652"/>
                  </a:cubicBezTo>
                  <a:cubicBezTo>
                    <a:pt x="3075" y="2651"/>
                    <a:pt x="3074" y="2651"/>
                    <a:pt x="3073" y="2651"/>
                  </a:cubicBezTo>
                  <a:cubicBezTo>
                    <a:pt x="3061" y="2647"/>
                    <a:pt x="2980" y="2622"/>
                    <a:pt x="2975" y="2620"/>
                  </a:cubicBezTo>
                  <a:cubicBezTo>
                    <a:pt x="2969" y="2617"/>
                    <a:pt x="2884" y="2596"/>
                    <a:pt x="2876" y="2597"/>
                  </a:cubicBezTo>
                  <a:cubicBezTo>
                    <a:pt x="2867" y="2598"/>
                    <a:pt x="2761" y="2600"/>
                    <a:pt x="2755" y="2599"/>
                  </a:cubicBezTo>
                  <a:cubicBezTo>
                    <a:pt x="2750" y="2599"/>
                    <a:pt x="2725" y="2615"/>
                    <a:pt x="2715" y="2621"/>
                  </a:cubicBezTo>
                  <a:cubicBezTo>
                    <a:pt x="2712" y="2623"/>
                    <a:pt x="2712" y="2626"/>
                    <a:pt x="2713" y="2629"/>
                  </a:cubicBezTo>
                  <a:cubicBezTo>
                    <a:pt x="2754" y="2691"/>
                    <a:pt x="2754" y="2691"/>
                    <a:pt x="2754" y="2691"/>
                  </a:cubicBezTo>
                  <a:cubicBezTo>
                    <a:pt x="2756" y="2694"/>
                    <a:pt x="2754" y="2698"/>
                    <a:pt x="2751" y="2699"/>
                  </a:cubicBezTo>
                  <a:cubicBezTo>
                    <a:pt x="2690" y="2718"/>
                    <a:pt x="2690" y="2718"/>
                    <a:pt x="2690" y="2718"/>
                  </a:cubicBezTo>
                  <a:cubicBezTo>
                    <a:pt x="2688" y="2718"/>
                    <a:pt x="2686" y="2721"/>
                    <a:pt x="2686" y="2724"/>
                  </a:cubicBezTo>
                  <a:cubicBezTo>
                    <a:pt x="2689" y="2744"/>
                    <a:pt x="2699" y="2822"/>
                    <a:pt x="2703" y="2822"/>
                  </a:cubicBezTo>
                  <a:cubicBezTo>
                    <a:pt x="2707" y="2821"/>
                    <a:pt x="2698" y="2947"/>
                    <a:pt x="2697" y="2958"/>
                  </a:cubicBezTo>
                  <a:cubicBezTo>
                    <a:pt x="2697" y="2959"/>
                    <a:pt x="2697" y="2959"/>
                    <a:pt x="2697" y="2960"/>
                  </a:cubicBezTo>
                  <a:cubicBezTo>
                    <a:pt x="2699" y="2966"/>
                    <a:pt x="2711" y="3016"/>
                    <a:pt x="2713" y="3031"/>
                  </a:cubicBezTo>
                  <a:cubicBezTo>
                    <a:pt x="2715" y="3045"/>
                    <a:pt x="2702" y="3077"/>
                    <a:pt x="2700" y="3084"/>
                  </a:cubicBezTo>
                  <a:cubicBezTo>
                    <a:pt x="2699" y="3085"/>
                    <a:pt x="2699" y="3086"/>
                    <a:pt x="2699" y="3087"/>
                  </a:cubicBezTo>
                  <a:cubicBezTo>
                    <a:pt x="2701" y="3099"/>
                    <a:pt x="2713" y="3175"/>
                    <a:pt x="2716" y="3187"/>
                  </a:cubicBezTo>
                  <a:cubicBezTo>
                    <a:pt x="2719" y="3200"/>
                    <a:pt x="2729" y="3201"/>
                    <a:pt x="2740" y="3200"/>
                  </a:cubicBezTo>
                  <a:cubicBezTo>
                    <a:pt x="2750" y="3199"/>
                    <a:pt x="2777" y="3186"/>
                    <a:pt x="2783" y="3184"/>
                  </a:cubicBezTo>
                  <a:cubicBezTo>
                    <a:pt x="2784" y="3183"/>
                    <a:pt x="2784" y="3183"/>
                    <a:pt x="2785" y="3182"/>
                  </a:cubicBezTo>
                  <a:cubicBezTo>
                    <a:pt x="2824" y="3139"/>
                    <a:pt x="2824" y="3139"/>
                    <a:pt x="2824" y="3139"/>
                  </a:cubicBezTo>
                  <a:cubicBezTo>
                    <a:pt x="2824" y="3139"/>
                    <a:pt x="2825" y="3138"/>
                    <a:pt x="2825" y="3138"/>
                  </a:cubicBezTo>
                  <a:cubicBezTo>
                    <a:pt x="2828" y="3132"/>
                    <a:pt x="2854" y="3080"/>
                    <a:pt x="2855" y="3072"/>
                  </a:cubicBezTo>
                  <a:cubicBezTo>
                    <a:pt x="2855" y="3064"/>
                    <a:pt x="2847" y="3044"/>
                    <a:pt x="2834" y="3043"/>
                  </a:cubicBezTo>
                  <a:cubicBezTo>
                    <a:pt x="2822" y="3043"/>
                    <a:pt x="2777" y="3022"/>
                    <a:pt x="2771" y="3017"/>
                  </a:cubicBezTo>
                  <a:cubicBezTo>
                    <a:pt x="2766" y="3013"/>
                    <a:pt x="2795" y="2994"/>
                    <a:pt x="2802" y="2990"/>
                  </a:cubicBezTo>
                  <a:close/>
                  <a:moveTo>
                    <a:pt x="2612" y="2925"/>
                  </a:moveTo>
                  <a:cubicBezTo>
                    <a:pt x="2631" y="2925"/>
                    <a:pt x="2613" y="2876"/>
                    <a:pt x="2601" y="2871"/>
                  </a:cubicBezTo>
                  <a:cubicBezTo>
                    <a:pt x="2589" y="2865"/>
                    <a:pt x="2566" y="2840"/>
                    <a:pt x="2566" y="2838"/>
                  </a:cubicBezTo>
                  <a:cubicBezTo>
                    <a:pt x="2566" y="2836"/>
                    <a:pt x="2532" y="2813"/>
                    <a:pt x="2519" y="2805"/>
                  </a:cubicBezTo>
                  <a:cubicBezTo>
                    <a:pt x="2517" y="2804"/>
                    <a:pt x="2516" y="2800"/>
                    <a:pt x="2517" y="2798"/>
                  </a:cubicBezTo>
                  <a:cubicBezTo>
                    <a:pt x="2530" y="2777"/>
                    <a:pt x="2581" y="2688"/>
                    <a:pt x="2582" y="2681"/>
                  </a:cubicBezTo>
                  <a:cubicBezTo>
                    <a:pt x="2583" y="2673"/>
                    <a:pt x="2526" y="2688"/>
                    <a:pt x="2526" y="2688"/>
                  </a:cubicBezTo>
                  <a:cubicBezTo>
                    <a:pt x="2526" y="2688"/>
                    <a:pt x="2455" y="2706"/>
                    <a:pt x="2442" y="2707"/>
                  </a:cubicBezTo>
                  <a:cubicBezTo>
                    <a:pt x="2429" y="2708"/>
                    <a:pt x="2442" y="2707"/>
                    <a:pt x="2435" y="2691"/>
                  </a:cubicBezTo>
                  <a:cubicBezTo>
                    <a:pt x="2428" y="2676"/>
                    <a:pt x="2412" y="2670"/>
                    <a:pt x="2364" y="2642"/>
                  </a:cubicBezTo>
                  <a:cubicBezTo>
                    <a:pt x="2316" y="2614"/>
                    <a:pt x="2337" y="2639"/>
                    <a:pt x="2317" y="2637"/>
                  </a:cubicBezTo>
                  <a:cubicBezTo>
                    <a:pt x="2301" y="2635"/>
                    <a:pt x="2277" y="2660"/>
                    <a:pt x="2270" y="2667"/>
                  </a:cubicBezTo>
                  <a:cubicBezTo>
                    <a:pt x="2268" y="2669"/>
                    <a:pt x="2268" y="2671"/>
                    <a:pt x="2269" y="2673"/>
                  </a:cubicBezTo>
                  <a:cubicBezTo>
                    <a:pt x="2273" y="2685"/>
                    <a:pt x="2289" y="2730"/>
                    <a:pt x="2294" y="2738"/>
                  </a:cubicBezTo>
                  <a:cubicBezTo>
                    <a:pt x="2299" y="2744"/>
                    <a:pt x="2307" y="2772"/>
                    <a:pt x="2311" y="2788"/>
                  </a:cubicBezTo>
                  <a:cubicBezTo>
                    <a:pt x="2312" y="2792"/>
                    <a:pt x="2307" y="2796"/>
                    <a:pt x="2303" y="2794"/>
                  </a:cubicBezTo>
                  <a:cubicBezTo>
                    <a:pt x="2296" y="2790"/>
                    <a:pt x="2288" y="2785"/>
                    <a:pt x="2281" y="2778"/>
                  </a:cubicBezTo>
                  <a:cubicBezTo>
                    <a:pt x="2267" y="2766"/>
                    <a:pt x="2230" y="2780"/>
                    <a:pt x="2219" y="2772"/>
                  </a:cubicBezTo>
                  <a:cubicBezTo>
                    <a:pt x="2208" y="2764"/>
                    <a:pt x="2214" y="2831"/>
                    <a:pt x="2224" y="2837"/>
                  </a:cubicBezTo>
                  <a:cubicBezTo>
                    <a:pt x="2232" y="2841"/>
                    <a:pt x="2289" y="2844"/>
                    <a:pt x="2307" y="2845"/>
                  </a:cubicBezTo>
                  <a:cubicBezTo>
                    <a:pt x="2310" y="2845"/>
                    <a:pt x="2312" y="2848"/>
                    <a:pt x="2312" y="2851"/>
                  </a:cubicBezTo>
                  <a:cubicBezTo>
                    <a:pt x="2312" y="2865"/>
                    <a:pt x="2314" y="2908"/>
                    <a:pt x="2313" y="2915"/>
                  </a:cubicBezTo>
                  <a:cubicBezTo>
                    <a:pt x="2312" y="2923"/>
                    <a:pt x="2296" y="2954"/>
                    <a:pt x="2285" y="2948"/>
                  </a:cubicBezTo>
                  <a:cubicBezTo>
                    <a:pt x="2274" y="2941"/>
                    <a:pt x="2204" y="2908"/>
                    <a:pt x="2165" y="2900"/>
                  </a:cubicBezTo>
                  <a:cubicBezTo>
                    <a:pt x="2125" y="2892"/>
                    <a:pt x="2122" y="2925"/>
                    <a:pt x="2118" y="2930"/>
                  </a:cubicBezTo>
                  <a:cubicBezTo>
                    <a:pt x="2113" y="2935"/>
                    <a:pt x="2133" y="2979"/>
                    <a:pt x="2139" y="2984"/>
                  </a:cubicBezTo>
                  <a:cubicBezTo>
                    <a:pt x="2145" y="2989"/>
                    <a:pt x="2162" y="3054"/>
                    <a:pt x="2162" y="3063"/>
                  </a:cubicBezTo>
                  <a:cubicBezTo>
                    <a:pt x="2163" y="3071"/>
                    <a:pt x="2218" y="3121"/>
                    <a:pt x="2221" y="3128"/>
                  </a:cubicBezTo>
                  <a:cubicBezTo>
                    <a:pt x="2223" y="3133"/>
                    <a:pt x="2282" y="3135"/>
                    <a:pt x="2299" y="3136"/>
                  </a:cubicBezTo>
                  <a:cubicBezTo>
                    <a:pt x="2301" y="3136"/>
                    <a:pt x="2304" y="3138"/>
                    <a:pt x="2304" y="3140"/>
                  </a:cubicBezTo>
                  <a:cubicBezTo>
                    <a:pt x="2308" y="3157"/>
                    <a:pt x="2323" y="3217"/>
                    <a:pt x="2324" y="3223"/>
                  </a:cubicBezTo>
                  <a:cubicBezTo>
                    <a:pt x="2325" y="3229"/>
                    <a:pt x="2330" y="3266"/>
                    <a:pt x="2331" y="3273"/>
                  </a:cubicBezTo>
                  <a:cubicBezTo>
                    <a:pt x="2331" y="3274"/>
                    <a:pt x="2331" y="3274"/>
                    <a:pt x="2332" y="3275"/>
                  </a:cubicBezTo>
                  <a:cubicBezTo>
                    <a:pt x="2386" y="3366"/>
                    <a:pt x="2386" y="3366"/>
                    <a:pt x="2386" y="3366"/>
                  </a:cubicBezTo>
                  <a:cubicBezTo>
                    <a:pt x="2387" y="3368"/>
                    <a:pt x="2388" y="3369"/>
                    <a:pt x="2390" y="3369"/>
                  </a:cubicBezTo>
                  <a:cubicBezTo>
                    <a:pt x="2402" y="3369"/>
                    <a:pt x="2444" y="3369"/>
                    <a:pt x="2445" y="3364"/>
                  </a:cubicBezTo>
                  <a:cubicBezTo>
                    <a:pt x="2445" y="3358"/>
                    <a:pt x="2444" y="3337"/>
                    <a:pt x="2443" y="3335"/>
                  </a:cubicBezTo>
                  <a:cubicBezTo>
                    <a:pt x="2443" y="3334"/>
                    <a:pt x="2443" y="3334"/>
                    <a:pt x="2443" y="3334"/>
                  </a:cubicBezTo>
                  <a:cubicBezTo>
                    <a:pt x="2444" y="3329"/>
                    <a:pt x="2447" y="3288"/>
                    <a:pt x="2456" y="3293"/>
                  </a:cubicBezTo>
                  <a:cubicBezTo>
                    <a:pt x="2465" y="3298"/>
                    <a:pt x="2520" y="3315"/>
                    <a:pt x="2536" y="3319"/>
                  </a:cubicBezTo>
                  <a:cubicBezTo>
                    <a:pt x="2538" y="3320"/>
                    <a:pt x="2541" y="3319"/>
                    <a:pt x="2542" y="3317"/>
                  </a:cubicBezTo>
                  <a:cubicBezTo>
                    <a:pt x="2549" y="3306"/>
                    <a:pt x="2568" y="3272"/>
                    <a:pt x="2571" y="3267"/>
                  </a:cubicBezTo>
                  <a:cubicBezTo>
                    <a:pt x="2573" y="3261"/>
                    <a:pt x="2585" y="3211"/>
                    <a:pt x="2579" y="3185"/>
                  </a:cubicBezTo>
                  <a:cubicBezTo>
                    <a:pt x="2573" y="3159"/>
                    <a:pt x="2564" y="3146"/>
                    <a:pt x="2565" y="3140"/>
                  </a:cubicBezTo>
                  <a:cubicBezTo>
                    <a:pt x="2565" y="3133"/>
                    <a:pt x="2593" y="3107"/>
                    <a:pt x="2601" y="3099"/>
                  </a:cubicBezTo>
                  <a:cubicBezTo>
                    <a:pt x="2609" y="3091"/>
                    <a:pt x="2617" y="3022"/>
                    <a:pt x="2609" y="3020"/>
                  </a:cubicBezTo>
                  <a:cubicBezTo>
                    <a:pt x="2602" y="3018"/>
                    <a:pt x="2574" y="3010"/>
                    <a:pt x="2556" y="3015"/>
                  </a:cubicBezTo>
                  <a:cubicBezTo>
                    <a:pt x="2541" y="3019"/>
                    <a:pt x="2546" y="3001"/>
                    <a:pt x="2547" y="2996"/>
                  </a:cubicBezTo>
                  <a:cubicBezTo>
                    <a:pt x="2548" y="2995"/>
                    <a:pt x="2548" y="2994"/>
                    <a:pt x="2547" y="2993"/>
                  </a:cubicBezTo>
                  <a:cubicBezTo>
                    <a:pt x="2545" y="2985"/>
                    <a:pt x="2536" y="2945"/>
                    <a:pt x="2540" y="2930"/>
                  </a:cubicBezTo>
                  <a:cubicBezTo>
                    <a:pt x="2543" y="2914"/>
                    <a:pt x="2593" y="2925"/>
                    <a:pt x="2612" y="2925"/>
                  </a:cubicBezTo>
                  <a:close/>
                  <a:moveTo>
                    <a:pt x="2142" y="1939"/>
                  </a:moveTo>
                  <a:cubicBezTo>
                    <a:pt x="2140" y="1939"/>
                    <a:pt x="2133" y="1941"/>
                    <a:pt x="2128" y="1943"/>
                  </a:cubicBezTo>
                  <a:cubicBezTo>
                    <a:pt x="2124" y="1944"/>
                    <a:pt x="2123" y="1948"/>
                    <a:pt x="2125" y="1951"/>
                  </a:cubicBezTo>
                  <a:cubicBezTo>
                    <a:pt x="2156" y="1998"/>
                    <a:pt x="2156" y="1998"/>
                    <a:pt x="2156" y="1998"/>
                  </a:cubicBezTo>
                  <a:cubicBezTo>
                    <a:pt x="2157" y="1999"/>
                    <a:pt x="2158" y="2000"/>
                    <a:pt x="2160" y="2000"/>
                  </a:cubicBezTo>
                  <a:cubicBezTo>
                    <a:pt x="2182" y="2002"/>
                    <a:pt x="2182" y="2002"/>
                    <a:pt x="2182" y="2002"/>
                  </a:cubicBezTo>
                  <a:cubicBezTo>
                    <a:pt x="2185" y="2003"/>
                    <a:pt x="2187" y="2005"/>
                    <a:pt x="2187" y="2007"/>
                  </a:cubicBezTo>
                  <a:cubicBezTo>
                    <a:pt x="2188" y="2016"/>
                    <a:pt x="2189" y="2034"/>
                    <a:pt x="2192" y="2056"/>
                  </a:cubicBezTo>
                  <a:cubicBezTo>
                    <a:pt x="2195" y="2083"/>
                    <a:pt x="2215" y="2068"/>
                    <a:pt x="2219" y="2065"/>
                  </a:cubicBezTo>
                  <a:cubicBezTo>
                    <a:pt x="2219" y="2065"/>
                    <a:pt x="2220" y="2064"/>
                    <a:pt x="2221" y="2064"/>
                  </a:cubicBezTo>
                  <a:cubicBezTo>
                    <a:pt x="2229" y="2062"/>
                    <a:pt x="2229" y="2062"/>
                    <a:pt x="2229" y="2062"/>
                  </a:cubicBezTo>
                  <a:cubicBezTo>
                    <a:pt x="2231" y="2061"/>
                    <a:pt x="2233" y="2058"/>
                    <a:pt x="2233" y="2056"/>
                  </a:cubicBezTo>
                  <a:cubicBezTo>
                    <a:pt x="2226" y="2010"/>
                    <a:pt x="2226" y="2010"/>
                    <a:pt x="2226" y="2010"/>
                  </a:cubicBezTo>
                  <a:cubicBezTo>
                    <a:pt x="2225" y="2009"/>
                    <a:pt x="2226" y="2008"/>
                    <a:pt x="2226" y="2007"/>
                  </a:cubicBezTo>
                  <a:cubicBezTo>
                    <a:pt x="2241" y="1974"/>
                    <a:pt x="2241" y="1974"/>
                    <a:pt x="2241" y="1974"/>
                  </a:cubicBezTo>
                  <a:cubicBezTo>
                    <a:pt x="2242" y="1971"/>
                    <a:pt x="2241" y="1967"/>
                    <a:pt x="2238" y="1966"/>
                  </a:cubicBezTo>
                  <a:cubicBezTo>
                    <a:pt x="2204" y="1952"/>
                    <a:pt x="2204" y="1952"/>
                    <a:pt x="2204" y="1952"/>
                  </a:cubicBezTo>
                  <a:cubicBezTo>
                    <a:pt x="2203" y="1952"/>
                    <a:pt x="2202" y="1951"/>
                    <a:pt x="2201" y="1950"/>
                  </a:cubicBezTo>
                  <a:cubicBezTo>
                    <a:pt x="2177" y="1918"/>
                    <a:pt x="2177" y="1918"/>
                    <a:pt x="2177" y="1918"/>
                  </a:cubicBezTo>
                  <a:cubicBezTo>
                    <a:pt x="2175" y="1916"/>
                    <a:pt x="2175" y="1914"/>
                    <a:pt x="2176" y="1912"/>
                  </a:cubicBezTo>
                  <a:cubicBezTo>
                    <a:pt x="2188" y="1894"/>
                    <a:pt x="2188" y="1894"/>
                    <a:pt x="2188" y="1894"/>
                  </a:cubicBezTo>
                  <a:cubicBezTo>
                    <a:pt x="2188" y="1894"/>
                    <a:pt x="2188" y="1893"/>
                    <a:pt x="2188" y="1892"/>
                  </a:cubicBezTo>
                  <a:cubicBezTo>
                    <a:pt x="2191" y="1870"/>
                    <a:pt x="2191" y="1870"/>
                    <a:pt x="2191" y="1870"/>
                  </a:cubicBezTo>
                  <a:cubicBezTo>
                    <a:pt x="2191" y="1868"/>
                    <a:pt x="2190" y="1867"/>
                    <a:pt x="2190" y="1866"/>
                  </a:cubicBezTo>
                  <a:cubicBezTo>
                    <a:pt x="2184" y="1858"/>
                    <a:pt x="2161" y="1827"/>
                    <a:pt x="2153" y="1826"/>
                  </a:cubicBezTo>
                  <a:cubicBezTo>
                    <a:pt x="2146" y="1826"/>
                    <a:pt x="2135" y="1842"/>
                    <a:pt x="2132" y="1847"/>
                  </a:cubicBezTo>
                  <a:cubicBezTo>
                    <a:pt x="2131" y="1849"/>
                    <a:pt x="2131" y="1850"/>
                    <a:pt x="2131" y="1851"/>
                  </a:cubicBezTo>
                  <a:cubicBezTo>
                    <a:pt x="2144" y="1922"/>
                    <a:pt x="2144" y="1922"/>
                    <a:pt x="2144" y="1922"/>
                  </a:cubicBezTo>
                  <a:cubicBezTo>
                    <a:pt x="2144" y="1922"/>
                    <a:pt x="2144" y="1923"/>
                    <a:pt x="2144" y="1923"/>
                  </a:cubicBezTo>
                  <a:cubicBezTo>
                    <a:pt x="2144" y="1925"/>
                    <a:pt x="2144" y="1939"/>
                    <a:pt x="2142" y="1939"/>
                  </a:cubicBezTo>
                  <a:close/>
                  <a:moveTo>
                    <a:pt x="2637" y="2218"/>
                  </a:moveTo>
                  <a:cubicBezTo>
                    <a:pt x="2669" y="2191"/>
                    <a:pt x="2669" y="2191"/>
                    <a:pt x="2669" y="2191"/>
                  </a:cubicBezTo>
                  <a:cubicBezTo>
                    <a:pt x="2670" y="2190"/>
                    <a:pt x="2671" y="2189"/>
                    <a:pt x="2671" y="2187"/>
                  </a:cubicBezTo>
                  <a:cubicBezTo>
                    <a:pt x="2675" y="2151"/>
                    <a:pt x="2675" y="2151"/>
                    <a:pt x="2675" y="2151"/>
                  </a:cubicBezTo>
                  <a:cubicBezTo>
                    <a:pt x="2675" y="2148"/>
                    <a:pt x="2673" y="2145"/>
                    <a:pt x="2670" y="2145"/>
                  </a:cubicBezTo>
                  <a:cubicBezTo>
                    <a:pt x="2630" y="2141"/>
                    <a:pt x="2630" y="2141"/>
                    <a:pt x="2630" y="2141"/>
                  </a:cubicBezTo>
                  <a:cubicBezTo>
                    <a:pt x="2628" y="2141"/>
                    <a:pt x="2626" y="2142"/>
                    <a:pt x="2625" y="2144"/>
                  </a:cubicBezTo>
                  <a:cubicBezTo>
                    <a:pt x="2589" y="2199"/>
                    <a:pt x="2589" y="2199"/>
                    <a:pt x="2589" y="2199"/>
                  </a:cubicBezTo>
                  <a:cubicBezTo>
                    <a:pt x="2588" y="2201"/>
                    <a:pt x="2588" y="2203"/>
                    <a:pt x="2590" y="2205"/>
                  </a:cubicBezTo>
                  <a:cubicBezTo>
                    <a:pt x="2598" y="2215"/>
                    <a:pt x="2598" y="2215"/>
                    <a:pt x="2598" y="2215"/>
                  </a:cubicBezTo>
                  <a:cubicBezTo>
                    <a:pt x="2599" y="2216"/>
                    <a:pt x="2601" y="2216"/>
                    <a:pt x="2602" y="2216"/>
                  </a:cubicBezTo>
                  <a:cubicBezTo>
                    <a:pt x="2633" y="2219"/>
                    <a:pt x="2633" y="2219"/>
                    <a:pt x="2633" y="2219"/>
                  </a:cubicBezTo>
                  <a:cubicBezTo>
                    <a:pt x="2634" y="2220"/>
                    <a:pt x="2636" y="2219"/>
                    <a:pt x="2637" y="2218"/>
                  </a:cubicBezTo>
                  <a:close/>
                  <a:moveTo>
                    <a:pt x="2656" y="2358"/>
                  </a:moveTo>
                  <a:cubicBezTo>
                    <a:pt x="2747" y="2408"/>
                    <a:pt x="2747" y="2408"/>
                    <a:pt x="2747" y="2408"/>
                  </a:cubicBezTo>
                  <a:cubicBezTo>
                    <a:pt x="2747" y="2408"/>
                    <a:pt x="2747" y="2409"/>
                    <a:pt x="2747" y="2409"/>
                  </a:cubicBezTo>
                  <a:cubicBezTo>
                    <a:pt x="2802" y="2433"/>
                    <a:pt x="2802" y="2433"/>
                    <a:pt x="2802" y="2433"/>
                  </a:cubicBezTo>
                  <a:cubicBezTo>
                    <a:pt x="2805" y="2435"/>
                    <a:pt x="2808" y="2433"/>
                    <a:pt x="2809" y="2430"/>
                  </a:cubicBezTo>
                  <a:cubicBezTo>
                    <a:pt x="2844" y="2322"/>
                    <a:pt x="2844" y="2322"/>
                    <a:pt x="2844" y="2322"/>
                  </a:cubicBezTo>
                  <a:cubicBezTo>
                    <a:pt x="2845" y="2322"/>
                    <a:pt x="2845" y="2321"/>
                    <a:pt x="2845" y="2321"/>
                  </a:cubicBezTo>
                  <a:cubicBezTo>
                    <a:pt x="2851" y="2257"/>
                    <a:pt x="2851" y="2257"/>
                    <a:pt x="2851" y="2257"/>
                  </a:cubicBezTo>
                  <a:cubicBezTo>
                    <a:pt x="2851" y="2255"/>
                    <a:pt x="2851" y="2254"/>
                    <a:pt x="2850" y="2253"/>
                  </a:cubicBezTo>
                  <a:cubicBezTo>
                    <a:pt x="2782" y="2180"/>
                    <a:pt x="2782" y="2180"/>
                    <a:pt x="2782" y="2180"/>
                  </a:cubicBezTo>
                  <a:cubicBezTo>
                    <a:pt x="2780" y="2178"/>
                    <a:pt x="2778" y="2178"/>
                    <a:pt x="2775" y="2179"/>
                  </a:cubicBezTo>
                  <a:cubicBezTo>
                    <a:pt x="2699" y="2211"/>
                    <a:pt x="2699" y="2211"/>
                    <a:pt x="2699" y="2211"/>
                  </a:cubicBezTo>
                  <a:cubicBezTo>
                    <a:pt x="2698" y="2211"/>
                    <a:pt x="2697" y="2212"/>
                    <a:pt x="2697" y="2213"/>
                  </a:cubicBezTo>
                  <a:cubicBezTo>
                    <a:pt x="2690" y="2225"/>
                    <a:pt x="2646" y="2300"/>
                    <a:pt x="2645" y="2307"/>
                  </a:cubicBezTo>
                  <a:cubicBezTo>
                    <a:pt x="2645" y="2314"/>
                    <a:pt x="2651" y="2345"/>
                    <a:pt x="2653" y="2354"/>
                  </a:cubicBezTo>
                  <a:cubicBezTo>
                    <a:pt x="2653" y="2356"/>
                    <a:pt x="2654" y="2357"/>
                    <a:pt x="2656" y="2358"/>
                  </a:cubicBezTo>
                  <a:close/>
                  <a:moveTo>
                    <a:pt x="2806" y="2151"/>
                  </a:moveTo>
                  <a:cubicBezTo>
                    <a:pt x="2810" y="2155"/>
                    <a:pt x="2815" y="2153"/>
                    <a:pt x="2816" y="2148"/>
                  </a:cubicBezTo>
                  <a:cubicBezTo>
                    <a:pt x="2818" y="2122"/>
                    <a:pt x="2818" y="2122"/>
                    <a:pt x="2818" y="2122"/>
                  </a:cubicBezTo>
                  <a:cubicBezTo>
                    <a:pt x="2819" y="2121"/>
                    <a:pt x="2818" y="2120"/>
                    <a:pt x="2817" y="2118"/>
                  </a:cubicBezTo>
                  <a:cubicBezTo>
                    <a:pt x="2786" y="2079"/>
                    <a:pt x="2786" y="2079"/>
                    <a:pt x="2786" y="2079"/>
                  </a:cubicBezTo>
                  <a:cubicBezTo>
                    <a:pt x="2785" y="2077"/>
                    <a:pt x="2784" y="2077"/>
                    <a:pt x="2782" y="2077"/>
                  </a:cubicBezTo>
                  <a:cubicBezTo>
                    <a:pt x="2777" y="2077"/>
                    <a:pt x="2767" y="2076"/>
                    <a:pt x="2752" y="2073"/>
                  </a:cubicBezTo>
                  <a:cubicBezTo>
                    <a:pt x="2731" y="2069"/>
                    <a:pt x="2778" y="2121"/>
                    <a:pt x="2778" y="2121"/>
                  </a:cubicBezTo>
                  <a:lnTo>
                    <a:pt x="2806" y="2151"/>
                  </a:lnTo>
                  <a:close/>
                  <a:moveTo>
                    <a:pt x="2549" y="2488"/>
                  </a:moveTo>
                  <a:cubicBezTo>
                    <a:pt x="2553" y="2488"/>
                    <a:pt x="2556" y="2484"/>
                    <a:pt x="2555" y="2480"/>
                  </a:cubicBezTo>
                  <a:cubicBezTo>
                    <a:pt x="2545" y="2456"/>
                    <a:pt x="2545" y="2456"/>
                    <a:pt x="2545" y="2456"/>
                  </a:cubicBezTo>
                  <a:cubicBezTo>
                    <a:pt x="2544" y="2454"/>
                    <a:pt x="2543" y="2453"/>
                    <a:pt x="2541" y="2453"/>
                  </a:cubicBezTo>
                  <a:cubicBezTo>
                    <a:pt x="2525" y="2451"/>
                    <a:pt x="2525" y="2451"/>
                    <a:pt x="2525" y="2451"/>
                  </a:cubicBezTo>
                  <a:cubicBezTo>
                    <a:pt x="2519" y="2451"/>
                    <a:pt x="2512" y="2467"/>
                    <a:pt x="2508" y="2476"/>
                  </a:cubicBezTo>
                  <a:cubicBezTo>
                    <a:pt x="2506" y="2480"/>
                    <a:pt x="2509" y="2483"/>
                    <a:pt x="2512" y="2484"/>
                  </a:cubicBezTo>
                  <a:lnTo>
                    <a:pt x="2549" y="2488"/>
                  </a:lnTo>
                  <a:close/>
                  <a:moveTo>
                    <a:pt x="2141" y="2240"/>
                  </a:moveTo>
                  <a:cubicBezTo>
                    <a:pt x="2138" y="2242"/>
                    <a:pt x="2138" y="2242"/>
                    <a:pt x="2138" y="2242"/>
                  </a:cubicBezTo>
                  <a:cubicBezTo>
                    <a:pt x="2140" y="2249"/>
                    <a:pt x="2140" y="2249"/>
                    <a:pt x="2140" y="2249"/>
                  </a:cubicBezTo>
                  <a:lnTo>
                    <a:pt x="2141" y="2240"/>
                  </a:lnTo>
                  <a:close/>
                  <a:moveTo>
                    <a:pt x="2096" y="2151"/>
                  </a:moveTo>
                  <a:cubicBezTo>
                    <a:pt x="2049" y="2186"/>
                    <a:pt x="2049" y="2186"/>
                    <a:pt x="2049" y="2186"/>
                  </a:cubicBezTo>
                  <a:cubicBezTo>
                    <a:pt x="2048" y="2187"/>
                    <a:pt x="2047" y="2188"/>
                    <a:pt x="2047" y="2188"/>
                  </a:cubicBezTo>
                  <a:cubicBezTo>
                    <a:pt x="2019" y="2250"/>
                    <a:pt x="2019" y="2250"/>
                    <a:pt x="2019" y="2250"/>
                  </a:cubicBezTo>
                  <a:cubicBezTo>
                    <a:pt x="2018" y="2252"/>
                    <a:pt x="2019" y="2255"/>
                    <a:pt x="2021" y="2257"/>
                  </a:cubicBezTo>
                  <a:cubicBezTo>
                    <a:pt x="2066" y="2285"/>
                    <a:pt x="2066" y="2285"/>
                    <a:pt x="2066" y="2285"/>
                  </a:cubicBezTo>
                  <a:cubicBezTo>
                    <a:pt x="2068" y="2286"/>
                    <a:pt x="2070" y="2286"/>
                    <a:pt x="2072" y="2285"/>
                  </a:cubicBezTo>
                  <a:cubicBezTo>
                    <a:pt x="2138" y="2242"/>
                    <a:pt x="2138" y="2242"/>
                    <a:pt x="2138" y="2242"/>
                  </a:cubicBezTo>
                  <a:cubicBezTo>
                    <a:pt x="2105" y="2153"/>
                    <a:pt x="2105" y="2153"/>
                    <a:pt x="2105" y="2153"/>
                  </a:cubicBezTo>
                  <a:cubicBezTo>
                    <a:pt x="2104" y="2150"/>
                    <a:pt x="2099" y="2148"/>
                    <a:pt x="2096" y="2151"/>
                  </a:cubicBezTo>
                  <a:close/>
                  <a:moveTo>
                    <a:pt x="2421" y="2618"/>
                  </a:moveTo>
                  <a:cubicBezTo>
                    <a:pt x="2420" y="2619"/>
                    <a:pt x="2419" y="2621"/>
                    <a:pt x="2419" y="2622"/>
                  </a:cubicBezTo>
                  <a:cubicBezTo>
                    <a:pt x="2418" y="2632"/>
                    <a:pt x="2418" y="2632"/>
                    <a:pt x="2418" y="2632"/>
                  </a:cubicBezTo>
                  <a:cubicBezTo>
                    <a:pt x="2418" y="2635"/>
                    <a:pt x="2420" y="2637"/>
                    <a:pt x="2423" y="2638"/>
                  </a:cubicBezTo>
                  <a:cubicBezTo>
                    <a:pt x="2440" y="2640"/>
                    <a:pt x="2491" y="2646"/>
                    <a:pt x="2497" y="2645"/>
                  </a:cubicBezTo>
                  <a:cubicBezTo>
                    <a:pt x="2501" y="2644"/>
                    <a:pt x="2506" y="2645"/>
                    <a:pt x="2510" y="2646"/>
                  </a:cubicBezTo>
                  <a:cubicBezTo>
                    <a:pt x="2513" y="2646"/>
                    <a:pt x="2516" y="2645"/>
                    <a:pt x="2517" y="2642"/>
                  </a:cubicBezTo>
                  <a:cubicBezTo>
                    <a:pt x="2529" y="2603"/>
                    <a:pt x="2529" y="2603"/>
                    <a:pt x="2529" y="2603"/>
                  </a:cubicBezTo>
                  <a:cubicBezTo>
                    <a:pt x="2530" y="2599"/>
                    <a:pt x="2527" y="2595"/>
                    <a:pt x="2522" y="2595"/>
                  </a:cubicBezTo>
                  <a:cubicBezTo>
                    <a:pt x="2511" y="2598"/>
                    <a:pt x="2491" y="2601"/>
                    <a:pt x="2470" y="2602"/>
                  </a:cubicBezTo>
                  <a:cubicBezTo>
                    <a:pt x="2445" y="2603"/>
                    <a:pt x="2427" y="2614"/>
                    <a:pt x="2421" y="2618"/>
                  </a:cubicBezTo>
                  <a:close/>
                  <a:moveTo>
                    <a:pt x="2713" y="1655"/>
                  </a:moveTo>
                  <a:cubicBezTo>
                    <a:pt x="2719" y="1656"/>
                    <a:pt x="2786" y="1663"/>
                    <a:pt x="2793" y="1664"/>
                  </a:cubicBezTo>
                  <a:cubicBezTo>
                    <a:pt x="2800" y="1664"/>
                    <a:pt x="2806" y="1674"/>
                    <a:pt x="2808" y="1679"/>
                  </a:cubicBezTo>
                  <a:cubicBezTo>
                    <a:pt x="2809" y="1681"/>
                    <a:pt x="2811" y="1682"/>
                    <a:pt x="2813" y="1682"/>
                  </a:cubicBezTo>
                  <a:cubicBezTo>
                    <a:pt x="2844" y="1686"/>
                    <a:pt x="2844" y="1686"/>
                    <a:pt x="2844" y="1686"/>
                  </a:cubicBezTo>
                  <a:cubicBezTo>
                    <a:pt x="2847" y="1686"/>
                    <a:pt x="2849" y="1684"/>
                    <a:pt x="2850" y="1682"/>
                  </a:cubicBezTo>
                  <a:cubicBezTo>
                    <a:pt x="2867" y="1639"/>
                    <a:pt x="2867" y="1639"/>
                    <a:pt x="2867" y="1639"/>
                  </a:cubicBezTo>
                  <a:cubicBezTo>
                    <a:pt x="2868" y="1638"/>
                    <a:pt x="2868" y="1637"/>
                    <a:pt x="2868" y="1636"/>
                  </a:cubicBezTo>
                  <a:cubicBezTo>
                    <a:pt x="2866" y="1626"/>
                    <a:pt x="2854" y="1570"/>
                    <a:pt x="2837" y="1565"/>
                  </a:cubicBezTo>
                  <a:cubicBezTo>
                    <a:pt x="2821" y="1559"/>
                    <a:pt x="2808" y="1566"/>
                    <a:pt x="2804" y="1568"/>
                  </a:cubicBezTo>
                  <a:cubicBezTo>
                    <a:pt x="2803" y="1569"/>
                    <a:pt x="2803" y="1569"/>
                    <a:pt x="2802" y="1569"/>
                  </a:cubicBezTo>
                  <a:cubicBezTo>
                    <a:pt x="2723" y="1574"/>
                    <a:pt x="2723" y="1574"/>
                    <a:pt x="2723" y="1574"/>
                  </a:cubicBezTo>
                  <a:cubicBezTo>
                    <a:pt x="2721" y="1574"/>
                    <a:pt x="2720" y="1575"/>
                    <a:pt x="2719" y="1576"/>
                  </a:cubicBezTo>
                  <a:cubicBezTo>
                    <a:pt x="2713" y="1588"/>
                    <a:pt x="2688" y="1635"/>
                    <a:pt x="2686" y="1640"/>
                  </a:cubicBezTo>
                  <a:cubicBezTo>
                    <a:pt x="2683" y="1645"/>
                    <a:pt x="2707" y="1654"/>
                    <a:pt x="2711" y="1655"/>
                  </a:cubicBezTo>
                  <a:cubicBezTo>
                    <a:pt x="2712" y="1655"/>
                    <a:pt x="2712" y="1655"/>
                    <a:pt x="2713" y="1655"/>
                  </a:cubicBezTo>
                  <a:close/>
                  <a:moveTo>
                    <a:pt x="5187" y="7308"/>
                  </a:moveTo>
                  <a:cubicBezTo>
                    <a:pt x="5186" y="7305"/>
                    <a:pt x="5183" y="7303"/>
                    <a:pt x="5180" y="7303"/>
                  </a:cubicBezTo>
                  <a:cubicBezTo>
                    <a:pt x="5105" y="7301"/>
                    <a:pt x="5105" y="7301"/>
                    <a:pt x="5105" y="7301"/>
                  </a:cubicBezTo>
                  <a:cubicBezTo>
                    <a:pt x="5103" y="7301"/>
                    <a:pt x="5101" y="7302"/>
                    <a:pt x="5099" y="7303"/>
                  </a:cubicBezTo>
                  <a:cubicBezTo>
                    <a:pt x="5081" y="7324"/>
                    <a:pt x="5081" y="7324"/>
                    <a:pt x="5081" y="7324"/>
                  </a:cubicBezTo>
                  <a:cubicBezTo>
                    <a:pt x="5080" y="7325"/>
                    <a:pt x="5080" y="7325"/>
                    <a:pt x="5080" y="7326"/>
                  </a:cubicBezTo>
                  <a:cubicBezTo>
                    <a:pt x="5026" y="7437"/>
                    <a:pt x="5026" y="7437"/>
                    <a:pt x="5026" y="7437"/>
                  </a:cubicBezTo>
                  <a:cubicBezTo>
                    <a:pt x="5025" y="7438"/>
                    <a:pt x="5025" y="7439"/>
                    <a:pt x="5025" y="7439"/>
                  </a:cubicBezTo>
                  <a:cubicBezTo>
                    <a:pt x="5018" y="7502"/>
                    <a:pt x="5018" y="7502"/>
                    <a:pt x="5018" y="7502"/>
                  </a:cubicBezTo>
                  <a:cubicBezTo>
                    <a:pt x="5018" y="7505"/>
                    <a:pt x="5020" y="7508"/>
                    <a:pt x="5022" y="7509"/>
                  </a:cubicBezTo>
                  <a:cubicBezTo>
                    <a:pt x="5069" y="7535"/>
                    <a:pt x="5069" y="7535"/>
                    <a:pt x="5069" y="7535"/>
                  </a:cubicBezTo>
                  <a:cubicBezTo>
                    <a:pt x="5072" y="7537"/>
                    <a:pt x="5076" y="7536"/>
                    <a:pt x="5078" y="7533"/>
                  </a:cubicBezTo>
                  <a:cubicBezTo>
                    <a:pt x="5107" y="7490"/>
                    <a:pt x="5107" y="7490"/>
                    <a:pt x="5107" y="7490"/>
                  </a:cubicBezTo>
                  <a:cubicBezTo>
                    <a:pt x="5107" y="7490"/>
                    <a:pt x="5107" y="7490"/>
                    <a:pt x="5107" y="7490"/>
                  </a:cubicBezTo>
                  <a:cubicBezTo>
                    <a:pt x="5197" y="7340"/>
                    <a:pt x="5197" y="7340"/>
                    <a:pt x="5197" y="7340"/>
                  </a:cubicBezTo>
                  <a:cubicBezTo>
                    <a:pt x="5198" y="7338"/>
                    <a:pt x="5198" y="7335"/>
                    <a:pt x="5197" y="7333"/>
                  </a:cubicBezTo>
                  <a:lnTo>
                    <a:pt x="5187" y="7308"/>
                  </a:lnTo>
                  <a:close/>
                  <a:moveTo>
                    <a:pt x="5158" y="8279"/>
                  </a:moveTo>
                  <a:cubicBezTo>
                    <a:pt x="5157" y="8274"/>
                    <a:pt x="5152" y="8269"/>
                    <a:pt x="5147" y="8269"/>
                  </a:cubicBezTo>
                  <a:cubicBezTo>
                    <a:pt x="5136" y="8268"/>
                    <a:pt x="5136" y="8268"/>
                    <a:pt x="5136" y="8268"/>
                  </a:cubicBezTo>
                  <a:cubicBezTo>
                    <a:pt x="5132" y="8267"/>
                    <a:pt x="5129" y="8268"/>
                    <a:pt x="5127" y="8270"/>
                  </a:cubicBezTo>
                  <a:cubicBezTo>
                    <a:pt x="5118" y="8277"/>
                    <a:pt x="5118" y="8277"/>
                    <a:pt x="5118" y="8277"/>
                  </a:cubicBezTo>
                  <a:cubicBezTo>
                    <a:pt x="5116" y="8279"/>
                    <a:pt x="5114" y="8282"/>
                    <a:pt x="5114" y="8285"/>
                  </a:cubicBezTo>
                  <a:cubicBezTo>
                    <a:pt x="5113" y="8296"/>
                    <a:pt x="5113" y="8296"/>
                    <a:pt x="5113" y="8296"/>
                  </a:cubicBezTo>
                  <a:cubicBezTo>
                    <a:pt x="5113" y="8298"/>
                    <a:pt x="5113" y="8300"/>
                    <a:pt x="5114" y="8302"/>
                  </a:cubicBezTo>
                  <a:cubicBezTo>
                    <a:pt x="5119" y="8316"/>
                    <a:pt x="5119" y="8316"/>
                    <a:pt x="5119" y="8316"/>
                  </a:cubicBezTo>
                  <a:cubicBezTo>
                    <a:pt x="5119" y="8316"/>
                    <a:pt x="5119" y="8317"/>
                    <a:pt x="5120" y="8318"/>
                  </a:cubicBezTo>
                  <a:cubicBezTo>
                    <a:pt x="5125" y="8326"/>
                    <a:pt x="5125" y="8326"/>
                    <a:pt x="5125" y="8326"/>
                  </a:cubicBezTo>
                  <a:cubicBezTo>
                    <a:pt x="5127" y="8330"/>
                    <a:pt x="5132" y="8332"/>
                    <a:pt x="5136" y="8332"/>
                  </a:cubicBezTo>
                  <a:cubicBezTo>
                    <a:pt x="5140" y="8332"/>
                    <a:pt x="5140" y="8332"/>
                    <a:pt x="5140" y="8332"/>
                  </a:cubicBezTo>
                  <a:cubicBezTo>
                    <a:pt x="5146" y="8331"/>
                    <a:pt x="5151" y="8327"/>
                    <a:pt x="5152" y="8322"/>
                  </a:cubicBezTo>
                  <a:cubicBezTo>
                    <a:pt x="5158" y="8286"/>
                    <a:pt x="5158" y="8286"/>
                    <a:pt x="5158" y="8286"/>
                  </a:cubicBezTo>
                  <a:cubicBezTo>
                    <a:pt x="5158" y="8285"/>
                    <a:pt x="5158" y="8283"/>
                    <a:pt x="5158" y="8282"/>
                  </a:cubicBezTo>
                  <a:lnTo>
                    <a:pt x="5158" y="8279"/>
                  </a:lnTo>
                  <a:close/>
                  <a:moveTo>
                    <a:pt x="5111" y="8387"/>
                  </a:moveTo>
                  <a:cubicBezTo>
                    <a:pt x="5077" y="8334"/>
                    <a:pt x="5077" y="8334"/>
                    <a:pt x="5077" y="8334"/>
                  </a:cubicBezTo>
                  <a:cubicBezTo>
                    <a:pt x="5077" y="8333"/>
                    <a:pt x="5076" y="8332"/>
                    <a:pt x="5075" y="8332"/>
                  </a:cubicBezTo>
                  <a:cubicBezTo>
                    <a:pt x="5060" y="8316"/>
                    <a:pt x="5060" y="8316"/>
                    <a:pt x="5060" y="8316"/>
                  </a:cubicBezTo>
                  <a:cubicBezTo>
                    <a:pt x="5058" y="8314"/>
                    <a:pt x="5055" y="8312"/>
                    <a:pt x="5052" y="8312"/>
                  </a:cubicBezTo>
                  <a:cubicBezTo>
                    <a:pt x="5033" y="8310"/>
                    <a:pt x="4955" y="8299"/>
                    <a:pt x="4935" y="8300"/>
                  </a:cubicBezTo>
                  <a:cubicBezTo>
                    <a:pt x="4912" y="8301"/>
                    <a:pt x="4905" y="8340"/>
                    <a:pt x="4904" y="8353"/>
                  </a:cubicBezTo>
                  <a:cubicBezTo>
                    <a:pt x="4902" y="8363"/>
                    <a:pt x="4916" y="8396"/>
                    <a:pt x="4921" y="8409"/>
                  </a:cubicBezTo>
                  <a:cubicBezTo>
                    <a:pt x="4923" y="8412"/>
                    <a:pt x="4925" y="8414"/>
                    <a:pt x="4929" y="8416"/>
                  </a:cubicBezTo>
                  <a:cubicBezTo>
                    <a:pt x="4943" y="8421"/>
                    <a:pt x="4982" y="8436"/>
                    <a:pt x="4993" y="8437"/>
                  </a:cubicBezTo>
                  <a:cubicBezTo>
                    <a:pt x="5042" y="8442"/>
                    <a:pt x="5042" y="8442"/>
                    <a:pt x="5042" y="8442"/>
                  </a:cubicBezTo>
                  <a:cubicBezTo>
                    <a:pt x="5043" y="8442"/>
                    <a:pt x="5044" y="8442"/>
                    <a:pt x="5044" y="8442"/>
                  </a:cubicBezTo>
                  <a:cubicBezTo>
                    <a:pt x="5100" y="8458"/>
                    <a:pt x="5100" y="8458"/>
                    <a:pt x="5100" y="8458"/>
                  </a:cubicBezTo>
                  <a:cubicBezTo>
                    <a:pt x="5109" y="8460"/>
                    <a:pt x="5117" y="8453"/>
                    <a:pt x="5117" y="8444"/>
                  </a:cubicBezTo>
                  <a:cubicBezTo>
                    <a:pt x="5113" y="8393"/>
                    <a:pt x="5113" y="8393"/>
                    <a:pt x="5113" y="8393"/>
                  </a:cubicBezTo>
                  <a:cubicBezTo>
                    <a:pt x="5112" y="8391"/>
                    <a:pt x="5112" y="8389"/>
                    <a:pt x="5111" y="8387"/>
                  </a:cubicBezTo>
                  <a:close/>
                  <a:moveTo>
                    <a:pt x="5240" y="7458"/>
                  </a:moveTo>
                  <a:cubicBezTo>
                    <a:pt x="5238" y="7455"/>
                    <a:pt x="5234" y="7455"/>
                    <a:pt x="5232" y="7457"/>
                  </a:cubicBezTo>
                  <a:cubicBezTo>
                    <a:pt x="5221" y="7466"/>
                    <a:pt x="5221" y="7466"/>
                    <a:pt x="5221" y="7466"/>
                  </a:cubicBezTo>
                  <a:cubicBezTo>
                    <a:pt x="5220" y="7467"/>
                    <a:pt x="5219" y="7468"/>
                    <a:pt x="5219" y="7469"/>
                  </a:cubicBezTo>
                  <a:cubicBezTo>
                    <a:pt x="5214" y="7489"/>
                    <a:pt x="5214" y="7489"/>
                    <a:pt x="5214" y="7489"/>
                  </a:cubicBezTo>
                  <a:cubicBezTo>
                    <a:pt x="5214" y="7491"/>
                    <a:pt x="5214" y="7492"/>
                    <a:pt x="5215" y="7493"/>
                  </a:cubicBezTo>
                  <a:cubicBezTo>
                    <a:pt x="5223" y="7506"/>
                    <a:pt x="5223" y="7506"/>
                    <a:pt x="5223" y="7506"/>
                  </a:cubicBezTo>
                  <a:cubicBezTo>
                    <a:pt x="5224" y="7508"/>
                    <a:pt x="5227" y="7509"/>
                    <a:pt x="5229" y="7509"/>
                  </a:cubicBezTo>
                  <a:cubicBezTo>
                    <a:pt x="5238" y="7506"/>
                    <a:pt x="5238" y="7506"/>
                    <a:pt x="5238" y="7506"/>
                  </a:cubicBezTo>
                  <a:cubicBezTo>
                    <a:pt x="5241" y="7509"/>
                    <a:pt x="5241" y="7509"/>
                    <a:pt x="5241" y="7509"/>
                  </a:cubicBezTo>
                  <a:cubicBezTo>
                    <a:pt x="5245" y="7469"/>
                    <a:pt x="5245" y="7469"/>
                    <a:pt x="5245" y="7469"/>
                  </a:cubicBezTo>
                  <a:cubicBezTo>
                    <a:pt x="5245" y="7468"/>
                    <a:pt x="5245" y="7467"/>
                    <a:pt x="5244" y="7466"/>
                  </a:cubicBezTo>
                  <a:lnTo>
                    <a:pt x="5240" y="7458"/>
                  </a:lnTo>
                  <a:close/>
                  <a:moveTo>
                    <a:pt x="5150" y="7157"/>
                  </a:moveTo>
                  <a:cubicBezTo>
                    <a:pt x="5157" y="7160"/>
                    <a:pt x="5157" y="7160"/>
                    <a:pt x="5157" y="7160"/>
                  </a:cubicBezTo>
                  <a:cubicBezTo>
                    <a:pt x="5160" y="7161"/>
                    <a:pt x="5164" y="7158"/>
                    <a:pt x="5164" y="7155"/>
                  </a:cubicBezTo>
                  <a:cubicBezTo>
                    <a:pt x="5165" y="7141"/>
                    <a:pt x="5165" y="7141"/>
                    <a:pt x="5165" y="7141"/>
                  </a:cubicBezTo>
                  <a:cubicBezTo>
                    <a:pt x="5166" y="7138"/>
                    <a:pt x="5163" y="7136"/>
                    <a:pt x="5160" y="7135"/>
                  </a:cubicBezTo>
                  <a:cubicBezTo>
                    <a:pt x="5158" y="7135"/>
                    <a:pt x="5158" y="7135"/>
                    <a:pt x="5158" y="7135"/>
                  </a:cubicBezTo>
                  <a:cubicBezTo>
                    <a:pt x="5156" y="7135"/>
                    <a:pt x="5155" y="7136"/>
                    <a:pt x="5154" y="7137"/>
                  </a:cubicBezTo>
                  <a:cubicBezTo>
                    <a:pt x="5146" y="7144"/>
                    <a:pt x="5146" y="7144"/>
                    <a:pt x="5146" y="7144"/>
                  </a:cubicBezTo>
                  <a:cubicBezTo>
                    <a:pt x="5145" y="7145"/>
                    <a:pt x="5144" y="7148"/>
                    <a:pt x="5145" y="7150"/>
                  </a:cubicBezTo>
                  <a:cubicBezTo>
                    <a:pt x="5147" y="7154"/>
                    <a:pt x="5147" y="7154"/>
                    <a:pt x="5147" y="7154"/>
                  </a:cubicBezTo>
                  <a:cubicBezTo>
                    <a:pt x="5147" y="7156"/>
                    <a:pt x="5148" y="7157"/>
                    <a:pt x="5150" y="7157"/>
                  </a:cubicBezTo>
                  <a:close/>
                  <a:moveTo>
                    <a:pt x="4906" y="8107"/>
                  </a:moveTo>
                  <a:cubicBezTo>
                    <a:pt x="4911" y="8105"/>
                    <a:pt x="4913" y="8100"/>
                    <a:pt x="4913" y="8095"/>
                  </a:cubicBezTo>
                  <a:cubicBezTo>
                    <a:pt x="4912" y="8089"/>
                    <a:pt x="4911" y="8083"/>
                    <a:pt x="4911" y="8082"/>
                  </a:cubicBezTo>
                  <a:cubicBezTo>
                    <a:pt x="4911" y="8080"/>
                    <a:pt x="4906" y="8073"/>
                    <a:pt x="4903" y="8067"/>
                  </a:cubicBezTo>
                  <a:cubicBezTo>
                    <a:pt x="4901" y="8064"/>
                    <a:pt x="4898" y="8062"/>
                    <a:pt x="4894" y="8061"/>
                  </a:cubicBezTo>
                  <a:cubicBezTo>
                    <a:pt x="4886" y="8060"/>
                    <a:pt x="4886" y="8060"/>
                    <a:pt x="4886" y="8060"/>
                  </a:cubicBezTo>
                  <a:cubicBezTo>
                    <a:pt x="4882" y="8060"/>
                    <a:pt x="4879" y="8061"/>
                    <a:pt x="4877" y="8063"/>
                  </a:cubicBezTo>
                  <a:cubicBezTo>
                    <a:pt x="4875" y="8064"/>
                    <a:pt x="4875" y="8064"/>
                    <a:pt x="4875" y="8064"/>
                  </a:cubicBezTo>
                  <a:cubicBezTo>
                    <a:pt x="4872" y="8066"/>
                    <a:pt x="4871" y="8069"/>
                    <a:pt x="4870" y="8073"/>
                  </a:cubicBezTo>
                  <a:cubicBezTo>
                    <a:pt x="4869" y="8085"/>
                    <a:pt x="4869" y="8085"/>
                    <a:pt x="4869" y="8085"/>
                  </a:cubicBezTo>
                  <a:cubicBezTo>
                    <a:pt x="4869" y="8087"/>
                    <a:pt x="4869" y="8089"/>
                    <a:pt x="4870" y="8091"/>
                  </a:cubicBezTo>
                  <a:cubicBezTo>
                    <a:pt x="4874" y="8099"/>
                    <a:pt x="4874" y="8099"/>
                    <a:pt x="4874" y="8099"/>
                  </a:cubicBezTo>
                  <a:cubicBezTo>
                    <a:pt x="4875" y="8103"/>
                    <a:pt x="4879" y="8106"/>
                    <a:pt x="4883" y="8107"/>
                  </a:cubicBezTo>
                  <a:cubicBezTo>
                    <a:pt x="4891" y="8108"/>
                    <a:pt x="4903" y="8110"/>
                    <a:pt x="4905" y="8108"/>
                  </a:cubicBezTo>
                  <a:cubicBezTo>
                    <a:pt x="4905" y="8108"/>
                    <a:pt x="4906" y="8107"/>
                    <a:pt x="4906" y="8107"/>
                  </a:cubicBezTo>
                  <a:close/>
                  <a:moveTo>
                    <a:pt x="4961" y="7479"/>
                  </a:moveTo>
                  <a:cubicBezTo>
                    <a:pt x="4959" y="7495"/>
                    <a:pt x="4959" y="7495"/>
                    <a:pt x="4959" y="7495"/>
                  </a:cubicBezTo>
                  <a:cubicBezTo>
                    <a:pt x="4959" y="7501"/>
                    <a:pt x="4966" y="7504"/>
                    <a:pt x="4969" y="7499"/>
                  </a:cubicBezTo>
                  <a:cubicBezTo>
                    <a:pt x="4994" y="7478"/>
                    <a:pt x="4994" y="7478"/>
                    <a:pt x="4994" y="7478"/>
                  </a:cubicBezTo>
                  <a:cubicBezTo>
                    <a:pt x="4991" y="7463"/>
                    <a:pt x="4991" y="7463"/>
                    <a:pt x="4991" y="7463"/>
                  </a:cubicBezTo>
                  <a:cubicBezTo>
                    <a:pt x="4991" y="7463"/>
                    <a:pt x="4990" y="7463"/>
                    <a:pt x="4990" y="7463"/>
                  </a:cubicBezTo>
                  <a:cubicBezTo>
                    <a:pt x="4964" y="7474"/>
                    <a:pt x="4964" y="7474"/>
                    <a:pt x="4964" y="7474"/>
                  </a:cubicBezTo>
                  <a:cubicBezTo>
                    <a:pt x="4963" y="7475"/>
                    <a:pt x="4961" y="7477"/>
                    <a:pt x="4961" y="7479"/>
                  </a:cubicBezTo>
                  <a:close/>
                  <a:moveTo>
                    <a:pt x="4971" y="5298"/>
                  </a:moveTo>
                  <a:cubicBezTo>
                    <a:pt x="4971" y="5297"/>
                    <a:pt x="4970" y="5296"/>
                    <a:pt x="4969" y="5296"/>
                  </a:cubicBezTo>
                  <a:cubicBezTo>
                    <a:pt x="4947" y="5278"/>
                    <a:pt x="4947" y="5278"/>
                    <a:pt x="4947" y="5278"/>
                  </a:cubicBezTo>
                  <a:cubicBezTo>
                    <a:pt x="4946" y="5277"/>
                    <a:pt x="4945" y="5277"/>
                    <a:pt x="4944" y="5276"/>
                  </a:cubicBezTo>
                  <a:cubicBezTo>
                    <a:pt x="4911" y="5273"/>
                    <a:pt x="4911" y="5273"/>
                    <a:pt x="4911" y="5273"/>
                  </a:cubicBezTo>
                  <a:cubicBezTo>
                    <a:pt x="4910" y="5273"/>
                    <a:pt x="4909" y="5273"/>
                    <a:pt x="4907" y="5274"/>
                  </a:cubicBezTo>
                  <a:cubicBezTo>
                    <a:pt x="4887" y="5286"/>
                    <a:pt x="4887" y="5286"/>
                    <a:pt x="4887" y="5286"/>
                  </a:cubicBezTo>
                  <a:cubicBezTo>
                    <a:pt x="4886" y="5287"/>
                    <a:pt x="4884" y="5289"/>
                    <a:pt x="4885" y="5291"/>
                  </a:cubicBezTo>
                  <a:cubicBezTo>
                    <a:pt x="4887" y="5320"/>
                    <a:pt x="4887" y="5320"/>
                    <a:pt x="4887" y="5320"/>
                  </a:cubicBezTo>
                  <a:cubicBezTo>
                    <a:pt x="4887" y="5321"/>
                    <a:pt x="4888" y="5323"/>
                    <a:pt x="4889" y="5324"/>
                  </a:cubicBezTo>
                  <a:cubicBezTo>
                    <a:pt x="4895" y="5328"/>
                    <a:pt x="4912" y="5343"/>
                    <a:pt x="4921" y="5346"/>
                  </a:cubicBezTo>
                  <a:cubicBezTo>
                    <a:pt x="4928" y="5349"/>
                    <a:pt x="4939" y="5355"/>
                    <a:pt x="4944" y="5358"/>
                  </a:cubicBezTo>
                  <a:cubicBezTo>
                    <a:pt x="4946" y="5359"/>
                    <a:pt x="4949" y="5359"/>
                    <a:pt x="4950" y="5357"/>
                  </a:cubicBezTo>
                  <a:cubicBezTo>
                    <a:pt x="4980" y="5333"/>
                    <a:pt x="4980" y="5333"/>
                    <a:pt x="4980" y="5333"/>
                  </a:cubicBezTo>
                  <a:cubicBezTo>
                    <a:pt x="4982" y="5331"/>
                    <a:pt x="4983" y="5329"/>
                    <a:pt x="4982" y="5327"/>
                  </a:cubicBezTo>
                  <a:lnTo>
                    <a:pt x="4971" y="5298"/>
                  </a:lnTo>
                  <a:close/>
                  <a:moveTo>
                    <a:pt x="4921" y="6208"/>
                  </a:moveTo>
                  <a:cubicBezTo>
                    <a:pt x="4903" y="6211"/>
                    <a:pt x="4903" y="6211"/>
                    <a:pt x="4903" y="6211"/>
                  </a:cubicBezTo>
                  <a:cubicBezTo>
                    <a:pt x="4901" y="6211"/>
                    <a:pt x="4899" y="6212"/>
                    <a:pt x="4899" y="6214"/>
                  </a:cubicBezTo>
                  <a:cubicBezTo>
                    <a:pt x="4892" y="6229"/>
                    <a:pt x="4892" y="6229"/>
                    <a:pt x="4892" y="6229"/>
                  </a:cubicBezTo>
                  <a:cubicBezTo>
                    <a:pt x="4891" y="6231"/>
                    <a:pt x="4892" y="6233"/>
                    <a:pt x="4893" y="6235"/>
                  </a:cubicBezTo>
                  <a:cubicBezTo>
                    <a:pt x="4899" y="6243"/>
                    <a:pt x="4899" y="6243"/>
                    <a:pt x="4899" y="6243"/>
                  </a:cubicBezTo>
                  <a:cubicBezTo>
                    <a:pt x="4901" y="6245"/>
                    <a:pt x="4905" y="6246"/>
                    <a:pt x="4908" y="6243"/>
                  </a:cubicBezTo>
                  <a:cubicBezTo>
                    <a:pt x="4915" y="6236"/>
                    <a:pt x="4931" y="6221"/>
                    <a:pt x="4931" y="6219"/>
                  </a:cubicBezTo>
                  <a:cubicBezTo>
                    <a:pt x="4931" y="6218"/>
                    <a:pt x="4929" y="6214"/>
                    <a:pt x="4927" y="6210"/>
                  </a:cubicBezTo>
                  <a:cubicBezTo>
                    <a:pt x="4926" y="6208"/>
                    <a:pt x="4923" y="6207"/>
                    <a:pt x="4921" y="6208"/>
                  </a:cubicBezTo>
                  <a:close/>
                  <a:moveTo>
                    <a:pt x="6691" y="5395"/>
                  </a:moveTo>
                  <a:cubicBezTo>
                    <a:pt x="6677" y="5383"/>
                    <a:pt x="6677" y="5383"/>
                    <a:pt x="6677" y="5383"/>
                  </a:cubicBezTo>
                  <a:cubicBezTo>
                    <a:pt x="6676" y="5382"/>
                    <a:pt x="6675" y="5381"/>
                    <a:pt x="6675" y="5380"/>
                  </a:cubicBezTo>
                  <a:cubicBezTo>
                    <a:pt x="6674" y="5374"/>
                    <a:pt x="6670" y="5357"/>
                    <a:pt x="6669" y="5353"/>
                  </a:cubicBezTo>
                  <a:cubicBezTo>
                    <a:pt x="6667" y="5349"/>
                    <a:pt x="6651" y="5337"/>
                    <a:pt x="6649" y="5335"/>
                  </a:cubicBezTo>
                  <a:cubicBezTo>
                    <a:pt x="6648" y="5335"/>
                    <a:pt x="6648" y="5335"/>
                    <a:pt x="6648" y="5335"/>
                  </a:cubicBezTo>
                  <a:cubicBezTo>
                    <a:pt x="6635" y="5322"/>
                    <a:pt x="6635" y="5322"/>
                    <a:pt x="6635" y="5322"/>
                  </a:cubicBezTo>
                  <a:cubicBezTo>
                    <a:pt x="6633" y="5321"/>
                    <a:pt x="6631" y="5320"/>
                    <a:pt x="6629" y="5321"/>
                  </a:cubicBezTo>
                  <a:cubicBezTo>
                    <a:pt x="6620" y="5325"/>
                    <a:pt x="6597" y="5335"/>
                    <a:pt x="6596" y="5335"/>
                  </a:cubicBezTo>
                  <a:cubicBezTo>
                    <a:pt x="6593" y="5336"/>
                    <a:pt x="6586" y="5351"/>
                    <a:pt x="6586" y="5358"/>
                  </a:cubicBezTo>
                  <a:cubicBezTo>
                    <a:pt x="6585" y="5363"/>
                    <a:pt x="6598" y="5372"/>
                    <a:pt x="6600" y="5374"/>
                  </a:cubicBezTo>
                  <a:cubicBezTo>
                    <a:pt x="6600" y="5374"/>
                    <a:pt x="6600" y="5374"/>
                    <a:pt x="6600" y="5374"/>
                  </a:cubicBezTo>
                  <a:cubicBezTo>
                    <a:pt x="6649" y="5418"/>
                    <a:pt x="6649" y="5418"/>
                    <a:pt x="6649" y="5418"/>
                  </a:cubicBezTo>
                  <a:cubicBezTo>
                    <a:pt x="6651" y="5419"/>
                    <a:pt x="6653" y="5419"/>
                    <a:pt x="6655" y="5419"/>
                  </a:cubicBezTo>
                  <a:cubicBezTo>
                    <a:pt x="6689" y="5405"/>
                    <a:pt x="6689" y="5405"/>
                    <a:pt x="6689" y="5405"/>
                  </a:cubicBezTo>
                  <a:cubicBezTo>
                    <a:pt x="6693" y="5403"/>
                    <a:pt x="6694" y="5398"/>
                    <a:pt x="6691" y="5395"/>
                  </a:cubicBezTo>
                  <a:close/>
                  <a:moveTo>
                    <a:pt x="6600" y="5208"/>
                  </a:moveTo>
                  <a:cubicBezTo>
                    <a:pt x="6596" y="5202"/>
                    <a:pt x="6557" y="5206"/>
                    <a:pt x="6546" y="5205"/>
                  </a:cubicBezTo>
                  <a:cubicBezTo>
                    <a:pt x="6535" y="5204"/>
                    <a:pt x="6506" y="5183"/>
                    <a:pt x="6500" y="5179"/>
                  </a:cubicBezTo>
                  <a:cubicBezTo>
                    <a:pt x="6493" y="5176"/>
                    <a:pt x="6502" y="5171"/>
                    <a:pt x="6474" y="5157"/>
                  </a:cubicBezTo>
                  <a:cubicBezTo>
                    <a:pt x="6452" y="5146"/>
                    <a:pt x="6423" y="5120"/>
                    <a:pt x="6410" y="5108"/>
                  </a:cubicBezTo>
                  <a:cubicBezTo>
                    <a:pt x="6407" y="5105"/>
                    <a:pt x="6408" y="5100"/>
                    <a:pt x="6412" y="5099"/>
                  </a:cubicBezTo>
                  <a:cubicBezTo>
                    <a:pt x="6418" y="5097"/>
                    <a:pt x="6425" y="5094"/>
                    <a:pt x="6432" y="5095"/>
                  </a:cubicBezTo>
                  <a:cubicBezTo>
                    <a:pt x="6445" y="5096"/>
                    <a:pt x="6506" y="5103"/>
                    <a:pt x="6503" y="5094"/>
                  </a:cubicBezTo>
                  <a:cubicBezTo>
                    <a:pt x="6499" y="5085"/>
                    <a:pt x="6435" y="5028"/>
                    <a:pt x="6435" y="5028"/>
                  </a:cubicBezTo>
                  <a:cubicBezTo>
                    <a:pt x="6372" y="4969"/>
                    <a:pt x="6372" y="4969"/>
                    <a:pt x="6372" y="4969"/>
                  </a:cubicBezTo>
                  <a:cubicBezTo>
                    <a:pt x="6371" y="4968"/>
                    <a:pt x="6371" y="4967"/>
                    <a:pt x="6370" y="4966"/>
                  </a:cubicBezTo>
                  <a:cubicBezTo>
                    <a:pt x="6366" y="4923"/>
                    <a:pt x="6366" y="4923"/>
                    <a:pt x="6366" y="4923"/>
                  </a:cubicBezTo>
                  <a:cubicBezTo>
                    <a:pt x="6365" y="4919"/>
                    <a:pt x="6370" y="4916"/>
                    <a:pt x="6374" y="4918"/>
                  </a:cubicBezTo>
                  <a:cubicBezTo>
                    <a:pt x="6388" y="4924"/>
                    <a:pt x="6415" y="4937"/>
                    <a:pt x="6414" y="4941"/>
                  </a:cubicBezTo>
                  <a:cubicBezTo>
                    <a:pt x="6414" y="4946"/>
                    <a:pt x="6439" y="4973"/>
                    <a:pt x="6443" y="4976"/>
                  </a:cubicBezTo>
                  <a:cubicBezTo>
                    <a:pt x="6443" y="4976"/>
                    <a:pt x="6443" y="4977"/>
                    <a:pt x="6443" y="4977"/>
                  </a:cubicBezTo>
                  <a:cubicBezTo>
                    <a:pt x="6480" y="5003"/>
                    <a:pt x="6480" y="5003"/>
                    <a:pt x="6480" y="5003"/>
                  </a:cubicBezTo>
                  <a:cubicBezTo>
                    <a:pt x="6481" y="5004"/>
                    <a:pt x="6483" y="5004"/>
                    <a:pt x="6485" y="5003"/>
                  </a:cubicBezTo>
                  <a:cubicBezTo>
                    <a:pt x="6494" y="5000"/>
                    <a:pt x="6517" y="4989"/>
                    <a:pt x="6517" y="4984"/>
                  </a:cubicBezTo>
                  <a:cubicBezTo>
                    <a:pt x="6516" y="4978"/>
                    <a:pt x="6475" y="4950"/>
                    <a:pt x="6473" y="4944"/>
                  </a:cubicBezTo>
                  <a:cubicBezTo>
                    <a:pt x="6472" y="4942"/>
                    <a:pt x="6460" y="4933"/>
                    <a:pt x="6449" y="4924"/>
                  </a:cubicBezTo>
                  <a:cubicBezTo>
                    <a:pt x="6444" y="4921"/>
                    <a:pt x="6448" y="4913"/>
                    <a:pt x="6454" y="4915"/>
                  </a:cubicBezTo>
                  <a:cubicBezTo>
                    <a:pt x="6497" y="4926"/>
                    <a:pt x="6497" y="4926"/>
                    <a:pt x="6497" y="4926"/>
                  </a:cubicBezTo>
                  <a:cubicBezTo>
                    <a:pt x="6497" y="4926"/>
                    <a:pt x="6498" y="4926"/>
                    <a:pt x="6498" y="4926"/>
                  </a:cubicBezTo>
                  <a:cubicBezTo>
                    <a:pt x="6504" y="4926"/>
                    <a:pt x="6540" y="4925"/>
                    <a:pt x="6533" y="4918"/>
                  </a:cubicBezTo>
                  <a:cubicBezTo>
                    <a:pt x="6526" y="4911"/>
                    <a:pt x="6483" y="4867"/>
                    <a:pt x="6478" y="4862"/>
                  </a:cubicBezTo>
                  <a:cubicBezTo>
                    <a:pt x="6477" y="4862"/>
                    <a:pt x="6477" y="4862"/>
                    <a:pt x="6477" y="4861"/>
                  </a:cubicBezTo>
                  <a:cubicBezTo>
                    <a:pt x="6471" y="4858"/>
                    <a:pt x="6420" y="4827"/>
                    <a:pt x="6409" y="4839"/>
                  </a:cubicBezTo>
                  <a:cubicBezTo>
                    <a:pt x="6399" y="4852"/>
                    <a:pt x="6362" y="4847"/>
                    <a:pt x="6358" y="4847"/>
                  </a:cubicBezTo>
                  <a:cubicBezTo>
                    <a:pt x="6358" y="4847"/>
                    <a:pt x="6358" y="4847"/>
                    <a:pt x="6357" y="4847"/>
                  </a:cubicBezTo>
                  <a:cubicBezTo>
                    <a:pt x="6297" y="4831"/>
                    <a:pt x="6297" y="4831"/>
                    <a:pt x="6297" y="4831"/>
                  </a:cubicBezTo>
                  <a:cubicBezTo>
                    <a:pt x="6296" y="4831"/>
                    <a:pt x="6296" y="4830"/>
                    <a:pt x="6295" y="4830"/>
                  </a:cubicBezTo>
                  <a:cubicBezTo>
                    <a:pt x="6251" y="4807"/>
                    <a:pt x="6251" y="4807"/>
                    <a:pt x="6251" y="4807"/>
                  </a:cubicBezTo>
                  <a:cubicBezTo>
                    <a:pt x="6250" y="4807"/>
                    <a:pt x="6249" y="4805"/>
                    <a:pt x="6249" y="4804"/>
                  </a:cubicBezTo>
                  <a:cubicBezTo>
                    <a:pt x="6239" y="4761"/>
                    <a:pt x="6239" y="4761"/>
                    <a:pt x="6239" y="4761"/>
                  </a:cubicBezTo>
                  <a:cubicBezTo>
                    <a:pt x="6239" y="4760"/>
                    <a:pt x="6239" y="4759"/>
                    <a:pt x="6239" y="4759"/>
                  </a:cubicBezTo>
                  <a:cubicBezTo>
                    <a:pt x="6246" y="4728"/>
                    <a:pt x="6246" y="4728"/>
                    <a:pt x="6246" y="4728"/>
                  </a:cubicBezTo>
                  <a:cubicBezTo>
                    <a:pt x="6247" y="4724"/>
                    <a:pt x="6244" y="4721"/>
                    <a:pt x="6240" y="4721"/>
                  </a:cubicBezTo>
                  <a:cubicBezTo>
                    <a:pt x="6197" y="4726"/>
                    <a:pt x="6197" y="4726"/>
                    <a:pt x="6197" y="4726"/>
                  </a:cubicBezTo>
                  <a:cubicBezTo>
                    <a:pt x="6196" y="4726"/>
                    <a:pt x="6195" y="4726"/>
                    <a:pt x="6194" y="4726"/>
                  </a:cubicBezTo>
                  <a:cubicBezTo>
                    <a:pt x="6153" y="4711"/>
                    <a:pt x="6153" y="4711"/>
                    <a:pt x="6153" y="4711"/>
                  </a:cubicBezTo>
                  <a:cubicBezTo>
                    <a:pt x="6152" y="4711"/>
                    <a:pt x="6150" y="4709"/>
                    <a:pt x="6150" y="4707"/>
                  </a:cubicBezTo>
                  <a:cubicBezTo>
                    <a:pt x="6140" y="4663"/>
                    <a:pt x="6140" y="4663"/>
                    <a:pt x="6140" y="4663"/>
                  </a:cubicBezTo>
                  <a:cubicBezTo>
                    <a:pt x="6138" y="4657"/>
                    <a:pt x="6131" y="4657"/>
                    <a:pt x="6129" y="4663"/>
                  </a:cubicBezTo>
                  <a:cubicBezTo>
                    <a:pt x="6123" y="4681"/>
                    <a:pt x="6123" y="4681"/>
                    <a:pt x="6123" y="4681"/>
                  </a:cubicBezTo>
                  <a:cubicBezTo>
                    <a:pt x="6123" y="4684"/>
                    <a:pt x="6120" y="4686"/>
                    <a:pt x="6117" y="4685"/>
                  </a:cubicBezTo>
                  <a:cubicBezTo>
                    <a:pt x="6094" y="4681"/>
                    <a:pt x="6094" y="4681"/>
                    <a:pt x="6094" y="4681"/>
                  </a:cubicBezTo>
                  <a:cubicBezTo>
                    <a:pt x="6092" y="4680"/>
                    <a:pt x="6091" y="4680"/>
                    <a:pt x="6090" y="4679"/>
                  </a:cubicBezTo>
                  <a:cubicBezTo>
                    <a:pt x="6081" y="4668"/>
                    <a:pt x="6081" y="4668"/>
                    <a:pt x="6081" y="4668"/>
                  </a:cubicBezTo>
                  <a:cubicBezTo>
                    <a:pt x="6079" y="4666"/>
                    <a:pt x="6076" y="4665"/>
                    <a:pt x="6074" y="4667"/>
                  </a:cubicBezTo>
                  <a:cubicBezTo>
                    <a:pt x="6042" y="4683"/>
                    <a:pt x="6042" y="4683"/>
                    <a:pt x="6042" y="4683"/>
                  </a:cubicBezTo>
                  <a:cubicBezTo>
                    <a:pt x="6040" y="4684"/>
                    <a:pt x="6038" y="4684"/>
                    <a:pt x="6036" y="4683"/>
                  </a:cubicBezTo>
                  <a:cubicBezTo>
                    <a:pt x="5891" y="4587"/>
                    <a:pt x="5891" y="4587"/>
                    <a:pt x="5891" y="4587"/>
                  </a:cubicBezTo>
                  <a:cubicBezTo>
                    <a:pt x="5889" y="4586"/>
                    <a:pt x="5888" y="4583"/>
                    <a:pt x="5889" y="4580"/>
                  </a:cubicBezTo>
                  <a:cubicBezTo>
                    <a:pt x="5903" y="4551"/>
                    <a:pt x="5903" y="4551"/>
                    <a:pt x="5903" y="4551"/>
                  </a:cubicBezTo>
                  <a:cubicBezTo>
                    <a:pt x="5903" y="4549"/>
                    <a:pt x="5903" y="4548"/>
                    <a:pt x="5903" y="4546"/>
                  </a:cubicBezTo>
                  <a:cubicBezTo>
                    <a:pt x="5886" y="4512"/>
                    <a:pt x="5886" y="4512"/>
                    <a:pt x="5886" y="4512"/>
                  </a:cubicBezTo>
                  <a:cubicBezTo>
                    <a:pt x="5886" y="4511"/>
                    <a:pt x="5885" y="4510"/>
                    <a:pt x="5883" y="4509"/>
                  </a:cubicBezTo>
                  <a:cubicBezTo>
                    <a:pt x="5838" y="4491"/>
                    <a:pt x="5838" y="4491"/>
                    <a:pt x="5838" y="4491"/>
                  </a:cubicBezTo>
                  <a:cubicBezTo>
                    <a:pt x="5834" y="4490"/>
                    <a:pt x="5831" y="4492"/>
                    <a:pt x="5830" y="4496"/>
                  </a:cubicBezTo>
                  <a:cubicBezTo>
                    <a:pt x="5827" y="4524"/>
                    <a:pt x="5827" y="4524"/>
                    <a:pt x="5827" y="4524"/>
                  </a:cubicBezTo>
                  <a:cubicBezTo>
                    <a:pt x="5827" y="4528"/>
                    <a:pt x="5823" y="4530"/>
                    <a:pt x="5819" y="4528"/>
                  </a:cubicBezTo>
                  <a:cubicBezTo>
                    <a:pt x="5802" y="4518"/>
                    <a:pt x="5802" y="4518"/>
                    <a:pt x="5802" y="4518"/>
                  </a:cubicBezTo>
                  <a:cubicBezTo>
                    <a:pt x="5801" y="4518"/>
                    <a:pt x="5801" y="4518"/>
                    <a:pt x="5801" y="4518"/>
                  </a:cubicBezTo>
                  <a:cubicBezTo>
                    <a:pt x="5753" y="4500"/>
                    <a:pt x="5753" y="4500"/>
                    <a:pt x="5753" y="4500"/>
                  </a:cubicBezTo>
                  <a:cubicBezTo>
                    <a:pt x="5752" y="4499"/>
                    <a:pt x="5751" y="4499"/>
                    <a:pt x="5750" y="4498"/>
                  </a:cubicBezTo>
                  <a:cubicBezTo>
                    <a:pt x="5727" y="4467"/>
                    <a:pt x="5727" y="4467"/>
                    <a:pt x="5727" y="4467"/>
                  </a:cubicBezTo>
                  <a:cubicBezTo>
                    <a:pt x="5726" y="4467"/>
                    <a:pt x="5726" y="4467"/>
                    <a:pt x="5726" y="4466"/>
                  </a:cubicBezTo>
                  <a:cubicBezTo>
                    <a:pt x="5709" y="4426"/>
                    <a:pt x="5709" y="4426"/>
                    <a:pt x="5709" y="4426"/>
                  </a:cubicBezTo>
                  <a:cubicBezTo>
                    <a:pt x="5708" y="4423"/>
                    <a:pt x="5705" y="4422"/>
                    <a:pt x="5702" y="4423"/>
                  </a:cubicBezTo>
                  <a:cubicBezTo>
                    <a:pt x="5666" y="4435"/>
                    <a:pt x="5666" y="4435"/>
                    <a:pt x="5666" y="4435"/>
                  </a:cubicBezTo>
                  <a:cubicBezTo>
                    <a:pt x="5664" y="4436"/>
                    <a:pt x="5661" y="4435"/>
                    <a:pt x="5660" y="4432"/>
                  </a:cubicBezTo>
                  <a:cubicBezTo>
                    <a:pt x="5647" y="4410"/>
                    <a:pt x="5647" y="4410"/>
                    <a:pt x="5647" y="4410"/>
                  </a:cubicBezTo>
                  <a:cubicBezTo>
                    <a:pt x="5646" y="4408"/>
                    <a:pt x="5646" y="4405"/>
                    <a:pt x="5648" y="4404"/>
                  </a:cubicBezTo>
                  <a:cubicBezTo>
                    <a:pt x="5667" y="4385"/>
                    <a:pt x="5667" y="4385"/>
                    <a:pt x="5667" y="4385"/>
                  </a:cubicBezTo>
                  <a:cubicBezTo>
                    <a:pt x="5668" y="4384"/>
                    <a:pt x="5670" y="4384"/>
                    <a:pt x="5671" y="4384"/>
                  </a:cubicBezTo>
                  <a:cubicBezTo>
                    <a:pt x="5726" y="4389"/>
                    <a:pt x="5726" y="4389"/>
                    <a:pt x="5726" y="4389"/>
                  </a:cubicBezTo>
                  <a:cubicBezTo>
                    <a:pt x="5727" y="4390"/>
                    <a:pt x="5727" y="4390"/>
                    <a:pt x="5728" y="4390"/>
                  </a:cubicBezTo>
                  <a:cubicBezTo>
                    <a:pt x="5792" y="4423"/>
                    <a:pt x="5792" y="4423"/>
                    <a:pt x="5792" y="4423"/>
                  </a:cubicBezTo>
                  <a:cubicBezTo>
                    <a:pt x="5793" y="4423"/>
                    <a:pt x="5793" y="4423"/>
                    <a:pt x="5793" y="4423"/>
                  </a:cubicBezTo>
                  <a:cubicBezTo>
                    <a:pt x="5826" y="4430"/>
                    <a:pt x="5826" y="4430"/>
                    <a:pt x="5826" y="4430"/>
                  </a:cubicBezTo>
                  <a:cubicBezTo>
                    <a:pt x="5828" y="4431"/>
                    <a:pt x="5831" y="4430"/>
                    <a:pt x="5832" y="4428"/>
                  </a:cubicBezTo>
                  <a:cubicBezTo>
                    <a:pt x="5845" y="4404"/>
                    <a:pt x="5845" y="4404"/>
                    <a:pt x="5845" y="4404"/>
                  </a:cubicBezTo>
                  <a:cubicBezTo>
                    <a:pt x="5846" y="4403"/>
                    <a:pt x="5846" y="4401"/>
                    <a:pt x="5846" y="4399"/>
                  </a:cubicBezTo>
                  <a:cubicBezTo>
                    <a:pt x="5828" y="4367"/>
                    <a:pt x="5828" y="4367"/>
                    <a:pt x="5828" y="4367"/>
                  </a:cubicBezTo>
                  <a:cubicBezTo>
                    <a:pt x="5827" y="4366"/>
                    <a:pt x="5826" y="4364"/>
                    <a:pt x="5824" y="4364"/>
                  </a:cubicBezTo>
                  <a:cubicBezTo>
                    <a:pt x="5774" y="4359"/>
                    <a:pt x="5774" y="4359"/>
                    <a:pt x="5774" y="4359"/>
                  </a:cubicBezTo>
                  <a:cubicBezTo>
                    <a:pt x="5773" y="4359"/>
                    <a:pt x="5772" y="4359"/>
                    <a:pt x="5771" y="4358"/>
                  </a:cubicBezTo>
                  <a:cubicBezTo>
                    <a:pt x="5729" y="4326"/>
                    <a:pt x="5729" y="4326"/>
                    <a:pt x="5729" y="4326"/>
                  </a:cubicBezTo>
                  <a:cubicBezTo>
                    <a:pt x="5728" y="4325"/>
                    <a:pt x="5727" y="4324"/>
                    <a:pt x="5727" y="4323"/>
                  </a:cubicBezTo>
                  <a:cubicBezTo>
                    <a:pt x="5718" y="4291"/>
                    <a:pt x="5718" y="4291"/>
                    <a:pt x="5718" y="4291"/>
                  </a:cubicBezTo>
                  <a:cubicBezTo>
                    <a:pt x="5717" y="4287"/>
                    <a:pt x="5720" y="4283"/>
                    <a:pt x="5724" y="4284"/>
                  </a:cubicBezTo>
                  <a:cubicBezTo>
                    <a:pt x="5731" y="4284"/>
                    <a:pt x="5731" y="4284"/>
                    <a:pt x="5731" y="4284"/>
                  </a:cubicBezTo>
                  <a:cubicBezTo>
                    <a:pt x="5731" y="4284"/>
                    <a:pt x="5732" y="4285"/>
                    <a:pt x="5733" y="4285"/>
                  </a:cubicBezTo>
                  <a:cubicBezTo>
                    <a:pt x="5778" y="4307"/>
                    <a:pt x="5778" y="4307"/>
                    <a:pt x="5778" y="4307"/>
                  </a:cubicBezTo>
                  <a:cubicBezTo>
                    <a:pt x="5779" y="4307"/>
                    <a:pt x="5779" y="4308"/>
                    <a:pt x="5780" y="4308"/>
                  </a:cubicBezTo>
                  <a:cubicBezTo>
                    <a:pt x="5784" y="4313"/>
                    <a:pt x="5784" y="4313"/>
                    <a:pt x="5784" y="4313"/>
                  </a:cubicBezTo>
                  <a:cubicBezTo>
                    <a:pt x="5787" y="4316"/>
                    <a:pt x="5793" y="4314"/>
                    <a:pt x="5793" y="4309"/>
                  </a:cubicBezTo>
                  <a:cubicBezTo>
                    <a:pt x="5794" y="4291"/>
                    <a:pt x="5794" y="4291"/>
                    <a:pt x="5794" y="4291"/>
                  </a:cubicBezTo>
                  <a:cubicBezTo>
                    <a:pt x="5794" y="4291"/>
                    <a:pt x="5794" y="4291"/>
                    <a:pt x="5793" y="4290"/>
                  </a:cubicBezTo>
                  <a:cubicBezTo>
                    <a:pt x="5787" y="4259"/>
                    <a:pt x="5787" y="4259"/>
                    <a:pt x="5787" y="4259"/>
                  </a:cubicBezTo>
                  <a:cubicBezTo>
                    <a:pt x="5786" y="4257"/>
                    <a:pt x="5788" y="4254"/>
                    <a:pt x="5790" y="4253"/>
                  </a:cubicBezTo>
                  <a:cubicBezTo>
                    <a:pt x="5825" y="4235"/>
                    <a:pt x="5825" y="4235"/>
                    <a:pt x="5825" y="4235"/>
                  </a:cubicBezTo>
                  <a:cubicBezTo>
                    <a:pt x="5826" y="4235"/>
                    <a:pt x="5826" y="4235"/>
                    <a:pt x="5827" y="4235"/>
                  </a:cubicBezTo>
                  <a:cubicBezTo>
                    <a:pt x="5829" y="4234"/>
                    <a:pt x="5836" y="4234"/>
                    <a:pt x="5837" y="4236"/>
                  </a:cubicBezTo>
                  <a:cubicBezTo>
                    <a:pt x="5838" y="4239"/>
                    <a:pt x="5861" y="4280"/>
                    <a:pt x="5863" y="4284"/>
                  </a:cubicBezTo>
                  <a:cubicBezTo>
                    <a:pt x="5863" y="4284"/>
                    <a:pt x="5863" y="4284"/>
                    <a:pt x="5863" y="4284"/>
                  </a:cubicBezTo>
                  <a:cubicBezTo>
                    <a:pt x="5886" y="4318"/>
                    <a:pt x="5886" y="4318"/>
                    <a:pt x="5886" y="4318"/>
                  </a:cubicBezTo>
                  <a:cubicBezTo>
                    <a:pt x="5887" y="4319"/>
                    <a:pt x="5889" y="4320"/>
                    <a:pt x="5891" y="4320"/>
                  </a:cubicBezTo>
                  <a:cubicBezTo>
                    <a:pt x="5935" y="4322"/>
                    <a:pt x="5935" y="4322"/>
                    <a:pt x="5935" y="4322"/>
                  </a:cubicBezTo>
                  <a:cubicBezTo>
                    <a:pt x="5937" y="4322"/>
                    <a:pt x="5939" y="4321"/>
                    <a:pt x="5940" y="4319"/>
                  </a:cubicBezTo>
                  <a:cubicBezTo>
                    <a:pt x="5953" y="4295"/>
                    <a:pt x="5953" y="4295"/>
                    <a:pt x="5953" y="4295"/>
                  </a:cubicBezTo>
                  <a:cubicBezTo>
                    <a:pt x="5954" y="4295"/>
                    <a:pt x="5954" y="4294"/>
                    <a:pt x="5954" y="4294"/>
                  </a:cubicBezTo>
                  <a:cubicBezTo>
                    <a:pt x="5966" y="4282"/>
                    <a:pt x="5966" y="4282"/>
                    <a:pt x="5966" y="4282"/>
                  </a:cubicBezTo>
                  <a:cubicBezTo>
                    <a:pt x="5969" y="4279"/>
                    <a:pt x="5974" y="4280"/>
                    <a:pt x="5975" y="4284"/>
                  </a:cubicBezTo>
                  <a:cubicBezTo>
                    <a:pt x="5982" y="4303"/>
                    <a:pt x="5982" y="4303"/>
                    <a:pt x="5982" y="4303"/>
                  </a:cubicBezTo>
                  <a:cubicBezTo>
                    <a:pt x="5982" y="4304"/>
                    <a:pt x="5982" y="4305"/>
                    <a:pt x="5982" y="4306"/>
                  </a:cubicBezTo>
                  <a:cubicBezTo>
                    <a:pt x="5980" y="4330"/>
                    <a:pt x="5980" y="4330"/>
                    <a:pt x="5980" y="4330"/>
                  </a:cubicBezTo>
                  <a:cubicBezTo>
                    <a:pt x="5979" y="4333"/>
                    <a:pt x="5982" y="4336"/>
                    <a:pt x="5985" y="4336"/>
                  </a:cubicBezTo>
                  <a:cubicBezTo>
                    <a:pt x="6024" y="4334"/>
                    <a:pt x="6024" y="4334"/>
                    <a:pt x="6024" y="4334"/>
                  </a:cubicBezTo>
                  <a:cubicBezTo>
                    <a:pt x="6026" y="4334"/>
                    <a:pt x="6028" y="4333"/>
                    <a:pt x="6029" y="4332"/>
                  </a:cubicBezTo>
                  <a:cubicBezTo>
                    <a:pt x="6060" y="4283"/>
                    <a:pt x="6060" y="4283"/>
                    <a:pt x="6060" y="4283"/>
                  </a:cubicBezTo>
                  <a:cubicBezTo>
                    <a:pt x="6060" y="4282"/>
                    <a:pt x="6061" y="4281"/>
                    <a:pt x="6061" y="4280"/>
                  </a:cubicBezTo>
                  <a:cubicBezTo>
                    <a:pt x="6067" y="4218"/>
                    <a:pt x="6067" y="4218"/>
                    <a:pt x="6067" y="4218"/>
                  </a:cubicBezTo>
                  <a:cubicBezTo>
                    <a:pt x="6067" y="4218"/>
                    <a:pt x="6067" y="4217"/>
                    <a:pt x="6068" y="4216"/>
                  </a:cubicBezTo>
                  <a:cubicBezTo>
                    <a:pt x="6071" y="4211"/>
                    <a:pt x="6085" y="4188"/>
                    <a:pt x="6089" y="4196"/>
                  </a:cubicBezTo>
                  <a:cubicBezTo>
                    <a:pt x="6093" y="4202"/>
                    <a:pt x="6102" y="4214"/>
                    <a:pt x="6106" y="4219"/>
                  </a:cubicBezTo>
                  <a:cubicBezTo>
                    <a:pt x="6107" y="4221"/>
                    <a:pt x="6107" y="4223"/>
                    <a:pt x="6106" y="4224"/>
                  </a:cubicBezTo>
                  <a:cubicBezTo>
                    <a:pt x="6060" y="4347"/>
                    <a:pt x="6060" y="4347"/>
                    <a:pt x="6060" y="4347"/>
                  </a:cubicBezTo>
                  <a:cubicBezTo>
                    <a:pt x="6060" y="4347"/>
                    <a:pt x="6059" y="4348"/>
                    <a:pt x="6059" y="4348"/>
                  </a:cubicBezTo>
                  <a:cubicBezTo>
                    <a:pt x="6054" y="4378"/>
                    <a:pt x="6054" y="4378"/>
                    <a:pt x="6054" y="4378"/>
                  </a:cubicBezTo>
                  <a:cubicBezTo>
                    <a:pt x="6053" y="4380"/>
                    <a:pt x="6054" y="4381"/>
                    <a:pt x="6055" y="4383"/>
                  </a:cubicBezTo>
                  <a:cubicBezTo>
                    <a:pt x="6071" y="4402"/>
                    <a:pt x="6071" y="4402"/>
                    <a:pt x="6071" y="4402"/>
                  </a:cubicBezTo>
                  <a:cubicBezTo>
                    <a:pt x="6072" y="4404"/>
                    <a:pt x="6075" y="4405"/>
                    <a:pt x="6077" y="4404"/>
                  </a:cubicBezTo>
                  <a:cubicBezTo>
                    <a:pt x="6110" y="4394"/>
                    <a:pt x="6110" y="4394"/>
                    <a:pt x="6110" y="4394"/>
                  </a:cubicBezTo>
                  <a:cubicBezTo>
                    <a:pt x="6113" y="4392"/>
                    <a:pt x="6117" y="4395"/>
                    <a:pt x="6117" y="4399"/>
                  </a:cubicBezTo>
                  <a:cubicBezTo>
                    <a:pt x="6117" y="4410"/>
                    <a:pt x="6119" y="4432"/>
                    <a:pt x="6125" y="4446"/>
                  </a:cubicBezTo>
                  <a:cubicBezTo>
                    <a:pt x="6133" y="4461"/>
                    <a:pt x="6159" y="4456"/>
                    <a:pt x="6169" y="4453"/>
                  </a:cubicBezTo>
                  <a:cubicBezTo>
                    <a:pt x="6171" y="4452"/>
                    <a:pt x="6174" y="4454"/>
                    <a:pt x="6175" y="4456"/>
                  </a:cubicBezTo>
                  <a:cubicBezTo>
                    <a:pt x="6192" y="4485"/>
                    <a:pt x="6192" y="4485"/>
                    <a:pt x="6192" y="4485"/>
                  </a:cubicBezTo>
                  <a:cubicBezTo>
                    <a:pt x="6195" y="4490"/>
                    <a:pt x="6203" y="4488"/>
                    <a:pt x="6202" y="4482"/>
                  </a:cubicBezTo>
                  <a:cubicBezTo>
                    <a:pt x="6201" y="4457"/>
                    <a:pt x="6203" y="4426"/>
                    <a:pt x="6228" y="4458"/>
                  </a:cubicBezTo>
                  <a:cubicBezTo>
                    <a:pt x="6257" y="4494"/>
                    <a:pt x="6275" y="4501"/>
                    <a:pt x="6282" y="4503"/>
                  </a:cubicBezTo>
                  <a:cubicBezTo>
                    <a:pt x="6284" y="4503"/>
                    <a:pt x="6286" y="4502"/>
                    <a:pt x="6287" y="4501"/>
                  </a:cubicBezTo>
                  <a:cubicBezTo>
                    <a:pt x="6292" y="4494"/>
                    <a:pt x="6305" y="4478"/>
                    <a:pt x="6310" y="4484"/>
                  </a:cubicBezTo>
                  <a:cubicBezTo>
                    <a:pt x="6316" y="4492"/>
                    <a:pt x="6314" y="4489"/>
                    <a:pt x="6329" y="4503"/>
                  </a:cubicBezTo>
                  <a:cubicBezTo>
                    <a:pt x="6336" y="4510"/>
                    <a:pt x="6342" y="4513"/>
                    <a:pt x="6346" y="4515"/>
                  </a:cubicBezTo>
                  <a:cubicBezTo>
                    <a:pt x="6350" y="4517"/>
                    <a:pt x="6354" y="4514"/>
                    <a:pt x="6354" y="4510"/>
                  </a:cubicBezTo>
                  <a:cubicBezTo>
                    <a:pt x="6353" y="4465"/>
                    <a:pt x="6353" y="4465"/>
                    <a:pt x="6353" y="4465"/>
                  </a:cubicBezTo>
                  <a:cubicBezTo>
                    <a:pt x="6353" y="4464"/>
                    <a:pt x="6353" y="4463"/>
                    <a:pt x="6353" y="4462"/>
                  </a:cubicBezTo>
                  <a:cubicBezTo>
                    <a:pt x="6273" y="4302"/>
                    <a:pt x="6273" y="4302"/>
                    <a:pt x="6273" y="4302"/>
                  </a:cubicBezTo>
                  <a:cubicBezTo>
                    <a:pt x="6273" y="4302"/>
                    <a:pt x="6255" y="4266"/>
                    <a:pt x="6269" y="4267"/>
                  </a:cubicBezTo>
                  <a:cubicBezTo>
                    <a:pt x="6282" y="4269"/>
                    <a:pt x="6329" y="4306"/>
                    <a:pt x="6334" y="4310"/>
                  </a:cubicBezTo>
                  <a:cubicBezTo>
                    <a:pt x="6335" y="4311"/>
                    <a:pt x="6335" y="4311"/>
                    <a:pt x="6336" y="4311"/>
                  </a:cubicBezTo>
                  <a:cubicBezTo>
                    <a:pt x="6337" y="4312"/>
                    <a:pt x="6343" y="4314"/>
                    <a:pt x="6347" y="4315"/>
                  </a:cubicBezTo>
                  <a:cubicBezTo>
                    <a:pt x="6351" y="4315"/>
                    <a:pt x="6367" y="4312"/>
                    <a:pt x="6374" y="4311"/>
                  </a:cubicBezTo>
                  <a:cubicBezTo>
                    <a:pt x="6377" y="4310"/>
                    <a:pt x="6379" y="4308"/>
                    <a:pt x="6379" y="4305"/>
                  </a:cubicBezTo>
                  <a:cubicBezTo>
                    <a:pt x="6379" y="4293"/>
                    <a:pt x="6378" y="4258"/>
                    <a:pt x="6377" y="4255"/>
                  </a:cubicBezTo>
                  <a:cubicBezTo>
                    <a:pt x="6376" y="4251"/>
                    <a:pt x="6340" y="4226"/>
                    <a:pt x="6331" y="4220"/>
                  </a:cubicBezTo>
                  <a:cubicBezTo>
                    <a:pt x="6330" y="4219"/>
                    <a:pt x="6329" y="4218"/>
                    <a:pt x="6328" y="4216"/>
                  </a:cubicBezTo>
                  <a:cubicBezTo>
                    <a:pt x="6328" y="4210"/>
                    <a:pt x="6326" y="4195"/>
                    <a:pt x="6333" y="4194"/>
                  </a:cubicBezTo>
                  <a:cubicBezTo>
                    <a:pt x="6340" y="4192"/>
                    <a:pt x="6381" y="4183"/>
                    <a:pt x="6395" y="4179"/>
                  </a:cubicBezTo>
                  <a:cubicBezTo>
                    <a:pt x="6398" y="4179"/>
                    <a:pt x="6400" y="4176"/>
                    <a:pt x="6400" y="4173"/>
                  </a:cubicBezTo>
                  <a:cubicBezTo>
                    <a:pt x="6392" y="4135"/>
                    <a:pt x="6392" y="4135"/>
                    <a:pt x="6392" y="4135"/>
                  </a:cubicBezTo>
                  <a:cubicBezTo>
                    <a:pt x="6392" y="4132"/>
                    <a:pt x="6389" y="4130"/>
                    <a:pt x="6386" y="4130"/>
                  </a:cubicBezTo>
                  <a:cubicBezTo>
                    <a:pt x="6371" y="4133"/>
                    <a:pt x="6329" y="4140"/>
                    <a:pt x="6326" y="4140"/>
                  </a:cubicBezTo>
                  <a:cubicBezTo>
                    <a:pt x="6323" y="4139"/>
                    <a:pt x="6303" y="4128"/>
                    <a:pt x="6293" y="4122"/>
                  </a:cubicBezTo>
                  <a:cubicBezTo>
                    <a:pt x="6290" y="4120"/>
                    <a:pt x="6289" y="4116"/>
                    <a:pt x="6292" y="4114"/>
                  </a:cubicBezTo>
                  <a:cubicBezTo>
                    <a:pt x="6310" y="4095"/>
                    <a:pt x="6310" y="4095"/>
                    <a:pt x="6310" y="4095"/>
                  </a:cubicBezTo>
                  <a:cubicBezTo>
                    <a:pt x="6311" y="4094"/>
                    <a:pt x="6313" y="4093"/>
                    <a:pt x="6315" y="4093"/>
                  </a:cubicBezTo>
                  <a:cubicBezTo>
                    <a:pt x="6370" y="4099"/>
                    <a:pt x="6370" y="4099"/>
                    <a:pt x="6370" y="4099"/>
                  </a:cubicBezTo>
                  <a:cubicBezTo>
                    <a:pt x="6371" y="4099"/>
                    <a:pt x="6373" y="4099"/>
                    <a:pt x="6374" y="4098"/>
                  </a:cubicBezTo>
                  <a:cubicBezTo>
                    <a:pt x="6406" y="4075"/>
                    <a:pt x="6406" y="4075"/>
                    <a:pt x="6406" y="4075"/>
                  </a:cubicBezTo>
                  <a:cubicBezTo>
                    <a:pt x="6409" y="4073"/>
                    <a:pt x="6410" y="4069"/>
                    <a:pt x="6407" y="4066"/>
                  </a:cubicBezTo>
                  <a:cubicBezTo>
                    <a:pt x="6372" y="4029"/>
                    <a:pt x="6372" y="4029"/>
                    <a:pt x="6372" y="4029"/>
                  </a:cubicBezTo>
                  <a:cubicBezTo>
                    <a:pt x="6371" y="4028"/>
                    <a:pt x="6371" y="4027"/>
                    <a:pt x="6371" y="4025"/>
                  </a:cubicBezTo>
                  <a:cubicBezTo>
                    <a:pt x="6370" y="4007"/>
                    <a:pt x="6370" y="4007"/>
                    <a:pt x="6370" y="4007"/>
                  </a:cubicBezTo>
                  <a:cubicBezTo>
                    <a:pt x="6370" y="4006"/>
                    <a:pt x="6371" y="4004"/>
                    <a:pt x="6372" y="4003"/>
                  </a:cubicBezTo>
                  <a:cubicBezTo>
                    <a:pt x="6398" y="3981"/>
                    <a:pt x="6398" y="3981"/>
                    <a:pt x="6398" y="3981"/>
                  </a:cubicBezTo>
                  <a:cubicBezTo>
                    <a:pt x="6401" y="3979"/>
                    <a:pt x="6400" y="3974"/>
                    <a:pt x="6396" y="3972"/>
                  </a:cubicBezTo>
                  <a:cubicBezTo>
                    <a:pt x="6378" y="3964"/>
                    <a:pt x="6336" y="3945"/>
                    <a:pt x="6330" y="3946"/>
                  </a:cubicBezTo>
                  <a:cubicBezTo>
                    <a:pt x="6323" y="3946"/>
                    <a:pt x="6260" y="3939"/>
                    <a:pt x="6253" y="3938"/>
                  </a:cubicBezTo>
                  <a:cubicBezTo>
                    <a:pt x="6252" y="3938"/>
                    <a:pt x="6252" y="3938"/>
                    <a:pt x="6251" y="3937"/>
                  </a:cubicBezTo>
                  <a:cubicBezTo>
                    <a:pt x="6247" y="3936"/>
                    <a:pt x="6218" y="3926"/>
                    <a:pt x="6230" y="3943"/>
                  </a:cubicBezTo>
                  <a:cubicBezTo>
                    <a:pt x="6241" y="3956"/>
                    <a:pt x="6259" y="3974"/>
                    <a:pt x="6267" y="3981"/>
                  </a:cubicBezTo>
                  <a:cubicBezTo>
                    <a:pt x="6269" y="3983"/>
                    <a:pt x="6269" y="3987"/>
                    <a:pt x="6267" y="3989"/>
                  </a:cubicBezTo>
                  <a:cubicBezTo>
                    <a:pt x="6263" y="3993"/>
                    <a:pt x="6256" y="4000"/>
                    <a:pt x="6253" y="4001"/>
                  </a:cubicBezTo>
                  <a:cubicBezTo>
                    <a:pt x="6247" y="4003"/>
                    <a:pt x="6216" y="3996"/>
                    <a:pt x="6207" y="3994"/>
                  </a:cubicBezTo>
                  <a:cubicBezTo>
                    <a:pt x="6206" y="3994"/>
                    <a:pt x="6205" y="3994"/>
                    <a:pt x="6204" y="3994"/>
                  </a:cubicBezTo>
                  <a:cubicBezTo>
                    <a:pt x="6137" y="4028"/>
                    <a:pt x="6137" y="4028"/>
                    <a:pt x="6137" y="4028"/>
                  </a:cubicBezTo>
                  <a:cubicBezTo>
                    <a:pt x="6136" y="4028"/>
                    <a:pt x="6135" y="4029"/>
                    <a:pt x="6135" y="4030"/>
                  </a:cubicBezTo>
                  <a:cubicBezTo>
                    <a:pt x="6131" y="4038"/>
                    <a:pt x="6117" y="4069"/>
                    <a:pt x="6113" y="4069"/>
                  </a:cubicBezTo>
                  <a:cubicBezTo>
                    <a:pt x="6110" y="4068"/>
                    <a:pt x="6090" y="4051"/>
                    <a:pt x="6082" y="4044"/>
                  </a:cubicBezTo>
                  <a:cubicBezTo>
                    <a:pt x="6080" y="4042"/>
                    <a:pt x="6079" y="4039"/>
                    <a:pt x="6080" y="4037"/>
                  </a:cubicBezTo>
                  <a:cubicBezTo>
                    <a:pt x="6098" y="4006"/>
                    <a:pt x="6098" y="4006"/>
                    <a:pt x="6098" y="4006"/>
                  </a:cubicBezTo>
                  <a:cubicBezTo>
                    <a:pt x="6099" y="4005"/>
                    <a:pt x="6099" y="4005"/>
                    <a:pt x="6099" y="4004"/>
                  </a:cubicBezTo>
                  <a:cubicBezTo>
                    <a:pt x="6117" y="3914"/>
                    <a:pt x="6117" y="3914"/>
                    <a:pt x="6117" y="3914"/>
                  </a:cubicBezTo>
                  <a:cubicBezTo>
                    <a:pt x="6118" y="3909"/>
                    <a:pt x="6113" y="3906"/>
                    <a:pt x="6109" y="3908"/>
                  </a:cubicBezTo>
                  <a:cubicBezTo>
                    <a:pt x="6042" y="3940"/>
                    <a:pt x="6042" y="3940"/>
                    <a:pt x="6042" y="3940"/>
                  </a:cubicBezTo>
                  <a:cubicBezTo>
                    <a:pt x="6042" y="3940"/>
                    <a:pt x="6042" y="3940"/>
                    <a:pt x="6042" y="3940"/>
                  </a:cubicBezTo>
                  <a:cubicBezTo>
                    <a:pt x="6038" y="3942"/>
                    <a:pt x="6004" y="3952"/>
                    <a:pt x="6004" y="3957"/>
                  </a:cubicBezTo>
                  <a:cubicBezTo>
                    <a:pt x="6003" y="3962"/>
                    <a:pt x="5968" y="3945"/>
                    <a:pt x="5957" y="3940"/>
                  </a:cubicBezTo>
                  <a:cubicBezTo>
                    <a:pt x="5955" y="3939"/>
                    <a:pt x="5954" y="3937"/>
                    <a:pt x="5954" y="3934"/>
                  </a:cubicBezTo>
                  <a:cubicBezTo>
                    <a:pt x="5958" y="3891"/>
                    <a:pt x="5958" y="3891"/>
                    <a:pt x="5958" y="3891"/>
                  </a:cubicBezTo>
                  <a:cubicBezTo>
                    <a:pt x="5959" y="3889"/>
                    <a:pt x="5957" y="3886"/>
                    <a:pt x="5954" y="3885"/>
                  </a:cubicBezTo>
                  <a:cubicBezTo>
                    <a:pt x="5827" y="3852"/>
                    <a:pt x="5827" y="3852"/>
                    <a:pt x="5827" y="3852"/>
                  </a:cubicBezTo>
                  <a:cubicBezTo>
                    <a:pt x="5824" y="3851"/>
                    <a:pt x="5822" y="3848"/>
                    <a:pt x="5823" y="3845"/>
                  </a:cubicBezTo>
                  <a:cubicBezTo>
                    <a:pt x="5835" y="3803"/>
                    <a:pt x="5835" y="3803"/>
                    <a:pt x="5835" y="3803"/>
                  </a:cubicBezTo>
                  <a:cubicBezTo>
                    <a:pt x="5836" y="3800"/>
                    <a:pt x="5835" y="3797"/>
                    <a:pt x="5832" y="3796"/>
                  </a:cubicBezTo>
                  <a:cubicBezTo>
                    <a:pt x="5813" y="3789"/>
                    <a:pt x="5813" y="3789"/>
                    <a:pt x="5813" y="3789"/>
                  </a:cubicBezTo>
                  <a:cubicBezTo>
                    <a:pt x="5811" y="3788"/>
                    <a:pt x="5809" y="3788"/>
                    <a:pt x="5807" y="3790"/>
                  </a:cubicBezTo>
                  <a:cubicBezTo>
                    <a:pt x="5772" y="3831"/>
                    <a:pt x="5772" y="3831"/>
                    <a:pt x="5772" y="3831"/>
                  </a:cubicBezTo>
                  <a:cubicBezTo>
                    <a:pt x="5772" y="3831"/>
                    <a:pt x="5771" y="3831"/>
                    <a:pt x="5771" y="3831"/>
                  </a:cubicBezTo>
                  <a:cubicBezTo>
                    <a:pt x="5749" y="3854"/>
                    <a:pt x="5749" y="3854"/>
                    <a:pt x="5749" y="3854"/>
                  </a:cubicBezTo>
                  <a:cubicBezTo>
                    <a:pt x="5747" y="3856"/>
                    <a:pt x="5745" y="3856"/>
                    <a:pt x="5743" y="3856"/>
                  </a:cubicBezTo>
                  <a:cubicBezTo>
                    <a:pt x="5693" y="3842"/>
                    <a:pt x="5693" y="3842"/>
                    <a:pt x="5693" y="3842"/>
                  </a:cubicBezTo>
                  <a:cubicBezTo>
                    <a:pt x="5692" y="3841"/>
                    <a:pt x="5689" y="3842"/>
                    <a:pt x="5688" y="3843"/>
                  </a:cubicBezTo>
                  <a:cubicBezTo>
                    <a:pt x="5663" y="3870"/>
                    <a:pt x="5663" y="3870"/>
                    <a:pt x="5663" y="3870"/>
                  </a:cubicBezTo>
                  <a:cubicBezTo>
                    <a:pt x="5661" y="3872"/>
                    <a:pt x="5657" y="3872"/>
                    <a:pt x="5655" y="3870"/>
                  </a:cubicBezTo>
                  <a:cubicBezTo>
                    <a:pt x="5620" y="3833"/>
                    <a:pt x="5620" y="3833"/>
                    <a:pt x="5620" y="3833"/>
                  </a:cubicBezTo>
                  <a:cubicBezTo>
                    <a:pt x="5619" y="3832"/>
                    <a:pt x="5619" y="3832"/>
                    <a:pt x="5619" y="3832"/>
                  </a:cubicBezTo>
                  <a:cubicBezTo>
                    <a:pt x="5591" y="3784"/>
                    <a:pt x="5591" y="3784"/>
                    <a:pt x="5591" y="3784"/>
                  </a:cubicBezTo>
                  <a:cubicBezTo>
                    <a:pt x="5591" y="3783"/>
                    <a:pt x="5591" y="3782"/>
                    <a:pt x="5591" y="3781"/>
                  </a:cubicBezTo>
                  <a:cubicBezTo>
                    <a:pt x="5592" y="3762"/>
                    <a:pt x="5592" y="3762"/>
                    <a:pt x="5592" y="3762"/>
                  </a:cubicBezTo>
                  <a:cubicBezTo>
                    <a:pt x="5592" y="3759"/>
                    <a:pt x="5589" y="3756"/>
                    <a:pt x="5586" y="3756"/>
                  </a:cubicBezTo>
                  <a:cubicBezTo>
                    <a:pt x="5577" y="3756"/>
                    <a:pt x="5561" y="3756"/>
                    <a:pt x="5559" y="3761"/>
                  </a:cubicBezTo>
                  <a:cubicBezTo>
                    <a:pt x="5557" y="3768"/>
                    <a:pt x="5476" y="3771"/>
                    <a:pt x="5472" y="3771"/>
                  </a:cubicBezTo>
                  <a:cubicBezTo>
                    <a:pt x="5472" y="3771"/>
                    <a:pt x="5471" y="3771"/>
                    <a:pt x="5471" y="3771"/>
                  </a:cubicBezTo>
                  <a:cubicBezTo>
                    <a:pt x="5395" y="3778"/>
                    <a:pt x="5395" y="3778"/>
                    <a:pt x="5395" y="3778"/>
                  </a:cubicBezTo>
                  <a:cubicBezTo>
                    <a:pt x="5391" y="3779"/>
                    <a:pt x="5388" y="3776"/>
                    <a:pt x="5389" y="3773"/>
                  </a:cubicBezTo>
                  <a:cubicBezTo>
                    <a:pt x="5390" y="3753"/>
                    <a:pt x="5390" y="3753"/>
                    <a:pt x="5390" y="3753"/>
                  </a:cubicBezTo>
                  <a:cubicBezTo>
                    <a:pt x="5390" y="3750"/>
                    <a:pt x="5392" y="3748"/>
                    <a:pt x="5395" y="3748"/>
                  </a:cubicBezTo>
                  <a:cubicBezTo>
                    <a:pt x="5422" y="3745"/>
                    <a:pt x="5422" y="3745"/>
                    <a:pt x="5422" y="3745"/>
                  </a:cubicBezTo>
                  <a:cubicBezTo>
                    <a:pt x="5428" y="3744"/>
                    <a:pt x="5429" y="3736"/>
                    <a:pt x="5423" y="3734"/>
                  </a:cubicBezTo>
                  <a:cubicBezTo>
                    <a:pt x="5398" y="3726"/>
                    <a:pt x="5366" y="3716"/>
                    <a:pt x="5373" y="3717"/>
                  </a:cubicBezTo>
                  <a:cubicBezTo>
                    <a:pt x="5383" y="3718"/>
                    <a:pt x="5421" y="3693"/>
                    <a:pt x="5430" y="3686"/>
                  </a:cubicBezTo>
                  <a:cubicBezTo>
                    <a:pt x="5431" y="3686"/>
                    <a:pt x="5432" y="3684"/>
                    <a:pt x="5432" y="3683"/>
                  </a:cubicBezTo>
                  <a:cubicBezTo>
                    <a:pt x="5439" y="3637"/>
                    <a:pt x="5439" y="3637"/>
                    <a:pt x="5439" y="3637"/>
                  </a:cubicBezTo>
                  <a:cubicBezTo>
                    <a:pt x="5440" y="3634"/>
                    <a:pt x="5438" y="3632"/>
                    <a:pt x="5435" y="3631"/>
                  </a:cubicBezTo>
                  <a:cubicBezTo>
                    <a:pt x="5400" y="3619"/>
                    <a:pt x="5400" y="3619"/>
                    <a:pt x="5400" y="3619"/>
                  </a:cubicBezTo>
                  <a:cubicBezTo>
                    <a:pt x="5398" y="3619"/>
                    <a:pt x="5395" y="3619"/>
                    <a:pt x="5394" y="3621"/>
                  </a:cubicBezTo>
                  <a:cubicBezTo>
                    <a:pt x="5342" y="3687"/>
                    <a:pt x="5342" y="3687"/>
                    <a:pt x="5342" y="3687"/>
                  </a:cubicBezTo>
                  <a:cubicBezTo>
                    <a:pt x="5340" y="3689"/>
                    <a:pt x="5338" y="3689"/>
                    <a:pt x="5336" y="3689"/>
                  </a:cubicBezTo>
                  <a:cubicBezTo>
                    <a:pt x="5325" y="3687"/>
                    <a:pt x="5325" y="3687"/>
                    <a:pt x="5325" y="3687"/>
                  </a:cubicBezTo>
                  <a:cubicBezTo>
                    <a:pt x="5321" y="3687"/>
                    <a:pt x="5319" y="3683"/>
                    <a:pt x="5321" y="3679"/>
                  </a:cubicBezTo>
                  <a:cubicBezTo>
                    <a:pt x="5347" y="3625"/>
                    <a:pt x="5347" y="3625"/>
                    <a:pt x="5347" y="3625"/>
                  </a:cubicBezTo>
                  <a:cubicBezTo>
                    <a:pt x="5350" y="3621"/>
                    <a:pt x="5346" y="3616"/>
                    <a:pt x="5341" y="3617"/>
                  </a:cubicBezTo>
                  <a:cubicBezTo>
                    <a:pt x="5292" y="3632"/>
                    <a:pt x="5292" y="3632"/>
                    <a:pt x="5292" y="3632"/>
                  </a:cubicBezTo>
                  <a:cubicBezTo>
                    <a:pt x="5288" y="3633"/>
                    <a:pt x="5284" y="3630"/>
                    <a:pt x="5285" y="3626"/>
                  </a:cubicBezTo>
                  <a:cubicBezTo>
                    <a:pt x="5292" y="3587"/>
                    <a:pt x="5292" y="3587"/>
                    <a:pt x="5292" y="3587"/>
                  </a:cubicBezTo>
                  <a:cubicBezTo>
                    <a:pt x="5292" y="3585"/>
                    <a:pt x="5294" y="3583"/>
                    <a:pt x="5297" y="3583"/>
                  </a:cubicBezTo>
                  <a:cubicBezTo>
                    <a:pt x="5387" y="3568"/>
                    <a:pt x="5387" y="3568"/>
                    <a:pt x="5387" y="3568"/>
                  </a:cubicBezTo>
                  <a:cubicBezTo>
                    <a:pt x="5387" y="3568"/>
                    <a:pt x="5387" y="3568"/>
                    <a:pt x="5388" y="3568"/>
                  </a:cubicBezTo>
                  <a:cubicBezTo>
                    <a:pt x="5500" y="3566"/>
                    <a:pt x="5500" y="3566"/>
                    <a:pt x="5500" y="3566"/>
                  </a:cubicBezTo>
                  <a:cubicBezTo>
                    <a:pt x="5503" y="3566"/>
                    <a:pt x="5505" y="3564"/>
                    <a:pt x="5505" y="3562"/>
                  </a:cubicBezTo>
                  <a:cubicBezTo>
                    <a:pt x="5517" y="3513"/>
                    <a:pt x="5517" y="3513"/>
                    <a:pt x="5517" y="3513"/>
                  </a:cubicBezTo>
                  <a:cubicBezTo>
                    <a:pt x="5518" y="3509"/>
                    <a:pt x="5515" y="3506"/>
                    <a:pt x="5511" y="3506"/>
                  </a:cubicBezTo>
                  <a:cubicBezTo>
                    <a:pt x="5356" y="3518"/>
                    <a:pt x="5356" y="3518"/>
                    <a:pt x="5356" y="3518"/>
                  </a:cubicBezTo>
                  <a:cubicBezTo>
                    <a:pt x="5356" y="3518"/>
                    <a:pt x="5356" y="3518"/>
                    <a:pt x="5355" y="3518"/>
                  </a:cubicBezTo>
                  <a:cubicBezTo>
                    <a:pt x="5241" y="3552"/>
                    <a:pt x="5241" y="3552"/>
                    <a:pt x="5241" y="3552"/>
                  </a:cubicBezTo>
                  <a:cubicBezTo>
                    <a:pt x="5238" y="3553"/>
                    <a:pt x="5235" y="3551"/>
                    <a:pt x="5234" y="3548"/>
                  </a:cubicBezTo>
                  <a:cubicBezTo>
                    <a:pt x="5227" y="3525"/>
                    <a:pt x="5227" y="3525"/>
                    <a:pt x="5227" y="3525"/>
                  </a:cubicBezTo>
                  <a:cubicBezTo>
                    <a:pt x="5227" y="3523"/>
                    <a:pt x="5228" y="3520"/>
                    <a:pt x="5231" y="3519"/>
                  </a:cubicBezTo>
                  <a:cubicBezTo>
                    <a:pt x="5297" y="3493"/>
                    <a:pt x="5297" y="3493"/>
                    <a:pt x="5297" y="3493"/>
                  </a:cubicBezTo>
                  <a:cubicBezTo>
                    <a:pt x="5297" y="3493"/>
                    <a:pt x="5298" y="3492"/>
                    <a:pt x="5299" y="3492"/>
                  </a:cubicBezTo>
                  <a:cubicBezTo>
                    <a:pt x="5362" y="3422"/>
                    <a:pt x="5362" y="3422"/>
                    <a:pt x="5362" y="3422"/>
                  </a:cubicBezTo>
                  <a:cubicBezTo>
                    <a:pt x="5363" y="3422"/>
                    <a:pt x="5363" y="3422"/>
                    <a:pt x="5364" y="3421"/>
                  </a:cubicBezTo>
                  <a:cubicBezTo>
                    <a:pt x="5387" y="3408"/>
                    <a:pt x="5387" y="3408"/>
                    <a:pt x="5387" y="3408"/>
                  </a:cubicBezTo>
                  <a:cubicBezTo>
                    <a:pt x="5390" y="3406"/>
                    <a:pt x="5391" y="3401"/>
                    <a:pt x="5388" y="3399"/>
                  </a:cubicBezTo>
                  <a:cubicBezTo>
                    <a:pt x="5269" y="3308"/>
                    <a:pt x="5269" y="3308"/>
                    <a:pt x="5269" y="3308"/>
                  </a:cubicBezTo>
                  <a:cubicBezTo>
                    <a:pt x="5266" y="3306"/>
                    <a:pt x="5261" y="3308"/>
                    <a:pt x="5260" y="3312"/>
                  </a:cubicBezTo>
                  <a:cubicBezTo>
                    <a:pt x="5244" y="3385"/>
                    <a:pt x="5244" y="3385"/>
                    <a:pt x="5244" y="3385"/>
                  </a:cubicBezTo>
                  <a:cubicBezTo>
                    <a:pt x="5244" y="3386"/>
                    <a:pt x="5244" y="3386"/>
                    <a:pt x="5244" y="3386"/>
                  </a:cubicBezTo>
                  <a:cubicBezTo>
                    <a:pt x="5205" y="3476"/>
                    <a:pt x="5205" y="3476"/>
                    <a:pt x="5205" y="3476"/>
                  </a:cubicBezTo>
                  <a:cubicBezTo>
                    <a:pt x="5205" y="3477"/>
                    <a:pt x="5205" y="3478"/>
                    <a:pt x="5204" y="3478"/>
                  </a:cubicBezTo>
                  <a:cubicBezTo>
                    <a:pt x="5191" y="3492"/>
                    <a:pt x="5191" y="3492"/>
                    <a:pt x="5191" y="3492"/>
                  </a:cubicBezTo>
                  <a:cubicBezTo>
                    <a:pt x="5188" y="3495"/>
                    <a:pt x="5182" y="3493"/>
                    <a:pt x="5182" y="3489"/>
                  </a:cubicBezTo>
                  <a:cubicBezTo>
                    <a:pt x="5177" y="3451"/>
                    <a:pt x="5177" y="3451"/>
                    <a:pt x="5177" y="3451"/>
                  </a:cubicBezTo>
                  <a:cubicBezTo>
                    <a:pt x="5177" y="3450"/>
                    <a:pt x="5177" y="3449"/>
                    <a:pt x="5178" y="3448"/>
                  </a:cubicBezTo>
                  <a:cubicBezTo>
                    <a:pt x="5197" y="3417"/>
                    <a:pt x="5197" y="3417"/>
                    <a:pt x="5197" y="3417"/>
                  </a:cubicBezTo>
                  <a:cubicBezTo>
                    <a:pt x="5197" y="3416"/>
                    <a:pt x="5197" y="3416"/>
                    <a:pt x="5197" y="3415"/>
                  </a:cubicBezTo>
                  <a:cubicBezTo>
                    <a:pt x="5204" y="3382"/>
                    <a:pt x="5204" y="3382"/>
                    <a:pt x="5204" y="3382"/>
                  </a:cubicBezTo>
                  <a:cubicBezTo>
                    <a:pt x="5205" y="3376"/>
                    <a:pt x="5198" y="3373"/>
                    <a:pt x="5194" y="3378"/>
                  </a:cubicBezTo>
                  <a:cubicBezTo>
                    <a:pt x="5187" y="3387"/>
                    <a:pt x="5180" y="3396"/>
                    <a:pt x="5178" y="3397"/>
                  </a:cubicBezTo>
                  <a:cubicBezTo>
                    <a:pt x="5174" y="3400"/>
                    <a:pt x="5160" y="3424"/>
                    <a:pt x="5159" y="3431"/>
                  </a:cubicBezTo>
                  <a:cubicBezTo>
                    <a:pt x="5159" y="3436"/>
                    <a:pt x="5147" y="3466"/>
                    <a:pt x="5144" y="3475"/>
                  </a:cubicBezTo>
                  <a:cubicBezTo>
                    <a:pt x="5143" y="3477"/>
                    <a:pt x="5142" y="3478"/>
                    <a:pt x="5140" y="3479"/>
                  </a:cubicBezTo>
                  <a:cubicBezTo>
                    <a:pt x="5125" y="3483"/>
                    <a:pt x="5125" y="3483"/>
                    <a:pt x="5125" y="3483"/>
                  </a:cubicBezTo>
                  <a:cubicBezTo>
                    <a:pt x="5122" y="3484"/>
                    <a:pt x="5119" y="3482"/>
                    <a:pt x="5118" y="3480"/>
                  </a:cubicBezTo>
                  <a:cubicBezTo>
                    <a:pt x="5101" y="3439"/>
                    <a:pt x="5101" y="3439"/>
                    <a:pt x="5101" y="3439"/>
                  </a:cubicBezTo>
                  <a:cubicBezTo>
                    <a:pt x="5101" y="3438"/>
                    <a:pt x="5101" y="3437"/>
                    <a:pt x="5101" y="3435"/>
                  </a:cubicBezTo>
                  <a:cubicBezTo>
                    <a:pt x="5103" y="3429"/>
                    <a:pt x="5109" y="3406"/>
                    <a:pt x="5113" y="3400"/>
                  </a:cubicBezTo>
                  <a:cubicBezTo>
                    <a:pt x="5118" y="3394"/>
                    <a:pt x="5137" y="3361"/>
                    <a:pt x="5138" y="3358"/>
                  </a:cubicBezTo>
                  <a:cubicBezTo>
                    <a:pt x="5138" y="3358"/>
                    <a:pt x="5138" y="3358"/>
                    <a:pt x="5139" y="3358"/>
                  </a:cubicBezTo>
                  <a:cubicBezTo>
                    <a:pt x="5184" y="3290"/>
                    <a:pt x="5184" y="3290"/>
                    <a:pt x="5184" y="3290"/>
                  </a:cubicBezTo>
                  <a:cubicBezTo>
                    <a:pt x="5185" y="3290"/>
                    <a:pt x="5185" y="3289"/>
                    <a:pt x="5185" y="3289"/>
                  </a:cubicBezTo>
                  <a:cubicBezTo>
                    <a:pt x="5195" y="3251"/>
                    <a:pt x="5195" y="3251"/>
                    <a:pt x="5195" y="3251"/>
                  </a:cubicBezTo>
                  <a:cubicBezTo>
                    <a:pt x="5196" y="3247"/>
                    <a:pt x="5193" y="3244"/>
                    <a:pt x="5190" y="3244"/>
                  </a:cubicBezTo>
                  <a:cubicBezTo>
                    <a:pt x="5115" y="3236"/>
                    <a:pt x="5115" y="3236"/>
                    <a:pt x="5115" y="3236"/>
                  </a:cubicBezTo>
                  <a:cubicBezTo>
                    <a:pt x="5114" y="3236"/>
                    <a:pt x="5112" y="3236"/>
                    <a:pt x="5111" y="3237"/>
                  </a:cubicBezTo>
                  <a:cubicBezTo>
                    <a:pt x="5061" y="3273"/>
                    <a:pt x="5061" y="3273"/>
                    <a:pt x="5061" y="3273"/>
                  </a:cubicBezTo>
                  <a:cubicBezTo>
                    <a:pt x="5061" y="3273"/>
                    <a:pt x="5029" y="3296"/>
                    <a:pt x="5029" y="3300"/>
                  </a:cubicBezTo>
                  <a:cubicBezTo>
                    <a:pt x="5028" y="3305"/>
                    <a:pt x="4986" y="3296"/>
                    <a:pt x="4994" y="3286"/>
                  </a:cubicBezTo>
                  <a:cubicBezTo>
                    <a:pt x="5002" y="3275"/>
                    <a:pt x="5005" y="3259"/>
                    <a:pt x="5011" y="3254"/>
                  </a:cubicBezTo>
                  <a:cubicBezTo>
                    <a:pt x="5016" y="3249"/>
                    <a:pt x="5028" y="3233"/>
                    <a:pt x="5031" y="3229"/>
                  </a:cubicBezTo>
                  <a:cubicBezTo>
                    <a:pt x="5032" y="3228"/>
                    <a:pt x="5032" y="3227"/>
                    <a:pt x="5032" y="3226"/>
                  </a:cubicBezTo>
                  <a:cubicBezTo>
                    <a:pt x="5033" y="3221"/>
                    <a:pt x="5035" y="3201"/>
                    <a:pt x="5029" y="3200"/>
                  </a:cubicBezTo>
                  <a:cubicBezTo>
                    <a:pt x="5023" y="3200"/>
                    <a:pt x="5006" y="3210"/>
                    <a:pt x="5000" y="3213"/>
                  </a:cubicBezTo>
                  <a:cubicBezTo>
                    <a:pt x="4999" y="3214"/>
                    <a:pt x="4998" y="3215"/>
                    <a:pt x="4998" y="3216"/>
                  </a:cubicBezTo>
                  <a:cubicBezTo>
                    <a:pt x="4981" y="3261"/>
                    <a:pt x="4981" y="3261"/>
                    <a:pt x="4981" y="3261"/>
                  </a:cubicBezTo>
                  <a:cubicBezTo>
                    <a:pt x="4981" y="3261"/>
                    <a:pt x="4981" y="3262"/>
                    <a:pt x="4981" y="3262"/>
                  </a:cubicBezTo>
                  <a:cubicBezTo>
                    <a:pt x="4968" y="3343"/>
                    <a:pt x="4968" y="3343"/>
                    <a:pt x="4968" y="3343"/>
                  </a:cubicBezTo>
                  <a:cubicBezTo>
                    <a:pt x="4968" y="3346"/>
                    <a:pt x="4965" y="3349"/>
                    <a:pt x="4962" y="3348"/>
                  </a:cubicBezTo>
                  <a:cubicBezTo>
                    <a:pt x="4937" y="3343"/>
                    <a:pt x="4937" y="3343"/>
                    <a:pt x="4937" y="3343"/>
                  </a:cubicBezTo>
                  <a:cubicBezTo>
                    <a:pt x="4935" y="3343"/>
                    <a:pt x="4933" y="3341"/>
                    <a:pt x="4933" y="3339"/>
                  </a:cubicBezTo>
                  <a:cubicBezTo>
                    <a:pt x="4928" y="3302"/>
                    <a:pt x="4928" y="3302"/>
                    <a:pt x="4928" y="3302"/>
                  </a:cubicBezTo>
                  <a:cubicBezTo>
                    <a:pt x="4928" y="3301"/>
                    <a:pt x="4928" y="3299"/>
                    <a:pt x="4929" y="3298"/>
                  </a:cubicBezTo>
                  <a:cubicBezTo>
                    <a:pt x="4952" y="3271"/>
                    <a:pt x="4952" y="3271"/>
                    <a:pt x="4952" y="3271"/>
                  </a:cubicBezTo>
                  <a:cubicBezTo>
                    <a:pt x="4953" y="3270"/>
                    <a:pt x="4953" y="3270"/>
                    <a:pt x="4953" y="3269"/>
                  </a:cubicBezTo>
                  <a:cubicBezTo>
                    <a:pt x="4964" y="3217"/>
                    <a:pt x="4964" y="3217"/>
                    <a:pt x="4964" y="3217"/>
                  </a:cubicBezTo>
                  <a:cubicBezTo>
                    <a:pt x="4964" y="3216"/>
                    <a:pt x="4964" y="3214"/>
                    <a:pt x="4964" y="3213"/>
                  </a:cubicBezTo>
                  <a:cubicBezTo>
                    <a:pt x="4940" y="3164"/>
                    <a:pt x="4940" y="3164"/>
                    <a:pt x="4940" y="3164"/>
                  </a:cubicBezTo>
                  <a:cubicBezTo>
                    <a:pt x="4938" y="3162"/>
                    <a:pt x="4936" y="3161"/>
                    <a:pt x="4933" y="3161"/>
                  </a:cubicBezTo>
                  <a:cubicBezTo>
                    <a:pt x="4926" y="3163"/>
                    <a:pt x="4910" y="3167"/>
                    <a:pt x="4910" y="3170"/>
                  </a:cubicBezTo>
                  <a:cubicBezTo>
                    <a:pt x="4909" y="3174"/>
                    <a:pt x="4909" y="3219"/>
                    <a:pt x="4909" y="3228"/>
                  </a:cubicBezTo>
                  <a:cubicBezTo>
                    <a:pt x="4909" y="3229"/>
                    <a:pt x="4909" y="3230"/>
                    <a:pt x="4909" y="3230"/>
                  </a:cubicBezTo>
                  <a:cubicBezTo>
                    <a:pt x="4878" y="3281"/>
                    <a:pt x="4878" y="3281"/>
                    <a:pt x="4878" y="3281"/>
                  </a:cubicBezTo>
                  <a:cubicBezTo>
                    <a:pt x="4877" y="3282"/>
                    <a:pt x="4877" y="3282"/>
                    <a:pt x="4877" y="3283"/>
                  </a:cubicBezTo>
                  <a:cubicBezTo>
                    <a:pt x="4850" y="3307"/>
                    <a:pt x="4850" y="3307"/>
                    <a:pt x="4850" y="3307"/>
                  </a:cubicBezTo>
                  <a:cubicBezTo>
                    <a:pt x="4848" y="3309"/>
                    <a:pt x="4844" y="3309"/>
                    <a:pt x="4842" y="3307"/>
                  </a:cubicBezTo>
                  <a:cubicBezTo>
                    <a:pt x="4812" y="3271"/>
                    <a:pt x="4812" y="3271"/>
                    <a:pt x="4812" y="3271"/>
                  </a:cubicBezTo>
                  <a:cubicBezTo>
                    <a:pt x="4811" y="3270"/>
                    <a:pt x="4811" y="3269"/>
                    <a:pt x="4811" y="3268"/>
                  </a:cubicBezTo>
                  <a:cubicBezTo>
                    <a:pt x="4805" y="3228"/>
                    <a:pt x="4805" y="3228"/>
                    <a:pt x="4805" y="3228"/>
                  </a:cubicBezTo>
                  <a:cubicBezTo>
                    <a:pt x="4804" y="3226"/>
                    <a:pt x="4805" y="3225"/>
                    <a:pt x="4806" y="3223"/>
                  </a:cubicBezTo>
                  <a:cubicBezTo>
                    <a:pt x="4844" y="3188"/>
                    <a:pt x="4844" y="3188"/>
                    <a:pt x="4844" y="3188"/>
                  </a:cubicBezTo>
                  <a:cubicBezTo>
                    <a:pt x="4845" y="3187"/>
                    <a:pt x="4845" y="3187"/>
                    <a:pt x="4845" y="3187"/>
                  </a:cubicBezTo>
                  <a:cubicBezTo>
                    <a:pt x="4863" y="3176"/>
                    <a:pt x="4863" y="3176"/>
                    <a:pt x="4863" y="3176"/>
                  </a:cubicBezTo>
                  <a:cubicBezTo>
                    <a:pt x="4864" y="3175"/>
                    <a:pt x="4864" y="3175"/>
                    <a:pt x="4865" y="3174"/>
                  </a:cubicBezTo>
                  <a:cubicBezTo>
                    <a:pt x="4867" y="3170"/>
                    <a:pt x="4874" y="3158"/>
                    <a:pt x="4875" y="3154"/>
                  </a:cubicBezTo>
                  <a:cubicBezTo>
                    <a:pt x="4875" y="3149"/>
                    <a:pt x="4864" y="3127"/>
                    <a:pt x="4861" y="3121"/>
                  </a:cubicBezTo>
                  <a:cubicBezTo>
                    <a:pt x="4860" y="3120"/>
                    <a:pt x="4860" y="3120"/>
                    <a:pt x="4858" y="3119"/>
                  </a:cubicBezTo>
                  <a:cubicBezTo>
                    <a:pt x="4777" y="3079"/>
                    <a:pt x="4777" y="3079"/>
                    <a:pt x="4777" y="3079"/>
                  </a:cubicBezTo>
                  <a:cubicBezTo>
                    <a:pt x="4777" y="3079"/>
                    <a:pt x="4777" y="3079"/>
                    <a:pt x="4777" y="3079"/>
                  </a:cubicBezTo>
                  <a:cubicBezTo>
                    <a:pt x="4714" y="3056"/>
                    <a:pt x="4714" y="3056"/>
                    <a:pt x="4714" y="3056"/>
                  </a:cubicBezTo>
                  <a:cubicBezTo>
                    <a:pt x="4711" y="3055"/>
                    <a:pt x="4707" y="3057"/>
                    <a:pt x="4707" y="3061"/>
                  </a:cubicBezTo>
                  <a:cubicBezTo>
                    <a:pt x="4704" y="3089"/>
                    <a:pt x="4704" y="3089"/>
                    <a:pt x="4704" y="3089"/>
                  </a:cubicBezTo>
                  <a:cubicBezTo>
                    <a:pt x="4704" y="3089"/>
                    <a:pt x="4704" y="3090"/>
                    <a:pt x="4704" y="3091"/>
                  </a:cubicBezTo>
                  <a:cubicBezTo>
                    <a:pt x="4733" y="3186"/>
                    <a:pt x="4733" y="3186"/>
                    <a:pt x="4733" y="3186"/>
                  </a:cubicBezTo>
                  <a:cubicBezTo>
                    <a:pt x="4733" y="3187"/>
                    <a:pt x="4733" y="3188"/>
                    <a:pt x="4733" y="3189"/>
                  </a:cubicBezTo>
                  <a:cubicBezTo>
                    <a:pt x="4726" y="3213"/>
                    <a:pt x="4726" y="3213"/>
                    <a:pt x="4726" y="3213"/>
                  </a:cubicBezTo>
                  <a:cubicBezTo>
                    <a:pt x="4725" y="3216"/>
                    <a:pt x="4722" y="3218"/>
                    <a:pt x="4719" y="3216"/>
                  </a:cubicBezTo>
                  <a:cubicBezTo>
                    <a:pt x="4679" y="3201"/>
                    <a:pt x="4679" y="3201"/>
                    <a:pt x="4679" y="3201"/>
                  </a:cubicBezTo>
                  <a:cubicBezTo>
                    <a:pt x="4678" y="3200"/>
                    <a:pt x="4677" y="3199"/>
                    <a:pt x="4676" y="3198"/>
                  </a:cubicBezTo>
                  <a:cubicBezTo>
                    <a:pt x="4656" y="3150"/>
                    <a:pt x="4656" y="3150"/>
                    <a:pt x="4656" y="3150"/>
                  </a:cubicBezTo>
                  <a:cubicBezTo>
                    <a:pt x="4654" y="3146"/>
                    <a:pt x="4649" y="3146"/>
                    <a:pt x="4646" y="3148"/>
                  </a:cubicBezTo>
                  <a:cubicBezTo>
                    <a:pt x="4624" y="3173"/>
                    <a:pt x="4624" y="3173"/>
                    <a:pt x="4624" y="3173"/>
                  </a:cubicBezTo>
                  <a:cubicBezTo>
                    <a:pt x="4624" y="3173"/>
                    <a:pt x="4624" y="3173"/>
                    <a:pt x="4624" y="3173"/>
                  </a:cubicBezTo>
                  <a:cubicBezTo>
                    <a:pt x="4622" y="3176"/>
                    <a:pt x="4607" y="3196"/>
                    <a:pt x="4601" y="3188"/>
                  </a:cubicBezTo>
                  <a:cubicBezTo>
                    <a:pt x="4596" y="3180"/>
                    <a:pt x="4591" y="3158"/>
                    <a:pt x="4590" y="3152"/>
                  </a:cubicBezTo>
                  <a:cubicBezTo>
                    <a:pt x="4590" y="3151"/>
                    <a:pt x="4590" y="3149"/>
                    <a:pt x="4590" y="3148"/>
                  </a:cubicBezTo>
                  <a:cubicBezTo>
                    <a:pt x="4611" y="3103"/>
                    <a:pt x="4611" y="3103"/>
                    <a:pt x="4611" y="3103"/>
                  </a:cubicBezTo>
                  <a:cubicBezTo>
                    <a:pt x="4611" y="3103"/>
                    <a:pt x="4611" y="3103"/>
                    <a:pt x="4611" y="3102"/>
                  </a:cubicBezTo>
                  <a:cubicBezTo>
                    <a:pt x="4616" y="3076"/>
                    <a:pt x="4616" y="3076"/>
                    <a:pt x="4616" y="3076"/>
                  </a:cubicBezTo>
                  <a:cubicBezTo>
                    <a:pt x="4617" y="3072"/>
                    <a:pt x="4613" y="3069"/>
                    <a:pt x="4610" y="3070"/>
                  </a:cubicBezTo>
                  <a:cubicBezTo>
                    <a:pt x="4581" y="3075"/>
                    <a:pt x="4581" y="3075"/>
                    <a:pt x="4581" y="3075"/>
                  </a:cubicBezTo>
                  <a:cubicBezTo>
                    <a:pt x="4580" y="3075"/>
                    <a:pt x="4578" y="3076"/>
                    <a:pt x="4577" y="3078"/>
                  </a:cubicBezTo>
                  <a:cubicBezTo>
                    <a:pt x="4572" y="3086"/>
                    <a:pt x="4551" y="3120"/>
                    <a:pt x="4551" y="3125"/>
                  </a:cubicBezTo>
                  <a:cubicBezTo>
                    <a:pt x="4552" y="3130"/>
                    <a:pt x="4553" y="3169"/>
                    <a:pt x="4553" y="3183"/>
                  </a:cubicBezTo>
                  <a:cubicBezTo>
                    <a:pt x="4553" y="3185"/>
                    <a:pt x="4551" y="3187"/>
                    <a:pt x="4549" y="3188"/>
                  </a:cubicBezTo>
                  <a:cubicBezTo>
                    <a:pt x="4548" y="3188"/>
                    <a:pt x="4548" y="3188"/>
                    <a:pt x="4548" y="3188"/>
                  </a:cubicBezTo>
                  <a:cubicBezTo>
                    <a:pt x="4546" y="3189"/>
                    <a:pt x="4544" y="3188"/>
                    <a:pt x="4542" y="3186"/>
                  </a:cubicBezTo>
                  <a:cubicBezTo>
                    <a:pt x="4509" y="3142"/>
                    <a:pt x="4509" y="3142"/>
                    <a:pt x="4509" y="3142"/>
                  </a:cubicBezTo>
                  <a:cubicBezTo>
                    <a:pt x="4508" y="3141"/>
                    <a:pt x="4508" y="3139"/>
                    <a:pt x="4508" y="3138"/>
                  </a:cubicBezTo>
                  <a:cubicBezTo>
                    <a:pt x="4510" y="3114"/>
                    <a:pt x="4510" y="3114"/>
                    <a:pt x="4510" y="3114"/>
                  </a:cubicBezTo>
                  <a:cubicBezTo>
                    <a:pt x="4513" y="3082"/>
                    <a:pt x="4513" y="3082"/>
                    <a:pt x="4513" y="3082"/>
                  </a:cubicBezTo>
                  <a:cubicBezTo>
                    <a:pt x="4513" y="3081"/>
                    <a:pt x="4514" y="3080"/>
                    <a:pt x="4514" y="3079"/>
                  </a:cubicBezTo>
                  <a:cubicBezTo>
                    <a:pt x="4534" y="3053"/>
                    <a:pt x="4534" y="3053"/>
                    <a:pt x="4534" y="3053"/>
                  </a:cubicBezTo>
                  <a:cubicBezTo>
                    <a:pt x="4534" y="3052"/>
                    <a:pt x="4535" y="3051"/>
                    <a:pt x="4535" y="3050"/>
                  </a:cubicBezTo>
                  <a:cubicBezTo>
                    <a:pt x="4540" y="3010"/>
                    <a:pt x="4540" y="3010"/>
                    <a:pt x="4540" y="3010"/>
                  </a:cubicBezTo>
                  <a:cubicBezTo>
                    <a:pt x="4541" y="3006"/>
                    <a:pt x="4537" y="3003"/>
                    <a:pt x="4533" y="3004"/>
                  </a:cubicBezTo>
                  <a:cubicBezTo>
                    <a:pt x="4468" y="3022"/>
                    <a:pt x="4468" y="3022"/>
                    <a:pt x="4468" y="3022"/>
                  </a:cubicBezTo>
                  <a:cubicBezTo>
                    <a:pt x="4468" y="3022"/>
                    <a:pt x="4467" y="3022"/>
                    <a:pt x="4467" y="3022"/>
                  </a:cubicBezTo>
                  <a:cubicBezTo>
                    <a:pt x="4436" y="3038"/>
                    <a:pt x="4436" y="3038"/>
                    <a:pt x="4436" y="3038"/>
                  </a:cubicBezTo>
                  <a:cubicBezTo>
                    <a:pt x="4434" y="3040"/>
                    <a:pt x="4430" y="3039"/>
                    <a:pt x="4429" y="3036"/>
                  </a:cubicBezTo>
                  <a:cubicBezTo>
                    <a:pt x="4423" y="3027"/>
                    <a:pt x="4410" y="3004"/>
                    <a:pt x="4412" y="3001"/>
                  </a:cubicBezTo>
                  <a:cubicBezTo>
                    <a:pt x="4413" y="2997"/>
                    <a:pt x="4423" y="2985"/>
                    <a:pt x="4425" y="2982"/>
                  </a:cubicBezTo>
                  <a:cubicBezTo>
                    <a:pt x="4425" y="2981"/>
                    <a:pt x="4425" y="2981"/>
                    <a:pt x="4425" y="2980"/>
                  </a:cubicBezTo>
                  <a:cubicBezTo>
                    <a:pt x="4435" y="2953"/>
                    <a:pt x="4435" y="2953"/>
                    <a:pt x="4435" y="2953"/>
                  </a:cubicBezTo>
                  <a:cubicBezTo>
                    <a:pt x="4435" y="2953"/>
                    <a:pt x="4435" y="2952"/>
                    <a:pt x="4435" y="2952"/>
                  </a:cubicBezTo>
                  <a:cubicBezTo>
                    <a:pt x="4436" y="2916"/>
                    <a:pt x="4436" y="2916"/>
                    <a:pt x="4436" y="2916"/>
                  </a:cubicBezTo>
                  <a:cubicBezTo>
                    <a:pt x="4436" y="2914"/>
                    <a:pt x="4435" y="2911"/>
                    <a:pt x="4432" y="2911"/>
                  </a:cubicBezTo>
                  <a:cubicBezTo>
                    <a:pt x="4371" y="2896"/>
                    <a:pt x="4371" y="2896"/>
                    <a:pt x="4371" y="2896"/>
                  </a:cubicBezTo>
                  <a:cubicBezTo>
                    <a:pt x="4370" y="2895"/>
                    <a:pt x="4368" y="2895"/>
                    <a:pt x="4367" y="2896"/>
                  </a:cubicBezTo>
                  <a:cubicBezTo>
                    <a:pt x="4331" y="2914"/>
                    <a:pt x="4331" y="2914"/>
                    <a:pt x="4331" y="2914"/>
                  </a:cubicBezTo>
                  <a:cubicBezTo>
                    <a:pt x="4330" y="2915"/>
                    <a:pt x="4328" y="2915"/>
                    <a:pt x="4327" y="2914"/>
                  </a:cubicBezTo>
                  <a:cubicBezTo>
                    <a:pt x="4291" y="2899"/>
                    <a:pt x="4291" y="2899"/>
                    <a:pt x="4291" y="2899"/>
                  </a:cubicBezTo>
                  <a:cubicBezTo>
                    <a:pt x="4290" y="2898"/>
                    <a:pt x="4290" y="2898"/>
                    <a:pt x="4289" y="2898"/>
                  </a:cubicBezTo>
                  <a:cubicBezTo>
                    <a:pt x="4201" y="2885"/>
                    <a:pt x="4201" y="2885"/>
                    <a:pt x="4201" y="2885"/>
                  </a:cubicBezTo>
                  <a:cubicBezTo>
                    <a:pt x="4200" y="2885"/>
                    <a:pt x="4199" y="2885"/>
                    <a:pt x="4199" y="2885"/>
                  </a:cubicBezTo>
                  <a:cubicBezTo>
                    <a:pt x="4189" y="2888"/>
                    <a:pt x="4115" y="2909"/>
                    <a:pt x="4118" y="2915"/>
                  </a:cubicBezTo>
                  <a:cubicBezTo>
                    <a:pt x="4121" y="2920"/>
                    <a:pt x="4124" y="2958"/>
                    <a:pt x="4125" y="2968"/>
                  </a:cubicBezTo>
                  <a:cubicBezTo>
                    <a:pt x="4125" y="2969"/>
                    <a:pt x="4126" y="2971"/>
                    <a:pt x="4127" y="2972"/>
                  </a:cubicBezTo>
                  <a:cubicBezTo>
                    <a:pt x="4131" y="2975"/>
                    <a:pt x="4143" y="2985"/>
                    <a:pt x="4147" y="2985"/>
                  </a:cubicBezTo>
                  <a:cubicBezTo>
                    <a:pt x="4151" y="2986"/>
                    <a:pt x="4175" y="2994"/>
                    <a:pt x="4189" y="2998"/>
                  </a:cubicBezTo>
                  <a:cubicBezTo>
                    <a:pt x="4193" y="3000"/>
                    <a:pt x="4194" y="3005"/>
                    <a:pt x="4191" y="3008"/>
                  </a:cubicBezTo>
                  <a:cubicBezTo>
                    <a:pt x="4158" y="3033"/>
                    <a:pt x="4158" y="3033"/>
                    <a:pt x="4158" y="3033"/>
                  </a:cubicBezTo>
                  <a:cubicBezTo>
                    <a:pt x="4157" y="3033"/>
                    <a:pt x="4156" y="3034"/>
                    <a:pt x="4155" y="3034"/>
                  </a:cubicBezTo>
                  <a:cubicBezTo>
                    <a:pt x="4148" y="3034"/>
                    <a:pt x="4125" y="3033"/>
                    <a:pt x="4129" y="3041"/>
                  </a:cubicBezTo>
                  <a:cubicBezTo>
                    <a:pt x="4132" y="3047"/>
                    <a:pt x="4154" y="3064"/>
                    <a:pt x="4167" y="3074"/>
                  </a:cubicBezTo>
                  <a:cubicBezTo>
                    <a:pt x="4170" y="3077"/>
                    <a:pt x="4169" y="3083"/>
                    <a:pt x="4165" y="3084"/>
                  </a:cubicBezTo>
                  <a:cubicBezTo>
                    <a:pt x="4137" y="3091"/>
                    <a:pt x="4137" y="3091"/>
                    <a:pt x="4137" y="3091"/>
                  </a:cubicBezTo>
                  <a:cubicBezTo>
                    <a:pt x="4135" y="3092"/>
                    <a:pt x="4133" y="3091"/>
                    <a:pt x="4131" y="3090"/>
                  </a:cubicBezTo>
                  <a:cubicBezTo>
                    <a:pt x="4072" y="3030"/>
                    <a:pt x="4072" y="3030"/>
                    <a:pt x="4072" y="3030"/>
                  </a:cubicBezTo>
                  <a:cubicBezTo>
                    <a:pt x="4047" y="3005"/>
                    <a:pt x="4047" y="3005"/>
                    <a:pt x="4047" y="3005"/>
                  </a:cubicBezTo>
                  <a:cubicBezTo>
                    <a:pt x="4044" y="3002"/>
                    <a:pt x="4039" y="3003"/>
                    <a:pt x="4038" y="3007"/>
                  </a:cubicBezTo>
                  <a:cubicBezTo>
                    <a:pt x="4029" y="3037"/>
                    <a:pt x="4002" y="3130"/>
                    <a:pt x="3995" y="3143"/>
                  </a:cubicBezTo>
                  <a:cubicBezTo>
                    <a:pt x="3989" y="3153"/>
                    <a:pt x="3974" y="3153"/>
                    <a:pt x="3966" y="3153"/>
                  </a:cubicBezTo>
                  <a:cubicBezTo>
                    <a:pt x="3963" y="3152"/>
                    <a:pt x="3961" y="3150"/>
                    <a:pt x="3961" y="3147"/>
                  </a:cubicBezTo>
                  <a:cubicBezTo>
                    <a:pt x="3957" y="3018"/>
                    <a:pt x="3957" y="3018"/>
                    <a:pt x="3957" y="3018"/>
                  </a:cubicBezTo>
                  <a:cubicBezTo>
                    <a:pt x="3957" y="3015"/>
                    <a:pt x="3955" y="3013"/>
                    <a:pt x="3953" y="3013"/>
                  </a:cubicBezTo>
                  <a:cubicBezTo>
                    <a:pt x="3946" y="3012"/>
                    <a:pt x="3946" y="3012"/>
                    <a:pt x="3946" y="3012"/>
                  </a:cubicBezTo>
                  <a:cubicBezTo>
                    <a:pt x="3942" y="3011"/>
                    <a:pt x="3940" y="3007"/>
                    <a:pt x="3942" y="3003"/>
                  </a:cubicBezTo>
                  <a:cubicBezTo>
                    <a:pt x="3948" y="2993"/>
                    <a:pt x="3959" y="2973"/>
                    <a:pt x="3959" y="2965"/>
                  </a:cubicBezTo>
                  <a:cubicBezTo>
                    <a:pt x="3961" y="2954"/>
                    <a:pt x="3848" y="2756"/>
                    <a:pt x="3845" y="2750"/>
                  </a:cubicBezTo>
                  <a:cubicBezTo>
                    <a:pt x="3845" y="2750"/>
                    <a:pt x="3845" y="2750"/>
                    <a:pt x="3845" y="2750"/>
                  </a:cubicBezTo>
                  <a:cubicBezTo>
                    <a:pt x="3787" y="2661"/>
                    <a:pt x="3787" y="2661"/>
                    <a:pt x="3787" y="2661"/>
                  </a:cubicBezTo>
                  <a:cubicBezTo>
                    <a:pt x="3786" y="2658"/>
                    <a:pt x="3783" y="2658"/>
                    <a:pt x="3780" y="2659"/>
                  </a:cubicBezTo>
                  <a:cubicBezTo>
                    <a:pt x="3673" y="2711"/>
                    <a:pt x="3673" y="2711"/>
                    <a:pt x="3673" y="2711"/>
                  </a:cubicBezTo>
                  <a:cubicBezTo>
                    <a:pt x="3673" y="2711"/>
                    <a:pt x="3672" y="2711"/>
                    <a:pt x="3672" y="2712"/>
                  </a:cubicBezTo>
                  <a:cubicBezTo>
                    <a:pt x="3652" y="2715"/>
                    <a:pt x="3652" y="2715"/>
                    <a:pt x="3652" y="2715"/>
                  </a:cubicBezTo>
                  <a:cubicBezTo>
                    <a:pt x="3649" y="2715"/>
                    <a:pt x="3646" y="2719"/>
                    <a:pt x="3647" y="2722"/>
                  </a:cubicBezTo>
                  <a:cubicBezTo>
                    <a:pt x="3661" y="2766"/>
                    <a:pt x="3661" y="2766"/>
                    <a:pt x="3661" y="2766"/>
                  </a:cubicBezTo>
                  <a:cubicBezTo>
                    <a:pt x="3661" y="2766"/>
                    <a:pt x="3661" y="2767"/>
                    <a:pt x="3661" y="2768"/>
                  </a:cubicBezTo>
                  <a:cubicBezTo>
                    <a:pt x="3660" y="2786"/>
                    <a:pt x="3660" y="2786"/>
                    <a:pt x="3660" y="2786"/>
                  </a:cubicBezTo>
                  <a:cubicBezTo>
                    <a:pt x="3660" y="2790"/>
                    <a:pt x="3657" y="2792"/>
                    <a:pt x="3653" y="2791"/>
                  </a:cubicBezTo>
                  <a:cubicBezTo>
                    <a:pt x="3607" y="2776"/>
                    <a:pt x="3607" y="2776"/>
                    <a:pt x="3607" y="2776"/>
                  </a:cubicBezTo>
                  <a:cubicBezTo>
                    <a:pt x="3607" y="2776"/>
                    <a:pt x="3551" y="2761"/>
                    <a:pt x="3565" y="2775"/>
                  </a:cubicBezTo>
                  <a:cubicBezTo>
                    <a:pt x="3574" y="2784"/>
                    <a:pt x="3588" y="2800"/>
                    <a:pt x="3597" y="2811"/>
                  </a:cubicBezTo>
                  <a:cubicBezTo>
                    <a:pt x="3600" y="2815"/>
                    <a:pt x="3597" y="2820"/>
                    <a:pt x="3592" y="2820"/>
                  </a:cubicBezTo>
                  <a:cubicBezTo>
                    <a:pt x="3591" y="2820"/>
                    <a:pt x="3591" y="2820"/>
                    <a:pt x="3591" y="2820"/>
                  </a:cubicBezTo>
                  <a:cubicBezTo>
                    <a:pt x="3590" y="2820"/>
                    <a:pt x="3590" y="2820"/>
                    <a:pt x="3589" y="2820"/>
                  </a:cubicBezTo>
                  <a:cubicBezTo>
                    <a:pt x="3567" y="2826"/>
                    <a:pt x="3567" y="2826"/>
                    <a:pt x="3567" y="2826"/>
                  </a:cubicBezTo>
                  <a:cubicBezTo>
                    <a:pt x="3562" y="2827"/>
                    <a:pt x="3562" y="2835"/>
                    <a:pt x="3567" y="2836"/>
                  </a:cubicBezTo>
                  <a:cubicBezTo>
                    <a:pt x="3682" y="2866"/>
                    <a:pt x="3682" y="2866"/>
                    <a:pt x="3682" y="2866"/>
                  </a:cubicBezTo>
                  <a:cubicBezTo>
                    <a:pt x="3686" y="2867"/>
                    <a:pt x="3687" y="2871"/>
                    <a:pt x="3685" y="2874"/>
                  </a:cubicBezTo>
                  <a:cubicBezTo>
                    <a:pt x="3677" y="2888"/>
                    <a:pt x="3677" y="2888"/>
                    <a:pt x="3677" y="2888"/>
                  </a:cubicBezTo>
                  <a:cubicBezTo>
                    <a:pt x="3676" y="2891"/>
                    <a:pt x="3674" y="2892"/>
                    <a:pt x="3672" y="2891"/>
                  </a:cubicBezTo>
                  <a:cubicBezTo>
                    <a:pt x="3579" y="2874"/>
                    <a:pt x="3579" y="2874"/>
                    <a:pt x="3579" y="2874"/>
                  </a:cubicBezTo>
                  <a:cubicBezTo>
                    <a:pt x="3576" y="2874"/>
                    <a:pt x="3572" y="2877"/>
                    <a:pt x="3573" y="2880"/>
                  </a:cubicBezTo>
                  <a:cubicBezTo>
                    <a:pt x="3574" y="2887"/>
                    <a:pt x="3574" y="2887"/>
                    <a:pt x="3574" y="2887"/>
                  </a:cubicBezTo>
                  <a:cubicBezTo>
                    <a:pt x="3574" y="2889"/>
                    <a:pt x="3575" y="2890"/>
                    <a:pt x="3576" y="2891"/>
                  </a:cubicBezTo>
                  <a:cubicBezTo>
                    <a:pt x="3662" y="2946"/>
                    <a:pt x="3662" y="2946"/>
                    <a:pt x="3662" y="2946"/>
                  </a:cubicBezTo>
                  <a:cubicBezTo>
                    <a:pt x="3664" y="2948"/>
                    <a:pt x="3665" y="2950"/>
                    <a:pt x="3664" y="2953"/>
                  </a:cubicBezTo>
                  <a:cubicBezTo>
                    <a:pt x="3662" y="2960"/>
                    <a:pt x="3657" y="2973"/>
                    <a:pt x="3652" y="2973"/>
                  </a:cubicBezTo>
                  <a:cubicBezTo>
                    <a:pt x="3645" y="2972"/>
                    <a:pt x="3613" y="2964"/>
                    <a:pt x="3606" y="2962"/>
                  </a:cubicBezTo>
                  <a:cubicBezTo>
                    <a:pt x="3605" y="2962"/>
                    <a:pt x="3605" y="2962"/>
                    <a:pt x="3604" y="2961"/>
                  </a:cubicBezTo>
                  <a:cubicBezTo>
                    <a:pt x="3561" y="2921"/>
                    <a:pt x="3561" y="2921"/>
                    <a:pt x="3561" y="2921"/>
                  </a:cubicBezTo>
                  <a:cubicBezTo>
                    <a:pt x="3558" y="2918"/>
                    <a:pt x="3554" y="2919"/>
                    <a:pt x="3552" y="2921"/>
                  </a:cubicBezTo>
                  <a:cubicBezTo>
                    <a:pt x="3536" y="2945"/>
                    <a:pt x="3536" y="2945"/>
                    <a:pt x="3536" y="2945"/>
                  </a:cubicBezTo>
                  <a:cubicBezTo>
                    <a:pt x="3535" y="2946"/>
                    <a:pt x="3535" y="2947"/>
                    <a:pt x="3535" y="2948"/>
                  </a:cubicBezTo>
                  <a:cubicBezTo>
                    <a:pt x="3536" y="3016"/>
                    <a:pt x="3536" y="3016"/>
                    <a:pt x="3536" y="3016"/>
                  </a:cubicBezTo>
                  <a:cubicBezTo>
                    <a:pt x="3536" y="3017"/>
                    <a:pt x="3536" y="3017"/>
                    <a:pt x="3536" y="3018"/>
                  </a:cubicBezTo>
                  <a:cubicBezTo>
                    <a:pt x="3553" y="3052"/>
                    <a:pt x="3553" y="3052"/>
                    <a:pt x="3553" y="3052"/>
                  </a:cubicBezTo>
                  <a:cubicBezTo>
                    <a:pt x="3555" y="3056"/>
                    <a:pt x="3560" y="3056"/>
                    <a:pt x="3562" y="3053"/>
                  </a:cubicBezTo>
                  <a:cubicBezTo>
                    <a:pt x="3582" y="3028"/>
                    <a:pt x="3582" y="3028"/>
                    <a:pt x="3582" y="3028"/>
                  </a:cubicBezTo>
                  <a:cubicBezTo>
                    <a:pt x="3582" y="3027"/>
                    <a:pt x="3584" y="3026"/>
                    <a:pt x="3585" y="3026"/>
                  </a:cubicBezTo>
                  <a:cubicBezTo>
                    <a:pt x="3634" y="3018"/>
                    <a:pt x="3634" y="3018"/>
                    <a:pt x="3634" y="3018"/>
                  </a:cubicBezTo>
                  <a:cubicBezTo>
                    <a:pt x="3638" y="3017"/>
                    <a:pt x="3641" y="3021"/>
                    <a:pt x="3640" y="3025"/>
                  </a:cubicBezTo>
                  <a:cubicBezTo>
                    <a:pt x="3636" y="3035"/>
                    <a:pt x="3631" y="3051"/>
                    <a:pt x="3631" y="3053"/>
                  </a:cubicBezTo>
                  <a:cubicBezTo>
                    <a:pt x="3630" y="3058"/>
                    <a:pt x="3636" y="3089"/>
                    <a:pt x="3639" y="3095"/>
                  </a:cubicBezTo>
                  <a:cubicBezTo>
                    <a:pt x="3642" y="3101"/>
                    <a:pt x="3672" y="3133"/>
                    <a:pt x="3676" y="3138"/>
                  </a:cubicBezTo>
                  <a:cubicBezTo>
                    <a:pt x="3677" y="3138"/>
                    <a:pt x="3677" y="3139"/>
                    <a:pt x="3677" y="3139"/>
                  </a:cubicBezTo>
                  <a:cubicBezTo>
                    <a:pt x="3690" y="3169"/>
                    <a:pt x="3690" y="3169"/>
                    <a:pt x="3690" y="3169"/>
                  </a:cubicBezTo>
                  <a:cubicBezTo>
                    <a:pt x="3690" y="3170"/>
                    <a:pt x="3690" y="3171"/>
                    <a:pt x="3690" y="3173"/>
                  </a:cubicBezTo>
                  <a:cubicBezTo>
                    <a:pt x="3686" y="3187"/>
                    <a:pt x="3686" y="3187"/>
                    <a:pt x="3686" y="3187"/>
                  </a:cubicBezTo>
                  <a:cubicBezTo>
                    <a:pt x="3685" y="3190"/>
                    <a:pt x="3681" y="3191"/>
                    <a:pt x="3678" y="3190"/>
                  </a:cubicBezTo>
                  <a:cubicBezTo>
                    <a:pt x="3670" y="3186"/>
                    <a:pt x="3654" y="3178"/>
                    <a:pt x="3654" y="3174"/>
                  </a:cubicBezTo>
                  <a:cubicBezTo>
                    <a:pt x="3653" y="3169"/>
                    <a:pt x="3619" y="3123"/>
                    <a:pt x="3612" y="3114"/>
                  </a:cubicBezTo>
                  <a:cubicBezTo>
                    <a:pt x="3611" y="3113"/>
                    <a:pt x="3610" y="3112"/>
                    <a:pt x="3609" y="3112"/>
                  </a:cubicBezTo>
                  <a:cubicBezTo>
                    <a:pt x="3575" y="3106"/>
                    <a:pt x="3575" y="3106"/>
                    <a:pt x="3575" y="3106"/>
                  </a:cubicBezTo>
                  <a:cubicBezTo>
                    <a:pt x="3573" y="3105"/>
                    <a:pt x="3570" y="3107"/>
                    <a:pt x="3569" y="3110"/>
                  </a:cubicBezTo>
                  <a:cubicBezTo>
                    <a:pt x="3558" y="3146"/>
                    <a:pt x="3558" y="3146"/>
                    <a:pt x="3558" y="3146"/>
                  </a:cubicBezTo>
                  <a:cubicBezTo>
                    <a:pt x="3558" y="3147"/>
                    <a:pt x="3557" y="3148"/>
                    <a:pt x="3556" y="3148"/>
                  </a:cubicBezTo>
                  <a:cubicBezTo>
                    <a:pt x="3539" y="3163"/>
                    <a:pt x="3539" y="3163"/>
                    <a:pt x="3539" y="3163"/>
                  </a:cubicBezTo>
                  <a:cubicBezTo>
                    <a:pt x="3538" y="3163"/>
                    <a:pt x="3538" y="3164"/>
                    <a:pt x="3537" y="3164"/>
                  </a:cubicBezTo>
                  <a:cubicBezTo>
                    <a:pt x="3530" y="3177"/>
                    <a:pt x="3530" y="3177"/>
                    <a:pt x="3530" y="3177"/>
                  </a:cubicBezTo>
                  <a:cubicBezTo>
                    <a:pt x="3530" y="3178"/>
                    <a:pt x="3529" y="3179"/>
                    <a:pt x="3530" y="3180"/>
                  </a:cubicBezTo>
                  <a:cubicBezTo>
                    <a:pt x="3534" y="3208"/>
                    <a:pt x="3534" y="3208"/>
                    <a:pt x="3534" y="3208"/>
                  </a:cubicBezTo>
                  <a:cubicBezTo>
                    <a:pt x="3534" y="3209"/>
                    <a:pt x="3535" y="3210"/>
                    <a:pt x="3536" y="3211"/>
                  </a:cubicBezTo>
                  <a:cubicBezTo>
                    <a:pt x="3586" y="3256"/>
                    <a:pt x="3586" y="3256"/>
                    <a:pt x="3586" y="3256"/>
                  </a:cubicBezTo>
                  <a:cubicBezTo>
                    <a:pt x="3587" y="3257"/>
                    <a:pt x="3588" y="3257"/>
                    <a:pt x="3589" y="3258"/>
                  </a:cubicBezTo>
                  <a:cubicBezTo>
                    <a:pt x="3630" y="3266"/>
                    <a:pt x="3630" y="3266"/>
                    <a:pt x="3630" y="3266"/>
                  </a:cubicBezTo>
                  <a:cubicBezTo>
                    <a:pt x="3631" y="3266"/>
                    <a:pt x="3632" y="3267"/>
                    <a:pt x="3633" y="3268"/>
                  </a:cubicBezTo>
                  <a:cubicBezTo>
                    <a:pt x="3667" y="3308"/>
                    <a:pt x="3667" y="3308"/>
                    <a:pt x="3667" y="3308"/>
                  </a:cubicBezTo>
                  <a:cubicBezTo>
                    <a:pt x="3668" y="3309"/>
                    <a:pt x="3668" y="3310"/>
                    <a:pt x="3668" y="3311"/>
                  </a:cubicBezTo>
                  <a:cubicBezTo>
                    <a:pt x="3677" y="3466"/>
                    <a:pt x="3677" y="3466"/>
                    <a:pt x="3677" y="3466"/>
                  </a:cubicBezTo>
                  <a:cubicBezTo>
                    <a:pt x="3677" y="3467"/>
                    <a:pt x="3677" y="3468"/>
                    <a:pt x="3676" y="3470"/>
                  </a:cubicBezTo>
                  <a:cubicBezTo>
                    <a:pt x="3669" y="3478"/>
                    <a:pt x="3669" y="3478"/>
                    <a:pt x="3669" y="3478"/>
                  </a:cubicBezTo>
                  <a:cubicBezTo>
                    <a:pt x="3667" y="3481"/>
                    <a:pt x="3662" y="3481"/>
                    <a:pt x="3660" y="3478"/>
                  </a:cubicBezTo>
                  <a:cubicBezTo>
                    <a:pt x="3612" y="3412"/>
                    <a:pt x="3612" y="3412"/>
                    <a:pt x="3612" y="3412"/>
                  </a:cubicBezTo>
                  <a:cubicBezTo>
                    <a:pt x="3610" y="3409"/>
                    <a:pt x="3607" y="3409"/>
                    <a:pt x="3604" y="3411"/>
                  </a:cubicBezTo>
                  <a:cubicBezTo>
                    <a:pt x="3539" y="3459"/>
                    <a:pt x="3539" y="3459"/>
                    <a:pt x="3539" y="3459"/>
                  </a:cubicBezTo>
                  <a:cubicBezTo>
                    <a:pt x="3538" y="3460"/>
                    <a:pt x="3536" y="3460"/>
                    <a:pt x="3534" y="3460"/>
                  </a:cubicBezTo>
                  <a:cubicBezTo>
                    <a:pt x="3506" y="3452"/>
                    <a:pt x="3506" y="3452"/>
                    <a:pt x="3506" y="3452"/>
                  </a:cubicBezTo>
                  <a:cubicBezTo>
                    <a:pt x="3502" y="3451"/>
                    <a:pt x="3501" y="3446"/>
                    <a:pt x="3504" y="3443"/>
                  </a:cubicBezTo>
                  <a:cubicBezTo>
                    <a:pt x="3512" y="3434"/>
                    <a:pt x="3528" y="3418"/>
                    <a:pt x="3535" y="3414"/>
                  </a:cubicBezTo>
                  <a:cubicBezTo>
                    <a:pt x="3544" y="3409"/>
                    <a:pt x="3589" y="3380"/>
                    <a:pt x="3603" y="3370"/>
                  </a:cubicBezTo>
                  <a:cubicBezTo>
                    <a:pt x="3605" y="3369"/>
                    <a:pt x="3606" y="3366"/>
                    <a:pt x="3605" y="3363"/>
                  </a:cubicBezTo>
                  <a:cubicBezTo>
                    <a:pt x="3585" y="3324"/>
                    <a:pt x="3585" y="3324"/>
                    <a:pt x="3585" y="3324"/>
                  </a:cubicBezTo>
                  <a:cubicBezTo>
                    <a:pt x="3585" y="3324"/>
                    <a:pt x="3585" y="3323"/>
                    <a:pt x="3584" y="3323"/>
                  </a:cubicBezTo>
                  <a:cubicBezTo>
                    <a:pt x="3521" y="3261"/>
                    <a:pt x="3521" y="3261"/>
                    <a:pt x="3521" y="3261"/>
                  </a:cubicBezTo>
                  <a:cubicBezTo>
                    <a:pt x="3521" y="3261"/>
                    <a:pt x="3521" y="3260"/>
                    <a:pt x="3521" y="3260"/>
                  </a:cubicBezTo>
                  <a:cubicBezTo>
                    <a:pt x="3459" y="3166"/>
                    <a:pt x="3459" y="3166"/>
                    <a:pt x="3459" y="3166"/>
                  </a:cubicBezTo>
                  <a:cubicBezTo>
                    <a:pt x="3459" y="3166"/>
                    <a:pt x="3459" y="3165"/>
                    <a:pt x="3459" y="3164"/>
                  </a:cubicBezTo>
                  <a:cubicBezTo>
                    <a:pt x="3440" y="3034"/>
                    <a:pt x="3440" y="3034"/>
                    <a:pt x="3440" y="3034"/>
                  </a:cubicBezTo>
                  <a:cubicBezTo>
                    <a:pt x="3440" y="3034"/>
                    <a:pt x="3440" y="3034"/>
                    <a:pt x="3440" y="3034"/>
                  </a:cubicBezTo>
                  <a:cubicBezTo>
                    <a:pt x="3436" y="2907"/>
                    <a:pt x="3436" y="2907"/>
                    <a:pt x="3436" y="2907"/>
                  </a:cubicBezTo>
                  <a:cubicBezTo>
                    <a:pt x="3436" y="2906"/>
                    <a:pt x="3436" y="2905"/>
                    <a:pt x="3437" y="2904"/>
                  </a:cubicBezTo>
                  <a:cubicBezTo>
                    <a:pt x="3486" y="2798"/>
                    <a:pt x="3486" y="2798"/>
                    <a:pt x="3486" y="2798"/>
                  </a:cubicBezTo>
                  <a:cubicBezTo>
                    <a:pt x="3518" y="2727"/>
                    <a:pt x="3518" y="2727"/>
                    <a:pt x="3518" y="2727"/>
                  </a:cubicBezTo>
                  <a:cubicBezTo>
                    <a:pt x="3518" y="2727"/>
                    <a:pt x="3518" y="2726"/>
                    <a:pt x="3518" y="2726"/>
                  </a:cubicBezTo>
                  <a:cubicBezTo>
                    <a:pt x="3533" y="2676"/>
                    <a:pt x="3533" y="2676"/>
                    <a:pt x="3533" y="2676"/>
                  </a:cubicBezTo>
                  <a:cubicBezTo>
                    <a:pt x="3534" y="2673"/>
                    <a:pt x="3531" y="2669"/>
                    <a:pt x="3527" y="2669"/>
                  </a:cubicBezTo>
                  <a:cubicBezTo>
                    <a:pt x="3395" y="2670"/>
                    <a:pt x="3395" y="2670"/>
                    <a:pt x="3395" y="2670"/>
                  </a:cubicBezTo>
                  <a:cubicBezTo>
                    <a:pt x="3393" y="2670"/>
                    <a:pt x="3392" y="2671"/>
                    <a:pt x="3391" y="2671"/>
                  </a:cubicBezTo>
                  <a:cubicBezTo>
                    <a:pt x="3257" y="2783"/>
                    <a:pt x="3257" y="2783"/>
                    <a:pt x="3257" y="2783"/>
                  </a:cubicBezTo>
                  <a:cubicBezTo>
                    <a:pt x="3256" y="2784"/>
                    <a:pt x="3255" y="2785"/>
                    <a:pt x="3255" y="2786"/>
                  </a:cubicBezTo>
                  <a:cubicBezTo>
                    <a:pt x="3180" y="3061"/>
                    <a:pt x="3180" y="3061"/>
                    <a:pt x="3180" y="3061"/>
                  </a:cubicBezTo>
                  <a:cubicBezTo>
                    <a:pt x="3179" y="3062"/>
                    <a:pt x="3179" y="3063"/>
                    <a:pt x="3180" y="3063"/>
                  </a:cubicBezTo>
                  <a:cubicBezTo>
                    <a:pt x="3191" y="3137"/>
                    <a:pt x="3191" y="3137"/>
                    <a:pt x="3191" y="3137"/>
                  </a:cubicBezTo>
                  <a:cubicBezTo>
                    <a:pt x="3191" y="3139"/>
                    <a:pt x="3191" y="3140"/>
                    <a:pt x="3190" y="3141"/>
                  </a:cubicBezTo>
                  <a:cubicBezTo>
                    <a:pt x="3169" y="3174"/>
                    <a:pt x="3169" y="3174"/>
                    <a:pt x="3169" y="3174"/>
                  </a:cubicBezTo>
                  <a:cubicBezTo>
                    <a:pt x="3168" y="3175"/>
                    <a:pt x="3168" y="3176"/>
                    <a:pt x="3168" y="3176"/>
                  </a:cubicBezTo>
                  <a:cubicBezTo>
                    <a:pt x="3163" y="3221"/>
                    <a:pt x="3163" y="3221"/>
                    <a:pt x="3163" y="3221"/>
                  </a:cubicBezTo>
                  <a:cubicBezTo>
                    <a:pt x="3163" y="3222"/>
                    <a:pt x="3163" y="3223"/>
                    <a:pt x="3163" y="3224"/>
                  </a:cubicBezTo>
                  <a:cubicBezTo>
                    <a:pt x="3181" y="3277"/>
                    <a:pt x="3181" y="3277"/>
                    <a:pt x="3181" y="3277"/>
                  </a:cubicBezTo>
                  <a:cubicBezTo>
                    <a:pt x="3181" y="3278"/>
                    <a:pt x="3181" y="3278"/>
                    <a:pt x="3181" y="3278"/>
                  </a:cubicBezTo>
                  <a:cubicBezTo>
                    <a:pt x="3192" y="3373"/>
                    <a:pt x="3192" y="3373"/>
                    <a:pt x="3192" y="3373"/>
                  </a:cubicBezTo>
                  <a:cubicBezTo>
                    <a:pt x="3192" y="3376"/>
                    <a:pt x="3194" y="3378"/>
                    <a:pt x="3196" y="3378"/>
                  </a:cubicBezTo>
                  <a:cubicBezTo>
                    <a:pt x="3287" y="3397"/>
                    <a:pt x="3287" y="3397"/>
                    <a:pt x="3287" y="3397"/>
                  </a:cubicBezTo>
                  <a:cubicBezTo>
                    <a:pt x="3361" y="3409"/>
                    <a:pt x="3361" y="3409"/>
                    <a:pt x="3361" y="3409"/>
                  </a:cubicBezTo>
                  <a:cubicBezTo>
                    <a:pt x="3362" y="3409"/>
                    <a:pt x="3363" y="3409"/>
                    <a:pt x="3363" y="3410"/>
                  </a:cubicBezTo>
                  <a:cubicBezTo>
                    <a:pt x="3427" y="3463"/>
                    <a:pt x="3427" y="3463"/>
                    <a:pt x="3427" y="3463"/>
                  </a:cubicBezTo>
                  <a:cubicBezTo>
                    <a:pt x="3428" y="3463"/>
                    <a:pt x="3429" y="3464"/>
                    <a:pt x="3429" y="3465"/>
                  </a:cubicBezTo>
                  <a:cubicBezTo>
                    <a:pt x="3438" y="3489"/>
                    <a:pt x="3438" y="3489"/>
                    <a:pt x="3438" y="3489"/>
                  </a:cubicBezTo>
                  <a:cubicBezTo>
                    <a:pt x="3439" y="3493"/>
                    <a:pt x="3437" y="3496"/>
                    <a:pt x="3434" y="3497"/>
                  </a:cubicBezTo>
                  <a:cubicBezTo>
                    <a:pt x="3417" y="3499"/>
                    <a:pt x="3377" y="3503"/>
                    <a:pt x="3372" y="3503"/>
                  </a:cubicBezTo>
                  <a:cubicBezTo>
                    <a:pt x="3367" y="3502"/>
                    <a:pt x="3321" y="3491"/>
                    <a:pt x="3321" y="3491"/>
                  </a:cubicBezTo>
                  <a:cubicBezTo>
                    <a:pt x="3250" y="3476"/>
                    <a:pt x="3250" y="3476"/>
                    <a:pt x="3250" y="3476"/>
                  </a:cubicBezTo>
                  <a:cubicBezTo>
                    <a:pt x="3247" y="3475"/>
                    <a:pt x="3244" y="3477"/>
                    <a:pt x="3243" y="3480"/>
                  </a:cubicBezTo>
                  <a:cubicBezTo>
                    <a:pt x="3243" y="3487"/>
                    <a:pt x="3242" y="3499"/>
                    <a:pt x="3246" y="3503"/>
                  </a:cubicBezTo>
                  <a:cubicBezTo>
                    <a:pt x="3250" y="3508"/>
                    <a:pt x="3268" y="3557"/>
                    <a:pt x="3270" y="3562"/>
                  </a:cubicBezTo>
                  <a:cubicBezTo>
                    <a:pt x="3270" y="3563"/>
                    <a:pt x="3270" y="3563"/>
                    <a:pt x="3271" y="3563"/>
                  </a:cubicBezTo>
                  <a:cubicBezTo>
                    <a:pt x="3311" y="3629"/>
                    <a:pt x="3311" y="3629"/>
                    <a:pt x="3311" y="3629"/>
                  </a:cubicBezTo>
                  <a:cubicBezTo>
                    <a:pt x="3311" y="3630"/>
                    <a:pt x="3312" y="3631"/>
                    <a:pt x="3313" y="3631"/>
                  </a:cubicBezTo>
                  <a:cubicBezTo>
                    <a:pt x="3356" y="3652"/>
                    <a:pt x="3356" y="3652"/>
                    <a:pt x="3356" y="3652"/>
                  </a:cubicBezTo>
                  <a:cubicBezTo>
                    <a:pt x="3356" y="3652"/>
                    <a:pt x="3356" y="3652"/>
                    <a:pt x="3356" y="3652"/>
                  </a:cubicBezTo>
                  <a:cubicBezTo>
                    <a:pt x="3431" y="3683"/>
                    <a:pt x="3431" y="3683"/>
                    <a:pt x="3431" y="3683"/>
                  </a:cubicBezTo>
                  <a:cubicBezTo>
                    <a:pt x="3431" y="3683"/>
                    <a:pt x="3431" y="3684"/>
                    <a:pt x="3432" y="3684"/>
                  </a:cubicBezTo>
                  <a:cubicBezTo>
                    <a:pt x="3437" y="3684"/>
                    <a:pt x="3471" y="3690"/>
                    <a:pt x="3471" y="3679"/>
                  </a:cubicBezTo>
                  <a:cubicBezTo>
                    <a:pt x="3471" y="3670"/>
                    <a:pt x="3465" y="3645"/>
                    <a:pt x="3462" y="3633"/>
                  </a:cubicBezTo>
                  <a:cubicBezTo>
                    <a:pt x="3462" y="3630"/>
                    <a:pt x="3464" y="3627"/>
                    <a:pt x="3467" y="3626"/>
                  </a:cubicBezTo>
                  <a:cubicBezTo>
                    <a:pt x="3478" y="3625"/>
                    <a:pt x="3503" y="3622"/>
                    <a:pt x="3503" y="3630"/>
                  </a:cubicBezTo>
                  <a:cubicBezTo>
                    <a:pt x="3503" y="3642"/>
                    <a:pt x="3497" y="3651"/>
                    <a:pt x="3502" y="3650"/>
                  </a:cubicBezTo>
                  <a:cubicBezTo>
                    <a:pt x="3507" y="3649"/>
                    <a:pt x="3530" y="3632"/>
                    <a:pt x="3538" y="3626"/>
                  </a:cubicBezTo>
                  <a:cubicBezTo>
                    <a:pt x="3539" y="3625"/>
                    <a:pt x="3540" y="3623"/>
                    <a:pt x="3540" y="3621"/>
                  </a:cubicBezTo>
                  <a:cubicBezTo>
                    <a:pt x="3540" y="3617"/>
                    <a:pt x="3540" y="3608"/>
                    <a:pt x="3541" y="3612"/>
                  </a:cubicBezTo>
                  <a:cubicBezTo>
                    <a:pt x="3544" y="3616"/>
                    <a:pt x="3560" y="3662"/>
                    <a:pt x="3561" y="3666"/>
                  </a:cubicBezTo>
                  <a:cubicBezTo>
                    <a:pt x="3561" y="3666"/>
                    <a:pt x="3561" y="3666"/>
                    <a:pt x="3561" y="3666"/>
                  </a:cubicBezTo>
                  <a:cubicBezTo>
                    <a:pt x="3596" y="3739"/>
                    <a:pt x="3596" y="3739"/>
                    <a:pt x="3596" y="3739"/>
                  </a:cubicBezTo>
                  <a:cubicBezTo>
                    <a:pt x="3598" y="3743"/>
                    <a:pt x="3602" y="3743"/>
                    <a:pt x="3605" y="3741"/>
                  </a:cubicBezTo>
                  <a:cubicBezTo>
                    <a:pt x="3645" y="3707"/>
                    <a:pt x="3645" y="3707"/>
                    <a:pt x="3645" y="3707"/>
                  </a:cubicBezTo>
                  <a:cubicBezTo>
                    <a:pt x="3647" y="3706"/>
                    <a:pt x="3648" y="3706"/>
                    <a:pt x="3649" y="3706"/>
                  </a:cubicBezTo>
                  <a:cubicBezTo>
                    <a:pt x="3715" y="3711"/>
                    <a:pt x="3715" y="3711"/>
                    <a:pt x="3715" y="3711"/>
                  </a:cubicBezTo>
                  <a:cubicBezTo>
                    <a:pt x="3715" y="3711"/>
                    <a:pt x="3716" y="3711"/>
                    <a:pt x="3716" y="3711"/>
                  </a:cubicBezTo>
                  <a:cubicBezTo>
                    <a:pt x="3805" y="3736"/>
                    <a:pt x="3805" y="3736"/>
                    <a:pt x="3805" y="3736"/>
                  </a:cubicBezTo>
                  <a:cubicBezTo>
                    <a:pt x="3806" y="3736"/>
                    <a:pt x="3806" y="3736"/>
                    <a:pt x="3807" y="3736"/>
                  </a:cubicBezTo>
                  <a:cubicBezTo>
                    <a:pt x="3896" y="3735"/>
                    <a:pt x="3896" y="3735"/>
                    <a:pt x="3896" y="3735"/>
                  </a:cubicBezTo>
                  <a:cubicBezTo>
                    <a:pt x="3897" y="3735"/>
                    <a:pt x="3898" y="3736"/>
                    <a:pt x="3899" y="3736"/>
                  </a:cubicBezTo>
                  <a:cubicBezTo>
                    <a:pt x="3945" y="3758"/>
                    <a:pt x="3945" y="3758"/>
                    <a:pt x="3945" y="3758"/>
                  </a:cubicBezTo>
                  <a:cubicBezTo>
                    <a:pt x="3947" y="3758"/>
                    <a:pt x="3948" y="3758"/>
                    <a:pt x="3949" y="3758"/>
                  </a:cubicBezTo>
                  <a:cubicBezTo>
                    <a:pt x="3987" y="3747"/>
                    <a:pt x="3987" y="3747"/>
                    <a:pt x="3987" y="3747"/>
                  </a:cubicBezTo>
                  <a:cubicBezTo>
                    <a:pt x="3991" y="3746"/>
                    <a:pt x="3993" y="3740"/>
                    <a:pt x="3989" y="3737"/>
                  </a:cubicBezTo>
                  <a:cubicBezTo>
                    <a:pt x="3949" y="3701"/>
                    <a:pt x="3949" y="3701"/>
                    <a:pt x="3949" y="3701"/>
                  </a:cubicBezTo>
                  <a:cubicBezTo>
                    <a:pt x="3949" y="3701"/>
                    <a:pt x="3949" y="3701"/>
                    <a:pt x="3949" y="3701"/>
                  </a:cubicBezTo>
                  <a:cubicBezTo>
                    <a:pt x="3877" y="3656"/>
                    <a:pt x="3877" y="3656"/>
                    <a:pt x="3877" y="3656"/>
                  </a:cubicBezTo>
                  <a:cubicBezTo>
                    <a:pt x="3876" y="3656"/>
                    <a:pt x="3876" y="3656"/>
                    <a:pt x="3876" y="3655"/>
                  </a:cubicBezTo>
                  <a:cubicBezTo>
                    <a:pt x="3871" y="3650"/>
                    <a:pt x="3836" y="3610"/>
                    <a:pt x="3852" y="3619"/>
                  </a:cubicBezTo>
                  <a:cubicBezTo>
                    <a:pt x="3869" y="3629"/>
                    <a:pt x="3988" y="3661"/>
                    <a:pt x="3992" y="3662"/>
                  </a:cubicBezTo>
                  <a:cubicBezTo>
                    <a:pt x="3992" y="3662"/>
                    <a:pt x="3992" y="3662"/>
                    <a:pt x="3993" y="3662"/>
                  </a:cubicBezTo>
                  <a:cubicBezTo>
                    <a:pt x="3996" y="3663"/>
                    <a:pt x="4074" y="3679"/>
                    <a:pt x="4078" y="3679"/>
                  </a:cubicBezTo>
                  <a:cubicBezTo>
                    <a:pt x="4082" y="3680"/>
                    <a:pt x="4156" y="3691"/>
                    <a:pt x="4173" y="3690"/>
                  </a:cubicBezTo>
                  <a:cubicBezTo>
                    <a:pt x="4187" y="3689"/>
                    <a:pt x="4252" y="3693"/>
                    <a:pt x="4269" y="3695"/>
                  </a:cubicBezTo>
                  <a:cubicBezTo>
                    <a:pt x="4272" y="3695"/>
                    <a:pt x="4274" y="3693"/>
                    <a:pt x="4275" y="3691"/>
                  </a:cubicBezTo>
                  <a:cubicBezTo>
                    <a:pt x="4278" y="3679"/>
                    <a:pt x="4287" y="3645"/>
                    <a:pt x="4274" y="3633"/>
                  </a:cubicBezTo>
                  <a:cubicBezTo>
                    <a:pt x="4260" y="3620"/>
                    <a:pt x="4217" y="3585"/>
                    <a:pt x="4210" y="3579"/>
                  </a:cubicBezTo>
                  <a:cubicBezTo>
                    <a:pt x="4210" y="3579"/>
                    <a:pt x="4209" y="3578"/>
                    <a:pt x="4209" y="3577"/>
                  </a:cubicBezTo>
                  <a:cubicBezTo>
                    <a:pt x="4206" y="3571"/>
                    <a:pt x="4189" y="3538"/>
                    <a:pt x="4190" y="3533"/>
                  </a:cubicBezTo>
                  <a:cubicBezTo>
                    <a:pt x="4190" y="3528"/>
                    <a:pt x="4194" y="3484"/>
                    <a:pt x="4195" y="3470"/>
                  </a:cubicBezTo>
                  <a:cubicBezTo>
                    <a:pt x="4195" y="3468"/>
                    <a:pt x="4197" y="3466"/>
                    <a:pt x="4199" y="3465"/>
                  </a:cubicBezTo>
                  <a:cubicBezTo>
                    <a:pt x="4206" y="3464"/>
                    <a:pt x="4220" y="3461"/>
                    <a:pt x="4223" y="3460"/>
                  </a:cubicBezTo>
                  <a:cubicBezTo>
                    <a:pt x="4227" y="3459"/>
                    <a:pt x="4283" y="3486"/>
                    <a:pt x="4278" y="3494"/>
                  </a:cubicBezTo>
                  <a:cubicBezTo>
                    <a:pt x="4273" y="3502"/>
                    <a:pt x="4275" y="3527"/>
                    <a:pt x="4286" y="3543"/>
                  </a:cubicBezTo>
                  <a:cubicBezTo>
                    <a:pt x="4297" y="3558"/>
                    <a:pt x="4303" y="3558"/>
                    <a:pt x="4314" y="3576"/>
                  </a:cubicBezTo>
                  <a:cubicBezTo>
                    <a:pt x="4324" y="3594"/>
                    <a:pt x="4307" y="3601"/>
                    <a:pt x="4337" y="3597"/>
                  </a:cubicBezTo>
                  <a:cubicBezTo>
                    <a:pt x="4367" y="3593"/>
                    <a:pt x="4381" y="3603"/>
                    <a:pt x="4383" y="3610"/>
                  </a:cubicBezTo>
                  <a:cubicBezTo>
                    <a:pt x="4385" y="3618"/>
                    <a:pt x="4391" y="3676"/>
                    <a:pt x="4390" y="3687"/>
                  </a:cubicBezTo>
                  <a:cubicBezTo>
                    <a:pt x="4388" y="3698"/>
                    <a:pt x="4421" y="3707"/>
                    <a:pt x="4422" y="3703"/>
                  </a:cubicBezTo>
                  <a:cubicBezTo>
                    <a:pt x="4422" y="3699"/>
                    <a:pt x="4429" y="3642"/>
                    <a:pt x="4431" y="3629"/>
                  </a:cubicBezTo>
                  <a:cubicBezTo>
                    <a:pt x="4431" y="3627"/>
                    <a:pt x="4432" y="3626"/>
                    <a:pt x="4433" y="3625"/>
                  </a:cubicBezTo>
                  <a:cubicBezTo>
                    <a:pt x="4443" y="3620"/>
                    <a:pt x="4443" y="3620"/>
                    <a:pt x="4443" y="3620"/>
                  </a:cubicBezTo>
                  <a:cubicBezTo>
                    <a:pt x="4446" y="3618"/>
                    <a:pt x="4449" y="3619"/>
                    <a:pt x="4450" y="3621"/>
                  </a:cubicBezTo>
                  <a:cubicBezTo>
                    <a:pt x="4459" y="3633"/>
                    <a:pt x="4482" y="3668"/>
                    <a:pt x="4481" y="3672"/>
                  </a:cubicBezTo>
                  <a:cubicBezTo>
                    <a:pt x="4481" y="3678"/>
                    <a:pt x="4475" y="3694"/>
                    <a:pt x="4468" y="3708"/>
                  </a:cubicBezTo>
                  <a:cubicBezTo>
                    <a:pt x="4461" y="3721"/>
                    <a:pt x="4460" y="3734"/>
                    <a:pt x="4462" y="3739"/>
                  </a:cubicBezTo>
                  <a:cubicBezTo>
                    <a:pt x="4464" y="3745"/>
                    <a:pt x="4497" y="3725"/>
                    <a:pt x="4501" y="3723"/>
                  </a:cubicBezTo>
                  <a:cubicBezTo>
                    <a:pt x="4501" y="3722"/>
                    <a:pt x="4502" y="3722"/>
                    <a:pt x="4502" y="3722"/>
                  </a:cubicBezTo>
                  <a:cubicBezTo>
                    <a:pt x="4506" y="3718"/>
                    <a:pt x="4553" y="3677"/>
                    <a:pt x="4553" y="3683"/>
                  </a:cubicBezTo>
                  <a:cubicBezTo>
                    <a:pt x="4554" y="3688"/>
                    <a:pt x="4551" y="3755"/>
                    <a:pt x="4550" y="3773"/>
                  </a:cubicBezTo>
                  <a:cubicBezTo>
                    <a:pt x="4549" y="3776"/>
                    <a:pt x="4551" y="3778"/>
                    <a:pt x="4554" y="3779"/>
                  </a:cubicBezTo>
                  <a:cubicBezTo>
                    <a:pt x="4625" y="3797"/>
                    <a:pt x="4625" y="3797"/>
                    <a:pt x="4625" y="3797"/>
                  </a:cubicBezTo>
                  <a:cubicBezTo>
                    <a:pt x="4626" y="3797"/>
                    <a:pt x="4626" y="3797"/>
                    <a:pt x="4627" y="3798"/>
                  </a:cubicBezTo>
                  <a:cubicBezTo>
                    <a:pt x="4632" y="3801"/>
                    <a:pt x="4667" y="3823"/>
                    <a:pt x="4663" y="3836"/>
                  </a:cubicBezTo>
                  <a:cubicBezTo>
                    <a:pt x="4659" y="3848"/>
                    <a:pt x="4607" y="3874"/>
                    <a:pt x="4594" y="3881"/>
                  </a:cubicBezTo>
                  <a:cubicBezTo>
                    <a:pt x="4592" y="3882"/>
                    <a:pt x="4591" y="3884"/>
                    <a:pt x="4591" y="3886"/>
                  </a:cubicBezTo>
                  <a:cubicBezTo>
                    <a:pt x="4592" y="3927"/>
                    <a:pt x="4592" y="3927"/>
                    <a:pt x="4592" y="3927"/>
                  </a:cubicBezTo>
                  <a:cubicBezTo>
                    <a:pt x="4592" y="3928"/>
                    <a:pt x="4592" y="3929"/>
                    <a:pt x="4592" y="3930"/>
                  </a:cubicBezTo>
                  <a:cubicBezTo>
                    <a:pt x="4595" y="3935"/>
                    <a:pt x="4606" y="3957"/>
                    <a:pt x="4610" y="3959"/>
                  </a:cubicBezTo>
                  <a:cubicBezTo>
                    <a:pt x="4614" y="3961"/>
                    <a:pt x="4602" y="3965"/>
                    <a:pt x="4623" y="3961"/>
                  </a:cubicBezTo>
                  <a:cubicBezTo>
                    <a:pt x="4643" y="3958"/>
                    <a:pt x="4668" y="3943"/>
                    <a:pt x="4673" y="3940"/>
                  </a:cubicBezTo>
                  <a:cubicBezTo>
                    <a:pt x="4673" y="3940"/>
                    <a:pt x="4674" y="3940"/>
                    <a:pt x="4674" y="3939"/>
                  </a:cubicBezTo>
                  <a:cubicBezTo>
                    <a:pt x="4710" y="3899"/>
                    <a:pt x="4710" y="3899"/>
                    <a:pt x="4710" y="3899"/>
                  </a:cubicBezTo>
                  <a:cubicBezTo>
                    <a:pt x="4711" y="3898"/>
                    <a:pt x="4712" y="3897"/>
                    <a:pt x="4713" y="3897"/>
                  </a:cubicBezTo>
                  <a:cubicBezTo>
                    <a:pt x="4764" y="3886"/>
                    <a:pt x="4764" y="3886"/>
                    <a:pt x="4764" y="3886"/>
                  </a:cubicBezTo>
                  <a:cubicBezTo>
                    <a:pt x="4765" y="3886"/>
                    <a:pt x="4765" y="3886"/>
                    <a:pt x="4766" y="3886"/>
                  </a:cubicBezTo>
                  <a:cubicBezTo>
                    <a:pt x="4772" y="3886"/>
                    <a:pt x="4816" y="3888"/>
                    <a:pt x="4819" y="3910"/>
                  </a:cubicBezTo>
                  <a:cubicBezTo>
                    <a:pt x="4822" y="3933"/>
                    <a:pt x="4820" y="3942"/>
                    <a:pt x="4820" y="3951"/>
                  </a:cubicBezTo>
                  <a:cubicBezTo>
                    <a:pt x="4821" y="3956"/>
                    <a:pt x="4832" y="3967"/>
                    <a:pt x="4839" y="3974"/>
                  </a:cubicBezTo>
                  <a:cubicBezTo>
                    <a:pt x="4841" y="3976"/>
                    <a:pt x="4846" y="3975"/>
                    <a:pt x="4847" y="3972"/>
                  </a:cubicBezTo>
                  <a:cubicBezTo>
                    <a:pt x="4855" y="3956"/>
                    <a:pt x="4855" y="3956"/>
                    <a:pt x="4855" y="3956"/>
                  </a:cubicBezTo>
                  <a:cubicBezTo>
                    <a:pt x="4855" y="3956"/>
                    <a:pt x="4855" y="3955"/>
                    <a:pt x="4855" y="3955"/>
                  </a:cubicBezTo>
                  <a:cubicBezTo>
                    <a:pt x="4859" y="3919"/>
                    <a:pt x="4859" y="3919"/>
                    <a:pt x="4859" y="3919"/>
                  </a:cubicBezTo>
                  <a:cubicBezTo>
                    <a:pt x="4859" y="3919"/>
                    <a:pt x="4861" y="3884"/>
                    <a:pt x="4865" y="3885"/>
                  </a:cubicBezTo>
                  <a:cubicBezTo>
                    <a:pt x="4869" y="3885"/>
                    <a:pt x="4900" y="3910"/>
                    <a:pt x="4909" y="3917"/>
                  </a:cubicBezTo>
                  <a:cubicBezTo>
                    <a:pt x="4911" y="3918"/>
                    <a:pt x="4911" y="3920"/>
                    <a:pt x="4911" y="3922"/>
                  </a:cubicBezTo>
                  <a:cubicBezTo>
                    <a:pt x="4910" y="3931"/>
                    <a:pt x="4907" y="3953"/>
                    <a:pt x="4908" y="3960"/>
                  </a:cubicBezTo>
                  <a:cubicBezTo>
                    <a:pt x="4909" y="3968"/>
                    <a:pt x="4925" y="3989"/>
                    <a:pt x="4938" y="3998"/>
                  </a:cubicBezTo>
                  <a:cubicBezTo>
                    <a:pt x="4950" y="4005"/>
                    <a:pt x="4985" y="4020"/>
                    <a:pt x="4992" y="4023"/>
                  </a:cubicBezTo>
                  <a:cubicBezTo>
                    <a:pt x="4993" y="4023"/>
                    <a:pt x="4993" y="4023"/>
                    <a:pt x="4994" y="4024"/>
                  </a:cubicBezTo>
                  <a:cubicBezTo>
                    <a:pt x="5070" y="4108"/>
                    <a:pt x="5070" y="4108"/>
                    <a:pt x="5070" y="4108"/>
                  </a:cubicBezTo>
                  <a:cubicBezTo>
                    <a:pt x="5070" y="4108"/>
                    <a:pt x="5070" y="4109"/>
                    <a:pt x="5071" y="4109"/>
                  </a:cubicBezTo>
                  <a:cubicBezTo>
                    <a:pt x="5157" y="4262"/>
                    <a:pt x="5157" y="4262"/>
                    <a:pt x="5157" y="4262"/>
                  </a:cubicBezTo>
                  <a:cubicBezTo>
                    <a:pt x="5158" y="4263"/>
                    <a:pt x="5158" y="4265"/>
                    <a:pt x="5158" y="4266"/>
                  </a:cubicBezTo>
                  <a:cubicBezTo>
                    <a:pt x="5133" y="4353"/>
                    <a:pt x="5133" y="4353"/>
                    <a:pt x="5133" y="4353"/>
                  </a:cubicBezTo>
                  <a:cubicBezTo>
                    <a:pt x="5133" y="4355"/>
                    <a:pt x="5133" y="4358"/>
                    <a:pt x="5135" y="4359"/>
                  </a:cubicBezTo>
                  <a:cubicBezTo>
                    <a:pt x="5170" y="4384"/>
                    <a:pt x="5170" y="4384"/>
                    <a:pt x="5170" y="4384"/>
                  </a:cubicBezTo>
                  <a:cubicBezTo>
                    <a:pt x="5171" y="4384"/>
                    <a:pt x="5172" y="4385"/>
                    <a:pt x="5174" y="4385"/>
                  </a:cubicBezTo>
                  <a:cubicBezTo>
                    <a:pt x="5283" y="4376"/>
                    <a:pt x="5283" y="4376"/>
                    <a:pt x="5283" y="4376"/>
                  </a:cubicBezTo>
                  <a:cubicBezTo>
                    <a:pt x="5285" y="4375"/>
                    <a:pt x="5286" y="4375"/>
                    <a:pt x="5286" y="4374"/>
                  </a:cubicBezTo>
                  <a:cubicBezTo>
                    <a:pt x="5312" y="4353"/>
                    <a:pt x="5312" y="4353"/>
                    <a:pt x="5312" y="4353"/>
                  </a:cubicBezTo>
                  <a:cubicBezTo>
                    <a:pt x="5314" y="4352"/>
                    <a:pt x="5315" y="4349"/>
                    <a:pt x="5314" y="4346"/>
                  </a:cubicBezTo>
                  <a:cubicBezTo>
                    <a:pt x="5296" y="4310"/>
                    <a:pt x="5296" y="4310"/>
                    <a:pt x="5296" y="4310"/>
                  </a:cubicBezTo>
                  <a:cubicBezTo>
                    <a:pt x="5295" y="4308"/>
                    <a:pt x="5295" y="4307"/>
                    <a:pt x="5296" y="4305"/>
                  </a:cubicBezTo>
                  <a:cubicBezTo>
                    <a:pt x="5306" y="4277"/>
                    <a:pt x="5306" y="4277"/>
                    <a:pt x="5306" y="4277"/>
                  </a:cubicBezTo>
                  <a:cubicBezTo>
                    <a:pt x="5307" y="4275"/>
                    <a:pt x="5311" y="4273"/>
                    <a:pt x="5314" y="4274"/>
                  </a:cubicBezTo>
                  <a:cubicBezTo>
                    <a:pt x="5337" y="4283"/>
                    <a:pt x="5337" y="4283"/>
                    <a:pt x="5337" y="4283"/>
                  </a:cubicBezTo>
                  <a:cubicBezTo>
                    <a:pt x="5338" y="4284"/>
                    <a:pt x="5338" y="4284"/>
                    <a:pt x="5339" y="4284"/>
                  </a:cubicBezTo>
                  <a:cubicBezTo>
                    <a:pt x="5390" y="4328"/>
                    <a:pt x="5390" y="4328"/>
                    <a:pt x="5390" y="4328"/>
                  </a:cubicBezTo>
                  <a:cubicBezTo>
                    <a:pt x="5391" y="4328"/>
                    <a:pt x="5392" y="4329"/>
                    <a:pt x="5392" y="4329"/>
                  </a:cubicBezTo>
                  <a:cubicBezTo>
                    <a:pt x="5469" y="4352"/>
                    <a:pt x="5469" y="4352"/>
                    <a:pt x="5469" y="4352"/>
                  </a:cubicBezTo>
                  <a:cubicBezTo>
                    <a:pt x="5469" y="4352"/>
                    <a:pt x="5469" y="4352"/>
                    <a:pt x="5470" y="4352"/>
                  </a:cubicBezTo>
                  <a:cubicBezTo>
                    <a:pt x="5513" y="4355"/>
                    <a:pt x="5513" y="4355"/>
                    <a:pt x="5513" y="4355"/>
                  </a:cubicBezTo>
                  <a:cubicBezTo>
                    <a:pt x="5513" y="4355"/>
                    <a:pt x="5514" y="4355"/>
                    <a:pt x="5515" y="4356"/>
                  </a:cubicBezTo>
                  <a:cubicBezTo>
                    <a:pt x="5549" y="4375"/>
                    <a:pt x="5549" y="4375"/>
                    <a:pt x="5549" y="4375"/>
                  </a:cubicBezTo>
                  <a:cubicBezTo>
                    <a:pt x="5551" y="4377"/>
                    <a:pt x="5552" y="4379"/>
                    <a:pt x="5552" y="4381"/>
                  </a:cubicBezTo>
                  <a:cubicBezTo>
                    <a:pt x="5550" y="4395"/>
                    <a:pt x="5541" y="4445"/>
                    <a:pt x="5530" y="4448"/>
                  </a:cubicBezTo>
                  <a:cubicBezTo>
                    <a:pt x="5517" y="4453"/>
                    <a:pt x="5518" y="4451"/>
                    <a:pt x="5503" y="4460"/>
                  </a:cubicBezTo>
                  <a:cubicBezTo>
                    <a:pt x="5488" y="4468"/>
                    <a:pt x="5459" y="4482"/>
                    <a:pt x="5458" y="4487"/>
                  </a:cubicBezTo>
                  <a:cubicBezTo>
                    <a:pt x="5458" y="4492"/>
                    <a:pt x="5432" y="4536"/>
                    <a:pt x="5420" y="4556"/>
                  </a:cubicBezTo>
                  <a:cubicBezTo>
                    <a:pt x="5417" y="4560"/>
                    <a:pt x="5411" y="4559"/>
                    <a:pt x="5410" y="4555"/>
                  </a:cubicBezTo>
                  <a:cubicBezTo>
                    <a:pt x="5396" y="4515"/>
                    <a:pt x="5396" y="4515"/>
                    <a:pt x="5396" y="4515"/>
                  </a:cubicBezTo>
                  <a:cubicBezTo>
                    <a:pt x="5396" y="4515"/>
                    <a:pt x="5379" y="4465"/>
                    <a:pt x="5375" y="4462"/>
                  </a:cubicBezTo>
                  <a:cubicBezTo>
                    <a:pt x="5371" y="4459"/>
                    <a:pt x="5331" y="4424"/>
                    <a:pt x="5322" y="4417"/>
                  </a:cubicBezTo>
                  <a:cubicBezTo>
                    <a:pt x="5321" y="4416"/>
                    <a:pt x="5320" y="4416"/>
                    <a:pt x="5318" y="4416"/>
                  </a:cubicBezTo>
                  <a:cubicBezTo>
                    <a:pt x="5174" y="4420"/>
                    <a:pt x="5174" y="4420"/>
                    <a:pt x="5174" y="4420"/>
                  </a:cubicBezTo>
                  <a:cubicBezTo>
                    <a:pt x="5174" y="4420"/>
                    <a:pt x="5173" y="4420"/>
                    <a:pt x="5173" y="4421"/>
                  </a:cubicBezTo>
                  <a:cubicBezTo>
                    <a:pt x="5104" y="4447"/>
                    <a:pt x="5104" y="4447"/>
                    <a:pt x="5104" y="4447"/>
                  </a:cubicBezTo>
                  <a:cubicBezTo>
                    <a:pt x="5102" y="4448"/>
                    <a:pt x="5101" y="4449"/>
                    <a:pt x="5101" y="4450"/>
                  </a:cubicBezTo>
                  <a:cubicBezTo>
                    <a:pt x="5052" y="4549"/>
                    <a:pt x="5052" y="4549"/>
                    <a:pt x="5052" y="4549"/>
                  </a:cubicBezTo>
                  <a:cubicBezTo>
                    <a:pt x="5052" y="4550"/>
                    <a:pt x="5052" y="4550"/>
                    <a:pt x="5052" y="4551"/>
                  </a:cubicBezTo>
                  <a:cubicBezTo>
                    <a:pt x="5037" y="4616"/>
                    <a:pt x="5037" y="4616"/>
                    <a:pt x="5037" y="4616"/>
                  </a:cubicBezTo>
                  <a:cubicBezTo>
                    <a:pt x="5037" y="4618"/>
                    <a:pt x="5037" y="4620"/>
                    <a:pt x="5039" y="4621"/>
                  </a:cubicBezTo>
                  <a:cubicBezTo>
                    <a:pt x="5121" y="4699"/>
                    <a:pt x="5121" y="4699"/>
                    <a:pt x="5121" y="4699"/>
                  </a:cubicBezTo>
                  <a:cubicBezTo>
                    <a:pt x="5121" y="4699"/>
                    <a:pt x="5121" y="4699"/>
                    <a:pt x="5121" y="4699"/>
                  </a:cubicBezTo>
                  <a:cubicBezTo>
                    <a:pt x="5170" y="4740"/>
                    <a:pt x="5170" y="4740"/>
                    <a:pt x="5170" y="4740"/>
                  </a:cubicBezTo>
                  <a:cubicBezTo>
                    <a:pt x="5172" y="4742"/>
                    <a:pt x="5172" y="4744"/>
                    <a:pt x="5172" y="4746"/>
                  </a:cubicBezTo>
                  <a:cubicBezTo>
                    <a:pt x="5164" y="4767"/>
                    <a:pt x="5164" y="4767"/>
                    <a:pt x="5164" y="4767"/>
                  </a:cubicBezTo>
                  <a:cubicBezTo>
                    <a:pt x="5164" y="4769"/>
                    <a:pt x="5162" y="4770"/>
                    <a:pt x="5160" y="4770"/>
                  </a:cubicBezTo>
                  <a:cubicBezTo>
                    <a:pt x="5117" y="4778"/>
                    <a:pt x="5117" y="4778"/>
                    <a:pt x="5117" y="4778"/>
                  </a:cubicBezTo>
                  <a:cubicBezTo>
                    <a:pt x="5114" y="4779"/>
                    <a:pt x="5113" y="4780"/>
                    <a:pt x="5112" y="4782"/>
                  </a:cubicBezTo>
                  <a:cubicBezTo>
                    <a:pt x="5102" y="4825"/>
                    <a:pt x="5102" y="4825"/>
                    <a:pt x="5102" y="4825"/>
                  </a:cubicBezTo>
                  <a:cubicBezTo>
                    <a:pt x="5101" y="4828"/>
                    <a:pt x="5099" y="4829"/>
                    <a:pt x="5096" y="4829"/>
                  </a:cubicBezTo>
                  <a:cubicBezTo>
                    <a:pt x="5044" y="4826"/>
                    <a:pt x="5044" y="4826"/>
                    <a:pt x="5044" y="4826"/>
                  </a:cubicBezTo>
                  <a:cubicBezTo>
                    <a:pt x="5041" y="4826"/>
                    <a:pt x="5039" y="4828"/>
                    <a:pt x="5038" y="4830"/>
                  </a:cubicBezTo>
                  <a:cubicBezTo>
                    <a:pt x="5027" y="4872"/>
                    <a:pt x="5027" y="4872"/>
                    <a:pt x="5027" y="4872"/>
                  </a:cubicBezTo>
                  <a:cubicBezTo>
                    <a:pt x="5026" y="4874"/>
                    <a:pt x="5024" y="4876"/>
                    <a:pt x="5022" y="4876"/>
                  </a:cubicBezTo>
                  <a:cubicBezTo>
                    <a:pt x="5002" y="4880"/>
                    <a:pt x="5002" y="4880"/>
                    <a:pt x="5002" y="4880"/>
                  </a:cubicBezTo>
                  <a:cubicBezTo>
                    <a:pt x="5002" y="4880"/>
                    <a:pt x="5001" y="4880"/>
                    <a:pt x="5001" y="4880"/>
                  </a:cubicBezTo>
                  <a:cubicBezTo>
                    <a:pt x="4976" y="4877"/>
                    <a:pt x="4976" y="4877"/>
                    <a:pt x="4976" y="4877"/>
                  </a:cubicBezTo>
                  <a:cubicBezTo>
                    <a:pt x="4975" y="4877"/>
                    <a:pt x="4973" y="4876"/>
                    <a:pt x="4972" y="4875"/>
                  </a:cubicBezTo>
                  <a:cubicBezTo>
                    <a:pt x="4969" y="4870"/>
                    <a:pt x="4963" y="4860"/>
                    <a:pt x="4959" y="4869"/>
                  </a:cubicBezTo>
                  <a:cubicBezTo>
                    <a:pt x="4954" y="4878"/>
                    <a:pt x="4936" y="4890"/>
                    <a:pt x="4930" y="4894"/>
                  </a:cubicBezTo>
                  <a:cubicBezTo>
                    <a:pt x="4929" y="4895"/>
                    <a:pt x="4928" y="4895"/>
                    <a:pt x="4927" y="4895"/>
                  </a:cubicBezTo>
                  <a:cubicBezTo>
                    <a:pt x="4839" y="4886"/>
                    <a:pt x="4839" y="4886"/>
                    <a:pt x="4839" y="4886"/>
                  </a:cubicBezTo>
                  <a:cubicBezTo>
                    <a:pt x="4839" y="4886"/>
                    <a:pt x="4839" y="4886"/>
                    <a:pt x="4838" y="4886"/>
                  </a:cubicBezTo>
                  <a:cubicBezTo>
                    <a:pt x="4834" y="4886"/>
                    <a:pt x="4781" y="4887"/>
                    <a:pt x="4779" y="4891"/>
                  </a:cubicBezTo>
                  <a:cubicBezTo>
                    <a:pt x="4778" y="4894"/>
                    <a:pt x="4755" y="4910"/>
                    <a:pt x="4748" y="4914"/>
                  </a:cubicBezTo>
                  <a:cubicBezTo>
                    <a:pt x="4746" y="4915"/>
                    <a:pt x="4746" y="4917"/>
                    <a:pt x="4745" y="4918"/>
                  </a:cubicBezTo>
                  <a:cubicBezTo>
                    <a:pt x="4741" y="4963"/>
                    <a:pt x="4741" y="4963"/>
                    <a:pt x="4741" y="4963"/>
                  </a:cubicBezTo>
                  <a:cubicBezTo>
                    <a:pt x="4741" y="4964"/>
                    <a:pt x="4740" y="4965"/>
                    <a:pt x="4740" y="4966"/>
                  </a:cubicBezTo>
                  <a:cubicBezTo>
                    <a:pt x="4705" y="5007"/>
                    <a:pt x="4705" y="5007"/>
                    <a:pt x="4705" y="5007"/>
                  </a:cubicBezTo>
                  <a:cubicBezTo>
                    <a:pt x="4704" y="5008"/>
                    <a:pt x="4704" y="5009"/>
                    <a:pt x="4704" y="5010"/>
                  </a:cubicBezTo>
                  <a:cubicBezTo>
                    <a:pt x="4701" y="5036"/>
                    <a:pt x="4701" y="5036"/>
                    <a:pt x="4701" y="5036"/>
                  </a:cubicBezTo>
                  <a:cubicBezTo>
                    <a:pt x="4701" y="5037"/>
                    <a:pt x="4700" y="5038"/>
                    <a:pt x="4700" y="5039"/>
                  </a:cubicBezTo>
                  <a:cubicBezTo>
                    <a:pt x="4697" y="5043"/>
                    <a:pt x="4687" y="5057"/>
                    <a:pt x="4692" y="5060"/>
                  </a:cubicBezTo>
                  <a:cubicBezTo>
                    <a:pt x="4697" y="5063"/>
                    <a:pt x="4720" y="5071"/>
                    <a:pt x="4719" y="5079"/>
                  </a:cubicBezTo>
                  <a:cubicBezTo>
                    <a:pt x="4718" y="5086"/>
                    <a:pt x="4703" y="5103"/>
                    <a:pt x="4697" y="5109"/>
                  </a:cubicBezTo>
                  <a:cubicBezTo>
                    <a:pt x="4696" y="5111"/>
                    <a:pt x="4695" y="5113"/>
                    <a:pt x="4696" y="5115"/>
                  </a:cubicBezTo>
                  <a:cubicBezTo>
                    <a:pt x="4723" y="5176"/>
                    <a:pt x="4723" y="5176"/>
                    <a:pt x="4723" y="5176"/>
                  </a:cubicBezTo>
                  <a:cubicBezTo>
                    <a:pt x="4724" y="5177"/>
                    <a:pt x="4725" y="5179"/>
                    <a:pt x="4727" y="5179"/>
                  </a:cubicBezTo>
                  <a:cubicBezTo>
                    <a:pt x="4808" y="5199"/>
                    <a:pt x="4808" y="5199"/>
                    <a:pt x="4808" y="5199"/>
                  </a:cubicBezTo>
                  <a:cubicBezTo>
                    <a:pt x="4808" y="5199"/>
                    <a:pt x="4808" y="5199"/>
                    <a:pt x="4809" y="5199"/>
                  </a:cubicBezTo>
                  <a:cubicBezTo>
                    <a:pt x="4895" y="5208"/>
                    <a:pt x="4895" y="5208"/>
                    <a:pt x="4895" y="5208"/>
                  </a:cubicBezTo>
                  <a:cubicBezTo>
                    <a:pt x="4896" y="5208"/>
                    <a:pt x="4897" y="5208"/>
                    <a:pt x="4898" y="5207"/>
                  </a:cubicBezTo>
                  <a:cubicBezTo>
                    <a:pt x="4904" y="5205"/>
                    <a:pt x="4931" y="5195"/>
                    <a:pt x="4943" y="5191"/>
                  </a:cubicBezTo>
                  <a:cubicBezTo>
                    <a:pt x="4954" y="5188"/>
                    <a:pt x="5003" y="5149"/>
                    <a:pt x="5016" y="5139"/>
                  </a:cubicBezTo>
                  <a:cubicBezTo>
                    <a:pt x="5018" y="5138"/>
                    <a:pt x="5018" y="5135"/>
                    <a:pt x="5018" y="5133"/>
                  </a:cubicBezTo>
                  <a:cubicBezTo>
                    <a:pt x="5005" y="5094"/>
                    <a:pt x="5005" y="5094"/>
                    <a:pt x="5005" y="5094"/>
                  </a:cubicBezTo>
                  <a:cubicBezTo>
                    <a:pt x="5005" y="5093"/>
                    <a:pt x="5005" y="5093"/>
                    <a:pt x="5005" y="5092"/>
                  </a:cubicBezTo>
                  <a:cubicBezTo>
                    <a:pt x="5007" y="5068"/>
                    <a:pt x="5007" y="5068"/>
                    <a:pt x="5007" y="5068"/>
                  </a:cubicBezTo>
                  <a:cubicBezTo>
                    <a:pt x="5008" y="5064"/>
                    <a:pt x="5012" y="5062"/>
                    <a:pt x="5016" y="5063"/>
                  </a:cubicBezTo>
                  <a:cubicBezTo>
                    <a:pt x="5048" y="5081"/>
                    <a:pt x="5048" y="5081"/>
                    <a:pt x="5048" y="5081"/>
                  </a:cubicBezTo>
                  <a:cubicBezTo>
                    <a:pt x="5049" y="5082"/>
                    <a:pt x="5050" y="5083"/>
                    <a:pt x="5050" y="5084"/>
                  </a:cubicBezTo>
                  <a:cubicBezTo>
                    <a:pt x="5053" y="5091"/>
                    <a:pt x="5065" y="5117"/>
                    <a:pt x="5070" y="5118"/>
                  </a:cubicBezTo>
                  <a:cubicBezTo>
                    <a:pt x="5075" y="5118"/>
                    <a:pt x="5104" y="5118"/>
                    <a:pt x="5114" y="5118"/>
                  </a:cubicBezTo>
                  <a:cubicBezTo>
                    <a:pt x="5115" y="5118"/>
                    <a:pt x="5117" y="5118"/>
                    <a:pt x="5118" y="5116"/>
                  </a:cubicBezTo>
                  <a:cubicBezTo>
                    <a:pt x="5137" y="5090"/>
                    <a:pt x="5137" y="5090"/>
                    <a:pt x="5137" y="5090"/>
                  </a:cubicBezTo>
                  <a:cubicBezTo>
                    <a:pt x="5138" y="5090"/>
                    <a:pt x="5138" y="5090"/>
                    <a:pt x="5138" y="5089"/>
                  </a:cubicBezTo>
                  <a:cubicBezTo>
                    <a:pt x="5139" y="5086"/>
                    <a:pt x="5154" y="5060"/>
                    <a:pt x="5141" y="5058"/>
                  </a:cubicBezTo>
                  <a:cubicBezTo>
                    <a:pt x="5127" y="5056"/>
                    <a:pt x="5085" y="5038"/>
                    <a:pt x="5078" y="5037"/>
                  </a:cubicBezTo>
                  <a:cubicBezTo>
                    <a:pt x="5073" y="5037"/>
                    <a:pt x="5062" y="5021"/>
                    <a:pt x="5057" y="5013"/>
                  </a:cubicBezTo>
                  <a:cubicBezTo>
                    <a:pt x="5055" y="5010"/>
                    <a:pt x="5056" y="5006"/>
                    <a:pt x="5059" y="5005"/>
                  </a:cubicBezTo>
                  <a:cubicBezTo>
                    <a:pt x="5068" y="5001"/>
                    <a:pt x="5086" y="4993"/>
                    <a:pt x="5091" y="4993"/>
                  </a:cubicBezTo>
                  <a:cubicBezTo>
                    <a:pt x="5098" y="4994"/>
                    <a:pt x="5156" y="5033"/>
                    <a:pt x="5164" y="5038"/>
                  </a:cubicBezTo>
                  <a:cubicBezTo>
                    <a:pt x="5165" y="5039"/>
                    <a:pt x="5166" y="5039"/>
                    <a:pt x="5167" y="5039"/>
                  </a:cubicBezTo>
                  <a:cubicBezTo>
                    <a:pt x="5190" y="5043"/>
                    <a:pt x="5190" y="5043"/>
                    <a:pt x="5190" y="5043"/>
                  </a:cubicBezTo>
                  <a:cubicBezTo>
                    <a:pt x="5193" y="5043"/>
                    <a:pt x="5195" y="5045"/>
                    <a:pt x="5195" y="5047"/>
                  </a:cubicBezTo>
                  <a:cubicBezTo>
                    <a:pt x="5199" y="5069"/>
                    <a:pt x="5199" y="5069"/>
                    <a:pt x="5199" y="5069"/>
                  </a:cubicBezTo>
                  <a:cubicBezTo>
                    <a:pt x="5199" y="5072"/>
                    <a:pt x="5202" y="5074"/>
                    <a:pt x="5204" y="5074"/>
                  </a:cubicBezTo>
                  <a:cubicBezTo>
                    <a:pt x="5221" y="5074"/>
                    <a:pt x="5221" y="5074"/>
                    <a:pt x="5221" y="5074"/>
                  </a:cubicBezTo>
                  <a:cubicBezTo>
                    <a:pt x="5223" y="5075"/>
                    <a:pt x="5226" y="5073"/>
                    <a:pt x="5227" y="5071"/>
                  </a:cubicBezTo>
                  <a:cubicBezTo>
                    <a:pt x="5240" y="5038"/>
                    <a:pt x="5240" y="5038"/>
                    <a:pt x="5240" y="5038"/>
                  </a:cubicBezTo>
                  <a:cubicBezTo>
                    <a:pt x="5241" y="5037"/>
                    <a:pt x="5243" y="5035"/>
                    <a:pt x="5245" y="5035"/>
                  </a:cubicBezTo>
                  <a:cubicBezTo>
                    <a:pt x="5252" y="5034"/>
                    <a:pt x="5271" y="5033"/>
                    <a:pt x="5274" y="5039"/>
                  </a:cubicBezTo>
                  <a:cubicBezTo>
                    <a:pt x="5277" y="5046"/>
                    <a:pt x="5302" y="5086"/>
                    <a:pt x="5306" y="5092"/>
                  </a:cubicBezTo>
                  <a:cubicBezTo>
                    <a:pt x="5306" y="5093"/>
                    <a:pt x="5306" y="5093"/>
                    <a:pt x="5306" y="5093"/>
                  </a:cubicBezTo>
                  <a:cubicBezTo>
                    <a:pt x="5312" y="5115"/>
                    <a:pt x="5312" y="5115"/>
                    <a:pt x="5312" y="5115"/>
                  </a:cubicBezTo>
                  <a:cubicBezTo>
                    <a:pt x="5314" y="5119"/>
                    <a:pt x="5320" y="5120"/>
                    <a:pt x="5322" y="5117"/>
                  </a:cubicBezTo>
                  <a:cubicBezTo>
                    <a:pt x="5348" y="5080"/>
                    <a:pt x="5348" y="5080"/>
                    <a:pt x="5348" y="5080"/>
                  </a:cubicBezTo>
                  <a:cubicBezTo>
                    <a:pt x="5348" y="5080"/>
                    <a:pt x="5349" y="5079"/>
                    <a:pt x="5349" y="5079"/>
                  </a:cubicBezTo>
                  <a:cubicBezTo>
                    <a:pt x="5352" y="5076"/>
                    <a:pt x="5366" y="5065"/>
                    <a:pt x="5367" y="5081"/>
                  </a:cubicBezTo>
                  <a:cubicBezTo>
                    <a:pt x="5368" y="5099"/>
                    <a:pt x="5385" y="5137"/>
                    <a:pt x="5389" y="5150"/>
                  </a:cubicBezTo>
                  <a:cubicBezTo>
                    <a:pt x="5393" y="5163"/>
                    <a:pt x="5444" y="5202"/>
                    <a:pt x="5450" y="5207"/>
                  </a:cubicBezTo>
                  <a:cubicBezTo>
                    <a:pt x="5451" y="5207"/>
                    <a:pt x="5451" y="5208"/>
                    <a:pt x="5452" y="5208"/>
                  </a:cubicBezTo>
                  <a:cubicBezTo>
                    <a:pt x="5478" y="5218"/>
                    <a:pt x="5478" y="5218"/>
                    <a:pt x="5478" y="5218"/>
                  </a:cubicBezTo>
                  <a:cubicBezTo>
                    <a:pt x="5480" y="5219"/>
                    <a:pt x="5483" y="5218"/>
                    <a:pt x="5484" y="5216"/>
                  </a:cubicBezTo>
                  <a:cubicBezTo>
                    <a:pt x="5507" y="5187"/>
                    <a:pt x="5507" y="5187"/>
                    <a:pt x="5507" y="5187"/>
                  </a:cubicBezTo>
                  <a:cubicBezTo>
                    <a:pt x="5507" y="5186"/>
                    <a:pt x="5509" y="5185"/>
                    <a:pt x="5510" y="5185"/>
                  </a:cubicBezTo>
                  <a:cubicBezTo>
                    <a:pt x="5543" y="5180"/>
                    <a:pt x="5543" y="5180"/>
                    <a:pt x="5543" y="5180"/>
                  </a:cubicBezTo>
                  <a:cubicBezTo>
                    <a:pt x="5543" y="5180"/>
                    <a:pt x="5544" y="5180"/>
                    <a:pt x="5545" y="5181"/>
                  </a:cubicBezTo>
                  <a:cubicBezTo>
                    <a:pt x="5586" y="5189"/>
                    <a:pt x="5586" y="5189"/>
                    <a:pt x="5586" y="5189"/>
                  </a:cubicBezTo>
                  <a:cubicBezTo>
                    <a:pt x="5635" y="5200"/>
                    <a:pt x="5635" y="5200"/>
                    <a:pt x="5635" y="5200"/>
                  </a:cubicBezTo>
                  <a:cubicBezTo>
                    <a:pt x="5640" y="5201"/>
                    <a:pt x="5641" y="5206"/>
                    <a:pt x="5639" y="5209"/>
                  </a:cubicBezTo>
                  <a:cubicBezTo>
                    <a:pt x="5615" y="5238"/>
                    <a:pt x="5615" y="5238"/>
                    <a:pt x="5615" y="5238"/>
                  </a:cubicBezTo>
                  <a:cubicBezTo>
                    <a:pt x="5614" y="5239"/>
                    <a:pt x="5614" y="5240"/>
                    <a:pt x="5614" y="5241"/>
                  </a:cubicBezTo>
                  <a:cubicBezTo>
                    <a:pt x="5613" y="5245"/>
                    <a:pt x="5612" y="5253"/>
                    <a:pt x="5607" y="5259"/>
                  </a:cubicBezTo>
                  <a:cubicBezTo>
                    <a:pt x="5601" y="5268"/>
                    <a:pt x="5596" y="5286"/>
                    <a:pt x="5597" y="5290"/>
                  </a:cubicBezTo>
                  <a:cubicBezTo>
                    <a:pt x="5598" y="5293"/>
                    <a:pt x="5614" y="5303"/>
                    <a:pt x="5620" y="5306"/>
                  </a:cubicBezTo>
                  <a:cubicBezTo>
                    <a:pt x="5621" y="5307"/>
                    <a:pt x="5622" y="5308"/>
                    <a:pt x="5623" y="5310"/>
                  </a:cubicBezTo>
                  <a:cubicBezTo>
                    <a:pt x="5628" y="5348"/>
                    <a:pt x="5628" y="5348"/>
                    <a:pt x="5628" y="5348"/>
                  </a:cubicBezTo>
                  <a:cubicBezTo>
                    <a:pt x="5629" y="5351"/>
                    <a:pt x="5631" y="5353"/>
                    <a:pt x="5633" y="5353"/>
                  </a:cubicBezTo>
                  <a:cubicBezTo>
                    <a:pt x="5828" y="5373"/>
                    <a:pt x="5828" y="5373"/>
                    <a:pt x="5828" y="5373"/>
                  </a:cubicBezTo>
                  <a:cubicBezTo>
                    <a:pt x="5848" y="5375"/>
                    <a:pt x="5848" y="5375"/>
                    <a:pt x="5848" y="5375"/>
                  </a:cubicBezTo>
                  <a:cubicBezTo>
                    <a:pt x="5880" y="5378"/>
                    <a:pt x="5880" y="5378"/>
                    <a:pt x="5880" y="5378"/>
                  </a:cubicBezTo>
                  <a:cubicBezTo>
                    <a:pt x="5881" y="5378"/>
                    <a:pt x="5882" y="5378"/>
                    <a:pt x="5882" y="5377"/>
                  </a:cubicBezTo>
                  <a:cubicBezTo>
                    <a:pt x="5924" y="5358"/>
                    <a:pt x="5924" y="5358"/>
                    <a:pt x="5924" y="5358"/>
                  </a:cubicBezTo>
                  <a:cubicBezTo>
                    <a:pt x="5925" y="5358"/>
                    <a:pt x="5926" y="5357"/>
                    <a:pt x="5927" y="5358"/>
                  </a:cubicBezTo>
                  <a:cubicBezTo>
                    <a:pt x="5946" y="5361"/>
                    <a:pt x="5946" y="5361"/>
                    <a:pt x="5946" y="5361"/>
                  </a:cubicBezTo>
                  <a:cubicBezTo>
                    <a:pt x="5947" y="5361"/>
                    <a:pt x="5948" y="5361"/>
                    <a:pt x="5949" y="5362"/>
                  </a:cubicBezTo>
                  <a:cubicBezTo>
                    <a:pt x="5976" y="5387"/>
                    <a:pt x="5976" y="5387"/>
                    <a:pt x="5976" y="5387"/>
                  </a:cubicBezTo>
                  <a:cubicBezTo>
                    <a:pt x="5977" y="5388"/>
                    <a:pt x="5978" y="5388"/>
                    <a:pt x="5979" y="5388"/>
                  </a:cubicBezTo>
                  <a:cubicBezTo>
                    <a:pt x="6390" y="5455"/>
                    <a:pt x="6390" y="5455"/>
                    <a:pt x="6390" y="5455"/>
                  </a:cubicBezTo>
                  <a:cubicBezTo>
                    <a:pt x="6392" y="5455"/>
                    <a:pt x="6393" y="5455"/>
                    <a:pt x="6395" y="5454"/>
                  </a:cubicBezTo>
                  <a:cubicBezTo>
                    <a:pt x="6437" y="5424"/>
                    <a:pt x="6437" y="5424"/>
                    <a:pt x="6437" y="5424"/>
                  </a:cubicBezTo>
                  <a:cubicBezTo>
                    <a:pt x="6439" y="5423"/>
                    <a:pt x="6439" y="5421"/>
                    <a:pt x="6439" y="5419"/>
                  </a:cubicBezTo>
                  <a:cubicBezTo>
                    <a:pt x="6433" y="5374"/>
                    <a:pt x="6433" y="5374"/>
                    <a:pt x="6433" y="5374"/>
                  </a:cubicBezTo>
                  <a:cubicBezTo>
                    <a:pt x="6426" y="5327"/>
                    <a:pt x="6426" y="5327"/>
                    <a:pt x="6426" y="5327"/>
                  </a:cubicBezTo>
                  <a:cubicBezTo>
                    <a:pt x="6426" y="5325"/>
                    <a:pt x="6425" y="5323"/>
                    <a:pt x="6423" y="5323"/>
                  </a:cubicBezTo>
                  <a:cubicBezTo>
                    <a:pt x="6260" y="5241"/>
                    <a:pt x="6260" y="5241"/>
                    <a:pt x="6260" y="5241"/>
                  </a:cubicBezTo>
                  <a:cubicBezTo>
                    <a:pt x="6260" y="5241"/>
                    <a:pt x="6260" y="5241"/>
                    <a:pt x="6259" y="5241"/>
                  </a:cubicBezTo>
                  <a:cubicBezTo>
                    <a:pt x="6161" y="5210"/>
                    <a:pt x="6161" y="5210"/>
                    <a:pt x="6161" y="5210"/>
                  </a:cubicBezTo>
                  <a:cubicBezTo>
                    <a:pt x="6160" y="5209"/>
                    <a:pt x="6160" y="5209"/>
                    <a:pt x="6160" y="5209"/>
                  </a:cubicBezTo>
                  <a:cubicBezTo>
                    <a:pt x="6051" y="5198"/>
                    <a:pt x="6051" y="5198"/>
                    <a:pt x="6051" y="5198"/>
                  </a:cubicBezTo>
                  <a:cubicBezTo>
                    <a:pt x="6050" y="5198"/>
                    <a:pt x="6050" y="5198"/>
                    <a:pt x="6049" y="5198"/>
                  </a:cubicBezTo>
                  <a:cubicBezTo>
                    <a:pt x="6013" y="5175"/>
                    <a:pt x="6013" y="5175"/>
                    <a:pt x="6013" y="5175"/>
                  </a:cubicBezTo>
                  <a:cubicBezTo>
                    <a:pt x="6012" y="5175"/>
                    <a:pt x="6011" y="5174"/>
                    <a:pt x="6011" y="5174"/>
                  </a:cubicBezTo>
                  <a:cubicBezTo>
                    <a:pt x="6007" y="5167"/>
                    <a:pt x="5985" y="5133"/>
                    <a:pt x="5986" y="5127"/>
                  </a:cubicBezTo>
                  <a:cubicBezTo>
                    <a:pt x="5986" y="5121"/>
                    <a:pt x="6011" y="5085"/>
                    <a:pt x="6016" y="5077"/>
                  </a:cubicBezTo>
                  <a:cubicBezTo>
                    <a:pt x="6017" y="5076"/>
                    <a:pt x="6018" y="5075"/>
                    <a:pt x="6019" y="5075"/>
                  </a:cubicBezTo>
                  <a:cubicBezTo>
                    <a:pt x="6074" y="5059"/>
                    <a:pt x="6074" y="5059"/>
                    <a:pt x="6074" y="5059"/>
                  </a:cubicBezTo>
                  <a:cubicBezTo>
                    <a:pt x="6075" y="5059"/>
                    <a:pt x="6076" y="5059"/>
                    <a:pt x="6077" y="5060"/>
                  </a:cubicBezTo>
                  <a:cubicBezTo>
                    <a:pt x="6157" y="5098"/>
                    <a:pt x="6157" y="5098"/>
                    <a:pt x="6157" y="5098"/>
                  </a:cubicBezTo>
                  <a:cubicBezTo>
                    <a:pt x="6157" y="5098"/>
                    <a:pt x="6158" y="5098"/>
                    <a:pt x="6158" y="5098"/>
                  </a:cubicBezTo>
                  <a:cubicBezTo>
                    <a:pt x="6234" y="5120"/>
                    <a:pt x="6234" y="5120"/>
                    <a:pt x="6234" y="5120"/>
                  </a:cubicBezTo>
                  <a:cubicBezTo>
                    <a:pt x="6234" y="5120"/>
                    <a:pt x="6234" y="5120"/>
                    <a:pt x="6234" y="5120"/>
                  </a:cubicBezTo>
                  <a:cubicBezTo>
                    <a:pt x="6303" y="5148"/>
                    <a:pt x="6303" y="5148"/>
                    <a:pt x="6303" y="5148"/>
                  </a:cubicBezTo>
                  <a:cubicBezTo>
                    <a:pt x="6304" y="5148"/>
                    <a:pt x="6305" y="5148"/>
                    <a:pt x="6306" y="5148"/>
                  </a:cubicBezTo>
                  <a:cubicBezTo>
                    <a:pt x="6349" y="5139"/>
                    <a:pt x="6349" y="5139"/>
                    <a:pt x="6349" y="5139"/>
                  </a:cubicBezTo>
                  <a:cubicBezTo>
                    <a:pt x="6350" y="5139"/>
                    <a:pt x="6351" y="5139"/>
                    <a:pt x="6352" y="5139"/>
                  </a:cubicBezTo>
                  <a:cubicBezTo>
                    <a:pt x="6444" y="5175"/>
                    <a:pt x="6444" y="5175"/>
                    <a:pt x="6444" y="5175"/>
                  </a:cubicBezTo>
                  <a:cubicBezTo>
                    <a:pt x="6446" y="5175"/>
                    <a:pt x="6447" y="5176"/>
                    <a:pt x="6447" y="5177"/>
                  </a:cubicBezTo>
                  <a:cubicBezTo>
                    <a:pt x="6450" y="5184"/>
                    <a:pt x="6460" y="5203"/>
                    <a:pt x="6477" y="5211"/>
                  </a:cubicBezTo>
                  <a:cubicBezTo>
                    <a:pt x="6495" y="5219"/>
                    <a:pt x="6552" y="5232"/>
                    <a:pt x="6564" y="5235"/>
                  </a:cubicBezTo>
                  <a:cubicBezTo>
                    <a:pt x="6565" y="5235"/>
                    <a:pt x="6566" y="5235"/>
                    <a:pt x="6568" y="5234"/>
                  </a:cubicBezTo>
                  <a:cubicBezTo>
                    <a:pt x="6575" y="5230"/>
                    <a:pt x="6603" y="5213"/>
                    <a:pt x="6600" y="5208"/>
                  </a:cubicBezTo>
                  <a:close/>
                  <a:moveTo>
                    <a:pt x="6601" y="5311"/>
                  </a:moveTo>
                  <a:cubicBezTo>
                    <a:pt x="6612" y="5306"/>
                    <a:pt x="6612" y="5306"/>
                    <a:pt x="6612" y="5306"/>
                  </a:cubicBezTo>
                  <a:cubicBezTo>
                    <a:pt x="6613" y="5305"/>
                    <a:pt x="6614" y="5304"/>
                    <a:pt x="6615" y="5303"/>
                  </a:cubicBezTo>
                  <a:cubicBezTo>
                    <a:pt x="6626" y="5280"/>
                    <a:pt x="6626" y="5280"/>
                    <a:pt x="6626" y="5280"/>
                  </a:cubicBezTo>
                  <a:cubicBezTo>
                    <a:pt x="6628" y="5276"/>
                    <a:pt x="6625" y="5272"/>
                    <a:pt x="6622" y="5272"/>
                  </a:cubicBezTo>
                  <a:cubicBezTo>
                    <a:pt x="6608" y="5270"/>
                    <a:pt x="6608" y="5270"/>
                    <a:pt x="6608" y="5270"/>
                  </a:cubicBezTo>
                  <a:cubicBezTo>
                    <a:pt x="6607" y="5270"/>
                    <a:pt x="6607" y="5270"/>
                    <a:pt x="6607" y="5270"/>
                  </a:cubicBezTo>
                  <a:cubicBezTo>
                    <a:pt x="6576" y="5274"/>
                    <a:pt x="6576" y="5274"/>
                    <a:pt x="6576" y="5274"/>
                  </a:cubicBezTo>
                  <a:cubicBezTo>
                    <a:pt x="6573" y="5274"/>
                    <a:pt x="6571" y="5277"/>
                    <a:pt x="6571" y="5280"/>
                  </a:cubicBezTo>
                  <a:cubicBezTo>
                    <a:pt x="6575" y="5303"/>
                    <a:pt x="6575" y="5303"/>
                    <a:pt x="6575" y="5303"/>
                  </a:cubicBezTo>
                  <a:cubicBezTo>
                    <a:pt x="6576" y="5305"/>
                    <a:pt x="6577" y="5307"/>
                    <a:pt x="6580" y="5307"/>
                  </a:cubicBezTo>
                  <a:cubicBezTo>
                    <a:pt x="6597" y="5311"/>
                    <a:pt x="6597" y="5311"/>
                    <a:pt x="6597" y="5311"/>
                  </a:cubicBezTo>
                  <a:cubicBezTo>
                    <a:pt x="6599" y="5312"/>
                    <a:pt x="6600" y="5312"/>
                    <a:pt x="6601" y="5311"/>
                  </a:cubicBezTo>
                  <a:close/>
                  <a:moveTo>
                    <a:pt x="5318" y="8646"/>
                  </a:moveTo>
                  <a:cubicBezTo>
                    <a:pt x="5306" y="8645"/>
                    <a:pt x="5306" y="8645"/>
                    <a:pt x="5306" y="8645"/>
                  </a:cubicBezTo>
                  <a:cubicBezTo>
                    <a:pt x="5304" y="8645"/>
                    <a:pt x="5302" y="8645"/>
                    <a:pt x="5300" y="8645"/>
                  </a:cubicBezTo>
                  <a:cubicBezTo>
                    <a:pt x="5269" y="8656"/>
                    <a:pt x="5269" y="8656"/>
                    <a:pt x="5269" y="8656"/>
                  </a:cubicBezTo>
                  <a:cubicBezTo>
                    <a:pt x="5265" y="8658"/>
                    <a:pt x="5261" y="8662"/>
                    <a:pt x="5261" y="8667"/>
                  </a:cubicBezTo>
                  <a:cubicBezTo>
                    <a:pt x="5257" y="8701"/>
                    <a:pt x="5257" y="8701"/>
                    <a:pt x="5257" y="8701"/>
                  </a:cubicBezTo>
                  <a:cubicBezTo>
                    <a:pt x="5257" y="8708"/>
                    <a:pt x="5262" y="8714"/>
                    <a:pt x="5268" y="8715"/>
                  </a:cubicBezTo>
                  <a:cubicBezTo>
                    <a:pt x="5270" y="8715"/>
                    <a:pt x="5270" y="8715"/>
                    <a:pt x="5270" y="8715"/>
                  </a:cubicBezTo>
                  <a:cubicBezTo>
                    <a:pt x="5273" y="8715"/>
                    <a:pt x="5275" y="8716"/>
                    <a:pt x="5277" y="8718"/>
                  </a:cubicBezTo>
                  <a:cubicBezTo>
                    <a:pt x="5277" y="8718"/>
                    <a:pt x="5277" y="8718"/>
                    <a:pt x="5277" y="8718"/>
                  </a:cubicBezTo>
                  <a:cubicBezTo>
                    <a:pt x="5283" y="8724"/>
                    <a:pt x="5292" y="8723"/>
                    <a:pt x="5296" y="8716"/>
                  </a:cubicBezTo>
                  <a:cubicBezTo>
                    <a:pt x="5327" y="8668"/>
                    <a:pt x="5327" y="8668"/>
                    <a:pt x="5327" y="8668"/>
                  </a:cubicBezTo>
                  <a:cubicBezTo>
                    <a:pt x="5328" y="8666"/>
                    <a:pt x="5329" y="8665"/>
                    <a:pt x="5329" y="8663"/>
                  </a:cubicBezTo>
                  <a:cubicBezTo>
                    <a:pt x="5329" y="8660"/>
                    <a:pt x="5329" y="8660"/>
                    <a:pt x="5329" y="8660"/>
                  </a:cubicBezTo>
                  <a:cubicBezTo>
                    <a:pt x="5330" y="8653"/>
                    <a:pt x="5325" y="8647"/>
                    <a:pt x="5318" y="8646"/>
                  </a:cubicBezTo>
                  <a:close/>
                  <a:moveTo>
                    <a:pt x="4984" y="7097"/>
                  </a:moveTo>
                  <a:cubicBezTo>
                    <a:pt x="4983" y="7095"/>
                    <a:pt x="4981" y="7095"/>
                    <a:pt x="4979" y="7095"/>
                  </a:cubicBezTo>
                  <a:cubicBezTo>
                    <a:pt x="4974" y="7095"/>
                    <a:pt x="4963" y="7095"/>
                    <a:pt x="4960" y="7095"/>
                  </a:cubicBezTo>
                  <a:cubicBezTo>
                    <a:pt x="4956" y="7095"/>
                    <a:pt x="4953" y="7102"/>
                    <a:pt x="4952" y="7105"/>
                  </a:cubicBezTo>
                  <a:cubicBezTo>
                    <a:pt x="4951" y="7107"/>
                    <a:pt x="4951" y="7108"/>
                    <a:pt x="4951" y="7110"/>
                  </a:cubicBezTo>
                  <a:cubicBezTo>
                    <a:pt x="4955" y="7118"/>
                    <a:pt x="4955" y="7118"/>
                    <a:pt x="4955" y="7118"/>
                  </a:cubicBezTo>
                  <a:cubicBezTo>
                    <a:pt x="4956" y="7120"/>
                    <a:pt x="4957" y="7121"/>
                    <a:pt x="4959" y="7121"/>
                  </a:cubicBezTo>
                  <a:cubicBezTo>
                    <a:pt x="4970" y="7122"/>
                    <a:pt x="4970" y="7122"/>
                    <a:pt x="4970" y="7122"/>
                  </a:cubicBezTo>
                  <a:cubicBezTo>
                    <a:pt x="4972" y="7123"/>
                    <a:pt x="4974" y="7122"/>
                    <a:pt x="4976" y="7120"/>
                  </a:cubicBezTo>
                  <a:cubicBezTo>
                    <a:pt x="4985" y="7105"/>
                    <a:pt x="4985" y="7105"/>
                    <a:pt x="4985" y="7105"/>
                  </a:cubicBezTo>
                  <a:cubicBezTo>
                    <a:pt x="4987" y="7103"/>
                    <a:pt x="4987" y="7100"/>
                    <a:pt x="4985" y="7098"/>
                  </a:cubicBezTo>
                  <a:lnTo>
                    <a:pt x="4984" y="7097"/>
                  </a:lnTo>
                  <a:close/>
                  <a:moveTo>
                    <a:pt x="4860" y="4125"/>
                  </a:moveTo>
                  <a:cubicBezTo>
                    <a:pt x="4860" y="4127"/>
                    <a:pt x="4861" y="4130"/>
                    <a:pt x="4863" y="4131"/>
                  </a:cubicBezTo>
                  <a:cubicBezTo>
                    <a:pt x="4874" y="4137"/>
                    <a:pt x="4912" y="4159"/>
                    <a:pt x="4915" y="4159"/>
                  </a:cubicBezTo>
                  <a:cubicBezTo>
                    <a:pt x="4919" y="4160"/>
                    <a:pt x="4965" y="4146"/>
                    <a:pt x="4965" y="4146"/>
                  </a:cubicBezTo>
                  <a:cubicBezTo>
                    <a:pt x="4968" y="4115"/>
                    <a:pt x="4968" y="4115"/>
                    <a:pt x="4968" y="4115"/>
                  </a:cubicBezTo>
                  <a:cubicBezTo>
                    <a:pt x="4968" y="4113"/>
                    <a:pt x="4967" y="4111"/>
                    <a:pt x="4966" y="4110"/>
                  </a:cubicBezTo>
                  <a:cubicBezTo>
                    <a:pt x="4958" y="4104"/>
                    <a:pt x="4934" y="4086"/>
                    <a:pt x="4930" y="4083"/>
                  </a:cubicBezTo>
                  <a:cubicBezTo>
                    <a:pt x="4925" y="4079"/>
                    <a:pt x="4896" y="4073"/>
                    <a:pt x="4879" y="4071"/>
                  </a:cubicBezTo>
                  <a:cubicBezTo>
                    <a:pt x="4864" y="4069"/>
                    <a:pt x="4864" y="4081"/>
                    <a:pt x="4864" y="4084"/>
                  </a:cubicBezTo>
                  <a:cubicBezTo>
                    <a:pt x="4864" y="4084"/>
                    <a:pt x="4864" y="4084"/>
                    <a:pt x="4864" y="4085"/>
                  </a:cubicBezTo>
                  <a:lnTo>
                    <a:pt x="4860" y="4125"/>
                  </a:lnTo>
                  <a:close/>
                  <a:moveTo>
                    <a:pt x="6389" y="5708"/>
                  </a:moveTo>
                  <a:cubicBezTo>
                    <a:pt x="6369" y="5701"/>
                    <a:pt x="6324" y="5683"/>
                    <a:pt x="6321" y="5683"/>
                  </a:cubicBezTo>
                  <a:cubicBezTo>
                    <a:pt x="6319" y="5682"/>
                    <a:pt x="6303" y="5704"/>
                    <a:pt x="6298" y="5711"/>
                  </a:cubicBezTo>
                  <a:cubicBezTo>
                    <a:pt x="6297" y="5712"/>
                    <a:pt x="6296" y="5714"/>
                    <a:pt x="6296" y="5715"/>
                  </a:cubicBezTo>
                  <a:cubicBezTo>
                    <a:pt x="6293" y="5730"/>
                    <a:pt x="6279" y="5796"/>
                    <a:pt x="6279" y="5799"/>
                  </a:cubicBezTo>
                  <a:cubicBezTo>
                    <a:pt x="6278" y="5802"/>
                    <a:pt x="6308" y="5843"/>
                    <a:pt x="6316" y="5843"/>
                  </a:cubicBezTo>
                  <a:cubicBezTo>
                    <a:pt x="6323" y="5843"/>
                    <a:pt x="6336" y="5849"/>
                    <a:pt x="6341" y="5851"/>
                  </a:cubicBezTo>
                  <a:cubicBezTo>
                    <a:pt x="6342" y="5852"/>
                    <a:pt x="6344" y="5852"/>
                    <a:pt x="6345" y="5852"/>
                  </a:cubicBezTo>
                  <a:cubicBezTo>
                    <a:pt x="6369" y="5848"/>
                    <a:pt x="6369" y="5848"/>
                    <a:pt x="6369" y="5848"/>
                  </a:cubicBezTo>
                  <a:cubicBezTo>
                    <a:pt x="6373" y="5847"/>
                    <a:pt x="6377" y="5843"/>
                    <a:pt x="6377" y="5837"/>
                  </a:cubicBezTo>
                  <a:cubicBezTo>
                    <a:pt x="6380" y="5765"/>
                    <a:pt x="6380" y="5765"/>
                    <a:pt x="6380" y="5765"/>
                  </a:cubicBezTo>
                  <a:cubicBezTo>
                    <a:pt x="6380" y="5763"/>
                    <a:pt x="6381" y="5762"/>
                    <a:pt x="6381" y="5761"/>
                  </a:cubicBezTo>
                  <a:cubicBezTo>
                    <a:pt x="6394" y="5723"/>
                    <a:pt x="6394" y="5723"/>
                    <a:pt x="6394" y="5723"/>
                  </a:cubicBezTo>
                  <a:cubicBezTo>
                    <a:pt x="6396" y="5717"/>
                    <a:pt x="6394" y="5710"/>
                    <a:pt x="6389" y="5708"/>
                  </a:cubicBezTo>
                  <a:close/>
                  <a:moveTo>
                    <a:pt x="5382" y="5385"/>
                  </a:moveTo>
                  <a:cubicBezTo>
                    <a:pt x="5382" y="5383"/>
                    <a:pt x="5380" y="5381"/>
                    <a:pt x="5378" y="5381"/>
                  </a:cubicBezTo>
                  <a:cubicBezTo>
                    <a:pt x="5347" y="5373"/>
                    <a:pt x="5347" y="5373"/>
                    <a:pt x="5347" y="5373"/>
                  </a:cubicBezTo>
                  <a:cubicBezTo>
                    <a:pt x="5347" y="5373"/>
                    <a:pt x="5346" y="5373"/>
                    <a:pt x="5346" y="5373"/>
                  </a:cubicBezTo>
                  <a:cubicBezTo>
                    <a:pt x="5309" y="5369"/>
                    <a:pt x="5309" y="5369"/>
                    <a:pt x="5309" y="5369"/>
                  </a:cubicBezTo>
                  <a:cubicBezTo>
                    <a:pt x="5304" y="5369"/>
                    <a:pt x="5300" y="5382"/>
                    <a:pt x="5299" y="5386"/>
                  </a:cubicBezTo>
                  <a:cubicBezTo>
                    <a:pt x="5299" y="5386"/>
                    <a:pt x="5299" y="5387"/>
                    <a:pt x="5299" y="5388"/>
                  </a:cubicBezTo>
                  <a:cubicBezTo>
                    <a:pt x="5299" y="5392"/>
                    <a:pt x="5301" y="5411"/>
                    <a:pt x="5302" y="5412"/>
                  </a:cubicBezTo>
                  <a:cubicBezTo>
                    <a:pt x="5304" y="5413"/>
                    <a:pt x="5333" y="5426"/>
                    <a:pt x="5336" y="5426"/>
                  </a:cubicBezTo>
                  <a:cubicBezTo>
                    <a:pt x="5352" y="5432"/>
                    <a:pt x="5352" y="5432"/>
                    <a:pt x="5352" y="5432"/>
                  </a:cubicBezTo>
                  <a:cubicBezTo>
                    <a:pt x="5353" y="5433"/>
                    <a:pt x="5355" y="5433"/>
                    <a:pt x="5357" y="5432"/>
                  </a:cubicBezTo>
                  <a:cubicBezTo>
                    <a:pt x="5362" y="5428"/>
                    <a:pt x="5377" y="5420"/>
                    <a:pt x="5378" y="5419"/>
                  </a:cubicBezTo>
                  <a:cubicBezTo>
                    <a:pt x="5380" y="5418"/>
                    <a:pt x="5384" y="5398"/>
                    <a:pt x="5384" y="5393"/>
                  </a:cubicBezTo>
                  <a:cubicBezTo>
                    <a:pt x="5385" y="5392"/>
                    <a:pt x="5385" y="5391"/>
                    <a:pt x="5384" y="5390"/>
                  </a:cubicBezTo>
                  <a:lnTo>
                    <a:pt x="5382" y="5385"/>
                  </a:lnTo>
                  <a:close/>
                  <a:moveTo>
                    <a:pt x="3475" y="5090"/>
                  </a:moveTo>
                  <a:cubicBezTo>
                    <a:pt x="3420" y="5105"/>
                    <a:pt x="3420" y="5105"/>
                    <a:pt x="3420" y="5105"/>
                  </a:cubicBezTo>
                  <a:cubicBezTo>
                    <a:pt x="3351" y="5077"/>
                    <a:pt x="3351" y="5077"/>
                    <a:pt x="3351" y="5077"/>
                  </a:cubicBezTo>
                  <a:cubicBezTo>
                    <a:pt x="3276" y="4998"/>
                    <a:pt x="3276" y="4998"/>
                    <a:pt x="3276" y="4998"/>
                  </a:cubicBezTo>
                  <a:cubicBezTo>
                    <a:pt x="3186" y="4971"/>
                    <a:pt x="3186" y="4971"/>
                    <a:pt x="3186" y="4971"/>
                  </a:cubicBezTo>
                  <a:cubicBezTo>
                    <a:pt x="3214" y="4926"/>
                    <a:pt x="3214" y="4926"/>
                    <a:pt x="3214" y="4926"/>
                  </a:cubicBezTo>
                  <a:cubicBezTo>
                    <a:pt x="3412" y="4946"/>
                    <a:pt x="3412" y="4946"/>
                    <a:pt x="3412" y="4946"/>
                  </a:cubicBezTo>
                  <a:cubicBezTo>
                    <a:pt x="3450" y="5015"/>
                    <a:pt x="3450" y="5015"/>
                    <a:pt x="3450" y="5015"/>
                  </a:cubicBezTo>
                  <a:cubicBezTo>
                    <a:pt x="3539" y="5066"/>
                    <a:pt x="3539" y="5066"/>
                    <a:pt x="3539" y="5066"/>
                  </a:cubicBezTo>
                  <a:cubicBezTo>
                    <a:pt x="3635" y="5034"/>
                    <a:pt x="3635" y="5034"/>
                    <a:pt x="3635" y="5034"/>
                  </a:cubicBezTo>
                  <a:cubicBezTo>
                    <a:pt x="3699" y="4910"/>
                    <a:pt x="3699" y="4910"/>
                    <a:pt x="3699" y="4910"/>
                  </a:cubicBezTo>
                  <a:cubicBezTo>
                    <a:pt x="3705" y="4851"/>
                    <a:pt x="3705" y="4851"/>
                    <a:pt x="3705" y="4851"/>
                  </a:cubicBezTo>
                  <a:cubicBezTo>
                    <a:pt x="3654" y="4825"/>
                    <a:pt x="3654" y="4825"/>
                    <a:pt x="3654" y="4825"/>
                  </a:cubicBezTo>
                  <a:cubicBezTo>
                    <a:pt x="3654" y="4825"/>
                    <a:pt x="3597" y="4771"/>
                    <a:pt x="3631" y="4757"/>
                  </a:cubicBezTo>
                  <a:cubicBezTo>
                    <a:pt x="3665" y="4743"/>
                    <a:pt x="3764" y="4705"/>
                    <a:pt x="3764" y="4705"/>
                  </a:cubicBezTo>
                  <a:cubicBezTo>
                    <a:pt x="3801" y="4780"/>
                    <a:pt x="3801" y="4780"/>
                    <a:pt x="3801" y="4780"/>
                  </a:cubicBezTo>
                  <a:cubicBezTo>
                    <a:pt x="3843" y="4808"/>
                    <a:pt x="3843" y="4808"/>
                    <a:pt x="3843" y="4808"/>
                  </a:cubicBezTo>
                  <a:cubicBezTo>
                    <a:pt x="3893" y="4790"/>
                    <a:pt x="3893" y="4790"/>
                    <a:pt x="3893" y="4790"/>
                  </a:cubicBezTo>
                  <a:cubicBezTo>
                    <a:pt x="3952" y="4760"/>
                    <a:pt x="3952" y="4760"/>
                    <a:pt x="3952" y="4760"/>
                  </a:cubicBezTo>
                  <a:cubicBezTo>
                    <a:pt x="3952" y="4760"/>
                    <a:pt x="3916" y="4706"/>
                    <a:pt x="3907" y="4705"/>
                  </a:cubicBezTo>
                  <a:cubicBezTo>
                    <a:pt x="3899" y="4704"/>
                    <a:pt x="3862" y="4679"/>
                    <a:pt x="3862" y="4679"/>
                  </a:cubicBezTo>
                  <a:cubicBezTo>
                    <a:pt x="3862" y="4679"/>
                    <a:pt x="3809" y="4644"/>
                    <a:pt x="3810" y="4632"/>
                  </a:cubicBezTo>
                  <a:cubicBezTo>
                    <a:pt x="3812" y="4620"/>
                    <a:pt x="3858" y="4604"/>
                    <a:pt x="3858" y="4604"/>
                  </a:cubicBezTo>
                  <a:cubicBezTo>
                    <a:pt x="3943" y="4676"/>
                    <a:pt x="3943" y="4676"/>
                    <a:pt x="3943" y="4676"/>
                  </a:cubicBezTo>
                  <a:cubicBezTo>
                    <a:pt x="3981" y="4745"/>
                    <a:pt x="3981" y="4745"/>
                    <a:pt x="3981" y="4745"/>
                  </a:cubicBezTo>
                  <a:cubicBezTo>
                    <a:pt x="3979" y="4760"/>
                    <a:pt x="3979" y="4760"/>
                    <a:pt x="3979" y="4760"/>
                  </a:cubicBezTo>
                  <a:cubicBezTo>
                    <a:pt x="4028" y="4717"/>
                    <a:pt x="4028" y="4717"/>
                    <a:pt x="4028" y="4717"/>
                  </a:cubicBezTo>
                  <a:cubicBezTo>
                    <a:pt x="4028" y="4717"/>
                    <a:pt x="4012" y="4677"/>
                    <a:pt x="4032" y="4679"/>
                  </a:cubicBezTo>
                  <a:cubicBezTo>
                    <a:pt x="4053" y="4681"/>
                    <a:pt x="4125" y="4643"/>
                    <a:pt x="4125" y="4643"/>
                  </a:cubicBezTo>
                  <a:cubicBezTo>
                    <a:pt x="4133" y="4564"/>
                    <a:pt x="4133" y="4564"/>
                    <a:pt x="4133" y="4564"/>
                  </a:cubicBezTo>
                  <a:cubicBezTo>
                    <a:pt x="4178" y="4473"/>
                    <a:pt x="4178" y="4473"/>
                    <a:pt x="4178" y="4473"/>
                  </a:cubicBezTo>
                  <a:cubicBezTo>
                    <a:pt x="4164" y="4352"/>
                    <a:pt x="4164" y="4352"/>
                    <a:pt x="4164" y="4352"/>
                  </a:cubicBezTo>
                  <a:cubicBezTo>
                    <a:pt x="4080" y="4296"/>
                    <a:pt x="4080" y="4296"/>
                    <a:pt x="4080" y="4296"/>
                  </a:cubicBezTo>
                  <a:cubicBezTo>
                    <a:pt x="4046" y="4194"/>
                    <a:pt x="4046" y="4194"/>
                    <a:pt x="4046" y="4194"/>
                  </a:cubicBezTo>
                  <a:cubicBezTo>
                    <a:pt x="4001" y="4136"/>
                    <a:pt x="4001" y="4136"/>
                    <a:pt x="4001" y="4136"/>
                  </a:cubicBezTo>
                  <a:cubicBezTo>
                    <a:pt x="4104" y="4147"/>
                    <a:pt x="4104" y="4147"/>
                    <a:pt x="4104" y="4147"/>
                  </a:cubicBezTo>
                  <a:cubicBezTo>
                    <a:pt x="4120" y="4077"/>
                    <a:pt x="4120" y="4077"/>
                    <a:pt x="4120" y="4077"/>
                  </a:cubicBezTo>
                  <a:cubicBezTo>
                    <a:pt x="4038" y="4036"/>
                    <a:pt x="4038" y="4036"/>
                    <a:pt x="4038" y="4036"/>
                  </a:cubicBezTo>
                  <a:cubicBezTo>
                    <a:pt x="4038" y="4036"/>
                    <a:pt x="4016" y="4016"/>
                    <a:pt x="4036" y="3997"/>
                  </a:cubicBezTo>
                  <a:cubicBezTo>
                    <a:pt x="4056" y="3978"/>
                    <a:pt x="4077" y="3923"/>
                    <a:pt x="4077" y="3923"/>
                  </a:cubicBezTo>
                  <a:cubicBezTo>
                    <a:pt x="4017" y="3891"/>
                    <a:pt x="4017" y="3891"/>
                    <a:pt x="4017" y="3891"/>
                  </a:cubicBezTo>
                  <a:cubicBezTo>
                    <a:pt x="3944" y="3883"/>
                    <a:pt x="3944" y="3883"/>
                    <a:pt x="3944" y="3883"/>
                  </a:cubicBezTo>
                  <a:cubicBezTo>
                    <a:pt x="3901" y="3804"/>
                    <a:pt x="3901" y="3804"/>
                    <a:pt x="3901" y="3804"/>
                  </a:cubicBezTo>
                  <a:cubicBezTo>
                    <a:pt x="3780" y="3792"/>
                    <a:pt x="3780" y="3792"/>
                    <a:pt x="3780" y="3792"/>
                  </a:cubicBezTo>
                  <a:cubicBezTo>
                    <a:pt x="3780" y="3792"/>
                    <a:pt x="3713" y="3773"/>
                    <a:pt x="3700" y="3784"/>
                  </a:cubicBezTo>
                  <a:cubicBezTo>
                    <a:pt x="3687" y="3794"/>
                    <a:pt x="3651" y="3805"/>
                    <a:pt x="3649" y="3823"/>
                  </a:cubicBezTo>
                  <a:cubicBezTo>
                    <a:pt x="3647" y="3841"/>
                    <a:pt x="3680" y="3892"/>
                    <a:pt x="3680" y="3892"/>
                  </a:cubicBezTo>
                  <a:cubicBezTo>
                    <a:pt x="3680" y="3892"/>
                    <a:pt x="3665" y="3953"/>
                    <a:pt x="3694" y="3968"/>
                  </a:cubicBezTo>
                  <a:cubicBezTo>
                    <a:pt x="3722" y="3983"/>
                    <a:pt x="3737" y="4008"/>
                    <a:pt x="3737" y="4008"/>
                  </a:cubicBezTo>
                  <a:cubicBezTo>
                    <a:pt x="3681" y="4116"/>
                    <a:pt x="3681" y="4116"/>
                    <a:pt x="3681" y="4116"/>
                  </a:cubicBezTo>
                  <a:cubicBezTo>
                    <a:pt x="3656" y="4193"/>
                    <a:pt x="3656" y="4193"/>
                    <a:pt x="3656" y="4193"/>
                  </a:cubicBezTo>
                  <a:cubicBezTo>
                    <a:pt x="3644" y="4308"/>
                    <a:pt x="3644" y="4308"/>
                    <a:pt x="3644" y="4308"/>
                  </a:cubicBezTo>
                  <a:cubicBezTo>
                    <a:pt x="3634" y="4406"/>
                    <a:pt x="3634" y="4406"/>
                    <a:pt x="3634" y="4406"/>
                  </a:cubicBezTo>
                  <a:cubicBezTo>
                    <a:pt x="3594" y="4524"/>
                    <a:pt x="3594" y="4524"/>
                    <a:pt x="3594" y="4524"/>
                  </a:cubicBezTo>
                  <a:cubicBezTo>
                    <a:pt x="3594" y="4524"/>
                    <a:pt x="3537" y="4592"/>
                    <a:pt x="3526" y="4588"/>
                  </a:cubicBezTo>
                  <a:cubicBezTo>
                    <a:pt x="3514" y="4584"/>
                    <a:pt x="3464" y="4439"/>
                    <a:pt x="3464" y="4439"/>
                  </a:cubicBezTo>
                  <a:cubicBezTo>
                    <a:pt x="3464" y="4439"/>
                    <a:pt x="3370" y="4361"/>
                    <a:pt x="3377" y="4353"/>
                  </a:cubicBezTo>
                  <a:cubicBezTo>
                    <a:pt x="3384" y="4344"/>
                    <a:pt x="3417" y="4282"/>
                    <a:pt x="3426" y="4256"/>
                  </a:cubicBezTo>
                  <a:cubicBezTo>
                    <a:pt x="3434" y="4230"/>
                    <a:pt x="3454" y="4185"/>
                    <a:pt x="3444" y="4163"/>
                  </a:cubicBezTo>
                  <a:cubicBezTo>
                    <a:pt x="3435" y="4141"/>
                    <a:pt x="3370" y="4039"/>
                    <a:pt x="3370" y="4039"/>
                  </a:cubicBezTo>
                  <a:cubicBezTo>
                    <a:pt x="3322" y="3963"/>
                    <a:pt x="3322" y="3963"/>
                    <a:pt x="3322" y="3963"/>
                  </a:cubicBezTo>
                  <a:cubicBezTo>
                    <a:pt x="3322" y="3963"/>
                    <a:pt x="3259" y="3992"/>
                    <a:pt x="3256" y="4018"/>
                  </a:cubicBezTo>
                  <a:cubicBezTo>
                    <a:pt x="3254" y="4045"/>
                    <a:pt x="3245" y="4157"/>
                    <a:pt x="3241" y="4166"/>
                  </a:cubicBezTo>
                  <a:cubicBezTo>
                    <a:pt x="3237" y="4174"/>
                    <a:pt x="3212" y="4220"/>
                    <a:pt x="3210" y="4240"/>
                  </a:cubicBezTo>
                  <a:cubicBezTo>
                    <a:pt x="3208" y="4261"/>
                    <a:pt x="3154" y="4234"/>
                    <a:pt x="3156" y="4214"/>
                  </a:cubicBezTo>
                  <a:cubicBezTo>
                    <a:pt x="3158" y="4193"/>
                    <a:pt x="3149" y="4106"/>
                    <a:pt x="3147" y="4097"/>
                  </a:cubicBezTo>
                  <a:cubicBezTo>
                    <a:pt x="3145" y="4088"/>
                    <a:pt x="3125" y="3993"/>
                    <a:pt x="3125" y="3993"/>
                  </a:cubicBezTo>
                  <a:cubicBezTo>
                    <a:pt x="3125" y="3993"/>
                    <a:pt x="3077" y="4027"/>
                    <a:pt x="3113" y="3965"/>
                  </a:cubicBezTo>
                  <a:cubicBezTo>
                    <a:pt x="3149" y="3903"/>
                    <a:pt x="3118" y="3888"/>
                    <a:pt x="3118" y="3888"/>
                  </a:cubicBezTo>
                  <a:cubicBezTo>
                    <a:pt x="3118" y="3888"/>
                    <a:pt x="3051" y="3899"/>
                    <a:pt x="3042" y="3898"/>
                  </a:cubicBezTo>
                  <a:cubicBezTo>
                    <a:pt x="3033" y="3897"/>
                    <a:pt x="2985" y="3901"/>
                    <a:pt x="2985" y="3901"/>
                  </a:cubicBezTo>
                  <a:cubicBezTo>
                    <a:pt x="2960" y="3839"/>
                    <a:pt x="2960" y="3839"/>
                    <a:pt x="2960" y="3839"/>
                  </a:cubicBezTo>
                  <a:cubicBezTo>
                    <a:pt x="2960" y="3839"/>
                    <a:pt x="2946" y="3787"/>
                    <a:pt x="2965" y="3789"/>
                  </a:cubicBezTo>
                  <a:cubicBezTo>
                    <a:pt x="2985" y="3791"/>
                    <a:pt x="2972" y="3727"/>
                    <a:pt x="2972" y="3727"/>
                  </a:cubicBezTo>
                  <a:cubicBezTo>
                    <a:pt x="3017" y="3709"/>
                    <a:pt x="3017" y="3709"/>
                    <a:pt x="3017" y="3709"/>
                  </a:cubicBezTo>
                  <a:cubicBezTo>
                    <a:pt x="3052" y="3712"/>
                    <a:pt x="3052" y="3712"/>
                    <a:pt x="3052" y="3712"/>
                  </a:cubicBezTo>
                  <a:cubicBezTo>
                    <a:pt x="2949" y="3588"/>
                    <a:pt x="2949" y="3588"/>
                    <a:pt x="2949" y="3588"/>
                  </a:cubicBezTo>
                  <a:cubicBezTo>
                    <a:pt x="2949" y="3588"/>
                    <a:pt x="2909" y="3506"/>
                    <a:pt x="2904" y="3497"/>
                  </a:cubicBezTo>
                  <a:cubicBezTo>
                    <a:pt x="2899" y="3487"/>
                    <a:pt x="2873" y="3392"/>
                    <a:pt x="2873" y="3392"/>
                  </a:cubicBezTo>
                  <a:cubicBezTo>
                    <a:pt x="2815" y="3291"/>
                    <a:pt x="2815" y="3291"/>
                    <a:pt x="2815" y="3291"/>
                  </a:cubicBezTo>
                  <a:cubicBezTo>
                    <a:pt x="2727" y="3249"/>
                    <a:pt x="2727" y="3249"/>
                    <a:pt x="2727" y="3249"/>
                  </a:cubicBezTo>
                  <a:cubicBezTo>
                    <a:pt x="2675" y="3324"/>
                    <a:pt x="2675" y="3324"/>
                    <a:pt x="2675" y="3324"/>
                  </a:cubicBezTo>
                  <a:cubicBezTo>
                    <a:pt x="2675" y="3324"/>
                    <a:pt x="2663" y="3383"/>
                    <a:pt x="2656" y="3391"/>
                  </a:cubicBezTo>
                  <a:cubicBezTo>
                    <a:pt x="2649" y="3399"/>
                    <a:pt x="2598" y="3409"/>
                    <a:pt x="2598" y="3409"/>
                  </a:cubicBezTo>
                  <a:cubicBezTo>
                    <a:pt x="2598" y="3409"/>
                    <a:pt x="2574" y="3496"/>
                    <a:pt x="2576" y="3508"/>
                  </a:cubicBezTo>
                  <a:cubicBezTo>
                    <a:pt x="2577" y="3520"/>
                    <a:pt x="2591" y="3590"/>
                    <a:pt x="2599" y="3603"/>
                  </a:cubicBezTo>
                  <a:cubicBezTo>
                    <a:pt x="2606" y="3615"/>
                    <a:pt x="2565" y="3671"/>
                    <a:pt x="2565" y="3671"/>
                  </a:cubicBezTo>
                  <a:cubicBezTo>
                    <a:pt x="2565" y="3671"/>
                    <a:pt x="2592" y="3727"/>
                    <a:pt x="2597" y="3737"/>
                  </a:cubicBezTo>
                  <a:cubicBezTo>
                    <a:pt x="2602" y="3746"/>
                    <a:pt x="2631" y="3815"/>
                    <a:pt x="2631" y="3815"/>
                  </a:cubicBezTo>
                  <a:cubicBezTo>
                    <a:pt x="2631" y="3815"/>
                    <a:pt x="2699" y="3878"/>
                    <a:pt x="2707" y="3879"/>
                  </a:cubicBezTo>
                  <a:cubicBezTo>
                    <a:pt x="2716" y="3880"/>
                    <a:pt x="2742" y="3888"/>
                    <a:pt x="2768" y="3897"/>
                  </a:cubicBezTo>
                  <a:cubicBezTo>
                    <a:pt x="2794" y="3906"/>
                    <a:pt x="2889" y="3942"/>
                    <a:pt x="2898" y="3943"/>
                  </a:cubicBezTo>
                  <a:cubicBezTo>
                    <a:pt x="2906" y="3944"/>
                    <a:pt x="2865" y="3970"/>
                    <a:pt x="2853" y="3968"/>
                  </a:cubicBezTo>
                  <a:cubicBezTo>
                    <a:pt x="2841" y="3967"/>
                    <a:pt x="2803" y="4023"/>
                    <a:pt x="2803" y="4023"/>
                  </a:cubicBezTo>
                  <a:cubicBezTo>
                    <a:pt x="2803" y="4023"/>
                    <a:pt x="2776" y="4053"/>
                    <a:pt x="2775" y="4065"/>
                  </a:cubicBezTo>
                  <a:cubicBezTo>
                    <a:pt x="2774" y="4076"/>
                    <a:pt x="2783" y="4134"/>
                    <a:pt x="2783" y="4134"/>
                  </a:cubicBezTo>
                  <a:cubicBezTo>
                    <a:pt x="2855" y="4064"/>
                    <a:pt x="2855" y="4064"/>
                    <a:pt x="2855" y="4064"/>
                  </a:cubicBezTo>
                  <a:cubicBezTo>
                    <a:pt x="2855" y="4064"/>
                    <a:pt x="2852" y="4159"/>
                    <a:pt x="2842" y="4164"/>
                  </a:cubicBezTo>
                  <a:cubicBezTo>
                    <a:pt x="2833" y="4169"/>
                    <a:pt x="2737" y="4257"/>
                    <a:pt x="2742" y="4273"/>
                  </a:cubicBezTo>
                  <a:cubicBezTo>
                    <a:pt x="2746" y="4288"/>
                    <a:pt x="2687" y="4312"/>
                    <a:pt x="2685" y="4333"/>
                  </a:cubicBezTo>
                  <a:cubicBezTo>
                    <a:pt x="2683" y="4353"/>
                    <a:pt x="2636" y="4375"/>
                    <a:pt x="2649" y="4427"/>
                  </a:cubicBezTo>
                  <a:cubicBezTo>
                    <a:pt x="2661" y="4479"/>
                    <a:pt x="2668" y="4617"/>
                    <a:pt x="2668" y="4617"/>
                  </a:cubicBezTo>
                  <a:cubicBezTo>
                    <a:pt x="2594" y="4466"/>
                    <a:pt x="2594" y="4466"/>
                    <a:pt x="2594" y="4466"/>
                  </a:cubicBezTo>
                  <a:cubicBezTo>
                    <a:pt x="2594" y="4466"/>
                    <a:pt x="2595" y="4341"/>
                    <a:pt x="2596" y="4332"/>
                  </a:cubicBezTo>
                  <a:cubicBezTo>
                    <a:pt x="2597" y="4324"/>
                    <a:pt x="2596" y="4246"/>
                    <a:pt x="2579" y="4259"/>
                  </a:cubicBezTo>
                  <a:cubicBezTo>
                    <a:pt x="2563" y="4272"/>
                    <a:pt x="2562" y="4314"/>
                    <a:pt x="2528" y="4299"/>
                  </a:cubicBezTo>
                  <a:cubicBezTo>
                    <a:pt x="2493" y="4283"/>
                    <a:pt x="2454" y="4232"/>
                    <a:pt x="2454" y="4232"/>
                  </a:cubicBezTo>
                  <a:cubicBezTo>
                    <a:pt x="2359" y="4174"/>
                    <a:pt x="2359" y="4174"/>
                    <a:pt x="2359" y="4174"/>
                  </a:cubicBezTo>
                  <a:cubicBezTo>
                    <a:pt x="2359" y="4174"/>
                    <a:pt x="2343" y="4178"/>
                    <a:pt x="2333" y="4192"/>
                  </a:cubicBezTo>
                  <a:cubicBezTo>
                    <a:pt x="2322" y="4206"/>
                    <a:pt x="2366" y="4279"/>
                    <a:pt x="2366" y="4279"/>
                  </a:cubicBezTo>
                  <a:cubicBezTo>
                    <a:pt x="2471" y="4355"/>
                    <a:pt x="2471" y="4355"/>
                    <a:pt x="2471" y="4355"/>
                  </a:cubicBezTo>
                  <a:cubicBezTo>
                    <a:pt x="2435" y="4444"/>
                    <a:pt x="2435" y="4444"/>
                    <a:pt x="2435" y="4444"/>
                  </a:cubicBezTo>
                  <a:cubicBezTo>
                    <a:pt x="2345" y="4366"/>
                    <a:pt x="2345" y="4366"/>
                    <a:pt x="2345" y="4366"/>
                  </a:cubicBezTo>
                  <a:cubicBezTo>
                    <a:pt x="2193" y="4396"/>
                    <a:pt x="2193" y="4396"/>
                    <a:pt x="2193" y="4396"/>
                  </a:cubicBezTo>
                  <a:cubicBezTo>
                    <a:pt x="2093" y="4370"/>
                    <a:pt x="2093" y="4370"/>
                    <a:pt x="2093" y="4370"/>
                  </a:cubicBezTo>
                  <a:cubicBezTo>
                    <a:pt x="2009" y="4356"/>
                    <a:pt x="2009" y="4356"/>
                    <a:pt x="2009" y="4356"/>
                  </a:cubicBezTo>
                  <a:cubicBezTo>
                    <a:pt x="1924" y="4317"/>
                    <a:pt x="1924" y="4317"/>
                    <a:pt x="1924" y="4317"/>
                  </a:cubicBezTo>
                  <a:cubicBezTo>
                    <a:pt x="1823" y="4251"/>
                    <a:pt x="1823" y="4251"/>
                    <a:pt x="1823" y="4251"/>
                  </a:cubicBezTo>
                  <a:cubicBezTo>
                    <a:pt x="1706" y="4206"/>
                    <a:pt x="1706" y="4206"/>
                    <a:pt x="1706" y="4206"/>
                  </a:cubicBezTo>
                  <a:cubicBezTo>
                    <a:pt x="1689" y="4192"/>
                    <a:pt x="1634" y="4091"/>
                    <a:pt x="1634" y="4091"/>
                  </a:cubicBezTo>
                  <a:cubicBezTo>
                    <a:pt x="1634" y="4091"/>
                    <a:pt x="1664" y="4029"/>
                    <a:pt x="1642" y="4015"/>
                  </a:cubicBezTo>
                  <a:cubicBezTo>
                    <a:pt x="1619" y="4000"/>
                    <a:pt x="1554" y="3928"/>
                    <a:pt x="1554" y="3928"/>
                  </a:cubicBezTo>
                  <a:cubicBezTo>
                    <a:pt x="1432" y="3969"/>
                    <a:pt x="1432" y="3969"/>
                    <a:pt x="1432" y="3969"/>
                  </a:cubicBezTo>
                  <a:cubicBezTo>
                    <a:pt x="1288" y="4011"/>
                    <a:pt x="1288" y="4011"/>
                    <a:pt x="1288" y="4011"/>
                  </a:cubicBezTo>
                  <a:cubicBezTo>
                    <a:pt x="1279" y="4094"/>
                    <a:pt x="1279" y="4094"/>
                    <a:pt x="1279" y="4094"/>
                  </a:cubicBezTo>
                  <a:cubicBezTo>
                    <a:pt x="1355" y="4143"/>
                    <a:pt x="1355" y="4143"/>
                    <a:pt x="1355" y="4143"/>
                  </a:cubicBezTo>
                  <a:cubicBezTo>
                    <a:pt x="1355" y="4143"/>
                    <a:pt x="1428" y="4127"/>
                    <a:pt x="1444" y="4111"/>
                  </a:cubicBezTo>
                  <a:cubicBezTo>
                    <a:pt x="1461" y="4094"/>
                    <a:pt x="1450" y="4075"/>
                    <a:pt x="1499" y="4063"/>
                  </a:cubicBezTo>
                  <a:cubicBezTo>
                    <a:pt x="1549" y="4050"/>
                    <a:pt x="1607" y="4038"/>
                    <a:pt x="1607" y="4038"/>
                  </a:cubicBezTo>
                  <a:cubicBezTo>
                    <a:pt x="1584" y="4083"/>
                    <a:pt x="1584" y="4083"/>
                    <a:pt x="1584" y="4083"/>
                  </a:cubicBezTo>
                  <a:cubicBezTo>
                    <a:pt x="1512" y="4135"/>
                    <a:pt x="1512" y="4135"/>
                    <a:pt x="1512" y="4135"/>
                  </a:cubicBezTo>
                  <a:cubicBezTo>
                    <a:pt x="1417" y="4176"/>
                    <a:pt x="1417" y="4176"/>
                    <a:pt x="1417" y="4176"/>
                  </a:cubicBezTo>
                  <a:cubicBezTo>
                    <a:pt x="1350" y="4184"/>
                    <a:pt x="1350" y="4184"/>
                    <a:pt x="1350" y="4184"/>
                  </a:cubicBezTo>
                  <a:cubicBezTo>
                    <a:pt x="1350" y="4280"/>
                    <a:pt x="1350" y="4280"/>
                    <a:pt x="1350" y="4280"/>
                  </a:cubicBezTo>
                  <a:cubicBezTo>
                    <a:pt x="1360" y="4346"/>
                    <a:pt x="1360" y="4346"/>
                    <a:pt x="1360" y="4346"/>
                  </a:cubicBezTo>
                  <a:cubicBezTo>
                    <a:pt x="1355" y="4432"/>
                    <a:pt x="1355" y="4432"/>
                    <a:pt x="1355" y="4432"/>
                  </a:cubicBezTo>
                  <a:cubicBezTo>
                    <a:pt x="1290" y="4455"/>
                    <a:pt x="1290" y="4455"/>
                    <a:pt x="1290" y="4455"/>
                  </a:cubicBezTo>
                  <a:cubicBezTo>
                    <a:pt x="1280" y="4520"/>
                    <a:pt x="1280" y="4520"/>
                    <a:pt x="1280" y="4520"/>
                  </a:cubicBezTo>
                  <a:cubicBezTo>
                    <a:pt x="1333" y="4615"/>
                    <a:pt x="1333" y="4615"/>
                    <a:pt x="1333" y="4615"/>
                  </a:cubicBezTo>
                  <a:cubicBezTo>
                    <a:pt x="1311" y="4654"/>
                    <a:pt x="1311" y="4654"/>
                    <a:pt x="1311" y="4654"/>
                  </a:cubicBezTo>
                  <a:cubicBezTo>
                    <a:pt x="1259" y="4586"/>
                    <a:pt x="1259" y="4586"/>
                    <a:pt x="1259" y="4586"/>
                  </a:cubicBezTo>
                  <a:cubicBezTo>
                    <a:pt x="1224" y="4496"/>
                    <a:pt x="1224" y="4496"/>
                    <a:pt x="1224" y="4496"/>
                  </a:cubicBezTo>
                  <a:cubicBezTo>
                    <a:pt x="1224" y="4496"/>
                    <a:pt x="1201" y="4449"/>
                    <a:pt x="1202" y="4437"/>
                  </a:cubicBezTo>
                  <a:cubicBezTo>
                    <a:pt x="1204" y="4426"/>
                    <a:pt x="1192" y="4398"/>
                    <a:pt x="1206" y="4399"/>
                  </a:cubicBezTo>
                  <a:cubicBezTo>
                    <a:pt x="1221" y="4401"/>
                    <a:pt x="1234" y="4402"/>
                    <a:pt x="1234" y="4402"/>
                  </a:cubicBezTo>
                  <a:cubicBezTo>
                    <a:pt x="1234" y="4402"/>
                    <a:pt x="1289" y="4419"/>
                    <a:pt x="1280" y="4386"/>
                  </a:cubicBezTo>
                  <a:cubicBezTo>
                    <a:pt x="1271" y="4352"/>
                    <a:pt x="1243" y="4313"/>
                    <a:pt x="1243" y="4313"/>
                  </a:cubicBezTo>
                  <a:cubicBezTo>
                    <a:pt x="1230" y="4282"/>
                    <a:pt x="1230" y="4282"/>
                    <a:pt x="1230" y="4282"/>
                  </a:cubicBezTo>
                  <a:cubicBezTo>
                    <a:pt x="1230" y="4282"/>
                    <a:pt x="1237" y="4286"/>
                    <a:pt x="1213" y="4266"/>
                  </a:cubicBezTo>
                  <a:cubicBezTo>
                    <a:pt x="1189" y="4245"/>
                    <a:pt x="1189" y="4245"/>
                    <a:pt x="1189" y="4245"/>
                  </a:cubicBezTo>
                  <a:cubicBezTo>
                    <a:pt x="1193" y="4207"/>
                    <a:pt x="1193" y="4207"/>
                    <a:pt x="1193" y="4207"/>
                  </a:cubicBezTo>
                  <a:cubicBezTo>
                    <a:pt x="1153" y="4188"/>
                    <a:pt x="1153" y="4188"/>
                    <a:pt x="1153" y="4188"/>
                  </a:cubicBezTo>
                  <a:cubicBezTo>
                    <a:pt x="1099" y="4105"/>
                    <a:pt x="1099" y="4105"/>
                    <a:pt x="1099" y="4105"/>
                  </a:cubicBezTo>
                  <a:cubicBezTo>
                    <a:pt x="988" y="4144"/>
                    <a:pt x="988" y="4144"/>
                    <a:pt x="988" y="4144"/>
                  </a:cubicBezTo>
                  <a:cubicBezTo>
                    <a:pt x="808" y="4123"/>
                    <a:pt x="808" y="4123"/>
                    <a:pt x="808" y="4123"/>
                  </a:cubicBezTo>
                  <a:cubicBezTo>
                    <a:pt x="701" y="4097"/>
                    <a:pt x="701" y="4097"/>
                    <a:pt x="701" y="4097"/>
                  </a:cubicBezTo>
                  <a:cubicBezTo>
                    <a:pt x="620" y="4038"/>
                    <a:pt x="620" y="4038"/>
                    <a:pt x="620" y="4038"/>
                  </a:cubicBezTo>
                  <a:cubicBezTo>
                    <a:pt x="569" y="3985"/>
                    <a:pt x="569" y="3985"/>
                    <a:pt x="569" y="3985"/>
                  </a:cubicBezTo>
                  <a:cubicBezTo>
                    <a:pt x="590" y="3925"/>
                    <a:pt x="590" y="3925"/>
                    <a:pt x="590" y="3925"/>
                  </a:cubicBezTo>
                  <a:cubicBezTo>
                    <a:pt x="717" y="3935"/>
                    <a:pt x="717" y="3935"/>
                    <a:pt x="717" y="3935"/>
                  </a:cubicBezTo>
                  <a:cubicBezTo>
                    <a:pt x="753" y="3903"/>
                    <a:pt x="753" y="3903"/>
                    <a:pt x="753" y="3903"/>
                  </a:cubicBezTo>
                  <a:cubicBezTo>
                    <a:pt x="761" y="3826"/>
                    <a:pt x="761" y="3826"/>
                    <a:pt x="761" y="3826"/>
                  </a:cubicBezTo>
                  <a:cubicBezTo>
                    <a:pt x="552" y="3730"/>
                    <a:pt x="552" y="3730"/>
                    <a:pt x="552" y="3730"/>
                  </a:cubicBezTo>
                  <a:cubicBezTo>
                    <a:pt x="481" y="3753"/>
                    <a:pt x="481" y="3753"/>
                    <a:pt x="481" y="3753"/>
                  </a:cubicBezTo>
                  <a:cubicBezTo>
                    <a:pt x="340" y="3630"/>
                    <a:pt x="340" y="3630"/>
                    <a:pt x="340" y="3630"/>
                  </a:cubicBezTo>
                  <a:cubicBezTo>
                    <a:pt x="340" y="3630"/>
                    <a:pt x="241" y="3519"/>
                    <a:pt x="182" y="3456"/>
                  </a:cubicBezTo>
                  <a:cubicBezTo>
                    <a:pt x="180" y="3457"/>
                    <a:pt x="177" y="3458"/>
                    <a:pt x="175" y="3458"/>
                  </a:cubicBezTo>
                  <a:cubicBezTo>
                    <a:pt x="150" y="3455"/>
                    <a:pt x="150" y="3455"/>
                    <a:pt x="150" y="3455"/>
                  </a:cubicBezTo>
                  <a:cubicBezTo>
                    <a:pt x="146" y="3455"/>
                    <a:pt x="142" y="3457"/>
                    <a:pt x="140" y="3461"/>
                  </a:cubicBezTo>
                  <a:cubicBezTo>
                    <a:pt x="1" y="3817"/>
                    <a:pt x="1" y="3817"/>
                    <a:pt x="1" y="3817"/>
                  </a:cubicBezTo>
                  <a:cubicBezTo>
                    <a:pt x="0" y="3819"/>
                    <a:pt x="0" y="3821"/>
                    <a:pt x="1" y="3824"/>
                  </a:cubicBezTo>
                  <a:cubicBezTo>
                    <a:pt x="1" y="3824"/>
                    <a:pt x="2" y="3825"/>
                    <a:pt x="2" y="3826"/>
                  </a:cubicBezTo>
                  <a:cubicBezTo>
                    <a:pt x="608" y="4747"/>
                    <a:pt x="608" y="4747"/>
                    <a:pt x="608" y="4747"/>
                  </a:cubicBezTo>
                  <a:cubicBezTo>
                    <a:pt x="608" y="4748"/>
                    <a:pt x="609" y="4749"/>
                    <a:pt x="610" y="4749"/>
                  </a:cubicBezTo>
                  <a:cubicBezTo>
                    <a:pt x="610" y="4749"/>
                    <a:pt x="610" y="4750"/>
                    <a:pt x="611" y="4750"/>
                  </a:cubicBezTo>
                  <a:cubicBezTo>
                    <a:pt x="823" y="4872"/>
                    <a:pt x="823" y="4872"/>
                    <a:pt x="823" y="4872"/>
                  </a:cubicBezTo>
                  <a:cubicBezTo>
                    <a:pt x="824" y="4873"/>
                    <a:pt x="825" y="4873"/>
                    <a:pt x="825" y="4874"/>
                  </a:cubicBezTo>
                  <a:cubicBezTo>
                    <a:pt x="826" y="4875"/>
                    <a:pt x="826" y="4875"/>
                    <a:pt x="827" y="4876"/>
                  </a:cubicBezTo>
                  <a:cubicBezTo>
                    <a:pt x="951" y="5100"/>
                    <a:pt x="951" y="5100"/>
                    <a:pt x="951" y="5100"/>
                  </a:cubicBezTo>
                  <a:cubicBezTo>
                    <a:pt x="951" y="5101"/>
                    <a:pt x="952" y="5102"/>
                    <a:pt x="953" y="5102"/>
                  </a:cubicBezTo>
                  <a:cubicBezTo>
                    <a:pt x="954" y="5103"/>
                    <a:pt x="955" y="5104"/>
                    <a:pt x="956" y="5104"/>
                  </a:cubicBezTo>
                  <a:cubicBezTo>
                    <a:pt x="1785" y="5390"/>
                    <a:pt x="1785" y="5390"/>
                    <a:pt x="1785" y="5390"/>
                  </a:cubicBezTo>
                  <a:cubicBezTo>
                    <a:pt x="1786" y="5390"/>
                    <a:pt x="1787" y="5390"/>
                    <a:pt x="1787" y="5390"/>
                  </a:cubicBezTo>
                  <a:cubicBezTo>
                    <a:pt x="1791" y="5392"/>
                    <a:pt x="1793" y="5396"/>
                    <a:pt x="1792" y="5400"/>
                  </a:cubicBezTo>
                  <a:cubicBezTo>
                    <a:pt x="1654" y="6572"/>
                    <a:pt x="1654" y="6572"/>
                    <a:pt x="1654" y="6572"/>
                  </a:cubicBezTo>
                  <a:cubicBezTo>
                    <a:pt x="1606" y="6566"/>
                    <a:pt x="1606" y="6566"/>
                    <a:pt x="1606" y="6566"/>
                  </a:cubicBezTo>
                  <a:cubicBezTo>
                    <a:pt x="1599" y="6605"/>
                    <a:pt x="1599" y="6605"/>
                    <a:pt x="1599" y="6605"/>
                  </a:cubicBezTo>
                  <a:cubicBezTo>
                    <a:pt x="1650" y="6607"/>
                    <a:pt x="1650" y="6607"/>
                    <a:pt x="1650" y="6607"/>
                  </a:cubicBezTo>
                  <a:cubicBezTo>
                    <a:pt x="1654" y="6572"/>
                    <a:pt x="1654" y="6572"/>
                    <a:pt x="1654" y="6572"/>
                  </a:cubicBezTo>
                  <a:cubicBezTo>
                    <a:pt x="2097" y="6609"/>
                    <a:pt x="2097" y="6609"/>
                    <a:pt x="2097" y="6609"/>
                  </a:cubicBezTo>
                  <a:cubicBezTo>
                    <a:pt x="2667" y="6627"/>
                    <a:pt x="2667" y="6627"/>
                    <a:pt x="2667" y="6627"/>
                  </a:cubicBezTo>
                  <a:cubicBezTo>
                    <a:pt x="2667" y="6640"/>
                    <a:pt x="2667" y="6640"/>
                    <a:pt x="2667" y="6640"/>
                  </a:cubicBezTo>
                  <a:cubicBezTo>
                    <a:pt x="2677" y="6540"/>
                    <a:pt x="2677" y="6540"/>
                    <a:pt x="2677" y="6540"/>
                  </a:cubicBezTo>
                  <a:cubicBezTo>
                    <a:pt x="2677" y="6540"/>
                    <a:pt x="2654" y="6502"/>
                    <a:pt x="2645" y="6501"/>
                  </a:cubicBezTo>
                  <a:cubicBezTo>
                    <a:pt x="2637" y="6500"/>
                    <a:pt x="2636" y="6443"/>
                    <a:pt x="2636" y="6443"/>
                  </a:cubicBezTo>
                  <a:cubicBezTo>
                    <a:pt x="2685" y="6460"/>
                    <a:pt x="2685" y="6460"/>
                    <a:pt x="2685" y="6460"/>
                  </a:cubicBezTo>
                  <a:cubicBezTo>
                    <a:pt x="2707" y="6450"/>
                    <a:pt x="2707" y="6450"/>
                    <a:pt x="2707" y="6450"/>
                  </a:cubicBezTo>
                  <a:cubicBezTo>
                    <a:pt x="2732" y="6352"/>
                    <a:pt x="2732" y="6352"/>
                    <a:pt x="2732" y="6352"/>
                  </a:cubicBezTo>
                  <a:cubicBezTo>
                    <a:pt x="2732" y="6352"/>
                    <a:pt x="2743" y="6332"/>
                    <a:pt x="2753" y="6327"/>
                  </a:cubicBezTo>
                  <a:cubicBezTo>
                    <a:pt x="2762" y="6322"/>
                    <a:pt x="2796" y="6278"/>
                    <a:pt x="2796" y="6278"/>
                  </a:cubicBezTo>
                  <a:cubicBezTo>
                    <a:pt x="2823" y="6188"/>
                    <a:pt x="2823" y="6188"/>
                    <a:pt x="2823" y="6188"/>
                  </a:cubicBezTo>
                  <a:cubicBezTo>
                    <a:pt x="2863" y="6121"/>
                    <a:pt x="2863" y="6121"/>
                    <a:pt x="2863" y="6121"/>
                  </a:cubicBezTo>
                  <a:cubicBezTo>
                    <a:pt x="2871" y="6038"/>
                    <a:pt x="2871" y="6038"/>
                    <a:pt x="2871" y="6038"/>
                  </a:cubicBezTo>
                  <a:cubicBezTo>
                    <a:pt x="2966" y="5931"/>
                    <a:pt x="2966" y="5931"/>
                    <a:pt x="2966" y="5931"/>
                  </a:cubicBezTo>
                  <a:cubicBezTo>
                    <a:pt x="3051" y="5910"/>
                    <a:pt x="3051" y="5910"/>
                    <a:pt x="3051" y="5910"/>
                  </a:cubicBezTo>
                  <a:cubicBezTo>
                    <a:pt x="3013" y="5823"/>
                    <a:pt x="3013" y="5823"/>
                    <a:pt x="3013" y="5823"/>
                  </a:cubicBezTo>
                  <a:cubicBezTo>
                    <a:pt x="3047" y="5809"/>
                    <a:pt x="3047" y="5809"/>
                    <a:pt x="3047" y="5809"/>
                  </a:cubicBezTo>
                  <a:cubicBezTo>
                    <a:pt x="3177" y="5789"/>
                    <a:pt x="3177" y="5789"/>
                    <a:pt x="3177" y="5789"/>
                  </a:cubicBezTo>
                  <a:cubicBezTo>
                    <a:pt x="3204" y="5697"/>
                    <a:pt x="3204" y="5697"/>
                    <a:pt x="3204" y="5697"/>
                  </a:cubicBezTo>
                  <a:cubicBezTo>
                    <a:pt x="3173" y="5624"/>
                    <a:pt x="3173" y="5624"/>
                    <a:pt x="3173" y="5624"/>
                  </a:cubicBezTo>
                  <a:cubicBezTo>
                    <a:pt x="3031" y="5609"/>
                    <a:pt x="3031" y="5609"/>
                    <a:pt x="3031" y="5609"/>
                  </a:cubicBezTo>
                  <a:cubicBezTo>
                    <a:pt x="2894" y="5553"/>
                    <a:pt x="2894" y="5553"/>
                    <a:pt x="2894" y="5553"/>
                  </a:cubicBezTo>
                  <a:cubicBezTo>
                    <a:pt x="2788" y="5514"/>
                    <a:pt x="2788" y="5514"/>
                    <a:pt x="2788" y="5514"/>
                  </a:cubicBezTo>
                  <a:cubicBezTo>
                    <a:pt x="2662" y="5487"/>
                    <a:pt x="2662" y="5487"/>
                    <a:pt x="2662" y="5487"/>
                  </a:cubicBezTo>
                  <a:cubicBezTo>
                    <a:pt x="2550" y="5448"/>
                    <a:pt x="2550" y="5448"/>
                    <a:pt x="2550" y="5448"/>
                  </a:cubicBezTo>
                  <a:cubicBezTo>
                    <a:pt x="2550" y="5448"/>
                    <a:pt x="2521" y="5385"/>
                    <a:pt x="2533" y="5387"/>
                  </a:cubicBezTo>
                  <a:cubicBezTo>
                    <a:pt x="2544" y="5388"/>
                    <a:pt x="2698" y="5404"/>
                    <a:pt x="2698" y="5404"/>
                  </a:cubicBezTo>
                  <a:cubicBezTo>
                    <a:pt x="2842" y="5506"/>
                    <a:pt x="2842" y="5506"/>
                    <a:pt x="2842" y="5506"/>
                  </a:cubicBezTo>
                  <a:cubicBezTo>
                    <a:pt x="2978" y="5520"/>
                    <a:pt x="2978" y="5520"/>
                    <a:pt x="2978" y="5520"/>
                  </a:cubicBezTo>
                  <a:cubicBezTo>
                    <a:pt x="2978" y="5520"/>
                    <a:pt x="3143" y="5571"/>
                    <a:pt x="3186" y="5583"/>
                  </a:cubicBezTo>
                  <a:cubicBezTo>
                    <a:pt x="3229" y="5595"/>
                    <a:pt x="3303" y="5579"/>
                    <a:pt x="3303" y="5579"/>
                  </a:cubicBezTo>
                  <a:cubicBezTo>
                    <a:pt x="3326" y="5468"/>
                    <a:pt x="3326" y="5468"/>
                    <a:pt x="3326" y="5468"/>
                  </a:cubicBezTo>
                  <a:cubicBezTo>
                    <a:pt x="3326" y="5468"/>
                    <a:pt x="3414" y="5453"/>
                    <a:pt x="3432" y="5452"/>
                  </a:cubicBezTo>
                  <a:cubicBezTo>
                    <a:pt x="3450" y="5451"/>
                    <a:pt x="3533" y="5396"/>
                    <a:pt x="3533" y="5396"/>
                  </a:cubicBezTo>
                  <a:cubicBezTo>
                    <a:pt x="3558" y="5295"/>
                    <a:pt x="3558" y="5295"/>
                    <a:pt x="3558" y="5295"/>
                  </a:cubicBezTo>
                  <a:cubicBezTo>
                    <a:pt x="3623" y="5158"/>
                    <a:pt x="3623" y="5158"/>
                    <a:pt x="3623" y="5158"/>
                  </a:cubicBezTo>
                  <a:cubicBezTo>
                    <a:pt x="3581" y="5100"/>
                    <a:pt x="3581" y="5100"/>
                    <a:pt x="3581" y="5100"/>
                  </a:cubicBezTo>
                  <a:lnTo>
                    <a:pt x="3475" y="5090"/>
                  </a:lnTo>
                  <a:close/>
                  <a:moveTo>
                    <a:pt x="5865" y="5408"/>
                  </a:moveTo>
                  <a:cubicBezTo>
                    <a:pt x="5840" y="5399"/>
                    <a:pt x="5840" y="5399"/>
                    <a:pt x="5840" y="5399"/>
                  </a:cubicBezTo>
                  <a:cubicBezTo>
                    <a:pt x="5839" y="5399"/>
                    <a:pt x="5839" y="5398"/>
                    <a:pt x="5838" y="5398"/>
                  </a:cubicBezTo>
                  <a:cubicBezTo>
                    <a:pt x="5765" y="5391"/>
                    <a:pt x="5765" y="5391"/>
                    <a:pt x="5765" y="5391"/>
                  </a:cubicBezTo>
                  <a:cubicBezTo>
                    <a:pt x="5765" y="5391"/>
                    <a:pt x="5764" y="5391"/>
                    <a:pt x="5764" y="5391"/>
                  </a:cubicBezTo>
                  <a:cubicBezTo>
                    <a:pt x="5747" y="5393"/>
                    <a:pt x="5747" y="5393"/>
                    <a:pt x="5747" y="5393"/>
                  </a:cubicBezTo>
                  <a:cubicBezTo>
                    <a:pt x="5743" y="5394"/>
                    <a:pt x="5741" y="5398"/>
                    <a:pt x="5744" y="5402"/>
                  </a:cubicBezTo>
                  <a:cubicBezTo>
                    <a:pt x="5751" y="5413"/>
                    <a:pt x="5765" y="5433"/>
                    <a:pt x="5771" y="5439"/>
                  </a:cubicBezTo>
                  <a:cubicBezTo>
                    <a:pt x="5778" y="5448"/>
                    <a:pt x="5806" y="5454"/>
                    <a:pt x="5812" y="5455"/>
                  </a:cubicBezTo>
                  <a:cubicBezTo>
                    <a:pt x="5812" y="5455"/>
                    <a:pt x="5813" y="5455"/>
                    <a:pt x="5813" y="5455"/>
                  </a:cubicBezTo>
                  <a:cubicBezTo>
                    <a:pt x="5840" y="5471"/>
                    <a:pt x="5840" y="5471"/>
                    <a:pt x="5840" y="5471"/>
                  </a:cubicBezTo>
                  <a:cubicBezTo>
                    <a:pt x="5843" y="5473"/>
                    <a:pt x="5847" y="5472"/>
                    <a:pt x="5848" y="5469"/>
                  </a:cubicBezTo>
                  <a:cubicBezTo>
                    <a:pt x="5864" y="5431"/>
                    <a:pt x="5864" y="5431"/>
                    <a:pt x="5864" y="5431"/>
                  </a:cubicBezTo>
                  <a:cubicBezTo>
                    <a:pt x="5864" y="5431"/>
                    <a:pt x="5864" y="5430"/>
                    <a:pt x="5865" y="5430"/>
                  </a:cubicBezTo>
                  <a:cubicBezTo>
                    <a:pt x="5868" y="5415"/>
                    <a:pt x="5868" y="5415"/>
                    <a:pt x="5868" y="5415"/>
                  </a:cubicBezTo>
                  <a:cubicBezTo>
                    <a:pt x="5869" y="5412"/>
                    <a:pt x="5867" y="5409"/>
                    <a:pt x="5865" y="5408"/>
                  </a:cubicBezTo>
                  <a:close/>
                  <a:moveTo>
                    <a:pt x="4284" y="3935"/>
                  </a:moveTo>
                  <a:cubicBezTo>
                    <a:pt x="4283" y="3936"/>
                    <a:pt x="4282" y="3936"/>
                    <a:pt x="4282" y="3937"/>
                  </a:cubicBezTo>
                  <a:cubicBezTo>
                    <a:pt x="4271" y="3951"/>
                    <a:pt x="4271" y="3951"/>
                    <a:pt x="4271" y="3951"/>
                  </a:cubicBezTo>
                  <a:cubicBezTo>
                    <a:pt x="4269" y="3954"/>
                    <a:pt x="4270" y="3957"/>
                    <a:pt x="4272" y="3959"/>
                  </a:cubicBezTo>
                  <a:cubicBezTo>
                    <a:pt x="4279" y="3963"/>
                    <a:pt x="4290" y="3972"/>
                    <a:pt x="4302" y="3975"/>
                  </a:cubicBezTo>
                  <a:cubicBezTo>
                    <a:pt x="4318" y="3981"/>
                    <a:pt x="4321" y="3971"/>
                    <a:pt x="4341" y="3965"/>
                  </a:cubicBezTo>
                  <a:cubicBezTo>
                    <a:pt x="4361" y="3959"/>
                    <a:pt x="4342" y="3938"/>
                    <a:pt x="4345" y="3927"/>
                  </a:cubicBezTo>
                  <a:cubicBezTo>
                    <a:pt x="4348" y="3918"/>
                    <a:pt x="4358" y="3893"/>
                    <a:pt x="4359" y="3889"/>
                  </a:cubicBezTo>
                  <a:cubicBezTo>
                    <a:pt x="4359" y="3889"/>
                    <a:pt x="4359" y="3889"/>
                    <a:pt x="4359" y="3888"/>
                  </a:cubicBezTo>
                  <a:cubicBezTo>
                    <a:pt x="4371" y="3870"/>
                    <a:pt x="4371" y="3870"/>
                    <a:pt x="4371" y="3870"/>
                  </a:cubicBezTo>
                  <a:cubicBezTo>
                    <a:pt x="4372" y="3869"/>
                    <a:pt x="4372" y="3868"/>
                    <a:pt x="4372" y="3868"/>
                  </a:cubicBezTo>
                  <a:cubicBezTo>
                    <a:pt x="4374" y="3848"/>
                    <a:pt x="4374" y="3848"/>
                    <a:pt x="4374" y="3848"/>
                  </a:cubicBezTo>
                  <a:cubicBezTo>
                    <a:pt x="4375" y="3837"/>
                    <a:pt x="4375" y="3837"/>
                    <a:pt x="4375" y="3837"/>
                  </a:cubicBezTo>
                  <a:cubicBezTo>
                    <a:pt x="4375" y="3833"/>
                    <a:pt x="4372" y="3830"/>
                    <a:pt x="4368" y="3831"/>
                  </a:cubicBezTo>
                  <a:cubicBezTo>
                    <a:pt x="4330" y="3842"/>
                    <a:pt x="4330" y="3842"/>
                    <a:pt x="4330" y="3842"/>
                  </a:cubicBezTo>
                  <a:cubicBezTo>
                    <a:pt x="4328" y="3843"/>
                    <a:pt x="4327" y="3845"/>
                    <a:pt x="4326" y="3847"/>
                  </a:cubicBezTo>
                  <a:cubicBezTo>
                    <a:pt x="4326" y="3853"/>
                    <a:pt x="4326" y="3853"/>
                    <a:pt x="4326" y="3853"/>
                  </a:cubicBezTo>
                  <a:cubicBezTo>
                    <a:pt x="4326" y="3853"/>
                    <a:pt x="4326" y="3854"/>
                    <a:pt x="4326" y="3854"/>
                  </a:cubicBezTo>
                  <a:cubicBezTo>
                    <a:pt x="4324" y="3860"/>
                    <a:pt x="4308" y="3911"/>
                    <a:pt x="4307" y="3919"/>
                  </a:cubicBezTo>
                  <a:cubicBezTo>
                    <a:pt x="4306" y="3926"/>
                    <a:pt x="4289" y="3933"/>
                    <a:pt x="4284" y="3935"/>
                  </a:cubicBezTo>
                  <a:close/>
                  <a:moveTo>
                    <a:pt x="4791" y="5314"/>
                  </a:moveTo>
                  <a:cubicBezTo>
                    <a:pt x="4804" y="5327"/>
                    <a:pt x="4804" y="5327"/>
                    <a:pt x="4804" y="5327"/>
                  </a:cubicBezTo>
                  <a:cubicBezTo>
                    <a:pt x="4806" y="5329"/>
                    <a:pt x="4809" y="5329"/>
                    <a:pt x="4811" y="5327"/>
                  </a:cubicBezTo>
                  <a:cubicBezTo>
                    <a:pt x="4831" y="5309"/>
                    <a:pt x="4831" y="5309"/>
                    <a:pt x="4831" y="5309"/>
                  </a:cubicBezTo>
                  <a:cubicBezTo>
                    <a:pt x="4834" y="5307"/>
                    <a:pt x="4834" y="5303"/>
                    <a:pt x="4831" y="5300"/>
                  </a:cubicBezTo>
                  <a:cubicBezTo>
                    <a:pt x="4814" y="5286"/>
                    <a:pt x="4814" y="5286"/>
                    <a:pt x="4814" y="5286"/>
                  </a:cubicBezTo>
                  <a:cubicBezTo>
                    <a:pt x="4813" y="5285"/>
                    <a:pt x="4812" y="5284"/>
                    <a:pt x="4811" y="5284"/>
                  </a:cubicBezTo>
                  <a:cubicBezTo>
                    <a:pt x="4792" y="5282"/>
                    <a:pt x="4792" y="5282"/>
                    <a:pt x="4792" y="5282"/>
                  </a:cubicBezTo>
                  <a:cubicBezTo>
                    <a:pt x="4791" y="5282"/>
                    <a:pt x="4789" y="5283"/>
                    <a:pt x="4788" y="5283"/>
                  </a:cubicBezTo>
                  <a:cubicBezTo>
                    <a:pt x="4781" y="5288"/>
                    <a:pt x="4781" y="5288"/>
                    <a:pt x="4781" y="5288"/>
                  </a:cubicBezTo>
                  <a:cubicBezTo>
                    <a:pt x="4778" y="5290"/>
                    <a:pt x="4778" y="5293"/>
                    <a:pt x="4779" y="5296"/>
                  </a:cubicBezTo>
                  <a:cubicBezTo>
                    <a:pt x="4790" y="5313"/>
                    <a:pt x="4790" y="5313"/>
                    <a:pt x="4790" y="5313"/>
                  </a:cubicBezTo>
                  <a:cubicBezTo>
                    <a:pt x="4790" y="5313"/>
                    <a:pt x="4790" y="5313"/>
                    <a:pt x="4791" y="5314"/>
                  </a:cubicBezTo>
                  <a:close/>
                  <a:moveTo>
                    <a:pt x="4330" y="3783"/>
                  </a:moveTo>
                  <a:cubicBezTo>
                    <a:pt x="4332" y="3784"/>
                    <a:pt x="4334" y="3784"/>
                    <a:pt x="4336" y="3783"/>
                  </a:cubicBezTo>
                  <a:cubicBezTo>
                    <a:pt x="4361" y="3769"/>
                    <a:pt x="4361" y="3769"/>
                    <a:pt x="4361" y="3769"/>
                  </a:cubicBezTo>
                  <a:cubicBezTo>
                    <a:pt x="4364" y="3767"/>
                    <a:pt x="4365" y="3762"/>
                    <a:pt x="4362" y="3760"/>
                  </a:cubicBezTo>
                  <a:cubicBezTo>
                    <a:pt x="4342" y="3742"/>
                    <a:pt x="4342" y="3742"/>
                    <a:pt x="4342" y="3742"/>
                  </a:cubicBezTo>
                  <a:cubicBezTo>
                    <a:pt x="4341" y="3742"/>
                    <a:pt x="4340" y="3741"/>
                    <a:pt x="4339" y="3741"/>
                  </a:cubicBezTo>
                  <a:cubicBezTo>
                    <a:pt x="4329" y="3740"/>
                    <a:pt x="4329" y="3740"/>
                    <a:pt x="4329" y="3740"/>
                  </a:cubicBezTo>
                  <a:cubicBezTo>
                    <a:pt x="4327" y="3740"/>
                    <a:pt x="4325" y="3741"/>
                    <a:pt x="4324" y="3743"/>
                  </a:cubicBezTo>
                  <a:cubicBezTo>
                    <a:pt x="4311" y="3766"/>
                    <a:pt x="4311" y="3766"/>
                    <a:pt x="4311" y="3766"/>
                  </a:cubicBezTo>
                  <a:cubicBezTo>
                    <a:pt x="4309" y="3768"/>
                    <a:pt x="4310" y="3772"/>
                    <a:pt x="4313" y="3773"/>
                  </a:cubicBezTo>
                  <a:lnTo>
                    <a:pt x="4330" y="3783"/>
                  </a:lnTo>
                  <a:close/>
                  <a:moveTo>
                    <a:pt x="4340" y="5679"/>
                  </a:moveTo>
                  <a:cubicBezTo>
                    <a:pt x="4315" y="5676"/>
                    <a:pt x="4315" y="5676"/>
                    <a:pt x="4315" y="5676"/>
                  </a:cubicBezTo>
                  <a:cubicBezTo>
                    <a:pt x="4264" y="5671"/>
                    <a:pt x="4264" y="5671"/>
                    <a:pt x="4264" y="5671"/>
                  </a:cubicBezTo>
                  <a:cubicBezTo>
                    <a:pt x="4262" y="5671"/>
                    <a:pt x="4260" y="5672"/>
                    <a:pt x="4259" y="5673"/>
                  </a:cubicBezTo>
                  <a:cubicBezTo>
                    <a:pt x="4219" y="5728"/>
                    <a:pt x="4219" y="5728"/>
                    <a:pt x="4219" y="5728"/>
                  </a:cubicBezTo>
                  <a:cubicBezTo>
                    <a:pt x="4218" y="5730"/>
                    <a:pt x="4216" y="5730"/>
                    <a:pt x="4214" y="5730"/>
                  </a:cubicBezTo>
                  <a:cubicBezTo>
                    <a:pt x="4193" y="5728"/>
                    <a:pt x="4193" y="5728"/>
                    <a:pt x="4193" y="5728"/>
                  </a:cubicBezTo>
                  <a:cubicBezTo>
                    <a:pt x="4148" y="5723"/>
                    <a:pt x="4148" y="5723"/>
                    <a:pt x="4148" y="5723"/>
                  </a:cubicBezTo>
                  <a:cubicBezTo>
                    <a:pt x="4145" y="5723"/>
                    <a:pt x="4142" y="5726"/>
                    <a:pt x="4142" y="5729"/>
                  </a:cubicBezTo>
                  <a:cubicBezTo>
                    <a:pt x="4146" y="5771"/>
                    <a:pt x="4146" y="5771"/>
                    <a:pt x="4146" y="5771"/>
                  </a:cubicBezTo>
                  <a:cubicBezTo>
                    <a:pt x="4146" y="5772"/>
                    <a:pt x="4145" y="5773"/>
                    <a:pt x="4145" y="5774"/>
                  </a:cubicBezTo>
                  <a:cubicBezTo>
                    <a:pt x="4113" y="5835"/>
                    <a:pt x="4113" y="5835"/>
                    <a:pt x="4113" y="5835"/>
                  </a:cubicBezTo>
                  <a:cubicBezTo>
                    <a:pt x="4112" y="5836"/>
                    <a:pt x="4112" y="5838"/>
                    <a:pt x="4112" y="5839"/>
                  </a:cubicBezTo>
                  <a:cubicBezTo>
                    <a:pt x="4115" y="5849"/>
                    <a:pt x="4126" y="5889"/>
                    <a:pt x="4133" y="5897"/>
                  </a:cubicBezTo>
                  <a:cubicBezTo>
                    <a:pt x="4140" y="5905"/>
                    <a:pt x="4152" y="5912"/>
                    <a:pt x="4157" y="5915"/>
                  </a:cubicBezTo>
                  <a:cubicBezTo>
                    <a:pt x="4158" y="5915"/>
                    <a:pt x="4159" y="5915"/>
                    <a:pt x="4161" y="5915"/>
                  </a:cubicBezTo>
                  <a:cubicBezTo>
                    <a:pt x="4245" y="5894"/>
                    <a:pt x="4245" y="5894"/>
                    <a:pt x="4245" y="5894"/>
                  </a:cubicBezTo>
                  <a:cubicBezTo>
                    <a:pt x="4246" y="5894"/>
                    <a:pt x="4247" y="5893"/>
                    <a:pt x="4248" y="5892"/>
                  </a:cubicBezTo>
                  <a:cubicBezTo>
                    <a:pt x="4253" y="5884"/>
                    <a:pt x="4270" y="5855"/>
                    <a:pt x="4273" y="5847"/>
                  </a:cubicBezTo>
                  <a:cubicBezTo>
                    <a:pt x="4277" y="5838"/>
                    <a:pt x="4293" y="5803"/>
                    <a:pt x="4293" y="5802"/>
                  </a:cubicBezTo>
                  <a:cubicBezTo>
                    <a:pt x="4294" y="5800"/>
                    <a:pt x="4344" y="5725"/>
                    <a:pt x="4342" y="5716"/>
                  </a:cubicBezTo>
                  <a:cubicBezTo>
                    <a:pt x="4341" y="5709"/>
                    <a:pt x="4343" y="5694"/>
                    <a:pt x="4345" y="5685"/>
                  </a:cubicBezTo>
                  <a:cubicBezTo>
                    <a:pt x="4345" y="5682"/>
                    <a:pt x="4343" y="5679"/>
                    <a:pt x="4340" y="5679"/>
                  </a:cubicBezTo>
                  <a:close/>
                  <a:moveTo>
                    <a:pt x="3578" y="4428"/>
                  </a:moveTo>
                  <a:cubicBezTo>
                    <a:pt x="3582" y="4419"/>
                    <a:pt x="3582" y="4419"/>
                    <a:pt x="3582" y="4419"/>
                  </a:cubicBezTo>
                  <a:cubicBezTo>
                    <a:pt x="3610" y="4362"/>
                    <a:pt x="3610" y="4362"/>
                    <a:pt x="3610" y="4362"/>
                  </a:cubicBezTo>
                  <a:cubicBezTo>
                    <a:pt x="3611" y="4362"/>
                    <a:pt x="3611" y="4361"/>
                    <a:pt x="3611" y="4360"/>
                  </a:cubicBezTo>
                  <a:cubicBezTo>
                    <a:pt x="3616" y="4313"/>
                    <a:pt x="3616" y="4313"/>
                    <a:pt x="3616" y="4313"/>
                  </a:cubicBezTo>
                  <a:cubicBezTo>
                    <a:pt x="3621" y="4262"/>
                    <a:pt x="3621" y="4262"/>
                    <a:pt x="3621" y="4262"/>
                  </a:cubicBezTo>
                  <a:cubicBezTo>
                    <a:pt x="3621" y="4259"/>
                    <a:pt x="3619" y="4257"/>
                    <a:pt x="3616" y="4256"/>
                  </a:cubicBezTo>
                  <a:cubicBezTo>
                    <a:pt x="3582" y="4253"/>
                    <a:pt x="3582" y="4253"/>
                    <a:pt x="3582" y="4253"/>
                  </a:cubicBezTo>
                  <a:cubicBezTo>
                    <a:pt x="3579" y="4253"/>
                    <a:pt x="3576" y="4255"/>
                    <a:pt x="3576" y="4258"/>
                  </a:cubicBezTo>
                  <a:cubicBezTo>
                    <a:pt x="3575" y="4273"/>
                    <a:pt x="3575" y="4273"/>
                    <a:pt x="3575" y="4273"/>
                  </a:cubicBezTo>
                  <a:cubicBezTo>
                    <a:pt x="3574" y="4273"/>
                    <a:pt x="3574" y="4273"/>
                    <a:pt x="3574" y="4274"/>
                  </a:cubicBezTo>
                  <a:cubicBezTo>
                    <a:pt x="3572" y="4280"/>
                    <a:pt x="3556" y="4325"/>
                    <a:pt x="3549" y="4337"/>
                  </a:cubicBezTo>
                  <a:cubicBezTo>
                    <a:pt x="3543" y="4348"/>
                    <a:pt x="3546" y="4353"/>
                    <a:pt x="3547" y="4354"/>
                  </a:cubicBezTo>
                  <a:cubicBezTo>
                    <a:pt x="3547" y="4355"/>
                    <a:pt x="3547" y="4355"/>
                    <a:pt x="3547" y="4356"/>
                  </a:cubicBezTo>
                  <a:lnTo>
                    <a:pt x="3578" y="4428"/>
                  </a:lnTo>
                  <a:close/>
                  <a:moveTo>
                    <a:pt x="4387" y="4080"/>
                  </a:moveTo>
                  <a:cubicBezTo>
                    <a:pt x="4373" y="4128"/>
                    <a:pt x="4373" y="4128"/>
                    <a:pt x="4373" y="4128"/>
                  </a:cubicBezTo>
                  <a:cubicBezTo>
                    <a:pt x="4373" y="4129"/>
                    <a:pt x="4373" y="4129"/>
                    <a:pt x="4373" y="4130"/>
                  </a:cubicBezTo>
                  <a:cubicBezTo>
                    <a:pt x="4374" y="4153"/>
                    <a:pt x="4374" y="4153"/>
                    <a:pt x="4374" y="4153"/>
                  </a:cubicBezTo>
                  <a:cubicBezTo>
                    <a:pt x="4374" y="4155"/>
                    <a:pt x="4376" y="4157"/>
                    <a:pt x="4378" y="4158"/>
                  </a:cubicBezTo>
                  <a:cubicBezTo>
                    <a:pt x="4396" y="4164"/>
                    <a:pt x="4396" y="4164"/>
                    <a:pt x="4396" y="4164"/>
                  </a:cubicBezTo>
                  <a:cubicBezTo>
                    <a:pt x="4400" y="4166"/>
                    <a:pt x="4403" y="4163"/>
                    <a:pt x="4404" y="4160"/>
                  </a:cubicBezTo>
                  <a:cubicBezTo>
                    <a:pt x="4406" y="4133"/>
                    <a:pt x="4406" y="4133"/>
                    <a:pt x="4406" y="4133"/>
                  </a:cubicBezTo>
                  <a:cubicBezTo>
                    <a:pt x="4406" y="4133"/>
                    <a:pt x="4406" y="4132"/>
                    <a:pt x="4406" y="4132"/>
                  </a:cubicBezTo>
                  <a:cubicBezTo>
                    <a:pt x="4405" y="4127"/>
                    <a:pt x="4401" y="4104"/>
                    <a:pt x="4403" y="4097"/>
                  </a:cubicBezTo>
                  <a:cubicBezTo>
                    <a:pt x="4403" y="4097"/>
                    <a:pt x="4403" y="4096"/>
                    <a:pt x="4404" y="4096"/>
                  </a:cubicBezTo>
                  <a:cubicBezTo>
                    <a:pt x="4407" y="4090"/>
                    <a:pt x="4435" y="4051"/>
                    <a:pt x="4436" y="4046"/>
                  </a:cubicBezTo>
                  <a:cubicBezTo>
                    <a:pt x="4436" y="4042"/>
                    <a:pt x="4406" y="4031"/>
                    <a:pt x="4391" y="4026"/>
                  </a:cubicBezTo>
                  <a:cubicBezTo>
                    <a:pt x="4388" y="4025"/>
                    <a:pt x="4384" y="4028"/>
                    <a:pt x="4384" y="4032"/>
                  </a:cubicBezTo>
                  <a:cubicBezTo>
                    <a:pt x="4385" y="4041"/>
                    <a:pt x="4386" y="4057"/>
                    <a:pt x="4389" y="4063"/>
                  </a:cubicBezTo>
                  <a:cubicBezTo>
                    <a:pt x="4391" y="4071"/>
                    <a:pt x="4389" y="4077"/>
                    <a:pt x="4387" y="4079"/>
                  </a:cubicBezTo>
                  <a:cubicBezTo>
                    <a:pt x="4387" y="4079"/>
                    <a:pt x="4387" y="4080"/>
                    <a:pt x="4387" y="4080"/>
                  </a:cubicBezTo>
                  <a:close/>
                  <a:moveTo>
                    <a:pt x="4061" y="3763"/>
                  </a:moveTo>
                  <a:cubicBezTo>
                    <a:pt x="4064" y="3767"/>
                    <a:pt x="4070" y="3765"/>
                    <a:pt x="4070" y="3760"/>
                  </a:cubicBezTo>
                  <a:cubicBezTo>
                    <a:pt x="4073" y="3738"/>
                    <a:pt x="4073" y="3738"/>
                    <a:pt x="4073" y="3738"/>
                  </a:cubicBezTo>
                  <a:cubicBezTo>
                    <a:pt x="4073" y="3737"/>
                    <a:pt x="4072" y="3735"/>
                    <a:pt x="4071" y="3734"/>
                  </a:cubicBezTo>
                  <a:cubicBezTo>
                    <a:pt x="4056" y="3713"/>
                    <a:pt x="4056" y="3713"/>
                    <a:pt x="4056" y="3713"/>
                  </a:cubicBezTo>
                  <a:cubicBezTo>
                    <a:pt x="4055" y="3712"/>
                    <a:pt x="4053" y="3711"/>
                    <a:pt x="4052" y="3711"/>
                  </a:cubicBezTo>
                  <a:cubicBezTo>
                    <a:pt x="4026" y="3708"/>
                    <a:pt x="4026" y="3708"/>
                    <a:pt x="4026" y="3708"/>
                  </a:cubicBezTo>
                  <a:cubicBezTo>
                    <a:pt x="4023" y="3708"/>
                    <a:pt x="4021" y="3710"/>
                    <a:pt x="4020" y="3713"/>
                  </a:cubicBezTo>
                  <a:cubicBezTo>
                    <a:pt x="4020" y="3716"/>
                    <a:pt x="4020" y="3716"/>
                    <a:pt x="4020" y="3716"/>
                  </a:cubicBezTo>
                  <a:cubicBezTo>
                    <a:pt x="4020" y="3718"/>
                    <a:pt x="4020" y="3720"/>
                    <a:pt x="4021" y="3721"/>
                  </a:cubicBezTo>
                  <a:cubicBezTo>
                    <a:pt x="4052" y="3754"/>
                    <a:pt x="4052" y="3754"/>
                    <a:pt x="4052" y="3754"/>
                  </a:cubicBezTo>
                  <a:lnTo>
                    <a:pt x="4061" y="3763"/>
                  </a:lnTo>
                  <a:close/>
                  <a:moveTo>
                    <a:pt x="4191" y="3797"/>
                  </a:moveTo>
                  <a:cubicBezTo>
                    <a:pt x="4191" y="3796"/>
                    <a:pt x="4192" y="3795"/>
                    <a:pt x="4192" y="3795"/>
                  </a:cubicBezTo>
                  <a:cubicBezTo>
                    <a:pt x="4222" y="3774"/>
                    <a:pt x="4222" y="3774"/>
                    <a:pt x="4222" y="3774"/>
                  </a:cubicBezTo>
                  <a:cubicBezTo>
                    <a:pt x="4223" y="3774"/>
                    <a:pt x="4223" y="3773"/>
                    <a:pt x="4224" y="3772"/>
                  </a:cubicBezTo>
                  <a:cubicBezTo>
                    <a:pt x="4237" y="3739"/>
                    <a:pt x="4237" y="3739"/>
                    <a:pt x="4237" y="3739"/>
                  </a:cubicBezTo>
                  <a:cubicBezTo>
                    <a:pt x="4238" y="3735"/>
                    <a:pt x="4236" y="3731"/>
                    <a:pt x="4232" y="3731"/>
                  </a:cubicBezTo>
                  <a:cubicBezTo>
                    <a:pt x="4230" y="3731"/>
                    <a:pt x="4228" y="3730"/>
                    <a:pt x="4228" y="3730"/>
                  </a:cubicBezTo>
                  <a:cubicBezTo>
                    <a:pt x="4228" y="3728"/>
                    <a:pt x="4192" y="3728"/>
                    <a:pt x="4184" y="3725"/>
                  </a:cubicBezTo>
                  <a:cubicBezTo>
                    <a:pt x="4176" y="3722"/>
                    <a:pt x="4157" y="3735"/>
                    <a:pt x="4146" y="3743"/>
                  </a:cubicBezTo>
                  <a:cubicBezTo>
                    <a:pt x="4139" y="3749"/>
                    <a:pt x="4133" y="3747"/>
                    <a:pt x="4130" y="3744"/>
                  </a:cubicBezTo>
                  <a:cubicBezTo>
                    <a:pt x="4128" y="3743"/>
                    <a:pt x="4125" y="3743"/>
                    <a:pt x="4123" y="3745"/>
                  </a:cubicBezTo>
                  <a:cubicBezTo>
                    <a:pt x="4111" y="3757"/>
                    <a:pt x="4111" y="3757"/>
                    <a:pt x="4111" y="3757"/>
                  </a:cubicBezTo>
                  <a:cubicBezTo>
                    <a:pt x="4108" y="3759"/>
                    <a:pt x="4109" y="3763"/>
                    <a:pt x="4111" y="3766"/>
                  </a:cubicBezTo>
                  <a:cubicBezTo>
                    <a:pt x="4126" y="3777"/>
                    <a:pt x="4170" y="3810"/>
                    <a:pt x="4177" y="3809"/>
                  </a:cubicBezTo>
                  <a:cubicBezTo>
                    <a:pt x="4184" y="3808"/>
                    <a:pt x="4189" y="3800"/>
                    <a:pt x="4191" y="3797"/>
                  </a:cubicBezTo>
                  <a:close/>
                  <a:moveTo>
                    <a:pt x="4442" y="5323"/>
                  </a:moveTo>
                  <a:cubicBezTo>
                    <a:pt x="4440" y="5320"/>
                    <a:pt x="4436" y="5319"/>
                    <a:pt x="4433" y="5322"/>
                  </a:cubicBezTo>
                  <a:cubicBezTo>
                    <a:pt x="4361" y="5393"/>
                    <a:pt x="4361" y="5393"/>
                    <a:pt x="4361" y="5393"/>
                  </a:cubicBezTo>
                  <a:cubicBezTo>
                    <a:pt x="4360" y="5394"/>
                    <a:pt x="4358" y="5395"/>
                    <a:pt x="4357" y="5395"/>
                  </a:cubicBezTo>
                  <a:cubicBezTo>
                    <a:pt x="4310" y="5390"/>
                    <a:pt x="4310" y="5390"/>
                    <a:pt x="4310" y="5390"/>
                  </a:cubicBezTo>
                  <a:cubicBezTo>
                    <a:pt x="4307" y="5390"/>
                    <a:pt x="4305" y="5387"/>
                    <a:pt x="4305" y="5384"/>
                  </a:cubicBezTo>
                  <a:cubicBezTo>
                    <a:pt x="4306" y="5344"/>
                    <a:pt x="4306" y="5344"/>
                    <a:pt x="4306" y="5344"/>
                  </a:cubicBezTo>
                  <a:cubicBezTo>
                    <a:pt x="4306" y="5344"/>
                    <a:pt x="4306" y="5343"/>
                    <a:pt x="4306" y="5343"/>
                  </a:cubicBezTo>
                  <a:cubicBezTo>
                    <a:pt x="4274" y="5220"/>
                    <a:pt x="4274" y="5220"/>
                    <a:pt x="4274" y="5220"/>
                  </a:cubicBezTo>
                  <a:cubicBezTo>
                    <a:pt x="4273" y="5218"/>
                    <a:pt x="4272" y="5217"/>
                    <a:pt x="4270" y="5216"/>
                  </a:cubicBezTo>
                  <a:cubicBezTo>
                    <a:pt x="4154" y="5171"/>
                    <a:pt x="4154" y="5171"/>
                    <a:pt x="4154" y="5171"/>
                  </a:cubicBezTo>
                  <a:cubicBezTo>
                    <a:pt x="4153" y="5171"/>
                    <a:pt x="4153" y="5171"/>
                    <a:pt x="4153" y="5171"/>
                  </a:cubicBezTo>
                  <a:cubicBezTo>
                    <a:pt x="3992" y="5097"/>
                    <a:pt x="3992" y="5097"/>
                    <a:pt x="3992" y="5097"/>
                  </a:cubicBezTo>
                  <a:cubicBezTo>
                    <a:pt x="3991" y="5096"/>
                    <a:pt x="3990" y="5096"/>
                    <a:pt x="3990" y="5095"/>
                  </a:cubicBezTo>
                  <a:cubicBezTo>
                    <a:pt x="3938" y="5028"/>
                    <a:pt x="3938" y="5028"/>
                    <a:pt x="3938" y="5028"/>
                  </a:cubicBezTo>
                  <a:cubicBezTo>
                    <a:pt x="3937" y="5027"/>
                    <a:pt x="3935" y="5026"/>
                    <a:pt x="3934" y="5026"/>
                  </a:cubicBezTo>
                  <a:cubicBezTo>
                    <a:pt x="3908" y="5023"/>
                    <a:pt x="3908" y="5023"/>
                    <a:pt x="3908" y="5023"/>
                  </a:cubicBezTo>
                  <a:cubicBezTo>
                    <a:pt x="3907" y="5023"/>
                    <a:pt x="3905" y="5023"/>
                    <a:pt x="3904" y="5024"/>
                  </a:cubicBezTo>
                  <a:cubicBezTo>
                    <a:pt x="3871" y="5050"/>
                    <a:pt x="3871" y="5050"/>
                    <a:pt x="3871" y="5050"/>
                  </a:cubicBezTo>
                  <a:cubicBezTo>
                    <a:pt x="3868" y="5052"/>
                    <a:pt x="3864" y="5052"/>
                    <a:pt x="3862" y="5049"/>
                  </a:cubicBezTo>
                  <a:cubicBezTo>
                    <a:pt x="3827" y="4987"/>
                    <a:pt x="3827" y="4987"/>
                    <a:pt x="3827" y="4987"/>
                  </a:cubicBezTo>
                  <a:cubicBezTo>
                    <a:pt x="3826" y="4987"/>
                    <a:pt x="3826" y="4987"/>
                    <a:pt x="3826" y="4987"/>
                  </a:cubicBezTo>
                  <a:cubicBezTo>
                    <a:pt x="3824" y="4984"/>
                    <a:pt x="3801" y="4951"/>
                    <a:pt x="3833" y="4954"/>
                  </a:cubicBezTo>
                  <a:cubicBezTo>
                    <a:pt x="3866" y="4957"/>
                    <a:pt x="3885" y="4959"/>
                    <a:pt x="3885" y="4959"/>
                  </a:cubicBezTo>
                  <a:cubicBezTo>
                    <a:pt x="3890" y="4960"/>
                    <a:pt x="3890" y="4960"/>
                    <a:pt x="3890" y="4960"/>
                  </a:cubicBezTo>
                  <a:cubicBezTo>
                    <a:pt x="3894" y="4960"/>
                    <a:pt x="3898" y="4956"/>
                    <a:pt x="3896" y="4952"/>
                  </a:cubicBezTo>
                  <a:cubicBezTo>
                    <a:pt x="3880" y="4919"/>
                    <a:pt x="3880" y="4919"/>
                    <a:pt x="3880" y="4919"/>
                  </a:cubicBezTo>
                  <a:cubicBezTo>
                    <a:pt x="3878" y="4914"/>
                    <a:pt x="3883" y="4909"/>
                    <a:pt x="3888" y="4911"/>
                  </a:cubicBezTo>
                  <a:cubicBezTo>
                    <a:pt x="3925" y="4926"/>
                    <a:pt x="3925" y="4926"/>
                    <a:pt x="3925" y="4926"/>
                  </a:cubicBezTo>
                  <a:cubicBezTo>
                    <a:pt x="3987" y="4948"/>
                    <a:pt x="3987" y="4948"/>
                    <a:pt x="3987" y="4948"/>
                  </a:cubicBezTo>
                  <a:cubicBezTo>
                    <a:pt x="3987" y="4948"/>
                    <a:pt x="3987" y="4948"/>
                    <a:pt x="3988" y="4948"/>
                  </a:cubicBezTo>
                  <a:cubicBezTo>
                    <a:pt x="4026" y="4954"/>
                    <a:pt x="4026" y="4954"/>
                    <a:pt x="4026" y="4954"/>
                  </a:cubicBezTo>
                  <a:cubicBezTo>
                    <a:pt x="4032" y="4955"/>
                    <a:pt x="4034" y="4947"/>
                    <a:pt x="4029" y="4944"/>
                  </a:cubicBezTo>
                  <a:cubicBezTo>
                    <a:pt x="3986" y="4918"/>
                    <a:pt x="3986" y="4918"/>
                    <a:pt x="3986" y="4918"/>
                  </a:cubicBezTo>
                  <a:cubicBezTo>
                    <a:pt x="3985" y="4918"/>
                    <a:pt x="3984" y="4917"/>
                    <a:pt x="3983" y="4916"/>
                  </a:cubicBezTo>
                  <a:cubicBezTo>
                    <a:pt x="3963" y="4869"/>
                    <a:pt x="3963" y="4869"/>
                    <a:pt x="3963" y="4869"/>
                  </a:cubicBezTo>
                  <a:cubicBezTo>
                    <a:pt x="3962" y="4867"/>
                    <a:pt x="3960" y="4866"/>
                    <a:pt x="3959" y="4865"/>
                  </a:cubicBezTo>
                  <a:cubicBezTo>
                    <a:pt x="3883" y="4858"/>
                    <a:pt x="3883" y="4858"/>
                    <a:pt x="3883" y="4858"/>
                  </a:cubicBezTo>
                  <a:cubicBezTo>
                    <a:pt x="3848" y="4854"/>
                    <a:pt x="3848" y="4854"/>
                    <a:pt x="3848" y="4854"/>
                  </a:cubicBezTo>
                  <a:cubicBezTo>
                    <a:pt x="3847" y="4854"/>
                    <a:pt x="3846" y="4854"/>
                    <a:pt x="3845" y="4854"/>
                  </a:cubicBezTo>
                  <a:cubicBezTo>
                    <a:pt x="3789" y="4878"/>
                    <a:pt x="3789" y="4878"/>
                    <a:pt x="3789" y="4878"/>
                  </a:cubicBezTo>
                  <a:cubicBezTo>
                    <a:pt x="3789" y="4879"/>
                    <a:pt x="3788" y="4879"/>
                    <a:pt x="3788" y="4879"/>
                  </a:cubicBezTo>
                  <a:cubicBezTo>
                    <a:pt x="3783" y="4884"/>
                    <a:pt x="3751" y="4913"/>
                    <a:pt x="3750" y="4924"/>
                  </a:cubicBezTo>
                  <a:cubicBezTo>
                    <a:pt x="3740" y="5021"/>
                    <a:pt x="3740" y="5021"/>
                    <a:pt x="3740" y="5021"/>
                  </a:cubicBezTo>
                  <a:cubicBezTo>
                    <a:pt x="3740" y="5021"/>
                    <a:pt x="3740" y="5021"/>
                    <a:pt x="3740" y="5022"/>
                  </a:cubicBezTo>
                  <a:cubicBezTo>
                    <a:pt x="3737" y="5188"/>
                    <a:pt x="3737" y="5188"/>
                    <a:pt x="3737" y="5188"/>
                  </a:cubicBezTo>
                  <a:cubicBezTo>
                    <a:pt x="3729" y="5320"/>
                    <a:pt x="3729" y="5320"/>
                    <a:pt x="3729" y="5320"/>
                  </a:cubicBezTo>
                  <a:cubicBezTo>
                    <a:pt x="3729" y="5320"/>
                    <a:pt x="3729" y="5320"/>
                    <a:pt x="3729" y="5321"/>
                  </a:cubicBezTo>
                  <a:cubicBezTo>
                    <a:pt x="3735" y="5427"/>
                    <a:pt x="3735" y="5427"/>
                    <a:pt x="3735" y="5427"/>
                  </a:cubicBezTo>
                  <a:cubicBezTo>
                    <a:pt x="3735" y="5428"/>
                    <a:pt x="3734" y="5430"/>
                    <a:pt x="3733" y="5431"/>
                  </a:cubicBezTo>
                  <a:cubicBezTo>
                    <a:pt x="3640" y="5501"/>
                    <a:pt x="3640" y="5501"/>
                    <a:pt x="3640" y="5501"/>
                  </a:cubicBezTo>
                  <a:cubicBezTo>
                    <a:pt x="3639" y="5502"/>
                    <a:pt x="3638" y="5504"/>
                    <a:pt x="3638" y="5505"/>
                  </a:cubicBezTo>
                  <a:cubicBezTo>
                    <a:pt x="3632" y="5568"/>
                    <a:pt x="3632" y="5568"/>
                    <a:pt x="3632" y="5568"/>
                  </a:cubicBezTo>
                  <a:cubicBezTo>
                    <a:pt x="3632" y="5571"/>
                    <a:pt x="3633" y="5573"/>
                    <a:pt x="3635" y="5574"/>
                  </a:cubicBezTo>
                  <a:cubicBezTo>
                    <a:pt x="3678" y="5591"/>
                    <a:pt x="3678" y="5591"/>
                    <a:pt x="3678" y="5591"/>
                  </a:cubicBezTo>
                  <a:cubicBezTo>
                    <a:pt x="3678" y="5591"/>
                    <a:pt x="3679" y="5591"/>
                    <a:pt x="3679" y="5591"/>
                  </a:cubicBezTo>
                  <a:cubicBezTo>
                    <a:pt x="3728" y="5596"/>
                    <a:pt x="3728" y="5596"/>
                    <a:pt x="3728" y="5596"/>
                  </a:cubicBezTo>
                  <a:cubicBezTo>
                    <a:pt x="3730" y="5596"/>
                    <a:pt x="3731" y="5596"/>
                    <a:pt x="3732" y="5595"/>
                  </a:cubicBezTo>
                  <a:cubicBezTo>
                    <a:pt x="3809" y="5545"/>
                    <a:pt x="3809" y="5545"/>
                    <a:pt x="3809" y="5545"/>
                  </a:cubicBezTo>
                  <a:cubicBezTo>
                    <a:pt x="3811" y="5543"/>
                    <a:pt x="3814" y="5544"/>
                    <a:pt x="3816" y="5546"/>
                  </a:cubicBezTo>
                  <a:cubicBezTo>
                    <a:pt x="3880" y="5622"/>
                    <a:pt x="3880" y="5622"/>
                    <a:pt x="3880" y="5622"/>
                  </a:cubicBezTo>
                  <a:cubicBezTo>
                    <a:pt x="3882" y="5624"/>
                    <a:pt x="3882" y="5628"/>
                    <a:pt x="3879" y="5630"/>
                  </a:cubicBezTo>
                  <a:cubicBezTo>
                    <a:pt x="3855" y="5648"/>
                    <a:pt x="3855" y="5648"/>
                    <a:pt x="3855" y="5648"/>
                  </a:cubicBezTo>
                  <a:cubicBezTo>
                    <a:pt x="3852" y="5650"/>
                    <a:pt x="3852" y="5653"/>
                    <a:pt x="3853" y="5655"/>
                  </a:cubicBezTo>
                  <a:cubicBezTo>
                    <a:pt x="3860" y="5668"/>
                    <a:pt x="3881" y="5704"/>
                    <a:pt x="3892" y="5697"/>
                  </a:cubicBezTo>
                  <a:cubicBezTo>
                    <a:pt x="3904" y="5690"/>
                    <a:pt x="3972" y="5643"/>
                    <a:pt x="3983" y="5635"/>
                  </a:cubicBezTo>
                  <a:cubicBezTo>
                    <a:pt x="3984" y="5634"/>
                    <a:pt x="3985" y="5633"/>
                    <a:pt x="3985" y="5632"/>
                  </a:cubicBezTo>
                  <a:cubicBezTo>
                    <a:pt x="4004" y="5564"/>
                    <a:pt x="4004" y="5564"/>
                    <a:pt x="4004" y="5564"/>
                  </a:cubicBezTo>
                  <a:cubicBezTo>
                    <a:pt x="4004" y="5562"/>
                    <a:pt x="4005" y="5561"/>
                    <a:pt x="4007" y="5560"/>
                  </a:cubicBezTo>
                  <a:cubicBezTo>
                    <a:pt x="4033" y="5546"/>
                    <a:pt x="4033" y="5546"/>
                    <a:pt x="4033" y="5546"/>
                  </a:cubicBezTo>
                  <a:cubicBezTo>
                    <a:pt x="4033" y="5546"/>
                    <a:pt x="4034" y="5546"/>
                    <a:pt x="4034" y="5546"/>
                  </a:cubicBezTo>
                  <a:cubicBezTo>
                    <a:pt x="4092" y="5498"/>
                    <a:pt x="4092" y="5498"/>
                    <a:pt x="4092" y="5498"/>
                  </a:cubicBezTo>
                  <a:cubicBezTo>
                    <a:pt x="4093" y="5497"/>
                    <a:pt x="4094" y="5496"/>
                    <a:pt x="4094" y="5495"/>
                  </a:cubicBezTo>
                  <a:cubicBezTo>
                    <a:pt x="4105" y="5387"/>
                    <a:pt x="4105" y="5387"/>
                    <a:pt x="4105" y="5387"/>
                  </a:cubicBezTo>
                  <a:cubicBezTo>
                    <a:pt x="4106" y="5384"/>
                    <a:pt x="4108" y="5382"/>
                    <a:pt x="4111" y="5382"/>
                  </a:cubicBezTo>
                  <a:cubicBezTo>
                    <a:pt x="4140" y="5385"/>
                    <a:pt x="4140" y="5385"/>
                    <a:pt x="4140" y="5385"/>
                  </a:cubicBezTo>
                  <a:cubicBezTo>
                    <a:pt x="4142" y="5385"/>
                    <a:pt x="4143" y="5386"/>
                    <a:pt x="4144" y="5387"/>
                  </a:cubicBezTo>
                  <a:cubicBezTo>
                    <a:pt x="4172" y="5415"/>
                    <a:pt x="4172" y="5415"/>
                    <a:pt x="4172" y="5415"/>
                  </a:cubicBezTo>
                  <a:cubicBezTo>
                    <a:pt x="4173" y="5416"/>
                    <a:pt x="4173" y="5416"/>
                    <a:pt x="4174" y="5416"/>
                  </a:cubicBezTo>
                  <a:cubicBezTo>
                    <a:pt x="4236" y="5453"/>
                    <a:pt x="4236" y="5453"/>
                    <a:pt x="4236" y="5453"/>
                  </a:cubicBezTo>
                  <a:cubicBezTo>
                    <a:pt x="4236" y="5453"/>
                    <a:pt x="4237" y="5453"/>
                    <a:pt x="4237" y="5454"/>
                  </a:cubicBezTo>
                  <a:cubicBezTo>
                    <a:pt x="4291" y="5513"/>
                    <a:pt x="4291" y="5513"/>
                    <a:pt x="4291" y="5513"/>
                  </a:cubicBezTo>
                  <a:cubicBezTo>
                    <a:pt x="4292" y="5514"/>
                    <a:pt x="4293" y="5514"/>
                    <a:pt x="4294" y="5514"/>
                  </a:cubicBezTo>
                  <a:cubicBezTo>
                    <a:pt x="4361" y="5524"/>
                    <a:pt x="4361" y="5524"/>
                    <a:pt x="4361" y="5524"/>
                  </a:cubicBezTo>
                  <a:cubicBezTo>
                    <a:pt x="4361" y="5524"/>
                    <a:pt x="4362" y="5524"/>
                    <a:pt x="4362" y="5524"/>
                  </a:cubicBezTo>
                  <a:cubicBezTo>
                    <a:pt x="4440" y="5514"/>
                    <a:pt x="4440" y="5514"/>
                    <a:pt x="4440" y="5514"/>
                  </a:cubicBezTo>
                  <a:cubicBezTo>
                    <a:pt x="4442" y="5514"/>
                    <a:pt x="4443" y="5513"/>
                    <a:pt x="4444" y="5512"/>
                  </a:cubicBezTo>
                  <a:cubicBezTo>
                    <a:pt x="4505" y="5425"/>
                    <a:pt x="4505" y="5425"/>
                    <a:pt x="4505" y="5425"/>
                  </a:cubicBezTo>
                  <a:cubicBezTo>
                    <a:pt x="4506" y="5424"/>
                    <a:pt x="4506" y="5421"/>
                    <a:pt x="4505" y="5419"/>
                  </a:cubicBezTo>
                  <a:lnTo>
                    <a:pt x="4442" y="5323"/>
                  </a:lnTo>
                  <a:close/>
                  <a:moveTo>
                    <a:pt x="4782" y="6496"/>
                  </a:moveTo>
                  <a:cubicBezTo>
                    <a:pt x="4774" y="6496"/>
                    <a:pt x="4774" y="6496"/>
                    <a:pt x="4774" y="6496"/>
                  </a:cubicBezTo>
                  <a:cubicBezTo>
                    <a:pt x="4773" y="6495"/>
                    <a:pt x="4766" y="6497"/>
                    <a:pt x="4765" y="6498"/>
                  </a:cubicBezTo>
                  <a:cubicBezTo>
                    <a:pt x="4764" y="6498"/>
                    <a:pt x="4764" y="6498"/>
                    <a:pt x="4764" y="6498"/>
                  </a:cubicBezTo>
                  <a:cubicBezTo>
                    <a:pt x="4747" y="6507"/>
                    <a:pt x="4747" y="6507"/>
                    <a:pt x="4747" y="6507"/>
                  </a:cubicBezTo>
                  <a:cubicBezTo>
                    <a:pt x="4743" y="6509"/>
                    <a:pt x="4743" y="6514"/>
                    <a:pt x="4745" y="6516"/>
                  </a:cubicBezTo>
                  <a:cubicBezTo>
                    <a:pt x="4762" y="6532"/>
                    <a:pt x="4762" y="6532"/>
                    <a:pt x="4762" y="6532"/>
                  </a:cubicBezTo>
                  <a:cubicBezTo>
                    <a:pt x="4762" y="6532"/>
                    <a:pt x="4762" y="6532"/>
                    <a:pt x="4763" y="6533"/>
                  </a:cubicBezTo>
                  <a:cubicBezTo>
                    <a:pt x="4765" y="6534"/>
                    <a:pt x="4771" y="6537"/>
                    <a:pt x="4776" y="6539"/>
                  </a:cubicBezTo>
                  <a:cubicBezTo>
                    <a:pt x="4779" y="6541"/>
                    <a:pt x="4783" y="6539"/>
                    <a:pt x="4784" y="6535"/>
                  </a:cubicBezTo>
                  <a:cubicBezTo>
                    <a:pt x="4787" y="6502"/>
                    <a:pt x="4787" y="6502"/>
                    <a:pt x="4787" y="6502"/>
                  </a:cubicBezTo>
                  <a:cubicBezTo>
                    <a:pt x="4787" y="6499"/>
                    <a:pt x="4785" y="6497"/>
                    <a:pt x="4782" y="6496"/>
                  </a:cubicBezTo>
                  <a:close/>
                  <a:moveTo>
                    <a:pt x="4752" y="6590"/>
                  </a:moveTo>
                  <a:cubicBezTo>
                    <a:pt x="4732" y="6588"/>
                    <a:pt x="4732" y="6588"/>
                    <a:pt x="4732" y="6588"/>
                  </a:cubicBezTo>
                  <a:cubicBezTo>
                    <a:pt x="4730" y="6588"/>
                    <a:pt x="4722" y="6591"/>
                    <a:pt x="4718" y="6593"/>
                  </a:cubicBezTo>
                  <a:cubicBezTo>
                    <a:pt x="4717" y="6594"/>
                    <a:pt x="4716" y="6594"/>
                    <a:pt x="4716" y="6596"/>
                  </a:cubicBezTo>
                  <a:cubicBezTo>
                    <a:pt x="4711" y="6604"/>
                    <a:pt x="4711" y="6604"/>
                    <a:pt x="4711" y="6604"/>
                  </a:cubicBezTo>
                  <a:cubicBezTo>
                    <a:pt x="4710" y="6607"/>
                    <a:pt x="4711" y="6610"/>
                    <a:pt x="4713" y="6612"/>
                  </a:cubicBezTo>
                  <a:cubicBezTo>
                    <a:pt x="4728" y="6620"/>
                    <a:pt x="4728" y="6620"/>
                    <a:pt x="4728" y="6620"/>
                  </a:cubicBezTo>
                  <a:cubicBezTo>
                    <a:pt x="4730" y="6621"/>
                    <a:pt x="4732" y="6620"/>
                    <a:pt x="4734" y="6619"/>
                  </a:cubicBezTo>
                  <a:cubicBezTo>
                    <a:pt x="4755" y="6600"/>
                    <a:pt x="4755" y="6600"/>
                    <a:pt x="4755" y="6600"/>
                  </a:cubicBezTo>
                  <a:cubicBezTo>
                    <a:pt x="4759" y="6597"/>
                    <a:pt x="4757" y="6591"/>
                    <a:pt x="4752" y="6590"/>
                  </a:cubicBezTo>
                  <a:close/>
                  <a:moveTo>
                    <a:pt x="4752" y="6709"/>
                  </a:moveTo>
                  <a:cubicBezTo>
                    <a:pt x="4751" y="6708"/>
                    <a:pt x="4750" y="6708"/>
                    <a:pt x="4749" y="6708"/>
                  </a:cubicBezTo>
                  <a:cubicBezTo>
                    <a:pt x="4725" y="6705"/>
                    <a:pt x="4725" y="6705"/>
                    <a:pt x="4725" y="6705"/>
                  </a:cubicBezTo>
                  <a:cubicBezTo>
                    <a:pt x="4722" y="6705"/>
                    <a:pt x="4720" y="6707"/>
                    <a:pt x="4719" y="6710"/>
                  </a:cubicBezTo>
                  <a:cubicBezTo>
                    <a:pt x="4719" y="6719"/>
                    <a:pt x="4719" y="6719"/>
                    <a:pt x="4719" y="6719"/>
                  </a:cubicBezTo>
                  <a:cubicBezTo>
                    <a:pt x="4718" y="6720"/>
                    <a:pt x="4719" y="6720"/>
                    <a:pt x="4719" y="6721"/>
                  </a:cubicBezTo>
                  <a:cubicBezTo>
                    <a:pt x="4725" y="6735"/>
                    <a:pt x="4725" y="6735"/>
                    <a:pt x="4725" y="6735"/>
                  </a:cubicBezTo>
                  <a:cubicBezTo>
                    <a:pt x="4726" y="6736"/>
                    <a:pt x="4726" y="6737"/>
                    <a:pt x="4728" y="6737"/>
                  </a:cubicBezTo>
                  <a:cubicBezTo>
                    <a:pt x="4734" y="6741"/>
                    <a:pt x="4734" y="6741"/>
                    <a:pt x="4734" y="6741"/>
                  </a:cubicBezTo>
                  <a:cubicBezTo>
                    <a:pt x="4737" y="6742"/>
                    <a:pt x="4740" y="6741"/>
                    <a:pt x="4741" y="6739"/>
                  </a:cubicBezTo>
                  <a:cubicBezTo>
                    <a:pt x="4756" y="6718"/>
                    <a:pt x="4756" y="6718"/>
                    <a:pt x="4756" y="6718"/>
                  </a:cubicBezTo>
                  <a:cubicBezTo>
                    <a:pt x="4757" y="6716"/>
                    <a:pt x="4757" y="6712"/>
                    <a:pt x="4754" y="6710"/>
                  </a:cubicBezTo>
                  <a:lnTo>
                    <a:pt x="4752" y="6709"/>
                  </a:lnTo>
                  <a:close/>
                  <a:moveTo>
                    <a:pt x="4880" y="5432"/>
                  </a:moveTo>
                  <a:cubicBezTo>
                    <a:pt x="4882" y="5427"/>
                    <a:pt x="4896" y="5397"/>
                    <a:pt x="4896" y="5395"/>
                  </a:cubicBezTo>
                  <a:cubicBezTo>
                    <a:pt x="4896" y="5393"/>
                    <a:pt x="4883" y="5373"/>
                    <a:pt x="4879" y="5368"/>
                  </a:cubicBezTo>
                  <a:cubicBezTo>
                    <a:pt x="4878" y="5366"/>
                    <a:pt x="4877" y="5366"/>
                    <a:pt x="4875" y="5365"/>
                  </a:cubicBezTo>
                  <a:cubicBezTo>
                    <a:pt x="4832" y="5354"/>
                    <a:pt x="4832" y="5354"/>
                    <a:pt x="4832" y="5354"/>
                  </a:cubicBezTo>
                  <a:cubicBezTo>
                    <a:pt x="4832" y="5353"/>
                    <a:pt x="4831" y="5353"/>
                    <a:pt x="4831" y="5353"/>
                  </a:cubicBezTo>
                  <a:cubicBezTo>
                    <a:pt x="4784" y="5349"/>
                    <a:pt x="4784" y="5349"/>
                    <a:pt x="4784" y="5349"/>
                  </a:cubicBezTo>
                  <a:cubicBezTo>
                    <a:pt x="4783" y="5348"/>
                    <a:pt x="4781" y="5349"/>
                    <a:pt x="4780" y="5350"/>
                  </a:cubicBezTo>
                  <a:cubicBezTo>
                    <a:pt x="4776" y="5353"/>
                    <a:pt x="4766" y="5361"/>
                    <a:pt x="4764" y="5364"/>
                  </a:cubicBezTo>
                  <a:cubicBezTo>
                    <a:pt x="4763" y="5368"/>
                    <a:pt x="4760" y="5399"/>
                    <a:pt x="4760" y="5409"/>
                  </a:cubicBezTo>
                  <a:cubicBezTo>
                    <a:pt x="4760" y="5410"/>
                    <a:pt x="4760" y="5412"/>
                    <a:pt x="4762" y="5413"/>
                  </a:cubicBezTo>
                  <a:cubicBezTo>
                    <a:pt x="4771" y="5420"/>
                    <a:pt x="4800" y="5441"/>
                    <a:pt x="4803" y="5443"/>
                  </a:cubicBezTo>
                  <a:cubicBezTo>
                    <a:pt x="4805" y="5445"/>
                    <a:pt x="4809" y="5452"/>
                    <a:pt x="4811" y="5455"/>
                  </a:cubicBezTo>
                  <a:cubicBezTo>
                    <a:pt x="4812" y="5456"/>
                    <a:pt x="4813" y="5457"/>
                    <a:pt x="4815" y="5458"/>
                  </a:cubicBezTo>
                  <a:cubicBezTo>
                    <a:pt x="4849" y="5464"/>
                    <a:pt x="4849" y="5464"/>
                    <a:pt x="4849" y="5464"/>
                  </a:cubicBezTo>
                  <a:cubicBezTo>
                    <a:pt x="4851" y="5464"/>
                    <a:pt x="4853" y="5464"/>
                    <a:pt x="4855" y="5462"/>
                  </a:cubicBezTo>
                  <a:cubicBezTo>
                    <a:pt x="4879" y="5434"/>
                    <a:pt x="4879" y="5434"/>
                    <a:pt x="4879" y="5434"/>
                  </a:cubicBezTo>
                  <a:cubicBezTo>
                    <a:pt x="4880" y="5433"/>
                    <a:pt x="4880" y="5433"/>
                    <a:pt x="4880" y="5432"/>
                  </a:cubicBezTo>
                  <a:close/>
                  <a:moveTo>
                    <a:pt x="4600" y="4244"/>
                  </a:moveTo>
                  <a:cubicBezTo>
                    <a:pt x="4600" y="4245"/>
                    <a:pt x="4600" y="4247"/>
                    <a:pt x="4600" y="4248"/>
                  </a:cubicBezTo>
                  <a:cubicBezTo>
                    <a:pt x="4621" y="4303"/>
                    <a:pt x="4621" y="4303"/>
                    <a:pt x="4621" y="4303"/>
                  </a:cubicBezTo>
                  <a:cubicBezTo>
                    <a:pt x="4621" y="4303"/>
                    <a:pt x="4622" y="4304"/>
                    <a:pt x="4622" y="4304"/>
                  </a:cubicBezTo>
                  <a:cubicBezTo>
                    <a:pt x="4628" y="4311"/>
                    <a:pt x="4671" y="4359"/>
                    <a:pt x="4674" y="4359"/>
                  </a:cubicBezTo>
                  <a:cubicBezTo>
                    <a:pt x="4678" y="4359"/>
                    <a:pt x="4755" y="4356"/>
                    <a:pt x="4759" y="4356"/>
                  </a:cubicBezTo>
                  <a:cubicBezTo>
                    <a:pt x="4764" y="4357"/>
                    <a:pt x="4808" y="4326"/>
                    <a:pt x="4811" y="4326"/>
                  </a:cubicBezTo>
                  <a:cubicBezTo>
                    <a:pt x="4814" y="4327"/>
                    <a:pt x="4833" y="4292"/>
                    <a:pt x="4842" y="4278"/>
                  </a:cubicBezTo>
                  <a:cubicBezTo>
                    <a:pt x="4852" y="4263"/>
                    <a:pt x="4839" y="4241"/>
                    <a:pt x="4837" y="4237"/>
                  </a:cubicBezTo>
                  <a:cubicBezTo>
                    <a:pt x="4835" y="4234"/>
                    <a:pt x="4828" y="4213"/>
                    <a:pt x="4824" y="4208"/>
                  </a:cubicBezTo>
                  <a:cubicBezTo>
                    <a:pt x="4820" y="4203"/>
                    <a:pt x="4814" y="4193"/>
                    <a:pt x="4806" y="4183"/>
                  </a:cubicBezTo>
                  <a:cubicBezTo>
                    <a:pt x="4798" y="4173"/>
                    <a:pt x="4798" y="4144"/>
                    <a:pt x="4794" y="4139"/>
                  </a:cubicBezTo>
                  <a:cubicBezTo>
                    <a:pt x="4791" y="4135"/>
                    <a:pt x="4796" y="4108"/>
                    <a:pt x="4798" y="4096"/>
                  </a:cubicBezTo>
                  <a:cubicBezTo>
                    <a:pt x="4798" y="4093"/>
                    <a:pt x="4796" y="4090"/>
                    <a:pt x="4793" y="4090"/>
                  </a:cubicBezTo>
                  <a:cubicBezTo>
                    <a:pt x="4686" y="4072"/>
                    <a:pt x="4686" y="4072"/>
                    <a:pt x="4686" y="4072"/>
                  </a:cubicBezTo>
                  <a:cubicBezTo>
                    <a:pt x="4684" y="4071"/>
                    <a:pt x="4681" y="4072"/>
                    <a:pt x="4680" y="4075"/>
                  </a:cubicBezTo>
                  <a:cubicBezTo>
                    <a:pt x="4675" y="4085"/>
                    <a:pt x="4658" y="4118"/>
                    <a:pt x="4655" y="4119"/>
                  </a:cubicBezTo>
                  <a:cubicBezTo>
                    <a:pt x="4652" y="4121"/>
                    <a:pt x="4622" y="4139"/>
                    <a:pt x="4613" y="4144"/>
                  </a:cubicBezTo>
                  <a:cubicBezTo>
                    <a:pt x="4611" y="4146"/>
                    <a:pt x="4610" y="4148"/>
                    <a:pt x="4610" y="4150"/>
                  </a:cubicBezTo>
                  <a:cubicBezTo>
                    <a:pt x="4616" y="4199"/>
                    <a:pt x="4616" y="4199"/>
                    <a:pt x="4616" y="4199"/>
                  </a:cubicBezTo>
                  <a:cubicBezTo>
                    <a:pt x="4616" y="4200"/>
                    <a:pt x="4616" y="4201"/>
                    <a:pt x="4615" y="4201"/>
                  </a:cubicBezTo>
                  <a:lnTo>
                    <a:pt x="4600" y="4244"/>
                  </a:lnTo>
                  <a:close/>
                  <a:moveTo>
                    <a:pt x="4737" y="5944"/>
                  </a:moveTo>
                  <a:cubicBezTo>
                    <a:pt x="4746" y="5853"/>
                    <a:pt x="4746" y="5853"/>
                    <a:pt x="4746" y="5853"/>
                  </a:cubicBezTo>
                  <a:cubicBezTo>
                    <a:pt x="4747" y="5841"/>
                    <a:pt x="4703" y="5796"/>
                    <a:pt x="4703" y="5796"/>
                  </a:cubicBezTo>
                  <a:cubicBezTo>
                    <a:pt x="4656" y="5752"/>
                    <a:pt x="4656" y="5752"/>
                    <a:pt x="4656" y="5752"/>
                  </a:cubicBezTo>
                  <a:cubicBezTo>
                    <a:pt x="4654" y="5750"/>
                    <a:pt x="4651" y="5750"/>
                    <a:pt x="4649" y="5751"/>
                  </a:cubicBezTo>
                  <a:cubicBezTo>
                    <a:pt x="4600" y="5783"/>
                    <a:pt x="4600" y="5783"/>
                    <a:pt x="4600" y="5783"/>
                  </a:cubicBezTo>
                  <a:cubicBezTo>
                    <a:pt x="4598" y="5784"/>
                    <a:pt x="4597" y="5787"/>
                    <a:pt x="4597" y="5789"/>
                  </a:cubicBezTo>
                  <a:cubicBezTo>
                    <a:pt x="4614" y="5858"/>
                    <a:pt x="4614" y="5858"/>
                    <a:pt x="4614" y="5858"/>
                  </a:cubicBezTo>
                  <a:cubicBezTo>
                    <a:pt x="4633" y="5935"/>
                    <a:pt x="4633" y="5935"/>
                    <a:pt x="4633" y="5935"/>
                  </a:cubicBezTo>
                  <a:cubicBezTo>
                    <a:pt x="4633" y="5936"/>
                    <a:pt x="4634" y="5937"/>
                    <a:pt x="4634" y="5937"/>
                  </a:cubicBezTo>
                  <a:cubicBezTo>
                    <a:pt x="4666" y="5977"/>
                    <a:pt x="4666" y="5977"/>
                    <a:pt x="4666" y="5977"/>
                  </a:cubicBezTo>
                  <a:cubicBezTo>
                    <a:pt x="4668" y="5979"/>
                    <a:pt x="4670" y="5979"/>
                    <a:pt x="4673" y="5978"/>
                  </a:cubicBezTo>
                  <a:cubicBezTo>
                    <a:pt x="4734" y="5948"/>
                    <a:pt x="4734" y="5948"/>
                    <a:pt x="4734" y="5948"/>
                  </a:cubicBezTo>
                  <a:cubicBezTo>
                    <a:pt x="4736" y="5948"/>
                    <a:pt x="4737" y="5946"/>
                    <a:pt x="4737" y="5944"/>
                  </a:cubicBezTo>
                  <a:close/>
                  <a:moveTo>
                    <a:pt x="4521" y="3804"/>
                  </a:moveTo>
                  <a:cubicBezTo>
                    <a:pt x="4501" y="3802"/>
                    <a:pt x="4501" y="3802"/>
                    <a:pt x="4501" y="3802"/>
                  </a:cubicBezTo>
                  <a:cubicBezTo>
                    <a:pt x="4500" y="3802"/>
                    <a:pt x="4498" y="3802"/>
                    <a:pt x="4497" y="3803"/>
                  </a:cubicBezTo>
                  <a:cubicBezTo>
                    <a:pt x="4477" y="3821"/>
                    <a:pt x="4477" y="3821"/>
                    <a:pt x="4477" y="3821"/>
                  </a:cubicBezTo>
                  <a:cubicBezTo>
                    <a:pt x="4476" y="3822"/>
                    <a:pt x="4476" y="3823"/>
                    <a:pt x="4476" y="3825"/>
                  </a:cubicBezTo>
                  <a:cubicBezTo>
                    <a:pt x="4473" y="3850"/>
                    <a:pt x="4473" y="3850"/>
                    <a:pt x="4473" y="3850"/>
                  </a:cubicBezTo>
                  <a:cubicBezTo>
                    <a:pt x="4473" y="3853"/>
                    <a:pt x="4474" y="3855"/>
                    <a:pt x="4475" y="3856"/>
                  </a:cubicBezTo>
                  <a:cubicBezTo>
                    <a:pt x="4495" y="3868"/>
                    <a:pt x="4495" y="3868"/>
                    <a:pt x="4495" y="3868"/>
                  </a:cubicBezTo>
                  <a:cubicBezTo>
                    <a:pt x="4498" y="3870"/>
                    <a:pt x="4502" y="3869"/>
                    <a:pt x="4503" y="3866"/>
                  </a:cubicBezTo>
                  <a:cubicBezTo>
                    <a:pt x="4516" y="3844"/>
                    <a:pt x="4516" y="3844"/>
                    <a:pt x="4516" y="3844"/>
                  </a:cubicBezTo>
                  <a:cubicBezTo>
                    <a:pt x="4516" y="3844"/>
                    <a:pt x="4516" y="3843"/>
                    <a:pt x="4516" y="3843"/>
                  </a:cubicBezTo>
                  <a:cubicBezTo>
                    <a:pt x="4526" y="3811"/>
                    <a:pt x="4526" y="3811"/>
                    <a:pt x="4526" y="3811"/>
                  </a:cubicBezTo>
                  <a:cubicBezTo>
                    <a:pt x="4527" y="3808"/>
                    <a:pt x="4525" y="3804"/>
                    <a:pt x="4521" y="3804"/>
                  </a:cubicBezTo>
                  <a:close/>
                  <a:moveTo>
                    <a:pt x="4749" y="4006"/>
                  </a:moveTo>
                  <a:cubicBezTo>
                    <a:pt x="4750" y="4021"/>
                    <a:pt x="4750" y="4021"/>
                    <a:pt x="4750" y="4021"/>
                  </a:cubicBezTo>
                  <a:cubicBezTo>
                    <a:pt x="4751" y="4024"/>
                    <a:pt x="4755" y="4027"/>
                    <a:pt x="4758" y="4025"/>
                  </a:cubicBezTo>
                  <a:cubicBezTo>
                    <a:pt x="4793" y="4009"/>
                    <a:pt x="4793" y="4009"/>
                    <a:pt x="4793" y="4009"/>
                  </a:cubicBezTo>
                  <a:cubicBezTo>
                    <a:pt x="4795" y="4008"/>
                    <a:pt x="4796" y="4005"/>
                    <a:pt x="4795" y="4002"/>
                  </a:cubicBezTo>
                  <a:cubicBezTo>
                    <a:pt x="4790" y="3989"/>
                    <a:pt x="4790" y="3989"/>
                    <a:pt x="4790" y="3989"/>
                  </a:cubicBezTo>
                  <a:cubicBezTo>
                    <a:pt x="4790" y="3989"/>
                    <a:pt x="4790" y="3989"/>
                    <a:pt x="4790" y="3988"/>
                  </a:cubicBezTo>
                  <a:cubicBezTo>
                    <a:pt x="4788" y="3985"/>
                    <a:pt x="4777" y="3968"/>
                    <a:pt x="4774" y="3966"/>
                  </a:cubicBezTo>
                  <a:cubicBezTo>
                    <a:pt x="4771" y="3965"/>
                    <a:pt x="4755" y="3942"/>
                    <a:pt x="4755" y="3942"/>
                  </a:cubicBezTo>
                  <a:cubicBezTo>
                    <a:pt x="4754" y="3941"/>
                    <a:pt x="4749" y="3948"/>
                    <a:pt x="4747" y="3950"/>
                  </a:cubicBezTo>
                  <a:cubicBezTo>
                    <a:pt x="4747" y="3951"/>
                    <a:pt x="4746" y="3951"/>
                    <a:pt x="4746" y="3952"/>
                  </a:cubicBezTo>
                  <a:cubicBezTo>
                    <a:pt x="4732" y="3983"/>
                    <a:pt x="4732" y="3983"/>
                    <a:pt x="4732" y="3983"/>
                  </a:cubicBezTo>
                  <a:cubicBezTo>
                    <a:pt x="4731" y="3985"/>
                    <a:pt x="4731" y="3988"/>
                    <a:pt x="4733" y="3989"/>
                  </a:cubicBezTo>
                  <a:cubicBezTo>
                    <a:pt x="4747" y="4003"/>
                    <a:pt x="4747" y="4003"/>
                    <a:pt x="4747" y="4003"/>
                  </a:cubicBezTo>
                  <a:cubicBezTo>
                    <a:pt x="4748" y="4004"/>
                    <a:pt x="4748" y="4005"/>
                    <a:pt x="4749" y="4006"/>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22"/>
            <p:cNvSpPr>
              <a:spLocks noEditPoints="1"/>
            </p:cNvSpPr>
            <p:nvPr/>
          </p:nvSpPr>
          <p:spPr bwMode="auto">
            <a:xfrm>
              <a:off x="2338610" y="7096466"/>
              <a:ext cx="1879196" cy="3281542"/>
            </a:xfrm>
            <a:custGeom>
              <a:avLst/>
              <a:gdLst>
                <a:gd name="T0" fmla="*/ 557 w 2678"/>
                <a:gd name="T1" fmla="*/ 4036 h 4677"/>
                <a:gd name="T2" fmla="*/ 429 w 2678"/>
                <a:gd name="T3" fmla="*/ 3726 h 4677"/>
                <a:gd name="T4" fmla="*/ 364 w 2678"/>
                <a:gd name="T5" fmla="*/ 3415 h 4677"/>
                <a:gd name="T6" fmla="*/ 365 w 2678"/>
                <a:gd name="T7" fmla="*/ 3275 h 4677"/>
                <a:gd name="T8" fmla="*/ 265 w 2678"/>
                <a:gd name="T9" fmla="*/ 3182 h 4677"/>
                <a:gd name="T10" fmla="*/ 707 w 2678"/>
                <a:gd name="T11" fmla="*/ 3697 h 4677"/>
                <a:gd name="T12" fmla="*/ 450 w 2678"/>
                <a:gd name="T13" fmla="*/ 2619 h 4677"/>
                <a:gd name="T14" fmla="*/ 488 w 2678"/>
                <a:gd name="T15" fmla="*/ 2471 h 4677"/>
                <a:gd name="T16" fmla="*/ 380 w 2678"/>
                <a:gd name="T17" fmla="*/ 2586 h 4677"/>
                <a:gd name="T18" fmla="*/ 404 w 2678"/>
                <a:gd name="T19" fmla="*/ 2389 h 4677"/>
                <a:gd name="T20" fmla="*/ 368 w 2678"/>
                <a:gd name="T21" fmla="*/ 2357 h 4677"/>
                <a:gd name="T22" fmla="*/ 428 w 2678"/>
                <a:gd name="T23" fmla="*/ 2299 h 4677"/>
                <a:gd name="T24" fmla="*/ 445 w 2678"/>
                <a:gd name="T25" fmla="*/ 2140 h 4677"/>
                <a:gd name="T26" fmla="*/ 271 w 2678"/>
                <a:gd name="T27" fmla="*/ 2011 h 4677"/>
                <a:gd name="T28" fmla="*/ 201 w 2678"/>
                <a:gd name="T29" fmla="*/ 1994 h 4677"/>
                <a:gd name="T30" fmla="*/ 43 w 2678"/>
                <a:gd name="T31" fmla="*/ 2011 h 4677"/>
                <a:gd name="T32" fmla="*/ 20 w 2678"/>
                <a:gd name="T33" fmla="*/ 2122 h 4677"/>
                <a:gd name="T34" fmla="*/ 200 w 2678"/>
                <a:gd name="T35" fmla="*/ 2138 h 4677"/>
                <a:gd name="T36" fmla="*/ 13 w 2678"/>
                <a:gd name="T37" fmla="*/ 2326 h 4677"/>
                <a:gd name="T38" fmla="*/ 100 w 2678"/>
                <a:gd name="T39" fmla="*/ 2564 h 4677"/>
                <a:gd name="T40" fmla="*/ 102 w 2678"/>
                <a:gd name="T41" fmla="*/ 2261 h 4677"/>
                <a:gd name="T42" fmla="*/ 555 w 2678"/>
                <a:gd name="T43" fmla="*/ 3354 h 4677"/>
                <a:gd name="T44" fmla="*/ 737 w 2678"/>
                <a:gd name="T45" fmla="*/ 3750 h 4677"/>
                <a:gd name="T46" fmla="*/ 820 w 2678"/>
                <a:gd name="T47" fmla="*/ 4069 h 4677"/>
                <a:gd name="T48" fmla="*/ 419 w 2678"/>
                <a:gd name="T49" fmla="*/ 3842 h 4677"/>
                <a:gd name="T50" fmla="*/ 371 w 2678"/>
                <a:gd name="T51" fmla="*/ 3625 h 4677"/>
                <a:gd name="T52" fmla="*/ 257 w 2678"/>
                <a:gd name="T53" fmla="*/ 3127 h 4677"/>
                <a:gd name="T54" fmla="*/ 447 w 2678"/>
                <a:gd name="T55" fmla="*/ 2454 h 4677"/>
                <a:gd name="T56" fmla="*/ 420 w 2678"/>
                <a:gd name="T57" fmla="*/ 2032 h 4677"/>
                <a:gd name="T58" fmla="*/ 1335 w 2678"/>
                <a:gd name="T59" fmla="*/ 685 h 4677"/>
                <a:gd name="T60" fmla="*/ 372 w 2678"/>
                <a:gd name="T61" fmla="*/ 333 h 4677"/>
                <a:gd name="T62" fmla="*/ 671 w 2678"/>
                <a:gd name="T63" fmla="*/ 357 h 4677"/>
                <a:gd name="T64" fmla="*/ 692 w 2678"/>
                <a:gd name="T65" fmla="*/ 1183 h 4677"/>
                <a:gd name="T66" fmla="*/ 803 w 2678"/>
                <a:gd name="T67" fmla="*/ 1718 h 4677"/>
                <a:gd name="T68" fmla="*/ 748 w 2678"/>
                <a:gd name="T69" fmla="*/ 1879 h 4677"/>
                <a:gd name="T70" fmla="*/ 659 w 2678"/>
                <a:gd name="T71" fmla="*/ 2003 h 4677"/>
                <a:gd name="T72" fmla="*/ 511 w 2678"/>
                <a:gd name="T73" fmla="*/ 2101 h 4677"/>
                <a:gd name="T74" fmla="*/ 481 w 2678"/>
                <a:gd name="T75" fmla="*/ 2239 h 4677"/>
                <a:gd name="T76" fmla="*/ 638 w 2678"/>
                <a:gd name="T77" fmla="*/ 2316 h 4677"/>
                <a:gd name="T78" fmla="*/ 672 w 2678"/>
                <a:gd name="T79" fmla="*/ 2467 h 4677"/>
                <a:gd name="T80" fmla="*/ 548 w 2678"/>
                <a:gd name="T81" fmla="*/ 2524 h 4677"/>
                <a:gd name="T82" fmla="*/ 478 w 2678"/>
                <a:gd name="T83" fmla="*/ 2723 h 4677"/>
                <a:gd name="T84" fmla="*/ 519 w 2678"/>
                <a:gd name="T85" fmla="*/ 2781 h 4677"/>
                <a:gd name="T86" fmla="*/ 754 w 2678"/>
                <a:gd name="T87" fmla="*/ 2809 h 4677"/>
                <a:gd name="T88" fmla="*/ 659 w 2678"/>
                <a:gd name="T89" fmla="*/ 2909 h 4677"/>
                <a:gd name="T90" fmla="*/ 485 w 2678"/>
                <a:gd name="T91" fmla="*/ 3004 h 4677"/>
                <a:gd name="T92" fmla="*/ 485 w 2678"/>
                <a:gd name="T93" fmla="*/ 3169 h 4677"/>
                <a:gd name="T94" fmla="*/ 429 w 2678"/>
                <a:gd name="T95" fmla="*/ 3191 h 4677"/>
                <a:gd name="T96" fmla="*/ 648 w 2678"/>
                <a:gd name="T97" fmla="*/ 3336 h 4677"/>
                <a:gd name="T98" fmla="*/ 645 w 2678"/>
                <a:gd name="T99" fmla="*/ 3378 h 4677"/>
                <a:gd name="T100" fmla="*/ 779 w 2678"/>
                <a:gd name="T101" fmla="*/ 3446 h 4677"/>
                <a:gd name="T102" fmla="*/ 814 w 2678"/>
                <a:gd name="T103" fmla="*/ 3603 h 4677"/>
                <a:gd name="T104" fmla="*/ 747 w 2678"/>
                <a:gd name="T105" fmla="*/ 3720 h 4677"/>
                <a:gd name="T106" fmla="*/ 869 w 2678"/>
                <a:gd name="T107" fmla="*/ 3822 h 4677"/>
                <a:gd name="T108" fmla="*/ 865 w 2678"/>
                <a:gd name="T109" fmla="*/ 3904 h 4677"/>
                <a:gd name="T110" fmla="*/ 1245 w 2678"/>
                <a:gd name="T111" fmla="*/ 4192 h 4677"/>
                <a:gd name="T112" fmla="*/ 2525 w 2678"/>
                <a:gd name="T113" fmla="*/ 4340 h 4677"/>
                <a:gd name="T114" fmla="*/ 2215 w 2678"/>
                <a:gd name="T115" fmla="*/ 3513 h 4677"/>
                <a:gd name="T116" fmla="*/ 2003 w 2678"/>
                <a:gd name="T117" fmla="*/ 3001 h 4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78" h="4677">
                  <a:moveTo>
                    <a:pt x="779" y="4018"/>
                  </a:moveTo>
                  <a:cubicBezTo>
                    <a:pt x="780" y="4019"/>
                    <a:pt x="780" y="4021"/>
                    <a:pt x="779" y="4023"/>
                  </a:cubicBezTo>
                  <a:cubicBezTo>
                    <a:pt x="748" y="4130"/>
                    <a:pt x="748" y="4130"/>
                    <a:pt x="748" y="4130"/>
                  </a:cubicBezTo>
                  <a:cubicBezTo>
                    <a:pt x="747" y="4131"/>
                    <a:pt x="747" y="4132"/>
                    <a:pt x="746" y="4133"/>
                  </a:cubicBezTo>
                  <a:cubicBezTo>
                    <a:pt x="726" y="4163"/>
                    <a:pt x="726" y="4163"/>
                    <a:pt x="726" y="4163"/>
                  </a:cubicBezTo>
                  <a:cubicBezTo>
                    <a:pt x="724" y="4165"/>
                    <a:pt x="720" y="4167"/>
                    <a:pt x="717" y="4166"/>
                  </a:cubicBezTo>
                  <a:cubicBezTo>
                    <a:pt x="680" y="4161"/>
                    <a:pt x="680" y="4161"/>
                    <a:pt x="680" y="4161"/>
                  </a:cubicBezTo>
                  <a:cubicBezTo>
                    <a:pt x="680" y="4161"/>
                    <a:pt x="679" y="4160"/>
                    <a:pt x="678" y="4160"/>
                  </a:cubicBezTo>
                  <a:cubicBezTo>
                    <a:pt x="640" y="4145"/>
                    <a:pt x="640" y="4145"/>
                    <a:pt x="640" y="4145"/>
                  </a:cubicBezTo>
                  <a:cubicBezTo>
                    <a:pt x="639" y="4144"/>
                    <a:pt x="637" y="4143"/>
                    <a:pt x="636" y="4142"/>
                  </a:cubicBezTo>
                  <a:cubicBezTo>
                    <a:pt x="557" y="4037"/>
                    <a:pt x="557" y="4037"/>
                    <a:pt x="557" y="4037"/>
                  </a:cubicBezTo>
                  <a:cubicBezTo>
                    <a:pt x="557" y="4037"/>
                    <a:pt x="557" y="4036"/>
                    <a:pt x="557" y="4036"/>
                  </a:cubicBezTo>
                  <a:cubicBezTo>
                    <a:pt x="521" y="3976"/>
                    <a:pt x="521" y="3976"/>
                    <a:pt x="521" y="3976"/>
                  </a:cubicBezTo>
                  <a:cubicBezTo>
                    <a:pt x="519" y="3972"/>
                    <a:pt x="520" y="3968"/>
                    <a:pt x="523" y="3965"/>
                  </a:cubicBezTo>
                  <a:cubicBezTo>
                    <a:pt x="567" y="3922"/>
                    <a:pt x="567" y="3922"/>
                    <a:pt x="567" y="3922"/>
                  </a:cubicBezTo>
                  <a:cubicBezTo>
                    <a:pt x="572" y="3917"/>
                    <a:pt x="569" y="3908"/>
                    <a:pt x="562" y="3907"/>
                  </a:cubicBezTo>
                  <a:cubicBezTo>
                    <a:pt x="519" y="3900"/>
                    <a:pt x="519" y="3900"/>
                    <a:pt x="519" y="3900"/>
                  </a:cubicBezTo>
                  <a:cubicBezTo>
                    <a:pt x="518" y="3900"/>
                    <a:pt x="517" y="3900"/>
                    <a:pt x="517" y="3899"/>
                  </a:cubicBezTo>
                  <a:cubicBezTo>
                    <a:pt x="474" y="3881"/>
                    <a:pt x="474" y="3881"/>
                    <a:pt x="474" y="3881"/>
                  </a:cubicBezTo>
                  <a:cubicBezTo>
                    <a:pt x="471" y="3879"/>
                    <a:pt x="468" y="3875"/>
                    <a:pt x="469" y="3871"/>
                  </a:cubicBezTo>
                  <a:cubicBezTo>
                    <a:pt x="478" y="3812"/>
                    <a:pt x="478" y="3812"/>
                    <a:pt x="478" y="3812"/>
                  </a:cubicBezTo>
                  <a:cubicBezTo>
                    <a:pt x="478" y="3810"/>
                    <a:pt x="478" y="3807"/>
                    <a:pt x="476" y="3805"/>
                  </a:cubicBezTo>
                  <a:cubicBezTo>
                    <a:pt x="471" y="3798"/>
                    <a:pt x="457" y="3780"/>
                    <a:pt x="454" y="3772"/>
                  </a:cubicBezTo>
                  <a:cubicBezTo>
                    <a:pt x="450" y="3763"/>
                    <a:pt x="448" y="3741"/>
                    <a:pt x="429" y="3726"/>
                  </a:cubicBezTo>
                  <a:cubicBezTo>
                    <a:pt x="410" y="3710"/>
                    <a:pt x="429" y="3726"/>
                    <a:pt x="424" y="3725"/>
                  </a:cubicBezTo>
                  <a:cubicBezTo>
                    <a:pt x="420" y="3724"/>
                    <a:pt x="399" y="3712"/>
                    <a:pt x="388" y="3706"/>
                  </a:cubicBezTo>
                  <a:cubicBezTo>
                    <a:pt x="384" y="3704"/>
                    <a:pt x="383" y="3699"/>
                    <a:pt x="384" y="3695"/>
                  </a:cubicBezTo>
                  <a:cubicBezTo>
                    <a:pt x="399" y="3652"/>
                    <a:pt x="399" y="3652"/>
                    <a:pt x="399" y="3652"/>
                  </a:cubicBezTo>
                  <a:cubicBezTo>
                    <a:pt x="400" y="3649"/>
                    <a:pt x="402" y="3647"/>
                    <a:pt x="404" y="3646"/>
                  </a:cubicBezTo>
                  <a:cubicBezTo>
                    <a:pt x="450" y="3627"/>
                    <a:pt x="450" y="3627"/>
                    <a:pt x="450" y="3627"/>
                  </a:cubicBezTo>
                  <a:cubicBezTo>
                    <a:pt x="455" y="3625"/>
                    <a:pt x="457" y="3619"/>
                    <a:pt x="454" y="3614"/>
                  </a:cubicBezTo>
                  <a:cubicBezTo>
                    <a:pt x="399" y="3522"/>
                    <a:pt x="399" y="3522"/>
                    <a:pt x="399" y="3522"/>
                  </a:cubicBezTo>
                  <a:cubicBezTo>
                    <a:pt x="399" y="3521"/>
                    <a:pt x="398" y="3520"/>
                    <a:pt x="398" y="3520"/>
                  </a:cubicBezTo>
                  <a:cubicBezTo>
                    <a:pt x="336" y="3466"/>
                    <a:pt x="336" y="3466"/>
                    <a:pt x="336" y="3466"/>
                  </a:cubicBezTo>
                  <a:cubicBezTo>
                    <a:pt x="333" y="3463"/>
                    <a:pt x="332" y="3457"/>
                    <a:pt x="335" y="3453"/>
                  </a:cubicBezTo>
                  <a:cubicBezTo>
                    <a:pt x="364" y="3415"/>
                    <a:pt x="364" y="3415"/>
                    <a:pt x="364" y="3415"/>
                  </a:cubicBezTo>
                  <a:cubicBezTo>
                    <a:pt x="365" y="3414"/>
                    <a:pt x="366" y="3413"/>
                    <a:pt x="367" y="3413"/>
                  </a:cubicBezTo>
                  <a:cubicBezTo>
                    <a:pt x="386" y="3404"/>
                    <a:pt x="386" y="3404"/>
                    <a:pt x="386" y="3404"/>
                  </a:cubicBezTo>
                  <a:cubicBezTo>
                    <a:pt x="391" y="3402"/>
                    <a:pt x="393" y="3397"/>
                    <a:pt x="391" y="3392"/>
                  </a:cubicBezTo>
                  <a:cubicBezTo>
                    <a:pt x="387" y="3382"/>
                    <a:pt x="387" y="3382"/>
                    <a:pt x="387" y="3382"/>
                  </a:cubicBezTo>
                  <a:cubicBezTo>
                    <a:pt x="386" y="3379"/>
                    <a:pt x="383" y="3377"/>
                    <a:pt x="380" y="3376"/>
                  </a:cubicBezTo>
                  <a:cubicBezTo>
                    <a:pt x="288" y="3356"/>
                    <a:pt x="288" y="3356"/>
                    <a:pt x="288" y="3356"/>
                  </a:cubicBezTo>
                  <a:cubicBezTo>
                    <a:pt x="285" y="3355"/>
                    <a:pt x="282" y="3352"/>
                    <a:pt x="281" y="3349"/>
                  </a:cubicBezTo>
                  <a:cubicBezTo>
                    <a:pt x="275" y="3320"/>
                    <a:pt x="275" y="3320"/>
                    <a:pt x="275" y="3320"/>
                  </a:cubicBezTo>
                  <a:cubicBezTo>
                    <a:pt x="275" y="3317"/>
                    <a:pt x="275" y="3315"/>
                    <a:pt x="277" y="3312"/>
                  </a:cubicBezTo>
                  <a:cubicBezTo>
                    <a:pt x="296" y="3288"/>
                    <a:pt x="296" y="3288"/>
                    <a:pt x="296" y="3288"/>
                  </a:cubicBezTo>
                  <a:cubicBezTo>
                    <a:pt x="298" y="3286"/>
                    <a:pt x="300" y="3285"/>
                    <a:pt x="302" y="3285"/>
                  </a:cubicBezTo>
                  <a:cubicBezTo>
                    <a:pt x="365" y="3275"/>
                    <a:pt x="365" y="3275"/>
                    <a:pt x="365" y="3275"/>
                  </a:cubicBezTo>
                  <a:cubicBezTo>
                    <a:pt x="370" y="3274"/>
                    <a:pt x="373" y="3269"/>
                    <a:pt x="373" y="3264"/>
                  </a:cubicBezTo>
                  <a:cubicBezTo>
                    <a:pt x="370" y="3251"/>
                    <a:pt x="370" y="3251"/>
                    <a:pt x="370" y="3251"/>
                  </a:cubicBezTo>
                  <a:cubicBezTo>
                    <a:pt x="370" y="3249"/>
                    <a:pt x="368" y="3247"/>
                    <a:pt x="366" y="3246"/>
                  </a:cubicBezTo>
                  <a:cubicBezTo>
                    <a:pt x="362" y="3243"/>
                    <a:pt x="362" y="3243"/>
                    <a:pt x="362" y="3243"/>
                  </a:cubicBezTo>
                  <a:cubicBezTo>
                    <a:pt x="361" y="3242"/>
                    <a:pt x="359" y="3241"/>
                    <a:pt x="357" y="3241"/>
                  </a:cubicBezTo>
                  <a:cubicBezTo>
                    <a:pt x="325" y="3241"/>
                    <a:pt x="325" y="3241"/>
                    <a:pt x="325" y="3241"/>
                  </a:cubicBezTo>
                  <a:cubicBezTo>
                    <a:pt x="325" y="3241"/>
                    <a:pt x="324" y="3241"/>
                    <a:pt x="324" y="3241"/>
                  </a:cubicBezTo>
                  <a:cubicBezTo>
                    <a:pt x="296" y="3235"/>
                    <a:pt x="296" y="3235"/>
                    <a:pt x="296" y="3235"/>
                  </a:cubicBezTo>
                  <a:cubicBezTo>
                    <a:pt x="294" y="3235"/>
                    <a:pt x="291" y="3233"/>
                    <a:pt x="290" y="3231"/>
                  </a:cubicBezTo>
                  <a:cubicBezTo>
                    <a:pt x="278" y="3209"/>
                    <a:pt x="278" y="3209"/>
                    <a:pt x="278" y="3209"/>
                  </a:cubicBezTo>
                  <a:cubicBezTo>
                    <a:pt x="266" y="3188"/>
                    <a:pt x="266" y="3188"/>
                    <a:pt x="266" y="3188"/>
                  </a:cubicBezTo>
                  <a:cubicBezTo>
                    <a:pt x="265" y="3186"/>
                    <a:pt x="264" y="3184"/>
                    <a:pt x="265" y="3182"/>
                  </a:cubicBezTo>
                  <a:cubicBezTo>
                    <a:pt x="268" y="3161"/>
                    <a:pt x="268" y="3161"/>
                    <a:pt x="268" y="3161"/>
                  </a:cubicBezTo>
                  <a:cubicBezTo>
                    <a:pt x="268" y="3158"/>
                    <a:pt x="270" y="3155"/>
                    <a:pt x="273" y="3154"/>
                  </a:cubicBezTo>
                  <a:cubicBezTo>
                    <a:pt x="330" y="3131"/>
                    <a:pt x="330" y="3131"/>
                    <a:pt x="330" y="3131"/>
                  </a:cubicBezTo>
                  <a:cubicBezTo>
                    <a:pt x="334" y="3129"/>
                    <a:pt x="338" y="3130"/>
                    <a:pt x="341" y="3133"/>
                  </a:cubicBezTo>
                  <a:cubicBezTo>
                    <a:pt x="564" y="3394"/>
                    <a:pt x="564" y="3394"/>
                    <a:pt x="564" y="3394"/>
                  </a:cubicBezTo>
                  <a:cubicBezTo>
                    <a:pt x="662" y="3515"/>
                    <a:pt x="662" y="3515"/>
                    <a:pt x="662" y="3515"/>
                  </a:cubicBezTo>
                  <a:cubicBezTo>
                    <a:pt x="662" y="3516"/>
                    <a:pt x="662" y="3516"/>
                    <a:pt x="663" y="3517"/>
                  </a:cubicBezTo>
                  <a:cubicBezTo>
                    <a:pt x="686" y="3560"/>
                    <a:pt x="686" y="3560"/>
                    <a:pt x="686" y="3560"/>
                  </a:cubicBezTo>
                  <a:cubicBezTo>
                    <a:pt x="687" y="3562"/>
                    <a:pt x="687" y="3564"/>
                    <a:pt x="687" y="3566"/>
                  </a:cubicBezTo>
                  <a:cubicBezTo>
                    <a:pt x="673" y="3654"/>
                    <a:pt x="673" y="3654"/>
                    <a:pt x="673" y="3654"/>
                  </a:cubicBezTo>
                  <a:cubicBezTo>
                    <a:pt x="673" y="3657"/>
                    <a:pt x="674" y="3660"/>
                    <a:pt x="675" y="3662"/>
                  </a:cubicBezTo>
                  <a:cubicBezTo>
                    <a:pt x="707" y="3697"/>
                    <a:pt x="707" y="3697"/>
                    <a:pt x="707" y="3697"/>
                  </a:cubicBezTo>
                  <a:cubicBezTo>
                    <a:pt x="709" y="3699"/>
                    <a:pt x="710" y="3702"/>
                    <a:pt x="709" y="3705"/>
                  </a:cubicBezTo>
                  <a:cubicBezTo>
                    <a:pt x="699" y="3739"/>
                    <a:pt x="699" y="3739"/>
                    <a:pt x="699" y="3739"/>
                  </a:cubicBezTo>
                  <a:cubicBezTo>
                    <a:pt x="699" y="3741"/>
                    <a:pt x="698" y="3742"/>
                    <a:pt x="697" y="3743"/>
                  </a:cubicBezTo>
                  <a:cubicBezTo>
                    <a:pt x="691" y="3749"/>
                    <a:pt x="670" y="3768"/>
                    <a:pt x="669" y="3773"/>
                  </a:cubicBezTo>
                  <a:cubicBezTo>
                    <a:pt x="669" y="3777"/>
                    <a:pt x="674" y="3814"/>
                    <a:pt x="675" y="3823"/>
                  </a:cubicBezTo>
                  <a:cubicBezTo>
                    <a:pt x="675" y="3825"/>
                    <a:pt x="676" y="3826"/>
                    <a:pt x="677" y="3827"/>
                  </a:cubicBezTo>
                  <a:cubicBezTo>
                    <a:pt x="722" y="3888"/>
                    <a:pt x="722" y="3888"/>
                    <a:pt x="722" y="3888"/>
                  </a:cubicBezTo>
                  <a:cubicBezTo>
                    <a:pt x="722" y="3888"/>
                    <a:pt x="722" y="3888"/>
                    <a:pt x="723" y="3888"/>
                  </a:cubicBezTo>
                  <a:cubicBezTo>
                    <a:pt x="762" y="3948"/>
                    <a:pt x="762" y="3948"/>
                    <a:pt x="762" y="3948"/>
                  </a:cubicBezTo>
                  <a:cubicBezTo>
                    <a:pt x="762" y="3949"/>
                    <a:pt x="763" y="3950"/>
                    <a:pt x="763" y="3951"/>
                  </a:cubicBezTo>
                  <a:lnTo>
                    <a:pt x="779" y="4018"/>
                  </a:lnTo>
                  <a:close/>
                  <a:moveTo>
                    <a:pt x="450" y="2619"/>
                  </a:moveTo>
                  <a:cubicBezTo>
                    <a:pt x="450" y="2620"/>
                    <a:pt x="450" y="2620"/>
                    <a:pt x="450" y="2621"/>
                  </a:cubicBezTo>
                  <a:cubicBezTo>
                    <a:pt x="464" y="2673"/>
                    <a:pt x="464" y="2673"/>
                    <a:pt x="464" y="2673"/>
                  </a:cubicBezTo>
                  <a:cubicBezTo>
                    <a:pt x="465" y="2676"/>
                    <a:pt x="469" y="2678"/>
                    <a:pt x="473" y="2677"/>
                  </a:cubicBezTo>
                  <a:cubicBezTo>
                    <a:pt x="491" y="2668"/>
                    <a:pt x="491" y="2668"/>
                    <a:pt x="491" y="2668"/>
                  </a:cubicBezTo>
                  <a:cubicBezTo>
                    <a:pt x="492" y="2668"/>
                    <a:pt x="494" y="2666"/>
                    <a:pt x="494" y="2665"/>
                  </a:cubicBezTo>
                  <a:cubicBezTo>
                    <a:pt x="514" y="2600"/>
                    <a:pt x="514" y="2600"/>
                    <a:pt x="514" y="2600"/>
                  </a:cubicBezTo>
                  <a:cubicBezTo>
                    <a:pt x="514" y="2600"/>
                    <a:pt x="515" y="2599"/>
                    <a:pt x="515" y="2599"/>
                  </a:cubicBezTo>
                  <a:cubicBezTo>
                    <a:pt x="519" y="2502"/>
                    <a:pt x="519" y="2502"/>
                    <a:pt x="519" y="2502"/>
                  </a:cubicBezTo>
                  <a:cubicBezTo>
                    <a:pt x="519" y="2501"/>
                    <a:pt x="518" y="2500"/>
                    <a:pt x="518" y="2499"/>
                  </a:cubicBezTo>
                  <a:cubicBezTo>
                    <a:pt x="507" y="2476"/>
                    <a:pt x="507" y="2476"/>
                    <a:pt x="507" y="2476"/>
                  </a:cubicBezTo>
                  <a:cubicBezTo>
                    <a:pt x="506" y="2474"/>
                    <a:pt x="505" y="2473"/>
                    <a:pt x="503" y="2473"/>
                  </a:cubicBezTo>
                  <a:cubicBezTo>
                    <a:pt x="488" y="2471"/>
                    <a:pt x="488" y="2471"/>
                    <a:pt x="488" y="2471"/>
                  </a:cubicBezTo>
                  <a:cubicBezTo>
                    <a:pt x="487" y="2470"/>
                    <a:pt x="486" y="2470"/>
                    <a:pt x="486" y="2471"/>
                  </a:cubicBezTo>
                  <a:cubicBezTo>
                    <a:pt x="470" y="2475"/>
                    <a:pt x="470" y="2475"/>
                    <a:pt x="470" y="2475"/>
                  </a:cubicBezTo>
                  <a:cubicBezTo>
                    <a:pt x="469" y="2476"/>
                    <a:pt x="467" y="2477"/>
                    <a:pt x="467" y="2478"/>
                  </a:cubicBezTo>
                  <a:cubicBezTo>
                    <a:pt x="453" y="2504"/>
                    <a:pt x="453" y="2504"/>
                    <a:pt x="453" y="2504"/>
                  </a:cubicBezTo>
                  <a:cubicBezTo>
                    <a:pt x="453" y="2505"/>
                    <a:pt x="452" y="2506"/>
                    <a:pt x="452" y="2507"/>
                  </a:cubicBezTo>
                  <a:cubicBezTo>
                    <a:pt x="455" y="2584"/>
                    <a:pt x="455" y="2584"/>
                    <a:pt x="455" y="2584"/>
                  </a:cubicBezTo>
                  <a:cubicBezTo>
                    <a:pt x="455" y="2584"/>
                    <a:pt x="455" y="2585"/>
                    <a:pt x="455" y="2585"/>
                  </a:cubicBezTo>
                  <a:lnTo>
                    <a:pt x="450" y="2619"/>
                  </a:lnTo>
                  <a:close/>
                  <a:moveTo>
                    <a:pt x="423" y="2572"/>
                  </a:moveTo>
                  <a:cubicBezTo>
                    <a:pt x="421" y="2569"/>
                    <a:pt x="418" y="2568"/>
                    <a:pt x="415" y="2569"/>
                  </a:cubicBezTo>
                  <a:cubicBezTo>
                    <a:pt x="384" y="2581"/>
                    <a:pt x="384" y="2581"/>
                    <a:pt x="384" y="2581"/>
                  </a:cubicBezTo>
                  <a:cubicBezTo>
                    <a:pt x="382" y="2582"/>
                    <a:pt x="381" y="2584"/>
                    <a:pt x="380" y="2586"/>
                  </a:cubicBezTo>
                  <a:cubicBezTo>
                    <a:pt x="374" y="2625"/>
                    <a:pt x="374" y="2625"/>
                    <a:pt x="374" y="2625"/>
                  </a:cubicBezTo>
                  <a:cubicBezTo>
                    <a:pt x="374" y="2627"/>
                    <a:pt x="375" y="2630"/>
                    <a:pt x="377" y="2631"/>
                  </a:cubicBezTo>
                  <a:cubicBezTo>
                    <a:pt x="420" y="2662"/>
                    <a:pt x="420" y="2662"/>
                    <a:pt x="420" y="2662"/>
                  </a:cubicBezTo>
                  <a:cubicBezTo>
                    <a:pt x="423" y="2664"/>
                    <a:pt x="426" y="2663"/>
                    <a:pt x="428" y="2660"/>
                  </a:cubicBezTo>
                  <a:cubicBezTo>
                    <a:pt x="447" y="2636"/>
                    <a:pt x="447" y="2636"/>
                    <a:pt x="447" y="2636"/>
                  </a:cubicBezTo>
                  <a:cubicBezTo>
                    <a:pt x="448" y="2634"/>
                    <a:pt x="448" y="2632"/>
                    <a:pt x="448" y="2630"/>
                  </a:cubicBezTo>
                  <a:lnTo>
                    <a:pt x="423" y="2572"/>
                  </a:lnTo>
                  <a:close/>
                  <a:moveTo>
                    <a:pt x="368" y="2357"/>
                  </a:moveTo>
                  <a:cubicBezTo>
                    <a:pt x="368" y="2358"/>
                    <a:pt x="369" y="2359"/>
                    <a:pt x="370" y="2359"/>
                  </a:cubicBezTo>
                  <a:cubicBezTo>
                    <a:pt x="402" y="2376"/>
                    <a:pt x="402" y="2376"/>
                    <a:pt x="402" y="2376"/>
                  </a:cubicBezTo>
                  <a:cubicBezTo>
                    <a:pt x="405" y="2377"/>
                    <a:pt x="406" y="2379"/>
                    <a:pt x="405" y="2382"/>
                  </a:cubicBezTo>
                  <a:cubicBezTo>
                    <a:pt x="404" y="2389"/>
                    <a:pt x="404" y="2389"/>
                    <a:pt x="404" y="2389"/>
                  </a:cubicBezTo>
                  <a:cubicBezTo>
                    <a:pt x="404" y="2389"/>
                    <a:pt x="417" y="2349"/>
                    <a:pt x="413" y="2335"/>
                  </a:cubicBezTo>
                  <a:cubicBezTo>
                    <a:pt x="409" y="2323"/>
                    <a:pt x="418" y="2287"/>
                    <a:pt x="421" y="2276"/>
                  </a:cubicBezTo>
                  <a:cubicBezTo>
                    <a:pt x="422" y="2273"/>
                    <a:pt x="421" y="2271"/>
                    <a:pt x="420" y="2270"/>
                  </a:cubicBezTo>
                  <a:cubicBezTo>
                    <a:pt x="406" y="2256"/>
                    <a:pt x="406" y="2256"/>
                    <a:pt x="406" y="2256"/>
                  </a:cubicBezTo>
                  <a:cubicBezTo>
                    <a:pt x="392" y="2244"/>
                    <a:pt x="392" y="2244"/>
                    <a:pt x="392" y="2244"/>
                  </a:cubicBezTo>
                  <a:cubicBezTo>
                    <a:pt x="391" y="2243"/>
                    <a:pt x="390" y="2242"/>
                    <a:pt x="388" y="2242"/>
                  </a:cubicBezTo>
                  <a:cubicBezTo>
                    <a:pt x="359" y="2243"/>
                    <a:pt x="359" y="2243"/>
                    <a:pt x="359" y="2243"/>
                  </a:cubicBezTo>
                  <a:cubicBezTo>
                    <a:pt x="356" y="2243"/>
                    <a:pt x="354" y="2245"/>
                    <a:pt x="353" y="2248"/>
                  </a:cubicBezTo>
                  <a:cubicBezTo>
                    <a:pt x="348" y="2281"/>
                    <a:pt x="348" y="2281"/>
                    <a:pt x="348" y="2281"/>
                  </a:cubicBezTo>
                  <a:cubicBezTo>
                    <a:pt x="344" y="2310"/>
                    <a:pt x="344" y="2310"/>
                    <a:pt x="344" y="2310"/>
                  </a:cubicBezTo>
                  <a:cubicBezTo>
                    <a:pt x="344" y="2312"/>
                    <a:pt x="344" y="2313"/>
                    <a:pt x="344" y="2314"/>
                  </a:cubicBezTo>
                  <a:lnTo>
                    <a:pt x="368" y="2357"/>
                  </a:lnTo>
                  <a:close/>
                  <a:moveTo>
                    <a:pt x="407" y="2097"/>
                  </a:moveTo>
                  <a:cubicBezTo>
                    <a:pt x="402" y="2102"/>
                    <a:pt x="382" y="2117"/>
                    <a:pt x="374" y="2123"/>
                  </a:cubicBezTo>
                  <a:cubicBezTo>
                    <a:pt x="372" y="2124"/>
                    <a:pt x="371" y="2127"/>
                    <a:pt x="372" y="2129"/>
                  </a:cubicBezTo>
                  <a:cubicBezTo>
                    <a:pt x="375" y="2150"/>
                    <a:pt x="375" y="2150"/>
                    <a:pt x="375" y="2150"/>
                  </a:cubicBezTo>
                  <a:cubicBezTo>
                    <a:pt x="375" y="2152"/>
                    <a:pt x="376" y="2153"/>
                    <a:pt x="377" y="2154"/>
                  </a:cubicBezTo>
                  <a:cubicBezTo>
                    <a:pt x="383" y="2158"/>
                    <a:pt x="396" y="2167"/>
                    <a:pt x="402" y="2172"/>
                  </a:cubicBezTo>
                  <a:cubicBezTo>
                    <a:pt x="408" y="2178"/>
                    <a:pt x="418" y="2199"/>
                    <a:pt x="419" y="2202"/>
                  </a:cubicBezTo>
                  <a:cubicBezTo>
                    <a:pt x="419" y="2202"/>
                    <a:pt x="419" y="2202"/>
                    <a:pt x="419" y="2202"/>
                  </a:cubicBezTo>
                  <a:cubicBezTo>
                    <a:pt x="434" y="2243"/>
                    <a:pt x="434" y="2243"/>
                    <a:pt x="434" y="2243"/>
                  </a:cubicBezTo>
                  <a:cubicBezTo>
                    <a:pt x="435" y="2244"/>
                    <a:pt x="435" y="2245"/>
                    <a:pt x="434" y="2246"/>
                  </a:cubicBezTo>
                  <a:cubicBezTo>
                    <a:pt x="427" y="2295"/>
                    <a:pt x="427" y="2295"/>
                    <a:pt x="427" y="2295"/>
                  </a:cubicBezTo>
                  <a:cubicBezTo>
                    <a:pt x="427" y="2297"/>
                    <a:pt x="427" y="2298"/>
                    <a:pt x="428" y="2299"/>
                  </a:cubicBezTo>
                  <a:cubicBezTo>
                    <a:pt x="446" y="2326"/>
                    <a:pt x="446" y="2326"/>
                    <a:pt x="446" y="2326"/>
                  </a:cubicBezTo>
                  <a:cubicBezTo>
                    <a:pt x="449" y="2331"/>
                    <a:pt x="457" y="2329"/>
                    <a:pt x="457" y="2323"/>
                  </a:cubicBezTo>
                  <a:cubicBezTo>
                    <a:pt x="456" y="2297"/>
                    <a:pt x="456" y="2297"/>
                    <a:pt x="456" y="2297"/>
                  </a:cubicBezTo>
                  <a:cubicBezTo>
                    <a:pt x="456" y="2297"/>
                    <a:pt x="456" y="2297"/>
                    <a:pt x="456" y="2296"/>
                  </a:cubicBezTo>
                  <a:cubicBezTo>
                    <a:pt x="461" y="2264"/>
                    <a:pt x="461" y="2264"/>
                    <a:pt x="461" y="2264"/>
                  </a:cubicBezTo>
                  <a:cubicBezTo>
                    <a:pt x="465" y="2237"/>
                    <a:pt x="465" y="2237"/>
                    <a:pt x="465" y="2237"/>
                  </a:cubicBezTo>
                  <a:cubicBezTo>
                    <a:pt x="465" y="2236"/>
                    <a:pt x="465" y="2235"/>
                    <a:pt x="465" y="2234"/>
                  </a:cubicBezTo>
                  <a:cubicBezTo>
                    <a:pt x="453" y="2205"/>
                    <a:pt x="453" y="2205"/>
                    <a:pt x="453" y="2205"/>
                  </a:cubicBezTo>
                  <a:cubicBezTo>
                    <a:pt x="452" y="2204"/>
                    <a:pt x="452" y="2203"/>
                    <a:pt x="452" y="2202"/>
                  </a:cubicBezTo>
                  <a:cubicBezTo>
                    <a:pt x="455" y="2185"/>
                    <a:pt x="455" y="2185"/>
                    <a:pt x="455" y="2185"/>
                  </a:cubicBezTo>
                  <a:cubicBezTo>
                    <a:pt x="455" y="2184"/>
                    <a:pt x="455" y="2183"/>
                    <a:pt x="455" y="2182"/>
                  </a:cubicBezTo>
                  <a:cubicBezTo>
                    <a:pt x="445" y="2140"/>
                    <a:pt x="445" y="2140"/>
                    <a:pt x="445" y="2140"/>
                  </a:cubicBezTo>
                  <a:cubicBezTo>
                    <a:pt x="444" y="2140"/>
                    <a:pt x="444" y="2139"/>
                    <a:pt x="444" y="2139"/>
                  </a:cubicBezTo>
                  <a:cubicBezTo>
                    <a:pt x="444" y="2134"/>
                    <a:pt x="444" y="2104"/>
                    <a:pt x="439" y="2102"/>
                  </a:cubicBezTo>
                  <a:cubicBezTo>
                    <a:pt x="432" y="2099"/>
                    <a:pt x="413" y="2091"/>
                    <a:pt x="407" y="2097"/>
                  </a:cubicBezTo>
                  <a:close/>
                  <a:moveTo>
                    <a:pt x="235" y="2098"/>
                  </a:moveTo>
                  <a:cubicBezTo>
                    <a:pt x="273" y="2059"/>
                    <a:pt x="273" y="2059"/>
                    <a:pt x="273" y="2059"/>
                  </a:cubicBezTo>
                  <a:cubicBezTo>
                    <a:pt x="274" y="2059"/>
                    <a:pt x="274" y="2058"/>
                    <a:pt x="275" y="2058"/>
                  </a:cubicBezTo>
                  <a:cubicBezTo>
                    <a:pt x="299" y="2042"/>
                    <a:pt x="299" y="2042"/>
                    <a:pt x="299" y="2042"/>
                  </a:cubicBezTo>
                  <a:cubicBezTo>
                    <a:pt x="303" y="2040"/>
                    <a:pt x="305" y="2035"/>
                    <a:pt x="303" y="2031"/>
                  </a:cubicBezTo>
                  <a:cubicBezTo>
                    <a:pt x="297" y="2017"/>
                    <a:pt x="297" y="2017"/>
                    <a:pt x="297" y="2017"/>
                  </a:cubicBezTo>
                  <a:cubicBezTo>
                    <a:pt x="295" y="2015"/>
                    <a:pt x="293" y="2013"/>
                    <a:pt x="290" y="2012"/>
                  </a:cubicBezTo>
                  <a:cubicBezTo>
                    <a:pt x="276" y="2010"/>
                    <a:pt x="276" y="2010"/>
                    <a:pt x="276" y="2010"/>
                  </a:cubicBezTo>
                  <a:cubicBezTo>
                    <a:pt x="274" y="2010"/>
                    <a:pt x="272" y="2010"/>
                    <a:pt x="271" y="2011"/>
                  </a:cubicBezTo>
                  <a:cubicBezTo>
                    <a:pt x="225" y="2033"/>
                    <a:pt x="225" y="2033"/>
                    <a:pt x="225" y="2033"/>
                  </a:cubicBezTo>
                  <a:cubicBezTo>
                    <a:pt x="224" y="2034"/>
                    <a:pt x="224" y="2035"/>
                    <a:pt x="223" y="2035"/>
                  </a:cubicBezTo>
                  <a:cubicBezTo>
                    <a:pt x="185" y="2076"/>
                    <a:pt x="185" y="2076"/>
                    <a:pt x="185" y="2076"/>
                  </a:cubicBezTo>
                  <a:cubicBezTo>
                    <a:pt x="182" y="2079"/>
                    <a:pt x="177" y="2080"/>
                    <a:pt x="173" y="2078"/>
                  </a:cubicBezTo>
                  <a:cubicBezTo>
                    <a:pt x="149" y="2063"/>
                    <a:pt x="149" y="2063"/>
                    <a:pt x="149" y="2063"/>
                  </a:cubicBezTo>
                  <a:cubicBezTo>
                    <a:pt x="147" y="2062"/>
                    <a:pt x="145" y="2060"/>
                    <a:pt x="145" y="2057"/>
                  </a:cubicBezTo>
                  <a:cubicBezTo>
                    <a:pt x="142" y="2032"/>
                    <a:pt x="142" y="2032"/>
                    <a:pt x="142" y="2032"/>
                  </a:cubicBezTo>
                  <a:cubicBezTo>
                    <a:pt x="141" y="2026"/>
                    <a:pt x="146" y="2021"/>
                    <a:pt x="152" y="2022"/>
                  </a:cubicBezTo>
                  <a:cubicBezTo>
                    <a:pt x="178" y="2027"/>
                    <a:pt x="178" y="2027"/>
                    <a:pt x="178" y="2027"/>
                  </a:cubicBezTo>
                  <a:cubicBezTo>
                    <a:pt x="182" y="2028"/>
                    <a:pt x="186" y="2026"/>
                    <a:pt x="188" y="2023"/>
                  </a:cubicBezTo>
                  <a:cubicBezTo>
                    <a:pt x="200" y="2004"/>
                    <a:pt x="200" y="2004"/>
                    <a:pt x="200" y="2004"/>
                  </a:cubicBezTo>
                  <a:cubicBezTo>
                    <a:pt x="203" y="2001"/>
                    <a:pt x="203" y="1997"/>
                    <a:pt x="201" y="1994"/>
                  </a:cubicBezTo>
                  <a:cubicBezTo>
                    <a:pt x="165" y="1940"/>
                    <a:pt x="165" y="1940"/>
                    <a:pt x="165" y="1940"/>
                  </a:cubicBezTo>
                  <a:cubicBezTo>
                    <a:pt x="164" y="1939"/>
                    <a:pt x="164" y="1939"/>
                    <a:pt x="163" y="1938"/>
                  </a:cubicBezTo>
                  <a:cubicBezTo>
                    <a:pt x="121" y="1905"/>
                    <a:pt x="121" y="1905"/>
                    <a:pt x="121" y="1905"/>
                  </a:cubicBezTo>
                  <a:cubicBezTo>
                    <a:pt x="119" y="1904"/>
                    <a:pt x="118" y="1903"/>
                    <a:pt x="116" y="1903"/>
                  </a:cubicBezTo>
                  <a:cubicBezTo>
                    <a:pt x="99" y="1901"/>
                    <a:pt x="99" y="1901"/>
                    <a:pt x="99" y="1901"/>
                  </a:cubicBezTo>
                  <a:cubicBezTo>
                    <a:pt x="96" y="1900"/>
                    <a:pt x="93" y="1901"/>
                    <a:pt x="91" y="1904"/>
                  </a:cubicBezTo>
                  <a:cubicBezTo>
                    <a:pt x="63" y="1939"/>
                    <a:pt x="63" y="1939"/>
                    <a:pt x="63" y="1939"/>
                  </a:cubicBezTo>
                  <a:cubicBezTo>
                    <a:pt x="63" y="1939"/>
                    <a:pt x="63" y="1939"/>
                    <a:pt x="63" y="1939"/>
                  </a:cubicBezTo>
                  <a:cubicBezTo>
                    <a:pt x="41" y="1970"/>
                    <a:pt x="41" y="1970"/>
                    <a:pt x="41" y="1970"/>
                  </a:cubicBezTo>
                  <a:cubicBezTo>
                    <a:pt x="40" y="1973"/>
                    <a:pt x="39" y="1976"/>
                    <a:pt x="40" y="1978"/>
                  </a:cubicBezTo>
                  <a:cubicBezTo>
                    <a:pt x="47" y="2001"/>
                    <a:pt x="47" y="2001"/>
                    <a:pt x="47" y="2001"/>
                  </a:cubicBezTo>
                  <a:cubicBezTo>
                    <a:pt x="48" y="2005"/>
                    <a:pt x="46" y="2009"/>
                    <a:pt x="43" y="2011"/>
                  </a:cubicBezTo>
                  <a:cubicBezTo>
                    <a:pt x="31" y="2018"/>
                    <a:pt x="31" y="2018"/>
                    <a:pt x="31" y="2018"/>
                  </a:cubicBezTo>
                  <a:cubicBezTo>
                    <a:pt x="31" y="2018"/>
                    <a:pt x="30" y="2019"/>
                    <a:pt x="30" y="2019"/>
                  </a:cubicBezTo>
                  <a:cubicBezTo>
                    <a:pt x="19" y="2029"/>
                    <a:pt x="19" y="2029"/>
                    <a:pt x="19" y="2029"/>
                  </a:cubicBezTo>
                  <a:cubicBezTo>
                    <a:pt x="16" y="2031"/>
                    <a:pt x="15" y="2035"/>
                    <a:pt x="16" y="2038"/>
                  </a:cubicBezTo>
                  <a:cubicBezTo>
                    <a:pt x="23" y="2063"/>
                    <a:pt x="23" y="2063"/>
                    <a:pt x="23" y="2063"/>
                  </a:cubicBezTo>
                  <a:cubicBezTo>
                    <a:pt x="24" y="2065"/>
                    <a:pt x="25" y="2067"/>
                    <a:pt x="26" y="2068"/>
                  </a:cubicBezTo>
                  <a:cubicBezTo>
                    <a:pt x="52" y="2088"/>
                    <a:pt x="52" y="2088"/>
                    <a:pt x="52" y="2088"/>
                  </a:cubicBezTo>
                  <a:cubicBezTo>
                    <a:pt x="53" y="2089"/>
                    <a:pt x="54" y="2090"/>
                    <a:pt x="54" y="2091"/>
                  </a:cubicBezTo>
                  <a:cubicBezTo>
                    <a:pt x="57" y="2098"/>
                    <a:pt x="57" y="2098"/>
                    <a:pt x="57" y="2098"/>
                  </a:cubicBezTo>
                  <a:cubicBezTo>
                    <a:pt x="60" y="2103"/>
                    <a:pt x="56" y="2110"/>
                    <a:pt x="49" y="2110"/>
                  </a:cubicBezTo>
                  <a:cubicBezTo>
                    <a:pt x="41" y="2111"/>
                    <a:pt x="30" y="2111"/>
                    <a:pt x="23" y="2110"/>
                  </a:cubicBezTo>
                  <a:cubicBezTo>
                    <a:pt x="13" y="2109"/>
                    <a:pt x="17" y="2118"/>
                    <a:pt x="20" y="2122"/>
                  </a:cubicBezTo>
                  <a:cubicBezTo>
                    <a:pt x="21" y="2124"/>
                    <a:pt x="21" y="2126"/>
                    <a:pt x="21" y="2128"/>
                  </a:cubicBezTo>
                  <a:cubicBezTo>
                    <a:pt x="19" y="2142"/>
                    <a:pt x="19" y="2142"/>
                    <a:pt x="19" y="2142"/>
                  </a:cubicBezTo>
                  <a:cubicBezTo>
                    <a:pt x="18" y="2146"/>
                    <a:pt x="20" y="2149"/>
                    <a:pt x="23" y="2151"/>
                  </a:cubicBezTo>
                  <a:cubicBezTo>
                    <a:pt x="44" y="2163"/>
                    <a:pt x="44" y="2163"/>
                    <a:pt x="44" y="2163"/>
                  </a:cubicBezTo>
                  <a:cubicBezTo>
                    <a:pt x="45" y="2164"/>
                    <a:pt x="46" y="2164"/>
                    <a:pt x="47" y="2164"/>
                  </a:cubicBezTo>
                  <a:cubicBezTo>
                    <a:pt x="79" y="2171"/>
                    <a:pt x="79" y="2171"/>
                    <a:pt x="79" y="2171"/>
                  </a:cubicBezTo>
                  <a:cubicBezTo>
                    <a:pt x="80" y="2171"/>
                    <a:pt x="80" y="2171"/>
                    <a:pt x="81" y="2171"/>
                  </a:cubicBezTo>
                  <a:cubicBezTo>
                    <a:pt x="87" y="2174"/>
                    <a:pt x="123" y="2189"/>
                    <a:pt x="126" y="2190"/>
                  </a:cubicBezTo>
                  <a:cubicBezTo>
                    <a:pt x="129" y="2190"/>
                    <a:pt x="154" y="2178"/>
                    <a:pt x="159" y="2175"/>
                  </a:cubicBezTo>
                  <a:cubicBezTo>
                    <a:pt x="160" y="2175"/>
                    <a:pt x="161" y="2174"/>
                    <a:pt x="161" y="2174"/>
                  </a:cubicBezTo>
                  <a:cubicBezTo>
                    <a:pt x="199" y="2139"/>
                    <a:pt x="199" y="2139"/>
                    <a:pt x="199" y="2139"/>
                  </a:cubicBezTo>
                  <a:cubicBezTo>
                    <a:pt x="199" y="2139"/>
                    <a:pt x="200" y="2138"/>
                    <a:pt x="200" y="2138"/>
                  </a:cubicBezTo>
                  <a:cubicBezTo>
                    <a:pt x="234" y="2098"/>
                    <a:pt x="234" y="2098"/>
                    <a:pt x="234" y="2098"/>
                  </a:cubicBezTo>
                  <a:cubicBezTo>
                    <a:pt x="234" y="2098"/>
                    <a:pt x="235" y="2098"/>
                    <a:pt x="235" y="2098"/>
                  </a:cubicBezTo>
                  <a:close/>
                  <a:moveTo>
                    <a:pt x="113" y="2203"/>
                  </a:moveTo>
                  <a:cubicBezTo>
                    <a:pt x="112" y="2202"/>
                    <a:pt x="110" y="2201"/>
                    <a:pt x="108" y="2201"/>
                  </a:cubicBezTo>
                  <a:cubicBezTo>
                    <a:pt x="14" y="2186"/>
                    <a:pt x="14" y="2186"/>
                    <a:pt x="14" y="2186"/>
                  </a:cubicBezTo>
                  <a:cubicBezTo>
                    <a:pt x="9" y="2186"/>
                    <a:pt x="5" y="2189"/>
                    <a:pt x="4" y="2194"/>
                  </a:cubicBezTo>
                  <a:cubicBezTo>
                    <a:pt x="1" y="2215"/>
                    <a:pt x="1" y="2215"/>
                    <a:pt x="1" y="2215"/>
                  </a:cubicBezTo>
                  <a:cubicBezTo>
                    <a:pt x="0" y="2218"/>
                    <a:pt x="1" y="2221"/>
                    <a:pt x="3" y="2223"/>
                  </a:cubicBezTo>
                  <a:cubicBezTo>
                    <a:pt x="28" y="2246"/>
                    <a:pt x="28" y="2246"/>
                    <a:pt x="28" y="2246"/>
                  </a:cubicBezTo>
                  <a:cubicBezTo>
                    <a:pt x="31" y="2248"/>
                    <a:pt x="32" y="2252"/>
                    <a:pt x="31" y="2255"/>
                  </a:cubicBezTo>
                  <a:cubicBezTo>
                    <a:pt x="11" y="2318"/>
                    <a:pt x="11" y="2318"/>
                    <a:pt x="11" y="2318"/>
                  </a:cubicBezTo>
                  <a:cubicBezTo>
                    <a:pt x="10" y="2321"/>
                    <a:pt x="11" y="2324"/>
                    <a:pt x="13" y="2326"/>
                  </a:cubicBezTo>
                  <a:cubicBezTo>
                    <a:pt x="39" y="2359"/>
                    <a:pt x="39" y="2359"/>
                    <a:pt x="39" y="2359"/>
                  </a:cubicBezTo>
                  <a:cubicBezTo>
                    <a:pt x="40" y="2360"/>
                    <a:pt x="41" y="2362"/>
                    <a:pt x="41" y="2364"/>
                  </a:cubicBezTo>
                  <a:cubicBezTo>
                    <a:pt x="44" y="2429"/>
                    <a:pt x="44" y="2429"/>
                    <a:pt x="44" y="2429"/>
                  </a:cubicBezTo>
                  <a:cubicBezTo>
                    <a:pt x="48" y="2487"/>
                    <a:pt x="48" y="2487"/>
                    <a:pt x="48" y="2487"/>
                  </a:cubicBezTo>
                  <a:cubicBezTo>
                    <a:pt x="48" y="2489"/>
                    <a:pt x="49" y="2491"/>
                    <a:pt x="50" y="2492"/>
                  </a:cubicBezTo>
                  <a:cubicBezTo>
                    <a:pt x="71" y="2520"/>
                    <a:pt x="71" y="2520"/>
                    <a:pt x="71" y="2520"/>
                  </a:cubicBezTo>
                  <a:cubicBezTo>
                    <a:pt x="74" y="2523"/>
                    <a:pt x="74" y="2527"/>
                    <a:pt x="72" y="2530"/>
                  </a:cubicBezTo>
                  <a:cubicBezTo>
                    <a:pt x="64" y="2544"/>
                    <a:pt x="64" y="2544"/>
                    <a:pt x="64" y="2544"/>
                  </a:cubicBezTo>
                  <a:cubicBezTo>
                    <a:pt x="62" y="2546"/>
                    <a:pt x="62" y="2550"/>
                    <a:pt x="64" y="2552"/>
                  </a:cubicBezTo>
                  <a:cubicBezTo>
                    <a:pt x="76" y="2578"/>
                    <a:pt x="76" y="2578"/>
                    <a:pt x="76" y="2578"/>
                  </a:cubicBezTo>
                  <a:cubicBezTo>
                    <a:pt x="79" y="2585"/>
                    <a:pt x="88" y="2585"/>
                    <a:pt x="92" y="2579"/>
                  </a:cubicBezTo>
                  <a:cubicBezTo>
                    <a:pt x="96" y="2573"/>
                    <a:pt x="99" y="2566"/>
                    <a:pt x="100" y="2564"/>
                  </a:cubicBezTo>
                  <a:cubicBezTo>
                    <a:pt x="100" y="2559"/>
                    <a:pt x="87" y="2533"/>
                    <a:pt x="86" y="2528"/>
                  </a:cubicBezTo>
                  <a:cubicBezTo>
                    <a:pt x="84" y="2523"/>
                    <a:pt x="89" y="2498"/>
                    <a:pt x="92" y="2487"/>
                  </a:cubicBezTo>
                  <a:cubicBezTo>
                    <a:pt x="95" y="2475"/>
                    <a:pt x="105" y="2460"/>
                    <a:pt x="111" y="2436"/>
                  </a:cubicBezTo>
                  <a:cubicBezTo>
                    <a:pt x="117" y="2411"/>
                    <a:pt x="113" y="2426"/>
                    <a:pt x="113" y="2426"/>
                  </a:cubicBezTo>
                  <a:cubicBezTo>
                    <a:pt x="113" y="2426"/>
                    <a:pt x="100" y="2414"/>
                    <a:pt x="94" y="2401"/>
                  </a:cubicBezTo>
                  <a:cubicBezTo>
                    <a:pt x="87" y="2388"/>
                    <a:pt x="100" y="2385"/>
                    <a:pt x="99" y="2370"/>
                  </a:cubicBezTo>
                  <a:cubicBezTo>
                    <a:pt x="98" y="2354"/>
                    <a:pt x="91" y="2345"/>
                    <a:pt x="91" y="2340"/>
                  </a:cubicBezTo>
                  <a:cubicBezTo>
                    <a:pt x="92" y="2335"/>
                    <a:pt x="123" y="2319"/>
                    <a:pt x="130" y="2310"/>
                  </a:cubicBezTo>
                  <a:cubicBezTo>
                    <a:pt x="134" y="2303"/>
                    <a:pt x="121" y="2300"/>
                    <a:pt x="114" y="2299"/>
                  </a:cubicBezTo>
                  <a:cubicBezTo>
                    <a:pt x="111" y="2299"/>
                    <a:pt x="109" y="2297"/>
                    <a:pt x="107" y="2294"/>
                  </a:cubicBezTo>
                  <a:cubicBezTo>
                    <a:pt x="104" y="2288"/>
                    <a:pt x="100" y="2277"/>
                    <a:pt x="99" y="2267"/>
                  </a:cubicBezTo>
                  <a:cubicBezTo>
                    <a:pt x="99" y="2265"/>
                    <a:pt x="100" y="2263"/>
                    <a:pt x="102" y="2261"/>
                  </a:cubicBezTo>
                  <a:cubicBezTo>
                    <a:pt x="117" y="2247"/>
                    <a:pt x="117" y="2247"/>
                    <a:pt x="117" y="2247"/>
                  </a:cubicBezTo>
                  <a:cubicBezTo>
                    <a:pt x="117" y="2246"/>
                    <a:pt x="118" y="2246"/>
                    <a:pt x="118" y="2245"/>
                  </a:cubicBezTo>
                  <a:cubicBezTo>
                    <a:pt x="132" y="2237"/>
                    <a:pt x="132" y="2237"/>
                    <a:pt x="132" y="2237"/>
                  </a:cubicBezTo>
                  <a:cubicBezTo>
                    <a:pt x="137" y="2234"/>
                    <a:pt x="138" y="2227"/>
                    <a:pt x="133" y="2223"/>
                  </a:cubicBezTo>
                  <a:lnTo>
                    <a:pt x="113" y="2203"/>
                  </a:lnTo>
                  <a:close/>
                  <a:moveTo>
                    <a:pt x="574" y="3366"/>
                  </a:moveTo>
                  <a:cubicBezTo>
                    <a:pt x="579" y="3367"/>
                    <a:pt x="584" y="3363"/>
                    <a:pt x="585" y="3358"/>
                  </a:cubicBezTo>
                  <a:cubicBezTo>
                    <a:pt x="588" y="3337"/>
                    <a:pt x="588" y="3337"/>
                    <a:pt x="588" y="3337"/>
                  </a:cubicBezTo>
                  <a:cubicBezTo>
                    <a:pt x="589" y="3332"/>
                    <a:pt x="585" y="3327"/>
                    <a:pt x="580" y="3326"/>
                  </a:cubicBezTo>
                  <a:cubicBezTo>
                    <a:pt x="569" y="3325"/>
                    <a:pt x="569" y="3325"/>
                    <a:pt x="569" y="3325"/>
                  </a:cubicBezTo>
                  <a:cubicBezTo>
                    <a:pt x="564" y="3324"/>
                    <a:pt x="559" y="3327"/>
                    <a:pt x="558" y="3332"/>
                  </a:cubicBezTo>
                  <a:cubicBezTo>
                    <a:pt x="555" y="3354"/>
                    <a:pt x="555" y="3354"/>
                    <a:pt x="555" y="3354"/>
                  </a:cubicBezTo>
                  <a:cubicBezTo>
                    <a:pt x="554" y="3359"/>
                    <a:pt x="558" y="3364"/>
                    <a:pt x="563" y="3364"/>
                  </a:cubicBezTo>
                  <a:lnTo>
                    <a:pt x="574" y="3366"/>
                  </a:lnTo>
                  <a:close/>
                  <a:moveTo>
                    <a:pt x="700" y="3559"/>
                  </a:moveTo>
                  <a:cubicBezTo>
                    <a:pt x="716" y="3569"/>
                    <a:pt x="716" y="3569"/>
                    <a:pt x="716" y="3569"/>
                  </a:cubicBezTo>
                  <a:cubicBezTo>
                    <a:pt x="721" y="3573"/>
                    <a:pt x="728" y="3570"/>
                    <a:pt x="730" y="3565"/>
                  </a:cubicBezTo>
                  <a:cubicBezTo>
                    <a:pt x="734" y="3553"/>
                    <a:pt x="734" y="3553"/>
                    <a:pt x="734" y="3553"/>
                  </a:cubicBezTo>
                  <a:cubicBezTo>
                    <a:pt x="736" y="3549"/>
                    <a:pt x="734" y="3544"/>
                    <a:pt x="730" y="3542"/>
                  </a:cubicBezTo>
                  <a:cubicBezTo>
                    <a:pt x="721" y="3537"/>
                    <a:pt x="705" y="3528"/>
                    <a:pt x="701" y="3526"/>
                  </a:cubicBezTo>
                  <a:cubicBezTo>
                    <a:pt x="696" y="3524"/>
                    <a:pt x="696" y="3543"/>
                    <a:pt x="696" y="3551"/>
                  </a:cubicBezTo>
                  <a:cubicBezTo>
                    <a:pt x="696" y="3554"/>
                    <a:pt x="698" y="3557"/>
                    <a:pt x="700" y="3559"/>
                  </a:cubicBezTo>
                  <a:close/>
                  <a:moveTo>
                    <a:pt x="751" y="3758"/>
                  </a:moveTo>
                  <a:cubicBezTo>
                    <a:pt x="748" y="3752"/>
                    <a:pt x="742" y="3748"/>
                    <a:pt x="737" y="3750"/>
                  </a:cubicBezTo>
                  <a:cubicBezTo>
                    <a:pt x="735" y="3750"/>
                    <a:pt x="735" y="3750"/>
                    <a:pt x="735" y="3750"/>
                  </a:cubicBezTo>
                  <a:cubicBezTo>
                    <a:pt x="726" y="3752"/>
                    <a:pt x="722" y="3764"/>
                    <a:pt x="726" y="3775"/>
                  </a:cubicBezTo>
                  <a:cubicBezTo>
                    <a:pt x="748" y="3830"/>
                    <a:pt x="748" y="3830"/>
                    <a:pt x="748" y="3830"/>
                  </a:cubicBezTo>
                  <a:cubicBezTo>
                    <a:pt x="751" y="3837"/>
                    <a:pt x="758" y="3842"/>
                    <a:pt x="764" y="3841"/>
                  </a:cubicBezTo>
                  <a:cubicBezTo>
                    <a:pt x="773" y="3839"/>
                    <a:pt x="773" y="3839"/>
                    <a:pt x="773" y="3839"/>
                  </a:cubicBezTo>
                  <a:cubicBezTo>
                    <a:pt x="782" y="3837"/>
                    <a:pt x="786" y="3823"/>
                    <a:pt x="780" y="3812"/>
                  </a:cubicBezTo>
                  <a:lnTo>
                    <a:pt x="751" y="3758"/>
                  </a:lnTo>
                  <a:close/>
                  <a:moveTo>
                    <a:pt x="850" y="4028"/>
                  </a:moveTo>
                  <a:cubicBezTo>
                    <a:pt x="850" y="4027"/>
                    <a:pt x="850" y="4026"/>
                    <a:pt x="849" y="4025"/>
                  </a:cubicBezTo>
                  <a:cubicBezTo>
                    <a:pt x="844" y="4017"/>
                    <a:pt x="844" y="4017"/>
                    <a:pt x="844" y="4017"/>
                  </a:cubicBezTo>
                  <a:cubicBezTo>
                    <a:pt x="839" y="4010"/>
                    <a:pt x="828" y="4013"/>
                    <a:pt x="827" y="4021"/>
                  </a:cubicBezTo>
                  <a:cubicBezTo>
                    <a:pt x="820" y="4069"/>
                    <a:pt x="820" y="4069"/>
                    <a:pt x="820" y="4069"/>
                  </a:cubicBezTo>
                  <a:cubicBezTo>
                    <a:pt x="819" y="4072"/>
                    <a:pt x="821" y="4075"/>
                    <a:pt x="823" y="4077"/>
                  </a:cubicBezTo>
                  <a:cubicBezTo>
                    <a:pt x="835" y="4087"/>
                    <a:pt x="835" y="4087"/>
                    <a:pt x="835" y="4087"/>
                  </a:cubicBezTo>
                  <a:cubicBezTo>
                    <a:pt x="837" y="4089"/>
                    <a:pt x="840" y="4090"/>
                    <a:pt x="844" y="4089"/>
                  </a:cubicBezTo>
                  <a:cubicBezTo>
                    <a:pt x="857" y="4084"/>
                    <a:pt x="857" y="4084"/>
                    <a:pt x="857" y="4084"/>
                  </a:cubicBezTo>
                  <a:cubicBezTo>
                    <a:pt x="862" y="4082"/>
                    <a:pt x="864" y="4077"/>
                    <a:pt x="863" y="4073"/>
                  </a:cubicBezTo>
                  <a:lnTo>
                    <a:pt x="850" y="4028"/>
                  </a:lnTo>
                  <a:close/>
                  <a:moveTo>
                    <a:pt x="426" y="3808"/>
                  </a:moveTo>
                  <a:cubicBezTo>
                    <a:pt x="400" y="3807"/>
                    <a:pt x="400" y="3807"/>
                    <a:pt x="400" y="3807"/>
                  </a:cubicBezTo>
                  <a:cubicBezTo>
                    <a:pt x="396" y="3807"/>
                    <a:pt x="392" y="3810"/>
                    <a:pt x="391" y="3815"/>
                  </a:cubicBezTo>
                  <a:cubicBezTo>
                    <a:pt x="390" y="3820"/>
                    <a:pt x="390" y="3820"/>
                    <a:pt x="390" y="3820"/>
                  </a:cubicBezTo>
                  <a:cubicBezTo>
                    <a:pt x="390" y="3824"/>
                    <a:pt x="392" y="3828"/>
                    <a:pt x="395" y="3829"/>
                  </a:cubicBezTo>
                  <a:cubicBezTo>
                    <a:pt x="419" y="3842"/>
                    <a:pt x="419" y="3842"/>
                    <a:pt x="419" y="3842"/>
                  </a:cubicBezTo>
                  <a:cubicBezTo>
                    <a:pt x="424" y="3845"/>
                    <a:pt x="431" y="3841"/>
                    <a:pt x="432" y="3835"/>
                  </a:cubicBezTo>
                  <a:cubicBezTo>
                    <a:pt x="434" y="3818"/>
                    <a:pt x="434" y="3818"/>
                    <a:pt x="434" y="3818"/>
                  </a:cubicBezTo>
                  <a:cubicBezTo>
                    <a:pt x="435" y="3813"/>
                    <a:pt x="431" y="3808"/>
                    <a:pt x="426" y="3808"/>
                  </a:cubicBezTo>
                  <a:close/>
                  <a:moveTo>
                    <a:pt x="382" y="3566"/>
                  </a:moveTo>
                  <a:cubicBezTo>
                    <a:pt x="364" y="3563"/>
                    <a:pt x="364" y="3563"/>
                    <a:pt x="364" y="3563"/>
                  </a:cubicBezTo>
                  <a:cubicBezTo>
                    <a:pt x="361" y="3562"/>
                    <a:pt x="357" y="3564"/>
                    <a:pt x="355" y="3567"/>
                  </a:cubicBezTo>
                  <a:cubicBezTo>
                    <a:pt x="344" y="3583"/>
                    <a:pt x="344" y="3583"/>
                    <a:pt x="344" y="3583"/>
                  </a:cubicBezTo>
                  <a:cubicBezTo>
                    <a:pt x="342" y="3586"/>
                    <a:pt x="342" y="3590"/>
                    <a:pt x="344" y="3593"/>
                  </a:cubicBezTo>
                  <a:cubicBezTo>
                    <a:pt x="362" y="3625"/>
                    <a:pt x="362" y="3625"/>
                    <a:pt x="362" y="3625"/>
                  </a:cubicBezTo>
                  <a:cubicBezTo>
                    <a:pt x="362" y="3626"/>
                    <a:pt x="364" y="3627"/>
                    <a:pt x="365" y="3627"/>
                  </a:cubicBezTo>
                  <a:cubicBezTo>
                    <a:pt x="367" y="3627"/>
                    <a:pt x="367" y="3627"/>
                    <a:pt x="367" y="3627"/>
                  </a:cubicBezTo>
                  <a:cubicBezTo>
                    <a:pt x="369" y="3628"/>
                    <a:pt x="371" y="3627"/>
                    <a:pt x="371" y="3625"/>
                  </a:cubicBezTo>
                  <a:cubicBezTo>
                    <a:pt x="389" y="3578"/>
                    <a:pt x="389" y="3578"/>
                    <a:pt x="389" y="3578"/>
                  </a:cubicBezTo>
                  <a:cubicBezTo>
                    <a:pt x="391" y="3572"/>
                    <a:pt x="388" y="3566"/>
                    <a:pt x="382" y="3566"/>
                  </a:cubicBezTo>
                  <a:close/>
                  <a:moveTo>
                    <a:pt x="257" y="3127"/>
                  </a:moveTo>
                  <a:cubicBezTo>
                    <a:pt x="237" y="3121"/>
                    <a:pt x="237" y="3121"/>
                    <a:pt x="237" y="3121"/>
                  </a:cubicBezTo>
                  <a:cubicBezTo>
                    <a:pt x="234" y="3120"/>
                    <a:pt x="231" y="3120"/>
                    <a:pt x="228" y="3122"/>
                  </a:cubicBezTo>
                  <a:cubicBezTo>
                    <a:pt x="223" y="3127"/>
                    <a:pt x="223" y="3127"/>
                    <a:pt x="223" y="3127"/>
                  </a:cubicBezTo>
                  <a:cubicBezTo>
                    <a:pt x="220" y="3130"/>
                    <a:pt x="219" y="3135"/>
                    <a:pt x="221" y="3138"/>
                  </a:cubicBezTo>
                  <a:cubicBezTo>
                    <a:pt x="236" y="3166"/>
                    <a:pt x="236" y="3166"/>
                    <a:pt x="236" y="3166"/>
                  </a:cubicBezTo>
                  <a:cubicBezTo>
                    <a:pt x="237" y="3168"/>
                    <a:pt x="237" y="3170"/>
                    <a:pt x="237" y="3172"/>
                  </a:cubicBezTo>
                  <a:cubicBezTo>
                    <a:pt x="236" y="3177"/>
                    <a:pt x="236" y="3177"/>
                    <a:pt x="236" y="3177"/>
                  </a:cubicBezTo>
                  <a:cubicBezTo>
                    <a:pt x="261" y="3141"/>
                    <a:pt x="261" y="3141"/>
                    <a:pt x="261" y="3141"/>
                  </a:cubicBezTo>
                  <a:cubicBezTo>
                    <a:pt x="265" y="3136"/>
                    <a:pt x="263" y="3129"/>
                    <a:pt x="257" y="3127"/>
                  </a:cubicBezTo>
                  <a:close/>
                  <a:moveTo>
                    <a:pt x="476" y="2435"/>
                  </a:moveTo>
                  <a:cubicBezTo>
                    <a:pt x="467" y="2437"/>
                    <a:pt x="455" y="2433"/>
                    <a:pt x="452" y="2432"/>
                  </a:cubicBezTo>
                  <a:cubicBezTo>
                    <a:pt x="451" y="2431"/>
                    <a:pt x="451" y="2431"/>
                    <a:pt x="450" y="2431"/>
                  </a:cubicBezTo>
                  <a:cubicBezTo>
                    <a:pt x="417" y="2426"/>
                    <a:pt x="417" y="2426"/>
                    <a:pt x="417" y="2426"/>
                  </a:cubicBezTo>
                  <a:cubicBezTo>
                    <a:pt x="415" y="2426"/>
                    <a:pt x="413" y="2427"/>
                    <a:pt x="412" y="2428"/>
                  </a:cubicBezTo>
                  <a:cubicBezTo>
                    <a:pt x="408" y="2432"/>
                    <a:pt x="408" y="2432"/>
                    <a:pt x="408" y="2432"/>
                  </a:cubicBezTo>
                  <a:cubicBezTo>
                    <a:pt x="407" y="2433"/>
                    <a:pt x="406" y="2435"/>
                    <a:pt x="406" y="2436"/>
                  </a:cubicBezTo>
                  <a:cubicBezTo>
                    <a:pt x="407" y="2461"/>
                    <a:pt x="407" y="2461"/>
                    <a:pt x="407" y="2461"/>
                  </a:cubicBezTo>
                  <a:cubicBezTo>
                    <a:pt x="407" y="2467"/>
                    <a:pt x="413" y="2469"/>
                    <a:pt x="417" y="2466"/>
                  </a:cubicBezTo>
                  <a:cubicBezTo>
                    <a:pt x="417" y="2466"/>
                    <a:pt x="417" y="2466"/>
                    <a:pt x="417" y="2466"/>
                  </a:cubicBezTo>
                  <a:cubicBezTo>
                    <a:pt x="417" y="2466"/>
                    <a:pt x="417" y="2466"/>
                    <a:pt x="418" y="2466"/>
                  </a:cubicBezTo>
                  <a:cubicBezTo>
                    <a:pt x="447" y="2454"/>
                    <a:pt x="447" y="2454"/>
                    <a:pt x="447" y="2454"/>
                  </a:cubicBezTo>
                  <a:cubicBezTo>
                    <a:pt x="448" y="2454"/>
                    <a:pt x="448" y="2454"/>
                    <a:pt x="448" y="2454"/>
                  </a:cubicBezTo>
                  <a:cubicBezTo>
                    <a:pt x="451" y="2453"/>
                    <a:pt x="490" y="2441"/>
                    <a:pt x="500" y="2439"/>
                  </a:cubicBezTo>
                  <a:cubicBezTo>
                    <a:pt x="509" y="2436"/>
                    <a:pt x="486" y="2432"/>
                    <a:pt x="476" y="2435"/>
                  </a:cubicBezTo>
                  <a:close/>
                  <a:moveTo>
                    <a:pt x="439" y="2035"/>
                  </a:moveTo>
                  <a:cubicBezTo>
                    <a:pt x="440" y="2036"/>
                    <a:pt x="442" y="2035"/>
                    <a:pt x="443" y="2035"/>
                  </a:cubicBezTo>
                  <a:cubicBezTo>
                    <a:pt x="488" y="2018"/>
                    <a:pt x="488" y="2018"/>
                    <a:pt x="488" y="2018"/>
                  </a:cubicBezTo>
                  <a:cubicBezTo>
                    <a:pt x="494" y="2016"/>
                    <a:pt x="494" y="2008"/>
                    <a:pt x="488" y="2006"/>
                  </a:cubicBezTo>
                  <a:cubicBezTo>
                    <a:pt x="474" y="2002"/>
                    <a:pt x="455" y="1996"/>
                    <a:pt x="447" y="1994"/>
                  </a:cubicBezTo>
                  <a:cubicBezTo>
                    <a:pt x="439" y="1993"/>
                    <a:pt x="428" y="1996"/>
                    <a:pt x="423" y="1997"/>
                  </a:cubicBezTo>
                  <a:cubicBezTo>
                    <a:pt x="420" y="1998"/>
                    <a:pt x="419" y="2000"/>
                    <a:pt x="418" y="2002"/>
                  </a:cubicBezTo>
                  <a:cubicBezTo>
                    <a:pt x="415" y="2025"/>
                    <a:pt x="415" y="2025"/>
                    <a:pt x="415" y="2025"/>
                  </a:cubicBezTo>
                  <a:cubicBezTo>
                    <a:pt x="414" y="2029"/>
                    <a:pt x="417" y="2032"/>
                    <a:pt x="420" y="2032"/>
                  </a:cubicBezTo>
                  <a:lnTo>
                    <a:pt x="439" y="2035"/>
                  </a:lnTo>
                  <a:close/>
                  <a:moveTo>
                    <a:pt x="2003" y="2998"/>
                  </a:moveTo>
                  <a:cubicBezTo>
                    <a:pt x="2072" y="2837"/>
                    <a:pt x="2072" y="2837"/>
                    <a:pt x="2072" y="2837"/>
                  </a:cubicBezTo>
                  <a:cubicBezTo>
                    <a:pt x="2249" y="2406"/>
                    <a:pt x="2249" y="2406"/>
                    <a:pt x="2249" y="2406"/>
                  </a:cubicBezTo>
                  <a:cubicBezTo>
                    <a:pt x="2471" y="1866"/>
                    <a:pt x="2471" y="1866"/>
                    <a:pt x="2471" y="1866"/>
                  </a:cubicBezTo>
                  <a:cubicBezTo>
                    <a:pt x="2677" y="1389"/>
                    <a:pt x="2677" y="1389"/>
                    <a:pt x="2677" y="1389"/>
                  </a:cubicBezTo>
                  <a:cubicBezTo>
                    <a:pt x="2678" y="1385"/>
                    <a:pt x="2677" y="1380"/>
                    <a:pt x="2673" y="1378"/>
                  </a:cubicBezTo>
                  <a:cubicBezTo>
                    <a:pt x="2416" y="1255"/>
                    <a:pt x="2416" y="1255"/>
                    <a:pt x="2416" y="1255"/>
                  </a:cubicBezTo>
                  <a:cubicBezTo>
                    <a:pt x="2076" y="1096"/>
                    <a:pt x="2076" y="1096"/>
                    <a:pt x="2076" y="1096"/>
                  </a:cubicBezTo>
                  <a:cubicBezTo>
                    <a:pt x="2076" y="1096"/>
                    <a:pt x="2076" y="1096"/>
                    <a:pt x="2076" y="1096"/>
                  </a:cubicBezTo>
                  <a:cubicBezTo>
                    <a:pt x="1671" y="878"/>
                    <a:pt x="1671" y="878"/>
                    <a:pt x="1671" y="878"/>
                  </a:cubicBezTo>
                  <a:cubicBezTo>
                    <a:pt x="1335" y="685"/>
                    <a:pt x="1335" y="685"/>
                    <a:pt x="1335" y="685"/>
                  </a:cubicBezTo>
                  <a:cubicBezTo>
                    <a:pt x="1335" y="685"/>
                    <a:pt x="1335" y="685"/>
                    <a:pt x="1335" y="685"/>
                  </a:cubicBezTo>
                  <a:cubicBezTo>
                    <a:pt x="1102" y="533"/>
                    <a:pt x="1102" y="533"/>
                    <a:pt x="1102" y="533"/>
                  </a:cubicBezTo>
                  <a:cubicBezTo>
                    <a:pt x="1102" y="533"/>
                    <a:pt x="1102" y="533"/>
                    <a:pt x="1101" y="533"/>
                  </a:cubicBezTo>
                  <a:cubicBezTo>
                    <a:pt x="759" y="284"/>
                    <a:pt x="759" y="284"/>
                    <a:pt x="759" y="284"/>
                  </a:cubicBezTo>
                  <a:cubicBezTo>
                    <a:pt x="389" y="0"/>
                    <a:pt x="389" y="0"/>
                    <a:pt x="389" y="0"/>
                  </a:cubicBezTo>
                  <a:cubicBezTo>
                    <a:pt x="389" y="0"/>
                    <a:pt x="390" y="1"/>
                    <a:pt x="390" y="2"/>
                  </a:cubicBezTo>
                  <a:cubicBezTo>
                    <a:pt x="390" y="2"/>
                    <a:pt x="390" y="2"/>
                    <a:pt x="390" y="2"/>
                  </a:cubicBezTo>
                  <a:cubicBezTo>
                    <a:pt x="367" y="100"/>
                    <a:pt x="367" y="100"/>
                    <a:pt x="367" y="100"/>
                  </a:cubicBezTo>
                  <a:cubicBezTo>
                    <a:pt x="367" y="101"/>
                    <a:pt x="367" y="103"/>
                    <a:pt x="367" y="104"/>
                  </a:cubicBezTo>
                  <a:cubicBezTo>
                    <a:pt x="392" y="196"/>
                    <a:pt x="392" y="196"/>
                    <a:pt x="392" y="196"/>
                  </a:cubicBezTo>
                  <a:cubicBezTo>
                    <a:pt x="392" y="197"/>
                    <a:pt x="392" y="199"/>
                    <a:pt x="392" y="200"/>
                  </a:cubicBezTo>
                  <a:cubicBezTo>
                    <a:pt x="372" y="333"/>
                    <a:pt x="372" y="333"/>
                    <a:pt x="372" y="333"/>
                  </a:cubicBezTo>
                  <a:cubicBezTo>
                    <a:pt x="372" y="334"/>
                    <a:pt x="372" y="335"/>
                    <a:pt x="372" y="337"/>
                  </a:cubicBezTo>
                  <a:cubicBezTo>
                    <a:pt x="382" y="374"/>
                    <a:pt x="382" y="374"/>
                    <a:pt x="382" y="374"/>
                  </a:cubicBezTo>
                  <a:cubicBezTo>
                    <a:pt x="383" y="377"/>
                    <a:pt x="386" y="380"/>
                    <a:pt x="390" y="380"/>
                  </a:cubicBezTo>
                  <a:cubicBezTo>
                    <a:pt x="443" y="380"/>
                    <a:pt x="443" y="380"/>
                    <a:pt x="443" y="380"/>
                  </a:cubicBezTo>
                  <a:cubicBezTo>
                    <a:pt x="443" y="380"/>
                    <a:pt x="443" y="380"/>
                    <a:pt x="444" y="380"/>
                  </a:cubicBezTo>
                  <a:cubicBezTo>
                    <a:pt x="494" y="373"/>
                    <a:pt x="494" y="373"/>
                    <a:pt x="494" y="373"/>
                  </a:cubicBezTo>
                  <a:cubicBezTo>
                    <a:pt x="495" y="373"/>
                    <a:pt x="495" y="373"/>
                    <a:pt x="495" y="373"/>
                  </a:cubicBezTo>
                  <a:cubicBezTo>
                    <a:pt x="567" y="373"/>
                    <a:pt x="567" y="373"/>
                    <a:pt x="567" y="373"/>
                  </a:cubicBezTo>
                  <a:cubicBezTo>
                    <a:pt x="568" y="373"/>
                    <a:pt x="569" y="373"/>
                    <a:pt x="570" y="372"/>
                  </a:cubicBezTo>
                  <a:cubicBezTo>
                    <a:pt x="615" y="350"/>
                    <a:pt x="615" y="350"/>
                    <a:pt x="615" y="350"/>
                  </a:cubicBezTo>
                  <a:cubicBezTo>
                    <a:pt x="617" y="350"/>
                    <a:pt x="618" y="349"/>
                    <a:pt x="620" y="350"/>
                  </a:cubicBezTo>
                  <a:cubicBezTo>
                    <a:pt x="671" y="357"/>
                    <a:pt x="671" y="357"/>
                    <a:pt x="671" y="357"/>
                  </a:cubicBezTo>
                  <a:cubicBezTo>
                    <a:pt x="672" y="357"/>
                    <a:pt x="673" y="358"/>
                    <a:pt x="673" y="358"/>
                  </a:cubicBezTo>
                  <a:cubicBezTo>
                    <a:pt x="680" y="361"/>
                    <a:pt x="729" y="381"/>
                    <a:pt x="733" y="382"/>
                  </a:cubicBezTo>
                  <a:cubicBezTo>
                    <a:pt x="738" y="382"/>
                    <a:pt x="748" y="448"/>
                    <a:pt x="749" y="457"/>
                  </a:cubicBezTo>
                  <a:cubicBezTo>
                    <a:pt x="750" y="458"/>
                    <a:pt x="750" y="459"/>
                    <a:pt x="750" y="459"/>
                  </a:cubicBezTo>
                  <a:cubicBezTo>
                    <a:pt x="734" y="586"/>
                    <a:pt x="734" y="586"/>
                    <a:pt x="734" y="586"/>
                  </a:cubicBezTo>
                  <a:cubicBezTo>
                    <a:pt x="734" y="587"/>
                    <a:pt x="734" y="588"/>
                    <a:pt x="734" y="589"/>
                  </a:cubicBezTo>
                  <a:cubicBezTo>
                    <a:pt x="754" y="715"/>
                    <a:pt x="754" y="715"/>
                    <a:pt x="754" y="715"/>
                  </a:cubicBezTo>
                  <a:cubicBezTo>
                    <a:pt x="754" y="716"/>
                    <a:pt x="754" y="716"/>
                    <a:pt x="754" y="716"/>
                  </a:cubicBezTo>
                  <a:cubicBezTo>
                    <a:pt x="756" y="852"/>
                    <a:pt x="756" y="852"/>
                    <a:pt x="756" y="852"/>
                  </a:cubicBezTo>
                  <a:cubicBezTo>
                    <a:pt x="756" y="853"/>
                    <a:pt x="756" y="853"/>
                    <a:pt x="756" y="854"/>
                  </a:cubicBezTo>
                  <a:cubicBezTo>
                    <a:pt x="692" y="1182"/>
                    <a:pt x="692" y="1182"/>
                    <a:pt x="692" y="1182"/>
                  </a:cubicBezTo>
                  <a:cubicBezTo>
                    <a:pt x="692" y="1182"/>
                    <a:pt x="692" y="1183"/>
                    <a:pt x="692" y="1183"/>
                  </a:cubicBezTo>
                  <a:cubicBezTo>
                    <a:pt x="676" y="1248"/>
                    <a:pt x="676" y="1248"/>
                    <a:pt x="676" y="1248"/>
                  </a:cubicBezTo>
                  <a:cubicBezTo>
                    <a:pt x="675" y="1249"/>
                    <a:pt x="675" y="1250"/>
                    <a:pt x="675" y="1251"/>
                  </a:cubicBezTo>
                  <a:cubicBezTo>
                    <a:pt x="686" y="1330"/>
                    <a:pt x="686" y="1330"/>
                    <a:pt x="686" y="1330"/>
                  </a:cubicBezTo>
                  <a:cubicBezTo>
                    <a:pt x="687" y="1332"/>
                    <a:pt x="686" y="1334"/>
                    <a:pt x="685" y="1336"/>
                  </a:cubicBezTo>
                  <a:cubicBezTo>
                    <a:pt x="679" y="1346"/>
                    <a:pt x="655" y="1382"/>
                    <a:pt x="654" y="1386"/>
                  </a:cubicBezTo>
                  <a:cubicBezTo>
                    <a:pt x="654" y="1390"/>
                    <a:pt x="663" y="1431"/>
                    <a:pt x="665" y="1444"/>
                  </a:cubicBezTo>
                  <a:cubicBezTo>
                    <a:pt x="666" y="1446"/>
                    <a:pt x="667" y="1448"/>
                    <a:pt x="669" y="1449"/>
                  </a:cubicBezTo>
                  <a:cubicBezTo>
                    <a:pt x="690" y="1461"/>
                    <a:pt x="690" y="1461"/>
                    <a:pt x="690" y="1461"/>
                  </a:cubicBezTo>
                  <a:cubicBezTo>
                    <a:pt x="691" y="1462"/>
                    <a:pt x="692" y="1463"/>
                    <a:pt x="693" y="1464"/>
                  </a:cubicBezTo>
                  <a:cubicBezTo>
                    <a:pt x="753" y="1560"/>
                    <a:pt x="753" y="1560"/>
                    <a:pt x="753" y="1560"/>
                  </a:cubicBezTo>
                  <a:cubicBezTo>
                    <a:pt x="754" y="1560"/>
                    <a:pt x="754" y="1561"/>
                    <a:pt x="754" y="1562"/>
                  </a:cubicBezTo>
                  <a:cubicBezTo>
                    <a:pt x="803" y="1718"/>
                    <a:pt x="803" y="1718"/>
                    <a:pt x="803" y="1718"/>
                  </a:cubicBezTo>
                  <a:cubicBezTo>
                    <a:pt x="804" y="1721"/>
                    <a:pt x="803" y="1725"/>
                    <a:pt x="800" y="1727"/>
                  </a:cubicBezTo>
                  <a:cubicBezTo>
                    <a:pt x="736" y="1784"/>
                    <a:pt x="736" y="1784"/>
                    <a:pt x="736" y="1784"/>
                  </a:cubicBezTo>
                  <a:cubicBezTo>
                    <a:pt x="736" y="1784"/>
                    <a:pt x="736" y="1784"/>
                    <a:pt x="736" y="1784"/>
                  </a:cubicBezTo>
                  <a:cubicBezTo>
                    <a:pt x="664" y="1855"/>
                    <a:pt x="664" y="1855"/>
                    <a:pt x="664" y="1855"/>
                  </a:cubicBezTo>
                  <a:cubicBezTo>
                    <a:pt x="664" y="1855"/>
                    <a:pt x="664" y="1855"/>
                    <a:pt x="663" y="1856"/>
                  </a:cubicBezTo>
                  <a:cubicBezTo>
                    <a:pt x="622" y="1917"/>
                    <a:pt x="622" y="1917"/>
                    <a:pt x="622" y="1917"/>
                  </a:cubicBezTo>
                  <a:cubicBezTo>
                    <a:pt x="619" y="1921"/>
                    <a:pt x="621" y="1927"/>
                    <a:pt x="626" y="1929"/>
                  </a:cubicBezTo>
                  <a:cubicBezTo>
                    <a:pt x="655" y="1940"/>
                    <a:pt x="655" y="1940"/>
                    <a:pt x="655" y="1940"/>
                  </a:cubicBezTo>
                  <a:cubicBezTo>
                    <a:pt x="658" y="1941"/>
                    <a:pt x="661" y="1941"/>
                    <a:pt x="663" y="1939"/>
                  </a:cubicBezTo>
                  <a:cubicBezTo>
                    <a:pt x="671" y="1932"/>
                    <a:pt x="690" y="1916"/>
                    <a:pt x="693" y="1912"/>
                  </a:cubicBezTo>
                  <a:cubicBezTo>
                    <a:pt x="696" y="1909"/>
                    <a:pt x="721" y="1887"/>
                    <a:pt x="735" y="1875"/>
                  </a:cubicBezTo>
                  <a:cubicBezTo>
                    <a:pt x="739" y="1871"/>
                    <a:pt x="746" y="1873"/>
                    <a:pt x="748" y="1879"/>
                  </a:cubicBezTo>
                  <a:cubicBezTo>
                    <a:pt x="759" y="1911"/>
                    <a:pt x="759" y="1911"/>
                    <a:pt x="759" y="1911"/>
                  </a:cubicBezTo>
                  <a:cubicBezTo>
                    <a:pt x="760" y="1914"/>
                    <a:pt x="759" y="1917"/>
                    <a:pt x="757" y="1920"/>
                  </a:cubicBezTo>
                  <a:cubicBezTo>
                    <a:pt x="727" y="1944"/>
                    <a:pt x="727" y="1944"/>
                    <a:pt x="727" y="1944"/>
                  </a:cubicBezTo>
                  <a:cubicBezTo>
                    <a:pt x="727" y="1944"/>
                    <a:pt x="727" y="1944"/>
                    <a:pt x="727" y="1944"/>
                  </a:cubicBezTo>
                  <a:cubicBezTo>
                    <a:pt x="685" y="1974"/>
                    <a:pt x="685" y="1974"/>
                    <a:pt x="685" y="1974"/>
                  </a:cubicBezTo>
                  <a:cubicBezTo>
                    <a:pt x="681" y="1977"/>
                    <a:pt x="680" y="1982"/>
                    <a:pt x="683" y="1986"/>
                  </a:cubicBezTo>
                  <a:cubicBezTo>
                    <a:pt x="691" y="1995"/>
                    <a:pt x="691" y="1995"/>
                    <a:pt x="691" y="1995"/>
                  </a:cubicBezTo>
                  <a:cubicBezTo>
                    <a:pt x="693" y="1998"/>
                    <a:pt x="693" y="2002"/>
                    <a:pt x="691" y="2005"/>
                  </a:cubicBezTo>
                  <a:cubicBezTo>
                    <a:pt x="685" y="2013"/>
                    <a:pt x="685" y="2013"/>
                    <a:pt x="685" y="2013"/>
                  </a:cubicBezTo>
                  <a:cubicBezTo>
                    <a:pt x="683" y="2017"/>
                    <a:pt x="677" y="2018"/>
                    <a:pt x="674" y="2015"/>
                  </a:cubicBezTo>
                  <a:cubicBezTo>
                    <a:pt x="659" y="2003"/>
                    <a:pt x="659" y="2003"/>
                    <a:pt x="659" y="2003"/>
                  </a:cubicBezTo>
                  <a:cubicBezTo>
                    <a:pt x="659" y="2003"/>
                    <a:pt x="659" y="2003"/>
                    <a:pt x="659" y="2003"/>
                  </a:cubicBezTo>
                  <a:cubicBezTo>
                    <a:pt x="632" y="1978"/>
                    <a:pt x="632" y="1978"/>
                    <a:pt x="632" y="1978"/>
                  </a:cubicBezTo>
                  <a:cubicBezTo>
                    <a:pt x="628" y="1974"/>
                    <a:pt x="623" y="1975"/>
                    <a:pt x="620" y="1979"/>
                  </a:cubicBezTo>
                  <a:cubicBezTo>
                    <a:pt x="604" y="2004"/>
                    <a:pt x="604" y="2004"/>
                    <a:pt x="604" y="2004"/>
                  </a:cubicBezTo>
                  <a:cubicBezTo>
                    <a:pt x="603" y="2006"/>
                    <a:pt x="601" y="2008"/>
                    <a:pt x="599" y="2008"/>
                  </a:cubicBezTo>
                  <a:cubicBezTo>
                    <a:pt x="559" y="2017"/>
                    <a:pt x="559" y="2017"/>
                    <a:pt x="559" y="2017"/>
                  </a:cubicBezTo>
                  <a:cubicBezTo>
                    <a:pt x="559" y="2017"/>
                    <a:pt x="558" y="2017"/>
                    <a:pt x="558" y="2017"/>
                  </a:cubicBezTo>
                  <a:cubicBezTo>
                    <a:pt x="516" y="2021"/>
                    <a:pt x="516" y="2021"/>
                    <a:pt x="516" y="2021"/>
                  </a:cubicBezTo>
                  <a:cubicBezTo>
                    <a:pt x="514" y="2022"/>
                    <a:pt x="512" y="2023"/>
                    <a:pt x="510" y="2025"/>
                  </a:cubicBezTo>
                  <a:cubicBezTo>
                    <a:pt x="490" y="2055"/>
                    <a:pt x="490" y="2055"/>
                    <a:pt x="490" y="2055"/>
                  </a:cubicBezTo>
                  <a:cubicBezTo>
                    <a:pt x="489" y="2058"/>
                    <a:pt x="488" y="2061"/>
                    <a:pt x="490" y="2063"/>
                  </a:cubicBezTo>
                  <a:cubicBezTo>
                    <a:pt x="509" y="2099"/>
                    <a:pt x="509" y="2099"/>
                    <a:pt x="509" y="2099"/>
                  </a:cubicBezTo>
                  <a:cubicBezTo>
                    <a:pt x="509" y="2100"/>
                    <a:pt x="510" y="2101"/>
                    <a:pt x="511" y="2101"/>
                  </a:cubicBezTo>
                  <a:cubicBezTo>
                    <a:pt x="538" y="2124"/>
                    <a:pt x="538" y="2124"/>
                    <a:pt x="538" y="2124"/>
                  </a:cubicBezTo>
                  <a:cubicBezTo>
                    <a:pt x="539" y="2124"/>
                    <a:pt x="539" y="2125"/>
                    <a:pt x="540" y="2125"/>
                  </a:cubicBezTo>
                  <a:cubicBezTo>
                    <a:pt x="565" y="2136"/>
                    <a:pt x="565" y="2136"/>
                    <a:pt x="565" y="2136"/>
                  </a:cubicBezTo>
                  <a:cubicBezTo>
                    <a:pt x="569" y="2138"/>
                    <a:pt x="571" y="2142"/>
                    <a:pt x="569" y="2146"/>
                  </a:cubicBezTo>
                  <a:cubicBezTo>
                    <a:pt x="561" y="2169"/>
                    <a:pt x="561" y="2169"/>
                    <a:pt x="561" y="2169"/>
                  </a:cubicBezTo>
                  <a:cubicBezTo>
                    <a:pt x="560" y="2173"/>
                    <a:pt x="556" y="2175"/>
                    <a:pt x="553" y="2174"/>
                  </a:cubicBezTo>
                  <a:cubicBezTo>
                    <a:pt x="490" y="2165"/>
                    <a:pt x="490" y="2165"/>
                    <a:pt x="490" y="2165"/>
                  </a:cubicBezTo>
                  <a:cubicBezTo>
                    <a:pt x="486" y="2164"/>
                    <a:pt x="483" y="2166"/>
                    <a:pt x="481" y="2169"/>
                  </a:cubicBezTo>
                  <a:cubicBezTo>
                    <a:pt x="468" y="2196"/>
                    <a:pt x="468" y="2196"/>
                    <a:pt x="468" y="2196"/>
                  </a:cubicBezTo>
                  <a:cubicBezTo>
                    <a:pt x="467" y="2198"/>
                    <a:pt x="467" y="2200"/>
                    <a:pt x="468" y="2203"/>
                  </a:cubicBezTo>
                  <a:cubicBezTo>
                    <a:pt x="481" y="2234"/>
                    <a:pt x="481" y="2234"/>
                    <a:pt x="481" y="2234"/>
                  </a:cubicBezTo>
                  <a:cubicBezTo>
                    <a:pt x="481" y="2235"/>
                    <a:pt x="481" y="2237"/>
                    <a:pt x="481" y="2239"/>
                  </a:cubicBezTo>
                  <a:cubicBezTo>
                    <a:pt x="478" y="2250"/>
                    <a:pt x="466" y="2297"/>
                    <a:pt x="471" y="2304"/>
                  </a:cubicBezTo>
                  <a:cubicBezTo>
                    <a:pt x="476" y="2310"/>
                    <a:pt x="469" y="2336"/>
                    <a:pt x="466" y="2347"/>
                  </a:cubicBezTo>
                  <a:cubicBezTo>
                    <a:pt x="465" y="2350"/>
                    <a:pt x="466" y="2353"/>
                    <a:pt x="468" y="2355"/>
                  </a:cubicBezTo>
                  <a:cubicBezTo>
                    <a:pt x="492" y="2376"/>
                    <a:pt x="492" y="2376"/>
                    <a:pt x="492" y="2376"/>
                  </a:cubicBezTo>
                  <a:cubicBezTo>
                    <a:pt x="494" y="2378"/>
                    <a:pt x="499" y="2378"/>
                    <a:pt x="502" y="2376"/>
                  </a:cubicBezTo>
                  <a:cubicBezTo>
                    <a:pt x="506" y="2373"/>
                    <a:pt x="511" y="2368"/>
                    <a:pt x="513" y="2366"/>
                  </a:cubicBezTo>
                  <a:cubicBezTo>
                    <a:pt x="516" y="2363"/>
                    <a:pt x="520" y="2359"/>
                    <a:pt x="522" y="2355"/>
                  </a:cubicBezTo>
                  <a:cubicBezTo>
                    <a:pt x="523" y="2354"/>
                    <a:pt x="525" y="2353"/>
                    <a:pt x="527" y="2352"/>
                  </a:cubicBezTo>
                  <a:cubicBezTo>
                    <a:pt x="556" y="2345"/>
                    <a:pt x="556" y="2345"/>
                    <a:pt x="556" y="2345"/>
                  </a:cubicBezTo>
                  <a:cubicBezTo>
                    <a:pt x="557" y="2345"/>
                    <a:pt x="558" y="2345"/>
                    <a:pt x="560" y="2345"/>
                  </a:cubicBezTo>
                  <a:cubicBezTo>
                    <a:pt x="565" y="2346"/>
                    <a:pt x="581" y="2350"/>
                    <a:pt x="587" y="2351"/>
                  </a:cubicBezTo>
                  <a:cubicBezTo>
                    <a:pt x="592" y="2352"/>
                    <a:pt x="626" y="2326"/>
                    <a:pt x="638" y="2316"/>
                  </a:cubicBezTo>
                  <a:cubicBezTo>
                    <a:pt x="641" y="2313"/>
                    <a:pt x="645" y="2313"/>
                    <a:pt x="648" y="2316"/>
                  </a:cubicBezTo>
                  <a:cubicBezTo>
                    <a:pt x="654" y="2320"/>
                    <a:pt x="654" y="2320"/>
                    <a:pt x="654" y="2320"/>
                  </a:cubicBezTo>
                  <a:cubicBezTo>
                    <a:pt x="657" y="2322"/>
                    <a:pt x="658" y="2326"/>
                    <a:pt x="657" y="2330"/>
                  </a:cubicBezTo>
                  <a:cubicBezTo>
                    <a:pt x="642" y="2365"/>
                    <a:pt x="642" y="2365"/>
                    <a:pt x="642" y="2365"/>
                  </a:cubicBezTo>
                  <a:cubicBezTo>
                    <a:pt x="642" y="2366"/>
                    <a:pt x="642" y="2366"/>
                    <a:pt x="642" y="2366"/>
                  </a:cubicBezTo>
                  <a:cubicBezTo>
                    <a:pt x="634" y="2396"/>
                    <a:pt x="634" y="2396"/>
                    <a:pt x="634" y="2396"/>
                  </a:cubicBezTo>
                  <a:cubicBezTo>
                    <a:pt x="634" y="2397"/>
                    <a:pt x="634" y="2398"/>
                    <a:pt x="633" y="2399"/>
                  </a:cubicBezTo>
                  <a:cubicBezTo>
                    <a:pt x="621" y="2416"/>
                    <a:pt x="621" y="2416"/>
                    <a:pt x="621" y="2416"/>
                  </a:cubicBezTo>
                  <a:cubicBezTo>
                    <a:pt x="619" y="2418"/>
                    <a:pt x="619" y="2422"/>
                    <a:pt x="620" y="2424"/>
                  </a:cubicBezTo>
                  <a:cubicBezTo>
                    <a:pt x="636" y="2457"/>
                    <a:pt x="636" y="2457"/>
                    <a:pt x="636" y="2457"/>
                  </a:cubicBezTo>
                  <a:cubicBezTo>
                    <a:pt x="638" y="2459"/>
                    <a:pt x="640" y="2461"/>
                    <a:pt x="642" y="2462"/>
                  </a:cubicBezTo>
                  <a:cubicBezTo>
                    <a:pt x="672" y="2467"/>
                    <a:pt x="672" y="2467"/>
                    <a:pt x="672" y="2467"/>
                  </a:cubicBezTo>
                  <a:cubicBezTo>
                    <a:pt x="677" y="2468"/>
                    <a:pt x="680" y="2474"/>
                    <a:pt x="677" y="2479"/>
                  </a:cubicBezTo>
                  <a:cubicBezTo>
                    <a:pt x="672" y="2488"/>
                    <a:pt x="672" y="2488"/>
                    <a:pt x="672" y="2488"/>
                  </a:cubicBezTo>
                  <a:cubicBezTo>
                    <a:pt x="671" y="2491"/>
                    <a:pt x="669" y="2492"/>
                    <a:pt x="666" y="2492"/>
                  </a:cubicBezTo>
                  <a:cubicBezTo>
                    <a:pt x="645" y="2494"/>
                    <a:pt x="645" y="2494"/>
                    <a:pt x="645" y="2494"/>
                  </a:cubicBezTo>
                  <a:cubicBezTo>
                    <a:pt x="644" y="2495"/>
                    <a:pt x="643" y="2495"/>
                    <a:pt x="643" y="2494"/>
                  </a:cubicBezTo>
                  <a:cubicBezTo>
                    <a:pt x="618" y="2491"/>
                    <a:pt x="618" y="2491"/>
                    <a:pt x="618" y="2491"/>
                  </a:cubicBezTo>
                  <a:cubicBezTo>
                    <a:pt x="616" y="2490"/>
                    <a:pt x="614" y="2489"/>
                    <a:pt x="613" y="2487"/>
                  </a:cubicBezTo>
                  <a:cubicBezTo>
                    <a:pt x="582" y="2441"/>
                    <a:pt x="582" y="2441"/>
                    <a:pt x="582" y="2441"/>
                  </a:cubicBezTo>
                  <a:cubicBezTo>
                    <a:pt x="580" y="2439"/>
                    <a:pt x="577" y="2437"/>
                    <a:pt x="574" y="2438"/>
                  </a:cubicBezTo>
                  <a:cubicBezTo>
                    <a:pt x="556" y="2441"/>
                    <a:pt x="556" y="2441"/>
                    <a:pt x="556" y="2441"/>
                  </a:cubicBezTo>
                  <a:cubicBezTo>
                    <a:pt x="553" y="2442"/>
                    <a:pt x="550" y="2445"/>
                    <a:pt x="550" y="2449"/>
                  </a:cubicBezTo>
                  <a:cubicBezTo>
                    <a:pt x="548" y="2524"/>
                    <a:pt x="548" y="2524"/>
                    <a:pt x="548" y="2524"/>
                  </a:cubicBezTo>
                  <a:cubicBezTo>
                    <a:pt x="548" y="2524"/>
                    <a:pt x="548" y="2525"/>
                    <a:pt x="548" y="2525"/>
                  </a:cubicBezTo>
                  <a:cubicBezTo>
                    <a:pt x="536" y="2582"/>
                    <a:pt x="536" y="2582"/>
                    <a:pt x="536" y="2582"/>
                  </a:cubicBezTo>
                  <a:cubicBezTo>
                    <a:pt x="536" y="2584"/>
                    <a:pt x="536" y="2586"/>
                    <a:pt x="537" y="2588"/>
                  </a:cubicBezTo>
                  <a:cubicBezTo>
                    <a:pt x="560" y="2625"/>
                    <a:pt x="560" y="2625"/>
                    <a:pt x="560" y="2625"/>
                  </a:cubicBezTo>
                  <a:cubicBezTo>
                    <a:pt x="560" y="2626"/>
                    <a:pt x="561" y="2628"/>
                    <a:pt x="561" y="2629"/>
                  </a:cubicBezTo>
                  <a:cubicBezTo>
                    <a:pt x="562" y="2654"/>
                    <a:pt x="562" y="2654"/>
                    <a:pt x="562" y="2654"/>
                  </a:cubicBezTo>
                  <a:cubicBezTo>
                    <a:pt x="562" y="2655"/>
                    <a:pt x="561" y="2656"/>
                    <a:pt x="561" y="2656"/>
                  </a:cubicBezTo>
                  <a:cubicBezTo>
                    <a:pt x="555" y="2676"/>
                    <a:pt x="555" y="2676"/>
                    <a:pt x="555" y="2676"/>
                  </a:cubicBezTo>
                  <a:cubicBezTo>
                    <a:pt x="555" y="2678"/>
                    <a:pt x="553" y="2679"/>
                    <a:pt x="552" y="2680"/>
                  </a:cubicBezTo>
                  <a:cubicBezTo>
                    <a:pt x="507" y="2704"/>
                    <a:pt x="507" y="2704"/>
                    <a:pt x="507" y="2704"/>
                  </a:cubicBezTo>
                  <a:cubicBezTo>
                    <a:pt x="507" y="2704"/>
                    <a:pt x="507" y="2705"/>
                    <a:pt x="506" y="2705"/>
                  </a:cubicBezTo>
                  <a:cubicBezTo>
                    <a:pt x="504" y="2707"/>
                    <a:pt x="490" y="2716"/>
                    <a:pt x="478" y="2723"/>
                  </a:cubicBezTo>
                  <a:cubicBezTo>
                    <a:pt x="469" y="2718"/>
                    <a:pt x="469" y="2718"/>
                    <a:pt x="469" y="2718"/>
                  </a:cubicBezTo>
                  <a:cubicBezTo>
                    <a:pt x="466" y="2717"/>
                    <a:pt x="463" y="2718"/>
                    <a:pt x="461" y="2721"/>
                  </a:cubicBezTo>
                  <a:cubicBezTo>
                    <a:pt x="449" y="2743"/>
                    <a:pt x="449" y="2743"/>
                    <a:pt x="449" y="2743"/>
                  </a:cubicBezTo>
                  <a:cubicBezTo>
                    <a:pt x="448" y="2746"/>
                    <a:pt x="448" y="2749"/>
                    <a:pt x="451" y="2751"/>
                  </a:cubicBezTo>
                  <a:cubicBezTo>
                    <a:pt x="464" y="2760"/>
                    <a:pt x="464" y="2760"/>
                    <a:pt x="464" y="2760"/>
                  </a:cubicBezTo>
                  <a:cubicBezTo>
                    <a:pt x="467" y="2762"/>
                    <a:pt x="471" y="2761"/>
                    <a:pt x="473" y="2758"/>
                  </a:cubicBezTo>
                  <a:cubicBezTo>
                    <a:pt x="482" y="2742"/>
                    <a:pt x="482" y="2742"/>
                    <a:pt x="482" y="2742"/>
                  </a:cubicBezTo>
                  <a:cubicBezTo>
                    <a:pt x="487" y="2745"/>
                    <a:pt x="490" y="2746"/>
                    <a:pt x="490" y="2746"/>
                  </a:cubicBezTo>
                  <a:cubicBezTo>
                    <a:pt x="515" y="2758"/>
                    <a:pt x="515" y="2758"/>
                    <a:pt x="515" y="2758"/>
                  </a:cubicBezTo>
                  <a:cubicBezTo>
                    <a:pt x="519" y="2760"/>
                    <a:pt x="520" y="2764"/>
                    <a:pt x="519" y="2767"/>
                  </a:cubicBezTo>
                  <a:cubicBezTo>
                    <a:pt x="518" y="2775"/>
                    <a:pt x="518" y="2775"/>
                    <a:pt x="518" y="2775"/>
                  </a:cubicBezTo>
                  <a:cubicBezTo>
                    <a:pt x="517" y="2777"/>
                    <a:pt x="517" y="2780"/>
                    <a:pt x="519" y="2781"/>
                  </a:cubicBezTo>
                  <a:cubicBezTo>
                    <a:pt x="537" y="2806"/>
                    <a:pt x="537" y="2806"/>
                    <a:pt x="537" y="2806"/>
                  </a:cubicBezTo>
                  <a:cubicBezTo>
                    <a:pt x="538" y="2807"/>
                    <a:pt x="539" y="2808"/>
                    <a:pt x="540" y="2809"/>
                  </a:cubicBezTo>
                  <a:cubicBezTo>
                    <a:pt x="574" y="2823"/>
                    <a:pt x="574" y="2823"/>
                    <a:pt x="574" y="2823"/>
                  </a:cubicBezTo>
                  <a:cubicBezTo>
                    <a:pt x="575" y="2823"/>
                    <a:pt x="577" y="2824"/>
                    <a:pt x="579" y="2823"/>
                  </a:cubicBezTo>
                  <a:cubicBezTo>
                    <a:pt x="626" y="2815"/>
                    <a:pt x="626" y="2815"/>
                    <a:pt x="626" y="2815"/>
                  </a:cubicBezTo>
                  <a:cubicBezTo>
                    <a:pt x="626" y="2815"/>
                    <a:pt x="627" y="2815"/>
                    <a:pt x="627" y="2814"/>
                  </a:cubicBezTo>
                  <a:cubicBezTo>
                    <a:pt x="695" y="2786"/>
                    <a:pt x="695" y="2786"/>
                    <a:pt x="695" y="2786"/>
                  </a:cubicBezTo>
                  <a:cubicBezTo>
                    <a:pt x="696" y="2786"/>
                    <a:pt x="696" y="2786"/>
                    <a:pt x="696" y="2786"/>
                  </a:cubicBezTo>
                  <a:cubicBezTo>
                    <a:pt x="748" y="2768"/>
                    <a:pt x="748" y="2768"/>
                    <a:pt x="748" y="2768"/>
                  </a:cubicBezTo>
                  <a:cubicBezTo>
                    <a:pt x="753" y="2766"/>
                    <a:pt x="759" y="2769"/>
                    <a:pt x="759" y="2775"/>
                  </a:cubicBezTo>
                  <a:cubicBezTo>
                    <a:pt x="760" y="2800"/>
                    <a:pt x="760" y="2800"/>
                    <a:pt x="760" y="2800"/>
                  </a:cubicBezTo>
                  <a:cubicBezTo>
                    <a:pt x="760" y="2804"/>
                    <a:pt x="758" y="2808"/>
                    <a:pt x="754" y="2809"/>
                  </a:cubicBezTo>
                  <a:cubicBezTo>
                    <a:pt x="728" y="2813"/>
                    <a:pt x="728" y="2813"/>
                    <a:pt x="728" y="2813"/>
                  </a:cubicBezTo>
                  <a:cubicBezTo>
                    <a:pt x="727" y="2813"/>
                    <a:pt x="726" y="2814"/>
                    <a:pt x="725" y="2814"/>
                  </a:cubicBezTo>
                  <a:cubicBezTo>
                    <a:pt x="695" y="2830"/>
                    <a:pt x="695" y="2830"/>
                    <a:pt x="695" y="2830"/>
                  </a:cubicBezTo>
                  <a:cubicBezTo>
                    <a:pt x="694" y="2830"/>
                    <a:pt x="694" y="2830"/>
                    <a:pt x="694" y="2830"/>
                  </a:cubicBezTo>
                  <a:cubicBezTo>
                    <a:pt x="671" y="2838"/>
                    <a:pt x="671" y="2838"/>
                    <a:pt x="671" y="2838"/>
                  </a:cubicBezTo>
                  <a:cubicBezTo>
                    <a:pt x="667" y="2839"/>
                    <a:pt x="665" y="2843"/>
                    <a:pt x="666" y="2847"/>
                  </a:cubicBezTo>
                  <a:cubicBezTo>
                    <a:pt x="668" y="2862"/>
                    <a:pt x="668" y="2862"/>
                    <a:pt x="668" y="2862"/>
                  </a:cubicBezTo>
                  <a:cubicBezTo>
                    <a:pt x="668" y="2863"/>
                    <a:pt x="669" y="2865"/>
                    <a:pt x="670" y="2866"/>
                  </a:cubicBezTo>
                  <a:cubicBezTo>
                    <a:pt x="709" y="2910"/>
                    <a:pt x="709" y="2910"/>
                    <a:pt x="709" y="2910"/>
                  </a:cubicBezTo>
                  <a:cubicBezTo>
                    <a:pt x="709" y="2911"/>
                    <a:pt x="710" y="2912"/>
                    <a:pt x="710" y="2913"/>
                  </a:cubicBezTo>
                  <a:cubicBezTo>
                    <a:pt x="712" y="2920"/>
                    <a:pt x="717" y="2940"/>
                    <a:pt x="713" y="2938"/>
                  </a:cubicBezTo>
                  <a:cubicBezTo>
                    <a:pt x="708" y="2936"/>
                    <a:pt x="667" y="2915"/>
                    <a:pt x="659" y="2909"/>
                  </a:cubicBezTo>
                  <a:cubicBezTo>
                    <a:pt x="652" y="2903"/>
                    <a:pt x="617" y="2889"/>
                    <a:pt x="610" y="2888"/>
                  </a:cubicBezTo>
                  <a:cubicBezTo>
                    <a:pt x="604" y="2887"/>
                    <a:pt x="574" y="2899"/>
                    <a:pt x="572" y="2900"/>
                  </a:cubicBezTo>
                  <a:cubicBezTo>
                    <a:pt x="572" y="2900"/>
                    <a:pt x="572" y="2900"/>
                    <a:pt x="571" y="2900"/>
                  </a:cubicBezTo>
                  <a:cubicBezTo>
                    <a:pt x="568" y="2902"/>
                    <a:pt x="529" y="2916"/>
                    <a:pt x="523" y="2921"/>
                  </a:cubicBezTo>
                  <a:cubicBezTo>
                    <a:pt x="517" y="2926"/>
                    <a:pt x="487" y="2950"/>
                    <a:pt x="484" y="2953"/>
                  </a:cubicBezTo>
                  <a:cubicBezTo>
                    <a:pt x="483" y="2953"/>
                    <a:pt x="483" y="2953"/>
                    <a:pt x="483" y="2953"/>
                  </a:cubicBezTo>
                  <a:cubicBezTo>
                    <a:pt x="443" y="2992"/>
                    <a:pt x="443" y="2992"/>
                    <a:pt x="443" y="2992"/>
                  </a:cubicBezTo>
                  <a:cubicBezTo>
                    <a:pt x="440" y="2995"/>
                    <a:pt x="440" y="3000"/>
                    <a:pt x="443" y="3003"/>
                  </a:cubicBezTo>
                  <a:cubicBezTo>
                    <a:pt x="453" y="3015"/>
                    <a:pt x="453" y="3015"/>
                    <a:pt x="453" y="3015"/>
                  </a:cubicBezTo>
                  <a:cubicBezTo>
                    <a:pt x="455" y="3018"/>
                    <a:pt x="460" y="3018"/>
                    <a:pt x="463" y="3016"/>
                  </a:cubicBezTo>
                  <a:cubicBezTo>
                    <a:pt x="483" y="3005"/>
                    <a:pt x="483" y="3005"/>
                    <a:pt x="483" y="3005"/>
                  </a:cubicBezTo>
                  <a:cubicBezTo>
                    <a:pt x="484" y="3004"/>
                    <a:pt x="484" y="3004"/>
                    <a:pt x="485" y="3004"/>
                  </a:cubicBezTo>
                  <a:cubicBezTo>
                    <a:pt x="541" y="2987"/>
                    <a:pt x="541" y="2987"/>
                    <a:pt x="541" y="2987"/>
                  </a:cubicBezTo>
                  <a:cubicBezTo>
                    <a:pt x="544" y="2986"/>
                    <a:pt x="548" y="2987"/>
                    <a:pt x="550" y="2989"/>
                  </a:cubicBezTo>
                  <a:cubicBezTo>
                    <a:pt x="587" y="3032"/>
                    <a:pt x="587" y="3032"/>
                    <a:pt x="587" y="3032"/>
                  </a:cubicBezTo>
                  <a:cubicBezTo>
                    <a:pt x="590" y="3035"/>
                    <a:pt x="589" y="3041"/>
                    <a:pt x="585" y="3044"/>
                  </a:cubicBezTo>
                  <a:cubicBezTo>
                    <a:pt x="564" y="3057"/>
                    <a:pt x="564" y="3057"/>
                    <a:pt x="564" y="3057"/>
                  </a:cubicBezTo>
                  <a:cubicBezTo>
                    <a:pt x="562" y="3058"/>
                    <a:pt x="561" y="3059"/>
                    <a:pt x="559" y="3059"/>
                  </a:cubicBezTo>
                  <a:cubicBezTo>
                    <a:pt x="546" y="3059"/>
                    <a:pt x="484" y="3059"/>
                    <a:pt x="479" y="3061"/>
                  </a:cubicBezTo>
                  <a:cubicBezTo>
                    <a:pt x="473" y="3063"/>
                    <a:pt x="436" y="3054"/>
                    <a:pt x="431" y="3054"/>
                  </a:cubicBezTo>
                  <a:cubicBezTo>
                    <a:pt x="426" y="3053"/>
                    <a:pt x="410" y="3100"/>
                    <a:pt x="404" y="3106"/>
                  </a:cubicBezTo>
                  <a:cubicBezTo>
                    <a:pt x="399" y="3111"/>
                    <a:pt x="411" y="3121"/>
                    <a:pt x="413" y="3123"/>
                  </a:cubicBezTo>
                  <a:cubicBezTo>
                    <a:pt x="413" y="3123"/>
                    <a:pt x="414" y="3124"/>
                    <a:pt x="414" y="3124"/>
                  </a:cubicBezTo>
                  <a:cubicBezTo>
                    <a:pt x="485" y="3169"/>
                    <a:pt x="485" y="3169"/>
                    <a:pt x="485" y="3169"/>
                  </a:cubicBezTo>
                  <a:cubicBezTo>
                    <a:pt x="485" y="3169"/>
                    <a:pt x="485" y="3169"/>
                    <a:pt x="486" y="3169"/>
                  </a:cubicBezTo>
                  <a:cubicBezTo>
                    <a:pt x="518" y="3186"/>
                    <a:pt x="518" y="3186"/>
                    <a:pt x="518" y="3186"/>
                  </a:cubicBezTo>
                  <a:cubicBezTo>
                    <a:pt x="524" y="3189"/>
                    <a:pt x="524" y="3198"/>
                    <a:pt x="517" y="3201"/>
                  </a:cubicBezTo>
                  <a:cubicBezTo>
                    <a:pt x="515" y="3201"/>
                    <a:pt x="513" y="3201"/>
                    <a:pt x="512" y="3201"/>
                  </a:cubicBezTo>
                  <a:cubicBezTo>
                    <a:pt x="506" y="3200"/>
                    <a:pt x="483" y="3194"/>
                    <a:pt x="479" y="3193"/>
                  </a:cubicBezTo>
                  <a:cubicBezTo>
                    <a:pt x="478" y="3193"/>
                    <a:pt x="478" y="3193"/>
                    <a:pt x="478" y="3192"/>
                  </a:cubicBezTo>
                  <a:cubicBezTo>
                    <a:pt x="453" y="3181"/>
                    <a:pt x="453" y="3181"/>
                    <a:pt x="453" y="3181"/>
                  </a:cubicBezTo>
                  <a:cubicBezTo>
                    <a:pt x="453" y="3181"/>
                    <a:pt x="452" y="3180"/>
                    <a:pt x="451" y="3180"/>
                  </a:cubicBezTo>
                  <a:cubicBezTo>
                    <a:pt x="436" y="3178"/>
                    <a:pt x="436" y="3178"/>
                    <a:pt x="436" y="3178"/>
                  </a:cubicBezTo>
                  <a:cubicBezTo>
                    <a:pt x="432" y="3177"/>
                    <a:pt x="428" y="3180"/>
                    <a:pt x="427" y="3185"/>
                  </a:cubicBezTo>
                  <a:cubicBezTo>
                    <a:pt x="427" y="3185"/>
                    <a:pt x="427" y="3185"/>
                    <a:pt x="427" y="3185"/>
                  </a:cubicBezTo>
                  <a:cubicBezTo>
                    <a:pt x="427" y="3187"/>
                    <a:pt x="427" y="3189"/>
                    <a:pt x="429" y="3191"/>
                  </a:cubicBezTo>
                  <a:cubicBezTo>
                    <a:pt x="457" y="3228"/>
                    <a:pt x="457" y="3228"/>
                    <a:pt x="457" y="3228"/>
                  </a:cubicBezTo>
                  <a:cubicBezTo>
                    <a:pt x="458" y="3230"/>
                    <a:pt x="459" y="3231"/>
                    <a:pt x="461" y="3231"/>
                  </a:cubicBezTo>
                  <a:cubicBezTo>
                    <a:pt x="470" y="3234"/>
                    <a:pt x="499" y="3243"/>
                    <a:pt x="511" y="3240"/>
                  </a:cubicBezTo>
                  <a:cubicBezTo>
                    <a:pt x="524" y="3238"/>
                    <a:pt x="552" y="3246"/>
                    <a:pt x="558" y="3247"/>
                  </a:cubicBezTo>
                  <a:cubicBezTo>
                    <a:pt x="559" y="3248"/>
                    <a:pt x="559" y="3248"/>
                    <a:pt x="560" y="3248"/>
                  </a:cubicBezTo>
                  <a:cubicBezTo>
                    <a:pt x="592" y="3270"/>
                    <a:pt x="592" y="3270"/>
                    <a:pt x="592" y="3270"/>
                  </a:cubicBezTo>
                  <a:cubicBezTo>
                    <a:pt x="593" y="3271"/>
                    <a:pt x="594" y="3272"/>
                    <a:pt x="595" y="3273"/>
                  </a:cubicBezTo>
                  <a:cubicBezTo>
                    <a:pt x="604" y="3296"/>
                    <a:pt x="604" y="3296"/>
                    <a:pt x="604" y="3296"/>
                  </a:cubicBezTo>
                  <a:cubicBezTo>
                    <a:pt x="619" y="3326"/>
                    <a:pt x="619" y="3326"/>
                    <a:pt x="619" y="3326"/>
                  </a:cubicBezTo>
                  <a:cubicBezTo>
                    <a:pt x="620" y="3328"/>
                    <a:pt x="621" y="3330"/>
                    <a:pt x="624" y="3330"/>
                  </a:cubicBezTo>
                  <a:cubicBezTo>
                    <a:pt x="643" y="3336"/>
                    <a:pt x="643" y="3336"/>
                    <a:pt x="643" y="3336"/>
                  </a:cubicBezTo>
                  <a:cubicBezTo>
                    <a:pt x="644" y="3336"/>
                    <a:pt x="646" y="3336"/>
                    <a:pt x="648" y="3336"/>
                  </a:cubicBezTo>
                  <a:cubicBezTo>
                    <a:pt x="672" y="3326"/>
                    <a:pt x="672" y="3326"/>
                    <a:pt x="672" y="3326"/>
                  </a:cubicBezTo>
                  <a:cubicBezTo>
                    <a:pt x="673" y="3326"/>
                    <a:pt x="673" y="3326"/>
                    <a:pt x="674" y="3325"/>
                  </a:cubicBezTo>
                  <a:cubicBezTo>
                    <a:pt x="691" y="3311"/>
                    <a:pt x="691" y="3311"/>
                    <a:pt x="691" y="3311"/>
                  </a:cubicBezTo>
                  <a:cubicBezTo>
                    <a:pt x="691" y="3311"/>
                    <a:pt x="691" y="3311"/>
                    <a:pt x="691" y="3310"/>
                  </a:cubicBezTo>
                  <a:cubicBezTo>
                    <a:pt x="712" y="3290"/>
                    <a:pt x="712" y="3290"/>
                    <a:pt x="712" y="3290"/>
                  </a:cubicBezTo>
                  <a:cubicBezTo>
                    <a:pt x="717" y="3286"/>
                    <a:pt x="724" y="3288"/>
                    <a:pt x="726" y="3294"/>
                  </a:cubicBezTo>
                  <a:cubicBezTo>
                    <a:pt x="734" y="3326"/>
                    <a:pt x="734" y="3326"/>
                    <a:pt x="734" y="3326"/>
                  </a:cubicBezTo>
                  <a:cubicBezTo>
                    <a:pt x="735" y="3329"/>
                    <a:pt x="734" y="3332"/>
                    <a:pt x="733" y="3334"/>
                  </a:cubicBezTo>
                  <a:cubicBezTo>
                    <a:pt x="718" y="3351"/>
                    <a:pt x="718" y="3351"/>
                    <a:pt x="718" y="3351"/>
                  </a:cubicBezTo>
                  <a:cubicBezTo>
                    <a:pt x="717" y="3352"/>
                    <a:pt x="716" y="3353"/>
                    <a:pt x="714" y="3353"/>
                  </a:cubicBezTo>
                  <a:cubicBezTo>
                    <a:pt x="647" y="3377"/>
                    <a:pt x="647" y="3377"/>
                    <a:pt x="647" y="3377"/>
                  </a:cubicBezTo>
                  <a:cubicBezTo>
                    <a:pt x="646" y="3378"/>
                    <a:pt x="646" y="3378"/>
                    <a:pt x="645" y="3378"/>
                  </a:cubicBezTo>
                  <a:cubicBezTo>
                    <a:pt x="600" y="3379"/>
                    <a:pt x="600" y="3379"/>
                    <a:pt x="600" y="3379"/>
                  </a:cubicBezTo>
                  <a:cubicBezTo>
                    <a:pt x="595" y="3379"/>
                    <a:pt x="592" y="3383"/>
                    <a:pt x="592" y="3388"/>
                  </a:cubicBezTo>
                  <a:cubicBezTo>
                    <a:pt x="593" y="3423"/>
                    <a:pt x="593" y="3423"/>
                    <a:pt x="593" y="3423"/>
                  </a:cubicBezTo>
                  <a:cubicBezTo>
                    <a:pt x="593" y="3426"/>
                    <a:pt x="594" y="3428"/>
                    <a:pt x="597" y="3430"/>
                  </a:cubicBezTo>
                  <a:cubicBezTo>
                    <a:pt x="632" y="3452"/>
                    <a:pt x="632" y="3452"/>
                    <a:pt x="632" y="3452"/>
                  </a:cubicBezTo>
                  <a:cubicBezTo>
                    <a:pt x="636" y="3454"/>
                    <a:pt x="640" y="3454"/>
                    <a:pt x="642" y="3451"/>
                  </a:cubicBezTo>
                  <a:cubicBezTo>
                    <a:pt x="658" y="3436"/>
                    <a:pt x="658" y="3436"/>
                    <a:pt x="658" y="3436"/>
                  </a:cubicBezTo>
                  <a:cubicBezTo>
                    <a:pt x="662" y="3432"/>
                    <a:pt x="669" y="3433"/>
                    <a:pt x="671" y="3439"/>
                  </a:cubicBezTo>
                  <a:cubicBezTo>
                    <a:pt x="691" y="3486"/>
                    <a:pt x="691" y="3486"/>
                    <a:pt x="691" y="3486"/>
                  </a:cubicBezTo>
                  <a:cubicBezTo>
                    <a:pt x="693" y="3490"/>
                    <a:pt x="698" y="3492"/>
                    <a:pt x="703" y="3490"/>
                  </a:cubicBezTo>
                  <a:cubicBezTo>
                    <a:pt x="729" y="3475"/>
                    <a:pt x="729" y="3475"/>
                    <a:pt x="729" y="3475"/>
                  </a:cubicBezTo>
                  <a:cubicBezTo>
                    <a:pt x="729" y="3475"/>
                    <a:pt x="775" y="3450"/>
                    <a:pt x="779" y="3446"/>
                  </a:cubicBezTo>
                  <a:cubicBezTo>
                    <a:pt x="782" y="3443"/>
                    <a:pt x="794" y="3451"/>
                    <a:pt x="802" y="3457"/>
                  </a:cubicBezTo>
                  <a:cubicBezTo>
                    <a:pt x="807" y="3460"/>
                    <a:pt x="807" y="3467"/>
                    <a:pt x="802" y="3470"/>
                  </a:cubicBezTo>
                  <a:cubicBezTo>
                    <a:pt x="775" y="3488"/>
                    <a:pt x="775" y="3488"/>
                    <a:pt x="775" y="3488"/>
                  </a:cubicBezTo>
                  <a:cubicBezTo>
                    <a:pt x="773" y="3489"/>
                    <a:pt x="772" y="3490"/>
                    <a:pt x="772" y="3492"/>
                  </a:cubicBezTo>
                  <a:cubicBezTo>
                    <a:pt x="755" y="3531"/>
                    <a:pt x="755" y="3531"/>
                    <a:pt x="755" y="3531"/>
                  </a:cubicBezTo>
                  <a:cubicBezTo>
                    <a:pt x="754" y="3534"/>
                    <a:pt x="755" y="3537"/>
                    <a:pt x="757" y="3540"/>
                  </a:cubicBezTo>
                  <a:cubicBezTo>
                    <a:pt x="762" y="3545"/>
                    <a:pt x="762" y="3545"/>
                    <a:pt x="762" y="3545"/>
                  </a:cubicBezTo>
                  <a:cubicBezTo>
                    <a:pt x="764" y="3546"/>
                    <a:pt x="767" y="3547"/>
                    <a:pt x="769" y="3547"/>
                  </a:cubicBezTo>
                  <a:cubicBezTo>
                    <a:pt x="785" y="3544"/>
                    <a:pt x="839" y="3534"/>
                    <a:pt x="849" y="3536"/>
                  </a:cubicBezTo>
                  <a:cubicBezTo>
                    <a:pt x="860" y="3537"/>
                    <a:pt x="847" y="3570"/>
                    <a:pt x="843" y="3579"/>
                  </a:cubicBezTo>
                  <a:cubicBezTo>
                    <a:pt x="843" y="3580"/>
                    <a:pt x="842" y="3581"/>
                    <a:pt x="841" y="3582"/>
                  </a:cubicBezTo>
                  <a:cubicBezTo>
                    <a:pt x="814" y="3603"/>
                    <a:pt x="814" y="3603"/>
                    <a:pt x="814" y="3603"/>
                  </a:cubicBezTo>
                  <a:cubicBezTo>
                    <a:pt x="811" y="3605"/>
                    <a:pt x="807" y="3605"/>
                    <a:pt x="804" y="3603"/>
                  </a:cubicBezTo>
                  <a:cubicBezTo>
                    <a:pt x="777" y="3585"/>
                    <a:pt x="777" y="3585"/>
                    <a:pt x="777" y="3585"/>
                  </a:cubicBezTo>
                  <a:cubicBezTo>
                    <a:pt x="776" y="3584"/>
                    <a:pt x="775" y="3584"/>
                    <a:pt x="774" y="3583"/>
                  </a:cubicBezTo>
                  <a:cubicBezTo>
                    <a:pt x="740" y="3578"/>
                    <a:pt x="740" y="3578"/>
                    <a:pt x="740" y="3578"/>
                  </a:cubicBezTo>
                  <a:cubicBezTo>
                    <a:pt x="739" y="3578"/>
                    <a:pt x="737" y="3578"/>
                    <a:pt x="736" y="3579"/>
                  </a:cubicBezTo>
                  <a:cubicBezTo>
                    <a:pt x="717" y="3588"/>
                    <a:pt x="717" y="3588"/>
                    <a:pt x="717" y="3588"/>
                  </a:cubicBezTo>
                  <a:cubicBezTo>
                    <a:pt x="714" y="3589"/>
                    <a:pt x="712" y="3593"/>
                    <a:pt x="713" y="3597"/>
                  </a:cubicBezTo>
                  <a:cubicBezTo>
                    <a:pt x="722" y="3637"/>
                    <a:pt x="722" y="3637"/>
                    <a:pt x="722" y="3637"/>
                  </a:cubicBezTo>
                  <a:cubicBezTo>
                    <a:pt x="722" y="3638"/>
                    <a:pt x="722" y="3639"/>
                    <a:pt x="723" y="3639"/>
                  </a:cubicBezTo>
                  <a:cubicBezTo>
                    <a:pt x="743" y="3671"/>
                    <a:pt x="743" y="3671"/>
                    <a:pt x="743" y="3671"/>
                  </a:cubicBezTo>
                  <a:cubicBezTo>
                    <a:pt x="744" y="3672"/>
                    <a:pt x="745" y="3674"/>
                    <a:pt x="745" y="3675"/>
                  </a:cubicBezTo>
                  <a:cubicBezTo>
                    <a:pt x="747" y="3720"/>
                    <a:pt x="747" y="3720"/>
                    <a:pt x="747" y="3720"/>
                  </a:cubicBezTo>
                  <a:cubicBezTo>
                    <a:pt x="747" y="3723"/>
                    <a:pt x="749" y="3725"/>
                    <a:pt x="751" y="3726"/>
                  </a:cubicBezTo>
                  <a:cubicBezTo>
                    <a:pt x="798" y="3751"/>
                    <a:pt x="798" y="3751"/>
                    <a:pt x="798" y="3751"/>
                  </a:cubicBezTo>
                  <a:cubicBezTo>
                    <a:pt x="800" y="3752"/>
                    <a:pt x="802" y="3752"/>
                    <a:pt x="804" y="3752"/>
                  </a:cubicBezTo>
                  <a:cubicBezTo>
                    <a:pt x="838" y="3745"/>
                    <a:pt x="838" y="3745"/>
                    <a:pt x="838" y="3745"/>
                  </a:cubicBezTo>
                  <a:cubicBezTo>
                    <a:pt x="840" y="3745"/>
                    <a:pt x="841" y="3744"/>
                    <a:pt x="842" y="3743"/>
                  </a:cubicBezTo>
                  <a:cubicBezTo>
                    <a:pt x="877" y="3708"/>
                    <a:pt x="877" y="3708"/>
                    <a:pt x="877" y="3708"/>
                  </a:cubicBezTo>
                  <a:cubicBezTo>
                    <a:pt x="882" y="3703"/>
                    <a:pt x="890" y="3706"/>
                    <a:pt x="891" y="3714"/>
                  </a:cubicBezTo>
                  <a:cubicBezTo>
                    <a:pt x="892" y="3760"/>
                    <a:pt x="892" y="3760"/>
                    <a:pt x="892" y="3760"/>
                  </a:cubicBezTo>
                  <a:cubicBezTo>
                    <a:pt x="892" y="3761"/>
                    <a:pt x="892" y="3762"/>
                    <a:pt x="892" y="3762"/>
                  </a:cubicBezTo>
                  <a:cubicBezTo>
                    <a:pt x="876" y="3815"/>
                    <a:pt x="876" y="3815"/>
                    <a:pt x="876" y="3815"/>
                  </a:cubicBezTo>
                  <a:cubicBezTo>
                    <a:pt x="875" y="3817"/>
                    <a:pt x="874" y="3818"/>
                    <a:pt x="873" y="3819"/>
                  </a:cubicBezTo>
                  <a:cubicBezTo>
                    <a:pt x="869" y="3822"/>
                    <a:pt x="869" y="3822"/>
                    <a:pt x="869" y="3822"/>
                  </a:cubicBezTo>
                  <a:cubicBezTo>
                    <a:pt x="864" y="3825"/>
                    <a:pt x="852" y="3807"/>
                    <a:pt x="848" y="3801"/>
                  </a:cubicBezTo>
                  <a:cubicBezTo>
                    <a:pt x="847" y="3799"/>
                    <a:pt x="845" y="3798"/>
                    <a:pt x="843" y="3798"/>
                  </a:cubicBezTo>
                  <a:cubicBezTo>
                    <a:pt x="837" y="3796"/>
                    <a:pt x="820" y="3791"/>
                    <a:pt x="808" y="3789"/>
                  </a:cubicBezTo>
                  <a:cubicBezTo>
                    <a:pt x="802" y="3789"/>
                    <a:pt x="797" y="3795"/>
                    <a:pt x="800" y="3801"/>
                  </a:cubicBezTo>
                  <a:cubicBezTo>
                    <a:pt x="813" y="3826"/>
                    <a:pt x="813" y="3826"/>
                    <a:pt x="813" y="3826"/>
                  </a:cubicBezTo>
                  <a:cubicBezTo>
                    <a:pt x="813" y="3828"/>
                    <a:pt x="814" y="3829"/>
                    <a:pt x="813" y="3831"/>
                  </a:cubicBezTo>
                  <a:cubicBezTo>
                    <a:pt x="808" y="3867"/>
                    <a:pt x="808" y="3867"/>
                    <a:pt x="808" y="3867"/>
                  </a:cubicBezTo>
                  <a:cubicBezTo>
                    <a:pt x="808" y="3869"/>
                    <a:pt x="808" y="3871"/>
                    <a:pt x="810" y="3873"/>
                  </a:cubicBezTo>
                  <a:cubicBezTo>
                    <a:pt x="837" y="3905"/>
                    <a:pt x="837" y="3905"/>
                    <a:pt x="837" y="3905"/>
                  </a:cubicBezTo>
                  <a:cubicBezTo>
                    <a:pt x="839" y="3907"/>
                    <a:pt x="842" y="3908"/>
                    <a:pt x="844" y="3908"/>
                  </a:cubicBezTo>
                  <a:cubicBezTo>
                    <a:pt x="862" y="3905"/>
                    <a:pt x="862" y="3905"/>
                    <a:pt x="862" y="3905"/>
                  </a:cubicBezTo>
                  <a:cubicBezTo>
                    <a:pt x="863" y="3905"/>
                    <a:pt x="864" y="3905"/>
                    <a:pt x="865" y="3904"/>
                  </a:cubicBezTo>
                  <a:cubicBezTo>
                    <a:pt x="889" y="3892"/>
                    <a:pt x="889" y="3892"/>
                    <a:pt x="889" y="3892"/>
                  </a:cubicBezTo>
                  <a:cubicBezTo>
                    <a:pt x="891" y="3892"/>
                    <a:pt x="893" y="3891"/>
                    <a:pt x="894" y="3892"/>
                  </a:cubicBezTo>
                  <a:cubicBezTo>
                    <a:pt x="933" y="3898"/>
                    <a:pt x="933" y="3898"/>
                    <a:pt x="933" y="3898"/>
                  </a:cubicBezTo>
                  <a:cubicBezTo>
                    <a:pt x="939" y="3898"/>
                    <a:pt x="942" y="3904"/>
                    <a:pt x="939" y="3909"/>
                  </a:cubicBezTo>
                  <a:cubicBezTo>
                    <a:pt x="912" y="3958"/>
                    <a:pt x="912" y="3958"/>
                    <a:pt x="912" y="3958"/>
                  </a:cubicBezTo>
                  <a:cubicBezTo>
                    <a:pt x="911" y="3959"/>
                    <a:pt x="910" y="3960"/>
                    <a:pt x="910" y="3961"/>
                  </a:cubicBezTo>
                  <a:cubicBezTo>
                    <a:pt x="882" y="3982"/>
                    <a:pt x="882" y="3982"/>
                    <a:pt x="882" y="3982"/>
                  </a:cubicBezTo>
                  <a:cubicBezTo>
                    <a:pt x="879" y="3983"/>
                    <a:pt x="878" y="3987"/>
                    <a:pt x="879" y="3990"/>
                  </a:cubicBezTo>
                  <a:cubicBezTo>
                    <a:pt x="887" y="4027"/>
                    <a:pt x="887" y="4027"/>
                    <a:pt x="887" y="4027"/>
                  </a:cubicBezTo>
                  <a:cubicBezTo>
                    <a:pt x="887" y="4029"/>
                    <a:pt x="889" y="4031"/>
                    <a:pt x="891" y="4032"/>
                  </a:cubicBezTo>
                  <a:cubicBezTo>
                    <a:pt x="1245" y="4192"/>
                    <a:pt x="1245" y="4192"/>
                    <a:pt x="1245" y="4192"/>
                  </a:cubicBezTo>
                  <a:cubicBezTo>
                    <a:pt x="1245" y="4192"/>
                    <a:pt x="1245" y="4192"/>
                    <a:pt x="1245" y="4192"/>
                  </a:cubicBezTo>
                  <a:cubicBezTo>
                    <a:pt x="1249" y="4194"/>
                    <a:pt x="1253" y="4196"/>
                    <a:pt x="1258" y="4198"/>
                  </a:cubicBezTo>
                  <a:cubicBezTo>
                    <a:pt x="1788" y="4418"/>
                    <a:pt x="1788" y="4418"/>
                    <a:pt x="1788" y="4418"/>
                  </a:cubicBezTo>
                  <a:cubicBezTo>
                    <a:pt x="1788" y="4418"/>
                    <a:pt x="1788" y="4418"/>
                    <a:pt x="1789" y="4419"/>
                  </a:cubicBezTo>
                  <a:cubicBezTo>
                    <a:pt x="2511" y="4673"/>
                    <a:pt x="2511" y="4673"/>
                    <a:pt x="2511" y="4673"/>
                  </a:cubicBezTo>
                  <a:cubicBezTo>
                    <a:pt x="2519" y="4675"/>
                    <a:pt x="2519" y="4675"/>
                    <a:pt x="2519" y="4675"/>
                  </a:cubicBezTo>
                  <a:cubicBezTo>
                    <a:pt x="2525" y="4677"/>
                    <a:pt x="2531" y="4671"/>
                    <a:pt x="2529" y="4665"/>
                  </a:cubicBezTo>
                  <a:cubicBezTo>
                    <a:pt x="2494" y="4578"/>
                    <a:pt x="2494" y="4578"/>
                    <a:pt x="2494" y="4578"/>
                  </a:cubicBezTo>
                  <a:cubicBezTo>
                    <a:pt x="2494" y="4578"/>
                    <a:pt x="2494" y="4577"/>
                    <a:pt x="2494" y="4576"/>
                  </a:cubicBezTo>
                  <a:cubicBezTo>
                    <a:pt x="2486" y="4477"/>
                    <a:pt x="2486" y="4477"/>
                    <a:pt x="2486" y="4477"/>
                  </a:cubicBezTo>
                  <a:cubicBezTo>
                    <a:pt x="2486" y="4476"/>
                    <a:pt x="2486" y="4475"/>
                    <a:pt x="2486" y="4474"/>
                  </a:cubicBezTo>
                  <a:cubicBezTo>
                    <a:pt x="2525" y="4343"/>
                    <a:pt x="2525" y="4343"/>
                    <a:pt x="2525" y="4343"/>
                  </a:cubicBezTo>
                  <a:cubicBezTo>
                    <a:pt x="2525" y="4342"/>
                    <a:pt x="2525" y="4341"/>
                    <a:pt x="2525" y="4340"/>
                  </a:cubicBezTo>
                  <a:cubicBezTo>
                    <a:pt x="2525" y="4223"/>
                    <a:pt x="2525" y="4223"/>
                    <a:pt x="2525" y="4223"/>
                  </a:cubicBezTo>
                  <a:cubicBezTo>
                    <a:pt x="2525" y="4222"/>
                    <a:pt x="2525" y="4220"/>
                    <a:pt x="2524" y="4219"/>
                  </a:cubicBezTo>
                  <a:cubicBezTo>
                    <a:pt x="2443" y="4092"/>
                    <a:pt x="2443" y="4092"/>
                    <a:pt x="2443" y="4092"/>
                  </a:cubicBezTo>
                  <a:cubicBezTo>
                    <a:pt x="2442" y="4091"/>
                    <a:pt x="2442" y="4090"/>
                    <a:pt x="2442" y="4089"/>
                  </a:cubicBezTo>
                  <a:cubicBezTo>
                    <a:pt x="2433" y="4012"/>
                    <a:pt x="2433" y="4012"/>
                    <a:pt x="2433" y="4012"/>
                  </a:cubicBezTo>
                  <a:cubicBezTo>
                    <a:pt x="2433" y="4011"/>
                    <a:pt x="2432" y="4010"/>
                    <a:pt x="2432" y="4009"/>
                  </a:cubicBezTo>
                  <a:cubicBezTo>
                    <a:pt x="2370" y="3877"/>
                    <a:pt x="2370" y="3877"/>
                    <a:pt x="2370" y="3877"/>
                  </a:cubicBezTo>
                  <a:cubicBezTo>
                    <a:pt x="2270" y="3642"/>
                    <a:pt x="2270" y="3642"/>
                    <a:pt x="2270" y="3642"/>
                  </a:cubicBezTo>
                  <a:cubicBezTo>
                    <a:pt x="2269" y="3641"/>
                    <a:pt x="2269" y="3640"/>
                    <a:pt x="2268" y="3639"/>
                  </a:cubicBezTo>
                  <a:cubicBezTo>
                    <a:pt x="2217" y="3585"/>
                    <a:pt x="2217" y="3585"/>
                    <a:pt x="2217" y="3585"/>
                  </a:cubicBezTo>
                  <a:cubicBezTo>
                    <a:pt x="2216" y="3583"/>
                    <a:pt x="2215" y="3581"/>
                    <a:pt x="2215" y="3579"/>
                  </a:cubicBezTo>
                  <a:cubicBezTo>
                    <a:pt x="2215" y="3513"/>
                    <a:pt x="2215" y="3513"/>
                    <a:pt x="2215" y="3513"/>
                  </a:cubicBezTo>
                  <a:cubicBezTo>
                    <a:pt x="2215" y="3510"/>
                    <a:pt x="2214" y="3508"/>
                    <a:pt x="2212" y="3506"/>
                  </a:cubicBezTo>
                  <a:cubicBezTo>
                    <a:pt x="2161" y="3471"/>
                    <a:pt x="2161" y="3471"/>
                    <a:pt x="2161" y="3471"/>
                  </a:cubicBezTo>
                  <a:cubicBezTo>
                    <a:pt x="2159" y="3470"/>
                    <a:pt x="2158" y="3467"/>
                    <a:pt x="2158" y="3465"/>
                  </a:cubicBezTo>
                  <a:cubicBezTo>
                    <a:pt x="2143" y="3338"/>
                    <a:pt x="2143" y="3338"/>
                    <a:pt x="2143" y="3338"/>
                  </a:cubicBezTo>
                  <a:cubicBezTo>
                    <a:pt x="2143" y="3338"/>
                    <a:pt x="2143" y="3337"/>
                    <a:pt x="2143" y="3337"/>
                  </a:cubicBezTo>
                  <a:cubicBezTo>
                    <a:pt x="2107" y="3224"/>
                    <a:pt x="2107" y="3224"/>
                    <a:pt x="2107" y="3224"/>
                  </a:cubicBezTo>
                  <a:cubicBezTo>
                    <a:pt x="2106" y="3222"/>
                    <a:pt x="2104" y="3220"/>
                    <a:pt x="2102" y="3219"/>
                  </a:cubicBezTo>
                  <a:cubicBezTo>
                    <a:pt x="2069" y="3204"/>
                    <a:pt x="2069" y="3204"/>
                    <a:pt x="2069" y="3204"/>
                  </a:cubicBezTo>
                  <a:cubicBezTo>
                    <a:pt x="2068" y="3203"/>
                    <a:pt x="2066" y="3202"/>
                    <a:pt x="2066" y="3201"/>
                  </a:cubicBezTo>
                  <a:cubicBezTo>
                    <a:pt x="1999" y="3092"/>
                    <a:pt x="1999" y="3092"/>
                    <a:pt x="1999" y="3092"/>
                  </a:cubicBezTo>
                  <a:cubicBezTo>
                    <a:pt x="1998" y="3091"/>
                    <a:pt x="1998" y="3089"/>
                    <a:pt x="1998" y="3087"/>
                  </a:cubicBezTo>
                  <a:cubicBezTo>
                    <a:pt x="2003" y="3001"/>
                    <a:pt x="2003" y="3001"/>
                    <a:pt x="2003" y="3001"/>
                  </a:cubicBezTo>
                  <a:cubicBezTo>
                    <a:pt x="2003" y="3000"/>
                    <a:pt x="2003" y="2999"/>
                    <a:pt x="2003" y="2998"/>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23"/>
            <p:cNvSpPr>
              <a:spLocks/>
            </p:cNvSpPr>
            <p:nvPr/>
          </p:nvSpPr>
          <p:spPr bwMode="auto">
            <a:xfrm>
              <a:off x="3740957" y="8064265"/>
              <a:ext cx="1411321" cy="2457312"/>
            </a:xfrm>
            <a:custGeom>
              <a:avLst/>
              <a:gdLst>
                <a:gd name="T0" fmla="*/ 1646 w 2013"/>
                <a:gd name="T1" fmla="*/ 328 h 3502"/>
                <a:gd name="T2" fmla="*/ 1313 w 2013"/>
                <a:gd name="T3" fmla="*/ 227 h 3502"/>
                <a:gd name="T4" fmla="*/ 1075 w 2013"/>
                <a:gd name="T5" fmla="*/ 149 h 3502"/>
                <a:gd name="T6" fmla="*/ 774 w 2013"/>
                <a:gd name="T7" fmla="*/ 33 h 3502"/>
                <a:gd name="T8" fmla="*/ 679 w 2013"/>
                <a:gd name="T9" fmla="*/ 0 h 3502"/>
                <a:gd name="T10" fmla="*/ 676 w 2013"/>
                <a:gd name="T11" fmla="*/ 0 h 3502"/>
                <a:gd name="T12" fmla="*/ 679 w 2013"/>
                <a:gd name="T13" fmla="*/ 9 h 3502"/>
                <a:gd name="T14" fmla="*/ 473 w 2013"/>
                <a:gd name="T15" fmla="*/ 486 h 3502"/>
                <a:gd name="T16" fmla="*/ 251 w 2013"/>
                <a:gd name="T17" fmla="*/ 1026 h 3502"/>
                <a:gd name="T18" fmla="*/ 74 w 2013"/>
                <a:gd name="T19" fmla="*/ 1457 h 3502"/>
                <a:gd name="T20" fmla="*/ 5 w 2013"/>
                <a:gd name="T21" fmla="*/ 1618 h 3502"/>
                <a:gd name="T22" fmla="*/ 5 w 2013"/>
                <a:gd name="T23" fmla="*/ 1621 h 3502"/>
                <a:gd name="T24" fmla="*/ 0 w 2013"/>
                <a:gd name="T25" fmla="*/ 1707 h 3502"/>
                <a:gd name="T26" fmla="*/ 1 w 2013"/>
                <a:gd name="T27" fmla="*/ 1712 h 3502"/>
                <a:gd name="T28" fmla="*/ 68 w 2013"/>
                <a:gd name="T29" fmla="*/ 1821 h 3502"/>
                <a:gd name="T30" fmla="*/ 71 w 2013"/>
                <a:gd name="T31" fmla="*/ 1824 h 3502"/>
                <a:gd name="T32" fmla="*/ 104 w 2013"/>
                <a:gd name="T33" fmla="*/ 1839 h 3502"/>
                <a:gd name="T34" fmla="*/ 109 w 2013"/>
                <a:gd name="T35" fmla="*/ 1844 h 3502"/>
                <a:gd name="T36" fmla="*/ 145 w 2013"/>
                <a:gd name="T37" fmla="*/ 1957 h 3502"/>
                <a:gd name="T38" fmla="*/ 145 w 2013"/>
                <a:gd name="T39" fmla="*/ 1958 h 3502"/>
                <a:gd name="T40" fmla="*/ 160 w 2013"/>
                <a:gd name="T41" fmla="*/ 2085 h 3502"/>
                <a:gd name="T42" fmla="*/ 163 w 2013"/>
                <a:gd name="T43" fmla="*/ 2091 h 3502"/>
                <a:gd name="T44" fmla="*/ 214 w 2013"/>
                <a:gd name="T45" fmla="*/ 2126 h 3502"/>
                <a:gd name="T46" fmla="*/ 217 w 2013"/>
                <a:gd name="T47" fmla="*/ 2133 h 3502"/>
                <a:gd name="T48" fmla="*/ 217 w 2013"/>
                <a:gd name="T49" fmla="*/ 2199 h 3502"/>
                <a:gd name="T50" fmla="*/ 219 w 2013"/>
                <a:gd name="T51" fmla="*/ 2205 h 3502"/>
                <a:gd name="T52" fmla="*/ 270 w 2013"/>
                <a:gd name="T53" fmla="*/ 2259 h 3502"/>
                <a:gd name="T54" fmla="*/ 272 w 2013"/>
                <a:gd name="T55" fmla="*/ 2262 h 3502"/>
                <a:gd name="T56" fmla="*/ 372 w 2013"/>
                <a:gd name="T57" fmla="*/ 2497 h 3502"/>
                <a:gd name="T58" fmla="*/ 434 w 2013"/>
                <a:gd name="T59" fmla="*/ 2629 h 3502"/>
                <a:gd name="T60" fmla="*/ 435 w 2013"/>
                <a:gd name="T61" fmla="*/ 2632 h 3502"/>
                <a:gd name="T62" fmla="*/ 444 w 2013"/>
                <a:gd name="T63" fmla="*/ 2709 h 3502"/>
                <a:gd name="T64" fmla="*/ 445 w 2013"/>
                <a:gd name="T65" fmla="*/ 2712 h 3502"/>
                <a:gd name="T66" fmla="*/ 526 w 2013"/>
                <a:gd name="T67" fmla="*/ 2839 h 3502"/>
                <a:gd name="T68" fmla="*/ 527 w 2013"/>
                <a:gd name="T69" fmla="*/ 2843 h 3502"/>
                <a:gd name="T70" fmla="*/ 527 w 2013"/>
                <a:gd name="T71" fmla="*/ 2960 h 3502"/>
                <a:gd name="T72" fmla="*/ 527 w 2013"/>
                <a:gd name="T73" fmla="*/ 2963 h 3502"/>
                <a:gd name="T74" fmla="*/ 488 w 2013"/>
                <a:gd name="T75" fmla="*/ 3094 h 3502"/>
                <a:gd name="T76" fmla="*/ 488 w 2013"/>
                <a:gd name="T77" fmla="*/ 3097 h 3502"/>
                <a:gd name="T78" fmla="*/ 496 w 2013"/>
                <a:gd name="T79" fmla="*/ 3196 h 3502"/>
                <a:gd name="T80" fmla="*/ 496 w 2013"/>
                <a:gd name="T81" fmla="*/ 3198 h 3502"/>
                <a:gd name="T82" fmla="*/ 531 w 2013"/>
                <a:gd name="T83" fmla="*/ 3285 h 3502"/>
                <a:gd name="T84" fmla="*/ 523 w 2013"/>
                <a:gd name="T85" fmla="*/ 3296 h 3502"/>
                <a:gd name="T86" fmla="*/ 746 w 2013"/>
                <a:gd name="T87" fmla="*/ 3361 h 3502"/>
                <a:gd name="T88" fmla="*/ 1148 w 2013"/>
                <a:gd name="T89" fmla="*/ 3470 h 3502"/>
                <a:gd name="T90" fmla="*/ 1285 w 2013"/>
                <a:gd name="T91" fmla="*/ 3502 h 3502"/>
                <a:gd name="T92" fmla="*/ 1286 w 2013"/>
                <a:gd name="T93" fmla="*/ 3502 h 3502"/>
                <a:gd name="T94" fmla="*/ 1392 w 2013"/>
                <a:gd name="T95" fmla="*/ 3059 h 3502"/>
                <a:gd name="T96" fmla="*/ 1499 w 2013"/>
                <a:gd name="T97" fmla="*/ 2591 h 3502"/>
                <a:gd name="T98" fmla="*/ 1619 w 2013"/>
                <a:gd name="T99" fmla="*/ 2104 h 3502"/>
                <a:gd name="T100" fmla="*/ 1765 w 2013"/>
                <a:gd name="T101" fmla="*/ 1489 h 3502"/>
                <a:gd name="T102" fmla="*/ 1897 w 2013"/>
                <a:gd name="T103" fmla="*/ 961 h 3502"/>
                <a:gd name="T104" fmla="*/ 1955 w 2013"/>
                <a:gd name="T105" fmla="*/ 706 h 3502"/>
                <a:gd name="T106" fmla="*/ 2013 w 2013"/>
                <a:gd name="T107" fmla="*/ 426 h 3502"/>
                <a:gd name="T108" fmla="*/ 1646 w 2013"/>
                <a:gd name="T109" fmla="*/ 328 h 3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13" h="3502">
                  <a:moveTo>
                    <a:pt x="1646" y="328"/>
                  </a:moveTo>
                  <a:cubicBezTo>
                    <a:pt x="1313" y="227"/>
                    <a:pt x="1313" y="227"/>
                    <a:pt x="1313" y="227"/>
                  </a:cubicBezTo>
                  <a:cubicBezTo>
                    <a:pt x="1075" y="149"/>
                    <a:pt x="1075" y="149"/>
                    <a:pt x="1075" y="149"/>
                  </a:cubicBezTo>
                  <a:cubicBezTo>
                    <a:pt x="774" y="33"/>
                    <a:pt x="774" y="33"/>
                    <a:pt x="774" y="33"/>
                  </a:cubicBezTo>
                  <a:cubicBezTo>
                    <a:pt x="679" y="0"/>
                    <a:pt x="679" y="0"/>
                    <a:pt x="679" y="0"/>
                  </a:cubicBezTo>
                  <a:cubicBezTo>
                    <a:pt x="678" y="0"/>
                    <a:pt x="677" y="0"/>
                    <a:pt x="676" y="0"/>
                  </a:cubicBezTo>
                  <a:cubicBezTo>
                    <a:pt x="679" y="2"/>
                    <a:pt x="680" y="5"/>
                    <a:pt x="679" y="9"/>
                  </a:cubicBezTo>
                  <a:cubicBezTo>
                    <a:pt x="473" y="486"/>
                    <a:pt x="473" y="486"/>
                    <a:pt x="473" y="486"/>
                  </a:cubicBezTo>
                  <a:cubicBezTo>
                    <a:pt x="251" y="1026"/>
                    <a:pt x="251" y="1026"/>
                    <a:pt x="251" y="1026"/>
                  </a:cubicBezTo>
                  <a:cubicBezTo>
                    <a:pt x="74" y="1457"/>
                    <a:pt x="74" y="1457"/>
                    <a:pt x="74" y="1457"/>
                  </a:cubicBezTo>
                  <a:cubicBezTo>
                    <a:pt x="5" y="1618"/>
                    <a:pt x="5" y="1618"/>
                    <a:pt x="5" y="1618"/>
                  </a:cubicBezTo>
                  <a:cubicBezTo>
                    <a:pt x="5" y="1619"/>
                    <a:pt x="5" y="1620"/>
                    <a:pt x="5" y="1621"/>
                  </a:cubicBezTo>
                  <a:cubicBezTo>
                    <a:pt x="0" y="1707"/>
                    <a:pt x="0" y="1707"/>
                    <a:pt x="0" y="1707"/>
                  </a:cubicBezTo>
                  <a:cubicBezTo>
                    <a:pt x="0" y="1709"/>
                    <a:pt x="0" y="1711"/>
                    <a:pt x="1" y="1712"/>
                  </a:cubicBezTo>
                  <a:cubicBezTo>
                    <a:pt x="68" y="1821"/>
                    <a:pt x="68" y="1821"/>
                    <a:pt x="68" y="1821"/>
                  </a:cubicBezTo>
                  <a:cubicBezTo>
                    <a:pt x="68" y="1822"/>
                    <a:pt x="70" y="1823"/>
                    <a:pt x="71" y="1824"/>
                  </a:cubicBezTo>
                  <a:cubicBezTo>
                    <a:pt x="104" y="1839"/>
                    <a:pt x="104" y="1839"/>
                    <a:pt x="104" y="1839"/>
                  </a:cubicBezTo>
                  <a:cubicBezTo>
                    <a:pt x="106" y="1840"/>
                    <a:pt x="108" y="1842"/>
                    <a:pt x="109" y="1844"/>
                  </a:cubicBezTo>
                  <a:cubicBezTo>
                    <a:pt x="145" y="1957"/>
                    <a:pt x="145" y="1957"/>
                    <a:pt x="145" y="1957"/>
                  </a:cubicBezTo>
                  <a:cubicBezTo>
                    <a:pt x="145" y="1957"/>
                    <a:pt x="145" y="1958"/>
                    <a:pt x="145" y="1958"/>
                  </a:cubicBezTo>
                  <a:cubicBezTo>
                    <a:pt x="160" y="2085"/>
                    <a:pt x="160" y="2085"/>
                    <a:pt x="160" y="2085"/>
                  </a:cubicBezTo>
                  <a:cubicBezTo>
                    <a:pt x="160" y="2087"/>
                    <a:pt x="161" y="2090"/>
                    <a:pt x="163" y="2091"/>
                  </a:cubicBezTo>
                  <a:cubicBezTo>
                    <a:pt x="214" y="2126"/>
                    <a:pt x="214" y="2126"/>
                    <a:pt x="214" y="2126"/>
                  </a:cubicBezTo>
                  <a:cubicBezTo>
                    <a:pt x="216" y="2128"/>
                    <a:pt x="217" y="2130"/>
                    <a:pt x="217" y="2133"/>
                  </a:cubicBezTo>
                  <a:cubicBezTo>
                    <a:pt x="217" y="2199"/>
                    <a:pt x="217" y="2199"/>
                    <a:pt x="217" y="2199"/>
                  </a:cubicBezTo>
                  <a:cubicBezTo>
                    <a:pt x="217" y="2201"/>
                    <a:pt x="218" y="2203"/>
                    <a:pt x="219" y="2205"/>
                  </a:cubicBezTo>
                  <a:cubicBezTo>
                    <a:pt x="270" y="2259"/>
                    <a:pt x="270" y="2259"/>
                    <a:pt x="270" y="2259"/>
                  </a:cubicBezTo>
                  <a:cubicBezTo>
                    <a:pt x="271" y="2260"/>
                    <a:pt x="271" y="2261"/>
                    <a:pt x="272" y="2262"/>
                  </a:cubicBezTo>
                  <a:cubicBezTo>
                    <a:pt x="372" y="2497"/>
                    <a:pt x="372" y="2497"/>
                    <a:pt x="372" y="2497"/>
                  </a:cubicBezTo>
                  <a:cubicBezTo>
                    <a:pt x="434" y="2629"/>
                    <a:pt x="434" y="2629"/>
                    <a:pt x="434" y="2629"/>
                  </a:cubicBezTo>
                  <a:cubicBezTo>
                    <a:pt x="434" y="2630"/>
                    <a:pt x="435" y="2631"/>
                    <a:pt x="435" y="2632"/>
                  </a:cubicBezTo>
                  <a:cubicBezTo>
                    <a:pt x="444" y="2709"/>
                    <a:pt x="444" y="2709"/>
                    <a:pt x="444" y="2709"/>
                  </a:cubicBezTo>
                  <a:cubicBezTo>
                    <a:pt x="444" y="2710"/>
                    <a:pt x="444" y="2711"/>
                    <a:pt x="445" y="2712"/>
                  </a:cubicBezTo>
                  <a:cubicBezTo>
                    <a:pt x="526" y="2839"/>
                    <a:pt x="526" y="2839"/>
                    <a:pt x="526" y="2839"/>
                  </a:cubicBezTo>
                  <a:cubicBezTo>
                    <a:pt x="527" y="2840"/>
                    <a:pt x="527" y="2842"/>
                    <a:pt x="527" y="2843"/>
                  </a:cubicBezTo>
                  <a:cubicBezTo>
                    <a:pt x="527" y="2960"/>
                    <a:pt x="527" y="2960"/>
                    <a:pt x="527" y="2960"/>
                  </a:cubicBezTo>
                  <a:cubicBezTo>
                    <a:pt x="527" y="2961"/>
                    <a:pt x="527" y="2962"/>
                    <a:pt x="527" y="2963"/>
                  </a:cubicBezTo>
                  <a:cubicBezTo>
                    <a:pt x="488" y="3094"/>
                    <a:pt x="488" y="3094"/>
                    <a:pt x="488" y="3094"/>
                  </a:cubicBezTo>
                  <a:cubicBezTo>
                    <a:pt x="488" y="3095"/>
                    <a:pt x="488" y="3096"/>
                    <a:pt x="488" y="3097"/>
                  </a:cubicBezTo>
                  <a:cubicBezTo>
                    <a:pt x="496" y="3196"/>
                    <a:pt x="496" y="3196"/>
                    <a:pt x="496" y="3196"/>
                  </a:cubicBezTo>
                  <a:cubicBezTo>
                    <a:pt x="496" y="3197"/>
                    <a:pt x="496" y="3198"/>
                    <a:pt x="496" y="3198"/>
                  </a:cubicBezTo>
                  <a:cubicBezTo>
                    <a:pt x="531" y="3285"/>
                    <a:pt x="531" y="3285"/>
                    <a:pt x="531" y="3285"/>
                  </a:cubicBezTo>
                  <a:cubicBezTo>
                    <a:pt x="533" y="3290"/>
                    <a:pt x="529" y="3295"/>
                    <a:pt x="523" y="3296"/>
                  </a:cubicBezTo>
                  <a:cubicBezTo>
                    <a:pt x="746" y="3361"/>
                    <a:pt x="746" y="3361"/>
                    <a:pt x="746" y="3361"/>
                  </a:cubicBezTo>
                  <a:cubicBezTo>
                    <a:pt x="1148" y="3470"/>
                    <a:pt x="1148" y="3470"/>
                    <a:pt x="1148" y="3470"/>
                  </a:cubicBezTo>
                  <a:cubicBezTo>
                    <a:pt x="1285" y="3502"/>
                    <a:pt x="1285" y="3502"/>
                    <a:pt x="1285" y="3502"/>
                  </a:cubicBezTo>
                  <a:cubicBezTo>
                    <a:pt x="1286" y="3502"/>
                    <a:pt x="1286" y="3502"/>
                    <a:pt x="1286" y="3502"/>
                  </a:cubicBezTo>
                  <a:cubicBezTo>
                    <a:pt x="1392" y="3059"/>
                    <a:pt x="1392" y="3059"/>
                    <a:pt x="1392" y="3059"/>
                  </a:cubicBezTo>
                  <a:cubicBezTo>
                    <a:pt x="1499" y="2591"/>
                    <a:pt x="1499" y="2591"/>
                    <a:pt x="1499" y="2591"/>
                  </a:cubicBezTo>
                  <a:cubicBezTo>
                    <a:pt x="1619" y="2104"/>
                    <a:pt x="1619" y="2104"/>
                    <a:pt x="1619" y="2104"/>
                  </a:cubicBezTo>
                  <a:cubicBezTo>
                    <a:pt x="1765" y="1489"/>
                    <a:pt x="1765" y="1489"/>
                    <a:pt x="1765" y="1489"/>
                  </a:cubicBezTo>
                  <a:cubicBezTo>
                    <a:pt x="1897" y="961"/>
                    <a:pt x="1897" y="961"/>
                    <a:pt x="1897" y="961"/>
                  </a:cubicBezTo>
                  <a:cubicBezTo>
                    <a:pt x="1955" y="706"/>
                    <a:pt x="1955" y="706"/>
                    <a:pt x="1955" y="706"/>
                  </a:cubicBezTo>
                  <a:cubicBezTo>
                    <a:pt x="2013" y="426"/>
                    <a:pt x="2013" y="426"/>
                    <a:pt x="2013" y="426"/>
                  </a:cubicBezTo>
                  <a:lnTo>
                    <a:pt x="1646" y="32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24"/>
            <p:cNvSpPr>
              <a:spLocks/>
            </p:cNvSpPr>
            <p:nvPr/>
          </p:nvSpPr>
          <p:spPr bwMode="auto">
            <a:xfrm>
              <a:off x="4642100" y="8364218"/>
              <a:ext cx="1299799" cy="2349636"/>
            </a:xfrm>
            <a:custGeom>
              <a:avLst/>
              <a:gdLst>
                <a:gd name="T0" fmla="*/ 1554 w 1852"/>
                <a:gd name="T1" fmla="*/ 159 h 3349"/>
                <a:gd name="T2" fmla="*/ 1179 w 1852"/>
                <a:gd name="T3" fmla="*/ 94 h 3349"/>
                <a:gd name="T4" fmla="*/ 888 w 1852"/>
                <a:gd name="T5" fmla="*/ 38 h 3349"/>
                <a:gd name="T6" fmla="*/ 728 w 1852"/>
                <a:gd name="T7" fmla="*/ 0 h 3349"/>
                <a:gd name="T8" fmla="*/ 670 w 1852"/>
                <a:gd name="T9" fmla="*/ 280 h 3349"/>
                <a:gd name="T10" fmla="*/ 612 w 1852"/>
                <a:gd name="T11" fmla="*/ 535 h 3349"/>
                <a:gd name="T12" fmla="*/ 480 w 1852"/>
                <a:gd name="T13" fmla="*/ 1063 h 3349"/>
                <a:gd name="T14" fmla="*/ 334 w 1852"/>
                <a:gd name="T15" fmla="*/ 1678 h 3349"/>
                <a:gd name="T16" fmla="*/ 214 w 1852"/>
                <a:gd name="T17" fmla="*/ 2165 h 3349"/>
                <a:gd name="T18" fmla="*/ 107 w 1852"/>
                <a:gd name="T19" fmla="*/ 2633 h 3349"/>
                <a:gd name="T20" fmla="*/ 1 w 1852"/>
                <a:gd name="T21" fmla="*/ 3076 h 3349"/>
                <a:gd name="T22" fmla="*/ 0 w 1852"/>
                <a:gd name="T23" fmla="*/ 3076 h 3349"/>
                <a:gd name="T24" fmla="*/ 572 w 1852"/>
                <a:gd name="T25" fmla="*/ 3195 h 3349"/>
                <a:gd name="T26" fmla="*/ 1044 w 1852"/>
                <a:gd name="T27" fmla="*/ 3279 h 3349"/>
                <a:gd name="T28" fmla="*/ 1476 w 1852"/>
                <a:gd name="T29" fmla="*/ 3337 h 3349"/>
                <a:gd name="T30" fmla="*/ 1634 w 1852"/>
                <a:gd name="T31" fmla="*/ 3349 h 3349"/>
                <a:gd name="T32" fmla="*/ 1695 w 1852"/>
                <a:gd name="T33" fmla="*/ 2217 h 3349"/>
                <a:gd name="T34" fmla="*/ 1730 w 1852"/>
                <a:gd name="T35" fmla="*/ 1386 h 3349"/>
                <a:gd name="T36" fmla="*/ 1803 w 1852"/>
                <a:gd name="T37" fmla="*/ 645 h 3349"/>
                <a:gd name="T38" fmla="*/ 1852 w 1852"/>
                <a:gd name="T39" fmla="*/ 196 h 3349"/>
                <a:gd name="T40" fmla="*/ 1554 w 1852"/>
                <a:gd name="T41" fmla="*/ 159 h 3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2" h="3349">
                  <a:moveTo>
                    <a:pt x="1554" y="159"/>
                  </a:moveTo>
                  <a:cubicBezTo>
                    <a:pt x="1179" y="94"/>
                    <a:pt x="1179" y="94"/>
                    <a:pt x="1179" y="94"/>
                  </a:cubicBezTo>
                  <a:cubicBezTo>
                    <a:pt x="888" y="38"/>
                    <a:pt x="888" y="38"/>
                    <a:pt x="888" y="38"/>
                  </a:cubicBezTo>
                  <a:cubicBezTo>
                    <a:pt x="728" y="0"/>
                    <a:pt x="728" y="0"/>
                    <a:pt x="728" y="0"/>
                  </a:cubicBezTo>
                  <a:cubicBezTo>
                    <a:pt x="670" y="280"/>
                    <a:pt x="670" y="280"/>
                    <a:pt x="670" y="280"/>
                  </a:cubicBezTo>
                  <a:cubicBezTo>
                    <a:pt x="612" y="535"/>
                    <a:pt x="612" y="535"/>
                    <a:pt x="612" y="535"/>
                  </a:cubicBezTo>
                  <a:cubicBezTo>
                    <a:pt x="480" y="1063"/>
                    <a:pt x="480" y="1063"/>
                    <a:pt x="480" y="1063"/>
                  </a:cubicBezTo>
                  <a:cubicBezTo>
                    <a:pt x="334" y="1678"/>
                    <a:pt x="334" y="1678"/>
                    <a:pt x="334" y="1678"/>
                  </a:cubicBezTo>
                  <a:cubicBezTo>
                    <a:pt x="214" y="2165"/>
                    <a:pt x="214" y="2165"/>
                    <a:pt x="214" y="2165"/>
                  </a:cubicBezTo>
                  <a:cubicBezTo>
                    <a:pt x="107" y="2633"/>
                    <a:pt x="107" y="2633"/>
                    <a:pt x="107" y="2633"/>
                  </a:cubicBezTo>
                  <a:cubicBezTo>
                    <a:pt x="1" y="3076"/>
                    <a:pt x="1" y="3076"/>
                    <a:pt x="1" y="3076"/>
                  </a:cubicBezTo>
                  <a:cubicBezTo>
                    <a:pt x="1" y="3076"/>
                    <a:pt x="1" y="3076"/>
                    <a:pt x="0" y="3076"/>
                  </a:cubicBezTo>
                  <a:cubicBezTo>
                    <a:pt x="572" y="3195"/>
                    <a:pt x="572" y="3195"/>
                    <a:pt x="572" y="3195"/>
                  </a:cubicBezTo>
                  <a:cubicBezTo>
                    <a:pt x="1044" y="3279"/>
                    <a:pt x="1044" y="3279"/>
                    <a:pt x="1044" y="3279"/>
                  </a:cubicBezTo>
                  <a:cubicBezTo>
                    <a:pt x="1476" y="3337"/>
                    <a:pt x="1476" y="3337"/>
                    <a:pt x="1476" y="3337"/>
                  </a:cubicBezTo>
                  <a:cubicBezTo>
                    <a:pt x="1634" y="3349"/>
                    <a:pt x="1634" y="3349"/>
                    <a:pt x="1634" y="3349"/>
                  </a:cubicBezTo>
                  <a:cubicBezTo>
                    <a:pt x="1695" y="2217"/>
                    <a:pt x="1695" y="2217"/>
                    <a:pt x="1695" y="2217"/>
                  </a:cubicBezTo>
                  <a:cubicBezTo>
                    <a:pt x="1730" y="1386"/>
                    <a:pt x="1730" y="1386"/>
                    <a:pt x="1730" y="1386"/>
                  </a:cubicBezTo>
                  <a:cubicBezTo>
                    <a:pt x="1803" y="645"/>
                    <a:pt x="1803" y="645"/>
                    <a:pt x="1803" y="645"/>
                  </a:cubicBezTo>
                  <a:cubicBezTo>
                    <a:pt x="1852" y="196"/>
                    <a:pt x="1852" y="196"/>
                    <a:pt x="1852" y="196"/>
                  </a:cubicBezTo>
                  <a:lnTo>
                    <a:pt x="1554" y="15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7" name="Oval 46"/>
          <p:cNvSpPr/>
          <p:nvPr/>
        </p:nvSpPr>
        <p:spPr>
          <a:xfrm>
            <a:off x="1366115" y="391904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1346033" y="3343477"/>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2096473" y="43812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2444683" y="35398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3578335" y="435154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7193379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65"/>
          <p:cNvGrpSpPr/>
          <p:nvPr/>
        </p:nvGrpSpPr>
        <p:grpSpPr>
          <a:xfrm>
            <a:off x="1135218" y="2282194"/>
            <a:ext cx="3061074" cy="3021421"/>
            <a:chOff x="1047893" y="1513160"/>
            <a:chExt cx="2825607" cy="2789004"/>
          </a:xfrm>
        </p:grpSpPr>
        <p:sp>
          <p:nvSpPr>
            <p:cNvPr id="103" name="Freeform 5"/>
            <p:cNvSpPr>
              <a:spLocks/>
            </p:cNvSpPr>
            <p:nvPr/>
          </p:nvSpPr>
          <p:spPr bwMode="auto">
            <a:xfrm>
              <a:off x="1062745" y="1735411"/>
              <a:ext cx="1266669" cy="860358"/>
            </a:xfrm>
            <a:custGeom>
              <a:avLst/>
              <a:gdLst>
                <a:gd name="T0" fmla="*/ 3631 w 6033"/>
                <a:gd name="T1" fmla="*/ 34 h 4099"/>
                <a:gd name="T2" fmla="*/ 3718 w 6033"/>
                <a:gd name="T3" fmla="*/ 293 h 4099"/>
                <a:gd name="T4" fmla="*/ 3827 w 6033"/>
                <a:gd name="T5" fmla="*/ 515 h 4099"/>
                <a:gd name="T6" fmla="*/ 3869 w 6033"/>
                <a:gd name="T7" fmla="*/ 823 h 4099"/>
                <a:gd name="T8" fmla="*/ 3865 w 6033"/>
                <a:gd name="T9" fmla="*/ 958 h 4099"/>
                <a:gd name="T10" fmla="*/ 4045 w 6033"/>
                <a:gd name="T11" fmla="*/ 1174 h 4099"/>
                <a:gd name="T12" fmla="*/ 4165 w 6033"/>
                <a:gd name="T13" fmla="*/ 1034 h 4099"/>
                <a:gd name="T14" fmla="*/ 4262 w 6033"/>
                <a:gd name="T15" fmla="*/ 900 h 4099"/>
                <a:gd name="T16" fmla="*/ 4447 w 6033"/>
                <a:gd name="T17" fmla="*/ 979 h 4099"/>
                <a:gd name="T18" fmla="*/ 4565 w 6033"/>
                <a:gd name="T19" fmla="*/ 950 h 4099"/>
                <a:gd name="T20" fmla="*/ 4680 w 6033"/>
                <a:gd name="T21" fmla="*/ 733 h 4099"/>
                <a:gd name="T22" fmla="*/ 5078 w 6033"/>
                <a:gd name="T23" fmla="*/ 638 h 4099"/>
                <a:gd name="T24" fmla="*/ 5286 w 6033"/>
                <a:gd name="T25" fmla="*/ 1121 h 4099"/>
                <a:gd name="T26" fmla="*/ 5622 w 6033"/>
                <a:gd name="T27" fmla="*/ 1296 h 4099"/>
                <a:gd name="T28" fmla="*/ 5867 w 6033"/>
                <a:gd name="T29" fmla="*/ 1414 h 4099"/>
                <a:gd name="T30" fmla="*/ 6033 w 6033"/>
                <a:gd name="T31" fmla="*/ 1417 h 4099"/>
                <a:gd name="T32" fmla="*/ 5937 w 6033"/>
                <a:gd name="T33" fmla="*/ 1593 h 4099"/>
                <a:gd name="T34" fmla="*/ 5306 w 6033"/>
                <a:gd name="T35" fmla="*/ 2962 h 4099"/>
                <a:gd name="T36" fmla="*/ 5432 w 6033"/>
                <a:gd name="T37" fmla="*/ 3162 h 4099"/>
                <a:gd name="T38" fmla="*/ 5358 w 6033"/>
                <a:gd name="T39" fmla="*/ 3315 h 4099"/>
                <a:gd name="T40" fmla="*/ 5335 w 6033"/>
                <a:gd name="T41" fmla="*/ 3592 h 4099"/>
                <a:gd name="T42" fmla="*/ 4322 w 6033"/>
                <a:gd name="T43" fmla="*/ 3715 h 4099"/>
                <a:gd name="T44" fmla="*/ 4030 w 6033"/>
                <a:gd name="T45" fmla="*/ 3620 h 4099"/>
                <a:gd name="T46" fmla="*/ 3780 w 6033"/>
                <a:gd name="T47" fmla="*/ 3396 h 4099"/>
                <a:gd name="T48" fmla="*/ 3545 w 6033"/>
                <a:gd name="T49" fmla="*/ 3479 h 4099"/>
                <a:gd name="T50" fmla="*/ 3426 w 6033"/>
                <a:gd name="T51" fmla="*/ 3599 h 4099"/>
                <a:gd name="T52" fmla="*/ 3285 w 6033"/>
                <a:gd name="T53" fmla="*/ 3793 h 4099"/>
                <a:gd name="T54" fmla="*/ 3061 w 6033"/>
                <a:gd name="T55" fmla="*/ 3976 h 4099"/>
                <a:gd name="T56" fmla="*/ 2892 w 6033"/>
                <a:gd name="T57" fmla="*/ 4013 h 4099"/>
                <a:gd name="T58" fmla="*/ 2605 w 6033"/>
                <a:gd name="T59" fmla="*/ 4005 h 4099"/>
                <a:gd name="T60" fmla="*/ 2467 w 6033"/>
                <a:gd name="T61" fmla="*/ 4097 h 4099"/>
                <a:gd name="T62" fmla="*/ 1277 w 6033"/>
                <a:gd name="T63" fmla="*/ 3625 h 4099"/>
                <a:gd name="T64" fmla="*/ 11 w 6033"/>
                <a:gd name="T65" fmla="*/ 3360 h 4099"/>
                <a:gd name="T66" fmla="*/ 122 w 6033"/>
                <a:gd name="T67" fmla="*/ 3177 h 4099"/>
                <a:gd name="T68" fmla="*/ 249 w 6033"/>
                <a:gd name="T69" fmla="*/ 3121 h 4099"/>
                <a:gd name="T70" fmla="*/ 184 w 6033"/>
                <a:gd name="T71" fmla="*/ 2888 h 4099"/>
                <a:gd name="T72" fmla="*/ 311 w 6033"/>
                <a:gd name="T73" fmla="*/ 2640 h 4099"/>
                <a:gd name="T74" fmla="*/ 666 w 6033"/>
                <a:gd name="T75" fmla="*/ 2400 h 4099"/>
                <a:gd name="T76" fmla="*/ 1084 w 6033"/>
                <a:gd name="T77" fmla="*/ 2283 h 4099"/>
                <a:gd name="T78" fmla="*/ 1442 w 6033"/>
                <a:gd name="T79" fmla="*/ 1281 h 4099"/>
                <a:gd name="T80" fmla="*/ 1341 w 6033"/>
                <a:gd name="T81" fmla="*/ 995 h 4099"/>
                <a:gd name="T82" fmla="*/ 1168 w 6033"/>
                <a:gd name="T83" fmla="*/ 663 h 4099"/>
                <a:gd name="T84" fmla="*/ 1378 w 6033"/>
                <a:gd name="T85" fmla="*/ 623 h 4099"/>
                <a:gd name="T86" fmla="*/ 1489 w 6033"/>
                <a:gd name="T87" fmla="*/ 604 h 4099"/>
                <a:gd name="T88" fmla="*/ 1440 w 6033"/>
                <a:gd name="T89" fmla="*/ 487 h 4099"/>
                <a:gd name="T90" fmla="*/ 1242 w 6033"/>
                <a:gd name="T91" fmla="*/ 456 h 4099"/>
                <a:gd name="T92" fmla="*/ 1252 w 6033"/>
                <a:gd name="T93" fmla="*/ 262 h 4099"/>
                <a:gd name="T94" fmla="*/ 1780 w 6033"/>
                <a:gd name="T95" fmla="*/ 221 h 4099"/>
                <a:gd name="T96" fmla="*/ 1830 w 6033"/>
                <a:gd name="T97" fmla="*/ 123 h 4099"/>
                <a:gd name="T98" fmla="*/ 2013 w 6033"/>
                <a:gd name="T99" fmla="*/ 109 h 4099"/>
                <a:gd name="T100" fmla="*/ 2194 w 6033"/>
                <a:gd name="T101" fmla="*/ 302 h 4099"/>
                <a:gd name="T102" fmla="*/ 2311 w 6033"/>
                <a:gd name="T103" fmla="*/ 402 h 4099"/>
                <a:gd name="T104" fmla="*/ 2657 w 6033"/>
                <a:gd name="T105" fmla="*/ 445 h 4099"/>
                <a:gd name="T106" fmla="*/ 2748 w 6033"/>
                <a:gd name="T107" fmla="*/ 461 h 4099"/>
                <a:gd name="T108" fmla="*/ 2895 w 6033"/>
                <a:gd name="T109" fmla="*/ 402 h 4099"/>
                <a:gd name="T110" fmla="*/ 3153 w 6033"/>
                <a:gd name="T111" fmla="*/ 261 h 4099"/>
                <a:gd name="T112" fmla="*/ 3257 w 6033"/>
                <a:gd name="T113" fmla="*/ 195 h 4099"/>
                <a:gd name="T114" fmla="*/ 3350 w 6033"/>
                <a:gd name="T115" fmla="*/ 54 h 4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33" h="4099">
                  <a:moveTo>
                    <a:pt x="3426" y="25"/>
                  </a:moveTo>
                  <a:cubicBezTo>
                    <a:pt x="3496" y="2"/>
                    <a:pt x="3496" y="2"/>
                    <a:pt x="3496" y="2"/>
                  </a:cubicBezTo>
                  <a:cubicBezTo>
                    <a:pt x="3500" y="1"/>
                    <a:pt x="3504" y="0"/>
                    <a:pt x="3507" y="1"/>
                  </a:cubicBezTo>
                  <a:cubicBezTo>
                    <a:pt x="3631" y="34"/>
                    <a:pt x="3631" y="34"/>
                    <a:pt x="3631" y="34"/>
                  </a:cubicBezTo>
                  <a:cubicBezTo>
                    <a:pt x="3638" y="36"/>
                    <a:pt x="3644" y="43"/>
                    <a:pt x="3645" y="50"/>
                  </a:cubicBezTo>
                  <a:cubicBezTo>
                    <a:pt x="3660" y="154"/>
                    <a:pt x="3660" y="154"/>
                    <a:pt x="3660" y="154"/>
                  </a:cubicBezTo>
                  <a:cubicBezTo>
                    <a:pt x="3661" y="155"/>
                    <a:pt x="3661" y="157"/>
                    <a:pt x="3662" y="158"/>
                  </a:cubicBezTo>
                  <a:cubicBezTo>
                    <a:pt x="3718" y="293"/>
                    <a:pt x="3718" y="293"/>
                    <a:pt x="3718" y="293"/>
                  </a:cubicBezTo>
                  <a:cubicBezTo>
                    <a:pt x="3718" y="294"/>
                    <a:pt x="3719" y="295"/>
                    <a:pt x="3720" y="297"/>
                  </a:cubicBezTo>
                  <a:cubicBezTo>
                    <a:pt x="3824" y="446"/>
                    <a:pt x="3824" y="446"/>
                    <a:pt x="3824" y="446"/>
                  </a:cubicBezTo>
                  <a:cubicBezTo>
                    <a:pt x="3826" y="450"/>
                    <a:pt x="3827" y="453"/>
                    <a:pt x="3827" y="457"/>
                  </a:cubicBezTo>
                  <a:cubicBezTo>
                    <a:pt x="3827" y="515"/>
                    <a:pt x="3827" y="515"/>
                    <a:pt x="3827" y="515"/>
                  </a:cubicBezTo>
                  <a:cubicBezTo>
                    <a:pt x="3827" y="516"/>
                    <a:pt x="3827" y="518"/>
                    <a:pt x="3828" y="519"/>
                  </a:cubicBezTo>
                  <a:cubicBezTo>
                    <a:pt x="3879" y="748"/>
                    <a:pt x="3879" y="748"/>
                    <a:pt x="3879" y="748"/>
                  </a:cubicBezTo>
                  <a:cubicBezTo>
                    <a:pt x="3880" y="750"/>
                    <a:pt x="3880" y="753"/>
                    <a:pt x="3879" y="755"/>
                  </a:cubicBezTo>
                  <a:cubicBezTo>
                    <a:pt x="3869" y="823"/>
                    <a:pt x="3869" y="823"/>
                    <a:pt x="3869" y="823"/>
                  </a:cubicBezTo>
                  <a:cubicBezTo>
                    <a:pt x="3868" y="827"/>
                    <a:pt x="3869" y="831"/>
                    <a:pt x="3871" y="835"/>
                  </a:cubicBezTo>
                  <a:cubicBezTo>
                    <a:pt x="3877" y="846"/>
                    <a:pt x="3890" y="868"/>
                    <a:pt x="3895" y="882"/>
                  </a:cubicBezTo>
                  <a:cubicBezTo>
                    <a:pt x="3903" y="903"/>
                    <a:pt x="3915" y="920"/>
                    <a:pt x="3905" y="933"/>
                  </a:cubicBezTo>
                  <a:cubicBezTo>
                    <a:pt x="3899" y="941"/>
                    <a:pt x="3878" y="952"/>
                    <a:pt x="3865" y="958"/>
                  </a:cubicBezTo>
                  <a:cubicBezTo>
                    <a:pt x="3857" y="961"/>
                    <a:pt x="3853" y="969"/>
                    <a:pt x="3854" y="977"/>
                  </a:cubicBezTo>
                  <a:cubicBezTo>
                    <a:pt x="3855" y="992"/>
                    <a:pt x="3859" y="1015"/>
                    <a:pt x="3867" y="1026"/>
                  </a:cubicBezTo>
                  <a:cubicBezTo>
                    <a:pt x="3878" y="1042"/>
                    <a:pt x="4000" y="1145"/>
                    <a:pt x="4030" y="1170"/>
                  </a:cubicBezTo>
                  <a:cubicBezTo>
                    <a:pt x="4034" y="1173"/>
                    <a:pt x="4039" y="1175"/>
                    <a:pt x="4045" y="1174"/>
                  </a:cubicBezTo>
                  <a:cubicBezTo>
                    <a:pt x="4146" y="1160"/>
                    <a:pt x="4146" y="1160"/>
                    <a:pt x="4146" y="1160"/>
                  </a:cubicBezTo>
                  <a:cubicBezTo>
                    <a:pt x="4155" y="1158"/>
                    <a:pt x="4162" y="1150"/>
                    <a:pt x="4162" y="1141"/>
                  </a:cubicBezTo>
                  <a:cubicBezTo>
                    <a:pt x="4162" y="1044"/>
                    <a:pt x="4162" y="1044"/>
                    <a:pt x="4162" y="1044"/>
                  </a:cubicBezTo>
                  <a:cubicBezTo>
                    <a:pt x="4162" y="1041"/>
                    <a:pt x="4163" y="1037"/>
                    <a:pt x="4165" y="1034"/>
                  </a:cubicBezTo>
                  <a:cubicBezTo>
                    <a:pt x="4225" y="936"/>
                    <a:pt x="4225" y="936"/>
                    <a:pt x="4225" y="936"/>
                  </a:cubicBezTo>
                  <a:cubicBezTo>
                    <a:pt x="4225" y="936"/>
                    <a:pt x="4226" y="935"/>
                    <a:pt x="4226" y="935"/>
                  </a:cubicBezTo>
                  <a:cubicBezTo>
                    <a:pt x="4248" y="907"/>
                    <a:pt x="4248" y="907"/>
                    <a:pt x="4248" y="907"/>
                  </a:cubicBezTo>
                  <a:cubicBezTo>
                    <a:pt x="4251" y="903"/>
                    <a:pt x="4256" y="900"/>
                    <a:pt x="4262" y="900"/>
                  </a:cubicBezTo>
                  <a:cubicBezTo>
                    <a:pt x="4346" y="895"/>
                    <a:pt x="4346" y="895"/>
                    <a:pt x="4346" y="895"/>
                  </a:cubicBezTo>
                  <a:cubicBezTo>
                    <a:pt x="4350" y="895"/>
                    <a:pt x="4353" y="896"/>
                    <a:pt x="4357" y="898"/>
                  </a:cubicBezTo>
                  <a:cubicBezTo>
                    <a:pt x="4369" y="905"/>
                    <a:pt x="4400" y="925"/>
                    <a:pt x="4405" y="933"/>
                  </a:cubicBezTo>
                  <a:cubicBezTo>
                    <a:pt x="4408" y="941"/>
                    <a:pt x="4436" y="968"/>
                    <a:pt x="4447" y="979"/>
                  </a:cubicBezTo>
                  <a:cubicBezTo>
                    <a:pt x="4451" y="982"/>
                    <a:pt x="4455" y="983"/>
                    <a:pt x="4459" y="984"/>
                  </a:cubicBezTo>
                  <a:cubicBezTo>
                    <a:pt x="4510" y="988"/>
                    <a:pt x="4510" y="988"/>
                    <a:pt x="4510" y="988"/>
                  </a:cubicBezTo>
                  <a:cubicBezTo>
                    <a:pt x="4515" y="988"/>
                    <a:pt x="4520" y="987"/>
                    <a:pt x="4524" y="984"/>
                  </a:cubicBezTo>
                  <a:cubicBezTo>
                    <a:pt x="4565" y="950"/>
                    <a:pt x="4565" y="950"/>
                    <a:pt x="4565" y="950"/>
                  </a:cubicBezTo>
                  <a:cubicBezTo>
                    <a:pt x="4569" y="947"/>
                    <a:pt x="4571" y="943"/>
                    <a:pt x="4572" y="938"/>
                  </a:cubicBezTo>
                  <a:cubicBezTo>
                    <a:pt x="4583" y="860"/>
                    <a:pt x="4583" y="860"/>
                    <a:pt x="4583" y="860"/>
                  </a:cubicBezTo>
                  <a:cubicBezTo>
                    <a:pt x="4583" y="857"/>
                    <a:pt x="4585" y="853"/>
                    <a:pt x="4587" y="851"/>
                  </a:cubicBezTo>
                  <a:cubicBezTo>
                    <a:pt x="4680" y="733"/>
                    <a:pt x="4680" y="733"/>
                    <a:pt x="4680" y="733"/>
                  </a:cubicBezTo>
                  <a:cubicBezTo>
                    <a:pt x="4681" y="732"/>
                    <a:pt x="4682" y="730"/>
                    <a:pt x="4683" y="729"/>
                  </a:cubicBezTo>
                  <a:cubicBezTo>
                    <a:pt x="4717" y="652"/>
                    <a:pt x="4717" y="652"/>
                    <a:pt x="4717" y="652"/>
                  </a:cubicBezTo>
                  <a:cubicBezTo>
                    <a:pt x="4720" y="645"/>
                    <a:pt x="4727" y="640"/>
                    <a:pt x="4735" y="640"/>
                  </a:cubicBezTo>
                  <a:cubicBezTo>
                    <a:pt x="5078" y="638"/>
                    <a:pt x="5078" y="638"/>
                    <a:pt x="5078" y="638"/>
                  </a:cubicBezTo>
                  <a:cubicBezTo>
                    <a:pt x="5088" y="638"/>
                    <a:pt x="5096" y="645"/>
                    <a:pt x="5097" y="655"/>
                  </a:cubicBezTo>
                  <a:cubicBezTo>
                    <a:pt x="5115" y="801"/>
                    <a:pt x="5115" y="801"/>
                    <a:pt x="5115" y="801"/>
                  </a:cubicBezTo>
                  <a:cubicBezTo>
                    <a:pt x="5115" y="803"/>
                    <a:pt x="5116" y="805"/>
                    <a:pt x="5117" y="807"/>
                  </a:cubicBezTo>
                  <a:cubicBezTo>
                    <a:pt x="5286" y="1121"/>
                    <a:pt x="5286" y="1121"/>
                    <a:pt x="5286" y="1121"/>
                  </a:cubicBezTo>
                  <a:cubicBezTo>
                    <a:pt x="5287" y="1122"/>
                    <a:pt x="5287" y="1122"/>
                    <a:pt x="5288" y="1123"/>
                  </a:cubicBezTo>
                  <a:cubicBezTo>
                    <a:pt x="5384" y="1245"/>
                    <a:pt x="5384" y="1245"/>
                    <a:pt x="5384" y="1245"/>
                  </a:cubicBezTo>
                  <a:cubicBezTo>
                    <a:pt x="5386" y="1249"/>
                    <a:pt x="5390" y="1251"/>
                    <a:pt x="5395" y="1252"/>
                  </a:cubicBezTo>
                  <a:cubicBezTo>
                    <a:pt x="5622" y="1296"/>
                    <a:pt x="5622" y="1296"/>
                    <a:pt x="5622" y="1296"/>
                  </a:cubicBezTo>
                  <a:cubicBezTo>
                    <a:pt x="5745" y="1315"/>
                    <a:pt x="5745" y="1315"/>
                    <a:pt x="5745" y="1315"/>
                  </a:cubicBezTo>
                  <a:cubicBezTo>
                    <a:pt x="5749" y="1316"/>
                    <a:pt x="5752" y="1317"/>
                    <a:pt x="5755" y="1320"/>
                  </a:cubicBezTo>
                  <a:cubicBezTo>
                    <a:pt x="5854" y="1410"/>
                    <a:pt x="5854" y="1410"/>
                    <a:pt x="5854" y="1410"/>
                  </a:cubicBezTo>
                  <a:cubicBezTo>
                    <a:pt x="5858" y="1413"/>
                    <a:pt x="5862" y="1414"/>
                    <a:pt x="5867" y="1414"/>
                  </a:cubicBezTo>
                  <a:cubicBezTo>
                    <a:pt x="5911" y="1414"/>
                    <a:pt x="5911" y="1414"/>
                    <a:pt x="5911" y="1414"/>
                  </a:cubicBezTo>
                  <a:cubicBezTo>
                    <a:pt x="5912" y="1414"/>
                    <a:pt x="5913" y="1414"/>
                    <a:pt x="5914" y="1414"/>
                  </a:cubicBezTo>
                  <a:cubicBezTo>
                    <a:pt x="6011" y="1398"/>
                    <a:pt x="6011" y="1398"/>
                    <a:pt x="6011" y="1398"/>
                  </a:cubicBezTo>
                  <a:cubicBezTo>
                    <a:pt x="6023" y="1396"/>
                    <a:pt x="6033" y="1405"/>
                    <a:pt x="6033" y="1417"/>
                  </a:cubicBezTo>
                  <a:cubicBezTo>
                    <a:pt x="6033" y="1451"/>
                    <a:pt x="6033" y="1451"/>
                    <a:pt x="6033" y="1451"/>
                  </a:cubicBezTo>
                  <a:cubicBezTo>
                    <a:pt x="6033" y="1455"/>
                    <a:pt x="6032" y="1459"/>
                    <a:pt x="6030" y="1462"/>
                  </a:cubicBezTo>
                  <a:cubicBezTo>
                    <a:pt x="5939" y="1590"/>
                    <a:pt x="5939" y="1590"/>
                    <a:pt x="5939" y="1590"/>
                  </a:cubicBezTo>
                  <a:cubicBezTo>
                    <a:pt x="5938" y="1591"/>
                    <a:pt x="5938" y="1592"/>
                    <a:pt x="5937" y="1593"/>
                  </a:cubicBezTo>
                  <a:cubicBezTo>
                    <a:pt x="5731" y="2027"/>
                    <a:pt x="5731" y="2027"/>
                    <a:pt x="5731" y="2027"/>
                  </a:cubicBezTo>
                  <a:cubicBezTo>
                    <a:pt x="5336" y="2830"/>
                    <a:pt x="5336" y="2830"/>
                    <a:pt x="5336" y="2830"/>
                  </a:cubicBezTo>
                  <a:cubicBezTo>
                    <a:pt x="5335" y="2831"/>
                    <a:pt x="5335" y="2832"/>
                    <a:pt x="5334" y="2834"/>
                  </a:cubicBezTo>
                  <a:cubicBezTo>
                    <a:pt x="5306" y="2962"/>
                    <a:pt x="5306" y="2962"/>
                    <a:pt x="5306" y="2962"/>
                  </a:cubicBezTo>
                  <a:cubicBezTo>
                    <a:pt x="5305" y="2967"/>
                    <a:pt x="5306" y="2973"/>
                    <a:pt x="5309" y="2977"/>
                  </a:cubicBezTo>
                  <a:cubicBezTo>
                    <a:pt x="5373" y="3069"/>
                    <a:pt x="5373" y="3069"/>
                    <a:pt x="5373" y="3069"/>
                  </a:cubicBezTo>
                  <a:cubicBezTo>
                    <a:pt x="5429" y="3143"/>
                    <a:pt x="5429" y="3143"/>
                    <a:pt x="5429" y="3143"/>
                  </a:cubicBezTo>
                  <a:cubicBezTo>
                    <a:pt x="5433" y="3149"/>
                    <a:pt x="5434" y="3156"/>
                    <a:pt x="5432" y="3162"/>
                  </a:cubicBezTo>
                  <a:cubicBezTo>
                    <a:pt x="5414" y="3209"/>
                    <a:pt x="5414" y="3209"/>
                    <a:pt x="5414" y="3209"/>
                  </a:cubicBezTo>
                  <a:cubicBezTo>
                    <a:pt x="5413" y="3209"/>
                    <a:pt x="5413" y="3210"/>
                    <a:pt x="5412" y="3211"/>
                  </a:cubicBezTo>
                  <a:cubicBezTo>
                    <a:pt x="5361" y="3303"/>
                    <a:pt x="5361" y="3303"/>
                    <a:pt x="5361" y="3303"/>
                  </a:cubicBezTo>
                  <a:cubicBezTo>
                    <a:pt x="5359" y="3306"/>
                    <a:pt x="5358" y="3310"/>
                    <a:pt x="5358" y="3315"/>
                  </a:cubicBezTo>
                  <a:cubicBezTo>
                    <a:pt x="5380" y="3475"/>
                    <a:pt x="5380" y="3475"/>
                    <a:pt x="5380" y="3475"/>
                  </a:cubicBezTo>
                  <a:cubicBezTo>
                    <a:pt x="5380" y="3478"/>
                    <a:pt x="5380" y="3481"/>
                    <a:pt x="5378" y="3484"/>
                  </a:cubicBezTo>
                  <a:cubicBezTo>
                    <a:pt x="5336" y="3585"/>
                    <a:pt x="5336" y="3585"/>
                    <a:pt x="5336" y="3585"/>
                  </a:cubicBezTo>
                  <a:cubicBezTo>
                    <a:pt x="5335" y="3587"/>
                    <a:pt x="5335" y="3589"/>
                    <a:pt x="5335" y="3592"/>
                  </a:cubicBezTo>
                  <a:cubicBezTo>
                    <a:pt x="5335" y="3698"/>
                    <a:pt x="5335" y="3698"/>
                    <a:pt x="5335" y="3698"/>
                  </a:cubicBezTo>
                  <a:cubicBezTo>
                    <a:pt x="5335" y="3708"/>
                    <a:pt x="5326" y="3717"/>
                    <a:pt x="5316" y="3717"/>
                  </a:cubicBezTo>
                  <a:cubicBezTo>
                    <a:pt x="4331" y="3717"/>
                    <a:pt x="4331" y="3717"/>
                    <a:pt x="4331" y="3717"/>
                  </a:cubicBezTo>
                  <a:cubicBezTo>
                    <a:pt x="4328" y="3717"/>
                    <a:pt x="4325" y="3716"/>
                    <a:pt x="4322" y="3715"/>
                  </a:cubicBezTo>
                  <a:cubicBezTo>
                    <a:pt x="4230" y="3667"/>
                    <a:pt x="4230" y="3667"/>
                    <a:pt x="4230" y="3667"/>
                  </a:cubicBezTo>
                  <a:cubicBezTo>
                    <a:pt x="4229" y="3667"/>
                    <a:pt x="4227" y="3666"/>
                    <a:pt x="4226" y="3666"/>
                  </a:cubicBezTo>
                  <a:cubicBezTo>
                    <a:pt x="4039" y="3625"/>
                    <a:pt x="4039" y="3625"/>
                    <a:pt x="4039" y="3625"/>
                  </a:cubicBezTo>
                  <a:cubicBezTo>
                    <a:pt x="4036" y="3624"/>
                    <a:pt x="4033" y="3622"/>
                    <a:pt x="4030" y="3620"/>
                  </a:cubicBezTo>
                  <a:cubicBezTo>
                    <a:pt x="3955" y="3547"/>
                    <a:pt x="3955" y="3547"/>
                    <a:pt x="3955" y="3547"/>
                  </a:cubicBezTo>
                  <a:cubicBezTo>
                    <a:pt x="3954" y="3546"/>
                    <a:pt x="3953" y="3545"/>
                    <a:pt x="3951" y="3544"/>
                  </a:cubicBezTo>
                  <a:cubicBezTo>
                    <a:pt x="3793" y="3399"/>
                    <a:pt x="3793" y="3399"/>
                    <a:pt x="3793" y="3399"/>
                  </a:cubicBezTo>
                  <a:cubicBezTo>
                    <a:pt x="3789" y="3396"/>
                    <a:pt x="3784" y="3395"/>
                    <a:pt x="3780" y="3396"/>
                  </a:cubicBezTo>
                  <a:cubicBezTo>
                    <a:pt x="3611" y="3422"/>
                    <a:pt x="3611" y="3422"/>
                    <a:pt x="3611" y="3422"/>
                  </a:cubicBezTo>
                  <a:cubicBezTo>
                    <a:pt x="3607" y="3422"/>
                    <a:pt x="3604" y="3424"/>
                    <a:pt x="3601" y="3427"/>
                  </a:cubicBezTo>
                  <a:cubicBezTo>
                    <a:pt x="3549" y="3477"/>
                    <a:pt x="3549" y="3477"/>
                    <a:pt x="3549" y="3477"/>
                  </a:cubicBezTo>
                  <a:cubicBezTo>
                    <a:pt x="3548" y="3478"/>
                    <a:pt x="3547" y="3479"/>
                    <a:pt x="3545" y="3479"/>
                  </a:cubicBezTo>
                  <a:cubicBezTo>
                    <a:pt x="3448" y="3572"/>
                    <a:pt x="3448" y="3572"/>
                    <a:pt x="3448" y="3572"/>
                  </a:cubicBezTo>
                  <a:cubicBezTo>
                    <a:pt x="3447" y="3573"/>
                    <a:pt x="3446" y="3573"/>
                    <a:pt x="3445" y="3574"/>
                  </a:cubicBezTo>
                  <a:cubicBezTo>
                    <a:pt x="3433" y="3585"/>
                    <a:pt x="3433" y="3585"/>
                    <a:pt x="3433" y="3585"/>
                  </a:cubicBezTo>
                  <a:cubicBezTo>
                    <a:pt x="3429" y="3589"/>
                    <a:pt x="3426" y="3594"/>
                    <a:pt x="3426" y="3599"/>
                  </a:cubicBezTo>
                  <a:cubicBezTo>
                    <a:pt x="3426" y="3686"/>
                    <a:pt x="3426" y="3686"/>
                    <a:pt x="3426" y="3686"/>
                  </a:cubicBezTo>
                  <a:cubicBezTo>
                    <a:pt x="3426" y="3693"/>
                    <a:pt x="3423" y="3699"/>
                    <a:pt x="3418" y="3702"/>
                  </a:cubicBezTo>
                  <a:cubicBezTo>
                    <a:pt x="3290" y="3791"/>
                    <a:pt x="3290" y="3791"/>
                    <a:pt x="3290" y="3791"/>
                  </a:cubicBezTo>
                  <a:cubicBezTo>
                    <a:pt x="3288" y="3792"/>
                    <a:pt x="3287" y="3793"/>
                    <a:pt x="3285" y="3793"/>
                  </a:cubicBezTo>
                  <a:cubicBezTo>
                    <a:pt x="3123" y="3845"/>
                    <a:pt x="3123" y="3845"/>
                    <a:pt x="3123" y="3845"/>
                  </a:cubicBezTo>
                  <a:cubicBezTo>
                    <a:pt x="3117" y="3847"/>
                    <a:pt x="3112" y="3851"/>
                    <a:pt x="3111" y="3858"/>
                  </a:cubicBezTo>
                  <a:cubicBezTo>
                    <a:pt x="3080" y="3963"/>
                    <a:pt x="3080" y="3963"/>
                    <a:pt x="3080" y="3963"/>
                  </a:cubicBezTo>
                  <a:cubicBezTo>
                    <a:pt x="3077" y="3971"/>
                    <a:pt x="3070" y="3976"/>
                    <a:pt x="3061" y="3976"/>
                  </a:cubicBezTo>
                  <a:cubicBezTo>
                    <a:pt x="2967" y="3976"/>
                    <a:pt x="2967" y="3976"/>
                    <a:pt x="2967" y="3976"/>
                  </a:cubicBezTo>
                  <a:cubicBezTo>
                    <a:pt x="2964" y="3976"/>
                    <a:pt x="2961" y="3977"/>
                    <a:pt x="2958" y="3979"/>
                  </a:cubicBezTo>
                  <a:cubicBezTo>
                    <a:pt x="2906" y="4010"/>
                    <a:pt x="2906" y="4010"/>
                    <a:pt x="2906" y="4010"/>
                  </a:cubicBezTo>
                  <a:cubicBezTo>
                    <a:pt x="2901" y="4013"/>
                    <a:pt x="2896" y="4014"/>
                    <a:pt x="2892" y="4013"/>
                  </a:cubicBezTo>
                  <a:cubicBezTo>
                    <a:pt x="2744" y="3980"/>
                    <a:pt x="2744" y="3980"/>
                    <a:pt x="2744" y="3980"/>
                  </a:cubicBezTo>
                  <a:cubicBezTo>
                    <a:pt x="2742" y="3979"/>
                    <a:pt x="2739" y="3979"/>
                    <a:pt x="2737" y="3980"/>
                  </a:cubicBezTo>
                  <a:cubicBezTo>
                    <a:pt x="2614" y="4001"/>
                    <a:pt x="2614" y="4001"/>
                    <a:pt x="2614" y="4001"/>
                  </a:cubicBezTo>
                  <a:cubicBezTo>
                    <a:pt x="2611" y="4001"/>
                    <a:pt x="2608" y="4003"/>
                    <a:pt x="2605" y="4005"/>
                  </a:cubicBezTo>
                  <a:cubicBezTo>
                    <a:pt x="2534" y="4062"/>
                    <a:pt x="2534" y="4062"/>
                    <a:pt x="2534" y="4062"/>
                  </a:cubicBezTo>
                  <a:cubicBezTo>
                    <a:pt x="2534" y="4062"/>
                    <a:pt x="2533" y="4062"/>
                    <a:pt x="2533" y="4063"/>
                  </a:cubicBezTo>
                  <a:cubicBezTo>
                    <a:pt x="2483" y="4095"/>
                    <a:pt x="2483" y="4095"/>
                    <a:pt x="2483" y="4095"/>
                  </a:cubicBezTo>
                  <a:cubicBezTo>
                    <a:pt x="2478" y="4098"/>
                    <a:pt x="2472" y="4099"/>
                    <a:pt x="2467" y="4097"/>
                  </a:cubicBezTo>
                  <a:cubicBezTo>
                    <a:pt x="1804" y="3889"/>
                    <a:pt x="1804" y="3889"/>
                    <a:pt x="1804" y="3889"/>
                  </a:cubicBezTo>
                  <a:cubicBezTo>
                    <a:pt x="1803" y="3888"/>
                    <a:pt x="1802" y="3888"/>
                    <a:pt x="1801" y="3887"/>
                  </a:cubicBezTo>
                  <a:cubicBezTo>
                    <a:pt x="1283" y="3627"/>
                    <a:pt x="1283" y="3627"/>
                    <a:pt x="1283" y="3627"/>
                  </a:cubicBezTo>
                  <a:cubicBezTo>
                    <a:pt x="1281" y="3626"/>
                    <a:pt x="1279" y="3626"/>
                    <a:pt x="1277" y="3625"/>
                  </a:cubicBezTo>
                  <a:cubicBezTo>
                    <a:pt x="418" y="3523"/>
                    <a:pt x="418" y="3523"/>
                    <a:pt x="418" y="3523"/>
                  </a:cubicBezTo>
                  <a:cubicBezTo>
                    <a:pt x="416" y="3523"/>
                    <a:pt x="415" y="3522"/>
                    <a:pt x="413" y="3522"/>
                  </a:cubicBezTo>
                  <a:cubicBezTo>
                    <a:pt x="23" y="3375"/>
                    <a:pt x="23" y="3375"/>
                    <a:pt x="23" y="3375"/>
                  </a:cubicBezTo>
                  <a:cubicBezTo>
                    <a:pt x="16" y="3373"/>
                    <a:pt x="11" y="3367"/>
                    <a:pt x="11" y="3360"/>
                  </a:cubicBezTo>
                  <a:cubicBezTo>
                    <a:pt x="1" y="3283"/>
                    <a:pt x="1" y="3283"/>
                    <a:pt x="1" y="3283"/>
                  </a:cubicBezTo>
                  <a:cubicBezTo>
                    <a:pt x="0" y="3277"/>
                    <a:pt x="2" y="3270"/>
                    <a:pt x="7" y="3266"/>
                  </a:cubicBezTo>
                  <a:cubicBezTo>
                    <a:pt x="110" y="3181"/>
                    <a:pt x="110" y="3181"/>
                    <a:pt x="110" y="3181"/>
                  </a:cubicBezTo>
                  <a:cubicBezTo>
                    <a:pt x="113" y="3179"/>
                    <a:pt x="118" y="3177"/>
                    <a:pt x="122" y="3177"/>
                  </a:cubicBezTo>
                  <a:cubicBezTo>
                    <a:pt x="199" y="3177"/>
                    <a:pt x="199" y="3177"/>
                    <a:pt x="199" y="3177"/>
                  </a:cubicBezTo>
                  <a:cubicBezTo>
                    <a:pt x="204" y="3177"/>
                    <a:pt x="208" y="3175"/>
                    <a:pt x="211" y="3173"/>
                  </a:cubicBezTo>
                  <a:cubicBezTo>
                    <a:pt x="245" y="3144"/>
                    <a:pt x="245" y="3144"/>
                    <a:pt x="245" y="3144"/>
                  </a:cubicBezTo>
                  <a:cubicBezTo>
                    <a:pt x="252" y="3138"/>
                    <a:pt x="253" y="3129"/>
                    <a:pt x="249" y="3121"/>
                  </a:cubicBezTo>
                  <a:cubicBezTo>
                    <a:pt x="193" y="3016"/>
                    <a:pt x="193" y="3016"/>
                    <a:pt x="193" y="3016"/>
                  </a:cubicBezTo>
                  <a:cubicBezTo>
                    <a:pt x="192" y="3014"/>
                    <a:pt x="191" y="3012"/>
                    <a:pt x="191" y="3010"/>
                  </a:cubicBezTo>
                  <a:cubicBezTo>
                    <a:pt x="177" y="2905"/>
                    <a:pt x="177" y="2905"/>
                    <a:pt x="177" y="2905"/>
                  </a:cubicBezTo>
                  <a:cubicBezTo>
                    <a:pt x="176" y="2899"/>
                    <a:pt x="179" y="2892"/>
                    <a:pt x="184" y="2888"/>
                  </a:cubicBezTo>
                  <a:cubicBezTo>
                    <a:pt x="243" y="2838"/>
                    <a:pt x="243" y="2838"/>
                    <a:pt x="243" y="2838"/>
                  </a:cubicBezTo>
                  <a:cubicBezTo>
                    <a:pt x="244" y="2837"/>
                    <a:pt x="244" y="2836"/>
                    <a:pt x="245" y="2836"/>
                  </a:cubicBezTo>
                  <a:cubicBezTo>
                    <a:pt x="251" y="2829"/>
                    <a:pt x="287" y="2788"/>
                    <a:pt x="287" y="2776"/>
                  </a:cubicBezTo>
                  <a:cubicBezTo>
                    <a:pt x="287" y="2765"/>
                    <a:pt x="305" y="2669"/>
                    <a:pt x="311" y="2640"/>
                  </a:cubicBezTo>
                  <a:cubicBezTo>
                    <a:pt x="312" y="2635"/>
                    <a:pt x="314" y="2631"/>
                    <a:pt x="319" y="2628"/>
                  </a:cubicBezTo>
                  <a:cubicBezTo>
                    <a:pt x="577" y="2458"/>
                    <a:pt x="577" y="2458"/>
                    <a:pt x="577" y="2458"/>
                  </a:cubicBezTo>
                  <a:cubicBezTo>
                    <a:pt x="660" y="2402"/>
                    <a:pt x="660" y="2402"/>
                    <a:pt x="660" y="2402"/>
                  </a:cubicBezTo>
                  <a:cubicBezTo>
                    <a:pt x="662" y="2401"/>
                    <a:pt x="664" y="2400"/>
                    <a:pt x="666" y="2400"/>
                  </a:cubicBezTo>
                  <a:cubicBezTo>
                    <a:pt x="981" y="2325"/>
                    <a:pt x="981" y="2325"/>
                    <a:pt x="981" y="2325"/>
                  </a:cubicBezTo>
                  <a:cubicBezTo>
                    <a:pt x="982" y="2325"/>
                    <a:pt x="983" y="2325"/>
                    <a:pt x="984" y="2324"/>
                  </a:cubicBezTo>
                  <a:cubicBezTo>
                    <a:pt x="1074" y="2284"/>
                    <a:pt x="1074" y="2284"/>
                    <a:pt x="1074" y="2284"/>
                  </a:cubicBezTo>
                  <a:cubicBezTo>
                    <a:pt x="1077" y="2283"/>
                    <a:pt x="1080" y="2282"/>
                    <a:pt x="1084" y="2283"/>
                  </a:cubicBezTo>
                  <a:cubicBezTo>
                    <a:pt x="1274" y="2310"/>
                    <a:pt x="1274" y="2310"/>
                    <a:pt x="1274" y="2310"/>
                  </a:cubicBezTo>
                  <a:cubicBezTo>
                    <a:pt x="1285" y="2311"/>
                    <a:pt x="1294" y="2304"/>
                    <a:pt x="1296" y="2293"/>
                  </a:cubicBezTo>
                  <a:cubicBezTo>
                    <a:pt x="1443" y="1292"/>
                    <a:pt x="1443" y="1292"/>
                    <a:pt x="1443" y="1292"/>
                  </a:cubicBezTo>
                  <a:cubicBezTo>
                    <a:pt x="1444" y="1288"/>
                    <a:pt x="1443" y="1284"/>
                    <a:pt x="1442" y="1281"/>
                  </a:cubicBezTo>
                  <a:cubicBezTo>
                    <a:pt x="1353" y="1101"/>
                    <a:pt x="1353" y="1101"/>
                    <a:pt x="1353" y="1101"/>
                  </a:cubicBezTo>
                  <a:cubicBezTo>
                    <a:pt x="1352" y="1098"/>
                    <a:pt x="1351" y="1095"/>
                    <a:pt x="1351" y="1092"/>
                  </a:cubicBezTo>
                  <a:cubicBezTo>
                    <a:pt x="1351" y="1012"/>
                    <a:pt x="1351" y="1012"/>
                    <a:pt x="1351" y="1012"/>
                  </a:cubicBezTo>
                  <a:cubicBezTo>
                    <a:pt x="1351" y="1005"/>
                    <a:pt x="1347" y="999"/>
                    <a:pt x="1341" y="995"/>
                  </a:cubicBezTo>
                  <a:cubicBezTo>
                    <a:pt x="1186" y="908"/>
                    <a:pt x="1186" y="908"/>
                    <a:pt x="1186" y="908"/>
                  </a:cubicBezTo>
                  <a:cubicBezTo>
                    <a:pt x="1180" y="904"/>
                    <a:pt x="1177" y="899"/>
                    <a:pt x="1176" y="893"/>
                  </a:cubicBezTo>
                  <a:cubicBezTo>
                    <a:pt x="1156" y="683"/>
                    <a:pt x="1156" y="683"/>
                    <a:pt x="1156" y="683"/>
                  </a:cubicBezTo>
                  <a:cubicBezTo>
                    <a:pt x="1155" y="674"/>
                    <a:pt x="1160" y="666"/>
                    <a:pt x="1168" y="663"/>
                  </a:cubicBezTo>
                  <a:cubicBezTo>
                    <a:pt x="1275" y="624"/>
                    <a:pt x="1275" y="624"/>
                    <a:pt x="1275" y="624"/>
                  </a:cubicBezTo>
                  <a:cubicBezTo>
                    <a:pt x="1277" y="623"/>
                    <a:pt x="1279" y="623"/>
                    <a:pt x="1281" y="623"/>
                  </a:cubicBezTo>
                  <a:cubicBezTo>
                    <a:pt x="1375" y="623"/>
                    <a:pt x="1375" y="623"/>
                    <a:pt x="1375" y="623"/>
                  </a:cubicBezTo>
                  <a:cubicBezTo>
                    <a:pt x="1376" y="623"/>
                    <a:pt x="1377" y="623"/>
                    <a:pt x="1378" y="623"/>
                  </a:cubicBezTo>
                  <a:cubicBezTo>
                    <a:pt x="1436" y="632"/>
                    <a:pt x="1436" y="632"/>
                    <a:pt x="1436" y="632"/>
                  </a:cubicBezTo>
                  <a:cubicBezTo>
                    <a:pt x="1440" y="633"/>
                    <a:pt x="1443" y="632"/>
                    <a:pt x="1447" y="631"/>
                  </a:cubicBezTo>
                  <a:cubicBezTo>
                    <a:pt x="1479" y="616"/>
                    <a:pt x="1479" y="616"/>
                    <a:pt x="1479" y="616"/>
                  </a:cubicBezTo>
                  <a:cubicBezTo>
                    <a:pt x="1484" y="614"/>
                    <a:pt x="1488" y="609"/>
                    <a:pt x="1489" y="604"/>
                  </a:cubicBezTo>
                  <a:cubicBezTo>
                    <a:pt x="1502" y="555"/>
                    <a:pt x="1502" y="555"/>
                    <a:pt x="1502" y="555"/>
                  </a:cubicBezTo>
                  <a:cubicBezTo>
                    <a:pt x="1504" y="548"/>
                    <a:pt x="1502" y="542"/>
                    <a:pt x="1497" y="537"/>
                  </a:cubicBezTo>
                  <a:cubicBezTo>
                    <a:pt x="1455" y="493"/>
                    <a:pt x="1455" y="493"/>
                    <a:pt x="1455" y="493"/>
                  </a:cubicBezTo>
                  <a:cubicBezTo>
                    <a:pt x="1452" y="489"/>
                    <a:pt x="1446" y="487"/>
                    <a:pt x="1440" y="487"/>
                  </a:cubicBezTo>
                  <a:cubicBezTo>
                    <a:pt x="1342" y="494"/>
                    <a:pt x="1342" y="494"/>
                    <a:pt x="1342" y="494"/>
                  </a:cubicBezTo>
                  <a:cubicBezTo>
                    <a:pt x="1339" y="494"/>
                    <a:pt x="1337" y="494"/>
                    <a:pt x="1335" y="493"/>
                  </a:cubicBezTo>
                  <a:cubicBezTo>
                    <a:pt x="1256" y="470"/>
                    <a:pt x="1256" y="470"/>
                    <a:pt x="1256" y="470"/>
                  </a:cubicBezTo>
                  <a:cubicBezTo>
                    <a:pt x="1249" y="468"/>
                    <a:pt x="1244" y="462"/>
                    <a:pt x="1242" y="456"/>
                  </a:cubicBezTo>
                  <a:cubicBezTo>
                    <a:pt x="1221" y="367"/>
                    <a:pt x="1221" y="367"/>
                    <a:pt x="1221" y="367"/>
                  </a:cubicBezTo>
                  <a:cubicBezTo>
                    <a:pt x="1220" y="364"/>
                    <a:pt x="1220" y="362"/>
                    <a:pt x="1221" y="359"/>
                  </a:cubicBezTo>
                  <a:cubicBezTo>
                    <a:pt x="1237" y="277"/>
                    <a:pt x="1237" y="277"/>
                    <a:pt x="1237" y="277"/>
                  </a:cubicBezTo>
                  <a:cubicBezTo>
                    <a:pt x="1239" y="269"/>
                    <a:pt x="1245" y="264"/>
                    <a:pt x="1252" y="262"/>
                  </a:cubicBezTo>
                  <a:cubicBezTo>
                    <a:pt x="1306" y="250"/>
                    <a:pt x="1306" y="250"/>
                    <a:pt x="1306" y="250"/>
                  </a:cubicBezTo>
                  <a:cubicBezTo>
                    <a:pt x="1307" y="250"/>
                    <a:pt x="1309" y="250"/>
                    <a:pt x="1310" y="250"/>
                  </a:cubicBezTo>
                  <a:cubicBezTo>
                    <a:pt x="1762" y="240"/>
                    <a:pt x="1762" y="240"/>
                    <a:pt x="1762" y="240"/>
                  </a:cubicBezTo>
                  <a:cubicBezTo>
                    <a:pt x="1772" y="240"/>
                    <a:pt x="1780" y="232"/>
                    <a:pt x="1780" y="221"/>
                  </a:cubicBezTo>
                  <a:cubicBezTo>
                    <a:pt x="1782" y="170"/>
                    <a:pt x="1782" y="170"/>
                    <a:pt x="1782" y="170"/>
                  </a:cubicBezTo>
                  <a:cubicBezTo>
                    <a:pt x="1782" y="168"/>
                    <a:pt x="1783" y="165"/>
                    <a:pt x="1783" y="163"/>
                  </a:cubicBezTo>
                  <a:cubicBezTo>
                    <a:pt x="1798" y="129"/>
                    <a:pt x="1798" y="129"/>
                    <a:pt x="1798" y="129"/>
                  </a:cubicBezTo>
                  <a:cubicBezTo>
                    <a:pt x="1804" y="116"/>
                    <a:pt x="1821" y="113"/>
                    <a:pt x="1830" y="123"/>
                  </a:cubicBezTo>
                  <a:cubicBezTo>
                    <a:pt x="1853" y="149"/>
                    <a:pt x="1853" y="149"/>
                    <a:pt x="1853" y="149"/>
                  </a:cubicBezTo>
                  <a:cubicBezTo>
                    <a:pt x="1891" y="190"/>
                    <a:pt x="1891" y="190"/>
                    <a:pt x="1891" y="190"/>
                  </a:cubicBezTo>
                  <a:cubicBezTo>
                    <a:pt x="1898" y="198"/>
                    <a:pt x="1909" y="199"/>
                    <a:pt x="1917" y="192"/>
                  </a:cubicBezTo>
                  <a:cubicBezTo>
                    <a:pt x="2013" y="109"/>
                    <a:pt x="2013" y="109"/>
                    <a:pt x="2013" y="109"/>
                  </a:cubicBezTo>
                  <a:cubicBezTo>
                    <a:pt x="2015" y="107"/>
                    <a:pt x="2018" y="105"/>
                    <a:pt x="2021" y="105"/>
                  </a:cubicBezTo>
                  <a:cubicBezTo>
                    <a:pt x="2082" y="91"/>
                    <a:pt x="2082" y="91"/>
                    <a:pt x="2082" y="91"/>
                  </a:cubicBezTo>
                  <a:cubicBezTo>
                    <a:pt x="2091" y="90"/>
                    <a:pt x="2100" y="94"/>
                    <a:pt x="2104" y="102"/>
                  </a:cubicBezTo>
                  <a:cubicBezTo>
                    <a:pt x="2194" y="302"/>
                    <a:pt x="2194" y="302"/>
                    <a:pt x="2194" y="302"/>
                  </a:cubicBezTo>
                  <a:cubicBezTo>
                    <a:pt x="2195" y="304"/>
                    <a:pt x="2196" y="306"/>
                    <a:pt x="2196" y="308"/>
                  </a:cubicBezTo>
                  <a:cubicBezTo>
                    <a:pt x="2210" y="415"/>
                    <a:pt x="2210" y="415"/>
                    <a:pt x="2210" y="415"/>
                  </a:cubicBezTo>
                  <a:cubicBezTo>
                    <a:pt x="2212" y="427"/>
                    <a:pt x="2224" y="435"/>
                    <a:pt x="2236" y="430"/>
                  </a:cubicBezTo>
                  <a:cubicBezTo>
                    <a:pt x="2311" y="402"/>
                    <a:pt x="2311" y="402"/>
                    <a:pt x="2311" y="402"/>
                  </a:cubicBezTo>
                  <a:cubicBezTo>
                    <a:pt x="2318" y="400"/>
                    <a:pt x="2325" y="401"/>
                    <a:pt x="2330" y="406"/>
                  </a:cubicBezTo>
                  <a:cubicBezTo>
                    <a:pt x="2468" y="531"/>
                    <a:pt x="2468" y="531"/>
                    <a:pt x="2468" y="531"/>
                  </a:cubicBezTo>
                  <a:cubicBezTo>
                    <a:pt x="2474" y="536"/>
                    <a:pt x="2483" y="537"/>
                    <a:pt x="2490" y="533"/>
                  </a:cubicBezTo>
                  <a:cubicBezTo>
                    <a:pt x="2657" y="445"/>
                    <a:pt x="2657" y="445"/>
                    <a:pt x="2657" y="445"/>
                  </a:cubicBezTo>
                  <a:cubicBezTo>
                    <a:pt x="2659" y="444"/>
                    <a:pt x="2661" y="444"/>
                    <a:pt x="2663" y="443"/>
                  </a:cubicBezTo>
                  <a:cubicBezTo>
                    <a:pt x="2728" y="433"/>
                    <a:pt x="2728" y="433"/>
                    <a:pt x="2728" y="433"/>
                  </a:cubicBezTo>
                  <a:cubicBezTo>
                    <a:pt x="2744" y="430"/>
                    <a:pt x="2756" y="447"/>
                    <a:pt x="2748" y="461"/>
                  </a:cubicBezTo>
                  <a:cubicBezTo>
                    <a:pt x="2748" y="461"/>
                    <a:pt x="2748" y="461"/>
                    <a:pt x="2748" y="461"/>
                  </a:cubicBezTo>
                  <a:cubicBezTo>
                    <a:pt x="2739" y="476"/>
                    <a:pt x="2753" y="494"/>
                    <a:pt x="2770" y="489"/>
                  </a:cubicBezTo>
                  <a:cubicBezTo>
                    <a:pt x="2797" y="480"/>
                    <a:pt x="2797" y="480"/>
                    <a:pt x="2797" y="480"/>
                  </a:cubicBezTo>
                  <a:cubicBezTo>
                    <a:pt x="2800" y="479"/>
                    <a:pt x="2802" y="478"/>
                    <a:pt x="2804" y="477"/>
                  </a:cubicBezTo>
                  <a:cubicBezTo>
                    <a:pt x="2895" y="402"/>
                    <a:pt x="2895" y="402"/>
                    <a:pt x="2895" y="402"/>
                  </a:cubicBezTo>
                  <a:cubicBezTo>
                    <a:pt x="2896" y="401"/>
                    <a:pt x="2897" y="401"/>
                    <a:pt x="2899" y="400"/>
                  </a:cubicBezTo>
                  <a:cubicBezTo>
                    <a:pt x="3033" y="333"/>
                    <a:pt x="3033" y="333"/>
                    <a:pt x="3033" y="333"/>
                  </a:cubicBezTo>
                  <a:cubicBezTo>
                    <a:pt x="3143" y="274"/>
                    <a:pt x="3143" y="274"/>
                    <a:pt x="3143" y="274"/>
                  </a:cubicBezTo>
                  <a:cubicBezTo>
                    <a:pt x="3148" y="271"/>
                    <a:pt x="3152" y="267"/>
                    <a:pt x="3153" y="261"/>
                  </a:cubicBezTo>
                  <a:cubicBezTo>
                    <a:pt x="3159" y="235"/>
                    <a:pt x="3159" y="235"/>
                    <a:pt x="3159" y="235"/>
                  </a:cubicBezTo>
                  <a:cubicBezTo>
                    <a:pt x="3160" y="227"/>
                    <a:pt x="3167" y="221"/>
                    <a:pt x="3175" y="220"/>
                  </a:cubicBezTo>
                  <a:cubicBezTo>
                    <a:pt x="3240" y="214"/>
                    <a:pt x="3240" y="214"/>
                    <a:pt x="3240" y="214"/>
                  </a:cubicBezTo>
                  <a:cubicBezTo>
                    <a:pt x="3250" y="212"/>
                    <a:pt x="3257" y="204"/>
                    <a:pt x="3257" y="195"/>
                  </a:cubicBezTo>
                  <a:cubicBezTo>
                    <a:pt x="3257" y="83"/>
                    <a:pt x="3257" y="83"/>
                    <a:pt x="3257" y="83"/>
                  </a:cubicBezTo>
                  <a:cubicBezTo>
                    <a:pt x="3257" y="73"/>
                    <a:pt x="3265" y="65"/>
                    <a:pt x="3274" y="64"/>
                  </a:cubicBezTo>
                  <a:cubicBezTo>
                    <a:pt x="3346" y="56"/>
                    <a:pt x="3346" y="56"/>
                    <a:pt x="3346" y="56"/>
                  </a:cubicBezTo>
                  <a:cubicBezTo>
                    <a:pt x="3347" y="55"/>
                    <a:pt x="3349" y="55"/>
                    <a:pt x="3350" y="54"/>
                  </a:cubicBezTo>
                  <a:lnTo>
                    <a:pt x="3426" y="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6"/>
            <p:cNvSpPr>
              <a:spLocks/>
            </p:cNvSpPr>
            <p:nvPr/>
          </p:nvSpPr>
          <p:spPr bwMode="auto">
            <a:xfrm>
              <a:off x="1047893" y="2443005"/>
              <a:ext cx="544753" cy="262033"/>
            </a:xfrm>
            <a:custGeom>
              <a:avLst/>
              <a:gdLst>
                <a:gd name="T0" fmla="*/ 2546 w 2594"/>
                <a:gd name="T1" fmla="*/ 733 h 1248"/>
                <a:gd name="T2" fmla="*/ 2536 w 2594"/>
                <a:gd name="T3" fmla="*/ 727 h 1248"/>
                <a:gd name="T4" fmla="*/ 1870 w 2594"/>
                <a:gd name="T5" fmla="*/ 517 h 1248"/>
                <a:gd name="T6" fmla="*/ 1346 w 2594"/>
                <a:gd name="T7" fmla="*/ 256 h 1248"/>
                <a:gd name="T8" fmla="*/ 482 w 2594"/>
                <a:gd name="T9" fmla="*/ 152 h 1248"/>
                <a:gd name="T10" fmla="*/ 85 w 2594"/>
                <a:gd name="T11" fmla="*/ 0 h 1248"/>
                <a:gd name="T12" fmla="*/ 38 w 2594"/>
                <a:gd name="T13" fmla="*/ 53 h 1248"/>
                <a:gd name="T14" fmla="*/ 16 w 2594"/>
                <a:gd name="T15" fmla="*/ 66 h 1248"/>
                <a:gd name="T16" fmla="*/ 31 w 2594"/>
                <a:gd name="T17" fmla="*/ 193 h 1248"/>
                <a:gd name="T18" fmla="*/ 64 w 2594"/>
                <a:gd name="T19" fmla="*/ 263 h 1248"/>
                <a:gd name="T20" fmla="*/ 277 w 2594"/>
                <a:gd name="T21" fmla="*/ 446 h 1248"/>
                <a:gd name="T22" fmla="*/ 361 w 2594"/>
                <a:gd name="T23" fmla="*/ 611 h 1248"/>
                <a:gd name="T24" fmla="*/ 312 w 2594"/>
                <a:gd name="T25" fmla="*/ 685 h 1248"/>
                <a:gd name="T26" fmla="*/ 267 w 2594"/>
                <a:gd name="T27" fmla="*/ 695 h 1248"/>
                <a:gd name="T28" fmla="*/ 276 w 2594"/>
                <a:gd name="T29" fmla="*/ 741 h 1248"/>
                <a:gd name="T30" fmla="*/ 595 w 2594"/>
                <a:gd name="T31" fmla="*/ 736 h 1248"/>
                <a:gd name="T32" fmla="*/ 664 w 2594"/>
                <a:gd name="T33" fmla="*/ 862 h 1248"/>
                <a:gd name="T34" fmla="*/ 816 w 2594"/>
                <a:gd name="T35" fmla="*/ 921 h 1248"/>
                <a:gd name="T36" fmla="*/ 999 w 2594"/>
                <a:gd name="T37" fmla="*/ 889 h 1248"/>
                <a:gd name="T38" fmla="*/ 1205 w 2594"/>
                <a:gd name="T39" fmla="*/ 735 h 1248"/>
                <a:gd name="T40" fmla="*/ 1260 w 2594"/>
                <a:gd name="T41" fmla="*/ 806 h 1248"/>
                <a:gd name="T42" fmla="*/ 1249 w 2594"/>
                <a:gd name="T43" fmla="*/ 1116 h 1248"/>
                <a:gd name="T44" fmla="*/ 1301 w 2594"/>
                <a:gd name="T45" fmla="*/ 1237 h 1248"/>
                <a:gd name="T46" fmla="*/ 1667 w 2594"/>
                <a:gd name="T47" fmla="*/ 1247 h 1248"/>
                <a:gd name="T48" fmla="*/ 1865 w 2594"/>
                <a:gd name="T49" fmla="*/ 1230 h 1248"/>
                <a:gd name="T50" fmla="*/ 1999 w 2594"/>
                <a:gd name="T51" fmla="*/ 1237 h 1248"/>
                <a:gd name="T52" fmla="*/ 2148 w 2594"/>
                <a:gd name="T53" fmla="*/ 1090 h 1248"/>
                <a:gd name="T54" fmla="*/ 2282 w 2594"/>
                <a:gd name="T55" fmla="*/ 1090 h 1248"/>
                <a:gd name="T56" fmla="*/ 2319 w 2594"/>
                <a:gd name="T57" fmla="*/ 1063 h 1248"/>
                <a:gd name="T58" fmla="*/ 2350 w 2594"/>
                <a:gd name="T59" fmla="*/ 974 h 1248"/>
                <a:gd name="T60" fmla="*/ 2431 w 2594"/>
                <a:gd name="T61" fmla="*/ 920 h 1248"/>
                <a:gd name="T62" fmla="*/ 2531 w 2594"/>
                <a:gd name="T63" fmla="*/ 850 h 1248"/>
                <a:gd name="T64" fmla="*/ 2594 w 2594"/>
                <a:gd name="T65" fmla="*/ 787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4" h="1248">
                  <a:moveTo>
                    <a:pt x="2576" y="774"/>
                  </a:moveTo>
                  <a:cubicBezTo>
                    <a:pt x="2546" y="733"/>
                    <a:pt x="2546" y="733"/>
                    <a:pt x="2546" y="733"/>
                  </a:cubicBezTo>
                  <a:cubicBezTo>
                    <a:pt x="2545" y="731"/>
                    <a:pt x="2544" y="730"/>
                    <a:pt x="2544" y="728"/>
                  </a:cubicBezTo>
                  <a:cubicBezTo>
                    <a:pt x="2541" y="728"/>
                    <a:pt x="2538" y="728"/>
                    <a:pt x="2536" y="727"/>
                  </a:cubicBezTo>
                  <a:cubicBezTo>
                    <a:pt x="1873" y="519"/>
                    <a:pt x="1873" y="519"/>
                    <a:pt x="1873" y="519"/>
                  </a:cubicBezTo>
                  <a:cubicBezTo>
                    <a:pt x="1872" y="518"/>
                    <a:pt x="1871" y="518"/>
                    <a:pt x="1870" y="517"/>
                  </a:cubicBezTo>
                  <a:cubicBezTo>
                    <a:pt x="1352" y="257"/>
                    <a:pt x="1352" y="257"/>
                    <a:pt x="1352" y="257"/>
                  </a:cubicBezTo>
                  <a:cubicBezTo>
                    <a:pt x="1350" y="256"/>
                    <a:pt x="1348" y="256"/>
                    <a:pt x="1346" y="256"/>
                  </a:cubicBezTo>
                  <a:cubicBezTo>
                    <a:pt x="487" y="153"/>
                    <a:pt x="487" y="153"/>
                    <a:pt x="487" y="153"/>
                  </a:cubicBezTo>
                  <a:cubicBezTo>
                    <a:pt x="485" y="153"/>
                    <a:pt x="484" y="152"/>
                    <a:pt x="482" y="152"/>
                  </a:cubicBezTo>
                  <a:cubicBezTo>
                    <a:pt x="92" y="5"/>
                    <a:pt x="92" y="5"/>
                    <a:pt x="92" y="5"/>
                  </a:cubicBezTo>
                  <a:cubicBezTo>
                    <a:pt x="89" y="4"/>
                    <a:pt x="87" y="2"/>
                    <a:pt x="85" y="0"/>
                  </a:cubicBezTo>
                  <a:cubicBezTo>
                    <a:pt x="82" y="2"/>
                    <a:pt x="79" y="4"/>
                    <a:pt x="77" y="7"/>
                  </a:cubicBezTo>
                  <a:cubicBezTo>
                    <a:pt x="38" y="53"/>
                    <a:pt x="38" y="53"/>
                    <a:pt x="38" y="53"/>
                  </a:cubicBezTo>
                  <a:cubicBezTo>
                    <a:pt x="36" y="56"/>
                    <a:pt x="33" y="58"/>
                    <a:pt x="30" y="59"/>
                  </a:cubicBezTo>
                  <a:cubicBezTo>
                    <a:pt x="16" y="66"/>
                    <a:pt x="16" y="66"/>
                    <a:pt x="16" y="66"/>
                  </a:cubicBezTo>
                  <a:cubicBezTo>
                    <a:pt x="5" y="71"/>
                    <a:pt x="0" y="83"/>
                    <a:pt x="3" y="95"/>
                  </a:cubicBezTo>
                  <a:cubicBezTo>
                    <a:pt x="12" y="128"/>
                    <a:pt x="29" y="189"/>
                    <a:pt x="31" y="193"/>
                  </a:cubicBezTo>
                  <a:cubicBezTo>
                    <a:pt x="32" y="198"/>
                    <a:pt x="51" y="240"/>
                    <a:pt x="58" y="255"/>
                  </a:cubicBezTo>
                  <a:cubicBezTo>
                    <a:pt x="59" y="258"/>
                    <a:pt x="62" y="261"/>
                    <a:pt x="64" y="263"/>
                  </a:cubicBezTo>
                  <a:cubicBezTo>
                    <a:pt x="272" y="440"/>
                    <a:pt x="272" y="440"/>
                    <a:pt x="272" y="440"/>
                  </a:cubicBezTo>
                  <a:cubicBezTo>
                    <a:pt x="274" y="442"/>
                    <a:pt x="275" y="444"/>
                    <a:pt x="277" y="446"/>
                  </a:cubicBezTo>
                  <a:cubicBezTo>
                    <a:pt x="360" y="587"/>
                    <a:pt x="360" y="587"/>
                    <a:pt x="360" y="587"/>
                  </a:cubicBezTo>
                  <a:cubicBezTo>
                    <a:pt x="365" y="594"/>
                    <a:pt x="365" y="603"/>
                    <a:pt x="361" y="611"/>
                  </a:cubicBezTo>
                  <a:cubicBezTo>
                    <a:pt x="330" y="672"/>
                    <a:pt x="330" y="672"/>
                    <a:pt x="330" y="672"/>
                  </a:cubicBezTo>
                  <a:cubicBezTo>
                    <a:pt x="326" y="679"/>
                    <a:pt x="319" y="684"/>
                    <a:pt x="312" y="685"/>
                  </a:cubicBezTo>
                  <a:cubicBezTo>
                    <a:pt x="275" y="692"/>
                    <a:pt x="275" y="692"/>
                    <a:pt x="275" y="692"/>
                  </a:cubicBezTo>
                  <a:cubicBezTo>
                    <a:pt x="272" y="693"/>
                    <a:pt x="269" y="694"/>
                    <a:pt x="267" y="695"/>
                  </a:cubicBezTo>
                  <a:cubicBezTo>
                    <a:pt x="267" y="695"/>
                    <a:pt x="267" y="695"/>
                    <a:pt x="267" y="695"/>
                  </a:cubicBezTo>
                  <a:cubicBezTo>
                    <a:pt x="247" y="708"/>
                    <a:pt x="253" y="737"/>
                    <a:pt x="276" y="741"/>
                  </a:cubicBezTo>
                  <a:cubicBezTo>
                    <a:pt x="328" y="750"/>
                    <a:pt x="400" y="760"/>
                    <a:pt x="440" y="760"/>
                  </a:cubicBezTo>
                  <a:cubicBezTo>
                    <a:pt x="490" y="760"/>
                    <a:pt x="560" y="744"/>
                    <a:pt x="595" y="736"/>
                  </a:cubicBezTo>
                  <a:cubicBezTo>
                    <a:pt x="608" y="732"/>
                    <a:pt x="621" y="739"/>
                    <a:pt x="625" y="751"/>
                  </a:cubicBezTo>
                  <a:cubicBezTo>
                    <a:pt x="664" y="862"/>
                    <a:pt x="664" y="862"/>
                    <a:pt x="664" y="862"/>
                  </a:cubicBezTo>
                  <a:cubicBezTo>
                    <a:pt x="667" y="870"/>
                    <a:pt x="673" y="875"/>
                    <a:pt x="680" y="878"/>
                  </a:cubicBezTo>
                  <a:cubicBezTo>
                    <a:pt x="714" y="889"/>
                    <a:pt x="811" y="921"/>
                    <a:pt x="816" y="921"/>
                  </a:cubicBezTo>
                  <a:cubicBezTo>
                    <a:pt x="821" y="921"/>
                    <a:pt x="953" y="900"/>
                    <a:pt x="986" y="895"/>
                  </a:cubicBezTo>
                  <a:cubicBezTo>
                    <a:pt x="991" y="894"/>
                    <a:pt x="995" y="892"/>
                    <a:pt x="999" y="889"/>
                  </a:cubicBezTo>
                  <a:cubicBezTo>
                    <a:pt x="1170" y="734"/>
                    <a:pt x="1170" y="734"/>
                    <a:pt x="1170" y="734"/>
                  </a:cubicBezTo>
                  <a:cubicBezTo>
                    <a:pt x="1180" y="725"/>
                    <a:pt x="1195" y="726"/>
                    <a:pt x="1205" y="735"/>
                  </a:cubicBezTo>
                  <a:cubicBezTo>
                    <a:pt x="1253" y="784"/>
                    <a:pt x="1253" y="784"/>
                    <a:pt x="1253" y="784"/>
                  </a:cubicBezTo>
                  <a:cubicBezTo>
                    <a:pt x="1259" y="790"/>
                    <a:pt x="1262" y="798"/>
                    <a:pt x="1260" y="806"/>
                  </a:cubicBezTo>
                  <a:cubicBezTo>
                    <a:pt x="1255" y="830"/>
                    <a:pt x="1246" y="880"/>
                    <a:pt x="1249" y="886"/>
                  </a:cubicBezTo>
                  <a:cubicBezTo>
                    <a:pt x="1253" y="894"/>
                    <a:pt x="1249" y="1110"/>
                    <a:pt x="1249" y="1116"/>
                  </a:cubicBezTo>
                  <a:cubicBezTo>
                    <a:pt x="1249" y="1120"/>
                    <a:pt x="1266" y="1185"/>
                    <a:pt x="1275" y="1219"/>
                  </a:cubicBezTo>
                  <a:cubicBezTo>
                    <a:pt x="1278" y="1230"/>
                    <a:pt x="1289" y="1238"/>
                    <a:pt x="1301" y="1237"/>
                  </a:cubicBezTo>
                  <a:cubicBezTo>
                    <a:pt x="1358" y="1234"/>
                    <a:pt x="1520" y="1224"/>
                    <a:pt x="1528" y="1224"/>
                  </a:cubicBezTo>
                  <a:cubicBezTo>
                    <a:pt x="1537" y="1224"/>
                    <a:pt x="1647" y="1244"/>
                    <a:pt x="1667" y="1247"/>
                  </a:cubicBezTo>
                  <a:cubicBezTo>
                    <a:pt x="1669" y="1248"/>
                    <a:pt x="1671" y="1248"/>
                    <a:pt x="1674" y="1248"/>
                  </a:cubicBezTo>
                  <a:cubicBezTo>
                    <a:pt x="1865" y="1230"/>
                    <a:pt x="1865" y="1230"/>
                    <a:pt x="1865" y="1230"/>
                  </a:cubicBezTo>
                  <a:cubicBezTo>
                    <a:pt x="1866" y="1230"/>
                    <a:pt x="1868" y="1230"/>
                    <a:pt x="1869" y="1230"/>
                  </a:cubicBezTo>
                  <a:cubicBezTo>
                    <a:pt x="1999" y="1237"/>
                    <a:pt x="1999" y="1237"/>
                    <a:pt x="1999" y="1237"/>
                  </a:cubicBezTo>
                  <a:cubicBezTo>
                    <a:pt x="2006" y="1238"/>
                    <a:pt x="2014" y="1235"/>
                    <a:pt x="2019" y="1229"/>
                  </a:cubicBezTo>
                  <a:cubicBezTo>
                    <a:pt x="2047" y="1196"/>
                    <a:pt x="2143" y="1087"/>
                    <a:pt x="2148" y="1090"/>
                  </a:cubicBezTo>
                  <a:cubicBezTo>
                    <a:pt x="2154" y="1094"/>
                    <a:pt x="2229" y="1090"/>
                    <a:pt x="2229" y="1090"/>
                  </a:cubicBezTo>
                  <a:cubicBezTo>
                    <a:pt x="2282" y="1090"/>
                    <a:pt x="2282" y="1090"/>
                    <a:pt x="2282" y="1090"/>
                  </a:cubicBezTo>
                  <a:cubicBezTo>
                    <a:pt x="2288" y="1090"/>
                    <a:pt x="2295" y="1088"/>
                    <a:pt x="2299" y="1083"/>
                  </a:cubicBezTo>
                  <a:cubicBezTo>
                    <a:pt x="2319" y="1063"/>
                    <a:pt x="2319" y="1063"/>
                    <a:pt x="2319" y="1063"/>
                  </a:cubicBezTo>
                  <a:cubicBezTo>
                    <a:pt x="2322" y="1060"/>
                    <a:pt x="2324" y="1057"/>
                    <a:pt x="2326" y="1053"/>
                  </a:cubicBezTo>
                  <a:cubicBezTo>
                    <a:pt x="2350" y="974"/>
                    <a:pt x="2350" y="974"/>
                    <a:pt x="2350" y="974"/>
                  </a:cubicBezTo>
                  <a:cubicBezTo>
                    <a:pt x="2352" y="968"/>
                    <a:pt x="2356" y="963"/>
                    <a:pt x="2362" y="960"/>
                  </a:cubicBezTo>
                  <a:cubicBezTo>
                    <a:pt x="2431" y="920"/>
                    <a:pt x="2431" y="920"/>
                    <a:pt x="2431" y="920"/>
                  </a:cubicBezTo>
                  <a:cubicBezTo>
                    <a:pt x="2432" y="919"/>
                    <a:pt x="2432" y="919"/>
                    <a:pt x="2433" y="919"/>
                  </a:cubicBezTo>
                  <a:cubicBezTo>
                    <a:pt x="2531" y="850"/>
                    <a:pt x="2531" y="850"/>
                    <a:pt x="2531" y="850"/>
                  </a:cubicBezTo>
                  <a:cubicBezTo>
                    <a:pt x="2532" y="849"/>
                    <a:pt x="2533" y="848"/>
                    <a:pt x="2534" y="847"/>
                  </a:cubicBezTo>
                  <a:cubicBezTo>
                    <a:pt x="2594" y="787"/>
                    <a:pt x="2594" y="787"/>
                    <a:pt x="2594" y="787"/>
                  </a:cubicBezTo>
                  <a:cubicBezTo>
                    <a:pt x="2587" y="784"/>
                    <a:pt x="2581" y="780"/>
                    <a:pt x="2576" y="77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7"/>
            <p:cNvSpPr>
              <a:spLocks/>
            </p:cNvSpPr>
            <p:nvPr/>
          </p:nvSpPr>
          <p:spPr bwMode="auto">
            <a:xfrm>
              <a:off x="1582037" y="2448309"/>
              <a:ext cx="496484" cy="413736"/>
            </a:xfrm>
            <a:custGeom>
              <a:avLst/>
              <a:gdLst>
                <a:gd name="T0" fmla="*/ 2299 w 2365"/>
                <a:gd name="T1" fmla="*/ 1355 h 1972"/>
                <a:gd name="T2" fmla="*/ 2299 w 2365"/>
                <a:gd name="T3" fmla="*/ 1225 h 1972"/>
                <a:gd name="T4" fmla="*/ 2283 w 2365"/>
                <a:gd name="T5" fmla="*/ 1101 h 1972"/>
                <a:gd name="T6" fmla="*/ 2114 w 2365"/>
                <a:gd name="T7" fmla="*/ 1067 h 1972"/>
                <a:gd name="T8" fmla="*/ 2057 w 2365"/>
                <a:gd name="T9" fmla="*/ 1048 h 1972"/>
                <a:gd name="T10" fmla="*/ 1955 w 2365"/>
                <a:gd name="T11" fmla="*/ 1032 h 1972"/>
                <a:gd name="T12" fmla="*/ 1834 w 2365"/>
                <a:gd name="T13" fmla="*/ 800 h 1972"/>
                <a:gd name="T14" fmla="*/ 1857 w 2365"/>
                <a:gd name="T15" fmla="*/ 674 h 1972"/>
                <a:gd name="T16" fmla="*/ 1871 w 2365"/>
                <a:gd name="T17" fmla="*/ 539 h 1972"/>
                <a:gd name="T18" fmla="*/ 1851 w 2365"/>
                <a:gd name="T19" fmla="*/ 430 h 1972"/>
                <a:gd name="T20" fmla="*/ 1851 w 2365"/>
                <a:gd name="T21" fmla="*/ 321 h 1972"/>
                <a:gd name="T22" fmla="*/ 1755 w 2365"/>
                <a:gd name="T23" fmla="*/ 272 h 1972"/>
                <a:gd name="T24" fmla="*/ 1564 w 2365"/>
                <a:gd name="T25" fmla="*/ 230 h 1972"/>
                <a:gd name="T26" fmla="*/ 1480 w 2365"/>
                <a:gd name="T27" fmla="*/ 152 h 1972"/>
                <a:gd name="T28" fmla="*/ 1318 w 2365"/>
                <a:gd name="T29" fmla="*/ 4 h 1972"/>
                <a:gd name="T30" fmla="*/ 1136 w 2365"/>
                <a:gd name="T31" fmla="*/ 27 h 1972"/>
                <a:gd name="T32" fmla="*/ 1074 w 2365"/>
                <a:gd name="T33" fmla="*/ 82 h 1972"/>
                <a:gd name="T34" fmla="*/ 973 w 2365"/>
                <a:gd name="T35" fmla="*/ 177 h 1972"/>
                <a:gd name="T36" fmla="*/ 958 w 2365"/>
                <a:gd name="T37" fmla="*/ 190 h 1972"/>
                <a:gd name="T38" fmla="*/ 951 w 2365"/>
                <a:gd name="T39" fmla="*/ 291 h 1972"/>
                <a:gd name="T40" fmla="*/ 815 w 2365"/>
                <a:gd name="T41" fmla="*/ 396 h 1972"/>
                <a:gd name="T42" fmla="*/ 648 w 2365"/>
                <a:gd name="T43" fmla="*/ 450 h 1972"/>
                <a:gd name="T44" fmla="*/ 605 w 2365"/>
                <a:gd name="T45" fmla="*/ 568 h 1972"/>
                <a:gd name="T46" fmla="*/ 492 w 2365"/>
                <a:gd name="T47" fmla="*/ 581 h 1972"/>
                <a:gd name="T48" fmla="*/ 431 w 2365"/>
                <a:gd name="T49" fmla="*/ 615 h 1972"/>
                <a:gd name="T50" fmla="*/ 269 w 2365"/>
                <a:gd name="T51" fmla="*/ 585 h 1972"/>
                <a:gd name="T52" fmla="*/ 139 w 2365"/>
                <a:gd name="T53" fmla="*/ 606 h 1972"/>
                <a:gd name="T54" fmla="*/ 59 w 2365"/>
                <a:gd name="T55" fmla="*/ 667 h 1972"/>
                <a:gd name="T56" fmla="*/ 8 w 2365"/>
                <a:gd name="T57" fmla="*/ 700 h 1972"/>
                <a:gd name="T58" fmla="*/ 2 w 2365"/>
                <a:gd name="T59" fmla="*/ 708 h 1972"/>
                <a:gd name="T60" fmla="*/ 62 w 2365"/>
                <a:gd name="T61" fmla="*/ 765 h 1972"/>
                <a:gd name="T62" fmla="*/ 99 w 2365"/>
                <a:gd name="T63" fmla="*/ 766 h 1972"/>
                <a:gd name="T64" fmla="*/ 238 w 2365"/>
                <a:gd name="T65" fmla="*/ 739 h 1972"/>
                <a:gd name="T66" fmla="*/ 381 w 2365"/>
                <a:gd name="T67" fmla="*/ 750 h 1972"/>
                <a:gd name="T68" fmla="*/ 480 w 2365"/>
                <a:gd name="T69" fmla="*/ 784 h 1972"/>
                <a:gd name="T70" fmla="*/ 474 w 2365"/>
                <a:gd name="T71" fmla="*/ 809 h 1972"/>
                <a:gd name="T72" fmla="*/ 475 w 2365"/>
                <a:gd name="T73" fmla="*/ 951 h 1972"/>
                <a:gd name="T74" fmla="*/ 548 w 2365"/>
                <a:gd name="T75" fmla="*/ 1085 h 1972"/>
                <a:gd name="T76" fmla="*/ 546 w 2365"/>
                <a:gd name="T77" fmla="*/ 1154 h 1972"/>
                <a:gd name="T78" fmla="*/ 484 w 2365"/>
                <a:gd name="T79" fmla="*/ 1264 h 1972"/>
                <a:gd name="T80" fmla="*/ 525 w 2365"/>
                <a:gd name="T81" fmla="*/ 1360 h 1972"/>
                <a:gd name="T82" fmla="*/ 626 w 2365"/>
                <a:gd name="T83" fmla="*/ 1410 h 1972"/>
                <a:gd name="T84" fmla="*/ 1006 w 2365"/>
                <a:gd name="T85" fmla="*/ 1601 h 1972"/>
                <a:gd name="T86" fmla="*/ 1087 w 2365"/>
                <a:gd name="T87" fmla="*/ 1562 h 1972"/>
                <a:gd name="T88" fmla="*/ 1214 w 2365"/>
                <a:gd name="T89" fmla="*/ 1642 h 1972"/>
                <a:gd name="T90" fmla="*/ 1281 w 2365"/>
                <a:gd name="T91" fmla="*/ 1634 h 1972"/>
                <a:gd name="T92" fmla="*/ 1396 w 2365"/>
                <a:gd name="T93" fmla="*/ 1727 h 1972"/>
                <a:gd name="T94" fmla="*/ 1557 w 2365"/>
                <a:gd name="T95" fmla="*/ 1743 h 1972"/>
                <a:gd name="T96" fmla="*/ 1741 w 2365"/>
                <a:gd name="T97" fmla="*/ 1913 h 1972"/>
                <a:gd name="T98" fmla="*/ 1959 w 2365"/>
                <a:gd name="T99" fmla="*/ 1937 h 1972"/>
                <a:gd name="T100" fmla="*/ 2068 w 2365"/>
                <a:gd name="T101" fmla="*/ 1970 h 1972"/>
                <a:gd name="T102" fmla="*/ 2199 w 2365"/>
                <a:gd name="T103" fmla="*/ 1837 h 1972"/>
                <a:gd name="T104" fmla="*/ 2291 w 2365"/>
                <a:gd name="T105" fmla="*/ 1722 h 1972"/>
                <a:gd name="T106" fmla="*/ 2364 w 2365"/>
                <a:gd name="T107" fmla="*/ 1584 h 1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65" h="1972">
                  <a:moveTo>
                    <a:pt x="2333" y="1408"/>
                  </a:moveTo>
                  <a:cubicBezTo>
                    <a:pt x="2321" y="1392"/>
                    <a:pt x="2315" y="1374"/>
                    <a:pt x="2299" y="1355"/>
                  </a:cubicBezTo>
                  <a:cubicBezTo>
                    <a:pt x="2283" y="1335"/>
                    <a:pt x="2283" y="1311"/>
                    <a:pt x="2279" y="1298"/>
                  </a:cubicBezTo>
                  <a:cubicBezTo>
                    <a:pt x="2275" y="1284"/>
                    <a:pt x="2291" y="1248"/>
                    <a:pt x="2299" y="1225"/>
                  </a:cubicBezTo>
                  <a:cubicBezTo>
                    <a:pt x="2307" y="1201"/>
                    <a:pt x="2348" y="1154"/>
                    <a:pt x="2352" y="1138"/>
                  </a:cubicBezTo>
                  <a:cubicBezTo>
                    <a:pt x="2356" y="1123"/>
                    <a:pt x="2295" y="1107"/>
                    <a:pt x="2283" y="1101"/>
                  </a:cubicBezTo>
                  <a:cubicBezTo>
                    <a:pt x="2271" y="1095"/>
                    <a:pt x="2195" y="1077"/>
                    <a:pt x="2183" y="1067"/>
                  </a:cubicBezTo>
                  <a:cubicBezTo>
                    <a:pt x="2171" y="1058"/>
                    <a:pt x="2126" y="1067"/>
                    <a:pt x="2114" y="1067"/>
                  </a:cubicBezTo>
                  <a:cubicBezTo>
                    <a:pt x="2106" y="1067"/>
                    <a:pt x="2086" y="1058"/>
                    <a:pt x="2075" y="1052"/>
                  </a:cubicBezTo>
                  <a:cubicBezTo>
                    <a:pt x="2069" y="1049"/>
                    <a:pt x="2063" y="1048"/>
                    <a:pt x="2057" y="1048"/>
                  </a:cubicBezTo>
                  <a:cubicBezTo>
                    <a:pt x="1986" y="1048"/>
                    <a:pt x="1986" y="1048"/>
                    <a:pt x="1986" y="1048"/>
                  </a:cubicBezTo>
                  <a:cubicBezTo>
                    <a:pt x="1974" y="1048"/>
                    <a:pt x="1962" y="1042"/>
                    <a:pt x="1955" y="1032"/>
                  </a:cubicBezTo>
                  <a:cubicBezTo>
                    <a:pt x="1940" y="1012"/>
                    <a:pt x="1917" y="980"/>
                    <a:pt x="1917" y="975"/>
                  </a:cubicBezTo>
                  <a:cubicBezTo>
                    <a:pt x="1917" y="968"/>
                    <a:pt x="1854" y="840"/>
                    <a:pt x="1834" y="800"/>
                  </a:cubicBezTo>
                  <a:cubicBezTo>
                    <a:pt x="1831" y="792"/>
                    <a:pt x="1830" y="783"/>
                    <a:pt x="1831" y="775"/>
                  </a:cubicBezTo>
                  <a:cubicBezTo>
                    <a:pt x="1837" y="746"/>
                    <a:pt x="1852" y="680"/>
                    <a:pt x="1857" y="674"/>
                  </a:cubicBezTo>
                  <a:cubicBezTo>
                    <a:pt x="1863" y="667"/>
                    <a:pt x="1870" y="571"/>
                    <a:pt x="1872" y="549"/>
                  </a:cubicBezTo>
                  <a:cubicBezTo>
                    <a:pt x="1872" y="545"/>
                    <a:pt x="1872" y="542"/>
                    <a:pt x="1871" y="539"/>
                  </a:cubicBezTo>
                  <a:cubicBezTo>
                    <a:pt x="1852" y="437"/>
                    <a:pt x="1852" y="437"/>
                    <a:pt x="1852" y="437"/>
                  </a:cubicBezTo>
                  <a:cubicBezTo>
                    <a:pt x="1852" y="435"/>
                    <a:pt x="1851" y="432"/>
                    <a:pt x="1851" y="430"/>
                  </a:cubicBezTo>
                  <a:cubicBezTo>
                    <a:pt x="1851" y="323"/>
                    <a:pt x="1851" y="323"/>
                    <a:pt x="1851" y="323"/>
                  </a:cubicBezTo>
                  <a:cubicBezTo>
                    <a:pt x="1851" y="322"/>
                    <a:pt x="1851" y="322"/>
                    <a:pt x="1851" y="321"/>
                  </a:cubicBezTo>
                  <a:cubicBezTo>
                    <a:pt x="1850" y="321"/>
                    <a:pt x="1849" y="320"/>
                    <a:pt x="1847" y="320"/>
                  </a:cubicBezTo>
                  <a:cubicBezTo>
                    <a:pt x="1755" y="272"/>
                    <a:pt x="1755" y="272"/>
                    <a:pt x="1755" y="272"/>
                  </a:cubicBezTo>
                  <a:cubicBezTo>
                    <a:pt x="1754" y="272"/>
                    <a:pt x="1752" y="271"/>
                    <a:pt x="1751" y="271"/>
                  </a:cubicBezTo>
                  <a:cubicBezTo>
                    <a:pt x="1564" y="230"/>
                    <a:pt x="1564" y="230"/>
                    <a:pt x="1564" y="230"/>
                  </a:cubicBezTo>
                  <a:cubicBezTo>
                    <a:pt x="1561" y="229"/>
                    <a:pt x="1558" y="227"/>
                    <a:pt x="1555" y="225"/>
                  </a:cubicBezTo>
                  <a:cubicBezTo>
                    <a:pt x="1480" y="152"/>
                    <a:pt x="1480" y="152"/>
                    <a:pt x="1480" y="152"/>
                  </a:cubicBezTo>
                  <a:cubicBezTo>
                    <a:pt x="1479" y="151"/>
                    <a:pt x="1478" y="150"/>
                    <a:pt x="1476" y="149"/>
                  </a:cubicBezTo>
                  <a:cubicBezTo>
                    <a:pt x="1318" y="4"/>
                    <a:pt x="1318" y="4"/>
                    <a:pt x="1318" y="4"/>
                  </a:cubicBezTo>
                  <a:cubicBezTo>
                    <a:pt x="1314" y="1"/>
                    <a:pt x="1309" y="0"/>
                    <a:pt x="1305" y="1"/>
                  </a:cubicBezTo>
                  <a:cubicBezTo>
                    <a:pt x="1136" y="27"/>
                    <a:pt x="1136" y="27"/>
                    <a:pt x="1136" y="27"/>
                  </a:cubicBezTo>
                  <a:cubicBezTo>
                    <a:pt x="1132" y="27"/>
                    <a:pt x="1129" y="29"/>
                    <a:pt x="1126" y="32"/>
                  </a:cubicBezTo>
                  <a:cubicBezTo>
                    <a:pt x="1074" y="82"/>
                    <a:pt x="1074" y="82"/>
                    <a:pt x="1074" y="82"/>
                  </a:cubicBezTo>
                  <a:cubicBezTo>
                    <a:pt x="1073" y="83"/>
                    <a:pt x="1072" y="84"/>
                    <a:pt x="1070" y="84"/>
                  </a:cubicBezTo>
                  <a:cubicBezTo>
                    <a:pt x="973" y="177"/>
                    <a:pt x="973" y="177"/>
                    <a:pt x="973" y="177"/>
                  </a:cubicBezTo>
                  <a:cubicBezTo>
                    <a:pt x="972" y="178"/>
                    <a:pt x="971" y="178"/>
                    <a:pt x="970" y="179"/>
                  </a:cubicBezTo>
                  <a:cubicBezTo>
                    <a:pt x="958" y="190"/>
                    <a:pt x="958" y="190"/>
                    <a:pt x="958" y="190"/>
                  </a:cubicBezTo>
                  <a:cubicBezTo>
                    <a:pt x="954" y="194"/>
                    <a:pt x="951" y="199"/>
                    <a:pt x="951" y="204"/>
                  </a:cubicBezTo>
                  <a:cubicBezTo>
                    <a:pt x="951" y="291"/>
                    <a:pt x="951" y="291"/>
                    <a:pt x="951" y="291"/>
                  </a:cubicBezTo>
                  <a:cubicBezTo>
                    <a:pt x="951" y="298"/>
                    <a:pt x="948" y="304"/>
                    <a:pt x="943" y="307"/>
                  </a:cubicBezTo>
                  <a:cubicBezTo>
                    <a:pt x="815" y="396"/>
                    <a:pt x="815" y="396"/>
                    <a:pt x="815" y="396"/>
                  </a:cubicBezTo>
                  <a:cubicBezTo>
                    <a:pt x="813" y="397"/>
                    <a:pt x="812" y="398"/>
                    <a:pt x="810" y="398"/>
                  </a:cubicBezTo>
                  <a:cubicBezTo>
                    <a:pt x="648" y="450"/>
                    <a:pt x="648" y="450"/>
                    <a:pt x="648" y="450"/>
                  </a:cubicBezTo>
                  <a:cubicBezTo>
                    <a:pt x="642" y="452"/>
                    <a:pt x="637" y="456"/>
                    <a:pt x="636" y="463"/>
                  </a:cubicBezTo>
                  <a:cubicBezTo>
                    <a:pt x="605" y="568"/>
                    <a:pt x="605" y="568"/>
                    <a:pt x="605" y="568"/>
                  </a:cubicBezTo>
                  <a:cubicBezTo>
                    <a:pt x="602" y="576"/>
                    <a:pt x="595" y="581"/>
                    <a:pt x="586" y="581"/>
                  </a:cubicBezTo>
                  <a:cubicBezTo>
                    <a:pt x="492" y="581"/>
                    <a:pt x="492" y="581"/>
                    <a:pt x="492" y="581"/>
                  </a:cubicBezTo>
                  <a:cubicBezTo>
                    <a:pt x="489" y="581"/>
                    <a:pt x="486" y="582"/>
                    <a:pt x="483" y="584"/>
                  </a:cubicBezTo>
                  <a:cubicBezTo>
                    <a:pt x="431" y="615"/>
                    <a:pt x="431" y="615"/>
                    <a:pt x="431" y="615"/>
                  </a:cubicBezTo>
                  <a:cubicBezTo>
                    <a:pt x="426" y="618"/>
                    <a:pt x="421" y="619"/>
                    <a:pt x="417" y="618"/>
                  </a:cubicBezTo>
                  <a:cubicBezTo>
                    <a:pt x="269" y="585"/>
                    <a:pt x="269" y="585"/>
                    <a:pt x="269" y="585"/>
                  </a:cubicBezTo>
                  <a:cubicBezTo>
                    <a:pt x="267" y="584"/>
                    <a:pt x="264" y="584"/>
                    <a:pt x="262" y="585"/>
                  </a:cubicBezTo>
                  <a:cubicBezTo>
                    <a:pt x="139" y="606"/>
                    <a:pt x="139" y="606"/>
                    <a:pt x="139" y="606"/>
                  </a:cubicBezTo>
                  <a:cubicBezTo>
                    <a:pt x="136" y="606"/>
                    <a:pt x="133" y="608"/>
                    <a:pt x="130" y="610"/>
                  </a:cubicBezTo>
                  <a:cubicBezTo>
                    <a:pt x="59" y="667"/>
                    <a:pt x="59" y="667"/>
                    <a:pt x="59" y="667"/>
                  </a:cubicBezTo>
                  <a:cubicBezTo>
                    <a:pt x="59" y="667"/>
                    <a:pt x="58" y="667"/>
                    <a:pt x="58" y="668"/>
                  </a:cubicBezTo>
                  <a:cubicBezTo>
                    <a:pt x="8" y="700"/>
                    <a:pt x="8" y="700"/>
                    <a:pt x="8" y="700"/>
                  </a:cubicBezTo>
                  <a:cubicBezTo>
                    <a:pt x="6" y="702"/>
                    <a:pt x="3" y="703"/>
                    <a:pt x="0" y="703"/>
                  </a:cubicBezTo>
                  <a:cubicBezTo>
                    <a:pt x="0" y="705"/>
                    <a:pt x="1" y="706"/>
                    <a:pt x="2" y="708"/>
                  </a:cubicBezTo>
                  <a:cubicBezTo>
                    <a:pt x="32" y="749"/>
                    <a:pt x="32" y="749"/>
                    <a:pt x="32" y="749"/>
                  </a:cubicBezTo>
                  <a:cubicBezTo>
                    <a:pt x="39" y="759"/>
                    <a:pt x="50" y="765"/>
                    <a:pt x="62" y="765"/>
                  </a:cubicBezTo>
                  <a:cubicBezTo>
                    <a:pt x="94" y="766"/>
                    <a:pt x="94" y="766"/>
                    <a:pt x="94" y="766"/>
                  </a:cubicBezTo>
                  <a:cubicBezTo>
                    <a:pt x="96" y="766"/>
                    <a:pt x="97" y="766"/>
                    <a:pt x="99" y="766"/>
                  </a:cubicBezTo>
                  <a:cubicBezTo>
                    <a:pt x="109" y="765"/>
                    <a:pt x="145" y="762"/>
                    <a:pt x="156" y="758"/>
                  </a:cubicBezTo>
                  <a:cubicBezTo>
                    <a:pt x="167" y="754"/>
                    <a:pt x="232" y="739"/>
                    <a:pt x="238" y="739"/>
                  </a:cubicBezTo>
                  <a:cubicBezTo>
                    <a:pt x="243" y="739"/>
                    <a:pt x="339" y="749"/>
                    <a:pt x="367" y="752"/>
                  </a:cubicBezTo>
                  <a:cubicBezTo>
                    <a:pt x="372" y="752"/>
                    <a:pt x="377" y="752"/>
                    <a:pt x="381" y="750"/>
                  </a:cubicBezTo>
                  <a:cubicBezTo>
                    <a:pt x="433" y="736"/>
                    <a:pt x="433" y="736"/>
                    <a:pt x="433" y="736"/>
                  </a:cubicBezTo>
                  <a:cubicBezTo>
                    <a:pt x="462" y="728"/>
                    <a:pt x="489" y="755"/>
                    <a:pt x="480" y="784"/>
                  </a:cubicBezTo>
                  <a:cubicBezTo>
                    <a:pt x="476" y="798"/>
                    <a:pt x="476" y="798"/>
                    <a:pt x="476" y="798"/>
                  </a:cubicBezTo>
                  <a:cubicBezTo>
                    <a:pt x="475" y="802"/>
                    <a:pt x="474" y="806"/>
                    <a:pt x="474" y="809"/>
                  </a:cubicBezTo>
                  <a:cubicBezTo>
                    <a:pt x="474" y="947"/>
                    <a:pt x="474" y="947"/>
                    <a:pt x="474" y="947"/>
                  </a:cubicBezTo>
                  <a:cubicBezTo>
                    <a:pt x="474" y="949"/>
                    <a:pt x="475" y="950"/>
                    <a:pt x="475" y="951"/>
                  </a:cubicBezTo>
                  <a:cubicBezTo>
                    <a:pt x="475" y="960"/>
                    <a:pt x="479" y="996"/>
                    <a:pt x="484" y="1024"/>
                  </a:cubicBezTo>
                  <a:cubicBezTo>
                    <a:pt x="489" y="1051"/>
                    <a:pt x="535" y="1078"/>
                    <a:pt x="548" y="1085"/>
                  </a:cubicBezTo>
                  <a:cubicBezTo>
                    <a:pt x="550" y="1087"/>
                    <a:pt x="552" y="1088"/>
                    <a:pt x="554" y="1090"/>
                  </a:cubicBezTo>
                  <a:cubicBezTo>
                    <a:pt x="576" y="1108"/>
                    <a:pt x="571" y="1142"/>
                    <a:pt x="546" y="1154"/>
                  </a:cubicBezTo>
                  <a:cubicBezTo>
                    <a:pt x="524" y="1165"/>
                    <a:pt x="504" y="1175"/>
                    <a:pt x="500" y="1178"/>
                  </a:cubicBezTo>
                  <a:cubicBezTo>
                    <a:pt x="492" y="1184"/>
                    <a:pt x="484" y="1256"/>
                    <a:pt x="484" y="1264"/>
                  </a:cubicBezTo>
                  <a:cubicBezTo>
                    <a:pt x="484" y="1270"/>
                    <a:pt x="497" y="1313"/>
                    <a:pt x="505" y="1337"/>
                  </a:cubicBezTo>
                  <a:cubicBezTo>
                    <a:pt x="508" y="1347"/>
                    <a:pt x="515" y="1355"/>
                    <a:pt x="525" y="1360"/>
                  </a:cubicBezTo>
                  <a:cubicBezTo>
                    <a:pt x="617" y="1403"/>
                    <a:pt x="617" y="1403"/>
                    <a:pt x="617" y="1403"/>
                  </a:cubicBezTo>
                  <a:cubicBezTo>
                    <a:pt x="620" y="1405"/>
                    <a:pt x="623" y="1407"/>
                    <a:pt x="626" y="1410"/>
                  </a:cubicBezTo>
                  <a:cubicBezTo>
                    <a:pt x="652" y="1434"/>
                    <a:pt x="788" y="1558"/>
                    <a:pt x="793" y="1563"/>
                  </a:cubicBezTo>
                  <a:cubicBezTo>
                    <a:pt x="798" y="1568"/>
                    <a:pt x="958" y="1593"/>
                    <a:pt x="1006" y="1601"/>
                  </a:cubicBezTo>
                  <a:cubicBezTo>
                    <a:pt x="1015" y="1602"/>
                    <a:pt x="1024" y="1600"/>
                    <a:pt x="1032" y="1596"/>
                  </a:cubicBezTo>
                  <a:cubicBezTo>
                    <a:pt x="1087" y="1562"/>
                    <a:pt x="1087" y="1562"/>
                    <a:pt x="1087" y="1562"/>
                  </a:cubicBezTo>
                  <a:cubicBezTo>
                    <a:pt x="1102" y="1554"/>
                    <a:pt x="1121" y="1556"/>
                    <a:pt x="1133" y="1567"/>
                  </a:cubicBezTo>
                  <a:cubicBezTo>
                    <a:pt x="1214" y="1642"/>
                    <a:pt x="1214" y="1642"/>
                    <a:pt x="1214" y="1642"/>
                  </a:cubicBezTo>
                  <a:cubicBezTo>
                    <a:pt x="1227" y="1654"/>
                    <a:pt x="1246" y="1655"/>
                    <a:pt x="1261" y="1646"/>
                  </a:cubicBezTo>
                  <a:cubicBezTo>
                    <a:pt x="1281" y="1634"/>
                    <a:pt x="1281" y="1634"/>
                    <a:pt x="1281" y="1634"/>
                  </a:cubicBezTo>
                  <a:cubicBezTo>
                    <a:pt x="1298" y="1623"/>
                    <a:pt x="1320" y="1627"/>
                    <a:pt x="1332" y="1643"/>
                  </a:cubicBezTo>
                  <a:cubicBezTo>
                    <a:pt x="1396" y="1727"/>
                    <a:pt x="1396" y="1727"/>
                    <a:pt x="1396" y="1727"/>
                  </a:cubicBezTo>
                  <a:cubicBezTo>
                    <a:pt x="1403" y="1737"/>
                    <a:pt x="1415" y="1743"/>
                    <a:pt x="1427" y="1743"/>
                  </a:cubicBezTo>
                  <a:cubicBezTo>
                    <a:pt x="1557" y="1743"/>
                    <a:pt x="1557" y="1743"/>
                    <a:pt x="1557" y="1743"/>
                  </a:cubicBezTo>
                  <a:cubicBezTo>
                    <a:pt x="1567" y="1743"/>
                    <a:pt x="1577" y="1747"/>
                    <a:pt x="1584" y="1754"/>
                  </a:cubicBezTo>
                  <a:cubicBezTo>
                    <a:pt x="1741" y="1913"/>
                    <a:pt x="1741" y="1913"/>
                    <a:pt x="1741" y="1913"/>
                  </a:cubicBezTo>
                  <a:cubicBezTo>
                    <a:pt x="1748" y="1920"/>
                    <a:pt x="1757" y="1924"/>
                    <a:pt x="1767" y="1924"/>
                  </a:cubicBezTo>
                  <a:cubicBezTo>
                    <a:pt x="1812" y="1927"/>
                    <a:pt x="1945" y="1934"/>
                    <a:pt x="1959" y="1937"/>
                  </a:cubicBezTo>
                  <a:cubicBezTo>
                    <a:pt x="1971" y="1940"/>
                    <a:pt x="2023" y="1960"/>
                    <a:pt x="2046" y="1969"/>
                  </a:cubicBezTo>
                  <a:cubicBezTo>
                    <a:pt x="2053" y="1971"/>
                    <a:pt x="2061" y="1972"/>
                    <a:pt x="2068" y="1970"/>
                  </a:cubicBezTo>
                  <a:cubicBezTo>
                    <a:pt x="2092" y="1965"/>
                    <a:pt x="2143" y="1953"/>
                    <a:pt x="2147" y="1951"/>
                  </a:cubicBezTo>
                  <a:cubicBezTo>
                    <a:pt x="2153" y="1949"/>
                    <a:pt x="2199" y="1845"/>
                    <a:pt x="2199" y="1837"/>
                  </a:cubicBezTo>
                  <a:cubicBezTo>
                    <a:pt x="2199" y="1830"/>
                    <a:pt x="2273" y="1743"/>
                    <a:pt x="2287" y="1727"/>
                  </a:cubicBezTo>
                  <a:cubicBezTo>
                    <a:pt x="2289" y="1726"/>
                    <a:pt x="2290" y="1724"/>
                    <a:pt x="2291" y="1722"/>
                  </a:cubicBezTo>
                  <a:cubicBezTo>
                    <a:pt x="2359" y="1608"/>
                    <a:pt x="2359" y="1608"/>
                    <a:pt x="2359" y="1608"/>
                  </a:cubicBezTo>
                  <a:cubicBezTo>
                    <a:pt x="2364" y="1601"/>
                    <a:pt x="2365" y="1592"/>
                    <a:pt x="2364" y="1584"/>
                  </a:cubicBezTo>
                  <a:cubicBezTo>
                    <a:pt x="2359" y="1543"/>
                    <a:pt x="2342" y="1421"/>
                    <a:pt x="2333" y="140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8"/>
            <p:cNvSpPr>
              <a:spLocks noEditPoints="1"/>
            </p:cNvSpPr>
            <p:nvPr/>
          </p:nvSpPr>
          <p:spPr bwMode="auto">
            <a:xfrm>
              <a:off x="2250911" y="3832203"/>
              <a:ext cx="490649" cy="469961"/>
            </a:xfrm>
            <a:custGeom>
              <a:avLst/>
              <a:gdLst>
                <a:gd name="T0" fmla="*/ 2149 w 2337"/>
                <a:gd name="T1" fmla="*/ 437 h 2238"/>
                <a:gd name="T2" fmla="*/ 2043 w 2337"/>
                <a:gd name="T3" fmla="*/ 370 h 2238"/>
                <a:gd name="T4" fmla="*/ 1867 w 2337"/>
                <a:gd name="T5" fmla="*/ 163 h 2238"/>
                <a:gd name="T6" fmla="*/ 1726 w 2337"/>
                <a:gd name="T7" fmla="*/ 118 h 2238"/>
                <a:gd name="T8" fmla="*/ 1694 w 2337"/>
                <a:gd name="T9" fmla="*/ 66 h 2238"/>
                <a:gd name="T10" fmla="*/ 1411 w 2337"/>
                <a:gd name="T11" fmla="*/ 17 h 2238"/>
                <a:gd name="T12" fmla="*/ 1150 w 2337"/>
                <a:gd name="T13" fmla="*/ 0 h 2238"/>
                <a:gd name="T14" fmla="*/ 1020 w 2337"/>
                <a:gd name="T15" fmla="*/ 54 h 2238"/>
                <a:gd name="T16" fmla="*/ 865 w 2337"/>
                <a:gd name="T17" fmla="*/ 92 h 2238"/>
                <a:gd name="T18" fmla="*/ 570 w 2337"/>
                <a:gd name="T19" fmla="*/ 326 h 2238"/>
                <a:gd name="T20" fmla="*/ 345 w 2337"/>
                <a:gd name="T21" fmla="*/ 549 h 2238"/>
                <a:gd name="T22" fmla="*/ 192 w 2337"/>
                <a:gd name="T23" fmla="*/ 762 h 2238"/>
                <a:gd name="T24" fmla="*/ 10 w 2337"/>
                <a:gd name="T25" fmla="*/ 975 h 2238"/>
                <a:gd name="T26" fmla="*/ 34 w 2337"/>
                <a:gd name="T27" fmla="*/ 1017 h 2238"/>
                <a:gd name="T28" fmla="*/ 98 w 2337"/>
                <a:gd name="T29" fmla="*/ 979 h 2238"/>
                <a:gd name="T30" fmla="*/ 184 w 2337"/>
                <a:gd name="T31" fmla="*/ 964 h 2238"/>
                <a:gd name="T32" fmla="*/ 302 w 2337"/>
                <a:gd name="T33" fmla="*/ 1047 h 2238"/>
                <a:gd name="T34" fmla="*/ 300 w 2337"/>
                <a:gd name="T35" fmla="*/ 1123 h 2238"/>
                <a:gd name="T36" fmla="*/ 370 w 2337"/>
                <a:gd name="T37" fmla="*/ 1120 h 2238"/>
                <a:gd name="T38" fmla="*/ 479 w 2337"/>
                <a:gd name="T39" fmla="*/ 1270 h 2238"/>
                <a:gd name="T40" fmla="*/ 592 w 2337"/>
                <a:gd name="T41" fmla="*/ 1247 h 2238"/>
                <a:gd name="T42" fmla="*/ 752 w 2337"/>
                <a:gd name="T43" fmla="*/ 1402 h 2238"/>
                <a:gd name="T44" fmla="*/ 851 w 2337"/>
                <a:gd name="T45" fmla="*/ 1444 h 2238"/>
                <a:gd name="T46" fmla="*/ 991 w 2337"/>
                <a:gd name="T47" fmla="*/ 1593 h 2238"/>
                <a:gd name="T48" fmla="*/ 1063 w 2337"/>
                <a:gd name="T49" fmla="*/ 1628 h 2238"/>
                <a:gd name="T50" fmla="*/ 1113 w 2337"/>
                <a:gd name="T51" fmla="*/ 1687 h 2238"/>
                <a:gd name="T52" fmla="*/ 1122 w 2337"/>
                <a:gd name="T53" fmla="*/ 1783 h 2238"/>
                <a:gd name="T54" fmla="*/ 1259 w 2337"/>
                <a:gd name="T55" fmla="*/ 1869 h 2238"/>
                <a:gd name="T56" fmla="*/ 1460 w 2337"/>
                <a:gd name="T57" fmla="*/ 1763 h 2238"/>
                <a:gd name="T58" fmla="*/ 1401 w 2337"/>
                <a:gd name="T59" fmla="*/ 1922 h 2238"/>
                <a:gd name="T60" fmla="*/ 1330 w 2337"/>
                <a:gd name="T61" fmla="*/ 1936 h 2238"/>
                <a:gd name="T62" fmla="*/ 1216 w 2337"/>
                <a:gd name="T63" fmla="*/ 2018 h 2238"/>
                <a:gd name="T64" fmla="*/ 1176 w 2337"/>
                <a:gd name="T65" fmla="*/ 2203 h 2238"/>
                <a:gd name="T66" fmla="*/ 1209 w 2337"/>
                <a:gd name="T67" fmla="*/ 2228 h 2238"/>
                <a:gd name="T68" fmla="*/ 1271 w 2337"/>
                <a:gd name="T69" fmla="*/ 2187 h 2238"/>
                <a:gd name="T70" fmla="*/ 1472 w 2337"/>
                <a:gd name="T71" fmla="*/ 1943 h 2238"/>
                <a:gd name="T72" fmla="*/ 1548 w 2337"/>
                <a:gd name="T73" fmla="*/ 1761 h 2238"/>
                <a:gd name="T74" fmla="*/ 1574 w 2337"/>
                <a:gd name="T75" fmla="*/ 1679 h 2238"/>
                <a:gd name="T76" fmla="*/ 1953 w 2337"/>
                <a:gd name="T77" fmla="*/ 1431 h 2238"/>
                <a:gd name="T78" fmla="*/ 2044 w 2337"/>
                <a:gd name="T79" fmla="*/ 1319 h 2238"/>
                <a:gd name="T80" fmla="*/ 2171 w 2337"/>
                <a:gd name="T81" fmla="*/ 1032 h 2238"/>
                <a:gd name="T82" fmla="*/ 2223 w 2337"/>
                <a:gd name="T83" fmla="*/ 831 h 2238"/>
                <a:gd name="T84" fmla="*/ 2229 w 2337"/>
                <a:gd name="T85" fmla="*/ 727 h 2238"/>
                <a:gd name="T86" fmla="*/ 2331 w 2337"/>
                <a:gd name="T87" fmla="*/ 509 h 2238"/>
                <a:gd name="T88" fmla="*/ 2082 w 2337"/>
                <a:gd name="T89" fmla="*/ 1164 h 2238"/>
                <a:gd name="T90" fmla="*/ 1980 w 2337"/>
                <a:gd name="T91" fmla="*/ 1338 h 2238"/>
                <a:gd name="T92" fmla="*/ 1909 w 2337"/>
                <a:gd name="T93" fmla="*/ 1414 h 2238"/>
                <a:gd name="T94" fmla="*/ 1558 w 2337"/>
                <a:gd name="T95" fmla="*/ 1633 h 2238"/>
                <a:gd name="T96" fmla="*/ 1549 w 2337"/>
                <a:gd name="T97" fmla="*/ 1598 h 2238"/>
                <a:gd name="T98" fmla="*/ 1570 w 2337"/>
                <a:gd name="T99" fmla="*/ 1507 h 2238"/>
                <a:gd name="T100" fmla="*/ 1724 w 2337"/>
                <a:gd name="T101" fmla="*/ 1421 h 2238"/>
                <a:gd name="T102" fmla="*/ 1781 w 2337"/>
                <a:gd name="T103" fmla="*/ 1334 h 2238"/>
                <a:gd name="T104" fmla="*/ 1810 w 2337"/>
                <a:gd name="T105" fmla="*/ 1242 h 2238"/>
                <a:gd name="T106" fmla="*/ 2024 w 2337"/>
                <a:gd name="T107" fmla="*/ 1135 h 2238"/>
                <a:gd name="T108" fmla="*/ 2082 w 2337"/>
                <a:gd name="T109" fmla="*/ 1164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7" h="2238">
                  <a:moveTo>
                    <a:pt x="2316" y="477"/>
                  </a:moveTo>
                  <a:cubicBezTo>
                    <a:pt x="2149" y="437"/>
                    <a:pt x="2149" y="437"/>
                    <a:pt x="2149" y="437"/>
                  </a:cubicBezTo>
                  <a:cubicBezTo>
                    <a:pt x="2146" y="437"/>
                    <a:pt x="2144" y="436"/>
                    <a:pt x="2142" y="434"/>
                  </a:cubicBezTo>
                  <a:cubicBezTo>
                    <a:pt x="2043" y="370"/>
                    <a:pt x="2043" y="370"/>
                    <a:pt x="2043" y="370"/>
                  </a:cubicBezTo>
                  <a:cubicBezTo>
                    <a:pt x="2042" y="369"/>
                    <a:pt x="2040" y="368"/>
                    <a:pt x="2038" y="366"/>
                  </a:cubicBezTo>
                  <a:cubicBezTo>
                    <a:pt x="1867" y="163"/>
                    <a:pt x="1867" y="163"/>
                    <a:pt x="1867" y="163"/>
                  </a:cubicBezTo>
                  <a:cubicBezTo>
                    <a:pt x="1864" y="160"/>
                    <a:pt x="1861" y="157"/>
                    <a:pt x="1856" y="156"/>
                  </a:cubicBezTo>
                  <a:cubicBezTo>
                    <a:pt x="1726" y="118"/>
                    <a:pt x="1726" y="118"/>
                    <a:pt x="1726" y="118"/>
                  </a:cubicBezTo>
                  <a:cubicBezTo>
                    <a:pt x="1720" y="117"/>
                    <a:pt x="1715" y="112"/>
                    <a:pt x="1712" y="106"/>
                  </a:cubicBezTo>
                  <a:cubicBezTo>
                    <a:pt x="1694" y="66"/>
                    <a:pt x="1694" y="66"/>
                    <a:pt x="1694" y="66"/>
                  </a:cubicBezTo>
                  <a:cubicBezTo>
                    <a:pt x="1691" y="59"/>
                    <a:pt x="1684" y="54"/>
                    <a:pt x="1676" y="53"/>
                  </a:cubicBezTo>
                  <a:cubicBezTo>
                    <a:pt x="1411" y="17"/>
                    <a:pt x="1411" y="17"/>
                    <a:pt x="1411" y="17"/>
                  </a:cubicBezTo>
                  <a:cubicBezTo>
                    <a:pt x="1410" y="17"/>
                    <a:pt x="1410" y="17"/>
                    <a:pt x="1409" y="17"/>
                  </a:cubicBezTo>
                  <a:cubicBezTo>
                    <a:pt x="1150" y="0"/>
                    <a:pt x="1150" y="0"/>
                    <a:pt x="1150" y="0"/>
                  </a:cubicBezTo>
                  <a:cubicBezTo>
                    <a:pt x="1146" y="0"/>
                    <a:pt x="1143" y="1"/>
                    <a:pt x="1139" y="2"/>
                  </a:cubicBezTo>
                  <a:cubicBezTo>
                    <a:pt x="1020" y="54"/>
                    <a:pt x="1020" y="54"/>
                    <a:pt x="1020" y="54"/>
                  </a:cubicBezTo>
                  <a:cubicBezTo>
                    <a:pt x="1019" y="55"/>
                    <a:pt x="1017" y="55"/>
                    <a:pt x="1016" y="56"/>
                  </a:cubicBezTo>
                  <a:cubicBezTo>
                    <a:pt x="865" y="92"/>
                    <a:pt x="865" y="92"/>
                    <a:pt x="865" y="92"/>
                  </a:cubicBezTo>
                  <a:cubicBezTo>
                    <a:pt x="862" y="93"/>
                    <a:pt x="859" y="95"/>
                    <a:pt x="856" y="97"/>
                  </a:cubicBezTo>
                  <a:cubicBezTo>
                    <a:pt x="570" y="326"/>
                    <a:pt x="570" y="326"/>
                    <a:pt x="570" y="326"/>
                  </a:cubicBezTo>
                  <a:cubicBezTo>
                    <a:pt x="569" y="326"/>
                    <a:pt x="569" y="327"/>
                    <a:pt x="568" y="327"/>
                  </a:cubicBezTo>
                  <a:cubicBezTo>
                    <a:pt x="345" y="549"/>
                    <a:pt x="345" y="549"/>
                    <a:pt x="345" y="549"/>
                  </a:cubicBezTo>
                  <a:cubicBezTo>
                    <a:pt x="344" y="549"/>
                    <a:pt x="343" y="550"/>
                    <a:pt x="342" y="551"/>
                  </a:cubicBezTo>
                  <a:cubicBezTo>
                    <a:pt x="192" y="762"/>
                    <a:pt x="192" y="762"/>
                    <a:pt x="192" y="762"/>
                  </a:cubicBezTo>
                  <a:cubicBezTo>
                    <a:pt x="192" y="762"/>
                    <a:pt x="191" y="763"/>
                    <a:pt x="191" y="763"/>
                  </a:cubicBezTo>
                  <a:cubicBezTo>
                    <a:pt x="10" y="975"/>
                    <a:pt x="10" y="975"/>
                    <a:pt x="10" y="975"/>
                  </a:cubicBezTo>
                  <a:cubicBezTo>
                    <a:pt x="0" y="987"/>
                    <a:pt x="4" y="1005"/>
                    <a:pt x="18" y="1011"/>
                  </a:cubicBezTo>
                  <a:cubicBezTo>
                    <a:pt x="34" y="1017"/>
                    <a:pt x="34" y="1017"/>
                    <a:pt x="34" y="1017"/>
                  </a:cubicBezTo>
                  <a:cubicBezTo>
                    <a:pt x="42" y="1021"/>
                    <a:pt x="51" y="1019"/>
                    <a:pt x="57" y="1014"/>
                  </a:cubicBezTo>
                  <a:cubicBezTo>
                    <a:pt x="98" y="979"/>
                    <a:pt x="98" y="979"/>
                    <a:pt x="98" y="979"/>
                  </a:cubicBezTo>
                  <a:cubicBezTo>
                    <a:pt x="102" y="977"/>
                    <a:pt x="106" y="975"/>
                    <a:pt x="110" y="974"/>
                  </a:cubicBezTo>
                  <a:cubicBezTo>
                    <a:pt x="184" y="964"/>
                    <a:pt x="184" y="964"/>
                    <a:pt x="184" y="964"/>
                  </a:cubicBezTo>
                  <a:cubicBezTo>
                    <a:pt x="190" y="963"/>
                    <a:pt x="196" y="964"/>
                    <a:pt x="201" y="968"/>
                  </a:cubicBezTo>
                  <a:cubicBezTo>
                    <a:pt x="302" y="1047"/>
                    <a:pt x="302" y="1047"/>
                    <a:pt x="302" y="1047"/>
                  </a:cubicBezTo>
                  <a:cubicBezTo>
                    <a:pt x="308" y="1053"/>
                    <a:pt x="311" y="1061"/>
                    <a:pt x="310" y="1069"/>
                  </a:cubicBezTo>
                  <a:cubicBezTo>
                    <a:pt x="300" y="1123"/>
                    <a:pt x="300" y="1123"/>
                    <a:pt x="300" y="1123"/>
                  </a:cubicBezTo>
                  <a:cubicBezTo>
                    <a:pt x="297" y="1144"/>
                    <a:pt x="320" y="1158"/>
                    <a:pt x="336" y="1145"/>
                  </a:cubicBezTo>
                  <a:cubicBezTo>
                    <a:pt x="370" y="1120"/>
                    <a:pt x="370" y="1120"/>
                    <a:pt x="370" y="1120"/>
                  </a:cubicBezTo>
                  <a:cubicBezTo>
                    <a:pt x="381" y="1111"/>
                    <a:pt x="397" y="1115"/>
                    <a:pt x="404" y="1127"/>
                  </a:cubicBezTo>
                  <a:cubicBezTo>
                    <a:pt x="479" y="1270"/>
                    <a:pt x="479" y="1270"/>
                    <a:pt x="479" y="1270"/>
                  </a:cubicBezTo>
                  <a:cubicBezTo>
                    <a:pt x="484" y="1281"/>
                    <a:pt x="496" y="1285"/>
                    <a:pt x="507" y="1281"/>
                  </a:cubicBezTo>
                  <a:cubicBezTo>
                    <a:pt x="592" y="1247"/>
                    <a:pt x="592" y="1247"/>
                    <a:pt x="592" y="1247"/>
                  </a:cubicBezTo>
                  <a:cubicBezTo>
                    <a:pt x="601" y="1243"/>
                    <a:pt x="612" y="1246"/>
                    <a:pt x="618" y="1253"/>
                  </a:cubicBezTo>
                  <a:cubicBezTo>
                    <a:pt x="650" y="1291"/>
                    <a:pt x="746" y="1402"/>
                    <a:pt x="752" y="1402"/>
                  </a:cubicBezTo>
                  <a:cubicBezTo>
                    <a:pt x="759" y="1402"/>
                    <a:pt x="825" y="1431"/>
                    <a:pt x="843" y="1439"/>
                  </a:cubicBezTo>
                  <a:cubicBezTo>
                    <a:pt x="846" y="1440"/>
                    <a:pt x="849" y="1442"/>
                    <a:pt x="851" y="1444"/>
                  </a:cubicBezTo>
                  <a:cubicBezTo>
                    <a:pt x="984" y="1588"/>
                    <a:pt x="984" y="1588"/>
                    <a:pt x="984" y="1588"/>
                  </a:cubicBezTo>
                  <a:cubicBezTo>
                    <a:pt x="986" y="1590"/>
                    <a:pt x="988" y="1592"/>
                    <a:pt x="991" y="1593"/>
                  </a:cubicBezTo>
                  <a:cubicBezTo>
                    <a:pt x="1057" y="1624"/>
                    <a:pt x="1057" y="1624"/>
                    <a:pt x="1057" y="1624"/>
                  </a:cubicBezTo>
                  <a:cubicBezTo>
                    <a:pt x="1059" y="1625"/>
                    <a:pt x="1061" y="1627"/>
                    <a:pt x="1063" y="1628"/>
                  </a:cubicBezTo>
                  <a:cubicBezTo>
                    <a:pt x="1106" y="1670"/>
                    <a:pt x="1106" y="1670"/>
                    <a:pt x="1106" y="1670"/>
                  </a:cubicBezTo>
                  <a:cubicBezTo>
                    <a:pt x="1111" y="1675"/>
                    <a:pt x="1113" y="1681"/>
                    <a:pt x="1113" y="1687"/>
                  </a:cubicBezTo>
                  <a:cubicBezTo>
                    <a:pt x="1113" y="1765"/>
                    <a:pt x="1113" y="1765"/>
                    <a:pt x="1113" y="1765"/>
                  </a:cubicBezTo>
                  <a:cubicBezTo>
                    <a:pt x="1113" y="1772"/>
                    <a:pt x="1116" y="1779"/>
                    <a:pt x="1122" y="1783"/>
                  </a:cubicBezTo>
                  <a:cubicBezTo>
                    <a:pt x="1231" y="1869"/>
                    <a:pt x="1231" y="1869"/>
                    <a:pt x="1231" y="1869"/>
                  </a:cubicBezTo>
                  <a:cubicBezTo>
                    <a:pt x="1239" y="1876"/>
                    <a:pt x="1251" y="1876"/>
                    <a:pt x="1259" y="1869"/>
                  </a:cubicBezTo>
                  <a:cubicBezTo>
                    <a:pt x="1291" y="1844"/>
                    <a:pt x="1370" y="1780"/>
                    <a:pt x="1424" y="1739"/>
                  </a:cubicBezTo>
                  <a:cubicBezTo>
                    <a:pt x="1442" y="1725"/>
                    <a:pt x="1466" y="1742"/>
                    <a:pt x="1460" y="1763"/>
                  </a:cubicBezTo>
                  <a:cubicBezTo>
                    <a:pt x="1451" y="1792"/>
                    <a:pt x="1442" y="1822"/>
                    <a:pt x="1441" y="1826"/>
                  </a:cubicBezTo>
                  <a:cubicBezTo>
                    <a:pt x="1440" y="1831"/>
                    <a:pt x="1413" y="1894"/>
                    <a:pt x="1401" y="1922"/>
                  </a:cubicBezTo>
                  <a:cubicBezTo>
                    <a:pt x="1398" y="1930"/>
                    <a:pt x="1390" y="1936"/>
                    <a:pt x="1381" y="1936"/>
                  </a:cubicBezTo>
                  <a:cubicBezTo>
                    <a:pt x="1330" y="1936"/>
                    <a:pt x="1330" y="1936"/>
                    <a:pt x="1330" y="1936"/>
                  </a:cubicBezTo>
                  <a:cubicBezTo>
                    <a:pt x="1325" y="1936"/>
                    <a:pt x="1320" y="1937"/>
                    <a:pt x="1316" y="1940"/>
                  </a:cubicBezTo>
                  <a:cubicBezTo>
                    <a:pt x="1295" y="1956"/>
                    <a:pt x="1227" y="2009"/>
                    <a:pt x="1216" y="2018"/>
                  </a:cubicBezTo>
                  <a:cubicBezTo>
                    <a:pt x="1203" y="2029"/>
                    <a:pt x="1188" y="2075"/>
                    <a:pt x="1188" y="2080"/>
                  </a:cubicBezTo>
                  <a:cubicBezTo>
                    <a:pt x="1188" y="2086"/>
                    <a:pt x="1177" y="2196"/>
                    <a:pt x="1176" y="2203"/>
                  </a:cubicBezTo>
                  <a:cubicBezTo>
                    <a:pt x="1176" y="2203"/>
                    <a:pt x="1176" y="2203"/>
                    <a:pt x="1176" y="2203"/>
                  </a:cubicBezTo>
                  <a:cubicBezTo>
                    <a:pt x="1171" y="2223"/>
                    <a:pt x="1192" y="2238"/>
                    <a:pt x="1209" y="2228"/>
                  </a:cubicBezTo>
                  <a:cubicBezTo>
                    <a:pt x="1266" y="2192"/>
                    <a:pt x="1266" y="2192"/>
                    <a:pt x="1266" y="2192"/>
                  </a:cubicBezTo>
                  <a:cubicBezTo>
                    <a:pt x="1268" y="2191"/>
                    <a:pt x="1270" y="2189"/>
                    <a:pt x="1271" y="2187"/>
                  </a:cubicBezTo>
                  <a:cubicBezTo>
                    <a:pt x="1469" y="1949"/>
                    <a:pt x="1469" y="1949"/>
                    <a:pt x="1469" y="1949"/>
                  </a:cubicBezTo>
                  <a:cubicBezTo>
                    <a:pt x="1470" y="1947"/>
                    <a:pt x="1471" y="1945"/>
                    <a:pt x="1472" y="1943"/>
                  </a:cubicBezTo>
                  <a:cubicBezTo>
                    <a:pt x="1547" y="1765"/>
                    <a:pt x="1547" y="1765"/>
                    <a:pt x="1547" y="1765"/>
                  </a:cubicBezTo>
                  <a:cubicBezTo>
                    <a:pt x="1547" y="1764"/>
                    <a:pt x="1548" y="1763"/>
                    <a:pt x="1548" y="1761"/>
                  </a:cubicBezTo>
                  <a:cubicBezTo>
                    <a:pt x="1564" y="1692"/>
                    <a:pt x="1564" y="1692"/>
                    <a:pt x="1564" y="1692"/>
                  </a:cubicBezTo>
                  <a:cubicBezTo>
                    <a:pt x="1565" y="1687"/>
                    <a:pt x="1569" y="1682"/>
                    <a:pt x="1574" y="1679"/>
                  </a:cubicBezTo>
                  <a:cubicBezTo>
                    <a:pt x="1948" y="1435"/>
                    <a:pt x="1948" y="1435"/>
                    <a:pt x="1948" y="1435"/>
                  </a:cubicBezTo>
                  <a:cubicBezTo>
                    <a:pt x="1950" y="1434"/>
                    <a:pt x="1952" y="1432"/>
                    <a:pt x="1953" y="1431"/>
                  </a:cubicBezTo>
                  <a:cubicBezTo>
                    <a:pt x="2041" y="1324"/>
                    <a:pt x="2041" y="1324"/>
                    <a:pt x="2041" y="1324"/>
                  </a:cubicBezTo>
                  <a:cubicBezTo>
                    <a:pt x="2042" y="1322"/>
                    <a:pt x="2043" y="1321"/>
                    <a:pt x="2044" y="1319"/>
                  </a:cubicBezTo>
                  <a:cubicBezTo>
                    <a:pt x="2170" y="1035"/>
                    <a:pt x="2170" y="1035"/>
                    <a:pt x="2170" y="1035"/>
                  </a:cubicBezTo>
                  <a:cubicBezTo>
                    <a:pt x="2171" y="1034"/>
                    <a:pt x="2171" y="1033"/>
                    <a:pt x="2171" y="1032"/>
                  </a:cubicBezTo>
                  <a:cubicBezTo>
                    <a:pt x="2200" y="927"/>
                    <a:pt x="2200" y="927"/>
                    <a:pt x="2200" y="927"/>
                  </a:cubicBezTo>
                  <a:cubicBezTo>
                    <a:pt x="2223" y="831"/>
                    <a:pt x="2223" y="831"/>
                    <a:pt x="2223" y="831"/>
                  </a:cubicBezTo>
                  <a:cubicBezTo>
                    <a:pt x="2224" y="829"/>
                    <a:pt x="2224" y="828"/>
                    <a:pt x="2224" y="826"/>
                  </a:cubicBezTo>
                  <a:cubicBezTo>
                    <a:pt x="2229" y="727"/>
                    <a:pt x="2229" y="727"/>
                    <a:pt x="2229" y="727"/>
                  </a:cubicBezTo>
                  <a:cubicBezTo>
                    <a:pt x="2229" y="724"/>
                    <a:pt x="2230" y="721"/>
                    <a:pt x="2231" y="718"/>
                  </a:cubicBezTo>
                  <a:cubicBezTo>
                    <a:pt x="2331" y="509"/>
                    <a:pt x="2331" y="509"/>
                    <a:pt x="2331" y="509"/>
                  </a:cubicBezTo>
                  <a:cubicBezTo>
                    <a:pt x="2337" y="496"/>
                    <a:pt x="2330" y="481"/>
                    <a:pt x="2316" y="477"/>
                  </a:cubicBezTo>
                  <a:close/>
                  <a:moveTo>
                    <a:pt x="2082" y="1164"/>
                  </a:moveTo>
                  <a:cubicBezTo>
                    <a:pt x="1983" y="1334"/>
                    <a:pt x="1983" y="1334"/>
                    <a:pt x="1983" y="1334"/>
                  </a:cubicBezTo>
                  <a:cubicBezTo>
                    <a:pt x="1982" y="1335"/>
                    <a:pt x="1981" y="1337"/>
                    <a:pt x="1980" y="1338"/>
                  </a:cubicBezTo>
                  <a:cubicBezTo>
                    <a:pt x="1912" y="1412"/>
                    <a:pt x="1912" y="1412"/>
                    <a:pt x="1912" y="1412"/>
                  </a:cubicBezTo>
                  <a:cubicBezTo>
                    <a:pt x="1911" y="1413"/>
                    <a:pt x="1910" y="1414"/>
                    <a:pt x="1909" y="1414"/>
                  </a:cubicBezTo>
                  <a:cubicBezTo>
                    <a:pt x="1592" y="1644"/>
                    <a:pt x="1592" y="1644"/>
                    <a:pt x="1592" y="1644"/>
                  </a:cubicBezTo>
                  <a:cubicBezTo>
                    <a:pt x="1580" y="1653"/>
                    <a:pt x="1562" y="1647"/>
                    <a:pt x="1558" y="1633"/>
                  </a:cubicBezTo>
                  <a:cubicBezTo>
                    <a:pt x="1549" y="1609"/>
                    <a:pt x="1549" y="1609"/>
                    <a:pt x="1549" y="1609"/>
                  </a:cubicBezTo>
                  <a:cubicBezTo>
                    <a:pt x="1548" y="1606"/>
                    <a:pt x="1548" y="1602"/>
                    <a:pt x="1549" y="1598"/>
                  </a:cubicBezTo>
                  <a:cubicBezTo>
                    <a:pt x="1561" y="1521"/>
                    <a:pt x="1561" y="1521"/>
                    <a:pt x="1561" y="1521"/>
                  </a:cubicBezTo>
                  <a:cubicBezTo>
                    <a:pt x="1562" y="1515"/>
                    <a:pt x="1565" y="1510"/>
                    <a:pt x="1570" y="1507"/>
                  </a:cubicBezTo>
                  <a:cubicBezTo>
                    <a:pt x="1586" y="1494"/>
                    <a:pt x="1624" y="1466"/>
                    <a:pt x="1628" y="1464"/>
                  </a:cubicBezTo>
                  <a:cubicBezTo>
                    <a:pt x="1634" y="1463"/>
                    <a:pt x="1713" y="1422"/>
                    <a:pt x="1724" y="1421"/>
                  </a:cubicBezTo>
                  <a:cubicBezTo>
                    <a:pt x="1734" y="1419"/>
                    <a:pt x="1772" y="1351"/>
                    <a:pt x="1779" y="1338"/>
                  </a:cubicBezTo>
                  <a:cubicBezTo>
                    <a:pt x="1780" y="1337"/>
                    <a:pt x="1781" y="1335"/>
                    <a:pt x="1781" y="1334"/>
                  </a:cubicBezTo>
                  <a:cubicBezTo>
                    <a:pt x="1807" y="1248"/>
                    <a:pt x="1807" y="1248"/>
                    <a:pt x="1807" y="1248"/>
                  </a:cubicBezTo>
                  <a:cubicBezTo>
                    <a:pt x="1808" y="1246"/>
                    <a:pt x="1808" y="1244"/>
                    <a:pt x="1810" y="1242"/>
                  </a:cubicBezTo>
                  <a:cubicBezTo>
                    <a:pt x="1821" y="1225"/>
                    <a:pt x="1880" y="1136"/>
                    <a:pt x="1885" y="1127"/>
                  </a:cubicBezTo>
                  <a:cubicBezTo>
                    <a:pt x="1890" y="1118"/>
                    <a:pt x="2015" y="1136"/>
                    <a:pt x="2024" y="1135"/>
                  </a:cubicBezTo>
                  <a:cubicBezTo>
                    <a:pt x="2028" y="1134"/>
                    <a:pt x="2044" y="1132"/>
                    <a:pt x="2060" y="1130"/>
                  </a:cubicBezTo>
                  <a:cubicBezTo>
                    <a:pt x="2079" y="1128"/>
                    <a:pt x="2092" y="1148"/>
                    <a:pt x="2082" y="116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9"/>
            <p:cNvSpPr>
              <a:spLocks/>
            </p:cNvSpPr>
            <p:nvPr/>
          </p:nvSpPr>
          <p:spPr bwMode="auto">
            <a:xfrm>
              <a:off x="2492787" y="3747333"/>
              <a:ext cx="333641" cy="253546"/>
            </a:xfrm>
            <a:custGeom>
              <a:avLst/>
              <a:gdLst>
                <a:gd name="T0" fmla="*/ 1589 w 1590"/>
                <a:gd name="T1" fmla="*/ 232 h 1209"/>
                <a:gd name="T2" fmla="*/ 1573 w 1590"/>
                <a:gd name="T3" fmla="*/ 101 h 1209"/>
                <a:gd name="T4" fmla="*/ 1563 w 1590"/>
                <a:gd name="T5" fmla="*/ 77 h 1209"/>
                <a:gd name="T6" fmla="*/ 1549 w 1590"/>
                <a:gd name="T7" fmla="*/ 60 h 1209"/>
                <a:gd name="T8" fmla="*/ 1502 w 1590"/>
                <a:gd name="T9" fmla="*/ 19 h 1209"/>
                <a:gd name="T10" fmla="*/ 1433 w 1590"/>
                <a:gd name="T11" fmla="*/ 20 h 1209"/>
                <a:gd name="T12" fmla="*/ 1390 w 1590"/>
                <a:gd name="T13" fmla="*/ 60 h 1209"/>
                <a:gd name="T14" fmla="*/ 1324 w 1590"/>
                <a:gd name="T15" fmla="*/ 81 h 1209"/>
                <a:gd name="T16" fmla="*/ 1182 w 1590"/>
                <a:gd name="T17" fmla="*/ 43 h 1209"/>
                <a:gd name="T18" fmla="*/ 1042 w 1590"/>
                <a:gd name="T19" fmla="*/ 6 h 1209"/>
                <a:gd name="T20" fmla="*/ 931 w 1590"/>
                <a:gd name="T21" fmla="*/ 67 h 1209"/>
                <a:gd name="T22" fmla="*/ 792 w 1590"/>
                <a:gd name="T23" fmla="*/ 160 h 1209"/>
                <a:gd name="T24" fmla="*/ 722 w 1590"/>
                <a:gd name="T25" fmla="*/ 217 h 1209"/>
                <a:gd name="T26" fmla="*/ 638 w 1590"/>
                <a:gd name="T27" fmla="*/ 240 h 1209"/>
                <a:gd name="T28" fmla="*/ 499 w 1590"/>
                <a:gd name="T29" fmla="*/ 211 h 1209"/>
                <a:gd name="T30" fmla="*/ 465 w 1590"/>
                <a:gd name="T31" fmla="*/ 184 h 1209"/>
                <a:gd name="T32" fmla="*/ 428 w 1590"/>
                <a:gd name="T33" fmla="*/ 155 h 1209"/>
                <a:gd name="T34" fmla="*/ 319 w 1590"/>
                <a:gd name="T35" fmla="*/ 135 h 1209"/>
                <a:gd name="T36" fmla="*/ 196 w 1590"/>
                <a:gd name="T37" fmla="*/ 110 h 1209"/>
                <a:gd name="T38" fmla="*/ 77 w 1590"/>
                <a:gd name="T39" fmla="*/ 95 h 1209"/>
                <a:gd name="T40" fmla="*/ 57 w 1590"/>
                <a:gd name="T41" fmla="*/ 104 h 1209"/>
                <a:gd name="T42" fmla="*/ 30 w 1590"/>
                <a:gd name="T43" fmla="*/ 149 h 1209"/>
                <a:gd name="T44" fmla="*/ 30 w 1590"/>
                <a:gd name="T45" fmla="*/ 287 h 1209"/>
                <a:gd name="T46" fmla="*/ 30 w 1590"/>
                <a:gd name="T47" fmla="*/ 329 h 1209"/>
                <a:gd name="T48" fmla="*/ 4 w 1590"/>
                <a:gd name="T49" fmla="*/ 394 h 1209"/>
                <a:gd name="T50" fmla="*/ 0 w 1590"/>
                <a:gd name="T51" fmla="*/ 407 h 1209"/>
                <a:gd name="T52" fmla="*/ 258 w 1590"/>
                <a:gd name="T53" fmla="*/ 423 h 1209"/>
                <a:gd name="T54" fmla="*/ 260 w 1590"/>
                <a:gd name="T55" fmla="*/ 423 h 1209"/>
                <a:gd name="T56" fmla="*/ 525 w 1590"/>
                <a:gd name="T57" fmla="*/ 459 h 1209"/>
                <a:gd name="T58" fmla="*/ 543 w 1590"/>
                <a:gd name="T59" fmla="*/ 472 h 1209"/>
                <a:gd name="T60" fmla="*/ 561 w 1590"/>
                <a:gd name="T61" fmla="*/ 512 h 1209"/>
                <a:gd name="T62" fmla="*/ 575 w 1590"/>
                <a:gd name="T63" fmla="*/ 524 h 1209"/>
                <a:gd name="T64" fmla="*/ 705 w 1590"/>
                <a:gd name="T65" fmla="*/ 562 h 1209"/>
                <a:gd name="T66" fmla="*/ 716 w 1590"/>
                <a:gd name="T67" fmla="*/ 569 h 1209"/>
                <a:gd name="T68" fmla="*/ 887 w 1590"/>
                <a:gd name="T69" fmla="*/ 772 h 1209"/>
                <a:gd name="T70" fmla="*/ 892 w 1590"/>
                <a:gd name="T71" fmla="*/ 776 h 1209"/>
                <a:gd name="T72" fmla="*/ 991 w 1590"/>
                <a:gd name="T73" fmla="*/ 840 h 1209"/>
                <a:gd name="T74" fmla="*/ 998 w 1590"/>
                <a:gd name="T75" fmla="*/ 843 h 1209"/>
                <a:gd name="T76" fmla="*/ 1165 w 1590"/>
                <a:gd name="T77" fmla="*/ 883 h 1209"/>
                <a:gd name="T78" fmla="*/ 1180 w 1590"/>
                <a:gd name="T79" fmla="*/ 915 h 1209"/>
                <a:gd name="T80" fmla="*/ 1080 w 1590"/>
                <a:gd name="T81" fmla="*/ 1124 h 1209"/>
                <a:gd name="T82" fmla="*/ 1078 w 1590"/>
                <a:gd name="T83" fmla="*/ 1133 h 1209"/>
                <a:gd name="T84" fmla="*/ 1074 w 1590"/>
                <a:gd name="T85" fmla="*/ 1209 h 1209"/>
                <a:gd name="T86" fmla="*/ 1080 w 1590"/>
                <a:gd name="T87" fmla="*/ 1208 h 1209"/>
                <a:gd name="T88" fmla="*/ 1137 w 1590"/>
                <a:gd name="T89" fmla="*/ 1188 h 1209"/>
                <a:gd name="T90" fmla="*/ 1162 w 1590"/>
                <a:gd name="T91" fmla="*/ 1170 h 1209"/>
                <a:gd name="T92" fmla="*/ 1226 w 1590"/>
                <a:gd name="T93" fmla="*/ 1084 h 1209"/>
                <a:gd name="T94" fmla="*/ 1230 w 1590"/>
                <a:gd name="T95" fmla="*/ 1079 h 1209"/>
                <a:gd name="T96" fmla="*/ 1355 w 1590"/>
                <a:gd name="T97" fmla="*/ 950 h 1209"/>
                <a:gd name="T98" fmla="*/ 1387 w 1590"/>
                <a:gd name="T99" fmla="*/ 934 h 1209"/>
                <a:gd name="T100" fmla="*/ 1436 w 1590"/>
                <a:gd name="T101" fmla="*/ 929 h 1209"/>
                <a:gd name="T102" fmla="*/ 1472 w 1590"/>
                <a:gd name="T103" fmla="*/ 908 h 1209"/>
                <a:gd name="T104" fmla="*/ 1521 w 1590"/>
                <a:gd name="T105" fmla="*/ 841 h 1209"/>
                <a:gd name="T106" fmla="*/ 1528 w 1590"/>
                <a:gd name="T107" fmla="*/ 827 h 1209"/>
                <a:gd name="T108" fmla="*/ 1587 w 1590"/>
                <a:gd name="T109" fmla="*/ 652 h 1209"/>
                <a:gd name="T110" fmla="*/ 1590 w 1590"/>
                <a:gd name="T111" fmla="*/ 636 h 1209"/>
                <a:gd name="T112" fmla="*/ 1590 w 1590"/>
                <a:gd name="T113" fmla="*/ 377 h 1209"/>
                <a:gd name="T114" fmla="*/ 1590 w 1590"/>
                <a:gd name="T115" fmla="*/ 239 h 1209"/>
                <a:gd name="T116" fmla="*/ 1589 w 1590"/>
                <a:gd name="T117" fmla="*/ 232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90" h="1209">
                  <a:moveTo>
                    <a:pt x="1589" y="232"/>
                  </a:moveTo>
                  <a:cubicBezTo>
                    <a:pt x="1573" y="101"/>
                    <a:pt x="1573" y="101"/>
                    <a:pt x="1573" y="101"/>
                  </a:cubicBezTo>
                  <a:cubicBezTo>
                    <a:pt x="1571" y="93"/>
                    <a:pt x="1568" y="84"/>
                    <a:pt x="1563" y="77"/>
                  </a:cubicBezTo>
                  <a:cubicBezTo>
                    <a:pt x="1558" y="70"/>
                    <a:pt x="1552" y="62"/>
                    <a:pt x="1549" y="60"/>
                  </a:cubicBezTo>
                  <a:cubicBezTo>
                    <a:pt x="1547" y="59"/>
                    <a:pt x="1523" y="38"/>
                    <a:pt x="1502" y="19"/>
                  </a:cubicBezTo>
                  <a:cubicBezTo>
                    <a:pt x="1483" y="2"/>
                    <a:pt x="1453" y="2"/>
                    <a:pt x="1433" y="20"/>
                  </a:cubicBezTo>
                  <a:cubicBezTo>
                    <a:pt x="1414" y="38"/>
                    <a:pt x="1392" y="57"/>
                    <a:pt x="1390" y="60"/>
                  </a:cubicBezTo>
                  <a:cubicBezTo>
                    <a:pt x="1385" y="67"/>
                    <a:pt x="1343" y="81"/>
                    <a:pt x="1324" y="81"/>
                  </a:cubicBezTo>
                  <a:cubicBezTo>
                    <a:pt x="1304" y="81"/>
                    <a:pt x="1189" y="43"/>
                    <a:pt x="1182" y="43"/>
                  </a:cubicBezTo>
                  <a:cubicBezTo>
                    <a:pt x="1176" y="43"/>
                    <a:pt x="1056" y="0"/>
                    <a:pt x="1042" y="6"/>
                  </a:cubicBezTo>
                  <a:cubicBezTo>
                    <a:pt x="1028" y="12"/>
                    <a:pt x="945" y="56"/>
                    <a:pt x="931" y="67"/>
                  </a:cubicBezTo>
                  <a:cubicBezTo>
                    <a:pt x="917" y="78"/>
                    <a:pt x="801" y="149"/>
                    <a:pt x="792" y="160"/>
                  </a:cubicBezTo>
                  <a:cubicBezTo>
                    <a:pt x="783" y="171"/>
                    <a:pt x="737" y="207"/>
                    <a:pt x="722" y="217"/>
                  </a:cubicBezTo>
                  <a:cubicBezTo>
                    <a:pt x="706" y="226"/>
                    <a:pt x="661" y="240"/>
                    <a:pt x="638" y="240"/>
                  </a:cubicBezTo>
                  <a:cubicBezTo>
                    <a:pt x="620" y="240"/>
                    <a:pt x="540" y="221"/>
                    <a:pt x="499" y="211"/>
                  </a:cubicBezTo>
                  <a:cubicBezTo>
                    <a:pt x="484" y="208"/>
                    <a:pt x="471" y="198"/>
                    <a:pt x="465" y="184"/>
                  </a:cubicBezTo>
                  <a:cubicBezTo>
                    <a:pt x="457" y="169"/>
                    <a:pt x="444" y="158"/>
                    <a:pt x="428" y="155"/>
                  </a:cubicBezTo>
                  <a:cubicBezTo>
                    <a:pt x="390" y="148"/>
                    <a:pt x="324" y="135"/>
                    <a:pt x="319" y="135"/>
                  </a:cubicBezTo>
                  <a:cubicBezTo>
                    <a:pt x="313" y="135"/>
                    <a:pt x="204" y="113"/>
                    <a:pt x="196" y="110"/>
                  </a:cubicBezTo>
                  <a:cubicBezTo>
                    <a:pt x="188" y="107"/>
                    <a:pt x="83" y="96"/>
                    <a:pt x="77" y="95"/>
                  </a:cubicBezTo>
                  <a:cubicBezTo>
                    <a:pt x="75" y="94"/>
                    <a:pt x="66" y="98"/>
                    <a:pt x="57" y="104"/>
                  </a:cubicBezTo>
                  <a:cubicBezTo>
                    <a:pt x="40" y="113"/>
                    <a:pt x="30" y="130"/>
                    <a:pt x="30" y="149"/>
                  </a:cubicBezTo>
                  <a:cubicBezTo>
                    <a:pt x="30" y="287"/>
                    <a:pt x="30" y="287"/>
                    <a:pt x="30" y="287"/>
                  </a:cubicBezTo>
                  <a:cubicBezTo>
                    <a:pt x="30" y="287"/>
                    <a:pt x="29" y="324"/>
                    <a:pt x="30" y="329"/>
                  </a:cubicBezTo>
                  <a:cubicBezTo>
                    <a:pt x="31" y="332"/>
                    <a:pt x="15" y="370"/>
                    <a:pt x="4" y="394"/>
                  </a:cubicBezTo>
                  <a:cubicBezTo>
                    <a:pt x="2" y="398"/>
                    <a:pt x="1" y="402"/>
                    <a:pt x="0" y="407"/>
                  </a:cubicBezTo>
                  <a:cubicBezTo>
                    <a:pt x="258" y="423"/>
                    <a:pt x="258" y="423"/>
                    <a:pt x="258" y="423"/>
                  </a:cubicBezTo>
                  <a:cubicBezTo>
                    <a:pt x="259" y="423"/>
                    <a:pt x="259" y="423"/>
                    <a:pt x="260" y="423"/>
                  </a:cubicBezTo>
                  <a:cubicBezTo>
                    <a:pt x="525" y="459"/>
                    <a:pt x="525" y="459"/>
                    <a:pt x="525" y="459"/>
                  </a:cubicBezTo>
                  <a:cubicBezTo>
                    <a:pt x="533" y="460"/>
                    <a:pt x="540" y="465"/>
                    <a:pt x="543" y="472"/>
                  </a:cubicBezTo>
                  <a:cubicBezTo>
                    <a:pt x="561" y="512"/>
                    <a:pt x="561" y="512"/>
                    <a:pt x="561" y="512"/>
                  </a:cubicBezTo>
                  <a:cubicBezTo>
                    <a:pt x="564" y="518"/>
                    <a:pt x="569" y="523"/>
                    <a:pt x="575" y="524"/>
                  </a:cubicBezTo>
                  <a:cubicBezTo>
                    <a:pt x="705" y="562"/>
                    <a:pt x="705" y="562"/>
                    <a:pt x="705" y="562"/>
                  </a:cubicBezTo>
                  <a:cubicBezTo>
                    <a:pt x="710" y="563"/>
                    <a:pt x="713" y="566"/>
                    <a:pt x="716" y="569"/>
                  </a:cubicBezTo>
                  <a:cubicBezTo>
                    <a:pt x="887" y="772"/>
                    <a:pt x="887" y="772"/>
                    <a:pt x="887" y="772"/>
                  </a:cubicBezTo>
                  <a:cubicBezTo>
                    <a:pt x="889" y="774"/>
                    <a:pt x="891" y="775"/>
                    <a:pt x="892" y="776"/>
                  </a:cubicBezTo>
                  <a:cubicBezTo>
                    <a:pt x="991" y="840"/>
                    <a:pt x="991" y="840"/>
                    <a:pt x="991" y="840"/>
                  </a:cubicBezTo>
                  <a:cubicBezTo>
                    <a:pt x="993" y="842"/>
                    <a:pt x="995" y="843"/>
                    <a:pt x="998" y="843"/>
                  </a:cubicBezTo>
                  <a:cubicBezTo>
                    <a:pt x="1165" y="883"/>
                    <a:pt x="1165" y="883"/>
                    <a:pt x="1165" y="883"/>
                  </a:cubicBezTo>
                  <a:cubicBezTo>
                    <a:pt x="1179" y="887"/>
                    <a:pt x="1186" y="902"/>
                    <a:pt x="1180" y="915"/>
                  </a:cubicBezTo>
                  <a:cubicBezTo>
                    <a:pt x="1080" y="1124"/>
                    <a:pt x="1080" y="1124"/>
                    <a:pt x="1080" y="1124"/>
                  </a:cubicBezTo>
                  <a:cubicBezTo>
                    <a:pt x="1079" y="1127"/>
                    <a:pt x="1078" y="1130"/>
                    <a:pt x="1078" y="1133"/>
                  </a:cubicBezTo>
                  <a:cubicBezTo>
                    <a:pt x="1074" y="1209"/>
                    <a:pt x="1074" y="1209"/>
                    <a:pt x="1074" y="1209"/>
                  </a:cubicBezTo>
                  <a:cubicBezTo>
                    <a:pt x="1076" y="1209"/>
                    <a:pt x="1078" y="1208"/>
                    <a:pt x="1080" y="1208"/>
                  </a:cubicBezTo>
                  <a:cubicBezTo>
                    <a:pt x="1137" y="1188"/>
                    <a:pt x="1137" y="1188"/>
                    <a:pt x="1137" y="1188"/>
                  </a:cubicBezTo>
                  <a:cubicBezTo>
                    <a:pt x="1147" y="1185"/>
                    <a:pt x="1156" y="1178"/>
                    <a:pt x="1162" y="1170"/>
                  </a:cubicBezTo>
                  <a:cubicBezTo>
                    <a:pt x="1226" y="1084"/>
                    <a:pt x="1226" y="1084"/>
                    <a:pt x="1226" y="1084"/>
                  </a:cubicBezTo>
                  <a:cubicBezTo>
                    <a:pt x="1227" y="1082"/>
                    <a:pt x="1228" y="1080"/>
                    <a:pt x="1230" y="1079"/>
                  </a:cubicBezTo>
                  <a:cubicBezTo>
                    <a:pt x="1355" y="950"/>
                    <a:pt x="1355" y="950"/>
                    <a:pt x="1355" y="950"/>
                  </a:cubicBezTo>
                  <a:cubicBezTo>
                    <a:pt x="1363" y="941"/>
                    <a:pt x="1375" y="935"/>
                    <a:pt x="1387" y="934"/>
                  </a:cubicBezTo>
                  <a:cubicBezTo>
                    <a:pt x="1436" y="929"/>
                    <a:pt x="1436" y="929"/>
                    <a:pt x="1436" y="929"/>
                  </a:cubicBezTo>
                  <a:cubicBezTo>
                    <a:pt x="1450" y="928"/>
                    <a:pt x="1463" y="920"/>
                    <a:pt x="1472" y="908"/>
                  </a:cubicBezTo>
                  <a:cubicBezTo>
                    <a:pt x="1521" y="841"/>
                    <a:pt x="1521" y="841"/>
                    <a:pt x="1521" y="841"/>
                  </a:cubicBezTo>
                  <a:cubicBezTo>
                    <a:pt x="1524" y="837"/>
                    <a:pt x="1527" y="832"/>
                    <a:pt x="1528" y="827"/>
                  </a:cubicBezTo>
                  <a:cubicBezTo>
                    <a:pt x="1587" y="652"/>
                    <a:pt x="1587" y="652"/>
                    <a:pt x="1587" y="652"/>
                  </a:cubicBezTo>
                  <a:cubicBezTo>
                    <a:pt x="1589" y="647"/>
                    <a:pt x="1590" y="641"/>
                    <a:pt x="1590" y="636"/>
                  </a:cubicBezTo>
                  <a:cubicBezTo>
                    <a:pt x="1590" y="377"/>
                    <a:pt x="1590" y="377"/>
                    <a:pt x="1590" y="377"/>
                  </a:cubicBezTo>
                  <a:cubicBezTo>
                    <a:pt x="1590" y="239"/>
                    <a:pt x="1590" y="239"/>
                    <a:pt x="1590" y="239"/>
                  </a:cubicBezTo>
                  <a:cubicBezTo>
                    <a:pt x="1590" y="236"/>
                    <a:pt x="1590" y="234"/>
                    <a:pt x="1589" y="23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0"/>
            <p:cNvSpPr>
              <a:spLocks/>
            </p:cNvSpPr>
            <p:nvPr/>
          </p:nvSpPr>
          <p:spPr bwMode="auto">
            <a:xfrm>
              <a:off x="2440275" y="3493788"/>
              <a:ext cx="422223" cy="303937"/>
            </a:xfrm>
            <a:custGeom>
              <a:avLst/>
              <a:gdLst>
                <a:gd name="T0" fmla="*/ 1974 w 2011"/>
                <a:gd name="T1" fmla="*/ 936 h 1447"/>
                <a:gd name="T2" fmla="*/ 1856 w 2011"/>
                <a:gd name="T3" fmla="*/ 842 h 1447"/>
                <a:gd name="T4" fmla="*/ 1694 w 2011"/>
                <a:gd name="T5" fmla="*/ 786 h 1447"/>
                <a:gd name="T6" fmla="*/ 1691 w 2011"/>
                <a:gd name="T7" fmla="*/ 718 h 1447"/>
                <a:gd name="T8" fmla="*/ 1614 w 2011"/>
                <a:gd name="T9" fmla="*/ 427 h 1447"/>
                <a:gd name="T10" fmla="*/ 1600 w 2011"/>
                <a:gd name="T11" fmla="*/ 266 h 1447"/>
                <a:gd name="T12" fmla="*/ 1521 w 2011"/>
                <a:gd name="T13" fmla="*/ 213 h 1447"/>
                <a:gd name="T14" fmla="*/ 1337 w 2011"/>
                <a:gd name="T15" fmla="*/ 198 h 1447"/>
                <a:gd name="T16" fmla="*/ 1175 w 2011"/>
                <a:gd name="T17" fmla="*/ 132 h 1447"/>
                <a:gd name="T18" fmla="*/ 584 w 2011"/>
                <a:gd name="T19" fmla="*/ 2 h 1447"/>
                <a:gd name="T20" fmla="*/ 384 w 2011"/>
                <a:gd name="T21" fmla="*/ 117 h 1447"/>
                <a:gd name="T22" fmla="*/ 139 w 2011"/>
                <a:gd name="T23" fmla="*/ 466 h 1447"/>
                <a:gd name="T24" fmla="*/ 141 w 2011"/>
                <a:gd name="T25" fmla="*/ 537 h 1447"/>
                <a:gd name="T26" fmla="*/ 130 w 2011"/>
                <a:gd name="T27" fmla="*/ 708 h 1447"/>
                <a:gd name="T28" fmla="*/ 42 w 2011"/>
                <a:gd name="T29" fmla="*/ 737 h 1447"/>
                <a:gd name="T30" fmla="*/ 15 w 2011"/>
                <a:gd name="T31" fmla="*/ 822 h 1447"/>
                <a:gd name="T32" fmla="*/ 42 w 2011"/>
                <a:gd name="T33" fmla="*/ 830 h 1447"/>
                <a:gd name="T34" fmla="*/ 81 w 2011"/>
                <a:gd name="T35" fmla="*/ 872 h 1447"/>
                <a:gd name="T36" fmla="*/ 51 w 2011"/>
                <a:gd name="T37" fmla="*/ 978 h 1447"/>
                <a:gd name="T38" fmla="*/ 78 w 2011"/>
                <a:gd name="T39" fmla="*/ 1062 h 1447"/>
                <a:gd name="T40" fmla="*/ 118 w 2011"/>
                <a:gd name="T41" fmla="*/ 1068 h 1447"/>
                <a:gd name="T42" fmla="*/ 203 w 2011"/>
                <a:gd name="T43" fmla="*/ 1074 h 1447"/>
                <a:gd name="T44" fmla="*/ 269 w 2011"/>
                <a:gd name="T45" fmla="*/ 1174 h 1447"/>
                <a:gd name="T46" fmla="*/ 327 w 2011"/>
                <a:gd name="T47" fmla="*/ 1302 h 1447"/>
                <a:gd name="T48" fmla="*/ 569 w 2011"/>
                <a:gd name="T49" fmla="*/ 1342 h 1447"/>
                <a:gd name="T50" fmla="*/ 715 w 2011"/>
                <a:gd name="T51" fmla="*/ 1391 h 1447"/>
                <a:gd name="T52" fmla="*/ 888 w 2011"/>
                <a:gd name="T53" fmla="*/ 1447 h 1447"/>
                <a:gd name="T54" fmla="*/ 1042 w 2011"/>
                <a:gd name="T55" fmla="*/ 1367 h 1447"/>
                <a:gd name="T56" fmla="*/ 1292 w 2011"/>
                <a:gd name="T57" fmla="*/ 1213 h 1447"/>
                <a:gd name="T58" fmla="*/ 1574 w 2011"/>
                <a:gd name="T59" fmla="*/ 1288 h 1447"/>
                <a:gd name="T60" fmla="*/ 1683 w 2011"/>
                <a:gd name="T61" fmla="*/ 1227 h 1447"/>
                <a:gd name="T62" fmla="*/ 1799 w 2011"/>
                <a:gd name="T63" fmla="*/ 1267 h 1447"/>
                <a:gd name="T64" fmla="*/ 1891 w 2011"/>
                <a:gd name="T65" fmla="*/ 1156 h 1447"/>
                <a:gd name="T66" fmla="*/ 2001 w 2011"/>
                <a:gd name="T67" fmla="*/ 1005 h 1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11" h="1447">
                  <a:moveTo>
                    <a:pt x="1999" y="963"/>
                  </a:moveTo>
                  <a:cubicBezTo>
                    <a:pt x="1974" y="936"/>
                    <a:pt x="1974" y="936"/>
                    <a:pt x="1974" y="936"/>
                  </a:cubicBezTo>
                  <a:cubicBezTo>
                    <a:pt x="1971" y="934"/>
                    <a:pt x="1969" y="932"/>
                    <a:pt x="1966" y="930"/>
                  </a:cubicBezTo>
                  <a:cubicBezTo>
                    <a:pt x="1942" y="917"/>
                    <a:pt x="1862" y="842"/>
                    <a:pt x="1856" y="842"/>
                  </a:cubicBezTo>
                  <a:cubicBezTo>
                    <a:pt x="1850" y="842"/>
                    <a:pt x="1751" y="831"/>
                    <a:pt x="1715" y="817"/>
                  </a:cubicBezTo>
                  <a:cubicBezTo>
                    <a:pt x="1702" y="812"/>
                    <a:pt x="1694" y="800"/>
                    <a:pt x="1694" y="786"/>
                  </a:cubicBezTo>
                  <a:cubicBezTo>
                    <a:pt x="1694" y="732"/>
                    <a:pt x="1694" y="732"/>
                    <a:pt x="1694" y="732"/>
                  </a:cubicBezTo>
                  <a:cubicBezTo>
                    <a:pt x="1694" y="728"/>
                    <a:pt x="1693" y="723"/>
                    <a:pt x="1691" y="718"/>
                  </a:cubicBezTo>
                  <a:cubicBezTo>
                    <a:pt x="1676" y="687"/>
                    <a:pt x="1615" y="557"/>
                    <a:pt x="1605" y="532"/>
                  </a:cubicBezTo>
                  <a:cubicBezTo>
                    <a:pt x="1593" y="503"/>
                    <a:pt x="1619" y="434"/>
                    <a:pt x="1614" y="427"/>
                  </a:cubicBezTo>
                  <a:cubicBezTo>
                    <a:pt x="1611" y="421"/>
                    <a:pt x="1613" y="332"/>
                    <a:pt x="1614" y="293"/>
                  </a:cubicBezTo>
                  <a:cubicBezTo>
                    <a:pt x="1614" y="283"/>
                    <a:pt x="1609" y="272"/>
                    <a:pt x="1600" y="266"/>
                  </a:cubicBezTo>
                  <a:cubicBezTo>
                    <a:pt x="1539" y="220"/>
                    <a:pt x="1539" y="220"/>
                    <a:pt x="1539" y="220"/>
                  </a:cubicBezTo>
                  <a:cubicBezTo>
                    <a:pt x="1534" y="216"/>
                    <a:pt x="1528" y="214"/>
                    <a:pt x="1521" y="213"/>
                  </a:cubicBezTo>
                  <a:cubicBezTo>
                    <a:pt x="1347" y="200"/>
                    <a:pt x="1347" y="200"/>
                    <a:pt x="1347" y="200"/>
                  </a:cubicBezTo>
                  <a:cubicBezTo>
                    <a:pt x="1344" y="200"/>
                    <a:pt x="1341" y="199"/>
                    <a:pt x="1337" y="198"/>
                  </a:cubicBezTo>
                  <a:cubicBezTo>
                    <a:pt x="1180" y="134"/>
                    <a:pt x="1180" y="134"/>
                    <a:pt x="1180" y="134"/>
                  </a:cubicBezTo>
                  <a:cubicBezTo>
                    <a:pt x="1178" y="133"/>
                    <a:pt x="1177" y="133"/>
                    <a:pt x="1175" y="132"/>
                  </a:cubicBezTo>
                  <a:cubicBezTo>
                    <a:pt x="834" y="57"/>
                    <a:pt x="834" y="57"/>
                    <a:pt x="834" y="57"/>
                  </a:cubicBezTo>
                  <a:cubicBezTo>
                    <a:pt x="584" y="2"/>
                    <a:pt x="584" y="2"/>
                    <a:pt x="584" y="2"/>
                  </a:cubicBezTo>
                  <a:cubicBezTo>
                    <a:pt x="576" y="0"/>
                    <a:pt x="567" y="2"/>
                    <a:pt x="560" y="6"/>
                  </a:cubicBezTo>
                  <a:cubicBezTo>
                    <a:pt x="384" y="117"/>
                    <a:pt x="384" y="117"/>
                    <a:pt x="384" y="117"/>
                  </a:cubicBezTo>
                  <a:cubicBezTo>
                    <a:pt x="380" y="120"/>
                    <a:pt x="376" y="123"/>
                    <a:pt x="374" y="127"/>
                  </a:cubicBezTo>
                  <a:cubicBezTo>
                    <a:pt x="139" y="466"/>
                    <a:pt x="139" y="466"/>
                    <a:pt x="139" y="466"/>
                  </a:cubicBezTo>
                  <a:cubicBezTo>
                    <a:pt x="135" y="473"/>
                    <a:pt x="133" y="481"/>
                    <a:pt x="134" y="490"/>
                  </a:cubicBezTo>
                  <a:cubicBezTo>
                    <a:pt x="141" y="537"/>
                    <a:pt x="141" y="537"/>
                    <a:pt x="141" y="537"/>
                  </a:cubicBezTo>
                  <a:cubicBezTo>
                    <a:pt x="141" y="540"/>
                    <a:pt x="141" y="542"/>
                    <a:pt x="141" y="545"/>
                  </a:cubicBezTo>
                  <a:cubicBezTo>
                    <a:pt x="139" y="568"/>
                    <a:pt x="130" y="697"/>
                    <a:pt x="130" y="708"/>
                  </a:cubicBezTo>
                  <a:cubicBezTo>
                    <a:pt x="130" y="717"/>
                    <a:pt x="87" y="722"/>
                    <a:pt x="65" y="724"/>
                  </a:cubicBezTo>
                  <a:cubicBezTo>
                    <a:pt x="56" y="725"/>
                    <a:pt x="47" y="729"/>
                    <a:pt x="42" y="737"/>
                  </a:cubicBezTo>
                  <a:cubicBezTo>
                    <a:pt x="10" y="777"/>
                    <a:pt x="10" y="777"/>
                    <a:pt x="10" y="777"/>
                  </a:cubicBezTo>
                  <a:cubicBezTo>
                    <a:pt x="0" y="790"/>
                    <a:pt x="2" y="810"/>
                    <a:pt x="15" y="822"/>
                  </a:cubicBezTo>
                  <a:cubicBezTo>
                    <a:pt x="15" y="822"/>
                    <a:pt x="15" y="822"/>
                    <a:pt x="15" y="822"/>
                  </a:cubicBezTo>
                  <a:cubicBezTo>
                    <a:pt x="22" y="829"/>
                    <a:pt x="33" y="831"/>
                    <a:pt x="42" y="830"/>
                  </a:cubicBezTo>
                  <a:cubicBezTo>
                    <a:pt x="43" y="830"/>
                    <a:pt x="43" y="830"/>
                    <a:pt x="43" y="830"/>
                  </a:cubicBezTo>
                  <a:cubicBezTo>
                    <a:pt x="68" y="825"/>
                    <a:pt x="88" y="848"/>
                    <a:pt x="81" y="872"/>
                  </a:cubicBezTo>
                  <a:cubicBezTo>
                    <a:pt x="52" y="969"/>
                    <a:pt x="52" y="969"/>
                    <a:pt x="52" y="969"/>
                  </a:cubicBezTo>
                  <a:cubicBezTo>
                    <a:pt x="51" y="972"/>
                    <a:pt x="51" y="975"/>
                    <a:pt x="51" y="978"/>
                  </a:cubicBezTo>
                  <a:cubicBezTo>
                    <a:pt x="51" y="1029"/>
                    <a:pt x="51" y="1029"/>
                    <a:pt x="51" y="1029"/>
                  </a:cubicBezTo>
                  <a:cubicBezTo>
                    <a:pt x="51" y="1045"/>
                    <a:pt x="62" y="1059"/>
                    <a:pt x="78" y="1062"/>
                  </a:cubicBezTo>
                  <a:cubicBezTo>
                    <a:pt x="107" y="1068"/>
                    <a:pt x="107" y="1068"/>
                    <a:pt x="107" y="1068"/>
                  </a:cubicBezTo>
                  <a:cubicBezTo>
                    <a:pt x="111" y="1068"/>
                    <a:pt x="115" y="1068"/>
                    <a:pt x="118" y="1068"/>
                  </a:cubicBezTo>
                  <a:cubicBezTo>
                    <a:pt x="171" y="1060"/>
                    <a:pt x="171" y="1060"/>
                    <a:pt x="171" y="1060"/>
                  </a:cubicBezTo>
                  <a:cubicBezTo>
                    <a:pt x="183" y="1058"/>
                    <a:pt x="196" y="1064"/>
                    <a:pt x="203" y="1074"/>
                  </a:cubicBezTo>
                  <a:cubicBezTo>
                    <a:pt x="266" y="1169"/>
                    <a:pt x="266" y="1169"/>
                    <a:pt x="266" y="1169"/>
                  </a:cubicBezTo>
                  <a:cubicBezTo>
                    <a:pt x="267" y="1171"/>
                    <a:pt x="268" y="1172"/>
                    <a:pt x="269" y="1174"/>
                  </a:cubicBezTo>
                  <a:cubicBezTo>
                    <a:pt x="326" y="1300"/>
                    <a:pt x="326" y="1300"/>
                    <a:pt x="326" y="1300"/>
                  </a:cubicBezTo>
                  <a:cubicBezTo>
                    <a:pt x="327" y="1300"/>
                    <a:pt x="327" y="1301"/>
                    <a:pt x="327" y="1302"/>
                  </a:cubicBezTo>
                  <a:cubicBezTo>
                    <a:pt x="335" y="1303"/>
                    <a:pt x="438" y="1314"/>
                    <a:pt x="446" y="1317"/>
                  </a:cubicBezTo>
                  <a:cubicBezTo>
                    <a:pt x="454" y="1320"/>
                    <a:pt x="563" y="1342"/>
                    <a:pt x="569" y="1342"/>
                  </a:cubicBezTo>
                  <a:cubicBezTo>
                    <a:pt x="574" y="1342"/>
                    <a:pt x="640" y="1355"/>
                    <a:pt x="678" y="1362"/>
                  </a:cubicBezTo>
                  <a:cubicBezTo>
                    <a:pt x="694" y="1365"/>
                    <a:pt x="707" y="1376"/>
                    <a:pt x="715" y="1391"/>
                  </a:cubicBezTo>
                  <a:cubicBezTo>
                    <a:pt x="721" y="1405"/>
                    <a:pt x="734" y="1415"/>
                    <a:pt x="749" y="1418"/>
                  </a:cubicBezTo>
                  <a:cubicBezTo>
                    <a:pt x="790" y="1428"/>
                    <a:pt x="870" y="1447"/>
                    <a:pt x="888" y="1447"/>
                  </a:cubicBezTo>
                  <a:cubicBezTo>
                    <a:pt x="911" y="1447"/>
                    <a:pt x="956" y="1433"/>
                    <a:pt x="972" y="1424"/>
                  </a:cubicBezTo>
                  <a:cubicBezTo>
                    <a:pt x="987" y="1414"/>
                    <a:pt x="1033" y="1378"/>
                    <a:pt x="1042" y="1367"/>
                  </a:cubicBezTo>
                  <a:cubicBezTo>
                    <a:pt x="1051" y="1356"/>
                    <a:pt x="1167" y="1285"/>
                    <a:pt x="1181" y="1274"/>
                  </a:cubicBezTo>
                  <a:cubicBezTo>
                    <a:pt x="1195" y="1263"/>
                    <a:pt x="1278" y="1219"/>
                    <a:pt x="1292" y="1213"/>
                  </a:cubicBezTo>
                  <a:cubicBezTo>
                    <a:pt x="1306" y="1207"/>
                    <a:pt x="1426" y="1250"/>
                    <a:pt x="1432" y="1250"/>
                  </a:cubicBezTo>
                  <a:cubicBezTo>
                    <a:pt x="1439" y="1250"/>
                    <a:pt x="1554" y="1288"/>
                    <a:pt x="1574" y="1288"/>
                  </a:cubicBezTo>
                  <a:cubicBezTo>
                    <a:pt x="1593" y="1288"/>
                    <a:pt x="1635" y="1274"/>
                    <a:pt x="1640" y="1267"/>
                  </a:cubicBezTo>
                  <a:cubicBezTo>
                    <a:pt x="1642" y="1264"/>
                    <a:pt x="1664" y="1245"/>
                    <a:pt x="1683" y="1227"/>
                  </a:cubicBezTo>
                  <a:cubicBezTo>
                    <a:pt x="1703" y="1209"/>
                    <a:pt x="1733" y="1209"/>
                    <a:pt x="1752" y="1226"/>
                  </a:cubicBezTo>
                  <a:cubicBezTo>
                    <a:pt x="1773" y="1245"/>
                    <a:pt x="1797" y="1266"/>
                    <a:pt x="1799" y="1267"/>
                  </a:cubicBezTo>
                  <a:cubicBezTo>
                    <a:pt x="1802" y="1269"/>
                    <a:pt x="1808" y="1277"/>
                    <a:pt x="1813" y="1284"/>
                  </a:cubicBezTo>
                  <a:cubicBezTo>
                    <a:pt x="1891" y="1156"/>
                    <a:pt x="1891" y="1156"/>
                    <a:pt x="1891" y="1156"/>
                  </a:cubicBezTo>
                  <a:cubicBezTo>
                    <a:pt x="1891" y="1155"/>
                    <a:pt x="1892" y="1154"/>
                    <a:pt x="1892" y="1153"/>
                  </a:cubicBezTo>
                  <a:cubicBezTo>
                    <a:pt x="2001" y="1005"/>
                    <a:pt x="2001" y="1005"/>
                    <a:pt x="2001" y="1005"/>
                  </a:cubicBezTo>
                  <a:cubicBezTo>
                    <a:pt x="2011" y="992"/>
                    <a:pt x="2010" y="974"/>
                    <a:pt x="1999" y="96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
            <p:cNvSpPr>
              <a:spLocks/>
            </p:cNvSpPr>
            <p:nvPr/>
          </p:nvSpPr>
          <p:spPr bwMode="auto">
            <a:xfrm>
              <a:off x="2209007" y="3111878"/>
              <a:ext cx="491179" cy="494361"/>
            </a:xfrm>
            <a:custGeom>
              <a:avLst/>
              <a:gdLst>
                <a:gd name="T0" fmla="*/ 1150 w 2340"/>
                <a:gd name="T1" fmla="*/ 2289 h 2355"/>
                <a:gd name="T2" fmla="*/ 1241 w 2340"/>
                <a:gd name="T3" fmla="*/ 2355 h 2355"/>
                <a:gd name="T4" fmla="*/ 1239 w 2340"/>
                <a:gd name="T5" fmla="*/ 2285 h 2355"/>
                <a:gd name="T6" fmla="*/ 1484 w 2340"/>
                <a:gd name="T7" fmla="*/ 1936 h 2355"/>
                <a:gd name="T8" fmla="*/ 1684 w 2340"/>
                <a:gd name="T9" fmla="*/ 1821 h 2355"/>
                <a:gd name="T10" fmla="*/ 1689 w 2340"/>
                <a:gd name="T11" fmla="*/ 1817 h 2355"/>
                <a:gd name="T12" fmla="*/ 1803 w 2340"/>
                <a:gd name="T13" fmla="*/ 1727 h 2355"/>
                <a:gd name="T14" fmla="*/ 2062 w 2340"/>
                <a:gd name="T15" fmla="*/ 1347 h 2355"/>
                <a:gd name="T16" fmla="*/ 2163 w 2340"/>
                <a:gd name="T17" fmla="*/ 1238 h 2355"/>
                <a:gd name="T18" fmla="*/ 2261 w 2340"/>
                <a:gd name="T19" fmla="*/ 1119 h 2355"/>
                <a:gd name="T20" fmla="*/ 2284 w 2340"/>
                <a:gd name="T21" fmla="*/ 1032 h 2355"/>
                <a:gd name="T22" fmla="*/ 2338 w 2340"/>
                <a:gd name="T23" fmla="*/ 928 h 2355"/>
                <a:gd name="T24" fmla="*/ 2340 w 2340"/>
                <a:gd name="T25" fmla="*/ 773 h 2355"/>
                <a:gd name="T26" fmla="*/ 2126 w 2340"/>
                <a:gd name="T27" fmla="*/ 686 h 2355"/>
                <a:gd name="T28" fmla="*/ 2067 w 2340"/>
                <a:gd name="T29" fmla="*/ 616 h 2355"/>
                <a:gd name="T30" fmla="*/ 1945 w 2340"/>
                <a:gd name="T31" fmla="*/ 610 h 2355"/>
                <a:gd name="T32" fmla="*/ 1739 w 2340"/>
                <a:gd name="T33" fmla="*/ 492 h 2355"/>
                <a:gd name="T34" fmla="*/ 1748 w 2340"/>
                <a:gd name="T35" fmla="*/ 443 h 2355"/>
                <a:gd name="T36" fmla="*/ 1688 w 2340"/>
                <a:gd name="T37" fmla="*/ 414 h 2355"/>
                <a:gd name="T38" fmla="*/ 1685 w 2340"/>
                <a:gd name="T39" fmla="*/ 275 h 2355"/>
                <a:gd name="T40" fmla="*/ 1638 w 2340"/>
                <a:gd name="T41" fmla="*/ 238 h 2355"/>
                <a:gd name="T42" fmla="*/ 1555 w 2340"/>
                <a:gd name="T43" fmla="*/ 180 h 2355"/>
                <a:gd name="T44" fmla="*/ 1491 w 2340"/>
                <a:gd name="T45" fmla="*/ 23 h 2355"/>
                <a:gd name="T46" fmla="*/ 1166 w 2340"/>
                <a:gd name="T47" fmla="*/ 135 h 2355"/>
                <a:gd name="T48" fmla="*/ 1085 w 2340"/>
                <a:gd name="T49" fmla="*/ 142 h 2355"/>
                <a:gd name="T50" fmla="*/ 1019 w 2340"/>
                <a:gd name="T51" fmla="*/ 173 h 2355"/>
                <a:gd name="T52" fmla="*/ 765 w 2340"/>
                <a:gd name="T53" fmla="*/ 39 h 2355"/>
                <a:gd name="T54" fmla="*/ 647 w 2340"/>
                <a:gd name="T55" fmla="*/ 1 h 2355"/>
                <a:gd name="T56" fmla="*/ 457 w 2340"/>
                <a:gd name="T57" fmla="*/ 76 h 2355"/>
                <a:gd name="T58" fmla="*/ 227 w 2340"/>
                <a:gd name="T59" fmla="*/ 230 h 2355"/>
                <a:gd name="T60" fmla="*/ 114 w 2340"/>
                <a:gd name="T61" fmla="*/ 108 h 2355"/>
                <a:gd name="T62" fmla="*/ 91 w 2340"/>
                <a:gd name="T63" fmla="*/ 123 h 2355"/>
                <a:gd name="T64" fmla="*/ 200 w 2340"/>
                <a:gd name="T65" fmla="*/ 349 h 2355"/>
                <a:gd name="T66" fmla="*/ 72 w 2340"/>
                <a:gd name="T67" fmla="*/ 717 h 2355"/>
                <a:gd name="T68" fmla="*/ 3 w 2340"/>
                <a:gd name="T69" fmla="*/ 842 h 2355"/>
                <a:gd name="T70" fmla="*/ 14 w 2340"/>
                <a:gd name="T71" fmla="*/ 887 h 2355"/>
                <a:gd name="T72" fmla="*/ 58 w 2340"/>
                <a:gd name="T73" fmla="*/ 953 h 2355"/>
                <a:gd name="T74" fmla="*/ 37 w 2340"/>
                <a:gd name="T75" fmla="*/ 967 h 2355"/>
                <a:gd name="T76" fmla="*/ 41 w 2340"/>
                <a:gd name="T77" fmla="*/ 1083 h 2355"/>
                <a:gd name="T78" fmla="*/ 90 w 2340"/>
                <a:gd name="T79" fmla="*/ 1202 h 2355"/>
                <a:gd name="T80" fmla="*/ 95 w 2340"/>
                <a:gd name="T81" fmla="*/ 1466 h 2355"/>
                <a:gd name="T82" fmla="*/ 62 w 2340"/>
                <a:gd name="T83" fmla="*/ 1673 h 2355"/>
                <a:gd name="T84" fmla="*/ 248 w 2340"/>
                <a:gd name="T85" fmla="*/ 1711 h 2355"/>
                <a:gd name="T86" fmla="*/ 437 w 2340"/>
                <a:gd name="T87" fmla="*/ 1718 h 2355"/>
                <a:gd name="T88" fmla="*/ 589 w 2340"/>
                <a:gd name="T89" fmla="*/ 1674 h 2355"/>
                <a:gd name="T90" fmla="*/ 682 w 2340"/>
                <a:gd name="T91" fmla="*/ 1723 h 2355"/>
                <a:gd name="T92" fmla="*/ 788 w 2340"/>
                <a:gd name="T93" fmla="*/ 1791 h 2355"/>
                <a:gd name="T94" fmla="*/ 833 w 2340"/>
                <a:gd name="T95" fmla="*/ 2011 h 2355"/>
                <a:gd name="T96" fmla="*/ 843 w 2340"/>
                <a:gd name="T97" fmla="*/ 2124 h 2355"/>
                <a:gd name="T98" fmla="*/ 825 w 2340"/>
                <a:gd name="T99" fmla="*/ 2195 h 2355"/>
                <a:gd name="T100" fmla="*/ 864 w 2340"/>
                <a:gd name="T101" fmla="*/ 2277 h 2355"/>
                <a:gd name="T102" fmla="*/ 913 w 2340"/>
                <a:gd name="T103" fmla="*/ 2328 h 2355"/>
                <a:gd name="T104" fmla="*/ 1056 w 2340"/>
                <a:gd name="T105" fmla="*/ 2310 h 2355"/>
                <a:gd name="T106" fmla="*/ 1118 w 2340"/>
                <a:gd name="T107" fmla="*/ 2293 h 2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0" h="2355">
                  <a:moveTo>
                    <a:pt x="1118" y="2293"/>
                  </a:moveTo>
                  <a:cubicBezTo>
                    <a:pt x="1150" y="2289"/>
                    <a:pt x="1150" y="2289"/>
                    <a:pt x="1150" y="2289"/>
                  </a:cubicBezTo>
                  <a:cubicBezTo>
                    <a:pt x="1153" y="2289"/>
                    <a:pt x="1157" y="2290"/>
                    <a:pt x="1160" y="2292"/>
                  </a:cubicBezTo>
                  <a:cubicBezTo>
                    <a:pt x="1241" y="2355"/>
                    <a:pt x="1241" y="2355"/>
                    <a:pt x="1241" y="2355"/>
                  </a:cubicBezTo>
                  <a:cubicBezTo>
                    <a:pt x="1234" y="2309"/>
                    <a:pt x="1234" y="2309"/>
                    <a:pt x="1234" y="2309"/>
                  </a:cubicBezTo>
                  <a:cubicBezTo>
                    <a:pt x="1233" y="2300"/>
                    <a:pt x="1235" y="2292"/>
                    <a:pt x="1239" y="2285"/>
                  </a:cubicBezTo>
                  <a:cubicBezTo>
                    <a:pt x="1474" y="1946"/>
                    <a:pt x="1474" y="1946"/>
                    <a:pt x="1474" y="1946"/>
                  </a:cubicBezTo>
                  <a:cubicBezTo>
                    <a:pt x="1476" y="1942"/>
                    <a:pt x="1480" y="1939"/>
                    <a:pt x="1484" y="1936"/>
                  </a:cubicBezTo>
                  <a:cubicBezTo>
                    <a:pt x="1660" y="1825"/>
                    <a:pt x="1660" y="1825"/>
                    <a:pt x="1660" y="1825"/>
                  </a:cubicBezTo>
                  <a:cubicBezTo>
                    <a:pt x="1667" y="1821"/>
                    <a:pt x="1676" y="1819"/>
                    <a:pt x="1684" y="1821"/>
                  </a:cubicBezTo>
                  <a:cubicBezTo>
                    <a:pt x="1686" y="1821"/>
                    <a:pt x="1686" y="1821"/>
                    <a:pt x="1686" y="1821"/>
                  </a:cubicBezTo>
                  <a:cubicBezTo>
                    <a:pt x="1687" y="1820"/>
                    <a:pt x="1688" y="1819"/>
                    <a:pt x="1689" y="1817"/>
                  </a:cubicBezTo>
                  <a:cubicBezTo>
                    <a:pt x="1801" y="1728"/>
                    <a:pt x="1801" y="1728"/>
                    <a:pt x="1801" y="1728"/>
                  </a:cubicBezTo>
                  <a:cubicBezTo>
                    <a:pt x="1802" y="1728"/>
                    <a:pt x="1803" y="1727"/>
                    <a:pt x="1803" y="1727"/>
                  </a:cubicBezTo>
                  <a:cubicBezTo>
                    <a:pt x="1814" y="1714"/>
                    <a:pt x="1936" y="1572"/>
                    <a:pt x="1943" y="1570"/>
                  </a:cubicBezTo>
                  <a:cubicBezTo>
                    <a:pt x="1950" y="1568"/>
                    <a:pt x="2051" y="1368"/>
                    <a:pt x="2062" y="1347"/>
                  </a:cubicBezTo>
                  <a:cubicBezTo>
                    <a:pt x="2062" y="1346"/>
                    <a:pt x="2063" y="1345"/>
                    <a:pt x="2064" y="1344"/>
                  </a:cubicBezTo>
                  <a:cubicBezTo>
                    <a:pt x="2163" y="1238"/>
                    <a:pt x="2163" y="1238"/>
                    <a:pt x="2163" y="1238"/>
                  </a:cubicBezTo>
                  <a:cubicBezTo>
                    <a:pt x="2163" y="1238"/>
                    <a:pt x="2163" y="1238"/>
                    <a:pt x="2163" y="1238"/>
                  </a:cubicBezTo>
                  <a:cubicBezTo>
                    <a:pt x="2261" y="1119"/>
                    <a:pt x="2261" y="1119"/>
                    <a:pt x="2261" y="1119"/>
                  </a:cubicBezTo>
                  <a:cubicBezTo>
                    <a:pt x="2263" y="1117"/>
                    <a:pt x="2263" y="1115"/>
                    <a:pt x="2264" y="1113"/>
                  </a:cubicBezTo>
                  <a:cubicBezTo>
                    <a:pt x="2284" y="1032"/>
                    <a:pt x="2284" y="1032"/>
                    <a:pt x="2284" y="1032"/>
                  </a:cubicBezTo>
                  <a:cubicBezTo>
                    <a:pt x="2285" y="1031"/>
                    <a:pt x="2285" y="1030"/>
                    <a:pt x="2285" y="1029"/>
                  </a:cubicBezTo>
                  <a:cubicBezTo>
                    <a:pt x="2338" y="928"/>
                    <a:pt x="2338" y="928"/>
                    <a:pt x="2338" y="928"/>
                  </a:cubicBezTo>
                  <a:cubicBezTo>
                    <a:pt x="2339" y="926"/>
                    <a:pt x="2340" y="924"/>
                    <a:pt x="2340" y="922"/>
                  </a:cubicBezTo>
                  <a:cubicBezTo>
                    <a:pt x="2340" y="773"/>
                    <a:pt x="2340" y="773"/>
                    <a:pt x="2340" y="773"/>
                  </a:cubicBezTo>
                  <a:cubicBezTo>
                    <a:pt x="2340" y="767"/>
                    <a:pt x="2336" y="762"/>
                    <a:pt x="2330" y="760"/>
                  </a:cubicBezTo>
                  <a:cubicBezTo>
                    <a:pt x="2126" y="686"/>
                    <a:pt x="2126" y="686"/>
                    <a:pt x="2126" y="686"/>
                  </a:cubicBezTo>
                  <a:cubicBezTo>
                    <a:pt x="2124" y="685"/>
                    <a:pt x="2122" y="683"/>
                    <a:pt x="2120" y="681"/>
                  </a:cubicBezTo>
                  <a:cubicBezTo>
                    <a:pt x="2067" y="616"/>
                    <a:pt x="2067" y="616"/>
                    <a:pt x="2067" y="616"/>
                  </a:cubicBezTo>
                  <a:cubicBezTo>
                    <a:pt x="2064" y="612"/>
                    <a:pt x="2060" y="610"/>
                    <a:pt x="2056" y="610"/>
                  </a:cubicBezTo>
                  <a:cubicBezTo>
                    <a:pt x="1945" y="610"/>
                    <a:pt x="1945" y="610"/>
                    <a:pt x="1945" y="610"/>
                  </a:cubicBezTo>
                  <a:cubicBezTo>
                    <a:pt x="1942" y="610"/>
                    <a:pt x="1940" y="610"/>
                    <a:pt x="1938" y="608"/>
                  </a:cubicBezTo>
                  <a:cubicBezTo>
                    <a:pt x="1739" y="492"/>
                    <a:pt x="1739" y="492"/>
                    <a:pt x="1739" y="492"/>
                  </a:cubicBezTo>
                  <a:cubicBezTo>
                    <a:pt x="1733" y="489"/>
                    <a:pt x="1731" y="481"/>
                    <a:pt x="1734" y="475"/>
                  </a:cubicBezTo>
                  <a:cubicBezTo>
                    <a:pt x="1748" y="443"/>
                    <a:pt x="1748" y="443"/>
                    <a:pt x="1748" y="443"/>
                  </a:cubicBezTo>
                  <a:cubicBezTo>
                    <a:pt x="1751" y="434"/>
                    <a:pt x="1746" y="425"/>
                    <a:pt x="1737" y="423"/>
                  </a:cubicBezTo>
                  <a:cubicBezTo>
                    <a:pt x="1688" y="414"/>
                    <a:pt x="1688" y="414"/>
                    <a:pt x="1688" y="414"/>
                  </a:cubicBezTo>
                  <a:cubicBezTo>
                    <a:pt x="1681" y="413"/>
                    <a:pt x="1676" y="407"/>
                    <a:pt x="1677" y="400"/>
                  </a:cubicBezTo>
                  <a:cubicBezTo>
                    <a:pt x="1685" y="275"/>
                    <a:pt x="1685" y="275"/>
                    <a:pt x="1685" y="275"/>
                  </a:cubicBezTo>
                  <a:cubicBezTo>
                    <a:pt x="1685" y="270"/>
                    <a:pt x="1683" y="265"/>
                    <a:pt x="1678" y="262"/>
                  </a:cubicBezTo>
                  <a:cubicBezTo>
                    <a:pt x="1638" y="238"/>
                    <a:pt x="1638" y="238"/>
                    <a:pt x="1638" y="238"/>
                  </a:cubicBezTo>
                  <a:cubicBezTo>
                    <a:pt x="1561" y="188"/>
                    <a:pt x="1561" y="188"/>
                    <a:pt x="1561" y="188"/>
                  </a:cubicBezTo>
                  <a:cubicBezTo>
                    <a:pt x="1558" y="186"/>
                    <a:pt x="1556" y="184"/>
                    <a:pt x="1555" y="180"/>
                  </a:cubicBezTo>
                  <a:cubicBezTo>
                    <a:pt x="1511" y="32"/>
                    <a:pt x="1511" y="32"/>
                    <a:pt x="1511" y="32"/>
                  </a:cubicBezTo>
                  <a:cubicBezTo>
                    <a:pt x="1509" y="23"/>
                    <a:pt x="1499" y="19"/>
                    <a:pt x="1491" y="23"/>
                  </a:cubicBezTo>
                  <a:cubicBezTo>
                    <a:pt x="1461" y="38"/>
                    <a:pt x="1396" y="71"/>
                    <a:pt x="1394" y="78"/>
                  </a:cubicBezTo>
                  <a:cubicBezTo>
                    <a:pt x="1392" y="87"/>
                    <a:pt x="1180" y="132"/>
                    <a:pt x="1166" y="135"/>
                  </a:cubicBezTo>
                  <a:cubicBezTo>
                    <a:pt x="1165" y="135"/>
                    <a:pt x="1165" y="135"/>
                    <a:pt x="1164" y="135"/>
                  </a:cubicBezTo>
                  <a:cubicBezTo>
                    <a:pt x="1085" y="142"/>
                    <a:pt x="1085" y="142"/>
                    <a:pt x="1085" y="142"/>
                  </a:cubicBezTo>
                  <a:cubicBezTo>
                    <a:pt x="1083" y="142"/>
                    <a:pt x="1081" y="143"/>
                    <a:pt x="1079" y="144"/>
                  </a:cubicBezTo>
                  <a:cubicBezTo>
                    <a:pt x="1067" y="151"/>
                    <a:pt x="1026" y="177"/>
                    <a:pt x="1019" y="173"/>
                  </a:cubicBezTo>
                  <a:cubicBezTo>
                    <a:pt x="1012" y="169"/>
                    <a:pt x="782" y="48"/>
                    <a:pt x="767" y="40"/>
                  </a:cubicBezTo>
                  <a:cubicBezTo>
                    <a:pt x="767" y="40"/>
                    <a:pt x="766" y="40"/>
                    <a:pt x="765" y="39"/>
                  </a:cubicBezTo>
                  <a:cubicBezTo>
                    <a:pt x="657" y="1"/>
                    <a:pt x="657" y="1"/>
                    <a:pt x="657" y="1"/>
                  </a:cubicBezTo>
                  <a:cubicBezTo>
                    <a:pt x="654" y="0"/>
                    <a:pt x="650" y="0"/>
                    <a:pt x="647" y="1"/>
                  </a:cubicBezTo>
                  <a:cubicBezTo>
                    <a:pt x="459" y="75"/>
                    <a:pt x="459" y="75"/>
                    <a:pt x="459" y="75"/>
                  </a:cubicBezTo>
                  <a:cubicBezTo>
                    <a:pt x="459" y="75"/>
                    <a:pt x="458" y="76"/>
                    <a:pt x="457" y="76"/>
                  </a:cubicBezTo>
                  <a:cubicBezTo>
                    <a:pt x="446" y="83"/>
                    <a:pt x="329" y="153"/>
                    <a:pt x="327" y="166"/>
                  </a:cubicBezTo>
                  <a:cubicBezTo>
                    <a:pt x="325" y="178"/>
                    <a:pt x="254" y="216"/>
                    <a:pt x="227" y="230"/>
                  </a:cubicBezTo>
                  <a:cubicBezTo>
                    <a:pt x="222" y="233"/>
                    <a:pt x="214" y="232"/>
                    <a:pt x="210" y="227"/>
                  </a:cubicBezTo>
                  <a:cubicBezTo>
                    <a:pt x="114" y="108"/>
                    <a:pt x="114" y="108"/>
                    <a:pt x="114" y="108"/>
                  </a:cubicBezTo>
                  <a:cubicBezTo>
                    <a:pt x="109" y="102"/>
                    <a:pt x="100" y="101"/>
                    <a:pt x="94" y="107"/>
                  </a:cubicBezTo>
                  <a:cubicBezTo>
                    <a:pt x="89" y="111"/>
                    <a:pt x="88" y="118"/>
                    <a:pt x="91" y="123"/>
                  </a:cubicBezTo>
                  <a:cubicBezTo>
                    <a:pt x="122" y="188"/>
                    <a:pt x="122" y="188"/>
                    <a:pt x="122" y="188"/>
                  </a:cubicBezTo>
                  <a:cubicBezTo>
                    <a:pt x="200" y="349"/>
                    <a:pt x="200" y="349"/>
                    <a:pt x="200" y="349"/>
                  </a:cubicBezTo>
                  <a:cubicBezTo>
                    <a:pt x="202" y="353"/>
                    <a:pt x="202" y="357"/>
                    <a:pt x="201" y="360"/>
                  </a:cubicBezTo>
                  <a:cubicBezTo>
                    <a:pt x="72" y="717"/>
                    <a:pt x="72" y="717"/>
                    <a:pt x="72" y="717"/>
                  </a:cubicBezTo>
                  <a:cubicBezTo>
                    <a:pt x="72" y="717"/>
                    <a:pt x="71" y="718"/>
                    <a:pt x="71" y="719"/>
                  </a:cubicBezTo>
                  <a:cubicBezTo>
                    <a:pt x="3" y="842"/>
                    <a:pt x="3" y="842"/>
                    <a:pt x="3" y="842"/>
                  </a:cubicBezTo>
                  <a:cubicBezTo>
                    <a:pt x="1" y="845"/>
                    <a:pt x="0" y="848"/>
                    <a:pt x="1" y="852"/>
                  </a:cubicBezTo>
                  <a:cubicBezTo>
                    <a:pt x="3" y="862"/>
                    <a:pt x="9" y="884"/>
                    <a:pt x="14" y="887"/>
                  </a:cubicBezTo>
                  <a:cubicBezTo>
                    <a:pt x="18" y="890"/>
                    <a:pt x="44" y="910"/>
                    <a:pt x="66" y="928"/>
                  </a:cubicBezTo>
                  <a:cubicBezTo>
                    <a:pt x="77" y="936"/>
                    <a:pt x="71" y="953"/>
                    <a:pt x="58" y="953"/>
                  </a:cubicBezTo>
                  <a:cubicBezTo>
                    <a:pt x="51" y="953"/>
                    <a:pt x="51" y="953"/>
                    <a:pt x="51" y="953"/>
                  </a:cubicBezTo>
                  <a:cubicBezTo>
                    <a:pt x="44" y="953"/>
                    <a:pt x="37" y="959"/>
                    <a:pt x="37" y="967"/>
                  </a:cubicBezTo>
                  <a:cubicBezTo>
                    <a:pt x="37" y="971"/>
                    <a:pt x="37" y="977"/>
                    <a:pt x="38" y="985"/>
                  </a:cubicBezTo>
                  <a:cubicBezTo>
                    <a:pt x="40" y="1006"/>
                    <a:pt x="41" y="1069"/>
                    <a:pt x="41" y="1083"/>
                  </a:cubicBezTo>
                  <a:cubicBezTo>
                    <a:pt x="41" y="1084"/>
                    <a:pt x="41" y="1086"/>
                    <a:pt x="42" y="1088"/>
                  </a:cubicBezTo>
                  <a:cubicBezTo>
                    <a:pt x="90" y="1202"/>
                    <a:pt x="90" y="1202"/>
                    <a:pt x="90" y="1202"/>
                  </a:cubicBezTo>
                  <a:cubicBezTo>
                    <a:pt x="90" y="1204"/>
                    <a:pt x="91" y="1206"/>
                    <a:pt x="91" y="1207"/>
                  </a:cubicBezTo>
                  <a:cubicBezTo>
                    <a:pt x="95" y="1466"/>
                    <a:pt x="95" y="1466"/>
                    <a:pt x="95" y="1466"/>
                  </a:cubicBezTo>
                  <a:cubicBezTo>
                    <a:pt x="96" y="1467"/>
                    <a:pt x="95" y="1468"/>
                    <a:pt x="95" y="1469"/>
                  </a:cubicBezTo>
                  <a:cubicBezTo>
                    <a:pt x="62" y="1673"/>
                    <a:pt x="62" y="1673"/>
                    <a:pt x="62" y="1673"/>
                  </a:cubicBezTo>
                  <a:cubicBezTo>
                    <a:pt x="61" y="1680"/>
                    <a:pt x="66" y="1688"/>
                    <a:pt x="74" y="1689"/>
                  </a:cubicBezTo>
                  <a:cubicBezTo>
                    <a:pt x="248" y="1711"/>
                    <a:pt x="248" y="1711"/>
                    <a:pt x="248" y="1711"/>
                  </a:cubicBezTo>
                  <a:cubicBezTo>
                    <a:pt x="248" y="1711"/>
                    <a:pt x="249" y="1711"/>
                    <a:pt x="249" y="1711"/>
                  </a:cubicBezTo>
                  <a:cubicBezTo>
                    <a:pt x="437" y="1718"/>
                    <a:pt x="437" y="1718"/>
                    <a:pt x="437" y="1718"/>
                  </a:cubicBezTo>
                  <a:cubicBezTo>
                    <a:pt x="439" y="1718"/>
                    <a:pt x="440" y="1718"/>
                    <a:pt x="441" y="1717"/>
                  </a:cubicBezTo>
                  <a:cubicBezTo>
                    <a:pt x="589" y="1674"/>
                    <a:pt x="589" y="1674"/>
                    <a:pt x="589" y="1674"/>
                  </a:cubicBezTo>
                  <a:cubicBezTo>
                    <a:pt x="592" y="1673"/>
                    <a:pt x="596" y="1674"/>
                    <a:pt x="600" y="1676"/>
                  </a:cubicBezTo>
                  <a:cubicBezTo>
                    <a:pt x="682" y="1723"/>
                    <a:pt x="682" y="1723"/>
                    <a:pt x="682" y="1723"/>
                  </a:cubicBezTo>
                  <a:cubicBezTo>
                    <a:pt x="683" y="1723"/>
                    <a:pt x="683" y="1723"/>
                    <a:pt x="683" y="1723"/>
                  </a:cubicBezTo>
                  <a:cubicBezTo>
                    <a:pt x="788" y="1791"/>
                    <a:pt x="788" y="1791"/>
                    <a:pt x="788" y="1791"/>
                  </a:cubicBezTo>
                  <a:cubicBezTo>
                    <a:pt x="791" y="1793"/>
                    <a:pt x="793" y="1797"/>
                    <a:pt x="794" y="1800"/>
                  </a:cubicBezTo>
                  <a:cubicBezTo>
                    <a:pt x="833" y="2011"/>
                    <a:pt x="833" y="2011"/>
                    <a:pt x="833" y="2011"/>
                  </a:cubicBezTo>
                  <a:cubicBezTo>
                    <a:pt x="833" y="2011"/>
                    <a:pt x="833" y="2012"/>
                    <a:pt x="833" y="2012"/>
                  </a:cubicBezTo>
                  <a:cubicBezTo>
                    <a:pt x="843" y="2124"/>
                    <a:pt x="843" y="2124"/>
                    <a:pt x="843" y="2124"/>
                  </a:cubicBezTo>
                  <a:cubicBezTo>
                    <a:pt x="843" y="2125"/>
                    <a:pt x="843" y="2127"/>
                    <a:pt x="842" y="2129"/>
                  </a:cubicBezTo>
                  <a:cubicBezTo>
                    <a:pt x="825" y="2195"/>
                    <a:pt x="825" y="2195"/>
                    <a:pt x="825" y="2195"/>
                  </a:cubicBezTo>
                  <a:cubicBezTo>
                    <a:pt x="824" y="2198"/>
                    <a:pt x="824" y="2202"/>
                    <a:pt x="826" y="2205"/>
                  </a:cubicBezTo>
                  <a:cubicBezTo>
                    <a:pt x="833" y="2220"/>
                    <a:pt x="856" y="2267"/>
                    <a:pt x="864" y="2277"/>
                  </a:cubicBezTo>
                  <a:cubicBezTo>
                    <a:pt x="871" y="2286"/>
                    <a:pt x="891" y="2311"/>
                    <a:pt x="900" y="2323"/>
                  </a:cubicBezTo>
                  <a:cubicBezTo>
                    <a:pt x="903" y="2327"/>
                    <a:pt x="908" y="2329"/>
                    <a:pt x="913" y="2328"/>
                  </a:cubicBezTo>
                  <a:cubicBezTo>
                    <a:pt x="1054" y="2310"/>
                    <a:pt x="1054" y="2310"/>
                    <a:pt x="1054" y="2310"/>
                  </a:cubicBezTo>
                  <a:cubicBezTo>
                    <a:pt x="1055" y="2310"/>
                    <a:pt x="1056" y="2310"/>
                    <a:pt x="1056" y="2310"/>
                  </a:cubicBezTo>
                  <a:cubicBezTo>
                    <a:pt x="1116" y="2294"/>
                    <a:pt x="1116" y="2294"/>
                    <a:pt x="1116" y="2294"/>
                  </a:cubicBezTo>
                  <a:cubicBezTo>
                    <a:pt x="1117" y="2293"/>
                    <a:pt x="1118" y="2293"/>
                    <a:pt x="1118" y="229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2"/>
            <p:cNvSpPr>
              <a:spLocks/>
            </p:cNvSpPr>
            <p:nvPr/>
          </p:nvSpPr>
          <p:spPr bwMode="auto">
            <a:xfrm>
              <a:off x="1966600" y="2406405"/>
              <a:ext cx="796177" cy="756925"/>
            </a:xfrm>
            <a:custGeom>
              <a:avLst/>
              <a:gdLst>
                <a:gd name="T0" fmla="*/ 3587 w 3793"/>
                <a:gd name="T1" fmla="*/ 889 h 3606"/>
                <a:gd name="T2" fmla="*/ 2214 w 3793"/>
                <a:gd name="T3" fmla="*/ 748 h 3606"/>
                <a:gd name="T4" fmla="*/ 1607 w 3793"/>
                <a:gd name="T5" fmla="*/ 691 h 3606"/>
                <a:gd name="T6" fmla="*/ 1487 w 3793"/>
                <a:gd name="T7" fmla="*/ 648 h 3606"/>
                <a:gd name="T8" fmla="*/ 1428 w 3793"/>
                <a:gd name="T9" fmla="*/ 557 h 3606"/>
                <a:gd name="T10" fmla="*/ 1280 w 3793"/>
                <a:gd name="T11" fmla="*/ 265 h 3606"/>
                <a:gd name="T12" fmla="*/ 1109 w 3793"/>
                <a:gd name="T13" fmla="*/ 13 h 3606"/>
                <a:gd name="T14" fmla="*/ 1053 w 3793"/>
                <a:gd name="T15" fmla="*/ 119 h 3606"/>
                <a:gd name="T16" fmla="*/ 1031 w 3793"/>
                <a:gd name="T17" fmla="*/ 389 h 3606"/>
                <a:gd name="T18" fmla="*/ 1011 w 3793"/>
                <a:gd name="T19" fmla="*/ 521 h 3606"/>
                <a:gd name="T20" fmla="*/ 21 w 3793"/>
                <a:gd name="T21" fmla="*/ 520 h 3606"/>
                <a:gd name="T22" fmla="*/ 22 w 3793"/>
                <a:gd name="T23" fmla="*/ 636 h 3606"/>
                <a:gd name="T24" fmla="*/ 27 w 3793"/>
                <a:gd name="T25" fmla="*/ 873 h 3606"/>
                <a:gd name="T26" fmla="*/ 87 w 3793"/>
                <a:gd name="T27" fmla="*/ 1174 h 3606"/>
                <a:gd name="T28" fmla="*/ 227 w 3793"/>
                <a:gd name="T29" fmla="*/ 1247 h 3606"/>
                <a:gd name="T30" fmla="*/ 353 w 3793"/>
                <a:gd name="T31" fmla="*/ 1266 h 3606"/>
                <a:gd name="T32" fmla="*/ 469 w 3793"/>
                <a:gd name="T33" fmla="*/ 1424 h 3606"/>
                <a:gd name="T34" fmla="*/ 503 w 3793"/>
                <a:gd name="T35" fmla="*/ 1607 h 3606"/>
                <a:gd name="T36" fmla="*/ 461 w 3793"/>
                <a:gd name="T37" fmla="*/ 1921 h 3606"/>
                <a:gd name="T38" fmla="*/ 317 w 3793"/>
                <a:gd name="T39" fmla="*/ 2150 h 3606"/>
                <a:gd name="T40" fmla="*/ 225 w 3793"/>
                <a:gd name="T41" fmla="*/ 2173 h 3606"/>
                <a:gd name="T42" fmla="*/ 373 w 3793"/>
                <a:gd name="T43" fmla="*/ 2288 h 3606"/>
                <a:gd name="T44" fmla="*/ 359 w 3793"/>
                <a:gd name="T45" fmla="*/ 2434 h 3606"/>
                <a:gd name="T46" fmla="*/ 338 w 3793"/>
                <a:gd name="T47" fmla="*/ 2544 h 3606"/>
                <a:gd name="T48" fmla="*/ 349 w 3793"/>
                <a:gd name="T49" fmla="*/ 2658 h 3606"/>
                <a:gd name="T50" fmla="*/ 450 w 3793"/>
                <a:gd name="T51" fmla="*/ 2853 h 3606"/>
                <a:gd name="T52" fmla="*/ 1073 w 3793"/>
                <a:gd name="T53" fmla="*/ 3069 h 3606"/>
                <a:gd name="T54" fmla="*/ 1096 w 3793"/>
                <a:gd name="T55" fmla="*/ 3136 h 3606"/>
                <a:gd name="T56" fmla="*/ 1115 w 3793"/>
                <a:gd name="T57" fmla="*/ 3429 h 3606"/>
                <a:gd name="T58" fmla="*/ 1248 w 3793"/>
                <a:gd name="T59" fmla="*/ 3488 h 3606"/>
                <a:gd name="T60" fmla="*/ 1270 w 3793"/>
                <a:gd name="T61" fmla="*/ 3469 h 3606"/>
                <a:gd name="T62" fmla="*/ 1483 w 3793"/>
                <a:gd name="T63" fmla="*/ 3527 h 3606"/>
                <a:gd name="T64" fmla="*/ 1803 w 3793"/>
                <a:gd name="T65" fmla="*/ 3362 h 3606"/>
                <a:gd name="T66" fmla="*/ 1923 w 3793"/>
                <a:gd name="T67" fmla="*/ 3401 h 3606"/>
                <a:gd name="T68" fmla="*/ 2241 w 3793"/>
                <a:gd name="T69" fmla="*/ 3503 h 3606"/>
                <a:gd name="T70" fmla="*/ 2550 w 3793"/>
                <a:gd name="T71" fmla="*/ 3439 h 3606"/>
                <a:gd name="T72" fmla="*/ 2711 w 3793"/>
                <a:gd name="T73" fmla="*/ 3541 h 3606"/>
                <a:gd name="T74" fmla="*/ 2806 w 3793"/>
                <a:gd name="T75" fmla="*/ 3606 h 3606"/>
                <a:gd name="T76" fmla="*/ 2822 w 3793"/>
                <a:gd name="T77" fmla="*/ 3480 h 3606"/>
                <a:gd name="T78" fmla="*/ 2920 w 3793"/>
                <a:gd name="T79" fmla="*/ 3238 h 3606"/>
                <a:gd name="T80" fmla="*/ 3209 w 3793"/>
                <a:gd name="T81" fmla="*/ 2935 h 3606"/>
                <a:gd name="T82" fmla="*/ 3351 w 3793"/>
                <a:gd name="T83" fmla="*/ 2790 h 3606"/>
                <a:gd name="T84" fmla="*/ 3515 w 3793"/>
                <a:gd name="T85" fmla="*/ 2526 h 3606"/>
                <a:gd name="T86" fmla="*/ 3588 w 3793"/>
                <a:gd name="T87" fmla="*/ 2350 h 3606"/>
                <a:gd name="T88" fmla="*/ 3608 w 3793"/>
                <a:gd name="T89" fmla="*/ 2131 h 3606"/>
                <a:gd name="T90" fmla="*/ 3717 w 3793"/>
                <a:gd name="T91" fmla="*/ 1939 h 3606"/>
                <a:gd name="T92" fmla="*/ 3696 w 3793"/>
                <a:gd name="T93" fmla="*/ 1848 h 3606"/>
                <a:gd name="T94" fmla="*/ 3691 w 3793"/>
                <a:gd name="T95" fmla="*/ 1419 h 3606"/>
                <a:gd name="T96" fmla="*/ 3730 w 3793"/>
                <a:gd name="T97" fmla="*/ 1120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93" h="3606">
                  <a:moveTo>
                    <a:pt x="3759" y="889"/>
                  </a:moveTo>
                  <a:cubicBezTo>
                    <a:pt x="3590" y="889"/>
                    <a:pt x="3590" y="889"/>
                    <a:pt x="3590" y="889"/>
                  </a:cubicBezTo>
                  <a:cubicBezTo>
                    <a:pt x="3589" y="889"/>
                    <a:pt x="3588" y="889"/>
                    <a:pt x="3587" y="889"/>
                  </a:cubicBezTo>
                  <a:cubicBezTo>
                    <a:pt x="3317" y="863"/>
                    <a:pt x="3317" y="863"/>
                    <a:pt x="3317" y="863"/>
                  </a:cubicBezTo>
                  <a:cubicBezTo>
                    <a:pt x="2889" y="822"/>
                    <a:pt x="2889" y="822"/>
                    <a:pt x="2889" y="822"/>
                  </a:cubicBezTo>
                  <a:cubicBezTo>
                    <a:pt x="2214" y="748"/>
                    <a:pt x="2214" y="748"/>
                    <a:pt x="2214" y="748"/>
                  </a:cubicBezTo>
                  <a:cubicBezTo>
                    <a:pt x="1728" y="703"/>
                    <a:pt x="1728" y="703"/>
                    <a:pt x="1728" y="703"/>
                  </a:cubicBezTo>
                  <a:cubicBezTo>
                    <a:pt x="1617" y="694"/>
                    <a:pt x="1617" y="694"/>
                    <a:pt x="1617" y="694"/>
                  </a:cubicBezTo>
                  <a:cubicBezTo>
                    <a:pt x="1614" y="694"/>
                    <a:pt x="1610" y="693"/>
                    <a:pt x="1607" y="691"/>
                  </a:cubicBezTo>
                  <a:cubicBezTo>
                    <a:pt x="1520" y="651"/>
                    <a:pt x="1520" y="651"/>
                    <a:pt x="1520" y="651"/>
                  </a:cubicBezTo>
                  <a:cubicBezTo>
                    <a:pt x="1516" y="649"/>
                    <a:pt x="1512" y="648"/>
                    <a:pt x="1508" y="648"/>
                  </a:cubicBezTo>
                  <a:cubicBezTo>
                    <a:pt x="1487" y="648"/>
                    <a:pt x="1487" y="648"/>
                    <a:pt x="1487" y="648"/>
                  </a:cubicBezTo>
                  <a:cubicBezTo>
                    <a:pt x="1475" y="648"/>
                    <a:pt x="1464" y="640"/>
                    <a:pt x="1459" y="628"/>
                  </a:cubicBezTo>
                  <a:cubicBezTo>
                    <a:pt x="1438" y="570"/>
                    <a:pt x="1438" y="570"/>
                    <a:pt x="1438" y="570"/>
                  </a:cubicBezTo>
                  <a:cubicBezTo>
                    <a:pt x="1436" y="565"/>
                    <a:pt x="1433" y="560"/>
                    <a:pt x="1428" y="557"/>
                  </a:cubicBezTo>
                  <a:cubicBezTo>
                    <a:pt x="1292" y="452"/>
                    <a:pt x="1292" y="452"/>
                    <a:pt x="1292" y="452"/>
                  </a:cubicBezTo>
                  <a:cubicBezTo>
                    <a:pt x="1284" y="446"/>
                    <a:pt x="1280" y="437"/>
                    <a:pt x="1280" y="428"/>
                  </a:cubicBezTo>
                  <a:cubicBezTo>
                    <a:pt x="1280" y="265"/>
                    <a:pt x="1280" y="265"/>
                    <a:pt x="1280" y="265"/>
                  </a:cubicBezTo>
                  <a:cubicBezTo>
                    <a:pt x="1280" y="260"/>
                    <a:pt x="1278" y="254"/>
                    <a:pt x="1275" y="249"/>
                  </a:cubicBezTo>
                  <a:cubicBezTo>
                    <a:pt x="1113" y="0"/>
                    <a:pt x="1113" y="0"/>
                    <a:pt x="1113" y="0"/>
                  </a:cubicBezTo>
                  <a:cubicBezTo>
                    <a:pt x="1109" y="13"/>
                    <a:pt x="1109" y="13"/>
                    <a:pt x="1109" y="13"/>
                  </a:cubicBezTo>
                  <a:cubicBezTo>
                    <a:pt x="1108" y="13"/>
                    <a:pt x="1108" y="14"/>
                    <a:pt x="1107" y="15"/>
                  </a:cubicBezTo>
                  <a:cubicBezTo>
                    <a:pt x="1056" y="107"/>
                    <a:pt x="1056" y="107"/>
                    <a:pt x="1056" y="107"/>
                  </a:cubicBezTo>
                  <a:cubicBezTo>
                    <a:pt x="1054" y="110"/>
                    <a:pt x="1053" y="114"/>
                    <a:pt x="1053" y="119"/>
                  </a:cubicBezTo>
                  <a:cubicBezTo>
                    <a:pt x="1075" y="279"/>
                    <a:pt x="1075" y="279"/>
                    <a:pt x="1075" y="279"/>
                  </a:cubicBezTo>
                  <a:cubicBezTo>
                    <a:pt x="1075" y="282"/>
                    <a:pt x="1075" y="285"/>
                    <a:pt x="1073" y="288"/>
                  </a:cubicBezTo>
                  <a:cubicBezTo>
                    <a:pt x="1031" y="389"/>
                    <a:pt x="1031" y="389"/>
                    <a:pt x="1031" y="389"/>
                  </a:cubicBezTo>
                  <a:cubicBezTo>
                    <a:pt x="1030" y="391"/>
                    <a:pt x="1030" y="393"/>
                    <a:pt x="1030" y="396"/>
                  </a:cubicBezTo>
                  <a:cubicBezTo>
                    <a:pt x="1030" y="502"/>
                    <a:pt x="1030" y="502"/>
                    <a:pt x="1030" y="502"/>
                  </a:cubicBezTo>
                  <a:cubicBezTo>
                    <a:pt x="1030" y="512"/>
                    <a:pt x="1021" y="521"/>
                    <a:pt x="1011" y="521"/>
                  </a:cubicBezTo>
                  <a:cubicBezTo>
                    <a:pt x="26" y="521"/>
                    <a:pt x="26" y="521"/>
                    <a:pt x="26" y="521"/>
                  </a:cubicBezTo>
                  <a:cubicBezTo>
                    <a:pt x="23" y="521"/>
                    <a:pt x="20" y="520"/>
                    <a:pt x="18" y="519"/>
                  </a:cubicBezTo>
                  <a:cubicBezTo>
                    <a:pt x="19" y="519"/>
                    <a:pt x="20" y="520"/>
                    <a:pt x="21" y="520"/>
                  </a:cubicBezTo>
                  <a:cubicBezTo>
                    <a:pt x="21" y="521"/>
                    <a:pt x="21" y="521"/>
                    <a:pt x="21" y="522"/>
                  </a:cubicBezTo>
                  <a:cubicBezTo>
                    <a:pt x="21" y="629"/>
                    <a:pt x="21" y="629"/>
                    <a:pt x="21" y="629"/>
                  </a:cubicBezTo>
                  <a:cubicBezTo>
                    <a:pt x="21" y="631"/>
                    <a:pt x="22" y="634"/>
                    <a:pt x="22" y="636"/>
                  </a:cubicBezTo>
                  <a:cubicBezTo>
                    <a:pt x="41" y="738"/>
                    <a:pt x="41" y="738"/>
                    <a:pt x="41" y="738"/>
                  </a:cubicBezTo>
                  <a:cubicBezTo>
                    <a:pt x="42" y="741"/>
                    <a:pt x="42" y="744"/>
                    <a:pt x="42" y="748"/>
                  </a:cubicBezTo>
                  <a:cubicBezTo>
                    <a:pt x="40" y="770"/>
                    <a:pt x="33" y="866"/>
                    <a:pt x="27" y="873"/>
                  </a:cubicBezTo>
                  <a:cubicBezTo>
                    <a:pt x="22" y="879"/>
                    <a:pt x="7" y="945"/>
                    <a:pt x="1" y="974"/>
                  </a:cubicBezTo>
                  <a:cubicBezTo>
                    <a:pt x="0" y="982"/>
                    <a:pt x="1" y="991"/>
                    <a:pt x="4" y="999"/>
                  </a:cubicBezTo>
                  <a:cubicBezTo>
                    <a:pt x="24" y="1039"/>
                    <a:pt x="87" y="1167"/>
                    <a:pt x="87" y="1174"/>
                  </a:cubicBezTo>
                  <a:cubicBezTo>
                    <a:pt x="87" y="1179"/>
                    <a:pt x="110" y="1211"/>
                    <a:pt x="125" y="1231"/>
                  </a:cubicBezTo>
                  <a:cubicBezTo>
                    <a:pt x="132" y="1241"/>
                    <a:pt x="144" y="1247"/>
                    <a:pt x="156" y="1247"/>
                  </a:cubicBezTo>
                  <a:cubicBezTo>
                    <a:pt x="227" y="1247"/>
                    <a:pt x="227" y="1247"/>
                    <a:pt x="227" y="1247"/>
                  </a:cubicBezTo>
                  <a:cubicBezTo>
                    <a:pt x="233" y="1247"/>
                    <a:pt x="239" y="1248"/>
                    <a:pt x="245" y="1251"/>
                  </a:cubicBezTo>
                  <a:cubicBezTo>
                    <a:pt x="256" y="1257"/>
                    <a:pt x="276" y="1266"/>
                    <a:pt x="284" y="1266"/>
                  </a:cubicBezTo>
                  <a:cubicBezTo>
                    <a:pt x="296" y="1266"/>
                    <a:pt x="341" y="1257"/>
                    <a:pt x="353" y="1266"/>
                  </a:cubicBezTo>
                  <a:cubicBezTo>
                    <a:pt x="365" y="1276"/>
                    <a:pt x="441" y="1294"/>
                    <a:pt x="453" y="1300"/>
                  </a:cubicBezTo>
                  <a:cubicBezTo>
                    <a:pt x="465" y="1306"/>
                    <a:pt x="526" y="1322"/>
                    <a:pt x="522" y="1337"/>
                  </a:cubicBezTo>
                  <a:cubicBezTo>
                    <a:pt x="518" y="1353"/>
                    <a:pt x="477" y="1400"/>
                    <a:pt x="469" y="1424"/>
                  </a:cubicBezTo>
                  <a:cubicBezTo>
                    <a:pt x="461" y="1447"/>
                    <a:pt x="445" y="1483"/>
                    <a:pt x="449" y="1497"/>
                  </a:cubicBezTo>
                  <a:cubicBezTo>
                    <a:pt x="453" y="1510"/>
                    <a:pt x="453" y="1534"/>
                    <a:pt x="469" y="1554"/>
                  </a:cubicBezTo>
                  <a:cubicBezTo>
                    <a:pt x="485" y="1573"/>
                    <a:pt x="491" y="1591"/>
                    <a:pt x="503" y="1607"/>
                  </a:cubicBezTo>
                  <a:cubicBezTo>
                    <a:pt x="512" y="1620"/>
                    <a:pt x="529" y="1742"/>
                    <a:pt x="534" y="1783"/>
                  </a:cubicBezTo>
                  <a:cubicBezTo>
                    <a:pt x="535" y="1791"/>
                    <a:pt x="534" y="1800"/>
                    <a:pt x="529" y="1807"/>
                  </a:cubicBezTo>
                  <a:cubicBezTo>
                    <a:pt x="461" y="1921"/>
                    <a:pt x="461" y="1921"/>
                    <a:pt x="461" y="1921"/>
                  </a:cubicBezTo>
                  <a:cubicBezTo>
                    <a:pt x="460" y="1923"/>
                    <a:pt x="459" y="1925"/>
                    <a:pt x="457" y="1926"/>
                  </a:cubicBezTo>
                  <a:cubicBezTo>
                    <a:pt x="443" y="1942"/>
                    <a:pt x="369" y="2029"/>
                    <a:pt x="369" y="2036"/>
                  </a:cubicBezTo>
                  <a:cubicBezTo>
                    <a:pt x="369" y="2044"/>
                    <a:pt x="323" y="2148"/>
                    <a:pt x="317" y="2150"/>
                  </a:cubicBezTo>
                  <a:cubicBezTo>
                    <a:pt x="313" y="2152"/>
                    <a:pt x="262" y="2164"/>
                    <a:pt x="238" y="2169"/>
                  </a:cubicBezTo>
                  <a:cubicBezTo>
                    <a:pt x="232" y="2171"/>
                    <a:pt x="226" y="2170"/>
                    <a:pt x="220" y="2169"/>
                  </a:cubicBezTo>
                  <a:cubicBezTo>
                    <a:pt x="221" y="2170"/>
                    <a:pt x="223" y="2172"/>
                    <a:pt x="225" y="2173"/>
                  </a:cubicBezTo>
                  <a:cubicBezTo>
                    <a:pt x="311" y="2224"/>
                    <a:pt x="311" y="2224"/>
                    <a:pt x="311" y="2224"/>
                  </a:cubicBezTo>
                  <a:cubicBezTo>
                    <a:pt x="360" y="2252"/>
                    <a:pt x="360" y="2252"/>
                    <a:pt x="360" y="2252"/>
                  </a:cubicBezTo>
                  <a:cubicBezTo>
                    <a:pt x="373" y="2259"/>
                    <a:pt x="379" y="2275"/>
                    <a:pt x="373" y="2288"/>
                  </a:cubicBezTo>
                  <a:cubicBezTo>
                    <a:pt x="353" y="2340"/>
                    <a:pt x="353" y="2340"/>
                    <a:pt x="353" y="2340"/>
                  </a:cubicBezTo>
                  <a:cubicBezTo>
                    <a:pt x="352" y="2344"/>
                    <a:pt x="351" y="2347"/>
                    <a:pt x="352" y="2351"/>
                  </a:cubicBezTo>
                  <a:cubicBezTo>
                    <a:pt x="352" y="2370"/>
                    <a:pt x="353" y="2430"/>
                    <a:pt x="359" y="2434"/>
                  </a:cubicBezTo>
                  <a:cubicBezTo>
                    <a:pt x="363" y="2437"/>
                    <a:pt x="370" y="2452"/>
                    <a:pt x="375" y="2465"/>
                  </a:cubicBezTo>
                  <a:cubicBezTo>
                    <a:pt x="378" y="2474"/>
                    <a:pt x="377" y="2484"/>
                    <a:pt x="372" y="2492"/>
                  </a:cubicBezTo>
                  <a:cubicBezTo>
                    <a:pt x="338" y="2544"/>
                    <a:pt x="338" y="2544"/>
                    <a:pt x="338" y="2544"/>
                  </a:cubicBezTo>
                  <a:cubicBezTo>
                    <a:pt x="335" y="2550"/>
                    <a:pt x="333" y="2557"/>
                    <a:pt x="334" y="2564"/>
                  </a:cubicBezTo>
                  <a:cubicBezTo>
                    <a:pt x="346" y="2648"/>
                    <a:pt x="346" y="2648"/>
                    <a:pt x="346" y="2648"/>
                  </a:cubicBezTo>
                  <a:cubicBezTo>
                    <a:pt x="346" y="2652"/>
                    <a:pt x="348" y="2655"/>
                    <a:pt x="349" y="2658"/>
                  </a:cubicBezTo>
                  <a:cubicBezTo>
                    <a:pt x="354" y="2667"/>
                    <a:pt x="366" y="2688"/>
                    <a:pt x="373" y="2699"/>
                  </a:cubicBezTo>
                  <a:cubicBezTo>
                    <a:pt x="381" y="2711"/>
                    <a:pt x="434" y="2815"/>
                    <a:pt x="447" y="2841"/>
                  </a:cubicBezTo>
                  <a:cubicBezTo>
                    <a:pt x="448" y="2845"/>
                    <a:pt x="449" y="2849"/>
                    <a:pt x="450" y="2853"/>
                  </a:cubicBezTo>
                  <a:cubicBezTo>
                    <a:pt x="458" y="3043"/>
                    <a:pt x="458" y="3043"/>
                    <a:pt x="458" y="3043"/>
                  </a:cubicBezTo>
                  <a:cubicBezTo>
                    <a:pt x="458" y="3059"/>
                    <a:pt x="472" y="3071"/>
                    <a:pt x="488" y="3071"/>
                  </a:cubicBezTo>
                  <a:cubicBezTo>
                    <a:pt x="1073" y="3069"/>
                    <a:pt x="1073" y="3069"/>
                    <a:pt x="1073" y="3069"/>
                  </a:cubicBezTo>
                  <a:cubicBezTo>
                    <a:pt x="1092" y="3069"/>
                    <a:pt x="1107" y="3087"/>
                    <a:pt x="1103" y="3105"/>
                  </a:cubicBezTo>
                  <a:cubicBezTo>
                    <a:pt x="1097" y="3131"/>
                    <a:pt x="1097" y="3131"/>
                    <a:pt x="1097" y="3131"/>
                  </a:cubicBezTo>
                  <a:cubicBezTo>
                    <a:pt x="1097" y="3132"/>
                    <a:pt x="1096" y="3134"/>
                    <a:pt x="1096" y="3136"/>
                  </a:cubicBezTo>
                  <a:cubicBezTo>
                    <a:pt x="1085" y="3354"/>
                    <a:pt x="1085" y="3354"/>
                    <a:pt x="1085" y="3354"/>
                  </a:cubicBezTo>
                  <a:cubicBezTo>
                    <a:pt x="1085" y="3359"/>
                    <a:pt x="1085" y="3363"/>
                    <a:pt x="1087" y="3368"/>
                  </a:cubicBezTo>
                  <a:cubicBezTo>
                    <a:pt x="1115" y="3429"/>
                    <a:pt x="1115" y="3429"/>
                    <a:pt x="1115" y="3429"/>
                  </a:cubicBezTo>
                  <a:cubicBezTo>
                    <a:pt x="1118" y="3437"/>
                    <a:pt x="1125" y="3443"/>
                    <a:pt x="1133" y="3445"/>
                  </a:cubicBezTo>
                  <a:cubicBezTo>
                    <a:pt x="1238" y="3481"/>
                    <a:pt x="1238" y="3481"/>
                    <a:pt x="1238" y="3481"/>
                  </a:cubicBezTo>
                  <a:cubicBezTo>
                    <a:pt x="1242" y="3483"/>
                    <a:pt x="1245" y="3485"/>
                    <a:pt x="1248" y="3488"/>
                  </a:cubicBezTo>
                  <a:cubicBezTo>
                    <a:pt x="1247" y="3484"/>
                    <a:pt x="1247" y="3484"/>
                    <a:pt x="1247" y="3484"/>
                  </a:cubicBezTo>
                  <a:cubicBezTo>
                    <a:pt x="1244" y="3479"/>
                    <a:pt x="1245" y="3472"/>
                    <a:pt x="1250" y="3468"/>
                  </a:cubicBezTo>
                  <a:cubicBezTo>
                    <a:pt x="1256" y="3462"/>
                    <a:pt x="1265" y="3463"/>
                    <a:pt x="1270" y="3469"/>
                  </a:cubicBezTo>
                  <a:cubicBezTo>
                    <a:pt x="1366" y="3588"/>
                    <a:pt x="1366" y="3588"/>
                    <a:pt x="1366" y="3588"/>
                  </a:cubicBezTo>
                  <a:cubicBezTo>
                    <a:pt x="1370" y="3593"/>
                    <a:pt x="1378" y="3594"/>
                    <a:pt x="1383" y="3591"/>
                  </a:cubicBezTo>
                  <a:cubicBezTo>
                    <a:pt x="1410" y="3577"/>
                    <a:pt x="1481" y="3539"/>
                    <a:pt x="1483" y="3527"/>
                  </a:cubicBezTo>
                  <a:cubicBezTo>
                    <a:pt x="1485" y="3514"/>
                    <a:pt x="1602" y="3444"/>
                    <a:pt x="1613" y="3437"/>
                  </a:cubicBezTo>
                  <a:cubicBezTo>
                    <a:pt x="1614" y="3437"/>
                    <a:pt x="1615" y="3436"/>
                    <a:pt x="1615" y="3436"/>
                  </a:cubicBezTo>
                  <a:cubicBezTo>
                    <a:pt x="1803" y="3362"/>
                    <a:pt x="1803" y="3362"/>
                    <a:pt x="1803" y="3362"/>
                  </a:cubicBezTo>
                  <a:cubicBezTo>
                    <a:pt x="1806" y="3361"/>
                    <a:pt x="1810" y="3361"/>
                    <a:pt x="1813" y="3362"/>
                  </a:cubicBezTo>
                  <a:cubicBezTo>
                    <a:pt x="1921" y="3400"/>
                    <a:pt x="1921" y="3400"/>
                    <a:pt x="1921" y="3400"/>
                  </a:cubicBezTo>
                  <a:cubicBezTo>
                    <a:pt x="1922" y="3401"/>
                    <a:pt x="1923" y="3401"/>
                    <a:pt x="1923" y="3401"/>
                  </a:cubicBezTo>
                  <a:cubicBezTo>
                    <a:pt x="1938" y="3409"/>
                    <a:pt x="2168" y="3530"/>
                    <a:pt x="2175" y="3534"/>
                  </a:cubicBezTo>
                  <a:cubicBezTo>
                    <a:pt x="2182" y="3538"/>
                    <a:pt x="2223" y="3512"/>
                    <a:pt x="2235" y="3505"/>
                  </a:cubicBezTo>
                  <a:cubicBezTo>
                    <a:pt x="2237" y="3504"/>
                    <a:pt x="2239" y="3503"/>
                    <a:pt x="2241" y="3503"/>
                  </a:cubicBezTo>
                  <a:cubicBezTo>
                    <a:pt x="2320" y="3496"/>
                    <a:pt x="2320" y="3496"/>
                    <a:pt x="2320" y="3496"/>
                  </a:cubicBezTo>
                  <a:cubicBezTo>
                    <a:pt x="2321" y="3496"/>
                    <a:pt x="2321" y="3496"/>
                    <a:pt x="2322" y="3496"/>
                  </a:cubicBezTo>
                  <a:cubicBezTo>
                    <a:pt x="2336" y="3493"/>
                    <a:pt x="2548" y="3448"/>
                    <a:pt x="2550" y="3439"/>
                  </a:cubicBezTo>
                  <a:cubicBezTo>
                    <a:pt x="2552" y="3432"/>
                    <a:pt x="2617" y="3399"/>
                    <a:pt x="2647" y="3384"/>
                  </a:cubicBezTo>
                  <a:cubicBezTo>
                    <a:pt x="2655" y="3380"/>
                    <a:pt x="2665" y="3384"/>
                    <a:pt x="2667" y="3393"/>
                  </a:cubicBezTo>
                  <a:cubicBezTo>
                    <a:pt x="2711" y="3541"/>
                    <a:pt x="2711" y="3541"/>
                    <a:pt x="2711" y="3541"/>
                  </a:cubicBezTo>
                  <a:cubicBezTo>
                    <a:pt x="2712" y="3545"/>
                    <a:pt x="2714" y="3547"/>
                    <a:pt x="2717" y="3549"/>
                  </a:cubicBezTo>
                  <a:cubicBezTo>
                    <a:pt x="2794" y="3599"/>
                    <a:pt x="2794" y="3599"/>
                    <a:pt x="2794" y="3599"/>
                  </a:cubicBezTo>
                  <a:cubicBezTo>
                    <a:pt x="2806" y="3606"/>
                    <a:pt x="2806" y="3606"/>
                    <a:pt x="2806" y="3606"/>
                  </a:cubicBezTo>
                  <a:cubicBezTo>
                    <a:pt x="2808" y="3605"/>
                    <a:pt x="2808" y="3605"/>
                    <a:pt x="2808" y="3605"/>
                  </a:cubicBezTo>
                  <a:cubicBezTo>
                    <a:pt x="2817" y="3600"/>
                    <a:pt x="2822" y="3590"/>
                    <a:pt x="2822" y="3580"/>
                  </a:cubicBezTo>
                  <a:cubicBezTo>
                    <a:pt x="2822" y="3480"/>
                    <a:pt x="2822" y="3480"/>
                    <a:pt x="2822" y="3480"/>
                  </a:cubicBezTo>
                  <a:cubicBezTo>
                    <a:pt x="2822" y="3480"/>
                    <a:pt x="2822" y="3479"/>
                    <a:pt x="2822" y="3479"/>
                  </a:cubicBezTo>
                  <a:cubicBezTo>
                    <a:pt x="2823" y="3471"/>
                    <a:pt x="2827" y="3395"/>
                    <a:pt x="2822" y="3384"/>
                  </a:cubicBezTo>
                  <a:cubicBezTo>
                    <a:pt x="2818" y="3372"/>
                    <a:pt x="2920" y="3238"/>
                    <a:pt x="2920" y="3238"/>
                  </a:cubicBezTo>
                  <a:cubicBezTo>
                    <a:pt x="3092" y="2992"/>
                    <a:pt x="3092" y="2992"/>
                    <a:pt x="3092" y="2992"/>
                  </a:cubicBezTo>
                  <a:cubicBezTo>
                    <a:pt x="3095" y="2988"/>
                    <a:pt x="3100" y="2984"/>
                    <a:pt x="3104" y="2982"/>
                  </a:cubicBezTo>
                  <a:cubicBezTo>
                    <a:pt x="3209" y="2935"/>
                    <a:pt x="3209" y="2935"/>
                    <a:pt x="3209" y="2935"/>
                  </a:cubicBezTo>
                  <a:cubicBezTo>
                    <a:pt x="3212" y="2933"/>
                    <a:pt x="3215" y="2932"/>
                    <a:pt x="3218" y="2929"/>
                  </a:cubicBezTo>
                  <a:cubicBezTo>
                    <a:pt x="3342" y="2809"/>
                    <a:pt x="3342" y="2809"/>
                    <a:pt x="3342" y="2809"/>
                  </a:cubicBezTo>
                  <a:cubicBezTo>
                    <a:pt x="3347" y="2804"/>
                    <a:pt x="3350" y="2798"/>
                    <a:pt x="3351" y="2790"/>
                  </a:cubicBezTo>
                  <a:cubicBezTo>
                    <a:pt x="3353" y="2768"/>
                    <a:pt x="3358" y="2716"/>
                    <a:pt x="3369" y="2704"/>
                  </a:cubicBezTo>
                  <a:cubicBezTo>
                    <a:pt x="3383" y="2688"/>
                    <a:pt x="3503" y="2542"/>
                    <a:pt x="3514" y="2528"/>
                  </a:cubicBezTo>
                  <a:cubicBezTo>
                    <a:pt x="3514" y="2527"/>
                    <a:pt x="3515" y="2527"/>
                    <a:pt x="3515" y="2526"/>
                  </a:cubicBezTo>
                  <a:cubicBezTo>
                    <a:pt x="3522" y="2516"/>
                    <a:pt x="3565" y="2452"/>
                    <a:pt x="3567" y="2436"/>
                  </a:cubicBezTo>
                  <a:cubicBezTo>
                    <a:pt x="3569" y="2426"/>
                    <a:pt x="3568" y="2399"/>
                    <a:pt x="3568" y="2379"/>
                  </a:cubicBezTo>
                  <a:cubicBezTo>
                    <a:pt x="3568" y="2366"/>
                    <a:pt x="3576" y="2354"/>
                    <a:pt x="3588" y="2350"/>
                  </a:cubicBezTo>
                  <a:cubicBezTo>
                    <a:pt x="3588" y="2350"/>
                    <a:pt x="3588" y="2350"/>
                    <a:pt x="3588" y="2350"/>
                  </a:cubicBezTo>
                  <a:cubicBezTo>
                    <a:pt x="3600" y="2346"/>
                    <a:pt x="3608" y="2335"/>
                    <a:pt x="3608" y="2322"/>
                  </a:cubicBezTo>
                  <a:cubicBezTo>
                    <a:pt x="3608" y="2131"/>
                    <a:pt x="3608" y="2131"/>
                    <a:pt x="3608" y="2131"/>
                  </a:cubicBezTo>
                  <a:cubicBezTo>
                    <a:pt x="3608" y="2119"/>
                    <a:pt x="3615" y="2109"/>
                    <a:pt x="3625" y="2104"/>
                  </a:cubicBezTo>
                  <a:cubicBezTo>
                    <a:pt x="3648" y="2093"/>
                    <a:pt x="3686" y="2075"/>
                    <a:pt x="3691" y="2069"/>
                  </a:cubicBezTo>
                  <a:cubicBezTo>
                    <a:pt x="3698" y="2060"/>
                    <a:pt x="3713" y="1964"/>
                    <a:pt x="3717" y="1939"/>
                  </a:cubicBezTo>
                  <a:cubicBezTo>
                    <a:pt x="3717" y="1935"/>
                    <a:pt x="3717" y="1930"/>
                    <a:pt x="3716" y="1926"/>
                  </a:cubicBezTo>
                  <a:cubicBezTo>
                    <a:pt x="3697" y="1854"/>
                    <a:pt x="3697" y="1854"/>
                    <a:pt x="3697" y="1854"/>
                  </a:cubicBezTo>
                  <a:cubicBezTo>
                    <a:pt x="3696" y="1852"/>
                    <a:pt x="3696" y="1850"/>
                    <a:pt x="3696" y="1848"/>
                  </a:cubicBezTo>
                  <a:cubicBezTo>
                    <a:pt x="3682" y="1527"/>
                    <a:pt x="3682" y="1527"/>
                    <a:pt x="3682" y="1527"/>
                  </a:cubicBezTo>
                  <a:cubicBezTo>
                    <a:pt x="3682" y="1525"/>
                    <a:pt x="3682" y="1524"/>
                    <a:pt x="3682" y="1522"/>
                  </a:cubicBezTo>
                  <a:cubicBezTo>
                    <a:pt x="3684" y="1509"/>
                    <a:pt x="3691" y="1439"/>
                    <a:pt x="3691" y="1419"/>
                  </a:cubicBezTo>
                  <a:cubicBezTo>
                    <a:pt x="3691" y="1398"/>
                    <a:pt x="3715" y="1254"/>
                    <a:pt x="3718" y="1247"/>
                  </a:cubicBezTo>
                  <a:cubicBezTo>
                    <a:pt x="3720" y="1241"/>
                    <a:pt x="3728" y="1144"/>
                    <a:pt x="3729" y="1126"/>
                  </a:cubicBezTo>
                  <a:cubicBezTo>
                    <a:pt x="3729" y="1124"/>
                    <a:pt x="3730" y="1122"/>
                    <a:pt x="3730" y="1120"/>
                  </a:cubicBezTo>
                  <a:cubicBezTo>
                    <a:pt x="3787" y="928"/>
                    <a:pt x="3787" y="928"/>
                    <a:pt x="3787" y="928"/>
                  </a:cubicBezTo>
                  <a:cubicBezTo>
                    <a:pt x="3793" y="908"/>
                    <a:pt x="3779" y="889"/>
                    <a:pt x="3759" y="8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4"/>
            <p:cNvSpPr>
              <a:spLocks/>
            </p:cNvSpPr>
            <p:nvPr/>
          </p:nvSpPr>
          <p:spPr bwMode="auto">
            <a:xfrm>
              <a:off x="2694882" y="2940018"/>
              <a:ext cx="780265" cy="597265"/>
            </a:xfrm>
            <a:custGeom>
              <a:avLst/>
              <a:gdLst>
                <a:gd name="T0" fmla="*/ 3570 w 3716"/>
                <a:gd name="T1" fmla="*/ 610 h 2846"/>
                <a:gd name="T2" fmla="*/ 3463 w 3716"/>
                <a:gd name="T3" fmla="*/ 608 h 2846"/>
                <a:gd name="T4" fmla="*/ 3240 w 3716"/>
                <a:gd name="T5" fmla="*/ 457 h 2846"/>
                <a:gd name="T6" fmla="*/ 2969 w 3716"/>
                <a:gd name="T7" fmla="*/ 281 h 2846"/>
                <a:gd name="T8" fmla="*/ 2551 w 3716"/>
                <a:gd name="T9" fmla="*/ 144 h 2846"/>
                <a:gd name="T10" fmla="*/ 2448 w 3716"/>
                <a:gd name="T11" fmla="*/ 31 h 2846"/>
                <a:gd name="T12" fmla="*/ 2301 w 3716"/>
                <a:gd name="T13" fmla="*/ 1 h 2846"/>
                <a:gd name="T14" fmla="*/ 1946 w 3716"/>
                <a:gd name="T15" fmla="*/ 124 h 2846"/>
                <a:gd name="T16" fmla="*/ 1777 w 3716"/>
                <a:gd name="T17" fmla="*/ 206 h 2846"/>
                <a:gd name="T18" fmla="*/ 1654 w 3716"/>
                <a:gd name="T19" fmla="*/ 108 h 2846"/>
                <a:gd name="T20" fmla="*/ 1537 w 3716"/>
                <a:gd name="T21" fmla="*/ 140 h 2846"/>
                <a:gd name="T22" fmla="*/ 1408 w 3716"/>
                <a:gd name="T23" fmla="*/ 173 h 2846"/>
                <a:gd name="T24" fmla="*/ 1401 w 3716"/>
                <a:gd name="T25" fmla="*/ 271 h 2846"/>
                <a:gd name="T26" fmla="*/ 1283 w 3716"/>
                <a:gd name="T27" fmla="*/ 484 h 2846"/>
                <a:gd name="T28" fmla="*/ 1250 w 3716"/>
                <a:gd name="T29" fmla="*/ 711 h 2846"/>
                <a:gd name="T30" fmla="*/ 1309 w 3716"/>
                <a:gd name="T31" fmla="*/ 856 h 2846"/>
                <a:gd name="T32" fmla="*/ 1178 w 3716"/>
                <a:gd name="T33" fmla="*/ 995 h 2846"/>
                <a:gd name="T34" fmla="*/ 1274 w 3716"/>
                <a:gd name="T35" fmla="*/ 1084 h 2846"/>
                <a:gd name="T36" fmla="*/ 1223 w 3716"/>
                <a:gd name="T37" fmla="*/ 1269 h 2846"/>
                <a:gd name="T38" fmla="*/ 890 w 3716"/>
                <a:gd name="T39" fmla="*/ 1292 h 2846"/>
                <a:gd name="T40" fmla="*/ 727 w 3716"/>
                <a:gd name="T41" fmla="*/ 1271 h 2846"/>
                <a:gd name="T42" fmla="*/ 446 w 3716"/>
                <a:gd name="T43" fmla="*/ 1321 h 2846"/>
                <a:gd name="T44" fmla="*/ 195 w 3716"/>
                <a:gd name="T45" fmla="*/ 1426 h 2846"/>
                <a:gd name="T46" fmla="*/ 102 w 3716"/>
                <a:gd name="T47" fmla="*/ 1555 h 2846"/>
                <a:gd name="T48" fmla="*/ 24 w 3716"/>
                <a:gd name="T49" fmla="*/ 1748 h 2846"/>
                <a:gd name="T50" fmla="*/ 682 w 3716"/>
                <a:gd name="T51" fmla="*/ 1902 h 2846"/>
                <a:gd name="T52" fmla="*/ 1082 w 3716"/>
                <a:gd name="T53" fmla="*/ 1881 h 2846"/>
                <a:gd name="T54" fmla="*/ 1193 w 3716"/>
                <a:gd name="T55" fmla="*/ 1961 h 2846"/>
                <a:gd name="T56" fmla="*/ 1230 w 3716"/>
                <a:gd name="T57" fmla="*/ 2218 h 2846"/>
                <a:gd name="T58" fmla="*/ 1334 w 3716"/>
                <a:gd name="T59" fmla="*/ 2568 h 2846"/>
                <a:gd name="T60" fmla="*/ 1408 w 3716"/>
                <a:gd name="T61" fmla="*/ 2774 h 2846"/>
                <a:gd name="T62" fmla="*/ 1474 w 3716"/>
                <a:gd name="T63" fmla="*/ 2846 h 2846"/>
                <a:gd name="T64" fmla="*/ 1831 w 3716"/>
                <a:gd name="T65" fmla="*/ 2820 h 2846"/>
                <a:gd name="T66" fmla="*/ 2088 w 3716"/>
                <a:gd name="T67" fmla="*/ 2706 h 2846"/>
                <a:gd name="T68" fmla="*/ 2593 w 3716"/>
                <a:gd name="T69" fmla="*/ 2642 h 2846"/>
                <a:gd name="T70" fmla="*/ 2795 w 3716"/>
                <a:gd name="T71" fmla="*/ 2457 h 2846"/>
                <a:gd name="T72" fmla="*/ 3137 w 3716"/>
                <a:gd name="T73" fmla="*/ 2081 h 2846"/>
                <a:gd name="T74" fmla="*/ 3236 w 3716"/>
                <a:gd name="T75" fmla="*/ 1762 h 2846"/>
                <a:gd name="T76" fmla="*/ 3265 w 3716"/>
                <a:gd name="T77" fmla="*/ 1528 h 2846"/>
                <a:gd name="T78" fmla="*/ 3334 w 3716"/>
                <a:gd name="T79" fmla="*/ 1377 h 2846"/>
                <a:gd name="T80" fmla="*/ 3484 w 3716"/>
                <a:gd name="T81" fmla="*/ 1334 h 2846"/>
                <a:gd name="T82" fmla="*/ 3582 w 3716"/>
                <a:gd name="T83" fmla="*/ 1351 h 2846"/>
                <a:gd name="T84" fmla="*/ 3472 w 3716"/>
                <a:gd name="T85" fmla="*/ 1043 h 2846"/>
                <a:gd name="T86" fmla="*/ 3592 w 3716"/>
                <a:gd name="T87" fmla="*/ 981 h 2846"/>
                <a:gd name="T88" fmla="*/ 3697 w 3716"/>
                <a:gd name="T89" fmla="*/ 710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16" h="2846">
                  <a:moveTo>
                    <a:pt x="3697" y="710"/>
                  </a:moveTo>
                  <a:cubicBezTo>
                    <a:pt x="3671" y="692"/>
                    <a:pt x="3632" y="665"/>
                    <a:pt x="3630" y="658"/>
                  </a:cubicBezTo>
                  <a:cubicBezTo>
                    <a:pt x="3628" y="649"/>
                    <a:pt x="3589" y="622"/>
                    <a:pt x="3570" y="610"/>
                  </a:cubicBezTo>
                  <a:cubicBezTo>
                    <a:pt x="3564" y="606"/>
                    <a:pt x="3557" y="604"/>
                    <a:pt x="3550" y="605"/>
                  </a:cubicBezTo>
                  <a:cubicBezTo>
                    <a:pt x="3474" y="609"/>
                    <a:pt x="3474" y="609"/>
                    <a:pt x="3474" y="609"/>
                  </a:cubicBezTo>
                  <a:cubicBezTo>
                    <a:pt x="3470" y="610"/>
                    <a:pt x="3467" y="609"/>
                    <a:pt x="3463" y="608"/>
                  </a:cubicBezTo>
                  <a:cubicBezTo>
                    <a:pt x="3434" y="601"/>
                    <a:pt x="3288" y="561"/>
                    <a:pt x="3277" y="553"/>
                  </a:cubicBezTo>
                  <a:cubicBezTo>
                    <a:pt x="3268" y="546"/>
                    <a:pt x="3254" y="494"/>
                    <a:pt x="3249" y="472"/>
                  </a:cubicBezTo>
                  <a:cubicBezTo>
                    <a:pt x="3248" y="466"/>
                    <a:pt x="3245" y="461"/>
                    <a:pt x="3240" y="457"/>
                  </a:cubicBezTo>
                  <a:cubicBezTo>
                    <a:pt x="3222" y="439"/>
                    <a:pt x="3173" y="390"/>
                    <a:pt x="3163" y="386"/>
                  </a:cubicBezTo>
                  <a:cubicBezTo>
                    <a:pt x="3152" y="380"/>
                    <a:pt x="3026" y="329"/>
                    <a:pt x="3008" y="323"/>
                  </a:cubicBezTo>
                  <a:cubicBezTo>
                    <a:pt x="2990" y="317"/>
                    <a:pt x="2987" y="305"/>
                    <a:pt x="2969" y="281"/>
                  </a:cubicBezTo>
                  <a:cubicBezTo>
                    <a:pt x="2951" y="257"/>
                    <a:pt x="2853" y="206"/>
                    <a:pt x="2823" y="164"/>
                  </a:cubicBezTo>
                  <a:cubicBezTo>
                    <a:pt x="2793" y="122"/>
                    <a:pt x="2643" y="131"/>
                    <a:pt x="2631" y="131"/>
                  </a:cubicBezTo>
                  <a:cubicBezTo>
                    <a:pt x="2622" y="131"/>
                    <a:pt x="2573" y="140"/>
                    <a:pt x="2551" y="144"/>
                  </a:cubicBezTo>
                  <a:cubicBezTo>
                    <a:pt x="2545" y="146"/>
                    <a:pt x="2538" y="145"/>
                    <a:pt x="2532" y="142"/>
                  </a:cubicBezTo>
                  <a:cubicBezTo>
                    <a:pt x="2507" y="131"/>
                    <a:pt x="2439" y="100"/>
                    <a:pt x="2446" y="93"/>
                  </a:cubicBezTo>
                  <a:cubicBezTo>
                    <a:pt x="2451" y="87"/>
                    <a:pt x="2450" y="55"/>
                    <a:pt x="2448" y="31"/>
                  </a:cubicBezTo>
                  <a:cubicBezTo>
                    <a:pt x="2447" y="13"/>
                    <a:pt x="2433" y="0"/>
                    <a:pt x="2416" y="0"/>
                  </a:cubicBezTo>
                  <a:cubicBezTo>
                    <a:pt x="2310" y="0"/>
                    <a:pt x="2310" y="0"/>
                    <a:pt x="2310" y="0"/>
                  </a:cubicBezTo>
                  <a:cubicBezTo>
                    <a:pt x="2307" y="0"/>
                    <a:pt x="2304" y="0"/>
                    <a:pt x="2301" y="1"/>
                  </a:cubicBezTo>
                  <a:cubicBezTo>
                    <a:pt x="2154" y="44"/>
                    <a:pt x="2154" y="44"/>
                    <a:pt x="2154" y="44"/>
                  </a:cubicBezTo>
                  <a:cubicBezTo>
                    <a:pt x="2153" y="45"/>
                    <a:pt x="2152" y="45"/>
                    <a:pt x="2152" y="45"/>
                  </a:cubicBezTo>
                  <a:cubicBezTo>
                    <a:pt x="1946" y="124"/>
                    <a:pt x="1946" y="124"/>
                    <a:pt x="1946" y="124"/>
                  </a:cubicBezTo>
                  <a:cubicBezTo>
                    <a:pt x="1944" y="125"/>
                    <a:pt x="1943" y="126"/>
                    <a:pt x="1941" y="127"/>
                  </a:cubicBezTo>
                  <a:cubicBezTo>
                    <a:pt x="1810" y="205"/>
                    <a:pt x="1810" y="205"/>
                    <a:pt x="1810" y="205"/>
                  </a:cubicBezTo>
                  <a:cubicBezTo>
                    <a:pt x="1800" y="211"/>
                    <a:pt x="1788" y="212"/>
                    <a:pt x="1777" y="206"/>
                  </a:cubicBezTo>
                  <a:cubicBezTo>
                    <a:pt x="1739" y="185"/>
                    <a:pt x="1739" y="185"/>
                    <a:pt x="1739" y="185"/>
                  </a:cubicBezTo>
                  <a:cubicBezTo>
                    <a:pt x="1736" y="183"/>
                    <a:pt x="1733" y="181"/>
                    <a:pt x="1731" y="178"/>
                  </a:cubicBezTo>
                  <a:cubicBezTo>
                    <a:pt x="1718" y="164"/>
                    <a:pt x="1671" y="115"/>
                    <a:pt x="1654" y="108"/>
                  </a:cubicBezTo>
                  <a:cubicBezTo>
                    <a:pt x="1642" y="103"/>
                    <a:pt x="1610" y="90"/>
                    <a:pt x="1582" y="80"/>
                  </a:cubicBezTo>
                  <a:cubicBezTo>
                    <a:pt x="1560" y="71"/>
                    <a:pt x="1537" y="87"/>
                    <a:pt x="1537" y="110"/>
                  </a:cubicBezTo>
                  <a:cubicBezTo>
                    <a:pt x="1537" y="140"/>
                    <a:pt x="1537" y="140"/>
                    <a:pt x="1537" y="140"/>
                  </a:cubicBezTo>
                  <a:cubicBezTo>
                    <a:pt x="1537" y="163"/>
                    <a:pt x="1514" y="179"/>
                    <a:pt x="1492" y="171"/>
                  </a:cubicBezTo>
                  <a:cubicBezTo>
                    <a:pt x="1482" y="167"/>
                    <a:pt x="1474" y="164"/>
                    <a:pt x="1472" y="164"/>
                  </a:cubicBezTo>
                  <a:cubicBezTo>
                    <a:pt x="1469" y="164"/>
                    <a:pt x="1436" y="169"/>
                    <a:pt x="1408" y="173"/>
                  </a:cubicBezTo>
                  <a:cubicBezTo>
                    <a:pt x="1388" y="176"/>
                    <a:pt x="1375" y="197"/>
                    <a:pt x="1382" y="216"/>
                  </a:cubicBezTo>
                  <a:cubicBezTo>
                    <a:pt x="1398" y="266"/>
                    <a:pt x="1398" y="266"/>
                    <a:pt x="1398" y="266"/>
                  </a:cubicBezTo>
                  <a:cubicBezTo>
                    <a:pt x="1399" y="268"/>
                    <a:pt x="1400" y="270"/>
                    <a:pt x="1401" y="271"/>
                  </a:cubicBezTo>
                  <a:cubicBezTo>
                    <a:pt x="1410" y="288"/>
                    <a:pt x="1463" y="387"/>
                    <a:pt x="1471" y="401"/>
                  </a:cubicBezTo>
                  <a:cubicBezTo>
                    <a:pt x="1480" y="415"/>
                    <a:pt x="1417" y="460"/>
                    <a:pt x="1390" y="466"/>
                  </a:cubicBezTo>
                  <a:cubicBezTo>
                    <a:pt x="1371" y="471"/>
                    <a:pt x="1314" y="479"/>
                    <a:pt x="1283" y="484"/>
                  </a:cubicBezTo>
                  <a:cubicBezTo>
                    <a:pt x="1270" y="486"/>
                    <a:pt x="1260" y="495"/>
                    <a:pt x="1256" y="507"/>
                  </a:cubicBezTo>
                  <a:cubicBezTo>
                    <a:pt x="1247" y="540"/>
                    <a:pt x="1227" y="604"/>
                    <a:pt x="1214" y="619"/>
                  </a:cubicBezTo>
                  <a:cubicBezTo>
                    <a:pt x="1196" y="640"/>
                    <a:pt x="1235" y="697"/>
                    <a:pt x="1250" y="711"/>
                  </a:cubicBezTo>
                  <a:cubicBezTo>
                    <a:pt x="1265" y="726"/>
                    <a:pt x="1271" y="709"/>
                    <a:pt x="1280" y="711"/>
                  </a:cubicBezTo>
                  <a:cubicBezTo>
                    <a:pt x="1287" y="714"/>
                    <a:pt x="1308" y="790"/>
                    <a:pt x="1317" y="826"/>
                  </a:cubicBezTo>
                  <a:cubicBezTo>
                    <a:pt x="1320" y="837"/>
                    <a:pt x="1317" y="848"/>
                    <a:pt x="1309" y="856"/>
                  </a:cubicBezTo>
                  <a:cubicBezTo>
                    <a:pt x="1292" y="875"/>
                    <a:pt x="1261" y="907"/>
                    <a:pt x="1253" y="909"/>
                  </a:cubicBezTo>
                  <a:cubicBezTo>
                    <a:pt x="1244" y="911"/>
                    <a:pt x="1207" y="946"/>
                    <a:pt x="1187" y="965"/>
                  </a:cubicBezTo>
                  <a:cubicBezTo>
                    <a:pt x="1180" y="973"/>
                    <a:pt x="1176" y="984"/>
                    <a:pt x="1178" y="995"/>
                  </a:cubicBezTo>
                  <a:cubicBezTo>
                    <a:pt x="1183" y="1025"/>
                    <a:pt x="1183" y="1025"/>
                    <a:pt x="1183" y="1025"/>
                  </a:cubicBezTo>
                  <a:cubicBezTo>
                    <a:pt x="1187" y="1046"/>
                    <a:pt x="1209" y="1058"/>
                    <a:pt x="1228" y="1050"/>
                  </a:cubicBezTo>
                  <a:cubicBezTo>
                    <a:pt x="1252" y="1040"/>
                    <a:pt x="1277" y="1059"/>
                    <a:pt x="1274" y="1084"/>
                  </a:cubicBezTo>
                  <a:cubicBezTo>
                    <a:pt x="1269" y="1123"/>
                    <a:pt x="1262" y="1174"/>
                    <a:pt x="1256" y="1202"/>
                  </a:cubicBezTo>
                  <a:cubicBezTo>
                    <a:pt x="1247" y="1239"/>
                    <a:pt x="1235" y="1257"/>
                    <a:pt x="1229" y="1264"/>
                  </a:cubicBezTo>
                  <a:cubicBezTo>
                    <a:pt x="1228" y="1266"/>
                    <a:pt x="1226" y="1268"/>
                    <a:pt x="1223" y="1269"/>
                  </a:cubicBezTo>
                  <a:cubicBezTo>
                    <a:pt x="1207" y="1281"/>
                    <a:pt x="1123" y="1339"/>
                    <a:pt x="1115" y="1339"/>
                  </a:cubicBezTo>
                  <a:cubicBezTo>
                    <a:pt x="1106" y="1339"/>
                    <a:pt x="1005" y="1318"/>
                    <a:pt x="996" y="1318"/>
                  </a:cubicBezTo>
                  <a:cubicBezTo>
                    <a:pt x="987" y="1318"/>
                    <a:pt x="903" y="1296"/>
                    <a:pt x="890" y="1292"/>
                  </a:cubicBezTo>
                  <a:cubicBezTo>
                    <a:pt x="889" y="1292"/>
                    <a:pt x="887" y="1291"/>
                    <a:pt x="886" y="1291"/>
                  </a:cubicBezTo>
                  <a:cubicBezTo>
                    <a:pt x="745" y="1269"/>
                    <a:pt x="745" y="1269"/>
                    <a:pt x="745" y="1269"/>
                  </a:cubicBezTo>
                  <a:cubicBezTo>
                    <a:pt x="739" y="1268"/>
                    <a:pt x="733" y="1269"/>
                    <a:pt x="727" y="1271"/>
                  </a:cubicBezTo>
                  <a:cubicBezTo>
                    <a:pt x="613" y="1319"/>
                    <a:pt x="613" y="1319"/>
                    <a:pt x="613" y="1319"/>
                  </a:cubicBezTo>
                  <a:cubicBezTo>
                    <a:pt x="609" y="1321"/>
                    <a:pt x="605" y="1321"/>
                    <a:pt x="600" y="1321"/>
                  </a:cubicBezTo>
                  <a:cubicBezTo>
                    <a:pt x="446" y="1321"/>
                    <a:pt x="446" y="1321"/>
                    <a:pt x="446" y="1321"/>
                  </a:cubicBezTo>
                  <a:cubicBezTo>
                    <a:pt x="331" y="1321"/>
                    <a:pt x="331" y="1321"/>
                    <a:pt x="331" y="1321"/>
                  </a:cubicBezTo>
                  <a:cubicBezTo>
                    <a:pt x="323" y="1321"/>
                    <a:pt x="315" y="1324"/>
                    <a:pt x="309" y="1329"/>
                  </a:cubicBezTo>
                  <a:cubicBezTo>
                    <a:pt x="195" y="1426"/>
                    <a:pt x="195" y="1426"/>
                    <a:pt x="195" y="1426"/>
                  </a:cubicBezTo>
                  <a:cubicBezTo>
                    <a:pt x="193" y="1428"/>
                    <a:pt x="191" y="1430"/>
                    <a:pt x="189" y="1433"/>
                  </a:cubicBezTo>
                  <a:cubicBezTo>
                    <a:pt x="112" y="1546"/>
                    <a:pt x="112" y="1546"/>
                    <a:pt x="112" y="1546"/>
                  </a:cubicBezTo>
                  <a:cubicBezTo>
                    <a:pt x="109" y="1550"/>
                    <a:pt x="106" y="1553"/>
                    <a:pt x="102" y="1555"/>
                  </a:cubicBezTo>
                  <a:cubicBezTo>
                    <a:pt x="26" y="1603"/>
                    <a:pt x="26" y="1603"/>
                    <a:pt x="26" y="1603"/>
                  </a:cubicBezTo>
                  <a:cubicBezTo>
                    <a:pt x="26" y="1742"/>
                    <a:pt x="26" y="1742"/>
                    <a:pt x="26" y="1742"/>
                  </a:cubicBezTo>
                  <a:cubicBezTo>
                    <a:pt x="26" y="1744"/>
                    <a:pt x="25" y="1746"/>
                    <a:pt x="24" y="1748"/>
                  </a:cubicBezTo>
                  <a:cubicBezTo>
                    <a:pt x="0" y="1794"/>
                    <a:pt x="0" y="1794"/>
                    <a:pt x="0" y="1794"/>
                  </a:cubicBezTo>
                  <a:cubicBezTo>
                    <a:pt x="272" y="1842"/>
                    <a:pt x="272" y="1842"/>
                    <a:pt x="272" y="1842"/>
                  </a:cubicBezTo>
                  <a:cubicBezTo>
                    <a:pt x="272" y="1842"/>
                    <a:pt x="637" y="1893"/>
                    <a:pt x="682" y="1902"/>
                  </a:cubicBezTo>
                  <a:cubicBezTo>
                    <a:pt x="723" y="1910"/>
                    <a:pt x="873" y="1915"/>
                    <a:pt x="899" y="1916"/>
                  </a:cubicBezTo>
                  <a:cubicBezTo>
                    <a:pt x="902" y="1916"/>
                    <a:pt x="904" y="1916"/>
                    <a:pt x="907" y="1916"/>
                  </a:cubicBezTo>
                  <a:cubicBezTo>
                    <a:pt x="1082" y="1881"/>
                    <a:pt x="1082" y="1881"/>
                    <a:pt x="1082" y="1881"/>
                  </a:cubicBezTo>
                  <a:cubicBezTo>
                    <a:pt x="1092" y="1879"/>
                    <a:pt x="1102" y="1881"/>
                    <a:pt x="1109" y="1887"/>
                  </a:cubicBezTo>
                  <a:cubicBezTo>
                    <a:pt x="1183" y="1946"/>
                    <a:pt x="1183" y="1946"/>
                    <a:pt x="1183" y="1946"/>
                  </a:cubicBezTo>
                  <a:cubicBezTo>
                    <a:pt x="1188" y="1950"/>
                    <a:pt x="1191" y="1955"/>
                    <a:pt x="1193" y="1961"/>
                  </a:cubicBezTo>
                  <a:cubicBezTo>
                    <a:pt x="1226" y="2054"/>
                    <a:pt x="1226" y="2054"/>
                    <a:pt x="1226" y="2054"/>
                  </a:cubicBezTo>
                  <a:cubicBezTo>
                    <a:pt x="1248" y="2118"/>
                    <a:pt x="1237" y="2158"/>
                    <a:pt x="1225" y="2179"/>
                  </a:cubicBezTo>
                  <a:cubicBezTo>
                    <a:pt x="1218" y="2192"/>
                    <a:pt x="1220" y="2207"/>
                    <a:pt x="1230" y="2218"/>
                  </a:cubicBezTo>
                  <a:cubicBezTo>
                    <a:pt x="1340" y="2335"/>
                    <a:pt x="1340" y="2335"/>
                    <a:pt x="1340" y="2335"/>
                  </a:cubicBezTo>
                  <a:cubicBezTo>
                    <a:pt x="1340" y="2335"/>
                    <a:pt x="1432" y="2431"/>
                    <a:pt x="1432" y="2443"/>
                  </a:cubicBezTo>
                  <a:cubicBezTo>
                    <a:pt x="1432" y="2455"/>
                    <a:pt x="1346" y="2559"/>
                    <a:pt x="1334" y="2568"/>
                  </a:cubicBezTo>
                  <a:cubicBezTo>
                    <a:pt x="1323" y="2576"/>
                    <a:pt x="1348" y="2660"/>
                    <a:pt x="1353" y="2678"/>
                  </a:cubicBezTo>
                  <a:cubicBezTo>
                    <a:pt x="1354" y="2681"/>
                    <a:pt x="1355" y="2683"/>
                    <a:pt x="1356" y="2685"/>
                  </a:cubicBezTo>
                  <a:cubicBezTo>
                    <a:pt x="1408" y="2774"/>
                    <a:pt x="1408" y="2774"/>
                    <a:pt x="1408" y="2774"/>
                  </a:cubicBezTo>
                  <a:cubicBezTo>
                    <a:pt x="1408" y="2774"/>
                    <a:pt x="1409" y="2775"/>
                    <a:pt x="1409" y="2775"/>
                  </a:cubicBezTo>
                  <a:cubicBezTo>
                    <a:pt x="1446" y="2832"/>
                    <a:pt x="1446" y="2832"/>
                    <a:pt x="1446" y="2832"/>
                  </a:cubicBezTo>
                  <a:cubicBezTo>
                    <a:pt x="1452" y="2841"/>
                    <a:pt x="1463" y="2846"/>
                    <a:pt x="1474" y="2846"/>
                  </a:cubicBezTo>
                  <a:cubicBezTo>
                    <a:pt x="1622" y="2846"/>
                    <a:pt x="1622" y="2846"/>
                    <a:pt x="1622" y="2846"/>
                  </a:cubicBezTo>
                  <a:cubicBezTo>
                    <a:pt x="1623" y="2846"/>
                    <a:pt x="1624" y="2846"/>
                    <a:pt x="1626" y="2846"/>
                  </a:cubicBezTo>
                  <a:cubicBezTo>
                    <a:pt x="1831" y="2820"/>
                    <a:pt x="1831" y="2820"/>
                    <a:pt x="1831" y="2820"/>
                  </a:cubicBezTo>
                  <a:cubicBezTo>
                    <a:pt x="1834" y="2820"/>
                    <a:pt x="1837" y="2819"/>
                    <a:pt x="1841" y="2817"/>
                  </a:cubicBezTo>
                  <a:cubicBezTo>
                    <a:pt x="2074" y="2709"/>
                    <a:pt x="2074" y="2709"/>
                    <a:pt x="2074" y="2709"/>
                  </a:cubicBezTo>
                  <a:cubicBezTo>
                    <a:pt x="2079" y="2707"/>
                    <a:pt x="2084" y="2706"/>
                    <a:pt x="2088" y="2706"/>
                  </a:cubicBezTo>
                  <a:cubicBezTo>
                    <a:pt x="2322" y="2706"/>
                    <a:pt x="2322" y="2706"/>
                    <a:pt x="2322" y="2706"/>
                  </a:cubicBezTo>
                  <a:cubicBezTo>
                    <a:pt x="2325" y="2706"/>
                    <a:pt x="2328" y="2706"/>
                    <a:pt x="2330" y="2705"/>
                  </a:cubicBezTo>
                  <a:cubicBezTo>
                    <a:pt x="2593" y="2642"/>
                    <a:pt x="2593" y="2642"/>
                    <a:pt x="2593" y="2642"/>
                  </a:cubicBezTo>
                  <a:cubicBezTo>
                    <a:pt x="2598" y="2641"/>
                    <a:pt x="2604" y="2638"/>
                    <a:pt x="2608" y="2635"/>
                  </a:cubicBezTo>
                  <a:cubicBezTo>
                    <a:pt x="2788" y="2468"/>
                    <a:pt x="2788" y="2468"/>
                    <a:pt x="2788" y="2468"/>
                  </a:cubicBezTo>
                  <a:cubicBezTo>
                    <a:pt x="2791" y="2465"/>
                    <a:pt x="2794" y="2462"/>
                    <a:pt x="2795" y="2457"/>
                  </a:cubicBezTo>
                  <a:cubicBezTo>
                    <a:pt x="2891" y="2239"/>
                    <a:pt x="2891" y="2239"/>
                    <a:pt x="2891" y="2239"/>
                  </a:cubicBezTo>
                  <a:cubicBezTo>
                    <a:pt x="2891" y="2239"/>
                    <a:pt x="2936" y="2147"/>
                    <a:pt x="2951" y="2123"/>
                  </a:cubicBezTo>
                  <a:cubicBezTo>
                    <a:pt x="2966" y="2099"/>
                    <a:pt x="3107" y="2099"/>
                    <a:pt x="3137" y="2081"/>
                  </a:cubicBezTo>
                  <a:cubicBezTo>
                    <a:pt x="3166" y="2063"/>
                    <a:pt x="3193" y="1955"/>
                    <a:pt x="3232" y="1866"/>
                  </a:cubicBezTo>
                  <a:cubicBezTo>
                    <a:pt x="3258" y="1806"/>
                    <a:pt x="3252" y="1787"/>
                    <a:pt x="3245" y="1782"/>
                  </a:cubicBezTo>
                  <a:cubicBezTo>
                    <a:pt x="3240" y="1777"/>
                    <a:pt x="3237" y="1770"/>
                    <a:pt x="3236" y="1762"/>
                  </a:cubicBezTo>
                  <a:cubicBezTo>
                    <a:pt x="3232" y="1729"/>
                    <a:pt x="3224" y="1657"/>
                    <a:pt x="3226" y="1650"/>
                  </a:cubicBezTo>
                  <a:cubicBezTo>
                    <a:pt x="3229" y="1641"/>
                    <a:pt x="3313" y="1629"/>
                    <a:pt x="3310" y="1591"/>
                  </a:cubicBezTo>
                  <a:cubicBezTo>
                    <a:pt x="3307" y="1552"/>
                    <a:pt x="3283" y="1549"/>
                    <a:pt x="3265" y="1528"/>
                  </a:cubicBezTo>
                  <a:cubicBezTo>
                    <a:pt x="3247" y="1507"/>
                    <a:pt x="3232" y="1450"/>
                    <a:pt x="3226" y="1405"/>
                  </a:cubicBezTo>
                  <a:cubicBezTo>
                    <a:pt x="3221" y="1369"/>
                    <a:pt x="3290" y="1376"/>
                    <a:pt x="3316" y="1380"/>
                  </a:cubicBezTo>
                  <a:cubicBezTo>
                    <a:pt x="3322" y="1381"/>
                    <a:pt x="3328" y="1380"/>
                    <a:pt x="3334" y="1377"/>
                  </a:cubicBezTo>
                  <a:cubicBezTo>
                    <a:pt x="3355" y="1367"/>
                    <a:pt x="3403" y="1344"/>
                    <a:pt x="3427" y="1330"/>
                  </a:cubicBezTo>
                  <a:cubicBezTo>
                    <a:pt x="3446" y="1319"/>
                    <a:pt x="3464" y="1322"/>
                    <a:pt x="3473" y="1326"/>
                  </a:cubicBezTo>
                  <a:cubicBezTo>
                    <a:pt x="3477" y="1328"/>
                    <a:pt x="3481" y="1331"/>
                    <a:pt x="3484" y="1334"/>
                  </a:cubicBezTo>
                  <a:cubicBezTo>
                    <a:pt x="3525" y="1379"/>
                    <a:pt x="3525" y="1379"/>
                    <a:pt x="3525" y="1379"/>
                  </a:cubicBezTo>
                  <a:cubicBezTo>
                    <a:pt x="3545" y="1401"/>
                    <a:pt x="3582" y="1387"/>
                    <a:pt x="3582" y="1357"/>
                  </a:cubicBezTo>
                  <a:cubicBezTo>
                    <a:pt x="3582" y="1355"/>
                    <a:pt x="3582" y="1353"/>
                    <a:pt x="3582" y="1351"/>
                  </a:cubicBezTo>
                  <a:cubicBezTo>
                    <a:pt x="3582" y="1330"/>
                    <a:pt x="3579" y="1277"/>
                    <a:pt x="3555" y="1232"/>
                  </a:cubicBezTo>
                  <a:cubicBezTo>
                    <a:pt x="3531" y="1187"/>
                    <a:pt x="3495" y="1142"/>
                    <a:pt x="3483" y="1133"/>
                  </a:cubicBezTo>
                  <a:cubicBezTo>
                    <a:pt x="3475" y="1127"/>
                    <a:pt x="3473" y="1077"/>
                    <a:pt x="3472" y="1043"/>
                  </a:cubicBezTo>
                  <a:cubicBezTo>
                    <a:pt x="3471" y="1026"/>
                    <a:pt x="3484" y="1012"/>
                    <a:pt x="3501" y="1010"/>
                  </a:cubicBezTo>
                  <a:cubicBezTo>
                    <a:pt x="3566" y="1001"/>
                    <a:pt x="3566" y="1001"/>
                    <a:pt x="3566" y="1001"/>
                  </a:cubicBezTo>
                  <a:cubicBezTo>
                    <a:pt x="3578" y="999"/>
                    <a:pt x="3588" y="992"/>
                    <a:pt x="3592" y="981"/>
                  </a:cubicBezTo>
                  <a:cubicBezTo>
                    <a:pt x="3609" y="943"/>
                    <a:pt x="3647" y="855"/>
                    <a:pt x="3657" y="843"/>
                  </a:cubicBezTo>
                  <a:cubicBezTo>
                    <a:pt x="3665" y="833"/>
                    <a:pt x="3691" y="784"/>
                    <a:pt x="3708" y="753"/>
                  </a:cubicBezTo>
                  <a:cubicBezTo>
                    <a:pt x="3716" y="738"/>
                    <a:pt x="3712" y="719"/>
                    <a:pt x="3697" y="71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5"/>
            <p:cNvSpPr>
              <a:spLocks/>
            </p:cNvSpPr>
            <p:nvPr/>
          </p:nvSpPr>
          <p:spPr bwMode="auto">
            <a:xfrm>
              <a:off x="3300103" y="3216903"/>
              <a:ext cx="170799" cy="256728"/>
            </a:xfrm>
            <a:custGeom>
              <a:avLst/>
              <a:gdLst>
                <a:gd name="T0" fmla="*/ 781 w 813"/>
                <a:gd name="T1" fmla="*/ 156 h 1224"/>
                <a:gd name="T2" fmla="*/ 736 w 813"/>
                <a:gd name="T3" fmla="*/ 89 h 1224"/>
                <a:gd name="T4" fmla="*/ 717 w 813"/>
                <a:gd name="T5" fmla="*/ 83 h 1224"/>
                <a:gd name="T6" fmla="*/ 689 w 813"/>
                <a:gd name="T7" fmla="*/ 67 h 1224"/>
                <a:gd name="T8" fmla="*/ 687 w 813"/>
                <a:gd name="T9" fmla="*/ 64 h 1224"/>
                <a:gd name="T10" fmla="*/ 643 w 813"/>
                <a:gd name="T11" fmla="*/ 60 h 1224"/>
                <a:gd name="T12" fmla="*/ 602 w 813"/>
                <a:gd name="T13" fmla="*/ 15 h 1224"/>
                <a:gd name="T14" fmla="*/ 591 w 813"/>
                <a:gd name="T15" fmla="*/ 7 h 1224"/>
                <a:gd name="T16" fmla="*/ 545 w 813"/>
                <a:gd name="T17" fmla="*/ 11 h 1224"/>
                <a:gd name="T18" fmla="*/ 452 w 813"/>
                <a:gd name="T19" fmla="*/ 58 h 1224"/>
                <a:gd name="T20" fmla="*/ 434 w 813"/>
                <a:gd name="T21" fmla="*/ 61 h 1224"/>
                <a:gd name="T22" fmla="*/ 344 w 813"/>
                <a:gd name="T23" fmla="*/ 86 h 1224"/>
                <a:gd name="T24" fmla="*/ 383 w 813"/>
                <a:gd name="T25" fmla="*/ 209 h 1224"/>
                <a:gd name="T26" fmla="*/ 428 w 813"/>
                <a:gd name="T27" fmla="*/ 272 h 1224"/>
                <a:gd name="T28" fmla="*/ 344 w 813"/>
                <a:gd name="T29" fmla="*/ 331 h 1224"/>
                <a:gd name="T30" fmla="*/ 354 w 813"/>
                <a:gd name="T31" fmla="*/ 443 h 1224"/>
                <a:gd name="T32" fmla="*/ 363 w 813"/>
                <a:gd name="T33" fmla="*/ 463 h 1224"/>
                <a:gd name="T34" fmla="*/ 350 w 813"/>
                <a:gd name="T35" fmla="*/ 547 h 1224"/>
                <a:gd name="T36" fmla="*/ 255 w 813"/>
                <a:gd name="T37" fmla="*/ 762 h 1224"/>
                <a:gd name="T38" fmla="*/ 69 w 813"/>
                <a:gd name="T39" fmla="*/ 804 h 1224"/>
                <a:gd name="T40" fmla="*/ 9 w 813"/>
                <a:gd name="T41" fmla="*/ 920 h 1224"/>
                <a:gd name="T42" fmla="*/ 0 w 813"/>
                <a:gd name="T43" fmla="*/ 941 h 1224"/>
                <a:gd name="T44" fmla="*/ 56 w 813"/>
                <a:gd name="T45" fmla="*/ 1051 h 1224"/>
                <a:gd name="T46" fmla="*/ 97 w 813"/>
                <a:gd name="T47" fmla="*/ 1091 h 1224"/>
                <a:gd name="T48" fmla="*/ 110 w 813"/>
                <a:gd name="T49" fmla="*/ 1106 h 1224"/>
                <a:gd name="T50" fmla="*/ 139 w 813"/>
                <a:gd name="T51" fmla="*/ 1156 h 1224"/>
                <a:gd name="T52" fmla="*/ 146 w 813"/>
                <a:gd name="T53" fmla="*/ 1165 h 1224"/>
                <a:gd name="T54" fmla="*/ 188 w 813"/>
                <a:gd name="T55" fmla="*/ 1210 h 1224"/>
                <a:gd name="T56" fmla="*/ 221 w 813"/>
                <a:gd name="T57" fmla="*/ 1224 h 1224"/>
                <a:gd name="T58" fmla="*/ 221 w 813"/>
                <a:gd name="T59" fmla="*/ 1224 h 1224"/>
                <a:gd name="T60" fmla="*/ 261 w 813"/>
                <a:gd name="T61" fmla="*/ 1202 h 1224"/>
                <a:gd name="T62" fmla="*/ 285 w 813"/>
                <a:gd name="T63" fmla="*/ 1161 h 1224"/>
                <a:gd name="T64" fmla="*/ 292 w 813"/>
                <a:gd name="T65" fmla="*/ 1153 h 1224"/>
                <a:gd name="T66" fmla="*/ 345 w 813"/>
                <a:gd name="T67" fmla="*/ 1100 h 1224"/>
                <a:gd name="T68" fmla="*/ 369 w 813"/>
                <a:gd name="T69" fmla="*/ 1087 h 1224"/>
                <a:gd name="T70" fmla="*/ 431 w 813"/>
                <a:gd name="T71" fmla="*/ 1075 h 1224"/>
                <a:gd name="T72" fmla="*/ 462 w 813"/>
                <a:gd name="T73" fmla="*/ 1053 h 1224"/>
                <a:gd name="T74" fmla="*/ 611 w 813"/>
                <a:gd name="T75" fmla="*/ 830 h 1224"/>
                <a:gd name="T76" fmla="*/ 614 w 813"/>
                <a:gd name="T77" fmla="*/ 825 h 1224"/>
                <a:gd name="T78" fmla="*/ 742 w 813"/>
                <a:gd name="T79" fmla="*/ 584 h 1224"/>
                <a:gd name="T80" fmla="*/ 747 w 813"/>
                <a:gd name="T81" fmla="*/ 567 h 1224"/>
                <a:gd name="T82" fmla="*/ 774 w 813"/>
                <a:gd name="T83" fmla="*/ 302 h 1224"/>
                <a:gd name="T84" fmla="*/ 778 w 813"/>
                <a:gd name="T85" fmla="*/ 287 h 1224"/>
                <a:gd name="T86" fmla="*/ 806 w 813"/>
                <a:gd name="T87" fmla="*/ 228 h 1224"/>
                <a:gd name="T88" fmla="*/ 801 w 813"/>
                <a:gd name="T89" fmla="*/ 181 h 1224"/>
                <a:gd name="T90" fmla="*/ 781 w 813"/>
                <a:gd name="T91" fmla="*/ 156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1224">
                  <a:moveTo>
                    <a:pt x="781" y="156"/>
                  </a:moveTo>
                  <a:cubicBezTo>
                    <a:pt x="774" y="152"/>
                    <a:pt x="740" y="96"/>
                    <a:pt x="736" y="89"/>
                  </a:cubicBezTo>
                  <a:cubicBezTo>
                    <a:pt x="734" y="86"/>
                    <a:pt x="725" y="84"/>
                    <a:pt x="717" y="83"/>
                  </a:cubicBezTo>
                  <a:cubicBezTo>
                    <a:pt x="706" y="81"/>
                    <a:pt x="696" y="75"/>
                    <a:pt x="689" y="67"/>
                  </a:cubicBezTo>
                  <a:cubicBezTo>
                    <a:pt x="687" y="64"/>
                    <a:pt x="687" y="64"/>
                    <a:pt x="687" y="64"/>
                  </a:cubicBezTo>
                  <a:cubicBezTo>
                    <a:pt x="674" y="73"/>
                    <a:pt x="655" y="73"/>
                    <a:pt x="643" y="60"/>
                  </a:cubicBezTo>
                  <a:cubicBezTo>
                    <a:pt x="602" y="15"/>
                    <a:pt x="602" y="15"/>
                    <a:pt x="602" y="15"/>
                  </a:cubicBezTo>
                  <a:cubicBezTo>
                    <a:pt x="599" y="12"/>
                    <a:pt x="595" y="9"/>
                    <a:pt x="591" y="7"/>
                  </a:cubicBezTo>
                  <a:cubicBezTo>
                    <a:pt x="582" y="3"/>
                    <a:pt x="564" y="0"/>
                    <a:pt x="545" y="11"/>
                  </a:cubicBezTo>
                  <a:cubicBezTo>
                    <a:pt x="521" y="25"/>
                    <a:pt x="473" y="48"/>
                    <a:pt x="452" y="58"/>
                  </a:cubicBezTo>
                  <a:cubicBezTo>
                    <a:pt x="446" y="61"/>
                    <a:pt x="440" y="62"/>
                    <a:pt x="434" y="61"/>
                  </a:cubicBezTo>
                  <a:cubicBezTo>
                    <a:pt x="408" y="57"/>
                    <a:pt x="339" y="50"/>
                    <a:pt x="344" y="86"/>
                  </a:cubicBezTo>
                  <a:cubicBezTo>
                    <a:pt x="350" y="131"/>
                    <a:pt x="365" y="188"/>
                    <a:pt x="383" y="209"/>
                  </a:cubicBezTo>
                  <a:cubicBezTo>
                    <a:pt x="401" y="230"/>
                    <a:pt x="425" y="233"/>
                    <a:pt x="428" y="272"/>
                  </a:cubicBezTo>
                  <a:cubicBezTo>
                    <a:pt x="431" y="310"/>
                    <a:pt x="347" y="322"/>
                    <a:pt x="344" y="331"/>
                  </a:cubicBezTo>
                  <a:cubicBezTo>
                    <a:pt x="342" y="338"/>
                    <a:pt x="350" y="410"/>
                    <a:pt x="354" y="443"/>
                  </a:cubicBezTo>
                  <a:cubicBezTo>
                    <a:pt x="355" y="451"/>
                    <a:pt x="358" y="458"/>
                    <a:pt x="363" y="463"/>
                  </a:cubicBezTo>
                  <a:cubicBezTo>
                    <a:pt x="370" y="468"/>
                    <a:pt x="376" y="487"/>
                    <a:pt x="350" y="547"/>
                  </a:cubicBezTo>
                  <a:cubicBezTo>
                    <a:pt x="311" y="636"/>
                    <a:pt x="284" y="744"/>
                    <a:pt x="255" y="762"/>
                  </a:cubicBezTo>
                  <a:cubicBezTo>
                    <a:pt x="225" y="780"/>
                    <a:pt x="84" y="780"/>
                    <a:pt x="69" y="804"/>
                  </a:cubicBezTo>
                  <a:cubicBezTo>
                    <a:pt x="54" y="828"/>
                    <a:pt x="9" y="920"/>
                    <a:pt x="9" y="920"/>
                  </a:cubicBezTo>
                  <a:cubicBezTo>
                    <a:pt x="0" y="941"/>
                    <a:pt x="0" y="941"/>
                    <a:pt x="0" y="941"/>
                  </a:cubicBezTo>
                  <a:cubicBezTo>
                    <a:pt x="20" y="977"/>
                    <a:pt x="56" y="1042"/>
                    <a:pt x="56" y="1051"/>
                  </a:cubicBezTo>
                  <a:cubicBezTo>
                    <a:pt x="56" y="1061"/>
                    <a:pt x="83" y="1081"/>
                    <a:pt x="97" y="1091"/>
                  </a:cubicBezTo>
                  <a:cubicBezTo>
                    <a:pt x="102" y="1095"/>
                    <a:pt x="107" y="1100"/>
                    <a:pt x="110" y="1106"/>
                  </a:cubicBezTo>
                  <a:cubicBezTo>
                    <a:pt x="139" y="1156"/>
                    <a:pt x="139" y="1156"/>
                    <a:pt x="139" y="1156"/>
                  </a:cubicBezTo>
                  <a:cubicBezTo>
                    <a:pt x="141" y="1159"/>
                    <a:pt x="143" y="1163"/>
                    <a:pt x="146" y="1165"/>
                  </a:cubicBezTo>
                  <a:cubicBezTo>
                    <a:pt x="188" y="1210"/>
                    <a:pt x="188" y="1210"/>
                    <a:pt x="188" y="1210"/>
                  </a:cubicBezTo>
                  <a:cubicBezTo>
                    <a:pt x="197" y="1218"/>
                    <a:pt x="209" y="1224"/>
                    <a:pt x="221" y="1224"/>
                  </a:cubicBezTo>
                  <a:cubicBezTo>
                    <a:pt x="221" y="1224"/>
                    <a:pt x="221" y="1224"/>
                    <a:pt x="221" y="1224"/>
                  </a:cubicBezTo>
                  <a:cubicBezTo>
                    <a:pt x="237" y="1224"/>
                    <a:pt x="252" y="1215"/>
                    <a:pt x="261" y="1202"/>
                  </a:cubicBezTo>
                  <a:cubicBezTo>
                    <a:pt x="285" y="1161"/>
                    <a:pt x="285" y="1161"/>
                    <a:pt x="285" y="1161"/>
                  </a:cubicBezTo>
                  <a:cubicBezTo>
                    <a:pt x="287" y="1158"/>
                    <a:pt x="289" y="1156"/>
                    <a:pt x="292" y="1153"/>
                  </a:cubicBezTo>
                  <a:cubicBezTo>
                    <a:pt x="345" y="1100"/>
                    <a:pt x="345" y="1100"/>
                    <a:pt x="345" y="1100"/>
                  </a:cubicBezTo>
                  <a:cubicBezTo>
                    <a:pt x="351" y="1094"/>
                    <a:pt x="360" y="1089"/>
                    <a:pt x="369" y="1087"/>
                  </a:cubicBezTo>
                  <a:cubicBezTo>
                    <a:pt x="431" y="1075"/>
                    <a:pt x="431" y="1075"/>
                    <a:pt x="431" y="1075"/>
                  </a:cubicBezTo>
                  <a:cubicBezTo>
                    <a:pt x="444" y="1073"/>
                    <a:pt x="455" y="1065"/>
                    <a:pt x="462" y="1053"/>
                  </a:cubicBezTo>
                  <a:cubicBezTo>
                    <a:pt x="492" y="1000"/>
                    <a:pt x="597" y="850"/>
                    <a:pt x="611" y="830"/>
                  </a:cubicBezTo>
                  <a:cubicBezTo>
                    <a:pt x="613" y="828"/>
                    <a:pt x="613" y="827"/>
                    <a:pt x="614" y="825"/>
                  </a:cubicBezTo>
                  <a:cubicBezTo>
                    <a:pt x="742" y="584"/>
                    <a:pt x="742" y="584"/>
                    <a:pt x="742" y="584"/>
                  </a:cubicBezTo>
                  <a:cubicBezTo>
                    <a:pt x="745" y="578"/>
                    <a:pt x="747" y="573"/>
                    <a:pt x="747" y="567"/>
                  </a:cubicBezTo>
                  <a:cubicBezTo>
                    <a:pt x="774" y="302"/>
                    <a:pt x="774" y="302"/>
                    <a:pt x="774" y="302"/>
                  </a:cubicBezTo>
                  <a:cubicBezTo>
                    <a:pt x="774" y="297"/>
                    <a:pt x="776" y="291"/>
                    <a:pt x="778" y="287"/>
                  </a:cubicBezTo>
                  <a:cubicBezTo>
                    <a:pt x="806" y="228"/>
                    <a:pt x="806" y="228"/>
                    <a:pt x="806" y="228"/>
                  </a:cubicBezTo>
                  <a:cubicBezTo>
                    <a:pt x="813" y="213"/>
                    <a:pt x="811" y="195"/>
                    <a:pt x="801" y="181"/>
                  </a:cubicBezTo>
                  <a:cubicBezTo>
                    <a:pt x="793" y="170"/>
                    <a:pt x="784" y="158"/>
                    <a:pt x="781" y="1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6"/>
            <p:cNvSpPr>
              <a:spLocks/>
            </p:cNvSpPr>
            <p:nvPr/>
          </p:nvSpPr>
          <p:spPr bwMode="auto">
            <a:xfrm>
              <a:off x="1666376" y="1513160"/>
              <a:ext cx="461475" cy="468901"/>
            </a:xfrm>
            <a:custGeom>
              <a:avLst/>
              <a:gdLst>
                <a:gd name="T0" fmla="*/ 127 w 2197"/>
                <a:gd name="T1" fmla="*/ 517 h 2234"/>
                <a:gd name="T2" fmla="*/ 248 w 2197"/>
                <a:gd name="T3" fmla="*/ 551 h 2234"/>
                <a:gd name="T4" fmla="*/ 229 w 2197"/>
                <a:gd name="T5" fmla="*/ 760 h 2234"/>
                <a:gd name="T6" fmla="*/ 203 w 2197"/>
                <a:gd name="T7" fmla="*/ 837 h 2234"/>
                <a:gd name="T8" fmla="*/ 315 w 2197"/>
                <a:gd name="T9" fmla="*/ 968 h 2234"/>
                <a:gd name="T10" fmla="*/ 394 w 2197"/>
                <a:gd name="T11" fmla="*/ 1017 h 2234"/>
                <a:gd name="T12" fmla="*/ 514 w 2197"/>
                <a:gd name="T13" fmla="*/ 1018 h 2234"/>
                <a:gd name="T14" fmla="*/ 615 w 2197"/>
                <a:gd name="T15" fmla="*/ 1062 h 2234"/>
                <a:gd name="T16" fmla="*/ 619 w 2197"/>
                <a:gd name="T17" fmla="*/ 1061 h 2234"/>
                <a:gd name="T18" fmla="*/ 754 w 2197"/>
                <a:gd name="T19" fmla="*/ 1093 h 2234"/>
                <a:gd name="T20" fmla="*/ 783 w 2197"/>
                <a:gd name="T21" fmla="*/ 1213 h 2234"/>
                <a:gd name="T22" fmla="*/ 841 w 2197"/>
                <a:gd name="T23" fmla="*/ 1352 h 2234"/>
                <a:gd name="T24" fmla="*/ 947 w 2197"/>
                <a:gd name="T25" fmla="*/ 1505 h 2234"/>
                <a:gd name="T26" fmla="*/ 950 w 2197"/>
                <a:gd name="T27" fmla="*/ 1574 h 2234"/>
                <a:gd name="T28" fmla="*/ 1002 w 2197"/>
                <a:gd name="T29" fmla="*/ 1807 h 2234"/>
                <a:gd name="T30" fmla="*/ 992 w 2197"/>
                <a:gd name="T31" fmla="*/ 1882 h 2234"/>
                <a:gd name="T32" fmla="*/ 1018 w 2197"/>
                <a:gd name="T33" fmla="*/ 1941 h 2234"/>
                <a:gd name="T34" fmla="*/ 988 w 2197"/>
                <a:gd name="T35" fmla="*/ 2017 h 2234"/>
                <a:gd name="T36" fmla="*/ 990 w 2197"/>
                <a:gd name="T37" fmla="*/ 2085 h 2234"/>
                <a:gd name="T38" fmla="*/ 1168 w 2197"/>
                <a:gd name="T39" fmla="*/ 2233 h 2234"/>
                <a:gd name="T40" fmla="*/ 1285 w 2197"/>
                <a:gd name="T41" fmla="*/ 2200 h 2234"/>
                <a:gd name="T42" fmla="*/ 1288 w 2197"/>
                <a:gd name="T43" fmla="*/ 2093 h 2234"/>
                <a:gd name="T44" fmla="*/ 1349 w 2197"/>
                <a:gd name="T45" fmla="*/ 1994 h 2234"/>
                <a:gd name="T46" fmla="*/ 1385 w 2197"/>
                <a:gd name="T47" fmla="*/ 1959 h 2234"/>
                <a:gd name="T48" fmla="*/ 1480 w 2197"/>
                <a:gd name="T49" fmla="*/ 1957 h 2234"/>
                <a:gd name="T50" fmla="*/ 1570 w 2197"/>
                <a:gd name="T51" fmla="*/ 2038 h 2234"/>
                <a:gd name="T52" fmla="*/ 1633 w 2197"/>
                <a:gd name="T53" fmla="*/ 2047 h 2234"/>
                <a:gd name="T54" fmla="*/ 1688 w 2197"/>
                <a:gd name="T55" fmla="*/ 2009 h 2234"/>
                <a:gd name="T56" fmla="*/ 1706 w 2197"/>
                <a:gd name="T57" fmla="*/ 1919 h 2234"/>
                <a:gd name="T58" fmla="*/ 1803 w 2197"/>
                <a:gd name="T59" fmla="*/ 1792 h 2234"/>
                <a:gd name="T60" fmla="*/ 1840 w 2197"/>
                <a:gd name="T61" fmla="*/ 1711 h 2234"/>
                <a:gd name="T62" fmla="*/ 2187 w 2197"/>
                <a:gd name="T63" fmla="*/ 1697 h 2234"/>
                <a:gd name="T64" fmla="*/ 2197 w 2197"/>
                <a:gd name="T65" fmla="*/ 1659 h 2234"/>
                <a:gd name="T66" fmla="*/ 2195 w 2197"/>
                <a:gd name="T67" fmla="*/ 1544 h 2234"/>
                <a:gd name="T68" fmla="*/ 2163 w 2197"/>
                <a:gd name="T69" fmla="*/ 1416 h 2234"/>
                <a:gd name="T70" fmla="*/ 2041 w 2197"/>
                <a:gd name="T71" fmla="*/ 1322 h 2234"/>
                <a:gd name="T72" fmla="*/ 1849 w 2197"/>
                <a:gd name="T73" fmla="*/ 1158 h 2234"/>
                <a:gd name="T74" fmla="*/ 1851 w 2197"/>
                <a:gd name="T75" fmla="*/ 1042 h 2234"/>
                <a:gd name="T76" fmla="*/ 1787 w 2197"/>
                <a:gd name="T77" fmla="*/ 939 h 2234"/>
                <a:gd name="T78" fmla="*/ 1779 w 2197"/>
                <a:gd name="T79" fmla="*/ 823 h 2234"/>
                <a:gd name="T80" fmla="*/ 1841 w 2197"/>
                <a:gd name="T81" fmla="*/ 618 h 2234"/>
                <a:gd name="T82" fmla="*/ 1898 w 2197"/>
                <a:gd name="T83" fmla="*/ 506 h 2234"/>
                <a:gd name="T84" fmla="*/ 1887 w 2197"/>
                <a:gd name="T85" fmla="*/ 410 h 2234"/>
                <a:gd name="T86" fmla="*/ 1849 w 2197"/>
                <a:gd name="T87" fmla="*/ 343 h 2234"/>
                <a:gd name="T88" fmla="*/ 1801 w 2197"/>
                <a:gd name="T89" fmla="*/ 273 h 2234"/>
                <a:gd name="T90" fmla="*/ 1741 w 2197"/>
                <a:gd name="T91" fmla="*/ 268 h 2234"/>
                <a:gd name="T92" fmla="*/ 1757 w 2197"/>
                <a:gd name="T93" fmla="*/ 158 h 2234"/>
                <a:gd name="T94" fmla="*/ 1777 w 2197"/>
                <a:gd name="T95" fmla="*/ 45 h 2234"/>
                <a:gd name="T96" fmla="*/ 1624 w 2197"/>
                <a:gd name="T97" fmla="*/ 21 h 2234"/>
                <a:gd name="T98" fmla="*/ 1502 w 2197"/>
                <a:gd name="T99" fmla="*/ 126 h 2234"/>
                <a:gd name="T100" fmla="*/ 1429 w 2197"/>
                <a:gd name="T101" fmla="*/ 252 h 2234"/>
                <a:gd name="T102" fmla="*/ 1343 w 2197"/>
                <a:gd name="T103" fmla="*/ 269 h 2234"/>
                <a:gd name="T104" fmla="*/ 1272 w 2197"/>
                <a:gd name="T105" fmla="*/ 276 h 2234"/>
                <a:gd name="T106" fmla="*/ 1119 w 2197"/>
                <a:gd name="T107" fmla="*/ 382 h 2234"/>
                <a:gd name="T108" fmla="*/ 1007 w 2197"/>
                <a:gd name="T109" fmla="*/ 429 h 2234"/>
                <a:gd name="T110" fmla="*/ 871 w 2197"/>
                <a:gd name="T111" fmla="*/ 431 h 2234"/>
                <a:gd name="T112" fmla="*/ 731 w 2197"/>
                <a:gd name="T113" fmla="*/ 523 h 2234"/>
                <a:gd name="T114" fmla="*/ 558 w 2197"/>
                <a:gd name="T115" fmla="*/ 504 h 2234"/>
                <a:gd name="T116" fmla="*/ 479 w 2197"/>
                <a:gd name="T117" fmla="*/ 491 h 2234"/>
                <a:gd name="T118" fmla="*/ 361 w 2197"/>
                <a:gd name="T119" fmla="*/ 446 h 2234"/>
                <a:gd name="T120" fmla="*/ 263 w 2197"/>
                <a:gd name="T121" fmla="*/ 403 h 2234"/>
                <a:gd name="T122" fmla="*/ 128 w 2197"/>
                <a:gd name="T123" fmla="*/ 375 h 2234"/>
                <a:gd name="T124" fmla="*/ 5 w 2197"/>
                <a:gd name="T125" fmla="*/ 408 h 2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97" h="2234">
                  <a:moveTo>
                    <a:pt x="60" y="470"/>
                  </a:moveTo>
                  <a:cubicBezTo>
                    <a:pt x="75" y="480"/>
                    <a:pt x="127" y="517"/>
                    <a:pt x="127" y="517"/>
                  </a:cubicBezTo>
                  <a:cubicBezTo>
                    <a:pt x="127" y="517"/>
                    <a:pt x="178" y="551"/>
                    <a:pt x="197" y="551"/>
                  </a:cubicBezTo>
                  <a:cubicBezTo>
                    <a:pt x="216" y="551"/>
                    <a:pt x="227" y="536"/>
                    <a:pt x="248" y="551"/>
                  </a:cubicBezTo>
                  <a:cubicBezTo>
                    <a:pt x="270" y="566"/>
                    <a:pt x="270" y="643"/>
                    <a:pt x="268" y="668"/>
                  </a:cubicBezTo>
                  <a:cubicBezTo>
                    <a:pt x="265" y="694"/>
                    <a:pt x="229" y="760"/>
                    <a:pt x="229" y="760"/>
                  </a:cubicBezTo>
                  <a:cubicBezTo>
                    <a:pt x="229" y="760"/>
                    <a:pt x="203" y="803"/>
                    <a:pt x="203" y="809"/>
                  </a:cubicBezTo>
                  <a:cubicBezTo>
                    <a:pt x="203" y="816"/>
                    <a:pt x="178" y="803"/>
                    <a:pt x="203" y="837"/>
                  </a:cubicBezTo>
                  <a:cubicBezTo>
                    <a:pt x="229" y="871"/>
                    <a:pt x="238" y="878"/>
                    <a:pt x="265" y="908"/>
                  </a:cubicBezTo>
                  <a:cubicBezTo>
                    <a:pt x="293" y="938"/>
                    <a:pt x="297" y="948"/>
                    <a:pt x="315" y="968"/>
                  </a:cubicBezTo>
                  <a:cubicBezTo>
                    <a:pt x="326" y="980"/>
                    <a:pt x="350" y="997"/>
                    <a:pt x="365" y="1008"/>
                  </a:cubicBezTo>
                  <a:cubicBezTo>
                    <a:pt x="374" y="1014"/>
                    <a:pt x="384" y="1017"/>
                    <a:pt x="394" y="1017"/>
                  </a:cubicBezTo>
                  <a:cubicBezTo>
                    <a:pt x="504" y="1019"/>
                    <a:pt x="504" y="1019"/>
                    <a:pt x="504" y="1019"/>
                  </a:cubicBezTo>
                  <a:cubicBezTo>
                    <a:pt x="507" y="1019"/>
                    <a:pt x="511" y="1019"/>
                    <a:pt x="514" y="1018"/>
                  </a:cubicBezTo>
                  <a:cubicBezTo>
                    <a:pt x="552" y="1012"/>
                    <a:pt x="552" y="1012"/>
                    <a:pt x="552" y="1012"/>
                  </a:cubicBezTo>
                  <a:cubicBezTo>
                    <a:pt x="584" y="1006"/>
                    <a:pt x="613" y="1030"/>
                    <a:pt x="615" y="1062"/>
                  </a:cubicBezTo>
                  <a:cubicBezTo>
                    <a:pt x="615" y="1062"/>
                    <a:pt x="615" y="1062"/>
                    <a:pt x="615" y="1062"/>
                  </a:cubicBezTo>
                  <a:cubicBezTo>
                    <a:pt x="619" y="1061"/>
                    <a:pt x="619" y="1061"/>
                    <a:pt x="619" y="1061"/>
                  </a:cubicBezTo>
                  <a:cubicBezTo>
                    <a:pt x="623" y="1060"/>
                    <a:pt x="627" y="1059"/>
                    <a:pt x="630" y="1060"/>
                  </a:cubicBezTo>
                  <a:cubicBezTo>
                    <a:pt x="754" y="1093"/>
                    <a:pt x="754" y="1093"/>
                    <a:pt x="754" y="1093"/>
                  </a:cubicBezTo>
                  <a:cubicBezTo>
                    <a:pt x="761" y="1095"/>
                    <a:pt x="767" y="1102"/>
                    <a:pt x="768" y="1109"/>
                  </a:cubicBezTo>
                  <a:cubicBezTo>
                    <a:pt x="783" y="1213"/>
                    <a:pt x="783" y="1213"/>
                    <a:pt x="783" y="1213"/>
                  </a:cubicBezTo>
                  <a:cubicBezTo>
                    <a:pt x="784" y="1214"/>
                    <a:pt x="784" y="1216"/>
                    <a:pt x="785" y="1217"/>
                  </a:cubicBezTo>
                  <a:cubicBezTo>
                    <a:pt x="841" y="1352"/>
                    <a:pt x="841" y="1352"/>
                    <a:pt x="841" y="1352"/>
                  </a:cubicBezTo>
                  <a:cubicBezTo>
                    <a:pt x="841" y="1353"/>
                    <a:pt x="842" y="1354"/>
                    <a:pt x="843" y="1356"/>
                  </a:cubicBezTo>
                  <a:cubicBezTo>
                    <a:pt x="947" y="1505"/>
                    <a:pt x="947" y="1505"/>
                    <a:pt x="947" y="1505"/>
                  </a:cubicBezTo>
                  <a:cubicBezTo>
                    <a:pt x="949" y="1509"/>
                    <a:pt x="950" y="1512"/>
                    <a:pt x="950" y="1516"/>
                  </a:cubicBezTo>
                  <a:cubicBezTo>
                    <a:pt x="950" y="1574"/>
                    <a:pt x="950" y="1574"/>
                    <a:pt x="950" y="1574"/>
                  </a:cubicBezTo>
                  <a:cubicBezTo>
                    <a:pt x="950" y="1575"/>
                    <a:pt x="950" y="1577"/>
                    <a:pt x="951" y="1578"/>
                  </a:cubicBezTo>
                  <a:cubicBezTo>
                    <a:pt x="1002" y="1807"/>
                    <a:pt x="1002" y="1807"/>
                    <a:pt x="1002" y="1807"/>
                  </a:cubicBezTo>
                  <a:cubicBezTo>
                    <a:pt x="1003" y="1809"/>
                    <a:pt x="1003" y="1812"/>
                    <a:pt x="1002" y="1814"/>
                  </a:cubicBezTo>
                  <a:cubicBezTo>
                    <a:pt x="992" y="1882"/>
                    <a:pt x="992" y="1882"/>
                    <a:pt x="992" y="1882"/>
                  </a:cubicBezTo>
                  <a:cubicBezTo>
                    <a:pt x="991" y="1886"/>
                    <a:pt x="992" y="1890"/>
                    <a:pt x="994" y="1894"/>
                  </a:cubicBezTo>
                  <a:cubicBezTo>
                    <a:pt x="1000" y="1905"/>
                    <a:pt x="1013" y="1927"/>
                    <a:pt x="1018" y="1941"/>
                  </a:cubicBezTo>
                  <a:cubicBezTo>
                    <a:pt x="1026" y="1962"/>
                    <a:pt x="1038" y="1979"/>
                    <a:pt x="1028" y="1992"/>
                  </a:cubicBezTo>
                  <a:cubicBezTo>
                    <a:pt x="1022" y="2000"/>
                    <a:pt x="1001" y="2011"/>
                    <a:pt x="988" y="2017"/>
                  </a:cubicBezTo>
                  <a:cubicBezTo>
                    <a:pt x="980" y="2020"/>
                    <a:pt x="976" y="2028"/>
                    <a:pt x="977" y="2036"/>
                  </a:cubicBezTo>
                  <a:cubicBezTo>
                    <a:pt x="978" y="2051"/>
                    <a:pt x="982" y="2074"/>
                    <a:pt x="990" y="2085"/>
                  </a:cubicBezTo>
                  <a:cubicBezTo>
                    <a:pt x="1001" y="2101"/>
                    <a:pt x="1123" y="2204"/>
                    <a:pt x="1153" y="2229"/>
                  </a:cubicBezTo>
                  <a:cubicBezTo>
                    <a:pt x="1157" y="2232"/>
                    <a:pt x="1162" y="2234"/>
                    <a:pt x="1168" y="2233"/>
                  </a:cubicBezTo>
                  <a:cubicBezTo>
                    <a:pt x="1269" y="2219"/>
                    <a:pt x="1269" y="2219"/>
                    <a:pt x="1269" y="2219"/>
                  </a:cubicBezTo>
                  <a:cubicBezTo>
                    <a:pt x="1278" y="2217"/>
                    <a:pt x="1285" y="2209"/>
                    <a:pt x="1285" y="2200"/>
                  </a:cubicBezTo>
                  <a:cubicBezTo>
                    <a:pt x="1285" y="2103"/>
                    <a:pt x="1285" y="2103"/>
                    <a:pt x="1285" y="2103"/>
                  </a:cubicBezTo>
                  <a:cubicBezTo>
                    <a:pt x="1285" y="2100"/>
                    <a:pt x="1286" y="2096"/>
                    <a:pt x="1288" y="2093"/>
                  </a:cubicBezTo>
                  <a:cubicBezTo>
                    <a:pt x="1348" y="1995"/>
                    <a:pt x="1348" y="1995"/>
                    <a:pt x="1348" y="1995"/>
                  </a:cubicBezTo>
                  <a:cubicBezTo>
                    <a:pt x="1348" y="1995"/>
                    <a:pt x="1349" y="1994"/>
                    <a:pt x="1349" y="1994"/>
                  </a:cubicBezTo>
                  <a:cubicBezTo>
                    <a:pt x="1371" y="1966"/>
                    <a:pt x="1371" y="1966"/>
                    <a:pt x="1371" y="1966"/>
                  </a:cubicBezTo>
                  <a:cubicBezTo>
                    <a:pt x="1374" y="1962"/>
                    <a:pt x="1379" y="1959"/>
                    <a:pt x="1385" y="1959"/>
                  </a:cubicBezTo>
                  <a:cubicBezTo>
                    <a:pt x="1469" y="1954"/>
                    <a:pt x="1469" y="1954"/>
                    <a:pt x="1469" y="1954"/>
                  </a:cubicBezTo>
                  <a:cubicBezTo>
                    <a:pt x="1473" y="1954"/>
                    <a:pt x="1476" y="1955"/>
                    <a:pt x="1480" y="1957"/>
                  </a:cubicBezTo>
                  <a:cubicBezTo>
                    <a:pt x="1492" y="1964"/>
                    <a:pt x="1523" y="1984"/>
                    <a:pt x="1528" y="1992"/>
                  </a:cubicBezTo>
                  <a:cubicBezTo>
                    <a:pt x="1531" y="2000"/>
                    <a:pt x="1559" y="2027"/>
                    <a:pt x="1570" y="2038"/>
                  </a:cubicBezTo>
                  <a:cubicBezTo>
                    <a:pt x="1574" y="2041"/>
                    <a:pt x="1578" y="2042"/>
                    <a:pt x="1582" y="2043"/>
                  </a:cubicBezTo>
                  <a:cubicBezTo>
                    <a:pt x="1633" y="2047"/>
                    <a:pt x="1633" y="2047"/>
                    <a:pt x="1633" y="2047"/>
                  </a:cubicBezTo>
                  <a:cubicBezTo>
                    <a:pt x="1638" y="2047"/>
                    <a:pt x="1643" y="2046"/>
                    <a:pt x="1647" y="2043"/>
                  </a:cubicBezTo>
                  <a:cubicBezTo>
                    <a:pt x="1688" y="2009"/>
                    <a:pt x="1688" y="2009"/>
                    <a:pt x="1688" y="2009"/>
                  </a:cubicBezTo>
                  <a:cubicBezTo>
                    <a:pt x="1692" y="2006"/>
                    <a:pt x="1694" y="2002"/>
                    <a:pt x="1695" y="1997"/>
                  </a:cubicBezTo>
                  <a:cubicBezTo>
                    <a:pt x="1706" y="1919"/>
                    <a:pt x="1706" y="1919"/>
                    <a:pt x="1706" y="1919"/>
                  </a:cubicBezTo>
                  <a:cubicBezTo>
                    <a:pt x="1706" y="1916"/>
                    <a:pt x="1708" y="1912"/>
                    <a:pt x="1710" y="1910"/>
                  </a:cubicBezTo>
                  <a:cubicBezTo>
                    <a:pt x="1803" y="1792"/>
                    <a:pt x="1803" y="1792"/>
                    <a:pt x="1803" y="1792"/>
                  </a:cubicBezTo>
                  <a:cubicBezTo>
                    <a:pt x="1804" y="1791"/>
                    <a:pt x="1805" y="1789"/>
                    <a:pt x="1806" y="1788"/>
                  </a:cubicBezTo>
                  <a:cubicBezTo>
                    <a:pt x="1840" y="1711"/>
                    <a:pt x="1840" y="1711"/>
                    <a:pt x="1840" y="1711"/>
                  </a:cubicBezTo>
                  <a:cubicBezTo>
                    <a:pt x="1843" y="1704"/>
                    <a:pt x="1850" y="1699"/>
                    <a:pt x="1858" y="1699"/>
                  </a:cubicBezTo>
                  <a:cubicBezTo>
                    <a:pt x="2187" y="1697"/>
                    <a:pt x="2187" y="1697"/>
                    <a:pt x="2187" y="1697"/>
                  </a:cubicBezTo>
                  <a:cubicBezTo>
                    <a:pt x="2194" y="1677"/>
                    <a:pt x="2194" y="1677"/>
                    <a:pt x="2194" y="1677"/>
                  </a:cubicBezTo>
                  <a:cubicBezTo>
                    <a:pt x="2196" y="1671"/>
                    <a:pt x="2197" y="1665"/>
                    <a:pt x="2197" y="1659"/>
                  </a:cubicBezTo>
                  <a:cubicBezTo>
                    <a:pt x="2197" y="1558"/>
                    <a:pt x="2197" y="1558"/>
                    <a:pt x="2197" y="1558"/>
                  </a:cubicBezTo>
                  <a:cubicBezTo>
                    <a:pt x="2197" y="1553"/>
                    <a:pt x="2196" y="1549"/>
                    <a:pt x="2195" y="1544"/>
                  </a:cubicBezTo>
                  <a:cubicBezTo>
                    <a:pt x="2165" y="1429"/>
                    <a:pt x="2165" y="1429"/>
                    <a:pt x="2165" y="1429"/>
                  </a:cubicBezTo>
                  <a:cubicBezTo>
                    <a:pt x="2163" y="1425"/>
                    <a:pt x="2163" y="1420"/>
                    <a:pt x="2163" y="1416"/>
                  </a:cubicBezTo>
                  <a:cubicBezTo>
                    <a:pt x="2163" y="1396"/>
                    <a:pt x="2152" y="1378"/>
                    <a:pt x="2135" y="1368"/>
                  </a:cubicBezTo>
                  <a:cubicBezTo>
                    <a:pt x="2105" y="1352"/>
                    <a:pt x="2060" y="1328"/>
                    <a:pt x="2041" y="1322"/>
                  </a:cubicBezTo>
                  <a:cubicBezTo>
                    <a:pt x="2018" y="1316"/>
                    <a:pt x="1919" y="1244"/>
                    <a:pt x="1871" y="1209"/>
                  </a:cubicBezTo>
                  <a:cubicBezTo>
                    <a:pt x="1854" y="1197"/>
                    <a:pt x="1846" y="1177"/>
                    <a:pt x="1849" y="1158"/>
                  </a:cubicBezTo>
                  <a:cubicBezTo>
                    <a:pt x="1860" y="1081"/>
                    <a:pt x="1860" y="1081"/>
                    <a:pt x="1860" y="1081"/>
                  </a:cubicBezTo>
                  <a:cubicBezTo>
                    <a:pt x="1862" y="1067"/>
                    <a:pt x="1859" y="1053"/>
                    <a:pt x="1851" y="1042"/>
                  </a:cubicBezTo>
                  <a:cubicBezTo>
                    <a:pt x="1796" y="963"/>
                    <a:pt x="1796" y="963"/>
                    <a:pt x="1796" y="963"/>
                  </a:cubicBezTo>
                  <a:cubicBezTo>
                    <a:pt x="1791" y="956"/>
                    <a:pt x="1788" y="948"/>
                    <a:pt x="1787" y="939"/>
                  </a:cubicBezTo>
                  <a:cubicBezTo>
                    <a:pt x="1776" y="849"/>
                    <a:pt x="1776" y="849"/>
                    <a:pt x="1776" y="849"/>
                  </a:cubicBezTo>
                  <a:cubicBezTo>
                    <a:pt x="1774" y="840"/>
                    <a:pt x="1776" y="831"/>
                    <a:pt x="1779" y="823"/>
                  </a:cubicBezTo>
                  <a:cubicBezTo>
                    <a:pt x="1789" y="796"/>
                    <a:pt x="1812" y="734"/>
                    <a:pt x="1812" y="726"/>
                  </a:cubicBezTo>
                  <a:cubicBezTo>
                    <a:pt x="1812" y="716"/>
                    <a:pt x="1837" y="634"/>
                    <a:pt x="1841" y="618"/>
                  </a:cubicBezTo>
                  <a:cubicBezTo>
                    <a:pt x="1842" y="616"/>
                    <a:pt x="1843" y="614"/>
                    <a:pt x="1843" y="612"/>
                  </a:cubicBezTo>
                  <a:cubicBezTo>
                    <a:pt x="1850" y="596"/>
                    <a:pt x="1888" y="506"/>
                    <a:pt x="1898" y="506"/>
                  </a:cubicBezTo>
                  <a:cubicBezTo>
                    <a:pt x="1908" y="506"/>
                    <a:pt x="1938" y="487"/>
                    <a:pt x="1938" y="472"/>
                  </a:cubicBezTo>
                  <a:cubicBezTo>
                    <a:pt x="1938" y="457"/>
                    <a:pt x="1930" y="448"/>
                    <a:pt x="1887" y="410"/>
                  </a:cubicBezTo>
                  <a:cubicBezTo>
                    <a:pt x="1866" y="391"/>
                    <a:pt x="1866" y="391"/>
                    <a:pt x="1866" y="391"/>
                  </a:cubicBezTo>
                  <a:cubicBezTo>
                    <a:pt x="1853" y="379"/>
                    <a:pt x="1846" y="361"/>
                    <a:pt x="1849" y="343"/>
                  </a:cubicBezTo>
                  <a:cubicBezTo>
                    <a:pt x="1850" y="335"/>
                    <a:pt x="1850" y="335"/>
                    <a:pt x="1850" y="335"/>
                  </a:cubicBezTo>
                  <a:cubicBezTo>
                    <a:pt x="1855" y="304"/>
                    <a:pt x="1832" y="275"/>
                    <a:pt x="1801" y="273"/>
                  </a:cubicBezTo>
                  <a:cubicBezTo>
                    <a:pt x="1751" y="269"/>
                    <a:pt x="1751" y="269"/>
                    <a:pt x="1751" y="269"/>
                  </a:cubicBezTo>
                  <a:cubicBezTo>
                    <a:pt x="1748" y="269"/>
                    <a:pt x="1744" y="268"/>
                    <a:pt x="1741" y="268"/>
                  </a:cubicBezTo>
                  <a:cubicBezTo>
                    <a:pt x="1729" y="264"/>
                    <a:pt x="1704" y="256"/>
                    <a:pt x="1712" y="248"/>
                  </a:cubicBezTo>
                  <a:cubicBezTo>
                    <a:pt x="1723" y="237"/>
                    <a:pt x="1748" y="160"/>
                    <a:pt x="1757" y="158"/>
                  </a:cubicBezTo>
                  <a:cubicBezTo>
                    <a:pt x="1765" y="156"/>
                    <a:pt x="1791" y="115"/>
                    <a:pt x="1789" y="104"/>
                  </a:cubicBezTo>
                  <a:cubicBezTo>
                    <a:pt x="1788" y="99"/>
                    <a:pt x="1782" y="71"/>
                    <a:pt x="1777" y="45"/>
                  </a:cubicBezTo>
                  <a:cubicBezTo>
                    <a:pt x="1771" y="19"/>
                    <a:pt x="1747" y="0"/>
                    <a:pt x="1720" y="2"/>
                  </a:cubicBezTo>
                  <a:cubicBezTo>
                    <a:pt x="1681" y="5"/>
                    <a:pt x="1629" y="11"/>
                    <a:pt x="1624" y="21"/>
                  </a:cubicBezTo>
                  <a:cubicBezTo>
                    <a:pt x="1616" y="38"/>
                    <a:pt x="1550" y="47"/>
                    <a:pt x="1547" y="55"/>
                  </a:cubicBezTo>
                  <a:cubicBezTo>
                    <a:pt x="1545" y="64"/>
                    <a:pt x="1494" y="96"/>
                    <a:pt x="1502" y="126"/>
                  </a:cubicBezTo>
                  <a:cubicBezTo>
                    <a:pt x="1511" y="156"/>
                    <a:pt x="1524" y="145"/>
                    <a:pt x="1502" y="173"/>
                  </a:cubicBezTo>
                  <a:cubicBezTo>
                    <a:pt x="1486" y="192"/>
                    <a:pt x="1450" y="230"/>
                    <a:pt x="1429" y="252"/>
                  </a:cubicBezTo>
                  <a:cubicBezTo>
                    <a:pt x="1419" y="263"/>
                    <a:pt x="1405" y="269"/>
                    <a:pt x="1390" y="269"/>
                  </a:cubicBezTo>
                  <a:cubicBezTo>
                    <a:pt x="1343" y="269"/>
                    <a:pt x="1343" y="269"/>
                    <a:pt x="1343" y="269"/>
                  </a:cubicBezTo>
                  <a:cubicBezTo>
                    <a:pt x="1341" y="269"/>
                    <a:pt x="1339" y="269"/>
                    <a:pt x="1337" y="269"/>
                  </a:cubicBezTo>
                  <a:cubicBezTo>
                    <a:pt x="1272" y="276"/>
                    <a:pt x="1272" y="276"/>
                    <a:pt x="1272" y="276"/>
                  </a:cubicBezTo>
                  <a:cubicBezTo>
                    <a:pt x="1262" y="277"/>
                    <a:pt x="1253" y="281"/>
                    <a:pt x="1245" y="287"/>
                  </a:cubicBezTo>
                  <a:cubicBezTo>
                    <a:pt x="1119" y="382"/>
                    <a:pt x="1119" y="382"/>
                    <a:pt x="1119" y="382"/>
                  </a:cubicBezTo>
                  <a:cubicBezTo>
                    <a:pt x="1116" y="385"/>
                    <a:pt x="1111" y="387"/>
                    <a:pt x="1107" y="389"/>
                  </a:cubicBezTo>
                  <a:cubicBezTo>
                    <a:pt x="1085" y="398"/>
                    <a:pt x="1014" y="427"/>
                    <a:pt x="1007" y="429"/>
                  </a:cubicBezTo>
                  <a:cubicBezTo>
                    <a:pt x="1000" y="431"/>
                    <a:pt x="912" y="430"/>
                    <a:pt x="886" y="429"/>
                  </a:cubicBezTo>
                  <a:cubicBezTo>
                    <a:pt x="881" y="429"/>
                    <a:pt x="876" y="430"/>
                    <a:pt x="871" y="431"/>
                  </a:cubicBezTo>
                  <a:cubicBezTo>
                    <a:pt x="846" y="438"/>
                    <a:pt x="766" y="461"/>
                    <a:pt x="761" y="483"/>
                  </a:cubicBezTo>
                  <a:cubicBezTo>
                    <a:pt x="758" y="496"/>
                    <a:pt x="744" y="511"/>
                    <a:pt x="731" y="523"/>
                  </a:cubicBezTo>
                  <a:cubicBezTo>
                    <a:pt x="717" y="536"/>
                    <a:pt x="699" y="540"/>
                    <a:pt x="681" y="536"/>
                  </a:cubicBezTo>
                  <a:cubicBezTo>
                    <a:pt x="558" y="504"/>
                    <a:pt x="558" y="504"/>
                    <a:pt x="558" y="504"/>
                  </a:cubicBezTo>
                  <a:cubicBezTo>
                    <a:pt x="557" y="504"/>
                    <a:pt x="555" y="504"/>
                    <a:pt x="554" y="504"/>
                  </a:cubicBezTo>
                  <a:cubicBezTo>
                    <a:pt x="543" y="502"/>
                    <a:pt x="492" y="493"/>
                    <a:pt x="479" y="491"/>
                  </a:cubicBezTo>
                  <a:cubicBezTo>
                    <a:pt x="467" y="489"/>
                    <a:pt x="401" y="465"/>
                    <a:pt x="377" y="456"/>
                  </a:cubicBezTo>
                  <a:cubicBezTo>
                    <a:pt x="371" y="454"/>
                    <a:pt x="365" y="450"/>
                    <a:pt x="361" y="446"/>
                  </a:cubicBezTo>
                  <a:cubicBezTo>
                    <a:pt x="340" y="429"/>
                    <a:pt x="287" y="381"/>
                    <a:pt x="287" y="376"/>
                  </a:cubicBezTo>
                  <a:cubicBezTo>
                    <a:pt x="287" y="373"/>
                    <a:pt x="275" y="387"/>
                    <a:pt x="263" y="403"/>
                  </a:cubicBezTo>
                  <a:cubicBezTo>
                    <a:pt x="246" y="426"/>
                    <a:pt x="214" y="432"/>
                    <a:pt x="191" y="416"/>
                  </a:cubicBezTo>
                  <a:cubicBezTo>
                    <a:pt x="128" y="375"/>
                    <a:pt x="128" y="375"/>
                    <a:pt x="128" y="375"/>
                  </a:cubicBezTo>
                  <a:cubicBezTo>
                    <a:pt x="113" y="365"/>
                    <a:pt x="93" y="364"/>
                    <a:pt x="76" y="372"/>
                  </a:cubicBezTo>
                  <a:cubicBezTo>
                    <a:pt x="45" y="386"/>
                    <a:pt x="0" y="408"/>
                    <a:pt x="5" y="408"/>
                  </a:cubicBezTo>
                  <a:cubicBezTo>
                    <a:pt x="11" y="408"/>
                    <a:pt x="45" y="459"/>
                    <a:pt x="60" y="4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7"/>
            <p:cNvSpPr>
              <a:spLocks noEditPoints="1"/>
            </p:cNvSpPr>
            <p:nvPr/>
          </p:nvSpPr>
          <p:spPr bwMode="auto">
            <a:xfrm>
              <a:off x="2418527" y="1571507"/>
              <a:ext cx="365467" cy="401006"/>
            </a:xfrm>
            <a:custGeom>
              <a:avLst/>
              <a:gdLst>
                <a:gd name="T0" fmla="*/ 1556 w 1742"/>
                <a:gd name="T1" fmla="*/ 779 h 1909"/>
                <a:gd name="T2" fmla="*/ 1598 w 1742"/>
                <a:gd name="T3" fmla="*/ 784 h 1909"/>
                <a:gd name="T4" fmla="*/ 1575 w 1742"/>
                <a:gd name="T5" fmla="*/ 828 h 1909"/>
                <a:gd name="T6" fmla="*/ 1564 w 1742"/>
                <a:gd name="T7" fmla="*/ 820 h 1909"/>
                <a:gd name="T8" fmla="*/ 1738 w 1742"/>
                <a:gd name="T9" fmla="*/ 987 h 1909"/>
                <a:gd name="T10" fmla="*/ 1558 w 1742"/>
                <a:gd name="T11" fmla="*/ 896 h 1909"/>
                <a:gd name="T12" fmla="*/ 1445 w 1742"/>
                <a:gd name="T13" fmla="*/ 681 h 1909"/>
                <a:gd name="T14" fmla="*/ 1434 w 1742"/>
                <a:gd name="T15" fmla="*/ 599 h 1909"/>
                <a:gd name="T16" fmla="*/ 1391 w 1742"/>
                <a:gd name="T17" fmla="*/ 504 h 1909"/>
                <a:gd name="T18" fmla="*/ 1336 w 1742"/>
                <a:gd name="T19" fmla="*/ 355 h 1909"/>
                <a:gd name="T20" fmla="*/ 1279 w 1742"/>
                <a:gd name="T21" fmla="*/ 136 h 1909"/>
                <a:gd name="T22" fmla="*/ 1111 w 1742"/>
                <a:gd name="T23" fmla="*/ 34 h 1909"/>
                <a:gd name="T24" fmla="*/ 1098 w 1742"/>
                <a:gd name="T25" fmla="*/ 86 h 1909"/>
                <a:gd name="T26" fmla="*/ 941 w 1742"/>
                <a:gd name="T27" fmla="*/ 360 h 1909"/>
                <a:gd name="T28" fmla="*/ 747 w 1742"/>
                <a:gd name="T29" fmla="*/ 704 h 1909"/>
                <a:gd name="T30" fmla="*/ 461 w 1742"/>
                <a:gd name="T31" fmla="*/ 711 h 1909"/>
                <a:gd name="T32" fmla="*/ 312 w 1742"/>
                <a:gd name="T33" fmla="*/ 761 h 1909"/>
                <a:gd name="T34" fmla="*/ 236 w 1742"/>
                <a:gd name="T35" fmla="*/ 782 h 1909"/>
                <a:gd name="T36" fmla="*/ 51 w 1742"/>
                <a:gd name="T37" fmla="*/ 737 h 1909"/>
                <a:gd name="T38" fmla="*/ 9 w 1742"/>
                <a:gd name="T39" fmla="*/ 857 h 1909"/>
                <a:gd name="T40" fmla="*/ 105 w 1742"/>
                <a:gd name="T41" fmla="*/ 941 h 1909"/>
                <a:gd name="T42" fmla="*/ 320 w 1742"/>
                <a:gd name="T43" fmla="*/ 1031 h 1909"/>
                <a:gd name="T44" fmla="*/ 548 w 1742"/>
                <a:gd name="T45" fmla="*/ 1134 h 1909"/>
                <a:gd name="T46" fmla="*/ 626 w 1742"/>
                <a:gd name="T47" fmla="*/ 1276 h 1909"/>
                <a:gd name="T48" fmla="*/ 633 w 1742"/>
                <a:gd name="T49" fmla="*/ 1357 h 1909"/>
                <a:gd name="T50" fmla="*/ 835 w 1742"/>
                <a:gd name="T51" fmla="*/ 1646 h 1909"/>
                <a:gd name="T52" fmla="*/ 838 w 1742"/>
                <a:gd name="T53" fmla="*/ 1702 h 1909"/>
                <a:gd name="T54" fmla="*/ 864 w 1742"/>
                <a:gd name="T55" fmla="*/ 1801 h 1909"/>
                <a:gd name="T56" fmla="*/ 888 w 1742"/>
                <a:gd name="T57" fmla="*/ 1812 h 1909"/>
                <a:gd name="T58" fmla="*/ 1074 w 1742"/>
                <a:gd name="T59" fmla="*/ 1905 h 1909"/>
                <a:gd name="T60" fmla="*/ 1156 w 1742"/>
                <a:gd name="T61" fmla="*/ 1732 h 1909"/>
                <a:gd name="T62" fmla="*/ 1288 w 1742"/>
                <a:gd name="T63" fmla="*/ 1583 h 1909"/>
                <a:gd name="T64" fmla="*/ 1390 w 1742"/>
                <a:gd name="T65" fmla="*/ 1492 h 1909"/>
                <a:gd name="T66" fmla="*/ 1465 w 1742"/>
                <a:gd name="T67" fmla="*/ 1430 h 1909"/>
                <a:gd name="T68" fmla="*/ 1591 w 1742"/>
                <a:gd name="T69" fmla="*/ 1313 h 1909"/>
                <a:gd name="T70" fmla="*/ 1660 w 1742"/>
                <a:gd name="T71" fmla="*/ 1208 h 1909"/>
                <a:gd name="T72" fmla="*/ 1721 w 1742"/>
                <a:gd name="T73" fmla="*/ 1121 h 1909"/>
                <a:gd name="T74" fmla="*/ 1738 w 1742"/>
                <a:gd name="T75" fmla="*/ 987 h 1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2" h="1909">
                  <a:moveTo>
                    <a:pt x="1555" y="806"/>
                  </a:moveTo>
                  <a:cubicBezTo>
                    <a:pt x="1549" y="798"/>
                    <a:pt x="1550" y="787"/>
                    <a:pt x="1556" y="779"/>
                  </a:cubicBezTo>
                  <a:cubicBezTo>
                    <a:pt x="1561" y="774"/>
                    <a:pt x="1561" y="774"/>
                    <a:pt x="1561" y="774"/>
                  </a:cubicBezTo>
                  <a:cubicBezTo>
                    <a:pt x="1573" y="762"/>
                    <a:pt x="1594" y="767"/>
                    <a:pt x="1598" y="784"/>
                  </a:cubicBezTo>
                  <a:cubicBezTo>
                    <a:pt x="1603" y="802"/>
                    <a:pt x="1603" y="802"/>
                    <a:pt x="1603" y="802"/>
                  </a:cubicBezTo>
                  <a:cubicBezTo>
                    <a:pt x="1607" y="818"/>
                    <a:pt x="1591" y="833"/>
                    <a:pt x="1575" y="828"/>
                  </a:cubicBezTo>
                  <a:cubicBezTo>
                    <a:pt x="1575" y="828"/>
                    <a:pt x="1575" y="828"/>
                    <a:pt x="1575" y="828"/>
                  </a:cubicBezTo>
                  <a:cubicBezTo>
                    <a:pt x="1571" y="826"/>
                    <a:pt x="1567" y="823"/>
                    <a:pt x="1564" y="820"/>
                  </a:cubicBezTo>
                  <a:lnTo>
                    <a:pt x="1555" y="806"/>
                  </a:lnTo>
                  <a:close/>
                  <a:moveTo>
                    <a:pt x="1738" y="987"/>
                  </a:moveTo>
                  <a:cubicBezTo>
                    <a:pt x="1726" y="962"/>
                    <a:pt x="1692" y="896"/>
                    <a:pt x="1676" y="896"/>
                  </a:cubicBezTo>
                  <a:cubicBezTo>
                    <a:pt x="1656" y="896"/>
                    <a:pt x="1572" y="913"/>
                    <a:pt x="1558" y="896"/>
                  </a:cubicBezTo>
                  <a:cubicBezTo>
                    <a:pt x="1545" y="879"/>
                    <a:pt x="1477" y="812"/>
                    <a:pt x="1477" y="795"/>
                  </a:cubicBezTo>
                  <a:cubicBezTo>
                    <a:pt x="1477" y="780"/>
                    <a:pt x="1450" y="698"/>
                    <a:pt x="1445" y="681"/>
                  </a:cubicBezTo>
                  <a:cubicBezTo>
                    <a:pt x="1444" y="679"/>
                    <a:pt x="1444" y="676"/>
                    <a:pt x="1443" y="674"/>
                  </a:cubicBezTo>
                  <a:cubicBezTo>
                    <a:pt x="1434" y="599"/>
                    <a:pt x="1434" y="599"/>
                    <a:pt x="1434" y="599"/>
                  </a:cubicBezTo>
                  <a:cubicBezTo>
                    <a:pt x="1434" y="595"/>
                    <a:pt x="1433" y="592"/>
                    <a:pt x="1431" y="589"/>
                  </a:cubicBezTo>
                  <a:cubicBezTo>
                    <a:pt x="1391" y="504"/>
                    <a:pt x="1391" y="504"/>
                    <a:pt x="1391" y="504"/>
                  </a:cubicBezTo>
                  <a:cubicBezTo>
                    <a:pt x="1390" y="503"/>
                    <a:pt x="1390" y="502"/>
                    <a:pt x="1389" y="501"/>
                  </a:cubicBezTo>
                  <a:cubicBezTo>
                    <a:pt x="1384" y="485"/>
                    <a:pt x="1342" y="367"/>
                    <a:pt x="1336" y="355"/>
                  </a:cubicBezTo>
                  <a:cubicBezTo>
                    <a:pt x="1330" y="343"/>
                    <a:pt x="1296" y="190"/>
                    <a:pt x="1288" y="152"/>
                  </a:cubicBezTo>
                  <a:cubicBezTo>
                    <a:pt x="1286" y="146"/>
                    <a:pt x="1283" y="140"/>
                    <a:pt x="1279" y="136"/>
                  </a:cubicBezTo>
                  <a:cubicBezTo>
                    <a:pt x="1166" y="19"/>
                    <a:pt x="1166" y="19"/>
                    <a:pt x="1166" y="19"/>
                  </a:cubicBezTo>
                  <a:cubicBezTo>
                    <a:pt x="1148" y="0"/>
                    <a:pt x="1117" y="9"/>
                    <a:pt x="1111" y="34"/>
                  </a:cubicBezTo>
                  <a:cubicBezTo>
                    <a:pt x="1102" y="77"/>
                    <a:pt x="1102" y="77"/>
                    <a:pt x="1102" y="77"/>
                  </a:cubicBezTo>
                  <a:cubicBezTo>
                    <a:pt x="1101" y="81"/>
                    <a:pt x="1100" y="84"/>
                    <a:pt x="1098" y="86"/>
                  </a:cubicBezTo>
                  <a:cubicBezTo>
                    <a:pt x="944" y="356"/>
                    <a:pt x="944" y="356"/>
                    <a:pt x="944" y="356"/>
                  </a:cubicBezTo>
                  <a:cubicBezTo>
                    <a:pt x="943" y="357"/>
                    <a:pt x="942" y="359"/>
                    <a:pt x="941" y="360"/>
                  </a:cubicBezTo>
                  <a:cubicBezTo>
                    <a:pt x="927" y="376"/>
                    <a:pt x="834" y="491"/>
                    <a:pt x="828" y="519"/>
                  </a:cubicBezTo>
                  <a:cubicBezTo>
                    <a:pt x="821" y="550"/>
                    <a:pt x="754" y="691"/>
                    <a:pt x="747" y="704"/>
                  </a:cubicBezTo>
                  <a:cubicBezTo>
                    <a:pt x="741" y="718"/>
                    <a:pt x="633" y="788"/>
                    <a:pt x="616" y="782"/>
                  </a:cubicBezTo>
                  <a:cubicBezTo>
                    <a:pt x="599" y="775"/>
                    <a:pt x="461" y="711"/>
                    <a:pt x="461" y="711"/>
                  </a:cubicBezTo>
                  <a:cubicBezTo>
                    <a:pt x="461" y="711"/>
                    <a:pt x="455" y="701"/>
                    <a:pt x="414" y="715"/>
                  </a:cubicBezTo>
                  <a:cubicBezTo>
                    <a:pt x="378" y="727"/>
                    <a:pt x="323" y="755"/>
                    <a:pt x="312" y="761"/>
                  </a:cubicBezTo>
                  <a:cubicBezTo>
                    <a:pt x="311" y="761"/>
                    <a:pt x="309" y="762"/>
                    <a:pt x="308" y="762"/>
                  </a:cubicBezTo>
                  <a:cubicBezTo>
                    <a:pt x="297" y="766"/>
                    <a:pt x="251" y="782"/>
                    <a:pt x="236" y="782"/>
                  </a:cubicBezTo>
                  <a:cubicBezTo>
                    <a:pt x="222" y="782"/>
                    <a:pt x="118" y="747"/>
                    <a:pt x="79" y="733"/>
                  </a:cubicBezTo>
                  <a:cubicBezTo>
                    <a:pt x="70" y="730"/>
                    <a:pt x="59" y="731"/>
                    <a:pt x="51" y="737"/>
                  </a:cubicBezTo>
                  <a:cubicBezTo>
                    <a:pt x="32" y="749"/>
                    <a:pt x="0" y="772"/>
                    <a:pt x="7" y="782"/>
                  </a:cubicBezTo>
                  <a:cubicBezTo>
                    <a:pt x="14" y="791"/>
                    <a:pt x="11" y="833"/>
                    <a:pt x="9" y="857"/>
                  </a:cubicBezTo>
                  <a:cubicBezTo>
                    <a:pt x="7" y="869"/>
                    <a:pt x="12" y="880"/>
                    <a:pt x="22" y="887"/>
                  </a:cubicBezTo>
                  <a:cubicBezTo>
                    <a:pt x="46" y="905"/>
                    <a:pt x="93" y="937"/>
                    <a:pt x="105" y="941"/>
                  </a:cubicBezTo>
                  <a:cubicBezTo>
                    <a:pt x="122" y="947"/>
                    <a:pt x="189" y="1000"/>
                    <a:pt x="219" y="1004"/>
                  </a:cubicBezTo>
                  <a:cubicBezTo>
                    <a:pt x="250" y="1007"/>
                    <a:pt x="290" y="1024"/>
                    <a:pt x="320" y="1031"/>
                  </a:cubicBezTo>
                  <a:cubicBezTo>
                    <a:pt x="350" y="1037"/>
                    <a:pt x="357" y="1041"/>
                    <a:pt x="381" y="1054"/>
                  </a:cubicBezTo>
                  <a:cubicBezTo>
                    <a:pt x="401" y="1066"/>
                    <a:pt x="513" y="1117"/>
                    <a:pt x="548" y="1134"/>
                  </a:cubicBezTo>
                  <a:cubicBezTo>
                    <a:pt x="555" y="1137"/>
                    <a:pt x="561" y="1142"/>
                    <a:pt x="564" y="1149"/>
                  </a:cubicBezTo>
                  <a:cubicBezTo>
                    <a:pt x="626" y="1276"/>
                    <a:pt x="626" y="1276"/>
                    <a:pt x="626" y="1276"/>
                  </a:cubicBezTo>
                  <a:cubicBezTo>
                    <a:pt x="629" y="1282"/>
                    <a:pt x="630" y="1290"/>
                    <a:pt x="628" y="1297"/>
                  </a:cubicBezTo>
                  <a:cubicBezTo>
                    <a:pt x="626" y="1306"/>
                    <a:pt x="626" y="1322"/>
                    <a:pt x="633" y="1357"/>
                  </a:cubicBezTo>
                  <a:cubicBezTo>
                    <a:pt x="646" y="1421"/>
                    <a:pt x="720" y="1535"/>
                    <a:pt x="737" y="1542"/>
                  </a:cubicBezTo>
                  <a:cubicBezTo>
                    <a:pt x="754" y="1549"/>
                    <a:pt x="831" y="1636"/>
                    <a:pt x="835" y="1646"/>
                  </a:cubicBezTo>
                  <a:cubicBezTo>
                    <a:pt x="838" y="1655"/>
                    <a:pt x="838" y="1690"/>
                    <a:pt x="838" y="1698"/>
                  </a:cubicBezTo>
                  <a:cubicBezTo>
                    <a:pt x="838" y="1700"/>
                    <a:pt x="838" y="1701"/>
                    <a:pt x="838" y="1702"/>
                  </a:cubicBezTo>
                  <a:cubicBezTo>
                    <a:pt x="832" y="1765"/>
                    <a:pt x="832" y="1765"/>
                    <a:pt x="832" y="1765"/>
                  </a:cubicBezTo>
                  <a:cubicBezTo>
                    <a:pt x="830" y="1784"/>
                    <a:pt x="845" y="1801"/>
                    <a:pt x="864" y="1801"/>
                  </a:cubicBezTo>
                  <a:cubicBezTo>
                    <a:pt x="864" y="1801"/>
                    <a:pt x="864" y="1801"/>
                    <a:pt x="864" y="1801"/>
                  </a:cubicBezTo>
                  <a:cubicBezTo>
                    <a:pt x="873" y="1801"/>
                    <a:pt x="882" y="1805"/>
                    <a:pt x="888" y="1812"/>
                  </a:cubicBezTo>
                  <a:cubicBezTo>
                    <a:pt x="912" y="1838"/>
                    <a:pt x="971" y="1903"/>
                    <a:pt x="980" y="1905"/>
                  </a:cubicBezTo>
                  <a:cubicBezTo>
                    <a:pt x="990" y="1909"/>
                    <a:pt x="1064" y="1909"/>
                    <a:pt x="1074" y="1905"/>
                  </a:cubicBezTo>
                  <a:cubicBezTo>
                    <a:pt x="1084" y="1902"/>
                    <a:pt x="1144" y="1888"/>
                    <a:pt x="1154" y="1854"/>
                  </a:cubicBezTo>
                  <a:cubicBezTo>
                    <a:pt x="1162" y="1829"/>
                    <a:pt x="1158" y="1762"/>
                    <a:pt x="1156" y="1732"/>
                  </a:cubicBezTo>
                  <a:cubicBezTo>
                    <a:pt x="1155" y="1722"/>
                    <a:pt x="1158" y="1713"/>
                    <a:pt x="1165" y="1706"/>
                  </a:cubicBezTo>
                  <a:cubicBezTo>
                    <a:pt x="1288" y="1583"/>
                    <a:pt x="1288" y="1583"/>
                    <a:pt x="1288" y="1583"/>
                  </a:cubicBezTo>
                  <a:cubicBezTo>
                    <a:pt x="1289" y="1583"/>
                    <a:pt x="1289" y="1582"/>
                    <a:pt x="1290" y="1582"/>
                  </a:cubicBezTo>
                  <a:cubicBezTo>
                    <a:pt x="1301" y="1573"/>
                    <a:pt x="1387" y="1501"/>
                    <a:pt x="1390" y="1492"/>
                  </a:cubicBezTo>
                  <a:cubicBezTo>
                    <a:pt x="1393" y="1482"/>
                    <a:pt x="1452" y="1440"/>
                    <a:pt x="1462" y="1432"/>
                  </a:cubicBezTo>
                  <a:cubicBezTo>
                    <a:pt x="1463" y="1431"/>
                    <a:pt x="1464" y="1431"/>
                    <a:pt x="1465" y="1430"/>
                  </a:cubicBezTo>
                  <a:cubicBezTo>
                    <a:pt x="1585" y="1319"/>
                    <a:pt x="1585" y="1319"/>
                    <a:pt x="1585" y="1319"/>
                  </a:cubicBezTo>
                  <a:cubicBezTo>
                    <a:pt x="1587" y="1318"/>
                    <a:pt x="1589" y="1316"/>
                    <a:pt x="1591" y="1313"/>
                  </a:cubicBezTo>
                  <a:cubicBezTo>
                    <a:pt x="1658" y="1210"/>
                    <a:pt x="1658" y="1210"/>
                    <a:pt x="1658" y="1210"/>
                  </a:cubicBezTo>
                  <a:cubicBezTo>
                    <a:pt x="1659" y="1209"/>
                    <a:pt x="1659" y="1209"/>
                    <a:pt x="1660" y="1208"/>
                  </a:cubicBezTo>
                  <a:cubicBezTo>
                    <a:pt x="1715" y="1134"/>
                    <a:pt x="1715" y="1134"/>
                    <a:pt x="1715" y="1134"/>
                  </a:cubicBezTo>
                  <a:cubicBezTo>
                    <a:pt x="1718" y="1130"/>
                    <a:pt x="1720" y="1126"/>
                    <a:pt x="1721" y="1121"/>
                  </a:cubicBezTo>
                  <a:cubicBezTo>
                    <a:pt x="1741" y="1007"/>
                    <a:pt x="1741" y="1007"/>
                    <a:pt x="1741" y="1007"/>
                  </a:cubicBezTo>
                  <a:cubicBezTo>
                    <a:pt x="1742" y="1001"/>
                    <a:pt x="1741" y="994"/>
                    <a:pt x="1738" y="98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8"/>
            <p:cNvSpPr>
              <a:spLocks noEditPoints="1"/>
            </p:cNvSpPr>
            <p:nvPr/>
          </p:nvSpPr>
          <p:spPr bwMode="auto">
            <a:xfrm>
              <a:off x="2118303" y="1702524"/>
              <a:ext cx="948411" cy="896958"/>
            </a:xfrm>
            <a:custGeom>
              <a:avLst/>
              <a:gdLst>
                <a:gd name="T0" fmla="*/ 386 w 4518"/>
                <a:gd name="T1" fmla="*/ 3366 h 4274"/>
                <a:gd name="T2" fmla="*/ 4188 w 4518"/>
                <a:gd name="T3" fmla="*/ 1176 h 4274"/>
                <a:gd name="T4" fmla="*/ 3874 w 4518"/>
                <a:gd name="T5" fmla="*/ 1093 h 4274"/>
                <a:gd name="T6" fmla="*/ 3540 w 4518"/>
                <a:gd name="T7" fmla="*/ 1495 h 4274"/>
                <a:gd name="T8" fmla="*/ 3383 w 4518"/>
                <a:gd name="T9" fmla="*/ 1665 h 4274"/>
                <a:gd name="T10" fmla="*/ 3380 w 4518"/>
                <a:gd name="T11" fmla="*/ 1558 h 4274"/>
                <a:gd name="T12" fmla="*/ 3171 w 4518"/>
                <a:gd name="T13" fmla="*/ 1449 h 4274"/>
                <a:gd name="T14" fmla="*/ 3546 w 4518"/>
                <a:gd name="T15" fmla="*/ 1335 h 4274"/>
                <a:gd name="T16" fmla="*/ 3667 w 4518"/>
                <a:gd name="T17" fmla="*/ 1205 h 4274"/>
                <a:gd name="T18" fmla="*/ 3688 w 4518"/>
                <a:gd name="T19" fmla="*/ 1011 h 4274"/>
                <a:gd name="T20" fmla="*/ 3413 w 4518"/>
                <a:gd name="T21" fmla="*/ 956 h 4274"/>
                <a:gd name="T22" fmla="*/ 3065 w 4518"/>
                <a:gd name="T23" fmla="*/ 978 h 4274"/>
                <a:gd name="T24" fmla="*/ 2853 w 4518"/>
                <a:gd name="T25" fmla="*/ 1186 h 4274"/>
                <a:gd name="T26" fmla="*/ 2748 w 4518"/>
                <a:gd name="T27" fmla="*/ 1190 h 4274"/>
                <a:gd name="T28" fmla="*/ 2861 w 4518"/>
                <a:gd name="T29" fmla="*/ 1007 h 4274"/>
                <a:gd name="T30" fmla="*/ 2944 w 4518"/>
                <a:gd name="T31" fmla="*/ 896 h 4274"/>
                <a:gd name="T32" fmla="*/ 3196 w 4518"/>
                <a:gd name="T33" fmla="*/ 907 h 4274"/>
                <a:gd name="T34" fmla="*/ 3172 w 4518"/>
                <a:gd name="T35" fmla="*/ 775 h 4274"/>
                <a:gd name="T36" fmla="*/ 3015 w 4518"/>
                <a:gd name="T37" fmla="*/ 695 h 4274"/>
                <a:gd name="T38" fmla="*/ 2720 w 4518"/>
                <a:gd name="T39" fmla="*/ 958 h 4274"/>
                <a:gd name="T40" fmla="*/ 2584 w 4518"/>
                <a:gd name="T41" fmla="*/ 1230 h 4274"/>
                <a:gd name="T42" fmla="*/ 2294 w 4518"/>
                <a:gd name="T43" fmla="*/ 1177 h 4274"/>
                <a:gd name="T44" fmla="*/ 2268 w 4518"/>
                <a:gd name="T45" fmla="*/ 1074 h 4274"/>
                <a:gd name="T46" fmla="*/ 2058 w 4518"/>
                <a:gd name="T47" fmla="*/ 673 h 4274"/>
                <a:gd name="T48" fmla="*/ 1811 w 4518"/>
                <a:gd name="T49" fmla="*/ 430 h 4274"/>
                <a:gd name="T50" fmla="*/ 1452 w 4518"/>
                <a:gd name="T51" fmla="*/ 263 h 4274"/>
                <a:gd name="T52" fmla="*/ 1461 w 4518"/>
                <a:gd name="T53" fmla="*/ 88 h 4274"/>
                <a:gd name="T54" fmla="*/ 1172 w 4518"/>
                <a:gd name="T55" fmla="*/ 35 h 4274"/>
                <a:gd name="T56" fmla="*/ 1055 w 4518"/>
                <a:gd name="T57" fmla="*/ 190 h 4274"/>
                <a:gd name="T58" fmla="*/ 767 w 4518"/>
                <a:gd name="T59" fmla="*/ 252 h 4274"/>
                <a:gd name="T60" fmla="*/ 485 w 4518"/>
                <a:gd name="T61" fmla="*/ 304 h 4274"/>
                <a:gd name="T62" fmla="*/ 304 w 4518"/>
                <a:gd name="T63" fmla="*/ 363 h 4274"/>
                <a:gd name="T64" fmla="*/ 176 w 4518"/>
                <a:gd name="T65" fmla="*/ 427 h 4274"/>
                <a:gd name="T66" fmla="*/ 44 w 4518"/>
                <a:gd name="T67" fmla="*/ 642 h 4274"/>
                <a:gd name="T68" fmla="*/ 36 w 4518"/>
                <a:gd name="T69" fmla="*/ 795 h 4274"/>
                <a:gd name="T70" fmla="*/ 89 w 4518"/>
                <a:gd name="T71" fmla="*/ 964 h 4274"/>
                <a:gd name="T72" fmla="*/ 367 w 4518"/>
                <a:gd name="T73" fmla="*/ 1409 h 4274"/>
                <a:gd name="T74" fmla="*/ 826 w 4518"/>
                <a:gd name="T75" fmla="*/ 1567 h 4274"/>
                <a:gd name="T76" fmla="*/ 983 w 4518"/>
                <a:gd name="T77" fmla="*/ 1555 h 4274"/>
                <a:gd name="T78" fmla="*/ 911 w 4518"/>
                <a:gd name="T79" fmla="*/ 1747 h 4274"/>
                <a:gd name="T80" fmla="*/ 306 w 4518"/>
                <a:gd name="T81" fmla="*/ 2991 h 4274"/>
                <a:gd name="T82" fmla="*/ 401 w 4518"/>
                <a:gd name="T83" fmla="*/ 3300 h 4274"/>
                <a:gd name="T84" fmla="*/ 552 w 4518"/>
                <a:gd name="T85" fmla="*/ 3602 h 4274"/>
                <a:gd name="T86" fmla="*/ 705 w 4518"/>
                <a:gd name="T87" fmla="*/ 3910 h 4274"/>
                <a:gd name="T88" fmla="*/ 785 w 4518"/>
                <a:gd name="T89" fmla="*/ 4001 h 4274"/>
                <a:gd name="T90" fmla="*/ 1005 w 4518"/>
                <a:gd name="T91" fmla="*/ 4056 h 4274"/>
                <a:gd name="T92" fmla="*/ 2864 w 4518"/>
                <a:gd name="T93" fmla="*/ 4242 h 4274"/>
                <a:gd name="T94" fmla="*/ 3094 w 4518"/>
                <a:gd name="T95" fmla="*/ 4259 h 4274"/>
                <a:gd name="T96" fmla="*/ 3351 w 4518"/>
                <a:gd name="T97" fmla="*/ 3873 h 4274"/>
                <a:gd name="T98" fmla="*/ 3442 w 4518"/>
                <a:gd name="T99" fmla="*/ 3578 h 4274"/>
                <a:gd name="T100" fmla="*/ 3473 w 4518"/>
                <a:gd name="T101" fmla="*/ 3410 h 4274"/>
                <a:gd name="T102" fmla="*/ 3549 w 4518"/>
                <a:gd name="T103" fmla="*/ 3241 h 4274"/>
                <a:gd name="T104" fmla="*/ 3638 w 4518"/>
                <a:gd name="T105" fmla="*/ 3068 h 4274"/>
                <a:gd name="T106" fmla="*/ 3743 w 4518"/>
                <a:gd name="T107" fmla="*/ 2992 h 4274"/>
                <a:gd name="T108" fmla="*/ 3775 w 4518"/>
                <a:gd name="T109" fmla="*/ 2815 h 4274"/>
                <a:gd name="T110" fmla="*/ 3654 w 4518"/>
                <a:gd name="T111" fmla="*/ 2703 h 4274"/>
                <a:gd name="T112" fmla="*/ 4024 w 4518"/>
                <a:gd name="T113" fmla="*/ 2437 h 4274"/>
                <a:gd name="T114" fmla="*/ 4214 w 4518"/>
                <a:gd name="T115" fmla="*/ 2100 h 4274"/>
                <a:gd name="T116" fmla="*/ 4346 w 4518"/>
                <a:gd name="T117" fmla="*/ 1862 h 4274"/>
                <a:gd name="T118" fmla="*/ 4464 w 4518"/>
                <a:gd name="T119" fmla="*/ 1634 h 4274"/>
                <a:gd name="T120" fmla="*/ 4503 w 4518"/>
                <a:gd name="T121" fmla="*/ 1258 h 4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18" h="4274">
                  <a:moveTo>
                    <a:pt x="384" y="3368"/>
                  </a:moveTo>
                  <a:cubicBezTo>
                    <a:pt x="385" y="3367"/>
                    <a:pt x="385" y="3366"/>
                    <a:pt x="386" y="3366"/>
                  </a:cubicBezTo>
                  <a:cubicBezTo>
                    <a:pt x="388" y="3359"/>
                    <a:pt x="388" y="3359"/>
                    <a:pt x="388" y="3359"/>
                  </a:cubicBezTo>
                  <a:cubicBezTo>
                    <a:pt x="386" y="3366"/>
                    <a:pt x="386" y="3366"/>
                    <a:pt x="386" y="3366"/>
                  </a:cubicBezTo>
                  <a:cubicBezTo>
                    <a:pt x="385" y="3366"/>
                    <a:pt x="385" y="3367"/>
                    <a:pt x="384" y="3368"/>
                  </a:cubicBezTo>
                  <a:close/>
                  <a:moveTo>
                    <a:pt x="4503" y="1258"/>
                  </a:moveTo>
                  <a:cubicBezTo>
                    <a:pt x="4193" y="1178"/>
                    <a:pt x="4193" y="1178"/>
                    <a:pt x="4193" y="1178"/>
                  </a:cubicBezTo>
                  <a:cubicBezTo>
                    <a:pt x="4191" y="1178"/>
                    <a:pt x="4189" y="1177"/>
                    <a:pt x="4188" y="1176"/>
                  </a:cubicBezTo>
                  <a:cubicBezTo>
                    <a:pt x="4037" y="1091"/>
                    <a:pt x="4037" y="1091"/>
                    <a:pt x="4037" y="1091"/>
                  </a:cubicBezTo>
                  <a:cubicBezTo>
                    <a:pt x="4028" y="1085"/>
                    <a:pt x="4024" y="1085"/>
                    <a:pt x="4021" y="1085"/>
                  </a:cubicBezTo>
                  <a:cubicBezTo>
                    <a:pt x="3891" y="1085"/>
                    <a:pt x="3891" y="1085"/>
                    <a:pt x="3891" y="1085"/>
                  </a:cubicBezTo>
                  <a:cubicBezTo>
                    <a:pt x="3884" y="1085"/>
                    <a:pt x="3878" y="1088"/>
                    <a:pt x="3874" y="1093"/>
                  </a:cubicBezTo>
                  <a:cubicBezTo>
                    <a:pt x="3856" y="1121"/>
                    <a:pt x="3802" y="1202"/>
                    <a:pt x="3791" y="1213"/>
                  </a:cubicBezTo>
                  <a:cubicBezTo>
                    <a:pt x="3779" y="1225"/>
                    <a:pt x="3680" y="1319"/>
                    <a:pt x="3668" y="1330"/>
                  </a:cubicBezTo>
                  <a:cubicBezTo>
                    <a:pt x="3668" y="1331"/>
                    <a:pt x="3667" y="1331"/>
                    <a:pt x="3666" y="1332"/>
                  </a:cubicBezTo>
                  <a:cubicBezTo>
                    <a:pt x="3540" y="1495"/>
                    <a:pt x="3540" y="1495"/>
                    <a:pt x="3540" y="1495"/>
                  </a:cubicBezTo>
                  <a:cubicBezTo>
                    <a:pt x="3539" y="1496"/>
                    <a:pt x="3539" y="1497"/>
                    <a:pt x="3538" y="1497"/>
                  </a:cubicBezTo>
                  <a:cubicBezTo>
                    <a:pt x="3399" y="1641"/>
                    <a:pt x="3399" y="1641"/>
                    <a:pt x="3399" y="1641"/>
                  </a:cubicBezTo>
                  <a:cubicBezTo>
                    <a:pt x="3398" y="1642"/>
                    <a:pt x="3397" y="1643"/>
                    <a:pt x="3396" y="1644"/>
                  </a:cubicBezTo>
                  <a:cubicBezTo>
                    <a:pt x="3383" y="1665"/>
                    <a:pt x="3383" y="1665"/>
                    <a:pt x="3383" y="1665"/>
                  </a:cubicBezTo>
                  <a:cubicBezTo>
                    <a:pt x="3375" y="1679"/>
                    <a:pt x="3353" y="1677"/>
                    <a:pt x="3348" y="1662"/>
                  </a:cubicBezTo>
                  <a:cubicBezTo>
                    <a:pt x="3347" y="1658"/>
                    <a:pt x="3347" y="1658"/>
                    <a:pt x="3347" y="1658"/>
                  </a:cubicBezTo>
                  <a:cubicBezTo>
                    <a:pt x="3345" y="1654"/>
                    <a:pt x="3345" y="1649"/>
                    <a:pt x="3347" y="1644"/>
                  </a:cubicBezTo>
                  <a:cubicBezTo>
                    <a:pt x="3380" y="1558"/>
                    <a:pt x="3380" y="1558"/>
                    <a:pt x="3380" y="1558"/>
                  </a:cubicBezTo>
                  <a:cubicBezTo>
                    <a:pt x="3376" y="1521"/>
                    <a:pt x="3376" y="1521"/>
                    <a:pt x="3376" y="1521"/>
                  </a:cubicBezTo>
                  <a:cubicBezTo>
                    <a:pt x="3109" y="1486"/>
                    <a:pt x="3109" y="1486"/>
                    <a:pt x="3109" y="1486"/>
                  </a:cubicBezTo>
                  <a:cubicBezTo>
                    <a:pt x="3107" y="1486"/>
                    <a:pt x="3106" y="1484"/>
                    <a:pt x="3107" y="1483"/>
                  </a:cubicBezTo>
                  <a:cubicBezTo>
                    <a:pt x="3120" y="1460"/>
                    <a:pt x="3145" y="1447"/>
                    <a:pt x="3171" y="1449"/>
                  </a:cubicBezTo>
                  <a:cubicBezTo>
                    <a:pt x="3252" y="1455"/>
                    <a:pt x="3397" y="1449"/>
                    <a:pt x="3400" y="1447"/>
                  </a:cubicBezTo>
                  <a:cubicBezTo>
                    <a:pt x="3502" y="1429"/>
                    <a:pt x="3502" y="1429"/>
                    <a:pt x="3502" y="1429"/>
                  </a:cubicBezTo>
                  <a:cubicBezTo>
                    <a:pt x="3506" y="1427"/>
                    <a:pt x="3509" y="1423"/>
                    <a:pt x="3511" y="1419"/>
                  </a:cubicBezTo>
                  <a:cubicBezTo>
                    <a:pt x="3546" y="1335"/>
                    <a:pt x="3546" y="1335"/>
                    <a:pt x="3546" y="1335"/>
                  </a:cubicBezTo>
                  <a:cubicBezTo>
                    <a:pt x="3547" y="1332"/>
                    <a:pt x="3549" y="1330"/>
                    <a:pt x="3551" y="1328"/>
                  </a:cubicBezTo>
                  <a:cubicBezTo>
                    <a:pt x="3597" y="1284"/>
                    <a:pt x="3597" y="1284"/>
                    <a:pt x="3597" y="1284"/>
                  </a:cubicBezTo>
                  <a:cubicBezTo>
                    <a:pt x="3662" y="1219"/>
                    <a:pt x="3662" y="1219"/>
                    <a:pt x="3662" y="1219"/>
                  </a:cubicBezTo>
                  <a:cubicBezTo>
                    <a:pt x="3665" y="1215"/>
                    <a:pt x="3667" y="1210"/>
                    <a:pt x="3667" y="1205"/>
                  </a:cubicBezTo>
                  <a:cubicBezTo>
                    <a:pt x="3667" y="1124"/>
                    <a:pt x="3667" y="1124"/>
                    <a:pt x="3667" y="1124"/>
                  </a:cubicBezTo>
                  <a:cubicBezTo>
                    <a:pt x="3667" y="1121"/>
                    <a:pt x="3668" y="1119"/>
                    <a:pt x="3669" y="1116"/>
                  </a:cubicBezTo>
                  <a:cubicBezTo>
                    <a:pt x="3700" y="1037"/>
                    <a:pt x="3700" y="1037"/>
                    <a:pt x="3700" y="1037"/>
                  </a:cubicBezTo>
                  <a:cubicBezTo>
                    <a:pt x="3704" y="1027"/>
                    <a:pt x="3698" y="1015"/>
                    <a:pt x="3688" y="1011"/>
                  </a:cubicBezTo>
                  <a:cubicBezTo>
                    <a:pt x="3533" y="957"/>
                    <a:pt x="3533" y="957"/>
                    <a:pt x="3533" y="957"/>
                  </a:cubicBezTo>
                  <a:cubicBezTo>
                    <a:pt x="3531" y="956"/>
                    <a:pt x="3529" y="956"/>
                    <a:pt x="3527" y="956"/>
                  </a:cubicBezTo>
                  <a:cubicBezTo>
                    <a:pt x="3417" y="956"/>
                    <a:pt x="3417" y="956"/>
                    <a:pt x="3417" y="956"/>
                  </a:cubicBezTo>
                  <a:cubicBezTo>
                    <a:pt x="3416" y="956"/>
                    <a:pt x="3414" y="956"/>
                    <a:pt x="3413" y="956"/>
                  </a:cubicBezTo>
                  <a:cubicBezTo>
                    <a:pt x="3230" y="991"/>
                    <a:pt x="3230" y="991"/>
                    <a:pt x="3230" y="991"/>
                  </a:cubicBezTo>
                  <a:cubicBezTo>
                    <a:pt x="3228" y="991"/>
                    <a:pt x="3226" y="991"/>
                    <a:pt x="3224" y="991"/>
                  </a:cubicBezTo>
                  <a:cubicBezTo>
                    <a:pt x="3067" y="978"/>
                    <a:pt x="3067" y="978"/>
                    <a:pt x="3067" y="978"/>
                  </a:cubicBezTo>
                  <a:cubicBezTo>
                    <a:pt x="3066" y="978"/>
                    <a:pt x="3065" y="978"/>
                    <a:pt x="3065" y="978"/>
                  </a:cubicBezTo>
                  <a:cubicBezTo>
                    <a:pt x="2972" y="959"/>
                    <a:pt x="2972" y="959"/>
                    <a:pt x="2972" y="959"/>
                  </a:cubicBezTo>
                  <a:cubicBezTo>
                    <a:pt x="2964" y="957"/>
                    <a:pt x="2956" y="961"/>
                    <a:pt x="2952" y="968"/>
                  </a:cubicBezTo>
                  <a:cubicBezTo>
                    <a:pt x="2933" y="998"/>
                    <a:pt x="2884" y="1078"/>
                    <a:pt x="2884" y="1089"/>
                  </a:cubicBezTo>
                  <a:cubicBezTo>
                    <a:pt x="2884" y="1102"/>
                    <a:pt x="2866" y="1164"/>
                    <a:pt x="2853" y="1186"/>
                  </a:cubicBezTo>
                  <a:cubicBezTo>
                    <a:pt x="2845" y="1200"/>
                    <a:pt x="2801" y="1226"/>
                    <a:pt x="2768" y="1244"/>
                  </a:cubicBezTo>
                  <a:cubicBezTo>
                    <a:pt x="2753" y="1253"/>
                    <a:pt x="2735" y="1239"/>
                    <a:pt x="2739" y="1222"/>
                  </a:cubicBezTo>
                  <a:cubicBezTo>
                    <a:pt x="2747" y="1192"/>
                    <a:pt x="2747" y="1192"/>
                    <a:pt x="2747" y="1192"/>
                  </a:cubicBezTo>
                  <a:cubicBezTo>
                    <a:pt x="2747" y="1191"/>
                    <a:pt x="2747" y="1191"/>
                    <a:pt x="2748" y="1190"/>
                  </a:cubicBezTo>
                  <a:cubicBezTo>
                    <a:pt x="2750" y="1182"/>
                    <a:pt x="2770" y="1124"/>
                    <a:pt x="2799" y="1116"/>
                  </a:cubicBezTo>
                  <a:cubicBezTo>
                    <a:pt x="2825" y="1108"/>
                    <a:pt x="2844" y="1081"/>
                    <a:pt x="2850" y="1070"/>
                  </a:cubicBezTo>
                  <a:cubicBezTo>
                    <a:pt x="2852" y="1068"/>
                    <a:pt x="2853" y="1065"/>
                    <a:pt x="2853" y="1063"/>
                  </a:cubicBezTo>
                  <a:cubicBezTo>
                    <a:pt x="2861" y="1007"/>
                    <a:pt x="2861" y="1007"/>
                    <a:pt x="2861" y="1007"/>
                  </a:cubicBezTo>
                  <a:cubicBezTo>
                    <a:pt x="2861" y="1003"/>
                    <a:pt x="2863" y="999"/>
                    <a:pt x="2866" y="996"/>
                  </a:cubicBezTo>
                  <a:cubicBezTo>
                    <a:pt x="2925" y="937"/>
                    <a:pt x="2925" y="937"/>
                    <a:pt x="2925" y="937"/>
                  </a:cubicBezTo>
                  <a:cubicBezTo>
                    <a:pt x="2927" y="935"/>
                    <a:pt x="2928" y="933"/>
                    <a:pt x="2929" y="930"/>
                  </a:cubicBezTo>
                  <a:cubicBezTo>
                    <a:pt x="2944" y="896"/>
                    <a:pt x="2944" y="896"/>
                    <a:pt x="2944" y="896"/>
                  </a:cubicBezTo>
                  <a:cubicBezTo>
                    <a:pt x="2947" y="887"/>
                    <a:pt x="2957" y="882"/>
                    <a:pt x="2966" y="884"/>
                  </a:cubicBezTo>
                  <a:cubicBezTo>
                    <a:pt x="2996" y="890"/>
                    <a:pt x="3059" y="903"/>
                    <a:pt x="3066" y="903"/>
                  </a:cubicBezTo>
                  <a:cubicBezTo>
                    <a:pt x="3073" y="903"/>
                    <a:pt x="3175" y="907"/>
                    <a:pt x="3191" y="907"/>
                  </a:cubicBezTo>
                  <a:cubicBezTo>
                    <a:pt x="3193" y="907"/>
                    <a:pt x="3194" y="907"/>
                    <a:pt x="3196" y="907"/>
                  </a:cubicBezTo>
                  <a:cubicBezTo>
                    <a:pt x="3211" y="904"/>
                    <a:pt x="3299" y="884"/>
                    <a:pt x="3346" y="878"/>
                  </a:cubicBezTo>
                  <a:cubicBezTo>
                    <a:pt x="3304" y="864"/>
                    <a:pt x="3234" y="819"/>
                    <a:pt x="3227" y="815"/>
                  </a:cubicBezTo>
                  <a:cubicBezTo>
                    <a:pt x="3227" y="814"/>
                    <a:pt x="3227" y="814"/>
                    <a:pt x="3226" y="814"/>
                  </a:cubicBezTo>
                  <a:cubicBezTo>
                    <a:pt x="3172" y="775"/>
                    <a:pt x="3172" y="775"/>
                    <a:pt x="3172" y="775"/>
                  </a:cubicBezTo>
                  <a:cubicBezTo>
                    <a:pt x="3172" y="775"/>
                    <a:pt x="3172" y="774"/>
                    <a:pt x="3171" y="774"/>
                  </a:cubicBezTo>
                  <a:cubicBezTo>
                    <a:pt x="3039" y="661"/>
                    <a:pt x="3039" y="661"/>
                    <a:pt x="3039" y="661"/>
                  </a:cubicBezTo>
                  <a:cubicBezTo>
                    <a:pt x="3021" y="689"/>
                    <a:pt x="3021" y="689"/>
                    <a:pt x="3021" y="689"/>
                  </a:cubicBezTo>
                  <a:cubicBezTo>
                    <a:pt x="3019" y="692"/>
                    <a:pt x="3017" y="694"/>
                    <a:pt x="3015" y="695"/>
                  </a:cubicBezTo>
                  <a:cubicBezTo>
                    <a:pt x="2895" y="806"/>
                    <a:pt x="2895" y="806"/>
                    <a:pt x="2895" y="806"/>
                  </a:cubicBezTo>
                  <a:cubicBezTo>
                    <a:pt x="2894" y="807"/>
                    <a:pt x="2893" y="807"/>
                    <a:pt x="2892" y="808"/>
                  </a:cubicBezTo>
                  <a:cubicBezTo>
                    <a:pt x="2882" y="816"/>
                    <a:pt x="2823" y="858"/>
                    <a:pt x="2820" y="868"/>
                  </a:cubicBezTo>
                  <a:cubicBezTo>
                    <a:pt x="2817" y="877"/>
                    <a:pt x="2731" y="949"/>
                    <a:pt x="2720" y="958"/>
                  </a:cubicBezTo>
                  <a:cubicBezTo>
                    <a:pt x="2719" y="958"/>
                    <a:pt x="2719" y="959"/>
                    <a:pt x="2718" y="959"/>
                  </a:cubicBezTo>
                  <a:cubicBezTo>
                    <a:pt x="2708" y="969"/>
                    <a:pt x="2625" y="1052"/>
                    <a:pt x="2595" y="1082"/>
                  </a:cubicBezTo>
                  <a:cubicBezTo>
                    <a:pt x="2588" y="1089"/>
                    <a:pt x="2585" y="1098"/>
                    <a:pt x="2586" y="1108"/>
                  </a:cubicBezTo>
                  <a:cubicBezTo>
                    <a:pt x="2588" y="1138"/>
                    <a:pt x="2592" y="1205"/>
                    <a:pt x="2584" y="1230"/>
                  </a:cubicBezTo>
                  <a:cubicBezTo>
                    <a:pt x="2574" y="1264"/>
                    <a:pt x="2514" y="1278"/>
                    <a:pt x="2504" y="1281"/>
                  </a:cubicBezTo>
                  <a:cubicBezTo>
                    <a:pt x="2494" y="1285"/>
                    <a:pt x="2420" y="1285"/>
                    <a:pt x="2410" y="1281"/>
                  </a:cubicBezTo>
                  <a:cubicBezTo>
                    <a:pt x="2401" y="1279"/>
                    <a:pt x="2342" y="1214"/>
                    <a:pt x="2318" y="1188"/>
                  </a:cubicBezTo>
                  <a:cubicBezTo>
                    <a:pt x="2312" y="1181"/>
                    <a:pt x="2303" y="1177"/>
                    <a:pt x="2294" y="1177"/>
                  </a:cubicBezTo>
                  <a:cubicBezTo>
                    <a:pt x="2294" y="1177"/>
                    <a:pt x="2294" y="1177"/>
                    <a:pt x="2294" y="1177"/>
                  </a:cubicBezTo>
                  <a:cubicBezTo>
                    <a:pt x="2275" y="1177"/>
                    <a:pt x="2260" y="1160"/>
                    <a:pt x="2262" y="1141"/>
                  </a:cubicBezTo>
                  <a:cubicBezTo>
                    <a:pt x="2268" y="1078"/>
                    <a:pt x="2268" y="1078"/>
                    <a:pt x="2268" y="1078"/>
                  </a:cubicBezTo>
                  <a:cubicBezTo>
                    <a:pt x="2268" y="1077"/>
                    <a:pt x="2268" y="1076"/>
                    <a:pt x="2268" y="1074"/>
                  </a:cubicBezTo>
                  <a:cubicBezTo>
                    <a:pt x="2268" y="1066"/>
                    <a:pt x="2268" y="1031"/>
                    <a:pt x="2265" y="1022"/>
                  </a:cubicBezTo>
                  <a:cubicBezTo>
                    <a:pt x="2261" y="1012"/>
                    <a:pt x="2184" y="925"/>
                    <a:pt x="2167" y="918"/>
                  </a:cubicBezTo>
                  <a:cubicBezTo>
                    <a:pt x="2150" y="911"/>
                    <a:pt x="2076" y="797"/>
                    <a:pt x="2063" y="733"/>
                  </a:cubicBezTo>
                  <a:cubicBezTo>
                    <a:pt x="2056" y="698"/>
                    <a:pt x="2056" y="682"/>
                    <a:pt x="2058" y="673"/>
                  </a:cubicBezTo>
                  <a:cubicBezTo>
                    <a:pt x="2060" y="666"/>
                    <a:pt x="2059" y="658"/>
                    <a:pt x="2056" y="652"/>
                  </a:cubicBezTo>
                  <a:cubicBezTo>
                    <a:pt x="1994" y="525"/>
                    <a:pt x="1994" y="525"/>
                    <a:pt x="1994" y="525"/>
                  </a:cubicBezTo>
                  <a:cubicBezTo>
                    <a:pt x="1991" y="518"/>
                    <a:pt x="1985" y="513"/>
                    <a:pt x="1978" y="510"/>
                  </a:cubicBezTo>
                  <a:cubicBezTo>
                    <a:pt x="1943" y="493"/>
                    <a:pt x="1831" y="442"/>
                    <a:pt x="1811" y="430"/>
                  </a:cubicBezTo>
                  <a:cubicBezTo>
                    <a:pt x="1787" y="417"/>
                    <a:pt x="1780" y="413"/>
                    <a:pt x="1750" y="407"/>
                  </a:cubicBezTo>
                  <a:cubicBezTo>
                    <a:pt x="1720" y="400"/>
                    <a:pt x="1680" y="383"/>
                    <a:pt x="1649" y="380"/>
                  </a:cubicBezTo>
                  <a:cubicBezTo>
                    <a:pt x="1619" y="376"/>
                    <a:pt x="1552" y="323"/>
                    <a:pt x="1535" y="317"/>
                  </a:cubicBezTo>
                  <a:cubicBezTo>
                    <a:pt x="1523" y="313"/>
                    <a:pt x="1476" y="281"/>
                    <a:pt x="1452" y="263"/>
                  </a:cubicBezTo>
                  <a:cubicBezTo>
                    <a:pt x="1442" y="256"/>
                    <a:pt x="1437" y="245"/>
                    <a:pt x="1439" y="233"/>
                  </a:cubicBezTo>
                  <a:cubicBezTo>
                    <a:pt x="1441" y="209"/>
                    <a:pt x="1444" y="167"/>
                    <a:pt x="1437" y="158"/>
                  </a:cubicBezTo>
                  <a:cubicBezTo>
                    <a:pt x="1431" y="149"/>
                    <a:pt x="1455" y="131"/>
                    <a:pt x="1473" y="118"/>
                  </a:cubicBezTo>
                  <a:cubicBezTo>
                    <a:pt x="1461" y="88"/>
                    <a:pt x="1461" y="88"/>
                    <a:pt x="1461" y="88"/>
                  </a:cubicBezTo>
                  <a:cubicBezTo>
                    <a:pt x="1459" y="82"/>
                    <a:pt x="1454" y="78"/>
                    <a:pt x="1449" y="76"/>
                  </a:cubicBezTo>
                  <a:cubicBezTo>
                    <a:pt x="1328" y="36"/>
                    <a:pt x="1328" y="36"/>
                    <a:pt x="1328" y="36"/>
                  </a:cubicBezTo>
                  <a:cubicBezTo>
                    <a:pt x="1326" y="35"/>
                    <a:pt x="1324" y="35"/>
                    <a:pt x="1322" y="35"/>
                  </a:cubicBezTo>
                  <a:cubicBezTo>
                    <a:pt x="1172" y="35"/>
                    <a:pt x="1172" y="35"/>
                    <a:pt x="1172" y="35"/>
                  </a:cubicBezTo>
                  <a:cubicBezTo>
                    <a:pt x="1151" y="35"/>
                    <a:pt x="1047" y="10"/>
                    <a:pt x="1015" y="2"/>
                  </a:cubicBezTo>
                  <a:cubicBezTo>
                    <a:pt x="1009" y="0"/>
                    <a:pt x="1002" y="2"/>
                    <a:pt x="998" y="6"/>
                  </a:cubicBezTo>
                  <a:cubicBezTo>
                    <a:pt x="975" y="25"/>
                    <a:pt x="911" y="83"/>
                    <a:pt x="944" y="101"/>
                  </a:cubicBezTo>
                  <a:cubicBezTo>
                    <a:pt x="984" y="124"/>
                    <a:pt x="1055" y="172"/>
                    <a:pt x="1055" y="190"/>
                  </a:cubicBezTo>
                  <a:cubicBezTo>
                    <a:pt x="1055" y="208"/>
                    <a:pt x="1055" y="261"/>
                    <a:pt x="1041" y="265"/>
                  </a:cubicBezTo>
                  <a:cubicBezTo>
                    <a:pt x="1029" y="269"/>
                    <a:pt x="917" y="284"/>
                    <a:pt x="895" y="287"/>
                  </a:cubicBezTo>
                  <a:cubicBezTo>
                    <a:pt x="892" y="287"/>
                    <a:pt x="889" y="287"/>
                    <a:pt x="887" y="286"/>
                  </a:cubicBezTo>
                  <a:cubicBezTo>
                    <a:pt x="767" y="252"/>
                    <a:pt x="767" y="252"/>
                    <a:pt x="767" y="252"/>
                  </a:cubicBezTo>
                  <a:cubicBezTo>
                    <a:pt x="620" y="216"/>
                    <a:pt x="620" y="216"/>
                    <a:pt x="620" y="216"/>
                  </a:cubicBezTo>
                  <a:cubicBezTo>
                    <a:pt x="618" y="216"/>
                    <a:pt x="615" y="215"/>
                    <a:pt x="613" y="213"/>
                  </a:cubicBezTo>
                  <a:cubicBezTo>
                    <a:pt x="604" y="207"/>
                    <a:pt x="574" y="189"/>
                    <a:pt x="563" y="216"/>
                  </a:cubicBezTo>
                  <a:cubicBezTo>
                    <a:pt x="551" y="245"/>
                    <a:pt x="493" y="296"/>
                    <a:pt x="485" y="304"/>
                  </a:cubicBezTo>
                  <a:cubicBezTo>
                    <a:pt x="484" y="305"/>
                    <a:pt x="483" y="305"/>
                    <a:pt x="482" y="306"/>
                  </a:cubicBezTo>
                  <a:cubicBezTo>
                    <a:pt x="472" y="312"/>
                    <a:pt x="398" y="359"/>
                    <a:pt x="386" y="363"/>
                  </a:cubicBezTo>
                  <a:cubicBezTo>
                    <a:pt x="374" y="367"/>
                    <a:pt x="321" y="364"/>
                    <a:pt x="309" y="363"/>
                  </a:cubicBezTo>
                  <a:cubicBezTo>
                    <a:pt x="307" y="363"/>
                    <a:pt x="305" y="363"/>
                    <a:pt x="304" y="363"/>
                  </a:cubicBezTo>
                  <a:cubicBezTo>
                    <a:pt x="221" y="379"/>
                    <a:pt x="221" y="379"/>
                    <a:pt x="221" y="379"/>
                  </a:cubicBezTo>
                  <a:cubicBezTo>
                    <a:pt x="216" y="380"/>
                    <a:pt x="212" y="383"/>
                    <a:pt x="209" y="387"/>
                  </a:cubicBezTo>
                  <a:cubicBezTo>
                    <a:pt x="186" y="419"/>
                    <a:pt x="186" y="419"/>
                    <a:pt x="186" y="419"/>
                  </a:cubicBezTo>
                  <a:cubicBezTo>
                    <a:pt x="184" y="423"/>
                    <a:pt x="180" y="425"/>
                    <a:pt x="176" y="427"/>
                  </a:cubicBezTo>
                  <a:cubicBezTo>
                    <a:pt x="0" y="480"/>
                    <a:pt x="0" y="480"/>
                    <a:pt x="0" y="480"/>
                  </a:cubicBezTo>
                  <a:cubicBezTo>
                    <a:pt x="7" y="489"/>
                    <a:pt x="12" y="501"/>
                    <a:pt x="12" y="513"/>
                  </a:cubicBezTo>
                  <a:cubicBezTo>
                    <a:pt x="11" y="516"/>
                    <a:pt x="12" y="520"/>
                    <a:pt x="13" y="524"/>
                  </a:cubicBezTo>
                  <a:cubicBezTo>
                    <a:pt x="18" y="545"/>
                    <a:pt x="38" y="619"/>
                    <a:pt x="44" y="642"/>
                  </a:cubicBezTo>
                  <a:cubicBezTo>
                    <a:pt x="45" y="647"/>
                    <a:pt x="46" y="651"/>
                    <a:pt x="46" y="656"/>
                  </a:cubicBezTo>
                  <a:cubicBezTo>
                    <a:pt x="46" y="757"/>
                    <a:pt x="46" y="757"/>
                    <a:pt x="46" y="757"/>
                  </a:cubicBezTo>
                  <a:cubicBezTo>
                    <a:pt x="46" y="763"/>
                    <a:pt x="45" y="769"/>
                    <a:pt x="43" y="775"/>
                  </a:cubicBezTo>
                  <a:cubicBezTo>
                    <a:pt x="36" y="795"/>
                    <a:pt x="36" y="795"/>
                    <a:pt x="36" y="795"/>
                  </a:cubicBezTo>
                  <a:cubicBezTo>
                    <a:pt x="50" y="795"/>
                    <a:pt x="50" y="795"/>
                    <a:pt x="50" y="795"/>
                  </a:cubicBezTo>
                  <a:cubicBezTo>
                    <a:pt x="60" y="795"/>
                    <a:pt x="68" y="802"/>
                    <a:pt x="69" y="812"/>
                  </a:cubicBezTo>
                  <a:cubicBezTo>
                    <a:pt x="87" y="958"/>
                    <a:pt x="87" y="958"/>
                    <a:pt x="87" y="958"/>
                  </a:cubicBezTo>
                  <a:cubicBezTo>
                    <a:pt x="87" y="960"/>
                    <a:pt x="88" y="962"/>
                    <a:pt x="89" y="964"/>
                  </a:cubicBezTo>
                  <a:cubicBezTo>
                    <a:pt x="258" y="1278"/>
                    <a:pt x="258" y="1278"/>
                    <a:pt x="258" y="1278"/>
                  </a:cubicBezTo>
                  <a:cubicBezTo>
                    <a:pt x="259" y="1278"/>
                    <a:pt x="259" y="1279"/>
                    <a:pt x="260" y="1280"/>
                  </a:cubicBezTo>
                  <a:cubicBezTo>
                    <a:pt x="356" y="1402"/>
                    <a:pt x="356" y="1402"/>
                    <a:pt x="356" y="1402"/>
                  </a:cubicBezTo>
                  <a:cubicBezTo>
                    <a:pt x="358" y="1406"/>
                    <a:pt x="362" y="1408"/>
                    <a:pt x="367" y="1409"/>
                  </a:cubicBezTo>
                  <a:cubicBezTo>
                    <a:pt x="594" y="1453"/>
                    <a:pt x="594" y="1453"/>
                    <a:pt x="594" y="1453"/>
                  </a:cubicBezTo>
                  <a:cubicBezTo>
                    <a:pt x="717" y="1472"/>
                    <a:pt x="717" y="1472"/>
                    <a:pt x="717" y="1472"/>
                  </a:cubicBezTo>
                  <a:cubicBezTo>
                    <a:pt x="721" y="1473"/>
                    <a:pt x="724" y="1474"/>
                    <a:pt x="727" y="1477"/>
                  </a:cubicBezTo>
                  <a:cubicBezTo>
                    <a:pt x="826" y="1567"/>
                    <a:pt x="826" y="1567"/>
                    <a:pt x="826" y="1567"/>
                  </a:cubicBezTo>
                  <a:cubicBezTo>
                    <a:pt x="830" y="1570"/>
                    <a:pt x="834" y="1572"/>
                    <a:pt x="839" y="1572"/>
                  </a:cubicBezTo>
                  <a:cubicBezTo>
                    <a:pt x="883" y="1572"/>
                    <a:pt x="883" y="1572"/>
                    <a:pt x="883" y="1572"/>
                  </a:cubicBezTo>
                  <a:cubicBezTo>
                    <a:pt x="884" y="1571"/>
                    <a:pt x="885" y="1571"/>
                    <a:pt x="886" y="1571"/>
                  </a:cubicBezTo>
                  <a:cubicBezTo>
                    <a:pt x="896" y="1570"/>
                    <a:pt x="952" y="1560"/>
                    <a:pt x="983" y="1555"/>
                  </a:cubicBezTo>
                  <a:cubicBezTo>
                    <a:pt x="995" y="1553"/>
                    <a:pt x="1005" y="1562"/>
                    <a:pt x="1005" y="1574"/>
                  </a:cubicBezTo>
                  <a:cubicBezTo>
                    <a:pt x="1005" y="1608"/>
                    <a:pt x="1005" y="1608"/>
                    <a:pt x="1005" y="1608"/>
                  </a:cubicBezTo>
                  <a:cubicBezTo>
                    <a:pt x="1005" y="1612"/>
                    <a:pt x="1004" y="1616"/>
                    <a:pt x="1002" y="1619"/>
                  </a:cubicBezTo>
                  <a:cubicBezTo>
                    <a:pt x="911" y="1747"/>
                    <a:pt x="911" y="1747"/>
                    <a:pt x="911" y="1747"/>
                  </a:cubicBezTo>
                  <a:cubicBezTo>
                    <a:pt x="910" y="1748"/>
                    <a:pt x="910" y="1749"/>
                    <a:pt x="909" y="1750"/>
                  </a:cubicBezTo>
                  <a:cubicBezTo>
                    <a:pt x="703" y="2184"/>
                    <a:pt x="703" y="2184"/>
                    <a:pt x="703" y="2184"/>
                  </a:cubicBezTo>
                  <a:cubicBezTo>
                    <a:pt x="308" y="2987"/>
                    <a:pt x="308" y="2987"/>
                    <a:pt x="308" y="2987"/>
                  </a:cubicBezTo>
                  <a:cubicBezTo>
                    <a:pt x="307" y="2988"/>
                    <a:pt x="307" y="2989"/>
                    <a:pt x="306" y="2991"/>
                  </a:cubicBezTo>
                  <a:cubicBezTo>
                    <a:pt x="278" y="3119"/>
                    <a:pt x="278" y="3119"/>
                    <a:pt x="278" y="3119"/>
                  </a:cubicBezTo>
                  <a:cubicBezTo>
                    <a:pt x="277" y="3124"/>
                    <a:pt x="278" y="3130"/>
                    <a:pt x="281" y="3134"/>
                  </a:cubicBezTo>
                  <a:cubicBezTo>
                    <a:pt x="345" y="3226"/>
                    <a:pt x="345" y="3226"/>
                    <a:pt x="345" y="3226"/>
                  </a:cubicBezTo>
                  <a:cubicBezTo>
                    <a:pt x="401" y="3300"/>
                    <a:pt x="401" y="3300"/>
                    <a:pt x="401" y="3300"/>
                  </a:cubicBezTo>
                  <a:cubicBezTo>
                    <a:pt x="405" y="3306"/>
                    <a:pt x="406" y="3313"/>
                    <a:pt x="404" y="3319"/>
                  </a:cubicBezTo>
                  <a:cubicBezTo>
                    <a:pt x="388" y="3359"/>
                    <a:pt x="388" y="3359"/>
                    <a:pt x="388" y="3359"/>
                  </a:cubicBezTo>
                  <a:cubicBezTo>
                    <a:pt x="390" y="3353"/>
                    <a:pt x="390" y="3353"/>
                    <a:pt x="390" y="3353"/>
                  </a:cubicBezTo>
                  <a:cubicBezTo>
                    <a:pt x="552" y="3602"/>
                    <a:pt x="552" y="3602"/>
                    <a:pt x="552" y="3602"/>
                  </a:cubicBezTo>
                  <a:cubicBezTo>
                    <a:pt x="555" y="3607"/>
                    <a:pt x="557" y="3613"/>
                    <a:pt x="557" y="3618"/>
                  </a:cubicBezTo>
                  <a:cubicBezTo>
                    <a:pt x="557" y="3781"/>
                    <a:pt x="557" y="3781"/>
                    <a:pt x="557" y="3781"/>
                  </a:cubicBezTo>
                  <a:cubicBezTo>
                    <a:pt x="557" y="3790"/>
                    <a:pt x="561" y="3799"/>
                    <a:pt x="569" y="3805"/>
                  </a:cubicBezTo>
                  <a:cubicBezTo>
                    <a:pt x="705" y="3910"/>
                    <a:pt x="705" y="3910"/>
                    <a:pt x="705" y="3910"/>
                  </a:cubicBezTo>
                  <a:cubicBezTo>
                    <a:pt x="710" y="3913"/>
                    <a:pt x="713" y="3918"/>
                    <a:pt x="715" y="3923"/>
                  </a:cubicBezTo>
                  <a:cubicBezTo>
                    <a:pt x="736" y="3981"/>
                    <a:pt x="736" y="3981"/>
                    <a:pt x="736" y="3981"/>
                  </a:cubicBezTo>
                  <a:cubicBezTo>
                    <a:pt x="741" y="3993"/>
                    <a:pt x="752" y="4001"/>
                    <a:pt x="764" y="4001"/>
                  </a:cubicBezTo>
                  <a:cubicBezTo>
                    <a:pt x="785" y="4001"/>
                    <a:pt x="785" y="4001"/>
                    <a:pt x="785" y="4001"/>
                  </a:cubicBezTo>
                  <a:cubicBezTo>
                    <a:pt x="789" y="4001"/>
                    <a:pt x="793" y="4002"/>
                    <a:pt x="797" y="4004"/>
                  </a:cubicBezTo>
                  <a:cubicBezTo>
                    <a:pt x="884" y="4044"/>
                    <a:pt x="884" y="4044"/>
                    <a:pt x="884" y="4044"/>
                  </a:cubicBezTo>
                  <a:cubicBezTo>
                    <a:pt x="887" y="4046"/>
                    <a:pt x="891" y="4047"/>
                    <a:pt x="894" y="4047"/>
                  </a:cubicBezTo>
                  <a:cubicBezTo>
                    <a:pt x="1005" y="4056"/>
                    <a:pt x="1005" y="4056"/>
                    <a:pt x="1005" y="4056"/>
                  </a:cubicBezTo>
                  <a:cubicBezTo>
                    <a:pt x="1491" y="4101"/>
                    <a:pt x="1491" y="4101"/>
                    <a:pt x="1491" y="4101"/>
                  </a:cubicBezTo>
                  <a:cubicBezTo>
                    <a:pt x="2166" y="4175"/>
                    <a:pt x="2166" y="4175"/>
                    <a:pt x="2166" y="4175"/>
                  </a:cubicBezTo>
                  <a:cubicBezTo>
                    <a:pt x="2594" y="4216"/>
                    <a:pt x="2594" y="4216"/>
                    <a:pt x="2594" y="4216"/>
                  </a:cubicBezTo>
                  <a:cubicBezTo>
                    <a:pt x="2864" y="4242"/>
                    <a:pt x="2864" y="4242"/>
                    <a:pt x="2864" y="4242"/>
                  </a:cubicBezTo>
                  <a:cubicBezTo>
                    <a:pt x="2865" y="4242"/>
                    <a:pt x="2866" y="4242"/>
                    <a:pt x="2867" y="4242"/>
                  </a:cubicBezTo>
                  <a:cubicBezTo>
                    <a:pt x="3036" y="4242"/>
                    <a:pt x="3036" y="4242"/>
                    <a:pt x="3036" y="4242"/>
                  </a:cubicBezTo>
                  <a:cubicBezTo>
                    <a:pt x="3054" y="4242"/>
                    <a:pt x="3067" y="4257"/>
                    <a:pt x="3066" y="4274"/>
                  </a:cubicBezTo>
                  <a:cubicBezTo>
                    <a:pt x="3094" y="4259"/>
                    <a:pt x="3094" y="4259"/>
                    <a:pt x="3094" y="4259"/>
                  </a:cubicBezTo>
                  <a:cubicBezTo>
                    <a:pt x="3098" y="4256"/>
                    <a:pt x="3101" y="4253"/>
                    <a:pt x="3103" y="4248"/>
                  </a:cubicBezTo>
                  <a:cubicBezTo>
                    <a:pt x="3170" y="4073"/>
                    <a:pt x="3170" y="4073"/>
                    <a:pt x="3170" y="4073"/>
                  </a:cubicBezTo>
                  <a:cubicBezTo>
                    <a:pt x="3171" y="4070"/>
                    <a:pt x="3173" y="4068"/>
                    <a:pt x="3174" y="4066"/>
                  </a:cubicBezTo>
                  <a:cubicBezTo>
                    <a:pt x="3351" y="3873"/>
                    <a:pt x="3351" y="3873"/>
                    <a:pt x="3351" y="3873"/>
                  </a:cubicBezTo>
                  <a:cubicBezTo>
                    <a:pt x="3352" y="3872"/>
                    <a:pt x="3353" y="3871"/>
                    <a:pt x="3354" y="3869"/>
                  </a:cubicBezTo>
                  <a:cubicBezTo>
                    <a:pt x="3439" y="3711"/>
                    <a:pt x="3439" y="3711"/>
                    <a:pt x="3439" y="3711"/>
                  </a:cubicBezTo>
                  <a:cubicBezTo>
                    <a:pt x="3441" y="3708"/>
                    <a:pt x="3442" y="3704"/>
                    <a:pt x="3442" y="3701"/>
                  </a:cubicBezTo>
                  <a:cubicBezTo>
                    <a:pt x="3442" y="3578"/>
                    <a:pt x="3442" y="3578"/>
                    <a:pt x="3442" y="3578"/>
                  </a:cubicBezTo>
                  <a:cubicBezTo>
                    <a:pt x="3442" y="3575"/>
                    <a:pt x="3441" y="3572"/>
                    <a:pt x="3439" y="3569"/>
                  </a:cubicBezTo>
                  <a:cubicBezTo>
                    <a:pt x="3429" y="3550"/>
                    <a:pt x="3390" y="3479"/>
                    <a:pt x="3397" y="3467"/>
                  </a:cubicBezTo>
                  <a:cubicBezTo>
                    <a:pt x="3404" y="3457"/>
                    <a:pt x="3442" y="3437"/>
                    <a:pt x="3462" y="3428"/>
                  </a:cubicBezTo>
                  <a:cubicBezTo>
                    <a:pt x="3468" y="3425"/>
                    <a:pt x="3473" y="3418"/>
                    <a:pt x="3473" y="3410"/>
                  </a:cubicBezTo>
                  <a:cubicBezTo>
                    <a:pt x="3473" y="3265"/>
                    <a:pt x="3473" y="3265"/>
                    <a:pt x="3473" y="3265"/>
                  </a:cubicBezTo>
                  <a:cubicBezTo>
                    <a:pt x="3473" y="3254"/>
                    <a:pt x="3481" y="3246"/>
                    <a:pt x="3492" y="3246"/>
                  </a:cubicBezTo>
                  <a:cubicBezTo>
                    <a:pt x="3536" y="3246"/>
                    <a:pt x="3536" y="3246"/>
                    <a:pt x="3536" y="3246"/>
                  </a:cubicBezTo>
                  <a:cubicBezTo>
                    <a:pt x="3541" y="3246"/>
                    <a:pt x="3545" y="3244"/>
                    <a:pt x="3549" y="3241"/>
                  </a:cubicBezTo>
                  <a:cubicBezTo>
                    <a:pt x="3611" y="3190"/>
                    <a:pt x="3611" y="3190"/>
                    <a:pt x="3611" y="3190"/>
                  </a:cubicBezTo>
                  <a:cubicBezTo>
                    <a:pt x="3616" y="3186"/>
                    <a:pt x="3619" y="3180"/>
                    <a:pt x="3619" y="3174"/>
                  </a:cubicBezTo>
                  <a:cubicBezTo>
                    <a:pt x="3619" y="3088"/>
                    <a:pt x="3619" y="3088"/>
                    <a:pt x="3619" y="3088"/>
                  </a:cubicBezTo>
                  <a:cubicBezTo>
                    <a:pt x="3619" y="3077"/>
                    <a:pt x="3628" y="3068"/>
                    <a:pt x="3638" y="3068"/>
                  </a:cubicBezTo>
                  <a:cubicBezTo>
                    <a:pt x="3687" y="3068"/>
                    <a:pt x="3687" y="3068"/>
                    <a:pt x="3687" y="3068"/>
                  </a:cubicBezTo>
                  <a:cubicBezTo>
                    <a:pt x="3694" y="3068"/>
                    <a:pt x="3701" y="3065"/>
                    <a:pt x="3704" y="3059"/>
                  </a:cubicBezTo>
                  <a:cubicBezTo>
                    <a:pt x="3742" y="2994"/>
                    <a:pt x="3742" y="2994"/>
                    <a:pt x="3742" y="2994"/>
                  </a:cubicBezTo>
                  <a:cubicBezTo>
                    <a:pt x="3742" y="2994"/>
                    <a:pt x="3743" y="2993"/>
                    <a:pt x="3743" y="2992"/>
                  </a:cubicBezTo>
                  <a:cubicBezTo>
                    <a:pt x="3781" y="2899"/>
                    <a:pt x="3781" y="2899"/>
                    <a:pt x="3781" y="2899"/>
                  </a:cubicBezTo>
                  <a:cubicBezTo>
                    <a:pt x="3782" y="2897"/>
                    <a:pt x="3783" y="2894"/>
                    <a:pt x="3783" y="2892"/>
                  </a:cubicBezTo>
                  <a:cubicBezTo>
                    <a:pt x="3783" y="2830"/>
                    <a:pt x="3783" y="2830"/>
                    <a:pt x="3783" y="2830"/>
                  </a:cubicBezTo>
                  <a:cubicBezTo>
                    <a:pt x="3783" y="2824"/>
                    <a:pt x="3780" y="2818"/>
                    <a:pt x="3775" y="2815"/>
                  </a:cubicBezTo>
                  <a:cubicBezTo>
                    <a:pt x="3691" y="2751"/>
                    <a:pt x="3691" y="2751"/>
                    <a:pt x="3691" y="2751"/>
                  </a:cubicBezTo>
                  <a:cubicBezTo>
                    <a:pt x="3690" y="2750"/>
                    <a:pt x="3689" y="2749"/>
                    <a:pt x="3688" y="2749"/>
                  </a:cubicBezTo>
                  <a:cubicBezTo>
                    <a:pt x="3659" y="2736"/>
                    <a:pt x="3659" y="2736"/>
                    <a:pt x="3659" y="2736"/>
                  </a:cubicBezTo>
                  <a:cubicBezTo>
                    <a:pt x="3646" y="2730"/>
                    <a:pt x="3644" y="2712"/>
                    <a:pt x="3654" y="2703"/>
                  </a:cubicBezTo>
                  <a:cubicBezTo>
                    <a:pt x="3799" y="2574"/>
                    <a:pt x="3799" y="2574"/>
                    <a:pt x="3799" y="2574"/>
                  </a:cubicBezTo>
                  <a:cubicBezTo>
                    <a:pt x="3800" y="2573"/>
                    <a:pt x="3801" y="2572"/>
                    <a:pt x="3802" y="2571"/>
                  </a:cubicBezTo>
                  <a:cubicBezTo>
                    <a:pt x="4018" y="2442"/>
                    <a:pt x="4018" y="2442"/>
                    <a:pt x="4018" y="2442"/>
                  </a:cubicBezTo>
                  <a:cubicBezTo>
                    <a:pt x="4021" y="2440"/>
                    <a:pt x="4022" y="2439"/>
                    <a:pt x="4024" y="2437"/>
                  </a:cubicBezTo>
                  <a:cubicBezTo>
                    <a:pt x="4157" y="2265"/>
                    <a:pt x="4157" y="2265"/>
                    <a:pt x="4157" y="2265"/>
                  </a:cubicBezTo>
                  <a:cubicBezTo>
                    <a:pt x="4158" y="2263"/>
                    <a:pt x="4159" y="2261"/>
                    <a:pt x="4160" y="2259"/>
                  </a:cubicBezTo>
                  <a:cubicBezTo>
                    <a:pt x="4211" y="2107"/>
                    <a:pt x="4211" y="2107"/>
                    <a:pt x="4211" y="2107"/>
                  </a:cubicBezTo>
                  <a:cubicBezTo>
                    <a:pt x="4212" y="2104"/>
                    <a:pt x="4213" y="2102"/>
                    <a:pt x="4214" y="2100"/>
                  </a:cubicBezTo>
                  <a:cubicBezTo>
                    <a:pt x="4320" y="1974"/>
                    <a:pt x="4320" y="1974"/>
                    <a:pt x="4320" y="1974"/>
                  </a:cubicBezTo>
                  <a:cubicBezTo>
                    <a:pt x="4322" y="1971"/>
                    <a:pt x="4323" y="1969"/>
                    <a:pt x="4324" y="1965"/>
                  </a:cubicBezTo>
                  <a:cubicBezTo>
                    <a:pt x="4345" y="1866"/>
                    <a:pt x="4345" y="1866"/>
                    <a:pt x="4345" y="1866"/>
                  </a:cubicBezTo>
                  <a:cubicBezTo>
                    <a:pt x="4345" y="1865"/>
                    <a:pt x="4345" y="1863"/>
                    <a:pt x="4346" y="1862"/>
                  </a:cubicBezTo>
                  <a:cubicBezTo>
                    <a:pt x="4371" y="1797"/>
                    <a:pt x="4371" y="1797"/>
                    <a:pt x="4371" y="1797"/>
                  </a:cubicBezTo>
                  <a:cubicBezTo>
                    <a:pt x="4410" y="1700"/>
                    <a:pt x="4410" y="1700"/>
                    <a:pt x="4410" y="1700"/>
                  </a:cubicBezTo>
                  <a:cubicBezTo>
                    <a:pt x="4411" y="1697"/>
                    <a:pt x="4412" y="1695"/>
                    <a:pt x="4415" y="1693"/>
                  </a:cubicBezTo>
                  <a:cubicBezTo>
                    <a:pt x="4426" y="1682"/>
                    <a:pt x="4464" y="1645"/>
                    <a:pt x="4464" y="1634"/>
                  </a:cubicBezTo>
                  <a:cubicBezTo>
                    <a:pt x="4464" y="1621"/>
                    <a:pt x="4513" y="1357"/>
                    <a:pt x="4517" y="1333"/>
                  </a:cubicBezTo>
                  <a:cubicBezTo>
                    <a:pt x="4518" y="1332"/>
                    <a:pt x="4518" y="1330"/>
                    <a:pt x="4518" y="1329"/>
                  </a:cubicBezTo>
                  <a:cubicBezTo>
                    <a:pt x="4518" y="1277"/>
                    <a:pt x="4518" y="1277"/>
                    <a:pt x="4518" y="1277"/>
                  </a:cubicBezTo>
                  <a:cubicBezTo>
                    <a:pt x="4518" y="1268"/>
                    <a:pt x="4512" y="1260"/>
                    <a:pt x="4503" y="12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9"/>
            <p:cNvSpPr>
              <a:spLocks/>
            </p:cNvSpPr>
            <p:nvPr/>
          </p:nvSpPr>
          <p:spPr bwMode="auto">
            <a:xfrm>
              <a:off x="2553256" y="2781420"/>
              <a:ext cx="516109" cy="494892"/>
            </a:xfrm>
            <a:custGeom>
              <a:avLst/>
              <a:gdLst>
                <a:gd name="T0" fmla="*/ 2328 w 2459"/>
                <a:gd name="T1" fmla="*/ 588 h 2358"/>
                <a:gd name="T2" fmla="*/ 2314 w 2459"/>
                <a:gd name="T3" fmla="*/ 510 h 2358"/>
                <a:gd name="T4" fmla="*/ 2447 w 2459"/>
                <a:gd name="T5" fmla="*/ 314 h 2358"/>
                <a:gd name="T6" fmla="*/ 2335 w 2459"/>
                <a:gd name="T7" fmla="*/ 220 h 2358"/>
                <a:gd name="T8" fmla="*/ 2165 w 2459"/>
                <a:gd name="T9" fmla="*/ 245 h 2358"/>
                <a:gd name="T10" fmla="*/ 2079 w 2459"/>
                <a:gd name="T11" fmla="*/ 251 h 2358"/>
                <a:gd name="T12" fmla="*/ 1927 w 2459"/>
                <a:gd name="T13" fmla="*/ 314 h 2358"/>
                <a:gd name="T14" fmla="*/ 1751 w 2459"/>
                <a:gd name="T15" fmla="*/ 333 h 2358"/>
                <a:gd name="T16" fmla="*/ 1601 w 2459"/>
                <a:gd name="T17" fmla="*/ 293 h 2358"/>
                <a:gd name="T18" fmla="*/ 1491 w 2459"/>
                <a:gd name="T19" fmla="*/ 152 h 2358"/>
                <a:gd name="T20" fmla="*/ 1343 w 2459"/>
                <a:gd name="T21" fmla="*/ 126 h 2358"/>
                <a:gd name="T22" fmla="*/ 1223 w 2459"/>
                <a:gd name="T23" fmla="*/ 317 h 2358"/>
                <a:gd name="T24" fmla="*/ 1036 w 2459"/>
                <a:gd name="T25" fmla="*/ 166 h 2358"/>
                <a:gd name="T26" fmla="*/ 1036 w 2459"/>
                <a:gd name="T27" fmla="*/ 0 h 2358"/>
                <a:gd name="T28" fmla="*/ 922 w 2459"/>
                <a:gd name="T29" fmla="*/ 140 h 2358"/>
                <a:gd name="T30" fmla="*/ 831 w 2459"/>
                <a:gd name="T31" fmla="*/ 318 h 2358"/>
                <a:gd name="T32" fmla="*/ 794 w 2459"/>
                <a:gd name="T33" fmla="*/ 564 h 2358"/>
                <a:gd name="T34" fmla="*/ 773 w 2459"/>
                <a:gd name="T35" fmla="*/ 650 h 2358"/>
                <a:gd name="T36" fmla="*/ 575 w 2459"/>
                <a:gd name="T37" fmla="*/ 918 h 2358"/>
                <a:gd name="T38" fmla="*/ 424 w 2459"/>
                <a:gd name="T39" fmla="*/ 1143 h 2358"/>
                <a:gd name="T40" fmla="*/ 298 w 2459"/>
                <a:gd name="T41" fmla="*/ 1206 h 2358"/>
                <a:gd name="T42" fmla="*/ 28 w 2459"/>
                <a:gd name="T43" fmla="*/ 1693 h 2358"/>
                <a:gd name="T44" fmla="*/ 14 w 2459"/>
                <a:gd name="T45" fmla="*/ 1819 h 2358"/>
                <a:gd name="T46" fmla="*/ 40 w 2459"/>
                <a:gd name="T47" fmla="*/ 1837 h 2358"/>
                <a:gd name="T48" fmla="*/ 50 w 2459"/>
                <a:gd name="T49" fmla="*/ 1989 h 2358"/>
                <a:gd name="T50" fmla="*/ 96 w 2459"/>
                <a:gd name="T51" fmla="*/ 2050 h 2358"/>
                <a:gd name="T52" fmla="*/ 307 w 2459"/>
                <a:gd name="T53" fmla="*/ 2185 h 2358"/>
                <a:gd name="T54" fmla="*/ 482 w 2459"/>
                <a:gd name="T55" fmla="*/ 2256 h 2358"/>
                <a:gd name="T56" fmla="*/ 702 w 2459"/>
                <a:gd name="T57" fmla="*/ 2348 h 2358"/>
                <a:gd name="T58" fmla="*/ 788 w 2459"/>
                <a:gd name="T59" fmla="*/ 2301 h 2358"/>
                <a:gd name="T60" fmla="*/ 985 w 2459"/>
                <a:gd name="T61" fmla="*/ 2084 h 2358"/>
                <a:gd name="T62" fmla="*/ 1276 w 2459"/>
                <a:gd name="T63" fmla="*/ 2076 h 2358"/>
                <a:gd name="T64" fmla="*/ 1421 w 2459"/>
                <a:gd name="T65" fmla="*/ 2024 h 2358"/>
                <a:gd name="T66" fmla="*/ 1672 w 2459"/>
                <a:gd name="T67" fmla="*/ 2073 h 2358"/>
                <a:gd name="T68" fmla="*/ 1905 w 2459"/>
                <a:gd name="T69" fmla="*/ 2019 h 2358"/>
                <a:gd name="T70" fmla="*/ 1904 w 2459"/>
                <a:gd name="T71" fmla="*/ 1805 h 2358"/>
                <a:gd name="T72" fmla="*/ 1863 w 2459"/>
                <a:gd name="T73" fmla="*/ 1720 h 2358"/>
                <a:gd name="T74" fmla="*/ 1993 w 2459"/>
                <a:gd name="T75" fmla="*/ 1581 h 2358"/>
                <a:gd name="T76" fmla="*/ 1890 w 2459"/>
                <a:gd name="T77" fmla="*/ 1374 h 2358"/>
                <a:gd name="T78" fmla="*/ 2066 w 2459"/>
                <a:gd name="T79" fmla="*/ 1221 h 2358"/>
                <a:gd name="T80" fmla="*/ 2074 w 2459"/>
                <a:gd name="T81" fmla="*/ 1021 h 2358"/>
                <a:gd name="T82" fmla="*/ 2148 w 2459"/>
                <a:gd name="T83" fmla="*/ 919 h 2358"/>
                <a:gd name="T84" fmla="*/ 2213 w 2459"/>
                <a:gd name="T85" fmla="*/ 865 h 2358"/>
                <a:gd name="T86" fmla="*/ 2386 w 2459"/>
                <a:gd name="T87" fmla="*/ 912 h 2358"/>
                <a:gd name="T88" fmla="*/ 2429 w 2459"/>
                <a:gd name="T89" fmla="*/ 786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59" h="2358">
                  <a:moveTo>
                    <a:pt x="2410" y="650"/>
                  </a:moveTo>
                  <a:cubicBezTo>
                    <a:pt x="2408" y="642"/>
                    <a:pt x="2403" y="635"/>
                    <a:pt x="2396" y="630"/>
                  </a:cubicBezTo>
                  <a:cubicBezTo>
                    <a:pt x="2328" y="588"/>
                    <a:pt x="2328" y="588"/>
                    <a:pt x="2328" y="588"/>
                  </a:cubicBezTo>
                  <a:cubicBezTo>
                    <a:pt x="2319" y="583"/>
                    <a:pt x="2314" y="574"/>
                    <a:pt x="2314" y="563"/>
                  </a:cubicBezTo>
                  <a:cubicBezTo>
                    <a:pt x="2314" y="511"/>
                    <a:pt x="2314" y="511"/>
                    <a:pt x="2314" y="511"/>
                  </a:cubicBezTo>
                  <a:cubicBezTo>
                    <a:pt x="2314" y="511"/>
                    <a:pt x="2314" y="510"/>
                    <a:pt x="2314" y="510"/>
                  </a:cubicBezTo>
                  <a:cubicBezTo>
                    <a:pt x="2314" y="500"/>
                    <a:pt x="2320" y="394"/>
                    <a:pt x="2329" y="384"/>
                  </a:cubicBezTo>
                  <a:cubicBezTo>
                    <a:pt x="2338" y="374"/>
                    <a:pt x="2389" y="391"/>
                    <a:pt x="2398" y="384"/>
                  </a:cubicBezTo>
                  <a:cubicBezTo>
                    <a:pt x="2408" y="377"/>
                    <a:pt x="2459" y="314"/>
                    <a:pt x="2447" y="314"/>
                  </a:cubicBezTo>
                  <a:cubicBezTo>
                    <a:pt x="2435" y="314"/>
                    <a:pt x="2394" y="302"/>
                    <a:pt x="2381" y="302"/>
                  </a:cubicBezTo>
                  <a:cubicBezTo>
                    <a:pt x="2368" y="302"/>
                    <a:pt x="2338" y="311"/>
                    <a:pt x="2335" y="302"/>
                  </a:cubicBezTo>
                  <a:cubicBezTo>
                    <a:pt x="2332" y="293"/>
                    <a:pt x="2314" y="220"/>
                    <a:pt x="2335" y="220"/>
                  </a:cubicBezTo>
                  <a:cubicBezTo>
                    <a:pt x="2356" y="220"/>
                    <a:pt x="2394" y="193"/>
                    <a:pt x="2381" y="193"/>
                  </a:cubicBezTo>
                  <a:cubicBezTo>
                    <a:pt x="2368" y="193"/>
                    <a:pt x="2323" y="175"/>
                    <a:pt x="2314" y="181"/>
                  </a:cubicBezTo>
                  <a:cubicBezTo>
                    <a:pt x="2306" y="186"/>
                    <a:pt x="2190" y="235"/>
                    <a:pt x="2165" y="245"/>
                  </a:cubicBezTo>
                  <a:cubicBezTo>
                    <a:pt x="2161" y="247"/>
                    <a:pt x="2158" y="248"/>
                    <a:pt x="2155" y="248"/>
                  </a:cubicBezTo>
                  <a:cubicBezTo>
                    <a:pt x="2083" y="250"/>
                    <a:pt x="2083" y="250"/>
                    <a:pt x="2083" y="250"/>
                  </a:cubicBezTo>
                  <a:cubicBezTo>
                    <a:pt x="2082" y="250"/>
                    <a:pt x="2081" y="251"/>
                    <a:pt x="2079" y="251"/>
                  </a:cubicBezTo>
                  <a:cubicBezTo>
                    <a:pt x="1992" y="267"/>
                    <a:pt x="1992" y="267"/>
                    <a:pt x="1992" y="267"/>
                  </a:cubicBezTo>
                  <a:cubicBezTo>
                    <a:pt x="1985" y="268"/>
                    <a:pt x="1980" y="271"/>
                    <a:pt x="1975" y="276"/>
                  </a:cubicBezTo>
                  <a:cubicBezTo>
                    <a:pt x="1964" y="289"/>
                    <a:pt x="1941" y="314"/>
                    <a:pt x="1927" y="314"/>
                  </a:cubicBezTo>
                  <a:cubicBezTo>
                    <a:pt x="1909" y="314"/>
                    <a:pt x="1864" y="320"/>
                    <a:pt x="1873" y="326"/>
                  </a:cubicBezTo>
                  <a:cubicBezTo>
                    <a:pt x="1882" y="332"/>
                    <a:pt x="1895" y="368"/>
                    <a:pt x="1872" y="371"/>
                  </a:cubicBezTo>
                  <a:cubicBezTo>
                    <a:pt x="1851" y="374"/>
                    <a:pt x="1766" y="339"/>
                    <a:pt x="1751" y="333"/>
                  </a:cubicBezTo>
                  <a:cubicBezTo>
                    <a:pt x="1750" y="332"/>
                    <a:pt x="1748" y="332"/>
                    <a:pt x="1747" y="331"/>
                  </a:cubicBezTo>
                  <a:cubicBezTo>
                    <a:pt x="1737" y="325"/>
                    <a:pt x="1696" y="299"/>
                    <a:pt x="1686" y="299"/>
                  </a:cubicBezTo>
                  <a:cubicBezTo>
                    <a:pt x="1674" y="299"/>
                    <a:pt x="1613" y="293"/>
                    <a:pt x="1601" y="293"/>
                  </a:cubicBezTo>
                  <a:cubicBezTo>
                    <a:pt x="1589" y="293"/>
                    <a:pt x="1462" y="284"/>
                    <a:pt x="1470" y="275"/>
                  </a:cubicBezTo>
                  <a:cubicBezTo>
                    <a:pt x="1476" y="268"/>
                    <a:pt x="1490" y="202"/>
                    <a:pt x="1496" y="175"/>
                  </a:cubicBezTo>
                  <a:cubicBezTo>
                    <a:pt x="1498" y="167"/>
                    <a:pt x="1496" y="159"/>
                    <a:pt x="1491" y="152"/>
                  </a:cubicBezTo>
                  <a:cubicBezTo>
                    <a:pt x="1477" y="130"/>
                    <a:pt x="1441" y="82"/>
                    <a:pt x="1421" y="96"/>
                  </a:cubicBezTo>
                  <a:cubicBezTo>
                    <a:pt x="1410" y="104"/>
                    <a:pt x="1398" y="117"/>
                    <a:pt x="1388" y="128"/>
                  </a:cubicBezTo>
                  <a:cubicBezTo>
                    <a:pt x="1376" y="141"/>
                    <a:pt x="1354" y="140"/>
                    <a:pt x="1343" y="126"/>
                  </a:cubicBezTo>
                  <a:cubicBezTo>
                    <a:pt x="1330" y="110"/>
                    <a:pt x="1306" y="112"/>
                    <a:pt x="1295" y="129"/>
                  </a:cubicBezTo>
                  <a:cubicBezTo>
                    <a:pt x="1273" y="166"/>
                    <a:pt x="1242" y="221"/>
                    <a:pt x="1242" y="232"/>
                  </a:cubicBezTo>
                  <a:cubicBezTo>
                    <a:pt x="1242" y="250"/>
                    <a:pt x="1233" y="323"/>
                    <a:pt x="1223" y="317"/>
                  </a:cubicBezTo>
                  <a:cubicBezTo>
                    <a:pt x="1215" y="312"/>
                    <a:pt x="1136" y="237"/>
                    <a:pt x="1118" y="220"/>
                  </a:cubicBezTo>
                  <a:cubicBezTo>
                    <a:pt x="1116" y="218"/>
                    <a:pt x="1113" y="217"/>
                    <a:pt x="1111" y="215"/>
                  </a:cubicBezTo>
                  <a:cubicBezTo>
                    <a:pt x="1095" y="208"/>
                    <a:pt x="1036" y="179"/>
                    <a:pt x="1036" y="166"/>
                  </a:cubicBezTo>
                  <a:cubicBezTo>
                    <a:pt x="1036" y="60"/>
                    <a:pt x="1036" y="60"/>
                    <a:pt x="1036" y="60"/>
                  </a:cubicBezTo>
                  <a:cubicBezTo>
                    <a:pt x="1036" y="56"/>
                    <a:pt x="1037" y="53"/>
                    <a:pt x="1038" y="49"/>
                  </a:cubicBezTo>
                  <a:cubicBezTo>
                    <a:pt x="1044" y="36"/>
                    <a:pt x="1056" y="0"/>
                    <a:pt x="1036" y="0"/>
                  </a:cubicBezTo>
                  <a:cubicBezTo>
                    <a:pt x="1012" y="0"/>
                    <a:pt x="1020" y="15"/>
                    <a:pt x="995" y="33"/>
                  </a:cubicBezTo>
                  <a:cubicBezTo>
                    <a:pt x="982" y="42"/>
                    <a:pt x="946" y="79"/>
                    <a:pt x="914" y="112"/>
                  </a:cubicBezTo>
                  <a:cubicBezTo>
                    <a:pt x="922" y="140"/>
                    <a:pt x="922" y="140"/>
                    <a:pt x="922" y="140"/>
                  </a:cubicBezTo>
                  <a:cubicBezTo>
                    <a:pt x="923" y="144"/>
                    <a:pt x="923" y="149"/>
                    <a:pt x="923" y="153"/>
                  </a:cubicBezTo>
                  <a:cubicBezTo>
                    <a:pt x="919" y="178"/>
                    <a:pt x="904" y="274"/>
                    <a:pt x="897" y="283"/>
                  </a:cubicBezTo>
                  <a:cubicBezTo>
                    <a:pt x="892" y="289"/>
                    <a:pt x="854" y="307"/>
                    <a:pt x="831" y="318"/>
                  </a:cubicBezTo>
                  <a:cubicBezTo>
                    <a:pt x="821" y="323"/>
                    <a:pt x="814" y="333"/>
                    <a:pt x="814" y="345"/>
                  </a:cubicBezTo>
                  <a:cubicBezTo>
                    <a:pt x="814" y="536"/>
                    <a:pt x="814" y="536"/>
                    <a:pt x="814" y="536"/>
                  </a:cubicBezTo>
                  <a:cubicBezTo>
                    <a:pt x="814" y="549"/>
                    <a:pt x="806" y="560"/>
                    <a:pt x="794" y="564"/>
                  </a:cubicBezTo>
                  <a:cubicBezTo>
                    <a:pt x="794" y="564"/>
                    <a:pt x="794" y="564"/>
                    <a:pt x="794" y="564"/>
                  </a:cubicBezTo>
                  <a:cubicBezTo>
                    <a:pt x="782" y="568"/>
                    <a:pt x="774" y="580"/>
                    <a:pt x="774" y="593"/>
                  </a:cubicBezTo>
                  <a:cubicBezTo>
                    <a:pt x="774" y="613"/>
                    <a:pt x="775" y="640"/>
                    <a:pt x="773" y="650"/>
                  </a:cubicBezTo>
                  <a:cubicBezTo>
                    <a:pt x="771" y="666"/>
                    <a:pt x="728" y="730"/>
                    <a:pt x="721" y="740"/>
                  </a:cubicBezTo>
                  <a:cubicBezTo>
                    <a:pt x="721" y="741"/>
                    <a:pt x="720" y="741"/>
                    <a:pt x="720" y="742"/>
                  </a:cubicBezTo>
                  <a:cubicBezTo>
                    <a:pt x="709" y="756"/>
                    <a:pt x="589" y="902"/>
                    <a:pt x="575" y="918"/>
                  </a:cubicBezTo>
                  <a:cubicBezTo>
                    <a:pt x="564" y="930"/>
                    <a:pt x="559" y="982"/>
                    <a:pt x="557" y="1004"/>
                  </a:cubicBezTo>
                  <a:cubicBezTo>
                    <a:pt x="556" y="1012"/>
                    <a:pt x="553" y="1018"/>
                    <a:pt x="548" y="1023"/>
                  </a:cubicBezTo>
                  <a:cubicBezTo>
                    <a:pt x="424" y="1143"/>
                    <a:pt x="424" y="1143"/>
                    <a:pt x="424" y="1143"/>
                  </a:cubicBezTo>
                  <a:cubicBezTo>
                    <a:pt x="421" y="1146"/>
                    <a:pt x="418" y="1147"/>
                    <a:pt x="415" y="1149"/>
                  </a:cubicBezTo>
                  <a:cubicBezTo>
                    <a:pt x="310" y="1196"/>
                    <a:pt x="310" y="1196"/>
                    <a:pt x="310" y="1196"/>
                  </a:cubicBezTo>
                  <a:cubicBezTo>
                    <a:pt x="306" y="1198"/>
                    <a:pt x="301" y="1202"/>
                    <a:pt x="298" y="1206"/>
                  </a:cubicBezTo>
                  <a:cubicBezTo>
                    <a:pt x="126" y="1452"/>
                    <a:pt x="126" y="1452"/>
                    <a:pt x="126" y="1452"/>
                  </a:cubicBezTo>
                  <a:cubicBezTo>
                    <a:pt x="126" y="1452"/>
                    <a:pt x="24" y="1586"/>
                    <a:pt x="28" y="1598"/>
                  </a:cubicBezTo>
                  <a:cubicBezTo>
                    <a:pt x="33" y="1609"/>
                    <a:pt x="29" y="1685"/>
                    <a:pt x="28" y="1693"/>
                  </a:cubicBezTo>
                  <a:cubicBezTo>
                    <a:pt x="28" y="1693"/>
                    <a:pt x="28" y="1694"/>
                    <a:pt x="28" y="1694"/>
                  </a:cubicBezTo>
                  <a:cubicBezTo>
                    <a:pt x="28" y="1794"/>
                    <a:pt x="28" y="1794"/>
                    <a:pt x="28" y="1794"/>
                  </a:cubicBezTo>
                  <a:cubicBezTo>
                    <a:pt x="28" y="1804"/>
                    <a:pt x="23" y="1814"/>
                    <a:pt x="14" y="1819"/>
                  </a:cubicBezTo>
                  <a:cubicBezTo>
                    <a:pt x="12" y="1820"/>
                    <a:pt x="12" y="1820"/>
                    <a:pt x="12" y="1820"/>
                  </a:cubicBezTo>
                  <a:cubicBezTo>
                    <a:pt x="0" y="1813"/>
                    <a:pt x="0" y="1813"/>
                    <a:pt x="0" y="1813"/>
                  </a:cubicBezTo>
                  <a:cubicBezTo>
                    <a:pt x="40" y="1837"/>
                    <a:pt x="40" y="1837"/>
                    <a:pt x="40" y="1837"/>
                  </a:cubicBezTo>
                  <a:cubicBezTo>
                    <a:pt x="45" y="1840"/>
                    <a:pt x="47" y="1845"/>
                    <a:pt x="47" y="1850"/>
                  </a:cubicBezTo>
                  <a:cubicBezTo>
                    <a:pt x="39" y="1975"/>
                    <a:pt x="39" y="1975"/>
                    <a:pt x="39" y="1975"/>
                  </a:cubicBezTo>
                  <a:cubicBezTo>
                    <a:pt x="38" y="1982"/>
                    <a:pt x="43" y="1988"/>
                    <a:pt x="50" y="1989"/>
                  </a:cubicBezTo>
                  <a:cubicBezTo>
                    <a:pt x="99" y="1998"/>
                    <a:pt x="99" y="1998"/>
                    <a:pt x="99" y="1998"/>
                  </a:cubicBezTo>
                  <a:cubicBezTo>
                    <a:pt x="108" y="2000"/>
                    <a:pt x="113" y="2009"/>
                    <a:pt x="110" y="2018"/>
                  </a:cubicBezTo>
                  <a:cubicBezTo>
                    <a:pt x="96" y="2050"/>
                    <a:pt x="96" y="2050"/>
                    <a:pt x="96" y="2050"/>
                  </a:cubicBezTo>
                  <a:cubicBezTo>
                    <a:pt x="93" y="2056"/>
                    <a:pt x="95" y="2064"/>
                    <a:pt x="101" y="2067"/>
                  </a:cubicBezTo>
                  <a:cubicBezTo>
                    <a:pt x="300" y="2183"/>
                    <a:pt x="300" y="2183"/>
                    <a:pt x="300" y="2183"/>
                  </a:cubicBezTo>
                  <a:cubicBezTo>
                    <a:pt x="302" y="2185"/>
                    <a:pt x="304" y="2185"/>
                    <a:pt x="307" y="2185"/>
                  </a:cubicBezTo>
                  <a:cubicBezTo>
                    <a:pt x="418" y="2185"/>
                    <a:pt x="418" y="2185"/>
                    <a:pt x="418" y="2185"/>
                  </a:cubicBezTo>
                  <a:cubicBezTo>
                    <a:pt x="422" y="2185"/>
                    <a:pt x="426" y="2187"/>
                    <a:pt x="429" y="2191"/>
                  </a:cubicBezTo>
                  <a:cubicBezTo>
                    <a:pt x="482" y="2256"/>
                    <a:pt x="482" y="2256"/>
                    <a:pt x="482" y="2256"/>
                  </a:cubicBezTo>
                  <a:cubicBezTo>
                    <a:pt x="484" y="2258"/>
                    <a:pt x="486" y="2260"/>
                    <a:pt x="488" y="2261"/>
                  </a:cubicBezTo>
                  <a:cubicBezTo>
                    <a:pt x="692" y="2335"/>
                    <a:pt x="692" y="2335"/>
                    <a:pt x="692" y="2335"/>
                  </a:cubicBezTo>
                  <a:cubicBezTo>
                    <a:pt x="698" y="2337"/>
                    <a:pt x="702" y="2342"/>
                    <a:pt x="702" y="2348"/>
                  </a:cubicBezTo>
                  <a:cubicBezTo>
                    <a:pt x="702" y="2358"/>
                    <a:pt x="702" y="2358"/>
                    <a:pt x="702" y="2358"/>
                  </a:cubicBezTo>
                  <a:cubicBezTo>
                    <a:pt x="778" y="2310"/>
                    <a:pt x="778" y="2310"/>
                    <a:pt x="778" y="2310"/>
                  </a:cubicBezTo>
                  <a:cubicBezTo>
                    <a:pt x="782" y="2308"/>
                    <a:pt x="785" y="2305"/>
                    <a:pt x="788" y="2301"/>
                  </a:cubicBezTo>
                  <a:cubicBezTo>
                    <a:pt x="865" y="2188"/>
                    <a:pt x="865" y="2188"/>
                    <a:pt x="865" y="2188"/>
                  </a:cubicBezTo>
                  <a:cubicBezTo>
                    <a:pt x="867" y="2185"/>
                    <a:pt x="869" y="2183"/>
                    <a:pt x="871" y="2181"/>
                  </a:cubicBezTo>
                  <a:cubicBezTo>
                    <a:pt x="985" y="2084"/>
                    <a:pt x="985" y="2084"/>
                    <a:pt x="985" y="2084"/>
                  </a:cubicBezTo>
                  <a:cubicBezTo>
                    <a:pt x="991" y="2079"/>
                    <a:pt x="999" y="2076"/>
                    <a:pt x="1007" y="2076"/>
                  </a:cubicBezTo>
                  <a:cubicBezTo>
                    <a:pt x="1122" y="2076"/>
                    <a:pt x="1122" y="2076"/>
                    <a:pt x="1122" y="2076"/>
                  </a:cubicBezTo>
                  <a:cubicBezTo>
                    <a:pt x="1276" y="2076"/>
                    <a:pt x="1276" y="2076"/>
                    <a:pt x="1276" y="2076"/>
                  </a:cubicBezTo>
                  <a:cubicBezTo>
                    <a:pt x="1281" y="2076"/>
                    <a:pt x="1285" y="2076"/>
                    <a:pt x="1289" y="2074"/>
                  </a:cubicBezTo>
                  <a:cubicBezTo>
                    <a:pt x="1403" y="2026"/>
                    <a:pt x="1403" y="2026"/>
                    <a:pt x="1403" y="2026"/>
                  </a:cubicBezTo>
                  <a:cubicBezTo>
                    <a:pt x="1409" y="2024"/>
                    <a:pt x="1415" y="2023"/>
                    <a:pt x="1421" y="2024"/>
                  </a:cubicBezTo>
                  <a:cubicBezTo>
                    <a:pt x="1562" y="2046"/>
                    <a:pt x="1562" y="2046"/>
                    <a:pt x="1562" y="2046"/>
                  </a:cubicBezTo>
                  <a:cubicBezTo>
                    <a:pt x="1563" y="2046"/>
                    <a:pt x="1565" y="2047"/>
                    <a:pt x="1566" y="2047"/>
                  </a:cubicBezTo>
                  <a:cubicBezTo>
                    <a:pt x="1579" y="2051"/>
                    <a:pt x="1663" y="2073"/>
                    <a:pt x="1672" y="2073"/>
                  </a:cubicBezTo>
                  <a:cubicBezTo>
                    <a:pt x="1681" y="2073"/>
                    <a:pt x="1782" y="2094"/>
                    <a:pt x="1791" y="2094"/>
                  </a:cubicBezTo>
                  <a:cubicBezTo>
                    <a:pt x="1799" y="2094"/>
                    <a:pt x="1883" y="2036"/>
                    <a:pt x="1899" y="2024"/>
                  </a:cubicBezTo>
                  <a:cubicBezTo>
                    <a:pt x="1902" y="2023"/>
                    <a:pt x="1904" y="2021"/>
                    <a:pt x="1905" y="2019"/>
                  </a:cubicBezTo>
                  <a:cubicBezTo>
                    <a:pt x="1911" y="2012"/>
                    <a:pt x="1923" y="1994"/>
                    <a:pt x="1932" y="1957"/>
                  </a:cubicBezTo>
                  <a:cubicBezTo>
                    <a:pt x="1938" y="1929"/>
                    <a:pt x="1945" y="1878"/>
                    <a:pt x="1950" y="1839"/>
                  </a:cubicBezTo>
                  <a:cubicBezTo>
                    <a:pt x="1953" y="1814"/>
                    <a:pt x="1928" y="1795"/>
                    <a:pt x="1904" y="1805"/>
                  </a:cubicBezTo>
                  <a:cubicBezTo>
                    <a:pt x="1885" y="1813"/>
                    <a:pt x="1863" y="1801"/>
                    <a:pt x="1859" y="1780"/>
                  </a:cubicBezTo>
                  <a:cubicBezTo>
                    <a:pt x="1854" y="1750"/>
                    <a:pt x="1854" y="1750"/>
                    <a:pt x="1854" y="1750"/>
                  </a:cubicBezTo>
                  <a:cubicBezTo>
                    <a:pt x="1852" y="1739"/>
                    <a:pt x="1856" y="1728"/>
                    <a:pt x="1863" y="1720"/>
                  </a:cubicBezTo>
                  <a:cubicBezTo>
                    <a:pt x="1883" y="1701"/>
                    <a:pt x="1920" y="1666"/>
                    <a:pt x="1929" y="1664"/>
                  </a:cubicBezTo>
                  <a:cubicBezTo>
                    <a:pt x="1937" y="1662"/>
                    <a:pt x="1968" y="1630"/>
                    <a:pt x="1985" y="1611"/>
                  </a:cubicBezTo>
                  <a:cubicBezTo>
                    <a:pt x="1993" y="1603"/>
                    <a:pt x="1996" y="1592"/>
                    <a:pt x="1993" y="1581"/>
                  </a:cubicBezTo>
                  <a:cubicBezTo>
                    <a:pt x="1984" y="1545"/>
                    <a:pt x="1963" y="1469"/>
                    <a:pt x="1956" y="1466"/>
                  </a:cubicBezTo>
                  <a:cubicBezTo>
                    <a:pt x="1947" y="1464"/>
                    <a:pt x="1941" y="1481"/>
                    <a:pt x="1926" y="1466"/>
                  </a:cubicBezTo>
                  <a:cubicBezTo>
                    <a:pt x="1911" y="1452"/>
                    <a:pt x="1872" y="1395"/>
                    <a:pt x="1890" y="1374"/>
                  </a:cubicBezTo>
                  <a:cubicBezTo>
                    <a:pt x="1903" y="1359"/>
                    <a:pt x="1923" y="1295"/>
                    <a:pt x="1932" y="1262"/>
                  </a:cubicBezTo>
                  <a:cubicBezTo>
                    <a:pt x="1936" y="1250"/>
                    <a:pt x="1946" y="1241"/>
                    <a:pt x="1959" y="1239"/>
                  </a:cubicBezTo>
                  <a:cubicBezTo>
                    <a:pt x="1990" y="1234"/>
                    <a:pt x="2047" y="1226"/>
                    <a:pt x="2066" y="1221"/>
                  </a:cubicBezTo>
                  <a:cubicBezTo>
                    <a:pt x="2093" y="1215"/>
                    <a:pt x="2156" y="1170"/>
                    <a:pt x="2147" y="1156"/>
                  </a:cubicBezTo>
                  <a:cubicBezTo>
                    <a:pt x="2139" y="1142"/>
                    <a:pt x="2086" y="1043"/>
                    <a:pt x="2077" y="1026"/>
                  </a:cubicBezTo>
                  <a:cubicBezTo>
                    <a:pt x="2076" y="1025"/>
                    <a:pt x="2075" y="1023"/>
                    <a:pt x="2074" y="1021"/>
                  </a:cubicBezTo>
                  <a:cubicBezTo>
                    <a:pt x="2058" y="971"/>
                    <a:pt x="2058" y="971"/>
                    <a:pt x="2058" y="971"/>
                  </a:cubicBezTo>
                  <a:cubicBezTo>
                    <a:pt x="2051" y="952"/>
                    <a:pt x="2064" y="931"/>
                    <a:pt x="2084" y="928"/>
                  </a:cubicBezTo>
                  <a:cubicBezTo>
                    <a:pt x="2112" y="924"/>
                    <a:pt x="2145" y="919"/>
                    <a:pt x="2148" y="919"/>
                  </a:cubicBezTo>
                  <a:cubicBezTo>
                    <a:pt x="2150" y="919"/>
                    <a:pt x="2158" y="922"/>
                    <a:pt x="2168" y="926"/>
                  </a:cubicBezTo>
                  <a:cubicBezTo>
                    <a:pt x="2190" y="934"/>
                    <a:pt x="2213" y="918"/>
                    <a:pt x="2213" y="895"/>
                  </a:cubicBezTo>
                  <a:cubicBezTo>
                    <a:pt x="2213" y="865"/>
                    <a:pt x="2213" y="865"/>
                    <a:pt x="2213" y="865"/>
                  </a:cubicBezTo>
                  <a:cubicBezTo>
                    <a:pt x="2213" y="842"/>
                    <a:pt x="2236" y="826"/>
                    <a:pt x="2258" y="835"/>
                  </a:cubicBezTo>
                  <a:cubicBezTo>
                    <a:pt x="2286" y="845"/>
                    <a:pt x="2318" y="858"/>
                    <a:pt x="2330" y="863"/>
                  </a:cubicBezTo>
                  <a:cubicBezTo>
                    <a:pt x="2342" y="868"/>
                    <a:pt x="2367" y="892"/>
                    <a:pt x="2386" y="912"/>
                  </a:cubicBezTo>
                  <a:cubicBezTo>
                    <a:pt x="2401" y="861"/>
                    <a:pt x="2401" y="861"/>
                    <a:pt x="2401" y="861"/>
                  </a:cubicBezTo>
                  <a:cubicBezTo>
                    <a:pt x="2401" y="861"/>
                    <a:pt x="2402" y="860"/>
                    <a:pt x="2402" y="860"/>
                  </a:cubicBezTo>
                  <a:cubicBezTo>
                    <a:pt x="2429" y="786"/>
                    <a:pt x="2429" y="786"/>
                    <a:pt x="2429" y="786"/>
                  </a:cubicBezTo>
                  <a:cubicBezTo>
                    <a:pt x="2431" y="782"/>
                    <a:pt x="2431" y="776"/>
                    <a:pt x="2430" y="771"/>
                  </a:cubicBezTo>
                  <a:lnTo>
                    <a:pt x="2410" y="65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20"/>
            <p:cNvSpPr>
              <a:spLocks/>
            </p:cNvSpPr>
            <p:nvPr/>
          </p:nvSpPr>
          <p:spPr bwMode="auto">
            <a:xfrm>
              <a:off x="3027992" y="2541665"/>
              <a:ext cx="639700" cy="709716"/>
            </a:xfrm>
            <a:custGeom>
              <a:avLst/>
              <a:gdLst>
                <a:gd name="T0" fmla="*/ 3009 w 3047"/>
                <a:gd name="T1" fmla="*/ 1111 h 3382"/>
                <a:gd name="T2" fmla="*/ 2860 w 3047"/>
                <a:gd name="T3" fmla="*/ 1045 h 3382"/>
                <a:gd name="T4" fmla="*/ 2841 w 3047"/>
                <a:gd name="T5" fmla="*/ 953 h 3382"/>
                <a:gd name="T6" fmla="*/ 2897 w 3047"/>
                <a:gd name="T7" fmla="*/ 828 h 3382"/>
                <a:gd name="T8" fmla="*/ 2944 w 3047"/>
                <a:gd name="T9" fmla="*/ 802 h 3382"/>
                <a:gd name="T10" fmla="*/ 2893 w 3047"/>
                <a:gd name="T11" fmla="*/ 395 h 3382"/>
                <a:gd name="T12" fmla="*/ 2837 w 3047"/>
                <a:gd name="T13" fmla="*/ 310 h 3382"/>
                <a:gd name="T14" fmla="*/ 2774 w 3047"/>
                <a:gd name="T15" fmla="*/ 222 h 3382"/>
                <a:gd name="T16" fmla="*/ 2736 w 3047"/>
                <a:gd name="T17" fmla="*/ 183 h 3382"/>
                <a:gd name="T18" fmla="*/ 2679 w 3047"/>
                <a:gd name="T19" fmla="*/ 154 h 3382"/>
                <a:gd name="T20" fmla="*/ 2543 w 3047"/>
                <a:gd name="T21" fmla="*/ 82 h 3382"/>
                <a:gd name="T22" fmla="*/ 2286 w 3047"/>
                <a:gd name="T23" fmla="*/ 48 h 3382"/>
                <a:gd name="T24" fmla="*/ 2125 w 3047"/>
                <a:gd name="T25" fmla="*/ 211 h 3382"/>
                <a:gd name="T26" fmla="*/ 2014 w 3047"/>
                <a:gd name="T27" fmla="*/ 217 h 3382"/>
                <a:gd name="T28" fmla="*/ 1939 w 3047"/>
                <a:gd name="T29" fmla="*/ 106 h 3382"/>
                <a:gd name="T30" fmla="*/ 1675 w 3047"/>
                <a:gd name="T31" fmla="*/ 166 h 3382"/>
                <a:gd name="T32" fmla="*/ 1365 w 3047"/>
                <a:gd name="T33" fmla="*/ 270 h 3382"/>
                <a:gd name="T34" fmla="*/ 1247 w 3047"/>
                <a:gd name="T35" fmla="*/ 292 h 3382"/>
                <a:gd name="T36" fmla="*/ 1033 w 3047"/>
                <a:gd name="T37" fmla="*/ 190 h 3382"/>
                <a:gd name="T38" fmla="*/ 990 w 3047"/>
                <a:gd name="T39" fmla="*/ 347 h 3382"/>
                <a:gd name="T40" fmla="*/ 959 w 3047"/>
                <a:gd name="T41" fmla="*/ 504 h 3382"/>
                <a:gd name="T42" fmla="*/ 857 w 3047"/>
                <a:gd name="T43" fmla="*/ 659 h 3382"/>
                <a:gd name="T44" fmla="*/ 432 w 3047"/>
                <a:gd name="T45" fmla="*/ 701 h 3382"/>
                <a:gd name="T46" fmla="*/ 392 w 3047"/>
                <a:gd name="T47" fmla="*/ 630 h 3382"/>
                <a:gd name="T48" fmla="*/ 252 w 3047"/>
                <a:gd name="T49" fmla="*/ 500 h 3382"/>
                <a:gd name="T50" fmla="*/ 156 w 3047"/>
                <a:gd name="T51" fmla="*/ 604 h 3382"/>
                <a:gd name="T52" fmla="*/ 93 w 3047"/>
                <a:gd name="T53" fmla="*/ 677 h 3382"/>
                <a:gd name="T54" fmla="*/ 2 w 3047"/>
                <a:gd name="T55" fmla="*/ 787 h 3382"/>
                <a:gd name="T56" fmla="*/ 40 w 3047"/>
                <a:gd name="T57" fmla="*/ 856 h 3382"/>
                <a:gd name="T58" fmla="*/ 106 w 3047"/>
                <a:gd name="T59" fmla="*/ 906 h 3382"/>
                <a:gd name="T60" fmla="*/ 115 w 3047"/>
                <a:gd name="T61" fmla="*/ 1076 h 3382"/>
                <a:gd name="T62" fmla="*/ 93 w 3047"/>
                <a:gd name="T63" fmla="*/ 1148 h 3382"/>
                <a:gd name="T64" fmla="*/ 79 w 3047"/>
                <a:gd name="T65" fmla="*/ 1319 h 3382"/>
                <a:gd name="T66" fmla="*/ 72 w 3047"/>
                <a:gd name="T67" fmla="*/ 1362 h 3382"/>
                <a:gd name="T68" fmla="*/ 184 w 3047"/>
                <a:gd name="T69" fmla="*/ 1456 h 3382"/>
                <a:gd name="T70" fmla="*/ 51 w 3047"/>
                <a:gd name="T71" fmla="*/ 1652 h 3382"/>
                <a:gd name="T72" fmla="*/ 65 w 3047"/>
                <a:gd name="T73" fmla="*/ 1730 h 3382"/>
                <a:gd name="T74" fmla="*/ 167 w 3047"/>
                <a:gd name="T75" fmla="*/ 1913 h 3382"/>
                <a:gd name="T76" fmla="*/ 138 w 3047"/>
                <a:gd name="T77" fmla="*/ 2003 h 3382"/>
                <a:gd name="T78" fmla="*/ 144 w 3047"/>
                <a:gd name="T79" fmla="*/ 2075 h 3382"/>
                <a:gd name="T80" fmla="*/ 223 w 3047"/>
                <a:gd name="T81" fmla="*/ 2102 h 3382"/>
                <a:gd name="T82" fmla="*/ 565 w 3047"/>
                <a:gd name="T83" fmla="*/ 1942 h 3382"/>
                <a:gd name="T84" fmla="*/ 723 w 3047"/>
                <a:gd name="T85" fmla="*/ 1897 h 3382"/>
                <a:gd name="T86" fmla="*/ 859 w 3047"/>
                <a:gd name="T87" fmla="*/ 1990 h 3382"/>
                <a:gd name="T88" fmla="*/ 1044 w 3047"/>
                <a:gd name="T89" fmla="*/ 2028 h 3382"/>
                <a:gd name="T90" fmla="*/ 1421 w 3047"/>
                <a:gd name="T91" fmla="*/ 2220 h 3382"/>
                <a:gd name="T92" fmla="*/ 1662 w 3047"/>
                <a:gd name="T93" fmla="*/ 2369 h 3382"/>
                <a:gd name="T94" fmla="*/ 1887 w 3047"/>
                <a:gd name="T95" fmla="*/ 2506 h 3382"/>
                <a:gd name="T96" fmla="*/ 2043 w 3047"/>
                <a:gd name="T97" fmla="*/ 2555 h 3382"/>
                <a:gd name="T98" fmla="*/ 2070 w 3047"/>
                <a:gd name="T99" fmla="*/ 2740 h 3382"/>
                <a:gd name="T100" fmla="*/ 1914 w 3047"/>
                <a:gd name="T101" fmla="*/ 2907 h 3382"/>
                <a:gd name="T102" fmla="*/ 1968 w 3047"/>
                <a:gd name="T103" fmla="*/ 3129 h 3382"/>
                <a:gd name="T104" fmla="*/ 1982 w 3047"/>
                <a:gd name="T105" fmla="*/ 3280 h 3382"/>
                <a:gd name="T106" fmla="*/ 2031 w 3047"/>
                <a:gd name="T107" fmla="*/ 3305 h 3382"/>
                <a:gd name="T108" fmla="*/ 2104 w 3047"/>
                <a:gd name="T109" fmla="*/ 3366 h 3382"/>
                <a:gd name="T110" fmla="*/ 2222 w 3047"/>
                <a:gd name="T111" fmla="*/ 3233 h 3382"/>
                <a:gd name="T112" fmla="*/ 2307 w 3047"/>
                <a:gd name="T113" fmla="*/ 2978 h 3382"/>
                <a:gd name="T114" fmla="*/ 2422 w 3047"/>
                <a:gd name="T115" fmla="*/ 2672 h 3382"/>
                <a:gd name="T116" fmla="*/ 2491 w 3047"/>
                <a:gd name="T117" fmla="*/ 1797 h 3382"/>
                <a:gd name="T118" fmla="*/ 2648 w 3047"/>
                <a:gd name="T119" fmla="*/ 1548 h 3382"/>
                <a:gd name="T120" fmla="*/ 2954 w 3047"/>
                <a:gd name="T121" fmla="*/ 1359 h 3382"/>
                <a:gd name="T122" fmla="*/ 3045 w 3047"/>
                <a:gd name="T123" fmla="*/ 1172 h 3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47" h="3382">
                  <a:moveTo>
                    <a:pt x="3045" y="1172"/>
                  </a:moveTo>
                  <a:cubicBezTo>
                    <a:pt x="3037" y="1131"/>
                    <a:pt x="3037" y="1131"/>
                    <a:pt x="3037" y="1131"/>
                  </a:cubicBezTo>
                  <a:cubicBezTo>
                    <a:pt x="3034" y="1118"/>
                    <a:pt x="3022" y="1110"/>
                    <a:pt x="3009" y="1111"/>
                  </a:cubicBezTo>
                  <a:cubicBezTo>
                    <a:pt x="2945" y="1119"/>
                    <a:pt x="2945" y="1119"/>
                    <a:pt x="2945" y="1119"/>
                  </a:cubicBezTo>
                  <a:cubicBezTo>
                    <a:pt x="2937" y="1120"/>
                    <a:pt x="2929" y="1117"/>
                    <a:pt x="2924" y="1112"/>
                  </a:cubicBezTo>
                  <a:cubicBezTo>
                    <a:pt x="2860" y="1045"/>
                    <a:pt x="2860" y="1045"/>
                    <a:pt x="2860" y="1045"/>
                  </a:cubicBezTo>
                  <a:cubicBezTo>
                    <a:pt x="2856" y="1041"/>
                    <a:pt x="2854" y="1036"/>
                    <a:pt x="2853" y="1031"/>
                  </a:cubicBezTo>
                  <a:cubicBezTo>
                    <a:pt x="2842" y="956"/>
                    <a:pt x="2842" y="956"/>
                    <a:pt x="2842" y="956"/>
                  </a:cubicBezTo>
                  <a:cubicBezTo>
                    <a:pt x="2842" y="955"/>
                    <a:pt x="2842" y="954"/>
                    <a:pt x="2841" y="953"/>
                  </a:cubicBezTo>
                  <a:cubicBezTo>
                    <a:pt x="2838" y="942"/>
                    <a:pt x="2821" y="884"/>
                    <a:pt x="2821" y="873"/>
                  </a:cubicBezTo>
                  <a:cubicBezTo>
                    <a:pt x="2821" y="861"/>
                    <a:pt x="2803" y="797"/>
                    <a:pt x="2821" y="797"/>
                  </a:cubicBezTo>
                  <a:cubicBezTo>
                    <a:pt x="2836" y="797"/>
                    <a:pt x="2881" y="820"/>
                    <a:pt x="2897" y="828"/>
                  </a:cubicBezTo>
                  <a:cubicBezTo>
                    <a:pt x="2901" y="830"/>
                    <a:pt x="2904" y="831"/>
                    <a:pt x="2908" y="831"/>
                  </a:cubicBezTo>
                  <a:cubicBezTo>
                    <a:pt x="2919" y="831"/>
                    <a:pt x="2919" y="831"/>
                    <a:pt x="2919" y="831"/>
                  </a:cubicBezTo>
                  <a:cubicBezTo>
                    <a:pt x="2934" y="831"/>
                    <a:pt x="2946" y="817"/>
                    <a:pt x="2944" y="802"/>
                  </a:cubicBezTo>
                  <a:cubicBezTo>
                    <a:pt x="2917" y="586"/>
                    <a:pt x="2917" y="586"/>
                    <a:pt x="2917" y="586"/>
                  </a:cubicBezTo>
                  <a:cubicBezTo>
                    <a:pt x="2893" y="397"/>
                    <a:pt x="2893" y="397"/>
                    <a:pt x="2893" y="397"/>
                  </a:cubicBezTo>
                  <a:cubicBezTo>
                    <a:pt x="2893" y="396"/>
                    <a:pt x="2893" y="395"/>
                    <a:pt x="2893" y="395"/>
                  </a:cubicBezTo>
                  <a:cubicBezTo>
                    <a:pt x="2878" y="327"/>
                    <a:pt x="2878" y="327"/>
                    <a:pt x="2878" y="327"/>
                  </a:cubicBezTo>
                  <a:cubicBezTo>
                    <a:pt x="2875" y="313"/>
                    <a:pt x="2861" y="304"/>
                    <a:pt x="2848" y="307"/>
                  </a:cubicBezTo>
                  <a:cubicBezTo>
                    <a:pt x="2837" y="310"/>
                    <a:pt x="2837" y="310"/>
                    <a:pt x="2837" y="310"/>
                  </a:cubicBezTo>
                  <a:cubicBezTo>
                    <a:pt x="2824" y="312"/>
                    <a:pt x="2812" y="305"/>
                    <a:pt x="2807" y="293"/>
                  </a:cubicBezTo>
                  <a:cubicBezTo>
                    <a:pt x="2788" y="237"/>
                    <a:pt x="2788" y="237"/>
                    <a:pt x="2788" y="237"/>
                  </a:cubicBezTo>
                  <a:cubicBezTo>
                    <a:pt x="2786" y="230"/>
                    <a:pt x="2781" y="225"/>
                    <a:pt x="2774" y="222"/>
                  </a:cubicBezTo>
                  <a:cubicBezTo>
                    <a:pt x="2751" y="212"/>
                    <a:pt x="2751" y="212"/>
                    <a:pt x="2751" y="212"/>
                  </a:cubicBezTo>
                  <a:cubicBezTo>
                    <a:pt x="2742" y="208"/>
                    <a:pt x="2736" y="199"/>
                    <a:pt x="2736" y="189"/>
                  </a:cubicBezTo>
                  <a:cubicBezTo>
                    <a:pt x="2736" y="183"/>
                    <a:pt x="2736" y="183"/>
                    <a:pt x="2736" y="183"/>
                  </a:cubicBezTo>
                  <a:cubicBezTo>
                    <a:pt x="2736" y="168"/>
                    <a:pt x="2725" y="157"/>
                    <a:pt x="2711" y="157"/>
                  </a:cubicBezTo>
                  <a:cubicBezTo>
                    <a:pt x="2691" y="157"/>
                    <a:pt x="2691" y="157"/>
                    <a:pt x="2691" y="157"/>
                  </a:cubicBezTo>
                  <a:cubicBezTo>
                    <a:pt x="2687" y="157"/>
                    <a:pt x="2683" y="156"/>
                    <a:pt x="2679" y="154"/>
                  </a:cubicBezTo>
                  <a:cubicBezTo>
                    <a:pt x="2619" y="124"/>
                    <a:pt x="2619" y="124"/>
                    <a:pt x="2619" y="124"/>
                  </a:cubicBezTo>
                  <a:cubicBezTo>
                    <a:pt x="2619" y="124"/>
                    <a:pt x="2618" y="124"/>
                    <a:pt x="2618" y="124"/>
                  </a:cubicBezTo>
                  <a:cubicBezTo>
                    <a:pt x="2612" y="120"/>
                    <a:pt x="2560" y="90"/>
                    <a:pt x="2543" y="82"/>
                  </a:cubicBezTo>
                  <a:cubicBezTo>
                    <a:pt x="2528" y="74"/>
                    <a:pt x="2450" y="30"/>
                    <a:pt x="2426" y="16"/>
                  </a:cubicBezTo>
                  <a:cubicBezTo>
                    <a:pt x="2421" y="13"/>
                    <a:pt x="2416" y="12"/>
                    <a:pt x="2411" y="13"/>
                  </a:cubicBezTo>
                  <a:cubicBezTo>
                    <a:pt x="2382" y="16"/>
                    <a:pt x="2291" y="28"/>
                    <a:pt x="2286" y="48"/>
                  </a:cubicBezTo>
                  <a:cubicBezTo>
                    <a:pt x="2280" y="71"/>
                    <a:pt x="2220" y="130"/>
                    <a:pt x="2211" y="138"/>
                  </a:cubicBezTo>
                  <a:cubicBezTo>
                    <a:pt x="2211" y="139"/>
                    <a:pt x="2210" y="139"/>
                    <a:pt x="2210" y="140"/>
                  </a:cubicBezTo>
                  <a:cubicBezTo>
                    <a:pt x="2201" y="147"/>
                    <a:pt x="2136" y="197"/>
                    <a:pt x="2125" y="211"/>
                  </a:cubicBezTo>
                  <a:cubicBezTo>
                    <a:pt x="2119" y="220"/>
                    <a:pt x="2090" y="247"/>
                    <a:pt x="2068" y="267"/>
                  </a:cubicBezTo>
                  <a:cubicBezTo>
                    <a:pt x="2054" y="279"/>
                    <a:pt x="2032" y="273"/>
                    <a:pt x="2026" y="256"/>
                  </a:cubicBezTo>
                  <a:cubicBezTo>
                    <a:pt x="2014" y="217"/>
                    <a:pt x="2014" y="217"/>
                    <a:pt x="2014" y="217"/>
                  </a:cubicBezTo>
                  <a:cubicBezTo>
                    <a:pt x="2012" y="212"/>
                    <a:pt x="2009" y="207"/>
                    <a:pt x="2004" y="204"/>
                  </a:cubicBezTo>
                  <a:cubicBezTo>
                    <a:pt x="1997" y="199"/>
                    <a:pt x="1986" y="190"/>
                    <a:pt x="1984" y="184"/>
                  </a:cubicBezTo>
                  <a:cubicBezTo>
                    <a:pt x="1981" y="175"/>
                    <a:pt x="1972" y="130"/>
                    <a:pt x="1939" y="106"/>
                  </a:cubicBezTo>
                  <a:cubicBezTo>
                    <a:pt x="1905" y="82"/>
                    <a:pt x="1830" y="0"/>
                    <a:pt x="1821" y="12"/>
                  </a:cubicBezTo>
                  <a:cubicBezTo>
                    <a:pt x="1814" y="22"/>
                    <a:pt x="1722" y="103"/>
                    <a:pt x="1682" y="138"/>
                  </a:cubicBezTo>
                  <a:cubicBezTo>
                    <a:pt x="1674" y="145"/>
                    <a:pt x="1672" y="156"/>
                    <a:pt x="1675" y="166"/>
                  </a:cubicBezTo>
                  <a:cubicBezTo>
                    <a:pt x="1678" y="178"/>
                    <a:pt x="1661" y="200"/>
                    <a:pt x="1548" y="227"/>
                  </a:cubicBezTo>
                  <a:cubicBezTo>
                    <a:pt x="1370" y="268"/>
                    <a:pt x="1370" y="268"/>
                    <a:pt x="1370" y="268"/>
                  </a:cubicBezTo>
                  <a:cubicBezTo>
                    <a:pt x="1369" y="269"/>
                    <a:pt x="1367" y="269"/>
                    <a:pt x="1365" y="270"/>
                  </a:cubicBezTo>
                  <a:cubicBezTo>
                    <a:pt x="1259" y="320"/>
                    <a:pt x="1259" y="320"/>
                    <a:pt x="1259" y="320"/>
                  </a:cubicBezTo>
                  <a:cubicBezTo>
                    <a:pt x="1259" y="314"/>
                    <a:pt x="1259" y="314"/>
                    <a:pt x="1259" y="314"/>
                  </a:cubicBezTo>
                  <a:cubicBezTo>
                    <a:pt x="1259" y="305"/>
                    <a:pt x="1254" y="296"/>
                    <a:pt x="1247" y="292"/>
                  </a:cubicBezTo>
                  <a:cubicBezTo>
                    <a:pt x="1148" y="233"/>
                    <a:pt x="1148" y="233"/>
                    <a:pt x="1148" y="233"/>
                  </a:cubicBezTo>
                  <a:cubicBezTo>
                    <a:pt x="1148" y="233"/>
                    <a:pt x="1147" y="233"/>
                    <a:pt x="1147" y="232"/>
                  </a:cubicBezTo>
                  <a:cubicBezTo>
                    <a:pt x="1138" y="228"/>
                    <a:pt x="1053" y="185"/>
                    <a:pt x="1033" y="190"/>
                  </a:cubicBezTo>
                  <a:cubicBezTo>
                    <a:pt x="1017" y="195"/>
                    <a:pt x="975" y="238"/>
                    <a:pt x="953" y="262"/>
                  </a:cubicBezTo>
                  <a:cubicBezTo>
                    <a:pt x="945" y="271"/>
                    <a:pt x="944" y="284"/>
                    <a:pt x="951" y="294"/>
                  </a:cubicBezTo>
                  <a:cubicBezTo>
                    <a:pt x="990" y="347"/>
                    <a:pt x="990" y="347"/>
                    <a:pt x="990" y="347"/>
                  </a:cubicBezTo>
                  <a:cubicBezTo>
                    <a:pt x="994" y="353"/>
                    <a:pt x="995" y="360"/>
                    <a:pt x="994" y="367"/>
                  </a:cubicBezTo>
                  <a:cubicBezTo>
                    <a:pt x="968" y="489"/>
                    <a:pt x="968" y="489"/>
                    <a:pt x="968" y="489"/>
                  </a:cubicBezTo>
                  <a:cubicBezTo>
                    <a:pt x="967" y="495"/>
                    <a:pt x="964" y="500"/>
                    <a:pt x="959" y="504"/>
                  </a:cubicBezTo>
                  <a:cubicBezTo>
                    <a:pt x="937" y="521"/>
                    <a:pt x="876" y="569"/>
                    <a:pt x="879" y="577"/>
                  </a:cubicBezTo>
                  <a:cubicBezTo>
                    <a:pt x="880" y="583"/>
                    <a:pt x="880" y="613"/>
                    <a:pt x="879" y="634"/>
                  </a:cubicBezTo>
                  <a:cubicBezTo>
                    <a:pt x="879" y="646"/>
                    <a:pt x="870" y="657"/>
                    <a:pt x="857" y="659"/>
                  </a:cubicBezTo>
                  <a:cubicBezTo>
                    <a:pt x="566" y="701"/>
                    <a:pt x="566" y="701"/>
                    <a:pt x="566" y="701"/>
                  </a:cubicBezTo>
                  <a:cubicBezTo>
                    <a:pt x="565" y="701"/>
                    <a:pt x="564" y="701"/>
                    <a:pt x="563" y="701"/>
                  </a:cubicBezTo>
                  <a:cubicBezTo>
                    <a:pt x="432" y="701"/>
                    <a:pt x="432" y="701"/>
                    <a:pt x="432" y="701"/>
                  </a:cubicBezTo>
                  <a:cubicBezTo>
                    <a:pt x="421" y="701"/>
                    <a:pt x="411" y="693"/>
                    <a:pt x="408" y="683"/>
                  </a:cubicBezTo>
                  <a:cubicBezTo>
                    <a:pt x="393" y="632"/>
                    <a:pt x="393" y="632"/>
                    <a:pt x="393" y="632"/>
                  </a:cubicBezTo>
                  <a:cubicBezTo>
                    <a:pt x="392" y="632"/>
                    <a:pt x="392" y="631"/>
                    <a:pt x="392" y="630"/>
                  </a:cubicBezTo>
                  <a:cubicBezTo>
                    <a:pt x="360" y="551"/>
                    <a:pt x="360" y="551"/>
                    <a:pt x="360" y="551"/>
                  </a:cubicBezTo>
                  <a:cubicBezTo>
                    <a:pt x="357" y="544"/>
                    <a:pt x="352" y="539"/>
                    <a:pt x="346" y="537"/>
                  </a:cubicBezTo>
                  <a:cubicBezTo>
                    <a:pt x="252" y="500"/>
                    <a:pt x="252" y="500"/>
                    <a:pt x="252" y="500"/>
                  </a:cubicBezTo>
                  <a:cubicBezTo>
                    <a:pt x="240" y="496"/>
                    <a:pt x="227" y="500"/>
                    <a:pt x="221" y="510"/>
                  </a:cubicBezTo>
                  <a:cubicBezTo>
                    <a:pt x="167" y="595"/>
                    <a:pt x="167" y="595"/>
                    <a:pt x="167" y="595"/>
                  </a:cubicBezTo>
                  <a:cubicBezTo>
                    <a:pt x="164" y="599"/>
                    <a:pt x="160" y="602"/>
                    <a:pt x="156" y="604"/>
                  </a:cubicBezTo>
                  <a:cubicBezTo>
                    <a:pt x="106" y="626"/>
                    <a:pt x="106" y="626"/>
                    <a:pt x="106" y="626"/>
                  </a:cubicBezTo>
                  <a:cubicBezTo>
                    <a:pt x="98" y="629"/>
                    <a:pt x="92" y="637"/>
                    <a:pt x="91" y="647"/>
                  </a:cubicBezTo>
                  <a:cubicBezTo>
                    <a:pt x="90" y="657"/>
                    <a:pt x="90" y="670"/>
                    <a:pt x="93" y="677"/>
                  </a:cubicBezTo>
                  <a:cubicBezTo>
                    <a:pt x="98" y="686"/>
                    <a:pt x="45" y="716"/>
                    <a:pt x="22" y="728"/>
                  </a:cubicBezTo>
                  <a:cubicBezTo>
                    <a:pt x="15" y="732"/>
                    <a:pt x="11" y="738"/>
                    <a:pt x="9" y="746"/>
                  </a:cubicBezTo>
                  <a:cubicBezTo>
                    <a:pt x="2" y="787"/>
                    <a:pt x="2" y="787"/>
                    <a:pt x="2" y="787"/>
                  </a:cubicBezTo>
                  <a:cubicBezTo>
                    <a:pt x="0" y="794"/>
                    <a:pt x="2" y="801"/>
                    <a:pt x="6" y="806"/>
                  </a:cubicBezTo>
                  <a:cubicBezTo>
                    <a:pt x="38" y="854"/>
                    <a:pt x="38" y="854"/>
                    <a:pt x="38" y="854"/>
                  </a:cubicBezTo>
                  <a:cubicBezTo>
                    <a:pt x="39" y="854"/>
                    <a:pt x="39" y="855"/>
                    <a:pt x="40" y="856"/>
                  </a:cubicBezTo>
                  <a:cubicBezTo>
                    <a:pt x="68" y="889"/>
                    <a:pt x="68" y="889"/>
                    <a:pt x="68" y="889"/>
                  </a:cubicBezTo>
                  <a:cubicBezTo>
                    <a:pt x="70" y="892"/>
                    <a:pt x="74" y="895"/>
                    <a:pt x="79" y="896"/>
                  </a:cubicBezTo>
                  <a:cubicBezTo>
                    <a:pt x="106" y="906"/>
                    <a:pt x="106" y="906"/>
                    <a:pt x="106" y="906"/>
                  </a:cubicBezTo>
                  <a:cubicBezTo>
                    <a:pt x="120" y="911"/>
                    <a:pt x="127" y="927"/>
                    <a:pt x="121" y="940"/>
                  </a:cubicBezTo>
                  <a:cubicBezTo>
                    <a:pt x="111" y="962"/>
                    <a:pt x="99" y="990"/>
                    <a:pt x="99" y="997"/>
                  </a:cubicBezTo>
                  <a:cubicBezTo>
                    <a:pt x="99" y="1006"/>
                    <a:pt x="111" y="1057"/>
                    <a:pt x="115" y="1076"/>
                  </a:cubicBezTo>
                  <a:cubicBezTo>
                    <a:pt x="117" y="1082"/>
                    <a:pt x="116" y="1087"/>
                    <a:pt x="114" y="1092"/>
                  </a:cubicBezTo>
                  <a:cubicBezTo>
                    <a:pt x="95" y="1136"/>
                    <a:pt x="95" y="1136"/>
                    <a:pt x="95" y="1136"/>
                  </a:cubicBezTo>
                  <a:cubicBezTo>
                    <a:pt x="94" y="1140"/>
                    <a:pt x="93" y="1144"/>
                    <a:pt x="93" y="1148"/>
                  </a:cubicBezTo>
                  <a:cubicBezTo>
                    <a:pt x="96" y="1197"/>
                    <a:pt x="96" y="1197"/>
                    <a:pt x="96" y="1197"/>
                  </a:cubicBezTo>
                  <a:cubicBezTo>
                    <a:pt x="96" y="1198"/>
                    <a:pt x="96" y="1200"/>
                    <a:pt x="96" y="1202"/>
                  </a:cubicBezTo>
                  <a:cubicBezTo>
                    <a:pt x="79" y="1319"/>
                    <a:pt x="79" y="1319"/>
                    <a:pt x="79" y="1319"/>
                  </a:cubicBezTo>
                  <a:cubicBezTo>
                    <a:pt x="79" y="1321"/>
                    <a:pt x="78" y="1323"/>
                    <a:pt x="77" y="1325"/>
                  </a:cubicBezTo>
                  <a:cubicBezTo>
                    <a:pt x="93" y="1329"/>
                    <a:pt x="111" y="1335"/>
                    <a:pt x="118" y="1335"/>
                  </a:cubicBezTo>
                  <a:cubicBezTo>
                    <a:pt x="131" y="1335"/>
                    <a:pt x="93" y="1362"/>
                    <a:pt x="72" y="1362"/>
                  </a:cubicBezTo>
                  <a:cubicBezTo>
                    <a:pt x="51" y="1362"/>
                    <a:pt x="69" y="1435"/>
                    <a:pt x="72" y="1444"/>
                  </a:cubicBezTo>
                  <a:cubicBezTo>
                    <a:pt x="75" y="1453"/>
                    <a:pt x="105" y="1444"/>
                    <a:pt x="118" y="1444"/>
                  </a:cubicBezTo>
                  <a:cubicBezTo>
                    <a:pt x="131" y="1444"/>
                    <a:pt x="172" y="1456"/>
                    <a:pt x="184" y="1456"/>
                  </a:cubicBezTo>
                  <a:cubicBezTo>
                    <a:pt x="196" y="1456"/>
                    <a:pt x="145" y="1519"/>
                    <a:pt x="135" y="1526"/>
                  </a:cubicBezTo>
                  <a:cubicBezTo>
                    <a:pt x="126" y="1533"/>
                    <a:pt x="75" y="1516"/>
                    <a:pt x="66" y="1526"/>
                  </a:cubicBezTo>
                  <a:cubicBezTo>
                    <a:pt x="57" y="1536"/>
                    <a:pt x="51" y="1642"/>
                    <a:pt x="51" y="1652"/>
                  </a:cubicBezTo>
                  <a:cubicBezTo>
                    <a:pt x="51" y="1652"/>
                    <a:pt x="51" y="1653"/>
                    <a:pt x="51" y="1653"/>
                  </a:cubicBezTo>
                  <a:cubicBezTo>
                    <a:pt x="51" y="1705"/>
                    <a:pt x="51" y="1705"/>
                    <a:pt x="51" y="1705"/>
                  </a:cubicBezTo>
                  <a:cubicBezTo>
                    <a:pt x="51" y="1716"/>
                    <a:pt x="56" y="1725"/>
                    <a:pt x="65" y="1730"/>
                  </a:cubicBezTo>
                  <a:cubicBezTo>
                    <a:pt x="133" y="1772"/>
                    <a:pt x="133" y="1772"/>
                    <a:pt x="133" y="1772"/>
                  </a:cubicBezTo>
                  <a:cubicBezTo>
                    <a:pt x="140" y="1777"/>
                    <a:pt x="145" y="1784"/>
                    <a:pt x="147" y="1792"/>
                  </a:cubicBezTo>
                  <a:cubicBezTo>
                    <a:pt x="167" y="1913"/>
                    <a:pt x="167" y="1913"/>
                    <a:pt x="167" y="1913"/>
                  </a:cubicBezTo>
                  <a:cubicBezTo>
                    <a:pt x="168" y="1918"/>
                    <a:pt x="168" y="1924"/>
                    <a:pt x="166" y="1928"/>
                  </a:cubicBezTo>
                  <a:cubicBezTo>
                    <a:pt x="139" y="2002"/>
                    <a:pt x="139" y="2002"/>
                    <a:pt x="139" y="2002"/>
                  </a:cubicBezTo>
                  <a:cubicBezTo>
                    <a:pt x="139" y="2002"/>
                    <a:pt x="138" y="2003"/>
                    <a:pt x="138" y="2003"/>
                  </a:cubicBezTo>
                  <a:cubicBezTo>
                    <a:pt x="123" y="2054"/>
                    <a:pt x="123" y="2054"/>
                    <a:pt x="123" y="2054"/>
                  </a:cubicBezTo>
                  <a:cubicBezTo>
                    <a:pt x="123" y="2053"/>
                    <a:pt x="123" y="2053"/>
                    <a:pt x="122" y="2053"/>
                  </a:cubicBezTo>
                  <a:cubicBezTo>
                    <a:pt x="132" y="2062"/>
                    <a:pt x="139" y="2071"/>
                    <a:pt x="144" y="2075"/>
                  </a:cubicBezTo>
                  <a:cubicBezTo>
                    <a:pt x="146" y="2078"/>
                    <a:pt x="149" y="2080"/>
                    <a:pt x="152" y="2082"/>
                  </a:cubicBezTo>
                  <a:cubicBezTo>
                    <a:pt x="190" y="2103"/>
                    <a:pt x="190" y="2103"/>
                    <a:pt x="190" y="2103"/>
                  </a:cubicBezTo>
                  <a:cubicBezTo>
                    <a:pt x="201" y="2109"/>
                    <a:pt x="213" y="2108"/>
                    <a:pt x="223" y="2102"/>
                  </a:cubicBezTo>
                  <a:cubicBezTo>
                    <a:pt x="354" y="2024"/>
                    <a:pt x="354" y="2024"/>
                    <a:pt x="354" y="2024"/>
                  </a:cubicBezTo>
                  <a:cubicBezTo>
                    <a:pt x="356" y="2023"/>
                    <a:pt x="357" y="2022"/>
                    <a:pt x="359" y="2021"/>
                  </a:cubicBezTo>
                  <a:cubicBezTo>
                    <a:pt x="565" y="1942"/>
                    <a:pt x="565" y="1942"/>
                    <a:pt x="565" y="1942"/>
                  </a:cubicBezTo>
                  <a:cubicBezTo>
                    <a:pt x="565" y="1942"/>
                    <a:pt x="566" y="1942"/>
                    <a:pt x="567" y="1941"/>
                  </a:cubicBezTo>
                  <a:cubicBezTo>
                    <a:pt x="714" y="1898"/>
                    <a:pt x="714" y="1898"/>
                    <a:pt x="714" y="1898"/>
                  </a:cubicBezTo>
                  <a:cubicBezTo>
                    <a:pt x="717" y="1897"/>
                    <a:pt x="720" y="1897"/>
                    <a:pt x="723" y="1897"/>
                  </a:cubicBezTo>
                  <a:cubicBezTo>
                    <a:pt x="829" y="1897"/>
                    <a:pt x="829" y="1897"/>
                    <a:pt x="829" y="1897"/>
                  </a:cubicBezTo>
                  <a:cubicBezTo>
                    <a:pt x="846" y="1897"/>
                    <a:pt x="860" y="1910"/>
                    <a:pt x="861" y="1928"/>
                  </a:cubicBezTo>
                  <a:cubicBezTo>
                    <a:pt x="863" y="1952"/>
                    <a:pt x="864" y="1984"/>
                    <a:pt x="859" y="1990"/>
                  </a:cubicBezTo>
                  <a:cubicBezTo>
                    <a:pt x="852" y="1997"/>
                    <a:pt x="920" y="2028"/>
                    <a:pt x="945" y="2039"/>
                  </a:cubicBezTo>
                  <a:cubicBezTo>
                    <a:pt x="951" y="2042"/>
                    <a:pt x="958" y="2043"/>
                    <a:pt x="964" y="2041"/>
                  </a:cubicBezTo>
                  <a:cubicBezTo>
                    <a:pt x="986" y="2037"/>
                    <a:pt x="1035" y="2028"/>
                    <a:pt x="1044" y="2028"/>
                  </a:cubicBezTo>
                  <a:cubicBezTo>
                    <a:pt x="1056" y="2028"/>
                    <a:pt x="1206" y="2019"/>
                    <a:pt x="1236" y="2061"/>
                  </a:cubicBezTo>
                  <a:cubicBezTo>
                    <a:pt x="1266" y="2103"/>
                    <a:pt x="1364" y="2154"/>
                    <a:pt x="1382" y="2178"/>
                  </a:cubicBezTo>
                  <a:cubicBezTo>
                    <a:pt x="1400" y="2202"/>
                    <a:pt x="1403" y="2214"/>
                    <a:pt x="1421" y="2220"/>
                  </a:cubicBezTo>
                  <a:cubicBezTo>
                    <a:pt x="1439" y="2226"/>
                    <a:pt x="1565" y="2277"/>
                    <a:pt x="1576" y="2283"/>
                  </a:cubicBezTo>
                  <a:cubicBezTo>
                    <a:pt x="1586" y="2287"/>
                    <a:pt x="1635" y="2336"/>
                    <a:pt x="1653" y="2354"/>
                  </a:cubicBezTo>
                  <a:cubicBezTo>
                    <a:pt x="1658" y="2358"/>
                    <a:pt x="1661" y="2363"/>
                    <a:pt x="1662" y="2369"/>
                  </a:cubicBezTo>
                  <a:cubicBezTo>
                    <a:pt x="1667" y="2391"/>
                    <a:pt x="1681" y="2443"/>
                    <a:pt x="1690" y="2450"/>
                  </a:cubicBezTo>
                  <a:cubicBezTo>
                    <a:pt x="1701" y="2458"/>
                    <a:pt x="1847" y="2498"/>
                    <a:pt x="1876" y="2505"/>
                  </a:cubicBezTo>
                  <a:cubicBezTo>
                    <a:pt x="1880" y="2506"/>
                    <a:pt x="1883" y="2507"/>
                    <a:pt x="1887" y="2506"/>
                  </a:cubicBezTo>
                  <a:cubicBezTo>
                    <a:pt x="1963" y="2502"/>
                    <a:pt x="1963" y="2502"/>
                    <a:pt x="1963" y="2502"/>
                  </a:cubicBezTo>
                  <a:cubicBezTo>
                    <a:pt x="1970" y="2501"/>
                    <a:pt x="1977" y="2503"/>
                    <a:pt x="1983" y="2507"/>
                  </a:cubicBezTo>
                  <a:cubicBezTo>
                    <a:pt x="2002" y="2519"/>
                    <a:pt x="2041" y="2546"/>
                    <a:pt x="2043" y="2555"/>
                  </a:cubicBezTo>
                  <a:cubicBezTo>
                    <a:pt x="2045" y="2562"/>
                    <a:pt x="2084" y="2589"/>
                    <a:pt x="2110" y="2607"/>
                  </a:cubicBezTo>
                  <a:cubicBezTo>
                    <a:pt x="2125" y="2616"/>
                    <a:pt x="2129" y="2635"/>
                    <a:pt x="2121" y="2650"/>
                  </a:cubicBezTo>
                  <a:cubicBezTo>
                    <a:pt x="2104" y="2681"/>
                    <a:pt x="2078" y="2730"/>
                    <a:pt x="2070" y="2740"/>
                  </a:cubicBezTo>
                  <a:cubicBezTo>
                    <a:pt x="2060" y="2752"/>
                    <a:pt x="2022" y="2840"/>
                    <a:pt x="2005" y="2878"/>
                  </a:cubicBezTo>
                  <a:cubicBezTo>
                    <a:pt x="2001" y="2889"/>
                    <a:pt x="1991" y="2896"/>
                    <a:pt x="1979" y="2898"/>
                  </a:cubicBezTo>
                  <a:cubicBezTo>
                    <a:pt x="1914" y="2907"/>
                    <a:pt x="1914" y="2907"/>
                    <a:pt x="1914" y="2907"/>
                  </a:cubicBezTo>
                  <a:cubicBezTo>
                    <a:pt x="1897" y="2909"/>
                    <a:pt x="1884" y="2923"/>
                    <a:pt x="1885" y="2940"/>
                  </a:cubicBezTo>
                  <a:cubicBezTo>
                    <a:pt x="1886" y="2974"/>
                    <a:pt x="1888" y="3024"/>
                    <a:pt x="1896" y="3030"/>
                  </a:cubicBezTo>
                  <a:cubicBezTo>
                    <a:pt x="1908" y="3039"/>
                    <a:pt x="1944" y="3084"/>
                    <a:pt x="1968" y="3129"/>
                  </a:cubicBezTo>
                  <a:cubicBezTo>
                    <a:pt x="1992" y="3174"/>
                    <a:pt x="1995" y="3227"/>
                    <a:pt x="1995" y="3248"/>
                  </a:cubicBezTo>
                  <a:cubicBezTo>
                    <a:pt x="1995" y="3250"/>
                    <a:pt x="1995" y="3252"/>
                    <a:pt x="1995" y="3254"/>
                  </a:cubicBezTo>
                  <a:cubicBezTo>
                    <a:pt x="1995" y="3265"/>
                    <a:pt x="1989" y="3274"/>
                    <a:pt x="1982" y="3280"/>
                  </a:cubicBezTo>
                  <a:cubicBezTo>
                    <a:pt x="1984" y="3283"/>
                    <a:pt x="1984" y="3283"/>
                    <a:pt x="1984" y="3283"/>
                  </a:cubicBezTo>
                  <a:cubicBezTo>
                    <a:pt x="1991" y="3291"/>
                    <a:pt x="2001" y="3297"/>
                    <a:pt x="2012" y="3299"/>
                  </a:cubicBezTo>
                  <a:cubicBezTo>
                    <a:pt x="2020" y="3300"/>
                    <a:pt x="2029" y="3302"/>
                    <a:pt x="2031" y="3305"/>
                  </a:cubicBezTo>
                  <a:cubicBezTo>
                    <a:pt x="2035" y="3312"/>
                    <a:pt x="2069" y="3368"/>
                    <a:pt x="2076" y="3372"/>
                  </a:cubicBezTo>
                  <a:cubicBezTo>
                    <a:pt x="2078" y="3373"/>
                    <a:pt x="2081" y="3377"/>
                    <a:pt x="2085" y="3382"/>
                  </a:cubicBezTo>
                  <a:cubicBezTo>
                    <a:pt x="2104" y="3366"/>
                    <a:pt x="2104" y="3366"/>
                    <a:pt x="2104" y="3366"/>
                  </a:cubicBezTo>
                  <a:cubicBezTo>
                    <a:pt x="2105" y="3365"/>
                    <a:pt x="2106" y="3364"/>
                    <a:pt x="2107" y="3363"/>
                  </a:cubicBezTo>
                  <a:cubicBezTo>
                    <a:pt x="2208" y="3241"/>
                    <a:pt x="2208" y="3241"/>
                    <a:pt x="2208" y="3241"/>
                  </a:cubicBezTo>
                  <a:cubicBezTo>
                    <a:pt x="2212" y="3237"/>
                    <a:pt x="2216" y="3234"/>
                    <a:pt x="2222" y="3233"/>
                  </a:cubicBezTo>
                  <a:cubicBezTo>
                    <a:pt x="2260" y="3224"/>
                    <a:pt x="2260" y="3224"/>
                    <a:pt x="2260" y="3224"/>
                  </a:cubicBezTo>
                  <a:cubicBezTo>
                    <a:pt x="2270" y="3221"/>
                    <a:pt x="2278" y="3213"/>
                    <a:pt x="2279" y="3202"/>
                  </a:cubicBezTo>
                  <a:cubicBezTo>
                    <a:pt x="2307" y="2978"/>
                    <a:pt x="2307" y="2978"/>
                    <a:pt x="2307" y="2978"/>
                  </a:cubicBezTo>
                  <a:cubicBezTo>
                    <a:pt x="2307" y="2976"/>
                    <a:pt x="2308" y="2974"/>
                    <a:pt x="2308" y="2972"/>
                  </a:cubicBezTo>
                  <a:cubicBezTo>
                    <a:pt x="2420" y="2680"/>
                    <a:pt x="2420" y="2680"/>
                    <a:pt x="2420" y="2680"/>
                  </a:cubicBezTo>
                  <a:cubicBezTo>
                    <a:pt x="2421" y="2678"/>
                    <a:pt x="2422" y="2675"/>
                    <a:pt x="2422" y="2672"/>
                  </a:cubicBezTo>
                  <a:cubicBezTo>
                    <a:pt x="2437" y="2263"/>
                    <a:pt x="2437" y="2263"/>
                    <a:pt x="2437" y="2263"/>
                  </a:cubicBezTo>
                  <a:cubicBezTo>
                    <a:pt x="2437" y="2263"/>
                    <a:pt x="2437" y="2262"/>
                    <a:pt x="2437" y="2261"/>
                  </a:cubicBezTo>
                  <a:cubicBezTo>
                    <a:pt x="2491" y="1797"/>
                    <a:pt x="2491" y="1797"/>
                    <a:pt x="2491" y="1797"/>
                  </a:cubicBezTo>
                  <a:cubicBezTo>
                    <a:pt x="2491" y="1793"/>
                    <a:pt x="2492" y="1790"/>
                    <a:pt x="2494" y="1786"/>
                  </a:cubicBezTo>
                  <a:cubicBezTo>
                    <a:pt x="2630" y="1559"/>
                    <a:pt x="2630" y="1559"/>
                    <a:pt x="2630" y="1559"/>
                  </a:cubicBezTo>
                  <a:cubicBezTo>
                    <a:pt x="2634" y="1553"/>
                    <a:pt x="2641" y="1549"/>
                    <a:pt x="2648" y="1548"/>
                  </a:cubicBezTo>
                  <a:cubicBezTo>
                    <a:pt x="2783" y="1524"/>
                    <a:pt x="2783" y="1524"/>
                    <a:pt x="2783" y="1524"/>
                  </a:cubicBezTo>
                  <a:cubicBezTo>
                    <a:pt x="2788" y="1523"/>
                    <a:pt x="2792" y="1520"/>
                    <a:pt x="2796" y="1517"/>
                  </a:cubicBezTo>
                  <a:cubicBezTo>
                    <a:pt x="2954" y="1359"/>
                    <a:pt x="2954" y="1359"/>
                    <a:pt x="2954" y="1359"/>
                  </a:cubicBezTo>
                  <a:cubicBezTo>
                    <a:pt x="2956" y="1357"/>
                    <a:pt x="2957" y="1355"/>
                    <a:pt x="2958" y="1353"/>
                  </a:cubicBezTo>
                  <a:cubicBezTo>
                    <a:pt x="3043" y="1189"/>
                    <a:pt x="3043" y="1189"/>
                    <a:pt x="3043" y="1189"/>
                  </a:cubicBezTo>
                  <a:cubicBezTo>
                    <a:pt x="3046" y="1184"/>
                    <a:pt x="3047" y="1178"/>
                    <a:pt x="3045" y="11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29"/>
            <p:cNvSpPr>
              <a:spLocks/>
            </p:cNvSpPr>
            <p:nvPr/>
          </p:nvSpPr>
          <p:spPr bwMode="auto">
            <a:xfrm>
              <a:off x="3616771" y="2626004"/>
              <a:ext cx="134730" cy="152234"/>
            </a:xfrm>
            <a:custGeom>
              <a:avLst/>
              <a:gdLst>
                <a:gd name="T0" fmla="*/ 606 w 643"/>
                <a:gd name="T1" fmla="*/ 371 h 726"/>
                <a:gd name="T2" fmla="*/ 600 w 643"/>
                <a:gd name="T3" fmla="*/ 366 h 726"/>
                <a:gd name="T4" fmla="*/ 524 w 643"/>
                <a:gd name="T5" fmla="*/ 292 h 726"/>
                <a:gd name="T6" fmla="*/ 517 w 643"/>
                <a:gd name="T7" fmla="*/ 286 h 726"/>
                <a:gd name="T8" fmla="*/ 485 w 643"/>
                <a:gd name="T9" fmla="*/ 264 h 726"/>
                <a:gd name="T10" fmla="*/ 475 w 643"/>
                <a:gd name="T11" fmla="*/ 256 h 726"/>
                <a:gd name="T12" fmla="*/ 436 w 643"/>
                <a:gd name="T13" fmla="*/ 212 h 726"/>
                <a:gd name="T14" fmla="*/ 427 w 643"/>
                <a:gd name="T15" fmla="*/ 203 h 726"/>
                <a:gd name="T16" fmla="*/ 301 w 643"/>
                <a:gd name="T17" fmla="*/ 115 h 726"/>
                <a:gd name="T18" fmla="*/ 271 w 643"/>
                <a:gd name="T19" fmla="*/ 105 h 726"/>
                <a:gd name="T20" fmla="*/ 243 w 643"/>
                <a:gd name="T21" fmla="*/ 97 h 726"/>
                <a:gd name="T22" fmla="*/ 91 w 643"/>
                <a:gd name="T23" fmla="*/ 0 h 726"/>
                <a:gd name="T24" fmla="*/ 114 w 643"/>
                <a:gd name="T25" fmla="*/ 184 h 726"/>
                <a:gd name="T26" fmla="*/ 141 w 643"/>
                <a:gd name="T27" fmla="*/ 400 h 726"/>
                <a:gd name="T28" fmla="*/ 116 w 643"/>
                <a:gd name="T29" fmla="*/ 429 h 726"/>
                <a:gd name="T30" fmla="*/ 105 w 643"/>
                <a:gd name="T31" fmla="*/ 429 h 726"/>
                <a:gd name="T32" fmla="*/ 94 w 643"/>
                <a:gd name="T33" fmla="*/ 426 h 726"/>
                <a:gd name="T34" fmla="*/ 18 w 643"/>
                <a:gd name="T35" fmla="*/ 395 h 726"/>
                <a:gd name="T36" fmla="*/ 18 w 643"/>
                <a:gd name="T37" fmla="*/ 471 h 726"/>
                <a:gd name="T38" fmla="*/ 38 w 643"/>
                <a:gd name="T39" fmla="*/ 551 h 726"/>
                <a:gd name="T40" fmla="*/ 39 w 643"/>
                <a:gd name="T41" fmla="*/ 554 h 726"/>
                <a:gd name="T42" fmla="*/ 50 w 643"/>
                <a:gd name="T43" fmla="*/ 629 h 726"/>
                <a:gd name="T44" fmla="*/ 57 w 643"/>
                <a:gd name="T45" fmla="*/ 643 h 726"/>
                <a:gd name="T46" fmla="*/ 121 w 643"/>
                <a:gd name="T47" fmla="*/ 710 h 726"/>
                <a:gd name="T48" fmla="*/ 142 w 643"/>
                <a:gd name="T49" fmla="*/ 717 h 726"/>
                <a:gd name="T50" fmla="*/ 206 w 643"/>
                <a:gd name="T51" fmla="*/ 709 h 726"/>
                <a:gd name="T52" fmla="*/ 233 w 643"/>
                <a:gd name="T53" fmla="*/ 726 h 726"/>
                <a:gd name="T54" fmla="*/ 272 w 643"/>
                <a:gd name="T55" fmla="*/ 675 h 726"/>
                <a:gd name="T56" fmla="*/ 385 w 643"/>
                <a:gd name="T57" fmla="*/ 531 h 726"/>
                <a:gd name="T58" fmla="*/ 388 w 643"/>
                <a:gd name="T59" fmla="*/ 528 h 726"/>
                <a:gd name="T60" fmla="*/ 446 w 643"/>
                <a:gd name="T61" fmla="*/ 465 h 726"/>
                <a:gd name="T62" fmla="*/ 536 w 643"/>
                <a:gd name="T63" fmla="*/ 418 h 726"/>
                <a:gd name="T64" fmla="*/ 601 w 643"/>
                <a:gd name="T65" fmla="*/ 408 h 726"/>
                <a:gd name="T66" fmla="*/ 640 w 643"/>
                <a:gd name="T67" fmla="*/ 397 h 726"/>
                <a:gd name="T68" fmla="*/ 606 w 643"/>
                <a:gd name="T69" fmla="*/ 371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3" h="726">
                  <a:moveTo>
                    <a:pt x="606" y="371"/>
                  </a:moveTo>
                  <a:cubicBezTo>
                    <a:pt x="604" y="370"/>
                    <a:pt x="602" y="368"/>
                    <a:pt x="600" y="366"/>
                  </a:cubicBezTo>
                  <a:cubicBezTo>
                    <a:pt x="524" y="292"/>
                    <a:pt x="524" y="292"/>
                    <a:pt x="524" y="292"/>
                  </a:cubicBezTo>
                  <a:cubicBezTo>
                    <a:pt x="522" y="290"/>
                    <a:pt x="520" y="288"/>
                    <a:pt x="517" y="286"/>
                  </a:cubicBezTo>
                  <a:cubicBezTo>
                    <a:pt x="485" y="264"/>
                    <a:pt x="485" y="264"/>
                    <a:pt x="485" y="264"/>
                  </a:cubicBezTo>
                  <a:cubicBezTo>
                    <a:pt x="481" y="262"/>
                    <a:pt x="478" y="259"/>
                    <a:pt x="475" y="256"/>
                  </a:cubicBezTo>
                  <a:cubicBezTo>
                    <a:pt x="436" y="212"/>
                    <a:pt x="436" y="212"/>
                    <a:pt x="436" y="212"/>
                  </a:cubicBezTo>
                  <a:cubicBezTo>
                    <a:pt x="433" y="209"/>
                    <a:pt x="430" y="206"/>
                    <a:pt x="427" y="203"/>
                  </a:cubicBezTo>
                  <a:cubicBezTo>
                    <a:pt x="301" y="115"/>
                    <a:pt x="301" y="115"/>
                    <a:pt x="301" y="115"/>
                  </a:cubicBezTo>
                  <a:cubicBezTo>
                    <a:pt x="292" y="108"/>
                    <a:pt x="282" y="105"/>
                    <a:pt x="271" y="105"/>
                  </a:cubicBezTo>
                  <a:cubicBezTo>
                    <a:pt x="261" y="105"/>
                    <a:pt x="251" y="102"/>
                    <a:pt x="243" y="97"/>
                  </a:cubicBezTo>
                  <a:cubicBezTo>
                    <a:pt x="91" y="0"/>
                    <a:pt x="91" y="0"/>
                    <a:pt x="91" y="0"/>
                  </a:cubicBezTo>
                  <a:cubicBezTo>
                    <a:pt x="114" y="184"/>
                    <a:pt x="114" y="184"/>
                    <a:pt x="114" y="184"/>
                  </a:cubicBezTo>
                  <a:cubicBezTo>
                    <a:pt x="141" y="400"/>
                    <a:pt x="141" y="400"/>
                    <a:pt x="141" y="400"/>
                  </a:cubicBezTo>
                  <a:cubicBezTo>
                    <a:pt x="143" y="415"/>
                    <a:pt x="131" y="429"/>
                    <a:pt x="116" y="429"/>
                  </a:cubicBezTo>
                  <a:cubicBezTo>
                    <a:pt x="105" y="429"/>
                    <a:pt x="105" y="429"/>
                    <a:pt x="105" y="429"/>
                  </a:cubicBezTo>
                  <a:cubicBezTo>
                    <a:pt x="101" y="429"/>
                    <a:pt x="98" y="428"/>
                    <a:pt x="94" y="426"/>
                  </a:cubicBezTo>
                  <a:cubicBezTo>
                    <a:pt x="78" y="418"/>
                    <a:pt x="33" y="395"/>
                    <a:pt x="18" y="395"/>
                  </a:cubicBezTo>
                  <a:cubicBezTo>
                    <a:pt x="0" y="395"/>
                    <a:pt x="18" y="459"/>
                    <a:pt x="18" y="471"/>
                  </a:cubicBezTo>
                  <a:cubicBezTo>
                    <a:pt x="18" y="482"/>
                    <a:pt x="35" y="540"/>
                    <a:pt x="38" y="551"/>
                  </a:cubicBezTo>
                  <a:cubicBezTo>
                    <a:pt x="39" y="552"/>
                    <a:pt x="39" y="553"/>
                    <a:pt x="39" y="554"/>
                  </a:cubicBezTo>
                  <a:cubicBezTo>
                    <a:pt x="50" y="629"/>
                    <a:pt x="50" y="629"/>
                    <a:pt x="50" y="629"/>
                  </a:cubicBezTo>
                  <a:cubicBezTo>
                    <a:pt x="51" y="634"/>
                    <a:pt x="53" y="639"/>
                    <a:pt x="57" y="643"/>
                  </a:cubicBezTo>
                  <a:cubicBezTo>
                    <a:pt x="121" y="710"/>
                    <a:pt x="121" y="710"/>
                    <a:pt x="121" y="710"/>
                  </a:cubicBezTo>
                  <a:cubicBezTo>
                    <a:pt x="126" y="715"/>
                    <a:pt x="134" y="718"/>
                    <a:pt x="142" y="717"/>
                  </a:cubicBezTo>
                  <a:cubicBezTo>
                    <a:pt x="206" y="709"/>
                    <a:pt x="206" y="709"/>
                    <a:pt x="206" y="709"/>
                  </a:cubicBezTo>
                  <a:cubicBezTo>
                    <a:pt x="218" y="708"/>
                    <a:pt x="229" y="715"/>
                    <a:pt x="233" y="726"/>
                  </a:cubicBezTo>
                  <a:cubicBezTo>
                    <a:pt x="272" y="675"/>
                    <a:pt x="272" y="675"/>
                    <a:pt x="272" y="675"/>
                  </a:cubicBezTo>
                  <a:cubicBezTo>
                    <a:pt x="385" y="531"/>
                    <a:pt x="385" y="531"/>
                    <a:pt x="385" y="531"/>
                  </a:cubicBezTo>
                  <a:cubicBezTo>
                    <a:pt x="386" y="530"/>
                    <a:pt x="387" y="529"/>
                    <a:pt x="388" y="528"/>
                  </a:cubicBezTo>
                  <a:cubicBezTo>
                    <a:pt x="396" y="519"/>
                    <a:pt x="444" y="467"/>
                    <a:pt x="446" y="465"/>
                  </a:cubicBezTo>
                  <a:cubicBezTo>
                    <a:pt x="449" y="463"/>
                    <a:pt x="534" y="419"/>
                    <a:pt x="536" y="418"/>
                  </a:cubicBezTo>
                  <a:cubicBezTo>
                    <a:pt x="539" y="417"/>
                    <a:pt x="591" y="403"/>
                    <a:pt x="601" y="408"/>
                  </a:cubicBezTo>
                  <a:cubicBezTo>
                    <a:pt x="611" y="414"/>
                    <a:pt x="638" y="398"/>
                    <a:pt x="640" y="397"/>
                  </a:cubicBezTo>
                  <a:cubicBezTo>
                    <a:pt x="643" y="396"/>
                    <a:pt x="619" y="381"/>
                    <a:pt x="606" y="37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30"/>
            <p:cNvSpPr>
              <a:spLocks/>
            </p:cNvSpPr>
            <p:nvPr/>
          </p:nvSpPr>
          <p:spPr bwMode="auto">
            <a:xfrm>
              <a:off x="3626318" y="2587282"/>
              <a:ext cx="214294" cy="120938"/>
            </a:xfrm>
            <a:custGeom>
              <a:avLst/>
              <a:gdLst>
                <a:gd name="T0" fmla="*/ 1013 w 1021"/>
                <a:gd name="T1" fmla="*/ 47 h 576"/>
                <a:gd name="T2" fmla="*/ 934 w 1021"/>
                <a:gd name="T3" fmla="*/ 6 h 576"/>
                <a:gd name="T4" fmla="*/ 881 w 1021"/>
                <a:gd name="T5" fmla="*/ 1 h 576"/>
                <a:gd name="T6" fmla="*/ 775 w 1021"/>
                <a:gd name="T7" fmla="*/ 46 h 576"/>
                <a:gd name="T8" fmla="*/ 718 w 1021"/>
                <a:gd name="T9" fmla="*/ 78 h 576"/>
                <a:gd name="T10" fmla="*/ 660 w 1021"/>
                <a:gd name="T11" fmla="*/ 123 h 576"/>
                <a:gd name="T12" fmla="*/ 587 w 1021"/>
                <a:gd name="T13" fmla="*/ 145 h 576"/>
                <a:gd name="T14" fmla="*/ 511 w 1021"/>
                <a:gd name="T15" fmla="*/ 162 h 576"/>
                <a:gd name="T16" fmla="*/ 463 w 1021"/>
                <a:gd name="T17" fmla="*/ 165 h 576"/>
                <a:gd name="T18" fmla="*/ 413 w 1021"/>
                <a:gd name="T19" fmla="*/ 154 h 576"/>
                <a:gd name="T20" fmla="*/ 407 w 1021"/>
                <a:gd name="T21" fmla="*/ 153 h 576"/>
                <a:gd name="T22" fmla="*/ 378 w 1021"/>
                <a:gd name="T23" fmla="*/ 147 h 576"/>
                <a:gd name="T24" fmla="*/ 294 w 1021"/>
                <a:gd name="T25" fmla="*/ 109 h 576"/>
                <a:gd name="T26" fmla="*/ 220 w 1021"/>
                <a:gd name="T27" fmla="*/ 53 h 576"/>
                <a:gd name="T28" fmla="*/ 191 w 1021"/>
                <a:gd name="T29" fmla="*/ 15 h 576"/>
                <a:gd name="T30" fmla="*/ 176 w 1021"/>
                <a:gd name="T31" fmla="*/ 5 h 576"/>
                <a:gd name="T32" fmla="*/ 152 w 1021"/>
                <a:gd name="T33" fmla="*/ 7 h 576"/>
                <a:gd name="T34" fmla="*/ 3 w 1021"/>
                <a:gd name="T35" fmla="*/ 88 h 576"/>
                <a:gd name="T36" fmla="*/ 0 w 1021"/>
                <a:gd name="T37" fmla="*/ 90 h 576"/>
                <a:gd name="T38" fmla="*/ 30 w 1021"/>
                <a:gd name="T39" fmla="*/ 110 h 576"/>
                <a:gd name="T40" fmla="*/ 45 w 1021"/>
                <a:gd name="T41" fmla="*/ 178 h 576"/>
                <a:gd name="T42" fmla="*/ 45 w 1021"/>
                <a:gd name="T43" fmla="*/ 180 h 576"/>
                <a:gd name="T44" fmla="*/ 46 w 1021"/>
                <a:gd name="T45" fmla="*/ 185 h 576"/>
                <a:gd name="T46" fmla="*/ 198 w 1021"/>
                <a:gd name="T47" fmla="*/ 282 h 576"/>
                <a:gd name="T48" fmla="*/ 226 w 1021"/>
                <a:gd name="T49" fmla="*/ 290 h 576"/>
                <a:gd name="T50" fmla="*/ 256 w 1021"/>
                <a:gd name="T51" fmla="*/ 300 h 576"/>
                <a:gd name="T52" fmla="*/ 382 w 1021"/>
                <a:gd name="T53" fmla="*/ 388 h 576"/>
                <a:gd name="T54" fmla="*/ 391 w 1021"/>
                <a:gd name="T55" fmla="*/ 397 h 576"/>
                <a:gd name="T56" fmla="*/ 430 w 1021"/>
                <a:gd name="T57" fmla="*/ 441 h 576"/>
                <a:gd name="T58" fmla="*/ 440 w 1021"/>
                <a:gd name="T59" fmla="*/ 449 h 576"/>
                <a:gd name="T60" fmla="*/ 472 w 1021"/>
                <a:gd name="T61" fmla="*/ 471 h 576"/>
                <a:gd name="T62" fmla="*/ 479 w 1021"/>
                <a:gd name="T63" fmla="*/ 477 h 576"/>
                <a:gd name="T64" fmla="*/ 555 w 1021"/>
                <a:gd name="T65" fmla="*/ 551 h 576"/>
                <a:gd name="T66" fmla="*/ 561 w 1021"/>
                <a:gd name="T67" fmla="*/ 556 h 576"/>
                <a:gd name="T68" fmla="*/ 588 w 1021"/>
                <a:gd name="T69" fmla="*/ 576 h 576"/>
                <a:gd name="T70" fmla="*/ 602 w 1021"/>
                <a:gd name="T71" fmla="*/ 565 h 576"/>
                <a:gd name="T72" fmla="*/ 602 w 1021"/>
                <a:gd name="T73" fmla="*/ 565 h 576"/>
                <a:gd name="T74" fmla="*/ 605 w 1021"/>
                <a:gd name="T75" fmla="*/ 562 h 576"/>
                <a:gd name="T76" fmla="*/ 640 w 1021"/>
                <a:gd name="T77" fmla="*/ 522 h 576"/>
                <a:gd name="T78" fmla="*/ 667 w 1021"/>
                <a:gd name="T79" fmla="*/ 466 h 576"/>
                <a:gd name="T80" fmla="*/ 739 w 1021"/>
                <a:gd name="T81" fmla="*/ 385 h 576"/>
                <a:gd name="T82" fmla="*/ 806 w 1021"/>
                <a:gd name="T83" fmla="*/ 331 h 576"/>
                <a:gd name="T84" fmla="*/ 812 w 1021"/>
                <a:gd name="T85" fmla="*/ 325 h 576"/>
                <a:gd name="T86" fmla="*/ 933 w 1021"/>
                <a:gd name="T87" fmla="*/ 166 h 576"/>
                <a:gd name="T88" fmla="*/ 934 w 1021"/>
                <a:gd name="T89" fmla="*/ 164 h 576"/>
                <a:gd name="T90" fmla="*/ 989 w 1021"/>
                <a:gd name="T91" fmla="*/ 84 h 576"/>
                <a:gd name="T92" fmla="*/ 1013 w 1021"/>
                <a:gd name="T93" fmla="*/ 47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1" h="576">
                  <a:moveTo>
                    <a:pt x="1013" y="47"/>
                  </a:moveTo>
                  <a:cubicBezTo>
                    <a:pt x="1006" y="41"/>
                    <a:pt x="939" y="6"/>
                    <a:pt x="934" y="6"/>
                  </a:cubicBezTo>
                  <a:cubicBezTo>
                    <a:pt x="930" y="6"/>
                    <a:pt x="889" y="0"/>
                    <a:pt x="881" y="1"/>
                  </a:cubicBezTo>
                  <a:cubicBezTo>
                    <a:pt x="872" y="2"/>
                    <a:pt x="782" y="36"/>
                    <a:pt x="775" y="46"/>
                  </a:cubicBezTo>
                  <a:cubicBezTo>
                    <a:pt x="769" y="56"/>
                    <a:pt x="726" y="65"/>
                    <a:pt x="718" y="78"/>
                  </a:cubicBezTo>
                  <a:cubicBezTo>
                    <a:pt x="710" y="92"/>
                    <a:pt x="677" y="115"/>
                    <a:pt x="660" y="123"/>
                  </a:cubicBezTo>
                  <a:cubicBezTo>
                    <a:pt x="642" y="131"/>
                    <a:pt x="601" y="139"/>
                    <a:pt x="587" y="145"/>
                  </a:cubicBezTo>
                  <a:cubicBezTo>
                    <a:pt x="572" y="150"/>
                    <a:pt x="534" y="157"/>
                    <a:pt x="511" y="162"/>
                  </a:cubicBezTo>
                  <a:cubicBezTo>
                    <a:pt x="487" y="167"/>
                    <a:pt x="494" y="170"/>
                    <a:pt x="463" y="165"/>
                  </a:cubicBezTo>
                  <a:cubicBezTo>
                    <a:pt x="439" y="160"/>
                    <a:pt x="420" y="156"/>
                    <a:pt x="413" y="154"/>
                  </a:cubicBezTo>
                  <a:cubicBezTo>
                    <a:pt x="411" y="153"/>
                    <a:pt x="409" y="153"/>
                    <a:pt x="407" y="153"/>
                  </a:cubicBezTo>
                  <a:cubicBezTo>
                    <a:pt x="400" y="152"/>
                    <a:pt x="383" y="150"/>
                    <a:pt x="378" y="147"/>
                  </a:cubicBezTo>
                  <a:cubicBezTo>
                    <a:pt x="371" y="144"/>
                    <a:pt x="317" y="127"/>
                    <a:pt x="294" y="109"/>
                  </a:cubicBezTo>
                  <a:cubicBezTo>
                    <a:pt x="272" y="92"/>
                    <a:pt x="224" y="59"/>
                    <a:pt x="220" y="53"/>
                  </a:cubicBezTo>
                  <a:cubicBezTo>
                    <a:pt x="218" y="48"/>
                    <a:pt x="201" y="27"/>
                    <a:pt x="191" y="15"/>
                  </a:cubicBezTo>
                  <a:cubicBezTo>
                    <a:pt x="187" y="10"/>
                    <a:pt x="182" y="6"/>
                    <a:pt x="176" y="5"/>
                  </a:cubicBezTo>
                  <a:cubicBezTo>
                    <a:pt x="168" y="2"/>
                    <a:pt x="159" y="3"/>
                    <a:pt x="152" y="7"/>
                  </a:cubicBezTo>
                  <a:cubicBezTo>
                    <a:pt x="3" y="88"/>
                    <a:pt x="3" y="88"/>
                    <a:pt x="3" y="88"/>
                  </a:cubicBezTo>
                  <a:cubicBezTo>
                    <a:pt x="2" y="89"/>
                    <a:pt x="1" y="90"/>
                    <a:pt x="0" y="90"/>
                  </a:cubicBezTo>
                  <a:cubicBezTo>
                    <a:pt x="14" y="88"/>
                    <a:pt x="27" y="96"/>
                    <a:pt x="30" y="110"/>
                  </a:cubicBezTo>
                  <a:cubicBezTo>
                    <a:pt x="45" y="178"/>
                    <a:pt x="45" y="178"/>
                    <a:pt x="45" y="178"/>
                  </a:cubicBezTo>
                  <a:cubicBezTo>
                    <a:pt x="45" y="178"/>
                    <a:pt x="45" y="179"/>
                    <a:pt x="45" y="180"/>
                  </a:cubicBezTo>
                  <a:cubicBezTo>
                    <a:pt x="46" y="185"/>
                    <a:pt x="46" y="185"/>
                    <a:pt x="46" y="185"/>
                  </a:cubicBezTo>
                  <a:cubicBezTo>
                    <a:pt x="198" y="282"/>
                    <a:pt x="198" y="282"/>
                    <a:pt x="198" y="282"/>
                  </a:cubicBezTo>
                  <a:cubicBezTo>
                    <a:pt x="206" y="287"/>
                    <a:pt x="216" y="290"/>
                    <a:pt x="226" y="290"/>
                  </a:cubicBezTo>
                  <a:cubicBezTo>
                    <a:pt x="237" y="290"/>
                    <a:pt x="247" y="293"/>
                    <a:pt x="256" y="300"/>
                  </a:cubicBezTo>
                  <a:cubicBezTo>
                    <a:pt x="382" y="388"/>
                    <a:pt x="382" y="388"/>
                    <a:pt x="382" y="388"/>
                  </a:cubicBezTo>
                  <a:cubicBezTo>
                    <a:pt x="385" y="391"/>
                    <a:pt x="388" y="394"/>
                    <a:pt x="391" y="397"/>
                  </a:cubicBezTo>
                  <a:cubicBezTo>
                    <a:pt x="430" y="441"/>
                    <a:pt x="430" y="441"/>
                    <a:pt x="430" y="441"/>
                  </a:cubicBezTo>
                  <a:cubicBezTo>
                    <a:pt x="433" y="444"/>
                    <a:pt x="436" y="447"/>
                    <a:pt x="440" y="449"/>
                  </a:cubicBezTo>
                  <a:cubicBezTo>
                    <a:pt x="472" y="471"/>
                    <a:pt x="472" y="471"/>
                    <a:pt x="472" y="471"/>
                  </a:cubicBezTo>
                  <a:cubicBezTo>
                    <a:pt x="475" y="473"/>
                    <a:pt x="477" y="475"/>
                    <a:pt x="479" y="477"/>
                  </a:cubicBezTo>
                  <a:cubicBezTo>
                    <a:pt x="555" y="551"/>
                    <a:pt x="555" y="551"/>
                    <a:pt x="555" y="551"/>
                  </a:cubicBezTo>
                  <a:cubicBezTo>
                    <a:pt x="557" y="553"/>
                    <a:pt x="559" y="555"/>
                    <a:pt x="561" y="556"/>
                  </a:cubicBezTo>
                  <a:cubicBezTo>
                    <a:pt x="566" y="560"/>
                    <a:pt x="577" y="568"/>
                    <a:pt x="588" y="576"/>
                  </a:cubicBezTo>
                  <a:cubicBezTo>
                    <a:pt x="594" y="574"/>
                    <a:pt x="599" y="570"/>
                    <a:pt x="602" y="565"/>
                  </a:cubicBezTo>
                  <a:cubicBezTo>
                    <a:pt x="602" y="565"/>
                    <a:pt x="602" y="565"/>
                    <a:pt x="602" y="565"/>
                  </a:cubicBezTo>
                  <a:cubicBezTo>
                    <a:pt x="603" y="563"/>
                    <a:pt x="604" y="562"/>
                    <a:pt x="605" y="562"/>
                  </a:cubicBezTo>
                  <a:cubicBezTo>
                    <a:pt x="611" y="555"/>
                    <a:pt x="636" y="524"/>
                    <a:pt x="640" y="522"/>
                  </a:cubicBezTo>
                  <a:cubicBezTo>
                    <a:pt x="643" y="519"/>
                    <a:pt x="663" y="468"/>
                    <a:pt x="667" y="466"/>
                  </a:cubicBezTo>
                  <a:cubicBezTo>
                    <a:pt x="671" y="463"/>
                    <a:pt x="732" y="393"/>
                    <a:pt x="739" y="385"/>
                  </a:cubicBezTo>
                  <a:cubicBezTo>
                    <a:pt x="744" y="378"/>
                    <a:pt x="792" y="341"/>
                    <a:pt x="806" y="331"/>
                  </a:cubicBezTo>
                  <a:cubicBezTo>
                    <a:pt x="809" y="329"/>
                    <a:pt x="811" y="327"/>
                    <a:pt x="812" y="325"/>
                  </a:cubicBezTo>
                  <a:cubicBezTo>
                    <a:pt x="933" y="166"/>
                    <a:pt x="933" y="166"/>
                    <a:pt x="933" y="166"/>
                  </a:cubicBezTo>
                  <a:cubicBezTo>
                    <a:pt x="933" y="165"/>
                    <a:pt x="934" y="164"/>
                    <a:pt x="934" y="164"/>
                  </a:cubicBezTo>
                  <a:cubicBezTo>
                    <a:pt x="940" y="155"/>
                    <a:pt x="984" y="87"/>
                    <a:pt x="989" y="84"/>
                  </a:cubicBezTo>
                  <a:cubicBezTo>
                    <a:pt x="994" y="80"/>
                    <a:pt x="1021" y="54"/>
                    <a:pt x="1013" y="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42"/>
            <p:cNvSpPr>
              <a:spLocks/>
            </p:cNvSpPr>
            <p:nvPr/>
          </p:nvSpPr>
          <p:spPr bwMode="auto">
            <a:xfrm>
              <a:off x="2739438" y="2262128"/>
              <a:ext cx="330989" cy="597796"/>
            </a:xfrm>
            <a:custGeom>
              <a:avLst/>
              <a:gdLst>
                <a:gd name="T0" fmla="*/ 1314 w 1576"/>
                <a:gd name="T1" fmla="*/ 1476 h 2846"/>
                <a:gd name="T2" fmla="*/ 1390 w 1576"/>
                <a:gd name="T3" fmla="*/ 1116 h 2846"/>
                <a:gd name="T4" fmla="*/ 1429 w 1576"/>
                <a:gd name="T5" fmla="*/ 993 h 2846"/>
                <a:gd name="T6" fmla="*/ 1241 w 1576"/>
                <a:gd name="T7" fmla="*/ 959 h 2846"/>
                <a:gd name="T8" fmla="*/ 1113 w 1576"/>
                <a:gd name="T9" fmla="*/ 828 h 2846"/>
                <a:gd name="T10" fmla="*/ 1038 w 1576"/>
                <a:gd name="T11" fmla="*/ 697 h 2846"/>
                <a:gd name="T12" fmla="*/ 1124 w 1576"/>
                <a:gd name="T13" fmla="*/ 439 h 2846"/>
                <a:gd name="T14" fmla="*/ 1121 w 1576"/>
                <a:gd name="T15" fmla="*/ 183 h 2846"/>
                <a:gd name="T16" fmla="*/ 923 w 1576"/>
                <a:gd name="T17" fmla="*/ 60 h 2846"/>
                <a:gd name="T18" fmla="*/ 881 w 1576"/>
                <a:gd name="T19" fmla="*/ 19 h 2846"/>
                <a:gd name="T20" fmla="*/ 735 w 1576"/>
                <a:gd name="T21" fmla="*/ 0 h 2846"/>
                <a:gd name="T22" fmla="*/ 729 w 1576"/>
                <a:gd name="T23" fmla="*/ 82 h 2846"/>
                <a:gd name="T24" fmla="*/ 824 w 1576"/>
                <a:gd name="T25" fmla="*/ 163 h 2846"/>
                <a:gd name="T26" fmla="*/ 784 w 1576"/>
                <a:gd name="T27" fmla="*/ 325 h 2846"/>
                <a:gd name="T28" fmla="*/ 728 w 1576"/>
                <a:gd name="T29" fmla="*/ 401 h 2846"/>
                <a:gd name="T30" fmla="*/ 660 w 1576"/>
                <a:gd name="T31" fmla="*/ 507 h 2846"/>
                <a:gd name="T32" fmla="*/ 577 w 1576"/>
                <a:gd name="T33" fmla="*/ 579 h 2846"/>
                <a:gd name="T34" fmla="*/ 514 w 1576"/>
                <a:gd name="T35" fmla="*/ 743 h 2846"/>
                <a:gd name="T36" fmla="*/ 480 w 1576"/>
                <a:gd name="T37" fmla="*/ 902 h 2846"/>
                <a:gd name="T38" fmla="*/ 480 w 1576"/>
                <a:gd name="T39" fmla="*/ 1044 h 2846"/>
                <a:gd name="T40" fmla="*/ 215 w 1576"/>
                <a:gd name="T41" fmla="*/ 1399 h 2846"/>
                <a:gd name="T42" fmla="*/ 135 w 1576"/>
                <a:gd name="T43" fmla="*/ 1592 h 2846"/>
                <a:gd name="T44" fmla="*/ 48 w 1576"/>
                <a:gd name="T45" fmla="*/ 1806 h 2846"/>
                <a:gd name="T46" fmla="*/ 9 w 1576"/>
                <a:gd name="T47" fmla="*/ 2105 h 2846"/>
                <a:gd name="T48" fmla="*/ 14 w 1576"/>
                <a:gd name="T49" fmla="*/ 2534 h 2846"/>
                <a:gd name="T50" fmla="*/ 107 w 1576"/>
                <a:gd name="T51" fmla="*/ 2505 h 2846"/>
                <a:gd name="T52" fmla="*/ 148 w 1576"/>
                <a:gd name="T53" fmla="*/ 2532 h 2846"/>
                <a:gd name="T54" fmla="*/ 230 w 1576"/>
                <a:gd name="T55" fmla="*/ 2692 h 2846"/>
                <a:gd name="T56" fmla="*/ 407 w 1576"/>
                <a:gd name="T57" fmla="*/ 2601 h 2846"/>
                <a:gd name="T58" fmla="*/ 533 w 1576"/>
                <a:gd name="T59" fmla="*/ 2568 h 2846"/>
                <a:gd name="T60" fmla="*/ 582 w 1576"/>
                <a:gd name="T61" fmla="*/ 2747 h 2846"/>
                <a:gd name="T62" fmla="*/ 859 w 1576"/>
                <a:gd name="T63" fmla="*/ 2803 h 2846"/>
                <a:gd name="T64" fmla="*/ 985 w 1576"/>
                <a:gd name="T65" fmla="*/ 2798 h 2846"/>
                <a:gd name="T66" fmla="*/ 1104 w 1576"/>
                <a:gd name="T67" fmla="*/ 2739 h 2846"/>
                <a:gd name="T68" fmla="*/ 1267 w 1576"/>
                <a:gd name="T69" fmla="*/ 2720 h 2846"/>
                <a:gd name="T70" fmla="*/ 1452 w 1576"/>
                <a:gd name="T71" fmla="*/ 2655 h 2846"/>
                <a:gd name="T72" fmla="*/ 1471 w 1576"/>
                <a:gd name="T73" fmla="*/ 2532 h 2846"/>
                <a:gd name="T74" fmla="*/ 1470 w 1576"/>
                <a:gd name="T75" fmla="*/ 2466 h 2846"/>
                <a:gd name="T76" fmla="*/ 1474 w 1576"/>
                <a:gd name="T77" fmla="*/ 2327 h 2846"/>
                <a:gd name="T78" fmla="*/ 1454 w 1576"/>
                <a:gd name="T79" fmla="*/ 2226 h 2846"/>
                <a:gd name="T80" fmla="*/ 1413 w 1576"/>
                <a:gd name="T81" fmla="*/ 2184 h 2846"/>
                <a:gd name="T82" fmla="*/ 1384 w 1576"/>
                <a:gd name="T83" fmla="*/ 2076 h 2846"/>
                <a:gd name="T84" fmla="*/ 1466 w 1576"/>
                <a:gd name="T85" fmla="*/ 1977 h 2846"/>
                <a:gd name="T86" fmla="*/ 1542 w 1576"/>
                <a:gd name="T87" fmla="*/ 1925 h 2846"/>
                <a:gd name="T88" fmla="*/ 1558 w 1576"/>
                <a:gd name="T89" fmla="*/ 1833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76" h="2846">
                  <a:moveTo>
                    <a:pt x="1433" y="1691"/>
                  </a:moveTo>
                  <a:cubicBezTo>
                    <a:pt x="1432" y="1690"/>
                    <a:pt x="1431" y="1688"/>
                    <a:pt x="1430" y="1687"/>
                  </a:cubicBezTo>
                  <a:cubicBezTo>
                    <a:pt x="1314" y="1476"/>
                    <a:pt x="1314" y="1476"/>
                    <a:pt x="1314" y="1476"/>
                  </a:cubicBezTo>
                  <a:cubicBezTo>
                    <a:pt x="1313" y="1473"/>
                    <a:pt x="1312" y="1471"/>
                    <a:pt x="1312" y="1468"/>
                  </a:cubicBezTo>
                  <a:cubicBezTo>
                    <a:pt x="1309" y="1436"/>
                    <a:pt x="1291" y="1233"/>
                    <a:pt x="1294" y="1223"/>
                  </a:cubicBezTo>
                  <a:cubicBezTo>
                    <a:pt x="1297" y="1213"/>
                    <a:pt x="1376" y="1131"/>
                    <a:pt x="1390" y="1116"/>
                  </a:cubicBezTo>
                  <a:cubicBezTo>
                    <a:pt x="1391" y="1115"/>
                    <a:pt x="1392" y="1113"/>
                    <a:pt x="1393" y="1111"/>
                  </a:cubicBezTo>
                  <a:cubicBezTo>
                    <a:pt x="1438" y="1021"/>
                    <a:pt x="1438" y="1021"/>
                    <a:pt x="1438" y="1021"/>
                  </a:cubicBezTo>
                  <a:cubicBezTo>
                    <a:pt x="1443" y="1010"/>
                    <a:pt x="1439" y="998"/>
                    <a:pt x="1429" y="993"/>
                  </a:cubicBezTo>
                  <a:cubicBezTo>
                    <a:pt x="1363" y="961"/>
                    <a:pt x="1363" y="961"/>
                    <a:pt x="1363" y="961"/>
                  </a:cubicBezTo>
                  <a:cubicBezTo>
                    <a:pt x="1361" y="959"/>
                    <a:pt x="1357" y="959"/>
                    <a:pt x="1354" y="959"/>
                  </a:cubicBezTo>
                  <a:cubicBezTo>
                    <a:pt x="1241" y="959"/>
                    <a:pt x="1241" y="959"/>
                    <a:pt x="1241" y="959"/>
                  </a:cubicBezTo>
                  <a:cubicBezTo>
                    <a:pt x="1236" y="959"/>
                    <a:pt x="1230" y="956"/>
                    <a:pt x="1226" y="953"/>
                  </a:cubicBezTo>
                  <a:cubicBezTo>
                    <a:pt x="1119" y="848"/>
                    <a:pt x="1119" y="848"/>
                    <a:pt x="1119" y="848"/>
                  </a:cubicBezTo>
                  <a:cubicBezTo>
                    <a:pt x="1113" y="843"/>
                    <a:pt x="1111" y="835"/>
                    <a:pt x="1113" y="828"/>
                  </a:cubicBezTo>
                  <a:cubicBezTo>
                    <a:pt x="1119" y="805"/>
                    <a:pt x="1129" y="757"/>
                    <a:pt x="1110" y="749"/>
                  </a:cubicBezTo>
                  <a:cubicBezTo>
                    <a:pt x="1094" y="742"/>
                    <a:pt x="1067" y="731"/>
                    <a:pt x="1049" y="724"/>
                  </a:cubicBezTo>
                  <a:cubicBezTo>
                    <a:pt x="1039" y="720"/>
                    <a:pt x="1033" y="708"/>
                    <a:pt x="1038" y="697"/>
                  </a:cubicBezTo>
                  <a:cubicBezTo>
                    <a:pt x="1073" y="609"/>
                    <a:pt x="1073" y="609"/>
                    <a:pt x="1073" y="609"/>
                  </a:cubicBezTo>
                  <a:cubicBezTo>
                    <a:pt x="1073" y="608"/>
                    <a:pt x="1074" y="608"/>
                    <a:pt x="1074" y="607"/>
                  </a:cubicBezTo>
                  <a:cubicBezTo>
                    <a:pt x="1124" y="439"/>
                    <a:pt x="1124" y="439"/>
                    <a:pt x="1124" y="439"/>
                  </a:cubicBezTo>
                  <a:cubicBezTo>
                    <a:pt x="1124" y="438"/>
                    <a:pt x="1124" y="438"/>
                    <a:pt x="1124" y="437"/>
                  </a:cubicBezTo>
                  <a:cubicBezTo>
                    <a:pt x="1126" y="430"/>
                    <a:pt x="1139" y="370"/>
                    <a:pt x="1139" y="333"/>
                  </a:cubicBezTo>
                  <a:cubicBezTo>
                    <a:pt x="1139" y="298"/>
                    <a:pt x="1125" y="206"/>
                    <a:pt x="1121" y="183"/>
                  </a:cubicBezTo>
                  <a:cubicBezTo>
                    <a:pt x="1121" y="179"/>
                    <a:pt x="1119" y="176"/>
                    <a:pt x="1117" y="173"/>
                  </a:cubicBezTo>
                  <a:cubicBezTo>
                    <a:pt x="1106" y="160"/>
                    <a:pt x="1075" y="123"/>
                    <a:pt x="1066" y="120"/>
                  </a:cubicBezTo>
                  <a:cubicBezTo>
                    <a:pt x="1057" y="117"/>
                    <a:pt x="959" y="75"/>
                    <a:pt x="923" y="60"/>
                  </a:cubicBezTo>
                  <a:cubicBezTo>
                    <a:pt x="916" y="57"/>
                    <a:pt x="911" y="49"/>
                    <a:pt x="911" y="41"/>
                  </a:cubicBezTo>
                  <a:cubicBezTo>
                    <a:pt x="911" y="38"/>
                    <a:pt x="911" y="38"/>
                    <a:pt x="911" y="38"/>
                  </a:cubicBezTo>
                  <a:cubicBezTo>
                    <a:pt x="911" y="22"/>
                    <a:pt x="894" y="12"/>
                    <a:pt x="881" y="19"/>
                  </a:cubicBezTo>
                  <a:cubicBezTo>
                    <a:pt x="880" y="19"/>
                    <a:pt x="880" y="19"/>
                    <a:pt x="880" y="19"/>
                  </a:cubicBezTo>
                  <a:cubicBezTo>
                    <a:pt x="877" y="21"/>
                    <a:pt x="872" y="22"/>
                    <a:pt x="868" y="21"/>
                  </a:cubicBezTo>
                  <a:cubicBezTo>
                    <a:pt x="735" y="0"/>
                    <a:pt x="735" y="0"/>
                    <a:pt x="735" y="0"/>
                  </a:cubicBezTo>
                  <a:cubicBezTo>
                    <a:pt x="695" y="36"/>
                    <a:pt x="695" y="36"/>
                    <a:pt x="695" y="36"/>
                  </a:cubicBezTo>
                  <a:cubicBezTo>
                    <a:pt x="685" y="45"/>
                    <a:pt x="687" y="63"/>
                    <a:pt x="700" y="69"/>
                  </a:cubicBezTo>
                  <a:cubicBezTo>
                    <a:pt x="729" y="82"/>
                    <a:pt x="729" y="82"/>
                    <a:pt x="729" y="82"/>
                  </a:cubicBezTo>
                  <a:cubicBezTo>
                    <a:pt x="730" y="82"/>
                    <a:pt x="731" y="83"/>
                    <a:pt x="732" y="84"/>
                  </a:cubicBezTo>
                  <a:cubicBezTo>
                    <a:pt x="816" y="148"/>
                    <a:pt x="816" y="148"/>
                    <a:pt x="816" y="148"/>
                  </a:cubicBezTo>
                  <a:cubicBezTo>
                    <a:pt x="821" y="151"/>
                    <a:pt x="824" y="157"/>
                    <a:pt x="824" y="163"/>
                  </a:cubicBezTo>
                  <a:cubicBezTo>
                    <a:pt x="824" y="225"/>
                    <a:pt x="824" y="225"/>
                    <a:pt x="824" y="225"/>
                  </a:cubicBezTo>
                  <a:cubicBezTo>
                    <a:pt x="824" y="227"/>
                    <a:pt x="823" y="230"/>
                    <a:pt x="822" y="232"/>
                  </a:cubicBezTo>
                  <a:cubicBezTo>
                    <a:pt x="784" y="325"/>
                    <a:pt x="784" y="325"/>
                    <a:pt x="784" y="325"/>
                  </a:cubicBezTo>
                  <a:cubicBezTo>
                    <a:pt x="784" y="326"/>
                    <a:pt x="783" y="327"/>
                    <a:pt x="783" y="327"/>
                  </a:cubicBezTo>
                  <a:cubicBezTo>
                    <a:pt x="745" y="392"/>
                    <a:pt x="745" y="392"/>
                    <a:pt x="745" y="392"/>
                  </a:cubicBezTo>
                  <a:cubicBezTo>
                    <a:pt x="742" y="398"/>
                    <a:pt x="735" y="401"/>
                    <a:pt x="728" y="401"/>
                  </a:cubicBezTo>
                  <a:cubicBezTo>
                    <a:pt x="679" y="401"/>
                    <a:pt x="679" y="401"/>
                    <a:pt x="679" y="401"/>
                  </a:cubicBezTo>
                  <a:cubicBezTo>
                    <a:pt x="669" y="401"/>
                    <a:pt x="660" y="410"/>
                    <a:pt x="660" y="421"/>
                  </a:cubicBezTo>
                  <a:cubicBezTo>
                    <a:pt x="660" y="507"/>
                    <a:pt x="660" y="507"/>
                    <a:pt x="660" y="507"/>
                  </a:cubicBezTo>
                  <a:cubicBezTo>
                    <a:pt x="660" y="513"/>
                    <a:pt x="657" y="519"/>
                    <a:pt x="652" y="523"/>
                  </a:cubicBezTo>
                  <a:cubicBezTo>
                    <a:pt x="590" y="574"/>
                    <a:pt x="590" y="574"/>
                    <a:pt x="590" y="574"/>
                  </a:cubicBezTo>
                  <a:cubicBezTo>
                    <a:pt x="586" y="577"/>
                    <a:pt x="582" y="579"/>
                    <a:pt x="577" y="579"/>
                  </a:cubicBezTo>
                  <a:cubicBezTo>
                    <a:pt x="533" y="579"/>
                    <a:pt x="533" y="579"/>
                    <a:pt x="533" y="579"/>
                  </a:cubicBezTo>
                  <a:cubicBezTo>
                    <a:pt x="522" y="579"/>
                    <a:pt x="514" y="587"/>
                    <a:pt x="514" y="598"/>
                  </a:cubicBezTo>
                  <a:cubicBezTo>
                    <a:pt x="514" y="743"/>
                    <a:pt x="514" y="743"/>
                    <a:pt x="514" y="743"/>
                  </a:cubicBezTo>
                  <a:cubicBezTo>
                    <a:pt x="514" y="751"/>
                    <a:pt x="509" y="758"/>
                    <a:pt x="503" y="761"/>
                  </a:cubicBezTo>
                  <a:cubicBezTo>
                    <a:pt x="483" y="770"/>
                    <a:pt x="445" y="790"/>
                    <a:pt x="438" y="800"/>
                  </a:cubicBezTo>
                  <a:cubicBezTo>
                    <a:pt x="431" y="812"/>
                    <a:pt x="470" y="883"/>
                    <a:pt x="480" y="902"/>
                  </a:cubicBezTo>
                  <a:cubicBezTo>
                    <a:pt x="482" y="905"/>
                    <a:pt x="483" y="908"/>
                    <a:pt x="483" y="911"/>
                  </a:cubicBezTo>
                  <a:cubicBezTo>
                    <a:pt x="483" y="1034"/>
                    <a:pt x="483" y="1034"/>
                    <a:pt x="483" y="1034"/>
                  </a:cubicBezTo>
                  <a:cubicBezTo>
                    <a:pt x="483" y="1037"/>
                    <a:pt x="482" y="1041"/>
                    <a:pt x="480" y="1044"/>
                  </a:cubicBezTo>
                  <a:cubicBezTo>
                    <a:pt x="395" y="1202"/>
                    <a:pt x="395" y="1202"/>
                    <a:pt x="395" y="1202"/>
                  </a:cubicBezTo>
                  <a:cubicBezTo>
                    <a:pt x="394" y="1204"/>
                    <a:pt x="393" y="1205"/>
                    <a:pt x="392" y="1206"/>
                  </a:cubicBezTo>
                  <a:cubicBezTo>
                    <a:pt x="215" y="1399"/>
                    <a:pt x="215" y="1399"/>
                    <a:pt x="215" y="1399"/>
                  </a:cubicBezTo>
                  <a:cubicBezTo>
                    <a:pt x="214" y="1401"/>
                    <a:pt x="212" y="1403"/>
                    <a:pt x="211" y="1406"/>
                  </a:cubicBezTo>
                  <a:cubicBezTo>
                    <a:pt x="144" y="1581"/>
                    <a:pt x="144" y="1581"/>
                    <a:pt x="144" y="1581"/>
                  </a:cubicBezTo>
                  <a:cubicBezTo>
                    <a:pt x="142" y="1586"/>
                    <a:pt x="139" y="1589"/>
                    <a:pt x="135" y="1592"/>
                  </a:cubicBezTo>
                  <a:cubicBezTo>
                    <a:pt x="107" y="1607"/>
                    <a:pt x="107" y="1607"/>
                    <a:pt x="107" y="1607"/>
                  </a:cubicBezTo>
                  <a:cubicBezTo>
                    <a:pt x="106" y="1609"/>
                    <a:pt x="106" y="1611"/>
                    <a:pt x="105" y="1614"/>
                  </a:cubicBezTo>
                  <a:cubicBezTo>
                    <a:pt x="48" y="1806"/>
                    <a:pt x="48" y="1806"/>
                    <a:pt x="48" y="1806"/>
                  </a:cubicBezTo>
                  <a:cubicBezTo>
                    <a:pt x="48" y="1808"/>
                    <a:pt x="47" y="1810"/>
                    <a:pt x="47" y="1812"/>
                  </a:cubicBezTo>
                  <a:cubicBezTo>
                    <a:pt x="46" y="1830"/>
                    <a:pt x="38" y="1927"/>
                    <a:pt x="36" y="1933"/>
                  </a:cubicBezTo>
                  <a:cubicBezTo>
                    <a:pt x="33" y="1940"/>
                    <a:pt x="9" y="2084"/>
                    <a:pt x="9" y="2105"/>
                  </a:cubicBezTo>
                  <a:cubicBezTo>
                    <a:pt x="9" y="2125"/>
                    <a:pt x="2" y="2195"/>
                    <a:pt x="0" y="2208"/>
                  </a:cubicBezTo>
                  <a:cubicBezTo>
                    <a:pt x="0" y="2210"/>
                    <a:pt x="0" y="2211"/>
                    <a:pt x="0" y="2213"/>
                  </a:cubicBezTo>
                  <a:cubicBezTo>
                    <a:pt x="14" y="2534"/>
                    <a:pt x="14" y="2534"/>
                    <a:pt x="14" y="2534"/>
                  </a:cubicBezTo>
                  <a:cubicBezTo>
                    <a:pt x="14" y="2536"/>
                    <a:pt x="14" y="2538"/>
                    <a:pt x="15" y="2540"/>
                  </a:cubicBezTo>
                  <a:cubicBezTo>
                    <a:pt x="26" y="2584"/>
                    <a:pt x="26" y="2584"/>
                    <a:pt x="26" y="2584"/>
                  </a:cubicBezTo>
                  <a:cubicBezTo>
                    <a:pt x="58" y="2551"/>
                    <a:pt x="94" y="2514"/>
                    <a:pt x="107" y="2505"/>
                  </a:cubicBezTo>
                  <a:cubicBezTo>
                    <a:pt x="132" y="2487"/>
                    <a:pt x="124" y="2472"/>
                    <a:pt x="148" y="2472"/>
                  </a:cubicBezTo>
                  <a:cubicBezTo>
                    <a:pt x="168" y="2472"/>
                    <a:pt x="156" y="2508"/>
                    <a:pt x="150" y="2521"/>
                  </a:cubicBezTo>
                  <a:cubicBezTo>
                    <a:pt x="149" y="2525"/>
                    <a:pt x="148" y="2528"/>
                    <a:pt x="148" y="2532"/>
                  </a:cubicBezTo>
                  <a:cubicBezTo>
                    <a:pt x="148" y="2638"/>
                    <a:pt x="148" y="2638"/>
                    <a:pt x="148" y="2638"/>
                  </a:cubicBezTo>
                  <a:cubicBezTo>
                    <a:pt x="148" y="2651"/>
                    <a:pt x="207" y="2680"/>
                    <a:pt x="223" y="2687"/>
                  </a:cubicBezTo>
                  <a:cubicBezTo>
                    <a:pt x="225" y="2689"/>
                    <a:pt x="228" y="2690"/>
                    <a:pt x="230" y="2692"/>
                  </a:cubicBezTo>
                  <a:cubicBezTo>
                    <a:pt x="248" y="2709"/>
                    <a:pt x="327" y="2784"/>
                    <a:pt x="335" y="2789"/>
                  </a:cubicBezTo>
                  <a:cubicBezTo>
                    <a:pt x="345" y="2795"/>
                    <a:pt x="354" y="2722"/>
                    <a:pt x="354" y="2704"/>
                  </a:cubicBezTo>
                  <a:cubicBezTo>
                    <a:pt x="354" y="2693"/>
                    <a:pt x="385" y="2638"/>
                    <a:pt x="407" y="2601"/>
                  </a:cubicBezTo>
                  <a:cubicBezTo>
                    <a:pt x="418" y="2584"/>
                    <a:pt x="442" y="2582"/>
                    <a:pt x="455" y="2598"/>
                  </a:cubicBezTo>
                  <a:cubicBezTo>
                    <a:pt x="466" y="2612"/>
                    <a:pt x="488" y="2613"/>
                    <a:pt x="500" y="2600"/>
                  </a:cubicBezTo>
                  <a:cubicBezTo>
                    <a:pt x="510" y="2589"/>
                    <a:pt x="522" y="2576"/>
                    <a:pt x="533" y="2568"/>
                  </a:cubicBezTo>
                  <a:cubicBezTo>
                    <a:pt x="553" y="2554"/>
                    <a:pt x="589" y="2602"/>
                    <a:pt x="603" y="2624"/>
                  </a:cubicBezTo>
                  <a:cubicBezTo>
                    <a:pt x="608" y="2631"/>
                    <a:pt x="610" y="2639"/>
                    <a:pt x="608" y="2647"/>
                  </a:cubicBezTo>
                  <a:cubicBezTo>
                    <a:pt x="602" y="2674"/>
                    <a:pt x="588" y="2740"/>
                    <a:pt x="582" y="2747"/>
                  </a:cubicBezTo>
                  <a:cubicBezTo>
                    <a:pt x="574" y="2756"/>
                    <a:pt x="701" y="2765"/>
                    <a:pt x="713" y="2765"/>
                  </a:cubicBezTo>
                  <a:cubicBezTo>
                    <a:pt x="725" y="2765"/>
                    <a:pt x="786" y="2771"/>
                    <a:pt x="798" y="2771"/>
                  </a:cubicBezTo>
                  <a:cubicBezTo>
                    <a:pt x="808" y="2771"/>
                    <a:pt x="849" y="2797"/>
                    <a:pt x="859" y="2803"/>
                  </a:cubicBezTo>
                  <a:cubicBezTo>
                    <a:pt x="860" y="2804"/>
                    <a:pt x="862" y="2804"/>
                    <a:pt x="863" y="2805"/>
                  </a:cubicBezTo>
                  <a:cubicBezTo>
                    <a:pt x="878" y="2811"/>
                    <a:pt x="963" y="2846"/>
                    <a:pt x="984" y="2843"/>
                  </a:cubicBezTo>
                  <a:cubicBezTo>
                    <a:pt x="1007" y="2840"/>
                    <a:pt x="994" y="2804"/>
                    <a:pt x="985" y="2798"/>
                  </a:cubicBezTo>
                  <a:cubicBezTo>
                    <a:pt x="976" y="2792"/>
                    <a:pt x="1021" y="2786"/>
                    <a:pt x="1039" y="2786"/>
                  </a:cubicBezTo>
                  <a:cubicBezTo>
                    <a:pt x="1053" y="2786"/>
                    <a:pt x="1076" y="2761"/>
                    <a:pt x="1087" y="2748"/>
                  </a:cubicBezTo>
                  <a:cubicBezTo>
                    <a:pt x="1092" y="2743"/>
                    <a:pt x="1097" y="2740"/>
                    <a:pt x="1104" y="2739"/>
                  </a:cubicBezTo>
                  <a:cubicBezTo>
                    <a:pt x="1191" y="2723"/>
                    <a:pt x="1191" y="2723"/>
                    <a:pt x="1191" y="2723"/>
                  </a:cubicBezTo>
                  <a:cubicBezTo>
                    <a:pt x="1193" y="2723"/>
                    <a:pt x="1194" y="2722"/>
                    <a:pt x="1195" y="2722"/>
                  </a:cubicBezTo>
                  <a:cubicBezTo>
                    <a:pt x="1267" y="2720"/>
                    <a:pt x="1267" y="2720"/>
                    <a:pt x="1267" y="2720"/>
                  </a:cubicBezTo>
                  <a:cubicBezTo>
                    <a:pt x="1270" y="2720"/>
                    <a:pt x="1273" y="2719"/>
                    <a:pt x="1277" y="2717"/>
                  </a:cubicBezTo>
                  <a:cubicBezTo>
                    <a:pt x="1302" y="2707"/>
                    <a:pt x="1418" y="2658"/>
                    <a:pt x="1426" y="2653"/>
                  </a:cubicBezTo>
                  <a:cubicBezTo>
                    <a:pt x="1430" y="2650"/>
                    <a:pt x="1441" y="2652"/>
                    <a:pt x="1452" y="2655"/>
                  </a:cubicBezTo>
                  <a:cubicBezTo>
                    <a:pt x="1452" y="2655"/>
                    <a:pt x="1452" y="2655"/>
                    <a:pt x="1452" y="2655"/>
                  </a:cubicBezTo>
                  <a:cubicBezTo>
                    <a:pt x="1453" y="2653"/>
                    <a:pt x="1454" y="2651"/>
                    <a:pt x="1454" y="2649"/>
                  </a:cubicBezTo>
                  <a:cubicBezTo>
                    <a:pt x="1471" y="2532"/>
                    <a:pt x="1471" y="2532"/>
                    <a:pt x="1471" y="2532"/>
                  </a:cubicBezTo>
                  <a:cubicBezTo>
                    <a:pt x="1471" y="2530"/>
                    <a:pt x="1471" y="2528"/>
                    <a:pt x="1471" y="2527"/>
                  </a:cubicBezTo>
                  <a:cubicBezTo>
                    <a:pt x="1468" y="2478"/>
                    <a:pt x="1468" y="2478"/>
                    <a:pt x="1468" y="2478"/>
                  </a:cubicBezTo>
                  <a:cubicBezTo>
                    <a:pt x="1468" y="2474"/>
                    <a:pt x="1469" y="2470"/>
                    <a:pt x="1470" y="2466"/>
                  </a:cubicBezTo>
                  <a:cubicBezTo>
                    <a:pt x="1489" y="2422"/>
                    <a:pt x="1489" y="2422"/>
                    <a:pt x="1489" y="2422"/>
                  </a:cubicBezTo>
                  <a:cubicBezTo>
                    <a:pt x="1491" y="2417"/>
                    <a:pt x="1492" y="2412"/>
                    <a:pt x="1490" y="2406"/>
                  </a:cubicBezTo>
                  <a:cubicBezTo>
                    <a:pt x="1486" y="2387"/>
                    <a:pt x="1474" y="2336"/>
                    <a:pt x="1474" y="2327"/>
                  </a:cubicBezTo>
                  <a:cubicBezTo>
                    <a:pt x="1474" y="2320"/>
                    <a:pt x="1486" y="2292"/>
                    <a:pt x="1496" y="2270"/>
                  </a:cubicBezTo>
                  <a:cubicBezTo>
                    <a:pt x="1502" y="2257"/>
                    <a:pt x="1495" y="2241"/>
                    <a:pt x="1481" y="2236"/>
                  </a:cubicBezTo>
                  <a:cubicBezTo>
                    <a:pt x="1454" y="2226"/>
                    <a:pt x="1454" y="2226"/>
                    <a:pt x="1454" y="2226"/>
                  </a:cubicBezTo>
                  <a:cubicBezTo>
                    <a:pt x="1449" y="2225"/>
                    <a:pt x="1445" y="2222"/>
                    <a:pt x="1443" y="2219"/>
                  </a:cubicBezTo>
                  <a:cubicBezTo>
                    <a:pt x="1415" y="2186"/>
                    <a:pt x="1415" y="2186"/>
                    <a:pt x="1415" y="2186"/>
                  </a:cubicBezTo>
                  <a:cubicBezTo>
                    <a:pt x="1414" y="2185"/>
                    <a:pt x="1414" y="2184"/>
                    <a:pt x="1413" y="2184"/>
                  </a:cubicBezTo>
                  <a:cubicBezTo>
                    <a:pt x="1381" y="2136"/>
                    <a:pt x="1381" y="2136"/>
                    <a:pt x="1381" y="2136"/>
                  </a:cubicBezTo>
                  <a:cubicBezTo>
                    <a:pt x="1377" y="2131"/>
                    <a:pt x="1375" y="2124"/>
                    <a:pt x="1377" y="2117"/>
                  </a:cubicBezTo>
                  <a:cubicBezTo>
                    <a:pt x="1384" y="2076"/>
                    <a:pt x="1384" y="2076"/>
                    <a:pt x="1384" y="2076"/>
                  </a:cubicBezTo>
                  <a:cubicBezTo>
                    <a:pt x="1386" y="2068"/>
                    <a:pt x="1390" y="2062"/>
                    <a:pt x="1397" y="2058"/>
                  </a:cubicBezTo>
                  <a:cubicBezTo>
                    <a:pt x="1420" y="2046"/>
                    <a:pt x="1473" y="2016"/>
                    <a:pt x="1468" y="2007"/>
                  </a:cubicBezTo>
                  <a:cubicBezTo>
                    <a:pt x="1465" y="2000"/>
                    <a:pt x="1465" y="1987"/>
                    <a:pt x="1466" y="1977"/>
                  </a:cubicBezTo>
                  <a:cubicBezTo>
                    <a:pt x="1467" y="1967"/>
                    <a:pt x="1473" y="1959"/>
                    <a:pt x="1481" y="1956"/>
                  </a:cubicBezTo>
                  <a:cubicBezTo>
                    <a:pt x="1531" y="1934"/>
                    <a:pt x="1531" y="1934"/>
                    <a:pt x="1531" y="1934"/>
                  </a:cubicBezTo>
                  <a:cubicBezTo>
                    <a:pt x="1535" y="1932"/>
                    <a:pt x="1539" y="1929"/>
                    <a:pt x="1542" y="1925"/>
                  </a:cubicBezTo>
                  <a:cubicBezTo>
                    <a:pt x="1576" y="1871"/>
                    <a:pt x="1576" y="1871"/>
                    <a:pt x="1576" y="1871"/>
                  </a:cubicBezTo>
                  <a:cubicBezTo>
                    <a:pt x="1562" y="1838"/>
                    <a:pt x="1562" y="1838"/>
                    <a:pt x="1562" y="1838"/>
                  </a:cubicBezTo>
                  <a:cubicBezTo>
                    <a:pt x="1561" y="1837"/>
                    <a:pt x="1560" y="1835"/>
                    <a:pt x="1558" y="1833"/>
                  </a:cubicBezTo>
                  <a:lnTo>
                    <a:pt x="1433" y="169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44"/>
            <p:cNvSpPr>
              <a:spLocks/>
            </p:cNvSpPr>
            <p:nvPr/>
          </p:nvSpPr>
          <p:spPr bwMode="auto">
            <a:xfrm>
              <a:off x="2893793" y="1968269"/>
              <a:ext cx="501788" cy="686908"/>
            </a:xfrm>
            <a:custGeom>
              <a:avLst/>
              <a:gdLst>
                <a:gd name="T0" fmla="*/ 823 w 2389"/>
                <a:gd name="T1" fmla="*/ 68 h 3273"/>
                <a:gd name="T2" fmla="*/ 716 w 2389"/>
                <a:gd name="T3" fmla="*/ 435 h 3273"/>
                <a:gd name="T4" fmla="*/ 651 w 2389"/>
                <a:gd name="T5" fmla="*/ 601 h 3273"/>
                <a:gd name="T6" fmla="*/ 520 w 2389"/>
                <a:gd name="T7" fmla="*/ 835 h 3273"/>
                <a:gd name="T8" fmla="*/ 463 w 2389"/>
                <a:gd name="T9" fmla="*/ 1000 h 3273"/>
                <a:gd name="T10" fmla="*/ 108 w 2389"/>
                <a:gd name="T11" fmla="*/ 1306 h 3273"/>
                <a:gd name="T12" fmla="*/ 133 w 2389"/>
                <a:gd name="T13" fmla="*/ 1423 h 3273"/>
                <a:gd name="T14" fmla="*/ 176 w 2389"/>
                <a:gd name="T15" fmla="*/ 1440 h 3273"/>
                <a:gd name="T16" fmla="*/ 331 w 2389"/>
                <a:gd name="T17" fmla="*/ 1522 h 3273"/>
                <a:gd name="T18" fmla="*/ 404 w 2389"/>
                <a:gd name="T19" fmla="*/ 1735 h 3273"/>
                <a:gd name="T20" fmla="*/ 339 w 2389"/>
                <a:gd name="T21" fmla="*/ 2009 h 3273"/>
                <a:gd name="T22" fmla="*/ 314 w 2389"/>
                <a:gd name="T23" fmla="*/ 2126 h 3273"/>
                <a:gd name="T24" fmla="*/ 384 w 2389"/>
                <a:gd name="T25" fmla="*/ 2250 h 3273"/>
                <a:gd name="T26" fmla="*/ 619 w 2389"/>
                <a:gd name="T27" fmla="*/ 2361 h 3273"/>
                <a:gd name="T28" fmla="*/ 703 w 2389"/>
                <a:gd name="T29" fmla="*/ 2423 h 3273"/>
                <a:gd name="T30" fmla="*/ 559 w 2389"/>
                <a:gd name="T31" fmla="*/ 2625 h 3273"/>
                <a:gd name="T32" fmla="*/ 695 w 2389"/>
                <a:gd name="T33" fmla="*/ 3089 h 3273"/>
                <a:gd name="T34" fmla="*/ 827 w 2389"/>
                <a:gd name="T35" fmla="*/ 3240 h 3273"/>
                <a:gd name="T36" fmla="*/ 877 w 2389"/>
                <a:gd name="T37" fmla="*/ 3231 h 3273"/>
                <a:gd name="T38" fmla="*/ 889 w 2389"/>
                <a:gd name="T39" fmla="*/ 3029 h 3273"/>
                <a:gd name="T40" fmla="*/ 878 w 2389"/>
                <a:gd name="T41" fmla="*/ 2792 h 3273"/>
                <a:gd name="T42" fmla="*/ 1011 w 2389"/>
                <a:gd name="T43" fmla="*/ 2451 h 3273"/>
                <a:gd name="T44" fmla="*/ 1141 w 2389"/>
                <a:gd name="T45" fmla="*/ 2193 h 3273"/>
                <a:gd name="T46" fmla="*/ 1409 w 2389"/>
                <a:gd name="T47" fmla="*/ 2144 h 3273"/>
                <a:gd name="T48" fmla="*/ 1742 w 2389"/>
                <a:gd name="T49" fmla="*/ 2042 h 3273"/>
                <a:gd name="T50" fmla="*/ 1935 w 2389"/>
                <a:gd name="T51" fmla="*/ 1909 h 3273"/>
                <a:gd name="T52" fmla="*/ 1877 w 2389"/>
                <a:gd name="T53" fmla="*/ 1768 h 3273"/>
                <a:gd name="T54" fmla="*/ 1935 w 2389"/>
                <a:gd name="T55" fmla="*/ 1529 h 3273"/>
                <a:gd name="T56" fmla="*/ 1937 w 2389"/>
                <a:gd name="T57" fmla="*/ 1374 h 3273"/>
                <a:gd name="T58" fmla="*/ 1935 w 2389"/>
                <a:gd name="T59" fmla="*/ 1182 h 3273"/>
                <a:gd name="T60" fmla="*/ 1940 w 2389"/>
                <a:gd name="T61" fmla="*/ 1114 h 3273"/>
                <a:gd name="T62" fmla="*/ 2103 w 2389"/>
                <a:gd name="T63" fmla="*/ 925 h 3273"/>
                <a:gd name="T64" fmla="*/ 2363 w 2389"/>
                <a:gd name="T65" fmla="*/ 687 h 3273"/>
                <a:gd name="T66" fmla="*/ 2196 w 2389"/>
                <a:gd name="T67" fmla="*/ 706 h 3273"/>
                <a:gd name="T68" fmla="*/ 1835 w 2389"/>
                <a:gd name="T69" fmla="*/ 514 h 3273"/>
                <a:gd name="T70" fmla="*/ 1681 w 2389"/>
                <a:gd name="T71" fmla="*/ 587 h 3273"/>
                <a:gd name="T72" fmla="*/ 1478 w 2389"/>
                <a:gd name="T73" fmla="*/ 657 h 3273"/>
                <a:gd name="T74" fmla="*/ 1351 w 2389"/>
                <a:gd name="T75" fmla="*/ 665 h 3273"/>
                <a:gd name="T76" fmla="*/ 1427 w 2389"/>
                <a:gd name="T77" fmla="*/ 513 h 3273"/>
                <a:gd name="T78" fmla="*/ 1422 w 2389"/>
                <a:gd name="T79" fmla="*/ 368 h 3273"/>
                <a:gd name="T80" fmla="*/ 1320 w 2389"/>
                <a:gd name="T81" fmla="*/ 289 h 3273"/>
                <a:gd name="T82" fmla="*/ 1211 w 2389"/>
                <a:gd name="T83" fmla="*/ 136 h 3273"/>
                <a:gd name="T84" fmla="*/ 1072 w 2389"/>
                <a:gd name="T85" fmla="*/ 207 h 3273"/>
                <a:gd name="T86" fmla="*/ 1046 w 2389"/>
                <a:gd name="T87" fmla="*/ 140 h 3273"/>
                <a:gd name="T88" fmla="*/ 1008 w 2389"/>
                <a:gd name="T89" fmla="*/ 102 h 3273"/>
                <a:gd name="T90" fmla="*/ 825 w 2389"/>
                <a:gd name="T91" fmla="*/ 2 h 3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9" h="3273">
                  <a:moveTo>
                    <a:pt x="824" y="12"/>
                  </a:moveTo>
                  <a:cubicBezTo>
                    <a:pt x="824" y="64"/>
                    <a:pt x="824" y="64"/>
                    <a:pt x="824" y="64"/>
                  </a:cubicBezTo>
                  <a:cubicBezTo>
                    <a:pt x="824" y="65"/>
                    <a:pt x="824" y="67"/>
                    <a:pt x="823" y="68"/>
                  </a:cubicBezTo>
                  <a:cubicBezTo>
                    <a:pt x="819" y="92"/>
                    <a:pt x="770" y="356"/>
                    <a:pt x="770" y="369"/>
                  </a:cubicBezTo>
                  <a:cubicBezTo>
                    <a:pt x="770" y="380"/>
                    <a:pt x="732" y="417"/>
                    <a:pt x="721" y="428"/>
                  </a:cubicBezTo>
                  <a:cubicBezTo>
                    <a:pt x="718" y="430"/>
                    <a:pt x="717" y="432"/>
                    <a:pt x="716" y="435"/>
                  </a:cubicBezTo>
                  <a:cubicBezTo>
                    <a:pt x="677" y="532"/>
                    <a:pt x="677" y="532"/>
                    <a:pt x="677" y="532"/>
                  </a:cubicBezTo>
                  <a:cubicBezTo>
                    <a:pt x="652" y="597"/>
                    <a:pt x="652" y="597"/>
                    <a:pt x="652" y="597"/>
                  </a:cubicBezTo>
                  <a:cubicBezTo>
                    <a:pt x="651" y="598"/>
                    <a:pt x="651" y="600"/>
                    <a:pt x="651" y="601"/>
                  </a:cubicBezTo>
                  <a:cubicBezTo>
                    <a:pt x="630" y="700"/>
                    <a:pt x="630" y="700"/>
                    <a:pt x="630" y="700"/>
                  </a:cubicBezTo>
                  <a:cubicBezTo>
                    <a:pt x="629" y="704"/>
                    <a:pt x="628" y="706"/>
                    <a:pt x="626" y="709"/>
                  </a:cubicBezTo>
                  <a:cubicBezTo>
                    <a:pt x="520" y="835"/>
                    <a:pt x="520" y="835"/>
                    <a:pt x="520" y="835"/>
                  </a:cubicBezTo>
                  <a:cubicBezTo>
                    <a:pt x="519" y="837"/>
                    <a:pt x="518" y="839"/>
                    <a:pt x="517" y="842"/>
                  </a:cubicBezTo>
                  <a:cubicBezTo>
                    <a:pt x="466" y="994"/>
                    <a:pt x="466" y="994"/>
                    <a:pt x="466" y="994"/>
                  </a:cubicBezTo>
                  <a:cubicBezTo>
                    <a:pt x="465" y="996"/>
                    <a:pt x="464" y="998"/>
                    <a:pt x="463" y="1000"/>
                  </a:cubicBezTo>
                  <a:cubicBezTo>
                    <a:pt x="330" y="1172"/>
                    <a:pt x="330" y="1172"/>
                    <a:pt x="330" y="1172"/>
                  </a:cubicBezTo>
                  <a:cubicBezTo>
                    <a:pt x="328" y="1174"/>
                    <a:pt x="327" y="1175"/>
                    <a:pt x="324" y="1177"/>
                  </a:cubicBezTo>
                  <a:cubicBezTo>
                    <a:pt x="108" y="1306"/>
                    <a:pt x="108" y="1306"/>
                    <a:pt x="108" y="1306"/>
                  </a:cubicBezTo>
                  <a:cubicBezTo>
                    <a:pt x="107" y="1307"/>
                    <a:pt x="106" y="1308"/>
                    <a:pt x="105" y="1309"/>
                  </a:cubicBezTo>
                  <a:cubicBezTo>
                    <a:pt x="0" y="1402"/>
                    <a:pt x="0" y="1402"/>
                    <a:pt x="0" y="1402"/>
                  </a:cubicBezTo>
                  <a:cubicBezTo>
                    <a:pt x="133" y="1423"/>
                    <a:pt x="133" y="1423"/>
                    <a:pt x="133" y="1423"/>
                  </a:cubicBezTo>
                  <a:cubicBezTo>
                    <a:pt x="137" y="1424"/>
                    <a:pt x="142" y="1423"/>
                    <a:pt x="145" y="1421"/>
                  </a:cubicBezTo>
                  <a:cubicBezTo>
                    <a:pt x="146" y="1421"/>
                    <a:pt x="146" y="1421"/>
                    <a:pt x="146" y="1421"/>
                  </a:cubicBezTo>
                  <a:cubicBezTo>
                    <a:pt x="159" y="1414"/>
                    <a:pt x="176" y="1424"/>
                    <a:pt x="176" y="1440"/>
                  </a:cubicBezTo>
                  <a:cubicBezTo>
                    <a:pt x="176" y="1443"/>
                    <a:pt x="176" y="1443"/>
                    <a:pt x="176" y="1443"/>
                  </a:cubicBezTo>
                  <a:cubicBezTo>
                    <a:pt x="176" y="1451"/>
                    <a:pt x="181" y="1459"/>
                    <a:pt x="188" y="1462"/>
                  </a:cubicBezTo>
                  <a:cubicBezTo>
                    <a:pt x="224" y="1477"/>
                    <a:pt x="322" y="1519"/>
                    <a:pt x="331" y="1522"/>
                  </a:cubicBezTo>
                  <a:cubicBezTo>
                    <a:pt x="340" y="1525"/>
                    <a:pt x="371" y="1562"/>
                    <a:pt x="382" y="1575"/>
                  </a:cubicBezTo>
                  <a:cubicBezTo>
                    <a:pt x="384" y="1578"/>
                    <a:pt x="386" y="1581"/>
                    <a:pt x="386" y="1585"/>
                  </a:cubicBezTo>
                  <a:cubicBezTo>
                    <a:pt x="390" y="1608"/>
                    <a:pt x="404" y="1700"/>
                    <a:pt x="404" y="1735"/>
                  </a:cubicBezTo>
                  <a:cubicBezTo>
                    <a:pt x="404" y="1772"/>
                    <a:pt x="391" y="1832"/>
                    <a:pt x="389" y="1839"/>
                  </a:cubicBezTo>
                  <a:cubicBezTo>
                    <a:pt x="389" y="1840"/>
                    <a:pt x="389" y="1840"/>
                    <a:pt x="389" y="1841"/>
                  </a:cubicBezTo>
                  <a:cubicBezTo>
                    <a:pt x="339" y="2009"/>
                    <a:pt x="339" y="2009"/>
                    <a:pt x="339" y="2009"/>
                  </a:cubicBezTo>
                  <a:cubicBezTo>
                    <a:pt x="339" y="2010"/>
                    <a:pt x="338" y="2010"/>
                    <a:pt x="338" y="2011"/>
                  </a:cubicBezTo>
                  <a:cubicBezTo>
                    <a:pt x="303" y="2099"/>
                    <a:pt x="303" y="2099"/>
                    <a:pt x="303" y="2099"/>
                  </a:cubicBezTo>
                  <a:cubicBezTo>
                    <a:pt x="298" y="2110"/>
                    <a:pt x="304" y="2122"/>
                    <a:pt x="314" y="2126"/>
                  </a:cubicBezTo>
                  <a:cubicBezTo>
                    <a:pt x="332" y="2133"/>
                    <a:pt x="359" y="2144"/>
                    <a:pt x="375" y="2151"/>
                  </a:cubicBezTo>
                  <a:cubicBezTo>
                    <a:pt x="394" y="2159"/>
                    <a:pt x="384" y="2207"/>
                    <a:pt x="378" y="2230"/>
                  </a:cubicBezTo>
                  <a:cubicBezTo>
                    <a:pt x="376" y="2237"/>
                    <a:pt x="378" y="2245"/>
                    <a:pt x="384" y="2250"/>
                  </a:cubicBezTo>
                  <a:cubicBezTo>
                    <a:pt x="491" y="2355"/>
                    <a:pt x="491" y="2355"/>
                    <a:pt x="491" y="2355"/>
                  </a:cubicBezTo>
                  <a:cubicBezTo>
                    <a:pt x="495" y="2358"/>
                    <a:pt x="501" y="2361"/>
                    <a:pt x="506" y="2361"/>
                  </a:cubicBezTo>
                  <a:cubicBezTo>
                    <a:pt x="619" y="2361"/>
                    <a:pt x="619" y="2361"/>
                    <a:pt x="619" y="2361"/>
                  </a:cubicBezTo>
                  <a:cubicBezTo>
                    <a:pt x="622" y="2361"/>
                    <a:pt x="626" y="2361"/>
                    <a:pt x="628" y="2363"/>
                  </a:cubicBezTo>
                  <a:cubicBezTo>
                    <a:pt x="694" y="2395"/>
                    <a:pt x="694" y="2395"/>
                    <a:pt x="694" y="2395"/>
                  </a:cubicBezTo>
                  <a:cubicBezTo>
                    <a:pt x="704" y="2400"/>
                    <a:pt x="708" y="2412"/>
                    <a:pt x="703" y="2423"/>
                  </a:cubicBezTo>
                  <a:cubicBezTo>
                    <a:pt x="658" y="2513"/>
                    <a:pt x="658" y="2513"/>
                    <a:pt x="658" y="2513"/>
                  </a:cubicBezTo>
                  <a:cubicBezTo>
                    <a:pt x="657" y="2515"/>
                    <a:pt x="656" y="2517"/>
                    <a:pt x="655" y="2518"/>
                  </a:cubicBezTo>
                  <a:cubicBezTo>
                    <a:pt x="641" y="2533"/>
                    <a:pt x="562" y="2615"/>
                    <a:pt x="559" y="2625"/>
                  </a:cubicBezTo>
                  <a:cubicBezTo>
                    <a:pt x="556" y="2635"/>
                    <a:pt x="574" y="2838"/>
                    <a:pt x="577" y="2870"/>
                  </a:cubicBezTo>
                  <a:cubicBezTo>
                    <a:pt x="577" y="2873"/>
                    <a:pt x="578" y="2875"/>
                    <a:pt x="579" y="2878"/>
                  </a:cubicBezTo>
                  <a:cubicBezTo>
                    <a:pt x="695" y="3089"/>
                    <a:pt x="695" y="3089"/>
                    <a:pt x="695" y="3089"/>
                  </a:cubicBezTo>
                  <a:cubicBezTo>
                    <a:pt x="696" y="3090"/>
                    <a:pt x="697" y="3092"/>
                    <a:pt x="698" y="3093"/>
                  </a:cubicBezTo>
                  <a:cubicBezTo>
                    <a:pt x="823" y="3235"/>
                    <a:pt x="823" y="3235"/>
                    <a:pt x="823" y="3235"/>
                  </a:cubicBezTo>
                  <a:cubicBezTo>
                    <a:pt x="825" y="3237"/>
                    <a:pt x="826" y="3239"/>
                    <a:pt x="827" y="3240"/>
                  </a:cubicBezTo>
                  <a:cubicBezTo>
                    <a:pt x="841" y="3273"/>
                    <a:pt x="841" y="3273"/>
                    <a:pt x="841" y="3273"/>
                  </a:cubicBezTo>
                  <a:cubicBezTo>
                    <a:pt x="861" y="3242"/>
                    <a:pt x="861" y="3242"/>
                    <a:pt x="861" y="3242"/>
                  </a:cubicBezTo>
                  <a:cubicBezTo>
                    <a:pt x="865" y="3236"/>
                    <a:pt x="871" y="3232"/>
                    <a:pt x="877" y="3231"/>
                  </a:cubicBezTo>
                  <a:cubicBezTo>
                    <a:pt x="877" y="3192"/>
                    <a:pt x="877" y="3192"/>
                    <a:pt x="877" y="3192"/>
                  </a:cubicBezTo>
                  <a:cubicBezTo>
                    <a:pt x="877" y="3051"/>
                    <a:pt x="877" y="3051"/>
                    <a:pt x="877" y="3051"/>
                  </a:cubicBezTo>
                  <a:cubicBezTo>
                    <a:pt x="877" y="3042"/>
                    <a:pt x="882" y="3034"/>
                    <a:pt x="889" y="3029"/>
                  </a:cubicBezTo>
                  <a:cubicBezTo>
                    <a:pt x="916" y="3012"/>
                    <a:pt x="979" y="2970"/>
                    <a:pt x="979" y="2950"/>
                  </a:cubicBezTo>
                  <a:cubicBezTo>
                    <a:pt x="979" y="2929"/>
                    <a:pt x="906" y="2837"/>
                    <a:pt x="884" y="2810"/>
                  </a:cubicBezTo>
                  <a:cubicBezTo>
                    <a:pt x="880" y="2805"/>
                    <a:pt x="878" y="2798"/>
                    <a:pt x="878" y="2792"/>
                  </a:cubicBezTo>
                  <a:cubicBezTo>
                    <a:pt x="880" y="2767"/>
                    <a:pt x="883" y="2704"/>
                    <a:pt x="877" y="2690"/>
                  </a:cubicBezTo>
                  <a:cubicBezTo>
                    <a:pt x="870" y="2672"/>
                    <a:pt x="906" y="2617"/>
                    <a:pt x="928" y="2610"/>
                  </a:cubicBezTo>
                  <a:cubicBezTo>
                    <a:pt x="950" y="2603"/>
                    <a:pt x="1011" y="2462"/>
                    <a:pt x="1011" y="2451"/>
                  </a:cubicBezTo>
                  <a:cubicBezTo>
                    <a:pt x="1011" y="2440"/>
                    <a:pt x="1018" y="2314"/>
                    <a:pt x="1029" y="2303"/>
                  </a:cubicBezTo>
                  <a:cubicBezTo>
                    <a:pt x="1037" y="2294"/>
                    <a:pt x="1088" y="2231"/>
                    <a:pt x="1112" y="2202"/>
                  </a:cubicBezTo>
                  <a:cubicBezTo>
                    <a:pt x="1119" y="2193"/>
                    <a:pt x="1130" y="2189"/>
                    <a:pt x="1141" y="2193"/>
                  </a:cubicBezTo>
                  <a:cubicBezTo>
                    <a:pt x="1265" y="2237"/>
                    <a:pt x="1265" y="2237"/>
                    <a:pt x="1265" y="2237"/>
                  </a:cubicBezTo>
                  <a:cubicBezTo>
                    <a:pt x="1274" y="2239"/>
                    <a:pt x="1283" y="2238"/>
                    <a:pt x="1290" y="2232"/>
                  </a:cubicBezTo>
                  <a:cubicBezTo>
                    <a:pt x="1320" y="2209"/>
                    <a:pt x="1400" y="2147"/>
                    <a:pt x="1409" y="2144"/>
                  </a:cubicBezTo>
                  <a:cubicBezTo>
                    <a:pt x="1418" y="2140"/>
                    <a:pt x="1544" y="2065"/>
                    <a:pt x="1575" y="2047"/>
                  </a:cubicBezTo>
                  <a:cubicBezTo>
                    <a:pt x="1580" y="2044"/>
                    <a:pt x="1585" y="2043"/>
                    <a:pt x="1591" y="2043"/>
                  </a:cubicBezTo>
                  <a:cubicBezTo>
                    <a:pt x="1621" y="2045"/>
                    <a:pt x="1726" y="2052"/>
                    <a:pt x="1742" y="2042"/>
                  </a:cubicBezTo>
                  <a:cubicBezTo>
                    <a:pt x="1755" y="2034"/>
                    <a:pt x="1879" y="2028"/>
                    <a:pt x="1941" y="2026"/>
                  </a:cubicBezTo>
                  <a:cubicBezTo>
                    <a:pt x="1959" y="2025"/>
                    <a:pt x="1971" y="2007"/>
                    <a:pt x="1965" y="1991"/>
                  </a:cubicBezTo>
                  <a:cubicBezTo>
                    <a:pt x="1935" y="1909"/>
                    <a:pt x="1935" y="1909"/>
                    <a:pt x="1935" y="1909"/>
                  </a:cubicBezTo>
                  <a:cubicBezTo>
                    <a:pt x="1916" y="1849"/>
                    <a:pt x="1916" y="1849"/>
                    <a:pt x="1916" y="1849"/>
                  </a:cubicBezTo>
                  <a:cubicBezTo>
                    <a:pt x="1915" y="1848"/>
                    <a:pt x="1915" y="1847"/>
                    <a:pt x="1914" y="1846"/>
                  </a:cubicBezTo>
                  <a:cubicBezTo>
                    <a:pt x="1877" y="1768"/>
                    <a:pt x="1877" y="1768"/>
                    <a:pt x="1877" y="1768"/>
                  </a:cubicBezTo>
                  <a:cubicBezTo>
                    <a:pt x="1876" y="1765"/>
                    <a:pt x="1875" y="1762"/>
                    <a:pt x="1875" y="1759"/>
                  </a:cubicBezTo>
                  <a:cubicBezTo>
                    <a:pt x="1873" y="1734"/>
                    <a:pt x="1865" y="1621"/>
                    <a:pt x="1872" y="1608"/>
                  </a:cubicBezTo>
                  <a:cubicBezTo>
                    <a:pt x="1879" y="1594"/>
                    <a:pt x="1901" y="1540"/>
                    <a:pt x="1935" y="1529"/>
                  </a:cubicBezTo>
                  <a:cubicBezTo>
                    <a:pt x="1951" y="1524"/>
                    <a:pt x="1966" y="1516"/>
                    <a:pt x="1977" y="1510"/>
                  </a:cubicBezTo>
                  <a:cubicBezTo>
                    <a:pt x="1989" y="1503"/>
                    <a:pt x="1994" y="1488"/>
                    <a:pt x="1988" y="1475"/>
                  </a:cubicBezTo>
                  <a:cubicBezTo>
                    <a:pt x="1937" y="1374"/>
                    <a:pt x="1937" y="1374"/>
                    <a:pt x="1937" y="1374"/>
                  </a:cubicBezTo>
                  <a:cubicBezTo>
                    <a:pt x="1936" y="1371"/>
                    <a:pt x="1935" y="1368"/>
                    <a:pt x="1935" y="1365"/>
                  </a:cubicBezTo>
                  <a:cubicBezTo>
                    <a:pt x="1934" y="1349"/>
                    <a:pt x="1931" y="1300"/>
                    <a:pt x="1935" y="1279"/>
                  </a:cubicBezTo>
                  <a:cubicBezTo>
                    <a:pt x="1940" y="1256"/>
                    <a:pt x="1936" y="1191"/>
                    <a:pt x="1935" y="1182"/>
                  </a:cubicBezTo>
                  <a:cubicBezTo>
                    <a:pt x="1935" y="1182"/>
                    <a:pt x="1935" y="1181"/>
                    <a:pt x="1935" y="1181"/>
                  </a:cubicBezTo>
                  <a:cubicBezTo>
                    <a:pt x="1935" y="1128"/>
                    <a:pt x="1935" y="1128"/>
                    <a:pt x="1935" y="1128"/>
                  </a:cubicBezTo>
                  <a:cubicBezTo>
                    <a:pt x="1935" y="1123"/>
                    <a:pt x="1937" y="1118"/>
                    <a:pt x="1940" y="1114"/>
                  </a:cubicBezTo>
                  <a:cubicBezTo>
                    <a:pt x="1997" y="1028"/>
                    <a:pt x="1997" y="1028"/>
                    <a:pt x="1997" y="1028"/>
                  </a:cubicBezTo>
                  <a:cubicBezTo>
                    <a:pt x="1998" y="1027"/>
                    <a:pt x="1999" y="1026"/>
                    <a:pt x="2000" y="1025"/>
                  </a:cubicBezTo>
                  <a:cubicBezTo>
                    <a:pt x="2012" y="1012"/>
                    <a:pt x="2093" y="928"/>
                    <a:pt x="2103" y="925"/>
                  </a:cubicBezTo>
                  <a:cubicBezTo>
                    <a:pt x="2114" y="921"/>
                    <a:pt x="2320" y="773"/>
                    <a:pt x="2320" y="773"/>
                  </a:cubicBezTo>
                  <a:cubicBezTo>
                    <a:pt x="2372" y="733"/>
                    <a:pt x="2372" y="733"/>
                    <a:pt x="2372" y="733"/>
                  </a:cubicBezTo>
                  <a:cubicBezTo>
                    <a:pt x="2389" y="720"/>
                    <a:pt x="2384" y="693"/>
                    <a:pt x="2363" y="687"/>
                  </a:cubicBezTo>
                  <a:cubicBezTo>
                    <a:pt x="2277" y="664"/>
                    <a:pt x="2277" y="664"/>
                    <a:pt x="2277" y="664"/>
                  </a:cubicBezTo>
                  <a:cubicBezTo>
                    <a:pt x="2270" y="662"/>
                    <a:pt x="2262" y="663"/>
                    <a:pt x="2256" y="667"/>
                  </a:cubicBezTo>
                  <a:cubicBezTo>
                    <a:pt x="2196" y="706"/>
                    <a:pt x="2196" y="706"/>
                    <a:pt x="2196" y="706"/>
                  </a:cubicBezTo>
                  <a:cubicBezTo>
                    <a:pt x="2188" y="712"/>
                    <a:pt x="2177" y="712"/>
                    <a:pt x="2169" y="707"/>
                  </a:cubicBezTo>
                  <a:cubicBezTo>
                    <a:pt x="2056" y="643"/>
                    <a:pt x="2056" y="643"/>
                    <a:pt x="2056" y="643"/>
                  </a:cubicBezTo>
                  <a:cubicBezTo>
                    <a:pt x="1835" y="514"/>
                    <a:pt x="1835" y="514"/>
                    <a:pt x="1835" y="514"/>
                  </a:cubicBezTo>
                  <a:cubicBezTo>
                    <a:pt x="1833" y="513"/>
                    <a:pt x="1832" y="512"/>
                    <a:pt x="1830" y="511"/>
                  </a:cubicBezTo>
                  <a:cubicBezTo>
                    <a:pt x="1824" y="505"/>
                    <a:pt x="1799" y="485"/>
                    <a:pt x="1774" y="513"/>
                  </a:cubicBezTo>
                  <a:cubicBezTo>
                    <a:pt x="1751" y="538"/>
                    <a:pt x="1701" y="573"/>
                    <a:pt x="1681" y="587"/>
                  </a:cubicBezTo>
                  <a:cubicBezTo>
                    <a:pt x="1676" y="590"/>
                    <a:pt x="1670" y="592"/>
                    <a:pt x="1663" y="591"/>
                  </a:cubicBezTo>
                  <a:cubicBezTo>
                    <a:pt x="1638" y="588"/>
                    <a:pt x="1569" y="580"/>
                    <a:pt x="1557" y="592"/>
                  </a:cubicBezTo>
                  <a:cubicBezTo>
                    <a:pt x="1543" y="607"/>
                    <a:pt x="1499" y="639"/>
                    <a:pt x="1478" y="657"/>
                  </a:cubicBezTo>
                  <a:cubicBezTo>
                    <a:pt x="1461" y="671"/>
                    <a:pt x="1409" y="680"/>
                    <a:pt x="1383" y="684"/>
                  </a:cubicBezTo>
                  <a:cubicBezTo>
                    <a:pt x="1374" y="686"/>
                    <a:pt x="1365" y="682"/>
                    <a:pt x="1359" y="675"/>
                  </a:cubicBezTo>
                  <a:cubicBezTo>
                    <a:pt x="1357" y="672"/>
                    <a:pt x="1354" y="669"/>
                    <a:pt x="1351" y="665"/>
                  </a:cubicBezTo>
                  <a:cubicBezTo>
                    <a:pt x="1341" y="651"/>
                    <a:pt x="1393" y="560"/>
                    <a:pt x="1401" y="547"/>
                  </a:cubicBezTo>
                  <a:cubicBezTo>
                    <a:pt x="1401" y="546"/>
                    <a:pt x="1402" y="545"/>
                    <a:pt x="1403" y="544"/>
                  </a:cubicBezTo>
                  <a:cubicBezTo>
                    <a:pt x="1406" y="539"/>
                    <a:pt x="1418" y="525"/>
                    <a:pt x="1427" y="513"/>
                  </a:cubicBezTo>
                  <a:cubicBezTo>
                    <a:pt x="1436" y="500"/>
                    <a:pt x="1438" y="458"/>
                    <a:pt x="1438" y="447"/>
                  </a:cubicBezTo>
                  <a:cubicBezTo>
                    <a:pt x="1438" y="445"/>
                    <a:pt x="1438" y="443"/>
                    <a:pt x="1437" y="441"/>
                  </a:cubicBezTo>
                  <a:cubicBezTo>
                    <a:pt x="1422" y="368"/>
                    <a:pt x="1422" y="368"/>
                    <a:pt x="1422" y="368"/>
                  </a:cubicBezTo>
                  <a:cubicBezTo>
                    <a:pt x="1420" y="361"/>
                    <a:pt x="1416" y="355"/>
                    <a:pt x="1411" y="351"/>
                  </a:cubicBezTo>
                  <a:cubicBezTo>
                    <a:pt x="1325" y="294"/>
                    <a:pt x="1325" y="294"/>
                    <a:pt x="1325" y="294"/>
                  </a:cubicBezTo>
                  <a:cubicBezTo>
                    <a:pt x="1323" y="293"/>
                    <a:pt x="1321" y="291"/>
                    <a:pt x="1320" y="289"/>
                  </a:cubicBezTo>
                  <a:cubicBezTo>
                    <a:pt x="1313" y="281"/>
                    <a:pt x="1292" y="255"/>
                    <a:pt x="1286" y="234"/>
                  </a:cubicBezTo>
                  <a:cubicBezTo>
                    <a:pt x="1281" y="216"/>
                    <a:pt x="1253" y="171"/>
                    <a:pt x="1238" y="148"/>
                  </a:cubicBezTo>
                  <a:cubicBezTo>
                    <a:pt x="1232" y="139"/>
                    <a:pt x="1221" y="134"/>
                    <a:pt x="1211" y="136"/>
                  </a:cubicBezTo>
                  <a:cubicBezTo>
                    <a:pt x="1179" y="142"/>
                    <a:pt x="1116" y="156"/>
                    <a:pt x="1116" y="169"/>
                  </a:cubicBezTo>
                  <a:cubicBezTo>
                    <a:pt x="1116" y="174"/>
                    <a:pt x="1115" y="182"/>
                    <a:pt x="1114" y="190"/>
                  </a:cubicBezTo>
                  <a:cubicBezTo>
                    <a:pt x="1110" y="209"/>
                    <a:pt x="1088" y="218"/>
                    <a:pt x="1072" y="207"/>
                  </a:cubicBezTo>
                  <a:cubicBezTo>
                    <a:pt x="1072" y="207"/>
                    <a:pt x="1072" y="207"/>
                    <a:pt x="1072" y="207"/>
                  </a:cubicBezTo>
                  <a:cubicBezTo>
                    <a:pt x="1068" y="203"/>
                    <a:pt x="1064" y="199"/>
                    <a:pt x="1063" y="193"/>
                  </a:cubicBezTo>
                  <a:cubicBezTo>
                    <a:pt x="1046" y="140"/>
                    <a:pt x="1046" y="140"/>
                    <a:pt x="1046" y="140"/>
                  </a:cubicBezTo>
                  <a:cubicBezTo>
                    <a:pt x="1044" y="135"/>
                    <a:pt x="1042" y="131"/>
                    <a:pt x="1038" y="128"/>
                  </a:cubicBezTo>
                  <a:cubicBezTo>
                    <a:pt x="1014" y="106"/>
                    <a:pt x="1014" y="106"/>
                    <a:pt x="1014" y="106"/>
                  </a:cubicBezTo>
                  <a:cubicBezTo>
                    <a:pt x="1012" y="105"/>
                    <a:pt x="1010" y="103"/>
                    <a:pt x="1008" y="102"/>
                  </a:cubicBezTo>
                  <a:cubicBezTo>
                    <a:pt x="936" y="66"/>
                    <a:pt x="936" y="66"/>
                    <a:pt x="936" y="66"/>
                  </a:cubicBezTo>
                  <a:cubicBezTo>
                    <a:pt x="935" y="66"/>
                    <a:pt x="935" y="66"/>
                    <a:pt x="934" y="66"/>
                  </a:cubicBezTo>
                  <a:cubicBezTo>
                    <a:pt x="825" y="2"/>
                    <a:pt x="825" y="2"/>
                    <a:pt x="825" y="2"/>
                  </a:cubicBezTo>
                  <a:cubicBezTo>
                    <a:pt x="823" y="1"/>
                    <a:pt x="821" y="1"/>
                    <a:pt x="820" y="0"/>
                  </a:cubicBezTo>
                  <a:cubicBezTo>
                    <a:pt x="822" y="3"/>
                    <a:pt x="824" y="8"/>
                    <a:pt x="824" y="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45"/>
            <p:cNvSpPr>
              <a:spLocks/>
            </p:cNvSpPr>
            <p:nvPr/>
          </p:nvSpPr>
          <p:spPr bwMode="auto">
            <a:xfrm>
              <a:off x="3076261" y="2121564"/>
              <a:ext cx="407901" cy="567031"/>
            </a:xfrm>
            <a:custGeom>
              <a:avLst/>
              <a:gdLst>
                <a:gd name="T0" fmla="*/ 1450 w 1941"/>
                <a:gd name="T1" fmla="*/ 43 h 2703"/>
                <a:gd name="T2" fmla="*/ 1130 w 1941"/>
                <a:gd name="T3" fmla="*/ 295 h 2703"/>
                <a:gd name="T4" fmla="*/ 1070 w 1941"/>
                <a:gd name="T5" fmla="*/ 384 h 2703"/>
                <a:gd name="T6" fmla="*/ 1065 w 1941"/>
                <a:gd name="T7" fmla="*/ 451 h 2703"/>
                <a:gd name="T8" fmla="*/ 1065 w 1941"/>
                <a:gd name="T9" fmla="*/ 549 h 2703"/>
                <a:gd name="T10" fmla="*/ 1067 w 1941"/>
                <a:gd name="T11" fmla="*/ 644 h 2703"/>
                <a:gd name="T12" fmla="*/ 1107 w 1941"/>
                <a:gd name="T13" fmla="*/ 780 h 2703"/>
                <a:gd name="T14" fmla="*/ 1002 w 1941"/>
                <a:gd name="T15" fmla="*/ 878 h 2703"/>
                <a:gd name="T16" fmla="*/ 1007 w 1941"/>
                <a:gd name="T17" fmla="*/ 1038 h 2703"/>
                <a:gd name="T18" fmla="*/ 1046 w 1941"/>
                <a:gd name="T19" fmla="*/ 1119 h 2703"/>
                <a:gd name="T20" fmla="*/ 1095 w 1941"/>
                <a:gd name="T21" fmla="*/ 1261 h 2703"/>
                <a:gd name="T22" fmla="*/ 872 w 1941"/>
                <a:gd name="T23" fmla="*/ 1312 h 2703"/>
                <a:gd name="T24" fmla="*/ 705 w 1941"/>
                <a:gd name="T25" fmla="*/ 1317 h 2703"/>
                <a:gd name="T26" fmla="*/ 420 w 1941"/>
                <a:gd name="T27" fmla="*/ 1502 h 2703"/>
                <a:gd name="T28" fmla="*/ 271 w 1941"/>
                <a:gd name="T29" fmla="*/ 1463 h 2703"/>
                <a:gd name="T30" fmla="*/ 159 w 1941"/>
                <a:gd name="T31" fmla="*/ 1573 h 2703"/>
                <a:gd name="T32" fmla="*/ 58 w 1941"/>
                <a:gd name="T33" fmla="*/ 1880 h 2703"/>
                <a:gd name="T34" fmla="*/ 8 w 1941"/>
                <a:gd name="T35" fmla="*/ 2062 h 2703"/>
                <a:gd name="T36" fmla="*/ 109 w 1941"/>
                <a:gd name="T37" fmla="*/ 2220 h 2703"/>
                <a:gd name="T38" fmla="*/ 7 w 1941"/>
                <a:gd name="T39" fmla="*/ 2321 h 2703"/>
                <a:gd name="T40" fmla="*/ 7 w 1941"/>
                <a:gd name="T41" fmla="*/ 2501 h 2703"/>
                <a:gd name="T42" fmla="*/ 22 w 1941"/>
                <a:gd name="T43" fmla="*/ 2502 h 2703"/>
                <a:gd name="T44" fmla="*/ 130 w 1941"/>
                <a:gd name="T45" fmla="*/ 2553 h 2703"/>
                <a:gd name="T46" fmla="*/ 163 w 1941"/>
                <a:gd name="T47" fmla="*/ 2634 h 2703"/>
                <a:gd name="T48" fmla="*/ 202 w 1941"/>
                <a:gd name="T49" fmla="*/ 2703 h 2703"/>
                <a:gd name="T50" fmla="*/ 336 w 1941"/>
                <a:gd name="T51" fmla="*/ 2703 h 2703"/>
                <a:gd name="T52" fmla="*/ 649 w 1941"/>
                <a:gd name="T53" fmla="*/ 2636 h 2703"/>
                <a:gd name="T54" fmla="*/ 729 w 1941"/>
                <a:gd name="T55" fmla="*/ 2506 h 2703"/>
                <a:gd name="T56" fmla="*/ 764 w 1941"/>
                <a:gd name="T57" fmla="*/ 2369 h 2703"/>
                <a:gd name="T58" fmla="*/ 721 w 1941"/>
                <a:gd name="T59" fmla="*/ 2296 h 2703"/>
                <a:gd name="T60" fmla="*/ 803 w 1941"/>
                <a:gd name="T61" fmla="*/ 2192 h 2703"/>
                <a:gd name="T62" fmla="*/ 918 w 1941"/>
                <a:gd name="T63" fmla="*/ 2235 h 2703"/>
                <a:gd name="T64" fmla="*/ 1029 w 1941"/>
                <a:gd name="T65" fmla="*/ 2316 h 2703"/>
                <a:gd name="T66" fmla="*/ 1135 w 1941"/>
                <a:gd name="T67" fmla="*/ 2272 h 2703"/>
                <a:gd name="T68" fmla="*/ 1318 w 1941"/>
                <a:gd name="T69" fmla="*/ 2229 h 2703"/>
                <a:gd name="T70" fmla="*/ 1452 w 1941"/>
                <a:gd name="T71" fmla="*/ 2140 h 2703"/>
                <a:gd name="T72" fmla="*/ 1628 w 1941"/>
                <a:gd name="T73" fmla="*/ 2036 h 2703"/>
                <a:gd name="T74" fmla="*/ 1684 w 1941"/>
                <a:gd name="T75" fmla="*/ 1972 h 2703"/>
                <a:gd name="T76" fmla="*/ 1826 w 1941"/>
                <a:gd name="T77" fmla="*/ 1831 h 2703"/>
                <a:gd name="T78" fmla="*/ 1821 w 1941"/>
                <a:gd name="T79" fmla="*/ 1687 h 2703"/>
                <a:gd name="T80" fmla="*/ 1930 w 1941"/>
                <a:gd name="T81" fmla="*/ 1501 h 2703"/>
                <a:gd name="T82" fmla="*/ 1812 w 1941"/>
                <a:gd name="T83" fmla="*/ 1323 h 2703"/>
                <a:gd name="T84" fmla="*/ 1733 w 1941"/>
                <a:gd name="T85" fmla="*/ 1043 h 2703"/>
                <a:gd name="T86" fmla="*/ 1668 w 1941"/>
                <a:gd name="T87" fmla="*/ 911 h 2703"/>
                <a:gd name="T88" fmla="*/ 1676 w 1941"/>
                <a:gd name="T89" fmla="*/ 859 h 2703"/>
                <a:gd name="T90" fmla="*/ 1629 w 1941"/>
                <a:gd name="T91" fmla="*/ 715 h 2703"/>
                <a:gd name="T92" fmla="*/ 1688 w 1941"/>
                <a:gd name="T93" fmla="*/ 561 h 2703"/>
                <a:gd name="T94" fmla="*/ 1692 w 1941"/>
                <a:gd name="T95" fmla="*/ 408 h 2703"/>
                <a:gd name="T96" fmla="*/ 1596 w 1941"/>
                <a:gd name="T97" fmla="*/ 238 h 2703"/>
                <a:gd name="T98" fmla="*/ 1581 w 1941"/>
                <a:gd name="T99" fmla="*/ 17 h 2703"/>
                <a:gd name="T100" fmla="*/ 1502 w 1941"/>
                <a:gd name="T101" fmla="*/ 3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41" h="2703">
                  <a:moveTo>
                    <a:pt x="1502" y="3"/>
                  </a:moveTo>
                  <a:cubicBezTo>
                    <a:pt x="1450" y="43"/>
                    <a:pt x="1450" y="43"/>
                    <a:pt x="1450" y="43"/>
                  </a:cubicBezTo>
                  <a:cubicBezTo>
                    <a:pt x="1450" y="43"/>
                    <a:pt x="1244" y="191"/>
                    <a:pt x="1233" y="195"/>
                  </a:cubicBezTo>
                  <a:cubicBezTo>
                    <a:pt x="1223" y="198"/>
                    <a:pt x="1142" y="282"/>
                    <a:pt x="1130" y="295"/>
                  </a:cubicBezTo>
                  <a:cubicBezTo>
                    <a:pt x="1129" y="296"/>
                    <a:pt x="1128" y="297"/>
                    <a:pt x="1127" y="298"/>
                  </a:cubicBezTo>
                  <a:cubicBezTo>
                    <a:pt x="1070" y="384"/>
                    <a:pt x="1070" y="384"/>
                    <a:pt x="1070" y="384"/>
                  </a:cubicBezTo>
                  <a:cubicBezTo>
                    <a:pt x="1067" y="388"/>
                    <a:pt x="1065" y="393"/>
                    <a:pt x="1065" y="398"/>
                  </a:cubicBezTo>
                  <a:cubicBezTo>
                    <a:pt x="1065" y="451"/>
                    <a:pt x="1065" y="451"/>
                    <a:pt x="1065" y="451"/>
                  </a:cubicBezTo>
                  <a:cubicBezTo>
                    <a:pt x="1065" y="451"/>
                    <a:pt x="1065" y="452"/>
                    <a:pt x="1065" y="452"/>
                  </a:cubicBezTo>
                  <a:cubicBezTo>
                    <a:pt x="1066" y="461"/>
                    <a:pt x="1070" y="526"/>
                    <a:pt x="1065" y="549"/>
                  </a:cubicBezTo>
                  <a:cubicBezTo>
                    <a:pt x="1061" y="570"/>
                    <a:pt x="1064" y="619"/>
                    <a:pt x="1065" y="635"/>
                  </a:cubicBezTo>
                  <a:cubicBezTo>
                    <a:pt x="1065" y="638"/>
                    <a:pt x="1066" y="641"/>
                    <a:pt x="1067" y="644"/>
                  </a:cubicBezTo>
                  <a:cubicBezTo>
                    <a:pt x="1118" y="745"/>
                    <a:pt x="1118" y="745"/>
                    <a:pt x="1118" y="745"/>
                  </a:cubicBezTo>
                  <a:cubicBezTo>
                    <a:pt x="1124" y="758"/>
                    <a:pt x="1119" y="773"/>
                    <a:pt x="1107" y="780"/>
                  </a:cubicBezTo>
                  <a:cubicBezTo>
                    <a:pt x="1096" y="786"/>
                    <a:pt x="1081" y="794"/>
                    <a:pt x="1065" y="799"/>
                  </a:cubicBezTo>
                  <a:cubicBezTo>
                    <a:pt x="1031" y="810"/>
                    <a:pt x="1009" y="864"/>
                    <a:pt x="1002" y="878"/>
                  </a:cubicBezTo>
                  <a:cubicBezTo>
                    <a:pt x="995" y="891"/>
                    <a:pt x="1003" y="1004"/>
                    <a:pt x="1005" y="1029"/>
                  </a:cubicBezTo>
                  <a:cubicBezTo>
                    <a:pt x="1005" y="1032"/>
                    <a:pt x="1006" y="1035"/>
                    <a:pt x="1007" y="1038"/>
                  </a:cubicBezTo>
                  <a:cubicBezTo>
                    <a:pt x="1044" y="1116"/>
                    <a:pt x="1044" y="1116"/>
                    <a:pt x="1044" y="1116"/>
                  </a:cubicBezTo>
                  <a:cubicBezTo>
                    <a:pt x="1045" y="1117"/>
                    <a:pt x="1045" y="1118"/>
                    <a:pt x="1046" y="1119"/>
                  </a:cubicBezTo>
                  <a:cubicBezTo>
                    <a:pt x="1065" y="1179"/>
                    <a:pt x="1065" y="1179"/>
                    <a:pt x="1065" y="1179"/>
                  </a:cubicBezTo>
                  <a:cubicBezTo>
                    <a:pt x="1095" y="1261"/>
                    <a:pt x="1095" y="1261"/>
                    <a:pt x="1095" y="1261"/>
                  </a:cubicBezTo>
                  <a:cubicBezTo>
                    <a:pt x="1101" y="1277"/>
                    <a:pt x="1089" y="1295"/>
                    <a:pt x="1071" y="1296"/>
                  </a:cubicBezTo>
                  <a:cubicBezTo>
                    <a:pt x="1009" y="1298"/>
                    <a:pt x="885" y="1304"/>
                    <a:pt x="872" y="1312"/>
                  </a:cubicBezTo>
                  <a:cubicBezTo>
                    <a:pt x="856" y="1322"/>
                    <a:pt x="751" y="1315"/>
                    <a:pt x="721" y="1313"/>
                  </a:cubicBezTo>
                  <a:cubicBezTo>
                    <a:pt x="715" y="1313"/>
                    <a:pt x="710" y="1314"/>
                    <a:pt x="705" y="1317"/>
                  </a:cubicBezTo>
                  <a:cubicBezTo>
                    <a:pt x="674" y="1335"/>
                    <a:pt x="548" y="1410"/>
                    <a:pt x="539" y="1414"/>
                  </a:cubicBezTo>
                  <a:cubicBezTo>
                    <a:pt x="530" y="1417"/>
                    <a:pt x="450" y="1479"/>
                    <a:pt x="420" y="1502"/>
                  </a:cubicBezTo>
                  <a:cubicBezTo>
                    <a:pt x="413" y="1508"/>
                    <a:pt x="404" y="1509"/>
                    <a:pt x="395" y="1507"/>
                  </a:cubicBezTo>
                  <a:cubicBezTo>
                    <a:pt x="271" y="1463"/>
                    <a:pt x="271" y="1463"/>
                    <a:pt x="271" y="1463"/>
                  </a:cubicBezTo>
                  <a:cubicBezTo>
                    <a:pt x="260" y="1459"/>
                    <a:pt x="249" y="1463"/>
                    <a:pt x="242" y="1472"/>
                  </a:cubicBezTo>
                  <a:cubicBezTo>
                    <a:pt x="218" y="1501"/>
                    <a:pt x="167" y="1564"/>
                    <a:pt x="159" y="1573"/>
                  </a:cubicBezTo>
                  <a:cubicBezTo>
                    <a:pt x="148" y="1584"/>
                    <a:pt x="141" y="1710"/>
                    <a:pt x="141" y="1721"/>
                  </a:cubicBezTo>
                  <a:cubicBezTo>
                    <a:pt x="141" y="1732"/>
                    <a:pt x="80" y="1873"/>
                    <a:pt x="58" y="1880"/>
                  </a:cubicBezTo>
                  <a:cubicBezTo>
                    <a:pt x="36" y="1887"/>
                    <a:pt x="0" y="1942"/>
                    <a:pt x="7" y="1960"/>
                  </a:cubicBezTo>
                  <a:cubicBezTo>
                    <a:pt x="13" y="1974"/>
                    <a:pt x="10" y="2037"/>
                    <a:pt x="8" y="2062"/>
                  </a:cubicBezTo>
                  <a:cubicBezTo>
                    <a:pt x="8" y="2068"/>
                    <a:pt x="10" y="2075"/>
                    <a:pt x="14" y="2080"/>
                  </a:cubicBezTo>
                  <a:cubicBezTo>
                    <a:pt x="36" y="2107"/>
                    <a:pt x="109" y="2199"/>
                    <a:pt x="109" y="2220"/>
                  </a:cubicBezTo>
                  <a:cubicBezTo>
                    <a:pt x="109" y="2240"/>
                    <a:pt x="46" y="2282"/>
                    <a:pt x="19" y="2299"/>
                  </a:cubicBezTo>
                  <a:cubicBezTo>
                    <a:pt x="12" y="2304"/>
                    <a:pt x="7" y="2312"/>
                    <a:pt x="7" y="2321"/>
                  </a:cubicBezTo>
                  <a:cubicBezTo>
                    <a:pt x="7" y="2462"/>
                    <a:pt x="7" y="2462"/>
                    <a:pt x="7" y="2462"/>
                  </a:cubicBezTo>
                  <a:cubicBezTo>
                    <a:pt x="7" y="2501"/>
                    <a:pt x="7" y="2501"/>
                    <a:pt x="7" y="2501"/>
                  </a:cubicBezTo>
                  <a:cubicBezTo>
                    <a:pt x="7" y="2501"/>
                    <a:pt x="7" y="2501"/>
                    <a:pt x="7" y="2501"/>
                  </a:cubicBezTo>
                  <a:cubicBezTo>
                    <a:pt x="12" y="2500"/>
                    <a:pt x="17" y="2500"/>
                    <a:pt x="22" y="2502"/>
                  </a:cubicBezTo>
                  <a:cubicBezTo>
                    <a:pt x="116" y="2539"/>
                    <a:pt x="116" y="2539"/>
                    <a:pt x="116" y="2539"/>
                  </a:cubicBezTo>
                  <a:cubicBezTo>
                    <a:pt x="122" y="2541"/>
                    <a:pt x="127" y="2546"/>
                    <a:pt x="130" y="2553"/>
                  </a:cubicBezTo>
                  <a:cubicBezTo>
                    <a:pt x="162" y="2632"/>
                    <a:pt x="162" y="2632"/>
                    <a:pt x="162" y="2632"/>
                  </a:cubicBezTo>
                  <a:cubicBezTo>
                    <a:pt x="162" y="2633"/>
                    <a:pt x="162" y="2634"/>
                    <a:pt x="163" y="2634"/>
                  </a:cubicBezTo>
                  <a:cubicBezTo>
                    <a:pt x="178" y="2685"/>
                    <a:pt x="178" y="2685"/>
                    <a:pt x="178" y="2685"/>
                  </a:cubicBezTo>
                  <a:cubicBezTo>
                    <a:pt x="181" y="2695"/>
                    <a:pt x="191" y="2703"/>
                    <a:pt x="202" y="2703"/>
                  </a:cubicBezTo>
                  <a:cubicBezTo>
                    <a:pt x="333" y="2703"/>
                    <a:pt x="333" y="2703"/>
                    <a:pt x="333" y="2703"/>
                  </a:cubicBezTo>
                  <a:cubicBezTo>
                    <a:pt x="334" y="2703"/>
                    <a:pt x="335" y="2703"/>
                    <a:pt x="336" y="2703"/>
                  </a:cubicBezTo>
                  <a:cubicBezTo>
                    <a:pt x="627" y="2661"/>
                    <a:pt x="627" y="2661"/>
                    <a:pt x="627" y="2661"/>
                  </a:cubicBezTo>
                  <a:cubicBezTo>
                    <a:pt x="640" y="2659"/>
                    <a:pt x="649" y="2648"/>
                    <a:pt x="649" y="2636"/>
                  </a:cubicBezTo>
                  <a:cubicBezTo>
                    <a:pt x="650" y="2615"/>
                    <a:pt x="650" y="2585"/>
                    <a:pt x="649" y="2579"/>
                  </a:cubicBezTo>
                  <a:cubicBezTo>
                    <a:pt x="646" y="2571"/>
                    <a:pt x="707" y="2523"/>
                    <a:pt x="729" y="2506"/>
                  </a:cubicBezTo>
                  <a:cubicBezTo>
                    <a:pt x="734" y="2502"/>
                    <a:pt x="737" y="2497"/>
                    <a:pt x="738" y="2491"/>
                  </a:cubicBezTo>
                  <a:cubicBezTo>
                    <a:pt x="764" y="2369"/>
                    <a:pt x="764" y="2369"/>
                    <a:pt x="764" y="2369"/>
                  </a:cubicBezTo>
                  <a:cubicBezTo>
                    <a:pt x="765" y="2362"/>
                    <a:pt x="764" y="2355"/>
                    <a:pt x="760" y="2349"/>
                  </a:cubicBezTo>
                  <a:cubicBezTo>
                    <a:pt x="721" y="2296"/>
                    <a:pt x="721" y="2296"/>
                    <a:pt x="721" y="2296"/>
                  </a:cubicBezTo>
                  <a:cubicBezTo>
                    <a:pt x="714" y="2286"/>
                    <a:pt x="715" y="2273"/>
                    <a:pt x="723" y="2264"/>
                  </a:cubicBezTo>
                  <a:cubicBezTo>
                    <a:pt x="745" y="2240"/>
                    <a:pt x="787" y="2197"/>
                    <a:pt x="803" y="2192"/>
                  </a:cubicBezTo>
                  <a:cubicBezTo>
                    <a:pt x="823" y="2187"/>
                    <a:pt x="908" y="2230"/>
                    <a:pt x="917" y="2234"/>
                  </a:cubicBezTo>
                  <a:cubicBezTo>
                    <a:pt x="917" y="2235"/>
                    <a:pt x="918" y="2235"/>
                    <a:pt x="918" y="2235"/>
                  </a:cubicBezTo>
                  <a:cubicBezTo>
                    <a:pt x="1017" y="2294"/>
                    <a:pt x="1017" y="2294"/>
                    <a:pt x="1017" y="2294"/>
                  </a:cubicBezTo>
                  <a:cubicBezTo>
                    <a:pt x="1024" y="2298"/>
                    <a:pt x="1029" y="2307"/>
                    <a:pt x="1029" y="2316"/>
                  </a:cubicBezTo>
                  <a:cubicBezTo>
                    <a:pt x="1029" y="2322"/>
                    <a:pt x="1029" y="2322"/>
                    <a:pt x="1029" y="2322"/>
                  </a:cubicBezTo>
                  <a:cubicBezTo>
                    <a:pt x="1135" y="2272"/>
                    <a:pt x="1135" y="2272"/>
                    <a:pt x="1135" y="2272"/>
                  </a:cubicBezTo>
                  <a:cubicBezTo>
                    <a:pt x="1137" y="2271"/>
                    <a:pt x="1139" y="2271"/>
                    <a:pt x="1140" y="2270"/>
                  </a:cubicBezTo>
                  <a:cubicBezTo>
                    <a:pt x="1318" y="2229"/>
                    <a:pt x="1318" y="2229"/>
                    <a:pt x="1318" y="2229"/>
                  </a:cubicBezTo>
                  <a:cubicBezTo>
                    <a:pt x="1431" y="2202"/>
                    <a:pt x="1448" y="2180"/>
                    <a:pt x="1445" y="2168"/>
                  </a:cubicBezTo>
                  <a:cubicBezTo>
                    <a:pt x="1442" y="2158"/>
                    <a:pt x="1444" y="2147"/>
                    <a:pt x="1452" y="2140"/>
                  </a:cubicBezTo>
                  <a:cubicBezTo>
                    <a:pt x="1492" y="2105"/>
                    <a:pt x="1584" y="2024"/>
                    <a:pt x="1591" y="2014"/>
                  </a:cubicBezTo>
                  <a:cubicBezTo>
                    <a:pt x="1595" y="2009"/>
                    <a:pt x="1610" y="2020"/>
                    <a:pt x="1628" y="2036"/>
                  </a:cubicBezTo>
                  <a:cubicBezTo>
                    <a:pt x="1679" y="1977"/>
                    <a:pt x="1679" y="1977"/>
                    <a:pt x="1679" y="1977"/>
                  </a:cubicBezTo>
                  <a:cubicBezTo>
                    <a:pt x="1681" y="1975"/>
                    <a:pt x="1683" y="1973"/>
                    <a:pt x="1684" y="1972"/>
                  </a:cubicBezTo>
                  <a:cubicBezTo>
                    <a:pt x="1811" y="1864"/>
                    <a:pt x="1811" y="1864"/>
                    <a:pt x="1811" y="1864"/>
                  </a:cubicBezTo>
                  <a:cubicBezTo>
                    <a:pt x="1821" y="1856"/>
                    <a:pt x="1826" y="1844"/>
                    <a:pt x="1826" y="1831"/>
                  </a:cubicBezTo>
                  <a:cubicBezTo>
                    <a:pt x="1826" y="1707"/>
                    <a:pt x="1826" y="1707"/>
                    <a:pt x="1826" y="1707"/>
                  </a:cubicBezTo>
                  <a:cubicBezTo>
                    <a:pt x="1826" y="1700"/>
                    <a:pt x="1825" y="1693"/>
                    <a:pt x="1821" y="1687"/>
                  </a:cubicBezTo>
                  <a:cubicBezTo>
                    <a:pt x="1811" y="1668"/>
                    <a:pt x="1792" y="1624"/>
                    <a:pt x="1826" y="1613"/>
                  </a:cubicBezTo>
                  <a:cubicBezTo>
                    <a:pt x="1856" y="1603"/>
                    <a:pt x="1903" y="1539"/>
                    <a:pt x="1930" y="1501"/>
                  </a:cubicBezTo>
                  <a:cubicBezTo>
                    <a:pt x="1941" y="1484"/>
                    <a:pt x="1940" y="1461"/>
                    <a:pt x="1926" y="1446"/>
                  </a:cubicBezTo>
                  <a:cubicBezTo>
                    <a:pt x="1812" y="1323"/>
                    <a:pt x="1812" y="1323"/>
                    <a:pt x="1812" y="1323"/>
                  </a:cubicBezTo>
                  <a:cubicBezTo>
                    <a:pt x="1812" y="1323"/>
                    <a:pt x="1747" y="1254"/>
                    <a:pt x="1747" y="1236"/>
                  </a:cubicBezTo>
                  <a:cubicBezTo>
                    <a:pt x="1747" y="1221"/>
                    <a:pt x="1736" y="1080"/>
                    <a:pt x="1733" y="1043"/>
                  </a:cubicBezTo>
                  <a:cubicBezTo>
                    <a:pt x="1732" y="1037"/>
                    <a:pt x="1731" y="1031"/>
                    <a:pt x="1728" y="1026"/>
                  </a:cubicBezTo>
                  <a:cubicBezTo>
                    <a:pt x="1668" y="911"/>
                    <a:pt x="1668" y="911"/>
                    <a:pt x="1668" y="911"/>
                  </a:cubicBezTo>
                  <a:cubicBezTo>
                    <a:pt x="1659" y="894"/>
                    <a:pt x="1662" y="873"/>
                    <a:pt x="1676" y="859"/>
                  </a:cubicBezTo>
                  <a:cubicBezTo>
                    <a:pt x="1676" y="859"/>
                    <a:pt x="1676" y="859"/>
                    <a:pt x="1676" y="859"/>
                  </a:cubicBezTo>
                  <a:cubicBezTo>
                    <a:pt x="1690" y="845"/>
                    <a:pt x="1693" y="823"/>
                    <a:pt x="1682" y="806"/>
                  </a:cubicBezTo>
                  <a:cubicBezTo>
                    <a:pt x="1629" y="715"/>
                    <a:pt x="1629" y="715"/>
                    <a:pt x="1629" y="715"/>
                  </a:cubicBezTo>
                  <a:cubicBezTo>
                    <a:pt x="1621" y="702"/>
                    <a:pt x="1621" y="686"/>
                    <a:pt x="1628" y="672"/>
                  </a:cubicBezTo>
                  <a:cubicBezTo>
                    <a:pt x="1688" y="561"/>
                    <a:pt x="1688" y="561"/>
                    <a:pt x="1688" y="561"/>
                  </a:cubicBezTo>
                  <a:cubicBezTo>
                    <a:pt x="1691" y="556"/>
                    <a:pt x="1693" y="550"/>
                    <a:pt x="1693" y="544"/>
                  </a:cubicBezTo>
                  <a:cubicBezTo>
                    <a:pt x="1695" y="513"/>
                    <a:pt x="1702" y="417"/>
                    <a:pt x="1692" y="408"/>
                  </a:cubicBezTo>
                  <a:cubicBezTo>
                    <a:pt x="1684" y="399"/>
                    <a:pt x="1624" y="301"/>
                    <a:pt x="1602" y="266"/>
                  </a:cubicBezTo>
                  <a:cubicBezTo>
                    <a:pt x="1598" y="257"/>
                    <a:pt x="1595" y="248"/>
                    <a:pt x="1596" y="238"/>
                  </a:cubicBezTo>
                  <a:cubicBezTo>
                    <a:pt x="1616" y="64"/>
                    <a:pt x="1616" y="64"/>
                    <a:pt x="1616" y="64"/>
                  </a:cubicBezTo>
                  <a:cubicBezTo>
                    <a:pt x="1618" y="42"/>
                    <a:pt x="1603" y="21"/>
                    <a:pt x="1581" y="17"/>
                  </a:cubicBezTo>
                  <a:cubicBezTo>
                    <a:pt x="1505" y="0"/>
                    <a:pt x="1505" y="0"/>
                    <a:pt x="1505" y="0"/>
                  </a:cubicBezTo>
                  <a:cubicBezTo>
                    <a:pt x="1504" y="1"/>
                    <a:pt x="1503" y="2"/>
                    <a:pt x="1502" y="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49"/>
            <p:cNvSpPr>
              <a:spLocks/>
            </p:cNvSpPr>
            <p:nvPr/>
          </p:nvSpPr>
          <p:spPr bwMode="auto">
            <a:xfrm>
              <a:off x="3411494" y="2121564"/>
              <a:ext cx="274233" cy="368650"/>
            </a:xfrm>
            <a:custGeom>
              <a:avLst/>
              <a:gdLst>
                <a:gd name="T0" fmla="*/ 1138 w 1307"/>
                <a:gd name="T1" fmla="*/ 599 h 1755"/>
                <a:gd name="T2" fmla="*/ 981 w 1307"/>
                <a:gd name="T3" fmla="*/ 357 h 1755"/>
                <a:gd name="T4" fmla="*/ 932 w 1307"/>
                <a:gd name="T5" fmla="*/ 321 h 1755"/>
                <a:gd name="T6" fmla="*/ 787 w 1307"/>
                <a:gd name="T7" fmla="*/ 240 h 1755"/>
                <a:gd name="T8" fmla="*/ 645 w 1307"/>
                <a:gd name="T9" fmla="*/ 124 h 1755"/>
                <a:gd name="T10" fmla="*/ 419 w 1307"/>
                <a:gd name="T11" fmla="*/ 30 h 1755"/>
                <a:gd name="T12" fmla="*/ 319 w 1307"/>
                <a:gd name="T13" fmla="*/ 3 h 1755"/>
                <a:gd name="T14" fmla="*/ 184 w 1307"/>
                <a:gd name="T15" fmla="*/ 23 h 1755"/>
                <a:gd name="T16" fmla="*/ 85 w 1307"/>
                <a:gd name="T17" fmla="*/ 14 h 1755"/>
                <a:gd name="T18" fmla="*/ 58 w 1307"/>
                <a:gd name="T19" fmla="*/ 25 h 1755"/>
                <a:gd name="T20" fmla="*/ 21 w 1307"/>
                <a:gd name="T21" fmla="*/ 62 h 1755"/>
                <a:gd name="T22" fmla="*/ 7 w 1307"/>
                <a:gd name="T23" fmla="*/ 264 h 1755"/>
                <a:gd name="T24" fmla="*/ 98 w 1307"/>
                <a:gd name="T25" fmla="*/ 542 h 1755"/>
                <a:gd name="T26" fmla="*/ 33 w 1307"/>
                <a:gd name="T27" fmla="*/ 670 h 1755"/>
                <a:gd name="T28" fmla="*/ 87 w 1307"/>
                <a:gd name="T29" fmla="*/ 804 h 1755"/>
                <a:gd name="T30" fmla="*/ 81 w 1307"/>
                <a:gd name="T31" fmla="*/ 857 h 1755"/>
                <a:gd name="T32" fmla="*/ 133 w 1307"/>
                <a:gd name="T33" fmla="*/ 1024 h 1755"/>
                <a:gd name="T34" fmla="*/ 152 w 1307"/>
                <a:gd name="T35" fmla="*/ 1234 h 1755"/>
                <a:gd name="T36" fmla="*/ 331 w 1307"/>
                <a:gd name="T37" fmla="*/ 1444 h 1755"/>
                <a:gd name="T38" fmla="*/ 262 w 1307"/>
                <a:gd name="T39" fmla="*/ 1589 h 1755"/>
                <a:gd name="T40" fmla="*/ 352 w 1307"/>
                <a:gd name="T41" fmla="*/ 1611 h 1755"/>
                <a:gd name="T42" fmla="*/ 549 w 1307"/>
                <a:gd name="T43" fmla="*/ 1628 h 1755"/>
                <a:gd name="T44" fmla="*/ 653 w 1307"/>
                <a:gd name="T45" fmla="*/ 1713 h 1755"/>
                <a:gd name="T46" fmla="*/ 842 w 1307"/>
                <a:gd name="T47" fmla="*/ 1752 h 1755"/>
                <a:gd name="T48" fmla="*/ 935 w 1307"/>
                <a:gd name="T49" fmla="*/ 1589 h 1755"/>
                <a:gd name="T50" fmla="*/ 936 w 1307"/>
                <a:gd name="T51" fmla="*/ 1450 h 1755"/>
                <a:gd name="T52" fmla="*/ 973 w 1307"/>
                <a:gd name="T53" fmla="*/ 1321 h 1755"/>
                <a:gd name="T54" fmla="*/ 971 w 1307"/>
                <a:gd name="T55" fmla="*/ 1232 h 1755"/>
                <a:gd name="T56" fmla="*/ 1132 w 1307"/>
                <a:gd name="T57" fmla="*/ 1158 h 1755"/>
                <a:gd name="T58" fmla="*/ 1150 w 1307"/>
                <a:gd name="T59" fmla="*/ 1003 h 1755"/>
                <a:gd name="T60" fmla="*/ 1255 w 1307"/>
                <a:gd name="T61" fmla="*/ 858 h 1755"/>
                <a:gd name="T62" fmla="*/ 1271 w 1307"/>
                <a:gd name="T63" fmla="*/ 705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7" h="1755">
                  <a:moveTo>
                    <a:pt x="1271" y="705"/>
                  </a:moveTo>
                  <a:cubicBezTo>
                    <a:pt x="1138" y="599"/>
                    <a:pt x="1138" y="599"/>
                    <a:pt x="1138" y="599"/>
                  </a:cubicBezTo>
                  <a:cubicBezTo>
                    <a:pt x="1131" y="593"/>
                    <a:pt x="1126" y="587"/>
                    <a:pt x="1121" y="580"/>
                  </a:cubicBezTo>
                  <a:cubicBezTo>
                    <a:pt x="981" y="357"/>
                    <a:pt x="981" y="357"/>
                    <a:pt x="981" y="357"/>
                  </a:cubicBezTo>
                  <a:cubicBezTo>
                    <a:pt x="973" y="344"/>
                    <a:pt x="962" y="334"/>
                    <a:pt x="948" y="328"/>
                  </a:cubicBezTo>
                  <a:cubicBezTo>
                    <a:pt x="932" y="321"/>
                    <a:pt x="932" y="321"/>
                    <a:pt x="932" y="321"/>
                  </a:cubicBezTo>
                  <a:cubicBezTo>
                    <a:pt x="930" y="320"/>
                    <a:pt x="928" y="319"/>
                    <a:pt x="926" y="318"/>
                  </a:cubicBezTo>
                  <a:cubicBezTo>
                    <a:pt x="787" y="240"/>
                    <a:pt x="787" y="240"/>
                    <a:pt x="787" y="240"/>
                  </a:cubicBezTo>
                  <a:cubicBezTo>
                    <a:pt x="783" y="237"/>
                    <a:pt x="779" y="235"/>
                    <a:pt x="776" y="232"/>
                  </a:cubicBezTo>
                  <a:cubicBezTo>
                    <a:pt x="645" y="124"/>
                    <a:pt x="645" y="124"/>
                    <a:pt x="645" y="124"/>
                  </a:cubicBezTo>
                  <a:cubicBezTo>
                    <a:pt x="639" y="119"/>
                    <a:pt x="633" y="116"/>
                    <a:pt x="625" y="113"/>
                  </a:cubicBezTo>
                  <a:cubicBezTo>
                    <a:pt x="419" y="30"/>
                    <a:pt x="419" y="30"/>
                    <a:pt x="419" y="30"/>
                  </a:cubicBezTo>
                  <a:cubicBezTo>
                    <a:pt x="364" y="7"/>
                    <a:pt x="364" y="7"/>
                    <a:pt x="364" y="7"/>
                  </a:cubicBezTo>
                  <a:cubicBezTo>
                    <a:pt x="350" y="1"/>
                    <a:pt x="334" y="0"/>
                    <a:pt x="319" y="3"/>
                  </a:cubicBezTo>
                  <a:cubicBezTo>
                    <a:pt x="246" y="19"/>
                    <a:pt x="246" y="19"/>
                    <a:pt x="246" y="19"/>
                  </a:cubicBezTo>
                  <a:cubicBezTo>
                    <a:pt x="246" y="19"/>
                    <a:pt x="213" y="30"/>
                    <a:pt x="184" y="23"/>
                  </a:cubicBezTo>
                  <a:cubicBezTo>
                    <a:pt x="172" y="20"/>
                    <a:pt x="158" y="15"/>
                    <a:pt x="146" y="11"/>
                  </a:cubicBezTo>
                  <a:cubicBezTo>
                    <a:pt x="126" y="3"/>
                    <a:pt x="104" y="4"/>
                    <a:pt x="85" y="14"/>
                  </a:cubicBezTo>
                  <a:cubicBezTo>
                    <a:pt x="78" y="18"/>
                    <a:pt x="78" y="18"/>
                    <a:pt x="78" y="18"/>
                  </a:cubicBezTo>
                  <a:cubicBezTo>
                    <a:pt x="72" y="21"/>
                    <a:pt x="65" y="24"/>
                    <a:pt x="58" y="25"/>
                  </a:cubicBezTo>
                  <a:cubicBezTo>
                    <a:pt x="14" y="34"/>
                    <a:pt x="14" y="34"/>
                    <a:pt x="14" y="34"/>
                  </a:cubicBezTo>
                  <a:cubicBezTo>
                    <a:pt x="19" y="43"/>
                    <a:pt x="22" y="52"/>
                    <a:pt x="21" y="62"/>
                  </a:cubicBezTo>
                  <a:cubicBezTo>
                    <a:pt x="1" y="236"/>
                    <a:pt x="1" y="236"/>
                    <a:pt x="1" y="236"/>
                  </a:cubicBezTo>
                  <a:cubicBezTo>
                    <a:pt x="0" y="246"/>
                    <a:pt x="3" y="255"/>
                    <a:pt x="7" y="264"/>
                  </a:cubicBezTo>
                  <a:cubicBezTo>
                    <a:pt x="29" y="299"/>
                    <a:pt x="89" y="397"/>
                    <a:pt x="97" y="406"/>
                  </a:cubicBezTo>
                  <a:cubicBezTo>
                    <a:pt x="107" y="415"/>
                    <a:pt x="100" y="511"/>
                    <a:pt x="98" y="542"/>
                  </a:cubicBezTo>
                  <a:cubicBezTo>
                    <a:pt x="98" y="548"/>
                    <a:pt x="96" y="554"/>
                    <a:pt x="93" y="559"/>
                  </a:cubicBezTo>
                  <a:cubicBezTo>
                    <a:pt x="33" y="670"/>
                    <a:pt x="33" y="670"/>
                    <a:pt x="33" y="670"/>
                  </a:cubicBezTo>
                  <a:cubicBezTo>
                    <a:pt x="26" y="684"/>
                    <a:pt x="26" y="700"/>
                    <a:pt x="34" y="713"/>
                  </a:cubicBezTo>
                  <a:cubicBezTo>
                    <a:pt x="87" y="804"/>
                    <a:pt x="87" y="804"/>
                    <a:pt x="87" y="804"/>
                  </a:cubicBezTo>
                  <a:cubicBezTo>
                    <a:pt x="98" y="821"/>
                    <a:pt x="95" y="843"/>
                    <a:pt x="81" y="857"/>
                  </a:cubicBezTo>
                  <a:cubicBezTo>
                    <a:pt x="81" y="857"/>
                    <a:pt x="81" y="857"/>
                    <a:pt x="81" y="857"/>
                  </a:cubicBezTo>
                  <a:cubicBezTo>
                    <a:pt x="67" y="871"/>
                    <a:pt x="64" y="892"/>
                    <a:pt x="73" y="909"/>
                  </a:cubicBezTo>
                  <a:cubicBezTo>
                    <a:pt x="133" y="1024"/>
                    <a:pt x="133" y="1024"/>
                    <a:pt x="133" y="1024"/>
                  </a:cubicBezTo>
                  <a:cubicBezTo>
                    <a:pt x="136" y="1029"/>
                    <a:pt x="137" y="1035"/>
                    <a:pt x="138" y="1041"/>
                  </a:cubicBezTo>
                  <a:cubicBezTo>
                    <a:pt x="141" y="1078"/>
                    <a:pt x="152" y="1219"/>
                    <a:pt x="152" y="1234"/>
                  </a:cubicBezTo>
                  <a:cubicBezTo>
                    <a:pt x="152" y="1252"/>
                    <a:pt x="217" y="1321"/>
                    <a:pt x="217" y="1321"/>
                  </a:cubicBezTo>
                  <a:cubicBezTo>
                    <a:pt x="331" y="1444"/>
                    <a:pt x="331" y="1444"/>
                    <a:pt x="331" y="1444"/>
                  </a:cubicBezTo>
                  <a:cubicBezTo>
                    <a:pt x="345" y="1459"/>
                    <a:pt x="346" y="1482"/>
                    <a:pt x="335" y="1499"/>
                  </a:cubicBezTo>
                  <a:cubicBezTo>
                    <a:pt x="316" y="1526"/>
                    <a:pt x="288" y="1565"/>
                    <a:pt x="262" y="1589"/>
                  </a:cubicBezTo>
                  <a:cubicBezTo>
                    <a:pt x="333" y="1608"/>
                    <a:pt x="333" y="1608"/>
                    <a:pt x="333" y="1608"/>
                  </a:cubicBezTo>
                  <a:cubicBezTo>
                    <a:pt x="339" y="1610"/>
                    <a:pt x="346" y="1611"/>
                    <a:pt x="352" y="1611"/>
                  </a:cubicBezTo>
                  <a:cubicBezTo>
                    <a:pt x="500" y="1611"/>
                    <a:pt x="500" y="1611"/>
                    <a:pt x="500" y="1611"/>
                  </a:cubicBezTo>
                  <a:cubicBezTo>
                    <a:pt x="518" y="1611"/>
                    <a:pt x="535" y="1617"/>
                    <a:pt x="549" y="1628"/>
                  </a:cubicBezTo>
                  <a:cubicBezTo>
                    <a:pt x="635" y="1701"/>
                    <a:pt x="635" y="1701"/>
                    <a:pt x="635" y="1701"/>
                  </a:cubicBezTo>
                  <a:cubicBezTo>
                    <a:pt x="641" y="1706"/>
                    <a:pt x="647" y="1710"/>
                    <a:pt x="653" y="1713"/>
                  </a:cubicBezTo>
                  <a:cubicBezTo>
                    <a:pt x="679" y="1724"/>
                    <a:pt x="743" y="1752"/>
                    <a:pt x="752" y="1752"/>
                  </a:cubicBezTo>
                  <a:cubicBezTo>
                    <a:pt x="763" y="1752"/>
                    <a:pt x="832" y="1748"/>
                    <a:pt x="842" y="1752"/>
                  </a:cubicBezTo>
                  <a:cubicBezTo>
                    <a:pt x="853" y="1755"/>
                    <a:pt x="915" y="1701"/>
                    <a:pt x="915" y="1690"/>
                  </a:cubicBezTo>
                  <a:cubicBezTo>
                    <a:pt x="915" y="1681"/>
                    <a:pt x="930" y="1613"/>
                    <a:pt x="935" y="1589"/>
                  </a:cubicBezTo>
                  <a:cubicBezTo>
                    <a:pt x="936" y="1584"/>
                    <a:pt x="936" y="1579"/>
                    <a:pt x="936" y="1573"/>
                  </a:cubicBezTo>
                  <a:cubicBezTo>
                    <a:pt x="936" y="1450"/>
                    <a:pt x="936" y="1450"/>
                    <a:pt x="936" y="1450"/>
                  </a:cubicBezTo>
                  <a:cubicBezTo>
                    <a:pt x="936" y="1441"/>
                    <a:pt x="938" y="1433"/>
                    <a:pt x="941" y="1425"/>
                  </a:cubicBezTo>
                  <a:cubicBezTo>
                    <a:pt x="950" y="1398"/>
                    <a:pt x="973" y="1333"/>
                    <a:pt x="973" y="1321"/>
                  </a:cubicBezTo>
                  <a:cubicBezTo>
                    <a:pt x="973" y="1248"/>
                    <a:pt x="973" y="1248"/>
                    <a:pt x="973" y="1248"/>
                  </a:cubicBezTo>
                  <a:cubicBezTo>
                    <a:pt x="973" y="1243"/>
                    <a:pt x="972" y="1238"/>
                    <a:pt x="971" y="1232"/>
                  </a:cubicBezTo>
                  <a:cubicBezTo>
                    <a:pt x="970" y="1226"/>
                    <a:pt x="971" y="1216"/>
                    <a:pt x="988" y="1216"/>
                  </a:cubicBezTo>
                  <a:cubicBezTo>
                    <a:pt x="1012" y="1216"/>
                    <a:pt x="1124" y="1173"/>
                    <a:pt x="1132" y="1158"/>
                  </a:cubicBezTo>
                  <a:cubicBezTo>
                    <a:pt x="1139" y="1144"/>
                    <a:pt x="1150" y="1119"/>
                    <a:pt x="1150" y="1086"/>
                  </a:cubicBezTo>
                  <a:cubicBezTo>
                    <a:pt x="1150" y="1054"/>
                    <a:pt x="1128" y="1025"/>
                    <a:pt x="1150" y="1003"/>
                  </a:cubicBezTo>
                  <a:cubicBezTo>
                    <a:pt x="1172" y="981"/>
                    <a:pt x="1190" y="952"/>
                    <a:pt x="1204" y="934"/>
                  </a:cubicBezTo>
                  <a:cubicBezTo>
                    <a:pt x="1219" y="916"/>
                    <a:pt x="1233" y="884"/>
                    <a:pt x="1255" y="858"/>
                  </a:cubicBezTo>
                  <a:cubicBezTo>
                    <a:pt x="1265" y="847"/>
                    <a:pt x="1279" y="822"/>
                    <a:pt x="1291" y="798"/>
                  </a:cubicBezTo>
                  <a:cubicBezTo>
                    <a:pt x="1307" y="766"/>
                    <a:pt x="1299" y="727"/>
                    <a:pt x="1271" y="70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56"/>
            <p:cNvSpPr>
              <a:spLocks/>
            </p:cNvSpPr>
            <p:nvPr/>
          </p:nvSpPr>
          <p:spPr bwMode="auto">
            <a:xfrm>
              <a:off x="3418390" y="2455205"/>
              <a:ext cx="452988" cy="167616"/>
            </a:xfrm>
            <a:custGeom>
              <a:avLst/>
              <a:gdLst>
                <a:gd name="T0" fmla="*/ 2103 w 2158"/>
                <a:gd name="T1" fmla="*/ 236 h 798"/>
                <a:gd name="T2" fmla="*/ 2043 w 2158"/>
                <a:gd name="T3" fmla="*/ 191 h 798"/>
                <a:gd name="T4" fmla="*/ 1933 w 2158"/>
                <a:gd name="T5" fmla="*/ 189 h 798"/>
                <a:gd name="T6" fmla="*/ 1791 w 2158"/>
                <a:gd name="T7" fmla="*/ 254 h 798"/>
                <a:gd name="T8" fmla="*/ 1759 w 2158"/>
                <a:gd name="T9" fmla="*/ 223 h 798"/>
                <a:gd name="T10" fmla="*/ 1655 w 2158"/>
                <a:gd name="T11" fmla="*/ 237 h 798"/>
                <a:gd name="T12" fmla="*/ 1475 w 2158"/>
                <a:gd name="T13" fmla="*/ 369 h 798"/>
                <a:gd name="T14" fmla="*/ 1393 w 2158"/>
                <a:gd name="T15" fmla="*/ 352 h 798"/>
                <a:gd name="T16" fmla="*/ 1359 w 2158"/>
                <a:gd name="T17" fmla="*/ 216 h 798"/>
                <a:gd name="T18" fmla="*/ 1345 w 2158"/>
                <a:gd name="T19" fmla="*/ 61 h 798"/>
                <a:gd name="T20" fmla="*/ 1065 w 2158"/>
                <a:gd name="T21" fmla="*/ 205 h 798"/>
                <a:gd name="T22" fmla="*/ 899 w 2158"/>
                <a:gd name="T23" fmla="*/ 159 h 798"/>
                <a:gd name="T24" fmla="*/ 809 w 2158"/>
                <a:gd name="T25" fmla="*/ 163 h 798"/>
                <a:gd name="T26" fmla="*/ 620 w 2158"/>
                <a:gd name="T27" fmla="*/ 124 h 798"/>
                <a:gd name="T28" fmla="*/ 516 w 2158"/>
                <a:gd name="T29" fmla="*/ 39 h 798"/>
                <a:gd name="T30" fmla="*/ 319 w 2158"/>
                <a:gd name="T31" fmla="*/ 22 h 798"/>
                <a:gd name="T32" fmla="*/ 229 w 2158"/>
                <a:gd name="T33" fmla="*/ 0 h 798"/>
                <a:gd name="T34" fmla="*/ 198 w 2158"/>
                <a:gd name="T35" fmla="*/ 22 h 798"/>
                <a:gd name="T36" fmla="*/ 198 w 2158"/>
                <a:gd name="T37" fmla="*/ 116 h 798"/>
                <a:gd name="T38" fmla="*/ 183 w 2158"/>
                <a:gd name="T39" fmla="*/ 273 h 798"/>
                <a:gd name="T40" fmla="*/ 51 w 2158"/>
                <a:gd name="T41" fmla="*/ 386 h 798"/>
                <a:gd name="T42" fmla="*/ 81 w 2158"/>
                <a:gd name="T43" fmla="*/ 517 h 798"/>
                <a:gd name="T44" fmla="*/ 146 w 2158"/>
                <a:gd name="T45" fmla="*/ 615 h 798"/>
                <a:gd name="T46" fmla="*/ 168 w 2158"/>
                <a:gd name="T47" fmla="*/ 667 h 798"/>
                <a:gd name="T48" fmla="*/ 267 w 2158"/>
                <a:gd name="T49" fmla="*/ 622 h 798"/>
                <a:gd name="T50" fmla="*/ 353 w 2158"/>
                <a:gd name="T51" fmla="*/ 549 h 798"/>
                <a:gd name="T52" fmla="*/ 553 w 2158"/>
                <a:gd name="T53" fmla="*/ 424 h 798"/>
                <a:gd name="T54" fmla="*/ 685 w 2158"/>
                <a:gd name="T55" fmla="*/ 493 h 798"/>
                <a:gd name="T56" fmla="*/ 761 w 2158"/>
                <a:gd name="T57" fmla="*/ 535 h 798"/>
                <a:gd name="T58" fmla="*/ 833 w 2158"/>
                <a:gd name="T59" fmla="*/ 568 h 798"/>
                <a:gd name="T60" fmla="*/ 878 w 2158"/>
                <a:gd name="T61" fmla="*/ 594 h 798"/>
                <a:gd name="T62" fmla="*/ 893 w 2158"/>
                <a:gd name="T63" fmla="*/ 623 h 798"/>
                <a:gd name="T64" fmla="*/ 930 w 2158"/>
                <a:gd name="T65" fmla="*/ 648 h 798"/>
                <a:gd name="T66" fmla="*/ 979 w 2158"/>
                <a:gd name="T67" fmla="*/ 721 h 798"/>
                <a:gd name="T68" fmla="*/ 990 w 2158"/>
                <a:gd name="T69" fmla="*/ 718 h 798"/>
                <a:gd name="T70" fmla="*/ 993 w 2158"/>
                <a:gd name="T71" fmla="*/ 716 h 798"/>
                <a:gd name="T72" fmla="*/ 1166 w 2158"/>
                <a:gd name="T73" fmla="*/ 633 h 798"/>
                <a:gd name="T74" fmla="*/ 1210 w 2158"/>
                <a:gd name="T75" fmla="*/ 681 h 798"/>
                <a:gd name="T76" fmla="*/ 1368 w 2158"/>
                <a:gd name="T77" fmla="*/ 775 h 798"/>
                <a:gd name="T78" fmla="*/ 1403 w 2158"/>
                <a:gd name="T79" fmla="*/ 782 h 798"/>
                <a:gd name="T80" fmla="*/ 1501 w 2158"/>
                <a:gd name="T81" fmla="*/ 790 h 798"/>
                <a:gd name="T82" fmla="*/ 1650 w 2158"/>
                <a:gd name="T83" fmla="*/ 751 h 798"/>
                <a:gd name="T84" fmla="*/ 1765 w 2158"/>
                <a:gd name="T85" fmla="*/ 674 h 798"/>
                <a:gd name="T86" fmla="*/ 1924 w 2158"/>
                <a:gd name="T87" fmla="*/ 634 h 798"/>
                <a:gd name="T88" fmla="*/ 2012 w 2158"/>
                <a:gd name="T89" fmla="*/ 667 h 798"/>
                <a:gd name="T90" fmla="*/ 2080 w 2158"/>
                <a:gd name="T91" fmla="*/ 592 h 798"/>
                <a:gd name="T92" fmla="*/ 2110 w 2158"/>
                <a:gd name="T93" fmla="*/ 458 h 798"/>
                <a:gd name="T94" fmla="*/ 2136 w 2158"/>
                <a:gd name="T95" fmla="*/ 396 h 798"/>
                <a:gd name="T96" fmla="*/ 2150 w 2158"/>
                <a:gd name="T97" fmla="*/ 202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8" h="798">
                  <a:moveTo>
                    <a:pt x="2150" y="202"/>
                  </a:moveTo>
                  <a:cubicBezTo>
                    <a:pt x="2147" y="204"/>
                    <a:pt x="2124" y="220"/>
                    <a:pt x="2103" y="236"/>
                  </a:cubicBezTo>
                  <a:cubicBezTo>
                    <a:pt x="2082" y="250"/>
                    <a:pt x="2053" y="239"/>
                    <a:pt x="2048" y="214"/>
                  </a:cubicBezTo>
                  <a:cubicBezTo>
                    <a:pt x="2043" y="191"/>
                    <a:pt x="2043" y="191"/>
                    <a:pt x="2043" y="191"/>
                  </a:cubicBezTo>
                  <a:cubicBezTo>
                    <a:pt x="2039" y="170"/>
                    <a:pt x="2018" y="158"/>
                    <a:pt x="1999" y="164"/>
                  </a:cubicBezTo>
                  <a:cubicBezTo>
                    <a:pt x="1971" y="173"/>
                    <a:pt x="1936" y="184"/>
                    <a:pt x="1933" y="189"/>
                  </a:cubicBezTo>
                  <a:cubicBezTo>
                    <a:pt x="1927" y="198"/>
                    <a:pt x="1851" y="250"/>
                    <a:pt x="1848" y="254"/>
                  </a:cubicBezTo>
                  <a:cubicBezTo>
                    <a:pt x="1846" y="257"/>
                    <a:pt x="1815" y="255"/>
                    <a:pt x="1791" y="254"/>
                  </a:cubicBezTo>
                  <a:cubicBezTo>
                    <a:pt x="1775" y="253"/>
                    <a:pt x="1761" y="240"/>
                    <a:pt x="1759" y="223"/>
                  </a:cubicBezTo>
                  <a:cubicBezTo>
                    <a:pt x="1759" y="223"/>
                    <a:pt x="1759" y="223"/>
                    <a:pt x="1759" y="223"/>
                  </a:cubicBezTo>
                  <a:cubicBezTo>
                    <a:pt x="1755" y="196"/>
                    <a:pt x="1724" y="183"/>
                    <a:pt x="1703" y="200"/>
                  </a:cubicBezTo>
                  <a:cubicBezTo>
                    <a:pt x="1655" y="237"/>
                    <a:pt x="1655" y="237"/>
                    <a:pt x="1655" y="237"/>
                  </a:cubicBezTo>
                  <a:cubicBezTo>
                    <a:pt x="1655" y="237"/>
                    <a:pt x="1552" y="308"/>
                    <a:pt x="1552" y="314"/>
                  </a:cubicBezTo>
                  <a:cubicBezTo>
                    <a:pt x="1552" y="318"/>
                    <a:pt x="1500" y="353"/>
                    <a:pt x="1475" y="369"/>
                  </a:cubicBezTo>
                  <a:cubicBezTo>
                    <a:pt x="1466" y="375"/>
                    <a:pt x="1455" y="376"/>
                    <a:pt x="1446" y="373"/>
                  </a:cubicBezTo>
                  <a:cubicBezTo>
                    <a:pt x="1427" y="368"/>
                    <a:pt x="1399" y="358"/>
                    <a:pt x="1393" y="352"/>
                  </a:cubicBezTo>
                  <a:cubicBezTo>
                    <a:pt x="1385" y="344"/>
                    <a:pt x="1316" y="298"/>
                    <a:pt x="1323" y="284"/>
                  </a:cubicBezTo>
                  <a:cubicBezTo>
                    <a:pt x="1331" y="270"/>
                    <a:pt x="1352" y="224"/>
                    <a:pt x="1359" y="216"/>
                  </a:cubicBezTo>
                  <a:cubicBezTo>
                    <a:pt x="1366" y="207"/>
                    <a:pt x="1369" y="153"/>
                    <a:pt x="1369" y="141"/>
                  </a:cubicBezTo>
                  <a:cubicBezTo>
                    <a:pt x="1369" y="128"/>
                    <a:pt x="1349" y="60"/>
                    <a:pt x="1345" y="61"/>
                  </a:cubicBezTo>
                  <a:cubicBezTo>
                    <a:pt x="1340" y="63"/>
                    <a:pt x="1193" y="132"/>
                    <a:pt x="1188" y="144"/>
                  </a:cubicBezTo>
                  <a:cubicBezTo>
                    <a:pt x="1183" y="155"/>
                    <a:pt x="1069" y="202"/>
                    <a:pt x="1065" y="205"/>
                  </a:cubicBezTo>
                  <a:cubicBezTo>
                    <a:pt x="1061" y="207"/>
                    <a:pt x="940" y="173"/>
                    <a:pt x="911" y="165"/>
                  </a:cubicBezTo>
                  <a:cubicBezTo>
                    <a:pt x="906" y="163"/>
                    <a:pt x="902" y="161"/>
                    <a:pt x="899" y="159"/>
                  </a:cubicBezTo>
                  <a:cubicBezTo>
                    <a:pt x="859" y="128"/>
                    <a:pt x="859" y="128"/>
                    <a:pt x="859" y="128"/>
                  </a:cubicBezTo>
                  <a:cubicBezTo>
                    <a:pt x="841" y="146"/>
                    <a:pt x="816" y="165"/>
                    <a:pt x="809" y="163"/>
                  </a:cubicBezTo>
                  <a:cubicBezTo>
                    <a:pt x="799" y="159"/>
                    <a:pt x="730" y="163"/>
                    <a:pt x="719" y="163"/>
                  </a:cubicBezTo>
                  <a:cubicBezTo>
                    <a:pt x="710" y="163"/>
                    <a:pt x="646" y="135"/>
                    <a:pt x="620" y="124"/>
                  </a:cubicBezTo>
                  <a:cubicBezTo>
                    <a:pt x="614" y="121"/>
                    <a:pt x="608" y="117"/>
                    <a:pt x="602" y="112"/>
                  </a:cubicBezTo>
                  <a:cubicBezTo>
                    <a:pt x="516" y="39"/>
                    <a:pt x="516" y="39"/>
                    <a:pt x="516" y="39"/>
                  </a:cubicBezTo>
                  <a:cubicBezTo>
                    <a:pt x="502" y="28"/>
                    <a:pt x="485" y="22"/>
                    <a:pt x="467" y="22"/>
                  </a:cubicBezTo>
                  <a:cubicBezTo>
                    <a:pt x="319" y="22"/>
                    <a:pt x="319" y="22"/>
                    <a:pt x="319" y="22"/>
                  </a:cubicBezTo>
                  <a:cubicBezTo>
                    <a:pt x="313" y="22"/>
                    <a:pt x="306" y="21"/>
                    <a:pt x="300" y="19"/>
                  </a:cubicBezTo>
                  <a:cubicBezTo>
                    <a:pt x="229" y="0"/>
                    <a:pt x="229" y="0"/>
                    <a:pt x="229" y="0"/>
                  </a:cubicBezTo>
                  <a:cubicBezTo>
                    <a:pt x="229" y="0"/>
                    <a:pt x="229" y="0"/>
                    <a:pt x="229" y="0"/>
                  </a:cubicBezTo>
                  <a:cubicBezTo>
                    <a:pt x="218" y="11"/>
                    <a:pt x="207" y="19"/>
                    <a:pt x="198" y="22"/>
                  </a:cubicBezTo>
                  <a:cubicBezTo>
                    <a:pt x="164" y="33"/>
                    <a:pt x="183" y="77"/>
                    <a:pt x="193" y="96"/>
                  </a:cubicBezTo>
                  <a:cubicBezTo>
                    <a:pt x="197" y="102"/>
                    <a:pt x="198" y="109"/>
                    <a:pt x="198" y="116"/>
                  </a:cubicBezTo>
                  <a:cubicBezTo>
                    <a:pt x="198" y="240"/>
                    <a:pt x="198" y="240"/>
                    <a:pt x="198" y="240"/>
                  </a:cubicBezTo>
                  <a:cubicBezTo>
                    <a:pt x="198" y="253"/>
                    <a:pt x="193" y="265"/>
                    <a:pt x="183" y="273"/>
                  </a:cubicBezTo>
                  <a:cubicBezTo>
                    <a:pt x="56" y="381"/>
                    <a:pt x="56" y="381"/>
                    <a:pt x="56" y="381"/>
                  </a:cubicBezTo>
                  <a:cubicBezTo>
                    <a:pt x="55" y="382"/>
                    <a:pt x="53" y="384"/>
                    <a:pt x="51" y="386"/>
                  </a:cubicBezTo>
                  <a:cubicBezTo>
                    <a:pt x="0" y="445"/>
                    <a:pt x="0" y="445"/>
                    <a:pt x="0" y="445"/>
                  </a:cubicBezTo>
                  <a:cubicBezTo>
                    <a:pt x="27" y="468"/>
                    <a:pt x="61" y="503"/>
                    <a:pt x="81" y="517"/>
                  </a:cubicBezTo>
                  <a:cubicBezTo>
                    <a:pt x="114" y="541"/>
                    <a:pt x="123" y="586"/>
                    <a:pt x="126" y="595"/>
                  </a:cubicBezTo>
                  <a:cubicBezTo>
                    <a:pt x="128" y="601"/>
                    <a:pt x="139" y="610"/>
                    <a:pt x="146" y="615"/>
                  </a:cubicBezTo>
                  <a:cubicBezTo>
                    <a:pt x="151" y="618"/>
                    <a:pt x="154" y="623"/>
                    <a:pt x="156" y="628"/>
                  </a:cubicBezTo>
                  <a:cubicBezTo>
                    <a:pt x="168" y="667"/>
                    <a:pt x="168" y="667"/>
                    <a:pt x="168" y="667"/>
                  </a:cubicBezTo>
                  <a:cubicBezTo>
                    <a:pt x="174" y="684"/>
                    <a:pt x="196" y="690"/>
                    <a:pt x="210" y="678"/>
                  </a:cubicBezTo>
                  <a:cubicBezTo>
                    <a:pt x="232" y="658"/>
                    <a:pt x="261" y="631"/>
                    <a:pt x="267" y="622"/>
                  </a:cubicBezTo>
                  <a:cubicBezTo>
                    <a:pt x="278" y="608"/>
                    <a:pt x="343" y="558"/>
                    <a:pt x="352" y="551"/>
                  </a:cubicBezTo>
                  <a:cubicBezTo>
                    <a:pt x="352" y="550"/>
                    <a:pt x="353" y="550"/>
                    <a:pt x="353" y="549"/>
                  </a:cubicBezTo>
                  <a:cubicBezTo>
                    <a:pt x="362" y="541"/>
                    <a:pt x="422" y="482"/>
                    <a:pt x="428" y="459"/>
                  </a:cubicBezTo>
                  <a:cubicBezTo>
                    <a:pt x="433" y="439"/>
                    <a:pt x="524" y="427"/>
                    <a:pt x="553" y="424"/>
                  </a:cubicBezTo>
                  <a:cubicBezTo>
                    <a:pt x="558" y="423"/>
                    <a:pt x="563" y="424"/>
                    <a:pt x="568" y="427"/>
                  </a:cubicBezTo>
                  <a:cubicBezTo>
                    <a:pt x="592" y="441"/>
                    <a:pt x="670" y="485"/>
                    <a:pt x="685" y="493"/>
                  </a:cubicBezTo>
                  <a:cubicBezTo>
                    <a:pt x="702" y="501"/>
                    <a:pt x="754" y="531"/>
                    <a:pt x="760" y="535"/>
                  </a:cubicBezTo>
                  <a:cubicBezTo>
                    <a:pt x="760" y="535"/>
                    <a:pt x="761" y="535"/>
                    <a:pt x="761" y="535"/>
                  </a:cubicBezTo>
                  <a:cubicBezTo>
                    <a:pt x="821" y="565"/>
                    <a:pt x="821" y="565"/>
                    <a:pt x="821" y="565"/>
                  </a:cubicBezTo>
                  <a:cubicBezTo>
                    <a:pt x="825" y="567"/>
                    <a:pt x="829" y="568"/>
                    <a:pt x="833" y="568"/>
                  </a:cubicBezTo>
                  <a:cubicBezTo>
                    <a:pt x="853" y="568"/>
                    <a:pt x="853" y="568"/>
                    <a:pt x="853" y="568"/>
                  </a:cubicBezTo>
                  <a:cubicBezTo>
                    <a:pt x="867" y="568"/>
                    <a:pt x="878" y="579"/>
                    <a:pt x="878" y="594"/>
                  </a:cubicBezTo>
                  <a:cubicBezTo>
                    <a:pt x="878" y="600"/>
                    <a:pt x="878" y="600"/>
                    <a:pt x="878" y="600"/>
                  </a:cubicBezTo>
                  <a:cubicBezTo>
                    <a:pt x="878" y="610"/>
                    <a:pt x="884" y="619"/>
                    <a:pt x="893" y="623"/>
                  </a:cubicBezTo>
                  <a:cubicBezTo>
                    <a:pt x="916" y="633"/>
                    <a:pt x="916" y="633"/>
                    <a:pt x="916" y="633"/>
                  </a:cubicBezTo>
                  <a:cubicBezTo>
                    <a:pt x="923" y="636"/>
                    <a:pt x="928" y="641"/>
                    <a:pt x="930" y="648"/>
                  </a:cubicBezTo>
                  <a:cubicBezTo>
                    <a:pt x="949" y="704"/>
                    <a:pt x="949" y="704"/>
                    <a:pt x="949" y="704"/>
                  </a:cubicBezTo>
                  <a:cubicBezTo>
                    <a:pt x="954" y="716"/>
                    <a:pt x="966" y="723"/>
                    <a:pt x="979" y="721"/>
                  </a:cubicBezTo>
                  <a:cubicBezTo>
                    <a:pt x="990" y="718"/>
                    <a:pt x="990" y="718"/>
                    <a:pt x="990" y="718"/>
                  </a:cubicBezTo>
                  <a:cubicBezTo>
                    <a:pt x="990" y="718"/>
                    <a:pt x="990" y="718"/>
                    <a:pt x="990" y="718"/>
                  </a:cubicBezTo>
                  <a:cubicBezTo>
                    <a:pt x="990" y="718"/>
                    <a:pt x="990" y="718"/>
                    <a:pt x="990" y="718"/>
                  </a:cubicBezTo>
                  <a:cubicBezTo>
                    <a:pt x="991" y="718"/>
                    <a:pt x="992" y="717"/>
                    <a:pt x="993" y="716"/>
                  </a:cubicBezTo>
                  <a:cubicBezTo>
                    <a:pt x="1142" y="635"/>
                    <a:pt x="1142" y="635"/>
                    <a:pt x="1142" y="635"/>
                  </a:cubicBezTo>
                  <a:cubicBezTo>
                    <a:pt x="1149" y="631"/>
                    <a:pt x="1158" y="630"/>
                    <a:pt x="1166" y="633"/>
                  </a:cubicBezTo>
                  <a:cubicBezTo>
                    <a:pt x="1172" y="634"/>
                    <a:pt x="1177" y="638"/>
                    <a:pt x="1181" y="643"/>
                  </a:cubicBezTo>
                  <a:cubicBezTo>
                    <a:pt x="1191" y="655"/>
                    <a:pt x="1208" y="676"/>
                    <a:pt x="1210" y="681"/>
                  </a:cubicBezTo>
                  <a:cubicBezTo>
                    <a:pt x="1214" y="687"/>
                    <a:pt x="1262" y="720"/>
                    <a:pt x="1284" y="737"/>
                  </a:cubicBezTo>
                  <a:cubicBezTo>
                    <a:pt x="1307" y="755"/>
                    <a:pt x="1361" y="772"/>
                    <a:pt x="1368" y="775"/>
                  </a:cubicBezTo>
                  <a:cubicBezTo>
                    <a:pt x="1373" y="778"/>
                    <a:pt x="1390" y="780"/>
                    <a:pt x="1397" y="781"/>
                  </a:cubicBezTo>
                  <a:cubicBezTo>
                    <a:pt x="1399" y="781"/>
                    <a:pt x="1401" y="781"/>
                    <a:pt x="1403" y="782"/>
                  </a:cubicBezTo>
                  <a:cubicBezTo>
                    <a:pt x="1410" y="784"/>
                    <a:pt x="1429" y="788"/>
                    <a:pt x="1453" y="793"/>
                  </a:cubicBezTo>
                  <a:cubicBezTo>
                    <a:pt x="1484" y="798"/>
                    <a:pt x="1477" y="795"/>
                    <a:pt x="1501" y="790"/>
                  </a:cubicBezTo>
                  <a:cubicBezTo>
                    <a:pt x="1524" y="785"/>
                    <a:pt x="1562" y="778"/>
                    <a:pt x="1577" y="773"/>
                  </a:cubicBezTo>
                  <a:cubicBezTo>
                    <a:pt x="1591" y="767"/>
                    <a:pt x="1632" y="759"/>
                    <a:pt x="1650" y="751"/>
                  </a:cubicBezTo>
                  <a:cubicBezTo>
                    <a:pt x="1667" y="743"/>
                    <a:pt x="1700" y="720"/>
                    <a:pt x="1708" y="706"/>
                  </a:cubicBezTo>
                  <a:cubicBezTo>
                    <a:pt x="1716" y="693"/>
                    <a:pt x="1759" y="684"/>
                    <a:pt x="1765" y="674"/>
                  </a:cubicBezTo>
                  <a:cubicBezTo>
                    <a:pt x="1772" y="664"/>
                    <a:pt x="1862" y="630"/>
                    <a:pt x="1871" y="629"/>
                  </a:cubicBezTo>
                  <a:cubicBezTo>
                    <a:pt x="1879" y="628"/>
                    <a:pt x="1920" y="634"/>
                    <a:pt x="1924" y="634"/>
                  </a:cubicBezTo>
                  <a:cubicBezTo>
                    <a:pt x="1929" y="634"/>
                    <a:pt x="1989" y="665"/>
                    <a:pt x="2002" y="674"/>
                  </a:cubicBezTo>
                  <a:cubicBezTo>
                    <a:pt x="2005" y="672"/>
                    <a:pt x="2009" y="670"/>
                    <a:pt x="2012" y="667"/>
                  </a:cubicBezTo>
                  <a:cubicBezTo>
                    <a:pt x="2069" y="612"/>
                    <a:pt x="2069" y="612"/>
                    <a:pt x="2069" y="612"/>
                  </a:cubicBezTo>
                  <a:cubicBezTo>
                    <a:pt x="2075" y="607"/>
                    <a:pt x="2079" y="600"/>
                    <a:pt x="2080" y="592"/>
                  </a:cubicBezTo>
                  <a:cubicBezTo>
                    <a:pt x="2083" y="574"/>
                    <a:pt x="2088" y="541"/>
                    <a:pt x="2088" y="537"/>
                  </a:cubicBezTo>
                  <a:cubicBezTo>
                    <a:pt x="2088" y="532"/>
                    <a:pt x="2106" y="472"/>
                    <a:pt x="2110" y="458"/>
                  </a:cubicBezTo>
                  <a:cubicBezTo>
                    <a:pt x="2110" y="456"/>
                    <a:pt x="2111" y="454"/>
                    <a:pt x="2112" y="452"/>
                  </a:cubicBezTo>
                  <a:cubicBezTo>
                    <a:pt x="2117" y="442"/>
                    <a:pt x="2135" y="405"/>
                    <a:pt x="2136" y="396"/>
                  </a:cubicBezTo>
                  <a:cubicBezTo>
                    <a:pt x="2138" y="386"/>
                    <a:pt x="2150" y="257"/>
                    <a:pt x="2150" y="257"/>
                  </a:cubicBezTo>
                  <a:cubicBezTo>
                    <a:pt x="2150" y="257"/>
                    <a:pt x="2158" y="198"/>
                    <a:pt x="2150" y="2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61"/>
            <p:cNvSpPr>
              <a:spLocks/>
            </p:cNvSpPr>
            <p:nvPr/>
          </p:nvSpPr>
          <p:spPr bwMode="auto">
            <a:xfrm>
              <a:off x="3598737" y="2379883"/>
              <a:ext cx="274763" cy="154355"/>
            </a:xfrm>
            <a:custGeom>
              <a:avLst/>
              <a:gdLst>
                <a:gd name="T0" fmla="*/ 1295 w 1309"/>
                <a:gd name="T1" fmla="*/ 407 h 734"/>
                <a:gd name="T2" fmla="*/ 1251 w 1309"/>
                <a:gd name="T3" fmla="*/ 220 h 734"/>
                <a:gd name="T4" fmla="*/ 1195 w 1309"/>
                <a:gd name="T5" fmla="*/ 158 h 734"/>
                <a:gd name="T6" fmla="*/ 1182 w 1309"/>
                <a:gd name="T7" fmla="*/ 130 h 734"/>
                <a:gd name="T8" fmla="*/ 1100 w 1309"/>
                <a:gd name="T9" fmla="*/ 146 h 734"/>
                <a:gd name="T10" fmla="*/ 964 w 1309"/>
                <a:gd name="T11" fmla="*/ 197 h 734"/>
                <a:gd name="T12" fmla="*/ 870 w 1309"/>
                <a:gd name="T13" fmla="*/ 165 h 734"/>
                <a:gd name="T14" fmla="*/ 755 w 1309"/>
                <a:gd name="T15" fmla="*/ 125 h 734"/>
                <a:gd name="T16" fmla="*/ 718 w 1309"/>
                <a:gd name="T17" fmla="*/ 313 h 734"/>
                <a:gd name="T18" fmla="*/ 567 w 1309"/>
                <a:gd name="T19" fmla="*/ 235 h 734"/>
                <a:gd name="T20" fmla="*/ 462 w 1309"/>
                <a:gd name="T21" fmla="*/ 245 h 734"/>
                <a:gd name="T22" fmla="*/ 425 w 1309"/>
                <a:gd name="T23" fmla="*/ 193 h 734"/>
                <a:gd name="T24" fmla="*/ 505 w 1309"/>
                <a:gd name="T25" fmla="*/ 37 h 734"/>
                <a:gd name="T26" fmla="*/ 504 w 1309"/>
                <a:gd name="T27" fmla="*/ 28 h 734"/>
                <a:gd name="T28" fmla="*/ 292 w 1309"/>
                <a:gd name="T29" fmla="*/ 81 h 734"/>
                <a:gd name="T30" fmla="*/ 189 w 1309"/>
                <a:gd name="T31" fmla="*/ 106 h 734"/>
                <a:gd name="T32" fmla="*/ 81 w 1309"/>
                <a:gd name="T33" fmla="*/ 90 h 734"/>
                <a:gd name="T34" fmla="*/ 44 w 1309"/>
                <a:gd name="T35" fmla="*/ 219 h 734"/>
                <a:gd name="T36" fmla="*/ 43 w 1309"/>
                <a:gd name="T37" fmla="*/ 358 h 734"/>
                <a:gd name="T38" fmla="*/ 0 w 1309"/>
                <a:gd name="T39" fmla="*/ 486 h 734"/>
                <a:gd name="T40" fmla="*/ 52 w 1309"/>
                <a:gd name="T41" fmla="*/ 523 h 734"/>
                <a:gd name="T42" fmla="*/ 329 w 1309"/>
                <a:gd name="T43" fmla="*/ 502 h 734"/>
                <a:gd name="T44" fmla="*/ 510 w 1309"/>
                <a:gd name="T45" fmla="*/ 499 h 734"/>
                <a:gd name="T46" fmla="*/ 464 w 1309"/>
                <a:gd name="T47" fmla="*/ 642 h 734"/>
                <a:gd name="T48" fmla="*/ 587 w 1309"/>
                <a:gd name="T49" fmla="*/ 731 h 734"/>
                <a:gd name="T50" fmla="*/ 693 w 1309"/>
                <a:gd name="T51" fmla="*/ 672 h 734"/>
                <a:gd name="T52" fmla="*/ 844 w 1309"/>
                <a:gd name="T53" fmla="*/ 558 h 734"/>
                <a:gd name="T54" fmla="*/ 900 w 1309"/>
                <a:gd name="T55" fmla="*/ 581 h 734"/>
                <a:gd name="T56" fmla="*/ 989 w 1309"/>
                <a:gd name="T57" fmla="*/ 612 h 734"/>
                <a:gd name="T58" fmla="*/ 1140 w 1309"/>
                <a:gd name="T59" fmla="*/ 522 h 734"/>
                <a:gd name="T60" fmla="*/ 1189 w 1309"/>
                <a:gd name="T61" fmla="*/ 572 h 734"/>
                <a:gd name="T62" fmla="*/ 1291 w 1309"/>
                <a:gd name="T63" fmla="*/ 560 h 734"/>
                <a:gd name="T64" fmla="*/ 1308 w 1309"/>
                <a:gd name="T65" fmla="*/ 487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9" h="734">
                  <a:moveTo>
                    <a:pt x="1308" y="472"/>
                  </a:moveTo>
                  <a:cubicBezTo>
                    <a:pt x="1304" y="457"/>
                    <a:pt x="1296" y="423"/>
                    <a:pt x="1295" y="407"/>
                  </a:cubicBezTo>
                  <a:cubicBezTo>
                    <a:pt x="1292" y="387"/>
                    <a:pt x="1275" y="318"/>
                    <a:pt x="1275" y="313"/>
                  </a:cubicBezTo>
                  <a:cubicBezTo>
                    <a:pt x="1275" y="309"/>
                    <a:pt x="1257" y="243"/>
                    <a:pt x="1251" y="220"/>
                  </a:cubicBezTo>
                  <a:cubicBezTo>
                    <a:pt x="1250" y="215"/>
                    <a:pt x="1247" y="210"/>
                    <a:pt x="1243" y="206"/>
                  </a:cubicBezTo>
                  <a:cubicBezTo>
                    <a:pt x="1195" y="158"/>
                    <a:pt x="1195" y="158"/>
                    <a:pt x="1195" y="158"/>
                  </a:cubicBezTo>
                  <a:cubicBezTo>
                    <a:pt x="1191" y="154"/>
                    <a:pt x="1189" y="150"/>
                    <a:pt x="1187" y="146"/>
                  </a:cubicBezTo>
                  <a:cubicBezTo>
                    <a:pt x="1182" y="130"/>
                    <a:pt x="1182" y="130"/>
                    <a:pt x="1182" y="130"/>
                  </a:cubicBezTo>
                  <a:cubicBezTo>
                    <a:pt x="1175" y="110"/>
                    <a:pt x="1151" y="102"/>
                    <a:pt x="1134" y="115"/>
                  </a:cubicBezTo>
                  <a:cubicBezTo>
                    <a:pt x="1117" y="126"/>
                    <a:pt x="1101" y="140"/>
                    <a:pt x="1100" y="146"/>
                  </a:cubicBezTo>
                  <a:cubicBezTo>
                    <a:pt x="1098" y="159"/>
                    <a:pt x="1058" y="184"/>
                    <a:pt x="1052" y="188"/>
                  </a:cubicBezTo>
                  <a:cubicBezTo>
                    <a:pt x="1045" y="191"/>
                    <a:pt x="968" y="199"/>
                    <a:pt x="964" y="197"/>
                  </a:cubicBezTo>
                  <a:cubicBezTo>
                    <a:pt x="959" y="196"/>
                    <a:pt x="886" y="170"/>
                    <a:pt x="874" y="166"/>
                  </a:cubicBezTo>
                  <a:cubicBezTo>
                    <a:pt x="873" y="165"/>
                    <a:pt x="872" y="165"/>
                    <a:pt x="870" y="165"/>
                  </a:cubicBezTo>
                  <a:cubicBezTo>
                    <a:pt x="861" y="163"/>
                    <a:pt x="813" y="152"/>
                    <a:pt x="805" y="148"/>
                  </a:cubicBezTo>
                  <a:cubicBezTo>
                    <a:pt x="795" y="143"/>
                    <a:pt x="752" y="80"/>
                    <a:pt x="755" y="125"/>
                  </a:cubicBezTo>
                  <a:cubicBezTo>
                    <a:pt x="758" y="170"/>
                    <a:pt x="728" y="228"/>
                    <a:pt x="728" y="244"/>
                  </a:cubicBezTo>
                  <a:cubicBezTo>
                    <a:pt x="728" y="260"/>
                    <a:pt x="752" y="315"/>
                    <a:pt x="718" y="313"/>
                  </a:cubicBezTo>
                  <a:cubicBezTo>
                    <a:pt x="691" y="312"/>
                    <a:pt x="619" y="261"/>
                    <a:pt x="591" y="241"/>
                  </a:cubicBezTo>
                  <a:cubicBezTo>
                    <a:pt x="584" y="235"/>
                    <a:pt x="575" y="234"/>
                    <a:pt x="567" y="235"/>
                  </a:cubicBezTo>
                  <a:cubicBezTo>
                    <a:pt x="551" y="238"/>
                    <a:pt x="527" y="243"/>
                    <a:pt x="523" y="244"/>
                  </a:cubicBezTo>
                  <a:cubicBezTo>
                    <a:pt x="517" y="245"/>
                    <a:pt x="478" y="245"/>
                    <a:pt x="462" y="245"/>
                  </a:cubicBezTo>
                  <a:cubicBezTo>
                    <a:pt x="457" y="245"/>
                    <a:pt x="453" y="244"/>
                    <a:pt x="449" y="242"/>
                  </a:cubicBezTo>
                  <a:cubicBezTo>
                    <a:pt x="431" y="234"/>
                    <a:pt x="388" y="211"/>
                    <a:pt x="425" y="193"/>
                  </a:cubicBezTo>
                  <a:cubicBezTo>
                    <a:pt x="471" y="170"/>
                    <a:pt x="505" y="95"/>
                    <a:pt x="505" y="91"/>
                  </a:cubicBezTo>
                  <a:cubicBezTo>
                    <a:pt x="505" y="37"/>
                    <a:pt x="505" y="37"/>
                    <a:pt x="505" y="37"/>
                  </a:cubicBezTo>
                  <a:cubicBezTo>
                    <a:pt x="505" y="34"/>
                    <a:pt x="505" y="31"/>
                    <a:pt x="504" y="28"/>
                  </a:cubicBezTo>
                  <a:cubicBezTo>
                    <a:pt x="504" y="28"/>
                    <a:pt x="504" y="28"/>
                    <a:pt x="504" y="28"/>
                  </a:cubicBezTo>
                  <a:cubicBezTo>
                    <a:pt x="498" y="10"/>
                    <a:pt x="478" y="0"/>
                    <a:pt x="461" y="8"/>
                  </a:cubicBezTo>
                  <a:cubicBezTo>
                    <a:pt x="292" y="81"/>
                    <a:pt x="292" y="81"/>
                    <a:pt x="292" y="81"/>
                  </a:cubicBezTo>
                  <a:cubicBezTo>
                    <a:pt x="291" y="82"/>
                    <a:pt x="289" y="82"/>
                    <a:pt x="288" y="82"/>
                  </a:cubicBezTo>
                  <a:cubicBezTo>
                    <a:pt x="274" y="86"/>
                    <a:pt x="193" y="109"/>
                    <a:pt x="189" y="106"/>
                  </a:cubicBezTo>
                  <a:cubicBezTo>
                    <a:pt x="186" y="104"/>
                    <a:pt x="131" y="88"/>
                    <a:pt x="81" y="73"/>
                  </a:cubicBezTo>
                  <a:cubicBezTo>
                    <a:pt x="81" y="90"/>
                    <a:pt x="81" y="90"/>
                    <a:pt x="81" y="90"/>
                  </a:cubicBezTo>
                  <a:cubicBezTo>
                    <a:pt x="81" y="102"/>
                    <a:pt x="58" y="167"/>
                    <a:pt x="49" y="194"/>
                  </a:cubicBezTo>
                  <a:cubicBezTo>
                    <a:pt x="46" y="202"/>
                    <a:pt x="44" y="210"/>
                    <a:pt x="44" y="219"/>
                  </a:cubicBezTo>
                  <a:cubicBezTo>
                    <a:pt x="44" y="342"/>
                    <a:pt x="44" y="342"/>
                    <a:pt x="44" y="342"/>
                  </a:cubicBezTo>
                  <a:cubicBezTo>
                    <a:pt x="44" y="348"/>
                    <a:pt x="44" y="353"/>
                    <a:pt x="43" y="358"/>
                  </a:cubicBezTo>
                  <a:cubicBezTo>
                    <a:pt x="38" y="382"/>
                    <a:pt x="23" y="450"/>
                    <a:pt x="23" y="459"/>
                  </a:cubicBezTo>
                  <a:cubicBezTo>
                    <a:pt x="23" y="463"/>
                    <a:pt x="13" y="475"/>
                    <a:pt x="0" y="486"/>
                  </a:cubicBezTo>
                  <a:cubicBezTo>
                    <a:pt x="40" y="517"/>
                    <a:pt x="40" y="517"/>
                    <a:pt x="40" y="517"/>
                  </a:cubicBezTo>
                  <a:cubicBezTo>
                    <a:pt x="43" y="519"/>
                    <a:pt x="47" y="521"/>
                    <a:pt x="52" y="523"/>
                  </a:cubicBezTo>
                  <a:cubicBezTo>
                    <a:pt x="81" y="531"/>
                    <a:pt x="202" y="565"/>
                    <a:pt x="206" y="563"/>
                  </a:cubicBezTo>
                  <a:cubicBezTo>
                    <a:pt x="210" y="560"/>
                    <a:pt x="324" y="513"/>
                    <a:pt x="329" y="502"/>
                  </a:cubicBezTo>
                  <a:cubicBezTo>
                    <a:pt x="334" y="490"/>
                    <a:pt x="481" y="421"/>
                    <a:pt x="486" y="419"/>
                  </a:cubicBezTo>
                  <a:cubicBezTo>
                    <a:pt x="490" y="418"/>
                    <a:pt x="510" y="486"/>
                    <a:pt x="510" y="499"/>
                  </a:cubicBezTo>
                  <a:cubicBezTo>
                    <a:pt x="510" y="511"/>
                    <a:pt x="507" y="565"/>
                    <a:pt x="500" y="574"/>
                  </a:cubicBezTo>
                  <a:cubicBezTo>
                    <a:pt x="493" y="582"/>
                    <a:pt x="472" y="628"/>
                    <a:pt x="464" y="642"/>
                  </a:cubicBezTo>
                  <a:cubicBezTo>
                    <a:pt x="457" y="656"/>
                    <a:pt x="526" y="702"/>
                    <a:pt x="534" y="710"/>
                  </a:cubicBezTo>
                  <a:cubicBezTo>
                    <a:pt x="540" y="716"/>
                    <a:pt x="568" y="726"/>
                    <a:pt x="587" y="731"/>
                  </a:cubicBezTo>
                  <a:cubicBezTo>
                    <a:pt x="596" y="734"/>
                    <a:pt x="607" y="733"/>
                    <a:pt x="616" y="727"/>
                  </a:cubicBezTo>
                  <a:cubicBezTo>
                    <a:pt x="641" y="711"/>
                    <a:pt x="693" y="676"/>
                    <a:pt x="693" y="672"/>
                  </a:cubicBezTo>
                  <a:cubicBezTo>
                    <a:pt x="693" y="666"/>
                    <a:pt x="796" y="595"/>
                    <a:pt x="796" y="595"/>
                  </a:cubicBezTo>
                  <a:cubicBezTo>
                    <a:pt x="844" y="558"/>
                    <a:pt x="844" y="558"/>
                    <a:pt x="844" y="558"/>
                  </a:cubicBezTo>
                  <a:cubicBezTo>
                    <a:pt x="865" y="541"/>
                    <a:pt x="896" y="554"/>
                    <a:pt x="900" y="581"/>
                  </a:cubicBezTo>
                  <a:cubicBezTo>
                    <a:pt x="900" y="581"/>
                    <a:pt x="900" y="581"/>
                    <a:pt x="900" y="581"/>
                  </a:cubicBezTo>
                  <a:cubicBezTo>
                    <a:pt x="902" y="598"/>
                    <a:pt x="916" y="611"/>
                    <a:pt x="932" y="612"/>
                  </a:cubicBezTo>
                  <a:cubicBezTo>
                    <a:pt x="956" y="613"/>
                    <a:pt x="987" y="615"/>
                    <a:pt x="989" y="612"/>
                  </a:cubicBezTo>
                  <a:cubicBezTo>
                    <a:pt x="992" y="608"/>
                    <a:pt x="1068" y="556"/>
                    <a:pt x="1074" y="547"/>
                  </a:cubicBezTo>
                  <a:cubicBezTo>
                    <a:pt x="1077" y="542"/>
                    <a:pt x="1112" y="531"/>
                    <a:pt x="1140" y="522"/>
                  </a:cubicBezTo>
                  <a:cubicBezTo>
                    <a:pt x="1159" y="516"/>
                    <a:pt x="1180" y="528"/>
                    <a:pt x="1184" y="549"/>
                  </a:cubicBezTo>
                  <a:cubicBezTo>
                    <a:pt x="1189" y="572"/>
                    <a:pt x="1189" y="572"/>
                    <a:pt x="1189" y="572"/>
                  </a:cubicBezTo>
                  <a:cubicBezTo>
                    <a:pt x="1194" y="597"/>
                    <a:pt x="1223" y="608"/>
                    <a:pt x="1244" y="594"/>
                  </a:cubicBezTo>
                  <a:cubicBezTo>
                    <a:pt x="1265" y="578"/>
                    <a:pt x="1287" y="562"/>
                    <a:pt x="1291" y="560"/>
                  </a:cubicBezTo>
                  <a:cubicBezTo>
                    <a:pt x="1291" y="559"/>
                    <a:pt x="1292" y="558"/>
                    <a:pt x="1292" y="558"/>
                  </a:cubicBezTo>
                  <a:cubicBezTo>
                    <a:pt x="1308" y="487"/>
                    <a:pt x="1308" y="487"/>
                    <a:pt x="1308" y="487"/>
                  </a:cubicBezTo>
                  <a:cubicBezTo>
                    <a:pt x="1309" y="482"/>
                    <a:pt x="1309" y="477"/>
                    <a:pt x="1308" y="4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63"/>
            <p:cNvSpPr>
              <a:spLocks/>
            </p:cNvSpPr>
            <p:nvPr/>
          </p:nvSpPr>
          <p:spPr bwMode="auto">
            <a:xfrm>
              <a:off x="3615180" y="2283345"/>
              <a:ext cx="238694" cy="162842"/>
            </a:xfrm>
            <a:custGeom>
              <a:avLst/>
              <a:gdLst>
                <a:gd name="T0" fmla="*/ 321 w 1138"/>
                <a:gd name="T1" fmla="*/ 27 h 775"/>
                <a:gd name="T2" fmla="*/ 285 w 1138"/>
                <a:gd name="T3" fmla="*/ 87 h 775"/>
                <a:gd name="T4" fmla="*/ 234 w 1138"/>
                <a:gd name="T5" fmla="*/ 163 h 775"/>
                <a:gd name="T6" fmla="*/ 180 w 1138"/>
                <a:gd name="T7" fmla="*/ 232 h 775"/>
                <a:gd name="T8" fmla="*/ 180 w 1138"/>
                <a:gd name="T9" fmla="*/ 315 h 775"/>
                <a:gd name="T10" fmla="*/ 162 w 1138"/>
                <a:gd name="T11" fmla="*/ 387 h 775"/>
                <a:gd name="T12" fmla="*/ 18 w 1138"/>
                <a:gd name="T13" fmla="*/ 445 h 775"/>
                <a:gd name="T14" fmla="*/ 1 w 1138"/>
                <a:gd name="T15" fmla="*/ 461 h 775"/>
                <a:gd name="T16" fmla="*/ 3 w 1138"/>
                <a:gd name="T17" fmla="*/ 477 h 775"/>
                <a:gd name="T18" fmla="*/ 3 w 1138"/>
                <a:gd name="T19" fmla="*/ 533 h 775"/>
                <a:gd name="T20" fmla="*/ 111 w 1138"/>
                <a:gd name="T21" fmla="*/ 566 h 775"/>
                <a:gd name="T22" fmla="*/ 210 w 1138"/>
                <a:gd name="T23" fmla="*/ 542 h 775"/>
                <a:gd name="T24" fmla="*/ 214 w 1138"/>
                <a:gd name="T25" fmla="*/ 541 h 775"/>
                <a:gd name="T26" fmla="*/ 383 w 1138"/>
                <a:gd name="T27" fmla="*/ 468 h 775"/>
                <a:gd name="T28" fmla="*/ 426 w 1138"/>
                <a:gd name="T29" fmla="*/ 488 h 775"/>
                <a:gd name="T30" fmla="*/ 426 w 1138"/>
                <a:gd name="T31" fmla="*/ 488 h 775"/>
                <a:gd name="T32" fmla="*/ 427 w 1138"/>
                <a:gd name="T33" fmla="*/ 497 h 775"/>
                <a:gd name="T34" fmla="*/ 427 w 1138"/>
                <a:gd name="T35" fmla="*/ 551 h 775"/>
                <a:gd name="T36" fmla="*/ 347 w 1138"/>
                <a:gd name="T37" fmla="*/ 653 h 775"/>
                <a:gd name="T38" fmla="*/ 371 w 1138"/>
                <a:gd name="T39" fmla="*/ 702 h 775"/>
                <a:gd name="T40" fmla="*/ 384 w 1138"/>
                <a:gd name="T41" fmla="*/ 705 h 775"/>
                <a:gd name="T42" fmla="*/ 445 w 1138"/>
                <a:gd name="T43" fmla="*/ 704 h 775"/>
                <a:gd name="T44" fmla="*/ 489 w 1138"/>
                <a:gd name="T45" fmla="*/ 695 h 775"/>
                <a:gd name="T46" fmla="*/ 513 w 1138"/>
                <a:gd name="T47" fmla="*/ 701 h 775"/>
                <a:gd name="T48" fmla="*/ 640 w 1138"/>
                <a:gd name="T49" fmla="*/ 773 h 775"/>
                <a:gd name="T50" fmla="*/ 650 w 1138"/>
                <a:gd name="T51" fmla="*/ 704 h 775"/>
                <a:gd name="T52" fmla="*/ 677 w 1138"/>
                <a:gd name="T53" fmla="*/ 585 h 775"/>
                <a:gd name="T54" fmla="*/ 727 w 1138"/>
                <a:gd name="T55" fmla="*/ 608 h 775"/>
                <a:gd name="T56" fmla="*/ 792 w 1138"/>
                <a:gd name="T57" fmla="*/ 625 h 775"/>
                <a:gd name="T58" fmla="*/ 796 w 1138"/>
                <a:gd name="T59" fmla="*/ 626 h 775"/>
                <a:gd name="T60" fmla="*/ 886 w 1138"/>
                <a:gd name="T61" fmla="*/ 657 h 775"/>
                <a:gd name="T62" fmla="*/ 974 w 1138"/>
                <a:gd name="T63" fmla="*/ 648 h 775"/>
                <a:gd name="T64" fmla="*/ 1022 w 1138"/>
                <a:gd name="T65" fmla="*/ 606 h 775"/>
                <a:gd name="T66" fmla="*/ 1056 w 1138"/>
                <a:gd name="T67" fmla="*/ 575 h 775"/>
                <a:gd name="T68" fmla="*/ 1104 w 1138"/>
                <a:gd name="T69" fmla="*/ 590 h 775"/>
                <a:gd name="T70" fmla="*/ 1109 w 1138"/>
                <a:gd name="T71" fmla="*/ 606 h 775"/>
                <a:gd name="T72" fmla="*/ 1117 w 1138"/>
                <a:gd name="T73" fmla="*/ 618 h 775"/>
                <a:gd name="T74" fmla="*/ 1117 w 1138"/>
                <a:gd name="T75" fmla="*/ 618 h 775"/>
                <a:gd name="T76" fmla="*/ 1118 w 1138"/>
                <a:gd name="T77" fmla="*/ 614 h 775"/>
                <a:gd name="T78" fmla="*/ 1131 w 1138"/>
                <a:gd name="T79" fmla="*/ 581 h 775"/>
                <a:gd name="T80" fmla="*/ 1135 w 1138"/>
                <a:gd name="T81" fmla="*/ 531 h 775"/>
                <a:gd name="T82" fmla="*/ 1100 w 1138"/>
                <a:gd name="T83" fmla="*/ 383 h 775"/>
                <a:gd name="T84" fmla="*/ 1097 w 1138"/>
                <a:gd name="T85" fmla="*/ 364 h 775"/>
                <a:gd name="T86" fmla="*/ 1097 w 1138"/>
                <a:gd name="T87" fmla="*/ 335 h 775"/>
                <a:gd name="T88" fmla="*/ 1082 w 1138"/>
                <a:gd name="T89" fmla="*/ 286 h 775"/>
                <a:gd name="T90" fmla="*/ 1032 w 1138"/>
                <a:gd name="T91" fmla="*/ 216 h 775"/>
                <a:gd name="T92" fmla="*/ 1006 w 1138"/>
                <a:gd name="T93" fmla="*/ 192 h 775"/>
                <a:gd name="T94" fmla="*/ 956 w 1138"/>
                <a:gd name="T95" fmla="*/ 168 h 775"/>
                <a:gd name="T96" fmla="*/ 773 w 1138"/>
                <a:gd name="T97" fmla="*/ 133 h 775"/>
                <a:gd name="T98" fmla="*/ 626 w 1138"/>
                <a:gd name="T99" fmla="*/ 118 h 775"/>
                <a:gd name="T100" fmla="*/ 577 w 1138"/>
                <a:gd name="T101" fmla="*/ 106 h 775"/>
                <a:gd name="T102" fmla="*/ 566 w 1138"/>
                <a:gd name="T103" fmla="*/ 93 h 775"/>
                <a:gd name="T104" fmla="*/ 504 w 1138"/>
                <a:gd name="T105" fmla="*/ 67 h 775"/>
                <a:gd name="T106" fmla="*/ 493 w 1138"/>
                <a:gd name="T107" fmla="*/ 62 h 775"/>
                <a:gd name="T108" fmla="*/ 445 w 1138"/>
                <a:gd name="T109" fmla="*/ 24 h 775"/>
                <a:gd name="T110" fmla="*/ 424 w 1138"/>
                <a:gd name="T111" fmla="*/ 14 h 775"/>
                <a:gd name="T112" fmla="*/ 395 w 1138"/>
                <a:gd name="T113" fmla="*/ 4 h 775"/>
                <a:gd name="T114" fmla="*/ 368 w 1138"/>
                <a:gd name="T115" fmla="*/ 0 h 775"/>
                <a:gd name="T116" fmla="*/ 328 w 1138"/>
                <a:gd name="T117" fmla="*/ 0 h 775"/>
                <a:gd name="T118" fmla="*/ 321 w 1138"/>
                <a:gd name="T119" fmla="*/ 27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8" h="775">
                  <a:moveTo>
                    <a:pt x="321" y="27"/>
                  </a:moveTo>
                  <a:cubicBezTo>
                    <a:pt x="309" y="51"/>
                    <a:pt x="295" y="76"/>
                    <a:pt x="285" y="87"/>
                  </a:cubicBezTo>
                  <a:cubicBezTo>
                    <a:pt x="263" y="113"/>
                    <a:pt x="249" y="145"/>
                    <a:pt x="234" y="163"/>
                  </a:cubicBezTo>
                  <a:cubicBezTo>
                    <a:pt x="220" y="181"/>
                    <a:pt x="202" y="210"/>
                    <a:pt x="180" y="232"/>
                  </a:cubicBezTo>
                  <a:cubicBezTo>
                    <a:pt x="158" y="254"/>
                    <a:pt x="180" y="283"/>
                    <a:pt x="180" y="315"/>
                  </a:cubicBezTo>
                  <a:cubicBezTo>
                    <a:pt x="180" y="348"/>
                    <a:pt x="169" y="373"/>
                    <a:pt x="162" y="387"/>
                  </a:cubicBezTo>
                  <a:cubicBezTo>
                    <a:pt x="154" y="402"/>
                    <a:pt x="42" y="445"/>
                    <a:pt x="18" y="445"/>
                  </a:cubicBezTo>
                  <a:cubicBezTo>
                    <a:pt x="1" y="445"/>
                    <a:pt x="0" y="455"/>
                    <a:pt x="1" y="461"/>
                  </a:cubicBezTo>
                  <a:cubicBezTo>
                    <a:pt x="2" y="467"/>
                    <a:pt x="3" y="472"/>
                    <a:pt x="3" y="477"/>
                  </a:cubicBezTo>
                  <a:cubicBezTo>
                    <a:pt x="3" y="533"/>
                    <a:pt x="3" y="533"/>
                    <a:pt x="3" y="533"/>
                  </a:cubicBezTo>
                  <a:cubicBezTo>
                    <a:pt x="53" y="548"/>
                    <a:pt x="108" y="564"/>
                    <a:pt x="111" y="566"/>
                  </a:cubicBezTo>
                  <a:cubicBezTo>
                    <a:pt x="115" y="569"/>
                    <a:pt x="196" y="546"/>
                    <a:pt x="210" y="542"/>
                  </a:cubicBezTo>
                  <a:cubicBezTo>
                    <a:pt x="211" y="542"/>
                    <a:pt x="213" y="542"/>
                    <a:pt x="214" y="541"/>
                  </a:cubicBezTo>
                  <a:cubicBezTo>
                    <a:pt x="383" y="468"/>
                    <a:pt x="383" y="468"/>
                    <a:pt x="383" y="468"/>
                  </a:cubicBezTo>
                  <a:cubicBezTo>
                    <a:pt x="400" y="460"/>
                    <a:pt x="420" y="470"/>
                    <a:pt x="426" y="488"/>
                  </a:cubicBezTo>
                  <a:cubicBezTo>
                    <a:pt x="426" y="488"/>
                    <a:pt x="426" y="488"/>
                    <a:pt x="426" y="488"/>
                  </a:cubicBezTo>
                  <a:cubicBezTo>
                    <a:pt x="427" y="491"/>
                    <a:pt x="427" y="494"/>
                    <a:pt x="427" y="497"/>
                  </a:cubicBezTo>
                  <a:cubicBezTo>
                    <a:pt x="427" y="551"/>
                    <a:pt x="427" y="551"/>
                    <a:pt x="427" y="551"/>
                  </a:cubicBezTo>
                  <a:cubicBezTo>
                    <a:pt x="427" y="555"/>
                    <a:pt x="393" y="630"/>
                    <a:pt x="347" y="653"/>
                  </a:cubicBezTo>
                  <a:cubicBezTo>
                    <a:pt x="310" y="671"/>
                    <a:pt x="353" y="694"/>
                    <a:pt x="371" y="702"/>
                  </a:cubicBezTo>
                  <a:cubicBezTo>
                    <a:pt x="375" y="704"/>
                    <a:pt x="379" y="705"/>
                    <a:pt x="384" y="705"/>
                  </a:cubicBezTo>
                  <a:cubicBezTo>
                    <a:pt x="400" y="705"/>
                    <a:pt x="439" y="705"/>
                    <a:pt x="445" y="704"/>
                  </a:cubicBezTo>
                  <a:cubicBezTo>
                    <a:pt x="449" y="703"/>
                    <a:pt x="473" y="698"/>
                    <a:pt x="489" y="695"/>
                  </a:cubicBezTo>
                  <a:cubicBezTo>
                    <a:pt x="497" y="694"/>
                    <a:pt x="506" y="695"/>
                    <a:pt x="513" y="701"/>
                  </a:cubicBezTo>
                  <a:cubicBezTo>
                    <a:pt x="541" y="721"/>
                    <a:pt x="613" y="772"/>
                    <a:pt x="640" y="773"/>
                  </a:cubicBezTo>
                  <a:cubicBezTo>
                    <a:pt x="674" y="775"/>
                    <a:pt x="650" y="720"/>
                    <a:pt x="650" y="704"/>
                  </a:cubicBezTo>
                  <a:cubicBezTo>
                    <a:pt x="650" y="688"/>
                    <a:pt x="680" y="630"/>
                    <a:pt x="677" y="585"/>
                  </a:cubicBezTo>
                  <a:cubicBezTo>
                    <a:pt x="674" y="540"/>
                    <a:pt x="717" y="603"/>
                    <a:pt x="727" y="608"/>
                  </a:cubicBezTo>
                  <a:cubicBezTo>
                    <a:pt x="735" y="612"/>
                    <a:pt x="783" y="623"/>
                    <a:pt x="792" y="625"/>
                  </a:cubicBezTo>
                  <a:cubicBezTo>
                    <a:pt x="794" y="625"/>
                    <a:pt x="795" y="625"/>
                    <a:pt x="796" y="626"/>
                  </a:cubicBezTo>
                  <a:cubicBezTo>
                    <a:pt x="808" y="630"/>
                    <a:pt x="881" y="656"/>
                    <a:pt x="886" y="657"/>
                  </a:cubicBezTo>
                  <a:cubicBezTo>
                    <a:pt x="890" y="659"/>
                    <a:pt x="967" y="651"/>
                    <a:pt x="974" y="648"/>
                  </a:cubicBezTo>
                  <a:cubicBezTo>
                    <a:pt x="980" y="644"/>
                    <a:pt x="1020" y="619"/>
                    <a:pt x="1022" y="606"/>
                  </a:cubicBezTo>
                  <a:cubicBezTo>
                    <a:pt x="1023" y="600"/>
                    <a:pt x="1039" y="586"/>
                    <a:pt x="1056" y="575"/>
                  </a:cubicBezTo>
                  <a:cubicBezTo>
                    <a:pt x="1073" y="562"/>
                    <a:pt x="1097" y="570"/>
                    <a:pt x="1104" y="590"/>
                  </a:cubicBezTo>
                  <a:cubicBezTo>
                    <a:pt x="1109" y="606"/>
                    <a:pt x="1109" y="606"/>
                    <a:pt x="1109" y="606"/>
                  </a:cubicBezTo>
                  <a:cubicBezTo>
                    <a:pt x="1111" y="610"/>
                    <a:pt x="1113" y="614"/>
                    <a:pt x="1117" y="618"/>
                  </a:cubicBezTo>
                  <a:cubicBezTo>
                    <a:pt x="1117" y="618"/>
                    <a:pt x="1117" y="618"/>
                    <a:pt x="1117" y="618"/>
                  </a:cubicBezTo>
                  <a:cubicBezTo>
                    <a:pt x="1117" y="617"/>
                    <a:pt x="1118" y="615"/>
                    <a:pt x="1118" y="614"/>
                  </a:cubicBezTo>
                  <a:cubicBezTo>
                    <a:pt x="1131" y="581"/>
                    <a:pt x="1131" y="581"/>
                    <a:pt x="1131" y="581"/>
                  </a:cubicBezTo>
                  <a:cubicBezTo>
                    <a:pt x="1137" y="565"/>
                    <a:pt x="1138" y="547"/>
                    <a:pt x="1135" y="531"/>
                  </a:cubicBezTo>
                  <a:cubicBezTo>
                    <a:pt x="1100" y="383"/>
                    <a:pt x="1100" y="383"/>
                    <a:pt x="1100" y="383"/>
                  </a:cubicBezTo>
                  <a:cubicBezTo>
                    <a:pt x="1098" y="377"/>
                    <a:pt x="1097" y="370"/>
                    <a:pt x="1097" y="364"/>
                  </a:cubicBezTo>
                  <a:cubicBezTo>
                    <a:pt x="1097" y="335"/>
                    <a:pt x="1097" y="335"/>
                    <a:pt x="1097" y="335"/>
                  </a:cubicBezTo>
                  <a:cubicBezTo>
                    <a:pt x="1097" y="317"/>
                    <a:pt x="1092" y="300"/>
                    <a:pt x="1082" y="286"/>
                  </a:cubicBezTo>
                  <a:cubicBezTo>
                    <a:pt x="1032" y="216"/>
                    <a:pt x="1032" y="216"/>
                    <a:pt x="1032" y="216"/>
                  </a:cubicBezTo>
                  <a:cubicBezTo>
                    <a:pt x="1025" y="207"/>
                    <a:pt x="1016" y="198"/>
                    <a:pt x="1006" y="192"/>
                  </a:cubicBezTo>
                  <a:cubicBezTo>
                    <a:pt x="991" y="183"/>
                    <a:pt x="968" y="171"/>
                    <a:pt x="956" y="168"/>
                  </a:cubicBezTo>
                  <a:cubicBezTo>
                    <a:pt x="937" y="163"/>
                    <a:pt x="785" y="136"/>
                    <a:pt x="773" y="133"/>
                  </a:cubicBezTo>
                  <a:cubicBezTo>
                    <a:pt x="762" y="131"/>
                    <a:pt x="626" y="118"/>
                    <a:pt x="626" y="118"/>
                  </a:cubicBezTo>
                  <a:cubicBezTo>
                    <a:pt x="626" y="118"/>
                    <a:pt x="579" y="114"/>
                    <a:pt x="577" y="106"/>
                  </a:cubicBezTo>
                  <a:cubicBezTo>
                    <a:pt x="576" y="103"/>
                    <a:pt x="572" y="98"/>
                    <a:pt x="566" y="93"/>
                  </a:cubicBezTo>
                  <a:cubicBezTo>
                    <a:pt x="550" y="76"/>
                    <a:pt x="528" y="67"/>
                    <a:pt x="504" y="67"/>
                  </a:cubicBezTo>
                  <a:cubicBezTo>
                    <a:pt x="499" y="66"/>
                    <a:pt x="494" y="65"/>
                    <a:pt x="493" y="62"/>
                  </a:cubicBezTo>
                  <a:cubicBezTo>
                    <a:pt x="489" y="55"/>
                    <a:pt x="461" y="35"/>
                    <a:pt x="445" y="24"/>
                  </a:cubicBezTo>
                  <a:cubicBezTo>
                    <a:pt x="438" y="20"/>
                    <a:pt x="431" y="16"/>
                    <a:pt x="424" y="14"/>
                  </a:cubicBezTo>
                  <a:cubicBezTo>
                    <a:pt x="395" y="4"/>
                    <a:pt x="395" y="4"/>
                    <a:pt x="395" y="4"/>
                  </a:cubicBezTo>
                  <a:cubicBezTo>
                    <a:pt x="386" y="1"/>
                    <a:pt x="377" y="0"/>
                    <a:pt x="368" y="0"/>
                  </a:cubicBezTo>
                  <a:cubicBezTo>
                    <a:pt x="328" y="0"/>
                    <a:pt x="328" y="0"/>
                    <a:pt x="328" y="0"/>
                  </a:cubicBezTo>
                  <a:cubicBezTo>
                    <a:pt x="328" y="9"/>
                    <a:pt x="325" y="18"/>
                    <a:pt x="321" y="2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64"/>
            <p:cNvSpPr>
              <a:spLocks noEditPoints="1"/>
            </p:cNvSpPr>
            <p:nvPr/>
          </p:nvSpPr>
          <p:spPr bwMode="auto">
            <a:xfrm>
              <a:off x="3097479" y="3409980"/>
              <a:ext cx="255668" cy="189894"/>
            </a:xfrm>
            <a:custGeom>
              <a:avLst/>
              <a:gdLst>
                <a:gd name="T0" fmla="*/ 1203 w 1218"/>
                <a:gd name="T1" fmla="*/ 464 h 906"/>
                <a:gd name="T2" fmla="*/ 1096 w 1218"/>
                <a:gd name="T3" fmla="*/ 530 h 906"/>
                <a:gd name="T4" fmla="*/ 976 w 1218"/>
                <a:gd name="T5" fmla="*/ 601 h 906"/>
                <a:gd name="T6" fmla="*/ 904 w 1218"/>
                <a:gd name="T7" fmla="*/ 715 h 906"/>
                <a:gd name="T8" fmla="*/ 787 w 1218"/>
                <a:gd name="T9" fmla="*/ 776 h 906"/>
                <a:gd name="T10" fmla="*/ 636 w 1218"/>
                <a:gd name="T11" fmla="*/ 788 h 906"/>
                <a:gd name="T12" fmla="*/ 439 w 1218"/>
                <a:gd name="T13" fmla="*/ 787 h 906"/>
                <a:gd name="T14" fmla="*/ 214 w 1218"/>
                <a:gd name="T15" fmla="*/ 761 h 906"/>
                <a:gd name="T16" fmla="*/ 162 w 1218"/>
                <a:gd name="T17" fmla="*/ 695 h 906"/>
                <a:gd name="T18" fmla="*/ 199 w 1218"/>
                <a:gd name="T19" fmla="*/ 628 h 906"/>
                <a:gd name="T20" fmla="*/ 149 w 1218"/>
                <a:gd name="T21" fmla="*/ 601 h 906"/>
                <a:gd name="T22" fmla="*/ 0 w 1218"/>
                <a:gd name="T23" fmla="*/ 543 h 906"/>
                <a:gd name="T24" fmla="*/ 171 w 1218"/>
                <a:gd name="T25" fmla="*/ 467 h 906"/>
                <a:gd name="T26" fmla="*/ 413 w 1218"/>
                <a:gd name="T27" fmla="*/ 466 h 906"/>
                <a:gd name="T28" fmla="*/ 691 w 1218"/>
                <a:gd name="T29" fmla="*/ 396 h 906"/>
                <a:gd name="T30" fmla="*/ 878 w 1218"/>
                <a:gd name="T31" fmla="*/ 218 h 906"/>
                <a:gd name="T32" fmla="*/ 965 w 1218"/>
                <a:gd name="T33" fmla="*/ 21 h 906"/>
                <a:gd name="T34" fmla="*/ 1062 w 1218"/>
                <a:gd name="T35" fmla="*/ 171 h 906"/>
                <a:gd name="T36" fmla="*/ 1104 w 1218"/>
                <a:gd name="T37" fmla="*/ 236 h 906"/>
                <a:gd name="T38" fmla="*/ 1153 w 1218"/>
                <a:gd name="T39" fmla="*/ 290 h 906"/>
                <a:gd name="T40" fmla="*/ 1187 w 1218"/>
                <a:gd name="T41" fmla="*/ 304 h 906"/>
                <a:gd name="T42" fmla="*/ 1204 w 1218"/>
                <a:gd name="T43" fmla="*/ 379 h 906"/>
                <a:gd name="T44" fmla="*/ 266 w 1218"/>
                <a:gd name="T45" fmla="*/ 884 h 906"/>
                <a:gd name="T46" fmla="*/ 286 w 1218"/>
                <a:gd name="T47" fmla="*/ 867 h 906"/>
                <a:gd name="T48" fmla="*/ 238 w 1218"/>
                <a:gd name="T49" fmla="*/ 847 h 906"/>
                <a:gd name="T50" fmla="*/ 223 w 1218"/>
                <a:gd name="T51" fmla="*/ 862 h 906"/>
                <a:gd name="T52" fmla="*/ 97 w 1218"/>
                <a:gd name="T53" fmla="*/ 896 h 906"/>
                <a:gd name="T54" fmla="*/ 145 w 1218"/>
                <a:gd name="T55" fmla="*/ 894 h 906"/>
                <a:gd name="T56" fmla="*/ 134 w 1218"/>
                <a:gd name="T57" fmla="*/ 867 h 906"/>
                <a:gd name="T58" fmla="*/ 85 w 1218"/>
                <a:gd name="T59" fmla="*/ 882 h 906"/>
                <a:gd name="T60" fmla="*/ 97 w 1218"/>
                <a:gd name="T61" fmla="*/ 896 h 906"/>
                <a:gd name="T62" fmla="*/ 427 w 1218"/>
                <a:gd name="T63" fmla="*/ 864 h 906"/>
                <a:gd name="T64" fmla="*/ 440 w 1218"/>
                <a:gd name="T65" fmla="*/ 863 h 906"/>
                <a:gd name="T66" fmla="*/ 403 w 1218"/>
                <a:gd name="T67" fmla="*/ 823 h 906"/>
                <a:gd name="T68" fmla="*/ 383 w 1218"/>
                <a:gd name="T69" fmla="*/ 837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8" h="906">
                  <a:moveTo>
                    <a:pt x="1204" y="379"/>
                  </a:moveTo>
                  <a:cubicBezTo>
                    <a:pt x="1202" y="386"/>
                    <a:pt x="1203" y="432"/>
                    <a:pt x="1203" y="464"/>
                  </a:cubicBezTo>
                  <a:cubicBezTo>
                    <a:pt x="1203" y="483"/>
                    <a:pt x="1192" y="499"/>
                    <a:pt x="1174" y="505"/>
                  </a:cubicBezTo>
                  <a:cubicBezTo>
                    <a:pt x="1096" y="530"/>
                    <a:pt x="1096" y="530"/>
                    <a:pt x="1096" y="530"/>
                  </a:cubicBezTo>
                  <a:cubicBezTo>
                    <a:pt x="1093" y="531"/>
                    <a:pt x="1090" y="532"/>
                    <a:pt x="1088" y="534"/>
                  </a:cubicBezTo>
                  <a:cubicBezTo>
                    <a:pt x="976" y="601"/>
                    <a:pt x="976" y="601"/>
                    <a:pt x="976" y="601"/>
                  </a:cubicBezTo>
                  <a:cubicBezTo>
                    <a:pt x="969" y="605"/>
                    <a:pt x="963" y="611"/>
                    <a:pt x="960" y="618"/>
                  </a:cubicBezTo>
                  <a:cubicBezTo>
                    <a:pt x="946" y="645"/>
                    <a:pt x="913" y="711"/>
                    <a:pt x="904" y="715"/>
                  </a:cubicBezTo>
                  <a:cubicBezTo>
                    <a:pt x="896" y="718"/>
                    <a:pt x="829" y="756"/>
                    <a:pt x="805" y="770"/>
                  </a:cubicBezTo>
                  <a:cubicBezTo>
                    <a:pt x="800" y="773"/>
                    <a:pt x="794" y="775"/>
                    <a:pt x="787" y="776"/>
                  </a:cubicBezTo>
                  <a:cubicBezTo>
                    <a:pt x="639" y="788"/>
                    <a:pt x="639" y="788"/>
                    <a:pt x="639" y="788"/>
                  </a:cubicBezTo>
                  <a:cubicBezTo>
                    <a:pt x="638" y="788"/>
                    <a:pt x="637" y="788"/>
                    <a:pt x="636" y="788"/>
                  </a:cubicBezTo>
                  <a:cubicBezTo>
                    <a:pt x="449" y="788"/>
                    <a:pt x="449" y="788"/>
                    <a:pt x="449" y="788"/>
                  </a:cubicBezTo>
                  <a:cubicBezTo>
                    <a:pt x="446" y="788"/>
                    <a:pt x="442" y="787"/>
                    <a:pt x="439" y="787"/>
                  </a:cubicBezTo>
                  <a:cubicBezTo>
                    <a:pt x="111" y="815"/>
                    <a:pt x="111" y="815"/>
                    <a:pt x="111" y="815"/>
                  </a:cubicBezTo>
                  <a:cubicBezTo>
                    <a:pt x="214" y="761"/>
                    <a:pt x="214" y="761"/>
                    <a:pt x="214" y="761"/>
                  </a:cubicBezTo>
                  <a:cubicBezTo>
                    <a:pt x="202" y="758"/>
                    <a:pt x="192" y="751"/>
                    <a:pt x="186" y="740"/>
                  </a:cubicBezTo>
                  <a:cubicBezTo>
                    <a:pt x="162" y="695"/>
                    <a:pt x="162" y="695"/>
                    <a:pt x="162" y="695"/>
                  </a:cubicBezTo>
                  <a:cubicBezTo>
                    <a:pt x="161" y="693"/>
                    <a:pt x="160" y="691"/>
                    <a:pt x="160" y="689"/>
                  </a:cubicBezTo>
                  <a:cubicBezTo>
                    <a:pt x="199" y="628"/>
                    <a:pt x="199" y="628"/>
                    <a:pt x="199" y="628"/>
                  </a:cubicBezTo>
                  <a:cubicBezTo>
                    <a:pt x="199" y="628"/>
                    <a:pt x="199" y="628"/>
                    <a:pt x="199" y="628"/>
                  </a:cubicBezTo>
                  <a:cubicBezTo>
                    <a:pt x="191" y="608"/>
                    <a:pt x="170" y="596"/>
                    <a:pt x="149" y="601"/>
                  </a:cubicBezTo>
                  <a:cubicBezTo>
                    <a:pt x="128" y="607"/>
                    <a:pt x="104" y="611"/>
                    <a:pt x="100" y="607"/>
                  </a:cubicBezTo>
                  <a:cubicBezTo>
                    <a:pt x="95" y="604"/>
                    <a:pt x="46" y="572"/>
                    <a:pt x="0" y="543"/>
                  </a:cubicBezTo>
                  <a:cubicBezTo>
                    <a:pt x="157" y="470"/>
                    <a:pt x="157" y="470"/>
                    <a:pt x="157" y="470"/>
                  </a:cubicBezTo>
                  <a:cubicBezTo>
                    <a:pt x="162" y="468"/>
                    <a:pt x="167" y="467"/>
                    <a:pt x="171" y="467"/>
                  </a:cubicBezTo>
                  <a:cubicBezTo>
                    <a:pt x="405" y="467"/>
                    <a:pt x="405" y="467"/>
                    <a:pt x="405" y="467"/>
                  </a:cubicBezTo>
                  <a:cubicBezTo>
                    <a:pt x="408" y="467"/>
                    <a:pt x="411" y="467"/>
                    <a:pt x="413" y="466"/>
                  </a:cubicBezTo>
                  <a:cubicBezTo>
                    <a:pt x="676" y="403"/>
                    <a:pt x="676" y="403"/>
                    <a:pt x="676" y="403"/>
                  </a:cubicBezTo>
                  <a:cubicBezTo>
                    <a:pt x="681" y="402"/>
                    <a:pt x="687" y="399"/>
                    <a:pt x="691" y="396"/>
                  </a:cubicBezTo>
                  <a:cubicBezTo>
                    <a:pt x="871" y="229"/>
                    <a:pt x="871" y="229"/>
                    <a:pt x="871" y="229"/>
                  </a:cubicBezTo>
                  <a:cubicBezTo>
                    <a:pt x="874" y="226"/>
                    <a:pt x="877" y="223"/>
                    <a:pt x="878" y="218"/>
                  </a:cubicBezTo>
                  <a:cubicBezTo>
                    <a:pt x="974" y="0"/>
                    <a:pt x="974" y="0"/>
                    <a:pt x="974" y="0"/>
                  </a:cubicBezTo>
                  <a:cubicBezTo>
                    <a:pt x="965" y="21"/>
                    <a:pt x="965" y="21"/>
                    <a:pt x="965" y="21"/>
                  </a:cubicBezTo>
                  <a:cubicBezTo>
                    <a:pt x="985" y="57"/>
                    <a:pt x="1021" y="122"/>
                    <a:pt x="1021" y="131"/>
                  </a:cubicBezTo>
                  <a:cubicBezTo>
                    <a:pt x="1021" y="141"/>
                    <a:pt x="1048" y="161"/>
                    <a:pt x="1062" y="171"/>
                  </a:cubicBezTo>
                  <a:cubicBezTo>
                    <a:pt x="1067" y="175"/>
                    <a:pt x="1072" y="180"/>
                    <a:pt x="1075" y="186"/>
                  </a:cubicBezTo>
                  <a:cubicBezTo>
                    <a:pt x="1104" y="236"/>
                    <a:pt x="1104" y="236"/>
                    <a:pt x="1104" y="236"/>
                  </a:cubicBezTo>
                  <a:cubicBezTo>
                    <a:pt x="1106" y="239"/>
                    <a:pt x="1108" y="243"/>
                    <a:pt x="1111" y="245"/>
                  </a:cubicBezTo>
                  <a:cubicBezTo>
                    <a:pt x="1153" y="290"/>
                    <a:pt x="1153" y="290"/>
                    <a:pt x="1153" y="290"/>
                  </a:cubicBezTo>
                  <a:cubicBezTo>
                    <a:pt x="1162" y="298"/>
                    <a:pt x="1174" y="304"/>
                    <a:pt x="1186" y="304"/>
                  </a:cubicBezTo>
                  <a:cubicBezTo>
                    <a:pt x="1187" y="304"/>
                    <a:pt x="1187" y="304"/>
                    <a:pt x="1187" y="304"/>
                  </a:cubicBezTo>
                  <a:cubicBezTo>
                    <a:pt x="1198" y="304"/>
                    <a:pt x="1210" y="299"/>
                    <a:pt x="1218" y="291"/>
                  </a:cubicBezTo>
                  <a:cubicBezTo>
                    <a:pt x="1211" y="333"/>
                    <a:pt x="1205" y="374"/>
                    <a:pt x="1204" y="379"/>
                  </a:cubicBezTo>
                  <a:close/>
                  <a:moveTo>
                    <a:pt x="234" y="876"/>
                  </a:moveTo>
                  <a:cubicBezTo>
                    <a:pt x="266" y="884"/>
                    <a:pt x="266" y="884"/>
                    <a:pt x="266" y="884"/>
                  </a:cubicBezTo>
                  <a:cubicBezTo>
                    <a:pt x="273" y="886"/>
                    <a:pt x="281" y="881"/>
                    <a:pt x="283" y="874"/>
                  </a:cubicBezTo>
                  <a:cubicBezTo>
                    <a:pt x="286" y="867"/>
                    <a:pt x="286" y="867"/>
                    <a:pt x="286" y="867"/>
                  </a:cubicBezTo>
                  <a:cubicBezTo>
                    <a:pt x="289" y="857"/>
                    <a:pt x="282" y="847"/>
                    <a:pt x="272" y="847"/>
                  </a:cubicBezTo>
                  <a:cubicBezTo>
                    <a:pt x="238" y="847"/>
                    <a:pt x="238" y="847"/>
                    <a:pt x="238" y="847"/>
                  </a:cubicBezTo>
                  <a:cubicBezTo>
                    <a:pt x="229" y="847"/>
                    <a:pt x="223" y="854"/>
                    <a:pt x="223" y="862"/>
                  </a:cubicBezTo>
                  <a:cubicBezTo>
                    <a:pt x="223" y="862"/>
                    <a:pt x="223" y="862"/>
                    <a:pt x="223" y="862"/>
                  </a:cubicBezTo>
                  <a:cubicBezTo>
                    <a:pt x="223" y="869"/>
                    <a:pt x="228" y="875"/>
                    <a:pt x="234" y="876"/>
                  </a:cubicBezTo>
                  <a:close/>
                  <a:moveTo>
                    <a:pt x="97" y="896"/>
                  </a:moveTo>
                  <a:cubicBezTo>
                    <a:pt x="128" y="904"/>
                    <a:pt x="128" y="904"/>
                    <a:pt x="128" y="904"/>
                  </a:cubicBezTo>
                  <a:cubicBezTo>
                    <a:pt x="135" y="906"/>
                    <a:pt x="143" y="901"/>
                    <a:pt x="145" y="894"/>
                  </a:cubicBezTo>
                  <a:cubicBezTo>
                    <a:pt x="148" y="887"/>
                    <a:pt x="148" y="887"/>
                    <a:pt x="148" y="887"/>
                  </a:cubicBezTo>
                  <a:cubicBezTo>
                    <a:pt x="151" y="877"/>
                    <a:pt x="144" y="867"/>
                    <a:pt x="134" y="867"/>
                  </a:cubicBezTo>
                  <a:cubicBezTo>
                    <a:pt x="100" y="867"/>
                    <a:pt x="100" y="867"/>
                    <a:pt x="100" y="867"/>
                  </a:cubicBezTo>
                  <a:cubicBezTo>
                    <a:pt x="92" y="867"/>
                    <a:pt x="85" y="874"/>
                    <a:pt x="85" y="882"/>
                  </a:cubicBezTo>
                  <a:cubicBezTo>
                    <a:pt x="85" y="882"/>
                    <a:pt x="85" y="882"/>
                    <a:pt x="85" y="882"/>
                  </a:cubicBezTo>
                  <a:cubicBezTo>
                    <a:pt x="85" y="889"/>
                    <a:pt x="90" y="895"/>
                    <a:pt x="97" y="896"/>
                  </a:cubicBezTo>
                  <a:close/>
                  <a:moveTo>
                    <a:pt x="392" y="851"/>
                  </a:moveTo>
                  <a:cubicBezTo>
                    <a:pt x="427" y="864"/>
                    <a:pt x="427" y="864"/>
                    <a:pt x="427" y="864"/>
                  </a:cubicBezTo>
                  <a:cubicBezTo>
                    <a:pt x="431" y="866"/>
                    <a:pt x="436" y="865"/>
                    <a:pt x="440" y="863"/>
                  </a:cubicBezTo>
                  <a:cubicBezTo>
                    <a:pt x="440" y="863"/>
                    <a:pt x="440" y="863"/>
                    <a:pt x="440" y="863"/>
                  </a:cubicBezTo>
                  <a:cubicBezTo>
                    <a:pt x="451" y="856"/>
                    <a:pt x="449" y="841"/>
                    <a:pt x="438" y="836"/>
                  </a:cubicBezTo>
                  <a:cubicBezTo>
                    <a:pt x="403" y="823"/>
                    <a:pt x="403" y="823"/>
                    <a:pt x="403" y="823"/>
                  </a:cubicBezTo>
                  <a:cubicBezTo>
                    <a:pt x="393" y="819"/>
                    <a:pt x="383" y="826"/>
                    <a:pt x="383" y="837"/>
                  </a:cubicBezTo>
                  <a:cubicBezTo>
                    <a:pt x="383" y="837"/>
                    <a:pt x="383" y="837"/>
                    <a:pt x="383" y="837"/>
                  </a:cubicBezTo>
                  <a:cubicBezTo>
                    <a:pt x="383" y="843"/>
                    <a:pt x="387" y="848"/>
                    <a:pt x="392" y="85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65"/>
            <p:cNvSpPr>
              <a:spLocks noEditPoints="1"/>
            </p:cNvSpPr>
            <p:nvPr/>
          </p:nvSpPr>
          <p:spPr bwMode="auto">
            <a:xfrm>
              <a:off x="2563336" y="3316093"/>
              <a:ext cx="576048" cy="387745"/>
            </a:xfrm>
            <a:custGeom>
              <a:avLst/>
              <a:gdLst>
                <a:gd name="T0" fmla="*/ 2611 w 2746"/>
                <a:gd name="T1" fmla="*/ 1277 h 1847"/>
                <a:gd name="T2" fmla="*/ 2416 w 2746"/>
                <a:gd name="T3" fmla="*/ 1367 h 1847"/>
                <a:gd name="T4" fmla="*/ 2306 w 2746"/>
                <a:gd name="T5" fmla="*/ 1437 h 1847"/>
                <a:gd name="T6" fmla="*/ 2260 w 2746"/>
                <a:gd name="T7" fmla="*/ 1424 h 1847"/>
                <a:gd name="T8" fmla="*/ 2023 w 2746"/>
                <a:gd name="T9" fmla="*/ 1508 h 1847"/>
                <a:gd name="T10" fmla="*/ 1874 w 2746"/>
                <a:gd name="T11" fmla="*/ 1509 h 1847"/>
                <a:gd name="T12" fmla="*/ 1519 w 2746"/>
                <a:gd name="T13" fmla="*/ 1791 h 1847"/>
                <a:gd name="T14" fmla="*/ 1417 w 2746"/>
                <a:gd name="T15" fmla="*/ 1847 h 1847"/>
                <a:gd name="T16" fmla="*/ 1388 w 2746"/>
                <a:gd name="T17" fmla="*/ 1781 h 1847"/>
                <a:gd name="T18" fmla="*/ 1270 w 2746"/>
                <a:gd name="T19" fmla="*/ 1687 h 1847"/>
                <a:gd name="T20" fmla="*/ 1108 w 2746"/>
                <a:gd name="T21" fmla="*/ 1631 h 1847"/>
                <a:gd name="T22" fmla="*/ 1105 w 2746"/>
                <a:gd name="T23" fmla="*/ 1563 h 1847"/>
                <a:gd name="T24" fmla="*/ 1028 w 2746"/>
                <a:gd name="T25" fmla="*/ 1272 h 1847"/>
                <a:gd name="T26" fmla="*/ 1014 w 2746"/>
                <a:gd name="T27" fmla="*/ 1111 h 1847"/>
                <a:gd name="T28" fmla="*/ 935 w 2746"/>
                <a:gd name="T29" fmla="*/ 1058 h 1847"/>
                <a:gd name="T30" fmla="*/ 751 w 2746"/>
                <a:gd name="T31" fmla="*/ 1043 h 1847"/>
                <a:gd name="T32" fmla="*/ 589 w 2746"/>
                <a:gd name="T33" fmla="*/ 977 h 1847"/>
                <a:gd name="T34" fmla="*/ 0 w 2746"/>
                <a:gd name="T35" fmla="*/ 847 h 1847"/>
                <a:gd name="T36" fmla="*/ 115 w 2746"/>
                <a:gd name="T37" fmla="*/ 754 h 1847"/>
                <a:gd name="T38" fmla="*/ 257 w 2746"/>
                <a:gd name="T39" fmla="*/ 596 h 1847"/>
                <a:gd name="T40" fmla="*/ 378 w 2746"/>
                <a:gd name="T41" fmla="*/ 370 h 1847"/>
                <a:gd name="T42" fmla="*/ 477 w 2746"/>
                <a:gd name="T43" fmla="*/ 264 h 1847"/>
                <a:gd name="T44" fmla="*/ 578 w 2746"/>
                <a:gd name="T45" fmla="*/ 139 h 1847"/>
                <a:gd name="T46" fmla="*/ 599 w 2746"/>
                <a:gd name="T47" fmla="*/ 55 h 1847"/>
                <a:gd name="T48" fmla="*/ 900 w 2746"/>
                <a:gd name="T49" fmla="*/ 48 h 1847"/>
                <a:gd name="T50" fmla="*/ 1527 w 2746"/>
                <a:gd name="T51" fmla="*/ 122 h 1847"/>
                <a:gd name="T52" fmla="*/ 1710 w 2746"/>
                <a:gd name="T53" fmla="*/ 87 h 1847"/>
                <a:gd name="T54" fmla="*/ 1811 w 2746"/>
                <a:gd name="T55" fmla="*/ 152 h 1847"/>
                <a:gd name="T56" fmla="*/ 1854 w 2746"/>
                <a:gd name="T57" fmla="*/ 260 h 1847"/>
                <a:gd name="T58" fmla="*/ 1858 w 2746"/>
                <a:gd name="T59" fmla="*/ 424 h 1847"/>
                <a:gd name="T60" fmla="*/ 2060 w 2746"/>
                <a:gd name="T61" fmla="*/ 649 h 1847"/>
                <a:gd name="T62" fmla="*/ 1981 w 2746"/>
                <a:gd name="T63" fmla="*/ 884 h 1847"/>
                <a:gd name="T64" fmla="*/ 2036 w 2746"/>
                <a:gd name="T65" fmla="*/ 980 h 1847"/>
                <a:gd name="T66" fmla="*/ 2074 w 2746"/>
                <a:gd name="T67" fmla="*/ 1038 h 1847"/>
                <a:gd name="T68" fmla="*/ 2250 w 2746"/>
                <a:gd name="T69" fmla="*/ 1052 h 1847"/>
                <a:gd name="T70" fmla="*/ 2459 w 2746"/>
                <a:gd name="T71" fmla="*/ 1026 h 1847"/>
                <a:gd name="T72" fmla="*/ 2545 w 2746"/>
                <a:gd name="T73" fmla="*/ 988 h 1847"/>
                <a:gd name="T74" fmla="*/ 2694 w 2746"/>
                <a:gd name="T75" fmla="*/ 1046 h 1847"/>
                <a:gd name="T76" fmla="*/ 2744 w 2746"/>
                <a:gd name="T77" fmla="*/ 1073 h 1847"/>
                <a:gd name="T78" fmla="*/ 2707 w 2746"/>
                <a:gd name="T79" fmla="*/ 1140 h 1847"/>
                <a:gd name="T80" fmla="*/ 2746 w 2746"/>
                <a:gd name="T81" fmla="*/ 1201 h 1847"/>
                <a:gd name="T82" fmla="*/ 2367 w 2746"/>
                <a:gd name="T83" fmla="*/ 1491 h 1847"/>
                <a:gd name="T84" fmla="*/ 2348 w 2746"/>
                <a:gd name="T85" fmla="*/ 1493 h 1847"/>
                <a:gd name="T86" fmla="*/ 2352 w 2746"/>
                <a:gd name="T87" fmla="*/ 1531 h 1847"/>
                <a:gd name="T88" fmla="*/ 2380 w 2746"/>
                <a:gd name="T89" fmla="*/ 1556 h 1847"/>
                <a:gd name="T90" fmla="*/ 2413 w 2746"/>
                <a:gd name="T91" fmla="*/ 1537 h 1847"/>
                <a:gd name="T92" fmla="*/ 2399 w 2746"/>
                <a:gd name="T93" fmla="*/ 1501 h 1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46" h="1847">
                  <a:moveTo>
                    <a:pt x="2746" y="1201"/>
                  </a:moveTo>
                  <a:cubicBezTo>
                    <a:pt x="2611" y="1277"/>
                    <a:pt x="2611" y="1277"/>
                    <a:pt x="2611" y="1277"/>
                  </a:cubicBezTo>
                  <a:cubicBezTo>
                    <a:pt x="2610" y="1277"/>
                    <a:pt x="2608" y="1278"/>
                    <a:pt x="2607" y="1279"/>
                  </a:cubicBezTo>
                  <a:cubicBezTo>
                    <a:pt x="2586" y="1288"/>
                    <a:pt x="2420" y="1363"/>
                    <a:pt x="2416" y="1367"/>
                  </a:cubicBezTo>
                  <a:cubicBezTo>
                    <a:pt x="2414" y="1370"/>
                    <a:pt x="2400" y="1394"/>
                    <a:pt x="2387" y="1420"/>
                  </a:cubicBezTo>
                  <a:cubicBezTo>
                    <a:pt x="2371" y="1449"/>
                    <a:pt x="2332" y="1458"/>
                    <a:pt x="2306" y="1437"/>
                  </a:cubicBezTo>
                  <a:cubicBezTo>
                    <a:pt x="2304" y="1435"/>
                    <a:pt x="2304" y="1435"/>
                    <a:pt x="2304" y="1435"/>
                  </a:cubicBezTo>
                  <a:cubicBezTo>
                    <a:pt x="2292" y="1425"/>
                    <a:pt x="2276" y="1421"/>
                    <a:pt x="2260" y="1424"/>
                  </a:cubicBezTo>
                  <a:cubicBezTo>
                    <a:pt x="2234" y="1429"/>
                    <a:pt x="2194" y="1438"/>
                    <a:pt x="2176" y="1447"/>
                  </a:cubicBezTo>
                  <a:cubicBezTo>
                    <a:pt x="2149" y="1461"/>
                    <a:pt x="2028" y="1508"/>
                    <a:pt x="2023" y="1508"/>
                  </a:cubicBezTo>
                  <a:cubicBezTo>
                    <a:pt x="2020" y="1508"/>
                    <a:pt x="1949" y="1501"/>
                    <a:pt x="1912" y="1497"/>
                  </a:cubicBezTo>
                  <a:cubicBezTo>
                    <a:pt x="1898" y="1496"/>
                    <a:pt x="1885" y="1500"/>
                    <a:pt x="1874" y="1509"/>
                  </a:cubicBezTo>
                  <a:cubicBezTo>
                    <a:pt x="1525" y="1786"/>
                    <a:pt x="1525" y="1786"/>
                    <a:pt x="1525" y="1786"/>
                  </a:cubicBezTo>
                  <a:cubicBezTo>
                    <a:pt x="1523" y="1788"/>
                    <a:pt x="1521" y="1789"/>
                    <a:pt x="1519" y="1791"/>
                  </a:cubicBezTo>
                  <a:cubicBezTo>
                    <a:pt x="1430" y="1842"/>
                    <a:pt x="1430" y="1842"/>
                    <a:pt x="1430" y="1842"/>
                  </a:cubicBezTo>
                  <a:cubicBezTo>
                    <a:pt x="1426" y="1844"/>
                    <a:pt x="1422" y="1846"/>
                    <a:pt x="1417" y="1847"/>
                  </a:cubicBezTo>
                  <a:cubicBezTo>
                    <a:pt x="1425" y="1835"/>
                    <a:pt x="1423" y="1818"/>
                    <a:pt x="1413" y="1808"/>
                  </a:cubicBezTo>
                  <a:cubicBezTo>
                    <a:pt x="1388" y="1781"/>
                    <a:pt x="1388" y="1781"/>
                    <a:pt x="1388" y="1781"/>
                  </a:cubicBezTo>
                  <a:cubicBezTo>
                    <a:pt x="1385" y="1779"/>
                    <a:pt x="1383" y="1777"/>
                    <a:pt x="1380" y="1775"/>
                  </a:cubicBezTo>
                  <a:cubicBezTo>
                    <a:pt x="1356" y="1762"/>
                    <a:pt x="1276" y="1687"/>
                    <a:pt x="1270" y="1687"/>
                  </a:cubicBezTo>
                  <a:cubicBezTo>
                    <a:pt x="1264" y="1687"/>
                    <a:pt x="1165" y="1676"/>
                    <a:pt x="1129" y="1662"/>
                  </a:cubicBezTo>
                  <a:cubicBezTo>
                    <a:pt x="1116" y="1657"/>
                    <a:pt x="1108" y="1645"/>
                    <a:pt x="1108" y="1631"/>
                  </a:cubicBezTo>
                  <a:cubicBezTo>
                    <a:pt x="1108" y="1577"/>
                    <a:pt x="1108" y="1577"/>
                    <a:pt x="1108" y="1577"/>
                  </a:cubicBezTo>
                  <a:cubicBezTo>
                    <a:pt x="1108" y="1573"/>
                    <a:pt x="1107" y="1568"/>
                    <a:pt x="1105" y="1563"/>
                  </a:cubicBezTo>
                  <a:cubicBezTo>
                    <a:pt x="1090" y="1532"/>
                    <a:pt x="1029" y="1402"/>
                    <a:pt x="1019" y="1377"/>
                  </a:cubicBezTo>
                  <a:cubicBezTo>
                    <a:pt x="1007" y="1348"/>
                    <a:pt x="1033" y="1279"/>
                    <a:pt x="1028" y="1272"/>
                  </a:cubicBezTo>
                  <a:cubicBezTo>
                    <a:pt x="1025" y="1266"/>
                    <a:pt x="1027" y="1177"/>
                    <a:pt x="1028" y="1138"/>
                  </a:cubicBezTo>
                  <a:cubicBezTo>
                    <a:pt x="1028" y="1128"/>
                    <a:pt x="1023" y="1117"/>
                    <a:pt x="1014" y="1111"/>
                  </a:cubicBezTo>
                  <a:cubicBezTo>
                    <a:pt x="953" y="1065"/>
                    <a:pt x="953" y="1065"/>
                    <a:pt x="953" y="1065"/>
                  </a:cubicBezTo>
                  <a:cubicBezTo>
                    <a:pt x="948" y="1061"/>
                    <a:pt x="942" y="1059"/>
                    <a:pt x="935" y="1058"/>
                  </a:cubicBezTo>
                  <a:cubicBezTo>
                    <a:pt x="761" y="1045"/>
                    <a:pt x="761" y="1045"/>
                    <a:pt x="761" y="1045"/>
                  </a:cubicBezTo>
                  <a:cubicBezTo>
                    <a:pt x="758" y="1045"/>
                    <a:pt x="755" y="1044"/>
                    <a:pt x="751" y="1043"/>
                  </a:cubicBezTo>
                  <a:cubicBezTo>
                    <a:pt x="594" y="979"/>
                    <a:pt x="594" y="979"/>
                    <a:pt x="594" y="979"/>
                  </a:cubicBezTo>
                  <a:cubicBezTo>
                    <a:pt x="592" y="978"/>
                    <a:pt x="591" y="978"/>
                    <a:pt x="589" y="977"/>
                  </a:cubicBezTo>
                  <a:cubicBezTo>
                    <a:pt x="248" y="902"/>
                    <a:pt x="248" y="902"/>
                    <a:pt x="248" y="902"/>
                  </a:cubicBezTo>
                  <a:cubicBezTo>
                    <a:pt x="0" y="847"/>
                    <a:pt x="0" y="847"/>
                    <a:pt x="0" y="847"/>
                  </a:cubicBezTo>
                  <a:cubicBezTo>
                    <a:pt x="1" y="846"/>
                    <a:pt x="2" y="845"/>
                    <a:pt x="3" y="843"/>
                  </a:cubicBezTo>
                  <a:cubicBezTo>
                    <a:pt x="115" y="754"/>
                    <a:pt x="115" y="754"/>
                    <a:pt x="115" y="754"/>
                  </a:cubicBezTo>
                  <a:cubicBezTo>
                    <a:pt x="116" y="754"/>
                    <a:pt x="117" y="753"/>
                    <a:pt x="117" y="753"/>
                  </a:cubicBezTo>
                  <a:cubicBezTo>
                    <a:pt x="128" y="740"/>
                    <a:pt x="250" y="598"/>
                    <a:pt x="257" y="596"/>
                  </a:cubicBezTo>
                  <a:cubicBezTo>
                    <a:pt x="264" y="594"/>
                    <a:pt x="365" y="394"/>
                    <a:pt x="376" y="373"/>
                  </a:cubicBezTo>
                  <a:cubicBezTo>
                    <a:pt x="376" y="372"/>
                    <a:pt x="377" y="371"/>
                    <a:pt x="378" y="370"/>
                  </a:cubicBezTo>
                  <a:cubicBezTo>
                    <a:pt x="477" y="264"/>
                    <a:pt x="477" y="264"/>
                    <a:pt x="477" y="264"/>
                  </a:cubicBezTo>
                  <a:cubicBezTo>
                    <a:pt x="477" y="264"/>
                    <a:pt x="477" y="264"/>
                    <a:pt x="477" y="264"/>
                  </a:cubicBezTo>
                  <a:cubicBezTo>
                    <a:pt x="575" y="145"/>
                    <a:pt x="575" y="145"/>
                    <a:pt x="575" y="145"/>
                  </a:cubicBezTo>
                  <a:cubicBezTo>
                    <a:pt x="577" y="143"/>
                    <a:pt x="577" y="141"/>
                    <a:pt x="578" y="139"/>
                  </a:cubicBezTo>
                  <a:cubicBezTo>
                    <a:pt x="598" y="58"/>
                    <a:pt x="598" y="58"/>
                    <a:pt x="598" y="58"/>
                  </a:cubicBezTo>
                  <a:cubicBezTo>
                    <a:pt x="599" y="57"/>
                    <a:pt x="599" y="56"/>
                    <a:pt x="599" y="55"/>
                  </a:cubicBezTo>
                  <a:cubicBezTo>
                    <a:pt x="628" y="0"/>
                    <a:pt x="628" y="0"/>
                    <a:pt x="628" y="0"/>
                  </a:cubicBezTo>
                  <a:cubicBezTo>
                    <a:pt x="900" y="48"/>
                    <a:pt x="900" y="48"/>
                    <a:pt x="900" y="48"/>
                  </a:cubicBezTo>
                  <a:cubicBezTo>
                    <a:pt x="900" y="48"/>
                    <a:pt x="1265" y="99"/>
                    <a:pt x="1310" y="108"/>
                  </a:cubicBezTo>
                  <a:cubicBezTo>
                    <a:pt x="1351" y="116"/>
                    <a:pt x="1501" y="121"/>
                    <a:pt x="1527" y="122"/>
                  </a:cubicBezTo>
                  <a:cubicBezTo>
                    <a:pt x="1530" y="122"/>
                    <a:pt x="1532" y="122"/>
                    <a:pt x="1535" y="122"/>
                  </a:cubicBezTo>
                  <a:cubicBezTo>
                    <a:pt x="1710" y="87"/>
                    <a:pt x="1710" y="87"/>
                    <a:pt x="1710" y="87"/>
                  </a:cubicBezTo>
                  <a:cubicBezTo>
                    <a:pt x="1720" y="85"/>
                    <a:pt x="1730" y="87"/>
                    <a:pt x="1737" y="93"/>
                  </a:cubicBezTo>
                  <a:cubicBezTo>
                    <a:pt x="1811" y="152"/>
                    <a:pt x="1811" y="152"/>
                    <a:pt x="1811" y="152"/>
                  </a:cubicBezTo>
                  <a:cubicBezTo>
                    <a:pt x="1816" y="156"/>
                    <a:pt x="1819" y="161"/>
                    <a:pt x="1821" y="167"/>
                  </a:cubicBezTo>
                  <a:cubicBezTo>
                    <a:pt x="1854" y="260"/>
                    <a:pt x="1854" y="260"/>
                    <a:pt x="1854" y="260"/>
                  </a:cubicBezTo>
                  <a:cubicBezTo>
                    <a:pt x="1876" y="324"/>
                    <a:pt x="1865" y="364"/>
                    <a:pt x="1853" y="385"/>
                  </a:cubicBezTo>
                  <a:cubicBezTo>
                    <a:pt x="1846" y="398"/>
                    <a:pt x="1848" y="413"/>
                    <a:pt x="1858" y="424"/>
                  </a:cubicBezTo>
                  <a:cubicBezTo>
                    <a:pt x="1968" y="541"/>
                    <a:pt x="1968" y="541"/>
                    <a:pt x="1968" y="541"/>
                  </a:cubicBezTo>
                  <a:cubicBezTo>
                    <a:pt x="1968" y="541"/>
                    <a:pt x="2060" y="637"/>
                    <a:pt x="2060" y="649"/>
                  </a:cubicBezTo>
                  <a:cubicBezTo>
                    <a:pt x="2060" y="661"/>
                    <a:pt x="1974" y="765"/>
                    <a:pt x="1962" y="774"/>
                  </a:cubicBezTo>
                  <a:cubicBezTo>
                    <a:pt x="1951" y="782"/>
                    <a:pt x="1976" y="866"/>
                    <a:pt x="1981" y="884"/>
                  </a:cubicBezTo>
                  <a:cubicBezTo>
                    <a:pt x="1982" y="887"/>
                    <a:pt x="1983" y="889"/>
                    <a:pt x="1984" y="891"/>
                  </a:cubicBezTo>
                  <a:cubicBezTo>
                    <a:pt x="2036" y="980"/>
                    <a:pt x="2036" y="980"/>
                    <a:pt x="2036" y="980"/>
                  </a:cubicBezTo>
                  <a:cubicBezTo>
                    <a:pt x="2036" y="980"/>
                    <a:pt x="2037" y="981"/>
                    <a:pt x="2037" y="981"/>
                  </a:cubicBezTo>
                  <a:cubicBezTo>
                    <a:pt x="2074" y="1038"/>
                    <a:pt x="2074" y="1038"/>
                    <a:pt x="2074" y="1038"/>
                  </a:cubicBezTo>
                  <a:cubicBezTo>
                    <a:pt x="2080" y="1047"/>
                    <a:pt x="2091" y="1052"/>
                    <a:pt x="2102" y="1052"/>
                  </a:cubicBezTo>
                  <a:cubicBezTo>
                    <a:pt x="2250" y="1052"/>
                    <a:pt x="2250" y="1052"/>
                    <a:pt x="2250" y="1052"/>
                  </a:cubicBezTo>
                  <a:cubicBezTo>
                    <a:pt x="2251" y="1052"/>
                    <a:pt x="2252" y="1052"/>
                    <a:pt x="2254" y="1052"/>
                  </a:cubicBezTo>
                  <a:cubicBezTo>
                    <a:pt x="2459" y="1026"/>
                    <a:pt x="2459" y="1026"/>
                    <a:pt x="2459" y="1026"/>
                  </a:cubicBezTo>
                  <a:cubicBezTo>
                    <a:pt x="2462" y="1026"/>
                    <a:pt x="2465" y="1025"/>
                    <a:pt x="2469" y="1023"/>
                  </a:cubicBezTo>
                  <a:cubicBezTo>
                    <a:pt x="2545" y="988"/>
                    <a:pt x="2545" y="988"/>
                    <a:pt x="2545" y="988"/>
                  </a:cubicBezTo>
                  <a:cubicBezTo>
                    <a:pt x="2591" y="1017"/>
                    <a:pt x="2640" y="1049"/>
                    <a:pt x="2645" y="1052"/>
                  </a:cubicBezTo>
                  <a:cubicBezTo>
                    <a:pt x="2649" y="1056"/>
                    <a:pt x="2673" y="1052"/>
                    <a:pt x="2694" y="1046"/>
                  </a:cubicBezTo>
                  <a:cubicBezTo>
                    <a:pt x="2715" y="1041"/>
                    <a:pt x="2736" y="1053"/>
                    <a:pt x="2744" y="1073"/>
                  </a:cubicBezTo>
                  <a:cubicBezTo>
                    <a:pt x="2744" y="1073"/>
                    <a:pt x="2744" y="1073"/>
                    <a:pt x="2744" y="1073"/>
                  </a:cubicBezTo>
                  <a:cubicBezTo>
                    <a:pt x="2705" y="1134"/>
                    <a:pt x="2705" y="1134"/>
                    <a:pt x="2705" y="1134"/>
                  </a:cubicBezTo>
                  <a:cubicBezTo>
                    <a:pt x="2705" y="1136"/>
                    <a:pt x="2706" y="1138"/>
                    <a:pt x="2707" y="1140"/>
                  </a:cubicBezTo>
                  <a:cubicBezTo>
                    <a:pt x="2731" y="1185"/>
                    <a:pt x="2731" y="1185"/>
                    <a:pt x="2731" y="1185"/>
                  </a:cubicBezTo>
                  <a:cubicBezTo>
                    <a:pt x="2735" y="1191"/>
                    <a:pt x="2740" y="1197"/>
                    <a:pt x="2746" y="1201"/>
                  </a:cubicBezTo>
                  <a:close/>
                  <a:moveTo>
                    <a:pt x="2399" y="1501"/>
                  </a:moveTo>
                  <a:cubicBezTo>
                    <a:pt x="2367" y="1491"/>
                    <a:pt x="2367" y="1491"/>
                    <a:pt x="2367" y="1491"/>
                  </a:cubicBezTo>
                  <a:cubicBezTo>
                    <a:pt x="2363" y="1490"/>
                    <a:pt x="2359" y="1490"/>
                    <a:pt x="2355" y="1491"/>
                  </a:cubicBezTo>
                  <a:cubicBezTo>
                    <a:pt x="2348" y="1493"/>
                    <a:pt x="2348" y="1493"/>
                    <a:pt x="2348" y="1493"/>
                  </a:cubicBezTo>
                  <a:cubicBezTo>
                    <a:pt x="2329" y="1499"/>
                    <a:pt x="2329" y="1526"/>
                    <a:pt x="2347" y="1531"/>
                  </a:cubicBezTo>
                  <a:cubicBezTo>
                    <a:pt x="2349" y="1531"/>
                    <a:pt x="2351" y="1531"/>
                    <a:pt x="2352" y="1531"/>
                  </a:cubicBezTo>
                  <a:cubicBezTo>
                    <a:pt x="2356" y="1529"/>
                    <a:pt x="2359" y="1535"/>
                    <a:pt x="2361" y="1542"/>
                  </a:cubicBezTo>
                  <a:cubicBezTo>
                    <a:pt x="2364" y="1551"/>
                    <a:pt x="2372" y="1556"/>
                    <a:pt x="2380" y="1556"/>
                  </a:cubicBezTo>
                  <a:cubicBezTo>
                    <a:pt x="2393" y="1556"/>
                    <a:pt x="2393" y="1556"/>
                    <a:pt x="2393" y="1556"/>
                  </a:cubicBezTo>
                  <a:cubicBezTo>
                    <a:pt x="2404" y="1556"/>
                    <a:pt x="2413" y="1547"/>
                    <a:pt x="2413" y="1537"/>
                  </a:cubicBezTo>
                  <a:cubicBezTo>
                    <a:pt x="2413" y="1520"/>
                    <a:pt x="2413" y="1520"/>
                    <a:pt x="2413" y="1520"/>
                  </a:cubicBezTo>
                  <a:cubicBezTo>
                    <a:pt x="2413" y="1511"/>
                    <a:pt x="2407" y="1504"/>
                    <a:pt x="2399" y="150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Brazil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6502778" y="4808684"/>
            <a:ext cx="337079" cy="337079"/>
            <a:chOff x="6002564" y="3845304"/>
            <a:chExt cx="311150" cy="311150"/>
          </a:xfrm>
        </p:grpSpPr>
        <p:sp>
          <p:nvSpPr>
            <p:cNvPr id="125" name="Oval 124"/>
            <p:cNvSpPr/>
            <p:nvPr/>
          </p:nvSpPr>
          <p:spPr>
            <a:xfrm>
              <a:off x="6002564"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Freeform 126"/>
            <p:cNvSpPr>
              <a:spLocks noChangeArrowheads="1"/>
            </p:cNvSpPr>
            <p:nvPr/>
          </p:nvSpPr>
          <p:spPr bwMode="auto">
            <a:xfrm>
              <a:off x="6111996" y="3896873"/>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 name="Group 8"/>
          <p:cNvGrpSpPr/>
          <p:nvPr/>
        </p:nvGrpSpPr>
        <p:grpSpPr>
          <a:xfrm>
            <a:off x="7579335" y="4808684"/>
            <a:ext cx="337079" cy="337079"/>
            <a:chOff x="6996309" y="3845304"/>
            <a:chExt cx="311150" cy="311150"/>
          </a:xfrm>
        </p:grpSpPr>
        <p:sp>
          <p:nvSpPr>
            <p:cNvPr id="126" name="Oval 125"/>
            <p:cNvSpPr/>
            <p:nvPr/>
          </p:nvSpPr>
          <p:spPr>
            <a:xfrm>
              <a:off x="6996309"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8" name="Freeform 127"/>
            <p:cNvSpPr>
              <a:spLocks noChangeArrowheads="1"/>
            </p:cNvSpPr>
            <p:nvPr/>
          </p:nvSpPr>
          <p:spPr bwMode="auto">
            <a:xfrm>
              <a:off x="7097098" y="3896873"/>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29" name="TextBox 128"/>
          <p:cNvSpPr txBox="1"/>
          <p:nvPr/>
        </p:nvSpPr>
        <p:spPr>
          <a:xfrm>
            <a:off x="690974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58%</a:t>
            </a:r>
          </a:p>
        </p:txBody>
      </p:sp>
      <p:sp>
        <p:nvSpPr>
          <p:cNvPr id="130" name="TextBox 129"/>
          <p:cNvSpPr txBox="1"/>
          <p:nvPr/>
        </p:nvSpPr>
        <p:spPr>
          <a:xfrm>
            <a:off x="801551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42%</a:t>
            </a:r>
          </a:p>
        </p:txBody>
      </p:sp>
      <p:sp>
        <p:nvSpPr>
          <p:cNvPr id="133" name="TextBox 132"/>
          <p:cNvSpPr txBox="1"/>
          <p:nvPr/>
        </p:nvSpPr>
        <p:spPr>
          <a:xfrm>
            <a:off x="5726005" y="324577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502778" y="3214858"/>
            <a:ext cx="1984640" cy="195213"/>
            <a:chOff x="6002564" y="2374080"/>
            <a:chExt cx="1831975" cy="180197"/>
          </a:xfrm>
        </p:grpSpPr>
        <p:sp>
          <p:nvSpPr>
            <p:cNvPr id="132" name="Rectangle 131"/>
            <p:cNvSpPr/>
            <p:nvPr/>
          </p:nvSpPr>
          <p:spPr>
            <a:xfrm>
              <a:off x="6002564" y="23740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4" name="Rectangle 133"/>
            <p:cNvSpPr/>
            <p:nvPr/>
          </p:nvSpPr>
          <p:spPr>
            <a:xfrm>
              <a:off x="6002565" y="2374080"/>
              <a:ext cx="1095374" cy="180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5" name="TextBox 134"/>
          <p:cNvSpPr txBox="1"/>
          <p:nvPr/>
        </p:nvSpPr>
        <p:spPr>
          <a:xfrm>
            <a:off x="7747874" y="3245779"/>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67%</a:t>
            </a:r>
          </a:p>
        </p:txBody>
      </p:sp>
      <p:sp>
        <p:nvSpPr>
          <p:cNvPr id="138" name="TextBox 137"/>
          <p:cNvSpPr txBox="1"/>
          <p:nvPr/>
        </p:nvSpPr>
        <p:spPr>
          <a:xfrm>
            <a:off x="5726005" y="3619406"/>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502778" y="3588486"/>
            <a:ext cx="1984640" cy="195213"/>
            <a:chOff x="6002564" y="2718967"/>
            <a:chExt cx="1831975" cy="180197"/>
          </a:xfrm>
        </p:grpSpPr>
        <p:sp>
          <p:nvSpPr>
            <p:cNvPr id="137" name="Rectangle 136"/>
            <p:cNvSpPr/>
            <p:nvPr/>
          </p:nvSpPr>
          <p:spPr>
            <a:xfrm>
              <a:off x="6002564" y="27189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Rectangle 138"/>
            <p:cNvSpPr/>
            <p:nvPr/>
          </p:nvSpPr>
          <p:spPr>
            <a:xfrm>
              <a:off x="6002565" y="27189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0" name="TextBox 139"/>
          <p:cNvSpPr txBox="1"/>
          <p:nvPr/>
        </p:nvSpPr>
        <p:spPr>
          <a:xfrm>
            <a:off x="7475903" y="361940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143" name="TextBox 142"/>
          <p:cNvSpPr txBox="1"/>
          <p:nvPr/>
        </p:nvSpPr>
        <p:spPr>
          <a:xfrm>
            <a:off x="5726005" y="3993034"/>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502778" y="3962113"/>
            <a:ext cx="1984640" cy="195213"/>
            <a:chOff x="6002564" y="3063854"/>
            <a:chExt cx="1831975" cy="180197"/>
          </a:xfrm>
        </p:grpSpPr>
        <p:sp>
          <p:nvSpPr>
            <p:cNvPr id="142" name="Rectangle 141"/>
            <p:cNvSpPr/>
            <p:nvPr/>
          </p:nvSpPr>
          <p:spPr>
            <a:xfrm>
              <a:off x="6002564" y="30638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4" name="Rectangle 143"/>
            <p:cNvSpPr/>
            <p:nvPr/>
          </p:nvSpPr>
          <p:spPr>
            <a:xfrm>
              <a:off x="6002565" y="3063854"/>
              <a:ext cx="708190" cy="18019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5" name="TextBox 144"/>
          <p:cNvSpPr txBox="1"/>
          <p:nvPr/>
        </p:nvSpPr>
        <p:spPr>
          <a:xfrm>
            <a:off x="7345076" y="399303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40%</a:t>
            </a:r>
          </a:p>
        </p:txBody>
      </p:sp>
      <p:sp>
        <p:nvSpPr>
          <p:cNvPr id="148" name="TextBox 147"/>
          <p:cNvSpPr txBox="1"/>
          <p:nvPr/>
        </p:nvSpPr>
        <p:spPr>
          <a:xfrm>
            <a:off x="5726005" y="436666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502778" y="4335741"/>
            <a:ext cx="1984640" cy="195213"/>
            <a:chOff x="6002564" y="3408741"/>
            <a:chExt cx="1831975" cy="180197"/>
          </a:xfrm>
        </p:grpSpPr>
        <p:sp>
          <p:nvSpPr>
            <p:cNvPr id="147" name="Rectangle 146"/>
            <p:cNvSpPr/>
            <p:nvPr/>
          </p:nvSpPr>
          <p:spPr>
            <a:xfrm>
              <a:off x="6002564" y="34087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002565" y="3408741"/>
              <a:ext cx="609599" cy="1801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7237072" y="436666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37%</a:t>
            </a:r>
          </a:p>
        </p:txBody>
      </p:sp>
      <p:grpSp>
        <p:nvGrpSpPr>
          <p:cNvPr id="10" name="Group 9"/>
          <p:cNvGrpSpPr/>
          <p:nvPr/>
        </p:nvGrpSpPr>
        <p:grpSpPr>
          <a:xfrm>
            <a:off x="5726005" y="2282194"/>
            <a:ext cx="2761412" cy="590918"/>
            <a:chOff x="5285543" y="1513160"/>
            <a:chExt cx="2548996" cy="545463"/>
          </a:xfrm>
        </p:grpSpPr>
        <p:sp>
          <p:nvSpPr>
            <p:cNvPr id="151" name="TextBox 150"/>
            <p:cNvSpPr txBox="1"/>
            <p:nvPr/>
          </p:nvSpPr>
          <p:spPr>
            <a:xfrm>
              <a:off x="5285543" y="1738417"/>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2" name="TextBox 151"/>
            <p:cNvSpPr txBox="1"/>
            <p:nvPr/>
          </p:nvSpPr>
          <p:spPr>
            <a:xfrm>
              <a:off x="5285543" y="1513160"/>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4" name="Group 73"/>
          <p:cNvGrpSpPr/>
          <p:nvPr/>
        </p:nvGrpSpPr>
        <p:grpSpPr>
          <a:xfrm>
            <a:off x="1932835" y="2961716"/>
            <a:ext cx="194571" cy="259428"/>
            <a:chOff x="1784155" y="2140411"/>
            <a:chExt cx="179604" cy="239472"/>
          </a:xfrm>
        </p:grpSpPr>
        <p:sp>
          <p:nvSpPr>
            <p:cNvPr id="69" name="Freeform 5"/>
            <p:cNvSpPr>
              <a:spLocks/>
            </p:cNvSpPr>
            <p:nvPr/>
          </p:nvSpPr>
          <p:spPr bwMode="auto">
            <a:xfrm>
              <a:off x="1784155" y="2140411"/>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Oval 6"/>
            <p:cNvSpPr>
              <a:spLocks noChangeArrowheads="1"/>
            </p:cNvSpPr>
            <p:nvPr/>
          </p:nvSpPr>
          <p:spPr bwMode="auto">
            <a:xfrm>
              <a:off x="1806704" y="2163469"/>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2629494" y="3003552"/>
            <a:ext cx="194571" cy="259428"/>
            <a:chOff x="2427225" y="2179029"/>
            <a:chExt cx="179604" cy="239472"/>
          </a:xfrm>
        </p:grpSpPr>
        <p:sp>
          <p:nvSpPr>
            <p:cNvPr id="101"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2"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2491868" y="3614157"/>
            <a:ext cx="194571" cy="259428"/>
            <a:chOff x="2300186" y="2742664"/>
            <a:chExt cx="179604" cy="239472"/>
          </a:xfrm>
        </p:grpSpPr>
        <p:sp>
          <p:nvSpPr>
            <p:cNvPr id="104" name="Freeform 5"/>
            <p:cNvSpPr>
              <a:spLocks/>
            </p:cNvSpPr>
            <p:nvPr/>
          </p:nvSpPr>
          <p:spPr bwMode="auto">
            <a:xfrm>
              <a:off x="2300186" y="2742664"/>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Oval 6"/>
            <p:cNvSpPr>
              <a:spLocks noChangeArrowheads="1"/>
            </p:cNvSpPr>
            <p:nvPr/>
          </p:nvSpPr>
          <p:spPr bwMode="auto">
            <a:xfrm>
              <a:off x="2322735" y="2765722"/>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3312187" y="4057541"/>
            <a:ext cx="194571" cy="259428"/>
            <a:chOff x="3057403" y="3151942"/>
            <a:chExt cx="179604" cy="239472"/>
          </a:xfrm>
        </p:grpSpPr>
        <p:sp>
          <p:nvSpPr>
            <p:cNvPr id="107" name="Freeform 5"/>
            <p:cNvSpPr>
              <a:spLocks/>
            </p:cNvSpPr>
            <p:nvPr/>
          </p:nvSpPr>
          <p:spPr bwMode="auto">
            <a:xfrm>
              <a:off x="3057403" y="3151942"/>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4"/>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8" name="Oval 6"/>
            <p:cNvSpPr>
              <a:spLocks noChangeArrowheads="1"/>
            </p:cNvSpPr>
            <p:nvPr/>
          </p:nvSpPr>
          <p:spPr bwMode="auto">
            <a:xfrm>
              <a:off x="3079952" y="3175000"/>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019027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Australia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TextBox 16"/>
          <p:cNvSpPr txBox="1"/>
          <p:nvPr/>
        </p:nvSpPr>
        <p:spPr>
          <a:xfrm>
            <a:off x="644732" y="2525724"/>
            <a:ext cx="3378071"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&amp; narrow data, explanation, analysis and information about the title here. </a:t>
            </a:r>
          </a:p>
        </p:txBody>
      </p:sp>
      <p:sp>
        <p:nvSpPr>
          <p:cNvPr id="18" name="TextBox 17"/>
          <p:cNvSpPr txBox="1"/>
          <p:nvPr/>
        </p:nvSpPr>
        <p:spPr>
          <a:xfrm>
            <a:off x="644732" y="2281697"/>
            <a:ext cx="3378071"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smart Phones?</a:t>
            </a:r>
          </a:p>
        </p:txBody>
      </p:sp>
      <p:graphicFrame>
        <p:nvGraphicFramePr>
          <p:cNvPr id="55" name="Table 54"/>
          <p:cNvGraphicFramePr>
            <a:graphicFrameLocks noGrp="1"/>
          </p:cNvGraphicFramePr>
          <p:nvPr>
            <p:extLst>
              <p:ext uri="{D42A27DB-BD31-4B8C-83A1-F6EECF244321}">
                <p14:modId xmlns:p14="http://schemas.microsoft.com/office/powerpoint/2010/main" val="2803315588"/>
              </p:ext>
            </p:extLst>
          </p:nvPr>
        </p:nvGraphicFramePr>
        <p:xfrm>
          <a:off x="789259" y="3207310"/>
          <a:ext cx="3229518" cy="2079063"/>
        </p:xfrm>
        <a:graphic>
          <a:graphicData uri="http://schemas.openxmlformats.org/drawingml/2006/table">
            <a:tbl>
              <a:tblPr firstRow="1" bandRow="1">
                <a:tableStyleId>{5C22544A-7EE6-4342-B048-85BDC9FD1C3A}</a:tableStyleId>
              </a:tblPr>
              <a:tblGrid>
                <a:gridCol w="1691269"/>
                <a:gridCol w="1538249"/>
              </a:tblGrid>
              <a:tr h="297009">
                <a:tc>
                  <a:txBody>
                    <a:bodyPr/>
                    <a:lstStyle/>
                    <a:p>
                      <a:r>
                        <a:rPr lang="en-US" sz="900" b="0" cap="none" spc="0" baseline="0" dirty="0" smtClean="0">
                          <a:solidFill>
                            <a:schemeClr val="bg1"/>
                          </a:solidFill>
                          <a:latin typeface="Lato" panose="020F0502020204030203" pitchFamily="34" charset="0"/>
                        </a:rPr>
                        <a:t>New South Wales</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$970.89m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Western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$9258.65m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Northern Territory</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$870.5m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Queensland</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$654.4m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South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$256.3m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Victoria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$125.5m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Tasmania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$78.6m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bl>
          </a:graphicData>
        </a:graphic>
      </p:graphicFrame>
      <p:sp>
        <p:nvSpPr>
          <p:cNvPr id="56" name="Oval 55"/>
          <p:cNvSpPr/>
          <p:nvPr/>
        </p:nvSpPr>
        <p:spPr>
          <a:xfrm>
            <a:off x="649289" y="3220315"/>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TextBox 56"/>
          <p:cNvSpPr txBox="1"/>
          <p:nvPr/>
        </p:nvSpPr>
        <p:spPr>
          <a:xfrm>
            <a:off x="682028" y="3282946"/>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01</a:t>
            </a:r>
          </a:p>
        </p:txBody>
      </p:sp>
      <p:sp>
        <p:nvSpPr>
          <p:cNvPr id="58" name="Oval 57"/>
          <p:cNvSpPr/>
          <p:nvPr/>
        </p:nvSpPr>
        <p:spPr>
          <a:xfrm>
            <a:off x="649289" y="3525032"/>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TextBox 58"/>
          <p:cNvSpPr txBox="1"/>
          <p:nvPr/>
        </p:nvSpPr>
        <p:spPr>
          <a:xfrm>
            <a:off x="682028" y="3587663"/>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02</a:t>
            </a:r>
          </a:p>
        </p:txBody>
      </p:sp>
      <p:sp>
        <p:nvSpPr>
          <p:cNvPr id="60" name="Oval 59"/>
          <p:cNvSpPr/>
          <p:nvPr/>
        </p:nvSpPr>
        <p:spPr>
          <a:xfrm>
            <a:off x="649289" y="3819100"/>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TextBox 60"/>
          <p:cNvSpPr txBox="1"/>
          <p:nvPr/>
        </p:nvSpPr>
        <p:spPr>
          <a:xfrm>
            <a:off x="682028" y="3881730"/>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03</a:t>
            </a:r>
          </a:p>
        </p:txBody>
      </p:sp>
      <p:sp>
        <p:nvSpPr>
          <p:cNvPr id="62" name="Oval 61"/>
          <p:cNvSpPr/>
          <p:nvPr/>
        </p:nvSpPr>
        <p:spPr>
          <a:xfrm>
            <a:off x="649289" y="411660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 name="TextBox 62"/>
          <p:cNvSpPr txBox="1"/>
          <p:nvPr/>
        </p:nvSpPr>
        <p:spPr>
          <a:xfrm>
            <a:off x="682028" y="4179238"/>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04</a:t>
            </a:r>
          </a:p>
        </p:txBody>
      </p:sp>
      <p:sp>
        <p:nvSpPr>
          <p:cNvPr id="64" name="Oval 63"/>
          <p:cNvSpPr/>
          <p:nvPr/>
        </p:nvSpPr>
        <p:spPr>
          <a:xfrm>
            <a:off x="649289" y="4414116"/>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TextBox 64"/>
          <p:cNvSpPr txBox="1"/>
          <p:nvPr/>
        </p:nvSpPr>
        <p:spPr>
          <a:xfrm>
            <a:off x="682028" y="4476747"/>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05</a:t>
            </a:r>
          </a:p>
        </p:txBody>
      </p:sp>
      <p:sp>
        <p:nvSpPr>
          <p:cNvPr id="66" name="Oval 65"/>
          <p:cNvSpPr/>
          <p:nvPr/>
        </p:nvSpPr>
        <p:spPr>
          <a:xfrm>
            <a:off x="649289" y="4711624"/>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TextBox 66"/>
          <p:cNvSpPr txBox="1"/>
          <p:nvPr/>
        </p:nvSpPr>
        <p:spPr>
          <a:xfrm>
            <a:off x="682028" y="4774255"/>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06</a:t>
            </a:r>
          </a:p>
        </p:txBody>
      </p:sp>
      <p:sp>
        <p:nvSpPr>
          <p:cNvPr id="68" name="Oval 67"/>
          <p:cNvSpPr/>
          <p:nvPr/>
        </p:nvSpPr>
        <p:spPr>
          <a:xfrm>
            <a:off x="649289" y="500846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TextBox 68"/>
          <p:cNvSpPr txBox="1"/>
          <p:nvPr/>
        </p:nvSpPr>
        <p:spPr>
          <a:xfrm>
            <a:off x="682028" y="5071099"/>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07</a:t>
            </a:r>
          </a:p>
        </p:txBody>
      </p:sp>
      <p:grpSp>
        <p:nvGrpSpPr>
          <p:cNvPr id="97" name="Group 96"/>
          <p:cNvGrpSpPr/>
          <p:nvPr/>
        </p:nvGrpSpPr>
        <p:grpSpPr>
          <a:xfrm>
            <a:off x="5783393" y="4918131"/>
            <a:ext cx="297075" cy="297075"/>
            <a:chOff x="5338516" y="3972595"/>
            <a:chExt cx="311150" cy="311150"/>
          </a:xfrm>
        </p:grpSpPr>
        <p:sp>
          <p:nvSpPr>
            <p:cNvPr id="90" name="Oval 89"/>
            <p:cNvSpPr/>
            <p:nvPr/>
          </p:nvSpPr>
          <p:spPr>
            <a:xfrm>
              <a:off x="5338516"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a:spLocks noChangeArrowheads="1"/>
            </p:cNvSpPr>
            <p:nvPr/>
          </p:nvSpPr>
          <p:spPr bwMode="auto">
            <a:xfrm>
              <a:off x="5447948" y="402416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6" name="Group 95"/>
          <p:cNvGrpSpPr/>
          <p:nvPr/>
        </p:nvGrpSpPr>
        <p:grpSpPr>
          <a:xfrm>
            <a:off x="6751610" y="4918131"/>
            <a:ext cx="297075" cy="297075"/>
            <a:chOff x="6219047" y="3972595"/>
            <a:chExt cx="311150" cy="311150"/>
          </a:xfrm>
        </p:grpSpPr>
        <p:sp>
          <p:nvSpPr>
            <p:cNvPr id="91" name="Oval 90"/>
            <p:cNvSpPr/>
            <p:nvPr/>
          </p:nvSpPr>
          <p:spPr>
            <a:xfrm>
              <a:off x="6219047"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a:spLocks noChangeArrowheads="1"/>
            </p:cNvSpPr>
            <p:nvPr/>
          </p:nvSpPr>
          <p:spPr bwMode="auto">
            <a:xfrm>
              <a:off x="6319836" y="402416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94" name="TextBox 93"/>
          <p:cNvSpPr txBox="1"/>
          <p:nvPr/>
        </p:nvSpPr>
        <p:spPr>
          <a:xfrm>
            <a:off x="6140505"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58%</a:t>
            </a:r>
          </a:p>
        </p:txBody>
      </p:sp>
      <p:sp>
        <p:nvSpPr>
          <p:cNvPr id="95" name="TextBox 94"/>
          <p:cNvSpPr txBox="1"/>
          <p:nvPr/>
        </p:nvSpPr>
        <p:spPr>
          <a:xfrm>
            <a:off x="7123237"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42%</a:t>
            </a:r>
          </a:p>
        </p:txBody>
      </p:sp>
      <p:grpSp>
        <p:nvGrpSpPr>
          <p:cNvPr id="4" name="Group 3"/>
          <p:cNvGrpSpPr/>
          <p:nvPr/>
        </p:nvGrpSpPr>
        <p:grpSpPr>
          <a:xfrm>
            <a:off x="5562955" y="2246120"/>
            <a:ext cx="3696404" cy="3040156"/>
            <a:chOff x="5135035" y="1479861"/>
            <a:chExt cx="3412065" cy="2806298"/>
          </a:xfrm>
        </p:grpSpPr>
        <p:grpSp>
          <p:nvGrpSpPr>
            <p:cNvPr id="13" name="Group 12"/>
            <p:cNvGrpSpPr/>
            <p:nvPr/>
          </p:nvGrpSpPr>
          <p:grpSpPr>
            <a:xfrm>
              <a:off x="5135035" y="1479861"/>
              <a:ext cx="3124198" cy="2806298"/>
              <a:chOff x="584202" y="1543049"/>
              <a:chExt cx="3530598" cy="3171345"/>
            </a:xfrm>
          </p:grpSpPr>
          <p:sp>
            <p:nvSpPr>
              <p:cNvPr id="5" name="Freeform 5"/>
              <p:cNvSpPr>
                <a:spLocks noEditPoints="1"/>
              </p:cNvSpPr>
              <p:nvPr/>
            </p:nvSpPr>
            <p:spPr bwMode="auto">
              <a:xfrm>
                <a:off x="1979098" y="3032095"/>
                <a:ext cx="1040597" cy="1149612"/>
              </a:xfrm>
              <a:custGeom>
                <a:avLst/>
                <a:gdLst>
                  <a:gd name="T0" fmla="*/ 1075 w 1104"/>
                  <a:gd name="T1" fmla="*/ 1221 h 1221"/>
                  <a:gd name="T2" fmla="*/ 1028 w 1104"/>
                  <a:gd name="T3" fmla="*/ 1171 h 1221"/>
                  <a:gd name="T4" fmla="*/ 1004 w 1104"/>
                  <a:gd name="T5" fmla="*/ 1157 h 1221"/>
                  <a:gd name="T6" fmla="*/ 987 w 1104"/>
                  <a:gd name="T7" fmla="*/ 1106 h 1221"/>
                  <a:gd name="T8" fmla="*/ 992 w 1104"/>
                  <a:gd name="T9" fmla="*/ 1060 h 1221"/>
                  <a:gd name="T10" fmla="*/ 945 w 1104"/>
                  <a:gd name="T11" fmla="*/ 982 h 1221"/>
                  <a:gd name="T12" fmla="*/ 865 w 1104"/>
                  <a:gd name="T13" fmla="*/ 980 h 1221"/>
                  <a:gd name="T14" fmla="*/ 856 w 1104"/>
                  <a:gd name="T15" fmla="*/ 948 h 1221"/>
                  <a:gd name="T16" fmla="*/ 871 w 1104"/>
                  <a:gd name="T17" fmla="*/ 887 h 1221"/>
                  <a:gd name="T18" fmla="*/ 832 w 1104"/>
                  <a:gd name="T19" fmla="*/ 836 h 1221"/>
                  <a:gd name="T20" fmla="*/ 813 w 1104"/>
                  <a:gd name="T21" fmla="*/ 890 h 1221"/>
                  <a:gd name="T22" fmla="*/ 800 w 1104"/>
                  <a:gd name="T23" fmla="*/ 929 h 1221"/>
                  <a:gd name="T24" fmla="*/ 748 w 1104"/>
                  <a:gd name="T25" fmla="*/ 935 h 1221"/>
                  <a:gd name="T26" fmla="*/ 754 w 1104"/>
                  <a:gd name="T27" fmla="*/ 902 h 1221"/>
                  <a:gd name="T28" fmla="*/ 781 w 1104"/>
                  <a:gd name="T29" fmla="*/ 862 h 1221"/>
                  <a:gd name="T30" fmla="*/ 803 w 1104"/>
                  <a:gd name="T31" fmla="*/ 783 h 1221"/>
                  <a:gd name="T32" fmla="*/ 806 w 1104"/>
                  <a:gd name="T33" fmla="*/ 730 h 1221"/>
                  <a:gd name="T34" fmla="*/ 817 w 1104"/>
                  <a:gd name="T35" fmla="*/ 672 h 1221"/>
                  <a:gd name="T36" fmla="*/ 796 w 1104"/>
                  <a:gd name="T37" fmla="*/ 697 h 1221"/>
                  <a:gd name="T38" fmla="*/ 763 w 1104"/>
                  <a:gd name="T39" fmla="*/ 767 h 1221"/>
                  <a:gd name="T40" fmla="*/ 701 w 1104"/>
                  <a:gd name="T41" fmla="*/ 806 h 1221"/>
                  <a:gd name="T42" fmla="*/ 627 w 1104"/>
                  <a:gd name="T43" fmla="*/ 878 h 1221"/>
                  <a:gd name="T44" fmla="*/ 620 w 1104"/>
                  <a:gd name="T45" fmla="*/ 904 h 1221"/>
                  <a:gd name="T46" fmla="*/ 589 w 1104"/>
                  <a:gd name="T47" fmla="*/ 873 h 1221"/>
                  <a:gd name="T48" fmla="*/ 550 w 1104"/>
                  <a:gd name="T49" fmla="*/ 778 h 1221"/>
                  <a:gd name="T50" fmla="*/ 513 w 1104"/>
                  <a:gd name="T51" fmla="*/ 727 h 1221"/>
                  <a:gd name="T52" fmla="*/ 482 w 1104"/>
                  <a:gd name="T53" fmla="*/ 714 h 1221"/>
                  <a:gd name="T54" fmla="*/ 481 w 1104"/>
                  <a:gd name="T55" fmla="*/ 685 h 1221"/>
                  <a:gd name="T56" fmla="*/ 462 w 1104"/>
                  <a:gd name="T57" fmla="*/ 657 h 1221"/>
                  <a:gd name="T58" fmla="*/ 447 w 1104"/>
                  <a:gd name="T59" fmla="*/ 641 h 1221"/>
                  <a:gd name="T60" fmla="*/ 408 w 1104"/>
                  <a:gd name="T61" fmla="*/ 621 h 1221"/>
                  <a:gd name="T62" fmla="*/ 350 w 1104"/>
                  <a:gd name="T63" fmla="*/ 603 h 1221"/>
                  <a:gd name="T64" fmla="*/ 311 w 1104"/>
                  <a:gd name="T65" fmla="*/ 606 h 1221"/>
                  <a:gd name="T66" fmla="*/ 300 w 1104"/>
                  <a:gd name="T67" fmla="*/ 611 h 1221"/>
                  <a:gd name="T68" fmla="*/ 202 w 1104"/>
                  <a:gd name="T69" fmla="*/ 556 h 1221"/>
                  <a:gd name="T70" fmla="*/ 112 w 1104"/>
                  <a:gd name="T71" fmla="*/ 564 h 1221"/>
                  <a:gd name="T72" fmla="*/ 1 w 1104"/>
                  <a:gd name="T73" fmla="*/ 569 h 1221"/>
                  <a:gd name="T74" fmla="*/ 633 w 1104"/>
                  <a:gd name="T75" fmla="*/ 0 h 1221"/>
                  <a:gd name="T76" fmla="*/ 827 w 1104"/>
                  <a:gd name="T77" fmla="*/ 986 h 1221"/>
                  <a:gd name="T78" fmla="*/ 804 w 1104"/>
                  <a:gd name="T79" fmla="*/ 988 h 1221"/>
                  <a:gd name="T80" fmla="*/ 793 w 1104"/>
                  <a:gd name="T81" fmla="*/ 968 h 1221"/>
                  <a:gd name="T82" fmla="*/ 703 w 1104"/>
                  <a:gd name="T83" fmla="*/ 990 h 1221"/>
                  <a:gd name="T84" fmla="*/ 724 w 1104"/>
                  <a:gd name="T85" fmla="*/ 1015 h 1221"/>
                  <a:gd name="T86" fmla="*/ 791 w 1104"/>
                  <a:gd name="T87" fmla="*/ 1015 h 1221"/>
                  <a:gd name="T88" fmla="*/ 831 w 1104"/>
                  <a:gd name="T89" fmla="*/ 999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4" h="1221">
                    <a:moveTo>
                      <a:pt x="1104" y="0"/>
                    </a:moveTo>
                    <a:cubicBezTo>
                      <a:pt x="1104" y="1221"/>
                      <a:pt x="1104" y="1221"/>
                      <a:pt x="1104" y="1221"/>
                    </a:cubicBezTo>
                    <a:cubicBezTo>
                      <a:pt x="1075" y="1221"/>
                      <a:pt x="1075" y="1221"/>
                      <a:pt x="1075" y="1221"/>
                    </a:cubicBezTo>
                    <a:cubicBezTo>
                      <a:pt x="1053" y="1211"/>
                      <a:pt x="1053" y="1211"/>
                      <a:pt x="1053" y="1211"/>
                    </a:cubicBezTo>
                    <a:cubicBezTo>
                      <a:pt x="1040" y="1190"/>
                      <a:pt x="1040" y="1190"/>
                      <a:pt x="1040" y="1190"/>
                    </a:cubicBezTo>
                    <a:cubicBezTo>
                      <a:pt x="1028" y="1171"/>
                      <a:pt x="1028" y="1171"/>
                      <a:pt x="1028" y="1171"/>
                    </a:cubicBezTo>
                    <a:cubicBezTo>
                      <a:pt x="1027" y="1170"/>
                      <a:pt x="1026" y="1169"/>
                      <a:pt x="1024" y="1168"/>
                    </a:cubicBezTo>
                    <a:cubicBezTo>
                      <a:pt x="1008" y="1162"/>
                      <a:pt x="1008" y="1162"/>
                      <a:pt x="1008" y="1162"/>
                    </a:cubicBezTo>
                    <a:cubicBezTo>
                      <a:pt x="1006" y="1161"/>
                      <a:pt x="1004" y="1159"/>
                      <a:pt x="1004" y="1157"/>
                    </a:cubicBezTo>
                    <a:cubicBezTo>
                      <a:pt x="994" y="1138"/>
                      <a:pt x="994" y="1138"/>
                      <a:pt x="994" y="1138"/>
                    </a:cubicBezTo>
                    <a:cubicBezTo>
                      <a:pt x="984" y="1117"/>
                      <a:pt x="984" y="1117"/>
                      <a:pt x="984" y="1117"/>
                    </a:cubicBezTo>
                    <a:cubicBezTo>
                      <a:pt x="983" y="1113"/>
                      <a:pt x="984" y="1109"/>
                      <a:pt x="987" y="1106"/>
                    </a:cubicBezTo>
                    <a:cubicBezTo>
                      <a:pt x="992" y="1103"/>
                      <a:pt x="992" y="1103"/>
                      <a:pt x="992" y="1103"/>
                    </a:cubicBezTo>
                    <a:cubicBezTo>
                      <a:pt x="995" y="1101"/>
                      <a:pt x="996" y="1098"/>
                      <a:pt x="996" y="1095"/>
                    </a:cubicBezTo>
                    <a:cubicBezTo>
                      <a:pt x="992" y="1060"/>
                      <a:pt x="992" y="1060"/>
                      <a:pt x="992" y="1060"/>
                    </a:cubicBezTo>
                    <a:cubicBezTo>
                      <a:pt x="992" y="1059"/>
                      <a:pt x="991" y="1058"/>
                      <a:pt x="991" y="1057"/>
                    </a:cubicBezTo>
                    <a:cubicBezTo>
                      <a:pt x="949" y="985"/>
                      <a:pt x="949" y="985"/>
                      <a:pt x="949" y="985"/>
                    </a:cubicBezTo>
                    <a:cubicBezTo>
                      <a:pt x="948" y="984"/>
                      <a:pt x="946" y="983"/>
                      <a:pt x="945" y="982"/>
                    </a:cubicBezTo>
                    <a:cubicBezTo>
                      <a:pt x="909" y="964"/>
                      <a:pt x="909" y="964"/>
                      <a:pt x="909" y="964"/>
                    </a:cubicBezTo>
                    <a:cubicBezTo>
                      <a:pt x="906" y="962"/>
                      <a:pt x="903" y="962"/>
                      <a:pt x="901" y="964"/>
                    </a:cubicBezTo>
                    <a:cubicBezTo>
                      <a:pt x="891" y="968"/>
                      <a:pt x="869" y="980"/>
                      <a:pt x="865" y="980"/>
                    </a:cubicBezTo>
                    <a:cubicBezTo>
                      <a:pt x="863" y="980"/>
                      <a:pt x="856" y="978"/>
                      <a:pt x="851" y="976"/>
                    </a:cubicBezTo>
                    <a:cubicBezTo>
                      <a:pt x="845" y="975"/>
                      <a:pt x="843" y="968"/>
                      <a:pt x="846" y="963"/>
                    </a:cubicBezTo>
                    <a:cubicBezTo>
                      <a:pt x="856" y="948"/>
                      <a:pt x="856" y="948"/>
                      <a:pt x="856" y="948"/>
                    </a:cubicBezTo>
                    <a:cubicBezTo>
                      <a:pt x="857" y="947"/>
                      <a:pt x="858" y="946"/>
                      <a:pt x="859" y="945"/>
                    </a:cubicBezTo>
                    <a:cubicBezTo>
                      <a:pt x="864" y="943"/>
                      <a:pt x="876" y="935"/>
                      <a:pt x="876" y="933"/>
                    </a:cubicBezTo>
                    <a:cubicBezTo>
                      <a:pt x="876" y="931"/>
                      <a:pt x="872" y="895"/>
                      <a:pt x="871" y="887"/>
                    </a:cubicBezTo>
                    <a:cubicBezTo>
                      <a:pt x="871" y="886"/>
                      <a:pt x="870" y="885"/>
                      <a:pt x="870" y="885"/>
                    </a:cubicBezTo>
                    <a:cubicBezTo>
                      <a:pt x="847" y="837"/>
                      <a:pt x="847" y="837"/>
                      <a:pt x="847" y="837"/>
                    </a:cubicBezTo>
                    <a:cubicBezTo>
                      <a:pt x="844" y="831"/>
                      <a:pt x="836" y="831"/>
                      <a:pt x="832" y="836"/>
                    </a:cubicBezTo>
                    <a:cubicBezTo>
                      <a:pt x="822" y="852"/>
                      <a:pt x="822" y="852"/>
                      <a:pt x="822" y="852"/>
                    </a:cubicBezTo>
                    <a:cubicBezTo>
                      <a:pt x="822" y="853"/>
                      <a:pt x="821" y="854"/>
                      <a:pt x="821" y="855"/>
                    </a:cubicBezTo>
                    <a:cubicBezTo>
                      <a:pt x="813" y="890"/>
                      <a:pt x="813" y="890"/>
                      <a:pt x="813" y="890"/>
                    </a:cubicBezTo>
                    <a:cubicBezTo>
                      <a:pt x="813" y="890"/>
                      <a:pt x="813" y="891"/>
                      <a:pt x="813" y="891"/>
                    </a:cubicBezTo>
                    <a:cubicBezTo>
                      <a:pt x="807" y="922"/>
                      <a:pt x="807" y="922"/>
                      <a:pt x="807" y="922"/>
                    </a:cubicBezTo>
                    <a:cubicBezTo>
                      <a:pt x="807" y="926"/>
                      <a:pt x="804" y="929"/>
                      <a:pt x="800" y="929"/>
                    </a:cubicBezTo>
                    <a:cubicBezTo>
                      <a:pt x="770" y="935"/>
                      <a:pt x="770" y="935"/>
                      <a:pt x="770" y="935"/>
                    </a:cubicBezTo>
                    <a:cubicBezTo>
                      <a:pt x="769" y="935"/>
                      <a:pt x="769" y="935"/>
                      <a:pt x="768" y="935"/>
                    </a:cubicBezTo>
                    <a:cubicBezTo>
                      <a:pt x="748" y="935"/>
                      <a:pt x="748" y="935"/>
                      <a:pt x="748" y="935"/>
                    </a:cubicBezTo>
                    <a:cubicBezTo>
                      <a:pt x="742" y="935"/>
                      <a:pt x="738" y="930"/>
                      <a:pt x="740" y="924"/>
                    </a:cubicBezTo>
                    <a:cubicBezTo>
                      <a:pt x="743" y="908"/>
                      <a:pt x="743" y="908"/>
                      <a:pt x="743" y="908"/>
                    </a:cubicBezTo>
                    <a:cubicBezTo>
                      <a:pt x="745" y="903"/>
                      <a:pt x="750" y="900"/>
                      <a:pt x="754" y="902"/>
                    </a:cubicBezTo>
                    <a:cubicBezTo>
                      <a:pt x="766" y="905"/>
                      <a:pt x="766" y="905"/>
                      <a:pt x="766" y="905"/>
                    </a:cubicBezTo>
                    <a:cubicBezTo>
                      <a:pt x="771" y="907"/>
                      <a:pt x="776" y="903"/>
                      <a:pt x="777" y="898"/>
                    </a:cubicBezTo>
                    <a:cubicBezTo>
                      <a:pt x="781" y="862"/>
                      <a:pt x="781" y="862"/>
                      <a:pt x="781" y="862"/>
                    </a:cubicBezTo>
                    <a:cubicBezTo>
                      <a:pt x="781" y="861"/>
                      <a:pt x="781" y="861"/>
                      <a:pt x="781" y="861"/>
                    </a:cubicBezTo>
                    <a:cubicBezTo>
                      <a:pt x="780" y="855"/>
                      <a:pt x="779" y="821"/>
                      <a:pt x="779" y="819"/>
                    </a:cubicBezTo>
                    <a:cubicBezTo>
                      <a:pt x="779" y="816"/>
                      <a:pt x="800" y="783"/>
                      <a:pt x="803" y="783"/>
                    </a:cubicBezTo>
                    <a:cubicBezTo>
                      <a:pt x="806" y="782"/>
                      <a:pt x="816" y="769"/>
                      <a:pt x="822" y="761"/>
                    </a:cubicBezTo>
                    <a:cubicBezTo>
                      <a:pt x="824" y="758"/>
                      <a:pt x="824" y="754"/>
                      <a:pt x="821" y="751"/>
                    </a:cubicBezTo>
                    <a:cubicBezTo>
                      <a:pt x="815" y="743"/>
                      <a:pt x="804" y="730"/>
                      <a:pt x="806" y="730"/>
                    </a:cubicBezTo>
                    <a:cubicBezTo>
                      <a:pt x="808" y="730"/>
                      <a:pt x="823" y="721"/>
                      <a:pt x="832" y="715"/>
                    </a:cubicBezTo>
                    <a:cubicBezTo>
                      <a:pt x="836" y="713"/>
                      <a:pt x="837" y="707"/>
                      <a:pt x="835" y="703"/>
                    </a:cubicBezTo>
                    <a:cubicBezTo>
                      <a:pt x="817" y="672"/>
                      <a:pt x="817" y="672"/>
                      <a:pt x="817" y="672"/>
                    </a:cubicBezTo>
                    <a:cubicBezTo>
                      <a:pt x="813" y="665"/>
                      <a:pt x="803" y="667"/>
                      <a:pt x="801" y="674"/>
                    </a:cubicBezTo>
                    <a:cubicBezTo>
                      <a:pt x="797" y="694"/>
                      <a:pt x="797" y="694"/>
                      <a:pt x="797" y="694"/>
                    </a:cubicBezTo>
                    <a:cubicBezTo>
                      <a:pt x="797" y="695"/>
                      <a:pt x="796" y="696"/>
                      <a:pt x="796" y="697"/>
                    </a:cubicBezTo>
                    <a:cubicBezTo>
                      <a:pt x="775" y="731"/>
                      <a:pt x="775" y="731"/>
                      <a:pt x="775" y="731"/>
                    </a:cubicBezTo>
                    <a:cubicBezTo>
                      <a:pt x="775" y="731"/>
                      <a:pt x="775" y="732"/>
                      <a:pt x="775" y="732"/>
                    </a:cubicBezTo>
                    <a:cubicBezTo>
                      <a:pt x="763" y="767"/>
                      <a:pt x="763" y="767"/>
                      <a:pt x="763" y="767"/>
                    </a:cubicBezTo>
                    <a:cubicBezTo>
                      <a:pt x="762" y="769"/>
                      <a:pt x="761" y="771"/>
                      <a:pt x="759" y="772"/>
                    </a:cubicBezTo>
                    <a:cubicBezTo>
                      <a:pt x="701" y="806"/>
                      <a:pt x="701" y="806"/>
                      <a:pt x="701" y="806"/>
                    </a:cubicBezTo>
                    <a:cubicBezTo>
                      <a:pt x="701" y="806"/>
                      <a:pt x="701" y="806"/>
                      <a:pt x="701" y="806"/>
                    </a:cubicBezTo>
                    <a:cubicBezTo>
                      <a:pt x="644" y="847"/>
                      <a:pt x="644" y="847"/>
                      <a:pt x="644" y="847"/>
                    </a:cubicBezTo>
                    <a:cubicBezTo>
                      <a:pt x="643" y="847"/>
                      <a:pt x="642" y="849"/>
                      <a:pt x="641" y="850"/>
                    </a:cubicBezTo>
                    <a:cubicBezTo>
                      <a:pt x="627" y="878"/>
                      <a:pt x="627" y="878"/>
                      <a:pt x="627" y="878"/>
                    </a:cubicBezTo>
                    <a:cubicBezTo>
                      <a:pt x="627" y="879"/>
                      <a:pt x="626" y="881"/>
                      <a:pt x="626" y="882"/>
                    </a:cubicBezTo>
                    <a:cubicBezTo>
                      <a:pt x="626" y="895"/>
                      <a:pt x="626" y="895"/>
                      <a:pt x="626" y="895"/>
                    </a:cubicBezTo>
                    <a:cubicBezTo>
                      <a:pt x="626" y="899"/>
                      <a:pt x="624" y="903"/>
                      <a:pt x="620" y="904"/>
                    </a:cubicBezTo>
                    <a:cubicBezTo>
                      <a:pt x="619" y="904"/>
                      <a:pt x="619" y="904"/>
                      <a:pt x="619" y="904"/>
                    </a:cubicBezTo>
                    <a:cubicBezTo>
                      <a:pt x="616" y="904"/>
                      <a:pt x="598" y="886"/>
                      <a:pt x="592" y="879"/>
                    </a:cubicBezTo>
                    <a:cubicBezTo>
                      <a:pt x="590" y="877"/>
                      <a:pt x="589" y="875"/>
                      <a:pt x="589" y="873"/>
                    </a:cubicBezTo>
                    <a:cubicBezTo>
                      <a:pt x="589" y="839"/>
                      <a:pt x="589" y="839"/>
                      <a:pt x="589" y="839"/>
                    </a:cubicBezTo>
                    <a:cubicBezTo>
                      <a:pt x="589" y="837"/>
                      <a:pt x="589" y="836"/>
                      <a:pt x="588" y="834"/>
                    </a:cubicBezTo>
                    <a:cubicBezTo>
                      <a:pt x="582" y="824"/>
                      <a:pt x="554" y="778"/>
                      <a:pt x="550" y="778"/>
                    </a:cubicBezTo>
                    <a:cubicBezTo>
                      <a:pt x="547" y="778"/>
                      <a:pt x="541" y="756"/>
                      <a:pt x="539" y="748"/>
                    </a:cubicBezTo>
                    <a:cubicBezTo>
                      <a:pt x="538" y="747"/>
                      <a:pt x="537" y="745"/>
                      <a:pt x="536" y="744"/>
                    </a:cubicBezTo>
                    <a:cubicBezTo>
                      <a:pt x="513" y="727"/>
                      <a:pt x="513" y="727"/>
                      <a:pt x="513" y="727"/>
                    </a:cubicBezTo>
                    <a:cubicBezTo>
                      <a:pt x="512" y="726"/>
                      <a:pt x="511" y="726"/>
                      <a:pt x="510" y="725"/>
                    </a:cubicBezTo>
                    <a:cubicBezTo>
                      <a:pt x="486" y="717"/>
                      <a:pt x="486" y="717"/>
                      <a:pt x="486" y="717"/>
                    </a:cubicBezTo>
                    <a:cubicBezTo>
                      <a:pt x="484" y="717"/>
                      <a:pt x="483" y="715"/>
                      <a:pt x="482" y="714"/>
                    </a:cubicBezTo>
                    <a:cubicBezTo>
                      <a:pt x="473" y="700"/>
                      <a:pt x="473" y="700"/>
                      <a:pt x="473" y="700"/>
                    </a:cubicBezTo>
                    <a:cubicBezTo>
                      <a:pt x="470" y="696"/>
                      <a:pt x="472" y="691"/>
                      <a:pt x="476" y="688"/>
                    </a:cubicBezTo>
                    <a:cubicBezTo>
                      <a:pt x="481" y="685"/>
                      <a:pt x="481" y="685"/>
                      <a:pt x="481" y="685"/>
                    </a:cubicBezTo>
                    <a:cubicBezTo>
                      <a:pt x="486" y="683"/>
                      <a:pt x="487" y="676"/>
                      <a:pt x="483" y="672"/>
                    </a:cubicBezTo>
                    <a:cubicBezTo>
                      <a:pt x="472" y="659"/>
                      <a:pt x="472" y="659"/>
                      <a:pt x="472" y="659"/>
                    </a:cubicBezTo>
                    <a:cubicBezTo>
                      <a:pt x="470" y="656"/>
                      <a:pt x="466" y="655"/>
                      <a:pt x="462" y="657"/>
                    </a:cubicBezTo>
                    <a:cubicBezTo>
                      <a:pt x="460" y="658"/>
                      <a:pt x="460" y="658"/>
                      <a:pt x="460" y="658"/>
                    </a:cubicBezTo>
                    <a:cubicBezTo>
                      <a:pt x="454" y="661"/>
                      <a:pt x="447" y="657"/>
                      <a:pt x="447" y="650"/>
                    </a:cubicBezTo>
                    <a:cubicBezTo>
                      <a:pt x="447" y="641"/>
                      <a:pt x="447" y="641"/>
                      <a:pt x="447" y="641"/>
                    </a:cubicBezTo>
                    <a:cubicBezTo>
                      <a:pt x="447" y="638"/>
                      <a:pt x="446" y="635"/>
                      <a:pt x="443" y="633"/>
                    </a:cubicBezTo>
                    <a:cubicBezTo>
                      <a:pt x="419" y="619"/>
                      <a:pt x="419" y="619"/>
                      <a:pt x="419" y="619"/>
                    </a:cubicBezTo>
                    <a:cubicBezTo>
                      <a:pt x="416" y="617"/>
                      <a:pt x="411" y="618"/>
                      <a:pt x="408" y="621"/>
                    </a:cubicBezTo>
                    <a:cubicBezTo>
                      <a:pt x="405" y="624"/>
                      <a:pt x="405" y="624"/>
                      <a:pt x="405" y="624"/>
                    </a:cubicBezTo>
                    <a:cubicBezTo>
                      <a:pt x="403" y="626"/>
                      <a:pt x="399" y="627"/>
                      <a:pt x="395" y="625"/>
                    </a:cubicBezTo>
                    <a:cubicBezTo>
                      <a:pt x="350" y="603"/>
                      <a:pt x="350" y="603"/>
                      <a:pt x="350" y="603"/>
                    </a:cubicBezTo>
                    <a:cubicBezTo>
                      <a:pt x="348" y="602"/>
                      <a:pt x="347" y="602"/>
                      <a:pt x="346" y="602"/>
                    </a:cubicBezTo>
                    <a:cubicBezTo>
                      <a:pt x="318" y="603"/>
                      <a:pt x="318" y="603"/>
                      <a:pt x="318" y="603"/>
                    </a:cubicBezTo>
                    <a:cubicBezTo>
                      <a:pt x="315" y="603"/>
                      <a:pt x="313" y="604"/>
                      <a:pt x="311" y="606"/>
                    </a:cubicBezTo>
                    <a:cubicBezTo>
                      <a:pt x="310" y="608"/>
                      <a:pt x="310" y="608"/>
                      <a:pt x="310" y="608"/>
                    </a:cubicBezTo>
                    <a:cubicBezTo>
                      <a:pt x="308" y="610"/>
                      <a:pt x="306" y="611"/>
                      <a:pt x="303" y="611"/>
                    </a:cubicBezTo>
                    <a:cubicBezTo>
                      <a:pt x="300" y="611"/>
                      <a:pt x="300" y="611"/>
                      <a:pt x="300" y="611"/>
                    </a:cubicBezTo>
                    <a:cubicBezTo>
                      <a:pt x="298" y="611"/>
                      <a:pt x="297" y="610"/>
                      <a:pt x="296" y="609"/>
                    </a:cubicBezTo>
                    <a:cubicBezTo>
                      <a:pt x="210" y="557"/>
                      <a:pt x="210" y="557"/>
                      <a:pt x="210" y="557"/>
                    </a:cubicBezTo>
                    <a:cubicBezTo>
                      <a:pt x="207" y="555"/>
                      <a:pt x="204" y="555"/>
                      <a:pt x="202" y="556"/>
                    </a:cubicBezTo>
                    <a:cubicBezTo>
                      <a:pt x="177" y="567"/>
                      <a:pt x="177" y="567"/>
                      <a:pt x="177" y="567"/>
                    </a:cubicBezTo>
                    <a:cubicBezTo>
                      <a:pt x="176" y="567"/>
                      <a:pt x="175" y="568"/>
                      <a:pt x="173" y="567"/>
                    </a:cubicBezTo>
                    <a:cubicBezTo>
                      <a:pt x="112" y="564"/>
                      <a:pt x="112" y="564"/>
                      <a:pt x="112" y="564"/>
                    </a:cubicBezTo>
                    <a:cubicBezTo>
                      <a:pt x="40" y="569"/>
                      <a:pt x="40" y="569"/>
                      <a:pt x="40" y="569"/>
                    </a:cubicBezTo>
                    <a:cubicBezTo>
                      <a:pt x="0" y="572"/>
                      <a:pt x="0" y="572"/>
                      <a:pt x="0" y="572"/>
                    </a:cubicBezTo>
                    <a:cubicBezTo>
                      <a:pt x="0" y="571"/>
                      <a:pt x="1" y="570"/>
                      <a:pt x="1" y="569"/>
                    </a:cubicBezTo>
                    <a:cubicBezTo>
                      <a:pt x="1" y="0"/>
                      <a:pt x="1" y="0"/>
                      <a:pt x="1" y="0"/>
                    </a:cubicBezTo>
                    <a:cubicBezTo>
                      <a:pt x="632" y="0"/>
                      <a:pt x="632" y="0"/>
                      <a:pt x="632" y="0"/>
                    </a:cubicBezTo>
                    <a:cubicBezTo>
                      <a:pt x="633" y="0"/>
                      <a:pt x="633" y="0"/>
                      <a:pt x="633" y="0"/>
                    </a:cubicBezTo>
                    <a:lnTo>
                      <a:pt x="1104" y="0"/>
                    </a:lnTo>
                    <a:close/>
                    <a:moveTo>
                      <a:pt x="835" y="989"/>
                    </a:moveTo>
                    <a:cubicBezTo>
                      <a:pt x="833" y="986"/>
                      <a:pt x="830" y="985"/>
                      <a:pt x="827" y="986"/>
                    </a:cubicBezTo>
                    <a:cubicBezTo>
                      <a:pt x="816" y="990"/>
                      <a:pt x="816" y="990"/>
                      <a:pt x="816" y="990"/>
                    </a:cubicBezTo>
                    <a:cubicBezTo>
                      <a:pt x="814" y="991"/>
                      <a:pt x="813" y="991"/>
                      <a:pt x="812" y="990"/>
                    </a:cubicBezTo>
                    <a:cubicBezTo>
                      <a:pt x="804" y="988"/>
                      <a:pt x="804" y="988"/>
                      <a:pt x="804" y="988"/>
                    </a:cubicBezTo>
                    <a:cubicBezTo>
                      <a:pt x="800" y="986"/>
                      <a:pt x="798" y="982"/>
                      <a:pt x="800" y="978"/>
                    </a:cubicBezTo>
                    <a:cubicBezTo>
                      <a:pt x="801" y="977"/>
                      <a:pt x="801" y="977"/>
                      <a:pt x="801" y="977"/>
                    </a:cubicBezTo>
                    <a:cubicBezTo>
                      <a:pt x="803" y="972"/>
                      <a:pt x="799" y="967"/>
                      <a:pt x="793" y="968"/>
                    </a:cubicBezTo>
                    <a:cubicBezTo>
                      <a:pt x="775" y="971"/>
                      <a:pt x="775" y="971"/>
                      <a:pt x="775" y="971"/>
                    </a:cubicBezTo>
                    <a:cubicBezTo>
                      <a:pt x="775" y="971"/>
                      <a:pt x="720" y="980"/>
                      <a:pt x="713" y="984"/>
                    </a:cubicBezTo>
                    <a:cubicBezTo>
                      <a:pt x="711" y="986"/>
                      <a:pt x="707" y="988"/>
                      <a:pt x="703" y="990"/>
                    </a:cubicBezTo>
                    <a:cubicBezTo>
                      <a:pt x="698" y="992"/>
                      <a:pt x="697" y="999"/>
                      <a:pt x="702" y="1002"/>
                    </a:cubicBezTo>
                    <a:cubicBezTo>
                      <a:pt x="722" y="1014"/>
                      <a:pt x="722" y="1014"/>
                      <a:pt x="722" y="1014"/>
                    </a:cubicBezTo>
                    <a:cubicBezTo>
                      <a:pt x="723" y="1014"/>
                      <a:pt x="723" y="1015"/>
                      <a:pt x="724" y="1015"/>
                    </a:cubicBezTo>
                    <a:cubicBezTo>
                      <a:pt x="763" y="1025"/>
                      <a:pt x="763" y="1025"/>
                      <a:pt x="763" y="1025"/>
                    </a:cubicBezTo>
                    <a:cubicBezTo>
                      <a:pt x="765" y="1026"/>
                      <a:pt x="766" y="1026"/>
                      <a:pt x="768" y="1025"/>
                    </a:cubicBezTo>
                    <a:cubicBezTo>
                      <a:pt x="791" y="1015"/>
                      <a:pt x="791" y="1015"/>
                      <a:pt x="791" y="1015"/>
                    </a:cubicBezTo>
                    <a:cubicBezTo>
                      <a:pt x="813" y="1004"/>
                      <a:pt x="813" y="1004"/>
                      <a:pt x="813" y="1004"/>
                    </a:cubicBezTo>
                    <a:cubicBezTo>
                      <a:pt x="814" y="1003"/>
                      <a:pt x="814" y="1003"/>
                      <a:pt x="814" y="1003"/>
                    </a:cubicBezTo>
                    <a:cubicBezTo>
                      <a:pt x="831" y="999"/>
                      <a:pt x="831" y="999"/>
                      <a:pt x="831" y="999"/>
                    </a:cubicBezTo>
                    <a:cubicBezTo>
                      <a:pt x="835" y="998"/>
                      <a:pt x="837" y="993"/>
                      <a:pt x="835" y="98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 name="Freeform 6"/>
              <p:cNvSpPr>
                <a:spLocks/>
              </p:cNvSpPr>
              <p:nvPr/>
            </p:nvSpPr>
            <p:spPr bwMode="auto">
              <a:xfrm>
                <a:off x="3019695" y="3797676"/>
                <a:ext cx="763105" cy="493046"/>
              </a:xfrm>
              <a:custGeom>
                <a:avLst/>
                <a:gdLst>
                  <a:gd name="T0" fmla="*/ 680 w 809"/>
                  <a:gd name="T1" fmla="*/ 291 h 523"/>
                  <a:gd name="T2" fmla="*/ 662 w 809"/>
                  <a:gd name="T3" fmla="*/ 271 h 523"/>
                  <a:gd name="T4" fmla="*/ 657 w 809"/>
                  <a:gd name="T5" fmla="*/ 250 h 523"/>
                  <a:gd name="T6" fmla="*/ 637 w 809"/>
                  <a:gd name="T7" fmla="*/ 202 h 523"/>
                  <a:gd name="T8" fmla="*/ 605 w 809"/>
                  <a:gd name="T9" fmla="*/ 194 h 523"/>
                  <a:gd name="T10" fmla="*/ 577 w 809"/>
                  <a:gd name="T11" fmla="*/ 200 h 523"/>
                  <a:gd name="T12" fmla="*/ 548 w 809"/>
                  <a:gd name="T13" fmla="*/ 215 h 523"/>
                  <a:gd name="T14" fmla="*/ 510 w 809"/>
                  <a:gd name="T15" fmla="*/ 195 h 523"/>
                  <a:gd name="T16" fmla="*/ 460 w 809"/>
                  <a:gd name="T17" fmla="*/ 205 h 523"/>
                  <a:gd name="T18" fmla="*/ 421 w 809"/>
                  <a:gd name="T19" fmla="*/ 188 h 523"/>
                  <a:gd name="T20" fmla="*/ 365 w 809"/>
                  <a:gd name="T21" fmla="*/ 192 h 523"/>
                  <a:gd name="T22" fmla="*/ 353 w 809"/>
                  <a:gd name="T23" fmla="*/ 206 h 523"/>
                  <a:gd name="T24" fmla="*/ 294 w 809"/>
                  <a:gd name="T25" fmla="*/ 167 h 523"/>
                  <a:gd name="T26" fmla="*/ 243 w 809"/>
                  <a:gd name="T27" fmla="*/ 139 h 523"/>
                  <a:gd name="T28" fmla="*/ 230 w 809"/>
                  <a:gd name="T29" fmla="*/ 121 h 523"/>
                  <a:gd name="T30" fmla="*/ 223 w 809"/>
                  <a:gd name="T31" fmla="*/ 114 h 523"/>
                  <a:gd name="T32" fmla="*/ 221 w 809"/>
                  <a:gd name="T33" fmla="*/ 84 h 523"/>
                  <a:gd name="T34" fmla="*/ 163 w 809"/>
                  <a:gd name="T35" fmla="*/ 60 h 523"/>
                  <a:gd name="T36" fmla="*/ 145 w 809"/>
                  <a:gd name="T37" fmla="*/ 66 h 523"/>
                  <a:gd name="T38" fmla="*/ 122 w 809"/>
                  <a:gd name="T39" fmla="*/ 30 h 523"/>
                  <a:gd name="T40" fmla="*/ 94 w 809"/>
                  <a:gd name="T41" fmla="*/ 10 h 523"/>
                  <a:gd name="T42" fmla="*/ 65 w 809"/>
                  <a:gd name="T43" fmla="*/ 15 h 523"/>
                  <a:gd name="T44" fmla="*/ 17 w 809"/>
                  <a:gd name="T45" fmla="*/ 4 h 523"/>
                  <a:gd name="T46" fmla="*/ 0 w 809"/>
                  <a:gd name="T47" fmla="*/ 409 h 523"/>
                  <a:gd name="T48" fmla="*/ 53 w 809"/>
                  <a:gd name="T49" fmla="*/ 442 h 523"/>
                  <a:gd name="T50" fmla="*/ 67 w 809"/>
                  <a:gd name="T51" fmla="*/ 425 h 523"/>
                  <a:gd name="T52" fmla="*/ 84 w 809"/>
                  <a:gd name="T53" fmla="*/ 432 h 523"/>
                  <a:gd name="T54" fmla="*/ 120 w 809"/>
                  <a:gd name="T55" fmla="*/ 441 h 523"/>
                  <a:gd name="T56" fmla="*/ 131 w 809"/>
                  <a:gd name="T57" fmla="*/ 440 h 523"/>
                  <a:gd name="T58" fmla="*/ 162 w 809"/>
                  <a:gd name="T59" fmla="*/ 454 h 523"/>
                  <a:gd name="T60" fmla="*/ 196 w 809"/>
                  <a:gd name="T61" fmla="*/ 473 h 523"/>
                  <a:gd name="T62" fmla="*/ 221 w 809"/>
                  <a:gd name="T63" fmla="*/ 488 h 523"/>
                  <a:gd name="T64" fmla="*/ 254 w 809"/>
                  <a:gd name="T65" fmla="*/ 479 h 523"/>
                  <a:gd name="T66" fmla="*/ 285 w 809"/>
                  <a:gd name="T67" fmla="*/ 447 h 523"/>
                  <a:gd name="T68" fmla="*/ 326 w 809"/>
                  <a:gd name="T69" fmla="*/ 432 h 523"/>
                  <a:gd name="T70" fmla="*/ 335 w 809"/>
                  <a:gd name="T71" fmla="*/ 425 h 523"/>
                  <a:gd name="T72" fmla="*/ 328 w 809"/>
                  <a:gd name="T73" fmla="*/ 414 h 523"/>
                  <a:gd name="T74" fmla="*/ 347 w 809"/>
                  <a:gd name="T75" fmla="*/ 388 h 523"/>
                  <a:gd name="T76" fmla="*/ 369 w 809"/>
                  <a:gd name="T77" fmla="*/ 395 h 523"/>
                  <a:gd name="T78" fmla="*/ 381 w 809"/>
                  <a:gd name="T79" fmla="*/ 410 h 523"/>
                  <a:gd name="T80" fmla="*/ 368 w 809"/>
                  <a:gd name="T81" fmla="*/ 436 h 523"/>
                  <a:gd name="T82" fmla="*/ 373 w 809"/>
                  <a:gd name="T83" fmla="*/ 446 h 523"/>
                  <a:gd name="T84" fmla="*/ 398 w 809"/>
                  <a:gd name="T85" fmla="*/ 422 h 523"/>
                  <a:gd name="T86" fmla="*/ 413 w 809"/>
                  <a:gd name="T87" fmla="*/ 431 h 523"/>
                  <a:gd name="T88" fmla="*/ 417 w 809"/>
                  <a:gd name="T89" fmla="*/ 460 h 523"/>
                  <a:gd name="T90" fmla="*/ 451 w 809"/>
                  <a:gd name="T91" fmla="*/ 485 h 523"/>
                  <a:gd name="T92" fmla="*/ 466 w 809"/>
                  <a:gd name="T93" fmla="*/ 486 h 523"/>
                  <a:gd name="T94" fmla="*/ 492 w 809"/>
                  <a:gd name="T95" fmla="*/ 514 h 523"/>
                  <a:gd name="T96" fmla="*/ 491 w 809"/>
                  <a:gd name="T97" fmla="*/ 483 h 523"/>
                  <a:gd name="T98" fmla="*/ 516 w 809"/>
                  <a:gd name="T99" fmla="*/ 463 h 523"/>
                  <a:gd name="T100" fmla="*/ 554 w 809"/>
                  <a:gd name="T101" fmla="*/ 461 h 523"/>
                  <a:gd name="T102" fmla="*/ 623 w 809"/>
                  <a:gd name="T103" fmla="*/ 405 h 523"/>
                  <a:gd name="T104" fmla="*/ 692 w 809"/>
                  <a:gd name="T105" fmla="*/ 387 h 523"/>
                  <a:gd name="T106" fmla="*/ 759 w 809"/>
                  <a:gd name="T107" fmla="*/ 381 h 523"/>
                  <a:gd name="T108" fmla="*/ 795 w 809"/>
                  <a:gd name="T109" fmla="*/ 374 h 523"/>
                  <a:gd name="T110" fmla="*/ 809 w 809"/>
                  <a:gd name="T111" fmla="*/ 352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09" h="523">
                    <a:moveTo>
                      <a:pt x="809" y="352"/>
                    </a:moveTo>
                    <a:cubicBezTo>
                      <a:pt x="680" y="291"/>
                      <a:pt x="680" y="291"/>
                      <a:pt x="680" y="291"/>
                    </a:cubicBezTo>
                    <a:cubicBezTo>
                      <a:pt x="679" y="291"/>
                      <a:pt x="678" y="290"/>
                      <a:pt x="677" y="289"/>
                    </a:cubicBezTo>
                    <a:cubicBezTo>
                      <a:pt x="662" y="271"/>
                      <a:pt x="662" y="271"/>
                      <a:pt x="662" y="271"/>
                    </a:cubicBezTo>
                    <a:cubicBezTo>
                      <a:pt x="662" y="270"/>
                      <a:pt x="661" y="269"/>
                      <a:pt x="661" y="268"/>
                    </a:cubicBezTo>
                    <a:cubicBezTo>
                      <a:pt x="657" y="250"/>
                      <a:pt x="657" y="250"/>
                      <a:pt x="657" y="250"/>
                    </a:cubicBezTo>
                    <a:cubicBezTo>
                      <a:pt x="657" y="250"/>
                      <a:pt x="657" y="250"/>
                      <a:pt x="657" y="249"/>
                    </a:cubicBezTo>
                    <a:cubicBezTo>
                      <a:pt x="637" y="202"/>
                      <a:pt x="637" y="202"/>
                      <a:pt x="637" y="202"/>
                    </a:cubicBezTo>
                    <a:cubicBezTo>
                      <a:pt x="636" y="200"/>
                      <a:pt x="634" y="199"/>
                      <a:pt x="632" y="198"/>
                    </a:cubicBezTo>
                    <a:cubicBezTo>
                      <a:pt x="624" y="197"/>
                      <a:pt x="608" y="194"/>
                      <a:pt x="605" y="194"/>
                    </a:cubicBezTo>
                    <a:cubicBezTo>
                      <a:pt x="601" y="194"/>
                      <a:pt x="585" y="197"/>
                      <a:pt x="580" y="198"/>
                    </a:cubicBezTo>
                    <a:cubicBezTo>
                      <a:pt x="579" y="199"/>
                      <a:pt x="578" y="199"/>
                      <a:pt x="577" y="200"/>
                    </a:cubicBezTo>
                    <a:cubicBezTo>
                      <a:pt x="555" y="215"/>
                      <a:pt x="555" y="215"/>
                      <a:pt x="555" y="215"/>
                    </a:cubicBezTo>
                    <a:cubicBezTo>
                      <a:pt x="553" y="217"/>
                      <a:pt x="550" y="217"/>
                      <a:pt x="548" y="215"/>
                    </a:cubicBezTo>
                    <a:cubicBezTo>
                      <a:pt x="515" y="196"/>
                      <a:pt x="515" y="196"/>
                      <a:pt x="515" y="196"/>
                    </a:cubicBezTo>
                    <a:cubicBezTo>
                      <a:pt x="514" y="195"/>
                      <a:pt x="512" y="194"/>
                      <a:pt x="510" y="195"/>
                    </a:cubicBezTo>
                    <a:cubicBezTo>
                      <a:pt x="465" y="205"/>
                      <a:pt x="465" y="205"/>
                      <a:pt x="465" y="205"/>
                    </a:cubicBezTo>
                    <a:cubicBezTo>
                      <a:pt x="463" y="206"/>
                      <a:pt x="462" y="206"/>
                      <a:pt x="460" y="205"/>
                    </a:cubicBezTo>
                    <a:cubicBezTo>
                      <a:pt x="424" y="189"/>
                      <a:pt x="424" y="189"/>
                      <a:pt x="424" y="189"/>
                    </a:cubicBezTo>
                    <a:cubicBezTo>
                      <a:pt x="423" y="189"/>
                      <a:pt x="422" y="188"/>
                      <a:pt x="421" y="188"/>
                    </a:cubicBezTo>
                    <a:cubicBezTo>
                      <a:pt x="371" y="189"/>
                      <a:pt x="371" y="189"/>
                      <a:pt x="371" y="189"/>
                    </a:cubicBezTo>
                    <a:cubicBezTo>
                      <a:pt x="368" y="189"/>
                      <a:pt x="366" y="190"/>
                      <a:pt x="365" y="192"/>
                    </a:cubicBezTo>
                    <a:cubicBezTo>
                      <a:pt x="358" y="202"/>
                      <a:pt x="358" y="202"/>
                      <a:pt x="358" y="202"/>
                    </a:cubicBezTo>
                    <a:cubicBezTo>
                      <a:pt x="357" y="204"/>
                      <a:pt x="355" y="205"/>
                      <a:pt x="353" y="206"/>
                    </a:cubicBezTo>
                    <a:cubicBezTo>
                      <a:pt x="347" y="206"/>
                      <a:pt x="337" y="206"/>
                      <a:pt x="335" y="205"/>
                    </a:cubicBezTo>
                    <a:cubicBezTo>
                      <a:pt x="332" y="205"/>
                      <a:pt x="299" y="172"/>
                      <a:pt x="294" y="167"/>
                    </a:cubicBezTo>
                    <a:cubicBezTo>
                      <a:pt x="293" y="167"/>
                      <a:pt x="293" y="166"/>
                      <a:pt x="292" y="166"/>
                    </a:cubicBezTo>
                    <a:cubicBezTo>
                      <a:pt x="243" y="139"/>
                      <a:pt x="243" y="139"/>
                      <a:pt x="243" y="139"/>
                    </a:cubicBezTo>
                    <a:cubicBezTo>
                      <a:pt x="242" y="138"/>
                      <a:pt x="241" y="138"/>
                      <a:pt x="240" y="137"/>
                    </a:cubicBezTo>
                    <a:cubicBezTo>
                      <a:pt x="230" y="121"/>
                      <a:pt x="230" y="121"/>
                      <a:pt x="230" y="121"/>
                    </a:cubicBezTo>
                    <a:cubicBezTo>
                      <a:pt x="230" y="120"/>
                      <a:pt x="229" y="120"/>
                      <a:pt x="229" y="120"/>
                    </a:cubicBezTo>
                    <a:cubicBezTo>
                      <a:pt x="223" y="114"/>
                      <a:pt x="223" y="114"/>
                      <a:pt x="223" y="114"/>
                    </a:cubicBezTo>
                    <a:cubicBezTo>
                      <a:pt x="222" y="112"/>
                      <a:pt x="221" y="111"/>
                      <a:pt x="221" y="109"/>
                    </a:cubicBezTo>
                    <a:cubicBezTo>
                      <a:pt x="221" y="84"/>
                      <a:pt x="221" y="84"/>
                      <a:pt x="221" y="84"/>
                    </a:cubicBezTo>
                    <a:cubicBezTo>
                      <a:pt x="221" y="81"/>
                      <a:pt x="219" y="79"/>
                      <a:pt x="216" y="78"/>
                    </a:cubicBezTo>
                    <a:cubicBezTo>
                      <a:pt x="163" y="60"/>
                      <a:pt x="163" y="60"/>
                      <a:pt x="163" y="60"/>
                    </a:cubicBezTo>
                    <a:cubicBezTo>
                      <a:pt x="161" y="60"/>
                      <a:pt x="160" y="60"/>
                      <a:pt x="158" y="60"/>
                    </a:cubicBezTo>
                    <a:cubicBezTo>
                      <a:pt x="145" y="66"/>
                      <a:pt x="145" y="66"/>
                      <a:pt x="145" y="66"/>
                    </a:cubicBezTo>
                    <a:cubicBezTo>
                      <a:pt x="141" y="67"/>
                      <a:pt x="138" y="65"/>
                      <a:pt x="136" y="62"/>
                    </a:cubicBezTo>
                    <a:cubicBezTo>
                      <a:pt x="122" y="30"/>
                      <a:pt x="122" y="30"/>
                      <a:pt x="122" y="30"/>
                    </a:cubicBezTo>
                    <a:cubicBezTo>
                      <a:pt x="122" y="29"/>
                      <a:pt x="121" y="28"/>
                      <a:pt x="120" y="27"/>
                    </a:cubicBezTo>
                    <a:cubicBezTo>
                      <a:pt x="94" y="10"/>
                      <a:pt x="94" y="10"/>
                      <a:pt x="94" y="10"/>
                    </a:cubicBezTo>
                    <a:cubicBezTo>
                      <a:pt x="92" y="9"/>
                      <a:pt x="90" y="9"/>
                      <a:pt x="88" y="9"/>
                    </a:cubicBezTo>
                    <a:cubicBezTo>
                      <a:pt x="65" y="15"/>
                      <a:pt x="65" y="15"/>
                      <a:pt x="65" y="15"/>
                    </a:cubicBezTo>
                    <a:cubicBezTo>
                      <a:pt x="63" y="15"/>
                      <a:pt x="62" y="15"/>
                      <a:pt x="61" y="15"/>
                    </a:cubicBezTo>
                    <a:cubicBezTo>
                      <a:pt x="17" y="4"/>
                      <a:pt x="17" y="4"/>
                      <a:pt x="17" y="4"/>
                    </a:cubicBezTo>
                    <a:cubicBezTo>
                      <a:pt x="0" y="0"/>
                      <a:pt x="0" y="0"/>
                      <a:pt x="0" y="0"/>
                    </a:cubicBezTo>
                    <a:cubicBezTo>
                      <a:pt x="0" y="409"/>
                      <a:pt x="0" y="409"/>
                      <a:pt x="0" y="409"/>
                    </a:cubicBezTo>
                    <a:cubicBezTo>
                      <a:pt x="27" y="433"/>
                      <a:pt x="27" y="433"/>
                      <a:pt x="27" y="433"/>
                    </a:cubicBezTo>
                    <a:cubicBezTo>
                      <a:pt x="27" y="433"/>
                      <a:pt x="46" y="440"/>
                      <a:pt x="53" y="442"/>
                    </a:cubicBezTo>
                    <a:cubicBezTo>
                      <a:pt x="59" y="444"/>
                      <a:pt x="62" y="434"/>
                      <a:pt x="63" y="430"/>
                    </a:cubicBezTo>
                    <a:cubicBezTo>
                      <a:pt x="63" y="428"/>
                      <a:pt x="65" y="427"/>
                      <a:pt x="67" y="425"/>
                    </a:cubicBezTo>
                    <a:cubicBezTo>
                      <a:pt x="70" y="424"/>
                      <a:pt x="73" y="424"/>
                      <a:pt x="75" y="426"/>
                    </a:cubicBezTo>
                    <a:cubicBezTo>
                      <a:pt x="84" y="432"/>
                      <a:pt x="84" y="432"/>
                      <a:pt x="84" y="432"/>
                    </a:cubicBezTo>
                    <a:cubicBezTo>
                      <a:pt x="84" y="432"/>
                      <a:pt x="85" y="433"/>
                      <a:pt x="86" y="433"/>
                    </a:cubicBezTo>
                    <a:cubicBezTo>
                      <a:pt x="120" y="441"/>
                      <a:pt x="120" y="441"/>
                      <a:pt x="120" y="441"/>
                    </a:cubicBezTo>
                    <a:cubicBezTo>
                      <a:pt x="121" y="441"/>
                      <a:pt x="122" y="441"/>
                      <a:pt x="123" y="441"/>
                    </a:cubicBezTo>
                    <a:cubicBezTo>
                      <a:pt x="131" y="440"/>
                      <a:pt x="131" y="440"/>
                      <a:pt x="131" y="440"/>
                    </a:cubicBezTo>
                    <a:cubicBezTo>
                      <a:pt x="132" y="439"/>
                      <a:pt x="134" y="440"/>
                      <a:pt x="135" y="440"/>
                    </a:cubicBezTo>
                    <a:cubicBezTo>
                      <a:pt x="141" y="443"/>
                      <a:pt x="160" y="453"/>
                      <a:pt x="162" y="454"/>
                    </a:cubicBezTo>
                    <a:cubicBezTo>
                      <a:pt x="165" y="456"/>
                      <a:pt x="192" y="470"/>
                      <a:pt x="195" y="472"/>
                    </a:cubicBezTo>
                    <a:cubicBezTo>
                      <a:pt x="195" y="472"/>
                      <a:pt x="196" y="473"/>
                      <a:pt x="196" y="473"/>
                    </a:cubicBezTo>
                    <a:cubicBezTo>
                      <a:pt x="216" y="487"/>
                      <a:pt x="216" y="487"/>
                      <a:pt x="216" y="487"/>
                    </a:cubicBezTo>
                    <a:cubicBezTo>
                      <a:pt x="217" y="488"/>
                      <a:pt x="219" y="488"/>
                      <a:pt x="221" y="488"/>
                    </a:cubicBezTo>
                    <a:cubicBezTo>
                      <a:pt x="250" y="481"/>
                      <a:pt x="250" y="481"/>
                      <a:pt x="250" y="481"/>
                    </a:cubicBezTo>
                    <a:cubicBezTo>
                      <a:pt x="252" y="481"/>
                      <a:pt x="253" y="480"/>
                      <a:pt x="254" y="479"/>
                    </a:cubicBezTo>
                    <a:cubicBezTo>
                      <a:pt x="283" y="449"/>
                      <a:pt x="283" y="449"/>
                      <a:pt x="283" y="449"/>
                    </a:cubicBezTo>
                    <a:cubicBezTo>
                      <a:pt x="283" y="448"/>
                      <a:pt x="284" y="448"/>
                      <a:pt x="285" y="447"/>
                    </a:cubicBezTo>
                    <a:cubicBezTo>
                      <a:pt x="289" y="445"/>
                      <a:pt x="311" y="434"/>
                      <a:pt x="314" y="433"/>
                    </a:cubicBezTo>
                    <a:cubicBezTo>
                      <a:pt x="316" y="432"/>
                      <a:pt x="322" y="432"/>
                      <a:pt x="326" y="432"/>
                    </a:cubicBezTo>
                    <a:cubicBezTo>
                      <a:pt x="329" y="433"/>
                      <a:pt x="331" y="431"/>
                      <a:pt x="332" y="429"/>
                    </a:cubicBezTo>
                    <a:cubicBezTo>
                      <a:pt x="335" y="425"/>
                      <a:pt x="335" y="425"/>
                      <a:pt x="335" y="425"/>
                    </a:cubicBezTo>
                    <a:cubicBezTo>
                      <a:pt x="338" y="421"/>
                      <a:pt x="336" y="416"/>
                      <a:pt x="332" y="415"/>
                    </a:cubicBezTo>
                    <a:cubicBezTo>
                      <a:pt x="328" y="414"/>
                      <a:pt x="328" y="414"/>
                      <a:pt x="328" y="414"/>
                    </a:cubicBezTo>
                    <a:cubicBezTo>
                      <a:pt x="323" y="412"/>
                      <a:pt x="322" y="404"/>
                      <a:pt x="327" y="401"/>
                    </a:cubicBezTo>
                    <a:cubicBezTo>
                      <a:pt x="347" y="388"/>
                      <a:pt x="347" y="388"/>
                      <a:pt x="347" y="388"/>
                    </a:cubicBezTo>
                    <a:cubicBezTo>
                      <a:pt x="349" y="386"/>
                      <a:pt x="352" y="386"/>
                      <a:pt x="354" y="387"/>
                    </a:cubicBezTo>
                    <a:cubicBezTo>
                      <a:pt x="369" y="395"/>
                      <a:pt x="369" y="395"/>
                      <a:pt x="369" y="395"/>
                    </a:cubicBezTo>
                    <a:cubicBezTo>
                      <a:pt x="369" y="396"/>
                      <a:pt x="370" y="396"/>
                      <a:pt x="371" y="397"/>
                    </a:cubicBezTo>
                    <a:cubicBezTo>
                      <a:pt x="381" y="410"/>
                      <a:pt x="381" y="410"/>
                      <a:pt x="381" y="410"/>
                    </a:cubicBezTo>
                    <a:cubicBezTo>
                      <a:pt x="383" y="413"/>
                      <a:pt x="383" y="416"/>
                      <a:pt x="381" y="419"/>
                    </a:cubicBezTo>
                    <a:cubicBezTo>
                      <a:pt x="368" y="436"/>
                      <a:pt x="368" y="436"/>
                      <a:pt x="368" y="436"/>
                    </a:cubicBezTo>
                    <a:cubicBezTo>
                      <a:pt x="364" y="440"/>
                      <a:pt x="367" y="446"/>
                      <a:pt x="373" y="446"/>
                    </a:cubicBezTo>
                    <a:cubicBezTo>
                      <a:pt x="373" y="446"/>
                      <a:pt x="373" y="446"/>
                      <a:pt x="373" y="446"/>
                    </a:cubicBezTo>
                    <a:cubicBezTo>
                      <a:pt x="375" y="447"/>
                      <a:pt x="377" y="446"/>
                      <a:pt x="379" y="444"/>
                    </a:cubicBezTo>
                    <a:cubicBezTo>
                      <a:pt x="383" y="438"/>
                      <a:pt x="393" y="427"/>
                      <a:pt x="398" y="422"/>
                    </a:cubicBezTo>
                    <a:cubicBezTo>
                      <a:pt x="403" y="418"/>
                      <a:pt x="409" y="423"/>
                      <a:pt x="411" y="426"/>
                    </a:cubicBezTo>
                    <a:cubicBezTo>
                      <a:pt x="413" y="427"/>
                      <a:pt x="413" y="429"/>
                      <a:pt x="413" y="431"/>
                    </a:cubicBezTo>
                    <a:cubicBezTo>
                      <a:pt x="413" y="454"/>
                      <a:pt x="413" y="454"/>
                      <a:pt x="413" y="454"/>
                    </a:cubicBezTo>
                    <a:cubicBezTo>
                      <a:pt x="413" y="457"/>
                      <a:pt x="415" y="459"/>
                      <a:pt x="417" y="460"/>
                    </a:cubicBezTo>
                    <a:cubicBezTo>
                      <a:pt x="425" y="465"/>
                      <a:pt x="446" y="476"/>
                      <a:pt x="446" y="478"/>
                    </a:cubicBezTo>
                    <a:cubicBezTo>
                      <a:pt x="447" y="480"/>
                      <a:pt x="449" y="483"/>
                      <a:pt x="451" y="485"/>
                    </a:cubicBezTo>
                    <a:cubicBezTo>
                      <a:pt x="452" y="487"/>
                      <a:pt x="455" y="488"/>
                      <a:pt x="457" y="488"/>
                    </a:cubicBezTo>
                    <a:cubicBezTo>
                      <a:pt x="466" y="486"/>
                      <a:pt x="466" y="486"/>
                      <a:pt x="466" y="486"/>
                    </a:cubicBezTo>
                    <a:cubicBezTo>
                      <a:pt x="468" y="486"/>
                      <a:pt x="471" y="487"/>
                      <a:pt x="473" y="489"/>
                    </a:cubicBezTo>
                    <a:cubicBezTo>
                      <a:pt x="477" y="495"/>
                      <a:pt x="486" y="508"/>
                      <a:pt x="492" y="514"/>
                    </a:cubicBezTo>
                    <a:cubicBezTo>
                      <a:pt x="500" y="523"/>
                      <a:pt x="503" y="497"/>
                      <a:pt x="503" y="494"/>
                    </a:cubicBezTo>
                    <a:cubicBezTo>
                      <a:pt x="503" y="493"/>
                      <a:pt x="497" y="487"/>
                      <a:pt x="491" y="483"/>
                    </a:cubicBezTo>
                    <a:cubicBezTo>
                      <a:pt x="487" y="480"/>
                      <a:pt x="488" y="473"/>
                      <a:pt x="493" y="471"/>
                    </a:cubicBezTo>
                    <a:cubicBezTo>
                      <a:pt x="502" y="468"/>
                      <a:pt x="514" y="464"/>
                      <a:pt x="516" y="463"/>
                    </a:cubicBezTo>
                    <a:cubicBezTo>
                      <a:pt x="518" y="462"/>
                      <a:pt x="541" y="463"/>
                      <a:pt x="549" y="463"/>
                    </a:cubicBezTo>
                    <a:cubicBezTo>
                      <a:pt x="551" y="463"/>
                      <a:pt x="552" y="462"/>
                      <a:pt x="554" y="461"/>
                    </a:cubicBezTo>
                    <a:cubicBezTo>
                      <a:pt x="560" y="456"/>
                      <a:pt x="584" y="436"/>
                      <a:pt x="589" y="435"/>
                    </a:cubicBezTo>
                    <a:cubicBezTo>
                      <a:pt x="593" y="433"/>
                      <a:pt x="617" y="410"/>
                      <a:pt x="623" y="405"/>
                    </a:cubicBezTo>
                    <a:cubicBezTo>
                      <a:pt x="624" y="404"/>
                      <a:pt x="625" y="403"/>
                      <a:pt x="626" y="403"/>
                    </a:cubicBezTo>
                    <a:cubicBezTo>
                      <a:pt x="692" y="387"/>
                      <a:pt x="692" y="387"/>
                      <a:pt x="692" y="387"/>
                    </a:cubicBezTo>
                    <a:cubicBezTo>
                      <a:pt x="693" y="387"/>
                      <a:pt x="693" y="387"/>
                      <a:pt x="693" y="387"/>
                    </a:cubicBezTo>
                    <a:cubicBezTo>
                      <a:pt x="759" y="381"/>
                      <a:pt x="759" y="381"/>
                      <a:pt x="759" y="381"/>
                    </a:cubicBezTo>
                    <a:cubicBezTo>
                      <a:pt x="759" y="381"/>
                      <a:pt x="759" y="381"/>
                      <a:pt x="759" y="381"/>
                    </a:cubicBezTo>
                    <a:cubicBezTo>
                      <a:pt x="795" y="374"/>
                      <a:pt x="795" y="374"/>
                      <a:pt x="795" y="374"/>
                    </a:cubicBezTo>
                    <a:cubicBezTo>
                      <a:pt x="797" y="373"/>
                      <a:pt x="798" y="372"/>
                      <a:pt x="799" y="370"/>
                    </a:cubicBezTo>
                    <a:lnTo>
                      <a:pt x="809" y="35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 name="Freeform 7"/>
              <p:cNvSpPr>
                <a:spLocks noEditPoints="1"/>
              </p:cNvSpPr>
              <p:nvPr/>
            </p:nvSpPr>
            <p:spPr bwMode="auto">
              <a:xfrm>
                <a:off x="3260023" y="4330363"/>
                <a:ext cx="406328" cy="384031"/>
              </a:xfrm>
              <a:custGeom>
                <a:avLst/>
                <a:gdLst>
                  <a:gd name="T0" fmla="*/ 417 w 431"/>
                  <a:gd name="T1" fmla="*/ 142 h 408"/>
                  <a:gd name="T2" fmla="*/ 417 w 431"/>
                  <a:gd name="T3" fmla="*/ 220 h 408"/>
                  <a:gd name="T4" fmla="*/ 410 w 431"/>
                  <a:gd name="T5" fmla="*/ 236 h 408"/>
                  <a:gd name="T6" fmla="*/ 387 w 431"/>
                  <a:gd name="T7" fmla="*/ 285 h 408"/>
                  <a:gd name="T8" fmla="*/ 384 w 431"/>
                  <a:gd name="T9" fmla="*/ 327 h 408"/>
                  <a:gd name="T10" fmla="*/ 379 w 431"/>
                  <a:gd name="T11" fmla="*/ 354 h 408"/>
                  <a:gd name="T12" fmla="*/ 371 w 431"/>
                  <a:gd name="T13" fmla="*/ 353 h 408"/>
                  <a:gd name="T14" fmla="*/ 362 w 431"/>
                  <a:gd name="T15" fmla="*/ 337 h 408"/>
                  <a:gd name="T16" fmla="*/ 349 w 431"/>
                  <a:gd name="T17" fmla="*/ 335 h 408"/>
                  <a:gd name="T18" fmla="*/ 337 w 431"/>
                  <a:gd name="T19" fmla="*/ 328 h 408"/>
                  <a:gd name="T20" fmla="*/ 329 w 431"/>
                  <a:gd name="T21" fmla="*/ 343 h 408"/>
                  <a:gd name="T22" fmla="*/ 322 w 431"/>
                  <a:gd name="T23" fmla="*/ 356 h 408"/>
                  <a:gd name="T24" fmla="*/ 317 w 431"/>
                  <a:gd name="T25" fmla="*/ 362 h 408"/>
                  <a:gd name="T26" fmla="*/ 300 w 431"/>
                  <a:gd name="T27" fmla="*/ 354 h 408"/>
                  <a:gd name="T28" fmla="*/ 289 w 431"/>
                  <a:gd name="T29" fmla="*/ 370 h 408"/>
                  <a:gd name="T30" fmla="*/ 262 w 431"/>
                  <a:gd name="T31" fmla="*/ 402 h 408"/>
                  <a:gd name="T32" fmla="*/ 256 w 431"/>
                  <a:gd name="T33" fmla="*/ 396 h 408"/>
                  <a:gd name="T34" fmla="*/ 214 w 431"/>
                  <a:gd name="T35" fmla="*/ 391 h 408"/>
                  <a:gd name="T36" fmla="*/ 216 w 431"/>
                  <a:gd name="T37" fmla="*/ 377 h 408"/>
                  <a:gd name="T38" fmla="*/ 187 w 431"/>
                  <a:gd name="T39" fmla="*/ 368 h 408"/>
                  <a:gd name="T40" fmla="*/ 149 w 431"/>
                  <a:gd name="T41" fmla="*/ 329 h 408"/>
                  <a:gd name="T42" fmla="*/ 146 w 431"/>
                  <a:gd name="T43" fmla="*/ 279 h 408"/>
                  <a:gd name="T44" fmla="*/ 160 w 431"/>
                  <a:gd name="T45" fmla="*/ 276 h 408"/>
                  <a:gd name="T46" fmla="*/ 145 w 431"/>
                  <a:gd name="T47" fmla="*/ 258 h 408"/>
                  <a:gd name="T48" fmla="*/ 103 w 431"/>
                  <a:gd name="T49" fmla="*/ 188 h 408"/>
                  <a:gd name="T50" fmla="*/ 79 w 431"/>
                  <a:gd name="T51" fmla="*/ 148 h 408"/>
                  <a:gd name="T52" fmla="*/ 79 w 431"/>
                  <a:gd name="T53" fmla="*/ 125 h 408"/>
                  <a:gd name="T54" fmla="*/ 87 w 431"/>
                  <a:gd name="T55" fmla="*/ 90 h 408"/>
                  <a:gd name="T56" fmla="*/ 92 w 431"/>
                  <a:gd name="T57" fmla="*/ 95 h 408"/>
                  <a:gd name="T58" fmla="*/ 118 w 431"/>
                  <a:gd name="T59" fmla="*/ 123 h 408"/>
                  <a:gd name="T60" fmla="*/ 189 w 431"/>
                  <a:gd name="T61" fmla="*/ 150 h 408"/>
                  <a:gd name="T62" fmla="*/ 289 w 431"/>
                  <a:gd name="T63" fmla="*/ 139 h 408"/>
                  <a:gd name="T64" fmla="*/ 329 w 431"/>
                  <a:gd name="T65" fmla="*/ 140 h 408"/>
                  <a:gd name="T66" fmla="*/ 344 w 431"/>
                  <a:gd name="T67" fmla="*/ 138 h 408"/>
                  <a:gd name="T68" fmla="*/ 355 w 431"/>
                  <a:gd name="T69" fmla="*/ 120 h 408"/>
                  <a:gd name="T70" fmla="*/ 395 w 431"/>
                  <a:gd name="T71" fmla="*/ 114 h 408"/>
                  <a:gd name="T72" fmla="*/ 416 w 431"/>
                  <a:gd name="T73" fmla="*/ 139 h 408"/>
                  <a:gd name="T74" fmla="*/ 391 w 431"/>
                  <a:gd name="T75" fmla="*/ 14 h 408"/>
                  <a:gd name="T76" fmla="*/ 378 w 431"/>
                  <a:gd name="T77" fmla="*/ 26 h 408"/>
                  <a:gd name="T78" fmla="*/ 386 w 431"/>
                  <a:gd name="T79" fmla="*/ 55 h 408"/>
                  <a:gd name="T80" fmla="*/ 395 w 431"/>
                  <a:gd name="T81" fmla="*/ 82 h 408"/>
                  <a:gd name="T82" fmla="*/ 431 w 431"/>
                  <a:gd name="T83" fmla="*/ 68 h 408"/>
                  <a:gd name="T84" fmla="*/ 22 w 431"/>
                  <a:gd name="T85" fmla="*/ 0 h 408"/>
                  <a:gd name="T86" fmla="*/ 10 w 431"/>
                  <a:gd name="T87" fmla="*/ 3 h 408"/>
                  <a:gd name="T88" fmla="*/ 0 w 431"/>
                  <a:gd name="T89" fmla="*/ 16 h 408"/>
                  <a:gd name="T90" fmla="*/ 11 w 431"/>
                  <a:gd name="T91" fmla="*/ 56 h 408"/>
                  <a:gd name="T92" fmla="*/ 32 w 431"/>
                  <a:gd name="T93" fmla="*/ 35 h 408"/>
                  <a:gd name="T94" fmla="*/ 32 w 431"/>
                  <a:gd name="T95" fmla="*/ 10 h 408"/>
                  <a:gd name="T96" fmla="*/ 340 w 431"/>
                  <a:gd name="T97" fmla="*/ 380 h 408"/>
                  <a:gd name="T98" fmla="*/ 324 w 431"/>
                  <a:gd name="T99" fmla="*/ 375 h 408"/>
                  <a:gd name="T100" fmla="*/ 318 w 431"/>
                  <a:gd name="T101" fmla="*/ 393 h 408"/>
                  <a:gd name="T102" fmla="*/ 335 w 431"/>
                  <a:gd name="T103" fmla="*/ 405 h 408"/>
                  <a:gd name="T104" fmla="*/ 344 w 431"/>
                  <a:gd name="T105" fmla="*/ 399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408">
                    <a:moveTo>
                      <a:pt x="416" y="139"/>
                    </a:moveTo>
                    <a:cubicBezTo>
                      <a:pt x="417" y="140"/>
                      <a:pt x="417" y="141"/>
                      <a:pt x="417" y="142"/>
                    </a:cubicBezTo>
                    <a:cubicBezTo>
                      <a:pt x="417" y="183"/>
                      <a:pt x="417" y="183"/>
                      <a:pt x="417" y="183"/>
                    </a:cubicBezTo>
                    <a:cubicBezTo>
                      <a:pt x="417" y="220"/>
                      <a:pt x="417" y="220"/>
                      <a:pt x="417" y="220"/>
                    </a:cubicBezTo>
                    <a:cubicBezTo>
                      <a:pt x="417" y="221"/>
                      <a:pt x="417" y="221"/>
                      <a:pt x="417" y="222"/>
                    </a:cubicBezTo>
                    <a:cubicBezTo>
                      <a:pt x="416" y="224"/>
                      <a:pt x="413" y="231"/>
                      <a:pt x="410" y="236"/>
                    </a:cubicBezTo>
                    <a:cubicBezTo>
                      <a:pt x="406" y="242"/>
                      <a:pt x="399" y="262"/>
                      <a:pt x="394" y="268"/>
                    </a:cubicBezTo>
                    <a:cubicBezTo>
                      <a:pt x="389" y="275"/>
                      <a:pt x="387" y="281"/>
                      <a:pt x="387" y="285"/>
                    </a:cubicBezTo>
                    <a:cubicBezTo>
                      <a:pt x="387" y="290"/>
                      <a:pt x="388" y="293"/>
                      <a:pt x="388" y="297"/>
                    </a:cubicBezTo>
                    <a:cubicBezTo>
                      <a:pt x="388" y="300"/>
                      <a:pt x="387" y="310"/>
                      <a:pt x="384" y="327"/>
                    </a:cubicBezTo>
                    <a:cubicBezTo>
                      <a:pt x="382" y="339"/>
                      <a:pt x="381" y="346"/>
                      <a:pt x="381" y="350"/>
                    </a:cubicBezTo>
                    <a:cubicBezTo>
                      <a:pt x="381" y="352"/>
                      <a:pt x="380" y="353"/>
                      <a:pt x="379" y="354"/>
                    </a:cubicBezTo>
                    <a:cubicBezTo>
                      <a:pt x="376" y="355"/>
                      <a:pt x="376" y="355"/>
                      <a:pt x="376" y="355"/>
                    </a:cubicBezTo>
                    <a:cubicBezTo>
                      <a:pt x="374" y="356"/>
                      <a:pt x="372" y="355"/>
                      <a:pt x="371" y="353"/>
                    </a:cubicBezTo>
                    <a:cubicBezTo>
                      <a:pt x="362" y="338"/>
                      <a:pt x="362" y="338"/>
                      <a:pt x="362" y="338"/>
                    </a:cubicBezTo>
                    <a:cubicBezTo>
                      <a:pt x="362" y="338"/>
                      <a:pt x="362" y="337"/>
                      <a:pt x="362" y="337"/>
                    </a:cubicBezTo>
                    <a:cubicBezTo>
                      <a:pt x="356" y="332"/>
                      <a:pt x="356" y="332"/>
                      <a:pt x="356" y="332"/>
                    </a:cubicBezTo>
                    <a:cubicBezTo>
                      <a:pt x="354" y="329"/>
                      <a:pt x="349" y="331"/>
                      <a:pt x="349" y="335"/>
                    </a:cubicBezTo>
                    <a:cubicBezTo>
                      <a:pt x="349" y="339"/>
                      <a:pt x="349" y="343"/>
                      <a:pt x="348" y="343"/>
                    </a:cubicBezTo>
                    <a:cubicBezTo>
                      <a:pt x="346" y="343"/>
                      <a:pt x="341" y="335"/>
                      <a:pt x="337" y="328"/>
                    </a:cubicBezTo>
                    <a:cubicBezTo>
                      <a:pt x="335" y="324"/>
                      <a:pt x="329" y="326"/>
                      <a:pt x="329" y="330"/>
                    </a:cubicBezTo>
                    <a:cubicBezTo>
                      <a:pt x="329" y="343"/>
                      <a:pt x="329" y="343"/>
                      <a:pt x="329" y="343"/>
                    </a:cubicBezTo>
                    <a:cubicBezTo>
                      <a:pt x="329" y="344"/>
                      <a:pt x="329" y="344"/>
                      <a:pt x="328" y="345"/>
                    </a:cubicBezTo>
                    <a:cubicBezTo>
                      <a:pt x="322" y="356"/>
                      <a:pt x="322" y="356"/>
                      <a:pt x="322" y="356"/>
                    </a:cubicBezTo>
                    <a:cubicBezTo>
                      <a:pt x="322" y="356"/>
                      <a:pt x="322" y="356"/>
                      <a:pt x="322" y="357"/>
                    </a:cubicBezTo>
                    <a:cubicBezTo>
                      <a:pt x="317" y="362"/>
                      <a:pt x="317" y="362"/>
                      <a:pt x="317" y="362"/>
                    </a:cubicBezTo>
                    <a:cubicBezTo>
                      <a:pt x="316" y="364"/>
                      <a:pt x="313" y="365"/>
                      <a:pt x="311" y="363"/>
                    </a:cubicBezTo>
                    <a:cubicBezTo>
                      <a:pt x="300" y="354"/>
                      <a:pt x="300" y="354"/>
                      <a:pt x="300" y="354"/>
                    </a:cubicBezTo>
                    <a:cubicBezTo>
                      <a:pt x="298" y="352"/>
                      <a:pt x="294" y="353"/>
                      <a:pt x="293" y="355"/>
                    </a:cubicBezTo>
                    <a:cubicBezTo>
                      <a:pt x="291" y="361"/>
                      <a:pt x="287" y="369"/>
                      <a:pt x="289" y="370"/>
                    </a:cubicBezTo>
                    <a:cubicBezTo>
                      <a:pt x="292" y="373"/>
                      <a:pt x="295" y="395"/>
                      <a:pt x="294" y="402"/>
                    </a:cubicBezTo>
                    <a:cubicBezTo>
                      <a:pt x="293" y="408"/>
                      <a:pt x="264" y="402"/>
                      <a:pt x="262" y="402"/>
                    </a:cubicBezTo>
                    <a:cubicBezTo>
                      <a:pt x="261" y="402"/>
                      <a:pt x="260" y="401"/>
                      <a:pt x="260" y="400"/>
                    </a:cubicBezTo>
                    <a:cubicBezTo>
                      <a:pt x="260" y="398"/>
                      <a:pt x="258" y="396"/>
                      <a:pt x="256" y="396"/>
                    </a:cubicBezTo>
                    <a:cubicBezTo>
                      <a:pt x="218" y="398"/>
                      <a:pt x="218" y="398"/>
                      <a:pt x="218" y="398"/>
                    </a:cubicBezTo>
                    <a:cubicBezTo>
                      <a:pt x="214" y="398"/>
                      <a:pt x="212" y="394"/>
                      <a:pt x="214" y="391"/>
                    </a:cubicBezTo>
                    <a:cubicBezTo>
                      <a:pt x="219" y="383"/>
                      <a:pt x="219" y="383"/>
                      <a:pt x="219" y="383"/>
                    </a:cubicBezTo>
                    <a:cubicBezTo>
                      <a:pt x="220" y="381"/>
                      <a:pt x="219" y="377"/>
                      <a:pt x="216" y="377"/>
                    </a:cubicBezTo>
                    <a:cubicBezTo>
                      <a:pt x="189" y="369"/>
                      <a:pt x="189" y="369"/>
                      <a:pt x="189" y="369"/>
                    </a:cubicBezTo>
                    <a:cubicBezTo>
                      <a:pt x="188" y="369"/>
                      <a:pt x="188" y="368"/>
                      <a:pt x="187" y="368"/>
                    </a:cubicBezTo>
                    <a:cubicBezTo>
                      <a:pt x="183" y="365"/>
                      <a:pt x="163" y="348"/>
                      <a:pt x="163" y="344"/>
                    </a:cubicBezTo>
                    <a:cubicBezTo>
                      <a:pt x="163" y="339"/>
                      <a:pt x="155" y="349"/>
                      <a:pt x="149" y="329"/>
                    </a:cubicBezTo>
                    <a:cubicBezTo>
                      <a:pt x="146" y="315"/>
                      <a:pt x="142" y="295"/>
                      <a:pt x="140" y="284"/>
                    </a:cubicBezTo>
                    <a:cubicBezTo>
                      <a:pt x="139" y="280"/>
                      <a:pt x="143" y="278"/>
                      <a:pt x="146" y="279"/>
                    </a:cubicBezTo>
                    <a:cubicBezTo>
                      <a:pt x="155" y="283"/>
                      <a:pt x="155" y="283"/>
                      <a:pt x="155" y="283"/>
                    </a:cubicBezTo>
                    <a:cubicBezTo>
                      <a:pt x="159" y="285"/>
                      <a:pt x="163" y="280"/>
                      <a:pt x="160" y="276"/>
                    </a:cubicBezTo>
                    <a:cubicBezTo>
                      <a:pt x="146" y="259"/>
                      <a:pt x="146" y="259"/>
                      <a:pt x="146" y="259"/>
                    </a:cubicBezTo>
                    <a:cubicBezTo>
                      <a:pt x="145" y="258"/>
                      <a:pt x="145" y="258"/>
                      <a:pt x="145" y="258"/>
                    </a:cubicBezTo>
                    <a:cubicBezTo>
                      <a:pt x="143" y="253"/>
                      <a:pt x="134" y="229"/>
                      <a:pt x="131" y="228"/>
                    </a:cubicBezTo>
                    <a:cubicBezTo>
                      <a:pt x="128" y="227"/>
                      <a:pt x="103" y="188"/>
                      <a:pt x="103" y="188"/>
                    </a:cubicBezTo>
                    <a:cubicBezTo>
                      <a:pt x="79" y="150"/>
                      <a:pt x="79" y="150"/>
                      <a:pt x="79" y="150"/>
                    </a:cubicBezTo>
                    <a:cubicBezTo>
                      <a:pt x="79" y="149"/>
                      <a:pt x="79" y="148"/>
                      <a:pt x="79" y="148"/>
                    </a:cubicBezTo>
                    <a:cubicBezTo>
                      <a:pt x="79" y="126"/>
                      <a:pt x="79" y="126"/>
                      <a:pt x="79" y="126"/>
                    </a:cubicBezTo>
                    <a:cubicBezTo>
                      <a:pt x="79" y="125"/>
                      <a:pt x="79" y="125"/>
                      <a:pt x="79" y="125"/>
                    </a:cubicBezTo>
                    <a:cubicBezTo>
                      <a:pt x="83" y="94"/>
                      <a:pt x="83" y="94"/>
                      <a:pt x="83" y="94"/>
                    </a:cubicBezTo>
                    <a:cubicBezTo>
                      <a:pt x="83" y="92"/>
                      <a:pt x="85" y="90"/>
                      <a:pt x="87" y="90"/>
                    </a:cubicBezTo>
                    <a:cubicBezTo>
                      <a:pt x="87" y="90"/>
                      <a:pt x="87" y="90"/>
                      <a:pt x="87" y="90"/>
                    </a:cubicBezTo>
                    <a:cubicBezTo>
                      <a:pt x="90" y="90"/>
                      <a:pt x="92" y="93"/>
                      <a:pt x="92" y="95"/>
                    </a:cubicBezTo>
                    <a:cubicBezTo>
                      <a:pt x="91" y="97"/>
                      <a:pt x="91" y="100"/>
                      <a:pt x="92" y="103"/>
                    </a:cubicBezTo>
                    <a:cubicBezTo>
                      <a:pt x="94" y="111"/>
                      <a:pt x="114" y="123"/>
                      <a:pt x="118" y="123"/>
                    </a:cubicBezTo>
                    <a:cubicBezTo>
                      <a:pt x="121" y="123"/>
                      <a:pt x="120" y="118"/>
                      <a:pt x="132" y="121"/>
                    </a:cubicBezTo>
                    <a:cubicBezTo>
                      <a:pt x="144" y="125"/>
                      <a:pt x="185" y="149"/>
                      <a:pt x="189" y="150"/>
                    </a:cubicBezTo>
                    <a:cubicBezTo>
                      <a:pt x="192" y="151"/>
                      <a:pt x="239" y="156"/>
                      <a:pt x="248" y="156"/>
                    </a:cubicBezTo>
                    <a:cubicBezTo>
                      <a:pt x="256" y="156"/>
                      <a:pt x="283" y="142"/>
                      <a:pt x="289" y="139"/>
                    </a:cubicBezTo>
                    <a:cubicBezTo>
                      <a:pt x="290" y="139"/>
                      <a:pt x="290" y="138"/>
                      <a:pt x="291" y="139"/>
                    </a:cubicBezTo>
                    <a:cubicBezTo>
                      <a:pt x="329" y="140"/>
                      <a:pt x="329" y="140"/>
                      <a:pt x="329" y="140"/>
                    </a:cubicBezTo>
                    <a:cubicBezTo>
                      <a:pt x="340" y="140"/>
                      <a:pt x="340" y="140"/>
                      <a:pt x="340" y="140"/>
                    </a:cubicBezTo>
                    <a:cubicBezTo>
                      <a:pt x="342" y="140"/>
                      <a:pt x="344" y="139"/>
                      <a:pt x="344" y="138"/>
                    </a:cubicBezTo>
                    <a:cubicBezTo>
                      <a:pt x="352" y="123"/>
                      <a:pt x="352" y="123"/>
                      <a:pt x="352" y="123"/>
                    </a:cubicBezTo>
                    <a:cubicBezTo>
                      <a:pt x="352" y="121"/>
                      <a:pt x="353" y="120"/>
                      <a:pt x="355" y="120"/>
                    </a:cubicBezTo>
                    <a:cubicBezTo>
                      <a:pt x="360" y="120"/>
                      <a:pt x="372" y="118"/>
                      <a:pt x="374" y="120"/>
                    </a:cubicBezTo>
                    <a:cubicBezTo>
                      <a:pt x="376" y="123"/>
                      <a:pt x="389" y="117"/>
                      <a:pt x="395" y="114"/>
                    </a:cubicBezTo>
                    <a:cubicBezTo>
                      <a:pt x="397" y="113"/>
                      <a:pt x="400" y="113"/>
                      <a:pt x="401" y="115"/>
                    </a:cubicBezTo>
                    <a:lnTo>
                      <a:pt x="416" y="139"/>
                    </a:lnTo>
                    <a:close/>
                    <a:moveTo>
                      <a:pt x="424" y="31"/>
                    </a:moveTo>
                    <a:cubicBezTo>
                      <a:pt x="424" y="28"/>
                      <a:pt x="402" y="18"/>
                      <a:pt x="391" y="14"/>
                    </a:cubicBezTo>
                    <a:cubicBezTo>
                      <a:pt x="388" y="12"/>
                      <a:pt x="384" y="13"/>
                      <a:pt x="381" y="15"/>
                    </a:cubicBezTo>
                    <a:cubicBezTo>
                      <a:pt x="378" y="18"/>
                      <a:pt x="377" y="22"/>
                      <a:pt x="378" y="26"/>
                    </a:cubicBezTo>
                    <a:cubicBezTo>
                      <a:pt x="386" y="55"/>
                      <a:pt x="386" y="55"/>
                      <a:pt x="386" y="55"/>
                    </a:cubicBezTo>
                    <a:cubicBezTo>
                      <a:pt x="386" y="55"/>
                      <a:pt x="386" y="55"/>
                      <a:pt x="386" y="55"/>
                    </a:cubicBezTo>
                    <a:cubicBezTo>
                      <a:pt x="389" y="74"/>
                      <a:pt x="389" y="74"/>
                      <a:pt x="389" y="74"/>
                    </a:cubicBezTo>
                    <a:cubicBezTo>
                      <a:pt x="390" y="78"/>
                      <a:pt x="392" y="81"/>
                      <a:pt x="395" y="82"/>
                    </a:cubicBezTo>
                    <a:cubicBezTo>
                      <a:pt x="403" y="85"/>
                      <a:pt x="418" y="91"/>
                      <a:pt x="421" y="90"/>
                    </a:cubicBezTo>
                    <a:cubicBezTo>
                      <a:pt x="424" y="89"/>
                      <a:pt x="431" y="71"/>
                      <a:pt x="431" y="68"/>
                    </a:cubicBezTo>
                    <a:cubicBezTo>
                      <a:pt x="431" y="66"/>
                      <a:pt x="424" y="33"/>
                      <a:pt x="424" y="31"/>
                    </a:cubicBezTo>
                    <a:close/>
                    <a:moveTo>
                      <a:pt x="22" y="0"/>
                    </a:moveTo>
                    <a:cubicBezTo>
                      <a:pt x="17" y="0"/>
                      <a:pt x="17" y="0"/>
                      <a:pt x="17" y="0"/>
                    </a:cubicBezTo>
                    <a:cubicBezTo>
                      <a:pt x="14" y="0"/>
                      <a:pt x="12" y="1"/>
                      <a:pt x="10" y="3"/>
                    </a:cubicBezTo>
                    <a:cubicBezTo>
                      <a:pt x="3" y="9"/>
                      <a:pt x="3" y="9"/>
                      <a:pt x="3" y="9"/>
                    </a:cubicBezTo>
                    <a:cubicBezTo>
                      <a:pt x="1" y="11"/>
                      <a:pt x="0" y="13"/>
                      <a:pt x="0" y="16"/>
                    </a:cubicBezTo>
                    <a:cubicBezTo>
                      <a:pt x="0" y="25"/>
                      <a:pt x="1" y="47"/>
                      <a:pt x="5" y="51"/>
                    </a:cubicBezTo>
                    <a:cubicBezTo>
                      <a:pt x="7" y="52"/>
                      <a:pt x="9" y="54"/>
                      <a:pt x="11" y="56"/>
                    </a:cubicBezTo>
                    <a:cubicBezTo>
                      <a:pt x="17" y="60"/>
                      <a:pt x="25" y="57"/>
                      <a:pt x="27" y="51"/>
                    </a:cubicBezTo>
                    <a:cubicBezTo>
                      <a:pt x="32" y="35"/>
                      <a:pt x="32" y="35"/>
                      <a:pt x="32" y="35"/>
                    </a:cubicBezTo>
                    <a:cubicBezTo>
                      <a:pt x="32" y="34"/>
                      <a:pt x="32" y="33"/>
                      <a:pt x="32" y="32"/>
                    </a:cubicBezTo>
                    <a:cubicBezTo>
                      <a:pt x="32" y="10"/>
                      <a:pt x="32" y="10"/>
                      <a:pt x="32" y="10"/>
                    </a:cubicBezTo>
                    <a:cubicBezTo>
                      <a:pt x="32" y="5"/>
                      <a:pt x="28" y="0"/>
                      <a:pt x="22" y="0"/>
                    </a:cubicBezTo>
                    <a:close/>
                    <a:moveTo>
                      <a:pt x="340" y="380"/>
                    </a:moveTo>
                    <a:cubicBezTo>
                      <a:pt x="340" y="377"/>
                      <a:pt x="337" y="375"/>
                      <a:pt x="335" y="375"/>
                    </a:cubicBezTo>
                    <a:cubicBezTo>
                      <a:pt x="324" y="375"/>
                      <a:pt x="324" y="375"/>
                      <a:pt x="324" y="375"/>
                    </a:cubicBezTo>
                    <a:cubicBezTo>
                      <a:pt x="321" y="375"/>
                      <a:pt x="318" y="378"/>
                      <a:pt x="318" y="381"/>
                    </a:cubicBezTo>
                    <a:cubicBezTo>
                      <a:pt x="318" y="393"/>
                      <a:pt x="318" y="393"/>
                      <a:pt x="318" y="393"/>
                    </a:cubicBezTo>
                    <a:cubicBezTo>
                      <a:pt x="318" y="398"/>
                      <a:pt x="320" y="397"/>
                      <a:pt x="323" y="397"/>
                    </a:cubicBezTo>
                    <a:cubicBezTo>
                      <a:pt x="326" y="397"/>
                      <a:pt x="330" y="401"/>
                      <a:pt x="335" y="405"/>
                    </a:cubicBezTo>
                    <a:cubicBezTo>
                      <a:pt x="336" y="405"/>
                      <a:pt x="336" y="405"/>
                      <a:pt x="336" y="405"/>
                    </a:cubicBezTo>
                    <a:cubicBezTo>
                      <a:pt x="340" y="407"/>
                      <a:pt x="345" y="404"/>
                      <a:pt x="344" y="399"/>
                    </a:cubicBezTo>
                    <a:lnTo>
                      <a:pt x="340" y="380"/>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8"/>
              <p:cNvSpPr>
                <a:spLocks noEditPoints="1"/>
              </p:cNvSpPr>
              <p:nvPr/>
            </p:nvSpPr>
            <p:spPr bwMode="auto">
              <a:xfrm>
                <a:off x="3019695" y="3240214"/>
                <a:ext cx="1095105" cy="889464"/>
              </a:xfrm>
              <a:custGeom>
                <a:avLst/>
                <a:gdLst>
                  <a:gd name="T0" fmla="*/ 1120 w 1160"/>
                  <a:gd name="T1" fmla="*/ 15 h 943"/>
                  <a:gd name="T2" fmla="*/ 1048 w 1160"/>
                  <a:gd name="T3" fmla="*/ 13 h 943"/>
                  <a:gd name="T4" fmla="*/ 1015 w 1160"/>
                  <a:gd name="T5" fmla="*/ 50 h 943"/>
                  <a:gd name="T6" fmla="*/ 995 w 1160"/>
                  <a:gd name="T7" fmla="*/ 78 h 943"/>
                  <a:gd name="T8" fmla="*/ 962 w 1160"/>
                  <a:gd name="T9" fmla="*/ 92 h 943"/>
                  <a:gd name="T10" fmla="*/ 925 w 1160"/>
                  <a:gd name="T11" fmla="*/ 56 h 943"/>
                  <a:gd name="T12" fmla="*/ 852 w 1160"/>
                  <a:gd name="T13" fmla="*/ 37 h 943"/>
                  <a:gd name="T14" fmla="*/ 801 w 1160"/>
                  <a:gd name="T15" fmla="*/ 45 h 943"/>
                  <a:gd name="T16" fmla="*/ 763 w 1160"/>
                  <a:gd name="T17" fmla="*/ 56 h 943"/>
                  <a:gd name="T18" fmla="*/ 727 w 1160"/>
                  <a:gd name="T19" fmla="*/ 85 h 943"/>
                  <a:gd name="T20" fmla="*/ 17 w 1160"/>
                  <a:gd name="T21" fmla="*/ 595 h 943"/>
                  <a:gd name="T22" fmla="*/ 88 w 1160"/>
                  <a:gd name="T23" fmla="*/ 600 h 943"/>
                  <a:gd name="T24" fmla="*/ 122 w 1160"/>
                  <a:gd name="T25" fmla="*/ 621 h 943"/>
                  <a:gd name="T26" fmla="*/ 158 w 1160"/>
                  <a:gd name="T27" fmla="*/ 651 h 943"/>
                  <a:gd name="T28" fmla="*/ 221 w 1160"/>
                  <a:gd name="T29" fmla="*/ 675 h 943"/>
                  <a:gd name="T30" fmla="*/ 229 w 1160"/>
                  <a:gd name="T31" fmla="*/ 711 h 943"/>
                  <a:gd name="T32" fmla="*/ 243 w 1160"/>
                  <a:gd name="T33" fmla="*/ 730 h 943"/>
                  <a:gd name="T34" fmla="*/ 335 w 1160"/>
                  <a:gd name="T35" fmla="*/ 796 h 943"/>
                  <a:gd name="T36" fmla="*/ 365 w 1160"/>
                  <a:gd name="T37" fmla="*/ 783 h 943"/>
                  <a:gd name="T38" fmla="*/ 424 w 1160"/>
                  <a:gd name="T39" fmla="*/ 780 h 943"/>
                  <a:gd name="T40" fmla="*/ 510 w 1160"/>
                  <a:gd name="T41" fmla="*/ 786 h 943"/>
                  <a:gd name="T42" fmla="*/ 555 w 1160"/>
                  <a:gd name="T43" fmla="*/ 806 h 943"/>
                  <a:gd name="T44" fmla="*/ 605 w 1160"/>
                  <a:gd name="T45" fmla="*/ 785 h 943"/>
                  <a:gd name="T46" fmla="*/ 657 w 1160"/>
                  <a:gd name="T47" fmla="*/ 840 h 943"/>
                  <a:gd name="T48" fmla="*/ 662 w 1160"/>
                  <a:gd name="T49" fmla="*/ 862 h 943"/>
                  <a:gd name="T50" fmla="*/ 809 w 1160"/>
                  <a:gd name="T51" fmla="*/ 943 h 943"/>
                  <a:gd name="T52" fmla="*/ 823 w 1160"/>
                  <a:gd name="T53" fmla="*/ 885 h 943"/>
                  <a:gd name="T54" fmla="*/ 839 w 1160"/>
                  <a:gd name="T55" fmla="*/ 838 h 943"/>
                  <a:gd name="T56" fmla="*/ 847 w 1160"/>
                  <a:gd name="T57" fmla="*/ 766 h 943"/>
                  <a:gd name="T58" fmla="*/ 863 w 1160"/>
                  <a:gd name="T59" fmla="*/ 738 h 943"/>
                  <a:gd name="T60" fmla="*/ 883 w 1160"/>
                  <a:gd name="T61" fmla="*/ 703 h 943"/>
                  <a:gd name="T62" fmla="*/ 899 w 1160"/>
                  <a:gd name="T63" fmla="*/ 662 h 943"/>
                  <a:gd name="T64" fmla="*/ 909 w 1160"/>
                  <a:gd name="T65" fmla="*/ 639 h 943"/>
                  <a:gd name="T66" fmla="*/ 932 w 1160"/>
                  <a:gd name="T67" fmla="*/ 598 h 943"/>
                  <a:gd name="T68" fmla="*/ 951 w 1160"/>
                  <a:gd name="T69" fmla="*/ 544 h 943"/>
                  <a:gd name="T70" fmla="*/ 1029 w 1160"/>
                  <a:gd name="T71" fmla="*/ 452 h 943"/>
                  <a:gd name="T72" fmla="*/ 1070 w 1160"/>
                  <a:gd name="T73" fmla="*/ 410 h 943"/>
                  <a:gd name="T74" fmla="*/ 1079 w 1160"/>
                  <a:gd name="T75" fmla="*/ 378 h 943"/>
                  <a:gd name="T76" fmla="*/ 1104 w 1160"/>
                  <a:gd name="T77" fmla="*/ 309 h 943"/>
                  <a:gd name="T78" fmla="*/ 1108 w 1160"/>
                  <a:gd name="T79" fmla="*/ 237 h 943"/>
                  <a:gd name="T80" fmla="*/ 1134 w 1160"/>
                  <a:gd name="T81" fmla="*/ 166 h 943"/>
                  <a:gd name="T82" fmla="*/ 1149 w 1160"/>
                  <a:gd name="T83" fmla="*/ 80 h 943"/>
                  <a:gd name="T84" fmla="*/ 775 w 1160"/>
                  <a:gd name="T85" fmla="*/ 725 h 943"/>
                  <a:gd name="T86" fmla="*/ 756 w 1160"/>
                  <a:gd name="T87" fmla="*/ 741 h 943"/>
                  <a:gd name="T88" fmla="*/ 751 w 1160"/>
                  <a:gd name="T89" fmla="*/ 777 h 943"/>
                  <a:gd name="T90" fmla="*/ 707 w 1160"/>
                  <a:gd name="T91" fmla="*/ 760 h 943"/>
                  <a:gd name="T92" fmla="*/ 722 w 1160"/>
                  <a:gd name="T93" fmla="*/ 704 h 943"/>
                  <a:gd name="T94" fmla="*/ 770 w 1160"/>
                  <a:gd name="T95" fmla="*/ 690 h 943"/>
                  <a:gd name="T96" fmla="*/ 775 w 1160"/>
                  <a:gd name="T97" fmla="*/ 725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60" h="943">
                    <a:moveTo>
                      <a:pt x="1160" y="39"/>
                    </a:moveTo>
                    <a:cubicBezTo>
                      <a:pt x="1154" y="0"/>
                      <a:pt x="1154" y="0"/>
                      <a:pt x="1154" y="0"/>
                    </a:cubicBezTo>
                    <a:cubicBezTo>
                      <a:pt x="1154" y="0"/>
                      <a:pt x="1127" y="14"/>
                      <a:pt x="1120" y="15"/>
                    </a:cubicBezTo>
                    <a:cubicBezTo>
                      <a:pt x="1112" y="16"/>
                      <a:pt x="1106" y="17"/>
                      <a:pt x="1091" y="17"/>
                    </a:cubicBezTo>
                    <a:cubicBezTo>
                      <a:pt x="1077" y="17"/>
                      <a:pt x="1081" y="11"/>
                      <a:pt x="1075" y="8"/>
                    </a:cubicBezTo>
                    <a:cubicBezTo>
                      <a:pt x="1070" y="4"/>
                      <a:pt x="1048" y="13"/>
                      <a:pt x="1048" y="13"/>
                    </a:cubicBezTo>
                    <a:cubicBezTo>
                      <a:pt x="1022" y="24"/>
                      <a:pt x="1022" y="24"/>
                      <a:pt x="1022" y="24"/>
                    </a:cubicBezTo>
                    <a:cubicBezTo>
                      <a:pt x="1014" y="27"/>
                      <a:pt x="1010" y="35"/>
                      <a:pt x="1013" y="43"/>
                    </a:cubicBezTo>
                    <a:cubicBezTo>
                      <a:pt x="1015" y="50"/>
                      <a:pt x="1015" y="50"/>
                      <a:pt x="1015" y="50"/>
                    </a:cubicBezTo>
                    <a:cubicBezTo>
                      <a:pt x="1016" y="54"/>
                      <a:pt x="1016" y="58"/>
                      <a:pt x="1014" y="62"/>
                    </a:cubicBezTo>
                    <a:cubicBezTo>
                      <a:pt x="1010" y="69"/>
                      <a:pt x="1010" y="69"/>
                      <a:pt x="1010" y="69"/>
                    </a:cubicBezTo>
                    <a:cubicBezTo>
                      <a:pt x="1007" y="75"/>
                      <a:pt x="1001" y="78"/>
                      <a:pt x="995" y="78"/>
                    </a:cubicBezTo>
                    <a:cubicBezTo>
                      <a:pt x="987" y="77"/>
                      <a:pt x="987" y="77"/>
                      <a:pt x="987" y="77"/>
                    </a:cubicBezTo>
                    <a:cubicBezTo>
                      <a:pt x="983" y="77"/>
                      <a:pt x="979" y="78"/>
                      <a:pt x="976" y="81"/>
                    </a:cubicBezTo>
                    <a:cubicBezTo>
                      <a:pt x="962" y="92"/>
                      <a:pt x="962" y="92"/>
                      <a:pt x="962" y="92"/>
                    </a:cubicBezTo>
                    <a:cubicBezTo>
                      <a:pt x="956" y="97"/>
                      <a:pt x="947" y="96"/>
                      <a:pt x="942" y="91"/>
                    </a:cubicBezTo>
                    <a:cubicBezTo>
                      <a:pt x="942" y="91"/>
                      <a:pt x="942" y="91"/>
                      <a:pt x="942" y="91"/>
                    </a:cubicBezTo>
                    <a:cubicBezTo>
                      <a:pt x="939" y="88"/>
                      <a:pt x="927" y="59"/>
                      <a:pt x="925" y="56"/>
                    </a:cubicBezTo>
                    <a:cubicBezTo>
                      <a:pt x="923" y="53"/>
                      <a:pt x="900" y="50"/>
                      <a:pt x="897" y="49"/>
                    </a:cubicBezTo>
                    <a:cubicBezTo>
                      <a:pt x="895" y="48"/>
                      <a:pt x="865" y="40"/>
                      <a:pt x="857" y="38"/>
                    </a:cubicBezTo>
                    <a:cubicBezTo>
                      <a:pt x="855" y="37"/>
                      <a:pt x="854" y="37"/>
                      <a:pt x="852" y="37"/>
                    </a:cubicBezTo>
                    <a:cubicBezTo>
                      <a:pt x="838" y="37"/>
                      <a:pt x="838" y="37"/>
                      <a:pt x="838" y="37"/>
                    </a:cubicBezTo>
                    <a:cubicBezTo>
                      <a:pt x="837" y="37"/>
                      <a:pt x="836" y="37"/>
                      <a:pt x="835" y="37"/>
                    </a:cubicBezTo>
                    <a:cubicBezTo>
                      <a:pt x="801" y="45"/>
                      <a:pt x="801" y="45"/>
                      <a:pt x="801" y="45"/>
                    </a:cubicBezTo>
                    <a:cubicBezTo>
                      <a:pt x="797" y="46"/>
                      <a:pt x="793" y="45"/>
                      <a:pt x="790" y="43"/>
                    </a:cubicBezTo>
                    <a:cubicBezTo>
                      <a:pt x="785" y="40"/>
                      <a:pt x="779" y="37"/>
                      <a:pt x="777" y="37"/>
                    </a:cubicBezTo>
                    <a:cubicBezTo>
                      <a:pt x="775" y="37"/>
                      <a:pt x="766" y="51"/>
                      <a:pt x="763" y="56"/>
                    </a:cubicBezTo>
                    <a:cubicBezTo>
                      <a:pt x="762" y="57"/>
                      <a:pt x="761" y="58"/>
                      <a:pt x="760" y="59"/>
                    </a:cubicBezTo>
                    <a:cubicBezTo>
                      <a:pt x="738" y="81"/>
                      <a:pt x="738" y="81"/>
                      <a:pt x="738" y="81"/>
                    </a:cubicBezTo>
                    <a:cubicBezTo>
                      <a:pt x="735" y="84"/>
                      <a:pt x="731" y="85"/>
                      <a:pt x="727" y="85"/>
                    </a:cubicBezTo>
                    <a:cubicBezTo>
                      <a:pt x="0" y="85"/>
                      <a:pt x="0" y="85"/>
                      <a:pt x="0" y="85"/>
                    </a:cubicBezTo>
                    <a:cubicBezTo>
                      <a:pt x="0" y="591"/>
                      <a:pt x="0" y="591"/>
                      <a:pt x="0" y="591"/>
                    </a:cubicBezTo>
                    <a:cubicBezTo>
                      <a:pt x="17" y="595"/>
                      <a:pt x="17" y="595"/>
                      <a:pt x="17" y="595"/>
                    </a:cubicBezTo>
                    <a:cubicBezTo>
                      <a:pt x="61" y="606"/>
                      <a:pt x="61" y="606"/>
                      <a:pt x="61" y="606"/>
                    </a:cubicBezTo>
                    <a:cubicBezTo>
                      <a:pt x="62" y="606"/>
                      <a:pt x="63" y="606"/>
                      <a:pt x="65" y="606"/>
                    </a:cubicBezTo>
                    <a:cubicBezTo>
                      <a:pt x="88" y="600"/>
                      <a:pt x="88" y="600"/>
                      <a:pt x="88" y="600"/>
                    </a:cubicBezTo>
                    <a:cubicBezTo>
                      <a:pt x="90" y="600"/>
                      <a:pt x="92" y="600"/>
                      <a:pt x="94" y="601"/>
                    </a:cubicBezTo>
                    <a:cubicBezTo>
                      <a:pt x="120" y="618"/>
                      <a:pt x="120" y="618"/>
                      <a:pt x="120" y="618"/>
                    </a:cubicBezTo>
                    <a:cubicBezTo>
                      <a:pt x="121" y="619"/>
                      <a:pt x="122" y="620"/>
                      <a:pt x="122" y="621"/>
                    </a:cubicBezTo>
                    <a:cubicBezTo>
                      <a:pt x="136" y="653"/>
                      <a:pt x="136" y="653"/>
                      <a:pt x="136" y="653"/>
                    </a:cubicBezTo>
                    <a:cubicBezTo>
                      <a:pt x="138" y="656"/>
                      <a:pt x="141" y="658"/>
                      <a:pt x="145" y="657"/>
                    </a:cubicBezTo>
                    <a:cubicBezTo>
                      <a:pt x="158" y="651"/>
                      <a:pt x="158" y="651"/>
                      <a:pt x="158" y="651"/>
                    </a:cubicBezTo>
                    <a:cubicBezTo>
                      <a:pt x="160" y="651"/>
                      <a:pt x="161" y="651"/>
                      <a:pt x="163" y="651"/>
                    </a:cubicBezTo>
                    <a:cubicBezTo>
                      <a:pt x="216" y="669"/>
                      <a:pt x="216" y="669"/>
                      <a:pt x="216" y="669"/>
                    </a:cubicBezTo>
                    <a:cubicBezTo>
                      <a:pt x="219" y="670"/>
                      <a:pt x="221" y="672"/>
                      <a:pt x="221" y="675"/>
                    </a:cubicBezTo>
                    <a:cubicBezTo>
                      <a:pt x="221" y="700"/>
                      <a:pt x="221" y="700"/>
                      <a:pt x="221" y="700"/>
                    </a:cubicBezTo>
                    <a:cubicBezTo>
                      <a:pt x="221" y="702"/>
                      <a:pt x="222" y="703"/>
                      <a:pt x="223" y="705"/>
                    </a:cubicBezTo>
                    <a:cubicBezTo>
                      <a:pt x="229" y="711"/>
                      <a:pt x="229" y="711"/>
                      <a:pt x="229" y="711"/>
                    </a:cubicBezTo>
                    <a:cubicBezTo>
                      <a:pt x="229" y="711"/>
                      <a:pt x="230" y="711"/>
                      <a:pt x="230" y="712"/>
                    </a:cubicBezTo>
                    <a:cubicBezTo>
                      <a:pt x="240" y="728"/>
                      <a:pt x="240" y="728"/>
                      <a:pt x="240" y="728"/>
                    </a:cubicBezTo>
                    <a:cubicBezTo>
                      <a:pt x="241" y="729"/>
                      <a:pt x="242" y="729"/>
                      <a:pt x="243" y="730"/>
                    </a:cubicBezTo>
                    <a:cubicBezTo>
                      <a:pt x="292" y="757"/>
                      <a:pt x="292" y="757"/>
                      <a:pt x="292" y="757"/>
                    </a:cubicBezTo>
                    <a:cubicBezTo>
                      <a:pt x="293" y="757"/>
                      <a:pt x="293" y="758"/>
                      <a:pt x="294" y="758"/>
                    </a:cubicBezTo>
                    <a:cubicBezTo>
                      <a:pt x="299" y="763"/>
                      <a:pt x="332" y="796"/>
                      <a:pt x="335" y="796"/>
                    </a:cubicBezTo>
                    <a:cubicBezTo>
                      <a:pt x="337" y="797"/>
                      <a:pt x="347" y="797"/>
                      <a:pt x="353" y="797"/>
                    </a:cubicBezTo>
                    <a:cubicBezTo>
                      <a:pt x="355" y="796"/>
                      <a:pt x="357" y="795"/>
                      <a:pt x="358" y="793"/>
                    </a:cubicBezTo>
                    <a:cubicBezTo>
                      <a:pt x="365" y="783"/>
                      <a:pt x="365" y="783"/>
                      <a:pt x="365" y="783"/>
                    </a:cubicBezTo>
                    <a:cubicBezTo>
                      <a:pt x="366" y="781"/>
                      <a:pt x="368" y="780"/>
                      <a:pt x="371" y="780"/>
                    </a:cubicBezTo>
                    <a:cubicBezTo>
                      <a:pt x="421" y="779"/>
                      <a:pt x="421" y="779"/>
                      <a:pt x="421" y="779"/>
                    </a:cubicBezTo>
                    <a:cubicBezTo>
                      <a:pt x="422" y="779"/>
                      <a:pt x="423" y="780"/>
                      <a:pt x="424" y="780"/>
                    </a:cubicBezTo>
                    <a:cubicBezTo>
                      <a:pt x="460" y="796"/>
                      <a:pt x="460" y="796"/>
                      <a:pt x="460" y="796"/>
                    </a:cubicBezTo>
                    <a:cubicBezTo>
                      <a:pt x="462" y="797"/>
                      <a:pt x="463" y="797"/>
                      <a:pt x="465" y="796"/>
                    </a:cubicBezTo>
                    <a:cubicBezTo>
                      <a:pt x="510" y="786"/>
                      <a:pt x="510" y="786"/>
                      <a:pt x="510" y="786"/>
                    </a:cubicBezTo>
                    <a:cubicBezTo>
                      <a:pt x="512" y="785"/>
                      <a:pt x="514" y="786"/>
                      <a:pt x="515" y="787"/>
                    </a:cubicBezTo>
                    <a:cubicBezTo>
                      <a:pt x="548" y="806"/>
                      <a:pt x="548" y="806"/>
                      <a:pt x="548" y="806"/>
                    </a:cubicBezTo>
                    <a:cubicBezTo>
                      <a:pt x="550" y="808"/>
                      <a:pt x="553" y="808"/>
                      <a:pt x="555" y="806"/>
                    </a:cubicBezTo>
                    <a:cubicBezTo>
                      <a:pt x="577" y="791"/>
                      <a:pt x="577" y="791"/>
                      <a:pt x="577" y="791"/>
                    </a:cubicBezTo>
                    <a:cubicBezTo>
                      <a:pt x="578" y="790"/>
                      <a:pt x="579" y="790"/>
                      <a:pt x="580" y="789"/>
                    </a:cubicBezTo>
                    <a:cubicBezTo>
                      <a:pt x="585" y="788"/>
                      <a:pt x="601" y="785"/>
                      <a:pt x="605" y="785"/>
                    </a:cubicBezTo>
                    <a:cubicBezTo>
                      <a:pt x="608" y="785"/>
                      <a:pt x="624" y="788"/>
                      <a:pt x="632" y="789"/>
                    </a:cubicBezTo>
                    <a:cubicBezTo>
                      <a:pt x="634" y="790"/>
                      <a:pt x="636" y="791"/>
                      <a:pt x="637" y="793"/>
                    </a:cubicBezTo>
                    <a:cubicBezTo>
                      <a:pt x="657" y="840"/>
                      <a:pt x="657" y="840"/>
                      <a:pt x="657" y="840"/>
                    </a:cubicBezTo>
                    <a:cubicBezTo>
                      <a:pt x="657" y="841"/>
                      <a:pt x="657" y="841"/>
                      <a:pt x="657" y="841"/>
                    </a:cubicBezTo>
                    <a:cubicBezTo>
                      <a:pt x="661" y="859"/>
                      <a:pt x="661" y="859"/>
                      <a:pt x="661" y="859"/>
                    </a:cubicBezTo>
                    <a:cubicBezTo>
                      <a:pt x="661" y="860"/>
                      <a:pt x="662" y="861"/>
                      <a:pt x="662" y="862"/>
                    </a:cubicBezTo>
                    <a:cubicBezTo>
                      <a:pt x="677" y="880"/>
                      <a:pt x="677" y="880"/>
                      <a:pt x="677" y="880"/>
                    </a:cubicBezTo>
                    <a:cubicBezTo>
                      <a:pt x="678" y="881"/>
                      <a:pt x="679" y="882"/>
                      <a:pt x="680" y="882"/>
                    </a:cubicBezTo>
                    <a:cubicBezTo>
                      <a:pt x="809" y="943"/>
                      <a:pt x="809" y="943"/>
                      <a:pt x="809" y="943"/>
                    </a:cubicBezTo>
                    <a:cubicBezTo>
                      <a:pt x="822" y="929"/>
                      <a:pt x="822" y="929"/>
                      <a:pt x="822" y="929"/>
                    </a:cubicBezTo>
                    <a:cubicBezTo>
                      <a:pt x="828" y="912"/>
                      <a:pt x="828" y="912"/>
                      <a:pt x="828" y="912"/>
                    </a:cubicBezTo>
                    <a:cubicBezTo>
                      <a:pt x="823" y="885"/>
                      <a:pt x="823" y="885"/>
                      <a:pt x="823" y="885"/>
                    </a:cubicBezTo>
                    <a:cubicBezTo>
                      <a:pt x="823" y="882"/>
                      <a:pt x="823" y="879"/>
                      <a:pt x="824" y="877"/>
                    </a:cubicBezTo>
                    <a:cubicBezTo>
                      <a:pt x="838" y="842"/>
                      <a:pt x="838" y="842"/>
                      <a:pt x="838" y="842"/>
                    </a:cubicBezTo>
                    <a:cubicBezTo>
                      <a:pt x="838" y="841"/>
                      <a:pt x="839" y="839"/>
                      <a:pt x="839" y="838"/>
                    </a:cubicBezTo>
                    <a:cubicBezTo>
                      <a:pt x="841" y="797"/>
                      <a:pt x="841" y="797"/>
                      <a:pt x="841" y="797"/>
                    </a:cubicBezTo>
                    <a:cubicBezTo>
                      <a:pt x="842" y="778"/>
                      <a:pt x="842" y="778"/>
                      <a:pt x="842" y="778"/>
                    </a:cubicBezTo>
                    <a:cubicBezTo>
                      <a:pt x="842" y="773"/>
                      <a:pt x="844" y="769"/>
                      <a:pt x="847" y="766"/>
                    </a:cubicBezTo>
                    <a:cubicBezTo>
                      <a:pt x="854" y="761"/>
                      <a:pt x="854" y="761"/>
                      <a:pt x="854" y="761"/>
                    </a:cubicBezTo>
                    <a:cubicBezTo>
                      <a:pt x="856" y="759"/>
                      <a:pt x="858" y="756"/>
                      <a:pt x="859" y="753"/>
                    </a:cubicBezTo>
                    <a:cubicBezTo>
                      <a:pt x="863" y="738"/>
                      <a:pt x="863" y="738"/>
                      <a:pt x="863" y="738"/>
                    </a:cubicBezTo>
                    <a:cubicBezTo>
                      <a:pt x="863" y="737"/>
                      <a:pt x="864" y="735"/>
                      <a:pt x="864" y="734"/>
                    </a:cubicBezTo>
                    <a:cubicBezTo>
                      <a:pt x="881" y="706"/>
                      <a:pt x="881" y="706"/>
                      <a:pt x="881" y="706"/>
                    </a:cubicBezTo>
                    <a:cubicBezTo>
                      <a:pt x="882" y="705"/>
                      <a:pt x="882" y="704"/>
                      <a:pt x="883" y="703"/>
                    </a:cubicBezTo>
                    <a:cubicBezTo>
                      <a:pt x="893" y="693"/>
                      <a:pt x="893" y="693"/>
                      <a:pt x="893" y="693"/>
                    </a:cubicBezTo>
                    <a:cubicBezTo>
                      <a:pt x="895" y="691"/>
                      <a:pt x="897" y="688"/>
                      <a:pt x="897" y="684"/>
                    </a:cubicBezTo>
                    <a:cubicBezTo>
                      <a:pt x="899" y="662"/>
                      <a:pt x="899" y="662"/>
                      <a:pt x="899" y="662"/>
                    </a:cubicBezTo>
                    <a:cubicBezTo>
                      <a:pt x="900" y="658"/>
                      <a:pt x="901" y="655"/>
                      <a:pt x="904" y="652"/>
                    </a:cubicBezTo>
                    <a:cubicBezTo>
                      <a:pt x="904" y="652"/>
                      <a:pt x="904" y="652"/>
                      <a:pt x="904" y="652"/>
                    </a:cubicBezTo>
                    <a:cubicBezTo>
                      <a:pt x="908" y="649"/>
                      <a:pt x="909" y="644"/>
                      <a:pt x="909" y="639"/>
                    </a:cubicBezTo>
                    <a:cubicBezTo>
                      <a:pt x="908" y="637"/>
                      <a:pt x="908" y="637"/>
                      <a:pt x="908" y="637"/>
                    </a:cubicBezTo>
                    <a:cubicBezTo>
                      <a:pt x="908" y="633"/>
                      <a:pt x="909" y="629"/>
                      <a:pt x="911" y="626"/>
                    </a:cubicBezTo>
                    <a:cubicBezTo>
                      <a:pt x="917" y="617"/>
                      <a:pt x="929" y="601"/>
                      <a:pt x="932" y="598"/>
                    </a:cubicBezTo>
                    <a:cubicBezTo>
                      <a:pt x="937" y="595"/>
                      <a:pt x="942" y="580"/>
                      <a:pt x="945" y="577"/>
                    </a:cubicBezTo>
                    <a:cubicBezTo>
                      <a:pt x="947" y="575"/>
                      <a:pt x="948" y="558"/>
                      <a:pt x="949" y="551"/>
                    </a:cubicBezTo>
                    <a:cubicBezTo>
                      <a:pt x="949" y="549"/>
                      <a:pt x="950" y="546"/>
                      <a:pt x="951" y="544"/>
                    </a:cubicBezTo>
                    <a:cubicBezTo>
                      <a:pt x="958" y="533"/>
                      <a:pt x="982" y="492"/>
                      <a:pt x="982" y="490"/>
                    </a:cubicBezTo>
                    <a:cubicBezTo>
                      <a:pt x="982" y="487"/>
                      <a:pt x="1005" y="471"/>
                      <a:pt x="1008" y="468"/>
                    </a:cubicBezTo>
                    <a:cubicBezTo>
                      <a:pt x="1011" y="465"/>
                      <a:pt x="1026" y="454"/>
                      <a:pt x="1029" y="452"/>
                    </a:cubicBezTo>
                    <a:cubicBezTo>
                      <a:pt x="1029" y="452"/>
                      <a:pt x="1029" y="452"/>
                      <a:pt x="1029" y="451"/>
                    </a:cubicBezTo>
                    <a:cubicBezTo>
                      <a:pt x="1032" y="449"/>
                      <a:pt x="1051" y="434"/>
                      <a:pt x="1054" y="432"/>
                    </a:cubicBezTo>
                    <a:cubicBezTo>
                      <a:pt x="1058" y="430"/>
                      <a:pt x="1070" y="414"/>
                      <a:pt x="1070" y="410"/>
                    </a:cubicBezTo>
                    <a:cubicBezTo>
                      <a:pt x="1070" y="408"/>
                      <a:pt x="1068" y="405"/>
                      <a:pt x="1067" y="401"/>
                    </a:cubicBezTo>
                    <a:cubicBezTo>
                      <a:pt x="1064" y="394"/>
                      <a:pt x="1067" y="386"/>
                      <a:pt x="1073" y="382"/>
                    </a:cubicBezTo>
                    <a:cubicBezTo>
                      <a:pt x="1075" y="380"/>
                      <a:pt x="1078" y="379"/>
                      <a:pt x="1079" y="378"/>
                    </a:cubicBezTo>
                    <a:cubicBezTo>
                      <a:pt x="1083" y="375"/>
                      <a:pt x="1093" y="350"/>
                      <a:pt x="1093" y="348"/>
                    </a:cubicBezTo>
                    <a:cubicBezTo>
                      <a:pt x="1093" y="345"/>
                      <a:pt x="1102" y="317"/>
                      <a:pt x="1103" y="312"/>
                    </a:cubicBezTo>
                    <a:cubicBezTo>
                      <a:pt x="1104" y="311"/>
                      <a:pt x="1104" y="310"/>
                      <a:pt x="1104" y="309"/>
                    </a:cubicBezTo>
                    <a:cubicBezTo>
                      <a:pt x="1109" y="274"/>
                      <a:pt x="1109" y="274"/>
                      <a:pt x="1109" y="274"/>
                    </a:cubicBezTo>
                    <a:cubicBezTo>
                      <a:pt x="1105" y="274"/>
                      <a:pt x="1105" y="274"/>
                      <a:pt x="1105" y="274"/>
                    </a:cubicBezTo>
                    <a:cubicBezTo>
                      <a:pt x="1108" y="237"/>
                      <a:pt x="1108" y="237"/>
                      <a:pt x="1108" y="237"/>
                    </a:cubicBezTo>
                    <a:cubicBezTo>
                      <a:pt x="1108" y="236"/>
                      <a:pt x="1109" y="234"/>
                      <a:pt x="1109" y="233"/>
                    </a:cubicBezTo>
                    <a:cubicBezTo>
                      <a:pt x="1133" y="169"/>
                      <a:pt x="1133" y="169"/>
                      <a:pt x="1133" y="169"/>
                    </a:cubicBezTo>
                    <a:cubicBezTo>
                      <a:pt x="1134" y="168"/>
                      <a:pt x="1134" y="167"/>
                      <a:pt x="1134" y="166"/>
                    </a:cubicBezTo>
                    <a:cubicBezTo>
                      <a:pt x="1141" y="111"/>
                      <a:pt x="1141" y="111"/>
                      <a:pt x="1141" y="111"/>
                    </a:cubicBezTo>
                    <a:cubicBezTo>
                      <a:pt x="1142" y="110"/>
                      <a:pt x="1142" y="110"/>
                      <a:pt x="1142" y="109"/>
                    </a:cubicBezTo>
                    <a:cubicBezTo>
                      <a:pt x="1149" y="80"/>
                      <a:pt x="1149" y="80"/>
                      <a:pt x="1149" y="80"/>
                    </a:cubicBezTo>
                    <a:cubicBezTo>
                      <a:pt x="1159" y="46"/>
                      <a:pt x="1159" y="46"/>
                      <a:pt x="1159" y="46"/>
                    </a:cubicBezTo>
                    <a:cubicBezTo>
                      <a:pt x="1160" y="44"/>
                      <a:pt x="1160" y="41"/>
                      <a:pt x="1160" y="39"/>
                    </a:cubicBezTo>
                    <a:close/>
                    <a:moveTo>
                      <a:pt x="775" y="725"/>
                    </a:moveTo>
                    <a:cubicBezTo>
                      <a:pt x="775" y="725"/>
                      <a:pt x="775" y="723"/>
                      <a:pt x="775" y="719"/>
                    </a:cubicBezTo>
                    <a:cubicBezTo>
                      <a:pt x="762" y="730"/>
                      <a:pt x="762" y="730"/>
                      <a:pt x="762" y="730"/>
                    </a:cubicBezTo>
                    <a:cubicBezTo>
                      <a:pt x="758" y="733"/>
                      <a:pt x="756" y="737"/>
                      <a:pt x="756" y="741"/>
                    </a:cubicBezTo>
                    <a:cubicBezTo>
                      <a:pt x="756" y="762"/>
                      <a:pt x="756" y="762"/>
                      <a:pt x="756" y="762"/>
                    </a:cubicBezTo>
                    <a:cubicBezTo>
                      <a:pt x="756" y="764"/>
                      <a:pt x="756" y="766"/>
                      <a:pt x="755" y="767"/>
                    </a:cubicBezTo>
                    <a:cubicBezTo>
                      <a:pt x="751" y="777"/>
                      <a:pt x="751" y="777"/>
                      <a:pt x="751" y="777"/>
                    </a:cubicBezTo>
                    <a:cubicBezTo>
                      <a:pt x="748" y="786"/>
                      <a:pt x="736" y="789"/>
                      <a:pt x="729" y="783"/>
                    </a:cubicBezTo>
                    <a:cubicBezTo>
                      <a:pt x="729" y="783"/>
                      <a:pt x="729" y="783"/>
                      <a:pt x="729" y="783"/>
                    </a:cubicBezTo>
                    <a:cubicBezTo>
                      <a:pt x="724" y="779"/>
                      <a:pt x="707" y="765"/>
                      <a:pt x="707" y="760"/>
                    </a:cubicBezTo>
                    <a:cubicBezTo>
                      <a:pt x="707" y="756"/>
                      <a:pt x="711" y="743"/>
                      <a:pt x="713" y="738"/>
                    </a:cubicBezTo>
                    <a:cubicBezTo>
                      <a:pt x="713" y="737"/>
                      <a:pt x="713" y="736"/>
                      <a:pt x="714" y="735"/>
                    </a:cubicBezTo>
                    <a:cubicBezTo>
                      <a:pt x="714" y="728"/>
                      <a:pt x="716" y="706"/>
                      <a:pt x="722" y="704"/>
                    </a:cubicBezTo>
                    <a:cubicBezTo>
                      <a:pt x="725" y="703"/>
                      <a:pt x="732" y="698"/>
                      <a:pt x="736" y="694"/>
                    </a:cubicBezTo>
                    <a:cubicBezTo>
                      <a:pt x="740" y="691"/>
                      <a:pt x="744" y="690"/>
                      <a:pt x="748" y="691"/>
                    </a:cubicBezTo>
                    <a:cubicBezTo>
                      <a:pt x="755" y="692"/>
                      <a:pt x="768" y="693"/>
                      <a:pt x="770" y="690"/>
                    </a:cubicBezTo>
                    <a:cubicBezTo>
                      <a:pt x="773" y="686"/>
                      <a:pt x="775" y="708"/>
                      <a:pt x="775" y="719"/>
                    </a:cubicBezTo>
                    <a:cubicBezTo>
                      <a:pt x="775" y="719"/>
                      <a:pt x="775" y="719"/>
                      <a:pt x="775" y="719"/>
                    </a:cubicBezTo>
                    <a:lnTo>
                      <a:pt x="775" y="72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9"/>
              <p:cNvSpPr>
                <a:spLocks noEditPoints="1"/>
              </p:cNvSpPr>
              <p:nvPr/>
            </p:nvSpPr>
            <p:spPr bwMode="auto">
              <a:xfrm>
                <a:off x="1981575" y="1604990"/>
                <a:ext cx="780449" cy="1427105"/>
              </a:xfrm>
              <a:custGeom>
                <a:avLst/>
                <a:gdLst>
                  <a:gd name="T0" fmla="*/ 631 w 830"/>
                  <a:gd name="T1" fmla="*/ 1512 h 1512"/>
                  <a:gd name="T2" fmla="*/ 28 w 830"/>
                  <a:gd name="T3" fmla="*/ 395 h 1512"/>
                  <a:gd name="T4" fmla="*/ 54 w 830"/>
                  <a:gd name="T5" fmla="*/ 394 h 1512"/>
                  <a:gd name="T6" fmla="*/ 73 w 830"/>
                  <a:gd name="T7" fmla="*/ 354 h 1512"/>
                  <a:gd name="T8" fmla="*/ 43 w 830"/>
                  <a:gd name="T9" fmla="*/ 330 h 1512"/>
                  <a:gd name="T10" fmla="*/ 79 w 830"/>
                  <a:gd name="T11" fmla="*/ 250 h 1512"/>
                  <a:gd name="T12" fmla="*/ 120 w 830"/>
                  <a:gd name="T13" fmla="*/ 236 h 1512"/>
                  <a:gd name="T14" fmla="*/ 135 w 830"/>
                  <a:gd name="T15" fmla="*/ 161 h 1512"/>
                  <a:gd name="T16" fmla="*/ 155 w 830"/>
                  <a:gd name="T17" fmla="*/ 143 h 1512"/>
                  <a:gd name="T18" fmla="*/ 206 w 830"/>
                  <a:gd name="T19" fmla="*/ 108 h 1512"/>
                  <a:gd name="T20" fmla="*/ 291 w 830"/>
                  <a:gd name="T21" fmla="*/ 125 h 1512"/>
                  <a:gd name="T22" fmla="*/ 333 w 830"/>
                  <a:gd name="T23" fmla="*/ 90 h 1512"/>
                  <a:gd name="T24" fmla="*/ 282 w 830"/>
                  <a:gd name="T25" fmla="*/ 49 h 1512"/>
                  <a:gd name="T26" fmla="*/ 274 w 830"/>
                  <a:gd name="T27" fmla="*/ 12 h 1512"/>
                  <a:gd name="T28" fmla="*/ 345 w 830"/>
                  <a:gd name="T29" fmla="*/ 37 h 1512"/>
                  <a:gd name="T30" fmla="*/ 387 w 830"/>
                  <a:gd name="T31" fmla="*/ 70 h 1512"/>
                  <a:gd name="T32" fmla="*/ 409 w 830"/>
                  <a:gd name="T33" fmla="*/ 72 h 1512"/>
                  <a:gd name="T34" fmla="*/ 452 w 830"/>
                  <a:gd name="T35" fmla="*/ 69 h 1512"/>
                  <a:gd name="T36" fmla="*/ 463 w 830"/>
                  <a:gd name="T37" fmla="*/ 83 h 1512"/>
                  <a:gd name="T38" fmla="*/ 480 w 830"/>
                  <a:gd name="T39" fmla="*/ 98 h 1512"/>
                  <a:gd name="T40" fmla="*/ 527 w 830"/>
                  <a:gd name="T41" fmla="*/ 80 h 1512"/>
                  <a:gd name="T42" fmla="*/ 565 w 830"/>
                  <a:gd name="T43" fmla="*/ 127 h 1512"/>
                  <a:gd name="T44" fmla="*/ 596 w 830"/>
                  <a:gd name="T45" fmla="*/ 104 h 1512"/>
                  <a:gd name="T46" fmla="*/ 623 w 830"/>
                  <a:gd name="T47" fmla="*/ 121 h 1512"/>
                  <a:gd name="T48" fmla="*/ 663 w 830"/>
                  <a:gd name="T49" fmla="*/ 142 h 1512"/>
                  <a:gd name="T50" fmla="*/ 666 w 830"/>
                  <a:gd name="T51" fmla="*/ 103 h 1512"/>
                  <a:gd name="T52" fmla="*/ 694 w 830"/>
                  <a:gd name="T53" fmla="*/ 101 h 1512"/>
                  <a:gd name="T54" fmla="*/ 731 w 830"/>
                  <a:gd name="T55" fmla="*/ 123 h 1512"/>
                  <a:gd name="T56" fmla="*/ 697 w 830"/>
                  <a:gd name="T57" fmla="*/ 192 h 1512"/>
                  <a:gd name="T58" fmla="*/ 669 w 830"/>
                  <a:gd name="T59" fmla="*/ 210 h 1512"/>
                  <a:gd name="T60" fmla="*/ 634 w 830"/>
                  <a:gd name="T61" fmla="*/ 233 h 1512"/>
                  <a:gd name="T62" fmla="*/ 627 w 830"/>
                  <a:gd name="T63" fmla="*/ 316 h 1512"/>
                  <a:gd name="T64" fmla="*/ 590 w 830"/>
                  <a:gd name="T65" fmla="*/ 383 h 1512"/>
                  <a:gd name="T66" fmla="*/ 662 w 830"/>
                  <a:gd name="T67" fmla="*/ 439 h 1512"/>
                  <a:gd name="T68" fmla="*/ 685 w 830"/>
                  <a:gd name="T69" fmla="*/ 464 h 1512"/>
                  <a:gd name="T70" fmla="*/ 712 w 830"/>
                  <a:gd name="T71" fmla="*/ 460 h 1512"/>
                  <a:gd name="T72" fmla="*/ 713 w 830"/>
                  <a:gd name="T73" fmla="*/ 494 h 1512"/>
                  <a:gd name="T74" fmla="*/ 797 w 830"/>
                  <a:gd name="T75" fmla="*/ 527 h 1512"/>
                  <a:gd name="T76" fmla="*/ 146 w 830"/>
                  <a:gd name="T77" fmla="*/ 74 h 1512"/>
                  <a:gd name="T78" fmla="*/ 207 w 830"/>
                  <a:gd name="T79" fmla="*/ 64 h 1512"/>
                  <a:gd name="T80" fmla="*/ 225 w 830"/>
                  <a:gd name="T81" fmla="*/ 23 h 1512"/>
                  <a:gd name="T82" fmla="*/ 160 w 830"/>
                  <a:gd name="T83" fmla="*/ 30 h 1512"/>
                  <a:gd name="T84" fmla="*/ 112 w 830"/>
                  <a:gd name="T85" fmla="*/ 41 h 1512"/>
                  <a:gd name="T86" fmla="*/ 726 w 830"/>
                  <a:gd name="T87" fmla="*/ 290 h 1512"/>
                  <a:gd name="T88" fmla="*/ 675 w 830"/>
                  <a:gd name="T89" fmla="*/ 284 h 1512"/>
                  <a:gd name="T90" fmla="*/ 692 w 830"/>
                  <a:gd name="T91" fmla="*/ 335 h 1512"/>
                  <a:gd name="T92" fmla="*/ 726 w 830"/>
                  <a:gd name="T93" fmla="*/ 290 h 1512"/>
                  <a:gd name="T94" fmla="*/ 698 w 830"/>
                  <a:gd name="T95" fmla="*/ 47 h 1512"/>
                  <a:gd name="T96" fmla="*/ 708 w 830"/>
                  <a:gd name="T97" fmla="*/ 3 h 1512"/>
                  <a:gd name="T98" fmla="*/ 662 w 830"/>
                  <a:gd name="T99" fmla="*/ 45 h 1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0" h="1512">
                    <a:moveTo>
                      <a:pt x="830" y="566"/>
                    </a:moveTo>
                    <a:cubicBezTo>
                      <a:pt x="830" y="1512"/>
                      <a:pt x="830" y="1512"/>
                      <a:pt x="830" y="1512"/>
                    </a:cubicBezTo>
                    <a:cubicBezTo>
                      <a:pt x="632" y="1512"/>
                      <a:pt x="632" y="1512"/>
                      <a:pt x="632" y="1512"/>
                    </a:cubicBezTo>
                    <a:cubicBezTo>
                      <a:pt x="631" y="1512"/>
                      <a:pt x="631" y="1512"/>
                      <a:pt x="631" y="1512"/>
                    </a:cubicBezTo>
                    <a:cubicBezTo>
                      <a:pt x="0" y="1512"/>
                      <a:pt x="0" y="1512"/>
                      <a:pt x="0" y="1512"/>
                    </a:cubicBezTo>
                    <a:cubicBezTo>
                      <a:pt x="1" y="390"/>
                      <a:pt x="1" y="390"/>
                      <a:pt x="1" y="390"/>
                    </a:cubicBezTo>
                    <a:cubicBezTo>
                      <a:pt x="19" y="416"/>
                      <a:pt x="19" y="416"/>
                      <a:pt x="19" y="416"/>
                    </a:cubicBezTo>
                    <a:cubicBezTo>
                      <a:pt x="28" y="395"/>
                      <a:pt x="28" y="395"/>
                      <a:pt x="28" y="395"/>
                    </a:cubicBezTo>
                    <a:cubicBezTo>
                      <a:pt x="29" y="392"/>
                      <a:pt x="32" y="391"/>
                      <a:pt x="35" y="393"/>
                    </a:cubicBezTo>
                    <a:cubicBezTo>
                      <a:pt x="49" y="405"/>
                      <a:pt x="49" y="405"/>
                      <a:pt x="49" y="405"/>
                    </a:cubicBezTo>
                    <a:cubicBezTo>
                      <a:pt x="53" y="408"/>
                      <a:pt x="58" y="404"/>
                      <a:pt x="56" y="400"/>
                    </a:cubicBezTo>
                    <a:cubicBezTo>
                      <a:pt x="54" y="394"/>
                      <a:pt x="54" y="394"/>
                      <a:pt x="54" y="394"/>
                    </a:cubicBezTo>
                    <a:cubicBezTo>
                      <a:pt x="53" y="392"/>
                      <a:pt x="55" y="389"/>
                      <a:pt x="57" y="388"/>
                    </a:cubicBezTo>
                    <a:cubicBezTo>
                      <a:pt x="67" y="386"/>
                      <a:pt x="90" y="379"/>
                      <a:pt x="77" y="380"/>
                    </a:cubicBezTo>
                    <a:cubicBezTo>
                      <a:pt x="61" y="382"/>
                      <a:pt x="59" y="378"/>
                      <a:pt x="49" y="377"/>
                    </a:cubicBezTo>
                    <a:cubicBezTo>
                      <a:pt x="39" y="376"/>
                      <a:pt x="73" y="354"/>
                      <a:pt x="73" y="354"/>
                    </a:cubicBezTo>
                    <a:cubicBezTo>
                      <a:pt x="73" y="354"/>
                      <a:pt x="63" y="358"/>
                      <a:pt x="55" y="359"/>
                    </a:cubicBezTo>
                    <a:cubicBezTo>
                      <a:pt x="50" y="359"/>
                      <a:pt x="42" y="351"/>
                      <a:pt x="39" y="347"/>
                    </a:cubicBezTo>
                    <a:cubicBezTo>
                      <a:pt x="38" y="346"/>
                      <a:pt x="37" y="345"/>
                      <a:pt x="38" y="343"/>
                    </a:cubicBezTo>
                    <a:cubicBezTo>
                      <a:pt x="39" y="339"/>
                      <a:pt x="42" y="331"/>
                      <a:pt x="43" y="330"/>
                    </a:cubicBezTo>
                    <a:cubicBezTo>
                      <a:pt x="44" y="328"/>
                      <a:pt x="43" y="316"/>
                      <a:pt x="43" y="314"/>
                    </a:cubicBezTo>
                    <a:cubicBezTo>
                      <a:pt x="43" y="312"/>
                      <a:pt x="59" y="295"/>
                      <a:pt x="61" y="294"/>
                    </a:cubicBezTo>
                    <a:cubicBezTo>
                      <a:pt x="64" y="292"/>
                      <a:pt x="72" y="275"/>
                      <a:pt x="72" y="272"/>
                    </a:cubicBezTo>
                    <a:cubicBezTo>
                      <a:pt x="72" y="269"/>
                      <a:pt x="77" y="255"/>
                      <a:pt x="79" y="250"/>
                    </a:cubicBezTo>
                    <a:cubicBezTo>
                      <a:pt x="79" y="248"/>
                      <a:pt x="80" y="247"/>
                      <a:pt x="81" y="247"/>
                    </a:cubicBezTo>
                    <a:cubicBezTo>
                      <a:pt x="89" y="244"/>
                      <a:pt x="89" y="244"/>
                      <a:pt x="89" y="244"/>
                    </a:cubicBezTo>
                    <a:cubicBezTo>
                      <a:pt x="89" y="244"/>
                      <a:pt x="89" y="244"/>
                      <a:pt x="90" y="244"/>
                    </a:cubicBezTo>
                    <a:cubicBezTo>
                      <a:pt x="92" y="243"/>
                      <a:pt x="114" y="238"/>
                      <a:pt x="120" y="236"/>
                    </a:cubicBezTo>
                    <a:cubicBezTo>
                      <a:pt x="127" y="235"/>
                      <a:pt x="118" y="232"/>
                      <a:pt x="108" y="217"/>
                    </a:cubicBezTo>
                    <a:cubicBezTo>
                      <a:pt x="98" y="202"/>
                      <a:pt x="108" y="197"/>
                      <a:pt x="108" y="197"/>
                    </a:cubicBezTo>
                    <a:cubicBezTo>
                      <a:pt x="108" y="197"/>
                      <a:pt x="124" y="187"/>
                      <a:pt x="124" y="178"/>
                    </a:cubicBezTo>
                    <a:cubicBezTo>
                      <a:pt x="124" y="168"/>
                      <a:pt x="133" y="161"/>
                      <a:pt x="135" y="161"/>
                    </a:cubicBezTo>
                    <a:cubicBezTo>
                      <a:pt x="137" y="161"/>
                      <a:pt x="147" y="162"/>
                      <a:pt x="151" y="162"/>
                    </a:cubicBezTo>
                    <a:cubicBezTo>
                      <a:pt x="154" y="161"/>
                      <a:pt x="150" y="153"/>
                      <a:pt x="148" y="149"/>
                    </a:cubicBezTo>
                    <a:cubicBezTo>
                      <a:pt x="147" y="148"/>
                      <a:pt x="147" y="146"/>
                      <a:pt x="148" y="145"/>
                    </a:cubicBezTo>
                    <a:cubicBezTo>
                      <a:pt x="148" y="142"/>
                      <a:pt x="152" y="140"/>
                      <a:pt x="155" y="143"/>
                    </a:cubicBezTo>
                    <a:cubicBezTo>
                      <a:pt x="162" y="149"/>
                      <a:pt x="177" y="160"/>
                      <a:pt x="179" y="159"/>
                    </a:cubicBezTo>
                    <a:cubicBezTo>
                      <a:pt x="181" y="157"/>
                      <a:pt x="185" y="146"/>
                      <a:pt x="186" y="143"/>
                    </a:cubicBezTo>
                    <a:cubicBezTo>
                      <a:pt x="187" y="140"/>
                      <a:pt x="195" y="131"/>
                      <a:pt x="190" y="116"/>
                    </a:cubicBezTo>
                    <a:cubicBezTo>
                      <a:pt x="185" y="100"/>
                      <a:pt x="204" y="108"/>
                      <a:pt x="206" y="108"/>
                    </a:cubicBezTo>
                    <a:cubicBezTo>
                      <a:pt x="208" y="108"/>
                      <a:pt x="208" y="114"/>
                      <a:pt x="217" y="122"/>
                    </a:cubicBezTo>
                    <a:cubicBezTo>
                      <a:pt x="225" y="131"/>
                      <a:pt x="233" y="131"/>
                      <a:pt x="241" y="132"/>
                    </a:cubicBezTo>
                    <a:cubicBezTo>
                      <a:pt x="249" y="132"/>
                      <a:pt x="245" y="132"/>
                      <a:pt x="267" y="132"/>
                    </a:cubicBezTo>
                    <a:cubicBezTo>
                      <a:pt x="289" y="132"/>
                      <a:pt x="282" y="128"/>
                      <a:pt x="291" y="125"/>
                    </a:cubicBezTo>
                    <a:cubicBezTo>
                      <a:pt x="299" y="122"/>
                      <a:pt x="299" y="126"/>
                      <a:pt x="309" y="126"/>
                    </a:cubicBezTo>
                    <a:cubicBezTo>
                      <a:pt x="319" y="126"/>
                      <a:pt x="312" y="122"/>
                      <a:pt x="316" y="114"/>
                    </a:cubicBezTo>
                    <a:cubicBezTo>
                      <a:pt x="320" y="105"/>
                      <a:pt x="319" y="112"/>
                      <a:pt x="326" y="112"/>
                    </a:cubicBezTo>
                    <a:cubicBezTo>
                      <a:pt x="333" y="112"/>
                      <a:pt x="333" y="94"/>
                      <a:pt x="333" y="90"/>
                    </a:cubicBezTo>
                    <a:cubicBezTo>
                      <a:pt x="333" y="66"/>
                      <a:pt x="333" y="66"/>
                      <a:pt x="333" y="66"/>
                    </a:cubicBezTo>
                    <a:cubicBezTo>
                      <a:pt x="333" y="65"/>
                      <a:pt x="333" y="64"/>
                      <a:pt x="332" y="63"/>
                    </a:cubicBezTo>
                    <a:cubicBezTo>
                      <a:pt x="329" y="59"/>
                      <a:pt x="318" y="43"/>
                      <a:pt x="313" y="40"/>
                    </a:cubicBezTo>
                    <a:cubicBezTo>
                      <a:pt x="307" y="36"/>
                      <a:pt x="293" y="47"/>
                      <a:pt x="282" y="49"/>
                    </a:cubicBezTo>
                    <a:cubicBezTo>
                      <a:pt x="271" y="51"/>
                      <a:pt x="270" y="39"/>
                      <a:pt x="269" y="37"/>
                    </a:cubicBezTo>
                    <a:cubicBezTo>
                      <a:pt x="269" y="35"/>
                      <a:pt x="259" y="20"/>
                      <a:pt x="254" y="17"/>
                    </a:cubicBezTo>
                    <a:cubicBezTo>
                      <a:pt x="249" y="14"/>
                      <a:pt x="271" y="12"/>
                      <a:pt x="274" y="12"/>
                    </a:cubicBezTo>
                    <a:cubicBezTo>
                      <a:pt x="274" y="12"/>
                      <a:pt x="274" y="12"/>
                      <a:pt x="274" y="12"/>
                    </a:cubicBezTo>
                    <a:cubicBezTo>
                      <a:pt x="277" y="12"/>
                      <a:pt x="306" y="6"/>
                      <a:pt x="308" y="6"/>
                    </a:cubicBezTo>
                    <a:cubicBezTo>
                      <a:pt x="310" y="6"/>
                      <a:pt x="329" y="17"/>
                      <a:pt x="331" y="23"/>
                    </a:cubicBezTo>
                    <a:cubicBezTo>
                      <a:pt x="332" y="27"/>
                      <a:pt x="338" y="33"/>
                      <a:pt x="341" y="36"/>
                    </a:cubicBezTo>
                    <a:cubicBezTo>
                      <a:pt x="342" y="37"/>
                      <a:pt x="344" y="37"/>
                      <a:pt x="345" y="37"/>
                    </a:cubicBezTo>
                    <a:cubicBezTo>
                      <a:pt x="355" y="33"/>
                      <a:pt x="355" y="33"/>
                      <a:pt x="355" y="33"/>
                    </a:cubicBezTo>
                    <a:cubicBezTo>
                      <a:pt x="356" y="33"/>
                      <a:pt x="358" y="33"/>
                      <a:pt x="359" y="34"/>
                    </a:cubicBezTo>
                    <a:cubicBezTo>
                      <a:pt x="363" y="37"/>
                      <a:pt x="371" y="43"/>
                      <a:pt x="373" y="46"/>
                    </a:cubicBezTo>
                    <a:cubicBezTo>
                      <a:pt x="375" y="50"/>
                      <a:pt x="385" y="70"/>
                      <a:pt x="387" y="70"/>
                    </a:cubicBezTo>
                    <a:cubicBezTo>
                      <a:pt x="390" y="71"/>
                      <a:pt x="395" y="60"/>
                      <a:pt x="396" y="58"/>
                    </a:cubicBezTo>
                    <a:cubicBezTo>
                      <a:pt x="397" y="57"/>
                      <a:pt x="402" y="53"/>
                      <a:pt x="408" y="49"/>
                    </a:cubicBezTo>
                    <a:cubicBezTo>
                      <a:pt x="412" y="47"/>
                      <a:pt x="416" y="51"/>
                      <a:pt x="415" y="55"/>
                    </a:cubicBezTo>
                    <a:cubicBezTo>
                      <a:pt x="412" y="61"/>
                      <a:pt x="410" y="68"/>
                      <a:pt x="409" y="72"/>
                    </a:cubicBezTo>
                    <a:cubicBezTo>
                      <a:pt x="406" y="80"/>
                      <a:pt x="413" y="78"/>
                      <a:pt x="413" y="78"/>
                    </a:cubicBezTo>
                    <a:cubicBezTo>
                      <a:pt x="413" y="78"/>
                      <a:pt x="428" y="72"/>
                      <a:pt x="432" y="64"/>
                    </a:cubicBezTo>
                    <a:cubicBezTo>
                      <a:pt x="435" y="59"/>
                      <a:pt x="443" y="61"/>
                      <a:pt x="449" y="62"/>
                    </a:cubicBezTo>
                    <a:cubicBezTo>
                      <a:pt x="452" y="63"/>
                      <a:pt x="453" y="66"/>
                      <a:pt x="452" y="69"/>
                    </a:cubicBezTo>
                    <a:cubicBezTo>
                      <a:pt x="448" y="75"/>
                      <a:pt x="448" y="75"/>
                      <a:pt x="448" y="75"/>
                    </a:cubicBezTo>
                    <a:cubicBezTo>
                      <a:pt x="446" y="78"/>
                      <a:pt x="448" y="82"/>
                      <a:pt x="452" y="82"/>
                    </a:cubicBezTo>
                    <a:cubicBezTo>
                      <a:pt x="461" y="82"/>
                      <a:pt x="461" y="82"/>
                      <a:pt x="461" y="82"/>
                    </a:cubicBezTo>
                    <a:cubicBezTo>
                      <a:pt x="462" y="82"/>
                      <a:pt x="462" y="82"/>
                      <a:pt x="463" y="83"/>
                    </a:cubicBezTo>
                    <a:cubicBezTo>
                      <a:pt x="471" y="88"/>
                      <a:pt x="471" y="88"/>
                      <a:pt x="471" y="88"/>
                    </a:cubicBezTo>
                    <a:cubicBezTo>
                      <a:pt x="472" y="88"/>
                      <a:pt x="472" y="89"/>
                      <a:pt x="472" y="89"/>
                    </a:cubicBezTo>
                    <a:cubicBezTo>
                      <a:pt x="477" y="96"/>
                      <a:pt x="477" y="96"/>
                      <a:pt x="477" y="96"/>
                    </a:cubicBezTo>
                    <a:cubicBezTo>
                      <a:pt x="478" y="97"/>
                      <a:pt x="478" y="98"/>
                      <a:pt x="480" y="98"/>
                    </a:cubicBezTo>
                    <a:cubicBezTo>
                      <a:pt x="483" y="99"/>
                      <a:pt x="492" y="102"/>
                      <a:pt x="494" y="102"/>
                    </a:cubicBezTo>
                    <a:cubicBezTo>
                      <a:pt x="496" y="102"/>
                      <a:pt x="506" y="96"/>
                      <a:pt x="509" y="95"/>
                    </a:cubicBezTo>
                    <a:cubicBezTo>
                      <a:pt x="509" y="94"/>
                      <a:pt x="509" y="94"/>
                      <a:pt x="510" y="94"/>
                    </a:cubicBezTo>
                    <a:cubicBezTo>
                      <a:pt x="512" y="92"/>
                      <a:pt x="523" y="81"/>
                      <a:pt x="527" y="80"/>
                    </a:cubicBezTo>
                    <a:cubicBezTo>
                      <a:pt x="532" y="79"/>
                      <a:pt x="538" y="87"/>
                      <a:pt x="541" y="90"/>
                    </a:cubicBezTo>
                    <a:cubicBezTo>
                      <a:pt x="542" y="91"/>
                      <a:pt x="542" y="92"/>
                      <a:pt x="542" y="93"/>
                    </a:cubicBezTo>
                    <a:cubicBezTo>
                      <a:pt x="542" y="111"/>
                      <a:pt x="542" y="111"/>
                      <a:pt x="542" y="111"/>
                    </a:cubicBezTo>
                    <a:cubicBezTo>
                      <a:pt x="542" y="114"/>
                      <a:pt x="561" y="127"/>
                      <a:pt x="565" y="127"/>
                    </a:cubicBezTo>
                    <a:cubicBezTo>
                      <a:pt x="569" y="127"/>
                      <a:pt x="574" y="119"/>
                      <a:pt x="575" y="116"/>
                    </a:cubicBezTo>
                    <a:cubicBezTo>
                      <a:pt x="576" y="115"/>
                      <a:pt x="576" y="114"/>
                      <a:pt x="577" y="114"/>
                    </a:cubicBezTo>
                    <a:cubicBezTo>
                      <a:pt x="595" y="105"/>
                      <a:pt x="595" y="105"/>
                      <a:pt x="595" y="105"/>
                    </a:cubicBezTo>
                    <a:cubicBezTo>
                      <a:pt x="596" y="104"/>
                      <a:pt x="596" y="104"/>
                      <a:pt x="596" y="104"/>
                    </a:cubicBezTo>
                    <a:cubicBezTo>
                      <a:pt x="601" y="100"/>
                      <a:pt x="647" y="61"/>
                      <a:pt x="649" y="60"/>
                    </a:cubicBezTo>
                    <a:cubicBezTo>
                      <a:pt x="651" y="60"/>
                      <a:pt x="637" y="89"/>
                      <a:pt x="635" y="93"/>
                    </a:cubicBezTo>
                    <a:cubicBezTo>
                      <a:pt x="633" y="97"/>
                      <a:pt x="625" y="107"/>
                      <a:pt x="614" y="114"/>
                    </a:cubicBezTo>
                    <a:cubicBezTo>
                      <a:pt x="603" y="122"/>
                      <a:pt x="620" y="121"/>
                      <a:pt x="623" y="121"/>
                    </a:cubicBezTo>
                    <a:cubicBezTo>
                      <a:pt x="624" y="121"/>
                      <a:pt x="627" y="119"/>
                      <a:pt x="630" y="118"/>
                    </a:cubicBezTo>
                    <a:cubicBezTo>
                      <a:pt x="632" y="117"/>
                      <a:pt x="635" y="118"/>
                      <a:pt x="636" y="121"/>
                    </a:cubicBezTo>
                    <a:cubicBezTo>
                      <a:pt x="638" y="125"/>
                      <a:pt x="640" y="131"/>
                      <a:pt x="641" y="133"/>
                    </a:cubicBezTo>
                    <a:cubicBezTo>
                      <a:pt x="643" y="136"/>
                      <a:pt x="658" y="143"/>
                      <a:pt x="663" y="142"/>
                    </a:cubicBezTo>
                    <a:cubicBezTo>
                      <a:pt x="669" y="140"/>
                      <a:pt x="676" y="131"/>
                      <a:pt x="675" y="117"/>
                    </a:cubicBezTo>
                    <a:cubicBezTo>
                      <a:pt x="675" y="103"/>
                      <a:pt x="675" y="117"/>
                      <a:pt x="666" y="113"/>
                    </a:cubicBezTo>
                    <a:cubicBezTo>
                      <a:pt x="658" y="110"/>
                      <a:pt x="663" y="105"/>
                      <a:pt x="665" y="104"/>
                    </a:cubicBezTo>
                    <a:cubicBezTo>
                      <a:pt x="665" y="104"/>
                      <a:pt x="665" y="103"/>
                      <a:pt x="666" y="103"/>
                    </a:cubicBezTo>
                    <a:cubicBezTo>
                      <a:pt x="675" y="92"/>
                      <a:pt x="675" y="92"/>
                      <a:pt x="675" y="92"/>
                    </a:cubicBezTo>
                    <a:cubicBezTo>
                      <a:pt x="677" y="90"/>
                      <a:pt x="679" y="90"/>
                      <a:pt x="681" y="91"/>
                    </a:cubicBezTo>
                    <a:cubicBezTo>
                      <a:pt x="693" y="100"/>
                      <a:pt x="693" y="100"/>
                      <a:pt x="693" y="100"/>
                    </a:cubicBezTo>
                    <a:cubicBezTo>
                      <a:pt x="694" y="100"/>
                      <a:pt x="694" y="101"/>
                      <a:pt x="694" y="101"/>
                    </a:cubicBezTo>
                    <a:cubicBezTo>
                      <a:pt x="702" y="118"/>
                      <a:pt x="702" y="118"/>
                      <a:pt x="702" y="118"/>
                    </a:cubicBezTo>
                    <a:cubicBezTo>
                      <a:pt x="703" y="121"/>
                      <a:pt x="706" y="122"/>
                      <a:pt x="708" y="120"/>
                    </a:cubicBezTo>
                    <a:cubicBezTo>
                      <a:pt x="711" y="118"/>
                      <a:pt x="716" y="116"/>
                      <a:pt x="720" y="115"/>
                    </a:cubicBezTo>
                    <a:cubicBezTo>
                      <a:pt x="727" y="114"/>
                      <a:pt x="729" y="119"/>
                      <a:pt x="731" y="123"/>
                    </a:cubicBezTo>
                    <a:cubicBezTo>
                      <a:pt x="733" y="127"/>
                      <a:pt x="723" y="140"/>
                      <a:pt x="719" y="143"/>
                    </a:cubicBezTo>
                    <a:cubicBezTo>
                      <a:pt x="716" y="146"/>
                      <a:pt x="699" y="167"/>
                      <a:pt x="694" y="173"/>
                    </a:cubicBezTo>
                    <a:cubicBezTo>
                      <a:pt x="693" y="174"/>
                      <a:pt x="693" y="176"/>
                      <a:pt x="693" y="177"/>
                    </a:cubicBezTo>
                    <a:cubicBezTo>
                      <a:pt x="697" y="192"/>
                      <a:pt x="697" y="192"/>
                      <a:pt x="697" y="192"/>
                    </a:cubicBezTo>
                    <a:cubicBezTo>
                      <a:pt x="698" y="193"/>
                      <a:pt x="698" y="194"/>
                      <a:pt x="697" y="195"/>
                    </a:cubicBezTo>
                    <a:cubicBezTo>
                      <a:pt x="682" y="222"/>
                      <a:pt x="682" y="222"/>
                      <a:pt x="682" y="222"/>
                    </a:cubicBezTo>
                    <a:cubicBezTo>
                      <a:pt x="682" y="222"/>
                      <a:pt x="682" y="222"/>
                      <a:pt x="681" y="217"/>
                    </a:cubicBezTo>
                    <a:cubicBezTo>
                      <a:pt x="681" y="212"/>
                      <a:pt x="671" y="208"/>
                      <a:pt x="669" y="210"/>
                    </a:cubicBezTo>
                    <a:cubicBezTo>
                      <a:pt x="668" y="212"/>
                      <a:pt x="660" y="211"/>
                      <a:pt x="655" y="211"/>
                    </a:cubicBezTo>
                    <a:cubicBezTo>
                      <a:pt x="654" y="210"/>
                      <a:pt x="653" y="211"/>
                      <a:pt x="652" y="212"/>
                    </a:cubicBezTo>
                    <a:cubicBezTo>
                      <a:pt x="635" y="231"/>
                      <a:pt x="635" y="231"/>
                      <a:pt x="635" y="231"/>
                    </a:cubicBezTo>
                    <a:cubicBezTo>
                      <a:pt x="634" y="231"/>
                      <a:pt x="634" y="232"/>
                      <a:pt x="634" y="233"/>
                    </a:cubicBezTo>
                    <a:cubicBezTo>
                      <a:pt x="633" y="236"/>
                      <a:pt x="630" y="249"/>
                      <a:pt x="630" y="255"/>
                    </a:cubicBezTo>
                    <a:cubicBezTo>
                      <a:pt x="630" y="262"/>
                      <a:pt x="634" y="268"/>
                      <a:pt x="634" y="268"/>
                    </a:cubicBezTo>
                    <a:cubicBezTo>
                      <a:pt x="634" y="268"/>
                      <a:pt x="643" y="287"/>
                      <a:pt x="642" y="292"/>
                    </a:cubicBezTo>
                    <a:cubicBezTo>
                      <a:pt x="641" y="296"/>
                      <a:pt x="630" y="314"/>
                      <a:pt x="627" y="316"/>
                    </a:cubicBezTo>
                    <a:cubicBezTo>
                      <a:pt x="625" y="318"/>
                      <a:pt x="615" y="335"/>
                      <a:pt x="611" y="338"/>
                    </a:cubicBezTo>
                    <a:cubicBezTo>
                      <a:pt x="608" y="340"/>
                      <a:pt x="597" y="362"/>
                      <a:pt x="595" y="365"/>
                    </a:cubicBezTo>
                    <a:cubicBezTo>
                      <a:pt x="595" y="366"/>
                      <a:pt x="595" y="366"/>
                      <a:pt x="595" y="366"/>
                    </a:cubicBezTo>
                    <a:cubicBezTo>
                      <a:pt x="590" y="383"/>
                      <a:pt x="590" y="383"/>
                      <a:pt x="590" y="383"/>
                    </a:cubicBezTo>
                    <a:cubicBezTo>
                      <a:pt x="590" y="385"/>
                      <a:pt x="590" y="386"/>
                      <a:pt x="591" y="387"/>
                    </a:cubicBezTo>
                    <a:cubicBezTo>
                      <a:pt x="609" y="408"/>
                      <a:pt x="609" y="408"/>
                      <a:pt x="609" y="408"/>
                    </a:cubicBezTo>
                    <a:cubicBezTo>
                      <a:pt x="610" y="409"/>
                      <a:pt x="610" y="409"/>
                      <a:pt x="611" y="409"/>
                    </a:cubicBezTo>
                    <a:cubicBezTo>
                      <a:pt x="662" y="439"/>
                      <a:pt x="662" y="439"/>
                      <a:pt x="662" y="439"/>
                    </a:cubicBezTo>
                    <a:cubicBezTo>
                      <a:pt x="663" y="440"/>
                      <a:pt x="663" y="441"/>
                      <a:pt x="664" y="442"/>
                    </a:cubicBezTo>
                    <a:cubicBezTo>
                      <a:pt x="671" y="461"/>
                      <a:pt x="671" y="461"/>
                      <a:pt x="671" y="461"/>
                    </a:cubicBezTo>
                    <a:cubicBezTo>
                      <a:pt x="672" y="462"/>
                      <a:pt x="674" y="464"/>
                      <a:pt x="675" y="464"/>
                    </a:cubicBezTo>
                    <a:cubicBezTo>
                      <a:pt x="685" y="464"/>
                      <a:pt x="685" y="464"/>
                      <a:pt x="685" y="464"/>
                    </a:cubicBezTo>
                    <a:cubicBezTo>
                      <a:pt x="685" y="464"/>
                      <a:pt x="686" y="464"/>
                      <a:pt x="686" y="463"/>
                    </a:cubicBezTo>
                    <a:cubicBezTo>
                      <a:pt x="696" y="460"/>
                      <a:pt x="696" y="460"/>
                      <a:pt x="696" y="460"/>
                    </a:cubicBezTo>
                    <a:cubicBezTo>
                      <a:pt x="696" y="460"/>
                      <a:pt x="697" y="460"/>
                      <a:pt x="697" y="460"/>
                    </a:cubicBezTo>
                    <a:cubicBezTo>
                      <a:pt x="712" y="460"/>
                      <a:pt x="712" y="460"/>
                      <a:pt x="712" y="460"/>
                    </a:cubicBezTo>
                    <a:cubicBezTo>
                      <a:pt x="716" y="460"/>
                      <a:pt x="718" y="465"/>
                      <a:pt x="714" y="467"/>
                    </a:cubicBezTo>
                    <a:cubicBezTo>
                      <a:pt x="711" y="470"/>
                      <a:pt x="709" y="472"/>
                      <a:pt x="709" y="473"/>
                    </a:cubicBezTo>
                    <a:cubicBezTo>
                      <a:pt x="709" y="490"/>
                      <a:pt x="709" y="490"/>
                      <a:pt x="709" y="490"/>
                    </a:cubicBezTo>
                    <a:cubicBezTo>
                      <a:pt x="709" y="492"/>
                      <a:pt x="711" y="494"/>
                      <a:pt x="713" y="494"/>
                    </a:cubicBezTo>
                    <a:cubicBezTo>
                      <a:pt x="726" y="494"/>
                      <a:pt x="726" y="494"/>
                      <a:pt x="726" y="494"/>
                    </a:cubicBezTo>
                    <a:cubicBezTo>
                      <a:pt x="727" y="494"/>
                      <a:pt x="728" y="494"/>
                      <a:pt x="728" y="495"/>
                    </a:cubicBezTo>
                    <a:cubicBezTo>
                      <a:pt x="772" y="518"/>
                      <a:pt x="772" y="518"/>
                      <a:pt x="772" y="518"/>
                    </a:cubicBezTo>
                    <a:cubicBezTo>
                      <a:pt x="797" y="527"/>
                      <a:pt x="797" y="527"/>
                      <a:pt x="797" y="527"/>
                    </a:cubicBezTo>
                    <a:lnTo>
                      <a:pt x="830" y="566"/>
                    </a:lnTo>
                    <a:close/>
                    <a:moveTo>
                      <a:pt x="102" y="77"/>
                    </a:moveTo>
                    <a:cubicBezTo>
                      <a:pt x="102" y="77"/>
                      <a:pt x="129" y="80"/>
                      <a:pt x="133" y="80"/>
                    </a:cubicBezTo>
                    <a:cubicBezTo>
                      <a:pt x="135" y="80"/>
                      <a:pt x="141" y="76"/>
                      <a:pt x="146" y="74"/>
                    </a:cubicBezTo>
                    <a:cubicBezTo>
                      <a:pt x="150" y="71"/>
                      <a:pt x="154" y="71"/>
                      <a:pt x="159" y="73"/>
                    </a:cubicBezTo>
                    <a:cubicBezTo>
                      <a:pt x="174" y="81"/>
                      <a:pt x="174" y="81"/>
                      <a:pt x="174" y="81"/>
                    </a:cubicBezTo>
                    <a:cubicBezTo>
                      <a:pt x="179" y="84"/>
                      <a:pt x="185" y="83"/>
                      <a:pt x="189" y="80"/>
                    </a:cubicBezTo>
                    <a:cubicBezTo>
                      <a:pt x="207" y="64"/>
                      <a:pt x="207" y="64"/>
                      <a:pt x="207" y="64"/>
                    </a:cubicBezTo>
                    <a:cubicBezTo>
                      <a:pt x="208" y="64"/>
                      <a:pt x="208" y="64"/>
                      <a:pt x="208" y="63"/>
                    </a:cubicBezTo>
                    <a:cubicBezTo>
                      <a:pt x="225" y="46"/>
                      <a:pt x="225" y="46"/>
                      <a:pt x="225" y="46"/>
                    </a:cubicBezTo>
                    <a:cubicBezTo>
                      <a:pt x="229" y="43"/>
                      <a:pt x="230" y="37"/>
                      <a:pt x="228" y="32"/>
                    </a:cubicBezTo>
                    <a:cubicBezTo>
                      <a:pt x="225" y="23"/>
                      <a:pt x="225" y="23"/>
                      <a:pt x="225" y="23"/>
                    </a:cubicBezTo>
                    <a:cubicBezTo>
                      <a:pt x="223" y="19"/>
                      <a:pt x="218" y="15"/>
                      <a:pt x="213" y="15"/>
                    </a:cubicBezTo>
                    <a:cubicBezTo>
                      <a:pt x="195" y="13"/>
                      <a:pt x="195" y="13"/>
                      <a:pt x="195" y="13"/>
                    </a:cubicBezTo>
                    <a:cubicBezTo>
                      <a:pt x="192" y="13"/>
                      <a:pt x="189" y="14"/>
                      <a:pt x="186" y="15"/>
                    </a:cubicBezTo>
                    <a:cubicBezTo>
                      <a:pt x="179" y="20"/>
                      <a:pt x="162" y="30"/>
                      <a:pt x="160" y="30"/>
                    </a:cubicBezTo>
                    <a:cubicBezTo>
                      <a:pt x="157" y="30"/>
                      <a:pt x="146" y="22"/>
                      <a:pt x="140" y="16"/>
                    </a:cubicBezTo>
                    <a:cubicBezTo>
                      <a:pt x="138" y="14"/>
                      <a:pt x="136" y="13"/>
                      <a:pt x="134" y="13"/>
                    </a:cubicBezTo>
                    <a:cubicBezTo>
                      <a:pt x="129" y="13"/>
                      <a:pt x="124" y="16"/>
                      <a:pt x="122" y="21"/>
                    </a:cubicBezTo>
                    <a:cubicBezTo>
                      <a:pt x="112" y="41"/>
                      <a:pt x="112" y="41"/>
                      <a:pt x="112" y="41"/>
                    </a:cubicBezTo>
                    <a:cubicBezTo>
                      <a:pt x="112" y="42"/>
                      <a:pt x="111" y="44"/>
                      <a:pt x="111" y="45"/>
                    </a:cubicBezTo>
                    <a:cubicBezTo>
                      <a:pt x="111" y="50"/>
                      <a:pt x="108" y="63"/>
                      <a:pt x="102" y="68"/>
                    </a:cubicBezTo>
                    <a:cubicBezTo>
                      <a:pt x="94" y="74"/>
                      <a:pt x="102" y="77"/>
                      <a:pt x="102" y="77"/>
                    </a:cubicBezTo>
                    <a:close/>
                    <a:moveTo>
                      <a:pt x="726" y="290"/>
                    </a:moveTo>
                    <a:cubicBezTo>
                      <a:pt x="728" y="278"/>
                      <a:pt x="717" y="268"/>
                      <a:pt x="705" y="269"/>
                    </a:cubicBezTo>
                    <a:cubicBezTo>
                      <a:pt x="695" y="271"/>
                      <a:pt x="695" y="271"/>
                      <a:pt x="695" y="271"/>
                    </a:cubicBezTo>
                    <a:cubicBezTo>
                      <a:pt x="692" y="271"/>
                      <a:pt x="688" y="273"/>
                      <a:pt x="686" y="275"/>
                    </a:cubicBezTo>
                    <a:cubicBezTo>
                      <a:pt x="675" y="284"/>
                      <a:pt x="675" y="284"/>
                      <a:pt x="675" y="284"/>
                    </a:cubicBezTo>
                    <a:cubicBezTo>
                      <a:pt x="671" y="288"/>
                      <a:pt x="669" y="293"/>
                      <a:pt x="669" y="298"/>
                    </a:cubicBezTo>
                    <a:cubicBezTo>
                      <a:pt x="669" y="309"/>
                      <a:pt x="669" y="309"/>
                      <a:pt x="669" y="309"/>
                    </a:cubicBezTo>
                    <a:cubicBezTo>
                      <a:pt x="669" y="315"/>
                      <a:pt x="672" y="321"/>
                      <a:pt x="677" y="324"/>
                    </a:cubicBezTo>
                    <a:cubicBezTo>
                      <a:pt x="681" y="328"/>
                      <a:pt x="687" y="332"/>
                      <a:pt x="692" y="335"/>
                    </a:cubicBezTo>
                    <a:cubicBezTo>
                      <a:pt x="701" y="341"/>
                      <a:pt x="704" y="335"/>
                      <a:pt x="724" y="335"/>
                    </a:cubicBezTo>
                    <a:cubicBezTo>
                      <a:pt x="744" y="335"/>
                      <a:pt x="729" y="316"/>
                      <a:pt x="726" y="313"/>
                    </a:cubicBezTo>
                    <a:cubicBezTo>
                      <a:pt x="724" y="310"/>
                      <a:pt x="722" y="297"/>
                      <a:pt x="725" y="293"/>
                    </a:cubicBezTo>
                    <a:cubicBezTo>
                      <a:pt x="726" y="292"/>
                      <a:pt x="726" y="291"/>
                      <a:pt x="726" y="290"/>
                    </a:cubicBezTo>
                    <a:close/>
                    <a:moveTo>
                      <a:pt x="670" y="60"/>
                    </a:moveTo>
                    <a:cubicBezTo>
                      <a:pt x="673" y="61"/>
                      <a:pt x="677" y="61"/>
                      <a:pt x="680" y="59"/>
                    </a:cubicBezTo>
                    <a:cubicBezTo>
                      <a:pt x="696" y="49"/>
                      <a:pt x="696" y="49"/>
                      <a:pt x="696" y="49"/>
                    </a:cubicBezTo>
                    <a:cubicBezTo>
                      <a:pt x="696" y="48"/>
                      <a:pt x="697" y="48"/>
                      <a:pt x="698" y="47"/>
                    </a:cubicBezTo>
                    <a:cubicBezTo>
                      <a:pt x="720" y="24"/>
                      <a:pt x="720" y="24"/>
                      <a:pt x="720" y="24"/>
                    </a:cubicBezTo>
                    <a:cubicBezTo>
                      <a:pt x="722" y="22"/>
                      <a:pt x="723" y="19"/>
                      <a:pt x="723" y="16"/>
                    </a:cubicBezTo>
                    <a:cubicBezTo>
                      <a:pt x="723" y="14"/>
                      <a:pt x="723" y="14"/>
                      <a:pt x="723" y="14"/>
                    </a:cubicBezTo>
                    <a:cubicBezTo>
                      <a:pt x="723" y="6"/>
                      <a:pt x="716" y="0"/>
                      <a:pt x="708" y="3"/>
                    </a:cubicBezTo>
                    <a:cubicBezTo>
                      <a:pt x="702" y="5"/>
                      <a:pt x="695" y="7"/>
                      <a:pt x="693" y="6"/>
                    </a:cubicBezTo>
                    <a:cubicBezTo>
                      <a:pt x="689" y="6"/>
                      <a:pt x="687" y="14"/>
                      <a:pt x="681" y="20"/>
                    </a:cubicBezTo>
                    <a:cubicBezTo>
                      <a:pt x="677" y="24"/>
                      <a:pt x="669" y="32"/>
                      <a:pt x="665" y="37"/>
                    </a:cubicBezTo>
                    <a:cubicBezTo>
                      <a:pt x="663" y="39"/>
                      <a:pt x="662" y="42"/>
                      <a:pt x="662" y="45"/>
                    </a:cubicBezTo>
                    <a:cubicBezTo>
                      <a:pt x="662" y="49"/>
                      <a:pt x="662" y="49"/>
                      <a:pt x="662" y="49"/>
                    </a:cubicBezTo>
                    <a:cubicBezTo>
                      <a:pt x="662" y="54"/>
                      <a:pt x="665" y="58"/>
                      <a:pt x="670" y="6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10"/>
              <p:cNvSpPr>
                <a:spLocks/>
              </p:cNvSpPr>
              <p:nvPr/>
            </p:nvSpPr>
            <p:spPr bwMode="auto">
              <a:xfrm>
                <a:off x="3686172" y="3886870"/>
                <a:ext cx="64418" cy="96628"/>
              </a:xfrm>
              <a:custGeom>
                <a:avLst/>
                <a:gdLst>
                  <a:gd name="T0" fmla="*/ 68 w 68"/>
                  <a:gd name="T1" fmla="*/ 39 h 103"/>
                  <a:gd name="T2" fmla="*/ 68 w 68"/>
                  <a:gd name="T3" fmla="*/ 33 h 103"/>
                  <a:gd name="T4" fmla="*/ 55 w 68"/>
                  <a:gd name="T5" fmla="*/ 44 h 103"/>
                  <a:gd name="T6" fmla="*/ 49 w 68"/>
                  <a:gd name="T7" fmla="*/ 55 h 103"/>
                  <a:gd name="T8" fmla="*/ 49 w 68"/>
                  <a:gd name="T9" fmla="*/ 76 h 103"/>
                  <a:gd name="T10" fmla="*/ 48 w 68"/>
                  <a:gd name="T11" fmla="*/ 81 h 103"/>
                  <a:gd name="T12" fmla="*/ 44 w 68"/>
                  <a:gd name="T13" fmla="*/ 91 h 103"/>
                  <a:gd name="T14" fmla="*/ 22 w 68"/>
                  <a:gd name="T15" fmla="*/ 97 h 103"/>
                  <a:gd name="T16" fmla="*/ 22 w 68"/>
                  <a:gd name="T17" fmla="*/ 97 h 103"/>
                  <a:gd name="T18" fmla="*/ 0 w 68"/>
                  <a:gd name="T19" fmla="*/ 74 h 103"/>
                  <a:gd name="T20" fmla="*/ 6 w 68"/>
                  <a:gd name="T21" fmla="*/ 52 h 103"/>
                  <a:gd name="T22" fmla="*/ 7 w 68"/>
                  <a:gd name="T23" fmla="*/ 49 h 103"/>
                  <a:gd name="T24" fmla="*/ 15 w 68"/>
                  <a:gd name="T25" fmla="*/ 18 h 103"/>
                  <a:gd name="T26" fmla="*/ 29 w 68"/>
                  <a:gd name="T27" fmla="*/ 8 h 103"/>
                  <a:gd name="T28" fmla="*/ 41 w 68"/>
                  <a:gd name="T29" fmla="*/ 5 h 103"/>
                  <a:gd name="T30" fmla="*/ 63 w 68"/>
                  <a:gd name="T31" fmla="*/ 4 h 103"/>
                  <a:gd name="T32" fmla="*/ 68 w 68"/>
                  <a:gd name="T33" fmla="*/ 33 h 103"/>
                  <a:gd name="T34" fmla="*/ 68 w 68"/>
                  <a:gd name="T35" fmla="*/ 33 h 103"/>
                  <a:gd name="T36" fmla="*/ 68 w 68"/>
                  <a:gd name="T3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103">
                    <a:moveTo>
                      <a:pt x="68" y="39"/>
                    </a:moveTo>
                    <a:cubicBezTo>
                      <a:pt x="68" y="39"/>
                      <a:pt x="68" y="37"/>
                      <a:pt x="68" y="33"/>
                    </a:cubicBezTo>
                    <a:cubicBezTo>
                      <a:pt x="55" y="44"/>
                      <a:pt x="55" y="44"/>
                      <a:pt x="55" y="44"/>
                    </a:cubicBezTo>
                    <a:cubicBezTo>
                      <a:pt x="51" y="47"/>
                      <a:pt x="49" y="51"/>
                      <a:pt x="49" y="55"/>
                    </a:cubicBezTo>
                    <a:cubicBezTo>
                      <a:pt x="49" y="76"/>
                      <a:pt x="49" y="76"/>
                      <a:pt x="49" y="76"/>
                    </a:cubicBezTo>
                    <a:cubicBezTo>
                      <a:pt x="49" y="78"/>
                      <a:pt x="49" y="80"/>
                      <a:pt x="48" y="81"/>
                    </a:cubicBezTo>
                    <a:cubicBezTo>
                      <a:pt x="44" y="91"/>
                      <a:pt x="44" y="91"/>
                      <a:pt x="44" y="91"/>
                    </a:cubicBezTo>
                    <a:cubicBezTo>
                      <a:pt x="41" y="100"/>
                      <a:pt x="29" y="103"/>
                      <a:pt x="22" y="97"/>
                    </a:cubicBezTo>
                    <a:cubicBezTo>
                      <a:pt x="22" y="97"/>
                      <a:pt x="22" y="97"/>
                      <a:pt x="22" y="97"/>
                    </a:cubicBezTo>
                    <a:cubicBezTo>
                      <a:pt x="17" y="93"/>
                      <a:pt x="0" y="79"/>
                      <a:pt x="0" y="74"/>
                    </a:cubicBezTo>
                    <a:cubicBezTo>
                      <a:pt x="0" y="70"/>
                      <a:pt x="4" y="57"/>
                      <a:pt x="6" y="52"/>
                    </a:cubicBezTo>
                    <a:cubicBezTo>
                      <a:pt x="6" y="51"/>
                      <a:pt x="6" y="50"/>
                      <a:pt x="7" y="49"/>
                    </a:cubicBezTo>
                    <a:cubicBezTo>
                      <a:pt x="7" y="42"/>
                      <a:pt x="9" y="20"/>
                      <a:pt x="15" y="18"/>
                    </a:cubicBezTo>
                    <a:cubicBezTo>
                      <a:pt x="18" y="17"/>
                      <a:pt x="25" y="12"/>
                      <a:pt x="29" y="8"/>
                    </a:cubicBezTo>
                    <a:cubicBezTo>
                      <a:pt x="33" y="5"/>
                      <a:pt x="37" y="4"/>
                      <a:pt x="41" y="5"/>
                    </a:cubicBezTo>
                    <a:cubicBezTo>
                      <a:pt x="48" y="6"/>
                      <a:pt x="61" y="7"/>
                      <a:pt x="63" y="4"/>
                    </a:cubicBezTo>
                    <a:cubicBezTo>
                      <a:pt x="66" y="0"/>
                      <a:pt x="68" y="22"/>
                      <a:pt x="68" y="33"/>
                    </a:cubicBezTo>
                    <a:cubicBezTo>
                      <a:pt x="68" y="33"/>
                      <a:pt x="68" y="33"/>
                      <a:pt x="68" y="33"/>
                    </a:cubicBezTo>
                    <a:lnTo>
                      <a:pt x="68" y="39"/>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11"/>
              <p:cNvSpPr>
                <a:spLocks noEditPoints="1"/>
              </p:cNvSpPr>
              <p:nvPr/>
            </p:nvSpPr>
            <p:spPr bwMode="auto">
              <a:xfrm>
                <a:off x="584202" y="1862662"/>
                <a:ext cx="1397373" cy="2036597"/>
              </a:xfrm>
              <a:custGeom>
                <a:avLst/>
                <a:gdLst>
                  <a:gd name="T0" fmla="*/ 229 w 1483"/>
                  <a:gd name="T1" fmla="*/ 692 h 2160"/>
                  <a:gd name="T2" fmla="*/ 12 w 1483"/>
                  <a:gd name="T3" fmla="*/ 1160 h 2160"/>
                  <a:gd name="T4" fmla="*/ 19 w 1483"/>
                  <a:gd name="T5" fmla="*/ 1129 h 2160"/>
                  <a:gd name="T6" fmla="*/ 956 w 1483"/>
                  <a:gd name="T7" fmla="*/ 185 h 2160"/>
                  <a:gd name="T8" fmla="*/ 938 w 1483"/>
                  <a:gd name="T9" fmla="*/ 183 h 2160"/>
                  <a:gd name="T10" fmla="*/ 1196 w 1483"/>
                  <a:gd name="T11" fmla="*/ 13 h 2160"/>
                  <a:gd name="T12" fmla="*/ 1439 w 1483"/>
                  <a:gd name="T13" fmla="*/ 104 h 2160"/>
                  <a:gd name="T14" fmla="*/ 1417 w 1483"/>
                  <a:gd name="T15" fmla="*/ 138 h 2160"/>
                  <a:gd name="T16" fmla="*/ 1394 w 1483"/>
                  <a:gd name="T17" fmla="*/ 176 h 2160"/>
                  <a:gd name="T18" fmla="*/ 1408 w 1483"/>
                  <a:gd name="T19" fmla="*/ 98 h 2160"/>
                  <a:gd name="T20" fmla="*/ 1309 w 1483"/>
                  <a:gd name="T21" fmla="*/ 20 h 2160"/>
                  <a:gd name="T22" fmla="*/ 1279 w 1483"/>
                  <a:gd name="T23" fmla="*/ 21 h 2160"/>
                  <a:gd name="T24" fmla="*/ 1233 w 1483"/>
                  <a:gd name="T25" fmla="*/ 39 h 2160"/>
                  <a:gd name="T26" fmla="*/ 1213 w 1483"/>
                  <a:gd name="T27" fmla="*/ 38 h 2160"/>
                  <a:gd name="T28" fmla="*/ 1150 w 1483"/>
                  <a:gd name="T29" fmla="*/ 82 h 2160"/>
                  <a:gd name="T30" fmla="*/ 1140 w 1483"/>
                  <a:gd name="T31" fmla="*/ 138 h 2160"/>
                  <a:gd name="T32" fmla="*/ 1122 w 1483"/>
                  <a:gd name="T33" fmla="*/ 165 h 2160"/>
                  <a:gd name="T34" fmla="*/ 1059 w 1483"/>
                  <a:gd name="T35" fmla="*/ 182 h 2160"/>
                  <a:gd name="T36" fmla="*/ 1061 w 1483"/>
                  <a:gd name="T37" fmla="*/ 239 h 2160"/>
                  <a:gd name="T38" fmla="*/ 1061 w 1483"/>
                  <a:gd name="T39" fmla="*/ 271 h 2160"/>
                  <a:gd name="T40" fmla="*/ 996 w 1483"/>
                  <a:gd name="T41" fmla="*/ 243 h 2160"/>
                  <a:gd name="T42" fmla="*/ 979 w 1483"/>
                  <a:gd name="T43" fmla="*/ 289 h 2160"/>
                  <a:gd name="T44" fmla="*/ 1008 w 1483"/>
                  <a:gd name="T45" fmla="*/ 327 h 2160"/>
                  <a:gd name="T46" fmla="*/ 929 w 1483"/>
                  <a:gd name="T47" fmla="*/ 292 h 2160"/>
                  <a:gd name="T48" fmla="*/ 858 w 1483"/>
                  <a:gd name="T49" fmla="*/ 426 h 2160"/>
                  <a:gd name="T50" fmla="*/ 821 w 1483"/>
                  <a:gd name="T51" fmla="*/ 478 h 2160"/>
                  <a:gd name="T52" fmla="*/ 806 w 1483"/>
                  <a:gd name="T53" fmla="*/ 512 h 2160"/>
                  <a:gd name="T54" fmla="*/ 603 w 1483"/>
                  <a:gd name="T55" fmla="*/ 634 h 2160"/>
                  <a:gd name="T56" fmla="*/ 488 w 1483"/>
                  <a:gd name="T57" fmla="*/ 673 h 2160"/>
                  <a:gd name="T58" fmla="*/ 393 w 1483"/>
                  <a:gd name="T59" fmla="*/ 700 h 2160"/>
                  <a:gd name="T60" fmla="*/ 372 w 1483"/>
                  <a:gd name="T61" fmla="*/ 676 h 2160"/>
                  <a:gd name="T62" fmla="*/ 342 w 1483"/>
                  <a:gd name="T63" fmla="*/ 675 h 2160"/>
                  <a:gd name="T64" fmla="*/ 276 w 1483"/>
                  <a:gd name="T65" fmla="*/ 748 h 2160"/>
                  <a:gd name="T66" fmla="*/ 129 w 1483"/>
                  <a:gd name="T67" fmla="*/ 879 h 2160"/>
                  <a:gd name="T68" fmla="*/ 96 w 1483"/>
                  <a:gd name="T69" fmla="*/ 825 h 2160"/>
                  <a:gd name="T70" fmla="*/ 85 w 1483"/>
                  <a:gd name="T71" fmla="*/ 943 h 2160"/>
                  <a:gd name="T72" fmla="*/ 98 w 1483"/>
                  <a:gd name="T73" fmla="*/ 1187 h 2160"/>
                  <a:gd name="T74" fmla="*/ 108 w 1483"/>
                  <a:gd name="T75" fmla="*/ 1273 h 2160"/>
                  <a:gd name="T76" fmla="*/ 59 w 1483"/>
                  <a:gd name="T77" fmla="*/ 1242 h 2160"/>
                  <a:gd name="T78" fmla="*/ 48 w 1483"/>
                  <a:gd name="T79" fmla="*/ 1267 h 2160"/>
                  <a:gd name="T80" fmla="*/ 2 w 1483"/>
                  <a:gd name="T81" fmla="*/ 1207 h 2160"/>
                  <a:gd name="T82" fmla="*/ 152 w 1483"/>
                  <a:gd name="T83" fmla="*/ 1506 h 2160"/>
                  <a:gd name="T84" fmla="*/ 188 w 1483"/>
                  <a:gd name="T85" fmla="*/ 1582 h 2160"/>
                  <a:gd name="T86" fmla="*/ 261 w 1483"/>
                  <a:gd name="T87" fmla="*/ 1825 h 2160"/>
                  <a:gd name="T88" fmla="*/ 212 w 1483"/>
                  <a:gd name="T89" fmla="*/ 2008 h 2160"/>
                  <a:gd name="T90" fmla="*/ 221 w 1483"/>
                  <a:gd name="T91" fmla="*/ 2082 h 2160"/>
                  <a:gd name="T92" fmla="*/ 318 w 1483"/>
                  <a:gd name="T93" fmla="*/ 2138 h 2160"/>
                  <a:gd name="T94" fmla="*/ 430 w 1483"/>
                  <a:gd name="T95" fmla="*/ 2160 h 2160"/>
                  <a:gd name="T96" fmla="*/ 518 w 1483"/>
                  <a:gd name="T97" fmla="*/ 2119 h 2160"/>
                  <a:gd name="T98" fmla="*/ 601 w 1483"/>
                  <a:gd name="T99" fmla="*/ 2092 h 2160"/>
                  <a:gd name="T100" fmla="*/ 693 w 1483"/>
                  <a:gd name="T101" fmla="*/ 2046 h 2160"/>
                  <a:gd name="T102" fmla="*/ 827 w 1483"/>
                  <a:gd name="T103" fmla="*/ 2032 h 2160"/>
                  <a:gd name="T104" fmla="*/ 920 w 1483"/>
                  <a:gd name="T105" fmla="*/ 2039 h 2160"/>
                  <a:gd name="T106" fmla="*/ 1015 w 1483"/>
                  <a:gd name="T107" fmla="*/ 2006 h 2160"/>
                  <a:gd name="T108" fmla="*/ 1175 w 1483"/>
                  <a:gd name="T109" fmla="*/ 1885 h 2160"/>
                  <a:gd name="T110" fmla="*/ 1348 w 1483"/>
                  <a:gd name="T111" fmla="*/ 1867 h 2160"/>
                  <a:gd name="T112" fmla="*/ 1482 w 1483"/>
                  <a:gd name="T113" fmla="*/ 1809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3" h="2160">
                    <a:moveTo>
                      <a:pt x="218" y="714"/>
                    </a:moveTo>
                    <a:cubicBezTo>
                      <a:pt x="218" y="707"/>
                      <a:pt x="218" y="707"/>
                      <a:pt x="218" y="707"/>
                    </a:cubicBezTo>
                    <a:cubicBezTo>
                      <a:pt x="218" y="706"/>
                      <a:pt x="219" y="705"/>
                      <a:pt x="219" y="703"/>
                    </a:cubicBezTo>
                    <a:cubicBezTo>
                      <a:pt x="222" y="697"/>
                      <a:pt x="222" y="697"/>
                      <a:pt x="222" y="697"/>
                    </a:cubicBezTo>
                    <a:cubicBezTo>
                      <a:pt x="223" y="695"/>
                      <a:pt x="225" y="693"/>
                      <a:pt x="228" y="692"/>
                    </a:cubicBezTo>
                    <a:cubicBezTo>
                      <a:pt x="229" y="692"/>
                      <a:pt x="229" y="692"/>
                      <a:pt x="229" y="692"/>
                    </a:cubicBezTo>
                    <a:cubicBezTo>
                      <a:pt x="237" y="689"/>
                      <a:pt x="244" y="696"/>
                      <a:pt x="241" y="704"/>
                    </a:cubicBezTo>
                    <a:cubicBezTo>
                      <a:pt x="237" y="717"/>
                      <a:pt x="237" y="717"/>
                      <a:pt x="237" y="717"/>
                    </a:cubicBezTo>
                    <a:cubicBezTo>
                      <a:pt x="236" y="722"/>
                      <a:pt x="231" y="724"/>
                      <a:pt x="226" y="723"/>
                    </a:cubicBezTo>
                    <a:cubicBezTo>
                      <a:pt x="226" y="723"/>
                      <a:pt x="226" y="723"/>
                      <a:pt x="226" y="723"/>
                    </a:cubicBezTo>
                    <a:cubicBezTo>
                      <a:pt x="221" y="722"/>
                      <a:pt x="218" y="718"/>
                      <a:pt x="218" y="714"/>
                    </a:cubicBezTo>
                    <a:close/>
                    <a:moveTo>
                      <a:pt x="12" y="1160"/>
                    </a:moveTo>
                    <a:cubicBezTo>
                      <a:pt x="13" y="1160"/>
                      <a:pt x="13" y="1161"/>
                      <a:pt x="14" y="1162"/>
                    </a:cubicBezTo>
                    <a:cubicBezTo>
                      <a:pt x="16" y="1165"/>
                      <a:pt x="20" y="1164"/>
                      <a:pt x="22" y="1161"/>
                    </a:cubicBezTo>
                    <a:cubicBezTo>
                      <a:pt x="27" y="1147"/>
                      <a:pt x="27" y="1147"/>
                      <a:pt x="27" y="1147"/>
                    </a:cubicBezTo>
                    <a:cubicBezTo>
                      <a:pt x="28" y="1147"/>
                      <a:pt x="28" y="1146"/>
                      <a:pt x="28" y="1146"/>
                    </a:cubicBezTo>
                    <a:cubicBezTo>
                      <a:pt x="28" y="1132"/>
                      <a:pt x="28" y="1132"/>
                      <a:pt x="28" y="1132"/>
                    </a:cubicBezTo>
                    <a:cubicBezTo>
                      <a:pt x="28" y="1128"/>
                      <a:pt x="22" y="1126"/>
                      <a:pt x="19" y="1129"/>
                    </a:cubicBezTo>
                    <a:cubicBezTo>
                      <a:pt x="15" y="1135"/>
                      <a:pt x="15" y="1135"/>
                      <a:pt x="15" y="1135"/>
                    </a:cubicBezTo>
                    <a:cubicBezTo>
                      <a:pt x="15" y="1135"/>
                      <a:pt x="5" y="1147"/>
                      <a:pt x="2" y="1150"/>
                    </a:cubicBezTo>
                    <a:cubicBezTo>
                      <a:pt x="0" y="1152"/>
                      <a:pt x="9" y="1158"/>
                      <a:pt x="12" y="1160"/>
                    </a:cubicBezTo>
                    <a:close/>
                    <a:moveTo>
                      <a:pt x="943" y="188"/>
                    </a:moveTo>
                    <a:cubicBezTo>
                      <a:pt x="947" y="189"/>
                      <a:pt x="953" y="189"/>
                      <a:pt x="955" y="188"/>
                    </a:cubicBezTo>
                    <a:cubicBezTo>
                      <a:pt x="959" y="187"/>
                      <a:pt x="957" y="185"/>
                      <a:pt x="956" y="185"/>
                    </a:cubicBezTo>
                    <a:cubicBezTo>
                      <a:pt x="956" y="184"/>
                      <a:pt x="955" y="184"/>
                      <a:pt x="955" y="183"/>
                    </a:cubicBezTo>
                    <a:cubicBezTo>
                      <a:pt x="949" y="174"/>
                      <a:pt x="949" y="174"/>
                      <a:pt x="949" y="174"/>
                    </a:cubicBezTo>
                    <a:cubicBezTo>
                      <a:pt x="947" y="170"/>
                      <a:pt x="942" y="170"/>
                      <a:pt x="940" y="174"/>
                    </a:cubicBezTo>
                    <a:cubicBezTo>
                      <a:pt x="939" y="176"/>
                      <a:pt x="939" y="176"/>
                      <a:pt x="939" y="176"/>
                    </a:cubicBezTo>
                    <a:cubicBezTo>
                      <a:pt x="939" y="177"/>
                      <a:pt x="938" y="177"/>
                      <a:pt x="938" y="178"/>
                    </a:cubicBezTo>
                    <a:cubicBezTo>
                      <a:pt x="938" y="183"/>
                      <a:pt x="938" y="183"/>
                      <a:pt x="938" y="183"/>
                    </a:cubicBezTo>
                    <a:cubicBezTo>
                      <a:pt x="938" y="186"/>
                      <a:pt x="941" y="188"/>
                      <a:pt x="943" y="188"/>
                    </a:cubicBezTo>
                    <a:close/>
                    <a:moveTo>
                      <a:pt x="1184" y="29"/>
                    </a:moveTo>
                    <a:cubicBezTo>
                      <a:pt x="1188" y="30"/>
                      <a:pt x="1192" y="28"/>
                      <a:pt x="1193" y="24"/>
                    </a:cubicBezTo>
                    <a:cubicBezTo>
                      <a:pt x="1195" y="14"/>
                      <a:pt x="1195" y="14"/>
                      <a:pt x="1195" y="14"/>
                    </a:cubicBezTo>
                    <a:cubicBezTo>
                      <a:pt x="1195" y="14"/>
                      <a:pt x="1196" y="13"/>
                      <a:pt x="1196" y="13"/>
                    </a:cubicBezTo>
                    <a:cubicBezTo>
                      <a:pt x="1196" y="13"/>
                      <a:pt x="1196" y="13"/>
                      <a:pt x="1196" y="13"/>
                    </a:cubicBezTo>
                    <a:cubicBezTo>
                      <a:pt x="1196" y="7"/>
                      <a:pt x="1189" y="3"/>
                      <a:pt x="1185" y="6"/>
                    </a:cubicBezTo>
                    <a:cubicBezTo>
                      <a:pt x="1182" y="7"/>
                      <a:pt x="1181" y="10"/>
                      <a:pt x="1181" y="13"/>
                    </a:cubicBezTo>
                    <a:cubicBezTo>
                      <a:pt x="1181" y="27"/>
                      <a:pt x="1181" y="27"/>
                      <a:pt x="1181" y="27"/>
                    </a:cubicBezTo>
                    <a:cubicBezTo>
                      <a:pt x="1181" y="28"/>
                      <a:pt x="1182" y="28"/>
                      <a:pt x="1184" y="29"/>
                    </a:cubicBezTo>
                    <a:close/>
                    <a:moveTo>
                      <a:pt x="1482" y="114"/>
                    </a:moveTo>
                    <a:cubicBezTo>
                      <a:pt x="1439" y="104"/>
                      <a:pt x="1439" y="104"/>
                      <a:pt x="1439" y="104"/>
                    </a:cubicBezTo>
                    <a:cubicBezTo>
                      <a:pt x="1439" y="104"/>
                      <a:pt x="1438" y="104"/>
                      <a:pt x="1438" y="104"/>
                    </a:cubicBezTo>
                    <a:cubicBezTo>
                      <a:pt x="1425" y="105"/>
                      <a:pt x="1425" y="105"/>
                      <a:pt x="1425" y="105"/>
                    </a:cubicBezTo>
                    <a:cubicBezTo>
                      <a:pt x="1424" y="105"/>
                      <a:pt x="1422" y="106"/>
                      <a:pt x="1422" y="108"/>
                    </a:cubicBezTo>
                    <a:cubicBezTo>
                      <a:pt x="1425" y="129"/>
                      <a:pt x="1425" y="129"/>
                      <a:pt x="1425" y="129"/>
                    </a:cubicBezTo>
                    <a:cubicBezTo>
                      <a:pt x="1425" y="129"/>
                      <a:pt x="1425" y="130"/>
                      <a:pt x="1424" y="131"/>
                    </a:cubicBezTo>
                    <a:cubicBezTo>
                      <a:pt x="1417" y="138"/>
                      <a:pt x="1417" y="138"/>
                      <a:pt x="1417" y="138"/>
                    </a:cubicBezTo>
                    <a:cubicBezTo>
                      <a:pt x="1417" y="138"/>
                      <a:pt x="1417" y="138"/>
                      <a:pt x="1417" y="139"/>
                    </a:cubicBezTo>
                    <a:cubicBezTo>
                      <a:pt x="1413" y="151"/>
                      <a:pt x="1413" y="151"/>
                      <a:pt x="1413" y="151"/>
                    </a:cubicBezTo>
                    <a:cubicBezTo>
                      <a:pt x="1412" y="153"/>
                      <a:pt x="1409" y="154"/>
                      <a:pt x="1408" y="151"/>
                    </a:cubicBezTo>
                    <a:cubicBezTo>
                      <a:pt x="1406" y="148"/>
                      <a:pt x="1402" y="149"/>
                      <a:pt x="1402" y="152"/>
                    </a:cubicBezTo>
                    <a:cubicBezTo>
                      <a:pt x="1398" y="173"/>
                      <a:pt x="1398" y="173"/>
                      <a:pt x="1398" y="173"/>
                    </a:cubicBezTo>
                    <a:cubicBezTo>
                      <a:pt x="1398" y="176"/>
                      <a:pt x="1396" y="177"/>
                      <a:pt x="1394" y="176"/>
                    </a:cubicBezTo>
                    <a:cubicBezTo>
                      <a:pt x="1392" y="175"/>
                      <a:pt x="1392" y="175"/>
                      <a:pt x="1392" y="175"/>
                    </a:cubicBezTo>
                    <a:cubicBezTo>
                      <a:pt x="1391" y="174"/>
                      <a:pt x="1391" y="173"/>
                      <a:pt x="1391" y="172"/>
                    </a:cubicBezTo>
                    <a:cubicBezTo>
                      <a:pt x="1391" y="150"/>
                      <a:pt x="1391" y="150"/>
                      <a:pt x="1391" y="150"/>
                    </a:cubicBezTo>
                    <a:cubicBezTo>
                      <a:pt x="1391" y="149"/>
                      <a:pt x="1391" y="149"/>
                      <a:pt x="1391" y="149"/>
                    </a:cubicBezTo>
                    <a:cubicBezTo>
                      <a:pt x="1409" y="101"/>
                      <a:pt x="1409" y="101"/>
                      <a:pt x="1409" y="101"/>
                    </a:cubicBezTo>
                    <a:cubicBezTo>
                      <a:pt x="1410" y="100"/>
                      <a:pt x="1409" y="98"/>
                      <a:pt x="1408" y="98"/>
                    </a:cubicBezTo>
                    <a:cubicBezTo>
                      <a:pt x="1386" y="79"/>
                      <a:pt x="1386" y="79"/>
                      <a:pt x="1386" y="79"/>
                    </a:cubicBezTo>
                    <a:cubicBezTo>
                      <a:pt x="1385" y="79"/>
                      <a:pt x="1385" y="79"/>
                      <a:pt x="1385" y="79"/>
                    </a:cubicBezTo>
                    <a:cubicBezTo>
                      <a:pt x="1358" y="47"/>
                      <a:pt x="1358" y="47"/>
                      <a:pt x="1358" y="47"/>
                    </a:cubicBezTo>
                    <a:cubicBezTo>
                      <a:pt x="1329" y="22"/>
                      <a:pt x="1329" y="22"/>
                      <a:pt x="1329" y="22"/>
                    </a:cubicBezTo>
                    <a:cubicBezTo>
                      <a:pt x="1329" y="22"/>
                      <a:pt x="1328" y="21"/>
                      <a:pt x="1327" y="21"/>
                    </a:cubicBezTo>
                    <a:cubicBezTo>
                      <a:pt x="1309" y="20"/>
                      <a:pt x="1309" y="20"/>
                      <a:pt x="1309" y="20"/>
                    </a:cubicBezTo>
                    <a:cubicBezTo>
                      <a:pt x="1308" y="20"/>
                      <a:pt x="1306" y="19"/>
                      <a:pt x="1305" y="17"/>
                    </a:cubicBezTo>
                    <a:cubicBezTo>
                      <a:pt x="1299" y="3"/>
                      <a:pt x="1299" y="3"/>
                      <a:pt x="1299" y="3"/>
                    </a:cubicBezTo>
                    <a:cubicBezTo>
                      <a:pt x="1298" y="1"/>
                      <a:pt x="1296" y="0"/>
                      <a:pt x="1294" y="1"/>
                    </a:cubicBezTo>
                    <a:cubicBezTo>
                      <a:pt x="1282" y="3"/>
                      <a:pt x="1282" y="3"/>
                      <a:pt x="1282" y="3"/>
                    </a:cubicBezTo>
                    <a:cubicBezTo>
                      <a:pt x="1280" y="4"/>
                      <a:pt x="1278" y="6"/>
                      <a:pt x="1278" y="8"/>
                    </a:cubicBezTo>
                    <a:cubicBezTo>
                      <a:pt x="1278" y="12"/>
                      <a:pt x="1279" y="18"/>
                      <a:pt x="1279" y="21"/>
                    </a:cubicBezTo>
                    <a:cubicBezTo>
                      <a:pt x="1280" y="26"/>
                      <a:pt x="1269" y="39"/>
                      <a:pt x="1267" y="42"/>
                    </a:cubicBezTo>
                    <a:cubicBezTo>
                      <a:pt x="1265" y="44"/>
                      <a:pt x="1259" y="43"/>
                      <a:pt x="1254" y="43"/>
                    </a:cubicBezTo>
                    <a:cubicBezTo>
                      <a:pt x="1251" y="42"/>
                      <a:pt x="1250" y="40"/>
                      <a:pt x="1250" y="37"/>
                    </a:cubicBezTo>
                    <a:cubicBezTo>
                      <a:pt x="1252" y="29"/>
                      <a:pt x="1252" y="29"/>
                      <a:pt x="1252" y="29"/>
                    </a:cubicBezTo>
                    <a:cubicBezTo>
                      <a:pt x="1253" y="24"/>
                      <a:pt x="1247" y="22"/>
                      <a:pt x="1244" y="25"/>
                    </a:cubicBezTo>
                    <a:cubicBezTo>
                      <a:pt x="1233" y="39"/>
                      <a:pt x="1233" y="39"/>
                      <a:pt x="1233" y="39"/>
                    </a:cubicBezTo>
                    <a:cubicBezTo>
                      <a:pt x="1230" y="42"/>
                      <a:pt x="1226" y="41"/>
                      <a:pt x="1225" y="37"/>
                    </a:cubicBezTo>
                    <a:cubicBezTo>
                      <a:pt x="1221" y="16"/>
                      <a:pt x="1221" y="16"/>
                      <a:pt x="1221" y="16"/>
                    </a:cubicBezTo>
                    <a:cubicBezTo>
                      <a:pt x="1221" y="14"/>
                      <a:pt x="1219" y="12"/>
                      <a:pt x="1217" y="12"/>
                    </a:cubicBezTo>
                    <a:cubicBezTo>
                      <a:pt x="1217" y="12"/>
                      <a:pt x="1217" y="12"/>
                      <a:pt x="1217" y="12"/>
                    </a:cubicBezTo>
                    <a:cubicBezTo>
                      <a:pt x="1214" y="12"/>
                      <a:pt x="1212" y="14"/>
                      <a:pt x="1212" y="17"/>
                    </a:cubicBezTo>
                    <a:cubicBezTo>
                      <a:pt x="1212" y="24"/>
                      <a:pt x="1213" y="37"/>
                      <a:pt x="1213" y="38"/>
                    </a:cubicBezTo>
                    <a:cubicBezTo>
                      <a:pt x="1214" y="40"/>
                      <a:pt x="1208" y="59"/>
                      <a:pt x="1208" y="59"/>
                    </a:cubicBezTo>
                    <a:cubicBezTo>
                      <a:pt x="1208" y="59"/>
                      <a:pt x="1211" y="73"/>
                      <a:pt x="1211" y="77"/>
                    </a:cubicBezTo>
                    <a:cubicBezTo>
                      <a:pt x="1211" y="81"/>
                      <a:pt x="1197" y="81"/>
                      <a:pt x="1193" y="80"/>
                    </a:cubicBezTo>
                    <a:cubicBezTo>
                      <a:pt x="1193" y="80"/>
                      <a:pt x="1192" y="80"/>
                      <a:pt x="1191" y="80"/>
                    </a:cubicBezTo>
                    <a:cubicBezTo>
                      <a:pt x="1188" y="77"/>
                      <a:pt x="1172" y="68"/>
                      <a:pt x="1170" y="68"/>
                    </a:cubicBezTo>
                    <a:cubicBezTo>
                      <a:pt x="1168" y="69"/>
                      <a:pt x="1154" y="84"/>
                      <a:pt x="1150" y="82"/>
                    </a:cubicBezTo>
                    <a:cubicBezTo>
                      <a:pt x="1146" y="80"/>
                      <a:pt x="1134" y="72"/>
                      <a:pt x="1125" y="72"/>
                    </a:cubicBezTo>
                    <a:cubicBezTo>
                      <a:pt x="1116" y="72"/>
                      <a:pt x="1125" y="95"/>
                      <a:pt x="1123" y="96"/>
                    </a:cubicBezTo>
                    <a:cubicBezTo>
                      <a:pt x="1121" y="97"/>
                      <a:pt x="1132" y="115"/>
                      <a:pt x="1133" y="117"/>
                    </a:cubicBezTo>
                    <a:cubicBezTo>
                      <a:pt x="1133" y="118"/>
                      <a:pt x="1133" y="118"/>
                      <a:pt x="1133" y="118"/>
                    </a:cubicBezTo>
                    <a:cubicBezTo>
                      <a:pt x="1145" y="132"/>
                      <a:pt x="1145" y="132"/>
                      <a:pt x="1145" y="132"/>
                    </a:cubicBezTo>
                    <a:cubicBezTo>
                      <a:pt x="1147" y="135"/>
                      <a:pt x="1144" y="140"/>
                      <a:pt x="1140" y="138"/>
                    </a:cubicBezTo>
                    <a:cubicBezTo>
                      <a:pt x="1129" y="133"/>
                      <a:pt x="1129" y="133"/>
                      <a:pt x="1129" y="133"/>
                    </a:cubicBezTo>
                    <a:cubicBezTo>
                      <a:pt x="1111" y="126"/>
                      <a:pt x="1111" y="126"/>
                      <a:pt x="1111" y="126"/>
                    </a:cubicBezTo>
                    <a:cubicBezTo>
                      <a:pt x="1108" y="125"/>
                      <a:pt x="1105" y="128"/>
                      <a:pt x="1106" y="131"/>
                    </a:cubicBezTo>
                    <a:cubicBezTo>
                      <a:pt x="1113" y="150"/>
                      <a:pt x="1113" y="150"/>
                      <a:pt x="1113" y="150"/>
                    </a:cubicBezTo>
                    <a:cubicBezTo>
                      <a:pt x="1113" y="150"/>
                      <a:pt x="1114" y="150"/>
                      <a:pt x="1114" y="150"/>
                    </a:cubicBezTo>
                    <a:cubicBezTo>
                      <a:pt x="1122" y="165"/>
                      <a:pt x="1122" y="165"/>
                      <a:pt x="1122" y="165"/>
                    </a:cubicBezTo>
                    <a:cubicBezTo>
                      <a:pt x="1123" y="168"/>
                      <a:pt x="1120" y="172"/>
                      <a:pt x="1117" y="170"/>
                    </a:cubicBezTo>
                    <a:cubicBezTo>
                      <a:pt x="1107" y="166"/>
                      <a:pt x="1107" y="166"/>
                      <a:pt x="1107" y="166"/>
                    </a:cubicBezTo>
                    <a:cubicBezTo>
                      <a:pt x="1107" y="166"/>
                      <a:pt x="1106" y="166"/>
                      <a:pt x="1106" y="166"/>
                    </a:cubicBezTo>
                    <a:cubicBezTo>
                      <a:pt x="1103" y="165"/>
                      <a:pt x="1066" y="156"/>
                      <a:pt x="1053" y="156"/>
                    </a:cubicBezTo>
                    <a:cubicBezTo>
                      <a:pt x="1039" y="156"/>
                      <a:pt x="1083" y="167"/>
                      <a:pt x="1084" y="169"/>
                    </a:cubicBezTo>
                    <a:cubicBezTo>
                      <a:pt x="1085" y="171"/>
                      <a:pt x="1060" y="180"/>
                      <a:pt x="1059" y="182"/>
                    </a:cubicBezTo>
                    <a:cubicBezTo>
                      <a:pt x="1058" y="184"/>
                      <a:pt x="1058" y="203"/>
                      <a:pt x="1059" y="213"/>
                    </a:cubicBezTo>
                    <a:cubicBezTo>
                      <a:pt x="1059" y="216"/>
                      <a:pt x="1061" y="218"/>
                      <a:pt x="1064" y="217"/>
                    </a:cubicBezTo>
                    <a:cubicBezTo>
                      <a:pt x="1071" y="214"/>
                      <a:pt x="1083" y="210"/>
                      <a:pt x="1085" y="210"/>
                    </a:cubicBezTo>
                    <a:cubicBezTo>
                      <a:pt x="1087" y="210"/>
                      <a:pt x="1079" y="224"/>
                      <a:pt x="1077" y="227"/>
                    </a:cubicBezTo>
                    <a:cubicBezTo>
                      <a:pt x="1076" y="228"/>
                      <a:pt x="1076" y="228"/>
                      <a:pt x="1076" y="228"/>
                    </a:cubicBezTo>
                    <a:cubicBezTo>
                      <a:pt x="1061" y="239"/>
                      <a:pt x="1061" y="239"/>
                      <a:pt x="1061" y="239"/>
                    </a:cubicBezTo>
                    <a:cubicBezTo>
                      <a:pt x="1060" y="239"/>
                      <a:pt x="1060" y="240"/>
                      <a:pt x="1060" y="241"/>
                    </a:cubicBezTo>
                    <a:cubicBezTo>
                      <a:pt x="1059" y="256"/>
                      <a:pt x="1059" y="256"/>
                      <a:pt x="1059" y="256"/>
                    </a:cubicBezTo>
                    <a:cubicBezTo>
                      <a:pt x="1059" y="258"/>
                      <a:pt x="1060" y="260"/>
                      <a:pt x="1062" y="260"/>
                    </a:cubicBezTo>
                    <a:cubicBezTo>
                      <a:pt x="1074" y="264"/>
                      <a:pt x="1074" y="264"/>
                      <a:pt x="1074" y="264"/>
                    </a:cubicBezTo>
                    <a:cubicBezTo>
                      <a:pt x="1078" y="265"/>
                      <a:pt x="1077" y="272"/>
                      <a:pt x="1073" y="271"/>
                    </a:cubicBezTo>
                    <a:cubicBezTo>
                      <a:pt x="1061" y="271"/>
                      <a:pt x="1061" y="271"/>
                      <a:pt x="1061" y="271"/>
                    </a:cubicBezTo>
                    <a:cubicBezTo>
                      <a:pt x="1060" y="271"/>
                      <a:pt x="1060" y="271"/>
                      <a:pt x="1059" y="271"/>
                    </a:cubicBezTo>
                    <a:cubicBezTo>
                      <a:pt x="1027" y="257"/>
                      <a:pt x="1027" y="257"/>
                      <a:pt x="1027" y="257"/>
                    </a:cubicBezTo>
                    <a:cubicBezTo>
                      <a:pt x="1027" y="256"/>
                      <a:pt x="1025" y="256"/>
                      <a:pt x="1024" y="257"/>
                    </a:cubicBezTo>
                    <a:cubicBezTo>
                      <a:pt x="1012" y="261"/>
                      <a:pt x="1012" y="261"/>
                      <a:pt x="1012" y="261"/>
                    </a:cubicBezTo>
                    <a:cubicBezTo>
                      <a:pt x="1010" y="262"/>
                      <a:pt x="1008" y="261"/>
                      <a:pt x="1007" y="260"/>
                    </a:cubicBezTo>
                    <a:cubicBezTo>
                      <a:pt x="996" y="243"/>
                      <a:pt x="996" y="243"/>
                      <a:pt x="996" y="243"/>
                    </a:cubicBezTo>
                    <a:cubicBezTo>
                      <a:pt x="994" y="241"/>
                      <a:pt x="992" y="241"/>
                      <a:pt x="990" y="242"/>
                    </a:cubicBezTo>
                    <a:cubicBezTo>
                      <a:pt x="986" y="246"/>
                      <a:pt x="978" y="252"/>
                      <a:pt x="977" y="254"/>
                    </a:cubicBezTo>
                    <a:cubicBezTo>
                      <a:pt x="976" y="256"/>
                      <a:pt x="982" y="268"/>
                      <a:pt x="986" y="274"/>
                    </a:cubicBezTo>
                    <a:cubicBezTo>
                      <a:pt x="987" y="275"/>
                      <a:pt x="986" y="277"/>
                      <a:pt x="985" y="279"/>
                    </a:cubicBezTo>
                    <a:cubicBezTo>
                      <a:pt x="980" y="283"/>
                      <a:pt x="980" y="283"/>
                      <a:pt x="980" y="283"/>
                    </a:cubicBezTo>
                    <a:cubicBezTo>
                      <a:pt x="978" y="284"/>
                      <a:pt x="978" y="287"/>
                      <a:pt x="979" y="289"/>
                    </a:cubicBezTo>
                    <a:cubicBezTo>
                      <a:pt x="993" y="301"/>
                      <a:pt x="993" y="301"/>
                      <a:pt x="993" y="301"/>
                    </a:cubicBezTo>
                    <a:cubicBezTo>
                      <a:pt x="993" y="301"/>
                      <a:pt x="993" y="301"/>
                      <a:pt x="993" y="302"/>
                    </a:cubicBezTo>
                    <a:cubicBezTo>
                      <a:pt x="994" y="303"/>
                      <a:pt x="1004" y="315"/>
                      <a:pt x="1004" y="317"/>
                    </a:cubicBezTo>
                    <a:cubicBezTo>
                      <a:pt x="1004" y="317"/>
                      <a:pt x="1005" y="317"/>
                      <a:pt x="1007" y="317"/>
                    </a:cubicBezTo>
                    <a:cubicBezTo>
                      <a:pt x="1011" y="316"/>
                      <a:pt x="1013" y="321"/>
                      <a:pt x="1010" y="324"/>
                    </a:cubicBezTo>
                    <a:cubicBezTo>
                      <a:pt x="1009" y="324"/>
                      <a:pt x="1008" y="325"/>
                      <a:pt x="1008" y="327"/>
                    </a:cubicBezTo>
                    <a:cubicBezTo>
                      <a:pt x="1007" y="346"/>
                      <a:pt x="1007" y="346"/>
                      <a:pt x="1007" y="346"/>
                    </a:cubicBezTo>
                    <a:cubicBezTo>
                      <a:pt x="997" y="336"/>
                      <a:pt x="997" y="336"/>
                      <a:pt x="997" y="336"/>
                    </a:cubicBezTo>
                    <a:cubicBezTo>
                      <a:pt x="994" y="334"/>
                      <a:pt x="990" y="335"/>
                      <a:pt x="990" y="338"/>
                    </a:cubicBezTo>
                    <a:cubicBezTo>
                      <a:pt x="985" y="388"/>
                      <a:pt x="985" y="388"/>
                      <a:pt x="985" y="388"/>
                    </a:cubicBezTo>
                    <a:cubicBezTo>
                      <a:pt x="961" y="359"/>
                      <a:pt x="961" y="359"/>
                      <a:pt x="961" y="359"/>
                    </a:cubicBezTo>
                    <a:cubicBezTo>
                      <a:pt x="958" y="356"/>
                      <a:pt x="929" y="294"/>
                      <a:pt x="929" y="292"/>
                    </a:cubicBezTo>
                    <a:cubicBezTo>
                      <a:pt x="928" y="290"/>
                      <a:pt x="940" y="266"/>
                      <a:pt x="940" y="266"/>
                    </a:cubicBezTo>
                    <a:cubicBezTo>
                      <a:pt x="940" y="266"/>
                      <a:pt x="905" y="282"/>
                      <a:pt x="903" y="282"/>
                    </a:cubicBezTo>
                    <a:cubicBezTo>
                      <a:pt x="901" y="283"/>
                      <a:pt x="910" y="304"/>
                      <a:pt x="910" y="304"/>
                    </a:cubicBezTo>
                    <a:cubicBezTo>
                      <a:pt x="888" y="317"/>
                      <a:pt x="888" y="317"/>
                      <a:pt x="888" y="317"/>
                    </a:cubicBezTo>
                    <a:cubicBezTo>
                      <a:pt x="852" y="352"/>
                      <a:pt x="852" y="352"/>
                      <a:pt x="852" y="352"/>
                    </a:cubicBezTo>
                    <a:cubicBezTo>
                      <a:pt x="858" y="426"/>
                      <a:pt x="858" y="426"/>
                      <a:pt x="858" y="426"/>
                    </a:cubicBezTo>
                    <a:cubicBezTo>
                      <a:pt x="858" y="428"/>
                      <a:pt x="859" y="429"/>
                      <a:pt x="860" y="430"/>
                    </a:cubicBezTo>
                    <a:cubicBezTo>
                      <a:pt x="869" y="434"/>
                      <a:pt x="869" y="434"/>
                      <a:pt x="869" y="434"/>
                    </a:cubicBezTo>
                    <a:cubicBezTo>
                      <a:pt x="872" y="435"/>
                      <a:pt x="873" y="439"/>
                      <a:pt x="870" y="442"/>
                    </a:cubicBezTo>
                    <a:cubicBezTo>
                      <a:pt x="830" y="476"/>
                      <a:pt x="830" y="476"/>
                      <a:pt x="830" y="476"/>
                    </a:cubicBezTo>
                    <a:cubicBezTo>
                      <a:pt x="829" y="477"/>
                      <a:pt x="828" y="478"/>
                      <a:pt x="826" y="478"/>
                    </a:cubicBezTo>
                    <a:cubicBezTo>
                      <a:pt x="821" y="478"/>
                      <a:pt x="821" y="478"/>
                      <a:pt x="821" y="478"/>
                    </a:cubicBezTo>
                    <a:cubicBezTo>
                      <a:pt x="819" y="478"/>
                      <a:pt x="816" y="480"/>
                      <a:pt x="816" y="482"/>
                    </a:cubicBezTo>
                    <a:cubicBezTo>
                      <a:pt x="816" y="496"/>
                      <a:pt x="816" y="496"/>
                      <a:pt x="816" y="496"/>
                    </a:cubicBezTo>
                    <a:cubicBezTo>
                      <a:pt x="816" y="499"/>
                      <a:pt x="813" y="501"/>
                      <a:pt x="810" y="500"/>
                    </a:cubicBezTo>
                    <a:cubicBezTo>
                      <a:pt x="810" y="500"/>
                      <a:pt x="810" y="500"/>
                      <a:pt x="810" y="500"/>
                    </a:cubicBezTo>
                    <a:cubicBezTo>
                      <a:pt x="807" y="500"/>
                      <a:pt x="803" y="503"/>
                      <a:pt x="804" y="506"/>
                    </a:cubicBezTo>
                    <a:cubicBezTo>
                      <a:pt x="806" y="512"/>
                      <a:pt x="806" y="512"/>
                      <a:pt x="806" y="512"/>
                    </a:cubicBezTo>
                    <a:cubicBezTo>
                      <a:pt x="806" y="513"/>
                      <a:pt x="806" y="514"/>
                      <a:pt x="805" y="515"/>
                    </a:cubicBezTo>
                    <a:cubicBezTo>
                      <a:pt x="780" y="563"/>
                      <a:pt x="780" y="563"/>
                      <a:pt x="780" y="563"/>
                    </a:cubicBezTo>
                    <a:cubicBezTo>
                      <a:pt x="718" y="608"/>
                      <a:pt x="718" y="608"/>
                      <a:pt x="718" y="608"/>
                    </a:cubicBezTo>
                    <a:cubicBezTo>
                      <a:pt x="638" y="628"/>
                      <a:pt x="638" y="628"/>
                      <a:pt x="638" y="628"/>
                    </a:cubicBezTo>
                    <a:cubicBezTo>
                      <a:pt x="638" y="628"/>
                      <a:pt x="638" y="628"/>
                      <a:pt x="638" y="628"/>
                    </a:cubicBezTo>
                    <a:cubicBezTo>
                      <a:pt x="603" y="634"/>
                      <a:pt x="603" y="634"/>
                      <a:pt x="603" y="634"/>
                    </a:cubicBezTo>
                    <a:cubicBezTo>
                      <a:pt x="602" y="634"/>
                      <a:pt x="602" y="634"/>
                      <a:pt x="601" y="634"/>
                    </a:cubicBezTo>
                    <a:cubicBezTo>
                      <a:pt x="569" y="631"/>
                      <a:pt x="569" y="631"/>
                      <a:pt x="569" y="631"/>
                    </a:cubicBezTo>
                    <a:cubicBezTo>
                      <a:pt x="566" y="631"/>
                      <a:pt x="564" y="632"/>
                      <a:pt x="563" y="633"/>
                    </a:cubicBezTo>
                    <a:cubicBezTo>
                      <a:pt x="541" y="664"/>
                      <a:pt x="541" y="664"/>
                      <a:pt x="541" y="664"/>
                    </a:cubicBezTo>
                    <a:cubicBezTo>
                      <a:pt x="540" y="665"/>
                      <a:pt x="539" y="666"/>
                      <a:pt x="537" y="666"/>
                    </a:cubicBezTo>
                    <a:cubicBezTo>
                      <a:pt x="488" y="673"/>
                      <a:pt x="488" y="673"/>
                      <a:pt x="488" y="673"/>
                    </a:cubicBezTo>
                    <a:cubicBezTo>
                      <a:pt x="487" y="674"/>
                      <a:pt x="487" y="674"/>
                      <a:pt x="486" y="674"/>
                    </a:cubicBezTo>
                    <a:cubicBezTo>
                      <a:pt x="456" y="694"/>
                      <a:pt x="456" y="694"/>
                      <a:pt x="456" y="694"/>
                    </a:cubicBezTo>
                    <a:cubicBezTo>
                      <a:pt x="456" y="694"/>
                      <a:pt x="455" y="695"/>
                      <a:pt x="455" y="695"/>
                    </a:cubicBezTo>
                    <a:cubicBezTo>
                      <a:pt x="413" y="708"/>
                      <a:pt x="413" y="708"/>
                      <a:pt x="413" y="708"/>
                    </a:cubicBezTo>
                    <a:cubicBezTo>
                      <a:pt x="412" y="708"/>
                      <a:pt x="410" y="708"/>
                      <a:pt x="409" y="708"/>
                    </a:cubicBezTo>
                    <a:cubicBezTo>
                      <a:pt x="393" y="700"/>
                      <a:pt x="393" y="700"/>
                      <a:pt x="393" y="700"/>
                    </a:cubicBezTo>
                    <a:cubicBezTo>
                      <a:pt x="392" y="699"/>
                      <a:pt x="391" y="699"/>
                      <a:pt x="391" y="699"/>
                    </a:cubicBezTo>
                    <a:cubicBezTo>
                      <a:pt x="372" y="699"/>
                      <a:pt x="372" y="699"/>
                      <a:pt x="372" y="699"/>
                    </a:cubicBezTo>
                    <a:cubicBezTo>
                      <a:pt x="367" y="699"/>
                      <a:pt x="364" y="693"/>
                      <a:pt x="368" y="689"/>
                    </a:cubicBezTo>
                    <a:cubicBezTo>
                      <a:pt x="372" y="684"/>
                      <a:pt x="372" y="684"/>
                      <a:pt x="372" y="684"/>
                    </a:cubicBezTo>
                    <a:cubicBezTo>
                      <a:pt x="374" y="682"/>
                      <a:pt x="374" y="678"/>
                      <a:pt x="372" y="676"/>
                    </a:cubicBezTo>
                    <a:cubicBezTo>
                      <a:pt x="372" y="676"/>
                      <a:pt x="372" y="676"/>
                      <a:pt x="372" y="676"/>
                    </a:cubicBezTo>
                    <a:cubicBezTo>
                      <a:pt x="369" y="673"/>
                      <a:pt x="364" y="673"/>
                      <a:pt x="362" y="676"/>
                    </a:cubicBezTo>
                    <a:cubicBezTo>
                      <a:pt x="358" y="681"/>
                      <a:pt x="358" y="681"/>
                      <a:pt x="358" y="681"/>
                    </a:cubicBezTo>
                    <a:cubicBezTo>
                      <a:pt x="356" y="684"/>
                      <a:pt x="351" y="684"/>
                      <a:pt x="348" y="681"/>
                    </a:cubicBezTo>
                    <a:cubicBezTo>
                      <a:pt x="346" y="678"/>
                      <a:pt x="346" y="678"/>
                      <a:pt x="346" y="678"/>
                    </a:cubicBezTo>
                    <a:cubicBezTo>
                      <a:pt x="345" y="677"/>
                      <a:pt x="344" y="676"/>
                      <a:pt x="343" y="675"/>
                    </a:cubicBezTo>
                    <a:cubicBezTo>
                      <a:pt x="342" y="675"/>
                      <a:pt x="342" y="675"/>
                      <a:pt x="342" y="675"/>
                    </a:cubicBezTo>
                    <a:cubicBezTo>
                      <a:pt x="338" y="674"/>
                      <a:pt x="334" y="679"/>
                      <a:pt x="335" y="683"/>
                    </a:cubicBezTo>
                    <a:cubicBezTo>
                      <a:pt x="340" y="701"/>
                      <a:pt x="340" y="701"/>
                      <a:pt x="340" y="701"/>
                    </a:cubicBezTo>
                    <a:cubicBezTo>
                      <a:pt x="341" y="704"/>
                      <a:pt x="339" y="708"/>
                      <a:pt x="336" y="709"/>
                    </a:cubicBezTo>
                    <a:cubicBezTo>
                      <a:pt x="310" y="717"/>
                      <a:pt x="310" y="717"/>
                      <a:pt x="310" y="717"/>
                    </a:cubicBezTo>
                    <a:cubicBezTo>
                      <a:pt x="309" y="717"/>
                      <a:pt x="308" y="718"/>
                      <a:pt x="307" y="718"/>
                    </a:cubicBezTo>
                    <a:cubicBezTo>
                      <a:pt x="276" y="748"/>
                      <a:pt x="276" y="748"/>
                      <a:pt x="276" y="748"/>
                    </a:cubicBezTo>
                    <a:cubicBezTo>
                      <a:pt x="215" y="792"/>
                      <a:pt x="215" y="792"/>
                      <a:pt x="215" y="792"/>
                    </a:cubicBezTo>
                    <a:cubicBezTo>
                      <a:pt x="158" y="821"/>
                      <a:pt x="158" y="821"/>
                      <a:pt x="158" y="821"/>
                    </a:cubicBezTo>
                    <a:cubicBezTo>
                      <a:pt x="156" y="822"/>
                      <a:pt x="154" y="824"/>
                      <a:pt x="153" y="827"/>
                    </a:cubicBezTo>
                    <a:cubicBezTo>
                      <a:pt x="139" y="871"/>
                      <a:pt x="139" y="871"/>
                      <a:pt x="139" y="871"/>
                    </a:cubicBezTo>
                    <a:cubicBezTo>
                      <a:pt x="138" y="876"/>
                      <a:pt x="134" y="879"/>
                      <a:pt x="129" y="879"/>
                    </a:cubicBezTo>
                    <a:cubicBezTo>
                      <a:pt x="129" y="879"/>
                      <a:pt x="129" y="879"/>
                      <a:pt x="129" y="879"/>
                    </a:cubicBezTo>
                    <a:cubicBezTo>
                      <a:pt x="124" y="878"/>
                      <a:pt x="120" y="874"/>
                      <a:pt x="120" y="869"/>
                    </a:cubicBezTo>
                    <a:cubicBezTo>
                      <a:pt x="117" y="828"/>
                      <a:pt x="117" y="828"/>
                      <a:pt x="117" y="828"/>
                    </a:cubicBezTo>
                    <a:cubicBezTo>
                      <a:pt x="117" y="827"/>
                      <a:pt x="117" y="827"/>
                      <a:pt x="117" y="826"/>
                    </a:cubicBezTo>
                    <a:cubicBezTo>
                      <a:pt x="115" y="817"/>
                      <a:pt x="115" y="817"/>
                      <a:pt x="115" y="817"/>
                    </a:cubicBezTo>
                    <a:cubicBezTo>
                      <a:pt x="103" y="819"/>
                      <a:pt x="103" y="819"/>
                      <a:pt x="103" y="819"/>
                    </a:cubicBezTo>
                    <a:cubicBezTo>
                      <a:pt x="100" y="820"/>
                      <a:pt x="97" y="822"/>
                      <a:pt x="96" y="825"/>
                    </a:cubicBezTo>
                    <a:cubicBezTo>
                      <a:pt x="70" y="884"/>
                      <a:pt x="70" y="884"/>
                      <a:pt x="70" y="884"/>
                    </a:cubicBezTo>
                    <a:cubicBezTo>
                      <a:pt x="69" y="886"/>
                      <a:pt x="69" y="888"/>
                      <a:pt x="69" y="890"/>
                    </a:cubicBezTo>
                    <a:cubicBezTo>
                      <a:pt x="71" y="906"/>
                      <a:pt x="71" y="906"/>
                      <a:pt x="71" y="906"/>
                    </a:cubicBezTo>
                    <a:cubicBezTo>
                      <a:pt x="72" y="907"/>
                      <a:pt x="72" y="908"/>
                      <a:pt x="72" y="909"/>
                    </a:cubicBezTo>
                    <a:cubicBezTo>
                      <a:pt x="84" y="938"/>
                      <a:pt x="84" y="938"/>
                      <a:pt x="84" y="938"/>
                    </a:cubicBezTo>
                    <a:cubicBezTo>
                      <a:pt x="85" y="939"/>
                      <a:pt x="85" y="941"/>
                      <a:pt x="85" y="943"/>
                    </a:cubicBezTo>
                    <a:cubicBezTo>
                      <a:pt x="80" y="987"/>
                      <a:pt x="80" y="987"/>
                      <a:pt x="80" y="987"/>
                    </a:cubicBezTo>
                    <a:cubicBezTo>
                      <a:pt x="64" y="1010"/>
                      <a:pt x="64" y="1010"/>
                      <a:pt x="64" y="1010"/>
                    </a:cubicBezTo>
                    <a:cubicBezTo>
                      <a:pt x="56" y="1020"/>
                      <a:pt x="51" y="1033"/>
                      <a:pt x="49" y="1046"/>
                    </a:cubicBezTo>
                    <a:cubicBezTo>
                      <a:pt x="47" y="1068"/>
                      <a:pt x="52" y="1090"/>
                      <a:pt x="65" y="1108"/>
                    </a:cubicBezTo>
                    <a:cubicBezTo>
                      <a:pt x="65" y="1108"/>
                      <a:pt x="65" y="1108"/>
                      <a:pt x="65" y="1108"/>
                    </a:cubicBezTo>
                    <a:cubicBezTo>
                      <a:pt x="71" y="1136"/>
                      <a:pt x="82" y="1163"/>
                      <a:pt x="98" y="1187"/>
                    </a:cubicBezTo>
                    <a:cubicBezTo>
                      <a:pt x="111" y="1208"/>
                      <a:pt x="111" y="1208"/>
                      <a:pt x="111" y="1208"/>
                    </a:cubicBezTo>
                    <a:cubicBezTo>
                      <a:pt x="111" y="1208"/>
                      <a:pt x="111" y="1209"/>
                      <a:pt x="112" y="1209"/>
                    </a:cubicBezTo>
                    <a:cubicBezTo>
                      <a:pt x="118" y="1224"/>
                      <a:pt x="118" y="1224"/>
                      <a:pt x="118" y="1224"/>
                    </a:cubicBezTo>
                    <a:cubicBezTo>
                      <a:pt x="120" y="1232"/>
                      <a:pt x="121" y="1239"/>
                      <a:pt x="120" y="1247"/>
                    </a:cubicBezTo>
                    <a:cubicBezTo>
                      <a:pt x="118" y="1269"/>
                      <a:pt x="118" y="1269"/>
                      <a:pt x="118" y="1269"/>
                    </a:cubicBezTo>
                    <a:cubicBezTo>
                      <a:pt x="117" y="1274"/>
                      <a:pt x="111" y="1276"/>
                      <a:pt x="108" y="1273"/>
                    </a:cubicBezTo>
                    <a:cubicBezTo>
                      <a:pt x="104" y="1269"/>
                      <a:pt x="100" y="1266"/>
                      <a:pt x="99" y="1265"/>
                    </a:cubicBezTo>
                    <a:cubicBezTo>
                      <a:pt x="96" y="1262"/>
                      <a:pt x="87" y="1239"/>
                      <a:pt x="85" y="1235"/>
                    </a:cubicBezTo>
                    <a:cubicBezTo>
                      <a:pt x="83" y="1231"/>
                      <a:pt x="78" y="1199"/>
                      <a:pt x="76" y="1197"/>
                    </a:cubicBezTo>
                    <a:cubicBezTo>
                      <a:pt x="75" y="1196"/>
                      <a:pt x="57" y="1188"/>
                      <a:pt x="56" y="1190"/>
                    </a:cubicBezTo>
                    <a:cubicBezTo>
                      <a:pt x="55" y="1192"/>
                      <a:pt x="48" y="1199"/>
                      <a:pt x="48" y="1202"/>
                    </a:cubicBezTo>
                    <a:cubicBezTo>
                      <a:pt x="48" y="1205"/>
                      <a:pt x="57" y="1236"/>
                      <a:pt x="59" y="1242"/>
                    </a:cubicBezTo>
                    <a:cubicBezTo>
                      <a:pt x="61" y="1247"/>
                      <a:pt x="75" y="1262"/>
                      <a:pt x="78" y="1265"/>
                    </a:cubicBezTo>
                    <a:cubicBezTo>
                      <a:pt x="79" y="1266"/>
                      <a:pt x="79" y="1266"/>
                      <a:pt x="79" y="1266"/>
                    </a:cubicBezTo>
                    <a:cubicBezTo>
                      <a:pt x="81" y="1270"/>
                      <a:pt x="90" y="1285"/>
                      <a:pt x="90" y="1287"/>
                    </a:cubicBezTo>
                    <a:cubicBezTo>
                      <a:pt x="90" y="1288"/>
                      <a:pt x="83" y="1293"/>
                      <a:pt x="77" y="1297"/>
                    </a:cubicBezTo>
                    <a:cubicBezTo>
                      <a:pt x="75" y="1299"/>
                      <a:pt x="71" y="1298"/>
                      <a:pt x="69" y="1295"/>
                    </a:cubicBezTo>
                    <a:cubicBezTo>
                      <a:pt x="48" y="1267"/>
                      <a:pt x="48" y="1267"/>
                      <a:pt x="48" y="1267"/>
                    </a:cubicBezTo>
                    <a:cubicBezTo>
                      <a:pt x="48" y="1266"/>
                      <a:pt x="48" y="1266"/>
                      <a:pt x="47" y="1266"/>
                    </a:cubicBezTo>
                    <a:cubicBezTo>
                      <a:pt x="44" y="1263"/>
                      <a:pt x="22" y="1242"/>
                      <a:pt x="20" y="1239"/>
                    </a:cubicBezTo>
                    <a:cubicBezTo>
                      <a:pt x="18" y="1237"/>
                      <a:pt x="16" y="1212"/>
                      <a:pt x="15" y="1202"/>
                    </a:cubicBezTo>
                    <a:cubicBezTo>
                      <a:pt x="15" y="1198"/>
                      <a:pt x="12" y="1196"/>
                      <a:pt x="8" y="1196"/>
                    </a:cubicBezTo>
                    <a:cubicBezTo>
                      <a:pt x="5" y="1196"/>
                      <a:pt x="2" y="1199"/>
                      <a:pt x="2" y="1203"/>
                    </a:cubicBezTo>
                    <a:cubicBezTo>
                      <a:pt x="2" y="1207"/>
                      <a:pt x="2" y="1207"/>
                      <a:pt x="2" y="1207"/>
                    </a:cubicBezTo>
                    <a:cubicBezTo>
                      <a:pt x="2" y="1209"/>
                      <a:pt x="20" y="1252"/>
                      <a:pt x="22" y="1254"/>
                    </a:cubicBezTo>
                    <a:cubicBezTo>
                      <a:pt x="23" y="1256"/>
                      <a:pt x="53" y="1302"/>
                      <a:pt x="53" y="1302"/>
                    </a:cubicBezTo>
                    <a:cubicBezTo>
                      <a:pt x="115" y="1397"/>
                      <a:pt x="115" y="1397"/>
                      <a:pt x="115" y="1397"/>
                    </a:cubicBezTo>
                    <a:cubicBezTo>
                      <a:pt x="110" y="1440"/>
                      <a:pt x="110" y="1440"/>
                      <a:pt x="110" y="1440"/>
                    </a:cubicBezTo>
                    <a:cubicBezTo>
                      <a:pt x="109" y="1444"/>
                      <a:pt x="110" y="1448"/>
                      <a:pt x="113" y="1452"/>
                    </a:cubicBezTo>
                    <a:cubicBezTo>
                      <a:pt x="152" y="1506"/>
                      <a:pt x="152" y="1506"/>
                      <a:pt x="152" y="1506"/>
                    </a:cubicBezTo>
                    <a:cubicBezTo>
                      <a:pt x="154" y="1509"/>
                      <a:pt x="155" y="1512"/>
                      <a:pt x="155" y="1515"/>
                    </a:cubicBezTo>
                    <a:cubicBezTo>
                      <a:pt x="155" y="1525"/>
                      <a:pt x="155" y="1525"/>
                      <a:pt x="155" y="1525"/>
                    </a:cubicBezTo>
                    <a:cubicBezTo>
                      <a:pt x="155" y="1530"/>
                      <a:pt x="157" y="1535"/>
                      <a:pt x="161" y="1538"/>
                    </a:cubicBezTo>
                    <a:cubicBezTo>
                      <a:pt x="175" y="1549"/>
                      <a:pt x="175" y="1549"/>
                      <a:pt x="175" y="1549"/>
                    </a:cubicBezTo>
                    <a:cubicBezTo>
                      <a:pt x="178" y="1551"/>
                      <a:pt x="180" y="1554"/>
                      <a:pt x="180" y="1557"/>
                    </a:cubicBezTo>
                    <a:cubicBezTo>
                      <a:pt x="188" y="1582"/>
                      <a:pt x="188" y="1582"/>
                      <a:pt x="188" y="1582"/>
                    </a:cubicBezTo>
                    <a:cubicBezTo>
                      <a:pt x="189" y="1583"/>
                      <a:pt x="189" y="1584"/>
                      <a:pt x="189" y="1586"/>
                    </a:cubicBezTo>
                    <a:cubicBezTo>
                      <a:pt x="193" y="1654"/>
                      <a:pt x="193" y="1654"/>
                      <a:pt x="193" y="1654"/>
                    </a:cubicBezTo>
                    <a:cubicBezTo>
                      <a:pt x="194" y="1655"/>
                      <a:pt x="194" y="1657"/>
                      <a:pt x="194" y="1658"/>
                    </a:cubicBezTo>
                    <a:cubicBezTo>
                      <a:pt x="218" y="1729"/>
                      <a:pt x="218" y="1729"/>
                      <a:pt x="218" y="1729"/>
                    </a:cubicBezTo>
                    <a:cubicBezTo>
                      <a:pt x="218" y="1729"/>
                      <a:pt x="218" y="1730"/>
                      <a:pt x="218" y="1730"/>
                    </a:cubicBezTo>
                    <a:cubicBezTo>
                      <a:pt x="261" y="1825"/>
                      <a:pt x="261" y="1825"/>
                      <a:pt x="261" y="1825"/>
                    </a:cubicBezTo>
                    <a:cubicBezTo>
                      <a:pt x="262" y="1827"/>
                      <a:pt x="262" y="1829"/>
                      <a:pt x="262" y="1832"/>
                    </a:cubicBezTo>
                    <a:cubicBezTo>
                      <a:pt x="262" y="1848"/>
                      <a:pt x="259" y="1908"/>
                      <a:pt x="258" y="1910"/>
                    </a:cubicBezTo>
                    <a:cubicBezTo>
                      <a:pt x="257" y="1912"/>
                      <a:pt x="257" y="1954"/>
                      <a:pt x="257" y="1972"/>
                    </a:cubicBezTo>
                    <a:cubicBezTo>
                      <a:pt x="257" y="1977"/>
                      <a:pt x="254" y="1981"/>
                      <a:pt x="251" y="1984"/>
                    </a:cubicBezTo>
                    <a:cubicBezTo>
                      <a:pt x="226" y="2004"/>
                      <a:pt x="226" y="2004"/>
                      <a:pt x="226" y="2004"/>
                    </a:cubicBezTo>
                    <a:cubicBezTo>
                      <a:pt x="222" y="2008"/>
                      <a:pt x="217" y="2009"/>
                      <a:pt x="212" y="2008"/>
                    </a:cubicBezTo>
                    <a:cubicBezTo>
                      <a:pt x="212" y="2008"/>
                      <a:pt x="212" y="2008"/>
                      <a:pt x="212" y="2008"/>
                    </a:cubicBezTo>
                    <a:cubicBezTo>
                      <a:pt x="201" y="2005"/>
                      <a:pt x="191" y="2015"/>
                      <a:pt x="193" y="2026"/>
                    </a:cubicBezTo>
                    <a:cubicBezTo>
                      <a:pt x="200" y="2070"/>
                      <a:pt x="200" y="2070"/>
                      <a:pt x="200" y="2070"/>
                    </a:cubicBezTo>
                    <a:cubicBezTo>
                      <a:pt x="201" y="2077"/>
                      <a:pt x="207" y="2081"/>
                      <a:pt x="214" y="2081"/>
                    </a:cubicBezTo>
                    <a:cubicBezTo>
                      <a:pt x="214" y="2081"/>
                      <a:pt x="214" y="2081"/>
                      <a:pt x="214" y="2081"/>
                    </a:cubicBezTo>
                    <a:cubicBezTo>
                      <a:pt x="216" y="2080"/>
                      <a:pt x="219" y="2081"/>
                      <a:pt x="221" y="2082"/>
                    </a:cubicBezTo>
                    <a:cubicBezTo>
                      <a:pt x="271" y="2105"/>
                      <a:pt x="271" y="2105"/>
                      <a:pt x="271" y="2105"/>
                    </a:cubicBezTo>
                    <a:cubicBezTo>
                      <a:pt x="275" y="2106"/>
                      <a:pt x="278" y="2110"/>
                      <a:pt x="278" y="2114"/>
                    </a:cubicBezTo>
                    <a:cubicBezTo>
                      <a:pt x="280" y="2124"/>
                      <a:pt x="280" y="2124"/>
                      <a:pt x="280" y="2124"/>
                    </a:cubicBezTo>
                    <a:cubicBezTo>
                      <a:pt x="281" y="2130"/>
                      <a:pt x="285" y="2135"/>
                      <a:pt x="291" y="2135"/>
                    </a:cubicBezTo>
                    <a:cubicBezTo>
                      <a:pt x="314" y="2137"/>
                      <a:pt x="314" y="2137"/>
                      <a:pt x="314" y="2137"/>
                    </a:cubicBezTo>
                    <a:cubicBezTo>
                      <a:pt x="315" y="2137"/>
                      <a:pt x="317" y="2138"/>
                      <a:pt x="318" y="2138"/>
                    </a:cubicBezTo>
                    <a:cubicBezTo>
                      <a:pt x="351" y="2155"/>
                      <a:pt x="351" y="2155"/>
                      <a:pt x="351" y="2155"/>
                    </a:cubicBezTo>
                    <a:cubicBezTo>
                      <a:pt x="353" y="2156"/>
                      <a:pt x="356" y="2156"/>
                      <a:pt x="359" y="2156"/>
                    </a:cubicBezTo>
                    <a:cubicBezTo>
                      <a:pt x="396" y="2149"/>
                      <a:pt x="396" y="2149"/>
                      <a:pt x="396" y="2149"/>
                    </a:cubicBezTo>
                    <a:cubicBezTo>
                      <a:pt x="398" y="2149"/>
                      <a:pt x="400" y="2149"/>
                      <a:pt x="402" y="2150"/>
                    </a:cubicBezTo>
                    <a:cubicBezTo>
                      <a:pt x="426" y="2159"/>
                      <a:pt x="426" y="2159"/>
                      <a:pt x="426" y="2159"/>
                    </a:cubicBezTo>
                    <a:cubicBezTo>
                      <a:pt x="427" y="2160"/>
                      <a:pt x="429" y="2160"/>
                      <a:pt x="430" y="2160"/>
                    </a:cubicBezTo>
                    <a:cubicBezTo>
                      <a:pt x="457" y="2160"/>
                      <a:pt x="457" y="2160"/>
                      <a:pt x="457" y="2160"/>
                    </a:cubicBezTo>
                    <a:cubicBezTo>
                      <a:pt x="459" y="2160"/>
                      <a:pt x="460" y="2160"/>
                      <a:pt x="462" y="2159"/>
                    </a:cubicBezTo>
                    <a:cubicBezTo>
                      <a:pt x="502" y="2142"/>
                      <a:pt x="502" y="2142"/>
                      <a:pt x="502" y="2142"/>
                    </a:cubicBezTo>
                    <a:cubicBezTo>
                      <a:pt x="506" y="2140"/>
                      <a:pt x="509" y="2136"/>
                      <a:pt x="510" y="2132"/>
                    </a:cubicBezTo>
                    <a:cubicBezTo>
                      <a:pt x="510" y="2129"/>
                      <a:pt x="510" y="2129"/>
                      <a:pt x="510" y="2129"/>
                    </a:cubicBezTo>
                    <a:cubicBezTo>
                      <a:pt x="511" y="2125"/>
                      <a:pt x="514" y="2121"/>
                      <a:pt x="518" y="2119"/>
                    </a:cubicBezTo>
                    <a:cubicBezTo>
                      <a:pt x="526" y="2116"/>
                      <a:pt x="538" y="2111"/>
                      <a:pt x="538" y="2110"/>
                    </a:cubicBezTo>
                    <a:cubicBezTo>
                      <a:pt x="538" y="2109"/>
                      <a:pt x="542" y="2104"/>
                      <a:pt x="546" y="2100"/>
                    </a:cubicBezTo>
                    <a:cubicBezTo>
                      <a:pt x="549" y="2097"/>
                      <a:pt x="553" y="2095"/>
                      <a:pt x="557" y="2096"/>
                    </a:cubicBezTo>
                    <a:cubicBezTo>
                      <a:pt x="584" y="2099"/>
                      <a:pt x="584" y="2099"/>
                      <a:pt x="584" y="2099"/>
                    </a:cubicBezTo>
                    <a:cubicBezTo>
                      <a:pt x="587" y="2100"/>
                      <a:pt x="589" y="2099"/>
                      <a:pt x="591" y="2098"/>
                    </a:cubicBezTo>
                    <a:cubicBezTo>
                      <a:pt x="601" y="2092"/>
                      <a:pt x="601" y="2092"/>
                      <a:pt x="601" y="2092"/>
                    </a:cubicBezTo>
                    <a:cubicBezTo>
                      <a:pt x="605" y="2090"/>
                      <a:pt x="608" y="2086"/>
                      <a:pt x="609" y="2082"/>
                    </a:cubicBezTo>
                    <a:cubicBezTo>
                      <a:pt x="610" y="2077"/>
                      <a:pt x="610" y="2077"/>
                      <a:pt x="610" y="2077"/>
                    </a:cubicBezTo>
                    <a:cubicBezTo>
                      <a:pt x="611" y="2074"/>
                      <a:pt x="613" y="2071"/>
                      <a:pt x="615" y="2069"/>
                    </a:cubicBezTo>
                    <a:cubicBezTo>
                      <a:pt x="643" y="2043"/>
                      <a:pt x="643" y="2043"/>
                      <a:pt x="643" y="2043"/>
                    </a:cubicBezTo>
                    <a:cubicBezTo>
                      <a:pt x="646" y="2039"/>
                      <a:pt x="652" y="2038"/>
                      <a:pt x="657" y="2039"/>
                    </a:cubicBezTo>
                    <a:cubicBezTo>
                      <a:pt x="693" y="2046"/>
                      <a:pt x="693" y="2046"/>
                      <a:pt x="693" y="2046"/>
                    </a:cubicBezTo>
                    <a:cubicBezTo>
                      <a:pt x="697" y="2047"/>
                      <a:pt x="702" y="2046"/>
                      <a:pt x="706" y="2043"/>
                    </a:cubicBezTo>
                    <a:cubicBezTo>
                      <a:pt x="711" y="2038"/>
                      <a:pt x="711" y="2038"/>
                      <a:pt x="711" y="2038"/>
                    </a:cubicBezTo>
                    <a:cubicBezTo>
                      <a:pt x="714" y="2036"/>
                      <a:pt x="717" y="2035"/>
                      <a:pt x="720" y="2035"/>
                    </a:cubicBezTo>
                    <a:cubicBezTo>
                      <a:pt x="787" y="2030"/>
                      <a:pt x="787" y="2030"/>
                      <a:pt x="787" y="2030"/>
                    </a:cubicBezTo>
                    <a:cubicBezTo>
                      <a:pt x="788" y="2030"/>
                      <a:pt x="788" y="2030"/>
                      <a:pt x="789" y="2030"/>
                    </a:cubicBezTo>
                    <a:cubicBezTo>
                      <a:pt x="827" y="2032"/>
                      <a:pt x="827" y="2032"/>
                      <a:pt x="827" y="2032"/>
                    </a:cubicBezTo>
                    <a:cubicBezTo>
                      <a:pt x="833" y="2033"/>
                      <a:pt x="837" y="2035"/>
                      <a:pt x="840" y="2040"/>
                    </a:cubicBezTo>
                    <a:cubicBezTo>
                      <a:pt x="843" y="2046"/>
                      <a:pt x="848" y="2053"/>
                      <a:pt x="849" y="2053"/>
                    </a:cubicBezTo>
                    <a:cubicBezTo>
                      <a:pt x="851" y="2053"/>
                      <a:pt x="856" y="2048"/>
                      <a:pt x="860" y="2044"/>
                    </a:cubicBezTo>
                    <a:cubicBezTo>
                      <a:pt x="863" y="2042"/>
                      <a:pt x="866" y="2040"/>
                      <a:pt x="870" y="2040"/>
                    </a:cubicBezTo>
                    <a:cubicBezTo>
                      <a:pt x="879" y="2039"/>
                      <a:pt x="894" y="2039"/>
                      <a:pt x="896" y="2039"/>
                    </a:cubicBezTo>
                    <a:cubicBezTo>
                      <a:pt x="898" y="2039"/>
                      <a:pt x="910" y="2039"/>
                      <a:pt x="920" y="2039"/>
                    </a:cubicBezTo>
                    <a:cubicBezTo>
                      <a:pt x="926" y="2040"/>
                      <a:pt x="932" y="2044"/>
                      <a:pt x="934" y="2049"/>
                    </a:cubicBezTo>
                    <a:cubicBezTo>
                      <a:pt x="935" y="2053"/>
                      <a:pt x="937" y="2055"/>
                      <a:pt x="938" y="2056"/>
                    </a:cubicBezTo>
                    <a:cubicBezTo>
                      <a:pt x="941" y="2056"/>
                      <a:pt x="955" y="2042"/>
                      <a:pt x="958" y="2042"/>
                    </a:cubicBezTo>
                    <a:cubicBezTo>
                      <a:pt x="960" y="2042"/>
                      <a:pt x="980" y="2033"/>
                      <a:pt x="987" y="2030"/>
                    </a:cubicBezTo>
                    <a:cubicBezTo>
                      <a:pt x="989" y="2029"/>
                      <a:pt x="990" y="2028"/>
                      <a:pt x="992" y="2027"/>
                    </a:cubicBezTo>
                    <a:cubicBezTo>
                      <a:pt x="1015" y="2006"/>
                      <a:pt x="1015" y="2006"/>
                      <a:pt x="1015" y="2006"/>
                    </a:cubicBezTo>
                    <a:cubicBezTo>
                      <a:pt x="1017" y="2004"/>
                      <a:pt x="1018" y="2002"/>
                      <a:pt x="1019" y="2000"/>
                    </a:cubicBezTo>
                    <a:cubicBezTo>
                      <a:pt x="1038" y="1951"/>
                      <a:pt x="1038" y="1951"/>
                      <a:pt x="1038" y="1951"/>
                    </a:cubicBezTo>
                    <a:cubicBezTo>
                      <a:pt x="1041" y="1946"/>
                      <a:pt x="1045" y="1942"/>
                      <a:pt x="1051" y="1941"/>
                    </a:cubicBezTo>
                    <a:cubicBezTo>
                      <a:pt x="1095" y="1933"/>
                      <a:pt x="1095" y="1933"/>
                      <a:pt x="1095" y="1933"/>
                    </a:cubicBezTo>
                    <a:cubicBezTo>
                      <a:pt x="1097" y="1933"/>
                      <a:pt x="1099" y="1932"/>
                      <a:pt x="1100" y="1931"/>
                    </a:cubicBezTo>
                    <a:cubicBezTo>
                      <a:pt x="1175" y="1885"/>
                      <a:pt x="1175" y="1885"/>
                      <a:pt x="1175" y="1885"/>
                    </a:cubicBezTo>
                    <a:cubicBezTo>
                      <a:pt x="1176" y="1884"/>
                      <a:pt x="1178" y="1884"/>
                      <a:pt x="1179" y="1883"/>
                    </a:cubicBezTo>
                    <a:cubicBezTo>
                      <a:pt x="1221" y="1872"/>
                      <a:pt x="1221" y="1872"/>
                      <a:pt x="1221" y="1872"/>
                    </a:cubicBezTo>
                    <a:cubicBezTo>
                      <a:pt x="1223" y="1872"/>
                      <a:pt x="1225" y="1872"/>
                      <a:pt x="1226" y="1872"/>
                    </a:cubicBezTo>
                    <a:cubicBezTo>
                      <a:pt x="1310" y="1877"/>
                      <a:pt x="1310" y="1877"/>
                      <a:pt x="1310" y="1877"/>
                    </a:cubicBezTo>
                    <a:cubicBezTo>
                      <a:pt x="1312" y="1877"/>
                      <a:pt x="1314" y="1877"/>
                      <a:pt x="1316" y="1876"/>
                    </a:cubicBezTo>
                    <a:cubicBezTo>
                      <a:pt x="1348" y="1867"/>
                      <a:pt x="1348" y="1867"/>
                      <a:pt x="1348" y="1867"/>
                    </a:cubicBezTo>
                    <a:cubicBezTo>
                      <a:pt x="1348" y="1867"/>
                      <a:pt x="1349" y="1866"/>
                      <a:pt x="1349" y="1866"/>
                    </a:cubicBezTo>
                    <a:cubicBezTo>
                      <a:pt x="1405" y="1854"/>
                      <a:pt x="1405" y="1854"/>
                      <a:pt x="1405" y="1854"/>
                    </a:cubicBezTo>
                    <a:cubicBezTo>
                      <a:pt x="1407" y="1853"/>
                      <a:pt x="1408" y="1853"/>
                      <a:pt x="1409" y="1852"/>
                    </a:cubicBezTo>
                    <a:cubicBezTo>
                      <a:pt x="1454" y="1828"/>
                      <a:pt x="1454" y="1828"/>
                      <a:pt x="1454" y="1828"/>
                    </a:cubicBezTo>
                    <a:cubicBezTo>
                      <a:pt x="1481" y="1811"/>
                      <a:pt x="1481" y="1811"/>
                      <a:pt x="1481" y="1811"/>
                    </a:cubicBezTo>
                    <a:cubicBezTo>
                      <a:pt x="1482" y="1809"/>
                      <a:pt x="1482" y="1809"/>
                      <a:pt x="1482" y="1809"/>
                    </a:cubicBezTo>
                    <a:cubicBezTo>
                      <a:pt x="1482" y="1809"/>
                      <a:pt x="1482" y="1809"/>
                      <a:pt x="1482" y="1808"/>
                    </a:cubicBezTo>
                    <a:cubicBezTo>
                      <a:pt x="1482" y="1239"/>
                      <a:pt x="1482" y="1239"/>
                      <a:pt x="1482" y="1239"/>
                    </a:cubicBezTo>
                    <a:cubicBezTo>
                      <a:pt x="1483" y="119"/>
                      <a:pt x="1483" y="119"/>
                      <a:pt x="1483" y="119"/>
                    </a:cubicBezTo>
                    <a:lnTo>
                      <a:pt x="1482" y="114"/>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2"/>
              <p:cNvSpPr>
                <a:spLocks noEditPoints="1"/>
              </p:cNvSpPr>
              <p:nvPr/>
            </p:nvSpPr>
            <p:spPr bwMode="auto">
              <a:xfrm>
                <a:off x="2762024" y="1543049"/>
                <a:ext cx="1347821" cy="1793791"/>
              </a:xfrm>
              <a:custGeom>
                <a:avLst/>
                <a:gdLst>
                  <a:gd name="T0" fmla="*/ 1348 w 1427"/>
                  <a:gd name="T1" fmla="*/ 1806 h 1900"/>
                  <a:gd name="T2" fmla="*/ 1287 w 1427"/>
                  <a:gd name="T3" fmla="*/ 1860 h 1900"/>
                  <a:gd name="T4" fmla="*/ 1229 w 1427"/>
                  <a:gd name="T5" fmla="*/ 1895 h 1900"/>
                  <a:gd name="T6" fmla="*/ 1130 w 1427"/>
                  <a:gd name="T7" fmla="*/ 1836 h 1900"/>
                  <a:gd name="T8" fmla="*/ 1063 w 1427"/>
                  <a:gd name="T9" fmla="*/ 1841 h 1900"/>
                  <a:gd name="T10" fmla="*/ 1000 w 1427"/>
                  <a:gd name="T11" fmla="*/ 1883 h 1900"/>
                  <a:gd name="T12" fmla="*/ 22 w 1427"/>
                  <a:gd name="T13" fmla="*/ 644 h 1900"/>
                  <a:gd name="T14" fmla="*/ 115 w 1427"/>
                  <a:gd name="T15" fmla="*/ 703 h 1900"/>
                  <a:gd name="T16" fmla="*/ 185 w 1427"/>
                  <a:gd name="T17" fmla="*/ 746 h 1900"/>
                  <a:gd name="T18" fmla="*/ 273 w 1427"/>
                  <a:gd name="T19" fmla="*/ 659 h 1900"/>
                  <a:gd name="T20" fmla="*/ 311 w 1427"/>
                  <a:gd name="T21" fmla="*/ 583 h 1900"/>
                  <a:gd name="T22" fmla="*/ 327 w 1427"/>
                  <a:gd name="T23" fmla="*/ 448 h 1900"/>
                  <a:gd name="T24" fmla="*/ 318 w 1427"/>
                  <a:gd name="T25" fmla="*/ 341 h 1900"/>
                  <a:gd name="T26" fmla="*/ 331 w 1427"/>
                  <a:gd name="T27" fmla="*/ 282 h 1900"/>
                  <a:gd name="T28" fmla="*/ 353 w 1427"/>
                  <a:gd name="T29" fmla="*/ 233 h 1900"/>
                  <a:gd name="T30" fmla="*/ 343 w 1427"/>
                  <a:gd name="T31" fmla="*/ 172 h 1900"/>
                  <a:gd name="T32" fmla="*/ 368 w 1427"/>
                  <a:gd name="T33" fmla="*/ 127 h 1900"/>
                  <a:gd name="T34" fmla="*/ 396 w 1427"/>
                  <a:gd name="T35" fmla="*/ 56 h 1900"/>
                  <a:gd name="T36" fmla="*/ 448 w 1427"/>
                  <a:gd name="T37" fmla="*/ 146 h 1900"/>
                  <a:gd name="T38" fmla="*/ 469 w 1427"/>
                  <a:gd name="T39" fmla="*/ 197 h 1900"/>
                  <a:gd name="T40" fmla="*/ 495 w 1427"/>
                  <a:gd name="T41" fmla="*/ 245 h 1900"/>
                  <a:gd name="T42" fmla="*/ 508 w 1427"/>
                  <a:gd name="T43" fmla="*/ 307 h 1900"/>
                  <a:gd name="T44" fmla="*/ 528 w 1427"/>
                  <a:gd name="T45" fmla="*/ 402 h 1900"/>
                  <a:gd name="T46" fmla="*/ 571 w 1427"/>
                  <a:gd name="T47" fmla="*/ 389 h 1900"/>
                  <a:gd name="T48" fmla="*/ 608 w 1427"/>
                  <a:gd name="T49" fmla="*/ 401 h 1900"/>
                  <a:gd name="T50" fmla="*/ 641 w 1427"/>
                  <a:gd name="T51" fmla="*/ 446 h 1900"/>
                  <a:gd name="T52" fmla="*/ 664 w 1427"/>
                  <a:gd name="T53" fmla="*/ 461 h 1900"/>
                  <a:gd name="T54" fmla="*/ 672 w 1427"/>
                  <a:gd name="T55" fmla="*/ 501 h 1900"/>
                  <a:gd name="T56" fmla="*/ 676 w 1427"/>
                  <a:gd name="T57" fmla="*/ 601 h 1900"/>
                  <a:gd name="T58" fmla="*/ 731 w 1427"/>
                  <a:gd name="T59" fmla="*/ 664 h 1900"/>
                  <a:gd name="T60" fmla="*/ 726 w 1427"/>
                  <a:gd name="T61" fmla="*/ 785 h 1900"/>
                  <a:gd name="T62" fmla="*/ 798 w 1427"/>
                  <a:gd name="T63" fmla="*/ 885 h 1900"/>
                  <a:gd name="T64" fmla="*/ 866 w 1427"/>
                  <a:gd name="T65" fmla="*/ 907 h 1900"/>
                  <a:gd name="T66" fmla="*/ 951 w 1427"/>
                  <a:gd name="T67" fmla="*/ 983 h 1900"/>
                  <a:gd name="T68" fmla="*/ 987 w 1427"/>
                  <a:gd name="T69" fmla="*/ 1010 h 1900"/>
                  <a:gd name="T70" fmla="*/ 1019 w 1427"/>
                  <a:gd name="T71" fmla="*/ 1078 h 1900"/>
                  <a:gd name="T72" fmla="*/ 1072 w 1427"/>
                  <a:gd name="T73" fmla="*/ 1213 h 1900"/>
                  <a:gd name="T74" fmla="*/ 1103 w 1427"/>
                  <a:gd name="T75" fmla="*/ 1179 h 1900"/>
                  <a:gd name="T76" fmla="*/ 1146 w 1427"/>
                  <a:gd name="T77" fmla="*/ 1222 h 1900"/>
                  <a:gd name="T78" fmla="*/ 1168 w 1427"/>
                  <a:gd name="T79" fmla="*/ 1260 h 1900"/>
                  <a:gd name="T80" fmla="*/ 1185 w 1427"/>
                  <a:gd name="T81" fmla="*/ 1329 h 1900"/>
                  <a:gd name="T82" fmla="*/ 1237 w 1427"/>
                  <a:gd name="T83" fmla="*/ 1377 h 1900"/>
                  <a:gd name="T84" fmla="*/ 1318 w 1427"/>
                  <a:gd name="T85" fmla="*/ 1451 h 1900"/>
                  <a:gd name="T86" fmla="*/ 1335 w 1427"/>
                  <a:gd name="T87" fmla="*/ 1493 h 1900"/>
                  <a:gd name="T88" fmla="*/ 1388 w 1427"/>
                  <a:gd name="T89" fmla="*/ 1496 h 1900"/>
                  <a:gd name="T90" fmla="*/ 1411 w 1427"/>
                  <a:gd name="T91" fmla="*/ 1464 h 1900"/>
                  <a:gd name="T92" fmla="*/ 1383 w 1427"/>
                  <a:gd name="T93" fmla="*/ 1549 h 1900"/>
                  <a:gd name="T94" fmla="*/ 1383 w 1427"/>
                  <a:gd name="T95" fmla="*/ 1626 h 1900"/>
                  <a:gd name="T96" fmla="*/ 1378 w 1427"/>
                  <a:gd name="T97" fmla="*/ 1720 h 1900"/>
                  <a:gd name="T98" fmla="*/ 1420 w 1427"/>
                  <a:gd name="T99" fmla="*/ 1739 h 1900"/>
                  <a:gd name="T100" fmla="*/ 120 w 1427"/>
                  <a:gd name="T101" fmla="*/ 644 h 1900"/>
                  <a:gd name="T102" fmla="*/ 150 w 1427"/>
                  <a:gd name="T103" fmla="*/ 608 h 1900"/>
                  <a:gd name="T104" fmla="*/ 114 w 1427"/>
                  <a:gd name="T105" fmla="*/ 624 h 1900"/>
                  <a:gd name="T106" fmla="*/ 131 w 1427"/>
                  <a:gd name="T107" fmla="*/ 676 h 1900"/>
                  <a:gd name="T108" fmla="*/ 145 w 1427"/>
                  <a:gd name="T109" fmla="*/ 659 h 1900"/>
                  <a:gd name="T110" fmla="*/ 393 w 1427"/>
                  <a:gd name="T111" fmla="*/ 27 h 1900"/>
                  <a:gd name="T112" fmla="*/ 382 w 1427"/>
                  <a:gd name="T113" fmla="*/ 20 h 1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27" h="1900">
                    <a:moveTo>
                      <a:pt x="1427" y="1774"/>
                    </a:moveTo>
                    <a:cubicBezTo>
                      <a:pt x="1427" y="1798"/>
                      <a:pt x="1427" y="1798"/>
                      <a:pt x="1427" y="1798"/>
                    </a:cubicBezTo>
                    <a:cubicBezTo>
                      <a:pt x="1427" y="1798"/>
                      <a:pt x="1400" y="1812"/>
                      <a:pt x="1393" y="1813"/>
                    </a:cubicBezTo>
                    <a:cubicBezTo>
                      <a:pt x="1385" y="1814"/>
                      <a:pt x="1379" y="1815"/>
                      <a:pt x="1364" y="1815"/>
                    </a:cubicBezTo>
                    <a:cubicBezTo>
                      <a:pt x="1350" y="1815"/>
                      <a:pt x="1354" y="1809"/>
                      <a:pt x="1348" y="1806"/>
                    </a:cubicBezTo>
                    <a:cubicBezTo>
                      <a:pt x="1343" y="1802"/>
                      <a:pt x="1321" y="1811"/>
                      <a:pt x="1321" y="1811"/>
                    </a:cubicBezTo>
                    <a:cubicBezTo>
                      <a:pt x="1295" y="1822"/>
                      <a:pt x="1295" y="1822"/>
                      <a:pt x="1295" y="1822"/>
                    </a:cubicBezTo>
                    <a:cubicBezTo>
                      <a:pt x="1287" y="1825"/>
                      <a:pt x="1283" y="1833"/>
                      <a:pt x="1286" y="1841"/>
                    </a:cubicBezTo>
                    <a:cubicBezTo>
                      <a:pt x="1288" y="1848"/>
                      <a:pt x="1288" y="1848"/>
                      <a:pt x="1288" y="1848"/>
                    </a:cubicBezTo>
                    <a:cubicBezTo>
                      <a:pt x="1289" y="1852"/>
                      <a:pt x="1289" y="1856"/>
                      <a:pt x="1287" y="1860"/>
                    </a:cubicBezTo>
                    <a:cubicBezTo>
                      <a:pt x="1283" y="1867"/>
                      <a:pt x="1283" y="1867"/>
                      <a:pt x="1283" y="1867"/>
                    </a:cubicBezTo>
                    <a:cubicBezTo>
                      <a:pt x="1280" y="1873"/>
                      <a:pt x="1274" y="1876"/>
                      <a:pt x="1268" y="1876"/>
                    </a:cubicBezTo>
                    <a:cubicBezTo>
                      <a:pt x="1260" y="1875"/>
                      <a:pt x="1260" y="1875"/>
                      <a:pt x="1260" y="1875"/>
                    </a:cubicBezTo>
                    <a:cubicBezTo>
                      <a:pt x="1256" y="1875"/>
                      <a:pt x="1252" y="1876"/>
                      <a:pt x="1249" y="1879"/>
                    </a:cubicBezTo>
                    <a:cubicBezTo>
                      <a:pt x="1229" y="1895"/>
                      <a:pt x="1229" y="1895"/>
                      <a:pt x="1229" y="1895"/>
                    </a:cubicBezTo>
                    <a:cubicBezTo>
                      <a:pt x="1223" y="1900"/>
                      <a:pt x="1215" y="1896"/>
                      <a:pt x="1215" y="1889"/>
                    </a:cubicBezTo>
                    <a:cubicBezTo>
                      <a:pt x="1215" y="1889"/>
                      <a:pt x="1215" y="1889"/>
                      <a:pt x="1215" y="1889"/>
                    </a:cubicBezTo>
                    <a:cubicBezTo>
                      <a:pt x="1212" y="1886"/>
                      <a:pt x="1200" y="1857"/>
                      <a:pt x="1198" y="1854"/>
                    </a:cubicBezTo>
                    <a:cubicBezTo>
                      <a:pt x="1196" y="1851"/>
                      <a:pt x="1173" y="1848"/>
                      <a:pt x="1170" y="1847"/>
                    </a:cubicBezTo>
                    <a:cubicBezTo>
                      <a:pt x="1168" y="1846"/>
                      <a:pt x="1138" y="1838"/>
                      <a:pt x="1130" y="1836"/>
                    </a:cubicBezTo>
                    <a:cubicBezTo>
                      <a:pt x="1128" y="1835"/>
                      <a:pt x="1127" y="1835"/>
                      <a:pt x="1125" y="1835"/>
                    </a:cubicBezTo>
                    <a:cubicBezTo>
                      <a:pt x="1111" y="1835"/>
                      <a:pt x="1111" y="1835"/>
                      <a:pt x="1111" y="1835"/>
                    </a:cubicBezTo>
                    <a:cubicBezTo>
                      <a:pt x="1110" y="1835"/>
                      <a:pt x="1109" y="1835"/>
                      <a:pt x="1108" y="1835"/>
                    </a:cubicBezTo>
                    <a:cubicBezTo>
                      <a:pt x="1074" y="1843"/>
                      <a:pt x="1074" y="1843"/>
                      <a:pt x="1074" y="1843"/>
                    </a:cubicBezTo>
                    <a:cubicBezTo>
                      <a:pt x="1070" y="1844"/>
                      <a:pt x="1066" y="1843"/>
                      <a:pt x="1063" y="1841"/>
                    </a:cubicBezTo>
                    <a:cubicBezTo>
                      <a:pt x="1058" y="1838"/>
                      <a:pt x="1052" y="1835"/>
                      <a:pt x="1050" y="1835"/>
                    </a:cubicBezTo>
                    <a:cubicBezTo>
                      <a:pt x="1048" y="1835"/>
                      <a:pt x="1039" y="1849"/>
                      <a:pt x="1036" y="1854"/>
                    </a:cubicBezTo>
                    <a:cubicBezTo>
                      <a:pt x="1035" y="1855"/>
                      <a:pt x="1034" y="1856"/>
                      <a:pt x="1033" y="1857"/>
                    </a:cubicBezTo>
                    <a:cubicBezTo>
                      <a:pt x="1011" y="1879"/>
                      <a:pt x="1011" y="1879"/>
                      <a:pt x="1011" y="1879"/>
                    </a:cubicBezTo>
                    <a:cubicBezTo>
                      <a:pt x="1008" y="1882"/>
                      <a:pt x="1004" y="1883"/>
                      <a:pt x="1000" y="1883"/>
                    </a:cubicBezTo>
                    <a:cubicBezTo>
                      <a:pt x="273" y="1883"/>
                      <a:pt x="273" y="1883"/>
                      <a:pt x="273" y="1883"/>
                    </a:cubicBezTo>
                    <a:cubicBezTo>
                      <a:pt x="273" y="1577"/>
                      <a:pt x="273" y="1577"/>
                      <a:pt x="273" y="1577"/>
                    </a:cubicBezTo>
                    <a:cubicBezTo>
                      <a:pt x="0" y="1577"/>
                      <a:pt x="0" y="1577"/>
                      <a:pt x="0" y="1577"/>
                    </a:cubicBezTo>
                    <a:cubicBezTo>
                      <a:pt x="0" y="631"/>
                      <a:pt x="0" y="631"/>
                      <a:pt x="0" y="631"/>
                    </a:cubicBezTo>
                    <a:cubicBezTo>
                      <a:pt x="22" y="644"/>
                      <a:pt x="22" y="644"/>
                      <a:pt x="22" y="644"/>
                    </a:cubicBezTo>
                    <a:cubicBezTo>
                      <a:pt x="22" y="645"/>
                      <a:pt x="23" y="645"/>
                      <a:pt x="24" y="645"/>
                    </a:cubicBezTo>
                    <a:cubicBezTo>
                      <a:pt x="79" y="651"/>
                      <a:pt x="79" y="651"/>
                      <a:pt x="79" y="651"/>
                    </a:cubicBezTo>
                    <a:cubicBezTo>
                      <a:pt x="80" y="651"/>
                      <a:pt x="81" y="651"/>
                      <a:pt x="81" y="652"/>
                    </a:cubicBezTo>
                    <a:cubicBezTo>
                      <a:pt x="98" y="659"/>
                      <a:pt x="110" y="675"/>
                      <a:pt x="113" y="693"/>
                    </a:cubicBezTo>
                    <a:cubicBezTo>
                      <a:pt x="115" y="703"/>
                      <a:pt x="115" y="703"/>
                      <a:pt x="115" y="703"/>
                    </a:cubicBezTo>
                    <a:cubicBezTo>
                      <a:pt x="115" y="705"/>
                      <a:pt x="117" y="707"/>
                      <a:pt x="118" y="707"/>
                    </a:cubicBezTo>
                    <a:cubicBezTo>
                      <a:pt x="143" y="717"/>
                      <a:pt x="143" y="717"/>
                      <a:pt x="143" y="717"/>
                    </a:cubicBezTo>
                    <a:cubicBezTo>
                      <a:pt x="144" y="718"/>
                      <a:pt x="144" y="718"/>
                      <a:pt x="145" y="718"/>
                    </a:cubicBezTo>
                    <a:cubicBezTo>
                      <a:pt x="179" y="745"/>
                      <a:pt x="179" y="745"/>
                      <a:pt x="179" y="745"/>
                    </a:cubicBezTo>
                    <a:cubicBezTo>
                      <a:pt x="181" y="746"/>
                      <a:pt x="183" y="746"/>
                      <a:pt x="185" y="746"/>
                    </a:cubicBezTo>
                    <a:cubicBezTo>
                      <a:pt x="225" y="734"/>
                      <a:pt x="225" y="734"/>
                      <a:pt x="225" y="734"/>
                    </a:cubicBezTo>
                    <a:cubicBezTo>
                      <a:pt x="226" y="734"/>
                      <a:pt x="227" y="733"/>
                      <a:pt x="228" y="733"/>
                    </a:cubicBezTo>
                    <a:cubicBezTo>
                      <a:pt x="258" y="704"/>
                      <a:pt x="258" y="704"/>
                      <a:pt x="258" y="704"/>
                    </a:cubicBezTo>
                    <a:cubicBezTo>
                      <a:pt x="259" y="703"/>
                      <a:pt x="259" y="702"/>
                      <a:pt x="260" y="701"/>
                    </a:cubicBezTo>
                    <a:cubicBezTo>
                      <a:pt x="273" y="659"/>
                      <a:pt x="273" y="659"/>
                      <a:pt x="273" y="659"/>
                    </a:cubicBezTo>
                    <a:cubicBezTo>
                      <a:pt x="273" y="658"/>
                      <a:pt x="274" y="657"/>
                      <a:pt x="274" y="656"/>
                    </a:cubicBezTo>
                    <a:cubicBezTo>
                      <a:pt x="296" y="635"/>
                      <a:pt x="296" y="635"/>
                      <a:pt x="296" y="635"/>
                    </a:cubicBezTo>
                    <a:cubicBezTo>
                      <a:pt x="296" y="634"/>
                      <a:pt x="297" y="633"/>
                      <a:pt x="297" y="632"/>
                    </a:cubicBezTo>
                    <a:cubicBezTo>
                      <a:pt x="310" y="584"/>
                      <a:pt x="310" y="584"/>
                      <a:pt x="310" y="584"/>
                    </a:cubicBezTo>
                    <a:cubicBezTo>
                      <a:pt x="311" y="584"/>
                      <a:pt x="311" y="583"/>
                      <a:pt x="311" y="583"/>
                    </a:cubicBezTo>
                    <a:cubicBezTo>
                      <a:pt x="311" y="561"/>
                      <a:pt x="311" y="561"/>
                      <a:pt x="311" y="561"/>
                    </a:cubicBezTo>
                    <a:cubicBezTo>
                      <a:pt x="311" y="561"/>
                      <a:pt x="311" y="561"/>
                      <a:pt x="311" y="561"/>
                    </a:cubicBezTo>
                    <a:cubicBezTo>
                      <a:pt x="315" y="512"/>
                      <a:pt x="315" y="512"/>
                      <a:pt x="315" y="512"/>
                    </a:cubicBezTo>
                    <a:cubicBezTo>
                      <a:pt x="317" y="499"/>
                      <a:pt x="319" y="487"/>
                      <a:pt x="321" y="475"/>
                    </a:cubicBezTo>
                    <a:cubicBezTo>
                      <a:pt x="324" y="464"/>
                      <a:pt x="327" y="451"/>
                      <a:pt x="327" y="448"/>
                    </a:cubicBezTo>
                    <a:cubicBezTo>
                      <a:pt x="327" y="444"/>
                      <a:pt x="320" y="421"/>
                      <a:pt x="318" y="414"/>
                    </a:cubicBezTo>
                    <a:cubicBezTo>
                      <a:pt x="317" y="413"/>
                      <a:pt x="317" y="411"/>
                      <a:pt x="318" y="410"/>
                    </a:cubicBezTo>
                    <a:cubicBezTo>
                      <a:pt x="332" y="377"/>
                      <a:pt x="332" y="377"/>
                      <a:pt x="332" y="377"/>
                    </a:cubicBezTo>
                    <a:cubicBezTo>
                      <a:pt x="333" y="376"/>
                      <a:pt x="333" y="374"/>
                      <a:pt x="332" y="372"/>
                    </a:cubicBezTo>
                    <a:cubicBezTo>
                      <a:pt x="318" y="341"/>
                      <a:pt x="318" y="341"/>
                      <a:pt x="318" y="341"/>
                    </a:cubicBezTo>
                    <a:cubicBezTo>
                      <a:pt x="317" y="339"/>
                      <a:pt x="317" y="338"/>
                      <a:pt x="318" y="336"/>
                    </a:cubicBezTo>
                    <a:cubicBezTo>
                      <a:pt x="324" y="323"/>
                      <a:pt x="324" y="323"/>
                      <a:pt x="324" y="323"/>
                    </a:cubicBezTo>
                    <a:cubicBezTo>
                      <a:pt x="324" y="322"/>
                      <a:pt x="324" y="322"/>
                      <a:pt x="324" y="321"/>
                    </a:cubicBezTo>
                    <a:cubicBezTo>
                      <a:pt x="332" y="285"/>
                      <a:pt x="332" y="285"/>
                      <a:pt x="332" y="285"/>
                    </a:cubicBezTo>
                    <a:cubicBezTo>
                      <a:pt x="332" y="284"/>
                      <a:pt x="332" y="283"/>
                      <a:pt x="331" y="282"/>
                    </a:cubicBezTo>
                    <a:cubicBezTo>
                      <a:pt x="325" y="268"/>
                      <a:pt x="325" y="268"/>
                      <a:pt x="325" y="268"/>
                    </a:cubicBezTo>
                    <a:cubicBezTo>
                      <a:pt x="325" y="266"/>
                      <a:pt x="325" y="263"/>
                      <a:pt x="326" y="262"/>
                    </a:cubicBezTo>
                    <a:cubicBezTo>
                      <a:pt x="348" y="235"/>
                      <a:pt x="348" y="235"/>
                      <a:pt x="348" y="235"/>
                    </a:cubicBezTo>
                    <a:cubicBezTo>
                      <a:pt x="349" y="234"/>
                      <a:pt x="350" y="233"/>
                      <a:pt x="352" y="233"/>
                    </a:cubicBezTo>
                    <a:cubicBezTo>
                      <a:pt x="353" y="233"/>
                      <a:pt x="353" y="233"/>
                      <a:pt x="353" y="233"/>
                    </a:cubicBezTo>
                    <a:cubicBezTo>
                      <a:pt x="358" y="233"/>
                      <a:pt x="360" y="227"/>
                      <a:pt x="357" y="223"/>
                    </a:cubicBezTo>
                    <a:cubicBezTo>
                      <a:pt x="355" y="222"/>
                      <a:pt x="355" y="222"/>
                      <a:pt x="355" y="222"/>
                    </a:cubicBezTo>
                    <a:cubicBezTo>
                      <a:pt x="355" y="221"/>
                      <a:pt x="354" y="221"/>
                      <a:pt x="354" y="220"/>
                    </a:cubicBezTo>
                    <a:cubicBezTo>
                      <a:pt x="349" y="218"/>
                      <a:pt x="328" y="207"/>
                      <a:pt x="324" y="204"/>
                    </a:cubicBezTo>
                    <a:cubicBezTo>
                      <a:pt x="321" y="202"/>
                      <a:pt x="339" y="178"/>
                      <a:pt x="343" y="172"/>
                    </a:cubicBezTo>
                    <a:cubicBezTo>
                      <a:pt x="344" y="171"/>
                      <a:pt x="345" y="170"/>
                      <a:pt x="346" y="170"/>
                    </a:cubicBezTo>
                    <a:cubicBezTo>
                      <a:pt x="365" y="162"/>
                      <a:pt x="365" y="162"/>
                      <a:pt x="365" y="162"/>
                    </a:cubicBezTo>
                    <a:cubicBezTo>
                      <a:pt x="367" y="161"/>
                      <a:pt x="368" y="159"/>
                      <a:pt x="368" y="157"/>
                    </a:cubicBezTo>
                    <a:cubicBezTo>
                      <a:pt x="368" y="141"/>
                      <a:pt x="368" y="141"/>
                      <a:pt x="368" y="141"/>
                    </a:cubicBezTo>
                    <a:cubicBezTo>
                      <a:pt x="368" y="127"/>
                      <a:pt x="368" y="127"/>
                      <a:pt x="368" y="127"/>
                    </a:cubicBezTo>
                    <a:cubicBezTo>
                      <a:pt x="368" y="127"/>
                      <a:pt x="368" y="127"/>
                      <a:pt x="368" y="126"/>
                    </a:cubicBezTo>
                    <a:cubicBezTo>
                      <a:pt x="378" y="65"/>
                      <a:pt x="378" y="65"/>
                      <a:pt x="378" y="65"/>
                    </a:cubicBezTo>
                    <a:cubicBezTo>
                      <a:pt x="378" y="62"/>
                      <a:pt x="380" y="60"/>
                      <a:pt x="382" y="60"/>
                    </a:cubicBezTo>
                    <a:cubicBezTo>
                      <a:pt x="392" y="58"/>
                      <a:pt x="392" y="58"/>
                      <a:pt x="392" y="58"/>
                    </a:cubicBezTo>
                    <a:cubicBezTo>
                      <a:pt x="394" y="58"/>
                      <a:pt x="395" y="57"/>
                      <a:pt x="396" y="56"/>
                    </a:cubicBezTo>
                    <a:cubicBezTo>
                      <a:pt x="408" y="36"/>
                      <a:pt x="408" y="36"/>
                      <a:pt x="408" y="36"/>
                    </a:cubicBezTo>
                    <a:cubicBezTo>
                      <a:pt x="411" y="32"/>
                      <a:pt x="416" y="32"/>
                      <a:pt x="418" y="36"/>
                    </a:cubicBezTo>
                    <a:cubicBezTo>
                      <a:pt x="440" y="72"/>
                      <a:pt x="440" y="72"/>
                      <a:pt x="440" y="72"/>
                    </a:cubicBezTo>
                    <a:cubicBezTo>
                      <a:pt x="441" y="73"/>
                      <a:pt x="441" y="74"/>
                      <a:pt x="441" y="74"/>
                    </a:cubicBezTo>
                    <a:cubicBezTo>
                      <a:pt x="448" y="146"/>
                      <a:pt x="448" y="146"/>
                      <a:pt x="448" y="146"/>
                    </a:cubicBezTo>
                    <a:cubicBezTo>
                      <a:pt x="448" y="149"/>
                      <a:pt x="450" y="151"/>
                      <a:pt x="452" y="152"/>
                    </a:cubicBezTo>
                    <a:cubicBezTo>
                      <a:pt x="472" y="156"/>
                      <a:pt x="472" y="156"/>
                      <a:pt x="472" y="156"/>
                    </a:cubicBezTo>
                    <a:cubicBezTo>
                      <a:pt x="476" y="157"/>
                      <a:pt x="478" y="161"/>
                      <a:pt x="476" y="165"/>
                    </a:cubicBezTo>
                    <a:cubicBezTo>
                      <a:pt x="464" y="188"/>
                      <a:pt x="464" y="188"/>
                      <a:pt x="464" y="188"/>
                    </a:cubicBezTo>
                    <a:cubicBezTo>
                      <a:pt x="462" y="192"/>
                      <a:pt x="465" y="197"/>
                      <a:pt x="469" y="197"/>
                    </a:cubicBezTo>
                    <a:cubicBezTo>
                      <a:pt x="476" y="197"/>
                      <a:pt x="476" y="197"/>
                      <a:pt x="476" y="197"/>
                    </a:cubicBezTo>
                    <a:cubicBezTo>
                      <a:pt x="478" y="197"/>
                      <a:pt x="480" y="198"/>
                      <a:pt x="481" y="200"/>
                    </a:cubicBezTo>
                    <a:cubicBezTo>
                      <a:pt x="489" y="218"/>
                      <a:pt x="489" y="218"/>
                      <a:pt x="489" y="218"/>
                    </a:cubicBezTo>
                    <a:cubicBezTo>
                      <a:pt x="489" y="218"/>
                      <a:pt x="490" y="218"/>
                      <a:pt x="490" y="219"/>
                    </a:cubicBezTo>
                    <a:cubicBezTo>
                      <a:pt x="495" y="245"/>
                      <a:pt x="495" y="245"/>
                      <a:pt x="495" y="245"/>
                    </a:cubicBezTo>
                    <a:cubicBezTo>
                      <a:pt x="495" y="248"/>
                      <a:pt x="498" y="250"/>
                      <a:pt x="501" y="250"/>
                    </a:cubicBezTo>
                    <a:cubicBezTo>
                      <a:pt x="503" y="250"/>
                      <a:pt x="506" y="250"/>
                      <a:pt x="508" y="251"/>
                    </a:cubicBezTo>
                    <a:cubicBezTo>
                      <a:pt x="512" y="252"/>
                      <a:pt x="507" y="261"/>
                      <a:pt x="504" y="265"/>
                    </a:cubicBezTo>
                    <a:cubicBezTo>
                      <a:pt x="504" y="266"/>
                      <a:pt x="503" y="268"/>
                      <a:pt x="504" y="269"/>
                    </a:cubicBezTo>
                    <a:cubicBezTo>
                      <a:pt x="508" y="307"/>
                      <a:pt x="508" y="307"/>
                      <a:pt x="508" y="307"/>
                    </a:cubicBezTo>
                    <a:cubicBezTo>
                      <a:pt x="508" y="309"/>
                      <a:pt x="508" y="310"/>
                      <a:pt x="507" y="311"/>
                    </a:cubicBezTo>
                    <a:cubicBezTo>
                      <a:pt x="504" y="316"/>
                      <a:pt x="496" y="328"/>
                      <a:pt x="496" y="333"/>
                    </a:cubicBezTo>
                    <a:cubicBezTo>
                      <a:pt x="496" y="338"/>
                      <a:pt x="505" y="342"/>
                      <a:pt x="509" y="344"/>
                    </a:cubicBezTo>
                    <a:cubicBezTo>
                      <a:pt x="511" y="344"/>
                      <a:pt x="512" y="346"/>
                      <a:pt x="513" y="348"/>
                    </a:cubicBezTo>
                    <a:cubicBezTo>
                      <a:pt x="528" y="402"/>
                      <a:pt x="528" y="402"/>
                      <a:pt x="528" y="402"/>
                    </a:cubicBezTo>
                    <a:cubicBezTo>
                      <a:pt x="528" y="404"/>
                      <a:pt x="530" y="405"/>
                      <a:pt x="531" y="406"/>
                    </a:cubicBezTo>
                    <a:cubicBezTo>
                      <a:pt x="547" y="411"/>
                      <a:pt x="547" y="411"/>
                      <a:pt x="547" y="411"/>
                    </a:cubicBezTo>
                    <a:cubicBezTo>
                      <a:pt x="550" y="412"/>
                      <a:pt x="553" y="410"/>
                      <a:pt x="554" y="408"/>
                    </a:cubicBezTo>
                    <a:cubicBezTo>
                      <a:pt x="563" y="391"/>
                      <a:pt x="563" y="391"/>
                      <a:pt x="563" y="391"/>
                    </a:cubicBezTo>
                    <a:cubicBezTo>
                      <a:pt x="565" y="388"/>
                      <a:pt x="568" y="387"/>
                      <a:pt x="571" y="389"/>
                    </a:cubicBezTo>
                    <a:cubicBezTo>
                      <a:pt x="585" y="397"/>
                      <a:pt x="585" y="397"/>
                      <a:pt x="585" y="397"/>
                    </a:cubicBezTo>
                    <a:cubicBezTo>
                      <a:pt x="588" y="399"/>
                      <a:pt x="592" y="398"/>
                      <a:pt x="593" y="394"/>
                    </a:cubicBezTo>
                    <a:cubicBezTo>
                      <a:pt x="594" y="392"/>
                      <a:pt x="594" y="392"/>
                      <a:pt x="594" y="392"/>
                    </a:cubicBezTo>
                    <a:cubicBezTo>
                      <a:pt x="596" y="386"/>
                      <a:pt x="603" y="386"/>
                      <a:pt x="605" y="392"/>
                    </a:cubicBezTo>
                    <a:cubicBezTo>
                      <a:pt x="608" y="401"/>
                      <a:pt x="608" y="401"/>
                      <a:pt x="608" y="401"/>
                    </a:cubicBezTo>
                    <a:cubicBezTo>
                      <a:pt x="608" y="402"/>
                      <a:pt x="609" y="402"/>
                      <a:pt x="609" y="403"/>
                    </a:cubicBezTo>
                    <a:cubicBezTo>
                      <a:pt x="627" y="424"/>
                      <a:pt x="627" y="424"/>
                      <a:pt x="627" y="424"/>
                    </a:cubicBezTo>
                    <a:cubicBezTo>
                      <a:pt x="627" y="425"/>
                      <a:pt x="627" y="425"/>
                      <a:pt x="628" y="425"/>
                    </a:cubicBezTo>
                    <a:cubicBezTo>
                      <a:pt x="636" y="443"/>
                      <a:pt x="636" y="443"/>
                      <a:pt x="636" y="443"/>
                    </a:cubicBezTo>
                    <a:cubicBezTo>
                      <a:pt x="637" y="445"/>
                      <a:pt x="639" y="446"/>
                      <a:pt x="641" y="446"/>
                    </a:cubicBezTo>
                    <a:cubicBezTo>
                      <a:pt x="651" y="446"/>
                      <a:pt x="651" y="446"/>
                      <a:pt x="651" y="446"/>
                    </a:cubicBezTo>
                    <a:cubicBezTo>
                      <a:pt x="653" y="446"/>
                      <a:pt x="655" y="448"/>
                      <a:pt x="656" y="450"/>
                    </a:cubicBezTo>
                    <a:cubicBezTo>
                      <a:pt x="658" y="457"/>
                      <a:pt x="658" y="457"/>
                      <a:pt x="658" y="457"/>
                    </a:cubicBezTo>
                    <a:cubicBezTo>
                      <a:pt x="659" y="459"/>
                      <a:pt x="662" y="461"/>
                      <a:pt x="664" y="461"/>
                    </a:cubicBezTo>
                    <a:cubicBezTo>
                      <a:pt x="664" y="461"/>
                      <a:pt x="664" y="461"/>
                      <a:pt x="664" y="461"/>
                    </a:cubicBezTo>
                    <a:cubicBezTo>
                      <a:pt x="668" y="461"/>
                      <a:pt x="671" y="466"/>
                      <a:pt x="669" y="470"/>
                    </a:cubicBezTo>
                    <a:cubicBezTo>
                      <a:pt x="663" y="483"/>
                      <a:pt x="663" y="483"/>
                      <a:pt x="663" y="483"/>
                    </a:cubicBezTo>
                    <a:cubicBezTo>
                      <a:pt x="661" y="486"/>
                      <a:pt x="663" y="490"/>
                      <a:pt x="666" y="491"/>
                    </a:cubicBezTo>
                    <a:cubicBezTo>
                      <a:pt x="670" y="492"/>
                      <a:pt x="670" y="492"/>
                      <a:pt x="670" y="492"/>
                    </a:cubicBezTo>
                    <a:cubicBezTo>
                      <a:pt x="673" y="493"/>
                      <a:pt x="675" y="498"/>
                      <a:pt x="672" y="501"/>
                    </a:cubicBezTo>
                    <a:cubicBezTo>
                      <a:pt x="662" y="515"/>
                      <a:pt x="662" y="515"/>
                      <a:pt x="662" y="515"/>
                    </a:cubicBezTo>
                    <a:cubicBezTo>
                      <a:pt x="661" y="516"/>
                      <a:pt x="660" y="518"/>
                      <a:pt x="661" y="520"/>
                    </a:cubicBezTo>
                    <a:cubicBezTo>
                      <a:pt x="676" y="559"/>
                      <a:pt x="676" y="559"/>
                      <a:pt x="676" y="559"/>
                    </a:cubicBezTo>
                    <a:cubicBezTo>
                      <a:pt x="676" y="560"/>
                      <a:pt x="676" y="560"/>
                      <a:pt x="676" y="561"/>
                    </a:cubicBezTo>
                    <a:cubicBezTo>
                      <a:pt x="676" y="601"/>
                      <a:pt x="676" y="601"/>
                      <a:pt x="676" y="601"/>
                    </a:cubicBezTo>
                    <a:cubicBezTo>
                      <a:pt x="676" y="602"/>
                      <a:pt x="676" y="603"/>
                      <a:pt x="677" y="604"/>
                    </a:cubicBezTo>
                    <a:cubicBezTo>
                      <a:pt x="690" y="633"/>
                      <a:pt x="690" y="633"/>
                      <a:pt x="690" y="633"/>
                    </a:cubicBezTo>
                    <a:cubicBezTo>
                      <a:pt x="691" y="634"/>
                      <a:pt x="692" y="635"/>
                      <a:pt x="693" y="636"/>
                    </a:cubicBezTo>
                    <a:cubicBezTo>
                      <a:pt x="728" y="658"/>
                      <a:pt x="728" y="658"/>
                      <a:pt x="728" y="658"/>
                    </a:cubicBezTo>
                    <a:cubicBezTo>
                      <a:pt x="730" y="659"/>
                      <a:pt x="731" y="661"/>
                      <a:pt x="731" y="664"/>
                    </a:cubicBezTo>
                    <a:cubicBezTo>
                      <a:pt x="726" y="691"/>
                      <a:pt x="726" y="691"/>
                      <a:pt x="726" y="691"/>
                    </a:cubicBezTo>
                    <a:cubicBezTo>
                      <a:pt x="726" y="692"/>
                      <a:pt x="726" y="693"/>
                      <a:pt x="727" y="694"/>
                    </a:cubicBezTo>
                    <a:cubicBezTo>
                      <a:pt x="744" y="740"/>
                      <a:pt x="744" y="740"/>
                      <a:pt x="744" y="740"/>
                    </a:cubicBezTo>
                    <a:cubicBezTo>
                      <a:pt x="745" y="742"/>
                      <a:pt x="745" y="743"/>
                      <a:pt x="744" y="745"/>
                    </a:cubicBezTo>
                    <a:cubicBezTo>
                      <a:pt x="740" y="753"/>
                      <a:pt x="726" y="782"/>
                      <a:pt x="726" y="785"/>
                    </a:cubicBezTo>
                    <a:cubicBezTo>
                      <a:pt x="726" y="789"/>
                      <a:pt x="756" y="800"/>
                      <a:pt x="756" y="806"/>
                    </a:cubicBezTo>
                    <a:cubicBezTo>
                      <a:pt x="756" y="822"/>
                      <a:pt x="756" y="822"/>
                      <a:pt x="756" y="822"/>
                    </a:cubicBezTo>
                    <a:cubicBezTo>
                      <a:pt x="756" y="822"/>
                      <a:pt x="756" y="822"/>
                      <a:pt x="756" y="823"/>
                    </a:cubicBezTo>
                    <a:cubicBezTo>
                      <a:pt x="757" y="828"/>
                      <a:pt x="766" y="868"/>
                      <a:pt x="775" y="883"/>
                    </a:cubicBezTo>
                    <a:cubicBezTo>
                      <a:pt x="782" y="895"/>
                      <a:pt x="793" y="889"/>
                      <a:pt x="798" y="885"/>
                    </a:cubicBezTo>
                    <a:cubicBezTo>
                      <a:pt x="800" y="884"/>
                      <a:pt x="803" y="884"/>
                      <a:pt x="804" y="886"/>
                    </a:cubicBezTo>
                    <a:cubicBezTo>
                      <a:pt x="820" y="903"/>
                      <a:pt x="820" y="903"/>
                      <a:pt x="820" y="903"/>
                    </a:cubicBezTo>
                    <a:cubicBezTo>
                      <a:pt x="821" y="904"/>
                      <a:pt x="822" y="904"/>
                      <a:pt x="823" y="904"/>
                    </a:cubicBezTo>
                    <a:cubicBezTo>
                      <a:pt x="862" y="904"/>
                      <a:pt x="862" y="904"/>
                      <a:pt x="862" y="904"/>
                    </a:cubicBezTo>
                    <a:cubicBezTo>
                      <a:pt x="864" y="904"/>
                      <a:pt x="865" y="905"/>
                      <a:pt x="866" y="907"/>
                    </a:cubicBezTo>
                    <a:cubicBezTo>
                      <a:pt x="889" y="958"/>
                      <a:pt x="889" y="958"/>
                      <a:pt x="889" y="958"/>
                    </a:cubicBezTo>
                    <a:cubicBezTo>
                      <a:pt x="890" y="959"/>
                      <a:pt x="891" y="960"/>
                      <a:pt x="893" y="960"/>
                    </a:cubicBezTo>
                    <a:cubicBezTo>
                      <a:pt x="928" y="960"/>
                      <a:pt x="928" y="960"/>
                      <a:pt x="928" y="960"/>
                    </a:cubicBezTo>
                    <a:cubicBezTo>
                      <a:pt x="929" y="960"/>
                      <a:pt x="931" y="961"/>
                      <a:pt x="931" y="962"/>
                    </a:cubicBezTo>
                    <a:cubicBezTo>
                      <a:pt x="951" y="983"/>
                      <a:pt x="951" y="983"/>
                      <a:pt x="951" y="983"/>
                    </a:cubicBezTo>
                    <a:cubicBezTo>
                      <a:pt x="953" y="984"/>
                      <a:pt x="955" y="985"/>
                      <a:pt x="957" y="984"/>
                    </a:cubicBezTo>
                    <a:cubicBezTo>
                      <a:pt x="963" y="980"/>
                      <a:pt x="963" y="980"/>
                      <a:pt x="963" y="980"/>
                    </a:cubicBezTo>
                    <a:cubicBezTo>
                      <a:pt x="965" y="979"/>
                      <a:pt x="967" y="979"/>
                      <a:pt x="969" y="981"/>
                    </a:cubicBezTo>
                    <a:cubicBezTo>
                      <a:pt x="987" y="1005"/>
                      <a:pt x="987" y="1005"/>
                      <a:pt x="987" y="1005"/>
                    </a:cubicBezTo>
                    <a:cubicBezTo>
                      <a:pt x="988" y="1007"/>
                      <a:pt x="988" y="1009"/>
                      <a:pt x="987" y="1010"/>
                    </a:cubicBezTo>
                    <a:cubicBezTo>
                      <a:pt x="981" y="1019"/>
                      <a:pt x="981" y="1019"/>
                      <a:pt x="981" y="1019"/>
                    </a:cubicBezTo>
                    <a:cubicBezTo>
                      <a:pt x="980" y="1019"/>
                      <a:pt x="980" y="1019"/>
                      <a:pt x="980" y="1020"/>
                    </a:cubicBezTo>
                    <a:cubicBezTo>
                      <a:pt x="979" y="1023"/>
                      <a:pt x="975" y="1035"/>
                      <a:pt x="980" y="1039"/>
                    </a:cubicBezTo>
                    <a:cubicBezTo>
                      <a:pt x="986" y="1044"/>
                      <a:pt x="1015" y="1074"/>
                      <a:pt x="1019" y="1078"/>
                    </a:cubicBezTo>
                    <a:cubicBezTo>
                      <a:pt x="1019" y="1078"/>
                      <a:pt x="1019" y="1078"/>
                      <a:pt x="1019" y="1078"/>
                    </a:cubicBezTo>
                    <a:cubicBezTo>
                      <a:pt x="1055" y="1138"/>
                      <a:pt x="1055" y="1138"/>
                      <a:pt x="1055" y="1138"/>
                    </a:cubicBezTo>
                    <a:cubicBezTo>
                      <a:pt x="1056" y="1140"/>
                      <a:pt x="1056" y="1141"/>
                      <a:pt x="1055" y="1143"/>
                    </a:cubicBezTo>
                    <a:cubicBezTo>
                      <a:pt x="1045" y="1162"/>
                      <a:pt x="1045" y="1162"/>
                      <a:pt x="1045" y="1162"/>
                    </a:cubicBezTo>
                    <a:cubicBezTo>
                      <a:pt x="1044" y="1164"/>
                      <a:pt x="1044" y="1165"/>
                      <a:pt x="1045" y="1166"/>
                    </a:cubicBezTo>
                    <a:cubicBezTo>
                      <a:pt x="1072" y="1213"/>
                      <a:pt x="1072" y="1213"/>
                      <a:pt x="1072" y="1213"/>
                    </a:cubicBezTo>
                    <a:cubicBezTo>
                      <a:pt x="1073" y="1214"/>
                      <a:pt x="1073" y="1215"/>
                      <a:pt x="1074" y="1215"/>
                    </a:cubicBezTo>
                    <a:cubicBezTo>
                      <a:pt x="1094" y="1227"/>
                      <a:pt x="1094" y="1227"/>
                      <a:pt x="1094" y="1227"/>
                    </a:cubicBezTo>
                    <a:cubicBezTo>
                      <a:pt x="1097" y="1229"/>
                      <a:pt x="1101" y="1227"/>
                      <a:pt x="1101" y="1223"/>
                    </a:cubicBezTo>
                    <a:cubicBezTo>
                      <a:pt x="1096" y="1183"/>
                      <a:pt x="1096" y="1183"/>
                      <a:pt x="1096" y="1183"/>
                    </a:cubicBezTo>
                    <a:cubicBezTo>
                      <a:pt x="1096" y="1180"/>
                      <a:pt x="1100" y="1177"/>
                      <a:pt x="1103" y="1179"/>
                    </a:cubicBezTo>
                    <a:cubicBezTo>
                      <a:pt x="1104" y="1180"/>
                      <a:pt x="1104" y="1180"/>
                      <a:pt x="1104" y="1180"/>
                    </a:cubicBezTo>
                    <a:cubicBezTo>
                      <a:pt x="1105" y="1180"/>
                      <a:pt x="1105" y="1181"/>
                      <a:pt x="1106" y="1181"/>
                    </a:cubicBezTo>
                    <a:cubicBezTo>
                      <a:pt x="1126" y="1215"/>
                      <a:pt x="1126" y="1215"/>
                      <a:pt x="1126" y="1215"/>
                    </a:cubicBezTo>
                    <a:cubicBezTo>
                      <a:pt x="1126" y="1216"/>
                      <a:pt x="1127" y="1217"/>
                      <a:pt x="1128" y="1217"/>
                    </a:cubicBezTo>
                    <a:cubicBezTo>
                      <a:pt x="1146" y="1222"/>
                      <a:pt x="1146" y="1222"/>
                      <a:pt x="1146" y="1222"/>
                    </a:cubicBezTo>
                    <a:cubicBezTo>
                      <a:pt x="1149" y="1222"/>
                      <a:pt x="1152" y="1220"/>
                      <a:pt x="1152" y="1218"/>
                    </a:cubicBezTo>
                    <a:cubicBezTo>
                      <a:pt x="1152" y="1207"/>
                      <a:pt x="1152" y="1207"/>
                      <a:pt x="1152" y="1207"/>
                    </a:cubicBezTo>
                    <a:cubicBezTo>
                      <a:pt x="1152" y="1203"/>
                      <a:pt x="1157" y="1201"/>
                      <a:pt x="1160" y="1205"/>
                    </a:cubicBezTo>
                    <a:cubicBezTo>
                      <a:pt x="1168" y="1218"/>
                      <a:pt x="1180" y="1237"/>
                      <a:pt x="1180" y="1242"/>
                    </a:cubicBezTo>
                    <a:cubicBezTo>
                      <a:pt x="1180" y="1248"/>
                      <a:pt x="1172" y="1257"/>
                      <a:pt x="1168" y="1260"/>
                    </a:cubicBezTo>
                    <a:cubicBezTo>
                      <a:pt x="1167" y="1261"/>
                      <a:pt x="1167" y="1263"/>
                      <a:pt x="1167" y="1264"/>
                    </a:cubicBezTo>
                    <a:cubicBezTo>
                      <a:pt x="1173" y="1299"/>
                      <a:pt x="1173" y="1299"/>
                      <a:pt x="1173" y="1299"/>
                    </a:cubicBezTo>
                    <a:cubicBezTo>
                      <a:pt x="1173" y="1299"/>
                      <a:pt x="1173" y="1300"/>
                      <a:pt x="1173" y="1300"/>
                    </a:cubicBezTo>
                    <a:cubicBezTo>
                      <a:pt x="1179" y="1326"/>
                      <a:pt x="1179" y="1326"/>
                      <a:pt x="1179" y="1326"/>
                    </a:cubicBezTo>
                    <a:cubicBezTo>
                      <a:pt x="1180" y="1328"/>
                      <a:pt x="1183" y="1330"/>
                      <a:pt x="1185" y="1329"/>
                    </a:cubicBezTo>
                    <a:cubicBezTo>
                      <a:pt x="1195" y="1324"/>
                      <a:pt x="1195" y="1324"/>
                      <a:pt x="1195" y="1324"/>
                    </a:cubicBezTo>
                    <a:cubicBezTo>
                      <a:pt x="1198" y="1323"/>
                      <a:pt x="1200" y="1324"/>
                      <a:pt x="1201" y="1326"/>
                    </a:cubicBezTo>
                    <a:cubicBezTo>
                      <a:pt x="1210" y="1343"/>
                      <a:pt x="1210" y="1343"/>
                      <a:pt x="1210" y="1343"/>
                    </a:cubicBezTo>
                    <a:cubicBezTo>
                      <a:pt x="1210" y="1343"/>
                      <a:pt x="1210" y="1343"/>
                      <a:pt x="1211" y="1343"/>
                    </a:cubicBezTo>
                    <a:cubicBezTo>
                      <a:pt x="1213" y="1346"/>
                      <a:pt x="1233" y="1375"/>
                      <a:pt x="1237" y="1377"/>
                    </a:cubicBezTo>
                    <a:cubicBezTo>
                      <a:pt x="1240" y="1379"/>
                      <a:pt x="1261" y="1387"/>
                      <a:pt x="1266" y="1389"/>
                    </a:cubicBezTo>
                    <a:cubicBezTo>
                      <a:pt x="1267" y="1389"/>
                      <a:pt x="1268" y="1390"/>
                      <a:pt x="1269" y="1391"/>
                    </a:cubicBezTo>
                    <a:cubicBezTo>
                      <a:pt x="1289" y="1429"/>
                      <a:pt x="1289" y="1429"/>
                      <a:pt x="1289" y="1429"/>
                    </a:cubicBezTo>
                    <a:cubicBezTo>
                      <a:pt x="1289" y="1429"/>
                      <a:pt x="1290" y="1430"/>
                      <a:pt x="1290" y="1430"/>
                    </a:cubicBezTo>
                    <a:cubicBezTo>
                      <a:pt x="1318" y="1451"/>
                      <a:pt x="1318" y="1451"/>
                      <a:pt x="1318" y="1451"/>
                    </a:cubicBezTo>
                    <a:cubicBezTo>
                      <a:pt x="1318" y="1451"/>
                      <a:pt x="1318" y="1451"/>
                      <a:pt x="1318" y="1451"/>
                    </a:cubicBezTo>
                    <a:cubicBezTo>
                      <a:pt x="1318" y="1451"/>
                      <a:pt x="1318" y="1451"/>
                      <a:pt x="1318" y="1451"/>
                    </a:cubicBezTo>
                    <a:cubicBezTo>
                      <a:pt x="1328" y="1461"/>
                      <a:pt x="1333" y="1473"/>
                      <a:pt x="1333" y="1487"/>
                    </a:cubicBezTo>
                    <a:cubicBezTo>
                      <a:pt x="1333" y="1490"/>
                      <a:pt x="1333" y="1490"/>
                      <a:pt x="1333" y="1490"/>
                    </a:cubicBezTo>
                    <a:cubicBezTo>
                      <a:pt x="1333" y="1491"/>
                      <a:pt x="1334" y="1493"/>
                      <a:pt x="1335" y="1493"/>
                    </a:cubicBezTo>
                    <a:cubicBezTo>
                      <a:pt x="1360" y="1508"/>
                      <a:pt x="1360" y="1508"/>
                      <a:pt x="1360" y="1508"/>
                    </a:cubicBezTo>
                    <a:cubicBezTo>
                      <a:pt x="1360" y="1508"/>
                      <a:pt x="1361" y="1509"/>
                      <a:pt x="1361" y="1509"/>
                    </a:cubicBezTo>
                    <a:cubicBezTo>
                      <a:pt x="1371" y="1522"/>
                      <a:pt x="1371" y="1522"/>
                      <a:pt x="1371" y="1522"/>
                    </a:cubicBezTo>
                    <a:cubicBezTo>
                      <a:pt x="1374" y="1524"/>
                      <a:pt x="1377" y="1524"/>
                      <a:pt x="1379" y="1521"/>
                    </a:cubicBezTo>
                    <a:cubicBezTo>
                      <a:pt x="1382" y="1513"/>
                      <a:pt x="1388" y="1499"/>
                      <a:pt x="1388" y="1496"/>
                    </a:cubicBezTo>
                    <a:cubicBezTo>
                      <a:pt x="1388" y="1491"/>
                      <a:pt x="1395" y="1475"/>
                      <a:pt x="1396" y="1472"/>
                    </a:cubicBezTo>
                    <a:cubicBezTo>
                      <a:pt x="1396" y="1472"/>
                      <a:pt x="1396" y="1472"/>
                      <a:pt x="1396" y="1472"/>
                    </a:cubicBezTo>
                    <a:cubicBezTo>
                      <a:pt x="1397" y="1465"/>
                      <a:pt x="1397" y="1465"/>
                      <a:pt x="1397" y="1465"/>
                    </a:cubicBezTo>
                    <a:cubicBezTo>
                      <a:pt x="1399" y="1458"/>
                      <a:pt x="1408" y="1457"/>
                      <a:pt x="1410" y="1463"/>
                    </a:cubicBezTo>
                    <a:cubicBezTo>
                      <a:pt x="1411" y="1463"/>
                      <a:pt x="1411" y="1464"/>
                      <a:pt x="1411" y="1464"/>
                    </a:cubicBezTo>
                    <a:cubicBezTo>
                      <a:pt x="1413" y="1473"/>
                      <a:pt x="1413" y="1473"/>
                      <a:pt x="1413" y="1473"/>
                    </a:cubicBezTo>
                    <a:cubicBezTo>
                      <a:pt x="1415" y="1483"/>
                      <a:pt x="1413" y="1494"/>
                      <a:pt x="1409" y="1503"/>
                    </a:cubicBezTo>
                    <a:cubicBezTo>
                      <a:pt x="1402" y="1519"/>
                      <a:pt x="1402" y="1519"/>
                      <a:pt x="1402" y="1519"/>
                    </a:cubicBezTo>
                    <a:cubicBezTo>
                      <a:pt x="1401" y="1520"/>
                      <a:pt x="1401" y="1520"/>
                      <a:pt x="1401" y="1520"/>
                    </a:cubicBezTo>
                    <a:cubicBezTo>
                      <a:pt x="1383" y="1549"/>
                      <a:pt x="1383" y="1549"/>
                      <a:pt x="1383" y="1549"/>
                    </a:cubicBezTo>
                    <a:cubicBezTo>
                      <a:pt x="1382" y="1550"/>
                      <a:pt x="1382" y="1552"/>
                      <a:pt x="1383" y="1553"/>
                    </a:cubicBezTo>
                    <a:cubicBezTo>
                      <a:pt x="1392" y="1575"/>
                      <a:pt x="1392" y="1575"/>
                      <a:pt x="1392" y="1575"/>
                    </a:cubicBezTo>
                    <a:cubicBezTo>
                      <a:pt x="1393" y="1576"/>
                      <a:pt x="1393" y="1577"/>
                      <a:pt x="1392" y="1579"/>
                    </a:cubicBezTo>
                    <a:cubicBezTo>
                      <a:pt x="1389" y="1582"/>
                      <a:pt x="1384" y="1591"/>
                      <a:pt x="1383" y="1594"/>
                    </a:cubicBezTo>
                    <a:cubicBezTo>
                      <a:pt x="1382" y="1597"/>
                      <a:pt x="1383" y="1623"/>
                      <a:pt x="1383" y="1626"/>
                    </a:cubicBezTo>
                    <a:cubicBezTo>
                      <a:pt x="1383" y="1626"/>
                      <a:pt x="1383" y="1626"/>
                      <a:pt x="1383" y="1626"/>
                    </a:cubicBezTo>
                    <a:cubicBezTo>
                      <a:pt x="1392" y="1682"/>
                      <a:pt x="1392" y="1682"/>
                      <a:pt x="1392" y="1682"/>
                    </a:cubicBezTo>
                    <a:cubicBezTo>
                      <a:pt x="1392" y="1683"/>
                      <a:pt x="1392" y="1684"/>
                      <a:pt x="1391" y="1685"/>
                    </a:cubicBezTo>
                    <a:cubicBezTo>
                      <a:pt x="1389" y="1689"/>
                      <a:pt x="1382" y="1699"/>
                      <a:pt x="1378" y="1700"/>
                    </a:cubicBezTo>
                    <a:cubicBezTo>
                      <a:pt x="1374" y="1701"/>
                      <a:pt x="1377" y="1715"/>
                      <a:pt x="1378" y="1720"/>
                    </a:cubicBezTo>
                    <a:cubicBezTo>
                      <a:pt x="1378" y="1721"/>
                      <a:pt x="1379" y="1722"/>
                      <a:pt x="1379" y="1722"/>
                    </a:cubicBezTo>
                    <a:cubicBezTo>
                      <a:pt x="1405" y="1742"/>
                      <a:pt x="1405" y="1742"/>
                      <a:pt x="1405" y="1742"/>
                    </a:cubicBezTo>
                    <a:cubicBezTo>
                      <a:pt x="1407" y="1744"/>
                      <a:pt x="1411" y="1742"/>
                      <a:pt x="1412" y="1739"/>
                    </a:cubicBezTo>
                    <a:cubicBezTo>
                      <a:pt x="1412" y="1739"/>
                      <a:pt x="1412" y="1739"/>
                      <a:pt x="1412" y="1739"/>
                    </a:cubicBezTo>
                    <a:cubicBezTo>
                      <a:pt x="1412" y="1733"/>
                      <a:pt x="1420" y="1734"/>
                      <a:pt x="1420" y="1739"/>
                    </a:cubicBezTo>
                    <a:cubicBezTo>
                      <a:pt x="1420" y="1744"/>
                      <a:pt x="1421" y="1748"/>
                      <a:pt x="1421" y="1749"/>
                    </a:cubicBezTo>
                    <a:cubicBezTo>
                      <a:pt x="1421" y="1754"/>
                      <a:pt x="1427" y="1774"/>
                      <a:pt x="1427" y="1774"/>
                    </a:cubicBezTo>
                    <a:close/>
                    <a:moveTo>
                      <a:pt x="115" y="647"/>
                    </a:moveTo>
                    <a:cubicBezTo>
                      <a:pt x="117" y="646"/>
                      <a:pt x="117" y="646"/>
                      <a:pt x="117" y="646"/>
                    </a:cubicBezTo>
                    <a:cubicBezTo>
                      <a:pt x="118" y="645"/>
                      <a:pt x="119" y="645"/>
                      <a:pt x="120" y="644"/>
                    </a:cubicBezTo>
                    <a:cubicBezTo>
                      <a:pt x="123" y="644"/>
                      <a:pt x="130" y="643"/>
                      <a:pt x="133" y="642"/>
                    </a:cubicBezTo>
                    <a:cubicBezTo>
                      <a:pt x="137" y="640"/>
                      <a:pt x="140" y="632"/>
                      <a:pt x="142" y="630"/>
                    </a:cubicBezTo>
                    <a:cubicBezTo>
                      <a:pt x="142" y="629"/>
                      <a:pt x="147" y="624"/>
                      <a:pt x="151" y="620"/>
                    </a:cubicBezTo>
                    <a:cubicBezTo>
                      <a:pt x="154" y="618"/>
                      <a:pt x="154" y="614"/>
                      <a:pt x="152" y="611"/>
                    </a:cubicBezTo>
                    <a:cubicBezTo>
                      <a:pt x="150" y="608"/>
                      <a:pt x="150" y="608"/>
                      <a:pt x="150" y="608"/>
                    </a:cubicBezTo>
                    <a:cubicBezTo>
                      <a:pt x="148" y="606"/>
                      <a:pt x="145" y="605"/>
                      <a:pt x="142" y="606"/>
                    </a:cubicBezTo>
                    <a:cubicBezTo>
                      <a:pt x="130" y="611"/>
                      <a:pt x="130" y="611"/>
                      <a:pt x="130" y="611"/>
                    </a:cubicBezTo>
                    <a:cubicBezTo>
                      <a:pt x="130" y="611"/>
                      <a:pt x="129" y="611"/>
                      <a:pt x="128" y="612"/>
                    </a:cubicBezTo>
                    <a:cubicBezTo>
                      <a:pt x="114" y="624"/>
                      <a:pt x="114" y="624"/>
                      <a:pt x="114" y="624"/>
                    </a:cubicBezTo>
                    <a:cubicBezTo>
                      <a:pt x="114" y="624"/>
                      <a:pt x="114" y="624"/>
                      <a:pt x="114" y="624"/>
                    </a:cubicBezTo>
                    <a:cubicBezTo>
                      <a:pt x="112" y="627"/>
                      <a:pt x="104" y="636"/>
                      <a:pt x="103" y="639"/>
                    </a:cubicBezTo>
                    <a:cubicBezTo>
                      <a:pt x="102" y="641"/>
                      <a:pt x="104" y="644"/>
                      <a:pt x="106" y="646"/>
                    </a:cubicBezTo>
                    <a:cubicBezTo>
                      <a:pt x="108" y="649"/>
                      <a:pt x="112" y="649"/>
                      <a:pt x="115" y="647"/>
                    </a:cubicBezTo>
                    <a:close/>
                    <a:moveTo>
                      <a:pt x="132" y="669"/>
                    </a:moveTo>
                    <a:cubicBezTo>
                      <a:pt x="130" y="671"/>
                      <a:pt x="130" y="673"/>
                      <a:pt x="131" y="676"/>
                    </a:cubicBezTo>
                    <a:cubicBezTo>
                      <a:pt x="132" y="680"/>
                      <a:pt x="134" y="684"/>
                      <a:pt x="136" y="684"/>
                    </a:cubicBezTo>
                    <a:cubicBezTo>
                      <a:pt x="141" y="684"/>
                      <a:pt x="141" y="684"/>
                      <a:pt x="141" y="684"/>
                    </a:cubicBezTo>
                    <a:cubicBezTo>
                      <a:pt x="144" y="684"/>
                      <a:pt x="147" y="681"/>
                      <a:pt x="147" y="677"/>
                    </a:cubicBezTo>
                    <a:cubicBezTo>
                      <a:pt x="147" y="659"/>
                      <a:pt x="147" y="659"/>
                      <a:pt x="147" y="659"/>
                    </a:cubicBezTo>
                    <a:cubicBezTo>
                      <a:pt x="145" y="659"/>
                      <a:pt x="145" y="659"/>
                      <a:pt x="145" y="659"/>
                    </a:cubicBezTo>
                    <a:cubicBezTo>
                      <a:pt x="144" y="659"/>
                      <a:pt x="142" y="659"/>
                      <a:pt x="141" y="661"/>
                    </a:cubicBezTo>
                    <a:lnTo>
                      <a:pt x="132" y="669"/>
                    </a:lnTo>
                    <a:close/>
                    <a:moveTo>
                      <a:pt x="388" y="30"/>
                    </a:moveTo>
                    <a:cubicBezTo>
                      <a:pt x="388" y="30"/>
                      <a:pt x="388" y="30"/>
                      <a:pt x="388" y="30"/>
                    </a:cubicBezTo>
                    <a:cubicBezTo>
                      <a:pt x="390" y="30"/>
                      <a:pt x="392" y="29"/>
                      <a:pt x="393" y="27"/>
                    </a:cubicBezTo>
                    <a:cubicBezTo>
                      <a:pt x="398" y="20"/>
                      <a:pt x="407" y="3"/>
                      <a:pt x="407" y="2"/>
                    </a:cubicBezTo>
                    <a:cubicBezTo>
                      <a:pt x="407" y="0"/>
                      <a:pt x="396" y="2"/>
                      <a:pt x="391" y="2"/>
                    </a:cubicBezTo>
                    <a:cubicBezTo>
                      <a:pt x="388" y="2"/>
                      <a:pt x="385" y="13"/>
                      <a:pt x="384" y="15"/>
                    </a:cubicBezTo>
                    <a:cubicBezTo>
                      <a:pt x="384" y="16"/>
                      <a:pt x="384" y="16"/>
                      <a:pt x="383" y="17"/>
                    </a:cubicBezTo>
                    <a:cubicBezTo>
                      <a:pt x="382" y="20"/>
                      <a:pt x="382" y="20"/>
                      <a:pt x="382" y="20"/>
                    </a:cubicBezTo>
                    <a:cubicBezTo>
                      <a:pt x="379" y="25"/>
                      <a:pt x="382" y="30"/>
                      <a:pt x="388" y="3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82" name="TextBox 81"/>
            <p:cNvSpPr txBox="1"/>
            <p:nvPr/>
          </p:nvSpPr>
          <p:spPr>
            <a:xfrm>
              <a:off x="5371938" y="2620498"/>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Western</a:t>
              </a:r>
            </a:p>
            <a:p>
              <a:pPr algn="ctr"/>
              <a:r>
                <a:rPr lang="en-US" sz="704" b="1" cap="all" spc="22" dirty="0">
                  <a:solidFill>
                    <a:schemeClr val="accent1"/>
                  </a:solidFill>
                  <a:latin typeface="Lato" panose="020F0502020204030203" pitchFamily="34" charset="0"/>
                </a:rPr>
                <a:t>Australia</a:t>
              </a:r>
            </a:p>
          </p:txBody>
        </p:sp>
        <p:sp>
          <p:nvSpPr>
            <p:cNvPr id="83" name="TextBox 82"/>
            <p:cNvSpPr txBox="1"/>
            <p:nvPr/>
          </p:nvSpPr>
          <p:spPr>
            <a:xfrm>
              <a:off x="6278138" y="2212707"/>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Northern</a:t>
              </a:r>
            </a:p>
            <a:p>
              <a:pPr algn="ctr"/>
              <a:r>
                <a:rPr lang="en-US" sz="704" b="1" cap="all" spc="22" dirty="0">
                  <a:solidFill>
                    <a:schemeClr val="accent1"/>
                  </a:solidFill>
                  <a:latin typeface="Lato" panose="020F0502020204030203" pitchFamily="34" charset="0"/>
                </a:rPr>
                <a:t>Territory</a:t>
              </a:r>
            </a:p>
          </p:txBody>
        </p:sp>
        <p:sp>
          <p:nvSpPr>
            <p:cNvPr id="84" name="TextBox 83"/>
            <p:cNvSpPr txBox="1"/>
            <p:nvPr/>
          </p:nvSpPr>
          <p:spPr>
            <a:xfrm>
              <a:off x="7095258" y="2514870"/>
              <a:ext cx="90620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Queensland</a:t>
              </a:r>
            </a:p>
          </p:txBody>
        </p:sp>
        <p:sp>
          <p:nvSpPr>
            <p:cNvPr id="85" name="TextBox 84"/>
            <p:cNvSpPr txBox="1"/>
            <p:nvPr/>
          </p:nvSpPr>
          <p:spPr>
            <a:xfrm>
              <a:off x="6386176" y="2959450"/>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South</a:t>
              </a:r>
            </a:p>
            <a:p>
              <a:pPr algn="ctr"/>
              <a:r>
                <a:rPr lang="en-US" sz="704" b="1" cap="all" spc="22" dirty="0">
                  <a:solidFill>
                    <a:schemeClr val="accent1"/>
                  </a:solidFill>
                  <a:latin typeface="Lato" panose="020F0502020204030203" pitchFamily="34" charset="0"/>
                </a:rPr>
                <a:t>Australia</a:t>
              </a:r>
            </a:p>
          </p:txBody>
        </p:sp>
        <p:sp>
          <p:nvSpPr>
            <p:cNvPr id="86" name="TextBox 85"/>
            <p:cNvSpPr txBox="1"/>
            <p:nvPr/>
          </p:nvSpPr>
          <p:spPr>
            <a:xfrm>
              <a:off x="7333565" y="3133090"/>
              <a:ext cx="790202"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New </a:t>
              </a:r>
            </a:p>
            <a:p>
              <a:pPr algn="ctr"/>
              <a:r>
                <a:rPr lang="en-US" sz="704" b="1" cap="all" spc="22" dirty="0">
                  <a:solidFill>
                    <a:schemeClr val="accent1"/>
                  </a:solidFill>
                  <a:latin typeface="Lato" panose="020F0502020204030203" pitchFamily="34" charset="0"/>
                </a:rPr>
                <a:t>South Wales</a:t>
              </a:r>
            </a:p>
          </p:txBody>
        </p:sp>
        <p:sp>
          <p:nvSpPr>
            <p:cNvPr id="87" name="TextBox 86"/>
            <p:cNvSpPr txBox="1"/>
            <p:nvPr/>
          </p:nvSpPr>
          <p:spPr>
            <a:xfrm>
              <a:off x="7243353" y="3673658"/>
              <a:ext cx="61001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Victoria</a:t>
              </a:r>
            </a:p>
          </p:txBody>
        </p:sp>
        <p:sp>
          <p:nvSpPr>
            <p:cNvPr id="88" name="TextBox 87"/>
            <p:cNvSpPr txBox="1"/>
            <p:nvPr/>
          </p:nvSpPr>
          <p:spPr>
            <a:xfrm>
              <a:off x="7917823" y="4080875"/>
              <a:ext cx="526182"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Tasmania</a:t>
              </a:r>
            </a:p>
          </p:txBody>
        </p:sp>
        <p:sp>
          <p:nvSpPr>
            <p:cNvPr id="89" name="TextBox 88"/>
            <p:cNvSpPr txBox="1"/>
            <p:nvPr/>
          </p:nvSpPr>
          <p:spPr>
            <a:xfrm>
              <a:off x="8056563" y="3598541"/>
              <a:ext cx="490537"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Canberra</a:t>
              </a:r>
            </a:p>
          </p:txBody>
        </p:sp>
        <p:sp>
          <p:nvSpPr>
            <p:cNvPr id="98" name="Oval 97"/>
            <p:cNvSpPr/>
            <p:nvPr/>
          </p:nvSpPr>
          <p:spPr>
            <a:xfrm>
              <a:off x="5810608" y="2889546"/>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Oval 99"/>
            <p:cNvSpPr/>
            <p:nvPr/>
          </p:nvSpPr>
          <p:spPr>
            <a:xfrm>
              <a:off x="6692912" y="249703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Oval 100"/>
            <p:cNvSpPr/>
            <p:nvPr/>
          </p:nvSpPr>
          <p:spPr>
            <a:xfrm>
              <a:off x="6810920" y="320580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Oval 101"/>
            <p:cNvSpPr/>
            <p:nvPr/>
          </p:nvSpPr>
          <p:spPr>
            <a:xfrm>
              <a:off x="7589490" y="2668671"/>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3" name="Oval 102"/>
            <p:cNvSpPr/>
            <p:nvPr/>
          </p:nvSpPr>
          <p:spPr>
            <a:xfrm>
              <a:off x="7689399" y="340709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4" name="Oval 103"/>
            <p:cNvSpPr/>
            <p:nvPr/>
          </p:nvSpPr>
          <p:spPr>
            <a:xfrm>
              <a:off x="7423667" y="3792375"/>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7695357" y="412112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85254304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United Kingdom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399"/>
          <p:cNvGrpSpPr/>
          <p:nvPr/>
        </p:nvGrpSpPr>
        <p:grpSpPr>
          <a:xfrm>
            <a:off x="6858046" y="1568961"/>
            <a:ext cx="2289456" cy="3679236"/>
            <a:chOff x="442913" y="469900"/>
            <a:chExt cx="2617788" cy="4206876"/>
          </a:xfrm>
          <a:solidFill>
            <a:schemeClr val="accent6"/>
          </a:solidFill>
        </p:grpSpPr>
        <p:sp>
          <p:nvSpPr>
            <p:cNvPr id="61" name="Freeform 5"/>
            <p:cNvSpPr>
              <a:spLocks/>
            </p:cNvSpPr>
            <p:nvPr/>
          </p:nvSpPr>
          <p:spPr bwMode="auto">
            <a:xfrm>
              <a:off x="1292226" y="2838451"/>
              <a:ext cx="11113" cy="7938"/>
            </a:xfrm>
            <a:custGeom>
              <a:avLst/>
              <a:gdLst/>
              <a:ahLst/>
              <a:cxnLst>
                <a:cxn ang="0">
                  <a:pos x="5" y="3"/>
                </a:cxn>
                <a:cxn ang="0">
                  <a:pos x="4" y="4"/>
                </a:cxn>
                <a:cxn ang="0">
                  <a:pos x="2" y="4"/>
                </a:cxn>
                <a:cxn ang="0">
                  <a:pos x="1" y="4"/>
                </a:cxn>
                <a:cxn ang="0">
                  <a:pos x="0" y="3"/>
                </a:cxn>
                <a:cxn ang="0">
                  <a:pos x="1" y="1"/>
                </a:cxn>
                <a:cxn ang="0">
                  <a:pos x="3" y="1"/>
                </a:cxn>
                <a:cxn ang="0">
                  <a:pos x="4" y="1"/>
                </a:cxn>
                <a:cxn ang="0">
                  <a:pos x="5" y="1"/>
                </a:cxn>
                <a:cxn ang="0">
                  <a:pos x="5" y="3"/>
                </a:cxn>
              </a:cxnLst>
              <a:rect l="0" t="0" r="r" b="b"/>
              <a:pathLst>
                <a:path w="6" h="4">
                  <a:moveTo>
                    <a:pt x="5" y="3"/>
                  </a:moveTo>
                  <a:cubicBezTo>
                    <a:pt x="5" y="3"/>
                    <a:pt x="4" y="4"/>
                    <a:pt x="4" y="4"/>
                  </a:cubicBezTo>
                  <a:cubicBezTo>
                    <a:pt x="3" y="4"/>
                    <a:pt x="2" y="4"/>
                    <a:pt x="2" y="4"/>
                  </a:cubicBezTo>
                  <a:cubicBezTo>
                    <a:pt x="2" y="4"/>
                    <a:pt x="1" y="4"/>
                    <a:pt x="1" y="4"/>
                  </a:cubicBezTo>
                  <a:cubicBezTo>
                    <a:pt x="1" y="4"/>
                    <a:pt x="0" y="3"/>
                    <a:pt x="0" y="3"/>
                  </a:cubicBezTo>
                  <a:cubicBezTo>
                    <a:pt x="0" y="2"/>
                    <a:pt x="1" y="1"/>
                    <a:pt x="1" y="1"/>
                  </a:cubicBezTo>
                  <a:cubicBezTo>
                    <a:pt x="1" y="1"/>
                    <a:pt x="2" y="0"/>
                    <a:pt x="3" y="1"/>
                  </a:cubicBezTo>
                  <a:cubicBezTo>
                    <a:pt x="3" y="1"/>
                    <a:pt x="4" y="1"/>
                    <a:pt x="4" y="1"/>
                  </a:cubicBezTo>
                  <a:cubicBezTo>
                    <a:pt x="4" y="1"/>
                    <a:pt x="5" y="1"/>
                    <a:pt x="5" y="1"/>
                  </a:cubicBezTo>
                  <a:cubicBezTo>
                    <a:pt x="6" y="1"/>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2" name="Freeform 6"/>
            <p:cNvSpPr>
              <a:spLocks/>
            </p:cNvSpPr>
            <p:nvPr/>
          </p:nvSpPr>
          <p:spPr bwMode="auto">
            <a:xfrm>
              <a:off x="1304926" y="2684463"/>
              <a:ext cx="130175" cy="161925"/>
            </a:xfrm>
            <a:custGeom>
              <a:avLst/>
              <a:gdLst/>
              <a:ahLst/>
              <a:cxnLst>
                <a:cxn ang="0">
                  <a:pos x="0" y="82"/>
                </a:cxn>
                <a:cxn ang="0">
                  <a:pos x="1" y="79"/>
                </a:cxn>
                <a:cxn ang="0">
                  <a:pos x="3" y="76"/>
                </a:cxn>
                <a:cxn ang="0">
                  <a:pos x="0" y="75"/>
                </a:cxn>
                <a:cxn ang="0">
                  <a:pos x="2" y="72"/>
                </a:cxn>
                <a:cxn ang="0">
                  <a:pos x="5" y="67"/>
                </a:cxn>
                <a:cxn ang="0">
                  <a:pos x="8" y="63"/>
                </a:cxn>
                <a:cxn ang="0">
                  <a:pos x="7" y="58"/>
                </a:cxn>
                <a:cxn ang="0">
                  <a:pos x="8" y="54"/>
                </a:cxn>
                <a:cxn ang="0">
                  <a:pos x="9" y="47"/>
                </a:cxn>
                <a:cxn ang="0">
                  <a:pos x="15" y="43"/>
                </a:cxn>
                <a:cxn ang="0">
                  <a:pos x="24" y="36"/>
                </a:cxn>
                <a:cxn ang="0">
                  <a:pos x="30" y="23"/>
                </a:cxn>
                <a:cxn ang="0">
                  <a:pos x="34" y="12"/>
                </a:cxn>
                <a:cxn ang="0">
                  <a:pos x="44" y="4"/>
                </a:cxn>
                <a:cxn ang="0">
                  <a:pos x="55" y="1"/>
                </a:cxn>
                <a:cxn ang="0">
                  <a:pos x="59" y="2"/>
                </a:cxn>
                <a:cxn ang="0">
                  <a:pos x="56" y="9"/>
                </a:cxn>
                <a:cxn ang="0">
                  <a:pos x="56" y="18"/>
                </a:cxn>
                <a:cxn ang="0">
                  <a:pos x="58" y="23"/>
                </a:cxn>
                <a:cxn ang="0">
                  <a:pos x="63" y="25"/>
                </a:cxn>
                <a:cxn ang="0">
                  <a:pos x="69" y="29"/>
                </a:cxn>
                <a:cxn ang="0">
                  <a:pos x="67" y="31"/>
                </a:cxn>
                <a:cxn ang="0">
                  <a:pos x="65" y="30"/>
                </a:cxn>
                <a:cxn ang="0">
                  <a:pos x="61" y="35"/>
                </a:cxn>
                <a:cxn ang="0">
                  <a:pos x="58" y="41"/>
                </a:cxn>
                <a:cxn ang="0">
                  <a:pos x="55" y="45"/>
                </a:cxn>
                <a:cxn ang="0">
                  <a:pos x="54" y="50"/>
                </a:cxn>
                <a:cxn ang="0">
                  <a:pos x="52" y="56"/>
                </a:cxn>
                <a:cxn ang="0">
                  <a:pos x="46" y="58"/>
                </a:cxn>
                <a:cxn ang="0">
                  <a:pos x="45" y="63"/>
                </a:cxn>
                <a:cxn ang="0">
                  <a:pos x="41" y="67"/>
                </a:cxn>
                <a:cxn ang="0">
                  <a:pos x="34" y="70"/>
                </a:cxn>
                <a:cxn ang="0">
                  <a:pos x="29" y="73"/>
                </a:cxn>
                <a:cxn ang="0">
                  <a:pos x="28" y="77"/>
                </a:cxn>
                <a:cxn ang="0">
                  <a:pos x="25" y="81"/>
                </a:cxn>
                <a:cxn ang="0">
                  <a:pos x="22" y="86"/>
                </a:cxn>
                <a:cxn ang="0">
                  <a:pos x="21" y="83"/>
                </a:cxn>
                <a:cxn ang="0">
                  <a:pos x="21" y="80"/>
                </a:cxn>
                <a:cxn ang="0">
                  <a:pos x="19" y="83"/>
                </a:cxn>
                <a:cxn ang="0">
                  <a:pos x="14" y="84"/>
                </a:cxn>
                <a:cxn ang="0">
                  <a:pos x="12" y="79"/>
                </a:cxn>
                <a:cxn ang="0">
                  <a:pos x="10" y="79"/>
                </a:cxn>
                <a:cxn ang="0">
                  <a:pos x="5" y="83"/>
                </a:cxn>
                <a:cxn ang="0">
                  <a:pos x="2" y="84"/>
                </a:cxn>
              </a:cxnLst>
              <a:rect l="0" t="0" r="r" b="b"/>
              <a:pathLst>
                <a:path w="69" h="86">
                  <a:moveTo>
                    <a:pt x="1" y="83"/>
                  </a:moveTo>
                  <a:cubicBezTo>
                    <a:pt x="0" y="83"/>
                    <a:pt x="1" y="82"/>
                    <a:pt x="0" y="82"/>
                  </a:cubicBezTo>
                  <a:cubicBezTo>
                    <a:pt x="0" y="81"/>
                    <a:pt x="0" y="81"/>
                    <a:pt x="0" y="81"/>
                  </a:cubicBezTo>
                  <a:cubicBezTo>
                    <a:pt x="0" y="80"/>
                    <a:pt x="0" y="79"/>
                    <a:pt x="1" y="79"/>
                  </a:cubicBezTo>
                  <a:cubicBezTo>
                    <a:pt x="1" y="78"/>
                    <a:pt x="2" y="78"/>
                    <a:pt x="2" y="78"/>
                  </a:cubicBezTo>
                  <a:cubicBezTo>
                    <a:pt x="2" y="78"/>
                    <a:pt x="3" y="77"/>
                    <a:pt x="3" y="76"/>
                  </a:cubicBezTo>
                  <a:cubicBezTo>
                    <a:pt x="3" y="76"/>
                    <a:pt x="2" y="76"/>
                    <a:pt x="1" y="76"/>
                  </a:cubicBezTo>
                  <a:cubicBezTo>
                    <a:pt x="1" y="75"/>
                    <a:pt x="0" y="75"/>
                    <a:pt x="0" y="75"/>
                  </a:cubicBezTo>
                  <a:cubicBezTo>
                    <a:pt x="0" y="74"/>
                    <a:pt x="0" y="74"/>
                    <a:pt x="0" y="73"/>
                  </a:cubicBezTo>
                  <a:cubicBezTo>
                    <a:pt x="1" y="73"/>
                    <a:pt x="1" y="73"/>
                    <a:pt x="2" y="72"/>
                  </a:cubicBezTo>
                  <a:cubicBezTo>
                    <a:pt x="3" y="72"/>
                    <a:pt x="4" y="71"/>
                    <a:pt x="5" y="70"/>
                  </a:cubicBezTo>
                  <a:cubicBezTo>
                    <a:pt x="5" y="69"/>
                    <a:pt x="5" y="68"/>
                    <a:pt x="5" y="67"/>
                  </a:cubicBezTo>
                  <a:cubicBezTo>
                    <a:pt x="6" y="66"/>
                    <a:pt x="7" y="65"/>
                    <a:pt x="7" y="65"/>
                  </a:cubicBezTo>
                  <a:cubicBezTo>
                    <a:pt x="7" y="64"/>
                    <a:pt x="8" y="63"/>
                    <a:pt x="8" y="63"/>
                  </a:cubicBezTo>
                  <a:cubicBezTo>
                    <a:pt x="8" y="62"/>
                    <a:pt x="8" y="61"/>
                    <a:pt x="8" y="61"/>
                  </a:cubicBezTo>
                  <a:cubicBezTo>
                    <a:pt x="8" y="60"/>
                    <a:pt x="7" y="59"/>
                    <a:pt x="7" y="58"/>
                  </a:cubicBezTo>
                  <a:cubicBezTo>
                    <a:pt x="7" y="58"/>
                    <a:pt x="7" y="56"/>
                    <a:pt x="7" y="56"/>
                  </a:cubicBezTo>
                  <a:cubicBezTo>
                    <a:pt x="7" y="55"/>
                    <a:pt x="7" y="55"/>
                    <a:pt x="8" y="54"/>
                  </a:cubicBezTo>
                  <a:cubicBezTo>
                    <a:pt x="8" y="54"/>
                    <a:pt x="9" y="52"/>
                    <a:pt x="9" y="51"/>
                  </a:cubicBezTo>
                  <a:cubicBezTo>
                    <a:pt x="10" y="50"/>
                    <a:pt x="9" y="48"/>
                    <a:pt x="9" y="47"/>
                  </a:cubicBezTo>
                  <a:cubicBezTo>
                    <a:pt x="9" y="46"/>
                    <a:pt x="10" y="45"/>
                    <a:pt x="11" y="45"/>
                  </a:cubicBezTo>
                  <a:cubicBezTo>
                    <a:pt x="12" y="44"/>
                    <a:pt x="14" y="43"/>
                    <a:pt x="15" y="43"/>
                  </a:cubicBezTo>
                  <a:cubicBezTo>
                    <a:pt x="17" y="42"/>
                    <a:pt x="20" y="41"/>
                    <a:pt x="21" y="40"/>
                  </a:cubicBezTo>
                  <a:cubicBezTo>
                    <a:pt x="22" y="39"/>
                    <a:pt x="23" y="37"/>
                    <a:pt x="24" y="36"/>
                  </a:cubicBezTo>
                  <a:cubicBezTo>
                    <a:pt x="25" y="34"/>
                    <a:pt x="26" y="31"/>
                    <a:pt x="26" y="29"/>
                  </a:cubicBezTo>
                  <a:cubicBezTo>
                    <a:pt x="27" y="27"/>
                    <a:pt x="29" y="24"/>
                    <a:pt x="30" y="23"/>
                  </a:cubicBezTo>
                  <a:cubicBezTo>
                    <a:pt x="30" y="21"/>
                    <a:pt x="31" y="18"/>
                    <a:pt x="31" y="17"/>
                  </a:cubicBezTo>
                  <a:cubicBezTo>
                    <a:pt x="32" y="15"/>
                    <a:pt x="33" y="13"/>
                    <a:pt x="34" y="12"/>
                  </a:cubicBezTo>
                  <a:cubicBezTo>
                    <a:pt x="35" y="11"/>
                    <a:pt x="37" y="9"/>
                    <a:pt x="39" y="8"/>
                  </a:cubicBezTo>
                  <a:cubicBezTo>
                    <a:pt x="40" y="7"/>
                    <a:pt x="43" y="5"/>
                    <a:pt x="44" y="4"/>
                  </a:cubicBezTo>
                  <a:cubicBezTo>
                    <a:pt x="46" y="4"/>
                    <a:pt x="49" y="3"/>
                    <a:pt x="50" y="3"/>
                  </a:cubicBezTo>
                  <a:cubicBezTo>
                    <a:pt x="52" y="2"/>
                    <a:pt x="54" y="1"/>
                    <a:pt x="55" y="1"/>
                  </a:cubicBezTo>
                  <a:cubicBezTo>
                    <a:pt x="55" y="1"/>
                    <a:pt x="57" y="0"/>
                    <a:pt x="58" y="0"/>
                  </a:cubicBezTo>
                  <a:cubicBezTo>
                    <a:pt x="58" y="0"/>
                    <a:pt x="59" y="1"/>
                    <a:pt x="59" y="2"/>
                  </a:cubicBezTo>
                  <a:cubicBezTo>
                    <a:pt x="60" y="2"/>
                    <a:pt x="59" y="4"/>
                    <a:pt x="58" y="5"/>
                  </a:cubicBezTo>
                  <a:cubicBezTo>
                    <a:pt x="58" y="6"/>
                    <a:pt x="57" y="8"/>
                    <a:pt x="56" y="9"/>
                  </a:cubicBezTo>
                  <a:cubicBezTo>
                    <a:pt x="56" y="10"/>
                    <a:pt x="55" y="13"/>
                    <a:pt x="55" y="14"/>
                  </a:cubicBezTo>
                  <a:cubicBezTo>
                    <a:pt x="55" y="15"/>
                    <a:pt x="55" y="17"/>
                    <a:pt x="56" y="18"/>
                  </a:cubicBezTo>
                  <a:cubicBezTo>
                    <a:pt x="56" y="18"/>
                    <a:pt x="57" y="20"/>
                    <a:pt x="57" y="21"/>
                  </a:cubicBezTo>
                  <a:cubicBezTo>
                    <a:pt x="57" y="21"/>
                    <a:pt x="57" y="23"/>
                    <a:pt x="58" y="23"/>
                  </a:cubicBezTo>
                  <a:cubicBezTo>
                    <a:pt x="58" y="24"/>
                    <a:pt x="59" y="24"/>
                    <a:pt x="60" y="24"/>
                  </a:cubicBezTo>
                  <a:cubicBezTo>
                    <a:pt x="61" y="25"/>
                    <a:pt x="62" y="25"/>
                    <a:pt x="63" y="25"/>
                  </a:cubicBezTo>
                  <a:cubicBezTo>
                    <a:pt x="63" y="25"/>
                    <a:pt x="65" y="26"/>
                    <a:pt x="66" y="26"/>
                  </a:cubicBezTo>
                  <a:cubicBezTo>
                    <a:pt x="67" y="27"/>
                    <a:pt x="68" y="28"/>
                    <a:pt x="69" y="29"/>
                  </a:cubicBezTo>
                  <a:cubicBezTo>
                    <a:pt x="69" y="29"/>
                    <a:pt x="69" y="31"/>
                    <a:pt x="69" y="31"/>
                  </a:cubicBezTo>
                  <a:cubicBezTo>
                    <a:pt x="69" y="31"/>
                    <a:pt x="68" y="31"/>
                    <a:pt x="67" y="31"/>
                  </a:cubicBezTo>
                  <a:cubicBezTo>
                    <a:pt x="67" y="31"/>
                    <a:pt x="67" y="30"/>
                    <a:pt x="66" y="30"/>
                  </a:cubicBezTo>
                  <a:cubicBezTo>
                    <a:pt x="66" y="30"/>
                    <a:pt x="66" y="30"/>
                    <a:pt x="65" y="30"/>
                  </a:cubicBezTo>
                  <a:cubicBezTo>
                    <a:pt x="65" y="31"/>
                    <a:pt x="64" y="32"/>
                    <a:pt x="63" y="33"/>
                  </a:cubicBezTo>
                  <a:cubicBezTo>
                    <a:pt x="63" y="33"/>
                    <a:pt x="62" y="34"/>
                    <a:pt x="61" y="35"/>
                  </a:cubicBezTo>
                  <a:cubicBezTo>
                    <a:pt x="61" y="35"/>
                    <a:pt x="60" y="37"/>
                    <a:pt x="59" y="38"/>
                  </a:cubicBezTo>
                  <a:cubicBezTo>
                    <a:pt x="59" y="39"/>
                    <a:pt x="58" y="40"/>
                    <a:pt x="58" y="41"/>
                  </a:cubicBezTo>
                  <a:cubicBezTo>
                    <a:pt x="58" y="42"/>
                    <a:pt x="57" y="43"/>
                    <a:pt x="56" y="44"/>
                  </a:cubicBezTo>
                  <a:cubicBezTo>
                    <a:pt x="56" y="44"/>
                    <a:pt x="55" y="45"/>
                    <a:pt x="55" y="45"/>
                  </a:cubicBezTo>
                  <a:cubicBezTo>
                    <a:pt x="54" y="46"/>
                    <a:pt x="54" y="47"/>
                    <a:pt x="54" y="48"/>
                  </a:cubicBezTo>
                  <a:cubicBezTo>
                    <a:pt x="54" y="48"/>
                    <a:pt x="55" y="50"/>
                    <a:pt x="54" y="50"/>
                  </a:cubicBezTo>
                  <a:cubicBezTo>
                    <a:pt x="54" y="51"/>
                    <a:pt x="54" y="52"/>
                    <a:pt x="54" y="53"/>
                  </a:cubicBezTo>
                  <a:cubicBezTo>
                    <a:pt x="53" y="54"/>
                    <a:pt x="52" y="55"/>
                    <a:pt x="52" y="56"/>
                  </a:cubicBezTo>
                  <a:cubicBezTo>
                    <a:pt x="51" y="56"/>
                    <a:pt x="50" y="57"/>
                    <a:pt x="49" y="57"/>
                  </a:cubicBezTo>
                  <a:cubicBezTo>
                    <a:pt x="48" y="57"/>
                    <a:pt x="47" y="58"/>
                    <a:pt x="46" y="58"/>
                  </a:cubicBezTo>
                  <a:cubicBezTo>
                    <a:pt x="45" y="59"/>
                    <a:pt x="44" y="60"/>
                    <a:pt x="44" y="60"/>
                  </a:cubicBezTo>
                  <a:cubicBezTo>
                    <a:pt x="44" y="61"/>
                    <a:pt x="45" y="62"/>
                    <a:pt x="45" y="63"/>
                  </a:cubicBezTo>
                  <a:cubicBezTo>
                    <a:pt x="45" y="63"/>
                    <a:pt x="45" y="65"/>
                    <a:pt x="44" y="65"/>
                  </a:cubicBezTo>
                  <a:cubicBezTo>
                    <a:pt x="44" y="66"/>
                    <a:pt x="42" y="67"/>
                    <a:pt x="41" y="67"/>
                  </a:cubicBezTo>
                  <a:cubicBezTo>
                    <a:pt x="40" y="68"/>
                    <a:pt x="37" y="68"/>
                    <a:pt x="36" y="68"/>
                  </a:cubicBezTo>
                  <a:cubicBezTo>
                    <a:pt x="35" y="68"/>
                    <a:pt x="35" y="70"/>
                    <a:pt x="34" y="70"/>
                  </a:cubicBezTo>
                  <a:cubicBezTo>
                    <a:pt x="34" y="71"/>
                    <a:pt x="33" y="72"/>
                    <a:pt x="32" y="72"/>
                  </a:cubicBezTo>
                  <a:cubicBezTo>
                    <a:pt x="31" y="72"/>
                    <a:pt x="30" y="73"/>
                    <a:pt x="29" y="73"/>
                  </a:cubicBezTo>
                  <a:cubicBezTo>
                    <a:pt x="29" y="73"/>
                    <a:pt x="28" y="74"/>
                    <a:pt x="28" y="74"/>
                  </a:cubicBezTo>
                  <a:cubicBezTo>
                    <a:pt x="28" y="75"/>
                    <a:pt x="28" y="77"/>
                    <a:pt x="28" y="77"/>
                  </a:cubicBezTo>
                  <a:cubicBezTo>
                    <a:pt x="27" y="78"/>
                    <a:pt x="27" y="79"/>
                    <a:pt x="26" y="80"/>
                  </a:cubicBezTo>
                  <a:cubicBezTo>
                    <a:pt x="26" y="80"/>
                    <a:pt x="25" y="81"/>
                    <a:pt x="25" y="81"/>
                  </a:cubicBezTo>
                  <a:cubicBezTo>
                    <a:pt x="25" y="82"/>
                    <a:pt x="24" y="83"/>
                    <a:pt x="24" y="83"/>
                  </a:cubicBezTo>
                  <a:cubicBezTo>
                    <a:pt x="23" y="84"/>
                    <a:pt x="23" y="86"/>
                    <a:pt x="22" y="86"/>
                  </a:cubicBezTo>
                  <a:cubicBezTo>
                    <a:pt x="22" y="86"/>
                    <a:pt x="21" y="85"/>
                    <a:pt x="21" y="85"/>
                  </a:cubicBezTo>
                  <a:cubicBezTo>
                    <a:pt x="21" y="84"/>
                    <a:pt x="21" y="83"/>
                    <a:pt x="21" y="83"/>
                  </a:cubicBezTo>
                  <a:cubicBezTo>
                    <a:pt x="21" y="83"/>
                    <a:pt x="22" y="82"/>
                    <a:pt x="22" y="81"/>
                  </a:cubicBezTo>
                  <a:cubicBezTo>
                    <a:pt x="22" y="81"/>
                    <a:pt x="21" y="80"/>
                    <a:pt x="21" y="80"/>
                  </a:cubicBezTo>
                  <a:cubicBezTo>
                    <a:pt x="21" y="80"/>
                    <a:pt x="20" y="80"/>
                    <a:pt x="20" y="80"/>
                  </a:cubicBezTo>
                  <a:cubicBezTo>
                    <a:pt x="19" y="81"/>
                    <a:pt x="19" y="82"/>
                    <a:pt x="19" y="83"/>
                  </a:cubicBezTo>
                  <a:cubicBezTo>
                    <a:pt x="18" y="83"/>
                    <a:pt x="17" y="84"/>
                    <a:pt x="17" y="84"/>
                  </a:cubicBezTo>
                  <a:cubicBezTo>
                    <a:pt x="16" y="85"/>
                    <a:pt x="15" y="85"/>
                    <a:pt x="14" y="84"/>
                  </a:cubicBezTo>
                  <a:cubicBezTo>
                    <a:pt x="14" y="84"/>
                    <a:pt x="14" y="82"/>
                    <a:pt x="13" y="81"/>
                  </a:cubicBezTo>
                  <a:cubicBezTo>
                    <a:pt x="13" y="81"/>
                    <a:pt x="13" y="80"/>
                    <a:pt x="12" y="79"/>
                  </a:cubicBezTo>
                  <a:cubicBezTo>
                    <a:pt x="12" y="79"/>
                    <a:pt x="11" y="79"/>
                    <a:pt x="11" y="79"/>
                  </a:cubicBezTo>
                  <a:cubicBezTo>
                    <a:pt x="11" y="79"/>
                    <a:pt x="10" y="79"/>
                    <a:pt x="10" y="79"/>
                  </a:cubicBezTo>
                  <a:cubicBezTo>
                    <a:pt x="9" y="80"/>
                    <a:pt x="8" y="80"/>
                    <a:pt x="8" y="81"/>
                  </a:cubicBezTo>
                  <a:cubicBezTo>
                    <a:pt x="7" y="81"/>
                    <a:pt x="6" y="82"/>
                    <a:pt x="5" y="83"/>
                  </a:cubicBezTo>
                  <a:cubicBezTo>
                    <a:pt x="4" y="83"/>
                    <a:pt x="3" y="84"/>
                    <a:pt x="3" y="84"/>
                  </a:cubicBezTo>
                  <a:cubicBezTo>
                    <a:pt x="3" y="84"/>
                    <a:pt x="2" y="84"/>
                    <a:pt x="2" y="84"/>
                  </a:cubicBezTo>
                  <a:cubicBezTo>
                    <a:pt x="1" y="84"/>
                    <a:pt x="1" y="84"/>
                    <a:pt x="1"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3" name="Freeform 7"/>
            <p:cNvSpPr>
              <a:spLocks/>
            </p:cNvSpPr>
            <p:nvPr/>
          </p:nvSpPr>
          <p:spPr bwMode="auto">
            <a:xfrm>
              <a:off x="1676401" y="3244851"/>
              <a:ext cx="165100" cy="117475"/>
            </a:xfrm>
            <a:custGeom>
              <a:avLst/>
              <a:gdLst/>
              <a:ahLst/>
              <a:cxnLst>
                <a:cxn ang="0">
                  <a:pos x="88" y="41"/>
                </a:cxn>
                <a:cxn ang="0">
                  <a:pos x="85" y="49"/>
                </a:cxn>
                <a:cxn ang="0">
                  <a:pos x="80" y="50"/>
                </a:cxn>
                <a:cxn ang="0">
                  <a:pos x="72" y="52"/>
                </a:cxn>
                <a:cxn ang="0">
                  <a:pos x="65" y="45"/>
                </a:cxn>
                <a:cxn ang="0">
                  <a:pos x="59" y="46"/>
                </a:cxn>
                <a:cxn ang="0">
                  <a:pos x="54" y="43"/>
                </a:cxn>
                <a:cxn ang="0">
                  <a:pos x="49" y="44"/>
                </a:cxn>
                <a:cxn ang="0">
                  <a:pos x="46" y="48"/>
                </a:cxn>
                <a:cxn ang="0">
                  <a:pos x="38" y="50"/>
                </a:cxn>
                <a:cxn ang="0">
                  <a:pos x="35" y="54"/>
                </a:cxn>
                <a:cxn ang="0">
                  <a:pos x="31" y="57"/>
                </a:cxn>
                <a:cxn ang="0">
                  <a:pos x="30" y="58"/>
                </a:cxn>
                <a:cxn ang="0">
                  <a:pos x="26" y="55"/>
                </a:cxn>
                <a:cxn ang="0">
                  <a:pos x="22" y="55"/>
                </a:cxn>
                <a:cxn ang="0">
                  <a:pos x="21" y="60"/>
                </a:cxn>
                <a:cxn ang="0">
                  <a:pos x="14" y="62"/>
                </a:cxn>
                <a:cxn ang="0">
                  <a:pos x="1" y="60"/>
                </a:cxn>
                <a:cxn ang="0">
                  <a:pos x="4" y="56"/>
                </a:cxn>
                <a:cxn ang="0">
                  <a:pos x="7" y="50"/>
                </a:cxn>
                <a:cxn ang="0">
                  <a:pos x="11" y="46"/>
                </a:cxn>
                <a:cxn ang="0">
                  <a:pos x="19" y="46"/>
                </a:cxn>
                <a:cxn ang="0">
                  <a:pos x="27" y="45"/>
                </a:cxn>
                <a:cxn ang="0">
                  <a:pos x="36" y="45"/>
                </a:cxn>
                <a:cxn ang="0">
                  <a:pos x="39" y="40"/>
                </a:cxn>
                <a:cxn ang="0">
                  <a:pos x="36" y="35"/>
                </a:cxn>
                <a:cxn ang="0">
                  <a:pos x="31" y="31"/>
                </a:cxn>
                <a:cxn ang="0">
                  <a:pos x="33" y="26"/>
                </a:cxn>
                <a:cxn ang="0">
                  <a:pos x="33" y="20"/>
                </a:cxn>
                <a:cxn ang="0">
                  <a:pos x="33" y="18"/>
                </a:cxn>
                <a:cxn ang="0">
                  <a:pos x="38" y="15"/>
                </a:cxn>
                <a:cxn ang="0">
                  <a:pos x="46" y="13"/>
                </a:cxn>
                <a:cxn ang="0">
                  <a:pos x="49" y="8"/>
                </a:cxn>
                <a:cxn ang="0">
                  <a:pos x="55" y="2"/>
                </a:cxn>
                <a:cxn ang="0">
                  <a:pos x="58" y="2"/>
                </a:cxn>
                <a:cxn ang="0">
                  <a:pos x="62" y="4"/>
                </a:cxn>
                <a:cxn ang="0">
                  <a:pos x="66" y="7"/>
                </a:cxn>
                <a:cxn ang="0">
                  <a:pos x="66" y="16"/>
                </a:cxn>
                <a:cxn ang="0">
                  <a:pos x="71" y="27"/>
                </a:cxn>
                <a:cxn ang="0">
                  <a:pos x="72" y="34"/>
                </a:cxn>
                <a:cxn ang="0">
                  <a:pos x="78" y="35"/>
                </a:cxn>
                <a:cxn ang="0">
                  <a:pos x="82" y="36"/>
                </a:cxn>
                <a:cxn ang="0">
                  <a:pos x="87" y="38"/>
                </a:cxn>
              </a:cxnLst>
              <a:rect l="0" t="0" r="r" b="b"/>
              <a:pathLst>
                <a:path w="88" h="62">
                  <a:moveTo>
                    <a:pt x="87" y="38"/>
                  </a:moveTo>
                  <a:cubicBezTo>
                    <a:pt x="88" y="39"/>
                    <a:pt x="88" y="40"/>
                    <a:pt x="88" y="41"/>
                  </a:cubicBezTo>
                  <a:cubicBezTo>
                    <a:pt x="87" y="42"/>
                    <a:pt x="87" y="45"/>
                    <a:pt x="87" y="46"/>
                  </a:cubicBezTo>
                  <a:cubicBezTo>
                    <a:pt x="86" y="47"/>
                    <a:pt x="86" y="49"/>
                    <a:pt x="85" y="49"/>
                  </a:cubicBezTo>
                  <a:cubicBezTo>
                    <a:pt x="85" y="50"/>
                    <a:pt x="83" y="50"/>
                    <a:pt x="82" y="50"/>
                  </a:cubicBezTo>
                  <a:cubicBezTo>
                    <a:pt x="81" y="50"/>
                    <a:pt x="80" y="50"/>
                    <a:pt x="80" y="50"/>
                  </a:cubicBezTo>
                  <a:cubicBezTo>
                    <a:pt x="79" y="51"/>
                    <a:pt x="77" y="53"/>
                    <a:pt x="77" y="53"/>
                  </a:cubicBezTo>
                  <a:cubicBezTo>
                    <a:pt x="77" y="53"/>
                    <a:pt x="73" y="52"/>
                    <a:pt x="72" y="52"/>
                  </a:cubicBezTo>
                  <a:cubicBezTo>
                    <a:pt x="71" y="51"/>
                    <a:pt x="69" y="49"/>
                    <a:pt x="68" y="48"/>
                  </a:cubicBezTo>
                  <a:cubicBezTo>
                    <a:pt x="68" y="48"/>
                    <a:pt x="66" y="46"/>
                    <a:pt x="65" y="45"/>
                  </a:cubicBezTo>
                  <a:cubicBezTo>
                    <a:pt x="64" y="45"/>
                    <a:pt x="64" y="45"/>
                    <a:pt x="63" y="45"/>
                  </a:cubicBezTo>
                  <a:cubicBezTo>
                    <a:pt x="62" y="45"/>
                    <a:pt x="60" y="46"/>
                    <a:pt x="59" y="46"/>
                  </a:cubicBezTo>
                  <a:cubicBezTo>
                    <a:pt x="59" y="46"/>
                    <a:pt x="58" y="45"/>
                    <a:pt x="57" y="44"/>
                  </a:cubicBezTo>
                  <a:cubicBezTo>
                    <a:pt x="56" y="44"/>
                    <a:pt x="55" y="43"/>
                    <a:pt x="54" y="43"/>
                  </a:cubicBezTo>
                  <a:cubicBezTo>
                    <a:pt x="53" y="43"/>
                    <a:pt x="52" y="43"/>
                    <a:pt x="51" y="43"/>
                  </a:cubicBezTo>
                  <a:cubicBezTo>
                    <a:pt x="50" y="43"/>
                    <a:pt x="49" y="43"/>
                    <a:pt x="49" y="44"/>
                  </a:cubicBezTo>
                  <a:cubicBezTo>
                    <a:pt x="48" y="44"/>
                    <a:pt x="48" y="46"/>
                    <a:pt x="48" y="46"/>
                  </a:cubicBezTo>
                  <a:cubicBezTo>
                    <a:pt x="48" y="47"/>
                    <a:pt x="46" y="48"/>
                    <a:pt x="46" y="48"/>
                  </a:cubicBezTo>
                  <a:cubicBezTo>
                    <a:pt x="45" y="49"/>
                    <a:pt x="43" y="49"/>
                    <a:pt x="42" y="50"/>
                  </a:cubicBezTo>
                  <a:cubicBezTo>
                    <a:pt x="41" y="50"/>
                    <a:pt x="39" y="49"/>
                    <a:pt x="38" y="50"/>
                  </a:cubicBezTo>
                  <a:cubicBezTo>
                    <a:pt x="38" y="50"/>
                    <a:pt x="37" y="50"/>
                    <a:pt x="36" y="51"/>
                  </a:cubicBezTo>
                  <a:cubicBezTo>
                    <a:pt x="36" y="51"/>
                    <a:pt x="36" y="53"/>
                    <a:pt x="35" y="54"/>
                  </a:cubicBezTo>
                  <a:cubicBezTo>
                    <a:pt x="35" y="54"/>
                    <a:pt x="34" y="55"/>
                    <a:pt x="33" y="55"/>
                  </a:cubicBezTo>
                  <a:cubicBezTo>
                    <a:pt x="33" y="56"/>
                    <a:pt x="31" y="57"/>
                    <a:pt x="31" y="57"/>
                  </a:cubicBezTo>
                  <a:cubicBezTo>
                    <a:pt x="31" y="58"/>
                    <a:pt x="31" y="58"/>
                    <a:pt x="31" y="58"/>
                  </a:cubicBezTo>
                  <a:cubicBezTo>
                    <a:pt x="31" y="58"/>
                    <a:pt x="30" y="58"/>
                    <a:pt x="30" y="58"/>
                  </a:cubicBezTo>
                  <a:cubicBezTo>
                    <a:pt x="29" y="58"/>
                    <a:pt x="28" y="57"/>
                    <a:pt x="28" y="57"/>
                  </a:cubicBezTo>
                  <a:cubicBezTo>
                    <a:pt x="27" y="57"/>
                    <a:pt x="26" y="56"/>
                    <a:pt x="26" y="55"/>
                  </a:cubicBezTo>
                  <a:cubicBezTo>
                    <a:pt x="25" y="55"/>
                    <a:pt x="24" y="54"/>
                    <a:pt x="23" y="54"/>
                  </a:cubicBezTo>
                  <a:cubicBezTo>
                    <a:pt x="23" y="54"/>
                    <a:pt x="23" y="55"/>
                    <a:pt x="22" y="55"/>
                  </a:cubicBezTo>
                  <a:cubicBezTo>
                    <a:pt x="22" y="56"/>
                    <a:pt x="23" y="57"/>
                    <a:pt x="22" y="57"/>
                  </a:cubicBezTo>
                  <a:cubicBezTo>
                    <a:pt x="22" y="58"/>
                    <a:pt x="22" y="59"/>
                    <a:pt x="21" y="60"/>
                  </a:cubicBezTo>
                  <a:cubicBezTo>
                    <a:pt x="21" y="60"/>
                    <a:pt x="19" y="61"/>
                    <a:pt x="18" y="61"/>
                  </a:cubicBezTo>
                  <a:cubicBezTo>
                    <a:pt x="17" y="62"/>
                    <a:pt x="15" y="62"/>
                    <a:pt x="14" y="62"/>
                  </a:cubicBezTo>
                  <a:cubicBezTo>
                    <a:pt x="12" y="62"/>
                    <a:pt x="8" y="62"/>
                    <a:pt x="6" y="61"/>
                  </a:cubicBezTo>
                  <a:cubicBezTo>
                    <a:pt x="5" y="61"/>
                    <a:pt x="2" y="60"/>
                    <a:pt x="1" y="60"/>
                  </a:cubicBezTo>
                  <a:cubicBezTo>
                    <a:pt x="1" y="60"/>
                    <a:pt x="0" y="59"/>
                    <a:pt x="0" y="59"/>
                  </a:cubicBezTo>
                  <a:cubicBezTo>
                    <a:pt x="1" y="58"/>
                    <a:pt x="3" y="57"/>
                    <a:pt x="4" y="56"/>
                  </a:cubicBezTo>
                  <a:cubicBezTo>
                    <a:pt x="4" y="55"/>
                    <a:pt x="4" y="53"/>
                    <a:pt x="5" y="52"/>
                  </a:cubicBezTo>
                  <a:cubicBezTo>
                    <a:pt x="5" y="52"/>
                    <a:pt x="7" y="51"/>
                    <a:pt x="7" y="50"/>
                  </a:cubicBezTo>
                  <a:cubicBezTo>
                    <a:pt x="7" y="50"/>
                    <a:pt x="8" y="48"/>
                    <a:pt x="8" y="47"/>
                  </a:cubicBezTo>
                  <a:cubicBezTo>
                    <a:pt x="9" y="47"/>
                    <a:pt x="10" y="46"/>
                    <a:pt x="11" y="46"/>
                  </a:cubicBezTo>
                  <a:cubicBezTo>
                    <a:pt x="12" y="46"/>
                    <a:pt x="13" y="46"/>
                    <a:pt x="14" y="46"/>
                  </a:cubicBezTo>
                  <a:cubicBezTo>
                    <a:pt x="15" y="46"/>
                    <a:pt x="18" y="46"/>
                    <a:pt x="19" y="46"/>
                  </a:cubicBezTo>
                  <a:cubicBezTo>
                    <a:pt x="20" y="45"/>
                    <a:pt x="23" y="45"/>
                    <a:pt x="24" y="45"/>
                  </a:cubicBezTo>
                  <a:cubicBezTo>
                    <a:pt x="25" y="45"/>
                    <a:pt x="26" y="45"/>
                    <a:pt x="27" y="45"/>
                  </a:cubicBezTo>
                  <a:cubicBezTo>
                    <a:pt x="28" y="45"/>
                    <a:pt x="30" y="46"/>
                    <a:pt x="31" y="46"/>
                  </a:cubicBezTo>
                  <a:cubicBezTo>
                    <a:pt x="32" y="46"/>
                    <a:pt x="35" y="45"/>
                    <a:pt x="36" y="45"/>
                  </a:cubicBezTo>
                  <a:cubicBezTo>
                    <a:pt x="37" y="44"/>
                    <a:pt x="38" y="44"/>
                    <a:pt x="38" y="43"/>
                  </a:cubicBezTo>
                  <a:cubicBezTo>
                    <a:pt x="39" y="42"/>
                    <a:pt x="39" y="41"/>
                    <a:pt x="39" y="40"/>
                  </a:cubicBezTo>
                  <a:cubicBezTo>
                    <a:pt x="39" y="39"/>
                    <a:pt x="39" y="38"/>
                    <a:pt x="38" y="37"/>
                  </a:cubicBezTo>
                  <a:cubicBezTo>
                    <a:pt x="38" y="37"/>
                    <a:pt x="36" y="36"/>
                    <a:pt x="36" y="35"/>
                  </a:cubicBezTo>
                  <a:cubicBezTo>
                    <a:pt x="35" y="35"/>
                    <a:pt x="33" y="34"/>
                    <a:pt x="32" y="33"/>
                  </a:cubicBezTo>
                  <a:cubicBezTo>
                    <a:pt x="32" y="33"/>
                    <a:pt x="31" y="32"/>
                    <a:pt x="31" y="31"/>
                  </a:cubicBezTo>
                  <a:cubicBezTo>
                    <a:pt x="31" y="30"/>
                    <a:pt x="32" y="29"/>
                    <a:pt x="32" y="28"/>
                  </a:cubicBezTo>
                  <a:cubicBezTo>
                    <a:pt x="32" y="27"/>
                    <a:pt x="33" y="26"/>
                    <a:pt x="33" y="26"/>
                  </a:cubicBezTo>
                  <a:cubicBezTo>
                    <a:pt x="33" y="25"/>
                    <a:pt x="32" y="23"/>
                    <a:pt x="32" y="22"/>
                  </a:cubicBezTo>
                  <a:cubicBezTo>
                    <a:pt x="32" y="22"/>
                    <a:pt x="32" y="20"/>
                    <a:pt x="33" y="20"/>
                  </a:cubicBezTo>
                  <a:cubicBezTo>
                    <a:pt x="33" y="19"/>
                    <a:pt x="33" y="19"/>
                    <a:pt x="33" y="18"/>
                  </a:cubicBezTo>
                  <a:cubicBezTo>
                    <a:pt x="33" y="18"/>
                    <a:pt x="33" y="18"/>
                    <a:pt x="33" y="18"/>
                  </a:cubicBezTo>
                  <a:cubicBezTo>
                    <a:pt x="34" y="18"/>
                    <a:pt x="34" y="17"/>
                    <a:pt x="35" y="17"/>
                  </a:cubicBezTo>
                  <a:cubicBezTo>
                    <a:pt x="35" y="16"/>
                    <a:pt x="37" y="15"/>
                    <a:pt x="38" y="15"/>
                  </a:cubicBezTo>
                  <a:cubicBezTo>
                    <a:pt x="39" y="14"/>
                    <a:pt x="41" y="13"/>
                    <a:pt x="42" y="13"/>
                  </a:cubicBezTo>
                  <a:cubicBezTo>
                    <a:pt x="43" y="13"/>
                    <a:pt x="45" y="13"/>
                    <a:pt x="46" y="13"/>
                  </a:cubicBezTo>
                  <a:cubicBezTo>
                    <a:pt x="47" y="12"/>
                    <a:pt x="47" y="11"/>
                    <a:pt x="48" y="11"/>
                  </a:cubicBezTo>
                  <a:cubicBezTo>
                    <a:pt x="48" y="10"/>
                    <a:pt x="48" y="8"/>
                    <a:pt x="49" y="8"/>
                  </a:cubicBezTo>
                  <a:cubicBezTo>
                    <a:pt x="49" y="7"/>
                    <a:pt x="50" y="5"/>
                    <a:pt x="51" y="4"/>
                  </a:cubicBezTo>
                  <a:cubicBezTo>
                    <a:pt x="52" y="4"/>
                    <a:pt x="54" y="3"/>
                    <a:pt x="55" y="2"/>
                  </a:cubicBezTo>
                  <a:cubicBezTo>
                    <a:pt x="55" y="2"/>
                    <a:pt x="55" y="1"/>
                    <a:pt x="56" y="0"/>
                  </a:cubicBezTo>
                  <a:cubicBezTo>
                    <a:pt x="56" y="1"/>
                    <a:pt x="57" y="2"/>
                    <a:pt x="58" y="2"/>
                  </a:cubicBezTo>
                  <a:cubicBezTo>
                    <a:pt x="58" y="2"/>
                    <a:pt x="58" y="3"/>
                    <a:pt x="59" y="3"/>
                  </a:cubicBezTo>
                  <a:cubicBezTo>
                    <a:pt x="59" y="4"/>
                    <a:pt x="61" y="4"/>
                    <a:pt x="62" y="4"/>
                  </a:cubicBezTo>
                  <a:cubicBezTo>
                    <a:pt x="63" y="4"/>
                    <a:pt x="64" y="3"/>
                    <a:pt x="64" y="3"/>
                  </a:cubicBezTo>
                  <a:cubicBezTo>
                    <a:pt x="65" y="4"/>
                    <a:pt x="65" y="6"/>
                    <a:pt x="66" y="7"/>
                  </a:cubicBezTo>
                  <a:cubicBezTo>
                    <a:pt x="66" y="8"/>
                    <a:pt x="66" y="10"/>
                    <a:pt x="66" y="11"/>
                  </a:cubicBezTo>
                  <a:cubicBezTo>
                    <a:pt x="66" y="12"/>
                    <a:pt x="66" y="16"/>
                    <a:pt x="66" y="16"/>
                  </a:cubicBezTo>
                  <a:cubicBezTo>
                    <a:pt x="66" y="17"/>
                    <a:pt x="67" y="21"/>
                    <a:pt x="68" y="23"/>
                  </a:cubicBezTo>
                  <a:cubicBezTo>
                    <a:pt x="68" y="24"/>
                    <a:pt x="70" y="26"/>
                    <a:pt x="71" y="27"/>
                  </a:cubicBezTo>
                  <a:cubicBezTo>
                    <a:pt x="71" y="28"/>
                    <a:pt x="71" y="30"/>
                    <a:pt x="71" y="31"/>
                  </a:cubicBezTo>
                  <a:cubicBezTo>
                    <a:pt x="71" y="32"/>
                    <a:pt x="72" y="33"/>
                    <a:pt x="72" y="34"/>
                  </a:cubicBezTo>
                  <a:cubicBezTo>
                    <a:pt x="73" y="34"/>
                    <a:pt x="75" y="35"/>
                    <a:pt x="75" y="35"/>
                  </a:cubicBezTo>
                  <a:cubicBezTo>
                    <a:pt x="76" y="35"/>
                    <a:pt x="77" y="35"/>
                    <a:pt x="78" y="35"/>
                  </a:cubicBezTo>
                  <a:cubicBezTo>
                    <a:pt x="78" y="35"/>
                    <a:pt x="80" y="35"/>
                    <a:pt x="81" y="35"/>
                  </a:cubicBezTo>
                  <a:cubicBezTo>
                    <a:pt x="81" y="35"/>
                    <a:pt x="82" y="36"/>
                    <a:pt x="82" y="36"/>
                  </a:cubicBezTo>
                  <a:cubicBezTo>
                    <a:pt x="83" y="36"/>
                    <a:pt x="85" y="35"/>
                    <a:pt x="86" y="35"/>
                  </a:cubicBezTo>
                  <a:cubicBezTo>
                    <a:pt x="86" y="36"/>
                    <a:pt x="87" y="37"/>
                    <a:pt x="87"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4" name="Freeform 8"/>
            <p:cNvSpPr>
              <a:spLocks/>
            </p:cNvSpPr>
            <p:nvPr/>
          </p:nvSpPr>
          <p:spPr bwMode="auto">
            <a:xfrm>
              <a:off x="1668463" y="3149601"/>
              <a:ext cx="120650" cy="130175"/>
            </a:xfrm>
            <a:custGeom>
              <a:avLst/>
              <a:gdLst/>
              <a:ahLst/>
              <a:cxnLst>
                <a:cxn ang="0">
                  <a:pos x="37" y="69"/>
                </a:cxn>
                <a:cxn ang="0">
                  <a:pos x="35" y="61"/>
                </a:cxn>
                <a:cxn ang="0">
                  <a:pos x="31" y="52"/>
                </a:cxn>
                <a:cxn ang="0">
                  <a:pos x="26" y="46"/>
                </a:cxn>
                <a:cxn ang="0">
                  <a:pos x="21" y="48"/>
                </a:cxn>
                <a:cxn ang="0">
                  <a:pos x="18" y="42"/>
                </a:cxn>
                <a:cxn ang="0">
                  <a:pos x="15" y="38"/>
                </a:cxn>
                <a:cxn ang="0">
                  <a:pos x="13" y="35"/>
                </a:cxn>
                <a:cxn ang="0">
                  <a:pos x="14" y="32"/>
                </a:cxn>
                <a:cxn ang="0">
                  <a:pos x="11" y="29"/>
                </a:cxn>
                <a:cxn ang="0">
                  <a:pos x="8" y="25"/>
                </a:cxn>
                <a:cxn ang="0">
                  <a:pos x="8" y="20"/>
                </a:cxn>
                <a:cxn ang="0">
                  <a:pos x="7" y="16"/>
                </a:cxn>
                <a:cxn ang="0">
                  <a:pos x="3" y="14"/>
                </a:cxn>
                <a:cxn ang="0">
                  <a:pos x="3" y="10"/>
                </a:cxn>
                <a:cxn ang="0">
                  <a:pos x="0" y="8"/>
                </a:cxn>
                <a:cxn ang="0">
                  <a:pos x="5" y="4"/>
                </a:cxn>
                <a:cxn ang="0">
                  <a:pos x="6" y="2"/>
                </a:cxn>
                <a:cxn ang="0">
                  <a:pos x="11" y="0"/>
                </a:cxn>
                <a:cxn ang="0">
                  <a:pos x="14" y="3"/>
                </a:cxn>
                <a:cxn ang="0">
                  <a:pos x="19" y="8"/>
                </a:cxn>
                <a:cxn ang="0">
                  <a:pos x="34" y="22"/>
                </a:cxn>
                <a:cxn ang="0">
                  <a:pos x="46" y="30"/>
                </a:cxn>
                <a:cxn ang="0">
                  <a:pos x="51" y="33"/>
                </a:cxn>
                <a:cxn ang="0">
                  <a:pos x="49" y="29"/>
                </a:cxn>
                <a:cxn ang="0">
                  <a:pos x="45" y="24"/>
                </a:cxn>
                <a:cxn ang="0">
                  <a:pos x="45" y="21"/>
                </a:cxn>
                <a:cxn ang="0">
                  <a:pos x="48" y="23"/>
                </a:cxn>
                <a:cxn ang="0">
                  <a:pos x="50" y="24"/>
                </a:cxn>
                <a:cxn ang="0">
                  <a:pos x="55" y="27"/>
                </a:cxn>
                <a:cxn ang="0">
                  <a:pos x="61" y="34"/>
                </a:cxn>
                <a:cxn ang="0">
                  <a:pos x="64" y="43"/>
                </a:cxn>
                <a:cxn ang="0">
                  <a:pos x="58" y="45"/>
                </a:cxn>
                <a:cxn ang="0">
                  <a:pos x="58" y="49"/>
                </a:cxn>
                <a:cxn ang="0">
                  <a:pos x="60" y="51"/>
                </a:cxn>
                <a:cxn ang="0">
                  <a:pos x="55" y="55"/>
                </a:cxn>
                <a:cxn ang="0">
                  <a:pos x="52" y="62"/>
                </a:cxn>
                <a:cxn ang="0">
                  <a:pos x="46" y="64"/>
                </a:cxn>
                <a:cxn ang="0">
                  <a:pos x="39" y="68"/>
                </a:cxn>
              </a:cxnLst>
              <a:rect l="0" t="0" r="r" b="b"/>
              <a:pathLst>
                <a:path w="64" h="69">
                  <a:moveTo>
                    <a:pt x="39" y="68"/>
                  </a:moveTo>
                  <a:cubicBezTo>
                    <a:pt x="38" y="68"/>
                    <a:pt x="38" y="69"/>
                    <a:pt x="37" y="69"/>
                  </a:cubicBezTo>
                  <a:cubicBezTo>
                    <a:pt x="38" y="68"/>
                    <a:pt x="38" y="66"/>
                    <a:pt x="37" y="65"/>
                  </a:cubicBezTo>
                  <a:cubicBezTo>
                    <a:pt x="37" y="64"/>
                    <a:pt x="36" y="62"/>
                    <a:pt x="35" y="61"/>
                  </a:cubicBezTo>
                  <a:cubicBezTo>
                    <a:pt x="34" y="60"/>
                    <a:pt x="33" y="57"/>
                    <a:pt x="32" y="56"/>
                  </a:cubicBezTo>
                  <a:cubicBezTo>
                    <a:pt x="32" y="55"/>
                    <a:pt x="31" y="53"/>
                    <a:pt x="31" y="52"/>
                  </a:cubicBezTo>
                  <a:cubicBezTo>
                    <a:pt x="30" y="51"/>
                    <a:pt x="30" y="49"/>
                    <a:pt x="29" y="49"/>
                  </a:cubicBezTo>
                  <a:cubicBezTo>
                    <a:pt x="29" y="48"/>
                    <a:pt x="27" y="46"/>
                    <a:pt x="26" y="46"/>
                  </a:cubicBezTo>
                  <a:cubicBezTo>
                    <a:pt x="26" y="46"/>
                    <a:pt x="25" y="47"/>
                    <a:pt x="24" y="48"/>
                  </a:cubicBezTo>
                  <a:cubicBezTo>
                    <a:pt x="23" y="48"/>
                    <a:pt x="22" y="48"/>
                    <a:pt x="21" y="48"/>
                  </a:cubicBezTo>
                  <a:cubicBezTo>
                    <a:pt x="20" y="47"/>
                    <a:pt x="20" y="46"/>
                    <a:pt x="19" y="45"/>
                  </a:cubicBezTo>
                  <a:cubicBezTo>
                    <a:pt x="19" y="45"/>
                    <a:pt x="19" y="43"/>
                    <a:pt x="18" y="42"/>
                  </a:cubicBezTo>
                  <a:cubicBezTo>
                    <a:pt x="18" y="42"/>
                    <a:pt x="16" y="40"/>
                    <a:pt x="16" y="39"/>
                  </a:cubicBezTo>
                  <a:cubicBezTo>
                    <a:pt x="16" y="39"/>
                    <a:pt x="15" y="38"/>
                    <a:pt x="15" y="38"/>
                  </a:cubicBezTo>
                  <a:cubicBezTo>
                    <a:pt x="15" y="37"/>
                    <a:pt x="15" y="36"/>
                    <a:pt x="15" y="35"/>
                  </a:cubicBezTo>
                  <a:cubicBezTo>
                    <a:pt x="14" y="35"/>
                    <a:pt x="13" y="35"/>
                    <a:pt x="13" y="35"/>
                  </a:cubicBezTo>
                  <a:cubicBezTo>
                    <a:pt x="13" y="34"/>
                    <a:pt x="13" y="33"/>
                    <a:pt x="13" y="33"/>
                  </a:cubicBezTo>
                  <a:cubicBezTo>
                    <a:pt x="13" y="33"/>
                    <a:pt x="14" y="32"/>
                    <a:pt x="14" y="32"/>
                  </a:cubicBezTo>
                  <a:cubicBezTo>
                    <a:pt x="14" y="31"/>
                    <a:pt x="14" y="30"/>
                    <a:pt x="13" y="30"/>
                  </a:cubicBezTo>
                  <a:cubicBezTo>
                    <a:pt x="13" y="30"/>
                    <a:pt x="12" y="29"/>
                    <a:pt x="11" y="29"/>
                  </a:cubicBezTo>
                  <a:cubicBezTo>
                    <a:pt x="11" y="29"/>
                    <a:pt x="9" y="28"/>
                    <a:pt x="9" y="28"/>
                  </a:cubicBezTo>
                  <a:cubicBezTo>
                    <a:pt x="8" y="27"/>
                    <a:pt x="8" y="26"/>
                    <a:pt x="8" y="25"/>
                  </a:cubicBezTo>
                  <a:cubicBezTo>
                    <a:pt x="8" y="24"/>
                    <a:pt x="9" y="23"/>
                    <a:pt x="10" y="22"/>
                  </a:cubicBezTo>
                  <a:cubicBezTo>
                    <a:pt x="10" y="21"/>
                    <a:pt x="9" y="20"/>
                    <a:pt x="8" y="20"/>
                  </a:cubicBezTo>
                  <a:cubicBezTo>
                    <a:pt x="8" y="19"/>
                    <a:pt x="7" y="19"/>
                    <a:pt x="6" y="19"/>
                  </a:cubicBezTo>
                  <a:cubicBezTo>
                    <a:pt x="6" y="18"/>
                    <a:pt x="7" y="17"/>
                    <a:pt x="7" y="16"/>
                  </a:cubicBezTo>
                  <a:cubicBezTo>
                    <a:pt x="7" y="16"/>
                    <a:pt x="7" y="15"/>
                    <a:pt x="6" y="14"/>
                  </a:cubicBezTo>
                  <a:cubicBezTo>
                    <a:pt x="6" y="14"/>
                    <a:pt x="4" y="14"/>
                    <a:pt x="3" y="14"/>
                  </a:cubicBezTo>
                  <a:cubicBezTo>
                    <a:pt x="3" y="13"/>
                    <a:pt x="3" y="12"/>
                    <a:pt x="3" y="12"/>
                  </a:cubicBezTo>
                  <a:cubicBezTo>
                    <a:pt x="3" y="11"/>
                    <a:pt x="3" y="10"/>
                    <a:pt x="3" y="10"/>
                  </a:cubicBezTo>
                  <a:cubicBezTo>
                    <a:pt x="2" y="10"/>
                    <a:pt x="1" y="10"/>
                    <a:pt x="1" y="9"/>
                  </a:cubicBezTo>
                  <a:cubicBezTo>
                    <a:pt x="0" y="9"/>
                    <a:pt x="0" y="8"/>
                    <a:pt x="0" y="8"/>
                  </a:cubicBezTo>
                  <a:cubicBezTo>
                    <a:pt x="0" y="7"/>
                    <a:pt x="1" y="7"/>
                    <a:pt x="2" y="6"/>
                  </a:cubicBezTo>
                  <a:cubicBezTo>
                    <a:pt x="2" y="6"/>
                    <a:pt x="4" y="5"/>
                    <a:pt x="5" y="4"/>
                  </a:cubicBezTo>
                  <a:cubicBezTo>
                    <a:pt x="5" y="4"/>
                    <a:pt x="5" y="3"/>
                    <a:pt x="5" y="2"/>
                  </a:cubicBezTo>
                  <a:cubicBezTo>
                    <a:pt x="6" y="2"/>
                    <a:pt x="6" y="2"/>
                    <a:pt x="6" y="2"/>
                  </a:cubicBezTo>
                  <a:cubicBezTo>
                    <a:pt x="7" y="2"/>
                    <a:pt x="8" y="0"/>
                    <a:pt x="9" y="0"/>
                  </a:cubicBezTo>
                  <a:cubicBezTo>
                    <a:pt x="10" y="0"/>
                    <a:pt x="11" y="0"/>
                    <a:pt x="11" y="0"/>
                  </a:cubicBezTo>
                  <a:cubicBezTo>
                    <a:pt x="12" y="0"/>
                    <a:pt x="13" y="1"/>
                    <a:pt x="13" y="2"/>
                  </a:cubicBezTo>
                  <a:cubicBezTo>
                    <a:pt x="13" y="2"/>
                    <a:pt x="13" y="3"/>
                    <a:pt x="14" y="3"/>
                  </a:cubicBezTo>
                  <a:cubicBezTo>
                    <a:pt x="14" y="4"/>
                    <a:pt x="15" y="4"/>
                    <a:pt x="16" y="5"/>
                  </a:cubicBezTo>
                  <a:cubicBezTo>
                    <a:pt x="17" y="6"/>
                    <a:pt x="19" y="7"/>
                    <a:pt x="19" y="8"/>
                  </a:cubicBezTo>
                  <a:cubicBezTo>
                    <a:pt x="21" y="10"/>
                    <a:pt x="25" y="13"/>
                    <a:pt x="27" y="14"/>
                  </a:cubicBezTo>
                  <a:cubicBezTo>
                    <a:pt x="29" y="16"/>
                    <a:pt x="32" y="20"/>
                    <a:pt x="34" y="22"/>
                  </a:cubicBezTo>
                  <a:cubicBezTo>
                    <a:pt x="36" y="23"/>
                    <a:pt x="39" y="26"/>
                    <a:pt x="41" y="27"/>
                  </a:cubicBezTo>
                  <a:cubicBezTo>
                    <a:pt x="42" y="28"/>
                    <a:pt x="45" y="29"/>
                    <a:pt x="46" y="30"/>
                  </a:cubicBezTo>
                  <a:cubicBezTo>
                    <a:pt x="47" y="31"/>
                    <a:pt x="48" y="33"/>
                    <a:pt x="49" y="33"/>
                  </a:cubicBezTo>
                  <a:cubicBezTo>
                    <a:pt x="50" y="33"/>
                    <a:pt x="51" y="34"/>
                    <a:pt x="51" y="33"/>
                  </a:cubicBezTo>
                  <a:cubicBezTo>
                    <a:pt x="51" y="33"/>
                    <a:pt x="50" y="31"/>
                    <a:pt x="50" y="31"/>
                  </a:cubicBezTo>
                  <a:cubicBezTo>
                    <a:pt x="50" y="30"/>
                    <a:pt x="49" y="30"/>
                    <a:pt x="49" y="29"/>
                  </a:cubicBezTo>
                  <a:cubicBezTo>
                    <a:pt x="49" y="28"/>
                    <a:pt x="48" y="27"/>
                    <a:pt x="47" y="26"/>
                  </a:cubicBezTo>
                  <a:cubicBezTo>
                    <a:pt x="46" y="26"/>
                    <a:pt x="45" y="25"/>
                    <a:pt x="45" y="24"/>
                  </a:cubicBezTo>
                  <a:cubicBezTo>
                    <a:pt x="45" y="24"/>
                    <a:pt x="44" y="23"/>
                    <a:pt x="44" y="22"/>
                  </a:cubicBezTo>
                  <a:cubicBezTo>
                    <a:pt x="44" y="22"/>
                    <a:pt x="45" y="21"/>
                    <a:pt x="45" y="21"/>
                  </a:cubicBezTo>
                  <a:cubicBezTo>
                    <a:pt x="46" y="20"/>
                    <a:pt x="46" y="22"/>
                    <a:pt x="47" y="22"/>
                  </a:cubicBezTo>
                  <a:cubicBezTo>
                    <a:pt x="47" y="23"/>
                    <a:pt x="47" y="24"/>
                    <a:pt x="48" y="23"/>
                  </a:cubicBezTo>
                  <a:cubicBezTo>
                    <a:pt x="48" y="23"/>
                    <a:pt x="48" y="23"/>
                    <a:pt x="48" y="22"/>
                  </a:cubicBezTo>
                  <a:cubicBezTo>
                    <a:pt x="49" y="23"/>
                    <a:pt x="50" y="24"/>
                    <a:pt x="50" y="24"/>
                  </a:cubicBezTo>
                  <a:cubicBezTo>
                    <a:pt x="51" y="24"/>
                    <a:pt x="51" y="25"/>
                    <a:pt x="51" y="25"/>
                  </a:cubicBezTo>
                  <a:cubicBezTo>
                    <a:pt x="52" y="26"/>
                    <a:pt x="54" y="26"/>
                    <a:pt x="55" y="27"/>
                  </a:cubicBezTo>
                  <a:cubicBezTo>
                    <a:pt x="56" y="27"/>
                    <a:pt x="57" y="28"/>
                    <a:pt x="58" y="28"/>
                  </a:cubicBezTo>
                  <a:cubicBezTo>
                    <a:pt x="59" y="30"/>
                    <a:pt x="61" y="33"/>
                    <a:pt x="61" y="34"/>
                  </a:cubicBezTo>
                  <a:cubicBezTo>
                    <a:pt x="62" y="35"/>
                    <a:pt x="63" y="38"/>
                    <a:pt x="64" y="40"/>
                  </a:cubicBezTo>
                  <a:cubicBezTo>
                    <a:pt x="64" y="41"/>
                    <a:pt x="64" y="42"/>
                    <a:pt x="64" y="43"/>
                  </a:cubicBezTo>
                  <a:cubicBezTo>
                    <a:pt x="63" y="44"/>
                    <a:pt x="62" y="45"/>
                    <a:pt x="62" y="45"/>
                  </a:cubicBezTo>
                  <a:cubicBezTo>
                    <a:pt x="61" y="45"/>
                    <a:pt x="59" y="45"/>
                    <a:pt x="58" y="45"/>
                  </a:cubicBezTo>
                  <a:cubicBezTo>
                    <a:pt x="58" y="46"/>
                    <a:pt x="56" y="46"/>
                    <a:pt x="56" y="47"/>
                  </a:cubicBezTo>
                  <a:cubicBezTo>
                    <a:pt x="56" y="48"/>
                    <a:pt x="58" y="48"/>
                    <a:pt x="58" y="49"/>
                  </a:cubicBezTo>
                  <a:cubicBezTo>
                    <a:pt x="59" y="49"/>
                    <a:pt x="59" y="51"/>
                    <a:pt x="60" y="51"/>
                  </a:cubicBezTo>
                  <a:cubicBezTo>
                    <a:pt x="60" y="51"/>
                    <a:pt x="60" y="51"/>
                    <a:pt x="60" y="51"/>
                  </a:cubicBezTo>
                  <a:cubicBezTo>
                    <a:pt x="59" y="52"/>
                    <a:pt x="59" y="53"/>
                    <a:pt x="59" y="53"/>
                  </a:cubicBezTo>
                  <a:cubicBezTo>
                    <a:pt x="58" y="54"/>
                    <a:pt x="56" y="55"/>
                    <a:pt x="55" y="55"/>
                  </a:cubicBezTo>
                  <a:cubicBezTo>
                    <a:pt x="54" y="56"/>
                    <a:pt x="53" y="58"/>
                    <a:pt x="53" y="59"/>
                  </a:cubicBezTo>
                  <a:cubicBezTo>
                    <a:pt x="52" y="59"/>
                    <a:pt x="52" y="61"/>
                    <a:pt x="52" y="62"/>
                  </a:cubicBezTo>
                  <a:cubicBezTo>
                    <a:pt x="51" y="62"/>
                    <a:pt x="51" y="63"/>
                    <a:pt x="50" y="64"/>
                  </a:cubicBezTo>
                  <a:cubicBezTo>
                    <a:pt x="49" y="64"/>
                    <a:pt x="47" y="64"/>
                    <a:pt x="46" y="64"/>
                  </a:cubicBezTo>
                  <a:cubicBezTo>
                    <a:pt x="45" y="64"/>
                    <a:pt x="43" y="65"/>
                    <a:pt x="42" y="66"/>
                  </a:cubicBezTo>
                  <a:cubicBezTo>
                    <a:pt x="41" y="66"/>
                    <a:pt x="39" y="67"/>
                    <a:pt x="39" y="6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5" name="Freeform 9"/>
            <p:cNvSpPr>
              <a:spLocks/>
            </p:cNvSpPr>
            <p:nvPr/>
          </p:nvSpPr>
          <p:spPr bwMode="auto">
            <a:xfrm>
              <a:off x="1619251" y="3152776"/>
              <a:ext cx="130175" cy="212725"/>
            </a:xfrm>
            <a:custGeom>
              <a:avLst/>
              <a:gdLst/>
              <a:ahLst/>
              <a:cxnLst>
                <a:cxn ang="0">
                  <a:pos x="30" y="108"/>
                </a:cxn>
                <a:cxn ang="0">
                  <a:pos x="25" y="110"/>
                </a:cxn>
                <a:cxn ang="0">
                  <a:pos x="18" y="113"/>
                </a:cxn>
                <a:cxn ang="0">
                  <a:pos x="15" y="110"/>
                </a:cxn>
                <a:cxn ang="0">
                  <a:pos x="15" y="105"/>
                </a:cxn>
                <a:cxn ang="0">
                  <a:pos x="17" y="102"/>
                </a:cxn>
                <a:cxn ang="0">
                  <a:pos x="17" y="98"/>
                </a:cxn>
                <a:cxn ang="0">
                  <a:pos x="16" y="94"/>
                </a:cxn>
                <a:cxn ang="0">
                  <a:pos x="21" y="88"/>
                </a:cxn>
                <a:cxn ang="0">
                  <a:pos x="20" y="83"/>
                </a:cxn>
                <a:cxn ang="0">
                  <a:pos x="17" y="81"/>
                </a:cxn>
                <a:cxn ang="0">
                  <a:pos x="15" y="74"/>
                </a:cxn>
                <a:cxn ang="0">
                  <a:pos x="18" y="70"/>
                </a:cxn>
                <a:cxn ang="0">
                  <a:pos x="17" y="67"/>
                </a:cxn>
                <a:cxn ang="0">
                  <a:pos x="16" y="62"/>
                </a:cxn>
                <a:cxn ang="0">
                  <a:pos x="14" y="62"/>
                </a:cxn>
                <a:cxn ang="0">
                  <a:pos x="9" y="61"/>
                </a:cxn>
                <a:cxn ang="0">
                  <a:pos x="5" y="60"/>
                </a:cxn>
                <a:cxn ang="0">
                  <a:pos x="2" y="62"/>
                </a:cxn>
                <a:cxn ang="0">
                  <a:pos x="0" y="60"/>
                </a:cxn>
                <a:cxn ang="0">
                  <a:pos x="4" y="55"/>
                </a:cxn>
                <a:cxn ang="0">
                  <a:pos x="7" y="51"/>
                </a:cxn>
                <a:cxn ang="0">
                  <a:pos x="14" y="50"/>
                </a:cxn>
                <a:cxn ang="0">
                  <a:pos x="18" y="45"/>
                </a:cxn>
                <a:cxn ang="0">
                  <a:pos x="19" y="35"/>
                </a:cxn>
                <a:cxn ang="0">
                  <a:pos x="15" y="28"/>
                </a:cxn>
                <a:cxn ang="0">
                  <a:pos x="12" y="25"/>
                </a:cxn>
                <a:cxn ang="0">
                  <a:pos x="15" y="19"/>
                </a:cxn>
                <a:cxn ang="0">
                  <a:pos x="17" y="13"/>
                </a:cxn>
                <a:cxn ang="0">
                  <a:pos x="14" y="8"/>
                </a:cxn>
                <a:cxn ang="0">
                  <a:pos x="13" y="6"/>
                </a:cxn>
                <a:cxn ang="0">
                  <a:pos x="25" y="1"/>
                </a:cxn>
                <a:cxn ang="0">
                  <a:pos x="31" y="0"/>
                </a:cxn>
                <a:cxn ang="0">
                  <a:pos x="28" y="4"/>
                </a:cxn>
                <a:cxn ang="0">
                  <a:pos x="27" y="7"/>
                </a:cxn>
                <a:cxn ang="0">
                  <a:pos x="29" y="10"/>
                </a:cxn>
                <a:cxn ang="0">
                  <a:pos x="32" y="12"/>
                </a:cxn>
                <a:cxn ang="0">
                  <a:pos x="32" y="17"/>
                </a:cxn>
                <a:cxn ang="0">
                  <a:pos x="36" y="20"/>
                </a:cxn>
                <a:cxn ang="0">
                  <a:pos x="35" y="26"/>
                </a:cxn>
                <a:cxn ang="0">
                  <a:pos x="39" y="28"/>
                </a:cxn>
                <a:cxn ang="0">
                  <a:pos x="39" y="31"/>
                </a:cxn>
                <a:cxn ang="0">
                  <a:pos x="41" y="33"/>
                </a:cxn>
                <a:cxn ang="0">
                  <a:pos x="42" y="37"/>
                </a:cxn>
                <a:cxn ang="0">
                  <a:pos x="45" y="43"/>
                </a:cxn>
                <a:cxn ang="0">
                  <a:pos x="50" y="46"/>
                </a:cxn>
                <a:cxn ang="0">
                  <a:pos x="55" y="47"/>
                </a:cxn>
                <a:cxn ang="0">
                  <a:pos x="58" y="54"/>
                </a:cxn>
                <a:cxn ang="0">
                  <a:pos x="63" y="63"/>
                </a:cxn>
                <a:cxn ang="0">
                  <a:pos x="63" y="67"/>
                </a:cxn>
                <a:cxn ang="0">
                  <a:pos x="62" y="71"/>
                </a:cxn>
                <a:cxn ang="0">
                  <a:pos x="62" y="77"/>
                </a:cxn>
                <a:cxn ang="0">
                  <a:pos x="62" y="82"/>
                </a:cxn>
                <a:cxn ang="0">
                  <a:pos x="68" y="86"/>
                </a:cxn>
                <a:cxn ang="0">
                  <a:pos x="68" y="92"/>
                </a:cxn>
                <a:cxn ang="0">
                  <a:pos x="61" y="95"/>
                </a:cxn>
                <a:cxn ang="0">
                  <a:pos x="54" y="94"/>
                </a:cxn>
                <a:cxn ang="0">
                  <a:pos x="44" y="95"/>
                </a:cxn>
                <a:cxn ang="0">
                  <a:pos x="38" y="96"/>
                </a:cxn>
                <a:cxn ang="0">
                  <a:pos x="35" y="101"/>
                </a:cxn>
                <a:cxn ang="0">
                  <a:pos x="30" y="108"/>
                </a:cxn>
              </a:cxnLst>
              <a:rect l="0" t="0" r="r" b="b"/>
              <a:pathLst>
                <a:path w="69" h="113">
                  <a:moveTo>
                    <a:pt x="30" y="108"/>
                  </a:moveTo>
                  <a:cubicBezTo>
                    <a:pt x="30" y="108"/>
                    <a:pt x="30" y="108"/>
                    <a:pt x="30" y="108"/>
                  </a:cubicBezTo>
                  <a:cubicBezTo>
                    <a:pt x="29" y="108"/>
                    <a:pt x="28" y="110"/>
                    <a:pt x="27" y="110"/>
                  </a:cubicBezTo>
                  <a:cubicBezTo>
                    <a:pt x="26" y="110"/>
                    <a:pt x="26" y="110"/>
                    <a:pt x="25" y="110"/>
                  </a:cubicBezTo>
                  <a:cubicBezTo>
                    <a:pt x="24" y="110"/>
                    <a:pt x="22" y="111"/>
                    <a:pt x="21" y="112"/>
                  </a:cubicBezTo>
                  <a:cubicBezTo>
                    <a:pt x="20" y="112"/>
                    <a:pt x="19" y="113"/>
                    <a:pt x="18" y="113"/>
                  </a:cubicBezTo>
                  <a:cubicBezTo>
                    <a:pt x="17" y="112"/>
                    <a:pt x="15" y="112"/>
                    <a:pt x="14" y="111"/>
                  </a:cubicBezTo>
                  <a:cubicBezTo>
                    <a:pt x="14" y="111"/>
                    <a:pt x="14" y="110"/>
                    <a:pt x="15" y="110"/>
                  </a:cubicBezTo>
                  <a:cubicBezTo>
                    <a:pt x="15" y="109"/>
                    <a:pt x="16" y="108"/>
                    <a:pt x="16" y="107"/>
                  </a:cubicBezTo>
                  <a:cubicBezTo>
                    <a:pt x="16" y="107"/>
                    <a:pt x="15" y="106"/>
                    <a:pt x="15" y="105"/>
                  </a:cubicBezTo>
                  <a:cubicBezTo>
                    <a:pt x="15" y="105"/>
                    <a:pt x="14" y="103"/>
                    <a:pt x="15" y="102"/>
                  </a:cubicBezTo>
                  <a:cubicBezTo>
                    <a:pt x="15" y="102"/>
                    <a:pt x="17" y="102"/>
                    <a:pt x="17" y="102"/>
                  </a:cubicBezTo>
                  <a:cubicBezTo>
                    <a:pt x="17" y="101"/>
                    <a:pt x="18" y="100"/>
                    <a:pt x="18" y="100"/>
                  </a:cubicBezTo>
                  <a:cubicBezTo>
                    <a:pt x="18" y="99"/>
                    <a:pt x="17" y="98"/>
                    <a:pt x="17" y="98"/>
                  </a:cubicBezTo>
                  <a:cubicBezTo>
                    <a:pt x="16" y="97"/>
                    <a:pt x="15" y="96"/>
                    <a:pt x="15" y="96"/>
                  </a:cubicBezTo>
                  <a:cubicBezTo>
                    <a:pt x="15" y="95"/>
                    <a:pt x="16" y="94"/>
                    <a:pt x="16" y="94"/>
                  </a:cubicBezTo>
                  <a:cubicBezTo>
                    <a:pt x="17" y="93"/>
                    <a:pt x="18" y="92"/>
                    <a:pt x="19" y="91"/>
                  </a:cubicBezTo>
                  <a:cubicBezTo>
                    <a:pt x="20" y="90"/>
                    <a:pt x="21" y="88"/>
                    <a:pt x="21" y="88"/>
                  </a:cubicBezTo>
                  <a:cubicBezTo>
                    <a:pt x="21" y="87"/>
                    <a:pt x="22" y="86"/>
                    <a:pt x="22" y="86"/>
                  </a:cubicBezTo>
                  <a:cubicBezTo>
                    <a:pt x="22" y="85"/>
                    <a:pt x="21" y="83"/>
                    <a:pt x="20" y="83"/>
                  </a:cubicBezTo>
                  <a:cubicBezTo>
                    <a:pt x="20" y="83"/>
                    <a:pt x="20" y="83"/>
                    <a:pt x="20" y="82"/>
                  </a:cubicBezTo>
                  <a:cubicBezTo>
                    <a:pt x="19" y="82"/>
                    <a:pt x="18" y="82"/>
                    <a:pt x="17" y="81"/>
                  </a:cubicBezTo>
                  <a:cubicBezTo>
                    <a:pt x="16" y="80"/>
                    <a:pt x="15" y="78"/>
                    <a:pt x="15" y="77"/>
                  </a:cubicBezTo>
                  <a:cubicBezTo>
                    <a:pt x="14" y="76"/>
                    <a:pt x="15" y="75"/>
                    <a:pt x="15" y="74"/>
                  </a:cubicBezTo>
                  <a:cubicBezTo>
                    <a:pt x="15" y="73"/>
                    <a:pt x="15" y="72"/>
                    <a:pt x="15" y="71"/>
                  </a:cubicBezTo>
                  <a:cubicBezTo>
                    <a:pt x="16" y="71"/>
                    <a:pt x="17" y="71"/>
                    <a:pt x="18" y="70"/>
                  </a:cubicBezTo>
                  <a:cubicBezTo>
                    <a:pt x="18" y="70"/>
                    <a:pt x="18" y="69"/>
                    <a:pt x="18" y="69"/>
                  </a:cubicBezTo>
                  <a:cubicBezTo>
                    <a:pt x="18" y="68"/>
                    <a:pt x="17" y="68"/>
                    <a:pt x="17" y="67"/>
                  </a:cubicBezTo>
                  <a:cubicBezTo>
                    <a:pt x="16" y="67"/>
                    <a:pt x="16" y="66"/>
                    <a:pt x="16" y="65"/>
                  </a:cubicBezTo>
                  <a:cubicBezTo>
                    <a:pt x="16" y="64"/>
                    <a:pt x="16" y="63"/>
                    <a:pt x="16" y="62"/>
                  </a:cubicBezTo>
                  <a:cubicBezTo>
                    <a:pt x="16" y="62"/>
                    <a:pt x="15" y="61"/>
                    <a:pt x="15" y="61"/>
                  </a:cubicBezTo>
                  <a:cubicBezTo>
                    <a:pt x="14" y="61"/>
                    <a:pt x="14" y="62"/>
                    <a:pt x="14" y="62"/>
                  </a:cubicBezTo>
                  <a:cubicBezTo>
                    <a:pt x="13" y="61"/>
                    <a:pt x="12" y="60"/>
                    <a:pt x="11" y="60"/>
                  </a:cubicBezTo>
                  <a:cubicBezTo>
                    <a:pt x="11" y="60"/>
                    <a:pt x="10" y="61"/>
                    <a:pt x="9" y="61"/>
                  </a:cubicBezTo>
                  <a:cubicBezTo>
                    <a:pt x="9" y="61"/>
                    <a:pt x="8" y="60"/>
                    <a:pt x="7" y="60"/>
                  </a:cubicBezTo>
                  <a:cubicBezTo>
                    <a:pt x="6" y="60"/>
                    <a:pt x="6" y="60"/>
                    <a:pt x="5" y="60"/>
                  </a:cubicBezTo>
                  <a:cubicBezTo>
                    <a:pt x="5" y="60"/>
                    <a:pt x="4" y="61"/>
                    <a:pt x="4" y="61"/>
                  </a:cubicBezTo>
                  <a:cubicBezTo>
                    <a:pt x="4" y="61"/>
                    <a:pt x="3" y="62"/>
                    <a:pt x="2" y="62"/>
                  </a:cubicBezTo>
                  <a:cubicBezTo>
                    <a:pt x="2" y="62"/>
                    <a:pt x="1" y="62"/>
                    <a:pt x="1" y="61"/>
                  </a:cubicBezTo>
                  <a:cubicBezTo>
                    <a:pt x="0" y="61"/>
                    <a:pt x="0" y="60"/>
                    <a:pt x="0" y="60"/>
                  </a:cubicBezTo>
                  <a:cubicBezTo>
                    <a:pt x="1" y="59"/>
                    <a:pt x="2" y="58"/>
                    <a:pt x="2" y="57"/>
                  </a:cubicBezTo>
                  <a:cubicBezTo>
                    <a:pt x="2" y="57"/>
                    <a:pt x="3" y="56"/>
                    <a:pt x="4" y="55"/>
                  </a:cubicBezTo>
                  <a:cubicBezTo>
                    <a:pt x="4" y="54"/>
                    <a:pt x="4" y="52"/>
                    <a:pt x="4" y="51"/>
                  </a:cubicBezTo>
                  <a:cubicBezTo>
                    <a:pt x="5" y="51"/>
                    <a:pt x="6" y="51"/>
                    <a:pt x="7" y="51"/>
                  </a:cubicBezTo>
                  <a:cubicBezTo>
                    <a:pt x="7" y="50"/>
                    <a:pt x="9" y="51"/>
                    <a:pt x="9" y="51"/>
                  </a:cubicBezTo>
                  <a:cubicBezTo>
                    <a:pt x="10" y="50"/>
                    <a:pt x="13" y="50"/>
                    <a:pt x="14" y="50"/>
                  </a:cubicBezTo>
                  <a:cubicBezTo>
                    <a:pt x="14" y="49"/>
                    <a:pt x="16" y="49"/>
                    <a:pt x="16" y="48"/>
                  </a:cubicBezTo>
                  <a:cubicBezTo>
                    <a:pt x="17" y="48"/>
                    <a:pt x="18" y="46"/>
                    <a:pt x="18" y="45"/>
                  </a:cubicBezTo>
                  <a:cubicBezTo>
                    <a:pt x="19" y="44"/>
                    <a:pt x="19" y="41"/>
                    <a:pt x="19" y="39"/>
                  </a:cubicBezTo>
                  <a:cubicBezTo>
                    <a:pt x="19" y="38"/>
                    <a:pt x="19" y="36"/>
                    <a:pt x="19" y="35"/>
                  </a:cubicBezTo>
                  <a:cubicBezTo>
                    <a:pt x="19" y="34"/>
                    <a:pt x="18" y="33"/>
                    <a:pt x="18" y="32"/>
                  </a:cubicBezTo>
                  <a:cubicBezTo>
                    <a:pt x="17" y="31"/>
                    <a:pt x="16" y="29"/>
                    <a:pt x="15" y="28"/>
                  </a:cubicBezTo>
                  <a:cubicBezTo>
                    <a:pt x="15" y="28"/>
                    <a:pt x="13" y="27"/>
                    <a:pt x="13" y="26"/>
                  </a:cubicBezTo>
                  <a:cubicBezTo>
                    <a:pt x="12" y="26"/>
                    <a:pt x="12" y="25"/>
                    <a:pt x="12" y="25"/>
                  </a:cubicBezTo>
                  <a:cubicBezTo>
                    <a:pt x="11" y="24"/>
                    <a:pt x="13" y="22"/>
                    <a:pt x="13" y="22"/>
                  </a:cubicBezTo>
                  <a:cubicBezTo>
                    <a:pt x="13" y="21"/>
                    <a:pt x="14" y="20"/>
                    <a:pt x="15" y="19"/>
                  </a:cubicBezTo>
                  <a:cubicBezTo>
                    <a:pt x="15" y="18"/>
                    <a:pt x="16" y="16"/>
                    <a:pt x="17" y="15"/>
                  </a:cubicBezTo>
                  <a:cubicBezTo>
                    <a:pt x="17" y="15"/>
                    <a:pt x="17" y="13"/>
                    <a:pt x="17" y="13"/>
                  </a:cubicBezTo>
                  <a:cubicBezTo>
                    <a:pt x="17" y="12"/>
                    <a:pt x="16" y="10"/>
                    <a:pt x="16" y="10"/>
                  </a:cubicBezTo>
                  <a:cubicBezTo>
                    <a:pt x="16" y="9"/>
                    <a:pt x="15" y="8"/>
                    <a:pt x="14" y="8"/>
                  </a:cubicBezTo>
                  <a:cubicBezTo>
                    <a:pt x="14" y="7"/>
                    <a:pt x="13" y="7"/>
                    <a:pt x="13" y="6"/>
                  </a:cubicBezTo>
                  <a:cubicBezTo>
                    <a:pt x="13" y="6"/>
                    <a:pt x="13" y="6"/>
                    <a:pt x="13" y="6"/>
                  </a:cubicBezTo>
                  <a:cubicBezTo>
                    <a:pt x="15" y="5"/>
                    <a:pt x="19" y="3"/>
                    <a:pt x="21" y="2"/>
                  </a:cubicBezTo>
                  <a:cubicBezTo>
                    <a:pt x="22" y="1"/>
                    <a:pt x="24" y="1"/>
                    <a:pt x="25" y="1"/>
                  </a:cubicBezTo>
                  <a:cubicBezTo>
                    <a:pt x="26" y="0"/>
                    <a:pt x="28" y="0"/>
                    <a:pt x="30" y="0"/>
                  </a:cubicBezTo>
                  <a:cubicBezTo>
                    <a:pt x="30" y="0"/>
                    <a:pt x="31" y="0"/>
                    <a:pt x="31" y="0"/>
                  </a:cubicBezTo>
                  <a:cubicBezTo>
                    <a:pt x="31" y="1"/>
                    <a:pt x="31" y="2"/>
                    <a:pt x="31" y="2"/>
                  </a:cubicBezTo>
                  <a:cubicBezTo>
                    <a:pt x="30" y="3"/>
                    <a:pt x="28" y="4"/>
                    <a:pt x="28" y="4"/>
                  </a:cubicBezTo>
                  <a:cubicBezTo>
                    <a:pt x="27" y="5"/>
                    <a:pt x="26" y="5"/>
                    <a:pt x="26" y="6"/>
                  </a:cubicBezTo>
                  <a:cubicBezTo>
                    <a:pt x="26" y="6"/>
                    <a:pt x="26" y="7"/>
                    <a:pt x="27" y="7"/>
                  </a:cubicBezTo>
                  <a:cubicBezTo>
                    <a:pt x="27" y="8"/>
                    <a:pt x="28" y="8"/>
                    <a:pt x="29" y="8"/>
                  </a:cubicBezTo>
                  <a:cubicBezTo>
                    <a:pt x="29" y="8"/>
                    <a:pt x="29" y="9"/>
                    <a:pt x="29" y="10"/>
                  </a:cubicBezTo>
                  <a:cubicBezTo>
                    <a:pt x="29" y="10"/>
                    <a:pt x="29" y="11"/>
                    <a:pt x="29" y="12"/>
                  </a:cubicBezTo>
                  <a:cubicBezTo>
                    <a:pt x="30" y="12"/>
                    <a:pt x="32" y="12"/>
                    <a:pt x="32" y="12"/>
                  </a:cubicBezTo>
                  <a:cubicBezTo>
                    <a:pt x="33" y="13"/>
                    <a:pt x="33" y="14"/>
                    <a:pt x="33" y="14"/>
                  </a:cubicBezTo>
                  <a:cubicBezTo>
                    <a:pt x="33" y="15"/>
                    <a:pt x="32" y="16"/>
                    <a:pt x="32" y="17"/>
                  </a:cubicBezTo>
                  <a:cubicBezTo>
                    <a:pt x="33" y="17"/>
                    <a:pt x="34" y="17"/>
                    <a:pt x="34" y="18"/>
                  </a:cubicBezTo>
                  <a:cubicBezTo>
                    <a:pt x="35" y="18"/>
                    <a:pt x="36" y="19"/>
                    <a:pt x="36" y="20"/>
                  </a:cubicBezTo>
                  <a:cubicBezTo>
                    <a:pt x="35" y="21"/>
                    <a:pt x="34" y="22"/>
                    <a:pt x="34" y="23"/>
                  </a:cubicBezTo>
                  <a:cubicBezTo>
                    <a:pt x="34" y="24"/>
                    <a:pt x="34" y="25"/>
                    <a:pt x="35" y="26"/>
                  </a:cubicBezTo>
                  <a:cubicBezTo>
                    <a:pt x="35" y="26"/>
                    <a:pt x="37" y="27"/>
                    <a:pt x="37" y="27"/>
                  </a:cubicBezTo>
                  <a:cubicBezTo>
                    <a:pt x="38" y="27"/>
                    <a:pt x="39" y="28"/>
                    <a:pt x="39" y="28"/>
                  </a:cubicBezTo>
                  <a:cubicBezTo>
                    <a:pt x="40" y="28"/>
                    <a:pt x="40" y="29"/>
                    <a:pt x="40" y="30"/>
                  </a:cubicBezTo>
                  <a:cubicBezTo>
                    <a:pt x="40" y="30"/>
                    <a:pt x="39" y="31"/>
                    <a:pt x="39" y="31"/>
                  </a:cubicBezTo>
                  <a:cubicBezTo>
                    <a:pt x="39" y="31"/>
                    <a:pt x="39" y="32"/>
                    <a:pt x="39" y="33"/>
                  </a:cubicBezTo>
                  <a:cubicBezTo>
                    <a:pt x="39" y="33"/>
                    <a:pt x="40" y="33"/>
                    <a:pt x="41" y="33"/>
                  </a:cubicBezTo>
                  <a:cubicBezTo>
                    <a:pt x="41" y="34"/>
                    <a:pt x="41" y="35"/>
                    <a:pt x="41" y="36"/>
                  </a:cubicBezTo>
                  <a:cubicBezTo>
                    <a:pt x="41" y="36"/>
                    <a:pt x="42" y="37"/>
                    <a:pt x="42" y="37"/>
                  </a:cubicBezTo>
                  <a:cubicBezTo>
                    <a:pt x="42" y="38"/>
                    <a:pt x="44" y="40"/>
                    <a:pt x="44" y="40"/>
                  </a:cubicBezTo>
                  <a:cubicBezTo>
                    <a:pt x="45" y="41"/>
                    <a:pt x="45" y="43"/>
                    <a:pt x="45" y="43"/>
                  </a:cubicBezTo>
                  <a:cubicBezTo>
                    <a:pt x="46" y="44"/>
                    <a:pt x="46" y="45"/>
                    <a:pt x="47" y="46"/>
                  </a:cubicBezTo>
                  <a:cubicBezTo>
                    <a:pt x="48" y="46"/>
                    <a:pt x="49" y="46"/>
                    <a:pt x="50" y="46"/>
                  </a:cubicBezTo>
                  <a:cubicBezTo>
                    <a:pt x="51" y="45"/>
                    <a:pt x="52" y="44"/>
                    <a:pt x="52" y="44"/>
                  </a:cubicBezTo>
                  <a:cubicBezTo>
                    <a:pt x="53" y="44"/>
                    <a:pt x="55" y="46"/>
                    <a:pt x="55" y="47"/>
                  </a:cubicBezTo>
                  <a:cubicBezTo>
                    <a:pt x="56" y="47"/>
                    <a:pt x="56" y="49"/>
                    <a:pt x="57" y="50"/>
                  </a:cubicBezTo>
                  <a:cubicBezTo>
                    <a:pt x="57" y="51"/>
                    <a:pt x="58" y="53"/>
                    <a:pt x="58" y="54"/>
                  </a:cubicBezTo>
                  <a:cubicBezTo>
                    <a:pt x="59" y="55"/>
                    <a:pt x="60" y="58"/>
                    <a:pt x="61" y="59"/>
                  </a:cubicBezTo>
                  <a:cubicBezTo>
                    <a:pt x="62" y="60"/>
                    <a:pt x="63" y="62"/>
                    <a:pt x="63" y="63"/>
                  </a:cubicBezTo>
                  <a:cubicBezTo>
                    <a:pt x="64" y="64"/>
                    <a:pt x="64" y="66"/>
                    <a:pt x="63" y="67"/>
                  </a:cubicBezTo>
                  <a:cubicBezTo>
                    <a:pt x="63" y="67"/>
                    <a:pt x="63" y="67"/>
                    <a:pt x="63" y="67"/>
                  </a:cubicBezTo>
                  <a:cubicBezTo>
                    <a:pt x="63" y="68"/>
                    <a:pt x="63" y="68"/>
                    <a:pt x="63" y="69"/>
                  </a:cubicBezTo>
                  <a:cubicBezTo>
                    <a:pt x="62" y="69"/>
                    <a:pt x="62" y="71"/>
                    <a:pt x="62" y="71"/>
                  </a:cubicBezTo>
                  <a:cubicBezTo>
                    <a:pt x="62" y="72"/>
                    <a:pt x="63" y="74"/>
                    <a:pt x="63" y="75"/>
                  </a:cubicBezTo>
                  <a:cubicBezTo>
                    <a:pt x="63" y="75"/>
                    <a:pt x="62" y="76"/>
                    <a:pt x="62" y="77"/>
                  </a:cubicBezTo>
                  <a:cubicBezTo>
                    <a:pt x="62" y="78"/>
                    <a:pt x="61" y="79"/>
                    <a:pt x="61" y="80"/>
                  </a:cubicBezTo>
                  <a:cubicBezTo>
                    <a:pt x="61" y="81"/>
                    <a:pt x="62" y="82"/>
                    <a:pt x="62" y="82"/>
                  </a:cubicBezTo>
                  <a:cubicBezTo>
                    <a:pt x="63" y="83"/>
                    <a:pt x="65" y="84"/>
                    <a:pt x="66" y="84"/>
                  </a:cubicBezTo>
                  <a:cubicBezTo>
                    <a:pt x="66" y="85"/>
                    <a:pt x="68" y="86"/>
                    <a:pt x="68" y="86"/>
                  </a:cubicBezTo>
                  <a:cubicBezTo>
                    <a:pt x="69" y="87"/>
                    <a:pt x="69" y="88"/>
                    <a:pt x="69" y="89"/>
                  </a:cubicBezTo>
                  <a:cubicBezTo>
                    <a:pt x="69" y="90"/>
                    <a:pt x="69" y="91"/>
                    <a:pt x="68" y="92"/>
                  </a:cubicBezTo>
                  <a:cubicBezTo>
                    <a:pt x="68" y="93"/>
                    <a:pt x="67" y="93"/>
                    <a:pt x="66" y="94"/>
                  </a:cubicBezTo>
                  <a:cubicBezTo>
                    <a:pt x="65" y="94"/>
                    <a:pt x="62" y="95"/>
                    <a:pt x="61" y="95"/>
                  </a:cubicBezTo>
                  <a:cubicBezTo>
                    <a:pt x="60" y="95"/>
                    <a:pt x="58" y="94"/>
                    <a:pt x="57" y="94"/>
                  </a:cubicBezTo>
                  <a:cubicBezTo>
                    <a:pt x="56" y="94"/>
                    <a:pt x="55" y="94"/>
                    <a:pt x="54" y="94"/>
                  </a:cubicBezTo>
                  <a:cubicBezTo>
                    <a:pt x="53" y="94"/>
                    <a:pt x="50" y="94"/>
                    <a:pt x="49" y="95"/>
                  </a:cubicBezTo>
                  <a:cubicBezTo>
                    <a:pt x="48" y="95"/>
                    <a:pt x="45" y="95"/>
                    <a:pt x="44" y="95"/>
                  </a:cubicBezTo>
                  <a:cubicBezTo>
                    <a:pt x="43" y="95"/>
                    <a:pt x="42" y="95"/>
                    <a:pt x="41" y="95"/>
                  </a:cubicBezTo>
                  <a:cubicBezTo>
                    <a:pt x="40" y="95"/>
                    <a:pt x="39" y="96"/>
                    <a:pt x="38" y="96"/>
                  </a:cubicBezTo>
                  <a:cubicBezTo>
                    <a:pt x="38" y="97"/>
                    <a:pt x="37" y="99"/>
                    <a:pt x="37" y="99"/>
                  </a:cubicBezTo>
                  <a:cubicBezTo>
                    <a:pt x="37" y="100"/>
                    <a:pt x="35" y="101"/>
                    <a:pt x="35" y="101"/>
                  </a:cubicBezTo>
                  <a:cubicBezTo>
                    <a:pt x="34" y="102"/>
                    <a:pt x="34" y="104"/>
                    <a:pt x="34" y="105"/>
                  </a:cubicBezTo>
                  <a:cubicBezTo>
                    <a:pt x="33" y="106"/>
                    <a:pt x="31" y="107"/>
                    <a:pt x="30" y="1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6" name="Freeform 10"/>
            <p:cNvSpPr>
              <a:spLocks/>
            </p:cNvSpPr>
            <p:nvPr/>
          </p:nvSpPr>
          <p:spPr bwMode="auto">
            <a:xfrm>
              <a:off x="1504951" y="3152776"/>
              <a:ext cx="152400" cy="173038"/>
            </a:xfrm>
            <a:custGeom>
              <a:avLst/>
              <a:gdLst/>
              <a:ahLst/>
              <a:cxnLst>
                <a:cxn ang="0">
                  <a:pos x="80" y="84"/>
                </a:cxn>
                <a:cxn ang="0">
                  <a:pos x="75" y="89"/>
                </a:cxn>
                <a:cxn ang="0">
                  <a:pos x="65" y="89"/>
                </a:cxn>
                <a:cxn ang="0">
                  <a:pos x="60" y="87"/>
                </a:cxn>
                <a:cxn ang="0">
                  <a:pos x="60" y="80"/>
                </a:cxn>
                <a:cxn ang="0">
                  <a:pos x="54" y="79"/>
                </a:cxn>
                <a:cxn ang="0">
                  <a:pos x="49" y="83"/>
                </a:cxn>
                <a:cxn ang="0">
                  <a:pos x="40" y="87"/>
                </a:cxn>
                <a:cxn ang="0">
                  <a:pos x="34" y="91"/>
                </a:cxn>
                <a:cxn ang="0">
                  <a:pos x="25" y="91"/>
                </a:cxn>
                <a:cxn ang="0">
                  <a:pos x="17" y="81"/>
                </a:cxn>
                <a:cxn ang="0">
                  <a:pos x="16" y="76"/>
                </a:cxn>
                <a:cxn ang="0">
                  <a:pos x="8" y="77"/>
                </a:cxn>
                <a:cxn ang="0">
                  <a:pos x="1" y="76"/>
                </a:cxn>
                <a:cxn ang="0">
                  <a:pos x="1" y="68"/>
                </a:cxn>
                <a:cxn ang="0">
                  <a:pos x="5" y="65"/>
                </a:cxn>
                <a:cxn ang="0">
                  <a:pos x="1" y="58"/>
                </a:cxn>
                <a:cxn ang="0">
                  <a:pos x="2" y="52"/>
                </a:cxn>
                <a:cxn ang="0">
                  <a:pos x="1" y="50"/>
                </a:cxn>
                <a:cxn ang="0">
                  <a:pos x="2" y="46"/>
                </a:cxn>
                <a:cxn ang="0">
                  <a:pos x="7" y="41"/>
                </a:cxn>
                <a:cxn ang="0">
                  <a:pos x="9" y="36"/>
                </a:cxn>
                <a:cxn ang="0">
                  <a:pos x="12" y="32"/>
                </a:cxn>
                <a:cxn ang="0">
                  <a:pos x="9" y="28"/>
                </a:cxn>
                <a:cxn ang="0">
                  <a:pos x="5" y="23"/>
                </a:cxn>
                <a:cxn ang="0">
                  <a:pos x="18" y="15"/>
                </a:cxn>
                <a:cxn ang="0">
                  <a:pos x="24" y="14"/>
                </a:cxn>
                <a:cxn ang="0">
                  <a:pos x="27" y="19"/>
                </a:cxn>
                <a:cxn ang="0">
                  <a:pos x="27" y="23"/>
                </a:cxn>
                <a:cxn ang="0">
                  <a:pos x="29" y="27"/>
                </a:cxn>
                <a:cxn ang="0">
                  <a:pos x="29" y="23"/>
                </a:cxn>
                <a:cxn ang="0">
                  <a:pos x="30" y="19"/>
                </a:cxn>
                <a:cxn ang="0">
                  <a:pos x="29" y="15"/>
                </a:cxn>
                <a:cxn ang="0">
                  <a:pos x="26" y="10"/>
                </a:cxn>
                <a:cxn ang="0">
                  <a:pos x="21" y="4"/>
                </a:cxn>
                <a:cxn ang="0">
                  <a:pos x="20" y="0"/>
                </a:cxn>
                <a:cxn ang="0">
                  <a:pos x="26" y="4"/>
                </a:cxn>
                <a:cxn ang="0">
                  <a:pos x="31" y="5"/>
                </a:cxn>
                <a:cxn ang="0">
                  <a:pos x="35" y="5"/>
                </a:cxn>
                <a:cxn ang="0">
                  <a:pos x="42" y="9"/>
                </a:cxn>
                <a:cxn ang="0">
                  <a:pos x="49" y="13"/>
                </a:cxn>
                <a:cxn ang="0">
                  <a:pos x="64" y="11"/>
                </a:cxn>
                <a:cxn ang="0">
                  <a:pos x="74" y="6"/>
                </a:cxn>
                <a:cxn ang="0">
                  <a:pos x="77" y="10"/>
                </a:cxn>
                <a:cxn ang="0">
                  <a:pos x="78" y="15"/>
                </a:cxn>
                <a:cxn ang="0">
                  <a:pos x="74" y="22"/>
                </a:cxn>
                <a:cxn ang="0">
                  <a:pos x="74" y="26"/>
                </a:cxn>
                <a:cxn ang="0">
                  <a:pos x="79" y="32"/>
                </a:cxn>
                <a:cxn ang="0">
                  <a:pos x="80" y="39"/>
                </a:cxn>
                <a:cxn ang="0">
                  <a:pos x="77" y="48"/>
                </a:cxn>
                <a:cxn ang="0">
                  <a:pos x="70" y="51"/>
                </a:cxn>
                <a:cxn ang="0">
                  <a:pos x="65" y="51"/>
                </a:cxn>
                <a:cxn ang="0">
                  <a:pos x="63" y="57"/>
                </a:cxn>
                <a:cxn ang="0">
                  <a:pos x="62" y="61"/>
                </a:cxn>
                <a:cxn ang="0">
                  <a:pos x="65" y="61"/>
                </a:cxn>
                <a:cxn ang="0">
                  <a:pos x="68" y="60"/>
                </a:cxn>
                <a:cxn ang="0">
                  <a:pos x="72" y="60"/>
                </a:cxn>
                <a:cxn ang="0">
                  <a:pos x="76" y="61"/>
                </a:cxn>
                <a:cxn ang="0">
                  <a:pos x="77" y="65"/>
                </a:cxn>
                <a:cxn ang="0">
                  <a:pos x="79" y="69"/>
                </a:cxn>
                <a:cxn ang="0">
                  <a:pos x="76" y="71"/>
                </a:cxn>
                <a:cxn ang="0">
                  <a:pos x="76" y="77"/>
                </a:cxn>
                <a:cxn ang="0">
                  <a:pos x="81" y="82"/>
                </a:cxn>
              </a:cxnLst>
              <a:rect l="0" t="0" r="r" b="b"/>
              <a:pathLst>
                <a:path w="81" h="92">
                  <a:moveTo>
                    <a:pt x="81" y="82"/>
                  </a:moveTo>
                  <a:cubicBezTo>
                    <a:pt x="81" y="83"/>
                    <a:pt x="80" y="84"/>
                    <a:pt x="80" y="84"/>
                  </a:cubicBezTo>
                  <a:cubicBezTo>
                    <a:pt x="80" y="85"/>
                    <a:pt x="78" y="87"/>
                    <a:pt x="77" y="88"/>
                  </a:cubicBezTo>
                  <a:cubicBezTo>
                    <a:pt x="77" y="88"/>
                    <a:pt x="76" y="89"/>
                    <a:pt x="75" y="89"/>
                  </a:cubicBezTo>
                  <a:cubicBezTo>
                    <a:pt x="74" y="90"/>
                    <a:pt x="72" y="90"/>
                    <a:pt x="71" y="90"/>
                  </a:cubicBezTo>
                  <a:cubicBezTo>
                    <a:pt x="69" y="90"/>
                    <a:pt x="67" y="89"/>
                    <a:pt x="65" y="89"/>
                  </a:cubicBezTo>
                  <a:cubicBezTo>
                    <a:pt x="65" y="88"/>
                    <a:pt x="63" y="89"/>
                    <a:pt x="62" y="89"/>
                  </a:cubicBezTo>
                  <a:cubicBezTo>
                    <a:pt x="62" y="88"/>
                    <a:pt x="61" y="88"/>
                    <a:pt x="60" y="87"/>
                  </a:cubicBezTo>
                  <a:cubicBezTo>
                    <a:pt x="60" y="87"/>
                    <a:pt x="60" y="84"/>
                    <a:pt x="59" y="83"/>
                  </a:cubicBezTo>
                  <a:cubicBezTo>
                    <a:pt x="59" y="82"/>
                    <a:pt x="60" y="81"/>
                    <a:pt x="60" y="80"/>
                  </a:cubicBezTo>
                  <a:cubicBezTo>
                    <a:pt x="59" y="79"/>
                    <a:pt x="59" y="78"/>
                    <a:pt x="58" y="78"/>
                  </a:cubicBezTo>
                  <a:cubicBezTo>
                    <a:pt x="57" y="77"/>
                    <a:pt x="55" y="78"/>
                    <a:pt x="54" y="79"/>
                  </a:cubicBezTo>
                  <a:cubicBezTo>
                    <a:pt x="53" y="79"/>
                    <a:pt x="52" y="80"/>
                    <a:pt x="51" y="81"/>
                  </a:cubicBezTo>
                  <a:cubicBezTo>
                    <a:pt x="51" y="81"/>
                    <a:pt x="50" y="83"/>
                    <a:pt x="49" y="83"/>
                  </a:cubicBezTo>
                  <a:cubicBezTo>
                    <a:pt x="48" y="84"/>
                    <a:pt x="45" y="85"/>
                    <a:pt x="44" y="85"/>
                  </a:cubicBezTo>
                  <a:cubicBezTo>
                    <a:pt x="43" y="86"/>
                    <a:pt x="41" y="86"/>
                    <a:pt x="40" y="87"/>
                  </a:cubicBezTo>
                  <a:cubicBezTo>
                    <a:pt x="39" y="87"/>
                    <a:pt x="39" y="89"/>
                    <a:pt x="38" y="89"/>
                  </a:cubicBezTo>
                  <a:cubicBezTo>
                    <a:pt x="37" y="90"/>
                    <a:pt x="35" y="91"/>
                    <a:pt x="34" y="91"/>
                  </a:cubicBezTo>
                  <a:cubicBezTo>
                    <a:pt x="33" y="92"/>
                    <a:pt x="30" y="92"/>
                    <a:pt x="29" y="92"/>
                  </a:cubicBezTo>
                  <a:cubicBezTo>
                    <a:pt x="28" y="92"/>
                    <a:pt x="26" y="91"/>
                    <a:pt x="25" y="91"/>
                  </a:cubicBezTo>
                  <a:cubicBezTo>
                    <a:pt x="24" y="90"/>
                    <a:pt x="22" y="87"/>
                    <a:pt x="20" y="86"/>
                  </a:cubicBezTo>
                  <a:cubicBezTo>
                    <a:pt x="19" y="85"/>
                    <a:pt x="17" y="83"/>
                    <a:pt x="17" y="81"/>
                  </a:cubicBezTo>
                  <a:cubicBezTo>
                    <a:pt x="17" y="81"/>
                    <a:pt x="18" y="79"/>
                    <a:pt x="17" y="78"/>
                  </a:cubicBezTo>
                  <a:cubicBezTo>
                    <a:pt x="17" y="77"/>
                    <a:pt x="16" y="76"/>
                    <a:pt x="16" y="76"/>
                  </a:cubicBezTo>
                  <a:cubicBezTo>
                    <a:pt x="15" y="76"/>
                    <a:pt x="13" y="76"/>
                    <a:pt x="13" y="76"/>
                  </a:cubicBezTo>
                  <a:cubicBezTo>
                    <a:pt x="11" y="76"/>
                    <a:pt x="9" y="77"/>
                    <a:pt x="8" y="77"/>
                  </a:cubicBezTo>
                  <a:cubicBezTo>
                    <a:pt x="7" y="78"/>
                    <a:pt x="4" y="78"/>
                    <a:pt x="3" y="77"/>
                  </a:cubicBezTo>
                  <a:cubicBezTo>
                    <a:pt x="2" y="77"/>
                    <a:pt x="1" y="77"/>
                    <a:pt x="1" y="76"/>
                  </a:cubicBezTo>
                  <a:cubicBezTo>
                    <a:pt x="0" y="75"/>
                    <a:pt x="0" y="73"/>
                    <a:pt x="0" y="72"/>
                  </a:cubicBezTo>
                  <a:cubicBezTo>
                    <a:pt x="0" y="71"/>
                    <a:pt x="0" y="69"/>
                    <a:pt x="1" y="68"/>
                  </a:cubicBezTo>
                  <a:cubicBezTo>
                    <a:pt x="1" y="68"/>
                    <a:pt x="3" y="67"/>
                    <a:pt x="3" y="67"/>
                  </a:cubicBezTo>
                  <a:cubicBezTo>
                    <a:pt x="4" y="66"/>
                    <a:pt x="5" y="65"/>
                    <a:pt x="5" y="65"/>
                  </a:cubicBezTo>
                  <a:cubicBezTo>
                    <a:pt x="5" y="64"/>
                    <a:pt x="4" y="62"/>
                    <a:pt x="3" y="61"/>
                  </a:cubicBezTo>
                  <a:cubicBezTo>
                    <a:pt x="3" y="61"/>
                    <a:pt x="2" y="59"/>
                    <a:pt x="1" y="58"/>
                  </a:cubicBezTo>
                  <a:cubicBezTo>
                    <a:pt x="1" y="58"/>
                    <a:pt x="1" y="56"/>
                    <a:pt x="1" y="55"/>
                  </a:cubicBezTo>
                  <a:cubicBezTo>
                    <a:pt x="1" y="54"/>
                    <a:pt x="2" y="53"/>
                    <a:pt x="2" y="52"/>
                  </a:cubicBezTo>
                  <a:cubicBezTo>
                    <a:pt x="3" y="52"/>
                    <a:pt x="3" y="51"/>
                    <a:pt x="3" y="51"/>
                  </a:cubicBezTo>
                  <a:cubicBezTo>
                    <a:pt x="3" y="50"/>
                    <a:pt x="1" y="50"/>
                    <a:pt x="1" y="50"/>
                  </a:cubicBezTo>
                  <a:cubicBezTo>
                    <a:pt x="0" y="49"/>
                    <a:pt x="0" y="48"/>
                    <a:pt x="0" y="48"/>
                  </a:cubicBezTo>
                  <a:cubicBezTo>
                    <a:pt x="1" y="47"/>
                    <a:pt x="2" y="46"/>
                    <a:pt x="2" y="46"/>
                  </a:cubicBezTo>
                  <a:cubicBezTo>
                    <a:pt x="3" y="45"/>
                    <a:pt x="4" y="44"/>
                    <a:pt x="5" y="44"/>
                  </a:cubicBezTo>
                  <a:cubicBezTo>
                    <a:pt x="5" y="43"/>
                    <a:pt x="6" y="42"/>
                    <a:pt x="7" y="41"/>
                  </a:cubicBezTo>
                  <a:cubicBezTo>
                    <a:pt x="7" y="41"/>
                    <a:pt x="7" y="39"/>
                    <a:pt x="8" y="39"/>
                  </a:cubicBezTo>
                  <a:cubicBezTo>
                    <a:pt x="8" y="38"/>
                    <a:pt x="9" y="37"/>
                    <a:pt x="9" y="36"/>
                  </a:cubicBezTo>
                  <a:cubicBezTo>
                    <a:pt x="10" y="35"/>
                    <a:pt x="11" y="35"/>
                    <a:pt x="11" y="34"/>
                  </a:cubicBezTo>
                  <a:cubicBezTo>
                    <a:pt x="12" y="34"/>
                    <a:pt x="12" y="33"/>
                    <a:pt x="12" y="32"/>
                  </a:cubicBezTo>
                  <a:cubicBezTo>
                    <a:pt x="12" y="32"/>
                    <a:pt x="12" y="30"/>
                    <a:pt x="11" y="29"/>
                  </a:cubicBezTo>
                  <a:cubicBezTo>
                    <a:pt x="11" y="29"/>
                    <a:pt x="9" y="28"/>
                    <a:pt x="9" y="28"/>
                  </a:cubicBezTo>
                  <a:cubicBezTo>
                    <a:pt x="8" y="27"/>
                    <a:pt x="8" y="26"/>
                    <a:pt x="7" y="26"/>
                  </a:cubicBezTo>
                  <a:cubicBezTo>
                    <a:pt x="7" y="25"/>
                    <a:pt x="6" y="24"/>
                    <a:pt x="5" y="23"/>
                  </a:cubicBezTo>
                  <a:cubicBezTo>
                    <a:pt x="8" y="22"/>
                    <a:pt x="10" y="20"/>
                    <a:pt x="12" y="19"/>
                  </a:cubicBezTo>
                  <a:cubicBezTo>
                    <a:pt x="13" y="18"/>
                    <a:pt x="16" y="16"/>
                    <a:pt x="18" y="15"/>
                  </a:cubicBezTo>
                  <a:cubicBezTo>
                    <a:pt x="18" y="15"/>
                    <a:pt x="20" y="14"/>
                    <a:pt x="21" y="14"/>
                  </a:cubicBezTo>
                  <a:cubicBezTo>
                    <a:pt x="22" y="14"/>
                    <a:pt x="23" y="14"/>
                    <a:pt x="24" y="14"/>
                  </a:cubicBezTo>
                  <a:cubicBezTo>
                    <a:pt x="25" y="14"/>
                    <a:pt x="26" y="15"/>
                    <a:pt x="27" y="16"/>
                  </a:cubicBezTo>
                  <a:cubicBezTo>
                    <a:pt x="27" y="17"/>
                    <a:pt x="27" y="18"/>
                    <a:pt x="27" y="19"/>
                  </a:cubicBezTo>
                  <a:cubicBezTo>
                    <a:pt x="28" y="20"/>
                    <a:pt x="28" y="21"/>
                    <a:pt x="28" y="22"/>
                  </a:cubicBezTo>
                  <a:cubicBezTo>
                    <a:pt x="28" y="22"/>
                    <a:pt x="27" y="23"/>
                    <a:pt x="27" y="23"/>
                  </a:cubicBezTo>
                  <a:cubicBezTo>
                    <a:pt x="27" y="24"/>
                    <a:pt x="27" y="25"/>
                    <a:pt x="27" y="25"/>
                  </a:cubicBezTo>
                  <a:cubicBezTo>
                    <a:pt x="28" y="26"/>
                    <a:pt x="28" y="27"/>
                    <a:pt x="29" y="27"/>
                  </a:cubicBezTo>
                  <a:cubicBezTo>
                    <a:pt x="29" y="26"/>
                    <a:pt x="30" y="25"/>
                    <a:pt x="30" y="25"/>
                  </a:cubicBezTo>
                  <a:cubicBezTo>
                    <a:pt x="30" y="24"/>
                    <a:pt x="29" y="23"/>
                    <a:pt x="29" y="23"/>
                  </a:cubicBezTo>
                  <a:cubicBezTo>
                    <a:pt x="29" y="22"/>
                    <a:pt x="30" y="22"/>
                    <a:pt x="30" y="22"/>
                  </a:cubicBezTo>
                  <a:cubicBezTo>
                    <a:pt x="30" y="21"/>
                    <a:pt x="31" y="20"/>
                    <a:pt x="30" y="19"/>
                  </a:cubicBezTo>
                  <a:cubicBezTo>
                    <a:pt x="30" y="19"/>
                    <a:pt x="30" y="17"/>
                    <a:pt x="30" y="16"/>
                  </a:cubicBezTo>
                  <a:cubicBezTo>
                    <a:pt x="30" y="16"/>
                    <a:pt x="29" y="15"/>
                    <a:pt x="29" y="15"/>
                  </a:cubicBezTo>
                  <a:cubicBezTo>
                    <a:pt x="28" y="14"/>
                    <a:pt x="27" y="13"/>
                    <a:pt x="27" y="13"/>
                  </a:cubicBezTo>
                  <a:cubicBezTo>
                    <a:pt x="26" y="12"/>
                    <a:pt x="26" y="10"/>
                    <a:pt x="26" y="10"/>
                  </a:cubicBezTo>
                  <a:cubicBezTo>
                    <a:pt x="25" y="9"/>
                    <a:pt x="24" y="7"/>
                    <a:pt x="23" y="7"/>
                  </a:cubicBezTo>
                  <a:cubicBezTo>
                    <a:pt x="23" y="6"/>
                    <a:pt x="21" y="5"/>
                    <a:pt x="21" y="4"/>
                  </a:cubicBezTo>
                  <a:cubicBezTo>
                    <a:pt x="20" y="3"/>
                    <a:pt x="19" y="2"/>
                    <a:pt x="19" y="1"/>
                  </a:cubicBezTo>
                  <a:cubicBezTo>
                    <a:pt x="19" y="1"/>
                    <a:pt x="20" y="1"/>
                    <a:pt x="20" y="0"/>
                  </a:cubicBezTo>
                  <a:cubicBezTo>
                    <a:pt x="21" y="0"/>
                    <a:pt x="23" y="1"/>
                    <a:pt x="24" y="1"/>
                  </a:cubicBezTo>
                  <a:cubicBezTo>
                    <a:pt x="25" y="1"/>
                    <a:pt x="26" y="3"/>
                    <a:pt x="26" y="4"/>
                  </a:cubicBezTo>
                  <a:cubicBezTo>
                    <a:pt x="27" y="4"/>
                    <a:pt x="28" y="5"/>
                    <a:pt x="29" y="5"/>
                  </a:cubicBezTo>
                  <a:cubicBezTo>
                    <a:pt x="29" y="5"/>
                    <a:pt x="30" y="6"/>
                    <a:pt x="31" y="5"/>
                  </a:cubicBezTo>
                  <a:cubicBezTo>
                    <a:pt x="31" y="5"/>
                    <a:pt x="32" y="5"/>
                    <a:pt x="32" y="5"/>
                  </a:cubicBezTo>
                  <a:cubicBezTo>
                    <a:pt x="33" y="5"/>
                    <a:pt x="34" y="5"/>
                    <a:pt x="35" y="5"/>
                  </a:cubicBezTo>
                  <a:cubicBezTo>
                    <a:pt x="36" y="5"/>
                    <a:pt x="38" y="6"/>
                    <a:pt x="39" y="7"/>
                  </a:cubicBezTo>
                  <a:cubicBezTo>
                    <a:pt x="40" y="8"/>
                    <a:pt x="41" y="9"/>
                    <a:pt x="42" y="9"/>
                  </a:cubicBezTo>
                  <a:cubicBezTo>
                    <a:pt x="42" y="10"/>
                    <a:pt x="43" y="11"/>
                    <a:pt x="44" y="12"/>
                  </a:cubicBezTo>
                  <a:cubicBezTo>
                    <a:pt x="45" y="12"/>
                    <a:pt x="47" y="12"/>
                    <a:pt x="49" y="13"/>
                  </a:cubicBezTo>
                  <a:cubicBezTo>
                    <a:pt x="51" y="13"/>
                    <a:pt x="55" y="13"/>
                    <a:pt x="57" y="13"/>
                  </a:cubicBezTo>
                  <a:cubicBezTo>
                    <a:pt x="59" y="13"/>
                    <a:pt x="63" y="12"/>
                    <a:pt x="64" y="11"/>
                  </a:cubicBezTo>
                  <a:cubicBezTo>
                    <a:pt x="66" y="11"/>
                    <a:pt x="68" y="9"/>
                    <a:pt x="70" y="8"/>
                  </a:cubicBezTo>
                  <a:cubicBezTo>
                    <a:pt x="71" y="7"/>
                    <a:pt x="72" y="7"/>
                    <a:pt x="74" y="6"/>
                  </a:cubicBezTo>
                  <a:cubicBezTo>
                    <a:pt x="74" y="7"/>
                    <a:pt x="75" y="7"/>
                    <a:pt x="75" y="8"/>
                  </a:cubicBezTo>
                  <a:cubicBezTo>
                    <a:pt x="76" y="8"/>
                    <a:pt x="77" y="9"/>
                    <a:pt x="77" y="10"/>
                  </a:cubicBezTo>
                  <a:cubicBezTo>
                    <a:pt x="77" y="10"/>
                    <a:pt x="78" y="12"/>
                    <a:pt x="78" y="13"/>
                  </a:cubicBezTo>
                  <a:cubicBezTo>
                    <a:pt x="78" y="13"/>
                    <a:pt x="78" y="15"/>
                    <a:pt x="78" y="15"/>
                  </a:cubicBezTo>
                  <a:cubicBezTo>
                    <a:pt x="77" y="16"/>
                    <a:pt x="76" y="18"/>
                    <a:pt x="76" y="19"/>
                  </a:cubicBezTo>
                  <a:cubicBezTo>
                    <a:pt x="75" y="20"/>
                    <a:pt x="74" y="21"/>
                    <a:pt x="74" y="22"/>
                  </a:cubicBezTo>
                  <a:cubicBezTo>
                    <a:pt x="74" y="22"/>
                    <a:pt x="72" y="24"/>
                    <a:pt x="73" y="25"/>
                  </a:cubicBezTo>
                  <a:cubicBezTo>
                    <a:pt x="73" y="25"/>
                    <a:pt x="73" y="26"/>
                    <a:pt x="74" y="26"/>
                  </a:cubicBezTo>
                  <a:cubicBezTo>
                    <a:pt x="74" y="27"/>
                    <a:pt x="76" y="28"/>
                    <a:pt x="76" y="28"/>
                  </a:cubicBezTo>
                  <a:cubicBezTo>
                    <a:pt x="77" y="29"/>
                    <a:pt x="78" y="31"/>
                    <a:pt x="79" y="32"/>
                  </a:cubicBezTo>
                  <a:cubicBezTo>
                    <a:pt x="79" y="33"/>
                    <a:pt x="80" y="34"/>
                    <a:pt x="80" y="35"/>
                  </a:cubicBezTo>
                  <a:cubicBezTo>
                    <a:pt x="80" y="36"/>
                    <a:pt x="80" y="38"/>
                    <a:pt x="80" y="39"/>
                  </a:cubicBezTo>
                  <a:cubicBezTo>
                    <a:pt x="80" y="41"/>
                    <a:pt x="80" y="44"/>
                    <a:pt x="79" y="45"/>
                  </a:cubicBezTo>
                  <a:cubicBezTo>
                    <a:pt x="79" y="46"/>
                    <a:pt x="78" y="48"/>
                    <a:pt x="77" y="48"/>
                  </a:cubicBezTo>
                  <a:cubicBezTo>
                    <a:pt x="77" y="49"/>
                    <a:pt x="75" y="49"/>
                    <a:pt x="75" y="50"/>
                  </a:cubicBezTo>
                  <a:cubicBezTo>
                    <a:pt x="74" y="50"/>
                    <a:pt x="71" y="50"/>
                    <a:pt x="70" y="51"/>
                  </a:cubicBezTo>
                  <a:cubicBezTo>
                    <a:pt x="70" y="51"/>
                    <a:pt x="68" y="50"/>
                    <a:pt x="68" y="51"/>
                  </a:cubicBezTo>
                  <a:cubicBezTo>
                    <a:pt x="67" y="51"/>
                    <a:pt x="66" y="51"/>
                    <a:pt x="65" y="51"/>
                  </a:cubicBezTo>
                  <a:cubicBezTo>
                    <a:pt x="65" y="52"/>
                    <a:pt x="65" y="54"/>
                    <a:pt x="65" y="55"/>
                  </a:cubicBezTo>
                  <a:cubicBezTo>
                    <a:pt x="64" y="56"/>
                    <a:pt x="63" y="57"/>
                    <a:pt x="63" y="57"/>
                  </a:cubicBezTo>
                  <a:cubicBezTo>
                    <a:pt x="63" y="58"/>
                    <a:pt x="62" y="59"/>
                    <a:pt x="61" y="60"/>
                  </a:cubicBezTo>
                  <a:cubicBezTo>
                    <a:pt x="61" y="60"/>
                    <a:pt x="61" y="61"/>
                    <a:pt x="62" y="61"/>
                  </a:cubicBezTo>
                  <a:cubicBezTo>
                    <a:pt x="62" y="62"/>
                    <a:pt x="63" y="62"/>
                    <a:pt x="63" y="62"/>
                  </a:cubicBezTo>
                  <a:cubicBezTo>
                    <a:pt x="64" y="62"/>
                    <a:pt x="65" y="61"/>
                    <a:pt x="65" y="61"/>
                  </a:cubicBezTo>
                  <a:cubicBezTo>
                    <a:pt x="65" y="61"/>
                    <a:pt x="66" y="60"/>
                    <a:pt x="66" y="60"/>
                  </a:cubicBezTo>
                  <a:cubicBezTo>
                    <a:pt x="67" y="60"/>
                    <a:pt x="67" y="60"/>
                    <a:pt x="68" y="60"/>
                  </a:cubicBezTo>
                  <a:cubicBezTo>
                    <a:pt x="69" y="60"/>
                    <a:pt x="70" y="61"/>
                    <a:pt x="70" y="61"/>
                  </a:cubicBezTo>
                  <a:cubicBezTo>
                    <a:pt x="71" y="61"/>
                    <a:pt x="72" y="60"/>
                    <a:pt x="72" y="60"/>
                  </a:cubicBezTo>
                  <a:cubicBezTo>
                    <a:pt x="73" y="60"/>
                    <a:pt x="74" y="61"/>
                    <a:pt x="75" y="62"/>
                  </a:cubicBezTo>
                  <a:cubicBezTo>
                    <a:pt x="75" y="62"/>
                    <a:pt x="75" y="61"/>
                    <a:pt x="76" y="61"/>
                  </a:cubicBezTo>
                  <a:cubicBezTo>
                    <a:pt x="76" y="61"/>
                    <a:pt x="77" y="62"/>
                    <a:pt x="77" y="62"/>
                  </a:cubicBezTo>
                  <a:cubicBezTo>
                    <a:pt x="77" y="63"/>
                    <a:pt x="77" y="64"/>
                    <a:pt x="77" y="65"/>
                  </a:cubicBezTo>
                  <a:cubicBezTo>
                    <a:pt x="77" y="66"/>
                    <a:pt x="77" y="67"/>
                    <a:pt x="78" y="67"/>
                  </a:cubicBezTo>
                  <a:cubicBezTo>
                    <a:pt x="78" y="68"/>
                    <a:pt x="79" y="68"/>
                    <a:pt x="79" y="69"/>
                  </a:cubicBezTo>
                  <a:cubicBezTo>
                    <a:pt x="79" y="69"/>
                    <a:pt x="79" y="70"/>
                    <a:pt x="79" y="70"/>
                  </a:cubicBezTo>
                  <a:cubicBezTo>
                    <a:pt x="78" y="71"/>
                    <a:pt x="77" y="71"/>
                    <a:pt x="76" y="71"/>
                  </a:cubicBezTo>
                  <a:cubicBezTo>
                    <a:pt x="76" y="72"/>
                    <a:pt x="76" y="73"/>
                    <a:pt x="76" y="74"/>
                  </a:cubicBezTo>
                  <a:cubicBezTo>
                    <a:pt x="76" y="75"/>
                    <a:pt x="75" y="76"/>
                    <a:pt x="76" y="77"/>
                  </a:cubicBezTo>
                  <a:cubicBezTo>
                    <a:pt x="76" y="78"/>
                    <a:pt x="77" y="80"/>
                    <a:pt x="78" y="81"/>
                  </a:cubicBezTo>
                  <a:cubicBezTo>
                    <a:pt x="79" y="82"/>
                    <a:pt x="80" y="82"/>
                    <a:pt x="81" y="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7" name="Freeform 11"/>
            <p:cNvSpPr>
              <a:spLocks/>
            </p:cNvSpPr>
            <p:nvPr/>
          </p:nvSpPr>
          <p:spPr bwMode="auto">
            <a:xfrm>
              <a:off x="1419226" y="3851276"/>
              <a:ext cx="128588" cy="112713"/>
            </a:xfrm>
            <a:custGeom>
              <a:avLst/>
              <a:gdLst/>
              <a:ahLst/>
              <a:cxnLst>
                <a:cxn ang="0">
                  <a:pos x="59" y="7"/>
                </a:cxn>
                <a:cxn ang="0">
                  <a:pos x="63" y="15"/>
                </a:cxn>
                <a:cxn ang="0">
                  <a:pos x="64" y="20"/>
                </a:cxn>
                <a:cxn ang="0">
                  <a:pos x="68" y="24"/>
                </a:cxn>
                <a:cxn ang="0">
                  <a:pos x="65" y="27"/>
                </a:cxn>
                <a:cxn ang="0">
                  <a:pos x="63" y="32"/>
                </a:cxn>
                <a:cxn ang="0">
                  <a:pos x="63" y="38"/>
                </a:cxn>
                <a:cxn ang="0">
                  <a:pos x="55" y="41"/>
                </a:cxn>
                <a:cxn ang="0">
                  <a:pos x="51" y="42"/>
                </a:cxn>
                <a:cxn ang="0">
                  <a:pos x="49" y="45"/>
                </a:cxn>
                <a:cxn ang="0">
                  <a:pos x="48" y="50"/>
                </a:cxn>
                <a:cxn ang="0">
                  <a:pos x="46" y="53"/>
                </a:cxn>
                <a:cxn ang="0">
                  <a:pos x="42" y="51"/>
                </a:cxn>
                <a:cxn ang="0">
                  <a:pos x="38" y="53"/>
                </a:cxn>
                <a:cxn ang="0">
                  <a:pos x="33" y="52"/>
                </a:cxn>
                <a:cxn ang="0">
                  <a:pos x="27" y="51"/>
                </a:cxn>
                <a:cxn ang="0">
                  <a:pos x="24" y="51"/>
                </a:cxn>
                <a:cxn ang="0">
                  <a:pos x="24" y="55"/>
                </a:cxn>
                <a:cxn ang="0">
                  <a:pos x="21" y="58"/>
                </a:cxn>
                <a:cxn ang="0">
                  <a:pos x="16" y="58"/>
                </a:cxn>
                <a:cxn ang="0">
                  <a:pos x="14" y="60"/>
                </a:cxn>
                <a:cxn ang="0">
                  <a:pos x="10" y="57"/>
                </a:cxn>
                <a:cxn ang="0">
                  <a:pos x="6" y="53"/>
                </a:cxn>
                <a:cxn ang="0">
                  <a:pos x="1" y="51"/>
                </a:cxn>
                <a:cxn ang="0">
                  <a:pos x="2" y="47"/>
                </a:cxn>
                <a:cxn ang="0">
                  <a:pos x="1" y="41"/>
                </a:cxn>
                <a:cxn ang="0">
                  <a:pos x="3" y="38"/>
                </a:cxn>
                <a:cxn ang="0">
                  <a:pos x="8" y="34"/>
                </a:cxn>
                <a:cxn ang="0">
                  <a:pos x="10" y="33"/>
                </a:cxn>
                <a:cxn ang="0">
                  <a:pos x="12" y="37"/>
                </a:cxn>
                <a:cxn ang="0">
                  <a:pos x="20" y="37"/>
                </a:cxn>
                <a:cxn ang="0">
                  <a:pos x="27" y="36"/>
                </a:cxn>
                <a:cxn ang="0">
                  <a:pos x="32" y="33"/>
                </a:cxn>
                <a:cxn ang="0">
                  <a:pos x="33" y="29"/>
                </a:cxn>
                <a:cxn ang="0">
                  <a:pos x="34" y="26"/>
                </a:cxn>
                <a:cxn ang="0">
                  <a:pos x="36" y="21"/>
                </a:cxn>
                <a:cxn ang="0">
                  <a:pos x="39" y="14"/>
                </a:cxn>
                <a:cxn ang="0">
                  <a:pos x="42" y="10"/>
                </a:cxn>
                <a:cxn ang="0">
                  <a:pos x="44" y="5"/>
                </a:cxn>
                <a:cxn ang="0">
                  <a:pos x="46" y="1"/>
                </a:cxn>
                <a:cxn ang="0">
                  <a:pos x="49" y="3"/>
                </a:cxn>
                <a:cxn ang="0">
                  <a:pos x="54" y="3"/>
                </a:cxn>
                <a:cxn ang="0">
                  <a:pos x="57" y="2"/>
                </a:cxn>
                <a:cxn ang="0">
                  <a:pos x="58" y="6"/>
                </a:cxn>
              </a:cxnLst>
              <a:rect l="0" t="0" r="r" b="b"/>
              <a:pathLst>
                <a:path w="68" h="60">
                  <a:moveTo>
                    <a:pt x="58" y="6"/>
                  </a:moveTo>
                  <a:cubicBezTo>
                    <a:pt x="58" y="6"/>
                    <a:pt x="59" y="6"/>
                    <a:pt x="59" y="7"/>
                  </a:cubicBezTo>
                  <a:cubicBezTo>
                    <a:pt x="60" y="8"/>
                    <a:pt x="60" y="9"/>
                    <a:pt x="61" y="10"/>
                  </a:cubicBezTo>
                  <a:cubicBezTo>
                    <a:pt x="61" y="12"/>
                    <a:pt x="62" y="14"/>
                    <a:pt x="63" y="15"/>
                  </a:cubicBezTo>
                  <a:cubicBezTo>
                    <a:pt x="63" y="16"/>
                    <a:pt x="62" y="18"/>
                    <a:pt x="63" y="18"/>
                  </a:cubicBezTo>
                  <a:cubicBezTo>
                    <a:pt x="63" y="19"/>
                    <a:pt x="64" y="20"/>
                    <a:pt x="64" y="20"/>
                  </a:cubicBezTo>
                  <a:cubicBezTo>
                    <a:pt x="65" y="21"/>
                    <a:pt x="67" y="20"/>
                    <a:pt x="67" y="21"/>
                  </a:cubicBezTo>
                  <a:cubicBezTo>
                    <a:pt x="68" y="21"/>
                    <a:pt x="68" y="23"/>
                    <a:pt x="68" y="24"/>
                  </a:cubicBezTo>
                  <a:cubicBezTo>
                    <a:pt x="68" y="24"/>
                    <a:pt x="68" y="25"/>
                    <a:pt x="67" y="26"/>
                  </a:cubicBezTo>
                  <a:cubicBezTo>
                    <a:pt x="67" y="26"/>
                    <a:pt x="65" y="27"/>
                    <a:pt x="65" y="27"/>
                  </a:cubicBezTo>
                  <a:cubicBezTo>
                    <a:pt x="64" y="28"/>
                    <a:pt x="63" y="29"/>
                    <a:pt x="63" y="29"/>
                  </a:cubicBezTo>
                  <a:cubicBezTo>
                    <a:pt x="63" y="30"/>
                    <a:pt x="63" y="31"/>
                    <a:pt x="63" y="32"/>
                  </a:cubicBezTo>
                  <a:cubicBezTo>
                    <a:pt x="63" y="33"/>
                    <a:pt x="63" y="35"/>
                    <a:pt x="63" y="36"/>
                  </a:cubicBezTo>
                  <a:cubicBezTo>
                    <a:pt x="63" y="36"/>
                    <a:pt x="63" y="37"/>
                    <a:pt x="63" y="38"/>
                  </a:cubicBezTo>
                  <a:cubicBezTo>
                    <a:pt x="61" y="39"/>
                    <a:pt x="60" y="40"/>
                    <a:pt x="59" y="41"/>
                  </a:cubicBezTo>
                  <a:cubicBezTo>
                    <a:pt x="58" y="41"/>
                    <a:pt x="56" y="41"/>
                    <a:pt x="55" y="41"/>
                  </a:cubicBezTo>
                  <a:cubicBezTo>
                    <a:pt x="54" y="41"/>
                    <a:pt x="53" y="41"/>
                    <a:pt x="53" y="41"/>
                  </a:cubicBezTo>
                  <a:cubicBezTo>
                    <a:pt x="52" y="41"/>
                    <a:pt x="51" y="42"/>
                    <a:pt x="51" y="42"/>
                  </a:cubicBezTo>
                  <a:cubicBezTo>
                    <a:pt x="50" y="42"/>
                    <a:pt x="49" y="42"/>
                    <a:pt x="49" y="43"/>
                  </a:cubicBezTo>
                  <a:cubicBezTo>
                    <a:pt x="48" y="43"/>
                    <a:pt x="49" y="44"/>
                    <a:pt x="49" y="45"/>
                  </a:cubicBezTo>
                  <a:cubicBezTo>
                    <a:pt x="49" y="45"/>
                    <a:pt x="49" y="47"/>
                    <a:pt x="49" y="47"/>
                  </a:cubicBezTo>
                  <a:cubicBezTo>
                    <a:pt x="48" y="48"/>
                    <a:pt x="48" y="49"/>
                    <a:pt x="48" y="50"/>
                  </a:cubicBezTo>
                  <a:cubicBezTo>
                    <a:pt x="48" y="51"/>
                    <a:pt x="48" y="52"/>
                    <a:pt x="48" y="53"/>
                  </a:cubicBezTo>
                  <a:cubicBezTo>
                    <a:pt x="47" y="53"/>
                    <a:pt x="46" y="53"/>
                    <a:pt x="46" y="53"/>
                  </a:cubicBezTo>
                  <a:cubicBezTo>
                    <a:pt x="45" y="53"/>
                    <a:pt x="44" y="52"/>
                    <a:pt x="44" y="52"/>
                  </a:cubicBezTo>
                  <a:cubicBezTo>
                    <a:pt x="43" y="51"/>
                    <a:pt x="42" y="51"/>
                    <a:pt x="42" y="51"/>
                  </a:cubicBezTo>
                  <a:cubicBezTo>
                    <a:pt x="41" y="51"/>
                    <a:pt x="40" y="51"/>
                    <a:pt x="39" y="51"/>
                  </a:cubicBezTo>
                  <a:cubicBezTo>
                    <a:pt x="39" y="52"/>
                    <a:pt x="38" y="53"/>
                    <a:pt x="38" y="53"/>
                  </a:cubicBezTo>
                  <a:cubicBezTo>
                    <a:pt x="37" y="54"/>
                    <a:pt x="36" y="55"/>
                    <a:pt x="35" y="54"/>
                  </a:cubicBezTo>
                  <a:cubicBezTo>
                    <a:pt x="34" y="54"/>
                    <a:pt x="33" y="52"/>
                    <a:pt x="33" y="52"/>
                  </a:cubicBezTo>
                  <a:cubicBezTo>
                    <a:pt x="32" y="52"/>
                    <a:pt x="31" y="52"/>
                    <a:pt x="30" y="51"/>
                  </a:cubicBezTo>
                  <a:cubicBezTo>
                    <a:pt x="30" y="51"/>
                    <a:pt x="28" y="52"/>
                    <a:pt x="27" y="51"/>
                  </a:cubicBezTo>
                  <a:cubicBezTo>
                    <a:pt x="27" y="51"/>
                    <a:pt x="27" y="50"/>
                    <a:pt x="26" y="50"/>
                  </a:cubicBezTo>
                  <a:cubicBezTo>
                    <a:pt x="26" y="50"/>
                    <a:pt x="25" y="50"/>
                    <a:pt x="24" y="51"/>
                  </a:cubicBezTo>
                  <a:cubicBezTo>
                    <a:pt x="24" y="51"/>
                    <a:pt x="23" y="52"/>
                    <a:pt x="23" y="53"/>
                  </a:cubicBezTo>
                  <a:cubicBezTo>
                    <a:pt x="23" y="53"/>
                    <a:pt x="24" y="54"/>
                    <a:pt x="24" y="55"/>
                  </a:cubicBezTo>
                  <a:cubicBezTo>
                    <a:pt x="24" y="55"/>
                    <a:pt x="24" y="57"/>
                    <a:pt x="23" y="57"/>
                  </a:cubicBezTo>
                  <a:cubicBezTo>
                    <a:pt x="23" y="58"/>
                    <a:pt x="22" y="58"/>
                    <a:pt x="21" y="58"/>
                  </a:cubicBezTo>
                  <a:cubicBezTo>
                    <a:pt x="20" y="58"/>
                    <a:pt x="19" y="57"/>
                    <a:pt x="19" y="57"/>
                  </a:cubicBezTo>
                  <a:cubicBezTo>
                    <a:pt x="18" y="57"/>
                    <a:pt x="17" y="57"/>
                    <a:pt x="16" y="58"/>
                  </a:cubicBezTo>
                  <a:cubicBezTo>
                    <a:pt x="16" y="58"/>
                    <a:pt x="16" y="59"/>
                    <a:pt x="16" y="59"/>
                  </a:cubicBezTo>
                  <a:cubicBezTo>
                    <a:pt x="15" y="59"/>
                    <a:pt x="15" y="60"/>
                    <a:pt x="14" y="60"/>
                  </a:cubicBezTo>
                  <a:cubicBezTo>
                    <a:pt x="14" y="60"/>
                    <a:pt x="12" y="60"/>
                    <a:pt x="12" y="59"/>
                  </a:cubicBezTo>
                  <a:cubicBezTo>
                    <a:pt x="11" y="59"/>
                    <a:pt x="11" y="58"/>
                    <a:pt x="10" y="57"/>
                  </a:cubicBezTo>
                  <a:cubicBezTo>
                    <a:pt x="10" y="57"/>
                    <a:pt x="8" y="55"/>
                    <a:pt x="8" y="55"/>
                  </a:cubicBezTo>
                  <a:cubicBezTo>
                    <a:pt x="7" y="54"/>
                    <a:pt x="6" y="53"/>
                    <a:pt x="6" y="53"/>
                  </a:cubicBezTo>
                  <a:cubicBezTo>
                    <a:pt x="5" y="52"/>
                    <a:pt x="3" y="52"/>
                    <a:pt x="2" y="52"/>
                  </a:cubicBezTo>
                  <a:cubicBezTo>
                    <a:pt x="2" y="52"/>
                    <a:pt x="1" y="51"/>
                    <a:pt x="1" y="51"/>
                  </a:cubicBezTo>
                  <a:cubicBezTo>
                    <a:pt x="1" y="50"/>
                    <a:pt x="1" y="50"/>
                    <a:pt x="1" y="49"/>
                  </a:cubicBezTo>
                  <a:cubicBezTo>
                    <a:pt x="1" y="49"/>
                    <a:pt x="2" y="48"/>
                    <a:pt x="2" y="47"/>
                  </a:cubicBezTo>
                  <a:cubicBezTo>
                    <a:pt x="2" y="47"/>
                    <a:pt x="2" y="45"/>
                    <a:pt x="2" y="44"/>
                  </a:cubicBezTo>
                  <a:cubicBezTo>
                    <a:pt x="2" y="43"/>
                    <a:pt x="1" y="42"/>
                    <a:pt x="1" y="41"/>
                  </a:cubicBezTo>
                  <a:cubicBezTo>
                    <a:pt x="0" y="41"/>
                    <a:pt x="0" y="40"/>
                    <a:pt x="0" y="39"/>
                  </a:cubicBezTo>
                  <a:cubicBezTo>
                    <a:pt x="1" y="39"/>
                    <a:pt x="2" y="39"/>
                    <a:pt x="3" y="38"/>
                  </a:cubicBezTo>
                  <a:cubicBezTo>
                    <a:pt x="3" y="38"/>
                    <a:pt x="5" y="38"/>
                    <a:pt x="6" y="37"/>
                  </a:cubicBezTo>
                  <a:cubicBezTo>
                    <a:pt x="6" y="37"/>
                    <a:pt x="7" y="35"/>
                    <a:pt x="8" y="34"/>
                  </a:cubicBezTo>
                  <a:cubicBezTo>
                    <a:pt x="8" y="33"/>
                    <a:pt x="9" y="31"/>
                    <a:pt x="10" y="31"/>
                  </a:cubicBezTo>
                  <a:cubicBezTo>
                    <a:pt x="10" y="31"/>
                    <a:pt x="10" y="33"/>
                    <a:pt x="10" y="33"/>
                  </a:cubicBezTo>
                  <a:cubicBezTo>
                    <a:pt x="10" y="34"/>
                    <a:pt x="10" y="35"/>
                    <a:pt x="10" y="36"/>
                  </a:cubicBezTo>
                  <a:cubicBezTo>
                    <a:pt x="10" y="37"/>
                    <a:pt x="11" y="37"/>
                    <a:pt x="12" y="37"/>
                  </a:cubicBezTo>
                  <a:cubicBezTo>
                    <a:pt x="13" y="38"/>
                    <a:pt x="15" y="38"/>
                    <a:pt x="16" y="38"/>
                  </a:cubicBezTo>
                  <a:cubicBezTo>
                    <a:pt x="17" y="38"/>
                    <a:pt x="19" y="37"/>
                    <a:pt x="20" y="37"/>
                  </a:cubicBezTo>
                  <a:cubicBezTo>
                    <a:pt x="21" y="37"/>
                    <a:pt x="24" y="37"/>
                    <a:pt x="25" y="37"/>
                  </a:cubicBezTo>
                  <a:cubicBezTo>
                    <a:pt x="25" y="37"/>
                    <a:pt x="26" y="36"/>
                    <a:pt x="27" y="36"/>
                  </a:cubicBezTo>
                  <a:cubicBezTo>
                    <a:pt x="27" y="35"/>
                    <a:pt x="29" y="34"/>
                    <a:pt x="29" y="34"/>
                  </a:cubicBezTo>
                  <a:cubicBezTo>
                    <a:pt x="30" y="34"/>
                    <a:pt x="31" y="34"/>
                    <a:pt x="32" y="33"/>
                  </a:cubicBezTo>
                  <a:cubicBezTo>
                    <a:pt x="32" y="33"/>
                    <a:pt x="33" y="32"/>
                    <a:pt x="33" y="31"/>
                  </a:cubicBezTo>
                  <a:cubicBezTo>
                    <a:pt x="33" y="31"/>
                    <a:pt x="34" y="29"/>
                    <a:pt x="33" y="29"/>
                  </a:cubicBezTo>
                  <a:cubicBezTo>
                    <a:pt x="33" y="29"/>
                    <a:pt x="33" y="29"/>
                    <a:pt x="33" y="29"/>
                  </a:cubicBezTo>
                  <a:cubicBezTo>
                    <a:pt x="33" y="28"/>
                    <a:pt x="34" y="26"/>
                    <a:pt x="34" y="26"/>
                  </a:cubicBezTo>
                  <a:cubicBezTo>
                    <a:pt x="34" y="25"/>
                    <a:pt x="35" y="24"/>
                    <a:pt x="35" y="24"/>
                  </a:cubicBezTo>
                  <a:cubicBezTo>
                    <a:pt x="36" y="23"/>
                    <a:pt x="36" y="22"/>
                    <a:pt x="36" y="21"/>
                  </a:cubicBezTo>
                  <a:cubicBezTo>
                    <a:pt x="37" y="21"/>
                    <a:pt x="38" y="19"/>
                    <a:pt x="38" y="19"/>
                  </a:cubicBezTo>
                  <a:cubicBezTo>
                    <a:pt x="39" y="17"/>
                    <a:pt x="39" y="15"/>
                    <a:pt x="39" y="14"/>
                  </a:cubicBezTo>
                  <a:cubicBezTo>
                    <a:pt x="39" y="13"/>
                    <a:pt x="40" y="12"/>
                    <a:pt x="40" y="12"/>
                  </a:cubicBezTo>
                  <a:cubicBezTo>
                    <a:pt x="41" y="11"/>
                    <a:pt x="42" y="10"/>
                    <a:pt x="42" y="10"/>
                  </a:cubicBezTo>
                  <a:cubicBezTo>
                    <a:pt x="43" y="9"/>
                    <a:pt x="43" y="8"/>
                    <a:pt x="43" y="8"/>
                  </a:cubicBezTo>
                  <a:cubicBezTo>
                    <a:pt x="44" y="7"/>
                    <a:pt x="44" y="5"/>
                    <a:pt x="44" y="5"/>
                  </a:cubicBezTo>
                  <a:cubicBezTo>
                    <a:pt x="44" y="4"/>
                    <a:pt x="45" y="4"/>
                    <a:pt x="45" y="4"/>
                  </a:cubicBezTo>
                  <a:cubicBezTo>
                    <a:pt x="46" y="3"/>
                    <a:pt x="46" y="2"/>
                    <a:pt x="46" y="1"/>
                  </a:cubicBezTo>
                  <a:cubicBezTo>
                    <a:pt x="46" y="1"/>
                    <a:pt x="47" y="0"/>
                    <a:pt x="47" y="1"/>
                  </a:cubicBezTo>
                  <a:cubicBezTo>
                    <a:pt x="48" y="1"/>
                    <a:pt x="48" y="2"/>
                    <a:pt x="49" y="3"/>
                  </a:cubicBezTo>
                  <a:cubicBezTo>
                    <a:pt x="49" y="3"/>
                    <a:pt x="51" y="3"/>
                    <a:pt x="52" y="3"/>
                  </a:cubicBezTo>
                  <a:cubicBezTo>
                    <a:pt x="53" y="3"/>
                    <a:pt x="54" y="3"/>
                    <a:pt x="54" y="3"/>
                  </a:cubicBezTo>
                  <a:cubicBezTo>
                    <a:pt x="55" y="3"/>
                    <a:pt x="55" y="2"/>
                    <a:pt x="55" y="1"/>
                  </a:cubicBezTo>
                  <a:cubicBezTo>
                    <a:pt x="56" y="1"/>
                    <a:pt x="56" y="2"/>
                    <a:pt x="57" y="2"/>
                  </a:cubicBezTo>
                  <a:cubicBezTo>
                    <a:pt x="57" y="3"/>
                    <a:pt x="57" y="4"/>
                    <a:pt x="57" y="5"/>
                  </a:cubicBezTo>
                  <a:cubicBezTo>
                    <a:pt x="57" y="5"/>
                    <a:pt x="58" y="5"/>
                    <a:pt x="58"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8" name="Freeform 12"/>
            <p:cNvSpPr>
              <a:spLocks/>
            </p:cNvSpPr>
            <p:nvPr/>
          </p:nvSpPr>
          <p:spPr bwMode="auto">
            <a:xfrm>
              <a:off x="1287463" y="3694113"/>
              <a:ext cx="312738" cy="215900"/>
            </a:xfrm>
            <a:custGeom>
              <a:avLst/>
              <a:gdLst/>
              <a:ahLst/>
              <a:cxnLst>
                <a:cxn ang="0">
                  <a:pos x="163" y="28"/>
                </a:cxn>
                <a:cxn ang="0">
                  <a:pos x="158" y="36"/>
                </a:cxn>
                <a:cxn ang="0">
                  <a:pos x="160" y="44"/>
                </a:cxn>
                <a:cxn ang="0">
                  <a:pos x="158" y="57"/>
                </a:cxn>
                <a:cxn ang="0">
                  <a:pos x="150" y="68"/>
                </a:cxn>
                <a:cxn ang="0">
                  <a:pos x="146" y="75"/>
                </a:cxn>
                <a:cxn ang="0">
                  <a:pos x="134" y="78"/>
                </a:cxn>
                <a:cxn ang="0">
                  <a:pos x="133" y="82"/>
                </a:cxn>
                <a:cxn ang="0">
                  <a:pos x="128" y="90"/>
                </a:cxn>
                <a:cxn ang="0">
                  <a:pos x="124" y="87"/>
                </a:cxn>
                <a:cxn ang="0">
                  <a:pos x="116" y="85"/>
                </a:cxn>
                <a:cxn ang="0">
                  <a:pos x="112" y="94"/>
                </a:cxn>
                <a:cxn ang="0">
                  <a:pos x="106" y="105"/>
                </a:cxn>
                <a:cxn ang="0">
                  <a:pos x="102" y="112"/>
                </a:cxn>
                <a:cxn ang="0">
                  <a:pos x="96" y="115"/>
                </a:cxn>
                <a:cxn ang="0">
                  <a:pos x="91" y="112"/>
                </a:cxn>
                <a:cxn ang="0">
                  <a:pos x="83" y="110"/>
                </a:cxn>
                <a:cxn ang="0">
                  <a:pos x="72" y="110"/>
                </a:cxn>
                <a:cxn ang="0">
                  <a:pos x="61" y="100"/>
                </a:cxn>
                <a:cxn ang="0">
                  <a:pos x="65" y="99"/>
                </a:cxn>
                <a:cxn ang="0">
                  <a:pos x="66" y="96"/>
                </a:cxn>
                <a:cxn ang="0">
                  <a:pos x="59" y="89"/>
                </a:cxn>
                <a:cxn ang="0">
                  <a:pos x="66" y="80"/>
                </a:cxn>
                <a:cxn ang="0">
                  <a:pos x="58" y="88"/>
                </a:cxn>
                <a:cxn ang="0">
                  <a:pos x="51" y="87"/>
                </a:cxn>
                <a:cxn ang="0">
                  <a:pos x="49" y="84"/>
                </a:cxn>
                <a:cxn ang="0">
                  <a:pos x="52" y="92"/>
                </a:cxn>
                <a:cxn ang="0">
                  <a:pos x="40" y="95"/>
                </a:cxn>
                <a:cxn ang="0">
                  <a:pos x="26" y="92"/>
                </a:cxn>
                <a:cxn ang="0">
                  <a:pos x="23" y="83"/>
                </a:cxn>
                <a:cxn ang="0">
                  <a:pos x="21" y="73"/>
                </a:cxn>
                <a:cxn ang="0">
                  <a:pos x="14" y="72"/>
                </a:cxn>
                <a:cxn ang="0">
                  <a:pos x="0" y="73"/>
                </a:cxn>
                <a:cxn ang="0">
                  <a:pos x="7" y="70"/>
                </a:cxn>
                <a:cxn ang="0">
                  <a:pos x="9" y="64"/>
                </a:cxn>
                <a:cxn ang="0">
                  <a:pos x="12" y="52"/>
                </a:cxn>
                <a:cxn ang="0">
                  <a:pos x="22" y="52"/>
                </a:cxn>
                <a:cxn ang="0">
                  <a:pos x="33" y="51"/>
                </a:cxn>
                <a:cxn ang="0">
                  <a:pos x="40" y="44"/>
                </a:cxn>
                <a:cxn ang="0">
                  <a:pos x="47" y="40"/>
                </a:cxn>
                <a:cxn ang="0">
                  <a:pos x="41" y="32"/>
                </a:cxn>
                <a:cxn ang="0">
                  <a:pos x="40" y="23"/>
                </a:cxn>
                <a:cxn ang="0">
                  <a:pos x="51" y="25"/>
                </a:cxn>
                <a:cxn ang="0">
                  <a:pos x="64" y="26"/>
                </a:cxn>
                <a:cxn ang="0">
                  <a:pos x="73" y="21"/>
                </a:cxn>
                <a:cxn ang="0">
                  <a:pos x="77" y="25"/>
                </a:cxn>
                <a:cxn ang="0">
                  <a:pos x="85" y="21"/>
                </a:cxn>
                <a:cxn ang="0">
                  <a:pos x="95" y="15"/>
                </a:cxn>
                <a:cxn ang="0">
                  <a:pos x="103" y="10"/>
                </a:cxn>
                <a:cxn ang="0">
                  <a:pos x="109" y="8"/>
                </a:cxn>
                <a:cxn ang="0">
                  <a:pos x="119" y="7"/>
                </a:cxn>
                <a:cxn ang="0">
                  <a:pos x="125" y="4"/>
                </a:cxn>
                <a:cxn ang="0">
                  <a:pos x="133" y="1"/>
                </a:cxn>
                <a:cxn ang="0">
                  <a:pos x="143" y="7"/>
                </a:cxn>
                <a:cxn ang="0">
                  <a:pos x="149" y="4"/>
                </a:cxn>
                <a:cxn ang="0">
                  <a:pos x="153" y="1"/>
                </a:cxn>
                <a:cxn ang="0">
                  <a:pos x="157" y="9"/>
                </a:cxn>
                <a:cxn ang="0">
                  <a:pos x="164" y="18"/>
                </a:cxn>
              </a:cxnLst>
              <a:rect l="0" t="0" r="r" b="b"/>
              <a:pathLst>
                <a:path w="166" h="115">
                  <a:moveTo>
                    <a:pt x="166" y="22"/>
                  </a:moveTo>
                  <a:cubicBezTo>
                    <a:pt x="166" y="22"/>
                    <a:pt x="166" y="23"/>
                    <a:pt x="166" y="24"/>
                  </a:cubicBezTo>
                  <a:cubicBezTo>
                    <a:pt x="166" y="24"/>
                    <a:pt x="165" y="24"/>
                    <a:pt x="165" y="25"/>
                  </a:cubicBezTo>
                  <a:cubicBezTo>
                    <a:pt x="164" y="25"/>
                    <a:pt x="164" y="27"/>
                    <a:pt x="163" y="28"/>
                  </a:cubicBezTo>
                  <a:cubicBezTo>
                    <a:pt x="163" y="29"/>
                    <a:pt x="162" y="30"/>
                    <a:pt x="162" y="30"/>
                  </a:cubicBezTo>
                  <a:cubicBezTo>
                    <a:pt x="162" y="31"/>
                    <a:pt x="161" y="32"/>
                    <a:pt x="161" y="33"/>
                  </a:cubicBezTo>
                  <a:cubicBezTo>
                    <a:pt x="161" y="33"/>
                    <a:pt x="160" y="34"/>
                    <a:pt x="160" y="34"/>
                  </a:cubicBezTo>
                  <a:cubicBezTo>
                    <a:pt x="159" y="35"/>
                    <a:pt x="158" y="35"/>
                    <a:pt x="158" y="36"/>
                  </a:cubicBezTo>
                  <a:cubicBezTo>
                    <a:pt x="158" y="36"/>
                    <a:pt x="158" y="38"/>
                    <a:pt x="158" y="38"/>
                  </a:cubicBezTo>
                  <a:cubicBezTo>
                    <a:pt x="158" y="39"/>
                    <a:pt x="158" y="40"/>
                    <a:pt x="159" y="41"/>
                  </a:cubicBezTo>
                  <a:cubicBezTo>
                    <a:pt x="159" y="41"/>
                    <a:pt x="160" y="41"/>
                    <a:pt x="160" y="42"/>
                  </a:cubicBezTo>
                  <a:cubicBezTo>
                    <a:pt x="161" y="42"/>
                    <a:pt x="160" y="43"/>
                    <a:pt x="160" y="44"/>
                  </a:cubicBezTo>
                  <a:cubicBezTo>
                    <a:pt x="160" y="44"/>
                    <a:pt x="160" y="45"/>
                    <a:pt x="160" y="45"/>
                  </a:cubicBezTo>
                  <a:cubicBezTo>
                    <a:pt x="159" y="46"/>
                    <a:pt x="159" y="48"/>
                    <a:pt x="158" y="49"/>
                  </a:cubicBezTo>
                  <a:cubicBezTo>
                    <a:pt x="158" y="49"/>
                    <a:pt x="158" y="51"/>
                    <a:pt x="158" y="52"/>
                  </a:cubicBezTo>
                  <a:cubicBezTo>
                    <a:pt x="157" y="53"/>
                    <a:pt x="158" y="56"/>
                    <a:pt x="158" y="57"/>
                  </a:cubicBezTo>
                  <a:cubicBezTo>
                    <a:pt x="158" y="58"/>
                    <a:pt x="158" y="60"/>
                    <a:pt x="157" y="60"/>
                  </a:cubicBezTo>
                  <a:cubicBezTo>
                    <a:pt x="157" y="61"/>
                    <a:pt x="157" y="62"/>
                    <a:pt x="156" y="63"/>
                  </a:cubicBezTo>
                  <a:cubicBezTo>
                    <a:pt x="156" y="63"/>
                    <a:pt x="154" y="64"/>
                    <a:pt x="153" y="65"/>
                  </a:cubicBezTo>
                  <a:cubicBezTo>
                    <a:pt x="152" y="66"/>
                    <a:pt x="150" y="67"/>
                    <a:pt x="150" y="68"/>
                  </a:cubicBezTo>
                  <a:cubicBezTo>
                    <a:pt x="149" y="68"/>
                    <a:pt x="149" y="69"/>
                    <a:pt x="149" y="70"/>
                  </a:cubicBezTo>
                  <a:cubicBezTo>
                    <a:pt x="149" y="71"/>
                    <a:pt x="149" y="72"/>
                    <a:pt x="149" y="73"/>
                  </a:cubicBezTo>
                  <a:cubicBezTo>
                    <a:pt x="149" y="73"/>
                    <a:pt x="149" y="74"/>
                    <a:pt x="149" y="75"/>
                  </a:cubicBezTo>
                  <a:cubicBezTo>
                    <a:pt x="148" y="75"/>
                    <a:pt x="147" y="75"/>
                    <a:pt x="146" y="75"/>
                  </a:cubicBezTo>
                  <a:cubicBezTo>
                    <a:pt x="145" y="74"/>
                    <a:pt x="144" y="74"/>
                    <a:pt x="143" y="74"/>
                  </a:cubicBezTo>
                  <a:cubicBezTo>
                    <a:pt x="142" y="74"/>
                    <a:pt x="140" y="75"/>
                    <a:pt x="139" y="76"/>
                  </a:cubicBezTo>
                  <a:cubicBezTo>
                    <a:pt x="138" y="76"/>
                    <a:pt x="137" y="77"/>
                    <a:pt x="137" y="77"/>
                  </a:cubicBezTo>
                  <a:cubicBezTo>
                    <a:pt x="136" y="78"/>
                    <a:pt x="135" y="78"/>
                    <a:pt x="134" y="78"/>
                  </a:cubicBezTo>
                  <a:cubicBezTo>
                    <a:pt x="134" y="78"/>
                    <a:pt x="133" y="78"/>
                    <a:pt x="132" y="78"/>
                  </a:cubicBezTo>
                  <a:cubicBezTo>
                    <a:pt x="132" y="78"/>
                    <a:pt x="131" y="78"/>
                    <a:pt x="131" y="79"/>
                  </a:cubicBezTo>
                  <a:cubicBezTo>
                    <a:pt x="130" y="79"/>
                    <a:pt x="130" y="80"/>
                    <a:pt x="131" y="80"/>
                  </a:cubicBezTo>
                  <a:cubicBezTo>
                    <a:pt x="131" y="81"/>
                    <a:pt x="132" y="81"/>
                    <a:pt x="133" y="82"/>
                  </a:cubicBezTo>
                  <a:cubicBezTo>
                    <a:pt x="133" y="83"/>
                    <a:pt x="133" y="84"/>
                    <a:pt x="133" y="85"/>
                  </a:cubicBezTo>
                  <a:cubicBezTo>
                    <a:pt x="133" y="85"/>
                    <a:pt x="133" y="86"/>
                    <a:pt x="133" y="87"/>
                  </a:cubicBezTo>
                  <a:cubicBezTo>
                    <a:pt x="132" y="87"/>
                    <a:pt x="130" y="87"/>
                    <a:pt x="130" y="88"/>
                  </a:cubicBezTo>
                  <a:cubicBezTo>
                    <a:pt x="129" y="88"/>
                    <a:pt x="129" y="89"/>
                    <a:pt x="128" y="90"/>
                  </a:cubicBezTo>
                  <a:cubicBezTo>
                    <a:pt x="128" y="89"/>
                    <a:pt x="127" y="89"/>
                    <a:pt x="127" y="89"/>
                  </a:cubicBezTo>
                  <a:cubicBezTo>
                    <a:pt x="127" y="88"/>
                    <a:pt x="127" y="87"/>
                    <a:pt x="127" y="86"/>
                  </a:cubicBezTo>
                  <a:cubicBezTo>
                    <a:pt x="126" y="86"/>
                    <a:pt x="126" y="85"/>
                    <a:pt x="125" y="85"/>
                  </a:cubicBezTo>
                  <a:cubicBezTo>
                    <a:pt x="125" y="86"/>
                    <a:pt x="125" y="87"/>
                    <a:pt x="124" y="87"/>
                  </a:cubicBezTo>
                  <a:cubicBezTo>
                    <a:pt x="124" y="87"/>
                    <a:pt x="123" y="87"/>
                    <a:pt x="122" y="87"/>
                  </a:cubicBezTo>
                  <a:cubicBezTo>
                    <a:pt x="121" y="87"/>
                    <a:pt x="119" y="87"/>
                    <a:pt x="119" y="87"/>
                  </a:cubicBezTo>
                  <a:cubicBezTo>
                    <a:pt x="118" y="86"/>
                    <a:pt x="118" y="85"/>
                    <a:pt x="117" y="85"/>
                  </a:cubicBezTo>
                  <a:cubicBezTo>
                    <a:pt x="117" y="84"/>
                    <a:pt x="116" y="85"/>
                    <a:pt x="116" y="85"/>
                  </a:cubicBezTo>
                  <a:cubicBezTo>
                    <a:pt x="116" y="86"/>
                    <a:pt x="116" y="87"/>
                    <a:pt x="115" y="88"/>
                  </a:cubicBezTo>
                  <a:cubicBezTo>
                    <a:pt x="115" y="88"/>
                    <a:pt x="114" y="88"/>
                    <a:pt x="114" y="89"/>
                  </a:cubicBezTo>
                  <a:cubicBezTo>
                    <a:pt x="114" y="89"/>
                    <a:pt x="114" y="91"/>
                    <a:pt x="113" y="92"/>
                  </a:cubicBezTo>
                  <a:cubicBezTo>
                    <a:pt x="113" y="92"/>
                    <a:pt x="113" y="93"/>
                    <a:pt x="112" y="94"/>
                  </a:cubicBezTo>
                  <a:cubicBezTo>
                    <a:pt x="112" y="94"/>
                    <a:pt x="111" y="95"/>
                    <a:pt x="110" y="96"/>
                  </a:cubicBezTo>
                  <a:cubicBezTo>
                    <a:pt x="110" y="96"/>
                    <a:pt x="109" y="97"/>
                    <a:pt x="109" y="98"/>
                  </a:cubicBezTo>
                  <a:cubicBezTo>
                    <a:pt x="109" y="99"/>
                    <a:pt x="109" y="101"/>
                    <a:pt x="108" y="103"/>
                  </a:cubicBezTo>
                  <a:cubicBezTo>
                    <a:pt x="108" y="103"/>
                    <a:pt x="107" y="105"/>
                    <a:pt x="106" y="105"/>
                  </a:cubicBezTo>
                  <a:cubicBezTo>
                    <a:pt x="106" y="106"/>
                    <a:pt x="106" y="107"/>
                    <a:pt x="105" y="108"/>
                  </a:cubicBezTo>
                  <a:cubicBezTo>
                    <a:pt x="105" y="108"/>
                    <a:pt x="104" y="109"/>
                    <a:pt x="104" y="110"/>
                  </a:cubicBezTo>
                  <a:cubicBezTo>
                    <a:pt x="104" y="110"/>
                    <a:pt x="103" y="112"/>
                    <a:pt x="103" y="113"/>
                  </a:cubicBezTo>
                  <a:cubicBezTo>
                    <a:pt x="103" y="112"/>
                    <a:pt x="102" y="112"/>
                    <a:pt x="102" y="112"/>
                  </a:cubicBezTo>
                  <a:cubicBezTo>
                    <a:pt x="101" y="113"/>
                    <a:pt x="101" y="114"/>
                    <a:pt x="101" y="114"/>
                  </a:cubicBezTo>
                  <a:cubicBezTo>
                    <a:pt x="101" y="114"/>
                    <a:pt x="99" y="114"/>
                    <a:pt x="98" y="114"/>
                  </a:cubicBezTo>
                  <a:cubicBezTo>
                    <a:pt x="98" y="114"/>
                    <a:pt x="97" y="113"/>
                    <a:pt x="97" y="113"/>
                  </a:cubicBezTo>
                  <a:cubicBezTo>
                    <a:pt x="96" y="113"/>
                    <a:pt x="96" y="114"/>
                    <a:pt x="96" y="115"/>
                  </a:cubicBezTo>
                  <a:cubicBezTo>
                    <a:pt x="95" y="115"/>
                    <a:pt x="94" y="115"/>
                    <a:pt x="93" y="115"/>
                  </a:cubicBezTo>
                  <a:cubicBezTo>
                    <a:pt x="93" y="115"/>
                    <a:pt x="93" y="114"/>
                    <a:pt x="93" y="114"/>
                  </a:cubicBezTo>
                  <a:cubicBezTo>
                    <a:pt x="92" y="114"/>
                    <a:pt x="93" y="113"/>
                    <a:pt x="93" y="112"/>
                  </a:cubicBezTo>
                  <a:cubicBezTo>
                    <a:pt x="92" y="112"/>
                    <a:pt x="91" y="112"/>
                    <a:pt x="91" y="112"/>
                  </a:cubicBezTo>
                  <a:cubicBezTo>
                    <a:pt x="90" y="111"/>
                    <a:pt x="90" y="110"/>
                    <a:pt x="89" y="109"/>
                  </a:cubicBezTo>
                  <a:cubicBezTo>
                    <a:pt x="89" y="109"/>
                    <a:pt x="88" y="108"/>
                    <a:pt x="88" y="108"/>
                  </a:cubicBezTo>
                  <a:cubicBezTo>
                    <a:pt x="87" y="107"/>
                    <a:pt x="86" y="108"/>
                    <a:pt x="85" y="108"/>
                  </a:cubicBezTo>
                  <a:cubicBezTo>
                    <a:pt x="85" y="109"/>
                    <a:pt x="84" y="110"/>
                    <a:pt x="83" y="110"/>
                  </a:cubicBezTo>
                  <a:cubicBezTo>
                    <a:pt x="83" y="110"/>
                    <a:pt x="81" y="110"/>
                    <a:pt x="81" y="110"/>
                  </a:cubicBezTo>
                  <a:cubicBezTo>
                    <a:pt x="80" y="110"/>
                    <a:pt x="79" y="111"/>
                    <a:pt x="78" y="111"/>
                  </a:cubicBezTo>
                  <a:cubicBezTo>
                    <a:pt x="77" y="111"/>
                    <a:pt x="76" y="110"/>
                    <a:pt x="75" y="110"/>
                  </a:cubicBezTo>
                  <a:cubicBezTo>
                    <a:pt x="74" y="110"/>
                    <a:pt x="73" y="110"/>
                    <a:pt x="72" y="110"/>
                  </a:cubicBezTo>
                  <a:cubicBezTo>
                    <a:pt x="71" y="110"/>
                    <a:pt x="70" y="110"/>
                    <a:pt x="69" y="110"/>
                  </a:cubicBezTo>
                  <a:cubicBezTo>
                    <a:pt x="68" y="109"/>
                    <a:pt x="67" y="107"/>
                    <a:pt x="66" y="106"/>
                  </a:cubicBezTo>
                  <a:cubicBezTo>
                    <a:pt x="65" y="105"/>
                    <a:pt x="64" y="104"/>
                    <a:pt x="63" y="103"/>
                  </a:cubicBezTo>
                  <a:cubicBezTo>
                    <a:pt x="62" y="102"/>
                    <a:pt x="62" y="101"/>
                    <a:pt x="61" y="100"/>
                  </a:cubicBezTo>
                  <a:cubicBezTo>
                    <a:pt x="61" y="100"/>
                    <a:pt x="60" y="99"/>
                    <a:pt x="60" y="98"/>
                  </a:cubicBezTo>
                  <a:cubicBezTo>
                    <a:pt x="60" y="98"/>
                    <a:pt x="61" y="98"/>
                    <a:pt x="62" y="97"/>
                  </a:cubicBezTo>
                  <a:cubicBezTo>
                    <a:pt x="62" y="97"/>
                    <a:pt x="63" y="97"/>
                    <a:pt x="63" y="97"/>
                  </a:cubicBezTo>
                  <a:cubicBezTo>
                    <a:pt x="64" y="98"/>
                    <a:pt x="65" y="99"/>
                    <a:pt x="65" y="99"/>
                  </a:cubicBezTo>
                  <a:cubicBezTo>
                    <a:pt x="66" y="99"/>
                    <a:pt x="67" y="99"/>
                    <a:pt x="67" y="99"/>
                  </a:cubicBezTo>
                  <a:cubicBezTo>
                    <a:pt x="68" y="99"/>
                    <a:pt x="68" y="98"/>
                    <a:pt x="68" y="98"/>
                  </a:cubicBezTo>
                  <a:cubicBezTo>
                    <a:pt x="69" y="98"/>
                    <a:pt x="68" y="97"/>
                    <a:pt x="68" y="97"/>
                  </a:cubicBezTo>
                  <a:cubicBezTo>
                    <a:pt x="68" y="96"/>
                    <a:pt x="66" y="96"/>
                    <a:pt x="66" y="96"/>
                  </a:cubicBezTo>
                  <a:cubicBezTo>
                    <a:pt x="65" y="95"/>
                    <a:pt x="63" y="96"/>
                    <a:pt x="62" y="96"/>
                  </a:cubicBezTo>
                  <a:cubicBezTo>
                    <a:pt x="62" y="96"/>
                    <a:pt x="61" y="95"/>
                    <a:pt x="61" y="95"/>
                  </a:cubicBezTo>
                  <a:cubicBezTo>
                    <a:pt x="60" y="94"/>
                    <a:pt x="60" y="93"/>
                    <a:pt x="60" y="93"/>
                  </a:cubicBezTo>
                  <a:cubicBezTo>
                    <a:pt x="60" y="92"/>
                    <a:pt x="59" y="90"/>
                    <a:pt x="59" y="89"/>
                  </a:cubicBezTo>
                  <a:cubicBezTo>
                    <a:pt x="60" y="88"/>
                    <a:pt x="61" y="87"/>
                    <a:pt x="61" y="86"/>
                  </a:cubicBezTo>
                  <a:cubicBezTo>
                    <a:pt x="61" y="85"/>
                    <a:pt x="63" y="84"/>
                    <a:pt x="63" y="84"/>
                  </a:cubicBezTo>
                  <a:cubicBezTo>
                    <a:pt x="63" y="83"/>
                    <a:pt x="64" y="83"/>
                    <a:pt x="65" y="82"/>
                  </a:cubicBezTo>
                  <a:cubicBezTo>
                    <a:pt x="65" y="82"/>
                    <a:pt x="66" y="80"/>
                    <a:pt x="66" y="80"/>
                  </a:cubicBezTo>
                  <a:cubicBezTo>
                    <a:pt x="65" y="79"/>
                    <a:pt x="64" y="80"/>
                    <a:pt x="64" y="81"/>
                  </a:cubicBezTo>
                  <a:cubicBezTo>
                    <a:pt x="63" y="81"/>
                    <a:pt x="62" y="83"/>
                    <a:pt x="61" y="83"/>
                  </a:cubicBezTo>
                  <a:cubicBezTo>
                    <a:pt x="61" y="84"/>
                    <a:pt x="60" y="85"/>
                    <a:pt x="59" y="85"/>
                  </a:cubicBezTo>
                  <a:cubicBezTo>
                    <a:pt x="59" y="86"/>
                    <a:pt x="58" y="88"/>
                    <a:pt x="58" y="88"/>
                  </a:cubicBezTo>
                  <a:cubicBezTo>
                    <a:pt x="58" y="89"/>
                    <a:pt x="57" y="90"/>
                    <a:pt x="57" y="91"/>
                  </a:cubicBezTo>
                  <a:cubicBezTo>
                    <a:pt x="56" y="91"/>
                    <a:pt x="55" y="92"/>
                    <a:pt x="54" y="92"/>
                  </a:cubicBezTo>
                  <a:cubicBezTo>
                    <a:pt x="54" y="92"/>
                    <a:pt x="52" y="90"/>
                    <a:pt x="52" y="90"/>
                  </a:cubicBezTo>
                  <a:cubicBezTo>
                    <a:pt x="52" y="89"/>
                    <a:pt x="51" y="88"/>
                    <a:pt x="51" y="87"/>
                  </a:cubicBezTo>
                  <a:cubicBezTo>
                    <a:pt x="51" y="86"/>
                    <a:pt x="51" y="85"/>
                    <a:pt x="50" y="84"/>
                  </a:cubicBezTo>
                  <a:cubicBezTo>
                    <a:pt x="50" y="84"/>
                    <a:pt x="50" y="83"/>
                    <a:pt x="49" y="82"/>
                  </a:cubicBezTo>
                  <a:cubicBezTo>
                    <a:pt x="49" y="82"/>
                    <a:pt x="48" y="82"/>
                    <a:pt x="48" y="82"/>
                  </a:cubicBezTo>
                  <a:cubicBezTo>
                    <a:pt x="47" y="82"/>
                    <a:pt x="49" y="84"/>
                    <a:pt x="49" y="84"/>
                  </a:cubicBezTo>
                  <a:cubicBezTo>
                    <a:pt x="49" y="85"/>
                    <a:pt x="49" y="86"/>
                    <a:pt x="49" y="86"/>
                  </a:cubicBezTo>
                  <a:cubicBezTo>
                    <a:pt x="49" y="87"/>
                    <a:pt x="49" y="88"/>
                    <a:pt x="49" y="89"/>
                  </a:cubicBezTo>
                  <a:cubicBezTo>
                    <a:pt x="49" y="90"/>
                    <a:pt x="50" y="90"/>
                    <a:pt x="50" y="91"/>
                  </a:cubicBezTo>
                  <a:cubicBezTo>
                    <a:pt x="51" y="91"/>
                    <a:pt x="52" y="92"/>
                    <a:pt x="52" y="92"/>
                  </a:cubicBezTo>
                  <a:cubicBezTo>
                    <a:pt x="52" y="93"/>
                    <a:pt x="52" y="93"/>
                    <a:pt x="52" y="94"/>
                  </a:cubicBezTo>
                  <a:cubicBezTo>
                    <a:pt x="52" y="94"/>
                    <a:pt x="51" y="95"/>
                    <a:pt x="51" y="95"/>
                  </a:cubicBezTo>
                  <a:cubicBezTo>
                    <a:pt x="50" y="95"/>
                    <a:pt x="48" y="95"/>
                    <a:pt x="47" y="95"/>
                  </a:cubicBezTo>
                  <a:cubicBezTo>
                    <a:pt x="45" y="95"/>
                    <a:pt x="42" y="95"/>
                    <a:pt x="40" y="95"/>
                  </a:cubicBezTo>
                  <a:cubicBezTo>
                    <a:pt x="38" y="95"/>
                    <a:pt x="35" y="96"/>
                    <a:pt x="34" y="96"/>
                  </a:cubicBezTo>
                  <a:cubicBezTo>
                    <a:pt x="32" y="96"/>
                    <a:pt x="30" y="97"/>
                    <a:pt x="28" y="97"/>
                  </a:cubicBezTo>
                  <a:cubicBezTo>
                    <a:pt x="27" y="97"/>
                    <a:pt x="26" y="96"/>
                    <a:pt x="25" y="96"/>
                  </a:cubicBezTo>
                  <a:cubicBezTo>
                    <a:pt x="25" y="95"/>
                    <a:pt x="26" y="93"/>
                    <a:pt x="26" y="92"/>
                  </a:cubicBezTo>
                  <a:cubicBezTo>
                    <a:pt x="26" y="92"/>
                    <a:pt x="25" y="91"/>
                    <a:pt x="25" y="90"/>
                  </a:cubicBezTo>
                  <a:cubicBezTo>
                    <a:pt x="25" y="89"/>
                    <a:pt x="24" y="88"/>
                    <a:pt x="23" y="88"/>
                  </a:cubicBezTo>
                  <a:cubicBezTo>
                    <a:pt x="23" y="87"/>
                    <a:pt x="24" y="86"/>
                    <a:pt x="24" y="85"/>
                  </a:cubicBezTo>
                  <a:cubicBezTo>
                    <a:pt x="24" y="84"/>
                    <a:pt x="23" y="83"/>
                    <a:pt x="23" y="83"/>
                  </a:cubicBezTo>
                  <a:cubicBezTo>
                    <a:pt x="23" y="82"/>
                    <a:pt x="24" y="81"/>
                    <a:pt x="24" y="80"/>
                  </a:cubicBezTo>
                  <a:cubicBezTo>
                    <a:pt x="24" y="80"/>
                    <a:pt x="24" y="79"/>
                    <a:pt x="24" y="78"/>
                  </a:cubicBezTo>
                  <a:cubicBezTo>
                    <a:pt x="24" y="78"/>
                    <a:pt x="23" y="77"/>
                    <a:pt x="23" y="76"/>
                  </a:cubicBezTo>
                  <a:cubicBezTo>
                    <a:pt x="22" y="75"/>
                    <a:pt x="22" y="74"/>
                    <a:pt x="21" y="73"/>
                  </a:cubicBezTo>
                  <a:cubicBezTo>
                    <a:pt x="21" y="72"/>
                    <a:pt x="21" y="71"/>
                    <a:pt x="20" y="71"/>
                  </a:cubicBezTo>
                  <a:cubicBezTo>
                    <a:pt x="20" y="71"/>
                    <a:pt x="18" y="70"/>
                    <a:pt x="18" y="70"/>
                  </a:cubicBezTo>
                  <a:cubicBezTo>
                    <a:pt x="17" y="70"/>
                    <a:pt x="16" y="70"/>
                    <a:pt x="16" y="70"/>
                  </a:cubicBezTo>
                  <a:cubicBezTo>
                    <a:pt x="15" y="71"/>
                    <a:pt x="14" y="72"/>
                    <a:pt x="14" y="72"/>
                  </a:cubicBezTo>
                  <a:cubicBezTo>
                    <a:pt x="12" y="73"/>
                    <a:pt x="10" y="75"/>
                    <a:pt x="9" y="75"/>
                  </a:cubicBezTo>
                  <a:cubicBezTo>
                    <a:pt x="8" y="75"/>
                    <a:pt x="6" y="74"/>
                    <a:pt x="5" y="74"/>
                  </a:cubicBezTo>
                  <a:cubicBezTo>
                    <a:pt x="4" y="74"/>
                    <a:pt x="2" y="74"/>
                    <a:pt x="2" y="74"/>
                  </a:cubicBezTo>
                  <a:cubicBezTo>
                    <a:pt x="1" y="74"/>
                    <a:pt x="0" y="73"/>
                    <a:pt x="0" y="73"/>
                  </a:cubicBezTo>
                  <a:cubicBezTo>
                    <a:pt x="0" y="72"/>
                    <a:pt x="0" y="71"/>
                    <a:pt x="0" y="71"/>
                  </a:cubicBezTo>
                  <a:cubicBezTo>
                    <a:pt x="0" y="70"/>
                    <a:pt x="1" y="69"/>
                    <a:pt x="2" y="69"/>
                  </a:cubicBezTo>
                  <a:cubicBezTo>
                    <a:pt x="2" y="69"/>
                    <a:pt x="3" y="69"/>
                    <a:pt x="4" y="69"/>
                  </a:cubicBezTo>
                  <a:cubicBezTo>
                    <a:pt x="5" y="69"/>
                    <a:pt x="6" y="70"/>
                    <a:pt x="7" y="70"/>
                  </a:cubicBezTo>
                  <a:cubicBezTo>
                    <a:pt x="8" y="70"/>
                    <a:pt x="8" y="69"/>
                    <a:pt x="8" y="68"/>
                  </a:cubicBezTo>
                  <a:cubicBezTo>
                    <a:pt x="9" y="68"/>
                    <a:pt x="10" y="67"/>
                    <a:pt x="10" y="67"/>
                  </a:cubicBezTo>
                  <a:cubicBezTo>
                    <a:pt x="10" y="66"/>
                    <a:pt x="11" y="65"/>
                    <a:pt x="10" y="65"/>
                  </a:cubicBezTo>
                  <a:cubicBezTo>
                    <a:pt x="10" y="64"/>
                    <a:pt x="9" y="64"/>
                    <a:pt x="9" y="64"/>
                  </a:cubicBezTo>
                  <a:cubicBezTo>
                    <a:pt x="8" y="63"/>
                    <a:pt x="8" y="62"/>
                    <a:pt x="8" y="62"/>
                  </a:cubicBezTo>
                  <a:cubicBezTo>
                    <a:pt x="7" y="61"/>
                    <a:pt x="7" y="59"/>
                    <a:pt x="8" y="58"/>
                  </a:cubicBezTo>
                  <a:cubicBezTo>
                    <a:pt x="8" y="58"/>
                    <a:pt x="9" y="57"/>
                    <a:pt x="9" y="56"/>
                  </a:cubicBezTo>
                  <a:cubicBezTo>
                    <a:pt x="10" y="55"/>
                    <a:pt x="11" y="53"/>
                    <a:pt x="12" y="52"/>
                  </a:cubicBezTo>
                  <a:cubicBezTo>
                    <a:pt x="12" y="51"/>
                    <a:pt x="14" y="51"/>
                    <a:pt x="14" y="50"/>
                  </a:cubicBezTo>
                  <a:cubicBezTo>
                    <a:pt x="15" y="50"/>
                    <a:pt x="16" y="50"/>
                    <a:pt x="17" y="50"/>
                  </a:cubicBezTo>
                  <a:cubicBezTo>
                    <a:pt x="18" y="50"/>
                    <a:pt x="19" y="51"/>
                    <a:pt x="19" y="51"/>
                  </a:cubicBezTo>
                  <a:cubicBezTo>
                    <a:pt x="20" y="52"/>
                    <a:pt x="21" y="52"/>
                    <a:pt x="22" y="52"/>
                  </a:cubicBezTo>
                  <a:cubicBezTo>
                    <a:pt x="22" y="52"/>
                    <a:pt x="23" y="50"/>
                    <a:pt x="23" y="49"/>
                  </a:cubicBezTo>
                  <a:cubicBezTo>
                    <a:pt x="24" y="49"/>
                    <a:pt x="25" y="48"/>
                    <a:pt x="26" y="48"/>
                  </a:cubicBezTo>
                  <a:cubicBezTo>
                    <a:pt x="27" y="48"/>
                    <a:pt x="28" y="48"/>
                    <a:pt x="29" y="49"/>
                  </a:cubicBezTo>
                  <a:cubicBezTo>
                    <a:pt x="30" y="49"/>
                    <a:pt x="31" y="51"/>
                    <a:pt x="33" y="51"/>
                  </a:cubicBezTo>
                  <a:cubicBezTo>
                    <a:pt x="33" y="51"/>
                    <a:pt x="34" y="50"/>
                    <a:pt x="34" y="50"/>
                  </a:cubicBezTo>
                  <a:cubicBezTo>
                    <a:pt x="35" y="49"/>
                    <a:pt x="36" y="48"/>
                    <a:pt x="36" y="47"/>
                  </a:cubicBezTo>
                  <a:cubicBezTo>
                    <a:pt x="37" y="47"/>
                    <a:pt x="38" y="46"/>
                    <a:pt x="39" y="45"/>
                  </a:cubicBezTo>
                  <a:cubicBezTo>
                    <a:pt x="39" y="45"/>
                    <a:pt x="40" y="44"/>
                    <a:pt x="40" y="44"/>
                  </a:cubicBezTo>
                  <a:cubicBezTo>
                    <a:pt x="41" y="44"/>
                    <a:pt x="42" y="44"/>
                    <a:pt x="43" y="44"/>
                  </a:cubicBezTo>
                  <a:cubicBezTo>
                    <a:pt x="43" y="44"/>
                    <a:pt x="44" y="45"/>
                    <a:pt x="45" y="45"/>
                  </a:cubicBezTo>
                  <a:cubicBezTo>
                    <a:pt x="45" y="45"/>
                    <a:pt x="46" y="44"/>
                    <a:pt x="46" y="43"/>
                  </a:cubicBezTo>
                  <a:cubicBezTo>
                    <a:pt x="46" y="42"/>
                    <a:pt x="47" y="41"/>
                    <a:pt x="47" y="40"/>
                  </a:cubicBezTo>
                  <a:cubicBezTo>
                    <a:pt x="46" y="40"/>
                    <a:pt x="46" y="38"/>
                    <a:pt x="45" y="38"/>
                  </a:cubicBezTo>
                  <a:cubicBezTo>
                    <a:pt x="45" y="37"/>
                    <a:pt x="43" y="36"/>
                    <a:pt x="43" y="36"/>
                  </a:cubicBezTo>
                  <a:cubicBezTo>
                    <a:pt x="43" y="35"/>
                    <a:pt x="43" y="33"/>
                    <a:pt x="43" y="32"/>
                  </a:cubicBezTo>
                  <a:cubicBezTo>
                    <a:pt x="43" y="32"/>
                    <a:pt x="41" y="32"/>
                    <a:pt x="41" y="32"/>
                  </a:cubicBezTo>
                  <a:cubicBezTo>
                    <a:pt x="40" y="31"/>
                    <a:pt x="39" y="30"/>
                    <a:pt x="39" y="29"/>
                  </a:cubicBezTo>
                  <a:cubicBezTo>
                    <a:pt x="38" y="29"/>
                    <a:pt x="38" y="27"/>
                    <a:pt x="38" y="26"/>
                  </a:cubicBezTo>
                  <a:cubicBezTo>
                    <a:pt x="38" y="26"/>
                    <a:pt x="39" y="25"/>
                    <a:pt x="39" y="24"/>
                  </a:cubicBezTo>
                  <a:cubicBezTo>
                    <a:pt x="39" y="24"/>
                    <a:pt x="39" y="23"/>
                    <a:pt x="40" y="23"/>
                  </a:cubicBezTo>
                  <a:cubicBezTo>
                    <a:pt x="40" y="23"/>
                    <a:pt x="42" y="23"/>
                    <a:pt x="43" y="23"/>
                  </a:cubicBezTo>
                  <a:cubicBezTo>
                    <a:pt x="43" y="23"/>
                    <a:pt x="45" y="24"/>
                    <a:pt x="46" y="24"/>
                  </a:cubicBezTo>
                  <a:cubicBezTo>
                    <a:pt x="46" y="24"/>
                    <a:pt x="47" y="25"/>
                    <a:pt x="48" y="25"/>
                  </a:cubicBezTo>
                  <a:cubicBezTo>
                    <a:pt x="49" y="25"/>
                    <a:pt x="51" y="25"/>
                    <a:pt x="51" y="25"/>
                  </a:cubicBezTo>
                  <a:cubicBezTo>
                    <a:pt x="52" y="25"/>
                    <a:pt x="54" y="24"/>
                    <a:pt x="55" y="24"/>
                  </a:cubicBezTo>
                  <a:cubicBezTo>
                    <a:pt x="56" y="24"/>
                    <a:pt x="58" y="25"/>
                    <a:pt x="59" y="25"/>
                  </a:cubicBezTo>
                  <a:cubicBezTo>
                    <a:pt x="60" y="26"/>
                    <a:pt x="61" y="27"/>
                    <a:pt x="61" y="27"/>
                  </a:cubicBezTo>
                  <a:cubicBezTo>
                    <a:pt x="62" y="27"/>
                    <a:pt x="64" y="27"/>
                    <a:pt x="64" y="26"/>
                  </a:cubicBezTo>
                  <a:cubicBezTo>
                    <a:pt x="65" y="26"/>
                    <a:pt x="66" y="25"/>
                    <a:pt x="66" y="25"/>
                  </a:cubicBezTo>
                  <a:cubicBezTo>
                    <a:pt x="67" y="25"/>
                    <a:pt x="68" y="25"/>
                    <a:pt x="69" y="25"/>
                  </a:cubicBezTo>
                  <a:cubicBezTo>
                    <a:pt x="69" y="25"/>
                    <a:pt x="70" y="24"/>
                    <a:pt x="70" y="23"/>
                  </a:cubicBezTo>
                  <a:cubicBezTo>
                    <a:pt x="71" y="23"/>
                    <a:pt x="72" y="22"/>
                    <a:pt x="73" y="21"/>
                  </a:cubicBezTo>
                  <a:cubicBezTo>
                    <a:pt x="73" y="21"/>
                    <a:pt x="74" y="20"/>
                    <a:pt x="74" y="20"/>
                  </a:cubicBezTo>
                  <a:cubicBezTo>
                    <a:pt x="75" y="21"/>
                    <a:pt x="75" y="22"/>
                    <a:pt x="75" y="22"/>
                  </a:cubicBezTo>
                  <a:cubicBezTo>
                    <a:pt x="76" y="23"/>
                    <a:pt x="75" y="24"/>
                    <a:pt x="76" y="24"/>
                  </a:cubicBezTo>
                  <a:cubicBezTo>
                    <a:pt x="76" y="25"/>
                    <a:pt x="77" y="25"/>
                    <a:pt x="77" y="25"/>
                  </a:cubicBezTo>
                  <a:cubicBezTo>
                    <a:pt x="78" y="25"/>
                    <a:pt x="79" y="24"/>
                    <a:pt x="79" y="24"/>
                  </a:cubicBezTo>
                  <a:cubicBezTo>
                    <a:pt x="80" y="23"/>
                    <a:pt x="81" y="22"/>
                    <a:pt x="81" y="22"/>
                  </a:cubicBezTo>
                  <a:cubicBezTo>
                    <a:pt x="82" y="22"/>
                    <a:pt x="83" y="23"/>
                    <a:pt x="84" y="23"/>
                  </a:cubicBezTo>
                  <a:cubicBezTo>
                    <a:pt x="84" y="22"/>
                    <a:pt x="85" y="21"/>
                    <a:pt x="85" y="21"/>
                  </a:cubicBezTo>
                  <a:cubicBezTo>
                    <a:pt x="86" y="20"/>
                    <a:pt x="87" y="19"/>
                    <a:pt x="87" y="19"/>
                  </a:cubicBezTo>
                  <a:cubicBezTo>
                    <a:pt x="88" y="19"/>
                    <a:pt x="90" y="19"/>
                    <a:pt x="91" y="18"/>
                  </a:cubicBezTo>
                  <a:cubicBezTo>
                    <a:pt x="91" y="18"/>
                    <a:pt x="92" y="18"/>
                    <a:pt x="93" y="17"/>
                  </a:cubicBezTo>
                  <a:cubicBezTo>
                    <a:pt x="93" y="17"/>
                    <a:pt x="94" y="16"/>
                    <a:pt x="95" y="15"/>
                  </a:cubicBezTo>
                  <a:cubicBezTo>
                    <a:pt x="95" y="14"/>
                    <a:pt x="96" y="13"/>
                    <a:pt x="96" y="12"/>
                  </a:cubicBezTo>
                  <a:cubicBezTo>
                    <a:pt x="96" y="11"/>
                    <a:pt x="97" y="10"/>
                    <a:pt x="98" y="10"/>
                  </a:cubicBezTo>
                  <a:cubicBezTo>
                    <a:pt x="99" y="10"/>
                    <a:pt x="100" y="10"/>
                    <a:pt x="101" y="10"/>
                  </a:cubicBezTo>
                  <a:cubicBezTo>
                    <a:pt x="101" y="10"/>
                    <a:pt x="102" y="10"/>
                    <a:pt x="103" y="10"/>
                  </a:cubicBezTo>
                  <a:cubicBezTo>
                    <a:pt x="104" y="10"/>
                    <a:pt x="105" y="9"/>
                    <a:pt x="105" y="9"/>
                  </a:cubicBezTo>
                  <a:cubicBezTo>
                    <a:pt x="105" y="9"/>
                    <a:pt x="106" y="8"/>
                    <a:pt x="106" y="7"/>
                  </a:cubicBezTo>
                  <a:cubicBezTo>
                    <a:pt x="107" y="7"/>
                    <a:pt x="108" y="6"/>
                    <a:pt x="108" y="7"/>
                  </a:cubicBezTo>
                  <a:cubicBezTo>
                    <a:pt x="109" y="7"/>
                    <a:pt x="109" y="8"/>
                    <a:pt x="109" y="8"/>
                  </a:cubicBezTo>
                  <a:cubicBezTo>
                    <a:pt x="110" y="8"/>
                    <a:pt x="110" y="10"/>
                    <a:pt x="111" y="10"/>
                  </a:cubicBezTo>
                  <a:cubicBezTo>
                    <a:pt x="111" y="11"/>
                    <a:pt x="113" y="11"/>
                    <a:pt x="114" y="11"/>
                  </a:cubicBezTo>
                  <a:cubicBezTo>
                    <a:pt x="115" y="11"/>
                    <a:pt x="116" y="10"/>
                    <a:pt x="117" y="9"/>
                  </a:cubicBezTo>
                  <a:cubicBezTo>
                    <a:pt x="117" y="9"/>
                    <a:pt x="118" y="7"/>
                    <a:pt x="119" y="7"/>
                  </a:cubicBezTo>
                  <a:cubicBezTo>
                    <a:pt x="119" y="6"/>
                    <a:pt x="120" y="5"/>
                    <a:pt x="120" y="4"/>
                  </a:cubicBezTo>
                  <a:cubicBezTo>
                    <a:pt x="121" y="3"/>
                    <a:pt x="121" y="2"/>
                    <a:pt x="122" y="2"/>
                  </a:cubicBezTo>
                  <a:cubicBezTo>
                    <a:pt x="122" y="2"/>
                    <a:pt x="123" y="2"/>
                    <a:pt x="123" y="2"/>
                  </a:cubicBezTo>
                  <a:cubicBezTo>
                    <a:pt x="124" y="2"/>
                    <a:pt x="124" y="3"/>
                    <a:pt x="125" y="4"/>
                  </a:cubicBezTo>
                  <a:cubicBezTo>
                    <a:pt x="125" y="4"/>
                    <a:pt x="126" y="5"/>
                    <a:pt x="126" y="5"/>
                  </a:cubicBezTo>
                  <a:cubicBezTo>
                    <a:pt x="127" y="5"/>
                    <a:pt x="128" y="4"/>
                    <a:pt x="129" y="4"/>
                  </a:cubicBezTo>
                  <a:cubicBezTo>
                    <a:pt x="129" y="4"/>
                    <a:pt x="130" y="3"/>
                    <a:pt x="131" y="2"/>
                  </a:cubicBezTo>
                  <a:cubicBezTo>
                    <a:pt x="131" y="2"/>
                    <a:pt x="132" y="1"/>
                    <a:pt x="133" y="1"/>
                  </a:cubicBezTo>
                  <a:cubicBezTo>
                    <a:pt x="134" y="1"/>
                    <a:pt x="136" y="1"/>
                    <a:pt x="137" y="1"/>
                  </a:cubicBezTo>
                  <a:cubicBezTo>
                    <a:pt x="137" y="2"/>
                    <a:pt x="138" y="2"/>
                    <a:pt x="138" y="3"/>
                  </a:cubicBezTo>
                  <a:cubicBezTo>
                    <a:pt x="138" y="3"/>
                    <a:pt x="139" y="4"/>
                    <a:pt x="139" y="4"/>
                  </a:cubicBezTo>
                  <a:cubicBezTo>
                    <a:pt x="140" y="5"/>
                    <a:pt x="142" y="6"/>
                    <a:pt x="143" y="7"/>
                  </a:cubicBezTo>
                  <a:cubicBezTo>
                    <a:pt x="144" y="7"/>
                    <a:pt x="145" y="8"/>
                    <a:pt x="145" y="8"/>
                  </a:cubicBezTo>
                  <a:cubicBezTo>
                    <a:pt x="146" y="8"/>
                    <a:pt x="147" y="9"/>
                    <a:pt x="148" y="8"/>
                  </a:cubicBezTo>
                  <a:cubicBezTo>
                    <a:pt x="148" y="8"/>
                    <a:pt x="149" y="7"/>
                    <a:pt x="149" y="6"/>
                  </a:cubicBezTo>
                  <a:cubicBezTo>
                    <a:pt x="149" y="6"/>
                    <a:pt x="149" y="4"/>
                    <a:pt x="149" y="4"/>
                  </a:cubicBezTo>
                  <a:cubicBezTo>
                    <a:pt x="149" y="3"/>
                    <a:pt x="151" y="3"/>
                    <a:pt x="151" y="3"/>
                  </a:cubicBezTo>
                  <a:cubicBezTo>
                    <a:pt x="152" y="2"/>
                    <a:pt x="152" y="2"/>
                    <a:pt x="152" y="1"/>
                  </a:cubicBezTo>
                  <a:cubicBezTo>
                    <a:pt x="153" y="1"/>
                    <a:pt x="153" y="1"/>
                    <a:pt x="153" y="0"/>
                  </a:cubicBezTo>
                  <a:cubicBezTo>
                    <a:pt x="153" y="1"/>
                    <a:pt x="153" y="1"/>
                    <a:pt x="153" y="1"/>
                  </a:cubicBezTo>
                  <a:cubicBezTo>
                    <a:pt x="154" y="1"/>
                    <a:pt x="155" y="2"/>
                    <a:pt x="155" y="2"/>
                  </a:cubicBezTo>
                  <a:cubicBezTo>
                    <a:pt x="155" y="2"/>
                    <a:pt x="156" y="3"/>
                    <a:pt x="157" y="3"/>
                  </a:cubicBezTo>
                  <a:cubicBezTo>
                    <a:pt x="157" y="4"/>
                    <a:pt x="156" y="5"/>
                    <a:pt x="156" y="6"/>
                  </a:cubicBezTo>
                  <a:cubicBezTo>
                    <a:pt x="156" y="7"/>
                    <a:pt x="156" y="9"/>
                    <a:pt x="157" y="9"/>
                  </a:cubicBezTo>
                  <a:cubicBezTo>
                    <a:pt x="157" y="10"/>
                    <a:pt x="159" y="10"/>
                    <a:pt x="159" y="11"/>
                  </a:cubicBezTo>
                  <a:cubicBezTo>
                    <a:pt x="160" y="11"/>
                    <a:pt x="162" y="12"/>
                    <a:pt x="163" y="13"/>
                  </a:cubicBezTo>
                  <a:cubicBezTo>
                    <a:pt x="163" y="14"/>
                    <a:pt x="164" y="15"/>
                    <a:pt x="164" y="16"/>
                  </a:cubicBezTo>
                  <a:cubicBezTo>
                    <a:pt x="164" y="16"/>
                    <a:pt x="164" y="17"/>
                    <a:pt x="164" y="18"/>
                  </a:cubicBezTo>
                  <a:cubicBezTo>
                    <a:pt x="164" y="18"/>
                    <a:pt x="164" y="20"/>
                    <a:pt x="165" y="20"/>
                  </a:cubicBezTo>
                  <a:cubicBezTo>
                    <a:pt x="165" y="21"/>
                    <a:pt x="166" y="21"/>
                    <a:pt x="16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9" name="Freeform 13"/>
            <p:cNvSpPr>
              <a:spLocks/>
            </p:cNvSpPr>
            <p:nvPr/>
          </p:nvSpPr>
          <p:spPr bwMode="auto">
            <a:xfrm>
              <a:off x="1312863" y="3502026"/>
              <a:ext cx="284163" cy="242888"/>
            </a:xfrm>
            <a:custGeom>
              <a:avLst/>
              <a:gdLst/>
              <a:ahLst/>
              <a:cxnLst>
                <a:cxn ang="0">
                  <a:pos x="136" y="106"/>
                </a:cxn>
                <a:cxn ang="0">
                  <a:pos x="130" y="109"/>
                </a:cxn>
                <a:cxn ang="0">
                  <a:pos x="120" y="103"/>
                </a:cxn>
                <a:cxn ang="0">
                  <a:pos x="112" y="106"/>
                </a:cxn>
                <a:cxn ang="0">
                  <a:pos x="106" y="109"/>
                </a:cxn>
                <a:cxn ang="0">
                  <a:pos x="96" y="110"/>
                </a:cxn>
                <a:cxn ang="0">
                  <a:pos x="90" y="112"/>
                </a:cxn>
                <a:cxn ang="0">
                  <a:pos x="82" y="117"/>
                </a:cxn>
                <a:cxn ang="0">
                  <a:pos x="72" y="123"/>
                </a:cxn>
                <a:cxn ang="0">
                  <a:pos x="64" y="127"/>
                </a:cxn>
                <a:cxn ang="0">
                  <a:pos x="60" y="123"/>
                </a:cxn>
                <a:cxn ang="0">
                  <a:pos x="51" y="128"/>
                </a:cxn>
                <a:cxn ang="0">
                  <a:pos x="38" y="127"/>
                </a:cxn>
                <a:cxn ang="0">
                  <a:pos x="27" y="125"/>
                </a:cxn>
                <a:cxn ang="0">
                  <a:pos x="22" y="125"/>
                </a:cxn>
                <a:cxn ang="0">
                  <a:pos x="13" y="120"/>
                </a:cxn>
                <a:cxn ang="0">
                  <a:pos x="9" y="116"/>
                </a:cxn>
                <a:cxn ang="0">
                  <a:pos x="6" y="121"/>
                </a:cxn>
                <a:cxn ang="0">
                  <a:pos x="2" y="116"/>
                </a:cxn>
                <a:cxn ang="0">
                  <a:pos x="1" y="110"/>
                </a:cxn>
                <a:cxn ang="0">
                  <a:pos x="5" y="114"/>
                </a:cxn>
                <a:cxn ang="0">
                  <a:pos x="2" y="105"/>
                </a:cxn>
                <a:cxn ang="0">
                  <a:pos x="11" y="102"/>
                </a:cxn>
                <a:cxn ang="0">
                  <a:pos x="22" y="102"/>
                </a:cxn>
                <a:cxn ang="0">
                  <a:pos x="33" y="93"/>
                </a:cxn>
                <a:cxn ang="0">
                  <a:pos x="37" y="94"/>
                </a:cxn>
                <a:cxn ang="0">
                  <a:pos x="47" y="82"/>
                </a:cxn>
                <a:cxn ang="0">
                  <a:pos x="58" y="80"/>
                </a:cxn>
                <a:cxn ang="0">
                  <a:pos x="71" y="73"/>
                </a:cxn>
                <a:cxn ang="0">
                  <a:pos x="77" y="68"/>
                </a:cxn>
                <a:cxn ang="0">
                  <a:pos x="77" y="64"/>
                </a:cxn>
                <a:cxn ang="0">
                  <a:pos x="87" y="49"/>
                </a:cxn>
                <a:cxn ang="0">
                  <a:pos x="92" y="36"/>
                </a:cxn>
                <a:cxn ang="0">
                  <a:pos x="96" y="18"/>
                </a:cxn>
                <a:cxn ang="0">
                  <a:pos x="98" y="8"/>
                </a:cxn>
                <a:cxn ang="0">
                  <a:pos x="106" y="7"/>
                </a:cxn>
                <a:cxn ang="0">
                  <a:pos x="113" y="1"/>
                </a:cxn>
                <a:cxn ang="0">
                  <a:pos x="118" y="0"/>
                </a:cxn>
                <a:cxn ang="0">
                  <a:pos x="128" y="5"/>
                </a:cxn>
                <a:cxn ang="0">
                  <a:pos x="128" y="14"/>
                </a:cxn>
                <a:cxn ang="0">
                  <a:pos x="135" y="16"/>
                </a:cxn>
                <a:cxn ang="0">
                  <a:pos x="140" y="11"/>
                </a:cxn>
                <a:cxn ang="0">
                  <a:pos x="139" y="20"/>
                </a:cxn>
                <a:cxn ang="0">
                  <a:pos x="144" y="30"/>
                </a:cxn>
                <a:cxn ang="0">
                  <a:pos x="146" y="42"/>
                </a:cxn>
                <a:cxn ang="0">
                  <a:pos x="151" y="49"/>
                </a:cxn>
                <a:cxn ang="0">
                  <a:pos x="142" y="56"/>
                </a:cxn>
                <a:cxn ang="0">
                  <a:pos x="144" y="65"/>
                </a:cxn>
                <a:cxn ang="0">
                  <a:pos x="140" y="75"/>
                </a:cxn>
                <a:cxn ang="0">
                  <a:pos x="139" y="86"/>
                </a:cxn>
                <a:cxn ang="0">
                  <a:pos x="140" y="100"/>
                </a:cxn>
              </a:cxnLst>
              <a:rect l="0" t="0" r="r" b="b"/>
              <a:pathLst>
                <a:path w="151" h="129">
                  <a:moveTo>
                    <a:pt x="140" y="102"/>
                  </a:moveTo>
                  <a:cubicBezTo>
                    <a:pt x="140" y="103"/>
                    <a:pt x="140" y="103"/>
                    <a:pt x="139" y="103"/>
                  </a:cubicBezTo>
                  <a:cubicBezTo>
                    <a:pt x="139" y="104"/>
                    <a:pt x="139" y="104"/>
                    <a:pt x="138" y="105"/>
                  </a:cubicBezTo>
                  <a:cubicBezTo>
                    <a:pt x="138" y="105"/>
                    <a:pt x="136" y="105"/>
                    <a:pt x="136" y="106"/>
                  </a:cubicBezTo>
                  <a:cubicBezTo>
                    <a:pt x="136" y="106"/>
                    <a:pt x="136" y="108"/>
                    <a:pt x="136" y="108"/>
                  </a:cubicBezTo>
                  <a:cubicBezTo>
                    <a:pt x="136" y="109"/>
                    <a:pt x="135" y="110"/>
                    <a:pt x="135" y="110"/>
                  </a:cubicBezTo>
                  <a:cubicBezTo>
                    <a:pt x="134" y="111"/>
                    <a:pt x="133" y="110"/>
                    <a:pt x="132" y="110"/>
                  </a:cubicBezTo>
                  <a:cubicBezTo>
                    <a:pt x="132" y="110"/>
                    <a:pt x="131" y="109"/>
                    <a:pt x="130" y="109"/>
                  </a:cubicBezTo>
                  <a:cubicBezTo>
                    <a:pt x="129" y="108"/>
                    <a:pt x="127" y="107"/>
                    <a:pt x="126" y="106"/>
                  </a:cubicBezTo>
                  <a:cubicBezTo>
                    <a:pt x="126" y="106"/>
                    <a:pt x="125" y="105"/>
                    <a:pt x="125" y="105"/>
                  </a:cubicBezTo>
                  <a:cubicBezTo>
                    <a:pt x="125" y="104"/>
                    <a:pt x="124" y="104"/>
                    <a:pt x="124" y="103"/>
                  </a:cubicBezTo>
                  <a:cubicBezTo>
                    <a:pt x="123" y="103"/>
                    <a:pt x="121" y="103"/>
                    <a:pt x="120" y="103"/>
                  </a:cubicBezTo>
                  <a:cubicBezTo>
                    <a:pt x="119" y="103"/>
                    <a:pt x="118" y="104"/>
                    <a:pt x="118" y="104"/>
                  </a:cubicBezTo>
                  <a:cubicBezTo>
                    <a:pt x="117" y="105"/>
                    <a:pt x="116" y="106"/>
                    <a:pt x="116" y="106"/>
                  </a:cubicBezTo>
                  <a:cubicBezTo>
                    <a:pt x="115" y="106"/>
                    <a:pt x="114" y="107"/>
                    <a:pt x="113" y="107"/>
                  </a:cubicBezTo>
                  <a:cubicBezTo>
                    <a:pt x="113" y="107"/>
                    <a:pt x="112" y="106"/>
                    <a:pt x="112" y="106"/>
                  </a:cubicBezTo>
                  <a:cubicBezTo>
                    <a:pt x="111" y="105"/>
                    <a:pt x="111" y="104"/>
                    <a:pt x="110" y="104"/>
                  </a:cubicBezTo>
                  <a:cubicBezTo>
                    <a:pt x="110" y="104"/>
                    <a:pt x="109" y="104"/>
                    <a:pt x="109" y="104"/>
                  </a:cubicBezTo>
                  <a:cubicBezTo>
                    <a:pt x="108" y="104"/>
                    <a:pt x="108" y="105"/>
                    <a:pt x="107" y="106"/>
                  </a:cubicBezTo>
                  <a:cubicBezTo>
                    <a:pt x="107" y="107"/>
                    <a:pt x="106" y="108"/>
                    <a:pt x="106" y="109"/>
                  </a:cubicBezTo>
                  <a:cubicBezTo>
                    <a:pt x="105" y="109"/>
                    <a:pt x="104" y="111"/>
                    <a:pt x="104" y="111"/>
                  </a:cubicBezTo>
                  <a:cubicBezTo>
                    <a:pt x="103" y="112"/>
                    <a:pt x="102" y="113"/>
                    <a:pt x="101" y="113"/>
                  </a:cubicBezTo>
                  <a:cubicBezTo>
                    <a:pt x="100" y="113"/>
                    <a:pt x="98" y="113"/>
                    <a:pt x="98" y="112"/>
                  </a:cubicBezTo>
                  <a:cubicBezTo>
                    <a:pt x="97" y="112"/>
                    <a:pt x="97" y="110"/>
                    <a:pt x="96" y="110"/>
                  </a:cubicBezTo>
                  <a:cubicBezTo>
                    <a:pt x="96" y="110"/>
                    <a:pt x="96" y="109"/>
                    <a:pt x="95" y="109"/>
                  </a:cubicBezTo>
                  <a:cubicBezTo>
                    <a:pt x="95" y="108"/>
                    <a:pt x="94" y="109"/>
                    <a:pt x="93" y="109"/>
                  </a:cubicBezTo>
                  <a:cubicBezTo>
                    <a:pt x="93" y="110"/>
                    <a:pt x="92" y="111"/>
                    <a:pt x="92" y="111"/>
                  </a:cubicBezTo>
                  <a:cubicBezTo>
                    <a:pt x="92" y="111"/>
                    <a:pt x="91" y="112"/>
                    <a:pt x="90" y="112"/>
                  </a:cubicBezTo>
                  <a:cubicBezTo>
                    <a:pt x="89" y="112"/>
                    <a:pt x="88" y="112"/>
                    <a:pt x="88" y="112"/>
                  </a:cubicBezTo>
                  <a:cubicBezTo>
                    <a:pt x="87" y="112"/>
                    <a:pt x="86" y="112"/>
                    <a:pt x="85" y="112"/>
                  </a:cubicBezTo>
                  <a:cubicBezTo>
                    <a:pt x="84" y="112"/>
                    <a:pt x="83" y="113"/>
                    <a:pt x="83" y="114"/>
                  </a:cubicBezTo>
                  <a:cubicBezTo>
                    <a:pt x="83" y="115"/>
                    <a:pt x="82" y="116"/>
                    <a:pt x="82" y="117"/>
                  </a:cubicBezTo>
                  <a:cubicBezTo>
                    <a:pt x="81" y="118"/>
                    <a:pt x="80" y="119"/>
                    <a:pt x="80" y="119"/>
                  </a:cubicBezTo>
                  <a:cubicBezTo>
                    <a:pt x="79" y="120"/>
                    <a:pt x="78" y="120"/>
                    <a:pt x="78" y="120"/>
                  </a:cubicBezTo>
                  <a:cubicBezTo>
                    <a:pt x="77" y="121"/>
                    <a:pt x="75" y="121"/>
                    <a:pt x="74" y="121"/>
                  </a:cubicBezTo>
                  <a:cubicBezTo>
                    <a:pt x="74" y="121"/>
                    <a:pt x="73" y="122"/>
                    <a:pt x="72" y="123"/>
                  </a:cubicBezTo>
                  <a:cubicBezTo>
                    <a:pt x="72" y="123"/>
                    <a:pt x="71" y="124"/>
                    <a:pt x="71" y="125"/>
                  </a:cubicBezTo>
                  <a:cubicBezTo>
                    <a:pt x="70" y="125"/>
                    <a:pt x="69" y="124"/>
                    <a:pt x="68" y="124"/>
                  </a:cubicBezTo>
                  <a:cubicBezTo>
                    <a:pt x="68" y="124"/>
                    <a:pt x="67" y="125"/>
                    <a:pt x="66" y="126"/>
                  </a:cubicBezTo>
                  <a:cubicBezTo>
                    <a:pt x="66" y="126"/>
                    <a:pt x="65" y="127"/>
                    <a:pt x="64" y="127"/>
                  </a:cubicBezTo>
                  <a:cubicBezTo>
                    <a:pt x="64" y="127"/>
                    <a:pt x="63" y="127"/>
                    <a:pt x="63" y="126"/>
                  </a:cubicBezTo>
                  <a:cubicBezTo>
                    <a:pt x="62" y="126"/>
                    <a:pt x="63" y="125"/>
                    <a:pt x="62" y="124"/>
                  </a:cubicBezTo>
                  <a:cubicBezTo>
                    <a:pt x="62" y="124"/>
                    <a:pt x="62" y="123"/>
                    <a:pt x="61" y="122"/>
                  </a:cubicBezTo>
                  <a:cubicBezTo>
                    <a:pt x="61" y="122"/>
                    <a:pt x="60" y="123"/>
                    <a:pt x="60" y="123"/>
                  </a:cubicBezTo>
                  <a:cubicBezTo>
                    <a:pt x="59" y="124"/>
                    <a:pt x="58" y="125"/>
                    <a:pt x="57" y="125"/>
                  </a:cubicBezTo>
                  <a:cubicBezTo>
                    <a:pt x="57" y="126"/>
                    <a:pt x="56" y="127"/>
                    <a:pt x="56" y="127"/>
                  </a:cubicBezTo>
                  <a:cubicBezTo>
                    <a:pt x="55" y="127"/>
                    <a:pt x="54" y="127"/>
                    <a:pt x="53" y="127"/>
                  </a:cubicBezTo>
                  <a:cubicBezTo>
                    <a:pt x="53" y="127"/>
                    <a:pt x="52" y="128"/>
                    <a:pt x="51" y="128"/>
                  </a:cubicBezTo>
                  <a:cubicBezTo>
                    <a:pt x="51" y="129"/>
                    <a:pt x="49" y="129"/>
                    <a:pt x="48" y="129"/>
                  </a:cubicBezTo>
                  <a:cubicBezTo>
                    <a:pt x="48" y="129"/>
                    <a:pt x="47" y="128"/>
                    <a:pt x="46" y="127"/>
                  </a:cubicBezTo>
                  <a:cubicBezTo>
                    <a:pt x="45" y="127"/>
                    <a:pt x="43" y="126"/>
                    <a:pt x="42" y="126"/>
                  </a:cubicBezTo>
                  <a:cubicBezTo>
                    <a:pt x="41" y="126"/>
                    <a:pt x="39" y="127"/>
                    <a:pt x="38" y="127"/>
                  </a:cubicBezTo>
                  <a:cubicBezTo>
                    <a:pt x="38" y="127"/>
                    <a:pt x="36" y="127"/>
                    <a:pt x="35" y="127"/>
                  </a:cubicBezTo>
                  <a:cubicBezTo>
                    <a:pt x="34" y="127"/>
                    <a:pt x="33" y="126"/>
                    <a:pt x="33" y="126"/>
                  </a:cubicBezTo>
                  <a:cubicBezTo>
                    <a:pt x="32" y="126"/>
                    <a:pt x="30" y="125"/>
                    <a:pt x="30" y="125"/>
                  </a:cubicBezTo>
                  <a:cubicBezTo>
                    <a:pt x="29" y="125"/>
                    <a:pt x="27" y="125"/>
                    <a:pt x="27" y="125"/>
                  </a:cubicBezTo>
                  <a:cubicBezTo>
                    <a:pt x="27" y="125"/>
                    <a:pt x="26" y="125"/>
                    <a:pt x="26" y="125"/>
                  </a:cubicBezTo>
                  <a:cubicBezTo>
                    <a:pt x="26" y="125"/>
                    <a:pt x="25" y="124"/>
                    <a:pt x="25" y="124"/>
                  </a:cubicBezTo>
                  <a:cubicBezTo>
                    <a:pt x="24" y="123"/>
                    <a:pt x="23" y="123"/>
                    <a:pt x="23" y="124"/>
                  </a:cubicBezTo>
                  <a:cubicBezTo>
                    <a:pt x="22" y="124"/>
                    <a:pt x="22" y="125"/>
                    <a:pt x="22" y="125"/>
                  </a:cubicBezTo>
                  <a:cubicBezTo>
                    <a:pt x="21" y="125"/>
                    <a:pt x="19" y="124"/>
                    <a:pt x="19" y="123"/>
                  </a:cubicBezTo>
                  <a:cubicBezTo>
                    <a:pt x="18" y="123"/>
                    <a:pt x="17" y="122"/>
                    <a:pt x="17" y="121"/>
                  </a:cubicBezTo>
                  <a:cubicBezTo>
                    <a:pt x="16" y="121"/>
                    <a:pt x="16" y="120"/>
                    <a:pt x="16" y="120"/>
                  </a:cubicBezTo>
                  <a:cubicBezTo>
                    <a:pt x="15" y="120"/>
                    <a:pt x="14" y="120"/>
                    <a:pt x="13" y="120"/>
                  </a:cubicBezTo>
                  <a:cubicBezTo>
                    <a:pt x="13" y="120"/>
                    <a:pt x="12" y="121"/>
                    <a:pt x="12" y="121"/>
                  </a:cubicBezTo>
                  <a:cubicBezTo>
                    <a:pt x="11" y="121"/>
                    <a:pt x="10" y="121"/>
                    <a:pt x="10" y="121"/>
                  </a:cubicBezTo>
                  <a:cubicBezTo>
                    <a:pt x="9" y="120"/>
                    <a:pt x="9" y="119"/>
                    <a:pt x="9" y="118"/>
                  </a:cubicBezTo>
                  <a:cubicBezTo>
                    <a:pt x="9" y="118"/>
                    <a:pt x="9" y="117"/>
                    <a:pt x="9" y="116"/>
                  </a:cubicBezTo>
                  <a:cubicBezTo>
                    <a:pt x="8" y="116"/>
                    <a:pt x="8" y="115"/>
                    <a:pt x="8" y="115"/>
                  </a:cubicBezTo>
                  <a:cubicBezTo>
                    <a:pt x="7" y="115"/>
                    <a:pt x="7" y="117"/>
                    <a:pt x="7" y="117"/>
                  </a:cubicBezTo>
                  <a:cubicBezTo>
                    <a:pt x="6" y="117"/>
                    <a:pt x="7" y="118"/>
                    <a:pt x="7" y="119"/>
                  </a:cubicBezTo>
                  <a:cubicBezTo>
                    <a:pt x="6" y="119"/>
                    <a:pt x="6" y="120"/>
                    <a:pt x="6" y="121"/>
                  </a:cubicBezTo>
                  <a:cubicBezTo>
                    <a:pt x="5" y="121"/>
                    <a:pt x="3" y="120"/>
                    <a:pt x="2" y="120"/>
                  </a:cubicBezTo>
                  <a:cubicBezTo>
                    <a:pt x="2" y="119"/>
                    <a:pt x="1" y="118"/>
                    <a:pt x="0" y="118"/>
                  </a:cubicBezTo>
                  <a:cubicBezTo>
                    <a:pt x="0" y="117"/>
                    <a:pt x="1" y="116"/>
                    <a:pt x="1" y="116"/>
                  </a:cubicBezTo>
                  <a:cubicBezTo>
                    <a:pt x="1" y="116"/>
                    <a:pt x="2" y="116"/>
                    <a:pt x="2" y="116"/>
                  </a:cubicBezTo>
                  <a:cubicBezTo>
                    <a:pt x="3" y="115"/>
                    <a:pt x="2" y="115"/>
                    <a:pt x="2" y="114"/>
                  </a:cubicBezTo>
                  <a:cubicBezTo>
                    <a:pt x="1" y="114"/>
                    <a:pt x="0" y="113"/>
                    <a:pt x="0" y="113"/>
                  </a:cubicBezTo>
                  <a:cubicBezTo>
                    <a:pt x="0" y="113"/>
                    <a:pt x="0" y="112"/>
                    <a:pt x="0" y="111"/>
                  </a:cubicBezTo>
                  <a:cubicBezTo>
                    <a:pt x="0" y="111"/>
                    <a:pt x="1" y="110"/>
                    <a:pt x="1" y="110"/>
                  </a:cubicBezTo>
                  <a:cubicBezTo>
                    <a:pt x="1" y="109"/>
                    <a:pt x="2" y="109"/>
                    <a:pt x="2" y="109"/>
                  </a:cubicBezTo>
                  <a:cubicBezTo>
                    <a:pt x="2" y="110"/>
                    <a:pt x="2" y="110"/>
                    <a:pt x="2" y="110"/>
                  </a:cubicBezTo>
                  <a:cubicBezTo>
                    <a:pt x="2" y="111"/>
                    <a:pt x="3" y="112"/>
                    <a:pt x="3" y="112"/>
                  </a:cubicBezTo>
                  <a:cubicBezTo>
                    <a:pt x="4" y="113"/>
                    <a:pt x="5" y="114"/>
                    <a:pt x="5" y="114"/>
                  </a:cubicBezTo>
                  <a:cubicBezTo>
                    <a:pt x="6" y="113"/>
                    <a:pt x="5" y="112"/>
                    <a:pt x="5" y="112"/>
                  </a:cubicBezTo>
                  <a:cubicBezTo>
                    <a:pt x="5" y="111"/>
                    <a:pt x="5" y="110"/>
                    <a:pt x="5" y="110"/>
                  </a:cubicBezTo>
                  <a:cubicBezTo>
                    <a:pt x="5" y="109"/>
                    <a:pt x="4" y="108"/>
                    <a:pt x="4" y="108"/>
                  </a:cubicBezTo>
                  <a:cubicBezTo>
                    <a:pt x="4" y="107"/>
                    <a:pt x="3" y="106"/>
                    <a:pt x="2" y="105"/>
                  </a:cubicBezTo>
                  <a:cubicBezTo>
                    <a:pt x="2" y="105"/>
                    <a:pt x="2" y="103"/>
                    <a:pt x="2" y="103"/>
                  </a:cubicBezTo>
                  <a:cubicBezTo>
                    <a:pt x="2" y="103"/>
                    <a:pt x="3" y="102"/>
                    <a:pt x="4" y="102"/>
                  </a:cubicBezTo>
                  <a:cubicBezTo>
                    <a:pt x="4" y="102"/>
                    <a:pt x="6" y="102"/>
                    <a:pt x="7" y="102"/>
                  </a:cubicBezTo>
                  <a:cubicBezTo>
                    <a:pt x="8" y="102"/>
                    <a:pt x="10" y="102"/>
                    <a:pt x="11" y="102"/>
                  </a:cubicBezTo>
                  <a:cubicBezTo>
                    <a:pt x="12" y="102"/>
                    <a:pt x="15" y="101"/>
                    <a:pt x="17" y="101"/>
                  </a:cubicBezTo>
                  <a:cubicBezTo>
                    <a:pt x="18" y="100"/>
                    <a:pt x="19" y="100"/>
                    <a:pt x="20" y="100"/>
                  </a:cubicBezTo>
                  <a:cubicBezTo>
                    <a:pt x="20" y="100"/>
                    <a:pt x="21" y="99"/>
                    <a:pt x="21" y="100"/>
                  </a:cubicBezTo>
                  <a:cubicBezTo>
                    <a:pt x="22" y="100"/>
                    <a:pt x="21" y="102"/>
                    <a:pt x="22" y="102"/>
                  </a:cubicBezTo>
                  <a:cubicBezTo>
                    <a:pt x="23" y="102"/>
                    <a:pt x="24" y="102"/>
                    <a:pt x="25" y="102"/>
                  </a:cubicBezTo>
                  <a:cubicBezTo>
                    <a:pt x="26" y="102"/>
                    <a:pt x="28" y="101"/>
                    <a:pt x="29" y="100"/>
                  </a:cubicBezTo>
                  <a:cubicBezTo>
                    <a:pt x="29" y="99"/>
                    <a:pt x="30" y="97"/>
                    <a:pt x="31" y="96"/>
                  </a:cubicBezTo>
                  <a:cubicBezTo>
                    <a:pt x="31" y="95"/>
                    <a:pt x="32" y="94"/>
                    <a:pt x="33" y="93"/>
                  </a:cubicBezTo>
                  <a:cubicBezTo>
                    <a:pt x="33" y="93"/>
                    <a:pt x="34" y="91"/>
                    <a:pt x="34" y="91"/>
                  </a:cubicBezTo>
                  <a:cubicBezTo>
                    <a:pt x="35" y="91"/>
                    <a:pt x="35" y="92"/>
                    <a:pt x="35" y="92"/>
                  </a:cubicBezTo>
                  <a:cubicBezTo>
                    <a:pt x="36" y="92"/>
                    <a:pt x="35" y="93"/>
                    <a:pt x="36" y="94"/>
                  </a:cubicBezTo>
                  <a:cubicBezTo>
                    <a:pt x="36" y="94"/>
                    <a:pt x="37" y="94"/>
                    <a:pt x="37" y="94"/>
                  </a:cubicBezTo>
                  <a:cubicBezTo>
                    <a:pt x="38" y="94"/>
                    <a:pt x="38" y="92"/>
                    <a:pt x="38" y="91"/>
                  </a:cubicBezTo>
                  <a:cubicBezTo>
                    <a:pt x="39" y="90"/>
                    <a:pt x="41" y="89"/>
                    <a:pt x="42" y="88"/>
                  </a:cubicBezTo>
                  <a:cubicBezTo>
                    <a:pt x="43" y="87"/>
                    <a:pt x="44" y="85"/>
                    <a:pt x="45" y="85"/>
                  </a:cubicBezTo>
                  <a:cubicBezTo>
                    <a:pt x="45" y="84"/>
                    <a:pt x="46" y="83"/>
                    <a:pt x="47" y="82"/>
                  </a:cubicBezTo>
                  <a:cubicBezTo>
                    <a:pt x="47" y="82"/>
                    <a:pt x="48" y="81"/>
                    <a:pt x="49" y="81"/>
                  </a:cubicBezTo>
                  <a:cubicBezTo>
                    <a:pt x="50" y="81"/>
                    <a:pt x="50" y="82"/>
                    <a:pt x="51" y="82"/>
                  </a:cubicBezTo>
                  <a:cubicBezTo>
                    <a:pt x="51" y="83"/>
                    <a:pt x="52" y="83"/>
                    <a:pt x="53" y="83"/>
                  </a:cubicBezTo>
                  <a:cubicBezTo>
                    <a:pt x="54" y="83"/>
                    <a:pt x="57" y="81"/>
                    <a:pt x="58" y="80"/>
                  </a:cubicBezTo>
                  <a:cubicBezTo>
                    <a:pt x="60" y="80"/>
                    <a:pt x="62" y="78"/>
                    <a:pt x="63" y="77"/>
                  </a:cubicBezTo>
                  <a:cubicBezTo>
                    <a:pt x="63" y="77"/>
                    <a:pt x="65" y="75"/>
                    <a:pt x="65" y="75"/>
                  </a:cubicBezTo>
                  <a:cubicBezTo>
                    <a:pt x="66" y="75"/>
                    <a:pt x="67" y="75"/>
                    <a:pt x="68" y="75"/>
                  </a:cubicBezTo>
                  <a:cubicBezTo>
                    <a:pt x="69" y="74"/>
                    <a:pt x="71" y="74"/>
                    <a:pt x="71" y="73"/>
                  </a:cubicBezTo>
                  <a:cubicBezTo>
                    <a:pt x="72" y="73"/>
                    <a:pt x="72" y="71"/>
                    <a:pt x="73" y="71"/>
                  </a:cubicBezTo>
                  <a:cubicBezTo>
                    <a:pt x="73" y="70"/>
                    <a:pt x="74" y="69"/>
                    <a:pt x="74" y="69"/>
                  </a:cubicBezTo>
                  <a:cubicBezTo>
                    <a:pt x="74" y="69"/>
                    <a:pt x="75" y="69"/>
                    <a:pt x="75" y="69"/>
                  </a:cubicBezTo>
                  <a:cubicBezTo>
                    <a:pt x="76" y="69"/>
                    <a:pt x="77" y="68"/>
                    <a:pt x="77" y="68"/>
                  </a:cubicBezTo>
                  <a:cubicBezTo>
                    <a:pt x="77" y="68"/>
                    <a:pt x="77" y="67"/>
                    <a:pt x="77" y="66"/>
                  </a:cubicBezTo>
                  <a:cubicBezTo>
                    <a:pt x="77" y="66"/>
                    <a:pt x="76" y="66"/>
                    <a:pt x="76" y="66"/>
                  </a:cubicBezTo>
                  <a:cubicBezTo>
                    <a:pt x="75" y="65"/>
                    <a:pt x="75" y="65"/>
                    <a:pt x="75" y="64"/>
                  </a:cubicBezTo>
                  <a:cubicBezTo>
                    <a:pt x="76" y="64"/>
                    <a:pt x="77" y="64"/>
                    <a:pt x="77" y="64"/>
                  </a:cubicBezTo>
                  <a:cubicBezTo>
                    <a:pt x="78" y="63"/>
                    <a:pt x="79" y="63"/>
                    <a:pt x="79" y="63"/>
                  </a:cubicBezTo>
                  <a:cubicBezTo>
                    <a:pt x="80" y="62"/>
                    <a:pt x="81" y="61"/>
                    <a:pt x="82" y="60"/>
                  </a:cubicBezTo>
                  <a:cubicBezTo>
                    <a:pt x="83" y="59"/>
                    <a:pt x="84" y="58"/>
                    <a:pt x="84" y="57"/>
                  </a:cubicBezTo>
                  <a:cubicBezTo>
                    <a:pt x="85" y="55"/>
                    <a:pt x="86" y="51"/>
                    <a:pt x="87" y="49"/>
                  </a:cubicBezTo>
                  <a:cubicBezTo>
                    <a:pt x="87" y="48"/>
                    <a:pt x="87" y="46"/>
                    <a:pt x="88" y="44"/>
                  </a:cubicBezTo>
                  <a:cubicBezTo>
                    <a:pt x="88" y="44"/>
                    <a:pt x="90" y="42"/>
                    <a:pt x="90" y="41"/>
                  </a:cubicBezTo>
                  <a:cubicBezTo>
                    <a:pt x="90" y="41"/>
                    <a:pt x="91" y="40"/>
                    <a:pt x="91" y="39"/>
                  </a:cubicBezTo>
                  <a:cubicBezTo>
                    <a:pt x="91" y="38"/>
                    <a:pt x="91" y="36"/>
                    <a:pt x="92" y="36"/>
                  </a:cubicBezTo>
                  <a:cubicBezTo>
                    <a:pt x="92" y="34"/>
                    <a:pt x="92" y="31"/>
                    <a:pt x="93" y="30"/>
                  </a:cubicBezTo>
                  <a:cubicBezTo>
                    <a:pt x="93" y="29"/>
                    <a:pt x="93" y="28"/>
                    <a:pt x="94" y="27"/>
                  </a:cubicBezTo>
                  <a:cubicBezTo>
                    <a:pt x="94" y="26"/>
                    <a:pt x="95" y="24"/>
                    <a:pt x="95" y="23"/>
                  </a:cubicBezTo>
                  <a:cubicBezTo>
                    <a:pt x="96" y="22"/>
                    <a:pt x="96" y="19"/>
                    <a:pt x="96" y="18"/>
                  </a:cubicBezTo>
                  <a:cubicBezTo>
                    <a:pt x="96" y="17"/>
                    <a:pt x="96" y="14"/>
                    <a:pt x="96" y="12"/>
                  </a:cubicBezTo>
                  <a:cubicBezTo>
                    <a:pt x="96" y="12"/>
                    <a:pt x="96" y="10"/>
                    <a:pt x="97" y="9"/>
                  </a:cubicBezTo>
                  <a:cubicBezTo>
                    <a:pt x="97" y="9"/>
                    <a:pt x="97" y="7"/>
                    <a:pt x="98" y="7"/>
                  </a:cubicBezTo>
                  <a:cubicBezTo>
                    <a:pt x="98" y="7"/>
                    <a:pt x="98" y="8"/>
                    <a:pt x="98" y="8"/>
                  </a:cubicBezTo>
                  <a:cubicBezTo>
                    <a:pt x="99" y="9"/>
                    <a:pt x="99" y="10"/>
                    <a:pt x="99" y="10"/>
                  </a:cubicBezTo>
                  <a:cubicBezTo>
                    <a:pt x="100" y="10"/>
                    <a:pt x="102" y="10"/>
                    <a:pt x="102" y="10"/>
                  </a:cubicBezTo>
                  <a:cubicBezTo>
                    <a:pt x="103" y="10"/>
                    <a:pt x="104" y="9"/>
                    <a:pt x="105" y="9"/>
                  </a:cubicBezTo>
                  <a:cubicBezTo>
                    <a:pt x="105" y="8"/>
                    <a:pt x="105" y="7"/>
                    <a:pt x="106" y="7"/>
                  </a:cubicBezTo>
                  <a:cubicBezTo>
                    <a:pt x="106" y="6"/>
                    <a:pt x="107" y="6"/>
                    <a:pt x="107" y="5"/>
                  </a:cubicBezTo>
                  <a:cubicBezTo>
                    <a:pt x="108" y="5"/>
                    <a:pt x="109" y="4"/>
                    <a:pt x="110" y="4"/>
                  </a:cubicBezTo>
                  <a:cubicBezTo>
                    <a:pt x="111" y="4"/>
                    <a:pt x="112" y="3"/>
                    <a:pt x="112" y="3"/>
                  </a:cubicBezTo>
                  <a:cubicBezTo>
                    <a:pt x="113" y="2"/>
                    <a:pt x="113" y="2"/>
                    <a:pt x="113" y="1"/>
                  </a:cubicBezTo>
                  <a:cubicBezTo>
                    <a:pt x="113" y="1"/>
                    <a:pt x="113" y="1"/>
                    <a:pt x="113" y="1"/>
                  </a:cubicBezTo>
                  <a:cubicBezTo>
                    <a:pt x="114" y="1"/>
                    <a:pt x="114" y="1"/>
                    <a:pt x="115" y="1"/>
                  </a:cubicBezTo>
                  <a:cubicBezTo>
                    <a:pt x="115" y="1"/>
                    <a:pt x="115" y="1"/>
                    <a:pt x="115" y="1"/>
                  </a:cubicBezTo>
                  <a:cubicBezTo>
                    <a:pt x="115" y="1"/>
                    <a:pt x="117" y="1"/>
                    <a:pt x="118" y="0"/>
                  </a:cubicBezTo>
                  <a:cubicBezTo>
                    <a:pt x="119" y="0"/>
                    <a:pt x="120" y="0"/>
                    <a:pt x="121" y="0"/>
                  </a:cubicBezTo>
                  <a:cubicBezTo>
                    <a:pt x="122" y="1"/>
                    <a:pt x="123" y="0"/>
                    <a:pt x="124" y="1"/>
                  </a:cubicBezTo>
                  <a:cubicBezTo>
                    <a:pt x="125" y="1"/>
                    <a:pt x="126" y="2"/>
                    <a:pt x="127" y="2"/>
                  </a:cubicBezTo>
                  <a:cubicBezTo>
                    <a:pt x="127" y="3"/>
                    <a:pt x="128" y="4"/>
                    <a:pt x="128" y="5"/>
                  </a:cubicBezTo>
                  <a:cubicBezTo>
                    <a:pt x="128" y="6"/>
                    <a:pt x="128" y="8"/>
                    <a:pt x="127" y="9"/>
                  </a:cubicBezTo>
                  <a:cubicBezTo>
                    <a:pt x="127" y="9"/>
                    <a:pt x="126" y="10"/>
                    <a:pt x="126" y="10"/>
                  </a:cubicBezTo>
                  <a:cubicBezTo>
                    <a:pt x="126" y="11"/>
                    <a:pt x="126" y="12"/>
                    <a:pt x="126" y="12"/>
                  </a:cubicBezTo>
                  <a:cubicBezTo>
                    <a:pt x="126" y="13"/>
                    <a:pt x="128" y="13"/>
                    <a:pt x="128" y="14"/>
                  </a:cubicBezTo>
                  <a:cubicBezTo>
                    <a:pt x="128" y="14"/>
                    <a:pt x="129" y="16"/>
                    <a:pt x="129" y="16"/>
                  </a:cubicBezTo>
                  <a:cubicBezTo>
                    <a:pt x="129" y="17"/>
                    <a:pt x="131" y="17"/>
                    <a:pt x="132" y="17"/>
                  </a:cubicBezTo>
                  <a:cubicBezTo>
                    <a:pt x="132" y="18"/>
                    <a:pt x="133" y="18"/>
                    <a:pt x="133" y="17"/>
                  </a:cubicBezTo>
                  <a:cubicBezTo>
                    <a:pt x="134" y="17"/>
                    <a:pt x="134" y="16"/>
                    <a:pt x="135" y="16"/>
                  </a:cubicBezTo>
                  <a:cubicBezTo>
                    <a:pt x="135" y="15"/>
                    <a:pt x="134" y="14"/>
                    <a:pt x="135" y="13"/>
                  </a:cubicBezTo>
                  <a:cubicBezTo>
                    <a:pt x="135" y="13"/>
                    <a:pt x="136" y="12"/>
                    <a:pt x="136" y="12"/>
                  </a:cubicBezTo>
                  <a:cubicBezTo>
                    <a:pt x="137" y="12"/>
                    <a:pt x="138" y="12"/>
                    <a:pt x="138" y="12"/>
                  </a:cubicBezTo>
                  <a:cubicBezTo>
                    <a:pt x="138" y="12"/>
                    <a:pt x="139" y="11"/>
                    <a:pt x="140" y="11"/>
                  </a:cubicBezTo>
                  <a:cubicBezTo>
                    <a:pt x="140" y="11"/>
                    <a:pt x="141" y="12"/>
                    <a:pt x="141" y="13"/>
                  </a:cubicBezTo>
                  <a:cubicBezTo>
                    <a:pt x="142" y="14"/>
                    <a:pt x="141" y="15"/>
                    <a:pt x="141" y="16"/>
                  </a:cubicBezTo>
                  <a:cubicBezTo>
                    <a:pt x="141" y="17"/>
                    <a:pt x="141" y="18"/>
                    <a:pt x="141" y="18"/>
                  </a:cubicBezTo>
                  <a:cubicBezTo>
                    <a:pt x="141" y="19"/>
                    <a:pt x="139" y="20"/>
                    <a:pt x="139" y="20"/>
                  </a:cubicBezTo>
                  <a:cubicBezTo>
                    <a:pt x="138" y="21"/>
                    <a:pt x="139" y="23"/>
                    <a:pt x="139" y="23"/>
                  </a:cubicBezTo>
                  <a:cubicBezTo>
                    <a:pt x="139" y="24"/>
                    <a:pt x="139" y="25"/>
                    <a:pt x="139" y="26"/>
                  </a:cubicBezTo>
                  <a:cubicBezTo>
                    <a:pt x="140" y="27"/>
                    <a:pt x="141" y="28"/>
                    <a:pt x="142" y="28"/>
                  </a:cubicBezTo>
                  <a:cubicBezTo>
                    <a:pt x="142" y="29"/>
                    <a:pt x="143" y="30"/>
                    <a:pt x="144" y="30"/>
                  </a:cubicBezTo>
                  <a:cubicBezTo>
                    <a:pt x="144" y="30"/>
                    <a:pt x="145" y="31"/>
                    <a:pt x="145" y="31"/>
                  </a:cubicBezTo>
                  <a:cubicBezTo>
                    <a:pt x="146" y="32"/>
                    <a:pt x="145" y="35"/>
                    <a:pt x="145" y="36"/>
                  </a:cubicBezTo>
                  <a:cubicBezTo>
                    <a:pt x="145" y="37"/>
                    <a:pt x="145" y="38"/>
                    <a:pt x="145" y="39"/>
                  </a:cubicBezTo>
                  <a:cubicBezTo>
                    <a:pt x="145" y="40"/>
                    <a:pt x="146" y="41"/>
                    <a:pt x="146" y="42"/>
                  </a:cubicBezTo>
                  <a:cubicBezTo>
                    <a:pt x="147" y="42"/>
                    <a:pt x="148" y="43"/>
                    <a:pt x="149" y="43"/>
                  </a:cubicBezTo>
                  <a:cubicBezTo>
                    <a:pt x="149" y="43"/>
                    <a:pt x="150" y="43"/>
                    <a:pt x="150" y="44"/>
                  </a:cubicBezTo>
                  <a:cubicBezTo>
                    <a:pt x="150" y="44"/>
                    <a:pt x="151" y="46"/>
                    <a:pt x="151" y="47"/>
                  </a:cubicBezTo>
                  <a:cubicBezTo>
                    <a:pt x="151" y="47"/>
                    <a:pt x="151" y="48"/>
                    <a:pt x="151" y="49"/>
                  </a:cubicBezTo>
                  <a:cubicBezTo>
                    <a:pt x="151" y="49"/>
                    <a:pt x="150" y="50"/>
                    <a:pt x="150" y="51"/>
                  </a:cubicBezTo>
                  <a:cubicBezTo>
                    <a:pt x="149" y="51"/>
                    <a:pt x="148" y="52"/>
                    <a:pt x="148" y="52"/>
                  </a:cubicBezTo>
                  <a:cubicBezTo>
                    <a:pt x="147" y="52"/>
                    <a:pt x="145" y="53"/>
                    <a:pt x="145" y="53"/>
                  </a:cubicBezTo>
                  <a:cubicBezTo>
                    <a:pt x="144" y="54"/>
                    <a:pt x="143" y="55"/>
                    <a:pt x="142" y="56"/>
                  </a:cubicBezTo>
                  <a:cubicBezTo>
                    <a:pt x="142" y="57"/>
                    <a:pt x="141" y="58"/>
                    <a:pt x="141" y="59"/>
                  </a:cubicBezTo>
                  <a:cubicBezTo>
                    <a:pt x="141" y="60"/>
                    <a:pt x="141" y="61"/>
                    <a:pt x="142" y="61"/>
                  </a:cubicBezTo>
                  <a:cubicBezTo>
                    <a:pt x="142" y="62"/>
                    <a:pt x="142" y="63"/>
                    <a:pt x="142" y="63"/>
                  </a:cubicBezTo>
                  <a:cubicBezTo>
                    <a:pt x="142" y="64"/>
                    <a:pt x="143" y="64"/>
                    <a:pt x="144" y="65"/>
                  </a:cubicBezTo>
                  <a:cubicBezTo>
                    <a:pt x="144" y="65"/>
                    <a:pt x="144" y="66"/>
                    <a:pt x="144" y="67"/>
                  </a:cubicBezTo>
                  <a:cubicBezTo>
                    <a:pt x="143" y="67"/>
                    <a:pt x="142" y="68"/>
                    <a:pt x="142" y="68"/>
                  </a:cubicBezTo>
                  <a:cubicBezTo>
                    <a:pt x="141" y="69"/>
                    <a:pt x="141" y="70"/>
                    <a:pt x="140" y="70"/>
                  </a:cubicBezTo>
                  <a:cubicBezTo>
                    <a:pt x="140" y="72"/>
                    <a:pt x="140" y="74"/>
                    <a:pt x="140" y="75"/>
                  </a:cubicBezTo>
                  <a:cubicBezTo>
                    <a:pt x="140" y="76"/>
                    <a:pt x="140" y="78"/>
                    <a:pt x="140" y="78"/>
                  </a:cubicBezTo>
                  <a:cubicBezTo>
                    <a:pt x="140" y="79"/>
                    <a:pt x="141" y="81"/>
                    <a:pt x="140" y="81"/>
                  </a:cubicBezTo>
                  <a:cubicBezTo>
                    <a:pt x="140" y="82"/>
                    <a:pt x="140" y="83"/>
                    <a:pt x="139" y="84"/>
                  </a:cubicBezTo>
                  <a:cubicBezTo>
                    <a:pt x="139" y="84"/>
                    <a:pt x="139" y="85"/>
                    <a:pt x="139" y="86"/>
                  </a:cubicBezTo>
                  <a:cubicBezTo>
                    <a:pt x="139" y="87"/>
                    <a:pt x="139" y="88"/>
                    <a:pt x="139" y="89"/>
                  </a:cubicBezTo>
                  <a:cubicBezTo>
                    <a:pt x="139" y="90"/>
                    <a:pt x="140" y="91"/>
                    <a:pt x="140" y="92"/>
                  </a:cubicBezTo>
                  <a:cubicBezTo>
                    <a:pt x="141" y="93"/>
                    <a:pt x="140" y="95"/>
                    <a:pt x="140" y="96"/>
                  </a:cubicBezTo>
                  <a:cubicBezTo>
                    <a:pt x="140" y="97"/>
                    <a:pt x="141" y="99"/>
                    <a:pt x="140" y="100"/>
                  </a:cubicBezTo>
                  <a:cubicBezTo>
                    <a:pt x="140" y="101"/>
                    <a:pt x="140" y="102"/>
                    <a:pt x="140"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0" name="Freeform 14"/>
            <p:cNvSpPr>
              <a:spLocks/>
            </p:cNvSpPr>
            <p:nvPr/>
          </p:nvSpPr>
          <p:spPr bwMode="auto">
            <a:xfrm>
              <a:off x="1528763" y="3346451"/>
              <a:ext cx="263525" cy="515938"/>
            </a:xfrm>
            <a:custGeom>
              <a:avLst/>
              <a:gdLst/>
              <a:ahLst/>
              <a:cxnLst>
                <a:cxn ang="0">
                  <a:pos x="29" y="244"/>
                </a:cxn>
                <a:cxn ang="0">
                  <a:pos x="31" y="225"/>
                </a:cxn>
                <a:cxn ang="0">
                  <a:pos x="37" y="209"/>
                </a:cxn>
                <a:cxn ang="0">
                  <a:pos x="31" y="195"/>
                </a:cxn>
                <a:cxn ang="0">
                  <a:pos x="25" y="182"/>
                </a:cxn>
                <a:cxn ang="0">
                  <a:pos x="25" y="160"/>
                </a:cxn>
                <a:cxn ang="0">
                  <a:pos x="27" y="143"/>
                </a:cxn>
                <a:cxn ang="0">
                  <a:pos x="36" y="129"/>
                </a:cxn>
                <a:cxn ang="0">
                  <a:pos x="29" y="112"/>
                </a:cxn>
                <a:cxn ang="0">
                  <a:pos x="26" y="95"/>
                </a:cxn>
                <a:cxn ang="0">
                  <a:pos x="17" y="99"/>
                </a:cxn>
                <a:cxn ang="0">
                  <a:pos x="12" y="84"/>
                </a:cxn>
                <a:cxn ang="0">
                  <a:pos x="4" y="78"/>
                </a:cxn>
                <a:cxn ang="0">
                  <a:pos x="14" y="60"/>
                </a:cxn>
                <a:cxn ang="0">
                  <a:pos x="32" y="51"/>
                </a:cxn>
                <a:cxn ang="0">
                  <a:pos x="46" y="45"/>
                </a:cxn>
                <a:cxn ang="0">
                  <a:pos x="43" y="24"/>
                </a:cxn>
                <a:cxn ang="0">
                  <a:pos x="61" y="9"/>
                </a:cxn>
                <a:cxn ang="0">
                  <a:pos x="78" y="5"/>
                </a:cxn>
                <a:cxn ang="0">
                  <a:pos x="100" y="1"/>
                </a:cxn>
                <a:cxn ang="0">
                  <a:pos x="110" y="6"/>
                </a:cxn>
                <a:cxn ang="0">
                  <a:pos x="107" y="20"/>
                </a:cxn>
                <a:cxn ang="0">
                  <a:pos x="117" y="28"/>
                </a:cxn>
                <a:cxn ang="0">
                  <a:pos x="127" y="35"/>
                </a:cxn>
                <a:cxn ang="0">
                  <a:pos x="132" y="44"/>
                </a:cxn>
                <a:cxn ang="0">
                  <a:pos x="123" y="58"/>
                </a:cxn>
                <a:cxn ang="0">
                  <a:pos x="114" y="74"/>
                </a:cxn>
                <a:cxn ang="0">
                  <a:pos x="117" y="88"/>
                </a:cxn>
                <a:cxn ang="0">
                  <a:pos x="126" y="75"/>
                </a:cxn>
                <a:cxn ang="0">
                  <a:pos x="128" y="88"/>
                </a:cxn>
                <a:cxn ang="0">
                  <a:pos x="115" y="97"/>
                </a:cxn>
                <a:cxn ang="0">
                  <a:pos x="98" y="110"/>
                </a:cxn>
                <a:cxn ang="0">
                  <a:pos x="113" y="122"/>
                </a:cxn>
                <a:cxn ang="0">
                  <a:pos x="135" y="128"/>
                </a:cxn>
                <a:cxn ang="0">
                  <a:pos x="130" y="140"/>
                </a:cxn>
                <a:cxn ang="0">
                  <a:pos x="137" y="148"/>
                </a:cxn>
                <a:cxn ang="0">
                  <a:pos x="128" y="154"/>
                </a:cxn>
                <a:cxn ang="0">
                  <a:pos x="119" y="167"/>
                </a:cxn>
                <a:cxn ang="0">
                  <a:pos x="118" y="175"/>
                </a:cxn>
                <a:cxn ang="0">
                  <a:pos x="115" y="179"/>
                </a:cxn>
                <a:cxn ang="0">
                  <a:pos x="116" y="188"/>
                </a:cxn>
                <a:cxn ang="0">
                  <a:pos x="121" y="204"/>
                </a:cxn>
                <a:cxn ang="0">
                  <a:pos x="125" y="220"/>
                </a:cxn>
                <a:cxn ang="0">
                  <a:pos x="127" y="237"/>
                </a:cxn>
                <a:cxn ang="0">
                  <a:pos x="114" y="259"/>
                </a:cxn>
                <a:cxn ang="0">
                  <a:pos x="100" y="259"/>
                </a:cxn>
                <a:cxn ang="0">
                  <a:pos x="88" y="260"/>
                </a:cxn>
                <a:cxn ang="0">
                  <a:pos x="79" y="255"/>
                </a:cxn>
                <a:cxn ang="0">
                  <a:pos x="71" y="249"/>
                </a:cxn>
                <a:cxn ang="0">
                  <a:pos x="66" y="254"/>
                </a:cxn>
                <a:cxn ang="0">
                  <a:pos x="61" y="264"/>
                </a:cxn>
                <a:cxn ang="0">
                  <a:pos x="51" y="270"/>
                </a:cxn>
                <a:cxn ang="0">
                  <a:pos x="40" y="269"/>
                </a:cxn>
                <a:cxn ang="0">
                  <a:pos x="26" y="268"/>
                </a:cxn>
                <a:cxn ang="0">
                  <a:pos x="15" y="265"/>
                </a:cxn>
              </a:cxnLst>
              <a:rect l="0" t="0" r="r" b="b"/>
              <a:pathLst>
                <a:path w="140" h="274">
                  <a:moveTo>
                    <a:pt x="21" y="259"/>
                  </a:moveTo>
                  <a:cubicBezTo>
                    <a:pt x="21" y="258"/>
                    <a:pt x="21" y="257"/>
                    <a:pt x="21" y="257"/>
                  </a:cubicBezTo>
                  <a:cubicBezTo>
                    <a:pt x="21" y="256"/>
                    <a:pt x="21" y="255"/>
                    <a:pt x="21" y="254"/>
                  </a:cubicBezTo>
                  <a:cubicBezTo>
                    <a:pt x="21" y="253"/>
                    <a:pt x="21" y="252"/>
                    <a:pt x="22" y="252"/>
                  </a:cubicBezTo>
                  <a:cubicBezTo>
                    <a:pt x="22" y="251"/>
                    <a:pt x="24" y="250"/>
                    <a:pt x="25" y="249"/>
                  </a:cubicBezTo>
                  <a:cubicBezTo>
                    <a:pt x="26" y="248"/>
                    <a:pt x="28" y="247"/>
                    <a:pt x="28" y="247"/>
                  </a:cubicBezTo>
                  <a:cubicBezTo>
                    <a:pt x="29" y="246"/>
                    <a:pt x="29" y="245"/>
                    <a:pt x="29" y="244"/>
                  </a:cubicBezTo>
                  <a:cubicBezTo>
                    <a:pt x="30" y="244"/>
                    <a:pt x="30" y="242"/>
                    <a:pt x="30" y="241"/>
                  </a:cubicBezTo>
                  <a:cubicBezTo>
                    <a:pt x="30" y="240"/>
                    <a:pt x="29" y="237"/>
                    <a:pt x="30" y="236"/>
                  </a:cubicBezTo>
                  <a:cubicBezTo>
                    <a:pt x="30" y="235"/>
                    <a:pt x="30" y="233"/>
                    <a:pt x="30" y="233"/>
                  </a:cubicBezTo>
                  <a:cubicBezTo>
                    <a:pt x="31" y="232"/>
                    <a:pt x="31" y="230"/>
                    <a:pt x="32" y="229"/>
                  </a:cubicBezTo>
                  <a:cubicBezTo>
                    <a:pt x="32" y="229"/>
                    <a:pt x="32" y="228"/>
                    <a:pt x="32" y="228"/>
                  </a:cubicBezTo>
                  <a:cubicBezTo>
                    <a:pt x="32" y="227"/>
                    <a:pt x="33" y="226"/>
                    <a:pt x="32" y="226"/>
                  </a:cubicBezTo>
                  <a:cubicBezTo>
                    <a:pt x="32" y="225"/>
                    <a:pt x="31" y="225"/>
                    <a:pt x="31" y="225"/>
                  </a:cubicBezTo>
                  <a:cubicBezTo>
                    <a:pt x="30" y="224"/>
                    <a:pt x="30" y="223"/>
                    <a:pt x="30" y="222"/>
                  </a:cubicBezTo>
                  <a:cubicBezTo>
                    <a:pt x="30" y="222"/>
                    <a:pt x="30" y="220"/>
                    <a:pt x="30" y="220"/>
                  </a:cubicBezTo>
                  <a:cubicBezTo>
                    <a:pt x="30" y="219"/>
                    <a:pt x="31" y="219"/>
                    <a:pt x="32" y="218"/>
                  </a:cubicBezTo>
                  <a:cubicBezTo>
                    <a:pt x="32" y="218"/>
                    <a:pt x="33" y="217"/>
                    <a:pt x="33" y="217"/>
                  </a:cubicBezTo>
                  <a:cubicBezTo>
                    <a:pt x="33" y="216"/>
                    <a:pt x="34" y="215"/>
                    <a:pt x="34" y="214"/>
                  </a:cubicBezTo>
                  <a:cubicBezTo>
                    <a:pt x="34" y="214"/>
                    <a:pt x="35" y="213"/>
                    <a:pt x="35" y="212"/>
                  </a:cubicBezTo>
                  <a:cubicBezTo>
                    <a:pt x="36" y="211"/>
                    <a:pt x="36" y="209"/>
                    <a:pt x="37" y="209"/>
                  </a:cubicBezTo>
                  <a:cubicBezTo>
                    <a:pt x="37" y="208"/>
                    <a:pt x="38" y="208"/>
                    <a:pt x="38" y="208"/>
                  </a:cubicBezTo>
                  <a:cubicBezTo>
                    <a:pt x="38" y="207"/>
                    <a:pt x="38" y="206"/>
                    <a:pt x="38" y="206"/>
                  </a:cubicBezTo>
                  <a:cubicBezTo>
                    <a:pt x="38" y="205"/>
                    <a:pt x="37" y="205"/>
                    <a:pt x="37" y="204"/>
                  </a:cubicBezTo>
                  <a:cubicBezTo>
                    <a:pt x="36" y="204"/>
                    <a:pt x="36" y="202"/>
                    <a:pt x="36" y="202"/>
                  </a:cubicBezTo>
                  <a:cubicBezTo>
                    <a:pt x="36" y="201"/>
                    <a:pt x="36" y="200"/>
                    <a:pt x="36" y="200"/>
                  </a:cubicBezTo>
                  <a:cubicBezTo>
                    <a:pt x="36" y="199"/>
                    <a:pt x="35" y="198"/>
                    <a:pt x="35" y="197"/>
                  </a:cubicBezTo>
                  <a:cubicBezTo>
                    <a:pt x="34" y="196"/>
                    <a:pt x="32" y="195"/>
                    <a:pt x="31" y="195"/>
                  </a:cubicBezTo>
                  <a:cubicBezTo>
                    <a:pt x="31" y="194"/>
                    <a:pt x="29" y="194"/>
                    <a:pt x="29" y="193"/>
                  </a:cubicBezTo>
                  <a:cubicBezTo>
                    <a:pt x="28" y="193"/>
                    <a:pt x="28" y="191"/>
                    <a:pt x="28" y="190"/>
                  </a:cubicBezTo>
                  <a:cubicBezTo>
                    <a:pt x="28" y="189"/>
                    <a:pt x="29" y="188"/>
                    <a:pt x="29" y="187"/>
                  </a:cubicBezTo>
                  <a:cubicBezTo>
                    <a:pt x="28" y="187"/>
                    <a:pt x="27" y="186"/>
                    <a:pt x="27" y="186"/>
                  </a:cubicBezTo>
                  <a:cubicBezTo>
                    <a:pt x="27" y="186"/>
                    <a:pt x="26" y="185"/>
                    <a:pt x="25" y="185"/>
                  </a:cubicBezTo>
                  <a:cubicBezTo>
                    <a:pt x="25" y="185"/>
                    <a:pt x="25" y="185"/>
                    <a:pt x="25" y="184"/>
                  </a:cubicBezTo>
                  <a:cubicBezTo>
                    <a:pt x="25" y="184"/>
                    <a:pt x="25" y="183"/>
                    <a:pt x="25" y="182"/>
                  </a:cubicBezTo>
                  <a:cubicBezTo>
                    <a:pt x="26" y="181"/>
                    <a:pt x="25" y="179"/>
                    <a:pt x="25" y="178"/>
                  </a:cubicBezTo>
                  <a:cubicBezTo>
                    <a:pt x="25" y="177"/>
                    <a:pt x="26" y="175"/>
                    <a:pt x="25" y="174"/>
                  </a:cubicBezTo>
                  <a:cubicBezTo>
                    <a:pt x="25" y="173"/>
                    <a:pt x="24" y="172"/>
                    <a:pt x="24" y="171"/>
                  </a:cubicBezTo>
                  <a:cubicBezTo>
                    <a:pt x="24" y="170"/>
                    <a:pt x="24" y="169"/>
                    <a:pt x="24" y="168"/>
                  </a:cubicBezTo>
                  <a:cubicBezTo>
                    <a:pt x="24" y="167"/>
                    <a:pt x="24" y="166"/>
                    <a:pt x="24" y="166"/>
                  </a:cubicBezTo>
                  <a:cubicBezTo>
                    <a:pt x="25" y="165"/>
                    <a:pt x="25" y="164"/>
                    <a:pt x="25" y="163"/>
                  </a:cubicBezTo>
                  <a:cubicBezTo>
                    <a:pt x="26" y="163"/>
                    <a:pt x="25" y="161"/>
                    <a:pt x="25" y="160"/>
                  </a:cubicBezTo>
                  <a:cubicBezTo>
                    <a:pt x="25" y="160"/>
                    <a:pt x="25" y="158"/>
                    <a:pt x="25" y="157"/>
                  </a:cubicBezTo>
                  <a:cubicBezTo>
                    <a:pt x="25" y="156"/>
                    <a:pt x="25" y="154"/>
                    <a:pt x="25" y="152"/>
                  </a:cubicBezTo>
                  <a:cubicBezTo>
                    <a:pt x="26" y="152"/>
                    <a:pt x="26" y="151"/>
                    <a:pt x="27" y="150"/>
                  </a:cubicBezTo>
                  <a:cubicBezTo>
                    <a:pt x="27" y="150"/>
                    <a:pt x="28" y="149"/>
                    <a:pt x="29" y="149"/>
                  </a:cubicBezTo>
                  <a:cubicBezTo>
                    <a:pt x="29" y="148"/>
                    <a:pt x="29" y="147"/>
                    <a:pt x="29" y="147"/>
                  </a:cubicBezTo>
                  <a:cubicBezTo>
                    <a:pt x="28" y="146"/>
                    <a:pt x="27" y="146"/>
                    <a:pt x="27" y="145"/>
                  </a:cubicBezTo>
                  <a:cubicBezTo>
                    <a:pt x="27" y="145"/>
                    <a:pt x="27" y="144"/>
                    <a:pt x="27" y="143"/>
                  </a:cubicBezTo>
                  <a:cubicBezTo>
                    <a:pt x="26" y="143"/>
                    <a:pt x="26" y="142"/>
                    <a:pt x="26" y="141"/>
                  </a:cubicBezTo>
                  <a:cubicBezTo>
                    <a:pt x="26" y="140"/>
                    <a:pt x="27" y="139"/>
                    <a:pt x="27" y="138"/>
                  </a:cubicBezTo>
                  <a:cubicBezTo>
                    <a:pt x="28" y="137"/>
                    <a:pt x="29" y="136"/>
                    <a:pt x="30" y="135"/>
                  </a:cubicBezTo>
                  <a:cubicBezTo>
                    <a:pt x="30" y="135"/>
                    <a:pt x="32" y="134"/>
                    <a:pt x="33" y="134"/>
                  </a:cubicBezTo>
                  <a:cubicBezTo>
                    <a:pt x="33" y="134"/>
                    <a:pt x="34" y="133"/>
                    <a:pt x="35" y="133"/>
                  </a:cubicBezTo>
                  <a:cubicBezTo>
                    <a:pt x="35" y="132"/>
                    <a:pt x="36" y="131"/>
                    <a:pt x="36" y="131"/>
                  </a:cubicBezTo>
                  <a:cubicBezTo>
                    <a:pt x="36" y="130"/>
                    <a:pt x="36" y="129"/>
                    <a:pt x="36" y="129"/>
                  </a:cubicBezTo>
                  <a:cubicBezTo>
                    <a:pt x="36" y="128"/>
                    <a:pt x="35" y="126"/>
                    <a:pt x="35" y="126"/>
                  </a:cubicBezTo>
                  <a:cubicBezTo>
                    <a:pt x="35" y="125"/>
                    <a:pt x="34" y="125"/>
                    <a:pt x="34" y="125"/>
                  </a:cubicBezTo>
                  <a:cubicBezTo>
                    <a:pt x="33" y="125"/>
                    <a:pt x="32" y="124"/>
                    <a:pt x="31" y="124"/>
                  </a:cubicBezTo>
                  <a:cubicBezTo>
                    <a:pt x="31" y="123"/>
                    <a:pt x="30" y="122"/>
                    <a:pt x="30" y="121"/>
                  </a:cubicBezTo>
                  <a:cubicBezTo>
                    <a:pt x="30" y="120"/>
                    <a:pt x="30" y="119"/>
                    <a:pt x="30" y="118"/>
                  </a:cubicBezTo>
                  <a:cubicBezTo>
                    <a:pt x="30" y="117"/>
                    <a:pt x="31" y="114"/>
                    <a:pt x="30" y="113"/>
                  </a:cubicBezTo>
                  <a:cubicBezTo>
                    <a:pt x="30" y="113"/>
                    <a:pt x="29" y="112"/>
                    <a:pt x="29" y="112"/>
                  </a:cubicBezTo>
                  <a:cubicBezTo>
                    <a:pt x="28" y="112"/>
                    <a:pt x="27" y="111"/>
                    <a:pt x="27" y="110"/>
                  </a:cubicBezTo>
                  <a:cubicBezTo>
                    <a:pt x="26" y="110"/>
                    <a:pt x="25" y="109"/>
                    <a:pt x="24" y="108"/>
                  </a:cubicBezTo>
                  <a:cubicBezTo>
                    <a:pt x="24" y="107"/>
                    <a:pt x="24" y="106"/>
                    <a:pt x="24" y="105"/>
                  </a:cubicBezTo>
                  <a:cubicBezTo>
                    <a:pt x="24" y="105"/>
                    <a:pt x="23" y="103"/>
                    <a:pt x="24" y="102"/>
                  </a:cubicBezTo>
                  <a:cubicBezTo>
                    <a:pt x="24" y="102"/>
                    <a:pt x="26" y="101"/>
                    <a:pt x="26" y="100"/>
                  </a:cubicBezTo>
                  <a:cubicBezTo>
                    <a:pt x="26" y="100"/>
                    <a:pt x="26" y="99"/>
                    <a:pt x="26" y="98"/>
                  </a:cubicBezTo>
                  <a:cubicBezTo>
                    <a:pt x="26" y="97"/>
                    <a:pt x="27" y="96"/>
                    <a:pt x="26" y="95"/>
                  </a:cubicBezTo>
                  <a:cubicBezTo>
                    <a:pt x="26" y="94"/>
                    <a:pt x="25" y="93"/>
                    <a:pt x="25" y="93"/>
                  </a:cubicBezTo>
                  <a:cubicBezTo>
                    <a:pt x="24" y="93"/>
                    <a:pt x="23" y="94"/>
                    <a:pt x="23" y="94"/>
                  </a:cubicBezTo>
                  <a:cubicBezTo>
                    <a:pt x="23" y="94"/>
                    <a:pt x="22" y="94"/>
                    <a:pt x="21" y="94"/>
                  </a:cubicBezTo>
                  <a:cubicBezTo>
                    <a:pt x="21" y="94"/>
                    <a:pt x="20" y="95"/>
                    <a:pt x="20" y="95"/>
                  </a:cubicBezTo>
                  <a:cubicBezTo>
                    <a:pt x="19" y="96"/>
                    <a:pt x="20" y="97"/>
                    <a:pt x="20" y="98"/>
                  </a:cubicBezTo>
                  <a:cubicBezTo>
                    <a:pt x="19" y="98"/>
                    <a:pt x="19" y="99"/>
                    <a:pt x="18" y="99"/>
                  </a:cubicBezTo>
                  <a:cubicBezTo>
                    <a:pt x="18" y="100"/>
                    <a:pt x="17" y="100"/>
                    <a:pt x="17" y="99"/>
                  </a:cubicBezTo>
                  <a:cubicBezTo>
                    <a:pt x="16" y="99"/>
                    <a:pt x="14" y="99"/>
                    <a:pt x="14" y="98"/>
                  </a:cubicBezTo>
                  <a:cubicBezTo>
                    <a:pt x="14" y="98"/>
                    <a:pt x="13" y="96"/>
                    <a:pt x="13" y="96"/>
                  </a:cubicBezTo>
                  <a:cubicBezTo>
                    <a:pt x="13" y="95"/>
                    <a:pt x="11" y="95"/>
                    <a:pt x="11" y="94"/>
                  </a:cubicBezTo>
                  <a:cubicBezTo>
                    <a:pt x="11" y="94"/>
                    <a:pt x="11" y="93"/>
                    <a:pt x="11" y="92"/>
                  </a:cubicBezTo>
                  <a:cubicBezTo>
                    <a:pt x="11" y="92"/>
                    <a:pt x="12" y="91"/>
                    <a:pt x="12" y="91"/>
                  </a:cubicBezTo>
                  <a:cubicBezTo>
                    <a:pt x="13" y="90"/>
                    <a:pt x="13" y="88"/>
                    <a:pt x="13" y="87"/>
                  </a:cubicBezTo>
                  <a:cubicBezTo>
                    <a:pt x="13" y="86"/>
                    <a:pt x="12" y="85"/>
                    <a:pt x="12" y="84"/>
                  </a:cubicBezTo>
                  <a:cubicBezTo>
                    <a:pt x="11" y="84"/>
                    <a:pt x="10" y="83"/>
                    <a:pt x="9" y="83"/>
                  </a:cubicBezTo>
                  <a:cubicBezTo>
                    <a:pt x="8" y="82"/>
                    <a:pt x="7" y="83"/>
                    <a:pt x="6" y="82"/>
                  </a:cubicBezTo>
                  <a:cubicBezTo>
                    <a:pt x="5" y="82"/>
                    <a:pt x="4" y="82"/>
                    <a:pt x="3" y="82"/>
                  </a:cubicBezTo>
                  <a:cubicBezTo>
                    <a:pt x="2" y="83"/>
                    <a:pt x="0" y="83"/>
                    <a:pt x="0" y="83"/>
                  </a:cubicBezTo>
                  <a:cubicBezTo>
                    <a:pt x="0" y="82"/>
                    <a:pt x="0" y="82"/>
                    <a:pt x="0" y="81"/>
                  </a:cubicBezTo>
                  <a:cubicBezTo>
                    <a:pt x="0" y="81"/>
                    <a:pt x="1" y="79"/>
                    <a:pt x="1" y="79"/>
                  </a:cubicBezTo>
                  <a:cubicBezTo>
                    <a:pt x="2" y="78"/>
                    <a:pt x="3" y="78"/>
                    <a:pt x="4" y="78"/>
                  </a:cubicBezTo>
                  <a:cubicBezTo>
                    <a:pt x="5" y="77"/>
                    <a:pt x="6" y="77"/>
                    <a:pt x="6" y="77"/>
                  </a:cubicBezTo>
                  <a:cubicBezTo>
                    <a:pt x="7" y="76"/>
                    <a:pt x="8" y="76"/>
                    <a:pt x="8" y="75"/>
                  </a:cubicBezTo>
                  <a:cubicBezTo>
                    <a:pt x="9" y="75"/>
                    <a:pt x="10" y="73"/>
                    <a:pt x="11" y="73"/>
                  </a:cubicBezTo>
                  <a:cubicBezTo>
                    <a:pt x="11" y="72"/>
                    <a:pt x="11" y="71"/>
                    <a:pt x="12" y="70"/>
                  </a:cubicBezTo>
                  <a:cubicBezTo>
                    <a:pt x="12" y="69"/>
                    <a:pt x="11" y="68"/>
                    <a:pt x="11" y="67"/>
                  </a:cubicBezTo>
                  <a:cubicBezTo>
                    <a:pt x="11" y="66"/>
                    <a:pt x="12" y="64"/>
                    <a:pt x="12" y="63"/>
                  </a:cubicBezTo>
                  <a:cubicBezTo>
                    <a:pt x="12" y="62"/>
                    <a:pt x="14" y="60"/>
                    <a:pt x="14" y="60"/>
                  </a:cubicBezTo>
                  <a:cubicBezTo>
                    <a:pt x="15" y="59"/>
                    <a:pt x="17" y="57"/>
                    <a:pt x="17" y="57"/>
                  </a:cubicBezTo>
                  <a:cubicBezTo>
                    <a:pt x="18" y="56"/>
                    <a:pt x="19" y="55"/>
                    <a:pt x="19" y="55"/>
                  </a:cubicBezTo>
                  <a:cubicBezTo>
                    <a:pt x="20" y="55"/>
                    <a:pt x="23" y="55"/>
                    <a:pt x="24" y="55"/>
                  </a:cubicBezTo>
                  <a:cubicBezTo>
                    <a:pt x="24" y="55"/>
                    <a:pt x="25" y="53"/>
                    <a:pt x="25" y="52"/>
                  </a:cubicBezTo>
                  <a:cubicBezTo>
                    <a:pt x="26" y="52"/>
                    <a:pt x="27" y="52"/>
                    <a:pt x="28" y="52"/>
                  </a:cubicBezTo>
                  <a:cubicBezTo>
                    <a:pt x="29" y="53"/>
                    <a:pt x="30" y="54"/>
                    <a:pt x="31" y="53"/>
                  </a:cubicBezTo>
                  <a:cubicBezTo>
                    <a:pt x="32" y="53"/>
                    <a:pt x="32" y="52"/>
                    <a:pt x="32" y="51"/>
                  </a:cubicBezTo>
                  <a:cubicBezTo>
                    <a:pt x="33" y="51"/>
                    <a:pt x="34" y="51"/>
                    <a:pt x="35" y="51"/>
                  </a:cubicBezTo>
                  <a:cubicBezTo>
                    <a:pt x="35" y="51"/>
                    <a:pt x="35" y="50"/>
                    <a:pt x="36" y="49"/>
                  </a:cubicBezTo>
                  <a:cubicBezTo>
                    <a:pt x="36" y="49"/>
                    <a:pt x="38" y="48"/>
                    <a:pt x="38" y="48"/>
                  </a:cubicBezTo>
                  <a:cubicBezTo>
                    <a:pt x="39" y="48"/>
                    <a:pt x="40" y="48"/>
                    <a:pt x="40" y="48"/>
                  </a:cubicBezTo>
                  <a:cubicBezTo>
                    <a:pt x="41" y="49"/>
                    <a:pt x="42" y="48"/>
                    <a:pt x="43" y="48"/>
                  </a:cubicBezTo>
                  <a:cubicBezTo>
                    <a:pt x="44" y="48"/>
                    <a:pt x="45" y="47"/>
                    <a:pt x="46" y="47"/>
                  </a:cubicBezTo>
                  <a:cubicBezTo>
                    <a:pt x="46" y="46"/>
                    <a:pt x="46" y="45"/>
                    <a:pt x="46" y="45"/>
                  </a:cubicBezTo>
                  <a:cubicBezTo>
                    <a:pt x="47" y="44"/>
                    <a:pt x="47" y="43"/>
                    <a:pt x="48" y="43"/>
                  </a:cubicBezTo>
                  <a:cubicBezTo>
                    <a:pt x="48" y="42"/>
                    <a:pt x="48" y="40"/>
                    <a:pt x="48" y="40"/>
                  </a:cubicBezTo>
                  <a:cubicBezTo>
                    <a:pt x="47" y="39"/>
                    <a:pt x="46" y="38"/>
                    <a:pt x="46" y="37"/>
                  </a:cubicBezTo>
                  <a:cubicBezTo>
                    <a:pt x="46" y="36"/>
                    <a:pt x="47" y="35"/>
                    <a:pt x="47" y="34"/>
                  </a:cubicBezTo>
                  <a:cubicBezTo>
                    <a:pt x="47" y="33"/>
                    <a:pt x="48" y="31"/>
                    <a:pt x="47" y="30"/>
                  </a:cubicBezTo>
                  <a:cubicBezTo>
                    <a:pt x="47" y="29"/>
                    <a:pt x="46" y="27"/>
                    <a:pt x="45" y="27"/>
                  </a:cubicBezTo>
                  <a:cubicBezTo>
                    <a:pt x="45" y="26"/>
                    <a:pt x="44" y="25"/>
                    <a:pt x="43" y="24"/>
                  </a:cubicBezTo>
                  <a:cubicBezTo>
                    <a:pt x="43" y="23"/>
                    <a:pt x="44" y="20"/>
                    <a:pt x="44" y="19"/>
                  </a:cubicBezTo>
                  <a:cubicBezTo>
                    <a:pt x="45" y="18"/>
                    <a:pt x="46" y="17"/>
                    <a:pt x="47" y="16"/>
                  </a:cubicBezTo>
                  <a:cubicBezTo>
                    <a:pt x="48" y="15"/>
                    <a:pt x="50" y="15"/>
                    <a:pt x="51" y="15"/>
                  </a:cubicBezTo>
                  <a:cubicBezTo>
                    <a:pt x="51" y="14"/>
                    <a:pt x="52" y="14"/>
                    <a:pt x="53" y="14"/>
                  </a:cubicBezTo>
                  <a:cubicBezTo>
                    <a:pt x="54" y="14"/>
                    <a:pt x="55" y="14"/>
                    <a:pt x="56" y="13"/>
                  </a:cubicBezTo>
                  <a:cubicBezTo>
                    <a:pt x="57" y="13"/>
                    <a:pt x="59" y="13"/>
                    <a:pt x="59" y="12"/>
                  </a:cubicBezTo>
                  <a:cubicBezTo>
                    <a:pt x="60" y="12"/>
                    <a:pt x="61" y="10"/>
                    <a:pt x="61" y="9"/>
                  </a:cubicBezTo>
                  <a:cubicBezTo>
                    <a:pt x="62" y="9"/>
                    <a:pt x="62" y="9"/>
                    <a:pt x="62" y="8"/>
                  </a:cubicBezTo>
                  <a:cubicBezTo>
                    <a:pt x="63" y="9"/>
                    <a:pt x="65" y="9"/>
                    <a:pt x="66" y="10"/>
                  </a:cubicBezTo>
                  <a:cubicBezTo>
                    <a:pt x="67" y="10"/>
                    <a:pt x="68" y="9"/>
                    <a:pt x="69" y="9"/>
                  </a:cubicBezTo>
                  <a:cubicBezTo>
                    <a:pt x="70" y="8"/>
                    <a:pt x="72" y="7"/>
                    <a:pt x="73" y="7"/>
                  </a:cubicBezTo>
                  <a:cubicBezTo>
                    <a:pt x="74" y="7"/>
                    <a:pt x="74" y="7"/>
                    <a:pt x="75" y="7"/>
                  </a:cubicBezTo>
                  <a:cubicBezTo>
                    <a:pt x="76" y="7"/>
                    <a:pt x="77" y="5"/>
                    <a:pt x="78" y="5"/>
                  </a:cubicBezTo>
                  <a:cubicBezTo>
                    <a:pt x="78" y="5"/>
                    <a:pt x="78" y="5"/>
                    <a:pt x="78" y="5"/>
                  </a:cubicBezTo>
                  <a:cubicBezTo>
                    <a:pt x="78" y="5"/>
                    <a:pt x="79" y="6"/>
                    <a:pt x="79" y="6"/>
                  </a:cubicBezTo>
                  <a:cubicBezTo>
                    <a:pt x="80" y="6"/>
                    <a:pt x="83" y="7"/>
                    <a:pt x="84" y="7"/>
                  </a:cubicBezTo>
                  <a:cubicBezTo>
                    <a:pt x="86" y="8"/>
                    <a:pt x="90" y="8"/>
                    <a:pt x="92" y="8"/>
                  </a:cubicBezTo>
                  <a:cubicBezTo>
                    <a:pt x="93" y="8"/>
                    <a:pt x="95" y="8"/>
                    <a:pt x="96" y="7"/>
                  </a:cubicBezTo>
                  <a:cubicBezTo>
                    <a:pt x="97" y="7"/>
                    <a:pt x="99" y="6"/>
                    <a:pt x="99" y="6"/>
                  </a:cubicBezTo>
                  <a:cubicBezTo>
                    <a:pt x="100" y="5"/>
                    <a:pt x="100" y="4"/>
                    <a:pt x="100" y="3"/>
                  </a:cubicBezTo>
                  <a:cubicBezTo>
                    <a:pt x="101" y="3"/>
                    <a:pt x="100" y="2"/>
                    <a:pt x="100" y="1"/>
                  </a:cubicBezTo>
                  <a:cubicBezTo>
                    <a:pt x="101" y="1"/>
                    <a:pt x="101" y="0"/>
                    <a:pt x="101" y="0"/>
                  </a:cubicBezTo>
                  <a:cubicBezTo>
                    <a:pt x="102" y="0"/>
                    <a:pt x="103" y="1"/>
                    <a:pt x="104" y="1"/>
                  </a:cubicBezTo>
                  <a:cubicBezTo>
                    <a:pt x="104" y="2"/>
                    <a:pt x="105" y="3"/>
                    <a:pt x="106" y="3"/>
                  </a:cubicBezTo>
                  <a:cubicBezTo>
                    <a:pt x="106" y="3"/>
                    <a:pt x="107" y="4"/>
                    <a:pt x="108" y="4"/>
                  </a:cubicBezTo>
                  <a:cubicBezTo>
                    <a:pt x="108" y="4"/>
                    <a:pt x="109" y="4"/>
                    <a:pt x="109" y="4"/>
                  </a:cubicBezTo>
                  <a:cubicBezTo>
                    <a:pt x="109" y="5"/>
                    <a:pt x="109" y="5"/>
                    <a:pt x="109" y="5"/>
                  </a:cubicBezTo>
                  <a:cubicBezTo>
                    <a:pt x="109" y="6"/>
                    <a:pt x="110" y="6"/>
                    <a:pt x="110" y="6"/>
                  </a:cubicBezTo>
                  <a:cubicBezTo>
                    <a:pt x="111" y="7"/>
                    <a:pt x="110" y="8"/>
                    <a:pt x="110" y="8"/>
                  </a:cubicBezTo>
                  <a:cubicBezTo>
                    <a:pt x="110" y="9"/>
                    <a:pt x="109" y="9"/>
                    <a:pt x="109" y="9"/>
                  </a:cubicBezTo>
                  <a:cubicBezTo>
                    <a:pt x="109" y="10"/>
                    <a:pt x="108" y="10"/>
                    <a:pt x="108" y="11"/>
                  </a:cubicBezTo>
                  <a:cubicBezTo>
                    <a:pt x="108" y="11"/>
                    <a:pt x="109" y="12"/>
                    <a:pt x="109" y="13"/>
                  </a:cubicBezTo>
                  <a:cubicBezTo>
                    <a:pt x="109" y="14"/>
                    <a:pt x="108" y="15"/>
                    <a:pt x="108" y="16"/>
                  </a:cubicBezTo>
                  <a:cubicBezTo>
                    <a:pt x="108" y="17"/>
                    <a:pt x="106" y="18"/>
                    <a:pt x="106" y="19"/>
                  </a:cubicBezTo>
                  <a:cubicBezTo>
                    <a:pt x="106" y="19"/>
                    <a:pt x="107" y="20"/>
                    <a:pt x="107" y="20"/>
                  </a:cubicBezTo>
                  <a:cubicBezTo>
                    <a:pt x="108" y="21"/>
                    <a:pt x="108" y="22"/>
                    <a:pt x="109" y="23"/>
                  </a:cubicBezTo>
                  <a:cubicBezTo>
                    <a:pt x="109" y="24"/>
                    <a:pt x="110" y="26"/>
                    <a:pt x="110" y="26"/>
                  </a:cubicBezTo>
                  <a:cubicBezTo>
                    <a:pt x="110" y="27"/>
                    <a:pt x="112" y="28"/>
                    <a:pt x="112" y="28"/>
                  </a:cubicBezTo>
                  <a:cubicBezTo>
                    <a:pt x="113" y="28"/>
                    <a:pt x="114" y="28"/>
                    <a:pt x="114" y="28"/>
                  </a:cubicBezTo>
                  <a:cubicBezTo>
                    <a:pt x="115" y="27"/>
                    <a:pt x="115" y="26"/>
                    <a:pt x="115" y="26"/>
                  </a:cubicBezTo>
                  <a:cubicBezTo>
                    <a:pt x="115" y="26"/>
                    <a:pt x="116" y="26"/>
                    <a:pt x="116" y="26"/>
                  </a:cubicBezTo>
                  <a:cubicBezTo>
                    <a:pt x="117" y="27"/>
                    <a:pt x="117" y="28"/>
                    <a:pt x="117" y="28"/>
                  </a:cubicBezTo>
                  <a:cubicBezTo>
                    <a:pt x="117" y="29"/>
                    <a:pt x="116" y="29"/>
                    <a:pt x="116" y="30"/>
                  </a:cubicBezTo>
                  <a:cubicBezTo>
                    <a:pt x="116" y="30"/>
                    <a:pt x="116" y="31"/>
                    <a:pt x="116" y="31"/>
                  </a:cubicBezTo>
                  <a:cubicBezTo>
                    <a:pt x="117" y="32"/>
                    <a:pt x="119" y="31"/>
                    <a:pt x="119" y="31"/>
                  </a:cubicBezTo>
                  <a:cubicBezTo>
                    <a:pt x="120" y="32"/>
                    <a:pt x="121" y="32"/>
                    <a:pt x="121" y="32"/>
                  </a:cubicBezTo>
                  <a:cubicBezTo>
                    <a:pt x="122" y="32"/>
                    <a:pt x="123" y="33"/>
                    <a:pt x="123" y="33"/>
                  </a:cubicBezTo>
                  <a:cubicBezTo>
                    <a:pt x="124" y="33"/>
                    <a:pt x="125" y="33"/>
                    <a:pt x="126" y="34"/>
                  </a:cubicBezTo>
                  <a:cubicBezTo>
                    <a:pt x="126" y="34"/>
                    <a:pt x="127" y="35"/>
                    <a:pt x="127" y="35"/>
                  </a:cubicBezTo>
                  <a:cubicBezTo>
                    <a:pt x="127" y="35"/>
                    <a:pt x="129" y="36"/>
                    <a:pt x="129" y="36"/>
                  </a:cubicBezTo>
                  <a:cubicBezTo>
                    <a:pt x="130" y="36"/>
                    <a:pt x="130" y="36"/>
                    <a:pt x="131" y="37"/>
                  </a:cubicBezTo>
                  <a:cubicBezTo>
                    <a:pt x="131" y="37"/>
                    <a:pt x="131" y="39"/>
                    <a:pt x="132" y="39"/>
                  </a:cubicBezTo>
                  <a:cubicBezTo>
                    <a:pt x="132" y="40"/>
                    <a:pt x="133" y="40"/>
                    <a:pt x="133" y="40"/>
                  </a:cubicBezTo>
                  <a:cubicBezTo>
                    <a:pt x="134" y="40"/>
                    <a:pt x="134" y="42"/>
                    <a:pt x="134" y="42"/>
                  </a:cubicBezTo>
                  <a:cubicBezTo>
                    <a:pt x="134" y="43"/>
                    <a:pt x="134" y="44"/>
                    <a:pt x="134" y="44"/>
                  </a:cubicBezTo>
                  <a:cubicBezTo>
                    <a:pt x="134" y="45"/>
                    <a:pt x="133" y="44"/>
                    <a:pt x="132" y="44"/>
                  </a:cubicBezTo>
                  <a:cubicBezTo>
                    <a:pt x="132" y="43"/>
                    <a:pt x="130" y="43"/>
                    <a:pt x="130" y="43"/>
                  </a:cubicBezTo>
                  <a:cubicBezTo>
                    <a:pt x="129" y="43"/>
                    <a:pt x="128" y="44"/>
                    <a:pt x="127" y="45"/>
                  </a:cubicBezTo>
                  <a:cubicBezTo>
                    <a:pt x="127" y="45"/>
                    <a:pt x="126" y="46"/>
                    <a:pt x="126" y="47"/>
                  </a:cubicBezTo>
                  <a:cubicBezTo>
                    <a:pt x="126" y="47"/>
                    <a:pt x="127" y="48"/>
                    <a:pt x="127" y="49"/>
                  </a:cubicBezTo>
                  <a:cubicBezTo>
                    <a:pt x="126" y="49"/>
                    <a:pt x="126" y="51"/>
                    <a:pt x="125" y="52"/>
                  </a:cubicBezTo>
                  <a:cubicBezTo>
                    <a:pt x="125" y="52"/>
                    <a:pt x="124" y="54"/>
                    <a:pt x="123" y="54"/>
                  </a:cubicBezTo>
                  <a:cubicBezTo>
                    <a:pt x="123" y="55"/>
                    <a:pt x="124" y="57"/>
                    <a:pt x="123" y="58"/>
                  </a:cubicBezTo>
                  <a:cubicBezTo>
                    <a:pt x="123" y="59"/>
                    <a:pt x="122" y="60"/>
                    <a:pt x="122" y="60"/>
                  </a:cubicBezTo>
                  <a:cubicBezTo>
                    <a:pt x="121" y="60"/>
                    <a:pt x="120" y="61"/>
                    <a:pt x="119" y="62"/>
                  </a:cubicBezTo>
                  <a:cubicBezTo>
                    <a:pt x="119" y="62"/>
                    <a:pt x="119" y="64"/>
                    <a:pt x="119" y="65"/>
                  </a:cubicBezTo>
                  <a:cubicBezTo>
                    <a:pt x="119" y="65"/>
                    <a:pt x="118" y="66"/>
                    <a:pt x="118" y="67"/>
                  </a:cubicBezTo>
                  <a:cubicBezTo>
                    <a:pt x="118" y="68"/>
                    <a:pt x="117" y="70"/>
                    <a:pt x="117" y="70"/>
                  </a:cubicBezTo>
                  <a:cubicBezTo>
                    <a:pt x="116" y="71"/>
                    <a:pt x="116" y="72"/>
                    <a:pt x="116" y="73"/>
                  </a:cubicBezTo>
                  <a:cubicBezTo>
                    <a:pt x="116" y="73"/>
                    <a:pt x="115" y="74"/>
                    <a:pt x="114" y="74"/>
                  </a:cubicBezTo>
                  <a:cubicBezTo>
                    <a:pt x="114" y="74"/>
                    <a:pt x="113" y="75"/>
                    <a:pt x="112" y="76"/>
                  </a:cubicBezTo>
                  <a:cubicBezTo>
                    <a:pt x="112" y="77"/>
                    <a:pt x="112" y="79"/>
                    <a:pt x="112" y="80"/>
                  </a:cubicBezTo>
                  <a:cubicBezTo>
                    <a:pt x="112" y="80"/>
                    <a:pt x="113" y="82"/>
                    <a:pt x="113" y="82"/>
                  </a:cubicBezTo>
                  <a:cubicBezTo>
                    <a:pt x="114" y="83"/>
                    <a:pt x="114" y="84"/>
                    <a:pt x="114" y="84"/>
                  </a:cubicBezTo>
                  <a:cubicBezTo>
                    <a:pt x="114" y="85"/>
                    <a:pt x="113" y="86"/>
                    <a:pt x="113" y="87"/>
                  </a:cubicBezTo>
                  <a:cubicBezTo>
                    <a:pt x="113" y="87"/>
                    <a:pt x="114" y="88"/>
                    <a:pt x="114" y="89"/>
                  </a:cubicBezTo>
                  <a:cubicBezTo>
                    <a:pt x="115" y="89"/>
                    <a:pt x="116" y="88"/>
                    <a:pt x="117" y="88"/>
                  </a:cubicBezTo>
                  <a:cubicBezTo>
                    <a:pt x="117" y="87"/>
                    <a:pt x="117" y="86"/>
                    <a:pt x="117" y="86"/>
                  </a:cubicBezTo>
                  <a:cubicBezTo>
                    <a:pt x="118" y="85"/>
                    <a:pt x="118" y="84"/>
                    <a:pt x="118" y="84"/>
                  </a:cubicBezTo>
                  <a:cubicBezTo>
                    <a:pt x="118" y="83"/>
                    <a:pt x="118" y="82"/>
                    <a:pt x="118" y="82"/>
                  </a:cubicBezTo>
                  <a:cubicBezTo>
                    <a:pt x="118" y="81"/>
                    <a:pt x="119" y="81"/>
                    <a:pt x="119" y="80"/>
                  </a:cubicBezTo>
                  <a:cubicBezTo>
                    <a:pt x="120" y="80"/>
                    <a:pt x="121" y="79"/>
                    <a:pt x="122" y="78"/>
                  </a:cubicBezTo>
                  <a:cubicBezTo>
                    <a:pt x="122" y="78"/>
                    <a:pt x="124" y="77"/>
                    <a:pt x="124" y="77"/>
                  </a:cubicBezTo>
                  <a:cubicBezTo>
                    <a:pt x="125" y="76"/>
                    <a:pt x="126" y="76"/>
                    <a:pt x="126" y="75"/>
                  </a:cubicBezTo>
                  <a:cubicBezTo>
                    <a:pt x="127" y="75"/>
                    <a:pt x="128" y="74"/>
                    <a:pt x="129" y="75"/>
                  </a:cubicBezTo>
                  <a:cubicBezTo>
                    <a:pt x="130" y="75"/>
                    <a:pt x="130" y="76"/>
                    <a:pt x="130" y="77"/>
                  </a:cubicBezTo>
                  <a:cubicBezTo>
                    <a:pt x="131" y="78"/>
                    <a:pt x="131" y="79"/>
                    <a:pt x="131" y="80"/>
                  </a:cubicBezTo>
                  <a:cubicBezTo>
                    <a:pt x="130" y="81"/>
                    <a:pt x="130" y="82"/>
                    <a:pt x="130" y="83"/>
                  </a:cubicBezTo>
                  <a:cubicBezTo>
                    <a:pt x="130" y="83"/>
                    <a:pt x="130" y="85"/>
                    <a:pt x="130" y="85"/>
                  </a:cubicBezTo>
                  <a:cubicBezTo>
                    <a:pt x="130" y="86"/>
                    <a:pt x="131" y="87"/>
                    <a:pt x="131" y="87"/>
                  </a:cubicBezTo>
                  <a:cubicBezTo>
                    <a:pt x="130" y="88"/>
                    <a:pt x="129" y="88"/>
                    <a:pt x="128" y="88"/>
                  </a:cubicBezTo>
                  <a:cubicBezTo>
                    <a:pt x="128" y="88"/>
                    <a:pt x="128" y="87"/>
                    <a:pt x="128" y="87"/>
                  </a:cubicBezTo>
                  <a:cubicBezTo>
                    <a:pt x="127" y="87"/>
                    <a:pt x="127" y="87"/>
                    <a:pt x="127" y="87"/>
                  </a:cubicBezTo>
                  <a:cubicBezTo>
                    <a:pt x="126" y="88"/>
                    <a:pt x="126" y="89"/>
                    <a:pt x="126" y="90"/>
                  </a:cubicBezTo>
                  <a:cubicBezTo>
                    <a:pt x="126" y="90"/>
                    <a:pt x="126" y="92"/>
                    <a:pt x="126" y="93"/>
                  </a:cubicBezTo>
                  <a:cubicBezTo>
                    <a:pt x="125" y="93"/>
                    <a:pt x="125" y="95"/>
                    <a:pt x="125" y="95"/>
                  </a:cubicBezTo>
                  <a:cubicBezTo>
                    <a:pt x="124" y="96"/>
                    <a:pt x="122" y="95"/>
                    <a:pt x="121" y="95"/>
                  </a:cubicBezTo>
                  <a:cubicBezTo>
                    <a:pt x="119" y="96"/>
                    <a:pt x="116" y="97"/>
                    <a:pt x="115" y="97"/>
                  </a:cubicBezTo>
                  <a:cubicBezTo>
                    <a:pt x="114" y="98"/>
                    <a:pt x="111" y="100"/>
                    <a:pt x="110" y="100"/>
                  </a:cubicBezTo>
                  <a:cubicBezTo>
                    <a:pt x="109" y="100"/>
                    <a:pt x="108" y="100"/>
                    <a:pt x="107" y="100"/>
                  </a:cubicBezTo>
                  <a:cubicBezTo>
                    <a:pt x="106" y="100"/>
                    <a:pt x="105" y="102"/>
                    <a:pt x="105" y="102"/>
                  </a:cubicBezTo>
                  <a:cubicBezTo>
                    <a:pt x="104" y="102"/>
                    <a:pt x="102" y="102"/>
                    <a:pt x="101" y="102"/>
                  </a:cubicBezTo>
                  <a:cubicBezTo>
                    <a:pt x="101" y="102"/>
                    <a:pt x="100" y="104"/>
                    <a:pt x="100" y="104"/>
                  </a:cubicBezTo>
                  <a:cubicBezTo>
                    <a:pt x="100" y="105"/>
                    <a:pt x="99" y="106"/>
                    <a:pt x="99" y="107"/>
                  </a:cubicBezTo>
                  <a:cubicBezTo>
                    <a:pt x="99" y="108"/>
                    <a:pt x="98" y="109"/>
                    <a:pt x="98" y="110"/>
                  </a:cubicBezTo>
                  <a:cubicBezTo>
                    <a:pt x="98" y="111"/>
                    <a:pt x="100" y="112"/>
                    <a:pt x="100" y="113"/>
                  </a:cubicBezTo>
                  <a:cubicBezTo>
                    <a:pt x="100" y="113"/>
                    <a:pt x="101" y="115"/>
                    <a:pt x="101" y="115"/>
                  </a:cubicBezTo>
                  <a:cubicBezTo>
                    <a:pt x="102" y="115"/>
                    <a:pt x="103" y="115"/>
                    <a:pt x="104" y="115"/>
                  </a:cubicBezTo>
                  <a:cubicBezTo>
                    <a:pt x="105" y="116"/>
                    <a:pt x="106" y="116"/>
                    <a:pt x="106" y="117"/>
                  </a:cubicBezTo>
                  <a:cubicBezTo>
                    <a:pt x="107" y="117"/>
                    <a:pt x="108" y="119"/>
                    <a:pt x="108" y="119"/>
                  </a:cubicBezTo>
                  <a:cubicBezTo>
                    <a:pt x="109" y="120"/>
                    <a:pt x="109" y="121"/>
                    <a:pt x="110" y="122"/>
                  </a:cubicBezTo>
                  <a:cubicBezTo>
                    <a:pt x="110" y="122"/>
                    <a:pt x="112" y="122"/>
                    <a:pt x="113" y="122"/>
                  </a:cubicBezTo>
                  <a:cubicBezTo>
                    <a:pt x="113" y="122"/>
                    <a:pt x="115" y="123"/>
                    <a:pt x="115" y="123"/>
                  </a:cubicBezTo>
                  <a:cubicBezTo>
                    <a:pt x="116" y="124"/>
                    <a:pt x="118" y="127"/>
                    <a:pt x="119" y="128"/>
                  </a:cubicBezTo>
                  <a:cubicBezTo>
                    <a:pt x="120" y="128"/>
                    <a:pt x="122" y="129"/>
                    <a:pt x="123" y="130"/>
                  </a:cubicBezTo>
                  <a:cubicBezTo>
                    <a:pt x="124" y="130"/>
                    <a:pt x="126" y="131"/>
                    <a:pt x="127" y="131"/>
                  </a:cubicBezTo>
                  <a:cubicBezTo>
                    <a:pt x="127" y="131"/>
                    <a:pt x="129" y="131"/>
                    <a:pt x="130" y="130"/>
                  </a:cubicBezTo>
                  <a:cubicBezTo>
                    <a:pt x="131" y="130"/>
                    <a:pt x="132" y="129"/>
                    <a:pt x="133" y="129"/>
                  </a:cubicBezTo>
                  <a:cubicBezTo>
                    <a:pt x="134" y="128"/>
                    <a:pt x="134" y="128"/>
                    <a:pt x="135" y="128"/>
                  </a:cubicBezTo>
                  <a:cubicBezTo>
                    <a:pt x="136" y="127"/>
                    <a:pt x="138" y="127"/>
                    <a:pt x="139" y="128"/>
                  </a:cubicBezTo>
                  <a:cubicBezTo>
                    <a:pt x="140" y="128"/>
                    <a:pt x="140" y="129"/>
                    <a:pt x="140" y="130"/>
                  </a:cubicBezTo>
                  <a:cubicBezTo>
                    <a:pt x="140" y="131"/>
                    <a:pt x="140" y="132"/>
                    <a:pt x="140" y="132"/>
                  </a:cubicBezTo>
                  <a:cubicBezTo>
                    <a:pt x="139" y="133"/>
                    <a:pt x="138" y="134"/>
                    <a:pt x="137" y="134"/>
                  </a:cubicBezTo>
                  <a:cubicBezTo>
                    <a:pt x="137" y="135"/>
                    <a:pt x="135" y="135"/>
                    <a:pt x="134" y="135"/>
                  </a:cubicBezTo>
                  <a:cubicBezTo>
                    <a:pt x="134" y="136"/>
                    <a:pt x="132" y="137"/>
                    <a:pt x="132" y="138"/>
                  </a:cubicBezTo>
                  <a:cubicBezTo>
                    <a:pt x="131" y="138"/>
                    <a:pt x="131" y="139"/>
                    <a:pt x="130" y="140"/>
                  </a:cubicBezTo>
                  <a:cubicBezTo>
                    <a:pt x="130" y="141"/>
                    <a:pt x="130" y="142"/>
                    <a:pt x="130" y="143"/>
                  </a:cubicBezTo>
                  <a:cubicBezTo>
                    <a:pt x="130" y="144"/>
                    <a:pt x="130" y="145"/>
                    <a:pt x="131" y="145"/>
                  </a:cubicBezTo>
                  <a:cubicBezTo>
                    <a:pt x="131" y="146"/>
                    <a:pt x="133" y="145"/>
                    <a:pt x="133" y="145"/>
                  </a:cubicBezTo>
                  <a:cubicBezTo>
                    <a:pt x="134" y="145"/>
                    <a:pt x="135" y="145"/>
                    <a:pt x="135" y="145"/>
                  </a:cubicBezTo>
                  <a:cubicBezTo>
                    <a:pt x="136" y="145"/>
                    <a:pt x="138" y="145"/>
                    <a:pt x="138" y="145"/>
                  </a:cubicBezTo>
                  <a:cubicBezTo>
                    <a:pt x="139" y="145"/>
                    <a:pt x="139" y="146"/>
                    <a:pt x="139" y="147"/>
                  </a:cubicBezTo>
                  <a:cubicBezTo>
                    <a:pt x="139" y="147"/>
                    <a:pt x="138" y="148"/>
                    <a:pt x="137" y="148"/>
                  </a:cubicBezTo>
                  <a:cubicBezTo>
                    <a:pt x="137" y="148"/>
                    <a:pt x="136" y="149"/>
                    <a:pt x="136" y="149"/>
                  </a:cubicBezTo>
                  <a:cubicBezTo>
                    <a:pt x="135" y="149"/>
                    <a:pt x="134" y="149"/>
                    <a:pt x="134" y="149"/>
                  </a:cubicBezTo>
                  <a:cubicBezTo>
                    <a:pt x="133" y="149"/>
                    <a:pt x="132" y="149"/>
                    <a:pt x="132" y="149"/>
                  </a:cubicBezTo>
                  <a:cubicBezTo>
                    <a:pt x="131" y="149"/>
                    <a:pt x="130" y="149"/>
                    <a:pt x="130" y="149"/>
                  </a:cubicBezTo>
                  <a:cubicBezTo>
                    <a:pt x="129" y="149"/>
                    <a:pt x="129" y="150"/>
                    <a:pt x="129" y="150"/>
                  </a:cubicBezTo>
                  <a:cubicBezTo>
                    <a:pt x="128" y="151"/>
                    <a:pt x="129" y="152"/>
                    <a:pt x="129" y="152"/>
                  </a:cubicBezTo>
                  <a:cubicBezTo>
                    <a:pt x="129" y="153"/>
                    <a:pt x="128" y="153"/>
                    <a:pt x="128" y="154"/>
                  </a:cubicBezTo>
                  <a:cubicBezTo>
                    <a:pt x="127" y="154"/>
                    <a:pt x="126" y="154"/>
                    <a:pt x="125" y="154"/>
                  </a:cubicBezTo>
                  <a:cubicBezTo>
                    <a:pt x="125" y="154"/>
                    <a:pt x="123" y="154"/>
                    <a:pt x="123" y="155"/>
                  </a:cubicBezTo>
                  <a:cubicBezTo>
                    <a:pt x="122" y="155"/>
                    <a:pt x="122" y="157"/>
                    <a:pt x="122" y="158"/>
                  </a:cubicBezTo>
                  <a:cubicBezTo>
                    <a:pt x="122" y="158"/>
                    <a:pt x="122" y="160"/>
                    <a:pt x="122" y="160"/>
                  </a:cubicBezTo>
                  <a:cubicBezTo>
                    <a:pt x="122" y="161"/>
                    <a:pt x="122" y="162"/>
                    <a:pt x="122" y="163"/>
                  </a:cubicBezTo>
                  <a:cubicBezTo>
                    <a:pt x="122" y="163"/>
                    <a:pt x="121" y="164"/>
                    <a:pt x="120" y="165"/>
                  </a:cubicBezTo>
                  <a:cubicBezTo>
                    <a:pt x="120" y="165"/>
                    <a:pt x="119" y="166"/>
                    <a:pt x="119" y="167"/>
                  </a:cubicBezTo>
                  <a:cubicBezTo>
                    <a:pt x="118" y="167"/>
                    <a:pt x="118" y="168"/>
                    <a:pt x="118" y="168"/>
                  </a:cubicBezTo>
                  <a:cubicBezTo>
                    <a:pt x="118" y="169"/>
                    <a:pt x="118" y="170"/>
                    <a:pt x="118" y="171"/>
                  </a:cubicBezTo>
                  <a:cubicBezTo>
                    <a:pt x="118" y="171"/>
                    <a:pt x="117" y="171"/>
                    <a:pt x="116" y="171"/>
                  </a:cubicBezTo>
                  <a:cubicBezTo>
                    <a:pt x="116" y="172"/>
                    <a:pt x="115" y="172"/>
                    <a:pt x="115" y="172"/>
                  </a:cubicBezTo>
                  <a:cubicBezTo>
                    <a:pt x="115" y="172"/>
                    <a:pt x="115" y="173"/>
                    <a:pt x="115" y="173"/>
                  </a:cubicBezTo>
                  <a:cubicBezTo>
                    <a:pt x="115" y="174"/>
                    <a:pt x="116" y="175"/>
                    <a:pt x="116" y="175"/>
                  </a:cubicBezTo>
                  <a:cubicBezTo>
                    <a:pt x="117" y="175"/>
                    <a:pt x="118" y="175"/>
                    <a:pt x="118" y="175"/>
                  </a:cubicBezTo>
                  <a:cubicBezTo>
                    <a:pt x="119" y="175"/>
                    <a:pt x="119" y="174"/>
                    <a:pt x="119" y="174"/>
                  </a:cubicBezTo>
                  <a:cubicBezTo>
                    <a:pt x="120" y="174"/>
                    <a:pt x="122" y="174"/>
                    <a:pt x="122" y="175"/>
                  </a:cubicBezTo>
                  <a:cubicBezTo>
                    <a:pt x="122" y="175"/>
                    <a:pt x="122" y="176"/>
                    <a:pt x="122" y="176"/>
                  </a:cubicBezTo>
                  <a:cubicBezTo>
                    <a:pt x="121" y="177"/>
                    <a:pt x="121" y="178"/>
                    <a:pt x="120" y="178"/>
                  </a:cubicBezTo>
                  <a:cubicBezTo>
                    <a:pt x="120" y="178"/>
                    <a:pt x="119" y="178"/>
                    <a:pt x="118" y="179"/>
                  </a:cubicBezTo>
                  <a:cubicBezTo>
                    <a:pt x="118" y="179"/>
                    <a:pt x="117" y="179"/>
                    <a:pt x="116" y="179"/>
                  </a:cubicBezTo>
                  <a:cubicBezTo>
                    <a:pt x="116" y="180"/>
                    <a:pt x="115" y="179"/>
                    <a:pt x="115" y="179"/>
                  </a:cubicBezTo>
                  <a:cubicBezTo>
                    <a:pt x="114" y="180"/>
                    <a:pt x="114" y="181"/>
                    <a:pt x="114" y="181"/>
                  </a:cubicBezTo>
                  <a:cubicBezTo>
                    <a:pt x="114" y="182"/>
                    <a:pt x="114" y="183"/>
                    <a:pt x="114" y="183"/>
                  </a:cubicBezTo>
                  <a:cubicBezTo>
                    <a:pt x="115" y="183"/>
                    <a:pt x="117" y="184"/>
                    <a:pt x="117" y="184"/>
                  </a:cubicBezTo>
                  <a:cubicBezTo>
                    <a:pt x="117" y="184"/>
                    <a:pt x="118" y="185"/>
                    <a:pt x="118" y="186"/>
                  </a:cubicBezTo>
                  <a:cubicBezTo>
                    <a:pt x="119" y="186"/>
                    <a:pt x="119" y="188"/>
                    <a:pt x="119" y="188"/>
                  </a:cubicBezTo>
                  <a:cubicBezTo>
                    <a:pt x="119" y="189"/>
                    <a:pt x="118" y="189"/>
                    <a:pt x="118" y="189"/>
                  </a:cubicBezTo>
                  <a:cubicBezTo>
                    <a:pt x="117" y="189"/>
                    <a:pt x="117" y="188"/>
                    <a:pt x="116" y="188"/>
                  </a:cubicBezTo>
                  <a:cubicBezTo>
                    <a:pt x="116" y="188"/>
                    <a:pt x="115" y="189"/>
                    <a:pt x="115" y="189"/>
                  </a:cubicBezTo>
                  <a:cubicBezTo>
                    <a:pt x="115" y="189"/>
                    <a:pt x="115" y="191"/>
                    <a:pt x="115" y="191"/>
                  </a:cubicBezTo>
                  <a:cubicBezTo>
                    <a:pt x="115" y="192"/>
                    <a:pt x="116" y="192"/>
                    <a:pt x="116" y="193"/>
                  </a:cubicBezTo>
                  <a:cubicBezTo>
                    <a:pt x="116" y="193"/>
                    <a:pt x="116" y="194"/>
                    <a:pt x="116" y="195"/>
                  </a:cubicBezTo>
                  <a:cubicBezTo>
                    <a:pt x="116" y="196"/>
                    <a:pt x="117" y="197"/>
                    <a:pt x="118" y="198"/>
                  </a:cubicBezTo>
                  <a:cubicBezTo>
                    <a:pt x="118" y="199"/>
                    <a:pt x="119" y="200"/>
                    <a:pt x="119" y="201"/>
                  </a:cubicBezTo>
                  <a:cubicBezTo>
                    <a:pt x="120" y="202"/>
                    <a:pt x="120" y="203"/>
                    <a:pt x="121" y="204"/>
                  </a:cubicBezTo>
                  <a:cubicBezTo>
                    <a:pt x="121" y="205"/>
                    <a:pt x="120" y="206"/>
                    <a:pt x="120" y="206"/>
                  </a:cubicBezTo>
                  <a:cubicBezTo>
                    <a:pt x="120" y="207"/>
                    <a:pt x="119" y="208"/>
                    <a:pt x="119" y="208"/>
                  </a:cubicBezTo>
                  <a:cubicBezTo>
                    <a:pt x="119" y="209"/>
                    <a:pt x="119" y="210"/>
                    <a:pt x="119" y="211"/>
                  </a:cubicBezTo>
                  <a:cubicBezTo>
                    <a:pt x="119" y="212"/>
                    <a:pt x="120" y="213"/>
                    <a:pt x="121" y="213"/>
                  </a:cubicBezTo>
                  <a:cubicBezTo>
                    <a:pt x="121" y="214"/>
                    <a:pt x="122" y="216"/>
                    <a:pt x="122" y="216"/>
                  </a:cubicBezTo>
                  <a:cubicBezTo>
                    <a:pt x="122" y="217"/>
                    <a:pt x="123" y="219"/>
                    <a:pt x="123" y="219"/>
                  </a:cubicBezTo>
                  <a:cubicBezTo>
                    <a:pt x="124" y="220"/>
                    <a:pt x="124" y="220"/>
                    <a:pt x="125" y="220"/>
                  </a:cubicBezTo>
                  <a:cubicBezTo>
                    <a:pt x="124" y="221"/>
                    <a:pt x="124" y="221"/>
                    <a:pt x="123" y="221"/>
                  </a:cubicBezTo>
                  <a:cubicBezTo>
                    <a:pt x="123" y="221"/>
                    <a:pt x="122" y="221"/>
                    <a:pt x="121" y="222"/>
                  </a:cubicBezTo>
                  <a:cubicBezTo>
                    <a:pt x="121" y="222"/>
                    <a:pt x="120" y="223"/>
                    <a:pt x="120" y="223"/>
                  </a:cubicBezTo>
                  <a:cubicBezTo>
                    <a:pt x="120" y="224"/>
                    <a:pt x="121" y="225"/>
                    <a:pt x="121" y="226"/>
                  </a:cubicBezTo>
                  <a:cubicBezTo>
                    <a:pt x="121" y="226"/>
                    <a:pt x="122" y="228"/>
                    <a:pt x="123" y="228"/>
                  </a:cubicBezTo>
                  <a:cubicBezTo>
                    <a:pt x="124" y="230"/>
                    <a:pt x="126" y="232"/>
                    <a:pt x="127" y="233"/>
                  </a:cubicBezTo>
                  <a:cubicBezTo>
                    <a:pt x="127" y="234"/>
                    <a:pt x="127" y="236"/>
                    <a:pt x="127" y="237"/>
                  </a:cubicBezTo>
                  <a:cubicBezTo>
                    <a:pt x="128" y="238"/>
                    <a:pt x="128" y="239"/>
                    <a:pt x="128" y="240"/>
                  </a:cubicBezTo>
                  <a:cubicBezTo>
                    <a:pt x="128" y="241"/>
                    <a:pt x="127" y="243"/>
                    <a:pt x="127" y="243"/>
                  </a:cubicBezTo>
                  <a:cubicBezTo>
                    <a:pt x="127" y="245"/>
                    <a:pt x="125" y="247"/>
                    <a:pt x="125" y="248"/>
                  </a:cubicBezTo>
                  <a:cubicBezTo>
                    <a:pt x="124" y="249"/>
                    <a:pt x="124" y="250"/>
                    <a:pt x="123" y="251"/>
                  </a:cubicBezTo>
                  <a:cubicBezTo>
                    <a:pt x="122" y="252"/>
                    <a:pt x="120" y="253"/>
                    <a:pt x="120" y="254"/>
                  </a:cubicBezTo>
                  <a:cubicBezTo>
                    <a:pt x="119" y="254"/>
                    <a:pt x="117" y="255"/>
                    <a:pt x="117" y="256"/>
                  </a:cubicBezTo>
                  <a:cubicBezTo>
                    <a:pt x="116" y="257"/>
                    <a:pt x="115" y="259"/>
                    <a:pt x="114" y="259"/>
                  </a:cubicBezTo>
                  <a:cubicBezTo>
                    <a:pt x="113" y="260"/>
                    <a:pt x="112" y="261"/>
                    <a:pt x="111" y="261"/>
                  </a:cubicBezTo>
                  <a:cubicBezTo>
                    <a:pt x="111" y="261"/>
                    <a:pt x="110" y="261"/>
                    <a:pt x="110" y="261"/>
                  </a:cubicBezTo>
                  <a:cubicBezTo>
                    <a:pt x="110" y="261"/>
                    <a:pt x="109" y="261"/>
                    <a:pt x="109" y="261"/>
                  </a:cubicBezTo>
                  <a:cubicBezTo>
                    <a:pt x="109" y="261"/>
                    <a:pt x="108" y="260"/>
                    <a:pt x="108" y="259"/>
                  </a:cubicBezTo>
                  <a:cubicBezTo>
                    <a:pt x="107" y="259"/>
                    <a:pt x="104" y="260"/>
                    <a:pt x="103" y="259"/>
                  </a:cubicBezTo>
                  <a:cubicBezTo>
                    <a:pt x="103" y="259"/>
                    <a:pt x="102" y="258"/>
                    <a:pt x="102" y="258"/>
                  </a:cubicBezTo>
                  <a:cubicBezTo>
                    <a:pt x="101" y="258"/>
                    <a:pt x="101" y="259"/>
                    <a:pt x="100" y="259"/>
                  </a:cubicBezTo>
                  <a:cubicBezTo>
                    <a:pt x="99" y="259"/>
                    <a:pt x="98" y="259"/>
                    <a:pt x="97" y="258"/>
                  </a:cubicBezTo>
                  <a:cubicBezTo>
                    <a:pt x="96" y="258"/>
                    <a:pt x="95" y="257"/>
                    <a:pt x="95" y="257"/>
                  </a:cubicBezTo>
                  <a:cubicBezTo>
                    <a:pt x="94" y="257"/>
                    <a:pt x="94" y="255"/>
                    <a:pt x="93" y="255"/>
                  </a:cubicBezTo>
                  <a:cubicBezTo>
                    <a:pt x="93" y="254"/>
                    <a:pt x="93" y="254"/>
                    <a:pt x="92" y="254"/>
                  </a:cubicBezTo>
                  <a:cubicBezTo>
                    <a:pt x="91" y="254"/>
                    <a:pt x="91" y="256"/>
                    <a:pt x="91" y="257"/>
                  </a:cubicBezTo>
                  <a:cubicBezTo>
                    <a:pt x="91" y="257"/>
                    <a:pt x="90" y="258"/>
                    <a:pt x="89" y="259"/>
                  </a:cubicBezTo>
                  <a:cubicBezTo>
                    <a:pt x="89" y="259"/>
                    <a:pt x="89" y="260"/>
                    <a:pt x="88" y="260"/>
                  </a:cubicBezTo>
                  <a:cubicBezTo>
                    <a:pt x="88" y="261"/>
                    <a:pt x="88" y="261"/>
                    <a:pt x="88" y="261"/>
                  </a:cubicBezTo>
                  <a:cubicBezTo>
                    <a:pt x="87" y="262"/>
                    <a:pt x="86" y="262"/>
                    <a:pt x="85" y="262"/>
                  </a:cubicBezTo>
                  <a:cubicBezTo>
                    <a:pt x="85" y="262"/>
                    <a:pt x="85" y="262"/>
                    <a:pt x="85" y="262"/>
                  </a:cubicBezTo>
                  <a:cubicBezTo>
                    <a:pt x="84" y="262"/>
                    <a:pt x="83" y="262"/>
                    <a:pt x="83" y="262"/>
                  </a:cubicBezTo>
                  <a:cubicBezTo>
                    <a:pt x="82" y="262"/>
                    <a:pt x="82" y="260"/>
                    <a:pt x="81" y="260"/>
                  </a:cubicBezTo>
                  <a:cubicBezTo>
                    <a:pt x="81" y="259"/>
                    <a:pt x="81" y="258"/>
                    <a:pt x="81" y="258"/>
                  </a:cubicBezTo>
                  <a:cubicBezTo>
                    <a:pt x="81" y="257"/>
                    <a:pt x="80" y="256"/>
                    <a:pt x="79" y="255"/>
                  </a:cubicBezTo>
                  <a:cubicBezTo>
                    <a:pt x="79" y="255"/>
                    <a:pt x="78" y="254"/>
                    <a:pt x="77" y="254"/>
                  </a:cubicBezTo>
                  <a:cubicBezTo>
                    <a:pt x="76" y="254"/>
                    <a:pt x="76" y="256"/>
                    <a:pt x="75" y="256"/>
                  </a:cubicBezTo>
                  <a:cubicBezTo>
                    <a:pt x="75" y="256"/>
                    <a:pt x="74" y="256"/>
                    <a:pt x="74" y="255"/>
                  </a:cubicBezTo>
                  <a:cubicBezTo>
                    <a:pt x="73" y="255"/>
                    <a:pt x="73" y="253"/>
                    <a:pt x="73" y="253"/>
                  </a:cubicBezTo>
                  <a:cubicBezTo>
                    <a:pt x="73" y="252"/>
                    <a:pt x="74" y="251"/>
                    <a:pt x="74" y="251"/>
                  </a:cubicBezTo>
                  <a:cubicBezTo>
                    <a:pt x="74" y="250"/>
                    <a:pt x="73" y="249"/>
                    <a:pt x="73" y="249"/>
                  </a:cubicBezTo>
                  <a:cubicBezTo>
                    <a:pt x="72" y="249"/>
                    <a:pt x="71" y="249"/>
                    <a:pt x="71" y="249"/>
                  </a:cubicBezTo>
                  <a:cubicBezTo>
                    <a:pt x="71" y="250"/>
                    <a:pt x="70" y="251"/>
                    <a:pt x="70" y="252"/>
                  </a:cubicBezTo>
                  <a:cubicBezTo>
                    <a:pt x="70" y="252"/>
                    <a:pt x="70" y="253"/>
                    <a:pt x="70" y="254"/>
                  </a:cubicBezTo>
                  <a:cubicBezTo>
                    <a:pt x="70" y="255"/>
                    <a:pt x="70" y="256"/>
                    <a:pt x="69" y="257"/>
                  </a:cubicBezTo>
                  <a:cubicBezTo>
                    <a:pt x="69" y="257"/>
                    <a:pt x="69" y="257"/>
                    <a:pt x="69" y="257"/>
                  </a:cubicBezTo>
                  <a:cubicBezTo>
                    <a:pt x="68" y="257"/>
                    <a:pt x="68" y="257"/>
                    <a:pt x="68" y="256"/>
                  </a:cubicBezTo>
                  <a:cubicBezTo>
                    <a:pt x="67" y="256"/>
                    <a:pt x="67" y="255"/>
                    <a:pt x="67" y="255"/>
                  </a:cubicBezTo>
                  <a:cubicBezTo>
                    <a:pt x="67" y="254"/>
                    <a:pt x="66" y="254"/>
                    <a:pt x="66" y="254"/>
                  </a:cubicBezTo>
                  <a:cubicBezTo>
                    <a:pt x="66" y="254"/>
                    <a:pt x="65" y="255"/>
                    <a:pt x="64" y="255"/>
                  </a:cubicBezTo>
                  <a:cubicBezTo>
                    <a:pt x="64" y="256"/>
                    <a:pt x="64" y="256"/>
                    <a:pt x="64" y="257"/>
                  </a:cubicBezTo>
                  <a:cubicBezTo>
                    <a:pt x="65" y="257"/>
                    <a:pt x="66" y="258"/>
                    <a:pt x="66" y="258"/>
                  </a:cubicBezTo>
                  <a:cubicBezTo>
                    <a:pt x="66" y="259"/>
                    <a:pt x="66" y="260"/>
                    <a:pt x="66" y="261"/>
                  </a:cubicBezTo>
                  <a:cubicBezTo>
                    <a:pt x="65" y="261"/>
                    <a:pt x="65" y="262"/>
                    <a:pt x="65" y="262"/>
                  </a:cubicBezTo>
                  <a:cubicBezTo>
                    <a:pt x="64" y="262"/>
                    <a:pt x="63" y="263"/>
                    <a:pt x="63" y="263"/>
                  </a:cubicBezTo>
                  <a:cubicBezTo>
                    <a:pt x="63" y="264"/>
                    <a:pt x="62" y="264"/>
                    <a:pt x="61" y="264"/>
                  </a:cubicBezTo>
                  <a:cubicBezTo>
                    <a:pt x="61" y="264"/>
                    <a:pt x="60" y="263"/>
                    <a:pt x="60" y="263"/>
                  </a:cubicBezTo>
                  <a:cubicBezTo>
                    <a:pt x="59" y="263"/>
                    <a:pt x="58" y="264"/>
                    <a:pt x="57" y="265"/>
                  </a:cubicBezTo>
                  <a:cubicBezTo>
                    <a:pt x="57" y="265"/>
                    <a:pt x="58" y="266"/>
                    <a:pt x="58" y="267"/>
                  </a:cubicBezTo>
                  <a:cubicBezTo>
                    <a:pt x="58" y="267"/>
                    <a:pt x="58" y="268"/>
                    <a:pt x="58" y="269"/>
                  </a:cubicBezTo>
                  <a:cubicBezTo>
                    <a:pt x="57" y="269"/>
                    <a:pt x="55" y="269"/>
                    <a:pt x="54" y="269"/>
                  </a:cubicBezTo>
                  <a:cubicBezTo>
                    <a:pt x="54" y="269"/>
                    <a:pt x="53" y="268"/>
                    <a:pt x="52" y="269"/>
                  </a:cubicBezTo>
                  <a:cubicBezTo>
                    <a:pt x="52" y="269"/>
                    <a:pt x="51" y="270"/>
                    <a:pt x="51" y="270"/>
                  </a:cubicBezTo>
                  <a:cubicBezTo>
                    <a:pt x="50" y="271"/>
                    <a:pt x="50" y="272"/>
                    <a:pt x="50" y="272"/>
                  </a:cubicBezTo>
                  <a:cubicBezTo>
                    <a:pt x="49" y="273"/>
                    <a:pt x="48" y="273"/>
                    <a:pt x="47" y="273"/>
                  </a:cubicBezTo>
                  <a:cubicBezTo>
                    <a:pt x="47" y="273"/>
                    <a:pt x="47" y="274"/>
                    <a:pt x="47" y="274"/>
                  </a:cubicBezTo>
                  <a:cubicBezTo>
                    <a:pt x="46" y="273"/>
                    <a:pt x="47" y="272"/>
                    <a:pt x="47" y="271"/>
                  </a:cubicBezTo>
                  <a:cubicBezTo>
                    <a:pt x="46" y="271"/>
                    <a:pt x="46" y="270"/>
                    <a:pt x="45" y="270"/>
                  </a:cubicBezTo>
                  <a:cubicBezTo>
                    <a:pt x="45" y="270"/>
                    <a:pt x="44" y="269"/>
                    <a:pt x="43" y="269"/>
                  </a:cubicBezTo>
                  <a:cubicBezTo>
                    <a:pt x="42" y="269"/>
                    <a:pt x="41" y="269"/>
                    <a:pt x="40" y="269"/>
                  </a:cubicBezTo>
                  <a:cubicBezTo>
                    <a:pt x="39" y="268"/>
                    <a:pt x="38" y="267"/>
                    <a:pt x="37" y="267"/>
                  </a:cubicBezTo>
                  <a:cubicBezTo>
                    <a:pt x="36" y="267"/>
                    <a:pt x="35" y="267"/>
                    <a:pt x="35" y="267"/>
                  </a:cubicBezTo>
                  <a:cubicBezTo>
                    <a:pt x="34" y="267"/>
                    <a:pt x="33" y="268"/>
                    <a:pt x="33" y="268"/>
                  </a:cubicBezTo>
                  <a:cubicBezTo>
                    <a:pt x="32" y="268"/>
                    <a:pt x="30" y="268"/>
                    <a:pt x="29" y="268"/>
                  </a:cubicBezTo>
                  <a:cubicBezTo>
                    <a:pt x="29" y="268"/>
                    <a:pt x="29" y="266"/>
                    <a:pt x="28" y="266"/>
                  </a:cubicBezTo>
                  <a:cubicBezTo>
                    <a:pt x="28" y="266"/>
                    <a:pt x="27" y="266"/>
                    <a:pt x="26" y="266"/>
                  </a:cubicBezTo>
                  <a:cubicBezTo>
                    <a:pt x="26" y="266"/>
                    <a:pt x="26" y="268"/>
                    <a:pt x="26" y="268"/>
                  </a:cubicBezTo>
                  <a:cubicBezTo>
                    <a:pt x="25" y="268"/>
                    <a:pt x="25" y="269"/>
                    <a:pt x="24" y="269"/>
                  </a:cubicBezTo>
                  <a:cubicBezTo>
                    <a:pt x="24" y="269"/>
                    <a:pt x="22" y="269"/>
                    <a:pt x="22" y="269"/>
                  </a:cubicBezTo>
                  <a:cubicBezTo>
                    <a:pt x="21" y="269"/>
                    <a:pt x="20" y="270"/>
                    <a:pt x="20" y="271"/>
                  </a:cubicBezTo>
                  <a:cubicBezTo>
                    <a:pt x="19" y="271"/>
                    <a:pt x="18" y="271"/>
                    <a:pt x="18" y="271"/>
                  </a:cubicBezTo>
                  <a:cubicBezTo>
                    <a:pt x="17" y="271"/>
                    <a:pt x="18" y="269"/>
                    <a:pt x="18" y="269"/>
                  </a:cubicBezTo>
                  <a:cubicBezTo>
                    <a:pt x="17" y="268"/>
                    <a:pt x="16" y="268"/>
                    <a:pt x="15" y="267"/>
                  </a:cubicBezTo>
                  <a:cubicBezTo>
                    <a:pt x="15" y="267"/>
                    <a:pt x="15" y="266"/>
                    <a:pt x="15" y="265"/>
                  </a:cubicBezTo>
                  <a:cubicBezTo>
                    <a:pt x="15" y="265"/>
                    <a:pt x="15" y="264"/>
                    <a:pt x="16" y="264"/>
                  </a:cubicBezTo>
                  <a:cubicBezTo>
                    <a:pt x="16" y="263"/>
                    <a:pt x="17" y="263"/>
                    <a:pt x="18" y="262"/>
                  </a:cubicBezTo>
                  <a:cubicBezTo>
                    <a:pt x="19" y="262"/>
                    <a:pt x="20" y="261"/>
                    <a:pt x="20" y="260"/>
                  </a:cubicBezTo>
                  <a:cubicBezTo>
                    <a:pt x="20" y="260"/>
                    <a:pt x="21" y="259"/>
                    <a:pt x="21" y="2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1" name="Freeform 15"/>
            <p:cNvSpPr>
              <a:spLocks/>
            </p:cNvSpPr>
            <p:nvPr/>
          </p:nvSpPr>
          <p:spPr bwMode="auto">
            <a:xfrm>
              <a:off x="1736726" y="3760788"/>
              <a:ext cx="141288" cy="195263"/>
            </a:xfrm>
            <a:custGeom>
              <a:avLst/>
              <a:gdLst/>
              <a:ahLst/>
              <a:cxnLst>
                <a:cxn ang="0">
                  <a:pos x="75" y="71"/>
                </a:cxn>
                <a:cxn ang="0">
                  <a:pos x="71" y="73"/>
                </a:cxn>
                <a:cxn ang="0">
                  <a:pos x="73" y="77"/>
                </a:cxn>
                <a:cxn ang="0">
                  <a:pos x="72" y="82"/>
                </a:cxn>
                <a:cxn ang="0">
                  <a:pos x="75" y="84"/>
                </a:cxn>
                <a:cxn ang="0">
                  <a:pos x="66" y="93"/>
                </a:cxn>
                <a:cxn ang="0">
                  <a:pos x="58" y="98"/>
                </a:cxn>
                <a:cxn ang="0">
                  <a:pos x="49" y="103"/>
                </a:cxn>
                <a:cxn ang="0">
                  <a:pos x="46" y="99"/>
                </a:cxn>
                <a:cxn ang="0">
                  <a:pos x="45" y="94"/>
                </a:cxn>
                <a:cxn ang="0">
                  <a:pos x="48" y="88"/>
                </a:cxn>
                <a:cxn ang="0">
                  <a:pos x="51" y="85"/>
                </a:cxn>
                <a:cxn ang="0">
                  <a:pos x="47" y="83"/>
                </a:cxn>
                <a:cxn ang="0">
                  <a:pos x="45" y="79"/>
                </a:cxn>
                <a:cxn ang="0">
                  <a:pos x="40" y="83"/>
                </a:cxn>
                <a:cxn ang="0">
                  <a:pos x="33" y="86"/>
                </a:cxn>
                <a:cxn ang="0">
                  <a:pos x="29" y="85"/>
                </a:cxn>
                <a:cxn ang="0">
                  <a:pos x="28" y="83"/>
                </a:cxn>
                <a:cxn ang="0">
                  <a:pos x="22" y="78"/>
                </a:cxn>
                <a:cxn ang="0">
                  <a:pos x="25" y="74"/>
                </a:cxn>
                <a:cxn ang="0">
                  <a:pos x="25" y="69"/>
                </a:cxn>
                <a:cxn ang="0">
                  <a:pos x="24" y="64"/>
                </a:cxn>
                <a:cxn ang="0">
                  <a:pos x="19" y="61"/>
                </a:cxn>
                <a:cxn ang="0">
                  <a:pos x="17" y="56"/>
                </a:cxn>
                <a:cxn ang="0">
                  <a:pos x="15" y="51"/>
                </a:cxn>
                <a:cxn ang="0">
                  <a:pos x="10" y="48"/>
                </a:cxn>
                <a:cxn ang="0">
                  <a:pos x="5" y="46"/>
                </a:cxn>
                <a:cxn ang="0">
                  <a:pos x="3" y="45"/>
                </a:cxn>
                <a:cxn ang="0">
                  <a:pos x="1" y="42"/>
                </a:cxn>
                <a:cxn ang="0">
                  <a:pos x="1" y="41"/>
                </a:cxn>
                <a:cxn ang="0">
                  <a:pos x="7" y="36"/>
                </a:cxn>
                <a:cxn ang="0">
                  <a:pos x="13" y="31"/>
                </a:cxn>
                <a:cxn ang="0">
                  <a:pos x="17" y="23"/>
                </a:cxn>
                <a:cxn ang="0">
                  <a:pos x="17" y="17"/>
                </a:cxn>
                <a:cxn ang="0">
                  <a:pos x="13" y="8"/>
                </a:cxn>
                <a:cxn ang="0">
                  <a:pos x="10" y="3"/>
                </a:cxn>
                <a:cxn ang="0">
                  <a:pos x="13" y="1"/>
                </a:cxn>
                <a:cxn ang="0">
                  <a:pos x="16" y="1"/>
                </a:cxn>
                <a:cxn ang="0">
                  <a:pos x="18" y="8"/>
                </a:cxn>
                <a:cxn ang="0">
                  <a:pos x="22" y="11"/>
                </a:cxn>
                <a:cxn ang="0">
                  <a:pos x="25" y="14"/>
                </a:cxn>
                <a:cxn ang="0">
                  <a:pos x="28" y="16"/>
                </a:cxn>
                <a:cxn ang="0">
                  <a:pos x="33" y="15"/>
                </a:cxn>
                <a:cxn ang="0">
                  <a:pos x="36" y="14"/>
                </a:cxn>
                <a:cxn ang="0">
                  <a:pos x="40" y="11"/>
                </a:cxn>
                <a:cxn ang="0">
                  <a:pos x="43" y="10"/>
                </a:cxn>
                <a:cxn ang="0">
                  <a:pos x="47" y="12"/>
                </a:cxn>
                <a:cxn ang="0">
                  <a:pos x="51" y="17"/>
                </a:cxn>
                <a:cxn ang="0">
                  <a:pos x="55" y="19"/>
                </a:cxn>
                <a:cxn ang="0">
                  <a:pos x="58" y="22"/>
                </a:cxn>
                <a:cxn ang="0">
                  <a:pos x="57" y="25"/>
                </a:cxn>
                <a:cxn ang="0">
                  <a:pos x="58" y="29"/>
                </a:cxn>
                <a:cxn ang="0">
                  <a:pos x="62" y="32"/>
                </a:cxn>
                <a:cxn ang="0">
                  <a:pos x="66" y="31"/>
                </a:cxn>
                <a:cxn ang="0">
                  <a:pos x="72" y="32"/>
                </a:cxn>
                <a:cxn ang="0">
                  <a:pos x="74" y="37"/>
                </a:cxn>
                <a:cxn ang="0">
                  <a:pos x="72" y="42"/>
                </a:cxn>
                <a:cxn ang="0">
                  <a:pos x="71" y="49"/>
                </a:cxn>
                <a:cxn ang="0">
                  <a:pos x="73" y="55"/>
                </a:cxn>
                <a:cxn ang="0">
                  <a:pos x="72" y="60"/>
                </a:cxn>
                <a:cxn ang="0">
                  <a:pos x="73" y="65"/>
                </a:cxn>
                <a:cxn ang="0">
                  <a:pos x="72" y="68"/>
                </a:cxn>
              </a:cxnLst>
              <a:rect l="0" t="0" r="r" b="b"/>
              <a:pathLst>
                <a:path w="75" h="103">
                  <a:moveTo>
                    <a:pt x="73" y="69"/>
                  </a:moveTo>
                  <a:cubicBezTo>
                    <a:pt x="74" y="70"/>
                    <a:pt x="75" y="70"/>
                    <a:pt x="75" y="71"/>
                  </a:cubicBezTo>
                  <a:cubicBezTo>
                    <a:pt x="75" y="71"/>
                    <a:pt x="73" y="71"/>
                    <a:pt x="73" y="71"/>
                  </a:cubicBezTo>
                  <a:cubicBezTo>
                    <a:pt x="72" y="72"/>
                    <a:pt x="71" y="73"/>
                    <a:pt x="71" y="73"/>
                  </a:cubicBezTo>
                  <a:cubicBezTo>
                    <a:pt x="71" y="74"/>
                    <a:pt x="71" y="75"/>
                    <a:pt x="71" y="75"/>
                  </a:cubicBezTo>
                  <a:cubicBezTo>
                    <a:pt x="72" y="76"/>
                    <a:pt x="73" y="76"/>
                    <a:pt x="73" y="77"/>
                  </a:cubicBezTo>
                  <a:cubicBezTo>
                    <a:pt x="73" y="77"/>
                    <a:pt x="73" y="78"/>
                    <a:pt x="73" y="79"/>
                  </a:cubicBezTo>
                  <a:cubicBezTo>
                    <a:pt x="73" y="80"/>
                    <a:pt x="72" y="81"/>
                    <a:pt x="72" y="82"/>
                  </a:cubicBezTo>
                  <a:cubicBezTo>
                    <a:pt x="73" y="82"/>
                    <a:pt x="74" y="83"/>
                    <a:pt x="74" y="83"/>
                  </a:cubicBezTo>
                  <a:cubicBezTo>
                    <a:pt x="74" y="83"/>
                    <a:pt x="75" y="84"/>
                    <a:pt x="75" y="84"/>
                  </a:cubicBezTo>
                  <a:cubicBezTo>
                    <a:pt x="73" y="86"/>
                    <a:pt x="71" y="89"/>
                    <a:pt x="69" y="90"/>
                  </a:cubicBezTo>
                  <a:cubicBezTo>
                    <a:pt x="68" y="91"/>
                    <a:pt x="67" y="92"/>
                    <a:pt x="66" y="93"/>
                  </a:cubicBezTo>
                  <a:cubicBezTo>
                    <a:pt x="65" y="93"/>
                    <a:pt x="64" y="95"/>
                    <a:pt x="63" y="96"/>
                  </a:cubicBezTo>
                  <a:cubicBezTo>
                    <a:pt x="62" y="96"/>
                    <a:pt x="59" y="97"/>
                    <a:pt x="58" y="98"/>
                  </a:cubicBezTo>
                  <a:cubicBezTo>
                    <a:pt x="57" y="99"/>
                    <a:pt x="53" y="100"/>
                    <a:pt x="52" y="101"/>
                  </a:cubicBezTo>
                  <a:cubicBezTo>
                    <a:pt x="51" y="102"/>
                    <a:pt x="50" y="102"/>
                    <a:pt x="49" y="103"/>
                  </a:cubicBezTo>
                  <a:cubicBezTo>
                    <a:pt x="49" y="102"/>
                    <a:pt x="48" y="101"/>
                    <a:pt x="48" y="101"/>
                  </a:cubicBezTo>
                  <a:cubicBezTo>
                    <a:pt x="48" y="100"/>
                    <a:pt x="47" y="99"/>
                    <a:pt x="46" y="99"/>
                  </a:cubicBezTo>
                  <a:cubicBezTo>
                    <a:pt x="46" y="98"/>
                    <a:pt x="45" y="97"/>
                    <a:pt x="45" y="96"/>
                  </a:cubicBezTo>
                  <a:cubicBezTo>
                    <a:pt x="45" y="96"/>
                    <a:pt x="45" y="94"/>
                    <a:pt x="45" y="94"/>
                  </a:cubicBezTo>
                  <a:cubicBezTo>
                    <a:pt x="45" y="93"/>
                    <a:pt x="46" y="91"/>
                    <a:pt x="46" y="91"/>
                  </a:cubicBezTo>
                  <a:cubicBezTo>
                    <a:pt x="46" y="90"/>
                    <a:pt x="47" y="89"/>
                    <a:pt x="48" y="88"/>
                  </a:cubicBezTo>
                  <a:cubicBezTo>
                    <a:pt x="49" y="88"/>
                    <a:pt x="50" y="89"/>
                    <a:pt x="51" y="88"/>
                  </a:cubicBezTo>
                  <a:cubicBezTo>
                    <a:pt x="51" y="88"/>
                    <a:pt x="51" y="86"/>
                    <a:pt x="51" y="85"/>
                  </a:cubicBezTo>
                  <a:cubicBezTo>
                    <a:pt x="50" y="85"/>
                    <a:pt x="49" y="85"/>
                    <a:pt x="48" y="84"/>
                  </a:cubicBezTo>
                  <a:cubicBezTo>
                    <a:pt x="48" y="84"/>
                    <a:pt x="47" y="83"/>
                    <a:pt x="47" y="83"/>
                  </a:cubicBezTo>
                  <a:cubicBezTo>
                    <a:pt x="47" y="82"/>
                    <a:pt x="47" y="80"/>
                    <a:pt x="47" y="80"/>
                  </a:cubicBezTo>
                  <a:cubicBezTo>
                    <a:pt x="46" y="79"/>
                    <a:pt x="45" y="79"/>
                    <a:pt x="45" y="79"/>
                  </a:cubicBezTo>
                  <a:cubicBezTo>
                    <a:pt x="44" y="79"/>
                    <a:pt x="43" y="81"/>
                    <a:pt x="42" y="81"/>
                  </a:cubicBezTo>
                  <a:cubicBezTo>
                    <a:pt x="41" y="82"/>
                    <a:pt x="40" y="83"/>
                    <a:pt x="40" y="83"/>
                  </a:cubicBezTo>
                  <a:cubicBezTo>
                    <a:pt x="39" y="84"/>
                    <a:pt x="38" y="85"/>
                    <a:pt x="38" y="85"/>
                  </a:cubicBezTo>
                  <a:cubicBezTo>
                    <a:pt x="37" y="85"/>
                    <a:pt x="34" y="86"/>
                    <a:pt x="33" y="86"/>
                  </a:cubicBezTo>
                  <a:cubicBezTo>
                    <a:pt x="33" y="86"/>
                    <a:pt x="32" y="86"/>
                    <a:pt x="31" y="86"/>
                  </a:cubicBezTo>
                  <a:cubicBezTo>
                    <a:pt x="30" y="86"/>
                    <a:pt x="29" y="86"/>
                    <a:pt x="29" y="85"/>
                  </a:cubicBezTo>
                  <a:cubicBezTo>
                    <a:pt x="29" y="85"/>
                    <a:pt x="28" y="85"/>
                    <a:pt x="28" y="85"/>
                  </a:cubicBezTo>
                  <a:cubicBezTo>
                    <a:pt x="28" y="84"/>
                    <a:pt x="28" y="83"/>
                    <a:pt x="28" y="83"/>
                  </a:cubicBezTo>
                  <a:cubicBezTo>
                    <a:pt x="27" y="82"/>
                    <a:pt x="26" y="80"/>
                    <a:pt x="25" y="79"/>
                  </a:cubicBezTo>
                  <a:cubicBezTo>
                    <a:pt x="25" y="79"/>
                    <a:pt x="23" y="78"/>
                    <a:pt x="22" y="78"/>
                  </a:cubicBezTo>
                  <a:cubicBezTo>
                    <a:pt x="22" y="77"/>
                    <a:pt x="22" y="76"/>
                    <a:pt x="22" y="75"/>
                  </a:cubicBezTo>
                  <a:cubicBezTo>
                    <a:pt x="22" y="75"/>
                    <a:pt x="25" y="75"/>
                    <a:pt x="25" y="74"/>
                  </a:cubicBezTo>
                  <a:cubicBezTo>
                    <a:pt x="26" y="73"/>
                    <a:pt x="26" y="72"/>
                    <a:pt x="26" y="71"/>
                  </a:cubicBezTo>
                  <a:cubicBezTo>
                    <a:pt x="26" y="71"/>
                    <a:pt x="25" y="69"/>
                    <a:pt x="25" y="69"/>
                  </a:cubicBezTo>
                  <a:cubicBezTo>
                    <a:pt x="25" y="68"/>
                    <a:pt x="25" y="67"/>
                    <a:pt x="25" y="66"/>
                  </a:cubicBezTo>
                  <a:cubicBezTo>
                    <a:pt x="25" y="65"/>
                    <a:pt x="25" y="64"/>
                    <a:pt x="24" y="64"/>
                  </a:cubicBezTo>
                  <a:cubicBezTo>
                    <a:pt x="24" y="64"/>
                    <a:pt x="22" y="63"/>
                    <a:pt x="22" y="63"/>
                  </a:cubicBezTo>
                  <a:cubicBezTo>
                    <a:pt x="21" y="63"/>
                    <a:pt x="20" y="62"/>
                    <a:pt x="19" y="61"/>
                  </a:cubicBezTo>
                  <a:cubicBezTo>
                    <a:pt x="19" y="60"/>
                    <a:pt x="20" y="59"/>
                    <a:pt x="19" y="58"/>
                  </a:cubicBezTo>
                  <a:cubicBezTo>
                    <a:pt x="19" y="58"/>
                    <a:pt x="18" y="57"/>
                    <a:pt x="17" y="56"/>
                  </a:cubicBezTo>
                  <a:cubicBezTo>
                    <a:pt x="17" y="56"/>
                    <a:pt x="15" y="55"/>
                    <a:pt x="15" y="54"/>
                  </a:cubicBezTo>
                  <a:cubicBezTo>
                    <a:pt x="15" y="53"/>
                    <a:pt x="15" y="52"/>
                    <a:pt x="15" y="51"/>
                  </a:cubicBezTo>
                  <a:cubicBezTo>
                    <a:pt x="15" y="50"/>
                    <a:pt x="14" y="50"/>
                    <a:pt x="13" y="49"/>
                  </a:cubicBezTo>
                  <a:cubicBezTo>
                    <a:pt x="12" y="49"/>
                    <a:pt x="11" y="48"/>
                    <a:pt x="10" y="48"/>
                  </a:cubicBezTo>
                  <a:cubicBezTo>
                    <a:pt x="9" y="47"/>
                    <a:pt x="8" y="47"/>
                    <a:pt x="8" y="47"/>
                  </a:cubicBezTo>
                  <a:cubicBezTo>
                    <a:pt x="7" y="47"/>
                    <a:pt x="6" y="47"/>
                    <a:pt x="5" y="46"/>
                  </a:cubicBezTo>
                  <a:cubicBezTo>
                    <a:pt x="5" y="46"/>
                    <a:pt x="4" y="46"/>
                    <a:pt x="3" y="46"/>
                  </a:cubicBezTo>
                  <a:cubicBezTo>
                    <a:pt x="3" y="46"/>
                    <a:pt x="3" y="45"/>
                    <a:pt x="3" y="45"/>
                  </a:cubicBezTo>
                  <a:cubicBezTo>
                    <a:pt x="3" y="45"/>
                    <a:pt x="2" y="45"/>
                    <a:pt x="1" y="44"/>
                  </a:cubicBezTo>
                  <a:cubicBezTo>
                    <a:pt x="1" y="44"/>
                    <a:pt x="1" y="43"/>
                    <a:pt x="1" y="42"/>
                  </a:cubicBezTo>
                  <a:cubicBezTo>
                    <a:pt x="0" y="42"/>
                    <a:pt x="0" y="42"/>
                    <a:pt x="0" y="41"/>
                  </a:cubicBezTo>
                  <a:cubicBezTo>
                    <a:pt x="0" y="41"/>
                    <a:pt x="1" y="41"/>
                    <a:pt x="1" y="41"/>
                  </a:cubicBezTo>
                  <a:cubicBezTo>
                    <a:pt x="2" y="41"/>
                    <a:pt x="3" y="40"/>
                    <a:pt x="4" y="39"/>
                  </a:cubicBezTo>
                  <a:cubicBezTo>
                    <a:pt x="5" y="39"/>
                    <a:pt x="6" y="37"/>
                    <a:pt x="7" y="36"/>
                  </a:cubicBezTo>
                  <a:cubicBezTo>
                    <a:pt x="7" y="35"/>
                    <a:pt x="9" y="34"/>
                    <a:pt x="10" y="34"/>
                  </a:cubicBezTo>
                  <a:cubicBezTo>
                    <a:pt x="10" y="33"/>
                    <a:pt x="12" y="32"/>
                    <a:pt x="13" y="31"/>
                  </a:cubicBezTo>
                  <a:cubicBezTo>
                    <a:pt x="14" y="30"/>
                    <a:pt x="14" y="29"/>
                    <a:pt x="15" y="28"/>
                  </a:cubicBezTo>
                  <a:cubicBezTo>
                    <a:pt x="15" y="27"/>
                    <a:pt x="17" y="25"/>
                    <a:pt x="17" y="23"/>
                  </a:cubicBezTo>
                  <a:cubicBezTo>
                    <a:pt x="17" y="23"/>
                    <a:pt x="18" y="21"/>
                    <a:pt x="18" y="20"/>
                  </a:cubicBezTo>
                  <a:cubicBezTo>
                    <a:pt x="18" y="19"/>
                    <a:pt x="18" y="18"/>
                    <a:pt x="17" y="17"/>
                  </a:cubicBezTo>
                  <a:cubicBezTo>
                    <a:pt x="17" y="16"/>
                    <a:pt x="17" y="14"/>
                    <a:pt x="17" y="13"/>
                  </a:cubicBezTo>
                  <a:cubicBezTo>
                    <a:pt x="16" y="12"/>
                    <a:pt x="14" y="10"/>
                    <a:pt x="13" y="8"/>
                  </a:cubicBezTo>
                  <a:cubicBezTo>
                    <a:pt x="12" y="8"/>
                    <a:pt x="11" y="6"/>
                    <a:pt x="11" y="6"/>
                  </a:cubicBezTo>
                  <a:cubicBezTo>
                    <a:pt x="11" y="5"/>
                    <a:pt x="10" y="4"/>
                    <a:pt x="10" y="3"/>
                  </a:cubicBezTo>
                  <a:cubicBezTo>
                    <a:pt x="10" y="3"/>
                    <a:pt x="11" y="2"/>
                    <a:pt x="11" y="2"/>
                  </a:cubicBezTo>
                  <a:cubicBezTo>
                    <a:pt x="12" y="1"/>
                    <a:pt x="13" y="1"/>
                    <a:pt x="13" y="1"/>
                  </a:cubicBezTo>
                  <a:cubicBezTo>
                    <a:pt x="14" y="1"/>
                    <a:pt x="14" y="1"/>
                    <a:pt x="15" y="0"/>
                  </a:cubicBezTo>
                  <a:cubicBezTo>
                    <a:pt x="15" y="1"/>
                    <a:pt x="15" y="1"/>
                    <a:pt x="16" y="1"/>
                  </a:cubicBezTo>
                  <a:cubicBezTo>
                    <a:pt x="16" y="2"/>
                    <a:pt x="17" y="4"/>
                    <a:pt x="18" y="5"/>
                  </a:cubicBezTo>
                  <a:cubicBezTo>
                    <a:pt x="18" y="5"/>
                    <a:pt x="18" y="7"/>
                    <a:pt x="18" y="8"/>
                  </a:cubicBezTo>
                  <a:cubicBezTo>
                    <a:pt x="19" y="8"/>
                    <a:pt x="20" y="9"/>
                    <a:pt x="20" y="9"/>
                  </a:cubicBezTo>
                  <a:cubicBezTo>
                    <a:pt x="20" y="10"/>
                    <a:pt x="21" y="11"/>
                    <a:pt x="22" y="11"/>
                  </a:cubicBezTo>
                  <a:cubicBezTo>
                    <a:pt x="22" y="12"/>
                    <a:pt x="23" y="13"/>
                    <a:pt x="23" y="14"/>
                  </a:cubicBezTo>
                  <a:cubicBezTo>
                    <a:pt x="24" y="14"/>
                    <a:pt x="25" y="14"/>
                    <a:pt x="25" y="14"/>
                  </a:cubicBezTo>
                  <a:cubicBezTo>
                    <a:pt x="26" y="14"/>
                    <a:pt x="27" y="14"/>
                    <a:pt x="27" y="14"/>
                  </a:cubicBezTo>
                  <a:cubicBezTo>
                    <a:pt x="28" y="14"/>
                    <a:pt x="28" y="16"/>
                    <a:pt x="28" y="16"/>
                  </a:cubicBezTo>
                  <a:cubicBezTo>
                    <a:pt x="29" y="16"/>
                    <a:pt x="30" y="17"/>
                    <a:pt x="31" y="17"/>
                  </a:cubicBezTo>
                  <a:cubicBezTo>
                    <a:pt x="31" y="17"/>
                    <a:pt x="32" y="16"/>
                    <a:pt x="33" y="15"/>
                  </a:cubicBezTo>
                  <a:cubicBezTo>
                    <a:pt x="33" y="15"/>
                    <a:pt x="33" y="15"/>
                    <a:pt x="33" y="15"/>
                  </a:cubicBezTo>
                  <a:cubicBezTo>
                    <a:pt x="34" y="14"/>
                    <a:pt x="35" y="14"/>
                    <a:pt x="36" y="14"/>
                  </a:cubicBezTo>
                  <a:cubicBezTo>
                    <a:pt x="37" y="14"/>
                    <a:pt x="38" y="14"/>
                    <a:pt x="38" y="13"/>
                  </a:cubicBezTo>
                  <a:cubicBezTo>
                    <a:pt x="39" y="13"/>
                    <a:pt x="39" y="12"/>
                    <a:pt x="40" y="11"/>
                  </a:cubicBezTo>
                  <a:cubicBezTo>
                    <a:pt x="40" y="11"/>
                    <a:pt x="40" y="11"/>
                    <a:pt x="41" y="10"/>
                  </a:cubicBezTo>
                  <a:cubicBezTo>
                    <a:pt x="41" y="10"/>
                    <a:pt x="43" y="10"/>
                    <a:pt x="43" y="10"/>
                  </a:cubicBezTo>
                  <a:cubicBezTo>
                    <a:pt x="44" y="10"/>
                    <a:pt x="45" y="10"/>
                    <a:pt x="45" y="10"/>
                  </a:cubicBezTo>
                  <a:cubicBezTo>
                    <a:pt x="46" y="10"/>
                    <a:pt x="47" y="11"/>
                    <a:pt x="47" y="12"/>
                  </a:cubicBezTo>
                  <a:cubicBezTo>
                    <a:pt x="48" y="12"/>
                    <a:pt x="49" y="14"/>
                    <a:pt x="49" y="14"/>
                  </a:cubicBezTo>
                  <a:cubicBezTo>
                    <a:pt x="50" y="15"/>
                    <a:pt x="51" y="16"/>
                    <a:pt x="51" y="17"/>
                  </a:cubicBezTo>
                  <a:cubicBezTo>
                    <a:pt x="51" y="17"/>
                    <a:pt x="52" y="18"/>
                    <a:pt x="53" y="18"/>
                  </a:cubicBezTo>
                  <a:cubicBezTo>
                    <a:pt x="53" y="19"/>
                    <a:pt x="54" y="19"/>
                    <a:pt x="55" y="19"/>
                  </a:cubicBezTo>
                  <a:cubicBezTo>
                    <a:pt x="55" y="19"/>
                    <a:pt x="56" y="19"/>
                    <a:pt x="57" y="20"/>
                  </a:cubicBezTo>
                  <a:cubicBezTo>
                    <a:pt x="57" y="20"/>
                    <a:pt x="58" y="21"/>
                    <a:pt x="58" y="22"/>
                  </a:cubicBezTo>
                  <a:cubicBezTo>
                    <a:pt x="58" y="22"/>
                    <a:pt x="58" y="23"/>
                    <a:pt x="58" y="24"/>
                  </a:cubicBezTo>
                  <a:cubicBezTo>
                    <a:pt x="58" y="24"/>
                    <a:pt x="57" y="25"/>
                    <a:pt x="57" y="25"/>
                  </a:cubicBezTo>
                  <a:cubicBezTo>
                    <a:pt x="57" y="26"/>
                    <a:pt x="57" y="26"/>
                    <a:pt x="58" y="27"/>
                  </a:cubicBezTo>
                  <a:cubicBezTo>
                    <a:pt x="58" y="27"/>
                    <a:pt x="58" y="29"/>
                    <a:pt x="58" y="29"/>
                  </a:cubicBezTo>
                  <a:cubicBezTo>
                    <a:pt x="58" y="30"/>
                    <a:pt x="59" y="30"/>
                    <a:pt x="60" y="30"/>
                  </a:cubicBezTo>
                  <a:cubicBezTo>
                    <a:pt x="60" y="31"/>
                    <a:pt x="62" y="32"/>
                    <a:pt x="62" y="32"/>
                  </a:cubicBezTo>
                  <a:cubicBezTo>
                    <a:pt x="63" y="32"/>
                    <a:pt x="64" y="31"/>
                    <a:pt x="64" y="31"/>
                  </a:cubicBezTo>
                  <a:cubicBezTo>
                    <a:pt x="65" y="31"/>
                    <a:pt x="66" y="31"/>
                    <a:pt x="66" y="31"/>
                  </a:cubicBezTo>
                  <a:cubicBezTo>
                    <a:pt x="67" y="32"/>
                    <a:pt x="69" y="32"/>
                    <a:pt x="70" y="32"/>
                  </a:cubicBezTo>
                  <a:cubicBezTo>
                    <a:pt x="70" y="32"/>
                    <a:pt x="71" y="32"/>
                    <a:pt x="72" y="32"/>
                  </a:cubicBezTo>
                  <a:cubicBezTo>
                    <a:pt x="73" y="33"/>
                    <a:pt x="74" y="33"/>
                    <a:pt x="74" y="34"/>
                  </a:cubicBezTo>
                  <a:cubicBezTo>
                    <a:pt x="74" y="35"/>
                    <a:pt x="74" y="36"/>
                    <a:pt x="74" y="37"/>
                  </a:cubicBezTo>
                  <a:cubicBezTo>
                    <a:pt x="74" y="37"/>
                    <a:pt x="74" y="39"/>
                    <a:pt x="73" y="39"/>
                  </a:cubicBezTo>
                  <a:cubicBezTo>
                    <a:pt x="73" y="40"/>
                    <a:pt x="72" y="41"/>
                    <a:pt x="72" y="42"/>
                  </a:cubicBezTo>
                  <a:cubicBezTo>
                    <a:pt x="72" y="43"/>
                    <a:pt x="71" y="44"/>
                    <a:pt x="71" y="45"/>
                  </a:cubicBezTo>
                  <a:cubicBezTo>
                    <a:pt x="71" y="46"/>
                    <a:pt x="71" y="48"/>
                    <a:pt x="71" y="49"/>
                  </a:cubicBezTo>
                  <a:cubicBezTo>
                    <a:pt x="71" y="49"/>
                    <a:pt x="72" y="50"/>
                    <a:pt x="72" y="51"/>
                  </a:cubicBezTo>
                  <a:cubicBezTo>
                    <a:pt x="72" y="52"/>
                    <a:pt x="73" y="54"/>
                    <a:pt x="73" y="55"/>
                  </a:cubicBezTo>
                  <a:cubicBezTo>
                    <a:pt x="72" y="55"/>
                    <a:pt x="72" y="57"/>
                    <a:pt x="72" y="58"/>
                  </a:cubicBezTo>
                  <a:cubicBezTo>
                    <a:pt x="72" y="59"/>
                    <a:pt x="72" y="60"/>
                    <a:pt x="72" y="60"/>
                  </a:cubicBezTo>
                  <a:cubicBezTo>
                    <a:pt x="72" y="61"/>
                    <a:pt x="74" y="62"/>
                    <a:pt x="74" y="63"/>
                  </a:cubicBezTo>
                  <a:cubicBezTo>
                    <a:pt x="74" y="64"/>
                    <a:pt x="74" y="65"/>
                    <a:pt x="73" y="65"/>
                  </a:cubicBezTo>
                  <a:cubicBezTo>
                    <a:pt x="73" y="65"/>
                    <a:pt x="72" y="66"/>
                    <a:pt x="72" y="67"/>
                  </a:cubicBezTo>
                  <a:cubicBezTo>
                    <a:pt x="72" y="67"/>
                    <a:pt x="72" y="68"/>
                    <a:pt x="72" y="68"/>
                  </a:cubicBezTo>
                  <a:cubicBezTo>
                    <a:pt x="72" y="68"/>
                    <a:pt x="73" y="69"/>
                    <a:pt x="73" y="6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2" name="Freeform 16"/>
            <p:cNvSpPr>
              <a:spLocks/>
            </p:cNvSpPr>
            <p:nvPr/>
          </p:nvSpPr>
          <p:spPr bwMode="auto">
            <a:xfrm>
              <a:off x="1695451" y="3825876"/>
              <a:ext cx="55563" cy="71438"/>
            </a:xfrm>
            <a:custGeom>
              <a:avLst/>
              <a:gdLst/>
              <a:ahLst/>
              <a:cxnLst>
                <a:cxn ang="0">
                  <a:pos x="25" y="12"/>
                </a:cxn>
                <a:cxn ang="0">
                  <a:pos x="25" y="14"/>
                </a:cxn>
                <a:cxn ang="0">
                  <a:pos x="26" y="15"/>
                </a:cxn>
                <a:cxn ang="0">
                  <a:pos x="28" y="17"/>
                </a:cxn>
                <a:cxn ang="0">
                  <a:pos x="30" y="20"/>
                </a:cxn>
                <a:cxn ang="0">
                  <a:pos x="30" y="23"/>
                </a:cxn>
                <a:cxn ang="0">
                  <a:pos x="30" y="25"/>
                </a:cxn>
                <a:cxn ang="0">
                  <a:pos x="30" y="29"/>
                </a:cxn>
                <a:cxn ang="0">
                  <a:pos x="30" y="33"/>
                </a:cxn>
                <a:cxn ang="0">
                  <a:pos x="29" y="35"/>
                </a:cxn>
                <a:cxn ang="0">
                  <a:pos x="29" y="37"/>
                </a:cxn>
                <a:cxn ang="0">
                  <a:pos x="26" y="37"/>
                </a:cxn>
                <a:cxn ang="0">
                  <a:pos x="25" y="35"/>
                </a:cxn>
                <a:cxn ang="0">
                  <a:pos x="24" y="31"/>
                </a:cxn>
                <a:cxn ang="0">
                  <a:pos x="21" y="29"/>
                </a:cxn>
                <a:cxn ang="0">
                  <a:pos x="20" y="27"/>
                </a:cxn>
                <a:cxn ang="0">
                  <a:pos x="19" y="24"/>
                </a:cxn>
                <a:cxn ang="0">
                  <a:pos x="18" y="22"/>
                </a:cxn>
                <a:cxn ang="0">
                  <a:pos x="17" y="22"/>
                </a:cxn>
                <a:cxn ang="0">
                  <a:pos x="16" y="22"/>
                </a:cxn>
                <a:cxn ang="0">
                  <a:pos x="16" y="24"/>
                </a:cxn>
                <a:cxn ang="0">
                  <a:pos x="15" y="26"/>
                </a:cxn>
                <a:cxn ang="0">
                  <a:pos x="12" y="25"/>
                </a:cxn>
                <a:cxn ang="0">
                  <a:pos x="11" y="23"/>
                </a:cxn>
                <a:cxn ang="0">
                  <a:pos x="8" y="19"/>
                </a:cxn>
                <a:cxn ang="0">
                  <a:pos x="5" y="14"/>
                </a:cxn>
                <a:cxn ang="0">
                  <a:pos x="3" y="10"/>
                </a:cxn>
                <a:cxn ang="0">
                  <a:pos x="0" y="6"/>
                </a:cxn>
                <a:cxn ang="0">
                  <a:pos x="1" y="5"/>
                </a:cxn>
                <a:cxn ang="0">
                  <a:pos x="3" y="3"/>
                </a:cxn>
                <a:cxn ang="0">
                  <a:pos x="4" y="0"/>
                </a:cxn>
                <a:cxn ang="0">
                  <a:pos x="5" y="1"/>
                </a:cxn>
                <a:cxn ang="0">
                  <a:pos x="7" y="3"/>
                </a:cxn>
                <a:cxn ang="0">
                  <a:pos x="9" y="4"/>
                </a:cxn>
                <a:cxn ang="0">
                  <a:pos x="12" y="5"/>
                </a:cxn>
                <a:cxn ang="0">
                  <a:pos x="14" y="4"/>
                </a:cxn>
                <a:cxn ang="0">
                  <a:pos x="15" y="5"/>
                </a:cxn>
                <a:cxn ang="0">
                  <a:pos x="20" y="5"/>
                </a:cxn>
                <a:cxn ang="0">
                  <a:pos x="21" y="7"/>
                </a:cxn>
                <a:cxn ang="0">
                  <a:pos x="22" y="7"/>
                </a:cxn>
                <a:cxn ang="0">
                  <a:pos x="23" y="8"/>
                </a:cxn>
                <a:cxn ang="0">
                  <a:pos x="23" y="10"/>
                </a:cxn>
                <a:cxn ang="0">
                  <a:pos x="25" y="11"/>
                </a:cxn>
                <a:cxn ang="0">
                  <a:pos x="25" y="12"/>
                </a:cxn>
              </a:cxnLst>
              <a:rect l="0" t="0" r="r" b="b"/>
              <a:pathLst>
                <a:path w="30" h="38">
                  <a:moveTo>
                    <a:pt x="25" y="12"/>
                  </a:moveTo>
                  <a:cubicBezTo>
                    <a:pt x="25" y="13"/>
                    <a:pt x="25" y="13"/>
                    <a:pt x="25" y="14"/>
                  </a:cubicBezTo>
                  <a:cubicBezTo>
                    <a:pt x="25" y="14"/>
                    <a:pt x="26" y="15"/>
                    <a:pt x="26" y="15"/>
                  </a:cubicBezTo>
                  <a:cubicBezTo>
                    <a:pt x="26" y="16"/>
                    <a:pt x="27" y="16"/>
                    <a:pt x="28" y="17"/>
                  </a:cubicBezTo>
                  <a:cubicBezTo>
                    <a:pt x="28" y="18"/>
                    <a:pt x="30" y="19"/>
                    <a:pt x="30" y="20"/>
                  </a:cubicBezTo>
                  <a:cubicBezTo>
                    <a:pt x="30" y="21"/>
                    <a:pt x="30" y="22"/>
                    <a:pt x="30" y="23"/>
                  </a:cubicBezTo>
                  <a:cubicBezTo>
                    <a:pt x="30" y="24"/>
                    <a:pt x="30" y="25"/>
                    <a:pt x="30" y="25"/>
                  </a:cubicBezTo>
                  <a:cubicBezTo>
                    <a:pt x="29" y="26"/>
                    <a:pt x="30" y="28"/>
                    <a:pt x="30" y="29"/>
                  </a:cubicBezTo>
                  <a:cubicBezTo>
                    <a:pt x="30" y="30"/>
                    <a:pt x="30" y="32"/>
                    <a:pt x="30" y="33"/>
                  </a:cubicBezTo>
                  <a:cubicBezTo>
                    <a:pt x="29" y="33"/>
                    <a:pt x="29" y="35"/>
                    <a:pt x="29" y="35"/>
                  </a:cubicBezTo>
                  <a:cubicBezTo>
                    <a:pt x="29" y="36"/>
                    <a:pt x="29" y="36"/>
                    <a:pt x="29" y="37"/>
                  </a:cubicBezTo>
                  <a:cubicBezTo>
                    <a:pt x="29" y="37"/>
                    <a:pt x="27" y="38"/>
                    <a:pt x="26" y="37"/>
                  </a:cubicBezTo>
                  <a:cubicBezTo>
                    <a:pt x="26" y="37"/>
                    <a:pt x="25" y="35"/>
                    <a:pt x="25" y="35"/>
                  </a:cubicBezTo>
                  <a:cubicBezTo>
                    <a:pt x="25" y="34"/>
                    <a:pt x="24" y="32"/>
                    <a:pt x="24" y="31"/>
                  </a:cubicBezTo>
                  <a:cubicBezTo>
                    <a:pt x="23" y="30"/>
                    <a:pt x="21" y="30"/>
                    <a:pt x="21" y="29"/>
                  </a:cubicBezTo>
                  <a:cubicBezTo>
                    <a:pt x="20" y="29"/>
                    <a:pt x="20" y="28"/>
                    <a:pt x="20" y="27"/>
                  </a:cubicBezTo>
                  <a:cubicBezTo>
                    <a:pt x="20" y="27"/>
                    <a:pt x="19" y="25"/>
                    <a:pt x="19" y="24"/>
                  </a:cubicBezTo>
                  <a:cubicBezTo>
                    <a:pt x="19" y="24"/>
                    <a:pt x="19" y="22"/>
                    <a:pt x="18" y="22"/>
                  </a:cubicBezTo>
                  <a:cubicBezTo>
                    <a:pt x="18" y="22"/>
                    <a:pt x="17" y="21"/>
                    <a:pt x="17" y="22"/>
                  </a:cubicBezTo>
                  <a:cubicBezTo>
                    <a:pt x="17" y="22"/>
                    <a:pt x="16" y="22"/>
                    <a:pt x="16" y="22"/>
                  </a:cubicBezTo>
                  <a:cubicBezTo>
                    <a:pt x="16" y="23"/>
                    <a:pt x="16" y="24"/>
                    <a:pt x="16" y="24"/>
                  </a:cubicBezTo>
                  <a:cubicBezTo>
                    <a:pt x="16" y="25"/>
                    <a:pt x="16" y="26"/>
                    <a:pt x="15" y="26"/>
                  </a:cubicBezTo>
                  <a:cubicBezTo>
                    <a:pt x="14" y="26"/>
                    <a:pt x="13" y="26"/>
                    <a:pt x="12" y="25"/>
                  </a:cubicBezTo>
                  <a:cubicBezTo>
                    <a:pt x="12" y="25"/>
                    <a:pt x="11" y="24"/>
                    <a:pt x="11" y="23"/>
                  </a:cubicBezTo>
                  <a:cubicBezTo>
                    <a:pt x="10" y="22"/>
                    <a:pt x="9" y="20"/>
                    <a:pt x="8" y="19"/>
                  </a:cubicBezTo>
                  <a:cubicBezTo>
                    <a:pt x="8" y="18"/>
                    <a:pt x="6" y="16"/>
                    <a:pt x="5" y="14"/>
                  </a:cubicBezTo>
                  <a:cubicBezTo>
                    <a:pt x="5" y="13"/>
                    <a:pt x="3" y="11"/>
                    <a:pt x="3" y="10"/>
                  </a:cubicBezTo>
                  <a:cubicBezTo>
                    <a:pt x="2" y="9"/>
                    <a:pt x="1" y="7"/>
                    <a:pt x="0" y="6"/>
                  </a:cubicBezTo>
                  <a:cubicBezTo>
                    <a:pt x="1" y="6"/>
                    <a:pt x="1" y="5"/>
                    <a:pt x="1" y="5"/>
                  </a:cubicBezTo>
                  <a:cubicBezTo>
                    <a:pt x="2" y="4"/>
                    <a:pt x="3" y="3"/>
                    <a:pt x="3" y="3"/>
                  </a:cubicBezTo>
                  <a:cubicBezTo>
                    <a:pt x="3" y="2"/>
                    <a:pt x="3" y="0"/>
                    <a:pt x="4" y="0"/>
                  </a:cubicBezTo>
                  <a:cubicBezTo>
                    <a:pt x="5" y="0"/>
                    <a:pt x="5" y="0"/>
                    <a:pt x="5" y="1"/>
                  </a:cubicBezTo>
                  <a:cubicBezTo>
                    <a:pt x="6" y="1"/>
                    <a:pt x="6" y="3"/>
                    <a:pt x="7" y="3"/>
                  </a:cubicBezTo>
                  <a:cubicBezTo>
                    <a:pt x="7" y="3"/>
                    <a:pt x="8" y="4"/>
                    <a:pt x="9" y="4"/>
                  </a:cubicBezTo>
                  <a:cubicBezTo>
                    <a:pt x="10" y="5"/>
                    <a:pt x="11" y="5"/>
                    <a:pt x="12" y="5"/>
                  </a:cubicBezTo>
                  <a:cubicBezTo>
                    <a:pt x="13" y="5"/>
                    <a:pt x="13" y="4"/>
                    <a:pt x="14" y="4"/>
                  </a:cubicBezTo>
                  <a:cubicBezTo>
                    <a:pt x="14" y="4"/>
                    <a:pt x="15" y="5"/>
                    <a:pt x="15" y="5"/>
                  </a:cubicBezTo>
                  <a:cubicBezTo>
                    <a:pt x="16" y="6"/>
                    <a:pt x="19" y="5"/>
                    <a:pt x="20" y="5"/>
                  </a:cubicBezTo>
                  <a:cubicBezTo>
                    <a:pt x="20" y="6"/>
                    <a:pt x="21" y="7"/>
                    <a:pt x="21" y="7"/>
                  </a:cubicBezTo>
                  <a:cubicBezTo>
                    <a:pt x="21" y="7"/>
                    <a:pt x="22" y="7"/>
                    <a:pt x="22" y="7"/>
                  </a:cubicBezTo>
                  <a:cubicBezTo>
                    <a:pt x="22" y="8"/>
                    <a:pt x="22" y="8"/>
                    <a:pt x="23" y="8"/>
                  </a:cubicBezTo>
                  <a:cubicBezTo>
                    <a:pt x="23" y="9"/>
                    <a:pt x="23" y="10"/>
                    <a:pt x="23" y="10"/>
                  </a:cubicBezTo>
                  <a:cubicBezTo>
                    <a:pt x="24" y="11"/>
                    <a:pt x="25" y="11"/>
                    <a:pt x="25" y="11"/>
                  </a:cubicBezTo>
                  <a:cubicBezTo>
                    <a:pt x="25" y="11"/>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3" name="Freeform 17"/>
            <p:cNvSpPr>
              <a:spLocks/>
            </p:cNvSpPr>
            <p:nvPr/>
          </p:nvSpPr>
          <p:spPr bwMode="auto">
            <a:xfrm>
              <a:off x="1657351" y="3816351"/>
              <a:ext cx="47625" cy="92075"/>
            </a:xfrm>
            <a:custGeom>
              <a:avLst/>
              <a:gdLst/>
              <a:ahLst/>
              <a:cxnLst>
                <a:cxn ang="0">
                  <a:pos x="25" y="43"/>
                </a:cxn>
                <a:cxn ang="0">
                  <a:pos x="24" y="46"/>
                </a:cxn>
                <a:cxn ang="0">
                  <a:pos x="21" y="48"/>
                </a:cxn>
                <a:cxn ang="0">
                  <a:pos x="19" y="49"/>
                </a:cxn>
                <a:cxn ang="0">
                  <a:pos x="19" y="49"/>
                </a:cxn>
                <a:cxn ang="0">
                  <a:pos x="18" y="46"/>
                </a:cxn>
                <a:cxn ang="0">
                  <a:pos x="16" y="45"/>
                </a:cxn>
                <a:cxn ang="0">
                  <a:pos x="14" y="43"/>
                </a:cxn>
                <a:cxn ang="0">
                  <a:pos x="13" y="41"/>
                </a:cxn>
                <a:cxn ang="0">
                  <a:pos x="12" y="38"/>
                </a:cxn>
                <a:cxn ang="0">
                  <a:pos x="10" y="37"/>
                </a:cxn>
                <a:cxn ang="0">
                  <a:pos x="9" y="36"/>
                </a:cxn>
                <a:cxn ang="0">
                  <a:pos x="7" y="34"/>
                </a:cxn>
                <a:cxn ang="0">
                  <a:pos x="6" y="32"/>
                </a:cxn>
                <a:cxn ang="0">
                  <a:pos x="5" y="31"/>
                </a:cxn>
                <a:cxn ang="0">
                  <a:pos x="2" y="29"/>
                </a:cxn>
                <a:cxn ang="0">
                  <a:pos x="0" y="28"/>
                </a:cxn>
                <a:cxn ang="0">
                  <a:pos x="0" y="26"/>
                </a:cxn>
                <a:cxn ang="0">
                  <a:pos x="1" y="25"/>
                </a:cxn>
                <a:cxn ang="0">
                  <a:pos x="2" y="25"/>
                </a:cxn>
                <a:cxn ang="0">
                  <a:pos x="4" y="26"/>
                </a:cxn>
                <a:cxn ang="0">
                  <a:pos x="6" y="24"/>
                </a:cxn>
                <a:cxn ang="0">
                  <a:pos x="5" y="21"/>
                </a:cxn>
                <a:cxn ang="0">
                  <a:pos x="4" y="20"/>
                </a:cxn>
                <a:cxn ang="0">
                  <a:pos x="3" y="18"/>
                </a:cxn>
                <a:cxn ang="0">
                  <a:pos x="2" y="16"/>
                </a:cxn>
                <a:cxn ang="0">
                  <a:pos x="1" y="14"/>
                </a:cxn>
                <a:cxn ang="0">
                  <a:pos x="1" y="12"/>
                </a:cxn>
                <a:cxn ang="0">
                  <a:pos x="1" y="10"/>
                </a:cxn>
                <a:cxn ang="0">
                  <a:pos x="1" y="8"/>
                </a:cxn>
                <a:cxn ang="0">
                  <a:pos x="1" y="8"/>
                </a:cxn>
                <a:cxn ang="0">
                  <a:pos x="2" y="5"/>
                </a:cxn>
                <a:cxn ang="0">
                  <a:pos x="2" y="3"/>
                </a:cxn>
                <a:cxn ang="0">
                  <a:pos x="3" y="0"/>
                </a:cxn>
                <a:cxn ang="0">
                  <a:pos x="5" y="0"/>
                </a:cxn>
                <a:cxn ang="0">
                  <a:pos x="6" y="2"/>
                </a:cxn>
                <a:cxn ang="0">
                  <a:pos x="5" y="4"/>
                </a:cxn>
                <a:cxn ang="0">
                  <a:pos x="6" y="6"/>
                </a:cxn>
                <a:cxn ang="0">
                  <a:pos x="7" y="7"/>
                </a:cxn>
                <a:cxn ang="0">
                  <a:pos x="9" y="5"/>
                </a:cxn>
                <a:cxn ang="0">
                  <a:pos x="11" y="6"/>
                </a:cxn>
                <a:cxn ang="0">
                  <a:pos x="13" y="9"/>
                </a:cxn>
                <a:cxn ang="0">
                  <a:pos x="13" y="11"/>
                </a:cxn>
                <a:cxn ang="0">
                  <a:pos x="15" y="13"/>
                </a:cxn>
                <a:cxn ang="0">
                  <a:pos x="17" y="13"/>
                </a:cxn>
                <a:cxn ang="0">
                  <a:pos x="16" y="18"/>
                </a:cxn>
                <a:cxn ang="0">
                  <a:pos x="17" y="23"/>
                </a:cxn>
                <a:cxn ang="0">
                  <a:pos x="18" y="27"/>
                </a:cxn>
                <a:cxn ang="0">
                  <a:pos x="21" y="30"/>
                </a:cxn>
                <a:cxn ang="0">
                  <a:pos x="23" y="34"/>
                </a:cxn>
                <a:cxn ang="0">
                  <a:pos x="24" y="38"/>
                </a:cxn>
                <a:cxn ang="0">
                  <a:pos x="24" y="40"/>
                </a:cxn>
                <a:cxn ang="0">
                  <a:pos x="25" y="43"/>
                </a:cxn>
              </a:cxnLst>
              <a:rect l="0" t="0" r="r" b="b"/>
              <a:pathLst>
                <a:path w="25" h="49">
                  <a:moveTo>
                    <a:pt x="25" y="43"/>
                  </a:moveTo>
                  <a:cubicBezTo>
                    <a:pt x="25" y="44"/>
                    <a:pt x="25" y="45"/>
                    <a:pt x="24" y="46"/>
                  </a:cubicBezTo>
                  <a:cubicBezTo>
                    <a:pt x="24" y="47"/>
                    <a:pt x="22" y="48"/>
                    <a:pt x="21" y="48"/>
                  </a:cubicBezTo>
                  <a:cubicBezTo>
                    <a:pt x="21" y="48"/>
                    <a:pt x="20" y="49"/>
                    <a:pt x="19" y="49"/>
                  </a:cubicBezTo>
                  <a:cubicBezTo>
                    <a:pt x="19" y="49"/>
                    <a:pt x="19" y="49"/>
                    <a:pt x="19" y="49"/>
                  </a:cubicBezTo>
                  <a:cubicBezTo>
                    <a:pt x="18" y="48"/>
                    <a:pt x="18" y="47"/>
                    <a:pt x="18" y="46"/>
                  </a:cubicBezTo>
                  <a:cubicBezTo>
                    <a:pt x="18" y="46"/>
                    <a:pt x="17" y="45"/>
                    <a:pt x="16" y="45"/>
                  </a:cubicBezTo>
                  <a:cubicBezTo>
                    <a:pt x="16" y="44"/>
                    <a:pt x="15" y="44"/>
                    <a:pt x="14" y="43"/>
                  </a:cubicBezTo>
                  <a:cubicBezTo>
                    <a:pt x="14" y="43"/>
                    <a:pt x="14" y="42"/>
                    <a:pt x="13" y="41"/>
                  </a:cubicBezTo>
                  <a:cubicBezTo>
                    <a:pt x="13" y="40"/>
                    <a:pt x="12" y="39"/>
                    <a:pt x="12" y="38"/>
                  </a:cubicBezTo>
                  <a:cubicBezTo>
                    <a:pt x="11" y="38"/>
                    <a:pt x="10" y="37"/>
                    <a:pt x="10" y="37"/>
                  </a:cubicBezTo>
                  <a:cubicBezTo>
                    <a:pt x="10" y="37"/>
                    <a:pt x="9" y="36"/>
                    <a:pt x="9" y="36"/>
                  </a:cubicBezTo>
                  <a:cubicBezTo>
                    <a:pt x="8" y="36"/>
                    <a:pt x="7" y="35"/>
                    <a:pt x="7" y="34"/>
                  </a:cubicBezTo>
                  <a:cubicBezTo>
                    <a:pt x="7" y="33"/>
                    <a:pt x="7" y="32"/>
                    <a:pt x="6" y="32"/>
                  </a:cubicBezTo>
                  <a:cubicBezTo>
                    <a:pt x="6" y="31"/>
                    <a:pt x="5" y="31"/>
                    <a:pt x="5" y="31"/>
                  </a:cubicBezTo>
                  <a:cubicBezTo>
                    <a:pt x="4" y="30"/>
                    <a:pt x="2" y="30"/>
                    <a:pt x="2" y="29"/>
                  </a:cubicBezTo>
                  <a:cubicBezTo>
                    <a:pt x="1" y="29"/>
                    <a:pt x="0" y="28"/>
                    <a:pt x="0" y="28"/>
                  </a:cubicBezTo>
                  <a:cubicBezTo>
                    <a:pt x="0" y="27"/>
                    <a:pt x="0" y="26"/>
                    <a:pt x="0" y="26"/>
                  </a:cubicBezTo>
                  <a:cubicBezTo>
                    <a:pt x="0" y="26"/>
                    <a:pt x="0" y="25"/>
                    <a:pt x="1" y="25"/>
                  </a:cubicBezTo>
                  <a:cubicBezTo>
                    <a:pt x="1" y="25"/>
                    <a:pt x="1" y="25"/>
                    <a:pt x="2" y="25"/>
                  </a:cubicBezTo>
                  <a:cubicBezTo>
                    <a:pt x="2" y="25"/>
                    <a:pt x="3" y="26"/>
                    <a:pt x="4" y="26"/>
                  </a:cubicBezTo>
                  <a:cubicBezTo>
                    <a:pt x="4" y="25"/>
                    <a:pt x="6" y="25"/>
                    <a:pt x="6" y="24"/>
                  </a:cubicBezTo>
                  <a:cubicBezTo>
                    <a:pt x="6" y="24"/>
                    <a:pt x="5" y="22"/>
                    <a:pt x="5" y="21"/>
                  </a:cubicBezTo>
                  <a:cubicBezTo>
                    <a:pt x="5" y="21"/>
                    <a:pt x="4" y="20"/>
                    <a:pt x="4" y="20"/>
                  </a:cubicBezTo>
                  <a:cubicBezTo>
                    <a:pt x="4" y="19"/>
                    <a:pt x="3" y="18"/>
                    <a:pt x="3" y="18"/>
                  </a:cubicBezTo>
                  <a:cubicBezTo>
                    <a:pt x="3" y="17"/>
                    <a:pt x="2" y="16"/>
                    <a:pt x="2" y="16"/>
                  </a:cubicBezTo>
                  <a:cubicBezTo>
                    <a:pt x="2" y="15"/>
                    <a:pt x="2" y="15"/>
                    <a:pt x="1" y="14"/>
                  </a:cubicBezTo>
                  <a:cubicBezTo>
                    <a:pt x="1" y="14"/>
                    <a:pt x="1" y="13"/>
                    <a:pt x="1" y="12"/>
                  </a:cubicBezTo>
                  <a:cubicBezTo>
                    <a:pt x="1" y="12"/>
                    <a:pt x="1" y="10"/>
                    <a:pt x="1" y="10"/>
                  </a:cubicBezTo>
                  <a:cubicBezTo>
                    <a:pt x="1" y="9"/>
                    <a:pt x="1" y="8"/>
                    <a:pt x="1" y="8"/>
                  </a:cubicBezTo>
                  <a:cubicBezTo>
                    <a:pt x="1" y="8"/>
                    <a:pt x="1" y="8"/>
                    <a:pt x="1" y="8"/>
                  </a:cubicBezTo>
                  <a:cubicBezTo>
                    <a:pt x="2" y="7"/>
                    <a:pt x="2" y="6"/>
                    <a:pt x="2" y="5"/>
                  </a:cubicBezTo>
                  <a:cubicBezTo>
                    <a:pt x="2" y="4"/>
                    <a:pt x="2" y="3"/>
                    <a:pt x="2" y="3"/>
                  </a:cubicBezTo>
                  <a:cubicBezTo>
                    <a:pt x="2" y="2"/>
                    <a:pt x="3" y="1"/>
                    <a:pt x="3" y="0"/>
                  </a:cubicBezTo>
                  <a:cubicBezTo>
                    <a:pt x="3" y="0"/>
                    <a:pt x="4" y="0"/>
                    <a:pt x="5" y="0"/>
                  </a:cubicBezTo>
                  <a:cubicBezTo>
                    <a:pt x="5" y="0"/>
                    <a:pt x="6" y="1"/>
                    <a:pt x="6" y="2"/>
                  </a:cubicBezTo>
                  <a:cubicBezTo>
                    <a:pt x="6" y="2"/>
                    <a:pt x="5" y="3"/>
                    <a:pt x="5" y="4"/>
                  </a:cubicBezTo>
                  <a:cubicBezTo>
                    <a:pt x="5" y="4"/>
                    <a:pt x="5" y="6"/>
                    <a:pt x="6" y="6"/>
                  </a:cubicBezTo>
                  <a:cubicBezTo>
                    <a:pt x="6" y="7"/>
                    <a:pt x="7" y="7"/>
                    <a:pt x="7" y="7"/>
                  </a:cubicBezTo>
                  <a:cubicBezTo>
                    <a:pt x="8" y="7"/>
                    <a:pt x="8" y="5"/>
                    <a:pt x="9" y="5"/>
                  </a:cubicBezTo>
                  <a:cubicBezTo>
                    <a:pt x="10" y="5"/>
                    <a:pt x="11" y="6"/>
                    <a:pt x="11" y="6"/>
                  </a:cubicBezTo>
                  <a:cubicBezTo>
                    <a:pt x="12" y="7"/>
                    <a:pt x="13" y="8"/>
                    <a:pt x="13" y="9"/>
                  </a:cubicBezTo>
                  <a:cubicBezTo>
                    <a:pt x="13" y="9"/>
                    <a:pt x="13" y="10"/>
                    <a:pt x="13" y="11"/>
                  </a:cubicBezTo>
                  <a:cubicBezTo>
                    <a:pt x="14" y="11"/>
                    <a:pt x="14" y="13"/>
                    <a:pt x="15" y="13"/>
                  </a:cubicBezTo>
                  <a:cubicBezTo>
                    <a:pt x="15" y="13"/>
                    <a:pt x="16" y="13"/>
                    <a:pt x="17" y="13"/>
                  </a:cubicBezTo>
                  <a:cubicBezTo>
                    <a:pt x="17" y="15"/>
                    <a:pt x="16" y="17"/>
                    <a:pt x="16" y="18"/>
                  </a:cubicBezTo>
                  <a:cubicBezTo>
                    <a:pt x="16" y="19"/>
                    <a:pt x="16" y="22"/>
                    <a:pt x="17" y="23"/>
                  </a:cubicBezTo>
                  <a:cubicBezTo>
                    <a:pt x="17" y="24"/>
                    <a:pt x="18" y="26"/>
                    <a:pt x="18" y="27"/>
                  </a:cubicBezTo>
                  <a:cubicBezTo>
                    <a:pt x="19" y="28"/>
                    <a:pt x="20" y="29"/>
                    <a:pt x="21" y="30"/>
                  </a:cubicBezTo>
                  <a:cubicBezTo>
                    <a:pt x="21" y="31"/>
                    <a:pt x="23" y="33"/>
                    <a:pt x="23" y="34"/>
                  </a:cubicBezTo>
                  <a:cubicBezTo>
                    <a:pt x="23" y="35"/>
                    <a:pt x="24" y="37"/>
                    <a:pt x="24" y="38"/>
                  </a:cubicBezTo>
                  <a:cubicBezTo>
                    <a:pt x="24" y="38"/>
                    <a:pt x="24" y="40"/>
                    <a:pt x="24" y="40"/>
                  </a:cubicBezTo>
                  <a:cubicBezTo>
                    <a:pt x="24" y="41"/>
                    <a:pt x="25" y="42"/>
                    <a:pt x="25"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4" name="Freeform 18"/>
            <p:cNvSpPr>
              <a:spLocks/>
            </p:cNvSpPr>
            <p:nvPr/>
          </p:nvSpPr>
          <p:spPr bwMode="auto">
            <a:xfrm>
              <a:off x="1528763" y="3832226"/>
              <a:ext cx="100013" cy="131763"/>
            </a:xfrm>
            <a:custGeom>
              <a:avLst/>
              <a:gdLst/>
              <a:ahLst/>
              <a:cxnLst>
                <a:cxn ang="0">
                  <a:pos x="47" y="16"/>
                </a:cxn>
                <a:cxn ang="0">
                  <a:pos x="49" y="21"/>
                </a:cxn>
                <a:cxn ang="0">
                  <a:pos x="50" y="28"/>
                </a:cxn>
                <a:cxn ang="0">
                  <a:pos x="48" y="31"/>
                </a:cxn>
                <a:cxn ang="0">
                  <a:pos x="52" y="37"/>
                </a:cxn>
                <a:cxn ang="0">
                  <a:pos x="53" y="40"/>
                </a:cxn>
                <a:cxn ang="0">
                  <a:pos x="52" y="42"/>
                </a:cxn>
                <a:cxn ang="0">
                  <a:pos x="47" y="43"/>
                </a:cxn>
                <a:cxn ang="0">
                  <a:pos x="41" y="44"/>
                </a:cxn>
                <a:cxn ang="0">
                  <a:pos x="36" y="45"/>
                </a:cxn>
                <a:cxn ang="0">
                  <a:pos x="37" y="49"/>
                </a:cxn>
                <a:cxn ang="0">
                  <a:pos x="36" y="53"/>
                </a:cxn>
                <a:cxn ang="0">
                  <a:pos x="34" y="55"/>
                </a:cxn>
                <a:cxn ang="0">
                  <a:pos x="38" y="61"/>
                </a:cxn>
                <a:cxn ang="0">
                  <a:pos x="39" y="66"/>
                </a:cxn>
                <a:cxn ang="0">
                  <a:pos x="35" y="68"/>
                </a:cxn>
                <a:cxn ang="0">
                  <a:pos x="29" y="70"/>
                </a:cxn>
                <a:cxn ang="0">
                  <a:pos x="26" y="67"/>
                </a:cxn>
                <a:cxn ang="0">
                  <a:pos x="23" y="68"/>
                </a:cxn>
                <a:cxn ang="0">
                  <a:pos x="19" y="61"/>
                </a:cxn>
                <a:cxn ang="0">
                  <a:pos x="19" y="57"/>
                </a:cxn>
                <a:cxn ang="0">
                  <a:pos x="17" y="58"/>
                </a:cxn>
                <a:cxn ang="0">
                  <a:pos x="15" y="56"/>
                </a:cxn>
                <a:cxn ang="0">
                  <a:pos x="13" y="51"/>
                </a:cxn>
                <a:cxn ang="0">
                  <a:pos x="10" y="51"/>
                </a:cxn>
                <a:cxn ang="0">
                  <a:pos x="8" y="50"/>
                </a:cxn>
                <a:cxn ang="0">
                  <a:pos x="8" y="48"/>
                </a:cxn>
                <a:cxn ang="0">
                  <a:pos x="5" y="48"/>
                </a:cxn>
                <a:cxn ang="0">
                  <a:pos x="5" y="42"/>
                </a:cxn>
                <a:cxn ang="0">
                  <a:pos x="7" y="37"/>
                </a:cxn>
                <a:cxn ang="0">
                  <a:pos x="10" y="34"/>
                </a:cxn>
                <a:cxn ang="0">
                  <a:pos x="6" y="30"/>
                </a:cxn>
                <a:cxn ang="0">
                  <a:pos x="5" y="25"/>
                </a:cxn>
                <a:cxn ang="0">
                  <a:pos x="1" y="17"/>
                </a:cxn>
                <a:cxn ang="0">
                  <a:pos x="2" y="14"/>
                </a:cxn>
                <a:cxn ang="0">
                  <a:pos x="5" y="11"/>
                </a:cxn>
                <a:cxn ang="0">
                  <a:pos x="3" y="6"/>
                </a:cxn>
                <a:cxn ang="0">
                  <a:pos x="4" y="4"/>
                </a:cxn>
                <a:cxn ang="0">
                  <a:pos x="9" y="3"/>
                </a:cxn>
                <a:cxn ang="0">
                  <a:pos x="15" y="0"/>
                </a:cxn>
                <a:cxn ang="0">
                  <a:pos x="21" y="1"/>
                </a:cxn>
                <a:cxn ang="0">
                  <a:pos x="18" y="4"/>
                </a:cxn>
                <a:cxn ang="0">
                  <a:pos x="15" y="7"/>
                </a:cxn>
                <a:cxn ang="0">
                  <a:pos x="18" y="11"/>
                </a:cxn>
                <a:cxn ang="0">
                  <a:pos x="20" y="13"/>
                </a:cxn>
                <a:cxn ang="0">
                  <a:pos x="24" y="11"/>
                </a:cxn>
                <a:cxn ang="0">
                  <a:pos x="26" y="8"/>
                </a:cxn>
                <a:cxn ang="0">
                  <a:pos x="29" y="10"/>
                </a:cxn>
                <a:cxn ang="0">
                  <a:pos x="35" y="9"/>
                </a:cxn>
                <a:cxn ang="0">
                  <a:pos x="40" y="11"/>
                </a:cxn>
                <a:cxn ang="0">
                  <a:pos x="45" y="12"/>
                </a:cxn>
                <a:cxn ang="0">
                  <a:pos x="47" y="16"/>
                </a:cxn>
              </a:cxnLst>
              <a:rect l="0" t="0" r="r" b="b"/>
              <a:pathLst>
                <a:path w="53" h="70">
                  <a:moveTo>
                    <a:pt x="47" y="16"/>
                  </a:moveTo>
                  <a:cubicBezTo>
                    <a:pt x="47" y="16"/>
                    <a:pt x="47" y="16"/>
                    <a:pt x="47" y="16"/>
                  </a:cubicBezTo>
                  <a:cubicBezTo>
                    <a:pt x="47" y="17"/>
                    <a:pt x="48" y="18"/>
                    <a:pt x="48" y="19"/>
                  </a:cubicBezTo>
                  <a:cubicBezTo>
                    <a:pt x="48" y="19"/>
                    <a:pt x="49" y="20"/>
                    <a:pt x="49" y="21"/>
                  </a:cubicBezTo>
                  <a:cubicBezTo>
                    <a:pt x="50" y="22"/>
                    <a:pt x="50" y="24"/>
                    <a:pt x="50" y="24"/>
                  </a:cubicBezTo>
                  <a:cubicBezTo>
                    <a:pt x="50" y="25"/>
                    <a:pt x="50" y="27"/>
                    <a:pt x="50" y="28"/>
                  </a:cubicBezTo>
                  <a:cubicBezTo>
                    <a:pt x="50" y="28"/>
                    <a:pt x="49" y="29"/>
                    <a:pt x="48" y="30"/>
                  </a:cubicBezTo>
                  <a:cubicBezTo>
                    <a:pt x="48" y="30"/>
                    <a:pt x="48" y="31"/>
                    <a:pt x="48" y="31"/>
                  </a:cubicBezTo>
                  <a:cubicBezTo>
                    <a:pt x="48" y="32"/>
                    <a:pt x="49" y="34"/>
                    <a:pt x="50" y="34"/>
                  </a:cubicBezTo>
                  <a:cubicBezTo>
                    <a:pt x="50" y="35"/>
                    <a:pt x="52" y="36"/>
                    <a:pt x="52" y="37"/>
                  </a:cubicBezTo>
                  <a:cubicBezTo>
                    <a:pt x="52" y="37"/>
                    <a:pt x="53" y="38"/>
                    <a:pt x="53" y="38"/>
                  </a:cubicBezTo>
                  <a:cubicBezTo>
                    <a:pt x="53" y="39"/>
                    <a:pt x="53" y="40"/>
                    <a:pt x="53" y="40"/>
                  </a:cubicBezTo>
                  <a:cubicBezTo>
                    <a:pt x="53" y="41"/>
                    <a:pt x="53" y="41"/>
                    <a:pt x="53" y="42"/>
                  </a:cubicBezTo>
                  <a:cubicBezTo>
                    <a:pt x="53" y="42"/>
                    <a:pt x="52" y="42"/>
                    <a:pt x="52" y="42"/>
                  </a:cubicBezTo>
                  <a:cubicBezTo>
                    <a:pt x="51" y="42"/>
                    <a:pt x="50" y="43"/>
                    <a:pt x="50" y="43"/>
                  </a:cubicBezTo>
                  <a:cubicBezTo>
                    <a:pt x="49" y="43"/>
                    <a:pt x="48" y="43"/>
                    <a:pt x="47" y="43"/>
                  </a:cubicBezTo>
                  <a:cubicBezTo>
                    <a:pt x="47" y="43"/>
                    <a:pt x="45" y="44"/>
                    <a:pt x="44" y="44"/>
                  </a:cubicBezTo>
                  <a:cubicBezTo>
                    <a:pt x="43" y="44"/>
                    <a:pt x="42" y="44"/>
                    <a:pt x="41" y="44"/>
                  </a:cubicBezTo>
                  <a:cubicBezTo>
                    <a:pt x="41" y="44"/>
                    <a:pt x="39" y="43"/>
                    <a:pt x="39" y="43"/>
                  </a:cubicBezTo>
                  <a:cubicBezTo>
                    <a:pt x="38" y="43"/>
                    <a:pt x="37" y="44"/>
                    <a:pt x="36" y="45"/>
                  </a:cubicBezTo>
                  <a:cubicBezTo>
                    <a:pt x="36" y="45"/>
                    <a:pt x="36" y="46"/>
                    <a:pt x="36" y="46"/>
                  </a:cubicBezTo>
                  <a:cubicBezTo>
                    <a:pt x="36" y="47"/>
                    <a:pt x="37" y="49"/>
                    <a:pt x="37" y="49"/>
                  </a:cubicBezTo>
                  <a:cubicBezTo>
                    <a:pt x="37" y="50"/>
                    <a:pt x="37" y="51"/>
                    <a:pt x="37" y="52"/>
                  </a:cubicBezTo>
                  <a:cubicBezTo>
                    <a:pt x="37" y="52"/>
                    <a:pt x="36" y="53"/>
                    <a:pt x="36" y="53"/>
                  </a:cubicBezTo>
                  <a:cubicBezTo>
                    <a:pt x="36" y="53"/>
                    <a:pt x="34" y="53"/>
                    <a:pt x="34" y="53"/>
                  </a:cubicBezTo>
                  <a:cubicBezTo>
                    <a:pt x="34" y="53"/>
                    <a:pt x="34" y="54"/>
                    <a:pt x="34" y="55"/>
                  </a:cubicBezTo>
                  <a:cubicBezTo>
                    <a:pt x="35" y="55"/>
                    <a:pt x="36" y="56"/>
                    <a:pt x="37" y="56"/>
                  </a:cubicBezTo>
                  <a:cubicBezTo>
                    <a:pt x="37" y="57"/>
                    <a:pt x="37" y="60"/>
                    <a:pt x="38" y="61"/>
                  </a:cubicBezTo>
                  <a:cubicBezTo>
                    <a:pt x="38" y="61"/>
                    <a:pt x="37" y="63"/>
                    <a:pt x="38" y="64"/>
                  </a:cubicBezTo>
                  <a:cubicBezTo>
                    <a:pt x="38" y="64"/>
                    <a:pt x="39" y="65"/>
                    <a:pt x="39" y="66"/>
                  </a:cubicBezTo>
                  <a:cubicBezTo>
                    <a:pt x="39" y="67"/>
                    <a:pt x="39" y="68"/>
                    <a:pt x="38" y="68"/>
                  </a:cubicBezTo>
                  <a:cubicBezTo>
                    <a:pt x="38" y="69"/>
                    <a:pt x="35" y="69"/>
                    <a:pt x="35" y="68"/>
                  </a:cubicBezTo>
                  <a:cubicBezTo>
                    <a:pt x="34" y="68"/>
                    <a:pt x="32" y="68"/>
                    <a:pt x="32" y="68"/>
                  </a:cubicBezTo>
                  <a:cubicBezTo>
                    <a:pt x="31" y="68"/>
                    <a:pt x="30" y="70"/>
                    <a:pt x="29" y="70"/>
                  </a:cubicBezTo>
                  <a:cubicBezTo>
                    <a:pt x="29" y="70"/>
                    <a:pt x="27" y="69"/>
                    <a:pt x="27" y="69"/>
                  </a:cubicBezTo>
                  <a:cubicBezTo>
                    <a:pt x="27" y="68"/>
                    <a:pt x="26" y="67"/>
                    <a:pt x="26" y="67"/>
                  </a:cubicBezTo>
                  <a:cubicBezTo>
                    <a:pt x="26" y="67"/>
                    <a:pt x="24" y="67"/>
                    <a:pt x="24" y="67"/>
                  </a:cubicBezTo>
                  <a:cubicBezTo>
                    <a:pt x="24" y="67"/>
                    <a:pt x="23" y="68"/>
                    <a:pt x="23" y="68"/>
                  </a:cubicBezTo>
                  <a:cubicBezTo>
                    <a:pt x="21" y="66"/>
                    <a:pt x="20" y="65"/>
                    <a:pt x="20" y="64"/>
                  </a:cubicBezTo>
                  <a:cubicBezTo>
                    <a:pt x="19" y="63"/>
                    <a:pt x="19" y="62"/>
                    <a:pt x="19" y="61"/>
                  </a:cubicBezTo>
                  <a:cubicBezTo>
                    <a:pt x="18" y="60"/>
                    <a:pt x="19" y="59"/>
                    <a:pt x="19" y="59"/>
                  </a:cubicBezTo>
                  <a:cubicBezTo>
                    <a:pt x="19" y="58"/>
                    <a:pt x="19" y="57"/>
                    <a:pt x="19" y="57"/>
                  </a:cubicBezTo>
                  <a:cubicBezTo>
                    <a:pt x="19" y="57"/>
                    <a:pt x="18" y="57"/>
                    <a:pt x="18" y="57"/>
                  </a:cubicBezTo>
                  <a:cubicBezTo>
                    <a:pt x="18" y="57"/>
                    <a:pt x="17" y="58"/>
                    <a:pt x="17" y="58"/>
                  </a:cubicBezTo>
                  <a:cubicBezTo>
                    <a:pt x="17" y="58"/>
                    <a:pt x="16" y="58"/>
                    <a:pt x="16" y="58"/>
                  </a:cubicBezTo>
                  <a:cubicBezTo>
                    <a:pt x="15" y="58"/>
                    <a:pt x="15" y="57"/>
                    <a:pt x="15" y="56"/>
                  </a:cubicBezTo>
                  <a:cubicBezTo>
                    <a:pt x="14" y="55"/>
                    <a:pt x="14" y="54"/>
                    <a:pt x="14" y="54"/>
                  </a:cubicBezTo>
                  <a:cubicBezTo>
                    <a:pt x="14" y="53"/>
                    <a:pt x="13" y="52"/>
                    <a:pt x="13" y="51"/>
                  </a:cubicBezTo>
                  <a:cubicBezTo>
                    <a:pt x="12" y="51"/>
                    <a:pt x="12" y="50"/>
                    <a:pt x="11" y="50"/>
                  </a:cubicBezTo>
                  <a:cubicBezTo>
                    <a:pt x="11" y="50"/>
                    <a:pt x="10" y="51"/>
                    <a:pt x="10" y="51"/>
                  </a:cubicBezTo>
                  <a:cubicBezTo>
                    <a:pt x="9" y="51"/>
                    <a:pt x="8" y="51"/>
                    <a:pt x="8" y="51"/>
                  </a:cubicBezTo>
                  <a:cubicBezTo>
                    <a:pt x="7" y="51"/>
                    <a:pt x="7" y="50"/>
                    <a:pt x="8" y="50"/>
                  </a:cubicBezTo>
                  <a:cubicBezTo>
                    <a:pt x="8" y="49"/>
                    <a:pt x="9" y="49"/>
                    <a:pt x="9" y="49"/>
                  </a:cubicBezTo>
                  <a:cubicBezTo>
                    <a:pt x="9" y="48"/>
                    <a:pt x="8" y="48"/>
                    <a:pt x="8" y="48"/>
                  </a:cubicBezTo>
                  <a:cubicBezTo>
                    <a:pt x="7" y="47"/>
                    <a:pt x="6" y="48"/>
                    <a:pt x="5" y="48"/>
                  </a:cubicBezTo>
                  <a:cubicBezTo>
                    <a:pt x="5" y="48"/>
                    <a:pt x="5" y="48"/>
                    <a:pt x="5" y="48"/>
                  </a:cubicBezTo>
                  <a:cubicBezTo>
                    <a:pt x="5" y="47"/>
                    <a:pt x="5" y="46"/>
                    <a:pt x="5" y="46"/>
                  </a:cubicBezTo>
                  <a:cubicBezTo>
                    <a:pt x="5" y="45"/>
                    <a:pt x="5" y="43"/>
                    <a:pt x="5" y="42"/>
                  </a:cubicBezTo>
                  <a:cubicBezTo>
                    <a:pt x="5" y="41"/>
                    <a:pt x="5" y="40"/>
                    <a:pt x="5" y="39"/>
                  </a:cubicBezTo>
                  <a:cubicBezTo>
                    <a:pt x="5" y="39"/>
                    <a:pt x="6" y="38"/>
                    <a:pt x="7" y="37"/>
                  </a:cubicBezTo>
                  <a:cubicBezTo>
                    <a:pt x="7" y="37"/>
                    <a:pt x="9" y="36"/>
                    <a:pt x="9" y="36"/>
                  </a:cubicBezTo>
                  <a:cubicBezTo>
                    <a:pt x="10" y="35"/>
                    <a:pt x="10" y="34"/>
                    <a:pt x="10" y="34"/>
                  </a:cubicBezTo>
                  <a:cubicBezTo>
                    <a:pt x="10" y="33"/>
                    <a:pt x="10" y="31"/>
                    <a:pt x="9" y="31"/>
                  </a:cubicBezTo>
                  <a:cubicBezTo>
                    <a:pt x="9" y="30"/>
                    <a:pt x="7" y="31"/>
                    <a:pt x="6" y="30"/>
                  </a:cubicBezTo>
                  <a:cubicBezTo>
                    <a:pt x="6" y="30"/>
                    <a:pt x="5" y="29"/>
                    <a:pt x="5" y="28"/>
                  </a:cubicBezTo>
                  <a:cubicBezTo>
                    <a:pt x="4" y="28"/>
                    <a:pt x="5" y="26"/>
                    <a:pt x="5" y="25"/>
                  </a:cubicBezTo>
                  <a:cubicBezTo>
                    <a:pt x="4" y="24"/>
                    <a:pt x="3" y="22"/>
                    <a:pt x="3" y="20"/>
                  </a:cubicBezTo>
                  <a:cubicBezTo>
                    <a:pt x="2" y="19"/>
                    <a:pt x="2" y="18"/>
                    <a:pt x="1" y="17"/>
                  </a:cubicBezTo>
                  <a:cubicBezTo>
                    <a:pt x="1" y="16"/>
                    <a:pt x="0" y="16"/>
                    <a:pt x="0" y="16"/>
                  </a:cubicBezTo>
                  <a:cubicBezTo>
                    <a:pt x="1" y="15"/>
                    <a:pt x="1" y="14"/>
                    <a:pt x="2" y="14"/>
                  </a:cubicBezTo>
                  <a:cubicBezTo>
                    <a:pt x="2" y="13"/>
                    <a:pt x="4" y="13"/>
                    <a:pt x="5" y="13"/>
                  </a:cubicBezTo>
                  <a:cubicBezTo>
                    <a:pt x="5" y="12"/>
                    <a:pt x="5" y="11"/>
                    <a:pt x="5" y="11"/>
                  </a:cubicBezTo>
                  <a:cubicBezTo>
                    <a:pt x="5" y="10"/>
                    <a:pt x="5" y="9"/>
                    <a:pt x="5" y="8"/>
                  </a:cubicBezTo>
                  <a:cubicBezTo>
                    <a:pt x="4" y="7"/>
                    <a:pt x="3" y="7"/>
                    <a:pt x="3" y="6"/>
                  </a:cubicBezTo>
                  <a:cubicBezTo>
                    <a:pt x="2" y="6"/>
                    <a:pt x="2" y="5"/>
                    <a:pt x="3" y="5"/>
                  </a:cubicBezTo>
                  <a:cubicBezTo>
                    <a:pt x="3" y="4"/>
                    <a:pt x="4" y="4"/>
                    <a:pt x="4" y="4"/>
                  </a:cubicBezTo>
                  <a:cubicBezTo>
                    <a:pt x="5" y="4"/>
                    <a:pt x="6" y="4"/>
                    <a:pt x="6" y="4"/>
                  </a:cubicBezTo>
                  <a:cubicBezTo>
                    <a:pt x="7" y="4"/>
                    <a:pt x="8" y="4"/>
                    <a:pt x="9" y="3"/>
                  </a:cubicBezTo>
                  <a:cubicBezTo>
                    <a:pt x="9" y="3"/>
                    <a:pt x="10" y="2"/>
                    <a:pt x="11" y="2"/>
                  </a:cubicBezTo>
                  <a:cubicBezTo>
                    <a:pt x="12" y="1"/>
                    <a:pt x="14" y="0"/>
                    <a:pt x="15" y="0"/>
                  </a:cubicBezTo>
                  <a:cubicBezTo>
                    <a:pt x="16" y="0"/>
                    <a:pt x="17" y="0"/>
                    <a:pt x="18" y="1"/>
                  </a:cubicBezTo>
                  <a:cubicBezTo>
                    <a:pt x="19" y="1"/>
                    <a:pt x="20" y="1"/>
                    <a:pt x="21" y="1"/>
                  </a:cubicBezTo>
                  <a:cubicBezTo>
                    <a:pt x="21" y="1"/>
                    <a:pt x="20" y="2"/>
                    <a:pt x="20" y="2"/>
                  </a:cubicBezTo>
                  <a:cubicBezTo>
                    <a:pt x="20" y="3"/>
                    <a:pt x="19" y="4"/>
                    <a:pt x="18" y="4"/>
                  </a:cubicBezTo>
                  <a:cubicBezTo>
                    <a:pt x="17" y="5"/>
                    <a:pt x="16" y="5"/>
                    <a:pt x="16" y="6"/>
                  </a:cubicBezTo>
                  <a:cubicBezTo>
                    <a:pt x="15" y="6"/>
                    <a:pt x="15" y="7"/>
                    <a:pt x="15" y="7"/>
                  </a:cubicBezTo>
                  <a:cubicBezTo>
                    <a:pt x="15" y="8"/>
                    <a:pt x="15" y="9"/>
                    <a:pt x="15" y="9"/>
                  </a:cubicBezTo>
                  <a:cubicBezTo>
                    <a:pt x="16" y="10"/>
                    <a:pt x="17" y="10"/>
                    <a:pt x="18" y="11"/>
                  </a:cubicBezTo>
                  <a:cubicBezTo>
                    <a:pt x="18" y="11"/>
                    <a:pt x="17" y="13"/>
                    <a:pt x="18" y="13"/>
                  </a:cubicBezTo>
                  <a:cubicBezTo>
                    <a:pt x="18" y="13"/>
                    <a:pt x="19" y="13"/>
                    <a:pt x="20" y="13"/>
                  </a:cubicBezTo>
                  <a:cubicBezTo>
                    <a:pt x="20" y="12"/>
                    <a:pt x="21" y="11"/>
                    <a:pt x="22" y="11"/>
                  </a:cubicBezTo>
                  <a:cubicBezTo>
                    <a:pt x="22" y="11"/>
                    <a:pt x="24" y="11"/>
                    <a:pt x="24" y="11"/>
                  </a:cubicBezTo>
                  <a:cubicBezTo>
                    <a:pt x="25" y="11"/>
                    <a:pt x="25" y="10"/>
                    <a:pt x="26" y="10"/>
                  </a:cubicBezTo>
                  <a:cubicBezTo>
                    <a:pt x="26" y="10"/>
                    <a:pt x="26" y="8"/>
                    <a:pt x="26" y="8"/>
                  </a:cubicBezTo>
                  <a:cubicBezTo>
                    <a:pt x="27" y="8"/>
                    <a:pt x="28" y="8"/>
                    <a:pt x="28" y="8"/>
                  </a:cubicBezTo>
                  <a:cubicBezTo>
                    <a:pt x="29" y="8"/>
                    <a:pt x="29" y="10"/>
                    <a:pt x="29" y="10"/>
                  </a:cubicBezTo>
                  <a:cubicBezTo>
                    <a:pt x="30" y="10"/>
                    <a:pt x="32" y="10"/>
                    <a:pt x="33" y="10"/>
                  </a:cubicBezTo>
                  <a:cubicBezTo>
                    <a:pt x="33" y="10"/>
                    <a:pt x="34" y="9"/>
                    <a:pt x="35" y="9"/>
                  </a:cubicBezTo>
                  <a:cubicBezTo>
                    <a:pt x="35" y="9"/>
                    <a:pt x="36" y="9"/>
                    <a:pt x="37" y="9"/>
                  </a:cubicBezTo>
                  <a:cubicBezTo>
                    <a:pt x="38" y="9"/>
                    <a:pt x="39" y="10"/>
                    <a:pt x="40" y="11"/>
                  </a:cubicBezTo>
                  <a:cubicBezTo>
                    <a:pt x="41" y="11"/>
                    <a:pt x="42" y="11"/>
                    <a:pt x="43" y="11"/>
                  </a:cubicBezTo>
                  <a:cubicBezTo>
                    <a:pt x="44" y="11"/>
                    <a:pt x="45" y="12"/>
                    <a:pt x="45" y="12"/>
                  </a:cubicBezTo>
                  <a:cubicBezTo>
                    <a:pt x="46" y="12"/>
                    <a:pt x="46" y="13"/>
                    <a:pt x="47" y="13"/>
                  </a:cubicBezTo>
                  <a:cubicBezTo>
                    <a:pt x="47" y="14"/>
                    <a:pt x="46" y="15"/>
                    <a:pt x="47"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5" name="Freeform 19"/>
            <p:cNvSpPr>
              <a:spLocks/>
            </p:cNvSpPr>
            <p:nvPr/>
          </p:nvSpPr>
          <p:spPr bwMode="auto">
            <a:xfrm>
              <a:off x="1573213" y="3911601"/>
              <a:ext cx="76200" cy="80963"/>
            </a:xfrm>
            <a:custGeom>
              <a:avLst/>
              <a:gdLst/>
              <a:ahLst/>
              <a:cxnLst>
                <a:cxn ang="0">
                  <a:pos x="41" y="25"/>
                </a:cxn>
                <a:cxn ang="0">
                  <a:pos x="39" y="29"/>
                </a:cxn>
                <a:cxn ang="0">
                  <a:pos x="38" y="33"/>
                </a:cxn>
                <a:cxn ang="0">
                  <a:pos x="36" y="35"/>
                </a:cxn>
                <a:cxn ang="0">
                  <a:pos x="31" y="34"/>
                </a:cxn>
                <a:cxn ang="0">
                  <a:pos x="28" y="34"/>
                </a:cxn>
                <a:cxn ang="0">
                  <a:pos x="26" y="36"/>
                </a:cxn>
                <a:cxn ang="0">
                  <a:pos x="23" y="39"/>
                </a:cxn>
                <a:cxn ang="0">
                  <a:pos x="20" y="39"/>
                </a:cxn>
                <a:cxn ang="0">
                  <a:pos x="17" y="39"/>
                </a:cxn>
                <a:cxn ang="0">
                  <a:pos x="13" y="37"/>
                </a:cxn>
                <a:cxn ang="0">
                  <a:pos x="12" y="41"/>
                </a:cxn>
                <a:cxn ang="0">
                  <a:pos x="9" y="42"/>
                </a:cxn>
                <a:cxn ang="0">
                  <a:pos x="5" y="36"/>
                </a:cxn>
                <a:cxn ang="0">
                  <a:pos x="2" y="28"/>
                </a:cxn>
                <a:cxn ang="0">
                  <a:pos x="1" y="25"/>
                </a:cxn>
                <a:cxn ang="0">
                  <a:pos x="4" y="27"/>
                </a:cxn>
                <a:cxn ang="0">
                  <a:pos x="9" y="26"/>
                </a:cxn>
                <a:cxn ang="0">
                  <a:pos x="15" y="26"/>
                </a:cxn>
                <a:cxn ang="0">
                  <a:pos x="15" y="22"/>
                </a:cxn>
                <a:cxn ang="0">
                  <a:pos x="14" y="14"/>
                </a:cxn>
                <a:cxn ang="0">
                  <a:pos x="11" y="11"/>
                </a:cxn>
                <a:cxn ang="0">
                  <a:pos x="14" y="10"/>
                </a:cxn>
                <a:cxn ang="0">
                  <a:pos x="13" y="4"/>
                </a:cxn>
                <a:cxn ang="0">
                  <a:pos x="16" y="1"/>
                </a:cxn>
                <a:cxn ang="0">
                  <a:pos x="21" y="2"/>
                </a:cxn>
                <a:cxn ang="0">
                  <a:pos x="27" y="1"/>
                </a:cxn>
                <a:cxn ang="0">
                  <a:pos x="30" y="0"/>
                </a:cxn>
                <a:cxn ang="0">
                  <a:pos x="34" y="3"/>
                </a:cxn>
                <a:cxn ang="0">
                  <a:pos x="38" y="7"/>
                </a:cxn>
                <a:cxn ang="0">
                  <a:pos x="41" y="12"/>
                </a:cxn>
                <a:cxn ang="0">
                  <a:pos x="39" y="17"/>
                </a:cxn>
                <a:cxn ang="0">
                  <a:pos x="39" y="21"/>
                </a:cxn>
              </a:cxnLst>
              <a:rect l="0" t="0" r="r" b="b"/>
              <a:pathLst>
                <a:path w="41" h="43">
                  <a:moveTo>
                    <a:pt x="41" y="23"/>
                  </a:moveTo>
                  <a:cubicBezTo>
                    <a:pt x="41" y="23"/>
                    <a:pt x="41" y="24"/>
                    <a:pt x="41" y="25"/>
                  </a:cubicBezTo>
                  <a:cubicBezTo>
                    <a:pt x="41" y="25"/>
                    <a:pt x="40" y="26"/>
                    <a:pt x="39" y="26"/>
                  </a:cubicBezTo>
                  <a:cubicBezTo>
                    <a:pt x="39" y="27"/>
                    <a:pt x="39" y="28"/>
                    <a:pt x="39" y="29"/>
                  </a:cubicBezTo>
                  <a:cubicBezTo>
                    <a:pt x="39" y="29"/>
                    <a:pt x="38" y="31"/>
                    <a:pt x="38" y="31"/>
                  </a:cubicBezTo>
                  <a:cubicBezTo>
                    <a:pt x="38" y="32"/>
                    <a:pt x="38" y="33"/>
                    <a:pt x="38" y="33"/>
                  </a:cubicBezTo>
                  <a:cubicBezTo>
                    <a:pt x="38" y="34"/>
                    <a:pt x="37" y="34"/>
                    <a:pt x="37" y="35"/>
                  </a:cubicBezTo>
                  <a:cubicBezTo>
                    <a:pt x="36" y="35"/>
                    <a:pt x="36" y="35"/>
                    <a:pt x="36" y="35"/>
                  </a:cubicBezTo>
                  <a:cubicBezTo>
                    <a:pt x="35" y="35"/>
                    <a:pt x="34" y="35"/>
                    <a:pt x="34" y="35"/>
                  </a:cubicBezTo>
                  <a:cubicBezTo>
                    <a:pt x="33" y="34"/>
                    <a:pt x="32" y="34"/>
                    <a:pt x="31" y="34"/>
                  </a:cubicBezTo>
                  <a:cubicBezTo>
                    <a:pt x="31" y="34"/>
                    <a:pt x="30" y="34"/>
                    <a:pt x="30" y="34"/>
                  </a:cubicBezTo>
                  <a:cubicBezTo>
                    <a:pt x="29" y="34"/>
                    <a:pt x="28" y="34"/>
                    <a:pt x="28" y="34"/>
                  </a:cubicBezTo>
                  <a:cubicBezTo>
                    <a:pt x="27" y="34"/>
                    <a:pt x="26" y="34"/>
                    <a:pt x="26" y="34"/>
                  </a:cubicBezTo>
                  <a:cubicBezTo>
                    <a:pt x="26" y="34"/>
                    <a:pt x="26" y="35"/>
                    <a:pt x="26" y="36"/>
                  </a:cubicBezTo>
                  <a:cubicBezTo>
                    <a:pt x="25" y="36"/>
                    <a:pt x="25" y="37"/>
                    <a:pt x="24" y="38"/>
                  </a:cubicBezTo>
                  <a:cubicBezTo>
                    <a:pt x="24" y="38"/>
                    <a:pt x="23" y="38"/>
                    <a:pt x="23" y="39"/>
                  </a:cubicBezTo>
                  <a:cubicBezTo>
                    <a:pt x="23" y="39"/>
                    <a:pt x="21" y="39"/>
                    <a:pt x="21" y="39"/>
                  </a:cubicBezTo>
                  <a:cubicBezTo>
                    <a:pt x="21" y="39"/>
                    <a:pt x="20" y="39"/>
                    <a:pt x="20" y="39"/>
                  </a:cubicBezTo>
                  <a:cubicBezTo>
                    <a:pt x="20" y="39"/>
                    <a:pt x="20" y="39"/>
                    <a:pt x="20" y="39"/>
                  </a:cubicBezTo>
                  <a:cubicBezTo>
                    <a:pt x="20" y="38"/>
                    <a:pt x="18" y="39"/>
                    <a:pt x="17" y="39"/>
                  </a:cubicBezTo>
                  <a:cubicBezTo>
                    <a:pt x="16" y="39"/>
                    <a:pt x="15" y="38"/>
                    <a:pt x="14" y="38"/>
                  </a:cubicBezTo>
                  <a:cubicBezTo>
                    <a:pt x="14" y="38"/>
                    <a:pt x="13" y="37"/>
                    <a:pt x="13" y="37"/>
                  </a:cubicBezTo>
                  <a:cubicBezTo>
                    <a:pt x="12" y="37"/>
                    <a:pt x="11" y="39"/>
                    <a:pt x="11" y="39"/>
                  </a:cubicBezTo>
                  <a:cubicBezTo>
                    <a:pt x="11" y="39"/>
                    <a:pt x="12" y="41"/>
                    <a:pt x="12" y="41"/>
                  </a:cubicBezTo>
                  <a:cubicBezTo>
                    <a:pt x="12" y="41"/>
                    <a:pt x="11" y="42"/>
                    <a:pt x="11" y="42"/>
                  </a:cubicBezTo>
                  <a:cubicBezTo>
                    <a:pt x="10" y="43"/>
                    <a:pt x="9" y="42"/>
                    <a:pt x="9" y="42"/>
                  </a:cubicBezTo>
                  <a:cubicBezTo>
                    <a:pt x="8" y="41"/>
                    <a:pt x="7" y="39"/>
                    <a:pt x="6" y="39"/>
                  </a:cubicBezTo>
                  <a:cubicBezTo>
                    <a:pt x="6" y="38"/>
                    <a:pt x="5" y="37"/>
                    <a:pt x="5" y="36"/>
                  </a:cubicBezTo>
                  <a:cubicBezTo>
                    <a:pt x="5" y="35"/>
                    <a:pt x="4" y="33"/>
                    <a:pt x="4" y="32"/>
                  </a:cubicBezTo>
                  <a:cubicBezTo>
                    <a:pt x="3" y="31"/>
                    <a:pt x="2" y="29"/>
                    <a:pt x="2" y="28"/>
                  </a:cubicBezTo>
                  <a:cubicBezTo>
                    <a:pt x="1" y="28"/>
                    <a:pt x="0" y="27"/>
                    <a:pt x="0" y="26"/>
                  </a:cubicBezTo>
                  <a:cubicBezTo>
                    <a:pt x="0" y="26"/>
                    <a:pt x="1" y="25"/>
                    <a:pt x="1" y="25"/>
                  </a:cubicBezTo>
                  <a:cubicBezTo>
                    <a:pt x="1" y="25"/>
                    <a:pt x="3" y="25"/>
                    <a:pt x="3" y="25"/>
                  </a:cubicBezTo>
                  <a:cubicBezTo>
                    <a:pt x="3" y="25"/>
                    <a:pt x="4" y="26"/>
                    <a:pt x="4" y="27"/>
                  </a:cubicBezTo>
                  <a:cubicBezTo>
                    <a:pt x="4" y="27"/>
                    <a:pt x="6" y="28"/>
                    <a:pt x="6" y="28"/>
                  </a:cubicBezTo>
                  <a:cubicBezTo>
                    <a:pt x="7" y="28"/>
                    <a:pt x="8" y="26"/>
                    <a:pt x="9" y="26"/>
                  </a:cubicBezTo>
                  <a:cubicBezTo>
                    <a:pt x="9" y="26"/>
                    <a:pt x="11" y="26"/>
                    <a:pt x="12" y="26"/>
                  </a:cubicBezTo>
                  <a:cubicBezTo>
                    <a:pt x="12" y="27"/>
                    <a:pt x="15" y="27"/>
                    <a:pt x="15" y="26"/>
                  </a:cubicBezTo>
                  <a:cubicBezTo>
                    <a:pt x="16" y="26"/>
                    <a:pt x="16" y="25"/>
                    <a:pt x="16" y="24"/>
                  </a:cubicBezTo>
                  <a:cubicBezTo>
                    <a:pt x="16" y="23"/>
                    <a:pt x="15" y="22"/>
                    <a:pt x="15" y="22"/>
                  </a:cubicBezTo>
                  <a:cubicBezTo>
                    <a:pt x="14" y="21"/>
                    <a:pt x="15" y="19"/>
                    <a:pt x="15" y="19"/>
                  </a:cubicBezTo>
                  <a:cubicBezTo>
                    <a:pt x="14" y="18"/>
                    <a:pt x="14" y="15"/>
                    <a:pt x="14" y="14"/>
                  </a:cubicBezTo>
                  <a:cubicBezTo>
                    <a:pt x="13" y="14"/>
                    <a:pt x="12" y="13"/>
                    <a:pt x="11" y="13"/>
                  </a:cubicBezTo>
                  <a:cubicBezTo>
                    <a:pt x="11" y="12"/>
                    <a:pt x="11" y="11"/>
                    <a:pt x="11" y="11"/>
                  </a:cubicBezTo>
                  <a:cubicBezTo>
                    <a:pt x="11" y="11"/>
                    <a:pt x="13" y="11"/>
                    <a:pt x="13" y="11"/>
                  </a:cubicBezTo>
                  <a:cubicBezTo>
                    <a:pt x="13" y="11"/>
                    <a:pt x="14" y="10"/>
                    <a:pt x="14" y="10"/>
                  </a:cubicBezTo>
                  <a:cubicBezTo>
                    <a:pt x="14" y="9"/>
                    <a:pt x="14" y="8"/>
                    <a:pt x="14" y="7"/>
                  </a:cubicBezTo>
                  <a:cubicBezTo>
                    <a:pt x="14" y="7"/>
                    <a:pt x="13" y="5"/>
                    <a:pt x="13" y="4"/>
                  </a:cubicBezTo>
                  <a:cubicBezTo>
                    <a:pt x="13" y="4"/>
                    <a:pt x="13" y="3"/>
                    <a:pt x="13" y="3"/>
                  </a:cubicBezTo>
                  <a:cubicBezTo>
                    <a:pt x="14" y="2"/>
                    <a:pt x="15" y="1"/>
                    <a:pt x="16" y="1"/>
                  </a:cubicBezTo>
                  <a:cubicBezTo>
                    <a:pt x="16" y="1"/>
                    <a:pt x="18" y="2"/>
                    <a:pt x="18" y="2"/>
                  </a:cubicBezTo>
                  <a:cubicBezTo>
                    <a:pt x="19" y="2"/>
                    <a:pt x="20" y="2"/>
                    <a:pt x="21" y="2"/>
                  </a:cubicBezTo>
                  <a:cubicBezTo>
                    <a:pt x="22" y="2"/>
                    <a:pt x="24" y="1"/>
                    <a:pt x="24" y="1"/>
                  </a:cubicBezTo>
                  <a:cubicBezTo>
                    <a:pt x="25" y="1"/>
                    <a:pt x="26" y="1"/>
                    <a:pt x="27" y="1"/>
                  </a:cubicBezTo>
                  <a:cubicBezTo>
                    <a:pt x="27" y="1"/>
                    <a:pt x="28" y="0"/>
                    <a:pt x="29" y="0"/>
                  </a:cubicBezTo>
                  <a:cubicBezTo>
                    <a:pt x="29" y="0"/>
                    <a:pt x="30" y="0"/>
                    <a:pt x="30" y="0"/>
                  </a:cubicBezTo>
                  <a:cubicBezTo>
                    <a:pt x="31" y="0"/>
                    <a:pt x="31" y="1"/>
                    <a:pt x="31" y="1"/>
                  </a:cubicBezTo>
                  <a:cubicBezTo>
                    <a:pt x="31" y="2"/>
                    <a:pt x="33" y="3"/>
                    <a:pt x="34" y="3"/>
                  </a:cubicBezTo>
                  <a:cubicBezTo>
                    <a:pt x="34" y="4"/>
                    <a:pt x="35" y="5"/>
                    <a:pt x="36" y="5"/>
                  </a:cubicBezTo>
                  <a:cubicBezTo>
                    <a:pt x="36" y="6"/>
                    <a:pt x="37" y="6"/>
                    <a:pt x="38" y="7"/>
                  </a:cubicBezTo>
                  <a:cubicBezTo>
                    <a:pt x="38" y="8"/>
                    <a:pt x="39" y="9"/>
                    <a:pt x="40" y="10"/>
                  </a:cubicBezTo>
                  <a:cubicBezTo>
                    <a:pt x="40" y="11"/>
                    <a:pt x="41" y="12"/>
                    <a:pt x="41" y="12"/>
                  </a:cubicBezTo>
                  <a:cubicBezTo>
                    <a:pt x="41" y="13"/>
                    <a:pt x="40" y="14"/>
                    <a:pt x="40" y="15"/>
                  </a:cubicBezTo>
                  <a:cubicBezTo>
                    <a:pt x="40" y="15"/>
                    <a:pt x="39" y="16"/>
                    <a:pt x="39" y="17"/>
                  </a:cubicBezTo>
                  <a:cubicBezTo>
                    <a:pt x="39" y="17"/>
                    <a:pt x="38" y="18"/>
                    <a:pt x="38" y="19"/>
                  </a:cubicBezTo>
                  <a:cubicBezTo>
                    <a:pt x="38" y="19"/>
                    <a:pt x="39" y="21"/>
                    <a:pt x="39" y="21"/>
                  </a:cubicBezTo>
                  <a:cubicBezTo>
                    <a:pt x="39" y="22"/>
                    <a:pt x="40" y="22"/>
                    <a:pt x="41"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6" name="Freeform 20"/>
            <p:cNvSpPr>
              <a:spLocks/>
            </p:cNvSpPr>
            <p:nvPr/>
          </p:nvSpPr>
          <p:spPr bwMode="auto">
            <a:xfrm>
              <a:off x="1617663" y="3825876"/>
              <a:ext cx="100013" cy="150813"/>
            </a:xfrm>
            <a:custGeom>
              <a:avLst/>
              <a:gdLst/>
              <a:ahLst/>
              <a:cxnLst>
                <a:cxn ang="0">
                  <a:pos x="14" y="77"/>
                </a:cxn>
                <a:cxn ang="0">
                  <a:pos x="15" y="72"/>
                </a:cxn>
                <a:cxn ang="0">
                  <a:pos x="17" y="69"/>
                </a:cxn>
                <a:cxn ang="0">
                  <a:pos x="14" y="65"/>
                </a:cxn>
                <a:cxn ang="0">
                  <a:pos x="16" y="61"/>
                </a:cxn>
                <a:cxn ang="0">
                  <a:pos x="16" y="56"/>
                </a:cxn>
                <a:cxn ang="0">
                  <a:pos x="12" y="51"/>
                </a:cxn>
                <a:cxn ang="0">
                  <a:pos x="7" y="47"/>
                </a:cxn>
                <a:cxn ang="0">
                  <a:pos x="6" y="44"/>
                </a:cxn>
                <a:cxn ang="0">
                  <a:pos x="5" y="41"/>
                </a:cxn>
                <a:cxn ang="0">
                  <a:pos x="1" y="35"/>
                </a:cxn>
                <a:cxn ang="0">
                  <a:pos x="3" y="32"/>
                </a:cxn>
                <a:cxn ang="0">
                  <a:pos x="2" y="25"/>
                </a:cxn>
                <a:cxn ang="0">
                  <a:pos x="0" y="20"/>
                </a:cxn>
                <a:cxn ang="0">
                  <a:pos x="0" y="19"/>
                </a:cxn>
                <a:cxn ang="0">
                  <a:pos x="4" y="16"/>
                </a:cxn>
                <a:cxn ang="0">
                  <a:pos x="7" y="15"/>
                </a:cxn>
                <a:cxn ang="0">
                  <a:pos x="11" y="13"/>
                </a:cxn>
                <a:cxn ang="0">
                  <a:pos x="13" y="9"/>
                </a:cxn>
                <a:cxn ang="0">
                  <a:pos x="16" y="9"/>
                </a:cxn>
                <a:cxn ang="0">
                  <a:pos x="19" y="7"/>
                </a:cxn>
                <a:cxn ang="0">
                  <a:pos x="17" y="3"/>
                </a:cxn>
                <a:cxn ang="0">
                  <a:pos x="19" y="0"/>
                </a:cxn>
                <a:cxn ang="0">
                  <a:pos x="21" y="2"/>
                </a:cxn>
                <a:cxn ang="0">
                  <a:pos x="22" y="5"/>
                </a:cxn>
                <a:cxn ang="0">
                  <a:pos x="22" y="9"/>
                </a:cxn>
                <a:cxn ang="0">
                  <a:pos x="24" y="13"/>
                </a:cxn>
                <a:cxn ang="0">
                  <a:pos x="26" y="16"/>
                </a:cxn>
                <a:cxn ang="0">
                  <a:pos x="25" y="21"/>
                </a:cxn>
                <a:cxn ang="0">
                  <a:pos x="22" y="20"/>
                </a:cxn>
                <a:cxn ang="0">
                  <a:pos x="21" y="23"/>
                </a:cxn>
                <a:cxn ang="0">
                  <a:pos x="26" y="26"/>
                </a:cxn>
                <a:cxn ang="0">
                  <a:pos x="28" y="29"/>
                </a:cxn>
                <a:cxn ang="0">
                  <a:pos x="31" y="32"/>
                </a:cxn>
                <a:cxn ang="0">
                  <a:pos x="34" y="36"/>
                </a:cxn>
                <a:cxn ang="0">
                  <a:pos x="37" y="40"/>
                </a:cxn>
                <a:cxn ang="0">
                  <a:pos x="40" y="44"/>
                </a:cxn>
                <a:cxn ang="0">
                  <a:pos x="41" y="45"/>
                </a:cxn>
                <a:cxn ang="0">
                  <a:pos x="42" y="52"/>
                </a:cxn>
                <a:cxn ang="0">
                  <a:pos x="44" y="58"/>
                </a:cxn>
                <a:cxn ang="0">
                  <a:pos x="48" y="63"/>
                </a:cxn>
                <a:cxn ang="0">
                  <a:pos x="53" y="70"/>
                </a:cxn>
                <a:cxn ang="0">
                  <a:pos x="49" y="70"/>
                </a:cxn>
                <a:cxn ang="0">
                  <a:pos x="45" y="70"/>
                </a:cxn>
                <a:cxn ang="0">
                  <a:pos x="42" y="72"/>
                </a:cxn>
                <a:cxn ang="0">
                  <a:pos x="40" y="76"/>
                </a:cxn>
                <a:cxn ang="0">
                  <a:pos x="39" y="77"/>
                </a:cxn>
                <a:cxn ang="0">
                  <a:pos x="36" y="78"/>
                </a:cxn>
                <a:cxn ang="0">
                  <a:pos x="32" y="76"/>
                </a:cxn>
                <a:cxn ang="0">
                  <a:pos x="29" y="79"/>
                </a:cxn>
                <a:cxn ang="0">
                  <a:pos x="26" y="80"/>
                </a:cxn>
                <a:cxn ang="0">
                  <a:pos x="22" y="78"/>
                </a:cxn>
                <a:cxn ang="0">
                  <a:pos x="18" y="77"/>
                </a:cxn>
                <a:cxn ang="0">
                  <a:pos x="15" y="79"/>
                </a:cxn>
              </a:cxnLst>
              <a:rect l="0" t="0" r="r" b="b"/>
              <a:pathLst>
                <a:path w="53" h="80">
                  <a:moveTo>
                    <a:pt x="14" y="79"/>
                  </a:moveTo>
                  <a:cubicBezTo>
                    <a:pt x="14" y="79"/>
                    <a:pt x="14" y="78"/>
                    <a:pt x="14" y="77"/>
                  </a:cubicBezTo>
                  <a:cubicBezTo>
                    <a:pt x="14" y="77"/>
                    <a:pt x="15" y="75"/>
                    <a:pt x="15" y="75"/>
                  </a:cubicBezTo>
                  <a:cubicBezTo>
                    <a:pt x="15" y="74"/>
                    <a:pt x="15" y="73"/>
                    <a:pt x="15" y="72"/>
                  </a:cubicBezTo>
                  <a:cubicBezTo>
                    <a:pt x="16" y="72"/>
                    <a:pt x="17" y="71"/>
                    <a:pt x="17" y="71"/>
                  </a:cubicBezTo>
                  <a:cubicBezTo>
                    <a:pt x="17" y="70"/>
                    <a:pt x="17" y="69"/>
                    <a:pt x="17" y="69"/>
                  </a:cubicBezTo>
                  <a:cubicBezTo>
                    <a:pt x="16" y="68"/>
                    <a:pt x="15" y="68"/>
                    <a:pt x="15" y="67"/>
                  </a:cubicBezTo>
                  <a:cubicBezTo>
                    <a:pt x="15" y="67"/>
                    <a:pt x="14" y="65"/>
                    <a:pt x="14" y="65"/>
                  </a:cubicBezTo>
                  <a:cubicBezTo>
                    <a:pt x="14" y="64"/>
                    <a:pt x="15" y="63"/>
                    <a:pt x="15" y="63"/>
                  </a:cubicBezTo>
                  <a:cubicBezTo>
                    <a:pt x="15" y="62"/>
                    <a:pt x="16" y="61"/>
                    <a:pt x="16" y="61"/>
                  </a:cubicBezTo>
                  <a:cubicBezTo>
                    <a:pt x="16" y="60"/>
                    <a:pt x="17" y="59"/>
                    <a:pt x="17" y="58"/>
                  </a:cubicBezTo>
                  <a:cubicBezTo>
                    <a:pt x="17" y="58"/>
                    <a:pt x="16" y="57"/>
                    <a:pt x="16" y="56"/>
                  </a:cubicBezTo>
                  <a:cubicBezTo>
                    <a:pt x="15" y="55"/>
                    <a:pt x="14" y="54"/>
                    <a:pt x="14" y="53"/>
                  </a:cubicBezTo>
                  <a:cubicBezTo>
                    <a:pt x="13" y="52"/>
                    <a:pt x="12" y="52"/>
                    <a:pt x="12" y="51"/>
                  </a:cubicBezTo>
                  <a:cubicBezTo>
                    <a:pt x="11" y="51"/>
                    <a:pt x="10" y="50"/>
                    <a:pt x="10" y="49"/>
                  </a:cubicBezTo>
                  <a:cubicBezTo>
                    <a:pt x="9" y="49"/>
                    <a:pt x="7" y="48"/>
                    <a:pt x="7" y="47"/>
                  </a:cubicBezTo>
                  <a:cubicBezTo>
                    <a:pt x="7" y="47"/>
                    <a:pt x="7" y="46"/>
                    <a:pt x="6" y="46"/>
                  </a:cubicBezTo>
                  <a:cubicBezTo>
                    <a:pt x="6" y="45"/>
                    <a:pt x="6" y="45"/>
                    <a:pt x="6" y="44"/>
                  </a:cubicBezTo>
                  <a:cubicBezTo>
                    <a:pt x="6" y="44"/>
                    <a:pt x="6" y="43"/>
                    <a:pt x="6" y="42"/>
                  </a:cubicBezTo>
                  <a:cubicBezTo>
                    <a:pt x="6" y="42"/>
                    <a:pt x="5" y="41"/>
                    <a:pt x="5" y="41"/>
                  </a:cubicBezTo>
                  <a:cubicBezTo>
                    <a:pt x="5" y="40"/>
                    <a:pt x="3" y="39"/>
                    <a:pt x="3" y="38"/>
                  </a:cubicBezTo>
                  <a:cubicBezTo>
                    <a:pt x="2" y="38"/>
                    <a:pt x="1" y="36"/>
                    <a:pt x="1" y="35"/>
                  </a:cubicBezTo>
                  <a:cubicBezTo>
                    <a:pt x="1" y="35"/>
                    <a:pt x="1" y="34"/>
                    <a:pt x="1" y="34"/>
                  </a:cubicBezTo>
                  <a:cubicBezTo>
                    <a:pt x="2" y="33"/>
                    <a:pt x="3" y="32"/>
                    <a:pt x="3" y="32"/>
                  </a:cubicBezTo>
                  <a:cubicBezTo>
                    <a:pt x="3" y="31"/>
                    <a:pt x="3" y="29"/>
                    <a:pt x="3" y="28"/>
                  </a:cubicBezTo>
                  <a:cubicBezTo>
                    <a:pt x="3" y="28"/>
                    <a:pt x="3" y="26"/>
                    <a:pt x="2" y="25"/>
                  </a:cubicBezTo>
                  <a:cubicBezTo>
                    <a:pt x="2" y="24"/>
                    <a:pt x="1" y="23"/>
                    <a:pt x="1" y="23"/>
                  </a:cubicBezTo>
                  <a:cubicBezTo>
                    <a:pt x="1" y="22"/>
                    <a:pt x="0" y="21"/>
                    <a:pt x="0" y="20"/>
                  </a:cubicBezTo>
                  <a:cubicBezTo>
                    <a:pt x="0" y="20"/>
                    <a:pt x="0" y="20"/>
                    <a:pt x="0" y="20"/>
                  </a:cubicBezTo>
                  <a:cubicBezTo>
                    <a:pt x="0" y="20"/>
                    <a:pt x="0" y="19"/>
                    <a:pt x="0" y="19"/>
                  </a:cubicBezTo>
                  <a:cubicBezTo>
                    <a:pt x="1" y="19"/>
                    <a:pt x="2" y="19"/>
                    <a:pt x="3" y="18"/>
                  </a:cubicBezTo>
                  <a:cubicBezTo>
                    <a:pt x="3" y="18"/>
                    <a:pt x="3" y="17"/>
                    <a:pt x="4" y="16"/>
                  </a:cubicBezTo>
                  <a:cubicBezTo>
                    <a:pt x="4" y="16"/>
                    <a:pt x="5" y="15"/>
                    <a:pt x="5" y="15"/>
                  </a:cubicBezTo>
                  <a:cubicBezTo>
                    <a:pt x="6" y="14"/>
                    <a:pt x="7" y="15"/>
                    <a:pt x="7" y="15"/>
                  </a:cubicBezTo>
                  <a:cubicBezTo>
                    <a:pt x="8" y="15"/>
                    <a:pt x="10" y="15"/>
                    <a:pt x="11" y="15"/>
                  </a:cubicBezTo>
                  <a:cubicBezTo>
                    <a:pt x="11" y="14"/>
                    <a:pt x="11" y="13"/>
                    <a:pt x="11" y="13"/>
                  </a:cubicBezTo>
                  <a:cubicBezTo>
                    <a:pt x="11" y="12"/>
                    <a:pt x="10" y="11"/>
                    <a:pt x="10" y="11"/>
                  </a:cubicBezTo>
                  <a:cubicBezTo>
                    <a:pt x="11" y="10"/>
                    <a:pt x="12" y="9"/>
                    <a:pt x="13" y="9"/>
                  </a:cubicBezTo>
                  <a:cubicBezTo>
                    <a:pt x="13" y="9"/>
                    <a:pt x="14" y="10"/>
                    <a:pt x="14" y="10"/>
                  </a:cubicBezTo>
                  <a:cubicBezTo>
                    <a:pt x="15" y="10"/>
                    <a:pt x="16" y="10"/>
                    <a:pt x="16" y="9"/>
                  </a:cubicBezTo>
                  <a:cubicBezTo>
                    <a:pt x="16" y="9"/>
                    <a:pt x="17" y="8"/>
                    <a:pt x="18" y="8"/>
                  </a:cubicBezTo>
                  <a:cubicBezTo>
                    <a:pt x="18" y="8"/>
                    <a:pt x="18" y="7"/>
                    <a:pt x="19" y="7"/>
                  </a:cubicBezTo>
                  <a:cubicBezTo>
                    <a:pt x="19" y="6"/>
                    <a:pt x="19" y="5"/>
                    <a:pt x="19" y="4"/>
                  </a:cubicBezTo>
                  <a:cubicBezTo>
                    <a:pt x="19" y="4"/>
                    <a:pt x="18" y="3"/>
                    <a:pt x="17" y="3"/>
                  </a:cubicBezTo>
                  <a:cubicBezTo>
                    <a:pt x="17" y="2"/>
                    <a:pt x="17" y="2"/>
                    <a:pt x="17" y="1"/>
                  </a:cubicBezTo>
                  <a:cubicBezTo>
                    <a:pt x="18" y="1"/>
                    <a:pt x="19" y="0"/>
                    <a:pt x="19" y="0"/>
                  </a:cubicBezTo>
                  <a:cubicBezTo>
                    <a:pt x="19" y="0"/>
                    <a:pt x="20" y="0"/>
                    <a:pt x="20" y="1"/>
                  </a:cubicBezTo>
                  <a:cubicBezTo>
                    <a:pt x="20" y="1"/>
                    <a:pt x="20" y="2"/>
                    <a:pt x="21" y="2"/>
                  </a:cubicBezTo>
                  <a:cubicBezTo>
                    <a:pt x="21" y="3"/>
                    <a:pt x="21" y="3"/>
                    <a:pt x="22" y="3"/>
                  </a:cubicBezTo>
                  <a:cubicBezTo>
                    <a:pt x="22" y="3"/>
                    <a:pt x="22" y="4"/>
                    <a:pt x="22" y="5"/>
                  </a:cubicBezTo>
                  <a:cubicBezTo>
                    <a:pt x="22" y="5"/>
                    <a:pt x="22" y="7"/>
                    <a:pt x="22" y="7"/>
                  </a:cubicBezTo>
                  <a:cubicBezTo>
                    <a:pt x="22" y="8"/>
                    <a:pt x="22" y="9"/>
                    <a:pt x="22" y="9"/>
                  </a:cubicBezTo>
                  <a:cubicBezTo>
                    <a:pt x="23" y="10"/>
                    <a:pt x="23" y="10"/>
                    <a:pt x="23" y="11"/>
                  </a:cubicBezTo>
                  <a:cubicBezTo>
                    <a:pt x="23" y="11"/>
                    <a:pt x="24" y="12"/>
                    <a:pt x="24" y="13"/>
                  </a:cubicBezTo>
                  <a:cubicBezTo>
                    <a:pt x="24" y="13"/>
                    <a:pt x="25" y="14"/>
                    <a:pt x="25" y="15"/>
                  </a:cubicBezTo>
                  <a:cubicBezTo>
                    <a:pt x="25" y="15"/>
                    <a:pt x="26" y="16"/>
                    <a:pt x="26" y="16"/>
                  </a:cubicBezTo>
                  <a:cubicBezTo>
                    <a:pt x="26" y="17"/>
                    <a:pt x="27" y="19"/>
                    <a:pt x="27" y="19"/>
                  </a:cubicBezTo>
                  <a:cubicBezTo>
                    <a:pt x="27" y="20"/>
                    <a:pt x="25" y="20"/>
                    <a:pt x="25" y="21"/>
                  </a:cubicBezTo>
                  <a:cubicBezTo>
                    <a:pt x="24" y="21"/>
                    <a:pt x="23" y="20"/>
                    <a:pt x="23" y="20"/>
                  </a:cubicBezTo>
                  <a:cubicBezTo>
                    <a:pt x="22" y="20"/>
                    <a:pt x="22" y="20"/>
                    <a:pt x="22" y="20"/>
                  </a:cubicBezTo>
                  <a:cubicBezTo>
                    <a:pt x="21" y="20"/>
                    <a:pt x="21" y="21"/>
                    <a:pt x="21" y="21"/>
                  </a:cubicBezTo>
                  <a:cubicBezTo>
                    <a:pt x="21" y="21"/>
                    <a:pt x="21" y="22"/>
                    <a:pt x="21" y="23"/>
                  </a:cubicBezTo>
                  <a:cubicBezTo>
                    <a:pt x="21" y="23"/>
                    <a:pt x="22" y="24"/>
                    <a:pt x="23" y="24"/>
                  </a:cubicBezTo>
                  <a:cubicBezTo>
                    <a:pt x="23" y="25"/>
                    <a:pt x="25" y="25"/>
                    <a:pt x="26" y="26"/>
                  </a:cubicBezTo>
                  <a:cubicBezTo>
                    <a:pt x="26" y="26"/>
                    <a:pt x="27" y="26"/>
                    <a:pt x="27" y="27"/>
                  </a:cubicBezTo>
                  <a:cubicBezTo>
                    <a:pt x="28" y="27"/>
                    <a:pt x="28" y="28"/>
                    <a:pt x="28" y="29"/>
                  </a:cubicBezTo>
                  <a:cubicBezTo>
                    <a:pt x="28" y="30"/>
                    <a:pt x="29" y="31"/>
                    <a:pt x="30" y="31"/>
                  </a:cubicBezTo>
                  <a:cubicBezTo>
                    <a:pt x="30" y="31"/>
                    <a:pt x="31" y="32"/>
                    <a:pt x="31" y="32"/>
                  </a:cubicBezTo>
                  <a:cubicBezTo>
                    <a:pt x="31" y="32"/>
                    <a:pt x="32" y="33"/>
                    <a:pt x="33" y="33"/>
                  </a:cubicBezTo>
                  <a:cubicBezTo>
                    <a:pt x="33" y="34"/>
                    <a:pt x="34" y="35"/>
                    <a:pt x="34" y="36"/>
                  </a:cubicBezTo>
                  <a:cubicBezTo>
                    <a:pt x="35" y="37"/>
                    <a:pt x="35" y="38"/>
                    <a:pt x="35" y="38"/>
                  </a:cubicBezTo>
                  <a:cubicBezTo>
                    <a:pt x="36" y="39"/>
                    <a:pt x="37" y="39"/>
                    <a:pt x="37" y="40"/>
                  </a:cubicBezTo>
                  <a:cubicBezTo>
                    <a:pt x="38" y="40"/>
                    <a:pt x="39" y="41"/>
                    <a:pt x="39" y="41"/>
                  </a:cubicBezTo>
                  <a:cubicBezTo>
                    <a:pt x="39" y="42"/>
                    <a:pt x="39" y="43"/>
                    <a:pt x="40" y="44"/>
                  </a:cubicBezTo>
                  <a:cubicBezTo>
                    <a:pt x="40" y="44"/>
                    <a:pt x="40" y="44"/>
                    <a:pt x="40" y="44"/>
                  </a:cubicBezTo>
                  <a:cubicBezTo>
                    <a:pt x="40" y="45"/>
                    <a:pt x="41" y="45"/>
                    <a:pt x="41" y="45"/>
                  </a:cubicBezTo>
                  <a:cubicBezTo>
                    <a:pt x="41" y="46"/>
                    <a:pt x="42" y="47"/>
                    <a:pt x="42" y="48"/>
                  </a:cubicBezTo>
                  <a:cubicBezTo>
                    <a:pt x="42" y="49"/>
                    <a:pt x="42" y="51"/>
                    <a:pt x="42" y="52"/>
                  </a:cubicBezTo>
                  <a:cubicBezTo>
                    <a:pt x="42" y="52"/>
                    <a:pt x="43" y="53"/>
                    <a:pt x="43" y="54"/>
                  </a:cubicBezTo>
                  <a:cubicBezTo>
                    <a:pt x="44" y="55"/>
                    <a:pt x="44" y="57"/>
                    <a:pt x="44" y="58"/>
                  </a:cubicBezTo>
                  <a:cubicBezTo>
                    <a:pt x="44" y="59"/>
                    <a:pt x="44" y="60"/>
                    <a:pt x="45" y="61"/>
                  </a:cubicBezTo>
                  <a:cubicBezTo>
                    <a:pt x="45" y="62"/>
                    <a:pt x="48" y="62"/>
                    <a:pt x="48" y="63"/>
                  </a:cubicBezTo>
                  <a:cubicBezTo>
                    <a:pt x="49" y="64"/>
                    <a:pt x="50" y="66"/>
                    <a:pt x="51" y="66"/>
                  </a:cubicBezTo>
                  <a:cubicBezTo>
                    <a:pt x="51" y="67"/>
                    <a:pt x="53" y="69"/>
                    <a:pt x="53" y="70"/>
                  </a:cubicBezTo>
                  <a:cubicBezTo>
                    <a:pt x="53" y="70"/>
                    <a:pt x="52" y="71"/>
                    <a:pt x="52" y="71"/>
                  </a:cubicBezTo>
                  <a:cubicBezTo>
                    <a:pt x="51" y="71"/>
                    <a:pt x="49" y="71"/>
                    <a:pt x="49" y="70"/>
                  </a:cubicBezTo>
                  <a:cubicBezTo>
                    <a:pt x="48" y="70"/>
                    <a:pt x="48" y="69"/>
                    <a:pt x="47" y="68"/>
                  </a:cubicBezTo>
                  <a:cubicBezTo>
                    <a:pt x="47" y="68"/>
                    <a:pt x="46" y="69"/>
                    <a:pt x="45" y="70"/>
                  </a:cubicBezTo>
                  <a:cubicBezTo>
                    <a:pt x="45" y="70"/>
                    <a:pt x="44" y="71"/>
                    <a:pt x="44" y="71"/>
                  </a:cubicBezTo>
                  <a:cubicBezTo>
                    <a:pt x="43" y="72"/>
                    <a:pt x="42" y="72"/>
                    <a:pt x="42" y="72"/>
                  </a:cubicBezTo>
                  <a:cubicBezTo>
                    <a:pt x="41" y="73"/>
                    <a:pt x="40" y="73"/>
                    <a:pt x="40" y="73"/>
                  </a:cubicBezTo>
                  <a:cubicBezTo>
                    <a:pt x="39" y="74"/>
                    <a:pt x="40" y="75"/>
                    <a:pt x="40" y="76"/>
                  </a:cubicBezTo>
                  <a:cubicBezTo>
                    <a:pt x="40" y="76"/>
                    <a:pt x="40" y="77"/>
                    <a:pt x="40" y="78"/>
                  </a:cubicBezTo>
                  <a:cubicBezTo>
                    <a:pt x="39" y="77"/>
                    <a:pt x="39" y="77"/>
                    <a:pt x="39" y="77"/>
                  </a:cubicBezTo>
                  <a:cubicBezTo>
                    <a:pt x="39" y="77"/>
                    <a:pt x="38" y="76"/>
                    <a:pt x="37" y="76"/>
                  </a:cubicBezTo>
                  <a:cubicBezTo>
                    <a:pt x="37" y="77"/>
                    <a:pt x="37" y="78"/>
                    <a:pt x="36" y="78"/>
                  </a:cubicBezTo>
                  <a:cubicBezTo>
                    <a:pt x="36" y="79"/>
                    <a:pt x="35" y="77"/>
                    <a:pt x="34" y="77"/>
                  </a:cubicBezTo>
                  <a:cubicBezTo>
                    <a:pt x="34" y="77"/>
                    <a:pt x="33" y="76"/>
                    <a:pt x="32" y="76"/>
                  </a:cubicBezTo>
                  <a:cubicBezTo>
                    <a:pt x="32" y="76"/>
                    <a:pt x="32" y="77"/>
                    <a:pt x="31" y="78"/>
                  </a:cubicBezTo>
                  <a:cubicBezTo>
                    <a:pt x="31" y="78"/>
                    <a:pt x="30" y="79"/>
                    <a:pt x="29" y="79"/>
                  </a:cubicBezTo>
                  <a:cubicBezTo>
                    <a:pt x="29" y="79"/>
                    <a:pt x="28" y="80"/>
                    <a:pt x="28" y="80"/>
                  </a:cubicBezTo>
                  <a:cubicBezTo>
                    <a:pt x="27" y="80"/>
                    <a:pt x="26" y="80"/>
                    <a:pt x="26" y="80"/>
                  </a:cubicBezTo>
                  <a:cubicBezTo>
                    <a:pt x="25" y="79"/>
                    <a:pt x="25" y="79"/>
                    <a:pt x="24" y="78"/>
                  </a:cubicBezTo>
                  <a:cubicBezTo>
                    <a:pt x="24" y="78"/>
                    <a:pt x="23" y="78"/>
                    <a:pt x="22" y="78"/>
                  </a:cubicBezTo>
                  <a:cubicBezTo>
                    <a:pt x="22" y="78"/>
                    <a:pt x="21" y="77"/>
                    <a:pt x="21" y="77"/>
                  </a:cubicBezTo>
                  <a:cubicBezTo>
                    <a:pt x="20" y="77"/>
                    <a:pt x="19" y="77"/>
                    <a:pt x="18" y="77"/>
                  </a:cubicBezTo>
                  <a:cubicBezTo>
                    <a:pt x="17" y="77"/>
                    <a:pt x="16" y="77"/>
                    <a:pt x="15" y="78"/>
                  </a:cubicBezTo>
                  <a:cubicBezTo>
                    <a:pt x="15" y="78"/>
                    <a:pt x="15" y="79"/>
                    <a:pt x="15" y="79"/>
                  </a:cubicBezTo>
                  <a:cubicBezTo>
                    <a:pt x="15" y="79"/>
                    <a:pt x="14" y="79"/>
                    <a:pt x="14" y="7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7" name="Freeform 21"/>
            <p:cNvSpPr>
              <a:spLocks/>
            </p:cNvSpPr>
            <p:nvPr/>
          </p:nvSpPr>
          <p:spPr bwMode="auto">
            <a:xfrm>
              <a:off x="1608138" y="3968751"/>
              <a:ext cx="130175" cy="63500"/>
            </a:xfrm>
            <a:custGeom>
              <a:avLst/>
              <a:gdLst/>
              <a:ahLst/>
              <a:cxnLst>
                <a:cxn ang="0">
                  <a:pos x="45" y="3"/>
                </a:cxn>
                <a:cxn ang="0">
                  <a:pos x="47" y="6"/>
                </a:cxn>
                <a:cxn ang="0">
                  <a:pos x="49" y="12"/>
                </a:cxn>
                <a:cxn ang="0">
                  <a:pos x="53" y="14"/>
                </a:cxn>
                <a:cxn ang="0">
                  <a:pos x="57" y="11"/>
                </a:cxn>
                <a:cxn ang="0">
                  <a:pos x="61" y="13"/>
                </a:cxn>
                <a:cxn ang="0">
                  <a:pos x="65" y="16"/>
                </a:cxn>
                <a:cxn ang="0">
                  <a:pos x="67" y="16"/>
                </a:cxn>
                <a:cxn ang="0">
                  <a:pos x="67" y="22"/>
                </a:cxn>
                <a:cxn ang="0">
                  <a:pos x="65" y="29"/>
                </a:cxn>
                <a:cxn ang="0">
                  <a:pos x="57" y="29"/>
                </a:cxn>
                <a:cxn ang="0">
                  <a:pos x="54" y="28"/>
                </a:cxn>
                <a:cxn ang="0">
                  <a:pos x="48" y="31"/>
                </a:cxn>
                <a:cxn ang="0">
                  <a:pos x="40" y="30"/>
                </a:cxn>
                <a:cxn ang="0">
                  <a:pos x="35" y="34"/>
                </a:cxn>
                <a:cxn ang="0">
                  <a:pos x="30" y="30"/>
                </a:cxn>
                <a:cxn ang="0">
                  <a:pos x="17" y="28"/>
                </a:cxn>
                <a:cxn ang="0">
                  <a:pos x="9" y="24"/>
                </a:cxn>
                <a:cxn ang="0">
                  <a:pos x="4" y="17"/>
                </a:cxn>
                <a:cxn ang="0">
                  <a:pos x="0" y="10"/>
                </a:cxn>
                <a:cxn ang="0">
                  <a:pos x="2" y="9"/>
                </a:cxn>
                <a:cxn ang="0">
                  <a:pos x="5" y="8"/>
                </a:cxn>
                <a:cxn ang="0">
                  <a:pos x="7" y="4"/>
                </a:cxn>
                <a:cxn ang="0">
                  <a:pos x="11" y="4"/>
                </a:cxn>
                <a:cxn ang="0">
                  <a:pos x="15" y="5"/>
                </a:cxn>
                <a:cxn ang="0">
                  <a:pos x="18" y="5"/>
                </a:cxn>
                <a:cxn ang="0">
                  <a:pos x="20" y="3"/>
                </a:cxn>
                <a:cxn ang="0">
                  <a:pos x="23" y="1"/>
                </a:cxn>
                <a:cxn ang="0">
                  <a:pos x="27" y="2"/>
                </a:cxn>
                <a:cxn ang="0">
                  <a:pos x="31" y="4"/>
                </a:cxn>
                <a:cxn ang="0">
                  <a:pos x="34" y="3"/>
                </a:cxn>
                <a:cxn ang="0">
                  <a:pos x="37" y="0"/>
                </a:cxn>
                <a:cxn ang="0">
                  <a:pos x="41" y="2"/>
                </a:cxn>
                <a:cxn ang="0">
                  <a:pos x="44" y="1"/>
                </a:cxn>
              </a:cxnLst>
              <a:rect l="0" t="0" r="r" b="b"/>
              <a:pathLst>
                <a:path w="69" h="34">
                  <a:moveTo>
                    <a:pt x="45" y="2"/>
                  </a:moveTo>
                  <a:cubicBezTo>
                    <a:pt x="45" y="2"/>
                    <a:pt x="45" y="3"/>
                    <a:pt x="45" y="3"/>
                  </a:cubicBezTo>
                  <a:cubicBezTo>
                    <a:pt x="45" y="3"/>
                    <a:pt x="46" y="4"/>
                    <a:pt x="46" y="4"/>
                  </a:cubicBezTo>
                  <a:cubicBezTo>
                    <a:pt x="46" y="5"/>
                    <a:pt x="46" y="6"/>
                    <a:pt x="47" y="6"/>
                  </a:cubicBezTo>
                  <a:cubicBezTo>
                    <a:pt x="47" y="7"/>
                    <a:pt x="47" y="8"/>
                    <a:pt x="48" y="8"/>
                  </a:cubicBezTo>
                  <a:cubicBezTo>
                    <a:pt x="48" y="9"/>
                    <a:pt x="49" y="11"/>
                    <a:pt x="49" y="12"/>
                  </a:cubicBezTo>
                  <a:cubicBezTo>
                    <a:pt x="50" y="13"/>
                    <a:pt x="50" y="14"/>
                    <a:pt x="51" y="14"/>
                  </a:cubicBezTo>
                  <a:cubicBezTo>
                    <a:pt x="51" y="14"/>
                    <a:pt x="52" y="14"/>
                    <a:pt x="53" y="14"/>
                  </a:cubicBezTo>
                  <a:cubicBezTo>
                    <a:pt x="53" y="14"/>
                    <a:pt x="54" y="13"/>
                    <a:pt x="55" y="12"/>
                  </a:cubicBezTo>
                  <a:cubicBezTo>
                    <a:pt x="55" y="12"/>
                    <a:pt x="56" y="11"/>
                    <a:pt x="57" y="11"/>
                  </a:cubicBezTo>
                  <a:cubicBezTo>
                    <a:pt x="57" y="11"/>
                    <a:pt x="57" y="11"/>
                    <a:pt x="58" y="11"/>
                  </a:cubicBezTo>
                  <a:cubicBezTo>
                    <a:pt x="59" y="11"/>
                    <a:pt x="60" y="12"/>
                    <a:pt x="61" y="13"/>
                  </a:cubicBezTo>
                  <a:cubicBezTo>
                    <a:pt x="62" y="13"/>
                    <a:pt x="63" y="14"/>
                    <a:pt x="63" y="15"/>
                  </a:cubicBezTo>
                  <a:cubicBezTo>
                    <a:pt x="63" y="15"/>
                    <a:pt x="64" y="16"/>
                    <a:pt x="65" y="16"/>
                  </a:cubicBezTo>
                  <a:cubicBezTo>
                    <a:pt x="65" y="16"/>
                    <a:pt x="66" y="16"/>
                    <a:pt x="67" y="16"/>
                  </a:cubicBezTo>
                  <a:cubicBezTo>
                    <a:pt x="67" y="16"/>
                    <a:pt x="67" y="16"/>
                    <a:pt x="67" y="16"/>
                  </a:cubicBezTo>
                  <a:cubicBezTo>
                    <a:pt x="68" y="17"/>
                    <a:pt x="69" y="19"/>
                    <a:pt x="69" y="19"/>
                  </a:cubicBezTo>
                  <a:cubicBezTo>
                    <a:pt x="69" y="20"/>
                    <a:pt x="68" y="21"/>
                    <a:pt x="67" y="22"/>
                  </a:cubicBezTo>
                  <a:cubicBezTo>
                    <a:pt x="67" y="23"/>
                    <a:pt x="68" y="26"/>
                    <a:pt x="68" y="27"/>
                  </a:cubicBezTo>
                  <a:cubicBezTo>
                    <a:pt x="67" y="28"/>
                    <a:pt x="65" y="29"/>
                    <a:pt x="65" y="29"/>
                  </a:cubicBezTo>
                  <a:cubicBezTo>
                    <a:pt x="63" y="29"/>
                    <a:pt x="61" y="27"/>
                    <a:pt x="60" y="27"/>
                  </a:cubicBezTo>
                  <a:cubicBezTo>
                    <a:pt x="59" y="27"/>
                    <a:pt x="58" y="29"/>
                    <a:pt x="57" y="29"/>
                  </a:cubicBezTo>
                  <a:cubicBezTo>
                    <a:pt x="57" y="29"/>
                    <a:pt x="56" y="29"/>
                    <a:pt x="55" y="29"/>
                  </a:cubicBezTo>
                  <a:cubicBezTo>
                    <a:pt x="55" y="29"/>
                    <a:pt x="54" y="28"/>
                    <a:pt x="54" y="28"/>
                  </a:cubicBezTo>
                  <a:cubicBezTo>
                    <a:pt x="53" y="28"/>
                    <a:pt x="53" y="30"/>
                    <a:pt x="52" y="30"/>
                  </a:cubicBezTo>
                  <a:cubicBezTo>
                    <a:pt x="51" y="31"/>
                    <a:pt x="49" y="31"/>
                    <a:pt x="48" y="31"/>
                  </a:cubicBezTo>
                  <a:cubicBezTo>
                    <a:pt x="47" y="31"/>
                    <a:pt x="45" y="30"/>
                    <a:pt x="44" y="30"/>
                  </a:cubicBezTo>
                  <a:cubicBezTo>
                    <a:pt x="43" y="30"/>
                    <a:pt x="41" y="30"/>
                    <a:pt x="40" y="30"/>
                  </a:cubicBezTo>
                  <a:cubicBezTo>
                    <a:pt x="39" y="31"/>
                    <a:pt x="38" y="32"/>
                    <a:pt x="38" y="33"/>
                  </a:cubicBezTo>
                  <a:cubicBezTo>
                    <a:pt x="37" y="33"/>
                    <a:pt x="36" y="34"/>
                    <a:pt x="35" y="34"/>
                  </a:cubicBezTo>
                  <a:cubicBezTo>
                    <a:pt x="34" y="34"/>
                    <a:pt x="33" y="31"/>
                    <a:pt x="33" y="31"/>
                  </a:cubicBezTo>
                  <a:cubicBezTo>
                    <a:pt x="33" y="31"/>
                    <a:pt x="31" y="30"/>
                    <a:pt x="30" y="30"/>
                  </a:cubicBezTo>
                  <a:cubicBezTo>
                    <a:pt x="29" y="30"/>
                    <a:pt x="27" y="30"/>
                    <a:pt x="25" y="30"/>
                  </a:cubicBezTo>
                  <a:cubicBezTo>
                    <a:pt x="23" y="29"/>
                    <a:pt x="19" y="29"/>
                    <a:pt x="17" y="28"/>
                  </a:cubicBezTo>
                  <a:cubicBezTo>
                    <a:pt x="16" y="28"/>
                    <a:pt x="13" y="29"/>
                    <a:pt x="12" y="28"/>
                  </a:cubicBezTo>
                  <a:cubicBezTo>
                    <a:pt x="11" y="27"/>
                    <a:pt x="10" y="25"/>
                    <a:pt x="9" y="24"/>
                  </a:cubicBezTo>
                  <a:cubicBezTo>
                    <a:pt x="9" y="23"/>
                    <a:pt x="8" y="21"/>
                    <a:pt x="8" y="20"/>
                  </a:cubicBezTo>
                  <a:cubicBezTo>
                    <a:pt x="7" y="19"/>
                    <a:pt x="5" y="18"/>
                    <a:pt x="4" y="17"/>
                  </a:cubicBezTo>
                  <a:cubicBezTo>
                    <a:pt x="3" y="16"/>
                    <a:pt x="1" y="14"/>
                    <a:pt x="0" y="13"/>
                  </a:cubicBezTo>
                  <a:cubicBezTo>
                    <a:pt x="0" y="12"/>
                    <a:pt x="0" y="11"/>
                    <a:pt x="0" y="10"/>
                  </a:cubicBezTo>
                  <a:cubicBezTo>
                    <a:pt x="0" y="10"/>
                    <a:pt x="0" y="9"/>
                    <a:pt x="1" y="9"/>
                  </a:cubicBezTo>
                  <a:cubicBezTo>
                    <a:pt x="1" y="9"/>
                    <a:pt x="2" y="9"/>
                    <a:pt x="2" y="9"/>
                  </a:cubicBezTo>
                  <a:cubicBezTo>
                    <a:pt x="2" y="9"/>
                    <a:pt x="4" y="9"/>
                    <a:pt x="4" y="9"/>
                  </a:cubicBezTo>
                  <a:cubicBezTo>
                    <a:pt x="4" y="8"/>
                    <a:pt x="5" y="8"/>
                    <a:pt x="5" y="8"/>
                  </a:cubicBezTo>
                  <a:cubicBezTo>
                    <a:pt x="6" y="7"/>
                    <a:pt x="6" y="6"/>
                    <a:pt x="7" y="6"/>
                  </a:cubicBezTo>
                  <a:cubicBezTo>
                    <a:pt x="7" y="5"/>
                    <a:pt x="7" y="4"/>
                    <a:pt x="7" y="4"/>
                  </a:cubicBezTo>
                  <a:cubicBezTo>
                    <a:pt x="7" y="4"/>
                    <a:pt x="8" y="4"/>
                    <a:pt x="9" y="4"/>
                  </a:cubicBezTo>
                  <a:cubicBezTo>
                    <a:pt x="9" y="4"/>
                    <a:pt x="10" y="4"/>
                    <a:pt x="11" y="4"/>
                  </a:cubicBezTo>
                  <a:cubicBezTo>
                    <a:pt x="11" y="4"/>
                    <a:pt x="12" y="4"/>
                    <a:pt x="12" y="4"/>
                  </a:cubicBezTo>
                  <a:cubicBezTo>
                    <a:pt x="13" y="4"/>
                    <a:pt x="14" y="4"/>
                    <a:pt x="15" y="5"/>
                  </a:cubicBezTo>
                  <a:cubicBezTo>
                    <a:pt x="15" y="5"/>
                    <a:pt x="16" y="5"/>
                    <a:pt x="17" y="5"/>
                  </a:cubicBezTo>
                  <a:cubicBezTo>
                    <a:pt x="17" y="5"/>
                    <a:pt x="17" y="5"/>
                    <a:pt x="18" y="5"/>
                  </a:cubicBezTo>
                  <a:cubicBezTo>
                    <a:pt x="18" y="4"/>
                    <a:pt x="19" y="4"/>
                    <a:pt x="19" y="3"/>
                  </a:cubicBezTo>
                  <a:cubicBezTo>
                    <a:pt x="19" y="3"/>
                    <a:pt x="20" y="3"/>
                    <a:pt x="20" y="3"/>
                  </a:cubicBezTo>
                  <a:cubicBezTo>
                    <a:pt x="20" y="3"/>
                    <a:pt x="20" y="2"/>
                    <a:pt x="20" y="2"/>
                  </a:cubicBezTo>
                  <a:cubicBezTo>
                    <a:pt x="21" y="1"/>
                    <a:pt x="22" y="1"/>
                    <a:pt x="23" y="1"/>
                  </a:cubicBezTo>
                  <a:cubicBezTo>
                    <a:pt x="24" y="1"/>
                    <a:pt x="25" y="1"/>
                    <a:pt x="26" y="1"/>
                  </a:cubicBezTo>
                  <a:cubicBezTo>
                    <a:pt x="26" y="1"/>
                    <a:pt x="27" y="2"/>
                    <a:pt x="27" y="2"/>
                  </a:cubicBezTo>
                  <a:cubicBezTo>
                    <a:pt x="28" y="2"/>
                    <a:pt x="29" y="2"/>
                    <a:pt x="29" y="2"/>
                  </a:cubicBezTo>
                  <a:cubicBezTo>
                    <a:pt x="30" y="3"/>
                    <a:pt x="30" y="3"/>
                    <a:pt x="31" y="4"/>
                  </a:cubicBezTo>
                  <a:cubicBezTo>
                    <a:pt x="31" y="4"/>
                    <a:pt x="32" y="4"/>
                    <a:pt x="33" y="4"/>
                  </a:cubicBezTo>
                  <a:cubicBezTo>
                    <a:pt x="33" y="4"/>
                    <a:pt x="34" y="3"/>
                    <a:pt x="34" y="3"/>
                  </a:cubicBezTo>
                  <a:cubicBezTo>
                    <a:pt x="35" y="3"/>
                    <a:pt x="36" y="2"/>
                    <a:pt x="36" y="2"/>
                  </a:cubicBezTo>
                  <a:cubicBezTo>
                    <a:pt x="37" y="1"/>
                    <a:pt x="37" y="0"/>
                    <a:pt x="37" y="0"/>
                  </a:cubicBezTo>
                  <a:cubicBezTo>
                    <a:pt x="38" y="0"/>
                    <a:pt x="39" y="1"/>
                    <a:pt x="39" y="1"/>
                  </a:cubicBezTo>
                  <a:cubicBezTo>
                    <a:pt x="40" y="1"/>
                    <a:pt x="41" y="3"/>
                    <a:pt x="41" y="2"/>
                  </a:cubicBezTo>
                  <a:cubicBezTo>
                    <a:pt x="42" y="2"/>
                    <a:pt x="42" y="1"/>
                    <a:pt x="42" y="0"/>
                  </a:cubicBezTo>
                  <a:cubicBezTo>
                    <a:pt x="43" y="0"/>
                    <a:pt x="44" y="1"/>
                    <a:pt x="44" y="1"/>
                  </a:cubicBezTo>
                  <a:cubicBezTo>
                    <a:pt x="44" y="1"/>
                    <a:pt x="44" y="1"/>
                    <a:pt x="4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8" name="Freeform 22"/>
            <p:cNvSpPr>
              <a:spLocks/>
            </p:cNvSpPr>
            <p:nvPr/>
          </p:nvSpPr>
          <p:spPr bwMode="auto">
            <a:xfrm>
              <a:off x="1687513" y="3836988"/>
              <a:ext cx="79375" cy="120650"/>
            </a:xfrm>
            <a:custGeom>
              <a:avLst/>
              <a:gdLst/>
              <a:ahLst/>
              <a:cxnLst>
                <a:cxn ang="0">
                  <a:pos x="42" y="50"/>
                </a:cxn>
                <a:cxn ang="0">
                  <a:pos x="40" y="51"/>
                </a:cxn>
                <a:cxn ang="0">
                  <a:pos x="38" y="54"/>
                </a:cxn>
                <a:cxn ang="0">
                  <a:pos x="33" y="53"/>
                </a:cxn>
                <a:cxn ang="0">
                  <a:pos x="33" y="55"/>
                </a:cxn>
                <a:cxn ang="0">
                  <a:pos x="37" y="58"/>
                </a:cxn>
                <a:cxn ang="0">
                  <a:pos x="34" y="61"/>
                </a:cxn>
                <a:cxn ang="0">
                  <a:pos x="32" y="63"/>
                </a:cxn>
                <a:cxn ang="0">
                  <a:pos x="28" y="60"/>
                </a:cxn>
                <a:cxn ang="0">
                  <a:pos x="23" y="61"/>
                </a:cxn>
                <a:cxn ang="0">
                  <a:pos x="20" y="63"/>
                </a:cxn>
                <a:cxn ang="0">
                  <a:pos x="17" y="63"/>
                </a:cxn>
                <a:cxn ang="0">
                  <a:pos x="14" y="60"/>
                </a:cxn>
                <a:cxn ang="0">
                  <a:pos x="8" y="55"/>
                </a:cxn>
                <a:cxn ang="0">
                  <a:pos x="6" y="48"/>
                </a:cxn>
                <a:cxn ang="0">
                  <a:pos x="5" y="42"/>
                </a:cxn>
                <a:cxn ang="0">
                  <a:pos x="3" y="38"/>
                </a:cxn>
                <a:cxn ang="0">
                  <a:pos x="8" y="35"/>
                </a:cxn>
                <a:cxn ang="0">
                  <a:pos x="8" y="29"/>
                </a:cxn>
                <a:cxn ang="0">
                  <a:pos x="7" y="23"/>
                </a:cxn>
                <a:cxn ang="0">
                  <a:pos x="2" y="16"/>
                </a:cxn>
                <a:cxn ang="0">
                  <a:pos x="0" y="7"/>
                </a:cxn>
                <a:cxn ang="0">
                  <a:pos x="1" y="2"/>
                </a:cxn>
                <a:cxn ang="0">
                  <a:pos x="4" y="0"/>
                </a:cxn>
                <a:cxn ang="0">
                  <a:pos x="9" y="8"/>
                </a:cxn>
                <a:cxn ang="0">
                  <a:pos x="15" y="17"/>
                </a:cxn>
                <a:cxn ang="0">
                  <a:pos x="19" y="20"/>
                </a:cxn>
                <a:cxn ang="0">
                  <a:pos x="20" y="16"/>
                </a:cxn>
                <a:cxn ang="0">
                  <a:pos x="22" y="16"/>
                </a:cxn>
                <a:cxn ang="0">
                  <a:pos x="24" y="21"/>
                </a:cxn>
                <a:cxn ang="0">
                  <a:pos x="28" y="25"/>
                </a:cxn>
                <a:cxn ang="0">
                  <a:pos x="30" y="31"/>
                </a:cxn>
                <a:cxn ang="0">
                  <a:pos x="33" y="31"/>
                </a:cxn>
                <a:cxn ang="0">
                  <a:pos x="38" y="34"/>
                </a:cxn>
                <a:cxn ang="0">
                  <a:pos x="37" y="39"/>
                </a:cxn>
                <a:cxn ang="0">
                  <a:pos x="35" y="45"/>
                </a:cxn>
                <a:cxn ang="0">
                  <a:pos x="40" y="49"/>
                </a:cxn>
              </a:cxnLst>
              <a:rect l="0" t="0" r="r" b="b"/>
              <a:pathLst>
                <a:path w="42" h="64">
                  <a:moveTo>
                    <a:pt x="40" y="49"/>
                  </a:moveTo>
                  <a:cubicBezTo>
                    <a:pt x="40" y="49"/>
                    <a:pt x="42" y="50"/>
                    <a:pt x="42" y="50"/>
                  </a:cubicBezTo>
                  <a:cubicBezTo>
                    <a:pt x="41" y="50"/>
                    <a:pt x="41" y="50"/>
                    <a:pt x="41" y="50"/>
                  </a:cubicBezTo>
                  <a:cubicBezTo>
                    <a:pt x="41" y="50"/>
                    <a:pt x="40" y="51"/>
                    <a:pt x="40" y="51"/>
                  </a:cubicBezTo>
                  <a:cubicBezTo>
                    <a:pt x="39" y="52"/>
                    <a:pt x="40" y="53"/>
                    <a:pt x="40" y="53"/>
                  </a:cubicBezTo>
                  <a:cubicBezTo>
                    <a:pt x="39" y="54"/>
                    <a:pt x="39" y="54"/>
                    <a:pt x="38" y="54"/>
                  </a:cubicBezTo>
                  <a:cubicBezTo>
                    <a:pt x="38" y="54"/>
                    <a:pt x="37" y="53"/>
                    <a:pt x="36" y="53"/>
                  </a:cubicBezTo>
                  <a:cubicBezTo>
                    <a:pt x="36" y="53"/>
                    <a:pt x="34" y="53"/>
                    <a:pt x="33" y="53"/>
                  </a:cubicBezTo>
                  <a:cubicBezTo>
                    <a:pt x="33" y="53"/>
                    <a:pt x="32" y="54"/>
                    <a:pt x="32" y="54"/>
                  </a:cubicBezTo>
                  <a:cubicBezTo>
                    <a:pt x="32" y="54"/>
                    <a:pt x="32" y="55"/>
                    <a:pt x="33" y="55"/>
                  </a:cubicBezTo>
                  <a:cubicBezTo>
                    <a:pt x="33" y="56"/>
                    <a:pt x="34" y="56"/>
                    <a:pt x="34" y="57"/>
                  </a:cubicBezTo>
                  <a:cubicBezTo>
                    <a:pt x="35" y="57"/>
                    <a:pt x="37" y="57"/>
                    <a:pt x="37" y="58"/>
                  </a:cubicBezTo>
                  <a:cubicBezTo>
                    <a:pt x="37" y="59"/>
                    <a:pt x="36" y="60"/>
                    <a:pt x="36" y="60"/>
                  </a:cubicBezTo>
                  <a:cubicBezTo>
                    <a:pt x="36" y="60"/>
                    <a:pt x="34" y="61"/>
                    <a:pt x="34" y="61"/>
                  </a:cubicBezTo>
                  <a:cubicBezTo>
                    <a:pt x="34" y="62"/>
                    <a:pt x="34" y="62"/>
                    <a:pt x="34" y="63"/>
                  </a:cubicBezTo>
                  <a:cubicBezTo>
                    <a:pt x="33" y="63"/>
                    <a:pt x="32" y="63"/>
                    <a:pt x="32" y="63"/>
                  </a:cubicBezTo>
                  <a:cubicBezTo>
                    <a:pt x="31" y="63"/>
                    <a:pt x="30" y="62"/>
                    <a:pt x="29" y="62"/>
                  </a:cubicBezTo>
                  <a:cubicBezTo>
                    <a:pt x="29" y="61"/>
                    <a:pt x="29" y="60"/>
                    <a:pt x="28" y="60"/>
                  </a:cubicBezTo>
                  <a:cubicBezTo>
                    <a:pt x="28" y="59"/>
                    <a:pt x="26" y="60"/>
                    <a:pt x="25" y="60"/>
                  </a:cubicBezTo>
                  <a:cubicBezTo>
                    <a:pt x="24" y="61"/>
                    <a:pt x="23" y="60"/>
                    <a:pt x="23" y="61"/>
                  </a:cubicBezTo>
                  <a:cubicBezTo>
                    <a:pt x="22" y="61"/>
                    <a:pt x="22" y="62"/>
                    <a:pt x="22" y="62"/>
                  </a:cubicBezTo>
                  <a:cubicBezTo>
                    <a:pt x="21" y="62"/>
                    <a:pt x="21" y="63"/>
                    <a:pt x="20" y="63"/>
                  </a:cubicBezTo>
                  <a:cubicBezTo>
                    <a:pt x="20" y="63"/>
                    <a:pt x="19" y="62"/>
                    <a:pt x="19" y="62"/>
                  </a:cubicBezTo>
                  <a:cubicBezTo>
                    <a:pt x="18" y="63"/>
                    <a:pt x="17" y="63"/>
                    <a:pt x="17" y="63"/>
                  </a:cubicBezTo>
                  <a:cubicBezTo>
                    <a:pt x="16" y="64"/>
                    <a:pt x="16" y="64"/>
                    <a:pt x="16" y="64"/>
                  </a:cubicBezTo>
                  <a:cubicBezTo>
                    <a:pt x="16" y="63"/>
                    <a:pt x="14" y="61"/>
                    <a:pt x="14" y="60"/>
                  </a:cubicBezTo>
                  <a:cubicBezTo>
                    <a:pt x="13" y="60"/>
                    <a:pt x="12" y="58"/>
                    <a:pt x="11" y="57"/>
                  </a:cubicBezTo>
                  <a:cubicBezTo>
                    <a:pt x="11" y="56"/>
                    <a:pt x="8" y="56"/>
                    <a:pt x="8" y="55"/>
                  </a:cubicBezTo>
                  <a:cubicBezTo>
                    <a:pt x="7" y="54"/>
                    <a:pt x="7" y="53"/>
                    <a:pt x="7" y="52"/>
                  </a:cubicBezTo>
                  <a:cubicBezTo>
                    <a:pt x="7" y="51"/>
                    <a:pt x="7" y="49"/>
                    <a:pt x="6" y="48"/>
                  </a:cubicBezTo>
                  <a:cubicBezTo>
                    <a:pt x="6" y="47"/>
                    <a:pt x="5" y="46"/>
                    <a:pt x="5" y="46"/>
                  </a:cubicBezTo>
                  <a:cubicBezTo>
                    <a:pt x="5" y="45"/>
                    <a:pt x="5" y="43"/>
                    <a:pt x="5" y="42"/>
                  </a:cubicBezTo>
                  <a:cubicBezTo>
                    <a:pt x="5" y="41"/>
                    <a:pt x="4" y="40"/>
                    <a:pt x="4" y="39"/>
                  </a:cubicBezTo>
                  <a:cubicBezTo>
                    <a:pt x="4" y="39"/>
                    <a:pt x="3" y="39"/>
                    <a:pt x="3" y="38"/>
                  </a:cubicBezTo>
                  <a:cubicBezTo>
                    <a:pt x="4" y="38"/>
                    <a:pt x="5" y="37"/>
                    <a:pt x="5" y="37"/>
                  </a:cubicBezTo>
                  <a:cubicBezTo>
                    <a:pt x="6" y="37"/>
                    <a:pt x="8" y="36"/>
                    <a:pt x="8" y="35"/>
                  </a:cubicBezTo>
                  <a:cubicBezTo>
                    <a:pt x="9" y="34"/>
                    <a:pt x="9" y="33"/>
                    <a:pt x="9" y="32"/>
                  </a:cubicBezTo>
                  <a:cubicBezTo>
                    <a:pt x="9" y="31"/>
                    <a:pt x="8" y="30"/>
                    <a:pt x="8" y="29"/>
                  </a:cubicBezTo>
                  <a:cubicBezTo>
                    <a:pt x="8" y="29"/>
                    <a:pt x="8" y="27"/>
                    <a:pt x="8" y="27"/>
                  </a:cubicBezTo>
                  <a:cubicBezTo>
                    <a:pt x="8" y="26"/>
                    <a:pt x="7" y="24"/>
                    <a:pt x="7" y="23"/>
                  </a:cubicBezTo>
                  <a:cubicBezTo>
                    <a:pt x="7" y="22"/>
                    <a:pt x="5" y="20"/>
                    <a:pt x="5" y="19"/>
                  </a:cubicBezTo>
                  <a:cubicBezTo>
                    <a:pt x="4" y="18"/>
                    <a:pt x="3" y="17"/>
                    <a:pt x="2" y="16"/>
                  </a:cubicBezTo>
                  <a:cubicBezTo>
                    <a:pt x="2" y="15"/>
                    <a:pt x="1" y="13"/>
                    <a:pt x="1" y="12"/>
                  </a:cubicBezTo>
                  <a:cubicBezTo>
                    <a:pt x="0" y="11"/>
                    <a:pt x="0" y="8"/>
                    <a:pt x="0" y="7"/>
                  </a:cubicBezTo>
                  <a:cubicBezTo>
                    <a:pt x="0" y="6"/>
                    <a:pt x="1" y="4"/>
                    <a:pt x="1" y="2"/>
                  </a:cubicBezTo>
                  <a:cubicBezTo>
                    <a:pt x="1" y="2"/>
                    <a:pt x="1" y="2"/>
                    <a:pt x="1" y="2"/>
                  </a:cubicBezTo>
                  <a:cubicBezTo>
                    <a:pt x="2" y="2"/>
                    <a:pt x="3" y="2"/>
                    <a:pt x="4" y="1"/>
                  </a:cubicBezTo>
                  <a:cubicBezTo>
                    <a:pt x="4" y="1"/>
                    <a:pt x="4" y="1"/>
                    <a:pt x="4" y="0"/>
                  </a:cubicBezTo>
                  <a:cubicBezTo>
                    <a:pt x="5" y="1"/>
                    <a:pt x="6" y="3"/>
                    <a:pt x="7" y="4"/>
                  </a:cubicBezTo>
                  <a:cubicBezTo>
                    <a:pt x="7" y="5"/>
                    <a:pt x="9" y="7"/>
                    <a:pt x="9" y="8"/>
                  </a:cubicBezTo>
                  <a:cubicBezTo>
                    <a:pt x="10" y="10"/>
                    <a:pt x="12" y="12"/>
                    <a:pt x="12" y="13"/>
                  </a:cubicBezTo>
                  <a:cubicBezTo>
                    <a:pt x="13" y="14"/>
                    <a:pt x="14" y="16"/>
                    <a:pt x="15" y="17"/>
                  </a:cubicBezTo>
                  <a:cubicBezTo>
                    <a:pt x="15" y="18"/>
                    <a:pt x="16" y="19"/>
                    <a:pt x="16" y="19"/>
                  </a:cubicBezTo>
                  <a:cubicBezTo>
                    <a:pt x="17" y="20"/>
                    <a:pt x="18" y="20"/>
                    <a:pt x="19" y="20"/>
                  </a:cubicBezTo>
                  <a:cubicBezTo>
                    <a:pt x="20" y="20"/>
                    <a:pt x="20" y="19"/>
                    <a:pt x="20" y="18"/>
                  </a:cubicBezTo>
                  <a:cubicBezTo>
                    <a:pt x="20" y="18"/>
                    <a:pt x="20" y="17"/>
                    <a:pt x="20" y="16"/>
                  </a:cubicBezTo>
                  <a:cubicBezTo>
                    <a:pt x="20" y="16"/>
                    <a:pt x="21" y="16"/>
                    <a:pt x="21" y="16"/>
                  </a:cubicBezTo>
                  <a:cubicBezTo>
                    <a:pt x="21" y="15"/>
                    <a:pt x="22" y="16"/>
                    <a:pt x="22" y="16"/>
                  </a:cubicBezTo>
                  <a:cubicBezTo>
                    <a:pt x="23" y="16"/>
                    <a:pt x="23" y="18"/>
                    <a:pt x="23" y="18"/>
                  </a:cubicBezTo>
                  <a:cubicBezTo>
                    <a:pt x="23" y="19"/>
                    <a:pt x="24" y="21"/>
                    <a:pt x="24" y="21"/>
                  </a:cubicBezTo>
                  <a:cubicBezTo>
                    <a:pt x="24" y="22"/>
                    <a:pt x="24" y="23"/>
                    <a:pt x="25" y="23"/>
                  </a:cubicBezTo>
                  <a:cubicBezTo>
                    <a:pt x="25" y="24"/>
                    <a:pt x="27" y="24"/>
                    <a:pt x="28" y="25"/>
                  </a:cubicBezTo>
                  <a:cubicBezTo>
                    <a:pt x="28" y="26"/>
                    <a:pt x="29" y="28"/>
                    <a:pt x="29" y="29"/>
                  </a:cubicBezTo>
                  <a:cubicBezTo>
                    <a:pt x="29" y="29"/>
                    <a:pt x="30" y="31"/>
                    <a:pt x="30" y="31"/>
                  </a:cubicBezTo>
                  <a:cubicBezTo>
                    <a:pt x="31" y="32"/>
                    <a:pt x="33" y="31"/>
                    <a:pt x="33" y="31"/>
                  </a:cubicBezTo>
                  <a:cubicBezTo>
                    <a:pt x="33" y="31"/>
                    <a:pt x="33" y="31"/>
                    <a:pt x="33" y="31"/>
                  </a:cubicBezTo>
                  <a:cubicBezTo>
                    <a:pt x="34" y="31"/>
                    <a:pt x="35" y="32"/>
                    <a:pt x="36" y="33"/>
                  </a:cubicBezTo>
                  <a:cubicBezTo>
                    <a:pt x="36" y="33"/>
                    <a:pt x="37" y="34"/>
                    <a:pt x="38" y="34"/>
                  </a:cubicBezTo>
                  <a:cubicBezTo>
                    <a:pt x="38" y="35"/>
                    <a:pt x="38" y="36"/>
                    <a:pt x="38" y="36"/>
                  </a:cubicBezTo>
                  <a:cubicBezTo>
                    <a:pt x="38" y="37"/>
                    <a:pt x="38" y="38"/>
                    <a:pt x="37" y="39"/>
                  </a:cubicBezTo>
                  <a:cubicBezTo>
                    <a:pt x="37" y="40"/>
                    <a:pt x="36" y="41"/>
                    <a:pt x="36" y="42"/>
                  </a:cubicBezTo>
                  <a:cubicBezTo>
                    <a:pt x="35" y="43"/>
                    <a:pt x="35" y="44"/>
                    <a:pt x="35" y="45"/>
                  </a:cubicBezTo>
                  <a:cubicBezTo>
                    <a:pt x="35" y="46"/>
                    <a:pt x="36" y="47"/>
                    <a:pt x="37" y="47"/>
                  </a:cubicBezTo>
                  <a:cubicBezTo>
                    <a:pt x="37" y="48"/>
                    <a:pt x="39" y="48"/>
                    <a:pt x="40"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9" name="Freeform 23"/>
            <p:cNvSpPr>
              <a:spLocks/>
            </p:cNvSpPr>
            <p:nvPr/>
          </p:nvSpPr>
          <p:spPr bwMode="auto">
            <a:xfrm>
              <a:off x="1741488" y="3848101"/>
              <a:ext cx="47625" cy="88900"/>
            </a:xfrm>
            <a:custGeom>
              <a:avLst/>
              <a:gdLst/>
              <a:ahLst/>
              <a:cxnLst>
                <a:cxn ang="0">
                  <a:pos x="25" y="37"/>
                </a:cxn>
                <a:cxn ang="0">
                  <a:pos x="25" y="39"/>
                </a:cxn>
                <a:cxn ang="0">
                  <a:pos x="24" y="39"/>
                </a:cxn>
                <a:cxn ang="0">
                  <a:pos x="23" y="39"/>
                </a:cxn>
                <a:cxn ang="0">
                  <a:pos x="21" y="41"/>
                </a:cxn>
                <a:cxn ang="0">
                  <a:pos x="20" y="42"/>
                </a:cxn>
                <a:cxn ang="0">
                  <a:pos x="18" y="41"/>
                </a:cxn>
                <a:cxn ang="0">
                  <a:pos x="18" y="44"/>
                </a:cxn>
                <a:cxn ang="0">
                  <a:pos x="17" y="45"/>
                </a:cxn>
                <a:cxn ang="0">
                  <a:pos x="16" y="47"/>
                </a:cxn>
                <a:cxn ang="0">
                  <a:pos x="15" y="46"/>
                </a:cxn>
                <a:cxn ang="0">
                  <a:pos x="13" y="44"/>
                </a:cxn>
                <a:cxn ang="0">
                  <a:pos x="13" y="44"/>
                </a:cxn>
                <a:cxn ang="0">
                  <a:pos x="11" y="43"/>
                </a:cxn>
                <a:cxn ang="0">
                  <a:pos x="8" y="41"/>
                </a:cxn>
                <a:cxn ang="0">
                  <a:pos x="6" y="39"/>
                </a:cxn>
                <a:cxn ang="0">
                  <a:pos x="7" y="36"/>
                </a:cxn>
                <a:cxn ang="0">
                  <a:pos x="8" y="33"/>
                </a:cxn>
                <a:cxn ang="0">
                  <a:pos x="9" y="30"/>
                </a:cxn>
                <a:cxn ang="0">
                  <a:pos x="9" y="28"/>
                </a:cxn>
                <a:cxn ang="0">
                  <a:pos x="7" y="27"/>
                </a:cxn>
                <a:cxn ang="0">
                  <a:pos x="4" y="25"/>
                </a:cxn>
                <a:cxn ang="0">
                  <a:pos x="4" y="25"/>
                </a:cxn>
                <a:cxn ang="0">
                  <a:pos x="4" y="23"/>
                </a:cxn>
                <a:cxn ang="0">
                  <a:pos x="5" y="21"/>
                </a:cxn>
                <a:cxn ang="0">
                  <a:pos x="5" y="17"/>
                </a:cxn>
                <a:cxn ang="0">
                  <a:pos x="5" y="13"/>
                </a:cxn>
                <a:cxn ang="0">
                  <a:pos x="5" y="11"/>
                </a:cxn>
                <a:cxn ang="0">
                  <a:pos x="5" y="8"/>
                </a:cxn>
                <a:cxn ang="0">
                  <a:pos x="3" y="5"/>
                </a:cxn>
                <a:cxn ang="0">
                  <a:pos x="1" y="3"/>
                </a:cxn>
                <a:cxn ang="0">
                  <a:pos x="0" y="2"/>
                </a:cxn>
                <a:cxn ang="0">
                  <a:pos x="0" y="0"/>
                </a:cxn>
                <a:cxn ang="0">
                  <a:pos x="2" y="0"/>
                </a:cxn>
                <a:cxn ang="0">
                  <a:pos x="5" y="1"/>
                </a:cxn>
                <a:cxn ang="0">
                  <a:pos x="7" y="2"/>
                </a:cxn>
                <a:cxn ang="0">
                  <a:pos x="10" y="3"/>
                </a:cxn>
                <a:cxn ang="0">
                  <a:pos x="12" y="5"/>
                </a:cxn>
                <a:cxn ang="0">
                  <a:pos x="12" y="8"/>
                </a:cxn>
                <a:cxn ang="0">
                  <a:pos x="14" y="10"/>
                </a:cxn>
                <a:cxn ang="0">
                  <a:pos x="16" y="12"/>
                </a:cxn>
                <a:cxn ang="0">
                  <a:pos x="16" y="15"/>
                </a:cxn>
                <a:cxn ang="0">
                  <a:pos x="19" y="17"/>
                </a:cxn>
                <a:cxn ang="0">
                  <a:pos x="21" y="18"/>
                </a:cxn>
                <a:cxn ang="0">
                  <a:pos x="22" y="20"/>
                </a:cxn>
                <a:cxn ang="0">
                  <a:pos x="22" y="23"/>
                </a:cxn>
                <a:cxn ang="0">
                  <a:pos x="23" y="25"/>
                </a:cxn>
                <a:cxn ang="0">
                  <a:pos x="22" y="28"/>
                </a:cxn>
                <a:cxn ang="0">
                  <a:pos x="19" y="29"/>
                </a:cxn>
                <a:cxn ang="0">
                  <a:pos x="19" y="32"/>
                </a:cxn>
                <a:cxn ang="0">
                  <a:pos x="22" y="33"/>
                </a:cxn>
                <a:cxn ang="0">
                  <a:pos x="25" y="37"/>
                </a:cxn>
              </a:cxnLst>
              <a:rect l="0" t="0" r="r" b="b"/>
              <a:pathLst>
                <a:path w="25" h="47">
                  <a:moveTo>
                    <a:pt x="25" y="37"/>
                  </a:moveTo>
                  <a:cubicBezTo>
                    <a:pt x="25" y="37"/>
                    <a:pt x="25" y="38"/>
                    <a:pt x="25" y="39"/>
                  </a:cubicBezTo>
                  <a:cubicBezTo>
                    <a:pt x="24" y="39"/>
                    <a:pt x="24" y="39"/>
                    <a:pt x="24" y="39"/>
                  </a:cubicBezTo>
                  <a:cubicBezTo>
                    <a:pt x="23" y="39"/>
                    <a:pt x="23" y="39"/>
                    <a:pt x="23" y="39"/>
                  </a:cubicBezTo>
                  <a:cubicBezTo>
                    <a:pt x="22" y="40"/>
                    <a:pt x="21" y="41"/>
                    <a:pt x="21" y="41"/>
                  </a:cubicBezTo>
                  <a:cubicBezTo>
                    <a:pt x="20" y="41"/>
                    <a:pt x="20" y="42"/>
                    <a:pt x="20" y="42"/>
                  </a:cubicBezTo>
                  <a:cubicBezTo>
                    <a:pt x="19" y="42"/>
                    <a:pt x="18" y="41"/>
                    <a:pt x="18" y="41"/>
                  </a:cubicBezTo>
                  <a:cubicBezTo>
                    <a:pt x="17" y="42"/>
                    <a:pt x="19" y="44"/>
                    <a:pt x="18" y="44"/>
                  </a:cubicBezTo>
                  <a:cubicBezTo>
                    <a:pt x="18" y="45"/>
                    <a:pt x="18" y="45"/>
                    <a:pt x="17" y="45"/>
                  </a:cubicBezTo>
                  <a:cubicBezTo>
                    <a:pt x="17" y="46"/>
                    <a:pt x="16" y="47"/>
                    <a:pt x="16" y="47"/>
                  </a:cubicBezTo>
                  <a:cubicBezTo>
                    <a:pt x="15" y="47"/>
                    <a:pt x="15" y="46"/>
                    <a:pt x="15" y="46"/>
                  </a:cubicBezTo>
                  <a:cubicBezTo>
                    <a:pt x="14" y="45"/>
                    <a:pt x="13" y="45"/>
                    <a:pt x="13" y="44"/>
                  </a:cubicBezTo>
                  <a:cubicBezTo>
                    <a:pt x="13" y="44"/>
                    <a:pt x="13" y="44"/>
                    <a:pt x="13" y="44"/>
                  </a:cubicBezTo>
                  <a:cubicBezTo>
                    <a:pt x="13" y="44"/>
                    <a:pt x="11" y="43"/>
                    <a:pt x="11" y="43"/>
                  </a:cubicBezTo>
                  <a:cubicBezTo>
                    <a:pt x="10" y="42"/>
                    <a:pt x="8" y="42"/>
                    <a:pt x="8" y="41"/>
                  </a:cubicBezTo>
                  <a:cubicBezTo>
                    <a:pt x="7" y="41"/>
                    <a:pt x="6" y="40"/>
                    <a:pt x="6" y="39"/>
                  </a:cubicBezTo>
                  <a:cubicBezTo>
                    <a:pt x="6" y="38"/>
                    <a:pt x="6" y="37"/>
                    <a:pt x="7" y="36"/>
                  </a:cubicBezTo>
                  <a:cubicBezTo>
                    <a:pt x="7" y="35"/>
                    <a:pt x="8" y="34"/>
                    <a:pt x="8" y="33"/>
                  </a:cubicBezTo>
                  <a:cubicBezTo>
                    <a:pt x="9" y="32"/>
                    <a:pt x="9" y="31"/>
                    <a:pt x="9" y="30"/>
                  </a:cubicBezTo>
                  <a:cubicBezTo>
                    <a:pt x="9" y="30"/>
                    <a:pt x="9" y="29"/>
                    <a:pt x="9" y="28"/>
                  </a:cubicBezTo>
                  <a:cubicBezTo>
                    <a:pt x="8" y="28"/>
                    <a:pt x="7" y="27"/>
                    <a:pt x="7" y="27"/>
                  </a:cubicBezTo>
                  <a:cubicBezTo>
                    <a:pt x="6" y="26"/>
                    <a:pt x="5" y="25"/>
                    <a:pt x="4" y="25"/>
                  </a:cubicBezTo>
                  <a:cubicBezTo>
                    <a:pt x="4" y="25"/>
                    <a:pt x="4" y="25"/>
                    <a:pt x="4" y="25"/>
                  </a:cubicBezTo>
                  <a:cubicBezTo>
                    <a:pt x="4" y="24"/>
                    <a:pt x="4" y="24"/>
                    <a:pt x="4" y="23"/>
                  </a:cubicBezTo>
                  <a:cubicBezTo>
                    <a:pt x="4" y="23"/>
                    <a:pt x="4" y="21"/>
                    <a:pt x="5" y="21"/>
                  </a:cubicBezTo>
                  <a:cubicBezTo>
                    <a:pt x="5" y="20"/>
                    <a:pt x="5" y="18"/>
                    <a:pt x="5" y="17"/>
                  </a:cubicBezTo>
                  <a:cubicBezTo>
                    <a:pt x="5" y="16"/>
                    <a:pt x="4" y="14"/>
                    <a:pt x="5" y="13"/>
                  </a:cubicBezTo>
                  <a:cubicBezTo>
                    <a:pt x="5" y="13"/>
                    <a:pt x="5" y="12"/>
                    <a:pt x="5" y="11"/>
                  </a:cubicBezTo>
                  <a:cubicBezTo>
                    <a:pt x="5" y="10"/>
                    <a:pt x="5" y="9"/>
                    <a:pt x="5" y="8"/>
                  </a:cubicBezTo>
                  <a:cubicBezTo>
                    <a:pt x="5" y="7"/>
                    <a:pt x="3" y="6"/>
                    <a:pt x="3" y="5"/>
                  </a:cubicBezTo>
                  <a:cubicBezTo>
                    <a:pt x="2" y="4"/>
                    <a:pt x="1" y="4"/>
                    <a:pt x="1" y="3"/>
                  </a:cubicBezTo>
                  <a:cubicBezTo>
                    <a:pt x="1" y="3"/>
                    <a:pt x="0" y="2"/>
                    <a:pt x="0" y="2"/>
                  </a:cubicBezTo>
                  <a:cubicBezTo>
                    <a:pt x="0" y="1"/>
                    <a:pt x="0" y="1"/>
                    <a:pt x="0" y="0"/>
                  </a:cubicBezTo>
                  <a:cubicBezTo>
                    <a:pt x="1" y="0"/>
                    <a:pt x="2" y="0"/>
                    <a:pt x="2" y="0"/>
                  </a:cubicBezTo>
                  <a:cubicBezTo>
                    <a:pt x="3" y="1"/>
                    <a:pt x="4" y="1"/>
                    <a:pt x="5" y="1"/>
                  </a:cubicBezTo>
                  <a:cubicBezTo>
                    <a:pt x="5" y="1"/>
                    <a:pt x="6" y="1"/>
                    <a:pt x="7" y="2"/>
                  </a:cubicBezTo>
                  <a:cubicBezTo>
                    <a:pt x="8" y="2"/>
                    <a:pt x="9" y="3"/>
                    <a:pt x="10" y="3"/>
                  </a:cubicBezTo>
                  <a:cubicBezTo>
                    <a:pt x="11" y="4"/>
                    <a:pt x="12" y="4"/>
                    <a:pt x="12" y="5"/>
                  </a:cubicBezTo>
                  <a:cubicBezTo>
                    <a:pt x="12" y="6"/>
                    <a:pt x="12" y="7"/>
                    <a:pt x="12" y="8"/>
                  </a:cubicBezTo>
                  <a:cubicBezTo>
                    <a:pt x="12" y="9"/>
                    <a:pt x="14" y="10"/>
                    <a:pt x="14" y="10"/>
                  </a:cubicBezTo>
                  <a:cubicBezTo>
                    <a:pt x="15" y="11"/>
                    <a:pt x="16" y="12"/>
                    <a:pt x="16" y="12"/>
                  </a:cubicBezTo>
                  <a:cubicBezTo>
                    <a:pt x="17" y="13"/>
                    <a:pt x="16" y="14"/>
                    <a:pt x="16" y="15"/>
                  </a:cubicBezTo>
                  <a:cubicBezTo>
                    <a:pt x="17" y="16"/>
                    <a:pt x="18" y="17"/>
                    <a:pt x="19" y="17"/>
                  </a:cubicBezTo>
                  <a:cubicBezTo>
                    <a:pt x="19" y="17"/>
                    <a:pt x="21" y="18"/>
                    <a:pt x="21" y="18"/>
                  </a:cubicBezTo>
                  <a:cubicBezTo>
                    <a:pt x="22" y="18"/>
                    <a:pt x="22" y="19"/>
                    <a:pt x="22" y="20"/>
                  </a:cubicBezTo>
                  <a:cubicBezTo>
                    <a:pt x="22" y="21"/>
                    <a:pt x="22" y="22"/>
                    <a:pt x="22" y="23"/>
                  </a:cubicBezTo>
                  <a:cubicBezTo>
                    <a:pt x="22" y="23"/>
                    <a:pt x="23" y="25"/>
                    <a:pt x="23" y="25"/>
                  </a:cubicBezTo>
                  <a:cubicBezTo>
                    <a:pt x="23" y="26"/>
                    <a:pt x="23" y="27"/>
                    <a:pt x="22" y="28"/>
                  </a:cubicBezTo>
                  <a:cubicBezTo>
                    <a:pt x="22" y="29"/>
                    <a:pt x="19" y="29"/>
                    <a:pt x="19" y="29"/>
                  </a:cubicBezTo>
                  <a:cubicBezTo>
                    <a:pt x="19" y="30"/>
                    <a:pt x="19" y="31"/>
                    <a:pt x="19" y="32"/>
                  </a:cubicBezTo>
                  <a:cubicBezTo>
                    <a:pt x="20" y="32"/>
                    <a:pt x="22" y="33"/>
                    <a:pt x="22" y="33"/>
                  </a:cubicBezTo>
                  <a:cubicBezTo>
                    <a:pt x="23" y="34"/>
                    <a:pt x="24" y="36"/>
                    <a:pt x="25"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0" name="Freeform 24"/>
            <p:cNvSpPr>
              <a:spLocks/>
            </p:cNvSpPr>
            <p:nvPr/>
          </p:nvSpPr>
          <p:spPr bwMode="auto">
            <a:xfrm>
              <a:off x="1747838" y="3910013"/>
              <a:ext cx="84138" cy="68263"/>
            </a:xfrm>
            <a:custGeom>
              <a:avLst/>
              <a:gdLst/>
              <a:ahLst/>
              <a:cxnLst>
                <a:cxn ang="0">
                  <a:pos x="7" y="34"/>
                </a:cxn>
                <a:cxn ang="0">
                  <a:pos x="7" y="30"/>
                </a:cxn>
                <a:cxn ang="0">
                  <a:pos x="5" y="26"/>
                </a:cxn>
                <a:cxn ang="0">
                  <a:pos x="2" y="24"/>
                </a:cxn>
                <a:cxn ang="0">
                  <a:pos x="4" y="21"/>
                </a:cxn>
                <a:cxn ang="0">
                  <a:pos x="2" y="18"/>
                </a:cxn>
                <a:cxn ang="0">
                  <a:pos x="0" y="15"/>
                </a:cxn>
                <a:cxn ang="0">
                  <a:pos x="4" y="14"/>
                </a:cxn>
                <a:cxn ang="0">
                  <a:pos x="8" y="14"/>
                </a:cxn>
                <a:cxn ang="0">
                  <a:pos x="9" y="11"/>
                </a:cxn>
                <a:cxn ang="0">
                  <a:pos x="10" y="11"/>
                </a:cxn>
                <a:cxn ang="0">
                  <a:pos x="13" y="14"/>
                </a:cxn>
                <a:cxn ang="0">
                  <a:pos x="15" y="11"/>
                </a:cxn>
                <a:cxn ang="0">
                  <a:pos x="17" y="9"/>
                </a:cxn>
                <a:cxn ang="0">
                  <a:pos x="20" y="6"/>
                </a:cxn>
                <a:cxn ang="0">
                  <a:pos x="22" y="6"/>
                </a:cxn>
                <a:cxn ang="0">
                  <a:pos x="25" y="7"/>
                </a:cxn>
                <a:cxn ang="0">
                  <a:pos x="32" y="6"/>
                </a:cxn>
                <a:cxn ang="0">
                  <a:pos x="36" y="2"/>
                </a:cxn>
                <a:cxn ang="0">
                  <a:pos x="41" y="1"/>
                </a:cxn>
                <a:cxn ang="0">
                  <a:pos x="42" y="5"/>
                </a:cxn>
                <a:cxn ang="0">
                  <a:pos x="45" y="9"/>
                </a:cxn>
                <a:cxn ang="0">
                  <a:pos x="40" y="12"/>
                </a:cxn>
                <a:cxn ang="0">
                  <a:pos x="39" y="17"/>
                </a:cxn>
                <a:cxn ang="0">
                  <a:pos x="42" y="22"/>
                </a:cxn>
                <a:cxn ang="0">
                  <a:pos x="43" y="24"/>
                </a:cxn>
                <a:cxn ang="0">
                  <a:pos x="35" y="28"/>
                </a:cxn>
                <a:cxn ang="0">
                  <a:pos x="26" y="27"/>
                </a:cxn>
                <a:cxn ang="0">
                  <a:pos x="22" y="23"/>
                </a:cxn>
                <a:cxn ang="0">
                  <a:pos x="23" y="17"/>
                </a:cxn>
                <a:cxn ang="0">
                  <a:pos x="21" y="18"/>
                </a:cxn>
                <a:cxn ang="0">
                  <a:pos x="21" y="23"/>
                </a:cxn>
                <a:cxn ang="0">
                  <a:pos x="15" y="31"/>
                </a:cxn>
                <a:cxn ang="0">
                  <a:pos x="8" y="36"/>
                </a:cxn>
              </a:cxnLst>
              <a:rect l="0" t="0" r="r" b="b"/>
              <a:pathLst>
                <a:path w="45" h="36">
                  <a:moveTo>
                    <a:pt x="8" y="36"/>
                  </a:moveTo>
                  <a:cubicBezTo>
                    <a:pt x="8" y="36"/>
                    <a:pt x="7" y="35"/>
                    <a:pt x="7" y="34"/>
                  </a:cubicBezTo>
                  <a:cubicBezTo>
                    <a:pt x="7" y="34"/>
                    <a:pt x="8" y="33"/>
                    <a:pt x="8" y="32"/>
                  </a:cubicBezTo>
                  <a:cubicBezTo>
                    <a:pt x="8" y="32"/>
                    <a:pt x="7" y="31"/>
                    <a:pt x="7" y="30"/>
                  </a:cubicBezTo>
                  <a:cubicBezTo>
                    <a:pt x="7" y="30"/>
                    <a:pt x="6" y="29"/>
                    <a:pt x="5" y="28"/>
                  </a:cubicBezTo>
                  <a:cubicBezTo>
                    <a:pt x="5" y="28"/>
                    <a:pt x="5" y="27"/>
                    <a:pt x="5" y="26"/>
                  </a:cubicBezTo>
                  <a:cubicBezTo>
                    <a:pt x="5" y="25"/>
                    <a:pt x="4" y="24"/>
                    <a:pt x="3" y="24"/>
                  </a:cubicBezTo>
                  <a:cubicBezTo>
                    <a:pt x="3" y="24"/>
                    <a:pt x="2" y="24"/>
                    <a:pt x="2" y="24"/>
                  </a:cubicBezTo>
                  <a:cubicBezTo>
                    <a:pt x="2" y="23"/>
                    <a:pt x="2" y="23"/>
                    <a:pt x="2" y="22"/>
                  </a:cubicBezTo>
                  <a:cubicBezTo>
                    <a:pt x="2" y="22"/>
                    <a:pt x="4" y="21"/>
                    <a:pt x="4" y="21"/>
                  </a:cubicBezTo>
                  <a:cubicBezTo>
                    <a:pt x="4" y="21"/>
                    <a:pt x="5" y="20"/>
                    <a:pt x="5" y="19"/>
                  </a:cubicBezTo>
                  <a:cubicBezTo>
                    <a:pt x="5" y="18"/>
                    <a:pt x="3" y="18"/>
                    <a:pt x="2" y="18"/>
                  </a:cubicBezTo>
                  <a:cubicBezTo>
                    <a:pt x="2" y="17"/>
                    <a:pt x="1" y="17"/>
                    <a:pt x="1" y="16"/>
                  </a:cubicBezTo>
                  <a:cubicBezTo>
                    <a:pt x="0" y="16"/>
                    <a:pt x="0" y="15"/>
                    <a:pt x="0" y="15"/>
                  </a:cubicBezTo>
                  <a:cubicBezTo>
                    <a:pt x="0" y="15"/>
                    <a:pt x="1" y="14"/>
                    <a:pt x="1" y="14"/>
                  </a:cubicBezTo>
                  <a:cubicBezTo>
                    <a:pt x="2" y="14"/>
                    <a:pt x="4" y="14"/>
                    <a:pt x="4" y="14"/>
                  </a:cubicBezTo>
                  <a:cubicBezTo>
                    <a:pt x="5" y="14"/>
                    <a:pt x="6" y="15"/>
                    <a:pt x="6" y="15"/>
                  </a:cubicBezTo>
                  <a:cubicBezTo>
                    <a:pt x="7" y="15"/>
                    <a:pt x="7" y="15"/>
                    <a:pt x="8" y="14"/>
                  </a:cubicBezTo>
                  <a:cubicBezTo>
                    <a:pt x="8" y="14"/>
                    <a:pt x="7" y="13"/>
                    <a:pt x="8" y="12"/>
                  </a:cubicBezTo>
                  <a:cubicBezTo>
                    <a:pt x="8" y="12"/>
                    <a:pt x="9" y="11"/>
                    <a:pt x="9" y="11"/>
                  </a:cubicBezTo>
                  <a:cubicBezTo>
                    <a:pt x="9" y="11"/>
                    <a:pt x="9" y="11"/>
                    <a:pt x="10" y="11"/>
                  </a:cubicBezTo>
                  <a:cubicBezTo>
                    <a:pt x="10" y="11"/>
                    <a:pt x="10" y="11"/>
                    <a:pt x="10" y="11"/>
                  </a:cubicBezTo>
                  <a:cubicBezTo>
                    <a:pt x="10" y="12"/>
                    <a:pt x="11" y="12"/>
                    <a:pt x="12" y="13"/>
                  </a:cubicBezTo>
                  <a:cubicBezTo>
                    <a:pt x="12" y="13"/>
                    <a:pt x="12" y="14"/>
                    <a:pt x="13" y="14"/>
                  </a:cubicBezTo>
                  <a:cubicBezTo>
                    <a:pt x="13" y="14"/>
                    <a:pt x="14" y="13"/>
                    <a:pt x="14" y="12"/>
                  </a:cubicBezTo>
                  <a:cubicBezTo>
                    <a:pt x="15" y="12"/>
                    <a:pt x="15" y="12"/>
                    <a:pt x="15" y="11"/>
                  </a:cubicBezTo>
                  <a:cubicBezTo>
                    <a:pt x="16" y="11"/>
                    <a:pt x="14" y="9"/>
                    <a:pt x="15" y="8"/>
                  </a:cubicBezTo>
                  <a:cubicBezTo>
                    <a:pt x="15" y="8"/>
                    <a:pt x="16" y="9"/>
                    <a:pt x="17" y="9"/>
                  </a:cubicBezTo>
                  <a:cubicBezTo>
                    <a:pt x="17" y="9"/>
                    <a:pt x="17" y="8"/>
                    <a:pt x="18" y="8"/>
                  </a:cubicBezTo>
                  <a:cubicBezTo>
                    <a:pt x="18" y="8"/>
                    <a:pt x="19" y="7"/>
                    <a:pt x="20" y="6"/>
                  </a:cubicBezTo>
                  <a:cubicBezTo>
                    <a:pt x="20" y="6"/>
                    <a:pt x="20" y="6"/>
                    <a:pt x="21" y="6"/>
                  </a:cubicBezTo>
                  <a:cubicBezTo>
                    <a:pt x="21" y="6"/>
                    <a:pt x="21" y="6"/>
                    <a:pt x="22" y="6"/>
                  </a:cubicBezTo>
                  <a:cubicBezTo>
                    <a:pt x="22" y="6"/>
                    <a:pt x="23" y="6"/>
                    <a:pt x="23" y="6"/>
                  </a:cubicBezTo>
                  <a:cubicBezTo>
                    <a:pt x="23" y="7"/>
                    <a:pt x="24" y="7"/>
                    <a:pt x="25" y="7"/>
                  </a:cubicBezTo>
                  <a:cubicBezTo>
                    <a:pt x="26" y="7"/>
                    <a:pt x="27" y="7"/>
                    <a:pt x="27" y="7"/>
                  </a:cubicBezTo>
                  <a:cubicBezTo>
                    <a:pt x="28" y="7"/>
                    <a:pt x="31" y="6"/>
                    <a:pt x="32" y="6"/>
                  </a:cubicBezTo>
                  <a:cubicBezTo>
                    <a:pt x="32" y="6"/>
                    <a:pt x="33" y="5"/>
                    <a:pt x="34" y="4"/>
                  </a:cubicBezTo>
                  <a:cubicBezTo>
                    <a:pt x="34" y="4"/>
                    <a:pt x="35" y="3"/>
                    <a:pt x="36" y="2"/>
                  </a:cubicBezTo>
                  <a:cubicBezTo>
                    <a:pt x="37" y="2"/>
                    <a:pt x="38" y="0"/>
                    <a:pt x="39" y="0"/>
                  </a:cubicBezTo>
                  <a:cubicBezTo>
                    <a:pt x="39" y="0"/>
                    <a:pt x="40" y="0"/>
                    <a:pt x="41" y="1"/>
                  </a:cubicBezTo>
                  <a:cubicBezTo>
                    <a:pt x="41" y="1"/>
                    <a:pt x="41" y="3"/>
                    <a:pt x="41" y="4"/>
                  </a:cubicBezTo>
                  <a:cubicBezTo>
                    <a:pt x="41" y="4"/>
                    <a:pt x="42" y="5"/>
                    <a:pt x="42" y="5"/>
                  </a:cubicBezTo>
                  <a:cubicBezTo>
                    <a:pt x="43" y="6"/>
                    <a:pt x="44" y="6"/>
                    <a:pt x="45" y="6"/>
                  </a:cubicBezTo>
                  <a:cubicBezTo>
                    <a:pt x="45" y="7"/>
                    <a:pt x="45" y="9"/>
                    <a:pt x="45" y="9"/>
                  </a:cubicBezTo>
                  <a:cubicBezTo>
                    <a:pt x="44" y="10"/>
                    <a:pt x="43" y="9"/>
                    <a:pt x="42" y="9"/>
                  </a:cubicBezTo>
                  <a:cubicBezTo>
                    <a:pt x="41" y="10"/>
                    <a:pt x="40" y="11"/>
                    <a:pt x="40" y="12"/>
                  </a:cubicBezTo>
                  <a:cubicBezTo>
                    <a:pt x="40" y="12"/>
                    <a:pt x="39" y="14"/>
                    <a:pt x="39" y="15"/>
                  </a:cubicBezTo>
                  <a:cubicBezTo>
                    <a:pt x="39" y="15"/>
                    <a:pt x="39" y="17"/>
                    <a:pt x="39" y="17"/>
                  </a:cubicBezTo>
                  <a:cubicBezTo>
                    <a:pt x="39" y="18"/>
                    <a:pt x="40" y="19"/>
                    <a:pt x="40" y="20"/>
                  </a:cubicBezTo>
                  <a:cubicBezTo>
                    <a:pt x="41" y="20"/>
                    <a:pt x="42" y="21"/>
                    <a:pt x="42" y="22"/>
                  </a:cubicBezTo>
                  <a:cubicBezTo>
                    <a:pt x="42" y="22"/>
                    <a:pt x="43" y="23"/>
                    <a:pt x="43" y="24"/>
                  </a:cubicBezTo>
                  <a:cubicBezTo>
                    <a:pt x="43" y="24"/>
                    <a:pt x="43" y="24"/>
                    <a:pt x="43" y="24"/>
                  </a:cubicBezTo>
                  <a:cubicBezTo>
                    <a:pt x="41" y="25"/>
                    <a:pt x="39" y="26"/>
                    <a:pt x="38" y="26"/>
                  </a:cubicBezTo>
                  <a:cubicBezTo>
                    <a:pt x="37" y="27"/>
                    <a:pt x="36" y="27"/>
                    <a:pt x="35" y="28"/>
                  </a:cubicBezTo>
                  <a:cubicBezTo>
                    <a:pt x="34" y="28"/>
                    <a:pt x="32" y="27"/>
                    <a:pt x="31" y="27"/>
                  </a:cubicBezTo>
                  <a:cubicBezTo>
                    <a:pt x="30" y="27"/>
                    <a:pt x="28" y="27"/>
                    <a:pt x="26" y="27"/>
                  </a:cubicBezTo>
                  <a:cubicBezTo>
                    <a:pt x="26" y="27"/>
                    <a:pt x="24" y="27"/>
                    <a:pt x="24" y="26"/>
                  </a:cubicBezTo>
                  <a:cubicBezTo>
                    <a:pt x="23" y="26"/>
                    <a:pt x="23" y="24"/>
                    <a:pt x="22" y="23"/>
                  </a:cubicBezTo>
                  <a:cubicBezTo>
                    <a:pt x="22" y="22"/>
                    <a:pt x="23" y="20"/>
                    <a:pt x="23" y="19"/>
                  </a:cubicBezTo>
                  <a:cubicBezTo>
                    <a:pt x="23" y="19"/>
                    <a:pt x="23" y="18"/>
                    <a:pt x="23" y="17"/>
                  </a:cubicBezTo>
                  <a:cubicBezTo>
                    <a:pt x="22" y="17"/>
                    <a:pt x="21" y="16"/>
                    <a:pt x="21" y="16"/>
                  </a:cubicBezTo>
                  <a:cubicBezTo>
                    <a:pt x="20" y="17"/>
                    <a:pt x="21" y="17"/>
                    <a:pt x="21" y="18"/>
                  </a:cubicBezTo>
                  <a:cubicBezTo>
                    <a:pt x="21" y="19"/>
                    <a:pt x="21" y="20"/>
                    <a:pt x="21" y="21"/>
                  </a:cubicBezTo>
                  <a:cubicBezTo>
                    <a:pt x="21" y="22"/>
                    <a:pt x="21" y="23"/>
                    <a:pt x="21" y="23"/>
                  </a:cubicBezTo>
                  <a:cubicBezTo>
                    <a:pt x="20" y="24"/>
                    <a:pt x="19" y="26"/>
                    <a:pt x="18" y="26"/>
                  </a:cubicBezTo>
                  <a:cubicBezTo>
                    <a:pt x="17" y="28"/>
                    <a:pt x="16" y="30"/>
                    <a:pt x="15" y="31"/>
                  </a:cubicBezTo>
                  <a:cubicBezTo>
                    <a:pt x="14" y="32"/>
                    <a:pt x="11" y="34"/>
                    <a:pt x="10" y="35"/>
                  </a:cubicBezTo>
                  <a:cubicBezTo>
                    <a:pt x="10" y="35"/>
                    <a:pt x="9" y="36"/>
                    <a:pt x="8" y="3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1" name="Freeform 25"/>
            <p:cNvSpPr>
              <a:spLocks/>
            </p:cNvSpPr>
            <p:nvPr/>
          </p:nvSpPr>
          <p:spPr bwMode="auto">
            <a:xfrm>
              <a:off x="1690688" y="3948113"/>
              <a:ext cx="71438" cy="50800"/>
            </a:xfrm>
            <a:custGeom>
              <a:avLst/>
              <a:gdLst/>
              <a:ahLst/>
              <a:cxnLst>
                <a:cxn ang="0">
                  <a:pos x="14" y="5"/>
                </a:cxn>
                <a:cxn ang="0">
                  <a:pos x="15" y="4"/>
                </a:cxn>
                <a:cxn ang="0">
                  <a:pos x="17" y="3"/>
                </a:cxn>
                <a:cxn ang="0">
                  <a:pos x="18" y="4"/>
                </a:cxn>
                <a:cxn ang="0">
                  <a:pos x="20" y="3"/>
                </a:cxn>
                <a:cxn ang="0">
                  <a:pos x="21" y="2"/>
                </a:cxn>
                <a:cxn ang="0">
                  <a:pos x="23" y="1"/>
                </a:cxn>
                <a:cxn ang="0">
                  <a:pos x="26" y="1"/>
                </a:cxn>
                <a:cxn ang="0">
                  <a:pos x="27" y="3"/>
                </a:cxn>
                <a:cxn ang="0">
                  <a:pos x="30" y="4"/>
                </a:cxn>
                <a:cxn ang="0">
                  <a:pos x="32" y="4"/>
                </a:cxn>
                <a:cxn ang="0">
                  <a:pos x="33" y="4"/>
                </a:cxn>
                <a:cxn ang="0">
                  <a:pos x="35" y="6"/>
                </a:cxn>
                <a:cxn ang="0">
                  <a:pos x="35" y="8"/>
                </a:cxn>
                <a:cxn ang="0">
                  <a:pos x="37" y="10"/>
                </a:cxn>
                <a:cxn ang="0">
                  <a:pos x="38" y="12"/>
                </a:cxn>
                <a:cxn ang="0">
                  <a:pos x="37" y="14"/>
                </a:cxn>
                <a:cxn ang="0">
                  <a:pos x="38" y="16"/>
                </a:cxn>
                <a:cxn ang="0">
                  <a:pos x="38" y="16"/>
                </a:cxn>
                <a:cxn ang="0">
                  <a:pos x="37" y="17"/>
                </a:cxn>
                <a:cxn ang="0">
                  <a:pos x="33" y="19"/>
                </a:cxn>
                <a:cxn ang="0">
                  <a:pos x="30" y="19"/>
                </a:cxn>
                <a:cxn ang="0">
                  <a:pos x="28" y="21"/>
                </a:cxn>
                <a:cxn ang="0">
                  <a:pos x="26" y="24"/>
                </a:cxn>
                <a:cxn ang="0">
                  <a:pos x="23" y="24"/>
                </a:cxn>
                <a:cxn ang="0">
                  <a:pos x="23" y="27"/>
                </a:cxn>
                <a:cxn ang="0">
                  <a:pos x="21" y="27"/>
                </a:cxn>
                <a:cxn ang="0">
                  <a:pos x="19" y="26"/>
                </a:cxn>
                <a:cxn ang="0">
                  <a:pos x="17" y="24"/>
                </a:cxn>
                <a:cxn ang="0">
                  <a:pos x="14" y="22"/>
                </a:cxn>
                <a:cxn ang="0">
                  <a:pos x="13" y="22"/>
                </a:cxn>
                <a:cxn ang="0">
                  <a:pos x="11" y="23"/>
                </a:cxn>
                <a:cxn ang="0">
                  <a:pos x="9" y="25"/>
                </a:cxn>
                <a:cxn ang="0">
                  <a:pos x="7" y="25"/>
                </a:cxn>
                <a:cxn ang="0">
                  <a:pos x="5" y="23"/>
                </a:cxn>
                <a:cxn ang="0">
                  <a:pos x="4" y="19"/>
                </a:cxn>
                <a:cxn ang="0">
                  <a:pos x="3" y="17"/>
                </a:cxn>
                <a:cxn ang="0">
                  <a:pos x="2" y="15"/>
                </a:cxn>
                <a:cxn ang="0">
                  <a:pos x="1" y="14"/>
                </a:cxn>
                <a:cxn ang="0">
                  <a:pos x="1" y="13"/>
                </a:cxn>
                <a:cxn ang="0">
                  <a:pos x="1" y="13"/>
                </a:cxn>
                <a:cxn ang="0">
                  <a:pos x="1" y="11"/>
                </a:cxn>
                <a:cxn ang="0">
                  <a:pos x="1" y="8"/>
                </a:cxn>
                <a:cxn ang="0">
                  <a:pos x="3" y="7"/>
                </a:cxn>
                <a:cxn ang="0">
                  <a:pos x="5" y="6"/>
                </a:cxn>
                <a:cxn ang="0">
                  <a:pos x="6" y="5"/>
                </a:cxn>
                <a:cxn ang="0">
                  <a:pos x="8" y="3"/>
                </a:cxn>
                <a:cxn ang="0">
                  <a:pos x="10" y="5"/>
                </a:cxn>
                <a:cxn ang="0">
                  <a:pos x="13" y="6"/>
                </a:cxn>
                <a:cxn ang="0">
                  <a:pos x="14" y="5"/>
                </a:cxn>
              </a:cxnLst>
              <a:rect l="0" t="0" r="r" b="b"/>
              <a:pathLst>
                <a:path w="38" h="27">
                  <a:moveTo>
                    <a:pt x="14" y="5"/>
                  </a:moveTo>
                  <a:cubicBezTo>
                    <a:pt x="14" y="5"/>
                    <a:pt x="14" y="5"/>
                    <a:pt x="15" y="4"/>
                  </a:cubicBezTo>
                  <a:cubicBezTo>
                    <a:pt x="15" y="4"/>
                    <a:pt x="16" y="4"/>
                    <a:pt x="17" y="3"/>
                  </a:cubicBezTo>
                  <a:cubicBezTo>
                    <a:pt x="17" y="3"/>
                    <a:pt x="18" y="4"/>
                    <a:pt x="18" y="4"/>
                  </a:cubicBezTo>
                  <a:cubicBezTo>
                    <a:pt x="19" y="4"/>
                    <a:pt x="19" y="3"/>
                    <a:pt x="20" y="3"/>
                  </a:cubicBezTo>
                  <a:cubicBezTo>
                    <a:pt x="20" y="3"/>
                    <a:pt x="20" y="2"/>
                    <a:pt x="21" y="2"/>
                  </a:cubicBezTo>
                  <a:cubicBezTo>
                    <a:pt x="21" y="1"/>
                    <a:pt x="22" y="2"/>
                    <a:pt x="23" y="1"/>
                  </a:cubicBezTo>
                  <a:cubicBezTo>
                    <a:pt x="24" y="1"/>
                    <a:pt x="26" y="0"/>
                    <a:pt x="26" y="1"/>
                  </a:cubicBezTo>
                  <a:cubicBezTo>
                    <a:pt x="27" y="1"/>
                    <a:pt x="27" y="2"/>
                    <a:pt x="27" y="3"/>
                  </a:cubicBezTo>
                  <a:cubicBezTo>
                    <a:pt x="28" y="3"/>
                    <a:pt x="29" y="4"/>
                    <a:pt x="30" y="4"/>
                  </a:cubicBezTo>
                  <a:cubicBezTo>
                    <a:pt x="30" y="4"/>
                    <a:pt x="31" y="4"/>
                    <a:pt x="32" y="4"/>
                  </a:cubicBezTo>
                  <a:cubicBezTo>
                    <a:pt x="32" y="4"/>
                    <a:pt x="33" y="4"/>
                    <a:pt x="33" y="4"/>
                  </a:cubicBezTo>
                  <a:cubicBezTo>
                    <a:pt x="34" y="4"/>
                    <a:pt x="35" y="5"/>
                    <a:pt x="35" y="6"/>
                  </a:cubicBezTo>
                  <a:cubicBezTo>
                    <a:pt x="35" y="7"/>
                    <a:pt x="35" y="8"/>
                    <a:pt x="35" y="8"/>
                  </a:cubicBezTo>
                  <a:cubicBezTo>
                    <a:pt x="36" y="9"/>
                    <a:pt x="37" y="10"/>
                    <a:pt x="37" y="10"/>
                  </a:cubicBezTo>
                  <a:cubicBezTo>
                    <a:pt x="37" y="11"/>
                    <a:pt x="38" y="12"/>
                    <a:pt x="38" y="12"/>
                  </a:cubicBezTo>
                  <a:cubicBezTo>
                    <a:pt x="38" y="13"/>
                    <a:pt x="37" y="14"/>
                    <a:pt x="37" y="14"/>
                  </a:cubicBezTo>
                  <a:cubicBezTo>
                    <a:pt x="37" y="15"/>
                    <a:pt x="38" y="16"/>
                    <a:pt x="38" y="16"/>
                  </a:cubicBezTo>
                  <a:cubicBezTo>
                    <a:pt x="38" y="16"/>
                    <a:pt x="38" y="16"/>
                    <a:pt x="38" y="16"/>
                  </a:cubicBezTo>
                  <a:cubicBezTo>
                    <a:pt x="37" y="17"/>
                    <a:pt x="37" y="17"/>
                    <a:pt x="37" y="17"/>
                  </a:cubicBezTo>
                  <a:cubicBezTo>
                    <a:pt x="36" y="18"/>
                    <a:pt x="34" y="18"/>
                    <a:pt x="33" y="19"/>
                  </a:cubicBezTo>
                  <a:cubicBezTo>
                    <a:pt x="32" y="19"/>
                    <a:pt x="31" y="18"/>
                    <a:pt x="30" y="19"/>
                  </a:cubicBezTo>
                  <a:cubicBezTo>
                    <a:pt x="29" y="19"/>
                    <a:pt x="29" y="21"/>
                    <a:pt x="28" y="21"/>
                  </a:cubicBezTo>
                  <a:cubicBezTo>
                    <a:pt x="28" y="22"/>
                    <a:pt x="27" y="24"/>
                    <a:pt x="26" y="24"/>
                  </a:cubicBezTo>
                  <a:cubicBezTo>
                    <a:pt x="25" y="25"/>
                    <a:pt x="23" y="24"/>
                    <a:pt x="23" y="24"/>
                  </a:cubicBezTo>
                  <a:cubicBezTo>
                    <a:pt x="22" y="25"/>
                    <a:pt x="23" y="27"/>
                    <a:pt x="23" y="27"/>
                  </a:cubicBezTo>
                  <a:cubicBezTo>
                    <a:pt x="22" y="27"/>
                    <a:pt x="21" y="27"/>
                    <a:pt x="21" y="27"/>
                  </a:cubicBezTo>
                  <a:cubicBezTo>
                    <a:pt x="20" y="27"/>
                    <a:pt x="19" y="26"/>
                    <a:pt x="19" y="26"/>
                  </a:cubicBezTo>
                  <a:cubicBezTo>
                    <a:pt x="19" y="25"/>
                    <a:pt x="18" y="24"/>
                    <a:pt x="17" y="24"/>
                  </a:cubicBezTo>
                  <a:cubicBezTo>
                    <a:pt x="16" y="23"/>
                    <a:pt x="15" y="22"/>
                    <a:pt x="14" y="22"/>
                  </a:cubicBezTo>
                  <a:cubicBezTo>
                    <a:pt x="13" y="22"/>
                    <a:pt x="13" y="22"/>
                    <a:pt x="13" y="22"/>
                  </a:cubicBezTo>
                  <a:cubicBezTo>
                    <a:pt x="12" y="22"/>
                    <a:pt x="11" y="23"/>
                    <a:pt x="11" y="23"/>
                  </a:cubicBezTo>
                  <a:cubicBezTo>
                    <a:pt x="10" y="24"/>
                    <a:pt x="9" y="25"/>
                    <a:pt x="9" y="25"/>
                  </a:cubicBezTo>
                  <a:cubicBezTo>
                    <a:pt x="8" y="25"/>
                    <a:pt x="7" y="25"/>
                    <a:pt x="7" y="25"/>
                  </a:cubicBezTo>
                  <a:cubicBezTo>
                    <a:pt x="6" y="25"/>
                    <a:pt x="6" y="24"/>
                    <a:pt x="5" y="23"/>
                  </a:cubicBezTo>
                  <a:cubicBezTo>
                    <a:pt x="5" y="22"/>
                    <a:pt x="4" y="20"/>
                    <a:pt x="4" y="19"/>
                  </a:cubicBezTo>
                  <a:cubicBezTo>
                    <a:pt x="3" y="19"/>
                    <a:pt x="3" y="18"/>
                    <a:pt x="3" y="17"/>
                  </a:cubicBezTo>
                  <a:cubicBezTo>
                    <a:pt x="2" y="17"/>
                    <a:pt x="2" y="16"/>
                    <a:pt x="2" y="15"/>
                  </a:cubicBezTo>
                  <a:cubicBezTo>
                    <a:pt x="2" y="15"/>
                    <a:pt x="1" y="14"/>
                    <a:pt x="1" y="14"/>
                  </a:cubicBezTo>
                  <a:cubicBezTo>
                    <a:pt x="1" y="14"/>
                    <a:pt x="1" y="13"/>
                    <a:pt x="1" y="13"/>
                  </a:cubicBezTo>
                  <a:cubicBezTo>
                    <a:pt x="1" y="13"/>
                    <a:pt x="1" y="13"/>
                    <a:pt x="1" y="13"/>
                  </a:cubicBezTo>
                  <a:cubicBezTo>
                    <a:pt x="1" y="12"/>
                    <a:pt x="1" y="11"/>
                    <a:pt x="1" y="11"/>
                  </a:cubicBezTo>
                  <a:cubicBezTo>
                    <a:pt x="1" y="10"/>
                    <a:pt x="0" y="9"/>
                    <a:pt x="1" y="8"/>
                  </a:cubicBezTo>
                  <a:cubicBezTo>
                    <a:pt x="1" y="8"/>
                    <a:pt x="2" y="8"/>
                    <a:pt x="3" y="7"/>
                  </a:cubicBezTo>
                  <a:cubicBezTo>
                    <a:pt x="3" y="7"/>
                    <a:pt x="4" y="7"/>
                    <a:pt x="5" y="6"/>
                  </a:cubicBezTo>
                  <a:cubicBezTo>
                    <a:pt x="5" y="6"/>
                    <a:pt x="6" y="5"/>
                    <a:pt x="6" y="5"/>
                  </a:cubicBezTo>
                  <a:cubicBezTo>
                    <a:pt x="7" y="4"/>
                    <a:pt x="8" y="3"/>
                    <a:pt x="8" y="3"/>
                  </a:cubicBezTo>
                  <a:cubicBezTo>
                    <a:pt x="9" y="4"/>
                    <a:pt x="9" y="5"/>
                    <a:pt x="10" y="5"/>
                  </a:cubicBezTo>
                  <a:cubicBezTo>
                    <a:pt x="10" y="6"/>
                    <a:pt x="12" y="6"/>
                    <a:pt x="13" y="6"/>
                  </a:cubicBezTo>
                  <a:cubicBezTo>
                    <a:pt x="13" y="6"/>
                    <a:pt x="14" y="5"/>
                    <a:pt x="1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2" name="Freeform 26"/>
            <p:cNvSpPr>
              <a:spLocks/>
            </p:cNvSpPr>
            <p:nvPr/>
          </p:nvSpPr>
          <p:spPr bwMode="auto">
            <a:xfrm>
              <a:off x="1352551" y="3114676"/>
              <a:ext cx="147638" cy="136525"/>
            </a:xfrm>
            <a:custGeom>
              <a:avLst/>
              <a:gdLst/>
              <a:ahLst/>
              <a:cxnLst>
                <a:cxn ang="0">
                  <a:pos x="27" y="69"/>
                </a:cxn>
                <a:cxn ang="0">
                  <a:pos x="26" y="63"/>
                </a:cxn>
                <a:cxn ang="0">
                  <a:pos x="27" y="58"/>
                </a:cxn>
                <a:cxn ang="0">
                  <a:pos x="23" y="63"/>
                </a:cxn>
                <a:cxn ang="0">
                  <a:pos x="20" y="67"/>
                </a:cxn>
                <a:cxn ang="0">
                  <a:pos x="18" y="60"/>
                </a:cxn>
                <a:cxn ang="0">
                  <a:pos x="18" y="56"/>
                </a:cxn>
                <a:cxn ang="0">
                  <a:pos x="14" y="59"/>
                </a:cxn>
                <a:cxn ang="0">
                  <a:pos x="11" y="56"/>
                </a:cxn>
                <a:cxn ang="0">
                  <a:pos x="12" y="51"/>
                </a:cxn>
                <a:cxn ang="0">
                  <a:pos x="7" y="46"/>
                </a:cxn>
                <a:cxn ang="0">
                  <a:pos x="4" y="40"/>
                </a:cxn>
                <a:cxn ang="0">
                  <a:pos x="1" y="35"/>
                </a:cxn>
                <a:cxn ang="0">
                  <a:pos x="6" y="31"/>
                </a:cxn>
                <a:cxn ang="0">
                  <a:pos x="3" y="29"/>
                </a:cxn>
                <a:cxn ang="0">
                  <a:pos x="0" y="24"/>
                </a:cxn>
                <a:cxn ang="0">
                  <a:pos x="3" y="20"/>
                </a:cxn>
                <a:cxn ang="0">
                  <a:pos x="2" y="8"/>
                </a:cxn>
                <a:cxn ang="0">
                  <a:pos x="7" y="6"/>
                </a:cxn>
                <a:cxn ang="0">
                  <a:pos x="12" y="5"/>
                </a:cxn>
                <a:cxn ang="0">
                  <a:pos x="16" y="2"/>
                </a:cxn>
                <a:cxn ang="0">
                  <a:pos x="18" y="5"/>
                </a:cxn>
                <a:cxn ang="0">
                  <a:pos x="19" y="2"/>
                </a:cxn>
                <a:cxn ang="0">
                  <a:pos x="25" y="1"/>
                </a:cxn>
                <a:cxn ang="0">
                  <a:pos x="30" y="2"/>
                </a:cxn>
                <a:cxn ang="0">
                  <a:pos x="32" y="4"/>
                </a:cxn>
                <a:cxn ang="0">
                  <a:pos x="38" y="4"/>
                </a:cxn>
                <a:cxn ang="0">
                  <a:pos x="46" y="5"/>
                </a:cxn>
                <a:cxn ang="0">
                  <a:pos x="46" y="9"/>
                </a:cxn>
                <a:cxn ang="0">
                  <a:pos x="43" y="14"/>
                </a:cxn>
                <a:cxn ang="0">
                  <a:pos x="46" y="14"/>
                </a:cxn>
                <a:cxn ang="0">
                  <a:pos x="49" y="17"/>
                </a:cxn>
                <a:cxn ang="0">
                  <a:pos x="52" y="21"/>
                </a:cxn>
                <a:cxn ang="0">
                  <a:pos x="55" y="29"/>
                </a:cxn>
                <a:cxn ang="0">
                  <a:pos x="60" y="32"/>
                </a:cxn>
                <a:cxn ang="0">
                  <a:pos x="69" y="28"/>
                </a:cxn>
                <a:cxn ang="0">
                  <a:pos x="78" y="28"/>
                </a:cxn>
                <a:cxn ang="0">
                  <a:pos x="74" y="36"/>
                </a:cxn>
                <a:cxn ang="0">
                  <a:pos x="67" y="43"/>
                </a:cxn>
                <a:cxn ang="0">
                  <a:pos x="58" y="50"/>
                </a:cxn>
                <a:cxn ang="0">
                  <a:pos x="52" y="57"/>
                </a:cxn>
                <a:cxn ang="0">
                  <a:pos x="43" y="65"/>
                </a:cxn>
                <a:cxn ang="0">
                  <a:pos x="34" y="67"/>
                </a:cxn>
                <a:cxn ang="0">
                  <a:pos x="33" y="71"/>
                </a:cxn>
              </a:cxnLst>
              <a:rect l="0" t="0" r="r" b="b"/>
              <a:pathLst>
                <a:path w="79" h="72">
                  <a:moveTo>
                    <a:pt x="32" y="71"/>
                  </a:moveTo>
                  <a:cubicBezTo>
                    <a:pt x="31" y="71"/>
                    <a:pt x="30" y="70"/>
                    <a:pt x="29" y="69"/>
                  </a:cubicBezTo>
                  <a:cubicBezTo>
                    <a:pt x="29" y="69"/>
                    <a:pt x="28" y="69"/>
                    <a:pt x="27" y="69"/>
                  </a:cubicBezTo>
                  <a:cubicBezTo>
                    <a:pt x="27" y="68"/>
                    <a:pt x="25" y="68"/>
                    <a:pt x="25" y="68"/>
                  </a:cubicBezTo>
                  <a:cubicBezTo>
                    <a:pt x="24" y="68"/>
                    <a:pt x="24" y="67"/>
                    <a:pt x="24" y="66"/>
                  </a:cubicBezTo>
                  <a:cubicBezTo>
                    <a:pt x="24" y="65"/>
                    <a:pt x="26" y="64"/>
                    <a:pt x="26" y="63"/>
                  </a:cubicBezTo>
                  <a:cubicBezTo>
                    <a:pt x="27" y="63"/>
                    <a:pt x="27" y="62"/>
                    <a:pt x="27" y="62"/>
                  </a:cubicBezTo>
                  <a:cubicBezTo>
                    <a:pt x="28" y="61"/>
                    <a:pt x="28" y="60"/>
                    <a:pt x="28" y="60"/>
                  </a:cubicBezTo>
                  <a:cubicBezTo>
                    <a:pt x="28" y="59"/>
                    <a:pt x="28" y="58"/>
                    <a:pt x="27" y="58"/>
                  </a:cubicBezTo>
                  <a:cubicBezTo>
                    <a:pt x="27" y="58"/>
                    <a:pt x="26" y="58"/>
                    <a:pt x="26" y="58"/>
                  </a:cubicBezTo>
                  <a:cubicBezTo>
                    <a:pt x="26" y="59"/>
                    <a:pt x="25" y="59"/>
                    <a:pt x="25" y="60"/>
                  </a:cubicBezTo>
                  <a:cubicBezTo>
                    <a:pt x="25" y="61"/>
                    <a:pt x="24" y="62"/>
                    <a:pt x="23" y="63"/>
                  </a:cubicBezTo>
                  <a:cubicBezTo>
                    <a:pt x="23" y="63"/>
                    <a:pt x="23" y="65"/>
                    <a:pt x="22" y="65"/>
                  </a:cubicBezTo>
                  <a:cubicBezTo>
                    <a:pt x="22" y="66"/>
                    <a:pt x="22" y="67"/>
                    <a:pt x="21" y="67"/>
                  </a:cubicBezTo>
                  <a:cubicBezTo>
                    <a:pt x="21" y="67"/>
                    <a:pt x="20" y="67"/>
                    <a:pt x="20" y="67"/>
                  </a:cubicBezTo>
                  <a:cubicBezTo>
                    <a:pt x="20" y="67"/>
                    <a:pt x="20" y="65"/>
                    <a:pt x="20" y="64"/>
                  </a:cubicBezTo>
                  <a:cubicBezTo>
                    <a:pt x="20" y="64"/>
                    <a:pt x="19" y="63"/>
                    <a:pt x="19" y="63"/>
                  </a:cubicBezTo>
                  <a:cubicBezTo>
                    <a:pt x="19" y="62"/>
                    <a:pt x="19" y="61"/>
                    <a:pt x="18" y="60"/>
                  </a:cubicBezTo>
                  <a:cubicBezTo>
                    <a:pt x="18" y="60"/>
                    <a:pt x="18" y="59"/>
                    <a:pt x="18" y="58"/>
                  </a:cubicBezTo>
                  <a:cubicBezTo>
                    <a:pt x="18" y="58"/>
                    <a:pt x="18" y="57"/>
                    <a:pt x="18" y="57"/>
                  </a:cubicBezTo>
                  <a:cubicBezTo>
                    <a:pt x="18" y="57"/>
                    <a:pt x="18" y="56"/>
                    <a:pt x="18" y="56"/>
                  </a:cubicBezTo>
                  <a:cubicBezTo>
                    <a:pt x="17" y="55"/>
                    <a:pt x="17" y="56"/>
                    <a:pt x="16" y="56"/>
                  </a:cubicBezTo>
                  <a:cubicBezTo>
                    <a:pt x="16" y="56"/>
                    <a:pt x="16" y="57"/>
                    <a:pt x="16" y="58"/>
                  </a:cubicBezTo>
                  <a:cubicBezTo>
                    <a:pt x="15" y="58"/>
                    <a:pt x="15" y="59"/>
                    <a:pt x="14" y="59"/>
                  </a:cubicBezTo>
                  <a:cubicBezTo>
                    <a:pt x="14" y="59"/>
                    <a:pt x="13" y="59"/>
                    <a:pt x="13" y="59"/>
                  </a:cubicBezTo>
                  <a:cubicBezTo>
                    <a:pt x="12" y="58"/>
                    <a:pt x="12" y="57"/>
                    <a:pt x="12" y="57"/>
                  </a:cubicBezTo>
                  <a:cubicBezTo>
                    <a:pt x="12" y="57"/>
                    <a:pt x="11" y="56"/>
                    <a:pt x="11" y="56"/>
                  </a:cubicBezTo>
                  <a:cubicBezTo>
                    <a:pt x="11" y="55"/>
                    <a:pt x="11" y="54"/>
                    <a:pt x="11" y="54"/>
                  </a:cubicBezTo>
                  <a:cubicBezTo>
                    <a:pt x="11" y="54"/>
                    <a:pt x="12" y="54"/>
                    <a:pt x="12" y="53"/>
                  </a:cubicBezTo>
                  <a:cubicBezTo>
                    <a:pt x="12" y="53"/>
                    <a:pt x="12" y="52"/>
                    <a:pt x="12" y="51"/>
                  </a:cubicBezTo>
                  <a:cubicBezTo>
                    <a:pt x="12" y="51"/>
                    <a:pt x="10" y="50"/>
                    <a:pt x="10" y="50"/>
                  </a:cubicBezTo>
                  <a:cubicBezTo>
                    <a:pt x="10" y="49"/>
                    <a:pt x="10" y="48"/>
                    <a:pt x="9" y="47"/>
                  </a:cubicBezTo>
                  <a:cubicBezTo>
                    <a:pt x="9" y="47"/>
                    <a:pt x="7" y="47"/>
                    <a:pt x="7" y="46"/>
                  </a:cubicBezTo>
                  <a:cubicBezTo>
                    <a:pt x="6" y="46"/>
                    <a:pt x="6" y="45"/>
                    <a:pt x="6" y="44"/>
                  </a:cubicBezTo>
                  <a:cubicBezTo>
                    <a:pt x="5" y="44"/>
                    <a:pt x="6" y="43"/>
                    <a:pt x="5" y="42"/>
                  </a:cubicBezTo>
                  <a:cubicBezTo>
                    <a:pt x="5" y="41"/>
                    <a:pt x="4" y="40"/>
                    <a:pt x="4" y="40"/>
                  </a:cubicBezTo>
                  <a:cubicBezTo>
                    <a:pt x="3" y="40"/>
                    <a:pt x="3" y="39"/>
                    <a:pt x="3" y="38"/>
                  </a:cubicBezTo>
                  <a:cubicBezTo>
                    <a:pt x="2" y="38"/>
                    <a:pt x="1" y="37"/>
                    <a:pt x="1" y="37"/>
                  </a:cubicBezTo>
                  <a:cubicBezTo>
                    <a:pt x="1" y="36"/>
                    <a:pt x="1" y="35"/>
                    <a:pt x="1" y="35"/>
                  </a:cubicBezTo>
                  <a:cubicBezTo>
                    <a:pt x="1" y="34"/>
                    <a:pt x="1" y="33"/>
                    <a:pt x="2" y="33"/>
                  </a:cubicBezTo>
                  <a:cubicBezTo>
                    <a:pt x="2" y="33"/>
                    <a:pt x="4" y="33"/>
                    <a:pt x="4" y="32"/>
                  </a:cubicBezTo>
                  <a:cubicBezTo>
                    <a:pt x="5" y="32"/>
                    <a:pt x="6" y="31"/>
                    <a:pt x="6" y="31"/>
                  </a:cubicBezTo>
                  <a:cubicBezTo>
                    <a:pt x="6" y="31"/>
                    <a:pt x="5" y="30"/>
                    <a:pt x="5" y="30"/>
                  </a:cubicBezTo>
                  <a:cubicBezTo>
                    <a:pt x="5" y="30"/>
                    <a:pt x="4" y="30"/>
                    <a:pt x="4" y="30"/>
                  </a:cubicBezTo>
                  <a:cubicBezTo>
                    <a:pt x="3" y="30"/>
                    <a:pt x="3" y="29"/>
                    <a:pt x="3" y="29"/>
                  </a:cubicBezTo>
                  <a:cubicBezTo>
                    <a:pt x="3" y="28"/>
                    <a:pt x="3" y="27"/>
                    <a:pt x="3" y="27"/>
                  </a:cubicBezTo>
                  <a:cubicBezTo>
                    <a:pt x="3" y="26"/>
                    <a:pt x="2" y="26"/>
                    <a:pt x="1" y="26"/>
                  </a:cubicBezTo>
                  <a:cubicBezTo>
                    <a:pt x="1" y="25"/>
                    <a:pt x="0" y="25"/>
                    <a:pt x="0" y="24"/>
                  </a:cubicBezTo>
                  <a:cubicBezTo>
                    <a:pt x="0" y="24"/>
                    <a:pt x="0" y="23"/>
                    <a:pt x="0" y="23"/>
                  </a:cubicBezTo>
                  <a:cubicBezTo>
                    <a:pt x="0" y="22"/>
                    <a:pt x="1" y="22"/>
                    <a:pt x="2" y="22"/>
                  </a:cubicBezTo>
                  <a:cubicBezTo>
                    <a:pt x="2" y="21"/>
                    <a:pt x="3" y="20"/>
                    <a:pt x="3" y="20"/>
                  </a:cubicBezTo>
                  <a:cubicBezTo>
                    <a:pt x="3" y="18"/>
                    <a:pt x="3" y="16"/>
                    <a:pt x="3" y="15"/>
                  </a:cubicBezTo>
                  <a:cubicBezTo>
                    <a:pt x="3" y="14"/>
                    <a:pt x="3" y="12"/>
                    <a:pt x="3" y="11"/>
                  </a:cubicBezTo>
                  <a:cubicBezTo>
                    <a:pt x="3" y="10"/>
                    <a:pt x="2" y="9"/>
                    <a:pt x="2" y="8"/>
                  </a:cubicBezTo>
                  <a:cubicBezTo>
                    <a:pt x="2" y="8"/>
                    <a:pt x="2" y="7"/>
                    <a:pt x="2" y="6"/>
                  </a:cubicBezTo>
                  <a:cubicBezTo>
                    <a:pt x="2" y="6"/>
                    <a:pt x="3" y="5"/>
                    <a:pt x="4" y="5"/>
                  </a:cubicBezTo>
                  <a:cubicBezTo>
                    <a:pt x="4" y="5"/>
                    <a:pt x="6" y="6"/>
                    <a:pt x="7" y="6"/>
                  </a:cubicBezTo>
                  <a:cubicBezTo>
                    <a:pt x="7" y="6"/>
                    <a:pt x="8" y="6"/>
                    <a:pt x="8" y="6"/>
                  </a:cubicBezTo>
                  <a:cubicBezTo>
                    <a:pt x="9" y="6"/>
                    <a:pt x="10" y="4"/>
                    <a:pt x="10" y="4"/>
                  </a:cubicBezTo>
                  <a:cubicBezTo>
                    <a:pt x="11" y="4"/>
                    <a:pt x="11" y="5"/>
                    <a:pt x="12" y="5"/>
                  </a:cubicBezTo>
                  <a:cubicBezTo>
                    <a:pt x="12" y="5"/>
                    <a:pt x="13" y="5"/>
                    <a:pt x="13" y="5"/>
                  </a:cubicBezTo>
                  <a:cubicBezTo>
                    <a:pt x="14" y="5"/>
                    <a:pt x="14" y="4"/>
                    <a:pt x="15" y="4"/>
                  </a:cubicBezTo>
                  <a:cubicBezTo>
                    <a:pt x="15" y="3"/>
                    <a:pt x="15" y="2"/>
                    <a:pt x="16" y="2"/>
                  </a:cubicBezTo>
                  <a:cubicBezTo>
                    <a:pt x="16" y="2"/>
                    <a:pt x="17" y="2"/>
                    <a:pt x="17" y="2"/>
                  </a:cubicBezTo>
                  <a:cubicBezTo>
                    <a:pt x="17" y="2"/>
                    <a:pt x="17" y="3"/>
                    <a:pt x="17" y="4"/>
                  </a:cubicBezTo>
                  <a:cubicBezTo>
                    <a:pt x="18" y="4"/>
                    <a:pt x="18" y="5"/>
                    <a:pt x="18" y="5"/>
                  </a:cubicBezTo>
                  <a:cubicBezTo>
                    <a:pt x="19" y="5"/>
                    <a:pt x="19" y="6"/>
                    <a:pt x="20" y="5"/>
                  </a:cubicBezTo>
                  <a:cubicBezTo>
                    <a:pt x="20" y="5"/>
                    <a:pt x="20" y="4"/>
                    <a:pt x="20" y="3"/>
                  </a:cubicBezTo>
                  <a:cubicBezTo>
                    <a:pt x="20" y="3"/>
                    <a:pt x="19" y="2"/>
                    <a:pt x="19" y="2"/>
                  </a:cubicBezTo>
                  <a:cubicBezTo>
                    <a:pt x="19" y="2"/>
                    <a:pt x="20" y="1"/>
                    <a:pt x="20" y="0"/>
                  </a:cubicBezTo>
                  <a:cubicBezTo>
                    <a:pt x="21" y="0"/>
                    <a:pt x="22" y="0"/>
                    <a:pt x="23" y="0"/>
                  </a:cubicBezTo>
                  <a:cubicBezTo>
                    <a:pt x="24" y="0"/>
                    <a:pt x="25" y="0"/>
                    <a:pt x="25" y="1"/>
                  </a:cubicBezTo>
                  <a:cubicBezTo>
                    <a:pt x="25" y="1"/>
                    <a:pt x="25" y="2"/>
                    <a:pt x="26" y="3"/>
                  </a:cubicBezTo>
                  <a:cubicBezTo>
                    <a:pt x="26" y="3"/>
                    <a:pt x="28" y="3"/>
                    <a:pt x="28" y="3"/>
                  </a:cubicBezTo>
                  <a:cubicBezTo>
                    <a:pt x="29" y="3"/>
                    <a:pt x="29" y="2"/>
                    <a:pt x="30" y="2"/>
                  </a:cubicBezTo>
                  <a:cubicBezTo>
                    <a:pt x="30" y="2"/>
                    <a:pt x="30" y="3"/>
                    <a:pt x="30" y="3"/>
                  </a:cubicBezTo>
                  <a:cubicBezTo>
                    <a:pt x="30" y="3"/>
                    <a:pt x="30" y="4"/>
                    <a:pt x="31" y="4"/>
                  </a:cubicBezTo>
                  <a:cubicBezTo>
                    <a:pt x="31" y="4"/>
                    <a:pt x="32" y="4"/>
                    <a:pt x="32" y="4"/>
                  </a:cubicBezTo>
                  <a:cubicBezTo>
                    <a:pt x="33" y="4"/>
                    <a:pt x="33" y="3"/>
                    <a:pt x="34" y="3"/>
                  </a:cubicBezTo>
                  <a:cubicBezTo>
                    <a:pt x="34" y="3"/>
                    <a:pt x="35" y="3"/>
                    <a:pt x="36" y="3"/>
                  </a:cubicBezTo>
                  <a:cubicBezTo>
                    <a:pt x="36" y="3"/>
                    <a:pt x="38" y="3"/>
                    <a:pt x="38" y="4"/>
                  </a:cubicBezTo>
                  <a:cubicBezTo>
                    <a:pt x="39" y="4"/>
                    <a:pt x="40" y="5"/>
                    <a:pt x="40" y="5"/>
                  </a:cubicBezTo>
                  <a:cubicBezTo>
                    <a:pt x="41" y="5"/>
                    <a:pt x="42" y="6"/>
                    <a:pt x="43" y="6"/>
                  </a:cubicBezTo>
                  <a:cubicBezTo>
                    <a:pt x="44" y="6"/>
                    <a:pt x="45" y="4"/>
                    <a:pt x="46" y="5"/>
                  </a:cubicBezTo>
                  <a:cubicBezTo>
                    <a:pt x="46" y="5"/>
                    <a:pt x="46" y="6"/>
                    <a:pt x="47" y="6"/>
                  </a:cubicBezTo>
                  <a:cubicBezTo>
                    <a:pt x="47" y="6"/>
                    <a:pt x="46" y="7"/>
                    <a:pt x="46" y="7"/>
                  </a:cubicBezTo>
                  <a:cubicBezTo>
                    <a:pt x="46" y="8"/>
                    <a:pt x="46" y="8"/>
                    <a:pt x="46" y="9"/>
                  </a:cubicBezTo>
                  <a:cubicBezTo>
                    <a:pt x="46" y="9"/>
                    <a:pt x="46" y="10"/>
                    <a:pt x="46" y="11"/>
                  </a:cubicBezTo>
                  <a:cubicBezTo>
                    <a:pt x="46" y="11"/>
                    <a:pt x="45" y="12"/>
                    <a:pt x="45" y="13"/>
                  </a:cubicBezTo>
                  <a:cubicBezTo>
                    <a:pt x="44" y="13"/>
                    <a:pt x="43" y="14"/>
                    <a:pt x="43" y="14"/>
                  </a:cubicBezTo>
                  <a:cubicBezTo>
                    <a:pt x="43" y="15"/>
                    <a:pt x="43" y="16"/>
                    <a:pt x="44" y="16"/>
                  </a:cubicBezTo>
                  <a:cubicBezTo>
                    <a:pt x="44" y="16"/>
                    <a:pt x="45" y="16"/>
                    <a:pt x="45" y="16"/>
                  </a:cubicBezTo>
                  <a:cubicBezTo>
                    <a:pt x="45" y="15"/>
                    <a:pt x="45" y="14"/>
                    <a:pt x="46" y="14"/>
                  </a:cubicBezTo>
                  <a:cubicBezTo>
                    <a:pt x="46" y="14"/>
                    <a:pt x="47" y="15"/>
                    <a:pt x="47" y="15"/>
                  </a:cubicBezTo>
                  <a:cubicBezTo>
                    <a:pt x="47" y="16"/>
                    <a:pt x="47" y="16"/>
                    <a:pt x="47" y="17"/>
                  </a:cubicBezTo>
                  <a:cubicBezTo>
                    <a:pt x="47" y="17"/>
                    <a:pt x="49" y="17"/>
                    <a:pt x="49" y="17"/>
                  </a:cubicBezTo>
                  <a:cubicBezTo>
                    <a:pt x="50" y="18"/>
                    <a:pt x="52" y="17"/>
                    <a:pt x="53" y="18"/>
                  </a:cubicBezTo>
                  <a:cubicBezTo>
                    <a:pt x="53" y="18"/>
                    <a:pt x="53" y="19"/>
                    <a:pt x="53" y="19"/>
                  </a:cubicBezTo>
                  <a:cubicBezTo>
                    <a:pt x="53" y="20"/>
                    <a:pt x="52" y="21"/>
                    <a:pt x="52" y="21"/>
                  </a:cubicBezTo>
                  <a:cubicBezTo>
                    <a:pt x="52" y="22"/>
                    <a:pt x="53" y="23"/>
                    <a:pt x="53" y="24"/>
                  </a:cubicBezTo>
                  <a:cubicBezTo>
                    <a:pt x="54" y="24"/>
                    <a:pt x="54" y="25"/>
                    <a:pt x="54" y="26"/>
                  </a:cubicBezTo>
                  <a:cubicBezTo>
                    <a:pt x="55" y="26"/>
                    <a:pt x="55" y="28"/>
                    <a:pt x="55" y="29"/>
                  </a:cubicBezTo>
                  <a:cubicBezTo>
                    <a:pt x="55" y="29"/>
                    <a:pt x="54" y="31"/>
                    <a:pt x="55" y="32"/>
                  </a:cubicBezTo>
                  <a:cubicBezTo>
                    <a:pt x="55" y="32"/>
                    <a:pt x="56" y="33"/>
                    <a:pt x="56" y="33"/>
                  </a:cubicBezTo>
                  <a:cubicBezTo>
                    <a:pt x="57" y="33"/>
                    <a:pt x="59" y="32"/>
                    <a:pt x="60" y="32"/>
                  </a:cubicBezTo>
                  <a:cubicBezTo>
                    <a:pt x="61" y="31"/>
                    <a:pt x="62" y="31"/>
                    <a:pt x="63" y="30"/>
                  </a:cubicBezTo>
                  <a:cubicBezTo>
                    <a:pt x="64" y="30"/>
                    <a:pt x="65" y="28"/>
                    <a:pt x="66" y="28"/>
                  </a:cubicBezTo>
                  <a:cubicBezTo>
                    <a:pt x="66" y="28"/>
                    <a:pt x="68" y="28"/>
                    <a:pt x="69" y="28"/>
                  </a:cubicBezTo>
                  <a:cubicBezTo>
                    <a:pt x="69" y="28"/>
                    <a:pt x="71" y="29"/>
                    <a:pt x="72" y="29"/>
                  </a:cubicBezTo>
                  <a:cubicBezTo>
                    <a:pt x="73" y="29"/>
                    <a:pt x="75" y="28"/>
                    <a:pt x="76" y="28"/>
                  </a:cubicBezTo>
                  <a:cubicBezTo>
                    <a:pt x="76" y="28"/>
                    <a:pt x="78" y="28"/>
                    <a:pt x="78" y="28"/>
                  </a:cubicBezTo>
                  <a:cubicBezTo>
                    <a:pt x="79" y="29"/>
                    <a:pt x="78" y="30"/>
                    <a:pt x="78" y="31"/>
                  </a:cubicBezTo>
                  <a:cubicBezTo>
                    <a:pt x="78" y="32"/>
                    <a:pt x="76" y="33"/>
                    <a:pt x="76" y="33"/>
                  </a:cubicBezTo>
                  <a:cubicBezTo>
                    <a:pt x="75" y="34"/>
                    <a:pt x="74" y="35"/>
                    <a:pt x="74" y="36"/>
                  </a:cubicBezTo>
                  <a:cubicBezTo>
                    <a:pt x="73" y="37"/>
                    <a:pt x="73" y="38"/>
                    <a:pt x="72" y="39"/>
                  </a:cubicBezTo>
                  <a:cubicBezTo>
                    <a:pt x="72" y="40"/>
                    <a:pt x="70" y="41"/>
                    <a:pt x="70" y="42"/>
                  </a:cubicBezTo>
                  <a:cubicBezTo>
                    <a:pt x="69" y="42"/>
                    <a:pt x="68" y="43"/>
                    <a:pt x="67" y="43"/>
                  </a:cubicBezTo>
                  <a:cubicBezTo>
                    <a:pt x="67" y="44"/>
                    <a:pt x="65" y="44"/>
                    <a:pt x="65" y="45"/>
                  </a:cubicBezTo>
                  <a:cubicBezTo>
                    <a:pt x="64" y="45"/>
                    <a:pt x="62" y="47"/>
                    <a:pt x="61" y="47"/>
                  </a:cubicBezTo>
                  <a:cubicBezTo>
                    <a:pt x="60" y="48"/>
                    <a:pt x="58" y="49"/>
                    <a:pt x="58" y="50"/>
                  </a:cubicBezTo>
                  <a:cubicBezTo>
                    <a:pt x="57" y="50"/>
                    <a:pt x="55" y="51"/>
                    <a:pt x="54" y="52"/>
                  </a:cubicBezTo>
                  <a:cubicBezTo>
                    <a:pt x="54" y="52"/>
                    <a:pt x="53" y="54"/>
                    <a:pt x="53" y="54"/>
                  </a:cubicBezTo>
                  <a:cubicBezTo>
                    <a:pt x="53" y="55"/>
                    <a:pt x="52" y="57"/>
                    <a:pt x="52" y="57"/>
                  </a:cubicBezTo>
                  <a:cubicBezTo>
                    <a:pt x="51" y="58"/>
                    <a:pt x="50" y="60"/>
                    <a:pt x="49" y="60"/>
                  </a:cubicBezTo>
                  <a:cubicBezTo>
                    <a:pt x="48" y="61"/>
                    <a:pt x="47" y="62"/>
                    <a:pt x="46" y="62"/>
                  </a:cubicBezTo>
                  <a:cubicBezTo>
                    <a:pt x="45" y="63"/>
                    <a:pt x="44" y="64"/>
                    <a:pt x="43" y="65"/>
                  </a:cubicBezTo>
                  <a:cubicBezTo>
                    <a:pt x="43" y="65"/>
                    <a:pt x="41" y="67"/>
                    <a:pt x="40" y="67"/>
                  </a:cubicBezTo>
                  <a:cubicBezTo>
                    <a:pt x="40" y="67"/>
                    <a:pt x="39" y="67"/>
                    <a:pt x="38" y="67"/>
                  </a:cubicBezTo>
                  <a:cubicBezTo>
                    <a:pt x="37" y="67"/>
                    <a:pt x="35" y="66"/>
                    <a:pt x="34" y="67"/>
                  </a:cubicBezTo>
                  <a:cubicBezTo>
                    <a:pt x="34" y="67"/>
                    <a:pt x="33" y="68"/>
                    <a:pt x="33" y="68"/>
                  </a:cubicBezTo>
                  <a:cubicBezTo>
                    <a:pt x="34" y="69"/>
                    <a:pt x="35" y="69"/>
                    <a:pt x="35" y="70"/>
                  </a:cubicBezTo>
                  <a:cubicBezTo>
                    <a:pt x="35" y="71"/>
                    <a:pt x="34" y="71"/>
                    <a:pt x="33" y="71"/>
                  </a:cubicBezTo>
                  <a:cubicBezTo>
                    <a:pt x="33" y="72"/>
                    <a:pt x="32" y="72"/>
                    <a:pt x="32" y="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3" name="Freeform 27"/>
            <p:cNvSpPr>
              <a:spLocks/>
            </p:cNvSpPr>
            <p:nvPr/>
          </p:nvSpPr>
          <p:spPr bwMode="auto">
            <a:xfrm>
              <a:off x="1323976" y="3162301"/>
              <a:ext cx="33338" cy="38100"/>
            </a:xfrm>
            <a:custGeom>
              <a:avLst/>
              <a:gdLst/>
              <a:ahLst/>
              <a:cxnLst>
                <a:cxn ang="0">
                  <a:pos x="15" y="4"/>
                </a:cxn>
                <a:cxn ang="0">
                  <a:pos x="13" y="3"/>
                </a:cxn>
                <a:cxn ang="0">
                  <a:pos x="12" y="1"/>
                </a:cxn>
                <a:cxn ang="0">
                  <a:pos x="11" y="0"/>
                </a:cxn>
                <a:cxn ang="0">
                  <a:pos x="9" y="1"/>
                </a:cxn>
                <a:cxn ang="0">
                  <a:pos x="7" y="0"/>
                </a:cxn>
                <a:cxn ang="0">
                  <a:pos x="6" y="1"/>
                </a:cxn>
                <a:cxn ang="0">
                  <a:pos x="4" y="0"/>
                </a:cxn>
                <a:cxn ang="0">
                  <a:pos x="2" y="1"/>
                </a:cxn>
                <a:cxn ang="0">
                  <a:pos x="2" y="2"/>
                </a:cxn>
                <a:cxn ang="0">
                  <a:pos x="0" y="3"/>
                </a:cxn>
                <a:cxn ang="0">
                  <a:pos x="1" y="5"/>
                </a:cxn>
                <a:cxn ang="0">
                  <a:pos x="2" y="6"/>
                </a:cxn>
                <a:cxn ang="0">
                  <a:pos x="2" y="8"/>
                </a:cxn>
                <a:cxn ang="0">
                  <a:pos x="1" y="9"/>
                </a:cxn>
                <a:cxn ang="0">
                  <a:pos x="2" y="10"/>
                </a:cxn>
                <a:cxn ang="0">
                  <a:pos x="4" y="10"/>
                </a:cxn>
                <a:cxn ang="0">
                  <a:pos x="7" y="11"/>
                </a:cxn>
                <a:cxn ang="0">
                  <a:pos x="9" y="12"/>
                </a:cxn>
                <a:cxn ang="0">
                  <a:pos x="11" y="15"/>
                </a:cxn>
                <a:cxn ang="0">
                  <a:pos x="10" y="17"/>
                </a:cxn>
                <a:cxn ang="0">
                  <a:pos x="11" y="19"/>
                </a:cxn>
                <a:cxn ang="0">
                  <a:pos x="14" y="20"/>
                </a:cxn>
                <a:cxn ang="0">
                  <a:pos x="17" y="20"/>
                </a:cxn>
                <a:cxn ang="0">
                  <a:pos x="18" y="18"/>
                </a:cxn>
                <a:cxn ang="0">
                  <a:pos x="17" y="16"/>
                </a:cxn>
                <a:cxn ang="0">
                  <a:pos x="15" y="14"/>
                </a:cxn>
                <a:cxn ang="0">
                  <a:pos x="14" y="12"/>
                </a:cxn>
                <a:cxn ang="0">
                  <a:pos x="12" y="11"/>
                </a:cxn>
                <a:cxn ang="0">
                  <a:pos x="13" y="9"/>
                </a:cxn>
                <a:cxn ang="0">
                  <a:pos x="14" y="8"/>
                </a:cxn>
                <a:cxn ang="0">
                  <a:pos x="15" y="7"/>
                </a:cxn>
                <a:cxn ang="0">
                  <a:pos x="15" y="5"/>
                </a:cxn>
                <a:cxn ang="0">
                  <a:pos x="15" y="4"/>
                </a:cxn>
              </a:cxnLst>
              <a:rect l="0" t="0" r="r" b="b"/>
              <a:pathLst>
                <a:path w="18" h="20">
                  <a:moveTo>
                    <a:pt x="15" y="4"/>
                  </a:moveTo>
                  <a:cubicBezTo>
                    <a:pt x="14" y="4"/>
                    <a:pt x="13" y="4"/>
                    <a:pt x="13" y="3"/>
                  </a:cubicBezTo>
                  <a:cubicBezTo>
                    <a:pt x="12" y="3"/>
                    <a:pt x="13" y="1"/>
                    <a:pt x="12" y="1"/>
                  </a:cubicBezTo>
                  <a:cubicBezTo>
                    <a:pt x="12" y="0"/>
                    <a:pt x="11" y="0"/>
                    <a:pt x="11" y="0"/>
                  </a:cubicBezTo>
                  <a:cubicBezTo>
                    <a:pt x="10" y="0"/>
                    <a:pt x="10" y="1"/>
                    <a:pt x="9" y="1"/>
                  </a:cubicBezTo>
                  <a:cubicBezTo>
                    <a:pt x="9" y="1"/>
                    <a:pt x="8" y="0"/>
                    <a:pt x="7" y="0"/>
                  </a:cubicBezTo>
                  <a:cubicBezTo>
                    <a:pt x="7" y="0"/>
                    <a:pt x="6" y="1"/>
                    <a:pt x="6" y="1"/>
                  </a:cubicBezTo>
                  <a:cubicBezTo>
                    <a:pt x="5" y="1"/>
                    <a:pt x="4" y="0"/>
                    <a:pt x="4" y="0"/>
                  </a:cubicBezTo>
                  <a:cubicBezTo>
                    <a:pt x="3" y="0"/>
                    <a:pt x="2" y="0"/>
                    <a:pt x="2" y="1"/>
                  </a:cubicBezTo>
                  <a:cubicBezTo>
                    <a:pt x="2" y="1"/>
                    <a:pt x="2" y="2"/>
                    <a:pt x="2" y="2"/>
                  </a:cubicBezTo>
                  <a:cubicBezTo>
                    <a:pt x="1" y="2"/>
                    <a:pt x="1" y="3"/>
                    <a:pt x="0" y="3"/>
                  </a:cubicBezTo>
                  <a:cubicBezTo>
                    <a:pt x="0" y="4"/>
                    <a:pt x="0" y="4"/>
                    <a:pt x="1" y="5"/>
                  </a:cubicBezTo>
                  <a:cubicBezTo>
                    <a:pt x="1" y="5"/>
                    <a:pt x="2" y="6"/>
                    <a:pt x="2" y="6"/>
                  </a:cubicBezTo>
                  <a:cubicBezTo>
                    <a:pt x="2" y="6"/>
                    <a:pt x="2" y="7"/>
                    <a:pt x="2" y="8"/>
                  </a:cubicBezTo>
                  <a:cubicBezTo>
                    <a:pt x="2" y="8"/>
                    <a:pt x="1" y="8"/>
                    <a:pt x="1" y="9"/>
                  </a:cubicBezTo>
                  <a:cubicBezTo>
                    <a:pt x="1" y="9"/>
                    <a:pt x="1" y="10"/>
                    <a:pt x="2" y="10"/>
                  </a:cubicBezTo>
                  <a:cubicBezTo>
                    <a:pt x="2" y="11"/>
                    <a:pt x="3" y="10"/>
                    <a:pt x="4" y="10"/>
                  </a:cubicBezTo>
                  <a:cubicBezTo>
                    <a:pt x="5" y="10"/>
                    <a:pt x="6" y="10"/>
                    <a:pt x="7" y="11"/>
                  </a:cubicBezTo>
                  <a:cubicBezTo>
                    <a:pt x="8" y="11"/>
                    <a:pt x="9" y="12"/>
                    <a:pt x="9" y="12"/>
                  </a:cubicBezTo>
                  <a:cubicBezTo>
                    <a:pt x="10" y="13"/>
                    <a:pt x="10" y="14"/>
                    <a:pt x="11" y="15"/>
                  </a:cubicBezTo>
                  <a:cubicBezTo>
                    <a:pt x="11" y="15"/>
                    <a:pt x="10" y="17"/>
                    <a:pt x="10" y="17"/>
                  </a:cubicBezTo>
                  <a:cubicBezTo>
                    <a:pt x="10" y="18"/>
                    <a:pt x="11" y="19"/>
                    <a:pt x="11" y="19"/>
                  </a:cubicBezTo>
                  <a:cubicBezTo>
                    <a:pt x="12" y="19"/>
                    <a:pt x="13" y="19"/>
                    <a:pt x="14" y="20"/>
                  </a:cubicBezTo>
                  <a:cubicBezTo>
                    <a:pt x="14" y="20"/>
                    <a:pt x="16" y="20"/>
                    <a:pt x="17" y="20"/>
                  </a:cubicBezTo>
                  <a:cubicBezTo>
                    <a:pt x="17" y="19"/>
                    <a:pt x="18" y="18"/>
                    <a:pt x="18" y="18"/>
                  </a:cubicBezTo>
                  <a:cubicBezTo>
                    <a:pt x="18" y="17"/>
                    <a:pt x="17" y="16"/>
                    <a:pt x="17" y="16"/>
                  </a:cubicBezTo>
                  <a:cubicBezTo>
                    <a:pt x="17" y="15"/>
                    <a:pt x="16" y="14"/>
                    <a:pt x="15" y="14"/>
                  </a:cubicBezTo>
                  <a:cubicBezTo>
                    <a:pt x="15" y="13"/>
                    <a:pt x="14" y="12"/>
                    <a:pt x="14" y="12"/>
                  </a:cubicBezTo>
                  <a:cubicBezTo>
                    <a:pt x="14" y="12"/>
                    <a:pt x="13" y="11"/>
                    <a:pt x="12" y="11"/>
                  </a:cubicBezTo>
                  <a:cubicBezTo>
                    <a:pt x="12" y="10"/>
                    <a:pt x="13" y="9"/>
                    <a:pt x="13" y="9"/>
                  </a:cubicBezTo>
                  <a:cubicBezTo>
                    <a:pt x="13" y="9"/>
                    <a:pt x="14" y="9"/>
                    <a:pt x="14" y="8"/>
                  </a:cubicBezTo>
                  <a:cubicBezTo>
                    <a:pt x="14" y="8"/>
                    <a:pt x="15" y="8"/>
                    <a:pt x="15" y="7"/>
                  </a:cubicBezTo>
                  <a:cubicBezTo>
                    <a:pt x="15" y="7"/>
                    <a:pt x="15" y="6"/>
                    <a:pt x="15" y="5"/>
                  </a:cubicBezTo>
                  <a:cubicBezTo>
                    <a:pt x="15" y="5"/>
                    <a:pt x="15" y="4"/>
                    <a:pt x="1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4" name="Freeform 28"/>
            <p:cNvSpPr>
              <a:spLocks/>
            </p:cNvSpPr>
            <p:nvPr/>
          </p:nvSpPr>
          <p:spPr bwMode="auto">
            <a:xfrm>
              <a:off x="1139826" y="3695701"/>
              <a:ext cx="236538" cy="236538"/>
            </a:xfrm>
            <a:custGeom>
              <a:avLst/>
              <a:gdLst/>
              <a:ahLst/>
              <a:cxnLst>
                <a:cxn ang="0">
                  <a:pos x="117" y="44"/>
                </a:cxn>
                <a:cxn ang="0">
                  <a:pos x="101" y="48"/>
                </a:cxn>
                <a:cxn ang="0">
                  <a:pos x="87" y="55"/>
                </a:cxn>
                <a:cxn ang="0">
                  <a:pos x="86" y="67"/>
                </a:cxn>
                <a:cxn ang="0">
                  <a:pos x="80" y="73"/>
                </a:cxn>
                <a:cxn ang="0">
                  <a:pos x="98" y="70"/>
                </a:cxn>
                <a:cxn ang="0">
                  <a:pos x="102" y="84"/>
                </a:cxn>
                <a:cxn ang="0">
                  <a:pos x="99" y="95"/>
                </a:cxn>
                <a:cxn ang="0">
                  <a:pos x="92" y="106"/>
                </a:cxn>
                <a:cxn ang="0">
                  <a:pos x="83" y="114"/>
                </a:cxn>
                <a:cxn ang="0">
                  <a:pos x="68" y="117"/>
                </a:cxn>
                <a:cxn ang="0">
                  <a:pos x="59" y="122"/>
                </a:cxn>
                <a:cxn ang="0">
                  <a:pos x="51" y="123"/>
                </a:cxn>
                <a:cxn ang="0">
                  <a:pos x="36" y="118"/>
                </a:cxn>
                <a:cxn ang="0">
                  <a:pos x="31" y="108"/>
                </a:cxn>
                <a:cxn ang="0">
                  <a:pos x="36" y="105"/>
                </a:cxn>
                <a:cxn ang="0">
                  <a:pos x="44" y="103"/>
                </a:cxn>
                <a:cxn ang="0">
                  <a:pos x="52" y="106"/>
                </a:cxn>
                <a:cxn ang="0">
                  <a:pos x="56" y="104"/>
                </a:cxn>
                <a:cxn ang="0">
                  <a:pos x="60" y="103"/>
                </a:cxn>
                <a:cxn ang="0">
                  <a:pos x="64" y="101"/>
                </a:cxn>
                <a:cxn ang="0">
                  <a:pos x="70" y="99"/>
                </a:cxn>
                <a:cxn ang="0">
                  <a:pos x="69" y="96"/>
                </a:cxn>
                <a:cxn ang="0">
                  <a:pos x="64" y="89"/>
                </a:cxn>
                <a:cxn ang="0">
                  <a:pos x="61" y="84"/>
                </a:cxn>
                <a:cxn ang="0">
                  <a:pos x="56" y="82"/>
                </a:cxn>
                <a:cxn ang="0">
                  <a:pos x="60" y="87"/>
                </a:cxn>
                <a:cxn ang="0">
                  <a:pos x="62" y="95"/>
                </a:cxn>
                <a:cxn ang="0">
                  <a:pos x="52" y="100"/>
                </a:cxn>
                <a:cxn ang="0">
                  <a:pos x="41" y="98"/>
                </a:cxn>
                <a:cxn ang="0">
                  <a:pos x="28" y="97"/>
                </a:cxn>
                <a:cxn ang="0">
                  <a:pos x="22" y="98"/>
                </a:cxn>
                <a:cxn ang="0">
                  <a:pos x="19" y="103"/>
                </a:cxn>
                <a:cxn ang="0">
                  <a:pos x="10" y="92"/>
                </a:cxn>
                <a:cxn ang="0">
                  <a:pos x="17" y="86"/>
                </a:cxn>
                <a:cxn ang="0">
                  <a:pos x="25" y="83"/>
                </a:cxn>
                <a:cxn ang="0">
                  <a:pos x="29" y="74"/>
                </a:cxn>
                <a:cxn ang="0">
                  <a:pos x="21" y="62"/>
                </a:cxn>
                <a:cxn ang="0">
                  <a:pos x="11" y="61"/>
                </a:cxn>
                <a:cxn ang="0">
                  <a:pos x="0" y="60"/>
                </a:cxn>
                <a:cxn ang="0">
                  <a:pos x="0" y="53"/>
                </a:cxn>
                <a:cxn ang="0">
                  <a:pos x="16" y="43"/>
                </a:cxn>
                <a:cxn ang="0">
                  <a:pos x="26" y="38"/>
                </a:cxn>
                <a:cxn ang="0">
                  <a:pos x="35" y="34"/>
                </a:cxn>
                <a:cxn ang="0">
                  <a:pos x="34" y="25"/>
                </a:cxn>
                <a:cxn ang="0">
                  <a:pos x="51" y="22"/>
                </a:cxn>
                <a:cxn ang="0">
                  <a:pos x="54" y="30"/>
                </a:cxn>
                <a:cxn ang="0">
                  <a:pos x="59" y="22"/>
                </a:cxn>
                <a:cxn ang="0">
                  <a:pos x="70" y="27"/>
                </a:cxn>
                <a:cxn ang="0">
                  <a:pos x="67" y="21"/>
                </a:cxn>
                <a:cxn ang="0">
                  <a:pos x="79" y="16"/>
                </a:cxn>
                <a:cxn ang="0">
                  <a:pos x="87" y="2"/>
                </a:cxn>
                <a:cxn ang="0">
                  <a:pos x="92" y="4"/>
                </a:cxn>
                <a:cxn ang="0">
                  <a:pos x="93" y="11"/>
                </a:cxn>
                <a:cxn ang="0">
                  <a:pos x="98" y="16"/>
                </a:cxn>
                <a:cxn ang="0">
                  <a:pos x="103" y="18"/>
                </a:cxn>
                <a:cxn ang="0">
                  <a:pos x="114" y="21"/>
                </a:cxn>
                <a:cxn ang="0">
                  <a:pos x="117" y="28"/>
                </a:cxn>
              </a:cxnLst>
              <a:rect l="0" t="0" r="r" b="b"/>
              <a:pathLst>
                <a:path w="125" h="126">
                  <a:moveTo>
                    <a:pt x="125" y="39"/>
                  </a:moveTo>
                  <a:cubicBezTo>
                    <a:pt x="125" y="40"/>
                    <a:pt x="124" y="41"/>
                    <a:pt x="124" y="42"/>
                  </a:cubicBezTo>
                  <a:cubicBezTo>
                    <a:pt x="124" y="43"/>
                    <a:pt x="123" y="44"/>
                    <a:pt x="123" y="44"/>
                  </a:cubicBezTo>
                  <a:cubicBezTo>
                    <a:pt x="122" y="44"/>
                    <a:pt x="121" y="43"/>
                    <a:pt x="121" y="43"/>
                  </a:cubicBezTo>
                  <a:cubicBezTo>
                    <a:pt x="120" y="43"/>
                    <a:pt x="119" y="43"/>
                    <a:pt x="118" y="43"/>
                  </a:cubicBezTo>
                  <a:cubicBezTo>
                    <a:pt x="118" y="43"/>
                    <a:pt x="117" y="44"/>
                    <a:pt x="117" y="44"/>
                  </a:cubicBezTo>
                  <a:cubicBezTo>
                    <a:pt x="116" y="45"/>
                    <a:pt x="115" y="46"/>
                    <a:pt x="114" y="46"/>
                  </a:cubicBezTo>
                  <a:cubicBezTo>
                    <a:pt x="114" y="47"/>
                    <a:pt x="113" y="48"/>
                    <a:pt x="112" y="49"/>
                  </a:cubicBezTo>
                  <a:cubicBezTo>
                    <a:pt x="112" y="49"/>
                    <a:pt x="111" y="50"/>
                    <a:pt x="111" y="50"/>
                  </a:cubicBezTo>
                  <a:cubicBezTo>
                    <a:pt x="109" y="50"/>
                    <a:pt x="108" y="48"/>
                    <a:pt x="107" y="48"/>
                  </a:cubicBezTo>
                  <a:cubicBezTo>
                    <a:pt x="106" y="47"/>
                    <a:pt x="105" y="47"/>
                    <a:pt x="104" y="47"/>
                  </a:cubicBezTo>
                  <a:cubicBezTo>
                    <a:pt x="103" y="47"/>
                    <a:pt x="102" y="48"/>
                    <a:pt x="101" y="48"/>
                  </a:cubicBezTo>
                  <a:cubicBezTo>
                    <a:pt x="101" y="49"/>
                    <a:pt x="100" y="51"/>
                    <a:pt x="100" y="51"/>
                  </a:cubicBezTo>
                  <a:cubicBezTo>
                    <a:pt x="99" y="51"/>
                    <a:pt x="98" y="51"/>
                    <a:pt x="97" y="50"/>
                  </a:cubicBezTo>
                  <a:cubicBezTo>
                    <a:pt x="97" y="50"/>
                    <a:pt x="96" y="49"/>
                    <a:pt x="95" y="49"/>
                  </a:cubicBezTo>
                  <a:cubicBezTo>
                    <a:pt x="94" y="49"/>
                    <a:pt x="93" y="49"/>
                    <a:pt x="92" y="49"/>
                  </a:cubicBezTo>
                  <a:cubicBezTo>
                    <a:pt x="92" y="50"/>
                    <a:pt x="90" y="50"/>
                    <a:pt x="90" y="51"/>
                  </a:cubicBezTo>
                  <a:cubicBezTo>
                    <a:pt x="89" y="52"/>
                    <a:pt x="88" y="54"/>
                    <a:pt x="87" y="55"/>
                  </a:cubicBezTo>
                  <a:cubicBezTo>
                    <a:pt x="87" y="56"/>
                    <a:pt x="86" y="57"/>
                    <a:pt x="86" y="57"/>
                  </a:cubicBezTo>
                  <a:cubicBezTo>
                    <a:pt x="85" y="58"/>
                    <a:pt x="85" y="60"/>
                    <a:pt x="86" y="61"/>
                  </a:cubicBezTo>
                  <a:cubicBezTo>
                    <a:pt x="86" y="61"/>
                    <a:pt x="86" y="62"/>
                    <a:pt x="87" y="63"/>
                  </a:cubicBezTo>
                  <a:cubicBezTo>
                    <a:pt x="87" y="63"/>
                    <a:pt x="88" y="63"/>
                    <a:pt x="88" y="64"/>
                  </a:cubicBezTo>
                  <a:cubicBezTo>
                    <a:pt x="89" y="64"/>
                    <a:pt x="88" y="65"/>
                    <a:pt x="88" y="66"/>
                  </a:cubicBezTo>
                  <a:cubicBezTo>
                    <a:pt x="88" y="66"/>
                    <a:pt x="87" y="67"/>
                    <a:pt x="86" y="67"/>
                  </a:cubicBezTo>
                  <a:cubicBezTo>
                    <a:pt x="86" y="68"/>
                    <a:pt x="86" y="69"/>
                    <a:pt x="85" y="69"/>
                  </a:cubicBezTo>
                  <a:cubicBezTo>
                    <a:pt x="84" y="69"/>
                    <a:pt x="83" y="68"/>
                    <a:pt x="82" y="68"/>
                  </a:cubicBezTo>
                  <a:cubicBezTo>
                    <a:pt x="81" y="68"/>
                    <a:pt x="80" y="68"/>
                    <a:pt x="80" y="68"/>
                  </a:cubicBezTo>
                  <a:cubicBezTo>
                    <a:pt x="79" y="68"/>
                    <a:pt x="78" y="69"/>
                    <a:pt x="78" y="70"/>
                  </a:cubicBezTo>
                  <a:cubicBezTo>
                    <a:pt x="78" y="70"/>
                    <a:pt x="78" y="71"/>
                    <a:pt x="78" y="72"/>
                  </a:cubicBezTo>
                  <a:cubicBezTo>
                    <a:pt x="78" y="72"/>
                    <a:pt x="79" y="73"/>
                    <a:pt x="80" y="73"/>
                  </a:cubicBezTo>
                  <a:cubicBezTo>
                    <a:pt x="80" y="73"/>
                    <a:pt x="82" y="73"/>
                    <a:pt x="83" y="73"/>
                  </a:cubicBezTo>
                  <a:cubicBezTo>
                    <a:pt x="84" y="73"/>
                    <a:pt x="86" y="74"/>
                    <a:pt x="87" y="74"/>
                  </a:cubicBezTo>
                  <a:cubicBezTo>
                    <a:pt x="88" y="74"/>
                    <a:pt x="90" y="72"/>
                    <a:pt x="92" y="71"/>
                  </a:cubicBezTo>
                  <a:cubicBezTo>
                    <a:pt x="92" y="71"/>
                    <a:pt x="93" y="70"/>
                    <a:pt x="94" y="69"/>
                  </a:cubicBezTo>
                  <a:cubicBezTo>
                    <a:pt x="94" y="69"/>
                    <a:pt x="95" y="69"/>
                    <a:pt x="96" y="69"/>
                  </a:cubicBezTo>
                  <a:cubicBezTo>
                    <a:pt x="96" y="69"/>
                    <a:pt x="98" y="70"/>
                    <a:pt x="98" y="70"/>
                  </a:cubicBezTo>
                  <a:cubicBezTo>
                    <a:pt x="99" y="70"/>
                    <a:pt x="99" y="71"/>
                    <a:pt x="99" y="72"/>
                  </a:cubicBezTo>
                  <a:cubicBezTo>
                    <a:pt x="100" y="73"/>
                    <a:pt x="100" y="74"/>
                    <a:pt x="101" y="75"/>
                  </a:cubicBezTo>
                  <a:cubicBezTo>
                    <a:pt x="101" y="76"/>
                    <a:pt x="102" y="77"/>
                    <a:pt x="102" y="77"/>
                  </a:cubicBezTo>
                  <a:cubicBezTo>
                    <a:pt x="102" y="78"/>
                    <a:pt x="102" y="79"/>
                    <a:pt x="102" y="79"/>
                  </a:cubicBezTo>
                  <a:cubicBezTo>
                    <a:pt x="102" y="80"/>
                    <a:pt x="101" y="81"/>
                    <a:pt x="101" y="82"/>
                  </a:cubicBezTo>
                  <a:cubicBezTo>
                    <a:pt x="101" y="82"/>
                    <a:pt x="102" y="83"/>
                    <a:pt x="102" y="84"/>
                  </a:cubicBezTo>
                  <a:cubicBezTo>
                    <a:pt x="102" y="85"/>
                    <a:pt x="101" y="86"/>
                    <a:pt x="101" y="87"/>
                  </a:cubicBezTo>
                  <a:cubicBezTo>
                    <a:pt x="102" y="87"/>
                    <a:pt x="103" y="88"/>
                    <a:pt x="103" y="89"/>
                  </a:cubicBezTo>
                  <a:cubicBezTo>
                    <a:pt x="103" y="90"/>
                    <a:pt x="104" y="91"/>
                    <a:pt x="104" y="91"/>
                  </a:cubicBezTo>
                  <a:cubicBezTo>
                    <a:pt x="104" y="92"/>
                    <a:pt x="103" y="94"/>
                    <a:pt x="103" y="95"/>
                  </a:cubicBezTo>
                  <a:cubicBezTo>
                    <a:pt x="102" y="95"/>
                    <a:pt x="101" y="95"/>
                    <a:pt x="101" y="95"/>
                  </a:cubicBezTo>
                  <a:cubicBezTo>
                    <a:pt x="100" y="94"/>
                    <a:pt x="99" y="94"/>
                    <a:pt x="99" y="95"/>
                  </a:cubicBezTo>
                  <a:cubicBezTo>
                    <a:pt x="98" y="95"/>
                    <a:pt x="96" y="95"/>
                    <a:pt x="95" y="96"/>
                  </a:cubicBezTo>
                  <a:cubicBezTo>
                    <a:pt x="94" y="96"/>
                    <a:pt x="93" y="97"/>
                    <a:pt x="93" y="98"/>
                  </a:cubicBezTo>
                  <a:cubicBezTo>
                    <a:pt x="93" y="99"/>
                    <a:pt x="92" y="100"/>
                    <a:pt x="92" y="100"/>
                  </a:cubicBezTo>
                  <a:cubicBezTo>
                    <a:pt x="92" y="101"/>
                    <a:pt x="93" y="102"/>
                    <a:pt x="93" y="103"/>
                  </a:cubicBezTo>
                  <a:cubicBezTo>
                    <a:pt x="93" y="103"/>
                    <a:pt x="93" y="104"/>
                    <a:pt x="93" y="104"/>
                  </a:cubicBezTo>
                  <a:cubicBezTo>
                    <a:pt x="93" y="105"/>
                    <a:pt x="92" y="106"/>
                    <a:pt x="92" y="106"/>
                  </a:cubicBezTo>
                  <a:cubicBezTo>
                    <a:pt x="92" y="107"/>
                    <a:pt x="92" y="108"/>
                    <a:pt x="91" y="109"/>
                  </a:cubicBezTo>
                  <a:cubicBezTo>
                    <a:pt x="91" y="109"/>
                    <a:pt x="91" y="111"/>
                    <a:pt x="91" y="112"/>
                  </a:cubicBezTo>
                  <a:cubicBezTo>
                    <a:pt x="91" y="112"/>
                    <a:pt x="90" y="113"/>
                    <a:pt x="90" y="114"/>
                  </a:cubicBezTo>
                  <a:cubicBezTo>
                    <a:pt x="89" y="114"/>
                    <a:pt x="87" y="114"/>
                    <a:pt x="86" y="114"/>
                  </a:cubicBezTo>
                  <a:cubicBezTo>
                    <a:pt x="86" y="114"/>
                    <a:pt x="85" y="114"/>
                    <a:pt x="84" y="114"/>
                  </a:cubicBezTo>
                  <a:cubicBezTo>
                    <a:pt x="84" y="114"/>
                    <a:pt x="84" y="114"/>
                    <a:pt x="83" y="114"/>
                  </a:cubicBezTo>
                  <a:cubicBezTo>
                    <a:pt x="83" y="114"/>
                    <a:pt x="83" y="115"/>
                    <a:pt x="83" y="115"/>
                  </a:cubicBezTo>
                  <a:cubicBezTo>
                    <a:pt x="82" y="115"/>
                    <a:pt x="81" y="116"/>
                    <a:pt x="80" y="116"/>
                  </a:cubicBezTo>
                  <a:cubicBezTo>
                    <a:pt x="79" y="116"/>
                    <a:pt x="77" y="116"/>
                    <a:pt x="76" y="116"/>
                  </a:cubicBezTo>
                  <a:cubicBezTo>
                    <a:pt x="76" y="116"/>
                    <a:pt x="75" y="115"/>
                    <a:pt x="74" y="115"/>
                  </a:cubicBezTo>
                  <a:cubicBezTo>
                    <a:pt x="73" y="115"/>
                    <a:pt x="72" y="116"/>
                    <a:pt x="71" y="116"/>
                  </a:cubicBezTo>
                  <a:cubicBezTo>
                    <a:pt x="70" y="116"/>
                    <a:pt x="69" y="117"/>
                    <a:pt x="68" y="117"/>
                  </a:cubicBezTo>
                  <a:cubicBezTo>
                    <a:pt x="67" y="117"/>
                    <a:pt x="66" y="117"/>
                    <a:pt x="65" y="117"/>
                  </a:cubicBezTo>
                  <a:cubicBezTo>
                    <a:pt x="65" y="117"/>
                    <a:pt x="63" y="118"/>
                    <a:pt x="63" y="119"/>
                  </a:cubicBezTo>
                  <a:cubicBezTo>
                    <a:pt x="62" y="119"/>
                    <a:pt x="63" y="120"/>
                    <a:pt x="63" y="121"/>
                  </a:cubicBezTo>
                  <a:cubicBezTo>
                    <a:pt x="63" y="121"/>
                    <a:pt x="63" y="122"/>
                    <a:pt x="62" y="123"/>
                  </a:cubicBezTo>
                  <a:cubicBezTo>
                    <a:pt x="62" y="123"/>
                    <a:pt x="61" y="123"/>
                    <a:pt x="60" y="123"/>
                  </a:cubicBezTo>
                  <a:cubicBezTo>
                    <a:pt x="60" y="123"/>
                    <a:pt x="59" y="122"/>
                    <a:pt x="59" y="122"/>
                  </a:cubicBezTo>
                  <a:cubicBezTo>
                    <a:pt x="59" y="121"/>
                    <a:pt x="59" y="121"/>
                    <a:pt x="58" y="121"/>
                  </a:cubicBezTo>
                  <a:cubicBezTo>
                    <a:pt x="58" y="121"/>
                    <a:pt x="58" y="121"/>
                    <a:pt x="58" y="122"/>
                  </a:cubicBezTo>
                  <a:cubicBezTo>
                    <a:pt x="57" y="122"/>
                    <a:pt x="58" y="123"/>
                    <a:pt x="58" y="124"/>
                  </a:cubicBezTo>
                  <a:cubicBezTo>
                    <a:pt x="58" y="125"/>
                    <a:pt x="57" y="125"/>
                    <a:pt x="56" y="126"/>
                  </a:cubicBezTo>
                  <a:cubicBezTo>
                    <a:pt x="55" y="126"/>
                    <a:pt x="54" y="125"/>
                    <a:pt x="53" y="125"/>
                  </a:cubicBezTo>
                  <a:cubicBezTo>
                    <a:pt x="53" y="124"/>
                    <a:pt x="52" y="123"/>
                    <a:pt x="51" y="123"/>
                  </a:cubicBezTo>
                  <a:cubicBezTo>
                    <a:pt x="51" y="122"/>
                    <a:pt x="49" y="121"/>
                    <a:pt x="48" y="121"/>
                  </a:cubicBezTo>
                  <a:cubicBezTo>
                    <a:pt x="48" y="121"/>
                    <a:pt x="47" y="122"/>
                    <a:pt x="46" y="122"/>
                  </a:cubicBezTo>
                  <a:cubicBezTo>
                    <a:pt x="46" y="122"/>
                    <a:pt x="44" y="121"/>
                    <a:pt x="44" y="121"/>
                  </a:cubicBezTo>
                  <a:cubicBezTo>
                    <a:pt x="43" y="121"/>
                    <a:pt x="41" y="120"/>
                    <a:pt x="41" y="120"/>
                  </a:cubicBezTo>
                  <a:cubicBezTo>
                    <a:pt x="40" y="120"/>
                    <a:pt x="38" y="121"/>
                    <a:pt x="37" y="120"/>
                  </a:cubicBezTo>
                  <a:cubicBezTo>
                    <a:pt x="36" y="120"/>
                    <a:pt x="36" y="119"/>
                    <a:pt x="36" y="118"/>
                  </a:cubicBezTo>
                  <a:cubicBezTo>
                    <a:pt x="36" y="117"/>
                    <a:pt x="37" y="116"/>
                    <a:pt x="37" y="116"/>
                  </a:cubicBezTo>
                  <a:cubicBezTo>
                    <a:pt x="37" y="115"/>
                    <a:pt x="37" y="113"/>
                    <a:pt x="37" y="112"/>
                  </a:cubicBezTo>
                  <a:cubicBezTo>
                    <a:pt x="37" y="112"/>
                    <a:pt x="37" y="110"/>
                    <a:pt x="37" y="110"/>
                  </a:cubicBezTo>
                  <a:cubicBezTo>
                    <a:pt x="36" y="110"/>
                    <a:pt x="35" y="109"/>
                    <a:pt x="35" y="109"/>
                  </a:cubicBezTo>
                  <a:cubicBezTo>
                    <a:pt x="34" y="109"/>
                    <a:pt x="33" y="109"/>
                    <a:pt x="32" y="109"/>
                  </a:cubicBezTo>
                  <a:cubicBezTo>
                    <a:pt x="32" y="109"/>
                    <a:pt x="31" y="108"/>
                    <a:pt x="31" y="108"/>
                  </a:cubicBezTo>
                  <a:cubicBezTo>
                    <a:pt x="31" y="107"/>
                    <a:pt x="30" y="106"/>
                    <a:pt x="30" y="106"/>
                  </a:cubicBezTo>
                  <a:cubicBezTo>
                    <a:pt x="30" y="105"/>
                    <a:pt x="30" y="104"/>
                    <a:pt x="31" y="104"/>
                  </a:cubicBezTo>
                  <a:cubicBezTo>
                    <a:pt x="31" y="103"/>
                    <a:pt x="31" y="102"/>
                    <a:pt x="31" y="102"/>
                  </a:cubicBezTo>
                  <a:cubicBezTo>
                    <a:pt x="31" y="102"/>
                    <a:pt x="32" y="102"/>
                    <a:pt x="32" y="102"/>
                  </a:cubicBezTo>
                  <a:cubicBezTo>
                    <a:pt x="33" y="102"/>
                    <a:pt x="34" y="103"/>
                    <a:pt x="34" y="103"/>
                  </a:cubicBezTo>
                  <a:cubicBezTo>
                    <a:pt x="34" y="103"/>
                    <a:pt x="35" y="104"/>
                    <a:pt x="36" y="105"/>
                  </a:cubicBezTo>
                  <a:cubicBezTo>
                    <a:pt x="36" y="105"/>
                    <a:pt x="38" y="106"/>
                    <a:pt x="39" y="106"/>
                  </a:cubicBezTo>
                  <a:cubicBezTo>
                    <a:pt x="39" y="106"/>
                    <a:pt x="40" y="107"/>
                    <a:pt x="40" y="107"/>
                  </a:cubicBezTo>
                  <a:cubicBezTo>
                    <a:pt x="40" y="106"/>
                    <a:pt x="41" y="105"/>
                    <a:pt x="41" y="105"/>
                  </a:cubicBezTo>
                  <a:cubicBezTo>
                    <a:pt x="41" y="104"/>
                    <a:pt x="40" y="103"/>
                    <a:pt x="40" y="103"/>
                  </a:cubicBezTo>
                  <a:cubicBezTo>
                    <a:pt x="41" y="103"/>
                    <a:pt x="41" y="102"/>
                    <a:pt x="42" y="102"/>
                  </a:cubicBezTo>
                  <a:cubicBezTo>
                    <a:pt x="42" y="102"/>
                    <a:pt x="43" y="103"/>
                    <a:pt x="44" y="103"/>
                  </a:cubicBezTo>
                  <a:cubicBezTo>
                    <a:pt x="45" y="103"/>
                    <a:pt x="46" y="103"/>
                    <a:pt x="47" y="103"/>
                  </a:cubicBezTo>
                  <a:cubicBezTo>
                    <a:pt x="47" y="103"/>
                    <a:pt x="49" y="103"/>
                    <a:pt x="49" y="103"/>
                  </a:cubicBezTo>
                  <a:cubicBezTo>
                    <a:pt x="49" y="104"/>
                    <a:pt x="50" y="104"/>
                    <a:pt x="50" y="105"/>
                  </a:cubicBezTo>
                  <a:cubicBezTo>
                    <a:pt x="50" y="105"/>
                    <a:pt x="50" y="106"/>
                    <a:pt x="50" y="106"/>
                  </a:cubicBezTo>
                  <a:cubicBezTo>
                    <a:pt x="50" y="107"/>
                    <a:pt x="50" y="107"/>
                    <a:pt x="51" y="107"/>
                  </a:cubicBezTo>
                  <a:cubicBezTo>
                    <a:pt x="51" y="107"/>
                    <a:pt x="52" y="107"/>
                    <a:pt x="52" y="106"/>
                  </a:cubicBezTo>
                  <a:cubicBezTo>
                    <a:pt x="52" y="106"/>
                    <a:pt x="53" y="106"/>
                    <a:pt x="53" y="106"/>
                  </a:cubicBezTo>
                  <a:cubicBezTo>
                    <a:pt x="54" y="106"/>
                    <a:pt x="56" y="106"/>
                    <a:pt x="56" y="106"/>
                  </a:cubicBezTo>
                  <a:cubicBezTo>
                    <a:pt x="57" y="106"/>
                    <a:pt x="58" y="106"/>
                    <a:pt x="58" y="106"/>
                  </a:cubicBezTo>
                  <a:cubicBezTo>
                    <a:pt x="58" y="105"/>
                    <a:pt x="59" y="105"/>
                    <a:pt x="59" y="105"/>
                  </a:cubicBezTo>
                  <a:cubicBezTo>
                    <a:pt x="59" y="104"/>
                    <a:pt x="59" y="104"/>
                    <a:pt x="58" y="104"/>
                  </a:cubicBezTo>
                  <a:cubicBezTo>
                    <a:pt x="58" y="103"/>
                    <a:pt x="56" y="104"/>
                    <a:pt x="56" y="104"/>
                  </a:cubicBezTo>
                  <a:cubicBezTo>
                    <a:pt x="55" y="104"/>
                    <a:pt x="54" y="104"/>
                    <a:pt x="54" y="104"/>
                  </a:cubicBezTo>
                  <a:cubicBezTo>
                    <a:pt x="54" y="104"/>
                    <a:pt x="53" y="103"/>
                    <a:pt x="53" y="103"/>
                  </a:cubicBezTo>
                  <a:cubicBezTo>
                    <a:pt x="53" y="103"/>
                    <a:pt x="54" y="102"/>
                    <a:pt x="54" y="102"/>
                  </a:cubicBezTo>
                  <a:cubicBezTo>
                    <a:pt x="54" y="102"/>
                    <a:pt x="55" y="101"/>
                    <a:pt x="56" y="101"/>
                  </a:cubicBezTo>
                  <a:cubicBezTo>
                    <a:pt x="56" y="101"/>
                    <a:pt x="57" y="101"/>
                    <a:pt x="58" y="102"/>
                  </a:cubicBezTo>
                  <a:cubicBezTo>
                    <a:pt x="58" y="102"/>
                    <a:pt x="59" y="103"/>
                    <a:pt x="60" y="103"/>
                  </a:cubicBezTo>
                  <a:cubicBezTo>
                    <a:pt x="60" y="103"/>
                    <a:pt x="61" y="104"/>
                    <a:pt x="61" y="104"/>
                  </a:cubicBezTo>
                  <a:cubicBezTo>
                    <a:pt x="62" y="104"/>
                    <a:pt x="63" y="104"/>
                    <a:pt x="63" y="104"/>
                  </a:cubicBezTo>
                  <a:cubicBezTo>
                    <a:pt x="63" y="103"/>
                    <a:pt x="63" y="103"/>
                    <a:pt x="63" y="103"/>
                  </a:cubicBezTo>
                  <a:cubicBezTo>
                    <a:pt x="63" y="102"/>
                    <a:pt x="62" y="102"/>
                    <a:pt x="62" y="102"/>
                  </a:cubicBezTo>
                  <a:cubicBezTo>
                    <a:pt x="62" y="102"/>
                    <a:pt x="63" y="101"/>
                    <a:pt x="63" y="101"/>
                  </a:cubicBezTo>
                  <a:cubicBezTo>
                    <a:pt x="63" y="101"/>
                    <a:pt x="64" y="101"/>
                    <a:pt x="64" y="101"/>
                  </a:cubicBezTo>
                  <a:cubicBezTo>
                    <a:pt x="65" y="101"/>
                    <a:pt x="65" y="100"/>
                    <a:pt x="66" y="100"/>
                  </a:cubicBezTo>
                  <a:cubicBezTo>
                    <a:pt x="66" y="100"/>
                    <a:pt x="67" y="100"/>
                    <a:pt x="68" y="101"/>
                  </a:cubicBezTo>
                  <a:cubicBezTo>
                    <a:pt x="68" y="101"/>
                    <a:pt x="69" y="102"/>
                    <a:pt x="70" y="102"/>
                  </a:cubicBezTo>
                  <a:cubicBezTo>
                    <a:pt x="71" y="102"/>
                    <a:pt x="72" y="102"/>
                    <a:pt x="72" y="102"/>
                  </a:cubicBezTo>
                  <a:cubicBezTo>
                    <a:pt x="72" y="101"/>
                    <a:pt x="72" y="100"/>
                    <a:pt x="72" y="100"/>
                  </a:cubicBezTo>
                  <a:cubicBezTo>
                    <a:pt x="71" y="99"/>
                    <a:pt x="70" y="99"/>
                    <a:pt x="70" y="99"/>
                  </a:cubicBezTo>
                  <a:cubicBezTo>
                    <a:pt x="70" y="99"/>
                    <a:pt x="70" y="98"/>
                    <a:pt x="71" y="98"/>
                  </a:cubicBezTo>
                  <a:cubicBezTo>
                    <a:pt x="71" y="98"/>
                    <a:pt x="71" y="98"/>
                    <a:pt x="72" y="98"/>
                  </a:cubicBezTo>
                  <a:cubicBezTo>
                    <a:pt x="72" y="98"/>
                    <a:pt x="73" y="98"/>
                    <a:pt x="73" y="97"/>
                  </a:cubicBezTo>
                  <a:cubicBezTo>
                    <a:pt x="73" y="97"/>
                    <a:pt x="73" y="96"/>
                    <a:pt x="73" y="96"/>
                  </a:cubicBezTo>
                  <a:cubicBezTo>
                    <a:pt x="73" y="96"/>
                    <a:pt x="72" y="96"/>
                    <a:pt x="71" y="96"/>
                  </a:cubicBezTo>
                  <a:cubicBezTo>
                    <a:pt x="71" y="96"/>
                    <a:pt x="70" y="96"/>
                    <a:pt x="69" y="96"/>
                  </a:cubicBezTo>
                  <a:cubicBezTo>
                    <a:pt x="69" y="97"/>
                    <a:pt x="68" y="97"/>
                    <a:pt x="68" y="97"/>
                  </a:cubicBezTo>
                  <a:cubicBezTo>
                    <a:pt x="67" y="98"/>
                    <a:pt x="66" y="98"/>
                    <a:pt x="65" y="98"/>
                  </a:cubicBezTo>
                  <a:cubicBezTo>
                    <a:pt x="65" y="97"/>
                    <a:pt x="65" y="96"/>
                    <a:pt x="65" y="95"/>
                  </a:cubicBezTo>
                  <a:cubicBezTo>
                    <a:pt x="65" y="95"/>
                    <a:pt x="65" y="93"/>
                    <a:pt x="65" y="93"/>
                  </a:cubicBezTo>
                  <a:cubicBezTo>
                    <a:pt x="64" y="93"/>
                    <a:pt x="63" y="92"/>
                    <a:pt x="63" y="92"/>
                  </a:cubicBezTo>
                  <a:cubicBezTo>
                    <a:pt x="63" y="91"/>
                    <a:pt x="63" y="90"/>
                    <a:pt x="64" y="89"/>
                  </a:cubicBezTo>
                  <a:cubicBezTo>
                    <a:pt x="64" y="88"/>
                    <a:pt x="65" y="87"/>
                    <a:pt x="65" y="86"/>
                  </a:cubicBezTo>
                  <a:cubicBezTo>
                    <a:pt x="65" y="86"/>
                    <a:pt x="66" y="85"/>
                    <a:pt x="67" y="85"/>
                  </a:cubicBezTo>
                  <a:cubicBezTo>
                    <a:pt x="67" y="85"/>
                    <a:pt x="67" y="84"/>
                    <a:pt x="66" y="84"/>
                  </a:cubicBezTo>
                  <a:cubicBezTo>
                    <a:pt x="66" y="84"/>
                    <a:pt x="65" y="84"/>
                    <a:pt x="64" y="84"/>
                  </a:cubicBezTo>
                  <a:cubicBezTo>
                    <a:pt x="64" y="85"/>
                    <a:pt x="62" y="85"/>
                    <a:pt x="62" y="85"/>
                  </a:cubicBezTo>
                  <a:cubicBezTo>
                    <a:pt x="61" y="85"/>
                    <a:pt x="61" y="84"/>
                    <a:pt x="61" y="84"/>
                  </a:cubicBezTo>
                  <a:cubicBezTo>
                    <a:pt x="60" y="83"/>
                    <a:pt x="60" y="83"/>
                    <a:pt x="59" y="83"/>
                  </a:cubicBezTo>
                  <a:cubicBezTo>
                    <a:pt x="59" y="83"/>
                    <a:pt x="59" y="84"/>
                    <a:pt x="59" y="84"/>
                  </a:cubicBezTo>
                  <a:cubicBezTo>
                    <a:pt x="58" y="85"/>
                    <a:pt x="58" y="85"/>
                    <a:pt x="58" y="85"/>
                  </a:cubicBezTo>
                  <a:cubicBezTo>
                    <a:pt x="57" y="85"/>
                    <a:pt x="57" y="85"/>
                    <a:pt x="57" y="84"/>
                  </a:cubicBezTo>
                  <a:cubicBezTo>
                    <a:pt x="57" y="84"/>
                    <a:pt x="57" y="83"/>
                    <a:pt x="57" y="83"/>
                  </a:cubicBezTo>
                  <a:cubicBezTo>
                    <a:pt x="57" y="83"/>
                    <a:pt x="56" y="82"/>
                    <a:pt x="56" y="82"/>
                  </a:cubicBezTo>
                  <a:cubicBezTo>
                    <a:pt x="56" y="82"/>
                    <a:pt x="55" y="82"/>
                    <a:pt x="55" y="82"/>
                  </a:cubicBezTo>
                  <a:cubicBezTo>
                    <a:pt x="55" y="83"/>
                    <a:pt x="55" y="84"/>
                    <a:pt x="55" y="85"/>
                  </a:cubicBezTo>
                  <a:cubicBezTo>
                    <a:pt x="55" y="85"/>
                    <a:pt x="55" y="86"/>
                    <a:pt x="55" y="87"/>
                  </a:cubicBezTo>
                  <a:cubicBezTo>
                    <a:pt x="55" y="87"/>
                    <a:pt x="57" y="87"/>
                    <a:pt x="57" y="87"/>
                  </a:cubicBezTo>
                  <a:cubicBezTo>
                    <a:pt x="57" y="87"/>
                    <a:pt x="58" y="87"/>
                    <a:pt x="59" y="87"/>
                  </a:cubicBezTo>
                  <a:cubicBezTo>
                    <a:pt x="59" y="87"/>
                    <a:pt x="60" y="87"/>
                    <a:pt x="60" y="87"/>
                  </a:cubicBezTo>
                  <a:cubicBezTo>
                    <a:pt x="60" y="87"/>
                    <a:pt x="61" y="87"/>
                    <a:pt x="61" y="87"/>
                  </a:cubicBezTo>
                  <a:cubicBezTo>
                    <a:pt x="61" y="88"/>
                    <a:pt x="61" y="89"/>
                    <a:pt x="61" y="89"/>
                  </a:cubicBezTo>
                  <a:cubicBezTo>
                    <a:pt x="61" y="89"/>
                    <a:pt x="60" y="90"/>
                    <a:pt x="60" y="90"/>
                  </a:cubicBezTo>
                  <a:cubicBezTo>
                    <a:pt x="60" y="90"/>
                    <a:pt x="59" y="91"/>
                    <a:pt x="59" y="91"/>
                  </a:cubicBezTo>
                  <a:cubicBezTo>
                    <a:pt x="59" y="92"/>
                    <a:pt x="60" y="92"/>
                    <a:pt x="60" y="93"/>
                  </a:cubicBezTo>
                  <a:cubicBezTo>
                    <a:pt x="60" y="93"/>
                    <a:pt x="61" y="94"/>
                    <a:pt x="62" y="95"/>
                  </a:cubicBezTo>
                  <a:cubicBezTo>
                    <a:pt x="62" y="95"/>
                    <a:pt x="63" y="96"/>
                    <a:pt x="63" y="96"/>
                  </a:cubicBezTo>
                  <a:cubicBezTo>
                    <a:pt x="63" y="97"/>
                    <a:pt x="63" y="98"/>
                    <a:pt x="62" y="99"/>
                  </a:cubicBezTo>
                  <a:cubicBezTo>
                    <a:pt x="62" y="99"/>
                    <a:pt x="61" y="100"/>
                    <a:pt x="60" y="100"/>
                  </a:cubicBezTo>
                  <a:cubicBezTo>
                    <a:pt x="60" y="100"/>
                    <a:pt x="58" y="99"/>
                    <a:pt x="57" y="99"/>
                  </a:cubicBezTo>
                  <a:cubicBezTo>
                    <a:pt x="57" y="99"/>
                    <a:pt x="55" y="99"/>
                    <a:pt x="55" y="99"/>
                  </a:cubicBezTo>
                  <a:cubicBezTo>
                    <a:pt x="54" y="99"/>
                    <a:pt x="53" y="100"/>
                    <a:pt x="52" y="100"/>
                  </a:cubicBezTo>
                  <a:cubicBezTo>
                    <a:pt x="51" y="100"/>
                    <a:pt x="50" y="100"/>
                    <a:pt x="49" y="100"/>
                  </a:cubicBezTo>
                  <a:cubicBezTo>
                    <a:pt x="49" y="100"/>
                    <a:pt x="47" y="100"/>
                    <a:pt x="47" y="100"/>
                  </a:cubicBezTo>
                  <a:cubicBezTo>
                    <a:pt x="46" y="99"/>
                    <a:pt x="45" y="99"/>
                    <a:pt x="44" y="99"/>
                  </a:cubicBezTo>
                  <a:cubicBezTo>
                    <a:pt x="44" y="98"/>
                    <a:pt x="44" y="97"/>
                    <a:pt x="43" y="97"/>
                  </a:cubicBezTo>
                  <a:cubicBezTo>
                    <a:pt x="43" y="97"/>
                    <a:pt x="42" y="97"/>
                    <a:pt x="42" y="97"/>
                  </a:cubicBezTo>
                  <a:cubicBezTo>
                    <a:pt x="42" y="97"/>
                    <a:pt x="41" y="98"/>
                    <a:pt x="41" y="98"/>
                  </a:cubicBezTo>
                  <a:cubicBezTo>
                    <a:pt x="40" y="99"/>
                    <a:pt x="38" y="99"/>
                    <a:pt x="38" y="99"/>
                  </a:cubicBezTo>
                  <a:cubicBezTo>
                    <a:pt x="37" y="99"/>
                    <a:pt x="36" y="98"/>
                    <a:pt x="35" y="98"/>
                  </a:cubicBezTo>
                  <a:cubicBezTo>
                    <a:pt x="35" y="98"/>
                    <a:pt x="34" y="97"/>
                    <a:pt x="33" y="96"/>
                  </a:cubicBezTo>
                  <a:cubicBezTo>
                    <a:pt x="33" y="96"/>
                    <a:pt x="33" y="95"/>
                    <a:pt x="32" y="95"/>
                  </a:cubicBezTo>
                  <a:cubicBezTo>
                    <a:pt x="32" y="95"/>
                    <a:pt x="31" y="95"/>
                    <a:pt x="30" y="95"/>
                  </a:cubicBezTo>
                  <a:cubicBezTo>
                    <a:pt x="30" y="95"/>
                    <a:pt x="29" y="96"/>
                    <a:pt x="28" y="97"/>
                  </a:cubicBezTo>
                  <a:cubicBezTo>
                    <a:pt x="27" y="97"/>
                    <a:pt x="26" y="97"/>
                    <a:pt x="25" y="97"/>
                  </a:cubicBezTo>
                  <a:cubicBezTo>
                    <a:pt x="25" y="97"/>
                    <a:pt x="24" y="96"/>
                    <a:pt x="23" y="96"/>
                  </a:cubicBezTo>
                  <a:cubicBezTo>
                    <a:pt x="23" y="96"/>
                    <a:pt x="22" y="95"/>
                    <a:pt x="22" y="95"/>
                  </a:cubicBezTo>
                  <a:cubicBezTo>
                    <a:pt x="22" y="95"/>
                    <a:pt x="21" y="95"/>
                    <a:pt x="21" y="95"/>
                  </a:cubicBezTo>
                  <a:cubicBezTo>
                    <a:pt x="20" y="95"/>
                    <a:pt x="21" y="96"/>
                    <a:pt x="21" y="96"/>
                  </a:cubicBezTo>
                  <a:cubicBezTo>
                    <a:pt x="21" y="97"/>
                    <a:pt x="22" y="98"/>
                    <a:pt x="22" y="98"/>
                  </a:cubicBezTo>
                  <a:cubicBezTo>
                    <a:pt x="23" y="98"/>
                    <a:pt x="24" y="98"/>
                    <a:pt x="24" y="98"/>
                  </a:cubicBezTo>
                  <a:cubicBezTo>
                    <a:pt x="25" y="99"/>
                    <a:pt x="25" y="100"/>
                    <a:pt x="25" y="101"/>
                  </a:cubicBezTo>
                  <a:cubicBezTo>
                    <a:pt x="25" y="101"/>
                    <a:pt x="24" y="102"/>
                    <a:pt x="23" y="103"/>
                  </a:cubicBezTo>
                  <a:cubicBezTo>
                    <a:pt x="23" y="103"/>
                    <a:pt x="22" y="103"/>
                    <a:pt x="21" y="103"/>
                  </a:cubicBezTo>
                  <a:cubicBezTo>
                    <a:pt x="21" y="103"/>
                    <a:pt x="20" y="104"/>
                    <a:pt x="19" y="104"/>
                  </a:cubicBezTo>
                  <a:cubicBezTo>
                    <a:pt x="19" y="104"/>
                    <a:pt x="19" y="103"/>
                    <a:pt x="19" y="103"/>
                  </a:cubicBezTo>
                  <a:cubicBezTo>
                    <a:pt x="18" y="102"/>
                    <a:pt x="18" y="101"/>
                    <a:pt x="18" y="100"/>
                  </a:cubicBezTo>
                  <a:cubicBezTo>
                    <a:pt x="18" y="99"/>
                    <a:pt x="18" y="98"/>
                    <a:pt x="17" y="97"/>
                  </a:cubicBezTo>
                  <a:cubicBezTo>
                    <a:pt x="17" y="97"/>
                    <a:pt x="16" y="96"/>
                    <a:pt x="15" y="96"/>
                  </a:cubicBezTo>
                  <a:cubicBezTo>
                    <a:pt x="14" y="96"/>
                    <a:pt x="13" y="96"/>
                    <a:pt x="12" y="96"/>
                  </a:cubicBezTo>
                  <a:cubicBezTo>
                    <a:pt x="11" y="96"/>
                    <a:pt x="10" y="95"/>
                    <a:pt x="10" y="94"/>
                  </a:cubicBezTo>
                  <a:cubicBezTo>
                    <a:pt x="9" y="94"/>
                    <a:pt x="9" y="92"/>
                    <a:pt x="10" y="92"/>
                  </a:cubicBezTo>
                  <a:cubicBezTo>
                    <a:pt x="10" y="92"/>
                    <a:pt x="10" y="91"/>
                    <a:pt x="10" y="91"/>
                  </a:cubicBezTo>
                  <a:cubicBezTo>
                    <a:pt x="10" y="91"/>
                    <a:pt x="11" y="91"/>
                    <a:pt x="12" y="91"/>
                  </a:cubicBezTo>
                  <a:cubicBezTo>
                    <a:pt x="12" y="91"/>
                    <a:pt x="13" y="92"/>
                    <a:pt x="14" y="92"/>
                  </a:cubicBezTo>
                  <a:cubicBezTo>
                    <a:pt x="14" y="92"/>
                    <a:pt x="15" y="92"/>
                    <a:pt x="16" y="91"/>
                  </a:cubicBezTo>
                  <a:cubicBezTo>
                    <a:pt x="16" y="91"/>
                    <a:pt x="17" y="90"/>
                    <a:pt x="17" y="90"/>
                  </a:cubicBezTo>
                  <a:cubicBezTo>
                    <a:pt x="17" y="89"/>
                    <a:pt x="17" y="87"/>
                    <a:pt x="17" y="86"/>
                  </a:cubicBezTo>
                  <a:cubicBezTo>
                    <a:pt x="17" y="86"/>
                    <a:pt x="18" y="85"/>
                    <a:pt x="18" y="85"/>
                  </a:cubicBezTo>
                  <a:cubicBezTo>
                    <a:pt x="19" y="85"/>
                    <a:pt x="19" y="87"/>
                    <a:pt x="20" y="87"/>
                  </a:cubicBezTo>
                  <a:cubicBezTo>
                    <a:pt x="21" y="87"/>
                    <a:pt x="21" y="86"/>
                    <a:pt x="22" y="86"/>
                  </a:cubicBezTo>
                  <a:cubicBezTo>
                    <a:pt x="22" y="85"/>
                    <a:pt x="23" y="85"/>
                    <a:pt x="23" y="84"/>
                  </a:cubicBezTo>
                  <a:cubicBezTo>
                    <a:pt x="23" y="84"/>
                    <a:pt x="23" y="83"/>
                    <a:pt x="23" y="83"/>
                  </a:cubicBezTo>
                  <a:cubicBezTo>
                    <a:pt x="24" y="83"/>
                    <a:pt x="24" y="83"/>
                    <a:pt x="25" y="83"/>
                  </a:cubicBezTo>
                  <a:cubicBezTo>
                    <a:pt x="25" y="84"/>
                    <a:pt x="27" y="84"/>
                    <a:pt x="27" y="84"/>
                  </a:cubicBezTo>
                  <a:cubicBezTo>
                    <a:pt x="28" y="84"/>
                    <a:pt x="29" y="84"/>
                    <a:pt x="29" y="84"/>
                  </a:cubicBezTo>
                  <a:cubicBezTo>
                    <a:pt x="30" y="84"/>
                    <a:pt x="30" y="83"/>
                    <a:pt x="30" y="82"/>
                  </a:cubicBezTo>
                  <a:cubicBezTo>
                    <a:pt x="31" y="82"/>
                    <a:pt x="31" y="80"/>
                    <a:pt x="31" y="79"/>
                  </a:cubicBezTo>
                  <a:cubicBezTo>
                    <a:pt x="31" y="78"/>
                    <a:pt x="31" y="77"/>
                    <a:pt x="30" y="76"/>
                  </a:cubicBezTo>
                  <a:cubicBezTo>
                    <a:pt x="30" y="76"/>
                    <a:pt x="29" y="75"/>
                    <a:pt x="29" y="74"/>
                  </a:cubicBezTo>
                  <a:cubicBezTo>
                    <a:pt x="29" y="74"/>
                    <a:pt x="29" y="73"/>
                    <a:pt x="29" y="73"/>
                  </a:cubicBezTo>
                  <a:cubicBezTo>
                    <a:pt x="30" y="72"/>
                    <a:pt x="30" y="71"/>
                    <a:pt x="30" y="70"/>
                  </a:cubicBezTo>
                  <a:cubicBezTo>
                    <a:pt x="30" y="69"/>
                    <a:pt x="30" y="67"/>
                    <a:pt x="29" y="66"/>
                  </a:cubicBezTo>
                  <a:cubicBezTo>
                    <a:pt x="29" y="65"/>
                    <a:pt x="29" y="64"/>
                    <a:pt x="29" y="64"/>
                  </a:cubicBezTo>
                  <a:cubicBezTo>
                    <a:pt x="28" y="63"/>
                    <a:pt x="25" y="62"/>
                    <a:pt x="24" y="62"/>
                  </a:cubicBezTo>
                  <a:cubicBezTo>
                    <a:pt x="24" y="62"/>
                    <a:pt x="22" y="62"/>
                    <a:pt x="21" y="62"/>
                  </a:cubicBezTo>
                  <a:cubicBezTo>
                    <a:pt x="21" y="62"/>
                    <a:pt x="20" y="61"/>
                    <a:pt x="19" y="61"/>
                  </a:cubicBezTo>
                  <a:cubicBezTo>
                    <a:pt x="19" y="61"/>
                    <a:pt x="19" y="60"/>
                    <a:pt x="18" y="60"/>
                  </a:cubicBezTo>
                  <a:cubicBezTo>
                    <a:pt x="18" y="60"/>
                    <a:pt x="17" y="61"/>
                    <a:pt x="17" y="61"/>
                  </a:cubicBezTo>
                  <a:cubicBezTo>
                    <a:pt x="16" y="61"/>
                    <a:pt x="15" y="61"/>
                    <a:pt x="14" y="61"/>
                  </a:cubicBezTo>
                  <a:cubicBezTo>
                    <a:pt x="14" y="61"/>
                    <a:pt x="13" y="61"/>
                    <a:pt x="13" y="61"/>
                  </a:cubicBezTo>
                  <a:cubicBezTo>
                    <a:pt x="12" y="61"/>
                    <a:pt x="12" y="61"/>
                    <a:pt x="11" y="61"/>
                  </a:cubicBezTo>
                  <a:cubicBezTo>
                    <a:pt x="10" y="61"/>
                    <a:pt x="9" y="60"/>
                    <a:pt x="8" y="60"/>
                  </a:cubicBezTo>
                  <a:cubicBezTo>
                    <a:pt x="7" y="60"/>
                    <a:pt x="5" y="60"/>
                    <a:pt x="5" y="60"/>
                  </a:cubicBezTo>
                  <a:cubicBezTo>
                    <a:pt x="4" y="61"/>
                    <a:pt x="4" y="62"/>
                    <a:pt x="4" y="62"/>
                  </a:cubicBezTo>
                  <a:cubicBezTo>
                    <a:pt x="3" y="62"/>
                    <a:pt x="2" y="63"/>
                    <a:pt x="1" y="63"/>
                  </a:cubicBezTo>
                  <a:cubicBezTo>
                    <a:pt x="1" y="63"/>
                    <a:pt x="0" y="62"/>
                    <a:pt x="0" y="62"/>
                  </a:cubicBezTo>
                  <a:cubicBezTo>
                    <a:pt x="0" y="62"/>
                    <a:pt x="0" y="60"/>
                    <a:pt x="0" y="60"/>
                  </a:cubicBezTo>
                  <a:cubicBezTo>
                    <a:pt x="0" y="59"/>
                    <a:pt x="2" y="58"/>
                    <a:pt x="1" y="58"/>
                  </a:cubicBezTo>
                  <a:cubicBezTo>
                    <a:pt x="1" y="57"/>
                    <a:pt x="0" y="57"/>
                    <a:pt x="0" y="57"/>
                  </a:cubicBezTo>
                  <a:cubicBezTo>
                    <a:pt x="0" y="57"/>
                    <a:pt x="0" y="56"/>
                    <a:pt x="1" y="56"/>
                  </a:cubicBezTo>
                  <a:cubicBezTo>
                    <a:pt x="1" y="55"/>
                    <a:pt x="3" y="56"/>
                    <a:pt x="3" y="55"/>
                  </a:cubicBezTo>
                  <a:cubicBezTo>
                    <a:pt x="3" y="55"/>
                    <a:pt x="3" y="54"/>
                    <a:pt x="2" y="53"/>
                  </a:cubicBezTo>
                  <a:cubicBezTo>
                    <a:pt x="2" y="53"/>
                    <a:pt x="0" y="53"/>
                    <a:pt x="0" y="53"/>
                  </a:cubicBezTo>
                  <a:cubicBezTo>
                    <a:pt x="0" y="52"/>
                    <a:pt x="0" y="51"/>
                    <a:pt x="0" y="51"/>
                  </a:cubicBezTo>
                  <a:cubicBezTo>
                    <a:pt x="1" y="51"/>
                    <a:pt x="3" y="51"/>
                    <a:pt x="3" y="51"/>
                  </a:cubicBezTo>
                  <a:cubicBezTo>
                    <a:pt x="4" y="51"/>
                    <a:pt x="6" y="51"/>
                    <a:pt x="6" y="51"/>
                  </a:cubicBezTo>
                  <a:cubicBezTo>
                    <a:pt x="7" y="50"/>
                    <a:pt x="9" y="49"/>
                    <a:pt x="10" y="49"/>
                  </a:cubicBezTo>
                  <a:cubicBezTo>
                    <a:pt x="11" y="48"/>
                    <a:pt x="14" y="47"/>
                    <a:pt x="15" y="46"/>
                  </a:cubicBezTo>
                  <a:cubicBezTo>
                    <a:pt x="15" y="45"/>
                    <a:pt x="16" y="44"/>
                    <a:pt x="16" y="43"/>
                  </a:cubicBezTo>
                  <a:cubicBezTo>
                    <a:pt x="16" y="43"/>
                    <a:pt x="17" y="42"/>
                    <a:pt x="17" y="41"/>
                  </a:cubicBezTo>
                  <a:cubicBezTo>
                    <a:pt x="18" y="41"/>
                    <a:pt x="19" y="41"/>
                    <a:pt x="19" y="41"/>
                  </a:cubicBezTo>
                  <a:cubicBezTo>
                    <a:pt x="20" y="41"/>
                    <a:pt x="22" y="42"/>
                    <a:pt x="24" y="42"/>
                  </a:cubicBezTo>
                  <a:cubicBezTo>
                    <a:pt x="24" y="41"/>
                    <a:pt x="25" y="41"/>
                    <a:pt x="26" y="40"/>
                  </a:cubicBezTo>
                  <a:cubicBezTo>
                    <a:pt x="26" y="40"/>
                    <a:pt x="26" y="39"/>
                    <a:pt x="26" y="38"/>
                  </a:cubicBezTo>
                  <a:cubicBezTo>
                    <a:pt x="26" y="38"/>
                    <a:pt x="26" y="38"/>
                    <a:pt x="26" y="38"/>
                  </a:cubicBezTo>
                  <a:cubicBezTo>
                    <a:pt x="27" y="37"/>
                    <a:pt x="27" y="39"/>
                    <a:pt x="28" y="39"/>
                  </a:cubicBezTo>
                  <a:cubicBezTo>
                    <a:pt x="28" y="39"/>
                    <a:pt x="29" y="40"/>
                    <a:pt x="30" y="40"/>
                  </a:cubicBezTo>
                  <a:cubicBezTo>
                    <a:pt x="30" y="40"/>
                    <a:pt x="30" y="38"/>
                    <a:pt x="31" y="38"/>
                  </a:cubicBezTo>
                  <a:cubicBezTo>
                    <a:pt x="31" y="37"/>
                    <a:pt x="32" y="37"/>
                    <a:pt x="32" y="36"/>
                  </a:cubicBezTo>
                  <a:cubicBezTo>
                    <a:pt x="32" y="36"/>
                    <a:pt x="33" y="36"/>
                    <a:pt x="34" y="36"/>
                  </a:cubicBezTo>
                  <a:cubicBezTo>
                    <a:pt x="34" y="36"/>
                    <a:pt x="35" y="35"/>
                    <a:pt x="35" y="34"/>
                  </a:cubicBezTo>
                  <a:cubicBezTo>
                    <a:pt x="35" y="34"/>
                    <a:pt x="34" y="33"/>
                    <a:pt x="34" y="33"/>
                  </a:cubicBezTo>
                  <a:cubicBezTo>
                    <a:pt x="34" y="33"/>
                    <a:pt x="34" y="32"/>
                    <a:pt x="34" y="32"/>
                  </a:cubicBezTo>
                  <a:cubicBezTo>
                    <a:pt x="34" y="32"/>
                    <a:pt x="34" y="31"/>
                    <a:pt x="34" y="31"/>
                  </a:cubicBezTo>
                  <a:cubicBezTo>
                    <a:pt x="34" y="30"/>
                    <a:pt x="35" y="29"/>
                    <a:pt x="35" y="29"/>
                  </a:cubicBezTo>
                  <a:cubicBezTo>
                    <a:pt x="35" y="28"/>
                    <a:pt x="34" y="28"/>
                    <a:pt x="34" y="27"/>
                  </a:cubicBezTo>
                  <a:cubicBezTo>
                    <a:pt x="34" y="27"/>
                    <a:pt x="34" y="25"/>
                    <a:pt x="34" y="25"/>
                  </a:cubicBezTo>
                  <a:cubicBezTo>
                    <a:pt x="35" y="24"/>
                    <a:pt x="35" y="24"/>
                    <a:pt x="36" y="24"/>
                  </a:cubicBezTo>
                  <a:cubicBezTo>
                    <a:pt x="37" y="24"/>
                    <a:pt x="39" y="23"/>
                    <a:pt x="40" y="23"/>
                  </a:cubicBezTo>
                  <a:cubicBezTo>
                    <a:pt x="41" y="23"/>
                    <a:pt x="43" y="24"/>
                    <a:pt x="44" y="24"/>
                  </a:cubicBezTo>
                  <a:cubicBezTo>
                    <a:pt x="45" y="24"/>
                    <a:pt x="46" y="24"/>
                    <a:pt x="47" y="24"/>
                  </a:cubicBezTo>
                  <a:cubicBezTo>
                    <a:pt x="48" y="24"/>
                    <a:pt x="48" y="23"/>
                    <a:pt x="49" y="23"/>
                  </a:cubicBezTo>
                  <a:cubicBezTo>
                    <a:pt x="49" y="22"/>
                    <a:pt x="50" y="22"/>
                    <a:pt x="51" y="22"/>
                  </a:cubicBezTo>
                  <a:cubicBezTo>
                    <a:pt x="51" y="22"/>
                    <a:pt x="51" y="23"/>
                    <a:pt x="51" y="24"/>
                  </a:cubicBezTo>
                  <a:cubicBezTo>
                    <a:pt x="51" y="24"/>
                    <a:pt x="51" y="25"/>
                    <a:pt x="51" y="26"/>
                  </a:cubicBezTo>
                  <a:cubicBezTo>
                    <a:pt x="51" y="26"/>
                    <a:pt x="50" y="28"/>
                    <a:pt x="50" y="29"/>
                  </a:cubicBezTo>
                  <a:cubicBezTo>
                    <a:pt x="50" y="29"/>
                    <a:pt x="51" y="30"/>
                    <a:pt x="51" y="30"/>
                  </a:cubicBezTo>
                  <a:cubicBezTo>
                    <a:pt x="52" y="30"/>
                    <a:pt x="52" y="31"/>
                    <a:pt x="53" y="31"/>
                  </a:cubicBezTo>
                  <a:cubicBezTo>
                    <a:pt x="53" y="31"/>
                    <a:pt x="54" y="30"/>
                    <a:pt x="54" y="30"/>
                  </a:cubicBezTo>
                  <a:cubicBezTo>
                    <a:pt x="55" y="30"/>
                    <a:pt x="55" y="29"/>
                    <a:pt x="55" y="29"/>
                  </a:cubicBezTo>
                  <a:cubicBezTo>
                    <a:pt x="56" y="28"/>
                    <a:pt x="56" y="28"/>
                    <a:pt x="56" y="28"/>
                  </a:cubicBezTo>
                  <a:cubicBezTo>
                    <a:pt x="57" y="28"/>
                    <a:pt x="58" y="28"/>
                    <a:pt x="59" y="28"/>
                  </a:cubicBezTo>
                  <a:cubicBezTo>
                    <a:pt x="59" y="27"/>
                    <a:pt x="59" y="26"/>
                    <a:pt x="59" y="26"/>
                  </a:cubicBezTo>
                  <a:cubicBezTo>
                    <a:pt x="59" y="25"/>
                    <a:pt x="58" y="24"/>
                    <a:pt x="58" y="23"/>
                  </a:cubicBezTo>
                  <a:cubicBezTo>
                    <a:pt x="59" y="23"/>
                    <a:pt x="59" y="22"/>
                    <a:pt x="59" y="22"/>
                  </a:cubicBezTo>
                  <a:cubicBezTo>
                    <a:pt x="60" y="21"/>
                    <a:pt x="61" y="22"/>
                    <a:pt x="61" y="22"/>
                  </a:cubicBezTo>
                  <a:cubicBezTo>
                    <a:pt x="62" y="23"/>
                    <a:pt x="62" y="24"/>
                    <a:pt x="63" y="25"/>
                  </a:cubicBezTo>
                  <a:cubicBezTo>
                    <a:pt x="63" y="25"/>
                    <a:pt x="63" y="26"/>
                    <a:pt x="64" y="27"/>
                  </a:cubicBezTo>
                  <a:cubicBezTo>
                    <a:pt x="65" y="27"/>
                    <a:pt x="66" y="27"/>
                    <a:pt x="67" y="27"/>
                  </a:cubicBezTo>
                  <a:cubicBezTo>
                    <a:pt x="67" y="27"/>
                    <a:pt x="68" y="26"/>
                    <a:pt x="68" y="26"/>
                  </a:cubicBezTo>
                  <a:cubicBezTo>
                    <a:pt x="69" y="26"/>
                    <a:pt x="69" y="27"/>
                    <a:pt x="70" y="27"/>
                  </a:cubicBezTo>
                  <a:cubicBezTo>
                    <a:pt x="70" y="27"/>
                    <a:pt x="71" y="28"/>
                    <a:pt x="72" y="27"/>
                  </a:cubicBezTo>
                  <a:cubicBezTo>
                    <a:pt x="72" y="27"/>
                    <a:pt x="72" y="26"/>
                    <a:pt x="72" y="26"/>
                  </a:cubicBezTo>
                  <a:cubicBezTo>
                    <a:pt x="72" y="25"/>
                    <a:pt x="71" y="25"/>
                    <a:pt x="70" y="25"/>
                  </a:cubicBezTo>
                  <a:cubicBezTo>
                    <a:pt x="70" y="24"/>
                    <a:pt x="70" y="23"/>
                    <a:pt x="70" y="23"/>
                  </a:cubicBezTo>
                  <a:cubicBezTo>
                    <a:pt x="70" y="23"/>
                    <a:pt x="70" y="22"/>
                    <a:pt x="69" y="21"/>
                  </a:cubicBezTo>
                  <a:cubicBezTo>
                    <a:pt x="69" y="21"/>
                    <a:pt x="67" y="22"/>
                    <a:pt x="67" y="21"/>
                  </a:cubicBezTo>
                  <a:cubicBezTo>
                    <a:pt x="67" y="21"/>
                    <a:pt x="66" y="21"/>
                    <a:pt x="66" y="20"/>
                  </a:cubicBezTo>
                  <a:cubicBezTo>
                    <a:pt x="67" y="20"/>
                    <a:pt x="68" y="20"/>
                    <a:pt x="69" y="19"/>
                  </a:cubicBezTo>
                  <a:cubicBezTo>
                    <a:pt x="69" y="19"/>
                    <a:pt x="70" y="19"/>
                    <a:pt x="71" y="19"/>
                  </a:cubicBezTo>
                  <a:cubicBezTo>
                    <a:pt x="71" y="19"/>
                    <a:pt x="73" y="19"/>
                    <a:pt x="73" y="19"/>
                  </a:cubicBezTo>
                  <a:cubicBezTo>
                    <a:pt x="74" y="19"/>
                    <a:pt x="76" y="19"/>
                    <a:pt x="76" y="19"/>
                  </a:cubicBezTo>
                  <a:cubicBezTo>
                    <a:pt x="77" y="18"/>
                    <a:pt x="78" y="16"/>
                    <a:pt x="79" y="16"/>
                  </a:cubicBezTo>
                  <a:cubicBezTo>
                    <a:pt x="80" y="14"/>
                    <a:pt x="82" y="10"/>
                    <a:pt x="82" y="10"/>
                  </a:cubicBezTo>
                  <a:cubicBezTo>
                    <a:pt x="82" y="10"/>
                    <a:pt x="83" y="7"/>
                    <a:pt x="84" y="7"/>
                  </a:cubicBezTo>
                  <a:cubicBezTo>
                    <a:pt x="84" y="6"/>
                    <a:pt x="85" y="5"/>
                    <a:pt x="85" y="4"/>
                  </a:cubicBezTo>
                  <a:cubicBezTo>
                    <a:pt x="85" y="4"/>
                    <a:pt x="83" y="3"/>
                    <a:pt x="83" y="3"/>
                  </a:cubicBezTo>
                  <a:cubicBezTo>
                    <a:pt x="84" y="2"/>
                    <a:pt x="85" y="2"/>
                    <a:pt x="85" y="2"/>
                  </a:cubicBezTo>
                  <a:cubicBezTo>
                    <a:pt x="86" y="2"/>
                    <a:pt x="87" y="2"/>
                    <a:pt x="87" y="2"/>
                  </a:cubicBezTo>
                  <a:cubicBezTo>
                    <a:pt x="87" y="1"/>
                    <a:pt x="88" y="1"/>
                    <a:pt x="88" y="0"/>
                  </a:cubicBezTo>
                  <a:cubicBezTo>
                    <a:pt x="88" y="0"/>
                    <a:pt x="89" y="0"/>
                    <a:pt x="89" y="0"/>
                  </a:cubicBezTo>
                  <a:cubicBezTo>
                    <a:pt x="89" y="0"/>
                    <a:pt x="90" y="0"/>
                    <a:pt x="90" y="0"/>
                  </a:cubicBezTo>
                  <a:cubicBezTo>
                    <a:pt x="90" y="1"/>
                    <a:pt x="89" y="2"/>
                    <a:pt x="89" y="2"/>
                  </a:cubicBezTo>
                  <a:cubicBezTo>
                    <a:pt x="89" y="3"/>
                    <a:pt x="90" y="3"/>
                    <a:pt x="91" y="3"/>
                  </a:cubicBezTo>
                  <a:cubicBezTo>
                    <a:pt x="91" y="3"/>
                    <a:pt x="92" y="3"/>
                    <a:pt x="92" y="4"/>
                  </a:cubicBezTo>
                  <a:cubicBezTo>
                    <a:pt x="93" y="4"/>
                    <a:pt x="93" y="4"/>
                    <a:pt x="93" y="5"/>
                  </a:cubicBezTo>
                  <a:cubicBezTo>
                    <a:pt x="93" y="5"/>
                    <a:pt x="93" y="6"/>
                    <a:pt x="93" y="6"/>
                  </a:cubicBezTo>
                  <a:cubicBezTo>
                    <a:pt x="93" y="6"/>
                    <a:pt x="92" y="6"/>
                    <a:pt x="92" y="7"/>
                  </a:cubicBezTo>
                  <a:cubicBezTo>
                    <a:pt x="92" y="7"/>
                    <a:pt x="91" y="8"/>
                    <a:pt x="91" y="8"/>
                  </a:cubicBezTo>
                  <a:cubicBezTo>
                    <a:pt x="91" y="9"/>
                    <a:pt x="91" y="10"/>
                    <a:pt x="91" y="10"/>
                  </a:cubicBezTo>
                  <a:cubicBezTo>
                    <a:pt x="91" y="10"/>
                    <a:pt x="92" y="11"/>
                    <a:pt x="93" y="11"/>
                  </a:cubicBezTo>
                  <a:cubicBezTo>
                    <a:pt x="93" y="12"/>
                    <a:pt x="94" y="12"/>
                    <a:pt x="93" y="13"/>
                  </a:cubicBezTo>
                  <a:cubicBezTo>
                    <a:pt x="93" y="13"/>
                    <a:pt x="92" y="13"/>
                    <a:pt x="92" y="13"/>
                  </a:cubicBezTo>
                  <a:cubicBezTo>
                    <a:pt x="92" y="13"/>
                    <a:pt x="91" y="14"/>
                    <a:pt x="91" y="15"/>
                  </a:cubicBezTo>
                  <a:cubicBezTo>
                    <a:pt x="92" y="15"/>
                    <a:pt x="93" y="16"/>
                    <a:pt x="93" y="17"/>
                  </a:cubicBezTo>
                  <a:cubicBezTo>
                    <a:pt x="94" y="17"/>
                    <a:pt x="96" y="18"/>
                    <a:pt x="97" y="18"/>
                  </a:cubicBezTo>
                  <a:cubicBezTo>
                    <a:pt x="97" y="17"/>
                    <a:pt x="97" y="16"/>
                    <a:pt x="98" y="16"/>
                  </a:cubicBezTo>
                  <a:cubicBezTo>
                    <a:pt x="98" y="15"/>
                    <a:pt x="97" y="14"/>
                    <a:pt x="98" y="14"/>
                  </a:cubicBezTo>
                  <a:cubicBezTo>
                    <a:pt x="98" y="14"/>
                    <a:pt x="98" y="12"/>
                    <a:pt x="99" y="12"/>
                  </a:cubicBezTo>
                  <a:cubicBezTo>
                    <a:pt x="99" y="12"/>
                    <a:pt x="99" y="13"/>
                    <a:pt x="100" y="13"/>
                  </a:cubicBezTo>
                  <a:cubicBezTo>
                    <a:pt x="100" y="14"/>
                    <a:pt x="100" y="15"/>
                    <a:pt x="100" y="15"/>
                  </a:cubicBezTo>
                  <a:cubicBezTo>
                    <a:pt x="100" y="16"/>
                    <a:pt x="100" y="17"/>
                    <a:pt x="101" y="18"/>
                  </a:cubicBezTo>
                  <a:cubicBezTo>
                    <a:pt x="101" y="18"/>
                    <a:pt x="102" y="18"/>
                    <a:pt x="103" y="18"/>
                  </a:cubicBezTo>
                  <a:cubicBezTo>
                    <a:pt x="103" y="18"/>
                    <a:pt x="104" y="17"/>
                    <a:pt x="104" y="17"/>
                  </a:cubicBezTo>
                  <a:cubicBezTo>
                    <a:pt x="105" y="17"/>
                    <a:pt x="106" y="17"/>
                    <a:pt x="107" y="17"/>
                  </a:cubicBezTo>
                  <a:cubicBezTo>
                    <a:pt x="107" y="17"/>
                    <a:pt x="107" y="18"/>
                    <a:pt x="108" y="18"/>
                  </a:cubicBezTo>
                  <a:cubicBezTo>
                    <a:pt x="108" y="19"/>
                    <a:pt x="109" y="20"/>
                    <a:pt x="110" y="20"/>
                  </a:cubicBezTo>
                  <a:cubicBezTo>
                    <a:pt x="110" y="21"/>
                    <a:pt x="112" y="22"/>
                    <a:pt x="113" y="22"/>
                  </a:cubicBezTo>
                  <a:cubicBezTo>
                    <a:pt x="113" y="22"/>
                    <a:pt x="113" y="21"/>
                    <a:pt x="114" y="21"/>
                  </a:cubicBezTo>
                  <a:cubicBezTo>
                    <a:pt x="114" y="20"/>
                    <a:pt x="115" y="20"/>
                    <a:pt x="116" y="21"/>
                  </a:cubicBezTo>
                  <a:cubicBezTo>
                    <a:pt x="116" y="21"/>
                    <a:pt x="117" y="22"/>
                    <a:pt x="117" y="22"/>
                  </a:cubicBezTo>
                  <a:cubicBezTo>
                    <a:pt x="117" y="22"/>
                    <a:pt x="118" y="22"/>
                    <a:pt x="118" y="22"/>
                  </a:cubicBezTo>
                  <a:cubicBezTo>
                    <a:pt x="117" y="22"/>
                    <a:pt x="117" y="23"/>
                    <a:pt x="117" y="23"/>
                  </a:cubicBezTo>
                  <a:cubicBezTo>
                    <a:pt x="117" y="24"/>
                    <a:pt x="116" y="25"/>
                    <a:pt x="116" y="25"/>
                  </a:cubicBezTo>
                  <a:cubicBezTo>
                    <a:pt x="116" y="26"/>
                    <a:pt x="116" y="28"/>
                    <a:pt x="117" y="28"/>
                  </a:cubicBezTo>
                  <a:cubicBezTo>
                    <a:pt x="117" y="29"/>
                    <a:pt x="118" y="30"/>
                    <a:pt x="119" y="31"/>
                  </a:cubicBezTo>
                  <a:cubicBezTo>
                    <a:pt x="119" y="31"/>
                    <a:pt x="121" y="31"/>
                    <a:pt x="121" y="31"/>
                  </a:cubicBezTo>
                  <a:cubicBezTo>
                    <a:pt x="121" y="32"/>
                    <a:pt x="121" y="34"/>
                    <a:pt x="121" y="35"/>
                  </a:cubicBezTo>
                  <a:cubicBezTo>
                    <a:pt x="121" y="35"/>
                    <a:pt x="123" y="36"/>
                    <a:pt x="123" y="37"/>
                  </a:cubicBezTo>
                  <a:cubicBezTo>
                    <a:pt x="124" y="37"/>
                    <a:pt x="124" y="39"/>
                    <a:pt x="125"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5" name="Freeform 29"/>
            <p:cNvSpPr>
              <a:spLocks/>
            </p:cNvSpPr>
            <p:nvPr/>
          </p:nvSpPr>
          <p:spPr bwMode="auto">
            <a:xfrm>
              <a:off x="1128713" y="3802063"/>
              <a:ext cx="9525" cy="14288"/>
            </a:xfrm>
            <a:custGeom>
              <a:avLst/>
              <a:gdLst/>
              <a:ahLst/>
              <a:cxnLst>
                <a:cxn ang="0">
                  <a:pos x="5" y="4"/>
                </a:cxn>
                <a:cxn ang="0">
                  <a:pos x="4" y="6"/>
                </a:cxn>
                <a:cxn ang="0">
                  <a:pos x="3" y="7"/>
                </a:cxn>
                <a:cxn ang="0">
                  <a:pos x="1" y="5"/>
                </a:cxn>
                <a:cxn ang="0">
                  <a:pos x="1" y="3"/>
                </a:cxn>
                <a:cxn ang="0">
                  <a:pos x="3" y="3"/>
                </a:cxn>
                <a:cxn ang="0">
                  <a:pos x="3" y="1"/>
                </a:cxn>
                <a:cxn ang="0">
                  <a:pos x="4" y="0"/>
                </a:cxn>
                <a:cxn ang="0">
                  <a:pos x="5" y="2"/>
                </a:cxn>
                <a:cxn ang="0">
                  <a:pos x="5" y="4"/>
                </a:cxn>
              </a:cxnLst>
              <a:rect l="0" t="0" r="r" b="b"/>
              <a:pathLst>
                <a:path w="5" h="7">
                  <a:moveTo>
                    <a:pt x="5" y="4"/>
                  </a:moveTo>
                  <a:cubicBezTo>
                    <a:pt x="4" y="4"/>
                    <a:pt x="4" y="5"/>
                    <a:pt x="4" y="6"/>
                  </a:cubicBezTo>
                  <a:cubicBezTo>
                    <a:pt x="4" y="6"/>
                    <a:pt x="3" y="7"/>
                    <a:pt x="3" y="7"/>
                  </a:cubicBezTo>
                  <a:cubicBezTo>
                    <a:pt x="2" y="7"/>
                    <a:pt x="1" y="6"/>
                    <a:pt x="1" y="5"/>
                  </a:cubicBezTo>
                  <a:cubicBezTo>
                    <a:pt x="1" y="5"/>
                    <a:pt x="0" y="3"/>
                    <a:pt x="1" y="3"/>
                  </a:cubicBezTo>
                  <a:cubicBezTo>
                    <a:pt x="1" y="2"/>
                    <a:pt x="2" y="3"/>
                    <a:pt x="3" y="3"/>
                  </a:cubicBezTo>
                  <a:cubicBezTo>
                    <a:pt x="3" y="2"/>
                    <a:pt x="2" y="1"/>
                    <a:pt x="3" y="1"/>
                  </a:cubicBezTo>
                  <a:cubicBezTo>
                    <a:pt x="3" y="0"/>
                    <a:pt x="4" y="0"/>
                    <a:pt x="4" y="0"/>
                  </a:cubicBezTo>
                  <a:cubicBezTo>
                    <a:pt x="5" y="1"/>
                    <a:pt x="5" y="2"/>
                    <a:pt x="5" y="2"/>
                  </a:cubicBezTo>
                  <a:cubicBezTo>
                    <a:pt x="5" y="3"/>
                    <a:pt x="5" y="3"/>
                    <a:pt x="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6" name="Freeform 30"/>
            <p:cNvSpPr>
              <a:spLocks/>
            </p:cNvSpPr>
            <p:nvPr/>
          </p:nvSpPr>
          <p:spPr bwMode="auto">
            <a:xfrm>
              <a:off x="1139826" y="3862388"/>
              <a:ext cx="14288" cy="9525"/>
            </a:xfrm>
            <a:custGeom>
              <a:avLst/>
              <a:gdLst/>
              <a:ahLst/>
              <a:cxnLst>
                <a:cxn ang="0">
                  <a:pos x="7" y="4"/>
                </a:cxn>
                <a:cxn ang="0">
                  <a:pos x="6" y="5"/>
                </a:cxn>
                <a:cxn ang="0">
                  <a:pos x="4" y="5"/>
                </a:cxn>
                <a:cxn ang="0">
                  <a:pos x="3" y="4"/>
                </a:cxn>
                <a:cxn ang="0">
                  <a:pos x="0" y="4"/>
                </a:cxn>
                <a:cxn ang="0">
                  <a:pos x="0" y="4"/>
                </a:cxn>
                <a:cxn ang="0">
                  <a:pos x="2" y="2"/>
                </a:cxn>
                <a:cxn ang="0">
                  <a:pos x="2" y="1"/>
                </a:cxn>
                <a:cxn ang="0">
                  <a:pos x="4" y="1"/>
                </a:cxn>
                <a:cxn ang="0">
                  <a:pos x="6" y="2"/>
                </a:cxn>
                <a:cxn ang="0">
                  <a:pos x="7" y="4"/>
                </a:cxn>
              </a:cxnLst>
              <a:rect l="0" t="0" r="r" b="b"/>
              <a:pathLst>
                <a:path w="7" h="5">
                  <a:moveTo>
                    <a:pt x="7" y="4"/>
                  </a:moveTo>
                  <a:cubicBezTo>
                    <a:pt x="7" y="4"/>
                    <a:pt x="6" y="5"/>
                    <a:pt x="6" y="5"/>
                  </a:cubicBezTo>
                  <a:cubicBezTo>
                    <a:pt x="5" y="5"/>
                    <a:pt x="4" y="5"/>
                    <a:pt x="4" y="5"/>
                  </a:cubicBezTo>
                  <a:cubicBezTo>
                    <a:pt x="3" y="5"/>
                    <a:pt x="3" y="5"/>
                    <a:pt x="3" y="4"/>
                  </a:cubicBezTo>
                  <a:cubicBezTo>
                    <a:pt x="2" y="4"/>
                    <a:pt x="1" y="4"/>
                    <a:pt x="0" y="4"/>
                  </a:cubicBezTo>
                  <a:cubicBezTo>
                    <a:pt x="0" y="4"/>
                    <a:pt x="0" y="4"/>
                    <a:pt x="0" y="4"/>
                  </a:cubicBezTo>
                  <a:cubicBezTo>
                    <a:pt x="0" y="3"/>
                    <a:pt x="1" y="3"/>
                    <a:pt x="2" y="2"/>
                  </a:cubicBezTo>
                  <a:cubicBezTo>
                    <a:pt x="2" y="2"/>
                    <a:pt x="2" y="1"/>
                    <a:pt x="2" y="1"/>
                  </a:cubicBezTo>
                  <a:cubicBezTo>
                    <a:pt x="3" y="0"/>
                    <a:pt x="4" y="0"/>
                    <a:pt x="4" y="1"/>
                  </a:cubicBezTo>
                  <a:cubicBezTo>
                    <a:pt x="4" y="1"/>
                    <a:pt x="5" y="2"/>
                    <a:pt x="6" y="2"/>
                  </a:cubicBezTo>
                  <a:cubicBezTo>
                    <a:pt x="6" y="3"/>
                    <a:pt x="7" y="3"/>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7" name="Freeform 31"/>
            <p:cNvSpPr>
              <a:spLocks/>
            </p:cNvSpPr>
            <p:nvPr/>
          </p:nvSpPr>
          <p:spPr bwMode="auto">
            <a:xfrm>
              <a:off x="1147763" y="3881438"/>
              <a:ext cx="9525" cy="6350"/>
            </a:xfrm>
            <a:custGeom>
              <a:avLst/>
              <a:gdLst/>
              <a:ahLst/>
              <a:cxnLst>
                <a:cxn ang="0">
                  <a:pos x="4" y="0"/>
                </a:cxn>
                <a:cxn ang="0">
                  <a:pos x="3" y="2"/>
                </a:cxn>
                <a:cxn ang="0">
                  <a:pos x="1" y="3"/>
                </a:cxn>
                <a:cxn ang="0">
                  <a:pos x="0" y="1"/>
                </a:cxn>
                <a:cxn ang="0">
                  <a:pos x="2" y="0"/>
                </a:cxn>
                <a:cxn ang="0">
                  <a:pos x="3" y="0"/>
                </a:cxn>
                <a:cxn ang="0">
                  <a:pos x="4" y="0"/>
                </a:cxn>
              </a:cxnLst>
              <a:rect l="0" t="0" r="r" b="b"/>
              <a:pathLst>
                <a:path w="5" h="3">
                  <a:moveTo>
                    <a:pt x="4" y="0"/>
                  </a:moveTo>
                  <a:cubicBezTo>
                    <a:pt x="5" y="1"/>
                    <a:pt x="3" y="2"/>
                    <a:pt x="3" y="2"/>
                  </a:cubicBezTo>
                  <a:cubicBezTo>
                    <a:pt x="2" y="2"/>
                    <a:pt x="1" y="3"/>
                    <a:pt x="1" y="3"/>
                  </a:cubicBezTo>
                  <a:cubicBezTo>
                    <a:pt x="0" y="2"/>
                    <a:pt x="0" y="1"/>
                    <a:pt x="0" y="1"/>
                  </a:cubicBezTo>
                  <a:cubicBezTo>
                    <a:pt x="0" y="1"/>
                    <a:pt x="1" y="0"/>
                    <a:pt x="2" y="0"/>
                  </a:cubicBezTo>
                  <a:cubicBezTo>
                    <a:pt x="2" y="0"/>
                    <a:pt x="3" y="0"/>
                    <a:pt x="3" y="0"/>
                  </a:cubicBezTo>
                  <a:cubicBezTo>
                    <a:pt x="4" y="0"/>
                    <a:pt x="4" y="0"/>
                    <a:pt x="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8" name="Freeform 32"/>
            <p:cNvSpPr>
              <a:spLocks/>
            </p:cNvSpPr>
            <p:nvPr/>
          </p:nvSpPr>
          <p:spPr bwMode="auto">
            <a:xfrm>
              <a:off x="1308101" y="3911601"/>
              <a:ext cx="11113" cy="9525"/>
            </a:xfrm>
            <a:custGeom>
              <a:avLst/>
              <a:gdLst/>
              <a:ahLst/>
              <a:cxnLst>
                <a:cxn ang="0">
                  <a:pos x="6" y="1"/>
                </a:cxn>
                <a:cxn ang="0">
                  <a:pos x="3" y="0"/>
                </a:cxn>
                <a:cxn ang="0">
                  <a:pos x="2" y="0"/>
                </a:cxn>
                <a:cxn ang="0">
                  <a:pos x="1" y="2"/>
                </a:cxn>
                <a:cxn ang="0">
                  <a:pos x="0" y="3"/>
                </a:cxn>
                <a:cxn ang="0">
                  <a:pos x="1" y="3"/>
                </a:cxn>
                <a:cxn ang="0">
                  <a:pos x="2" y="5"/>
                </a:cxn>
                <a:cxn ang="0">
                  <a:pos x="5" y="3"/>
                </a:cxn>
                <a:cxn ang="0">
                  <a:pos x="6" y="2"/>
                </a:cxn>
                <a:cxn ang="0">
                  <a:pos x="6" y="1"/>
                </a:cxn>
              </a:cxnLst>
              <a:rect l="0" t="0" r="r" b="b"/>
              <a:pathLst>
                <a:path w="6" h="5">
                  <a:moveTo>
                    <a:pt x="6" y="1"/>
                  </a:moveTo>
                  <a:cubicBezTo>
                    <a:pt x="6" y="0"/>
                    <a:pt x="4" y="0"/>
                    <a:pt x="3" y="0"/>
                  </a:cubicBezTo>
                  <a:cubicBezTo>
                    <a:pt x="3" y="0"/>
                    <a:pt x="2" y="0"/>
                    <a:pt x="2" y="0"/>
                  </a:cubicBezTo>
                  <a:cubicBezTo>
                    <a:pt x="2" y="0"/>
                    <a:pt x="2" y="1"/>
                    <a:pt x="1" y="2"/>
                  </a:cubicBezTo>
                  <a:cubicBezTo>
                    <a:pt x="1" y="2"/>
                    <a:pt x="0" y="2"/>
                    <a:pt x="0" y="3"/>
                  </a:cubicBezTo>
                  <a:cubicBezTo>
                    <a:pt x="0" y="3"/>
                    <a:pt x="1" y="3"/>
                    <a:pt x="1" y="3"/>
                  </a:cubicBezTo>
                  <a:cubicBezTo>
                    <a:pt x="2" y="4"/>
                    <a:pt x="2" y="5"/>
                    <a:pt x="2" y="5"/>
                  </a:cubicBezTo>
                  <a:cubicBezTo>
                    <a:pt x="3" y="5"/>
                    <a:pt x="4" y="4"/>
                    <a:pt x="5" y="3"/>
                  </a:cubicBezTo>
                  <a:cubicBezTo>
                    <a:pt x="5" y="3"/>
                    <a:pt x="6" y="2"/>
                    <a:pt x="6" y="2"/>
                  </a:cubicBezTo>
                  <a:cubicBezTo>
                    <a:pt x="6" y="2"/>
                    <a:pt x="6" y="1"/>
                    <a:pt x="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9" name="Freeform 33"/>
            <p:cNvSpPr>
              <a:spLocks/>
            </p:cNvSpPr>
            <p:nvPr/>
          </p:nvSpPr>
          <p:spPr bwMode="auto">
            <a:xfrm>
              <a:off x="1300163" y="3195638"/>
              <a:ext cx="360363" cy="317500"/>
            </a:xfrm>
            <a:custGeom>
              <a:avLst/>
              <a:gdLst/>
              <a:ahLst/>
              <a:cxnLst>
                <a:cxn ang="0">
                  <a:pos x="174" y="94"/>
                </a:cxn>
                <a:cxn ang="0">
                  <a:pos x="166" y="107"/>
                </a:cxn>
                <a:cxn ang="0">
                  <a:pos x="169" y="123"/>
                </a:cxn>
                <a:cxn ang="0">
                  <a:pos x="159" y="128"/>
                </a:cxn>
                <a:cxn ang="0">
                  <a:pos x="149" y="132"/>
                </a:cxn>
                <a:cxn ang="0">
                  <a:pos x="135" y="140"/>
                </a:cxn>
                <a:cxn ang="0">
                  <a:pos x="129" y="155"/>
                </a:cxn>
                <a:cxn ang="0">
                  <a:pos x="121" y="163"/>
                </a:cxn>
                <a:cxn ang="0">
                  <a:pos x="109" y="167"/>
                </a:cxn>
                <a:cxn ang="0">
                  <a:pos x="96" y="160"/>
                </a:cxn>
                <a:cxn ang="0">
                  <a:pos x="91" y="148"/>
                </a:cxn>
                <a:cxn ang="0">
                  <a:pos x="102" y="133"/>
                </a:cxn>
                <a:cxn ang="0">
                  <a:pos x="111" y="124"/>
                </a:cxn>
                <a:cxn ang="0">
                  <a:pos x="117" y="119"/>
                </a:cxn>
                <a:cxn ang="0">
                  <a:pos x="104" y="126"/>
                </a:cxn>
                <a:cxn ang="0">
                  <a:pos x="94" y="114"/>
                </a:cxn>
                <a:cxn ang="0">
                  <a:pos x="90" y="101"/>
                </a:cxn>
                <a:cxn ang="0">
                  <a:pos x="91" y="93"/>
                </a:cxn>
                <a:cxn ang="0">
                  <a:pos x="96" y="82"/>
                </a:cxn>
                <a:cxn ang="0">
                  <a:pos x="97" y="77"/>
                </a:cxn>
                <a:cxn ang="0">
                  <a:pos x="96" y="76"/>
                </a:cxn>
                <a:cxn ang="0">
                  <a:pos x="88" y="79"/>
                </a:cxn>
                <a:cxn ang="0">
                  <a:pos x="75" y="81"/>
                </a:cxn>
                <a:cxn ang="0">
                  <a:pos x="56" y="84"/>
                </a:cxn>
                <a:cxn ang="0">
                  <a:pos x="39" y="98"/>
                </a:cxn>
                <a:cxn ang="0">
                  <a:pos x="40" y="104"/>
                </a:cxn>
                <a:cxn ang="0">
                  <a:pos x="37" y="108"/>
                </a:cxn>
                <a:cxn ang="0">
                  <a:pos x="34" y="109"/>
                </a:cxn>
                <a:cxn ang="0">
                  <a:pos x="31" y="102"/>
                </a:cxn>
                <a:cxn ang="0">
                  <a:pos x="19" y="102"/>
                </a:cxn>
                <a:cxn ang="0">
                  <a:pos x="13" y="103"/>
                </a:cxn>
                <a:cxn ang="0">
                  <a:pos x="6" y="105"/>
                </a:cxn>
                <a:cxn ang="0">
                  <a:pos x="0" y="103"/>
                </a:cxn>
                <a:cxn ang="0">
                  <a:pos x="6" y="92"/>
                </a:cxn>
                <a:cxn ang="0">
                  <a:pos x="15" y="82"/>
                </a:cxn>
                <a:cxn ang="0">
                  <a:pos x="23" y="76"/>
                </a:cxn>
                <a:cxn ang="0">
                  <a:pos x="32" y="73"/>
                </a:cxn>
                <a:cxn ang="0">
                  <a:pos x="47" y="61"/>
                </a:cxn>
                <a:cxn ang="0">
                  <a:pos x="60" y="40"/>
                </a:cxn>
                <a:cxn ang="0">
                  <a:pos x="63" y="32"/>
                </a:cxn>
                <a:cxn ang="0">
                  <a:pos x="67" y="33"/>
                </a:cxn>
                <a:cxn ang="0">
                  <a:pos x="72" y="24"/>
                </a:cxn>
                <a:cxn ang="0">
                  <a:pos x="82" y="12"/>
                </a:cxn>
                <a:cxn ang="0">
                  <a:pos x="91" y="5"/>
                </a:cxn>
                <a:cxn ang="0">
                  <a:pos x="108" y="3"/>
                </a:cxn>
                <a:cxn ang="0">
                  <a:pos x="120" y="9"/>
                </a:cxn>
                <a:cxn ang="0">
                  <a:pos x="113" y="21"/>
                </a:cxn>
                <a:cxn ang="0">
                  <a:pos x="110" y="29"/>
                </a:cxn>
                <a:cxn ang="0">
                  <a:pos x="111" y="44"/>
                </a:cxn>
                <a:cxn ang="0">
                  <a:pos x="116" y="54"/>
                </a:cxn>
                <a:cxn ang="0">
                  <a:pos x="128" y="63"/>
                </a:cxn>
                <a:cxn ang="0">
                  <a:pos x="148" y="64"/>
                </a:cxn>
                <a:cxn ang="0">
                  <a:pos x="166" y="55"/>
                </a:cxn>
                <a:cxn ang="0">
                  <a:pos x="173" y="66"/>
                </a:cxn>
                <a:cxn ang="0">
                  <a:pos x="189" y="59"/>
                </a:cxn>
                <a:cxn ang="0">
                  <a:pos x="185" y="71"/>
                </a:cxn>
                <a:cxn ang="0">
                  <a:pos x="184" y="79"/>
                </a:cxn>
              </a:cxnLst>
              <a:rect l="0" t="0" r="r" b="b"/>
              <a:pathLst>
                <a:path w="191" h="168">
                  <a:moveTo>
                    <a:pt x="183" y="88"/>
                  </a:moveTo>
                  <a:cubicBezTo>
                    <a:pt x="183" y="89"/>
                    <a:pt x="183" y="89"/>
                    <a:pt x="182" y="89"/>
                  </a:cubicBezTo>
                  <a:cubicBezTo>
                    <a:pt x="182" y="90"/>
                    <a:pt x="181" y="92"/>
                    <a:pt x="180" y="92"/>
                  </a:cubicBezTo>
                  <a:cubicBezTo>
                    <a:pt x="180" y="93"/>
                    <a:pt x="178" y="93"/>
                    <a:pt x="177" y="93"/>
                  </a:cubicBezTo>
                  <a:cubicBezTo>
                    <a:pt x="176" y="94"/>
                    <a:pt x="175" y="94"/>
                    <a:pt x="174" y="94"/>
                  </a:cubicBezTo>
                  <a:cubicBezTo>
                    <a:pt x="173" y="94"/>
                    <a:pt x="172" y="94"/>
                    <a:pt x="172" y="95"/>
                  </a:cubicBezTo>
                  <a:cubicBezTo>
                    <a:pt x="171" y="95"/>
                    <a:pt x="169" y="95"/>
                    <a:pt x="168" y="96"/>
                  </a:cubicBezTo>
                  <a:cubicBezTo>
                    <a:pt x="167" y="97"/>
                    <a:pt x="166" y="98"/>
                    <a:pt x="165" y="99"/>
                  </a:cubicBezTo>
                  <a:cubicBezTo>
                    <a:pt x="165" y="100"/>
                    <a:pt x="164" y="103"/>
                    <a:pt x="164" y="104"/>
                  </a:cubicBezTo>
                  <a:cubicBezTo>
                    <a:pt x="165" y="105"/>
                    <a:pt x="166" y="106"/>
                    <a:pt x="166" y="107"/>
                  </a:cubicBezTo>
                  <a:cubicBezTo>
                    <a:pt x="167" y="107"/>
                    <a:pt x="168" y="109"/>
                    <a:pt x="168" y="110"/>
                  </a:cubicBezTo>
                  <a:cubicBezTo>
                    <a:pt x="169" y="111"/>
                    <a:pt x="168" y="113"/>
                    <a:pt x="168" y="114"/>
                  </a:cubicBezTo>
                  <a:cubicBezTo>
                    <a:pt x="168" y="115"/>
                    <a:pt x="167" y="116"/>
                    <a:pt x="167" y="117"/>
                  </a:cubicBezTo>
                  <a:cubicBezTo>
                    <a:pt x="167" y="118"/>
                    <a:pt x="168" y="119"/>
                    <a:pt x="169" y="120"/>
                  </a:cubicBezTo>
                  <a:cubicBezTo>
                    <a:pt x="169" y="120"/>
                    <a:pt x="169" y="122"/>
                    <a:pt x="169" y="123"/>
                  </a:cubicBezTo>
                  <a:cubicBezTo>
                    <a:pt x="168" y="123"/>
                    <a:pt x="168" y="124"/>
                    <a:pt x="167" y="125"/>
                  </a:cubicBezTo>
                  <a:cubicBezTo>
                    <a:pt x="167" y="125"/>
                    <a:pt x="167" y="126"/>
                    <a:pt x="167" y="127"/>
                  </a:cubicBezTo>
                  <a:cubicBezTo>
                    <a:pt x="166" y="127"/>
                    <a:pt x="165" y="128"/>
                    <a:pt x="164" y="128"/>
                  </a:cubicBezTo>
                  <a:cubicBezTo>
                    <a:pt x="163" y="128"/>
                    <a:pt x="162" y="129"/>
                    <a:pt x="161" y="128"/>
                  </a:cubicBezTo>
                  <a:cubicBezTo>
                    <a:pt x="161" y="128"/>
                    <a:pt x="160" y="128"/>
                    <a:pt x="159" y="128"/>
                  </a:cubicBezTo>
                  <a:cubicBezTo>
                    <a:pt x="159" y="128"/>
                    <a:pt x="157" y="129"/>
                    <a:pt x="157" y="129"/>
                  </a:cubicBezTo>
                  <a:cubicBezTo>
                    <a:pt x="156" y="130"/>
                    <a:pt x="156" y="131"/>
                    <a:pt x="156" y="131"/>
                  </a:cubicBezTo>
                  <a:cubicBezTo>
                    <a:pt x="155" y="131"/>
                    <a:pt x="154" y="131"/>
                    <a:pt x="153" y="131"/>
                  </a:cubicBezTo>
                  <a:cubicBezTo>
                    <a:pt x="153" y="132"/>
                    <a:pt x="153" y="133"/>
                    <a:pt x="152" y="133"/>
                  </a:cubicBezTo>
                  <a:cubicBezTo>
                    <a:pt x="151" y="134"/>
                    <a:pt x="150" y="133"/>
                    <a:pt x="149" y="132"/>
                  </a:cubicBezTo>
                  <a:cubicBezTo>
                    <a:pt x="148" y="132"/>
                    <a:pt x="147" y="132"/>
                    <a:pt x="146" y="132"/>
                  </a:cubicBezTo>
                  <a:cubicBezTo>
                    <a:pt x="146" y="133"/>
                    <a:pt x="145" y="135"/>
                    <a:pt x="145" y="135"/>
                  </a:cubicBezTo>
                  <a:cubicBezTo>
                    <a:pt x="144" y="135"/>
                    <a:pt x="141" y="135"/>
                    <a:pt x="140" y="135"/>
                  </a:cubicBezTo>
                  <a:cubicBezTo>
                    <a:pt x="140" y="135"/>
                    <a:pt x="139" y="136"/>
                    <a:pt x="138" y="137"/>
                  </a:cubicBezTo>
                  <a:cubicBezTo>
                    <a:pt x="138" y="137"/>
                    <a:pt x="136" y="139"/>
                    <a:pt x="135" y="140"/>
                  </a:cubicBezTo>
                  <a:cubicBezTo>
                    <a:pt x="135" y="140"/>
                    <a:pt x="133" y="142"/>
                    <a:pt x="133" y="143"/>
                  </a:cubicBezTo>
                  <a:cubicBezTo>
                    <a:pt x="133" y="144"/>
                    <a:pt x="132" y="146"/>
                    <a:pt x="132" y="147"/>
                  </a:cubicBezTo>
                  <a:cubicBezTo>
                    <a:pt x="132" y="148"/>
                    <a:pt x="133" y="149"/>
                    <a:pt x="133" y="150"/>
                  </a:cubicBezTo>
                  <a:cubicBezTo>
                    <a:pt x="132" y="151"/>
                    <a:pt x="132" y="152"/>
                    <a:pt x="132" y="153"/>
                  </a:cubicBezTo>
                  <a:cubicBezTo>
                    <a:pt x="131" y="153"/>
                    <a:pt x="130" y="155"/>
                    <a:pt x="129" y="155"/>
                  </a:cubicBezTo>
                  <a:cubicBezTo>
                    <a:pt x="129" y="156"/>
                    <a:pt x="128" y="156"/>
                    <a:pt x="127" y="157"/>
                  </a:cubicBezTo>
                  <a:cubicBezTo>
                    <a:pt x="127" y="157"/>
                    <a:pt x="126" y="157"/>
                    <a:pt x="125" y="158"/>
                  </a:cubicBezTo>
                  <a:cubicBezTo>
                    <a:pt x="124" y="158"/>
                    <a:pt x="123" y="158"/>
                    <a:pt x="122" y="159"/>
                  </a:cubicBezTo>
                  <a:cubicBezTo>
                    <a:pt x="122" y="159"/>
                    <a:pt x="121" y="161"/>
                    <a:pt x="121" y="161"/>
                  </a:cubicBezTo>
                  <a:cubicBezTo>
                    <a:pt x="121" y="162"/>
                    <a:pt x="121" y="162"/>
                    <a:pt x="121" y="163"/>
                  </a:cubicBezTo>
                  <a:cubicBezTo>
                    <a:pt x="121" y="163"/>
                    <a:pt x="121" y="163"/>
                    <a:pt x="121" y="163"/>
                  </a:cubicBezTo>
                  <a:cubicBezTo>
                    <a:pt x="120" y="163"/>
                    <a:pt x="120" y="163"/>
                    <a:pt x="119" y="163"/>
                  </a:cubicBezTo>
                  <a:cubicBezTo>
                    <a:pt x="118" y="162"/>
                    <a:pt x="116" y="164"/>
                    <a:pt x="114" y="165"/>
                  </a:cubicBezTo>
                  <a:cubicBezTo>
                    <a:pt x="114" y="165"/>
                    <a:pt x="112" y="165"/>
                    <a:pt x="111" y="165"/>
                  </a:cubicBezTo>
                  <a:cubicBezTo>
                    <a:pt x="111" y="166"/>
                    <a:pt x="109" y="167"/>
                    <a:pt x="109" y="167"/>
                  </a:cubicBezTo>
                  <a:cubicBezTo>
                    <a:pt x="108" y="167"/>
                    <a:pt x="106" y="167"/>
                    <a:pt x="106" y="167"/>
                  </a:cubicBezTo>
                  <a:cubicBezTo>
                    <a:pt x="104" y="167"/>
                    <a:pt x="102" y="168"/>
                    <a:pt x="101" y="167"/>
                  </a:cubicBezTo>
                  <a:cubicBezTo>
                    <a:pt x="100" y="167"/>
                    <a:pt x="98" y="166"/>
                    <a:pt x="98" y="166"/>
                  </a:cubicBezTo>
                  <a:cubicBezTo>
                    <a:pt x="97" y="165"/>
                    <a:pt x="97" y="164"/>
                    <a:pt x="97" y="163"/>
                  </a:cubicBezTo>
                  <a:cubicBezTo>
                    <a:pt x="96" y="163"/>
                    <a:pt x="96" y="161"/>
                    <a:pt x="96" y="160"/>
                  </a:cubicBezTo>
                  <a:cubicBezTo>
                    <a:pt x="95" y="159"/>
                    <a:pt x="95" y="158"/>
                    <a:pt x="94" y="158"/>
                  </a:cubicBezTo>
                  <a:cubicBezTo>
                    <a:pt x="94" y="157"/>
                    <a:pt x="93" y="156"/>
                    <a:pt x="92" y="156"/>
                  </a:cubicBezTo>
                  <a:cubicBezTo>
                    <a:pt x="92" y="155"/>
                    <a:pt x="91" y="154"/>
                    <a:pt x="91" y="154"/>
                  </a:cubicBezTo>
                  <a:cubicBezTo>
                    <a:pt x="91" y="153"/>
                    <a:pt x="91" y="151"/>
                    <a:pt x="91" y="150"/>
                  </a:cubicBezTo>
                  <a:cubicBezTo>
                    <a:pt x="91" y="150"/>
                    <a:pt x="91" y="149"/>
                    <a:pt x="91" y="148"/>
                  </a:cubicBezTo>
                  <a:cubicBezTo>
                    <a:pt x="91" y="147"/>
                    <a:pt x="92" y="146"/>
                    <a:pt x="92" y="145"/>
                  </a:cubicBezTo>
                  <a:cubicBezTo>
                    <a:pt x="93" y="145"/>
                    <a:pt x="93" y="143"/>
                    <a:pt x="93" y="142"/>
                  </a:cubicBezTo>
                  <a:cubicBezTo>
                    <a:pt x="94" y="141"/>
                    <a:pt x="95" y="140"/>
                    <a:pt x="95" y="139"/>
                  </a:cubicBezTo>
                  <a:cubicBezTo>
                    <a:pt x="96" y="138"/>
                    <a:pt x="98" y="137"/>
                    <a:pt x="98" y="136"/>
                  </a:cubicBezTo>
                  <a:cubicBezTo>
                    <a:pt x="99" y="135"/>
                    <a:pt x="101" y="134"/>
                    <a:pt x="102" y="133"/>
                  </a:cubicBezTo>
                  <a:cubicBezTo>
                    <a:pt x="102" y="132"/>
                    <a:pt x="102" y="130"/>
                    <a:pt x="102" y="129"/>
                  </a:cubicBezTo>
                  <a:cubicBezTo>
                    <a:pt x="103" y="129"/>
                    <a:pt x="103" y="128"/>
                    <a:pt x="103" y="128"/>
                  </a:cubicBezTo>
                  <a:cubicBezTo>
                    <a:pt x="104" y="128"/>
                    <a:pt x="105" y="128"/>
                    <a:pt x="105" y="127"/>
                  </a:cubicBezTo>
                  <a:cubicBezTo>
                    <a:pt x="106" y="127"/>
                    <a:pt x="108" y="127"/>
                    <a:pt x="109" y="126"/>
                  </a:cubicBezTo>
                  <a:cubicBezTo>
                    <a:pt x="109" y="126"/>
                    <a:pt x="110" y="125"/>
                    <a:pt x="111" y="124"/>
                  </a:cubicBezTo>
                  <a:cubicBezTo>
                    <a:pt x="112" y="124"/>
                    <a:pt x="113" y="123"/>
                    <a:pt x="114" y="123"/>
                  </a:cubicBezTo>
                  <a:cubicBezTo>
                    <a:pt x="114" y="122"/>
                    <a:pt x="116" y="122"/>
                    <a:pt x="116" y="122"/>
                  </a:cubicBezTo>
                  <a:cubicBezTo>
                    <a:pt x="117" y="121"/>
                    <a:pt x="118" y="121"/>
                    <a:pt x="119" y="120"/>
                  </a:cubicBezTo>
                  <a:cubicBezTo>
                    <a:pt x="119" y="120"/>
                    <a:pt x="120" y="119"/>
                    <a:pt x="120" y="118"/>
                  </a:cubicBezTo>
                  <a:cubicBezTo>
                    <a:pt x="120" y="118"/>
                    <a:pt x="118" y="118"/>
                    <a:pt x="117" y="119"/>
                  </a:cubicBezTo>
                  <a:cubicBezTo>
                    <a:pt x="116" y="119"/>
                    <a:pt x="115" y="119"/>
                    <a:pt x="115" y="119"/>
                  </a:cubicBezTo>
                  <a:cubicBezTo>
                    <a:pt x="114" y="120"/>
                    <a:pt x="112" y="121"/>
                    <a:pt x="111" y="121"/>
                  </a:cubicBezTo>
                  <a:cubicBezTo>
                    <a:pt x="110" y="122"/>
                    <a:pt x="109" y="122"/>
                    <a:pt x="108" y="122"/>
                  </a:cubicBezTo>
                  <a:cubicBezTo>
                    <a:pt x="108" y="122"/>
                    <a:pt x="107" y="123"/>
                    <a:pt x="106" y="124"/>
                  </a:cubicBezTo>
                  <a:cubicBezTo>
                    <a:pt x="106" y="124"/>
                    <a:pt x="105" y="126"/>
                    <a:pt x="104" y="126"/>
                  </a:cubicBezTo>
                  <a:cubicBezTo>
                    <a:pt x="103" y="126"/>
                    <a:pt x="101" y="126"/>
                    <a:pt x="101" y="126"/>
                  </a:cubicBezTo>
                  <a:cubicBezTo>
                    <a:pt x="100" y="126"/>
                    <a:pt x="99" y="124"/>
                    <a:pt x="99" y="124"/>
                  </a:cubicBezTo>
                  <a:cubicBezTo>
                    <a:pt x="98" y="123"/>
                    <a:pt x="98" y="122"/>
                    <a:pt x="98" y="121"/>
                  </a:cubicBezTo>
                  <a:cubicBezTo>
                    <a:pt x="98" y="120"/>
                    <a:pt x="97" y="119"/>
                    <a:pt x="97" y="118"/>
                  </a:cubicBezTo>
                  <a:cubicBezTo>
                    <a:pt x="96" y="117"/>
                    <a:pt x="95" y="115"/>
                    <a:pt x="94" y="114"/>
                  </a:cubicBezTo>
                  <a:cubicBezTo>
                    <a:pt x="94" y="114"/>
                    <a:pt x="92" y="112"/>
                    <a:pt x="91" y="111"/>
                  </a:cubicBezTo>
                  <a:cubicBezTo>
                    <a:pt x="90" y="110"/>
                    <a:pt x="89" y="108"/>
                    <a:pt x="89" y="106"/>
                  </a:cubicBezTo>
                  <a:cubicBezTo>
                    <a:pt x="89" y="106"/>
                    <a:pt x="88" y="104"/>
                    <a:pt x="88" y="103"/>
                  </a:cubicBezTo>
                  <a:cubicBezTo>
                    <a:pt x="88" y="102"/>
                    <a:pt x="88" y="101"/>
                    <a:pt x="89" y="101"/>
                  </a:cubicBezTo>
                  <a:cubicBezTo>
                    <a:pt x="89" y="101"/>
                    <a:pt x="90" y="101"/>
                    <a:pt x="90" y="101"/>
                  </a:cubicBezTo>
                  <a:cubicBezTo>
                    <a:pt x="90" y="101"/>
                    <a:pt x="90" y="102"/>
                    <a:pt x="90" y="102"/>
                  </a:cubicBezTo>
                  <a:cubicBezTo>
                    <a:pt x="90" y="103"/>
                    <a:pt x="91" y="102"/>
                    <a:pt x="92" y="102"/>
                  </a:cubicBezTo>
                  <a:cubicBezTo>
                    <a:pt x="92" y="102"/>
                    <a:pt x="92" y="100"/>
                    <a:pt x="92" y="99"/>
                  </a:cubicBezTo>
                  <a:cubicBezTo>
                    <a:pt x="92" y="98"/>
                    <a:pt x="92" y="97"/>
                    <a:pt x="92" y="96"/>
                  </a:cubicBezTo>
                  <a:cubicBezTo>
                    <a:pt x="91" y="95"/>
                    <a:pt x="91" y="93"/>
                    <a:pt x="91" y="93"/>
                  </a:cubicBezTo>
                  <a:cubicBezTo>
                    <a:pt x="91" y="92"/>
                    <a:pt x="90" y="90"/>
                    <a:pt x="90" y="89"/>
                  </a:cubicBezTo>
                  <a:cubicBezTo>
                    <a:pt x="90" y="88"/>
                    <a:pt x="89" y="86"/>
                    <a:pt x="89" y="86"/>
                  </a:cubicBezTo>
                  <a:cubicBezTo>
                    <a:pt x="88" y="85"/>
                    <a:pt x="88" y="84"/>
                    <a:pt x="89" y="83"/>
                  </a:cubicBezTo>
                  <a:cubicBezTo>
                    <a:pt x="89" y="83"/>
                    <a:pt x="91" y="83"/>
                    <a:pt x="92" y="82"/>
                  </a:cubicBezTo>
                  <a:cubicBezTo>
                    <a:pt x="93" y="82"/>
                    <a:pt x="95" y="82"/>
                    <a:pt x="96" y="82"/>
                  </a:cubicBezTo>
                  <a:cubicBezTo>
                    <a:pt x="96" y="82"/>
                    <a:pt x="97" y="82"/>
                    <a:pt x="98" y="81"/>
                  </a:cubicBezTo>
                  <a:cubicBezTo>
                    <a:pt x="99" y="81"/>
                    <a:pt x="99" y="80"/>
                    <a:pt x="100" y="79"/>
                  </a:cubicBezTo>
                  <a:cubicBezTo>
                    <a:pt x="100" y="79"/>
                    <a:pt x="101" y="78"/>
                    <a:pt x="101" y="78"/>
                  </a:cubicBezTo>
                  <a:cubicBezTo>
                    <a:pt x="101" y="77"/>
                    <a:pt x="100" y="77"/>
                    <a:pt x="100" y="77"/>
                  </a:cubicBezTo>
                  <a:cubicBezTo>
                    <a:pt x="99" y="77"/>
                    <a:pt x="98" y="77"/>
                    <a:pt x="97" y="77"/>
                  </a:cubicBezTo>
                  <a:cubicBezTo>
                    <a:pt x="97" y="78"/>
                    <a:pt x="97" y="79"/>
                    <a:pt x="96" y="79"/>
                  </a:cubicBezTo>
                  <a:cubicBezTo>
                    <a:pt x="96" y="79"/>
                    <a:pt x="95" y="79"/>
                    <a:pt x="95" y="79"/>
                  </a:cubicBezTo>
                  <a:cubicBezTo>
                    <a:pt x="94" y="78"/>
                    <a:pt x="95" y="78"/>
                    <a:pt x="95" y="77"/>
                  </a:cubicBezTo>
                  <a:cubicBezTo>
                    <a:pt x="95" y="77"/>
                    <a:pt x="96" y="77"/>
                    <a:pt x="96" y="77"/>
                  </a:cubicBezTo>
                  <a:cubicBezTo>
                    <a:pt x="96" y="76"/>
                    <a:pt x="96" y="76"/>
                    <a:pt x="96" y="76"/>
                  </a:cubicBezTo>
                  <a:cubicBezTo>
                    <a:pt x="96" y="75"/>
                    <a:pt x="96" y="75"/>
                    <a:pt x="96" y="75"/>
                  </a:cubicBezTo>
                  <a:cubicBezTo>
                    <a:pt x="95" y="75"/>
                    <a:pt x="94" y="76"/>
                    <a:pt x="94" y="76"/>
                  </a:cubicBezTo>
                  <a:cubicBezTo>
                    <a:pt x="94" y="77"/>
                    <a:pt x="93" y="77"/>
                    <a:pt x="93" y="77"/>
                  </a:cubicBezTo>
                  <a:cubicBezTo>
                    <a:pt x="92" y="78"/>
                    <a:pt x="91" y="78"/>
                    <a:pt x="90" y="78"/>
                  </a:cubicBezTo>
                  <a:cubicBezTo>
                    <a:pt x="90" y="78"/>
                    <a:pt x="89" y="79"/>
                    <a:pt x="88" y="79"/>
                  </a:cubicBezTo>
                  <a:cubicBezTo>
                    <a:pt x="88" y="80"/>
                    <a:pt x="88" y="81"/>
                    <a:pt x="87" y="81"/>
                  </a:cubicBezTo>
                  <a:cubicBezTo>
                    <a:pt x="87" y="81"/>
                    <a:pt x="85" y="81"/>
                    <a:pt x="85" y="81"/>
                  </a:cubicBezTo>
                  <a:cubicBezTo>
                    <a:pt x="84" y="81"/>
                    <a:pt x="82" y="81"/>
                    <a:pt x="81" y="81"/>
                  </a:cubicBezTo>
                  <a:cubicBezTo>
                    <a:pt x="80" y="81"/>
                    <a:pt x="78" y="81"/>
                    <a:pt x="77" y="81"/>
                  </a:cubicBezTo>
                  <a:cubicBezTo>
                    <a:pt x="77" y="81"/>
                    <a:pt x="76" y="81"/>
                    <a:pt x="75" y="81"/>
                  </a:cubicBezTo>
                  <a:cubicBezTo>
                    <a:pt x="74" y="82"/>
                    <a:pt x="71" y="82"/>
                    <a:pt x="70" y="82"/>
                  </a:cubicBezTo>
                  <a:cubicBezTo>
                    <a:pt x="69" y="82"/>
                    <a:pt x="67" y="81"/>
                    <a:pt x="66" y="82"/>
                  </a:cubicBezTo>
                  <a:cubicBezTo>
                    <a:pt x="65" y="82"/>
                    <a:pt x="64" y="83"/>
                    <a:pt x="63" y="84"/>
                  </a:cubicBezTo>
                  <a:cubicBezTo>
                    <a:pt x="62" y="84"/>
                    <a:pt x="61" y="84"/>
                    <a:pt x="60" y="84"/>
                  </a:cubicBezTo>
                  <a:cubicBezTo>
                    <a:pt x="59" y="84"/>
                    <a:pt x="57" y="84"/>
                    <a:pt x="56" y="84"/>
                  </a:cubicBezTo>
                  <a:cubicBezTo>
                    <a:pt x="55" y="84"/>
                    <a:pt x="54" y="85"/>
                    <a:pt x="53" y="86"/>
                  </a:cubicBezTo>
                  <a:cubicBezTo>
                    <a:pt x="52" y="86"/>
                    <a:pt x="50" y="88"/>
                    <a:pt x="49" y="88"/>
                  </a:cubicBezTo>
                  <a:cubicBezTo>
                    <a:pt x="47" y="89"/>
                    <a:pt x="45" y="92"/>
                    <a:pt x="44" y="93"/>
                  </a:cubicBezTo>
                  <a:cubicBezTo>
                    <a:pt x="43" y="94"/>
                    <a:pt x="40" y="95"/>
                    <a:pt x="40" y="96"/>
                  </a:cubicBezTo>
                  <a:cubicBezTo>
                    <a:pt x="39" y="97"/>
                    <a:pt x="39" y="97"/>
                    <a:pt x="39" y="98"/>
                  </a:cubicBezTo>
                  <a:cubicBezTo>
                    <a:pt x="39" y="98"/>
                    <a:pt x="39" y="99"/>
                    <a:pt x="39" y="100"/>
                  </a:cubicBezTo>
                  <a:cubicBezTo>
                    <a:pt x="39" y="100"/>
                    <a:pt x="39" y="101"/>
                    <a:pt x="39" y="101"/>
                  </a:cubicBezTo>
                  <a:cubicBezTo>
                    <a:pt x="39" y="101"/>
                    <a:pt x="39" y="102"/>
                    <a:pt x="39" y="102"/>
                  </a:cubicBezTo>
                  <a:cubicBezTo>
                    <a:pt x="39" y="102"/>
                    <a:pt x="40" y="103"/>
                    <a:pt x="40" y="103"/>
                  </a:cubicBezTo>
                  <a:cubicBezTo>
                    <a:pt x="40" y="103"/>
                    <a:pt x="40" y="104"/>
                    <a:pt x="40" y="104"/>
                  </a:cubicBezTo>
                  <a:cubicBezTo>
                    <a:pt x="40" y="104"/>
                    <a:pt x="40" y="105"/>
                    <a:pt x="40" y="106"/>
                  </a:cubicBezTo>
                  <a:cubicBezTo>
                    <a:pt x="40" y="106"/>
                    <a:pt x="40" y="107"/>
                    <a:pt x="40" y="107"/>
                  </a:cubicBezTo>
                  <a:cubicBezTo>
                    <a:pt x="39" y="108"/>
                    <a:pt x="39" y="108"/>
                    <a:pt x="39" y="108"/>
                  </a:cubicBezTo>
                  <a:cubicBezTo>
                    <a:pt x="38" y="109"/>
                    <a:pt x="37" y="109"/>
                    <a:pt x="37" y="109"/>
                  </a:cubicBezTo>
                  <a:cubicBezTo>
                    <a:pt x="37" y="108"/>
                    <a:pt x="37" y="108"/>
                    <a:pt x="37" y="108"/>
                  </a:cubicBezTo>
                  <a:cubicBezTo>
                    <a:pt x="37" y="108"/>
                    <a:pt x="38" y="107"/>
                    <a:pt x="38" y="107"/>
                  </a:cubicBezTo>
                  <a:cubicBezTo>
                    <a:pt x="38" y="106"/>
                    <a:pt x="38" y="106"/>
                    <a:pt x="37" y="105"/>
                  </a:cubicBezTo>
                  <a:cubicBezTo>
                    <a:pt x="37" y="105"/>
                    <a:pt x="36" y="106"/>
                    <a:pt x="35" y="106"/>
                  </a:cubicBezTo>
                  <a:cubicBezTo>
                    <a:pt x="35" y="106"/>
                    <a:pt x="34" y="106"/>
                    <a:pt x="34" y="106"/>
                  </a:cubicBezTo>
                  <a:cubicBezTo>
                    <a:pt x="34" y="107"/>
                    <a:pt x="34" y="108"/>
                    <a:pt x="34" y="109"/>
                  </a:cubicBezTo>
                  <a:cubicBezTo>
                    <a:pt x="33" y="109"/>
                    <a:pt x="33" y="109"/>
                    <a:pt x="32" y="109"/>
                  </a:cubicBezTo>
                  <a:cubicBezTo>
                    <a:pt x="32" y="109"/>
                    <a:pt x="32" y="108"/>
                    <a:pt x="32" y="107"/>
                  </a:cubicBezTo>
                  <a:cubicBezTo>
                    <a:pt x="32" y="107"/>
                    <a:pt x="32" y="106"/>
                    <a:pt x="32" y="105"/>
                  </a:cubicBezTo>
                  <a:cubicBezTo>
                    <a:pt x="32" y="105"/>
                    <a:pt x="32" y="104"/>
                    <a:pt x="32" y="104"/>
                  </a:cubicBezTo>
                  <a:cubicBezTo>
                    <a:pt x="32" y="103"/>
                    <a:pt x="32" y="103"/>
                    <a:pt x="31" y="102"/>
                  </a:cubicBezTo>
                  <a:cubicBezTo>
                    <a:pt x="31" y="102"/>
                    <a:pt x="29" y="101"/>
                    <a:pt x="28" y="101"/>
                  </a:cubicBezTo>
                  <a:cubicBezTo>
                    <a:pt x="27" y="101"/>
                    <a:pt x="26" y="100"/>
                    <a:pt x="25" y="100"/>
                  </a:cubicBezTo>
                  <a:cubicBezTo>
                    <a:pt x="24" y="100"/>
                    <a:pt x="23" y="99"/>
                    <a:pt x="22" y="100"/>
                  </a:cubicBezTo>
                  <a:cubicBezTo>
                    <a:pt x="22" y="100"/>
                    <a:pt x="21" y="100"/>
                    <a:pt x="20" y="101"/>
                  </a:cubicBezTo>
                  <a:cubicBezTo>
                    <a:pt x="20" y="101"/>
                    <a:pt x="20" y="102"/>
                    <a:pt x="19" y="102"/>
                  </a:cubicBezTo>
                  <a:cubicBezTo>
                    <a:pt x="19" y="103"/>
                    <a:pt x="18" y="103"/>
                    <a:pt x="17" y="103"/>
                  </a:cubicBezTo>
                  <a:cubicBezTo>
                    <a:pt x="17" y="103"/>
                    <a:pt x="16" y="104"/>
                    <a:pt x="16" y="103"/>
                  </a:cubicBezTo>
                  <a:cubicBezTo>
                    <a:pt x="15" y="103"/>
                    <a:pt x="15" y="102"/>
                    <a:pt x="15" y="102"/>
                  </a:cubicBezTo>
                  <a:cubicBezTo>
                    <a:pt x="15" y="101"/>
                    <a:pt x="15" y="101"/>
                    <a:pt x="14" y="101"/>
                  </a:cubicBezTo>
                  <a:cubicBezTo>
                    <a:pt x="14" y="101"/>
                    <a:pt x="14" y="103"/>
                    <a:pt x="13" y="103"/>
                  </a:cubicBezTo>
                  <a:cubicBezTo>
                    <a:pt x="13" y="103"/>
                    <a:pt x="12" y="104"/>
                    <a:pt x="12" y="104"/>
                  </a:cubicBezTo>
                  <a:cubicBezTo>
                    <a:pt x="11" y="104"/>
                    <a:pt x="10" y="104"/>
                    <a:pt x="10" y="104"/>
                  </a:cubicBezTo>
                  <a:cubicBezTo>
                    <a:pt x="10" y="103"/>
                    <a:pt x="9" y="103"/>
                    <a:pt x="8" y="103"/>
                  </a:cubicBezTo>
                  <a:cubicBezTo>
                    <a:pt x="8" y="103"/>
                    <a:pt x="7" y="103"/>
                    <a:pt x="7" y="103"/>
                  </a:cubicBezTo>
                  <a:cubicBezTo>
                    <a:pt x="6" y="104"/>
                    <a:pt x="6" y="105"/>
                    <a:pt x="6" y="105"/>
                  </a:cubicBezTo>
                  <a:cubicBezTo>
                    <a:pt x="5" y="105"/>
                    <a:pt x="5" y="107"/>
                    <a:pt x="5" y="107"/>
                  </a:cubicBezTo>
                  <a:cubicBezTo>
                    <a:pt x="5" y="108"/>
                    <a:pt x="4" y="108"/>
                    <a:pt x="3" y="108"/>
                  </a:cubicBezTo>
                  <a:cubicBezTo>
                    <a:pt x="3" y="108"/>
                    <a:pt x="2" y="108"/>
                    <a:pt x="2" y="107"/>
                  </a:cubicBezTo>
                  <a:cubicBezTo>
                    <a:pt x="1" y="107"/>
                    <a:pt x="1" y="105"/>
                    <a:pt x="1" y="105"/>
                  </a:cubicBezTo>
                  <a:cubicBezTo>
                    <a:pt x="1" y="104"/>
                    <a:pt x="0" y="104"/>
                    <a:pt x="0" y="103"/>
                  </a:cubicBezTo>
                  <a:cubicBezTo>
                    <a:pt x="0" y="103"/>
                    <a:pt x="1" y="102"/>
                    <a:pt x="1" y="102"/>
                  </a:cubicBezTo>
                  <a:cubicBezTo>
                    <a:pt x="2" y="101"/>
                    <a:pt x="3" y="100"/>
                    <a:pt x="3" y="100"/>
                  </a:cubicBezTo>
                  <a:cubicBezTo>
                    <a:pt x="4" y="99"/>
                    <a:pt x="4" y="99"/>
                    <a:pt x="5" y="98"/>
                  </a:cubicBezTo>
                  <a:cubicBezTo>
                    <a:pt x="5" y="97"/>
                    <a:pt x="5" y="95"/>
                    <a:pt x="5" y="94"/>
                  </a:cubicBezTo>
                  <a:cubicBezTo>
                    <a:pt x="6" y="94"/>
                    <a:pt x="6" y="92"/>
                    <a:pt x="6" y="92"/>
                  </a:cubicBezTo>
                  <a:cubicBezTo>
                    <a:pt x="7" y="91"/>
                    <a:pt x="7" y="90"/>
                    <a:pt x="8" y="90"/>
                  </a:cubicBezTo>
                  <a:cubicBezTo>
                    <a:pt x="8" y="89"/>
                    <a:pt x="10" y="90"/>
                    <a:pt x="10" y="89"/>
                  </a:cubicBezTo>
                  <a:cubicBezTo>
                    <a:pt x="11" y="89"/>
                    <a:pt x="12" y="88"/>
                    <a:pt x="12" y="87"/>
                  </a:cubicBezTo>
                  <a:cubicBezTo>
                    <a:pt x="13" y="87"/>
                    <a:pt x="13" y="85"/>
                    <a:pt x="14" y="85"/>
                  </a:cubicBezTo>
                  <a:cubicBezTo>
                    <a:pt x="14" y="84"/>
                    <a:pt x="15" y="83"/>
                    <a:pt x="15" y="82"/>
                  </a:cubicBezTo>
                  <a:cubicBezTo>
                    <a:pt x="16" y="81"/>
                    <a:pt x="16" y="80"/>
                    <a:pt x="17" y="80"/>
                  </a:cubicBezTo>
                  <a:cubicBezTo>
                    <a:pt x="18" y="80"/>
                    <a:pt x="19" y="80"/>
                    <a:pt x="20" y="80"/>
                  </a:cubicBezTo>
                  <a:cubicBezTo>
                    <a:pt x="20" y="79"/>
                    <a:pt x="20" y="78"/>
                    <a:pt x="21" y="77"/>
                  </a:cubicBezTo>
                  <a:cubicBezTo>
                    <a:pt x="21" y="77"/>
                    <a:pt x="21" y="76"/>
                    <a:pt x="21" y="76"/>
                  </a:cubicBezTo>
                  <a:cubicBezTo>
                    <a:pt x="21" y="76"/>
                    <a:pt x="22" y="76"/>
                    <a:pt x="23" y="76"/>
                  </a:cubicBezTo>
                  <a:cubicBezTo>
                    <a:pt x="23" y="75"/>
                    <a:pt x="24" y="75"/>
                    <a:pt x="25" y="75"/>
                  </a:cubicBezTo>
                  <a:cubicBezTo>
                    <a:pt x="25" y="75"/>
                    <a:pt x="26" y="74"/>
                    <a:pt x="27" y="73"/>
                  </a:cubicBezTo>
                  <a:cubicBezTo>
                    <a:pt x="27" y="73"/>
                    <a:pt x="28" y="72"/>
                    <a:pt x="28" y="72"/>
                  </a:cubicBezTo>
                  <a:cubicBezTo>
                    <a:pt x="29" y="71"/>
                    <a:pt x="30" y="73"/>
                    <a:pt x="30" y="73"/>
                  </a:cubicBezTo>
                  <a:cubicBezTo>
                    <a:pt x="31" y="73"/>
                    <a:pt x="32" y="73"/>
                    <a:pt x="32" y="73"/>
                  </a:cubicBezTo>
                  <a:cubicBezTo>
                    <a:pt x="33" y="73"/>
                    <a:pt x="33" y="72"/>
                    <a:pt x="34" y="72"/>
                  </a:cubicBezTo>
                  <a:cubicBezTo>
                    <a:pt x="35" y="72"/>
                    <a:pt x="36" y="71"/>
                    <a:pt x="37" y="70"/>
                  </a:cubicBezTo>
                  <a:cubicBezTo>
                    <a:pt x="38" y="70"/>
                    <a:pt x="39" y="68"/>
                    <a:pt x="40" y="68"/>
                  </a:cubicBezTo>
                  <a:cubicBezTo>
                    <a:pt x="40" y="67"/>
                    <a:pt x="42" y="65"/>
                    <a:pt x="43" y="64"/>
                  </a:cubicBezTo>
                  <a:cubicBezTo>
                    <a:pt x="44" y="63"/>
                    <a:pt x="46" y="62"/>
                    <a:pt x="47" y="61"/>
                  </a:cubicBezTo>
                  <a:cubicBezTo>
                    <a:pt x="48" y="60"/>
                    <a:pt x="49" y="60"/>
                    <a:pt x="49" y="59"/>
                  </a:cubicBezTo>
                  <a:cubicBezTo>
                    <a:pt x="50" y="59"/>
                    <a:pt x="53" y="57"/>
                    <a:pt x="54" y="56"/>
                  </a:cubicBezTo>
                  <a:cubicBezTo>
                    <a:pt x="55" y="55"/>
                    <a:pt x="56" y="52"/>
                    <a:pt x="57" y="51"/>
                  </a:cubicBezTo>
                  <a:cubicBezTo>
                    <a:pt x="58" y="50"/>
                    <a:pt x="59" y="48"/>
                    <a:pt x="60" y="47"/>
                  </a:cubicBezTo>
                  <a:cubicBezTo>
                    <a:pt x="60" y="45"/>
                    <a:pt x="60" y="42"/>
                    <a:pt x="60" y="40"/>
                  </a:cubicBezTo>
                  <a:cubicBezTo>
                    <a:pt x="60" y="39"/>
                    <a:pt x="60" y="36"/>
                    <a:pt x="60" y="35"/>
                  </a:cubicBezTo>
                  <a:cubicBezTo>
                    <a:pt x="60" y="34"/>
                    <a:pt x="60" y="32"/>
                    <a:pt x="61" y="32"/>
                  </a:cubicBezTo>
                  <a:cubicBezTo>
                    <a:pt x="61" y="31"/>
                    <a:pt x="61" y="30"/>
                    <a:pt x="62" y="30"/>
                  </a:cubicBezTo>
                  <a:cubicBezTo>
                    <a:pt x="62" y="30"/>
                    <a:pt x="63" y="30"/>
                    <a:pt x="63" y="30"/>
                  </a:cubicBezTo>
                  <a:cubicBezTo>
                    <a:pt x="63" y="31"/>
                    <a:pt x="63" y="32"/>
                    <a:pt x="63" y="32"/>
                  </a:cubicBezTo>
                  <a:cubicBezTo>
                    <a:pt x="64" y="33"/>
                    <a:pt x="64" y="34"/>
                    <a:pt x="64" y="34"/>
                  </a:cubicBezTo>
                  <a:cubicBezTo>
                    <a:pt x="64" y="35"/>
                    <a:pt x="64" y="36"/>
                    <a:pt x="64" y="37"/>
                  </a:cubicBezTo>
                  <a:cubicBezTo>
                    <a:pt x="64" y="37"/>
                    <a:pt x="65" y="38"/>
                    <a:pt x="66" y="38"/>
                  </a:cubicBezTo>
                  <a:cubicBezTo>
                    <a:pt x="66" y="37"/>
                    <a:pt x="66" y="36"/>
                    <a:pt x="66" y="36"/>
                  </a:cubicBezTo>
                  <a:cubicBezTo>
                    <a:pt x="66" y="35"/>
                    <a:pt x="67" y="34"/>
                    <a:pt x="67" y="33"/>
                  </a:cubicBezTo>
                  <a:cubicBezTo>
                    <a:pt x="67" y="32"/>
                    <a:pt x="66" y="31"/>
                    <a:pt x="66" y="31"/>
                  </a:cubicBezTo>
                  <a:cubicBezTo>
                    <a:pt x="66" y="30"/>
                    <a:pt x="67" y="29"/>
                    <a:pt x="67" y="28"/>
                  </a:cubicBezTo>
                  <a:cubicBezTo>
                    <a:pt x="67" y="28"/>
                    <a:pt x="68" y="27"/>
                    <a:pt x="68" y="27"/>
                  </a:cubicBezTo>
                  <a:cubicBezTo>
                    <a:pt x="68" y="27"/>
                    <a:pt x="69" y="26"/>
                    <a:pt x="70" y="26"/>
                  </a:cubicBezTo>
                  <a:cubicBezTo>
                    <a:pt x="70" y="25"/>
                    <a:pt x="71" y="24"/>
                    <a:pt x="72" y="24"/>
                  </a:cubicBezTo>
                  <a:cubicBezTo>
                    <a:pt x="72" y="24"/>
                    <a:pt x="73" y="22"/>
                    <a:pt x="73" y="22"/>
                  </a:cubicBezTo>
                  <a:cubicBezTo>
                    <a:pt x="74" y="21"/>
                    <a:pt x="76" y="20"/>
                    <a:pt x="77" y="19"/>
                  </a:cubicBezTo>
                  <a:cubicBezTo>
                    <a:pt x="78" y="19"/>
                    <a:pt x="79" y="17"/>
                    <a:pt x="80" y="17"/>
                  </a:cubicBezTo>
                  <a:cubicBezTo>
                    <a:pt x="80" y="16"/>
                    <a:pt x="81" y="15"/>
                    <a:pt x="81" y="15"/>
                  </a:cubicBezTo>
                  <a:cubicBezTo>
                    <a:pt x="82" y="14"/>
                    <a:pt x="82" y="13"/>
                    <a:pt x="82" y="12"/>
                  </a:cubicBezTo>
                  <a:cubicBezTo>
                    <a:pt x="82" y="12"/>
                    <a:pt x="83" y="11"/>
                    <a:pt x="83" y="11"/>
                  </a:cubicBezTo>
                  <a:cubicBezTo>
                    <a:pt x="84" y="10"/>
                    <a:pt x="84" y="10"/>
                    <a:pt x="85" y="9"/>
                  </a:cubicBezTo>
                  <a:cubicBezTo>
                    <a:pt x="85" y="9"/>
                    <a:pt x="86" y="8"/>
                    <a:pt x="87" y="8"/>
                  </a:cubicBezTo>
                  <a:cubicBezTo>
                    <a:pt x="87" y="8"/>
                    <a:pt x="88" y="7"/>
                    <a:pt x="89" y="7"/>
                  </a:cubicBezTo>
                  <a:cubicBezTo>
                    <a:pt x="90" y="6"/>
                    <a:pt x="91" y="6"/>
                    <a:pt x="91" y="5"/>
                  </a:cubicBezTo>
                  <a:cubicBezTo>
                    <a:pt x="92" y="5"/>
                    <a:pt x="93" y="5"/>
                    <a:pt x="93" y="5"/>
                  </a:cubicBezTo>
                  <a:cubicBezTo>
                    <a:pt x="94" y="5"/>
                    <a:pt x="95" y="5"/>
                    <a:pt x="96" y="5"/>
                  </a:cubicBezTo>
                  <a:cubicBezTo>
                    <a:pt x="97" y="5"/>
                    <a:pt x="99" y="5"/>
                    <a:pt x="99" y="6"/>
                  </a:cubicBezTo>
                  <a:cubicBezTo>
                    <a:pt x="100" y="6"/>
                    <a:pt x="102" y="6"/>
                    <a:pt x="103" y="6"/>
                  </a:cubicBezTo>
                  <a:cubicBezTo>
                    <a:pt x="105" y="5"/>
                    <a:pt x="107" y="4"/>
                    <a:pt x="108" y="3"/>
                  </a:cubicBezTo>
                  <a:cubicBezTo>
                    <a:pt x="109" y="2"/>
                    <a:pt x="111" y="1"/>
                    <a:pt x="113" y="0"/>
                  </a:cubicBezTo>
                  <a:cubicBezTo>
                    <a:pt x="114" y="1"/>
                    <a:pt x="115" y="2"/>
                    <a:pt x="115" y="3"/>
                  </a:cubicBezTo>
                  <a:cubicBezTo>
                    <a:pt x="116" y="3"/>
                    <a:pt x="116" y="4"/>
                    <a:pt x="117" y="5"/>
                  </a:cubicBezTo>
                  <a:cubicBezTo>
                    <a:pt x="117" y="5"/>
                    <a:pt x="119" y="6"/>
                    <a:pt x="119" y="6"/>
                  </a:cubicBezTo>
                  <a:cubicBezTo>
                    <a:pt x="120" y="7"/>
                    <a:pt x="120" y="9"/>
                    <a:pt x="120" y="9"/>
                  </a:cubicBezTo>
                  <a:cubicBezTo>
                    <a:pt x="120" y="10"/>
                    <a:pt x="120" y="11"/>
                    <a:pt x="119" y="11"/>
                  </a:cubicBezTo>
                  <a:cubicBezTo>
                    <a:pt x="119" y="12"/>
                    <a:pt x="118" y="12"/>
                    <a:pt x="117" y="13"/>
                  </a:cubicBezTo>
                  <a:cubicBezTo>
                    <a:pt x="117" y="14"/>
                    <a:pt x="116" y="15"/>
                    <a:pt x="116" y="16"/>
                  </a:cubicBezTo>
                  <a:cubicBezTo>
                    <a:pt x="115" y="16"/>
                    <a:pt x="115" y="18"/>
                    <a:pt x="115" y="18"/>
                  </a:cubicBezTo>
                  <a:cubicBezTo>
                    <a:pt x="114" y="19"/>
                    <a:pt x="113" y="20"/>
                    <a:pt x="113" y="21"/>
                  </a:cubicBezTo>
                  <a:cubicBezTo>
                    <a:pt x="112" y="21"/>
                    <a:pt x="111" y="22"/>
                    <a:pt x="110" y="23"/>
                  </a:cubicBezTo>
                  <a:cubicBezTo>
                    <a:pt x="110" y="23"/>
                    <a:pt x="109" y="24"/>
                    <a:pt x="108" y="25"/>
                  </a:cubicBezTo>
                  <a:cubicBezTo>
                    <a:pt x="108" y="25"/>
                    <a:pt x="108" y="26"/>
                    <a:pt x="109" y="27"/>
                  </a:cubicBezTo>
                  <a:cubicBezTo>
                    <a:pt x="109" y="27"/>
                    <a:pt x="111" y="27"/>
                    <a:pt x="111" y="28"/>
                  </a:cubicBezTo>
                  <a:cubicBezTo>
                    <a:pt x="111" y="28"/>
                    <a:pt x="111" y="29"/>
                    <a:pt x="110" y="29"/>
                  </a:cubicBezTo>
                  <a:cubicBezTo>
                    <a:pt x="110" y="30"/>
                    <a:pt x="109" y="31"/>
                    <a:pt x="109" y="32"/>
                  </a:cubicBezTo>
                  <a:cubicBezTo>
                    <a:pt x="109" y="33"/>
                    <a:pt x="109" y="35"/>
                    <a:pt x="109" y="35"/>
                  </a:cubicBezTo>
                  <a:cubicBezTo>
                    <a:pt x="110" y="36"/>
                    <a:pt x="111" y="38"/>
                    <a:pt x="111" y="38"/>
                  </a:cubicBezTo>
                  <a:cubicBezTo>
                    <a:pt x="112" y="39"/>
                    <a:pt x="113" y="41"/>
                    <a:pt x="113" y="42"/>
                  </a:cubicBezTo>
                  <a:cubicBezTo>
                    <a:pt x="113" y="42"/>
                    <a:pt x="112" y="43"/>
                    <a:pt x="111" y="44"/>
                  </a:cubicBezTo>
                  <a:cubicBezTo>
                    <a:pt x="111" y="44"/>
                    <a:pt x="109" y="45"/>
                    <a:pt x="109" y="45"/>
                  </a:cubicBezTo>
                  <a:cubicBezTo>
                    <a:pt x="108" y="46"/>
                    <a:pt x="108" y="48"/>
                    <a:pt x="108" y="49"/>
                  </a:cubicBezTo>
                  <a:cubicBezTo>
                    <a:pt x="108" y="50"/>
                    <a:pt x="108" y="52"/>
                    <a:pt x="109" y="53"/>
                  </a:cubicBezTo>
                  <a:cubicBezTo>
                    <a:pt x="109" y="54"/>
                    <a:pt x="110" y="54"/>
                    <a:pt x="111" y="54"/>
                  </a:cubicBezTo>
                  <a:cubicBezTo>
                    <a:pt x="112" y="55"/>
                    <a:pt x="115" y="55"/>
                    <a:pt x="116" y="54"/>
                  </a:cubicBezTo>
                  <a:cubicBezTo>
                    <a:pt x="117" y="54"/>
                    <a:pt x="119" y="53"/>
                    <a:pt x="121" y="53"/>
                  </a:cubicBezTo>
                  <a:cubicBezTo>
                    <a:pt x="121" y="53"/>
                    <a:pt x="123" y="53"/>
                    <a:pt x="124" y="53"/>
                  </a:cubicBezTo>
                  <a:cubicBezTo>
                    <a:pt x="124" y="53"/>
                    <a:pt x="125" y="54"/>
                    <a:pt x="125" y="55"/>
                  </a:cubicBezTo>
                  <a:cubicBezTo>
                    <a:pt x="126" y="56"/>
                    <a:pt x="125" y="58"/>
                    <a:pt x="125" y="58"/>
                  </a:cubicBezTo>
                  <a:cubicBezTo>
                    <a:pt x="125" y="60"/>
                    <a:pt x="127" y="62"/>
                    <a:pt x="128" y="63"/>
                  </a:cubicBezTo>
                  <a:cubicBezTo>
                    <a:pt x="130" y="64"/>
                    <a:pt x="132" y="67"/>
                    <a:pt x="133" y="68"/>
                  </a:cubicBezTo>
                  <a:cubicBezTo>
                    <a:pt x="134" y="68"/>
                    <a:pt x="136" y="69"/>
                    <a:pt x="137" y="69"/>
                  </a:cubicBezTo>
                  <a:cubicBezTo>
                    <a:pt x="138" y="69"/>
                    <a:pt x="141" y="69"/>
                    <a:pt x="142" y="68"/>
                  </a:cubicBezTo>
                  <a:cubicBezTo>
                    <a:pt x="143" y="68"/>
                    <a:pt x="145" y="67"/>
                    <a:pt x="146" y="66"/>
                  </a:cubicBezTo>
                  <a:cubicBezTo>
                    <a:pt x="147" y="66"/>
                    <a:pt x="147" y="64"/>
                    <a:pt x="148" y="64"/>
                  </a:cubicBezTo>
                  <a:cubicBezTo>
                    <a:pt x="149" y="63"/>
                    <a:pt x="151" y="63"/>
                    <a:pt x="152" y="62"/>
                  </a:cubicBezTo>
                  <a:cubicBezTo>
                    <a:pt x="153" y="62"/>
                    <a:pt x="156" y="61"/>
                    <a:pt x="157" y="60"/>
                  </a:cubicBezTo>
                  <a:cubicBezTo>
                    <a:pt x="158" y="60"/>
                    <a:pt x="159" y="58"/>
                    <a:pt x="159" y="58"/>
                  </a:cubicBezTo>
                  <a:cubicBezTo>
                    <a:pt x="160" y="57"/>
                    <a:pt x="161" y="56"/>
                    <a:pt x="162" y="56"/>
                  </a:cubicBezTo>
                  <a:cubicBezTo>
                    <a:pt x="163" y="55"/>
                    <a:pt x="165" y="54"/>
                    <a:pt x="166" y="55"/>
                  </a:cubicBezTo>
                  <a:cubicBezTo>
                    <a:pt x="167" y="55"/>
                    <a:pt x="167" y="56"/>
                    <a:pt x="168" y="57"/>
                  </a:cubicBezTo>
                  <a:cubicBezTo>
                    <a:pt x="168" y="58"/>
                    <a:pt x="167" y="59"/>
                    <a:pt x="167" y="60"/>
                  </a:cubicBezTo>
                  <a:cubicBezTo>
                    <a:pt x="168" y="61"/>
                    <a:pt x="168" y="64"/>
                    <a:pt x="168" y="64"/>
                  </a:cubicBezTo>
                  <a:cubicBezTo>
                    <a:pt x="169" y="65"/>
                    <a:pt x="170" y="65"/>
                    <a:pt x="170" y="66"/>
                  </a:cubicBezTo>
                  <a:cubicBezTo>
                    <a:pt x="171" y="66"/>
                    <a:pt x="173" y="65"/>
                    <a:pt x="173" y="66"/>
                  </a:cubicBezTo>
                  <a:cubicBezTo>
                    <a:pt x="175" y="66"/>
                    <a:pt x="177" y="67"/>
                    <a:pt x="179" y="67"/>
                  </a:cubicBezTo>
                  <a:cubicBezTo>
                    <a:pt x="180" y="67"/>
                    <a:pt x="182" y="67"/>
                    <a:pt x="183" y="66"/>
                  </a:cubicBezTo>
                  <a:cubicBezTo>
                    <a:pt x="184" y="66"/>
                    <a:pt x="185" y="65"/>
                    <a:pt x="185" y="65"/>
                  </a:cubicBezTo>
                  <a:cubicBezTo>
                    <a:pt x="186" y="64"/>
                    <a:pt x="188" y="62"/>
                    <a:pt x="188" y="61"/>
                  </a:cubicBezTo>
                  <a:cubicBezTo>
                    <a:pt x="188" y="61"/>
                    <a:pt x="189" y="60"/>
                    <a:pt x="189" y="59"/>
                  </a:cubicBezTo>
                  <a:cubicBezTo>
                    <a:pt x="189" y="60"/>
                    <a:pt x="189" y="60"/>
                    <a:pt x="189" y="60"/>
                  </a:cubicBezTo>
                  <a:cubicBezTo>
                    <a:pt x="190" y="60"/>
                    <a:pt x="191" y="62"/>
                    <a:pt x="191" y="63"/>
                  </a:cubicBezTo>
                  <a:cubicBezTo>
                    <a:pt x="191" y="63"/>
                    <a:pt x="190" y="64"/>
                    <a:pt x="190" y="65"/>
                  </a:cubicBezTo>
                  <a:cubicBezTo>
                    <a:pt x="190" y="65"/>
                    <a:pt x="189" y="67"/>
                    <a:pt x="188" y="68"/>
                  </a:cubicBezTo>
                  <a:cubicBezTo>
                    <a:pt x="187" y="69"/>
                    <a:pt x="186" y="70"/>
                    <a:pt x="185" y="71"/>
                  </a:cubicBezTo>
                  <a:cubicBezTo>
                    <a:pt x="185" y="71"/>
                    <a:pt x="184" y="72"/>
                    <a:pt x="184" y="73"/>
                  </a:cubicBezTo>
                  <a:cubicBezTo>
                    <a:pt x="184" y="73"/>
                    <a:pt x="185" y="74"/>
                    <a:pt x="186" y="75"/>
                  </a:cubicBezTo>
                  <a:cubicBezTo>
                    <a:pt x="186" y="75"/>
                    <a:pt x="187" y="76"/>
                    <a:pt x="187" y="77"/>
                  </a:cubicBezTo>
                  <a:cubicBezTo>
                    <a:pt x="187" y="77"/>
                    <a:pt x="186" y="78"/>
                    <a:pt x="186" y="79"/>
                  </a:cubicBezTo>
                  <a:cubicBezTo>
                    <a:pt x="186" y="79"/>
                    <a:pt x="184" y="79"/>
                    <a:pt x="184" y="79"/>
                  </a:cubicBezTo>
                  <a:cubicBezTo>
                    <a:pt x="183" y="80"/>
                    <a:pt x="184" y="82"/>
                    <a:pt x="184" y="82"/>
                  </a:cubicBezTo>
                  <a:cubicBezTo>
                    <a:pt x="184" y="83"/>
                    <a:pt x="185" y="84"/>
                    <a:pt x="185" y="84"/>
                  </a:cubicBezTo>
                  <a:cubicBezTo>
                    <a:pt x="185" y="85"/>
                    <a:pt x="184" y="86"/>
                    <a:pt x="184" y="87"/>
                  </a:cubicBezTo>
                  <a:cubicBezTo>
                    <a:pt x="183" y="87"/>
                    <a:pt x="183" y="88"/>
                    <a:pt x="183"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0" name="Freeform 34"/>
            <p:cNvSpPr>
              <a:spLocks/>
            </p:cNvSpPr>
            <p:nvPr/>
          </p:nvSpPr>
          <p:spPr bwMode="auto">
            <a:xfrm>
              <a:off x="1289051" y="3403601"/>
              <a:ext cx="9525" cy="9525"/>
            </a:xfrm>
            <a:custGeom>
              <a:avLst/>
              <a:gdLst/>
              <a:ahLst/>
              <a:cxnLst>
                <a:cxn ang="0">
                  <a:pos x="5" y="2"/>
                </a:cxn>
                <a:cxn ang="0">
                  <a:pos x="4" y="0"/>
                </a:cxn>
                <a:cxn ang="0">
                  <a:pos x="3" y="0"/>
                </a:cxn>
                <a:cxn ang="0">
                  <a:pos x="1" y="1"/>
                </a:cxn>
                <a:cxn ang="0">
                  <a:pos x="0" y="3"/>
                </a:cxn>
                <a:cxn ang="0">
                  <a:pos x="1" y="5"/>
                </a:cxn>
                <a:cxn ang="0">
                  <a:pos x="3" y="4"/>
                </a:cxn>
                <a:cxn ang="0">
                  <a:pos x="4" y="3"/>
                </a:cxn>
                <a:cxn ang="0">
                  <a:pos x="5" y="2"/>
                </a:cxn>
              </a:cxnLst>
              <a:rect l="0" t="0" r="r" b="b"/>
              <a:pathLst>
                <a:path w="5" h="5">
                  <a:moveTo>
                    <a:pt x="5" y="2"/>
                  </a:moveTo>
                  <a:cubicBezTo>
                    <a:pt x="5" y="1"/>
                    <a:pt x="4" y="0"/>
                    <a:pt x="4" y="0"/>
                  </a:cubicBezTo>
                  <a:cubicBezTo>
                    <a:pt x="4" y="0"/>
                    <a:pt x="3" y="0"/>
                    <a:pt x="3" y="0"/>
                  </a:cubicBezTo>
                  <a:cubicBezTo>
                    <a:pt x="2" y="0"/>
                    <a:pt x="2" y="1"/>
                    <a:pt x="1" y="1"/>
                  </a:cubicBezTo>
                  <a:cubicBezTo>
                    <a:pt x="1" y="2"/>
                    <a:pt x="0" y="3"/>
                    <a:pt x="0" y="3"/>
                  </a:cubicBezTo>
                  <a:cubicBezTo>
                    <a:pt x="0" y="4"/>
                    <a:pt x="1" y="5"/>
                    <a:pt x="1" y="5"/>
                  </a:cubicBezTo>
                  <a:cubicBezTo>
                    <a:pt x="2" y="5"/>
                    <a:pt x="2" y="4"/>
                    <a:pt x="3" y="4"/>
                  </a:cubicBezTo>
                  <a:cubicBezTo>
                    <a:pt x="3" y="3"/>
                    <a:pt x="4" y="3"/>
                    <a:pt x="4" y="3"/>
                  </a:cubicBezTo>
                  <a:cubicBezTo>
                    <a:pt x="4"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1" name="Freeform 35"/>
            <p:cNvSpPr>
              <a:spLocks/>
            </p:cNvSpPr>
            <p:nvPr/>
          </p:nvSpPr>
          <p:spPr bwMode="auto">
            <a:xfrm>
              <a:off x="2051051" y="2374901"/>
              <a:ext cx="134938" cy="130175"/>
            </a:xfrm>
            <a:custGeom>
              <a:avLst/>
              <a:gdLst/>
              <a:ahLst/>
              <a:cxnLst>
                <a:cxn ang="0">
                  <a:pos x="71" y="53"/>
                </a:cxn>
                <a:cxn ang="0">
                  <a:pos x="68" y="54"/>
                </a:cxn>
                <a:cxn ang="0">
                  <a:pos x="64" y="57"/>
                </a:cxn>
                <a:cxn ang="0">
                  <a:pos x="61" y="58"/>
                </a:cxn>
                <a:cxn ang="0">
                  <a:pos x="62" y="63"/>
                </a:cxn>
                <a:cxn ang="0">
                  <a:pos x="61" y="67"/>
                </a:cxn>
                <a:cxn ang="0">
                  <a:pos x="54" y="69"/>
                </a:cxn>
                <a:cxn ang="0">
                  <a:pos x="51" y="67"/>
                </a:cxn>
                <a:cxn ang="0">
                  <a:pos x="49" y="62"/>
                </a:cxn>
                <a:cxn ang="0">
                  <a:pos x="47" y="59"/>
                </a:cxn>
                <a:cxn ang="0">
                  <a:pos x="49" y="55"/>
                </a:cxn>
                <a:cxn ang="0">
                  <a:pos x="46" y="53"/>
                </a:cxn>
                <a:cxn ang="0">
                  <a:pos x="41" y="50"/>
                </a:cxn>
                <a:cxn ang="0">
                  <a:pos x="38" y="47"/>
                </a:cxn>
                <a:cxn ang="0">
                  <a:pos x="35" y="47"/>
                </a:cxn>
                <a:cxn ang="0">
                  <a:pos x="33" y="51"/>
                </a:cxn>
                <a:cxn ang="0">
                  <a:pos x="28" y="50"/>
                </a:cxn>
                <a:cxn ang="0">
                  <a:pos x="24" y="45"/>
                </a:cxn>
                <a:cxn ang="0">
                  <a:pos x="19" y="43"/>
                </a:cxn>
                <a:cxn ang="0">
                  <a:pos x="14" y="41"/>
                </a:cxn>
                <a:cxn ang="0">
                  <a:pos x="8" y="44"/>
                </a:cxn>
                <a:cxn ang="0">
                  <a:pos x="3" y="47"/>
                </a:cxn>
                <a:cxn ang="0">
                  <a:pos x="1" y="46"/>
                </a:cxn>
                <a:cxn ang="0">
                  <a:pos x="2" y="42"/>
                </a:cxn>
                <a:cxn ang="0">
                  <a:pos x="4" y="40"/>
                </a:cxn>
                <a:cxn ang="0">
                  <a:pos x="2" y="36"/>
                </a:cxn>
                <a:cxn ang="0">
                  <a:pos x="5" y="29"/>
                </a:cxn>
                <a:cxn ang="0">
                  <a:pos x="10" y="27"/>
                </a:cxn>
                <a:cxn ang="0">
                  <a:pos x="12" y="24"/>
                </a:cxn>
                <a:cxn ang="0">
                  <a:pos x="12" y="18"/>
                </a:cxn>
                <a:cxn ang="0">
                  <a:pos x="14" y="18"/>
                </a:cxn>
                <a:cxn ang="0">
                  <a:pos x="17" y="15"/>
                </a:cxn>
                <a:cxn ang="0">
                  <a:pos x="22" y="11"/>
                </a:cxn>
                <a:cxn ang="0">
                  <a:pos x="24" y="7"/>
                </a:cxn>
                <a:cxn ang="0">
                  <a:pos x="20" y="5"/>
                </a:cxn>
                <a:cxn ang="0">
                  <a:pos x="22" y="1"/>
                </a:cxn>
                <a:cxn ang="0">
                  <a:pos x="26" y="1"/>
                </a:cxn>
                <a:cxn ang="0">
                  <a:pos x="30" y="4"/>
                </a:cxn>
                <a:cxn ang="0">
                  <a:pos x="38" y="6"/>
                </a:cxn>
                <a:cxn ang="0">
                  <a:pos x="43" y="5"/>
                </a:cxn>
                <a:cxn ang="0">
                  <a:pos x="49" y="6"/>
                </a:cxn>
                <a:cxn ang="0">
                  <a:pos x="54" y="2"/>
                </a:cxn>
                <a:cxn ang="0">
                  <a:pos x="55" y="6"/>
                </a:cxn>
                <a:cxn ang="0">
                  <a:pos x="61" y="14"/>
                </a:cxn>
                <a:cxn ang="0">
                  <a:pos x="63" y="20"/>
                </a:cxn>
                <a:cxn ang="0">
                  <a:pos x="68" y="25"/>
                </a:cxn>
                <a:cxn ang="0">
                  <a:pos x="68" y="35"/>
                </a:cxn>
                <a:cxn ang="0">
                  <a:pos x="69" y="45"/>
                </a:cxn>
                <a:cxn ang="0">
                  <a:pos x="71" y="53"/>
                </a:cxn>
              </a:cxnLst>
              <a:rect l="0" t="0" r="r" b="b"/>
              <a:pathLst>
                <a:path w="71" h="69">
                  <a:moveTo>
                    <a:pt x="71" y="53"/>
                  </a:moveTo>
                  <a:cubicBezTo>
                    <a:pt x="71" y="53"/>
                    <a:pt x="71" y="53"/>
                    <a:pt x="71" y="53"/>
                  </a:cubicBezTo>
                  <a:cubicBezTo>
                    <a:pt x="70" y="53"/>
                    <a:pt x="69" y="53"/>
                    <a:pt x="69" y="53"/>
                  </a:cubicBezTo>
                  <a:cubicBezTo>
                    <a:pt x="69" y="53"/>
                    <a:pt x="68" y="54"/>
                    <a:pt x="68" y="54"/>
                  </a:cubicBezTo>
                  <a:cubicBezTo>
                    <a:pt x="68" y="55"/>
                    <a:pt x="67" y="56"/>
                    <a:pt x="67" y="57"/>
                  </a:cubicBezTo>
                  <a:cubicBezTo>
                    <a:pt x="66" y="57"/>
                    <a:pt x="65" y="57"/>
                    <a:pt x="64" y="57"/>
                  </a:cubicBezTo>
                  <a:cubicBezTo>
                    <a:pt x="64" y="57"/>
                    <a:pt x="63" y="57"/>
                    <a:pt x="62" y="57"/>
                  </a:cubicBezTo>
                  <a:cubicBezTo>
                    <a:pt x="62" y="57"/>
                    <a:pt x="61" y="58"/>
                    <a:pt x="61" y="58"/>
                  </a:cubicBezTo>
                  <a:cubicBezTo>
                    <a:pt x="60" y="58"/>
                    <a:pt x="61" y="60"/>
                    <a:pt x="61" y="60"/>
                  </a:cubicBezTo>
                  <a:cubicBezTo>
                    <a:pt x="61" y="61"/>
                    <a:pt x="62" y="62"/>
                    <a:pt x="62" y="63"/>
                  </a:cubicBezTo>
                  <a:cubicBezTo>
                    <a:pt x="62" y="63"/>
                    <a:pt x="62" y="65"/>
                    <a:pt x="62" y="66"/>
                  </a:cubicBezTo>
                  <a:cubicBezTo>
                    <a:pt x="62" y="66"/>
                    <a:pt x="61" y="67"/>
                    <a:pt x="61" y="67"/>
                  </a:cubicBezTo>
                  <a:cubicBezTo>
                    <a:pt x="60" y="68"/>
                    <a:pt x="58" y="68"/>
                    <a:pt x="57" y="68"/>
                  </a:cubicBezTo>
                  <a:cubicBezTo>
                    <a:pt x="57" y="68"/>
                    <a:pt x="55" y="69"/>
                    <a:pt x="54" y="69"/>
                  </a:cubicBezTo>
                  <a:cubicBezTo>
                    <a:pt x="53" y="69"/>
                    <a:pt x="52" y="68"/>
                    <a:pt x="52" y="68"/>
                  </a:cubicBezTo>
                  <a:cubicBezTo>
                    <a:pt x="51" y="68"/>
                    <a:pt x="51" y="67"/>
                    <a:pt x="51" y="67"/>
                  </a:cubicBezTo>
                  <a:cubicBezTo>
                    <a:pt x="50" y="66"/>
                    <a:pt x="51" y="64"/>
                    <a:pt x="51" y="64"/>
                  </a:cubicBezTo>
                  <a:cubicBezTo>
                    <a:pt x="50" y="63"/>
                    <a:pt x="49" y="62"/>
                    <a:pt x="49" y="62"/>
                  </a:cubicBezTo>
                  <a:cubicBezTo>
                    <a:pt x="48" y="62"/>
                    <a:pt x="47" y="62"/>
                    <a:pt x="47" y="61"/>
                  </a:cubicBezTo>
                  <a:cubicBezTo>
                    <a:pt x="46" y="61"/>
                    <a:pt x="46" y="60"/>
                    <a:pt x="47" y="59"/>
                  </a:cubicBezTo>
                  <a:cubicBezTo>
                    <a:pt x="47" y="59"/>
                    <a:pt x="48" y="58"/>
                    <a:pt x="48" y="58"/>
                  </a:cubicBezTo>
                  <a:cubicBezTo>
                    <a:pt x="49" y="57"/>
                    <a:pt x="49" y="56"/>
                    <a:pt x="49" y="55"/>
                  </a:cubicBezTo>
                  <a:cubicBezTo>
                    <a:pt x="49" y="55"/>
                    <a:pt x="49" y="54"/>
                    <a:pt x="48" y="53"/>
                  </a:cubicBezTo>
                  <a:cubicBezTo>
                    <a:pt x="48" y="53"/>
                    <a:pt x="46" y="53"/>
                    <a:pt x="46" y="53"/>
                  </a:cubicBezTo>
                  <a:cubicBezTo>
                    <a:pt x="45" y="53"/>
                    <a:pt x="44" y="52"/>
                    <a:pt x="43" y="51"/>
                  </a:cubicBezTo>
                  <a:cubicBezTo>
                    <a:pt x="43" y="51"/>
                    <a:pt x="42" y="50"/>
                    <a:pt x="41" y="50"/>
                  </a:cubicBezTo>
                  <a:cubicBezTo>
                    <a:pt x="41" y="49"/>
                    <a:pt x="40" y="49"/>
                    <a:pt x="40" y="49"/>
                  </a:cubicBezTo>
                  <a:cubicBezTo>
                    <a:pt x="39" y="49"/>
                    <a:pt x="38" y="48"/>
                    <a:pt x="38" y="47"/>
                  </a:cubicBezTo>
                  <a:cubicBezTo>
                    <a:pt x="38" y="47"/>
                    <a:pt x="37" y="46"/>
                    <a:pt x="36" y="46"/>
                  </a:cubicBezTo>
                  <a:cubicBezTo>
                    <a:pt x="36" y="46"/>
                    <a:pt x="35" y="47"/>
                    <a:pt x="35" y="47"/>
                  </a:cubicBezTo>
                  <a:cubicBezTo>
                    <a:pt x="34" y="47"/>
                    <a:pt x="34" y="48"/>
                    <a:pt x="34" y="48"/>
                  </a:cubicBezTo>
                  <a:cubicBezTo>
                    <a:pt x="33" y="49"/>
                    <a:pt x="33" y="50"/>
                    <a:pt x="33" y="51"/>
                  </a:cubicBezTo>
                  <a:cubicBezTo>
                    <a:pt x="32" y="51"/>
                    <a:pt x="32" y="52"/>
                    <a:pt x="31" y="52"/>
                  </a:cubicBezTo>
                  <a:cubicBezTo>
                    <a:pt x="30" y="52"/>
                    <a:pt x="29" y="51"/>
                    <a:pt x="28" y="50"/>
                  </a:cubicBezTo>
                  <a:cubicBezTo>
                    <a:pt x="28" y="50"/>
                    <a:pt x="28" y="49"/>
                    <a:pt x="27" y="48"/>
                  </a:cubicBezTo>
                  <a:cubicBezTo>
                    <a:pt x="27" y="47"/>
                    <a:pt x="25" y="46"/>
                    <a:pt x="24" y="45"/>
                  </a:cubicBezTo>
                  <a:cubicBezTo>
                    <a:pt x="24" y="45"/>
                    <a:pt x="22" y="45"/>
                    <a:pt x="22" y="45"/>
                  </a:cubicBezTo>
                  <a:cubicBezTo>
                    <a:pt x="21" y="44"/>
                    <a:pt x="20" y="43"/>
                    <a:pt x="19" y="43"/>
                  </a:cubicBezTo>
                  <a:cubicBezTo>
                    <a:pt x="18" y="42"/>
                    <a:pt x="17" y="42"/>
                    <a:pt x="17" y="41"/>
                  </a:cubicBezTo>
                  <a:cubicBezTo>
                    <a:pt x="16" y="41"/>
                    <a:pt x="15" y="41"/>
                    <a:pt x="14" y="41"/>
                  </a:cubicBezTo>
                  <a:cubicBezTo>
                    <a:pt x="13" y="41"/>
                    <a:pt x="12" y="42"/>
                    <a:pt x="11" y="42"/>
                  </a:cubicBezTo>
                  <a:cubicBezTo>
                    <a:pt x="10" y="43"/>
                    <a:pt x="9" y="43"/>
                    <a:pt x="8" y="44"/>
                  </a:cubicBezTo>
                  <a:cubicBezTo>
                    <a:pt x="7" y="44"/>
                    <a:pt x="6" y="45"/>
                    <a:pt x="6" y="45"/>
                  </a:cubicBezTo>
                  <a:cubicBezTo>
                    <a:pt x="5" y="45"/>
                    <a:pt x="4" y="46"/>
                    <a:pt x="3" y="47"/>
                  </a:cubicBezTo>
                  <a:cubicBezTo>
                    <a:pt x="3" y="47"/>
                    <a:pt x="2" y="47"/>
                    <a:pt x="2" y="47"/>
                  </a:cubicBezTo>
                  <a:cubicBezTo>
                    <a:pt x="2" y="47"/>
                    <a:pt x="1" y="46"/>
                    <a:pt x="1" y="46"/>
                  </a:cubicBezTo>
                  <a:cubicBezTo>
                    <a:pt x="1" y="45"/>
                    <a:pt x="0" y="44"/>
                    <a:pt x="1" y="43"/>
                  </a:cubicBezTo>
                  <a:cubicBezTo>
                    <a:pt x="1" y="43"/>
                    <a:pt x="1" y="42"/>
                    <a:pt x="2" y="42"/>
                  </a:cubicBezTo>
                  <a:cubicBezTo>
                    <a:pt x="2" y="41"/>
                    <a:pt x="3" y="41"/>
                    <a:pt x="3" y="41"/>
                  </a:cubicBezTo>
                  <a:cubicBezTo>
                    <a:pt x="3" y="41"/>
                    <a:pt x="4" y="40"/>
                    <a:pt x="4" y="40"/>
                  </a:cubicBezTo>
                  <a:cubicBezTo>
                    <a:pt x="3" y="39"/>
                    <a:pt x="3" y="38"/>
                    <a:pt x="2" y="38"/>
                  </a:cubicBezTo>
                  <a:cubicBezTo>
                    <a:pt x="2" y="37"/>
                    <a:pt x="2" y="36"/>
                    <a:pt x="2" y="36"/>
                  </a:cubicBezTo>
                  <a:cubicBezTo>
                    <a:pt x="2" y="35"/>
                    <a:pt x="3" y="33"/>
                    <a:pt x="4" y="33"/>
                  </a:cubicBezTo>
                  <a:cubicBezTo>
                    <a:pt x="4" y="32"/>
                    <a:pt x="4" y="30"/>
                    <a:pt x="5" y="29"/>
                  </a:cubicBezTo>
                  <a:cubicBezTo>
                    <a:pt x="6" y="29"/>
                    <a:pt x="7" y="28"/>
                    <a:pt x="8" y="28"/>
                  </a:cubicBezTo>
                  <a:cubicBezTo>
                    <a:pt x="9" y="28"/>
                    <a:pt x="10" y="28"/>
                    <a:pt x="10" y="27"/>
                  </a:cubicBezTo>
                  <a:cubicBezTo>
                    <a:pt x="11" y="27"/>
                    <a:pt x="11" y="26"/>
                    <a:pt x="11" y="26"/>
                  </a:cubicBezTo>
                  <a:cubicBezTo>
                    <a:pt x="12" y="25"/>
                    <a:pt x="12" y="24"/>
                    <a:pt x="12" y="24"/>
                  </a:cubicBezTo>
                  <a:cubicBezTo>
                    <a:pt x="12" y="23"/>
                    <a:pt x="11" y="22"/>
                    <a:pt x="11" y="21"/>
                  </a:cubicBezTo>
                  <a:cubicBezTo>
                    <a:pt x="11" y="20"/>
                    <a:pt x="11" y="19"/>
                    <a:pt x="12" y="18"/>
                  </a:cubicBezTo>
                  <a:cubicBezTo>
                    <a:pt x="12" y="18"/>
                    <a:pt x="13" y="17"/>
                    <a:pt x="13" y="17"/>
                  </a:cubicBezTo>
                  <a:cubicBezTo>
                    <a:pt x="14" y="17"/>
                    <a:pt x="14" y="18"/>
                    <a:pt x="14" y="18"/>
                  </a:cubicBezTo>
                  <a:cubicBezTo>
                    <a:pt x="14" y="18"/>
                    <a:pt x="15" y="18"/>
                    <a:pt x="16" y="18"/>
                  </a:cubicBezTo>
                  <a:cubicBezTo>
                    <a:pt x="16" y="18"/>
                    <a:pt x="17" y="16"/>
                    <a:pt x="17" y="15"/>
                  </a:cubicBezTo>
                  <a:cubicBezTo>
                    <a:pt x="17" y="15"/>
                    <a:pt x="19" y="14"/>
                    <a:pt x="19" y="14"/>
                  </a:cubicBezTo>
                  <a:cubicBezTo>
                    <a:pt x="20" y="13"/>
                    <a:pt x="21" y="12"/>
                    <a:pt x="22" y="11"/>
                  </a:cubicBezTo>
                  <a:cubicBezTo>
                    <a:pt x="22" y="11"/>
                    <a:pt x="23" y="10"/>
                    <a:pt x="24" y="10"/>
                  </a:cubicBezTo>
                  <a:cubicBezTo>
                    <a:pt x="24" y="9"/>
                    <a:pt x="24" y="7"/>
                    <a:pt x="24" y="7"/>
                  </a:cubicBezTo>
                  <a:cubicBezTo>
                    <a:pt x="23" y="6"/>
                    <a:pt x="22" y="7"/>
                    <a:pt x="21" y="6"/>
                  </a:cubicBezTo>
                  <a:cubicBezTo>
                    <a:pt x="21" y="6"/>
                    <a:pt x="20" y="5"/>
                    <a:pt x="20" y="5"/>
                  </a:cubicBezTo>
                  <a:cubicBezTo>
                    <a:pt x="20" y="4"/>
                    <a:pt x="20" y="3"/>
                    <a:pt x="20" y="3"/>
                  </a:cubicBezTo>
                  <a:cubicBezTo>
                    <a:pt x="20" y="2"/>
                    <a:pt x="21" y="1"/>
                    <a:pt x="22" y="1"/>
                  </a:cubicBezTo>
                  <a:cubicBezTo>
                    <a:pt x="22" y="1"/>
                    <a:pt x="24" y="0"/>
                    <a:pt x="24" y="0"/>
                  </a:cubicBezTo>
                  <a:cubicBezTo>
                    <a:pt x="25" y="0"/>
                    <a:pt x="26" y="1"/>
                    <a:pt x="26" y="1"/>
                  </a:cubicBezTo>
                  <a:cubicBezTo>
                    <a:pt x="27" y="2"/>
                    <a:pt x="27" y="3"/>
                    <a:pt x="27" y="4"/>
                  </a:cubicBezTo>
                  <a:cubicBezTo>
                    <a:pt x="28" y="4"/>
                    <a:pt x="29" y="4"/>
                    <a:pt x="30" y="4"/>
                  </a:cubicBezTo>
                  <a:cubicBezTo>
                    <a:pt x="32" y="4"/>
                    <a:pt x="34" y="5"/>
                    <a:pt x="35" y="5"/>
                  </a:cubicBezTo>
                  <a:cubicBezTo>
                    <a:pt x="36" y="5"/>
                    <a:pt x="37" y="6"/>
                    <a:pt x="38" y="6"/>
                  </a:cubicBezTo>
                  <a:cubicBezTo>
                    <a:pt x="38" y="6"/>
                    <a:pt x="40" y="7"/>
                    <a:pt x="40" y="7"/>
                  </a:cubicBezTo>
                  <a:cubicBezTo>
                    <a:pt x="41" y="6"/>
                    <a:pt x="42" y="5"/>
                    <a:pt x="43" y="5"/>
                  </a:cubicBezTo>
                  <a:cubicBezTo>
                    <a:pt x="44" y="5"/>
                    <a:pt x="46" y="5"/>
                    <a:pt x="46" y="5"/>
                  </a:cubicBezTo>
                  <a:cubicBezTo>
                    <a:pt x="47" y="5"/>
                    <a:pt x="48" y="6"/>
                    <a:pt x="49" y="6"/>
                  </a:cubicBezTo>
                  <a:cubicBezTo>
                    <a:pt x="50" y="5"/>
                    <a:pt x="50" y="3"/>
                    <a:pt x="51" y="3"/>
                  </a:cubicBezTo>
                  <a:cubicBezTo>
                    <a:pt x="51" y="3"/>
                    <a:pt x="53" y="2"/>
                    <a:pt x="54" y="2"/>
                  </a:cubicBezTo>
                  <a:cubicBezTo>
                    <a:pt x="54" y="2"/>
                    <a:pt x="54" y="2"/>
                    <a:pt x="54" y="3"/>
                  </a:cubicBezTo>
                  <a:cubicBezTo>
                    <a:pt x="55" y="3"/>
                    <a:pt x="55" y="5"/>
                    <a:pt x="55" y="6"/>
                  </a:cubicBezTo>
                  <a:cubicBezTo>
                    <a:pt x="56" y="7"/>
                    <a:pt x="56" y="8"/>
                    <a:pt x="56" y="9"/>
                  </a:cubicBezTo>
                  <a:cubicBezTo>
                    <a:pt x="57" y="11"/>
                    <a:pt x="60" y="13"/>
                    <a:pt x="61" y="14"/>
                  </a:cubicBezTo>
                  <a:cubicBezTo>
                    <a:pt x="61" y="15"/>
                    <a:pt x="61" y="17"/>
                    <a:pt x="62" y="18"/>
                  </a:cubicBezTo>
                  <a:cubicBezTo>
                    <a:pt x="62" y="18"/>
                    <a:pt x="63" y="20"/>
                    <a:pt x="63" y="20"/>
                  </a:cubicBezTo>
                  <a:cubicBezTo>
                    <a:pt x="64" y="21"/>
                    <a:pt x="66" y="22"/>
                    <a:pt x="66" y="23"/>
                  </a:cubicBezTo>
                  <a:cubicBezTo>
                    <a:pt x="67" y="23"/>
                    <a:pt x="68" y="25"/>
                    <a:pt x="68" y="25"/>
                  </a:cubicBezTo>
                  <a:cubicBezTo>
                    <a:pt x="68" y="26"/>
                    <a:pt x="69" y="27"/>
                    <a:pt x="69" y="27"/>
                  </a:cubicBezTo>
                  <a:cubicBezTo>
                    <a:pt x="69" y="29"/>
                    <a:pt x="68" y="33"/>
                    <a:pt x="68" y="35"/>
                  </a:cubicBezTo>
                  <a:cubicBezTo>
                    <a:pt x="68" y="37"/>
                    <a:pt x="68" y="39"/>
                    <a:pt x="68" y="40"/>
                  </a:cubicBezTo>
                  <a:cubicBezTo>
                    <a:pt x="68" y="41"/>
                    <a:pt x="69" y="44"/>
                    <a:pt x="69" y="45"/>
                  </a:cubicBezTo>
                  <a:cubicBezTo>
                    <a:pt x="69" y="46"/>
                    <a:pt x="69" y="48"/>
                    <a:pt x="70" y="49"/>
                  </a:cubicBezTo>
                  <a:cubicBezTo>
                    <a:pt x="70" y="50"/>
                    <a:pt x="70" y="52"/>
                    <a:pt x="71"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2" name="Freeform 36"/>
            <p:cNvSpPr>
              <a:spLocks/>
            </p:cNvSpPr>
            <p:nvPr/>
          </p:nvSpPr>
          <p:spPr bwMode="auto">
            <a:xfrm>
              <a:off x="1930401" y="2452688"/>
              <a:ext cx="285750" cy="206375"/>
            </a:xfrm>
            <a:custGeom>
              <a:avLst/>
              <a:gdLst/>
              <a:ahLst/>
              <a:cxnLst>
                <a:cxn ang="0">
                  <a:pos x="72" y="3"/>
                </a:cxn>
                <a:cxn ang="0">
                  <a:pos x="83" y="2"/>
                </a:cxn>
                <a:cxn ang="0">
                  <a:pos x="92" y="9"/>
                </a:cxn>
                <a:cxn ang="0">
                  <a:pos x="99" y="6"/>
                </a:cxn>
                <a:cxn ang="0">
                  <a:pos x="105" y="9"/>
                </a:cxn>
                <a:cxn ang="0">
                  <a:pos x="113" y="14"/>
                </a:cxn>
                <a:cxn ang="0">
                  <a:pos x="113" y="21"/>
                </a:cxn>
                <a:cxn ang="0">
                  <a:pos x="118" y="28"/>
                </a:cxn>
                <a:cxn ang="0">
                  <a:pos x="126" y="22"/>
                </a:cxn>
                <a:cxn ang="0">
                  <a:pos x="128" y="16"/>
                </a:cxn>
                <a:cxn ang="0">
                  <a:pos x="135" y="12"/>
                </a:cxn>
                <a:cxn ang="0">
                  <a:pos x="140" y="29"/>
                </a:cxn>
                <a:cxn ang="0">
                  <a:pos x="148" y="40"/>
                </a:cxn>
                <a:cxn ang="0">
                  <a:pos x="144" y="44"/>
                </a:cxn>
                <a:cxn ang="0">
                  <a:pos x="138" y="48"/>
                </a:cxn>
                <a:cxn ang="0">
                  <a:pos x="134" y="53"/>
                </a:cxn>
                <a:cxn ang="0">
                  <a:pos x="135" y="61"/>
                </a:cxn>
                <a:cxn ang="0">
                  <a:pos x="128" y="65"/>
                </a:cxn>
                <a:cxn ang="0">
                  <a:pos x="123" y="72"/>
                </a:cxn>
                <a:cxn ang="0">
                  <a:pos x="112" y="78"/>
                </a:cxn>
                <a:cxn ang="0">
                  <a:pos x="102" y="81"/>
                </a:cxn>
                <a:cxn ang="0">
                  <a:pos x="98" y="73"/>
                </a:cxn>
                <a:cxn ang="0">
                  <a:pos x="90" y="75"/>
                </a:cxn>
                <a:cxn ang="0">
                  <a:pos x="86" y="85"/>
                </a:cxn>
                <a:cxn ang="0">
                  <a:pos x="88" y="92"/>
                </a:cxn>
                <a:cxn ang="0">
                  <a:pos x="80" y="92"/>
                </a:cxn>
                <a:cxn ang="0">
                  <a:pos x="79" y="99"/>
                </a:cxn>
                <a:cxn ang="0">
                  <a:pos x="75" y="101"/>
                </a:cxn>
                <a:cxn ang="0">
                  <a:pos x="66" y="97"/>
                </a:cxn>
                <a:cxn ang="0">
                  <a:pos x="64" y="106"/>
                </a:cxn>
                <a:cxn ang="0">
                  <a:pos x="52" y="108"/>
                </a:cxn>
                <a:cxn ang="0">
                  <a:pos x="43" y="104"/>
                </a:cxn>
                <a:cxn ang="0">
                  <a:pos x="36" y="106"/>
                </a:cxn>
                <a:cxn ang="0">
                  <a:pos x="30" y="110"/>
                </a:cxn>
                <a:cxn ang="0">
                  <a:pos x="26" y="106"/>
                </a:cxn>
                <a:cxn ang="0">
                  <a:pos x="26" y="96"/>
                </a:cxn>
                <a:cxn ang="0">
                  <a:pos x="18" y="91"/>
                </a:cxn>
                <a:cxn ang="0">
                  <a:pos x="6" y="78"/>
                </a:cxn>
                <a:cxn ang="0">
                  <a:pos x="1" y="69"/>
                </a:cxn>
                <a:cxn ang="0">
                  <a:pos x="0" y="57"/>
                </a:cxn>
                <a:cxn ang="0">
                  <a:pos x="3" y="36"/>
                </a:cxn>
                <a:cxn ang="0">
                  <a:pos x="8" y="30"/>
                </a:cxn>
                <a:cxn ang="0">
                  <a:pos x="16" y="31"/>
                </a:cxn>
                <a:cxn ang="0">
                  <a:pos x="22" y="27"/>
                </a:cxn>
                <a:cxn ang="0">
                  <a:pos x="26" y="23"/>
                </a:cxn>
                <a:cxn ang="0">
                  <a:pos x="33" y="19"/>
                </a:cxn>
                <a:cxn ang="0">
                  <a:pos x="45" y="13"/>
                </a:cxn>
                <a:cxn ang="0">
                  <a:pos x="55" y="16"/>
                </a:cxn>
                <a:cxn ang="0">
                  <a:pos x="61" y="17"/>
                </a:cxn>
                <a:cxn ang="0">
                  <a:pos x="65" y="10"/>
                </a:cxn>
              </a:cxnLst>
              <a:rect l="0" t="0" r="r" b="b"/>
              <a:pathLst>
                <a:path w="151" h="110">
                  <a:moveTo>
                    <a:pt x="66" y="6"/>
                  </a:moveTo>
                  <a:cubicBezTo>
                    <a:pt x="66" y="6"/>
                    <a:pt x="67" y="6"/>
                    <a:pt x="67" y="6"/>
                  </a:cubicBezTo>
                  <a:cubicBezTo>
                    <a:pt x="68" y="5"/>
                    <a:pt x="69" y="4"/>
                    <a:pt x="70" y="4"/>
                  </a:cubicBezTo>
                  <a:cubicBezTo>
                    <a:pt x="70" y="4"/>
                    <a:pt x="71" y="3"/>
                    <a:pt x="72" y="3"/>
                  </a:cubicBezTo>
                  <a:cubicBezTo>
                    <a:pt x="73" y="2"/>
                    <a:pt x="74" y="2"/>
                    <a:pt x="75" y="1"/>
                  </a:cubicBezTo>
                  <a:cubicBezTo>
                    <a:pt x="76" y="1"/>
                    <a:pt x="77" y="0"/>
                    <a:pt x="78" y="0"/>
                  </a:cubicBezTo>
                  <a:cubicBezTo>
                    <a:pt x="79" y="0"/>
                    <a:pt x="80" y="0"/>
                    <a:pt x="81" y="0"/>
                  </a:cubicBezTo>
                  <a:cubicBezTo>
                    <a:pt x="81" y="1"/>
                    <a:pt x="82" y="1"/>
                    <a:pt x="83" y="2"/>
                  </a:cubicBezTo>
                  <a:cubicBezTo>
                    <a:pt x="84" y="2"/>
                    <a:pt x="85" y="3"/>
                    <a:pt x="86" y="4"/>
                  </a:cubicBezTo>
                  <a:cubicBezTo>
                    <a:pt x="86" y="4"/>
                    <a:pt x="88" y="4"/>
                    <a:pt x="88" y="4"/>
                  </a:cubicBezTo>
                  <a:cubicBezTo>
                    <a:pt x="89" y="5"/>
                    <a:pt x="91" y="6"/>
                    <a:pt x="91" y="7"/>
                  </a:cubicBezTo>
                  <a:cubicBezTo>
                    <a:pt x="92" y="8"/>
                    <a:pt x="92" y="9"/>
                    <a:pt x="92" y="9"/>
                  </a:cubicBezTo>
                  <a:cubicBezTo>
                    <a:pt x="93" y="10"/>
                    <a:pt x="94" y="11"/>
                    <a:pt x="95" y="11"/>
                  </a:cubicBezTo>
                  <a:cubicBezTo>
                    <a:pt x="96" y="11"/>
                    <a:pt x="96" y="10"/>
                    <a:pt x="97" y="10"/>
                  </a:cubicBezTo>
                  <a:cubicBezTo>
                    <a:pt x="97" y="9"/>
                    <a:pt x="97" y="8"/>
                    <a:pt x="98" y="7"/>
                  </a:cubicBezTo>
                  <a:cubicBezTo>
                    <a:pt x="98" y="7"/>
                    <a:pt x="98" y="6"/>
                    <a:pt x="99" y="6"/>
                  </a:cubicBezTo>
                  <a:cubicBezTo>
                    <a:pt x="99" y="6"/>
                    <a:pt x="100" y="5"/>
                    <a:pt x="100" y="5"/>
                  </a:cubicBezTo>
                  <a:cubicBezTo>
                    <a:pt x="101" y="5"/>
                    <a:pt x="102" y="6"/>
                    <a:pt x="102" y="6"/>
                  </a:cubicBezTo>
                  <a:cubicBezTo>
                    <a:pt x="102" y="7"/>
                    <a:pt x="103" y="8"/>
                    <a:pt x="104" y="8"/>
                  </a:cubicBezTo>
                  <a:cubicBezTo>
                    <a:pt x="104" y="8"/>
                    <a:pt x="105" y="8"/>
                    <a:pt x="105" y="9"/>
                  </a:cubicBezTo>
                  <a:cubicBezTo>
                    <a:pt x="106" y="9"/>
                    <a:pt x="107" y="10"/>
                    <a:pt x="107" y="10"/>
                  </a:cubicBezTo>
                  <a:cubicBezTo>
                    <a:pt x="108" y="11"/>
                    <a:pt x="109" y="12"/>
                    <a:pt x="110" y="12"/>
                  </a:cubicBezTo>
                  <a:cubicBezTo>
                    <a:pt x="110" y="12"/>
                    <a:pt x="112" y="12"/>
                    <a:pt x="112" y="12"/>
                  </a:cubicBezTo>
                  <a:cubicBezTo>
                    <a:pt x="113" y="13"/>
                    <a:pt x="113" y="14"/>
                    <a:pt x="113" y="14"/>
                  </a:cubicBezTo>
                  <a:cubicBezTo>
                    <a:pt x="113" y="15"/>
                    <a:pt x="113" y="16"/>
                    <a:pt x="112" y="17"/>
                  </a:cubicBezTo>
                  <a:cubicBezTo>
                    <a:pt x="112" y="17"/>
                    <a:pt x="111" y="18"/>
                    <a:pt x="111" y="18"/>
                  </a:cubicBezTo>
                  <a:cubicBezTo>
                    <a:pt x="110" y="19"/>
                    <a:pt x="110" y="20"/>
                    <a:pt x="111" y="20"/>
                  </a:cubicBezTo>
                  <a:cubicBezTo>
                    <a:pt x="111" y="21"/>
                    <a:pt x="112" y="21"/>
                    <a:pt x="113" y="21"/>
                  </a:cubicBezTo>
                  <a:cubicBezTo>
                    <a:pt x="113" y="21"/>
                    <a:pt x="114" y="22"/>
                    <a:pt x="115" y="23"/>
                  </a:cubicBezTo>
                  <a:cubicBezTo>
                    <a:pt x="115" y="23"/>
                    <a:pt x="114" y="25"/>
                    <a:pt x="115" y="26"/>
                  </a:cubicBezTo>
                  <a:cubicBezTo>
                    <a:pt x="115" y="26"/>
                    <a:pt x="115" y="27"/>
                    <a:pt x="116" y="27"/>
                  </a:cubicBezTo>
                  <a:cubicBezTo>
                    <a:pt x="116" y="27"/>
                    <a:pt x="117" y="28"/>
                    <a:pt x="118" y="28"/>
                  </a:cubicBezTo>
                  <a:cubicBezTo>
                    <a:pt x="119" y="28"/>
                    <a:pt x="121" y="27"/>
                    <a:pt x="121" y="27"/>
                  </a:cubicBezTo>
                  <a:cubicBezTo>
                    <a:pt x="122" y="27"/>
                    <a:pt x="124" y="27"/>
                    <a:pt x="125" y="26"/>
                  </a:cubicBezTo>
                  <a:cubicBezTo>
                    <a:pt x="125" y="26"/>
                    <a:pt x="126" y="25"/>
                    <a:pt x="126" y="25"/>
                  </a:cubicBezTo>
                  <a:cubicBezTo>
                    <a:pt x="126" y="24"/>
                    <a:pt x="126" y="22"/>
                    <a:pt x="126" y="22"/>
                  </a:cubicBezTo>
                  <a:cubicBezTo>
                    <a:pt x="126" y="21"/>
                    <a:pt x="125" y="20"/>
                    <a:pt x="125" y="19"/>
                  </a:cubicBezTo>
                  <a:cubicBezTo>
                    <a:pt x="125" y="19"/>
                    <a:pt x="124" y="17"/>
                    <a:pt x="125" y="17"/>
                  </a:cubicBezTo>
                  <a:cubicBezTo>
                    <a:pt x="125" y="17"/>
                    <a:pt x="126" y="16"/>
                    <a:pt x="126" y="16"/>
                  </a:cubicBezTo>
                  <a:cubicBezTo>
                    <a:pt x="127" y="16"/>
                    <a:pt x="128" y="16"/>
                    <a:pt x="128" y="16"/>
                  </a:cubicBezTo>
                  <a:cubicBezTo>
                    <a:pt x="129" y="16"/>
                    <a:pt x="130" y="16"/>
                    <a:pt x="131" y="16"/>
                  </a:cubicBezTo>
                  <a:cubicBezTo>
                    <a:pt x="131" y="15"/>
                    <a:pt x="132" y="14"/>
                    <a:pt x="132" y="13"/>
                  </a:cubicBezTo>
                  <a:cubicBezTo>
                    <a:pt x="132" y="13"/>
                    <a:pt x="133" y="12"/>
                    <a:pt x="133" y="12"/>
                  </a:cubicBezTo>
                  <a:cubicBezTo>
                    <a:pt x="133" y="12"/>
                    <a:pt x="134" y="12"/>
                    <a:pt x="135" y="12"/>
                  </a:cubicBezTo>
                  <a:cubicBezTo>
                    <a:pt x="135" y="13"/>
                    <a:pt x="136" y="15"/>
                    <a:pt x="136" y="15"/>
                  </a:cubicBezTo>
                  <a:cubicBezTo>
                    <a:pt x="136" y="17"/>
                    <a:pt x="138" y="19"/>
                    <a:pt x="138" y="21"/>
                  </a:cubicBezTo>
                  <a:cubicBezTo>
                    <a:pt x="138" y="22"/>
                    <a:pt x="139" y="24"/>
                    <a:pt x="139" y="25"/>
                  </a:cubicBezTo>
                  <a:cubicBezTo>
                    <a:pt x="139" y="26"/>
                    <a:pt x="139" y="28"/>
                    <a:pt x="140" y="29"/>
                  </a:cubicBezTo>
                  <a:cubicBezTo>
                    <a:pt x="140" y="30"/>
                    <a:pt x="140" y="31"/>
                    <a:pt x="140" y="32"/>
                  </a:cubicBezTo>
                  <a:cubicBezTo>
                    <a:pt x="141" y="33"/>
                    <a:pt x="142" y="34"/>
                    <a:pt x="143" y="34"/>
                  </a:cubicBezTo>
                  <a:cubicBezTo>
                    <a:pt x="144" y="35"/>
                    <a:pt x="146" y="36"/>
                    <a:pt x="146" y="37"/>
                  </a:cubicBezTo>
                  <a:cubicBezTo>
                    <a:pt x="147" y="38"/>
                    <a:pt x="148" y="40"/>
                    <a:pt x="148" y="40"/>
                  </a:cubicBezTo>
                  <a:cubicBezTo>
                    <a:pt x="149" y="41"/>
                    <a:pt x="150" y="42"/>
                    <a:pt x="151" y="42"/>
                  </a:cubicBezTo>
                  <a:cubicBezTo>
                    <a:pt x="150" y="43"/>
                    <a:pt x="150" y="43"/>
                    <a:pt x="149" y="43"/>
                  </a:cubicBezTo>
                  <a:cubicBezTo>
                    <a:pt x="149" y="43"/>
                    <a:pt x="147" y="43"/>
                    <a:pt x="147" y="43"/>
                  </a:cubicBezTo>
                  <a:cubicBezTo>
                    <a:pt x="146" y="43"/>
                    <a:pt x="144" y="44"/>
                    <a:pt x="144" y="44"/>
                  </a:cubicBezTo>
                  <a:cubicBezTo>
                    <a:pt x="143" y="44"/>
                    <a:pt x="142" y="44"/>
                    <a:pt x="141" y="44"/>
                  </a:cubicBezTo>
                  <a:cubicBezTo>
                    <a:pt x="141" y="44"/>
                    <a:pt x="140" y="44"/>
                    <a:pt x="139" y="44"/>
                  </a:cubicBezTo>
                  <a:cubicBezTo>
                    <a:pt x="139" y="44"/>
                    <a:pt x="139" y="45"/>
                    <a:pt x="139" y="46"/>
                  </a:cubicBezTo>
                  <a:cubicBezTo>
                    <a:pt x="138" y="46"/>
                    <a:pt x="138" y="48"/>
                    <a:pt x="138" y="48"/>
                  </a:cubicBezTo>
                  <a:cubicBezTo>
                    <a:pt x="137" y="49"/>
                    <a:pt x="136" y="49"/>
                    <a:pt x="135" y="49"/>
                  </a:cubicBezTo>
                  <a:cubicBezTo>
                    <a:pt x="135" y="49"/>
                    <a:pt x="134" y="49"/>
                    <a:pt x="134" y="49"/>
                  </a:cubicBezTo>
                  <a:cubicBezTo>
                    <a:pt x="133" y="50"/>
                    <a:pt x="133" y="50"/>
                    <a:pt x="133" y="51"/>
                  </a:cubicBezTo>
                  <a:cubicBezTo>
                    <a:pt x="133" y="51"/>
                    <a:pt x="133" y="52"/>
                    <a:pt x="134" y="53"/>
                  </a:cubicBezTo>
                  <a:cubicBezTo>
                    <a:pt x="134" y="53"/>
                    <a:pt x="135" y="53"/>
                    <a:pt x="136" y="54"/>
                  </a:cubicBezTo>
                  <a:cubicBezTo>
                    <a:pt x="136" y="55"/>
                    <a:pt x="137" y="56"/>
                    <a:pt x="137" y="57"/>
                  </a:cubicBezTo>
                  <a:cubicBezTo>
                    <a:pt x="137" y="58"/>
                    <a:pt x="136" y="59"/>
                    <a:pt x="136" y="60"/>
                  </a:cubicBezTo>
                  <a:cubicBezTo>
                    <a:pt x="136" y="60"/>
                    <a:pt x="135" y="61"/>
                    <a:pt x="135" y="61"/>
                  </a:cubicBezTo>
                  <a:cubicBezTo>
                    <a:pt x="134" y="61"/>
                    <a:pt x="134" y="61"/>
                    <a:pt x="134" y="61"/>
                  </a:cubicBezTo>
                  <a:cubicBezTo>
                    <a:pt x="134" y="61"/>
                    <a:pt x="132" y="61"/>
                    <a:pt x="132" y="61"/>
                  </a:cubicBezTo>
                  <a:cubicBezTo>
                    <a:pt x="131" y="61"/>
                    <a:pt x="130" y="62"/>
                    <a:pt x="130" y="63"/>
                  </a:cubicBezTo>
                  <a:cubicBezTo>
                    <a:pt x="129" y="63"/>
                    <a:pt x="129" y="65"/>
                    <a:pt x="128" y="65"/>
                  </a:cubicBezTo>
                  <a:cubicBezTo>
                    <a:pt x="127" y="66"/>
                    <a:pt x="126" y="66"/>
                    <a:pt x="126" y="66"/>
                  </a:cubicBezTo>
                  <a:cubicBezTo>
                    <a:pt x="125" y="67"/>
                    <a:pt x="125" y="68"/>
                    <a:pt x="125" y="68"/>
                  </a:cubicBezTo>
                  <a:cubicBezTo>
                    <a:pt x="125" y="69"/>
                    <a:pt x="125" y="69"/>
                    <a:pt x="125" y="69"/>
                  </a:cubicBezTo>
                  <a:cubicBezTo>
                    <a:pt x="124" y="70"/>
                    <a:pt x="124" y="71"/>
                    <a:pt x="123" y="72"/>
                  </a:cubicBezTo>
                  <a:cubicBezTo>
                    <a:pt x="123" y="72"/>
                    <a:pt x="121" y="73"/>
                    <a:pt x="121" y="73"/>
                  </a:cubicBezTo>
                  <a:cubicBezTo>
                    <a:pt x="120" y="73"/>
                    <a:pt x="118" y="74"/>
                    <a:pt x="117" y="75"/>
                  </a:cubicBezTo>
                  <a:cubicBezTo>
                    <a:pt x="116" y="75"/>
                    <a:pt x="115" y="75"/>
                    <a:pt x="114" y="76"/>
                  </a:cubicBezTo>
                  <a:cubicBezTo>
                    <a:pt x="113" y="76"/>
                    <a:pt x="113" y="77"/>
                    <a:pt x="112" y="78"/>
                  </a:cubicBezTo>
                  <a:cubicBezTo>
                    <a:pt x="111" y="78"/>
                    <a:pt x="110" y="77"/>
                    <a:pt x="109" y="78"/>
                  </a:cubicBezTo>
                  <a:cubicBezTo>
                    <a:pt x="108" y="78"/>
                    <a:pt x="108" y="80"/>
                    <a:pt x="107" y="80"/>
                  </a:cubicBezTo>
                  <a:cubicBezTo>
                    <a:pt x="106" y="81"/>
                    <a:pt x="105" y="82"/>
                    <a:pt x="104" y="82"/>
                  </a:cubicBezTo>
                  <a:cubicBezTo>
                    <a:pt x="103" y="82"/>
                    <a:pt x="102" y="81"/>
                    <a:pt x="102" y="81"/>
                  </a:cubicBezTo>
                  <a:cubicBezTo>
                    <a:pt x="101" y="80"/>
                    <a:pt x="101" y="79"/>
                    <a:pt x="101" y="78"/>
                  </a:cubicBezTo>
                  <a:cubicBezTo>
                    <a:pt x="101" y="77"/>
                    <a:pt x="100" y="76"/>
                    <a:pt x="100" y="75"/>
                  </a:cubicBezTo>
                  <a:cubicBezTo>
                    <a:pt x="99" y="75"/>
                    <a:pt x="98" y="75"/>
                    <a:pt x="98" y="74"/>
                  </a:cubicBezTo>
                  <a:cubicBezTo>
                    <a:pt x="98" y="74"/>
                    <a:pt x="98" y="73"/>
                    <a:pt x="98" y="73"/>
                  </a:cubicBezTo>
                  <a:cubicBezTo>
                    <a:pt x="98" y="72"/>
                    <a:pt x="97" y="72"/>
                    <a:pt x="97" y="72"/>
                  </a:cubicBezTo>
                  <a:cubicBezTo>
                    <a:pt x="96" y="72"/>
                    <a:pt x="94" y="72"/>
                    <a:pt x="93" y="72"/>
                  </a:cubicBezTo>
                  <a:cubicBezTo>
                    <a:pt x="93" y="72"/>
                    <a:pt x="91" y="72"/>
                    <a:pt x="90" y="73"/>
                  </a:cubicBezTo>
                  <a:cubicBezTo>
                    <a:pt x="90" y="73"/>
                    <a:pt x="90" y="75"/>
                    <a:pt x="90" y="75"/>
                  </a:cubicBezTo>
                  <a:cubicBezTo>
                    <a:pt x="90" y="76"/>
                    <a:pt x="91" y="77"/>
                    <a:pt x="91" y="78"/>
                  </a:cubicBezTo>
                  <a:cubicBezTo>
                    <a:pt x="91" y="79"/>
                    <a:pt x="89" y="80"/>
                    <a:pt x="88" y="80"/>
                  </a:cubicBezTo>
                  <a:cubicBezTo>
                    <a:pt x="87" y="81"/>
                    <a:pt x="86" y="81"/>
                    <a:pt x="86" y="82"/>
                  </a:cubicBezTo>
                  <a:cubicBezTo>
                    <a:pt x="85" y="83"/>
                    <a:pt x="85" y="84"/>
                    <a:pt x="86" y="85"/>
                  </a:cubicBezTo>
                  <a:cubicBezTo>
                    <a:pt x="86" y="85"/>
                    <a:pt x="87" y="86"/>
                    <a:pt x="87" y="86"/>
                  </a:cubicBezTo>
                  <a:cubicBezTo>
                    <a:pt x="88" y="87"/>
                    <a:pt x="87" y="89"/>
                    <a:pt x="87" y="89"/>
                  </a:cubicBezTo>
                  <a:cubicBezTo>
                    <a:pt x="87" y="90"/>
                    <a:pt x="88" y="92"/>
                    <a:pt x="88" y="92"/>
                  </a:cubicBezTo>
                  <a:cubicBezTo>
                    <a:pt x="88" y="92"/>
                    <a:pt x="88" y="92"/>
                    <a:pt x="88" y="92"/>
                  </a:cubicBezTo>
                  <a:cubicBezTo>
                    <a:pt x="87" y="92"/>
                    <a:pt x="86" y="92"/>
                    <a:pt x="86" y="92"/>
                  </a:cubicBezTo>
                  <a:cubicBezTo>
                    <a:pt x="85" y="92"/>
                    <a:pt x="84" y="93"/>
                    <a:pt x="83" y="93"/>
                  </a:cubicBezTo>
                  <a:cubicBezTo>
                    <a:pt x="83" y="93"/>
                    <a:pt x="82" y="92"/>
                    <a:pt x="82" y="92"/>
                  </a:cubicBezTo>
                  <a:cubicBezTo>
                    <a:pt x="81" y="92"/>
                    <a:pt x="80" y="92"/>
                    <a:pt x="80" y="92"/>
                  </a:cubicBezTo>
                  <a:cubicBezTo>
                    <a:pt x="79" y="92"/>
                    <a:pt x="79" y="93"/>
                    <a:pt x="79" y="94"/>
                  </a:cubicBezTo>
                  <a:cubicBezTo>
                    <a:pt x="79" y="94"/>
                    <a:pt x="79" y="95"/>
                    <a:pt x="80" y="96"/>
                  </a:cubicBezTo>
                  <a:cubicBezTo>
                    <a:pt x="80" y="96"/>
                    <a:pt x="80" y="97"/>
                    <a:pt x="80" y="97"/>
                  </a:cubicBezTo>
                  <a:cubicBezTo>
                    <a:pt x="79" y="98"/>
                    <a:pt x="79" y="99"/>
                    <a:pt x="79" y="99"/>
                  </a:cubicBezTo>
                  <a:cubicBezTo>
                    <a:pt x="79" y="100"/>
                    <a:pt x="80" y="100"/>
                    <a:pt x="80" y="100"/>
                  </a:cubicBezTo>
                  <a:cubicBezTo>
                    <a:pt x="80" y="101"/>
                    <a:pt x="80" y="102"/>
                    <a:pt x="79" y="103"/>
                  </a:cubicBezTo>
                  <a:cubicBezTo>
                    <a:pt x="79" y="103"/>
                    <a:pt x="77" y="102"/>
                    <a:pt x="77" y="102"/>
                  </a:cubicBezTo>
                  <a:cubicBezTo>
                    <a:pt x="76" y="102"/>
                    <a:pt x="75" y="101"/>
                    <a:pt x="75" y="101"/>
                  </a:cubicBezTo>
                  <a:cubicBezTo>
                    <a:pt x="74" y="100"/>
                    <a:pt x="72" y="99"/>
                    <a:pt x="71" y="99"/>
                  </a:cubicBezTo>
                  <a:cubicBezTo>
                    <a:pt x="71" y="98"/>
                    <a:pt x="70" y="97"/>
                    <a:pt x="70" y="97"/>
                  </a:cubicBezTo>
                  <a:cubicBezTo>
                    <a:pt x="70" y="97"/>
                    <a:pt x="69" y="96"/>
                    <a:pt x="68" y="96"/>
                  </a:cubicBezTo>
                  <a:cubicBezTo>
                    <a:pt x="68" y="96"/>
                    <a:pt x="67" y="97"/>
                    <a:pt x="66" y="97"/>
                  </a:cubicBezTo>
                  <a:cubicBezTo>
                    <a:pt x="66" y="98"/>
                    <a:pt x="66" y="99"/>
                    <a:pt x="66" y="99"/>
                  </a:cubicBezTo>
                  <a:cubicBezTo>
                    <a:pt x="67" y="99"/>
                    <a:pt x="67" y="100"/>
                    <a:pt x="67" y="101"/>
                  </a:cubicBezTo>
                  <a:cubicBezTo>
                    <a:pt x="67" y="101"/>
                    <a:pt x="67" y="102"/>
                    <a:pt x="67" y="103"/>
                  </a:cubicBezTo>
                  <a:cubicBezTo>
                    <a:pt x="66" y="104"/>
                    <a:pt x="65" y="105"/>
                    <a:pt x="64" y="106"/>
                  </a:cubicBezTo>
                  <a:cubicBezTo>
                    <a:pt x="63" y="107"/>
                    <a:pt x="61" y="108"/>
                    <a:pt x="60" y="109"/>
                  </a:cubicBezTo>
                  <a:cubicBezTo>
                    <a:pt x="59" y="109"/>
                    <a:pt x="56" y="110"/>
                    <a:pt x="55" y="110"/>
                  </a:cubicBezTo>
                  <a:cubicBezTo>
                    <a:pt x="55" y="110"/>
                    <a:pt x="54" y="110"/>
                    <a:pt x="53" y="110"/>
                  </a:cubicBezTo>
                  <a:cubicBezTo>
                    <a:pt x="53" y="110"/>
                    <a:pt x="52" y="109"/>
                    <a:pt x="52" y="108"/>
                  </a:cubicBezTo>
                  <a:cubicBezTo>
                    <a:pt x="52" y="108"/>
                    <a:pt x="51" y="108"/>
                    <a:pt x="51" y="108"/>
                  </a:cubicBezTo>
                  <a:cubicBezTo>
                    <a:pt x="50" y="107"/>
                    <a:pt x="48" y="108"/>
                    <a:pt x="48" y="107"/>
                  </a:cubicBezTo>
                  <a:cubicBezTo>
                    <a:pt x="47" y="107"/>
                    <a:pt x="46" y="107"/>
                    <a:pt x="46" y="107"/>
                  </a:cubicBezTo>
                  <a:cubicBezTo>
                    <a:pt x="45" y="106"/>
                    <a:pt x="44" y="105"/>
                    <a:pt x="43" y="104"/>
                  </a:cubicBezTo>
                  <a:cubicBezTo>
                    <a:pt x="43" y="104"/>
                    <a:pt x="42" y="103"/>
                    <a:pt x="42" y="103"/>
                  </a:cubicBezTo>
                  <a:cubicBezTo>
                    <a:pt x="41" y="103"/>
                    <a:pt x="40" y="103"/>
                    <a:pt x="40" y="103"/>
                  </a:cubicBezTo>
                  <a:cubicBezTo>
                    <a:pt x="39" y="103"/>
                    <a:pt x="39" y="104"/>
                    <a:pt x="39" y="104"/>
                  </a:cubicBezTo>
                  <a:cubicBezTo>
                    <a:pt x="39" y="105"/>
                    <a:pt x="37" y="105"/>
                    <a:pt x="36" y="106"/>
                  </a:cubicBezTo>
                  <a:cubicBezTo>
                    <a:pt x="36" y="106"/>
                    <a:pt x="35" y="107"/>
                    <a:pt x="34" y="107"/>
                  </a:cubicBezTo>
                  <a:cubicBezTo>
                    <a:pt x="34" y="108"/>
                    <a:pt x="34" y="109"/>
                    <a:pt x="34" y="109"/>
                  </a:cubicBezTo>
                  <a:cubicBezTo>
                    <a:pt x="33" y="110"/>
                    <a:pt x="32" y="110"/>
                    <a:pt x="32" y="110"/>
                  </a:cubicBezTo>
                  <a:cubicBezTo>
                    <a:pt x="32" y="110"/>
                    <a:pt x="30" y="110"/>
                    <a:pt x="30" y="110"/>
                  </a:cubicBezTo>
                  <a:cubicBezTo>
                    <a:pt x="29" y="110"/>
                    <a:pt x="29" y="108"/>
                    <a:pt x="29" y="108"/>
                  </a:cubicBezTo>
                  <a:cubicBezTo>
                    <a:pt x="28" y="108"/>
                    <a:pt x="28" y="108"/>
                    <a:pt x="27" y="108"/>
                  </a:cubicBezTo>
                  <a:cubicBezTo>
                    <a:pt x="27" y="108"/>
                    <a:pt x="27" y="107"/>
                    <a:pt x="27" y="107"/>
                  </a:cubicBezTo>
                  <a:cubicBezTo>
                    <a:pt x="27" y="107"/>
                    <a:pt x="26" y="106"/>
                    <a:pt x="26" y="106"/>
                  </a:cubicBezTo>
                  <a:cubicBezTo>
                    <a:pt x="26" y="106"/>
                    <a:pt x="26" y="105"/>
                    <a:pt x="26" y="104"/>
                  </a:cubicBezTo>
                  <a:cubicBezTo>
                    <a:pt x="26" y="103"/>
                    <a:pt x="25" y="102"/>
                    <a:pt x="25" y="101"/>
                  </a:cubicBezTo>
                  <a:cubicBezTo>
                    <a:pt x="25" y="101"/>
                    <a:pt x="25" y="99"/>
                    <a:pt x="25" y="98"/>
                  </a:cubicBezTo>
                  <a:cubicBezTo>
                    <a:pt x="25" y="98"/>
                    <a:pt x="26" y="96"/>
                    <a:pt x="26" y="96"/>
                  </a:cubicBezTo>
                  <a:cubicBezTo>
                    <a:pt x="26" y="95"/>
                    <a:pt x="26" y="93"/>
                    <a:pt x="25" y="92"/>
                  </a:cubicBezTo>
                  <a:cubicBezTo>
                    <a:pt x="24" y="92"/>
                    <a:pt x="23" y="92"/>
                    <a:pt x="22" y="91"/>
                  </a:cubicBezTo>
                  <a:cubicBezTo>
                    <a:pt x="22" y="91"/>
                    <a:pt x="20" y="92"/>
                    <a:pt x="19" y="92"/>
                  </a:cubicBezTo>
                  <a:cubicBezTo>
                    <a:pt x="19" y="92"/>
                    <a:pt x="18" y="91"/>
                    <a:pt x="18" y="91"/>
                  </a:cubicBezTo>
                  <a:cubicBezTo>
                    <a:pt x="17" y="90"/>
                    <a:pt x="16" y="88"/>
                    <a:pt x="16" y="87"/>
                  </a:cubicBezTo>
                  <a:cubicBezTo>
                    <a:pt x="15" y="86"/>
                    <a:pt x="13" y="84"/>
                    <a:pt x="12" y="83"/>
                  </a:cubicBezTo>
                  <a:cubicBezTo>
                    <a:pt x="12" y="82"/>
                    <a:pt x="11" y="80"/>
                    <a:pt x="9" y="79"/>
                  </a:cubicBezTo>
                  <a:cubicBezTo>
                    <a:pt x="9" y="78"/>
                    <a:pt x="7" y="79"/>
                    <a:pt x="6" y="78"/>
                  </a:cubicBezTo>
                  <a:cubicBezTo>
                    <a:pt x="5" y="78"/>
                    <a:pt x="5" y="77"/>
                    <a:pt x="4" y="76"/>
                  </a:cubicBezTo>
                  <a:cubicBezTo>
                    <a:pt x="4" y="76"/>
                    <a:pt x="3" y="74"/>
                    <a:pt x="3" y="73"/>
                  </a:cubicBezTo>
                  <a:cubicBezTo>
                    <a:pt x="3" y="73"/>
                    <a:pt x="2" y="72"/>
                    <a:pt x="2" y="71"/>
                  </a:cubicBezTo>
                  <a:cubicBezTo>
                    <a:pt x="2" y="70"/>
                    <a:pt x="1" y="69"/>
                    <a:pt x="1" y="69"/>
                  </a:cubicBezTo>
                  <a:cubicBezTo>
                    <a:pt x="2" y="68"/>
                    <a:pt x="3" y="67"/>
                    <a:pt x="3" y="66"/>
                  </a:cubicBezTo>
                  <a:cubicBezTo>
                    <a:pt x="4" y="65"/>
                    <a:pt x="4" y="64"/>
                    <a:pt x="4" y="63"/>
                  </a:cubicBezTo>
                  <a:cubicBezTo>
                    <a:pt x="4" y="62"/>
                    <a:pt x="3" y="61"/>
                    <a:pt x="2" y="60"/>
                  </a:cubicBezTo>
                  <a:cubicBezTo>
                    <a:pt x="2" y="59"/>
                    <a:pt x="0" y="58"/>
                    <a:pt x="0" y="57"/>
                  </a:cubicBezTo>
                  <a:cubicBezTo>
                    <a:pt x="0" y="56"/>
                    <a:pt x="0" y="54"/>
                    <a:pt x="0" y="53"/>
                  </a:cubicBezTo>
                  <a:cubicBezTo>
                    <a:pt x="0" y="51"/>
                    <a:pt x="0" y="47"/>
                    <a:pt x="1" y="45"/>
                  </a:cubicBezTo>
                  <a:cubicBezTo>
                    <a:pt x="1" y="44"/>
                    <a:pt x="2" y="43"/>
                    <a:pt x="2" y="42"/>
                  </a:cubicBezTo>
                  <a:cubicBezTo>
                    <a:pt x="2" y="40"/>
                    <a:pt x="3" y="38"/>
                    <a:pt x="3" y="36"/>
                  </a:cubicBezTo>
                  <a:cubicBezTo>
                    <a:pt x="3" y="36"/>
                    <a:pt x="2" y="34"/>
                    <a:pt x="2" y="33"/>
                  </a:cubicBezTo>
                  <a:cubicBezTo>
                    <a:pt x="3" y="33"/>
                    <a:pt x="3" y="32"/>
                    <a:pt x="3" y="32"/>
                  </a:cubicBezTo>
                  <a:cubicBezTo>
                    <a:pt x="4" y="31"/>
                    <a:pt x="5" y="31"/>
                    <a:pt x="6" y="30"/>
                  </a:cubicBezTo>
                  <a:cubicBezTo>
                    <a:pt x="6" y="30"/>
                    <a:pt x="7" y="30"/>
                    <a:pt x="8" y="30"/>
                  </a:cubicBezTo>
                  <a:cubicBezTo>
                    <a:pt x="8" y="30"/>
                    <a:pt x="9" y="30"/>
                    <a:pt x="10" y="30"/>
                  </a:cubicBezTo>
                  <a:cubicBezTo>
                    <a:pt x="11" y="30"/>
                    <a:pt x="12" y="31"/>
                    <a:pt x="13" y="32"/>
                  </a:cubicBezTo>
                  <a:cubicBezTo>
                    <a:pt x="13" y="32"/>
                    <a:pt x="14" y="32"/>
                    <a:pt x="15" y="32"/>
                  </a:cubicBezTo>
                  <a:cubicBezTo>
                    <a:pt x="15" y="32"/>
                    <a:pt x="16" y="32"/>
                    <a:pt x="16" y="31"/>
                  </a:cubicBezTo>
                  <a:cubicBezTo>
                    <a:pt x="17" y="31"/>
                    <a:pt x="17" y="30"/>
                    <a:pt x="17" y="30"/>
                  </a:cubicBezTo>
                  <a:cubicBezTo>
                    <a:pt x="18" y="30"/>
                    <a:pt x="18" y="29"/>
                    <a:pt x="18" y="28"/>
                  </a:cubicBezTo>
                  <a:cubicBezTo>
                    <a:pt x="18" y="28"/>
                    <a:pt x="19" y="27"/>
                    <a:pt x="20" y="27"/>
                  </a:cubicBezTo>
                  <a:cubicBezTo>
                    <a:pt x="20" y="27"/>
                    <a:pt x="21" y="28"/>
                    <a:pt x="22" y="27"/>
                  </a:cubicBezTo>
                  <a:cubicBezTo>
                    <a:pt x="22" y="27"/>
                    <a:pt x="23" y="27"/>
                    <a:pt x="23" y="26"/>
                  </a:cubicBezTo>
                  <a:cubicBezTo>
                    <a:pt x="23" y="26"/>
                    <a:pt x="23" y="25"/>
                    <a:pt x="23" y="25"/>
                  </a:cubicBezTo>
                  <a:cubicBezTo>
                    <a:pt x="23" y="25"/>
                    <a:pt x="24" y="24"/>
                    <a:pt x="25" y="24"/>
                  </a:cubicBezTo>
                  <a:cubicBezTo>
                    <a:pt x="25" y="24"/>
                    <a:pt x="26" y="23"/>
                    <a:pt x="26" y="23"/>
                  </a:cubicBezTo>
                  <a:cubicBezTo>
                    <a:pt x="26" y="22"/>
                    <a:pt x="26" y="21"/>
                    <a:pt x="27" y="20"/>
                  </a:cubicBezTo>
                  <a:cubicBezTo>
                    <a:pt x="27" y="20"/>
                    <a:pt x="28" y="19"/>
                    <a:pt x="28" y="19"/>
                  </a:cubicBezTo>
                  <a:cubicBezTo>
                    <a:pt x="28" y="19"/>
                    <a:pt x="29" y="18"/>
                    <a:pt x="30" y="18"/>
                  </a:cubicBezTo>
                  <a:cubicBezTo>
                    <a:pt x="30" y="18"/>
                    <a:pt x="32" y="19"/>
                    <a:pt x="33" y="19"/>
                  </a:cubicBezTo>
                  <a:cubicBezTo>
                    <a:pt x="33" y="19"/>
                    <a:pt x="35" y="18"/>
                    <a:pt x="36" y="18"/>
                  </a:cubicBezTo>
                  <a:cubicBezTo>
                    <a:pt x="37" y="17"/>
                    <a:pt x="38" y="16"/>
                    <a:pt x="39" y="16"/>
                  </a:cubicBezTo>
                  <a:cubicBezTo>
                    <a:pt x="40" y="16"/>
                    <a:pt x="41" y="15"/>
                    <a:pt x="42" y="14"/>
                  </a:cubicBezTo>
                  <a:cubicBezTo>
                    <a:pt x="43" y="14"/>
                    <a:pt x="44" y="14"/>
                    <a:pt x="45" y="13"/>
                  </a:cubicBezTo>
                  <a:cubicBezTo>
                    <a:pt x="45" y="13"/>
                    <a:pt x="47" y="13"/>
                    <a:pt x="48" y="13"/>
                  </a:cubicBezTo>
                  <a:cubicBezTo>
                    <a:pt x="49" y="13"/>
                    <a:pt x="50" y="14"/>
                    <a:pt x="51" y="15"/>
                  </a:cubicBezTo>
                  <a:cubicBezTo>
                    <a:pt x="52" y="15"/>
                    <a:pt x="53" y="16"/>
                    <a:pt x="53" y="16"/>
                  </a:cubicBezTo>
                  <a:cubicBezTo>
                    <a:pt x="54" y="16"/>
                    <a:pt x="55" y="16"/>
                    <a:pt x="55" y="16"/>
                  </a:cubicBezTo>
                  <a:cubicBezTo>
                    <a:pt x="56" y="17"/>
                    <a:pt x="56" y="19"/>
                    <a:pt x="56" y="19"/>
                  </a:cubicBezTo>
                  <a:cubicBezTo>
                    <a:pt x="57" y="19"/>
                    <a:pt x="58" y="19"/>
                    <a:pt x="58" y="19"/>
                  </a:cubicBezTo>
                  <a:cubicBezTo>
                    <a:pt x="58" y="19"/>
                    <a:pt x="59" y="18"/>
                    <a:pt x="59" y="18"/>
                  </a:cubicBezTo>
                  <a:cubicBezTo>
                    <a:pt x="59" y="17"/>
                    <a:pt x="60" y="17"/>
                    <a:pt x="61" y="17"/>
                  </a:cubicBezTo>
                  <a:cubicBezTo>
                    <a:pt x="61" y="16"/>
                    <a:pt x="63" y="16"/>
                    <a:pt x="63" y="16"/>
                  </a:cubicBezTo>
                  <a:cubicBezTo>
                    <a:pt x="63" y="16"/>
                    <a:pt x="64" y="15"/>
                    <a:pt x="64" y="15"/>
                  </a:cubicBezTo>
                  <a:cubicBezTo>
                    <a:pt x="64" y="14"/>
                    <a:pt x="64" y="13"/>
                    <a:pt x="64" y="12"/>
                  </a:cubicBezTo>
                  <a:cubicBezTo>
                    <a:pt x="64" y="12"/>
                    <a:pt x="65" y="10"/>
                    <a:pt x="65" y="10"/>
                  </a:cubicBezTo>
                  <a:cubicBezTo>
                    <a:pt x="65" y="9"/>
                    <a:pt x="65" y="8"/>
                    <a:pt x="65" y="7"/>
                  </a:cubicBezTo>
                  <a:cubicBezTo>
                    <a:pt x="65" y="7"/>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3" name="Freeform 37"/>
            <p:cNvSpPr>
              <a:spLocks/>
            </p:cNvSpPr>
            <p:nvPr/>
          </p:nvSpPr>
          <p:spPr bwMode="auto">
            <a:xfrm>
              <a:off x="2090738" y="2579688"/>
              <a:ext cx="79375" cy="79375"/>
            </a:xfrm>
            <a:custGeom>
              <a:avLst/>
              <a:gdLst/>
              <a:ahLst/>
              <a:cxnLst>
                <a:cxn ang="0">
                  <a:pos x="42" y="5"/>
                </a:cxn>
                <a:cxn ang="0">
                  <a:pos x="41" y="10"/>
                </a:cxn>
                <a:cxn ang="0">
                  <a:pos x="38" y="14"/>
                </a:cxn>
                <a:cxn ang="0">
                  <a:pos x="36" y="21"/>
                </a:cxn>
                <a:cxn ang="0">
                  <a:pos x="40" y="25"/>
                </a:cxn>
                <a:cxn ang="0">
                  <a:pos x="38" y="30"/>
                </a:cxn>
                <a:cxn ang="0">
                  <a:pos x="36" y="30"/>
                </a:cxn>
                <a:cxn ang="0">
                  <a:pos x="34" y="31"/>
                </a:cxn>
                <a:cxn ang="0">
                  <a:pos x="36" y="34"/>
                </a:cxn>
                <a:cxn ang="0">
                  <a:pos x="37" y="40"/>
                </a:cxn>
                <a:cxn ang="0">
                  <a:pos x="34" y="40"/>
                </a:cxn>
                <a:cxn ang="0">
                  <a:pos x="32" y="35"/>
                </a:cxn>
                <a:cxn ang="0">
                  <a:pos x="28" y="35"/>
                </a:cxn>
                <a:cxn ang="0">
                  <a:pos x="27" y="37"/>
                </a:cxn>
                <a:cxn ang="0">
                  <a:pos x="22" y="36"/>
                </a:cxn>
                <a:cxn ang="0">
                  <a:pos x="18" y="31"/>
                </a:cxn>
                <a:cxn ang="0">
                  <a:pos x="16" y="28"/>
                </a:cxn>
                <a:cxn ang="0">
                  <a:pos x="10" y="27"/>
                </a:cxn>
                <a:cxn ang="0">
                  <a:pos x="5" y="24"/>
                </a:cxn>
                <a:cxn ang="0">
                  <a:pos x="2" y="21"/>
                </a:cxn>
                <a:cxn ang="0">
                  <a:pos x="1" y="17"/>
                </a:cxn>
                <a:cxn ang="0">
                  <a:pos x="3" y="12"/>
                </a:cxn>
                <a:cxn ang="0">
                  <a:pos x="5" y="7"/>
                </a:cxn>
                <a:cxn ang="0">
                  <a:pos x="8" y="4"/>
                </a:cxn>
                <a:cxn ang="0">
                  <a:pos x="13" y="5"/>
                </a:cxn>
                <a:cxn ang="0">
                  <a:pos x="15" y="7"/>
                </a:cxn>
                <a:cxn ang="0">
                  <a:pos x="17" y="13"/>
                </a:cxn>
                <a:cxn ang="0">
                  <a:pos x="22" y="12"/>
                </a:cxn>
                <a:cxn ang="0">
                  <a:pos x="27" y="10"/>
                </a:cxn>
                <a:cxn ang="0">
                  <a:pos x="32" y="7"/>
                </a:cxn>
                <a:cxn ang="0">
                  <a:pos x="38" y="4"/>
                </a:cxn>
                <a:cxn ang="0">
                  <a:pos x="40" y="0"/>
                </a:cxn>
                <a:cxn ang="0">
                  <a:pos x="42" y="2"/>
                </a:cxn>
              </a:cxnLst>
              <a:rect l="0" t="0" r="r" b="b"/>
              <a:pathLst>
                <a:path w="42" h="42">
                  <a:moveTo>
                    <a:pt x="42" y="2"/>
                  </a:moveTo>
                  <a:cubicBezTo>
                    <a:pt x="42" y="3"/>
                    <a:pt x="42" y="5"/>
                    <a:pt x="42" y="5"/>
                  </a:cubicBezTo>
                  <a:cubicBezTo>
                    <a:pt x="42" y="6"/>
                    <a:pt x="41" y="6"/>
                    <a:pt x="41" y="7"/>
                  </a:cubicBezTo>
                  <a:cubicBezTo>
                    <a:pt x="40" y="7"/>
                    <a:pt x="41" y="9"/>
                    <a:pt x="41" y="10"/>
                  </a:cubicBezTo>
                  <a:cubicBezTo>
                    <a:pt x="41" y="10"/>
                    <a:pt x="40" y="11"/>
                    <a:pt x="40" y="12"/>
                  </a:cubicBezTo>
                  <a:cubicBezTo>
                    <a:pt x="39" y="13"/>
                    <a:pt x="38" y="14"/>
                    <a:pt x="38" y="14"/>
                  </a:cubicBezTo>
                  <a:cubicBezTo>
                    <a:pt x="37" y="15"/>
                    <a:pt x="36" y="16"/>
                    <a:pt x="36" y="17"/>
                  </a:cubicBezTo>
                  <a:cubicBezTo>
                    <a:pt x="36" y="18"/>
                    <a:pt x="36" y="20"/>
                    <a:pt x="36" y="21"/>
                  </a:cubicBezTo>
                  <a:cubicBezTo>
                    <a:pt x="36" y="21"/>
                    <a:pt x="38" y="22"/>
                    <a:pt x="39" y="22"/>
                  </a:cubicBezTo>
                  <a:cubicBezTo>
                    <a:pt x="39" y="23"/>
                    <a:pt x="40" y="24"/>
                    <a:pt x="40" y="25"/>
                  </a:cubicBezTo>
                  <a:cubicBezTo>
                    <a:pt x="40" y="26"/>
                    <a:pt x="39" y="27"/>
                    <a:pt x="38" y="28"/>
                  </a:cubicBezTo>
                  <a:cubicBezTo>
                    <a:pt x="38" y="28"/>
                    <a:pt x="38" y="29"/>
                    <a:pt x="38" y="30"/>
                  </a:cubicBezTo>
                  <a:cubicBezTo>
                    <a:pt x="37" y="30"/>
                    <a:pt x="37" y="31"/>
                    <a:pt x="37" y="32"/>
                  </a:cubicBezTo>
                  <a:cubicBezTo>
                    <a:pt x="37" y="31"/>
                    <a:pt x="37" y="30"/>
                    <a:pt x="36" y="30"/>
                  </a:cubicBezTo>
                  <a:cubicBezTo>
                    <a:pt x="36" y="30"/>
                    <a:pt x="35" y="30"/>
                    <a:pt x="35" y="30"/>
                  </a:cubicBezTo>
                  <a:cubicBezTo>
                    <a:pt x="35" y="30"/>
                    <a:pt x="34" y="30"/>
                    <a:pt x="34" y="31"/>
                  </a:cubicBezTo>
                  <a:cubicBezTo>
                    <a:pt x="33" y="31"/>
                    <a:pt x="34" y="32"/>
                    <a:pt x="34" y="32"/>
                  </a:cubicBezTo>
                  <a:cubicBezTo>
                    <a:pt x="35" y="33"/>
                    <a:pt x="36" y="33"/>
                    <a:pt x="36" y="34"/>
                  </a:cubicBezTo>
                  <a:cubicBezTo>
                    <a:pt x="36" y="34"/>
                    <a:pt x="36" y="36"/>
                    <a:pt x="37" y="37"/>
                  </a:cubicBezTo>
                  <a:cubicBezTo>
                    <a:pt x="37" y="37"/>
                    <a:pt x="37" y="39"/>
                    <a:pt x="37" y="40"/>
                  </a:cubicBezTo>
                  <a:cubicBezTo>
                    <a:pt x="37" y="40"/>
                    <a:pt x="37" y="41"/>
                    <a:pt x="36" y="42"/>
                  </a:cubicBezTo>
                  <a:cubicBezTo>
                    <a:pt x="36" y="42"/>
                    <a:pt x="34" y="41"/>
                    <a:pt x="34" y="40"/>
                  </a:cubicBezTo>
                  <a:cubicBezTo>
                    <a:pt x="34" y="40"/>
                    <a:pt x="33" y="38"/>
                    <a:pt x="33" y="37"/>
                  </a:cubicBezTo>
                  <a:cubicBezTo>
                    <a:pt x="32" y="37"/>
                    <a:pt x="32" y="36"/>
                    <a:pt x="32" y="35"/>
                  </a:cubicBezTo>
                  <a:cubicBezTo>
                    <a:pt x="32" y="35"/>
                    <a:pt x="32" y="35"/>
                    <a:pt x="31" y="34"/>
                  </a:cubicBezTo>
                  <a:cubicBezTo>
                    <a:pt x="31" y="34"/>
                    <a:pt x="29" y="34"/>
                    <a:pt x="28" y="35"/>
                  </a:cubicBezTo>
                  <a:cubicBezTo>
                    <a:pt x="28" y="35"/>
                    <a:pt x="27" y="35"/>
                    <a:pt x="27" y="35"/>
                  </a:cubicBezTo>
                  <a:cubicBezTo>
                    <a:pt x="27" y="36"/>
                    <a:pt x="27" y="37"/>
                    <a:pt x="27" y="37"/>
                  </a:cubicBezTo>
                  <a:cubicBezTo>
                    <a:pt x="27" y="38"/>
                    <a:pt x="25" y="38"/>
                    <a:pt x="25" y="37"/>
                  </a:cubicBezTo>
                  <a:cubicBezTo>
                    <a:pt x="24" y="37"/>
                    <a:pt x="23" y="37"/>
                    <a:pt x="22" y="36"/>
                  </a:cubicBezTo>
                  <a:cubicBezTo>
                    <a:pt x="21" y="36"/>
                    <a:pt x="21" y="35"/>
                    <a:pt x="20" y="35"/>
                  </a:cubicBezTo>
                  <a:cubicBezTo>
                    <a:pt x="20" y="34"/>
                    <a:pt x="19" y="32"/>
                    <a:pt x="18" y="31"/>
                  </a:cubicBezTo>
                  <a:cubicBezTo>
                    <a:pt x="18" y="31"/>
                    <a:pt x="18" y="29"/>
                    <a:pt x="17" y="29"/>
                  </a:cubicBezTo>
                  <a:cubicBezTo>
                    <a:pt x="17" y="28"/>
                    <a:pt x="17" y="28"/>
                    <a:pt x="16" y="28"/>
                  </a:cubicBezTo>
                  <a:cubicBezTo>
                    <a:pt x="15" y="27"/>
                    <a:pt x="13" y="28"/>
                    <a:pt x="13" y="28"/>
                  </a:cubicBezTo>
                  <a:cubicBezTo>
                    <a:pt x="12" y="28"/>
                    <a:pt x="11" y="27"/>
                    <a:pt x="10" y="27"/>
                  </a:cubicBezTo>
                  <a:cubicBezTo>
                    <a:pt x="10" y="27"/>
                    <a:pt x="9" y="25"/>
                    <a:pt x="9" y="25"/>
                  </a:cubicBezTo>
                  <a:cubicBezTo>
                    <a:pt x="8" y="25"/>
                    <a:pt x="6" y="24"/>
                    <a:pt x="5" y="24"/>
                  </a:cubicBezTo>
                  <a:cubicBezTo>
                    <a:pt x="5" y="24"/>
                    <a:pt x="4" y="24"/>
                    <a:pt x="3" y="24"/>
                  </a:cubicBezTo>
                  <a:cubicBezTo>
                    <a:pt x="3" y="24"/>
                    <a:pt x="2" y="22"/>
                    <a:pt x="2" y="21"/>
                  </a:cubicBezTo>
                  <a:cubicBezTo>
                    <a:pt x="2" y="21"/>
                    <a:pt x="3" y="19"/>
                    <a:pt x="2" y="18"/>
                  </a:cubicBezTo>
                  <a:cubicBezTo>
                    <a:pt x="2" y="18"/>
                    <a:pt x="1" y="17"/>
                    <a:pt x="1" y="17"/>
                  </a:cubicBezTo>
                  <a:cubicBezTo>
                    <a:pt x="0" y="16"/>
                    <a:pt x="0" y="15"/>
                    <a:pt x="1" y="14"/>
                  </a:cubicBezTo>
                  <a:cubicBezTo>
                    <a:pt x="1" y="13"/>
                    <a:pt x="2" y="13"/>
                    <a:pt x="3" y="12"/>
                  </a:cubicBezTo>
                  <a:cubicBezTo>
                    <a:pt x="4" y="12"/>
                    <a:pt x="6" y="11"/>
                    <a:pt x="6" y="10"/>
                  </a:cubicBezTo>
                  <a:cubicBezTo>
                    <a:pt x="6" y="9"/>
                    <a:pt x="5" y="8"/>
                    <a:pt x="5" y="7"/>
                  </a:cubicBezTo>
                  <a:cubicBezTo>
                    <a:pt x="5" y="7"/>
                    <a:pt x="5" y="5"/>
                    <a:pt x="5" y="5"/>
                  </a:cubicBezTo>
                  <a:cubicBezTo>
                    <a:pt x="6" y="4"/>
                    <a:pt x="8" y="4"/>
                    <a:pt x="8" y="4"/>
                  </a:cubicBezTo>
                  <a:cubicBezTo>
                    <a:pt x="9" y="4"/>
                    <a:pt x="11" y="4"/>
                    <a:pt x="12" y="4"/>
                  </a:cubicBezTo>
                  <a:cubicBezTo>
                    <a:pt x="12" y="4"/>
                    <a:pt x="13" y="4"/>
                    <a:pt x="13" y="5"/>
                  </a:cubicBezTo>
                  <a:cubicBezTo>
                    <a:pt x="13" y="5"/>
                    <a:pt x="13" y="6"/>
                    <a:pt x="13" y="6"/>
                  </a:cubicBezTo>
                  <a:cubicBezTo>
                    <a:pt x="13" y="7"/>
                    <a:pt x="14" y="7"/>
                    <a:pt x="15" y="7"/>
                  </a:cubicBezTo>
                  <a:cubicBezTo>
                    <a:pt x="15" y="8"/>
                    <a:pt x="16" y="9"/>
                    <a:pt x="16" y="10"/>
                  </a:cubicBezTo>
                  <a:cubicBezTo>
                    <a:pt x="16" y="11"/>
                    <a:pt x="16" y="12"/>
                    <a:pt x="17" y="13"/>
                  </a:cubicBezTo>
                  <a:cubicBezTo>
                    <a:pt x="17" y="13"/>
                    <a:pt x="18" y="14"/>
                    <a:pt x="19" y="14"/>
                  </a:cubicBezTo>
                  <a:cubicBezTo>
                    <a:pt x="20" y="14"/>
                    <a:pt x="21" y="13"/>
                    <a:pt x="22" y="12"/>
                  </a:cubicBezTo>
                  <a:cubicBezTo>
                    <a:pt x="23" y="12"/>
                    <a:pt x="23" y="10"/>
                    <a:pt x="24" y="10"/>
                  </a:cubicBezTo>
                  <a:cubicBezTo>
                    <a:pt x="25" y="9"/>
                    <a:pt x="26" y="10"/>
                    <a:pt x="27" y="10"/>
                  </a:cubicBezTo>
                  <a:cubicBezTo>
                    <a:pt x="28" y="9"/>
                    <a:pt x="28" y="8"/>
                    <a:pt x="29" y="8"/>
                  </a:cubicBezTo>
                  <a:cubicBezTo>
                    <a:pt x="30" y="7"/>
                    <a:pt x="31" y="7"/>
                    <a:pt x="32" y="7"/>
                  </a:cubicBezTo>
                  <a:cubicBezTo>
                    <a:pt x="33" y="6"/>
                    <a:pt x="35" y="5"/>
                    <a:pt x="36" y="5"/>
                  </a:cubicBezTo>
                  <a:cubicBezTo>
                    <a:pt x="36" y="5"/>
                    <a:pt x="38" y="4"/>
                    <a:pt x="38" y="4"/>
                  </a:cubicBezTo>
                  <a:cubicBezTo>
                    <a:pt x="39" y="3"/>
                    <a:pt x="39" y="2"/>
                    <a:pt x="40" y="1"/>
                  </a:cubicBezTo>
                  <a:cubicBezTo>
                    <a:pt x="40" y="1"/>
                    <a:pt x="40" y="1"/>
                    <a:pt x="40" y="0"/>
                  </a:cubicBezTo>
                  <a:cubicBezTo>
                    <a:pt x="40" y="1"/>
                    <a:pt x="40" y="1"/>
                    <a:pt x="40" y="1"/>
                  </a:cubicBezTo>
                  <a:cubicBezTo>
                    <a:pt x="41" y="1"/>
                    <a:pt x="41" y="2"/>
                    <a:pt x="4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38"/>
            <p:cNvSpPr>
              <a:spLocks/>
            </p:cNvSpPr>
            <p:nvPr/>
          </p:nvSpPr>
          <p:spPr bwMode="auto">
            <a:xfrm>
              <a:off x="2181226" y="2530476"/>
              <a:ext cx="58738" cy="44450"/>
            </a:xfrm>
            <a:custGeom>
              <a:avLst/>
              <a:gdLst/>
              <a:ahLst/>
              <a:cxnLst>
                <a:cxn ang="0">
                  <a:pos x="31" y="20"/>
                </a:cxn>
                <a:cxn ang="0">
                  <a:pos x="28" y="22"/>
                </a:cxn>
                <a:cxn ang="0">
                  <a:pos x="26" y="22"/>
                </a:cxn>
                <a:cxn ang="0">
                  <a:pos x="22" y="22"/>
                </a:cxn>
                <a:cxn ang="0">
                  <a:pos x="20" y="22"/>
                </a:cxn>
                <a:cxn ang="0">
                  <a:pos x="17" y="22"/>
                </a:cxn>
                <a:cxn ang="0">
                  <a:pos x="14" y="21"/>
                </a:cxn>
                <a:cxn ang="0">
                  <a:pos x="13" y="22"/>
                </a:cxn>
                <a:cxn ang="0">
                  <a:pos x="11" y="21"/>
                </a:cxn>
                <a:cxn ang="0">
                  <a:pos x="10" y="20"/>
                </a:cxn>
                <a:cxn ang="0">
                  <a:pos x="7" y="18"/>
                </a:cxn>
                <a:cxn ang="0">
                  <a:pos x="5" y="18"/>
                </a:cxn>
                <a:cxn ang="0">
                  <a:pos x="5" y="21"/>
                </a:cxn>
                <a:cxn ang="0">
                  <a:pos x="3" y="20"/>
                </a:cxn>
                <a:cxn ang="0">
                  <a:pos x="2" y="19"/>
                </a:cxn>
                <a:cxn ang="0">
                  <a:pos x="3" y="18"/>
                </a:cxn>
                <a:cxn ang="0">
                  <a:pos x="4" y="15"/>
                </a:cxn>
                <a:cxn ang="0">
                  <a:pos x="3" y="12"/>
                </a:cxn>
                <a:cxn ang="0">
                  <a:pos x="1" y="11"/>
                </a:cxn>
                <a:cxn ang="0">
                  <a:pos x="0" y="9"/>
                </a:cxn>
                <a:cxn ang="0">
                  <a:pos x="1" y="7"/>
                </a:cxn>
                <a:cxn ang="0">
                  <a:pos x="2" y="7"/>
                </a:cxn>
                <a:cxn ang="0">
                  <a:pos x="5" y="6"/>
                </a:cxn>
                <a:cxn ang="0">
                  <a:pos x="6" y="4"/>
                </a:cxn>
                <a:cxn ang="0">
                  <a:pos x="6" y="2"/>
                </a:cxn>
                <a:cxn ang="0">
                  <a:pos x="8" y="2"/>
                </a:cxn>
                <a:cxn ang="0">
                  <a:pos x="11" y="2"/>
                </a:cxn>
                <a:cxn ang="0">
                  <a:pos x="14" y="1"/>
                </a:cxn>
                <a:cxn ang="0">
                  <a:pos x="16" y="1"/>
                </a:cxn>
                <a:cxn ang="0">
                  <a:pos x="18" y="0"/>
                </a:cxn>
                <a:cxn ang="0">
                  <a:pos x="19" y="2"/>
                </a:cxn>
                <a:cxn ang="0">
                  <a:pos x="21" y="2"/>
                </a:cxn>
                <a:cxn ang="0">
                  <a:pos x="22" y="2"/>
                </a:cxn>
                <a:cxn ang="0">
                  <a:pos x="24" y="2"/>
                </a:cxn>
                <a:cxn ang="0">
                  <a:pos x="26" y="3"/>
                </a:cxn>
                <a:cxn ang="0">
                  <a:pos x="26" y="5"/>
                </a:cxn>
                <a:cxn ang="0">
                  <a:pos x="25" y="6"/>
                </a:cxn>
                <a:cxn ang="0">
                  <a:pos x="24" y="8"/>
                </a:cxn>
                <a:cxn ang="0">
                  <a:pos x="24" y="10"/>
                </a:cxn>
                <a:cxn ang="0">
                  <a:pos x="25" y="13"/>
                </a:cxn>
                <a:cxn ang="0">
                  <a:pos x="27" y="15"/>
                </a:cxn>
                <a:cxn ang="0">
                  <a:pos x="29" y="18"/>
                </a:cxn>
                <a:cxn ang="0">
                  <a:pos x="31" y="20"/>
                </a:cxn>
              </a:cxnLst>
              <a:rect l="0" t="0" r="r" b="b"/>
              <a:pathLst>
                <a:path w="31" h="23">
                  <a:moveTo>
                    <a:pt x="31" y="20"/>
                  </a:moveTo>
                  <a:cubicBezTo>
                    <a:pt x="30" y="21"/>
                    <a:pt x="28" y="21"/>
                    <a:pt x="28" y="22"/>
                  </a:cubicBezTo>
                  <a:cubicBezTo>
                    <a:pt x="27" y="22"/>
                    <a:pt x="26" y="22"/>
                    <a:pt x="26" y="22"/>
                  </a:cubicBezTo>
                  <a:cubicBezTo>
                    <a:pt x="25" y="23"/>
                    <a:pt x="23" y="23"/>
                    <a:pt x="22" y="22"/>
                  </a:cubicBezTo>
                  <a:cubicBezTo>
                    <a:pt x="22" y="22"/>
                    <a:pt x="20" y="22"/>
                    <a:pt x="20" y="22"/>
                  </a:cubicBezTo>
                  <a:cubicBezTo>
                    <a:pt x="19" y="22"/>
                    <a:pt x="18" y="22"/>
                    <a:pt x="17" y="22"/>
                  </a:cubicBezTo>
                  <a:cubicBezTo>
                    <a:pt x="16" y="22"/>
                    <a:pt x="15" y="21"/>
                    <a:pt x="14" y="21"/>
                  </a:cubicBezTo>
                  <a:cubicBezTo>
                    <a:pt x="14" y="21"/>
                    <a:pt x="14" y="21"/>
                    <a:pt x="13" y="22"/>
                  </a:cubicBezTo>
                  <a:cubicBezTo>
                    <a:pt x="13" y="22"/>
                    <a:pt x="12" y="21"/>
                    <a:pt x="11" y="21"/>
                  </a:cubicBezTo>
                  <a:cubicBezTo>
                    <a:pt x="11" y="21"/>
                    <a:pt x="10" y="20"/>
                    <a:pt x="10" y="20"/>
                  </a:cubicBezTo>
                  <a:cubicBezTo>
                    <a:pt x="9" y="19"/>
                    <a:pt x="8" y="18"/>
                    <a:pt x="7" y="18"/>
                  </a:cubicBezTo>
                  <a:cubicBezTo>
                    <a:pt x="6" y="18"/>
                    <a:pt x="6" y="18"/>
                    <a:pt x="5" y="18"/>
                  </a:cubicBezTo>
                  <a:cubicBezTo>
                    <a:pt x="5" y="19"/>
                    <a:pt x="5" y="21"/>
                    <a:pt x="5" y="21"/>
                  </a:cubicBezTo>
                  <a:cubicBezTo>
                    <a:pt x="4" y="21"/>
                    <a:pt x="3" y="21"/>
                    <a:pt x="3" y="20"/>
                  </a:cubicBezTo>
                  <a:cubicBezTo>
                    <a:pt x="2" y="20"/>
                    <a:pt x="2" y="20"/>
                    <a:pt x="2" y="19"/>
                  </a:cubicBezTo>
                  <a:cubicBezTo>
                    <a:pt x="2" y="19"/>
                    <a:pt x="3" y="18"/>
                    <a:pt x="3" y="18"/>
                  </a:cubicBezTo>
                  <a:cubicBezTo>
                    <a:pt x="3" y="17"/>
                    <a:pt x="4" y="16"/>
                    <a:pt x="4" y="15"/>
                  </a:cubicBezTo>
                  <a:cubicBezTo>
                    <a:pt x="4" y="14"/>
                    <a:pt x="3" y="13"/>
                    <a:pt x="3" y="12"/>
                  </a:cubicBezTo>
                  <a:cubicBezTo>
                    <a:pt x="2" y="11"/>
                    <a:pt x="1" y="11"/>
                    <a:pt x="1" y="11"/>
                  </a:cubicBezTo>
                  <a:cubicBezTo>
                    <a:pt x="0" y="10"/>
                    <a:pt x="0" y="9"/>
                    <a:pt x="0" y="9"/>
                  </a:cubicBezTo>
                  <a:cubicBezTo>
                    <a:pt x="0" y="8"/>
                    <a:pt x="0" y="8"/>
                    <a:pt x="1" y="7"/>
                  </a:cubicBezTo>
                  <a:cubicBezTo>
                    <a:pt x="1" y="7"/>
                    <a:pt x="2" y="7"/>
                    <a:pt x="2" y="7"/>
                  </a:cubicBezTo>
                  <a:cubicBezTo>
                    <a:pt x="3" y="7"/>
                    <a:pt x="4" y="7"/>
                    <a:pt x="5" y="6"/>
                  </a:cubicBezTo>
                  <a:cubicBezTo>
                    <a:pt x="5" y="6"/>
                    <a:pt x="5" y="4"/>
                    <a:pt x="6" y="4"/>
                  </a:cubicBezTo>
                  <a:cubicBezTo>
                    <a:pt x="6" y="3"/>
                    <a:pt x="6" y="2"/>
                    <a:pt x="6" y="2"/>
                  </a:cubicBezTo>
                  <a:cubicBezTo>
                    <a:pt x="7" y="2"/>
                    <a:pt x="8" y="2"/>
                    <a:pt x="8" y="2"/>
                  </a:cubicBezTo>
                  <a:cubicBezTo>
                    <a:pt x="9" y="2"/>
                    <a:pt x="10" y="2"/>
                    <a:pt x="11" y="2"/>
                  </a:cubicBezTo>
                  <a:cubicBezTo>
                    <a:pt x="11" y="2"/>
                    <a:pt x="13" y="1"/>
                    <a:pt x="14" y="1"/>
                  </a:cubicBezTo>
                  <a:cubicBezTo>
                    <a:pt x="14" y="1"/>
                    <a:pt x="16" y="1"/>
                    <a:pt x="16" y="1"/>
                  </a:cubicBezTo>
                  <a:cubicBezTo>
                    <a:pt x="17" y="1"/>
                    <a:pt x="17" y="1"/>
                    <a:pt x="18" y="0"/>
                  </a:cubicBezTo>
                  <a:cubicBezTo>
                    <a:pt x="18" y="1"/>
                    <a:pt x="19" y="1"/>
                    <a:pt x="19" y="2"/>
                  </a:cubicBezTo>
                  <a:cubicBezTo>
                    <a:pt x="20" y="2"/>
                    <a:pt x="20" y="2"/>
                    <a:pt x="21" y="2"/>
                  </a:cubicBezTo>
                  <a:cubicBezTo>
                    <a:pt x="21" y="2"/>
                    <a:pt x="22" y="2"/>
                    <a:pt x="22" y="2"/>
                  </a:cubicBezTo>
                  <a:cubicBezTo>
                    <a:pt x="23" y="2"/>
                    <a:pt x="24" y="2"/>
                    <a:pt x="24" y="2"/>
                  </a:cubicBezTo>
                  <a:cubicBezTo>
                    <a:pt x="25" y="2"/>
                    <a:pt x="25" y="3"/>
                    <a:pt x="26" y="3"/>
                  </a:cubicBezTo>
                  <a:cubicBezTo>
                    <a:pt x="26" y="4"/>
                    <a:pt x="26" y="4"/>
                    <a:pt x="26" y="5"/>
                  </a:cubicBezTo>
                  <a:cubicBezTo>
                    <a:pt x="26" y="5"/>
                    <a:pt x="25" y="5"/>
                    <a:pt x="25" y="6"/>
                  </a:cubicBezTo>
                  <a:cubicBezTo>
                    <a:pt x="25" y="6"/>
                    <a:pt x="24" y="7"/>
                    <a:pt x="24" y="8"/>
                  </a:cubicBezTo>
                  <a:cubicBezTo>
                    <a:pt x="24" y="8"/>
                    <a:pt x="24" y="10"/>
                    <a:pt x="24" y="10"/>
                  </a:cubicBezTo>
                  <a:cubicBezTo>
                    <a:pt x="24" y="11"/>
                    <a:pt x="25" y="12"/>
                    <a:pt x="25" y="13"/>
                  </a:cubicBezTo>
                  <a:cubicBezTo>
                    <a:pt x="25" y="14"/>
                    <a:pt x="26" y="15"/>
                    <a:pt x="27" y="15"/>
                  </a:cubicBezTo>
                  <a:cubicBezTo>
                    <a:pt x="27" y="16"/>
                    <a:pt x="28" y="18"/>
                    <a:pt x="29" y="18"/>
                  </a:cubicBezTo>
                  <a:cubicBezTo>
                    <a:pt x="29" y="19"/>
                    <a:pt x="30" y="20"/>
                    <a:pt x="31"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39"/>
            <p:cNvSpPr>
              <a:spLocks/>
            </p:cNvSpPr>
            <p:nvPr/>
          </p:nvSpPr>
          <p:spPr bwMode="auto">
            <a:xfrm>
              <a:off x="2201863" y="2593976"/>
              <a:ext cx="39688" cy="44450"/>
            </a:xfrm>
            <a:custGeom>
              <a:avLst/>
              <a:gdLst/>
              <a:ahLst/>
              <a:cxnLst>
                <a:cxn ang="0">
                  <a:pos x="9" y="21"/>
                </a:cxn>
                <a:cxn ang="0">
                  <a:pos x="8" y="21"/>
                </a:cxn>
                <a:cxn ang="0">
                  <a:pos x="4" y="20"/>
                </a:cxn>
                <a:cxn ang="0">
                  <a:pos x="2" y="17"/>
                </a:cxn>
                <a:cxn ang="0">
                  <a:pos x="1" y="14"/>
                </a:cxn>
                <a:cxn ang="0">
                  <a:pos x="0" y="10"/>
                </a:cxn>
                <a:cxn ang="0">
                  <a:pos x="2" y="6"/>
                </a:cxn>
                <a:cxn ang="0">
                  <a:pos x="2" y="3"/>
                </a:cxn>
                <a:cxn ang="0">
                  <a:pos x="3" y="1"/>
                </a:cxn>
                <a:cxn ang="0">
                  <a:pos x="6" y="1"/>
                </a:cxn>
                <a:cxn ang="0">
                  <a:pos x="10" y="1"/>
                </a:cxn>
                <a:cxn ang="0">
                  <a:pos x="11" y="0"/>
                </a:cxn>
                <a:cxn ang="0">
                  <a:pos x="14" y="2"/>
                </a:cxn>
                <a:cxn ang="0">
                  <a:pos x="15" y="4"/>
                </a:cxn>
                <a:cxn ang="0">
                  <a:pos x="16" y="8"/>
                </a:cxn>
                <a:cxn ang="0">
                  <a:pos x="15" y="10"/>
                </a:cxn>
                <a:cxn ang="0">
                  <a:pos x="17" y="13"/>
                </a:cxn>
                <a:cxn ang="0">
                  <a:pos x="19" y="14"/>
                </a:cxn>
                <a:cxn ang="0">
                  <a:pos x="19" y="16"/>
                </a:cxn>
                <a:cxn ang="0">
                  <a:pos x="21" y="18"/>
                </a:cxn>
                <a:cxn ang="0">
                  <a:pos x="21" y="19"/>
                </a:cxn>
                <a:cxn ang="0">
                  <a:pos x="19" y="21"/>
                </a:cxn>
                <a:cxn ang="0">
                  <a:pos x="19" y="22"/>
                </a:cxn>
                <a:cxn ang="0">
                  <a:pos x="18" y="23"/>
                </a:cxn>
                <a:cxn ang="0">
                  <a:pos x="16" y="24"/>
                </a:cxn>
                <a:cxn ang="0">
                  <a:pos x="16" y="24"/>
                </a:cxn>
                <a:cxn ang="0">
                  <a:pos x="16" y="24"/>
                </a:cxn>
                <a:cxn ang="0">
                  <a:pos x="13" y="24"/>
                </a:cxn>
                <a:cxn ang="0">
                  <a:pos x="11" y="22"/>
                </a:cxn>
                <a:cxn ang="0">
                  <a:pos x="9" y="21"/>
                </a:cxn>
              </a:cxnLst>
              <a:rect l="0" t="0" r="r" b="b"/>
              <a:pathLst>
                <a:path w="21" h="24">
                  <a:moveTo>
                    <a:pt x="9" y="21"/>
                  </a:moveTo>
                  <a:cubicBezTo>
                    <a:pt x="9" y="21"/>
                    <a:pt x="8" y="21"/>
                    <a:pt x="8" y="21"/>
                  </a:cubicBezTo>
                  <a:cubicBezTo>
                    <a:pt x="7" y="20"/>
                    <a:pt x="5" y="21"/>
                    <a:pt x="4" y="20"/>
                  </a:cubicBezTo>
                  <a:cubicBezTo>
                    <a:pt x="3" y="20"/>
                    <a:pt x="2" y="18"/>
                    <a:pt x="2" y="17"/>
                  </a:cubicBezTo>
                  <a:cubicBezTo>
                    <a:pt x="2" y="16"/>
                    <a:pt x="2" y="15"/>
                    <a:pt x="1" y="14"/>
                  </a:cubicBezTo>
                  <a:cubicBezTo>
                    <a:pt x="1" y="13"/>
                    <a:pt x="0" y="11"/>
                    <a:pt x="0" y="10"/>
                  </a:cubicBezTo>
                  <a:cubicBezTo>
                    <a:pt x="0" y="9"/>
                    <a:pt x="2" y="7"/>
                    <a:pt x="2" y="6"/>
                  </a:cubicBezTo>
                  <a:cubicBezTo>
                    <a:pt x="2" y="6"/>
                    <a:pt x="2" y="4"/>
                    <a:pt x="2" y="3"/>
                  </a:cubicBezTo>
                  <a:cubicBezTo>
                    <a:pt x="2" y="3"/>
                    <a:pt x="3" y="2"/>
                    <a:pt x="3" y="1"/>
                  </a:cubicBezTo>
                  <a:cubicBezTo>
                    <a:pt x="4" y="1"/>
                    <a:pt x="5" y="1"/>
                    <a:pt x="6" y="1"/>
                  </a:cubicBezTo>
                  <a:cubicBezTo>
                    <a:pt x="7" y="1"/>
                    <a:pt x="9" y="1"/>
                    <a:pt x="10" y="1"/>
                  </a:cubicBezTo>
                  <a:cubicBezTo>
                    <a:pt x="10" y="1"/>
                    <a:pt x="10" y="0"/>
                    <a:pt x="11" y="0"/>
                  </a:cubicBezTo>
                  <a:cubicBezTo>
                    <a:pt x="12" y="0"/>
                    <a:pt x="13" y="2"/>
                    <a:pt x="14" y="2"/>
                  </a:cubicBezTo>
                  <a:cubicBezTo>
                    <a:pt x="14" y="3"/>
                    <a:pt x="15" y="4"/>
                    <a:pt x="15" y="4"/>
                  </a:cubicBezTo>
                  <a:cubicBezTo>
                    <a:pt x="16" y="5"/>
                    <a:pt x="16" y="7"/>
                    <a:pt x="16" y="8"/>
                  </a:cubicBezTo>
                  <a:cubicBezTo>
                    <a:pt x="16" y="8"/>
                    <a:pt x="15" y="9"/>
                    <a:pt x="15" y="10"/>
                  </a:cubicBezTo>
                  <a:cubicBezTo>
                    <a:pt x="16" y="11"/>
                    <a:pt x="17" y="12"/>
                    <a:pt x="17" y="13"/>
                  </a:cubicBezTo>
                  <a:cubicBezTo>
                    <a:pt x="17" y="13"/>
                    <a:pt x="18" y="14"/>
                    <a:pt x="19" y="14"/>
                  </a:cubicBezTo>
                  <a:cubicBezTo>
                    <a:pt x="19" y="14"/>
                    <a:pt x="18" y="15"/>
                    <a:pt x="19" y="16"/>
                  </a:cubicBezTo>
                  <a:cubicBezTo>
                    <a:pt x="19" y="17"/>
                    <a:pt x="20" y="17"/>
                    <a:pt x="21" y="18"/>
                  </a:cubicBezTo>
                  <a:cubicBezTo>
                    <a:pt x="21" y="18"/>
                    <a:pt x="21" y="19"/>
                    <a:pt x="21" y="19"/>
                  </a:cubicBezTo>
                  <a:cubicBezTo>
                    <a:pt x="21" y="20"/>
                    <a:pt x="19" y="20"/>
                    <a:pt x="19" y="21"/>
                  </a:cubicBezTo>
                  <a:cubicBezTo>
                    <a:pt x="19" y="21"/>
                    <a:pt x="19" y="22"/>
                    <a:pt x="19" y="22"/>
                  </a:cubicBezTo>
                  <a:cubicBezTo>
                    <a:pt x="19" y="22"/>
                    <a:pt x="18" y="23"/>
                    <a:pt x="18" y="23"/>
                  </a:cubicBezTo>
                  <a:cubicBezTo>
                    <a:pt x="18" y="24"/>
                    <a:pt x="17" y="24"/>
                    <a:pt x="16" y="24"/>
                  </a:cubicBezTo>
                  <a:cubicBezTo>
                    <a:pt x="16" y="24"/>
                    <a:pt x="16" y="24"/>
                    <a:pt x="16" y="24"/>
                  </a:cubicBezTo>
                  <a:cubicBezTo>
                    <a:pt x="16" y="24"/>
                    <a:pt x="16" y="24"/>
                    <a:pt x="16" y="24"/>
                  </a:cubicBezTo>
                  <a:cubicBezTo>
                    <a:pt x="15" y="24"/>
                    <a:pt x="14" y="24"/>
                    <a:pt x="13" y="24"/>
                  </a:cubicBezTo>
                  <a:cubicBezTo>
                    <a:pt x="12" y="24"/>
                    <a:pt x="12" y="23"/>
                    <a:pt x="11" y="22"/>
                  </a:cubicBezTo>
                  <a:cubicBezTo>
                    <a:pt x="11" y="22"/>
                    <a:pt x="10" y="22"/>
                    <a:pt x="9"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40"/>
            <p:cNvSpPr>
              <a:spLocks/>
            </p:cNvSpPr>
            <p:nvPr/>
          </p:nvSpPr>
          <p:spPr bwMode="auto">
            <a:xfrm>
              <a:off x="2159001" y="2565401"/>
              <a:ext cx="169863" cy="85725"/>
            </a:xfrm>
            <a:custGeom>
              <a:avLst/>
              <a:gdLst/>
              <a:ahLst/>
              <a:cxnLst>
                <a:cxn ang="0">
                  <a:pos x="15" y="2"/>
                </a:cxn>
                <a:cxn ang="0">
                  <a:pos x="17" y="0"/>
                </a:cxn>
                <a:cxn ang="0">
                  <a:pos x="22" y="2"/>
                </a:cxn>
                <a:cxn ang="0">
                  <a:pos x="25" y="4"/>
                </a:cxn>
                <a:cxn ang="0">
                  <a:pos x="29" y="4"/>
                </a:cxn>
                <a:cxn ang="0">
                  <a:pos x="34" y="4"/>
                </a:cxn>
                <a:cxn ang="0">
                  <a:pos x="40" y="4"/>
                </a:cxn>
                <a:cxn ang="0">
                  <a:pos x="44" y="3"/>
                </a:cxn>
                <a:cxn ang="0">
                  <a:pos x="48" y="5"/>
                </a:cxn>
                <a:cxn ang="0">
                  <a:pos x="53" y="5"/>
                </a:cxn>
                <a:cxn ang="0">
                  <a:pos x="62" y="12"/>
                </a:cxn>
                <a:cxn ang="0">
                  <a:pos x="67" y="15"/>
                </a:cxn>
                <a:cxn ang="0">
                  <a:pos x="71" y="15"/>
                </a:cxn>
                <a:cxn ang="0">
                  <a:pos x="75" y="18"/>
                </a:cxn>
                <a:cxn ang="0">
                  <a:pos x="81" y="18"/>
                </a:cxn>
                <a:cxn ang="0">
                  <a:pos x="90" y="21"/>
                </a:cxn>
                <a:cxn ang="0">
                  <a:pos x="87" y="24"/>
                </a:cxn>
                <a:cxn ang="0">
                  <a:pos x="84" y="30"/>
                </a:cxn>
                <a:cxn ang="0">
                  <a:pos x="85" y="36"/>
                </a:cxn>
                <a:cxn ang="0">
                  <a:pos x="81" y="38"/>
                </a:cxn>
                <a:cxn ang="0">
                  <a:pos x="78" y="36"/>
                </a:cxn>
                <a:cxn ang="0">
                  <a:pos x="72" y="39"/>
                </a:cxn>
                <a:cxn ang="0">
                  <a:pos x="66" y="40"/>
                </a:cxn>
                <a:cxn ang="0">
                  <a:pos x="60" y="38"/>
                </a:cxn>
                <a:cxn ang="0">
                  <a:pos x="57" y="41"/>
                </a:cxn>
                <a:cxn ang="0">
                  <a:pos x="52" y="40"/>
                </a:cxn>
                <a:cxn ang="0">
                  <a:pos x="47" y="37"/>
                </a:cxn>
                <a:cxn ang="0">
                  <a:pos x="43" y="39"/>
                </a:cxn>
                <a:cxn ang="0">
                  <a:pos x="39" y="39"/>
                </a:cxn>
                <a:cxn ang="0">
                  <a:pos x="42" y="37"/>
                </a:cxn>
                <a:cxn ang="0">
                  <a:pos x="44" y="34"/>
                </a:cxn>
                <a:cxn ang="0">
                  <a:pos x="42" y="31"/>
                </a:cxn>
                <a:cxn ang="0">
                  <a:pos x="40" y="28"/>
                </a:cxn>
                <a:cxn ang="0">
                  <a:pos x="39" y="23"/>
                </a:cxn>
                <a:cxn ang="0">
                  <a:pos x="37" y="17"/>
                </a:cxn>
                <a:cxn ang="0">
                  <a:pos x="33" y="16"/>
                </a:cxn>
                <a:cxn ang="0">
                  <a:pos x="26" y="16"/>
                </a:cxn>
                <a:cxn ang="0">
                  <a:pos x="25" y="21"/>
                </a:cxn>
                <a:cxn ang="0">
                  <a:pos x="24" y="29"/>
                </a:cxn>
                <a:cxn ang="0">
                  <a:pos x="27" y="35"/>
                </a:cxn>
                <a:cxn ang="0">
                  <a:pos x="32" y="36"/>
                </a:cxn>
                <a:cxn ang="0">
                  <a:pos x="29" y="39"/>
                </a:cxn>
                <a:cxn ang="0">
                  <a:pos x="26" y="42"/>
                </a:cxn>
                <a:cxn ang="0">
                  <a:pos x="22" y="43"/>
                </a:cxn>
                <a:cxn ang="0">
                  <a:pos x="20" y="46"/>
                </a:cxn>
                <a:cxn ang="0">
                  <a:pos x="14" y="46"/>
                </a:cxn>
                <a:cxn ang="0">
                  <a:pos x="12" y="42"/>
                </a:cxn>
                <a:cxn ang="0">
                  <a:pos x="12" y="39"/>
                </a:cxn>
                <a:cxn ang="0">
                  <a:pos x="9" y="41"/>
                </a:cxn>
                <a:cxn ang="0">
                  <a:pos x="5" y="42"/>
                </a:cxn>
                <a:cxn ang="0">
                  <a:pos x="2" y="40"/>
                </a:cxn>
                <a:cxn ang="0">
                  <a:pos x="2" y="38"/>
                </a:cxn>
                <a:cxn ang="0">
                  <a:pos x="4" y="33"/>
                </a:cxn>
                <a:cxn ang="0">
                  <a:pos x="0" y="29"/>
                </a:cxn>
                <a:cxn ang="0">
                  <a:pos x="2" y="22"/>
                </a:cxn>
                <a:cxn ang="0">
                  <a:pos x="5" y="18"/>
                </a:cxn>
                <a:cxn ang="0">
                  <a:pos x="6" y="13"/>
                </a:cxn>
                <a:cxn ang="0">
                  <a:pos x="4" y="9"/>
                </a:cxn>
                <a:cxn ang="0">
                  <a:pos x="5" y="6"/>
                </a:cxn>
                <a:cxn ang="0">
                  <a:pos x="9" y="3"/>
                </a:cxn>
                <a:cxn ang="0">
                  <a:pos x="13" y="1"/>
                </a:cxn>
              </a:cxnLst>
              <a:rect l="0" t="0" r="r" b="b"/>
              <a:pathLst>
                <a:path w="90" h="46">
                  <a:moveTo>
                    <a:pt x="14" y="1"/>
                  </a:moveTo>
                  <a:cubicBezTo>
                    <a:pt x="14" y="2"/>
                    <a:pt x="14" y="2"/>
                    <a:pt x="15" y="2"/>
                  </a:cubicBezTo>
                  <a:cubicBezTo>
                    <a:pt x="15" y="3"/>
                    <a:pt x="16" y="3"/>
                    <a:pt x="17" y="3"/>
                  </a:cubicBezTo>
                  <a:cubicBezTo>
                    <a:pt x="17" y="3"/>
                    <a:pt x="17" y="1"/>
                    <a:pt x="17" y="0"/>
                  </a:cubicBezTo>
                  <a:cubicBezTo>
                    <a:pt x="18" y="0"/>
                    <a:pt x="18" y="0"/>
                    <a:pt x="19" y="0"/>
                  </a:cubicBezTo>
                  <a:cubicBezTo>
                    <a:pt x="20" y="0"/>
                    <a:pt x="21" y="1"/>
                    <a:pt x="22" y="2"/>
                  </a:cubicBezTo>
                  <a:cubicBezTo>
                    <a:pt x="22" y="2"/>
                    <a:pt x="23" y="3"/>
                    <a:pt x="23" y="3"/>
                  </a:cubicBezTo>
                  <a:cubicBezTo>
                    <a:pt x="24" y="3"/>
                    <a:pt x="25" y="4"/>
                    <a:pt x="25" y="4"/>
                  </a:cubicBezTo>
                  <a:cubicBezTo>
                    <a:pt x="26" y="3"/>
                    <a:pt x="26" y="3"/>
                    <a:pt x="26" y="3"/>
                  </a:cubicBezTo>
                  <a:cubicBezTo>
                    <a:pt x="27" y="3"/>
                    <a:pt x="28" y="4"/>
                    <a:pt x="29" y="4"/>
                  </a:cubicBezTo>
                  <a:cubicBezTo>
                    <a:pt x="30" y="4"/>
                    <a:pt x="31" y="4"/>
                    <a:pt x="32" y="4"/>
                  </a:cubicBezTo>
                  <a:cubicBezTo>
                    <a:pt x="32" y="4"/>
                    <a:pt x="34" y="4"/>
                    <a:pt x="34" y="4"/>
                  </a:cubicBezTo>
                  <a:cubicBezTo>
                    <a:pt x="35" y="5"/>
                    <a:pt x="37" y="5"/>
                    <a:pt x="38" y="4"/>
                  </a:cubicBezTo>
                  <a:cubicBezTo>
                    <a:pt x="38" y="4"/>
                    <a:pt x="39" y="4"/>
                    <a:pt x="40" y="4"/>
                  </a:cubicBezTo>
                  <a:cubicBezTo>
                    <a:pt x="40" y="3"/>
                    <a:pt x="42" y="3"/>
                    <a:pt x="43" y="2"/>
                  </a:cubicBezTo>
                  <a:cubicBezTo>
                    <a:pt x="44" y="3"/>
                    <a:pt x="44" y="3"/>
                    <a:pt x="44" y="3"/>
                  </a:cubicBezTo>
                  <a:cubicBezTo>
                    <a:pt x="44" y="3"/>
                    <a:pt x="45" y="4"/>
                    <a:pt x="45" y="4"/>
                  </a:cubicBezTo>
                  <a:cubicBezTo>
                    <a:pt x="46" y="4"/>
                    <a:pt x="47" y="5"/>
                    <a:pt x="48" y="5"/>
                  </a:cubicBezTo>
                  <a:cubicBezTo>
                    <a:pt x="49" y="5"/>
                    <a:pt x="50" y="4"/>
                    <a:pt x="51" y="4"/>
                  </a:cubicBezTo>
                  <a:cubicBezTo>
                    <a:pt x="51" y="4"/>
                    <a:pt x="53" y="5"/>
                    <a:pt x="53" y="5"/>
                  </a:cubicBezTo>
                  <a:cubicBezTo>
                    <a:pt x="55" y="6"/>
                    <a:pt x="56" y="8"/>
                    <a:pt x="57" y="9"/>
                  </a:cubicBezTo>
                  <a:cubicBezTo>
                    <a:pt x="58" y="10"/>
                    <a:pt x="60" y="11"/>
                    <a:pt x="62" y="12"/>
                  </a:cubicBezTo>
                  <a:cubicBezTo>
                    <a:pt x="62" y="13"/>
                    <a:pt x="63" y="14"/>
                    <a:pt x="64" y="14"/>
                  </a:cubicBezTo>
                  <a:cubicBezTo>
                    <a:pt x="65" y="15"/>
                    <a:pt x="67" y="15"/>
                    <a:pt x="67" y="15"/>
                  </a:cubicBezTo>
                  <a:cubicBezTo>
                    <a:pt x="68" y="15"/>
                    <a:pt x="69" y="14"/>
                    <a:pt x="70" y="14"/>
                  </a:cubicBezTo>
                  <a:cubicBezTo>
                    <a:pt x="70" y="14"/>
                    <a:pt x="71" y="15"/>
                    <a:pt x="71" y="15"/>
                  </a:cubicBezTo>
                  <a:cubicBezTo>
                    <a:pt x="72" y="15"/>
                    <a:pt x="73" y="16"/>
                    <a:pt x="73" y="17"/>
                  </a:cubicBezTo>
                  <a:cubicBezTo>
                    <a:pt x="73" y="17"/>
                    <a:pt x="75" y="18"/>
                    <a:pt x="75" y="18"/>
                  </a:cubicBezTo>
                  <a:cubicBezTo>
                    <a:pt x="76" y="18"/>
                    <a:pt x="77" y="18"/>
                    <a:pt x="78" y="18"/>
                  </a:cubicBezTo>
                  <a:cubicBezTo>
                    <a:pt x="79" y="18"/>
                    <a:pt x="80" y="18"/>
                    <a:pt x="81" y="18"/>
                  </a:cubicBezTo>
                  <a:cubicBezTo>
                    <a:pt x="83" y="18"/>
                    <a:pt x="86" y="19"/>
                    <a:pt x="88" y="20"/>
                  </a:cubicBezTo>
                  <a:cubicBezTo>
                    <a:pt x="88" y="20"/>
                    <a:pt x="89" y="21"/>
                    <a:pt x="90" y="21"/>
                  </a:cubicBezTo>
                  <a:cubicBezTo>
                    <a:pt x="90" y="22"/>
                    <a:pt x="90" y="23"/>
                    <a:pt x="89" y="23"/>
                  </a:cubicBezTo>
                  <a:cubicBezTo>
                    <a:pt x="89" y="24"/>
                    <a:pt x="87" y="24"/>
                    <a:pt x="87" y="24"/>
                  </a:cubicBezTo>
                  <a:cubicBezTo>
                    <a:pt x="86" y="25"/>
                    <a:pt x="86" y="26"/>
                    <a:pt x="85" y="26"/>
                  </a:cubicBezTo>
                  <a:cubicBezTo>
                    <a:pt x="85" y="27"/>
                    <a:pt x="84" y="29"/>
                    <a:pt x="84" y="30"/>
                  </a:cubicBezTo>
                  <a:cubicBezTo>
                    <a:pt x="84" y="31"/>
                    <a:pt x="85" y="32"/>
                    <a:pt x="85" y="33"/>
                  </a:cubicBezTo>
                  <a:cubicBezTo>
                    <a:pt x="86" y="34"/>
                    <a:pt x="85" y="35"/>
                    <a:pt x="85" y="36"/>
                  </a:cubicBezTo>
                  <a:cubicBezTo>
                    <a:pt x="85" y="37"/>
                    <a:pt x="85" y="38"/>
                    <a:pt x="84" y="38"/>
                  </a:cubicBezTo>
                  <a:cubicBezTo>
                    <a:pt x="84" y="38"/>
                    <a:pt x="82" y="38"/>
                    <a:pt x="81" y="38"/>
                  </a:cubicBezTo>
                  <a:cubicBezTo>
                    <a:pt x="80" y="38"/>
                    <a:pt x="80" y="37"/>
                    <a:pt x="80" y="37"/>
                  </a:cubicBezTo>
                  <a:cubicBezTo>
                    <a:pt x="79" y="37"/>
                    <a:pt x="78" y="36"/>
                    <a:pt x="78" y="36"/>
                  </a:cubicBezTo>
                  <a:cubicBezTo>
                    <a:pt x="77" y="36"/>
                    <a:pt x="76" y="38"/>
                    <a:pt x="76" y="38"/>
                  </a:cubicBezTo>
                  <a:cubicBezTo>
                    <a:pt x="75" y="39"/>
                    <a:pt x="73" y="38"/>
                    <a:pt x="72" y="39"/>
                  </a:cubicBezTo>
                  <a:cubicBezTo>
                    <a:pt x="72" y="39"/>
                    <a:pt x="71" y="40"/>
                    <a:pt x="70" y="40"/>
                  </a:cubicBezTo>
                  <a:cubicBezTo>
                    <a:pt x="69" y="40"/>
                    <a:pt x="67" y="40"/>
                    <a:pt x="66" y="40"/>
                  </a:cubicBezTo>
                  <a:cubicBezTo>
                    <a:pt x="65" y="39"/>
                    <a:pt x="64" y="38"/>
                    <a:pt x="63" y="38"/>
                  </a:cubicBezTo>
                  <a:cubicBezTo>
                    <a:pt x="62" y="38"/>
                    <a:pt x="61" y="37"/>
                    <a:pt x="60" y="38"/>
                  </a:cubicBezTo>
                  <a:cubicBezTo>
                    <a:pt x="60" y="38"/>
                    <a:pt x="59" y="39"/>
                    <a:pt x="59" y="40"/>
                  </a:cubicBezTo>
                  <a:cubicBezTo>
                    <a:pt x="58" y="40"/>
                    <a:pt x="57" y="41"/>
                    <a:pt x="57" y="41"/>
                  </a:cubicBezTo>
                  <a:cubicBezTo>
                    <a:pt x="56" y="41"/>
                    <a:pt x="55" y="41"/>
                    <a:pt x="54" y="41"/>
                  </a:cubicBezTo>
                  <a:cubicBezTo>
                    <a:pt x="54" y="41"/>
                    <a:pt x="52" y="41"/>
                    <a:pt x="52" y="40"/>
                  </a:cubicBezTo>
                  <a:cubicBezTo>
                    <a:pt x="51" y="40"/>
                    <a:pt x="51" y="38"/>
                    <a:pt x="50" y="37"/>
                  </a:cubicBezTo>
                  <a:cubicBezTo>
                    <a:pt x="50" y="37"/>
                    <a:pt x="48" y="37"/>
                    <a:pt x="47" y="37"/>
                  </a:cubicBezTo>
                  <a:cubicBezTo>
                    <a:pt x="47" y="38"/>
                    <a:pt x="47" y="39"/>
                    <a:pt x="46" y="39"/>
                  </a:cubicBezTo>
                  <a:cubicBezTo>
                    <a:pt x="45" y="39"/>
                    <a:pt x="44" y="39"/>
                    <a:pt x="43" y="39"/>
                  </a:cubicBezTo>
                  <a:cubicBezTo>
                    <a:pt x="42" y="39"/>
                    <a:pt x="39" y="39"/>
                    <a:pt x="39" y="39"/>
                  </a:cubicBezTo>
                  <a:cubicBezTo>
                    <a:pt x="39" y="39"/>
                    <a:pt x="39" y="39"/>
                    <a:pt x="39" y="39"/>
                  </a:cubicBezTo>
                  <a:cubicBezTo>
                    <a:pt x="40" y="39"/>
                    <a:pt x="41" y="39"/>
                    <a:pt x="41" y="38"/>
                  </a:cubicBezTo>
                  <a:cubicBezTo>
                    <a:pt x="41" y="38"/>
                    <a:pt x="42" y="37"/>
                    <a:pt x="42" y="37"/>
                  </a:cubicBezTo>
                  <a:cubicBezTo>
                    <a:pt x="42" y="37"/>
                    <a:pt x="42" y="36"/>
                    <a:pt x="42" y="36"/>
                  </a:cubicBezTo>
                  <a:cubicBezTo>
                    <a:pt x="42" y="35"/>
                    <a:pt x="44" y="35"/>
                    <a:pt x="44" y="34"/>
                  </a:cubicBezTo>
                  <a:cubicBezTo>
                    <a:pt x="44" y="34"/>
                    <a:pt x="44" y="33"/>
                    <a:pt x="44" y="33"/>
                  </a:cubicBezTo>
                  <a:cubicBezTo>
                    <a:pt x="43" y="32"/>
                    <a:pt x="42" y="32"/>
                    <a:pt x="42" y="31"/>
                  </a:cubicBezTo>
                  <a:cubicBezTo>
                    <a:pt x="41" y="30"/>
                    <a:pt x="42" y="29"/>
                    <a:pt x="42" y="29"/>
                  </a:cubicBezTo>
                  <a:cubicBezTo>
                    <a:pt x="41" y="29"/>
                    <a:pt x="40" y="28"/>
                    <a:pt x="40" y="28"/>
                  </a:cubicBezTo>
                  <a:cubicBezTo>
                    <a:pt x="40" y="27"/>
                    <a:pt x="39" y="26"/>
                    <a:pt x="38" y="25"/>
                  </a:cubicBezTo>
                  <a:cubicBezTo>
                    <a:pt x="38" y="24"/>
                    <a:pt x="39" y="23"/>
                    <a:pt x="39" y="23"/>
                  </a:cubicBezTo>
                  <a:cubicBezTo>
                    <a:pt x="39" y="22"/>
                    <a:pt x="39" y="20"/>
                    <a:pt x="38" y="19"/>
                  </a:cubicBezTo>
                  <a:cubicBezTo>
                    <a:pt x="38" y="19"/>
                    <a:pt x="37" y="18"/>
                    <a:pt x="37" y="17"/>
                  </a:cubicBezTo>
                  <a:cubicBezTo>
                    <a:pt x="36" y="17"/>
                    <a:pt x="35" y="15"/>
                    <a:pt x="34" y="15"/>
                  </a:cubicBezTo>
                  <a:cubicBezTo>
                    <a:pt x="33" y="15"/>
                    <a:pt x="33" y="16"/>
                    <a:pt x="33" y="16"/>
                  </a:cubicBezTo>
                  <a:cubicBezTo>
                    <a:pt x="32" y="16"/>
                    <a:pt x="30" y="16"/>
                    <a:pt x="29" y="16"/>
                  </a:cubicBezTo>
                  <a:cubicBezTo>
                    <a:pt x="28" y="16"/>
                    <a:pt x="27" y="16"/>
                    <a:pt x="26" y="16"/>
                  </a:cubicBezTo>
                  <a:cubicBezTo>
                    <a:pt x="26" y="17"/>
                    <a:pt x="25" y="18"/>
                    <a:pt x="25" y="18"/>
                  </a:cubicBezTo>
                  <a:cubicBezTo>
                    <a:pt x="25" y="19"/>
                    <a:pt x="25" y="21"/>
                    <a:pt x="25" y="21"/>
                  </a:cubicBezTo>
                  <a:cubicBezTo>
                    <a:pt x="25" y="22"/>
                    <a:pt x="23" y="24"/>
                    <a:pt x="23" y="25"/>
                  </a:cubicBezTo>
                  <a:cubicBezTo>
                    <a:pt x="23" y="26"/>
                    <a:pt x="24" y="28"/>
                    <a:pt x="24" y="29"/>
                  </a:cubicBezTo>
                  <a:cubicBezTo>
                    <a:pt x="25" y="30"/>
                    <a:pt x="25" y="31"/>
                    <a:pt x="25" y="32"/>
                  </a:cubicBezTo>
                  <a:cubicBezTo>
                    <a:pt x="25" y="33"/>
                    <a:pt x="26" y="35"/>
                    <a:pt x="27" y="35"/>
                  </a:cubicBezTo>
                  <a:cubicBezTo>
                    <a:pt x="28" y="36"/>
                    <a:pt x="30" y="35"/>
                    <a:pt x="31" y="36"/>
                  </a:cubicBezTo>
                  <a:cubicBezTo>
                    <a:pt x="31" y="36"/>
                    <a:pt x="32" y="36"/>
                    <a:pt x="32" y="36"/>
                  </a:cubicBezTo>
                  <a:cubicBezTo>
                    <a:pt x="32" y="37"/>
                    <a:pt x="31" y="38"/>
                    <a:pt x="30" y="38"/>
                  </a:cubicBezTo>
                  <a:cubicBezTo>
                    <a:pt x="30" y="38"/>
                    <a:pt x="29" y="39"/>
                    <a:pt x="29" y="39"/>
                  </a:cubicBezTo>
                  <a:cubicBezTo>
                    <a:pt x="29" y="40"/>
                    <a:pt x="28" y="41"/>
                    <a:pt x="28" y="41"/>
                  </a:cubicBezTo>
                  <a:cubicBezTo>
                    <a:pt x="27" y="42"/>
                    <a:pt x="26" y="42"/>
                    <a:pt x="26" y="42"/>
                  </a:cubicBezTo>
                  <a:cubicBezTo>
                    <a:pt x="25" y="43"/>
                    <a:pt x="24" y="42"/>
                    <a:pt x="23" y="43"/>
                  </a:cubicBezTo>
                  <a:cubicBezTo>
                    <a:pt x="23" y="43"/>
                    <a:pt x="22" y="43"/>
                    <a:pt x="22" y="43"/>
                  </a:cubicBezTo>
                  <a:cubicBezTo>
                    <a:pt x="22" y="44"/>
                    <a:pt x="22" y="45"/>
                    <a:pt x="22" y="46"/>
                  </a:cubicBezTo>
                  <a:cubicBezTo>
                    <a:pt x="22" y="46"/>
                    <a:pt x="20" y="46"/>
                    <a:pt x="20" y="46"/>
                  </a:cubicBezTo>
                  <a:cubicBezTo>
                    <a:pt x="19" y="46"/>
                    <a:pt x="17" y="46"/>
                    <a:pt x="16" y="46"/>
                  </a:cubicBezTo>
                  <a:cubicBezTo>
                    <a:pt x="15" y="46"/>
                    <a:pt x="14" y="46"/>
                    <a:pt x="14" y="46"/>
                  </a:cubicBezTo>
                  <a:cubicBezTo>
                    <a:pt x="13" y="45"/>
                    <a:pt x="12" y="44"/>
                    <a:pt x="12" y="44"/>
                  </a:cubicBezTo>
                  <a:cubicBezTo>
                    <a:pt x="12" y="44"/>
                    <a:pt x="12" y="43"/>
                    <a:pt x="12" y="42"/>
                  </a:cubicBezTo>
                  <a:cubicBezTo>
                    <a:pt x="12" y="42"/>
                    <a:pt x="13" y="41"/>
                    <a:pt x="13" y="40"/>
                  </a:cubicBezTo>
                  <a:cubicBezTo>
                    <a:pt x="13" y="40"/>
                    <a:pt x="12" y="39"/>
                    <a:pt x="12" y="39"/>
                  </a:cubicBezTo>
                  <a:cubicBezTo>
                    <a:pt x="11" y="39"/>
                    <a:pt x="11" y="40"/>
                    <a:pt x="11" y="40"/>
                  </a:cubicBezTo>
                  <a:cubicBezTo>
                    <a:pt x="10" y="40"/>
                    <a:pt x="10" y="41"/>
                    <a:pt x="9" y="41"/>
                  </a:cubicBezTo>
                  <a:cubicBezTo>
                    <a:pt x="9" y="42"/>
                    <a:pt x="8" y="41"/>
                    <a:pt x="8" y="41"/>
                  </a:cubicBezTo>
                  <a:cubicBezTo>
                    <a:pt x="7" y="41"/>
                    <a:pt x="6" y="42"/>
                    <a:pt x="5" y="42"/>
                  </a:cubicBezTo>
                  <a:cubicBezTo>
                    <a:pt x="5" y="42"/>
                    <a:pt x="4" y="42"/>
                    <a:pt x="3" y="41"/>
                  </a:cubicBezTo>
                  <a:cubicBezTo>
                    <a:pt x="3" y="41"/>
                    <a:pt x="2" y="40"/>
                    <a:pt x="2" y="40"/>
                  </a:cubicBezTo>
                  <a:cubicBezTo>
                    <a:pt x="2" y="40"/>
                    <a:pt x="2" y="40"/>
                    <a:pt x="1" y="40"/>
                  </a:cubicBezTo>
                  <a:cubicBezTo>
                    <a:pt x="1" y="39"/>
                    <a:pt x="1" y="38"/>
                    <a:pt x="2" y="38"/>
                  </a:cubicBezTo>
                  <a:cubicBezTo>
                    <a:pt x="2" y="37"/>
                    <a:pt x="2" y="36"/>
                    <a:pt x="2" y="36"/>
                  </a:cubicBezTo>
                  <a:cubicBezTo>
                    <a:pt x="3" y="35"/>
                    <a:pt x="4" y="34"/>
                    <a:pt x="4" y="33"/>
                  </a:cubicBezTo>
                  <a:cubicBezTo>
                    <a:pt x="4" y="32"/>
                    <a:pt x="3" y="31"/>
                    <a:pt x="3" y="30"/>
                  </a:cubicBezTo>
                  <a:cubicBezTo>
                    <a:pt x="2" y="30"/>
                    <a:pt x="0" y="29"/>
                    <a:pt x="0" y="29"/>
                  </a:cubicBezTo>
                  <a:cubicBezTo>
                    <a:pt x="0" y="28"/>
                    <a:pt x="0" y="26"/>
                    <a:pt x="0" y="25"/>
                  </a:cubicBezTo>
                  <a:cubicBezTo>
                    <a:pt x="0" y="24"/>
                    <a:pt x="1" y="23"/>
                    <a:pt x="2" y="22"/>
                  </a:cubicBezTo>
                  <a:cubicBezTo>
                    <a:pt x="2" y="22"/>
                    <a:pt x="3" y="21"/>
                    <a:pt x="4" y="20"/>
                  </a:cubicBezTo>
                  <a:cubicBezTo>
                    <a:pt x="4" y="19"/>
                    <a:pt x="5" y="18"/>
                    <a:pt x="5" y="18"/>
                  </a:cubicBezTo>
                  <a:cubicBezTo>
                    <a:pt x="5" y="17"/>
                    <a:pt x="4" y="15"/>
                    <a:pt x="5" y="15"/>
                  </a:cubicBezTo>
                  <a:cubicBezTo>
                    <a:pt x="5" y="14"/>
                    <a:pt x="6" y="14"/>
                    <a:pt x="6" y="13"/>
                  </a:cubicBezTo>
                  <a:cubicBezTo>
                    <a:pt x="6" y="13"/>
                    <a:pt x="6" y="11"/>
                    <a:pt x="6" y="10"/>
                  </a:cubicBezTo>
                  <a:cubicBezTo>
                    <a:pt x="5" y="10"/>
                    <a:pt x="5" y="9"/>
                    <a:pt x="4" y="9"/>
                  </a:cubicBezTo>
                  <a:cubicBezTo>
                    <a:pt x="4" y="9"/>
                    <a:pt x="4" y="9"/>
                    <a:pt x="4" y="8"/>
                  </a:cubicBezTo>
                  <a:cubicBezTo>
                    <a:pt x="4" y="8"/>
                    <a:pt x="4" y="7"/>
                    <a:pt x="5" y="6"/>
                  </a:cubicBezTo>
                  <a:cubicBezTo>
                    <a:pt x="5" y="6"/>
                    <a:pt x="6" y="6"/>
                    <a:pt x="7" y="5"/>
                  </a:cubicBezTo>
                  <a:cubicBezTo>
                    <a:pt x="8" y="5"/>
                    <a:pt x="8" y="3"/>
                    <a:pt x="9" y="3"/>
                  </a:cubicBezTo>
                  <a:cubicBezTo>
                    <a:pt x="9" y="2"/>
                    <a:pt x="10" y="1"/>
                    <a:pt x="11" y="1"/>
                  </a:cubicBezTo>
                  <a:cubicBezTo>
                    <a:pt x="11" y="1"/>
                    <a:pt x="13" y="1"/>
                    <a:pt x="13" y="1"/>
                  </a:cubicBezTo>
                  <a:cubicBezTo>
                    <a:pt x="13" y="1"/>
                    <a:pt x="13" y="1"/>
                    <a:pt x="1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41"/>
            <p:cNvSpPr>
              <a:spLocks/>
            </p:cNvSpPr>
            <p:nvPr/>
          </p:nvSpPr>
          <p:spPr bwMode="auto">
            <a:xfrm>
              <a:off x="2268538" y="2770188"/>
              <a:ext cx="325438" cy="252413"/>
            </a:xfrm>
            <a:custGeom>
              <a:avLst/>
              <a:gdLst/>
              <a:ahLst/>
              <a:cxnLst>
                <a:cxn ang="0">
                  <a:pos x="0" y="122"/>
                </a:cxn>
                <a:cxn ang="0">
                  <a:pos x="4" y="115"/>
                </a:cxn>
                <a:cxn ang="0">
                  <a:pos x="18" y="113"/>
                </a:cxn>
                <a:cxn ang="0">
                  <a:pos x="22" y="108"/>
                </a:cxn>
                <a:cxn ang="0">
                  <a:pos x="18" y="101"/>
                </a:cxn>
                <a:cxn ang="0">
                  <a:pos x="22" y="93"/>
                </a:cxn>
                <a:cxn ang="0">
                  <a:pos x="20" y="83"/>
                </a:cxn>
                <a:cxn ang="0">
                  <a:pos x="18" y="70"/>
                </a:cxn>
                <a:cxn ang="0">
                  <a:pos x="20" y="64"/>
                </a:cxn>
                <a:cxn ang="0">
                  <a:pos x="21" y="53"/>
                </a:cxn>
                <a:cxn ang="0">
                  <a:pos x="27" y="43"/>
                </a:cxn>
                <a:cxn ang="0">
                  <a:pos x="35" y="39"/>
                </a:cxn>
                <a:cxn ang="0">
                  <a:pos x="41" y="38"/>
                </a:cxn>
                <a:cxn ang="0">
                  <a:pos x="48" y="41"/>
                </a:cxn>
                <a:cxn ang="0">
                  <a:pos x="54" y="34"/>
                </a:cxn>
                <a:cxn ang="0">
                  <a:pos x="59" y="29"/>
                </a:cxn>
                <a:cxn ang="0">
                  <a:pos x="61" y="25"/>
                </a:cxn>
                <a:cxn ang="0">
                  <a:pos x="70" y="22"/>
                </a:cxn>
                <a:cxn ang="0">
                  <a:pos x="85" y="11"/>
                </a:cxn>
                <a:cxn ang="0">
                  <a:pos x="88" y="6"/>
                </a:cxn>
                <a:cxn ang="0">
                  <a:pos x="92" y="0"/>
                </a:cxn>
                <a:cxn ang="0">
                  <a:pos x="98" y="4"/>
                </a:cxn>
                <a:cxn ang="0">
                  <a:pos x="112" y="7"/>
                </a:cxn>
                <a:cxn ang="0">
                  <a:pos x="119" y="2"/>
                </a:cxn>
                <a:cxn ang="0">
                  <a:pos x="135" y="10"/>
                </a:cxn>
                <a:cxn ang="0">
                  <a:pos x="126" y="13"/>
                </a:cxn>
                <a:cxn ang="0">
                  <a:pos x="119" y="34"/>
                </a:cxn>
                <a:cxn ang="0">
                  <a:pos x="134" y="69"/>
                </a:cxn>
                <a:cxn ang="0">
                  <a:pos x="154" y="93"/>
                </a:cxn>
                <a:cxn ang="0">
                  <a:pos x="172" y="119"/>
                </a:cxn>
                <a:cxn ang="0">
                  <a:pos x="170" y="133"/>
                </a:cxn>
                <a:cxn ang="0">
                  <a:pos x="170" y="129"/>
                </a:cxn>
                <a:cxn ang="0">
                  <a:pos x="165" y="119"/>
                </a:cxn>
                <a:cxn ang="0">
                  <a:pos x="144" y="120"/>
                </a:cxn>
                <a:cxn ang="0">
                  <a:pos x="125" y="112"/>
                </a:cxn>
                <a:cxn ang="0">
                  <a:pos x="117" y="101"/>
                </a:cxn>
                <a:cxn ang="0">
                  <a:pos x="115" y="94"/>
                </a:cxn>
                <a:cxn ang="0">
                  <a:pos x="110" y="87"/>
                </a:cxn>
                <a:cxn ang="0">
                  <a:pos x="103" y="80"/>
                </a:cxn>
                <a:cxn ang="0">
                  <a:pos x="96" y="84"/>
                </a:cxn>
                <a:cxn ang="0">
                  <a:pos x="91" y="92"/>
                </a:cxn>
                <a:cxn ang="0">
                  <a:pos x="93" y="103"/>
                </a:cxn>
                <a:cxn ang="0">
                  <a:pos x="85" y="107"/>
                </a:cxn>
                <a:cxn ang="0">
                  <a:pos x="74" y="109"/>
                </a:cxn>
                <a:cxn ang="0">
                  <a:pos x="62" y="106"/>
                </a:cxn>
                <a:cxn ang="0">
                  <a:pos x="56" y="110"/>
                </a:cxn>
                <a:cxn ang="0">
                  <a:pos x="46" y="112"/>
                </a:cxn>
                <a:cxn ang="0">
                  <a:pos x="48" y="113"/>
                </a:cxn>
                <a:cxn ang="0">
                  <a:pos x="55" y="116"/>
                </a:cxn>
                <a:cxn ang="0">
                  <a:pos x="45" y="122"/>
                </a:cxn>
                <a:cxn ang="0">
                  <a:pos x="33" y="127"/>
                </a:cxn>
                <a:cxn ang="0">
                  <a:pos x="23" y="124"/>
                </a:cxn>
                <a:cxn ang="0">
                  <a:pos x="14" y="123"/>
                </a:cxn>
                <a:cxn ang="0">
                  <a:pos x="5" y="124"/>
                </a:cxn>
              </a:cxnLst>
              <a:rect l="0" t="0" r="r" b="b"/>
              <a:pathLst>
                <a:path w="173" h="134">
                  <a:moveTo>
                    <a:pt x="5" y="124"/>
                  </a:moveTo>
                  <a:cubicBezTo>
                    <a:pt x="5" y="124"/>
                    <a:pt x="4" y="123"/>
                    <a:pt x="3" y="123"/>
                  </a:cubicBezTo>
                  <a:cubicBezTo>
                    <a:pt x="3" y="123"/>
                    <a:pt x="2" y="123"/>
                    <a:pt x="1" y="122"/>
                  </a:cubicBezTo>
                  <a:cubicBezTo>
                    <a:pt x="1" y="122"/>
                    <a:pt x="0" y="122"/>
                    <a:pt x="0" y="122"/>
                  </a:cubicBezTo>
                  <a:cubicBezTo>
                    <a:pt x="0" y="121"/>
                    <a:pt x="1" y="121"/>
                    <a:pt x="1" y="120"/>
                  </a:cubicBezTo>
                  <a:cubicBezTo>
                    <a:pt x="1" y="120"/>
                    <a:pt x="2" y="120"/>
                    <a:pt x="2" y="119"/>
                  </a:cubicBezTo>
                  <a:cubicBezTo>
                    <a:pt x="2" y="119"/>
                    <a:pt x="3" y="118"/>
                    <a:pt x="4" y="117"/>
                  </a:cubicBezTo>
                  <a:cubicBezTo>
                    <a:pt x="4" y="117"/>
                    <a:pt x="4" y="116"/>
                    <a:pt x="4" y="115"/>
                  </a:cubicBezTo>
                  <a:cubicBezTo>
                    <a:pt x="5" y="115"/>
                    <a:pt x="7" y="116"/>
                    <a:pt x="8" y="116"/>
                  </a:cubicBezTo>
                  <a:cubicBezTo>
                    <a:pt x="9" y="116"/>
                    <a:pt x="11" y="116"/>
                    <a:pt x="12" y="116"/>
                  </a:cubicBezTo>
                  <a:cubicBezTo>
                    <a:pt x="13" y="116"/>
                    <a:pt x="15" y="115"/>
                    <a:pt x="16" y="115"/>
                  </a:cubicBezTo>
                  <a:cubicBezTo>
                    <a:pt x="17" y="114"/>
                    <a:pt x="18" y="114"/>
                    <a:pt x="18" y="113"/>
                  </a:cubicBezTo>
                  <a:cubicBezTo>
                    <a:pt x="19" y="113"/>
                    <a:pt x="19" y="112"/>
                    <a:pt x="19" y="111"/>
                  </a:cubicBezTo>
                  <a:cubicBezTo>
                    <a:pt x="20" y="111"/>
                    <a:pt x="22" y="111"/>
                    <a:pt x="22" y="110"/>
                  </a:cubicBezTo>
                  <a:cubicBezTo>
                    <a:pt x="22" y="110"/>
                    <a:pt x="23" y="109"/>
                    <a:pt x="23" y="109"/>
                  </a:cubicBezTo>
                  <a:cubicBezTo>
                    <a:pt x="23" y="109"/>
                    <a:pt x="22" y="108"/>
                    <a:pt x="22" y="108"/>
                  </a:cubicBezTo>
                  <a:cubicBezTo>
                    <a:pt x="21" y="107"/>
                    <a:pt x="20" y="107"/>
                    <a:pt x="20" y="106"/>
                  </a:cubicBezTo>
                  <a:cubicBezTo>
                    <a:pt x="20" y="106"/>
                    <a:pt x="19" y="105"/>
                    <a:pt x="18" y="105"/>
                  </a:cubicBezTo>
                  <a:cubicBezTo>
                    <a:pt x="18" y="104"/>
                    <a:pt x="18" y="103"/>
                    <a:pt x="18" y="103"/>
                  </a:cubicBezTo>
                  <a:cubicBezTo>
                    <a:pt x="18" y="102"/>
                    <a:pt x="17" y="102"/>
                    <a:pt x="18" y="101"/>
                  </a:cubicBezTo>
                  <a:cubicBezTo>
                    <a:pt x="18" y="101"/>
                    <a:pt x="19" y="100"/>
                    <a:pt x="19" y="100"/>
                  </a:cubicBezTo>
                  <a:cubicBezTo>
                    <a:pt x="20" y="100"/>
                    <a:pt x="21" y="99"/>
                    <a:pt x="21" y="99"/>
                  </a:cubicBezTo>
                  <a:cubicBezTo>
                    <a:pt x="21" y="98"/>
                    <a:pt x="22" y="97"/>
                    <a:pt x="22" y="97"/>
                  </a:cubicBezTo>
                  <a:cubicBezTo>
                    <a:pt x="22" y="96"/>
                    <a:pt x="22" y="94"/>
                    <a:pt x="22" y="93"/>
                  </a:cubicBezTo>
                  <a:cubicBezTo>
                    <a:pt x="22" y="92"/>
                    <a:pt x="22" y="91"/>
                    <a:pt x="22" y="90"/>
                  </a:cubicBezTo>
                  <a:cubicBezTo>
                    <a:pt x="22" y="89"/>
                    <a:pt x="22" y="88"/>
                    <a:pt x="22" y="87"/>
                  </a:cubicBezTo>
                  <a:cubicBezTo>
                    <a:pt x="22" y="87"/>
                    <a:pt x="22" y="86"/>
                    <a:pt x="22" y="85"/>
                  </a:cubicBezTo>
                  <a:cubicBezTo>
                    <a:pt x="21" y="84"/>
                    <a:pt x="20" y="83"/>
                    <a:pt x="20" y="83"/>
                  </a:cubicBezTo>
                  <a:cubicBezTo>
                    <a:pt x="20" y="82"/>
                    <a:pt x="20" y="80"/>
                    <a:pt x="20" y="79"/>
                  </a:cubicBezTo>
                  <a:cubicBezTo>
                    <a:pt x="20" y="79"/>
                    <a:pt x="20" y="77"/>
                    <a:pt x="20" y="76"/>
                  </a:cubicBezTo>
                  <a:cubicBezTo>
                    <a:pt x="20" y="75"/>
                    <a:pt x="21" y="73"/>
                    <a:pt x="20" y="72"/>
                  </a:cubicBezTo>
                  <a:cubicBezTo>
                    <a:pt x="20" y="71"/>
                    <a:pt x="19" y="71"/>
                    <a:pt x="18" y="70"/>
                  </a:cubicBezTo>
                  <a:cubicBezTo>
                    <a:pt x="18" y="70"/>
                    <a:pt x="18" y="70"/>
                    <a:pt x="18" y="70"/>
                  </a:cubicBezTo>
                  <a:cubicBezTo>
                    <a:pt x="18" y="70"/>
                    <a:pt x="19" y="69"/>
                    <a:pt x="19" y="68"/>
                  </a:cubicBezTo>
                  <a:cubicBezTo>
                    <a:pt x="19" y="67"/>
                    <a:pt x="19" y="66"/>
                    <a:pt x="19" y="66"/>
                  </a:cubicBezTo>
                  <a:cubicBezTo>
                    <a:pt x="19" y="65"/>
                    <a:pt x="20" y="64"/>
                    <a:pt x="20" y="64"/>
                  </a:cubicBezTo>
                  <a:cubicBezTo>
                    <a:pt x="21" y="63"/>
                    <a:pt x="21" y="61"/>
                    <a:pt x="21" y="60"/>
                  </a:cubicBezTo>
                  <a:cubicBezTo>
                    <a:pt x="20" y="59"/>
                    <a:pt x="20" y="58"/>
                    <a:pt x="20" y="58"/>
                  </a:cubicBezTo>
                  <a:cubicBezTo>
                    <a:pt x="20" y="57"/>
                    <a:pt x="21" y="56"/>
                    <a:pt x="21" y="55"/>
                  </a:cubicBezTo>
                  <a:cubicBezTo>
                    <a:pt x="21" y="54"/>
                    <a:pt x="21" y="53"/>
                    <a:pt x="21" y="53"/>
                  </a:cubicBezTo>
                  <a:cubicBezTo>
                    <a:pt x="21" y="52"/>
                    <a:pt x="21" y="51"/>
                    <a:pt x="21" y="50"/>
                  </a:cubicBezTo>
                  <a:cubicBezTo>
                    <a:pt x="22" y="49"/>
                    <a:pt x="23" y="48"/>
                    <a:pt x="23" y="47"/>
                  </a:cubicBezTo>
                  <a:cubicBezTo>
                    <a:pt x="24" y="47"/>
                    <a:pt x="25" y="46"/>
                    <a:pt x="25" y="45"/>
                  </a:cubicBezTo>
                  <a:cubicBezTo>
                    <a:pt x="26" y="45"/>
                    <a:pt x="27" y="44"/>
                    <a:pt x="27" y="43"/>
                  </a:cubicBezTo>
                  <a:cubicBezTo>
                    <a:pt x="28" y="42"/>
                    <a:pt x="28" y="41"/>
                    <a:pt x="28" y="40"/>
                  </a:cubicBezTo>
                  <a:cubicBezTo>
                    <a:pt x="29" y="40"/>
                    <a:pt x="30" y="39"/>
                    <a:pt x="30" y="39"/>
                  </a:cubicBezTo>
                  <a:cubicBezTo>
                    <a:pt x="31" y="39"/>
                    <a:pt x="32" y="38"/>
                    <a:pt x="33" y="38"/>
                  </a:cubicBezTo>
                  <a:cubicBezTo>
                    <a:pt x="33" y="38"/>
                    <a:pt x="35" y="38"/>
                    <a:pt x="35" y="39"/>
                  </a:cubicBezTo>
                  <a:cubicBezTo>
                    <a:pt x="35" y="39"/>
                    <a:pt x="35" y="40"/>
                    <a:pt x="36" y="40"/>
                  </a:cubicBezTo>
                  <a:cubicBezTo>
                    <a:pt x="36" y="41"/>
                    <a:pt x="37" y="41"/>
                    <a:pt x="38" y="40"/>
                  </a:cubicBezTo>
                  <a:cubicBezTo>
                    <a:pt x="39" y="40"/>
                    <a:pt x="40" y="40"/>
                    <a:pt x="40" y="39"/>
                  </a:cubicBezTo>
                  <a:cubicBezTo>
                    <a:pt x="40" y="39"/>
                    <a:pt x="41" y="38"/>
                    <a:pt x="41" y="38"/>
                  </a:cubicBezTo>
                  <a:cubicBezTo>
                    <a:pt x="42" y="37"/>
                    <a:pt x="44" y="37"/>
                    <a:pt x="45" y="37"/>
                  </a:cubicBezTo>
                  <a:cubicBezTo>
                    <a:pt x="45" y="37"/>
                    <a:pt x="46" y="37"/>
                    <a:pt x="47" y="37"/>
                  </a:cubicBezTo>
                  <a:cubicBezTo>
                    <a:pt x="47" y="37"/>
                    <a:pt x="47" y="39"/>
                    <a:pt x="47" y="39"/>
                  </a:cubicBezTo>
                  <a:cubicBezTo>
                    <a:pt x="47" y="40"/>
                    <a:pt x="47" y="41"/>
                    <a:pt x="48" y="41"/>
                  </a:cubicBezTo>
                  <a:cubicBezTo>
                    <a:pt x="49" y="42"/>
                    <a:pt x="51" y="41"/>
                    <a:pt x="53" y="41"/>
                  </a:cubicBezTo>
                  <a:cubicBezTo>
                    <a:pt x="53" y="41"/>
                    <a:pt x="55" y="41"/>
                    <a:pt x="55" y="40"/>
                  </a:cubicBezTo>
                  <a:cubicBezTo>
                    <a:pt x="56" y="40"/>
                    <a:pt x="56" y="38"/>
                    <a:pt x="56" y="37"/>
                  </a:cubicBezTo>
                  <a:cubicBezTo>
                    <a:pt x="56" y="36"/>
                    <a:pt x="54" y="35"/>
                    <a:pt x="54" y="34"/>
                  </a:cubicBezTo>
                  <a:cubicBezTo>
                    <a:pt x="54" y="34"/>
                    <a:pt x="55" y="33"/>
                    <a:pt x="56" y="32"/>
                  </a:cubicBezTo>
                  <a:cubicBezTo>
                    <a:pt x="56" y="32"/>
                    <a:pt x="58" y="33"/>
                    <a:pt x="58" y="32"/>
                  </a:cubicBezTo>
                  <a:cubicBezTo>
                    <a:pt x="59" y="32"/>
                    <a:pt x="59" y="31"/>
                    <a:pt x="59" y="31"/>
                  </a:cubicBezTo>
                  <a:cubicBezTo>
                    <a:pt x="59" y="30"/>
                    <a:pt x="59" y="30"/>
                    <a:pt x="59" y="29"/>
                  </a:cubicBezTo>
                  <a:cubicBezTo>
                    <a:pt x="59" y="29"/>
                    <a:pt x="59" y="29"/>
                    <a:pt x="59" y="28"/>
                  </a:cubicBezTo>
                  <a:cubicBezTo>
                    <a:pt x="58" y="28"/>
                    <a:pt x="58" y="27"/>
                    <a:pt x="58" y="27"/>
                  </a:cubicBezTo>
                  <a:cubicBezTo>
                    <a:pt x="59" y="27"/>
                    <a:pt x="59" y="26"/>
                    <a:pt x="60" y="26"/>
                  </a:cubicBezTo>
                  <a:cubicBezTo>
                    <a:pt x="60" y="26"/>
                    <a:pt x="61" y="26"/>
                    <a:pt x="61" y="25"/>
                  </a:cubicBezTo>
                  <a:cubicBezTo>
                    <a:pt x="62" y="25"/>
                    <a:pt x="63" y="25"/>
                    <a:pt x="64" y="24"/>
                  </a:cubicBezTo>
                  <a:cubicBezTo>
                    <a:pt x="64" y="24"/>
                    <a:pt x="64" y="23"/>
                    <a:pt x="65" y="23"/>
                  </a:cubicBezTo>
                  <a:cubicBezTo>
                    <a:pt x="65" y="22"/>
                    <a:pt x="66" y="22"/>
                    <a:pt x="67" y="22"/>
                  </a:cubicBezTo>
                  <a:cubicBezTo>
                    <a:pt x="67" y="21"/>
                    <a:pt x="69" y="22"/>
                    <a:pt x="70" y="22"/>
                  </a:cubicBezTo>
                  <a:cubicBezTo>
                    <a:pt x="71" y="22"/>
                    <a:pt x="74" y="21"/>
                    <a:pt x="76" y="21"/>
                  </a:cubicBezTo>
                  <a:cubicBezTo>
                    <a:pt x="77" y="20"/>
                    <a:pt x="80" y="19"/>
                    <a:pt x="81" y="18"/>
                  </a:cubicBezTo>
                  <a:cubicBezTo>
                    <a:pt x="82" y="17"/>
                    <a:pt x="84" y="16"/>
                    <a:pt x="84" y="15"/>
                  </a:cubicBezTo>
                  <a:cubicBezTo>
                    <a:pt x="85" y="14"/>
                    <a:pt x="85" y="12"/>
                    <a:pt x="85" y="11"/>
                  </a:cubicBezTo>
                  <a:cubicBezTo>
                    <a:pt x="85" y="11"/>
                    <a:pt x="84" y="10"/>
                    <a:pt x="84" y="10"/>
                  </a:cubicBezTo>
                  <a:cubicBezTo>
                    <a:pt x="84" y="9"/>
                    <a:pt x="85" y="9"/>
                    <a:pt x="86" y="8"/>
                  </a:cubicBezTo>
                  <a:cubicBezTo>
                    <a:pt x="86" y="8"/>
                    <a:pt x="87" y="8"/>
                    <a:pt x="87" y="8"/>
                  </a:cubicBezTo>
                  <a:cubicBezTo>
                    <a:pt x="88" y="7"/>
                    <a:pt x="88" y="6"/>
                    <a:pt x="88" y="6"/>
                  </a:cubicBezTo>
                  <a:cubicBezTo>
                    <a:pt x="88" y="5"/>
                    <a:pt x="87" y="3"/>
                    <a:pt x="88" y="2"/>
                  </a:cubicBezTo>
                  <a:cubicBezTo>
                    <a:pt x="88" y="2"/>
                    <a:pt x="88" y="1"/>
                    <a:pt x="89" y="1"/>
                  </a:cubicBezTo>
                  <a:cubicBezTo>
                    <a:pt x="89" y="0"/>
                    <a:pt x="90" y="0"/>
                    <a:pt x="91" y="0"/>
                  </a:cubicBezTo>
                  <a:cubicBezTo>
                    <a:pt x="91" y="0"/>
                    <a:pt x="92" y="0"/>
                    <a:pt x="92" y="0"/>
                  </a:cubicBezTo>
                  <a:cubicBezTo>
                    <a:pt x="93" y="0"/>
                    <a:pt x="94" y="0"/>
                    <a:pt x="94" y="1"/>
                  </a:cubicBezTo>
                  <a:cubicBezTo>
                    <a:pt x="94" y="2"/>
                    <a:pt x="94" y="3"/>
                    <a:pt x="94" y="3"/>
                  </a:cubicBezTo>
                  <a:cubicBezTo>
                    <a:pt x="94" y="4"/>
                    <a:pt x="96" y="4"/>
                    <a:pt x="96" y="4"/>
                  </a:cubicBezTo>
                  <a:cubicBezTo>
                    <a:pt x="97" y="4"/>
                    <a:pt x="98" y="4"/>
                    <a:pt x="98" y="4"/>
                  </a:cubicBezTo>
                  <a:cubicBezTo>
                    <a:pt x="99" y="5"/>
                    <a:pt x="100" y="5"/>
                    <a:pt x="101" y="5"/>
                  </a:cubicBezTo>
                  <a:cubicBezTo>
                    <a:pt x="102" y="6"/>
                    <a:pt x="103" y="7"/>
                    <a:pt x="104" y="7"/>
                  </a:cubicBezTo>
                  <a:cubicBezTo>
                    <a:pt x="105" y="7"/>
                    <a:pt x="108" y="8"/>
                    <a:pt x="109" y="7"/>
                  </a:cubicBezTo>
                  <a:cubicBezTo>
                    <a:pt x="110" y="7"/>
                    <a:pt x="111" y="7"/>
                    <a:pt x="112" y="7"/>
                  </a:cubicBezTo>
                  <a:cubicBezTo>
                    <a:pt x="112" y="6"/>
                    <a:pt x="113" y="5"/>
                    <a:pt x="114" y="5"/>
                  </a:cubicBezTo>
                  <a:cubicBezTo>
                    <a:pt x="114" y="5"/>
                    <a:pt x="115" y="4"/>
                    <a:pt x="116" y="4"/>
                  </a:cubicBezTo>
                  <a:cubicBezTo>
                    <a:pt x="116" y="3"/>
                    <a:pt x="116" y="2"/>
                    <a:pt x="116" y="1"/>
                  </a:cubicBezTo>
                  <a:cubicBezTo>
                    <a:pt x="117" y="1"/>
                    <a:pt x="119" y="1"/>
                    <a:pt x="119" y="2"/>
                  </a:cubicBezTo>
                  <a:cubicBezTo>
                    <a:pt x="121" y="2"/>
                    <a:pt x="124" y="4"/>
                    <a:pt x="125" y="4"/>
                  </a:cubicBezTo>
                  <a:cubicBezTo>
                    <a:pt x="127" y="5"/>
                    <a:pt x="129" y="6"/>
                    <a:pt x="130" y="7"/>
                  </a:cubicBezTo>
                  <a:cubicBezTo>
                    <a:pt x="131" y="7"/>
                    <a:pt x="133" y="8"/>
                    <a:pt x="134" y="9"/>
                  </a:cubicBezTo>
                  <a:cubicBezTo>
                    <a:pt x="134" y="9"/>
                    <a:pt x="135" y="10"/>
                    <a:pt x="135" y="10"/>
                  </a:cubicBezTo>
                  <a:cubicBezTo>
                    <a:pt x="135" y="11"/>
                    <a:pt x="135" y="12"/>
                    <a:pt x="135" y="12"/>
                  </a:cubicBezTo>
                  <a:cubicBezTo>
                    <a:pt x="134" y="12"/>
                    <a:pt x="133" y="13"/>
                    <a:pt x="132" y="13"/>
                  </a:cubicBezTo>
                  <a:cubicBezTo>
                    <a:pt x="131" y="13"/>
                    <a:pt x="130" y="13"/>
                    <a:pt x="130" y="13"/>
                  </a:cubicBezTo>
                  <a:cubicBezTo>
                    <a:pt x="129" y="13"/>
                    <a:pt x="127" y="13"/>
                    <a:pt x="126" y="13"/>
                  </a:cubicBezTo>
                  <a:cubicBezTo>
                    <a:pt x="125" y="13"/>
                    <a:pt x="124" y="15"/>
                    <a:pt x="123" y="16"/>
                  </a:cubicBezTo>
                  <a:cubicBezTo>
                    <a:pt x="122" y="17"/>
                    <a:pt x="120" y="19"/>
                    <a:pt x="120" y="21"/>
                  </a:cubicBezTo>
                  <a:cubicBezTo>
                    <a:pt x="119" y="22"/>
                    <a:pt x="119" y="25"/>
                    <a:pt x="119" y="27"/>
                  </a:cubicBezTo>
                  <a:cubicBezTo>
                    <a:pt x="119" y="28"/>
                    <a:pt x="119" y="32"/>
                    <a:pt x="119" y="34"/>
                  </a:cubicBezTo>
                  <a:cubicBezTo>
                    <a:pt x="120" y="37"/>
                    <a:pt x="122" y="43"/>
                    <a:pt x="124" y="47"/>
                  </a:cubicBezTo>
                  <a:cubicBezTo>
                    <a:pt x="124" y="48"/>
                    <a:pt x="126" y="52"/>
                    <a:pt x="126" y="54"/>
                  </a:cubicBezTo>
                  <a:cubicBezTo>
                    <a:pt x="127" y="56"/>
                    <a:pt x="129" y="59"/>
                    <a:pt x="130" y="61"/>
                  </a:cubicBezTo>
                  <a:cubicBezTo>
                    <a:pt x="131" y="63"/>
                    <a:pt x="133" y="67"/>
                    <a:pt x="134" y="69"/>
                  </a:cubicBezTo>
                  <a:cubicBezTo>
                    <a:pt x="135" y="71"/>
                    <a:pt x="136" y="73"/>
                    <a:pt x="137" y="74"/>
                  </a:cubicBezTo>
                  <a:cubicBezTo>
                    <a:pt x="139" y="76"/>
                    <a:pt x="142" y="79"/>
                    <a:pt x="144" y="81"/>
                  </a:cubicBezTo>
                  <a:cubicBezTo>
                    <a:pt x="145" y="83"/>
                    <a:pt x="148" y="86"/>
                    <a:pt x="149" y="88"/>
                  </a:cubicBezTo>
                  <a:cubicBezTo>
                    <a:pt x="150" y="89"/>
                    <a:pt x="153" y="91"/>
                    <a:pt x="154" y="93"/>
                  </a:cubicBezTo>
                  <a:cubicBezTo>
                    <a:pt x="155" y="95"/>
                    <a:pt x="157" y="99"/>
                    <a:pt x="158" y="101"/>
                  </a:cubicBezTo>
                  <a:cubicBezTo>
                    <a:pt x="159" y="103"/>
                    <a:pt x="161" y="107"/>
                    <a:pt x="163" y="108"/>
                  </a:cubicBezTo>
                  <a:cubicBezTo>
                    <a:pt x="164" y="110"/>
                    <a:pt x="168" y="113"/>
                    <a:pt x="170" y="115"/>
                  </a:cubicBezTo>
                  <a:cubicBezTo>
                    <a:pt x="171" y="116"/>
                    <a:pt x="172" y="118"/>
                    <a:pt x="172" y="119"/>
                  </a:cubicBezTo>
                  <a:cubicBezTo>
                    <a:pt x="173" y="120"/>
                    <a:pt x="173" y="122"/>
                    <a:pt x="173" y="124"/>
                  </a:cubicBezTo>
                  <a:cubicBezTo>
                    <a:pt x="173" y="125"/>
                    <a:pt x="173" y="127"/>
                    <a:pt x="173" y="128"/>
                  </a:cubicBezTo>
                  <a:cubicBezTo>
                    <a:pt x="173" y="129"/>
                    <a:pt x="172" y="131"/>
                    <a:pt x="171" y="132"/>
                  </a:cubicBezTo>
                  <a:cubicBezTo>
                    <a:pt x="171" y="132"/>
                    <a:pt x="171" y="133"/>
                    <a:pt x="170" y="133"/>
                  </a:cubicBezTo>
                  <a:cubicBezTo>
                    <a:pt x="170" y="133"/>
                    <a:pt x="169" y="134"/>
                    <a:pt x="169" y="134"/>
                  </a:cubicBezTo>
                  <a:cubicBezTo>
                    <a:pt x="169" y="133"/>
                    <a:pt x="168" y="133"/>
                    <a:pt x="169" y="132"/>
                  </a:cubicBezTo>
                  <a:cubicBezTo>
                    <a:pt x="169" y="132"/>
                    <a:pt x="169" y="131"/>
                    <a:pt x="169" y="131"/>
                  </a:cubicBezTo>
                  <a:cubicBezTo>
                    <a:pt x="170" y="131"/>
                    <a:pt x="170" y="130"/>
                    <a:pt x="170" y="129"/>
                  </a:cubicBezTo>
                  <a:cubicBezTo>
                    <a:pt x="171" y="129"/>
                    <a:pt x="171" y="128"/>
                    <a:pt x="171" y="128"/>
                  </a:cubicBezTo>
                  <a:cubicBezTo>
                    <a:pt x="171" y="127"/>
                    <a:pt x="171" y="126"/>
                    <a:pt x="171" y="125"/>
                  </a:cubicBezTo>
                  <a:cubicBezTo>
                    <a:pt x="171" y="124"/>
                    <a:pt x="170" y="122"/>
                    <a:pt x="169" y="122"/>
                  </a:cubicBezTo>
                  <a:cubicBezTo>
                    <a:pt x="168" y="121"/>
                    <a:pt x="166" y="119"/>
                    <a:pt x="165" y="119"/>
                  </a:cubicBezTo>
                  <a:cubicBezTo>
                    <a:pt x="163" y="118"/>
                    <a:pt x="160" y="117"/>
                    <a:pt x="158" y="117"/>
                  </a:cubicBezTo>
                  <a:cubicBezTo>
                    <a:pt x="157" y="117"/>
                    <a:pt x="154" y="117"/>
                    <a:pt x="152" y="117"/>
                  </a:cubicBezTo>
                  <a:cubicBezTo>
                    <a:pt x="151" y="118"/>
                    <a:pt x="148" y="119"/>
                    <a:pt x="147" y="120"/>
                  </a:cubicBezTo>
                  <a:cubicBezTo>
                    <a:pt x="146" y="120"/>
                    <a:pt x="145" y="120"/>
                    <a:pt x="144" y="120"/>
                  </a:cubicBezTo>
                  <a:cubicBezTo>
                    <a:pt x="143" y="121"/>
                    <a:pt x="141" y="121"/>
                    <a:pt x="140" y="121"/>
                  </a:cubicBezTo>
                  <a:cubicBezTo>
                    <a:pt x="139" y="121"/>
                    <a:pt x="136" y="120"/>
                    <a:pt x="135" y="119"/>
                  </a:cubicBezTo>
                  <a:cubicBezTo>
                    <a:pt x="134" y="119"/>
                    <a:pt x="131" y="117"/>
                    <a:pt x="130" y="116"/>
                  </a:cubicBezTo>
                  <a:cubicBezTo>
                    <a:pt x="129" y="115"/>
                    <a:pt x="126" y="113"/>
                    <a:pt x="125" y="112"/>
                  </a:cubicBezTo>
                  <a:cubicBezTo>
                    <a:pt x="124" y="111"/>
                    <a:pt x="123" y="110"/>
                    <a:pt x="122" y="109"/>
                  </a:cubicBezTo>
                  <a:cubicBezTo>
                    <a:pt x="122" y="109"/>
                    <a:pt x="121" y="107"/>
                    <a:pt x="120" y="107"/>
                  </a:cubicBezTo>
                  <a:cubicBezTo>
                    <a:pt x="120" y="106"/>
                    <a:pt x="119" y="105"/>
                    <a:pt x="119" y="104"/>
                  </a:cubicBezTo>
                  <a:cubicBezTo>
                    <a:pt x="118" y="103"/>
                    <a:pt x="118" y="102"/>
                    <a:pt x="117" y="101"/>
                  </a:cubicBezTo>
                  <a:cubicBezTo>
                    <a:pt x="117" y="101"/>
                    <a:pt x="116" y="100"/>
                    <a:pt x="115" y="100"/>
                  </a:cubicBezTo>
                  <a:cubicBezTo>
                    <a:pt x="115" y="100"/>
                    <a:pt x="114" y="99"/>
                    <a:pt x="114" y="99"/>
                  </a:cubicBezTo>
                  <a:cubicBezTo>
                    <a:pt x="114" y="99"/>
                    <a:pt x="114" y="98"/>
                    <a:pt x="114" y="98"/>
                  </a:cubicBezTo>
                  <a:cubicBezTo>
                    <a:pt x="114" y="97"/>
                    <a:pt x="115" y="95"/>
                    <a:pt x="115" y="94"/>
                  </a:cubicBezTo>
                  <a:cubicBezTo>
                    <a:pt x="115" y="93"/>
                    <a:pt x="114" y="91"/>
                    <a:pt x="114" y="90"/>
                  </a:cubicBezTo>
                  <a:cubicBezTo>
                    <a:pt x="114" y="89"/>
                    <a:pt x="113" y="88"/>
                    <a:pt x="113" y="87"/>
                  </a:cubicBezTo>
                  <a:cubicBezTo>
                    <a:pt x="112" y="87"/>
                    <a:pt x="112" y="87"/>
                    <a:pt x="111" y="87"/>
                  </a:cubicBezTo>
                  <a:cubicBezTo>
                    <a:pt x="111" y="87"/>
                    <a:pt x="110" y="87"/>
                    <a:pt x="110" y="87"/>
                  </a:cubicBezTo>
                  <a:cubicBezTo>
                    <a:pt x="109" y="87"/>
                    <a:pt x="108" y="86"/>
                    <a:pt x="108" y="86"/>
                  </a:cubicBezTo>
                  <a:cubicBezTo>
                    <a:pt x="108" y="85"/>
                    <a:pt x="108" y="83"/>
                    <a:pt x="107" y="83"/>
                  </a:cubicBezTo>
                  <a:cubicBezTo>
                    <a:pt x="107" y="82"/>
                    <a:pt x="106" y="81"/>
                    <a:pt x="105" y="80"/>
                  </a:cubicBezTo>
                  <a:cubicBezTo>
                    <a:pt x="105" y="80"/>
                    <a:pt x="103" y="80"/>
                    <a:pt x="103" y="80"/>
                  </a:cubicBezTo>
                  <a:cubicBezTo>
                    <a:pt x="102" y="79"/>
                    <a:pt x="101" y="79"/>
                    <a:pt x="100" y="80"/>
                  </a:cubicBezTo>
                  <a:cubicBezTo>
                    <a:pt x="100" y="80"/>
                    <a:pt x="100" y="81"/>
                    <a:pt x="99" y="81"/>
                  </a:cubicBezTo>
                  <a:cubicBezTo>
                    <a:pt x="99" y="81"/>
                    <a:pt x="98" y="81"/>
                    <a:pt x="97" y="82"/>
                  </a:cubicBezTo>
                  <a:cubicBezTo>
                    <a:pt x="97" y="82"/>
                    <a:pt x="97" y="83"/>
                    <a:pt x="96" y="84"/>
                  </a:cubicBezTo>
                  <a:cubicBezTo>
                    <a:pt x="96" y="84"/>
                    <a:pt x="95" y="85"/>
                    <a:pt x="94" y="85"/>
                  </a:cubicBezTo>
                  <a:cubicBezTo>
                    <a:pt x="94" y="85"/>
                    <a:pt x="93" y="86"/>
                    <a:pt x="93" y="86"/>
                  </a:cubicBezTo>
                  <a:cubicBezTo>
                    <a:pt x="93" y="87"/>
                    <a:pt x="93" y="89"/>
                    <a:pt x="93" y="90"/>
                  </a:cubicBezTo>
                  <a:cubicBezTo>
                    <a:pt x="93" y="91"/>
                    <a:pt x="91" y="92"/>
                    <a:pt x="91" y="92"/>
                  </a:cubicBezTo>
                  <a:cubicBezTo>
                    <a:pt x="90" y="93"/>
                    <a:pt x="90" y="94"/>
                    <a:pt x="91" y="95"/>
                  </a:cubicBezTo>
                  <a:cubicBezTo>
                    <a:pt x="91" y="95"/>
                    <a:pt x="93" y="96"/>
                    <a:pt x="93" y="97"/>
                  </a:cubicBezTo>
                  <a:cubicBezTo>
                    <a:pt x="94" y="97"/>
                    <a:pt x="93" y="99"/>
                    <a:pt x="93" y="100"/>
                  </a:cubicBezTo>
                  <a:cubicBezTo>
                    <a:pt x="93" y="101"/>
                    <a:pt x="93" y="102"/>
                    <a:pt x="93" y="103"/>
                  </a:cubicBezTo>
                  <a:cubicBezTo>
                    <a:pt x="93" y="104"/>
                    <a:pt x="93" y="105"/>
                    <a:pt x="94" y="105"/>
                  </a:cubicBezTo>
                  <a:cubicBezTo>
                    <a:pt x="92" y="106"/>
                    <a:pt x="91" y="107"/>
                    <a:pt x="90" y="107"/>
                  </a:cubicBezTo>
                  <a:cubicBezTo>
                    <a:pt x="89" y="107"/>
                    <a:pt x="87" y="108"/>
                    <a:pt x="86" y="108"/>
                  </a:cubicBezTo>
                  <a:cubicBezTo>
                    <a:pt x="86" y="107"/>
                    <a:pt x="85" y="107"/>
                    <a:pt x="85" y="107"/>
                  </a:cubicBezTo>
                  <a:cubicBezTo>
                    <a:pt x="84" y="107"/>
                    <a:pt x="82" y="107"/>
                    <a:pt x="82" y="107"/>
                  </a:cubicBezTo>
                  <a:cubicBezTo>
                    <a:pt x="81" y="108"/>
                    <a:pt x="81" y="109"/>
                    <a:pt x="80" y="109"/>
                  </a:cubicBezTo>
                  <a:cubicBezTo>
                    <a:pt x="79" y="109"/>
                    <a:pt x="78" y="110"/>
                    <a:pt x="77" y="110"/>
                  </a:cubicBezTo>
                  <a:cubicBezTo>
                    <a:pt x="76" y="110"/>
                    <a:pt x="75" y="110"/>
                    <a:pt x="74" y="109"/>
                  </a:cubicBezTo>
                  <a:cubicBezTo>
                    <a:pt x="73" y="109"/>
                    <a:pt x="71" y="108"/>
                    <a:pt x="70" y="107"/>
                  </a:cubicBezTo>
                  <a:cubicBezTo>
                    <a:pt x="70" y="107"/>
                    <a:pt x="68" y="106"/>
                    <a:pt x="67" y="106"/>
                  </a:cubicBezTo>
                  <a:cubicBezTo>
                    <a:pt x="67" y="106"/>
                    <a:pt x="66" y="105"/>
                    <a:pt x="65" y="105"/>
                  </a:cubicBezTo>
                  <a:cubicBezTo>
                    <a:pt x="64" y="105"/>
                    <a:pt x="63" y="106"/>
                    <a:pt x="62" y="106"/>
                  </a:cubicBezTo>
                  <a:cubicBezTo>
                    <a:pt x="62" y="106"/>
                    <a:pt x="61" y="106"/>
                    <a:pt x="61" y="106"/>
                  </a:cubicBezTo>
                  <a:cubicBezTo>
                    <a:pt x="60" y="106"/>
                    <a:pt x="59" y="106"/>
                    <a:pt x="59" y="107"/>
                  </a:cubicBezTo>
                  <a:cubicBezTo>
                    <a:pt x="58" y="107"/>
                    <a:pt x="58" y="108"/>
                    <a:pt x="58" y="108"/>
                  </a:cubicBezTo>
                  <a:cubicBezTo>
                    <a:pt x="57" y="108"/>
                    <a:pt x="57" y="110"/>
                    <a:pt x="56" y="110"/>
                  </a:cubicBezTo>
                  <a:cubicBezTo>
                    <a:pt x="56" y="110"/>
                    <a:pt x="55" y="110"/>
                    <a:pt x="54" y="110"/>
                  </a:cubicBezTo>
                  <a:cubicBezTo>
                    <a:pt x="53" y="110"/>
                    <a:pt x="52" y="110"/>
                    <a:pt x="51" y="110"/>
                  </a:cubicBezTo>
                  <a:cubicBezTo>
                    <a:pt x="50" y="110"/>
                    <a:pt x="49" y="111"/>
                    <a:pt x="49" y="111"/>
                  </a:cubicBezTo>
                  <a:cubicBezTo>
                    <a:pt x="48" y="111"/>
                    <a:pt x="47" y="111"/>
                    <a:pt x="46" y="112"/>
                  </a:cubicBezTo>
                  <a:cubicBezTo>
                    <a:pt x="46" y="112"/>
                    <a:pt x="45" y="112"/>
                    <a:pt x="44" y="112"/>
                  </a:cubicBezTo>
                  <a:cubicBezTo>
                    <a:pt x="44" y="113"/>
                    <a:pt x="42" y="113"/>
                    <a:pt x="43" y="114"/>
                  </a:cubicBezTo>
                  <a:cubicBezTo>
                    <a:pt x="43" y="115"/>
                    <a:pt x="45" y="114"/>
                    <a:pt x="46" y="114"/>
                  </a:cubicBezTo>
                  <a:cubicBezTo>
                    <a:pt x="46" y="114"/>
                    <a:pt x="47" y="113"/>
                    <a:pt x="48" y="113"/>
                  </a:cubicBezTo>
                  <a:cubicBezTo>
                    <a:pt x="49" y="113"/>
                    <a:pt x="50" y="113"/>
                    <a:pt x="50" y="113"/>
                  </a:cubicBezTo>
                  <a:cubicBezTo>
                    <a:pt x="51" y="113"/>
                    <a:pt x="52" y="113"/>
                    <a:pt x="53" y="113"/>
                  </a:cubicBezTo>
                  <a:cubicBezTo>
                    <a:pt x="54" y="114"/>
                    <a:pt x="55" y="115"/>
                    <a:pt x="55" y="116"/>
                  </a:cubicBezTo>
                  <a:cubicBezTo>
                    <a:pt x="55" y="116"/>
                    <a:pt x="55" y="116"/>
                    <a:pt x="55" y="116"/>
                  </a:cubicBezTo>
                  <a:cubicBezTo>
                    <a:pt x="54" y="117"/>
                    <a:pt x="53" y="117"/>
                    <a:pt x="52" y="117"/>
                  </a:cubicBezTo>
                  <a:cubicBezTo>
                    <a:pt x="51" y="117"/>
                    <a:pt x="50" y="117"/>
                    <a:pt x="50" y="118"/>
                  </a:cubicBezTo>
                  <a:cubicBezTo>
                    <a:pt x="49" y="118"/>
                    <a:pt x="47" y="119"/>
                    <a:pt x="47" y="120"/>
                  </a:cubicBezTo>
                  <a:cubicBezTo>
                    <a:pt x="46" y="121"/>
                    <a:pt x="45" y="122"/>
                    <a:pt x="45" y="122"/>
                  </a:cubicBezTo>
                  <a:cubicBezTo>
                    <a:pt x="44" y="123"/>
                    <a:pt x="42" y="122"/>
                    <a:pt x="41" y="122"/>
                  </a:cubicBezTo>
                  <a:cubicBezTo>
                    <a:pt x="40" y="122"/>
                    <a:pt x="39" y="123"/>
                    <a:pt x="38" y="123"/>
                  </a:cubicBezTo>
                  <a:cubicBezTo>
                    <a:pt x="38" y="124"/>
                    <a:pt x="37" y="125"/>
                    <a:pt x="37" y="126"/>
                  </a:cubicBezTo>
                  <a:cubicBezTo>
                    <a:pt x="36" y="127"/>
                    <a:pt x="34" y="127"/>
                    <a:pt x="33" y="127"/>
                  </a:cubicBezTo>
                  <a:cubicBezTo>
                    <a:pt x="33" y="127"/>
                    <a:pt x="31" y="127"/>
                    <a:pt x="30" y="126"/>
                  </a:cubicBezTo>
                  <a:cubicBezTo>
                    <a:pt x="30" y="126"/>
                    <a:pt x="30" y="125"/>
                    <a:pt x="29" y="125"/>
                  </a:cubicBezTo>
                  <a:cubicBezTo>
                    <a:pt x="28" y="125"/>
                    <a:pt x="26" y="125"/>
                    <a:pt x="26" y="125"/>
                  </a:cubicBezTo>
                  <a:cubicBezTo>
                    <a:pt x="25" y="125"/>
                    <a:pt x="24" y="124"/>
                    <a:pt x="23" y="124"/>
                  </a:cubicBezTo>
                  <a:cubicBezTo>
                    <a:pt x="22" y="124"/>
                    <a:pt x="21" y="123"/>
                    <a:pt x="20" y="123"/>
                  </a:cubicBezTo>
                  <a:cubicBezTo>
                    <a:pt x="20" y="123"/>
                    <a:pt x="19" y="123"/>
                    <a:pt x="18" y="123"/>
                  </a:cubicBezTo>
                  <a:cubicBezTo>
                    <a:pt x="17" y="123"/>
                    <a:pt x="16" y="124"/>
                    <a:pt x="16" y="124"/>
                  </a:cubicBezTo>
                  <a:cubicBezTo>
                    <a:pt x="15" y="124"/>
                    <a:pt x="15" y="123"/>
                    <a:pt x="14" y="123"/>
                  </a:cubicBezTo>
                  <a:cubicBezTo>
                    <a:pt x="14" y="123"/>
                    <a:pt x="13" y="124"/>
                    <a:pt x="12" y="124"/>
                  </a:cubicBezTo>
                  <a:cubicBezTo>
                    <a:pt x="12" y="124"/>
                    <a:pt x="11" y="124"/>
                    <a:pt x="10" y="124"/>
                  </a:cubicBezTo>
                  <a:cubicBezTo>
                    <a:pt x="9" y="123"/>
                    <a:pt x="7" y="124"/>
                    <a:pt x="5" y="124"/>
                  </a:cubicBezTo>
                  <a:cubicBezTo>
                    <a:pt x="5" y="124"/>
                    <a:pt x="5" y="124"/>
                    <a:pt x="5" y="1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42"/>
            <p:cNvSpPr>
              <a:spLocks/>
            </p:cNvSpPr>
            <p:nvPr/>
          </p:nvSpPr>
          <p:spPr bwMode="auto">
            <a:xfrm>
              <a:off x="2438401" y="2919413"/>
              <a:ext cx="46038" cy="49213"/>
            </a:xfrm>
            <a:custGeom>
              <a:avLst/>
              <a:gdLst/>
              <a:ahLst/>
              <a:cxnLst>
                <a:cxn ang="0">
                  <a:pos x="25" y="15"/>
                </a:cxn>
                <a:cxn ang="0">
                  <a:pos x="24" y="19"/>
                </a:cxn>
                <a:cxn ang="0">
                  <a:pos x="24" y="20"/>
                </a:cxn>
                <a:cxn ang="0">
                  <a:pos x="22" y="20"/>
                </a:cxn>
                <a:cxn ang="0">
                  <a:pos x="18" y="21"/>
                </a:cxn>
                <a:cxn ang="0">
                  <a:pos x="13" y="22"/>
                </a:cxn>
                <a:cxn ang="0">
                  <a:pos x="10" y="24"/>
                </a:cxn>
                <a:cxn ang="0">
                  <a:pos x="5" y="26"/>
                </a:cxn>
                <a:cxn ang="0">
                  <a:pos x="4" y="26"/>
                </a:cxn>
                <a:cxn ang="0">
                  <a:pos x="3" y="24"/>
                </a:cxn>
                <a:cxn ang="0">
                  <a:pos x="3" y="21"/>
                </a:cxn>
                <a:cxn ang="0">
                  <a:pos x="3" y="18"/>
                </a:cxn>
                <a:cxn ang="0">
                  <a:pos x="1" y="16"/>
                </a:cxn>
                <a:cxn ang="0">
                  <a:pos x="1" y="13"/>
                </a:cxn>
                <a:cxn ang="0">
                  <a:pos x="3" y="11"/>
                </a:cxn>
                <a:cxn ang="0">
                  <a:pos x="3" y="7"/>
                </a:cxn>
                <a:cxn ang="0">
                  <a:pos x="4" y="6"/>
                </a:cxn>
                <a:cxn ang="0">
                  <a:pos x="6" y="5"/>
                </a:cxn>
                <a:cxn ang="0">
                  <a:pos x="7" y="3"/>
                </a:cxn>
                <a:cxn ang="0">
                  <a:pos x="9" y="2"/>
                </a:cxn>
                <a:cxn ang="0">
                  <a:pos x="10" y="1"/>
                </a:cxn>
                <a:cxn ang="0">
                  <a:pos x="13" y="1"/>
                </a:cxn>
                <a:cxn ang="0">
                  <a:pos x="15" y="1"/>
                </a:cxn>
                <a:cxn ang="0">
                  <a:pos x="17" y="4"/>
                </a:cxn>
                <a:cxn ang="0">
                  <a:pos x="18" y="7"/>
                </a:cxn>
                <a:cxn ang="0">
                  <a:pos x="20" y="8"/>
                </a:cxn>
                <a:cxn ang="0">
                  <a:pos x="21" y="8"/>
                </a:cxn>
                <a:cxn ang="0">
                  <a:pos x="23" y="8"/>
                </a:cxn>
                <a:cxn ang="0">
                  <a:pos x="24" y="11"/>
                </a:cxn>
                <a:cxn ang="0">
                  <a:pos x="25" y="15"/>
                </a:cxn>
              </a:cxnLst>
              <a:rect l="0" t="0" r="r" b="b"/>
              <a:pathLst>
                <a:path w="25" h="26">
                  <a:moveTo>
                    <a:pt x="25" y="15"/>
                  </a:moveTo>
                  <a:cubicBezTo>
                    <a:pt x="25" y="16"/>
                    <a:pt x="24" y="18"/>
                    <a:pt x="24" y="19"/>
                  </a:cubicBezTo>
                  <a:cubicBezTo>
                    <a:pt x="24" y="19"/>
                    <a:pt x="24" y="20"/>
                    <a:pt x="24" y="20"/>
                  </a:cubicBezTo>
                  <a:cubicBezTo>
                    <a:pt x="23" y="20"/>
                    <a:pt x="22" y="20"/>
                    <a:pt x="22" y="20"/>
                  </a:cubicBezTo>
                  <a:cubicBezTo>
                    <a:pt x="21" y="20"/>
                    <a:pt x="19" y="20"/>
                    <a:pt x="18" y="21"/>
                  </a:cubicBezTo>
                  <a:cubicBezTo>
                    <a:pt x="17" y="21"/>
                    <a:pt x="14" y="21"/>
                    <a:pt x="13" y="22"/>
                  </a:cubicBezTo>
                  <a:cubicBezTo>
                    <a:pt x="12" y="22"/>
                    <a:pt x="10" y="23"/>
                    <a:pt x="10" y="24"/>
                  </a:cubicBezTo>
                  <a:cubicBezTo>
                    <a:pt x="8" y="24"/>
                    <a:pt x="6" y="25"/>
                    <a:pt x="5" y="26"/>
                  </a:cubicBezTo>
                  <a:cubicBezTo>
                    <a:pt x="4" y="26"/>
                    <a:pt x="4" y="26"/>
                    <a:pt x="4" y="26"/>
                  </a:cubicBezTo>
                  <a:cubicBezTo>
                    <a:pt x="3" y="26"/>
                    <a:pt x="3" y="25"/>
                    <a:pt x="3" y="24"/>
                  </a:cubicBezTo>
                  <a:cubicBezTo>
                    <a:pt x="3" y="23"/>
                    <a:pt x="3" y="22"/>
                    <a:pt x="3" y="21"/>
                  </a:cubicBezTo>
                  <a:cubicBezTo>
                    <a:pt x="3" y="20"/>
                    <a:pt x="4" y="18"/>
                    <a:pt x="3" y="18"/>
                  </a:cubicBezTo>
                  <a:cubicBezTo>
                    <a:pt x="3" y="17"/>
                    <a:pt x="1" y="16"/>
                    <a:pt x="1" y="16"/>
                  </a:cubicBezTo>
                  <a:cubicBezTo>
                    <a:pt x="0" y="15"/>
                    <a:pt x="0" y="14"/>
                    <a:pt x="1" y="13"/>
                  </a:cubicBezTo>
                  <a:cubicBezTo>
                    <a:pt x="1" y="13"/>
                    <a:pt x="3" y="12"/>
                    <a:pt x="3" y="11"/>
                  </a:cubicBezTo>
                  <a:cubicBezTo>
                    <a:pt x="3" y="10"/>
                    <a:pt x="3" y="8"/>
                    <a:pt x="3" y="7"/>
                  </a:cubicBezTo>
                  <a:cubicBezTo>
                    <a:pt x="3" y="7"/>
                    <a:pt x="4" y="6"/>
                    <a:pt x="4" y="6"/>
                  </a:cubicBezTo>
                  <a:cubicBezTo>
                    <a:pt x="5" y="6"/>
                    <a:pt x="6" y="5"/>
                    <a:pt x="6" y="5"/>
                  </a:cubicBezTo>
                  <a:cubicBezTo>
                    <a:pt x="7" y="4"/>
                    <a:pt x="7" y="3"/>
                    <a:pt x="7" y="3"/>
                  </a:cubicBezTo>
                  <a:cubicBezTo>
                    <a:pt x="8" y="2"/>
                    <a:pt x="9" y="2"/>
                    <a:pt x="9" y="2"/>
                  </a:cubicBezTo>
                  <a:cubicBezTo>
                    <a:pt x="10" y="2"/>
                    <a:pt x="10" y="1"/>
                    <a:pt x="10" y="1"/>
                  </a:cubicBezTo>
                  <a:cubicBezTo>
                    <a:pt x="11" y="0"/>
                    <a:pt x="12" y="0"/>
                    <a:pt x="13" y="1"/>
                  </a:cubicBezTo>
                  <a:cubicBezTo>
                    <a:pt x="13" y="1"/>
                    <a:pt x="15" y="1"/>
                    <a:pt x="15" y="1"/>
                  </a:cubicBezTo>
                  <a:cubicBezTo>
                    <a:pt x="16" y="2"/>
                    <a:pt x="17" y="3"/>
                    <a:pt x="17" y="4"/>
                  </a:cubicBezTo>
                  <a:cubicBezTo>
                    <a:pt x="18" y="4"/>
                    <a:pt x="18" y="6"/>
                    <a:pt x="18" y="7"/>
                  </a:cubicBezTo>
                  <a:cubicBezTo>
                    <a:pt x="18" y="7"/>
                    <a:pt x="19" y="8"/>
                    <a:pt x="20" y="8"/>
                  </a:cubicBezTo>
                  <a:cubicBezTo>
                    <a:pt x="20" y="8"/>
                    <a:pt x="21" y="8"/>
                    <a:pt x="21" y="8"/>
                  </a:cubicBezTo>
                  <a:cubicBezTo>
                    <a:pt x="22" y="8"/>
                    <a:pt x="22" y="8"/>
                    <a:pt x="23" y="8"/>
                  </a:cubicBezTo>
                  <a:cubicBezTo>
                    <a:pt x="23" y="9"/>
                    <a:pt x="24" y="10"/>
                    <a:pt x="24" y="11"/>
                  </a:cubicBezTo>
                  <a:cubicBezTo>
                    <a:pt x="24" y="12"/>
                    <a:pt x="25" y="14"/>
                    <a:pt x="25"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43"/>
            <p:cNvSpPr>
              <a:spLocks/>
            </p:cNvSpPr>
            <p:nvPr/>
          </p:nvSpPr>
          <p:spPr bwMode="auto">
            <a:xfrm>
              <a:off x="2482851" y="2998788"/>
              <a:ext cx="79375" cy="85725"/>
            </a:xfrm>
            <a:custGeom>
              <a:avLst/>
              <a:gdLst/>
              <a:ahLst/>
              <a:cxnLst>
                <a:cxn ang="0">
                  <a:pos x="42" y="26"/>
                </a:cxn>
                <a:cxn ang="0">
                  <a:pos x="41" y="27"/>
                </a:cxn>
                <a:cxn ang="0">
                  <a:pos x="37" y="28"/>
                </a:cxn>
                <a:cxn ang="0">
                  <a:pos x="35" y="27"/>
                </a:cxn>
                <a:cxn ang="0">
                  <a:pos x="32" y="25"/>
                </a:cxn>
                <a:cxn ang="0">
                  <a:pos x="31" y="28"/>
                </a:cxn>
                <a:cxn ang="0">
                  <a:pos x="29" y="32"/>
                </a:cxn>
                <a:cxn ang="0">
                  <a:pos x="28" y="34"/>
                </a:cxn>
                <a:cxn ang="0">
                  <a:pos x="27" y="36"/>
                </a:cxn>
                <a:cxn ang="0">
                  <a:pos x="27" y="37"/>
                </a:cxn>
                <a:cxn ang="0">
                  <a:pos x="27" y="40"/>
                </a:cxn>
                <a:cxn ang="0">
                  <a:pos x="30" y="41"/>
                </a:cxn>
                <a:cxn ang="0">
                  <a:pos x="27" y="43"/>
                </a:cxn>
                <a:cxn ang="0">
                  <a:pos x="25" y="46"/>
                </a:cxn>
                <a:cxn ang="0">
                  <a:pos x="23" y="46"/>
                </a:cxn>
                <a:cxn ang="0">
                  <a:pos x="22" y="44"/>
                </a:cxn>
                <a:cxn ang="0">
                  <a:pos x="21" y="41"/>
                </a:cxn>
                <a:cxn ang="0">
                  <a:pos x="19" y="40"/>
                </a:cxn>
                <a:cxn ang="0">
                  <a:pos x="17" y="41"/>
                </a:cxn>
                <a:cxn ang="0">
                  <a:pos x="15" y="40"/>
                </a:cxn>
                <a:cxn ang="0">
                  <a:pos x="12" y="37"/>
                </a:cxn>
                <a:cxn ang="0">
                  <a:pos x="10" y="36"/>
                </a:cxn>
                <a:cxn ang="0">
                  <a:pos x="7" y="34"/>
                </a:cxn>
                <a:cxn ang="0">
                  <a:pos x="7" y="32"/>
                </a:cxn>
                <a:cxn ang="0">
                  <a:pos x="8" y="30"/>
                </a:cxn>
                <a:cxn ang="0">
                  <a:pos x="7" y="27"/>
                </a:cxn>
                <a:cxn ang="0">
                  <a:pos x="7" y="24"/>
                </a:cxn>
                <a:cxn ang="0">
                  <a:pos x="8" y="21"/>
                </a:cxn>
                <a:cxn ang="0">
                  <a:pos x="10" y="20"/>
                </a:cxn>
                <a:cxn ang="0">
                  <a:pos x="11" y="17"/>
                </a:cxn>
                <a:cxn ang="0">
                  <a:pos x="9" y="16"/>
                </a:cxn>
                <a:cxn ang="0">
                  <a:pos x="8" y="18"/>
                </a:cxn>
                <a:cxn ang="0">
                  <a:pos x="6" y="17"/>
                </a:cxn>
                <a:cxn ang="0">
                  <a:pos x="6" y="14"/>
                </a:cxn>
                <a:cxn ang="0">
                  <a:pos x="5" y="13"/>
                </a:cxn>
                <a:cxn ang="0">
                  <a:pos x="2" y="13"/>
                </a:cxn>
                <a:cxn ang="0">
                  <a:pos x="0" y="10"/>
                </a:cxn>
                <a:cxn ang="0">
                  <a:pos x="0" y="9"/>
                </a:cxn>
                <a:cxn ang="0">
                  <a:pos x="0" y="7"/>
                </a:cxn>
                <a:cxn ang="0">
                  <a:pos x="2" y="7"/>
                </a:cxn>
                <a:cxn ang="0">
                  <a:pos x="5" y="4"/>
                </a:cxn>
                <a:cxn ang="0">
                  <a:pos x="7" y="2"/>
                </a:cxn>
                <a:cxn ang="0">
                  <a:pos x="8" y="0"/>
                </a:cxn>
                <a:cxn ang="0">
                  <a:pos x="10" y="1"/>
                </a:cxn>
                <a:cxn ang="0">
                  <a:pos x="14" y="4"/>
                </a:cxn>
                <a:cxn ang="0">
                  <a:pos x="18" y="6"/>
                </a:cxn>
                <a:cxn ang="0">
                  <a:pos x="21" y="8"/>
                </a:cxn>
                <a:cxn ang="0">
                  <a:pos x="25" y="11"/>
                </a:cxn>
                <a:cxn ang="0">
                  <a:pos x="27" y="13"/>
                </a:cxn>
                <a:cxn ang="0">
                  <a:pos x="31" y="13"/>
                </a:cxn>
                <a:cxn ang="0">
                  <a:pos x="34" y="14"/>
                </a:cxn>
                <a:cxn ang="0">
                  <a:pos x="36" y="15"/>
                </a:cxn>
                <a:cxn ang="0">
                  <a:pos x="39" y="18"/>
                </a:cxn>
                <a:cxn ang="0">
                  <a:pos x="40" y="21"/>
                </a:cxn>
                <a:cxn ang="0">
                  <a:pos x="41" y="24"/>
                </a:cxn>
                <a:cxn ang="0">
                  <a:pos x="42" y="26"/>
                </a:cxn>
              </a:cxnLst>
              <a:rect l="0" t="0" r="r" b="b"/>
              <a:pathLst>
                <a:path w="42" h="46">
                  <a:moveTo>
                    <a:pt x="42" y="26"/>
                  </a:moveTo>
                  <a:cubicBezTo>
                    <a:pt x="42" y="26"/>
                    <a:pt x="41" y="27"/>
                    <a:pt x="41" y="27"/>
                  </a:cubicBezTo>
                  <a:cubicBezTo>
                    <a:pt x="40" y="27"/>
                    <a:pt x="38" y="28"/>
                    <a:pt x="37" y="28"/>
                  </a:cubicBezTo>
                  <a:cubicBezTo>
                    <a:pt x="36" y="28"/>
                    <a:pt x="35" y="27"/>
                    <a:pt x="35" y="27"/>
                  </a:cubicBezTo>
                  <a:cubicBezTo>
                    <a:pt x="34" y="27"/>
                    <a:pt x="33" y="25"/>
                    <a:pt x="32" y="25"/>
                  </a:cubicBezTo>
                  <a:cubicBezTo>
                    <a:pt x="31" y="25"/>
                    <a:pt x="31" y="27"/>
                    <a:pt x="31" y="28"/>
                  </a:cubicBezTo>
                  <a:cubicBezTo>
                    <a:pt x="30" y="29"/>
                    <a:pt x="30" y="31"/>
                    <a:pt x="29" y="32"/>
                  </a:cubicBezTo>
                  <a:cubicBezTo>
                    <a:pt x="29" y="32"/>
                    <a:pt x="28" y="33"/>
                    <a:pt x="28" y="34"/>
                  </a:cubicBezTo>
                  <a:cubicBezTo>
                    <a:pt x="28" y="35"/>
                    <a:pt x="28" y="36"/>
                    <a:pt x="27" y="36"/>
                  </a:cubicBezTo>
                  <a:cubicBezTo>
                    <a:pt x="27" y="37"/>
                    <a:pt x="27" y="37"/>
                    <a:pt x="27" y="37"/>
                  </a:cubicBezTo>
                  <a:cubicBezTo>
                    <a:pt x="26" y="38"/>
                    <a:pt x="27" y="39"/>
                    <a:pt x="27" y="40"/>
                  </a:cubicBezTo>
                  <a:cubicBezTo>
                    <a:pt x="28" y="40"/>
                    <a:pt x="30" y="40"/>
                    <a:pt x="30" y="41"/>
                  </a:cubicBezTo>
                  <a:cubicBezTo>
                    <a:pt x="30" y="42"/>
                    <a:pt x="28" y="42"/>
                    <a:pt x="27" y="43"/>
                  </a:cubicBezTo>
                  <a:cubicBezTo>
                    <a:pt x="27" y="44"/>
                    <a:pt x="26" y="46"/>
                    <a:pt x="25" y="46"/>
                  </a:cubicBezTo>
                  <a:cubicBezTo>
                    <a:pt x="25" y="46"/>
                    <a:pt x="23" y="46"/>
                    <a:pt x="23" y="46"/>
                  </a:cubicBezTo>
                  <a:cubicBezTo>
                    <a:pt x="22" y="46"/>
                    <a:pt x="22" y="44"/>
                    <a:pt x="22" y="44"/>
                  </a:cubicBezTo>
                  <a:cubicBezTo>
                    <a:pt x="21" y="43"/>
                    <a:pt x="21" y="42"/>
                    <a:pt x="21" y="41"/>
                  </a:cubicBezTo>
                  <a:cubicBezTo>
                    <a:pt x="21" y="41"/>
                    <a:pt x="20" y="40"/>
                    <a:pt x="19" y="40"/>
                  </a:cubicBezTo>
                  <a:cubicBezTo>
                    <a:pt x="19" y="40"/>
                    <a:pt x="18" y="41"/>
                    <a:pt x="17" y="41"/>
                  </a:cubicBezTo>
                  <a:cubicBezTo>
                    <a:pt x="17" y="41"/>
                    <a:pt x="15" y="40"/>
                    <a:pt x="15" y="40"/>
                  </a:cubicBezTo>
                  <a:cubicBezTo>
                    <a:pt x="14" y="39"/>
                    <a:pt x="13" y="37"/>
                    <a:pt x="12" y="37"/>
                  </a:cubicBezTo>
                  <a:cubicBezTo>
                    <a:pt x="12" y="36"/>
                    <a:pt x="11" y="36"/>
                    <a:pt x="10" y="36"/>
                  </a:cubicBezTo>
                  <a:cubicBezTo>
                    <a:pt x="10" y="36"/>
                    <a:pt x="8" y="35"/>
                    <a:pt x="7" y="34"/>
                  </a:cubicBezTo>
                  <a:cubicBezTo>
                    <a:pt x="7" y="34"/>
                    <a:pt x="7" y="33"/>
                    <a:pt x="7" y="32"/>
                  </a:cubicBezTo>
                  <a:cubicBezTo>
                    <a:pt x="7" y="31"/>
                    <a:pt x="8" y="31"/>
                    <a:pt x="8" y="30"/>
                  </a:cubicBezTo>
                  <a:cubicBezTo>
                    <a:pt x="8" y="29"/>
                    <a:pt x="8" y="28"/>
                    <a:pt x="7" y="27"/>
                  </a:cubicBezTo>
                  <a:cubicBezTo>
                    <a:pt x="7" y="26"/>
                    <a:pt x="7" y="25"/>
                    <a:pt x="7" y="24"/>
                  </a:cubicBezTo>
                  <a:cubicBezTo>
                    <a:pt x="7" y="23"/>
                    <a:pt x="7" y="22"/>
                    <a:pt x="8" y="21"/>
                  </a:cubicBezTo>
                  <a:cubicBezTo>
                    <a:pt x="8" y="21"/>
                    <a:pt x="9" y="20"/>
                    <a:pt x="10" y="20"/>
                  </a:cubicBezTo>
                  <a:cubicBezTo>
                    <a:pt x="10" y="19"/>
                    <a:pt x="12" y="17"/>
                    <a:pt x="11" y="17"/>
                  </a:cubicBezTo>
                  <a:cubicBezTo>
                    <a:pt x="11" y="16"/>
                    <a:pt x="9" y="16"/>
                    <a:pt x="9" y="16"/>
                  </a:cubicBezTo>
                  <a:cubicBezTo>
                    <a:pt x="8" y="16"/>
                    <a:pt x="9" y="17"/>
                    <a:pt x="8" y="18"/>
                  </a:cubicBezTo>
                  <a:cubicBezTo>
                    <a:pt x="8" y="18"/>
                    <a:pt x="6" y="17"/>
                    <a:pt x="6" y="17"/>
                  </a:cubicBezTo>
                  <a:cubicBezTo>
                    <a:pt x="6" y="16"/>
                    <a:pt x="6" y="15"/>
                    <a:pt x="6" y="14"/>
                  </a:cubicBezTo>
                  <a:cubicBezTo>
                    <a:pt x="6" y="14"/>
                    <a:pt x="5" y="14"/>
                    <a:pt x="5" y="13"/>
                  </a:cubicBezTo>
                  <a:cubicBezTo>
                    <a:pt x="4" y="13"/>
                    <a:pt x="3" y="13"/>
                    <a:pt x="2" y="13"/>
                  </a:cubicBezTo>
                  <a:cubicBezTo>
                    <a:pt x="1" y="12"/>
                    <a:pt x="0" y="11"/>
                    <a:pt x="0" y="10"/>
                  </a:cubicBezTo>
                  <a:cubicBezTo>
                    <a:pt x="0" y="10"/>
                    <a:pt x="0" y="9"/>
                    <a:pt x="0" y="9"/>
                  </a:cubicBezTo>
                  <a:cubicBezTo>
                    <a:pt x="0" y="9"/>
                    <a:pt x="0" y="8"/>
                    <a:pt x="0" y="7"/>
                  </a:cubicBezTo>
                  <a:cubicBezTo>
                    <a:pt x="1" y="7"/>
                    <a:pt x="1" y="7"/>
                    <a:pt x="2" y="7"/>
                  </a:cubicBezTo>
                  <a:cubicBezTo>
                    <a:pt x="3" y="6"/>
                    <a:pt x="4" y="5"/>
                    <a:pt x="5" y="4"/>
                  </a:cubicBezTo>
                  <a:cubicBezTo>
                    <a:pt x="6" y="3"/>
                    <a:pt x="7" y="2"/>
                    <a:pt x="7" y="2"/>
                  </a:cubicBezTo>
                  <a:cubicBezTo>
                    <a:pt x="8" y="1"/>
                    <a:pt x="8" y="0"/>
                    <a:pt x="8" y="0"/>
                  </a:cubicBezTo>
                  <a:cubicBezTo>
                    <a:pt x="9" y="0"/>
                    <a:pt x="9" y="1"/>
                    <a:pt x="10" y="1"/>
                  </a:cubicBezTo>
                  <a:cubicBezTo>
                    <a:pt x="11" y="2"/>
                    <a:pt x="13" y="3"/>
                    <a:pt x="14" y="4"/>
                  </a:cubicBezTo>
                  <a:cubicBezTo>
                    <a:pt x="15" y="4"/>
                    <a:pt x="17" y="5"/>
                    <a:pt x="18" y="6"/>
                  </a:cubicBezTo>
                  <a:cubicBezTo>
                    <a:pt x="19" y="6"/>
                    <a:pt x="20" y="7"/>
                    <a:pt x="21" y="8"/>
                  </a:cubicBezTo>
                  <a:cubicBezTo>
                    <a:pt x="22" y="9"/>
                    <a:pt x="24" y="10"/>
                    <a:pt x="25" y="11"/>
                  </a:cubicBezTo>
                  <a:cubicBezTo>
                    <a:pt x="25" y="12"/>
                    <a:pt x="27" y="12"/>
                    <a:pt x="27" y="13"/>
                  </a:cubicBezTo>
                  <a:cubicBezTo>
                    <a:pt x="28" y="13"/>
                    <a:pt x="30" y="13"/>
                    <a:pt x="31" y="13"/>
                  </a:cubicBezTo>
                  <a:cubicBezTo>
                    <a:pt x="32" y="13"/>
                    <a:pt x="33" y="14"/>
                    <a:pt x="34" y="14"/>
                  </a:cubicBezTo>
                  <a:cubicBezTo>
                    <a:pt x="35" y="14"/>
                    <a:pt x="36" y="15"/>
                    <a:pt x="36" y="15"/>
                  </a:cubicBezTo>
                  <a:cubicBezTo>
                    <a:pt x="37" y="16"/>
                    <a:pt x="38" y="17"/>
                    <a:pt x="39" y="18"/>
                  </a:cubicBezTo>
                  <a:cubicBezTo>
                    <a:pt x="39" y="19"/>
                    <a:pt x="39" y="21"/>
                    <a:pt x="40" y="21"/>
                  </a:cubicBezTo>
                  <a:cubicBezTo>
                    <a:pt x="40" y="22"/>
                    <a:pt x="41" y="23"/>
                    <a:pt x="41" y="24"/>
                  </a:cubicBezTo>
                  <a:cubicBezTo>
                    <a:pt x="42" y="24"/>
                    <a:pt x="42" y="25"/>
                    <a:pt x="42"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44"/>
            <p:cNvSpPr>
              <a:spLocks/>
            </p:cNvSpPr>
            <p:nvPr/>
          </p:nvSpPr>
          <p:spPr bwMode="auto">
            <a:xfrm>
              <a:off x="2079626" y="3001963"/>
              <a:ext cx="250825" cy="163513"/>
            </a:xfrm>
            <a:custGeom>
              <a:avLst/>
              <a:gdLst/>
              <a:ahLst/>
              <a:cxnLst>
                <a:cxn ang="0">
                  <a:pos x="92" y="82"/>
                </a:cxn>
                <a:cxn ang="0">
                  <a:pos x="85" y="85"/>
                </a:cxn>
                <a:cxn ang="0">
                  <a:pos x="75" y="79"/>
                </a:cxn>
                <a:cxn ang="0">
                  <a:pos x="70" y="72"/>
                </a:cxn>
                <a:cxn ang="0">
                  <a:pos x="65" y="77"/>
                </a:cxn>
                <a:cxn ang="0">
                  <a:pos x="58" y="78"/>
                </a:cxn>
                <a:cxn ang="0">
                  <a:pos x="53" y="80"/>
                </a:cxn>
                <a:cxn ang="0">
                  <a:pos x="45" y="84"/>
                </a:cxn>
                <a:cxn ang="0">
                  <a:pos x="37" y="85"/>
                </a:cxn>
                <a:cxn ang="0">
                  <a:pos x="33" y="86"/>
                </a:cxn>
                <a:cxn ang="0">
                  <a:pos x="28" y="81"/>
                </a:cxn>
                <a:cxn ang="0">
                  <a:pos x="32" y="74"/>
                </a:cxn>
                <a:cxn ang="0">
                  <a:pos x="25" y="70"/>
                </a:cxn>
                <a:cxn ang="0">
                  <a:pos x="25" y="62"/>
                </a:cxn>
                <a:cxn ang="0">
                  <a:pos x="18" y="59"/>
                </a:cxn>
                <a:cxn ang="0">
                  <a:pos x="12" y="58"/>
                </a:cxn>
                <a:cxn ang="0">
                  <a:pos x="11" y="48"/>
                </a:cxn>
                <a:cxn ang="0">
                  <a:pos x="5" y="44"/>
                </a:cxn>
                <a:cxn ang="0">
                  <a:pos x="1" y="36"/>
                </a:cxn>
                <a:cxn ang="0">
                  <a:pos x="2" y="32"/>
                </a:cxn>
                <a:cxn ang="0">
                  <a:pos x="8" y="30"/>
                </a:cxn>
                <a:cxn ang="0">
                  <a:pos x="16" y="25"/>
                </a:cxn>
                <a:cxn ang="0">
                  <a:pos x="22" y="28"/>
                </a:cxn>
                <a:cxn ang="0">
                  <a:pos x="28" y="25"/>
                </a:cxn>
                <a:cxn ang="0">
                  <a:pos x="30" y="19"/>
                </a:cxn>
                <a:cxn ang="0">
                  <a:pos x="32" y="15"/>
                </a:cxn>
                <a:cxn ang="0">
                  <a:pos x="39" y="17"/>
                </a:cxn>
                <a:cxn ang="0">
                  <a:pos x="45" y="16"/>
                </a:cxn>
                <a:cxn ang="0">
                  <a:pos x="48" y="19"/>
                </a:cxn>
                <a:cxn ang="0">
                  <a:pos x="53" y="15"/>
                </a:cxn>
                <a:cxn ang="0">
                  <a:pos x="59" y="17"/>
                </a:cxn>
                <a:cxn ang="0">
                  <a:pos x="65" y="19"/>
                </a:cxn>
                <a:cxn ang="0">
                  <a:pos x="72" y="20"/>
                </a:cxn>
                <a:cxn ang="0">
                  <a:pos x="79" y="17"/>
                </a:cxn>
                <a:cxn ang="0">
                  <a:pos x="80" y="8"/>
                </a:cxn>
                <a:cxn ang="0">
                  <a:pos x="83" y="6"/>
                </a:cxn>
                <a:cxn ang="0">
                  <a:pos x="87" y="7"/>
                </a:cxn>
                <a:cxn ang="0">
                  <a:pos x="92" y="7"/>
                </a:cxn>
                <a:cxn ang="0">
                  <a:pos x="96" y="7"/>
                </a:cxn>
                <a:cxn ang="0">
                  <a:pos x="101" y="3"/>
                </a:cxn>
                <a:cxn ang="0">
                  <a:pos x="105" y="1"/>
                </a:cxn>
                <a:cxn ang="0">
                  <a:pos x="112" y="1"/>
                </a:cxn>
                <a:cxn ang="0">
                  <a:pos x="118" y="0"/>
                </a:cxn>
                <a:cxn ang="0">
                  <a:pos x="126" y="2"/>
                </a:cxn>
                <a:cxn ang="0">
                  <a:pos x="133" y="4"/>
                </a:cxn>
                <a:cxn ang="0">
                  <a:pos x="131" y="7"/>
                </a:cxn>
                <a:cxn ang="0">
                  <a:pos x="132" y="12"/>
                </a:cxn>
                <a:cxn ang="0">
                  <a:pos x="128" y="23"/>
                </a:cxn>
                <a:cxn ang="0">
                  <a:pos x="130" y="29"/>
                </a:cxn>
                <a:cxn ang="0">
                  <a:pos x="123" y="29"/>
                </a:cxn>
                <a:cxn ang="0">
                  <a:pos x="118" y="33"/>
                </a:cxn>
                <a:cxn ang="0">
                  <a:pos x="122" y="37"/>
                </a:cxn>
                <a:cxn ang="0">
                  <a:pos x="119" y="42"/>
                </a:cxn>
                <a:cxn ang="0">
                  <a:pos x="117" y="49"/>
                </a:cxn>
                <a:cxn ang="0">
                  <a:pos x="112" y="54"/>
                </a:cxn>
                <a:cxn ang="0">
                  <a:pos x="103" y="57"/>
                </a:cxn>
                <a:cxn ang="0">
                  <a:pos x="99" y="66"/>
                </a:cxn>
                <a:cxn ang="0">
                  <a:pos x="97" y="73"/>
                </a:cxn>
                <a:cxn ang="0">
                  <a:pos x="96" y="79"/>
                </a:cxn>
              </a:cxnLst>
              <a:rect l="0" t="0" r="r" b="b"/>
              <a:pathLst>
                <a:path w="133" h="87">
                  <a:moveTo>
                    <a:pt x="95" y="80"/>
                  </a:moveTo>
                  <a:cubicBezTo>
                    <a:pt x="94" y="80"/>
                    <a:pt x="94" y="81"/>
                    <a:pt x="94" y="81"/>
                  </a:cubicBezTo>
                  <a:cubicBezTo>
                    <a:pt x="93" y="81"/>
                    <a:pt x="92" y="82"/>
                    <a:pt x="92" y="82"/>
                  </a:cubicBezTo>
                  <a:cubicBezTo>
                    <a:pt x="91" y="83"/>
                    <a:pt x="90" y="83"/>
                    <a:pt x="90" y="83"/>
                  </a:cubicBezTo>
                  <a:cubicBezTo>
                    <a:pt x="89" y="83"/>
                    <a:pt x="87" y="83"/>
                    <a:pt x="86" y="83"/>
                  </a:cubicBezTo>
                  <a:cubicBezTo>
                    <a:pt x="85" y="83"/>
                    <a:pt x="85" y="85"/>
                    <a:pt x="85" y="85"/>
                  </a:cubicBezTo>
                  <a:cubicBezTo>
                    <a:pt x="84" y="85"/>
                    <a:pt x="82" y="83"/>
                    <a:pt x="81" y="83"/>
                  </a:cubicBezTo>
                  <a:cubicBezTo>
                    <a:pt x="80" y="83"/>
                    <a:pt x="78" y="83"/>
                    <a:pt x="77" y="83"/>
                  </a:cubicBezTo>
                  <a:cubicBezTo>
                    <a:pt x="76" y="82"/>
                    <a:pt x="76" y="80"/>
                    <a:pt x="75" y="79"/>
                  </a:cubicBezTo>
                  <a:cubicBezTo>
                    <a:pt x="75" y="79"/>
                    <a:pt x="73" y="79"/>
                    <a:pt x="73" y="78"/>
                  </a:cubicBezTo>
                  <a:cubicBezTo>
                    <a:pt x="72" y="78"/>
                    <a:pt x="72" y="76"/>
                    <a:pt x="72" y="76"/>
                  </a:cubicBezTo>
                  <a:cubicBezTo>
                    <a:pt x="71" y="75"/>
                    <a:pt x="71" y="73"/>
                    <a:pt x="70" y="72"/>
                  </a:cubicBezTo>
                  <a:cubicBezTo>
                    <a:pt x="69" y="72"/>
                    <a:pt x="68" y="72"/>
                    <a:pt x="67" y="72"/>
                  </a:cubicBezTo>
                  <a:cubicBezTo>
                    <a:pt x="67" y="72"/>
                    <a:pt x="66" y="74"/>
                    <a:pt x="66" y="74"/>
                  </a:cubicBezTo>
                  <a:cubicBezTo>
                    <a:pt x="65" y="75"/>
                    <a:pt x="65" y="76"/>
                    <a:pt x="65" y="77"/>
                  </a:cubicBezTo>
                  <a:cubicBezTo>
                    <a:pt x="65" y="77"/>
                    <a:pt x="65" y="78"/>
                    <a:pt x="64" y="78"/>
                  </a:cubicBezTo>
                  <a:cubicBezTo>
                    <a:pt x="64" y="79"/>
                    <a:pt x="62" y="79"/>
                    <a:pt x="61" y="78"/>
                  </a:cubicBezTo>
                  <a:cubicBezTo>
                    <a:pt x="60" y="78"/>
                    <a:pt x="59" y="79"/>
                    <a:pt x="58" y="78"/>
                  </a:cubicBezTo>
                  <a:cubicBezTo>
                    <a:pt x="58" y="78"/>
                    <a:pt x="59" y="76"/>
                    <a:pt x="58" y="76"/>
                  </a:cubicBezTo>
                  <a:cubicBezTo>
                    <a:pt x="57" y="75"/>
                    <a:pt x="55" y="75"/>
                    <a:pt x="55" y="76"/>
                  </a:cubicBezTo>
                  <a:cubicBezTo>
                    <a:pt x="54" y="76"/>
                    <a:pt x="54" y="79"/>
                    <a:pt x="53" y="80"/>
                  </a:cubicBezTo>
                  <a:cubicBezTo>
                    <a:pt x="53" y="80"/>
                    <a:pt x="52" y="82"/>
                    <a:pt x="51" y="83"/>
                  </a:cubicBezTo>
                  <a:cubicBezTo>
                    <a:pt x="50" y="83"/>
                    <a:pt x="48" y="83"/>
                    <a:pt x="47" y="83"/>
                  </a:cubicBezTo>
                  <a:cubicBezTo>
                    <a:pt x="46" y="83"/>
                    <a:pt x="45" y="83"/>
                    <a:pt x="45" y="84"/>
                  </a:cubicBezTo>
                  <a:cubicBezTo>
                    <a:pt x="44" y="84"/>
                    <a:pt x="43" y="85"/>
                    <a:pt x="43" y="85"/>
                  </a:cubicBezTo>
                  <a:cubicBezTo>
                    <a:pt x="42" y="86"/>
                    <a:pt x="41" y="87"/>
                    <a:pt x="40" y="87"/>
                  </a:cubicBezTo>
                  <a:cubicBezTo>
                    <a:pt x="40" y="87"/>
                    <a:pt x="38" y="86"/>
                    <a:pt x="37" y="85"/>
                  </a:cubicBezTo>
                  <a:cubicBezTo>
                    <a:pt x="37" y="85"/>
                    <a:pt x="36" y="84"/>
                    <a:pt x="36" y="84"/>
                  </a:cubicBezTo>
                  <a:cubicBezTo>
                    <a:pt x="35" y="84"/>
                    <a:pt x="36" y="85"/>
                    <a:pt x="35" y="85"/>
                  </a:cubicBezTo>
                  <a:cubicBezTo>
                    <a:pt x="35" y="86"/>
                    <a:pt x="34" y="86"/>
                    <a:pt x="33" y="86"/>
                  </a:cubicBezTo>
                  <a:cubicBezTo>
                    <a:pt x="33" y="86"/>
                    <a:pt x="32" y="85"/>
                    <a:pt x="31" y="84"/>
                  </a:cubicBezTo>
                  <a:cubicBezTo>
                    <a:pt x="31" y="84"/>
                    <a:pt x="30" y="84"/>
                    <a:pt x="29" y="84"/>
                  </a:cubicBezTo>
                  <a:cubicBezTo>
                    <a:pt x="29" y="83"/>
                    <a:pt x="28" y="82"/>
                    <a:pt x="28" y="81"/>
                  </a:cubicBezTo>
                  <a:cubicBezTo>
                    <a:pt x="28" y="80"/>
                    <a:pt x="29" y="79"/>
                    <a:pt x="30" y="78"/>
                  </a:cubicBezTo>
                  <a:cubicBezTo>
                    <a:pt x="30" y="78"/>
                    <a:pt x="31" y="77"/>
                    <a:pt x="32" y="76"/>
                  </a:cubicBezTo>
                  <a:cubicBezTo>
                    <a:pt x="32" y="76"/>
                    <a:pt x="32" y="74"/>
                    <a:pt x="32" y="74"/>
                  </a:cubicBezTo>
                  <a:cubicBezTo>
                    <a:pt x="31" y="73"/>
                    <a:pt x="29" y="74"/>
                    <a:pt x="29" y="74"/>
                  </a:cubicBezTo>
                  <a:cubicBezTo>
                    <a:pt x="28" y="73"/>
                    <a:pt x="27" y="72"/>
                    <a:pt x="27" y="72"/>
                  </a:cubicBezTo>
                  <a:cubicBezTo>
                    <a:pt x="26" y="71"/>
                    <a:pt x="26" y="71"/>
                    <a:pt x="25" y="70"/>
                  </a:cubicBezTo>
                  <a:cubicBezTo>
                    <a:pt x="25" y="70"/>
                    <a:pt x="23" y="68"/>
                    <a:pt x="23" y="67"/>
                  </a:cubicBezTo>
                  <a:cubicBezTo>
                    <a:pt x="23" y="66"/>
                    <a:pt x="24" y="65"/>
                    <a:pt x="25" y="64"/>
                  </a:cubicBezTo>
                  <a:cubicBezTo>
                    <a:pt x="25" y="64"/>
                    <a:pt x="25" y="63"/>
                    <a:pt x="25" y="62"/>
                  </a:cubicBezTo>
                  <a:cubicBezTo>
                    <a:pt x="24" y="62"/>
                    <a:pt x="23" y="62"/>
                    <a:pt x="23" y="62"/>
                  </a:cubicBezTo>
                  <a:cubicBezTo>
                    <a:pt x="22" y="62"/>
                    <a:pt x="22" y="61"/>
                    <a:pt x="21" y="61"/>
                  </a:cubicBezTo>
                  <a:cubicBezTo>
                    <a:pt x="21" y="60"/>
                    <a:pt x="18" y="60"/>
                    <a:pt x="18" y="59"/>
                  </a:cubicBezTo>
                  <a:cubicBezTo>
                    <a:pt x="17" y="59"/>
                    <a:pt x="18" y="57"/>
                    <a:pt x="17" y="56"/>
                  </a:cubicBezTo>
                  <a:cubicBezTo>
                    <a:pt x="17" y="56"/>
                    <a:pt x="15" y="56"/>
                    <a:pt x="15" y="56"/>
                  </a:cubicBezTo>
                  <a:cubicBezTo>
                    <a:pt x="14" y="56"/>
                    <a:pt x="13" y="58"/>
                    <a:pt x="12" y="58"/>
                  </a:cubicBezTo>
                  <a:cubicBezTo>
                    <a:pt x="12" y="57"/>
                    <a:pt x="12" y="56"/>
                    <a:pt x="12" y="55"/>
                  </a:cubicBezTo>
                  <a:cubicBezTo>
                    <a:pt x="12" y="54"/>
                    <a:pt x="11" y="52"/>
                    <a:pt x="11" y="51"/>
                  </a:cubicBezTo>
                  <a:cubicBezTo>
                    <a:pt x="11" y="50"/>
                    <a:pt x="11" y="49"/>
                    <a:pt x="11" y="48"/>
                  </a:cubicBezTo>
                  <a:cubicBezTo>
                    <a:pt x="10" y="47"/>
                    <a:pt x="9" y="47"/>
                    <a:pt x="9" y="47"/>
                  </a:cubicBezTo>
                  <a:cubicBezTo>
                    <a:pt x="8" y="47"/>
                    <a:pt x="8" y="45"/>
                    <a:pt x="8" y="44"/>
                  </a:cubicBezTo>
                  <a:cubicBezTo>
                    <a:pt x="7" y="44"/>
                    <a:pt x="5" y="45"/>
                    <a:pt x="5" y="44"/>
                  </a:cubicBezTo>
                  <a:cubicBezTo>
                    <a:pt x="4" y="44"/>
                    <a:pt x="4" y="42"/>
                    <a:pt x="4" y="42"/>
                  </a:cubicBezTo>
                  <a:cubicBezTo>
                    <a:pt x="3" y="40"/>
                    <a:pt x="3" y="38"/>
                    <a:pt x="2" y="37"/>
                  </a:cubicBezTo>
                  <a:cubicBezTo>
                    <a:pt x="2" y="36"/>
                    <a:pt x="1" y="36"/>
                    <a:pt x="1" y="36"/>
                  </a:cubicBezTo>
                  <a:cubicBezTo>
                    <a:pt x="1" y="36"/>
                    <a:pt x="0" y="35"/>
                    <a:pt x="0" y="34"/>
                  </a:cubicBezTo>
                  <a:cubicBezTo>
                    <a:pt x="0" y="34"/>
                    <a:pt x="0" y="33"/>
                    <a:pt x="0" y="33"/>
                  </a:cubicBezTo>
                  <a:cubicBezTo>
                    <a:pt x="0" y="32"/>
                    <a:pt x="1" y="32"/>
                    <a:pt x="2" y="32"/>
                  </a:cubicBezTo>
                  <a:cubicBezTo>
                    <a:pt x="2" y="32"/>
                    <a:pt x="3" y="31"/>
                    <a:pt x="3" y="31"/>
                  </a:cubicBezTo>
                  <a:cubicBezTo>
                    <a:pt x="3" y="30"/>
                    <a:pt x="5" y="30"/>
                    <a:pt x="5" y="30"/>
                  </a:cubicBezTo>
                  <a:cubicBezTo>
                    <a:pt x="6" y="30"/>
                    <a:pt x="7" y="30"/>
                    <a:pt x="8" y="30"/>
                  </a:cubicBezTo>
                  <a:cubicBezTo>
                    <a:pt x="9" y="30"/>
                    <a:pt x="11" y="29"/>
                    <a:pt x="12" y="28"/>
                  </a:cubicBezTo>
                  <a:cubicBezTo>
                    <a:pt x="13" y="28"/>
                    <a:pt x="14" y="27"/>
                    <a:pt x="15" y="26"/>
                  </a:cubicBezTo>
                  <a:cubicBezTo>
                    <a:pt x="15" y="26"/>
                    <a:pt x="16" y="25"/>
                    <a:pt x="16" y="25"/>
                  </a:cubicBezTo>
                  <a:cubicBezTo>
                    <a:pt x="17" y="25"/>
                    <a:pt x="18" y="25"/>
                    <a:pt x="19" y="26"/>
                  </a:cubicBezTo>
                  <a:cubicBezTo>
                    <a:pt x="19" y="26"/>
                    <a:pt x="20" y="26"/>
                    <a:pt x="20" y="27"/>
                  </a:cubicBezTo>
                  <a:cubicBezTo>
                    <a:pt x="21" y="27"/>
                    <a:pt x="21" y="28"/>
                    <a:pt x="22" y="28"/>
                  </a:cubicBezTo>
                  <a:cubicBezTo>
                    <a:pt x="22" y="28"/>
                    <a:pt x="23" y="27"/>
                    <a:pt x="24" y="27"/>
                  </a:cubicBezTo>
                  <a:cubicBezTo>
                    <a:pt x="24" y="27"/>
                    <a:pt x="24" y="25"/>
                    <a:pt x="25" y="25"/>
                  </a:cubicBezTo>
                  <a:cubicBezTo>
                    <a:pt x="25" y="25"/>
                    <a:pt x="27" y="25"/>
                    <a:pt x="28" y="25"/>
                  </a:cubicBezTo>
                  <a:cubicBezTo>
                    <a:pt x="28" y="24"/>
                    <a:pt x="30" y="24"/>
                    <a:pt x="30" y="23"/>
                  </a:cubicBezTo>
                  <a:cubicBezTo>
                    <a:pt x="30" y="23"/>
                    <a:pt x="31" y="21"/>
                    <a:pt x="31" y="21"/>
                  </a:cubicBezTo>
                  <a:cubicBezTo>
                    <a:pt x="31" y="20"/>
                    <a:pt x="30" y="20"/>
                    <a:pt x="30" y="19"/>
                  </a:cubicBezTo>
                  <a:cubicBezTo>
                    <a:pt x="29" y="19"/>
                    <a:pt x="29" y="19"/>
                    <a:pt x="29" y="18"/>
                  </a:cubicBezTo>
                  <a:cubicBezTo>
                    <a:pt x="29" y="18"/>
                    <a:pt x="30" y="18"/>
                    <a:pt x="31" y="17"/>
                  </a:cubicBezTo>
                  <a:cubicBezTo>
                    <a:pt x="31" y="17"/>
                    <a:pt x="31" y="15"/>
                    <a:pt x="32" y="15"/>
                  </a:cubicBezTo>
                  <a:cubicBezTo>
                    <a:pt x="32" y="15"/>
                    <a:pt x="34" y="14"/>
                    <a:pt x="34" y="14"/>
                  </a:cubicBezTo>
                  <a:cubicBezTo>
                    <a:pt x="35" y="14"/>
                    <a:pt x="36" y="15"/>
                    <a:pt x="37" y="15"/>
                  </a:cubicBezTo>
                  <a:cubicBezTo>
                    <a:pt x="37" y="16"/>
                    <a:pt x="38" y="17"/>
                    <a:pt x="39" y="17"/>
                  </a:cubicBezTo>
                  <a:cubicBezTo>
                    <a:pt x="39" y="17"/>
                    <a:pt x="40" y="18"/>
                    <a:pt x="41" y="18"/>
                  </a:cubicBezTo>
                  <a:cubicBezTo>
                    <a:pt x="42" y="18"/>
                    <a:pt x="43" y="18"/>
                    <a:pt x="43" y="17"/>
                  </a:cubicBezTo>
                  <a:cubicBezTo>
                    <a:pt x="44" y="17"/>
                    <a:pt x="44" y="17"/>
                    <a:pt x="45" y="16"/>
                  </a:cubicBezTo>
                  <a:cubicBezTo>
                    <a:pt x="45" y="16"/>
                    <a:pt x="46" y="16"/>
                    <a:pt x="46" y="16"/>
                  </a:cubicBezTo>
                  <a:cubicBezTo>
                    <a:pt x="46" y="16"/>
                    <a:pt x="46" y="17"/>
                    <a:pt x="47" y="18"/>
                  </a:cubicBezTo>
                  <a:cubicBezTo>
                    <a:pt x="47" y="18"/>
                    <a:pt x="47" y="19"/>
                    <a:pt x="48" y="19"/>
                  </a:cubicBezTo>
                  <a:cubicBezTo>
                    <a:pt x="49" y="19"/>
                    <a:pt x="50" y="18"/>
                    <a:pt x="51" y="17"/>
                  </a:cubicBezTo>
                  <a:cubicBezTo>
                    <a:pt x="51" y="17"/>
                    <a:pt x="51" y="15"/>
                    <a:pt x="51" y="15"/>
                  </a:cubicBezTo>
                  <a:cubicBezTo>
                    <a:pt x="52" y="15"/>
                    <a:pt x="53" y="15"/>
                    <a:pt x="53" y="15"/>
                  </a:cubicBezTo>
                  <a:cubicBezTo>
                    <a:pt x="54" y="16"/>
                    <a:pt x="53" y="17"/>
                    <a:pt x="54" y="17"/>
                  </a:cubicBezTo>
                  <a:cubicBezTo>
                    <a:pt x="54" y="18"/>
                    <a:pt x="56" y="18"/>
                    <a:pt x="57" y="18"/>
                  </a:cubicBezTo>
                  <a:cubicBezTo>
                    <a:pt x="57" y="18"/>
                    <a:pt x="59" y="17"/>
                    <a:pt x="59" y="17"/>
                  </a:cubicBezTo>
                  <a:cubicBezTo>
                    <a:pt x="60" y="17"/>
                    <a:pt x="60" y="16"/>
                    <a:pt x="61" y="16"/>
                  </a:cubicBezTo>
                  <a:cubicBezTo>
                    <a:pt x="61" y="16"/>
                    <a:pt x="62" y="17"/>
                    <a:pt x="63" y="17"/>
                  </a:cubicBezTo>
                  <a:cubicBezTo>
                    <a:pt x="63" y="17"/>
                    <a:pt x="64" y="19"/>
                    <a:pt x="65" y="19"/>
                  </a:cubicBezTo>
                  <a:cubicBezTo>
                    <a:pt x="65" y="20"/>
                    <a:pt x="67" y="21"/>
                    <a:pt x="67" y="22"/>
                  </a:cubicBezTo>
                  <a:cubicBezTo>
                    <a:pt x="68" y="22"/>
                    <a:pt x="69" y="22"/>
                    <a:pt x="69" y="22"/>
                  </a:cubicBezTo>
                  <a:cubicBezTo>
                    <a:pt x="70" y="22"/>
                    <a:pt x="71" y="21"/>
                    <a:pt x="72" y="20"/>
                  </a:cubicBezTo>
                  <a:cubicBezTo>
                    <a:pt x="72" y="20"/>
                    <a:pt x="74" y="20"/>
                    <a:pt x="74" y="20"/>
                  </a:cubicBezTo>
                  <a:cubicBezTo>
                    <a:pt x="75" y="19"/>
                    <a:pt x="76" y="19"/>
                    <a:pt x="76" y="18"/>
                  </a:cubicBezTo>
                  <a:cubicBezTo>
                    <a:pt x="77" y="18"/>
                    <a:pt x="79" y="18"/>
                    <a:pt x="79" y="17"/>
                  </a:cubicBezTo>
                  <a:cubicBezTo>
                    <a:pt x="80" y="16"/>
                    <a:pt x="80" y="15"/>
                    <a:pt x="80" y="14"/>
                  </a:cubicBezTo>
                  <a:cubicBezTo>
                    <a:pt x="80" y="13"/>
                    <a:pt x="80" y="10"/>
                    <a:pt x="80" y="9"/>
                  </a:cubicBezTo>
                  <a:cubicBezTo>
                    <a:pt x="80" y="9"/>
                    <a:pt x="80" y="9"/>
                    <a:pt x="80" y="8"/>
                  </a:cubicBezTo>
                  <a:cubicBezTo>
                    <a:pt x="80" y="8"/>
                    <a:pt x="81" y="8"/>
                    <a:pt x="81" y="8"/>
                  </a:cubicBezTo>
                  <a:cubicBezTo>
                    <a:pt x="82" y="8"/>
                    <a:pt x="83" y="8"/>
                    <a:pt x="83" y="7"/>
                  </a:cubicBezTo>
                  <a:cubicBezTo>
                    <a:pt x="83" y="7"/>
                    <a:pt x="83" y="6"/>
                    <a:pt x="83" y="6"/>
                  </a:cubicBezTo>
                  <a:cubicBezTo>
                    <a:pt x="83" y="6"/>
                    <a:pt x="84" y="5"/>
                    <a:pt x="84" y="5"/>
                  </a:cubicBezTo>
                  <a:cubicBezTo>
                    <a:pt x="85" y="5"/>
                    <a:pt x="85" y="6"/>
                    <a:pt x="86" y="6"/>
                  </a:cubicBezTo>
                  <a:cubicBezTo>
                    <a:pt x="86" y="6"/>
                    <a:pt x="86" y="7"/>
                    <a:pt x="87" y="7"/>
                  </a:cubicBezTo>
                  <a:cubicBezTo>
                    <a:pt x="87" y="7"/>
                    <a:pt x="88" y="7"/>
                    <a:pt x="89" y="7"/>
                  </a:cubicBezTo>
                  <a:cubicBezTo>
                    <a:pt x="89" y="7"/>
                    <a:pt x="90" y="6"/>
                    <a:pt x="90" y="6"/>
                  </a:cubicBezTo>
                  <a:cubicBezTo>
                    <a:pt x="91" y="6"/>
                    <a:pt x="92" y="6"/>
                    <a:pt x="92" y="7"/>
                  </a:cubicBezTo>
                  <a:cubicBezTo>
                    <a:pt x="93" y="7"/>
                    <a:pt x="93" y="8"/>
                    <a:pt x="93" y="8"/>
                  </a:cubicBezTo>
                  <a:cubicBezTo>
                    <a:pt x="94" y="8"/>
                    <a:pt x="94" y="8"/>
                    <a:pt x="95" y="8"/>
                  </a:cubicBezTo>
                  <a:cubicBezTo>
                    <a:pt x="95" y="8"/>
                    <a:pt x="96" y="7"/>
                    <a:pt x="96" y="7"/>
                  </a:cubicBezTo>
                  <a:cubicBezTo>
                    <a:pt x="96" y="6"/>
                    <a:pt x="96" y="6"/>
                    <a:pt x="96" y="5"/>
                  </a:cubicBezTo>
                  <a:cubicBezTo>
                    <a:pt x="96" y="5"/>
                    <a:pt x="97" y="4"/>
                    <a:pt x="98" y="4"/>
                  </a:cubicBezTo>
                  <a:cubicBezTo>
                    <a:pt x="98" y="4"/>
                    <a:pt x="100" y="3"/>
                    <a:pt x="101" y="3"/>
                  </a:cubicBezTo>
                  <a:cubicBezTo>
                    <a:pt x="101" y="3"/>
                    <a:pt x="102" y="3"/>
                    <a:pt x="103" y="3"/>
                  </a:cubicBezTo>
                  <a:cubicBezTo>
                    <a:pt x="103" y="3"/>
                    <a:pt x="104" y="2"/>
                    <a:pt x="105" y="2"/>
                  </a:cubicBezTo>
                  <a:cubicBezTo>
                    <a:pt x="105" y="2"/>
                    <a:pt x="105" y="1"/>
                    <a:pt x="105" y="1"/>
                  </a:cubicBezTo>
                  <a:cubicBezTo>
                    <a:pt x="105" y="1"/>
                    <a:pt x="105" y="1"/>
                    <a:pt x="105" y="1"/>
                  </a:cubicBezTo>
                  <a:cubicBezTo>
                    <a:pt x="107" y="1"/>
                    <a:pt x="109" y="0"/>
                    <a:pt x="110" y="1"/>
                  </a:cubicBezTo>
                  <a:cubicBezTo>
                    <a:pt x="111" y="1"/>
                    <a:pt x="112" y="1"/>
                    <a:pt x="112" y="1"/>
                  </a:cubicBezTo>
                  <a:cubicBezTo>
                    <a:pt x="113" y="1"/>
                    <a:pt x="114" y="0"/>
                    <a:pt x="114" y="0"/>
                  </a:cubicBezTo>
                  <a:cubicBezTo>
                    <a:pt x="115" y="0"/>
                    <a:pt x="115" y="1"/>
                    <a:pt x="116" y="1"/>
                  </a:cubicBezTo>
                  <a:cubicBezTo>
                    <a:pt x="116" y="1"/>
                    <a:pt x="117" y="0"/>
                    <a:pt x="118" y="0"/>
                  </a:cubicBezTo>
                  <a:cubicBezTo>
                    <a:pt x="119" y="0"/>
                    <a:pt x="120" y="0"/>
                    <a:pt x="120" y="0"/>
                  </a:cubicBezTo>
                  <a:cubicBezTo>
                    <a:pt x="121" y="0"/>
                    <a:pt x="122" y="1"/>
                    <a:pt x="123" y="1"/>
                  </a:cubicBezTo>
                  <a:cubicBezTo>
                    <a:pt x="124" y="1"/>
                    <a:pt x="125" y="2"/>
                    <a:pt x="126" y="2"/>
                  </a:cubicBezTo>
                  <a:cubicBezTo>
                    <a:pt x="126" y="2"/>
                    <a:pt x="128" y="2"/>
                    <a:pt x="129" y="2"/>
                  </a:cubicBezTo>
                  <a:cubicBezTo>
                    <a:pt x="130" y="2"/>
                    <a:pt x="130" y="3"/>
                    <a:pt x="130" y="3"/>
                  </a:cubicBezTo>
                  <a:cubicBezTo>
                    <a:pt x="131" y="4"/>
                    <a:pt x="133" y="4"/>
                    <a:pt x="133" y="4"/>
                  </a:cubicBezTo>
                  <a:cubicBezTo>
                    <a:pt x="133" y="4"/>
                    <a:pt x="133" y="4"/>
                    <a:pt x="132" y="4"/>
                  </a:cubicBezTo>
                  <a:cubicBezTo>
                    <a:pt x="132" y="4"/>
                    <a:pt x="131" y="5"/>
                    <a:pt x="130" y="5"/>
                  </a:cubicBezTo>
                  <a:cubicBezTo>
                    <a:pt x="130" y="6"/>
                    <a:pt x="131" y="7"/>
                    <a:pt x="131" y="7"/>
                  </a:cubicBezTo>
                  <a:cubicBezTo>
                    <a:pt x="131" y="7"/>
                    <a:pt x="132" y="8"/>
                    <a:pt x="132" y="8"/>
                  </a:cubicBezTo>
                  <a:cubicBezTo>
                    <a:pt x="132" y="8"/>
                    <a:pt x="133" y="10"/>
                    <a:pt x="133" y="10"/>
                  </a:cubicBezTo>
                  <a:cubicBezTo>
                    <a:pt x="133" y="11"/>
                    <a:pt x="133" y="11"/>
                    <a:pt x="132" y="12"/>
                  </a:cubicBezTo>
                  <a:cubicBezTo>
                    <a:pt x="132" y="12"/>
                    <a:pt x="131" y="13"/>
                    <a:pt x="131" y="14"/>
                  </a:cubicBezTo>
                  <a:cubicBezTo>
                    <a:pt x="130" y="15"/>
                    <a:pt x="129" y="18"/>
                    <a:pt x="129" y="19"/>
                  </a:cubicBezTo>
                  <a:cubicBezTo>
                    <a:pt x="129" y="20"/>
                    <a:pt x="128" y="22"/>
                    <a:pt x="128" y="23"/>
                  </a:cubicBezTo>
                  <a:cubicBezTo>
                    <a:pt x="128" y="24"/>
                    <a:pt x="128" y="25"/>
                    <a:pt x="128" y="26"/>
                  </a:cubicBezTo>
                  <a:cubicBezTo>
                    <a:pt x="128" y="26"/>
                    <a:pt x="129" y="27"/>
                    <a:pt x="129" y="27"/>
                  </a:cubicBezTo>
                  <a:cubicBezTo>
                    <a:pt x="129" y="28"/>
                    <a:pt x="130" y="29"/>
                    <a:pt x="130" y="29"/>
                  </a:cubicBezTo>
                  <a:cubicBezTo>
                    <a:pt x="130" y="30"/>
                    <a:pt x="129" y="31"/>
                    <a:pt x="129" y="31"/>
                  </a:cubicBezTo>
                  <a:cubicBezTo>
                    <a:pt x="128" y="31"/>
                    <a:pt x="127" y="30"/>
                    <a:pt x="126" y="30"/>
                  </a:cubicBezTo>
                  <a:cubicBezTo>
                    <a:pt x="125" y="30"/>
                    <a:pt x="124" y="29"/>
                    <a:pt x="123" y="29"/>
                  </a:cubicBezTo>
                  <a:cubicBezTo>
                    <a:pt x="123" y="29"/>
                    <a:pt x="122" y="30"/>
                    <a:pt x="121" y="30"/>
                  </a:cubicBezTo>
                  <a:cubicBezTo>
                    <a:pt x="120" y="30"/>
                    <a:pt x="120" y="31"/>
                    <a:pt x="119" y="32"/>
                  </a:cubicBezTo>
                  <a:cubicBezTo>
                    <a:pt x="119" y="32"/>
                    <a:pt x="118" y="33"/>
                    <a:pt x="118" y="33"/>
                  </a:cubicBezTo>
                  <a:cubicBezTo>
                    <a:pt x="118" y="34"/>
                    <a:pt x="119" y="34"/>
                    <a:pt x="119" y="35"/>
                  </a:cubicBezTo>
                  <a:cubicBezTo>
                    <a:pt x="119" y="35"/>
                    <a:pt x="120" y="35"/>
                    <a:pt x="120" y="35"/>
                  </a:cubicBezTo>
                  <a:cubicBezTo>
                    <a:pt x="121" y="36"/>
                    <a:pt x="122" y="37"/>
                    <a:pt x="122" y="37"/>
                  </a:cubicBezTo>
                  <a:cubicBezTo>
                    <a:pt x="122" y="38"/>
                    <a:pt x="122" y="38"/>
                    <a:pt x="122" y="38"/>
                  </a:cubicBezTo>
                  <a:cubicBezTo>
                    <a:pt x="122" y="38"/>
                    <a:pt x="121" y="39"/>
                    <a:pt x="121" y="40"/>
                  </a:cubicBezTo>
                  <a:cubicBezTo>
                    <a:pt x="121" y="40"/>
                    <a:pt x="120" y="41"/>
                    <a:pt x="119" y="42"/>
                  </a:cubicBezTo>
                  <a:cubicBezTo>
                    <a:pt x="119" y="42"/>
                    <a:pt x="117" y="42"/>
                    <a:pt x="117" y="42"/>
                  </a:cubicBezTo>
                  <a:cubicBezTo>
                    <a:pt x="117" y="43"/>
                    <a:pt x="118" y="45"/>
                    <a:pt x="118" y="46"/>
                  </a:cubicBezTo>
                  <a:cubicBezTo>
                    <a:pt x="118" y="47"/>
                    <a:pt x="117" y="49"/>
                    <a:pt x="117" y="49"/>
                  </a:cubicBezTo>
                  <a:cubicBezTo>
                    <a:pt x="117" y="51"/>
                    <a:pt x="118" y="54"/>
                    <a:pt x="117" y="55"/>
                  </a:cubicBezTo>
                  <a:cubicBezTo>
                    <a:pt x="116" y="55"/>
                    <a:pt x="114" y="55"/>
                    <a:pt x="114" y="55"/>
                  </a:cubicBezTo>
                  <a:cubicBezTo>
                    <a:pt x="113" y="55"/>
                    <a:pt x="113" y="54"/>
                    <a:pt x="112" y="54"/>
                  </a:cubicBezTo>
                  <a:cubicBezTo>
                    <a:pt x="112" y="54"/>
                    <a:pt x="110" y="53"/>
                    <a:pt x="109" y="54"/>
                  </a:cubicBezTo>
                  <a:cubicBezTo>
                    <a:pt x="108" y="54"/>
                    <a:pt x="106" y="55"/>
                    <a:pt x="105" y="56"/>
                  </a:cubicBezTo>
                  <a:cubicBezTo>
                    <a:pt x="104" y="56"/>
                    <a:pt x="103" y="57"/>
                    <a:pt x="103" y="57"/>
                  </a:cubicBezTo>
                  <a:cubicBezTo>
                    <a:pt x="103" y="58"/>
                    <a:pt x="103" y="60"/>
                    <a:pt x="102" y="61"/>
                  </a:cubicBezTo>
                  <a:cubicBezTo>
                    <a:pt x="102" y="61"/>
                    <a:pt x="100" y="61"/>
                    <a:pt x="100" y="62"/>
                  </a:cubicBezTo>
                  <a:cubicBezTo>
                    <a:pt x="99" y="63"/>
                    <a:pt x="99" y="65"/>
                    <a:pt x="99" y="66"/>
                  </a:cubicBezTo>
                  <a:cubicBezTo>
                    <a:pt x="99" y="67"/>
                    <a:pt x="99" y="68"/>
                    <a:pt x="99" y="69"/>
                  </a:cubicBezTo>
                  <a:cubicBezTo>
                    <a:pt x="99" y="69"/>
                    <a:pt x="98" y="70"/>
                    <a:pt x="97" y="71"/>
                  </a:cubicBezTo>
                  <a:cubicBezTo>
                    <a:pt x="97" y="71"/>
                    <a:pt x="97" y="72"/>
                    <a:pt x="97" y="73"/>
                  </a:cubicBezTo>
                  <a:cubicBezTo>
                    <a:pt x="97" y="73"/>
                    <a:pt x="98" y="74"/>
                    <a:pt x="99" y="74"/>
                  </a:cubicBezTo>
                  <a:cubicBezTo>
                    <a:pt x="99" y="75"/>
                    <a:pt x="100" y="76"/>
                    <a:pt x="99" y="76"/>
                  </a:cubicBezTo>
                  <a:cubicBezTo>
                    <a:pt x="99" y="77"/>
                    <a:pt x="97" y="78"/>
                    <a:pt x="96" y="79"/>
                  </a:cubicBezTo>
                  <a:cubicBezTo>
                    <a:pt x="96" y="79"/>
                    <a:pt x="95" y="79"/>
                    <a:pt x="95"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45"/>
            <p:cNvSpPr>
              <a:spLocks/>
            </p:cNvSpPr>
            <p:nvPr/>
          </p:nvSpPr>
          <p:spPr bwMode="auto">
            <a:xfrm>
              <a:off x="2230438" y="2830513"/>
              <a:ext cx="85725" cy="80963"/>
            </a:xfrm>
            <a:custGeom>
              <a:avLst/>
              <a:gdLst/>
              <a:ahLst/>
              <a:cxnLst>
                <a:cxn ang="0">
                  <a:pos x="45" y="13"/>
                </a:cxn>
                <a:cxn ang="0">
                  <a:pos x="43" y="15"/>
                </a:cxn>
                <a:cxn ang="0">
                  <a:pos x="41" y="18"/>
                </a:cxn>
                <a:cxn ang="0">
                  <a:pos x="41" y="21"/>
                </a:cxn>
                <a:cxn ang="0">
                  <a:pos x="41" y="23"/>
                </a:cxn>
                <a:cxn ang="0">
                  <a:pos x="40" y="26"/>
                </a:cxn>
                <a:cxn ang="0">
                  <a:pos x="41" y="28"/>
                </a:cxn>
                <a:cxn ang="0">
                  <a:pos x="40" y="32"/>
                </a:cxn>
                <a:cxn ang="0">
                  <a:pos x="39" y="34"/>
                </a:cxn>
                <a:cxn ang="0">
                  <a:pos x="39" y="36"/>
                </a:cxn>
                <a:cxn ang="0">
                  <a:pos x="38" y="38"/>
                </a:cxn>
                <a:cxn ang="0">
                  <a:pos x="38" y="38"/>
                </a:cxn>
                <a:cxn ang="0">
                  <a:pos x="37" y="39"/>
                </a:cxn>
                <a:cxn ang="0">
                  <a:pos x="34" y="41"/>
                </a:cxn>
                <a:cxn ang="0">
                  <a:pos x="31" y="42"/>
                </a:cxn>
                <a:cxn ang="0">
                  <a:pos x="30" y="39"/>
                </a:cxn>
                <a:cxn ang="0">
                  <a:pos x="27" y="39"/>
                </a:cxn>
                <a:cxn ang="0">
                  <a:pos x="24" y="40"/>
                </a:cxn>
                <a:cxn ang="0">
                  <a:pos x="23" y="42"/>
                </a:cxn>
                <a:cxn ang="0">
                  <a:pos x="20" y="42"/>
                </a:cxn>
                <a:cxn ang="0">
                  <a:pos x="19" y="41"/>
                </a:cxn>
                <a:cxn ang="0">
                  <a:pos x="15" y="41"/>
                </a:cxn>
                <a:cxn ang="0">
                  <a:pos x="11" y="39"/>
                </a:cxn>
                <a:cxn ang="0">
                  <a:pos x="6" y="36"/>
                </a:cxn>
                <a:cxn ang="0">
                  <a:pos x="5" y="31"/>
                </a:cxn>
                <a:cxn ang="0">
                  <a:pos x="3" y="29"/>
                </a:cxn>
                <a:cxn ang="0">
                  <a:pos x="1" y="25"/>
                </a:cxn>
                <a:cxn ang="0">
                  <a:pos x="0" y="22"/>
                </a:cxn>
                <a:cxn ang="0">
                  <a:pos x="0" y="17"/>
                </a:cxn>
                <a:cxn ang="0">
                  <a:pos x="1" y="16"/>
                </a:cxn>
                <a:cxn ang="0">
                  <a:pos x="3" y="16"/>
                </a:cxn>
                <a:cxn ang="0">
                  <a:pos x="4" y="15"/>
                </a:cxn>
                <a:cxn ang="0">
                  <a:pos x="3" y="13"/>
                </a:cxn>
                <a:cxn ang="0">
                  <a:pos x="3" y="10"/>
                </a:cxn>
                <a:cxn ang="0">
                  <a:pos x="5" y="10"/>
                </a:cxn>
                <a:cxn ang="0">
                  <a:pos x="6" y="12"/>
                </a:cxn>
                <a:cxn ang="0">
                  <a:pos x="7" y="14"/>
                </a:cxn>
                <a:cxn ang="0">
                  <a:pos x="10" y="16"/>
                </a:cxn>
                <a:cxn ang="0">
                  <a:pos x="12" y="15"/>
                </a:cxn>
                <a:cxn ang="0">
                  <a:pos x="12" y="13"/>
                </a:cxn>
                <a:cxn ang="0">
                  <a:pos x="12" y="9"/>
                </a:cxn>
                <a:cxn ang="0">
                  <a:pos x="13" y="5"/>
                </a:cxn>
                <a:cxn ang="0">
                  <a:pos x="16" y="4"/>
                </a:cxn>
                <a:cxn ang="0">
                  <a:pos x="17" y="1"/>
                </a:cxn>
                <a:cxn ang="0">
                  <a:pos x="20" y="0"/>
                </a:cxn>
                <a:cxn ang="0">
                  <a:pos x="25" y="0"/>
                </a:cxn>
                <a:cxn ang="0">
                  <a:pos x="29" y="1"/>
                </a:cxn>
                <a:cxn ang="0">
                  <a:pos x="32" y="4"/>
                </a:cxn>
                <a:cxn ang="0">
                  <a:pos x="32" y="7"/>
                </a:cxn>
                <a:cxn ang="0">
                  <a:pos x="33" y="12"/>
                </a:cxn>
                <a:cxn ang="0">
                  <a:pos x="32" y="14"/>
                </a:cxn>
                <a:cxn ang="0">
                  <a:pos x="32" y="16"/>
                </a:cxn>
                <a:cxn ang="0">
                  <a:pos x="33" y="17"/>
                </a:cxn>
                <a:cxn ang="0">
                  <a:pos x="37" y="16"/>
                </a:cxn>
                <a:cxn ang="0">
                  <a:pos x="41" y="14"/>
                </a:cxn>
                <a:cxn ang="0">
                  <a:pos x="45" y="13"/>
                </a:cxn>
              </a:cxnLst>
              <a:rect l="0" t="0" r="r" b="b"/>
              <a:pathLst>
                <a:path w="45" h="43">
                  <a:moveTo>
                    <a:pt x="45" y="13"/>
                  </a:moveTo>
                  <a:cubicBezTo>
                    <a:pt x="45" y="14"/>
                    <a:pt x="44" y="15"/>
                    <a:pt x="43" y="15"/>
                  </a:cubicBezTo>
                  <a:cubicBezTo>
                    <a:pt x="43" y="16"/>
                    <a:pt x="42" y="17"/>
                    <a:pt x="41" y="18"/>
                  </a:cubicBezTo>
                  <a:cubicBezTo>
                    <a:pt x="41" y="19"/>
                    <a:pt x="41" y="20"/>
                    <a:pt x="41" y="21"/>
                  </a:cubicBezTo>
                  <a:cubicBezTo>
                    <a:pt x="41" y="21"/>
                    <a:pt x="41" y="22"/>
                    <a:pt x="41" y="23"/>
                  </a:cubicBezTo>
                  <a:cubicBezTo>
                    <a:pt x="41" y="24"/>
                    <a:pt x="40" y="25"/>
                    <a:pt x="40" y="26"/>
                  </a:cubicBezTo>
                  <a:cubicBezTo>
                    <a:pt x="40" y="26"/>
                    <a:pt x="40" y="27"/>
                    <a:pt x="41" y="28"/>
                  </a:cubicBezTo>
                  <a:cubicBezTo>
                    <a:pt x="41" y="29"/>
                    <a:pt x="41" y="31"/>
                    <a:pt x="40" y="32"/>
                  </a:cubicBezTo>
                  <a:cubicBezTo>
                    <a:pt x="40" y="32"/>
                    <a:pt x="39" y="33"/>
                    <a:pt x="39" y="34"/>
                  </a:cubicBezTo>
                  <a:cubicBezTo>
                    <a:pt x="39" y="34"/>
                    <a:pt x="39" y="35"/>
                    <a:pt x="39" y="36"/>
                  </a:cubicBezTo>
                  <a:cubicBezTo>
                    <a:pt x="39" y="37"/>
                    <a:pt x="38" y="38"/>
                    <a:pt x="38" y="38"/>
                  </a:cubicBezTo>
                  <a:cubicBezTo>
                    <a:pt x="38" y="38"/>
                    <a:pt x="38" y="38"/>
                    <a:pt x="38" y="38"/>
                  </a:cubicBezTo>
                  <a:cubicBezTo>
                    <a:pt x="38" y="39"/>
                    <a:pt x="37" y="39"/>
                    <a:pt x="37" y="39"/>
                  </a:cubicBezTo>
                  <a:cubicBezTo>
                    <a:pt x="36" y="39"/>
                    <a:pt x="35" y="40"/>
                    <a:pt x="34" y="41"/>
                  </a:cubicBezTo>
                  <a:cubicBezTo>
                    <a:pt x="33" y="41"/>
                    <a:pt x="32" y="42"/>
                    <a:pt x="31" y="42"/>
                  </a:cubicBezTo>
                  <a:cubicBezTo>
                    <a:pt x="30" y="41"/>
                    <a:pt x="30" y="40"/>
                    <a:pt x="30" y="39"/>
                  </a:cubicBezTo>
                  <a:cubicBezTo>
                    <a:pt x="29" y="39"/>
                    <a:pt x="28" y="39"/>
                    <a:pt x="27" y="39"/>
                  </a:cubicBezTo>
                  <a:cubicBezTo>
                    <a:pt x="26" y="39"/>
                    <a:pt x="25" y="39"/>
                    <a:pt x="24" y="40"/>
                  </a:cubicBezTo>
                  <a:cubicBezTo>
                    <a:pt x="24" y="40"/>
                    <a:pt x="23" y="42"/>
                    <a:pt x="23" y="42"/>
                  </a:cubicBezTo>
                  <a:cubicBezTo>
                    <a:pt x="22" y="43"/>
                    <a:pt x="21" y="43"/>
                    <a:pt x="20" y="42"/>
                  </a:cubicBezTo>
                  <a:cubicBezTo>
                    <a:pt x="20" y="42"/>
                    <a:pt x="19" y="41"/>
                    <a:pt x="19" y="41"/>
                  </a:cubicBezTo>
                  <a:cubicBezTo>
                    <a:pt x="18" y="41"/>
                    <a:pt x="16" y="42"/>
                    <a:pt x="15" y="41"/>
                  </a:cubicBezTo>
                  <a:cubicBezTo>
                    <a:pt x="14" y="41"/>
                    <a:pt x="12" y="40"/>
                    <a:pt x="11" y="39"/>
                  </a:cubicBezTo>
                  <a:cubicBezTo>
                    <a:pt x="10" y="39"/>
                    <a:pt x="7" y="37"/>
                    <a:pt x="6" y="36"/>
                  </a:cubicBezTo>
                  <a:cubicBezTo>
                    <a:pt x="6" y="35"/>
                    <a:pt x="5" y="32"/>
                    <a:pt x="5" y="31"/>
                  </a:cubicBezTo>
                  <a:cubicBezTo>
                    <a:pt x="4" y="31"/>
                    <a:pt x="4" y="30"/>
                    <a:pt x="3" y="29"/>
                  </a:cubicBezTo>
                  <a:cubicBezTo>
                    <a:pt x="2" y="28"/>
                    <a:pt x="1" y="26"/>
                    <a:pt x="1" y="25"/>
                  </a:cubicBezTo>
                  <a:cubicBezTo>
                    <a:pt x="0" y="24"/>
                    <a:pt x="0" y="22"/>
                    <a:pt x="0" y="22"/>
                  </a:cubicBezTo>
                  <a:cubicBezTo>
                    <a:pt x="0" y="20"/>
                    <a:pt x="0" y="18"/>
                    <a:pt x="0" y="17"/>
                  </a:cubicBezTo>
                  <a:cubicBezTo>
                    <a:pt x="0" y="16"/>
                    <a:pt x="1" y="16"/>
                    <a:pt x="1" y="16"/>
                  </a:cubicBezTo>
                  <a:cubicBezTo>
                    <a:pt x="2" y="16"/>
                    <a:pt x="3" y="16"/>
                    <a:pt x="3" y="16"/>
                  </a:cubicBezTo>
                  <a:cubicBezTo>
                    <a:pt x="4" y="16"/>
                    <a:pt x="4" y="15"/>
                    <a:pt x="4" y="15"/>
                  </a:cubicBezTo>
                  <a:cubicBezTo>
                    <a:pt x="4" y="14"/>
                    <a:pt x="3" y="13"/>
                    <a:pt x="3" y="13"/>
                  </a:cubicBezTo>
                  <a:cubicBezTo>
                    <a:pt x="3" y="12"/>
                    <a:pt x="3" y="11"/>
                    <a:pt x="3" y="10"/>
                  </a:cubicBezTo>
                  <a:cubicBezTo>
                    <a:pt x="4" y="10"/>
                    <a:pt x="4" y="10"/>
                    <a:pt x="5" y="10"/>
                  </a:cubicBezTo>
                  <a:cubicBezTo>
                    <a:pt x="5" y="11"/>
                    <a:pt x="6" y="11"/>
                    <a:pt x="6" y="12"/>
                  </a:cubicBezTo>
                  <a:cubicBezTo>
                    <a:pt x="6" y="12"/>
                    <a:pt x="7" y="13"/>
                    <a:pt x="7" y="14"/>
                  </a:cubicBezTo>
                  <a:cubicBezTo>
                    <a:pt x="8" y="15"/>
                    <a:pt x="9" y="15"/>
                    <a:pt x="10" y="16"/>
                  </a:cubicBezTo>
                  <a:cubicBezTo>
                    <a:pt x="11" y="16"/>
                    <a:pt x="12" y="15"/>
                    <a:pt x="12" y="15"/>
                  </a:cubicBezTo>
                  <a:cubicBezTo>
                    <a:pt x="12" y="15"/>
                    <a:pt x="12" y="13"/>
                    <a:pt x="12" y="13"/>
                  </a:cubicBezTo>
                  <a:cubicBezTo>
                    <a:pt x="12" y="12"/>
                    <a:pt x="12" y="10"/>
                    <a:pt x="12" y="9"/>
                  </a:cubicBezTo>
                  <a:cubicBezTo>
                    <a:pt x="12" y="8"/>
                    <a:pt x="13" y="6"/>
                    <a:pt x="13" y="5"/>
                  </a:cubicBezTo>
                  <a:cubicBezTo>
                    <a:pt x="14" y="5"/>
                    <a:pt x="15" y="4"/>
                    <a:pt x="16" y="4"/>
                  </a:cubicBezTo>
                  <a:cubicBezTo>
                    <a:pt x="16" y="3"/>
                    <a:pt x="17" y="1"/>
                    <a:pt x="17" y="1"/>
                  </a:cubicBezTo>
                  <a:cubicBezTo>
                    <a:pt x="18" y="0"/>
                    <a:pt x="19" y="0"/>
                    <a:pt x="20" y="0"/>
                  </a:cubicBezTo>
                  <a:cubicBezTo>
                    <a:pt x="21" y="0"/>
                    <a:pt x="24" y="0"/>
                    <a:pt x="25" y="0"/>
                  </a:cubicBezTo>
                  <a:cubicBezTo>
                    <a:pt x="26" y="0"/>
                    <a:pt x="28" y="1"/>
                    <a:pt x="29" y="1"/>
                  </a:cubicBezTo>
                  <a:cubicBezTo>
                    <a:pt x="30" y="2"/>
                    <a:pt x="31" y="3"/>
                    <a:pt x="32" y="4"/>
                  </a:cubicBezTo>
                  <a:cubicBezTo>
                    <a:pt x="32" y="5"/>
                    <a:pt x="32" y="6"/>
                    <a:pt x="32" y="7"/>
                  </a:cubicBezTo>
                  <a:cubicBezTo>
                    <a:pt x="33" y="8"/>
                    <a:pt x="33" y="10"/>
                    <a:pt x="33" y="12"/>
                  </a:cubicBezTo>
                  <a:cubicBezTo>
                    <a:pt x="33" y="12"/>
                    <a:pt x="32" y="13"/>
                    <a:pt x="32" y="14"/>
                  </a:cubicBezTo>
                  <a:cubicBezTo>
                    <a:pt x="31" y="14"/>
                    <a:pt x="31" y="16"/>
                    <a:pt x="32" y="16"/>
                  </a:cubicBezTo>
                  <a:cubicBezTo>
                    <a:pt x="32" y="16"/>
                    <a:pt x="33" y="17"/>
                    <a:pt x="33" y="17"/>
                  </a:cubicBezTo>
                  <a:cubicBezTo>
                    <a:pt x="34" y="17"/>
                    <a:pt x="36" y="16"/>
                    <a:pt x="37" y="16"/>
                  </a:cubicBezTo>
                  <a:cubicBezTo>
                    <a:pt x="38" y="15"/>
                    <a:pt x="40" y="14"/>
                    <a:pt x="41" y="14"/>
                  </a:cubicBezTo>
                  <a:cubicBezTo>
                    <a:pt x="42" y="13"/>
                    <a:pt x="45" y="13"/>
                    <a:pt x="4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46"/>
            <p:cNvSpPr>
              <a:spLocks/>
            </p:cNvSpPr>
            <p:nvPr/>
          </p:nvSpPr>
          <p:spPr bwMode="auto">
            <a:xfrm>
              <a:off x="1870076" y="2605088"/>
              <a:ext cx="617538" cy="412750"/>
            </a:xfrm>
            <a:custGeom>
              <a:avLst/>
              <a:gdLst/>
              <a:ahLst/>
              <a:cxnLst>
                <a:cxn ang="0">
                  <a:pos x="68" y="25"/>
                </a:cxn>
                <a:cxn ang="0">
                  <a:pos x="84" y="27"/>
                </a:cxn>
                <a:cxn ang="0">
                  <a:pos x="98" y="16"/>
                </a:cxn>
                <a:cxn ang="0">
                  <a:pos x="111" y="18"/>
                </a:cxn>
                <a:cxn ang="0">
                  <a:pos x="120" y="11"/>
                </a:cxn>
                <a:cxn ang="0">
                  <a:pos x="135" y="18"/>
                </a:cxn>
                <a:cxn ang="0">
                  <a:pos x="149" y="22"/>
                </a:cxn>
                <a:cxn ang="0">
                  <a:pos x="151" y="18"/>
                </a:cxn>
                <a:cxn ang="0">
                  <a:pos x="162" y="20"/>
                </a:cxn>
                <a:cxn ang="0">
                  <a:pos x="173" y="25"/>
                </a:cxn>
                <a:cxn ang="0">
                  <a:pos x="185" y="15"/>
                </a:cxn>
                <a:cxn ang="0">
                  <a:pos x="203" y="16"/>
                </a:cxn>
                <a:cxn ang="0">
                  <a:pos x="223" y="19"/>
                </a:cxn>
                <a:cxn ang="0">
                  <a:pos x="238" y="12"/>
                </a:cxn>
                <a:cxn ang="0">
                  <a:pos x="248" y="7"/>
                </a:cxn>
                <a:cxn ang="0">
                  <a:pos x="275" y="17"/>
                </a:cxn>
                <a:cxn ang="0">
                  <a:pos x="285" y="34"/>
                </a:cxn>
                <a:cxn ang="0">
                  <a:pos x="298" y="58"/>
                </a:cxn>
                <a:cxn ang="0">
                  <a:pos x="310" y="72"/>
                </a:cxn>
                <a:cxn ang="0">
                  <a:pos x="327" y="89"/>
                </a:cxn>
                <a:cxn ang="0">
                  <a:pos x="307" y="92"/>
                </a:cxn>
                <a:cxn ang="0">
                  <a:pos x="298" y="96"/>
                </a:cxn>
                <a:cxn ang="0">
                  <a:pos x="278" y="110"/>
                </a:cxn>
                <a:cxn ang="0">
                  <a:pos x="270" y="119"/>
                </a:cxn>
                <a:cxn ang="0">
                  <a:pos x="258" y="127"/>
                </a:cxn>
                <a:cxn ang="0">
                  <a:pos x="244" y="126"/>
                </a:cxn>
                <a:cxn ang="0">
                  <a:pos x="223" y="136"/>
                </a:cxn>
                <a:cxn ang="0">
                  <a:pos x="208" y="121"/>
                </a:cxn>
                <a:cxn ang="0">
                  <a:pos x="197" y="132"/>
                </a:cxn>
                <a:cxn ang="0">
                  <a:pos x="191" y="142"/>
                </a:cxn>
                <a:cxn ang="0">
                  <a:pos x="211" y="162"/>
                </a:cxn>
                <a:cxn ang="0">
                  <a:pos x="229" y="158"/>
                </a:cxn>
                <a:cxn ang="0">
                  <a:pos x="233" y="181"/>
                </a:cxn>
                <a:cxn ang="0">
                  <a:pos x="233" y="196"/>
                </a:cxn>
                <a:cxn ang="0">
                  <a:pos x="215" y="203"/>
                </a:cxn>
                <a:cxn ang="0">
                  <a:pos x="216" y="213"/>
                </a:cxn>
                <a:cxn ang="0">
                  <a:pos x="203" y="218"/>
                </a:cxn>
                <a:cxn ang="0">
                  <a:pos x="192" y="219"/>
                </a:cxn>
                <a:cxn ang="0">
                  <a:pos x="192" y="200"/>
                </a:cxn>
                <a:cxn ang="0">
                  <a:pos x="177" y="189"/>
                </a:cxn>
                <a:cxn ang="0">
                  <a:pos x="176" y="171"/>
                </a:cxn>
                <a:cxn ang="0">
                  <a:pos x="177" y="158"/>
                </a:cxn>
                <a:cxn ang="0">
                  <a:pos x="173" y="146"/>
                </a:cxn>
                <a:cxn ang="0">
                  <a:pos x="163" y="153"/>
                </a:cxn>
                <a:cxn ang="0">
                  <a:pos x="147" y="151"/>
                </a:cxn>
                <a:cxn ang="0">
                  <a:pos x="128" y="155"/>
                </a:cxn>
                <a:cxn ang="0">
                  <a:pos x="105" y="150"/>
                </a:cxn>
                <a:cxn ang="0">
                  <a:pos x="88" y="161"/>
                </a:cxn>
                <a:cxn ang="0">
                  <a:pos x="77" y="171"/>
                </a:cxn>
                <a:cxn ang="0">
                  <a:pos x="67" y="158"/>
                </a:cxn>
                <a:cxn ang="0">
                  <a:pos x="58" y="147"/>
                </a:cxn>
                <a:cxn ang="0">
                  <a:pos x="54" y="140"/>
                </a:cxn>
                <a:cxn ang="0">
                  <a:pos x="43" y="137"/>
                </a:cxn>
                <a:cxn ang="0">
                  <a:pos x="35" y="132"/>
                </a:cxn>
                <a:cxn ang="0">
                  <a:pos x="28" y="122"/>
                </a:cxn>
                <a:cxn ang="0">
                  <a:pos x="10" y="114"/>
                </a:cxn>
                <a:cxn ang="0">
                  <a:pos x="3" y="100"/>
                </a:cxn>
                <a:cxn ang="0">
                  <a:pos x="14" y="88"/>
                </a:cxn>
                <a:cxn ang="0">
                  <a:pos x="32" y="81"/>
                </a:cxn>
                <a:cxn ang="0">
                  <a:pos x="38" y="67"/>
                </a:cxn>
                <a:cxn ang="0">
                  <a:pos x="33" y="55"/>
                </a:cxn>
                <a:cxn ang="0">
                  <a:pos x="40" y="39"/>
                </a:cxn>
                <a:cxn ang="0">
                  <a:pos x="50" y="28"/>
                </a:cxn>
              </a:cxnLst>
              <a:rect l="0" t="0" r="r" b="b"/>
              <a:pathLst>
                <a:path w="327" h="219">
                  <a:moveTo>
                    <a:pt x="59" y="26"/>
                  </a:moveTo>
                  <a:cubicBezTo>
                    <a:pt x="59" y="26"/>
                    <a:pt x="59" y="27"/>
                    <a:pt x="59" y="27"/>
                  </a:cubicBezTo>
                  <a:cubicBezTo>
                    <a:pt x="60" y="27"/>
                    <a:pt x="60" y="27"/>
                    <a:pt x="61" y="27"/>
                  </a:cubicBezTo>
                  <a:cubicBezTo>
                    <a:pt x="61" y="27"/>
                    <a:pt x="61" y="29"/>
                    <a:pt x="62" y="29"/>
                  </a:cubicBezTo>
                  <a:cubicBezTo>
                    <a:pt x="62" y="29"/>
                    <a:pt x="64" y="29"/>
                    <a:pt x="64" y="29"/>
                  </a:cubicBezTo>
                  <a:cubicBezTo>
                    <a:pt x="64" y="29"/>
                    <a:pt x="65" y="29"/>
                    <a:pt x="66" y="28"/>
                  </a:cubicBezTo>
                  <a:cubicBezTo>
                    <a:pt x="66" y="28"/>
                    <a:pt x="66" y="27"/>
                    <a:pt x="66" y="26"/>
                  </a:cubicBezTo>
                  <a:cubicBezTo>
                    <a:pt x="67" y="26"/>
                    <a:pt x="68" y="25"/>
                    <a:pt x="68" y="25"/>
                  </a:cubicBezTo>
                  <a:cubicBezTo>
                    <a:pt x="69" y="24"/>
                    <a:pt x="71" y="24"/>
                    <a:pt x="71" y="23"/>
                  </a:cubicBezTo>
                  <a:cubicBezTo>
                    <a:pt x="71" y="23"/>
                    <a:pt x="71" y="22"/>
                    <a:pt x="72" y="22"/>
                  </a:cubicBezTo>
                  <a:cubicBezTo>
                    <a:pt x="72" y="22"/>
                    <a:pt x="73" y="22"/>
                    <a:pt x="74" y="22"/>
                  </a:cubicBezTo>
                  <a:cubicBezTo>
                    <a:pt x="74" y="22"/>
                    <a:pt x="75" y="23"/>
                    <a:pt x="75" y="23"/>
                  </a:cubicBezTo>
                  <a:cubicBezTo>
                    <a:pt x="76" y="24"/>
                    <a:pt x="77" y="25"/>
                    <a:pt x="78" y="26"/>
                  </a:cubicBezTo>
                  <a:cubicBezTo>
                    <a:pt x="78" y="26"/>
                    <a:pt x="79" y="26"/>
                    <a:pt x="80" y="26"/>
                  </a:cubicBezTo>
                  <a:cubicBezTo>
                    <a:pt x="80" y="27"/>
                    <a:pt x="82" y="26"/>
                    <a:pt x="83" y="27"/>
                  </a:cubicBezTo>
                  <a:cubicBezTo>
                    <a:pt x="83" y="27"/>
                    <a:pt x="84" y="27"/>
                    <a:pt x="84" y="27"/>
                  </a:cubicBezTo>
                  <a:cubicBezTo>
                    <a:pt x="84" y="28"/>
                    <a:pt x="85" y="29"/>
                    <a:pt x="85" y="29"/>
                  </a:cubicBezTo>
                  <a:cubicBezTo>
                    <a:pt x="86" y="29"/>
                    <a:pt x="87" y="29"/>
                    <a:pt x="87" y="29"/>
                  </a:cubicBezTo>
                  <a:cubicBezTo>
                    <a:pt x="88" y="29"/>
                    <a:pt x="91" y="28"/>
                    <a:pt x="92" y="28"/>
                  </a:cubicBezTo>
                  <a:cubicBezTo>
                    <a:pt x="93" y="27"/>
                    <a:pt x="95" y="26"/>
                    <a:pt x="96" y="25"/>
                  </a:cubicBezTo>
                  <a:cubicBezTo>
                    <a:pt x="97" y="24"/>
                    <a:pt x="98" y="23"/>
                    <a:pt x="99" y="22"/>
                  </a:cubicBezTo>
                  <a:cubicBezTo>
                    <a:pt x="99" y="21"/>
                    <a:pt x="99" y="20"/>
                    <a:pt x="99" y="20"/>
                  </a:cubicBezTo>
                  <a:cubicBezTo>
                    <a:pt x="99" y="19"/>
                    <a:pt x="99" y="18"/>
                    <a:pt x="98" y="18"/>
                  </a:cubicBezTo>
                  <a:cubicBezTo>
                    <a:pt x="98" y="18"/>
                    <a:pt x="98" y="17"/>
                    <a:pt x="98" y="16"/>
                  </a:cubicBezTo>
                  <a:cubicBezTo>
                    <a:pt x="99" y="16"/>
                    <a:pt x="100" y="15"/>
                    <a:pt x="100" y="15"/>
                  </a:cubicBezTo>
                  <a:cubicBezTo>
                    <a:pt x="101" y="15"/>
                    <a:pt x="102" y="16"/>
                    <a:pt x="102" y="16"/>
                  </a:cubicBezTo>
                  <a:cubicBezTo>
                    <a:pt x="102" y="16"/>
                    <a:pt x="103" y="17"/>
                    <a:pt x="103" y="18"/>
                  </a:cubicBezTo>
                  <a:cubicBezTo>
                    <a:pt x="104" y="18"/>
                    <a:pt x="106" y="19"/>
                    <a:pt x="107" y="20"/>
                  </a:cubicBezTo>
                  <a:cubicBezTo>
                    <a:pt x="107" y="20"/>
                    <a:pt x="108" y="21"/>
                    <a:pt x="109" y="21"/>
                  </a:cubicBezTo>
                  <a:cubicBezTo>
                    <a:pt x="109" y="21"/>
                    <a:pt x="111" y="22"/>
                    <a:pt x="111" y="22"/>
                  </a:cubicBezTo>
                  <a:cubicBezTo>
                    <a:pt x="112" y="21"/>
                    <a:pt x="112" y="20"/>
                    <a:pt x="112" y="19"/>
                  </a:cubicBezTo>
                  <a:cubicBezTo>
                    <a:pt x="112" y="19"/>
                    <a:pt x="111" y="19"/>
                    <a:pt x="111" y="18"/>
                  </a:cubicBezTo>
                  <a:cubicBezTo>
                    <a:pt x="111" y="18"/>
                    <a:pt x="111" y="17"/>
                    <a:pt x="112" y="16"/>
                  </a:cubicBezTo>
                  <a:cubicBezTo>
                    <a:pt x="112" y="16"/>
                    <a:pt x="112" y="15"/>
                    <a:pt x="112" y="15"/>
                  </a:cubicBezTo>
                  <a:cubicBezTo>
                    <a:pt x="111" y="14"/>
                    <a:pt x="111" y="13"/>
                    <a:pt x="111" y="13"/>
                  </a:cubicBezTo>
                  <a:cubicBezTo>
                    <a:pt x="111" y="12"/>
                    <a:pt x="111" y="11"/>
                    <a:pt x="112" y="11"/>
                  </a:cubicBezTo>
                  <a:cubicBezTo>
                    <a:pt x="112" y="11"/>
                    <a:pt x="113" y="11"/>
                    <a:pt x="114" y="11"/>
                  </a:cubicBezTo>
                  <a:cubicBezTo>
                    <a:pt x="114" y="11"/>
                    <a:pt x="115" y="12"/>
                    <a:pt x="115" y="12"/>
                  </a:cubicBezTo>
                  <a:cubicBezTo>
                    <a:pt x="116" y="12"/>
                    <a:pt x="117" y="11"/>
                    <a:pt x="118" y="11"/>
                  </a:cubicBezTo>
                  <a:cubicBezTo>
                    <a:pt x="118" y="11"/>
                    <a:pt x="119" y="11"/>
                    <a:pt x="120" y="11"/>
                  </a:cubicBezTo>
                  <a:cubicBezTo>
                    <a:pt x="120" y="11"/>
                    <a:pt x="120" y="11"/>
                    <a:pt x="120" y="11"/>
                  </a:cubicBezTo>
                  <a:cubicBezTo>
                    <a:pt x="121" y="11"/>
                    <a:pt x="122" y="11"/>
                    <a:pt x="122" y="11"/>
                  </a:cubicBezTo>
                  <a:cubicBezTo>
                    <a:pt x="123" y="11"/>
                    <a:pt x="125" y="12"/>
                    <a:pt x="126" y="12"/>
                  </a:cubicBezTo>
                  <a:cubicBezTo>
                    <a:pt x="126" y="12"/>
                    <a:pt x="127" y="14"/>
                    <a:pt x="127" y="14"/>
                  </a:cubicBezTo>
                  <a:cubicBezTo>
                    <a:pt x="128" y="14"/>
                    <a:pt x="129" y="15"/>
                    <a:pt x="130" y="15"/>
                  </a:cubicBezTo>
                  <a:cubicBezTo>
                    <a:pt x="130" y="15"/>
                    <a:pt x="132" y="14"/>
                    <a:pt x="133" y="15"/>
                  </a:cubicBezTo>
                  <a:cubicBezTo>
                    <a:pt x="134" y="15"/>
                    <a:pt x="134" y="15"/>
                    <a:pt x="134" y="16"/>
                  </a:cubicBezTo>
                  <a:cubicBezTo>
                    <a:pt x="135" y="16"/>
                    <a:pt x="135" y="18"/>
                    <a:pt x="135" y="18"/>
                  </a:cubicBezTo>
                  <a:cubicBezTo>
                    <a:pt x="136" y="19"/>
                    <a:pt x="137" y="21"/>
                    <a:pt x="137" y="22"/>
                  </a:cubicBezTo>
                  <a:cubicBezTo>
                    <a:pt x="138" y="22"/>
                    <a:pt x="138" y="23"/>
                    <a:pt x="139" y="23"/>
                  </a:cubicBezTo>
                  <a:cubicBezTo>
                    <a:pt x="140" y="24"/>
                    <a:pt x="141" y="24"/>
                    <a:pt x="142" y="24"/>
                  </a:cubicBezTo>
                  <a:cubicBezTo>
                    <a:pt x="142" y="25"/>
                    <a:pt x="144" y="25"/>
                    <a:pt x="144" y="24"/>
                  </a:cubicBezTo>
                  <a:cubicBezTo>
                    <a:pt x="144" y="24"/>
                    <a:pt x="144" y="23"/>
                    <a:pt x="144" y="22"/>
                  </a:cubicBezTo>
                  <a:cubicBezTo>
                    <a:pt x="144" y="22"/>
                    <a:pt x="145" y="22"/>
                    <a:pt x="145" y="22"/>
                  </a:cubicBezTo>
                  <a:cubicBezTo>
                    <a:pt x="146" y="21"/>
                    <a:pt x="148" y="21"/>
                    <a:pt x="148" y="21"/>
                  </a:cubicBezTo>
                  <a:cubicBezTo>
                    <a:pt x="149" y="22"/>
                    <a:pt x="149" y="22"/>
                    <a:pt x="149" y="22"/>
                  </a:cubicBezTo>
                  <a:cubicBezTo>
                    <a:pt x="149" y="23"/>
                    <a:pt x="149" y="24"/>
                    <a:pt x="150" y="24"/>
                  </a:cubicBezTo>
                  <a:cubicBezTo>
                    <a:pt x="150" y="25"/>
                    <a:pt x="151" y="27"/>
                    <a:pt x="151" y="27"/>
                  </a:cubicBezTo>
                  <a:cubicBezTo>
                    <a:pt x="151" y="28"/>
                    <a:pt x="153" y="29"/>
                    <a:pt x="153" y="29"/>
                  </a:cubicBezTo>
                  <a:cubicBezTo>
                    <a:pt x="154" y="28"/>
                    <a:pt x="154" y="27"/>
                    <a:pt x="154" y="27"/>
                  </a:cubicBezTo>
                  <a:cubicBezTo>
                    <a:pt x="154" y="26"/>
                    <a:pt x="154" y="24"/>
                    <a:pt x="154" y="24"/>
                  </a:cubicBezTo>
                  <a:cubicBezTo>
                    <a:pt x="153" y="23"/>
                    <a:pt x="153" y="21"/>
                    <a:pt x="153" y="21"/>
                  </a:cubicBezTo>
                  <a:cubicBezTo>
                    <a:pt x="153" y="20"/>
                    <a:pt x="152" y="20"/>
                    <a:pt x="151" y="19"/>
                  </a:cubicBezTo>
                  <a:cubicBezTo>
                    <a:pt x="151" y="19"/>
                    <a:pt x="150" y="18"/>
                    <a:pt x="151" y="18"/>
                  </a:cubicBezTo>
                  <a:cubicBezTo>
                    <a:pt x="151" y="17"/>
                    <a:pt x="152" y="17"/>
                    <a:pt x="152" y="17"/>
                  </a:cubicBezTo>
                  <a:cubicBezTo>
                    <a:pt x="152" y="17"/>
                    <a:pt x="153" y="17"/>
                    <a:pt x="153" y="17"/>
                  </a:cubicBezTo>
                  <a:cubicBezTo>
                    <a:pt x="154" y="17"/>
                    <a:pt x="154" y="18"/>
                    <a:pt x="154" y="19"/>
                  </a:cubicBezTo>
                  <a:cubicBezTo>
                    <a:pt x="155" y="19"/>
                    <a:pt x="155" y="19"/>
                    <a:pt x="155" y="19"/>
                  </a:cubicBezTo>
                  <a:cubicBezTo>
                    <a:pt x="155" y="19"/>
                    <a:pt x="156" y="20"/>
                    <a:pt x="156" y="20"/>
                  </a:cubicBezTo>
                  <a:cubicBezTo>
                    <a:pt x="157" y="21"/>
                    <a:pt x="158" y="21"/>
                    <a:pt x="158" y="21"/>
                  </a:cubicBezTo>
                  <a:cubicBezTo>
                    <a:pt x="159" y="21"/>
                    <a:pt x="160" y="20"/>
                    <a:pt x="161" y="20"/>
                  </a:cubicBezTo>
                  <a:cubicBezTo>
                    <a:pt x="161" y="20"/>
                    <a:pt x="162" y="21"/>
                    <a:pt x="162" y="20"/>
                  </a:cubicBezTo>
                  <a:cubicBezTo>
                    <a:pt x="163" y="20"/>
                    <a:pt x="163" y="19"/>
                    <a:pt x="164" y="19"/>
                  </a:cubicBezTo>
                  <a:cubicBezTo>
                    <a:pt x="164" y="19"/>
                    <a:pt x="164" y="18"/>
                    <a:pt x="165" y="18"/>
                  </a:cubicBezTo>
                  <a:cubicBezTo>
                    <a:pt x="165" y="18"/>
                    <a:pt x="166" y="19"/>
                    <a:pt x="166" y="19"/>
                  </a:cubicBezTo>
                  <a:cubicBezTo>
                    <a:pt x="166" y="20"/>
                    <a:pt x="165" y="21"/>
                    <a:pt x="165" y="21"/>
                  </a:cubicBezTo>
                  <a:cubicBezTo>
                    <a:pt x="165" y="22"/>
                    <a:pt x="165" y="23"/>
                    <a:pt x="165" y="23"/>
                  </a:cubicBezTo>
                  <a:cubicBezTo>
                    <a:pt x="165" y="23"/>
                    <a:pt x="166" y="24"/>
                    <a:pt x="167" y="25"/>
                  </a:cubicBezTo>
                  <a:cubicBezTo>
                    <a:pt x="167" y="25"/>
                    <a:pt x="168" y="25"/>
                    <a:pt x="169" y="25"/>
                  </a:cubicBezTo>
                  <a:cubicBezTo>
                    <a:pt x="170" y="25"/>
                    <a:pt x="172" y="25"/>
                    <a:pt x="173" y="25"/>
                  </a:cubicBezTo>
                  <a:cubicBezTo>
                    <a:pt x="173" y="25"/>
                    <a:pt x="175" y="25"/>
                    <a:pt x="175" y="25"/>
                  </a:cubicBezTo>
                  <a:cubicBezTo>
                    <a:pt x="175" y="24"/>
                    <a:pt x="175" y="23"/>
                    <a:pt x="175" y="22"/>
                  </a:cubicBezTo>
                  <a:cubicBezTo>
                    <a:pt x="175" y="22"/>
                    <a:pt x="176" y="22"/>
                    <a:pt x="176" y="22"/>
                  </a:cubicBezTo>
                  <a:cubicBezTo>
                    <a:pt x="177" y="21"/>
                    <a:pt x="178" y="22"/>
                    <a:pt x="179" y="21"/>
                  </a:cubicBezTo>
                  <a:cubicBezTo>
                    <a:pt x="179" y="21"/>
                    <a:pt x="180" y="21"/>
                    <a:pt x="181" y="20"/>
                  </a:cubicBezTo>
                  <a:cubicBezTo>
                    <a:pt x="181" y="20"/>
                    <a:pt x="182" y="19"/>
                    <a:pt x="182" y="18"/>
                  </a:cubicBezTo>
                  <a:cubicBezTo>
                    <a:pt x="182" y="18"/>
                    <a:pt x="183" y="17"/>
                    <a:pt x="183" y="17"/>
                  </a:cubicBezTo>
                  <a:cubicBezTo>
                    <a:pt x="184" y="17"/>
                    <a:pt x="185" y="16"/>
                    <a:pt x="185" y="15"/>
                  </a:cubicBezTo>
                  <a:cubicBezTo>
                    <a:pt x="186" y="16"/>
                    <a:pt x="187" y="16"/>
                    <a:pt x="187" y="16"/>
                  </a:cubicBezTo>
                  <a:cubicBezTo>
                    <a:pt x="188" y="17"/>
                    <a:pt x="188" y="18"/>
                    <a:pt x="189" y="18"/>
                  </a:cubicBezTo>
                  <a:cubicBezTo>
                    <a:pt x="190" y="18"/>
                    <a:pt x="191" y="18"/>
                    <a:pt x="192" y="18"/>
                  </a:cubicBezTo>
                  <a:cubicBezTo>
                    <a:pt x="192" y="18"/>
                    <a:pt x="192" y="18"/>
                    <a:pt x="192" y="18"/>
                  </a:cubicBezTo>
                  <a:cubicBezTo>
                    <a:pt x="192" y="18"/>
                    <a:pt x="195" y="18"/>
                    <a:pt x="196" y="18"/>
                  </a:cubicBezTo>
                  <a:cubicBezTo>
                    <a:pt x="197" y="18"/>
                    <a:pt x="198" y="18"/>
                    <a:pt x="199" y="18"/>
                  </a:cubicBezTo>
                  <a:cubicBezTo>
                    <a:pt x="200" y="18"/>
                    <a:pt x="200" y="17"/>
                    <a:pt x="200" y="16"/>
                  </a:cubicBezTo>
                  <a:cubicBezTo>
                    <a:pt x="201" y="16"/>
                    <a:pt x="203" y="16"/>
                    <a:pt x="203" y="16"/>
                  </a:cubicBezTo>
                  <a:cubicBezTo>
                    <a:pt x="204" y="17"/>
                    <a:pt x="204" y="19"/>
                    <a:pt x="205" y="19"/>
                  </a:cubicBezTo>
                  <a:cubicBezTo>
                    <a:pt x="205" y="20"/>
                    <a:pt x="207" y="20"/>
                    <a:pt x="207" y="20"/>
                  </a:cubicBezTo>
                  <a:cubicBezTo>
                    <a:pt x="208" y="20"/>
                    <a:pt x="209" y="20"/>
                    <a:pt x="210" y="20"/>
                  </a:cubicBezTo>
                  <a:cubicBezTo>
                    <a:pt x="210" y="20"/>
                    <a:pt x="211" y="19"/>
                    <a:pt x="212" y="19"/>
                  </a:cubicBezTo>
                  <a:cubicBezTo>
                    <a:pt x="212" y="18"/>
                    <a:pt x="213" y="17"/>
                    <a:pt x="213" y="17"/>
                  </a:cubicBezTo>
                  <a:cubicBezTo>
                    <a:pt x="214" y="16"/>
                    <a:pt x="215" y="17"/>
                    <a:pt x="216" y="17"/>
                  </a:cubicBezTo>
                  <a:cubicBezTo>
                    <a:pt x="217" y="17"/>
                    <a:pt x="218" y="18"/>
                    <a:pt x="219" y="19"/>
                  </a:cubicBezTo>
                  <a:cubicBezTo>
                    <a:pt x="220" y="19"/>
                    <a:pt x="222" y="19"/>
                    <a:pt x="223" y="19"/>
                  </a:cubicBezTo>
                  <a:cubicBezTo>
                    <a:pt x="224" y="19"/>
                    <a:pt x="225" y="18"/>
                    <a:pt x="225" y="18"/>
                  </a:cubicBezTo>
                  <a:cubicBezTo>
                    <a:pt x="226" y="17"/>
                    <a:pt x="228" y="18"/>
                    <a:pt x="229" y="17"/>
                  </a:cubicBezTo>
                  <a:cubicBezTo>
                    <a:pt x="229" y="17"/>
                    <a:pt x="230" y="15"/>
                    <a:pt x="231" y="15"/>
                  </a:cubicBezTo>
                  <a:cubicBezTo>
                    <a:pt x="231" y="15"/>
                    <a:pt x="232" y="16"/>
                    <a:pt x="233" y="16"/>
                  </a:cubicBezTo>
                  <a:cubicBezTo>
                    <a:pt x="233" y="16"/>
                    <a:pt x="233" y="17"/>
                    <a:pt x="234" y="17"/>
                  </a:cubicBezTo>
                  <a:cubicBezTo>
                    <a:pt x="235" y="17"/>
                    <a:pt x="237" y="17"/>
                    <a:pt x="237" y="17"/>
                  </a:cubicBezTo>
                  <a:cubicBezTo>
                    <a:pt x="238" y="17"/>
                    <a:pt x="238" y="16"/>
                    <a:pt x="238" y="15"/>
                  </a:cubicBezTo>
                  <a:cubicBezTo>
                    <a:pt x="238" y="14"/>
                    <a:pt x="239" y="13"/>
                    <a:pt x="238" y="12"/>
                  </a:cubicBezTo>
                  <a:cubicBezTo>
                    <a:pt x="238" y="11"/>
                    <a:pt x="237" y="10"/>
                    <a:pt x="237" y="9"/>
                  </a:cubicBezTo>
                  <a:cubicBezTo>
                    <a:pt x="237" y="8"/>
                    <a:pt x="238" y="6"/>
                    <a:pt x="238" y="5"/>
                  </a:cubicBezTo>
                  <a:cubicBezTo>
                    <a:pt x="239" y="5"/>
                    <a:pt x="239" y="4"/>
                    <a:pt x="240" y="3"/>
                  </a:cubicBezTo>
                  <a:cubicBezTo>
                    <a:pt x="240" y="3"/>
                    <a:pt x="242" y="3"/>
                    <a:pt x="242" y="2"/>
                  </a:cubicBezTo>
                  <a:cubicBezTo>
                    <a:pt x="243" y="2"/>
                    <a:pt x="243" y="1"/>
                    <a:pt x="243" y="0"/>
                  </a:cubicBezTo>
                  <a:cubicBezTo>
                    <a:pt x="244" y="0"/>
                    <a:pt x="244" y="1"/>
                    <a:pt x="245" y="1"/>
                  </a:cubicBezTo>
                  <a:cubicBezTo>
                    <a:pt x="245" y="2"/>
                    <a:pt x="246" y="4"/>
                    <a:pt x="247" y="5"/>
                  </a:cubicBezTo>
                  <a:cubicBezTo>
                    <a:pt x="247" y="5"/>
                    <a:pt x="248" y="6"/>
                    <a:pt x="248" y="7"/>
                  </a:cubicBezTo>
                  <a:cubicBezTo>
                    <a:pt x="249" y="7"/>
                    <a:pt x="251" y="7"/>
                    <a:pt x="252" y="7"/>
                  </a:cubicBezTo>
                  <a:cubicBezTo>
                    <a:pt x="253" y="7"/>
                    <a:pt x="256" y="8"/>
                    <a:pt x="257" y="9"/>
                  </a:cubicBezTo>
                  <a:cubicBezTo>
                    <a:pt x="258" y="9"/>
                    <a:pt x="260" y="11"/>
                    <a:pt x="261" y="12"/>
                  </a:cubicBezTo>
                  <a:cubicBezTo>
                    <a:pt x="262" y="13"/>
                    <a:pt x="263" y="13"/>
                    <a:pt x="264" y="14"/>
                  </a:cubicBezTo>
                  <a:cubicBezTo>
                    <a:pt x="265" y="14"/>
                    <a:pt x="267" y="14"/>
                    <a:pt x="267" y="14"/>
                  </a:cubicBezTo>
                  <a:cubicBezTo>
                    <a:pt x="268" y="14"/>
                    <a:pt x="269" y="14"/>
                    <a:pt x="270" y="14"/>
                  </a:cubicBezTo>
                  <a:cubicBezTo>
                    <a:pt x="270" y="14"/>
                    <a:pt x="272" y="15"/>
                    <a:pt x="272" y="15"/>
                  </a:cubicBezTo>
                  <a:cubicBezTo>
                    <a:pt x="273" y="15"/>
                    <a:pt x="274" y="16"/>
                    <a:pt x="275" y="17"/>
                  </a:cubicBezTo>
                  <a:cubicBezTo>
                    <a:pt x="275" y="18"/>
                    <a:pt x="276" y="20"/>
                    <a:pt x="277" y="20"/>
                  </a:cubicBezTo>
                  <a:cubicBezTo>
                    <a:pt x="277" y="21"/>
                    <a:pt x="278" y="22"/>
                    <a:pt x="279" y="22"/>
                  </a:cubicBezTo>
                  <a:cubicBezTo>
                    <a:pt x="279" y="23"/>
                    <a:pt x="280" y="23"/>
                    <a:pt x="280" y="23"/>
                  </a:cubicBezTo>
                  <a:cubicBezTo>
                    <a:pt x="280" y="24"/>
                    <a:pt x="281" y="25"/>
                    <a:pt x="280" y="26"/>
                  </a:cubicBezTo>
                  <a:cubicBezTo>
                    <a:pt x="280" y="27"/>
                    <a:pt x="280" y="28"/>
                    <a:pt x="280" y="29"/>
                  </a:cubicBezTo>
                  <a:cubicBezTo>
                    <a:pt x="280" y="29"/>
                    <a:pt x="280" y="31"/>
                    <a:pt x="280" y="32"/>
                  </a:cubicBezTo>
                  <a:cubicBezTo>
                    <a:pt x="281" y="32"/>
                    <a:pt x="281" y="33"/>
                    <a:pt x="282" y="33"/>
                  </a:cubicBezTo>
                  <a:cubicBezTo>
                    <a:pt x="283" y="33"/>
                    <a:pt x="284" y="34"/>
                    <a:pt x="285" y="34"/>
                  </a:cubicBezTo>
                  <a:cubicBezTo>
                    <a:pt x="285" y="34"/>
                    <a:pt x="286" y="34"/>
                    <a:pt x="286" y="34"/>
                  </a:cubicBezTo>
                  <a:cubicBezTo>
                    <a:pt x="287" y="34"/>
                    <a:pt x="288" y="35"/>
                    <a:pt x="288" y="35"/>
                  </a:cubicBezTo>
                  <a:cubicBezTo>
                    <a:pt x="289" y="36"/>
                    <a:pt x="289" y="38"/>
                    <a:pt x="289" y="38"/>
                  </a:cubicBezTo>
                  <a:cubicBezTo>
                    <a:pt x="290" y="40"/>
                    <a:pt x="290" y="42"/>
                    <a:pt x="291" y="43"/>
                  </a:cubicBezTo>
                  <a:cubicBezTo>
                    <a:pt x="292" y="44"/>
                    <a:pt x="294" y="45"/>
                    <a:pt x="294" y="46"/>
                  </a:cubicBezTo>
                  <a:cubicBezTo>
                    <a:pt x="295" y="46"/>
                    <a:pt x="296" y="48"/>
                    <a:pt x="296" y="49"/>
                  </a:cubicBezTo>
                  <a:cubicBezTo>
                    <a:pt x="296" y="50"/>
                    <a:pt x="297" y="52"/>
                    <a:pt x="297" y="54"/>
                  </a:cubicBezTo>
                  <a:cubicBezTo>
                    <a:pt x="297" y="55"/>
                    <a:pt x="298" y="57"/>
                    <a:pt x="298" y="58"/>
                  </a:cubicBezTo>
                  <a:cubicBezTo>
                    <a:pt x="298" y="58"/>
                    <a:pt x="298" y="59"/>
                    <a:pt x="299" y="60"/>
                  </a:cubicBezTo>
                  <a:cubicBezTo>
                    <a:pt x="299" y="60"/>
                    <a:pt x="301" y="60"/>
                    <a:pt x="301" y="60"/>
                  </a:cubicBezTo>
                  <a:cubicBezTo>
                    <a:pt x="301" y="60"/>
                    <a:pt x="302" y="61"/>
                    <a:pt x="302" y="61"/>
                  </a:cubicBezTo>
                  <a:cubicBezTo>
                    <a:pt x="302" y="61"/>
                    <a:pt x="302" y="62"/>
                    <a:pt x="302" y="63"/>
                  </a:cubicBezTo>
                  <a:cubicBezTo>
                    <a:pt x="302" y="63"/>
                    <a:pt x="303" y="64"/>
                    <a:pt x="303" y="65"/>
                  </a:cubicBezTo>
                  <a:cubicBezTo>
                    <a:pt x="303" y="66"/>
                    <a:pt x="304" y="68"/>
                    <a:pt x="304" y="68"/>
                  </a:cubicBezTo>
                  <a:cubicBezTo>
                    <a:pt x="305" y="69"/>
                    <a:pt x="306" y="70"/>
                    <a:pt x="307" y="70"/>
                  </a:cubicBezTo>
                  <a:cubicBezTo>
                    <a:pt x="308" y="71"/>
                    <a:pt x="309" y="72"/>
                    <a:pt x="310" y="72"/>
                  </a:cubicBezTo>
                  <a:cubicBezTo>
                    <a:pt x="311" y="73"/>
                    <a:pt x="314" y="74"/>
                    <a:pt x="315" y="74"/>
                  </a:cubicBezTo>
                  <a:cubicBezTo>
                    <a:pt x="316" y="75"/>
                    <a:pt x="318" y="76"/>
                    <a:pt x="319" y="76"/>
                  </a:cubicBezTo>
                  <a:cubicBezTo>
                    <a:pt x="319" y="77"/>
                    <a:pt x="319" y="78"/>
                    <a:pt x="319" y="78"/>
                  </a:cubicBezTo>
                  <a:cubicBezTo>
                    <a:pt x="319" y="79"/>
                    <a:pt x="319" y="81"/>
                    <a:pt x="319" y="82"/>
                  </a:cubicBezTo>
                  <a:cubicBezTo>
                    <a:pt x="319" y="83"/>
                    <a:pt x="320" y="84"/>
                    <a:pt x="320" y="85"/>
                  </a:cubicBezTo>
                  <a:cubicBezTo>
                    <a:pt x="321" y="86"/>
                    <a:pt x="322" y="87"/>
                    <a:pt x="323" y="88"/>
                  </a:cubicBezTo>
                  <a:cubicBezTo>
                    <a:pt x="324" y="88"/>
                    <a:pt x="326" y="89"/>
                    <a:pt x="326" y="89"/>
                  </a:cubicBezTo>
                  <a:cubicBezTo>
                    <a:pt x="327" y="89"/>
                    <a:pt x="327" y="89"/>
                    <a:pt x="327" y="89"/>
                  </a:cubicBezTo>
                  <a:cubicBezTo>
                    <a:pt x="327" y="90"/>
                    <a:pt x="327" y="91"/>
                    <a:pt x="327" y="92"/>
                  </a:cubicBezTo>
                  <a:cubicBezTo>
                    <a:pt x="326" y="92"/>
                    <a:pt x="325" y="93"/>
                    <a:pt x="325" y="93"/>
                  </a:cubicBezTo>
                  <a:cubicBezTo>
                    <a:pt x="324" y="93"/>
                    <a:pt x="323" y="94"/>
                    <a:pt x="323" y="95"/>
                  </a:cubicBezTo>
                  <a:cubicBezTo>
                    <a:pt x="322" y="95"/>
                    <a:pt x="321" y="95"/>
                    <a:pt x="320" y="95"/>
                  </a:cubicBezTo>
                  <a:cubicBezTo>
                    <a:pt x="319" y="96"/>
                    <a:pt x="316" y="95"/>
                    <a:pt x="315" y="95"/>
                  </a:cubicBezTo>
                  <a:cubicBezTo>
                    <a:pt x="314" y="95"/>
                    <a:pt x="313" y="94"/>
                    <a:pt x="312" y="93"/>
                  </a:cubicBezTo>
                  <a:cubicBezTo>
                    <a:pt x="311" y="93"/>
                    <a:pt x="310" y="93"/>
                    <a:pt x="309" y="92"/>
                  </a:cubicBezTo>
                  <a:cubicBezTo>
                    <a:pt x="309" y="92"/>
                    <a:pt x="308" y="92"/>
                    <a:pt x="307" y="92"/>
                  </a:cubicBezTo>
                  <a:cubicBezTo>
                    <a:pt x="307" y="92"/>
                    <a:pt x="305" y="92"/>
                    <a:pt x="305" y="91"/>
                  </a:cubicBezTo>
                  <a:cubicBezTo>
                    <a:pt x="305" y="91"/>
                    <a:pt x="305" y="90"/>
                    <a:pt x="305" y="89"/>
                  </a:cubicBezTo>
                  <a:cubicBezTo>
                    <a:pt x="305" y="88"/>
                    <a:pt x="304" y="88"/>
                    <a:pt x="303" y="88"/>
                  </a:cubicBezTo>
                  <a:cubicBezTo>
                    <a:pt x="303" y="88"/>
                    <a:pt x="302" y="88"/>
                    <a:pt x="302" y="88"/>
                  </a:cubicBezTo>
                  <a:cubicBezTo>
                    <a:pt x="301" y="88"/>
                    <a:pt x="300" y="88"/>
                    <a:pt x="300" y="89"/>
                  </a:cubicBezTo>
                  <a:cubicBezTo>
                    <a:pt x="299" y="89"/>
                    <a:pt x="299" y="90"/>
                    <a:pt x="299" y="90"/>
                  </a:cubicBezTo>
                  <a:cubicBezTo>
                    <a:pt x="298" y="91"/>
                    <a:pt x="299" y="93"/>
                    <a:pt x="299" y="94"/>
                  </a:cubicBezTo>
                  <a:cubicBezTo>
                    <a:pt x="299" y="94"/>
                    <a:pt x="299" y="95"/>
                    <a:pt x="298" y="96"/>
                  </a:cubicBezTo>
                  <a:cubicBezTo>
                    <a:pt x="298" y="96"/>
                    <a:pt x="297" y="96"/>
                    <a:pt x="297" y="96"/>
                  </a:cubicBezTo>
                  <a:cubicBezTo>
                    <a:pt x="296" y="97"/>
                    <a:pt x="295" y="97"/>
                    <a:pt x="295" y="98"/>
                  </a:cubicBezTo>
                  <a:cubicBezTo>
                    <a:pt x="295" y="98"/>
                    <a:pt x="296" y="99"/>
                    <a:pt x="296" y="99"/>
                  </a:cubicBezTo>
                  <a:cubicBezTo>
                    <a:pt x="296" y="100"/>
                    <a:pt x="296" y="102"/>
                    <a:pt x="295" y="103"/>
                  </a:cubicBezTo>
                  <a:cubicBezTo>
                    <a:pt x="295" y="104"/>
                    <a:pt x="293" y="105"/>
                    <a:pt x="292" y="106"/>
                  </a:cubicBezTo>
                  <a:cubicBezTo>
                    <a:pt x="291" y="107"/>
                    <a:pt x="288" y="108"/>
                    <a:pt x="287" y="109"/>
                  </a:cubicBezTo>
                  <a:cubicBezTo>
                    <a:pt x="285" y="109"/>
                    <a:pt x="282" y="110"/>
                    <a:pt x="281" y="110"/>
                  </a:cubicBezTo>
                  <a:cubicBezTo>
                    <a:pt x="280" y="110"/>
                    <a:pt x="278" y="109"/>
                    <a:pt x="278" y="110"/>
                  </a:cubicBezTo>
                  <a:cubicBezTo>
                    <a:pt x="277" y="110"/>
                    <a:pt x="276" y="110"/>
                    <a:pt x="276" y="111"/>
                  </a:cubicBezTo>
                  <a:cubicBezTo>
                    <a:pt x="275" y="111"/>
                    <a:pt x="275" y="112"/>
                    <a:pt x="275" y="112"/>
                  </a:cubicBezTo>
                  <a:cubicBezTo>
                    <a:pt x="274" y="113"/>
                    <a:pt x="273" y="113"/>
                    <a:pt x="272" y="113"/>
                  </a:cubicBezTo>
                  <a:cubicBezTo>
                    <a:pt x="272" y="114"/>
                    <a:pt x="271" y="114"/>
                    <a:pt x="271" y="114"/>
                  </a:cubicBezTo>
                  <a:cubicBezTo>
                    <a:pt x="270" y="114"/>
                    <a:pt x="270" y="115"/>
                    <a:pt x="269" y="115"/>
                  </a:cubicBezTo>
                  <a:cubicBezTo>
                    <a:pt x="269" y="115"/>
                    <a:pt x="269" y="116"/>
                    <a:pt x="270" y="116"/>
                  </a:cubicBezTo>
                  <a:cubicBezTo>
                    <a:pt x="270" y="117"/>
                    <a:pt x="270" y="117"/>
                    <a:pt x="270" y="117"/>
                  </a:cubicBezTo>
                  <a:cubicBezTo>
                    <a:pt x="270" y="118"/>
                    <a:pt x="270" y="118"/>
                    <a:pt x="270" y="119"/>
                  </a:cubicBezTo>
                  <a:cubicBezTo>
                    <a:pt x="270" y="119"/>
                    <a:pt x="270" y="120"/>
                    <a:pt x="269" y="120"/>
                  </a:cubicBezTo>
                  <a:cubicBezTo>
                    <a:pt x="269" y="121"/>
                    <a:pt x="267" y="120"/>
                    <a:pt x="267" y="120"/>
                  </a:cubicBezTo>
                  <a:cubicBezTo>
                    <a:pt x="266" y="121"/>
                    <a:pt x="265" y="122"/>
                    <a:pt x="265" y="122"/>
                  </a:cubicBezTo>
                  <a:cubicBezTo>
                    <a:pt x="265" y="123"/>
                    <a:pt x="267" y="124"/>
                    <a:pt x="267" y="125"/>
                  </a:cubicBezTo>
                  <a:cubicBezTo>
                    <a:pt x="267" y="126"/>
                    <a:pt x="267" y="128"/>
                    <a:pt x="266" y="128"/>
                  </a:cubicBezTo>
                  <a:cubicBezTo>
                    <a:pt x="266" y="129"/>
                    <a:pt x="264" y="129"/>
                    <a:pt x="264" y="129"/>
                  </a:cubicBezTo>
                  <a:cubicBezTo>
                    <a:pt x="262" y="129"/>
                    <a:pt x="260" y="130"/>
                    <a:pt x="259" y="129"/>
                  </a:cubicBezTo>
                  <a:cubicBezTo>
                    <a:pt x="258" y="129"/>
                    <a:pt x="258" y="128"/>
                    <a:pt x="258" y="127"/>
                  </a:cubicBezTo>
                  <a:cubicBezTo>
                    <a:pt x="258" y="127"/>
                    <a:pt x="258" y="125"/>
                    <a:pt x="258" y="125"/>
                  </a:cubicBezTo>
                  <a:cubicBezTo>
                    <a:pt x="257" y="125"/>
                    <a:pt x="256" y="125"/>
                    <a:pt x="256" y="125"/>
                  </a:cubicBezTo>
                  <a:cubicBezTo>
                    <a:pt x="255" y="125"/>
                    <a:pt x="253" y="125"/>
                    <a:pt x="252" y="126"/>
                  </a:cubicBezTo>
                  <a:cubicBezTo>
                    <a:pt x="252" y="126"/>
                    <a:pt x="251" y="127"/>
                    <a:pt x="251" y="127"/>
                  </a:cubicBezTo>
                  <a:cubicBezTo>
                    <a:pt x="251" y="128"/>
                    <a:pt x="250" y="128"/>
                    <a:pt x="249" y="128"/>
                  </a:cubicBezTo>
                  <a:cubicBezTo>
                    <a:pt x="248" y="129"/>
                    <a:pt x="247" y="129"/>
                    <a:pt x="247" y="128"/>
                  </a:cubicBezTo>
                  <a:cubicBezTo>
                    <a:pt x="246" y="128"/>
                    <a:pt x="246" y="127"/>
                    <a:pt x="246" y="127"/>
                  </a:cubicBezTo>
                  <a:cubicBezTo>
                    <a:pt x="246" y="126"/>
                    <a:pt x="244" y="126"/>
                    <a:pt x="244" y="126"/>
                  </a:cubicBezTo>
                  <a:cubicBezTo>
                    <a:pt x="243" y="126"/>
                    <a:pt x="242" y="127"/>
                    <a:pt x="241" y="127"/>
                  </a:cubicBezTo>
                  <a:cubicBezTo>
                    <a:pt x="241" y="127"/>
                    <a:pt x="240" y="128"/>
                    <a:pt x="239" y="128"/>
                  </a:cubicBezTo>
                  <a:cubicBezTo>
                    <a:pt x="239" y="129"/>
                    <a:pt x="239" y="130"/>
                    <a:pt x="238" y="131"/>
                  </a:cubicBezTo>
                  <a:cubicBezTo>
                    <a:pt x="238" y="132"/>
                    <a:pt x="237" y="133"/>
                    <a:pt x="236" y="133"/>
                  </a:cubicBezTo>
                  <a:cubicBezTo>
                    <a:pt x="236" y="133"/>
                    <a:pt x="233" y="133"/>
                    <a:pt x="232" y="134"/>
                  </a:cubicBezTo>
                  <a:cubicBezTo>
                    <a:pt x="231" y="134"/>
                    <a:pt x="229" y="135"/>
                    <a:pt x="228" y="136"/>
                  </a:cubicBezTo>
                  <a:cubicBezTo>
                    <a:pt x="227" y="136"/>
                    <a:pt x="225" y="137"/>
                    <a:pt x="224" y="137"/>
                  </a:cubicBezTo>
                  <a:cubicBezTo>
                    <a:pt x="224" y="137"/>
                    <a:pt x="223" y="136"/>
                    <a:pt x="223" y="136"/>
                  </a:cubicBezTo>
                  <a:cubicBezTo>
                    <a:pt x="222" y="136"/>
                    <a:pt x="222" y="134"/>
                    <a:pt x="223" y="134"/>
                  </a:cubicBezTo>
                  <a:cubicBezTo>
                    <a:pt x="223" y="133"/>
                    <a:pt x="224" y="132"/>
                    <a:pt x="224" y="132"/>
                  </a:cubicBezTo>
                  <a:cubicBezTo>
                    <a:pt x="224" y="130"/>
                    <a:pt x="224" y="128"/>
                    <a:pt x="223" y="127"/>
                  </a:cubicBezTo>
                  <a:cubicBezTo>
                    <a:pt x="223" y="126"/>
                    <a:pt x="223" y="125"/>
                    <a:pt x="223" y="124"/>
                  </a:cubicBezTo>
                  <a:cubicBezTo>
                    <a:pt x="222" y="123"/>
                    <a:pt x="221" y="122"/>
                    <a:pt x="220" y="121"/>
                  </a:cubicBezTo>
                  <a:cubicBezTo>
                    <a:pt x="219" y="121"/>
                    <a:pt x="217" y="120"/>
                    <a:pt x="216" y="120"/>
                  </a:cubicBezTo>
                  <a:cubicBezTo>
                    <a:pt x="215" y="120"/>
                    <a:pt x="212" y="120"/>
                    <a:pt x="211" y="120"/>
                  </a:cubicBezTo>
                  <a:cubicBezTo>
                    <a:pt x="210" y="120"/>
                    <a:pt x="209" y="120"/>
                    <a:pt x="208" y="121"/>
                  </a:cubicBezTo>
                  <a:cubicBezTo>
                    <a:pt x="208" y="121"/>
                    <a:pt x="207" y="123"/>
                    <a:pt x="207" y="124"/>
                  </a:cubicBezTo>
                  <a:cubicBezTo>
                    <a:pt x="206" y="124"/>
                    <a:pt x="205" y="125"/>
                    <a:pt x="204" y="125"/>
                  </a:cubicBezTo>
                  <a:cubicBezTo>
                    <a:pt x="204" y="126"/>
                    <a:pt x="203" y="128"/>
                    <a:pt x="203" y="129"/>
                  </a:cubicBezTo>
                  <a:cubicBezTo>
                    <a:pt x="203" y="130"/>
                    <a:pt x="203" y="132"/>
                    <a:pt x="203" y="133"/>
                  </a:cubicBezTo>
                  <a:cubicBezTo>
                    <a:pt x="203" y="133"/>
                    <a:pt x="203" y="135"/>
                    <a:pt x="203" y="135"/>
                  </a:cubicBezTo>
                  <a:cubicBezTo>
                    <a:pt x="203" y="135"/>
                    <a:pt x="202" y="136"/>
                    <a:pt x="201" y="136"/>
                  </a:cubicBezTo>
                  <a:cubicBezTo>
                    <a:pt x="200" y="135"/>
                    <a:pt x="199" y="135"/>
                    <a:pt x="198" y="134"/>
                  </a:cubicBezTo>
                  <a:cubicBezTo>
                    <a:pt x="198" y="133"/>
                    <a:pt x="197" y="132"/>
                    <a:pt x="197" y="132"/>
                  </a:cubicBezTo>
                  <a:cubicBezTo>
                    <a:pt x="197" y="131"/>
                    <a:pt x="196" y="131"/>
                    <a:pt x="196" y="130"/>
                  </a:cubicBezTo>
                  <a:cubicBezTo>
                    <a:pt x="195" y="130"/>
                    <a:pt x="195" y="130"/>
                    <a:pt x="194" y="130"/>
                  </a:cubicBezTo>
                  <a:cubicBezTo>
                    <a:pt x="194" y="131"/>
                    <a:pt x="194" y="132"/>
                    <a:pt x="194" y="133"/>
                  </a:cubicBezTo>
                  <a:cubicBezTo>
                    <a:pt x="194" y="133"/>
                    <a:pt x="195" y="134"/>
                    <a:pt x="195" y="135"/>
                  </a:cubicBezTo>
                  <a:cubicBezTo>
                    <a:pt x="195" y="135"/>
                    <a:pt x="195" y="136"/>
                    <a:pt x="194" y="136"/>
                  </a:cubicBezTo>
                  <a:cubicBezTo>
                    <a:pt x="194" y="136"/>
                    <a:pt x="193" y="136"/>
                    <a:pt x="192" y="136"/>
                  </a:cubicBezTo>
                  <a:cubicBezTo>
                    <a:pt x="192" y="136"/>
                    <a:pt x="191" y="136"/>
                    <a:pt x="191" y="137"/>
                  </a:cubicBezTo>
                  <a:cubicBezTo>
                    <a:pt x="191" y="138"/>
                    <a:pt x="191" y="140"/>
                    <a:pt x="191" y="142"/>
                  </a:cubicBezTo>
                  <a:cubicBezTo>
                    <a:pt x="191" y="142"/>
                    <a:pt x="191" y="144"/>
                    <a:pt x="192" y="145"/>
                  </a:cubicBezTo>
                  <a:cubicBezTo>
                    <a:pt x="192" y="146"/>
                    <a:pt x="193" y="148"/>
                    <a:pt x="194" y="149"/>
                  </a:cubicBezTo>
                  <a:cubicBezTo>
                    <a:pt x="195" y="150"/>
                    <a:pt x="195" y="151"/>
                    <a:pt x="196" y="151"/>
                  </a:cubicBezTo>
                  <a:cubicBezTo>
                    <a:pt x="196" y="152"/>
                    <a:pt x="197" y="155"/>
                    <a:pt x="197" y="156"/>
                  </a:cubicBezTo>
                  <a:cubicBezTo>
                    <a:pt x="198" y="157"/>
                    <a:pt x="201" y="159"/>
                    <a:pt x="202" y="159"/>
                  </a:cubicBezTo>
                  <a:cubicBezTo>
                    <a:pt x="203" y="160"/>
                    <a:pt x="205" y="161"/>
                    <a:pt x="206" y="161"/>
                  </a:cubicBezTo>
                  <a:cubicBezTo>
                    <a:pt x="207" y="162"/>
                    <a:pt x="209" y="161"/>
                    <a:pt x="210" y="161"/>
                  </a:cubicBezTo>
                  <a:cubicBezTo>
                    <a:pt x="210" y="161"/>
                    <a:pt x="211" y="162"/>
                    <a:pt x="211" y="162"/>
                  </a:cubicBezTo>
                  <a:cubicBezTo>
                    <a:pt x="212" y="163"/>
                    <a:pt x="213" y="163"/>
                    <a:pt x="214" y="162"/>
                  </a:cubicBezTo>
                  <a:cubicBezTo>
                    <a:pt x="214" y="162"/>
                    <a:pt x="215" y="160"/>
                    <a:pt x="215" y="160"/>
                  </a:cubicBezTo>
                  <a:cubicBezTo>
                    <a:pt x="216" y="159"/>
                    <a:pt x="217" y="159"/>
                    <a:pt x="218" y="159"/>
                  </a:cubicBezTo>
                  <a:cubicBezTo>
                    <a:pt x="219" y="159"/>
                    <a:pt x="220" y="159"/>
                    <a:pt x="221" y="159"/>
                  </a:cubicBezTo>
                  <a:cubicBezTo>
                    <a:pt x="221" y="160"/>
                    <a:pt x="221" y="161"/>
                    <a:pt x="222" y="162"/>
                  </a:cubicBezTo>
                  <a:cubicBezTo>
                    <a:pt x="223" y="162"/>
                    <a:pt x="224" y="161"/>
                    <a:pt x="225" y="161"/>
                  </a:cubicBezTo>
                  <a:cubicBezTo>
                    <a:pt x="226" y="160"/>
                    <a:pt x="227" y="159"/>
                    <a:pt x="228" y="159"/>
                  </a:cubicBezTo>
                  <a:cubicBezTo>
                    <a:pt x="228" y="159"/>
                    <a:pt x="229" y="159"/>
                    <a:pt x="229" y="158"/>
                  </a:cubicBezTo>
                  <a:cubicBezTo>
                    <a:pt x="230" y="159"/>
                    <a:pt x="231" y="159"/>
                    <a:pt x="231" y="160"/>
                  </a:cubicBezTo>
                  <a:cubicBezTo>
                    <a:pt x="232" y="161"/>
                    <a:pt x="231" y="163"/>
                    <a:pt x="231" y="164"/>
                  </a:cubicBezTo>
                  <a:cubicBezTo>
                    <a:pt x="231" y="165"/>
                    <a:pt x="231" y="167"/>
                    <a:pt x="231" y="167"/>
                  </a:cubicBezTo>
                  <a:cubicBezTo>
                    <a:pt x="231" y="168"/>
                    <a:pt x="231" y="170"/>
                    <a:pt x="231" y="171"/>
                  </a:cubicBezTo>
                  <a:cubicBezTo>
                    <a:pt x="231" y="171"/>
                    <a:pt x="232" y="172"/>
                    <a:pt x="233" y="173"/>
                  </a:cubicBezTo>
                  <a:cubicBezTo>
                    <a:pt x="233" y="174"/>
                    <a:pt x="233" y="175"/>
                    <a:pt x="233" y="175"/>
                  </a:cubicBezTo>
                  <a:cubicBezTo>
                    <a:pt x="233" y="176"/>
                    <a:pt x="233" y="177"/>
                    <a:pt x="233" y="178"/>
                  </a:cubicBezTo>
                  <a:cubicBezTo>
                    <a:pt x="233" y="179"/>
                    <a:pt x="233" y="180"/>
                    <a:pt x="233" y="181"/>
                  </a:cubicBezTo>
                  <a:cubicBezTo>
                    <a:pt x="233" y="182"/>
                    <a:pt x="233" y="184"/>
                    <a:pt x="233" y="185"/>
                  </a:cubicBezTo>
                  <a:cubicBezTo>
                    <a:pt x="233" y="185"/>
                    <a:pt x="232" y="186"/>
                    <a:pt x="232" y="187"/>
                  </a:cubicBezTo>
                  <a:cubicBezTo>
                    <a:pt x="232" y="187"/>
                    <a:pt x="231" y="188"/>
                    <a:pt x="230" y="188"/>
                  </a:cubicBezTo>
                  <a:cubicBezTo>
                    <a:pt x="230" y="188"/>
                    <a:pt x="229" y="189"/>
                    <a:pt x="229" y="189"/>
                  </a:cubicBezTo>
                  <a:cubicBezTo>
                    <a:pt x="228" y="190"/>
                    <a:pt x="229" y="190"/>
                    <a:pt x="229" y="191"/>
                  </a:cubicBezTo>
                  <a:cubicBezTo>
                    <a:pt x="229" y="191"/>
                    <a:pt x="229" y="192"/>
                    <a:pt x="229" y="193"/>
                  </a:cubicBezTo>
                  <a:cubicBezTo>
                    <a:pt x="230" y="193"/>
                    <a:pt x="231" y="194"/>
                    <a:pt x="231" y="194"/>
                  </a:cubicBezTo>
                  <a:cubicBezTo>
                    <a:pt x="231" y="195"/>
                    <a:pt x="232" y="195"/>
                    <a:pt x="233" y="196"/>
                  </a:cubicBezTo>
                  <a:cubicBezTo>
                    <a:pt x="233" y="196"/>
                    <a:pt x="234" y="197"/>
                    <a:pt x="234" y="197"/>
                  </a:cubicBezTo>
                  <a:cubicBezTo>
                    <a:pt x="234" y="197"/>
                    <a:pt x="233" y="198"/>
                    <a:pt x="233" y="198"/>
                  </a:cubicBezTo>
                  <a:cubicBezTo>
                    <a:pt x="233" y="199"/>
                    <a:pt x="231" y="199"/>
                    <a:pt x="230" y="199"/>
                  </a:cubicBezTo>
                  <a:cubicBezTo>
                    <a:pt x="230" y="200"/>
                    <a:pt x="230" y="201"/>
                    <a:pt x="229" y="201"/>
                  </a:cubicBezTo>
                  <a:cubicBezTo>
                    <a:pt x="229" y="202"/>
                    <a:pt x="228" y="202"/>
                    <a:pt x="227" y="203"/>
                  </a:cubicBezTo>
                  <a:cubicBezTo>
                    <a:pt x="226" y="203"/>
                    <a:pt x="224" y="204"/>
                    <a:pt x="223" y="204"/>
                  </a:cubicBezTo>
                  <a:cubicBezTo>
                    <a:pt x="222" y="204"/>
                    <a:pt x="220" y="204"/>
                    <a:pt x="219" y="204"/>
                  </a:cubicBezTo>
                  <a:cubicBezTo>
                    <a:pt x="218" y="204"/>
                    <a:pt x="216" y="203"/>
                    <a:pt x="215" y="203"/>
                  </a:cubicBezTo>
                  <a:cubicBezTo>
                    <a:pt x="215" y="204"/>
                    <a:pt x="215" y="205"/>
                    <a:pt x="215" y="205"/>
                  </a:cubicBezTo>
                  <a:cubicBezTo>
                    <a:pt x="214" y="206"/>
                    <a:pt x="213" y="207"/>
                    <a:pt x="213" y="207"/>
                  </a:cubicBezTo>
                  <a:cubicBezTo>
                    <a:pt x="213" y="208"/>
                    <a:pt x="212" y="208"/>
                    <a:pt x="212" y="208"/>
                  </a:cubicBezTo>
                  <a:cubicBezTo>
                    <a:pt x="212" y="209"/>
                    <a:pt x="211" y="209"/>
                    <a:pt x="211" y="210"/>
                  </a:cubicBezTo>
                  <a:cubicBezTo>
                    <a:pt x="211" y="210"/>
                    <a:pt x="212" y="210"/>
                    <a:pt x="212" y="210"/>
                  </a:cubicBezTo>
                  <a:cubicBezTo>
                    <a:pt x="213" y="211"/>
                    <a:pt x="214" y="211"/>
                    <a:pt x="214" y="211"/>
                  </a:cubicBezTo>
                  <a:cubicBezTo>
                    <a:pt x="215" y="211"/>
                    <a:pt x="216" y="212"/>
                    <a:pt x="216" y="212"/>
                  </a:cubicBezTo>
                  <a:cubicBezTo>
                    <a:pt x="216" y="212"/>
                    <a:pt x="216" y="213"/>
                    <a:pt x="216" y="213"/>
                  </a:cubicBezTo>
                  <a:cubicBezTo>
                    <a:pt x="215" y="213"/>
                    <a:pt x="214" y="214"/>
                    <a:pt x="214" y="214"/>
                  </a:cubicBezTo>
                  <a:cubicBezTo>
                    <a:pt x="213" y="214"/>
                    <a:pt x="212" y="214"/>
                    <a:pt x="212" y="214"/>
                  </a:cubicBezTo>
                  <a:cubicBezTo>
                    <a:pt x="211" y="214"/>
                    <a:pt x="209" y="215"/>
                    <a:pt x="209" y="215"/>
                  </a:cubicBezTo>
                  <a:cubicBezTo>
                    <a:pt x="208" y="215"/>
                    <a:pt x="207" y="216"/>
                    <a:pt x="207" y="216"/>
                  </a:cubicBezTo>
                  <a:cubicBezTo>
                    <a:pt x="207" y="217"/>
                    <a:pt x="207" y="217"/>
                    <a:pt x="207" y="218"/>
                  </a:cubicBezTo>
                  <a:cubicBezTo>
                    <a:pt x="207" y="218"/>
                    <a:pt x="206" y="219"/>
                    <a:pt x="206" y="219"/>
                  </a:cubicBezTo>
                  <a:cubicBezTo>
                    <a:pt x="205" y="219"/>
                    <a:pt x="205" y="219"/>
                    <a:pt x="204" y="219"/>
                  </a:cubicBezTo>
                  <a:cubicBezTo>
                    <a:pt x="204" y="219"/>
                    <a:pt x="204" y="218"/>
                    <a:pt x="203" y="218"/>
                  </a:cubicBezTo>
                  <a:cubicBezTo>
                    <a:pt x="203" y="217"/>
                    <a:pt x="202" y="217"/>
                    <a:pt x="201" y="217"/>
                  </a:cubicBezTo>
                  <a:cubicBezTo>
                    <a:pt x="201" y="217"/>
                    <a:pt x="200" y="218"/>
                    <a:pt x="200" y="218"/>
                  </a:cubicBezTo>
                  <a:cubicBezTo>
                    <a:pt x="199" y="218"/>
                    <a:pt x="198" y="218"/>
                    <a:pt x="198" y="218"/>
                  </a:cubicBezTo>
                  <a:cubicBezTo>
                    <a:pt x="197" y="218"/>
                    <a:pt x="197" y="217"/>
                    <a:pt x="197" y="217"/>
                  </a:cubicBezTo>
                  <a:cubicBezTo>
                    <a:pt x="196" y="217"/>
                    <a:pt x="196" y="216"/>
                    <a:pt x="195" y="216"/>
                  </a:cubicBezTo>
                  <a:cubicBezTo>
                    <a:pt x="195" y="216"/>
                    <a:pt x="194" y="217"/>
                    <a:pt x="194" y="217"/>
                  </a:cubicBezTo>
                  <a:cubicBezTo>
                    <a:pt x="194" y="217"/>
                    <a:pt x="194" y="218"/>
                    <a:pt x="194" y="218"/>
                  </a:cubicBezTo>
                  <a:cubicBezTo>
                    <a:pt x="194" y="219"/>
                    <a:pt x="193" y="219"/>
                    <a:pt x="192" y="219"/>
                  </a:cubicBezTo>
                  <a:cubicBezTo>
                    <a:pt x="192" y="219"/>
                    <a:pt x="191" y="219"/>
                    <a:pt x="191" y="219"/>
                  </a:cubicBezTo>
                  <a:cubicBezTo>
                    <a:pt x="191" y="218"/>
                    <a:pt x="190" y="217"/>
                    <a:pt x="190" y="216"/>
                  </a:cubicBezTo>
                  <a:cubicBezTo>
                    <a:pt x="189" y="215"/>
                    <a:pt x="189" y="213"/>
                    <a:pt x="189" y="212"/>
                  </a:cubicBezTo>
                  <a:cubicBezTo>
                    <a:pt x="189" y="211"/>
                    <a:pt x="189" y="209"/>
                    <a:pt x="189" y="208"/>
                  </a:cubicBezTo>
                  <a:cubicBezTo>
                    <a:pt x="189" y="207"/>
                    <a:pt x="189" y="206"/>
                    <a:pt x="190" y="205"/>
                  </a:cubicBezTo>
                  <a:cubicBezTo>
                    <a:pt x="190" y="205"/>
                    <a:pt x="192" y="204"/>
                    <a:pt x="193" y="204"/>
                  </a:cubicBezTo>
                  <a:cubicBezTo>
                    <a:pt x="193" y="203"/>
                    <a:pt x="194" y="201"/>
                    <a:pt x="194" y="201"/>
                  </a:cubicBezTo>
                  <a:cubicBezTo>
                    <a:pt x="193" y="200"/>
                    <a:pt x="193" y="200"/>
                    <a:pt x="192" y="200"/>
                  </a:cubicBezTo>
                  <a:cubicBezTo>
                    <a:pt x="192" y="200"/>
                    <a:pt x="191" y="200"/>
                    <a:pt x="191" y="200"/>
                  </a:cubicBezTo>
                  <a:cubicBezTo>
                    <a:pt x="191" y="201"/>
                    <a:pt x="190" y="201"/>
                    <a:pt x="189" y="201"/>
                  </a:cubicBezTo>
                  <a:cubicBezTo>
                    <a:pt x="189" y="201"/>
                    <a:pt x="188" y="201"/>
                    <a:pt x="187" y="201"/>
                  </a:cubicBezTo>
                  <a:cubicBezTo>
                    <a:pt x="186" y="201"/>
                    <a:pt x="185" y="199"/>
                    <a:pt x="184" y="199"/>
                  </a:cubicBezTo>
                  <a:cubicBezTo>
                    <a:pt x="184" y="198"/>
                    <a:pt x="183" y="196"/>
                    <a:pt x="182" y="196"/>
                  </a:cubicBezTo>
                  <a:cubicBezTo>
                    <a:pt x="181" y="195"/>
                    <a:pt x="180" y="195"/>
                    <a:pt x="179" y="194"/>
                  </a:cubicBezTo>
                  <a:cubicBezTo>
                    <a:pt x="179" y="194"/>
                    <a:pt x="178" y="193"/>
                    <a:pt x="177" y="192"/>
                  </a:cubicBezTo>
                  <a:cubicBezTo>
                    <a:pt x="177" y="191"/>
                    <a:pt x="177" y="190"/>
                    <a:pt x="177" y="189"/>
                  </a:cubicBezTo>
                  <a:cubicBezTo>
                    <a:pt x="178" y="189"/>
                    <a:pt x="178" y="188"/>
                    <a:pt x="178" y="187"/>
                  </a:cubicBezTo>
                  <a:cubicBezTo>
                    <a:pt x="179" y="186"/>
                    <a:pt x="178" y="185"/>
                    <a:pt x="178" y="184"/>
                  </a:cubicBezTo>
                  <a:cubicBezTo>
                    <a:pt x="178" y="183"/>
                    <a:pt x="178" y="181"/>
                    <a:pt x="178" y="179"/>
                  </a:cubicBezTo>
                  <a:cubicBezTo>
                    <a:pt x="178" y="179"/>
                    <a:pt x="178" y="177"/>
                    <a:pt x="178" y="177"/>
                  </a:cubicBezTo>
                  <a:cubicBezTo>
                    <a:pt x="179" y="176"/>
                    <a:pt x="180" y="176"/>
                    <a:pt x="180" y="175"/>
                  </a:cubicBezTo>
                  <a:cubicBezTo>
                    <a:pt x="180" y="175"/>
                    <a:pt x="180" y="174"/>
                    <a:pt x="180" y="174"/>
                  </a:cubicBezTo>
                  <a:cubicBezTo>
                    <a:pt x="180" y="173"/>
                    <a:pt x="179" y="173"/>
                    <a:pt x="179" y="172"/>
                  </a:cubicBezTo>
                  <a:cubicBezTo>
                    <a:pt x="178" y="172"/>
                    <a:pt x="176" y="172"/>
                    <a:pt x="176" y="171"/>
                  </a:cubicBezTo>
                  <a:cubicBezTo>
                    <a:pt x="175" y="171"/>
                    <a:pt x="175" y="170"/>
                    <a:pt x="175" y="170"/>
                  </a:cubicBezTo>
                  <a:cubicBezTo>
                    <a:pt x="175" y="169"/>
                    <a:pt x="173" y="169"/>
                    <a:pt x="173" y="169"/>
                  </a:cubicBezTo>
                  <a:cubicBezTo>
                    <a:pt x="173" y="168"/>
                    <a:pt x="172" y="168"/>
                    <a:pt x="172" y="168"/>
                  </a:cubicBezTo>
                  <a:cubicBezTo>
                    <a:pt x="172" y="167"/>
                    <a:pt x="172" y="167"/>
                    <a:pt x="173" y="166"/>
                  </a:cubicBezTo>
                  <a:cubicBezTo>
                    <a:pt x="173" y="166"/>
                    <a:pt x="175" y="165"/>
                    <a:pt x="175" y="165"/>
                  </a:cubicBezTo>
                  <a:cubicBezTo>
                    <a:pt x="176" y="164"/>
                    <a:pt x="177" y="164"/>
                    <a:pt x="178" y="163"/>
                  </a:cubicBezTo>
                  <a:cubicBezTo>
                    <a:pt x="178" y="163"/>
                    <a:pt x="178" y="161"/>
                    <a:pt x="178" y="161"/>
                  </a:cubicBezTo>
                  <a:cubicBezTo>
                    <a:pt x="178" y="160"/>
                    <a:pt x="177" y="158"/>
                    <a:pt x="177" y="158"/>
                  </a:cubicBezTo>
                  <a:cubicBezTo>
                    <a:pt x="177" y="157"/>
                    <a:pt x="177" y="156"/>
                    <a:pt x="177" y="155"/>
                  </a:cubicBezTo>
                  <a:cubicBezTo>
                    <a:pt x="178" y="155"/>
                    <a:pt x="179" y="154"/>
                    <a:pt x="179" y="154"/>
                  </a:cubicBezTo>
                  <a:cubicBezTo>
                    <a:pt x="180" y="154"/>
                    <a:pt x="180" y="153"/>
                    <a:pt x="180" y="152"/>
                  </a:cubicBezTo>
                  <a:cubicBezTo>
                    <a:pt x="180" y="152"/>
                    <a:pt x="180" y="150"/>
                    <a:pt x="180" y="149"/>
                  </a:cubicBezTo>
                  <a:cubicBezTo>
                    <a:pt x="180" y="149"/>
                    <a:pt x="180" y="148"/>
                    <a:pt x="180" y="147"/>
                  </a:cubicBezTo>
                  <a:cubicBezTo>
                    <a:pt x="180" y="147"/>
                    <a:pt x="179" y="146"/>
                    <a:pt x="179" y="146"/>
                  </a:cubicBezTo>
                  <a:cubicBezTo>
                    <a:pt x="178" y="146"/>
                    <a:pt x="177" y="147"/>
                    <a:pt x="177" y="147"/>
                  </a:cubicBezTo>
                  <a:cubicBezTo>
                    <a:pt x="176" y="147"/>
                    <a:pt x="174" y="147"/>
                    <a:pt x="173" y="146"/>
                  </a:cubicBezTo>
                  <a:cubicBezTo>
                    <a:pt x="173" y="146"/>
                    <a:pt x="173" y="145"/>
                    <a:pt x="172" y="144"/>
                  </a:cubicBezTo>
                  <a:cubicBezTo>
                    <a:pt x="172" y="144"/>
                    <a:pt x="172" y="144"/>
                    <a:pt x="171" y="143"/>
                  </a:cubicBezTo>
                  <a:cubicBezTo>
                    <a:pt x="170" y="143"/>
                    <a:pt x="169" y="144"/>
                    <a:pt x="168" y="144"/>
                  </a:cubicBezTo>
                  <a:cubicBezTo>
                    <a:pt x="168" y="145"/>
                    <a:pt x="167" y="146"/>
                    <a:pt x="167" y="146"/>
                  </a:cubicBezTo>
                  <a:cubicBezTo>
                    <a:pt x="167" y="147"/>
                    <a:pt x="166" y="148"/>
                    <a:pt x="165" y="148"/>
                  </a:cubicBezTo>
                  <a:cubicBezTo>
                    <a:pt x="164" y="148"/>
                    <a:pt x="162" y="148"/>
                    <a:pt x="162" y="149"/>
                  </a:cubicBezTo>
                  <a:cubicBezTo>
                    <a:pt x="162" y="149"/>
                    <a:pt x="162" y="151"/>
                    <a:pt x="162" y="152"/>
                  </a:cubicBezTo>
                  <a:cubicBezTo>
                    <a:pt x="162" y="152"/>
                    <a:pt x="163" y="153"/>
                    <a:pt x="163" y="153"/>
                  </a:cubicBezTo>
                  <a:cubicBezTo>
                    <a:pt x="163" y="154"/>
                    <a:pt x="162" y="155"/>
                    <a:pt x="162" y="155"/>
                  </a:cubicBezTo>
                  <a:cubicBezTo>
                    <a:pt x="161" y="155"/>
                    <a:pt x="160" y="154"/>
                    <a:pt x="159" y="154"/>
                  </a:cubicBezTo>
                  <a:cubicBezTo>
                    <a:pt x="158" y="154"/>
                    <a:pt x="158" y="155"/>
                    <a:pt x="157" y="155"/>
                  </a:cubicBezTo>
                  <a:cubicBezTo>
                    <a:pt x="156" y="155"/>
                    <a:pt x="155" y="155"/>
                    <a:pt x="154" y="155"/>
                  </a:cubicBezTo>
                  <a:cubicBezTo>
                    <a:pt x="154" y="155"/>
                    <a:pt x="153" y="155"/>
                    <a:pt x="152" y="155"/>
                  </a:cubicBezTo>
                  <a:cubicBezTo>
                    <a:pt x="151" y="154"/>
                    <a:pt x="150" y="155"/>
                    <a:pt x="149" y="154"/>
                  </a:cubicBezTo>
                  <a:cubicBezTo>
                    <a:pt x="148" y="154"/>
                    <a:pt x="148" y="153"/>
                    <a:pt x="148" y="152"/>
                  </a:cubicBezTo>
                  <a:cubicBezTo>
                    <a:pt x="147" y="152"/>
                    <a:pt x="147" y="151"/>
                    <a:pt x="147" y="151"/>
                  </a:cubicBezTo>
                  <a:cubicBezTo>
                    <a:pt x="146" y="151"/>
                    <a:pt x="145" y="151"/>
                    <a:pt x="144" y="151"/>
                  </a:cubicBezTo>
                  <a:cubicBezTo>
                    <a:pt x="144" y="152"/>
                    <a:pt x="144" y="153"/>
                    <a:pt x="144" y="153"/>
                  </a:cubicBezTo>
                  <a:cubicBezTo>
                    <a:pt x="144" y="154"/>
                    <a:pt x="144" y="155"/>
                    <a:pt x="143" y="156"/>
                  </a:cubicBezTo>
                  <a:cubicBezTo>
                    <a:pt x="143" y="156"/>
                    <a:pt x="142" y="157"/>
                    <a:pt x="142" y="157"/>
                  </a:cubicBezTo>
                  <a:cubicBezTo>
                    <a:pt x="141" y="157"/>
                    <a:pt x="138" y="157"/>
                    <a:pt x="137" y="157"/>
                  </a:cubicBezTo>
                  <a:cubicBezTo>
                    <a:pt x="136" y="157"/>
                    <a:pt x="135" y="156"/>
                    <a:pt x="134" y="156"/>
                  </a:cubicBezTo>
                  <a:cubicBezTo>
                    <a:pt x="133" y="156"/>
                    <a:pt x="131" y="155"/>
                    <a:pt x="130" y="155"/>
                  </a:cubicBezTo>
                  <a:cubicBezTo>
                    <a:pt x="129" y="155"/>
                    <a:pt x="128" y="155"/>
                    <a:pt x="128" y="155"/>
                  </a:cubicBezTo>
                  <a:cubicBezTo>
                    <a:pt x="127" y="155"/>
                    <a:pt x="126" y="156"/>
                    <a:pt x="125" y="156"/>
                  </a:cubicBezTo>
                  <a:cubicBezTo>
                    <a:pt x="125" y="156"/>
                    <a:pt x="123" y="156"/>
                    <a:pt x="122" y="156"/>
                  </a:cubicBezTo>
                  <a:cubicBezTo>
                    <a:pt x="121" y="156"/>
                    <a:pt x="120" y="156"/>
                    <a:pt x="119" y="155"/>
                  </a:cubicBezTo>
                  <a:cubicBezTo>
                    <a:pt x="118" y="155"/>
                    <a:pt x="117" y="154"/>
                    <a:pt x="116" y="153"/>
                  </a:cubicBezTo>
                  <a:cubicBezTo>
                    <a:pt x="116" y="153"/>
                    <a:pt x="115" y="152"/>
                    <a:pt x="115" y="151"/>
                  </a:cubicBezTo>
                  <a:cubicBezTo>
                    <a:pt x="114" y="151"/>
                    <a:pt x="113" y="150"/>
                    <a:pt x="112" y="150"/>
                  </a:cubicBezTo>
                  <a:cubicBezTo>
                    <a:pt x="111" y="150"/>
                    <a:pt x="110" y="150"/>
                    <a:pt x="110" y="150"/>
                  </a:cubicBezTo>
                  <a:cubicBezTo>
                    <a:pt x="108" y="149"/>
                    <a:pt x="106" y="150"/>
                    <a:pt x="105" y="150"/>
                  </a:cubicBezTo>
                  <a:cubicBezTo>
                    <a:pt x="104" y="149"/>
                    <a:pt x="103" y="149"/>
                    <a:pt x="103" y="149"/>
                  </a:cubicBezTo>
                  <a:cubicBezTo>
                    <a:pt x="102" y="148"/>
                    <a:pt x="101" y="148"/>
                    <a:pt x="100" y="148"/>
                  </a:cubicBezTo>
                  <a:cubicBezTo>
                    <a:pt x="99" y="148"/>
                    <a:pt x="96" y="148"/>
                    <a:pt x="95" y="148"/>
                  </a:cubicBezTo>
                  <a:cubicBezTo>
                    <a:pt x="94" y="148"/>
                    <a:pt x="92" y="148"/>
                    <a:pt x="91" y="148"/>
                  </a:cubicBezTo>
                  <a:cubicBezTo>
                    <a:pt x="91" y="148"/>
                    <a:pt x="89" y="148"/>
                    <a:pt x="89" y="149"/>
                  </a:cubicBezTo>
                  <a:cubicBezTo>
                    <a:pt x="89" y="150"/>
                    <a:pt x="89" y="152"/>
                    <a:pt x="89" y="152"/>
                  </a:cubicBezTo>
                  <a:cubicBezTo>
                    <a:pt x="88" y="154"/>
                    <a:pt x="89" y="156"/>
                    <a:pt x="89" y="157"/>
                  </a:cubicBezTo>
                  <a:cubicBezTo>
                    <a:pt x="89" y="158"/>
                    <a:pt x="88" y="160"/>
                    <a:pt x="88" y="161"/>
                  </a:cubicBezTo>
                  <a:cubicBezTo>
                    <a:pt x="88" y="162"/>
                    <a:pt x="88" y="163"/>
                    <a:pt x="88" y="164"/>
                  </a:cubicBezTo>
                  <a:cubicBezTo>
                    <a:pt x="87" y="164"/>
                    <a:pt x="86" y="165"/>
                    <a:pt x="86" y="165"/>
                  </a:cubicBezTo>
                  <a:cubicBezTo>
                    <a:pt x="85" y="165"/>
                    <a:pt x="84" y="165"/>
                    <a:pt x="84" y="165"/>
                  </a:cubicBezTo>
                  <a:cubicBezTo>
                    <a:pt x="84" y="165"/>
                    <a:pt x="83" y="165"/>
                    <a:pt x="83" y="165"/>
                  </a:cubicBezTo>
                  <a:cubicBezTo>
                    <a:pt x="82" y="165"/>
                    <a:pt x="81" y="165"/>
                    <a:pt x="81" y="165"/>
                  </a:cubicBezTo>
                  <a:cubicBezTo>
                    <a:pt x="81" y="166"/>
                    <a:pt x="81" y="167"/>
                    <a:pt x="80" y="168"/>
                  </a:cubicBezTo>
                  <a:cubicBezTo>
                    <a:pt x="80" y="168"/>
                    <a:pt x="79" y="169"/>
                    <a:pt x="79" y="170"/>
                  </a:cubicBezTo>
                  <a:cubicBezTo>
                    <a:pt x="78" y="170"/>
                    <a:pt x="77" y="171"/>
                    <a:pt x="77" y="171"/>
                  </a:cubicBezTo>
                  <a:cubicBezTo>
                    <a:pt x="77" y="171"/>
                    <a:pt x="76" y="171"/>
                    <a:pt x="76" y="171"/>
                  </a:cubicBezTo>
                  <a:cubicBezTo>
                    <a:pt x="76" y="171"/>
                    <a:pt x="75" y="170"/>
                    <a:pt x="75" y="169"/>
                  </a:cubicBezTo>
                  <a:cubicBezTo>
                    <a:pt x="74" y="169"/>
                    <a:pt x="73" y="168"/>
                    <a:pt x="73" y="168"/>
                  </a:cubicBezTo>
                  <a:cubicBezTo>
                    <a:pt x="72" y="167"/>
                    <a:pt x="71" y="166"/>
                    <a:pt x="71" y="165"/>
                  </a:cubicBezTo>
                  <a:cubicBezTo>
                    <a:pt x="71" y="165"/>
                    <a:pt x="71" y="163"/>
                    <a:pt x="70" y="163"/>
                  </a:cubicBezTo>
                  <a:cubicBezTo>
                    <a:pt x="70" y="162"/>
                    <a:pt x="69" y="162"/>
                    <a:pt x="68" y="162"/>
                  </a:cubicBezTo>
                  <a:cubicBezTo>
                    <a:pt x="68" y="162"/>
                    <a:pt x="68" y="161"/>
                    <a:pt x="67" y="161"/>
                  </a:cubicBezTo>
                  <a:cubicBezTo>
                    <a:pt x="67" y="160"/>
                    <a:pt x="67" y="159"/>
                    <a:pt x="67" y="158"/>
                  </a:cubicBezTo>
                  <a:cubicBezTo>
                    <a:pt x="68" y="157"/>
                    <a:pt x="69" y="156"/>
                    <a:pt x="69" y="156"/>
                  </a:cubicBezTo>
                  <a:cubicBezTo>
                    <a:pt x="69" y="155"/>
                    <a:pt x="68" y="154"/>
                    <a:pt x="68" y="154"/>
                  </a:cubicBezTo>
                  <a:cubicBezTo>
                    <a:pt x="68" y="153"/>
                    <a:pt x="67" y="152"/>
                    <a:pt x="66" y="152"/>
                  </a:cubicBezTo>
                  <a:cubicBezTo>
                    <a:pt x="66" y="151"/>
                    <a:pt x="65" y="151"/>
                    <a:pt x="64" y="151"/>
                  </a:cubicBezTo>
                  <a:cubicBezTo>
                    <a:pt x="64" y="151"/>
                    <a:pt x="63" y="150"/>
                    <a:pt x="62" y="150"/>
                  </a:cubicBezTo>
                  <a:cubicBezTo>
                    <a:pt x="62" y="150"/>
                    <a:pt x="62" y="149"/>
                    <a:pt x="61" y="148"/>
                  </a:cubicBezTo>
                  <a:cubicBezTo>
                    <a:pt x="61" y="148"/>
                    <a:pt x="60" y="149"/>
                    <a:pt x="60" y="148"/>
                  </a:cubicBezTo>
                  <a:cubicBezTo>
                    <a:pt x="59" y="148"/>
                    <a:pt x="58" y="148"/>
                    <a:pt x="58" y="147"/>
                  </a:cubicBezTo>
                  <a:cubicBezTo>
                    <a:pt x="58" y="147"/>
                    <a:pt x="58" y="146"/>
                    <a:pt x="58" y="146"/>
                  </a:cubicBezTo>
                  <a:cubicBezTo>
                    <a:pt x="58" y="145"/>
                    <a:pt x="58" y="145"/>
                    <a:pt x="59" y="145"/>
                  </a:cubicBezTo>
                  <a:cubicBezTo>
                    <a:pt x="59" y="144"/>
                    <a:pt x="59" y="143"/>
                    <a:pt x="59" y="143"/>
                  </a:cubicBezTo>
                  <a:cubicBezTo>
                    <a:pt x="59" y="143"/>
                    <a:pt x="58" y="142"/>
                    <a:pt x="57" y="142"/>
                  </a:cubicBezTo>
                  <a:cubicBezTo>
                    <a:pt x="57" y="142"/>
                    <a:pt x="56" y="141"/>
                    <a:pt x="56" y="141"/>
                  </a:cubicBezTo>
                  <a:cubicBezTo>
                    <a:pt x="56" y="141"/>
                    <a:pt x="57" y="140"/>
                    <a:pt x="56" y="140"/>
                  </a:cubicBezTo>
                  <a:cubicBezTo>
                    <a:pt x="56" y="139"/>
                    <a:pt x="55" y="139"/>
                    <a:pt x="55" y="139"/>
                  </a:cubicBezTo>
                  <a:cubicBezTo>
                    <a:pt x="55" y="139"/>
                    <a:pt x="54" y="140"/>
                    <a:pt x="54" y="140"/>
                  </a:cubicBezTo>
                  <a:cubicBezTo>
                    <a:pt x="54" y="141"/>
                    <a:pt x="53" y="141"/>
                    <a:pt x="52" y="140"/>
                  </a:cubicBezTo>
                  <a:cubicBezTo>
                    <a:pt x="52" y="140"/>
                    <a:pt x="52" y="140"/>
                    <a:pt x="52" y="139"/>
                  </a:cubicBezTo>
                  <a:cubicBezTo>
                    <a:pt x="52" y="139"/>
                    <a:pt x="52" y="138"/>
                    <a:pt x="52" y="137"/>
                  </a:cubicBezTo>
                  <a:cubicBezTo>
                    <a:pt x="52" y="137"/>
                    <a:pt x="51" y="137"/>
                    <a:pt x="50" y="137"/>
                  </a:cubicBezTo>
                  <a:cubicBezTo>
                    <a:pt x="50" y="137"/>
                    <a:pt x="49" y="137"/>
                    <a:pt x="49" y="137"/>
                  </a:cubicBezTo>
                  <a:cubicBezTo>
                    <a:pt x="49" y="137"/>
                    <a:pt x="48" y="138"/>
                    <a:pt x="47" y="138"/>
                  </a:cubicBezTo>
                  <a:cubicBezTo>
                    <a:pt x="47" y="138"/>
                    <a:pt x="45" y="138"/>
                    <a:pt x="45" y="138"/>
                  </a:cubicBezTo>
                  <a:cubicBezTo>
                    <a:pt x="44" y="138"/>
                    <a:pt x="43" y="137"/>
                    <a:pt x="43" y="137"/>
                  </a:cubicBezTo>
                  <a:cubicBezTo>
                    <a:pt x="42" y="136"/>
                    <a:pt x="41" y="135"/>
                    <a:pt x="41" y="135"/>
                  </a:cubicBezTo>
                  <a:cubicBezTo>
                    <a:pt x="40" y="135"/>
                    <a:pt x="39" y="135"/>
                    <a:pt x="38" y="135"/>
                  </a:cubicBezTo>
                  <a:cubicBezTo>
                    <a:pt x="38" y="135"/>
                    <a:pt x="37" y="135"/>
                    <a:pt x="37" y="135"/>
                  </a:cubicBezTo>
                  <a:cubicBezTo>
                    <a:pt x="36" y="135"/>
                    <a:pt x="35" y="136"/>
                    <a:pt x="35" y="135"/>
                  </a:cubicBezTo>
                  <a:cubicBezTo>
                    <a:pt x="34" y="135"/>
                    <a:pt x="34" y="134"/>
                    <a:pt x="34" y="134"/>
                  </a:cubicBezTo>
                  <a:cubicBezTo>
                    <a:pt x="33" y="133"/>
                    <a:pt x="33" y="132"/>
                    <a:pt x="33" y="132"/>
                  </a:cubicBezTo>
                  <a:cubicBezTo>
                    <a:pt x="33" y="131"/>
                    <a:pt x="34" y="131"/>
                    <a:pt x="34" y="131"/>
                  </a:cubicBezTo>
                  <a:cubicBezTo>
                    <a:pt x="34" y="131"/>
                    <a:pt x="35" y="132"/>
                    <a:pt x="35" y="132"/>
                  </a:cubicBezTo>
                  <a:cubicBezTo>
                    <a:pt x="35" y="133"/>
                    <a:pt x="36" y="133"/>
                    <a:pt x="37" y="132"/>
                  </a:cubicBezTo>
                  <a:cubicBezTo>
                    <a:pt x="37" y="132"/>
                    <a:pt x="37" y="131"/>
                    <a:pt x="37" y="130"/>
                  </a:cubicBezTo>
                  <a:cubicBezTo>
                    <a:pt x="37" y="130"/>
                    <a:pt x="36" y="129"/>
                    <a:pt x="35" y="129"/>
                  </a:cubicBezTo>
                  <a:cubicBezTo>
                    <a:pt x="35" y="128"/>
                    <a:pt x="34" y="128"/>
                    <a:pt x="34" y="127"/>
                  </a:cubicBezTo>
                  <a:cubicBezTo>
                    <a:pt x="33" y="127"/>
                    <a:pt x="33" y="127"/>
                    <a:pt x="32" y="126"/>
                  </a:cubicBezTo>
                  <a:cubicBezTo>
                    <a:pt x="32" y="126"/>
                    <a:pt x="32" y="124"/>
                    <a:pt x="32" y="124"/>
                  </a:cubicBezTo>
                  <a:cubicBezTo>
                    <a:pt x="32" y="123"/>
                    <a:pt x="31" y="123"/>
                    <a:pt x="31" y="123"/>
                  </a:cubicBezTo>
                  <a:cubicBezTo>
                    <a:pt x="30" y="123"/>
                    <a:pt x="29" y="122"/>
                    <a:pt x="28" y="122"/>
                  </a:cubicBezTo>
                  <a:cubicBezTo>
                    <a:pt x="27" y="122"/>
                    <a:pt x="25" y="123"/>
                    <a:pt x="24" y="123"/>
                  </a:cubicBezTo>
                  <a:cubicBezTo>
                    <a:pt x="24" y="124"/>
                    <a:pt x="22" y="125"/>
                    <a:pt x="21" y="125"/>
                  </a:cubicBezTo>
                  <a:cubicBezTo>
                    <a:pt x="20" y="126"/>
                    <a:pt x="19" y="127"/>
                    <a:pt x="18" y="126"/>
                  </a:cubicBezTo>
                  <a:cubicBezTo>
                    <a:pt x="17" y="126"/>
                    <a:pt x="17" y="125"/>
                    <a:pt x="16" y="125"/>
                  </a:cubicBezTo>
                  <a:cubicBezTo>
                    <a:pt x="16" y="124"/>
                    <a:pt x="16" y="123"/>
                    <a:pt x="16" y="122"/>
                  </a:cubicBezTo>
                  <a:cubicBezTo>
                    <a:pt x="16" y="122"/>
                    <a:pt x="16" y="120"/>
                    <a:pt x="16" y="120"/>
                  </a:cubicBezTo>
                  <a:cubicBezTo>
                    <a:pt x="15" y="119"/>
                    <a:pt x="14" y="117"/>
                    <a:pt x="13" y="117"/>
                  </a:cubicBezTo>
                  <a:cubicBezTo>
                    <a:pt x="13" y="116"/>
                    <a:pt x="10" y="114"/>
                    <a:pt x="10" y="114"/>
                  </a:cubicBezTo>
                  <a:cubicBezTo>
                    <a:pt x="9" y="113"/>
                    <a:pt x="7" y="112"/>
                    <a:pt x="6" y="111"/>
                  </a:cubicBezTo>
                  <a:cubicBezTo>
                    <a:pt x="5" y="111"/>
                    <a:pt x="4" y="111"/>
                    <a:pt x="3" y="110"/>
                  </a:cubicBezTo>
                  <a:cubicBezTo>
                    <a:pt x="3" y="110"/>
                    <a:pt x="2" y="109"/>
                    <a:pt x="2" y="109"/>
                  </a:cubicBezTo>
                  <a:cubicBezTo>
                    <a:pt x="2" y="108"/>
                    <a:pt x="2" y="107"/>
                    <a:pt x="2" y="106"/>
                  </a:cubicBezTo>
                  <a:cubicBezTo>
                    <a:pt x="2" y="105"/>
                    <a:pt x="1" y="104"/>
                    <a:pt x="0" y="103"/>
                  </a:cubicBezTo>
                  <a:cubicBezTo>
                    <a:pt x="0" y="103"/>
                    <a:pt x="0" y="102"/>
                    <a:pt x="0" y="101"/>
                  </a:cubicBezTo>
                  <a:cubicBezTo>
                    <a:pt x="0" y="101"/>
                    <a:pt x="0" y="101"/>
                    <a:pt x="1" y="101"/>
                  </a:cubicBezTo>
                  <a:cubicBezTo>
                    <a:pt x="1" y="100"/>
                    <a:pt x="3" y="100"/>
                    <a:pt x="3" y="100"/>
                  </a:cubicBezTo>
                  <a:cubicBezTo>
                    <a:pt x="4" y="100"/>
                    <a:pt x="6" y="100"/>
                    <a:pt x="6" y="100"/>
                  </a:cubicBezTo>
                  <a:cubicBezTo>
                    <a:pt x="7" y="99"/>
                    <a:pt x="7" y="98"/>
                    <a:pt x="7" y="98"/>
                  </a:cubicBezTo>
                  <a:cubicBezTo>
                    <a:pt x="8" y="97"/>
                    <a:pt x="8" y="96"/>
                    <a:pt x="8" y="96"/>
                  </a:cubicBezTo>
                  <a:cubicBezTo>
                    <a:pt x="8" y="95"/>
                    <a:pt x="9" y="94"/>
                    <a:pt x="10" y="93"/>
                  </a:cubicBezTo>
                  <a:cubicBezTo>
                    <a:pt x="10" y="93"/>
                    <a:pt x="12" y="93"/>
                    <a:pt x="12" y="92"/>
                  </a:cubicBezTo>
                  <a:cubicBezTo>
                    <a:pt x="12" y="92"/>
                    <a:pt x="13" y="91"/>
                    <a:pt x="13" y="90"/>
                  </a:cubicBezTo>
                  <a:cubicBezTo>
                    <a:pt x="13" y="90"/>
                    <a:pt x="14" y="89"/>
                    <a:pt x="14" y="89"/>
                  </a:cubicBezTo>
                  <a:cubicBezTo>
                    <a:pt x="14" y="89"/>
                    <a:pt x="14" y="88"/>
                    <a:pt x="14" y="88"/>
                  </a:cubicBezTo>
                  <a:cubicBezTo>
                    <a:pt x="15" y="88"/>
                    <a:pt x="17" y="88"/>
                    <a:pt x="17" y="88"/>
                  </a:cubicBezTo>
                  <a:cubicBezTo>
                    <a:pt x="18" y="88"/>
                    <a:pt x="19" y="87"/>
                    <a:pt x="20" y="87"/>
                  </a:cubicBezTo>
                  <a:cubicBezTo>
                    <a:pt x="21" y="86"/>
                    <a:pt x="23" y="87"/>
                    <a:pt x="24" y="86"/>
                  </a:cubicBezTo>
                  <a:cubicBezTo>
                    <a:pt x="24" y="85"/>
                    <a:pt x="24" y="84"/>
                    <a:pt x="24" y="83"/>
                  </a:cubicBezTo>
                  <a:cubicBezTo>
                    <a:pt x="24" y="83"/>
                    <a:pt x="26" y="82"/>
                    <a:pt x="27" y="82"/>
                  </a:cubicBezTo>
                  <a:cubicBezTo>
                    <a:pt x="27" y="82"/>
                    <a:pt x="27" y="80"/>
                    <a:pt x="28" y="80"/>
                  </a:cubicBezTo>
                  <a:cubicBezTo>
                    <a:pt x="28" y="80"/>
                    <a:pt x="29" y="80"/>
                    <a:pt x="30" y="80"/>
                  </a:cubicBezTo>
                  <a:cubicBezTo>
                    <a:pt x="30" y="80"/>
                    <a:pt x="31" y="81"/>
                    <a:pt x="32" y="81"/>
                  </a:cubicBezTo>
                  <a:cubicBezTo>
                    <a:pt x="32" y="81"/>
                    <a:pt x="32" y="82"/>
                    <a:pt x="33" y="82"/>
                  </a:cubicBezTo>
                  <a:cubicBezTo>
                    <a:pt x="33" y="83"/>
                    <a:pt x="34" y="82"/>
                    <a:pt x="35" y="82"/>
                  </a:cubicBezTo>
                  <a:cubicBezTo>
                    <a:pt x="36" y="82"/>
                    <a:pt x="37" y="82"/>
                    <a:pt x="37" y="81"/>
                  </a:cubicBezTo>
                  <a:cubicBezTo>
                    <a:pt x="38" y="81"/>
                    <a:pt x="38" y="79"/>
                    <a:pt x="38" y="78"/>
                  </a:cubicBezTo>
                  <a:cubicBezTo>
                    <a:pt x="38" y="78"/>
                    <a:pt x="38" y="76"/>
                    <a:pt x="38" y="75"/>
                  </a:cubicBezTo>
                  <a:cubicBezTo>
                    <a:pt x="38" y="75"/>
                    <a:pt x="39" y="73"/>
                    <a:pt x="39" y="72"/>
                  </a:cubicBezTo>
                  <a:cubicBezTo>
                    <a:pt x="39" y="71"/>
                    <a:pt x="38" y="70"/>
                    <a:pt x="38" y="69"/>
                  </a:cubicBezTo>
                  <a:cubicBezTo>
                    <a:pt x="38" y="68"/>
                    <a:pt x="38" y="67"/>
                    <a:pt x="38" y="67"/>
                  </a:cubicBezTo>
                  <a:cubicBezTo>
                    <a:pt x="38" y="66"/>
                    <a:pt x="40" y="66"/>
                    <a:pt x="40" y="65"/>
                  </a:cubicBezTo>
                  <a:cubicBezTo>
                    <a:pt x="41" y="65"/>
                    <a:pt x="42" y="64"/>
                    <a:pt x="42" y="63"/>
                  </a:cubicBezTo>
                  <a:cubicBezTo>
                    <a:pt x="42" y="62"/>
                    <a:pt x="42" y="62"/>
                    <a:pt x="41" y="62"/>
                  </a:cubicBezTo>
                  <a:cubicBezTo>
                    <a:pt x="41" y="61"/>
                    <a:pt x="40" y="62"/>
                    <a:pt x="40" y="62"/>
                  </a:cubicBezTo>
                  <a:cubicBezTo>
                    <a:pt x="39" y="61"/>
                    <a:pt x="38" y="61"/>
                    <a:pt x="38" y="60"/>
                  </a:cubicBezTo>
                  <a:cubicBezTo>
                    <a:pt x="37" y="60"/>
                    <a:pt x="37" y="58"/>
                    <a:pt x="36" y="58"/>
                  </a:cubicBezTo>
                  <a:cubicBezTo>
                    <a:pt x="36" y="58"/>
                    <a:pt x="35" y="57"/>
                    <a:pt x="35" y="57"/>
                  </a:cubicBezTo>
                  <a:cubicBezTo>
                    <a:pt x="34" y="56"/>
                    <a:pt x="33" y="55"/>
                    <a:pt x="33" y="55"/>
                  </a:cubicBezTo>
                  <a:cubicBezTo>
                    <a:pt x="33" y="54"/>
                    <a:pt x="33" y="53"/>
                    <a:pt x="33" y="52"/>
                  </a:cubicBezTo>
                  <a:cubicBezTo>
                    <a:pt x="34" y="51"/>
                    <a:pt x="35" y="50"/>
                    <a:pt x="35" y="50"/>
                  </a:cubicBezTo>
                  <a:cubicBezTo>
                    <a:pt x="36" y="49"/>
                    <a:pt x="37" y="48"/>
                    <a:pt x="37" y="47"/>
                  </a:cubicBezTo>
                  <a:cubicBezTo>
                    <a:pt x="38" y="47"/>
                    <a:pt x="38" y="46"/>
                    <a:pt x="39" y="46"/>
                  </a:cubicBezTo>
                  <a:cubicBezTo>
                    <a:pt x="39" y="46"/>
                    <a:pt x="41" y="46"/>
                    <a:pt x="42" y="46"/>
                  </a:cubicBezTo>
                  <a:cubicBezTo>
                    <a:pt x="42" y="46"/>
                    <a:pt x="43" y="44"/>
                    <a:pt x="43" y="43"/>
                  </a:cubicBezTo>
                  <a:cubicBezTo>
                    <a:pt x="42" y="43"/>
                    <a:pt x="41" y="43"/>
                    <a:pt x="41" y="42"/>
                  </a:cubicBezTo>
                  <a:cubicBezTo>
                    <a:pt x="40" y="41"/>
                    <a:pt x="40" y="40"/>
                    <a:pt x="40" y="39"/>
                  </a:cubicBezTo>
                  <a:cubicBezTo>
                    <a:pt x="40" y="39"/>
                    <a:pt x="40" y="37"/>
                    <a:pt x="40" y="37"/>
                  </a:cubicBezTo>
                  <a:cubicBezTo>
                    <a:pt x="40" y="36"/>
                    <a:pt x="40" y="35"/>
                    <a:pt x="40" y="34"/>
                  </a:cubicBezTo>
                  <a:cubicBezTo>
                    <a:pt x="41" y="34"/>
                    <a:pt x="41" y="32"/>
                    <a:pt x="41" y="31"/>
                  </a:cubicBezTo>
                  <a:cubicBezTo>
                    <a:pt x="41" y="31"/>
                    <a:pt x="42" y="30"/>
                    <a:pt x="42" y="30"/>
                  </a:cubicBezTo>
                  <a:cubicBezTo>
                    <a:pt x="43" y="29"/>
                    <a:pt x="42" y="27"/>
                    <a:pt x="43" y="27"/>
                  </a:cubicBezTo>
                  <a:cubicBezTo>
                    <a:pt x="43" y="26"/>
                    <a:pt x="45" y="26"/>
                    <a:pt x="46" y="26"/>
                  </a:cubicBezTo>
                  <a:cubicBezTo>
                    <a:pt x="47" y="26"/>
                    <a:pt x="47" y="27"/>
                    <a:pt x="48" y="27"/>
                  </a:cubicBezTo>
                  <a:cubicBezTo>
                    <a:pt x="48" y="27"/>
                    <a:pt x="49" y="28"/>
                    <a:pt x="50" y="28"/>
                  </a:cubicBezTo>
                  <a:cubicBezTo>
                    <a:pt x="51" y="29"/>
                    <a:pt x="52" y="27"/>
                    <a:pt x="53" y="27"/>
                  </a:cubicBezTo>
                  <a:cubicBezTo>
                    <a:pt x="53" y="27"/>
                    <a:pt x="55" y="28"/>
                    <a:pt x="55" y="28"/>
                  </a:cubicBezTo>
                  <a:cubicBezTo>
                    <a:pt x="56" y="28"/>
                    <a:pt x="56" y="26"/>
                    <a:pt x="57" y="26"/>
                  </a:cubicBezTo>
                  <a:cubicBezTo>
                    <a:pt x="57" y="25"/>
                    <a:pt x="58" y="25"/>
                    <a:pt x="58" y="25"/>
                  </a:cubicBezTo>
                  <a:cubicBezTo>
                    <a:pt x="58" y="25"/>
                    <a:pt x="59" y="26"/>
                    <a:pt x="59"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47"/>
            <p:cNvSpPr>
              <a:spLocks/>
            </p:cNvSpPr>
            <p:nvPr/>
          </p:nvSpPr>
          <p:spPr bwMode="auto">
            <a:xfrm>
              <a:off x="1751013" y="2919413"/>
              <a:ext cx="25400" cy="47625"/>
            </a:xfrm>
            <a:custGeom>
              <a:avLst/>
              <a:gdLst/>
              <a:ahLst/>
              <a:cxnLst>
                <a:cxn ang="0">
                  <a:pos x="13" y="19"/>
                </a:cxn>
                <a:cxn ang="0">
                  <a:pos x="13" y="22"/>
                </a:cxn>
                <a:cxn ang="0">
                  <a:pos x="12" y="24"/>
                </a:cxn>
                <a:cxn ang="0">
                  <a:pos x="10" y="25"/>
                </a:cxn>
                <a:cxn ang="0">
                  <a:pos x="7" y="25"/>
                </a:cxn>
                <a:cxn ang="0">
                  <a:pos x="6" y="23"/>
                </a:cxn>
                <a:cxn ang="0">
                  <a:pos x="4" y="23"/>
                </a:cxn>
                <a:cxn ang="0">
                  <a:pos x="3" y="24"/>
                </a:cxn>
                <a:cxn ang="0">
                  <a:pos x="1" y="25"/>
                </a:cxn>
                <a:cxn ang="0">
                  <a:pos x="1" y="25"/>
                </a:cxn>
                <a:cxn ang="0">
                  <a:pos x="0" y="21"/>
                </a:cxn>
                <a:cxn ang="0">
                  <a:pos x="0" y="16"/>
                </a:cxn>
                <a:cxn ang="0">
                  <a:pos x="1" y="10"/>
                </a:cxn>
                <a:cxn ang="0">
                  <a:pos x="2" y="0"/>
                </a:cxn>
                <a:cxn ang="0">
                  <a:pos x="2" y="0"/>
                </a:cxn>
                <a:cxn ang="0">
                  <a:pos x="5" y="1"/>
                </a:cxn>
                <a:cxn ang="0">
                  <a:pos x="7" y="2"/>
                </a:cxn>
                <a:cxn ang="0">
                  <a:pos x="9" y="5"/>
                </a:cxn>
                <a:cxn ang="0">
                  <a:pos x="8" y="8"/>
                </a:cxn>
                <a:cxn ang="0">
                  <a:pos x="9" y="10"/>
                </a:cxn>
                <a:cxn ang="0">
                  <a:pos x="11" y="13"/>
                </a:cxn>
                <a:cxn ang="0">
                  <a:pos x="11" y="17"/>
                </a:cxn>
                <a:cxn ang="0">
                  <a:pos x="13" y="19"/>
                </a:cxn>
              </a:cxnLst>
              <a:rect l="0" t="0" r="r" b="b"/>
              <a:pathLst>
                <a:path w="13" h="25">
                  <a:moveTo>
                    <a:pt x="13" y="19"/>
                  </a:moveTo>
                  <a:cubicBezTo>
                    <a:pt x="13" y="20"/>
                    <a:pt x="13" y="21"/>
                    <a:pt x="13" y="22"/>
                  </a:cubicBezTo>
                  <a:cubicBezTo>
                    <a:pt x="13" y="22"/>
                    <a:pt x="12" y="23"/>
                    <a:pt x="12" y="24"/>
                  </a:cubicBezTo>
                  <a:cubicBezTo>
                    <a:pt x="11" y="24"/>
                    <a:pt x="10" y="25"/>
                    <a:pt x="10" y="25"/>
                  </a:cubicBezTo>
                  <a:cubicBezTo>
                    <a:pt x="9" y="25"/>
                    <a:pt x="8" y="25"/>
                    <a:pt x="7" y="25"/>
                  </a:cubicBezTo>
                  <a:cubicBezTo>
                    <a:pt x="7" y="25"/>
                    <a:pt x="6" y="23"/>
                    <a:pt x="6" y="23"/>
                  </a:cubicBezTo>
                  <a:cubicBezTo>
                    <a:pt x="5" y="23"/>
                    <a:pt x="4" y="23"/>
                    <a:pt x="4" y="23"/>
                  </a:cubicBezTo>
                  <a:cubicBezTo>
                    <a:pt x="3" y="23"/>
                    <a:pt x="3" y="24"/>
                    <a:pt x="3" y="24"/>
                  </a:cubicBezTo>
                  <a:cubicBezTo>
                    <a:pt x="2" y="25"/>
                    <a:pt x="2" y="25"/>
                    <a:pt x="1" y="25"/>
                  </a:cubicBezTo>
                  <a:cubicBezTo>
                    <a:pt x="1" y="25"/>
                    <a:pt x="1" y="25"/>
                    <a:pt x="1" y="25"/>
                  </a:cubicBezTo>
                  <a:cubicBezTo>
                    <a:pt x="1" y="24"/>
                    <a:pt x="0" y="22"/>
                    <a:pt x="0" y="21"/>
                  </a:cubicBezTo>
                  <a:cubicBezTo>
                    <a:pt x="0" y="20"/>
                    <a:pt x="0" y="17"/>
                    <a:pt x="0" y="16"/>
                  </a:cubicBezTo>
                  <a:cubicBezTo>
                    <a:pt x="0" y="15"/>
                    <a:pt x="1" y="12"/>
                    <a:pt x="1" y="10"/>
                  </a:cubicBezTo>
                  <a:cubicBezTo>
                    <a:pt x="2" y="8"/>
                    <a:pt x="2" y="2"/>
                    <a:pt x="2" y="0"/>
                  </a:cubicBezTo>
                  <a:cubicBezTo>
                    <a:pt x="2" y="0"/>
                    <a:pt x="2" y="0"/>
                    <a:pt x="2" y="0"/>
                  </a:cubicBezTo>
                  <a:cubicBezTo>
                    <a:pt x="3" y="0"/>
                    <a:pt x="4" y="1"/>
                    <a:pt x="5" y="1"/>
                  </a:cubicBezTo>
                  <a:cubicBezTo>
                    <a:pt x="5" y="1"/>
                    <a:pt x="6" y="2"/>
                    <a:pt x="7" y="2"/>
                  </a:cubicBezTo>
                  <a:cubicBezTo>
                    <a:pt x="7" y="3"/>
                    <a:pt x="9" y="4"/>
                    <a:pt x="9" y="5"/>
                  </a:cubicBezTo>
                  <a:cubicBezTo>
                    <a:pt x="9" y="5"/>
                    <a:pt x="8" y="7"/>
                    <a:pt x="8" y="8"/>
                  </a:cubicBezTo>
                  <a:cubicBezTo>
                    <a:pt x="8" y="8"/>
                    <a:pt x="9" y="10"/>
                    <a:pt x="9" y="10"/>
                  </a:cubicBezTo>
                  <a:cubicBezTo>
                    <a:pt x="9" y="11"/>
                    <a:pt x="11" y="12"/>
                    <a:pt x="11" y="13"/>
                  </a:cubicBezTo>
                  <a:cubicBezTo>
                    <a:pt x="11" y="14"/>
                    <a:pt x="10" y="16"/>
                    <a:pt x="11" y="17"/>
                  </a:cubicBezTo>
                  <a:cubicBezTo>
                    <a:pt x="11" y="18"/>
                    <a:pt x="12" y="19"/>
                    <a:pt x="13" y="1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48"/>
            <p:cNvSpPr>
              <a:spLocks/>
            </p:cNvSpPr>
            <p:nvPr/>
          </p:nvSpPr>
          <p:spPr bwMode="auto">
            <a:xfrm>
              <a:off x="1879601" y="2951163"/>
              <a:ext cx="55563" cy="77788"/>
            </a:xfrm>
            <a:custGeom>
              <a:avLst/>
              <a:gdLst/>
              <a:ahLst/>
              <a:cxnLst>
                <a:cxn ang="0">
                  <a:pos x="29" y="33"/>
                </a:cxn>
                <a:cxn ang="0">
                  <a:pos x="29" y="35"/>
                </a:cxn>
                <a:cxn ang="0">
                  <a:pos x="28" y="38"/>
                </a:cxn>
                <a:cxn ang="0">
                  <a:pos x="25" y="39"/>
                </a:cxn>
                <a:cxn ang="0">
                  <a:pos x="24" y="39"/>
                </a:cxn>
                <a:cxn ang="0">
                  <a:pos x="22" y="40"/>
                </a:cxn>
                <a:cxn ang="0">
                  <a:pos x="20" y="39"/>
                </a:cxn>
                <a:cxn ang="0">
                  <a:pos x="18" y="38"/>
                </a:cxn>
                <a:cxn ang="0">
                  <a:pos x="17" y="36"/>
                </a:cxn>
                <a:cxn ang="0">
                  <a:pos x="15" y="36"/>
                </a:cxn>
                <a:cxn ang="0">
                  <a:pos x="13" y="37"/>
                </a:cxn>
                <a:cxn ang="0">
                  <a:pos x="13" y="38"/>
                </a:cxn>
                <a:cxn ang="0">
                  <a:pos x="14" y="40"/>
                </a:cxn>
                <a:cxn ang="0">
                  <a:pos x="12" y="41"/>
                </a:cxn>
                <a:cxn ang="0">
                  <a:pos x="10" y="41"/>
                </a:cxn>
                <a:cxn ang="0">
                  <a:pos x="6" y="40"/>
                </a:cxn>
                <a:cxn ang="0">
                  <a:pos x="5" y="40"/>
                </a:cxn>
                <a:cxn ang="0">
                  <a:pos x="5" y="37"/>
                </a:cxn>
                <a:cxn ang="0">
                  <a:pos x="6" y="33"/>
                </a:cxn>
                <a:cxn ang="0">
                  <a:pos x="6" y="29"/>
                </a:cxn>
                <a:cxn ang="0">
                  <a:pos x="6" y="24"/>
                </a:cxn>
                <a:cxn ang="0">
                  <a:pos x="3" y="21"/>
                </a:cxn>
                <a:cxn ang="0">
                  <a:pos x="2" y="18"/>
                </a:cxn>
                <a:cxn ang="0">
                  <a:pos x="1" y="15"/>
                </a:cxn>
                <a:cxn ang="0">
                  <a:pos x="0" y="13"/>
                </a:cxn>
                <a:cxn ang="0">
                  <a:pos x="0" y="9"/>
                </a:cxn>
                <a:cxn ang="0">
                  <a:pos x="2" y="8"/>
                </a:cxn>
                <a:cxn ang="0">
                  <a:pos x="6" y="6"/>
                </a:cxn>
                <a:cxn ang="0">
                  <a:pos x="9" y="5"/>
                </a:cxn>
                <a:cxn ang="0">
                  <a:pos x="11" y="2"/>
                </a:cxn>
                <a:cxn ang="0">
                  <a:pos x="13" y="0"/>
                </a:cxn>
                <a:cxn ang="0">
                  <a:pos x="15" y="2"/>
                </a:cxn>
                <a:cxn ang="0">
                  <a:pos x="15" y="4"/>
                </a:cxn>
                <a:cxn ang="0">
                  <a:pos x="16" y="9"/>
                </a:cxn>
                <a:cxn ang="0">
                  <a:pos x="18" y="12"/>
                </a:cxn>
                <a:cxn ang="0">
                  <a:pos x="19" y="16"/>
                </a:cxn>
                <a:cxn ang="0">
                  <a:pos x="21" y="19"/>
                </a:cxn>
                <a:cxn ang="0">
                  <a:pos x="22" y="22"/>
                </a:cxn>
                <a:cxn ang="0">
                  <a:pos x="26" y="27"/>
                </a:cxn>
                <a:cxn ang="0">
                  <a:pos x="28" y="28"/>
                </a:cxn>
                <a:cxn ang="0">
                  <a:pos x="28" y="29"/>
                </a:cxn>
                <a:cxn ang="0">
                  <a:pos x="28" y="31"/>
                </a:cxn>
                <a:cxn ang="0">
                  <a:pos x="29" y="33"/>
                </a:cxn>
              </a:cxnLst>
              <a:rect l="0" t="0" r="r" b="b"/>
              <a:pathLst>
                <a:path w="29" h="41">
                  <a:moveTo>
                    <a:pt x="29" y="33"/>
                  </a:moveTo>
                  <a:cubicBezTo>
                    <a:pt x="29" y="33"/>
                    <a:pt x="29" y="35"/>
                    <a:pt x="29" y="35"/>
                  </a:cubicBezTo>
                  <a:cubicBezTo>
                    <a:pt x="29" y="36"/>
                    <a:pt x="28" y="37"/>
                    <a:pt x="28" y="38"/>
                  </a:cubicBezTo>
                  <a:cubicBezTo>
                    <a:pt x="27" y="38"/>
                    <a:pt x="26" y="39"/>
                    <a:pt x="25" y="39"/>
                  </a:cubicBezTo>
                  <a:cubicBezTo>
                    <a:pt x="25" y="39"/>
                    <a:pt x="24" y="39"/>
                    <a:pt x="24" y="39"/>
                  </a:cubicBezTo>
                  <a:cubicBezTo>
                    <a:pt x="23" y="39"/>
                    <a:pt x="23" y="39"/>
                    <a:pt x="22" y="40"/>
                  </a:cubicBezTo>
                  <a:cubicBezTo>
                    <a:pt x="22" y="40"/>
                    <a:pt x="21" y="40"/>
                    <a:pt x="20" y="39"/>
                  </a:cubicBezTo>
                  <a:cubicBezTo>
                    <a:pt x="19" y="39"/>
                    <a:pt x="19" y="39"/>
                    <a:pt x="18" y="38"/>
                  </a:cubicBezTo>
                  <a:cubicBezTo>
                    <a:pt x="18" y="38"/>
                    <a:pt x="17" y="37"/>
                    <a:pt x="17" y="36"/>
                  </a:cubicBezTo>
                  <a:cubicBezTo>
                    <a:pt x="17" y="36"/>
                    <a:pt x="16" y="36"/>
                    <a:pt x="15" y="36"/>
                  </a:cubicBezTo>
                  <a:cubicBezTo>
                    <a:pt x="15" y="36"/>
                    <a:pt x="13" y="36"/>
                    <a:pt x="13" y="37"/>
                  </a:cubicBezTo>
                  <a:cubicBezTo>
                    <a:pt x="13" y="37"/>
                    <a:pt x="13" y="38"/>
                    <a:pt x="13" y="38"/>
                  </a:cubicBezTo>
                  <a:cubicBezTo>
                    <a:pt x="13" y="39"/>
                    <a:pt x="15" y="40"/>
                    <a:pt x="14" y="40"/>
                  </a:cubicBezTo>
                  <a:cubicBezTo>
                    <a:pt x="14" y="41"/>
                    <a:pt x="13" y="41"/>
                    <a:pt x="12" y="41"/>
                  </a:cubicBezTo>
                  <a:cubicBezTo>
                    <a:pt x="11" y="41"/>
                    <a:pt x="10" y="41"/>
                    <a:pt x="10" y="41"/>
                  </a:cubicBezTo>
                  <a:cubicBezTo>
                    <a:pt x="9" y="41"/>
                    <a:pt x="7" y="40"/>
                    <a:pt x="6" y="40"/>
                  </a:cubicBezTo>
                  <a:cubicBezTo>
                    <a:pt x="6" y="40"/>
                    <a:pt x="5" y="40"/>
                    <a:pt x="5" y="40"/>
                  </a:cubicBezTo>
                  <a:cubicBezTo>
                    <a:pt x="5" y="39"/>
                    <a:pt x="5" y="37"/>
                    <a:pt x="5" y="37"/>
                  </a:cubicBezTo>
                  <a:cubicBezTo>
                    <a:pt x="5" y="36"/>
                    <a:pt x="6" y="34"/>
                    <a:pt x="6" y="33"/>
                  </a:cubicBezTo>
                  <a:cubicBezTo>
                    <a:pt x="6" y="32"/>
                    <a:pt x="6" y="30"/>
                    <a:pt x="6" y="29"/>
                  </a:cubicBezTo>
                  <a:cubicBezTo>
                    <a:pt x="6" y="28"/>
                    <a:pt x="6" y="25"/>
                    <a:pt x="6" y="24"/>
                  </a:cubicBezTo>
                  <a:cubicBezTo>
                    <a:pt x="5" y="23"/>
                    <a:pt x="4" y="22"/>
                    <a:pt x="3" y="21"/>
                  </a:cubicBezTo>
                  <a:cubicBezTo>
                    <a:pt x="3" y="20"/>
                    <a:pt x="3" y="19"/>
                    <a:pt x="2" y="18"/>
                  </a:cubicBezTo>
                  <a:cubicBezTo>
                    <a:pt x="2" y="17"/>
                    <a:pt x="1" y="16"/>
                    <a:pt x="1" y="15"/>
                  </a:cubicBezTo>
                  <a:cubicBezTo>
                    <a:pt x="1" y="15"/>
                    <a:pt x="0" y="14"/>
                    <a:pt x="0" y="13"/>
                  </a:cubicBezTo>
                  <a:cubicBezTo>
                    <a:pt x="0" y="12"/>
                    <a:pt x="0" y="10"/>
                    <a:pt x="0" y="9"/>
                  </a:cubicBezTo>
                  <a:cubicBezTo>
                    <a:pt x="1" y="8"/>
                    <a:pt x="2" y="8"/>
                    <a:pt x="2" y="8"/>
                  </a:cubicBezTo>
                  <a:cubicBezTo>
                    <a:pt x="3" y="7"/>
                    <a:pt x="5" y="7"/>
                    <a:pt x="6" y="6"/>
                  </a:cubicBezTo>
                  <a:cubicBezTo>
                    <a:pt x="7" y="6"/>
                    <a:pt x="8" y="5"/>
                    <a:pt x="9" y="5"/>
                  </a:cubicBezTo>
                  <a:cubicBezTo>
                    <a:pt x="9" y="4"/>
                    <a:pt x="10" y="3"/>
                    <a:pt x="11" y="2"/>
                  </a:cubicBezTo>
                  <a:cubicBezTo>
                    <a:pt x="11" y="2"/>
                    <a:pt x="12" y="0"/>
                    <a:pt x="13" y="0"/>
                  </a:cubicBezTo>
                  <a:cubicBezTo>
                    <a:pt x="13" y="0"/>
                    <a:pt x="15" y="1"/>
                    <a:pt x="15" y="2"/>
                  </a:cubicBezTo>
                  <a:cubicBezTo>
                    <a:pt x="15" y="2"/>
                    <a:pt x="15" y="4"/>
                    <a:pt x="15" y="4"/>
                  </a:cubicBezTo>
                  <a:cubicBezTo>
                    <a:pt x="15" y="6"/>
                    <a:pt x="16" y="8"/>
                    <a:pt x="16" y="9"/>
                  </a:cubicBezTo>
                  <a:cubicBezTo>
                    <a:pt x="17" y="10"/>
                    <a:pt x="18" y="11"/>
                    <a:pt x="18" y="12"/>
                  </a:cubicBezTo>
                  <a:cubicBezTo>
                    <a:pt x="19" y="13"/>
                    <a:pt x="19" y="15"/>
                    <a:pt x="19" y="16"/>
                  </a:cubicBezTo>
                  <a:cubicBezTo>
                    <a:pt x="19" y="17"/>
                    <a:pt x="20" y="19"/>
                    <a:pt x="21" y="19"/>
                  </a:cubicBezTo>
                  <a:cubicBezTo>
                    <a:pt x="21" y="20"/>
                    <a:pt x="22" y="22"/>
                    <a:pt x="22" y="22"/>
                  </a:cubicBezTo>
                  <a:cubicBezTo>
                    <a:pt x="23" y="23"/>
                    <a:pt x="25" y="26"/>
                    <a:pt x="26" y="27"/>
                  </a:cubicBezTo>
                  <a:cubicBezTo>
                    <a:pt x="26" y="27"/>
                    <a:pt x="27" y="28"/>
                    <a:pt x="28" y="28"/>
                  </a:cubicBezTo>
                  <a:cubicBezTo>
                    <a:pt x="28" y="28"/>
                    <a:pt x="28" y="29"/>
                    <a:pt x="28" y="29"/>
                  </a:cubicBezTo>
                  <a:cubicBezTo>
                    <a:pt x="28" y="29"/>
                    <a:pt x="28" y="30"/>
                    <a:pt x="28" y="31"/>
                  </a:cubicBezTo>
                  <a:cubicBezTo>
                    <a:pt x="28" y="31"/>
                    <a:pt x="29" y="32"/>
                    <a:pt x="29"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49"/>
            <p:cNvSpPr>
              <a:spLocks/>
            </p:cNvSpPr>
            <p:nvPr/>
          </p:nvSpPr>
          <p:spPr bwMode="auto">
            <a:xfrm>
              <a:off x="1838326" y="2997201"/>
              <a:ext cx="212725" cy="163513"/>
            </a:xfrm>
            <a:custGeom>
              <a:avLst/>
              <a:gdLst/>
              <a:ahLst/>
              <a:cxnLst>
                <a:cxn ang="0">
                  <a:pos x="13" y="51"/>
                </a:cxn>
                <a:cxn ang="0">
                  <a:pos x="2" y="46"/>
                </a:cxn>
                <a:cxn ang="0">
                  <a:pos x="1" y="40"/>
                </a:cxn>
                <a:cxn ang="0">
                  <a:pos x="2" y="30"/>
                </a:cxn>
                <a:cxn ang="0">
                  <a:pos x="8" y="24"/>
                </a:cxn>
                <a:cxn ang="0">
                  <a:pos x="13" y="20"/>
                </a:cxn>
                <a:cxn ang="0">
                  <a:pos x="20" y="20"/>
                </a:cxn>
                <a:cxn ang="0">
                  <a:pos x="26" y="16"/>
                </a:cxn>
                <a:cxn ang="0">
                  <a:pos x="32" y="17"/>
                </a:cxn>
                <a:cxn ang="0">
                  <a:pos x="35" y="14"/>
                </a:cxn>
                <a:cxn ang="0">
                  <a:pos x="39" y="12"/>
                </a:cxn>
                <a:cxn ang="0">
                  <a:pos x="44" y="16"/>
                </a:cxn>
                <a:cxn ang="0">
                  <a:pos x="50" y="14"/>
                </a:cxn>
                <a:cxn ang="0">
                  <a:pos x="50" y="7"/>
                </a:cxn>
                <a:cxn ang="0">
                  <a:pos x="51" y="5"/>
                </a:cxn>
                <a:cxn ang="0">
                  <a:pos x="58" y="7"/>
                </a:cxn>
                <a:cxn ang="0">
                  <a:pos x="64" y="14"/>
                </a:cxn>
                <a:cxn ang="0">
                  <a:pos x="68" y="16"/>
                </a:cxn>
                <a:cxn ang="0">
                  <a:pos x="66" y="9"/>
                </a:cxn>
                <a:cxn ang="0">
                  <a:pos x="75" y="5"/>
                </a:cxn>
                <a:cxn ang="0">
                  <a:pos x="81" y="10"/>
                </a:cxn>
                <a:cxn ang="0">
                  <a:pos x="81" y="3"/>
                </a:cxn>
                <a:cxn ang="0">
                  <a:pos x="87" y="5"/>
                </a:cxn>
                <a:cxn ang="0">
                  <a:pos x="94" y="0"/>
                </a:cxn>
                <a:cxn ang="0">
                  <a:pos x="95" y="8"/>
                </a:cxn>
                <a:cxn ang="0">
                  <a:pos x="98" y="16"/>
                </a:cxn>
                <a:cxn ang="0">
                  <a:pos x="104" y="24"/>
                </a:cxn>
                <a:cxn ang="0">
                  <a:pos x="109" y="33"/>
                </a:cxn>
                <a:cxn ang="0">
                  <a:pos x="113" y="40"/>
                </a:cxn>
                <a:cxn ang="0">
                  <a:pos x="111" y="45"/>
                </a:cxn>
                <a:cxn ang="0">
                  <a:pos x="105" y="44"/>
                </a:cxn>
                <a:cxn ang="0">
                  <a:pos x="105" y="51"/>
                </a:cxn>
                <a:cxn ang="0">
                  <a:pos x="103" y="58"/>
                </a:cxn>
                <a:cxn ang="0">
                  <a:pos x="104" y="65"/>
                </a:cxn>
                <a:cxn ang="0">
                  <a:pos x="100" y="73"/>
                </a:cxn>
                <a:cxn ang="0">
                  <a:pos x="99" y="75"/>
                </a:cxn>
                <a:cxn ang="0">
                  <a:pos x="91" y="78"/>
                </a:cxn>
                <a:cxn ang="0">
                  <a:pos x="84" y="83"/>
                </a:cxn>
                <a:cxn ang="0">
                  <a:pos x="75" y="86"/>
                </a:cxn>
                <a:cxn ang="0">
                  <a:pos x="69" y="81"/>
                </a:cxn>
                <a:cxn ang="0">
                  <a:pos x="60" y="84"/>
                </a:cxn>
                <a:cxn ang="0">
                  <a:pos x="50" y="79"/>
                </a:cxn>
                <a:cxn ang="0">
                  <a:pos x="42" y="73"/>
                </a:cxn>
                <a:cxn ang="0">
                  <a:pos x="36" y="70"/>
                </a:cxn>
                <a:cxn ang="0">
                  <a:pos x="31" y="62"/>
                </a:cxn>
                <a:cxn ang="0">
                  <a:pos x="25" y="54"/>
                </a:cxn>
                <a:cxn ang="0">
                  <a:pos x="18" y="55"/>
                </a:cxn>
              </a:cxnLst>
              <a:rect l="0" t="0" r="r" b="b"/>
              <a:pathLst>
                <a:path w="113" h="87">
                  <a:moveTo>
                    <a:pt x="18" y="55"/>
                  </a:moveTo>
                  <a:cubicBezTo>
                    <a:pt x="17" y="55"/>
                    <a:pt x="17" y="55"/>
                    <a:pt x="17" y="55"/>
                  </a:cubicBezTo>
                  <a:cubicBezTo>
                    <a:pt x="16" y="54"/>
                    <a:pt x="13" y="52"/>
                    <a:pt x="13" y="51"/>
                  </a:cubicBezTo>
                  <a:cubicBezTo>
                    <a:pt x="13" y="51"/>
                    <a:pt x="12" y="48"/>
                    <a:pt x="11" y="47"/>
                  </a:cubicBezTo>
                  <a:cubicBezTo>
                    <a:pt x="10" y="46"/>
                    <a:pt x="7" y="47"/>
                    <a:pt x="6" y="47"/>
                  </a:cubicBezTo>
                  <a:cubicBezTo>
                    <a:pt x="5" y="47"/>
                    <a:pt x="3" y="46"/>
                    <a:pt x="2" y="46"/>
                  </a:cubicBezTo>
                  <a:cubicBezTo>
                    <a:pt x="2" y="46"/>
                    <a:pt x="2" y="45"/>
                    <a:pt x="1" y="45"/>
                  </a:cubicBezTo>
                  <a:cubicBezTo>
                    <a:pt x="1" y="44"/>
                    <a:pt x="2" y="43"/>
                    <a:pt x="2" y="43"/>
                  </a:cubicBezTo>
                  <a:cubicBezTo>
                    <a:pt x="2" y="42"/>
                    <a:pt x="1" y="40"/>
                    <a:pt x="1" y="40"/>
                  </a:cubicBezTo>
                  <a:cubicBezTo>
                    <a:pt x="1" y="39"/>
                    <a:pt x="0" y="37"/>
                    <a:pt x="0" y="37"/>
                  </a:cubicBezTo>
                  <a:cubicBezTo>
                    <a:pt x="0" y="36"/>
                    <a:pt x="2" y="34"/>
                    <a:pt x="2" y="33"/>
                  </a:cubicBezTo>
                  <a:cubicBezTo>
                    <a:pt x="2" y="32"/>
                    <a:pt x="2" y="31"/>
                    <a:pt x="2" y="30"/>
                  </a:cubicBezTo>
                  <a:cubicBezTo>
                    <a:pt x="2" y="29"/>
                    <a:pt x="1" y="27"/>
                    <a:pt x="2" y="27"/>
                  </a:cubicBezTo>
                  <a:cubicBezTo>
                    <a:pt x="2" y="26"/>
                    <a:pt x="3" y="25"/>
                    <a:pt x="3" y="25"/>
                  </a:cubicBezTo>
                  <a:cubicBezTo>
                    <a:pt x="4" y="24"/>
                    <a:pt x="7" y="24"/>
                    <a:pt x="8" y="24"/>
                  </a:cubicBezTo>
                  <a:cubicBezTo>
                    <a:pt x="9" y="23"/>
                    <a:pt x="10" y="23"/>
                    <a:pt x="10" y="23"/>
                  </a:cubicBezTo>
                  <a:cubicBezTo>
                    <a:pt x="11" y="22"/>
                    <a:pt x="11" y="21"/>
                    <a:pt x="11" y="21"/>
                  </a:cubicBezTo>
                  <a:cubicBezTo>
                    <a:pt x="12" y="20"/>
                    <a:pt x="12" y="20"/>
                    <a:pt x="13" y="20"/>
                  </a:cubicBezTo>
                  <a:cubicBezTo>
                    <a:pt x="13" y="20"/>
                    <a:pt x="14" y="21"/>
                    <a:pt x="15" y="21"/>
                  </a:cubicBezTo>
                  <a:cubicBezTo>
                    <a:pt x="15" y="21"/>
                    <a:pt x="17" y="21"/>
                    <a:pt x="18" y="21"/>
                  </a:cubicBezTo>
                  <a:cubicBezTo>
                    <a:pt x="18" y="21"/>
                    <a:pt x="19" y="21"/>
                    <a:pt x="20" y="20"/>
                  </a:cubicBezTo>
                  <a:cubicBezTo>
                    <a:pt x="20" y="20"/>
                    <a:pt x="21" y="18"/>
                    <a:pt x="21" y="18"/>
                  </a:cubicBezTo>
                  <a:cubicBezTo>
                    <a:pt x="22" y="17"/>
                    <a:pt x="23" y="16"/>
                    <a:pt x="24" y="16"/>
                  </a:cubicBezTo>
                  <a:cubicBezTo>
                    <a:pt x="24" y="16"/>
                    <a:pt x="25" y="16"/>
                    <a:pt x="26" y="16"/>
                  </a:cubicBezTo>
                  <a:cubicBezTo>
                    <a:pt x="26" y="16"/>
                    <a:pt x="26" y="16"/>
                    <a:pt x="27" y="16"/>
                  </a:cubicBezTo>
                  <a:cubicBezTo>
                    <a:pt x="27" y="16"/>
                    <a:pt x="28" y="16"/>
                    <a:pt x="28" y="16"/>
                  </a:cubicBezTo>
                  <a:cubicBezTo>
                    <a:pt x="29" y="16"/>
                    <a:pt x="31" y="17"/>
                    <a:pt x="32" y="17"/>
                  </a:cubicBezTo>
                  <a:cubicBezTo>
                    <a:pt x="32" y="17"/>
                    <a:pt x="33" y="17"/>
                    <a:pt x="34" y="17"/>
                  </a:cubicBezTo>
                  <a:cubicBezTo>
                    <a:pt x="35" y="17"/>
                    <a:pt x="36" y="17"/>
                    <a:pt x="36" y="16"/>
                  </a:cubicBezTo>
                  <a:cubicBezTo>
                    <a:pt x="37" y="16"/>
                    <a:pt x="35" y="15"/>
                    <a:pt x="35" y="14"/>
                  </a:cubicBezTo>
                  <a:cubicBezTo>
                    <a:pt x="35" y="14"/>
                    <a:pt x="35" y="13"/>
                    <a:pt x="35" y="13"/>
                  </a:cubicBezTo>
                  <a:cubicBezTo>
                    <a:pt x="35" y="12"/>
                    <a:pt x="37" y="12"/>
                    <a:pt x="37" y="12"/>
                  </a:cubicBezTo>
                  <a:cubicBezTo>
                    <a:pt x="38" y="12"/>
                    <a:pt x="39" y="12"/>
                    <a:pt x="39" y="12"/>
                  </a:cubicBezTo>
                  <a:cubicBezTo>
                    <a:pt x="39" y="13"/>
                    <a:pt x="40" y="14"/>
                    <a:pt x="40" y="14"/>
                  </a:cubicBezTo>
                  <a:cubicBezTo>
                    <a:pt x="41" y="15"/>
                    <a:pt x="41" y="15"/>
                    <a:pt x="42" y="15"/>
                  </a:cubicBezTo>
                  <a:cubicBezTo>
                    <a:pt x="43" y="16"/>
                    <a:pt x="44" y="16"/>
                    <a:pt x="44" y="16"/>
                  </a:cubicBezTo>
                  <a:cubicBezTo>
                    <a:pt x="45" y="15"/>
                    <a:pt x="45" y="15"/>
                    <a:pt x="46" y="15"/>
                  </a:cubicBezTo>
                  <a:cubicBezTo>
                    <a:pt x="46" y="15"/>
                    <a:pt x="47" y="15"/>
                    <a:pt x="47" y="15"/>
                  </a:cubicBezTo>
                  <a:cubicBezTo>
                    <a:pt x="48" y="15"/>
                    <a:pt x="49" y="14"/>
                    <a:pt x="50" y="14"/>
                  </a:cubicBezTo>
                  <a:cubicBezTo>
                    <a:pt x="50" y="13"/>
                    <a:pt x="51" y="12"/>
                    <a:pt x="51" y="11"/>
                  </a:cubicBezTo>
                  <a:cubicBezTo>
                    <a:pt x="51" y="11"/>
                    <a:pt x="51" y="9"/>
                    <a:pt x="51" y="9"/>
                  </a:cubicBezTo>
                  <a:cubicBezTo>
                    <a:pt x="51" y="8"/>
                    <a:pt x="50" y="7"/>
                    <a:pt x="50" y="7"/>
                  </a:cubicBezTo>
                  <a:cubicBezTo>
                    <a:pt x="50" y="6"/>
                    <a:pt x="50" y="5"/>
                    <a:pt x="50" y="5"/>
                  </a:cubicBezTo>
                  <a:cubicBezTo>
                    <a:pt x="50" y="5"/>
                    <a:pt x="50" y="4"/>
                    <a:pt x="50" y="4"/>
                  </a:cubicBezTo>
                  <a:cubicBezTo>
                    <a:pt x="50" y="5"/>
                    <a:pt x="51" y="5"/>
                    <a:pt x="51" y="5"/>
                  </a:cubicBezTo>
                  <a:cubicBezTo>
                    <a:pt x="52" y="6"/>
                    <a:pt x="53" y="7"/>
                    <a:pt x="54" y="7"/>
                  </a:cubicBezTo>
                  <a:cubicBezTo>
                    <a:pt x="54" y="7"/>
                    <a:pt x="56" y="7"/>
                    <a:pt x="56" y="7"/>
                  </a:cubicBezTo>
                  <a:cubicBezTo>
                    <a:pt x="57" y="7"/>
                    <a:pt x="58" y="7"/>
                    <a:pt x="58" y="7"/>
                  </a:cubicBezTo>
                  <a:cubicBezTo>
                    <a:pt x="59" y="7"/>
                    <a:pt x="60" y="8"/>
                    <a:pt x="61" y="8"/>
                  </a:cubicBezTo>
                  <a:cubicBezTo>
                    <a:pt x="61" y="9"/>
                    <a:pt x="62" y="10"/>
                    <a:pt x="62" y="11"/>
                  </a:cubicBezTo>
                  <a:cubicBezTo>
                    <a:pt x="62" y="12"/>
                    <a:pt x="64" y="13"/>
                    <a:pt x="64" y="14"/>
                  </a:cubicBezTo>
                  <a:cubicBezTo>
                    <a:pt x="64" y="15"/>
                    <a:pt x="64" y="16"/>
                    <a:pt x="65" y="17"/>
                  </a:cubicBezTo>
                  <a:cubicBezTo>
                    <a:pt x="65" y="17"/>
                    <a:pt x="66" y="17"/>
                    <a:pt x="66" y="17"/>
                  </a:cubicBezTo>
                  <a:cubicBezTo>
                    <a:pt x="67" y="17"/>
                    <a:pt x="68" y="17"/>
                    <a:pt x="68" y="16"/>
                  </a:cubicBezTo>
                  <a:cubicBezTo>
                    <a:pt x="69" y="15"/>
                    <a:pt x="69" y="14"/>
                    <a:pt x="68" y="13"/>
                  </a:cubicBezTo>
                  <a:cubicBezTo>
                    <a:pt x="68" y="13"/>
                    <a:pt x="67" y="12"/>
                    <a:pt x="67" y="12"/>
                  </a:cubicBezTo>
                  <a:cubicBezTo>
                    <a:pt x="66" y="11"/>
                    <a:pt x="66" y="9"/>
                    <a:pt x="66" y="9"/>
                  </a:cubicBezTo>
                  <a:cubicBezTo>
                    <a:pt x="67" y="8"/>
                    <a:pt x="68" y="7"/>
                    <a:pt x="68" y="6"/>
                  </a:cubicBezTo>
                  <a:cubicBezTo>
                    <a:pt x="69" y="6"/>
                    <a:pt x="71" y="5"/>
                    <a:pt x="72" y="5"/>
                  </a:cubicBezTo>
                  <a:cubicBezTo>
                    <a:pt x="72" y="5"/>
                    <a:pt x="74" y="5"/>
                    <a:pt x="75" y="5"/>
                  </a:cubicBezTo>
                  <a:cubicBezTo>
                    <a:pt x="76" y="6"/>
                    <a:pt x="76" y="8"/>
                    <a:pt x="76" y="8"/>
                  </a:cubicBezTo>
                  <a:cubicBezTo>
                    <a:pt x="77" y="9"/>
                    <a:pt x="78" y="11"/>
                    <a:pt x="79" y="11"/>
                  </a:cubicBezTo>
                  <a:cubicBezTo>
                    <a:pt x="79" y="11"/>
                    <a:pt x="80" y="11"/>
                    <a:pt x="81" y="10"/>
                  </a:cubicBezTo>
                  <a:cubicBezTo>
                    <a:pt x="81" y="9"/>
                    <a:pt x="81" y="8"/>
                    <a:pt x="81" y="7"/>
                  </a:cubicBezTo>
                  <a:cubicBezTo>
                    <a:pt x="81" y="6"/>
                    <a:pt x="80" y="5"/>
                    <a:pt x="81" y="5"/>
                  </a:cubicBezTo>
                  <a:cubicBezTo>
                    <a:pt x="81" y="4"/>
                    <a:pt x="81" y="3"/>
                    <a:pt x="81" y="3"/>
                  </a:cubicBezTo>
                  <a:cubicBezTo>
                    <a:pt x="82" y="3"/>
                    <a:pt x="82" y="4"/>
                    <a:pt x="83" y="4"/>
                  </a:cubicBezTo>
                  <a:cubicBezTo>
                    <a:pt x="83" y="4"/>
                    <a:pt x="84" y="5"/>
                    <a:pt x="84" y="5"/>
                  </a:cubicBezTo>
                  <a:cubicBezTo>
                    <a:pt x="85" y="5"/>
                    <a:pt x="87" y="5"/>
                    <a:pt x="87" y="5"/>
                  </a:cubicBezTo>
                  <a:cubicBezTo>
                    <a:pt x="88" y="4"/>
                    <a:pt x="89" y="3"/>
                    <a:pt x="90" y="3"/>
                  </a:cubicBezTo>
                  <a:cubicBezTo>
                    <a:pt x="90" y="2"/>
                    <a:pt x="92" y="1"/>
                    <a:pt x="93" y="1"/>
                  </a:cubicBezTo>
                  <a:cubicBezTo>
                    <a:pt x="93" y="1"/>
                    <a:pt x="94" y="0"/>
                    <a:pt x="94" y="0"/>
                  </a:cubicBezTo>
                  <a:cubicBezTo>
                    <a:pt x="95" y="0"/>
                    <a:pt x="95" y="2"/>
                    <a:pt x="95" y="2"/>
                  </a:cubicBezTo>
                  <a:cubicBezTo>
                    <a:pt x="96" y="3"/>
                    <a:pt x="96" y="4"/>
                    <a:pt x="96" y="5"/>
                  </a:cubicBezTo>
                  <a:cubicBezTo>
                    <a:pt x="96" y="6"/>
                    <a:pt x="95" y="7"/>
                    <a:pt x="95" y="8"/>
                  </a:cubicBezTo>
                  <a:cubicBezTo>
                    <a:pt x="95" y="8"/>
                    <a:pt x="96" y="9"/>
                    <a:pt x="96" y="10"/>
                  </a:cubicBezTo>
                  <a:cubicBezTo>
                    <a:pt x="96" y="10"/>
                    <a:pt x="97" y="12"/>
                    <a:pt x="98" y="13"/>
                  </a:cubicBezTo>
                  <a:cubicBezTo>
                    <a:pt x="98" y="13"/>
                    <a:pt x="98" y="15"/>
                    <a:pt x="98" y="16"/>
                  </a:cubicBezTo>
                  <a:cubicBezTo>
                    <a:pt x="98" y="17"/>
                    <a:pt x="99" y="19"/>
                    <a:pt x="99" y="19"/>
                  </a:cubicBezTo>
                  <a:cubicBezTo>
                    <a:pt x="100" y="20"/>
                    <a:pt x="101" y="22"/>
                    <a:pt x="101" y="23"/>
                  </a:cubicBezTo>
                  <a:cubicBezTo>
                    <a:pt x="102" y="23"/>
                    <a:pt x="103" y="23"/>
                    <a:pt x="104" y="24"/>
                  </a:cubicBezTo>
                  <a:cubicBezTo>
                    <a:pt x="105" y="25"/>
                    <a:pt x="105" y="26"/>
                    <a:pt x="106" y="27"/>
                  </a:cubicBezTo>
                  <a:cubicBezTo>
                    <a:pt x="106" y="28"/>
                    <a:pt x="108" y="29"/>
                    <a:pt x="108" y="30"/>
                  </a:cubicBezTo>
                  <a:cubicBezTo>
                    <a:pt x="108" y="31"/>
                    <a:pt x="109" y="32"/>
                    <a:pt x="109" y="33"/>
                  </a:cubicBezTo>
                  <a:cubicBezTo>
                    <a:pt x="110" y="33"/>
                    <a:pt x="111" y="34"/>
                    <a:pt x="111" y="34"/>
                  </a:cubicBezTo>
                  <a:cubicBezTo>
                    <a:pt x="112" y="35"/>
                    <a:pt x="113" y="36"/>
                    <a:pt x="113" y="37"/>
                  </a:cubicBezTo>
                  <a:cubicBezTo>
                    <a:pt x="113" y="37"/>
                    <a:pt x="113" y="39"/>
                    <a:pt x="113" y="40"/>
                  </a:cubicBezTo>
                  <a:cubicBezTo>
                    <a:pt x="113" y="40"/>
                    <a:pt x="112" y="41"/>
                    <a:pt x="112" y="41"/>
                  </a:cubicBezTo>
                  <a:cubicBezTo>
                    <a:pt x="112" y="42"/>
                    <a:pt x="112" y="43"/>
                    <a:pt x="112" y="43"/>
                  </a:cubicBezTo>
                  <a:cubicBezTo>
                    <a:pt x="112" y="44"/>
                    <a:pt x="112" y="45"/>
                    <a:pt x="111" y="45"/>
                  </a:cubicBezTo>
                  <a:cubicBezTo>
                    <a:pt x="111" y="45"/>
                    <a:pt x="109" y="45"/>
                    <a:pt x="108" y="45"/>
                  </a:cubicBezTo>
                  <a:cubicBezTo>
                    <a:pt x="108" y="45"/>
                    <a:pt x="107" y="44"/>
                    <a:pt x="106" y="44"/>
                  </a:cubicBezTo>
                  <a:cubicBezTo>
                    <a:pt x="106" y="44"/>
                    <a:pt x="105" y="44"/>
                    <a:pt x="105" y="44"/>
                  </a:cubicBezTo>
                  <a:cubicBezTo>
                    <a:pt x="104" y="44"/>
                    <a:pt x="104" y="46"/>
                    <a:pt x="104" y="47"/>
                  </a:cubicBezTo>
                  <a:cubicBezTo>
                    <a:pt x="104" y="48"/>
                    <a:pt x="104" y="48"/>
                    <a:pt x="104" y="49"/>
                  </a:cubicBezTo>
                  <a:cubicBezTo>
                    <a:pt x="104" y="49"/>
                    <a:pt x="105" y="50"/>
                    <a:pt x="105" y="51"/>
                  </a:cubicBezTo>
                  <a:cubicBezTo>
                    <a:pt x="105" y="52"/>
                    <a:pt x="106" y="53"/>
                    <a:pt x="106" y="54"/>
                  </a:cubicBezTo>
                  <a:cubicBezTo>
                    <a:pt x="106" y="55"/>
                    <a:pt x="105" y="56"/>
                    <a:pt x="104" y="56"/>
                  </a:cubicBezTo>
                  <a:cubicBezTo>
                    <a:pt x="104" y="57"/>
                    <a:pt x="103" y="58"/>
                    <a:pt x="103" y="58"/>
                  </a:cubicBezTo>
                  <a:cubicBezTo>
                    <a:pt x="102" y="59"/>
                    <a:pt x="101" y="60"/>
                    <a:pt x="101" y="61"/>
                  </a:cubicBezTo>
                  <a:cubicBezTo>
                    <a:pt x="101" y="61"/>
                    <a:pt x="101" y="63"/>
                    <a:pt x="101" y="63"/>
                  </a:cubicBezTo>
                  <a:cubicBezTo>
                    <a:pt x="101" y="64"/>
                    <a:pt x="103" y="65"/>
                    <a:pt x="104" y="65"/>
                  </a:cubicBezTo>
                  <a:cubicBezTo>
                    <a:pt x="104" y="66"/>
                    <a:pt x="104" y="68"/>
                    <a:pt x="103" y="69"/>
                  </a:cubicBezTo>
                  <a:cubicBezTo>
                    <a:pt x="103" y="69"/>
                    <a:pt x="102" y="70"/>
                    <a:pt x="102" y="70"/>
                  </a:cubicBezTo>
                  <a:cubicBezTo>
                    <a:pt x="101" y="71"/>
                    <a:pt x="101" y="72"/>
                    <a:pt x="100" y="73"/>
                  </a:cubicBezTo>
                  <a:cubicBezTo>
                    <a:pt x="100" y="74"/>
                    <a:pt x="100" y="75"/>
                    <a:pt x="100" y="75"/>
                  </a:cubicBezTo>
                  <a:cubicBezTo>
                    <a:pt x="100" y="75"/>
                    <a:pt x="100" y="75"/>
                    <a:pt x="101" y="75"/>
                  </a:cubicBezTo>
                  <a:cubicBezTo>
                    <a:pt x="100" y="75"/>
                    <a:pt x="99" y="75"/>
                    <a:pt x="99" y="75"/>
                  </a:cubicBezTo>
                  <a:cubicBezTo>
                    <a:pt x="98" y="76"/>
                    <a:pt x="97" y="77"/>
                    <a:pt x="97" y="77"/>
                  </a:cubicBezTo>
                  <a:cubicBezTo>
                    <a:pt x="96" y="77"/>
                    <a:pt x="94" y="79"/>
                    <a:pt x="93" y="79"/>
                  </a:cubicBezTo>
                  <a:cubicBezTo>
                    <a:pt x="93" y="79"/>
                    <a:pt x="92" y="78"/>
                    <a:pt x="91" y="78"/>
                  </a:cubicBezTo>
                  <a:cubicBezTo>
                    <a:pt x="91" y="78"/>
                    <a:pt x="89" y="78"/>
                    <a:pt x="88" y="78"/>
                  </a:cubicBezTo>
                  <a:cubicBezTo>
                    <a:pt x="87" y="78"/>
                    <a:pt x="85" y="79"/>
                    <a:pt x="85" y="80"/>
                  </a:cubicBezTo>
                  <a:cubicBezTo>
                    <a:pt x="84" y="80"/>
                    <a:pt x="84" y="82"/>
                    <a:pt x="84" y="83"/>
                  </a:cubicBezTo>
                  <a:cubicBezTo>
                    <a:pt x="84" y="84"/>
                    <a:pt x="82" y="84"/>
                    <a:pt x="82" y="85"/>
                  </a:cubicBezTo>
                  <a:cubicBezTo>
                    <a:pt x="81" y="85"/>
                    <a:pt x="80" y="87"/>
                    <a:pt x="79" y="87"/>
                  </a:cubicBezTo>
                  <a:cubicBezTo>
                    <a:pt x="78" y="87"/>
                    <a:pt x="76" y="86"/>
                    <a:pt x="75" y="86"/>
                  </a:cubicBezTo>
                  <a:cubicBezTo>
                    <a:pt x="75" y="85"/>
                    <a:pt x="75" y="83"/>
                    <a:pt x="74" y="82"/>
                  </a:cubicBezTo>
                  <a:cubicBezTo>
                    <a:pt x="74" y="82"/>
                    <a:pt x="72" y="81"/>
                    <a:pt x="72" y="81"/>
                  </a:cubicBezTo>
                  <a:cubicBezTo>
                    <a:pt x="71" y="81"/>
                    <a:pt x="70" y="81"/>
                    <a:pt x="69" y="81"/>
                  </a:cubicBezTo>
                  <a:cubicBezTo>
                    <a:pt x="68" y="81"/>
                    <a:pt x="67" y="82"/>
                    <a:pt x="66" y="83"/>
                  </a:cubicBezTo>
                  <a:cubicBezTo>
                    <a:pt x="66" y="83"/>
                    <a:pt x="64" y="84"/>
                    <a:pt x="63" y="84"/>
                  </a:cubicBezTo>
                  <a:cubicBezTo>
                    <a:pt x="62" y="84"/>
                    <a:pt x="61" y="85"/>
                    <a:pt x="60" y="84"/>
                  </a:cubicBezTo>
                  <a:cubicBezTo>
                    <a:pt x="59" y="84"/>
                    <a:pt x="59" y="81"/>
                    <a:pt x="58" y="80"/>
                  </a:cubicBezTo>
                  <a:cubicBezTo>
                    <a:pt x="57" y="80"/>
                    <a:pt x="54" y="79"/>
                    <a:pt x="53" y="79"/>
                  </a:cubicBezTo>
                  <a:cubicBezTo>
                    <a:pt x="52" y="79"/>
                    <a:pt x="51" y="79"/>
                    <a:pt x="50" y="79"/>
                  </a:cubicBezTo>
                  <a:cubicBezTo>
                    <a:pt x="49" y="79"/>
                    <a:pt x="48" y="78"/>
                    <a:pt x="47" y="77"/>
                  </a:cubicBezTo>
                  <a:cubicBezTo>
                    <a:pt x="46" y="77"/>
                    <a:pt x="46" y="75"/>
                    <a:pt x="45" y="75"/>
                  </a:cubicBezTo>
                  <a:cubicBezTo>
                    <a:pt x="45" y="74"/>
                    <a:pt x="42" y="74"/>
                    <a:pt x="42" y="73"/>
                  </a:cubicBezTo>
                  <a:cubicBezTo>
                    <a:pt x="41" y="72"/>
                    <a:pt x="40" y="71"/>
                    <a:pt x="40" y="71"/>
                  </a:cubicBezTo>
                  <a:cubicBezTo>
                    <a:pt x="39" y="71"/>
                    <a:pt x="39" y="71"/>
                    <a:pt x="39" y="71"/>
                  </a:cubicBezTo>
                  <a:cubicBezTo>
                    <a:pt x="38" y="70"/>
                    <a:pt x="37" y="70"/>
                    <a:pt x="36" y="70"/>
                  </a:cubicBezTo>
                  <a:cubicBezTo>
                    <a:pt x="35" y="70"/>
                    <a:pt x="33" y="69"/>
                    <a:pt x="33" y="68"/>
                  </a:cubicBezTo>
                  <a:cubicBezTo>
                    <a:pt x="32" y="68"/>
                    <a:pt x="33" y="66"/>
                    <a:pt x="33" y="65"/>
                  </a:cubicBezTo>
                  <a:cubicBezTo>
                    <a:pt x="33" y="64"/>
                    <a:pt x="31" y="62"/>
                    <a:pt x="31" y="62"/>
                  </a:cubicBezTo>
                  <a:cubicBezTo>
                    <a:pt x="30" y="61"/>
                    <a:pt x="29" y="60"/>
                    <a:pt x="29" y="59"/>
                  </a:cubicBezTo>
                  <a:cubicBezTo>
                    <a:pt x="28" y="59"/>
                    <a:pt x="28" y="57"/>
                    <a:pt x="28" y="57"/>
                  </a:cubicBezTo>
                  <a:cubicBezTo>
                    <a:pt x="27" y="56"/>
                    <a:pt x="26" y="54"/>
                    <a:pt x="25" y="54"/>
                  </a:cubicBezTo>
                  <a:cubicBezTo>
                    <a:pt x="24" y="53"/>
                    <a:pt x="22" y="53"/>
                    <a:pt x="21" y="53"/>
                  </a:cubicBezTo>
                  <a:cubicBezTo>
                    <a:pt x="20" y="53"/>
                    <a:pt x="20" y="55"/>
                    <a:pt x="19" y="55"/>
                  </a:cubicBezTo>
                  <a:cubicBezTo>
                    <a:pt x="19" y="55"/>
                    <a:pt x="18" y="55"/>
                    <a:pt x="18"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50"/>
            <p:cNvSpPr>
              <a:spLocks/>
            </p:cNvSpPr>
            <p:nvPr/>
          </p:nvSpPr>
          <p:spPr bwMode="auto">
            <a:xfrm>
              <a:off x="1754188" y="2765426"/>
              <a:ext cx="258763" cy="315913"/>
            </a:xfrm>
            <a:custGeom>
              <a:avLst/>
              <a:gdLst/>
              <a:ahLst/>
              <a:cxnLst>
                <a:cxn ang="0">
                  <a:pos x="70" y="11"/>
                </a:cxn>
                <a:cxn ang="0">
                  <a:pos x="62" y="18"/>
                </a:cxn>
                <a:cxn ang="0">
                  <a:pos x="75" y="32"/>
                </a:cxn>
                <a:cxn ang="0">
                  <a:pos x="86" y="38"/>
                </a:cxn>
                <a:cxn ang="0">
                  <a:pos x="97" y="44"/>
                </a:cxn>
                <a:cxn ang="0">
                  <a:pos x="96" y="49"/>
                </a:cxn>
                <a:cxn ang="0">
                  <a:pos x="107" y="53"/>
                </a:cxn>
                <a:cxn ang="0">
                  <a:pos x="114" y="55"/>
                </a:cxn>
                <a:cxn ang="0">
                  <a:pos x="121" y="58"/>
                </a:cxn>
                <a:cxn ang="0">
                  <a:pos x="124" y="65"/>
                </a:cxn>
                <a:cxn ang="0">
                  <a:pos x="129" y="76"/>
                </a:cxn>
                <a:cxn ang="0">
                  <a:pos x="138" y="86"/>
                </a:cxn>
                <a:cxn ang="0">
                  <a:pos x="131" y="96"/>
                </a:cxn>
                <a:cxn ang="0">
                  <a:pos x="126" y="112"/>
                </a:cxn>
                <a:cxn ang="0">
                  <a:pos x="126" y="126"/>
                </a:cxn>
                <a:cxn ang="0">
                  <a:pos x="121" y="131"/>
                </a:cxn>
                <a:cxn ang="0">
                  <a:pos x="113" y="136"/>
                </a:cxn>
                <a:cxn ang="0">
                  <a:pos x="106" y="131"/>
                </a:cxn>
                <a:cxn ang="0">
                  <a:pos x="93" y="126"/>
                </a:cxn>
                <a:cxn ang="0">
                  <a:pos x="82" y="103"/>
                </a:cxn>
                <a:cxn ang="0">
                  <a:pos x="69" y="107"/>
                </a:cxn>
                <a:cxn ang="0">
                  <a:pos x="73" y="123"/>
                </a:cxn>
                <a:cxn ang="0">
                  <a:pos x="69" y="139"/>
                </a:cxn>
                <a:cxn ang="0">
                  <a:pos x="56" y="144"/>
                </a:cxn>
                <a:cxn ang="0">
                  <a:pos x="47" y="156"/>
                </a:cxn>
                <a:cxn ang="0">
                  <a:pos x="43" y="167"/>
                </a:cxn>
                <a:cxn ang="0">
                  <a:pos x="31" y="166"/>
                </a:cxn>
                <a:cxn ang="0">
                  <a:pos x="18" y="162"/>
                </a:cxn>
                <a:cxn ang="0">
                  <a:pos x="8" y="164"/>
                </a:cxn>
                <a:cxn ang="0">
                  <a:pos x="1" y="153"/>
                </a:cxn>
                <a:cxn ang="0">
                  <a:pos x="5" y="140"/>
                </a:cxn>
                <a:cxn ang="0">
                  <a:pos x="14" y="131"/>
                </a:cxn>
                <a:cxn ang="0">
                  <a:pos x="22" y="117"/>
                </a:cxn>
                <a:cxn ang="0">
                  <a:pos x="32" y="111"/>
                </a:cxn>
                <a:cxn ang="0">
                  <a:pos x="28" y="110"/>
                </a:cxn>
                <a:cxn ang="0">
                  <a:pos x="7" y="114"/>
                </a:cxn>
                <a:cxn ang="0">
                  <a:pos x="6" y="107"/>
                </a:cxn>
                <a:cxn ang="0">
                  <a:pos x="10" y="95"/>
                </a:cxn>
                <a:cxn ang="0">
                  <a:pos x="1" y="82"/>
                </a:cxn>
                <a:cxn ang="0">
                  <a:pos x="7" y="77"/>
                </a:cxn>
                <a:cxn ang="0">
                  <a:pos x="14" y="88"/>
                </a:cxn>
                <a:cxn ang="0">
                  <a:pos x="13" y="84"/>
                </a:cxn>
                <a:cxn ang="0">
                  <a:pos x="10" y="70"/>
                </a:cxn>
                <a:cxn ang="0">
                  <a:pos x="23" y="67"/>
                </a:cxn>
                <a:cxn ang="0">
                  <a:pos x="23" y="54"/>
                </a:cxn>
                <a:cxn ang="0">
                  <a:pos x="25" y="40"/>
                </a:cxn>
                <a:cxn ang="0">
                  <a:pos x="19" y="52"/>
                </a:cxn>
                <a:cxn ang="0">
                  <a:pos x="22" y="34"/>
                </a:cxn>
                <a:cxn ang="0">
                  <a:pos x="30" y="21"/>
                </a:cxn>
                <a:cxn ang="0">
                  <a:pos x="29" y="13"/>
                </a:cxn>
                <a:cxn ang="0">
                  <a:pos x="36" y="8"/>
                </a:cxn>
                <a:cxn ang="0">
                  <a:pos x="50" y="13"/>
                </a:cxn>
                <a:cxn ang="0">
                  <a:pos x="55" y="4"/>
                </a:cxn>
                <a:cxn ang="0">
                  <a:pos x="71" y="3"/>
                </a:cxn>
              </a:cxnLst>
              <a:rect l="0" t="0" r="r" b="b"/>
              <a:pathLst>
                <a:path w="138" h="168">
                  <a:moveTo>
                    <a:pt x="76" y="3"/>
                  </a:moveTo>
                  <a:cubicBezTo>
                    <a:pt x="76" y="3"/>
                    <a:pt x="76" y="4"/>
                    <a:pt x="76" y="4"/>
                  </a:cubicBezTo>
                  <a:cubicBezTo>
                    <a:pt x="76" y="4"/>
                    <a:pt x="75" y="5"/>
                    <a:pt x="75" y="5"/>
                  </a:cubicBezTo>
                  <a:cubicBezTo>
                    <a:pt x="75" y="6"/>
                    <a:pt x="74" y="7"/>
                    <a:pt x="74" y="7"/>
                  </a:cubicBezTo>
                  <a:cubicBezTo>
                    <a:pt x="74" y="8"/>
                    <a:pt x="72" y="8"/>
                    <a:pt x="72" y="8"/>
                  </a:cubicBezTo>
                  <a:cubicBezTo>
                    <a:pt x="71" y="9"/>
                    <a:pt x="70" y="10"/>
                    <a:pt x="70" y="11"/>
                  </a:cubicBezTo>
                  <a:cubicBezTo>
                    <a:pt x="70" y="11"/>
                    <a:pt x="70" y="12"/>
                    <a:pt x="69" y="13"/>
                  </a:cubicBezTo>
                  <a:cubicBezTo>
                    <a:pt x="69" y="13"/>
                    <a:pt x="69" y="14"/>
                    <a:pt x="68" y="15"/>
                  </a:cubicBezTo>
                  <a:cubicBezTo>
                    <a:pt x="68" y="15"/>
                    <a:pt x="66" y="15"/>
                    <a:pt x="65" y="15"/>
                  </a:cubicBezTo>
                  <a:cubicBezTo>
                    <a:pt x="65" y="15"/>
                    <a:pt x="63" y="15"/>
                    <a:pt x="63" y="16"/>
                  </a:cubicBezTo>
                  <a:cubicBezTo>
                    <a:pt x="62" y="16"/>
                    <a:pt x="62" y="16"/>
                    <a:pt x="62" y="16"/>
                  </a:cubicBezTo>
                  <a:cubicBezTo>
                    <a:pt x="62" y="17"/>
                    <a:pt x="62" y="18"/>
                    <a:pt x="62" y="18"/>
                  </a:cubicBezTo>
                  <a:cubicBezTo>
                    <a:pt x="63" y="19"/>
                    <a:pt x="64" y="20"/>
                    <a:pt x="64" y="21"/>
                  </a:cubicBezTo>
                  <a:cubicBezTo>
                    <a:pt x="64" y="22"/>
                    <a:pt x="64" y="23"/>
                    <a:pt x="64" y="24"/>
                  </a:cubicBezTo>
                  <a:cubicBezTo>
                    <a:pt x="64" y="24"/>
                    <a:pt x="65" y="25"/>
                    <a:pt x="65" y="25"/>
                  </a:cubicBezTo>
                  <a:cubicBezTo>
                    <a:pt x="66" y="26"/>
                    <a:pt x="67" y="26"/>
                    <a:pt x="68" y="26"/>
                  </a:cubicBezTo>
                  <a:cubicBezTo>
                    <a:pt x="69" y="27"/>
                    <a:pt x="71" y="28"/>
                    <a:pt x="72" y="29"/>
                  </a:cubicBezTo>
                  <a:cubicBezTo>
                    <a:pt x="72" y="29"/>
                    <a:pt x="75" y="31"/>
                    <a:pt x="75" y="32"/>
                  </a:cubicBezTo>
                  <a:cubicBezTo>
                    <a:pt x="76" y="32"/>
                    <a:pt x="77" y="34"/>
                    <a:pt x="78" y="35"/>
                  </a:cubicBezTo>
                  <a:cubicBezTo>
                    <a:pt x="78" y="35"/>
                    <a:pt x="78" y="37"/>
                    <a:pt x="78" y="37"/>
                  </a:cubicBezTo>
                  <a:cubicBezTo>
                    <a:pt x="78" y="38"/>
                    <a:pt x="78" y="39"/>
                    <a:pt x="78" y="40"/>
                  </a:cubicBezTo>
                  <a:cubicBezTo>
                    <a:pt x="79" y="40"/>
                    <a:pt x="79" y="41"/>
                    <a:pt x="80" y="41"/>
                  </a:cubicBezTo>
                  <a:cubicBezTo>
                    <a:pt x="81" y="42"/>
                    <a:pt x="82" y="41"/>
                    <a:pt x="83" y="40"/>
                  </a:cubicBezTo>
                  <a:cubicBezTo>
                    <a:pt x="84" y="40"/>
                    <a:pt x="86" y="39"/>
                    <a:pt x="86" y="38"/>
                  </a:cubicBezTo>
                  <a:cubicBezTo>
                    <a:pt x="87" y="38"/>
                    <a:pt x="89" y="37"/>
                    <a:pt x="90" y="37"/>
                  </a:cubicBezTo>
                  <a:cubicBezTo>
                    <a:pt x="91" y="37"/>
                    <a:pt x="92" y="38"/>
                    <a:pt x="93" y="38"/>
                  </a:cubicBezTo>
                  <a:cubicBezTo>
                    <a:pt x="93" y="38"/>
                    <a:pt x="94" y="38"/>
                    <a:pt x="94" y="39"/>
                  </a:cubicBezTo>
                  <a:cubicBezTo>
                    <a:pt x="94" y="39"/>
                    <a:pt x="94" y="41"/>
                    <a:pt x="94" y="41"/>
                  </a:cubicBezTo>
                  <a:cubicBezTo>
                    <a:pt x="95" y="42"/>
                    <a:pt x="95" y="42"/>
                    <a:pt x="96" y="42"/>
                  </a:cubicBezTo>
                  <a:cubicBezTo>
                    <a:pt x="96" y="43"/>
                    <a:pt x="97" y="43"/>
                    <a:pt x="97" y="44"/>
                  </a:cubicBezTo>
                  <a:cubicBezTo>
                    <a:pt x="98" y="44"/>
                    <a:pt x="99" y="45"/>
                    <a:pt x="99" y="45"/>
                  </a:cubicBezTo>
                  <a:cubicBezTo>
                    <a:pt x="99" y="46"/>
                    <a:pt x="99" y="47"/>
                    <a:pt x="99" y="47"/>
                  </a:cubicBezTo>
                  <a:cubicBezTo>
                    <a:pt x="98" y="48"/>
                    <a:pt x="97" y="48"/>
                    <a:pt x="97" y="47"/>
                  </a:cubicBezTo>
                  <a:cubicBezTo>
                    <a:pt x="97" y="47"/>
                    <a:pt x="96" y="46"/>
                    <a:pt x="96" y="46"/>
                  </a:cubicBezTo>
                  <a:cubicBezTo>
                    <a:pt x="96" y="46"/>
                    <a:pt x="95" y="46"/>
                    <a:pt x="95" y="47"/>
                  </a:cubicBezTo>
                  <a:cubicBezTo>
                    <a:pt x="95" y="47"/>
                    <a:pt x="95" y="48"/>
                    <a:pt x="96" y="49"/>
                  </a:cubicBezTo>
                  <a:cubicBezTo>
                    <a:pt x="96" y="49"/>
                    <a:pt x="96" y="50"/>
                    <a:pt x="97" y="50"/>
                  </a:cubicBezTo>
                  <a:cubicBezTo>
                    <a:pt x="97" y="51"/>
                    <a:pt x="98" y="50"/>
                    <a:pt x="99" y="50"/>
                  </a:cubicBezTo>
                  <a:cubicBezTo>
                    <a:pt x="99" y="50"/>
                    <a:pt x="100" y="50"/>
                    <a:pt x="100" y="50"/>
                  </a:cubicBezTo>
                  <a:cubicBezTo>
                    <a:pt x="101" y="50"/>
                    <a:pt x="102" y="50"/>
                    <a:pt x="103" y="50"/>
                  </a:cubicBezTo>
                  <a:cubicBezTo>
                    <a:pt x="103" y="50"/>
                    <a:pt x="104" y="51"/>
                    <a:pt x="105" y="52"/>
                  </a:cubicBezTo>
                  <a:cubicBezTo>
                    <a:pt x="105" y="52"/>
                    <a:pt x="106" y="53"/>
                    <a:pt x="107" y="53"/>
                  </a:cubicBezTo>
                  <a:cubicBezTo>
                    <a:pt x="107" y="53"/>
                    <a:pt x="109" y="53"/>
                    <a:pt x="109" y="53"/>
                  </a:cubicBezTo>
                  <a:cubicBezTo>
                    <a:pt x="110" y="53"/>
                    <a:pt x="111" y="52"/>
                    <a:pt x="111" y="52"/>
                  </a:cubicBezTo>
                  <a:cubicBezTo>
                    <a:pt x="111" y="52"/>
                    <a:pt x="112" y="52"/>
                    <a:pt x="112" y="52"/>
                  </a:cubicBezTo>
                  <a:cubicBezTo>
                    <a:pt x="113" y="52"/>
                    <a:pt x="114" y="52"/>
                    <a:pt x="114" y="52"/>
                  </a:cubicBezTo>
                  <a:cubicBezTo>
                    <a:pt x="114" y="53"/>
                    <a:pt x="114" y="54"/>
                    <a:pt x="114" y="54"/>
                  </a:cubicBezTo>
                  <a:cubicBezTo>
                    <a:pt x="114" y="55"/>
                    <a:pt x="114" y="55"/>
                    <a:pt x="114" y="55"/>
                  </a:cubicBezTo>
                  <a:cubicBezTo>
                    <a:pt x="115" y="56"/>
                    <a:pt x="116" y="56"/>
                    <a:pt x="116" y="55"/>
                  </a:cubicBezTo>
                  <a:cubicBezTo>
                    <a:pt x="116" y="55"/>
                    <a:pt x="117" y="54"/>
                    <a:pt x="117" y="54"/>
                  </a:cubicBezTo>
                  <a:cubicBezTo>
                    <a:pt x="117" y="54"/>
                    <a:pt x="118" y="54"/>
                    <a:pt x="118" y="55"/>
                  </a:cubicBezTo>
                  <a:cubicBezTo>
                    <a:pt x="119" y="55"/>
                    <a:pt x="118" y="56"/>
                    <a:pt x="118" y="56"/>
                  </a:cubicBezTo>
                  <a:cubicBezTo>
                    <a:pt x="118" y="56"/>
                    <a:pt x="119" y="57"/>
                    <a:pt x="119" y="57"/>
                  </a:cubicBezTo>
                  <a:cubicBezTo>
                    <a:pt x="120" y="57"/>
                    <a:pt x="121" y="58"/>
                    <a:pt x="121" y="58"/>
                  </a:cubicBezTo>
                  <a:cubicBezTo>
                    <a:pt x="121" y="58"/>
                    <a:pt x="121" y="59"/>
                    <a:pt x="121" y="60"/>
                  </a:cubicBezTo>
                  <a:cubicBezTo>
                    <a:pt x="120" y="60"/>
                    <a:pt x="120" y="60"/>
                    <a:pt x="120" y="61"/>
                  </a:cubicBezTo>
                  <a:cubicBezTo>
                    <a:pt x="120" y="61"/>
                    <a:pt x="120" y="62"/>
                    <a:pt x="120" y="62"/>
                  </a:cubicBezTo>
                  <a:cubicBezTo>
                    <a:pt x="120" y="63"/>
                    <a:pt x="121" y="63"/>
                    <a:pt x="122" y="63"/>
                  </a:cubicBezTo>
                  <a:cubicBezTo>
                    <a:pt x="122" y="64"/>
                    <a:pt x="123" y="63"/>
                    <a:pt x="123" y="63"/>
                  </a:cubicBezTo>
                  <a:cubicBezTo>
                    <a:pt x="124" y="64"/>
                    <a:pt x="124" y="65"/>
                    <a:pt x="124" y="65"/>
                  </a:cubicBezTo>
                  <a:cubicBezTo>
                    <a:pt x="125" y="65"/>
                    <a:pt x="126" y="66"/>
                    <a:pt x="126" y="66"/>
                  </a:cubicBezTo>
                  <a:cubicBezTo>
                    <a:pt x="127" y="66"/>
                    <a:pt x="128" y="66"/>
                    <a:pt x="128" y="67"/>
                  </a:cubicBezTo>
                  <a:cubicBezTo>
                    <a:pt x="129" y="67"/>
                    <a:pt x="130" y="68"/>
                    <a:pt x="130" y="69"/>
                  </a:cubicBezTo>
                  <a:cubicBezTo>
                    <a:pt x="130" y="69"/>
                    <a:pt x="131" y="70"/>
                    <a:pt x="131" y="71"/>
                  </a:cubicBezTo>
                  <a:cubicBezTo>
                    <a:pt x="131" y="71"/>
                    <a:pt x="130" y="72"/>
                    <a:pt x="129" y="73"/>
                  </a:cubicBezTo>
                  <a:cubicBezTo>
                    <a:pt x="129" y="74"/>
                    <a:pt x="129" y="75"/>
                    <a:pt x="129" y="76"/>
                  </a:cubicBezTo>
                  <a:cubicBezTo>
                    <a:pt x="130" y="76"/>
                    <a:pt x="130" y="77"/>
                    <a:pt x="130" y="77"/>
                  </a:cubicBezTo>
                  <a:cubicBezTo>
                    <a:pt x="131" y="77"/>
                    <a:pt x="132" y="77"/>
                    <a:pt x="132" y="78"/>
                  </a:cubicBezTo>
                  <a:cubicBezTo>
                    <a:pt x="133" y="78"/>
                    <a:pt x="133" y="80"/>
                    <a:pt x="133" y="80"/>
                  </a:cubicBezTo>
                  <a:cubicBezTo>
                    <a:pt x="133" y="81"/>
                    <a:pt x="134" y="82"/>
                    <a:pt x="135" y="83"/>
                  </a:cubicBezTo>
                  <a:cubicBezTo>
                    <a:pt x="135" y="83"/>
                    <a:pt x="136" y="84"/>
                    <a:pt x="137" y="84"/>
                  </a:cubicBezTo>
                  <a:cubicBezTo>
                    <a:pt x="137" y="85"/>
                    <a:pt x="138" y="86"/>
                    <a:pt x="138" y="86"/>
                  </a:cubicBezTo>
                  <a:cubicBezTo>
                    <a:pt x="138" y="87"/>
                    <a:pt x="137" y="87"/>
                    <a:pt x="137" y="87"/>
                  </a:cubicBezTo>
                  <a:cubicBezTo>
                    <a:pt x="137" y="88"/>
                    <a:pt x="137" y="89"/>
                    <a:pt x="136" y="89"/>
                  </a:cubicBezTo>
                  <a:cubicBezTo>
                    <a:pt x="136" y="90"/>
                    <a:pt x="135" y="91"/>
                    <a:pt x="134" y="91"/>
                  </a:cubicBezTo>
                  <a:cubicBezTo>
                    <a:pt x="134" y="92"/>
                    <a:pt x="133" y="92"/>
                    <a:pt x="133" y="93"/>
                  </a:cubicBezTo>
                  <a:cubicBezTo>
                    <a:pt x="133" y="93"/>
                    <a:pt x="132" y="93"/>
                    <a:pt x="132" y="94"/>
                  </a:cubicBezTo>
                  <a:cubicBezTo>
                    <a:pt x="132" y="94"/>
                    <a:pt x="131" y="96"/>
                    <a:pt x="131" y="96"/>
                  </a:cubicBezTo>
                  <a:cubicBezTo>
                    <a:pt x="131" y="97"/>
                    <a:pt x="130" y="98"/>
                    <a:pt x="129" y="98"/>
                  </a:cubicBezTo>
                  <a:cubicBezTo>
                    <a:pt x="129" y="98"/>
                    <a:pt x="127" y="99"/>
                    <a:pt x="127" y="100"/>
                  </a:cubicBezTo>
                  <a:cubicBezTo>
                    <a:pt x="127" y="101"/>
                    <a:pt x="128" y="102"/>
                    <a:pt x="128" y="103"/>
                  </a:cubicBezTo>
                  <a:cubicBezTo>
                    <a:pt x="129" y="104"/>
                    <a:pt x="129" y="106"/>
                    <a:pt x="129" y="107"/>
                  </a:cubicBezTo>
                  <a:cubicBezTo>
                    <a:pt x="129" y="107"/>
                    <a:pt x="128" y="109"/>
                    <a:pt x="128" y="109"/>
                  </a:cubicBezTo>
                  <a:cubicBezTo>
                    <a:pt x="128" y="110"/>
                    <a:pt x="126" y="111"/>
                    <a:pt x="126" y="112"/>
                  </a:cubicBezTo>
                  <a:cubicBezTo>
                    <a:pt x="125" y="113"/>
                    <a:pt x="125" y="115"/>
                    <a:pt x="124" y="116"/>
                  </a:cubicBezTo>
                  <a:cubicBezTo>
                    <a:pt x="124" y="116"/>
                    <a:pt x="123" y="117"/>
                    <a:pt x="123" y="117"/>
                  </a:cubicBezTo>
                  <a:cubicBezTo>
                    <a:pt x="122" y="118"/>
                    <a:pt x="122" y="119"/>
                    <a:pt x="123" y="119"/>
                  </a:cubicBezTo>
                  <a:cubicBezTo>
                    <a:pt x="123" y="120"/>
                    <a:pt x="124" y="121"/>
                    <a:pt x="124" y="121"/>
                  </a:cubicBezTo>
                  <a:cubicBezTo>
                    <a:pt x="124" y="122"/>
                    <a:pt x="125" y="122"/>
                    <a:pt x="125" y="123"/>
                  </a:cubicBezTo>
                  <a:cubicBezTo>
                    <a:pt x="125" y="124"/>
                    <a:pt x="126" y="125"/>
                    <a:pt x="126" y="126"/>
                  </a:cubicBezTo>
                  <a:cubicBezTo>
                    <a:pt x="126" y="126"/>
                    <a:pt x="126" y="126"/>
                    <a:pt x="126" y="126"/>
                  </a:cubicBezTo>
                  <a:cubicBezTo>
                    <a:pt x="126" y="126"/>
                    <a:pt x="126" y="127"/>
                    <a:pt x="126" y="128"/>
                  </a:cubicBezTo>
                  <a:cubicBezTo>
                    <a:pt x="125" y="128"/>
                    <a:pt x="126" y="129"/>
                    <a:pt x="126" y="130"/>
                  </a:cubicBezTo>
                  <a:cubicBezTo>
                    <a:pt x="126" y="131"/>
                    <a:pt x="126" y="132"/>
                    <a:pt x="126" y="133"/>
                  </a:cubicBezTo>
                  <a:cubicBezTo>
                    <a:pt x="125" y="134"/>
                    <a:pt x="124" y="134"/>
                    <a:pt x="124" y="134"/>
                  </a:cubicBezTo>
                  <a:cubicBezTo>
                    <a:pt x="123" y="134"/>
                    <a:pt x="122" y="132"/>
                    <a:pt x="121" y="131"/>
                  </a:cubicBezTo>
                  <a:cubicBezTo>
                    <a:pt x="121" y="131"/>
                    <a:pt x="121" y="129"/>
                    <a:pt x="120" y="128"/>
                  </a:cubicBezTo>
                  <a:cubicBezTo>
                    <a:pt x="119" y="128"/>
                    <a:pt x="117" y="128"/>
                    <a:pt x="117" y="128"/>
                  </a:cubicBezTo>
                  <a:cubicBezTo>
                    <a:pt x="116" y="128"/>
                    <a:pt x="114" y="129"/>
                    <a:pt x="113" y="129"/>
                  </a:cubicBezTo>
                  <a:cubicBezTo>
                    <a:pt x="113" y="130"/>
                    <a:pt x="112" y="131"/>
                    <a:pt x="111" y="132"/>
                  </a:cubicBezTo>
                  <a:cubicBezTo>
                    <a:pt x="111" y="132"/>
                    <a:pt x="111" y="134"/>
                    <a:pt x="112" y="135"/>
                  </a:cubicBezTo>
                  <a:cubicBezTo>
                    <a:pt x="112" y="135"/>
                    <a:pt x="113" y="136"/>
                    <a:pt x="113" y="136"/>
                  </a:cubicBezTo>
                  <a:cubicBezTo>
                    <a:pt x="114" y="137"/>
                    <a:pt x="114" y="138"/>
                    <a:pt x="113" y="139"/>
                  </a:cubicBezTo>
                  <a:cubicBezTo>
                    <a:pt x="113" y="140"/>
                    <a:pt x="112" y="140"/>
                    <a:pt x="111" y="140"/>
                  </a:cubicBezTo>
                  <a:cubicBezTo>
                    <a:pt x="111" y="140"/>
                    <a:pt x="110" y="140"/>
                    <a:pt x="110" y="140"/>
                  </a:cubicBezTo>
                  <a:cubicBezTo>
                    <a:pt x="109" y="139"/>
                    <a:pt x="109" y="138"/>
                    <a:pt x="109" y="137"/>
                  </a:cubicBezTo>
                  <a:cubicBezTo>
                    <a:pt x="109" y="136"/>
                    <a:pt x="107" y="135"/>
                    <a:pt x="107" y="134"/>
                  </a:cubicBezTo>
                  <a:cubicBezTo>
                    <a:pt x="107" y="133"/>
                    <a:pt x="106" y="132"/>
                    <a:pt x="106" y="131"/>
                  </a:cubicBezTo>
                  <a:cubicBezTo>
                    <a:pt x="105" y="131"/>
                    <a:pt x="104" y="130"/>
                    <a:pt x="103" y="130"/>
                  </a:cubicBezTo>
                  <a:cubicBezTo>
                    <a:pt x="103" y="130"/>
                    <a:pt x="102" y="130"/>
                    <a:pt x="101" y="130"/>
                  </a:cubicBezTo>
                  <a:cubicBezTo>
                    <a:pt x="101" y="130"/>
                    <a:pt x="99" y="130"/>
                    <a:pt x="99" y="130"/>
                  </a:cubicBezTo>
                  <a:cubicBezTo>
                    <a:pt x="98" y="130"/>
                    <a:pt x="97" y="129"/>
                    <a:pt x="96" y="128"/>
                  </a:cubicBezTo>
                  <a:cubicBezTo>
                    <a:pt x="96" y="128"/>
                    <a:pt x="95" y="128"/>
                    <a:pt x="95" y="127"/>
                  </a:cubicBezTo>
                  <a:cubicBezTo>
                    <a:pt x="94" y="127"/>
                    <a:pt x="93" y="126"/>
                    <a:pt x="93" y="126"/>
                  </a:cubicBezTo>
                  <a:cubicBezTo>
                    <a:pt x="92" y="125"/>
                    <a:pt x="90" y="122"/>
                    <a:pt x="89" y="121"/>
                  </a:cubicBezTo>
                  <a:cubicBezTo>
                    <a:pt x="89" y="121"/>
                    <a:pt x="88" y="119"/>
                    <a:pt x="88" y="118"/>
                  </a:cubicBezTo>
                  <a:cubicBezTo>
                    <a:pt x="87" y="118"/>
                    <a:pt x="86" y="116"/>
                    <a:pt x="86" y="115"/>
                  </a:cubicBezTo>
                  <a:cubicBezTo>
                    <a:pt x="86" y="114"/>
                    <a:pt x="86" y="112"/>
                    <a:pt x="85" y="111"/>
                  </a:cubicBezTo>
                  <a:cubicBezTo>
                    <a:pt x="85" y="110"/>
                    <a:pt x="84" y="109"/>
                    <a:pt x="83" y="108"/>
                  </a:cubicBezTo>
                  <a:cubicBezTo>
                    <a:pt x="83" y="107"/>
                    <a:pt x="82" y="105"/>
                    <a:pt x="82" y="103"/>
                  </a:cubicBezTo>
                  <a:cubicBezTo>
                    <a:pt x="82" y="103"/>
                    <a:pt x="82" y="101"/>
                    <a:pt x="82" y="101"/>
                  </a:cubicBezTo>
                  <a:cubicBezTo>
                    <a:pt x="82" y="100"/>
                    <a:pt x="80" y="99"/>
                    <a:pt x="80" y="99"/>
                  </a:cubicBezTo>
                  <a:cubicBezTo>
                    <a:pt x="79" y="99"/>
                    <a:pt x="78" y="101"/>
                    <a:pt x="78" y="101"/>
                  </a:cubicBezTo>
                  <a:cubicBezTo>
                    <a:pt x="77" y="102"/>
                    <a:pt x="76" y="103"/>
                    <a:pt x="76" y="104"/>
                  </a:cubicBezTo>
                  <a:cubicBezTo>
                    <a:pt x="75" y="104"/>
                    <a:pt x="74" y="105"/>
                    <a:pt x="73" y="105"/>
                  </a:cubicBezTo>
                  <a:cubicBezTo>
                    <a:pt x="72" y="106"/>
                    <a:pt x="70" y="106"/>
                    <a:pt x="69" y="107"/>
                  </a:cubicBezTo>
                  <a:cubicBezTo>
                    <a:pt x="69" y="107"/>
                    <a:pt x="68" y="107"/>
                    <a:pt x="67" y="108"/>
                  </a:cubicBezTo>
                  <a:cubicBezTo>
                    <a:pt x="67" y="109"/>
                    <a:pt x="67" y="111"/>
                    <a:pt x="67" y="112"/>
                  </a:cubicBezTo>
                  <a:cubicBezTo>
                    <a:pt x="67" y="113"/>
                    <a:pt x="68" y="114"/>
                    <a:pt x="68" y="114"/>
                  </a:cubicBezTo>
                  <a:cubicBezTo>
                    <a:pt x="68" y="115"/>
                    <a:pt x="69" y="116"/>
                    <a:pt x="69" y="117"/>
                  </a:cubicBezTo>
                  <a:cubicBezTo>
                    <a:pt x="70" y="118"/>
                    <a:pt x="70" y="119"/>
                    <a:pt x="70" y="120"/>
                  </a:cubicBezTo>
                  <a:cubicBezTo>
                    <a:pt x="71" y="121"/>
                    <a:pt x="72" y="122"/>
                    <a:pt x="73" y="123"/>
                  </a:cubicBezTo>
                  <a:cubicBezTo>
                    <a:pt x="73" y="124"/>
                    <a:pt x="73" y="127"/>
                    <a:pt x="73" y="128"/>
                  </a:cubicBezTo>
                  <a:cubicBezTo>
                    <a:pt x="73" y="129"/>
                    <a:pt x="73" y="131"/>
                    <a:pt x="73" y="132"/>
                  </a:cubicBezTo>
                  <a:cubicBezTo>
                    <a:pt x="73" y="133"/>
                    <a:pt x="72" y="135"/>
                    <a:pt x="72" y="136"/>
                  </a:cubicBezTo>
                  <a:cubicBezTo>
                    <a:pt x="72" y="136"/>
                    <a:pt x="72" y="138"/>
                    <a:pt x="72" y="139"/>
                  </a:cubicBezTo>
                  <a:cubicBezTo>
                    <a:pt x="71" y="139"/>
                    <a:pt x="71" y="139"/>
                    <a:pt x="71" y="139"/>
                  </a:cubicBezTo>
                  <a:cubicBezTo>
                    <a:pt x="70" y="139"/>
                    <a:pt x="69" y="139"/>
                    <a:pt x="69" y="139"/>
                  </a:cubicBezTo>
                  <a:cubicBezTo>
                    <a:pt x="68" y="139"/>
                    <a:pt x="67" y="140"/>
                    <a:pt x="66" y="141"/>
                  </a:cubicBezTo>
                  <a:cubicBezTo>
                    <a:pt x="66" y="141"/>
                    <a:pt x="65" y="143"/>
                    <a:pt x="65" y="143"/>
                  </a:cubicBezTo>
                  <a:cubicBezTo>
                    <a:pt x="64" y="144"/>
                    <a:pt x="63" y="144"/>
                    <a:pt x="63" y="144"/>
                  </a:cubicBezTo>
                  <a:cubicBezTo>
                    <a:pt x="62" y="144"/>
                    <a:pt x="60" y="144"/>
                    <a:pt x="60" y="144"/>
                  </a:cubicBezTo>
                  <a:cubicBezTo>
                    <a:pt x="59" y="144"/>
                    <a:pt x="58" y="143"/>
                    <a:pt x="58" y="143"/>
                  </a:cubicBezTo>
                  <a:cubicBezTo>
                    <a:pt x="57" y="143"/>
                    <a:pt x="57" y="143"/>
                    <a:pt x="56" y="144"/>
                  </a:cubicBezTo>
                  <a:cubicBezTo>
                    <a:pt x="56" y="144"/>
                    <a:pt x="56" y="145"/>
                    <a:pt x="55" y="146"/>
                  </a:cubicBezTo>
                  <a:cubicBezTo>
                    <a:pt x="55" y="146"/>
                    <a:pt x="54" y="146"/>
                    <a:pt x="53" y="147"/>
                  </a:cubicBezTo>
                  <a:cubicBezTo>
                    <a:pt x="52" y="147"/>
                    <a:pt x="49" y="147"/>
                    <a:pt x="48" y="148"/>
                  </a:cubicBezTo>
                  <a:cubicBezTo>
                    <a:pt x="48" y="148"/>
                    <a:pt x="47" y="149"/>
                    <a:pt x="47" y="150"/>
                  </a:cubicBezTo>
                  <a:cubicBezTo>
                    <a:pt x="46" y="150"/>
                    <a:pt x="47" y="152"/>
                    <a:pt x="47" y="153"/>
                  </a:cubicBezTo>
                  <a:cubicBezTo>
                    <a:pt x="47" y="154"/>
                    <a:pt x="47" y="155"/>
                    <a:pt x="47" y="156"/>
                  </a:cubicBezTo>
                  <a:cubicBezTo>
                    <a:pt x="47" y="157"/>
                    <a:pt x="45" y="159"/>
                    <a:pt x="45" y="160"/>
                  </a:cubicBezTo>
                  <a:cubicBezTo>
                    <a:pt x="45" y="160"/>
                    <a:pt x="46" y="162"/>
                    <a:pt x="46" y="163"/>
                  </a:cubicBezTo>
                  <a:cubicBezTo>
                    <a:pt x="46" y="163"/>
                    <a:pt x="47" y="165"/>
                    <a:pt x="47" y="166"/>
                  </a:cubicBezTo>
                  <a:cubicBezTo>
                    <a:pt x="47" y="166"/>
                    <a:pt x="46" y="167"/>
                    <a:pt x="46" y="168"/>
                  </a:cubicBezTo>
                  <a:cubicBezTo>
                    <a:pt x="45" y="167"/>
                    <a:pt x="45" y="167"/>
                    <a:pt x="45" y="167"/>
                  </a:cubicBezTo>
                  <a:cubicBezTo>
                    <a:pt x="44" y="167"/>
                    <a:pt x="43" y="167"/>
                    <a:pt x="43" y="167"/>
                  </a:cubicBezTo>
                  <a:cubicBezTo>
                    <a:pt x="42" y="167"/>
                    <a:pt x="40" y="168"/>
                    <a:pt x="40" y="167"/>
                  </a:cubicBezTo>
                  <a:cubicBezTo>
                    <a:pt x="39" y="167"/>
                    <a:pt x="39" y="165"/>
                    <a:pt x="38" y="165"/>
                  </a:cubicBezTo>
                  <a:cubicBezTo>
                    <a:pt x="38" y="164"/>
                    <a:pt x="37" y="163"/>
                    <a:pt x="36" y="163"/>
                  </a:cubicBezTo>
                  <a:cubicBezTo>
                    <a:pt x="36" y="163"/>
                    <a:pt x="35" y="163"/>
                    <a:pt x="34" y="163"/>
                  </a:cubicBezTo>
                  <a:cubicBezTo>
                    <a:pt x="34" y="163"/>
                    <a:pt x="33" y="164"/>
                    <a:pt x="32" y="164"/>
                  </a:cubicBezTo>
                  <a:cubicBezTo>
                    <a:pt x="32" y="164"/>
                    <a:pt x="31" y="165"/>
                    <a:pt x="31" y="166"/>
                  </a:cubicBezTo>
                  <a:cubicBezTo>
                    <a:pt x="30" y="166"/>
                    <a:pt x="30" y="167"/>
                    <a:pt x="30" y="167"/>
                  </a:cubicBezTo>
                  <a:cubicBezTo>
                    <a:pt x="29" y="167"/>
                    <a:pt x="28" y="168"/>
                    <a:pt x="28" y="167"/>
                  </a:cubicBezTo>
                  <a:cubicBezTo>
                    <a:pt x="27" y="167"/>
                    <a:pt x="26" y="165"/>
                    <a:pt x="25" y="165"/>
                  </a:cubicBezTo>
                  <a:cubicBezTo>
                    <a:pt x="24" y="164"/>
                    <a:pt x="22" y="164"/>
                    <a:pt x="21" y="163"/>
                  </a:cubicBezTo>
                  <a:cubicBezTo>
                    <a:pt x="21" y="163"/>
                    <a:pt x="20" y="162"/>
                    <a:pt x="19" y="162"/>
                  </a:cubicBezTo>
                  <a:cubicBezTo>
                    <a:pt x="19" y="161"/>
                    <a:pt x="18" y="162"/>
                    <a:pt x="18" y="162"/>
                  </a:cubicBezTo>
                  <a:cubicBezTo>
                    <a:pt x="17" y="162"/>
                    <a:pt x="16" y="161"/>
                    <a:pt x="15" y="161"/>
                  </a:cubicBezTo>
                  <a:cubicBezTo>
                    <a:pt x="14" y="161"/>
                    <a:pt x="13" y="161"/>
                    <a:pt x="13" y="161"/>
                  </a:cubicBezTo>
                  <a:cubicBezTo>
                    <a:pt x="13" y="161"/>
                    <a:pt x="12" y="162"/>
                    <a:pt x="12" y="162"/>
                  </a:cubicBezTo>
                  <a:cubicBezTo>
                    <a:pt x="12" y="163"/>
                    <a:pt x="12" y="164"/>
                    <a:pt x="12" y="164"/>
                  </a:cubicBezTo>
                  <a:cubicBezTo>
                    <a:pt x="12" y="165"/>
                    <a:pt x="11" y="165"/>
                    <a:pt x="11" y="165"/>
                  </a:cubicBezTo>
                  <a:cubicBezTo>
                    <a:pt x="10" y="165"/>
                    <a:pt x="9" y="164"/>
                    <a:pt x="8" y="164"/>
                  </a:cubicBezTo>
                  <a:cubicBezTo>
                    <a:pt x="7" y="163"/>
                    <a:pt x="6" y="163"/>
                    <a:pt x="5" y="162"/>
                  </a:cubicBezTo>
                  <a:cubicBezTo>
                    <a:pt x="5" y="162"/>
                    <a:pt x="3" y="160"/>
                    <a:pt x="3" y="160"/>
                  </a:cubicBezTo>
                  <a:cubicBezTo>
                    <a:pt x="2" y="159"/>
                    <a:pt x="1" y="159"/>
                    <a:pt x="1" y="158"/>
                  </a:cubicBezTo>
                  <a:cubicBezTo>
                    <a:pt x="1" y="158"/>
                    <a:pt x="1" y="157"/>
                    <a:pt x="1" y="156"/>
                  </a:cubicBezTo>
                  <a:cubicBezTo>
                    <a:pt x="1" y="156"/>
                    <a:pt x="2" y="155"/>
                    <a:pt x="1" y="155"/>
                  </a:cubicBezTo>
                  <a:cubicBezTo>
                    <a:pt x="1" y="154"/>
                    <a:pt x="1" y="153"/>
                    <a:pt x="1" y="153"/>
                  </a:cubicBezTo>
                  <a:cubicBezTo>
                    <a:pt x="1" y="152"/>
                    <a:pt x="2" y="152"/>
                    <a:pt x="3" y="152"/>
                  </a:cubicBezTo>
                  <a:cubicBezTo>
                    <a:pt x="3" y="151"/>
                    <a:pt x="3" y="150"/>
                    <a:pt x="3" y="149"/>
                  </a:cubicBezTo>
                  <a:cubicBezTo>
                    <a:pt x="2" y="149"/>
                    <a:pt x="2" y="148"/>
                    <a:pt x="2" y="148"/>
                  </a:cubicBezTo>
                  <a:cubicBezTo>
                    <a:pt x="2" y="147"/>
                    <a:pt x="3" y="145"/>
                    <a:pt x="3" y="145"/>
                  </a:cubicBezTo>
                  <a:cubicBezTo>
                    <a:pt x="3" y="144"/>
                    <a:pt x="4" y="143"/>
                    <a:pt x="4" y="143"/>
                  </a:cubicBezTo>
                  <a:cubicBezTo>
                    <a:pt x="4" y="143"/>
                    <a:pt x="4" y="141"/>
                    <a:pt x="5" y="140"/>
                  </a:cubicBezTo>
                  <a:cubicBezTo>
                    <a:pt x="5" y="140"/>
                    <a:pt x="6" y="139"/>
                    <a:pt x="6" y="139"/>
                  </a:cubicBezTo>
                  <a:cubicBezTo>
                    <a:pt x="7" y="139"/>
                    <a:pt x="9" y="140"/>
                    <a:pt x="10" y="140"/>
                  </a:cubicBezTo>
                  <a:cubicBezTo>
                    <a:pt x="10" y="139"/>
                    <a:pt x="11" y="138"/>
                    <a:pt x="11" y="137"/>
                  </a:cubicBezTo>
                  <a:cubicBezTo>
                    <a:pt x="11" y="137"/>
                    <a:pt x="11" y="136"/>
                    <a:pt x="11" y="135"/>
                  </a:cubicBezTo>
                  <a:cubicBezTo>
                    <a:pt x="12" y="134"/>
                    <a:pt x="13" y="134"/>
                    <a:pt x="14" y="133"/>
                  </a:cubicBezTo>
                  <a:cubicBezTo>
                    <a:pt x="14" y="133"/>
                    <a:pt x="14" y="131"/>
                    <a:pt x="14" y="131"/>
                  </a:cubicBezTo>
                  <a:cubicBezTo>
                    <a:pt x="14" y="130"/>
                    <a:pt x="14" y="127"/>
                    <a:pt x="14" y="126"/>
                  </a:cubicBezTo>
                  <a:cubicBezTo>
                    <a:pt x="14" y="126"/>
                    <a:pt x="13" y="125"/>
                    <a:pt x="12" y="124"/>
                  </a:cubicBezTo>
                  <a:cubicBezTo>
                    <a:pt x="12" y="124"/>
                    <a:pt x="12" y="124"/>
                    <a:pt x="12" y="124"/>
                  </a:cubicBezTo>
                  <a:cubicBezTo>
                    <a:pt x="12" y="124"/>
                    <a:pt x="12" y="124"/>
                    <a:pt x="12" y="123"/>
                  </a:cubicBezTo>
                  <a:cubicBezTo>
                    <a:pt x="13" y="123"/>
                    <a:pt x="16" y="121"/>
                    <a:pt x="17" y="121"/>
                  </a:cubicBezTo>
                  <a:cubicBezTo>
                    <a:pt x="18" y="120"/>
                    <a:pt x="20" y="118"/>
                    <a:pt x="22" y="117"/>
                  </a:cubicBezTo>
                  <a:cubicBezTo>
                    <a:pt x="22" y="116"/>
                    <a:pt x="23" y="115"/>
                    <a:pt x="23" y="115"/>
                  </a:cubicBezTo>
                  <a:cubicBezTo>
                    <a:pt x="24" y="115"/>
                    <a:pt x="24" y="114"/>
                    <a:pt x="25" y="114"/>
                  </a:cubicBezTo>
                  <a:cubicBezTo>
                    <a:pt x="25" y="115"/>
                    <a:pt x="26" y="115"/>
                    <a:pt x="26" y="115"/>
                  </a:cubicBezTo>
                  <a:cubicBezTo>
                    <a:pt x="27" y="115"/>
                    <a:pt x="27" y="114"/>
                    <a:pt x="28" y="113"/>
                  </a:cubicBezTo>
                  <a:cubicBezTo>
                    <a:pt x="28" y="113"/>
                    <a:pt x="29" y="112"/>
                    <a:pt x="29" y="112"/>
                  </a:cubicBezTo>
                  <a:cubicBezTo>
                    <a:pt x="30" y="112"/>
                    <a:pt x="31" y="111"/>
                    <a:pt x="32" y="111"/>
                  </a:cubicBezTo>
                  <a:cubicBezTo>
                    <a:pt x="32" y="111"/>
                    <a:pt x="34" y="111"/>
                    <a:pt x="35" y="110"/>
                  </a:cubicBezTo>
                  <a:cubicBezTo>
                    <a:pt x="35" y="110"/>
                    <a:pt x="36" y="109"/>
                    <a:pt x="37" y="109"/>
                  </a:cubicBezTo>
                  <a:cubicBezTo>
                    <a:pt x="37" y="109"/>
                    <a:pt x="38" y="108"/>
                    <a:pt x="38" y="108"/>
                  </a:cubicBezTo>
                  <a:cubicBezTo>
                    <a:pt x="38" y="107"/>
                    <a:pt x="36" y="108"/>
                    <a:pt x="35" y="108"/>
                  </a:cubicBezTo>
                  <a:cubicBezTo>
                    <a:pt x="34" y="108"/>
                    <a:pt x="33" y="108"/>
                    <a:pt x="32" y="108"/>
                  </a:cubicBezTo>
                  <a:cubicBezTo>
                    <a:pt x="31" y="109"/>
                    <a:pt x="29" y="110"/>
                    <a:pt x="28" y="110"/>
                  </a:cubicBezTo>
                  <a:cubicBezTo>
                    <a:pt x="27" y="111"/>
                    <a:pt x="25" y="111"/>
                    <a:pt x="24" y="111"/>
                  </a:cubicBezTo>
                  <a:cubicBezTo>
                    <a:pt x="23" y="112"/>
                    <a:pt x="21" y="111"/>
                    <a:pt x="20" y="111"/>
                  </a:cubicBezTo>
                  <a:cubicBezTo>
                    <a:pt x="20" y="111"/>
                    <a:pt x="18" y="111"/>
                    <a:pt x="18" y="111"/>
                  </a:cubicBezTo>
                  <a:cubicBezTo>
                    <a:pt x="17" y="112"/>
                    <a:pt x="15" y="114"/>
                    <a:pt x="14" y="114"/>
                  </a:cubicBezTo>
                  <a:cubicBezTo>
                    <a:pt x="14" y="115"/>
                    <a:pt x="12" y="115"/>
                    <a:pt x="12" y="115"/>
                  </a:cubicBezTo>
                  <a:cubicBezTo>
                    <a:pt x="10" y="115"/>
                    <a:pt x="8" y="114"/>
                    <a:pt x="7" y="114"/>
                  </a:cubicBezTo>
                  <a:cubicBezTo>
                    <a:pt x="6" y="113"/>
                    <a:pt x="3" y="111"/>
                    <a:pt x="2" y="110"/>
                  </a:cubicBezTo>
                  <a:cubicBezTo>
                    <a:pt x="2" y="110"/>
                    <a:pt x="1" y="108"/>
                    <a:pt x="0" y="107"/>
                  </a:cubicBezTo>
                  <a:cubicBezTo>
                    <a:pt x="1" y="107"/>
                    <a:pt x="1" y="107"/>
                    <a:pt x="2" y="106"/>
                  </a:cubicBezTo>
                  <a:cubicBezTo>
                    <a:pt x="2" y="106"/>
                    <a:pt x="2" y="105"/>
                    <a:pt x="3" y="105"/>
                  </a:cubicBezTo>
                  <a:cubicBezTo>
                    <a:pt x="3" y="105"/>
                    <a:pt x="4" y="105"/>
                    <a:pt x="5" y="105"/>
                  </a:cubicBezTo>
                  <a:cubicBezTo>
                    <a:pt x="5" y="105"/>
                    <a:pt x="6" y="107"/>
                    <a:pt x="6" y="107"/>
                  </a:cubicBezTo>
                  <a:cubicBezTo>
                    <a:pt x="7" y="107"/>
                    <a:pt x="8" y="107"/>
                    <a:pt x="9" y="107"/>
                  </a:cubicBezTo>
                  <a:cubicBezTo>
                    <a:pt x="9" y="107"/>
                    <a:pt x="10" y="106"/>
                    <a:pt x="11" y="106"/>
                  </a:cubicBezTo>
                  <a:cubicBezTo>
                    <a:pt x="11" y="105"/>
                    <a:pt x="12" y="104"/>
                    <a:pt x="12" y="104"/>
                  </a:cubicBezTo>
                  <a:cubicBezTo>
                    <a:pt x="12" y="103"/>
                    <a:pt x="12" y="102"/>
                    <a:pt x="12" y="101"/>
                  </a:cubicBezTo>
                  <a:cubicBezTo>
                    <a:pt x="11" y="101"/>
                    <a:pt x="10" y="100"/>
                    <a:pt x="10" y="99"/>
                  </a:cubicBezTo>
                  <a:cubicBezTo>
                    <a:pt x="9" y="98"/>
                    <a:pt x="10" y="96"/>
                    <a:pt x="10" y="95"/>
                  </a:cubicBezTo>
                  <a:cubicBezTo>
                    <a:pt x="10" y="94"/>
                    <a:pt x="8" y="93"/>
                    <a:pt x="8" y="92"/>
                  </a:cubicBezTo>
                  <a:cubicBezTo>
                    <a:pt x="8" y="92"/>
                    <a:pt x="7" y="90"/>
                    <a:pt x="7" y="90"/>
                  </a:cubicBezTo>
                  <a:cubicBezTo>
                    <a:pt x="7" y="89"/>
                    <a:pt x="8" y="87"/>
                    <a:pt x="8" y="87"/>
                  </a:cubicBezTo>
                  <a:cubicBezTo>
                    <a:pt x="8" y="86"/>
                    <a:pt x="6" y="85"/>
                    <a:pt x="6" y="84"/>
                  </a:cubicBezTo>
                  <a:cubicBezTo>
                    <a:pt x="5" y="84"/>
                    <a:pt x="4" y="83"/>
                    <a:pt x="4" y="83"/>
                  </a:cubicBezTo>
                  <a:cubicBezTo>
                    <a:pt x="3" y="83"/>
                    <a:pt x="2" y="82"/>
                    <a:pt x="1" y="82"/>
                  </a:cubicBezTo>
                  <a:cubicBezTo>
                    <a:pt x="1" y="80"/>
                    <a:pt x="1" y="77"/>
                    <a:pt x="1" y="75"/>
                  </a:cubicBezTo>
                  <a:cubicBezTo>
                    <a:pt x="1" y="74"/>
                    <a:pt x="1" y="72"/>
                    <a:pt x="1" y="72"/>
                  </a:cubicBezTo>
                  <a:cubicBezTo>
                    <a:pt x="2" y="71"/>
                    <a:pt x="3" y="71"/>
                    <a:pt x="4" y="71"/>
                  </a:cubicBezTo>
                  <a:cubicBezTo>
                    <a:pt x="4" y="71"/>
                    <a:pt x="5" y="71"/>
                    <a:pt x="6" y="72"/>
                  </a:cubicBezTo>
                  <a:cubicBezTo>
                    <a:pt x="6" y="72"/>
                    <a:pt x="6" y="73"/>
                    <a:pt x="6" y="74"/>
                  </a:cubicBezTo>
                  <a:cubicBezTo>
                    <a:pt x="7" y="75"/>
                    <a:pt x="7" y="76"/>
                    <a:pt x="7" y="77"/>
                  </a:cubicBezTo>
                  <a:cubicBezTo>
                    <a:pt x="7" y="77"/>
                    <a:pt x="7" y="78"/>
                    <a:pt x="7" y="79"/>
                  </a:cubicBezTo>
                  <a:cubicBezTo>
                    <a:pt x="8" y="79"/>
                    <a:pt x="9" y="80"/>
                    <a:pt x="10" y="81"/>
                  </a:cubicBezTo>
                  <a:cubicBezTo>
                    <a:pt x="10" y="81"/>
                    <a:pt x="11" y="82"/>
                    <a:pt x="11" y="82"/>
                  </a:cubicBezTo>
                  <a:cubicBezTo>
                    <a:pt x="11" y="83"/>
                    <a:pt x="11" y="84"/>
                    <a:pt x="11" y="85"/>
                  </a:cubicBezTo>
                  <a:cubicBezTo>
                    <a:pt x="11" y="85"/>
                    <a:pt x="12" y="86"/>
                    <a:pt x="12" y="87"/>
                  </a:cubicBezTo>
                  <a:cubicBezTo>
                    <a:pt x="13" y="87"/>
                    <a:pt x="14" y="88"/>
                    <a:pt x="14" y="88"/>
                  </a:cubicBezTo>
                  <a:cubicBezTo>
                    <a:pt x="15" y="88"/>
                    <a:pt x="16" y="88"/>
                    <a:pt x="16" y="88"/>
                  </a:cubicBezTo>
                  <a:cubicBezTo>
                    <a:pt x="17" y="88"/>
                    <a:pt x="18" y="87"/>
                    <a:pt x="18" y="86"/>
                  </a:cubicBezTo>
                  <a:cubicBezTo>
                    <a:pt x="18" y="86"/>
                    <a:pt x="19" y="85"/>
                    <a:pt x="19" y="85"/>
                  </a:cubicBezTo>
                  <a:cubicBezTo>
                    <a:pt x="18" y="84"/>
                    <a:pt x="17" y="86"/>
                    <a:pt x="16" y="86"/>
                  </a:cubicBezTo>
                  <a:cubicBezTo>
                    <a:pt x="16" y="86"/>
                    <a:pt x="15" y="86"/>
                    <a:pt x="14" y="86"/>
                  </a:cubicBezTo>
                  <a:cubicBezTo>
                    <a:pt x="14" y="86"/>
                    <a:pt x="13" y="84"/>
                    <a:pt x="13" y="84"/>
                  </a:cubicBezTo>
                  <a:cubicBezTo>
                    <a:pt x="13" y="83"/>
                    <a:pt x="13" y="82"/>
                    <a:pt x="13" y="81"/>
                  </a:cubicBezTo>
                  <a:cubicBezTo>
                    <a:pt x="13" y="81"/>
                    <a:pt x="12" y="80"/>
                    <a:pt x="11" y="80"/>
                  </a:cubicBezTo>
                  <a:cubicBezTo>
                    <a:pt x="11" y="79"/>
                    <a:pt x="10" y="78"/>
                    <a:pt x="10" y="77"/>
                  </a:cubicBezTo>
                  <a:cubicBezTo>
                    <a:pt x="9" y="77"/>
                    <a:pt x="8" y="75"/>
                    <a:pt x="8" y="74"/>
                  </a:cubicBezTo>
                  <a:cubicBezTo>
                    <a:pt x="8" y="73"/>
                    <a:pt x="8" y="72"/>
                    <a:pt x="9" y="71"/>
                  </a:cubicBezTo>
                  <a:cubicBezTo>
                    <a:pt x="9" y="71"/>
                    <a:pt x="9" y="70"/>
                    <a:pt x="10" y="70"/>
                  </a:cubicBezTo>
                  <a:cubicBezTo>
                    <a:pt x="11" y="69"/>
                    <a:pt x="12" y="69"/>
                    <a:pt x="13" y="69"/>
                  </a:cubicBezTo>
                  <a:cubicBezTo>
                    <a:pt x="14" y="69"/>
                    <a:pt x="15" y="67"/>
                    <a:pt x="16" y="67"/>
                  </a:cubicBezTo>
                  <a:cubicBezTo>
                    <a:pt x="16" y="67"/>
                    <a:pt x="17" y="67"/>
                    <a:pt x="18" y="67"/>
                  </a:cubicBezTo>
                  <a:cubicBezTo>
                    <a:pt x="19" y="67"/>
                    <a:pt x="20" y="69"/>
                    <a:pt x="20" y="69"/>
                  </a:cubicBezTo>
                  <a:cubicBezTo>
                    <a:pt x="21" y="69"/>
                    <a:pt x="22" y="69"/>
                    <a:pt x="22" y="69"/>
                  </a:cubicBezTo>
                  <a:cubicBezTo>
                    <a:pt x="23" y="68"/>
                    <a:pt x="23" y="67"/>
                    <a:pt x="23" y="67"/>
                  </a:cubicBezTo>
                  <a:cubicBezTo>
                    <a:pt x="24" y="66"/>
                    <a:pt x="23" y="64"/>
                    <a:pt x="23" y="63"/>
                  </a:cubicBezTo>
                  <a:cubicBezTo>
                    <a:pt x="23" y="63"/>
                    <a:pt x="24" y="62"/>
                    <a:pt x="24" y="62"/>
                  </a:cubicBezTo>
                  <a:cubicBezTo>
                    <a:pt x="24" y="62"/>
                    <a:pt x="26" y="61"/>
                    <a:pt x="26" y="61"/>
                  </a:cubicBezTo>
                  <a:cubicBezTo>
                    <a:pt x="26" y="60"/>
                    <a:pt x="25" y="59"/>
                    <a:pt x="25" y="59"/>
                  </a:cubicBezTo>
                  <a:cubicBezTo>
                    <a:pt x="25" y="58"/>
                    <a:pt x="24" y="58"/>
                    <a:pt x="23" y="57"/>
                  </a:cubicBezTo>
                  <a:cubicBezTo>
                    <a:pt x="23" y="57"/>
                    <a:pt x="23" y="55"/>
                    <a:pt x="23" y="54"/>
                  </a:cubicBezTo>
                  <a:cubicBezTo>
                    <a:pt x="24" y="54"/>
                    <a:pt x="24" y="52"/>
                    <a:pt x="25" y="52"/>
                  </a:cubicBezTo>
                  <a:cubicBezTo>
                    <a:pt x="25" y="51"/>
                    <a:pt x="26" y="51"/>
                    <a:pt x="27" y="50"/>
                  </a:cubicBezTo>
                  <a:cubicBezTo>
                    <a:pt x="27" y="49"/>
                    <a:pt x="27" y="48"/>
                    <a:pt x="27" y="47"/>
                  </a:cubicBezTo>
                  <a:cubicBezTo>
                    <a:pt x="27" y="46"/>
                    <a:pt x="26" y="44"/>
                    <a:pt x="26" y="44"/>
                  </a:cubicBezTo>
                  <a:cubicBezTo>
                    <a:pt x="26" y="43"/>
                    <a:pt x="27" y="41"/>
                    <a:pt x="26" y="41"/>
                  </a:cubicBezTo>
                  <a:cubicBezTo>
                    <a:pt x="26" y="40"/>
                    <a:pt x="26" y="40"/>
                    <a:pt x="25" y="40"/>
                  </a:cubicBezTo>
                  <a:cubicBezTo>
                    <a:pt x="25" y="40"/>
                    <a:pt x="25" y="42"/>
                    <a:pt x="25" y="43"/>
                  </a:cubicBezTo>
                  <a:cubicBezTo>
                    <a:pt x="25" y="44"/>
                    <a:pt x="25" y="45"/>
                    <a:pt x="25" y="45"/>
                  </a:cubicBezTo>
                  <a:cubicBezTo>
                    <a:pt x="25" y="46"/>
                    <a:pt x="25" y="47"/>
                    <a:pt x="24" y="48"/>
                  </a:cubicBezTo>
                  <a:cubicBezTo>
                    <a:pt x="24" y="48"/>
                    <a:pt x="24" y="49"/>
                    <a:pt x="24" y="49"/>
                  </a:cubicBezTo>
                  <a:cubicBezTo>
                    <a:pt x="23" y="50"/>
                    <a:pt x="21" y="50"/>
                    <a:pt x="21" y="50"/>
                  </a:cubicBezTo>
                  <a:cubicBezTo>
                    <a:pt x="20" y="50"/>
                    <a:pt x="20" y="51"/>
                    <a:pt x="19" y="52"/>
                  </a:cubicBezTo>
                  <a:cubicBezTo>
                    <a:pt x="19" y="52"/>
                    <a:pt x="18" y="51"/>
                    <a:pt x="18" y="51"/>
                  </a:cubicBezTo>
                  <a:cubicBezTo>
                    <a:pt x="17" y="50"/>
                    <a:pt x="17" y="49"/>
                    <a:pt x="17" y="48"/>
                  </a:cubicBezTo>
                  <a:cubicBezTo>
                    <a:pt x="17" y="47"/>
                    <a:pt x="16" y="46"/>
                    <a:pt x="16" y="45"/>
                  </a:cubicBezTo>
                  <a:cubicBezTo>
                    <a:pt x="16" y="44"/>
                    <a:pt x="17" y="42"/>
                    <a:pt x="17" y="41"/>
                  </a:cubicBezTo>
                  <a:cubicBezTo>
                    <a:pt x="18" y="40"/>
                    <a:pt x="18" y="39"/>
                    <a:pt x="18" y="38"/>
                  </a:cubicBezTo>
                  <a:cubicBezTo>
                    <a:pt x="19" y="37"/>
                    <a:pt x="21" y="35"/>
                    <a:pt x="22" y="34"/>
                  </a:cubicBezTo>
                  <a:cubicBezTo>
                    <a:pt x="23" y="33"/>
                    <a:pt x="24" y="31"/>
                    <a:pt x="25" y="31"/>
                  </a:cubicBezTo>
                  <a:cubicBezTo>
                    <a:pt x="26" y="30"/>
                    <a:pt x="27" y="30"/>
                    <a:pt x="27" y="29"/>
                  </a:cubicBezTo>
                  <a:cubicBezTo>
                    <a:pt x="28" y="29"/>
                    <a:pt x="28" y="27"/>
                    <a:pt x="28" y="26"/>
                  </a:cubicBezTo>
                  <a:cubicBezTo>
                    <a:pt x="29" y="25"/>
                    <a:pt x="29" y="24"/>
                    <a:pt x="29" y="23"/>
                  </a:cubicBezTo>
                  <a:cubicBezTo>
                    <a:pt x="30" y="23"/>
                    <a:pt x="30" y="22"/>
                    <a:pt x="30" y="22"/>
                  </a:cubicBezTo>
                  <a:cubicBezTo>
                    <a:pt x="30" y="21"/>
                    <a:pt x="30" y="21"/>
                    <a:pt x="30" y="21"/>
                  </a:cubicBezTo>
                  <a:cubicBezTo>
                    <a:pt x="29" y="20"/>
                    <a:pt x="28" y="21"/>
                    <a:pt x="27" y="21"/>
                  </a:cubicBezTo>
                  <a:cubicBezTo>
                    <a:pt x="27" y="21"/>
                    <a:pt x="26" y="20"/>
                    <a:pt x="26" y="19"/>
                  </a:cubicBezTo>
                  <a:cubicBezTo>
                    <a:pt x="26" y="18"/>
                    <a:pt x="26" y="17"/>
                    <a:pt x="25" y="17"/>
                  </a:cubicBezTo>
                  <a:cubicBezTo>
                    <a:pt x="25" y="16"/>
                    <a:pt x="26" y="15"/>
                    <a:pt x="26" y="14"/>
                  </a:cubicBezTo>
                  <a:cubicBezTo>
                    <a:pt x="26" y="14"/>
                    <a:pt x="25" y="13"/>
                    <a:pt x="25" y="13"/>
                  </a:cubicBezTo>
                  <a:cubicBezTo>
                    <a:pt x="26" y="13"/>
                    <a:pt x="28" y="13"/>
                    <a:pt x="29" y="13"/>
                  </a:cubicBezTo>
                  <a:cubicBezTo>
                    <a:pt x="29" y="12"/>
                    <a:pt x="30" y="12"/>
                    <a:pt x="31" y="12"/>
                  </a:cubicBezTo>
                  <a:cubicBezTo>
                    <a:pt x="31" y="11"/>
                    <a:pt x="30" y="10"/>
                    <a:pt x="30" y="9"/>
                  </a:cubicBezTo>
                  <a:cubicBezTo>
                    <a:pt x="30" y="8"/>
                    <a:pt x="30" y="7"/>
                    <a:pt x="31" y="7"/>
                  </a:cubicBezTo>
                  <a:cubicBezTo>
                    <a:pt x="31" y="7"/>
                    <a:pt x="32" y="6"/>
                    <a:pt x="33" y="6"/>
                  </a:cubicBezTo>
                  <a:cubicBezTo>
                    <a:pt x="33" y="6"/>
                    <a:pt x="34" y="6"/>
                    <a:pt x="35" y="6"/>
                  </a:cubicBezTo>
                  <a:cubicBezTo>
                    <a:pt x="35" y="7"/>
                    <a:pt x="36" y="8"/>
                    <a:pt x="36" y="8"/>
                  </a:cubicBezTo>
                  <a:cubicBezTo>
                    <a:pt x="37" y="9"/>
                    <a:pt x="38" y="9"/>
                    <a:pt x="38" y="10"/>
                  </a:cubicBezTo>
                  <a:cubicBezTo>
                    <a:pt x="39" y="10"/>
                    <a:pt x="40" y="10"/>
                    <a:pt x="40" y="10"/>
                  </a:cubicBezTo>
                  <a:cubicBezTo>
                    <a:pt x="41" y="11"/>
                    <a:pt x="42" y="12"/>
                    <a:pt x="42" y="12"/>
                  </a:cubicBezTo>
                  <a:cubicBezTo>
                    <a:pt x="43" y="12"/>
                    <a:pt x="44" y="12"/>
                    <a:pt x="45" y="12"/>
                  </a:cubicBezTo>
                  <a:cubicBezTo>
                    <a:pt x="46" y="11"/>
                    <a:pt x="48" y="11"/>
                    <a:pt x="48" y="12"/>
                  </a:cubicBezTo>
                  <a:cubicBezTo>
                    <a:pt x="49" y="12"/>
                    <a:pt x="50" y="13"/>
                    <a:pt x="50" y="13"/>
                  </a:cubicBezTo>
                  <a:cubicBezTo>
                    <a:pt x="50" y="13"/>
                    <a:pt x="50" y="12"/>
                    <a:pt x="51" y="12"/>
                  </a:cubicBezTo>
                  <a:cubicBezTo>
                    <a:pt x="51" y="12"/>
                    <a:pt x="50" y="11"/>
                    <a:pt x="51" y="11"/>
                  </a:cubicBezTo>
                  <a:cubicBezTo>
                    <a:pt x="51" y="10"/>
                    <a:pt x="51" y="10"/>
                    <a:pt x="51" y="9"/>
                  </a:cubicBezTo>
                  <a:cubicBezTo>
                    <a:pt x="51" y="9"/>
                    <a:pt x="52" y="8"/>
                    <a:pt x="52" y="8"/>
                  </a:cubicBezTo>
                  <a:cubicBezTo>
                    <a:pt x="53" y="7"/>
                    <a:pt x="53" y="6"/>
                    <a:pt x="53" y="6"/>
                  </a:cubicBezTo>
                  <a:cubicBezTo>
                    <a:pt x="53" y="5"/>
                    <a:pt x="54" y="4"/>
                    <a:pt x="55" y="4"/>
                  </a:cubicBezTo>
                  <a:cubicBezTo>
                    <a:pt x="56" y="4"/>
                    <a:pt x="58" y="5"/>
                    <a:pt x="59" y="6"/>
                  </a:cubicBezTo>
                  <a:cubicBezTo>
                    <a:pt x="60" y="6"/>
                    <a:pt x="62" y="6"/>
                    <a:pt x="63" y="6"/>
                  </a:cubicBezTo>
                  <a:cubicBezTo>
                    <a:pt x="64" y="5"/>
                    <a:pt x="65" y="5"/>
                    <a:pt x="66" y="4"/>
                  </a:cubicBezTo>
                  <a:cubicBezTo>
                    <a:pt x="66" y="4"/>
                    <a:pt x="67" y="3"/>
                    <a:pt x="67" y="2"/>
                  </a:cubicBezTo>
                  <a:cubicBezTo>
                    <a:pt x="68" y="2"/>
                    <a:pt x="69" y="2"/>
                    <a:pt x="69" y="2"/>
                  </a:cubicBezTo>
                  <a:cubicBezTo>
                    <a:pt x="70" y="2"/>
                    <a:pt x="71" y="3"/>
                    <a:pt x="71" y="3"/>
                  </a:cubicBezTo>
                  <a:cubicBezTo>
                    <a:pt x="72" y="2"/>
                    <a:pt x="73" y="2"/>
                    <a:pt x="73" y="1"/>
                  </a:cubicBezTo>
                  <a:cubicBezTo>
                    <a:pt x="74" y="1"/>
                    <a:pt x="74" y="0"/>
                    <a:pt x="75" y="0"/>
                  </a:cubicBezTo>
                  <a:cubicBezTo>
                    <a:pt x="75" y="0"/>
                    <a:pt x="76" y="0"/>
                    <a:pt x="77" y="0"/>
                  </a:cubicBezTo>
                  <a:cubicBezTo>
                    <a:pt x="77" y="0"/>
                    <a:pt x="77" y="1"/>
                    <a:pt x="77" y="1"/>
                  </a:cubicBezTo>
                  <a:cubicBezTo>
                    <a:pt x="77" y="2"/>
                    <a:pt x="77" y="3"/>
                    <a:pt x="7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51"/>
            <p:cNvSpPr>
              <a:spLocks/>
            </p:cNvSpPr>
            <p:nvPr/>
          </p:nvSpPr>
          <p:spPr bwMode="auto">
            <a:xfrm>
              <a:off x="1811338" y="3128963"/>
              <a:ext cx="28575" cy="36513"/>
            </a:xfrm>
            <a:custGeom>
              <a:avLst/>
              <a:gdLst/>
              <a:ahLst/>
              <a:cxnLst>
                <a:cxn ang="0">
                  <a:pos x="14" y="7"/>
                </a:cxn>
                <a:cxn ang="0">
                  <a:pos x="15" y="9"/>
                </a:cxn>
                <a:cxn ang="0">
                  <a:pos x="15" y="9"/>
                </a:cxn>
                <a:cxn ang="0">
                  <a:pos x="12" y="10"/>
                </a:cxn>
                <a:cxn ang="0">
                  <a:pos x="10" y="11"/>
                </a:cxn>
                <a:cxn ang="0">
                  <a:pos x="7" y="12"/>
                </a:cxn>
                <a:cxn ang="0">
                  <a:pos x="6" y="14"/>
                </a:cxn>
                <a:cxn ang="0">
                  <a:pos x="4" y="16"/>
                </a:cxn>
                <a:cxn ang="0">
                  <a:pos x="4" y="19"/>
                </a:cxn>
                <a:cxn ang="0">
                  <a:pos x="2" y="20"/>
                </a:cxn>
                <a:cxn ang="0">
                  <a:pos x="0" y="18"/>
                </a:cxn>
                <a:cxn ang="0">
                  <a:pos x="0" y="18"/>
                </a:cxn>
                <a:cxn ang="0">
                  <a:pos x="0" y="15"/>
                </a:cxn>
                <a:cxn ang="0">
                  <a:pos x="2" y="14"/>
                </a:cxn>
                <a:cxn ang="0">
                  <a:pos x="4" y="13"/>
                </a:cxn>
                <a:cxn ang="0">
                  <a:pos x="5" y="10"/>
                </a:cxn>
                <a:cxn ang="0">
                  <a:pos x="6" y="6"/>
                </a:cxn>
                <a:cxn ang="0">
                  <a:pos x="8" y="4"/>
                </a:cxn>
                <a:cxn ang="0">
                  <a:pos x="9" y="2"/>
                </a:cxn>
                <a:cxn ang="0">
                  <a:pos x="11" y="1"/>
                </a:cxn>
                <a:cxn ang="0">
                  <a:pos x="13" y="1"/>
                </a:cxn>
                <a:cxn ang="0">
                  <a:pos x="13" y="1"/>
                </a:cxn>
                <a:cxn ang="0">
                  <a:pos x="14" y="3"/>
                </a:cxn>
                <a:cxn ang="0">
                  <a:pos x="14" y="6"/>
                </a:cxn>
                <a:cxn ang="0">
                  <a:pos x="14" y="7"/>
                </a:cxn>
              </a:cxnLst>
              <a:rect l="0" t="0" r="r" b="b"/>
              <a:pathLst>
                <a:path w="15" h="20">
                  <a:moveTo>
                    <a:pt x="14" y="7"/>
                  </a:moveTo>
                  <a:cubicBezTo>
                    <a:pt x="14" y="8"/>
                    <a:pt x="15" y="8"/>
                    <a:pt x="15" y="9"/>
                  </a:cubicBezTo>
                  <a:cubicBezTo>
                    <a:pt x="15" y="9"/>
                    <a:pt x="15" y="9"/>
                    <a:pt x="15" y="9"/>
                  </a:cubicBezTo>
                  <a:cubicBezTo>
                    <a:pt x="14" y="9"/>
                    <a:pt x="13" y="10"/>
                    <a:pt x="12" y="10"/>
                  </a:cubicBezTo>
                  <a:cubicBezTo>
                    <a:pt x="12" y="10"/>
                    <a:pt x="11" y="11"/>
                    <a:pt x="10" y="11"/>
                  </a:cubicBezTo>
                  <a:cubicBezTo>
                    <a:pt x="9" y="12"/>
                    <a:pt x="8" y="12"/>
                    <a:pt x="7" y="12"/>
                  </a:cubicBezTo>
                  <a:cubicBezTo>
                    <a:pt x="7" y="13"/>
                    <a:pt x="6" y="13"/>
                    <a:pt x="6" y="14"/>
                  </a:cubicBezTo>
                  <a:cubicBezTo>
                    <a:pt x="5" y="14"/>
                    <a:pt x="5" y="15"/>
                    <a:pt x="4" y="16"/>
                  </a:cubicBezTo>
                  <a:cubicBezTo>
                    <a:pt x="4" y="16"/>
                    <a:pt x="4" y="18"/>
                    <a:pt x="4" y="19"/>
                  </a:cubicBezTo>
                  <a:cubicBezTo>
                    <a:pt x="4" y="19"/>
                    <a:pt x="3" y="20"/>
                    <a:pt x="2" y="20"/>
                  </a:cubicBezTo>
                  <a:cubicBezTo>
                    <a:pt x="2" y="20"/>
                    <a:pt x="1" y="18"/>
                    <a:pt x="0" y="18"/>
                  </a:cubicBezTo>
                  <a:cubicBezTo>
                    <a:pt x="0" y="18"/>
                    <a:pt x="0" y="18"/>
                    <a:pt x="0" y="18"/>
                  </a:cubicBezTo>
                  <a:cubicBezTo>
                    <a:pt x="0" y="17"/>
                    <a:pt x="0" y="16"/>
                    <a:pt x="0" y="15"/>
                  </a:cubicBezTo>
                  <a:cubicBezTo>
                    <a:pt x="0" y="14"/>
                    <a:pt x="2" y="14"/>
                    <a:pt x="2" y="14"/>
                  </a:cubicBezTo>
                  <a:cubicBezTo>
                    <a:pt x="3" y="13"/>
                    <a:pt x="3" y="13"/>
                    <a:pt x="4" y="13"/>
                  </a:cubicBezTo>
                  <a:cubicBezTo>
                    <a:pt x="4" y="12"/>
                    <a:pt x="5" y="11"/>
                    <a:pt x="5" y="10"/>
                  </a:cubicBezTo>
                  <a:cubicBezTo>
                    <a:pt x="5" y="9"/>
                    <a:pt x="5" y="7"/>
                    <a:pt x="6" y="6"/>
                  </a:cubicBezTo>
                  <a:cubicBezTo>
                    <a:pt x="6" y="5"/>
                    <a:pt x="7" y="5"/>
                    <a:pt x="8" y="4"/>
                  </a:cubicBezTo>
                  <a:cubicBezTo>
                    <a:pt x="8" y="4"/>
                    <a:pt x="9" y="3"/>
                    <a:pt x="9" y="2"/>
                  </a:cubicBezTo>
                  <a:cubicBezTo>
                    <a:pt x="10" y="2"/>
                    <a:pt x="10" y="1"/>
                    <a:pt x="11" y="1"/>
                  </a:cubicBezTo>
                  <a:cubicBezTo>
                    <a:pt x="11" y="0"/>
                    <a:pt x="12" y="0"/>
                    <a:pt x="13" y="1"/>
                  </a:cubicBezTo>
                  <a:cubicBezTo>
                    <a:pt x="13" y="1"/>
                    <a:pt x="13" y="1"/>
                    <a:pt x="13" y="1"/>
                  </a:cubicBezTo>
                  <a:cubicBezTo>
                    <a:pt x="13" y="1"/>
                    <a:pt x="14" y="3"/>
                    <a:pt x="14" y="3"/>
                  </a:cubicBezTo>
                  <a:cubicBezTo>
                    <a:pt x="14" y="4"/>
                    <a:pt x="14" y="5"/>
                    <a:pt x="14" y="6"/>
                  </a:cubicBezTo>
                  <a:cubicBezTo>
                    <a:pt x="14" y="6"/>
                    <a:pt x="14" y="7"/>
                    <a:pt x="14"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52"/>
            <p:cNvSpPr>
              <a:spLocks/>
            </p:cNvSpPr>
            <p:nvPr/>
          </p:nvSpPr>
          <p:spPr bwMode="auto">
            <a:xfrm>
              <a:off x="1825626" y="3149601"/>
              <a:ext cx="39688" cy="22225"/>
            </a:xfrm>
            <a:custGeom>
              <a:avLst/>
              <a:gdLst/>
              <a:ahLst/>
              <a:cxnLst>
                <a:cxn ang="0">
                  <a:pos x="21" y="8"/>
                </a:cxn>
                <a:cxn ang="0">
                  <a:pos x="19" y="9"/>
                </a:cxn>
                <a:cxn ang="0">
                  <a:pos x="16" y="11"/>
                </a:cxn>
                <a:cxn ang="0">
                  <a:pos x="13" y="12"/>
                </a:cxn>
                <a:cxn ang="0">
                  <a:pos x="8" y="12"/>
                </a:cxn>
                <a:cxn ang="0">
                  <a:pos x="5" y="12"/>
                </a:cxn>
                <a:cxn ang="0">
                  <a:pos x="0" y="11"/>
                </a:cxn>
                <a:cxn ang="0">
                  <a:pos x="0" y="9"/>
                </a:cxn>
                <a:cxn ang="0">
                  <a:pos x="1" y="6"/>
                </a:cxn>
                <a:cxn ang="0">
                  <a:pos x="2" y="3"/>
                </a:cxn>
                <a:cxn ang="0">
                  <a:pos x="5" y="2"/>
                </a:cxn>
                <a:cxn ang="0">
                  <a:pos x="8" y="0"/>
                </a:cxn>
                <a:cxn ang="0">
                  <a:pos x="10" y="0"/>
                </a:cxn>
                <a:cxn ang="0">
                  <a:pos x="11" y="1"/>
                </a:cxn>
                <a:cxn ang="0">
                  <a:pos x="14" y="1"/>
                </a:cxn>
                <a:cxn ang="0">
                  <a:pos x="16" y="2"/>
                </a:cxn>
                <a:cxn ang="0">
                  <a:pos x="18" y="2"/>
                </a:cxn>
                <a:cxn ang="0">
                  <a:pos x="19" y="3"/>
                </a:cxn>
                <a:cxn ang="0">
                  <a:pos x="20" y="7"/>
                </a:cxn>
                <a:cxn ang="0">
                  <a:pos x="21" y="8"/>
                </a:cxn>
              </a:cxnLst>
              <a:rect l="0" t="0" r="r" b="b"/>
              <a:pathLst>
                <a:path w="21" h="12">
                  <a:moveTo>
                    <a:pt x="21" y="8"/>
                  </a:moveTo>
                  <a:cubicBezTo>
                    <a:pt x="20" y="8"/>
                    <a:pt x="20" y="9"/>
                    <a:pt x="19" y="9"/>
                  </a:cubicBezTo>
                  <a:cubicBezTo>
                    <a:pt x="19" y="10"/>
                    <a:pt x="17" y="11"/>
                    <a:pt x="16" y="11"/>
                  </a:cubicBezTo>
                  <a:cubicBezTo>
                    <a:pt x="15" y="11"/>
                    <a:pt x="14" y="12"/>
                    <a:pt x="13" y="12"/>
                  </a:cubicBezTo>
                  <a:cubicBezTo>
                    <a:pt x="12" y="12"/>
                    <a:pt x="10" y="12"/>
                    <a:pt x="8" y="12"/>
                  </a:cubicBezTo>
                  <a:cubicBezTo>
                    <a:pt x="8" y="12"/>
                    <a:pt x="6" y="12"/>
                    <a:pt x="5" y="12"/>
                  </a:cubicBezTo>
                  <a:cubicBezTo>
                    <a:pt x="4" y="11"/>
                    <a:pt x="1" y="11"/>
                    <a:pt x="0" y="11"/>
                  </a:cubicBezTo>
                  <a:cubicBezTo>
                    <a:pt x="0" y="10"/>
                    <a:pt x="0" y="10"/>
                    <a:pt x="0" y="9"/>
                  </a:cubicBezTo>
                  <a:cubicBezTo>
                    <a:pt x="1" y="8"/>
                    <a:pt x="0" y="6"/>
                    <a:pt x="1" y="6"/>
                  </a:cubicBezTo>
                  <a:cubicBezTo>
                    <a:pt x="1" y="5"/>
                    <a:pt x="2" y="3"/>
                    <a:pt x="2" y="3"/>
                  </a:cubicBezTo>
                  <a:cubicBezTo>
                    <a:pt x="3" y="2"/>
                    <a:pt x="4" y="2"/>
                    <a:pt x="5" y="2"/>
                  </a:cubicBezTo>
                  <a:cubicBezTo>
                    <a:pt x="6" y="1"/>
                    <a:pt x="7" y="0"/>
                    <a:pt x="8" y="0"/>
                  </a:cubicBezTo>
                  <a:cubicBezTo>
                    <a:pt x="9" y="0"/>
                    <a:pt x="9" y="0"/>
                    <a:pt x="10" y="0"/>
                  </a:cubicBezTo>
                  <a:cubicBezTo>
                    <a:pt x="10" y="0"/>
                    <a:pt x="10" y="1"/>
                    <a:pt x="11" y="1"/>
                  </a:cubicBezTo>
                  <a:cubicBezTo>
                    <a:pt x="11" y="1"/>
                    <a:pt x="13" y="0"/>
                    <a:pt x="14" y="1"/>
                  </a:cubicBezTo>
                  <a:cubicBezTo>
                    <a:pt x="14" y="1"/>
                    <a:pt x="15" y="2"/>
                    <a:pt x="16" y="2"/>
                  </a:cubicBezTo>
                  <a:cubicBezTo>
                    <a:pt x="16" y="2"/>
                    <a:pt x="17" y="2"/>
                    <a:pt x="18" y="2"/>
                  </a:cubicBezTo>
                  <a:cubicBezTo>
                    <a:pt x="18" y="2"/>
                    <a:pt x="19" y="3"/>
                    <a:pt x="19" y="3"/>
                  </a:cubicBezTo>
                  <a:cubicBezTo>
                    <a:pt x="20" y="4"/>
                    <a:pt x="20" y="6"/>
                    <a:pt x="20" y="7"/>
                  </a:cubicBezTo>
                  <a:cubicBezTo>
                    <a:pt x="20" y="7"/>
                    <a:pt x="21" y="7"/>
                    <a:pt x="2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53"/>
            <p:cNvSpPr>
              <a:spLocks/>
            </p:cNvSpPr>
            <p:nvPr/>
          </p:nvSpPr>
          <p:spPr bwMode="auto">
            <a:xfrm>
              <a:off x="1836738" y="3095626"/>
              <a:ext cx="74613" cy="68263"/>
            </a:xfrm>
            <a:custGeom>
              <a:avLst/>
              <a:gdLst/>
              <a:ahLst/>
              <a:cxnLst>
                <a:cxn ang="0">
                  <a:pos x="40" y="18"/>
                </a:cxn>
                <a:cxn ang="0">
                  <a:pos x="40" y="20"/>
                </a:cxn>
                <a:cxn ang="0">
                  <a:pos x="37" y="23"/>
                </a:cxn>
                <a:cxn ang="0">
                  <a:pos x="35" y="25"/>
                </a:cxn>
                <a:cxn ang="0">
                  <a:pos x="32" y="26"/>
                </a:cxn>
                <a:cxn ang="0">
                  <a:pos x="28" y="27"/>
                </a:cxn>
                <a:cxn ang="0">
                  <a:pos x="26" y="28"/>
                </a:cxn>
                <a:cxn ang="0">
                  <a:pos x="24" y="31"/>
                </a:cxn>
                <a:cxn ang="0">
                  <a:pos x="23" y="33"/>
                </a:cxn>
                <a:cxn ang="0">
                  <a:pos x="21" y="35"/>
                </a:cxn>
                <a:cxn ang="0">
                  <a:pos x="18" y="36"/>
                </a:cxn>
                <a:cxn ang="0">
                  <a:pos x="15" y="36"/>
                </a:cxn>
                <a:cxn ang="0">
                  <a:pos x="15" y="36"/>
                </a:cxn>
                <a:cxn ang="0">
                  <a:pos x="14" y="35"/>
                </a:cxn>
                <a:cxn ang="0">
                  <a:pos x="13" y="31"/>
                </a:cxn>
                <a:cxn ang="0">
                  <a:pos x="12" y="30"/>
                </a:cxn>
                <a:cxn ang="0">
                  <a:pos x="10" y="30"/>
                </a:cxn>
                <a:cxn ang="0">
                  <a:pos x="8" y="29"/>
                </a:cxn>
                <a:cxn ang="0">
                  <a:pos x="5" y="29"/>
                </a:cxn>
                <a:cxn ang="0">
                  <a:pos x="4" y="28"/>
                </a:cxn>
                <a:cxn ang="0">
                  <a:pos x="5" y="28"/>
                </a:cxn>
                <a:cxn ang="0">
                  <a:pos x="7" y="27"/>
                </a:cxn>
                <a:cxn ang="0">
                  <a:pos x="7" y="25"/>
                </a:cxn>
                <a:cxn ang="0">
                  <a:pos x="8" y="24"/>
                </a:cxn>
                <a:cxn ang="0">
                  <a:pos x="8" y="23"/>
                </a:cxn>
                <a:cxn ang="0">
                  <a:pos x="6" y="23"/>
                </a:cxn>
                <a:cxn ang="0">
                  <a:pos x="4" y="25"/>
                </a:cxn>
                <a:cxn ang="0">
                  <a:pos x="2" y="26"/>
                </a:cxn>
                <a:cxn ang="0">
                  <a:pos x="1" y="24"/>
                </a:cxn>
                <a:cxn ang="0">
                  <a:pos x="1" y="23"/>
                </a:cxn>
                <a:cxn ang="0">
                  <a:pos x="1" y="20"/>
                </a:cxn>
                <a:cxn ang="0">
                  <a:pos x="0" y="18"/>
                </a:cxn>
                <a:cxn ang="0">
                  <a:pos x="0" y="18"/>
                </a:cxn>
                <a:cxn ang="0">
                  <a:pos x="0" y="18"/>
                </a:cxn>
                <a:cxn ang="0">
                  <a:pos x="5" y="18"/>
                </a:cxn>
                <a:cxn ang="0">
                  <a:pos x="6" y="16"/>
                </a:cxn>
                <a:cxn ang="0">
                  <a:pos x="6" y="13"/>
                </a:cxn>
                <a:cxn ang="0">
                  <a:pos x="8" y="12"/>
                </a:cxn>
                <a:cxn ang="0">
                  <a:pos x="8" y="8"/>
                </a:cxn>
                <a:cxn ang="0">
                  <a:pos x="12" y="8"/>
                </a:cxn>
                <a:cxn ang="0">
                  <a:pos x="15" y="7"/>
                </a:cxn>
                <a:cxn ang="0">
                  <a:pos x="17" y="6"/>
                </a:cxn>
                <a:cxn ang="0">
                  <a:pos x="19" y="5"/>
                </a:cxn>
                <a:cxn ang="0">
                  <a:pos x="19" y="2"/>
                </a:cxn>
                <a:cxn ang="0">
                  <a:pos x="20" y="2"/>
                </a:cxn>
                <a:cxn ang="0">
                  <a:pos x="22" y="0"/>
                </a:cxn>
                <a:cxn ang="0">
                  <a:pos x="26" y="1"/>
                </a:cxn>
                <a:cxn ang="0">
                  <a:pos x="29" y="4"/>
                </a:cxn>
                <a:cxn ang="0">
                  <a:pos x="30" y="6"/>
                </a:cxn>
                <a:cxn ang="0">
                  <a:pos x="32" y="9"/>
                </a:cxn>
                <a:cxn ang="0">
                  <a:pos x="34" y="12"/>
                </a:cxn>
                <a:cxn ang="0">
                  <a:pos x="34" y="15"/>
                </a:cxn>
                <a:cxn ang="0">
                  <a:pos x="37" y="17"/>
                </a:cxn>
                <a:cxn ang="0">
                  <a:pos x="40" y="18"/>
                </a:cxn>
              </a:cxnLst>
              <a:rect l="0" t="0" r="r" b="b"/>
              <a:pathLst>
                <a:path w="40" h="36">
                  <a:moveTo>
                    <a:pt x="40" y="18"/>
                  </a:moveTo>
                  <a:cubicBezTo>
                    <a:pt x="40" y="18"/>
                    <a:pt x="40" y="19"/>
                    <a:pt x="40" y="20"/>
                  </a:cubicBezTo>
                  <a:cubicBezTo>
                    <a:pt x="40" y="21"/>
                    <a:pt x="38" y="22"/>
                    <a:pt x="37" y="23"/>
                  </a:cubicBezTo>
                  <a:cubicBezTo>
                    <a:pt x="37" y="24"/>
                    <a:pt x="36" y="25"/>
                    <a:pt x="35" y="25"/>
                  </a:cubicBezTo>
                  <a:cubicBezTo>
                    <a:pt x="35" y="26"/>
                    <a:pt x="33" y="26"/>
                    <a:pt x="32" y="26"/>
                  </a:cubicBezTo>
                  <a:cubicBezTo>
                    <a:pt x="31" y="27"/>
                    <a:pt x="29" y="26"/>
                    <a:pt x="28" y="27"/>
                  </a:cubicBezTo>
                  <a:cubicBezTo>
                    <a:pt x="27" y="27"/>
                    <a:pt x="26" y="28"/>
                    <a:pt x="26" y="28"/>
                  </a:cubicBezTo>
                  <a:cubicBezTo>
                    <a:pt x="25" y="29"/>
                    <a:pt x="24" y="30"/>
                    <a:pt x="24" y="31"/>
                  </a:cubicBezTo>
                  <a:cubicBezTo>
                    <a:pt x="24" y="31"/>
                    <a:pt x="24" y="32"/>
                    <a:pt x="23" y="33"/>
                  </a:cubicBezTo>
                  <a:cubicBezTo>
                    <a:pt x="23" y="33"/>
                    <a:pt x="22" y="35"/>
                    <a:pt x="21" y="35"/>
                  </a:cubicBezTo>
                  <a:cubicBezTo>
                    <a:pt x="21" y="35"/>
                    <a:pt x="19" y="35"/>
                    <a:pt x="18" y="36"/>
                  </a:cubicBezTo>
                  <a:cubicBezTo>
                    <a:pt x="18" y="36"/>
                    <a:pt x="16" y="35"/>
                    <a:pt x="15" y="36"/>
                  </a:cubicBezTo>
                  <a:cubicBezTo>
                    <a:pt x="15" y="36"/>
                    <a:pt x="15" y="36"/>
                    <a:pt x="15" y="36"/>
                  </a:cubicBezTo>
                  <a:cubicBezTo>
                    <a:pt x="15" y="35"/>
                    <a:pt x="14" y="35"/>
                    <a:pt x="14" y="35"/>
                  </a:cubicBezTo>
                  <a:cubicBezTo>
                    <a:pt x="14" y="34"/>
                    <a:pt x="14" y="32"/>
                    <a:pt x="13" y="31"/>
                  </a:cubicBezTo>
                  <a:cubicBezTo>
                    <a:pt x="13" y="31"/>
                    <a:pt x="12" y="30"/>
                    <a:pt x="12" y="30"/>
                  </a:cubicBezTo>
                  <a:cubicBezTo>
                    <a:pt x="11" y="30"/>
                    <a:pt x="10" y="30"/>
                    <a:pt x="10" y="30"/>
                  </a:cubicBezTo>
                  <a:cubicBezTo>
                    <a:pt x="9" y="30"/>
                    <a:pt x="8" y="29"/>
                    <a:pt x="8" y="29"/>
                  </a:cubicBezTo>
                  <a:cubicBezTo>
                    <a:pt x="7" y="28"/>
                    <a:pt x="5" y="29"/>
                    <a:pt x="5" y="29"/>
                  </a:cubicBezTo>
                  <a:cubicBezTo>
                    <a:pt x="4" y="29"/>
                    <a:pt x="4" y="28"/>
                    <a:pt x="4" y="28"/>
                  </a:cubicBezTo>
                  <a:cubicBezTo>
                    <a:pt x="4" y="28"/>
                    <a:pt x="5" y="28"/>
                    <a:pt x="5" y="28"/>
                  </a:cubicBezTo>
                  <a:cubicBezTo>
                    <a:pt x="6" y="28"/>
                    <a:pt x="7" y="27"/>
                    <a:pt x="7" y="27"/>
                  </a:cubicBezTo>
                  <a:cubicBezTo>
                    <a:pt x="7" y="27"/>
                    <a:pt x="7" y="25"/>
                    <a:pt x="7" y="25"/>
                  </a:cubicBezTo>
                  <a:cubicBezTo>
                    <a:pt x="8" y="25"/>
                    <a:pt x="8" y="24"/>
                    <a:pt x="8" y="24"/>
                  </a:cubicBezTo>
                  <a:cubicBezTo>
                    <a:pt x="8" y="24"/>
                    <a:pt x="8" y="23"/>
                    <a:pt x="8" y="23"/>
                  </a:cubicBezTo>
                  <a:cubicBezTo>
                    <a:pt x="8" y="22"/>
                    <a:pt x="7" y="23"/>
                    <a:pt x="6" y="23"/>
                  </a:cubicBezTo>
                  <a:cubicBezTo>
                    <a:pt x="6" y="24"/>
                    <a:pt x="5" y="25"/>
                    <a:pt x="4" y="25"/>
                  </a:cubicBezTo>
                  <a:cubicBezTo>
                    <a:pt x="4" y="25"/>
                    <a:pt x="3" y="26"/>
                    <a:pt x="2" y="26"/>
                  </a:cubicBezTo>
                  <a:cubicBezTo>
                    <a:pt x="2" y="25"/>
                    <a:pt x="1" y="25"/>
                    <a:pt x="1" y="24"/>
                  </a:cubicBezTo>
                  <a:cubicBezTo>
                    <a:pt x="1" y="24"/>
                    <a:pt x="1" y="23"/>
                    <a:pt x="1" y="23"/>
                  </a:cubicBezTo>
                  <a:cubicBezTo>
                    <a:pt x="1" y="22"/>
                    <a:pt x="1" y="21"/>
                    <a:pt x="1" y="20"/>
                  </a:cubicBezTo>
                  <a:cubicBezTo>
                    <a:pt x="1" y="20"/>
                    <a:pt x="0" y="18"/>
                    <a:pt x="0" y="18"/>
                  </a:cubicBezTo>
                  <a:cubicBezTo>
                    <a:pt x="0" y="18"/>
                    <a:pt x="0" y="18"/>
                    <a:pt x="0" y="18"/>
                  </a:cubicBezTo>
                  <a:cubicBezTo>
                    <a:pt x="0" y="18"/>
                    <a:pt x="0" y="18"/>
                    <a:pt x="0" y="18"/>
                  </a:cubicBezTo>
                  <a:cubicBezTo>
                    <a:pt x="2" y="18"/>
                    <a:pt x="4" y="18"/>
                    <a:pt x="5" y="18"/>
                  </a:cubicBezTo>
                  <a:cubicBezTo>
                    <a:pt x="6" y="17"/>
                    <a:pt x="6" y="16"/>
                    <a:pt x="6" y="16"/>
                  </a:cubicBezTo>
                  <a:cubicBezTo>
                    <a:pt x="6" y="15"/>
                    <a:pt x="6" y="14"/>
                    <a:pt x="6" y="13"/>
                  </a:cubicBezTo>
                  <a:cubicBezTo>
                    <a:pt x="7" y="13"/>
                    <a:pt x="8" y="12"/>
                    <a:pt x="8" y="12"/>
                  </a:cubicBezTo>
                  <a:cubicBezTo>
                    <a:pt x="8" y="11"/>
                    <a:pt x="7" y="9"/>
                    <a:pt x="8" y="8"/>
                  </a:cubicBezTo>
                  <a:cubicBezTo>
                    <a:pt x="9" y="8"/>
                    <a:pt x="11" y="9"/>
                    <a:pt x="12" y="8"/>
                  </a:cubicBezTo>
                  <a:cubicBezTo>
                    <a:pt x="13" y="8"/>
                    <a:pt x="14" y="8"/>
                    <a:pt x="15" y="7"/>
                  </a:cubicBezTo>
                  <a:cubicBezTo>
                    <a:pt x="16" y="7"/>
                    <a:pt x="17" y="7"/>
                    <a:pt x="17" y="6"/>
                  </a:cubicBezTo>
                  <a:cubicBezTo>
                    <a:pt x="17" y="6"/>
                    <a:pt x="18" y="5"/>
                    <a:pt x="19" y="5"/>
                  </a:cubicBezTo>
                  <a:cubicBezTo>
                    <a:pt x="19" y="4"/>
                    <a:pt x="19" y="3"/>
                    <a:pt x="19" y="2"/>
                  </a:cubicBezTo>
                  <a:cubicBezTo>
                    <a:pt x="19" y="2"/>
                    <a:pt x="20" y="2"/>
                    <a:pt x="20" y="2"/>
                  </a:cubicBezTo>
                  <a:cubicBezTo>
                    <a:pt x="21" y="2"/>
                    <a:pt x="21" y="0"/>
                    <a:pt x="22" y="0"/>
                  </a:cubicBezTo>
                  <a:cubicBezTo>
                    <a:pt x="23" y="0"/>
                    <a:pt x="25" y="0"/>
                    <a:pt x="26" y="1"/>
                  </a:cubicBezTo>
                  <a:cubicBezTo>
                    <a:pt x="27" y="1"/>
                    <a:pt x="28" y="3"/>
                    <a:pt x="29" y="4"/>
                  </a:cubicBezTo>
                  <a:cubicBezTo>
                    <a:pt x="29" y="4"/>
                    <a:pt x="29" y="6"/>
                    <a:pt x="30" y="6"/>
                  </a:cubicBezTo>
                  <a:cubicBezTo>
                    <a:pt x="30" y="7"/>
                    <a:pt x="31" y="8"/>
                    <a:pt x="32" y="9"/>
                  </a:cubicBezTo>
                  <a:cubicBezTo>
                    <a:pt x="32" y="9"/>
                    <a:pt x="34" y="11"/>
                    <a:pt x="34" y="12"/>
                  </a:cubicBezTo>
                  <a:cubicBezTo>
                    <a:pt x="34" y="13"/>
                    <a:pt x="33" y="15"/>
                    <a:pt x="34" y="15"/>
                  </a:cubicBezTo>
                  <a:cubicBezTo>
                    <a:pt x="34" y="16"/>
                    <a:pt x="36" y="17"/>
                    <a:pt x="37" y="17"/>
                  </a:cubicBezTo>
                  <a:cubicBezTo>
                    <a:pt x="38" y="17"/>
                    <a:pt x="39" y="17"/>
                    <a:pt x="4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54"/>
            <p:cNvSpPr>
              <a:spLocks/>
            </p:cNvSpPr>
            <p:nvPr/>
          </p:nvSpPr>
          <p:spPr bwMode="auto">
            <a:xfrm>
              <a:off x="2778126" y="3905251"/>
              <a:ext cx="57150" cy="23813"/>
            </a:xfrm>
            <a:custGeom>
              <a:avLst/>
              <a:gdLst/>
              <a:ahLst/>
              <a:cxnLst>
                <a:cxn ang="0">
                  <a:pos x="28" y="8"/>
                </a:cxn>
                <a:cxn ang="0">
                  <a:pos x="31" y="9"/>
                </a:cxn>
                <a:cxn ang="0">
                  <a:pos x="30" y="9"/>
                </a:cxn>
                <a:cxn ang="0">
                  <a:pos x="27" y="10"/>
                </a:cxn>
                <a:cxn ang="0">
                  <a:pos x="25" y="12"/>
                </a:cxn>
                <a:cxn ang="0">
                  <a:pos x="24" y="13"/>
                </a:cxn>
                <a:cxn ang="0">
                  <a:pos x="22" y="12"/>
                </a:cxn>
                <a:cxn ang="0">
                  <a:pos x="20" y="12"/>
                </a:cxn>
                <a:cxn ang="0">
                  <a:pos x="18" y="12"/>
                </a:cxn>
                <a:cxn ang="0">
                  <a:pos x="16" y="11"/>
                </a:cxn>
                <a:cxn ang="0">
                  <a:pos x="12" y="11"/>
                </a:cxn>
                <a:cxn ang="0">
                  <a:pos x="10" y="12"/>
                </a:cxn>
                <a:cxn ang="0">
                  <a:pos x="7" y="11"/>
                </a:cxn>
                <a:cxn ang="0">
                  <a:pos x="4" y="11"/>
                </a:cxn>
                <a:cxn ang="0">
                  <a:pos x="1" y="11"/>
                </a:cxn>
                <a:cxn ang="0">
                  <a:pos x="1" y="11"/>
                </a:cxn>
                <a:cxn ang="0">
                  <a:pos x="0" y="10"/>
                </a:cxn>
                <a:cxn ang="0">
                  <a:pos x="0" y="7"/>
                </a:cxn>
                <a:cxn ang="0">
                  <a:pos x="1" y="4"/>
                </a:cxn>
                <a:cxn ang="0">
                  <a:pos x="1" y="2"/>
                </a:cxn>
                <a:cxn ang="0">
                  <a:pos x="2" y="0"/>
                </a:cxn>
                <a:cxn ang="0">
                  <a:pos x="4" y="1"/>
                </a:cxn>
                <a:cxn ang="0">
                  <a:pos x="8" y="3"/>
                </a:cxn>
                <a:cxn ang="0">
                  <a:pos x="12" y="3"/>
                </a:cxn>
                <a:cxn ang="0">
                  <a:pos x="16" y="3"/>
                </a:cxn>
                <a:cxn ang="0">
                  <a:pos x="18" y="4"/>
                </a:cxn>
                <a:cxn ang="0">
                  <a:pos x="20" y="6"/>
                </a:cxn>
                <a:cxn ang="0">
                  <a:pos x="23" y="5"/>
                </a:cxn>
                <a:cxn ang="0">
                  <a:pos x="24" y="7"/>
                </a:cxn>
                <a:cxn ang="0">
                  <a:pos x="26" y="8"/>
                </a:cxn>
                <a:cxn ang="0">
                  <a:pos x="28" y="8"/>
                </a:cxn>
              </a:cxnLst>
              <a:rect l="0" t="0" r="r" b="b"/>
              <a:pathLst>
                <a:path w="31" h="13">
                  <a:moveTo>
                    <a:pt x="28" y="8"/>
                  </a:moveTo>
                  <a:cubicBezTo>
                    <a:pt x="29" y="8"/>
                    <a:pt x="30" y="9"/>
                    <a:pt x="31" y="9"/>
                  </a:cubicBezTo>
                  <a:cubicBezTo>
                    <a:pt x="30" y="9"/>
                    <a:pt x="30" y="9"/>
                    <a:pt x="30" y="9"/>
                  </a:cubicBezTo>
                  <a:cubicBezTo>
                    <a:pt x="29" y="10"/>
                    <a:pt x="28" y="10"/>
                    <a:pt x="27" y="10"/>
                  </a:cubicBezTo>
                  <a:cubicBezTo>
                    <a:pt x="27" y="11"/>
                    <a:pt x="26" y="12"/>
                    <a:pt x="25" y="12"/>
                  </a:cubicBezTo>
                  <a:cubicBezTo>
                    <a:pt x="25" y="13"/>
                    <a:pt x="24" y="13"/>
                    <a:pt x="24" y="13"/>
                  </a:cubicBezTo>
                  <a:cubicBezTo>
                    <a:pt x="24" y="13"/>
                    <a:pt x="23" y="12"/>
                    <a:pt x="22" y="12"/>
                  </a:cubicBezTo>
                  <a:cubicBezTo>
                    <a:pt x="22" y="12"/>
                    <a:pt x="21" y="12"/>
                    <a:pt x="20" y="12"/>
                  </a:cubicBezTo>
                  <a:cubicBezTo>
                    <a:pt x="20" y="12"/>
                    <a:pt x="19" y="12"/>
                    <a:pt x="18" y="12"/>
                  </a:cubicBezTo>
                  <a:cubicBezTo>
                    <a:pt x="17" y="12"/>
                    <a:pt x="16" y="11"/>
                    <a:pt x="16" y="11"/>
                  </a:cubicBezTo>
                  <a:cubicBezTo>
                    <a:pt x="15" y="11"/>
                    <a:pt x="13" y="11"/>
                    <a:pt x="12" y="11"/>
                  </a:cubicBezTo>
                  <a:cubicBezTo>
                    <a:pt x="12" y="11"/>
                    <a:pt x="11" y="12"/>
                    <a:pt x="10" y="12"/>
                  </a:cubicBezTo>
                  <a:cubicBezTo>
                    <a:pt x="9" y="12"/>
                    <a:pt x="8" y="11"/>
                    <a:pt x="7" y="11"/>
                  </a:cubicBezTo>
                  <a:cubicBezTo>
                    <a:pt x="6" y="11"/>
                    <a:pt x="5" y="11"/>
                    <a:pt x="4" y="11"/>
                  </a:cubicBezTo>
                  <a:cubicBezTo>
                    <a:pt x="3" y="11"/>
                    <a:pt x="2" y="11"/>
                    <a:pt x="1" y="11"/>
                  </a:cubicBezTo>
                  <a:cubicBezTo>
                    <a:pt x="1" y="11"/>
                    <a:pt x="1" y="11"/>
                    <a:pt x="1" y="11"/>
                  </a:cubicBezTo>
                  <a:cubicBezTo>
                    <a:pt x="0" y="11"/>
                    <a:pt x="0" y="10"/>
                    <a:pt x="0" y="10"/>
                  </a:cubicBezTo>
                  <a:cubicBezTo>
                    <a:pt x="0" y="9"/>
                    <a:pt x="0" y="7"/>
                    <a:pt x="0" y="7"/>
                  </a:cubicBezTo>
                  <a:cubicBezTo>
                    <a:pt x="0" y="6"/>
                    <a:pt x="1" y="5"/>
                    <a:pt x="1" y="4"/>
                  </a:cubicBezTo>
                  <a:cubicBezTo>
                    <a:pt x="1" y="4"/>
                    <a:pt x="1" y="3"/>
                    <a:pt x="1" y="2"/>
                  </a:cubicBezTo>
                  <a:cubicBezTo>
                    <a:pt x="1" y="1"/>
                    <a:pt x="1" y="0"/>
                    <a:pt x="2" y="0"/>
                  </a:cubicBezTo>
                  <a:cubicBezTo>
                    <a:pt x="2" y="0"/>
                    <a:pt x="3" y="1"/>
                    <a:pt x="4" y="1"/>
                  </a:cubicBezTo>
                  <a:cubicBezTo>
                    <a:pt x="5" y="1"/>
                    <a:pt x="7" y="2"/>
                    <a:pt x="8" y="3"/>
                  </a:cubicBezTo>
                  <a:cubicBezTo>
                    <a:pt x="9" y="3"/>
                    <a:pt x="11" y="3"/>
                    <a:pt x="12" y="3"/>
                  </a:cubicBezTo>
                  <a:cubicBezTo>
                    <a:pt x="13" y="3"/>
                    <a:pt x="15" y="2"/>
                    <a:pt x="16" y="3"/>
                  </a:cubicBezTo>
                  <a:cubicBezTo>
                    <a:pt x="17" y="3"/>
                    <a:pt x="18" y="4"/>
                    <a:pt x="18" y="4"/>
                  </a:cubicBezTo>
                  <a:cubicBezTo>
                    <a:pt x="19" y="4"/>
                    <a:pt x="20" y="6"/>
                    <a:pt x="20" y="6"/>
                  </a:cubicBezTo>
                  <a:cubicBezTo>
                    <a:pt x="21" y="6"/>
                    <a:pt x="23" y="5"/>
                    <a:pt x="23" y="5"/>
                  </a:cubicBezTo>
                  <a:cubicBezTo>
                    <a:pt x="24" y="5"/>
                    <a:pt x="24" y="6"/>
                    <a:pt x="24" y="7"/>
                  </a:cubicBezTo>
                  <a:cubicBezTo>
                    <a:pt x="24" y="7"/>
                    <a:pt x="25" y="8"/>
                    <a:pt x="26" y="8"/>
                  </a:cubicBezTo>
                  <a:cubicBezTo>
                    <a:pt x="27" y="9"/>
                    <a:pt x="28" y="8"/>
                    <a:pt x="2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55"/>
            <p:cNvSpPr>
              <a:spLocks/>
            </p:cNvSpPr>
            <p:nvPr/>
          </p:nvSpPr>
          <p:spPr bwMode="auto">
            <a:xfrm>
              <a:off x="2668588" y="3919538"/>
              <a:ext cx="85725" cy="49213"/>
            </a:xfrm>
            <a:custGeom>
              <a:avLst/>
              <a:gdLst/>
              <a:ahLst/>
              <a:cxnLst>
                <a:cxn ang="0">
                  <a:pos x="46" y="11"/>
                </a:cxn>
                <a:cxn ang="0">
                  <a:pos x="43" y="11"/>
                </a:cxn>
                <a:cxn ang="0">
                  <a:pos x="41" y="12"/>
                </a:cxn>
                <a:cxn ang="0">
                  <a:pos x="38" y="13"/>
                </a:cxn>
                <a:cxn ang="0">
                  <a:pos x="34" y="15"/>
                </a:cxn>
                <a:cxn ang="0">
                  <a:pos x="34" y="22"/>
                </a:cxn>
                <a:cxn ang="0">
                  <a:pos x="28" y="25"/>
                </a:cxn>
                <a:cxn ang="0">
                  <a:pos x="20" y="26"/>
                </a:cxn>
                <a:cxn ang="0">
                  <a:pos x="17" y="23"/>
                </a:cxn>
                <a:cxn ang="0">
                  <a:pos x="13" y="21"/>
                </a:cxn>
                <a:cxn ang="0">
                  <a:pos x="10" y="24"/>
                </a:cxn>
                <a:cxn ang="0">
                  <a:pos x="6" y="22"/>
                </a:cxn>
                <a:cxn ang="0">
                  <a:pos x="3" y="20"/>
                </a:cxn>
                <a:cxn ang="0">
                  <a:pos x="1" y="19"/>
                </a:cxn>
                <a:cxn ang="0">
                  <a:pos x="0" y="13"/>
                </a:cxn>
                <a:cxn ang="0">
                  <a:pos x="2" y="9"/>
                </a:cxn>
                <a:cxn ang="0">
                  <a:pos x="6" y="10"/>
                </a:cxn>
                <a:cxn ang="0">
                  <a:pos x="9" y="8"/>
                </a:cxn>
                <a:cxn ang="0">
                  <a:pos x="11" y="6"/>
                </a:cxn>
                <a:cxn ang="0">
                  <a:pos x="15" y="5"/>
                </a:cxn>
                <a:cxn ang="0">
                  <a:pos x="18" y="1"/>
                </a:cxn>
                <a:cxn ang="0">
                  <a:pos x="18" y="0"/>
                </a:cxn>
                <a:cxn ang="0">
                  <a:pos x="23" y="0"/>
                </a:cxn>
                <a:cxn ang="0">
                  <a:pos x="27" y="2"/>
                </a:cxn>
                <a:cxn ang="0">
                  <a:pos x="32" y="2"/>
                </a:cxn>
                <a:cxn ang="0">
                  <a:pos x="36" y="2"/>
                </a:cxn>
                <a:cxn ang="0">
                  <a:pos x="40" y="1"/>
                </a:cxn>
                <a:cxn ang="0">
                  <a:pos x="40" y="2"/>
                </a:cxn>
                <a:cxn ang="0">
                  <a:pos x="41" y="6"/>
                </a:cxn>
                <a:cxn ang="0">
                  <a:pos x="37" y="9"/>
                </a:cxn>
                <a:cxn ang="0">
                  <a:pos x="39" y="9"/>
                </a:cxn>
                <a:cxn ang="0">
                  <a:pos x="42" y="6"/>
                </a:cxn>
                <a:cxn ang="0">
                  <a:pos x="43" y="8"/>
                </a:cxn>
              </a:cxnLst>
              <a:rect l="0" t="0" r="r" b="b"/>
              <a:pathLst>
                <a:path w="46" h="26">
                  <a:moveTo>
                    <a:pt x="45" y="10"/>
                  </a:moveTo>
                  <a:cubicBezTo>
                    <a:pt x="45" y="10"/>
                    <a:pt x="46" y="11"/>
                    <a:pt x="46" y="11"/>
                  </a:cubicBezTo>
                  <a:cubicBezTo>
                    <a:pt x="46" y="11"/>
                    <a:pt x="45" y="12"/>
                    <a:pt x="45" y="12"/>
                  </a:cubicBezTo>
                  <a:cubicBezTo>
                    <a:pt x="44" y="12"/>
                    <a:pt x="44" y="11"/>
                    <a:pt x="43" y="11"/>
                  </a:cubicBezTo>
                  <a:cubicBezTo>
                    <a:pt x="43" y="11"/>
                    <a:pt x="42" y="11"/>
                    <a:pt x="42" y="11"/>
                  </a:cubicBezTo>
                  <a:cubicBezTo>
                    <a:pt x="41" y="11"/>
                    <a:pt x="41" y="12"/>
                    <a:pt x="41" y="12"/>
                  </a:cubicBezTo>
                  <a:cubicBezTo>
                    <a:pt x="41" y="12"/>
                    <a:pt x="41" y="13"/>
                    <a:pt x="41" y="13"/>
                  </a:cubicBezTo>
                  <a:cubicBezTo>
                    <a:pt x="40" y="13"/>
                    <a:pt x="38" y="13"/>
                    <a:pt x="38" y="13"/>
                  </a:cubicBezTo>
                  <a:cubicBezTo>
                    <a:pt x="37" y="13"/>
                    <a:pt x="36" y="13"/>
                    <a:pt x="36" y="13"/>
                  </a:cubicBezTo>
                  <a:cubicBezTo>
                    <a:pt x="35" y="13"/>
                    <a:pt x="35" y="15"/>
                    <a:pt x="34" y="15"/>
                  </a:cubicBezTo>
                  <a:cubicBezTo>
                    <a:pt x="34" y="16"/>
                    <a:pt x="34" y="17"/>
                    <a:pt x="34" y="18"/>
                  </a:cubicBezTo>
                  <a:cubicBezTo>
                    <a:pt x="34" y="19"/>
                    <a:pt x="34" y="21"/>
                    <a:pt x="34" y="22"/>
                  </a:cubicBezTo>
                  <a:cubicBezTo>
                    <a:pt x="34" y="22"/>
                    <a:pt x="33" y="23"/>
                    <a:pt x="32" y="23"/>
                  </a:cubicBezTo>
                  <a:cubicBezTo>
                    <a:pt x="31" y="24"/>
                    <a:pt x="29" y="25"/>
                    <a:pt x="28" y="25"/>
                  </a:cubicBezTo>
                  <a:cubicBezTo>
                    <a:pt x="27" y="25"/>
                    <a:pt x="25" y="26"/>
                    <a:pt x="24" y="26"/>
                  </a:cubicBezTo>
                  <a:cubicBezTo>
                    <a:pt x="23" y="26"/>
                    <a:pt x="21" y="26"/>
                    <a:pt x="20" y="26"/>
                  </a:cubicBezTo>
                  <a:cubicBezTo>
                    <a:pt x="20" y="26"/>
                    <a:pt x="19" y="25"/>
                    <a:pt x="18" y="25"/>
                  </a:cubicBezTo>
                  <a:cubicBezTo>
                    <a:pt x="18" y="25"/>
                    <a:pt x="17" y="24"/>
                    <a:pt x="17" y="23"/>
                  </a:cubicBezTo>
                  <a:cubicBezTo>
                    <a:pt x="16" y="23"/>
                    <a:pt x="16" y="22"/>
                    <a:pt x="15" y="21"/>
                  </a:cubicBezTo>
                  <a:cubicBezTo>
                    <a:pt x="15" y="21"/>
                    <a:pt x="14" y="21"/>
                    <a:pt x="13" y="21"/>
                  </a:cubicBezTo>
                  <a:cubicBezTo>
                    <a:pt x="13" y="22"/>
                    <a:pt x="12" y="23"/>
                    <a:pt x="12" y="23"/>
                  </a:cubicBezTo>
                  <a:cubicBezTo>
                    <a:pt x="11" y="24"/>
                    <a:pt x="10" y="24"/>
                    <a:pt x="10" y="24"/>
                  </a:cubicBezTo>
                  <a:cubicBezTo>
                    <a:pt x="9" y="24"/>
                    <a:pt x="8" y="24"/>
                    <a:pt x="8" y="24"/>
                  </a:cubicBezTo>
                  <a:cubicBezTo>
                    <a:pt x="7" y="23"/>
                    <a:pt x="7" y="22"/>
                    <a:pt x="6" y="22"/>
                  </a:cubicBezTo>
                  <a:cubicBezTo>
                    <a:pt x="6" y="22"/>
                    <a:pt x="5" y="21"/>
                    <a:pt x="5" y="21"/>
                  </a:cubicBezTo>
                  <a:cubicBezTo>
                    <a:pt x="5" y="20"/>
                    <a:pt x="3" y="20"/>
                    <a:pt x="3" y="20"/>
                  </a:cubicBezTo>
                  <a:cubicBezTo>
                    <a:pt x="2" y="20"/>
                    <a:pt x="2" y="20"/>
                    <a:pt x="1" y="20"/>
                  </a:cubicBezTo>
                  <a:cubicBezTo>
                    <a:pt x="1" y="19"/>
                    <a:pt x="1" y="19"/>
                    <a:pt x="1" y="19"/>
                  </a:cubicBezTo>
                  <a:cubicBezTo>
                    <a:pt x="1" y="18"/>
                    <a:pt x="2" y="17"/>
                    <a:pt x="1" y="16"/>
                  </a:cubicBezTo>
                  <a:cubicBezTo>
                    <a:pt x="1" y="15"/>
                    <a:pt x="0" y="14"/>
                    <a:pt x="0" y="13"/>
                  </a:cubicBezTo>
                  <a:cubicBezTo>
                    <a:pt x="0" y="13"/>
                    <a:pt x="1" y="12"/>
                    <a:pt x="1" y="11"/>
                  </a:cubicBezTo>
                  <a:cubicBezTo>
                    <a:pt x="1" y="11"/>
                    <a:pt x="2" y="10"/>
                    <a:pt x="2" y="9"/>
                  </a:cubicBezTo>
                  <a:cubicBezTo>
                    <a:pt x="3" y="9"/>
                    <a:pt x="4" y="8"/>
                    <a:pt x="5" y="9"/>
                  </a:cubicBezTo>
                  <a:cubicBezTo>
                    <a:pt x="5" y="9"/>
                    <a:pt x="5" y="10"/>
                    <a:pt x="6" y="10"/>
                  </a:cubicBezTo>
                  <a:cubicBezTo>
                    <a:pt x="6" y="10"/>
                    <a:pt x="7" y="10"/>
                    <a:pt x="7" y="10"/>
                  </a:cubicBezTo>
                  <a:cubicBezTo>
                    <a:pt x="8" y="10"/>
                    <a:pt x="8" y="9"/>
                    <a:pt x="9" y="8"/>
                  </a:cubicBezTo>
                  <a:cubicBezTo>
                    <a:pt x="9" y="8"/>
                    <a:pt x="9" y="7"/>
                    <a:pt x="9" y="7"/>
                  </a:cubicBezTo>
                  <a:cubicBezTo>
                    <a:pt x="10" y="6"/>
                    <a:pt x="11" y="6"/>
                    <a:pt x="11" y="6"/>
                  </a:cubicBezTo>
                  <a:cubicBezTo>
                    <a:pt x="12" y="6"/>
                    <a:pt x="14" y="6"/>
                    <a:pt x="15" y="6"/>
                  </a:cubicBezTo>
                  <a:cubicBezTo>
                    <a:pt x="15" y="6"/>
                    <a:pt x="15" y="5"/>
                    <a:pt x="15" y="5"/>
                  </a:cubicBezTo>
                  <a:cubicBezTo>
                    <a:pt x="16" y="4"/>
                    <a:pt x="17" y="4"/>
                    <a:pt x="17" y="4"/>
                  </a:cubicBezTo>
                  <a:cubicBezTo>
                    <a:pt x="18" y="3"/>
                    <a:pt x="18" y="2"/>
                    <a:pt x="18" y="1"/>
                  </a:cubicBezTo>
                  <a:cubicBezTo>
                    <a:pt x="17" y="1"/>
                    <a:pt x="17" y="0"/>
                    <a:pt x="17" y="0"/>
                  </a:cubicBezTo>
                  <a:cubicBezTo>
                    <a:pt x="17" y="0"/>
                    <a:pt x="18" y="0"/>
                    <a:pt x="18" y="0"/>
                  </a:cubicBezTo>
                  <a:cubicBezTo>
                    <a:pt x="19" y="0"/>
                    <a:pt x="20" y="0"/>
                    <a:pt x="21" y="0"/>
                  </a:cubicBezTo>
                  <a:cubicBezTo>
                    <a:pt x="22" y="0"/>
                    <a:pt x="23" y="0"/>
                    <a:pt x="23" y="0"/>
                  </a:cubicBezTo>
                  <a:cubicBezTo>
                    <a:pt x="24" y="0"/>
                    <a:pt x="25" y="0"/>
                    <a:pt x="26" y="1"/>
                  </a:cubicBezTo>
                  <a:cubicBezTo>
                    <a:pt x="26" y="1"/>
                    <a:pt x="27" y="2"/>
                    <a:pt x="27" y="2"/>
                  </a:cubicBezTo>
                  <a:cubicBezTo>
                    <a:pt x="27" y="2"/>
                    <a:pt x="29" y="2"/>
                    <a:pt x="29" y="2"/>
                  </a:cubicBezTo>
                  <a:cubicBezTo>
                    <a:pt x="30" y="2"/>
                    <a:pt x="31" y="2"/>
                    <a:pt x="32" y="2"/>
                  </a:cubicBezTo>
                  <a:cubicBezTo>
                    <a:pt x="32" y="2"/>
                    <a:pt x="34" y="3"/>
                    <a:pt x="34" y="3"/>
                  </a:cubicBezTo>
                  <a:cubicBezTo>
                    <a:pt x="35" y="3"/>
                    <a:pt x="36" y="3"/>
                    <a:pt x="36" y="2"/>
                  </a:cubicBezTo>
                  <a:cubicBezTo>
                    <a:pt x="37" y="2"/>
                    <a:pt x="38" y="1"/>
                    <a:pt x="39" y="1"/>
                  </a:cubicBezTo>
                  <a:cubicBezTo>
                    <a:pt x="39" y="1"/>
                    <a:pt x="40" y="1"/>
                    <a:pt x="40" y="1"/>
                  </a:cubicBezTo>
                  <a:cubicBezTo>
                    <a:pt x="40" y="1"/>
                    <a:pt x="40" y="1"/>
                    <a:pt x="40" y="1"/>
                  </a:cubicBezTo>
                  <a:cubicBezTo>
                    <a:pt x="40" y="1"/>
                    <a:pt x="40" y="2"/>
                    <a:pt x="40" y="2"/>
                  </a:cubicBezTo>
                  <a:cubicBezTo>
                    <a:pt x="41" y="3"/>
                    <a:pt x="41" y="4"/>
                    <a:pt x="41" y="4"/>
                  </a:cubicBezTo>
                  <a:cubicBezTo>
                    <a:pt x="42" y="5"/>
                    <a:pt x="41" y="6"/>
                    <a:pt x="41" y="6"/>
                  </a:cubicBezTo>
                  <a:cubicBezTo>
                    <a:pt x="40" y="7"/>
                    <a:pt x="39" y="8"/>
                    <a:pt x="39" y="8"/>
                  </a:cubicBezTo>
                  <a:cubicBezTo>
                    <a:pt x="38" y="8"/>
                    <a:pt x="37" y="9"/>
                    <a:pt x="37" y="9"/>
                  </a:cubicBezTo>
                  <a:cubicBezTo>
                    <a:pt x="37" y="9"/>
                    <a:pt x="37" y="10"/>
                    <a:pt x="37" y="10"/>
                  </a:cubicBezTo>
                  <a:cubicBezTo>
                    <a:pt x="37" y="11"/>
                    <a:pt x="38" y="9"/>
                    <a:pt x="39" y="9"/>
                  </a:cubicBezTo>
                  <a:cubicBezTo>
                    <a:pt x="39" y="9"/>
                    <a:pt x="40" y="8"/>
                    <a:pt x="41" y="8"/>
                  </a:cubicBezTo>
                  <a:cubicBezTo>
                    <a:pt x="41" y="8"/>
                    <a:pt x="42" y="6"/>
                    <a:pt x="42" y="6"/>
                  </a:cubicBezTo>
                  <a:cubicBezTo>
                    <a:pt x="42" y="6"/>
                    <a:pt x="43" y="7"/>
                    <a:pt x="43" y="7"/>
                  </a:cubicBezTo>
                  <a:cubicBezTo>
                    <a:pt x="43" y="7"/>
                    <a:pt x="43" y="8"/>
                    <a:pt x="43" y="8"/>
                  </a:cubicBezTo>
                  <a:cubicBezTo>
                    <a:pt x="44" y="9"/>
                    <a:pt x="44" y="9"/>
                    <a:pt x="45"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56"/>
            <p:cNvSpPr>
              <a:spLocks/>
            </p:cNvSpPr>
            <p:nvPr/>
          </p:nvSpPr>
          <p:spPr bwMode="auto">
            <a:xfrm>
              <a:off x="2724151" y="3948113"/>
              <a:ext cx="84138" cy="71438"/>
            </a:xfrm>
            <a:custGeom>
              <a:avLst/>
              <a:gdLst/>
              <a:ahLst/>
              <a:cxnLst>
                <a:cxn ang="0">
                  <a:pos x="44" y="9"/>
                </a:cxn>
                <a:cxn ang="0">
                  <a:pos x="38" y="10"/>
                </a:cxn>
                <a:cxn ang="0">
                  <a:pos x="36" y="7"/>
                </a:cxn>
                <a:cxn ang="0">
                  <a:pos x="34" y="8"/>
                </a:cxn>
                <a:cxn ang="0">
                  <a:pos x="36" y="9"/>
                </a:cxn>
                <a:cxn ang="0">
                  <a:pos x="34" y="11"/>
                </a:cxn>
                <a:cxn ang="0">
                  <a:pos x="32" y="10"/>
                </a:cxn>
                <a:cxn ang="0">
                  <a:pos x="32" y="12"/>
                </a:cxn>
                <a:cxn ang="0">
                  <a:pos x="30" y="13"/>
                </a:cxn>
                <a:cxn ang="0">
                  <a:pos x="28" y="13"/>
                </a:cxn>
                <a:cxn ang="0">
                  <a:pos x="30" y="14"/>
                </a:cxn>
                <a:cxn ang="0">
                  <a:pos x="30" y="16"/>
                </a:cxn>
                <a:cxn ang="0">
                  <a:pos x="26" y="15"/>
                </a:cxn>
                <a:cxn ang="0">
                  <a:pos x="22" y="17"/>
                </a:cxn>
                <a:cxn ang="0">
                  <a:pos x="20" y="17"/>
                </a:cxn>
                <a:cxn ang="0">
                  <a:pos x="19" y="18"/>
                </a:cxn>
                <a:cxn ang="0">
                  <a:pos x="20" y="19"/>
                </a:cxn>
                <a:cxn ang="0">
                  <a:pos x="24" y="21"/>
                </a:cxn>
                <a:cxn ang="0">
                  <a:pos x="28" y="22"/>
                </a:cxn>
                <a:cxn ang="0">
                  <a:pos x="31" y="21"/>
                </a:cxn>
                <a:cxn ang="0">
                  <a:pos x="34" y="19"/>
                </a:cxn>
                <a:cxn ang="0">
                  <a:pos x="33" y="22"/>
                </a:cxn>
                <a:cxn ang="0">
                  <a:pos x="33" y="29"/>
                </a:cxn>
                <a:cxn ang="0">
                  <a:pos x="33" y="36"/>
                </a:cxn>
                <a:cxn ang="0">
                  <a:pos x="27" y="37"/>
                </a:cxn>
                <a:cxn ang="0">
                  <a:pos x="21" y="37"/>
                </a:cxn>
                <a:cxn ang="0">
                  <a:pos x="17" y="36"/>
                </a:cxn>
                <a:cxn ang="0">
                  <a:pos x="13" y="30"/>
                </a:cxn>
                <a:cxn ang="0">
                  <a:pos x="9" y="33"/>
                </a:cxn>
                <a:cxn ang="0">
                  <a:pos x="3" y="35"/>
                </a:cxn>
                <a:cxn ang="0">
                  <a:pos x="1" y="31"/>
                </a:cxn>
                <a:cxn ang="0">
                  <a:pos x="4" y="25"/>
                </a:cxn>
                <a:cxn ang="0">
                  <a:pos x="9" y="22"/>
                </a:cxn>
                <a:cxn ang="0">
                  <a:pos x="10" y="16"/>
                </a:cxn>
                <a:cxn ang="0">
                  <a:pos x="10" y="11"/>
                </a:cxn>
                <a:cxn ang="0">
                  <a:pos x="6" y="8"/>
                </a:cxn>
                <a:cxn ang="0">
                  <a:pos x="8" y="5"/>
                </a:cxn>
                <a:cxn ang="0">
                  <a:pos x="10" y="1"/>
                </a:cxn>
                <a:cxn ang="0">
                  <a:pos x="16" y="0"/>
                </a:cxn>
                <a:cxn ang="0">
                  <a:pos x="24" y="1"/>
                </a:cxn>
                <a:cxn ang="0">
                  <a:pos x="30" y="1"/>
                </a:cxn>
                <a:cxn ang="0">
                  <a:pos x="36" y="2"/>
                </a:cxn>
                <a:cxn ang="0">
                  <a:pos x="38" y="5"/>
                </a:cxn>
                <a:cxn ang="0">
                  <a:pos x="39" y="2"/>
                </a:cxn>
                <a:cxn ang="0">
                  <a:pos x="40" y="1"/>
                </a:cxn>
                <a:cxn ang="0">
                  <a:pos x="43" y="3"/>
                </a:cxn>
              </a:cxnLst>
              <a:rect l="0" t="0" r="r" b="b"/>
              <a:pathLst>
                <a:path w="44" h="38">
                  <a:moveTo>
                    <a:pt x="44" y="6"/>
                  </a:moveTo>
                  <a:cubicBezTo>
                    <a:pt x="44" y="7"/>
                    <a:pt x="44" y="8"/>
                    <a:pt x="44" y="9"/>
                  </a:cubicBezTo>
                  <a:cubicBezTo>
                    <a:pt x="44" y="9"/>
                    <a:pt x="42" y="10"/>
                    <a:pt x="41" y="10"/>
                  </a:cubicBezTo>
                  <a:cubicBezTo>
                    <a:pt x="41" y="10"/>
                    <a:pt x="39" y="10"/>
                    <a:pt x="38" y="10"/>
                  </a:cubicBezTo>
                  <a:cubicBezTo>
                    <a:pt x="38" y="10"/>
                    <a:pt x="38" y="8"/>
                    <a:pt x="38" y="8"/>
                  </a:cubicBezTo>
                  <a:cubicBezTo>
                    <a:pt x="37" y="8"/>
                    <a:pt x="36" y="7"/>
                    <a:pt x="36" y="7"/>
                  </a:cubicBezTo>
                  <a:cubicBezTo>
                    <a:pt x="36" y="7"/>
                    <a:pt x="35" y="7"/>
                    <a:pt x="34" y="7"/>
                  </a:cubicBezTo>
                  <a:cubicBezTo>
                    <a:pt x="34" y="7"/>
                    <a:pt x="34" y="8"/>
                    <a:pt x="34" y="8"/>
                  </a:cubicBezTo>
                  <a:cubicBezTo>
                    <a:pt x="34" y="8"/>
                    <a:pt x="35" y="8"/>
                    <a:pt x="35" y="9"/>
                  </a:cubicBezTo>
                  <a:cubicBezTo>
                    <a:pt x="35" y="9"/>
                    <a:pt x="35" y="9"/>
                    <a:pt x="36" y="9"/>
                  </a:cubicBezTo>
                  <a:cubicBezTo>
                    <a:pt x="36" y="9"/>
                    <a:pt x="36" y="10"/>
                    <a:pt x="35" y="10"/>
                  </a:cubicBezTo>
                  <a:cubicBezTo>
                    <a:pt x="35" y="11"/>
                    <a:pt x="35" y="11"/>
                    <a:pt x="34" y="11"/>
                  </a:cubicBezTo>
                  <a:cubicBezTo>
                    <a:pt x="34" y="11"/>
                    <a:pt x="33" y="11"/>
                    <a:pt x="33" y="11"/>
                  </a:cubicBezTo>
                  <a:cubicBezTo>
                    <a:pt x="32" y="11"/>
                    <a:pt x="32" y="10"/>
                    <a:pt x="32" y="10"/>
                  </a:cubicBezTo>
                  <a:cubicBezTo>
                    <a:pt x="32" y="10"/>
                    <a:pt x="31" y="10"/>
                    <a:pt x="31" y="10"/>
                  </a:cubicBezTo>
                  <a:cubicBezTo>
                    <a:pt x="31" y="11"/>
                    <a:pt x="32" y="11"/>
                    <a:pt x="32" y="12"/>
                  </a:cubicBezTo>
                  <a:cubicBezTo>
                    <a:pt x="32" y="12"/>
                    <a:pt x="32" y="13"/>
                    <a:pt x="32" y="13"/>
                  </a:cubicBezTo>
                  <a:cubicBezTo>
                    <a:pt x="32" y="13"/>
                    <a:pt x="31" y="13"/>
                    <a:pt x="30" y="13"/>
                  </a:cubicBezTo>
                  <a:cubicBezTo>
                    <a:pt x="30" y="13"/>
                    <a:pt x="30" y="12"/>
                    <a:pt x="29" y="12"/>
                  </a:cubicBezTo>
                  <a:cubicBezTo>
                    <a:pt x="29" y="12"/>
                    <a:pt x="28" y="12"/>
                    <a:pt x="28" y="13"/>
                  </a:cubicBezTo>
                  <a:cubicBezTo>
                    <a:pt x="28" y="13"/>
                    <a:pt x="28" y="13"/>
                    <a:pt x="28" y="14"/>
                  </a:cubicBezTo>
                  <a:cubicBezTo>
                    <a:pt x="29" y="14"/>
                    <a:pt x="30" y="14"/>
                    <a:pt x="30" y="14"/>
                  </a:cubicBezTo>
                  <a:cubicBezTo>
                    <a:pt x="30" y="14"/>
                    <a:pt x="31" y="15"/>
                    <a:pt x="31" y="15"/>
                  </a:cubicBezTo>
                  <a:cubicBezTo>
                    <a:pt x="31" y="16"/>
                    <a:pt x="30" y="16"/>
                    <a:pt x="30" y="16"/>
                  </a:cubicBezTo>
                  <a:cubicBezTo>
                    <a:pt x="30" y="16"/>
                    <a:pt x="29" y="16"/>
                    <a:pt x="28" y="16"/>
                  </a:cubicBezTo>
                  <a:cubicBezTo>
                    <a:pt x="28" y="15"/>
                    <a:pt x="26" y="15"/>
                    <a:pt x="26" y="15"/>
                  </a:cubicBezTo>
                  <a:cubicBezTo>
                    <a:pt x="25" y="16"/>
                    <a:pt x="24" y="16"/>
                    <a:pt x="24" y="16"/>
                  </a:cubicBezTo>
                  <a:cubicBezTo>
                    <a:pt x="23" y="16"/>
                    <a:pt x="23" y="17"/>
                    <a:pt x="22" y="17"/>
                  </a:cubicBezTo>
                  <a:cubicBezTo>
                    <a:pt x="22" y="18"/>
                    <a:pt x="22" y="18"/>
                    <a:pt x="21" y="18"/>
                  </a:cubicBezTo>
                  <a:cubicBezTo>
                    <a:pt x="21" y="18"/>
                    <a:pt x="21" y="17"/>
                    <a:pt x="20" y="17"/>
                  </a:cubicBezTo>
                  <a:cubicBezTo>
                    <a:pt x="20" y="17"/>
                    <a:pt x="19" y="17"/>
                    <a:pt x="19" y="17"/>
                  </a:cubicBezTo>
                  <a:cubicBezTo>
                    <a:pt x="19" y="17"/>
                    <a:pt x="19" y="17"/>
                    <a:pt x="19" y="18"/>
                  </a:cubicBezTo>
                  <a:cubicBezTo>
                    <a:pt x="19" y="18"/>
                    <a:pt x="19" y="18"/>
                    <a:pt x="19" y="19"/>
                  </a:cubicBezTo>
                  <a:cubicBezTo>
                    <a:pt x="19" y="19"/>
                    <a:pt x="20" y="19"/>
                    <a:pt x="20" y="19"/>
                  </a:cubicBezTo>
                  <a:cubicBezTo>
                    <a:pt x="21" y="20"/>
                    <a:pt x="21" y="20"/>
                    <a:pt x="22" y="20"/>
                  </a:cubicBezTo>
                  <a:cubicBezTo>
                    <a:pt x="22" y="20"/>
                    <a:pt x="23" y="21"/>
                    <a:pt x="24" y="21"/>
                  </a:cubicBezTo>
                  <a:cubicBezTo>
                    <a:pt x="24" y="21"/>
                    <a:pt x="25" y="21"/>
                    <a:pt x="26" y="21"/>
                  </a:cubicBezTo>
                  <a:cubicBezTo>
                    <a:pt x="26" y="21"/>
                    <a:pt x="27" y="22"/>
                    <a:pt x="28" y="22"/>
                  </a:cubicBezTo>
                  <a:cubicBezTo>
                    <a:pt x="28" y="22"/>
                    <a:pt x="29" y="22"/>
                    <a:pt x="30" y="22"/>
                  </a:cubicBezTo>
                  <a:cubicBezTo>
                    <a:pt x="30" y="22"/>
                    <a:pt x="30" y="22"/>
                    <a:pt x="31" y="21"/>
                  </a:cubicBezTo>
                  <a:cubicBezTo>
                    <a:pt x="31" y="21"/>
                    <a:pt x="32" y="20"/>
                    <a:pt x="33" y="20"/>
                  </a:cubicBezTo>
                  <a:cubicBezTo>
                    <a:pt x="33" y="20"/>
                    <a:pt x="34" y="19"/>
                    <a:pt x="34" y="19"/>
                  </a:cubicBezTo>
                  <a:cubicBezTo>
                    <a:pt x="35" y="19"/>
                    <a:pt x="35" y="19"/>
                    <a:pt x="35" y="20"/>
                  </a:cubicBezTo>
                  <a:cubicBezTo>
                    <a:pt x="34" y="20"/>
                    <a:pt x="34" y="21"/>
                    <a:pt x="33" y="22"/>
                  </a:cubicBezTo>
                  <a:cubicBezTo>
                    <a:pt x="33" y="22"/>
                    <a:pt x="32" y="24"/>
                    <a:pt x="32" y="25"/>
                  </a:cubicBezTo>
                  <a:cubicBezTo>
                    <a:pt x="32" y="26"/>
                    <a:pt x="33" y="28"/>
                    <a:pt x="33" y="29"/>
                  </a:cubicBezTo>
                  <a:cubicBezTo>
                    <a:pt x="33" y="30"/>
                    <a:pt x="33" y="31"/>
                    <a:pt x="33" y="32"/>
                  </a:cubicBezTo>
                  <a:cubicBezTo>
                    <a:pt x="33" y="33"/>
                    <a:pt x="33" y="35"/>
                    <a:pt x="33" y="36"/>
                  </a:cubicBezTo>
                  <a:cubicBezTo>
                    <a:pt x="32" y="37"/>
                    <a:pt x="31" y="37"/>
                    <a:pt x="30" y="38"/>
                  </a:cubicBezTo>
                  <a:cubicBezTo>
                    <a:pt x="30" y="38"/>
                    <a:pt x="28" y="37"/>
                    <a:pt x="27" y="37"/>
                  </a:cubicBezTo>
                  <a:cubicBezTo>
                    <a:pt x="26" y="37"/>
                    <a:pt x="25" y="36"/>
                    <a:pt x="24" y="36"/>
                  </a:cubicBezTo>
                  <a:cubicBezTo>
                    <a:pt x="23" y="36"/>
                    <a:pt x="22" y="37"/>
                    <a:pt x="21" y="37"/>
                  </a:cubicBezTo>
                  <a:cubicBezTo>
                    <a:pt x="21" y="37"/>
                    <a:pt x="20" y="37"/>
                    <a:pt x="19" y="37"/>
                  </a:cubicBezTo>
                  <a:cubicBezTo>
                    <a:pt x="19" y="37"/>
                    <a:pt x="17" y="36"/>
                    <a:pt x="17" y="36"/>
                  </a:cubicBezTo>
                  <a:cubicBezTo>
                    <a:pt x="17" y="35"/>
                    <a:pt x="16" y="33"/>
                    <a:pt x="16" y="32"/>
                  </a:cubicBezTo>
                  <a:cubicBezTo>
                    <a:pt x="15" y="31"/>
                    <a:pt x="14" y="30"/>
                    <a:pt x="13" y="30"/>
                  </a:cubicBezTo>
                  <a:cubicBezTo>
                    <a:pt x="12" y="30"/>
                    <a:pt x="11" y="30"/>
                    <a:pt x="11" y="31"/>
                  </a:cubicBezTo>
                  <a:cubicBezTo>
                    <a:pt x="10" y="31"/>
                    <a:pt x="10" y="33"/>
                    <a:pt x="9" y="33"/>
                  </a:cubicBezTo>
                  <a:cubicBezTo>
                    <a:pt x="9" y="34"/>
                    <a:pt x="8" y="34"/>
                    <a:pt x="7" y="35"/>
                  </a:cubicBezTo>
                  <a:cubicBezTo>
                    <a:pt x="6" y="35"/>
                    <a:pt x="4" y="35"/>
                    <a:pt x="3" y="35"/>
                  </a:cubicBezTo>
                  <a:cubicBezTo>
                    <a:pt x="3" y="35"/>
                    <a:pt x="1" y="35"/>
                    <a:pt x="1" y="34"/>
                  </a:cubicBezTo>
                  <a:cubicBezTo>
                    <a:pt x="0" y="33"/>
                    <a:pt x="1" y="32"/>
                    <a:pt x="1" y="31"/>
                  </a:cubicBezTo>
                  <a:cubicBezTo>
                    <a:pt x="1" y="30"/>
                    <a:pt x="1" y="28"/>
                    <a:pt x="2" y="28"/>
                  </a:cubicBezTo>
                  <a:cubicBezTo>
                    <a:pt x="2" y="27"/>
                    <a:pt x="3" y="25"/>
                    <a:pt x="4" y="25"/>
                  </a:cubicBezTo>
                  <a:cubicBezTo>
                    <a:pt x="4" y="24"/>
                    <a:pt x="6" y="24"/>
                    <a:pt x="7" y="24"/>
                  </a:cubicBezTo>
                  <a:cubicBezTo>
                    <a:pt x="8" y="23"/>
                    <a:pt x="9" y="22"/>
                    <a:pt x="9" y="22"/>
                  </a:cubicBezTo>
                  <a:cubicBezTo>
                    <a:pt x="9" y="21"/>
                    <a:pt x="9" y="19"/>
                    <a:pt x="9" y="18"/>
                  </a:cubicBezTo>
                  <a:cubicBezTo>
                    <a:pt x="9" y="17"/>
                    <a:pt x="10" y="17"/>
                    <a:pt x="10" y="16"/>
                  </a:cubicBezTo>
                  <a:cubicBezTo>
                    <a:pt x="10" y="16"/>
                    <a:pt x="11" y="15"/>
                    <a:pt x="11" y="14"/>
                  </a:cubicBezTo>
                  <a:cubicBezTo>
                    <a:pt x="11" y="13"/>
                    <a:pt x="11" y="12"/>
                    <a:pt x="10" y="11"/>
                  </a:cubicBezTo>
                  <a:cubicBezTo>
                    <a:pt x="10" y="11"/>
                    <a:pt x="8" y="10"/>
                    <a:pt x="8" y="9"/>
                  </a:cubicBezTo>
                  <a:cubicBezTo>
                    <a:pt x="7" y="9"/>
                    <a:pt x="6" y="9"/>
                    <a:pt x="6" y="8"/>
                  </a:cubicBezTo>
                  <a:cubicBezTo>
                    <a:pt x="6" y="8"/>
                    <a:pt x="6" y="8"/>
                    <a:pt x="6" y="8"/>
                  </a:cubicBezTo>
                  <a:cubicBezTo>
                    <a:pt x="7" y="7"/>
                    <a:pt x="7" y="5"/>
                    <a:pt x="8" y="5"/>
                  </a:cubicBezTo>
                  <a:cubicBezTo>
                    <a:pt x="8" y="4"/>
                    <a:pt x="9" y="3"/>
                    <a:pt x="9" y="3"/>
                  </a:cubicBezTo>
                  <a:cubicBezTo>
                    <a:pt x="9" y="2"/>
                    <a:pt x="10" y="2"/>
                    <a:pt x="10" y="1"/>
                  </a:cubicBezTo>
                  <a:cubicBezTo>
                    <a:pt x="10" y="1"/>
                    <a:pt x="11" y="0"/>
                    <a:pt x="12" y="0"/>
                  </a:cubicBezTo>
                  <a:cubicBezTo>
                    <a:pt x="13" y="0"/>
                    <a:pt x="15" y="0"/>
                    <a:pt x="16" y="0"/>
                  </a:cubicBezTo>
                  <a:cubicBezTo>
                    <a:pt x="17" y="0"/>
                    <a:pt x="19" y="0"/>
                    <a:pt x="20" y="0"/>
                  </a:cubicBezTo>
                  <a:cubicBezTo>
                    <a:pt x="21" y="0"/>
                    <a:pt x="23" y="0"/>
                    <a:pt x="24" y="1"/>
                  </a:cubicBezTo>
                  <a:cubicBezTo>
                    <a:pt x="25" y="1"/>
                    <a:pt x="26" y="0"/>
                    <a:pt x="27" y="1"/>
                  </a:cubicBezTo>
                  <a:cubicBezTo>
                    <a:pt x="28" y="1"/>
                    <a:pt x="29" y="1"/>
                    <a:pt x="30" y="1"/>
                  </a:cubicBezTo>
                  <a:cubicBezTo>
                    <a:pt x="31" y="1"/>
                    <a:pt x="33" y="1"/>
                    <a:pt x="34" y="1"/>
                  </a:cubicBezTo>
                  <a:cubicBezTo>
                    <a:pt x="34" y="1"/>
                    <a:pt x="35" y="2"/>
                    <a:pt x="36" y="2"/>
                  </a:cubicBezTo>
                  <a:cubicBezTo>
                    <a:pt x="36" y="2"/>
                    <a:pt x="37" y="3"/>
                    <a:pt x="37" y="3"/>
                  </a:cubicBezTo>
                  <a:cubicBezTo>
                    <a:pt x="38" y="4"/>
                    <a:pt x="37" y="5"/>
                    <a:pt x="38" y="5"/>
                  </a:cubicBezTo>
                  <a:cubicBezTo>
                    <a:pt x="38" y="5"/>
                    <a:pt x="39" y="4"/>
                    <a:pt x="39" y="4"/>
                  </a:cubicBezTo>
                  <a:cubicBezTo>
                    <a:pt x="39" y="3"/>
                    <a:pt x="39" y="3"/>
                    <a:pt x="39" y="2"/>
                  </a:cubicBezTo>
                  <a:cubicBezTo>
                    <a:pt x="39" y="2"/>
                    <a:pt x="38" y="1"/>
                    <a:pt x="39" y="1"/>
                  </a:cubicBezTo>
                  <a:cubicBezTo>
                    <a:pt x="39" y="1"/>
                    <a:pt x="40" y="1"/>
                    <a:pt x="40" y="1"/>
                  </a:cubicBezTo>
                  <a:cubicBezTo>
                    <a:pt x="40" y="1"/>
                    <a:pt x="41" y="1"/>
                    <a:pt x="42" y="2"/>
                  </a:cubicBezTo>
                  <a:cubicBezTo>
                    <a:pt x="42" y="2"/>
                    <a:pt x="43" y="3"/>
                    <a:pt x="43" y="3"/>
                  </a:cubicBezTo>
                  <a:cubicBezTo>
                    <a:pt x="44" y="4"/>
                    <a:pt x="44" y="5"/>
                    <a:pt x="44"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57"/>
            <p:cNvSpPr>
              <a:spLocks/>
            </p:cNvSpPr>
            <p:nvPr/>
          </p:nvSpPr>
          <p:spPr bwMode="auto">
            <a:xfrm>
              <a:off x="2554288" y="4219576"/>
              <a:ext cx="65088" cy="44450"/>
            </a:xfrm>
            <a:custGeom>
              <a:avLst/>
              <a:gdLst/>
              <a:ahLst/>
              <a:cxnLst>
                <a:cxn ang="0">
                  <a:pos x="16" y="3"/>
                </a:cxn>
                <a:cxn ang="0">
                  <a:pos x="17" y="4"/>
                </a:cxn>
                <a:cxn ang="0">
                  <a:pos x="19" y="4"/>
                </a:cxn>
                <a:cxn ang="0">
                  <a:pos x="22" y="4"/>
                </a:cxn>
                <a:cxn ang="0">
                  <a:pos x="22" y="7"/>
                </a:cxn>
                <a:cxn ang="0">
                  <a:pos x="23" y="8"/>
                </a:cxn>
                <a:cxn ang="0">
                  <a:pos x="23" y="10"/>
                </a:cxn>
                <a:cxn ang="0">
                  <a:pos x="25" y="12"/>
                </a:cxn>
                <a:cxn ang="0">
                  <a:pos x="26" y="11"/>
                </a:cxn>
                <a:cxn ang="0">
                  <a:pos x="29" y="11"/>
                </a:cxn>
                <a:cxn ang="0">
                  <a:pos x="29" y="13"/>
                </a:cxn>
                <a:cxn ang="0">
                  <a:pos x="29" y="15"/>
                </a:cxn>
                <a:cxn ang="0">
                  <a:pos x="30" y="17"/>
                </a:cxn>
                <a:cxn ang="0">
                  <a:pos x="32" y="18"/>
                </a:cxn>
                <a:cxn ang="0">
                  <a:pos x="33" y="18"/>
                </a:cxn>
                <a:cxn ang="0">
                  <a:pos x="33" y="19"/>
                </a:cxn>
                <a:cxn ang="0">
                  <a:pos x="33" y="21"/>
                </a:cxn>
                <a:cxn ang="0">
                  <a:pos x="33" y="22"/>
                </a:cxn>
                <a:cxn ang="0">
                  <a:pos x="33" y="23"/>
                </a:cxn>
                <a:cxn ang="0">
                  <a:pos x="32" y="24"/>
                </a:cxn>
                <a:cxn ang="0">
                  <a:pos x="31" y="24"/>
                </a:cxn>
                <a:cxn ang="0">
                  <a:pos x="24" y="22"/>
                </a:cxn>
                <a:cxn ang="0">
                  <a:pos x="16" y="21"/>
                </a:cxn>
                <a:cxn ang="0">
                  <a:pos x="10" y="20"/>
                </a:cxn>
                <a:cxn ang="0">
                  <a:pos x="6" y="20"/>
                </a:cxn>
                <a:cxn ang="0">
                  <a:pos x="6" y="17"/>
                </a:cxn>
                <a:cxn ang="0">
                  <a:pos x="6" y="14"/>
                </a:cxn>
                <a:cxn ang="0">
                  <a:pos x="4" y="12"/>
                </a:cxn>
                <a:cxn ang="0">
                  <a:pos x="2" y="10"/>
                </a:cxn>
                <a:cxn ang="0">
                  <a:pos x="1" y="9"/>
                </a:cxn>
                <a:cxn ang="0">
                  <a:pos x="1" y="7"/>
                </a:cxn>
                <a:cxn ang="0">
                  <a:pos x="2" y="6"/>
                </a:cxn>
                <a:cxn ang="0">
                  <a:pos x="3" y="5"/>
                </a:cxn>
                <a:cxn ang="0">
                  <a:pos x="4" y="3"/>
                </a:cxn>
                <a:cxn ang="0">
                  <a:pos x="5" y="2"/>
                </a:cxn>
                <a:cxn ang="0">
                  <a:pos x="6" y="3"/>
                </a:cxn>
                <a:cxn ang="0">
                  <a:pos x="8" y="3"/>
                </a:cxn>
                <a:cxn ang="0">
                  <a:pos x="9" y="2"/>
                </a:cxn>
                <a:cxn ang="0">
                  <a:pos x="10" y="0"/>
                </a:cxn>
                <a:cxn ang="0">
                  <a:pos x="11" y="2"/>
                </a:cxn>
                <a:cxn ang="0">
                  <a:pos x="11" y="4"/>
                </a:cxn>
                <a:cxn ang="0">
                  <a:pos x="13" y="5"/>
                </a:cxn>
                <a:cxn ang="0">
                  <a:pos x="14" y="4"/>
                </a:cxn>
                <a:cxn ang="0">
                  <a:pos x="16" y="3"/>
                </a:cxn>
                <a:cxn ang="0">
                  <a:pos x="16" y="3"/>
                </a:cxn>
              </a:cxnLst>
              <a:rect l="0" t="0" r="r" b="b"/>
              <a:pathLst>
                <a:path w="34" h="24">
                  <a:moveTo>
                    <a:pt x="16" y="3"/>
                  </a:moveTo>
                  <a:cubicBezTo>
                    <a:pt x="16" y="4"/>
                    <a:pt x="17" y="4"/>
                    <a:pt x="17" y="4"/>
                  </a:cubicBezTo>
                  <a:cubicBezTo>
                    <a:pt x="18" y="4"/>
                    <a:pt x="19" y="4"/>
                    <a:pt x="19" y="4"/>
                  </a:cubicBezTo>
                  <a:cubicBezTo>
                    <a:pt x="20" y="4"/>
                    <a:pt x="21" y="4"/>
                    <a:pt x="22" y="4"/>
                  </a:cubicBezTo>
                  <a:cubicBezTo>
                    <a:pt x="22" y="5"/>
                    <a:pt x="22" y="6"/>
                    <a:pt x="22" y="7"/>
                  </a:cubicBezTo>
                  <a:cubicBezTo>
                    <a:pt x="22" y="7"/>
                    <a:pt x="23" y="8"/>
                    <a:pt x="23" y="8"/>
                  </a:cubicBezTo>
                  <a:cubicBezTo>
                    <a:pt x="23" y="9"/>
                    <a:pt x="23" y="10"/>
                    <a:pt x="23" y="10"/>
                  </a:cubicBezTo>
                  <a:cubicBezTo>
                    <a:pt x="23" y="11"/>
                    <a:pt x="24" y="12"/>
                    <a:pt x="25" y="12"/>
                  </a:cubicBezTo>
                  <a:cubicBezTo>
                    <a:pt x="25" y="12"/>
                    <a:pt x="26" y="11"/>
                    <a:pt x="26" y="11"/>
                  </a:cubicBezTo>
                  <a:cubicBezTo>
                    <a:pt x="27" y="11"/>
                    <a:pt x="28" y="11"/>
                    <a:pt x="29" y="11"/>
                  </a:cubicBezTo>
                  <a:cubicBezTo>
                    <a:pt x="29" y="12"/>
                    <a:pt x="29" y="13"/>
                    <a:pt x="29" y="13"/>
                  </a:cubicBezTo>
                  <a:cubicBezTo>
                    <a:pt x="30" y="14"/>
                    <a:pt x="29" y="15"/>
                    <a:pt x="29" y="15"/>
                  </a:cubicBezTo>
                  <a:cubicBezTo>
                    <a:pt x="30" y="16"/>
                    <a:pt x="30" y="16"/>
                    <a:pt x="30" y="17"/>
                  </a:cubicBezTo>
                  <a:cubicBezTo>
                    <a:pt x="30" y="17"/>
                    <a:pt x="31" y="18"/>
                    <a:pt x="32" y="18"/>
                  </a:cubicBezTo>
                  <a:cubicBezTo>
                    <a:pt x="32" y="18"/>
                    <a:pt x="33" y="18"/>
                    <a:pt x="33" y="18"/>
                  </a:cubicBezTo>
                  <a:cubicBezTo>
                    <a:pt x="34" y="18"/>
                    <a:pt x="33" y="19"/>
                    <a:pt x="33" y="19"/>
                  </a:cubicBezTo>
                  <a:cubicBezTo>
                    <a:pt x="33" y="20"/>
                    <a:pt x="33" y="21"/>
                    <a:pt x="33" y="21"/>
                  </a:cubicBezTo>
                  <a:cubicBezTo>
                    <a:pt x="33" y="21"/>
                    <a:pt x="34" y="22"/>
                    <a:pt x="33" y="22"/>
                  </a:cubicBezTo>
                  <a:cubicBezTo>
                    <a:pt x="33" y="23"/>
                    <a:pt x="33" y="23"/>
                    <a:pt x="33" y="23"/>
                  </a:cubicBezTo>
                  <a:cubicBezTo>
                    <a:pt x="33" y="24"/>
                    <a:pt x="32" y="24"/>
                    <a:pt x="32" y="24"/>
                  </a:cubicBezTo>
                  <a:cubicBezTo>
                    <a:pt x="32" y="24"/>
                    <a:pt x="31" y="24"/>
                    <a:pt x="31" y="24"/>
                  </a:cubicBezTo>
                  <a:cubicBezTo>
                    <a:pt x="29" y="23"/>
                    <a:pt x="26" y="22"/>
                    <a:pt x="24" y="22"/>
                  </a:cubicBezTo>
                  <a:cubicBezTo>
                    <a:pt x="22" y="21"/>
                    <a:pt x="18" y="21"/>
                    <a:pt x="16" y="21"/>
                  </a:cubicBezTo>
                  <a:cubicBezTo>
                    <a:pt x="15" y="21"/>
                    <a:pt x="11" y="20"/>
                    <a:pt x="10" y="20"/>
                  </a:cubicBezTo>
                  <a:cubicBezTo>
                    <a:pt x="9" y="20"/>
                    <a:pt x="8" y="20"/>
                    <a:pt x="6" y="20"/>
                  </a:cubicBezTo>
                  <a:cubicBezTo>
                    <a:pt x="6" y="19"/>
                    <a:pt x="6" y="18"/>
                    <a:pt x="6" y="17"/>
                  </a:cubicBezTo>
                  <a:cubicBezTo>
                    <a:pt x="6" y="17"/>
                    <a:pt x="6" y="15"/>
                    <a:pt x="6" y="14"/>
                  </a:cubicBezTo>
                  <a:cubicBezTo>
                    <a:pt x="5" y="14"/>
                    <a:pt x="4" y="13"/>
                    <a:pt x="4" y="12"/>
                  </a:cubicBezTo>
                  <a:cubicBezTo>
                    <a:pt x="3" y="12"/>
                    <a:pt x="3" y="11"/>
                    <a:pt x="2" y="10"/>
                  </a:cubicBezTo>
                  <a:cubicBezTo>
                    <a:pt x="2" y="10"/>
                    <a:pt x="1" y="10"/>
                    <a:pt x="1" y="9"/>
                  </a:cubicBezTo>
                  <a:cubicBezTo>
                    <a:pt x="0" y="9"/>
                    <a:pt x="1" y="8"/>
                    <a:pt x="1" y="7"/>
                  </a:cubicBezTo>
                  <a:cubicBezTo>
                    <a:pt x="1" y="7"/>
                    <a:pt x="1" y="6"/>
                    <a:pt x="2" y="6"/>
                  </a:cubicBezTo>
                  <a:cubicBezTo>
                    <a:pt x="2" y="6"/>
                    <a:pt x="3" y="5"/>
                    <a:pt x="3" y="5"/>
                  </a:cubicBezTo>
                  <a:cubicBezTo>
                    <a:pt x="4" y="4"/>
                    <a:pt x="4" y="3"/>
                    <a:pt x="4" y="3"/>
                  </a:cubicBezTo>
                  <a:cubicBezTo>
                    <a:pt x="4" y="3"/>
                    <a:pt x="5" y="2"/>
                    <a:pt x="5" y="2"/>
                  </a:cubicBezTo>
                  <a:cubicBezTo>
                    <a:pt x="6" y="2"/>
                    <a:pt x="6" y="3"/>
                    <a:pt x="6" y="3"/>
                  </a:cubicBezTo>
                  <a:cubicBezTo>
                    <a:pt x="7" y="3"/>
                    <a:pt x="8" y="3"/>
                    <a:pt x="8" y="3"/>
                  </a:cubicBezTo>
                  <a:cubicBezTo>
                    <a:pt x="8" y="3"/>
                    <a:pt x="9" y="2"/>
                    <a:pt x="9" y="2"/>
                  </a:cubicBezTo>
                  <a:cubicBezTo>
                    <a:pt x="9" y="1"/>
                    <a:pt x="10" y="0"/>
                    <a:pt x="10" y="0"/>
                  </a:cubicBezTo>
                  <a:cubicBezTo>
                    <a:pt x="11" y="0"/>
                    <a:pt x="11" y="1"/>
                    <a:pt x="11" y="2"/>
                  </a:cubicBezTo>
                  <a:cubicBezTo>
                    <a:pt x="11" y="2"/>
                    <a:pt x="11" y="3"/>
                    <a:pt x="11" y="4"/>
                  </a:cubicBezTo>
                  <a:cubicBezTo>
                    <a:pt x="11" y="4"/>
                    <a:pt x="12" y="5"/>
                    <a:pt x="13" y="5"/>
                  </a:cubicBezTo>
                  <a:cubicBezTo>
                    <a:pt x="13" y="5"/>
                    <a:pt x="14" y="4"/>
                    <a:pt x="14" y="4"/>
                  </a:cubicBezTo>
                  <a:cubicBezTo>
                    <a:pt x="15" y="3"/>
                    <a:pt x="15" y="3"/>
                    <a:pt x="16" y="3"/>
                  </a:cubicBezTo>
                  <a:cubicBezTo>
                    <a:pt x="16" y="3"/>
                    <a:pt x="16" y="3"/>
                    <a:pt x="1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58"/>
            <p:cNvSpPr>
              <a:spLocks/>
            </p:cNvSpPr>
            <p:nvPr/>
          </p:nvSpPr>
          <p:spPr bwMode="auto">
            <a:xfrm>
              <a:off x="2308226" y="4249738"/>
              <a:ext cx="30163" cy="39688"/>
            </a:xfrm>
            <a:custGeom>
              <a:avLst/>
              <a:gdLst/>
              <a:ahLst/>
              <a:cxnLst>
                <a:cxn ang="0">
                  <a:pos x="16" y="4"/>
                </a:cxn>
                <a:cxn ang="0">
                  <a:pos x="16" y="4"/>
                </a:cxn>
                <a:cxn ang="0">
                  <a:pos x="15" y="7"/>
                </a:cxn>
                <a:cxn ang="0">
                  <a:pos x="15" y="9"/>
                </a:cxn>
                <a:cxn ang="0">
                  <a:pos x="14" y="11"/>
                </a:cxn>
                <a:cxn ang="0">
                  <a:pos x="13" y="14"/>
                </a:cxn>
                <a:cxn ang="0">
                  <a:pos x="14" y="15"/>
                </a:cxn>
                <a:cxn ang="0">
                  <a:pos x="15" y="14"/>
                </a:cxn>
                <a:cxn ang="0">
                  <a:pos x="16" y="15"/>
                </a:cxn>
                <a:cxn ang="0">
                  <a:pos x="14" y="17"/>
                </a:cxn>
                <a:cxn ang="0">
                  <a:pos x="13" y="18"/>
                </a:cxn>
                <a:cxn ang="0">
                  <a:pos x="9" y="20"/>
                </a:cxn>
                <a:cxn ang="0">
                  <a:pos x="6" y="20"/>
                </a:cxn>
                <a:cxn ang="0">
                  <a:pos x="4" y="17"/>
                </a:cxn>
                <a:cxn ang="0">
                  <a:pos x="4" y="15"/>
                </a:cxn>
                <a:cxn ang="0">
                  <a:pos x="4" y="13"/>
                </a:cxn>
                <a:cxn ang="0">
                  <a:pos x="5" y="12"/>
                </a:cxn>
                <a:cxn ang="0">
                  <a:pos x="5" y="10"/>
                </a:cxn>
                <a:cxn ang="0">
                  <a:pos x="3" y="9"/>
                </a:cxn>
                <a:cxn ang="0">
                  <a:pos x="3" y="7"/>
                </a:cxn>
                <a:cxn ang="0">
                  <a:pos x="4" y="5"/>
                </a:cxn>
                <a:cxn ang="0">
                  <a:pos x="5" y="4"/>
                </a:cxn>
                <a:cxn ang="0">
                  <a:pos x="3" y="4"/>
                </a:cxn>
                <a:cxn ang="0">
                  <a:pos x="1" y="4"/>
                </a:cxn>
                <a:cxn ang="0">
                  <a:pos x="1" y="5"/>
                </a:cxn>
                <a:cxn ang="0">
                  <a:pos x="1" y="3"/>
                </a:cxn>
                <a:cxn ang="0">
                  <a:pos x="1" y="1"/>
                </a:cxn>
                <a:cxn ang="0">
                  <a:pos x="3" y="1"/>
                </a:cxn>
                <a:cxn ang="0">
                  <a:pos x="7" y="0"/>
                </a:cxn>
                <a:cxn ang="0">
                  <a:pos x="9" y="1"/>
                </a:cxn>
                <a:cxn ang="0">
                  <a:pos x="12" y="1"/>
                </a:cxn>
                <a:cxn ang="0">
                  <a:pos x="14" y="2"/>
                </a:cxn>
                <a:cxn ang="0">
                  <a:pos x="15" y="3"/>
                </a:cxn>
                <a:cxn ang="0">
                  <a:pos x="16" y="4"/>
                </a:cxn>
              </a:cxnLst>
              <a:rect l="0" t="0" r="r" b="b"/>
              <a:pathLst>
                <a:path w="16" h="21">
                  <a:moveTo>
                    <a:pt x="16" y="4"/>
                  </a:moveTo>
                  <a:cubicBezTo>
                    <a:pt x="16" y="4"/>
                    <a:pt x="16" y="4"/>
                    <a:pt x="16" y="4"/>
                  </a:cubicBezTo>
                  <a:cubicBezTo>
                    <a:pt x="15" y="5"/>
                    <a:pt x="15" y="6"/>
                    <a:pt x="15" y="7"/>
                  </a:cubicBezTo>
                  <a:cubicBezTo>
                    <a:pt x="15" y="7"/>
                    <a:pt x="16" y="8"/>
                    <a:pt x="15" y="9"/>
                  </a:cubicBezTo>
                  <a:cubicBezTo>
                    <a:pt x="15" y="9"/>
                    <a:pt x="14" y="10"/>
                    <a:pt x="14" y="11"/>
                  </a:cubicBezTo>
                  <a:cubicBezTo>
                    <a:pt x="14" y="12"/>
                    <a:pt x="13" y="13"/>
                    <a:pt x="13" y="14"/>
                  </a:cubicBezTo>
                  <a:cubicBezTo>
                    <a:pt x="13" y="14"/>
                    <a:pt x="14" y="15"/>
                    <a:pt x="14" y="15"/>
                  </a:cubicBezTo>
                  <a:cubicBezTo>
                    <a:pt x="14" y="15"/>
                    <a:pt x="15" y="14"/>
                    <a:pt x="15" y="14"/>
                  </a:cubicBezTo>
                  <a:cubicBezTo>
                    <a:pt x="15" y="14"/>
                    <a:pt x="16" y="15"/>
                    <a:pt x="16" y="15"/>
                  </a:cubicBezTo>
                  <a:cubicBezTo>
                    <a:pt x="16" y="16"/>
                    <a:pt x="15" y="16"/>
                    <a:pt x="14" y="17"/>
                  </a:cubicBezTo>
                  <a:cubicBezTo>
                    <a:pt x="14" y="17"/>
                    <a:pt x="13" y="18"/>
                    <a:pt x="13" y="18"/>
                  </a:cubicBezTo>
                  <a:cubicBezTo>
                    <a:pt x="12" y="19"/>
                    <a:pt x="10" y="20"/>
                    <a:pt x="9" y="20"/>
                  </a:cubicBezTo>
                  <a:cubicBezTo>
                    <a:pt x="8" y="20"/>
                    <a:pt x="6" y="21"/>
                    <a:pt x="6" y="20"/>
                  </a:cubicBezTo>
                  <a:cubicBezTo>
                    <a:pt x="5" y="20"/>
                    <a:pt x="4" y="18"/>
                    <a:pt x="4" y="17"/>
                  </a:cubicBezTo>
                  <a:cubicBezTo>
                    <a:pt x="4" y="17"/>
                    <a:pt x="4" y="15"/>
                    <a:pt x="4" y="15"/>
                  </a:cubicBezTo>
                  <a:cubicBezTo>
                    <a:pt x="4" y="14"/>
                    <a:pt x="4" y="13"/>
                    <a:pt x="4" y="13"/>
                  </a:cubicBezTo>
                  <a:cubicBezTo>
                    <a:pt x="4" y="12"/>
                    <a:pt x="5" y="12"/>
                    <a:pt x="5" y="12"/>
                  </a:cubicBezTo>
                  <a:cubicBezTo>
                    <a:pt x="5" y="11"/>
                    <a:pt x="5" y="11"/>
                    <a:pt x="5" y="10"/>
                  </a:cubicBezTo>
                  <a:cubicBezTo>
                    <a:pt x="4" y="10"/>
                    <a:pt x="3" y="9"/>
                    <a:pt x="3" y="9"/>
                  </a:cubicBezTo>
                  <a:cubicBezTo>
                    <a:pt x="3" y="8"/>
                    <a:pt x="3" y="7"/>
                    <a:pt x="3" y="7"/>
                  </a:cubicBezTo>
                  <a:cubicBezTo>
                    <a:pt x="3" y="6"/>
                    <a:pt x="4" y="6"/>
                    <a:pt x="4" y="5"/>
                  </a:cubicBezTo>
                  <a:cubicBezTo>
                    <a:pt x="4" y="5"/>
                    <a:pt x="5" y="4"/>
                    <a:pt x="5" y="4"/>
                  </a:cubicBezTo>
                  <a:cubicBezTo>
                    <a:pt x="4" y="3"/>
                    <a:pt x="3" y="4"/>
                    <a:pt x="3" y="4"/>
                  </a:cubicBezTo>
                  <a:cubicBezTo>
                    <a:pt x="2" y="4"/>
                    <a:pt x="2" y="4"/>
                    <a:pt x="1" y="4"/>
                  </a:cubicBezTo>
                  <a:cubicBezTo>
                    <a:pt x="1" y="4"/>
                    <a:pt x="1" y="5"/>
                    <a:pt x="1" y="5"/>
                  </a:cubicBezTo>
                  <a:cubicBezTo>
                    <a:pt x="1" y="4"/>
                    <a:pt x="1" y="3"/>
                    <a:pt x="1" y="3"/>
                  </a:cubicBezTo>
                  <a:cubicBezTo>
                    <a:pt x="1" y="2"/>
                    <a:pt x="0" y="2"/>
                    <a:pt x="1" y="1"/>
                  </a:cubicBezTo>
                  <a:cubicBezTo>
                    <a:pt x="1" y="1"/>
                    <a:pt x="2" y="1"/>
                    <a:pt x="3" y="1"/>
                  </a:cubicBezTo>
                  <a:cubicBezTo>
                    <a:pt x="4" y="0"/>
                    <a:pt x="6" y="0"/>
                    <a:pt x="7" y="0"/>
                  </a:cubicBezTo>
                  <a:cubicBezTo>
                    <a:pt x="8" y="0"/>
                    <a:pt x="9" y="1"/>
                    <a:pt x="9" y="1"/>
                  </a:cubicBezTo>
                  <a:cubicBezTo>
                    <a:pt x="10" y="1"/>
                    <a:pt x="11" y="1"/>
                    <a:pt x="12" y="1"/>
                  </a:cubicBezTo>
                  <a:cubicBezTo>
                    <a:pt x="12" y="1"/>
                    <a:pt x="14" y="1"/>
                    <a:pt x="14" y="2"/>
                  </a:cubicBezTo>
                  <a:cubicBezTo>
                    <a:pt x="15" y="2"/>
                    <a:pt x="14" y="3"/>
                    <a:pt x="15" y="3"/>
                  </a:cubicBezTo>
                  <a:cubicBezTo>
                    <a:pt x="15" y="4"/>
                    <a:pt x="15" y="4"/>
                    <a:pt x="1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59"/>
            <p:cNvSpPr>
              <a:spLocks/>
            </p:cNvSpPr>
            <p:nvPr/>
          </p:nvSpPr>
          <p:spPr bwMode="auto">
            <a:xfrm>
              <a:off x="2203451" y="4200526"/>
              <a:ext cx="46038" cy="39688"/>
            </a:xfrm>
            <a:custGeom>
              <a:avLst/>
              <a:gdLst/>
              <a:ahLst/>
              <a:cxnLst>
                <a:cxn ang="0">
                  <a:pos x="23" y="12"/>
                </a:cxn>
                <a:cxn ang="0">
                  <a:pos x="24" y="13"/>
                </a:cxn>
                <a:cxn ang="0">
                  <a:pos x="22" y="16"/>
                </a:cxn>
                <a:cxn ang="0">
                  <a:pos x="19" y="18"/>
                </a:cxn>
                <a:cxn ang="0">
                  <a:pos x="17" y="19"/>
                </a:cxn>
                <a:cxn ang="0">
                  <a:pos x="16" y="21"/>
                </a:cxn>
                <a:cxn ang="0">
                  <a:pos x="15" y="19"/>
                </a:cxn>
                <a:cxn ang="0">
                  <a:pos x="13" y="17"/>
                </a:cxn>
                <a:cxn ang="0">
                  <a:pos x="11" y="16"/>
                </a:cxn>
                <a:cxn ang="0">
                  <a:pos x="6" y="14"/>
                </a:cxn>
                <a:cxn ang="0">
                  <a:pos x="4" y="12"/>
                </a:cxn>
                <a:cxn ang="0">
                  <a:pos x="2" y="10"/>
                </a:cxn>
                <a:cxn ang="0">
                  <a:pos x="0" y="8"/>
                </a:cxn>
                <a:cxn ang="0">
                  <a:pos x="0" y="7"/>
                </a:cxn>
                <a:cxn ang="0">
                  <a:pos x="0" y="5"/>
                </a:cxn>
                <a:cxn ang="0">
                  <a:pos x="2" y="3"/>
                </a:cxn>
                <a:cxn ang="0">
                  <a:pos x="3" y="1"/>
                </a:cxn>
                <a:cxn ang="0">
                  <a:pos x="5" y="0"/>
                </a:cxn>
                <a:cxn ang="0">
                  <a:pos x="7" y="2"/>
                </a:cxn>
                <a:cxn ang="0">
                  <a:pos x="9" y="2"/>
                </a:cxn>
                <a:cxn ang="0">
                  <a:pos x="11" y="1"/>
                </a:cxn>
                <a:cxn ang="0">
                  <a:pos x="13" y="1"/>
                </a:cxn>
                <a:cxn ang="0">
                  <a:pos x="15" y="3"/>
                </a:cxn>
                <a:cxn ang="0">
                  <a:pos x="19" y="4"/>
                </a:cxn>
                <a:cxn ang="0">
                  <a:pos x="20" y="4"/>
                </a:cxn>
                <a:cxn ang="0">
                  <a:pos x="21" y="7"/>
                </a:cxn>
                <a:cxn ang="0">
                  <a:pos x="22" y="9"/>
                </a:cxn>
                <a:cxn ang="0">
                  <a:pos x="23" y="12"/>
                </a:cxn>
              </a:cxnLst>
              <a:rect l="0" t="0" r="r" b="b"/>
              <a:pathLst>
                <a:path w="24" h="21">
                  <a:moveTo>
                    <a:pt x="23" y="12"/>
                  </a:moveTo>
                  <a:cubicBezTo>
                    <a:pt x="23" y="12"/>
                    <a:pt x="24" y="13"/>
                    <a:pt x="24" y="13"/>
                  </a:cubicBezTo>
                  <a:cubicBezTo>
                    <a:pt x="23" y="14"/>
                    <a:pt x="22" y="15"/>
                    <a:pt x="22" y="16"/>
                  </a:cubicBezTo>
                  <a:cubicBezTo>
                    <a:pt x="21" y="16"/>
                    <a:pt x="20" y="17"/>
                    <a:pt x="19" y="18"/>
                  </a:cubicBezTo>
                  <a:cubicBezTo>
                    <a:pt x="19" y="18"/>
                    <a:pt x="17" y="18"/>
                    <a:pt x="17" y="19"/>
                  </a:cubicBezTo>
                  <a:cubicBezTo>
                    <a:pt x="17" y="19"/>
                    <a:pt x="16" y="20"/>
                    <a:pt x="16" y="21"/>
                  </a:cubicBezTo>
                  <a:cubicBezTo>
                    <a:pt x="16" y="20"/>
                    <a:pt x="15" y="20"/>
                    <a:pt x="15" y="19"/>
                  </a:cubicBezTo>
                  <a:cubicBezTo>
                    <a:pt x="14" y="19"/>
                    <a:pt x="14" y="18"/>
                    <a:pt x="13" y="17"/>
                  </a:cubicBezTo>
                  <a:cubicBezTo>
                    <a:pt x="13" y="17"/>
                    <a:pt x="12" y="16"/>
                    <a:pt x="11" y="16"/>
                  </a:cubicBezTo>
                  <a:cubicBezTo>
                    <a:pt x="10" y="15"/>
                    <a:pt x="8" y="15"/>
                    <a:pt x="6" y="14"/>
                  </a:cubicBezTo>
                  <a:cubicBezTo>
                    <a:pt x="6" y="14"/>
                    <a:pt x="4" y="13"/>
                    <a:pt x="4" y="12"/>
                  </a:cubicBezTo>
                  <a:cubicBezTo>
                    <a:pt x="3" y="12"/>
                    <a:pt x="3" y="10"/>
                    <a:pt x="2" y="10"/>
                  </a:cubicBezTo>
                  <a:cubicBezTo>
                    <a:pt x="2" y="9"/>
                    <a:pt x="1" y="8"/>
                    <a:pt x="0" y="8"/>
                  </a:cubicBezTo>
                  <a:cubicBezTo>
                    <a:pt x="0" y="8"/>
                    <a:pt x="0" y="7"/>
                    <a:pt x="0" y="7"/>
                  </a:cubicBezTo>
                  <a:cubicBezTo>
                    <a:pt x="0" y="6"/>
                    <a:pt x="0" y="5"/>
                    <a:pt x="0" y="5"/>
                  </a:cubicBezTo>
                  <a:cubicBezTo>
                    <a:pt x="0" y="4"/>
                    <a:pt x="1" y="3"/>
                    <a:pt x="2" y="3"/>
                  </a:cubicBezTo>
                  <a:cubicBezTo>
                    <a:pt x="2" y="2"/>
                    <a:pt x="3" y="1"/>
                    <a:pt x="3" y="1"/>
                  </a:cubicBezTo>
                  <a:cubicBezTo>
                    <a:pt x="4" y="1"/>
                    <a:pt x="4" y="0"/>
                    <a:pt x="5" y="0"/>
                  </a:cubicBezTo>
                  <a:cubicBezTo>
                    <a:pt x="5" y="0"/>
                    <a:pt x="6" y="2"/>
                    <a:pt x="7" y="2"/>
                  </a:cubicBezTo>
                  <a:cubicBezTo>
                    <a:pt x="7" y="2"/>
                    <a:pt x="9" y="2"/>
                    <a:pt x="9" y="2"/>
                  </a:cubicBezTo>
                  <a:cubicBezTo>
                    <a:pt x="10" y="2"/>
                    <a:pt x="11" y="2"/>
                    <a:pt x="11" y="1"/>
                  </a:cubicBezTo>
                  <a:cubicBezTo>
                    <a:pt x="12" y="1"/>
                    <a:pt x="13" y="1"/>
                    <a:pt x="13" y="1"/>
                  </a:cubicBezTo>
                  <a:cubicBezTo>
                    <a:pt x="14" y="1"/>
                    <a:pt x="14" y="2"/>
                    <a:pt x="15" y="3"/>
                  </a:cubicBezTo>
                  <a:cubicBezTo>
                    <a:pt x="16" y="3"/>
                    <a:pt x="18" y="4"/>
                    <a:pt x="19" y="4"/>
                  </a:cubicBezTo>
                  <a:cubicBezTo>
                    <a:pt x="19" y="4"/>
                    <a:pt x="20" y="4"/>
                    <a:pt x="20" y="4"/>
                  </a:cubicBezTo>
                  <a:cubicBezTo>
                    <a:pt x="20" y="5"/>
                    <a:pt x="20" y="7"/>
                    <a:pt x="21" y="7"/>
                  </a:cubicBezTo>
                  <a:cubicBezTo>
                    <a:pt x="21" y="8"/>
                    <a:pt x="22" y="9"/>
                    <a:pt x="22" y="9"/>
                  </a:cubicBezTo>
                  <a:cubicBezTo>
                    <a:pt x="22" y="10"/>
                    <a:pt x="23" y="11"/>
                    <a:pt x="23"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60"/>
            <p:cNvSpPr>
              <a:spLocks/>
            </p:cNvSpPr>
            <p:nvPr/>
          </p:nvSpPr>
          <p:spPr bwMode="auto">
            <a:xfrm>
              <a:off x="2051051" y="4276726"/>
              <a:ext cx="36513" cy="53975"/>
            </a:xfrm>
            <a:custGeom>
              <a:avLst/>
              <a:gdLst/>
              <a:ahLst/>
              <a:cxnLst>
                <a:cxn ang="0">
                  <a:pos x="19" y="23"/>
                </a:cxn>
                <a:cxn ang="0">
                  <a:pos x="19" y="25"/>
                </a:cxn>
                <a:cxn ang="0">
                  <a:pos x="19" y="26"/>
                </a:cxn>
                <a:cxn ang="0">
                  <a:pos x="16" y="28"/>
                </a:cxn>
                <a:cxn ang="0">
                  <a:pos x="15" y="28"/>
                </a:cxn>
                <a:cxn ang="0">
                  <a:pos x="15" y="26"/>
                </a:cxn>
                <a:cxn ang="0">
                  <a:pos x="15" y="24"/>
                </a:cxn>
                <a:cxn ang="0">
                  <a:pos x="15" y="22"/>
                </a:cxn>
                <a:cxn ang="0">
                  <a:pos x="12" y="22"/>
                </a:cxn>
                <a:cxn ang="0">
                  <a:pos x="11" y="23"/>
                </a:cxn>
                <a:cxn ang="0">
                  <a:pos x="8" y="23"/>
                </a:cxn>
                <a:cxn ang="0">
                  <a:pos x="7" y="22"/>
                </a:cxn>
                <a:cxn ang="0">
                  <a:pos x="5" y="23"/>
                </a:cxn>
                <a:cxn ang="0">
                  <a:pos x="3" y="24"/>
                </a:cxn>
                <a:cxn ang="0">
                  <a:pos x="1" y="22"/>
                </a:cxn>
                <a:cxn ang="0">
                  <a:pos x="0" y="21"/>
                </a:cxn>
                <a:cxn ang="0">
                  <a:pos x="1" y="19"/>
                </a:cxn>
                <a:cxn ang="0">
                  <a:pos x="1" y="18"/>
                </a:cxn>
                <a:cxn ang="0">
                  <a:pos x="2" y="17"/>
                </a:cxn>
                <a:cxn ang="0">
                  <a:pos x="3" y="13"/>
                </a:cxn>
                <a:cxn ang="0">
                  <a:pos x="3" y="9"/>
                </a:cxn>
                <a:cxn ang="0">
                  <a:pos x="4" y="5"/>
                </a:cxn>
                <a:cxn ang="0">
                  <a:pos x="4" y="3"/>
                </a:cxn>
                <a:cxn ang="0">
                  <a:pos x="5" y="1"/>
                </a:cxn>
                <a:cxn ang="0">
                  <a:pos x="6" y="0"/>
                </a:cxn>
                <a:cxn ang="0">
                  <a:pos x="7" y="2"/>
                </a:cxn>
                <a:cxn ang="0">
                  <a:pos x="9" y="2"/>
                </a:cxn>
                <a:cxn ang="0">
                  <a:pos x="12" y="3"/>
                </a:cxn>
                <a:cxn ang="0">
                  <a:pos x="13" y="3"/>
                </a:cxn>
                <a:cxn ang="0">
                  <a:pos x="15" y="3"/>
                </a:cxn>
                <a:cxn ang="0">
                  <a:pos x="17" y="4"/>
                </a:cxn>
                <a:cxn ang="0">
                  <a:pos x="17" y="4"/>
                </a:cxn>
                <a:cxn ang="0">
                  <a:pos x="16" y="5"/>
                </a:cxn>
                <a:cxn ang="0">
                  <a:pos x="14" y="8"/>
                </a:cxn>
                <a:cxn ang="0">
                  <a:pos x="13" y="10"/>
                </a:cxn>
                <a:cxn ang="0">
                  <a:pos x="13" y="13"/>
                </a:cxn>
                <a:cxn ang="0">
                  <a:pos x="15" y="14"/>
                </a:cxn>
                <a:cxn ang="0">
                  <a:pos x="17" y="14"/>
                </a:cxn>
                <a:cxn ang="0">
                  <a:pos x="18" y="16"/>
                </a:cxn>
                <a:cxn ang="0">
                  <a:pos x="18" y="18"/>
                </a:cxn>
                <a:cxn ang="0">
                  <a:pos x="17" y="20"/>
                </a:cxn>
                <a:cxn ang="0">
                  <a:pos x="17" y="22"/>
                </a:cxn>
                <a:cxn ang="0">
                  <a:pos x="19" y="23"/>
                </a:cxn>
              </a:cxnLst>
              <a:rect l="0" t="0" r="r" b="b"/>
              <a:pathLst>
                <a:path w="19" h="28">
                  <a:moveTo>
                    <a:pt x="19" y="23"/>
                  </a:moveTo>
                  <a:cubicBezTo>
                    <a:pt x="19" y="24"/>
                    <a:pt x="19" y="25"/>
                    <a:pt x="19" y="25"/>
                  </a:cubicBezTo>
                  <a:cubicBezTo>
                    <a:pt x="19" y="26"/>
                    <a:pt x="19" y="26"/>
                    <a:pt x="19" y="26"/>
                  </a:cubicBezTo>
                  <a:cubicBezTo>
                    <a:pt x="18" y="26"/>
                    <a:pt x="17" y="28"/>
                    <a:pt x="16" y="28"/>
                  </a:cubicBezTo>
                  <a:cubicBezTo>
                    <a:pt x="16" y="28"/>
                    <a:pt x="15" y="28"/>
                    <a:pt x="15" y="28"/>
                  </a:cubicBezTo>
                  <a:cubicBezTo>
                    <a:pt x="14" y="27"/>
                    <a:pt x="15" y="26"/>
                    <a:pt x="15" y="26"/>
                  </a:cubicBezTo>
                  <a:cubicBezTo>
                    <a:pt x="15" y="25"/>
                    <a:pt x="15" y="24"/>
                    <a:pt x="15" y="24"/>
                  </a:cubicBezTo>
                  <a:cubicBezTo>
                    <a:pt x="15" y="24"/>
                    <a:pt x="15" y="22"/>
                    <a:pt x="15" y="22"/>
                  </a:cubicBezTo>
                  <a:cubicBezTo>
                    <a:pt x="14" y="22"/>
                    <a:pt x="13" y="22"/>
                    <a:pt x="12" y="22"/>
                  </a:cubicBezTo>
                  <a:cubicBezTo>
                    <a:pt x="12" y="22"/>
                    <a:pt x="11" y="23"/>
                    <a:pt x="11" y="23"/>
                  </a:cubicBezTo>
                  <a:cubicBezTo>
                    <a:pt x="10" y="23"/>
                    <a:pt x="9" y="23"/>
                    <a:pt x="8" y="23"/>
                  </a:cubicBezTo>
                  <a:cubicBezTo>
                    <a:pt x="8" y="23"/>
                    <a:pt x="7" y="22"/>
                    <a:pt x="7" y="22"/>
                  </a:cubicBezTo>
                  <a:cubicBezTo>
                    <a:pt x="6" y="22"/>
                    <a:pt x="6" y="23"/>
                    <a:pt x="5" y="23"/>
                  </a:cubicBezTo>
                  <a:cubicBezTo>
                    <a:pt x="5" y="23"/>
                    <a:pt x="4" y="24"/>
                    <a:pt x="3" y="24"/>
                  </a:cubicBezTo>
                  <a:cubicBezTo>
                    <a:pt x="2" y="24"/>
                    <a:pt x="1" y="23"/>
                    <a:pt x="1" y="22"/>
                  </a:cubicBezTo>
                  <a:cubicBezTo>
                    <a:pt x="1" y="22"/>
                    <a:pt x="0" y="22"/>
                    <a:pt x="0" y="21"/>
                  </a:cubicBezTo>
                  <a:cubicBezTo>
                    <a:pt x="0" y="21"/>
                    <a:pt x="1" y="20"/>
                    <a:pt x="1" y="19"/>
                  </a:cubicBezTo>
                  <a:cubicBezTo>
                    <a:pt x="1" y="19"/>
                    <a:pt x="1" y="18"/>
                    <a:pt x="1" y="18"/>
                  </a:cubicBezTo>
                  <a:cubicBezTo>
                    <a:pt x="1" y="18"/>
                    <a:pt x="1" y="17"/>
                    <a:pt x="2" y="17"/>
                  </a:cubicBezTo>
                  <a:cubicBezTo>
                    <a:pt x="2" y="16"/>
                    <a:pt x="3" y="14"/>
                    <a:pt x="3" y="13"/>
                  </a:cubicBezTo>
                  <a:cubicBezTo>
                    <a:pt x="3" y="12"/>
                    <a:pt x="3" y="10"/>
                    <a:pt x="3" y="9"/>
                  </a:cubicBezTo>
                  <a:cubicBezTo>
                    <a:pt x="3" y="8"/>
                    <a:pt x="4" y="6"/>
                    <a:pt x="4" y="5"/>
                  </a:cubicBezTo>
                  <a:cubicBezTo>
                    <a:pt x="4" y="5"/>
                    <a:pt x="4" y="3"/>
                    <a:pt x="4" y="3"/>
                  </a:cubicBezTo>
                  <a:cubicBezTo>
                    <a:pt x="4" y="2"/>
                    <a:pt x="4" y="1"/>
                    <a:pt x="5" y="1"/>
                  </a:cubicBezTo>
                  <a:cubicBezTo>
                    <a:pt x="5" y="1"/>
                    <a:pt x="6" y="0"/>
                    <a:pt x="6" y="0"/>
                  </a:cubicBezTo>
                  <a:cubicBezTo>
                    <a:pt x="7" y="1"/>
                    <a:pt x="7" y="2"/>
                    <a:pt x="7" y="2"/>
                  </a:cubicBezTo>
                  <a:cubicBezTo>
                    <a:pt x="8" y="2"/>
                    <a:pt x="9" y="2"/>
                    <a:pt x="9" y="2"/>
                  </a:cubicBezTo>
                  <a:cubicBezTo>
                    <a:pt x="10" y="3"/>
                    <a:pt x="11" y="4"/>
                    <a:pt x="12" y="3"/>
                  </a:cubicBezTo>
                  <a:cubicBezTo>
                    <a:pt x="12" y="3"/>
                    <a:pt x="13" y="3"/>
                    <a:pt x="13" y="3"/>
                  </a:cubicBezTo>
                  <a:cubicBezTo>
                    <a:pt x="13" y="2"/>
                    <a:pt x="14" y="2"/>
                    <a:pt x="15" y="3"/>
                  </a:cubicBezTo>
                  <a:cubicBezTo>
                    <a:pt x="15" y="3"/>
                    <a:pt x="17" y="4"/>
                    <a:pt x="17" y="4"/>
                  </a:cubicBezTo>
                  <a:cubicBezTo>
                    <a:pt x="17" y="4"/>
                    <a:pt x="17" y="4"/>
                    <a:pt x="17" y="4"/>
                  </a:cubicBezTo>
                  <a:cubicBezTo>
                    <a:pt x="17" y="5"/>
                    <a:pt x="16" y="5"/>
                    <a:pt x="16" y="5"/>
                  </a:cubicBezTo>
                  <a:cubicBezTo>
                    <a:pt x="15" y="6"/>
                    <a:pt x="15" y="7"/>
                    <a:pt x="14" y="8"/>
                  </a:cubicBezTo>
                  <a:cubicBezTo>
                    <a:pt x="14" y="8"/>
                    <a:pt x="14" y="10"/>
                    <a:pt x="13" y="10"/>
                  </a:cubicBezTo>
                  <a:cubicBezTo>
                    <a:pt x="13" y="11"/>
                    <a:pt x="13" y="12"/>
                    <a:pt x="13" y="13"/>
                  </a:cubicBezTo>
                  <a:cubicBezTo>
                    <a:pt x="14" y="13"/>
                    <a:pt x="14" y="14"/>
                    <a:pt x="15" y="14"/>
                  </a:cubicBezTo>
                  <a:cubicBezTo>
                    <a:pt x="15" y="14"/>
                    <a:pt x="17" y="13"/>
                    <a:pt x="17" y="14"/>
                  </a:cubicBezTo>
                  <a:cubicBezTo>
                    <a:pt x="18" y="14"/>
                    <a:pt x="18" y="15"/>
                    <a:pt x="18" y="16"/>
                  </a:cubicBezTo>
                  <a:cubicBezTo>
                    <a:pt x="18" y="16"/>
                    <a:pt x="18" y="18"/>
                    <a:pt x="18" y="18"/>
                  </a:cubicBezTo>
                  <a:cubicBezTo>
                    <a:pt x="18" y="19"/>
                    <a:pt x="17" y="20"/>
                    <a:pt x="17" y="20"/>
                  </a:cubicBezTo>
                  <a:cubicBezTo>
                    <a:pt x="17" y="21"/>
                    <a:pt x="17" y="21"/>
                    <a:pt x="17" y="22"/>
                  </a:cubicBezTo>
                  <a:cubicBezTo>
                    <a:pt x="18" y="22"/>
                    <a:pt x="18" y="23"/>
                    <a:pt x="19"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61"/>
            <p:cNvSpPr>
              <a:spLocks/>
            </p:cNvSpPr>
            <p:nvPr/>
          </p:nvSpPr>
          <p:spPr bwMode="auto">
            <a:xfrm>
              <a:off x="2076451" y="4284663"/>
              <a:ext cx="66675" cy="39688"/>
            </a:xfrm>
            <a:custGeom>
              <a:avLst/>
              <a:gdLst/>
              <a:ahLst/>
              <a:cxnLst>
                <a:cxn ang="0">
                  <a:pos x="35" y="17"/>
                </a:cxn>
                <a:cxn ang="0">
                  <a:pos x="35" y="18"/>
                </a:cxn>
                <a:cxn ang="0">
                  <a:pos x="33" y="19"/>
                </a:cxn>
                <a:cxn ang="0">
                  <a:pos x="30" y="17"/>
                </a:cxn>
                <a:cxn ang="0">
                  <a:pos x="23" y="17"/>
                </a:cxn>
                <a:cxn ang="0">
                  <a:pos x="16" y="17"/>
                </a:cxn>
                <a:cxn ang="0">
                  <a:pos x="11" y="18"/>
                </a:cxn>
                <a:cxn ang="0">
                  <a:pos x="6" y="21"/>
                </a:cxn>
                <a:cxn ang="0">
                  <a:pos x="6" y="19"/>
                </a:cxn>
                <a:cxn ang="0">
                  <a:pos x="4" y="18"/>
                </a:cxn>
                <a:cxn ang="0">
                  <a:pos x="4" y="16"/>
                </a:cxn>
                <a:cxn ang="0">
                  <a:pos x="5" y="14"/>
                </a:cxn>
                <a:cxn ang="0">
                  <a:pos x="5" y="12"/>
                </a:cxn>
                <a:cxn ang="0">
                  <a:pos x="4" y="10"/>
                </a:cxn>
                <a:cxn ang="0">
                  <a:pos x="2" y="10"/>
                </a:cxn>
                <a:cxn ang="0">
                  <a:pos x="0" y="9"/>
                </a:cxn>
                <a:cxn ang="0">
                  <a:pos x="0" y="6"/>
                </a:cxn>
                <a:cxn ang="0">
                  <a:pos x="1" y="4"/>
                </a:cxn>
                <a:cxn ang="0">
                  <a:pos x="3" y="1"/>
                </a:cxn>
                <a:cxn ang="0">
                  <a:pos x="4" y="0"/>
                </a:cxn>
                <a:cxn ang="0">
                  <a:pos x="4" y="3"/>
                </a:cxn>
                <a:cxn ang="0">
                  <a:pos x="6" y="3"/>
                </a:cxn>
                <a:cxn ang="0">
                  <a:pos x="9" y="3"/>
                </a:cxn>
                <a:cxn ang="0">
                  <a:pos x="11" y="5"/>
                </a:cxn>
                <a:cxn ang="0">
                  <a:pos x="13" y="6"/>
                </a:cxn>
                <a:cxn ang="0">
                  <a:pos x="16" y="5"/>
                </a:cxn>
                <a:cxn ang="0">
                  <a:pos x="18" y="6"/>
                </a:cxn>
                <a:cxn ang="0">
                  <a:pos x="20" y="7"/>
                </a:cxn>
                <a:cxn ang="0">
                  <a:pos x="23" y="6"/>
                </a:cxn>
                <a:cxn ang="0">
                  <a:pos x="24" y="9"/>
                </a:cxn>
                <a:cxn ang="0">
                  <a:pos x="25" y="11"/>
                </a:cxn>
                <a:cxn ang="0">
                  <a:pos x="27" y="13"/>
                </a:cxn>
                <a:cxn ang="0">
                  <a:pos x="28" y="14"/>
                </a:cxn>
                <a:cxn ang="0">
                  <a:pos x="29" y="14"/>
                </a:cxn>
                <a:cxn ang="0">
                  <a:pos x="29" y="15"/>
                </a:cxn>
                <a:cxn ang="0">
                  <a:pos x="31" y="15"/>
                </a:cxn>
                <a:cxn ang="0">
                  <a:pos x="33" y="15"/>
                </a:cxn>
                <a:cxn ang="0">
                  <a:pos x="34" y="16"/>
                </a:cxn>
                <a:cxn ang="0">
                  <a:pos x="35" y="17"/>
                </a:cxn>
              </a:cxnLst>
              <a:rect l="0" t="0" r="r" b="b"/>
              <a:pathLst>
                <a:path w="36" h="21">
                  <a:moveTo>
                    <a:pt x="35" y="17"/>
                  </a:moveTo>
                  <a:cubicBezTo>
                    <a:pt x="36" y="17"/>
                    <a:pt x="36" y="18"/>
                    <a:pt x="35" y="18"/>
                  </a:cubicBezTo>
                  <a:cubicBezTo>
                    <a:pt x="35" y="19"/>
                    <a:pt x="33" y="19"/>
                    <a:pt x="33" y="19"/>
                  </a:cubicBezTo>
                  <a:cubicBezTo>
                    <a:pt x="32" y="19"/>
                    <a:pt x="30" y="18"/>
                    <a:pt x="30" y="17"/>
                  </a:cubicBezTo>
                  <a:cubicBezTo>
                    <a:pt x="28" y="17"/>
                    <a:pt x="25" y="17"/>
                    <a:pt x="23" y="17"/>
                  </a:cubicBezTo>
                  <a:cubicBezTo>
                    <a:pt x="22" y="16"/>
                    <a:pt x="18" y="16"/>
                    <a:pt x="16" y="17"/>
                  </a:cubicBezTo>
                  <a:cubicBezTo>
                    <a:pt x="15" y="17"/>
                    <a:pt x="12" y="18"/>
                    <a:pt x="11" y="18"/>
                  </a:cubicBezTo>
                  <a:cubicBezTo>
                    <a:pt x="10" y="19"/>
                    <a:pt x="7" y="20"/>
                    <a:pt x="6" y="21"/>
                  </a:cubicBezTo>
                  <a:cubicBezTo>
                    <a:pt x="6" y="21"/>
                    <a:pt x="6" y="20"/>
                    <a:pt x="6" y="19"/>
                  </a:cubicBezTo>
                  <a:cubicBezTo>
                    <a:pt x="5" y="19"/>
                    <a:pt x="5" y="18"/>
                    <a:pt x="4" y="18"/>
                  </a:cubicBezTo>
                  <a:cubicBezTo>
                    <a:pt x="4" y="17"/>
                    <a:pt x="4" y="17"/>
                    <a:pt x="4" y="16"/>
                  </a:cubicBezTo>
                  <a:cubicBezTo>
                    <a:pt x="4" y="16"/>
                    <a:pt x="5" y="15"/>
                    <a:pt x="5" y="14"/>
                  </a:cubicBezTo>
                  <a:cubicBezTo>
                    <a:pt x="5" y="14"/>
                    <a:pt x="5" y="12"/>
                    <a:pt x="5" y="12"/>
                  </a:cubicBezTo>
                  <a:cubicBezTo>
                    <a:pt x="5" y="11"/>
                    <a:pt x="5" y="10"/>
                    <a:pt x="4" y="10"/>
                  </a:cubicBezTo>
                  <a:cubicBezTo>
                    <a:pt x="4" y="9"/>
                    <a:pt x="2" y="10"/>
                    <a:pt x="2" y="10"/>
                  </a:cubicBezTo>
                  <a:cubicBezTo>
                    <a:pt x="1" y="10"/>
                    <a:pt x="1" y="9"/>
                    <a:pt x="0" y="9"/>
                  </a:cubicBezTo>
                  <a:cubicBezTo>
                    <a:pt x="0" y="8"/>
                    <a:pt x="0" y="7"/>
                    <a:pt x="0" y="6"/>
                  </a:cubicBezTo>
                  <a:cubicBezTo>
                    <a:pt x="1" y="6"/>
                    <a:pt x="1" y="4"/>
                    <a:pt x="1" y="4"/>
                  </a:cubicBezTo>
                  <a:cubicBezTo>
                    <a:pt x="2" y="3"/>
                    <a:pt x="2" y="2"/>
                    <a:pt x="3" y="1"/>
                  </a:cubicBezTo>
                  <a:cubicBezTo>
                    <a:pt x="3" y="1"/>
                    <a:pt x="4" y="1"/>
                    <a:pt x="4" y="0"/>
                  </a:cubicBezTo>
                  <a:cubicBezTo>
                    <a:pt x="4" y="1"/>
                    <a:pt x="4" y="2"/>
                    <a:pt x="4" y="3"/>
                  </a:cubicBezTo>
                  <a:cubicBezTo>
                    <a:pt x="5" y="3"/>
                    <a:pt x="6" y="3"/>
                    <a:pt x="6" y="3"/>
                  </a:cubicBezTo>
                  <a:cubicBezTo>
                    <a:pt x="7" y="4"/>
                    <a:pt x="8" y="3"/>
                    <a:pt x="9" y="3"/>
                  </a:cubicBezTo>
                  <a:cubicBezTo>
                    <a:pt x="10" y="3"/>
                    <a:pt x="10" y="4"/>
                    <a:pt x="11" y="5"/>
                  </a:cubicBezTo>
                  <a:cubicBezTo>
                    <a:pt x="11" y="5"/>
                    <a:pt x="13" y="6"/>
                    <a:pt x="13" y="6"/>
                  </a:cubicBezTo>
                  <a:cubicBezTo>
                    <a:pt x="14" y="6"/>
                    <a:pt x="15" y="5"/>
                    <a:pt x="16" y="5"/>
                  </a:cubicBezTo>
                  <a:cubicBezTo>
                    <a:pt x="16" y="5"/>
                    <a:pt x="17" y="5"/>
                    <a:pt x="18" y="6"/>
                  </a:cubicBezTo>
                  <a:cubicBezTo>
                    <a:pt x="18" y="6"/>
                    <a:pt x="19" y="6"/>
                    <a:pt x="20" y="7"/>
                  </a:cubicBezTo>
                  <a:cubicBezTo>
                    <a:pt x="21" y="7"/>
                    <a:pt x="22" y="6"/>
                    <a:pt x="23" y="6"/>
                  </a:cubicBezTo>
                  <a:cubicBezTo>
                    <a:pt x="23" y="7"/>
                    <a:pt x="24" y="8"/>
                    <a:pt x="24" y="9"/>
                  </a:cubicBezTo>
                  <a:cubicBezTo>
                    <a:pt x="25" y="10"/>
                    <a:pt x="25" y="11"/>
                    <a:pt x="25" y="11"/>
                  </a:cubicBezTo>
                  <a:cubicBezTo>
                    <a:pt x="26" y="12"/>
                    <a:pt x="26" y="12"/>
                    <a:pt x="27" y="13"/>
                  </a:cubicBezTo>
                  <a:cubicBezTo>
                    <a:pt x="27" y="13"/>
                    <a:pt x="27" y="14"/>
                    <a:pt x="28" y="14"/>
                  </a:cubicBezTo>
                  <a:cubicBezTo>
                    <a:pt x="28" y="14"/>
                    <a:pt x="29" y="14"/>
                    <a:pt x="29" y="14"/>
                  </a:cubicBezTo>
                  <a:cubicBezTo>
                    <a:pt x="29" y="14"/>
                    <a:pt x="29" y="15"/>
                    <a:pt x="29" y="15"/>
                  </a:cubicBezTo>
                  <a:cubicBezTo>
                    <a:pt x="30" y="15"/>
                    <a:pt x="30" y="15"/>
                    <a:pt x="31" y="15"/>
                  </a:cubicBezTo>
                  <a:cubicBezTo>
                    <a:pt x="31" y="15"/>
                    <a:pt x="32" y="15"/>
                    <a:pt x="33" y="15"/>
                  </a:cubicBezTo>
                  <a:cubicBezTo>
                    <a:pt x="33" y="15"/>
                    <a:pt x="34" y="16"/>
                    <a:pt x="34" y="16"/>
                  </a:cubicBezTo>
                  <a:cubicBezTo>
                    <a:pt x="34" y="16"/>
                    <a:pt x="35" y="17"/>
                    <a:pt x="35"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62"/>
            <p:cNvSpPr>
              <a:spLocks/>
            </p:cNvSpPr>
            <p:nvPr/>
          </p:nvSpPr>
          <p:spPr bwMode="auto">
            <a:xfrm>
              <a:off x="2090738" y="3878263"/>
              <a:ext cx="69850" cy="90488"/>
            </a:xfrm>
            <a:custGeom>
              <a:avLst/>
              <a:gdLst/>
              <a:ahLst/>
              <a:cxnLst>
                <a:cxn ang="0">
                  <a:pos x="16" y="9"/>
                </a:cxn>
                <a:cxn ang="0">
                  <a:pos x="21" y="6"/>
                </a:cxn>
                <a:cxn ang="0">
                  <a:pos x="23" y="1"/>
                </a:cxn>
                <a:cxn ang="0">
                  <a:pos x="27" y="0"/>
                </a:cxn>
                <a:cxn ang="0">
                  <a:pos x="28" y="1"/>
                </a:cxn>
                <a:cxn ang="0">
                  <a:pos x="26" y="3"/>
                </a:cxn>
                <a:cxn ang="0">
                  <a:pos x="27" y="7"/>
                </a:cxn>
                <a:cxn ang="0">
                  <a:pos x="27" y="11"/>
                </a:cxn>
                <a:cxn ang="0">
                  <a:pos x="30" y="14"/>
                </a:cxn>
                <a:cxn ang="0">
                  <a:pos x="31" y="18"/>
                </a:cxn>
                <a:cxn ang="0">
                  <a:pos x="28" y="21"/>
                </a:cxn>
                <a:cxn ang="0">
                  <a:pos x="27" y="27"/>
                </a:cxn>
                <a:cxn ang="0">
                  <a:pos x="29" y="30"/>
                </a:cxn>
                <a:cxn ang="0">
                  <a:pos x="36" y="38"/>
                </a:cxn>
                <a:cxn ang="0">
                  <a:pos x="36" y="40"/>
                </a:cxn>
                <a:cxn ang="0">
                  <a:pos x="31" y="42"/>
                </a:cxn>
                <a:cxn ang="0">
                  <a:pos x="25" y="44"/>
                </a:cxn>
                <a:cxn ang="0">
                  <a:pos x="22" y="45"/>
                </a:cxn>
                <a:cxn ang="0">
                  <a:pos x="18" y="47"/>
                </a:cxn>
                <a:cxn ang="0">
                  <a:pos x="14" y="48"/>
                </a:cxn>
                <a:cxn ang="0">
                  <a:pos x="11" y="46"/>
                </a:cxn>
                <a:cxn ang="0">
                  <a:pos x="8" y="47"/>
                </a:cxn>
                <a:cxn ang="0">
                  <a:pos x="8" y="43"/>
                </a:cxn>
                <a:cxn ang="0">
                  <a:pos x="5" y="37"/>
                </a:cxn>
                <a:cxn ang="0">
                  <a:pos x="1" y="33"/>
                </a:cxn>
                <a:cxn ang="0">
                  <a:pos x="0" y="30"/>
                </a:cxn>
                <a:cxn ang="0">
                  <a:pos x="3" y="31"/>
                </a:cxn>
                <a:cxn ang="0">
                  <a:pos x="5" y="26"/>
                </a:cxn>
                <a:cxn ang="0">
                  <a:pos x="7" y="19"/>
                </a:cxn>
                <a:cxn ang="0">
                  <a:pos x="13" y="15"/>
                </a:cxn>
                <a:cxn ang="0">
                  <a:pos x="13" y="11"/>
                </a:cxn>
                <a:cxn ang="0">
                  <a:pos x="16" y="9"/>
                </a:cxn>
              </a:cxnLst>
              <a:rect l="0" t="0" r="r" b="b"/>
              <a:pathLst>
                <a:path w="37" h="48">
                  <a:moveTo>
                    <a:pt x="16" y="9"/>
                  </a:moveTo>
                  <a:cubicBezTo>
                    <a:pt x="16" y="9"/>
                    <a:pt x="16" y="9"/>
                    <a:pt x="16" y="9"/>
                  </a:cubicBezTo>
                  <a:cubicBezTo>
                    <a:pt x="17" y="8"/>
                    <a:pt x="18" y="8"/>
                    <a:pt x="19" y="8"/>
                  </a:cubicBezTo>
                  <a:cubicBezTo>
                    <a:pt x="19" y="8"/>
                    <a:pt x="20" y="7"/>
                    <a:pt x="21" y="6"/>
                  </a:cubicBezTo>
                  <a:cubicBezTo>
                    <a:pt x="21" y="6"/>
                    <a:pt x="22" y="4"/>
                    <a:pt x="22" y="3"/>
                  </a:cubicBezTo>
                  <a:cubicBezTo>
                    <a:pt x="22" y="3"/>
                    <a:pt x="23" y="2"/>
                    <a:pt x="23" y="1"/>
                  </a:cubicBezTo>
                  <a:cubicBezTo>
                    <a:pt x="23" y="1"/>
                    <a:pt x="24" y="0"/>
                    <a:pt x="25" y="0"/>
                  </a:cubicBezTo>
                  <a:cubicBezTo>
                    <a:pt x="25" y="0"/>
                    <a:pt x="26" y="0"/>
                    <a:pt x="27" y="0"/>
                  </a:cubicBezTo>
                  <a:cubicBezTo>
                    <a:pt x="27" y="0"/>
                    <a:pt x="28" y="1"/>
                    <a:pt x="28" y="1"/>
                  </a:cubicBezTo>
                  <a:cubicBezTo>
                    <a:pt x="28" y="1"/>
                    <a:pt x="28" y="1"/>
                    <a:pt x="28" y="1"/>
                  </a:cubicBezTo>
                  <a:cubicBezTo>
                    <a:pt x="28" y="1"/>
                    <a:pt x="27" y="1"/>
                    <a:pt x="27" y="1"/>
                  </a:cubicBezTo>
                  <a:cubicBezTo>
                    <a:pt x="26" y="1"/>
                    <a:pt x="26" y="2"/>
                    <a:pt x="26" y="3"/>
                  </a:cubicBezTo>
                  <a:cubicBezTo>
                    <a:pt x="26" y="3"/>
                    <a:pt x="26" y="5"/>
                    <a:pt x="26" y="5"/>
                  </a:cubicBezTo>
                  <a:cubicBezTo>
                    <a:pt x="26" y="6"/>
                    <a:pt x="27" y="7"/>
                    <a:pt x="27" y="7"/>
                  </a:cubicBezTo>
                  <a:cubicBezTo>
                    <a:pt x="27" y="8"/>
                    <a:pt x="26" y="9"/>
                    <a:pt x="27" y="10"/>
                  </a:cubicBezTo>
                  <a:cubicBezTo>
                    <a:pt x="27" y="10"/>
                    <a:pt x="27" y="11"/>
                    <a:pt x="27" y="11"/>
                  </a:cubicBezTo>
                  <a:cubicBezTo>
                    <a:pt x="27" y="12"/>
                    <a:pt x="28" y="12"/>
                    <a:pt x="29" y="13"/>
                  </a:cubicBezTo>
                  <a:cubicBezTo>
                    <a:pt x="29" y="13"/>
                    <a:pt x="29" y="13"/>
                    <a:pt x="30" y="14"/>
                  </a:cubicBezTo>
                  <a:cubicBezTo>
                    <a:pt x="30" y="14"/>
                    <a:pt x="31" y="15"/>
                    <a:pt x="31" y="16"/>
                  </a:cubicBezTo>
                  <a:cubicBezTo>
                    <a:pt x="31" y="16"/>
                    <a:pt x="31" y="18"/>
                    <a:pt x="31" y="18"/>
                  </a:cubicBezTo>
                  <a:cubicBezTo>
                    <a:pt x="31" y="19"/>
                    <a:pt x="30" y="20"/>
                    <a:pt x="29" y="20"/>
                  </a:cubicBezTo>
                  <a:cubicBezTo>
                    <a:pt x="29" y="20"/>
                    <a:pt x="28" y="21"/>
                    <a:pt x="28" y="21"/>
                  </a:cubicBezTo>
                  <a:cubicBezTo>
                    <a:pt x="27" y="22"/>
                    <a:pt x="26" y="23"/>
                    <a:pt x="26" y="24"/>
                  </a:cubicBezTo>
                  <a:cubicBezTo>
                    <a:pt x="26" y="24"/>
                    <a:pt x="27" y="26"/>
                    <a:pt x="27" y="27"/>
                  </a:cubicBezTo>
                  <a:cubicBezTo>
                    <a:pt x="27" y="28"/>
                    <a:pt x="27" y="29"/>
                    <a:pt x="28" y="30"/>
                  </a:cubicBezTo>
                  <a:cubicBezTo>
                    <a:pt x="28" y="30"/>
                    <a:pt x="29" y="30"/>
                    <a:pt x="29" y="30"/>
                  </a:cubicBezTo>
                  <a:cubicBezTo>
                    <a:pt x="30" y="30"/>
                    <a:pt x="31" y="31"/>
                    <a:pt x="31" y="31"/>
                  </a:cubicBezTo>
                  <a:cubicBezTo>
                    <a:pt x="33" y="33"/>
                    <a:pt x="35" y="36"/>
                    <a:pt x="36" y="38"/>
                  </a:cubicBezTo>
                  <a:cubicBezTo>
                    <a:pt x="36" y="38"/>
                    <a:pt x="36" y="39"/>
                    <a:pt x="37" y="39"/>
                  </a:cubicBezTo>
                  <a:cubicBezTo>
                    <a:pt x="36" y="40"/>
                    <a:pt x="36" y="40"/>
                    <a:pt x="36" y="40"/>
                  </a:cubicBezTo>
                  <a:cubicBezTo>
                    <a:pt x="35" y="40"/>
                    <a:pt x="34" y="41"/>
                    <a:pt x="33" y="41"/>
                  </a:cubicBezTo>
                  <a:cubicBezTo>
                    <a:pt x="32" y="41"/>
                    <a:pt x="31" y="42"/>
                    <a:pt x="31" y="42"/>
                  </a:cubicBezTo>
                  <a:cubicBezTo>
                    <a:pt x="30" y="42"/>
                    <a:pt x="29" y="42"/>
                    <a:pt x="28" y="43"/>
                  </a:cubicBezTo>
                  <a:cubicBezTo>
                    <a:pt x="28" y="43"/>
                    <a:pt x="26" y="43"/>
                    <a:pt x="25" y="44"/>
                  </a:cubicBezTo>
                  <a:cubicBezTo>
                    <a:pt x="24" y="44"/>
                    <a:pt x="23" y="43"/>
                    <a:pt x="22" y="44"/>
                  </a:cubicBezTo>
                  <a:cubicBezTo>
                    <a:pt x="22" y="44"/>
                    <a:pt x="22" y="45"/>
                    <a:pt x="22" y="45"/>
                  </a:cubicBezTo>
                  <a:cubicBezTo>
                    <a:pt x="21" y="46"/>
                    <a:pt x="21" y="47"/>
                    <a:pt x="20" y="47"/>
                  </a:cubicBezTo>
                  <a:cubicBezTo>
                    <a:pt x="20" y="47"/>
                    <a:pt x="18" y="46"/>
                    <a:pt x="18" y="47"/>
                  </a:cubicBezTo>
                  <a:cubicBezTo>
                    <a:pt x="17" y="47"/>
                    <a:pt x="17" y="47"/>
                    <a:pt x="16" y="47"/>
                  </a:cubicBezTo>
                  <a:cubicBezTo>
                    <a:pt x="16" y="48"/>
                    <a:pt x="14" y="48"/>
                    <a:pt x="14" y="48"/>
                  </a:cubicBezTo>
                  <a:cubicBezTo>
                    <a:pt x="13" y="48"/>
                    <a:pt x="13" y="47"/>
                    <a:pt x="12" y="47"/>
                  </a:cubicBezTo>
                  <a:cubicBezTo>
                    <a:pt x="12" y="47"/>
                    <a:pt x="11" y="46"/>
                    <a:pt x="11" y="46"/>
                  </a:cubicBezTo>
                  <a:cubicBezTo>
                    <a:pt x="10" y="46"/>
                    <a:pt x="10" y="47"/>
                    <a:pt x="9" y="47"/>
                  </a:cubicBezTo>
                  <a:cubicBezTo>
                    <a:pt x="9" y="47"/>
                    <a:pt x="8" y="47"/>
                    <a:pt x="8" y="47"/>
                  </a:cubicBezTo>
                  <a:cubicBezTo>
                    <a:pt x="8" y="46"/>
                    <a:pt x="7" y="45"/>
                    <a:pt x="7" y="45"/>
                  </a:cubicBezTo>
                  <a:cubicBezTo>
                    <a:pt x="7" y="44"/>
                    <a:pt x="8" y="43"/>
                    <a:pt x="8" y="43"/>
                  </a:cubicBezTo>
                  <a:cubicBezTo>
                    <a:pt x="8" y="42"/>
                    <a:pt x="7" y="41"/>
                    <a:pt x="7" y="41"/>
                  </a:cubicBezTo>
                  <a:cubicBezTo>
                    <a:pt x="6" y="40"/>
                    <a:pt x="6" y="38"/>
                    <a:pt x="5" y="37"/>
                  </a:cubicBezTo>
                  <a:cubicBezTo>
                    <a:pt x="5" y="36"/>
                    <a:pt x="3" y="34"/>
                    <a:pt x="3" y="34"/>
                  </a:cubicBezTo>
                  <a:cubicBezTo>
                    <a:pt x="2" y="33"/>
                    <a:pt x="1" y="33"/>
                    <a:pt x="1" y="33"/>
                  </a:cubicBezTo>
                  <a:cubicBezTo>
                    <a:pt x="1" y="32"/>
                    <a:pt x="0" y="32"/>
                    <a:pt x="0" y="31"/>
                  </a:cubicBezTo>
                  <a:cubicBezTo>
                    <a:pt x="0" y="31"/>
                    <a:pt x="0" y="30"/>
                    <a:pt x="0" y="30"/>
                  </a:cubicBezTo>
                  <a:cubicBezTo>
                    <a:pt x="1" y="30"/>
                    <a:pt x="1" y="30"/>
                    <a:pt x="2" y="30"/>
                  </a:cubicBezTo>
                  <a:cubicBezTo>
                    <a:pt x="2" y="30"/>
                    <a:pt x="3" y="31"/>
                    <a:pt x="3" y="31"/>
                  </a:cubicBezTo>
                  <a:cubicBezTo>
                    <a:pt x="4" y="31"/>
                    <a:pt x="5" y="30"/>
                    <a:pt x="5" y="29"/>
                  </a:cubicBezTo>
                  <a:cubicBezTo>
                    <a:pt x="5" y="28"/>
                    <a:pt x="5" y="27"/>
                    <a:pt x="5" y="26"/>
                  </a:cubicBezTo>
                  <a:cubicBezTo>
                    <a:pt x="5" y="25"/>
                    <a:pt x="5" y="23"/>
                    <a:pt x="5" y="22"/>
                  </a:cubicBezTo>
                  <a:cubicBezTo>
                    <a:pt x="5" y="21"/>
                    <a:pt x="6" y="20"/>
                    <a:pt x="7" y="19"/>
                  </a:cubicBezTo>
                  <a:cubicBezTo>
                    <a:pt x="8" y="19"/>
                    <a:pt x="11" y="17"/>
                    <a:pt x="11" y="17"/>
                  </a:cubicBezTo>
                  <a:cubicBezTo>
                    <a:pt x="11" y="17"/>
                    <a:pt x="13" y="16"/>
                    <a:pt x="13" y="15"/>
                  </a:cubicBezTo>
                  <a:cubicBezTo>
                    <a:pt x="13" y="15"/>
                    <a:pt x="12" y="14"/>
                    <a:pt x="12" y="13"/>
                  </a:cubicBezTo>
                  <a:cubicBezTo>
                    <a:pt x="12" y="13"/>
                    <a:pt x="13" y="12"/>
                    <a:pt x="13" y="11"/>
                  </a:cubicBezTo>
                  <a:cubicBezTo>
                    <a:pt x="14" y="11"/>
                    <a:pt x="14" y="10"/>
                    <a:pt x="15" y="10"/>
                  </a:cubicBezTo>
                  <a:cubicBezTo>
                    <a:pt x="15" y="10"/>
                    <a:pt x="15" y="9"/>
                    <a:pt x="16"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63"/>
            <p:cNvSpPr>
              <a:spLocks/>
            </p:cNvSpPr>
            <p:nvPr/>
          </p:nvSpPr>
          <p:spPr bwMode="auto">
            <a:xfrm>
              <a:off x="2463801" y="3859213"/>
              <a:ext cx="238125" cy="188913"/>
            </a:xfrm>
            <a:custGeom>
              <a:avLst/>
              <a:gdLst/>
              <a:ahLst/>
              <a:cxnLst>
                <a:cxn ang="0">
                  <a:pos x="5" y="20"/>
                </a:cxn>
                <a:cxn ang="0">
                  <a:pos x="14" y="18"/>
                </a:cxn>
                <a:cxn ang="0">
                  <a:pos x="24" y="19"/>
                </a:cxn>
                <a:cxn ang="0">
                  <a:pos x="34" y="15"/>
                </a:cxn>
                <a:cxn ang="0">
                  <a:pos x="39" y="10"/>
                </a:cxn>
                <a:cxn ang="0">
                  <a:pos x="47" y="9"/>
                </a:cxn>
                <a:cxn ang="0">
                  <a:pos x="54" y="0"/>
                </a:cxn>
                <a:cxn ang="0">
                  <a:pos x="70" y="2"/>
                </a:cxn>
                <a:cxn ang="0">
                  <a:pos x="71" y="8"/>
                </a:cxn>
                <a:cxn ang="0">
                  <a:pos x="77" y="14"/>
                </a:cxn>
                <a:cxn ang="0">
                  <a:pos x="83" y="21"/>
                </a:cxn>
                <a:cxn ang="0">
                  <a:pos x="99" y="19"/>
                </a:cxn>
                <a:cxn ang="0">
                  <a:pos x="110" y="17"/>
                </a:cxn>
                <a:cxn ang="0">
                  <a:pos x="115" y="25"/>
                </a:cxn>
                <a:cxn ang="0">
                  <a:pos x="121" y="27"/>
                </a:cxn>
                <a:cxn ang="0">
                  <a:pos x="124" y="31"/>
                </a:cxn>
                <a:cxn ang="0">
                  <a:pos x="123" y="37"/>
                </a:cxn>
                <a:cxn ang="0">
                  <a:pos x="117" y="40"/>
                </a:cxn>
                <a:cxn ang="0">
                  <a:pos x="110" y="41"/>
                </a:cxn>
                <a:cxn ang="0">
                  <a:pos x="109" y="51"/>
                </a:cxn>
                <a:cxn ang="0">
                  <a:pos x="104" y="51"/>
                </a:cxn>
                <a:cxn ang="0">
                  <a:pos x="94" y="46"/>
                </a:cxn>
                <a:cxn ang="0">
                  <a:pos x="85" y="50"/>
                </a:cxn>
                <a:cxn ang="0">
                  <a:pos x="79" y="50"/>
                </a:cxn>
                <a:cxn ang="0">
                  <a:pos x="78" y="51"/>
                </a:cxn>
                <a:cxn ang="0">
                  <a:pos x="85" y="52"/>
                </a:cxn>
                <a:cxn ang="0">
                  <a:pos x="93" y="47"/>
                </a:cxn>
                <a:cxn ang="0">
                  <a:pos x="101" y="50"/>
                </a:cxn>
                <a:cxn ang="0">
                  <a:pos x="109" y="54"/>
                </a:cxn>
                <a:cxn ang="0">
                  <a:pos x="101" y="64"/>
                </a:cxn>
                <a:cxn ang="0">
                  <a:pos x="100" y="79"/>
                </a:cxn>
                <a:cxn ang="0">
                  <a:pos x="95" y="88"/>
                </a:cxn>
                <a:cxn ang="0">
                  <a:pos x="92" y="96"/>
                </a:cxn>
                <a:cxn ang="0">
                  <a:pos x="84" y="95"/>
                </a:cxn>
                <a:cxn ang="0">
                  <a:pos x="81" y="99"/>
                </a:cxn>
                <a:cxn ang="0">
                  <a:pos x="79" y="91"/>
                </a:cxn>
                <a:cxn ang="0">
                  <a:pos x="71" y="90"/>
                </a:cxn>
                <a:cxn ang="0">
                  <a:pos x="64" y="96"/>
                </a:cxn>
                <a:cxn ang="0">
                  <a:pos x="57" y="98"/>
                </a:cxn>
                <a:cxn ang="0">
                  <a:pos x="54" y="94"/>
                </a:cxn>
                <a:cxn ang="0">
                  <a:pos x="48" y="91"/>
                </a:cxn>
                <a:cxn ang="0">
                  <a:pos x="44" y="85"/>
                </a:cxn>
                <a:cxn ang="0">
                  <a:pos x="34" y="87"/>
                </a:cxn>
                <a:cxn ang="0">
                  <a:pos x="31" y="92"/>
                </a:cxn>
                <a:cxn ang="0">
                  <a:pos x="31" y="84"/>
                </a:cxn>
                <a:cxn ang="0">
                  <a:pos x="28" y="77"/>
                </a:cxn>
                <a:cxn ang="0">
                  <a:pos x="16" y="74"/>
                </a:cxn>
                <a:cxn ang="0">
                  <a:pos x="11" y="66"/>
                </a:cxn>
                <a:cxn ang="0">
                  <a:pos x="9" y="61"/>
                </a:cxn>
                <a:cxn ang="0">
                  <a:pos x="3" y="55"/>
                </a:cxn>
                <a:cxn ang="0">
                  <a:pos x="6" y="50"/>
                </a:cxn>
                <a:cxn ang="0">
                  <a:pos x="1" y="39"/>
                </a:cxn>
                <a:cxn ang="0">
                  <a:pos x="1" y="26"/>
                </a:cxn>
              </a:cxnLst>
              <a:rect l="0" t="0" r="r" b="b"/>
              <a:pathLst>
                <a:path w="126" h="100">
                  <a:moveTo>
                    <a:pt x="1" y="26"/>
                  </a:moveTo>
                  <a:cubicBezTo>
                    <a:pt x="1" y="25"/>
                    <a:pt x="2" y="23"/>
                    <a:pt x="2" y="22"/>
                  </a:cubicBezTo>
                  <a:cubicBezTo>
                    <a:pt x="2" y="22"/>
                    <a:pt x="2" y="21"/>
                    <a:pt x="2" y="20"/>
                  </a:cubicBezTo>
                  <a:cubicBezTo>
                    <a:pt x="3" y="20"/>
                    <a:pt x="5" y="20"/>
                    <a:pt x="5" y="20"/>
                  </a:cubicBezTo>
                  <a:cubicBezTo>
                    <a:pt x="6" y="20"/>
                    <a:pt x="8" y="21"/>
                    <a:pt x="9" y="21"/>
                  </a:cubicBezTo>
                  <a:cubicBezTo>
                    <a:pt x="9" y="21"/>
                    <a:pt x="10" y="20"/>
                    <a:pt x="10" y="20"/>
                  </a:cubicBezTo>
                  <a:cubicBezTo>
                    <a:pt x="11" y="19"/>
                    <a:pt x="12" y="18"/>
                    <a:pt x="12" y="18"/>
                  </a:cubicBezTo>
                  <a:cubicBezTo>
                    <a:pt x="13" y="18"/>
                    <a:pt x="14" y="18"/>
                    <a:pt x="14" y="18"/>
                  </a:cubicBezTo>
                  <a:cubicBezTo>
                    <a:pt x="15" y="18"/>
                    <a:pt x="15" y="19"/>
                    <a:pt x="16" y="19"/>
                  </a:cubicBezTo>
                  <a:cubicBezTo>
                    <a:pt x="16" y="19"/>
                    <a:pt x="17" y="20"/>
                    <a:pt x="18" y="20"/>
                  </a:cubicBezTo>
                  <a:cubicBezTo>
                    <a:pt x="19" y="20"/>
                    <a:pt x="20" y="21"/>
                    <a:pt x="21" y="20"/>
                  </a:cubicBezTo>
                  <a:cubicBezTo>
                    <a:pt x="22" y="20"/>
                    <a:pt x="23" y="19"/>
                    <a:pt x="24" y="19"/>
                  </a:cubicBezTo>
                  <a:cubicBezTo>
                    <a:pt x="24" y="19"/>
                    <a:pt x="26" y="19"/>
                    <a:pt x="26" y="18"/>
                  </a:cubicBezTo>
                  <a:cubicBezTo>
                    <a:pt x="28" y="18"/>
                    <a:pt x="31" y="18"/>
                    <a:pt x="32" y="18"/>
                  </a:cubicBezTo>
                  <a:cubicBezTo>
                    <a:pt x="33" y="18"/>
                    <a:pt x="34" y="19"/>
                    <a:pt x="35" y="18"/>
                  </a:cubicBezTo>
                  <a:cubicBezTo>
                    <a:pt x="35" y="17"/>
                    <a:pt x="34" y="16"/>
                    <a:pt x="34" y="15"/>
                  </a:cubicBezTo>
                  <a:cubicBezTo>
                    <a:pt x="34" y="14"/>
                    <a:pt x="35" y="14"/>
                    <a:pt x="35" y="13"/>
                  </a:cubicBezTo>
                  <a:cubicBezTo>
                    <a:pt x="35" y="13"/>
                    <a:pt x="36" y="11"/>
                    <a:pt x="36" y="11"/>
                  </a:cubicBezTo>
                  <a:cubicBezTo>
                    <a:pt x="36" y="10"/>
                    <a:pt x="37" y="9"/>
                    <a:pt x="38" y="9"/>
                  </a:cubicBezTo>
                  <a:cubicBezTo>
                    <a:pt x="38" y="9"/>
                    <a:pt x="39" y="9"/>
                    <a:pt x="39" y="10"/>
                  </a:cubicBezTo>
                  <a:cubicBezTo>
                    <a:pt x="39" y="10"/>
                    <a:pt x="40" y="12"/>
                    <a:pt x="40" y="12"/>
                  </a:cubicBezTo>
                  <a:cubicBezTo>
                    <a:pt x="41" y="13"/>
                    <a:pt x="42" y="13"/>
                    <a:pt x="43" y="13"/>
                  </a:cubicBezTo>
                  <a:cubicBezTo>
                    <a:pt x="44" y="13"/>
                    <a:pt x="45" y="12"/>
                    <a:pt x="45" y="12"/>
                  </a:cubicBezTo>
                  <a:cubicBezTo>
                    <a:pt x="46" y="11"/>
                    <a:pt x="47" y="10"/>
                    <a:pt x="47" y="9"/>
                  </a:cubicBezTo>
                  <a:cubicBezTo>
                    <a:pt x="47" y="8"/>
                    <a:pt x="48" y="6"/>
                    <a:pt x="48" y="5"/>
                  </a:cubicBezTo>
                  <a:cubicBezTo>
                    <a:pt x="49" y="5"/>
                    <a:pt x="49" y="3"/>
                    <a:pt x="50" y="2"/>
                  </a:cubicBezTo>
                  <a:cubicBezTo>
                    <a:pt x="50" y="2"/>
                    <a:pt x="51" y="1"/>
                    <a:pt x="52" y="0"/>
                  </a:cubicBezTo>
                  <a:cubicBezTo>
                    <a:pt x="52" y="0"/>
                    <a:pt x="53" y="0"/>
                    <a:pt x="54" y="0"/>
                  </a:cubicBezTo>
                  <a:cubicBezTo>
                    <a:pt x="55" y="1"/>
                    <a:pt x="58" y="1"/>
                    <a:pt x="59" y="1"/>
                  </a:cubicBezTo>
                  <a:cubicBezTo>
                    <a:pt x="60" y="2"/>
                    <a:pt x="63" y="1"/>
                    <a:pt x="64" y="1"/>
                  </a:cubicBezTo>
                  <a:cubicBezTo>
                    <a:pt x="65" y="1"/>
                    <a:pt x="67" y="1"/>
                    <a:pt x="68" y="1"/>
                  </a:cubicBezTo>
                  <a:cubicBezTo>
                    <a:pt x="68" y="1"/>
                    <a:pt x="70" y="2"/>
                    <a:pt x="70" y="2"/>
                  </a:cubicBezTo>
                  <a:cubicBezTo>
                    <a:pt x="70" y="2"/>
                    <a:pt x="71" y="3"/>
                    <a:pt x="71" y="3"/>
                  </a:cubicBezTo>
                  <a:cubicBezTo>
                    <a:pt x="71" y="3"/>
                    <a:pt x="71" y="3"/>
                    <a:pt x="71" y="3"/>
                  </a:cubicBezTo>
                  <a:cubicBezTo>
                    <a:pt x="71" y="3"/>
                    <a:pt x="71" y="4"/>
                    <a:pt x="71" y="4"/>
                  </a:cubicBezTo>
                  <a:cubicBezTo>
                    <a:pt x="71" y="5"/>
                    <a:pt x="71" y="7"/>
                    <a:pt x="71" y="8"/>
                  </a:cubicBezTo>
                  <a:cubicBezTo>
                    <a:pt x="71" y="8"/>
                    <a:pt x="71" y="9"/>
                    <a:pt x="71" y="10"/>
                  </a:cubicBezTo>
                  <a:cubicBezTo>
                    <a:pt x="71" y="10"/>
                    <a:pt x="73" y="10"/>
                    <a:pt x="73" y="10"/>
                  </a:cubicBezTo>
                  <a:cubicBezTo>
                    <a:pt x="74" y="11"/>
                    <a:pt x="75" y="11"/>
                    <a:pt x="75" y="11"/>
                  </a:cubicBezTo>
                  <a:cubicBezTo>
                    <a:pt x="76" y="12"/>
                    <a:pt x="76" y="13"/>
                    <a:pt x="77" y="14"/>
                  </a:cubicBezTo>
                  <a:cubicBezTo>
                    <a:pt x="77" y="14"/>
                    <a:pt x="78" y="15"/>
                    <a:pt x="78" y="15"/>
                  </a:cubicBezTo>
                  <a:cubicBezTo>
                    <a:pt x="79" y="16"/>
                    <a:pt x="79" y="17"/>
                    <a:pt x="79" y="17"/>
                  </a:cubicBezTo>
                  <a:cubicBezTo>
                    <a:pt x="80" y="18"/>
                    <a:pt x="81" y="19"/>
                    <a:pt x="82" y="19"/>
                  </a:cubicBezTo>
                  <a:cubicBezTo>
                    <a:pt x="82" y="20"/>
                    <a:pt x="82" y="21"/>
                    <a:pt x="83" y="21"/>
                  </a:cubicBezTo>
                  <a:cubicBezTo>
                    <a:pt x="84" y="22"/>
                    <a:pt x="87" y="21"/>
                    <a:pt x="89" y="21"/>
                  </a:cubicBezTo>
                  <a:cubicBezTo>
                    <a:pt x="90" y="21"/>
                    <a:pt x="91" y="20"/>
                    <a:pt x="92" y="20"/>
                  </a:cubicBezTo>
                  <a:cubicBezTo>
                    <a:pt x="93" y="20"/>
                    <a:pt x="95" y="20"/>
                    <a:pt x="96" y="20"/>
                  </a:cubicBezTo>
                  <a:cubicBezTo>
                    <a:pt x="97" y="19"/>
                    <a:pt x="98" y="19"/>
                    <a:pt x="99" y="19"/>
                  </a:cubicBezTo>
                  <a:cubicBezTo>
                    <a:pt x="99" y="18"/>
                    <a:pt x="100" y="19"/>
                    <a:pt x="100" y="19"/>
                  </a:cubicBezTo>
                  <a:cubicBezTo>
                    <a:pt x="101" y="19"/>
                    <a:pt x="103" y="19"/>
                    <a:pt x="104" y="19"/>
                  </a:cubicBezTo>
                  <a:cubicBezTo>
                    <a:pt x="105" y="19"/>
                    <a:pt x="106" y="18"/>
                    <a:pt x="106" y="18"/>
                  </a:cubicBezTo>
                  <a:cubicBezTo>
                    <a:pt x="107" y="17"/>
                    <a:pt x="109" y="17"/>
                    <a:pt x="110" y="17"/>
                  </a:cubicBezTo>
                  <a:cubicBezTo>
                    <a:pt x="111" y="17"/>
                    <a:pt x="112" y="19"/>
                    <a:pt x="112" y="19"/>
                  </a:cubicBezTo>
                  <a:cubicBezTo>
                    <a:pt x="112" y="20"/>
                    <a:pt x="112" y="22"/>
                    <a:pt x="112" y="22"/>
                  </a:cubicBezTo>
                  <a:cubicBezTo>
                    <a:pt x="113" y="23"/>
                    <a:pt x="114" y="23"/>
                    <a:pt x="114" y="24"/>
                  </a:cubicBezTo>
                  <a:cubicBezTo>
                    <a:pt x="115" y="24"/>
                    <a:pt x="115" y="24"/>
                    <a:pt x="115" y="25"/>
                  </a:cubicBezTo>
                  <a:cubicBezTo>
                    <a:pt x="115" y="25"/>
                    <a:pt x="115" y="26"/>
                    <a:pt x="115" y="26"/>
                  </a:cubicBezTo>
                  <a:cubicBezTo>
                    <a:pt x="115" y="27"/>
                    <a:pt x="116" y="28"/>
                    <a:pt x="116" y="28"/>
                  </a:cubicBezTo>
                  <a:cubicBezTo>
                    <a:pt x="117" y="28"/>
                    <a:pt x="118" y="27"/>
                    <a:pt x="118" y="27"/>
                  </a:cubicBezTo>
                  <a:cubicBezTo>
                    <a:pt x="119" y="27"/>
                    <a:pt x="120" y="27"/>
                    <a:pt x="121" y="27"/>
                  </a:cubicBezTo>
                  <a:cubicBezTo>
                    <a:pt x="121" y="28"/>
                    <a:pt x="120" y="29"/>
                    <a:pt x="121" y="29"/>
                  </a:cubicBezTo>
                  <a:cubicBezTo>
                    <a:pt x="121" y="29"/>
                    <a:pt x="122" y="30"/>
                    <a:pt x="122" y="30"/>
                  </a:cubicBezTo>
                  <a:cubicBezTo>
                    <a:pt x="123" y="30"/>
                    <a:pt x="123" y="30"/>
                    <a:pt x="124" y="30"/>
                  </a:cubicBezTo>
                  <a:cubicBezTo>
                    <a:pt x="124" y="30"/>
                    <a:pt x="124" y="31"/>
                    <a:pt x="124" y="31"/>
                  </a:cubicBezTo>
                  <a:cubicBezTo>
                    <a:pt x="124" y="32"/>
                    <a:pt x="125" y="32"/>
                    <a:pt x="125" y="32"/>
                  </a:cubicBezTo>
                  <a:cubicBezTo>
                    <a:pt x="125" y="32"/>
                    <a:pt x="125" y="33"/>
                    <a:pt x="126" y="33"/>
                  </a:cubicBezTo>
                  <a:cubicBezTo>
                    <a:pt x="126" y="34"/>
                    <a:pt x="126" y="35"/>
                    <a:pt x="125" y="36"/>
                  </a:cubicBezTo>
                  <a:cubicBezTo>
                    <a:pt x="125" y="36"/>
                    <a:pt x="124" y="36"/>
                    <a:pt x="123" y="37"/>
                  </a:cubicBezTo>
                  <a:cubicBezTo>
                    <a:pt x="123" y="37"/>
                    <a:pt x="123" y="38"/>
                    <a:pt x="123" y="38"/>
                  </a:cubicBezTo>
                  <a:cubicBezTo>
                    <a:pt x="122" y="38"/>
                    <a:pt x="120" y="38"/>
                    <a:pt x="119" y="38"/>
                  </a:cubicBezTo>
                  <a:cubicBezTo>
                    <a:pt x="119" y="38"/>
                    <a:pt x="118" y="38"/>
                    <a:pt x="117" y="39"/>
                  </a:cubicBezTo>
                  <a:cubicBezTo>
                    <a:pt x="117" y="39"/>
                    <a:pt x="117" y="40"/>
                    <a:pt x="117" y="40"/>
                  </a:cubicBezTo>
                  <a:cubicBezTo>
                    <a:pt x="116" y="41"/>
                    <a:pt x="116" y="42"/>
                    <a:pt x="115" y="42"/>
                  </a:cubicBezTo>
                  <a:cubicBezTo>
                    <a:pt x="115" y="42"/>
                    <a:pt x="114" y="42"/>
                    <a:pt x="114" y="42"/>
                  </a:cubicBezTo>
                  <a:cubicBezTo>
                    <a:pt x="113" y="42"/>
                    <a:pt x="113" y="41"/>
                    <a:pt x="113" y="41"/>
                  </a:cubicBezTo>
                  <a:cubicBezTo>
                    <a:pt x="112" y="40"/>
                    <a:pt x="111" y="41"/>
                    <a:pt x="110" y="41"/>
                  </a:cubicBezTo>
                  <a:cubicBezTo>
                    <a:pt x="110" y="42"/>
                    <a:pt x="109" y="43"/>
                    <a:pt x="109" y="43"/>
                  </a:cubicBezTo>
                  <a:cubicBezTo>
                    <a:pt x="109" y="44"/>
                    <a:pt x="108" y="45"/>
                    <a:pt x="108" y="45"/>
                  </a:cubicBezTo>
                  <a:cubicBezTo>
                    <a:pt x="108" y="46"/>
                    <a:pt x="109" y="47"/>
                    <a:pt x="109" y="48"/>
                  </a:cubicBezTo>
                  <a:cubicBezTo>
                    <a:pt x="110" y="49"/>
                    <a:pt x="109" y="50"/>
                    <a:pt x="109" y="51"/>
                  </a:cubicBezTo>
                  <a:cubicBezTo>
                    <a:pt x="109" y="51"/>
                    <a:pt x="109" y="51"/>
                    <a:pt x="109" y="52"/>
                  </a:cubicBezTo>
                  <a:cubicBezTo>
                    <a:pt x="109" y="52"/>
                    <a:pt x="109" y="51"/>
                    <a:pt x="109" y="51"/>
                  </a:cubicBezTo>
                  <a:cubicBezTo>
                    <a:pt x="108" y="51"/>
                    <a:pt x="107" y="52"/>
                    <a:pt x="106" y="52"/>
                  </a:cubicBezTo>
                  <a:cubicBezTo>
                    <a:pt x="105" y="52"/>
                    <a:pt x="104" y="51"/>
                    <a:pt x="104" y="51"/>
                  </a:cubicBezTo>
                  <a:cubicBezTo>
                    <a:pt x="103" y="50"/>
                    <a:pt x="102" y="49"/>
                    <a:pt x="101" y="48"/>
                  </a:cubicBezTo>
                  <a:cubicBezTo>
                    <a:pt x="101" y="48"/>
                    <a:pt x="100" y="47"/>
                    <a:pt x="99" y="46"/>
                  </a:cubicBezTo>
                  <a:cubicBezTo>
                    <a:pt x="99" y="46"/>
                    <a:pt x="98" y="46"/>
                    <a:pt x="97" y="46"/>
                  </a:cubicBezTo>
                  <a:cubicBezTo>
                    <a:pt x="96" y="46"/>
                    <a:pt x="95" y="46"/>
                    <a:pt x="94" y="46"/>
                  </a:cubicBezTo>
                  <a:cubicBezTo>
                    <a:pt x="93" y="46"/>
                    <a:pt x="92" y="46"/>
                    <a:pt x="92" y="46"/>
                  </a:cubicBezTo>
                  <a:cubicBezTo>
                    <a:pt x="91" y="47"/>
                    <a:pt x="90" y="47"/>
                    <a:pt x="89" y="48"/>
                  </a:cubicBezTo>
                  <a:cubicBezTo>
                    <a:pt x="88" y="48"/>
                    <a:pt x="87" y="49"/>
                    <a:pt x="87" y="50"/>
                  </a:cubicBezTo>
                  <a:cubicBezTo>
                    <a:pt x="86" y="50"/>
                    <a:pt x="86" y="50"/>
                    <a:pt x="85" y="50"/>
                  </a:cubicBezTo>
                  <a:cubicBezTo>
                    <a:pt x="85" y="50"/>
                    <a:pt x="85" y="50"/>
                    <a:pt x="84" y="49"/>
                  </a:cubicBezTo>
                  <a:cubicBezTo>
                    <a:pt x="84" y="49"/>
                    <a:pt x="83" y="49"/>
                    <a:pt x="82" y="49"/>
                  </a:cubicBezTo>
                  <a:cubicBezTo>
                    <a:pt x="82" y="49"/>
                    <a:pt x="82" y="50"/>
                    <a:pt x="81" y="50"/>
                  </a:cubicBezTo>
                  <a:cubicBezTo>
                    <a:pt x="81" y="50"/>
                    <a:pt x="80" y="50"/>
                    <a:pt x="79" y="50"/>
                  </a:cubicBezTo>
                  <a:cubicBezTo>
                    <a:pt x="79" y="49"/>
                    <a:pt x="79" y="48"/>
                    <a:pt x="79" y="48"/>
                  </a:cubicBezTo>
                  <a:cubicBezTo>
                    <a:pt x="78" y="48"/>
                    <a:pt x="77" y="48"/>
                    <a:pt x="77" y="49"/>
                  </a:cubicBezTo>
                  <a:cubicBezTo>
                    <a:pt x="77" y="49"/>
                    <a:pt x="77" y="50"/>
                    <a:pt x="77" y="50"/>
                  </a:cubicBezTo>
                  <a:cubicBezTo>
                    <a:pt x="77" y="50"/>
                    <a:pt x="78" y="51"/>
                    <a:pt x="78" y="51"/>
                  </a:cubicBezTo>
                  <a:cubicBezTo>
                    <a:pt x="79" y="51"/>
                    <a:pt x="79" y="52"/>
                    <a:pt x="79" y="52"/>
                  </a:cubicBezTo>
                  <a:cubicBezTo>
                    <a:pt x="80" y="52"/>
                    <a:pt x="80" y="51"/>
                    <a:pt x="80" y="51"/>
                  </a:cubicBezTo>
                  <a:cubicBezTo>
                    <a:pt x="81" y="51"/>
                    <a:pt x="82" y="52"/>
                    <a:pt x="82" y="52"/>
                  </a:cubicBezTo>
                  <a:cubicBezTo>
                    <a:pt x="83" y="52"/>
                    <a:pt x="85" y="52"/>
                    <a:pt x="85" y="52"/>
                  </a:cubicBezTo>
                  <a:cubicBezTo>
                    <a:pt x="86" y="52"/>
                    <a:pt x="87" y="52"/>
                    <a:pt x="87" y="51"/>
                  </a:cubicBezTo>
                  <a:cubicBezTo>
                    <a:pt x="88" y="51"/>
                    <a:pt x="88" y="50"/>
                    <a:pt x="89" y="50"/>
                  </a:cubicBezTo>
                  <a:cubicBezTo>
                    <a:pt x="89" y="49"/>
                    <a:pt x="90" y="49"/>
                    <a:pt x="91" y="48"/>
                  </a:cubicBezTo>
                  <a:cubicBezTo>
                    <a:pt x="91" y="48"/>
                    <a:pt x="92" y="48"/>
                    <a:pt x="93" y="47"/>
                  </a:cubicBezTo>
                  <a:cubicBezTo>
                    <a:pt x="94" y="47"/>
                    <a:pt x="94" y="47"/>
                    <a:pt x="95" y="47"/>
                  </a:cubicBezTo>
                  <a:cubicBezTo>
                    <a:pt x="96" y="47"/>
                    <a:pt x="97" y="47"/>
                    <a:pt x="98" y="47"/>
                  </a:cubicBezTo>
                  <a:cubicBezTo>
                    <a:pt x="98" y="47"/>
                    <a:pt x="99" y="48"/>
                    <a:pt x="99" y="48"/>
                  </a:cubicBezTo>
                  <a:cubicBezTo>
                    <a:pt x="99" y="49"/>
                    <a:pt x="100" y="50"/>
                    <a:pt x="101" y="50"/>
                  </a:cubicBezTo>
                  <a:cubicBezTo>
                    <a:pt x="101" y="51"/>
                    <a:pt x="102" y="52"/>
                    <a:pt x="103" y="52"/>
                  </a:cubicBezTo>
                  <a:cubicBezTo>
                    <a:pt x="103" y="53"/>
                    <a:pt x="105" y="53"/>
                    <a:pt x="105" y="53"/>
                  </a:cubicBezTo>
                  <a:cubicBezTo>
                    <a:pt x="106" y="53"/>
                    <a:pt x="107" y="53"/>
                    <a:pt x="107" y="54"/>
                  </a:cubicBezTo>
                  <a:cubicBezTo>
                    <a:pt x="108" y="54"/>
                    <a:pt x="108" y="54"/>
                    <a:pt x="109" y="54"/>
                  </a:cubicBezTo>
                  <a:cubicBezTo>
                    <a:pt x="108" y="54"/>
                    <a:pt x="108" y="55"/>
                    <a:pt x="108" y="55"/>
                  </a:cubicBezTo>
                  <a:cubicBezTo>
                    <a:pt x="108" y="56"/>
                    <a:pt x="107" y="57"/>
                    <a:pt x="107" y="58"/>
                  </a:cubicBezTo>
                  <a:cubicBezTo>
                    <a:pt x="106" y="59"/>
                    <a:pt x="105" y="61"/>
                    <a:pt x="104" y="62"/>
                  </a:cubicBezTo>
                  <a:cubicBezTo>
                    <a:pt x="103" y="63"/>
                    <a:pt x="102" y="64"/>
                    <a:pt x="101" y="64"/>
                  </a:cubicBezTo>
                  <a:cubicBezTo>
                    <a:pt x="101" y="65"/>
                    <a:pt x="100" y="66"/>
                    <a:pt x="100" y="66"/>
                  </a:cubicBezTo>
                  <a:cubicBezTo>
                    <a:pt x="100" y="67"/>
                    <a:pt x="99" y="69"/>
                    <a:pt x="99" y="70"/>
                  </a:cubicBezTo>
                  <a:cubicBezTo>
                    <a:pt x="99" y="71"/>
                    <a:pt x="100" y="74"/>
                    <a:pt x="100" y="75"/>
                  </a:cubicBezTo>
                  <a:cubicBezTo>
                    <a:pt x="100" y="76"/>
                    <a:pt x="100" y="78"/>
                    <a:pt x="100" y="79"/>
                  </a:cubicBezTo>
                  <a:cubicBezTo>
                    <a:pt x="100" y="80"/>
                    <a:pt x="100" y="82"/>
                    <a:pt x="100" y="83"/>
                  </a:cubicBezTo>
                  <a:cubicBezTo>
                    <a:pt x="99" y="84"/>
                    <a:pt x="99" y="85"/>
                    <a:pt x="99" y="86"/>
                  </a:cubicBezTo>
                  <a:cubicBezTo>
                    <a:pt x="98" y="86"/>
                    <a:pt x="97" y="87"/>
                    <a:pt x="97" y="87"/>
                  </a:cubicBezTo>
                  <a:cubicBezTo>
                    <a:pt x="96" y="87"/>
                    <a:pt x="95" y="88"/>
                    <a:pt x="95" y="88"/>
                  </a:cubicBezTo>
                  <a:cubicBezTo>
                    <a:pt x="94" y="88"/>
                    <a:pt x="93" y="89"/>
                    <a:pt x="93" y="89"/>
                  </a:cubicBezTo>
                  <a:cubicBezTo>
                    <a:pt x="93" y="90"/>
                    <a:pt x="93" y="91"/>
                    <a:pt x="93" y="91"/>
                  </a:cubicBezTo>
                  <a:cubicBezTo>
                    <a:pt x="93" y="92"/>
                    <a:pt x="93" y="93"/>
                    <a:pt x="93" y="94"/>
                  </a:cubicBezTo>
                  <a:cubicBezTo>
                    <a:pt x="93" y="95"/>
                    <a:pt x="92" y="95"/>
                    <a:pt x="92" y="96"/>
                  </a:cubicBezTo>
                  <a:cubicBezTo>
                    <a:pt x="91" y="96"/>
                    <a:pt x="91" y="98"/>
                    <a:pt x="90" y="98"/>
                  </a:cubicBezTo>
                  <a:cubicBezTo>
                    <a:pt x="90" y="98"/>
                    <a:pt x="89" y="98"/>
                    <a:pt x="88" y="97"/>
                  </a:cubicBezTo>
                  <a:cubicBezTo>
                    <a:pt x="88" y="97"/>
                    <a:pt x="87" y="96"/>
                    <a:pt x="86" y="95"/>
                  </a:cubicBezTo>
                  <a:cubicBezTo>
                    <a:pt x="86" y="95"/>
                    <a:pt x="85" y="95"/>
                    <a:pt x="84" y="95"/>
                  </a:cubicBezTo>
                  <a:cubicBezTo>
                    <a:pt x="84" y="95"/>
                    <a:pt x="84" y="95"/>
                    <a:pt x="84" y="95"/>
                  </a:cubicBezTo>
                  <a:cubicBezTo>
                    <a:pt x="84" y="95"/>
                    <a:pt x="83" y="96"/>
                    <a:pt x="83" y="96"/>
                  </a:cubicBezTo>
                  <a:cubicBezTo>
                    <a:pt x="83" y="96"/>
                    <a:pt x="82" y="96"/>
                    <a:pt x="82" y="97"/>
                  </a:cubicBezTo>
                  <a:cubicBezTo>
                    <a:pt x="82" y="97"/>
                    <a:pt x="82" y="98"/>
                    <a:pt x="81" y="99"/>
                  </a:cubicBezTo>
                  <a:cubicBezTo>
                    <a:pt x="81" y="99"/>
                    <a:pt x="79" y="99"/>
                    <a:pt x="79" y="99"/>
                  </a:cubicBezTo>
                  <a:cubicBezTo>
                    <a:pt x="79" y="98"/>
                    <a:pt x="79" y="97"/>
                    <a:pt x="79" y="96"/>
                  </a:cubicBezTo>
                  <a:cubicBezTo>
                    <a:pt x="79" y="96"/>
                    <a:pt x="79" y="95"/>
                    <a:pt x="80" y="94"/>
                  </a:cubicBezTo>
                  <a:cubicBezTo>
                    <a:pt x="80" y="93"/>
                    <a:pt x="80" y="92"/>
                    <a:pt x="79" y="91"/>
                  </a:cubicBezTo>
                  <a:cubicBezTo>
                    <a:pt x="79" y="91"/>
                    <a:pt x="78" y="90"/>
                    <a:pt x="78" y="90"/>
                  </a:cubicBezTo>
                  <a:cubicBezTo>
                    <a:pt x="77" y="90"/>
                    <a:pt x="76" y="90"/>
                    <a:pt x="76" y="90"/>
                  </a:cubicBezTo>
                  <a:cubicBezTo>
                    <a:pt x="75" y="90"/>
                    <a:pt x="74" y="89"/>
                    <a:pt x="74" y="89"/>
                  </a:cubicBezTo>
                  <a:cubicBezTo>
                    <a:pt x="73" y="89"/>
                    <a:pt x="71" y="90"/>
                    <a:pt x="71" y="90"/>
                  </a:cubicBezTo>
                  <a:cubicBezTo>
                    <a:pt x="70" y="91"/>
                    <a:pt x="71" y="92"/>
                    <a:pt x="70" y="93"/>
                  </a:cubicBezTo>
                  <a:cubicBezTo>
                    <a:pt x="70" y="93"/>
                    <a:pt x="70" y="94"/>
                    <a:pt x="70" y="94"/>
                  </a:cubicBezTo>
                  <a:cubicBezTo>
                    <a:pt x="69" y="94"/>
                    <a:pt x="67" y="94"/>
                    <a:pt x="67" y="94"/>
                  </a:cubicBezTo>
                  <a:cubicBezTo>
                    <a:pt x="66" y="94"/>
                    <a:pt x="64" y="95"/>
                    <a:pt x="64" y="96"/>
                  </a:cubicBezTo>
                  <a:cubicBezTo>
                    <a:pt x="63" y="96"/>
                    <a:pt x="64" y="98"/>
                    <a:pt x="64" y="98"/>
                  </a:cubicBezTo>
                  <a:cubicBezTo>
                    <a:pt x="63" y="99"/>
                    <a:pt x="62" y="100"/>
                    <a:pt x="61" y="100"/>
                  </a:cubicBezTo>
                  <a:cubicBezTo>
                    <a:pt x="61" y="100"/>
                    <a:pt x="60" y="100"/>
                    <a:pt x="59" y="100"/>
                  </a:cubicBezTo>
                  <a:cubicBezTo>
                    <a:pt x="59" y="99"/>
                    <a:pt x="58" y="98"/>
                    <a:pt x="57" y="98"/>
                  </a:cubicBezTo>
                  <a:cubicBezTo>
                    <a:pt x="57" y="98"/>
                    <a:pt x="55" y="98"/>
                    <a:pt x="54" y="97"/>
                  </a:cubicBezTo>
                  <a:cubicBezTo>
                    <a:pt x="54" y="97"/>
                    <a:pt x="54" y="97"/>
                    <a:pt x="54" y="96"/>
                  </a:cubicBezTo>
                  <a:cubicBezTo>
                    <a:pt x="54" y="96"/>
                    <a:pt x="54" y="95"/>
                    <a:pt x="54" y="95"/>
                  </a:cubicBezTo>
                  <a:cubicBezTo>
                    <a:pt x="54" y="94"/>
                    <a:pt x="54" y="94"/>
                    <a:pt x="54" y="94"/>
                  </a:cubicBezTo>
                  <a:cubicBezTo>
                    <a:pt x="53" y="93"/>
                    <a:pt x="52" y="94"/>
                    <a:pt x="51" y="94"/>
                  </a:cubicBezTo>
                  <a:cubicBezTo>
                    <a:pt x="51" y="93"/>
                    <a:pt x="51" y="92"/>
                    <a:pt x="51" y="91"/>
                  </a:cubicBezTo>
                  <a:cubicBezTo>
                    <a:pt x="51" y="91"/>
                    <a:pt x="50" y="91"/>
                    <a:pt x="50" y="91"/>
                  </a:cubicBezTo>
                  <a:cubicBezTo>
                    <a:pt x="49" y="91"/>
                    <a:pt x="48" y="91"/>
                    <a:pt x="48" y="91"/>
                  </a:cubicBezTo>
                  <a:cubicBezTo>
                    <a:pt x="47" y="91"/>
                    <a:pt x="46" y="91"/>
                    <a:pt x="46" y="91"/>
                  </a:cubicBezTo>
                  <a:cubicBezTo>
                    <a:pt x="45" y="90"/>
                    <a:pt x="45" y="90"/>
                    <a:pt x="45" y="89"/>
                  </a:cubicBezTo>
                  <a:cubicBezTo>
                    <a:pt x="45" y="89"/>
                    <a:pt x="45" y="88"/>
                    <a:pt x="45" y="87"/>
                  </a:cubicBezTo>
                  <a:cubicBezTo>
                    <a:pt x="45" y="87"/>
                    <a:pt x="44" y="86"/>
                    <a:pt x="44" y="85"/>
                  </a:cubicBezTo>
                  <a:cubicBezTo>
                    <a:pt x="43" y="84"/>
                    <a:pt x="42" y="83"/>
                    <a:pt x="41" y="83"/>
                  </a:cubicBezTo>
                  <a:cubicBezTo>
                    <a:pt x="40" y="83"/>
                    <a:pt x="39" y="83"/>
                    <a:pt x="38" y="84"/>
                  </a:cubicBezTo>
                  <a:cubicBezTo>
                    <a:pt x="37" y="84"/>
                    <a:pt x="36" y="85"/>
                    <a:pt x="35" y="85"/>
                  </a:cubicBezTo>
                  <a:cubicBezTo>
                    <a:pt x="35" y="86"/>
                    <a:pt x="34" y="86"/>
                    <a:pt x="34" y="87"/>
                  </a:cubicBezTo>
                  <a:cubicBezTo>
                    <a:pt x="34" y="87"/>
                    <a:pt x="33" y="87"/>
                    <a:pt x="33" y="88"/>
                  </a:cubicBezTo>
                  <a:cubicBezTo>
                    <a:pt x="33" y="88"/>
                    <a:pt x="33" y="89"/>
                    <a:pt x="33" y="90"/>
                  </a:cubicBezTo>
                  <a:cubicBezTo>
                    <a:pt x="33" y="90"/>
                    <a:pt x="33" y="91"/>
                    <a:pt x="32" y="92"/>
                  </a:cubicBezTo>
                  <a:cubicBezTo>
                    <a:pt x="32" y="92"/>
                    <a:pt x="31" y="93"/>
                    <a:pt x="31" y="92"/>
                  </a:cubicBezTo>
                  <a:cubicBezTo>
                    <a:pt x="30" y="92"/>
                    <a:pt x="30" y="92"/>
                    <a:pt x="30" y="91"/>
                  </a:cubicBezTo>
                  <a:cubicBezTo>
                    <a:pt x="29" y="91"/>
                    <a:pt x="30" y="89"/>
                    <a:pt x="30" y="89"/>
                  </a:cubicBezTo>
                  <a:cubicBezTo>
                    <a:pt x="30" y="88"/>
                    <a:pt x="30" y="87"/>
                    <a:pt x="31" y="86"/>
                  </a:cubicBezTo>
                  <a:cubicBezTo>
                    <a:pt x="31" y="86"/>
                    <a:pt x="31" y="85"/>
                    <a:pt x="31" y="84"/>
                  </a:cubicBezTo>
                  <a:cubicBezTo>
                    <a:pt x="32" y="84"/>
                    <a:pt x="32" y="83"/>
                    <a:pt x="32" y="82"/>
                  </a:cubicBezTo>
                  <a:cubicBezTo>
                    <a:pt x="32" y="82"/>
                    <a:pt x="32" y="81"/>
                    <a:pt x="32" y="81"/>
                  </a:cubicBezTo>
                  <a:cubicBezTo>
                    <a:pt x="31" y="80"/>
                    <a:pt x="30" y="79"/>
                    <a:pt x="30" y="79"/>
                  </a:cubicBezTo>
                  <a:cubicBezTo>
                    <a:pt x="30" y="78"/>
                    <a:pt x="29" y="77"/>
                    <a:pt x="28" y="77"/>
                  </a:cubicBezTo>
                  <a:cubicBezTo>
                    <a:pt x="28" y="76"/>
                    <a:pt x="26" y="76"/>
                    <a:pt x="25" y="75"/>
                  </a:cubicBezTo>
                  <a:cubicBezTo>
                    <a:pt x="25" y="75"/>
                    <a:pt x="24" y="75"/>
                    <a:pt x="23" y="74"/>
                  </a:cubicBezTo>
                  <a:cubicBezTo>
                    <a:pt x="22" y="74"/>
                    <a:pt x="20" y="75"/>
                    <a:pt x="19" y="75"/>
                  </a:cubicBezTo>
                  <a:cubicBezTo>
                    <a:pt x="18" y="75"/>
                    <a:pt x="17" y="74"/>
                    <a:pt x="16" y="74"/>
                  </a:cubicBezTo>
                  <a:cubicBezTo>
                    <a:pt x="16" y="73"/>
                    <a:pt x="16" y="72"/>
                    <a:pt x="16" y="72"/>
                  </a:cubicBezTo>
                  <a:cubicBezTo>
                    <a:pt x="16" y="71"/>
                    <a:pt x="15" y="70"/>
                    <a:pt x="14" y="69"/>
                  </a:cubicBezTo>
                  <a:cubicBezTo>
                    <a:pt x="14" y="69"/>
                    <a:pt x="13" y="69"/>
                    <a:pt x="12" y="68"/>
                  </a:cubicBezTo>
                  <a:cubicBezTo>
                    <a:pt x="12" y="68"/>
                    <a:pt x="11" y="67"/>
                    <a:pt x="11" y="66"/>
                  </a:cubicBezTo>
                  <a:cubicBezTo>
                    <a:pt x="11" y="66"/>
                    <a:pt x="11" y="65"/>
                    <a:pt x="11" y="65"/>
                  </a:cubicBezTo>
                  <a:cubicBezTo>
                    <a:pt x="11" y="65"/>
                    <a:pt x="12" y="64"/>
                    <a:pt x="12" y="64"/>
                  </a:cubicBezTo>
                  <a:cubicBezTo>
                    <a:pt x="12" y="63"/>
                    <a:pt x="12" y="63"/>
                    <a:pt x="12" y="62"/>
                  </a:cubicBezTo>
                  <a:cubicBezTo>
                    <a:pt x="11" y="62"/>
                    <a:pt x="10" y="61"/>
                    <a:pt x="9" y="61"/>
                  </a:cubicBezTo>
                  <a:cubicBezTo>
                    <a:pt x="9" y="61"/>
                    <a:pt x="8" y="61"/>
                    <a:pt x="7" y="60"/>
                  </a:cubicBezTo>
                  <a:cubicBezTo>
                    <a:pt x="6" y="60"/>
                    <a:pt x="5" y="59"/>
                    <a:pt x="4" y="59"/>
                  </a:cubicBezTo>
                  <a:cubicBezTo>
                    <a:pt x="4" y="58"/>
                    <a:pt x="3" y="57"/>
                    <a:pt x="3" y="56"/>
                  </a:cubicBezTo>
                  <a:cubicBezTo>
                    <a:pt x="3" y="56"/>
                    <a:pt x="3" y="55"/>
                    <a:pt x="3" y="55"/>
                  </a:cubicBezTo>
                  <a:cubicBezTo>
                    <a:pt x="3" y="54"/>
                    <a:pt x="3" y="54"/>
                    <a:pt x="3" y="54"/>
                  </a:cubicBezTo>
                  <a:cubicBezTo>
                    <a:pt x="3" y="54"/>
                    <a:pt x="3" y="53"/>
                    <a:pt x="4" y="53"/>
                  </a:cubicBezTo>
                  <a:cubicBezTo>
                    <a:pt x="4" y="53"/>
                    <a:pt x="5" y="53"/>
                    <a:pt x="5" y="52"/>
                  </a:cubicBezTo>
                  <a:cubicBezTo>
                    <a:pt x="5" y="52"/>
                    <a:pt x="6" y="51"/>
                    <a:pt x="6" y="50"/>
                  </a:cubicBezTo>
                  <a:cubicBezTo>
                    <a:pt x="6" y="50"/>
                    <a:pt x="6" y="48"/>
                    <a:pt x="6" y="47"/>
                  </a:cubicBezTo>
                  <a:cubicBezTo>
                    <a:pt x="6" y="46"/>
                    <a:pt x="4" y="45"/>
                    <a:pt x="4" y="44"/>
                  </a:cubicBezTo>
                  <a:cubicBezTo>
                    <a:pt x="3" y="43"/>
                    <a:pt x="2" y="42"/>
                    <a:pt x="1" y="41"/>
                  </a:cubicBezTo>
                  <a:cubicBezTo>
                    <a:pt x="1" y="41"/>
                    <a:pt x="1" y="39"/>
                    <a:pt x="1" y="39"/>
                  </a:cubicBezTo>
                  <a:cubicBezTo>
                    <a:pt x="1" y="38"/>
                    <a:pt x="2" y="36"/>
                    <a:pt x="2" y="36"/>
                  </a:cubicBezTo>
                  <a:cubicBezTo>
                    <a:pt x="2" y="35"/>
                    <a:pt x="1" y="33"/>
                    <a:pt x="1" y="32"/>
                  </a:cubicBezTo>
                  <a:cubicBezTo>
                    <a:pt x="1" y="31"/>
                    <a:pt x="0" y="29"/>
                    <a:pt x="0" y="27"/>
                  </a:cubicBezTo>
                  <a:cubicBezTo>
                    <a:pt x="0" y="27"/>
                    <a:pt x="1" y="26"/>
                    <a:pt x="1"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64"/>
            <p:cNvSpPr>
              <a:spLocks/>
            </p:cNvSpPr>
            <p:nvPr/>
          </p:nvSpPr>
          <p:spPr bwMode="auto">
            <a:xfrm>
              <a:off x="2371726" y="3971926"/>
              <a:ext cx="58738" cy="65088"/>
            </a:xfrm>
            <a:custGeom>
              <a:avLst/>
              <a:gdLst/>
              <a:ahLst/>
              <a:cxnLst>
                <a:cxn ang="0">
                  <a:pos x="7" y="6"/>
                </a:cxn>
                <a:cxn ang="0">
                  <a:pos x="7" y="5"/>
                </a:cxn>
                <a:cxn ang="0">
                  <a:pos x="8" y="2"/>
                </a:cxn>
                <a:cxn ang="0">
                  <a:pos x="10" y="2"/>
                </a:cxn>
                <a:cxn ang="0">
                  <a:pos x="13" y="2"/>
                </a:cxn>
                <a:cxn ang="0">
                  <a:pos x="14" y="4"/>
                </a:cxn>
                <a:cxn ang="0">
                  <a:pos x="16" y="4"/>
                </a:cxn>
                <a:cxn ang="0">
                  <a:pos x="17" y="1"/>
                </a:cxn>
                <a:cxn ang="0">
                  <a:pos x="20" y="1"/>
                </a:cxn>
                <a:cxn ang="0">
                  <a:pos x="22" y="1"/>
                </a:cxn>
                <a:cxn ang="0">
                  <a:pos x="24" y="2"/>
                </a:cxn>
                <a:cxn ang="0">
                  <a:pos x="27" y="2"/>
                </a:cxn>
                <a:cxn ang="0">
                  <a:pos x="28" y="3"/>
                </a:cxn>
                <a:cxn ang="0">
                  <a:pos x="27" y="5"/>
                </a:cxn>
                <a:cxn ang="0">
                  <a:pos x="28" y="6"/>
                </a:cxn>
                <a:cxn ang="0">
                  <a:pos x="31" y="6"/>
                </a:cxn>
                <a:cxn ang="0">
                  <a:pos x="31" y="8"/>
                </a:cxn>
                <a:cxn ang="0">
                  <a:pos x="31" y="10"/>
                </a:cxn>
                <a:cxn ang="0">
                  <a:pos x="31" y="11"/>
                </a:cxn>
                <a:cxn ang="0">
                  <a:pos x="31" y="13"/>
                </a:cxn>
                <a:cxn ang="0">
                  <a:pos x="28" y="12"/>
                </a:cxn>
                <a:cxn ang="0">
                  <a:pos x="28" y="11"/>
                </a:cxn>
                <a:cxn ang="0">
                  <a:pos x="26" y="9"/>
                </a:cxn>
                <a:cxn ang="0">
                  <a:pos x="25" y="9"/>
                </a:cxn>
                <a:cxn ang="0">
                  <a:pos x="24" y="11"/>
                </a:cxn>
                <a:cxn ang="0">
                  <a:pos x="23" y="11"/>
                </a:cxn>
                <a:cxn ang="0">
                  <a:pos x="22" y="12"/>
                </a:cxn>
                <a:cxn ang="0">
                  <a:pos x="22" y="13"/>
                </a:cxn>
                <a:cxn ang="0">
                  <a:pos x="23" y="16"/>
                </a:cxn>
                <a:cxn ang="0">
                  <a:pos x="25" y="18"/>
                </a:cxn>
                <a:cxn ang="0">
                  <a:pos x="25" y="19"/>
                </a:cxn>
                <a:cxn ang="0">
                  <a:pos x="26" y="20"/>
                </a:cxn>
                <a:cxn ang="0">
                  <a:pos x="26" y="21"/>
                </a:cxn>
                <a:cxn ang="0">
                  <a:pos x="25" y="22"/>
                </a:cxn>
                <a:cxn ang="0">
                  <a:pos x="24" y="23"/>
                </a:cxn>
                <a:cxn ang="0">
                  <a:pos x="22" y="24"/>
                </a:cxn>
                <a:cxn ang="0">
                  <a:pos x="20" y="25"/>
                </a:cxn>
                <a:cxn ang="0">
                  <a:pos x="17" y="25"/>
                </a:cxn>
                <a:cxn ang="0">
                  <a:pos x="16" y="26"/>
                </a:cxn>
                <a:cxn ang="0">
                  <a:pos x="15" y="28"/>
                </a:cxn>
                <a:cxn ang="0">
                  <a:pos x="14" y="32"/>
                </a:cxn>
                <a:cxn ang="0">
                  <a:pos x="13" y="34"/>
                </a:cxn>
                <a:cxn ang="0">
                  <a:pos x="13" y="33"/>
                </a:cxn>
                <a:cxn ang="0">
                  <a:pos x="11" y="32"/>
                </a:cxn>
                <a:cxn ang="0">
                  <a:pos x="7" y="31"/>
                </a:cxn>
                <a:cxn ang="0">
                  <a:pos x="5" y="31"/>
                </a:cxn>
                <a:cxn ang="0">
                  <a:pos x="2" y="30"/>
                </a:cxn>
                <a:cxn ang="0">
                  <a:pos x="0" y="29"/>
                </a:cxn>
                <a:cxn ang="0">
                  <a:pos x="2" y="27"/>
                </a:cxn>
                <a:cxn ang="0">
                  <a:pos x="4" y="26"/>
                </a:cxn>
                <a:cxn ang="0">
                  <a:pos x="6" y="25"/>
                </a:cxn>
                <a:cxn ang="0">
                  <a:pos x="8" y="24"/>
                </a:cxn>
                <a:cxn ang="0">
                  <a:pos x="10" y="23"/>
                </a:cxn>
                <a:cxn ang="0">
                  <a:pos x="10" y="20"/>
                </a:cxn>
                <a:cxn ang="0">
                  <a:pos x="10" y="19"/>
                </a:cxn>
                <a:cxn ang="0">
                  <a:pos x="10" y="17"/>
                </a:cxn>
                <a:cxn ang="0">
                  <a:pos x="9" y="15"/>
                </a:cxn>
                <a:cxn ang="0">
                  <a:pos x="7" y="12"/>
                </a:cxn>
                <a:cxn ang="0">
                  <a:pos x="7" y="8"/>
                </a:cxn>
                <a:cxn ang="0">
                  <a:pos x="7" y="7"/>
                </a:cxn>
                <a:cxn ang="0">
                  <a:pos x="7" y="6"/>
                </a:cxn>
              </a:cxnLst>
              <a:rect l="0" t="0" r="r" b="b"/>
              <a:pathLst>
                <a:path w="31" h="34">
                  <a:moveTo>
                    <a:pt x="7" y="6"/>
                  </a:moveTo>
                  <a:cubicBezTo>
                    <a:pt x="7" y="6"/>
                    <a:pt x="7" y="5"/>
                    <a:pt x="7" y="5"/>
                  </a:cubicBezTo>
                  <a:cubicBezTo>
                    <a:pt x="7" y="4"/>
                    <a:pt x="8" y="3"/>
                    <a:pt x="8" y="2"/>
                  </a:cubicBezTo>
                  <a:cubicBezTo>
                    <a:pt x="9" y="2"/>
                    <a:pt x="10" y="2"/>
                    <a:pt x="10" y="2"/>
                  </a:cubicBezTo>
                  <a:cubicBezTo>
                    <a:pt x="11" y="2"/>
                    <a:pt x="12" y="1"/>
                    <a:pt x="13" y="2"/>
                  </a:cubicBezTo>
                  <a:cubicBezTo>
                    <a:pt x="13" y="2"/>
                    <a:pt x="13" y="3"/>
                    <a:pt x="14" y="4"/>
                  </a:cubicBezTo>
                  <a:cubicBezTo>
                    <a:pt x="14" y="4"/>
                    <a:pt x="16" y="4"/>
                    <a:pt x="16" y="4"/>
                  </a:cubicBezTo>
                  <a:cubicBezTo>
                    <a:pt x="17" y="3"/>
                    <a:pt x="17" y="2"/>
                    <a:pt x="17" y="1"/>
                  </a:cubicBezTo>
                  <a:cubicBezTo>
                    <a:pt x="18" y="1"/>
                    <a:pt x="19" y="1"/>
                    <a:pt x="20" y="1"/>
                  </a:cubicBezTo>
                  <a:cubicBezTo>
                    <a:pt x="20" y="0"/>
                    <a:pt x="21" y="1"/>
                    <a:pt x="22" y="1"/>
                  </a:cubicBezTo>
                  <a:cubicBezTo>
                    <a:pt x="22" y="1"/>
                    <a:pt x="23" y="1"/>
                    <a:pt x="24" y="2"/>
                  </a:cubicBezTo>
                  <a:cubicBezTo>
                    <a:pt x="24" y="2"/>
                    <a:pt x="26" y="1"/>
                    <a:pt x="27" y="2"/>
                  </a:cubicBezTo>
                  <a:cubicBezTo>
                    <a:pt x="27" y="2"/>
                    <a:pt x="28" y="3"/>
                    <a:pt x="28" y="3"/>
                  </a:cubicBezTo>
                  <a:cubicBezTo>
                    <a:pt x="28" y="4"/>
                    <a:pt x="27" y="4"/>
                    <a:pt x="27" y="5"/>
                  </a:cubicBezTo>
                  <a:cubicBezTo>
                    <a:pt x="27" y="5"/>
                    <a:pt x="27" y="6"/>
                    <a:pt x="28" y="6"/>
                  </a:cubicBezTo>
                  <a:cubicBezTo>
                    <a:pt x="28" y="6"/>
                    <a:pt x="30" y="6"/>
                    <a:pt x="31" y="6"/>
                  </a:cubicBezTo>
                  <a:cubicBezTo>
                    <a:pt x="31" y="7"/>
                    <a:pt x="31" y="7"/>
                    <a:pt x="31" y="8"/>
                  </a:cubicBezTo>
                  <a:cubicBezTo>
                    <a:pt x="31" y="8"/>
                    <a:pt x="31" y="9"/>
                    <a:pt x="31" y="10"/>
                  </a:cubicBezTo>
                  <a:cubicBezTo>
                    <a:pt x="30" y="10"/>
                    <a:pt x="31" y="11"/>
                    <a:pt x="31" y="11"/>
                  </a:cubicBezTo>
                  <a:cubicBezTo>
                    <a:pt x="31" y="12"/>
                    <a:pt x="31" y="12"/>
                    <a:pt x="31" y="13"/>
                  </a:cubicBezTo>
                  <a:cubicBezTo>
                    <a:pt x="30" y="13"/>
                    <a:pt x="29" y="12"/>
                    <a:pt x="28" y="12"/>
                  </a:cubicBezTo>
                  <a:cubicBezTo>
                    <a:pt x="28" y="12"/>
                    <a:pt x="28" y="11"/>
                    <a:pt x="28" y="11"/>
                  </a:cubicBezTo>
                  <a:cubicBezTo>
                    <a:pt x="28" y="10"/>
                    <a:pt x="27" y="10"/>
                    <a:pt x="26" y="9"/>
                  </a:cubicBezTo>
                  <a:cubicBezTo>
                    <a:pt x="26" y="9"/>
                    <a:pt x="25" y="9"/>
                    <a:pt x="25" y="9"/>
                  </a:cubicBezTo>
                  <a:cubicBezTo>
                    <a:pt x="25" y="9"/>
                    <a:pt x="25" y="10"/>
                    <a:pt x="24" y="11"/>
                  </a:cubicBezTo>
                  <a:cubicBezTo>
                    <a:pt x="24" y="11"/>
                    <a:pt x="23" y="10"/>
                    <a:pt x="23" y="11"/>
                  </a:cubicBezTo>
                  <a:cubicBezTo>
                    <a:pt x="22" y="11"/>
                    <a:pt x="22" y="11"/>
                    <a:pt x="22" y="12"/>
                  </a:cubicBezTo>
                  <a:cubicBezTo>
                    <a:pt x="22" y="12"/>
                    <a:pt x="22" y="13"/>
                    <a:pt x="22" y="13"/>
                  </a:cubicBezTo>
                  <a:cubicBezTo>
                    <a:pt x="22" y="14"/>
                    <a:pt x="23" y="16"/>
                    <a:pt x="23" y="16"/>
                  </a:cubicBezTo>
                  <a:cubicBezTo>
                    <a:pt x="23" y="17"/>
                    <a:pt x="24" y="17"/>
                    <a:pt x="25" y="18"/>
                  </a:cubicBezTo>
                  <a:cubicBezTo>
                    <a:pt x="25" y="18"/>
                    <a:pt x="25" y="19"/>
                    <a:pt x="25" y="19"/>
                  </a:cubicBezTo>
                  <a:cubicBezTo>
                    <a:pt x="25" y="20"/>
                    <a:pt x="26" y="20"/>
                    <a:pt x="26" y="20"/>
                  </a:cubicBezTo>
                  <a:cubicBezTo>
                    <a:pt x="26" y="21"/>
                    <a:pt x="26" y="21"/>
                    <a:pt x="26" y="21"/>
                  </a:cubicBezTo>
                  <a:cubicBezTo>
                    <a:pt x="26" y="22"/>
                    <a:pt x="25" y="22"/>
                    <a:pt x="25" y="22"/>
                  </a:cubicBezTo>
                  <a:cubicBezTo>
                    <a:pt x="24" y="22"/>
                    <a:pt x="24" y="23"/>
                    <a:pt x="24" y="23"/>
                  </a:cubicBezTo>
                  <a:cubicBezTo>
                    <a:pt x="23" y="24"/>
                    <a:pt x="22" y="24"/>
                    <a:pt x="22" y="24"/>
                  </a:cubicBezTo>
                  <a:cubicBezTo>
                    <a:pt x="21" y="24"/>
                    <a:pt x="21" y="25"/>
                    <a:pt x="20" y="25"/>
                  </a:cubicBezTo>
                  <a:cubicBezTo>
                    <a:pt x="19" y="25"/>
                    <a:pt x="18" y="24"/>
                    <a:pt x="17" y="25"/>
                  </a:cubicBezTo>
                  <a:cubicBezTo>
                    <a:pt x="17" y="25"/>
                    <a:pt x="16" y="26"/>
                    <a:pt x="16" y="26"/>
                  </a:cubicBezTo>
                  <a:cubicBezTo>
                    <a:pt x="15" y="26"/>
                    <a:pt x="15" y="27"/>
                    <a:pt x="15" y="28"/>
                  </a:cubicBezTo>
                  <a:cubicBezTo>
                    <a:pt x="14" y="29"/>
                    <a:pt x="14" y="31"/>
                    <a:pt x="14" y="32"/>
                  </a:cubicBezTo>
                  <a:cubicBezTo>
                    <a:pt x="14" y="32"/>
                    <a:pt x="13" y="33"/>
                    <a:pt x="13" y="34"/>
                  </a:cubicBezTo>
                  <a:cubicBezTo>
                    <a:pt x="13" y="34"/>
                    <a:pt x="13" y="33"/>
                    <a:pt x="13" y="33"/>
                  </a:cubicBezTo>
                  <a:cubicBezTo>
                    <a:pt x="12" y="33"/>
                    <a:pt x="11" y="32"/>
                    <a:pt x="11" y="32"/>
                  </a:cubicBezTo>
                  <a:cubicBezTo>
                    <a:pt x="10" y="31"/>
                    <a:pt x="8" y="31"/>
                    <a:pt x="7" y="31"/>
                  </a:cubicBezTo>
                  <a:cubicBezTo>
                    <a:pt x="7" y="31"/>
                    <a:pt x="6" y="31"/>
                    <a:pt x="5" y="31"/>
                  </a:cubicBezTo>
                  <a:cubicBezTo>
                    <a:pt x="4" y="31"/>
                    <a:pt x="3" y="30"/>
                    <a:pt x="2" y="30"/>
                  </a:cubicBezTo>
                  <a:cubicBezTo>
                    <a:pt x="1" y="30"/>
                    <a:pt x="1" y="30"/>
                    <a:pt x="0" y="29"/>
                  </a:cubicBezTo>
                  <a:cubicBezTo>
                    <a:pt x="1" y="29"/>
                    <a:pt x="1" y="28"/>
                    <a:pt x="2" y="27"/>
                  </a:cubicBezTo>
                  <a:cubicBezTo>
                    <a:pt x="2" y="27"/>
                    <a:pt x="3" y="26"/>
                    <a:pt x="4" y="26"/>
                  </a:cubicBezTo>
                  <a:cubicBezTo>
                    <a:pt x="4" y="25"/>
                    <a:pt x="5" y="25"/>
                    <a:pt x="6" y="25"/>
                  </a:cubicBezTo>
                  <a:cubicBezTo>
                    <a:pt x="6" y="25"/>
                    <a:pt x="7" y="24"/>
                    <a:pt x="8" y="24"/>
                  </a:cubicBezTo>
                  <a:cubicBezTo>
                    <a:pt x="8" y="24"/>
                    <a:pt x="9" y="23"/>
                    <a:pt x="10" y="23"/>
                  </a:cubicBezTo>
                  <a:cubicBezTo>
                    <a:pt x="10" y="22"/>
                    <a:pt x="10" y="21"/>
                    <a:pt x="10" y="20"/>
                  </a:cubicBezTo>
                  <a:cubicBezTo>
                    <a:pt x="10" y="20"/>
                    <a:pt x="10" y="19"/>
                    <a:pt x="10" y="19"/>
                  </a:cubicBezTo>
                  <a:cubicBezTo>
                    <a:pt x="9" y="18"/>
                    <a:pt x="10" y="17"/>
                    <a:pt x="10" y="17"/>
                  </a:cubicBezTo>
                  <a:cubicBezTo>
                    <a:pt x="10" y="16"/>
                    <a:pt x="9" y="15"/>
                    <a:pt x="9" y="15"/>
                  </a:cubicBezTo>
                  <a:cubicBezTo>
                    <a:pt x="8" y="14"/>
                    <a:pt x="8" y="13"/>
                    <a:pt x="7" y="12"/>
                  </a:cubicBezTo>
                  <a:cubicBezTo>
                    <a:pt x="7" y="11"/>
                    <a:pt x="8" y="9"/>
                    <a:pt x="7" y="8"/>
                  </a:cubicBezTo>
                  <a:cubicBezTo>
                    <a:pt x="7" y="8"/>
                    <a:pt x="7" y="7"/>
                    <a:pt x="7" y="7"/>
                  </a:cubicBezTo>
                  <a:cubicBezTo>
                    <a:pt x="7" y="6"/>
                    <a:pt x="7" y="6"/>
                    <a:pt x="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65"/>
            <p:cNvSpPr>
              <a:spLocks/>
            </p:cNvSpPr>
            <p:nvPr/>
          </p:nvSpPr>
          <p:spPr bwMode="auto">
            <a:xfrm>
              <a:off x="2370138" y="3927476"/>
              <a:ext cx="96838" cy="84138"/>
            </a:xfrm>
            <a:custGeom>
              <a:avLst/>
              <a:gdLst/>
              <a:ahLst/>
              <a:cxnLst>
                <a:cxn ang="0">
                  <a:pos x="50" y="23"/>
                </a:cxn>
                <a:cxn ang="0">
                  <a:pos x="49" y="28"/>
                </a:cxn>
                <a:cxn ang="0">
                  <a:pos x="43" y="29"/>
                </a:cxn>
                <a:cxn ang="0">
                  <a:pos x="39" y="30"/>
                </a:cxn>
                <a:cxn ang="0">
                  <a:pos x="38" y="37"/>
                </a:cxn>
                <a:cxn ang="0">
                  <a:pos x="36" y="41"/>
                </a:cxn>
                <a:cxn ang="0">
                  <a:pos x="32" y="45"/>
                </a:cxn>
                <a:cxn ang="0">
                  <a:pos x="27" y="45"/>
                </a:cxn>
                <a:cxn ang="0">
                  <a:pos x="26" y="43"/>
                </a:cxn>
                <a:cxn ang="0">
                  <a:pos x="24" y="40"/>
                </a:cxn>
                <a:cxn ang="0">
                  <a:pos x="23" y="36"/>
                </a:cxn>
                <a:cxn ang="0">
                  <a:pos x="25" y="35"/>
                </a:cxn>
                <a:cxn ang="0">
                  <a:pos x="27" y="33"/>
                </a:cxn>
                <a:cxn ang="0">
                  <a:pos x="29" y="36"/>
                </a:cxn>
                <a:cxn ang="0">
                  <a:pos x="32" y="35"/>
                </a:cxn>
                <a:cxn ang="0">
                  <a:pos x="32" y="32"/>
                </a:cxn>
                <a:cxn ang="0">
                  <a:pos x="29" y="30"/>
                </a:cxn>
                <a:cxn ang="0">
                  <a:pos x="29" y="27"/>
                </a:cxn>
                <a:cxn ang="0">
                  <a:pos x="25" y="26"/>
                </a:cxn>
                <a:cxn ang="0">
                  <a:pos x="21" y="25"/>
                </a:cxn>
                <a:cxn ang="0">
                  <a:pos x="17" y="28"/>
                </a:cxn>
                <a:cxn ang="0">
                  <a:pos x="14" y="26"/>
                </a:cxn>
                <a:cxn ang="0">
                  <a:pos x="9" y="26"/>
                </a:cxn>
                <a:cxn ang="0">
                  <a:pos x="8" y="30"/>
                </a:cxn>
                <a:cxn ang="0">
                  <a:pos x="4" y="30"/>
                </a:cxn>
                <a:cxn ang="0">
                  <a:pos x="4" y="24"/>
                </a:cxn>
                <a:cxn ang="0">
                  <a:pos x="3" y="19"/>
                </a:cxn>
                <a:cxn ang="0">
                  <a:pos x="1" y="15"/>
                </a:cxn>
                <a:cxn ang="0">
                  <a:pos x="0" y="11"/>
                </a:cxn>
                <a:cxn ang="0">
                  <a:pos x="0" y="7"/>
                </a:cxn>
                <a:cxn ang="0">
                  <a:pos x="6" y="6"/>
                </a:cxn>
                <a:cxn ang="0">
                  <a:pos x="15" y="1"/>
                </a:cxn>
                <a:cxn ang="0">
                  <a:pos x="20" y="0"/>
                </a:cxn>
                <a:cxn ang="0">
                  <a:pos x="23" y="3"/>
                </a:cxn>
                <a:cxn ang="0">
                  <a:pos x="24" y="6"/>
                </a:cxn>
                <a:cxn ang="0">
                  <a:pos x="23" y="12"/>
                </a:cxn>
                <a:cxn ang="0">
                  <a:pos x="25" y="16"/>
                </a:cxn>
                <a:cxn ang="0">
                  <a:pos x="27" y="20"/>
                </a:cxn>
                <a:cxn ang="0">
                  <a:pos x="30" y="16"/>
                </a:cxn>
                <a:cxn ang="0">
                  <a:pos x="29" y="11"/>
                </a:cxn>
                <a:cxn ang="0">
                  <a:pos x="33" y="8"/>
                </a:cxn>
                <a:cxn ang="0">
                  <a:pos x="37" y="9"/>
                </a:cxn>
                <a:cxn ang="0">
                  <a:pos x="42" y="10"/>
                </a:cxn>
                <a:cxn ang="0">
                  <a:pos x="45" y="14"/>
                </a:cxn>
                <a:cxn ang="0">
                  <a:pos x="43" y="16"/>
                </a:cxn>
                <a:cxn ang="0">
                  <a:pos x="45" y="20"/>
                </a:cxn>
                <a:cxn ang="0">
                  <a:pos x="48" y="21"/>
                </a:cxn>
                <a:cxn ang="0">
                  <a:pos x="51" y="21"/>
                </a:cxn>
              </a:cxnLst>
              <a:rect l="0" t="0" r="r" b="b"/>
              <a:pathLst>
                <a:path w="51" h="45">
                  <a:moveTo>
                    <a:pt x="51" y="21"/>
                  </a:moveTo>
                  <a:cubicBezTo>
                    <a:pt x="51" y="21"/>
                    <a:pt x="50" y="22"/>
                    <a:pt x="50" y="23"/>
                  </a:cubicBezTo>
                  <a:cubicBezTo>
                    <a:pt x="49" y="23"/>
                    <a:pt x="50" y="25"/>
                    <a:pt x="50" y="26"/>
                  </a:cubicBezTo>
                  <a:cubicBezTo>
                    <a:pt x="50" y="27"/>
                    <a:pt x="50" y="28"/>
                    <a:pt x="49" y="28"/>
                  </a:cubicBezTo>
                  <a:cubicBezTo>
                    <a:pt x="49" y="29"/>
                    <a:pt x="48" y="30"/>
                    <a:pt x="47" y="30"/>
                  </a:cubicBezTo>
                  <a:cubicBezTo>
                    <a:pt x="46" y="30"/>
                    <a:pt x="44" y="30"/>
                    <a:pt x="43" y="29"/>
                  </a:cubicBezTo>
                  <a:cubicBezTo>
                    <a:pt x="43" y="29"/>
                    <a:pt x="41" y="29"/>
                    <a:pt x="41" y="29"/>
                  </a:cubicBezTo>
                  <a:cubicBezTo>
                    <a:pt x="40" y="29"/>
                    <a:pt x="39" y="30"/>
                    <a:pt x="39" y="30"/>
                  </a:cubicBezTo>
                  <a:cubicBezTo>
                    <a:pt x="39" y="31"/>
                    <a:pt x="38" y="32"/>
                    <a:pt x="38" y="33"/>
                  </a:cubicBezTo>
                  <a:cubicBezTo>
                    <a:pt x="38" y="34"/>
                    <a:pt x="38" y="36"/>
                    <a:pt x="38" y="37"/>
                  </a:cubicBezTo>
                  <a:cubicBezTo>
                    <a:pt x="38" y="37"/>
                    <a:pt x="37" y="39"/>
                    <a:pt x="37" y="40"/>
                  </a:cubicBezTo>
                  <a:cubicBezTo>
                    <a:pt x="37" y="40"/>
                    <a:pt x="36" y="41"/>
                    <a:pt x="36" y="41"/>
                  </a:cubicBezTo>
                  <a:cubicBezTo>
                    <a:pt x="35" y="42"/>
                    <a:pt x="34" y="42"/>
                    <a:pt x="33" y="43"/>
                  </a:cubicBezTo>
                  <a:cubicBezTo>
                    <a:pt x="33" y="43"/>
                    <a:pt x="32" y="44"/>
                    <a:pt x="32" y="45"/>
                  </a:cubicBezTo>
                  <a:cubicBezTo>
                    <a:pt x="31" y="45"/>
                    <a:pt x="30" y="45"/>
                    <a:pt x="29" y="45"/>
                  </a:cubicBezTo>
                  <a:cubicBezTo>
                    <a:pt x="29" y="45"/>
                    <a:pt x="28" y="45"/>
                    <a:pt x="27" y="45"/>
                  </a:cubicBezTo>
                  <a:cubicBezTo>
                    <a:pt x="27" y="45"/>
                    <a:pt x="27" y="45"/>
                    <a:pt x="27" y="44"/>
                  </a:cubicBezTo>
                  <a:cubicBezTo>
                    <a:pt x="27" y="44"/>
                    <a:pt x="26" y="44"/>
                    <a:pt x="26" y="43"/>
                  </a:cubicBezTo>
                  <a:cubicBezTo>
                    <a:pt x="26" y="43"/>
                    <a:pt x="26" y="42"/>
                    <a:pt x="26" y="42"/>
                  </a:cubicBezTo>
                  <a:cubicBezTo>
                    <a:pt x="25" y="41"/>
                    <a:pt x="24" y="41"/>
                    <a:pt x="24" y="40"/>
                  </a:cubicBezTo>
                  <a:cubicBezTo>
                    <a:pt x="24" y="40"/>
                    <a:pt x="23" y="38"/>
                    <a:pt x="23" y="37"/>
                  </a:cubicBezTo>
                  <a:cubicBezTo>
                    <a:pt x="23" y="37"/>
                    <a:pt x="23" y="36"/>
                    <a:pt x="23" y="36"/>
                  </a:cubicBezTo>
                  <a:cubicBezTo>
                    <a:pt x="23" y="35"/>
                    <a:pt x="23" y="35"/>
                    <a:pt x="24" y="35"/>
                  </a:cubicBezTo>
                  <a:cubicBezTo>
                    <a:pt x="24" y="34"/>
                    <a:pt x="25" y="35"/>
                    <a:pt x="25" y="35"/>
                  </a:cubicBezTo>
                  <a:cubicBezTo>
                    <a:pt x="26" y="34"/>
                    <a:pt x="26" y="33"/>
                    <a:pt x="26" y="33"/>
                  </a:cubicBezTo>
                  <a:cubicBezTo>
                    <a:pt x="26" y="33"/>
                    <a:pt x="27" y="33"/>
                    <a:pt x="27" y="33"/>
                  </a:cubicBezTo>
                  <a:cubicBezTo>
                    <a:pt x="28" y="34"/>
                    <a:pt x="29" y="34"/>
                    <a:pt x="29" y="35"/>
                  </a:cubicBezTo>
                  <a:cubicBezTo>
                    <a:pt x="29" y="35"/>
                    <a:pt x="29" y="36"/>
                    <a:pt x="29" y="36"/>
                  </a:cubicBezTo>
                  <a:cubicBezTo>
                    <a:pt x="30" y="36"/>
                    <a:pt x="31" y="37"/>
                    <a:pt x="32" y="37"/>
                  </a:cubicBezTo>
                  <a:cubicBezTo>
                    <a:pt x="32" y="36"/>
                    <a:pt x="32" y="36"/>
                    <a:pt x="32" y="35"/>
                  </a:cubicBezTo>
                  <a:cubicBezTo>
                    <a:pt x="32" y="35"/>
                    <a:pt x="31" y="34"/>
                    <a:pt x="32" y="34"/>
                  </a:cubicBezTo>
                  <a:cubicBezTo>
                    <a:pt x="32" y="33"/>
                    <a:pt x="32" y="32"/>
                    <a:pt x="32" y="32"/>
                  </a:cubicBezTo>
                  <a:cubicBezTo>
                    <a:pt x="32" y="31"/>
                    <a:pt x="32" y="31"/>
                    <a:pt x="32" y="30"/>
                  </a:cubicBezTo>
                  <a:cubicBezTo>
                    <a:pt x="31" y="30"/>
                    <a:pt x="29" y="30"/>
                    <a:pt x="29" y="30"/>
                  </a:cubicBezTo>
                  <a:cubicBezTo>
                    <a:pt x="28" y="30"/>
                    <a:pt x="28" y="29"/>
                    <a:pt x="28" y="29"/>
                  </a:cubicBezTo>
                  <a:cubicBezTo>
                    <a:pt x="28" y="28"/>
                    <a:pt x="29" y="28"/>
                    <a:pt x="29" y="27"/>
                  </a:cubicBezTo>
                  <a:cubicBezTo>
                    <a:pt x="29" y="27"/>
                    <a:pt x="28" y="26"/>
                    <a:pt x="28" y="26"/>
                  </a:cubicBezTo>
                  <a:cubicBezTo>
                    <a:pt x="27" y="25"/>
                    <a:pt x="25" y="26"/>
                    <a:pt x="25" y="26"/>
                  </a:cubicBezTo>
                  <a:cubicBezTo>
                    <a:pt x="24" y="25"/>
                    <a:pt x="23" y="25"/>
                    <a:pt x="23" y="25"/>
                  </a:cubicBezTo>
                  <a:cubicBezTo>
                    <a:pt x="22" y="25"/>
                    <a:pt x="21" y="24"/>
                    <a:pt x="21" y="25"/>
                  </a:cubicBezTo>
                  <a:cubicBezTo>
                    <a:pt x="20" y="25"/>
                    <a:pt x="19" y="25"/>
                    <a:pt x="18" y="25"/>
                  </a:cubicBezTo>
                  <a:cubicBezTo>
                    <a:pt x="18" y="26"/>
                    <a:pt x="18" y="27"/>
                    <a:pt x="17" y="28"/>
                  </a:cubicBezTo>
                  <a:cubicBezTo>
                    <a:pt x="17" y="28"/>
                    <a:pt x="15" y="28"/>
                    <a:pt x="15" y="28"/>
                  </a:cubicBezTo>
                  <a:cubicBezTo>
                    <a:pt x="14" y="27"/>
                    <a:pt x="14" y="26"/>
                    <a:pt x="14" y="26"/>
                  </a:cubicBezTo>
                  <a:cubicBezTo>
                    <a:pt x="13" y="25"/>
                    <a:pt x="12" y="26"/>
                    <a:pt x="11" y="26"/>
                  </a:cubicBezTo>
                  <a:cubicBezTo>
                    <a:pt x="11" y="26"/>
                    <a:pt x="10" y="26"/>
                    <a:pt x="9" y="26"/>
                  </a:cubicBezTo>
                  <a:cubicBezTo>
                    <a:pt x="9" y="27"/>
                    <a:pt x="8" y="28"/>
                    <a:pt x="8" y="29"/>
                  </a:cubicBezTo>
                  <a:cubicBezTo>
                    <a:pt x="8" y="29"/>
                    <a:pt x="8" y="30"/>
                    <a:pt x="8" y="30"/>
                  </a:cubicBezTo>
                  <a:cubicBezTo>
                    <a:pt x="8" y="31"/>
                    <a:pt x="7" y="31"/>
                    <a:pt x="7" y="31"/>
                  </a:cubicBezTo>
                  <a:cubicBezTo>
                    <a:pt x="6" y="31"/>
                    <a:pt x="5" y="30"/>
                    <a:pt x="4" y="30"/>
                  </a:cubicBezTo>
                  <a:cubicBezTo>
                    <a:pt x="4" y="29"/>
                    <a:pt x="3" y="28"/>
                    <a:pt x="3" y="27"/>
                  </a:cubicBezTo>
                  <a:cubicBezTo>
                    <a:pt x="3" y="26"/>
                    <a:pt x="4" y="25"/>
                    <a:pt x="4" y="24"/>
                  </a:cubicBezTo>
                  <a:cubicBezTo>
                    <a:pt x="4" y="23"/>
                    <a:pt x="4" y="22"/>
                    <a:pt x="4" y="21"/>
                  </a:cubicBezTo>
                  <a:cubicBezTo>
                    <a:pt x="4" y="20"/>
                    <a:pt x="3" y="19"/>
                    <a:pt x="3" y="19"/>
                  </a:cubicBezTo>
                  <a:cubicBezTo>
                    <a:pt x="3" y="18"/>
                    <a:pt x="3" y="17"/>
                    <a:pt x="3" y="17"/>
                  </a:cubicBezTo>
                  <a:cubicBezTo>
                    <a:pt x="3" y="16"/>
                    <a:pt x="1" y="15"/>
                    <a:pt x="1" y="15"/>
                  </a:cubicBezTo>
                  <a:cubicBezTo>
                    <a:pt x="1" y="15"/>
                    <a:pt x="0" y="14"/>
                    <a:pt x="0" y="14"/>
                  </a:cubicBezTo>
                  <a:cubicBezTo>
                    <a:pt x="0" y="13"/>
                    <a:pt x="0" y="12"/>
                    <a:pt x="0" y="11"/>
                  </a:cubicBezTo>
                  <a:cubicBezTo>
                    <a:pt x="0" y="11"/>
                    <a:pt x="0" y="9"/>
                    <a:pt x="0" y="9"/>
                  </a:cubicBezTo>
                  <a:cubicBezTo>
                    <a:pt x="0" y="8"/>
                    <a:pt x="0" y="8"/>
                    <a:pt x="0" y="7"/>
                  </a:cubicBezTo>
                  <a:cubicBezTo>
                    <a:pt x="1" y="7"/>
                    <a:pt x="2" y="7"/>
                    <a:pt x="3" y="7"/>
                  </a:cubicBezTo>
                  <a:cubicBezTo>
                    <a:pt x="4" y="7"/>
                    <a:pt x="6" y="6"/>
                    <a:pt x="6" y="6"/>
                  </a:cubicBezTo>
                  <a:cubicBezTo>
                    <a:pt x="8" y="6"/>
                    <a:pt x="10" y="4"/>
                    <a:pt x="12" y="3"/>
                  </a:cubicBezTo>
                  <a:cubicBezTo>
                    <a:pt x="13" y="3"/>
                    <a:pt x="14" y="2"/>
                    <a:pt x="15" y="1"/>
                  </a:cubicBezTo>
                  <a:cubicBezTo>
                    <a:pt x="16" y="1"/>
                    <a:pt x="17" y="0"/>
                    <a:pt x="18" y="0"/>
                  </a:cubicBezTo>
                  <a:cubicBezTo>
                    <a:pt x="19" y="0"/>
                    <a:pt x="20" y="0"/>
                    <a:pt x="20" y="0"/>
                  </a:cubicBezTo>
                  <a:cubicBezTo>
                    <a:pt x="21" y="1"/>
                    <a:pt x="21" y="2"/>
                    <a:pt x="21" y="2"/>
                  </a:cubicBezTo>
                  <a:cubicBezTo>
                    <a:pt x="22" y="3"/>
                    <a:pt x="23" y="3"/>
                    <a:pt x="23" y="3"/>
                  </a:cubicBezTo>
                  <a:cubicBezTo>
                    <a:pt x="24" y="3"/>
                    <a:pt x="25" y="4"/>
                    <a:pt x="25" y="5"/>
                  </a:cubicBezTo>
                  <a:cubicBezTo>
                    <a:pt x="25" y="5"/>
                    <a:pt x="25" y="6"/>
                    <a:pt x="24" y="6"/>
                  </a:cubicBezTo>
                  <a:cubicBezTo>
                    <a:pt x="24" y="7"/>
                    <a:pt x="23" y="8"/>
                    <a:pt x="23" y="9"/>
                  </a:cubicBezTo>
                  <a:cubicBezTo>
                    <a:pt x="23" y="9"/>
                    <a:pt x="23" y="11"/>
                    <a:pt x="23" y="12"/>
                  </a:cubicBezTo>
                  <a:cubicBezTo>
                    <a:pt x="23" y="12"/>
                    <a:pt x="24" y="13"/>
                    <a:pt x="24" y="13"/>
                  </a:cubicBezTo>
                  <a:cubicBezTo>
                    <a:pt x="24" y="14"/>
                    <a:pt x="24" y="15"/>
                    <a:pt x="25" y="16"/>
                  </a:cubicBezTo>
                  <a:cubicBezTo>
                    <a:pt x="25" y="16"/>
                    <a:pt x="25" y="18"/>
                    <a:pt x="25" y="18"/>
                  </a:cubicBezTo>
                  <a:cubicBezTo>
                    <a:pt x="26" y="19"/>
                    <a:pt x="27" y="20"/>
                    <a:pt x="27" y="20"/>
                  </a:cubicBezTo>
                  <a:cubicBezTo>
                    <a:pt x="28" y="20"/>
                    <a:pt x="30" y="19"/>
                    <a:pt x="30" y="19"/>
                  </a:cubicBezTo>
                  <a:cubicBezTo>
                    <a:pt x="31" y="18"/>
                    <a:pt x="31" y="17"/>
                    <a:pt x="30" y="16"/>
                  </a:cubicBezTo>
                  <a:cubicBezTo>
                    <a:pt x="30" y="15"/>
                    <a:pt x="29" y="14"/>
                    <a:pt x="29" y="13"/>
                  </a:cubicBezTo>
                  <a:cubicBezTo>
                    <a:pt x="29" y="12"/>
                    <a:pt x="28" y="11"/>
                    <a:pt x="29" y="11"/>
                  </a:cubicBezTo>
                  <a:cubicBezTo>
                    <a:pt x="29" y="10"/>
                    <a:pt x="31" y="9"/>
                    <a:pt x="31" y="9"/>
                  </a:cubicBezTo>
                  <a:cubicBezTo>
                    <a:pt x="32" y="8"/>
                    <a:pt x="32" y="8"/>
                    <a:pt x="33" y="8"/>
                  </a:cubicBezTo>
                  <a:cubicBezTo>
                    <a:pt x="34" y="8"/>
                    <a:pt x="35" y="8"/>
                    <a:pt x="36" y="9"/>
                  </a:cubicBezTo>
                  <a:cubicBezTo>
                    <a:pt x="36" y="9"/>
                    <a:pt x="37" y="9"/>
                    <a:pt x="37" y="9"/>
                  </a:cubicBezTo>
                  <a:cubicBezTo>
                    <a:pt x="38" y="9"/>
                    <a:pt x="38" y="8"/>
                    <a:pt x="39" y="8"/>
                  </a:cubicBezTo>
                  <a:cubicBezTo>
                    <a:pt x="40" y="8"/>
                    <a:pt x="41" y="9"/>
                    <a:pt x="42" y="10"/>
                  </a:cubicBezTo>
                  <a:cubicBezTo>
                    <a:pt x="42" y="10"/>
                    <a:pt x="44" y="11"/>
                    <a:pt x="44" y="12"/>
                  </a:cubicBezTo>
                  <a:cubicBezTo>
                    <a:pt x="45" y="12"/>
                    <a:pt x="45" y="13"/>
                    <a:pt x="45" y="14"/>
                  </a:cubicBezTo>
                  <a:cubicBezTo>
                    <a:pt x="45" y="14"/>
                    <a:pt x="44" y="15"/>
                    <a:pt x="44" y="15"/>
                  </a:cubicBezTo>
                  <a:cubicBezTo>
                    <a:pt x="44" y="15"/>
                    <a:pt x="43" y="16"/>
                    <a:pt x="43" y="16"/>
                  </a:cubicBezTo>
                  <a:cubicBezTo>
                    <a:pt x="42" y="17"/>
                    <a:pt x="42" y="18"/>
                    <a:pt x="43" y="19"/>
                  </a:cubicBezTo>
                  <a:cubicBezTo>
                    <a:pt x="43" y="19"/>
                    <a:pt x="44" y="20"/>
                    <a:pt x="45" y="20"/>
                  </a:cubicBezTo>
                  <a:cubicBezTo>
                    <a:pt x="45" y="21"/>
                    <a:pt x="46" y="20"/>
                    <a:pt x="46" y="21"/>
                  </a:cubicBezTo>
                  <a:cubicBezTo>
                    <a:pt x="47" y="21"/>
                    <a:pt x="48" y="21"/>
                    <a:pt x="48" y="21"/>
                  </a:cubicBezTo>
                  <a:cubicBezTo>
                    <a:pt x="49" y="21"/>
                    <a:pt x="49" y="21"/>
                    <a:pt x="50" y="21"/>
                  </a:cubicBezTo>
                  <a:cubicBezTo>
                    <a:pt x="50" y="21"/>
                    <a:pt x="51" y="21"/>
                    <a:pt x="5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66"/>
            <p:cNvSpPr>
              <a:spLocks/>
            </p:cNvSpPr>
            <p:nvPr/>
          </p:nvSpPr>
          <p:spPr bwMode="auto">
            <a:xfrm>
              <a:off x="2373313" y="3960813"/>
              <a:ext cx="260350" cy="188913"/>
            </a:xfrm>
            <a:custGeom>
              <a:avLst/>
              <a:gdLst/>
              <a:ahLst/>
              <a:cxnLst>
                <a:cxn ang="0">
                  <a:pos x="17" y="91"/>
                </a:cxn>
                <a:cxn ang="0">
                  <a:pos x="13" y="88"/>
                </a:cxn>
                <a:cxn ang="0">
                  <a:pos x="10" y="79"/>
                </a:cxn>
                <a:cxn ang="0">
                  <a:pos x="6" y="80"/>
                </a:cxn>
                <a:cxn ang="0">
                  <a:pos x="2" y="76"/>
                </a:cxn>
                <a:cxn ang="0">
                  <a:pos x="3" y="71"/>
                </a:cxn>
                <a:cxn ang="0">
                  <a:pos x="3" y="65"/>
                </a:cxn>
                <a:cxn ang="0">
                  <a:pos x="8" y="63"/>
                </a:cxn>
                <a:cxn ang="0">
                  <a:pos x="15" y="65"/>
                </a:cxn>
                <a:cxn ang="0">
                  <a:pos x="19" y="58"/>
                </a:cxn>
                <a:cxn ang="0">
                  <a:pos x="17" y="47"/>
                </a:cxn>
                <a:cxn ang="0">
                  <a:pos x="12" y="40"/>
                </a:cxn>
                <a:cxn ang="0">
                  <a:pos x="16" y="31"/>
                </a:cxn>
                <a:cxn ang="0">
                  <a:pos x="24" y="28"/>
                </a:cxn>
                <a:cxn ang="0">
                  <a:pos x="31" y="25"/>
                </a:cxn>
                <a:cxn ang="0">
                  <a:pos x="36" y="15"/>
                </a:cxn>
                <a:cxn ang="0">
                  <a:pos x="45" y="12"/>
                </a:cxn>
                <a:cxn ang="0">
                  <a:pos x="49" y="3"/>
                </a:cxn>
                <a:cxn ang="0">
                  <a:pos x="51" y="2"/>
                </a:cxn>
                <a:cxn ang="0">
                  <a:pos x="60" y="8"/>
                </a:cxn>
                <a:cxn ang="0">
                  <a:pos x="60" y="14"/>
                </a:cxn>
                <a:cxn ang="0">
                  <a:pos x="67" y="21"/>
                </a:cxn>
                <a:cxn ang="0">
                  <a:pos x="78" y="25"/>
                </a:cxn>
                <a:cxn ang="0">
                  <a:pos x="79" y="32"/>
                </a:cxn>
                <a:cxn ang="0">
                  <a:pos x="80" y="38"/>
                </a:cxn>
                <a:cxn ang="0">
                  <a:pos x="83" y="31"/>
                </a:cxn>
                <a:cxn ang="0">
                  <a:pos x="93" y="33"/>
                </a:cxn>
                <a:cxn ang="0">
                  <a:pos x="98" y="37"/>
                </a:cxn>
                <a:cxn ang="0">
                  <a:pos x="102" y="41"/>
                </a:cxn>
                <a:cxn ang="0">
                  <a:pos x="107" y="46"/>
                </a:cxn>
                <a:cxn ang="0">
                  <a:pos x="115" y="40"/>
                </a:cxn>
                <a:cxn ang="0">
                  <a:pos x="122" y="35"/>
                </a:cxn>
                <a:cxn ang="0">
                  <a:pos x="128" y="40"/>
                </a:cxn>
                <a:cxn ang="0">
                  <a:pos x="130" y="43"/>
                </a:cxn>
                <a:cxn ang="0">
                  <a:pos x="132" y="43"/>
                </a:cxn>
                <a:cxn ang="0">
                  <a:pos x="137" y="55"/>
                </a:cxn>
                <a:cxn ang="0">
                  <a:pos x="134" y="64"/>
                </a:cxn>
                <a:cxn ang="0">
                  <a:pos x="135" y="76"/>
                </a:cxn>
                <a:cxn ang="0">
                  <a:pos x="138" y="80"/>
                </a:cxn>
                <a:cxn ang="0">
                  <a:pos x="126" y="81"/>
                </a:cxn>
                <a:cxn ang="0">
                  <a:pos x="107" y="82"/>
                </a:cxn>
                <a:cxn ang="0">
                  <a:pos x="95" y="78"/>
                </a:cxn>
                <a:cxn ang="0">
                  <a:pos x="85" y="84"/>
                </a:cxn>
                <a:cxn ang="0">
                  <a:pos x="65" y="90"/>
                </a:cxn>
                <a:cxn ang="0">
                  <a:pos x="54" y="93"/>
                </a:cxn>
                <a:cxn ang="0">
                  <a:pos x="47" y="97"/>
                </a:cxn>
                <a:cxn ang="0">
                  <a:pos x="38" y="98"/>
                </a:cxn>
                <a:cxn ang="0">
                  <a:pos x="29" y="98"/>
                </a:cxn>
                <a:cxn ang="0">
                  <a:pos x="21" y="99"/>
                </a:cxn>
              </a:cxnLst>
              <a:rect l="0" t="0" r="r" b="b"/>
              <a:pathLst>
                <a:path w="138" h="100">
                  <a:moveTo>
                    <a:pt x="17" y="96"/>
                  </a:moveTo>
                  <a:cubicBezTo>
                    <a:pt x="17" y="96"/>
                    <a:pt x="17" y="95"/>
                    <a:pt x="17" y="95"/>
                  </a:cubicBezTo>
                  <a:cubicBezTo>
                    <a:pt x="16" y="95"/>
                    <a:pt x="16" y="93"/>
                    <a:pt x="16" y="93"/>
                  </a:cubicBezTo>
                  <a:cubicBezTo>
                    <a:pt x="16" y="92"/>
                    <a:pt x="17" y="92"/>
                    <a:pt x="17" y="91"/>
                  </a:cubicBezTo>
                  <a:cubicBezTo>
                    <a:pt x="18" y="91"/>
                    <a:pt x="18" y="91"/>
                    <a:pt x="18" y="90"/>
                  </a:cubicBezTo>
                  <a:cubicBezTo>
                    <a:pt x="18" y="90"/>
                    <a:pt x="17" y="90"/>
                    <a:pt x="17" y="90"/>
                  </a:cubicBezTo>
                  <a:cubicBezTo>
                    <a:pt x="16" y="90"/>
                    <a:pt x="15" y="90"/>
                    <a:pt x="14" y="89"/>
                  </a:cubicBezTo>
                  <a:cubicBezTo>
                    <a:pt x="14" y="89"/>
                    <a:pt x="14" y="89"/>
                    <a:pt x="13" y="88"/>
                  </a:cubicBezTo>
                  <a:cubicBezTo>
                    <a:pt x="13" y="88"/>
                    <a:pt x="11" y="87"/>
                    <a:pt x="11" y="86"/>
                  </a:cubicBezTo>
                  <a:cubicBezTo>
                    <a:pt x="10" y="85"/>
                    <a:pt x="9" y="84"/>
                    <a:pt x="9" y="84"/>
                  </a:cubicBezTo>
                  <a:cubicBezTo>
                    <a:pt x="9" y="83"/>
                    <a:pt x="9" y="82"/>
                    <a:pt x="9" y="81"/>
                  </a:cubicBezTo>
                  <a:cubicBezTo>
                    <a:pt x="9" y="81"/>
                    <a:pt x="10" y="80"/>
                    <a:pt x="10" y="79"/>
                  </a:cubicBezTo>
                  <a:cubicBezTo>
                    <a:pt x="11" y="79"/>
                    <a:pt x="11" y="78"/>
                    <a:pt x="11" y="78"/>
                  </a:cubicBezTo>
                  <a:cubicBezTo>
                    <a:pt x="11" y="78"/>
                    <a:pt x="11" y="77"/>
                    <a:pt x="11" y="77"/>
                  </a:cubicBezTo>
                  <a:cubicBezTo>
                    <a:pt x="10" y="76"/>
                    <a:pt x="8" y="77"/>
                    <a:pt x="8" y="77"/>
                  </a:cubicBezTo>
                  <a:cubicBezTo>
                    <a:pt x="7" y="78"/>
                    <a:pt x="6" y="79"/>
                    <a:pt x="6" y="80"/>
                  </a:cubicBezTo>
                  <a:cubicBezTo>
                    <a:pt x="5" y="80"/>
                    <a:pt x="4" y="81"/>
                    <a:pt x="3" y="81"/>
                  </a:cubicBezTo>
                  <a:cubicBezTo>
                    <a:pt x="3" y="81"/>
                    <a:pt x="2" y="80"/>
                    <a:pt x="2" y="80"/>
                  </a:cubicBezTo>
                  <a:cubicBezTo>
                    <a:pt x="1" y="79"/>
                    <a:pt x="1" y="78"/>
                    <a:pt x="1" y="78"/>
                  </a:cubicBezTo>
                  <a:cubicBezTo>
                    <a:pt x="1" y="78"/>
                    <a:pt x="2" y="77"/>
                    <a:pt x="2" y="76"/>
                  </a:cubicBezTo>
                  <a:cubicBezTo>
                    <a:pt x="3" y="76"/>
                    <a:pt x="3" y="75"/>
                    <a:pt x="4" y="75"/>
                  </a:cubicBezTo>
                  <a:cubicBezTo>
                    <a:pt x="4" y="75"/>
                    <a:pt x="5" y="75"/>
                    <a:pt x="5" y="74"/>
                  </a:cubicBezTo>
                  <a:cubicBezTo>
                    <a:pt x="5" y="74"/>
                    <a:pt x="5" y="73"/>
                    <a:pt x="5" y="72"/>
                  </a:cubicBezTo>
                  <a:cubicBezTo>
                    <a:pt x="5" y="72"/>
                    <a:pt x="4" y="71"/>
                    <a:pt x="3" y="71"/>
                  </a:cubicBezTo>
                  <a:cubicBezTo>
                    <a:pt x="3" y="70"/>
                    <a:pt x="2" y="70"/>
                    <a:pt x="1" y="69"/>
                  </a:cubicBezTo>
                  <a:cubicBezTo>
                    <a:pt x="1" y="69"/>
                    <a:pt x="0" y="68"/>
                    <a:pt x="0" y="68"/>
                  </a:cubicBezTo>
                  <a:cubicBezTo>
                    <a:pt x="0" y="67"/>
                    <a:pt x="1" y="67"/>
                    <a:pt x="1" y="66"/>
                  </a:cubicBezTo>
                  <a:cubicBezTo>
                    <a:pt x="1" y="66"/>
                    <a:pt x="2" y="66"/>
                    <a:pt x="3" y="65"/>
                  </a:cubicBezTo>
                  <a:cubicBezTo>
                    <a:pt x="3" y="65"/>
                    <a:pt x="5" y="64"/>
                    <a:pt x="5" y="64"/>
                  </a:cubicBezTo>
                  <a:cubicBezTo>
                    <a:pt x="5" y="63"/>
                    <a:pt x="6" y="63"/>
                    <a:pt x="6" y="63"/>
                  </a:cubicBezTo>
                  <a:cubicBezTo>
                    <a:pt x="6" y="62"/>
                    <a:pt x="6" y="62"/>
                    <a:pt x="6" y="62"/>
                  </a:cubicBezTo>
                  <a:cubicBezTo>
                    <a:pt x="7" y="62"/>
                    <a:pt x="8" y="62"/>
                    <a:pt x="8" y="63"/>
                  </a:cubicBezTo>
                  <a:cubicBezTo>
                    <a:pt x="8" y="63"/>
                    <a:pt x="9" y="64"/>
                    <a:pt x="9" y="64"/>
                  </a:cubicBezTo>
                  <a:cubicBezTo>
                    <a:pt x="9" y="64"/>
                    <a:pt x="11" y="65"/>
                    <a:pt x="11" y="65"/>
                  </a:cubicBezTo>
                  <a:cubicBezTo>
                    <a:pt x="12" y="66"/>
                    <a:pt x="13" y="66"/>
                    <a:pt x="14" y="65"/>
                  </a:cubicBezTo>
                  <a:cubicBezTo>
                    <a:pt x="14" y="65"/>
                    <a:pt x="15" y="65"/>
                    <a:pt x="15" y="65"/>
                  </a:cubicBezTo>
                  <a:cubicBezTo>
                    <a:pt x="16" y="64"/>
                    <a:pt x="16" y="64"/>
                    <a:pt x="16" y="63"/>
                  </a:cubicBezTo>
                  <a:cubicBezTo>
                    <a:pt x="17" y="63"/>
                    <a:pt x="18" y="62"/>
                    <a:pt x="18" y="62"/>
                  </a:cubicBezTo>
                  <a:cubicBezTo>
                    <a:pt x="18" y="62"/>
                    <a:pt x="19" y="61"/>
                    <a:pt x="19" y="60"/>
                  </a:cubicBezTo>
                  <a:cubicBezTo>
                    <a:pt x="19" y="60"/>
                    <a:pt x="19" y="59"/>
                    <a:pt x="19" y="58"/>
                  </a:cubicBezTo>
                  <a:cubicBezTo>
                    <a:pt x="19" y="57"/>
                    <a:pt x="19" y="56"/>
                    <a:pt x="19" y="55"/>
                  </a:cubicBezTo>
                  <a:cubicBezTo>
                    <a:pt x="19" y="55"/>
                    <a:pt x="18" y="53"/>
                    <a:pt x="18" y="53"/>
                  </a:cubicBezTo>
                  <a:cubicBezTo>
                    <a:pt x="18" y="52"/>
                    <a:pt x="18" y="51"/>
                    <a:pt x="18" y="50"/>
                  </a:cubicBezTo>
                  <a:cubicBezTo>
                    <a:pt x="18" y="49"/>
                    <a:pt x="17" y="48"/>
                    <a:pt x="17" y="47"/>
                  </a:cubicBezTo>
                  <a:cubicBezTo>
                    <a:pt x="17" y="47"/>
                    <a:pt x="17" y="46"/>
                    <a:pt x="17" y="45"/>
                  </a:cubicBezTo>
                  <a:cubicBezTo>
                    <a:pt x="16" y="44"/>
                    <a:pt x="16" y="43"/>
                    <a:pt x="15" y="43"/>
                  </a:cubicBezTo>
                  <a:cubicBezTo>
                    <a:pt x="15" y="42"/>
                    <a:pt x="13" y="42"/>
                    <a:pt x="13" y="41"/>
                  </a:cubicBezTo>
                  <a:cubicBezTo>
                    <a:pt x="13" y="41"/>
                    <a:pt x="12" y="41"/>
                    <a:pt x="12" y="40"/>
                  </a:cubicBezTo>
                  <a:cubicBezTo>
                    <a:pt x="12" y="39"/>
                    <a:pt x="13" y="38"/>
                    <a:pt x="13" y="38"/>
                  </a:cubicBezTo>
                  <a:cubicBezTo>
                    <a:pt x="13" y="37"/>
                    <a:pt x="13" y="35"/>
                    <a:pt x="14" y="34"/>
                  </a:cubicBezTo>
                  <a:cubicBezTo>
                    <a:pt x="14" y="33"/>
                    <a:pt x="14" y="32"/>
                    <a:pt x="15" y="32"/>
                  </a:cubicBezTo>
                  <a:cubicBezTo>
                    <a:pt x="15" y="32"/>
                    <a:pt x="16" y="31"/>
                    <a:pt x="16" y="31"/>
                  </a:cubicBezTo>
                  <a:cubicBezTo>
                    <a:pt x="17" y="30"/>
                    <a:pt x="18" y="31"/>
                    <a:pt x="19" y="31"/>
                  </a:cubicBezTo>
                  <a:cubicBezTo>
                    <a:pt x="20" y="31"/>
                    <a:pt x="20" y="30"/>
                    <a:pt x="21" y="30"/>
                  </a:cubicBezTo>
                  <a:cubicBezTo>
                    <a:pt x="21" y="30"/>
                    <a:pt x="22" y="30"/>
                    <a:pt x="23" y="29"/>
                  </a:cubicBezTo>
                  <a:cubicBezTo>
                    <a:pt x="23" y="29"/>
                    <a:pt x="23" y="28"/>
                    <a:pt x="24" y="28"/>
                  </a:cubicBezTo>
                  <a:cubicBezTo>
                    <a:pt x="24" y="28"/>
                    <a:pt x="25" y="28"/>
                    <a:pt x="25" y="27"/>
                  </a:cubicBezTo>
                  <a:cubicBezTo>
                    <a:pt x="26" y="27"/>
                    <a:pt x="27" y="27"/>
                    <a:pt x="27" y="27"/>
                  </a:cubicBezTo>
                  <a:cubicBezTo>
                    <a:pt x="28" y="27"/>
                    <a:pt x="29" y="27"/>
                    <a:pt x="30" y="27"/>
                  </a:cubicBezTo>
                  <a:cubicBezTo>
                    <a:pt x="30" y="26"/>
                    <a:pt x="31" y="25"/>
                    <a:pt x="31" y="25"/>
                  </a:cubicBezTo>
                  <a:cubicBezTo>
                    <a:pt x="32" y="24"/>
                    <a:pt x="33" y="24"/>
                    <a:pt x="34" y="23"/>
                  </a:cubicBezTo>
                  <a:cubicBezTo>
                    <a:pt x="34" y="23"/>
                    <a:pt x="35" y="22"/>
                    <a:pt x="35" y="22"/>
                  </a:cubicBezTo>
                  <a:cubicBezTo>
                    <a:pt x="35" y="21"/>
                    <a:pt x="36" y="19"/>
                    <a:pt x="36" y="19"/>
                  </a:cubicBezTo>
                  <a:cubicBezTo>
                    <a:pt x="36" y="18"/>
                    <a:pt x="36" y="16"/>
                    <a:pt x="36" y="15"/>
                  </a:cubicBezTo>
                  <a:cubicBezTo>
                    <a:pt x="36" y="14"/>
                    <a:pt x="37" y="13"/>
                    <a:pt x="37" y="12"/>
                  </a:cubicBezTo>
                  <a:cubicBezTo>
                    <a:pt x="37" y="12"/>
                    <a:pt x="38" y="11"/>
                    <a:pt x="39" y="11"/>
                  </a:cubicBezTo>
                  <a:cubicBezTo>
                    <a:pt x="39" y="11"/>
                    <a:pt x="41" y="11"/>
                    <a:pt x="41" y="11"/>
                  </a:cubicBezTo>
                  <a:cubicBezTo>
                    <a:pt x="42" y="12"/>
                    <a:pt x="44" y="12"/>
                    <a:pt x="45" y="12"/>
                  </a:cubicBezTo>
                  <a:cubicBezTo>
                    <a:pt x="46" y="12"/>
                    <a:pt x="47" y="11"/>
                    <a:pt x="47" y="10"/>
                  </a:cubicBezTo>
                  <a:cubicBezTo>
                    <a:pt x="48" y="10"/>
                    <a:pt x="48" y="9"/>
                    <a:pt x="48" y="8"/>
                  </a:cubicBezTo>
                  <a:cubicBezTo>
                    <a:pt x="48" y="7"/>
                    <a:pt x="47" y="5"/>
                    <a:pt x="48" y="5"/>
                  </a:cubicBezTo>
                  <a:cubicBezTo>
                    <a:pt x="48" y="4"/>
                    <a:pt x="49" y="3"/>
                    <a:pt x="49" y="3"/>
                  </a:cubicBezTo>
                  <a:cubicBezTo>
                    <a:pt x="50" y="3"/>
                    <a:pt x="50" y="3"/>
                    <a:pt x="50" y="3"/>
                  </a:cubicBezTo>
                  <a:cubicBezTo>
                    <a:pt x="50" y="2"/>
                    <a:pt x="51" y="0"/>
                    <a:pt x="51" y="0"/>
                  </a:cubicBezTo>
                  <a:cubicBezTo>
                    <a:pt x="51" y="0"/>
                    <a:pt x="51" y="0"/>
                    <a:pt x="51" y="1"/>
                  </a:cubicBezTo>
                  <a:cubicBezTo>
                    <a:pt x="51" y="1"/>
                    <a:pt x="51" y="2"/>
                    <a:pt x="51" y="2"/>
                  </a:cubicBezTo>
                  <a:cubicBezTo>
                    <a:pt x="51" y="3"/>
                    <a:pt x="52" y="4"/>
                    <a:pt x="52" y="5"/>
                  </a:cubicBezTo>
                  <a:cubicBezTo>
                    <a:pt x="53" y="5"/>
                    <a:pt x="54" y="6"/>
                    <a:pt x="55" y="6"/>
                  </a:cubicBezTo>
                  <a:cubicBezTo>
                    <a:pt x="56" y="7"/>
                    <a:pt x="57" y="7"/>
                    <a:pt x="57" y="7"/>
                  </a:cubicBezTo>
                  <a:cubicBezTo>
                    <a:pt x="58" y="7"/>
                    <a:pt x="59" y="8"/>
                    <a:pt x="60" y="8"/>
                  </a:cubicBezTo>
                  <a:cubicBezTo>
                    <a:pt x="60" y="9"/>
                    <a:pt x="60" y="9"/>
                    <a:pt x="60" y="10"/>
                  </a:cubicBezTo>
                  <a:cubicBezTo>
                    <a:pt x="60" y="10"/>
                    <a:pt x="59" y="11"/>
                    <a:pt x="59" y="11"/>
                  </a:cubicBezTo>
                  <a:cubicBezTo>
                    <a:pt x="59" y="11"/>
                    <a:pt x="59" y="12"/>
                    <a:pt x="59" y="12"/>
                  </a:cubicBezTo>
                  <a:cubicBezTo>
                    <a:pt x="59" y="13"/>
                    <a:pt x="60" y="14"/>
                    <a:pt x="60" y="14"/>
                  </a:cubicBezTo>
                  <a:cubicBezTo>
                    <a:pt x="61" y="15"/>
                    <a:pt x="62" y="15"/>
                    <a:pt x="62" y="15"/>
                  </a:cubicBezTo>
                  <a:cubicBezTo>
                    <a:pt x="63" y="16"/>
                    <a:pt x="64" y="17"/>
                    <a:pt x="64" y="18"/>
                  </a:cubicBezTo>
                  <a:cubicBezTo>
                    <a:pt x="64" y="18"/>
                    <a:pt x="64" y="19"/>
                    <a:pt x="64" y="20"/>
                  </a:cubicBezTo>
                  <a:cubicBezTo>
                    <a:pt x="65" y="20"/>
                    <a:pt x="66" y="21"/>
                    <a:pt x="67" y="21"/>
                  </a:cubicBezTo>
                  <a:cubicBezTo>
                    <a:pt x="68" y="21"/>
                    <a:pt x="70" y="20"/>
                    <a:pt x="71" y="20"/>
                  </a:cubicBezTo>
                  <a:cubicBezTo>
                    <a:pt x="72" y="21"/>
                    <a:pt x="73" y="21"/>
                    <a:pt x="73" y="21"/>
                  </a:cubicBezTo>
                  <a:cubicBezTo>
                    <a:pt x="74" y="22"/>
                    <a:pt x="76" y="22"/>
                    <a:pt x="76" y="23"/>
                  </a:cubicBezTo>
                  <a:cubicBezTo>
                    <a:pt x="77" y="23"/>
                    <a:pt x="78" y="24"/>
                    <a:pt x="78" y="25"/>
                  </a:cubicBezTo>
                  <a:cubicBezTo>
                    <a:pt x="78" y="25"/>
                    <a:pt x="79" y="26"/>
                    <a:pt x="80" y="27"/>
                  </a:cubicBezTo>
                  <a:cubicBezTo>
                    <a:pt x="80" y="27"/>
                    <a:pt x="80" y="28"/>
                    <a:pt x="80" y="28"/>
                  </a:cubicBezTo>
                  <a:cubicBezTo>
                    <a:pt x="80" y="29"/>
                    <a:pt x="80" y="30"/>
                    <a:pt x="79" y="30"/>
                  </a:cubicBezTo>
                  <a:cubicBezTo>
                    <a:pt x="79" y="31"/>
                    <a:pt x="79" y="32"/>
                    <a:pt x="79" y="32"/>
                  </a:cubicBezTo>
                  <a:cubicBezTo>
                    <a:pt x="78" y="33"/>
                    <a:pt x="78" y="34"/>
                    <a:pt x="78" y="35"/>
                  </a:cubicBezTo>
                  <a:cubicBezTo>
                    <a:pt x="78" y="35"/>
                    <a:pt x="77" y="37"/>
                    <a:pt x="78" y="37"/>
                  </a:cubicBezTo>
                  <a:cubicBezTo>
                    <a:pt x="78" y="38"/>
                    <a:pt x="78" y="38"/>
                    <a:pt x="79" y="38"/>
                  </a:cubicBezTo>
                  <a:cubicBezTo>
                    <a:pt x="79" y="39"/>
                    <a:pt x="80" y="38"/>
                    <a:pt x="80" y="38"/>
                  </a:cubicBezTo>
                  <a:cubicBezTo>
                    <a:pt x="81" y="37"/>
                    <a:pt x="81" y="36"/>
                    <a:pt x="81" y="36"/>
                  </a:cubicBezTo>
                  <a:cubicBezTo>
                    <a:pt x="81" y="35"/>
                    <a:pt x="81" y="34"/>
                    <a:pt x="81" y="34"/>
                  </a:cubicBezTo>
                  <a:cubicBezTo>
                    <a:pt x="81" y="33"/>
                    <a:pt x="82" y="33"/>
                    <a:pt x="82" y="33"/>
                  </a:cubicBezTo>
                  <a:cubicBezTo>
                    <a:pt x="82" y="32"/>
                    <a:pt x="83" y="32"/>
                    <a:pt x="83" y="31"/>
                  </a:cubicBezTo>
                  <a:cubicBezTo>
                    <a:pt x="84" y="31"/>
                    <a:pt x="85" y="30"/>
                    <a:pt x="86" y="30"/>
                  </a:cubicBezTo>
                  <a:cubicBezTo>
                    <a:pt x="87" y="29"/>
                    <a:pt x="88" y="29"/>
                    <a:pt x="89" y="29"/>
                  </a:cubicBezTo>
                  <a:cubicBezTo>
                    <a:pt x="90" y="29"/>
                    <a:pt x="91" y="30"/>
                    <a:pt x="92" y="31"/>
                  </a:cubicBezTo>
                  <a:cubicBezTo>
                    <a:pt x="92" y="32"/>
                    <a:pt x="93" y="33"/>
                    <a:pt x="93" y="33"/>
                  </a:cubicBezTo>
                  <a:cubicBezTo>
                    <a:pt x="93" y="34"/>
                    <a:pt x="93" y="35"/>
                    <a:pt x="93" y="35"/>
                  </a:cubicBezTo>
                  <a:cubicBezTo>
                    <a:pt x="93" y="36"/>
                    <a:pt x="93" y="36"/>
                    <a:pt x="94" y="37"/>
                  </a:cubicBezTo>
                  <a:cubicBezTo>
                    <a:pt x="94" y="37"/>
                    <a:pt x="95" y="37"/>
                    <a:pt x="96" y="37"/>
                  </a:cubicBezTo>
                  <a:cubicBezTo>
                    <a:pt x="96" y="37"/>
                    <a:pt x="97" y="37"/>
                    <a:pt x="98" y="37"/>
                  </a:cubicBezTo>
                  <a:cubicBezTo>
                    <a:pt x="98" y="37"/>
                    <a:pt x="99" y="37"/>
                    <a:pt x="99" y="37"/>
                  </a:cubicBezTo>
                  <a:cubicBezTo>
                    <a:pt x="99" y="38"/>
                    <a:pt x="99" y="39"/>
                    <a:pt x="99" y="40"/>
                  </a:cubicBezTo>
                  <a:cubicBezTo>
                    <a:pt x="100" y="40"/>
                    <a:pt x="101" y="39"/>
                    <a:pt x="102" y="40"/>
                  </a:cubicBezTo>
                  <a:cubicBezTo>
                    <a:pt x="102" y="40"/>
                    <a:pt x="102" y="40"/>
                    <a:pt x="102" y="41"/>
                  </a:cubicBezTo>
                  <a:cubicBezTo>
                    <a:pt x="102" y="41"/>
                    <a:pt x="102" y="42"/>
                    <a:pt x="102" y="42"/>
                  </a:cubicBezTo>
                  <a:cubicBezTo>
                    <a:pt x="102" y="43"/>
                    <a:pt x="102" y="43"/>
                    <a:pt x="102" y="43"/>
                  </a:cubicBezTo>
                  <a:cubicBezTo>
                    <a:pt x="103" y="44"/>
                    <a:pt x="105" y="44"/>
                    <a:pt x="105" y="44"/>
                  </a:cubicBezTo>
                  <a:cubicBezTo>
                    <a:pt x="106" y="44"/>
                    <a:pt x="107" y="45"/>
                    <a:pt x="107" y="46"/>
                  </a:cubicBezTo>
                  <a:cubicBezTo>
                    <a:pt x="108" y="46"/>
                    <a:pt x="109" y="46"/>
                    <a:pt x="109" y="46"/>
                  </a:cubicBezTo>
                  <a:cubicBezTo>
                    <a:pt x="110" y="46"/>
                    <a:pt x="111" y="45"/>
                    <a:pt x="112" y="44"/>
                  </a:cubicBezTo>
                  <a:cubicBezTo>
                    <a:pt x="112" y="44"/>
                    <a:pt x="111" y="42"/>
                    <a:pt x="112" y="42"/>
                  </a:cubicBezTo>
                  <a:cubicBezTo>
                    <a:pt x="112" y="41"/>
                    <a:pt x="114" y="40"/>
                    <a:pt x="115" y="40"/>
                  </a:cubicBezTo>
                  <a:cubicBezTo>
                    <a:pt x="115" y="40"/>
                    <a:pt x="117" y="40"/>
                    <a:pt x="118" y="40"/>
                  </a:cubicBezTo>
                  <a:cubicBezTo>
                    <a:pt x="118" y="40"/>
                    <a:pt x="118" y="39"/>
                    <a:pt x="118" y="39"/>
                  </a:cubicBezTo>
                  <a:cubicBezTo>
                    <a:pt x="119" y="38"/>
                    <a:pt x="118" y="37"/>
                    <a:pt x="119" y="36"/>
                  </a:cubicBezTo>
                  <a:cubicBezTo>
                    <a:pt x="119" y="36"/>
                    <a:pt x="121" y="35"/>
                    <a:pt x="122" y="35"/>
                  </a:cubicBezTo>
                  <a:cubicBezTo>
                    <a:pt x="122" y="35"/>
                    <a:pt x="123" y="36"/>
                    <a:pt x="124" y="36"/>
                  </a:cubicBezTo>
                  <a:cubicBezTo>
                    <a:pt x="124" y="36"/>
                    <a:pt x="125" y="36"/>
                    <a:pt x="126" y="36"/>
                  </a:cubicBezTo>
                  <a:cubicBezTo>
                    <a:pt x="126" y="36"/>
                    <a:pt x="127" y="37"/>
                    <a:pt x="127" y="37"/>
                  </a:cubicBezTo>
                  <a:cubicBezTo>
                    <a:pt x="128" y="38"/>
                    <a:pt x="128" y="39"/>
                    <a:pt x="128" y="40"/>
                  </a:cubicBezTo>
                  <a:cubicBezTo>
                    <a:pt x="127" y="41"/>
                    <a:pt x="127" y="42"/>
                    <a:pt x="127" y="42"/>
                  </a:cubicBezTo>
                  <a:cubicBezTo>
                    <a:pt x="127" y="43"/>
                    <a:pt x="127" y="44"/>
                    <a:pt x="127" y="45"/>
                  </a:cubicBezTo>
                  <a:cubicBezTo>
                    <a:pt x="127" y="45"/>
                    <a:pt x="129" y="45"/>
                    <a:pt x="129" y="45"/>
                  </a:cubicBezTo>
                  <a:cubicBezTo>
                    <a:pt x="130" y="44"/>
                    <a:pt x="130" y="43"/>
                    <a:pt x="130" y="43"/>
                  </a:cubicBezTo>
                  <a:cubicBezTo>
                    <a:pt x="130" y="42"/>
                    <a:pt x="131" y="42"/>
                    <a:pt x="131" y="42"/>
                  </a:cubicBezTo>
                  <a:cubicBezTo>
                    <a:pt x="131" y="42"/>
                    <a:pt x="132" y="41"/>
                    <a:pt x="132" y="41"/>
                  </a:cubicBezTo>
                  <a:cubicBezTo>
                    <a:pt x="132" y="41"/>
                    <a:pt x="132" y="41"/>
                    <a:pt x="132" y="41"/>
                  </a:cubicBezTo>
                  <a:cubicBezTo>
                    <a:pt x="132" y="42"/>
                    <a:pt x="132" y="43"/>
                    <a:pt x="132" y="43"/>
                  </a:cubicBezTo>
                  <a:cubicBezTo>
                    <a:pt x="132" y="44"/>
                    <a:pt x="132" y="45"/>
                    <a:pt x="132" y="45"/>
                  </a:cubicBezTo>
                  <a:cubicBezTo>
                    <a:pt x="133" y="46"/>
                    <a:pt x="133" y="47"/>
                    <a:pt x="134" y="48"/>
                  </a:cubicBezTo>
                  <a:cubicBezTo>
                    <a:pt x="134" y="49"/>
                    <a:pt x="135" y="50"/>
                    <a:pt x="135" y="51"/>
                  </a:cubicBezTo>
                  <a:cubicBezTo>
                    <a:pt x="136" y="52"/>
                    <a:pt x="136" y="54"/>
                    <a:pt x="137" y="55"/>
                  </a:cubicBezTo>
                  <a:cubicBezTo>
                    <a:pt x="137" y="55"/>
                    <a:pt x="137" y="57"/>
                    <a:pt x="136" y="57"/>
                  </a:cubicBezTo>
                  <a:cubicBezTo>
                    <a:pt x="136" y="58"/>
                    <a:pt x="135" y="59"/>
                    <a:pt x="135" y="59"/>
                  </a:cubicBezTo>
                  <a:cubicBezTo>
                    <a:pt x="135" y="60"/>
                    <a:pt x="134" y="61"/>
                    <a:pt x="134" y="62"/>
                  </a:cubicBezTo>
                  <a:cubicBezTo>
                    <a:pt x="134" y="63"/>
                    <a:pt x="134" y="64"/>
                    <a:pt x="134" y="64"/>
                  </a:cubicBezTo>
                  <a:cubicBezTo>
                    <a:pt x="134" y="65"/>
                    <a:pt x="134" y="66"/>
                    <a:pt x="135" y="67"/>
                  </a:cubicBezTo>
                  <a:cubicBezTo>
                    <a:pt x="135" y="68"/>
                    <a:pt x="135" y="69"/>
                    <a:pt x="135" y="70"/>
                  </a:cubicBezTo>
                  <a:cubicBezTo>
                    <a:pt x="135" y="71"/>
                    <a:pt x="135" y="72"/>
                    <a:pt x="135" y="73"/>
                  </a:cubicBezTo>
                  <a:cubicBezTo>
                    <a:pt x="135" y="74"/>
                    <a:pt x="135" y="75"/>
                    <a:pt x="135" y="76"/>
                  </a:cubicBezTo>
                  <a:cubicBezTo>
                    <a:pt x="135" y="77"/>
                    <a:pt x="135" y="78"/>
                    <a:pt x="136" y="78"/>
                  </a:cubicBezTo>
                  <a:cubicBezTo>
                    <a:pt x="136" y="79"/>
                    <a:pt x="137" y="79"/>
                    <a:pt x="138" y="79"/>
                  </a:cubicBezTo>
                  <a:cubicBezTo>
                    <a:pt x="138" y="79"/>
                    <a:pt x="138" y="80"/>
                    <a:pt x="138" y="80"/>
                  </a:cubicBezTo>
                  <a:cubicBezTo>
                    <a:pt x="138" y="80"/>
                    <a:pt x="138" y="80"/>
                    <a:pt x="138" y="80"/>
                  </a:cubicBezTo>
                  <a:cubicBezTo>
                    <a:pt x="137" y="80"/>
                    <a:pt x="135" y="81"/>
                    <a:pt x="134" y="81"/>
                  </a:cubicBezTo>
                  <a:cubicBezTo>
                    <a:pt x="133" y="81"/>
                    <a:pt x="132" y="81"/>
                    <a:pt x="131" y="81"/>
                  </a:cubicBezTo>
                  <a:cubicBezTo>
                    <a:pt x="131" y="81"/>
                    <a:pt x="130" y="81"/>
                    <a:pt x="130" y="81"/>
                  </a:cubicBezTo>
                  <a:cubicBezTo>
                    <a:pt x="129" y="81"/>
                    <a:pt x="127" y="81"/>
                    <a:pt x="126" y="81"/>
                  </a:cubicBezTo>
                  <a:cubicBezTo>
                    <a:pt x="125" y="81"/>
                    <a:pt x="122" y="82"/>
                    <a:pt x="121" y="82"/>
                  </a:cubicBezTo>
                  <a:cubicBezTo>
                    <a:pt x="120" y="82"/>
                    <a:pt x="117" y="82"/>
                    <a:pt x="116" y="82"/>
                  </a:cubicBezTo>
                  <a:cubicBezTo>
                    <a:pt x="114" y="82"/>
                    <a:pt x="111" y="82"/>
                    <a:pt x="110" y="82"/>
                  </a:cubicBezTo>
                  <a:cubicBezTo>
                    <a:pt x="109" y="82"/>
                    <a:pt x="107" y="82"/>
                    <a:pt x="107" y="82"/>
                  </a:cubicBezTo>
                  <a:cubicBezTo>
                    <a:pt x="106" y="82"/>
                    <a:pt x="105" y="81"/>
                    <a:pt x="104" y="81"/>
                  </a:cubicBezTo>
                  <a:cubicBezTo>
                    <a:pt x="104" y="81"/>
                    <a:pt x="103" y="79"/>
                    <a:pt x="103" y="79"/>
                  </a:cubicBezTo>
                  <a:cubicBezTo>
                    <a:pt x="102" y="78"/>
                    <a:pt x="100" y="77"/>
                    <a:pt x="99" y="77"/>
                  </a:cubicBezTo>
                  <a:cubicBezTo>
                    <a:pt x="98" y="77"/>
                    <a:pt x="96" y="78"/>
                    <a:pt x="95" y="78"/>
                  </a:cubicBezTo>
                  <a:cubicBezTo>
                    <a:pt x="95" y="78"/>
                    <a:pt x="94" y="79"/>
                    <a:pt x="93" y="80"/>
                  </a:cubicBezTo>
                  <a:cubicBezTo>
                    <a:pt x="92" y="80"/>
                    <a:pt x="92" y="82"/>
                    <a:pt x="91" y="82"/>
                  </a:cubicBezTo>
                  <a:cubicBezTo>
                    <a:pt x="91" y="83"/>
                    <a:pt x="90" y="84"/>
                    <a:pt x="89" y="84"/>
                  </a:cubicBezTo>
                  <a:cubicBezTo>
                    <a:pt x="88" y="84"/>
                    <a:pt x="86" y="84"/>
                    <a:pt x="85" y="84"/>
                  </a:cubicBezTo>
                  <a:cubicBezTo>
                    <a:pt x="84" y="84"/>
                    <a:pt x="80" y="85"/>
                    <a:pt x="79" y="86"/>
                  </a:cubicBezTo>
                  <a:cubicBezTo>
                    <a:pt x="77" y="86"/>
                    <a:pt x="75" y="88"/>
                    <a:pt x="74" y="88"/>
                  </a:cubicBezTo>
                  <a:cubicBezTo>
                    <a:pt x="73" y="88"/>
                    <a:pt x="70" y="88"/>
                    <a:pt x="69" y="89"/>
                  </a:cubicBezTo>
                  <a:cubicBezTo>
                    <a:pt x="68" y="89"/>
                    <a:pt x="66" y="90"/>
                    <a:pt x="65" y="90"/>
                  </a:cubicBezTo>
                  <a:cubicBezTo>
                    <a:pt x="63" y="91"/>
                    <a:pt x="61" y="92"/>
                    <a:pt x="60" y="92"/>
                  </a:cubicBezTo>
                  <a:cubicBezTo>
                    <a:pt x="59" y="92"/>
                    <a:pt x="58" y="93"/>
                    <a:pt x="57" y="93"/>
                  </a:cubicBezTo>
                  <a:cubicBezTo>
                    <a:pt x="57" y="93"/>
                    <a:pt x="56" y="94"/>
                    <a:pt x="56" y="94"/>
                  </a:cubicBezTo>
                  <a:cubicBezTo>
                    <a:pt x="55" y="94"/>
                    <a:pt x="54" y="93"/>
                    <a:pt x="54" y="93"/>
                  </a:cubicBezTo>
                  <a:cubicBezTo>
                    <a:pt x="53" y="93"/>
                    <a:pt x="53" y="94"/>
                    <a:pt x="52" y="94"/>
                  </a:cubicBezTo>
                  <a:cubicBezTo>
                    <a:pt x="52" y="95"/>
                    <a:pt x="51" y="96"/>
                    <a:pt x="50" y="97"/>
                  </a:cubicBezTo>
                  <a:cubicBezTo>
                    <a:pt x="50" y="97"/>
                    <a:pt x="49" y="98"/>
                    <a:pt x="49" y="98"/>
                  </a:cubicBezTo>
                  <a:cubicBezTo>
                    <a:pt x="48" y="98"/>
                    <a:pt x="47" y="97"/>
                    <a:pt x="47" y="97"/>
                  </a:cubicBezTo>
                  <a:cubicBezTo>
                    <a:pt x="46" y="97"/>
                    <a:pt x="45" y="97"/>
                    <a:pt x="45" y="97"/>
                  </a:cubicBezTo>
                  <a:cubicBezTo>
                    <a:pt x="44" y="97"/>
                    <a:pt x="43" y="96"/>
                    <a:pt x="42" y="96"/>
                  </a:cubicBezTo>
                  <a:cubicBezTo>
                    <a:pt x="42" y="96"/>
                    <a:pt x="41" y="97"/>
                    <a:pt x="40" y="97"/>
                  </a:cubicBezTo>
                  <a:cubicBezTo>
                    <a:pt x="40" y="97"/>
                    <a:pt x="38" y="97"/>
                    <a:pt x="38" y="98"/>
                  </a:cubicBezTo>
                  <a:cubicBezTo>
                    <a:pt x="37" y="98"/>
                    <a:pt x="36" y="97"/>
                    <a:pt x="35" y="97"/>
                  </a:cubicBezTo>
                  <a:cubicBezTo>
                    <a:pt x="35" y="97"/>
                    <a:pt x="33" y="96"/>
                    <a:pt x="33" y="96"/>
                  </a:cubicBezTo>
                  <a:cubicBezTo>
                    <a:pt x="32" y="96"/>
                    <a:pt x="31" y="96"/>
                    <a:pt x="31" y="96"/>
                  </a:cubicBezTo>
                  <a:cubicBezTo>
                    <a:pt x="30" y="96"/>
                    <a:pt x="29" y="98"/>
                    <a:pt x="29" y="98"/>
                  </a:cubicBezTo>
                  <a:cubicBezTo>
                    <a:pt x="28" y="99"/>
                    <a:pt x="27" y="100"/>
                    <a:pt x="26" y="100"/>
                  </a:cubicBezTo>
                  <a:cubicBezTo>
                    <a:pt x="26" y="100"/>
                    <a:pt x="25" y="100"/>
                    <a:pt x="24" y="100"/>
                  </a:cubicBezTo>
                  <a:cubicBezTo>
                    <a:pt x="24" y="100"/>
                    <a:pt x="23" y="99"/>
                    <a:pt x="22" y="99"/>
                  </a:cubicBezTo>
                  <a:cubicBezTo>
                    <a:pt x="22" y="99"/>
                    <a:pt x="21" y="99"/>
                    <a:pt x="21" y="99"/>
                  </a:cubicBezTo>
                  <a:cubicBezTo>
                    <a:pt x="20" y="98"/>
                    <a:pt x="18" y="98"/>
                    <a:pt x="18" y="97"/>
                  </a:cubicBezTo>
                  <a:cubicBezTo>
                    <a:pt x="17" y="97"/>
                    <a:pt x="17" y="96"/>
                    <a:pt x="17" y="9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67"/>
            <p:cNvSpPr>
              <a:spLocks/>
            </p:cNvSpPr>
            <p:nvPr/>
          </p:nvSpPr>
          <p:spPr bwMode="auto">
            <a:xfrm>
              <a:off x="2328863" y="3937001"/>
              <a:ext cx="61913" cy="90488"/>
            </a:xfrm>
            <a:custGeom>
              <a:avLst/>
              <a:gdLst/>
              <a:ahLst/>
              <a:cxnLst>
                <a:cxn ang="0">
                  <a:pos x="17" y="1"/>
                </a:cxn>
                <a:cxn ang="0">
                  <a:pos x="19" y="1"/>
                </a:cxn>
                <a:cxn ang="0">
                  <a:pos x="22" y="2"/>
                </a:cxn>
                <a:cxn ang="0">
                  <a:pos x="22" y="6"/>
                </a:cxn>
                <a:cxn ang="0">
                  <a:pos x="23" y="10"/>
                </a:cxn>
                <a:cxn ang="0">
                  <a:pos x="25" y="14"/>
                </a:cxn>
                <a:cxn ang="0">
                  <a:pos x="26" y="19"/>
                </a:cxn>
                <a:cxn ang="0">
                  <a:pos x="26" y="25"/>
                </a:cxn>
                <a:cxn ang="0">
                  <a:pos x="30" y="25"/>
                </a:cxn>
                <a:cxn ang="0">
                  <a:pos x="30" y="27"/>
                </a:cxn>
                <a:cxn ang="0">
                  <a:pos x="32" y="34"/>
                </a:cxn>
                <a:cxn ang="0">
                  <a:pos x="33" y="38"/>
                </a:cxn>
                <a:cxn ang="0">
                  <a:pos x="33" y="42"/>
                </a:cxn>
                <a:cxn ang="0">
                  <a:pos x="29" y="44"/>
                </a:cxn>
                <a:cxn ang="0">
                  <a:pos x="25" y="46"/>
                </a:cxn>
                <a:cxn ang="0">
                  <a:pos x="22" y="48"/>
                </a:cxn>
                <a:cxn ang="0">
                  <a:pos x="16" y="48"/>
                </a:cxn>
                <a:cxn ang="0">
                  <a:pos x="11" y="46"/>
                </a:cxn>
                <a:cxn ang="0">
                  <a:pos x="5" y="47"/>
                </a:cxn>
                <a:cxn ang="0">
                  <a:pos x="1" y="46"/>
                </a:cxn>
                <a:cxn ang="0">
                  <a:pos x="2" y="42"/>
                </a:cxn>
                <a:cxn ang="0">
                  <a:pos x="1" y="39"/>
                </a:cxn>
                <a:cxn ang="0">
                  <a:pos x="1" y="36"/>
                </a:cxn>
                <a:cxn ang="0">
                  <a:pos x="2" y="33"/>
                </a:cxn>
                <a:cxn ang="0">
                  <a:pos x="4" y="33"/>
                </a:cxn>
                <a:cxn ang="0">
                  <a:pos x="7" y="33"/>
                </a:cxn>
                <a:cxn ang="0">
                  <a:pos x="8" y="30"/>
                </a:cxn>
                <a:cxn ang="0">
                  <a:pos x="11" y="29"/>
                </a:cxn>
                <a:cxn ang="0">
                  <a:pos x="12" y="26"/>
                </a:cxn>
                <a:cxn ang="0">
                  <a:pos x="9" y="24"/>
                </a:cxn>
                <a:cxn ang="0">
                  <a:pos x="11" y="22"/>
                </a:cxn>
                <a:cxn ang="0">
                  <a:pos x="16" y="17"/>
                </a:cxn>
                <a:cxn ang="0">
                  <a:pos x="18" y="14"/>
                </a:cxn>
                <a:cxn ang="0">
                  <a:pos x="18" y="10"/>
                </a:cxn>
                <a:cxn ang="0">
                  <a:pos x="17" y="5"/>
                </a:cxn>
                <a:cxn ang="0">
                  <a:pos x="16" y="2"/>
                </a:cxn>
              </a:cxnLst>
              <a:rect l="0" t="0" r="r" b="b"/>
              <a:pathLst>
                <a:path w="33" h="48">
                  <a:moveTo>
                    <a:pt x="16" y="2"/>
                  </a:moveTo>
                  <a:cubicBezTo>
                    <a:pt x="16" y="1"/>
                    <a:pt x="17" y="1"/>
                    <a:pt x="17" y="1"/>
                  </a:cubicBezTo>
                  <a:cubicBezTo>
                    <a:pt x="17" y="0"/>
                    <a:pt x="18" y="0"/>
                    <a:pt x="18" y="0"/>
                  </a:cubicBezTo>
                  <a:cubicBezTo>
                    <a:pt x="18" y="0"/>
                    <a:pt x="19" y="1"/>
                    <a:pt x="19" y="1"/>
                  </a:cubicBezTo>
                  <a:cubicBezTo>
                    <a:pt x="20" y="1"/>
                    <a:pt x="21" y="2"/>
                    <a:pt x="22" y="2"/>
                  </a:cubicBezTo>
                  <a:cubicBezTo>
                    <a:pt x="22" y="2"/>
                    <a:pt x="22" y="2"/>
                    <a:pt x="22" y="2"/>
                  </a:cubicBezTo>
                  <a:cubicBezTo>
                    <a:pt x="22" y="3"/>
                    <a:pt x="22" y="3"/>
                    <a:pt x="22" y="4"/>
                  </a:cubicBezTo>
                  <a:cubicBezTo>
                    <a:pt x="22" y="4"/>
                    <a:pt x="22" y="6"/>
                    <a:pt x="22" y="6"/>
                  </a:cubicBezTo>
                  <a:cubicBezTo>
                    <a:pt x="22" y="7"/>
                    <a:pt x="22" y="8"/>
                    <a:pt x="22" y="9"/>
                  </a:cubicBezTo>
                  <a:cubicBezTo>
                    <a:pt x="22" y="9"/>
                    <a:pt x="23" y="10"/>
                    <a:pt x="23" y="10"/>
                  </a:cubicBezTo>
                  <a:cubicBezTo>
                    <a:pt x="23" y="10"/>
                    <a:pt x="25" y="11"/>
                    <a:pt x="25" y="12"/>
                  </a:cubicBezTo>
                  <a:cubicBezTo>
                    <a:pt x="25" y="12"/>
                    <a:pt x="25" y="13"/>
                    <a:pt x="25" y="14"/>
                  </a:cubicBezTo>
                  <a:cubicBezTo>
                    <a:pt x="25" y="14"/>
                    <a:pt x="26" y="15"/>
                    <a:pt x="26" y="16"/>
                  </a:cubicBezTo>
                  <a:cubicBezTo>
                    <a:pt x="26" y="17"/>
                    <a:pt x="26" y="18"/>
                    <a:pt x="26" y="19"/>
                  </a:cubicBezTo>
                  <a:cubicBezTo>
                    <a:pt x="26" y="20"/>
                    <a:pt x="25" y="21"/>
                    <a:pt x="25" y="22"/>
                  </a:cubicBezTo>
                  <a:cubicBezTo>
                    <a:pt x="25" y="23"/>
                    <a:pt x="26" y="24"/>
                    <a:pt x="26" y="25"/>
                  </a:cubicBezTo>
                  <a:cubicBezTo>
                    <a:pt x="27" y="25"/>
                    <a:pt x="28" y="26"/>
                    <a:pt x="29" y="26"/>
                  </a:cubicBezTo>
                  <a:cubicBezTo>
                    <a:pt x="29" y="26"/>
                    <a:pt x="30" y="26"/>
                    <a:pt x="30" y="25"/>
                  </a:cubicBezTo>
                  <a:cubicBezTo>
                    <a:pt x="30" y="25"/>
                    <a:pt x="30" y="25"/>
                    <a:pt x="30" y="26"/>
                  </a:cubicBezTo>
                  <a:cubicBezTo>
                    <a:pt x="30" y="26"/>
                    <a:pt x="30" y="27"/>
                    <a:pt x="30" y="27"/>
                  </a:cubicBezTo>
                  <a:cubicBezTo>
                    <a:pt x="31" y="28"/>
                    <a:pt x="30" y="30"/>
                    <a:pt x="30" y="31"/>
                  </a:cubicBezTo>
                  <a:cubicBezTo>
                    <a:pt x="31" y="32"/>
                    <a:pt x="31" y="33"/>
                    <a:pt x="32" y="34"/>
                  </a:cubicBezTo>
                  <a:cubicBezTo>
                    <a:pt x="32" y="34"/>
                    <a:pt x="33" y="35"/>
                    <a:pt x="33" y="36"/>
                  </a:cubicBezTo>
                  <a:cubicBezTo>
                    <a:pt x="33" y="36"/>
                    <a:pt x="32" y="37"/>
                    <a:pt x="33" y="38"/>
                  </a:cubicBezTo>
                  <a:cubicBezTo>
                    <a:pt x="33" y="38"/>
                    <a:pt x="33" y="39"/>
                    <a:pt x="33" y="39"/>
                  </a:cubicBezTo>
                  <a:cubicBezTo>
                    <a:pt x="33" y="40"/>
                    <a:pt x="33" y="41"/>
                    <a:pt x="33" y="42"/>
                  </a:cubicBezTo>
                  <a:cubicBezTo>
                    <a:pt x="32" y="42"/>
                    <a:pt x="31" y="43"/>
                    <a:pt x="31" y="43"/>
                  </a:cubicBezTo>
                  <a:cubicBezTo>
                    <a:pt x="30" y="43"/>
                    <a:pt x="29" y="44"/>
                    <a:pt x="29" y="44"/>
                  </a:cubicBezTo>
                  <a:cubicBezTo>
                    <a:pt x="28" y="44"/>
                    <a:pt x="27" y="44"/>
                    <a:pt x="27" y="45"/>
                  </a:cubicBezTo>
                  <a:cubicBezTo>
                    <a:pt x="26" y="45"/>
                    <a:pt x="25" y="46"/>
                    <a:pt x="25" y="46"/>
                  </a:cubicBezTo>
                  <a:cubicBezTo>
                    <a:pt x="24" y="47"/>
                    <a:pt x="24" y="48"/>
                    <a:pt x="23" y="48"/>
                  </a:cubicBezTo>
                  <a:cubicBezTo>
                    <a:pt x="23" y="48"/>
                    <a:pt x="22" y="48"/>
                    <a:pt x="22" y="48"/>
                  </a:cubicBezTo>
                  <a:cubicBezTo>
                    <a:pt x="21" y="48"/>
                    <a:pt x="20" y="48"/>
                    <a:pt x="19" y="48"/>
                  </a:cubicBezTo>
                  <a:cubicBezTo>
                    <a:pt x="19" y="48"/>
                    <a:pt x="17" y="48"/>
                    <a:pt x="16" y="48"/>
                  </a:cubicBezTo>
                  <a:cubicBezTo>
                    <a:pt x="15" y="48"/>
                    <a:pt x="14" y="47"/>
                    <a:pt x="13" y="47"/>
                  </a:cubicBezTo>
                  <a:cubicBezTo>
                    <a:pt x="12" y="47"/>
                    <a:pt x="12" y="46"/>
                    <a:pt x="11" y="46"/>
                  </a:cubicBezTo>
                  <a:cubicBezTo>
                    <a:pt x="11" y="46"/>
                    <a:pt x="10" y="47"/>
                    <a:pt x="10" y="47"/>
                  </a:cubicBezTo>
                  <a:cubicBezTo>
                    <a:pt x="9" y="47"/>
                    <a:pt x="6" y="47"/>
                    <a:pt x="5" y="47"/>
                  </a:cubicBezTo>
                  <a:cubicBezTo>
                    <a:pt x="4" y="47"/>
                    <a:pt x="3" y="48"/>
                    <a:pt x="1" y="48"/>
                  </a:cubicBezTo>
                  <a:cubicBezTo>
                    <a:pt x="1" y="47"/>
                    <a:pt x="1" y="47"/>
                    <a:pt x="1" y="46"/>
                  </a:cubicBezTo>
                  <a:cubicBezTo>
                    <a:pt x="1" y="46"/>
                    <a:pt x="2" y="45"/>
                    <a:pt x="2" y="44"/>
                  </a:cubicBezTo>
                  <a:cubicBezTo>
                    <a:pt x="2" y="44"/>
                    <a:pt x="2" y="43"/>
                    <a:pt x="2" y="42"/>
                  </a:cubicBezTo>
                  <a:cubicBezTo>
                    <a:pt x="2" y="42"/>
                    <a:pt x="3" y="41"/>
                    <a:pt x="2" y="40"/>
                  </a:cubicBezTo>
                  <a:cubicBezTo>
                    <a:pt x="2" y="40"/>
                    <a:pt x="1" y="39"/>
                    <a:pt x="1" y="39"/>
                  </a:cubicBezTo>
                  <a:cubicBezTo>
                    <a:pt x="1" y="38"/>
                    <a:pt x="0" y="38"/>
                    <a:pt x="0" y="37"/>
                  </a:cubicBezTo>
                  <a:cubicBezTo>
                    <a:pt x="0" y="37"/>
                    <a:pt x="1" y="36"/>
                    <a:pt x="1" y="36"/>
                  </a:cubicBezTo>
                  <a:cubicBezTo>
                    <a:pt x="1" y="35"/>
                    <a:pt x="1" y="35"/>
                    <a:pt x="1" y="34"/>
                  </a:cubicBezTo>
                  <a:cubicBezTo>
                    <a:pt x="1" y="34"/>
                    <a:pt x="2" y="34"/>
                    <a:pt x="2" y="33"/>
                  </a:cubicBezTo>
                  <a:cubicBezTo>
                    <a:pt x="3" y="33"/>
                    <a:pt x="3" y="33"/>
                    <a:pt x="3" y="33"/>
                  </a:cubicBezTo>
                  <a:cubicBezTo>
                    <a:pt x="3" y="33"/>
                    <a:pt x="4" y="33"/>
                    <a:pt x="4" y="33"/>
                  </a:cubicBezTo>
                  <a:cubicBezTo>
                    <a:pt x="5" y="33"/>
                    <a:pt x="5" y="34"/>
                    <a:pt x="6" y="34"/>
                  </a:cubicBezTo>
                  <a:cubicBezTo>
                    <a:pt x="6" y="34"/>
                    <a:pt x="7" y="33"/>
                    <a:pt x="7" y="33"/>
                  </a:cubicBezTo>
                  <a:cubicBezTo>
                    <a:pt x="8" y="33"/>
                    <a:pt x="8" y="32"/>
                    <a:pt x="8" y="32"/>
                  </a:cubicBezTo>
                  <a:cubicBezTo>
                    <a:pt x="8" y="31"/>
                    <a:pt x="8" y="30"/>
                    <a:pt x="8" y="30"/>
                  </a:cubicBezTo>
                  <a:cubicBezTo>
                    <a:pt x="8" y="30"/>
                    <a:pt x="9" y="30"/>
                    <a:pt x="9" y="29"/>
                  </a:cubicBezTo>
                  <a:cubicBezTo>
                    <a:pt x="9" y="29"/>
                    <a:pt x="10" y="29"/>
                    <a:pt x="11" y="29"/>
                  </a:cubicBezTo>
                  <a:cubicBezTo>
                    <a:pt x="11" y="29"/>
                    <a:pt x="12" y="28"/>
                    <a:pt x="12" y="28"/>
                  </a:cubicBezTo>
                  <a:cubicBezTo>
                    <a:pt x="12" y="28"/>
                    <a:pt x="12" y="27"/>
                    <a:pt x="12" y="26"/>
                  </a:cubicBezTo>
                  <a:cubicBezTo>
                    <a:pt x="12" y="26"/>
                    <a:pt x="10" y="26"/>
                    <a:pt x="10" y="25"/>
                  </a:cubicBezTo>
                  <a:cubicBezTo>
                    <a:pt x="9" y="25"/>
                    <a:pt x="9" y="24"/>
                    <a:pt x="9" y="24"/>
                  </a:cubicBezTo>
                  <a:cubicBezTo>
                    <a:pt x="9" y="23"/>
                    <a:pt x="9" y="23"/>
                    <a:pt x="9" y="22"/>
                  </a:cubicBezTo>
                  <a:cubicBezTo>
                    <a:pt x="10" y="22"/>
                    <a:pt x="10" y="22"/>
                    <a:pt x="11" y="22"/>
                  </a:cubicBezTo>
                  <a:cubicBezTo>
                    <a:pt x="12" y="21"/>
                    <a:pt x="13" y="20"/>
                    <a:pt x="14" y="19"/>
                  </a:cubicBezTo>
                  <a:cubicBezTo>
                    <a:pt x="15" y="19"/>
                    <a:pt x="15" y="17"/>
                    <a:pt x="16" y="17"/>
                  </a:cubicBezTo>
                  <a:cubicBezTo>
                    <a:pt x="16" y="16"/>
                    <a:pt x="17" y="16"/>
                    <a:pt x="18" y="15"/>
                  </a:cubicBezTo>
                  <a:cubicBezTo>
                    <a:pt x="18" y="15"/>
                    <a:pt x="18" y="14"/>
                    <a:pt x="18" y="14"/>
                  </a:cubicBezTo>
                  <a:cubicBezTo>
                    <a:pt x="18" y="13"/>
                    <a:pt x="19" y="13"/>
                    <a:pt x="19" y="12"/>
                  </a:cubicBezTo>
                  <a:cubicBezTo>
                    <a:pt x="19" y="12"/>
                    <a:pt x="19" y="11"/>
                    <a:pt x="18" y="10"/>
                  </a:cubicBezTo>
                  <a:cubicBezTo>
                    <a:pt x="18" y="9"/>
                    <a:pt x="18" y="8"/>
                    <a:pt x="17" y="8"/>
                  </a:cubicBezTo>
                  <a:cubicBezTo>
                    <a:pt x="17" y="7"/>
                    <a:pt x="17" y="6"/>
                    <a:pt x="17" y="5"/>
                  </a:cubicBezTo>
                  <a:cubicBezTo>
                    <a:pt x="17" y="5"/>
                    <a:pt x="16" y="3"/>
                    <a:pt x="16" y="3"/>
                  </a:cubicBezTo>
                  <a:cubicBezTo>
                    <a:pt x="16" y="3"/>
                    <a:pt x="16" y="2"/>
                    <a:pt x="1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68"/>
            <p:cNvSpPr>
              <a:spLocks/>
            </p:cNvSpPr>
            <p:nvPr/>
          </p:nvSpPr>
          <p:spPr bwMode="auto">
            <a:xfrm>
              <a:off x="2317751" y="3967163"/>
              <a:ext cx="33338" cy="33338"/>
            </a:xfrm>
            <a:custGeom>
              <a:avLst/>
              <a:gdLst/>
              <a:ahLst/>
              <a:cxnLst>
                <a:cxn ang="0">
                  <a:pos x="2" y="2"/>
                </a:cxn>
                <a:cxn ang="0">
                  <a:pos x="3" y="2"/>
                </a:cxn>
                <a:cxn ang="0">
                  <a:pos x="5" y="2"/>
                </a:cxn>
                <a:cxn ang="0">
                  <a:pos x="6" y="3"/>
                </a:cxn>
                <a:cxn ang="0">
                  <a:pos x="8" y="3"/>
                </a:cxn>
                <a:cxn ang="0">
                  <a:pos x="9" y="2"/>
                </a:cxn>
                <a:cxn ang="0">
                  <a:pos x="11" y="1"/>
                </a:cxn>
                <a:cxn ang="0">
                  <a:pos x="13" y="1"/>
                </a:cxn>
                <a:cxn ang="0">
                  <a:pos x="14" y="3"/>
                </a:cxn>
                <a:cxn ang="0">
                  <a:pos x="15" y="4"/>
                </a:cxn>
                <a:cxn ang="0">
                  <a:pos x="15" y="6"/>
                </a:cxn>
                <a:cxn ang="0">
                  <a:pos x="15" y="6"/>
                </a:cxn>
                <a:cxn ang="0">
                  <a:pos x="15" y="8"/>
                </a:cxn>
                <a:cxn ang="0">
                  <a:pos x="16" y="9"/>
                </a:cxn>
                <a:cxn ang="0">
                  <a:pos x="18" y="10"/>
                </a:cxn>
                <a:cxn ang="0">
                  <a:pos x="18" y="12"/>
                </a:cxn>
                <a:cxn ang="0">
                  <a:pos x="17" y="13"/>
                </a:cxn>
                <a:cxn ang="0">
                  <a:pos x="15" y="13"/>
                </a:cxn>
                <a:cxn ang="0">
                  <a:pos x="14" y="14"/>
                </a:cxn>
                <a:cxn ang="0">
                  <a:pos x="14" y="16"/>
                </a:cxn>
                <a:cxn ang="0">
                  <a:pos x="13" y="17"/>
                </a:cxn>
                <a:cxn ang="0">
                  <a:pos x="12" y="18"/>
                </a:cxn>
                <a:cxn ang="0">
                  <a:pos x="10" y="17"/>
                </a:cxn>
                <a:cxn ang="0">
                  <a:pos x="9" y="17"/>
                </a:cxn>
                <a:cxn ang="0">
                  <a:pos x="8" y="16"/>
                </a:cxn>
                <a:cxn ang="0">
                  <a:pos x="7" y="14"/>
                </a:cxn>
                <a:cxn ang="0">
                  <a:pos x="6" y="13"/>
                </a:cxn>
                <a:cxn ang="0">
                  <a:pos x="4" y="12"/>
                </a:cxn>
                <a:cxn ang="0">
                  <a:pos x="3" y="11"/>
                </a:cxn>
                <a:cxn ang="0">
                  <a:pos x="1" y="9"/>
                </a:cxn>
                <a:cxn ang="0">
                  <a:pos x="0" y="7"/>
                </a:cxn>
                <a:cxn ang="0">
                  <a:pos x="1" y="6"/>
                </a:cxn>
                <a:cxn ang="0">
                  <a:pos x="1" y="4"/>
                </a:cxn>
                <a:cxn ang="0">
                  <a:pos x="2" y="2"/>
                </a:cxn>
                <a:cxn ang="0">
                  <a:pos x="2" y="2"/>
                </a:cxn>
              </a:cxnLst>
              <a:rect l="0" t="0" r="r" b="b"/>
              <a:pathLst>
                <a:path w="18" h="18">
                  <a:moveTo>
                    <a:pt x="2" y="2"/>
                  </a:moveTo>
                  <a:cubicBezTo>
                    <a:pt x="2" y="2"/>
                    <a:pt x="3" y="2"/>
                    <a:pt x="3" y="2"/>
                  </a:cubicBezTo>
                  <a:cubicBezTo>
                    <a:pt x="4" y="2"/>
                    <a:pt x="5" y="2"/>
                    <a:pt x="5" y="2"/>
                  </a:cubicBezTo>
                  <a:cubicBezTo>
                    <a:pt x="5" y="3"/>
                    <a:pt x="6" y="3"/>
                    <a:pt x="6" y="3"/>
                  </a:cubicBezTo>
                  <a:cubicBezTo>
                    <a:pt x="7" y="3"/>
                    <a:pt x="8" y="3"/>
                    <a:pt x="8" y="3"/>
                  </a:cubicBezTo>
                  <a:cubicBezTo>
                    <a:pt x="8" y="3"/>
                    <a:pt x="9" y="2"/>
                    <a:pt x="9" y="2"/>
                  </a:cubicBezTo>
                  <a:cubicBezTo>
                    <a:pt x="9" y="1"/>
                    <a:pt x="10" y="1"/>
                    <a:pt x="11" y="1"/>
                  </a:cubicBezTo>
                  <a:cubicBezTo>
                    <a:pt x="11" y="1"/>
                    <a:pt x="12" y="0"/>
                    <a:pt x="13" y="1"/>
                  </a:cubicBezTo>
                  <a:cubicBezTo>
                    <a:pt x="13" y="1"/>
                    <a:pt x="14" y="2"/>
                    <a:pt x="14" y="3"/>
                  </a:cubicBezTo>
                  <a:cubicBezTo>
                    <a:pt x="14" y="3"/>
                    <a:pt x="15" y="3"/>
                    <a:pt x="15" y="4"/>
                  </a:cubicBezTo>
                  <a:cubicBezTo>
                    <a:pt x="15" y="4"/>
                    <a:pt x="15" y="5"/>
                    <a:pt x="15" y="6"/>
                  </a:cubicBezTo>
                  <a:cubicBezTo>
                    <a:pt x="15" y="6"/>
                    <a:pt x="15" y="6"/>
                    <a:pt x="15" y="6"/>
                  </a:cubicBezTo>
                  <a:cubicBezTo>
                    <a:pt x="15" y="7"/>
                    <a:pt x="15" y="7"/>
                    <a:pt x="15" y="8"/>
                  </a:cubicBezTo>
                  <a:cubicBezTo>
                    <a:pt x="15" y="8"/>
                    <a:pt x="15" y="9"/>
                    <a:pt x="16" y="9"/>
                  </a:cubicBezTo>
                  <a:cubicBezTo>
                    <a:pt x="16" y="10"/>
                    <a:pt x="18" y="10"/>
                    <a:pt x="18" y="10"/>
                  </a:cubicBezTo>
                  <a:cubicBezTo>
                    <a:pt x="18" y="11"/>
                    <a:pt x="18" y="12"/>
                    <a:pt x="18" y="12"/>
                  </a:cubicBezTo>
                  <a:cubicBezTo>
                    <a:pt x="18" y="12"/>
                    <a:pt x="17" y="13"/>
                    <a:pt x="17" y="13"/>
                  </a:cubicBezTo>
                  <a:cubicBezTo>
                    <a:pt x="16" y="13"/>
                    <a:pt x="15" y="13"/>
                    <a:pt x="15" y="13"/>
                  </a:cubicBezTo>
                  <a:cubicBezTo>
                    <a:pt x="15" y="14"/>
                    <a:pt x="14" y="14"/>
                    <a:pt x="14" y="14"/>
                  </a:cubicBezTo>
                  <a:cubicBezTo>
                    <a:pt x="14" y="14"/>
                    <a:pt x="14" y="15"/>
                    <a:pt x="14" y="16"/>
                  </a:cubicBezTo>
                  <a:cubicBezTo>
                    <a:pt x="14" y="16"/>
                    <a:pt x="14" y="17"/>
                    <a:pt x="13" y="17"/>
                  </a:cubicBezTo>
                  <a:cubicBezTo>
                    <a:pt x="13" y="17"/>
                    <a:pt x="12" y="18"/>
                    <a:pt x="12" y="18"/>
                  </a:cubicBezTo>
                  <a:cubicBezTo>
                    <a:pt x="11" y="18"/>
                    <a:pt x="11" y="17"/>
                    <a:pt x="10" y="17"/>
                  </a:cubicBezTo>
                  <a:cubicBezTo>
                    <a:pt x="10" y="17"/>
                    <a:pt x="9" y="17"/>
                    <a:pt x="9" y="17"/>
                  </a:cubicBezTo>
                  <a:cubicBezTo>
                    <a:pt x="9" y="16"/>
                    <a:pt x="8" y="16"/>
                    <a:pt x="8" y="16"/>
                  </a:cubicBezTo>
                  <a:cubicBezTo>
                    <a:pt x="8" y="16"/>
                    <a:pt x="7" y="15"/>
                    <a:pt x="7" y="14"/>
                  </a:cubicBezTo>
                  <a:cubicBezTo>
                    <a:pt x="7" y="14"/>
                    <a:pt x="6" y="13"/>
                    <a:pt x="6" y="13"/>
                  </a:cubicBezTo>
                  <a:cubicBezTo>
                    <a:pt x="6" y="12"/>
                    <a:pt x="4" y="12"/>
                    <a:pt x="4" y="12"/>
                  </a:cubicBezTo>
                  <a:cubicBezTo>
                    <a:pt x="3" y="11"/>
                    <a:pt x="3" y="11"/>
                    <a:pt x="3" y="11"/>
                  </a:cubicBezTo>
                  <a:cubicBezTo>
                    <a:pt x="2" y="11"/>
                    <a:pt x="2" y="10"/>
                    <a:pt x="1" y="9"/>
                  </a:cubicBezTo>
                  <a:cubicBezTo>
                    <a:pt x="1" y="9"/>
                    <a:pt x="1" y="8"/>
                    <a:pt x="0" y="7"/>
                  </a:cubicBezTo>
                  <a:cubicBezTo>
                    <a:pt x="0" y="7"/>
                    <a:pt x="0" y="6"/>
                    <a:pt x="1" y="6"/>
                  </a:cubicBezTo>
                  <a:cubicBezTo>
                    <a:pt x="1" y="5"/>
                    <a:pt x="1" y="4"/>
                    <a:pt x="1" y="4"/>
                  </a:cubicBezTo>
                  <a:cubicBezTo>
                    <a:pt x="2" y="3"/>
                    <a:pt x="1" y="3"/>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69"/>
            <p:cNvSpPr>
              <a:spLocks/>
            </p:cNvSpPr>
            <p:nvPr/>
          </p:nvSpPr>
          <p:spPr bwMode="auto">
            <a:xfrm>
              <a:off x="2449513" y="3425826"/>
              <a:ext cx="125413" cy="69850"/>
            </a:xfrm>
            <a:custGeom>
              <a:avLst/>
              <a:gdLst/>
              <a:ahLst/>
              <a:cxnLst>
                <a:cxn ang="0">
                  <a:pos x="66" y="10"/>
                </a:cxn>
                <a:cxn ang="0">
                  <a:pos x="66" y="20"/>
                </a:cxn>
                <a:cxn ang="0">
                  <a:pos x="55" y="26"/>
                </a:cxn>
                <a:cxn ang="0">
                  <a:pos x="47" y="28"/>
                </a:cxn>
                <a:cxn ang="0">
                  <a:pos x="44" y="32"/>
                </a:cxn>
                <a:cxn ang="0">
                  <a:pos x="41" y="34"/>
                </a:cxn>
                <a:cxn ang="0">
                  <a:pos x="34" y="37"/>
                </a:cxn>
                <a:cxn ang="0">
                  <a:pos x="32" y="34"/>
                </a:cxn>
                <a:cxn ang="0">
                  <a:pos x="28" y="36"/>
                </a:cxn>
                <a:cxn ang="0">
                  <a:pos x="26" y="34"/>
                </a:cxn>
                <a:cxn ang="0">
                  <a:pos x="23" y="34"/>
                </a:cxn>
                <a:cxn ang="0">
                  <a:pos x="18" y="31"/>
                </a:cxn>
                <a:cxn ang="0">
                  <a:pos x="14" y="26"/>
                </a:cxn>
                <a:cxn ang="0">
                  <a:pos x="10" y="28"/>
                </a:cxn>
                <a:cxn ang="0">
                  <a:pos x="8" y="27"/>
                </a:cxn>
                <a:cxn ang="0">
                  <a:pos x="5" y="28"/>
                </a:cxn>
                <a:cxn ang="0">
                  <a:pos x="2" y="24"/>
                </a:cxn>
                <a:cxn ang="0">
                  <a:pos x="2" y="21"/>
                </a:cxn>
                <a:cxn ang="0">
                  <a:pos x="3" y="17"/>
                </a:cxn>
                <a:cxn ang="0">
                  <a:pos x="2" y="13"/>
                </a:cxn>
                <a:cxn ang="0">
                  <a:pos x="1" y="11"/>
                </a:cxn>
                <a:cxn ang="0">
                  <a:pos x="3" y="9"/>
                </a:cxn>
                <a:cxn ang="0">
                  <a:pos x="8" y="9"/>
                </a:cxn>
                <a:cxn ang="0">
                  <a:pos x="16" y="8"/>
                </a:cxn>
                <a:cxn ang="0">
                  <a:pos x="21" y="5"/>
                </a:cxn>
                <a:cxn ang="0">
                  <a:pos x="26" y="3"/>
                </a:cxn>
                <a:cxn ang="0">
                  <a:pos x="30" y="5"/>
                </a:cxn>
                <a:cxn ang="0">
                  <a:pos x="36" y="4"/>
                </a:cxn>
                <a:cxn ang="0">
                  <a:pos x="44" y="2"/>
                </a:cxn>
                <a:cxn ang="0">
                  <a:pos x="50" y="4"/>
                </a:cxn>
                <a:cxn ang="0">
                  <a:pos x="54" y="1"/>
                </a:cxn>
                <a:cxn ang="0">
                  <a:pos x="60" y="1"/>
                </a:cxn>
                <a:cxn ang="0">
                  <a:pos x="64" y="4"/>
                </a:cxn>
                <a:cxn ang="0">
                  <a:pos x="66" y="5"/>
                </a:cxn>
              </a:cxnLst>
              <a:rect l="0" t="0" r="r" b="b"/>
              <a:pathLst>
                <a:path w="67" h="37">
                  <a:moveTo>
                    <a:pt x="66" y="6"/>
                  </a:moveTo>
                  <a:cubicBezTo>
                    <a:pt x="66" y="7"/>
                    <a:pt x="67" y="9"/>
                    <a:pt x="66" y="10"/>
                  </a:cubicBezTo>
                  <a:cubicBezTo>
                    <a:pt x="66" y="12"/>
                    <a:pt x="66" y="14"/>
                    <a:pt x="66" y="15"/>
                  </a:cubicBezTo>
                  <a:cubicBezTo>
                    <a:pt x="66" y="16"/>
                    <a:pt x="67" y="19"/>
                    <a:pt x="66" y="20"/>
                  </a:cubicBezTo>
                  <a:cubicBezTo>
                    <a:pt x="66" y="21"/>
                    <a:pt x="65" y="21"/>
                    <a:pt x="64" y="22"/>
                  </a:cubicBezTo>
                  <a:cubicBezTo>
                    <a:pt x="62" y="23"/>
                    <a:pt x="58" y="25"/>
                    <a:pt x="55" y="26"/>
                  </a:cubicBezTo>
                  <a:cubicBezTo>
                    <a:pt x="54" y="26"/>
                    <a:pt x="52" y="27"/>
                    <a:pt x="51" y="28"/>
                  </a:cubicBezTo>
                  <a:cubicBezTo>
                    <a:pt x="50" y="28"/>
                    <a:pt x="48" y="28"/>
                    <a:pt x="47" y="28"/>
                  </a:cubicBezTo>
                  <a:cubicBezTo>
                    <a:pt x="47" y="28"/>
                    <a:pt x="45" y="28"/>
                    <a:pt x="44" y="29"/>
                  </a:cubicBezTo>
                  <a:cubicBezTo>
                    <a:pt x="44" y="30"/>
                    <a:pt x="45" y="31"/>
                    <a:pt x="44" y="32"/>
                  </a:cubicBezTo>
                  <a:cubicBezTo>
                    <a:pt x="44" y="32"/>
                    <a:pt x="44" y="33"/>
                    <a:pt x="44" y="34"/>
                  </a:cubicBezTo>
                  <a:cubicBezTo>
                    <a:pt x="44" y="34"/>
                    <a:pt x="42" y="34"/>
                    <a:pt x="41" y="34"/>
                  </a:cubicBezTo>
                  <a:cubicBezTo>
                    <a:pt x="40" y="35"/>
                    <a:pt x="38" y="35"/>
                    <a:pt x="37" y="36"/>
                  </a:cubicBezTo>
                  <a:cubicBezTo>
                    <a:pt x="36" y="36"/>
                    <a:pt x="35" y="37"/>
                    <a:pt x="34" y="37"/>
                  </a:cubicBezTo>
                  <a:cubicBezTo>
                    <a:pt x="34" y="37"/>
                    <a:pt x="33" y="36"/>
                    <a:pt x="33" y="36"/>
                  </a:cubicBezTo>
                  <a:cubicBezTo>
                    <a:pt x="32" y="35"/>
                    <a:pt x="32" y="34"/>
                    <a:pt x="32" y="34"/>
                  </a:cubicBezTo>
                  <a:cubicBezTo>
                    <a:pt x="31" y="34"/>
                    <a:pt x="30" y="34"/>
                    <a:pt x="29" y="35"/>
                  </a:cubicBezTo>
                  <a:cubicBezTo>
                    <a:pt x="29" y="35"/>
                    <a:pt x="29" y="36"/>
                    <a:pt x="28" y="36"/>
                  </a:cubicBezTo>
                  <a:cubicBezTo>
                    <a:pt x="28" y="36"/>
                    <a:pt x="26" y="36"/>
                    <a:pt x="26" y="36"/>
                  </a:cubicBezTo>
                  <a:cubicBezTo>
                    <a:pt x="26" y="35"/>
                    <a:pt x="26" y="34"/>
                    <a:pt x="26" y="34"/>
                  </a:cubicBezTo>
                  <a:cubicBezTo>
                    <a:pt x="26" y="34"/>
                    <a:pt x="25" y="33"/>
                    <a:pt x="25" y="33"/>
                  </a:cubicBezTo>
                  <a:cubicBezTo>
                    <a:pt x="25" y="32"/>
                    <a:pt x="24" y="33"/>
                    <a:pt x="23" y="34"/>
                  </a:cubicBezTo>
                  <a:cubicBezTo>
                    <a:pt x="23" y="34"/>
                    <a:pt x="21" y="34"/>
                    <a:pt x="21" y="34"/>
                  </a:cubicBezTo>
                  <a:cubicBezTo>
                    <a:pt x="20" y="33"/>
                    <a:pt x="18" y="32"/>
                    <a:pt x="18" y="31"/>
                  </a:cubicBezTo>
                  <a:cubicBezTo>
                    <a:pt x="17" y="30"/>
                    <a:pt x="16" y="29"/>
                    <a:pt x="16" y="28"/>
                  </a:cubicBezTo>
                  <a:cubicBezTo>
                    <a:pt x="16" y="28"/>
                    <a:pt x="15" y="27"/>
                    <a:pt x="14" y="26"/>
                  </a:cubicBezTo>
                  <a:cubicBezTo>
                    <a:pt x="14" y="26"/>
                    <a:pt x="12" y="26"/>
                    <a:pt x="12" y="26"/>
                  </a:cubicBezTo>
                  <a:cubicBezTo>
                    <a:pt x="11" y="26"/>
                    <a:pt x="11" y="28"/>
                    <a:pt x="10" y="28"/>
                  </a:cubicBezTo>
                  <a:cubicBezTo>
                    <a:pt x="10" y="28"/>
                    <a:pt x="10" y="28"/>
                    <a:pt x="9" y="27"/>
                  </a:cubicBezTo>
                  <a:cubicBezTo>
                    <a:pt x="9" y="27"/>
                    <a:pt x="8" y="26"/>
                    <a:pt x="8" y="27"/>
                  </a:cubicBezTo>
                  <a:cubicBezTo>
                    <a:pt x="8" y="27"/>
                    <a:pt x="7" y="27"/>
                    <a:pt x="7" y="27"/>
                  </a:cubicBezTo>
                  <a:cubicBezTo>
                    <a:pt x="6" y="28"/>
                    <a:pt x="5" y="28"/>
                    <a:pt x="5" y="28"/>
                  </a:cubicBezTo>
                  <a:cubicBezTo>
                    <a:pt x="4" y="28"/>
                    <a:pt x="3" y="27"/>
                    <a:pt x="3" y="27"/>
                  </a:cubicBezTo>
                  <a:cubicBezTo>
                    <a:pt x="3" y="26"/>
                    <a:pt x="3" y="24"/>
                    <a:pt x="2" y="24"/>
                  </a:cubicBezTo>
                  <a:cubicBezTo>
                    <a:pt x="2" y="23"/>
                    <a:pt x="2" y="23"/>
                    <a:pt x="2" y="23"/>
                  </a:cubicBezTo>
                  <a:cubicBezTo>
                    <a:pt x="1" y="22"/>
                    <a:pt x="2" y="21"/>
                    <a:pt x="2" y="21"/>
                  </a:cubicBezTo>
                  <a:cubicBezTo>
                    <a:pt x="2" y="21"/>
                    <a:pt x="3" y="20"/>
                    <a:pt x="3" y="19"/>
                  </a:cubicBezTo>
                  <a:cubicBezTo>
                    <a:pt x="3" y="19"/>
                    <a:pt x="3" y="18"/>
                    <a:pt x="3" y="17"/>
                  </a:cubicBezTo>
                  <a:cubicBezTo>
                    <a:pt x="3" y="17"/>
                    <a:pt x="3" y="15"/>
                    <a:pt x="3" y="15"/>
                  </a:cubicBezTo>
                  <a:cubicBezTo>
                    <a:pt x="3" y="14"/>
                    <a:pt x="3" y="14"/>
                    <a:pt x="2" y="13"/>
                  </a:cubicBezTo>
                  <a:cubicBezTo>
                    <a:pt x="2" y="13"/>
                    <a:pt x="1" y="12"/>
                    <a:pt x="1" y="12"/>
                  </a:cubicBezTo>
                  <a:cubicBezTo>
                    <a:pt x="0" y="12"/>
                    <a:pt x="0" y="11"/>
                    <a:pt x="1" y="11"/>
                  </a:cubicBezTo>
                  <a:cubicBezTo>
                    <a:pt x="1" y="11"/>
                    <a:pt x="1" y="11"/>
                    <a:pt x="1" y="11"/>
                  </a:cubicBezTo>
                  <a:cubicBezTo>
                    <a:pt x="1" y="10"/>
                    <a:pt x="2" y="10"/>
                    <a:pt x="3" y="9"/>
                  </a:cubicBezTo>
                  <a:cubicBezTo>
                    <a:pt x="3" y="9"/>
                    <a:pt x="5" y="9"/>
                    <a:pt x="6" y="8"/>
                  </a:cubicBezTo>
                  <a:cubicBezTo>
                    <a:pt x="6" y="8"/>
                    <a:pt x="7" y="9"/>
                    <a:pt x="8" y="9"/>
                  </a:cubicBezTo>
                  <a:cubicBezTo>
                    <a:pt x="9" y="9"/>
                    <a:pt x="10" y="9"/>
                    <a:pt x="11" y="9"/>
                  </a:cubicBezTo>
                  <a:cubicBezTo>
                    <a:pt x="12" y="9"/>
                    <a:pt x="14" y="9"/>
                    <a:pt x="16" y="8"/>
                  </a:cubicBezTo>
                  <a:cubicBezTo>
                    <a:pt x="16" y="8"/>
                    <a:pt x="18" y="7"/>
                    <a:pt x="18" y="7"/>
                  </a:cubicBezTo>
                  <a:cubicBezTo>
                    <a:pt x="19" y="7"/>
                    <a:pt x="20" y="6"/>
                    <a:pt x="21" y="5"/>
                  </a:cubicBezTo>
                  <a:cubicBezTo>
                    <a:pt x="22" y="5"/>
                    <a:pt x="23" y="3"/>
                    <a:pt x="23" y="3"/>
                  </a:cubicBezTo>
                  <a:cubicBezTo>
                    <a:pt x="24" y="3"/>
                    <a:pt x="26" y="3"/>
                    <a:pt x="26" y="3"/>
                  </a:cubicBezTo>
                  <a:cubicBezTo>
                    <a:pt x="27" y="3"/>
                    <a:pt x="27" y="4"/>
                    <a:pt x="28" y="4"/>
                  </a:cubicBezTo>
                  <a:cubicBezTo>
                    <a:pt x="28" y="4"/>
                    <a:pt x="29" y="5"/>
                    <a:pt x="30" y="5"/>
                  </a:cubicBezTo>
                  <a:cubicBezTo>
                    <a:pt x="30" y="5"/>
                    <a:pt x="32" y="5"/>
                    <a:pt x="33" y="5"/>
                  </a:cubicBezTo>
                  <a:cubicBezTo>
                    <a:pt x="34" y="5"/>
                    <a:pt x="36" y="4"/>
                    <a:pt x="36" y="4"/>
                  </a:cubicBezTo>
                  <a:cubicBezTo>
                    <a:pt x="38" y="3"/>
                    <a:pt x="40" y="2"/>
                    <a:pt x="41" y="2"/>
                  </a:cubicBezTo>
                  <a:cubicBezTo>
                    <a:pt x="42" y="1"/>
                    <a:pt x="43" y="2"/>
                    <a:pt x="44" y="2"/>
                  </a:cubicBezTo>
                  <a:cubicBezTo>
                    <a:pt x="45" y="3"/>
                    <a:pt x="46" y="2"/>
                    <a:pt x="47" y="3"/>
                  </a:cubicBezTo>
                  <a:cubicBezTo>
                    <a:pt x="48" y="3"/>
                    <a:pt x="49" y="4"/>
                    <a:pt x="50" y="4"/>
                  </a:cubicBezTo>
                  <a:cubicBezTo>
                    <a:pt x="50" y="4"/>
                    <a:pt x="51" y="4"/>
                    <a:pt x="52" y="3"/>
                  </a:cubicBezTo>
                  <a:cubicBezTo>
                    <a:pt x="53" y="3"/>
                    <a:pt x="54" y="1"/>
                    <a:pt x="54" y="1"/>
                  </a:cubicBezTo>
                  <a:cubicBezTo>
                    <a:pt x="55" y="1"/>
                    <a:pt x="57" y="0"/>
                    <a:pt x="57" y="0"/>
                  </a:cubicBezTo>
                  <a:cubicBezTo>
                    <a:pt x="58" y="0"/>
                    <a:pt x="59" y="1"/>
                    <a:pt x="60" y="1"/>
                  </a:cubicBezTo>
                  <a:cubicBezTo>
                    <a:pt x="60" y="1"/>
                    <a:pt x="61" y="3"/>
                    <a:pt x="62" y="3"/>
                  </a:cubicBezTo>
                  <a:cubicBezTo>
                    <a:pt x="63" y="3"/>
                    <a:pt x="64" y="4"/>
                    <a:pt x="64" y="4"/>
                  </a:cubicBezTo>
                  <a:cubicBezTo>
                    <a:pt x="65" y="4"/>
                    <a:pt x="66" y="4"/>
                    <a:pt x="66" y="4"/>
                  </a:cubicBezTo>
                  <a:cubicBezTo>
                    <a:pt x="66" y="4"/>
                    <a:pt x="66" y="5"/>
                    <a:pt x="66" y="5"/>
                  </a:cubicBezTo>
                  <a:cubicBezTo>
                    <a:pt x="66" y="5"/>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70"/>
            <p:cNvSpPr>
              <a:spLocks/>
            </p:cNvSpPr>
            <p:nvPr/>
          </p:nvSpPr>
          <p:spPr bwMode="auto">
            <a:xfrm>
              <a:off x="2397126" y="3695701"/>
              <a:ext cx="255588" cy="212725"/>
            </a:xfrm>
            <a:custGeom>
              <a:avLst/>
              <a:gdLst/>
              <a:ahLst/>
              <a:cxnLst>
                <a:cxn ang="0">
                  <a:pos x="48" y="32"/>
                </a:cxn>
                <a:cxn ang="0">
                  <a:pos x="50" y="29"/>
                </a:cxn>
                <a:cxn ang="0">
                  <a:pos x="55" y="28"/>
                </a:cxn>
                <a:cxn ang="0">
                  <a:pos x="58" y="25"/>
                </a:cxn>
                <a:cxn ang="0">
                  <a:pos x="62" y="20"/>
                </a:cxn>
                <a:cxn ang="0">
                  <a:pos x="66" y="25"/>
                </a:cxn>
                <a:cxn ang="0">
                  <a:pos x="70" y="20"/>
                </a:cxn>
                <a:cxn ang="0">
                  <a:pos x="73" y="12"/>
                </a:cxn>
                <a:cxn ang="0">
                  <a:pos x="78" y="6"/>
                </a:cxn>
                <a:cxn ang="0">
                  <a:pos x="82" y="0"/>
                </a:cxn>
                <a:cxn ang="0">
                  <a:pos x="84" y="7"/>
                </a:cxn>
                <a:cxn ang="0">
                  <a:pos x="86" y="14"/>
                </a:cxn>
                <a:cxn ang="0">
                  <a:pos x="95" y="10"/>
                </a:cxn>
                <a:cxn ang="0">
                  <a:pos x="97" y="2"/>
                </a:cxn>
                <a:cxn ang="0">
                  <a:pos x="105" y="6"/>
                </a:cxn>
                <a:cxn ang="0">
                  <a:pos x="112" y="9"/>
                </a:cxn>
                <a:cxn ang="0">
                  <a:pos x="115" y="16"/>
                </a:cxn>
                <a:cxn ang="0">
                  <a:pos x="119" y="24"/>
                </a:cxn>
                <a:cxn ang="0">
                  <a:pos x="124" y="39"/>
                </a:cxn>
                <a:cxn ang="0">
                  <a:pos x="130" y="41"/>
                </a:cxn>
                <a:cxn ang="0">
                  <a:pos x="132" y="46"/>
                </a:cxn>
                <a:cxn ang="0">
                  <a:pos x="135" y="50"/>
                </a:cxn>
                <a:cxn ang="0">
                  <a:pos x="132" y="56"/>
                </a:cxn>
                <a:cxn ang="0">
                  <a:pos x="133" y="61"/>
                </a:cxn>
                <a:cxn ang="0">
                  <a:pos x="125" y="66"/>
                </a:cxn>
                <a:cxn ang="0">
                  <a:pos x="110" y="76"/>
                </a:cxn>
                <a:cxn ang="0">
                  <a:pos x="107" y="88"/>
                </a:cxn>
                <a:cxn ang="0">
                  <a:pos x="100" y="88"/>
                </a:cxn>
                <a:cxn ang="0">
                  <a:pos x="86" y="89"/>
                </a:cxn>
                <a:cxn ang="0">
                  <a:pos x="79" y="100"/>
                </a:cxn>
                <a:cxn ang="0">
                  <a:pos x="72" y="98"/>
                </a:cxn>
                <a:cxn ang="0">
                  <a:pos x="68" y="105"/>
                </a:cxn>
                <a:cxn ang="0">
                  <a:pos x="54" y="107"/>
                </a:cxn>
                <a:cxn ang="0">
                  <a:pos x="46" y="107"/>
                </a:cxn>
                <a:cxn ang="0">
                  <a:pos x="38" y="109"/>
                </a:cxn>
                <a:cxn ang="0">
                  <a:pos x="33" y="106"/>
                </a:cxn>
                <a:cxn ang="0">
                  <a:pos x="35" y="98"/>
                </a:cxn>
                <a:cxn ang="0">
                  <a:pos x="33" y="96"/>
                </a:cxn>
                <a:cxn ang="0">
                  <a:pos x="27" y="89"/>
                </a:cxn>
                <a:cxn ang="0">
                  <a:pos x="29" y="82"/>
                </a:cxn>
                <a:cxn ang="0">
                  <a:pos x="22" y="81"/>
                </a:cxn>
                <a:cxn ang="0">
                  <a:pos x="13" y="78"/>
                </a:cxn>
                <a:cxn ang="0">
                  <a:pos x="6" y="68"/>
                </a:cxn>
                <a:cxn ang="0">
                  <a:pos x="0" y="60"/>
                </a:cxn>
                <a:cxn ang="0">
                  <a:pos x="7" y="57"/>
                </a:cxn>
                <a:cxn ang="0">
                  <a:pos x="11" y="62"/>
                </a:cxn>
                <a:cxn ang="0">
                  <a:pos x="15" y="62"/>
                </a:cxn>
                <a:cxn ang="0">
                  <a:pos x="21" y="66"/>
                </a:cxn>
                <a:cxn ang="0">
                  <a:pos x="27" y="61"/>
                </a:cxn>
                <a:cxn ang="0">
                  <a:pos x="31" y="66"/>
                </a:cxn>
                <a:cxn ang="0">
                  <a:pos x="34" y="60"/>
                </a:cxn>
                <a:cxn ang="0">
                  <a:pos x="42" y="56"/>
                </a:cxn>
                <a:cxn ang="0">
                  <a:pos x="51" y="59"/>
                </a:cxn>
                <a:cxn ang="0">
                  <a:pos x="57" y="53"/>
                </a:cxn>
                <a:cxn ang="0">
                  <a:pos x="56" y="46"/>
                </a:cxn>
              </a:cxnLst>
              <a:rect l="0" t="0" r="r" b="b"/>
              <a:pathLst>
                <a:path w="136" h="113">
                  <a:moveTo>
                    <a:pt x="52" y="38"/>
                  </a:moveTo>
                  <a:cubicBezTo>
                    <a:pt x="52" y="38"/>
                    <a:pt x="51" y="37"/>
                    <a:pt x="51" y="37"/>
                  </a:cubicBezTo>
                  <a:cubicBezTo>
                    <a:pt x="50" y="36"/>
                    <a:pt x="49" y="36"/>
                    <a:pt x="48" y="35"/>
                  </a:cubicBezTo>
                  <a:cubicBezTo>
                    <a:pt x="48" y="35"/>
                    <a:pt x="48" y="33"/>
                    <a:pt x="48" y="32"/>
                  </a:cubicBezTo>
                  <a:cubicBezTo>
                    <a:pt x="47" y="32"/>
                    <a:pt x="47" y="31"/>
                    <a:pt x="47" y="30"/>
                  </a:cubicBezTo>
                  <a:cubicBezTo>
                    <a:pt x="47" y="30"/>
                    <a:pt x="47" y="29"/>
                    <a:pt x="48" y="28"/>
                  </a:cubicBezTo>
                  <a:cubicBezTo>
                    <a:pt x="48" y="28"/>
                    <a:pt x="49" y="27"/>
                    <a:pt x="50" y="27"/>
                  </a:cubicBezTo>
                  <a:cubicBezTo>
                    <a:pt x="50" y="28"/>
                    <a:pt x="50" y="28"/>
                    <a:pt x="50" y="29"/>
                  </a:cubicBezTo>
                  <a:cubicBezTo>
                    <a:pt x="50" y="29"/>
                    <a:pt x="50" y="31"/>
                    <a:pt x="51" y="31"/>
                  </a:cubicBezTo>
                  <a:cubicBezTo>
                    <a:pt x="51" y="31"/>
                    <a:pt x="52" y="31"/>
                    <a:pt x="52" y="31"/>
                  </a:cubicBezTo>
                  <a:cubicBezTo>
                    <a:pt x="53" y="30"/>
                    <a:pt x="53" y="29"/>
                    <a:pt x="53" y="29"/>
                  </a:cubicBezTo>
                  <a:cubicBezTo>
                    <a:pt x="54" y="29"/>
                    <a:pt x="55" y="29"/>
                    <a:pt x="55" y="28"/>
                  </a:cubicBezTo>
                  <a:cubicBezTo>
                    <a:pt x="55" y="28"/>
                    <a:pt x="54" y="27"/>
                    <a:pt x="54" y="27"/>
                  </a:cubicBezTo>
                  <a:cubicBezTo>
                    <a:pt x="53" y="26"/>
                    <a:pt x="53" y="26"/>
                    <a:pt x="53" y="25"/>
                  </a:cubicBezTo>
                  <a:cubicBezTo>
                    <a:pt x="53" y="25"/>
                    <a:pt x="54" y="25"/>
                    <a:pt x="55" y="25"/>
                  </a:cubicBezTo>
                  <a:cubicBezTo>
                    <a:pt x="56" y="25"/>
                    <a:pt x="57" y="25"/>
                    <a:pt x="58" y="25"/>
                  </a:cubicBezTo>
                  <a:cubicBezTo>
                    <a:pt x="59" y="25"/>
                    <a:pt x="60" y="25"/>
                    <a:pt x="61" y="24"/>
                  </a:cubicBezTo>
                  <a:cubicBezTo>
                    <a:pt x="61" y="24"/>
                    <a:pt x="62" y="23"/>
                    <a:pt x="62" y="23"/>
                  </a:cubicBezTo>
                  <a:cubicBezTo>
                    <a:pt x="62" y="22"/>
                    <a:pt x="62" y="22"/>
                    <a:pt x="62" y="21"/>
                  </a:cubicBezTo>
                  <a:cubicBezTo>
                    <a:pt x="62" y="21"/>
                    <a:pt x="62" y="20"/>
                    <a:pt x="62" y="20"/>
                  </a:cubicBezTo>
                  <a:cubicBezTo>
                    <a:pt x="63" y="20"/>
                    <a:pt x="63" y="20"/>
                    <a:pt x="64" y="21"/>
                  </a:cubicBezTo>
                  <a:cubicBezTo>
                    <a:pt x="64" y="21"/>
                    <a:pt x="64" y="22"/>
                    <a:pt x="64" y="22"/>
                  </a:cubicBezTo>
                  <a:cubicBezTo>
                    <a:pt x="64" y="23"/>
                    <a:pt x="64" y="24"/>
                    <a:pt x="64" y="25"/>
                  </a:cubicBezTo>
                  <a:cubicBezTo>
                    <a:pt x="64" y="25"/>
                    <a:pt x="65" y="25"/>
                    <a:pt x="66" y="25"/>
                  </a:cubicBezTo>
                  <a:cubicBezTo>
                    <a:pt x="66" y="25"/>
                    <a:pt x="67" y="25"/>
                    <a:pt x="67" y="24"/>
                  </a:cubicBezTo>
                  <a:cubicBezTo>
                    <a:pt x="67" y="24"/>
                    <a:pt x="67" y="22"/>
                    <a:pt x="67" y="22"/>
                  </a:cubicBezTo>
                  <a:cubicBezTo>
                    <a:pt x="67" y="21"/>
                    <a:pt x="68" y="21"/>
                    <a:pt x="68" y="20"/>
                  </a:cubicBezTo>
                  <a:cubicBezTo>
                    <a:pt x="69" y="20"/>
                    <a:pt x="69" y="20"/>
                    <a:pt x="70" y="20"/>
                  </a:cubicBezTo>
                  <a:cubicBezTo>
                    <a:pt x="71" y="20"/>
                    <a:pt x="73" y="19"/>
                    <a:pt x="73" y="19"/>
                  </a:cubicBezTo>
                  <a:cubicBezTo>
                    <a:pt x="73" y="18"/>
                    <a:pt x="74" y="17"/>
                    <a:pt x="75" y="17"/>
                  </a:cubicBezTo>
                  <a:cubicBezTo>
                    <a:pt x="75" y="16"/>
                    <a:pt x="74" y="15"/>
                    <a:pt x="74" y="14"/>
                  </a:cubicBezTo>
                  <a:cubicBezTo>
                    <a:pt x="74" y="14"/>
                    <a:pt x="73" y="13"/>
                    <a:pt x="73" y="12"/>
                  </a:cubicBezTo>
                  <a:cubicBezTo>
                    <a:pt x="73" y="11"/>
                    <a:pt x="73" y="10"/>
                    <a:pt x="73" y="9"/>
                  </a:cubicBezTo>
                  <a:cubicBezTo>
                    <a:pt x="73" y="9"/>
                    <a:pt x="74" y="8"/>
                    <a:pt x="75" y="8"/>
                  </a:cubicBezTo>
                  <a:cubicBezTo>
                    <a:pt x="75" y="7"/>
                    <a:pt x="76" y="7"/>
                    <a:pt x="76" y="7"/>
                  </a:cubicBezTo>
                  <a:cubicBezTo>
                    <a:pt x="77" y="6"/>
                    <a:pt x="78" y="7"/>
                    <a:pt x="78" y="6"/>
                  </a:cubicBezTo>
                  <a:cubicBezTo>
                    <a:pt x="79" y="6"/>
                    <a:pt x="80" y="5"/>
                    <a:pt x="80" y="5"/>
                  </a:cubicBezTo>
                  <a:cubicBezTo>
                    <a:pt x="80" y="4"/>
                    <a:pt x="80" y="2"/>
                    <a:pt x="80" y="2"/>
                  </a:cubicBezTo>
                  <a:cubicBezTo>
                    <a:pt x="80" y="1"/>
                    <a:pt x="81" y="1"/>
                    <a:pt x="81" y="0"/>
                  </a:cubicBezTo>
                  <a:cubicBezTo>
                    <a:pt x="81" y="0"/>
                    <a:pt x="82" y="0"/>
                    <a:pt x="82" y="0"/>
                  </a:cubicBezTo>
                  <a:cubicBezTo>
                    <a:pt x="82" y="1"/>
                    <a:pt x="82" y="1"/>
                    <a:pt x="82" y="2"/>
                  </a:cubicBezTo>
                  <a:cubicBezTo>
                    <a:pt x="82" y="2"/>
                    <a:pt x="82" y="4"/>
                    <a:pt x="82" y="4"/>
                  </a:cubicBezTo>
                  <a:cubicBezTo>
                    <a:pt x="82" y="5"/>
                    <a:pt x="83" y="6"/>
                    <a:pt x="83" y="6"/>
                  </a:cubicBezTo>
                  <a:cubicBezTo>
                    <a:pt x="83" y="6"/>
                    <a:pt x="84" y="6"/>
                    <a:pt x="84" y="7"/>
                  </a:cubicBezTo>
                  <a:cubicBezTo>
                    <a:pt x="85" y="7"/>
                    <a:pt x="85" y="8"/>
                    <a:pt x="85" y="9"/>
                  </a:cubicBezTo>
                  <a:cubicBezTo>
                    <a:pt x="85" y="9"/>
                    <a:pt x="84" y="10"/>
                    <a:pt x="84" y="10"/>
                  </a:cubicBezTo>
                  <a:cubicBezTo>
                    <a:pt x="84" y="11"/>
                    <a:pt x="85" y="12"/>
                    <a:pt x="85" y="13"/>
                  </a:cubicBezTo>
                  <a:cubicBezTo>
                    <a:pt x="85" y="13"/>
                    <a:pt x="86" y="14"/>
                    <a:pt x="86" y="14"/>
                  </a:cubicBezTo>
                  <a:cubicBezTo>
                    <a:pt x="87" y="14"/>
                    <a:pt x="88" y="13"/>
                    <a:pt x="89" y="13"/>
                  </a:cubicBezTo>
                  <a:cubicBezTo>
                    <a:pt x="89" y="13"/>
                    <a:pt x="90" y="12"/>
                    <a:pt x="91" y="12"/>
                  </a:cubicBezTo>
                  <a:cubicBezTo>
                    <a:pt x="91" y="11"/>
                    <a:pt x="92" y="11"/>
                    <a:pt x="93" y="11"/>
                  </a:cubicBezTo>
                  <a:cubicBezTo>
                    <a:pt x="93" y="10"/>
                    <a:pt x="95" y="10"/>
                    <a:pt x="95" y="10"/>
                  </a:cubicBezTo>
                  <a:cubicBezTo>
                    <a:pt x="96" y="9"/>
                    <a:pt x="96" y="9"/>
                    <a:pt x="96" y="8"/>
                  </a:cubicBezTo>
                  <a:cubicBezTo>
                    <a:pt x="97" y="8"/>
                    <a:pt x="98" y="7"/>
                    <a:pt x="98" y="7"/>
                  </a:cubicBezTo>
                  <a:cubicBezTo>
                    <a:pt x="98" y="6"/>
                    <a:pt x="96" y="5"/>
                    <a:pt x="96" y="4"/>
                  </a:cubicBezTo>
                  <a:cubicBezTo>
                    <a:pt x="96" y="4"/>
                    <a:pt x="96" y="3"/>
                    <a:pt x="97" y="2"/>
                  </a:cubicBezTo>
                  <a:cubicBezTo>
                    <a:pt x="97" y="2"/>
                    <a:pt x="99" y="2"/>
                    <a:pt x="99" y="2"/>
                  </a:cubicBezTo>
                  <a:cubicBezTo>
                    <a:pt x="100" y="2"/>
                    <a:pt x="102" y="2"/>
                    <a:pt x="103" y="2"/>
                  </a:cubicBezTo>
                  <a:cubicBezTo>
                    <a:pt x="103" y="2"/>
                    <a:pt x="103" y="3"/>
                    <a:pt x="104" y="4"/>
                  </a:cubicBezTo>
                  <a:cubicBezTo>
                    <a:pt x="104" y="4"/>
                    <a:pt x="104" y="6"/>
                    <a:pt x="105" y="6"/>
                  </a:cubicBezTo>
                  <a:cubicBezTo>
                    <a:pt x="105" y="6"/>
                    <a:pt x="106" y="6"/>
                    <a:pt x="107" y="7"/>
                  </a:cubicBezTo>
                  <a:cubicBezTo>
                    <a:pt x="107" y="7"/>
                    <a:pt x="108" y="6"/>
                    <a:pt x="109" y="7"/>
                  </a:cubicBezTo>
                  <a:cubicBezTo>
                    <a:pt x="109" y="7"/>
                    <a:pt x="110" y="8"/>
                    <a:pt x="110" y="8"/>
                  </a:cubicBezTo>
                  <a:cubicBezTo>
                    <a:pt x="110" y="9"/>
                    <a:pt x="111" y="9"/>
                    <a:pt x="112" y="9"/>
                  </a:cubicBezTo>
                  <a:cubicBezTo>
                    <a:pt x="112" y="10"/>
                    <a:pt x="113" y="11"/>
                    <a:pt x="113" y="12"/>
                  </a:cubicBezTo>
                  <a:cubicBezTo>
                    <a:pt x="113" y="12"/>
                    <a:pt x="113" y="13"/>
                    <a:pt x="114" y="13"/>
                  </a:cubicBezTo>
                  <a:cubicBezTo>
                    <a:pt x="114" y="13"/>
                    <a:pt x="114" y="13"/>
                    <a:pt x="114" y="13"/>
                  </a:cubicBezTo>
                  <a:cubicBezTo>
                    <a:pt x="114" y="14"/>
                    <a:pt x="115" y="16"/>
                    <a:pt x="115" y="16"/>
                  </a:cubicBezTo>
                  <a:cubicBezTo>
                    <a:pt x="115" y="17"/>
                    <a:pt x="115" y="19"/>
                    <a:pt x="115" y="19"/>
                  </a:cubicBezTo>
                  <a:cubicBezTo>
                    <a:pt x="115" y="20"/>
                    <a:pt x="116" y="21"/>
                    <a:pt x="116" y="21"/>
                  </a:cubicBezTo>
                  <a:cubicBezTo>
                    <a:pt x="116" y="21"/>
                    <a:pt x="116" y="22"/>
                    <a:pt x="117" y="23"/>
                  </a:cubicBezTo>
                  <a:cubicBezTo>
                    <a:pt x="117" y="23"/>
                    <a:pt x="118" y="24"/>
                    <a:pt x="119" y="24"/>
                  </a:cubicBezTo>
                  <a:cubicBezTo>
                    <a:pt x="119" y="24"/>
                    <a:pt x="121" y="25"/>
                    <a:pt x="121" y="25"/>
                  </a:cubicBezTo>
                  <a:cubicBezTo>
                    <a:pt x="121" y="26"/>
                    <a:pt x="121" y="27"/>
                    <a:pt x="121" y="27"/>
                  </a:cubicBezTo>
                  <a:cubicBezTo>
                    <a:pt x="122" y="29"/>
                    <a:pt x="123" y="33"/>
                    <a:pt x="123" y="34"/>
                  </a:cubicBezTo>
                  <a:cubicBezTo>
                    <a:pt x="123" y="36"/>
                    <a:pt x="124" y="38"/>
                    <a:pt x="124" y="39"/>
                  </a:cubicBezTo>
                  <a:cubicBezTo>
                    <a:pt x="124" y="40"/>
                    <a:pt x="125" y="42"/>
                    <a:pt x="125" y="42"/>
                  </a:cubicBezTo>
                  <a:cubicBezTo>
                    <a:pt x="125" y="42"/>
                    <a:pt x="126" y="42"/>
                    <a:pt x="126" y="42"/>
                  </a:cubicBezTo>
                  <a:cubicBezTo>
                    <a:pt x="127" y="42"/>
                    <a:pt x="128" y="42"/>
                    <a:pt x="129" y="41"/>
                  </a:cubicBezTo>
                  <a:cubicBezTo>
                    <a:pt x="129" y="41"/>
                    <a:pt x="130" y="41"/>
                    <a:pt x="130" y="41"/>
                  </a:cubicBezTo>
                  <a:cubicBezTo>
                    <a:pt x="130" y="41"/>
                    <a:pt x="132" y="41"/>
                    <a:pt x="132" y="41"/>
                  </a:cubicBezTo>
                  <a:cubicBezTo>
                    <a:pt x="132" y="42"/>
                    <a:pt x="132" y="43"/>
                    <a:pt x="132" y="43"/>
                  </a:cubicBezTo>
                  <a:cubicBezTo>
                    <a:pt x="132" y="43"/>
                    <a:pt x="132" y="44"/>
                    <a:pt x="132" y="44"/>
                  </a:cubicBezTo>
                  <a:cubicBezTo>
                    <a:pt x="132" y="45"/>
                    <a:pt x="132" y="45"/>
                    <a:pt x="132" y="46"/>
                  </a:cubicBezTo>
                  <a:cubicBezTo>
                    <a:pt x="132" y="46"/>
                    <a:pt x="133" y="47"/>
                    <a:pt x="133" y="47"/>
                  </a:cubicBezTo>
                  <a:cubicBezTo>
                    <a:pt x="134" y="48"/>
                    <a:pt x="136" y="48"/>
                    <a:pt x="136" y="48"/>
                  </a:cubicBezTo>
                  <a:cubicBezTo>
                    <a:pt x="136" y="48"/>
                    <a:pt x="136" y="49"/>
                    <a:pt x="136" y="50"/>
                  </a:cubicBezTo>
                  <a:cubicBezTo>
                    <a:pt x="136" y="50"/>
                    <a:pt x="135" y="50"/>
                    <a:pt x="135" y="50"/>
                  </a:cubicBezTo>
                  <a:cubicBezTo>
                    <a:pt x="135" y="50"/>
                    <a:pt x="134" y="50"/>
                    <a:pt x="134" y="50"/>
                  </a:cubicBezTo>
                  <a:cubicBezTo>
                    <a:pt x="133" y="50"/>
                    <a:pt x="132" y="50"/>
                    <a:pt x="132" y="51"/>
                  </a:cubicBezTo>
                  <a:cubicBezTo>
                    <a:pt x="132" y="51"/>
                    <a:pt x="132" y="52"/>
                    <a:pt x="132" y="53"/>
                  </a:cubicBezTo>
                  <a:cubicBezTo>
                    <a:pt x="132" y="54"/>
                    <a:pt x="132" y="55"/>
                    <a:pt x="132" y="56"/>
                  </a:cubicBezTo>
                  <a:cubicBezTo>
                    <a:pt x="132" y="56"/>
                    <a:pt x="132" y="57"/>
                    <a:pt x="133" y="57"/>
                  </a:cubicBezTo>
                  <a:cubicBezTo>
                    <a:pt x="133" y="57"/>
                    <a:pt x="134" y="57"/>
                    <a:pt x="135" y="58"/>
                  </a:cubicBezTo>
                  <a:cubicBezTo>
                    <a:pt x="135" y="58"/>
                    <a:pt x="135" y="59"/>
                    <a:pt x="135" y="60"/>
                  </a:cubicBezTo>
                  <a:cubicBezTo>
                    <a:pt x="134" y="60"/>
                    <a:pt x="133" y="60"/>
                    <a:pt x="133" y="61"/>
                  </a:cubicBezTo>
                  <a:cubicBezTo>
                    <a:pt x="133" y="61"/>
                    <a:pt x="131" y="61"/>
                    <a:pt x="131" y="61"/>
                  </a:cubicBezTo>
                  <a:cubicBezTo>
                    <a:pt x="130" y="61"/>
                    <a:pt x="130" y="62"/>
                    <a:pt x="129" y="62"/>
                  </a:cubicBezTo>
                  <a:cubicBezTo>
                    <a:pt x="129" y="63"/>
                    <a:pt x="128" y="64"/>
                    <a:pt x="127" y="64"/>
                  </a:cubicBezTo>
                  <a:cubicBezTo>
                    <a:pt x="127" y="65"/>
                    <a:pt x="126" y="66"/>
                    <a:pt x="125" y="66"/>
                  </a:cubicBezTo>
                  <a:cubicBezTo>
                    <a:pt x="124" y="67"/>
                    <a:pt x="122" y="67"/>
                    <a:pt x="120" y="68"/>
                  </a:cubicBezTo>
                  <a:cubicBezTo>
                    <a:pt x="119" y="68"/>
                    <a:pt x="116" y="68"/>
                    <a:pt x="115" y="69"/>
                  </a:cubicBezTo>
                  <a:cubicBezTo>
                    <a:pt x="114" y="69"/>
                    <a:pt x="113" y="71"/>
                    <a:pt x="112" y="71"/>
                  </a:cubicBezTo>
                  <a:cubicBezTo>
                    <a:pt x="111" y="72"/>
                    <a:pt x="110" y="74"/>
                    <a:pt x="110" y="76"/>
                  </a:cubicBezTo>
                  <a:cubicBezTo>
                    <a:pt x="109" y="76"/>
                    <a:pt x="108" y="78"/>
                    <a:pt x="108" y="79"/>
                  </a:cubicBezTo>
                  <a:cubicBezTo>
                    <a:pt x="108" y="80"/>
                    <a:pt x="108" y="81"/>
                    <a:pt x="108" y="82"/>
                  </a:cubicBezTo>
                  <a:cubicBezTo>
                    <a:pt x="108" y="83"/>
                    <a:pt x="108" y="85"/>
                    <a:pt x="108" y="86"/>
                  </a:cubicBezTo>
                  <a:cubicBezTo>
                    <a:pt x="107" y="86"/>
                    <a:pt x="107" y="88"/>
                    <a:pt x="107" y="88"/>
                  </a:cubicBezTo>
                  <a:cubicBezTo>
                    <a:pt x="107" y="89"/>
                    <a:pt x="107" y="90"/>
                    <a:pt x="107" y="90"/>
                  </a:cubicBezTo>
                  <a:cubicBezTo>
                    <a:pt x="107" y="90"/>
                    <a:pt x="106" y="89"/>
                    <a:pt x="106" y="89"/>
                  </a:cubicBezTo>
                  <a:cubicBezTo>
                    <a:pt x="106" y="89"/>
                    <a:pt x="104" y="88"/>
                    <a:pt x="104" y="88"/>
                  </a:cubicBezTo>
                  <a:cubicBezTo>
                    <a:pt x="103" y="88"/>
                    <a:pt x="101" y="88"/>
                    <a:pt x="100" y="88"/>
                  </a:cubicBezTo>
                  <a:cubicBezTo>
                    <a:pt x="99" y="88"/>
                    <a:pt x="96" y="89"/>
                    <a:pt x="95" y="88"/>
                  </a:cubicBezTo>
                  <a:cubicBezTo>
                    <a:pt x="94" y="88"/>
                    <a:pt x="91" y="88"/>
                    <a:pt x="90" y="87"/>
                  </a:cubicBezTo>
                  <a:cubicBezTo>
                    <a:pt x="89" y="87"/>
                    <a:pt x="88" y="87"/>
                    <a:pt x="88" y="87"/>
                  </a:cubicBezTo>
                  <a:cubicBezTo>
                    <a:pt x="87" y="88"/>
                    <a:pt x="86" y="89"/>
                    <a:pt x="86" y="89"/>
                  </a:cubicBezTo>
                  <a:cubicBezTo>
                    <a:pt x="85" y="90"/>
                    <a:pt x="85" y="92"/>
                    <a:pt x="84" y="92"/>
                  </a:cubicBezTo>
                  <a:cubicBezTo>
                    <a:pt x="84" y="93"/>
                    <a:pt x="83" y="95"/>
                    <a:pt x="83" y="96"/>
                  </a:cubicBezTo>
                  <a:cubicBezTo>
                    <a:pt x="83" y="97"/>
                    <a:pt x="82" y="98"/>
                    <a:pt x="81" y="99"/>
                  </a:cubicBezTo>
                  <a:cubicBezTo>
                    <a:pt x="81" y="99"/>
                    <a:pt x="80" y="100"/>
                    <a:pt x="79" y="100"/>
                  </a:cubicBezTo>
                  <a:cubicBezTo>
                    <a:pt x="78" y="100"/>
                    <a:pt x="77" y="100"/>
                    <a:pt x="76" y="99"/>
                  </a:cubicBezTo>
                  <a:cubicBezTo>
                    <a:pt x="76" y="99"/>
                    <a:pt x="75" y="97"/>
                    <a:pt x="75" y="97"/>
                  </a:cubicBezTo>
                  <a:cubicBezTo>
                    <a:pt x="75" y="96"/>
                    <a:pt x="74" y="96"/>
                    <a:pt x="74" y="96"/>
                  </a:cubicBezTo>
                  <a:cubicBezTo>
                    <a:pt x="73" y="96"/>
                    <a:pt x="72" y="97"/>
                    <a:pt x="72" y="98"/>
                  </a:cubicBezTo>
                  <a:cubicBezTo>
                    <a:pt x="72" y="98"/>
                    <a:pt x="71" y="100"/>
                    <a:pt x="71" y="100"/>
                  </a:cubicBezTo>
                  <a:cubicBezTo>
                    <a:pt x="71" y="101"/>
                    <a:pt x="70" y="101"/>
                    <a:pt x="70" y="102"/>
                  </a:cubicBezTo>
                  <a:cubicBezTo>
                    <a:pt x="70" y="103"/>
                    <a:pt x="71" y="104"/>
                    <a:pt x="71" y="105"/>
                  </a:cubicBezTo>
                  <a:cubicBezTo>
                    <a:pt x="70" y="106"/>
                    <a:pt x="69" y="105"/>
                    <a:pt x="68" y="105"/>
                  </a:cubicBezTo>
                  <a:cubicBezTo>
                    <a:pt x="67" y="105"/>
                    <a:pt x="64" y="105"/>
                    <a:pt x="62" y="105"/>
                  </a:cubicBezTo>
                  <a:cubicBezTo>
                    <a:pt x="62" y="106"/>
                    <a:pt x="60" y="106"/>
                    <a:pt x="60" y="106"/>
                  </a:cubicBezTo>
                  <a:cubicBezTo>
                    <a:pt x="59" y="106"/>
                    <a:pt x="58" y="107"/>
                    <a:pt x="57" y="107"/>
                  </a:cubicBezTo>
                  <a:cubicBezTo>
                    <a:pt x="56" y="108"/>
                    <a:pt x="55" y="107"/>
                    <a:pt x="54" y="107"/>
                  </a:cubicBezTo>
                  <a:cubicBezTo>
                    <a:pt x="53" y="107"/>
                    <a:pt x="52" y="106"/>
                    <a:pt x="52" y="106"/>
                  </a:cubicBezTo>
                  <a:cubicBezTo>
                    <a:pt x="51" y="106"/>
                    <a:pt x="51" y="105"/>
                    <a:pt x="50" y="105"/>
                  </a:cubicBezTo>
                  <a:cubicBezTo>
                    <a:pt x="50" y="105"/>
                    <a:pt x="49" y="105"/>
                    <a:pt x="48" y="105"/>
                  </a:cubicBezTo>
                  <a:cubicBezTo>
                    <a:pt x="48" y="105"/>
                    <a:pt x="47" y="106"/>
                    <a:pt x="46" y="107"/>
                  </a:cubicBezTo>
                  <a:cubicBezTo>
                    <a:pt x="46" y="107"/>
                    <a:pt x="45" y="108"/>
                    <a:pt x="45" y="108"/>
                  </a:cubicBezTo>
                  <a:cubicBezTo>
                    <a:pt x="44" y="108"/>
                    <a:pt x="42" y="107"/>
                    <a:pt x="41" y="107"/>
                  </a:cubicBezTo>
                  <a:cubicBezTo>
                    <a:pt x="41" y="107"/>
                    <a:pt x="39" y="107"/>
                    <a:pt x="38" y="107"/>
                  </a:cubicBezTo>
                  <a:cubicBezTo>
                    <a:pt x="38" y="108"/>
                    <a:pt x="38" y="109"/>
                    <a:pt x="38" y="109"/>
                  </a:cubicBezTo>
                  <a:cubicBezTo>
                    <a:pt x="38" y="110"/>
                    <a:pt x="37" y="112"/>
                    <a:pt x="37" y="113"/>
                  </a:cubicBezTo>
                  <a:cubicBezTo>
                    <a:pt x="36" y="112"/>
                    <a:pt x="36" y="112"/>
                    <a:pt x="35" y="111"/>
                  </a:cubicBezTo>
                  <a:cubicBezTo>
                    <a:pt x="35" y="111"/>
                    <a:pt x="34" y="110"/>
                    <a:pt x="33" y="109"/>
                  </a:cubicBezTo>
                  <a:cubicBezTo>
                    <a:pt x="33" y="108"/>
                    <a:pt x="33" y="107"/>
                    <a:pt x="33" y="106"/>
                  </a:cubicBezTo>
                  <a:cubicBezTo>
                    <a:pt x="32" y="105"/>
                    <a:pt x="32" y="104"/>
                    <a:pt x="33" y="103"/>
                  </a:cubicBezTo>
                  <a:cubicBezTo>
                    <a:pt x="33" y="103"/>
                    <a:pt x="33" y="102"/>
                    <a:pt x="34" y="102"/>
                  </a:cubicBezTo>
                  <a:cubicBezTo>
                    <a:pt x="34" y="102"/>
                    <a:pt x="35" y="101"/>
                    <a:pt x="35" y="100"/>
                  </a:cubicBezTo>
                  <a:cubicBezTo>
                    <a:pt x="35" y="100"/>
                    <a:pt x="35" y="98"/>
                    <a:pt x="35" y="98"/>
                  </a:cubicBezTo>
                  <a:cubicBezTo>
                    <a:pt x="35" y="98"/>
                    <a:pt x="36" y="97"/>
                    <a:pt x="36" y="97"/>
                  </a:cubicBezTo>
                  <a:cubicBezTo>
                    <a:pt x="36" y="96"/>
                    <a:pt x="35" y="96"/>
                    <a:pt x="35" y="95"/>
                  </a:cubicBezTo>
                  <a:cubicBezTo>
                    <a:pt x="35" y="95"/>
                    <a:pt x="34" y="95"/>
                    <a:pt x="34" y="95"/>
                  </a:cubicBezTo>
                  <a:cubicBezTo>
                    <a:pt x="34" y="96"/>
                    <a:pt x="33" y="96"/>
                    <a:pt x="33" y="96"/>
                  </a:cubicBezTo>
                  <a:cubicBezTo>
                    <a:pt x="32" y="96"/>
                    <a:pt x="31" y="96"/>
                    <a:pt x="30" y="95"/>
                  </a:cubicBezTo>
                  <a:cubicBezTo>
                    <a:pt x="30" y="95"/>
                    <a:pt x="30" y="93"/>
                    <a:pt x="30" y="92"/>
                  </a:cubicBezTo>
                  <a:cubicBezTo>
                    <a:pt x="29" y="92"/>
                    <a:pt x="28" y="91"/>
                    <a:pt x="28" y="91"/>
                  </a:cubicBezTo>
                  <a:cubicBezTo>
                    <a:pt x="28" y="90"/>
                    <a:pt x="27" y="89"/>
                    <a:pt x="27" y="89"/>
                  </a:cubicBezTo>
                  <a:cubicBezTo>
                    <a:pt x="27" y="89"/>
                    <a:pt x="28" y="88"/>
                    <a:pt x="28" y="88"/>
                  </a:cubicBezTo>
                  <a:cubicBezTo>
                    <a:pt x="28" y="88"/>
                    <a:pt x="29" y="87"/>
                    <a:pt x="29" y="86"/>
                  </a:cubicBezTo>
                  <a:cubicBezTo>
                    <a:pt x="29" y="85"/>
                    <a:pt x="30" y="84"/>
                    <a:pt x="30" y="84"/>
                  </a:cubicBezTo>
                  <a:cubicBezTo>
                    <a:pt x="30" y="83"/>
                    <a:pt x="29" y="82"/>
                    <a:pt x="29" y="82"/>
                  </a:cubicBezTo>
                  <a:cubicBezTo>
                    <a:pt x="29" y="82"/>
                    <a:pt x="28" y="83"/>
                    <a:pt x="28" y="83"/>
                  </a:cubicBezTo>
                  <a:cubicBezTo>
                    <a:pt x="27" y="83"/>
                    <a:pt x="27" y="84"/>
                    <a:pt x="26" y="83"/>
                  </a:cubicBezTo>
                  <a:cubicBezTo>
                    <a:pt x="26" y="83"/>
                    <a:pt x="25" y="83"/>
                    <a:pt x="24" y="82"/>
                  </a:cubicBezTo>
                  <a:cubicBezTo>
                    <a:pt x="24" y="82"/>
                    <a:pt x="23" y="81"/>
                    <a:pt x="22" y="81"/>
                  </a:cubicBezTo>
                  <a:cubicBezTo>
                    <a:pt x="22" y="81"/>
                    <a:pt x="21" y="82"/>
                    <a:pt x="20" y="81"/>
                  </a:cubicBezTo>
                  <a:cubicBezTo>
                    <a:pt x="19" y="81"/>
                    <a:pt x="18" y="81"/>
                    <a:pt x="17" y="81"/>
                  </a:cubicBezTo>
                  <a:cubicBezTo>
                    <a:pt x="17" y="81"/>
                    <a:pt x="16" y="80"/>
                    <a:pt x="16" y="80"/>
                  </a:cubicBezTo>
                  <a:cubicBezTo>
                    <a:pt x="15" y="79"/>
                    <a:pt x="14" y="78"/>
                    <a:pt x="13" y="78"/>
                  </a:cubicBezTo>
                  <a:cubicBezTo>
                    <a:pt x="13" y="78"/>
                    <a:pt x="11" y="77"/>
                    <a:pt x="11" y="76"/>
                  </a:cubicBezTo>
                  <a:cubicBezTo>
                    <a:pt x="10" y="76"/>
                    <a:pt x="9" y="74"/>
                    <a:pt x="9" y="74"/>
                  </a:cubicBezTo>
                  <a:cubicBezTo>
                    <a:pt x="9" y="73"/>
                    <a:pt x="8" y="71"/>
                    <a:pt x="8" y="71"/>
                  </a:cubicBezTo>
                  <a:cubicBezTo>
                    <a:pt x="7" y="70"/>
                    <a:pt x="7" y="69"/>
                    <a:pt x="6" y="68"/>
                  </a:cubicBezTo>
                  <a:cubicBezTo>
                    <a:pt x="5" y="67"/>
                    <a:pt x="4" y="67"/>
                    <a:pt x="4" y="66"/>
                  </a:cubicBezTo>
                  <a:cubicBezTo>
                    <a:pt x="3" y="66"/>
                    <a:pt x="3" y="64"/>
                    <a:pt x="3" y="64"/>
                  </a:cubicBezTo>
                  <a:cubicBezTo>
                    <a:pt x="2" y="63"/>
                    <a:pt x="1" y="63"/>
                    <a:pt x="1" y="63"/>
                  </a:cubicBezTo>
                  <a:cubicBezTo>
                    <a:pt x="0" y="62"/>
                    <a:pt x="0" y="61"/>
                    <a:pt x="0" y="60"/>
                  </a:cubicBezTo>
                  <a:cubicBezTo>
                    <a:pt x="0" y="59"/>
                    <a:pt x="1" y="58"/>
                    <a:pt x="1" y="58"/>
                  </a:cubicBezTo>
                  <a:cubicBezTo>
                    <a:pt x="2" y="57"/>
                    <a:pt x="3" y="57"/>
                    <a:pt x="4" y="57"/>
                  </a:cubicBezTo>
                  <a:cubicBezTo>
                    <a:pt x="4" y="57"/>
                    <a:pt x="5" y="57"/>
                    <a:pt x="5" y="57"/>
                  </a:cubicBezTo>
                  <a:cubicBezTo>
                    <a:pt x="6" y="57"/>
                    <a:pt x="6" y="57"/>
                    <a:pt x="7" y="57"/>
                  </a:cubicBezTo>
                  <a:cubicBezTo>
                    <a:pt x="7" y="57"/>
                    <a:pt x="6" y="59"/>
                    <a:pt x="6" y="59"/>
                  </a:cubicBezTo>
                  <a:cubicBezTo>
                    <a:pt x="7" y="60"/>
                    <a:pt x="7" y="61"/>
                    <a:pt x="8" y="62"/>
                  </a:cubicBezTo>
                  <a:cubicBezTo>
                    <a:pt x="8" y="62"/>
                    <a:pt x="9" y="63"/>
                    <a:pt x="9" y="63"/>
                  </a:cubicBezTo>
                  <a:cubicBezTo>
                    <a:pt x="10" y="63"/>
                    <a:pt x="11" y="63"/>
                    <a:pt x="11" y="62"/>
                  </a:cubicBezTo>
                  <a:cubicBezTo>
                    <a:pt x="11" y="62"/>
                    <a:pt x="11" y="61"/>
                    <a:pt x="11" y="61"/>
                  </a:cubicBezTo>
                  <a:cubicBezTo>
                    <a:pt x="11" y="60"/>
                    <a:pt x="11" y="59"/>
                    <a:pt x="12" y="59"/>
                  </a:cubicBezTo>
                  <a:cubicBezTo>
                    <a:pt x="12" y="59"/>
                    <a:pt x="13" y="59"/>
                    <a:pt x="14" y="59"/>
                  </a:cubicBezTo>
                  <a:cubicBezTo>
                    <a:pt x="14" y="60"/>
                    <a:pt x="14" y="61"/>
                    <a:pt x="15" y="62"/>
                  </a:cubicBezTo>
                  <a:cubicBezTo>
                    <a:pt x="15" y="62"/>
                    <a:pt x="15" y="63"/>
                    <a:pt x="16" y="63"/>
                  </a:cubicBezTo>
                  <a:cubicBezTo>
                    <a:pt x="16" y="63"/>
                    <a:pt x="17" y="63"/>
                    <a:pt x="18" y="63"/>
                  </a:cubicBezTo>
                  <a:cubicBezTo>
                    <a:pt x="18" y="63"/>
                    <a:pt x="19" y="63"/>
                    <a:pt x="20" y="63"/>
                  </a:cubicBezTo>
                  <a:cubicBezTo>
                    <a:pt x="20" y="64"/>
                    <a:pt x="20" y="65"/>
                    <a:pt x="21" y="66"/>
                  </a:cubicBezTo>
                  <a:cubicBezTo>
                    <a:pt x="22" y="66"/>
                    <a:pt x="23" y="65"/>
                    <a:pt x="23" y="65"/>
                  </a:cubicBezTo>
                  <a:cubicBezTo>
                    <a:pt x="24" y="65"/>
                    <a:pt x="24" y="64"/>
                    <a:pt x="25" y="64"/>
                  </a:cubicBezTo>
                  <a:cubicBezTo>
                    <a:pt x="25" y="64"/>
                    <a:pt x="26" y="63"/>
                    <a:pt x="26" y="63"/>
                  </a:cubicBezTo>
                  <a:cubicBezTo>
                    <a:pt x="26" y="62"/>
                    <a:pt x="26" y="61"/>
                    <a:pt x="27" y="61"/>
                  </a:cubicBezTo>
                  <a:cubicBezTo>
                    <a:pt x="27" y="61"/>
                    <a:pt x="28" y="61"/>
                    <a:pt x="28" y="61"/>
                  </a:cubicBezTo>
                  <a:cubicBezTo>
                    <a:pt x="28" y="62"/>
                    <a:pt x="28" y="63"/>
                    <a:pt x="28" y="63"/>
                  </a:cubicBezTo>
                  <a:cubicBezTo>
                    <a:pt x="28" y="64"/>
                    <a:pt x="29" y="65"/>
                    <a:pt x="29" y="65"/>
                  </a:cubicBezTo>
                  <a:cubicBezTo>
                    <a:pt x="30" y="65"/>
                    <a:pt x="31" y="66"/>
                    <a:pt x="31" y="66"/>
                  </a:cubicBezTo>
                  <a:cubicBezTo>
                    <a:pt x="32" y="66"/>
                    <a:pt x="33" y="65"/>
                    <a:pt x="33" y="65"/>
                  </a:cubicBezTo>
                  <a:cubicBezTo>
                    <a:pt x="33" y="64"/>
                    <a:pt x="32" y="63"/>
                    <a:pt x="32" y="63"/>
                  </a:cubicBezTo>
                  <a:cubicBezTo>
                    <a:pt x="32" y="62"/>
                    <a:pt x="33" y="61"/>
                    <a:pt x="33" y="61"/>
                  </a:cubicBezTo>
                  <a:cubicBezTo>
                    <a:pt x="33" y="61"/>
                    <a:pt x="34" y="60"/>
                    <a:pt x="34" y="60"/>
                  </a:cubicBezTo>
                  <a:cubicBezTo>
                    <a:pt x="34" y="60"/>
                    <a:pt x="35" y="59"/>
                    <a:pt x="35" y="58"/>
                  </a:cubicBezTo>
                  <a:cubicBezTo>
                    <a:pt x="35" y="58"/>
                    <a:pt x="37" y="59"/>
                    <a:pt x="37" y="58"/>
                  </a:cubicBezTo>
                  <a:cubicBezTo>
                    <a:pt x="38" y="58"/>
                    <a:pt x="38" y="57"/>
                    <a:pt x="38" y="56"/>
                  </a:cubicBezTo>
                  <a:cubicBezTo>
                    <a:pt x="39" y="56"/>
                    <a:pt x="41" y="56"/>
                    <a:pt x="42" y="56"/>
                  </a:cubicBezTo>
                  <a:cubicBezTo>
                    <a:pt x="42" y="56"/>
                    <a:pt x="43" y="56"/>
                    <a:pt x="44" y="56"/>
                  </a:cubicBezTo>
                  <a:cubicBezTo>
                    <a:pt x="45" y="56"/>
                    <a:pt x="46" y="56"/>
                    <a:pt x="47" y="57"/>
                  </a:cubicBezTo>
                  <a:cubicBezTo>
                    <a:pt x="48" y="57"/>
                    <a:pt x="48" y="58"/>
                    <a:pt x="48" y="59"/>
                  </a:cubicBezTo>
                  <a:cubicBezTo>
                    <a:pt x="49" y="59"/>
                    <a:pt x="50" y="59"/>
                    <a:pt x="51" y="59"/>
                  </a:cubicBezTo>
                  <a:cubicBezTo>
                    <a:pt x="52" y="59"/>
                    <a:pt x="54" y="60"/>
                    <a:pt x="55" y="59"/>
                  </a:cubicBezTo>
                  <a:cubicBezTo>
                    <a:pt x="55" y="59"/>
                    <a:pt x="56" y="58"/>
                    <a:pt x="56" y="57"/>
                  </a:cubicBezTo>
                  <a:cubicBezTo>
                    <a:pt x="57" y="57"/>
                    <a:pt x="57" y="56"/>
                    <a:pt x="57" y="55"/>
                  </a:cubicBezTo>
                  <a:cubicBezTo>
                    <a:pt x="58" y="55"/>
                    <a:pt x="57" y="53"/>
                    <a:pt x="57" y="53"/>
                  </a:cubicBezTo>
                  <a:cubicBezTo>
                    <a:pt x="57" y="52"/>
                    <a:pt x="57" y="52"/>
                    <a:pt x="57" y="51"/>
                  </a:cubicBezTo>
                  <a:cubicBezTo>
                    <a:pt x="57" y="51"/>
                    <a:pt x="57" y="51"/>
                    <a:pt x="57" y="51"/>
                  </a:cubicBezTo>
                  <a:cubicBezTo>
                    <a:pt x="57" y="50"/>
                    <a:pt x="57" y="50"/>
                    <a:pt x="57" y="50"/>
                  </a:cubicBezTo>
                  <a:cubicBezTo>
                    <a:pt x="57" y="49"/>
                    <a:pt x="56" y="47"/>
                    <a:pt x="56" y="46"/>
                  </a:cubicBezTo>
                  <a:cubicBezTo>
                    <a:pt x="56" y="45"/>
                    <a:pt x="55" y="44"/>
                    <a:pt x="55" y="43"/>
                  </a:cubicBezTo>
                  <a:cubicBezTo>
                    <a:pt x="55" y="42"/>
                    <a:pt x="53" y="40"/>
                    <a:pt x="53" y="39"/>
                  </a:cubicBezTo>
                  <a:cubicBezTo>
                    <a:pt x="53" y="39"/>
                    <a:pt x="52" y="39"/>
                    <a:pt x="52"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71"/>
            <p:cNvSpPr>
              <a:spLocks/>
            </p:cNvSpPr>
            <p:nvPr/>
          </p:nvSpPr>
          <p:spPr bwMode="auto">
            <a:xfrm>
              <a:off x="2362201" y="3395663"/>
              <a:ext cx="106363" cy="106363"/>
            </a:xfrm>
            <a:custGeom>
              <a:avLst/>
              <a:gdLst/>
              <a:ahLst/>
              <a:cxnLst>
                <a:cxn ang="0">
                  <a:pos x="21" y="1"/>
                </a:cxn>
                <a:cxn ang="0">
                  <a:pos x="22" y="0"/>
                </a:cxn>
                <a:cxn ang="0">
                  <a:pos x="26" y="0"/>
                </a:cxn>
                <a:cxn ang="0">
                  <a:pos x="30" y="2"/>
                </a:cxn>
                <a:cxn ang="0">
                  <a:pos x="34" y="1"/>
                </a:cxn>
                <a:cxn ang="0">
                  <a:pos x="37" y="4"/>
                </a:cxn>
                <a:cxn ang="0">
                  <a:pos x="39" y="5"/>
                </a:cxn>
                <a:cxn ang="0">
                  <a:pos x="39" y="8"/>
                </a:cxn>
                <a:cxn ang="0">
                  <a:pos x="43" y="9"/>
                </a:cxn>
                <a:cxn ang="0">
                  <a:pos x="43" y="11"/>
                </a:cxn>
                <a:cxn ang="0">
                  <a:pos x="47" y="12"/>
                </a:cxn>
                <a:cxn ang="0">
                  <a:pos x="52" y="11"/>
                </a:cxn>
                <a:cxn ang="0">
                  <a:pos x="56" y="12"/>
                </a:cxn>
                <a:cxn ang="0">
                  <a:pos x="56" y="15"/>
                </a:cxn>
                <a:cxn ang="0">
                  <a:pos x="55" y="18"/>
                </a:cxn>
                <a:cxn ang="0">
                  <a:pos x="53" y="20"/>
                </a:cxn>
                <a:cxn ang="0">
                  <a:pos x="48" y="21"/>
                </a:cxn>
                <a:cxn ang="0">
                  <a:pos x="45" y="21"/>
                </a:cxn>
                <a:cxn ang="0">
                  <a:pos x="43" y="23"/>
                </a:cxn>
                <a:cxn ang="0">
                  <a:pos x="43" y="25"/>
                </a:cxn>
                <a:cxn ang="0">
                  <a:pos x="45" y="26"/>
                </a:cxn>
                <a:cxn ang="0">
                  <a:pos x="47" y="27"/>
                </a:cxn>
                <a:cxn ang="0">
                  <a:pos x="45" y="27"/>
                </a:cxn>
                <a:cxn ang="0">
                  <a:pos x="43" y="28"/>
                </a:cxn>
                <a:cxn ang="0">
                  <a:pos x="41" y="29"/>
                </a:cxn>
                <a:cxn ang="0">
                  <a:pos x="41" y="32"/>
                </a:cxn>
                <a:cxn ang="0">
                  <a:pos x="40" y="36"/>
                </a:cxn>
                <a:cxn ang="0">
                  <a:pos x="37" y="41"/>
                </a:cxn>
                <a:cxn ang="0">
                  <a:pos x="35" y="42"/>
                </a:cxn>
                <a:cxn ang="0">
                  <a:pos x="34" y="41"/>
                </a:cxn>
                <a:cxn ang="0">
                  <a:pos x="32" y="41"/>
                </a:cxn>
                <a:cxn ang="0">
                  <a:pos x="28" y="43"/>
                </a:cxn>
                <a:cxn ang="0">
                  <a:pos x="24" y="47"/>
                </a:cxn>
                <a:cxn ang="0">
                  <a:pos x="20" y="52"/>
                </a:cxn>
                <a:cxn ang="0">
                  <a:pos x="15" y="56"/>
                </a:cxn>
                <a:cxn ang="0">
                  <a:pos x="14" y="56"/>
                </a:cxn>
                <a:cxn ang="0">
                  <a:pos x="12" y="55"/>
                </a:cxn>
                <a:cxn ang="0">
                  <a:pos x="9" y="52"/>
                </a:cxn>
                <a:cxn ang="0">
                  <a:pos x="9" y="49"/>
                </a:cxn>
                <a:cxn ang="0">
                  <a:pos x="8" y="44"/>
                </a:cxn>
                <a:cxn ang="0">
                  <a:pos x="5" y="44"/>
                </a:cxn>
                <a:cxn ang="0">
                  <a:pos x="3" y="45"/>
                </a:cxn>
                <a:cxn ang="0">
                  <a:pos x="2" y="42"/>
                </a:cxn>
                <a:cxn ang="0">
                  <a:pos x="2" y="38"/>
                </a:cxn>
                <a:cxn ang="0">
                  <a:pos x="1" y="30"/>
                </a:cxn>
                <a:cxn ang="0">
                  <a:pos x="3" y="26"/>
                </a:cxn>
                <a:cxn ang="0">
                  <a:pos x="5" y="23"/>
                </a:cxn>
                <a:cxn ang="0">
                  <a:pos x="5" y="19"/>
                </a:cxn>
                <a:cxn ang="0">
                  <a:pos x="4" y="17"/>
                </a:cxn>
                <a:cxn ang="0">
                  <a:pos x="2" y="13"/>
                </a:cxn>
                <a:cxn ang="0">
                  <a:pos x="0" y="11"/>
                </a:cxn>
                <a:cxn ang="0">
                  <a:pos x="1" y="9"/>
                </a:cxn>
                <a:cxn ang="0">
                  <a:pos x="2" y="7"/>
                </a:cxn>
                <a:cxn ang="0">
                  <a:pos x="4" y="6"/>
                </a:cxn>
                <a:cxn ang="0">
                  <a:pos x="7" y="6"/>
                </a:cxn>
                <a:cxn ang="0">
                  <a:pos x="12" y="6"/>
                </a:cxn>
                <a:cxn ang="0">
                  <a:pos x="16" y="5"/>
                </a:cxn>
                <a:cxn ang="0">
                  <a:pos x="18" y="3"/>
                </a:cxn>
                <a:cxn ang="0">
                  <a:pos x="21" y="1"/>
                </a:cxn>
              </a:cxnLst>
              <a:rect l="0" t="0" r="r" b="b"/>
              <a:pathLst>
                <a:path w="56" h="56">
                  <a:moveTo>
                    <a:pt x="21" y="1"/>
                  </a:moveTo>
                  <a:cubicBezTo>
                    <a:pt x="22" y="0"/>
                    <a:pt x="22" y="0"/>
                    <a:pt x="22" y="0"/>
                  </a:cubicBezTo>
                  <a:cubicBezTo>
                    <a:pt x="23" y="0"/>
                    <a:pt x="25" y="0"/>
                    <a:pt x="26" y="0"/>
                  </a:cubicBezTo>
                  <a:cubicBezTo>
                    <a:pt x="27" y="0"/>
                    <a:pt x="29" y="1"/>
                    <a:pt x="30" y="2"/>
                  </a:cubicBezTo>
                  <a:cubicBezTo>
                    <a:pt x="31" y="2"/>
                    <a:pt x="33" y="1"/>
                    <a:pt x="34" y="1"/>
                  </a:cubicBezTo>
                  <a:cubicBezTo>
                    <a:pt x="35" y="2"/>
                    <a:pt x="37" y="3"/>
                    <a:pt x="37" y="4"/>
                  </a:cubicBezTo>
                  <a:cubicBezTo>
                    <a:pt x="38" y="4"/>
                    <a:pt x="39" y="5"/>
                    <a:pt x="39" y="5"/>
                  </a:cubicBezTo>
                  <a:cubicBezTo>
                    <a:pt x="39" y="6"/>
                    <a:pt x="39" y="8"/>
                    <a:pt x="39" y="8"/>
                  </a:cubicBezTo>
                  <a:cubicBezTo>
                    <a:pt x="40" y="9"/>
                    <a:pt x="42" y="8"/>
                    <a:pt x="43" y="9"/>
                  </a:cubicBezTo>
                  <a:cubicBezTo>
                    <a:pt x="43" y="9"/>
                    <a:pt x="43" y="11"/>
                    <a:pt x="43" y="11"/>
                  </a:cubicBezTo>
                  <a:cubicBezTo>
                    <a:pt x="44" y="12"/>
                    <a:pt x="46" y="12"/>
                    <a:pt x="47" y="12"/>
                  </a:cubicBezTo>
                  <a:cubicBezTo>
                    <a:pt x="48" y="12"/>
                    <a:pt x="51" y="11"/>
                    <a:pt x="52" y="11"/>
                  </a:cubicBezTo>
                  <a:cubicBezTo>
                    <a:pt x="53" y="11"/>
                    <a:pt x="55" y="11"/>
                    <a:pt x="56" y="12"/>
                  </a:cubicBezTo>
                  <a:cubicBezTo>
                    <a:pt x="56" y="13"/>
                    <a:pt x="56" y="14"/>
                    <a:pt x="56" y="15"/>
                  </a:cubicBezTo>
                  <a:cubicBezTo>
                    <a:pt x="56" y="16"/>
                    <a:pt x="55" y="18"/>
                    <a:pt x="55" y="18"/>
                  </a:cubicBezTo>
                  <a:cubicBezTo>
                    <a:pt x="54" y="19"/>
                    <a:pt x="53" y="20"/>
                    <a:pt x="53" y="20"/>
                  </a:cubicBezTo>
                  <a:cubicBezTo>
                    <a:pt x="52" y="20"/>
                    <a:pt x="49" y="21"/>
                    <a:pt x="48" y="21"/>
                  </a:cubicBezTo>
                  <a:cubicBezTo>
                    <a:pt x="47" y="21"/>
                    <a:pt x="46" y="21"/>
                    <a:pt x="45" y="21"/>
                  </a:cubicBezTo>
                  <a:cubicBezTo>
                    <a:pt x="44" y="21"/>
                    <a:pt x="43" y="22"/>
                    <a:pt x="43" y="23"/>
                  </a:cubicBezTo>
                  <a:cubicBezTo>
                    <a:pt x="43" y="23"/>
                    <a:pt x="43" y="24"/>
                    <a:pt x="43" y="25"/>
                  </a:cubicBezTo>
                  <a:cubicBezTo>
                    <a:pt x="43" y="25"/>
                    <a:pt x="44" y="26"/>
                    <a:pt x="45" y="26"/>
                  </a:cubicBezTo>
                  <a:cubicBezTo>
                    <a:pt x="45" y="26"/>
                    <a:pt x="47" y="27"/>
                    <a:pt x="47" y="27"/>
                  </a:cubicBezTo>
                  <a:cubicBezTo>
                    <a:pt x="47" y="27"/>
                    <a:pt x="46" y="27"/>
                    <a:pt x="45" y="27"/>
                  </a:cubicBezTo>
                  <a:cubicBezTo>
                    <a:pt x="45" y="27"/>
                    <a:pt x="44" y="28"/>
                    <a:pt x="43" y="28"/>
                  </a:cubicBezTo>
                  <a:cubicBezTo>
                    <a:pt x="43" y="28"/>
                    <a:pt x="41" y="29"/>
                    <a:pt x="41" y="29"/>
                  </a:cubicBezTo>
                  <a:cubicBezTo>
                    <a:pt x="40" y="30"/>
                    <a:pt x="41" y="32"/>
                    <a:pt x="41" y="32"/>
                  </a:cubicBezTo>
                  <a:cubicBezTo>
                    <a:pt x="41" y="33"/>
                    <a:pt x="40" y="35"/>
                    <a:pt x="40" y="36"/>
                  </a:cubicBezTo>
                  <a:cubicBezTo>
                    <a:pt x="39" y="38"/>
                    <a:pt x="38" y="40"/>
                    <a:pt x="37" y="41"/>
                  </a:cubicBezTo>
                  <a:cubicBezTo>
                    <a:pt x="37" y="41"/>
                    <a:pt x="36" y="42"/>
                    <a:pt x="35" y="42"/>
                  </a:cubicBezTo>
                  <a:cubicBezTo>
                    <a:pt x="35" y="42"/>
                    <a:pt x="34" y="41"/>
                    <a:pt x="34" y="41"/>
                  </a:cubicBezTo>
                  <a:cubicBezTo>
                    <a:pt x="33" y="41"/>
                    <a:pt x="32" y="41"/>
                    <a:pt x="32" y="41"/>
                  </a:cubicBezTo>
                  <a:cubicBezTo>
                    <a:pt x="31" y="41"/>
                    <a:pt x="29" y="43"/>
                    <a:pt x="28" y="43"/>
                  </a:cubicBezTo>
                  <a:cubicBezTo>
                    <a:pt x="27" y="44"/>
                    <a:pt x="25" y="46"/>
                    <a:pt x="24" y="47"/>
                  </a:cubicBezTo>
                  <a:cubicBezTo>
                    <a:pt x="23" y="48"/>
                    <a:pt x="21" y="51"/>
                    <a:pt x="20" y="52"/>
                  </a:cubicBezTo>
                  <a:cubicBezTo>
                    <a:pt x="19" y="53"/>
                    <a:pt x="17" y="55"/>
                    <a:pt x="15" y="56"/>
                  </a:cubicBezTo>
                  <a:cubicBezTo>
                    <a:pt x="15" y="56"/>
                    <a:pt x="15" y="56"/>
                    <a:pt x="14" y="56"/>
                  </a:cubicBezTo>
                  <a:cubicBezTo>
                    <a:pt x="14" y="56"/>
                    <a:pt x="13" y="55"/>
                    <a:pt x="12" y="55"/>
                  </a:cubicBezTo>
                  <a:cubicBezTo>
                    <a:pt x="12" y="54"/>
                    <a:pt x="9" y="53"/>
                    <a:pt x="9" y="52"/>
                  </a:cubicBezTo>
                  <a:cubicBezTo>
                    <a:pt x="9" y="51"/>
                    <a:pt x="10" y="49"/>
                    <a:pt x="9" y="49"/>
                  </a:cubicBezTo>
                  <a:cubicBezTo>
                    <a:pt x="9" y="47"/>
                    <a:pt x="9" y="45"/>
                    <a:pt x="8" y="44"/>
                  </a:cubicBezTo>
                  <a:cubicBezTo>
                    <a:pt x="7" y="44"/>
                    <a:pt x="6" y="44"/>
                    <a:pt x="5" y="44"/>
                  </a:cubicBezTo>
                  <a:cubicBezTo>
                    <a:pt x="5" y="44"/>
                    <a:pt x="4" y="45"/>
                    <a:pt x="3" y="45"/>
                  </a:cubicBezTo>
                  <a:cubicBezTo>
                    <a:pt x="2" y="45"/>
                    <a:pt x="2" y="43"/>
                    <a:pt x="2" y="42"/>
                  </a:cubicBezTo>
                  <a:cubicBezTo>
                    <a:pt x="2" y="41"/>
                    <a:pt x="2" y="39"/>
                    <a:pt x="2" y="38"/>
                  </a:cubicBezTo>
                  <a:cubicBezTo>
                    <a:pt x="2" y="36"/>
                    <a:pt x="1" y="32"/>
                    <a:pt x="1" y="30"/>
                  </a:cubicBezTo>
                  <a:cubicBezTo>
                    <a:pt x="2" y="29"/>
                    <a:pt x="2" y="27"/>
                    <a:pt x="3" y="26"/>
                  </a:cubicBezTo>
                  <a:cubicBezTo>
                    <a:pt x="3" y="25"/>
                    <a:pt x="4" y="24"/>
                    <a:pt x="5" y="23"/>
                  </a:cubicBezTo>
                  <a:cubicBezTo>
                    <a:pt x="5" y="22"/>
                    <a:pt x="5" y="20"/>
                    <a:pt x="5" y="19"/>
                  </a:cubicBezTo>
                  <a:cubicBezTo>
                    <a:pt x="5" y="19"/>
                    <a:pt x="4" y="18"/>
                    <a:pt x="4" y="17"/>
                  </a:cubicBezTo>
                  <a:cubicBezTo>
                    <a:pt x="4" y="16"/>
                    <a:pt x="3" y="14"/>
                    <a:pt x="2" y="13"/>
                  </a:cubicBezTo>
                  <a:cubicBezTo>
                    <a:pt x="2" y="13"/>
                    <a:pt x="0" y="12"/>
                    <a:pt x="0" y="11"/>
                  </a:cubicBezTo>
                  <a:cubicBezTo>
                    <a:pt x="0" y="10"/>
                    <a:pt x="1" y="9"/>
                    <a:pt x="1" y="9"/>
                  </a:cubicBezTo>
                  <a:cubicBezTo>
                    <a:pt x="1" y="8"/>
                    <a:pt x="2" y="8"/>
                    <a:pt x="2" y="7"/>
                  </a:cubicBezTo>
                  <a:cubicBezTo>
                    <a:pt x="3" y="7"/>
                    <a:pt x="4" y="7"/>
                    <a:pt x="4" y="6"/>
                  </a:cubicBezTo>
                  <a:cubicBezTo>
                    <a:pt x="5" y="6"/>
                    <a:pt x="6" y="6"/>
                    <a:pt x="7" y="6"/>
                  </a:cubicBezTo>
                  <a:cubicBezTo>
                    <a:pt x="8" y="6"/>
                    <a:pt x="11" y="7"/>
                    <a:pt x="12" y="6"/>
                  </a:cubicBezTo>
                  <a:cubicBezTo>
                    <a:pt x="13" y="6"/>
                    <a:pt x="15" y="6"/>
                    <a:pt x="16" y="5"/>
                  </a:cubicBezTo>
                  <a:cubicBezTo>
                    <a:pt x="16" y="5"/>
                    <a:pt x="18" y="3"/>
                    <a:pt x="18" y="3"/>
                  </a:cubicBezTo>
                  <a:cubicBezTo>
                    <a:pt x="19" y="2"/>
                    <a:pt x="20" y="1"/>
                    <a:pt x="21"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2"/>
            <p:cNvSpPr>
              <a:spLocks/>
            </p:cNvSpPr>
            <p:nvPr/>
          </p:nvSpPr>
          <p:spPr bwMode="auto">
            <a:xfrm>
              <a:off x="2462213" y="3767138"/>
              <a:ext cx="41275" cy="30163"/>
            </a:xfrm>
            <a:custGeom>
              <a:avLst/>
              <a:gdLst/>
              <a:ahLst/>
              <a:cxnLst>
                <a:cxn ang="0">
                  <a:pos x="22" y="13"/>
                </a:cxn>
                <a:cxn ang="0">
                  <a:pos x="20" y="12"/>
                </a:cxn>
                <a:cxn ang="0">
                  <a:pos x="18" y="12"/>
                </a:cxn>
                <a:cxn ang="0">
                  <a:pos x="16" y="14"/>
                </a:cxn>
                <a:cxn ang="0">
                  <a:pos x="13" y="15"/>
                </a:cxn>
                <a:cxn ang="0">
                  <a:pos x="10" y="15"/>
                </a:cxn>
                <a:cxn ang="0">
                  <a:pos x="8" y="14"/>
                </a:cxn>
                <a:cxn ang="0">
                  <a:pos x="5" y="12"/>
                </a:cxn>
                <a:cxn ang="0">
                  <a:pos x="2" y="10"/>
                </a:cxn>
                <a:cxn ang="0">
                  <a:pos x="0" y="9"/>
                </a:cxn>
                <a:cxn ang="0">
                  <a:pos x="0" y="7"/>
                </a:cxn>
                <a:cxn ang="0">
                  <a:pos x="0" y="3"/>
                </a:cxn>
                <a:cxn ang="0">
                  <a:pos x="2" y="1"/>
                </a:cxn>
                <a:cxn ang="0">
                  <a:pos x="4" y="1"/>
                </a:cxn>
                <a:cxn ang="0">
                  <a:pos x="6" y="1"/>
                </a:cxn>
                <a:cxn ang="0">
                  <a:pos x="8" y="1"/>
                </a:cxn>
                <a:cxn ang="0">
                  <a:pos x="12" y="1"/>
                </a:cxn>
                <a:cxn ang="0">
                  <a:pos x="15" y="1"/>
                </a:cxn>
                <a:cxn ang="0">
                  <a:pos x="17" y="0"/>
                </a:cxn>
                <a:cxn ang="0">
                  <a:pos x="18" y="1"/>
                </a:cxn>
                <a:cxn ang="0">
                  <a:pos x="20" y="5"/>
                </a:cxn>
                <a:cxn ang="0">
                  <a:pos x="21" y="8"/>
                </a:cxn>
                <a:cxn ang="0">
                  <a:pos x="22" y="12"/>
                </a:cxn>
                <a:cxn ang="0">
                  <a:pos x="22" y="13"/>
                </a:cxn>
                <a:cxn ang="0">
                  <a:pos x="22" y="13"/>
                </a:cxn>
              </a:cxnLst>
              <a:rect l="0" t="0" r="r" b="b"/>
              <a:pathLst>
                <a:path w="22" h="16">
                  <a:moveTo>
                    <a:pt x="22" y="13"/>
                  </a:moveTo>
                  <a:cubicBezTo>
                    <a:pt x="22" y="13"/>
                    <a:pt x="21" y="12"/>
                    <a:pt x="20" y="12"/>
                  </a:cubicBezTo>
                  <a:cubicBezTo>
                    <a:pt x="20" y="12"/>
                    <a:pt x="19" y="12"/>
                    <a:pt x="18" y="12"/>
                  </a:cubicBezTo>
                  <a:cubicBezTo>
                    <a:pt x="18" y="12"/>
                    <a:pt x="17" y="13"/>
                    <a:pt x="16" y="14"/>
                  </a:cubicBezTo>
                  <a:cubicBezTo>
                    <a:pt x="16" y="14"/>
                    <a:pt x="14" y="15"/>
                    <a:pt x="13" y="15"/>
                  </a:cubicBezTo>
                  <a:cubicBezTo>
                    <a:pt x="12" y="15"/>
                    <a:pt x="11" y="16"/>
                    <a:pt x="10" y="15"/>
                  </a:cubicBezTo>
                  <a:cubicBezTo>
                    <a:pt x="10" y="15"/>
                    <a:pt x="8" y="15"/>
                    <a:pt x="8" y="14"/>
                  </a:cubicBezTo>
                  <a:cubicBezTo>
                    <a:pt x="7" y="14"/>
                    <a:pt x="5" y="12"/>
                    <a:pt x="5" y="12"/>
                  </a:cubicBezTo>
                  <a:cubicBezTo>
                    <a:pt x="4" y="11"/>
                    <a:pt x="3" y="11"/>
                    <a:pt x="2" y="10"/>
                  </a:cubicBezTo>
                  <a:cubicBezTo>
                    <a:pt x="2" y="10"/>
                    <a:pt x="1" y="9"/>
                    <a:pt x="0" y="9"/>
                  </a:cubicBezTo>
                  <a:cubicBezTo>
                    <a:pt x="0" y="9"/>
                    <a:pt x="0" y="7"/>
                    <a:pt x="0" y="7"/>
                  </a:cubicBezTo>
                  <a:cubicBezTo>
                    <a:pt x="0" y="6"/>
                    <a:pt x="0" y="4"/>
                    <a:pt x="0" y="3"/>
                  </a:cubicBezTo>
                  <a:cubicBezTo>
                    <a:pt x="0" y="3"/>
                    <a:pt x="2" y="1"/>
                    <a:pt x="2" y="1"/>
                  </a:cubicBezTo>
                  <a:cubicBezTo>
                    <a:pt x="3" y="1"/>
                    <a:pt x="4" y="1"/>
                    <a:pt x="4" y="1"/>
                  </a:cubicBezTo>
                  <a:cubicBezTo>
                    <a:pt x="5" y="1"/>
                    <a:pt x="6" y="1"/>
                    <a:pt x="6" y="1"/>
                  </a:cubicBezTo>
                  <a:cubicBezTo>
                    <a:pt x="7" y="1"/>
                    <a:pt x="8" y="1"/>
                    <a:pt x="8" y="1"/>
                  </a:cubicBezTo>
                  <a:cubicBezTo>
                    <a:pt x="9" y="1"/>
                    <a:pt x="11" y="1"/>
                    <a:pt x="12" y="1"/>
                  </a:cubicBezTo>
                  <a:cubicBezTo>
                    <a:pt x="13" y="1"/>
                    <a:pt x="14" y="1"/>
                    <a:pt x="15" y="1"/>
                  </a:cubicBezTo>
                  <a:cubicBezTo>
                    <a:pt x="15" y="1"/>
                    <a:pt x="16" y="1"/>
                    <a:pt x="17" y="0"/>
                  </a:cubicBezTo>
                  <a:cubicBezTo>
                    <a:pt x="17" y="1"/>
                    <a:pt x="18" y="1"/>
                    <a:pt x="18" y="1"/>
                  </a:cubicBezTo>
                  <a:cubicBezTo>
                    <a:pt x="18" y="2"/>
                    <a:pt x="20" y="4"/>
                    <a:pt x="20" y="5"/>
                  </a:cubicBezTo>
                  <a:cubicBezTo>
                    <a:pt x="20" y="6"/>
                    <a:pt x="21" y="7"/>
                    <a:pt x="21" y="8"/>
                  </a:cubicBezTo>
                  <a:cubicBezTo>
                    <a:pt x="21" y="9"/>
                    <a:pt x="22" y="11"/>
                    <a:pt x="22" y="12"/>
                  </a:cubicBezTo>
                  <a:cubicBezTo>
                    <a:pt x="22" y="12"/>
                    <a:pt x="22" y="12"/>
                    <a:pt x="22" y="13"/>
                  </a:cubicBezTo>
                  <a:cubicBezTo>
                    <a:pt x="22" y="13"/>
                    <a:pt x="22" y="13"/>
                    <a:pt x="22"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73"/>
            <p:cNvSpPr>
              <a:spLocks/>
            </p:cNvSpPr>
            <p:nvPr/>
          </p:nvSpPr>
          <p:spPr bwMode="auto">
            <a:xfrm>
              <a:off x="2160588" y="3311526"/>
              <a:ext cx="47625" cy="46038"/>
            </a:xfrm>
            <a:custGeom>
              <a:avLst/>
              <a:gdLst/>
              <a:ahLst/>
              <a:cxnLst>
                <a:cxn ang="0">
                  <a:pos x="25" y="12"/>
                </a:cxn>
                <a:cxn ang="0">
                  <a:pos x="25" y="15"/>
                </a:cxn>
                <a:cxn ang="0">
                  <a:pos x="22" y="16"/>
                </a:cxn>
                <a:cxn ang="0">
                  <a:pos x="20" y="18"/>
                </a:cxn>
                <a:cxn ang="0">
                  <a:pos x="21" y="22"/>
                </a:cxn>
                <a:cxn ang="0">
                  <a:pos x="18" y="24"/>
                </a:cxn>
                <a:cxn ang="0">
                  <a:pos x="16" y="25"/>
                </a:cxn>
                <a:cxn ang="0">
                  <a:pos x="14" y="23"/>
                </a:cxn>
                <a:cxn ang="0">
                  <a:pos x="12" y="22"/>
                </a:cxn>
                <a:cxn ang="0">
                  <a:pos x="10" y="23"/>
                </a:cxn>
                <a:cxn ang="0">
                  <a:pos x="7" y="21"/>
                </a:cxn>
                <a:cxn ang="0">
                  <a:pos x="5" y="20"/>
                </a:cxn>
                <a:cxn ang="0">
                  <a:pos x="3" y="18"/>
                </a:cxn>
                <a:cxn ang="0">
                  <a:pos x="1" y="15"/>
                </a:cxn>
                <a:cxn ang="0">
                  <a:pos x="0" y="12"/>
                </a:cxn>
                <a:cxn ang="0">
                  <a:pos x="1" y="10"/>
                </a:cxn>
                <a:cxn ang="0">
                  <a:pos x="3" y="8"/>
                </a:cxn>
                <a:cxn ang="0">
                  <a:pos x="6" y="9"/>
                </a:cxn>
                <a:cxn ang="0">
                  <a:pos x="7" y="5"/>
                </a:cxn>
                <a:cxn ang="0">
                  <a:pos x="8" y="1"/>
                </a:cxn>
                <a:cxn ang="0">
                  <a:pos x="9" y="0"/>
                </a:cxn>
                <a:cxn ang="0">
                  <a:pos x="13" y="0"/>
                </a:cxn>
                <a:cxn ang="0">
                  <a:pos x="14" y="1"/>
                </a:cxn>
                <a:cxn ang="0">
                  <a:pos x="15" y="4"/>
                </a:cxn>
                <a:cxn ang="0">
                  <a:pos x="18" y="4"/>
                </a:cxn>
                <a:cxn ang="0">
                  <a:pos x="19" y="3"/>
                </a:cxn>
                <a:cxn ang="0">
                  <a:pos x="20" y="4"/>
                </a:cxn>
                <a:cxn ang="0">
                  <a:pos x="21" y="6"/>
                </a:cxn>
                <a:cxn ang="0">
                  <a:pos x="21" y="8"/>
                </a:cxn>
                <a:cxn ang="0">
                  <a:pos x="23" y="8"/>
                </a:cxn>
                <a:cxn ang="0">
                  <a:pos x="24" y="10"/>
                </a:cxn>
                <a:cxn ang="0">
                  <a:pos x="25" y="12"/>
                </a:cxn>
              </a:cxnLst>
              <a:rect l="0" t="0" r="r" b="b"/>
              <a:pathLst>
                <a:path w="25" h="25">
                  <a:moveTo>
                    <a:pt x="25" y="12"/>
                  </a:moveTo>
                  <a:cubicBezTo>
                    <a:pt x="25" y="13"/>
                    <a:pt x="25" y="14"/>
                    <a:pt x="25" y="15"/>
                  </a:cubicBezTo>
                  <a:cubicBezTo>
                    <a:pt x="24" y="15"/>
                    <a:pt x="23" y="16"/>
                    <a:pt x="22" y="16"/>
                  </a:cubicBezTo>
                  <a:cubicBezTo>
                    <a:pt x="22" y="17"/>
                    <a:pt x="20" y="17"/>
                    <a:pt x="20" y="18"/>
                  </a:cubicBezTo>
                  <a:cubicBezTo>
                    <a:pt x="20" y="19"/>
                    <a:pt x="21" y="21"/>
                    <a:pt x="21" y="22"/>
                  </a:cubicBezTo>
                  <a:cubicBezTo>
                    <a:pt x="20" y="23"/>
                    <a:pt x="19" y="23"/>
                    <a:pt x="18" y="24"/>
                  </a:cubicBezTo>
                  <a:cubicBezTo>
                    <a:pt x="18" y="24"/>
                    <a:pt x="16" y="25"/>
                    <a:pt x="16" y="25"/>
                  </a:cubicBezTo>
                  <a:cubicBezTo>
                    <a:pt x="15" y="25"/>
                    <a:pt x="14" y="23"/>
                    <a:pt x="14" y="23"/>
                  </a:cubicBezTo>
                  <a:cubicBezTo>
                    <a:pt x="13" y="23"/>
                    <a:pt x="13" y="22"/>
                    <a:pt x="12" y="22"/>
                  </a:cubicBezTo>
                  <a:cubicBezTo>
                    <a:pt x="12" y="22"/>
                    <a:pt x="10" y="23"/>
                    <a:pt x="10" y="23"/>
                  </a:cubicBezTo>
                  <a:cubicBezTo>
                    <a:pt x="9" y="22"/>
                    <a:pt x="8" y="21"/>
                    <a:pt x="7" y="21"/>
                  </a:cubicBezTo>
                  <a:cubicBezTo>
                    <a:pt x="7" y="20"/>
                    <a:pt x="5" y="20"/>
                    <a:pt x="5" y="20"/>
                  </a:cubicBezTo>
                  <a:cubicBezTo>
                    <a:pt x="4" y="20"/>
                    <a:pt x="3" y="19"/>
                    <a:pt x="3" y="18"/>
                  </a:cubicBezTo>
                  <a:cubicBezTo>
                    <a:pt x="2" y="18"/>
                    <a:pt x="1" y="16"/>
                    <a:pt x="1" y="15"/>
                  </a:cubicBezTo>
                  <a:cubicBezTo>
                    <a:pt x="1" y="15"/>
                    <a:pt x="0" y="13"/>
                    <a:pt x="0" y="12"/>
                  </a:cubicBezTo>
                  <a:cubicBezTo>
                    <a:pt x="0" y="12"/>
                    <a:pt x="1" y="10"/>
                    <a:pt x="1" y="10"/>
                  </a:cubicBezTo>
                  <a:cubicBezTo>
                    <a:pt x="2" y="9"/>
                    <a:pt x="3" y="9"/>
                    <a:pt x="3" y="8"/>
                  </a:cubicBezTo>
                  <a:cubicBezTo>
                    <a:pt x="4" y="8"/>
                    <a:pt x="5" y="9"/>
                    <a:pt x="6" y="9"/>
                  </a:cubicBezTo>
                  <a:cubicBezTo>
                    <a:pt x="7" y="8"/>
                    <a:pt x="7" y="6"/>
                    <a:pt x="7" y="5"/>
                  </a:cubicBezTo>
                  <a:cubicBezTo>
                    <a:pt x="8" y="4"/>
                    <a:pt x="7" y="2"/>
                    <a:pt x="8" y="1"/>
                  </a:cubicBezTo>
                  <a:cubicBezTo>
                    <a:pt x="8" y="1"/>
                    <a:pt x="9" y="0"/>
                    <a:pt x="9" y="0"/>
                  </a:cubicBezTo>
                  <a:cubicBezTo>
                    <a:pt x="10" y="0"/>
                    <a:pt x="12" y="0"/>
                    <a:pt x="13" y="0"/>
                  </a:cubicBezTo>
                  <a:cubicBezTo>
                    <a:pt x="13" y="0"/>
                    <a:pt x="14" y="1"/>
                    <a:pt x="14" y="1"/>
                  </a:cubicBezTo>
                  <a:cubicBezTo>
                    <a:pt x="15" y="2"/>
                    <a:pt x="15" y="4"/>
                    <a:pt x="15" y="4"/>
                  </a:cubicBezTo>
                  <a:cubicBezTo>
                    <a:pt x="15" y="4"/>
                    <a:pt x="17" y="4"/>
                    <a:pt x="18" y="4"/>
                  </a:cubicBezTo>
                  <a:cubicBezTo>
                    <a:pt x="18" y="4"/>
                    <a:pt x="18" y="3"/>
                    <a:pt x="19" y="3"/>
                  </a:cubicBezTo>
                  <a:cubicBezTo>
                    <a:pt x="19" y="3"/>
                    <a:pt x="20" y="4"/>
                    <a:pt x="20" y="4"/>
                  </a:cubicBezTo>
                  <a:cubicBezTo>
                    <a:pt x="21" y="4"/>
                    <a:pt x="20" y="5"/>
                    <a:pt x="21" y="6"/>
                  </a:cubicBezTo>
                  <a:cubicBezTo>
                    <a:pt x="21" y="6"/>
                    <a:pt x="21" y="7"/>
                    <a:pt x="21" y="8"/>
                  </a:cubicBezTo>
                  <a:cubicBezTo>
                    <a:pt x="21" y="8"/>
                    <a:pt x="23" y="8"/>
                    <a:pt x="23" y="8"/>
                  </a:cubicBezTo>
                  <a:cubicBezTo>
                    <a:pt x="23" y="9"/>
                    <a:pt x="24" y="9"/>
                    <a:pt x="24" y="10"/>
                  </a:cubicBezTo>
                  <a:cubicBezTo>
                    <a:pt x="25" y="10"/>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74"/>
            <p:cNvSpPr>
              <a:spLocks/>
            </p:cNvSpPr>
            <p:nvPr/>
          </p:nvSpPr>
          <p:spPr bwMode="auto">
            <a:xfrm>
              <a:off x="2241551" y="3286126"/>
              <a:ext cx="47625" cy="55563"/>
            </a:xfrm>
            <a:custGeom>
              <a:avLst/>
              <a:gdLst/>
              <a:ahLst/>
              <a:cxnLst>
                <a:cxn ang="0">
                  <a:pos x="25" y="16"/>
                </a:cxn>
                <a:cxn ang="0">
                  <a:pos x="23" y="18"/>
                </a:cxn>
                <a:cxn ang="0">
                  <a:pos x="20" y="17"/>
                </a:cxn>
                <a:cxn ang="0">
                  <a:pos x="18" y="18"/>
                </a:cxn>
                <a:cxn ang="0">
                  <a:pos x="16" y="21"/>
                </a:cxn>
                <a:cxn ang="0">
                  <a:pos x="15" y="22"/>
                </a:cxn>
                <a:cxn ang="0">
                  <a:pos x="14" y="24"/>
                </a:cxn>
                <a:cxn ang="0">
                  <a:pos x="12" y="26"/>
                </a:cxn>
                <a:cxn ang="0">
                  <a:pos x="10" y="29"/>
                </a:cxn>
                <a:cxn ang="0">
                  <a:pos x="8" y="29"/>
                </a:cxn>
                <a:cxn ang="0">
                  <a:pos x="6" y="28"/>
                </a:cxn>
                <a:cxn ang="0">
                  <a:pos x="6" y="25"/>
                </a:cxn>
                <a:cxn ang="0">
                  <a:pos x="8" y="22"/>
                </a:cxn>
                <a:cxn ang="0">
                  <a:pos x="6" y="19"/>
                </a:cxn>
                <a:cxn ang="0">
                  <a:pos x="3" y="17"/>
                </a:cxn>
                <a:cxn ang="0">
                  <a:pos x="1" y="14"/>
                </a:cxn>
                <a:cxn ang="0">
                  <a:pos x="0" y="11"/>
                </a:cxn>
                <a:cxn ang="0">
                  <a:pos x="0" y="9"/>
                </a:cxn>
                <a:cxn ang="0">
                  <a:pos x="2" y="8"/>
                </a:cxn>
                <a:cxn ang="0">
                  <a:pos x="3" y="6"/>
                </a:cxn>
                <a:cxn ang="0">
                  <a:pos x="4" y="3"/>
                </a:cxn>
                <a:cxn ang="0">
                  <a:pos x="7" y="0"/>
                </a:cxn>
                <a:cxn ang="0">
                  <a:pos x="10" y="0"/>
                </a:cxn>
                <a:cxn ang="0">
                  <a:pos x="12" y="2"/>
                </a:cxn>
                <a:cxn ang="0">
                  <a:pos x="12" y="5"/>
                </a:cxn>
                <a:cxn ang="0">
                  <a:pos x="14" y="8"/>
                </a:cxn>
                <a:cxn ang="0">
                  <a:pos x="16" y="9"/>
                </a:cxn>
                <a:cxn ang="0">
                  <a:pos x="19" y="11"/>
                </a:cxn>
                <a:cxn ang="0">
                  <a:pos x="22" y="14"/>
                </a:cxn>
                <a:cxn ang="0">
                  <a:pos x="25" y="16"/>
                </a:cxn>
              </a:cxnLst>
              <a:rect l="0" t="0" r="r" b="b"/>
              <a:pathLst>
                <a:path w="25" h="29">
                  <a:moveTo>
                    <a:pt x="25" y="16"/>
                  </a:moveTo>
                  <a:cubicBezTo>
                    <a:pt x="25" y="16"/>
                    <a:pt x="24" y="17"/>
                    <a:pt x="23" y="18"/>
                  </a:cubicBezTo>
                  <a:cubicBezTo>
                    <a:pt x="23" y="18"/>
                    <a:pt x="21" y="17"/>
                    <a:pt x="20" y="17"/>
                  </a:cubicBezTo>
                  <a:cubicBezTo>
                    <a:pt x="19" y="17"/>
                    <a:pt x="18" y="18"/>
                    <a:pt x="18" y="18"/>
                  </a:cubicBezTo>
                  <a:cubicBezTo>
                    <a:pt x="17" y="19"/>
                    <a:pt x="17" y="20"/>
                    <a:pt x="16" y="21"/>
                  </a:cubicBezTo>
                  <a:cubicBezTo>
                    <a:pt x="16" y="21"/>
                    <a:pt x="15" y="21"/>
                    <a:pt x="15" y="22"/>
                  </a:cubicBezTo>
                  <a:cubicBezTo>
                    <a:pt x="14" y="22"/>
                    <a:pt x="14" y="24"/>
                    <a:pt x="14" y="24"/>
                  </a:cubicBezTo>
                  <a:cubicBezTo>
                    <a:pt x="13" y="25"/>
                    <a:pt x="13" y="26"/>
                    <a:pt x="12" y="26"/>
                  </a:cubicBezTo>
                  <a:cubicBezTo>
                    <a:pt x="12" y="27"/>
                    <a:pt x="11" y="29"/>
                    <a:pt x="10" y="29"/>
                  </a:cubicBezTo>
                  <a:cubicBezTo>
                    <a:pt x="10" y="29"/>
                    <a:pt x="9" y="29"/>
                    <a:pt x="8" y="29"/>
                  </a:cubicBezTo>
                  <a:cubicBezTo>
                    <a:pt x="8" y="29"/>
                    <a:pt x="7" y="28"/>
                    <a:pt x="6" y="28"/>
                  </a:cubicBezTo>
                  <a:cubicBezTo>
                    <a:pt x="6" y="27"/>
                    <a:pt x="6" y="26"/>
                    <a:pt x="6" y="25"/>
                  </a:cubicBezTo>
                  <a:cubicBezTo>
                    <a:pt x="7" y="25"/>
                    <a:pt x="8" y="23"/>
                    <a:pt x="8" y="22"/>
                  </a:cubicBezTo>
                  <a:cubicBezTo>
                    <a:pt x="8" y="22"/>
                    <a:pt x="7" y="20"/>
                    <a:pt x="6" y="19"/>
                  </a:cubicBezTo>
                  <a:cubicBezTo>
                    <a:pt x="6" y="19"/>
                    <a:pt x="4" y="18"/>
                    <a:pt x="3" y="17"/>
                  </a:cubicBezTo>
                  <a:cubicBezTo>
                    <a:pt x="3" y="17"/>
                    <a:pt x="1" y="15"/>
                    <a:pt x="1" y="14"/>
                  </a:cubicBezTo>
                  <a:cubicBezTo>
                    <a:pt x="0" y="14"/>
                    <a:pt x="0" y="12"/>
                    <a:pt x="0" y="11"/>
                  </a:cubicBezTo>
                  <a:cubicBezTo>
                    <a:pt x="0" y="10"/>
                    <a:pt x="0" y="9"/>
                    <a:pt x="0" y="9"/>
                  </a:cubicBezTo>
                  <a:cubicBezTo>
                    <a:pt x="1" y="8"/>
                    <a:pt x="2" y="8"/>
                    <a:pt x="2" y="8"/>
                  </a:cubicBezTo>
                  <a:cubicBezTo>
                    <a:pt x="3" y="8"/>
                    <a:pt x="3" y="7"/>
                    <a:pt x="3" y="6"/>
                  </a:cubicBezTo>
                  <a:cubicBezTo>
                    <a:pt x="4" y="5"/>
                    <a:pt x="3" y="3"/>
                    <a:pt x="4" y="3"/>
                  </a:cubicBezTo>
                  <a:cubicBezTo>
                    <a:pt x="4" y="2"/>
                    <a:pt x="6" y="0"/>
                    <a:pt x="7" y="0"/>
                  </a:cubicBezTo>
                  <a:cubicBezTo>
                    <a:pt x="8" y="0"/>
                    <a:pt x="10" y="0"/>
                    <a:pt x="10" y="0"/>
                  </a:cubicBezTo>
                  <a:cubicBezTo>
                    <a:pt x="11" y="0"/>
                    <a:pt x="12" y="1"/>
                    <a:pt x="12" y="2"/>
                  </a:cubicBezTo>
                  <a:cubicBezTo>
                    <a:pt x="13" y="2"/>
                    <a:pt x="12" y="4"/>
                    <a:pt x="12" y="5"/>
                  </a:cubicBezTo>
                  <a:cubicBezTo>
                    <a:pt x="12" y="6"/>
                    <a:pt x="13" y="7"/>
                    <a:pt x="14" y="8"/>
                  </a:cubicBezTo>
                  <a:cubicBezTo>
                    <a:pt x="14" y="8"/>
                    <a:pt x="16" y="8"/>
                    <a:pt x="16" y="9"/>
                  </a:cubicBezTo>
                  <a:cubicBezTo>
                    <a:pt x="17" y="9"/>
                    <a:pt x="18" y="11"/>
                    <a:pt x="19" y="11"/>
                  </a:cubicBezTo>
                  <a:cubicBezTo>
                    <a:pt x="20" y="12"/>
                    <a:pt x="21" y="14"/>
                    <a:pt x="22" y="14"/>
                  </a:cubicBezTo>
                  <a:cubicBezTo>
                    <a:pt x="22" y="15"/>
                    <a:pt x="24" y="15"/>
                    <a:pt x="25"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75"/>
            <p:cNvSpPr>
              <a:spLocks/>
            </p:cNvSpPr>
            <p:nvPr/>
          </p:nvSpPr>
          <p:spPr bwMode="auto">
            <a:xfrm>
              <a:off x="2252663" y="3427413"/>
              <a:ext cx="53975" cy="53975"/>
            </a:xfrm>
            <a:custGeom>
              <a:avLst/>
              <a:gdLst/>
              <a:ahLst/>
              <a:cxnLst>
                <a:cxn ang="0">
                  <a:pos x="27" y="8"/>
                </a:cxn>
                <a:cxn ang="0">
                  <a:pos x="28" y="12"/>
                </a:cxn>
                <a:cxn ang="0">
                  <a:pos x="26" y="14"/>
                </a:cxn>
                <a:cxn ang="0">
                  <a:pos x="26" y="17"/>
                </a:cxn>
                <a:cxn ang="0">
                  <a:pos x="25" y="20"/>
                </a:cxn>
                <a:cxn ang="0">
                  <a:pos x="21" y="21"/>
                </a:cxn>
                <a:cxn ang="0">
                  <a:pos x="20" y="23"/>
                </a:cxn>
                <a:cxn ang="0">
                  <a:pos x="17" y="23"/>
                </a:cxn>
                <a:cxn ang="0">
                  <a:pos x="15" y="24"/>
                </a:cxn>
                <a:cxn ang="0">
                  <a:pos x="13" y="26"/>
                </a:cxn>
                <a:cxn ang="0">
                  <a:pos x="12" y="28"/>
                </a:cxn>
                <a:cxn ang="0">
                  <a:pos x="9" y="26"/>
                </a:cxn>
                <a:cxn ang="0">
                  <a:pos x="8" y="25"/>
                </a:cxn>
                <a:cxn ang="0">
                  <a:pos x="8" y="21"/>
                </a:cxn>
                <a:cxn ang="0">
                  <a:pos x="6" y="20"/>
                </a:cxn>
                <a:cxn ang="0">
                  <a:pos x="4" y="20"/>
                </a:cxn>
                <a:cxn ang="0">
                  <a:pos x="1" y="21"/>
                </a:cxn>
                <a:cxn ang="0">
                  <a:pos x="0" y="20"/>
                </a:cxn>
                <a:cxn ang="0">
                  <a:pos x="1" y="17"/>
                </a:cxn>
                <a:cxn ang="0">
                  <a:pos x="3" y="16"/>
                </a:cxn>
                <a:cxn ang="0">
                  <a:pos x="5" y="13"/>
                </a:cxn>
                <a:cxn ang="0">
                  <a:pos x="7" y="9"/>
                </a:cxn>
                <a:cxn ang="0">
                  <a:pos x="8" y="7"/>
                </a:cxn>
                <a:cxn ang="0">
                  <a:pos x="8" y="3"/>
                </a:cxn>
                <a:cxn ang="0">
                  <a:pos x="10" y="1"/>
                </a:cxn>
                <a:cxn ang="0">
                  <a:pos x="12" y="1"/>
                </a:cxn>
                <a:cxn ang="0">
                  <a:pos x="13" y="3"/>
                </a:cxn>
                <a:cxn ang="0">
                  <a:pos x="16" y="6"/>
                </a:cxn>
                <a:cxn ang="0">
                  <a:pos x="20" y="7"/>
                </a:cxn>
                <a:cxn ang="0">
                  <a:pos x="24" y="7"/>
                </a:cxn>
                <a:cxn ang="0">
                  <a:pos x="27" y="8"/>
                </a:cxn>
              </a:cxnLst>
              <a:rect l="0" t="0" r="r" b="b"/>
              <a:pathLst>
                <a:path w="28" h="28">
                  <a:moveTo>
                    <a:pt x="27" y="8"/>
                  </a:moveTo>
                  <a:cubicBezTo>
                    <a:pt x="27" y="9"/>
                    <a:pt x="28" y="11"/>
                    <a:pt x="28" y="12"/>
                  </a:cubicBezTo>
                  <a:cubicBezTo>
                    <a:pt x="28" y="13"/>
                    <a:pt x="27" y="14"/>
                    <a:pt x="26" y="14"/>
                  </a:cubicBezTo>
                  <a:cubicBezTo>
                    <a:pt x="26" y="15"/>
                    <a:pt x="26" y="16"/>
                    <a:pt x="26" y="17"/>
                  </a:cubicBezTo>
                  <a:cubicBezTo>
                    <a:pt x="26" y="18"/>
                    <a:pt x="25" y="20"/>
                    <a:pt x="25" y="20"/>
                  </a:cubicBezTo>
                  <a:cubicBezTo>
                    <a:pt x="24" y="21"/>
                    <a:pt x="22" y="20"/>
                    <a:pt x="21" y="21"/>
                  </a:cubicBezTo>
                  <a:cubicBezTo>
                    <a:pt x="21" y="21"/>
                    <a:pt x="20" y="23"/>
                    <a:pt x="20" y="23"/>
                  </a:cubicBezTo>
                  <a:cubicBezTo>
                    <a:pt x="19" y="23"/>
                    <a:pt x="17" y="23"/>
                    <a:pt x="17" y="23"/>
                  </a:cubicBezTo>
                  <a:cubicBezTo>
                    <a:pt x="16" y="24"/>
                    <a:pt x="15" y="24"/>
                    <a:pt x="15" y="24"/>
                  </a:cubicBezTo>
                  <a:cubicBezTo>
                    <a:pt x="14" y="25"/>
                    <a:pt x="14" y="26"/>
                    <a:pt x="13" y="26"/>
                  </a:cubicBezTo>
                  <a:cubicBezTo>
                    <a:pt x="13" y="27"/>
                    <a:pt x="13" y="28"/>
                    <a:pt x="12" y="28"/>
                  </a:cubicBezTo>
                  <a:cubicBezTo>
                    <a:pt x="11" y="28"/>
                    <a:pt x="9" y="27"/>
                    <a:pt x="9" y="26"/>
                  </a:cubicBezTo>
                  <a:cubicBezTo>
                    <a:pt x="8" y="26"/>
                    <a:pt x="8" y="25"/>
                    <a:pt x="8" y="25"/>
                  </a:cubicBezTo>
                  <a:cubicBezTo>
                    <a:pt x="8" y="24"/>
                    <a:pt x="8" y="22"/>
                    <a:pt x="8" y="21"/>
                  </a:cubicBezTo>
                  <a:cubicBezTo>
                    <a:pt x="8" y="21"/>
                    <a:pt x="7" y="20"/>
                    <a:pt x="6" y="20"/>
                  </a:cubicBezTo>
                  <a:cubicBezTo>
                    <a:pt x="5" y="19"/>
                    <a:pt x="4" y="20"/>
                    <a:pt x="4" y="20"/>
                  </a:cubicBezTo>
                  <a:cubicBezTo>
                    <a:pt x="3" y="20"/>
                    <a:pt x="2" y="21"/>
                    <a:pt x="1" y="21"/>
                  </a:cubicBezTo>
                  <a:cubicBezTo>
                    <a:pt x="1" y="20"/>
                    <a:pt x="1" y="20"/>
                    <a:pt x="0" y="20"/>
                  </a:cubicBezTo>
                  <a:cubicBezTo>
                    <a:pt x="0" y="19"/>
                    <a:pt x="1" y="18"/>
                    <a:pt x="1" y="17"/>
                  </a:cubicBezTo>
                  <a:cubicBezTo>
                    <a:pt x="2" y="17"/>
                    <a:pt x="2" y="16"/>
                    <a:pt x="3" y="16"/>
                  </a:cubicBezTo>
                  <a:cubicBezTo>
                    <a:pt x="3" y="15"/>
                    <a:pt x="5" y="14"/>
                    <a:pt x="5" y="13"/>
                  </a:cubicBezTo>
                  <a:cubicBezTo>
                    <a:pt x="6" y="12"/>
                    <a:pt x="6" y="10"/>
                    <a:pt x="7" y="9"/>
                  </a:cubicBezTo>
                  <a:cubicBezTo>
                    <a:pt x="7" y="9"/>
                    <a:pt x="8" y="8"/>
                    <a:pt x="8" y="7"/>
                  </a:cubicBezTo>
                  <a:cubicBezTo>
                    <a:pt x="9" y="6"/>
                    <a:pt x="8" y="4"/>
                    <a:pt x="8" y="3"/>
                  </a:cubicBezTo>
                  <a:cubicBezTo>
                    <a:pt x="8" y="3"/>
                    <a:pt x="9" y="1"/>
                    <a:pt x="10" y="1"/>
                  </a:cubicBezTo>
                  <a:cubicBezTo>
                    <a:pt x="10" y="0"/>
                    <a:pt x="12" y="0"/>
                    <a:pt x="12" y="1"/>
                  </a:cubicBezTo>
                  <a:cubicBezTo>
                    <a:pt x="13" y="1"/>
                    <a:pt x="13" y="3"/>
                    <a:pt x="13" y="3"/>
                  </a:cubicBezTo>
                  <a:cubicBezTo>
                    <a:pt x="14" y="4"/>
                    <a:pt x="15" y="6"/>
                    <a:pt x="16" y="6"/>
                  </a:cubicBezTo>
                  <a:cubicBezTo>
                    <a:pt x="17" y="7"/>
                    <a:pt x="19" y="7"/>
                    <a:pt x="20" y="7"/>
                  </a:cubicBezTo>
                  <a:cubicBezTo>
                    <a:pt x="21" y="7"/>
                    <a:pt x="23" y="7"/>
                    <a:pt x="24" y="7"/>
                  </a:cubicBezTo>
                  <a:cubicBezTo>
                    <a:pt x="25" y="7"/>
                    <a:pt x="26" y="8"/>
                    <a:pt x="2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76"/>
            <p:cNvSpPr>
              <a:spLocks/>
            </p:cNvSpPr>
            <p:nvPr/>
          </p:nvSpPr>
          <p:spPr bwMode="auto">
            <a:xfrm>
              <a:off x="2351088" y="3646488"/>
              <a:ext cx="79375" cy="111125"/>
            </a:xfrm>
            <a:custGeom>
              <a:avLst/>
              <a:gdLst/>
              <a:ahLst/>
              <a:cxnLst>
                <a:cxn ang="0">
                  <a:pos x="31" y="0"/>
                </a:cxn>
                <a:cxn ang="0">
                  <a:pos x="31" y="1"/>
                </a:cxn>
                <a:cxn ang="0">
                  <a:pos x="35" y="3"/>
                </a:cxn>
                <a:cxn ang="0">
                  <a:pos x="37" y="7"/>
                </a:cxn>
                <a:cxn ang="0">
                  <a:pos x="36" y="11"/>
                </a:cxn>
                <a:cxn ang="0">
                  <a:pos x="38" y="15"/>
                </a:cxn>
                <a:cxn ang="0">
                  <a:pos x="41" y="17"/>
                </a:cxn>
                <a:cxn ang="0">
                  <a:pos x="42" y="22"/>
                </a:cxn>
                <a:cxn ang="0">
                  <a:pos x="41" y="26"/>
                </a:cxn>
                <a:cxn ang="0">
                  <a:pos x="38" y="30"/>
                </a:cxn>
                <a:cxn ang="0">
                  <a:pos x="34" y="36"/>
                </a:cxn>
                <a:cxn ang="0">
                  <a:pos x="36" y="37"/>
                </a:cxn>
                <a:cxn ang="0">
                  <a:pos x="37" y="40"/>
                </a:cxn>
                <a:cxn ang="0">
                  <a:pos x="37" y="45"/>
                </a:cxn>
                <a:cxn ang="0">
                  <a:pos x="36" y="49"/>
                </a:cxn>
                <a:cxn ang="0">
                  <a:pos x="36" y="56"/>
                </a:cxn>
                <a:cxn ang="0">
                  <a:pos x="35" y="59"/>
                </a:cxn>
                <a:cxn ang="0">
                  <a:pos x="32" y="56"/>
                </a:cxn>
                <a:cxn ang="0">
                  <a:pos x="28" y="54"/>
                </a:cxn>
                <a:cxn ang="0">
                  <a:pos x="22" y="56"/>
                </a:cxn>
                <a:cxn ang="0">
                  <a:pos x="18" y="55"/>
                </a:cxn>
                <a:cxn ang="0">
                  <a:pos x="14" y="54"/>
                </a:cxn>
                <a:cxn ang="0">
                  <a:pos x="11" y="50"/>
                </a:cxn>
                <a:cxn ang="0">
                  <a:pos x="5" y="44"/>
                </a:cxn>
                <a:cxn ang="0">
                  <a:pos x="4" y="40"/>
                </a:cxn>
                <a:cxn ang="0">
                  <a:pos x="6" y="36"/>
                </a:cxn>
                <a:cxn ang="0">
                  <a:pos x="10" y="33"/>
                </a:cxn>
                <a:cxn ang="0">
                  <a:pos x="7" y="28"/>
                </a:cxn>
                <a:cxn ang="0">
                  <a:pos x="2" y="23"/>
                </a:cxn>
                <a:cxn ang="0">
                  <a:pos x="0" y="21"/>
                </a:cxn>
                <a:cxn ang="0">
                  <a:pos x="3" y="19"/>
                </a:cxn>
                <a:cxn ang="0">
                  <a:pos x="6" y="17"/>
                </a:cxn>
                <a:cxn ang="0">
                  <a:pos x="8" y="12"/>
                </a:cxn>
                <a:cxn ang="0">
                  <a:pos x="12" y="12"/>
                </a:cxn>
                <a:cxn ang="0">
                  <a:pos x="15" y="11"/>
                </a:cxn>
                <a:cxn ang="0">
                  <a:pos x="16" y="8"/>
                </a:cxn>
                <a:cxn ang="0">
                  <a:pos x="19" y="8"/>
                </a:cxn>
                <a:cxn ang="0">
                  <a:pos x="21" y="9"/>
                </a:cxn>
                <a:cxn ang="0">
                  <a:pos x="25" y="4"/>
                </a:cxn>
                <a:cxn ang="0">
                  <a:pos x="30" y="1"/>
                </a:cxn>
              </a:cxnLst>
              <a:rect l="0" t="0" r="r" b="b"/>
              <a:pathLst>
                <a:path w="42" h="59">
                  <a:moveTo>
                    <a:pt x="30" y="1"/>
                  </a:moveTo>
                  <a:cubicBezTo>
                    <a:pt x="30" y="1"/>
                    <a:pt x="31" y="0"/>
                    <a:pt x="31" y="0"/>
                  </a:cubicBezTo>
                  <a:cubicBezTo>
                    <a:pt x="31" y="0"/>
                    <a:pt x="31" y="0"/>
                    <a:pt x="31" y="0"/>
                  </a:cubicBezTo>
                  <a:cubicBezTo>
                    <a:pt x="31" y="0"/>
                    <a:pt x="31" y="1"/>
                    <a:pt x="31" y="1"/>
                  </a:cubicBezTo>
                  <a:cubicBezTo>
                    <a:pt x="32" y="2"/>
                    <a:pt x="33" y="2"/>
                    <a:pt x="33" y="3"/>
                  </a:cubicBezTo>
                  <a:cubicBezTo>
                    <a:pt x="33" y="3"/>
                    <a:pt x="34" y="3"/>
                    <a:pt x="35" y="3"/>
                  </a:cubicBezTo>
                  <a:cubicBezTo>
                    <a:pt x="35" y="3"/>
                    <a:pt x="36" y="3"/>
                    <a:pt x="36" y="3"/>
                  </a:cubicBezTo>
                  <a:cubicBezTo>
                    <a:pt x="37" y="4"/>
                    <a:pt x="37" y="6"/>
                    <a:pt x="37" y="7"/>
                  </a:cubicBezTo>
                  <a:cubicBezTo>
                    <a:pt x="37" y="7"/>
                    <a:pt x="36" y="8"/>
                    <a:pt x="36" y="8"/>
                  </a:cubicBezTo>
                  <a:cubicBezTo>
                    <a:pt x="36" y="9"/>
                    <a:pt x="36" y="10"/>
                    <a:pt x="36" y="11"/>
                  </a:cubicBezTo>
                  <a:cubicBezTo>
                    <a:pt x="36" y="11"/>
                    <a:pt x="37" y="12"/>
                    <a:pt x="37" y="13"/>
                  </a:cubicBezTo>
                  <a:cubicBezTo>
                    <a:pt x="37" y="13"/>
                    <a:pt x="38" y="14"/>
                    <a:pt x="38" y="15"/>
                  </a:cubicBezTo>
                  <a:cubicBezTo>
                    <a:pt x="38" y="15"/>
                    <a:pt x="39" y="16"/>
                    <a:pt x="39" y="17"/>
                  </a:cubicBezTo>
                  <a:cubicBezTo>
                    <a:pt x="40" y="17"/>
                    <a:pt x="41" y="17"/>
                    <a:pt x="41" y="17"/>
                  </a:cubicBezTo>
                  <a:cubicBezTo>
                    <a:pt x="42" y="18"/>
                    <a:pt x="41" y="20"/>
                    <a:pt x="41" y="20"/>
                  </a:cubicBezTo>
                  <a:cubicBezTo>
                    <a:pt x="41" y="21"/>
                    <a:pt x="42" y="22"/>
                    <a:pt x="42" y="22"/>
                  </a:cubicBezTo>
                  <a:cubicBezTo>
                    <a:pt x="42" y="23"/>
                    <a:pt x="42" y="24"/>
                    <a:pt x="42" y="25"/>
                  </a:cubicBezTo>
                  <a:cubicBezTo>
                    <a:pt x="42" y="25"/>
                    <a:pt x="41" y="25"/>
                    <a:pt x="41" y="26"/>
                  </a:cubicBezTo>
                  <a:cubicBezTo>
                    <a:pt x="41" y="26"/>
                    <a:pt x="40" y="27"/>
                    <a:pt x="40" y="27"/>
                  </a:cubicBezTo>
                  <a:cubicBezTo>
                    <a:pt x="39" y="28"/>
                    <a:pt x="38" y="30"/>
                    <a:pt x="38" y="30"/>
                  </a:cubicBezTo>
                  <a:cubicBezTo>
                    <a:pt x="37" y="31"/>
                    <a:pt x="36" y="33"/>
                    <a:pt x="35" y="34"/>
                  </a:cubicBezTo>
                  <a:cubicBezTo>
                    <a:pt x="35" y="34"/>
                    <a:pt x="34" y="35"/>
                    <a:pt x="34" y="36"/>
                  </a:cubicBezTo>
                  <a:cubicBezTo>
                    <a:pt x="34" y="36"/>
                    <a:pt x="34" y="37"/>
                    <a:pt x="34" y="37"/>
                  </a:cubicBezTo>
                  <a:cubicBezTo>
                    <a:pt x="35" y="37"/>
                    <a:pt x="35" y="37"/>
                    <a:pt x="36" y="37"/>
                  </a:cubicBezTo>
                  <a:cubicBezTo>
                    <a:pt x="36" y="37"/>
                    <a:pt x="37" y="38"/>
                    <a:pt x="37" y="38"/>
                  </a:cubicBezTo>
                  <a:cubicBezTo>
                    <a:pt x="37" y="39"/>
                    <a:pt x="37" y="40"/>
                    <a:pt x="37" y="40"/>
                  </a:cubicBezTo>
                  <a:cubicBezTo>
                    <a:pt x="37" y="41"/>
                    <a:pt x="37" y="42"/>
                    <a:pt x="37" y="43"/>
                  </a:cubicBezTo>
                  <a:cubicBezTo>
                    <a:pt x="37" y="43"/>
                    <a:pt x="37" y="44"/>
                    <a:pt x="37" y="45"/>
                  </a:cubicBezTo>
                  <a:cubicBezTo>
                    <a:pt x="36" y="45"/>
                    <a:pt x="36" y="46"/>
                    <a:pt x="36" y="46"/>
                  </a:cubicBezTo>
                  <a:cubicBezTo>
                    <a:pt x="36" y="47"/>
                    <a:pt x="36" y="48"/>
                    <a:pt x="36" y="49"/>
                  </a:cubicBezTo>
                  <a:cubicBezTo>
                    <a:pt x="36" y="50"/>
                    <a:pt x="36" y="52"/>
                    <a:pt x="36" y="53"/>
                  </a:cubicBezTo>
                  <a:cubicBezTo>
                    <a:pt x="36" y="54"/>
                    <a:pt x="36" y="55"/>
                    <a:pt x="36" y="56"/>
                  </a:cubicBezTo>
                  <a:cubicBezTo>
                    <a:pt x="36" y="57"/>
                    <a:pt x="36" y="58"/>
                    <a:pt x="36" y="58"/>
                  </a:cubicBezTo>
                  <a:cubicBezTo>
                    <a:pt x="36" y="58"/>
                    <a:pt x="36" y="59"/>
                    <a:pt x="35" y="59"/>
                  </a:cubicBezTo>
                  <a:cubicBezTo>
                    <a:pt x="35" y="59"/>
                    <a:pt x="34" y="58"/>
                    <a:pt x="34" y="57"/>
                  </a:cubicBezTo>
                  <a:cubicBezTo>
                    <a:pt x="33" y="57"/>
                    <a:pt x="32" y="57"/>
                    <a:pt x="32" y="56"/>
                  </a:cubicBezTo>
                  <a:cubicBezTo>
                    <a:pt x="31" y="56"/>
                    <a:pt x="30" y="55"/>
                    <a:pt x="30" y="55"/>
                  </a:cubicBezTo>
                  <a:cubicBezTo>
                    <a:pt x="29" y="55"/>
                    <a:pt x="28" y="54"/>
                    <a:pt x="28" y="54"/>
                  </a:cubicBezTo>
                  <a:cubicBezTo>
                    <a:pt x="27" y="54"/>
                    <a:pt x="25" y="55"/>
                    <a:pt x="24" y="56"/>
                  </a:cubicBezTo>
                  <a:cubicBezTo>
                    <a:pt x="23" y="56"/>
                    <a:pt x="22" y="56"/>
                    <a:pt x="22" y="56"/>
                  </a:cubicBezTo>
                  <a:cubicBezTo>
                    <a:pt x="21" y="56"/>
                    <a:pt x="21" y="55"/>
                    <a:pt x="20" y="55"/>
                  </a:cubicBezTo>
                  <a:cubicBezTo>
                    <a:pt x="20" y="55"/>
                    <a:pt x="19" y="55"/>
                    <a:pt x="18" y="55"/>
                  </a:cubicBezTo>
                  <a:cubicBezTo>
                    <a:pt x="18" y="55"/>
                    <a:pt x="16" y="54"/>
                    <a:pt x="16" y="54"/>
                  </a:cubicBezTo>
                  <a:cubicBezTo>
                    <a:pt x="15" y="54"/>
                    <a:pt x="14" y="54"/>
                    <a:pt x="14" y="54"/>
                  </a:cubicBezTo>
                  <a:cubicBezTo>
                    <a:pt x="13" y="54"/>
                    <a:pt x="12" y="53"/>
                    <a:pt x="12" y="52"/>
                  </a:cubicBezTo>
                  <a:cubicBezTo>
                    <a:pt x="11" y="52"/>
                    <a:pt x="11" y="51"/>
                    <a:pt x="11" y="50"/>
                  </a:cubicBezTo>
                  <a:cubicBezTo>
                    <a:pt x="11" y="49"/>
                    <a:pt x="10" y="48"/>
                    <a:pt x="9" y="47"/>
                  </a:cubicBezTo>
                  <a:cubicBezTo>
                    <a:pt x="9" y="46"/>
                    <a:pt x="6" y="45"/>
                    <a:pt x="5" y="44"/>
                  </a:cubicBezTo>
                  <a:cubicBezTo>
                    <a:pt x="5" y="44"/>
                    <a:pt x="4" y="43"/>
                    <a:pt x="3" y="42"/>
                  </a:cubicBezTo>
                  <a:cubicBezTo>
                    <a:pt x="4" y="42"/>
                    <a:pt x="4" y="41"/>
                    <a:pt x="4" y="40"/>
                  </a:cubicBezTo>
                  <a:cubicBezTo>
                    <a:pt x="4" y="40"/>
                    <a:pt x="4" y="38"/>
                    <a:pt x="4" y="37"/>
                  </a:cubicBezTo>
                  <a:cubicBezTo>
                    <a:pt x="4" y="37"/>
                    <a:pt x="6" y="36"/>
                    <a:pt x="6" y="36"/>
                  </a:cubicBezTo>
                  <a:cubicBezTo>
                    <a:pt x="7" y="35"/>
                    <a:pt x="8" y="34"/>
                    <a:pt x="8" y="34"/>
                  </a:cubicBezTo>
                  <a:cubicBezTo>
                    <a:pt x="9" y="34"/>
                    <a:pt x="10" y="33"/>
                    <a:pt x="10" y="33"/>
                  </a:cubicBezTo>
                  <a:cubicBezTo>
                    <a:pt x="10" y="32"/>
                    <a:pt x="10" y="31"/>
                    <a:pt x="10" y="31"/>
                  </a:cubicBezTo>
                  <a:cubicBezTo>
                    <a:pt x="9" y="30"/>
                    <a:pt x="7" y="29"/>
                    <a:pt x="7" y="28"/>
                  </a:cubicBezTo>
                  <a:cubicBezTo>
                    <a:pt x="6" y="28"/>
                    <a:pt x="5" y="26"/>
                    <a:pt x="5" y="25"/>
                  </a:cubicBezTo>
                  <a:cubicBezTo>
                    <a:pt x="4" y="25"/>
                    <a:pt x="3" y="24"/>
                    <a:pt x="2" y="23"/>
                  </a:cubicBezTo>
                  <a:cubicBezTo>
                    <a:pt x="2" y="23"/>
                    <a:pt x="1" y="23"/>
                    <a:pt x="1" y="23"/>
                  </a:cubicBezTo>
                  <a:cubicBezTo>
                    <a:pt x="0" y="22"/>
                    <a:pt x="0" y="22"/>
                    <a:pt x="0" y="21"/>
                  </a:cubicBezTo>
                  <a:cubicBezTo>
                    <a:pt x="0" y="21"/>
                    <a:pt x="1" y="19"/>
                    <a:pt x="1" y="19"/>
                  </a:cubicBezTo>
                  <a:cubicBezTo>
                    <a:pt x="2" y="19"/>
                    <a:pt x="3" y="19"/>
                    <a:pt x="3" y="19"/>
                  </a:cubicBezTo>
                  <a:cubicBezTo>
                    <a:pt x="4" y="18"/>
                    <a:pt x="4" y="18"/>
                    <a:pt x="5" y="17"/>
                  </a:cubicBezTo>
                  <a:cubicBezTo>
                    <a:pt x="5" y="17"/>
                    <a:pt x="6" y="17"/>
                    <a:pt x="6" y="17"/>
                  </a:cubicBezTo>
                  <a:cubicBezTo>
                    <a:pt x="7" y="17"/>
                    <a:pt x="7" y="16"/>
                    <a:pt x="7" y="15"/>
                  </a:cubicBezTo>
                  <a:cubicBezTo>
                    <a:pt x="7" y="15"/>
                    <a:pt x="8" y="13"/>
                    <a:pt x="8" y="12"/>
                  </a:cubicBezTo>
                  <a:cubicBezTo>
                    <a:pt x="8" y="12"/>
                    <a:pt x="9" y="11"/>
                    <a:pt x="10" y="11"/>
                  </a:cubicBezTo>
                  <a:cubicBezTo>
                    <a:pt x="10" y="11"/>
                    <a:pt x="11" y="12"/>
                    <a:pt x="12" y="12"/>
                  </a:cubicBezTo>
                  <a:cubicBezTo>
                    <a:pt x="12" y="12"/>
                    <a:pt x="13" y="13"/>
                    <a:pt x="13" y="13"/>
                  </a:cubicBezTo>
                  <a:cubicBezTo>
                    <a:pt x="14" y="12"/>
                    <a:pt x="15" y="12"/>
                    <a:pt x="15" y="11"/>
                  </a:cubicBezTo>
                  <a:cubicBezTo>
                    <a:pt x="15" y="11"/>
                    <a:pt x="15" y="10"/>
                    <a:pt x="16" y="9"/>
                  </a:cubicBezTo>
                  <a:cubicBezTo>
                    <a:pt x="16" y="9"/>
                    <a:pt x="16" y="9"/>
                    <a:pt x="16" y="8"/>
                  </a:cubicBezTo>
                  <a:cubicBezTo>
                    <a:pt x="17" y="8"/>
                    <a:pt x="17" y="7"/>
                    <a:pt x="18" y="7"/>
                  </a:cubicBezTo>
                  <a:cubicBezTo>
                    <a:pt x="18" y="7"/>
                    <a:pt x="18" y="8"/>
                    <a:pt x="19" y="8"/>
                  </a:cubicBezTo>
                  <a:cubicBezTo>
                    <a:pt x="19" y="8"/>
                    <a:pt x="19" y="10"/>
                    <a:pt x="19" y="10"/>
                  </a:cubicBezTo>
                  <a:cubicBezTo>
                    <a:pt x="20" y="10"/>
                    <a:pt x="21" y="9"/>
                    <a:pt x="21" y="9"/>
                  </a:cubicBezTo>
                  <a:cubicBezTo>
                    <a:pt x="22" y="8"/>
                    <a:pt x="23" y="7"/>
                    <a:pt x="24" y="7"/>
                  </a:cubicBezTo>
                  <a:cubicBezTo>
                    <a:pt x="24" y="6"/>
                    <a:pt x="25" y="4"/>
                    <a:pt x="25" y="4"/>
                  </a:cubicBezTo>
                  <a:cubicBezTo>
                    <a:pt x="26" y="3"/>
                    <a:pt x="26" y="2"/>
                    <a:pt x="27" y="2"/>
                  </a:cubicBezTo>
                  <a:cubicBezTo>
                    <a:pt x="28" y="1"/>
                    <a:pt x="29" y="1"/>
                    <a:pt x="30"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7"/>
            <p:cNvSpPr>
              <a:spLocks/>
            </p:cNvSpPr>
            <p:nvPr/>
          </p:nvSpPr>
          <p:spPr bwMode="auto">
            <a:xfrm>
              <a:off x="2071688" y="4016376"/>
              <a:ext cx="338138" cy="303213"/>
            </a:xfrm>
            <a:custGeom>
              <a:avLst/>
              <a:gdLst/>
              <a:ahLst/>
              <a:cxnLst>
                <a:cxn ang="0">
                  <a:pos x="75" y="11"/>
                </a:cxn>
                <a:cxn ang="0">
                  <a:pos x="84" y="2"/>
                </a:cxn>
                <a:cxn ang="0">
                  <a:pos x="106" y="2"/>
                </a:cxn>
                <a:cxn ang="0">
                  <a:pos x="121" y="3"/>
                </a:cxn>
                <a:cxn ang="0">
                  <a:pos x="131" y="6"/>
                </a:cxn>
                <a:cxn ang="0">
                  <a:pos x="152" y="6"/>
                </a:cxn>
                <a:cxn ang="0">
                  <a:pos x="170" y="9"/>
                </a:cxn>
                <a:cxn ang="0">
                  <a:pos x="178" y="21"/>
                </a:cxn>
                <a:cxn ang="0">
                  <a:pos x="175" y="36"/>
                </a:cxn>
                <a:cxn ang="0">
                  <a:pos x="165" y="35"/>
                </a:cxn>
                <a:cxn ang="0">
                  <a:pos x="165" y="45"/>
                </a:cxn>
                <a:cxn ang="0">
                  <a:pos x="168" y="48"/>
                </a:cxn>
                <a:cxn ang="0">
                  <a:pos x="173" y="59"/>
                </a:cxn>
                <a:cxn ang="0">
                  <a:pos x="177" y="67"/>
                </a:cxn>
                <a:cxn ang="0">
                  <a:pos x="162" y="76"/>
                </a:cxn>
                <a:cxn ang="0">
                  <a:pos x="154" y="92"/>
                </a:cxn>
                <a:cxn ang="0">
                  <a:pos x="154" y="109"/>
                </a:cxn>
                <a:cxn ang="0">
                  <a:pos x="153" y="126"/>
                </a:cxn>
                <a:cxn ang="0">
                  <a:pos x="141" y="128"/>
                </a:cxn>
                <a:cxn ang="0">
                  <a:pos x="126" y="125"/>
                </a:cxn>
                <a:cxn ang="0">
                  <a:pos x="120" y="128"/>
                </a:cxn>
                <a:cxn ang="0">
                  <a:pos x="126" y="142"/>
                </a:cxn>
                <a:cxn ang="0">
                  <a:pos x="103" y="132"/>
                </a:cxn>
                <a:cxn ang="0">
                  <a:pos x="104" y="115"/>
                </a:cxn>
                <a:cxn ang="0">
                  <a:pos x="96" y="126"/>
                </a:cxn>
                <a:cxn ang="0">
                  <a:pos x="89" y="116"/>
                </a:cxn>
                <a:cxn ang="0">
                  <a:pos x="89" y="102"/>
                </a:cxn>
                <a:cxn ang="0">
                  <a:pos x="73" y="99"/>
                </a:cxn>
                <a:cxn ang="0">
                  <a:pos x="73" y="112"/>
                </a:cxn>
                <a:cxn ang="0">
                  <a:pos x="91" y="128"/>
                </a:cxn>
                <a:cxn ang="0">
                  <a:pos x="97" y="138"/>
                </a:cxn>
                <a:cxn ang="0">
                  <a:pos x="84" y="137"/>
                </a:cxn>
                <a:cxn ang="0">
                  <a:pos x="83" y="143"/>
                </a:cxn>
                <a:cxn ang="0">
                  <a:pos x="67" y="151"/>
                </a:cxn>
                <a:cxn ang="0">
                  <a:pos x="61" y="160"/>
                </a:cxn>
                <a:cxn ang="0">
                  <a:pos x="47" y="148"/>
                </a:cxn>
                <a:cxn ang="0">
                  <a:pos x="38" y="146"/>
                </a:cxn>
                <a:cxn ang="0">
                  <a:pos x="26" y="141"/>
                </a:cxn>
                <a:cxn ang="0">
                  <a:pos x="26" y="124"/>
                </a:cxn>
                <a:cxn ang="0">
                  <a:pos x="18" y="121"/>
                </a:cxn>
                <a:cxn ang="0">
                  <a:pos x="22" y="108"/>
                </a:cxn>
                <a:cxn ang="0">
                  <a:pos x="10" y="108"/>
                </a:cxn>
                <a:cxn ang="0">
                  <a:pos x="2" y="97"/>
                </a:cxn>
                <a:cxn ang="0">
                  <a:pos x="11" y="95"/>
                </a:cxn>
                <a:cxn ang="0">
                  <a:pos x="23" y="94"/>
                </a:cxn>
                <a:cxn ang="0">
                  <a:pos x="39" y="98"/>
                </a:cxn>
                <a:cxn ang="0">
                  <a:pos x="50" y="103"/>
                </a:cxn>
                <a:cxn ang="0">
                  <a:pos x="54" y="90"/>
                </a:cxn>
                <a:cxn ang="0">
                  <a:pos x="49" y="76"/>
                </a:cxn>
                <a:cxn ang="0">
                  <a:pos x="46" y="62"/>
                </a:cxn>
                <a:cxn ang="0">
                  <a:pos x="46" y="48"/>
                </a:cxn>
                <a:cxn ang="0">
                  <a:pos x="38" y="37"/>
                </a:cxn>
                <a:cxn ang="0">
                  <a:pos x="52" y="37"/>
                </a:cxn>
                <a:cxn ang="0">
                  <a:pos x="62" y="32"/>
                </a:cxn>
                <a:cxn ang="0">
                  <a:pos x="63" y="22"/>
                </a:cxn>
                <a:cxn ang="0">
                  <a:pos x="63" y="12"/>
                </a:cxn>
              </a:cxnLst>
              <a:rect l="0" t="0" r="r" b="b"/>
              <a:pathLst>
                <a:path w="179" h="161">
                  <a:moveTo>
                    <a:pt x="65" y="13"/>
                  </a:moveTo>
                  <a:cubicBezTo>
                    <a:pt x="66" y="14"/>
                    <a:pt x="66" y="14"/>
                    <a:pt x="66" y="14"/>
                  </a:cubicBezTo>
                  <a:cubicBezTo>
                    <a:pt x="67" y="14"/>
                    <a:pt x="68" y="14"/>
                    <a:pt x="68" y="14"/>
                  </a:cubicBezTo>
                  <a:cubicBezTo>
                    <a:pt x="68" y="14"/>
                    <a:pt x="69" y="14"/>
                    <a:pt x="70" y="14"/>
                  </a:cubicBezTo>
                  <a:cubicBezTo>
                    <a:pt x="71" y="13"/>
                    <a:pt x="72" y="13"/>
                    <a:pt x="73" y="13"/>
                  </a:cubicBezTo>
                  <a:cubicBezTo>
                    <a:pt x="73" y="13"/>
                    <a:pt x="75" y="13"/>
                    <a:pt x="75" y="13"/>
                  </a:cubicBezTo>
                  <a:cubicBezTo>
                    <a:pt x="75" y="13"/>
                    <a:pt x="75" y="12"/>
                    <a:pt x="75" y="11"/>
                  </a:cubicBezTo>
                  <a:cubicBezTo>
                    <a:pt x="75" y="11"/>
                    <a:pt x="75" y="10"/>
                    <a:pt x="74" y="10"/>
                  </a:cubicBezTo>
                  <a:cubicBezTo>
                    <a:pt x="74" y="9"/>
                    <a:pt x="74" y="8"/>
                    <a:pt x="74" y="8"/>
                  </a:cubicBezTo>
                  <a:cubicBezTo>
                    <a:pt x="74" y="7"/>
                    <a:pt x="75" y="7"/>
                    <a:pt x="75" y="6"/>
                  </a:cubicBezTo>
                  <a:cubicBezTo>
                    <a:pt x="76" y="6"/>
                    <a:pt x="77" y="5"/>
                    <a:pt x="78" y="5"/>
                  </a:cubicBezTo>
                  <a:cubicBezTo>
                    <a:pt x="78" y="5"/>
                    <a:pt x="80" y="4"/>
                    <a:pt x="80" y="4"/>
                  </a:cubicBezTo>
                  <a:cubicBezTo>
                    <a:pt x="81" y="3"/>
                    <a:pt x="81" y="2"/>
                    <a:pt x="82" y="2"/>
                  </a:cubicBezTo>
                  <a:cubicBezTo>
                    <a:pt x="83" y="2"/>
                    <a:pt x="84" y="2"/>
                    <a:pt x="84" y="2"/>
                  </a:cubicBezTo>
                  <a:cubicBezTo>
                    <a:pt x="85" y="2"/>
                    <a:pt x="86" y="3"/>
                    <a:pt x="86" y="3"/>
                  </a:cubicBezTo>
                  <a:cubicBezTo>
                    <a:pt x="87" y="3"/>
                    <a:pt x="88" y="3"/>
                    <a:pt x="89" y="3"/>
                  </a:cubicBezTo>
                  <a:cubicBezTo>
                    <a:pt x="89" y="3"/>
                    <a:pt x="91" y="3"/>
                    <a:pt x="92" y="3"/>
                  </a:cubicBezTo>
                  <a:cubicBezTo>
                    <a:pt x="93" y="3"/>
                    <a:pt x="95" y="2"/>
                    <a:pt x="96" y="2"/>
                  </a:cubicBezTo>
                  <a:cubicBezTo>
                    <a:pt x="97" y="2"/>
                    <a:pt x="99" y="2"/>
                    <a:pt x="101" y="2"/>
                  </a:cubicBezTo>
                  <a:cubicBezTo>
                    <a:pt x="101" y="2"/>
                    <a:pt x="102" y="2"/>
                    <a:pt x="103" y="2"/>
                  </a:cubicBezTo>
                  <a:cubicBezTo>
                    <a:pt x="104" y="2"/>
                    <a:pt x="105" y="1"/>
                    <a:pt x="106" y="2"/>
                  </a:cubicBezTo>
                  <a:cubicBezTo>
                    <a:pt x="107" y="2"/>
                    <a:pt x="107" y="4"/>
                    <a:pt x="108" y="4"/>
                  </a:cubicBezTo>
                  <a:cubicBezTo>
                    <a:pt x="108" y="4"/>
                    <a:pt x="110" y="5"/>
                    <a:pt x="110" y="5"/>
                  </a:cubicBezTo>
                  <a:cubicBezTo>
                    <a:pt x="111" y="5"/>
                    <a:pt x="111" y="5"/>
                    <a:pt x="111" y="6"/>
                  </a:cubicBezTo>
                  <a:cubicBezTo>
                    <a:pt x="112" y="6"/>
                    <a:pt x="114" y="6"/>
                    <a:pt x="115" y="6"/>
                  </a:cubicBezTo>
                  <a:cubicBezTo>
                    <a:pt x="116" y="6"/>
                    <a:pt x="118" y="6"/>
                    <a:pt x="119" y="6"/>
                  </a:cubicBezTo>
                  <a:cubicBezTo>
                    <a:pt x="120" y="6"/>
                    <a:pt x="122" y="6"/>
                    <a:pt x="122" y="5"/>
                  </a:cubicBezTo>
                  <a:cubicBezTo>
                    <a:pt x="122" y="4"/>
                    <a:pt x="121" y="4"/>
                    <a:pt x="121" y="3"/>
                  </a:cubicBezTo>
                  <a:cubicBezTo>
                    <a:pt x="121" y="3"/>
                    <a:pt x="122" y="2"/>
                    <a:pt x="122" y="1"/>
                  </a:cubicBezTo>
                  <a:cubicBezTo>
                    <a:pt x="122" y="1"/>
                    <a:pt x="123" y="0"/>
                    <a:pt x="123" y="0"/>
                  </a:cubicBezTo>
                  <a:cubicBezTo>
                    <a:pt x="124" y="0"/>
                    <a:pt x="125" y="0"/>
                    <a:pt x="125" y="0"/>
                  </a:cubicBezTo>
                  <a:cubicBezTo>
                    <a:pt x="126" y="0"/>
                    <a:pt x="127" y="0"/>
                    <a:pt x="128" y="0"/>
                  </a:cubicBezTo>
                  <a:cubicBezTo>
                    <a:pt x="128" y="1"/>
                    <a:pt x="129" y="2"/>
                    <a:pt x="129" y="3"/>
                  </a:cubicBezTo>
                  <a:cubicBezTo>
                    <a:pt x="129" y="3"/>
                    <a:pt x="130" y="4"/>
                    <a:pt x="130" y="5"/>
                  </a:cubicBezTo>
                  <a:cubicBezTo>
                    <a:pt x="130" y="5"/>
                    <a:pt x="131" y="6"/>
                    <a:pt x="131" y="6"/>
                  </a:cubicBezTo>
                  <a:cubicBezTo>
                    <a:pt x="132" y="6"/>
                    <a:pt x="135" y="6"/>
                    <a:pt x="136" y="6"/>
                  </a:cubicBezTo>
                  <a:cubicBezTo>
                    <a:pt x="137" y="6"/>
                    <a:pt x="137" y="6"/>
                    <a:pt x="137" y="6"/>
                  </a:cubicBezTo>
                  <a:cubicBezTo>
                    <a:pt x="139" y="6"/>
                    <a:pt x="140" y="5"/>
                    <a:pt x="141" y="5"/>
                  </a:cubicBezTo>
                  <a:cubicBezTo>
                    <a:pt x="142" y="5"/>
                    <a:pt x="145" y="5"/>
                    <a:pt x="146" y="5"/>
                  </a:cubicBezTo>
                  <a:cubicBezTo>
                    <a:pt x="146" y="5"/>
                    <a:pt x="147" y="4"/>
                    <a:pt x="147" y="4"/>
                  </a:cubicBezTo>
                  <a:cubicBezTo>
                    <a:pt x="148" y="4"/>
                    <a:pt x="148" y="5"/>
                    <a:pt x="149" y="5"/>
                  </a:cubicBezTo>
                  <a:cubicBezTo>
                    <a:pt x="150" y="5"/>
                    <a:pt x="151" y="6"/>
                    <a:pt x="152" y="6"/>
                  </a:cubicBezTo>
                  <a:cubicBezTo>
                    <a:pt x="153" y="6"/>
                    <a:pt x="155" y="6"/>
                    <a:pt x="155" y="6"/>
                  </a:cubicBezTo>
                  <a:cubicBezTo>
                    <a:pt x="156" y="6"/>
                    <a:pt x="157" y="6"/>
                    <a:pt x="158" y="6"/>
                  </a:cubicBezTo>
                  <a:cubicBezTo>
                    <a:pt x="158" y="6"/>
                    <a:pt x="159" y="6"/>
                    <a:pt x="159" y="6"/>
                  </a:cubicBezTo>
                  <a:cubicBezTo>
                    <a:pt x="160" y="7"/>
                    <a:pt x="160" y="7"/>
                    <a:pt x="161" y="7"/>
                  </a:cubicBezTo>
                  <a:cubicBezTo>
                    <a:pt x="162" y="7"/>
                    <a:pt x="163" y="8"/>
                    <a:pt x="164" y="8"/>
                  </a:cubicBezTo>
                  <a:cubicBezTo>
                    <a:pt x="165" y="8"/>
                    <a:pt x="166" y="8"/>
                    <a:pt x="166" y="8"/>
                  </a:cubicBezTo>
                  <a:cubicBezTo>
                    <a:pt x="167" y="8"/>
                    <a:pt x="169" y="8"/>
                    <a:pt x="170" y="9"/>
                  </a:cubicBezTo>
                  <a:cubicBezTo>
                    <a:pt x="170" y="9"/>
                    <a:pt x="171" y="10"/>
                    <a:pt x="172" y="10"/>
                  </a:cubicBezTo>
                  <a:cubicBezTo>
                    <a:pt x="172" y="10"/>
                    <a:pt x="172" y="11"/>
                    <a:pt x="172" y="11"/>
                  </a:cubicBezTo>
                  <a:cubicBezTo>
                    <a:pt x="172" y="12"/>
                    <a:pt x="173" y="12"/>
                    <a:pt x="173" y="12"/>
                  </a:cubicBezTo>
                  <a:cubicBezTo>
                    <a:pt x="173" y="13"/>
                    <a:pt x="175" y="13"/>
                    <a:pt x="175" y="14"/>
                  </a:cubicBezTo>
                  <a:cubicBezTo>
                    <a:pt x="176" y="14"/>
                    <a:pt x="176" y="15"/>
                    <a:pt x="177" y="16"/>
                  </a:cubicBezTo>
                  <a:cubicBezTo>
                    <a:pt x="177" y="17"/>
                    <a:pt x="177" y="18"/>
                    <a:pt x="177" y="18"/>
                  </a:cubicBezTo>
                  <a:cubicBezTo>
                    <a:pt x="177" y="19"/>
                    <a:pt x="178" y="20"/>
                    <a:pt x="178" y="21"/>
                  </a:cubicBezTo>
                  <a:cubicBezTo>
                    <a:pt x="178" y="22"/>
                    <a:pt x="178" y="23"/>
                    <a:pt x="178" y="24"/>
                  </a:cubicBezTo>
                  <a:cubicBezTo>
                    <a:pt x="178" y="24"/>
                    <a:pt x="179" y="26"/>
                    <a:pt x="179" y="26"/>
                  </a:cubicBezTo>
                  <a:cubicBezTo>
                    <a:pt x="179" y="27"/>
                    <a:pt x="179" y="28"/>
                    <a:pt x="179" y="29"/>
                  </a:cubicBezTo>
                  <a:cubicBezTo>
                    <a:pt x="179" y="30"/>
                    <a:pt x="179" y="31"/>
                    <a:pt x="179" y="31"/>
                  </a:cubicBezTo>
                  <a:cubicBezTo>
                    <a:pt x="179" y="32"/>
                    <a:pt x="178" y="33"/>
                    <a:pt x="178" y="33"/>
                  </a:cubicBezTo>
                  <a:cubicBezTo>
                    <a:pt x="178" y="33"/>
                    <a:pt x="177" y="34"/>
                    <a:pt x="176" y="34"/>
                  </a:cubicBezTo>
                  <a:cubicBezTo>
                    <a:pt x="176" y="35"/>
                    <a:pt x="176" y="35"/>
                    <a:pt x="175" y="36"/>
                  </a:cubicBezTo>
                  <a:cubicBezTo>
                    <a:pt x="175" y="36"/>
                    <a:pt x="174" y="36"/>
                    <a:pt x="174" y="36"/>
                  </a:cubicBezTo>
                  <a:cubicBezTo>
                    <a:pt x="173" y="37"/>
                    <a:pt x="172" y="37"/>
                    <a:pt x="171" y="36"/>
                  </a:cubicBezTo>
                  <a:cubicBezTo>
                    <a:pt x="171" y="36"/>
                    <a:pt x="169" y="35"/>
                    <a:pt x="169" y="35"/>
                  </a:cubicBezTo>
                  <a:cubicBezTo>
                    <a:pt x="169" y="35"/>
                    <a:pt x="168" y="34"/>
                    <a:pt x="168" y="34"/>
                  </a:cubicBezTo>
                  <a:cubicBezTo>
                    <a:pt x="168" y="33"/>
                    <a:pt x="167" y="33"/>
                    <a:pt x="166" y="33"/>
                  </a:cubicBezTo>
                  <a:cubicBezTo>
                    <a:pt x="166" y="33"/>
                    <a:pt x="166" y="33"/>
                    <a:pt x="166" y="34"/>
                  </a:cubicBezTo>
                  <a:cubicBezTo>
                    <a:pt x="166" y="34"/>
                    <a:pt x="165" y="34"/>
                    <a:pt x="165" y="35"/>
                  </a:cubicBezTo>
                  <a:cubicBezTo>
                    <a:pt x="165" y="35"/>
                    <a:pt x="163" y="36"/>
                    <a:pt x="163" y="36"/>
                  </a:cubicBezTo>
                  <a:cubicBezTo>
                    <a:pt x="162" y="37"/>
                    <a:pt x="161" y="37"/>
                    <a:pt x="161" y="37"/>
                  </a:cubicBezTo>
                  <a:cubicBezTo>
                    <a:pt x="161" y="38"/>
                    <a:pt x="160" y="38"/>
                    <a:pt x="160" y="39"/>
                  </a:cubicBezTo>
                  <a:cubicBezTo>
                    <a:pt x="160" y="39"/>
                    <a:pt x="161" y="40"/>
                    <a:pt x="161" y="40"/>
                  </a:cubicBezTo>
                  <a:cubicBezTo>
                    <a:pt x="162" y="41"/>
                    <a:pt x="163" y="41"/>
                    <a:pt x="163" y="42"/>
                  </a:cubicBezTo>
                  <a:cubicBezTo>
                    <a:pt x="164" y="42"/>
                    <a:pt x="165" y="43"/>
                    <a:pt x="165" y="43"/>
                  </a:cubicBezTo>
                  <a:cubicBezTo>
                    <a:pt x="165" y="44"/>
                    <a:pt x="165" y="45"/>
                    <a:pt x="165" y="45"/>
                  </a:cubicBezTo>
                  <a:cubicBezTo>
                    <a:pt x="165" y="46"/>
                    <a:pt x="164" y="46"/>
                    <a:pt x="164" y="46"/>
                  </a:cubicBezTo>
                  <a:cubicBezTo>
                    <a:pt x="163" y="46"/>
                    <a:pt x="163" y="47"/>
                    <a:pt x="162" y="47"/>
                  </a:cubicBezTo>
                  <a:cubicBezTo>
                    <a:pt x="162" y="48"/>
                    <a:pt x="161" y="49"/>
                    <a:pt x="161" y="49"/>
                  </a:cubicBezTo>
                  <a:cubicBezTo>
                    <a:pt x="161" y="49"/>
                    <a:pt x="161" y="50"/>
                    <a:pt x="162" y="51"/>
                  </a:cubicBezTo>
                  <a:cubicBezTo>
                    <a:pt x="162" y="51"/>
                    <a:pt x="163" y="52"/>
                    <a:pt x="163" y="52"/>
                  </a:cubicBezTo>
                  <a:cubicBezTo>
                    <a:pt x="164" y="52"/>
                    <a:pt x="165" y="51"/>
                    <a:pt x="166" y="51"/>
                  </a:cubicBezTo>
                  <a:cubicBezTo>
                    <a:pt x="166" y="50"/>
                    <a:pt x="167" y="49"/>
                    <a:pt x="168" y="48"/>
                  </a:cubicBezTo>
                  <a:cubicBezTo>
                    <a:pt x="168" y="48"/>
                    <a:pt x="170" y="47"/>
                    <a:pt x="171" y="48"/>
                  </a:cubicBezTo>
                  <a:cubicBezTo>
                    <a:pt x="171" y="48"/>
                    <a:pt x="171" y="49"/>
                    <a:pt x="171" y="49"/>
                  </a:cubicBezTo>
                  <a:cubicBezTo>
                    <a:pt x="171" y="49"/>
                    <a:pt x="171" y="50"/>
                    <a:pt x="170" y="50"/>
                  </a:cubicBezTo>
                  <a:cubicBezTo>
                    <a:pt x="170" y="51"/>
                    <a:pt x="169" y="52"/>
                    <a:pt x="169" y="52"/>
                  </a:cubicBezTo>
                  <a:cubicBezTo>
                    <a:pt x="169" y="53"/>
                    <a:pt x="169" y="54"/>
                    <a:pt x="169" y="55"/>
                  </a:cubicBezTo>
                  <a:cubicBezTo>
                    <a:pt x="169" y="55"/>
                    <a:pt x="170" y="56"/>
                    <a:pt x="171" y="57"/>
                  </a:cubicBezTo>
                  <a:cubicBezTo>
                    <a:pt x="171" y="58"/>
                    <a:pt x="173" y="59"/>
                    <a:pt x="173" y="59"/>
                  </a:cubicBezTo>
                  <a:cubicBezTo>
                    <a:pt x="174" y="60"/>
                    <a:pt x="174" y="60"/>
                    <a:pt x="174" y="60"/>
                  </a:cubicBezTo>
                  <a:cubicBezTo>
                    <a:pt x="175" y="61"/>
                    <a:pt x="176" y="61"/>
                    <a:pt x="177" y="61"/>
                  </a:cubicBezTo>
                  <a:cubicBezTo>
                    <a:pt x="177" y="61"/>
                    <a:pt x="178" y="61"/>
                    <a:pt x="178" y="61"/>
                  </a:cubicBezTo>
                  <a:cubicBezTo>
                    <a:pt x="178" y="62"/>
                    <a:pt x="178" y="62"/>
                    <a:pt x="177" y="62"/>
                  </a:cubicBezTo>
                  <a:cubicBezTo>
                    <a:pt x="177" y="63"/>
                    <a:pt x="176" y="63"/>
                    <a:pt x="176" y="64"/>
                  </a:cubicBezTo>
                  <a:cubicBezTo>
                    <a:pt x="176" y="64"/>
                    <a:pt x="176" y="66"/>
                    <a:pt x="177" y="66"/>
                  </a:cubicBezTo>
                  <a:cubicBezTo>
                    <a:pt x="177" y="66"/>
                    <a:pt x="177" y="67"/>
                    <a:pt x="177" y="67"/>
                  </a:cubicBezTo>
                  <a:cubicBezTo>
                    <a:pt x="176" y="67"/>
                    <a:pt x="176" y="68"/>
                    <a:pt x="175" y="68"/>
                  </a:cubicBezTo>
                  <a:cubicBezTo>
                    <a:pt x="175" y="68"/>
                    <a:pt x="173" y="69"/>
                    <a:pt x="173" y="70"/>
                  </a:cubicBezTo>
                  <a:cubicBezTo>
                    <a:pt x="173" y="71"/>
                    <a:pt x="173" y="73"/>
                    <a:pt x="172" y="73"/>
                  </a:cubicBezTo>
                  <a:cubicBezTo>
                    <a:pt x="172" y="74"/>
                    <a:pt x="171" y="75"/>
                    <a:pt x="170" y="75"/>
                  </a:cubicBezTo>
                  <a:cubicBezTo>
                    <a:pt x="170" y="75"/>
                    <a:pt x="168" y="74"/>
                    <a:pt x="168" y="74"/>
                  </a:cubicBezTo>
                  <a:cubicBezTo>
                    <a:pt x="167" y="74"/>
                    <a:pt x="165" y="74"/>
                    <a:pt x="164" y="74"/>
                  </a:cubicBezTo>
                  <a:cubicBezTo>
                    <a:pt x="163" y="74"/>
                    <a:pt x="162" y="76"/>
                    <a:pt x="162" y="76"/>
                  </a:cubicBezTo>
                  <a:cubicBezTo>
                    <a:pt x="162" y="77"/>
                    <a:pt x="162" y="78"/>
                    <a:pt x="161" y="79"/>
                  </a:cubicBezTo>
                  <a:cubicBezTo>
                    <a:pt x="161" y="80"/>
                    <a:pt x="161" y="81"/>
                    <a:pt x="160" y="81"/>
                  </a:cubicBezTo>
                  <a:cubicBezTo>
                    <a:pt x="160" y="82"/>
                    <a:pt x="159" y="83"/>
                    <a:pt x="158" y="83"/>
                  </a:cubicBezTo>
                  <a:cubicBezTo>
                    <a:pt x="158" y="84"/>
                    <a:pt x="156" y="85"/>
                    <a:pt x="156" y="86"/>
                  </a:cubicBezTo>
                  <a:cubicBezTo>
                    <a:pt x="156" y="86"/>
                    <a:pt x="156" y="87"/>
                    <a:pt x="156" y="87"/>
                  </a:cubicBezTo>
                  <a:cubicBezTo>
                    <a:pt x="156" y="88"/>
                    <a:pt x="156" y="89"/>
                    <a:pt x="156" y="90"/>
                  </a:cubicBezTo>
                  <a:cubicBezTo>
                    <a:pt x="155" y="90"/>
                    <a:pt x="155" y="91"/>
                    <a:pt x="154" y="92"/>
                  </a:cubicBezTo>
                  <a:cubicBezTo>
                    <a:pt x="154" y="92"/>
                    <a:pt x="154" y="94"/>
                    <a:pt x="154" y="94"/>
                  </a:cubicBezTo>
                  <a:cubicBezTo>
                    <a:pt x="154" y="95"/>
                    <a:pt x="153" y="96"/>
                    <a:pt x="153" y="97"/>
                  </a:cubicBezTo>
                  <a:cubicBezTo>
                    <a:pt x="153" y="97"/>
                    <a:pt x="153" y="99"/>
                    <a:pt x="153" y="100"/>
                  </a:cubicBezTo>
                  <a:cubicBezTo>
                    <a:pt x="153" y="101"/>
                    <a:pt x="152" y="102"/>
                    <a:pt x="152" y="103"/>
                  </a:cubicBezTo>
                  <a:cubicBezTo>
                    <a:pt x="152" y="104"/>
                    <a:pt x="153" y="105"/>
                    <a:pt x="153" y="105"/>
                  </a:cubicBezTo>
                  <a:cubicBezTo>
                    <a:pt x="153" y="106"/>
                    <a:pt x="154" y="107"/>
                    <a:pt x="154" y="107"/>
                  </a:cubicBezTo>
                  <a:cubicBezTo>
                    <a:pt x="154" y="108"/>
                    <a:pt x="154" y="109"/>
                    <a:pt x="154" y="109"/>
                  </a:cubicBezTo>
                  <a:cubicBezTo>
                    <a:pt x="154" y="110"/>
                    <a:pt x="152" y="111"/>
                    <a:pt x="152" y="112"/>
                  </a:cubicBezTo>
                  <a:cubicBezTo>
                    <a:pt x="151" y="112"/>
                    <a:pt x="151" y="113"/>
                    <a:pt x="151" y="114"/>
                  </a:cubicBezTo>
                  <a:cubicBezTo>
                    <a:pt x="151" y="115"/>
                    <a:pt x="151" y="116"/>
                    <a:pt x="151" y="116"/>
                  </a:cubicBezTo>
                  <a:cubicBezTo>
                    <a:pt x="151" y="117"/>
                    <a:pt x="151" y="118"/>
                    <a:pt x="152" y="119"/>
                  </a:cubicBezTo>
                  <a:cubicBezTo>
                    <a:pt x="152" y="120"/>
                    <a:pt x="153" y="120"/>
                    <a:pt x="153" y="121"/>
                  </a:cubicBezTo>
                  <a:cubicBezTo>
                    <a:pt x="153" y="122"/>
                    <a:pt x="154" y="123"/>
                    <a:pt x="154" y="124"/>
                  </a:cubicBezTo>
                  <a:cubicBezTo>
                    <a:pt x="154" y="124"/>
                    <a:pt x="153" y="126"/>
                    <a:pt x="153" y="126"/>
                  </a:cubicBezTo>
                  <a:cubicBezTo>
                    <a:pt x="153" y="127"/>
                    <a:pt x="152" y="127"/>
                    <a:pt x="152" y="128"/>
                  </a:cubicBezTo>
                  <a:cubicBezTo>
                    <a:pt x="152" y="127"/>
                    <a:pt x="151" y="127"/>
                    <a:pt x="151" y="127"/>
                  </a:cubicBezTo>
                  <a:cubicBezTo>
                    <a:pt x="151" y="127"/>
                    <a:pt x="149" y="127"/>
                    <a:pt x="149" y="128"/>
                  </a:cubicBezTo>
                  <a:cubicBezTo>
                    <a:pt x="148" y="128"/>
                    <a:pt x="146" y="128"/>
                    <a:pt x="145" y="128"/>
                  </a:cubicBezTo>
                  <a:cubicBezTo>
                    <a:pt x="145" y="128"/>
                    <a:pt x="144" y="127"/>
                    <a:pt x="144" y="127"/>
                  </a:cubicBezTo>
                  <a:cubicBezTo>
                    <a:pt x="143" y="127"/>
                    <a:pt x="143" y="127"/>
                    <a:pt x="142" y="127"/>
                  </a:cubicBezTo>
                  <a:cubicBezTo>
                    <a:pt x="142" y="127"/>
                    <a:pt x="141" y="128"/>
                    <a:pt x="141" y="128"/>
                  </a:cubicBezTo>
                  <a:cubicBezTo>
                    <a:pt x="140" y="128"/>
                    <a:pt x="140" y="128"/>
                    <a:pt x="140" y="127"/>
                  </a:cubicBezTo>
                  <a:cubicBezTo>
                    <a:pt x="139" y="127"/>
                    <a:pt x="140" y="126"/>
                    <a:pt x="139" y="126"/>
                  </a:cubicBezTo>
                  <a:cubicBezTo>
                    <a:pt x="139" y="125"/>
                    <a:pt x="137" y="125"/>
                    <a:pt x="137" y="125"/>
                  </a:cubicBezTo>
                  <a:cubicBezTo>
                    <a:pt x="136" y="125"/>
                    <a:pt x="135" y="125"/>
                    <a:pt x="134" y="125"/>
                  </a:cubicBezTo>
                  <a:cubicBezTo>
                    <a:pt x="134" y="125"/>
                    <a:pt x="133" y="124"/>
                    <a:pt x="132" y="124"/>
                  </a:cubicBezTo>
                  <a:cubicBezTo>
                    <a:pt x="131" y="124"/>
                    <a:pt x="129" y="124"/>
                    <a:pt x="128" y="125"/>
                  </a:cubicBezTo>
                  <a:cubicBezTo>
                    <a:pt x="127" y="125"/>
                    <a:pt x="126" y="125"/>
                    <a:pt x="126" y="125"/>
                  </a:cubicBezTo>
                  <a:cubicBezTo>
                    <a:pt x="125" y="126"/>
                    <a:pt x="126" y="126"/>
                    <a:pt x="126" y="127"/>
                  </a:cubicBezTo>
                  <a:cubicBezTo>
                    <a:pt x="126" y="127"/>
                    <a:pt x="126" y="128"/>
                    <a:pt x="126" y="129"/>
                  </a:cubicBezTo>
                  <a:cubicBezTo>
                    <a:pt x="126" y="129"/>
                    <a:pt x="125" y="130"/>
                    <a:pt x="125" y="130"/>
                  </a:cubicBezTo>
                  <a:cubicBezTo>
                    <a:pt x="124" y="130"/>
                    <a:pt x="123" y="130"/>
                    <a:pt x="123" y="129"/>
                  </a:cubicBezTo>
                  <a:cubicBezTo>
                    <a:pt x="122" y="129"/>
                    <a:pt x="122" y="128"/>
                    <a:pt x="122" y="128"/>
                  </a:cubicBezTo>
                  <a:cubicBezTo>
                    <a:pt x="122" y="128"/>
                    <a:pt x="121" y="128"/>
                    <a:pt x="121" y="128"/>
                  </a:cubicBezTo>
                  <a:cubicBezTo>
                    <a:pt x="120" y="128"/>
                    <a:pt x="120" y="128"/>
                    <a:pt x="120" y="128"/>
                  </a:cubicBezTo>
                  <a:cubicBezTo>
                    <a:pt x="120" y="129"/>
                    <a:pt x="120" y="129"/>
                    <a:pt x="120" y="130"/>
                  </a:cubicBezTo>
                  <a:cubicBezTo>
                    <a:pt x="120" y="130"/>
                    <a:pt x="122" y="131"/>
                    <a:pt x="122" y="132"/>
                  </a:cubicBezTo>
                  <a:cubicBezTo>
                    <a:pt x="123" y="132"/>
                    <a:pt x="123" y="133"/>
                    <a:pt x="124" y="134"/>
                  </a:cubicBezTo>
                  <a:cubicBezTo>
                    <a:pt x="124" y="134"/>
                    <a:pt x="125" y="135"/>
                    <a:pt x="126" y="136"/>
                  </a:cubicBezTo>
                  <a:cubicBezTo>
                    <a:pt x="126" y="136"/>
                    <a:pt x="127" y="137"/>
                    <a:pt x="127" y="138"/>
                  </a:cubicBezTo>
                  <a:cubicBezTo>
                    <a:pt x="127" y="139"/>
                    <a:pt x="127" y="140"/>
                    <a:pt x="127" y="141"/>
                  </a:cubicBezTo>
                  <a:cubicBezTo>
                    <a:pt x="127" y="141"/>
                    <a:pt x="127" y="142"/>
                    <a:pt x="126" y="142"/>
                  </a:cubicBezTo>
                  <a:cubicBezTo>
                    <a:pt x="126" y="143"/>
                    <a:pt x="125" y="144"/>
                    <a:pt x="124" y="144"/>
                  </a:cubicBezTo>
                  <a:cubicBezTo>
                    <a:pt x="123" y="144"/>
                    <a:pt x="122" y="144"/>
                    <a:pt x="121" y="144"/>
                  </a:cubicBezTo>
                  <a:cubicBezTo>
                    <a:pt x="120" y="144"/>
                    <a:pt x="118" y="143"/>
                    <a:pt x="117" y="142"/>
                  </a:cubicBezTo>
                  <a:cubicBezTo>
                    <a:pt x="116" y="142"/>
                    <a:pt x="115" y="141"/>
                    <a:pt x="115" y="140"/>
                  </a:cubicBezTo>
                  <a:cubicBezTo>
                    <a:pt x="114" y="140"/>
                    <a:pt x="111" y="138"/>
                    <a:pt x="110" y="137"/>
                  </a:cubicBezTo>
                  <a:cubicBezTo>
                    <a:pt x="109" y="136"/>
                    <a:pt x="106" y="135"/>
                    <a:pt x="105" y="134"/>
                  </a:cubicBezTo>
                  <a:cubicBezTo>
                    <a:pt x="105" y="133"/>
                    <a:pt x="103" y="132"/>
                    <a:pt x="103" y="132"/>
                  </a:cubicBezTo>
                  <a:cubicBezTo>
                    <a:pt x="102" y="131"/>
                    <a:pt x="100" y="131"/>
                    <a:pt x="100" y="130"/>
                  </a:cubicBezTo>
                  <a:cubicBezTo>
                    <a:pt x="99" y="130"/>
                    <a:pt x="99" y="128"/>
                    <a:pt x="99" y="128"/>
                  </a:cubicBezTo>
                  <a:cubicBezTo>
                    <a:pt x="99" y="127"/>
                    <a:pt x="99" y="125"/>
                    <a:pt x="99" y="124"/>
                  </a:cubicBezTo>
                  <a:cubicBezTo>
                    <a:pt x="100" y="124"/>
                    <a:pt x="99" y="122"/>
                    <a:pt x="99" y="121"/>
                  </a:cubicBezTo>
                  <a:cubicBezTo>
                    <a:pt x="99" y="121"/>
                    <a:pt x="99" y="119"/>
                    <a:pt x="100" y="119"/>
                  </a:cubicBezTo>
                  <a:cubicBezTo>
                    <a:pt x="100" y="118"/>
                    <a:pt x="101" y="117"/>
                    <a:pt x="102" y="116"/>
                  </a:cubicBezTo>
                  <a:cubicBezTo>
                    <a:pt x="102" y="116"/>
                    <a:pt x="103" y="115"/>
                    <a:pt x="104" y="115"/>
                  </a:cubicBezTo>
                  <a:cubicBezTo>
                    <a:pt x="104" y="114"/>
                    <a:pt x="105" y="113"/>
                    <a:pt x="105" y="113"/>
                  </a:cubicBezTo>
                  <a:cubicBezTo>
                    <a:pt x="104" y="112"/>
                    <a:pt x="102" y="114"/>
                    <a:pt x="101" y="114"/>
                  </a:cubicBezTo>
                  <a:cubicBezTo>
                    <a:pt x="100" y="115"/>
                    <a:pt x="99" y="115"/>
                    <a:pt x="99" y="116"/>
                  </a:cubicBezTo>
                  <a:cubicBezTo>
                    <a:pt x="98" y="116"/>
                    <a:pt x="97" y="117"/>
                    <a:pt x="97" y="118"/>
                  </a:cubicBezTo>
                  <a:cubicBezTo>
                    <a:pt x="97" y="118"/>
                    <a:pt x="97" y="120"/>
                    <a:pt x="97" y="121"/>
                  </a:cubicBezTo>
                  <a:cubicBezTo>
                    <a:pt x="97" y="122"/>
                    <a:pt x="97" y="124"/>
                    <a:pt x="97" y="124"/>
                  </a:cubicBezTo>
                  <a:cubicBezTo>
                    <a:pt x="97" y="125"/>
                    <a:pt x="96" y="126"/>
                    <a:pt x="96" y="126"/>
                  </a:cubicBezTo>
                  <a:cubicBezTo>
                    <a:pt x="95" y="126"/>
                    <a:pt x="95" y="125"/>
                    <a:pt x="94" y="125"/>
                  </a:cubicBezTo>
                  <a:cubicBezTo>
                    <a:pt x="94" y="124"/>
                    <a:pt x="92" y="123"/>
                    <a:pt x="92" y="122"/>
                  </a:cubicBezTo>
                  <a:cubicBezTo>
                    <a:pt x="91" y="122"/>
                    <a:pt x="91" y="121"/>
                    <a:pt x="90" y="121"/>
                  </a:cubicBezTo>
                  <a:cubicBezTo>
                    <a:pt x="90" y="120"/>
                    <a:pt x="88" y="120"/>
                    <a:pt x="88" y="120"/>
                  </a:cubicBezTo>
                  <a:cubicBezTo>
                    <a:pt x="87" y="119"/>
                    <a:pt x="87" y="119"/>
                    <a:pt x="86" y="119"/>
                  </a:cubicBezTo>
                  <a:cubicBezTo>
                    <a:pt x="86" y="118"/>
                    <a:pt x="87" y="117"/>
                    <a:pt x="87" y="117"/>
                  </a:cubicBezTo>
                  <a:cubicBezTo>
                    <a:pt x="87" y="116"/>
                    <a:pt x="89" y="116"/>
                    <a:pt x="89" y="116"/>
                  </a:cubicBezTo>
                  <a:cubicBezTo>
                    <a:pt x="90" y="115"/>
                    <a:pt x="91" y="114"/>
                    <a:pt x="92" y="114"/>
                  </a:cubicBezTo>
                  <a:cubicBezTo>
                    <a:pt x="92" y="113"/>
                    <a:pt x="93" y="112"/>
                    <a:pt x="94" y="111"/>
                  </a:cubicBezTo>
                  <a:cubicBezTo>
                    <a:pt x="94" y="111"/>
                    <a:pt x="93" y="110"/>
                    <a:pt x="93" y="110"/>
                  </a:cubicBezTo>
                  <a:cubicBezTo>
                    <a:pt x="93" y="109"/>
                    <a:pt x="92" y="108"/>
                    <a:pt x="92" y="107"/>
                  </a:cubicBezTo>
                  <a:cubicBezTo>
                    <a:pt x="92" y="107"/>
                    <a:pt x="91" y="106"/>
                    <a:pt x="91" y="105"/>
                  </a:cubicBezTo>
                  <a:cubicBezTo>
                    <a:pt x="90" y="105"/>
                    <a:pt x="90" y="103"/>
                    <a:pt x="90" y="102"/>
                  </a:cubicBezTo>
                  <a:cubicBezTo>
                    <a:pt x="90" y="102"/>
                    <a:pt x="89" y="102"/>
                    <a:pt x="89" y="102"/>
                  </a:cubicBezTo>
                  <a:cubicBezTo>
                    <a:pt x="88" y="102"/>
                    <a:pt x="86" y="101"/>
                    <a:pt x="85" y="101"/>
                  </a:cubicBezTo>
                  <a:cubicBezTo>
                    <a:pt x="84" y="100"/>
                    <a:pt x="84" y="99"/>
                    <a:pt x="83" y="99"/>
                  </a:cubicBezTo>
                  <a:cubicBezTo>
                    <a:pt x="83" y="99"/>
                    <a:pt x="82" y="99"/>
                    <a:pt x="81" y="99"/>
                  </a:cubicBezTo>
                  <a:cubicBezTo>
                    <a:pt x="81" y="100"/>
                    <a:pt x="80" y="100"/>
                    <a:pt x="79" y="100"/>
                  </a:cubicBezTo>
                  <a:cubicBezTo>
                    <a:pt x="79" y="100"/>
                    <a:pt x="77" y="100"/>
                    <a:pt x="77" y="100"/>
                  </a:cubicBezTo>
                  <a:cubicBezTo>
                    <a:pt x="76" y="100"/>
                    <a:pt x="75" y="98"/>
                    <a:pt x="75" y="98"/>
                  </a:cubicBezTo>
                  <a:cubicBezTo>
                    <a:pt x="74" y="98"/>
                    <a:pt x="74" y="99"/>
                    <a:pt x="73" y="99"/>
                  </a:cubicBezTo>
                  <a:cubicBezTo>
                    <a:pt x="73" y="99"/>
                    <a:pt x="72" y="100"/>
                    <a:pt x="72" y="101"/>
                  </a:cubicBezTo>
                  <a:cubicBezTo>
                    <a:pt x="71" y="101"/>
                    <a:pt x="70" y="102"/>
                    <a:pt x="70" y="103"/>
                  </a:cubicBezTo>
                  <a:cubicBezTo>
                    <a:pt x="70" y="103"/>
                    <a:pt x="70" y="104"/>
                    <a:pt x="70" y="105"/>
                  </a:cubicBezTo>
                  <a:cubicBezTo>
                    <a:pt x="70" y="105"/>
                    <a:pt x="70" y="106"/>
                    <a:pt x="70" y="106"/>
                  </a:cubicBezTo>
                  <a:cubicBezTo>
                    <a:pt x="70" y="106"/>
                    <a:pt x="70" y="106"/>
                    <a:pt x="70" y="107"/>
                  </a:cubicBezTo>
                  <a:cubicBezTo>
                    <a:pt x="69" y="107"/>
                    <a:pt x="71" y="109"/>
                    <a:pt x="71" y="110"/>
                  </a:cubicBezTo>
                  <a:cubicBezTo>
                    <a:pt x="72" y="110"/>
                    <a:pt x="73" y="112"/>
                    <a:pt x="73" y="112"/>
                  </a:cubicBezTo>
                  <a:cubicBezTo>
                    <a:pt x="73" y="113"/>
                    <a:pt x="75" y="114"/>
                    <a:pt x="76" y="114"/>
                  </a:cubicBezTo>
                  <a:cubicBezTo>
                    <a:pt x="76" y="114"/>
                    <a:pt x="77" y="115"/>
                    <a:pt x="78" y="115"/>
                  </a:cubicBezTo>
                  <a:cubicBezTo>
                    <a:pt x="79" y="115"/>
                    <a:pt x="79" y="116"/>
                    <a:pt x="80" y="116"/>
                  </a:cubicBezTo>
                  <a:cubicBezTo>
                    <a:pt x="81" y="117"/>
                    <a:pt x="81" y="119"/>
                    <a:pt x="82" y="120"/>
                  </a:cubicBezTo>
                  <a:cubicBezTo>
                    <a:pt x="83" y="121"/>
                    <a:pt x="84" y="123"/>
                    <a:pt x="85" y="123"/>
                  </a:cubicBezTo>
                  <a:cubicBezTo>
                    <a:pt x="86" y="124"/>
                    <a:pt x="88" y="126"/>
                    <a:pt x="89" y="127"/>
                  </a:cubicBezTo>
                  <a:cubicBezTo>
                    <a:pt x="89" y="127"/>
                    <a:pt x="90" y="127"/>
                    <a:pt x="91" y="128"/>
                  </a:cubicBezTo>
                  <a:cubicBezTo>
                    <a:pt x="92" y="128"/>
                    <a:pt x="93" y="130"/>
                    <a:pt x="94" y="130"/>
                  </a:cubicBezTo>
                  <a:cubicBezTo>
                    <a:pt x="94" y="131"/>
                    <a:pt x="95" y="132"/>
                    <a:pt x="95" y="132"/>
                  </a:cubicBezTo>
                  <a:cubicBezTo>
                    <a:pt x="95" y="133"/>
                    <a:pt x="95" y="134"/>
                    <a:pt x="95" y="134"/>
                  </a:cubicBezTo>
                  <a:cubicBezTo>
                    <a:pt x="96" y="135"/>
                    <a:pt x="96" y="135"/>
                    <a:pt x="96" y="135"/>
                  </a:cubicBezTo>
                  <a:cubicBezTo>
                    <a:pt x="96" y="136"/>
                    <a:pt x="98" y="135"/>
                    <a:pt x="98" y="135"/>
                  </a:cubicBezTo>
                  <a:cubicBezTo>
                    <a:pt x="98" y="136"/>
                    <a:pt x="98" y="136"/>
                    <a:pt x="98" y="137"/>
                  </a:cubicBezTo>
                  <a:cubicBezTo>
                    <a:pt x="98" y="137"/>
                    <a:pt x="97" y="138"/>
                    <a:pt x="97" y="138"/>
                  </a:cubicBezTo>
                  <a:cubicBezTo>
                    <a:pt x="96" y="139"/>
                    <a:pt x="96" y="140"/>
                    <a:pt x="95" y="140"/>
                  </a:cubicBezTo>
                  <a:cubicBezTo>
                    <a:pt x="95" y="141"/>
                    <a:pt x="94" y="142"/>
                    <a:pt x="93" y="142"/>
                  </a:cubicBezTo>
                  <a:cubicBezTo>
                    <a:pt x="92" y="142"/>
                    <a:pt x="90" y="142"/>
                    <a:pt x="89" y="142"/>
                  </a:cubicBezTo>
                  <a:cubicBezTo>
                    <a:pt x="89" y="142"/>
                    <a:pt x="87" y="143"/>
                    <a:pt x="87" y="143"/>
                  </a:cubicBezTo>
                  <a:cubicBezTo>
                    <a:pt x="86" y="143"/>
                    <a:pt x="86" y="142"/>
                    <a:pt x="85" y="141"/>
                  </a:cubicBezTo>
                  <a:cubicBezTo>
                    <a:pt x="85" y="141"/>
                    <a:pt x="85" y="140"/>
                    <a:pt x="85" y="140"/>
                  </a:cubicBezTo>
                  <a:cubicBezTo>
                    <a:pt x="85" y="139"/>
                    <a:pt x="85" y="138"/>
                    <a:pt x="84" y="137"/>
                  </a:cubicBezTo>
                  <a:cubicBezTo>
                    <a:pt x="84" y="137"/>
                    <a:pt x="82" y="136"/>
                    <a:pt x="82" y="135"/>
                  </a:cubicBezTo>
                  <a:cubicBezTo>
                    <a:pt x="81" y="135"/>
                    <a:pt x="81" y="134"/>
                    <a:pt x="80" y="134"/>
                  </a:cubicBezTo>
                  <a:cubicBezTo>
                    <a:pt x="79" y="134"/>
                    <a:pt x="78" y="134"/>
                    <a:pt x="78" y="134"/>
                  </a:cubicBezTo>
                  <a:cubicBezTo>
                    <a:pt x="77" y="135"/>
                    <a:pt x="79" y="135"/>
                    <a:pt x="80" y="136"/>
                  </a:cubicBezTo>
                  <a:cubicBezTo>
                    <a:pt x="80" y="136"/>
                    <a:pt x="81" y="137"/>
                    <a:pt x="82" y="137"/>
                  </a:cubicBezTo>
                  <a:cubicBezTo>
                    <a:pt x="82" y="138"/>
                    <a:pt x="83" y="139"/>
                    <a:pt x="83" y="140"/>
                  </a:cubicBezTo>
                  <a:cubicBezTo>
                    <a:pt x="83" y="141"/>
                    <a:pt x="83" y="142"/>
                    <a:pt x="83" y="143"/>
                  </a:cubicBezTo>
                  <a:cubicBezTo>
                    <a:pt x="84" y="143"/>
                    <a:pt x="84" y="144"/>
                    <a:pt x="83" y="145"/>
                  </a:cubicBezTo>
                  <a:cubicBezTo>
                    <a:pt x="83" y="145"/>
                    <a:pt x="82" y="147"/>
                    <a:pt x="81" y="147"/>
                  </a:cubicBezTo>
                  <a:cubicBezTo>
                    <a:pt x="80" y="148"/>
                    <a:pt x="77" y="148"/>
                    <a:pt x="76" y="148"/>
                  </a:cubicBezTo>
                  <a:cubicBezTo>
                    <a:pt x="75" y="148"/>
                    <a:pt x="74" y="149"/>
                    <a:pt x="73" y="149"/>
                  </a:cubicBezTo>
                  <a:cubicBezTo>
                    <a:pt x="72" y="149"/>
                    <a:pt x="71" y="150"/>
                    <a:pt x="70" y="150"/>
                  </a:cubicBezTo>
                  <a:cubicBezTo>
                    <a:pt x="69" y="150"/>
                    <a:pt x="68" y="149"/>
                    <a:pt x="67" y="149"/>
                  </a:cubicBezTo>
                  <a:cubicBezTo>
                    <a:pt x="67" y="149"/>
                    <a:pt x="67" y="151"/>
                    <a:pt x="67" y="151"/>
                  </a:cubicBezTo>
                  <a:cubicBezTo>
                    <a:pt x="67" y="152"/>
                    <a:pt x="68" y="153"/>
                    <a:pt x="68" y="153"/>
                  </a:cubicBezTo>
                  <a:cubicBezTo>
                    <a:pt x="68" y="154"/>
                    <a:pt x="66" y="155"/>
                    <a:pt x="65" y="156"/>
                  </a:cubicBezTo>
                  <a:cubicBezTo>
                    <a:pt x="65" y="156"/>
                    <a:pt x="63" y="156"/>
                    <a:pt x="62" y="156"/>
                  </a:cubicBezTo>
                  <a:cubicBezTo>
                    <a:pt x="62" y="156"/>
                    <a:pt x="61" y="157"/>
                    <a:pt x="61" y="157"/>
                  </a:cubicBezTo>
                  <a:cubicBezTo>
                    <a:pt x="61" y="158"/>
                    <a:pt x="62" y="158"/>
                    <a:pt x="63" y="159"/>
                  </a:cubicBezTo>
                  <a:cubicBezTo>
                    <a:pt x="63" y="159"/>
                    <a:pt x="63" y="160"/>
                    <a:pt x="63" y="160"/>
                  </a:cubicBezTo>
                  <a:cubicBezTo>
                    <a:pt x="63" y="161"/>
                    <a:pt x="61" y="160"/>
                    <a:pt x="61" y="160"/>
                  </a:cubicBezTo>
                  <a:cubicBezTo>
                    <a:pt x="60" y="160"/>
                    <a:pt x="58" y="158"/>
                    <a:pt x="58" y="157"/>
                  </a:cubicBezTo>
                  <a:cubicBezTo>
                    <a:pt x="57" y="156"/>
                    <a:pt x="57" y="155"/>
                    <a:pt x="56" y="154"/>
                  </a:cubicBezTo>
                  <a:cubicBezTo>
                    <a:pt x="55" y="154"/>
                    <a:pt x="51" y="154"/>
                    <a:pt x="50" y="154"/>
                  </a:cubicBezTo>
                  <a:cubicBezTo>
                    <a:pt x="49" y="154"/>
                    <a:pt x="46" y="154"/>
                    <a:pt x="45" y="154"/>
                  </a:cubicBezTo>
                  <a:cubicBezTo>
                    <a:pt x="44" y="153"/>
                    <a:pt x="44" y="153"/>
                    <a:pt x="45" y="153"/>
                  </a:cubicBezTo>
                  <a:cubicBezTo>
                    <a:pt x="45" y="152"/>
                    <a:pt x="45" y="151"/>
                    <a:pt x="46" y="150"/>
                  </a:cubicBezTo>
                  <a:cubicBezTo>
                    <a:pt x="46" y="150"/>
                    <a:pt x="47" y="148"/>
                    <a:pt x="47" y="148"/>
                  </a:cubicBezTo>
                  <a:cubicBezTo>
                    <a:pt x="47" y="147"/>
                    <a:pt x="46" y="147"/>
                    <a:pt x="45" y="146"/>
                  </a:cubicBezTo>
                  <a:cubicBezTo>
                    <a:pt x="44" y="146"/>
                    <a:pt x="43" y="147"/>
                    <a:pt x="42" y="147"/>
                  </a:cubicBezTo>
                  <a:cubicBezTo>
                    <a:pt x="42" y="147"/>
                    <a:pt x="42" y="148"/>
                    <a:pt x="41" y="148"/>
                  </a:cubicBezTo>
                  <a:cubicBezTo>
                    <a:pt x="41" y="148"/>
                    <a:pt x="41" y="149"/>
                    <a:pt x="40" y="149"/>
                  </a:cubicBezTo>
                  <a:cubicBezTo>
                    <a:pt x="40" y="150"/>
                    <a:pt x="39" y="150"/>
                    <a:pt x="39" y="150"/>
                  </a:cubicBezTo>
                  <a:cubicBezTo>
                    <a:pt x="38" y="149"/>
                    <a:pt x="37" y="149"/>
                    <a:pt x="37" y="149"/>
                  </a:cubicBezTo>
                  <a:cubicBezTo>
                    <a:pt x="37" y="148"/>
                    <a:pt x="38" y="147"/>
                    <a:pt x="38" y="146"/>
                  </a:cubicBezTo>
                  <a:cubicBezTo>
                    <a:pt x="38" y="145"/>
                    <a:pt x="38" y="144"/>
                    <a:pt x="37" y="143"/>
                  </a:cubicBezTo>
                  <a:cubicBezTo>
                    <a:pt x="37" y="143"/>
                    <a:pt x="36" y="142"/>
                    <a:pt x="35" y="141"/>
                  </a:cubicBezTo>
                  <a:cubicBezTo>
                    <a:pt x="35" y="141"/>
                    <a:pt x="34" y="141"/>
                    <a:pt x="33" y="141"/>
                  </a:cubicBezTo>
                  <a:cubicBezTo>
                    <a:pt x="33" y="141"/>
                    <a:pt x="33" y="142"/>
                    <a:pt x="32" y="143"/>
                  </a:cubicBezTo>
                  <a:cubicBezTo>
                    <a:pt x="32" y="143"/>
                    <a:pt x="30" y="144"/>
                    <a:pt x="30" y="144"/>
                  </a:cubicBezTo>
                  <a:cubicBezTo>
                    <a:pt x="29" y="144"/>
                    <a:pt x="28" y="144"/>
                    <a:pt x="28" y="143"/>
                  </a:cubicBezTo>
                  <a:cubicBezTo>
                    <a:pt x="27" y="143"/>
                    <a:pt x="27" y="142"/>
                    <a:pt x="26" y="141"/>
                  </a:cubicBezTo>
                  <a:cubicBezTo>
                    <a:pt x="26" y="141"/>
                    <a:pt x="25" y="139"/>
                    <a:pt x="25" y="139"/>
                  </a:cubicBezTo>
                  <a:cubicBezTo>
                    <a:pt x="25" y="138"/>
                    <a:pt x="24" y="137"/>
                    <a:pt x="24" y="136"/>
                  </a:cubicBezTo>
                  <a:cubicBezTo>
                    <a:pt x="25" y="135"/>
                    <a:pt x="26" y="135"/>
                    <a:pt x="26" y="134"/>
                  </a:cubicBezTo>
                  <a:cubicBezTo>
                    <a:pt x="27" y="133"/>
                    <a:pt x="27" y="132"/>
                    <a:pt x="27" y="131"/>
                  </a:cubicBezTo>
                  <a:cubicBezTo>
                    <a:pt x="28" y="130"/>
                    <a:pt x="27" y="128"/>
                    <a:pt x="27" y="128"/>
                  </a:cubicBezTo>
                  <a:cubicBezTo>
                    <a:pt x="27" y="127"/>
                    <a:pt x="26" y="127"/>
                    <a:pt x="26" y="126"/>
                  </a:cubicBezTo>
                  <a:cubicBezTo>
                    <a:pt x="26" y="126"/>
                    <a:pt x="26" y="125"/>
                    <a:pt x="26" y="124"/>
                  </a:cubicBezTo>
                  <a:cubicBezTo>
                    <a:pt x="25" y="123"/>
                    <a:pt x="26" y="122"/>
                    <a:pt x="25" y="121"/>
                  </a:cubicBezTo>
                  <a:cubicBezTo>
                    <a:pt x="25" y="121"/>
                    <a:pt x="24" y="121"/>
                    <a:pt x="24" y="121"/>
                  </a:cubicBezTo>
                  <a:cubicBezTo>
                    <a:pt x="24" y="121"/>
                    <a:pt x="23" y="122"/>
                    <a:pt x="23" y="123"/>
                  </a:cubicBezTo>
                  <a:cubicBezTo>
                    <a:pt x="22" y="123"/>
                    <a:pt x="21" y="124"/>
                    <a:pt x="21" y="124"/>
                  </a:cubicBezTo>
                  <a:cubicBezTo>
                    <a:pt x="20" y="124"/>
                    <a:pt x="19" y="124"/>
                    <a:pt x="18" y="124"/>
                  </a:cubicBezTo>
                  <a:cubicBezTo>
                    <a:pt x="18" y="124"/>
                    <a:pt x="18" y="124"/>
                    <a:pt x="18" y="123"/>
                  </a:cubicBezTo>
                  <a:cubicBezTo>
                    <a:pt x="18" y="123"/>
                    <a:pt x="18" y="122"/>
                    <a:pt x="18" y="121"/>
                  </a:cubicBezTo>
                  <a:cubicBezTo>
                    <a:pt x="18" y="120"/>
                    <a:pt x="18" y="120"/>
                    <a:pt x="18" y="119"/>
                  </a:cubicBezTo>
                  <a:cubicBezTo>
                    <a:pt x="18" y="118"/>
                    <a:pt x="18" y="117"/>
                    <a:pt x="19" y="117"/>
                  </a:cubicBezTo>
                  <a:cubicBezTo>
                    <a:pt x="19" y="117"/>
                    <a:pt x="21" y="117"/>
                    <a:pt x="21" y="117"/>
                  </a:cubicBezTo>
                  <a:cubicBezTo>
                    <a:pt x="21" y="117"/>
                    <a:pt x="21" y="116"/>
                    <a:pt x="21" y="115"/>
                  </a:cubicBezTo>
                  <a:cubicBezTo>
                    <a:pt x="21" y="115"/>
                    <a:pt x="21" y="113"/>
                    <a:pt x="22" y="112"/>
                  </a:cubicBezTo>
                  <a:cubicBezTo>
                    <a:pt x="22" y="112"/>
                    <a:pt x="22" y="111"/>
                    <a:pt x="22" y="110"/>
                  </a:cubicBezTo>
                  <a:cubicBezTo>
                    <a:pt x="22" y="110"/>
                    <a:pt x="23" y="108"/>
                    <a:pt x="22" y="108"/>
                  </a:cubicBezTo>
                  <a:cubicBezTo>
                    <a:pt x="22" y="108"/>
                    <a:pt x="20" y="109"/>
                    <a:pt x="20" y="109"/>
                  </a:cubicBezTo>
                  <a:cubicBezTo>
                    <a:pt x="19" y="109"/>
                    <a:pt x="18" y="108"/>
                    <a:pt x="18" y="108"/>
                  </a:cubicBezTo>
                  <a:cubicBezTo>
                    <a:pt x="17" y="108"/>
                    <a:pt x="16" y="108"/>
                    <a:pt x="16" y="108"/>
                  </a:cubicBezTo>
                  <a:cubicBezTo>
                    <a:pt x="15" y="108"/>
                    <a:pt x="15" y="109"/>
                    <a:pt x="15" y="110"/>
                  </a:cubicBezTo>
                  <a:cubicBezTo>
                    <a:pt x="14" y="110"/>
                    <a:pt x="13" y="111"/>
                    <a:pt x="13" y="111"/>
                  </a:cubicBezTo>
                  <a:cubicBezTo>
                    <a:pt x="12" y="111"/>
                    <a:pt x="11" y="110"/>
                    <a:pt x="11" y="110"/>
                  </a:cubicBezTo>
                  <a:cubicBezTo>
                    <a:pt x="11" y="110"/>
                    <a:pt x="10" y="108"/>
                    <a:pt x="10" y="108"/>
                  </a:cubicBezTo>
                  <a:cubicBezTo>
                    <a:pt x="10" y="107"/>
                    <a:pt x="8" y="106"/>
                    <a:pt x="8" y="105"/>
                  </a:cubicBezTo>
                  <a:cubicBezTo>
                    <a:pt x="7" y="105"/>
                    <a:pt x="6" y="105"/>
                    <a:pt x="5" y="104"/>
                  </a:cubicBezTo>
                  <a:cubicBezTo>
                    <a:pt x="4" y="104"/>
                    <a:pt x="3" y="103"/>
                    <a:pt x="3" y="102"/>
                  </a:cubicBezTo>
                  <a:cubicBezTo>
                    <a:pt x="2" y="102"/>
                    <a:pt x="2" y="100"/>
                    <a:pt x="1" y="100"/>
                  </a:cubicBezTo>
                  <a:cubicBezTo>
                    <a:pt x="1" y="99"/>
                    <a:pt x="1" y="99"/>
                    <a:pt x="0" y="99"/>
                  </a:cubicBezTo>
                  <a:cubicBezTo>
                    <a:pt x="1" y="99"/>
                    <a:pt x="1" y="99"/>
                    <a:pt x="1" y="98"/>
                  </a:cubicBezTo>
                  <a:cubicBezTo>
                    <a:pt x="2" y="98"/>
                    <a:pt x="2" y="97"/>
                    <a:pt x="2" y="97"/>
                  </a:cubicBezTo>
                  <a:cubicBezTo>
                    <a:pt x="2" y="96"/>
                    <a:pt x="2" y="95"/>
                    <a:pt x="2" y="94"/>
                  </a:cubicBezTo>
                  <a:cubicBezTo>
                    <a:pt x="3" y="94"/>
                    <a:pt x="3" y="93"/>
                    <a:pt x="4" y="93"/>
                  </a:cubicBezTo>
                  <a:cubicBezTo>
                    <a:pt x="4" y="93"/>
                    <a:pt x="5" y="93"/>
                    <a:pt x="6" y="93"/>
                  </a:cubicBezTo>
                  <a:cubicBezTo>
                    <a:pt x="6" y="93"/>
                    <a:pt x="8" y="93"/>
                    <a:pt x="8" y="94"/>
                  </a:cubicBezTo>
                  <a:cubicBezTo>
                    <a:pt x="8" y="94"/>
                    <a:pt x="7" y="95"/>
                    <a:pt x="8" y="95"/>
                  </a:cubicBezTo>
                  <a:cubicBezTo>
                    <a:pt x="8" y="95"/>
                    <a:pt x="8" y="96"/>
                    <a:pt x="9" y="96"/>
                  </a:cubicBezTo>
                  <a:cubicBezTo>
                    <a:pt x="9" y="96"/>
                    <a:pt x="11" y="96"/>
                    <a:pt x="11" y="95"/>
                  </a:cubicBezTo>
                  <a:cubicBezTo>
                    <a:pt x="12" y="95"/>
                    <a:pt x="12" y="94"/>
                    <a:pt x="13" y="94"/>
                  </a:cubicBezTo>
                  <a:cubicBezTo>
                    <a:pt x="13" y="94"/>
                    <a:pt x="14" y="93"/>
                    <a:pt x="14" y="93"/>
                  </a:cubicBezTo>
                  <a:cubicBezTo>
                    <a:pt x="15" y="93"/>
                    <a:pt x="16" y="93"/>
                    <a:pt x="16" y="93"/>
                  </a:cubicBezTo>
                  <a:cubicBezTo>
                    <a:pt x="16" y="93"/>
                    <a:pt x="17" y="93"/>
                    <a:pt x="17" y="93"/>
                  </a:cubicBezTo>
                  <a:cubicBezTo>
                    <a:pt x="17" y="92"/>
                    <a:pt x="19" y="93"/>
                    <a:pt x="19" y="94"/>
                  </a:cubicBezTo>
                  <a:cubicBezTo>
                    <a:pt x="20" y="94"/>
                    <a:pt x="20" y="94"/>
                    <a:pt x="20" y="94"/>
                  </a:cubicBezTo>
                  <a:cubicBezTo>
                    <a:pt x="21" y="95"/>
                    <a:pt x="22" y="94"/>
                    <a:pt x="23" y="94"/>
                  </a:cubicBezTo>
                  <a:cubicBezTo>
                    <a:pt x="24" y="94"/>
                    <a:pt x="25" y="94"/>
                    <a:pt x="26" y="94"/>
                  </a:cubicBezTo>
                  <a:cubicBezTo>
                    <a:pt x="26" y="94"/>
                    <a:pt x="27" y="95"/>
                    <a:pt x="28" y="95"/>
                  </a:cubicBezTo>
                  <a:cubicBezTo>
                    <a:pt x="28" y="95"/>
                    <a:pt x="30" y="94"/>
                    <a:pt x="30" y="95"/>
                  </a:cubicBezTo>
                  <a:cubicBezTo>
                    <a:pt x="31" y="95"/>
                    <a:pt x="31" y="95"/>
                    <a:pt x="32" y="95"/>
                  </a:cubicBezTo>
                  <a:cubicBezTo>
                    <a:pt x="32" y="96"/>
                    <a:pt x="34" y="97"/>
                    <a:pt x="35" y="97"/>
                  </a:cubicBezTo>
                  <a:cubicBezTo>
                    <a:pt x="35" y="97"/>
                    <a:pt x="37" y="97"/>
                    <a:pt x="37" y="97"/>
                  </a:cubicBezTo>
                  <a:cubicBezTo>
                    <a:pt x="38" y="97"/>
                    <a:pt x="39" y="98"/>
                    <a:pt x="39" y="98"/>
                  </a:cubicBezTo>
                  <a:cubicBezTo>
                    <a:pt x="39" y="98"/>
                    <a:pt x="39" y="100"/>
                    <a:pt x="40" y="100"/>
                  </a:cubicBezTo>
                  <a:cubicBezTo>
                    <a:pt x="40" y="101"/>
                    <a:pt x="40" y="101"/>
                    <a:pt x="41" y="101"/>
                  </a:cubicBezTo>
                  <a:cubicBezTo>
                    <a:pt x="41" y="102"/>
                    <a:pt x="42" y="101"/>
                    <a:pt x="43" y="101"/>
                  </a:cubicBezTo>
                  <a:cubicBezTo>
                    <a:pt x="43" y="102"/>
                    <a:pt x="44" y="103"/>
                    <a:pt x="44" y="103"/>
                  </a:cubicBezTo>
                  <a:cubicBezTo>
                    <a:pt x="45" y="103"/>
                    <a:pt x="46" y="102"/>
                    <a:pt x="47" y="102"/>
                  </a:cubicBezTo>
                  <a:cubicBezTo>
                    <a:pt x="47" y="101"/>
                    <a:pt x="48" y="101"/>
                    <a:pt x="48" y="101"/>
                  </a:cubicBezTo>
                  <a:cubicBezTo>
                    <a:pt x="49" y="101"/>
                    <a:pt x="50" y="103"/>
                    <a:pt x="50" y="103"/>
                  </a:cubicBezTo>
                  <a:cubicBezTo>
                    <a:pt x="51" y="102"/>
                    <a:pt x="52" y="101"/>
                    <a:pt x="52" y="101"/>
                  </a:cubicBezTo>
                  <a:cubicBezTo>
                    <a:pt x="53" y="100"/>
                    <a:pt x="54" y="100"/>
                    <a:pt x="54" y="99"/>
                  </a:cubicBezTo>
                  <a:cubicBezTo>
                    <a:pt x="54" y="99"/>
                    <a:pt x="53" y="98"/>
                    <a:pt x="53" y="98"/>
                  </a:cubicBezTo>
                  <a:cubicBezTo>
                    <a:pt x="53" y="97"/>
                    <a:pt x="52" y="96"/>
                    <a:pt x="52" y="95"/>
                  </a:cubicBezTo>
                  <a:cubicBezTo>
                    <a:pt x="51" y="94"/>
                    <a:pt x="51" y="93"/>
                    <a:pt x="51" y="93"/>
                  </a:cubicBezTo>
                  <a:cubicBezTo>
                    <a:pt x="52" y="92"/>
                    <a:pt x="53" y="92"/>
                    <a:pt x="53" y="92"/>
                  </a:cubicBezTo>
                  <a:cubicBezTo>
                    <a:pt x="54" y="91"/>
                    <a:pt x="54" y="91"/>
                    <a:pt x="54" y="90"/>
                  </a:cubicBezTo>
                  <a:cubicBezTo>
                    <a:pt x="54" y="90"/>
                    <a:pt x="54" y="89"/>
                    <a:pt x="54" y="88"/>
                  </a:cubicBezTo>
                  <a:cubicBezTo>
                    <a:pt x="54" y="88"/>
                    <a:pt x="55" y="87"/>
                    <a:pt x="54" y="86"/>
                  </a:cubicBezTo>
                  <a:cubicBezTo>
                    <a:pt x="54" y="86"/>
                    <a:pt x="54" y="85"/>
                    <a:pt x="53" y="85"/>
                  </a:cubicBezTo>
                  <a:cubicBezTo>
                    <a:pt x="53" y="85"/>
                    <a:pt x="52" y="85"/>
                    <a:pt x="51" y="85"/>
                  </a:cubicBezTo>
                  <a:cubicBezTo>
                    <a:pt x="51" y="85"/>
                    <a:pt x="50" y="84"/>
                    <a:pt x="49" y="84"/>
                  </a:cubicBezTo>
                  <a:cubicBezTo>
                    <a:pt x="49" y="83"/>
                    <a:pt x="50" y="81"/>
                    <a:pt x="50" y="80"/>
                  </a:cubicBezTo>
                  <a:cubicBezTo>
                    <a:pt x="50" y="79"/>
                    <a:pt x="49" y="77"/>
                    <a:pt x="49" y="76"/>
                  </a:cubicBezTo>
                  <a:cubicBezTo>
                    <a:pt x="49" y="75"/>
                    <a:pt x="48" y="75"/>
                    <a:pt x="48" y="74"/>
                  </a:cubicBezTo>
                  <a:cubicBezTo>
                    <a:pt x="48" y="73"/>
                    <a:pt x="48" y="72"/>
                    <a:pt x="48" y="71"/>
                  </a:cubicBezTo>
                  <a:cubicBezTo>
                    <a:pt x="48" y="70"/>
                    <a:pt x="49" y="69"/>
                    <a:pt x="49" y="68"/>
                  </a:cubicBezTo>
                  <a:cubicBezTo>
                    <a:pt x="49" y="68"/>
                    <a:pt x="50" y="67"/>
                    <a:pt x="50" y="66"/>
                  </a:cubicBezTo>
                  <a:cubicBezTo>
                    <a:pt x="50" y="66"/>
                    <a:pt x="49" y="65"/>
                    <a:pt x="49" y="64"/>
                  </a:cubicBezTo>
                  <a:cubicBezTo>
                    <a:pt x="48" y="64"/>
                    <a:pt x="47" y="64"/>
                    <a:pt x="47" y="64"/>
                  </a:cubicBezTo>
                  <a:cubicBezTo>
                    <a:pt x="47" y="63"/>
                    <a:pt x="46" y="63"/>
                    <a:pt x="46" y="62"/>
                  </a:cubicBezTo>
                  <a:cubicBezTo>
                    <a:pt x="46" y="62"/>
                    <a:pt x="46" y="61"/>
                    <a:pt x="46" y="61"/>
                  </a:cubicBezTo>
                  <a:cubicBezTo>
                    <a:pt x="47" y="60"/>
                    <a:pt x="47" y="59"/>
                    <a:pt x="47" y="58"/>
                  </a:cubicBezTo>
                  <a:cubicBezTo>
                    <a:pt x="46" y="57"/>
                    <a:pt x="46" y="55"/>
                    <a:pt x="46" y="54"/>
                  </a:cubicBezTo>
                  <a:cubicBezTo>
                    <a:pt x="46" y="54"/>
                    <a:pt x="45" y="53"/>
                    <a:pt x="45" y="53"/>
                  </a:cubicBezTo>
                  <a:cubicBezTo>
                    <a:pt x="45" y="52"/>
                    <a:pt x="44" y="51"/>
                    <a:pt x="44" y="51"/>
                  </a:cubicBezTo>
                  <a:cubicBezTo>
                    <a:pt x="43" y="50"/>
                    <a:pt x="44" y="49"/>
                    <a:pt x="44" y="49"/>
                  </a:cubicBezTo>
                  <a:cubicBezTo>
                    <a:pt x="44" y="48"/>
                    <a:pt x="45" y="48"/>
                    <a:pt x="46" y="48"/>
                  </a:cubicBezTo>
                  <a:cubicBezTo>
                    <a:pt x="46" y="47"/>
                    <a:pt x="45" y="46"/>
                    <a:pt x="44" y="45"/>
                  </a:cubicBezTo>
                  <a:cubicBezTo>
                    <a:pt x="44" y="45"/>
                    <a:pt x="42" y="46"/>
                    <a:pt x="41" y="45"/>
                  </a:cubicBezTo>
                  <a:cubicBezTo>
                    <a:pt x="41" y="45"/>
                    <a:pt x="41" y="44"/>
                    <a:pt x="41" y="44"/>
                  </a:cubicBezTo>
                  <a:cubicBezTo>
                    <a:pt x="40" y="43"/>
                    <a:pt x="41" y="42"/>
                    <a:pt x="40" y="42"/>
                  </a:cubicBezTo>
                  <a:cubicBezTo>
                    <a:pt x="40" y="41"/>
                    <a:pt x="40" y="40"/>
                    <a:pt x="39" y="40"/>
                  </a:cubicBezTo>
                  <a:cubicBezTo>
                    <a:pt x="39" y="39"/>
                    <a:pt x="38" y="39"/>
                    <a:pt x="38" y="39"/>
                  </a:cubicBezTo>
                  <a:cubicBezTo>
                    <a:pt x="38" y="38"/>
                    <a:pt x="38" y="37"/>
                    <a:pt x="38" y="37"/>
                  </a:cubicBezTo>
                  <a:cubicBezTo>
                    <a:pt x="38" y="36"/>
                    <a:pt x="39" y="37"/>
                    <a:pt x="39" y="37"/>
                  </a:cubicBezTo>
                  <a:cubicBezTo>
                    <a:pt x="40" y="37"/>
                    <a:pt x="41" y="37"/>
                    <a:pt x="41" y="37"/>
                  </a:cubicBezTo>
                  <a:cubicBezTo>
                    <a:pt x="42" y="37"/>
                    <a:pt x="42" y="36"/>
                    <a:pt x="43" y="36"/>
                  </a:cubicBezTo>
                  <a:cubicBezTo>
                    <a:pt x="43" y="35"/>
                    <a:pt x="45" y="35"/>
                    <a:pt x="46" y="35"/>
                  </a:cubicBezTo>
                  <a:cubicBezTo>
                    <a:pt x="46" y="36"/>
                    <a:pt x="47" y="36"/>
                    <a:pt x="47" y="36"/>
                  </a:cubicBezTo>
                  <a:cubicBezTo>
                    <a:pt x="48" y="37"/>
                    <a:pt x="49" y="37"/>
                    <a:pt x="49" y="37"/>
                  </a:cubicBezTo>
                  <a:cubicBezTo>
                    <a:pt x="50" y="37"/>
                    <a:pt x="51" y="37"/>
                    <a:pt x="52" y="37"/>
                  </a:cubicBezTo>
                  <a:cubicBezTo>
                    <a:pt x="52" y="36"/>
                    <a:pt x="52" y="35"/>
                    <a:pt x="53" y="35"/>
                  </a:cubicBezTo>
                  <a:cubicBezTo>
                    <a:pt x="53" y="34"/>
                    <a:pt x="54" y="33"/>
                    <a:pt x="54" y="33"/>
                  </a:cubicBezTo>
                  <a:cubicBezTo>
                    <a:pt x="55" y="33"/>
                    <a:pt x="56" y="33"/>
                    <a:pt x="57" y="33"/>
                  </a:cubicBezTo>
                  <a:cubicBezTo>
                    <a:pt x="57" y="33"/>
                    <a:pt x="58" y="34"/>
                    <a:pt x="58" y="34"/>
                  </a:cubicBezTo>
                  <a:cubicBezTo>
                    <a:pt x="59" y="34"/>
                    <a:pt x="60" y="35"/>
                    <a:pt x="60" y="35"/>
                  </a:cubicBezTo>
                  <a:cubicBezTo>
                    <a:pt x="61" y="35"/>
                    <a:pt x="62" y="35"/>
                    <a:pt x="63" y="34"/>
                  </a:cubicBezTo>
                  <a:cubicBezTo>
                    <a:pt x="63" y="34"/>
                    <a:pt x="62" y="32"/>
                    <a:pt x="62" y="32"/>
                  </a:cubicBezTo>
                  <a:cubicBezTo>
                    <a:pt x="62" y="32"/>
                    <a:pt x="61" y="32"/>
                    <a:pt x="61" y="31"/>
                  </a:cubicBezTo>
                  <a:cubicBezTo>
                    <a:pt x="61" y="31"/>
                    <a:pt x="60" y="30"/>
                    <a:pt x="60" y="30"/>
                  </a:cubicBezTo>
                  <a:cubicBezTo>
                    <a:pt x="60" y="30"/>
                    <a:pt x="60" y="29"/>
                    <a:pt x="60" y="28"/>
                  </a:cubicBezTo>
                  <a:cubicBezTo>
                    <a:pt x="60" y="28"/>
                    <a:pt x="60" y="28"/>
                    <a:pt x="61" y="28"/>
                  </a:cubicBezTo>
                  <a:cubicBezTo>
                    <a:pt x="61" y="27"/>
                    <a:pt x="61" y="27"/>
                    <a:pt x="62" y="27"/>
                  </a:cubicBezTo>
                  <a:cubicBezTo>
                    <a:pt x="62" y="27"/>
                    <a:pt x="62" y="26"/>
                    <a:pt x="63" y="25"/>
                  </a:cubicBezTo>
                  <a:cubicBezTo>
                    <a:pt x="63" y="25"/>
                    <a:pt x="63" y="23"/>
                    <a:pt x="63" y="22"/>
                  </a:cubicBezTo>
                  <a:cubicBezTo>
                    <a:pt x="63" y="21"/>
                    <a:pt x="62" y="20"/>
                    <a:pt x="62" y="20"/>
                  </a:cubicBezTo>
                  <a:cubicBezTo>
                    <a:pt x="63" y="19"/>
                    <a:pt x="63" y="19"/>
                    <a:pt x="63" y="18"/>
                  </a:cubicBezTo>
                  <a:cubicBezTo>
                    <a:pt x="63" y="18"/>
                    <a:pt x="63" y="17"/>
                    <a:pt x="63" y="16"/>
                  </a:cubicBezTo>
                  <a:cubicBezTo>
                    <a:pt x="63" y="16"/>
                    <a:pt x="62" y="15"/>
                    <a:pt x="61" y="15"/>
                  </a:cubicBezTo>
                  <a:cubicBezTo>
                    <a:pt x="61" y="15"/>
                    <a:pt x="61" y="14"/>
                    <a:pt x="61" y="14"/>
                  </a:cubicBezTo>
                  <a:cubicBezTo>
                    <a:pt x="61" y="13"/>
                    <a:pt x="61" y="13"/>
                    <a:pt x="61" y="12"/>
                  </a:cubicBezTo>
                  <a:cubicBezTo>
                    <a:pt x="62" y="12"/>
                    <a:pt x="63" y="12"/>
                    <a:pt x="63" y="12"/>
                  </a:cubicBezTo>
                  <a:cubicBezTo>
                    <a:pt x="63" y="12"/>
                    <a:pt x="64" y="12"/>
                    <a:pt x="65" y="12"/>
                  </a:cubicBezTo>
                  <a:cubicBezTo>
                    <a:pt x="65" y="13"/>
                    <a:pt x="65" y="13"/>
                    <a:pt x="6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78"/>
            <p:cNvSpPr>
              <a:spLocks/>
            </p:cNvSpPr>
            <p:nvPr/>
          </p:nvSpPr>
          <p:spPr bwMode="auto">
            <a:xfrm>
              <a:off x="2282826" y="3700463"/>
              <a:ext cx="193675" cy="266700"/>
            </a:xfrm>
            <a:custGeom>
              <a:avLst/>
              <a:gdLst/>
              <a:ahLst/>
              <a:cxnLst>
                <a:cxn ang="0">
                  <a:pos x="2" y="13"/>
                </a:cxn>
                <a:cxn ang="0">
                  <a:pos x="9" y="7"/>
                </a:cxn>
                <a:cxn ang="0">
                  <a:pos x="16" y="6"/>
                </a:cxn>
                <a:cxn ang="0">
                  <a:pos x="18" y="1"/>
                </a:cxn>
                <a:cxn ang="0">
                  <a:pos x="28" y="0"/>
                </a:cxn>
                <a:cxn ang="0">
                  <a:pos x="29" y="9"/>
                </a:cxn>
                <a:cxn ang="0">
                  <a:pos x="37" y="15"/>
                </a:cxn>
                <a:cxn ang="0">
                  <a:pos x="47" y="21"/>
                </a:cxn>
                <a:cxn ang="0">
                  <a:pos x="56" y="26"/>
                </a:cxn>
                <a:cxn ang="0">
                  <a:pos x="68" y="27"/>
                </a:cxn>
                <a:cxn ang="0">
                  <a:pos x="70" y="33"/>
                </a:cxn>
                <a:cxn ang="0">
                  <a:pos x="64" y="40"/>
                </a:cxn>
                <a:cxn ang="0">
                  <a:pos x="69" y="43"/>
                </a:cxn>
                <a:cxn ang="0">
                  <a:pos x="73" y="45"/>
                </a:cxn>
                <a:cxn ang="0">
                  <a:pos x="81" y="49"/>
                </a:cxn>
                <a:cxn ang="0">
                  <a:pos x="87" y="56"/>
                </a:cxn>
                <a:cxn ang="0">
                  <a:pos x="83" y="62"/>
                </a:cxn>
                <a:cxn ang="0">
                  <a:pos x="75" y="59"/>
                </a:cxn>
                <a:cxn ang="0">
                  <a:pos x="69" y="60"/>
                </a:cxn>
                <a:cxn ang="0">
                  <a:pos x="64" y="54"/>
                </a:cxn>
                <a:cxn ang="0">
                  <a:pos x="64" y="63"/>
                </a:cxn>
                <a:cxn ang="0">
                  <a:pos x="73" y="75"/>
                </a:cxn>
                <a:cxn ang="0">
                  <a:pos x="84" y="79"/>
                </a:cxn>
                <a:cxn ang="0">
                  <a:pos x="89" y="83"/>
                </a:cxn>
                <a:cxn ang="0">
                  <a:pos x="90" y="92"/>
                </a:cxn>
                <a:cxn ang="0">
                  <a:pos x="95" y="95"/>
                </a:cxn>
                <a:cxn ang="0">
                  <a:pos x="93" y="106"/>
                </a:cxn>
                <a:cxn ang="0">
                  <a:pos x="98" y="120"/>
                </a:cxn>
                <a:cxn ang="0">
                  <a:pos x="102" y="134"/>
                </a:cxn>
                <a:cxn ang="0">
                  <a:pos x="97" y="141"/>
                </a:cxn>
                <a:cxn ang="0">
                  <a:pos x="89" y="139"/>
                </a:cxn>
                <a:cxn ang="0">
                  <a:pos x="88" y="130"/>
                </a:cxn>
                <a:cxn ang="0">
                  <a:pos x="77" y="129"/>
                </a:cxn>
                <a:cxn ang="0">
                  <a:pos x="73" y="140"/>
                </a:cxn>
                <a:cxn ang="0">
                  <a:pos x="69" y="129"/>
                </a:cxn>
                <a:cxn ang="0">
                  <a:pos x="66" y="120"/>
                </a:cxn>
                <a:cxn ang="0">
                  <a:pos x="49" y="127"/>
                </a:cxn>
                <a:cxn ang="0">
                  <a:pos x="41" y="126"/>
                </a:cxn>
                <a:cxn ang="0">
                  <a:pos x="34" y="120"/>
                </a:cxn>
                <a:cxn ang="0">
                  <a:pos x="34" y="114"/>
                </a:cxn>
                <a:cxn ang="0">
                  <a:pos x="30" y="105"/>
                </a:cxn>
                <a:cxn ang="0">
                  <a:pos x="33" y="99"/>
                </a:cxn>
                <a:cxn ang="0">
                  <a:pos x="41" y="97"/>
                </a:cxn>
                <a:cxn ang="0">
                  <a:pos x="36" y="86"/>
                </a:cxn>
                <a:cxn ang="0">
                  <a:pos x="25" y="79"/>
                </a:cxn>
                <a:cxn ang="0">
                  <a:pos x="17" y="82"/>
                </a:cxn>
                <a:cxn ang="0">
                  <a:pos x="11" y="76"/>
                </a:cxn>
                <a:cxn ang="0">
                  <a:pos x="5" y="70"/>
                </a:cxn>
                <a:cxn ang="0">
                  <a:pos x="3" y="62"/>
                </a:cxn>
                <a:cxn ang="0">
                  <a:pos x="10" y="61"/>
                </a:cxn>
                <a:cxn ang="0">
                  <a:pos x="12" y="58"/>
                </a:cxn>
                <a:cxn ang="0">
                  <a:pos x="11" y="45"/>
                </a:cxn>
                <a:cxn ang="0">
                  <a:pos x="10" y="36"/>
                </a:cxn>
                <a:cxn ang="0">
                  <a:pos x="10" y="30"/>
                </a:cxn>
                <a:cxn ang="0">
                  <a:pos x="12" y="22"/>
                </a:cxn>
                <a:cxn ang="0">
                  <a:pos x="3" y="18"/>
                </a:cxn>
              </a:cxnLst>
              <a:rect l="0" t="0" r="r" b="b"/>
              <a:pathLst>
                <a:path w="102" h="141">
                  <a:moveTo>
                    <a:pt x="3" y="18"/>
                  </a:moveTo>
                  <a:cubicBezTo>
                    <a:pt x="2" y="18"/>
                    <a:pt x="2" y="18"/>
                    <a:pt x="2" y="18"/>
                  </a:cubicBezTo>
                  <a:cubicBezTo>
                    <a:pt x="1" y="18"/>
                    <a:pt x="0" y="17"/>
                    <a:pt x="0" y="17"/>
                  </a:cubicBezTo>
                  <a:cubicBezTo>
                    <a:pt x="0" y="16"/>
                    <a:pt x="1" y="15"/>
                    <a:pt x="1" y="15"/>
                  </a:cubicBezTo>
                  <a:cubicBezTo>
                    <a:pt x="1" y="14"/>
                    <a:pt x="2" y="13"/>
                    <a:pt x="2" y="13"/>
                  </a:cubicBezTo>
                  <a:cubicBezTo>
                    <a:pt x="2" y="12"/>
                    <a:pt x="3" y="11"/>
                    <a:pt x="3" y="11"/>
                  </a:cubicBezTo>
                  <a:cubicBezTo>
                    <a:pt x="4" y="10"/>
                    <a:pt x="5" y="9"/>
                    <a:pt x="5" y="9"/>
                  </a:cubicBezTo>
                  <a:cubicBezTo>
                    <a:pt x="5" y="8"/>
                    <a:pt x="6" y="7"/>
                    <a:pt x="6" y="7"/>
                  </a:cubicBezTo>
                  <a:cubicBezTo>
                    <a:pt x="7" y="7"/>
                    <a:pt x="7" y="8"/>
                    <a:pt x="8" y="8"/>
                  </a:cubicBezTo>
                  <a:cubicBezTo>
                    <a:pt x="8" y="8"/>
                    <a:pt x="9" y="7"/>
                    <a:pt x="9" y="7"/>
                  </a:cubicBezTo>
                  <a:cubicBezTo>
                    <a:pt x="10" y="7"/>
                    <a:pt x="11" y="6"/>
                    <a:pt x="11" y="6"/>
                  </a:cubicBezTo>
                  <a:cubicBezTo>
                    <a:pt x="11" y="5"/>
                    <a:pt x="12" y="4"/>
                    <a:pt x="13" y="4"/>
                  </a:cubicBezTo>
                  <a:cubicBezTo>
                    <a:pt x="13" y="4"/>
                    <a:pt x="14" y="4"/>
                    <a:pt x="14" y="5"/>
                  </a:cubicBezTo>
                  <a:cubicBezTo>
                    <a:pt x="14" y="5"/>
                    <a:pt x="14" y="6"/>
                    <a:pt x="15" y="6"/>
                  </a:cubicBezTo>
                  <a:cubicBezTo>
                    <a:pt x="15" y="6"/>
                    <a:pt x="16" y="6"/>
                    <a:pt x="16" y="6"/>
                  </a:cubicBezTo>
                  <a:cubicBezTo>
                    <a:pt x="16" y="5"/>
                    <a:pt x="17" y="5"/>
                    <a:pt x="17" y="5"/>
                  </a:cubicBezTo>
                  <a:cubicBezTo>
                    <a:pt x="17" y="4"/>
                    <a:pt x="17" y="4"/>
                    <a:pt x="17" y="3"/>
                  </a:cubicBezTo>
                  <a:cubicBezTo>
                    <a:pt x="16" y="3"/>
                    <a:pt x="15" y="3"/>
                    <a:pt x="15" y="2"/>
                  </a:cubicBezTo>
                  <a:cubicBezTo>
                    <a:pt x="15" y="2"/>
                    <a:pt x="16" y="1"/>
                    <a:pt x="16" y="1"/>
                  </a:cubicBezTo>
                  <a:cubicBezTo>
                    <a:pt x="16" y="1"/>
                    <a:pt x="17" y="1"/>
                    <a:pt x="18" y="1"/>
                  </a:cubicBezTo>
                  <a:cubicBezTo>
                    <a:pt x="18" y="1"/>
                    <a:pt x="19" y="2"/>
                    <a:pt x="20" y="2"/>
                  </a:cubicBezTo>
                  <a:cubicBezTo>
                    <a:pt x="20" y="2"/>
                    <a:pt x="21" y="2"/>
                    <a:pt x="22" y="2"/>
                  </a:cubicBezTo>
                  <a:cubicBezTo>
                    <a:pt x="23" y="2"/>
                    <a:pt x="24" y="1"/>
                    <a:pt x="25" y="1"/>
                  </a:cubicBezTo>
                  <a:cubicBezTo>
                    <a:pt x="25" y="1"/>
                    <a:pt x="26" y="0"/>
                    <a:pt x="26" y="0"/>
                  </a:cubicBezTo>
                  <a:cubicBezTo>
                    <a:pt x="26" y="0"/>
                    <a:pt x="28" y="0"/>
                    <a:pt x="28" y="0"/>
                  </a:cubicBezTo>
                  <a:cubicBezTo>
                    <a:pt x="28" y="0"/>
                    <a:pt x="29" y="1"/>
                    <a:pt x="29" y="2"/>
                  </a:cubicBezTo>
                  <a:cubicBezTo>
                    <a:pt x="29" y="2"/>
                    <a:pt x="31" y="3"/>
                    <a:pt x="31" y="4"/>
                  </a:cubicBezTo>
                  <a:cubicBezTo>
                    <a:pt x="31" y="4"/>
                    <a:pt x="30" y="5"/>
                    <a:pt x="30" y="6"/>
                  </a:cubicBezTo>
                  <a:cubicBezTo>
                    <a:pt x="30" y="6"/>
                    <a:pt x="29" y="7"/>
                    <a:pt x="29" y="7"/>
                  </a:cubicBezTo>
                  <a:cubicBezTo>
                    <a:pt x="29" y="8"/>
                    <a:pt x="29" y="9"/>
                    <a:pt x="29" y="9"/>
                  </a:cubicBezTo>
                  <a:cubicBezTo>
                    <a:pt x="29" y="9"/>
                    <a:pt x="29" y="11"/>
                    <a:pt x="29" y="11"/>
                  </a:cubicBezTo>
                  <a:cubicBezTo>
                    <a:pt x="30" y="12"/>
                    <a:pt x="31" y="13"/>
                    <a:pt x="32" y="14"/>
                  </a:cubicBezTo>
                  <a:cubicBezTo>
                    <a:pt x="32" y="14"/>
                    <a:pt x="33" y="15"/>
                    <a:pt x="33" y="16"/>
                  </a:cubicBezTo>
                  <a:cubicBezTo>
                    <a:pt x="34" y="16"/>
                    <a:pt x="35" y="16"/>
                    <a:pt x="35" y="16"/>
                  </a:cubicBezTo>
                  <a:cubicBezTo>
                    <a:pt x="35" y="16"/>
                    <a:pt x="36" y="15"/>
                    <a:pt x="37" y="15"/>
                  </a:cubicBezTo>
                  <a:cubicBezTo>
                    <a:pt x="37" y="15"/>
                    <a:pt x="39" y="14"/>
                    <a:pt x="39" y="14"/>
                  </a:cubicBezTo>
                  <a:cubicBezTo>
                    <a:pt x="39" y="14"/>
                    <a:pt x="39" y="13"/>
                    <a:pt x="39" y="13"/>
                  </a:cubicBezTo>
                  <a:cubicBezTo>
                    <a:pt x="40" y="14"/>
                    <a:pt x="41" y="15"/>
                    <a:pt x="41" y="15"/>
                  </a:cubicBezTo>
                  <a:cubicBezTo>
                    <a:pt x="42" y="16"/>
                    <a:pt x="45" y="17"/>
                    <a:pt x="45" y="18"/>
                  </a:cubicBezTo>
                  <a:cubicBezTo>
                    <a:pt x="46" y="19"/>
                    <a:pt x="47" y="20"/>
                    <a:pt x="47" y="21"/>
                  </a:cubicBezTo>
                  <a:cubicBezTo>
                    <a:pt x="47" y="22"/>
                    <a:pt x="47" y="23"/>
                    <a:pt x="48" y="23"/>
                  </a:cubicBezTo>
                  <a:cubicBezTo>
                    <a:pt x="48" y="24"/>
                    <a:pt x="49" y="25"/>
                    <a:pt x="50" y="25"/>
                  </a:cubicBezTo>
                  <a:cubicBezTo>
                    <a:pt x="50" y="25"/>
                    <a:pt x="51" y="25"/>
                    <a:pt x="52" y="25"/>
                  </a:cubicBezTo>
                  <a:cubicBezTo>
                    <a:pt x="52" y="25"/>
                    <a:pt x="54" y="26"/>
                    <a:pt x="54" y="26"/>
                  </a:cubicBezTo>
                  <a:cubicBezTo>
                    <a:pt x="55" y="26"/>
                    <a:pt x="56" y="26"/>
                    <a:pt x="56" y="26"/>
                  </a:cubicBezTo>
                  <a:cubicBezTo>
                    <a:pt x="57" y="26"/>
                    <a:pt x="57" y="27"/>
                    <a:pt x="58" y="27"/>
                  </a:cubicBezTo>
                  <a:cubicBezTo>
                    <a:pt x="58" y="27"/>
                    <a:pt x="59" y="27"/>
                    <a:pt x="60" y="27"/>
                  </a:cubicBezTo>
                  <a:cubicBezTo>
                    <a:pt x="61" y="26"/>
                    <a:pt x="63" y="25"/>
                    <a:pt x="64" y="25"/>
                  </a:cubicBezTo>
                  <a:cubicBezTo>
                    <a:pt x="64" y="25"/>
                    <a:pt x="65" y="26"/>
                    <a:pt x="66" y="26"/>
                  </a:cubicBezTo>
                  <a:cubicBezTo>
                    <a:pt x="66" y="26"/>
                    <a:pt x="67" y="27"/>
                    <a:pt x="68" y="27"/>
                  </a:cubicBezTo>
                  <a:cubicBezTo>
                    <a:pt x="68" y="28"/>
                    <a:pt x="69" y="28"/>
                    <a:pt x="70" y="28"/>
                  </a:cubicBezTo>
                  <a:cubicBezTo>
                    <a:pt x="70" y="29"/>
                    <a:pt x="71" y="30"/>
                    <a:pt x="71" y="30"/>
                  </a:cubicBezTo>
                  <a:cubicBezTo>
                    <a:pt x="71" y="30"/>
                    <a:pt x="71" y="30"/>
                    <a:pt x="71" y="30"/>
                  </a:cubicBezTo>
                  <a:cubicBezTo>
                    <a:pt x="71" y="30"/>
                    <a:pt x="70" y="30"/>
                    <a:pt x="70" y="30"/>
                  </a:cubicBezTo>
                  <a:cubicBezTo>
                    <a:pt x="69" y="31"/>
                    <a:pt x="70" y="32"/>
                    <a:pt x="70" y="33"/>
                  </a:cubicBezTo>
                  <a:cubicBezTo>
                    <a:pt x="70" y="33"/>
                    <a:pt x="70" y="34"/>
                    <a:pt x="70" y="34"/>
                  </a:cubicBezTo>
                  <a:cubicBezTo>
                    <a:pt x="69" y="34"/>
                    <a:pt x="69" y="35"/>
                    <a:pt x="69" y="35"/>
                  </a:cubicBezTo>
                  <a:cubicBezTo>
                    <a:pt x="68" y="36"/>
                    <a:pt x="67" y="36"/>
                    <a:pt x="67" y="36"/>
                  </a:cubicBezTo>
                  <a:cubicBezTo>
                    <a:pt x="67" y="37"/>
                    <a:pt x="66" y="38"/>
                    <a:pt x="66" y="38"/>
                  </a:cubicBezTo>
                  <a:cubicBezTo>
                    <a:pt x="66" y="39"/>
                    <a:pt x="65" y="39"/>
                    <a:pt x="64" y="40"/>
                  </a:cubicBezTo>
                  <a:cubicBezTo>
                    <a:pt x="64" y="40"/>
                    <a:pt x="64" y="41"/>
                    <a:pt x="64" y="42"/>
                  </a:cubicBezTo>
                  <a:cubicBezTo>
                    <a:pt x="64" y="42"/>
                    <a:pt x="64" y="43"/>
                    <a:pt x="65" y="44"/>
                  </a:cubicBezTo>
                  <a:cubicBezTo>
                    <a:pt x="65" y="44"/>
                    <a:pt x="66" y="44"/>
                    <a:pt x="66" y="44"/>
                  </a:cubicBezTo>
                  <a:cubicBezTo>
                    <a:pt x="67" y="44"/>
                    <a:pt x="67" y="44"/>
                    <a:pt x="68" y="44"/>
                  </a:cubicBezTo>
                  <a:cubicBezTo>
                    <a:pt x="68" y="44"/>
                    <a:pt x="69" y="43"/>
                    <a:pt x="69" y="43"/>
                  </a:cubicBezTo>
                  <a:cubicBezTo>
                    <a:pt x="69" y="42"/>
                    <a:pt x="69" y="42"/>
                    <a:pt x="69" y="41"/>
                  </a:cubicBezTo>
                  <a:cubicBezTo>
                    <a:pt x="69" y="41"/>
                    <a:pt x="70" y="40"/>
                    <a:pt x="70" y="40"/>
                  </a:cubicBezTo>
                  <a:cubicBezTo>
                    <a:pt x="71" y="40"/>
                    <a:pt x="71" y="41"/>
                    <a:pt x="72" y="41"/>
                  </a:cubicBezTo>
                  <a:cubicBezTo>
                    <a:pt x="72" y="41"/>
                    <a:pt x="71" y="43"/>
                    <a:pt x="72" y="43"/>
                  </a:cubicBezTo>
                  <a:cubicBezTo>
                    <a:pt x="72" y="44"/>
                    <a:pt x="73" y="45"/>
                    <a:pt x="73" y="45"/>
                  </a:cubicBezTo>
                  <a:cubicBezTo>
                    <a:pt x="74" y="46"/>
                    <a:pt x="74" y="46"/>
                    <a:pt x="74" y="47"/>
                  </a:cubicBezTo>
                  <a:cubicBezTo>
                    <a:pt x="75" y="47"/>
                    <a:pt x="76" y="47"/>
                    <a:pt x="77" y="47"/>
                  </a:cubicBezTo>
                  <a:cubicBezTo>
                    <a:pt x="77" y="47"/>
                    <a:pt x="78" y="47"/>
                    <a:pt x="78" y="47"/>
                  </a:cubicBezTo>
                  <a:cubicBezTo>
                    <a:pt x="78" y="47"/>
                    <a:pt x="78" y="48"/>
                    <a:pt x="79" y="48"/>
                  </a:cubicBezTo>
                  <a:cubicBezTo>
                    <a:pt x="79" y="49"/>
                    <a:pt x="81" y="49"/>
                    <a:pt x="81" y="49"/>
                  </a:cubicBezTo>
                  <a:cubicBezTo>
                    <a:pt x="82" y="50"/>
                    <a:pt x="83" y="49"/>
                    <a:pt x="83" y="49"/>
                  </a:cubicBezTo>
                  <a:cubicBezTo>
                    <a:pt x="83" y="50"/>
                    <a:pt x="84" y="50"/>
                    <a:pt x="84" y="50"/>
                  </a:cubicBezTo>
                  <a:cubicBezTo>
                    <a:pt x="85" y="51"/>
                    <a:pt x="85" y="52"/>
                    <a:pt x="85" y="53"/>
                  </a:cubicBezTo>
                  <a:cubicBezTo>
                    <a:pt x="86" y="53"/>
                    <a:pt x="87" y="54"/>
                    <a:pt x="87" y="54"/>
                  </a:cubicBezTo>
                  <a:cubicBezTo>
                    <a:pt x="87" y="54"/>
                    <a:pt x="87" y="55"/>
                    <a:pt x="87" y="56"/>
                  </a:cubicBezTo>
                  <a:cubicBezTo>
                    <a:pt x="87" y="56"/>
                    <a:pt x="87" y="57"/>
                    <a:pt x="87" y="57"/>
                  </a:cubicBezTo>
                  <a:cubicBezTo>
                    <a:pt x="87" y="57"/>
                    <a:pt x="87" y="58"/>
                    <a:pt x="87" y="58"/>
                  </a:cubicBezTo>
                  <a:cubicBezTo>
                    <a:pt x="86" y="58"/>
                    <a:pt x="86" y="59"/>
                    <a:pt x="86" y="60"/>
                  </a:cubicBezTo>
                  <a:cubicBezTo>
                    <a:pt x="86" y="60"/>
                    <a:pt x="85" y="61"/>
                    <a:pt x="85" y="61"/>
                  </a:cubicBezTo>
                  <a:cubicBezTo>
                    <a:pt x="84" y="61"/>
                    <a:pt x="84" y="62"/>
                    <a:pt x="83" y="62"/>
                  </a:cubicBezTo>
                  <a:cubicBezTo>
                    <a:pt x="83" y="62"/>
                    <a:pt x="82" y="63"/>
                    <a:pt x="81" y="63"/>
                  </a:cubicBezTo>
                  <a:cubicBezTo>
                    <a:pt x="80" y="62"/>
                    <a:pt x="80" y="61"/>
                    <a:pt x="80" y="60"/>
                  </a:cubicBezTo>
                  <a:cubicBezTo>
                    <a:pt x="79" y="60"/>
                    <a:pt x="78" y="60"/>
                    <a:pt x="78" y="60"/>
                  </a:cubicBezTo>
                  <a:cubicBezTo>
                    <a:pt x="77" y="60"/>
                    <a:pt x="76" y="60"/>
                    <a:pt x="76" y="60"/>
                  </a:cubicBezTo>
                  <a:cubicBezTo>
                    <a:pt x="75" y="60"/>
                    <a:pt x="75" y="59"/>
                    <a:pt x="75" y="59"/>
                  </a:cubicBezTo>
                  <a:cubicBezTo>
                    <a:pt x="74" y="58"/>
                    <a:pt x="74" y="57"/>
                    <a:pt x="74" y="56"/>
                  </a:cubicBezTo>
                  <a:cubicBezTo>
                    <a:pt x="73" y="56"/>
                    <a:pt x="72" y="56"/>
                    <a:pt x="72" y="56"/>
                  </a:cubicBezTo>
                  <a:cubicBezTo>
                    <a:pt x="71" y="56"/>
                    <a:pt x="71" y="57"/>
                    <a:pt x="71" y="58"/>
                  </a:cubicBezTo>
                  <a:cubicBezTo>
                    <a:pt x="71" y="58"/>
                    <a:pt x="71" y="59"/>
                    <a:pt x="71" y="59"/>
                  </a:cubicBezTo>
                  <a:cubicBezTo>
                    <a:pt x="71" y="60"/>
                    <a:pt x="70" y="60"/>
                    <a:pt x="69" y="60"/>
                  </a:cubicBezTo>
                  <a:cubicBezTo>
                    <a:pt x="69" y="60"/>
                    <a:pt x="68" y="59"/>
                    <a:pt x="68" y="59"/>
                  </a:cubicBezTo>
                  <a:cubicBezTo>
                    <a:pt x="67" y="58"/>
                    <a:pt x="67" y="57"/>
                    <a:pt x="66" y="56"/>
                  </a:cubicBezTo>
                  <a:cubicBezTo>
                    <a:pt x="66" y="56"/>
                    <a:pt x="67" y="54"/>
                    <a:pt x="67" y="54"/>
                  </a:cubicBezTo>
                  <a:cubicBezTo>
                    <a:pt x="66" y="54"/>
                    <a:pt x="66" y="54"/>
                    <a:pt x="65" y="54"/>
                  </a:cubicBezTo>
                  <a:cubicBezTo>
                    <a:pt x="65" y="54"/>
                    <a:pt x="64" y="54"/>
                    <a:pt x="64" y="54"/>
                  </a:cubicBezTo>
                  <a:cubicBezTo>
                    <a:pt x="63" y="54"/>
                    <a:pt x="62" y="54"/>
                    <a:pt x="61" y="55"/>
                  </a:cubicBezTo>
                  <a:cubicBezTo>
                    <a:pt x="61" y="55"/>
                    <a:pt x="60" y="56"/>
                    <a:pt x="60" y="57"/>
                  </a:cubicBezTo>
                  <a:cubicBezTo>
                    <a:pt x="60" y="58"/>
                    <a:pt x="60" y="59"/>
                    <a:pt x="61" y="60"/>
                  </a:cubicBezTo>
                  <a:cubicBezTo>
                    <a:pt x="61" y="60"/>
                    <a:pt x="62" y="60"/>
                    <a:pt x="63" y="61"/>
                  </a:cubicBezTo>
                  <a:cubicBezTo>
                    <a:pt x="63" y="61"/>
                    <a:pt x="63" y="63"/>
                    <a:pt x="64" y="63"/>
                  </a:cubicBezTo>
                  <a:cubicBezTo>
                    <a:pt x="64" y="64"/>
                    <a:pt x="65" y="64"/>
                    <a:pt x="66" y="65"/>
                  </a:cubicBezTo>
                  <a:cubicBezTo>
                    <a:pt x="67" y="66"/>
                    <a:pt x="67" y="67"/>
                    <a:pt x="68" y="68"/>
                  </a:cubicBezTo>
                  <a:cubicBezTo>
                    <a:pt x="68" y="68"/>
                    <a:pt x="69" y="70"/>
                    <a:pt x="69" y="71"/>
                  </a:cubicBezTo>
                  <a:cubicBezTo>
                    <a:pt x="69" y="71"/>
                    <a:pt x="70" y="73"/>
                    <a:pt x="71" y="73"/>
                  </a:cubicBezTo>
                  <a:cubicBezTo>
                    <a:pt x="71" y="74"/>
                    <a:pt x="73" y="75"/>
                    <a:pt x="73" y="75"/>
                  </a:cubicBezTo>
                  <a:cubicBezTo>
                    <a:pt x="74" y="75"/>
                    <a:pt x="75" y="76"/>
                    <a:pt x="76" y="77"/>
                  </a:cubicBezTo>
                  <a:cubicBezTo>
                    <a:pt x="76" y="77"/>
                    <a:pt x="77" y="78"/>
                    <a:pt x="77" y="78"/>
                  </a:cubicBezTo>
                  <a:cubicBezTo>
                    <a:pt x="78" y="78"/>
                    <a:pt x="79" y="78"/>
                    <a:pt x="80" y="78"/>
                  </a:cubicBezTo>
                  <a:cubicBezTo>
                    <a:pt x="81" y="79"/>
                    <a:pt x="82" y="78"/>
                    <a:pt x="82" y="78"/>
                  </a:cubicBezTo>
                  <a:cubicBezTo>
                    <a:pt x="83" y="78"/>
                    <a:pt x="84" y="79"/>
                    <a:pt x="84" y="79"/>
                  </a:cubicBezTo>
                  <a:cubicBezTo>
                    <a:pt x="85" y="80"/>
                    <a:pt x="86" y="80"/>
                    <a:pt x="86" y="80"/>
                  </a:cubicBezTo>
                  <a:cubicBezTo>
                    <a:pt x="87" y="81"/>
                    <a:pt x="87" y="80"/>
                    <a:pt x="88" y="80"/>
                  </a:cubicBezTo>
                  <a:cubicBezTo>
                    <a:pt x="88" y="80"/>
                    <a:pt x="89" y="79"/>
                    <a:pt x="89" y="79"/>
                  </a:cubicBezTo>
                  <a:cubicBezTo>
                    <a:pt x="89" y="79"/>
                    <a:pt x="90" y="80"/>
                    <a:pt x="90" y="81"/>
                  </a:cubicBezTo>
                  <a:cubicBezTo>
                    <a:pt x="90" y="81"/>
                    <a:pt x="89" y="82"/>
                    <a:pt x="89" y="83"/>
                  </a:cubicBezTo>
                  <a:cubicBezTo>
                    <a:pt x="89" y="84"/>
                    <a:pt x="88" y="85"/>
                    <a:pt x="88" y="85"/>
                  </a:cubicBezTo>
                  <a:cubicBezTo>
                    <a:pt x="88" y="85"/>
                    <a:pt x="87" y="86"/>
                    <a:pt x="87" y="86"/>
                  </a:cubicBezTo>
                  <a:cubicBezTo>
                    <a:pt x="87" y="86"/>
                    <a:pt x="88" y="87"/>
                    <a:pt x="88" y="88"/>
                  </a:cubicBezTo>
                  <a:cubicBezTo>
                    <a:pt x="88" y="88"/>
                    <a:pt x="89" y="89"/>
                    <a:pt x="90" y="89"/>
                  </a:cubicBezTo>
                  <a:cubicBezTo>
                    <a:pt x="90" y="90"/>
                    <a:pt x="90" y="92"/>
                    <a:pt x="90" y="92"/>
                  </a:cubicBezTo>
                  <a:cubicBezTo>
                    <a:pt x="91" y="93"/>
                    <a:pt x="92" y="93"/>
                    <a:pt x="93" y="93"/>
                  </a:cubicBezTo>
                  <a:cubicBezTo>
                    <a:pt x="93" y="93"/>
                    <a:pt x="94" y="93"/>
                    <a:pt x="94" y="92"/>
                  </a:cubicBezTo>
                  <a:cubicBezTo>
                    <a:pt x="94" y="92"/>
                    <a:pt x="95" y="92"/>
                    <a:pt x="95" y="92"/>
                  </a:cubicBezTo>
                  <a:cubicBezTo>
                    <a:pt x="95" y="93"/>
                    <a:pt x="96" y="93"/>
                    <a:pt x="96" y="94"/>
                  </a:cubicBezTo>
                  <a:cubicBezTo>
                    <a:pt x="96" y="94"/>
                    <a:pt x="95" y="95"/>
                    <a:pt x="95" y="95"/>
                  </a:cubicBezTo>
                  <a:cubicBezTo>
                    <a:pt x="95" y="95"/>
                    <a:pt x="95" y="97"/>
                    <a:pt x="95" y="97"/>
                  </a:cubicBezTo>
                  <a:cubicBezTo>
                    <a:pt x="95" y="98"/>
                    <a:pt x="94" y="99"/>
                    <a:pt x="94" y="99"/>
                  </a:cubicBezTo>
                  <a:cubicBezTo>
                    <a:pt x="93" y="99"/>
                    <a:pt x="93" y="100"/>
                    <a:pt x="93" y="100"/>
                  </a:cubicBezTo>
                  <a:cubicBezTo>
                    <a:pt x="92" y="101"/>
                    <a:pt x="92" y="102"/>
                    <a:pt x="93" y="103"/>
                  </a:cubicBezTo>
                  <a:cubicBezTo>
                    <a:pt x="93" y="104"/>
                    <a:pt x="93" y="105"/>
                    <a:pt x="93" y="106"/>
                  </a:cubicBezTo>
                  <a:cubicBezTo>
                    <a:pt x="94" y="107"/>
                    <a:pt x="95" y="108"/>
                    <a:pt x="95" y="108"/>
                  </a:cubicBezTo>
                  <a:cubicBezTo>
                    <a:pt x="96" y="109"/>
                    <a:pt x="96" y="109"/>
                    <a:pt x="97" y="110"/>
                  </a:cubicBezTo>
                  <a:cubicBezTo>
                    <a:pt x="97" y="110"/>
                    <a:pt x="96" y="111"/>
                    <a:pt x="96" y="111"/>
                  </a:cubicBezTo>
                  <a:cubicBezTo>
                    <a:pt x="96" y="113"/>
                    <a:pt x="97" y="115"/>
                    <a:pt x="97" y="116"/>
                  </a:cubicBezTo>
                  <a:cubicBezTo>
                    <a:pt x="97" y="117"/>
                    <a:pt x="98" y="119"/>
                    <a:pt x="98" y="120"/>
                  </a:cubicBezTo>
                  <a:cubicBezTo>
                    <a:pt x="98" y="120"/>
                    <a:pt x="97" y="122"/>
                    <a:pt x="97" y="123"/>
                  </a:cubicBezTo>
                  <a:cubicBezTo>
                    <a:pt x="97" y="123"/>
                    <a:pt x="97" y="125"/>
                    <a:pt x="97" y="125"/>
                  </a:cubicBezTo>
                  <a:cubicBezTo>
                    <a:pt x="98" y="126"/>
                    <a:pt x="99" y="127"/>
                    <a:pt x="100" y="128"/>
                  </a:cubicBezTo>
                  <a:cubicBezTo>
                    <a:pt x="100" y="129"/>
                    <a:pt x="102" y="130"/>
                    <a:pt x="102" y="131"/>
                  </a:cubicBezTo>
                  <a:cubicBezTo>
                    <a:pt x="102" y="132"/>
                    <a:pt x="102" y="134"/>
                    <a:pt x="102" y="134"/>
                  </a:cubicBezTo>
                  <a:cubicBezTo>
                    <a:pt x="102" y="135"/>
                    <a:pt x="101" y="136"/>
                    <a:pt x="101" y="136"/>
                  </a:cubicBezTo>
                  <a:cubicBezTo>
                    <a:pt x="101" y="137"/>
                    <a:pt x="100" y="137"/>
                    <a:pt x="100" y="137"/>
                  </a:cubicBezTo>
                  <a:cubicBezTo>
                    <a:pt x="99" y="137"/>
                    <a:pt x="99" y="138"/>
                    <a:pt x="99" y="138"/>
                  </a:cubicBezTo>
                  <a:cubicBezTo>
                    <a:pt x="99" y="138"/>
                    <a:pt x="98" y="140"/>
                    <a:pt x="98" y="141"/>
                  </a:cubicBezTo>
                  <a:cubicBezTo>
                    <a:pt x="98" y="141"/>
                    <a:pt x="98" y="141"/>
                    <a:pt x="97" y="141"/>
                  </a:cubicBezTo>
                  <a:cubicBezTo>
                    <a:pt x="97" y="141"/>
                    <a:pt x="96" y="141"/>
                    <a:pt x="96" y="141"/>
                  </a:cubicBezTo>
                  <a:cubicBezTo>
                    <a:pt x="95" y="141"/>
                    <a:pt x="95" y="141"/>
                    <a:pt x="94" y="141"/>
                  </a:cubicBezTo>
                  <a:cubicBezTo>
                    <a:pt x="94" y="141"/>
                    <a:pt x="93" y="141"/>
                    <a:pt x="92" y="141"/>
                  </a:cubicBezTo>
                  <a:cubicBezTo>
                    <a:pt x="92" y="140"/>
                    <a:pt x="91" y="141"/>
                    <a:pt x="91" y="140"/>
                  </a:cubicBezTo>
                  <a:cubicBezTo>
                    <a:pt x="90" y="140"/>
                    <a:pt x="89" y="139"/>
                    <a:pt x="89" y="139"/>
                  </a:cubicBezTo>
                  <a:cubicBezTo>
                    <a:pt x="88" y="138"/>
                    <a:pt x="88" y="137"/>
                    <a:pt x="89" y="136"/>
                  </a:cubicBezTo>
                  <a:cubicBezTo>
                    <a:pt x="89" y="136"/>
                    <a:pt x="90" y="135"/>
                    <a:pt x="90" y="135"/>
                  </a:cubicBezTo>
                  <a:cubicBezTo>
                    <a:pt x="90" y="135"/>
                    <a:pt x="91" y="134"/>
                    <a:pt x="91" y="134"/>
                  </a:cubicBezTo>
                  <a:cubicBezTo>
                    <a:pt x="91" y="133"/>
                    <a:pt x="91" y="132"/>
                    <a:pt x="90" y="132"/>
                  </a:cubicBezTo>
                  <a:cubicBezTo>
                    <a:pt x="90" y="131"/>
                    <a:pt x="88" y="130"/>
                    <a:pt x="88" y="130"/>
                  </a:cubicBezTo>
                  <a:cubicBezTo>
                    <a:pt x="87" y="129"/>
                    <a:pt x="86" y="128"/>
                    <a:pt x="85" y="128"/>
                  </a:cubicBezTo>
                  <a:cubicBezTo>
                    <a:pt x="84" y="128"/>
                    <a:pt x="84" y="129"/>
                    <a:pt x="83" y="129"/>
                  </a:cubicBezTo>
                  <a:cubicBezTo>
                    <a:pt x="83" y="129"/>
                    <a:pt x="82" y="129"/>
                    <a:pt x="82" y="129"/>
                  </a:cubicBezTo>
                  <a:cubicBezTo>
                    <a:pt x="81" y="128"/>
                    <a:pt x="80" y="128"/>
                    <a:pt x="79" y="128"/>
                  </a:cubicBezTo>
                  <a:cubicBezTo>
                    <a:pt x="78" y="128"/>
                    <a:pt x="78" y="128"/>
                    <a:pt x="77" y="129"/>
                  </a:cubicBezTo>
                  <a:cubicBezTo>
                    <a:pt x="77" y="129"/>
                    <a:pt x="75" y="130"/>
                    <a:pt x="75" y="131"/>
                  </a:cubicBezTo>
                  <a:cubicBezTo>
                    <a:pt x="74" y="131"/>
                    <a:pt x="75" y="132"/>
                    <a:pt x="75" y="133"/>
                  </a:cubicBezTo>
                  <a:cubicBezTo>
                    <a:pt x="75" y="134"/>
                    <a:pt x="76" y="135"/>
                    <a:pt x="76" y="136"/>
                  </a:cubicBezTo>
                  <a:cubicBezTo>
                    <a:pt x="77" y="137"/>
                    <a:pt x="77" y="138"/>
                    <a:pt x="76" y="139"/>
                  </a:cubicBezTo>
                  <a:cubicBezTo>
                    <a:pt x="76" y="139"/>
                    <a:pt x="74" y="140"/>
                    <a:pt x="73" y="140"/>
                  </a:cubicBezTo>
                  <a:cubicBezTo>
                    <a:pt x="73" y="140"/>
                    <a:pt x="72" y="139"/>
                    <a:pt x="71" y="138"/>
                  </a:cubicBezTo>
                  <a:cubicBezTo>
                    <a:pt x="71" y="138"/>
                    <a:pt x="71" y="136"/>
                    <a:pt x="71" y="136"/>
                  </a:cubicBezTo>
                  <a:cubicBezTo>
                    <a:pt x="70" y="135"/>
                    <a:pt x="70" y="134"/>
                    <a:pt x="70" y="133"/>
                  </a:cubicBezTo>
                  <a:cubicBezTo>
                    <a:pt x="70" y="133"/>
                    <a:pt x="69" y="132"/>
                    <a:pt x="69" y="132"/>
                  </a:cubicBezTo>
                  <a:cubicBezTo>
                    <a:pt x="69" y="131"/>
                    <a:pt x="69" y="129"/>
                    <a:pt x="69" y="129"/>
                  </a:cubicBezTo>
                  <a:cubicBezTo>
                    <a:pt x="69" y="128"/>
                    <a:pt x="70" y="127"/>
                    <a:pt x="70" y="126"/>
                  </a:cubicBezTo>
                  <a:cubicBezTo>
                    <a:pt x="71" y="126"/>
                    <a:pt x="71" y="125"/>
                    <a:pt x="71" y="125"/>
                  </a:cubicBezTo>
                  <a:cubicBezTo>
                    <a:pt x="71" y="124"/>
                    <a:pt x="70" y="123"/>
                    <a:pt x="69" y="123"/>
                  </a:cubicBezTo>
                  <a:cubicBezTo>
                    <a:pt x="69" y="123"/>
                    <a:pt x="68" y="123"/>
                    <a:pt x="67" y="122"/>
                  </a:cubicBezTo>
                  <a:cubicBezTo>
                    <a:pt x="67" y="122"/>
                    <a:pt x="67" y="121"/>
                    <a:pt x="66" y="120"/>
                  </a:cubicBezTo>
                  <a:cubicBezTo>
                    <a:pt x="66" y="120"/>
                    <a:pt x="65" y="120"/>
                    <a:pt x="64" y="120"/>
                  </a:cubicBezTo>
                  <a:cubicBezTo>
                    <a:pt x="63" y="120"/>
                    <a:pt x="62" y="121"/>
                    <a:pt x="61" y="121"/>
                  </a:cubicBezTo>
                  <a:cubicBezTo>
                    <a:pt x="60" y="122"/>
                    <a:pt x="59" y="123"/>
                    <a:pt x="58" y="123"/>
                  </a:cubicBezTo>
                  <a:cubicBezTo>
                    <a:pt x="56" y="124"/>
                    <a:pt x="54" y="126"/>
                    <a:pt x="52" y="126"/>
                  </a:cubicBezTo>
                  <a:cubicBezTo>
                    <a:pt x="52" y="126"/>
                    <a:pt x="50" y="127"/>
                    <a:pt x="49" y="127"/>
                  </a:cubicBezTo>
                  <a:cubicBezTo>
                    <a:pt x="48" y="127"/>
                    <a:pt x="47" y="127"/>
                    <a:pt x="46" y="127"/>
                  </a:cubicBezTo>
                  <a:cubicBezTo>
                    <a:pt x="46" y="127"/>
                    <a:pt x="46" y="127"/>
                    <a:pt x="46" y="127"/>
                  </a:cubicBezTo>
                  <a:cubicBezTo>
                    <a:pt x="45" y="127"/>
                    <a:pt x="44" y="126"/>
                    <a:pt x="43" y="126"/>
                  </a:cubicBezTo>
                  <a:cubicBezTo>
                    <a:pt x="43" y="126"/>
                    <a:pt x="42" y="125"/>
                    <a:pt x="42" y="125"/>
                  </a:cubicBezTo>
                  <a:cubicBezTo>
                    <a:pt x="42" y="125"/>
                    <a:pt x="41" y="125"/>
                    <a:pt x="41" y="126"/>
                  </a:cubicBezTo>
                  <a:cubicBezTo>
                    <a:pt x="41" y="126"/>
                    <a:pt x="40" y="126"/>
                    <a:pt x="40" y="127"/>
                  </a:cubicBezTo>
                  <a:cubicBezTo>
                    <a:pt x="40" y="126"/>
                    <a:pt x="40" y="125"/>
                    <a:pt x="40" y="125"/>
                  </a:cubicBezTo>
                  <a:cubicBezTo>
                    <a:pt x="39" y="124"/>
                    <a:pt x="38" y="123"/>
                    <a:pt x="38" y="123"/>
                  </a:cubicBezTo>
                  <a:cubicBezTo>
                    <a:pt x="37" y="122"/>
                    <a:pt x="37" y="121"/>
                    <a:pt x="36" y="120"/>
                  </a:cubicBezTo>
                  <a:cubicBezTo>
                    <a:pt x="36" y="120"/>
                    <a:pt x="35" y="120"/>
                    <a:pt x="34" y="120"/>
                  </a:cubicBezTo>
                  <a:cubicBezTo>
                    <a:pt x="34" y="119"/>
                    <a:pt x="33" y="119"/>
                    <a:pt x="33" y="119"/>
                  </a:cubicBezTo>
                  <a:cubicBezTo>
                    <a:pt x="33" y="118"/>
                    <a:pt x="32" y="117"/>
                    <a:pt x="32" y="117"/>
                  </a:cubicBezTo>
                  <a:cubicBezTo>
                    <a:pt x="33" y="116"/>
                    <a:pt x="34" y="117"/>
                    <a:pt x="35" y="116"/>
                  </a:cubicBezTo>
                  <a:cubicBezTo>
                    <a:pt x="35" y="116"/>
                    <a:pt x="35" y="115"/>
                    <a:pt x="35" y="115"/>
                  </a:cubicBezTo>
                  <a:cubicBezTo>
                    <a:pt x="35" y="115"/>
                    <a:pt x="34" y="114"/>
                    <a:pt x="34" y="114"/>
                  </a:cubicBezTo>
                  <a:cubicBezTo>
                    <a:pt x="33" y="113"/>
                    <a:pt x="32" y="113"/>
                    <a:pt x="32" y="113"/>
                  </a:cubicBezTo>
                  <a:cubicBezTo>
                    <a:pt x="32" y="112"/>
                    <a:pt x="31" y="111"/>
                    <a:pt x="31" y="111"/>
                  </a:cubicBezTo>
                  <a:cubicBezTo>
                    <a:pt x="31" y="110"/>
                    <a:pt x="31" y="109"/>
                    <a:pt x="30" y="109"/>
                  </a:cubicBezTo>
                  <a:cubicBezTo>
                    <a:pt x="30" y="108"/>
                    <a:pt x="31" y="107"/>
                    <a:pt x="31" y="106"/>
                  </a:cubicBezTo>
                  <a:cubicBezTo>
                    <a:pt x="31" y="106"/>
                    <a:pt x="30" y="106"/>
                    <a:pt x="30" y="105"/>
                  </a:cubicBezTo>
                  <a:cubicBezTo>
                    <a:pt x="30" y="105"/>
                    <a:pt x="29" y="104"/>
                    <a:pt x="30" y="104"/>
                  </a:cubicBezTo>
                  <a:cubicBezTo>
                    <a:pt x="30" y="104"/>
                    <a:pt x="31" y="104"/>
                    <a:pt x="31" y="104"/>
                  </a:cubicBezTo>
                  <a:cubicBezTo>
                    <a:pt x="32" y="104"/>
                    <a:pt x="32" y="103"/>
                    <a:pt x="33" y="103"/>
                  </a:cubicBezTo>
                  <a:cubicBezTo>
                    <a:pt x="33" y="102"/>
                    <a:pt x="32" y="101"/>
                    <a:pt x="32" y="100"/>
                  </a:cubicBezTo>
                  <a:cubicBezTo>
                    <a:pt x="32" y="100"/>
                    <a:pt x="33" y="99"/>
                    <a:pt x="33" y="99"/>
                  </a:cubicBezTo>
                  <a:cubicBezTo>
                    <a:pt x="34" y="98"/>
                    <a:pt x="35" y="97"/>
                    <a:pt x="35" y="97"/>
                  </a:cubicBezTo>
                  <a:cubicBezTo>
                    <a:pt x="36" y="98"/>
                    <a:pt x="36" y="98"/>
                    <a:pt x="37" y="99"/>
                  </a:cubicBezTo>
                  <a:cubicBezTo>
                    <a:pt x="37" y="99"/>
                    <a:pt x="38" y="99"/>
                    <a:pt x="38" y="99"/>
                  </a:cubicBezTo>
                  <a:cubicBezTo>
                    <a:pt x="39" y="99"/>
                    <a:pt x="39" y="99"/>
                    <a:pt x="40" y="99"/>
                  </a:cubicBezTo>
                  <a:cubicBezTo>
                    <a:pt x="40" y="98"/>
                    <a:pt x="41" y="97"/>
                    <a:pt x="41" y="97"/>
                  </a:cubicBezTo>
                  <a:cubicBezTo>
                    <a:pt x="41" y="96"/>
                    <a:pt x="40" y="96"/>
                    <a:pt x="40" y="95"/>
                  </a:cubicBezTo>
                  <a:cubicBezTo>
                    <a:pt x="39" y="95"/>
                    <a:pt x="38" y="94"/>
                    <a:pt x="38" y="94"/>
                  </a:cubicBezTo>
                  <a:cubicBezTo>
                    <a:pt x="38" y="93"/>
                    <a:pt x="38" y="92"/>
                    <a:pt x="38" y="91"/>
                  </a:cubicBezTo>
                  <a:cubicBezTo>
                    <a:pt x="38" y="90"/>
                    <a:pt x="38" y="89"/>
                    <a:pt x="38" y="88"/>
                  </a:cubicBezTo>
                  <a:cubicBezTo>
                    <a:pt x="37" y="88"/>
                    <a:pt x="36" y="87"/>
                    <a:pt x="36" y="86"/>
                  </a:cubicBezTo>
                  <a:cubicBezTo>
                    <a:pt x="35" y="85"/>
                    <a:pt x="34" y="84"/>
                    <a:pt x="34" y="83"/>
                  </a:cubicBezTo>
                  <a:cubicBezTo>
                    <a:pt x="33" y="82"/>
                    <a:pt x="32" y="82"/>
                    <a:pt x="31" y="81"/>
                  </a:cubicBezTo>
                  <a:cubicBezTo>
                    <a:pt x="30" y="81"/>
                    <a:pt x="29" y="79"/>
                    <a:pt x="28" y="79"/>
                  </a:cubicBezTo>
                  <a:cubicBezTo>
                    <a:pt x="28" y="79"/>
                    <a:pt x="26" y="78"/>
                    <a:pt x="26" y="78"/>
                  </a:cubicBezTo>
                  <a:cubicBezTo>
                    <a:pt x="25" y="78"/>
                    <a:pt x="25" y="78"/>
                    <a:pt x="25" y="79"/>
                  </a:cubicBezTo>
                  <a:cubicBezTo>
                    <a:pt x="25" y="79"/>
                    <a:pt x="23" y="80"/>
                    <a:pt x="23" y="80"/>
                  </a:cubicBezTo>
                  <a:cubicBezTo>
                    <a:pt x="22" y="80"/>
                    <a:pt x="21" y="80"/>
                    <a:pt x="21" y="80"/>
                  </a:cubicBezTo>
                  <a:cubicBezTo>
                    <a:pt x="21" y="80"/>
                    <a:pt x="20" y="80"/>
                    <a:pt x="19" y="80"/>
                  </a:cubicBezTo>
                  <a:cubicBezTo>
                    <a:pt x="19" y="81"/>
                    <a:pt x="19" y="81"/>
                    <a:pt x="19" y="82"/>
                  </a:cubicBezTo>
                  <a:cubicBezTo>
                    <a:pt x="18" y="82"/>
                    <a:pt x="18" y="82"/>
                    <a:pt x="17" y="82"/>
                  </a:cubicBezTo>
                  <a:cubicBezTo>
                    <a:pt x="17" y="83"/>
                    <a:pt x="15" y="82"/>
                    <a:pt x="15" y="82"/>
                  </a:cubicBezTo>
                  <a:cubicBezTo>
                    <a:pt x="14" y="81"/>
                    <a:pt x="13" y="81"/>
                    <a:pt x="13" y="80"/>
                  </a:cubicBezTo>
                  <a:cubicBezTo>
                    <a:pt x="13" y="80"/>
                    <a:pt x="12" y="80"/>
                    <a:pt x="12" y="80"/>
                  </a:cubicBezTo>
                  <a:cubicBezTo>
                    <a:pt x="11" y="79"/>
                    <a:pt x="11" y="79"/>
                    <a:pt x="11" y="78"/>
                  </a:cubicBezTo>
                  <a:cubicBezTo>
                    <a:pt x="11" y="78"/>
                    <a:pt x="11" y="77"/>
                    <a:pt x="11" y="76"/>
                  </a:cubicBezTo>
                  <a:cubicBezTo>
                    <a:pt x="11" y="76"/>
                    <a:pt x="11" y="75"/>
                    <a:pt x="11" y="74"/>
                  </a:cubicBezTo>
                  <a:cubicBezTo>
                    <a:pt x="11" y="74"/>
                    <a:pt x="10" y="73"/>
                    <a:pt x="10" y="73"/>
                  </a:cubicBezTo>
                  <a:cubicBezTo>
                    <a:pt x="9" y="73"/>
                    <a:pt x="8" y="73"/>
                    <a:pt x="7" y="73"/>
                  </a:cubicBezTo>
                  <a:cubicBezTo>
                    <a:pt x="7" y="73"/>
                    <a:pt x="6" y="72"/>
                    <a:pt x="6" y="71"/>
                  </a:cubicBezTo>
                  <a:cubicBezTo>
                    <a:pt x="5" y="71"/>
                    <a:pt x="5" y="71"/>
                    <a:pt x="5" y="70"/>
                  </a:cubicBezTo>
                  <a:cubicBezTo>
                    <a:pt x="5" y="70"/>
                    <a:pt x="5" y="69"/>
                    <a:pt x="6" y="68"/>
                  </a:cubicBezTo>
                  <a:cubicBezTo>
                    <a:pt x="6" y="68"/>
                    <a:pt x="6" y="67"/>
                    <a:pt x="6" y="67"/>
                  </a:cubicBezTo>
                  <a:cubicBezTo>
                    <a:pt x="6" y="66"/>
                    <a:pt x="6" y="65"/>
                    <a:pt x="5" y="65"/>
                  </a:cubicBezTo>
                  <a:cubicBezTo>
                    <a:pt x="5" y="64"/>
                    <a:pt x="4" y="64"/>
                    <a:pt x="4" y="64"/>
                  </a:cubicBezTo>
                  <a:cubicBezTo>
                    <a:pt x="3" y="63"/>
                    <a:pt x="3" y="62"/>
                    <a:pt x="3" y="62"/>
                  </a:cubicBezTo>
                  <a:cubicBezTo>
                    <a:pt x="3" y="61"/>
                    <a:pt x="3" y="60"/>
                    <a:pt x="4" y="59"/>
                  </a:cubicBezTo>
                  <a:cubicBezTo>
                    <a:pt x="4" y="59"/>
                    <a:pt x="5" y="59"/>
                    <a:pt x="5" y="59"/>
                  </a:cubicBezTo>
                  <a:cubicBezTo>
                    <a:pt x="6" y="59"/>
                    <a:pt x="7" y="59"/>
                    <a:pt x="7" y="59"/>
                  </a:cubicBezTo>
                  <a:cubicBezTo>
                    <a:pt x="7" y="60"/>
                    <a:pt x="8" y="60"/>
                    <a:pt x="8" y="61"/>
                  </a:cubicBezTo>
                  <a:cubicBezTo>
                    <a:pt x="9" y="61"/>
                    <a:pt x="9" y="61"/>
                    <a:pt x="10" y="61"/>
                  </a:cubicBezTo>
                  <a:cubicBezTo>
                    <a:pt x="10" y="62"/>
                    <a:pt x="10" y="62"/>
                    <a:pt x="10" y="63"/>
                  </a:cubicBezTo>
                  <a:cubicBezTo>
                    <a:pt x="11" y="63"/>
                    <a:pt x="11" y="63"/>
                    <a:pt x="12" y="62"/>
                  </a:cubicBezTo>
                  <a:cubicBezTo>
                    <a:pt x="12" y="62"/>
                    <a:pt x="13" y="61"/>
                    <a:pt x="13" y="61"/>
                  </a:cubicBezTo>
                  <a:cubicBezTo>
                    <a:pt x="13" y="61"/>
                    <a:pt x="14" y="60"/>
                    <a:pt x="14" y="60"/>
                  </a:cubicBezTo>
                  <a:cubicBezTo>
                    <a:pt x="13" y="59"/>
                    <a:pt x="13" y="59"/>
                    <a:pt x="12" y="58"/>
                  </a:cubicBezTo>
                  <a:cubicBezTo>
                    <a:pt x="12" y="58"/>
                    <a:pt x="12" y="57"/>
                    <a:pt x="12" y="56"/>
                  </a:cubicBezTo>
                  <a:cubicBezTo>
                    <a:pt x="12" y="55"/>
                    <a:pt x="13" y="53"/>
                    <a:pt x="13" y="52"/>
                  </a:cubicBezTo>
                  <a:cubicBezTo>
                    <a:pt x="13" y="51"/>
                    <a:pt x="13" y="49"/>
                    <a:pt x="12" y="48"/>
                  </a:cubicBezTo>
                  <a:cubicBezTo>
                    <a:pt x="12" y="48"/>
                    <a:pt x="12" y="47"/>
                    <a:pt x="11" y="46"/>
                  </a:cubicBezTo>
                  <a:cubicBezTo>
                    <a:pt x="11" y="46"/>
                    <a:pt x="11" y="45"/>
                    <a:pt x="11" y="45"/>
                  </a:cubicBezTo>
                  <a:cubicBezTo>
                    <a:pt x="11" y="45"/>
                    <a:pt x="11" y="44"/>
                    <a:pt x="11" y="44"/>
                  </a:cubicBezTo>
                  <a:cubicBezTo>
                    <a:pt x="12" y="43"/>
                    <a:pt x="12" y="42"/>
                    <a:pt x="12" y="42"/>
                  </a:cubicBezTo>
                  <a:cubicBezTo>
                    <a:pt x="12" y="41"/>
                    <a:pt x="12" y="40"/>
                    <a:pt x="12" y="39"/>
                  </a:cubicBezTo>
                  <a:cubicBezTo>
                    <a:pt x="12" y="39"/>
                    <a:pt x="10" y="38"/>
                    <a:pt x="10" y="37"/>
                  </a:cubicBezTo>
                  <a:cubicBezTo>
                    <a:pt x="10" y="37"/>
                    <a:pt x="10" y="36"/>
                    <a:pt x="10" y="36"/>
                  </a:cubicBezTo>
                  <a:cubicBezTo>
                    <a:pt x="10" y="35"/>
                    <a:pt x="11" y="35"/>
                    <a:pt x="12" y="35"/>
                  </a:cubicBezTo>
                  <a:cubicBezTo>
                    <a:pt x="12" y="35"/>
                    <a:pt x="13" y="34"/>
                    <a:pt x="14" y="34"/>
                  </a:cubicBezTo>
                  <a:cubicBezTo>
                    <a:pt x="14" y="33"/>
                    <a:pt x="14" y="32"/>
                    <a:pt x="14" y="32"/>
                  </a:cubicBezTo>
                  <a:cubicBezTo>
                    <a:pt x="14" y="31"/>
                    <a:pt x="13" y="30"/>
                    <a:pt x="13" y="30"/>
                  </a:cubicBezTo>
                  <a:cubicBezTo>
                    <a:pt x="12" y="30"/>
                    <a:pt x="11" y="30"/>
                    <a:pt x="10" y="30"/>
                  </a:cubicBezTo>
                  <a:cubicBezTo>
                    <a:pt x="10" y="30"/>
                    <a:pt x="9" y="30"/>
                    <a:pt x="9" y="29"/>
                  </a:cubicBezTo>
                  <a:cubicBezTo>
                    <a:pt x="8" y="29"/>
                    <a:pt x="9" y="27"/>
                    <a:pt x="9" y="27"/>
                  </a:cubicBezTo>
                  <a:cubicBezTo>
                    <a:pt x="9" y="26"/>
                    <a:pt x="10" y="26"/>
                    <a:pt x="10" y="25"/>
                  </a:cubicBezTo>
                  <a:cubicBezTo>
                    <a:pt x="10" y="25"/>
                    <a:pt x="10" y="23"/>
                    <a:pt x="11" y="23"/>
                  </a:cubicBezTo>
                  <a:cubicBezTo>
                    <a:pt x="11" y="22"/>
                    <a:pt x="12" y="22"/>
                    <a:pt x="12" y="22"/>
                  </a:cubicBezTo>
                  <a:cubicBezTo>
                    <a:pt x="12" y="21"/>
                    <a:pt x="13" y="20"/>
                    <a:pt x="12" y="19"/>
                  </a:cubicBezTo>
                  <a:cubicBezTo>
                    <a:pt x="12" y="19"/>
                    <a:pt x="10" y="19"/>
                    <a:pt x="10" y="19"/>
                  </a:cubicBezTo>
                  <a:cubicBezTo>
                    <a:pt x="9" y="18"/>
                    <a:pt x="8" y="19"/>
                    <a:pt x="7" y="19"/>
                  </a:cubicBezTo>
                  <a:cubicBezTo>
                    <a:pt x="6" y="19"/>
                    <a:pt x="5" y="19"/>
                    <a:pt x="5" y="19"/>
                  </a:cubicBezTo>
                  <a:cubicBezTo>
                    <a:pt x="4" y="19"/>
                    <a:pt x="3" y="18"/>
                    <a:pt x="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79"/>
            <p:cNvSpPr>
              <a:spLocks/>
            </p:cNvSpPr>
            <p:nvPr/>
          </p:nvSpPr>
          <p:spPr bwMode="auto">
            <a:xfrm>
              <a:off x="2584451" y="4110038"/>
              <a:ext cx="274638" cy="179388"/>
            </a:xfrm>
            <a:custGeom>
              <a:avLst/>
              <a:gdLst/>
              <a:ahLst/>
              <a:cxnLst>
                <a:cxn ang="0">
                  <a:pos x="34" y="0"/>
                </a:cxn>
                <a:cxn ang="0">
                  <a:pos x="39" y="5"/>
                </a:cxn>
                <a:cxn ang="0">
                  <a:pos x="48" y="5"/>
                </a:cxn>
                <a:cxn ang="0">
                  <a:pos x="56" y="7"/>
                </a:cxn>
                <a:cxn ang="0">
                  <a:pos x="63" y="5"/>
                </a:cxn>
                <a:cxn ang="0">
                  <a:pos x="70" y="5"/>
                </a:cxn>
                <a:cxn ang="0">
                  <a:pos x="76" y="10"/>
                </a:cxn>
                <a:cxn ang="0">
                  <a:pos x="86" y="16"/>
                </a:cxn>
                <a:cxn ang="0">
                  <a:pos x="91" y="21"/>
                </a:cxn>
                <a:cxn ang="0">
                  <a:pos x="97" y="23"/>
                </a:cxn>
                <a:cxn ang="0">
                  <a:pos x="102" y="25"/>
                </a:cxn>
                <a:cxn ang="0">
                  <a:pos x="111" y="22"/>
                </a:cxn>
                <a:cxn ang="0">
                  <a:pos x="117" y="23"/>
                </a:cxn>
                <a:cxn ang="0">
                  <a:pos x="122" y="27"/>
                </a:cxn>
                <a:cxn ang="0">
                  <a:pos x="127" y="24"/>
                </a:cxn>
                <a:cxn ang="0">
                  <a:pos x="132" y="24"/>
                </a:cxn>
                <a:cxn ang="0">
                  <a:pos x="135" y="31"/>
                </a:cxn>
                <a:cxn ang="0">
                  <a:pos x="139" y="37"/>
                </a:cxn>
                <a:cxn ang="0">
                  <a:pos x="144" y="36"/>
                </a:cxn>
                <a:cxn ang="0">
                  <a:pos x="144" y="41"/>
                </a:cxn>
                <a:cxn ang="0">
                  <a:pos x="138" y="41"/>
                </a:cxn>
                <a:cxn ang="0">
                  <a:pos x="135" y="41"/>
                </a:cxn>
                <a:cxn ang="0">
                  <a:pos x="132" y="45"/>
                </a:cxn>
                <a:cxn ang="0">
                  <a:pos x="121" y="56"/>
                </a:cxn>
                <a:cxn ang="0">
                  <a:pos x="104" y="64"/>
                </a:cxn>
                <a:cxn ang="0">
                  <a:pos x="85" y="70"/>
                </a:cxn>
                <a:cxn ang="0">
                  <a:pos x="74" y="75"/>
                </a:cxn>
                <a:cxn ang="0">
                  <a:pos x="67" y="85"/>
                </a:cxn>
                <a:cxn ang="0">
                  <a:pos x="62" y="93"/>
                </a:cxn>
                <a:cxn ang="0">
                  <a:pos x="56" y="95"/>
                </a:cxn>
                <a:cxn ang="0">
                  <a:pos x="50" y="92"/>
                </a:cxn>
                <a:cxn ang="0">
                  <a:pos x="44" y="89"/>
                </a:cxn>
                <a:cxn ang="0">
                  <a:pos x="36" y="89"/>
                </a:cxn>
                <a:cxn ang="0">
                  <a:pos x="29" y="84"/>
                </a:cxn>
                <a:cxn ang="0">
                  <a:pos x="16" y="82"/>
                </a:cxn>
                <a:cxn ang="0">
                  <a:pos x="17" y="79"/>
                </a:cxn>
                <a:cxn ang="0">
                  <a:pos x="16" y="76"/>
                </a:cxn>
                <a:cxn ang="0">
                  <a:pos x="13" y="71"/>
                </a:cxn>
                <a:cxn ang="0">
                  <a:pos x="9" y="70"/>
                </a:cxn>
                <a:cxn ang="0">
                  <a:pos x="6" y="65"/>
                </a:cxn>
                <a:cxn ang="0">
                  <a:pos x="1" y="62"/>
                </a:cxn>
                <a:cxn ang="0">
                  <a:pos x="0" y="56"/>
                </a:cxn>
                <a:cxn ang="0">
                  <a:pos x="1" y="51"/>
                </a:cxn>
                <a:cxn ang="0">
                  <a:pos x="3" y="46"/>
                </a:cxn>
                <a:cxn ang="0">
                  <a:pos x="7" y="46"/>
                </a:cxn>
                <a:cxn ang="0">
                  <a:pos x="6" y="39"/>
                </a:cxn>
                <a:cxn ang="0">
                  <a:pos x="5" y="36"/>
                </a:cxn>
                <a:cxn ang="0">
                  <a:pos x="7" y="33"/>
                </a:cxn>
                <a:cxn ang="0">
                  <a:pos x="9" y="37"/>
                </a:cxn>
                <a:cxn ang="0">
                  <a:pos x="15" y="36"/>
                </a:cxn>
                <a:cxn ang="0">
                  <a:pos x="16" y="30"/>
                </a:cxn>
                <a:cxn ang="0">
                  <a:pos x="16" y="25"/>
                </a:cxn>
                <a:cxn ang="0">
                  <a:pos x="19" y="21"/>
                </a:cxn>
                <a:cxn ang="0">
                  <a:pos x="16" y="20"/>
                </a:cxn>
                <a:cxn ang="0">
                  <a:pos x="11" y="18"/>
                </a:cxn>
                <a:cxn ang="0">
                  <a:pos x="12" y="11"/>
                </a:cxn>
                <a:cxn ang="0">
                  <a:pos x="15" y="9"/>
                </a:cxn>
                <a:cxn ang="0">
                  <a:pos x="18" y="6"/>
                </a:cxn>
                <a:cxn ang="0">
                  <a:pos x="21" y="5"/>
                </a:cxn>
                <a:cxn ang="0">
                  <a:pos x="18" y="2"/>
                </a:cxn>
                <a:cxn ang="0">
                  <a:pos x="26" y="1"/>
                </a:cxn>
              </a:cxnLst>
              <a:rect l="0" t="0" r="r" b="b"/>
              <a:pathLst>
                <a:path w="145" h="95">
                  <a:moveTo>
                    <a:pt x="26" y="1"/>
                  </a:moveTo>
                  <a:cubicBezTo>
                    <a:pt x="27" y="1"/>
                    <a:pt x="30" y="0"/>
                    <a:pt x="31" y="0"/>
                  </a:cubicBezTo>
                  <a:cubicBezTo>
                    <a:pt x="32" y="0"/>
                    <a:pt x="33" y="0"/>
                    <a:pt x="34" y="0"/>
                  </a:cubicBezTo>
                  <a:cubicBezTo>
                    <a:pt x="35" y="0"/>
                    <a:pt x="36" y="1"/>
                    <a:pt x="37" y="1"/>
                  </a:cubicBezTo>
                  <a:cubicBezTo>
                    <a:pt x="37" y="1"/>
                    <a:pt x="37" y="2"/>
                    <a:pt x="37" y="3"/>
                  </a:cubicBezTo>
                  <a:cubicBezTo>
                    <a:pt x="38" y="3"/>
                    <a:pt x="39" y="5"/>
                    <a:pt x="39" y="5"/>
                  </a:cubicBezTo>
                  <a:cubicBezTo>
                    <a:pt x="40" y="5"/>
                    <a:pt x="42" y="6"/>
                    <a:pt x="42" y="6"/>
                  </a:cubicBezTo>
                  <a:cubicBezTo>
                    <a:pt x="43" y="6"/>
                    <a:pt x="45" y="5"/>
                    <a:pt x="45" y="5"/>
                  </a:cubicBezTo>
                  <a:cubicBezTo>
                    <a:pt x="46" y="5"/>
                    <a:pt x="47" y="5"/>
                    <a:pt x="48" y="5"/>
                  </a:cubicBezTo>
                  <a:cubicBezTo>
                    <a:pt x="49" y="5"/>
                    <a:pt x="50" y="5"/>
                    <a:pt x="51" y="5"/>
                  </a:cubicBezTo>
                  <a:cubicBezTo>
                    <a:pt x="52" y="6"/>
                    <a:pt x="53" y="7"/>
                    <a:pt x="54" y="7"/>
                  </a:cubicBezTo>
                  <a:cubicBezTo>
                    <a:pt x="55" y="7"/>
                    <a:pt x="56" y="7"/>
                    <a:pt x="56" y="7"/>
                  </a:cubicBezTo>
                  <a:cubicBezTo>
                    <a:pt x="57" y="7"/>
                    <a:pt x="58" y="7"/>
                    <a:pt x="59" y="7"/>
                  </a:cubicBezTo>
                  <a:cubicBezTo>
                    <a:pt x="59" y="7"/>
                    <a:pt x="61" y="7"/>
                    <a:pt x="61" y="6"/>
                  </a:cubicBezTo>
                  <a:cubicBezTo>
                    <a:pt x="62" y="6"/>
                    <a:pt x="63" y="5"/>
                    <a:pt x="63" y="5"/>
                  </a:cubicBezTo>
                  <a:cubicBezTo>
                    <a:pt x="64" y="4"/>
                    <a:pt x="65" y="4"/>
                    <a:pt x="66" y="4"/>
                  </a:cubicBezTo>
                  <a:cubicBezTo>
                    <a:pt x="67" y="4"/>
                    <a:pt x="67" y="5"/>
                    <a:pt x="68" y="5"/>
                  </a:cubicBezTo>
                  <a:cubicBezTo>
                    <a:pt x="68" y="5"/>
                    <a:pt x="70" y="5"/>
                    <a:pt x="70" y="5"/>
                  </a:cubicBezTo>
                  <a:cubicBezTo>
                    <a:pt x="71" y="6"/>
                    <a:pt x="72" y="7"/>
                    <a:pt x="73" y="8"/>
                  </a:cubicBezTo>
                  <a:cubicBezTo>
                    <a:pt x="73" y="8"/>
                    <a:pt x="75" y="8"/>
                    <a:pt x="75" y="8"/>
                  </a:cubicBezTo>
                  <a:cubicBezTo>
                    <a:pt x="76" y="9"/>
                    <a:pt x="76" y="10"/>
                    <a:pt x="76" y="10"/>
                  </a:cubicBezTo>
                  <a:cubicBezTo>
                    <a:pt x="77" y="11"/>
                    <a:pt x="79" y="13"/>
                    <a:pt x="80" y="14"/>
                  </a:cubicBezTo>
                  <a:cubicBezTo>
                    <a:pt x="81" y="14"/>
                    <a:pt x="82" y="15"/>
                    <a:pt x="82" y="15"/>
                  </a:cubicBezTo>
                  <a:cubicBezTo>
                    <a:pt x="83" y="15"/>
                    <a:pt x="85" y="15"/>
                    <a:pt x="86" y="16"/>
                  </a:cubicBezTo>
                  <a:cubicBezTo>
                    <a:pt x="87" y="16"/>
                    <a:pt x="87" y="18"/>
                    <a:pt x="87" y="18"/>
                  </a:cubicBezTo>
                  <a:cubicBezTo>
                    <a:pt x="87" y="19"/>
                    <a:pt x="87" y="20"/>
                    <a:pt x="88" y="20"/>
                  </a:cubicBezTo>
                  <a:cubicBezTo>
                    <a:pt x="88" y="21"/>
                    <a:pt x="90" y="21"/>
                    <a:pt x="91" y="21"/>
                  </a:cubicBezTo>
                  <a:cubicBezTo>
                    <a:pt x="91" y="21"/>
                    <a:pt x="93" y="21"/>
                    <a:pt x="94" y="21"/>
                  </a:cubicBezTo>
                  <a:cubicBezTo>
                    <a:pt x="94" y="21"/>
                    <a:pt x="95" y="22"/>
                    <a:pt x="96" y="22"/>
                  </a:cubicBezTo>
                  <a:cubicBezTo>
                    <a:pt x="96" y="22"/>
                    <a:pt x="97" y="23"/>
                    <a:pt x="97" y="23"/>
                  </a:cubicBezTo>
                  <a:cubicBezTo>
                    <a:pt x="98" y="24"/>
                    <a:pt x="98" y="25"/>
                    <a:pt x="98" y="25"/>
                  </a:cubicBezTo>
                  <a:cubicBezTo>
                    <a:pt x="99" y="26"/>
                    <a:pt x="99" y="26"/>
                    <a:pt x="100" y="26"/>
                  </a:cubicBezTo>
                  <a:cubicBezTo>
                    <a:pt x="100" y="26"/>
                    <a:pt x="101" y="25"/>
                    <a:pt x="102" y="25"/>
                  </a:cubicBezTo>
                  <a:cubicBezTo>
                    <a:pt x="103" y="25"/>
                    <a:pt x="105" y="24"/>
                    <a:pt x="107" y="24"/>
                  </a:cubicBezTo>
                  <a:cubicBezTo>
                    <a:pt x="107" y="24"/>
                    <a:pt x="109" y="23"/>
                    <a:pt x="109" y="23"/>
                  </a:cubicBezTo>
                  <a:cubicBezTo>
                    <a:pt x="110" y="23"/>
                    <a:pt x="111" y="22"/>
                    <a:pt x="111" y="22"/>
                  </a:cubicBezTo>
                  <a:cubicBezTo>
                    <a:pt x="112" y="22"/>
                    <a:pt x="113" y="22"/>
                    <a:pt x="113" y="22"/>
                  </a:cubicBezTo>
                  <a:cubicBezTo>
                    <a:pt x="114" y="22"/>
                    <a:pt x="115" y="24"/>
                    <a:pt x="115" y="24"/>
                  </a:cubicBezTo>
                  <a:cubicBezTo>
                    <a:pt x="116" y="24"/>
                    <a:pt x="117" y="23"/>
                    <a:pt x="117" y="23"/>
                  </a:cubicBezTo>
                  <a:cubicBezTo>
                    <a:pt x="118" y="23"/>
                    <a:pt x="118" y="24"/>
                    <a:pt x="119" y="24"/>
                  </a:cubicBezTo>
                  <a:cubicBezTo>
                    <a:pt x="119" y="24"/>
                    <a:pt x="119" y="25"/>
                    <a:pt x="120" y="26"/>
                  </a:cubicBezTo>
                  <a:cubicBezTo>
                    <a:pt x="120" y="26"/>
                    <a:pt x="121" y="27"/>
                    <a:pt x="122" y="27"/>
                  </a:cubicBezTo>
                  <a:cubicBezTo>
                    <a:pt x="123" y="27"/>
                    <a:pt x="124" y="27"/>
                    <a:pt x="125" y="27"/>
                  </a:cubicBezTo>
                  <a:cubicBezTo>
                    <a:pt x="125" y="26"/>
                    <a:pt x="126" y="26"/>
                    <a:pt x="126" y="25"/>
                  </a:cubicBezTo>
                  <a:cubicBezTo>
                    <a:pt x="126" y="25"/>
                    <a:pt x="126" y="24"/>
                    <a:pt x="127" y="24"/>
                  </a:cubicBezTo>
                  <a:cubicBezTo>
                    <a:pt x="127" y="23"/>
                    <a:pt x="128" y="23"/>
                    <a:pt x="129" y="23"/>
                  </a:cubicBezTo>
                  <a:cubicBezTo>
                    <a:pt x="129" y="23"/>
                    <a:pt x="129" y="24"/>
                    <a:pt x="130" y="24"/>
                  </a:cubicBezTo>
                  <a:cubicBezTo>
                    <a:pt x="130" y="24"/>
                    <a:pt x="132" y="24"/>
                    <a:pt x="132" y="24"/>
                  </a:cubicBezTo>
                  <a:cubicBezTo>
                    <a:pt x="133" y="24"/>
                    <a:pt x="133" y="24"/>
                    <a:pt x="134" y="25"/>
                  </a:cubicBezTo>
                  <a:cubicBezTo>
                    <a:pt x="134" y="25"/>
                    <a:pt x="134" y="27"/>
                    <a:pt x="134" y="28"/>
                  </a:cubicBezTo>
                  <a:cubicBezTo>
                    <a:pt x="134" y="29"/>
                    <a:pt x="135" y="31"/>
                    <a:pt x="135" y="31"/>
                  </a:cubicBezTo>
                  <a:cubicBezTo>
                    <a:pt x="135" y="32"/>
                    <a:pt x="136" y="33"/>
                    <a:pt x="137" y="33"/>
                  </a:cubicBezTo>
                  <a:cubicBezTo>
                    <a:pt x="137" y="34"/>
                    <a:pt x="138" y="34"/>
                    <a:pt x="139" y="35"/>
                  </a:cubicBezTo>
                  <a:cubicBezTo>
                    <a:pt x="139" y="35"/>
                    <a:pt x="138" y="36"/>
                    <a:pt x="139" y="37"/>
                  </a:cubicBezTo>
                  <a:cubicBezTo>
                    <a:pt x="139" y="37"/>
                    <a:pt x="140" y="37"/>
                    <a:pt x="140" y="37"/>
                  </a:cubicBezTo>
                  <a:cubicBezTo>
                    <a:pt x="141" y="37"/>
                    <a:pt x="141" y="36"/>
                    <a:pt x="142" y="36"/>
                  </a:cubicBezTo>
                  <a:cubicBezTo>
                    <a:pt x="142" y="36"/>
                    <a:pt x="144" y="36"/>
                    <a:pt x="144" y="36"/>
                  </a:cubicBezTo>
                  <a:cubicBezTo>
                    <a:pt x="144" y="37"/>
                    <a:pt x="144" y="38"/>
                    <a:pt x="144" y="38"/>
                  </a:cubicBezTo>
                  <a:cubicBezTo>
                    <a:pt x="144" y="38"/>
                    <a:pt x="145" y="39"/>
                    <a:pt x="145" y="39"/>
                  </a:cubicBezTo>
                  <a:cubicBezTo>
                    <a:pt x="145" y="40"/>
                    <a:pt x="145" y="41"/>
                    <a:pt x="144" y="41"/>
                  </a:cubicBezTo>
                  <a:cubicBezTo>
                    <a:pt x="144" y="41"/>
                    <a:pt x="144" y="42"/>
                    <a:pt x="143" y="43"/>
                  </a:cubicBezTo>
                  <a:cubicBezTo>
                    <a:pt x="142" y="42"/>
                    <a:pt x="141" y="42"/>
                    <a:pt x="140" y="42"/>
                  </a:cubicBezTo>
                  <a:cubicBezTo>
                    <a:pt x="140" y="42"/>
                    <a:pt x="139" y="41"/>
                    <a:pt x="138" y="41"/>
                  </a:cubicBezTo>
                  <a:cubicBezTo>
                    <a:pt x="138" y="41"/>
                    <a:pt x="137" y="40"/>
                    <a:pt x="136" y="40"/>
                  </a:cubicBezTo>
                  <a:cubicBezTo>
                    <a:pt x="136" y="40"/>
                    <a:pt x="135" y="40"/>
                    <a:pt x="135" y="40"/>
                  </a:cubicBezTo>
                  <a:cubicBezTo>
                    <a:pt x="135" y="40"/>
                    <a:pt x="135" y="40"/>
                    <a:pt x="135" y="41"/>
                  </a:cubicBezTo>
                  <a:cubicBezTo>
                    <a:pt x="135" y="41"/>
                    <a:pt x="135" y="42"/>
                    <a:pt x="135" y="42"/>
                  </a:cubicBezTo>
                  <a:cubicBezTo>
                    <a:pt x="135" y="42"/>
                    <a:pt x="134" y="43"/>
                    <a:pt x="134" y="43"/>
                  </a:cubicBezTo>
                  <a:cubicBezTo>
                    <a:pt x="134" y="44"/>
                    <a:pt x="132" y="45"/>
                    <a:pt x="132" y="45"/>
                  </a:cubicBezTo>
                  <a:cubicBezTo>
                    <a:pt x="131" y="46"/>
                    <a:pt x="129" y="48"/>
                    <a:pt x="128" y="49"/>
                  </a:cubicBezTo>
                  <a:cubicBezTo>
                    <a:pt x="127" y="49"/>
                    <a:pt x="125" y="51"/>
                    <a:pt x="124" y="52"/>
                  </a:cubicBezTo>
                  <a:cubicBezTo>
                    <a:pt x="123" y="53"/>
                    <a:pt x="121" y="55"/>
                    <a:pt x="121" y="56"/>
                  </a:cubicBezTo>
                  <a:cubicBezTo>
                    <a:pt x="120" y="57"/>
                    <a:pt x="118" y="58"/>
                    <a:pt x="117" y="59"/>
                  </a:cubicBezTo>
                  <a:cubicBezTo>
                    <a:pt x="115" y="60"/>
                    <a:pt x="112" y="61"/>
                    <a:pt x="110" y="62"/>
                  </a:cubicBezTo>
                  <a:cubicBezTo>
                    <a:pt x="109" y="62"/>
                    <a:pt x="106" y="63"/>
                    <a:pt x="104" y="64"/>
                  </a:cubicBezTo>
                  <a:cubicBezTo>
                    <a:pt x="103" y="64"/>
                    <a:pt x="99" y="66"/>
                    <a:pt x="97" y="66"/>
                  </a:cubicBezTo>
                  <a:cubicBezTo>
                    <a:pt x="95" y="67"/>
                    <a:pt x="92" y="68"/>
                    <a:pt x="90" y="69"/>
                  </a:cubicBezTo>
                  <a:cubicBezTo>
                    <a:pt x="89" y="69"/>
                    <a:pt x="86" y="70"/>
                    <a:pt x="85" y="70"/>
                  </a:cubicBezTo>
                  <a:cubicBezTo>
                    <a:pt x="84" y="71"/>
                    <a:pt x="82" y="72"/>
                    <a:pt x="81" y="72"/>
                  </a:cubicBezTo>
                  <a:cubicBezTo>
                    <a:pt x="80" y="73"/>
                    <a:pt x="78" y="74"/>
                    <a:pt x="77" y="74"/>
                  </a:cubicBezTo>
                  <a:cubicBezTo>
                    <a:pt x="76" y="75"/>
                    <a:pt x="74" y="75"/>
                    <a:pt x="74" y="75"/>
                  </a:cubicBezTo>
                  <a:cubicBezTo>
                    <a:pt x="73" y="76"/>
                    <a:pt x="72" y="77"/>
                    <a:pt x="72" y="78"/>
                  </a:cubicBezTo>
                  <a:cubicBezTo>
                    <a:pt x="71" y="79"/>
                    <a:pt x="71" y="81"/>
                    <a:pt x="70" y="82"/>
                  </a:cubicBezTo>
                  <a:cubicBezTo>
                    <a:pt x="69" y="83"/>
                    <a:pt x="68" y="85"/>
                    <a:pt x="67" y="85"/>
                  </a:cubicBezTo>
                  <a:cubicBezTo>
                    <a:pt x="66" y="86"/>
                    <a:pt x="65" y="87"/>
                    <a:pt x="64" y="88"/>
                  </a:cubicBezTo>
                  <a:cubicBezTo>
                    <a:pt x="64" y="88"/>
                    <a:pt x="63" y="90"/>
                    <a:pt x="63" y="90"/>
                  </a:cubicBezTo>
                  <a:cubicBezTo>
                    <a:pt x="63" y="91"/>
                    <a:pt x="62" y="92"/>
                    <a:pt x="62" y="93"/>
                  </a:cubicBezTo>
                  <a:cubicBezTo>
                    <a:pt x="62" y="93"/>
                    <a:pt x="62" y="94"/>
                    <a:pt x="62" y="94"/>
                  </a:cubicBezTo>
                  <a:cubicBezTo>
                    <a:pt x="62" y="95"/>
                    <a:pt x="60" y="95"/>
                    <a:pt x="59" y="95"/>
                  </a:cubicBezTo>
                  <a:cubicBezTo>
                    <a:pt x="58" y="95"/>
                    <a:pt x="57" y="95"/>
                    <a:pt x="56" y="95"/>
                  </a:cubicBezTo>
                  <a:cubicBezTo>
                    <a:pt x="55" y="95"/>
                    <a:pt x="54" y="95"/>
                    <a:pt x="53" y="94"/>
                  </a:cubicBezTo>
                  <a:cubicBezTo>
                    <a:pt x="53" y="94"/>
                    <a:pt x="52" y="94"/>
                    <a:pt x="51" y="93"/>
                  </a:cubicBezTo>
                  <a:cubicBezTo>
                    <a:pt x="51" y="93"/>
                    <a:pt x="50" y="92"/>
                    <a:pt x="50" y="92"/>
                  </a:cubicBezTo>
                  <a:cubicBezTo>
                    <a:pt x="49" y="92"/>
                    <a:pt x="48" y="92"/>
                    <a:pt x="48" y="91"/>
                  </a:cubicBezTo>
                  <a:cubicBezTo>
                    <a:pt x="47" y="91"/>
                    <a:pt x="46" y="90"/>
                    <a:pt x="46" y="90"/>
                  </a:cubicBezTo>
                  <a:cubicBezTo>
                    <a:pt x="45" y="90"/>
                    <a:pt x="44" y="89"/>
                    <a:pt x="44" y="89"/>
                  </a:cubicBezTo>
                  <a:cubicBezTo>
                    <a:pt x="44" y="89"/>
                    <a:pt x="43" y="89"/>
                    <a:pt x="43" y="89"/>
                  </a:cubicBezTo>
                  <a:cubicBezTo>
                    <a:pt x="42" y="89"/>
                    <a:pt x="40" y="89"/>
                    <a:pt x="40" y="89"/>
                  </a:cubicBezTo>
                  <a:cubicBezTo>
                    <a:pt x="39" y="89"/>
                    <a:pt x="37" y="89"/>
                    <a:pt x="36" y="89"/>
                  </a:cubicBezTo>
                  <a:cubicBezTo>
                    <a:pt x="36" y="88"/>
                    <a:pt x="34" y="87"/>
                    <a:pt x="34" y="87"/>
                  </a:cubicBezTo>
                  <a:cubicBezTo>
                    <a:pt x="33" y="86"/>
                    <a:pt x="32" y="85"/>
                    <a:pt x="32" y="84"/>
                  </a:cubicBezTo>
                  <a:cubicBezTo>
                    <a:pt x="31" y="84"/>
                    <a:pt x="30" y="84"/>
                    <a:pt x="29" y="84"/>
                  </a:cubicBezTo>
                  <a:cubicBezTo>
                    <a:pt x="28" y="84"/>
                    <a:pt x="26" y="84"/>
                    <a:pt x="25" y="84"/>
                  </a:cubicBezTo>
                  <a:cubicBezTo>
                    <a:pt x="24" y="84"/>
                    <a:pt x="22" y="84"/>
                    <a:pt x="21" y="84"/>
                  </a:cubicBezTo>
                  <a:cubicBezTo>
                    <a:pt x="20" y="83"/>
                    <a:pt x="18" y="83"/>
                    <a:pt x="16" y="82"/>
                  </a:cubicBezTo>
                  <a:cubicBezTo>
                    <a:pt x="16" y="82"/>
                    <a:pt x="17" y="82"/>
                    <a:pt x="17" y="81"/>
                  </a:cubicBezTo>
                  <a:cubicBezTo>
                    <a:pt x="17" y="81"/>
                    <a:pt x="17" y="81"/>
                    <a:pt x="17" y="80"/>
                  </a:cubicBezTo>
                  <a:cubicBezTo>
                    <a:pt x="18" y="80"/>
                    <a:pt x="17" y="79"/>
                    <a:pt x="17" y="79"/>
                  </a:cubicBezTo>
                  <a:cubicBezTo>
                    <a:pt x="17" y="79"/>
                    <a:pt x="17" y="78"/>
                    <a:pt x="17" y="77"/>
                  </a:cubicBezTo>
                  <a:cubicBezTo>
                    <a:pt x="17" y="77"/>
                    <a:pt x="18" y="76"/>
                    <a:pt x="17" y="76"/>
                  </a:cubicBezTo>
                  <a:cubicBezTo>
                    <a:pt x="17" y="76"/>
                    <a:pt x="16" y="76"/>
                    <a:pt x="16" y="76"/>
                  </a:cubicBezTo>
                  <a:cubicBezTo>
                    <a:pt x="15" y="76"/>
                    <a:pt x="14" y="75"/>
                    <a:pt x="14" y="75"/>
                  </a:cubicBezTo>
                  <a:cubicBezTo>
                    <a:pt x="14" y="74"/>
                    <a:pt x="14" y="74"/>
                    <a:pt x="13" y="73"/>
                  </a:cubicBezTo>
                  <a:cubicBezTo>
                    <a:pt x="13" y="73"/>
                    <a:pt x="14" y="72"/>
                    <a:pt x="13" y="71"/>
                  </a:cubicBezTo>
                  <a:cubicBezTo>
                    <a:pt x="13" y="71"/>
                    <a:pt x="13" y="70"/>
                    <a:pt x="13" y="69"/>
                  </a:cubicBezTo>
                  <a:cubicBezTo>
                    <a:pt x="12" y="69"/>
                    <a:pt x="11" y="69"/>
                    <a:pt x="10" y="69"/>
                  </a:cubicBezTo>
                  <a:cubicBezTo>
                    <a:pt x="10" y="69"/>
                    <a:pt x="9" y="70"/>
                    <a:pt x="9" y="70"/>
                  </a:cubicBezTo>
                  <a:cubicBezTo>
                    <a:pt x="8" y="70"/>
                    <a:pt x="7" y="69"/>
                    <a:pt x="7" y="68"/>
                  </a:cubicBezTo>
                  <a:cubicBezTo>
                    <a:pt x="7" y="68"/>
                    <a:pt x="7" y="67"/>
                    <a:pt x="7" y="66"/>
                  </a:cubicBezTo>
                  <a:cubicBezTo>
                    <a:pt x="7" y="66"/>
                    <a:pt x="6" y="65"/>
                    <a:pt x="6" y="65"/>
                  </a:cubicBezTo>
                  <a:cubicBezTo>
                    <a:pt x="6" y="64"/>
                    <a:pt x="6" y="63"/>
                    <a:pt x="6" y="62"/>
                  </a:cubicBezTo>
                  <a:cubicBezTo>
                    <a:pt x="5" y="62"/>
                    <a:pt x="4" y="62"/>
                    <a:pt x="3" y="62"/>
                  </a:cubicBezTo>
                  <a:cubicBezTo>
                    <a:pt x="3" y="62"/>
                    <a:pt x="2" y="62"/>
                    <a:pt x="1" y="62"/>
                  </a:cubicBezTo>
                  <a:cubicBezTo>
                    <a:pt x="1" y="62"/>
                    <a:pt x="0" y="62"/>
                    <a:pt x="0" y="61"/>
                  </a:cubicBezTo>
                  <a:cubicBezTo>
                    <a:pt x="0" y="61"/>
                    <a:pt x="0" y="60"/>
                    <a:pt x="0" y="59"/>
                  </a:cubicBezTo>
                  <a:cubicBezTo>
                    <a:pt x="1" y="58"/>
                    <a:pt x="0" y="57"/>
                    <a:pt x="0" y="56"/>
                  </a:cubicBezTo>
                  <a:cubicBezTo>
                    <a:pt x="0" y="55"/>
                    <a:pt x="0" y="54"/>
                    <a:pt x="0" y="54"/>
                  </a:cubicBezTo>
                  <a:cubicBezTo>
                    <a:pt x="0" y="54"/>
                    <a:pt x="0" y="53"/>
                    <a:pt x="0" y="53"/>
                  </a:cubicBezTo>
                  <a:cubicBezTo>
                    <a:pt x="0" y="52"/>
                    <a:pt x="1" y="51"/>
                    <a:pt x="1" y="51"/>
                  </a:cubicBezTo>
                  <a:cubicBezTo>
                    <a:pt x="1" y="50"/>
                    <a:pt x="0" y="49"/>
                    <a:pt x="0" y="49"/>
                  </a:cubicBezTo>
                  <a:cubicBezTo>
                    <a:pt x="0" y="48"/>
                    <a:pt x="1" y="47"/>
                    <a:pt x="1" y="47"/>
                  </a:cubicBezTo>
                  <a:cubicBezTo>
                    <a:pt x="1" y="47"/>
                    <a:pt x="2" y="46"/>
                    <a:pt x="3" y="46"/>
                  </a:cubicBezTo>
                  <a:cubicBezTo>
                    <a:pt x="3" y="47"/>
                    <a:pt x="3" y="47"/>
                    <a:pt x="3" y="47"/>
                  </a:cubicBezTo>
                  <a:cubicBezTo>
                    <a:pt x="4" y="47"/>
                    <a:pt x="5" y="47"/>
                    <a:pt x="5" y="46"/>
                  </a:cubicBezTo>
                  <a:cubicBezTo>
                    <a:pt x="6" y="46"/>
                    <a:pt x="7" y="46"/>
                    <a:pt x="7" y="46"/>
                  </a:cubicBezTo>
                  <a:cubicBezTo>
                    <a:pt x="7" y="45"/>
                    <a:pt x="7" y="44"/>
                    <a:pt x="7" y="44"/>
                  </a:cubicBezTo>
                  <a:cubicBezTo>
                    <a:pt x="7" y="43"/>
                    <a:pt x="6" y="42"/>
                    <a:pt x="6" y="42"/>
                  </a:cubicBezTo>
                  <a:cubicBezTo>
                    <a:pt x="6" y="41"/>
                    <a:pt x="6" y="40"/>
                    <a:pt x="6" y="39"/>
                  </a:cubicBezTo>
                  <a:cubicBezTo>
                    <a:pt x="6" y="39"/>
                    <a:pt x="5" y="39"/>
                    <a:pt x="4" y="39"/>
                  </a:cubicBezTo>
                  <a:cubicBezTo>
                    <a:pt x="4" y="38"/>
                    <a:pt x="4" y="37"/>
                    <a:pt x="4" y="37"/>
                  </a:cubicBezTo>
                  <a:cubicBezTo>
                    <a:pt x="4" y="37"/>
                    <a:pt x="5" y="36"/>
                    <a:pt x="5" y="36"/>
                  </a:cubicBezTo>
                  <a:cubicBezTo>
                    <a:pt x="6" y="36"/>
                    <a:pt x="6" y="35"/>
                    <a:pt x="6" y="35"/>
                  </a:cubicBezTo>
                  <a:cubicBezTo>
                    <a:pt x="6" y="34"/>
                    <a:pt x="6" y="33"/>
                    <a:pt x="7" y="33"/>
                  </a:cubicBezTo>
                  <a:cubicBezTo>
                    <a:pt x="7" y="33"/>
                    <a:pt x="7" y="33"/>
                    <a:pt x="7" y="33"/>
                  </a:cubicBezTo>
                  <a:cubicBezTo>
                    <a:pt x="8" y="33"/>
                    <a:pt x="8" y="34"/>
                    <a:pt x="8" y="34"/>
                  </a:cubicBezTo>
                  <a:cubicBezTo>
                    <a:pt x="8" y="34"/>
                    <a:pt x="8" y="35"/>
                    <a:pt x="8" y="36"/>
                  </a:cubicBezTo>
                  <a:cubicBezTo>
                    <a:pt x="8" y="36"/>
                    <a:pt x="8" y="37"/>
                    <a:pt x="9" y="37"/>
                  </a:cubicBezTo>
                  <a:cubicBezTo>
                    <a:pt x="9" y="38"/>
                    <a:pt x="10" y="38"/>
                    <a:pt x="10" y="38"/>
                  </a:cubicBezTo>
                  <a:cubicBezTo>
                    <a:pt x="11" y="38"/>
                    <a:pt x="12" y="38"/>
                    <a:pt x="13" y="38"/>
                  </a:cubicBezTo>
                  <a:cubicBezTo>
                    <a:pt x="13" y="38"/>
                    <a:pt x="15" y="37"/>
                    <a:pt x="15" y="36"/>
                  </a:cubicBezTo>
                  <a:cubicBezTo>
                    <a:pt x="15" y="36"/>
                    <a:pt x="14" y="34"/>
                    <a:pt x="14" y="34"/>
                  </a:cubicBezTo>
                  <a:cubicBezTo>
                    <a:pt x="14" y="33"/>
                    <a:pt x="15" y="33"/>
                    <a:pt x="15" y="32"/>
                  </a:cubicBezTo>
                  <a:cubicBezTo>
                    <a:pt x="15" y="32"/>
                    <a:pt x="16" y="30"/>
                    <a:pt x="16" y="30"/>
                  </a:cubicBezTo>
                  <a:cubicBezTo>
                    <a:pt x="16" y="29"/>
                    <a:pt x="15" y="29"/>
                    <a:pt x="14" y="29"/>
                  </a:cubicBezTo>
                  <a:cubicBezTo>
                    <a:pt x="14" y="28"/>
                    <a:pt x="14" y="27"/>
                    <a:pt x="14" y="27"/>
                  </a:cubicBezTo>
                  <a:cubicBezTo>
                    <a:pt x="15" y="27"/>
                    <a:pt x="15" y="26"/>
                    <a:pt x="16" y="25"/>
                  </a:cubicBezTo>
                  <a:cubicBezTo>
                    <a:pt x="16" y="25"/>
                    <a:pt x="16" y="23"/>
                    <a:pt x="16" y="23"/>
                  </a:cubicBezTo>
                  <a:cubicBezTo>
                    <a:pt x="17" y="23"/>
                    <a:pt x="17" y="22"/>
                    <a:pt x="18" y="22"/>
                  </a:cubicBezTo>
                  <a:cubicBezTo>
                    <a:pt x="18" y="22"/>
                    <a:pt x="19" y="21"/>
                    <a:pt x="19" y="21"/>
                  </a:cubicBezTo>
                  <a:cubicBezTo>
                    <a:pt x="19" y="20"/>
                    <a:pt x="19" y="20"/>
                    <a:pt x="19" y="19"/>
                  </a:cubicBezTo>
                  <a:cubicBezTo>
                    <a:pt x="19" y="19"/>
                    <a:pt x="18" y="19"/>
                    <a:pt x="17" y="19"/>
                  </a:cubicBezTo>
                  <a:cubicBezTo>
                    <a:pt x="17" y="19"/>
                    <a:pt x="16" y="20"/>
                    <a:pt x="16" y="20"/>
                  </a:cubicBezTo>
                  <a:cubicBezTo>
                    <a:pt x="16" y="20"/>
                    <a:pt x="15" y="19"/>
                    <a:pt x="15" y="19"/>
                  </a:cubicBezTo>
                  <a:cubicBezTo>
                    <a:pt x="14" y="19"/>
                    <a:pt x="14" y="18"/>
                    <a:pt x="14" y="18"/>
                  </a:cubicBezTo>
                  <a:cubicBezTo>
                    <a:pt x="13" y="18"/>
                    <a:pt x="12" y="18"/>
                    <a:pt x="11" y="18"/>
                  </a:cubicBezTo>
                  <a:cubicBezTo>
                    <a:pt x="11" y="18"/>
                    <a:pt x="11" y="17"/>
                    <a:pt x="11" y="16"/>
                  </a:cubicBezTo>
                  <a:cubicBezTo>
                    <a:pt x="11" y="15"/>
                    <a:pt x="12" y="14"/>
                    <a:pt x="12" y="13"/>
                  </a:cubicBezTo>
                  <a:cubicBezTo>
                    <a:pt x="12" y="12"/>
                    <a:pt x="11" y="11"/>
                    <a:pt x="12" y="11"/>
                  </a:cubicBezTo>
                  <a:cubicBezTo>
                    <a:pt x="12" y="11"/>
                    <a:pt x="12" y="10"/>
                    <a:pt x="13" y="10"/>
                  </a:cubicBezTo>
                  <a:cubicBezTo>
                    <a:pt x="13" y="10"/>
                    <a:pt x="14" y="10"/>
                    <a:pt x="14" y="10"/>
                  </a:cubicBezTo>
                  <a:cubicBezTo>
                    <a:pt x="15" y="10"/>
                    <a:pt x="15" y="9"/>
                    <a:pt x="15" y="9"/>
                  </a:cubicBezTo>
                  <a:cubicBezTo>
                    <a:pt x="15" y="9"/>
                    <a:pt x="15" y="8"/>
                    <a:pt x="15" y="8"/>
                  </a:cubicBezTo>
                  <a:cubicBezTo>
                    <a:pt x="15" y="7"/>
                    <a:pt x="16" y="6"/>
                    <a:pt x="17" y="6"/>
                  </a:cubicBezTo>
                  <a:cubicBezTo>
                    <a:pt x="17" y="6"/>
                    <a:pt x="17" y="6"/>
                    <a:pt x="18" y="6"/>
                  </a:cubicBezTo>
                  <a:cubicBezTo>
                    <a:pt x="18" y="6"/>
                    <a:pt x="18" y="7"/>
                    <a:pt x="19" y="7"/>
                  </a:cubicBezTo>
                  <a:cubicBezTo>
                    <a:pt x="19" y="7"/>
                    <a:pt x="20" y="7"/>
                    <a:pt x="21" y="7"/>
                  </a:cubicBezTo>
                  <a:cubicBezTo>
                    <a:pt x="21" y="7"/>
                    <a:pt x="21" y="6"/>
                    <a:pt x="21" y="5"/>
                  </a:cubicBezTo>
                  <a:cubicBezTo>
                    <a:pt x="20" y="5"/>
                    <a:pt x="19" y="5"/>
                    <a:pt x="19" y="5"/>
                  </a:cubicBezTo>
                  <a:cubicBezTo>
                    <a:pt x="19" y="4"/>
                    <a:pt x="19" y="4"/>
                    <a:pt x="19" y="3"/>
                  </a:cubicBezTo>
                  <a:cubicBezTo>
                    <a:pt x="18" y="3"/>
                    <a:pt x="18" y="2"/>
                    <a:pt x="18" y="2"/>
                  </a:cubicBezTo>
                  <a:cubicBezTo>
                    <a:pt x="18" y="2"/>
                    <a:pt x="19" y="2"/>
                    <a:pt x="19" y="2"/>
                  </a:cubicBezTo>
                  <a:cubicBezTo>
                    <a:pt x="20" y="2"/>
                    <a:pt x="21" y="2"/>
                    <a:pt x="22" y="2"/>
                  </a:cubicBezTo>
                  <a:cubicBezTo>
                    <a:pt x="23" y="2"/>
                    <a:pt x="25" y="1"/>
                    <a:pt x="26" y="1"/>
                  </a:cubicBezTo>
                  <a:cubicBezTo>
                    <a:pt x="26" y="1"/>
                    <a:pt x="26" y="1"/>
                    <a:pt x="2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80"/>
            <p:cNvSpPr>
              <a:spLocks/>
            </p:cNvSpPr>
            <p:nvPr/>
          </p:nvSpPr>
          <p:spPr bwMode="auto">
            <a:xfrm>
              <a:off x="2166938" y="3938588"/>
              <a:ext cx="166688" cy="103188"/>
            </a:xfrm>
            <a:custGeom>
              <a:avLst/>
              <a:gdLst/>
              <a:ahLst/>
              <a:cxnLst>
                <a:cxn ang="0">
                  <a:pos x="87" y="33"/>
                </a:cxn>
                <a:cxn ang="0">
                  <a:pos x="87" y="38"/>
                </a:cxn>
                <a:cxn ang="0">
                  <a:pos x="88" y="43"/>
                </a:cxn>
                <a:cxn ang="0">
                  <a:pos x="86" y="47"/>
                </a:cxn>
                <a:cxn ang="0">
                  <a:pos x="79" y="44"/>
                </a:cxn>
                <a:cxn ang="0">
                  <a:pos x="73" y="41"/>
                </a:cxn>
                <a:cxn ang="0">
                  <a:pos x="72" y="46"/>
                </a:cxn>
                <a:cxn ang="0">
                  <a:pos x="61" y="47"/>
                </a:cxn>
                <a:cxn ang="0">
                  <a:pos x="56" y="43"/>
                </a:cxn>
                <a:cxn ang="0">
                  <a:pos x="46" y="43"/>
                </a:cxn>
                <a:cxn ang="0">
                  <a:pos x="36" y="44"/>
                </a:cxn>
                <a:cxn ang="0">
                  <a:pos x="30" y="45"/>
                </a:cxn>
                <a:cxn ang="0">
                  <a:pos x="24" y="49"/>
                </a:cxn>
                <a:cxn ang="0">
                  <a:pos x="25" y="54"/>
                </a:cxn>
                <a:cxn ang="0">
                  <a:pos x="18" y="55"/>
                </a:cxn>
                <a:cxn ang="0">
                  <a:pos x="17" y="53"/>
                </a:cxn>
                <a:cxn ang="0">
                  <a:pos x="15" y="45"/>
                </a:cxn>
                <a:cxn ang="0">
                  <a:pos x="9" y="42"/>
                </a:cxn>
                <a:cxn ang="0">
                  <a:pos x="3" y="38"/>
                </a:cxn>
                <a:cxn ang="0">
                  <a:pos x="2" y="35"/>
                </a:cxn>
                <a:cxn ang="0">
                  <a:pos x="8" y="33"/>
                </a:cxn>
                <a:cxn ang="0">
                  <a:pos x="13" y="29"/>
                </a:cxn>
                <a:cxn ang="0">
                  <a:pos x="1" y="13"/>
                </a:cxn>
                <a:cxn ang="0">
                  <a:pos x="2" y="8"/>
                </a:cxn>
                <a:cxn ang="0">
                  <a:pos x="5" y="1"/>
                </a:cxn>
                <a:cxn ang="0">
                  <a:pos x="13" y="1"/>
                </a:cxn>
                <a:cxn ang="0">
                  <a:pos x="20" y="3"/>
                </a:cxn>
                <a:cxn ang="0">
                  <a:pos x="24" y="4"/>
                </a:cxn>
                <a:cxn ang="0">
                  <a:pos x="27" y="1"/>
                </a:cxn>
                <a:cxn ang="0">
                  <a:pos x="30" y="4"/>
                </a:cxn>
                <a:cxn ang="0">
                  <a:pos x="33" y="1"/>
                </a:cxn>
                <a:cxn ang="0">
                  <a:pos x="37" y="1"/>
                </a:cxn>
                <a:cxn ang="0">
                  <a:pos x="42" y="1"/>
                </a:cxn>
                <a:cxn ang="0">
                  <a:pos x="49" y="4"/>
                </a:cxn>
                <a:cxn ang="0">
                  <a:pos x="55" y="4"/>
                </a:cxn>
                <a:cxn ang="0">
                  <a:pos x="57" y="6"/>
                </a:cxn>
                <a:cxn ang="0">
                  <a:pos x="63" y="5"/>
                </a:cxn>
                <a:cxn ang="0">
                  <a:pos x="66" y="7"/>
                </a:cxn>
                <a:cxn ang="0">
                  <a:pos x="70" y="11"/>
                </a:cxn>
                <a:cxn ang="0">
                  <a:pos x="78" y="15"/>
                </a:cxn>
                <a:cxn ang="0">
                  <a:pos x="82" y="17"/>
                </a:cxn>
                <a:cxn ang="0">
                  <a:pos x="80" y="22"/>
                </a:cxn>
                <a:cxn ang="0">
                  <a:pos x="84" y="27"/>
                </a:cxn>
                <a:cxn ang="0">
                  <a:pos x="88" y="31"/>
                </a:cxn>
              </a:cxnLst>
              <a:rect l="0" t="0" r="r" b="b"/>
              <a:pathLst>
                <a:path w="89" h="55">
                  <a:moveTo>
                    <a:pt x="89" y="32"/>
                  </a:moveTo>
                  <a:cubicBezTo>
                    <a:pt x="89" y="32"/>
                    <a:pt x="89" y="32"/>
                    <a:pt x="88" y="32"/>
                  </a:cubicBezTo>
                  <a:cubicBezTo>
                    <a:pt x="88" y="33"/>
                    <a:pt x="87" y="33"/>
                    <a:pt x="87" y="33"/>
                  </a:cubicBezTo>
                  <a:cubicBezTo>
                    <a:pt x="87" y="34"/>
                    <a:pt x="87" y="34"/>
                    <a:pt x="87" y="35"/>
                  </a:cubicBezTo>
                  <a:cubicBezTo>
                    <a:pt x="87" y="35"/>
                    <a:pt x="86" y="36"/>
                    <a:pt x="86" y="36"/>
                  </a:cubicBezTo>
                  <a:cubicBezTo>
                    <a:pt x="86" y="37"/>
                    <a:pt x="87" y="37"/>
                    <a:pt x="87" y="38"/>
                  </a:cubicBezTo>
                  <a:cubicBezTo>
                    <a:pt x="87" y="38"/>
                    <a:pt x="88" y="39"/>
                    <a:pt x="88" y="39"/>
                  </a:cubicBezTo>
                  <a:cubicBezTo>
                    <a:pt x="89" y="40"/>
                    <a:pt x="88" y="41"/>
                    <a:pt x="88" y="41"/>
                  </a:cubicBezTo>
                  <a:cubicBezTo>
                    <a:pt x="88" y="42"/>
                    <a:pt x="88" y="43"/>
                    <a:pt x="88" y="43"/>
                  </a:cubicBezTo>
                  <a:cubicBezTo>
                    <a:pt x="88" y="44"/>
                    <a:pt x="87" y="45"/>
                    <a:pt x="87" y="45"/>
                  </a:cubicBezTo>
                  <a:cubicBezTo>
                    <a:pt x="87" y="46"/>
                    <a:pt x="87" y="46"/>
                    <a:pt x="87" y="47"/>
                  </a:cubicBezTo>
                  <a:cubicBezTo>
                    <a:pt x="87" y="47"/>
                    <a:pt x="87" y="47"/>
                    <a:pt x="86" y="47"/>
                  </a:cubicBezTo>
                  <a:cubicBezTo>
                    <a:pt x="85" y="47"/>
                    <a:pt x="82" y="47"/>
                    <a:pt x="81" y="47"/>
                  </a:cubicBezTo>
                  <a:cubicBezTo>
                    <a:pt x="81" y="47"/>
                    <a:pt x="80" y="46"/>
                    <a:pt x="80" y="46"/>
                  </a:cubicBezTo>
                  <a:cubicBezTo>
                    <a:pt x="80" y="45"/>
                    <a:pt x="79" y="44"/>
                    <a:pt x="79" y="44"/>
                  </a:cubicBezTo>
                  <a:cubicBezTo>
                    <a:pt x="79" y="43"/>
                    <a:pt x="78" y="42"/>
                    <a:pt x="78" y="41"/>
                  </a:cubicBezTo>
                  <a:cubicBezTo>
                    <a:pt x="77" y="41"/>
                    <a:pt x="76" y="41"/>
                    <a:pt x="75" y="41"/>
                  </a:cubicBezTo>
                  <a:cubicBezTo>
                    <a:pt x="75" y="41"/>
                    <a:pt x="74" y="41"/>
                    <a:pt x="73" y="41"/>
                  </a:cubicBezTo>
                  <a:cubicBezTo>
                    <a:pt x="73" y="41"/>
                    <a:pt x="72" y="42"/>
                    <a:pt x="72" y="42"/>
                  </a:cubicBezTo>
                  <a:cubicBezTo>
                    <a:pt x="72" y="43"/>
                    <a:pt x="71" y="44"/>
                    <a:pt x="71" y="44"/>
                  </a:cubicBezTo>
                  <a:cubicBezTo>
                    <a:pt x="71" y="45"/>
                    <a:pt x="72" y="45"/>
                    <a:pt x="72" y="46"/>
                  </a:cubicBezTo>
                  <a:cubicBezTo>
                    <a:pt x="72" y="47"/>
                    <a:pt x="70" y="47"/>
                    <a:pt x="69" y="47"/>
                  </a:cubicBezTo>
                  <a:cubicBezTo>
                    <a:pt x="68" y="47"/>
                    <a:pt x="66" y="47"/>
                    <a:pt x="65" y="47"/>
                  </a:cubicBezTo>
                  <a:cubicBezTo>
                    <a:pt x="64" y="47"/>
                    <a:pt x="62" y="47"/>
                    <a:pt x="61" y="47"/>
                  </a:cubicBezTo>
                  <a:cubicBezTo>
                    <a:pt x="61" y="46"/>
                    <a:pt x="61" y="46"/>
                    <a:pt x="60" y="46"/>
                  </a:cubicBezTo>
                  <a:cubicBezTo>
                    <a:pt x="60" y="46"/>
                    <a:pt x="58" y="45"/>
                    <a:pt x="58" y="45"/>
                  </a:cubicBezTo>
                  <a:cubicBezTo>
                    <a:pt x="57" y="45"/>
                    <a:pt x="57" y="43"/>
                    <a:pt x="56" y="43"/>
                  </a:cubicBezTo>
                  <a:cubicBezTo>
                    <a:pt x="55" y="42"/>
                    <a:pt x="54" y="43"/>
                    <a:pt x="53" y="43"/>
                  </a:cubicBezTo>
                  <a:cubicBezTo>
                    <a:pt x="52" y="43"/>
                    <a:pt x="51" y="43"/>
                    <a:pt x="51" y="43"/>
                  </a:cubicBezTo>
                  <a:cubicBezTo>
                    <a:pt x="49" y="43"/>
                    <a:pt x="47" y="43"/>
                    <a:pt x="46" y="43"/>
                  </a:cubicBezTo>
                  <a:cubicBezTo>
                    <a:pt x="45" y="43"/>
                    <a:pt x="43" y="44"/>
                    <a:pt x="42" y="44"/>
                  </a:cubicBezTo>
                  <a:cubicBezTo>
                    <a:pt x="41" y="44"/>
                    <a:pt x="39" y="44"/>
                    <a:pt x="39" y="44"/>
                  </a:cubicBezTo>
                  <a:cubicBezTo>
                    <a:pt x="38" y="44"/>
                    <a:pt x="37" y="44"/>
                    <a:pt x="36" y="44"/>
                  </a:cubicBezTo>
                  <a:cubicBezTo>
                    <a:pt x="36" y="44"/>
                    <a:pt x="35" y="43"/>
                    <a:pt x="34" y="43"/>
                  </a:cubicBezTo>
                  <a:cubicBezTo>
                    <a:pt x="34" y="43"/>
                    <a:pt x="33" y="43"/>
                    <a:pt x="32" y="43"/>
                  </a:cubicBezTo>
                  <a:cubicBezTo>
                    <a:pt x="31" y="43"/>
                    <a:pt x="31" y="44"/>
                    <a:pt x="30" y="45"/>
                  </a:cubicBezTo>
                  <a:cubicBezTo>
                    <a:pt x="30" y="45"/>
                    <a:pt x="28" y="46"/>
                    <a:pt x="28" y="46"/>
                  </a:cubicBezTo>
                  <a:cubicBezTo>
                    <a:pt x="27" y="46"/>
                    <a:pt x="26" y="47"/>
                    <a:pt x="25" y="47"/>
                  </a:cubicBezTo>
                  <a:cubicBezTo>
                    <a:pt x="25" y="48"/>
                    <a:pt x="24" y="48"/>
                    <a:pt x="24" y="49"/>
                  </a:cubicBezTo>
                  <a:cubicBezTo>
                    <a:pt x="24" y="49"/>
                    <a:pt x="24" y="50"/>
                    <a:pt x="24" y="51"/>
                  </a:cubicBezTo>
                  <a:cubicBezTo>
                    <a:pt x="25" y="51"/>
                    <a:pt x="25" y="52"/>
                    <a:pt x="25" y="52"/>
                  </a:cubicBezTo>
                  <a:cubicBezTo>
                    <a:pt x="25" y="53"/>
                    <a:pt x="25" y="54"/>
                    <a:pt x="25" y="54"/>
                  </a:cubicBezTo>
                  <a:cubicBezTo>
                    <a:pt x="25" y="54"/>
                    <a:pt x="23" y="54"/>
                    <a:pt x="23" y="54"/>
                  </a:cubicBezTo>
                  <a:cubicBezTo>
                    <a:pt x="22" y="54"/>
                    <a:pt x="21" y="54"/>
                    <a:pt x="20" y="55"/>
                  </a:cubicBezTo>
                  <a:cubicBezTo>
                    <a:pt x="19" y="55"/>
                    <a:pt x="18" y="55"/>
                    <a:pt x="18" y="55"/>
                  </a:cubicBezTo>
                  <a:cubicBezTo>
                    <a:pt x="18" y="55"/>
                    <a:pt x="17" y="55"/>
                    <a:pt x="16" y="55"/>
                  </a:cubicBezTo>
                  <a:cubicBezTo>
                    <a:pt x="16" y="55"/>
                    <a:pt x="16" y="55"/>
                    <a:pt x="15" y="54"/>
                  </a:cubicBezTo>
                  <a:cubicBezTo>
                    <a:pt x="16" y="54"/>
                    <a:pt x="17" y="53"/>
                    <a:pt x="17" y="53"/>
                  </a:cubicBezTo>
                  <a:cubicBezTo>
                    <a:pt x="17" y="52"/>
                    <a:pt x="17" y="50"/>
                    <a:pt x="17" y="49"/>
                  </a:cubicBezTo>
                  <a:cubicBezTo>
                    <a:pt x="17" y="49"/>
                    <a:pt x="16" y="48"/>
                    <a:pt x="16" y="47"/>
                  </a:cubicBezTo>
                  <a:cubicBezTo>
                    <a:pt x="16" y="46"/>
                    <a:pt x="16" y="45"/>
                    <a:pt x="15" y="45"/>
                  </a:cubicBezTo>
                  <a:cubicBezTo>
                    <a:pt x="15" y="44"/>
                    <a:pt x="13" y="44"/>
                    <a:pt x="13" y="43"/>
                  </a:cubicBezTo>
                  <a:cubicBezTo>
                    <a:pt x="12" y="43"/>
                    <a:pt x="11" y="43"/>
                    <a:pt x="10" y="43"/>
                  </a:cubicBezTo>
                  <a:cubicBezTo>
                    <a:pt x="10" y="43"/>
                    <a:pt x="10" y="42"/>
                    <a:pt x="9" y="42"/>
                  </a:cubicBezTo>
                  <a:cubicBezTo>
                    <a:pt x="9" y="41"/>
                    <a:pt x="8" y="39"/>
                    <a:pt x="8" y="39"/>
                  </a:cubicBezTo>
                  <a:cubicBezTo>
                    <a:pt x="7" y="38"/>
                    <a:pt x="6" y="38"/>
                    <a:pt x="5" y="38"/>
                  </a:cubicBezTo>
                  <a:cubicBezTo>
                    <a:pt x="5" y="38"/>
                    <a:pt x="4" y="38"/>
                    <a:pt x="3" y="38"/>
                  </a:cubicBezTo>
                  <a:cubicBezTo>
                    <a:pt x="3" y="38"/>
                    <a:pt x="2" y="38"/>
                    <a:pt x="2" y="37"/>
                  </a:cubicBezTo>
                  <a:cubicBezTo>
                    <a:pt x="1" y="37"/>
                    <a:pt x="1" y="37"/>
                    <a:pt x="1" y="37"/>
                  </a:cubicBezTo>
                  <a:cubicBezTo>
                    <a:pt x="1" y="36"/>
                    <a:pt x="1" y="35"/>
                    <a:pt x="2" y="35"/>
                  </a:cubicBezTo>
                  <a:cubicBezTo>
                    <a:pt x="2" y="35"/>
                    <a:pt x="3" y="34"/>
                    <a:pt x="3" y="34"/>
                  </a:cubicBezTo>
                  <a:cubicBezTo>
                    <a:pt x="4" y="34"/>
                    <a:pt x="4" y="33"/>
                    <a:pt x="5" y="33"/>
                  </a:cubicBezTo>
                  <a:cubicBezTo>
                    <a:pt x="6" y="33"/>
                    <a:pt x="7" y="34"/>
                    <a:pt x="8" y="33"/>
                  </a:cubicBezTo>
                  <a:cubicBezTo>
                    <a:pt x="8" y="33"/>
                    <a:pt x="9" y="33"/>
                    <a:pt x="10" y="33"/>
                  </a:cubicBezTo>
                  <a:cubicBezTo>
                    <a:pt x="10" y="32"/>
                    <a:pt x="11" y="31"/>
                    <a:pt x="11" y="30"/>
                  </a:cubicBezTo>
                  <a:cubicBezTo>
                    <a:pt x="12" y="30"/>
                    <a:pt x="13" y="29"/>
                    <a:pt x="13" y="29"/>
                  </a:cubicBezTo>
                  <a:cubicBezTo>
                    <a:pt x="13" y="28"/>
                    <a:pt x="13" y="26"/>
                    <a:pt x="13" y="25"/>
                  </a:cubicBezTo>
                  <a:cubicBezTo>
                    <a:pt x="12" y="23"/>
                    <a:pt x="9" y="21"/>
                    <a:pt x="7" y="19"/>
                  </a:cubicBezTo>
                  <a:cubicBezTo>
                    <a:pt x="6" y="18"/>
                    <a:pt x="2" y="14"/>
                    <a:pt x="1" y="13"/>
                  </a:cubicBezTo>
                  <a:cubicBezTo>
                    <a:pt x="1" y="12"/>
                    <a:pt x="0" y="12"/>
                    <a:pt x="0" y="11"/>
                  </a:cubicBezTo>
                  <a:cubicBezTo>
                    <a:pt x="0" y="11"/>
                    <a:pt x="1" y="10"/>
                    <a:pt x="1" y="9"/>
                  </a:cubicBezTo>
                  <a:cubicBezTo>
                    <a:pt x="1" y="9"/>
                    <a:pt x="2" y="8"/>
                    <a:pt x="2" y="8"/>
                  </a:cubicBezTo>
                  <a:cubicBezTo>
                    <a:pt x="2" y="7"/>
                    <a:pt x="3" y="6"/>
                    <a:pt x="3" y="6"/>
                  </a:cubicBezTo>
                  <a:cubicBezTo>
                    <a:pt x="3" y="5"/>
                    <a:pt x="3" y="4"/>
                    <a:pt x="4" y="3"/>
                  </a:cubicBezTo>
                  <a:cubicBezTo>
                    <a:pt x="4" y="3"/>
                    <a:pt x="5" y="2"/>
                    <a:pt x="5" y="1"/>
                  </a:cubicBezTo>
                  <a:cubicBezTo>
                    <a:pt x="6" y="1"/>
                    <a:pt x="7" y="1"/>
                    <a:pt x="7" y="1"/>
                  </a:cubicBezTo>
                  <a:cubicBezTo>
                    <a:pt x="8" y="1"/>
                    <a:pt x="9" y="1"/>
                    <a:pt x="9" y="1"/>
                  </a:cubicBezTo>
                  <a:cubicBezTo>
                    <a:pt x="10" y="1"/>
                    <a:pt x="12" y="1"/>
                    <a:pt x="13" y="1"/>
                  </a:cubicBezTo>
                  <a:cubicBezTo>
                    <a:pt x="14" y="1"/>
                    <a:pt x="16" y="2"/>
                    <a:pt x="16" y="2"/>
                  </a:cubicBezTo>
                  <a:cubicBezTo>
                    <a:pt x="17" y="3"/>
                    <a:pt x="17" y="3"/>
                    <a:pt x="17" y="4"/>
                  </a:cubicBezTo>
                  <a:cubicBezTo>
                    <a:pt x="18" y="4"/>
                    <a:pt x="20" y="4"/>
                    <a:pt x="20" y="3"/>
                  </a:cubicBezTo>
                  <a:cubicBezTo>
                    <a:pt x="21" y="3"/>
                    <a:pt x="21" y="2"/>
                    <a:pt x="22" y="2"/>
                  </a:cubicBezTo>
                  <a:cubicBezTo>
                    <a:pt x="22" y="2"/>
                    <a:pt x="23" y="2"/>
                    <a:pt x="24" y="2"/>
                  </a:cubicBezTo>
                  <a:cubicBezTo>
                    <a:pt x="24" y="2"/>
                    <a:pt x="24" y="3"/>
                    <a:pt x="24" y="4"/>
                  </a:cubicBezTo>
                  <a:cubicBezTo>
                    <a:pt x="25" y="4"/>
                    <a:pt x="25" y="4"/>
                    <a:pt x="25" y="4"/>
                  </a:cubicBezTo>
                  <a:cubicBezTo>
                    <a:pt x="26" y="4"/>
                    <a:pt x="26" y="3"/>
                    <a:pt x="26" y="2"/>
                  </a:cubicBezTo>
                  <a:cubicBezTo>
                    <a:pt x="26" y="2"/>
                    <a:pt x="27" y="1"/>
                    <a:pt x="27" y="1"/>
                  </a:cubicBezTo>
                  <a:cubicBezTo>
                    <a:pt x="27" y="1"/>
                    <a:pt x="28" y="2"/>
                    <a:pt x="28" y="2"/>
                  </a:cubicBezTo>
                  <a:cubicBezTo>
                    <a:pt x="28" y="2"/>
                    <a:pt x="28" y="4"/>
                    <a:pt x="29" y="4"/>
                  </a:cubicBezTo>
                  <a:cubicBezTo>
                    <a:pt x="29" y="4"/>
                    <a:pt x="30" y="5"/>
                    <a:pt x="30" y="4"/>
                  </a:cubicBezTo>
                  <a:cubicBezTo>
                    <a:pt x="31" y="4"/>
                    <a:pt x="31" y="4"/>
                    <a:pt x="31" y="3"/>
                  </a:cubicBezTo>
                  <a:cubicBezTo>
                    <a:pt x="32" y="3"/>
                    <a:pt x="32" y="2"/>
                    <a:pt x="32" y="2"/>
                  </a:cubicBezTo>
                  <a:cubicBezTo>
                    <a:pt x="32" y="1"/>
                    <a:pt x="33" y="1"/>
                    <a:pt x="33" y="1"/>
                  </a:cubicBezTo>
                  <a:cubicBezTo>
                    <a:pt x="34" y="1"/>
                    <a:pt x="34" y="2"/>
                    <a:pt x="35" y="2"/>
                  </a:cubicBezTo>
                  <a:cubicBezTo>
                    <a:pt x="35" y="2"/>
                    <a:pt x="36" y="2"/>
                    <a:pt x="36" y="2"/>
                  </a:cubicBezTo>
                  <a:cubicBezTo>
                    <a:pt x="36" y="2"/>
                    <a:pt x="37" y="2"/>
                    <a:pt x="37" y="1"/>
                  </a:cubicBezTo>
                  <a:cubicBezTo>
                    <a:pt x="37" y="1"/>
                    <a:pt x="38" y="0"/>
                    <a:pt x="38" y="0"/>
                  </a:cubicBezTo>
                  <a:cubicBezTo>
                    <a:pt x="39" y="0"/>
                    <a:pt x="40" y="0"/>
                    <a:pt x="41" y="0"/>
                  </a:cubicBezTo>
                  <a:cubicBezTo>
                    <a:pt x="41" y="0"/>
                    <a:pt x="42" y="1"/>
                    <a:pt x="42" y="1"/>
                  </a:cubicBezTo>
                  <a:cubicBezTo>
                    <a:pt x="43" y="1"/>
                    <a:pt x="44" y="2"/>
                    <a:pt x="44" y="2"/>
                  </a:cubicBezTo>
                  <a:cubicBezTo>
                    <a:pt x="45" y="2"/>
                    <a:pt x="46" y="3"/>
                    <a:pt x="46" y="3"/>
                  </a:cubicBezTo>
                  <a:cubicBezTo>
                    <a:pt x="47" y="3"/>
                    <a:pt x="48" y="4"/>
                    <a:pt x="49" y="4"/>
                  </a:cubicBezTo>
                  <a:cubicBezTo>
                    <a:pt x="50" y="4"/>
                    <a:pt x="51" y="5"/>
                    <a:pt x="52" y="5"/>
                  </a:cubicBezTo>
                  <a:cubicBezTo>
                    <a:pt x="52" y="5"/>
                    <a:pt x="53" y="5"/>
                    <a:pt x="53" y="5"/>
                  </a:cubicBezTo>
                  <a:cubicBezTo>
                    <a:pt x="54" y="4"/>
                    <a:pt x="54" y="4"/>
                    <a:pt x="55" y="4"/>
                  </a:cubicBezTo>
                  <a:cubicBezTo>
                    <a:pt x="55" y="4"/>
                    <a:pt x="56" y="4"/>
                    <a:pt x="56" y="4"/>
                  </a:cubicBezTo>
                  <a:cubicBezTo>
                    <a:pt x="56" y="5"/>
                    <a:pt x="55" y="6"/>
                    <a:pt x="56" y="6"/>
                  </a:cubicBezTo>
                  <a:cubicBezTo>
                    <a:pt x="56" y="7"/>
                    <a:pt x="57" y="6"/>
                    <a:pt x="57" y="6"/>
                  </a:cubicBezTo>
                  <a:cubicBezTo>
                    <a:pt x="58" y="6"/>
                    <a:pt x="58" y="6"/>
                    <a:pt x="59" y="5"/>
                  </a:cubicBezTo>
                  <a:cubicBezTo>
                    <a:pt x="59" y="5"/>
                    <a:pt x="61" y="6"/>
                    <a:pt x="62" y="6"/>
                  </a:cubicBezTo>
                  <a:cubicBezTo>
                    <a:pt x="62" y="5"/>
                    <a:pt x="63" y="5"/>
                    <a:pt x="63" y="5"/>
                  </a:cubicBezTo>
                  <a:cubicBezTo>
                    <a:pt x="64" y="4"/>
                    <a:pt x="65" y="4"/>
                    <a:pt x="65" y="5"/>
                  </a:cubicBezTo>
                  <a:cubicBezTo>
                    <a:pt x="65" y="5"/>
                    <a:pt x="66" y="5"/>
                    <a:pt x="66" y="5"/>
                  </a:cubicBezTo>
                  <a:cubicBezTo>
                    <a:pt x="66" y="6"/>
                    <a:pt x="66" y="7"/>
                    <a:pt x="66" y="7"/>
                  </a:cubicBezTo>
                  <a:cubicBezTo>
                    <a:pt x="66" y="8"/>
                    <a:pt x="66" y="9"/>
                    <a:pt x="66" y="9"/>
                  </a:cubicBezTo>
                  <a:cubicBezTo>
                    <a:pt x="66" y="10"/>
                    <a:pt x="67" y="11"/>
                    <a:pt x="68" y="11"/>
                  </a:cubicBezTo>
                  <a:cubicBezTo>
                    <a:pt x="68" y="11"/>
                    <a:pt x="69" y="11"/>
                    <a:pt x="70" y="11"/>
                  </a:cubicBezTo>
                  <a:cubicBezTo>
                    <a:pt x="71" y="11"/>
                    <a:pt x="72" y="12"/>
                    <a:pt x="72" y="13"/>
                  </a:cubicBezTo>
                  <a:cubicBezTo>
                    <a:pt x="73" y="13"/>
                    <a:pt x="73" y="15"/>
                    <a:pt x="74" y="15"/>
                  </a:cubicBezTo>
                  <a:cubicBezTo>
                    <a:pt x="75" y="15"/>
                    <a:pt x="77" y="15"/>
                    <a:pt x="78" y="15"/>
                  </a:cubicBezTo>
                  <a:cubicBezTo>
                    <a:pt x="78" y="15"/>
                    <a:pt x="80" y="15"/>
                    <a:pt x="80" y="16"/>
                  </a:cubicBezTo>
                  <a:cubicBezTo>
                    <a:pt x="81" y="16"/>
                    <a:pt x="82" y="16"/>
                    <a:pt x="82" y="17"/>
                  </a:cubicBezTo>
                  <a:cubicBezTo>
                    <a:pt x="82" y="17"/>
                    <a:pt x="82" y="17"/>
                    <a:pt x="82" y="17"/>
                  </a:cubicBezTo>
                  <a:cubicBezTo>
                    <a:pt x="81" y="18"/>
                    <a:pt x="82" y="18"/>
                    <a:pt x="81" y="19"/>
                  </a:cubicBezTo>
                  <a:cubicBezTo>
                    <a:pt x="81" y="19"/>
                    <a:pt x="81" y="20"/>
                    <a:pt x="81" y="21"/>
                  </a:cubicBezTo>
                  <a:cubicBezTo>
                    <a:pt x="80" y="21"/>
                    <a:pt x="80" y="22"/>
                    <a:pt x="80" y="22"/>
                  </a:cubicBezTo>
                  <a:cubicBezTo>
                    <a:pt x="81" y="23"/>
                    <a:pt x="81" y="24"/>
                    <a:pt x="81" y="24"/>
                  </a:cubicBezTo>
                  <a:cubicBezTo>
                    <a:pt x="82" y="25"/>
                    <a:pt x="82" y="26"/>
                    <a:pt x="83" y="26"/>
                  </a:cubicBezTo>
                  <a:cubicBezTo>
                    <a:pt x="83" y="26"/>
                    <a:pt x="83" y="26"/>
                    <a:pt x="84" y="27"/>
                  </a:cubicBezTo>
                  <a:cubicBezTo>
                    <a:pt x="84" y="27"/>
                    <a:pt x="86" y="27"/>
                    <a:pt x="86" y="28"/>
                  </a:cubicBezTo>
                  <a:cubicBezTo>
                    <a:pt x="86" y="28"/>
                    <a:pt x="87" y="29"/>
                    <a:pt x="87" y="29"/>
                  </a:cubicBezTo>
                  <a:cubicBezTo>
                    <a:pt x="87" y="30"/>
                    <a:pt x="88" y="31"/>
                    <a:pt x="88" y="31"/>
                  </a:cubicBezTo>
                  <a:cubicBezTo>
                    <a:pt x="88" y="31"/>
                    <a:pt x="89" y="31"/>
                    <a:pt x="89"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81"/>
            <p:cNvSpPr>
              <a:spLocks/>
            </p:cNvSpPr>
            <p:nvPr/>
          </p:nvSpPr>
          <p:spPr bwMode="auto">
            <a:xfrm>
              <a:off x="2130426" y="3673476"/>
              <a:ext cx="233363" cy="304800"/>
            </a:xfrm>
            <a:custGeom>
              <a:avLst/>
              <a:gdLst/>
              <a:ahLst/>
              <a:cxnLst>
                <a:cxn ang="0">
                  <a:pos x="7" y="107"/>
                </a:cxn>
                <a:cxn ang="0">
                  <a:pos x="2" y="95"/>
                </a:cxn>
                <a:cxn ang="0">
                  <a:pos x="3" y="86"/>
                </a:cxn>
                <a:cxn ang="0">
                  <a:pos x="5" y="75"/>
                </a:cxn>
                <a:cxn ang="0">
                  <a:pos x="5" y="66"/>
                </a:cxn>
                <a:cxn ang="0">
                  <a:pos x="8" y="59"/>
                </a:cxn>
                <a:cxn ang="0">
                  <a:pos x="11" y="54"/>
                </a:cxn>
                <a:cxn ang="0">
                  <a:pos x="7" y="44"/>
                </a:cxn>
                <a:cxn ang="0">
                  <a:pos x="11" y="45"/>
                </a:cxn>
                <a:cxn ang="0">
                  <a:pos x="19" y="43"/>
                </a:cxn>
                <a:cxn ang="0">
                  <a:pos x="26" y="40"/>
                </a:cxn>
                <a:cxn ang="0">
                  <a:pos x="28" y="25"/>
                </a:cxn>
                <a:cxn ang="0">
                  <a:pos x="32" y="14"/>
                </a:cxn>
                <a:cxn ang="0">
                  <a:pos x="39" y="11"/>
                </a:cxn>
                <a:cxn ang="0">
                  <a:pos x="44" y="8"/>
                </a:cxn>
                <a:cxn ang="0">
                  <a:pos x="52" y="12"/>
                </a:cxn>
                <a:cxn ang="0">
                  <a:pos x="49" y="4"/>
                </a:cxn>
                <a:cxn ang="0">
                  <a:pos x="60" y="6"/>
                </a:cxn>
                <a:cxn ang="0">
                  <a:pos x="58" y="15"/>
                </a:cxn>
                <a:cxn ang="0">
                  <a:pos x="58" y="28"/>
                </a:cxn>
                <a:cxn ang="0">
                  <a:pos x="64" y="42"/>
                </a:cxn>
                <a:cxn ang="0">
                  <a:pos x="84" y="33"/>
                </a:cxn>
                <a:cxn ang="0">
                  <a:pos x="93" y="37"/>
                </a:cxn>
                <a:cxn ang="0">
                  <a:pos x="91" y="45"/>
                </a:cxn>
                <a:cxn ang="0">
                  <a:pos x="91" y="51"/>
                </a:cxn>
                <a:cxn ang="0">
                  <a:pos x="92" y="60"/>
                </a:cxn>
                <a:cxn ang="0">
                  <a:pos x="93" y="73"/>
                </a:cxn>
                <a:cxn ang="0">
                  <a:pos x="91" y="76"/>
                </a:cxn>
                <a:cxn ang="0">
                  <a:pos x="84" y="77"/>
                </a:cxn>
                <a:cxn ang="0">
                  <a:pos x="86" y="85"/>
                </a:cxn>
                <a:cxn ang="0">
                  <a:pos x="92" y="91"/>
                </a:cxn>
                <a:cxn ang="0">
                  <a:pos x="98" y="97"/>
                </a:cxn>
                <a:cxn ang="0">
                  <a:pos x="106" y="94"/>
                </a:cxn>
                <a:cxn ang="0">
                  <a:pos x="117" y="101"/>
                </a:cxn>
                <a:cxn ang="0">
                  <a:pos x="122" y="112"/>
                </a:cxn>
                <a:cxn ang="0">
                  <a:pos x="114" y="114"/>
                </a:cxn>
                <a:cxn ang="0">
                  <a:pos x="111" y="120"/>
                </a:cxn>
                <a:cxn ang="0">
                  <a:pos x="115" y="129"/>
                </a:cxn>
                <a:cxn ang="0">
                  <a:pos x="115" y="135"/>
                </a:cxn>
                <a:cxn ang="0">
                  <a:pos x="121" y="143"/>
                </a:cxn>
                <a:cxn ang="0">
                  <a:pos x="123" y="154"/>
                </a:cxn>
                <a:cxn ang="0">
                  <a:pos x="114" y="162"/>
                </a:cxn>
                <a:cxn ang="0">
                  <a:pos x="110" y="157"/>
                </a:cxn>
                <a:cxn ang="0">
                  <a:pos x="102" y="158"/>
                </a:cxn>
                <a:cxn ang="0">
                  <a:pos x="91" y="154"/>
                </a:cxn>
                <a:cxn ang="0">
                  <a:pos x="85" y="146"/>
                </a:cxn>
                <a:cxn ang="0">
                  <a:pos x="76" y="147"/>
                </a:cxn>
                <a:cxn ang="0">
                  <a:pos x="71" y="146"/>
                </a:cxn>
                <a:cxn ang="0">
                  <a:pos x="60" y="141"/>
                </a:cxn>
                <a:cxn ang="0">
                  <a:pos x="52" y="142"/>
                </a:cxn>
                <a:cxn ang="0">
                  <a:pos x="47" y="143"/>
                </a:cxn>
                <a:cxn ang="0">
                  <a:pos x="43" y="143"/>
                </a:cxn>
                <a:cxn ang="0">
                  <a:pos x="32" y="142"/>
                </a:cxn>
                <a:cxn ang="0">
                  <a:pos x="22" y="147"/>
                </a:cxn>
                <a:cxn ang="0">
                  <a:pos x="16" y="148"/>
                </a:cxn>
                <a:cxn ang="0">
                  <a:pos x="6" y="136"/>
                </a:cxn>
                <a:cxn ang="0">
                  <a:pos x="10" y="125"/>
                </a:cxn>
                <a:cxn ang="0">
                  <a:pos x="6" y="116"/>
                </a:cxn>
                <a:cxn ang="0">
                  <a:pos x="7" y="110"/>
                </a:cxn>
              </a:cxnLst>
              <a:rect l="0" t="0" r="r" b="b"/>
              <a:pathLst>
                <a:path w="124" h="162">
                  <a:moveTo>
                    <a:pt x="7" y="110"/>
                  </a:moveTo>
                  <a:cubicBezTo>
                    <a:pt x="7" y="110"/>
                    <a:pt x="8" y="110"/>
                    <a:pt x="8" y="110"/>
                  </a:cubicBezTo>
                  <a:cubicBezTo>
                    <a:pt x="8" y="110"/>
                    <a:pt x="9" y="111"/>
                    <a:pt x="10" y="110"/>
                  </a:cubicBezTo>
                  <a:cubicBezTo>
                    <a:pt x="10" y="110"/>
                    <a:pt x="10" y="109"/>
                    <a:pt x="10" y="109"/>
                  </a:cubicBezTo>
                  <a:cubicBezTo>
                    <a:pt x="9" y="108"/>
                    <a:pt x="8" y="107"/>
                    <a:pt x="7" y="107"/>
                  </a:cubicBezTo>
                  <a:cubicBezTo>
                    <a:pt x="7" y="107"/>
                    <a:pt x="5" y="106"/>
                    <a:pt x="5" y="106"/>
                  </a:cubicBezTo>
                  <a:cubicBezTo>
                    <a:pt x="4" y="106"/>
                    <a:pt x="3" y="105"/>
                    <a:pt x="3" y="104"/>
                  </a:cubicBezTo>
                  <a:cubicBezTo>
                    <a:pt x="2" y="104"/>
                    <a:pt x="2" y="101"/>
                    <a:pt x="2" y="101"/>
                  </a:cubicBezTo>
                  <a:cubicBezTo>
                    <a:pt x="2" y="101"/>
                    <a:pt x="3" y="98"/>
                    <a:pt x="3" y="98"/>
                  </a:cubicBezTo>
                  <a:cubicBezTo>
                    <a:pt x="3" y="97"/>
                    <a:pt x="2" y="96"/>
                    <a:pt x="2" y="95"/>
                  </a:cubicBezTo>
                  <a:cubicBezTo>
                    <a:pt x="2" y="95"/>
                    <a:pt x="3" y="93"/>
                    <a:pt x="2" y="92"/>
                  </a:cubicBezTo>
                  <a:cubicBezTo>
                    <a:pt x="2" y="92"/>
                    <a:pt x="1" y="91"/>
                    <a:pt x="0" y="91"/>
                  </a:cubicBezTo>
                  <a:cubicBezTo>
                    <a:pt x="0" y="90"/>
                    <a:pt x="0" y="90"/>
                    <a:pt x="0" y="89"/>
                  </a:cubicBezTo>
                  <a:cubicBezTo>
                    <a:pt x="0" y="89"/>
                    <a:pt x="1" y="88"/>
                    <a:pt x="2" y="88"/>
                  </a:cubicBezTo>
                  <a:cubicBezTo>
                    <a:pt x="2" y="87"/>
                    <a:pt x="3" y="86"/>
                    <a:pt x="3" y="86"/>
                  </a:cubicBezTo>
                  <a:cubicBezTo>
                    <a:pt x="3" y="85"/>
                    <a:pt x="4" y="84"/>
                    <a:pt x="4" y="84"/>
                  </a:cubicBezTo>
                  <a:cubicBezTo>
                    <a:pt x="4" y="83"/>
                    <a:pt x="4" y="82"/>
                    <a:pt x="4" y="81"/>
                  </a:cubicBezTo>
                  <a:cubicBezTo>
                    <a:pt x="4" y="80"/>
                    <a:pt x="3" y="79"/>
                    <a:pt x="3" y="78"/>
                  </a:cubicBezTo>
                  <a:cubicBezTo>
                    <a:pt x="3" y="78"/>
                    <a:pt x="4" y="77"/>
                    <a:pt x="4" y="77"/>
                  </a:cubicBezTo>
                  <a:cubicBezTo>
                    <a:pt x="4" y="76"/>
                    <a:pt x="5" y="75"/>
                    <a:pt x="5" y="75"/>
                  </a:cubicBezTo>
                  <a:cubicBezTo>
                    <a:pt x="5" y="74"/>
                    <a:pt x="5" y="73"/>
                    <a:pt x="5" y="72"/>
                  </a:cubicBezTo>
                  <a:cubicBezTo>
                    <a:pt x="5" y="72"/>
                    <a:pt x="4" y="71"/>
                    <a:pt x="4" y="71"/>
                  </a:cubicBezTo>
                  <a:cubicBezTo>
                    <a:pt x="4" y="71"/>
                    <a:pt x="4" y="69"/>
                    <a:pt x="4" y="68"/>
                  </a:cubicBezTo>
                  <a:cubicBezTo>
                    <a:pt x="4" y="68"/>
                    <a:pt x="4" y="68"/>
                    <a:pt x="5" y="67"/>
                  </a:cubicBezTo>
                  <a:cubicBezTo>
                    <a:pt x="5" y="67"/>
                    <a:pt x="5" y="66"/>
                    <a:pt x="5" y="66"/>
                  </a:cubicBezTo>
                  <a:cubicBezTo>
                    <a:pt x="5" y="65"/>
                    <a:pt x="5" y="64"/>
                    <a:pt x="6" y="63"/>
                  </a:cubicBezTo>
                  <a:cubicBezTo>
                    <a:pt x="6" y="63"/>
                    <a:pt x="7" y="63"/>
                    <a:pt x="8" y="63"/>
                  </a:cubicBezTo>
                  <a:cubicBezTo>
                    <a:pt x="8" y="63"/>
                    <a:pt x="9" y="63"/>
                    <a:pt x="10" y="63"/>
                  </a:cubicBezTo>
                  <a:cubicBezTo>
                    <a:pt x="10" y="62"/>
                    <a:pt x="10" y="61"/>
                    <a:pt x="10" y="61"/>
                  </a:cubicBezTo>
                  <a:cubicBezTo>
                    <a:pt x="9" y="61"/>
                    <a:pt x="9" y="60"/>
                    <a:pt x="8" y="59"/>
                  </a:cubicBezTo>
                  <a:cubicBezTo>
                    <a:pt x="8" y="59"/>
                    <a:pt x="7" y="58"/>
                    <a:pt x="7" y="58"/>
                  </a:cubicBezTo>
                  <a:cubicBezTo>
                    <a:pt x="7" y="57"/>
                    <a:pt x="7" y="56"/>
                    <a:pt x="7" y="56"/>
                  </a:cubicBezTo>
                  <a:cubicBezTo>
                    <a:pt x="8" y="56"/>
                    <a:pt x="8" y="55"/>
                    <a:pt x="9" y="54"/>
                  </a:cubicBezTo>
                  <a:cubicBezTo>
                    <a:pt x="9" y="54"/>
                    <a:pt x="9" y="55"/>
                    <a:pt x="10" y="54"/>
                  </a:cubicBezTo>
                  <a:cubicBezTo>
                    <a:pt x="10" y="54"/>
                    <a:pt x="11" y="54"/>
                    <a:pt x="11" y="54"/>
                  </a:cubicBezTo>
                  <a:cubicBezTo>
                    <a:pt x="12" y="53"/>
                    <a:pt x="12" y="53"/>
                    <a:pt x="13" y="52"/>
                  </a:cubicBezTo>
                  <a:cubicBezTo>
                    <a:pt x="13" y="52"/>
                    <a:pt x="12" y="50"/>
                    <a:pt x="12" y="50"/>
                  </a:cubicBezTo>
                  <a:cubicBezTo>
                    <a:pt x="12" y="49"/>
                    <a:pt x="10" y="49"/>
                    <a:pt x="10" y="49"/>
                  </a:cubicBezTo>
                  <a:cubicBezTo>
                    <a:pt x="9" y="48"/>
                    <a:pt x="7" y="48"/>
                    <a:pt x="7" y="47"/>
                  </a:cubicBezTo>
                  <a:cubicBezTo>
                    <a:pt x="6" y="46"/>
                    <a:pt x="7" y="45"/>
                    <a:pt x="7" y="44"/>
                  </a:cubicBezTo>
                  <a:cubicBezTo>
                    <a:pt x="7" y="43"/>
                    <a:pt x="7" y="42"/>
                    <a:pt x="7" y="41"/>
                  </a:cubicBezTo>
                  <a:cubicBezTo>
                    <a:pt x="7" y="41"/>
                    <a:pt x="7" y="40"/>
                    <a:pt x="7" y="40"/>
                  </a:cubicBezTo>
                  <a:cubicBezTo>
                    <a:pt x="7" y="40"/>
                    <a:pt x="8" y="41"/>
                    <a:pt x="8" y="41"/>
                  </a:cubicBezTo>
                  <a:cubicBezTo>
                    <a:pt x="8" y="41"/>
                    <a:pt x="9" y="42"/>
                    <a:pt x="10" y="43"/>
                  </a:cubicBezTo>
                  <a:cubicBezTo>
                    <a:pt x="10" y="43"/>
                    <a:pt x="11" y="45"/>
                    <a:pt x="11" y="45"/>
                  </a:cubicBezTo>
                  <a:cubicBezTo>
                    <a:pt x="12" y="46"/>
                    <a:pt x="13" y="47"/>
                    <a:pt x="13" y="46"/>
                  </a:cubicBezTo>
                  <a:cubicBezTo>
                    <a:pt x="14" y="46"/>
                    <a:pt x="14" y="45"/>
                    <a:pt x="15" y="44"/>
                  </a:cubicBezTo>
                  <a:cubicBezTo>
                    <a:pt x="15" y="44"/>
                    <a:pt x="15" y="43"/>
                    <a:pt x="16" y="43"/>
                  </a:cubicBezTo>
                  <a:cubicBezTo>
                    <a:pt x="16" y="43"/>
                    <a:pt x="17" y="44"/>
                    <a:pt x="18" y="44"/>
                  </a:cubicBezTo>
                  <a:cubicBezTo>
                    <a:pt x="18" y="44"/>
                    <a:pt x="19" y="43"/>
                    <a:pt x="19" y="43"/>
                  </a:cubicBezTo>
                  <a:cubicBezTo>
                    <a:pt x="19" y="43"/>
                    <a:pt x="20" y="42"/>
                    <a:pt x="20" y="42"/>
                  </a:cubicBezTo>
                  <a:cubicBezTo>
                    <a:pt x="21" y="42"/>
                    <a:pt x="22" y="43"/>
                    <a:pt x="22" y="42"/>
                  </a:cubicBezTo>
                  <a:cubicBezTo>
                    <a:pt x="22" y="42"/>
                    <a:pt x="22" y="41"/>
                    <a:pt x="23" y="41"/>
                  </a:cubicBezTo>
                  <a:cubicBezTo>
                    <a:pt x="23" y="41"/>
                    <a:pt x="23" y="40"/>
                    <a:pt x="24" y="39"/>
                  </a:cubicBezTo>
                  <a:cubicBezTo>
                    <a:pt x="24" y="39"/>
                    <a:pt x="25" y="40"/>
                    <a:pt x="26" y="40"/>
                  </a:cubicBezTo>
                  <a:cubicBezTo>
                    <a:pt x="26" y="39"/>
                    <a:pt x="27" y="38"/>
                    <a:pt x="27" y="37"/>
                  </a:cubicBezTo>
                  <a:cubicBezTo>
                    <a:pt x="27" y="36"/>
                    <a:pt x="26" y="35"/>
                    <a:pt x="26" y="34"/>
                  </a:cubicBezTo>
                  <a:cubicBezTo>
                    <a:pt x="26" y="33"/>
                    <a:pt x="27" y="32"/>
                    <a:pt x="27" y="31"/>
                  </a:cubicBezTo>
                  <a:cubicBezTo>
                    <a:pt x="27" y="31"/>
                    <a:pt x="27" y="29"/>
                    <a:pt x="28" y="28"/>
                  </a:cubicBezTo>
                  <a:cubicBezTo>
                    <a:pt x="28" y="27"/>
                    <a:pt x="28" y="26"/>
                    <a:pt x="28" y="25"/>
                  </a:cubicBezTo>
                  <a:cubicBezTo>
                    <a:pt x="29" y="24"/>
                    <a:pt x="29" y="22"/>
                    <a:pt x="29" y="21"/>
                  </a:cubicBezTo>
                  <a:cubicBezTo>
                    <a:pt x="29" y="21"/>
                    <a:pt x="28" y="19"/>
                    <a:pt x="28" y="18"/>
                  </a:cubicBezTo>
                  <a:cubicBezTo>
                    <a:pt x="28" y="18"/>
                    <a:pt x="29" y="17"/>
                    <a:pt x="29" y="16"/>
                  </a:cubicBezTo>
                  <a:cubicBezTo>
                    <a:pt x="30" y="16"/>
                    <a:pt x="30" y="15"/>
                    <a:pt x="31" y="14"/>
                  </a:cubicBezTo>
                  <a:cubicBezTo>
                    <a:pt x="31" y="14"/>
                    <a:pt x="32" y="14"/>
                    <a:pt x="32" y="14"/>
                  </a:cubicBezTo>
                  <a:cubicBezTo>
                    <a:pt x="33" y="15"/>
                    <a:pt x="32" y="16"/>
                    <a:pt x="33" y="16"/>
                  </a:cubicBezTo>
                  <a:cubicBezTo>
                    <a:pt x="33" y="17"/>
                    <a:pt x="35" y="17"/>
                    <a:pt x="35" y="16"/>
                  </a:cubicBezTo>
                  <a:cubicBezTo>
                    <a:pt x="36" y="16"/>
                    <a:pt x="36" y="15"/>
                    <a:pt x="37" y="15"/>
                  </a:cubicBezTo>
                  <a:cubicBezTo>
                    <a:pt x="37" y="15"/>
                    <a:pt x="38" y="14"/>
                    <a:pt x="39" y="14"/>
                  </a:cubicBezTo>
                  <a:cubicBezTo>
                    <a:pt x="39" y="13"/>
                    <a:pt x="39" y="12"/>
                    <a:pt x="39" y="11"/>
                  </a:cubicBezTo>
                  <a:cubicBezTo>
                    <a:pt x="39" y="11"/>
                    <a:pt x="38" y="10"/>
                    <a:pt x="38" y="10"/>
                  </a:cubicBezTo>
                  <a:cubicBezTo>
                    <a:pt x="38" y="10"/>
                    <a:pt x="38" y="9"/>
                    <a:pt x="38" y="9"/>
                  </a:cubicBezTo>
                  <a:cubicBezTo>
                    <a:pt x="38" y="8"/>
                    <a:pt x="40" y="8"/>
                    <a:pt x="41" y="7"/>
                  </a:cubicBezTo>
                  <a:cubicBezTo>
                    <a:pt x="41" y="7"/>
                    <a:pt x="43" y="6"/>
                    <a:pt x="43" y="6"/>
                  </a:cubicBezTo>
                  <a:cubicBezTo>
                    <a:pt x="44" y="7"/>
                    <a:pt x="44" y="8"/>
                    <a:pt x="44" y="8"/>
                  </a:cubicBezTo>
                  <a:cubicBezTo>
                    <a:pt x="44" y="9"/>
                    <a:pt x="45" y="10"/>
                    <a:pt x="45" y="11"/>
                  </a:cubicBezTo>
                  <a:cubicBezTo>
                    <a:pt x="45" y="11"/>
                    <a:pt x="45" y="13"/>
                    <a:pt x="46" y="13"/>
                  </a:cubicBezTo>
                  <a:cubicBezTo>
                    <a:pt x="46" y="14"/>
                    <a:pt x="47" y="14"/>
                    <a:pt x="48" y="14"/>
                  </a:cubicBezTo>
                  <a:cubicBezTo>
                    <a:pt x="48" y="14"/>
                    <a:pt x="49" y="13"/>
                    <a:pt x="50" y="12"/>
                  </a:cubicBezTo>
                  <a:cubicBezTo>
                    <a:pt x="50" y="12"/>
                    <a:pt x="52" y="12"/>
                    <a:pt x="52" y="12"/>
                  </a:cubicBezTo>
                  <a:cubicBezTo>
                    <a:pt x="53" y="11"/>
                    <a:pt x="52" y="10"/>
                    <a:pt x="52" y="9"/>
                  </a:cubicBezTo>
                  <a:cubicBezTo>
                    <a:pt x="51" y="9"/>
                    <a:pt x="51" y="8"/>
                    <a:pt x="50" y="8"/>
                  </a:cubicBezTo>
                  <a:cubicBezTo>
                    <a:pt x="50" y="8"/>
                    <a:pt x="49" y="8"/>
                    <a:pt x="49" y="7"/>
                  </a:cubicBezTo>
                  <a:cubicBezTo>
                    <a:pt x="49" y="7"/>
                    <a:pt x="48" y="6"/>
                    <a:pt x="48" y="5"/>
                  </a:cubicBezTo>
                  <a:cubicBezTo>
                    <a:pt x="48" y="5"/>
                    <a:pt x="49" y="4"/>
                    <a:pt x="49" y="4"/>
                  </a:cubicBezTo>
                  <a:cubicBezTo>
                    <a:pt x="49" y="4"/>
                    <a:pt x="50" y="4"/>
                    <a:pt x="50" y="3"/>
                  </a:cubicBezTo>
                  <a:cubicBezTo>
                    <a:pt x="51" y="3"/>
                    <a:pt x="52" y="2"/>
                    <a:pt x="52" y="1"/>
                  </a:cubicBezTo>
                  <a:cubicBezTo>
                    <a:pt x="53" y="1"/>
                    <a:pt x="54" y="0"/>
                    <a:pt x="55" y="0"/>
                  </a:cubicBezTo>
                  <a:cubicBezTo>
                    <a:pt x="55" y="0"/>
                    <a:pt x="55" y="1"/>
                    <a:pt x="55" y="1"/>
                  </a:cubicBezTo>
                  <a:cubicBezTo>
                    <a:pt x="56" y="2"/>
                    <a:pt x="59" y="5"/>
                    <a:pt x="60" y="6"/>
                  </a:cubicBezTo>
                  <a:cubicBezTo>
                    <a:pt x="60" y="7"/>
                    <a:pt x="62" y="8"/>
                    <a:pt x="63" y="9"/>
                  </a:cubicBezTo>
                  <a:cubicBezTo>
                    <a:pt x="63" y="9"/>
                    <a:pt x="65" y="11"/>
                    <a:pt x="65" y="11"/>
                  </a:cubicBezTo>
                  <a:cubicBezTo>
                    <a:pt x="65" y="12"/>
                    <a:pt x="65" y="13"/>
                    <a:pt x="65" y="13"/>
                  </a:cubicBezTo>
                  <a:cubicBezTo>
                    <a:pt x="64" y="14"/>
                    <a:pt x="62" y="14"/>
                    <a:pt x="62" y="14"/>
                  </a:cubicBezTo>
                  <a:cubicBezTo>
                    <a:pt x="61" y="14"/>
                    <a:pt x="58" y="14"/>
                    <a:pt x="58" y="15"/>
                  </a:cubicBezTo>
                  <a:cubicBezTo>
                    <a:pt x="58" y="15"/>
                    <a:pt x="58" y="16"/>
                    <a:pt x="58" y="16"/>
                  </a:cubicBezTo>
                  <a:cubicBezTo>
                    <a:pt x="58" y="17"/>
                    <a:pt x="60" y="17"/>
                    <a:pt x="60" y="17"/>
                  </a:cubicBezTo>
                  <a:cubicBezTo>
                    <a:pt x="60" y="18"/>
                    <a:pt x="60" y="20"/>
                    <a:pt x="60" y="21"/>
                  </a:cubicBezTo>
                  <a:cubicBezTo>
                    <a:pt x="59" y="21"/>
                    <a:pt x="59" y="23"/>
                    <a:pt x="58" y="24"/>
                  </a:cubicBezTo>
                  <a:cubicBezTo>
                    <a:pt x="58" y="25"/>
                    <a:pt x="58" y="27"/>
                    <a:pt x="58" y="28"/>
                  </a:cubicBezTo>
                  <a:cubicBezTo>
                    <a:pt x="58" y="28"/>
                    <a:pt x="57" y="29"/>
                    <a:pt x="57" y="30"/>
                  </a:cubicBezTo>
                  <a:cubicBezTo>
                    <a:pt x="57" y="31"/>
                    <a:pt x="59" y="31"/>
                    <a:pt x="59" y="32"/>
                  </a:cubicBezTo>
                  <a:cubicBezTo>
                    <a:pt x="60" y="33"/>
                    <a:pt x="62" y="34"/>
                    <a:pt x="62" y="35"/>
                  </a:cubicBezTo>
                  <a:cubicBezTo>
                    <a:pt x="63" y="35"/>
                    <a:pt x="63" y="37"/>
                    <a:pt x="63" y="38"/>
                  </a:cubicBezTo>
                  <a:cubicBezTo>
                    <a:pt x="63" y="39"/>
                    <a:pt x="63" y="41"/>
                    <a:pt x="64" y="42"/>
                  </a:cubicBezTo>
                  <a:cubicBezTo>
                    <a:pt x="64" y="42"/>
                    <a:pt x="66" y="42"/>
                    <a:pt x="66" y="42"/>
                  </a:cubicBezTo>
                  <a:cubicBezTo>
                    <a:pt x="67" y="43"/>
                    <a:pt x="69" y="42"/>
                    <a:pt x="70" y="42"/>
                  </a:cubicBezTo>
                  <a:cubicBezTo>
                    <a:pt x="72" y="41"/>
                    <a:pt x="76" y="40"/>
                    <a:pt x="77" y="39"/>
                  </a:cubicBezTo>
                  <a:cubicBezTo>
                    <a:pt x="79" y="39"/>
                    <a:pt x="80" y="37"/>
                    <a:pt x="81" y="36"/>
                  </a:cubicBezTo>
                  <a:cubicBezTo>
                    <a:pt x="82" y="35"/>
                    <a:pt x="83" y="34"/>
                    <a:pt x="84" y="33"/>
                  </a:cubicBezTo>
                  <a:cubicBezTo>
                    <a:pt x="84" y="33"/>
                    <a:pt x="85" y="34"/>
                    <a:pt x="86" y="34"/>
                  </a:cubicBezTo>
                  <a:cubicBezTo>
                    <a:pt x="86" y="34"/>
                    <a:pt x="87" y="34"/>
                    <a:pt x="88" y="34"/>
                  </a:cubicBezTo>
                  <a:cubicBezTo>
                    <a:pt x="89" y="34"/>
                    <a:pt x="90" y="33"/>
                    <a:pt x="91" y="34"/>
                  </a:cubicBezTo>
                  <a:cubicBezTo>
                    <a:pt x="91" y="34"/>
                    <a:pt x="93" y="34"/>
                    <a:pt x="93" y="34"/>
                  </a:cubicBezTo>
                  <a:cubicBezTo>
                    <a:pt x="94" y="35"/>
                    <a:pt x="93" y="36"/>
                    <a:pt x="93" y="37"/>
                  </a:cubicBezTo>
                  <a:cubicBezTo>
                    <a:pt x="93" y="37"/>
                    <a:pt x="92" y="37"/>
                    <a:pt x="92" y="38"/>
                  </a:cubicBezTo>
                  <a:cubicBezTo>
                    <a:pt x="91" y="38"/>
                    <a:pt x="91" y="40"/>
                    <a:pt x="91" y="40"/>
                  </a:cubicBezTo>
                  <a:cubicBezTo>
                    <a:pt x="91" y="41"/>
                    <a:pt x="90" y="41"/>
                    <a:pt x="90" y="42"/>
                  </a:cubicBezTo>
                  <a:cubicBezTo>
                    <a:pt x="90" y="42"/>
                    <a:pt x="89" y="44"/>
                    <a:pt x="90" y="44"/>
                  </a:cubicBezTo>
                  <a:cubicBezTo>
                    <a:pt x="90" y="45"/>
                    <a:pt x="91" y="45"/>
                    <a:pt x="91" y="45"/>
                  </a:cubicBezTo>
                  <a:cubicBezTo>
                    <a:pt x="92" y="45"/>
                    <a:pt x="93" y="45"/>
                    <a:pt x="94" y="45"/>
                  </a:cubicBezTo>
                  <a:cubicBezTo>
                    <a:pt x="94" y="45"/>
                    <a:pt x="95" y="46"/>
                    <a:pt x="95" y="47"/>
                  </a:cubicBezTo>
                  <a:cubicBezTo>
                    <a:pt x="95" y="47"/>
                    <a:pt x="95" y="48"/>
                    <a:pt x="95" y="49"/>
                  </a:cubicBezTo>
                  <a:cubicBezTo>
                    <a:pt x="94" y="49"/>
                    <a:pt x="93" y="50"/>
                    <a:pt x="93" y="50"/>
                  </a:cubicBezTo>
                  <a:cubicBezTo>
                    <a:pt x="92" y="50"/>
                    <a:pt x="91" y="50"/>
                    <a:pt x="91" y="51"/>
                  </a:cubicBezTo>
                  <a:cubicBezTo>
                    <a:pt x="91" y="51"/>
                    <a:pt x="91" y="52"/>
                    <a:pt x="91" y="52"/>
                  </a:cubicBezTo>
                  <a:cubicBezTo>
                    <a:pt x="91" y="53"/>
                    <a:pt x="93" y="54"/>
                    <a:pt x="93" y="54"/>
                  </a:cubicBezTo>
                  <a:cubicBezTo>
                    <a:pt x="93" y="55"/>
                    <a:pt x="93" y="56"/>
                    <a:pt x="93" y="57"/>
                  </a:cubicBezTo>
                  <a:cubicBezTo>
                    <a:pt x="93" y="57"/>
                    <a:pt x="93" y="58"/>
                    <a:pt x="92" y="59"/>
                  </a:cubicBezTo>
                  <a:cubicBezTo>
                    <a:pt x="92" y="59"/>
                    <a:pt x="92" y="60"/>
                    <a:pt x="92" y="60"/>
                  </a:cubicBezTo>
                  <a:cubicBezTo>
                    <a:pt x="92" y="60"/>
                    <a:pt x="92" y="61"/>
                    <a:pt x="92" y="61"/>
                  </a:cubicBezTo>
                  <a:cubicBezTo>
                    <a:pt x="93" y="62"/>
                    <a:pt x="93" y="63"/>
                    <a:pt x="93" y="63"/>
                  </a:cubicBezTo>
                  <a:cubicBezTo>
                    <a:pt x="94" y="64"/>
                    <a:pt x="94" y="66"/>
                    <a:pt x="94" y="67"/>
                  </a:cubicBezTo>
                  <a:cubicBezTo>
                    <a:pt x="94" y="68"/>
                    <a:pt x="93" y="70"/>
                    <a:pt x="93" y="71"/>
                  </a:cubicBezTo>
                  <a:cubicBezTo>
                    <a:pt x="93" y="72"/>
                    <a:pt x="93" y="73"/>
                    <a:pt x="93" y="73"/>
                  </a:cubicBezTo>
                  <a:cubicBezTo>
                    <a:pt x="94" y="74"/>
                    <a:pt x="94" y="74"/>
                    <a:pt x="95" y="75"/>
                  </a:cubicBezTo>
                  <a:cubicBezTo>
                    <a:pt x="95" y="75"/>
                    <a:pt x="94" y="76"/>
                    <a:pt x="94" y="76"/>
                  </a:cubicBezTo>
                  <a:cubicBezTo>
                    <a:pt x="94" y="76"/>
                    <a:pt x="93" y="77"/>
                    <a:pt x="93" y="77"/>
                  </a:cubicBezTo>
                  <a:cubicBezTo>
                    <a:pt x="92" y="78"/>
                    <a:pt x="92" y="78"/>
                    <a:pt x="91" y="78"/>
                  </a:cubicBezTo>
                  <a:cubicBezTo>
                    <a:pt x="91" y="77"/>
                    <a:pt x="91" y="77"/>
                    <a:pt x="91" y="76"/>
                  </a:cubicBezTo>
                  <a:cubicBezTo>
                    <a:pt x="90" y="76"/>
                    <a:pt x="90" y="76"/>
                    <a:pt x="89" y="76"/>
                  </a:cubicBezTo>
                  <a:cubicBezTo>
                    <a:pt x="89" y="75"/>
                    <a:pt x="88" y="75"/>
                    <a:pt x="88" y="74"/>
                  </a:cubicBezTo>
                  <a:cubicBezTo>
                    <a:pt x="88" y="74"/>
                    <a:pt x="87" y="74"/>
                    <a:pt x="86" y="74"/>
                  </a:cubicBezTo>
                  <a:cubicBezTo>
                    <a:pt x="86" y="74"/>
                    <a:pt x="85" y="74"/>
                    <a:pt x="85" y="74"/>
                  </a:cubicBezTo>
                  <a:cubicBezTo>
                    <a:pt x="84" y="75"/>
                    <a:pt x="84" y="76"/>
                    <a:pt x="84" y="77"/>
                  </a:cubicBezTo>
                  <a:cubicBezTo>
                    <a:pt x="84" y="77"/>
                    <a:pt x="84" y="78"/>
                    <a:pt x="85" y="79"/>
                  </a:cubicBezTo>
                  <a:cubicBezTo>
                    <a:pt x="85" y="79"/>
                    <a:pt x="86" y="79"/>
                    <a:pt x="86" y="80"/>
                  </a:cubicBezTo>
                  <a:cubicBezTo>
                    <a:pt x="87" y="80"/>
                    <a:pt x="87" y="81"/>
                    <a:pt x="87" y="82"/>
                  </a:cubicBezTo>
                  <a:cubicBezTo>
                    <a:pt x="87" y="82"/>
                    <a:pt x="87" y="83"/>
                    <a:pt x="87" y="83"/>
                  </a:cubicBezTo>
                  <a:cubicBezTo>
                    <a:pt x="86" y="84"/>
                    <a:pt x="86" y="85"/>
                    <a:pt x="86" y="85"/>
                  </a:cubicBezTo>
                  <a:cubicBezTo>
                    <a:pt x="86" y="86"/>
                    <a:pt x="86" y="86"/>
                    <a:pt x="87" y="86"/>
                  </a:cubicBezTo>
                  <a:cubicBezTo>
                    <a:pt x="87" y="87"/>
                    <a:pt x="88" y="88"/>
                    <a:pt x="88" y="88"/>
                  </a:cubicBezTo>
                  <a:cubicBezTo>
                    <a:pt x="89" y="88"/>
                    <a:pt x="90" y="88"/>
                    <a:pt x="91" y="88"/>
                  </a:cubicBezTo>
                  <a:cubicBezTo>
                    <a:pt x="91" y="88"/>
                    <a:pt x="92" y="89"/>
                    <a:pt x="92" y="89"/>
                  </a:cubicBezTo>
                  <a:cubicBezTo>
                    <a:pt x="92" y="90"/>
                    <a:pt x="92" y="91"/>
                    <a:pt x="92" y="91"/>
                  </a:cubicBezTo>
                  <a:cubicBezTo>
                    <a:pt x="92" y="92"/>
                    <a:pt x="92" y="93"/>
                    <a:pt x="92" y="93"/>
                  </a:cubicBezTo>
                  <a:cubicBezTo>
                    <a:pt x="92" y="94"/>
                    <a:pt x="92" y="94"/>
                    <a:pt x="93" y="95"/>
                  </a:cubicBezTo>
                  <a:cubicBezTo>
                    <a:pt x="93" y="95"/>
                    <a:pt x="94" y="95"/>
                    <a:pt x="94" y="95"/>
                  </a:cubicBezTo>
                  <a:cubicBezTo>
                    <a:pt x="94" y="96"/>
                    <a:pt x="95" y="96"/>
                    <a:pt x="96" y="97"/>
                  </a:cubicBezTo>
                  <a:cubicBezTo>
                    <a:pt x="96" y="97"/>
                    <a:pt x="98" y="98"/>
                    <a:pt x="98" y="97"/>
                  </a:cubicBezTo>
                  <a:cubicBezTo>
                    <a:pt x="99" y="97"/>
                    <a:pt x="99" y="97"/>
                    <a:pt x="100" y="97"/>
                  </a:cubicBezTo>
                  <a:cubicBezTo>
                    <a:pt x="100" y="96"/>
                    <a:pt x="100" y="96"/>
                    <a:pt x="100" y="95"/>
                  </a:cubicBezTo>
                  <a:cubicBezTo>
                    <a:pt x="101" y="95"/>
                    <a:pt x="102" y="95"/>
                    <a:pt x="102" y="95"/>
                  </a:cubicBezTo>
                  <a:cubicBezTo>
                    <a:pt x="102" y="95"/>
                    <a:pt x="103" y="95"/>
                    <a:pt x="104" y="95"/>
                  </a:cubicBezTo>
                  <a:cubicBezTo>
                    <a:pt x="104" y="95"/>
                    <a:pt x="106" y="94"/>
                    <a:pt x="106" y="94"/>
                  </a:cubicBezTo>
                  <a:cubicBezTo>
                    <a:pt x="106" y="93"/>
                    <a:pt x="106" y="93"/>
                    <a:pt x="107" y="93"/>
                  </a:cubicBezTo>
                  <a:cubicBezTo>
                    <a:pt x="107" y="93"/>
                    <a:pt x="109" y="94"/>
                    <a:pt x="109" y="94"/>
                  </a:cubicBezTo>
                  <a:cubicBezTo>
                    <a:pt x="110" y="94"/>
                    <a:pt x="111" y="96"/>
                    <a:pt x="112" y="96"/>
                  </a:cubicBezTo>
                  <a:cubicBezTo>
                    <a:pt x="113" y="97"/>
                    <a:pt x="114" y="97"/>
                    <a:pt x="115" y="98"/>
                  </a:cubicBezTo>
                  <a:cubicBezTo>
                    <a:pt x="115" y="99"/>
                    <a:pt x="116" y="100"/>
                    <a:pt x="117" y="101"/>
                  </a:cubicBezTo>
                  <a:cubicBezTo>
                    <a:pt x="117" y="102"/>
                    <a:pt x="118" y="103"/>
                    <a:pt x="119" y="103"/>
                  </a:cubicBezTo>
                  <a:cubicBezTo>
                    <a:pt x="119" y="104"/>
                    <a:pt x="119" y="105"/>
                    <a:pt x="119" y="106"/>
                  </a:cubicBezTo>
                  <a:cubicBezTo>
                    <a:pt x="119" y="107"/>
                    <a:pt x="119" y="108"/>
                    <a:pt x="119" y="109"/>
                  </a:cubicBezTo>
                  <a:cubicBezTo>
                    <a:pt x="119" y="109"/>
                    <a:pt x="120" y="110"/>
                    <a:pt x="121" y="110"/>
                  </a:cubicBezTo>
                  <a:cubicBezTo>
                    <a:pt x="121" y="111"/>
                    <a:pt x="122" y="111"/>
                    <a:pt x="122" y="112"/>
                  </a:cubicBezTo>
                  <a:cubicBezTo>
                    <a:pt x="122" y="112"/>
                    <a:pt x="121" y="113"/>
                    <a:pt x="121" y="114"/>
                  </a:cubicBezTo>
                  <a:cubicBezTo>
                    <a:pt x="120" y="114"/>
                    <a:pt x="120" y="114"/>
                    <a:pt x="119" y="114"/>
                  </a:cubicBezTo>
                  <a:cubicBezTo>
                    <a:pt x="119" y="114"/>
                    <a:pt x="118" y="114"/>
                    <a:pt x="118" y="114"/>
                  </a:cubicBezTo>
                  <a:cubicBezTo>
                    <a:pt x="117" y="113"/>
                    <a:pt x="117" y="113"/>
                    <a:pt x="116" y="112"/>
                  </a:cubicBezTo>
                  <a:cubicBezTo>
                    <a:pt x="116" y="112"/>
                    <a:pt x="115" y="113"/>
                    <a:pt x="114" y="114"/>
                  </a:cubicBezTo>
                  <a:cubicBezTo>
                    <a:pt x="114" y="114"/>
                    <a:pt x="113" y="115"/>
                    <a:pt x="113" y="115"/>
                  </a:cubicBezTo>
                  <a:cubicBezTo>
                    <a:pt x="113" y="116"/>
                    <a:pt x="114" y="117"/>
                    <a:pt x="114" y="118"/>
                  </a:cubicBezTo>
                  <a:cubicBezTo>
                    <a:pt x="113" y="118"/>
                    <a:pt x="113" y="119"/>
                    <a:pt x="112" y="119"/>
                  </a:cubicBezTo>
                  <a:cubicBezTo>
                    <a:pt x="112" y="119"/>
                    <a:pt x="111" y="119"/>
                    <a:pt x="111" y="119"/>
                  </a:cubicBezTo>
                  <a:cubicBezTo>
                    <a:pt x="110" y="119"/>
                    <a:pt x="111" y="120"/>
                    <a:pt x="111" y="120"/>
                  </a:cubicBezTo>
                  <a:cubicBezTo>
                    <a:pt x="111" y="121"/>
                    <a:pt x="112" y="121"/>
                    <a:pt x="112" y="121"/>
                  </a:cubicBezTo>
                  <a:cubicBezTo>
                    <a:pt x="112" y="122"/>
                    <a:pt x="111" y="123"/>
                    <a:pt x="111" y="124"/>
                  </a:cubicBezTo>
                  <a:cubicBezTo>
                    <a:pt x="112" y="124"/>
                    <a:pt x="112" y="125"/>
                    <a:pt x="112" y="126"/>
                  </a:cubicBezTo>
                  <a:cubicBezTo>
                    <a:pt x="112" y="126"/>
                    <a:pt x="113" y="127"/>
                    <a:pt x="113" y="128"/>
                  </a:cubicBezTo>
                  <a:cubicBezTo>
                    <a:pt x="113" y="128"/>
                    <a:pt x="114" y="128"/>
                    <a:pt x="115" y="129"/>
                  </a:cubicBezTo>
                  <a:cubicBezTo>
                    <a:pt x="115" y="129"/>
                    <a:pt x="116" y="130"/>
                    <a:pt x="116" y="130"/>
                  </a:cubicBezTo>
                  <a:cubicBezTo>
                    <a:pt x="116" y="130"/>
                    <a:pt x="116" y="131"/>
                    <a:pt x="116" y="131"/>
                  </a:cubicBezTo>
                  <a:cubicBezTo>
                    <a:pt x="115" y="132"/>
                    <a:pt x="114" y="131"/>
                    <a:pt x="113" y="132"/>
                  </a:cubicBezTo>
                  <a:cubicBezTo>
                    <a:pt x="113" y="132"/>
                    <a:pt x="114" y="133"/>
                    <a:pt x="114" y="134"/>
                  </a:cubicBezTo>
                  <a:cubicBezTo>
                    <a:pt x="114" y="134"/>
                    <a:pt x="115" y="134"/>
                    <a:pt x="115" y="135"/>
                  </a:cubicBezTo>
                  <a:cubicBezTo>
                    <a:pt x="116" y="135"/>
                    <a:pt x="117" y="135"/>
                    <a:pt x="117" y="135"/>
                  </a:cubicBezTo>
                  <a:cubicBezTo>
                    <a:pt x="118" y="136"/>
                    <a:pt x="118" y="137"/>
                    <a:pt x="119" y="138"/>
                  </a:cubicBezTo>
                  <a:cubicBezTo>
                    <a:pt x="119" y="138"/>
                    <a:pt x="120" y="139"/>
                    <a:pt x="121" y="140"/>
                  </a:cubicBezTo>
                  <a:cubicBezTo>
                    <a:pt x="121" y="140"/>
                    <a:pt x="121" y="141"/>
                    <a:pt x="121" y="142"/>
                  </a:cubicBezTo>
                  <a:cubicBezTo>
                    <a:pt x="121" y="142"/>
                    <a:pt x="121" y="143"/>
                    <a:pt x="121" y="143"/>
                  </a:cubicBezTo>
                  <a:cubicBezTo>
                    <a:pt x="121" y="143"/>
                    <a:pt x="122" y="145"/>
                    <a:pt x="122" y="145"/>
                  </a:cubicBezTo>
                  <a:cubicBezTo>
                    <a:pt x="122" y="146"/>
                    <a:pt x="122" y="147"/>
                    <a:pt x="122" y="148"/>
                  </a:cubicBezTo>
                  <a:cubicBezTo>
                    <a:pt x="123" y="148"/>
                    <a:pt x="123" y="149"/>
                    <a:pt x="123" y="150"/>
                  </a:cubicBezTo>
                  <a:cubicBezTo>
                    <a:pt x="124" y="151"/>
                    <a:pt x="124" y="152"/>
                    <a:pt x="124" y="152"/>
                  </a:cubicBezTo>
                  <a:cubicBezTo>
                    <a:pt x="124" y="153"/>
                    <a:pt x="123" y="153"/>
                    <a:pt x="123" y="154"/>
                  </a:cubicBezTo>
                  <a:cubicBezTo>
                    <a:pt x="123" y="154"/>
                    <a:pt x="123" y="155"/>
                    <a:pt x="123" y="155"/>
                  </a:cubicBezTo>
                  <a:cubicBezTo>
                    <a:pt x="122" y="156"/>
                    <a:pt x="121" y="156"/>
                    <a:pt x="121" y="157"/>
                  </a:cubicBezTo>
                  <a:cubicBezTo>
                    <a:pt x="120" y="157"/>
                    <a:pt x="120" y="159"/>
                    <a:pt x="119" y="159"/>
                  </a:cubicBezTo>
                  <a:cubicBezTo>
                    <a:pt x="118" y="160"/>
                    <a:pt x="117" y="161"/>
                    <a:pt x="116" y="162"/>
                  </a:cubicBezTo>
                  <a:cubicBezTo>
                    <a:pt x="115" y="162"/>
                    <a:pt x="115" y="162"/>
                    <a:pt x="114" y="162"/>
                  </a:cubicBezTo>
                  <a:cubicBezTo>
                    <a:pt x="114" y="162"/>
                    <a:pt x="114" y="162"/>
                    <a:pt x="114" y="162"/>
                  </a:cubicBezTo>
                  <a:cubicBezTo>
                    <a:pt x="114" y="161"/>
                    <a:pt x="114" y="160"/>
                    <a:pt x="114" y="160"/>
                  </a:cubicBezTo>
                  <a:cubicBezTo>
                    <a:pt x="114" y="159"/>
                    <a:pt x="113" y="159"/>
                    <a:pt x="113" y="159"/>
                  </a:cubicBezTo>
                  <a:cubicBezTo>
                    <a:pt x="113" y="158"/>
                    <a:pt x="112" y="157"/>
                    <a:pt x="112" y="157"/>
                  </a:cubicBezTo>
                  <a:cubicBezTo>
                    <a:pt x="111" y="156"/>
                    <a:pt x="110" y="157"/>
                    <a:pt x="110" y="157"/>
                  </a:cubicBezTo>
                  <a:cubicBezTo>
                    <a:pt x="109" y="157"/>
                    <a:pt x="108" y="157"/>
                    <a:pt x="108" y="158"/>
                  </a:cubicBezTo>
                  <a:cubicBezTo>
                    <a:pt x="108" y="158"/>
                    <a:pt x="107" y="159"/>
                    <a:pt x="107" y="159"/>
                  </a:cubicBezTo>
                  <a:cubicBezTo>
                    <a:pt x="107" y="159"/>
                    <a:pt x="106" y="159"/>
                    <a:pt x="105" y="159"/>
                  </a:cubicBezTo>
                  <a:cubicBezTo>
                    <a:pt x="105" y="159"/>
                    <a:pt x="104" y="159"/>
                    <a:pt x="104" y="158"/>
                  </a:cubicBezTo>
                  <a:cubicBezTo>
                    <a:pt x="104" y="158"/>
                    <a:pt x="103" y="158"/>
                    <a:pt x="102" y="158"/>
                  </a:cubicBezTo>
                  <a:cubicBezTo>
                    <a:pt x="102" y="158"/>
                    <a:pt x="101" y="158"/>
                    <a:pt x="101" y="158"/>
                  </a:cubicBezTo>
                  <a:cubicBezTo>
                    <a:pt x="101" y="157"/>
                    <a:pt x="100" y="157"/>
                    <a:pt x="99" y="157"/>
                  </a:cubicBezTo>
                  <a:cubicBezTo>
                    <a:pt x="99" y="156"/>
                    <a:pt x="97" y="156"/>
                    <a:pt x="97" y="156"/>
                  </a:cubicBezTo>
                  <a:cubicBezTo>
                    <a:pt x="96" y="156"/>
                    <a:pt x="94" y="156"/>
                    <a:pt x="93" y="156"/>
                  </a:cubicBezTo>
                  <a:cubicBezTo>
                    <a:pt x="92" y="156"/>
                    <a:pt x="92" y="154"/>
                    <a:pt x="91" y="154"/>
                  </a:cubicBezTo>
                  <a:cubicBezTo>
                    <a:pt x="91" y="153"/>
                    <a:pt x="90" y="152"/>
                    <a:pt x="89" y="152"/>
                  </a:cubicBezTo>
                  <a:cubicBezTo>
                    <a:pt x="88" y="152"/>
                    <a:pt x="87" y="152"/>
                    <a:pt x="87" y="152"/>
                  </a:cubicBezTo>
                  <a:cubicBezTo>
                    <a:pt x="86" y="152"/>
                    <a:pt x="85" y="151"/>
                    <a:pt x="85" y="150"/>
                  </a:cubicBezTo>
                  <a:cubicBezTo>
                    <a:pt x="85" y="150"/>
                    <a:pt x="85" y="149"/>
                    <a:pt x="85" y="148"/>
                  </a:cubicBezTo>
                  <a:cubicBezTo>
                    <a:pt x="85" y="148"/>
                    <a:pt x="85" y="147"/>
                    <a:pt x="85" y="146"/>
                  </a:cubicBezTo>
                  <a:cubicBezTo>
                    <a:pt x="85" y="146"/>
                    <a:pt x="84" y="146"/>
                    <a:pt x="84" y="146"/>
                  </a:cubicBezTo>
                  <a:cubicBezTo>
                    <a:pt x="84" y="145"/>
                    <a:pt x="83" y="145"/>
                    <a:pt x="82" y="146"/>
                  </a:cubicBezTo>
                  <a:cubicBezTo>
                    <a:pt x="82" y="146"/>
                    <a:pt x="81" y="146"/>
                    <a:pt x="81" y="147"/>
                  </a:cubicBezTo>
                  <a:cubicBezTo>
                    <a:pt x="80" y="147"/>
                    <a:pt x="78" y="146"/>
                    <a:pt x="78" y="146"/>
                  </a:cubicBezTo>
                  <a:cubicBezTo>
                    <a:pt x="77" y="147"/>
                    <a:pt x="77" y="147"/>
                    <a:pt x="76" y="147"/>
                  </a:cubicBezTo>
                  <a:cubicBezTo>
                    <a:pt x="76" y="147"/>
                    <a:pt x="75" y="148"/>
                    <a:pt x="75" y="147"/>
                  </a:cubicBezTo>
                  <a:cubicBezTo>
                    <a:pt x="74" y="147"/>
                    <a:pt x="75" y="146"/>
                    <a:pt x="75" y="145"/>
                  </a:cubicBezTo>
                  <a:cubicBezTo>
                    <a:pt x="75" y="145"/>
                    <a:pt x="74" y="145"/>
                    <a:pt x="74" y="145"/>
                  </a:cubicBezTo>
                  <a:cubicBezTo>
                    <a:pt x="73" y="145"/>
                    <a:pt x="73" y="145"/>
                    <a:pt x="72" y="146"/>
                  </a:cubicBezTo>
                  <a:cubicBezTo>
                    <a:pt x="72" y="146"/>
                    <a:pt x="71" y="146"/>
                    <a:pt x="71" y="146"/>
                  </a:cubicBezTo>
                  <a:cubicBezTo>
                    <a:pt x="70" y="146"/>
                    <a:pt x="69" y="145"/>
                    <a:pt x="68" y="145"/>
                  </a:cubicBezTo>
                  <a:cubicBezTo>
                    <a:pt x="67" y="145"/>
                    <a:pt x="66" y="144"/>
                    <a:pt x="65" y="144"/>
                  </a:cubicBezTo>
                  <a:cubicBezTo>
                    <a:pt x="65" y="144"/>
                    <a:pt x="64" y="143"/>
                    <a:pt x="63" y="143"/>
                  </a:cubicBezTo>
                  <a:cubicBezTo>
                    <a:pt x="63" y="143"/>
                    <a:pt x="62" y="142"/>
                    <a:pt x="61" y="142"/>
                  </a:cubicBezTo>
                  <a:cubicBezTo>
                    <a:pt x="61" y="142"/>
                    <a:pt x="60" y="141"/>
                    <a:pt x="60" y="141"/>
                  </a:cubicBezTo>
                  <a:cubicBezTo>
                    <a:pt x="59" y="141"/>
                    <a:pt x="58" y="141"/>
                    <a:pt x="57" y="141"/>
                  </a:cubicBezTo>
                  <a:cubicBezTo>
                    <a:pt x="57" y="141"/>
                    <a:pt x="56" y="142"/>
                    <a:pt x="56" y="142"/>
                  </a:cubicBezTo>
                  <a:cubicBezTo>
                    <a:pt x="56" y="143"/>
                    <a:pt x="55" y="143"/>
                    <a:pt x="55" y="143"/>
                  </a:cubicBezTo>
                  <a:cubicBezTo>
                    <a:pt x="55" y="143"/>
                    <a:pt x="54" y="143"/>
                    <a:pt x="54" y="143"/>
                  </a:cubicBezTo>
                  <a:cubicBezTo>
                    <a:pt x="53" y="143"/>
                    <a:pt x="53" y="142"/>
                    <a:pt x="52" y="142"/>
                  </a:cubicBezTo>
                  <a:cubicBezTo>
                    <a:pt x="52" y="142"/>
                    <a:pt x="51" y="142"/>
                    <a:pt x="51" y="143"/>
                  </a:cubicBezTo>
                  <a:cubicBezTo>
                    <a:pt x="51" y="143"/>
                    <a:pt x="51" y="144"/>
                    <a:pt x="50" y="144"/>
                  </a:cubicBezTo>
                  <a:cubicBezTo>
                    <a:pt x="50" y="145"/>
                    <a:pt x="50" y="145"/>
                    <a:pt x="49" y="145"/>
                  </a:cubicBezTo>
                  <a:cubicBezTo>
                    <a:pt x="49" y="146"/>
                    <a:pt x="48" y="145"/>
                    <a:pt x="48" y="145"/>
                  </a:cubicBezTo>
                  <a:cubicBezTo>
                    <a:pt x="47" y="145"/>
                    <a:pt x="47" y="143"/>
                    <a:pt x="47" y="143"/>
                  </a:cubicBezTo>
                  <a:cubicBezTo>
                    <a:pt x="47" y="143"/>
                    <a:pt x="46" y="142"/>
                    <a:pt x="46" y="142"/>
                  </a:cubicBezTo>
                  <a:cubicBezTo>
                    <a:pt x="46" y="142"/>
                    <a:pt x="45" y="143"/>
                    <a:pt x="45" y="143"/>
                  </a:cubicBezTo>
                  <a:cubicBezTo>
                    <a:pt x="45" y="144"/>
                    <a:pt x="45" y="145"/>
                    <a:pt x="44" y="145"/>
                  </a:cubicBezTo>
                  <a:cubicBezTo>
                    <a:pt x="44" y="145"/>
                    <a:pt x="44" y="145"/>
                    <a:pt x="43" y="145"/>
                  </a:cubicBezTo>
                  <a:cubicBezTo>
                    <a:pt x="43" y="144"/>
                    <a:pt x="43" y="143"/>
                    <a:pt x="43" y="143"/>
                  </a:cubicBezTo>
                  <a:cubicBezTo>
                    <a:pt x="42" y="143"/>
                    <a:pt x="41" y="143"/>
                    <a:pt x="41" y="143"/>
                  </a:cubicBezTo>
                  <a:cubicBezTo>
                    <a:pt x="40" y="143"/>
                    <a:pt x="40" y="144"/>
                    <a:pt x="39" y="144"/>
                  </a:cubicBezTo>
                  <a:cubicBezTo>
                    <a:pt x="39" y="145"/>
                    <a:pt x="37" y="145"/>
                    <a:pt x="36" y="145"/>
                  </a:cubicBezTo>
                  <a:cubicBezTo>
                    <a:pt x="36" y="144"/>
                    <a:pt x="36" y="144"/>
                    <a:pt x="35" y="143"/>
                  </a:cubicBezTo>
                  <a:cubicBezTo>
                    <a:pt x="35" y="143"/>
                    <a:pt x="33" y="142"/>
                    <a:pt x="32" y="142"/>
                  </a:cubicBezTo>
                  <a:cubicBezTo>
                    <a:pt x="31" y="142"/>
                    <a:pt x="29" y="142"/>
                    <a:pt x="28" y="142"/>
                  </a:cubicBezTo>
                  <a:cubicBezTo>
                    <a:pt x="28" y="142"/>
                    <a:pt x="27" y="142"/>
                    <a:pt x="26" y="142"/>
                  </a:cubicBezTo>
                  <a:cubicBezTo>
                    <a:pt x="26" y="142"/>
                    <a:pt x="25" y="142"/>
                    <a:pt x="24" y="142"/>
                  </a:cubicBezTo>
                  <a:cubicBezTo>
                    <a:pt x="24" y="143"/>
                    <a:pt x="23" y="144"/>
                    <a:pt x="23" y="144"/>
                  </a:cubicBezTo>
                  <a:cubicBezTo>
                    <a:pt x="22" y="145"/>
                    <a:pt x="22" y="146"/>
                    <a:pt x="22" y="147"/>
                  </a:cubicBezTo>
                  <a:cubicBezTo>
                    <a:pt x="22" y="147"/>
                    <a:pt x="21" y="148"/>
                    <a:pt x="21" y="149"/>
                  </a:cubicBezTo>
                  <a:cubicBezTo>
                    <a:pt x="21" y="149"/>
                    <a:pt x="20" y="150"/>
                    <a:pt x="20" y="150"/>
                  </a:cubicBezTo>
                  <a:cubicBezTo>
                    <a:pt x="20" y="151"/>
                    <a:pt x="19" y="152"/>
                    <a:pt x="19" y="152"/>
                  </a:cubicBezTo>
                  <a:cubicBezTo>
                    <a:pt x="18" y="151"/>
                    <a:pt x="18" y="151"/>
                    <a:pt x="17" y="150"/>
                  </a:cubicBezTo>
                  <a:cubicBezTo>
                    <a:pt x="17" y="150"/>
                    <a:pt x="16" y="149"/>
                    <a:pt x="16" y="148"/>
                  </a:cubicBezTo>
                  <a:cubicBezTo>
                    <a:pt x="15" y="148"/>
                    <a:pt x="15" y="147"/>
                    <a:pt x="15" y="147"/>
                  </a:cubicBezTo>
                  <a:cubicBezTo>
                    <a:pt x="14" y="145"/>
                    <a:pt x="12" y="142"/>
                    <a:pt x="10" y="140"/>
                  </a:cubicBezTo>
                  <a:cubicBezTo>
                    <a:pt x="10" y="140"/>
                    <a:pt x="9" y="139"/>
                    <a:pt x="8" y="139"/>
                  </a:cubicBezTo>
                  <a:cubicBezTo>
                    <a:pt x="8" y="139"/>
                    <a:pt x="7" y="139"/>
                    <a:pt x="7" y="139"/>
                  </a:cubicBezTo>
                  <a:cubicBezTo>
                    <a:pt x="6" y="138"/>
                    <a:pt x="6" y="137"/>
                    <a:pt x="6" y="136"/>
                  </a:cubicBezTo>
                  <a:cubicBezTo>
                    <a:pt x="6" y="135"/>
                    <a:pt x="5" y="133"/>
                    <a:pt x="5" y="133"/>
                  </a:cubicBezTo>
                  <a:cubicBezTo>
                    <a:pt x="5" y="132"/>
                    <a:pt x="6" y="131"/>
                    <a:pt x="7" y="130"/>
                  </a:cubicBezTo>
                  <a:cubicBezTo>
                    <a:pt x="7" y="130"/>
                    <a:pt x="8" y="129"/>
                    <a:pt x="8" y="129"/>
                  </a:cubicBezTo>
                  <a:cubicBezTo>
                    <a:pt x="9" y="129"/>
                    <a:pt x="10" y="128"/>
                    <a:pt x="10" y="127"/>
                  </a:cubicBezTo>
                  <a:cubicBezTo>
                    <a:pt x="10" y="127"/>
                    <a:pt x="10" y="125"/>
                    <a:pt x="10" y="125"/>
                  </a:cubicBezTo>
                  <a:cubicBezTo>
                    <a:pt x="10" y="124"/>
                    <a:pt x="9" y="123"/>
                    <a:pt x="9" y="123"/>
                  </a:cubicBezTo>
                  <a:cubicBezTo>
                    <a:pt x="8" y="122"/>
                    <a:pt x="8" y="122"/>
                    <a:pt x="8" y="122"/>
                  </a:cubicBezTo>
                  <a:cubicBezTo>
                    <a:pt x="7" y="121"/>
                    <a:pt x="6" y="121"/>
                    <a:pt x="6" y="120"/>
                  </a:cubicBezTo>
                  <a:cubicBezTo>
                    <a:pt x="6" y="120"/>
                    <a:pt x="6" y="119"/>
                    <a:pt x="6" y="119"/>
                  </a:cubicBezTo>
                  <a:cubicBezTo>
                    <a:pt x="5" y="118"/>
                    <a:pt x="6" y="117"/>
                    <a:pt x="6" y="116"/>
                  </a:cubicBezTo>
                  <a:cubicBezTo>
                    <a:pt x="6" y="116"/>
                    <a:pt x="5" y="115"/>
                    <a:pt x="5" y="114"/>
                  </a:cubicBezTo>
                  <a:cubicBezTo>
                    <a:pt x="5" y="114"/>
                    <a:pt x="5" y="112"/>
                    <a:pt x="5" y="112"/>
                  </a:cubicBezTo>
                  <a:cubicBezTo>
                    <a:pt x="5" y="111"/>
                    <a:pt x="5" y="110"/>
                    <a:pt x="6" y="110"/>
                  </a:cubicBezTo>
                  <a:cubicBezTo>
                    <a:pt x="6" y="110"/>
                    <a:pt x="7" y="110"/>
                    <a:pt x="7" y="110"/>
                  </a:cubicBezTo>
                  <a:cubicBezTo>
                    <a:pt x="7" y="110"/>
                    <a:pt x="7" y="110"/>
                    <a:pt x="7" y="1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82"/>
            <p:cNvSpPr>
              <a:spLocks/>
            </p:cNvSpPr>
            <p:nvPr/>
          </p:nvSpPr>
          <p:spPr bwMode="auto">
            <a:xfrm>
              <a:off x="2062163" y="3435351"/>
              <a:ext cx="215900" cy="325438"/>
            </a:xfrm>
            <a:custGeom>
              <a:avLst/>
              <a:gdLst/>
              <a:ahLst/>
              <a:cxnLst>
                <a:cxn ang="0">
                  <a:pos x="24" y="135"/>
                </a:cxn>
                <a:cxn ang="0">
                  <a:pos x="16" y="130"/>
                </a:cxn>
                <a:cxn ang="0">
                  <a:pos x="8" y="128"/>
                </a:cxn>
                <a:cxn ang="0">
                  <a:pos x="0" y="123"/>
                </a:cxn>
                <a:cxn ang="0">
                  <a:pos x="2" y="117"/>
                </a:cxn>
                <a:cxn ang="0">
                  <a:pos x="4" y="108"/>
                </a:cxn>
                <a:cxn ang="0">
                  <a:pos x="1" y="98"/>
                </a:cxn>
                <a:cxn ang="0">
                  <a:pos x="10" y="89"/>
                </a:cxn>
                <a:cxn ang="0">
                  <a:pos x="11" y="82"/>
                </a:cxn>
                <a:cxn ang="0">
                  <a:pos x="14" y="77"/>
                </a:cxn>
                <a:cxn ang="0">
                  <a:pos x="22" y="75"/>
                </a:cxn>
                <a:cxn ang="0">
                  <a:pos x="28" y="79"/>
                </a:cxn>
                <a:cxn ang="0">
                  <a:pos x="36" y="76"/>
                </a:cxn>
                <a:cxn ang="0">
                  <a:pos x="43" y="74"/>
                </a:cxn>
                <a:cxn ang="0">
                  <a:pos x="54" y="72"/>
                </a:cxn>
                <a:cxn ang="0">
                  <a:pos x="62" y="74"/>
                </a:cxn>
                <a:cxn ang="0">
                  <a:pos x="71" y="68"/>
                </a:cxn>
                <a:cxn ang="0">
                  <a:pos x="70" y="57"/>
                </a:cxn>
                <a:cxn ang="0">
                  <a:pos x="67" y="51"/>
                </a:cxn>
                <a:cxn ang="0">
                  <a:pos x="55" y="51"/>
                </a:cxn>
                <a:cxn ang="0">
                  <a:pos x="46" y="50"/>
                </a:cxn>
                <a:cxn ang="0">
                  <a:pos x="40" y="57"/>
                </a:cxn>
                <a:cxn ang="0">
                  <a:pos x="30" y="47"/>
                </a:cxn>
                <a:cxn ang="0">
                  <a:pos x="25" y="30"/>
                </a:cxn>
                <a:cxn ang="0">
                  <a:pos x="29" y="24"/>
                </a:cxn>
                <a:cxn ang="0">
                  <a:pos x="41" y="21"/>
                </a:cxn>
                <a:cxn ang="0">
                  <a:pos x="41" y="8"/>
                </a:cxn>
                <a:cxn ang="0">
                  <a:pos x="49" y="1"/>
                </a:cxn>
                <a:cxn ang="0">
                  <a:pos x="55" y="8"/>
                </a:cxn>
                <a:cxn ang="0">
                  <a:pos x="55" y="23"/>
                </a:cxn>
                <a:cxn ang="0">
                  <a:pos x="69" y="34"/>
                </a:cxn>
                <a:cxn ang="0">
                  <a:pos x="94" y="48"/>
                </a:cxn>
                <a:cxn ang="0">
                  <a:pos x="110" y="68"/>
                </a:cxn>
                <a:cxn ang="0">
                  <a:pos x="109" y="79"/>
                </a:cxn>
                <a:cxn ang="0">
                  <a:pos x="100" y="84"/>
                </a:cxn>
                <a:cxn ang="0">
                  <a:pos x="104" y="96"/>
                </a:cxn>
                <a:cxn ang="0">
                  <a:pos x="98" y="110"/>
                </a:cxn>
                <a:cxn ang="0">
                  <a:pos x="91" y="119"/>
                </a:cxn>
                <a:cxn ang="0">
                  <a:pos x="86" y="129"/>
                </a:cxn>
                <a:cxn ang="0">
                  <a:pos x="88" y="135"/>
                </a:cxn>
                <a:cxn ang="0">
                  <a:pos x="81" y="137"/>
                </a:cxn>
                <a:cxn ang="0">
                  <a:pos x="74" y="136"/>
                </a:cxn>
                <a:cxn ang="0">
                  <a:pos x="69" y="142"/>
                </a:cxn>
                <a:cxn ang="0">
                  <a:pos x="65" y="147"/>
                </a:cxn>
                <a:cxn ang="0">
                  <a:pos x="63" y="163"/>
                </a:cxn>
                <a:cxn ang="0">
                  <a:pos x="56" y="168"/>
                </a:cxn>
                <a:cxn ang="0">
                  <a:pos x="49" y="172"/>
                </a:cxn>
                <a:cxn ang="0">
                  <a:pos x="45" y="161"/>
                </a:cxn>
                <a:cxn ang="0">
                  <a:pos x="44" y="155"/>
                </a:cxn>
                <a:cxn ang="0">
                  <a:pos x="35" y="148"/>
                </a:cxn>
                <a:cxn ang="0">
                  <a:pos x="31" y="138"/>
                </a:cxn>
              </a:cxnLst>
              <a:rect l="0" t="0" r="r" b="b"/>
              <a:pathLst>
                <a:path w="114" h="173">
                  <a:moveTo>
                    <a:pt x="28" y="137"/>
                  </a:moveTo>
                  <a:cubicBezTo>
                    <a:pt x="28" y="137"/>
                    <a:pt x="28" y="137"/>
                    <a:pt x="28" y="136"/>
                  </a:cubicBezTo>
                  <a:cubicBezTo>
                    <a:pt x="27" y="136"/>
                    <a:pt x="27" y="135"/>
                    <a:pt x="27" y="135"/>
                  </a:cubicBezTo>
                  <a:cubicBezTo>
                    <a:pt x="26" y="135"/>
                    <a:pt x="25" y="136"/>
                    <a:pt x="25" y="135"/>
                  </a:cubicBezTo>
                  <a:cubicBezTo>
                    <a:pt x="25" y="135"/>
                    <a:pt x="24" y="135"/>
                    <a:pt x="24" y="135"/>
                  </a:cubicBezTo>
                  <a:cubicBezTo>
                    <a:pt x="24" y="135"/>
                    <a:pt x="24" y="134"/>
                    <a:pt x="23" y="133"/>
                  </a:cubicBezTo>
                  <a:cubicBezTo>
                    <a:pt x="23" y="133"/>
                    <a:pt x="23" y="132"/>
                    <a:pt x="22" y="132"/>
                  </a:cubicBezTo>
                  <a:cubicBezTo>
                    <a:pt x="22" y="132"/>
                    <a:pt x="20" y="133"/>
                    <a:pt x="19" y="132"/>
                  </a:cubicBezTo>
                  <a:cubicBezTo>
                    <a:pt x="19" y="132"/>
                    <a:pt x="18" y="131"/>
                    <a:pt x="18" y="131"/>
                  </a:cubicBezTo>
                  <a:cubicBezTo>
                    <a:pt x="17" y="131"/>
                    <a:pt x="17" y="130"/>
                    <a:pt x="16" y="130"/>
                  </a:cubicBezTo>
                  <a:cubicBezTo>
                    <a:pt x="16" y="129"/>
                    <a:pt x="15" y="130"/>
                    <a:pt x="15" y="130"/>
                  </a:cubicBezTo>
                  <a:cubicBezTo>
                    <a:pt x="15" y="129"/>
                    <a:pt x="14" y="129"/>
                    <a:pt x="14" y="128"/>
                  </a:cubicBezTo>
                  <a:cubicBezTo>
                    <a:pt x="13" y="128"/>
                    <a:pt x="12" y="128"/>
                    <a:pt x="12" y="128"/>
                  </a:cubicBezTo>
                  <a:cubicBezTo>
                    <a:pt x="11" y="128"/>
                    <a:pt x="11" y="128"/>
                    <a:pt x="10" y="128"/>
                  </a:cubicBezTo>
                  <a:cubicBezTo>
                    <a:pt x="10" y="128"/>
                    <a:pt x="9" y="128"/>
                    <a:pt x="8" y="128"/>
                  </a:cubicBezTo>
                  <a:cubicBezTo>
                    <a:pt x="8" y="128"/>
                    <a:pt x="7" y="126"/>
                    <a:pt x="6" y="126"/>
                  </a:cubicBezTo>
                  <a:cubicBezTo>
                    <a:pt x="6" y="126"/>
                    <a:pt x="5" y="125"/>
                    <a:pt x="4" y="125"/>
                  </a:cubicBezTo>
                  <a:cubicBezTo>
                    <a:pt x="4" y="125"/>
                    <a:pt x="3" y="125"/>
                    <a:pt x="3" y="125"/>
                  </a:cubicBezTo>
                  <a:cubicBezTo>
                    <a:pt x="2" y="125"/>
                    <a:pt x="1" y="125"/>
                    <a:pt x="1" y="124"/>
                  </a:cubicBezTo>
                  <a:cubicBezTo>
                    <a:pt x="0" y="124"/>
                    <a:pt x="0" y="124"/>
                    <a:pt x="0" y="123"/>
                  </a:cubicBezTo>
                  <a:cubicBezTo>
                    <a:pt x="0" y="123"/>
                    <a:pt x="2" y="122"/>
                    <a:pt x="2" y="122"/>
                  </a:cubicBezTo>
                  <a:cubicBezTo>
                    <a:pt x="2" y="121"/>
                    <a:pt x="2" y="121"/>
                    <a:pt x="1" y="120"/>
                  </a:cubicBezTo>
                  <a:cubicBezTo>
                    <a:pt x="1" y="120"/>
                    <a:pt x="0" y="120"/>
                    <a:pt x="0" y="120"/>
                  </a:cubicBezTo>
                  <a:cubicBezTo>
                    <a:pt x="0" y="120"/>
                    <a:pt x="0" y="119"/>
                    <a:pt x="0" y="118"/>
                  </a:cubicBezTo>
                  <a:cubicBezTo>
                    <a:pt x="0" y="118"/>
                    <a:pt x="1" y="118"/>
                    <a:pt x="2" y="117"/>
                  </a:cubicBezTo>
                  <a:cubicBezTo>
                    <a:pt x="2" y="117"/>
                    <a:pt x="3" y="116"/>
                    <a:pt x="3" y="115"/>
                  </a:cubicBezTo>
                  <a:cubicBezTo>
                    <a:pt x="3" y="115"/>
                    <a:pt x="1" y="114"/>
                    <a:pt x="1" y="113"/>
                  </a:cubicBezTo>
                  <a:cubicBezTo>
                    <a:pt x="1" y="113"/>
                    <a:pt x="2" y="112"/>
                    <a:pt x="2" y="112"/>
                  </a:cubicBezTo>
                  <a:cubicBezTo>
                    <a:pt x="2" y="111"/>
                    <a:pt x="4" y="111"/>
                    <a:pt x="4" y="111"/>
                  </a:cubicBezTo>
                  <a:cubicBezTo>
                    <a:pt x="4" y="111"/>
                    <a:pt x="5" y="109"/>
                    <a:pt x="4" y="108"/>
                  </a:cubicBezTo>
                  <a:cubicBezTo>
                    <a:pt x="4" y="107"/>
                    <a:pt x="4" y="106"/>
                    <a:pt x="4" y="106"/>
                  </a:cubicBezTo>
                  <a:cubicBezTo>
                    <a:pt x="3" y="105"/>
                    <a:pt x="3" y="104"/>
                    <a:pt x="3" y="104"/>
                  </a:cubicBezTo>
                  <a:cubicBezTo>
                    <a:pt x="2" y="103"/>
                    <a:pt x="1" y="102"/>
                    <a:pt x="1" y="101"/>
                  </a:cubicBezTo>
                  <a:cubicBezTo>
                    <a:pt x="1" y="101"/>
                    <a:pt x="0" y="99"/>
                    <a:pt x="0" y="99"/>
                  </a:cubicBezTo>
                  <a:cubicBezTo>
                    <a:pt x="0" y="99"/>
                    <a:pt x="0" y="98"/>
                    <a:pt x="1" y="98"/>
                  </a:cubicBezTo>
                  <a:cubicBezTo>
                    <a:pt x="1" y="97"/>
                    <a:pt x="3" y="98"/>
                    <a:pt x="4" y="98"/>
                  </a:cubicBezTo>
                  <a:cubicBezTo>
                    <a:pt x="5" y="97"/>
                    <a:pt x="6" y="97"/>
                    <a:pt x="7" y="96"/>
                  </a:cubicBezTo>
                  <a:cubicBezTo>
                    <a:pt x="7" y="95"/>
                    <a:pt x="7" y="94"/>
                    <a:pt x="7" y="93"/>
                  </a:cubicBezTo>
                  <a:cubicBezTo>
                    <a:pt x="7" y="93"/>
                    <a:pt x="7" y="91"/>
                    <a:pt x="8" y="90"/>
                  </a:cubicBezTo>
                  <a:cubicBezTo>
                    <a:pt x="8" y="90"/>
                    <a:pt x="9" y="89"/>
                    <a:pt x="10" y="89"/>
                  </a:cubicBezTo>
                  <a:cubicBezTo>
                    <a:pt x="10" y="89"/>
                    <a:pt x="11" y="88"/>
                    <a:pt x="11" y="88"/>
                  </a:cubicBezTo>
                  <a:cubicBezTo>
                    <a:pt x="12" y="87"/>
                    <a:pt x="13" y="87"/>
                    <a:pt x="13" y="86"/>
                  </a:cubicBezTo>
                  <a:cubicBezTo>
                    <a:pt x="14" y="86"/>
                    <a:pt x="14" y="85"/>
                    <a:pt x="14" y="84"/>
                  </a:cubicBezTo>
                  <a:cubicBezTo>
                    <a:pt x="14" y="84"/>
                    <a:pt x="13" y="83"/>
                    <a:pt x="12" y="83"/>
                  </a:cubicBezTo>
                  <a:cubicBezTo>
                    <a:pt x="12" y="83"/>
                    <a:pt x="11" y="82"/>
                    <a:pt x="11" y="82"/>
                  </a:cubicBezTo>
                  <a:cubicBezTo>
                    <a:pt x="10" y="81"/>
                    <a:pt x="10" y="80"/>
                    <a:pt x="10" y="80"/>
                  </a:cubicBezTo>
                  <a:cubicBezTo>
                    <a:pt x="10" y="79"/>
                    <a:pt x="9" y="79"/>
                    <a:pt x="9" y="78"/>
                  </a:cubicBezTo>
                  <a:cubicBezTo>
                    <a:pt x="9" y="78"/>
                    <a:pt x="10" y="77"/>
                    <a:pt x="11" y="77"/>
                  </a:cubicBezTo>
                  <a:cubicBezTo>
                    <a:pt x="11" y="77"/>
                    <a:pt x="11" y="77"/>
                    <a:pt x="11" y="77"/>
                  </a:cubicBezTo>
                  <a:cubicBezTo>
                    <a:pt x="12" y="78"/>
                    <a:pt x="14" y="78"/>
                    <a:pt x="14" y="77"/>
                  </a:cubicBezTo>
                  <a:cubicBezTo>
                    <a:pt x="15" y="77"/>
                    <a:pt x="16" y="76"/>
                    <a:pt x="16" y="76"/>
                  </a:cubicBezTo>
                  <a:cubicBezTo>
                    <a:pt x="17" y="76"/>
                    <a:pt x="18" y="77"/>
                    <a:pt x="18" y="78"/>
                  </a:cubicBezTo>
                  <a:cubicBezTo>
                    <a:pt x="19" y="78"/>
                    <a:pt x="19" y="79"/>
                    <a:pt x="20" y="79"/>
                  </a:cubicBezTo>
                  <a:cubicBezTo>
                    <a:pt x="20" y="79"/>
                    <a:pt x="22" y="78"/>
                    <a:pt x="23" y="78"/>
                  </a:cubicBezTo>
                  <a:cubicBezTo>
                    <a:pt x="23" y="77"/>
                    <a:pt x="22" y="76"/>
                    <a:pt x="22" y="75"/>
                  </a:cubicBezTo>
                  <a:cubicBezTo>
                    <a:pt x="22" y="75"/>
                    <a:pt x="22" y="74"/>
                    <a:pt x="23" y="74"/>
                  </a:cubicBezTo>
                  <a:cubicBezTo>
                    <a:pt x="23" y="74"/>
                    <a:pt x="24" y="74"/>
                    <a:pt x="25" y="74"/>
                  </a:cubicBezTo>
                  <a:cubicBezTo>
                    <a:pt x="25" y="74"/>
                    <a:pt x="25" y="75"/>
                    <a:pt x="26" y="75"/>
                  </a:cubicBezTo>
                  <a:cubicBezTo>
                    <a:pt x="26" y="76"/>
                    <a:pt x="26" y="77"/>
                    <a:pt x="26" y="78"/>
                  </a:cubicBezTo>
                  <a:cubicBezTo>
                    <a:pt x="26" y="78"/>
                    <a:pt x="27" y="79"/>
                    <a:pt x="28" y="79"/>
                  </a:cubicBezTo>
                  <a:cubicBezTo>
                    <a:pt x="28" y="79"/>
                    <a:pt x="29" y="78"/>
                    <a:pt x="29" y="77"/>
                  </a:cubicBezTo>
                  <a:cubicBezTo>
                    <a:pt x="30" y="77"/>
                    <a:pt x="29" y="75"/>
                    <a:pt x="30" y="75"/>
                  </a:cubicBezTo>
                  <a:cubicBezTo>
                    <a:pt x="30" y="75"/>
                    <a:pt x="32" y="75"/>
                    <a:pt x="32" y="75"/>
                  </a:cubicBezTo>
                  <a:cubicBezTo>
                    <a:pt x="33" y="75"/>
                    <a:pt x="34" y="75"/>
                    <a:pt x="34" y="75"/>
                  </a:cubicBezTo>
                  <a:cubicBezTo>
                    <a:pt x="35" y="75"/>
                    <a:pt x="36" y="76"/>
                    <a:pt x="36" y="76"/>
                  </a:cubicBezTo>
                  <a:cubicBezTo>
                    <a:pt x="36" y="76"/>
                    <a:pt x="37" y="76"/>
                    <a:pt x="37" y="75"/>
                  </a:cubicBezTo>
                  <a:cubicBezTo>
                    <a:pt x="37" y="75"/>
                    <a:pt x="37" y="74"/>
                    <a:pt x="37" y="74"/>
                  </a:cubicBezTo>
                  <a:cubicBezTo>
                    <a:pt x="38" y="73"/>
                    <a:pt x="39" y="73"/>
                    <a:pt x="40" y="73"/>
                  </a:cubicBezTo>
                  <a:cubicBezTo>
                    <a:pt x="40" y="73"/>
                    <a:pt x="41" y="75"/>
                    <a:pt x="41" y="75"/>
                  </a:cubicBezTo>
                  <a:cubicBezTo>
                    <a:pt x="42" y="75"/>
                    <a:pt x="43" y="74"/>
                    <a:pt x="43" y="74"/>
                  </a:cubicBezTo>
                  <a:cubicBezTo>
                    <a:pt x="43" y="74"/>
                    <a:pt x="45" y="74"/>
                    <a:pt x="45" y="73"/>
                  </a:cubicBezTo>
                  <a:cubicBezTo>
                    <a:pt x="46" y="73"/>
                    <a:pt x="46" y="72"/>
                    <a:pt x="47" y="72"/>
                  </a:cubicBezTo>
                  <a:cubicBezTo>
                    <a:pt x="47" y="71"/>
                    <a:pt x="49" y="71"/>
                    <a:pt x="49" y="71"/>
                  </a:cubicBezTo>
                  <a:cubicBezTo>
                    <a:pt x="50" y="71"/>
                    <a:pt x="51" y="71"/>
                    <a:pt x="52" y="71"/>
                  </a:cubicBezTo>
                  <a:cubicBezTo>
                    <a:pt x="52" y="71"/>
                    <a:pt x="54" y="72"/>
                    <a:pt x="54" y="72"/>
                  </a:cubicBezTo>
                  <a:cubicBezTo>
                    <a:pt x="54" y="72"/>
                    <a:pt x="55" y="74"/>
                    <a:pt x="55" y="74"/>
                  </a:cubicBezTo>
                  <a:cubicBezTo>
                    <a:pt x="55" y="75"/>
                    <a:pt x="56" y="75"/>
                    <a:pt x="56" y="76"/>
                  </a:cubicBezTo>
                  <a:cubicBezTo>
                    <a:pt x="56" y="76"/>
                    <a:pt x="57" y="76"/>
                    <a:pt x="57" y="76"/>
                  </a:cubicBezTo>
                  <a:cubicBezTo>
                    <a:pt x="58" y="76"/>
                    <a:pt x="59" y="75"/>
                    <a:pt x="59" y="74"/>
                  </a:cubicBezTo>
                  <a:cubicBezTo>
                    <a:pt x="60" y="74"/>
                    <a:pt x="61" y="74"/>
                    <a:pt x="62" y="74"/>
                  </a:cubicBezTo>
                  <a:cubicBezTo>
                    <a:pt x="62" y="74"/>
                    <a:pt x="64" y="74"/>
                    <a:pt x="64" y="74"/>
                  </a:cubicBezTo>
                  <a:cubicBezTo>
                    <a:pt x="65" y="74"/>
                    <a:pt x="66" y="73"/>
                    <a:pt x="67" y="73"/>
                  </a:cubicBezTo>
                  <a:cubicBezTo>
                    <a:pt x="67" y="72"/>
                    <a:pt x="69" y="73"/>
                    <a:pt x="69" y="73"/>
                  </a:cubicBezTo>
                  <a:cubicBezTo>
                    <a:pt x="70" y="72"/>
                    <a:pt x="70" y="71"/>
                    <a:pt x="71" y="71"/>
                  </a:cubicBezTo>
                  <a:cubicBezTo>
                    <a:pt x="71" y="70"/>
                    <a:pt x="71" y="69"/>
                    <a:pt x="71" y="68"/>
                  </a:cubicBezTo>
                  <a:cubicBezTo>
                    <a:pt x="71" y="68"/>
                    <a:pt x="71" y="67"/>
                    <a:pt x="71" y="66"/>
                  </a:cubicBezTo>
                  <a:cubicBezTo>
                    <a:pt x="71" y="66"/>
                    <a:pt x="71" y="64"/>
                    <a:pt x="71" y="63"/>
                  </a:cubicBezTo>
                  <a:cubicBezTo>
                    <a:pt x="71" y="62"/>
                    <a:pt x="71" y="61"/>
                    <a:pt x="71" y="61"/>
                  </a:cubicBezTo>
                  <a:cubicBezTo>
                    <a:pt x="71" y="60"/>
                    <a:pt x="71" y="59"/>
                    <a:pt x="71" y="58"/>
                  </a:cubicBezTo>
                  <a:cubicBezTo>
                    <a:pt x="71" y="58"/>
                    <a:pt x="70" y="58"/>
                    <a:pt x="70" y="57"/>
                  </a:cubicBezTo>
                  <a:cubicBezTo>
                    <a:pt x="70" y="57"/>
                    <a:pt x="70" y="56"/>
                    <a:pt x="70" y="55"/>
                  </a:cubicBezTo>
                  <a:cubicBezTo>
                    <a:pt x="70" y="55"/>
                    <a:pt x="70" y="54"/>
                    <a:pt x="70" y="53"/>
                  </a:cubicBezTo>
                  <a:cubicBezTo>
                    <a:pt x="69" y="53"/>
                    <a:pt x="69" y="52"/>
                    <a:pt x="69" y="52"/>
                  </a:cubicBezTo>
                  <a:cubicBezTo>
                    <a:pt x="68" y="51"/>
                    <a:pt x="68" y="51"/>
                    <a:pt x="67" y="51"/>
                  </a:cubicBezTo>
                  <a:cubicBezTo>
                    <a:pt x="67" y="51"/>
                    <a:pt x="67" y="51"/>
                    <a:pt x="67" y="51"/>
                  </a:cubicBezTo>
                  <a:cubicBezTo>
                    <a:pt x="66" y="51"/>
                    <a:pt x="65" y="52"/>
                    <a:pt x="64" y="52"/>
                  </a:cubicBezTo>
                  <a:cubicBezTo>
                    <a:pt x="64" y="52"/>
                    <a:pt x="62" y="53"/>
                    <a:pt x="61" y="52"/>
                  </a:cubicBezTo>
                  <a:cubicBezTo>
                    <a:pt x="61" y="52"/>
                    <a:pt x="60" y="51"/>
                    <a:pt x="59" y="51"/>
                  </a:cubicBezTo>
                  <a:cubicBezTo>
                    <a:pt x="59" y="51"/>
                    <a:pt x="58" y="51"/>
                    <a:pt x="58" y="51"/>
                  </a:cubicBezTo>
                  <a:cubicBezTo>
                    <a:pt x="57" y="51"/>
                    <a:pt x="56" y="51"/>
                    <a:pt x="55" y="51"/>
                  </a:cubicBezTo>
                  <a:cubicBezTo>
                    <a:pt x="55" y="51"/>
                    <a:pt x="53" y="51"/>
                    <a:pt x="53" y="51"/>
                  </a:cubicBezTo>
                  <a:cubicBezTo>
                    <a:pt x="52" y="51"/>
                    <a:pt x="52" y="52"/>
                    <a:pt x="52" y="52"/>
                  </a:cubicBezTo>
                  <a:cubicBezTo>
                    <a:pt x="51" y="53"/>
                    <a:pt x="50" y="53"/>
                    <a:pt x="49" y="53"/>
                  </a:cubicBezTo>
                  <a:cubicBezTo>
                    <a:pt x="48" y="53"/>
                    <a:pt x="48" y="51"/>
                    <a:pt x="47" y="51"/>
                  </a:cubicBezTo>
                  <a:cubicBezTo>
                    <a:pt x="47" y="50"/>
                    <a:pt x="46" y="50"/>
                    <a:pt x="46" y="50"/>
                  </a:cubicBezTo>
                  <a:cubicBezTo>
                    <a:pt x="45" y="50"/>
                    <a:pt x="45" y="51"/>
                    <a:pt x="45" y="51"/>
                  </a:cubicBezTo>
                  <a:cubicBezTo>
                    <a:pt x="45" y="52"/>
                    <a:pt x="46" y="52"/>
                    <a:pt x="46" y="53"/>
                  </a:cubicBezTo>
                  <a:cubicBezTo>
                    <a:pt x="46" y="53"/>
                    <a:pt x="45" y="54"/>
                    <a:pt x="45" y="54"/>
                  </a:cubicBezTo>
                  <a:cubicBezTo>
                    <a:pt x="44" y="55"/>
                    <a:pt x="43" y="56"/>
                    <a:pt x="43" y="56"/>
                  </a:cubicBezTo>
                  <a:cubicBezTo>
                    <a:pt x="42" y="56"/>
                    <a:pt x="41" y="57"/>
                    <a:pt x="40" y="57"/>
                  </a:cubicBezTo>
                  <a:cubicBezTo>
                    <a:pt x="39" y="58"/>
                    <a:pt x="38" y="58"/>
                    <a:pt x="37" y="57"/>
                  </a:cubicBezTo>
                  <a:cubicBezTo>
                    <a:pt x="37" y="57"/>
                    <a:pt x="37" y="56"/>
                    <a:pt x="36" y="55"/>
                  </a:cubicBezTo>
                  <a:cubicBezTo>
                    <a:pt x="35" y="54"/>
                    <a:pt x="34" y="52"/>
                    <a:pt x="33" y="51"/>
                  </a:cubicBezTo>
                  <a:cubicBezTo>
                    <a:pt x="33" y="51"/>
                    <a:pt x="32" y="50"/>
                    <a:pt x="32" y="49"/>
                  </a:cubicBezTo>
                  <a:cubicBezTo>
                    <a:pt x="31" y="49"/>
                    <a:pt x="30" y="48"/>
                    <a:pt x="30" y="47"/>
                  </a:cubicBezTo>
                  <a:cubicBezTo>
                    <a:pt x="30" y="47"/>
                    <a:pt x="29" y="45"/>
                    <a:pt x="29" y="44"/>
                  </a:cubicBezTo>
                  <a:cubicBezTo>
                    <a:pt x="28" y="43"/>
                    <a:pt x="28" y="41"/>
                    <a:pt x="27" y="40"/>
                  </a:cubicBezTo>
                  <a:cubicBezTo>
                    <a:pt x="27" y="39"/>
                    <a:pt x="27" y="38"/>
                    <a:pt x="26" y="37"/>
                  </a:cubicBezTo>
                  <a:cubicBezTo>
                    <a:pt x="26" y="36"/>
                    <a:pt x="25" y="34"/>
                    <a:pt x="25" y="33"/>
                  </a:cubicBezTo>
                  <a:cubicBezTo>
                    <a:pt x="24" y="33"/>
                    <a:pt x="25" y="31"/>
                    <a:pt x="25" y="30"/>
                  </a:cubicBezTo>
                  <a:cubicBezTo>
                    <a:pt x="25" y="30"/>
                    <a:pt x="24" y="28"/>
                    <a:pt x="24" y="27"/>
                  </a:cubicBezTo>
                  <a:cubicBezTo>
                    <a:pt x="24" y="27"/>
                    <a:pt x="23" y="26"/>
                    <a:pt x="23" y="25"/>
                  </a:cubicBezTo>
                  <a:cubicBezTo>
                    <a:pt x="23" y="25"/>
                    <a:pt x="23" y="25"/>
                    <a:pt x="23" y="24"/>
                  </a:cubicBezTo>
                  <a:cubicBezTo>
                    <a:pt x="24" y="24"/>
                    <a:pt x="24" y="24"/>
                    <a:pt x="25" y="24"/>
                  </a:cubicBezTo>
                  <a:cubicBezTo>
                    <a:pt x="26" y="24"/>
                    <a:pt x="28" y="24"/>
                    <a:pt x="29" y="24"/>
                  </a:cubicBezTo>
                  <a:cubicBezTo>
                    <a:pt x="29" y="24"/>
                    <a:pt x="30" y="24"/>
                    <a:pt x="31" y="24"/>
                  </a:cubicBezTo>
                  <a:cubicBezTo>
                    <a:pt x="32" y="24"/>
                    <a:pt x="32" y="23"/>
                    <a:pt x="33" y="23"/>
                  </a:cubicBezTo>
                  <a:cubicBezTo>
                    <a:pt x="34" y="23"/>
                    <a:pt x="36" y="23"/>
                    <a:pt x="37" y="23"/>
                  </a:cubicBezTo>
                  <a:cubicBezTo>
                    <a:pt x="37" y="23"/>
                    <a:pt x="39" y="23"/>
                    <a:pt x="39" y="23"/>
                  </a:cubicBezTo>
                  <a:cubicBezTo>
                    <a:pt x="40" y="23"/>
                    <a:pt x="41" y="22"/>
                    <a:pt x="41" y="21"/>
                  </a:cubicBezTo>
                  <a:cubicBezTo>
                    <a:pt x="41" y="20"/>
                    <a:pt x="41" y="19"/>
                    <a:pt x="41" y="18"/>
                  </a:cubicBezTo>
                  <a:cubicBezTo>
                    <a:pt x="42" y="18"/>
                    <a:pt x="42" y="16"/>
                    <a:pt x="42" y="16"/>
                  </a:cubicBezTo>
                  <a:cubicBezTo>
                    <a:pt x="42" y="15"/>
                    <a:pt x="43" y="13"/>
                    <a:pt x="42" y="12"/>
                  </a:cubicBezTo>
                  <a:cubicBezTo>
                    <a:pt x="42" y="12"/>
                    <a:pt x="41" y="11"/>
                    <a:pt x="41" y="11"/>
                  </a:cubicBezTo>
                  <a:cubicBezTo>
                    <a:pt x="41" y="10"/>
                    <a:pt x="40" y="8"/>
                    <a:pt x="41" y="8"/>
                  </a:cubicBezTo>
                  <a:cubicBezTo>
                    <a:pt x="41" y="7"/>
                    <a:pt x="43" y="7"/>
                    <a:pt x="43" y="7"/>
                  </a:cubicBezTo>
                  <a:cubicBezTo>
                    <a:pt x="44" y="7"/>
                    <a:pt x="45" y="7"/>
                    <a:pt x="45" y="7"/>
                  </a:cubicBezTo>
                  <a:cubicBezTo>
                    <a:pt x="45" y="6"/>
                    <a:pt x="46" y="5"/>
                    <a:pt x="46" y="5"/>
                  </a:cubicBezTo>
                  <a:cubicBezTo>
                    <a:pt x="46" y="4"/>
                    <a:pt x="46" y="3"/>
                    <a:pt x="46" y="3"/>
                  </a:cubicBezTo>
                  <a:cubicBezTo>
                    <a:pt x="47" y="2"/>
                    <a:pt x="48" y="2"/>
                    <a:pt x="49" y="1"/>
                  </a:cubicBezTo>
                  <a:cubicBezTo>
                    <a:pt x="49" y="1"/>
                    <a:pt x="49" y="1"/>
                    <a:pt x="50" y="0"/>
                  </a:cubicBezTo>
                  <a:cubicBezTo>
                    <a:pt x="50" y="0"/>
                    <a:pt x="50" y="0"/>
                    <a:pt x="50" y="0"/>
                  </a:cubicBezTo>
                  <a:cubicBezTo>
                    <a:pt x="51" y="1"/>
                    <a:pt x="52" y="3"/>
                    <a:pt x="52" y="4"/>
                  </a:cubicBezTo>
                  <a:cubicBezTo>
                    <a:pt x="53" y="4"/>
                    <a:pt x="54" y="5"/>
                    <a:pt x="54" y="6"/>
                  </a:cubicBezTo>
                  <a:cubicBezTo>
                    <a:pt x="54" y="6"/>
                    <a:pt x="55" y="8"/>
                    <a:pt x="55" y="8"/>
                  </a:cubicBezTo>
                  <a:cubicBezTo>
                    <a:pt x="55" y="9"/>
                    <a:pt x="55" y="10"/>
                    <a:pt x="55" y="11"/>
                  </a:cubicBezTo>
                  <a:cubicBezTo>
                    <a:pt x="55" y="12"/>
                    <a:pt x="54" y="13"/>
                    <a:pt x="54" y="13"/>
                  </a:cubicBezTo>
                  <a:cubicBezTo>
                    <a:pt x="54" y="14"/>
                    <a:pt x="55" y="16"/>
                    <a:pt x="55" y="17"/>
                  </a:cubicBezTo>
                  <a:cubicBezTo>
                    <a:pt x="55" y="18"/>
                    <a:pt x="54" y="19"/>
                    <a:pt x="55" y="20"/>
                  </a:cubicBezTo>
                  <a:cubicBezTo>
                    <a:pt x="55" y="21"/>
                    <a:pt x="55" y="22"/>
                    <a:pt x="55" y="23"/>
                  </a:cubicBezTo>
                  <a:cubicBezTo>
                    <a:pt x="56" y="23"/>
                    <a:pt x="57" y="24"/>
                    <a:pt x="57" y="24"/>
                  </a:cubicBezTo>
                  <a:cubicBezTo>
                    <a:pt x="58" y="25"/>
                    <a:pt x="59" y="26"/>
                    <a:pt x="59" y="27"/>
                  </a:cubicBezTo>
                  <a:cubicBezTo>
                    <a:pt x="60" y="28"/>
                    <a:pt x="61" y="28"/>
                    <a:pt x="62" y="29"/>
                  </a:cubicBezTo>
                  <a:cubicBezTo>
                    <a:pt x="62" y="29"/>
                    <a:pt x="64" y="31"/>
                    <a:pt x="64" y="32"/>
                  </a:cubicBezTo>
                  <a:cubicBezTo>
                    <a:pt x="65" y="32"/>
                    <a:pt x="67" y="34"/>
                    <a:pt x="69" y="34"/>
                  </a:cubicBezTo>
                  <a:cubicBezTo>
                    <a:pt x="70" y="35"/>
                    <a:pt x="73" y="36"/>
                    <a:pt x="75" y="37"/>
                  </a:cubicBezTo>
                  <a:cubicBezTo>
                    <a:pt x="76" y="37"/>
                    <a:pt x="78" y="39"/>
                    <a:pt x="79" y="40"/>
                  </a:cubicBezTo>
                  <a:cubicBezTo>
                    <a:pt x="80" y="41"/>
                    <a:pt x="82" y="42"/>
                    <a:pt x="83" y="43"/>
                  </a:cubicBezTo>
                  <a:cubicBezTo>
                    <a:pt x="84" y="44"/>
                    <a:pt x="87" y="45"/>
                    <a:pt x="89" y="46"/>
                  </a:cubicBezTo>
                  <a:cubicBezTo>
                    <a:pt x="90" y="46"/>
                    <a:pt x="93" y="47"/>
                    <a:pt x="94" y="48"/>
                  </a:cubicBezTo>
                  <a:cubicBezTo>
                    <a:pt x="95" y="49"/>
                    <a:pt x="97" y="52"/>
                    <a:pt x="98" y="53"/>
                  </a:cubicBezTo>
                  <a:cubicBezTo>
                    <a:pt x="99" y="54"/>
                    <a:pt x="101" y="57"/>
                    <a:pt x="102" y="59"/>
                  </a:cubicBezTo>
                  <a:cubicBezTo>
                    <a:pt x="103" y="60"/>
                    <a:pt x="105" y="62"/>
                    <a:pt x="106" y="63"/>
                  </a:cubicBezTo>
                  <a:cubicBezTo>
                    <a:pt x="107" y="64"/>
                    <a:pt x="108" y="65"/>
                    <a:pt x="109" y="66"/>
                  </a:cubicBezTo>
                  <a:cubicBezTo>
                    <a:pt x="110" y="66"/>
                    <a:pt x="110" y="67"/>
                    <a:pt x="110" y="68"/>
                  </a:cubicBezTo>
                  <a:cubicBezTo>
                    <a:pt x="110" y="68"/>
                    <a:pt x="111" y="68"/>
                    <a:pt x="111" y="69"/>
                  </a:cubicBezTo>
                  <a:cubicBezTo>
                    <a:pt x="111" y="70"/>
                    <a:pt x="112" y="72"/>
                    <a:pt x="112" y="73"/>
                  </a:cubicBezTo>
                  <a:cubicBezTo>
                    <a:pt x="113" y="73"/>
                    <a:pt x="114" y="75"/>
                    <a:pt x="114" y="75"/>
                  </a:cubicBezTo>
                  <a:cubicBezTo>
                    <a:pt x="113" y="76"/>
                    <a:pt x="112" y="77"/>
                    <a:pt x="111" y="77"/>
                  </a:cubicBezTo>
                  <a:cubicBezTo>
                    <a:pt x="111" y="78"/>
                    <a:pt x="110" y="79"/>
                    <a:pt x="109" y="79"/>
                  </a:cubicBezTo>
                  <a:cubicBezTo>
                    <a:pt x="109" y="79"/>
                    <a:pt x="108" y="79"/>
                    <a:pt x="107" y="80"/>
                  </a:cubicBezTo>
                  <a:cubicBezTo>
                    <a:pt x="106" y="80"/>
                    <a:pt x="105" y="81"/>
                    <a:pt x="105" y="81"/>
                  </a:cubicBezTo>
                  <a:cubicBezTo>
                    <a:pt x="104" y="81"/>
                    <a:pt x="102" y="81"/>
                    <a:pt x="102" y="82"/>
                  </a:cubicBezTo>
                  <a:cubicBezTo>
                    <a:pt x="101" y="82"/>
                    <a:pt x="99" y="82"/>
                    <a:pt x="99" y="82"/>
                  </a:cubicBezTo>
                  <a:cubicBezTo>
                    <a:pt x="99" y="83"/>
                    <a:pt x="99" y="83"/>
                    <a:pt x="100" y="84"/>
                  </a:cubicBezTo>
                  <a:cubicBezTo>
                    <a:pt x="100" y="84"/>
                    <a:pt x="102" y="85"/>
                    <a:pt x="103" y="85"/>
                  </a:cubicBezTo>
                  <a:cubicBezTo>
                    <a:pt x="103" y="85"/>
                    <a:pt x="104" y="85"/>
                    <a:pt x="105" y="86"/>
                  </a:cubicBezTo>
                  <a:cubicBezTo>
                    <a:pt x="105" y="86"/>
                    <a:pt x="105" y="88"/>
                    <a:pt x="105" y="89"/>
                  </a:cubicBezTo>
                  <a:cubicBezTo>
                    <a:pt x="105" y="90"/>
                    <a:pt x="104" y="91"/>
                    <a:pt x="104" y="92"/>
                  </a:cubicBezTo>
                  <a:cubicBezTo>
                    <a:pt x="104" y="93"/>
                    <a:pt x="104" y="95"/>
                    <a:pt x="104" y="96"/>
                  </a:cubicBezTo>
                  <a:cubicBezTo>
                    <a:pt x="104" y="97"/>
                    <a:pt x="105" y="98"/>
                    <a:pt x="105" y="99"/>
                  </a:cubicBezTo>
                  <a:cubicBezTo>
                    <a:pt x="105" y="100"/>
                    <a:pt x="105" y="102"/>
                    <a:pt x="104" y="103"/>
                  </a:cubicBezTo>
                  <a:cubicBezTo>
                    <a:pt x="103" y="104"/>
                    <a:pt x="101" y="105"/>
                    <a:pt x="100" y="105"/>
                  </a:cubicBezTo>
                  <a:cubicBezTo>
                    <a:pt x="100" y="106"/>
                    <a:pt x="98" y="107"/>
                    <a:pt x="98" y="107"/>
                  </a:cubicBezTo>
                  <a:cubicBezTo>
                    <a:pt x="98" y="108"/>
                    <a:pt x="98" y="109"/>
                    <a:pt x="98" y="110"/>
                  </a:cubicBezTo>
                  <a:cubicBezTo>
                    <a:pt x="98" y="110"/>
                    <a:pt x="99" y="111"/>
                    <a:pt x="100" y="112"/>
                  </a:cubicBezTo>
                  <a:cubicBezTo>
                    <a:pt x="100" y="112"/>
                    <a:pt x="100" y="114"/>
                    <a:pt x="100" y="115"/>
                  </a:cubicBezTo>
                  <a:cubicBezTo>
                    <a:pt x="99" y="116"/>
                    <a:pt x="98" y="116"/>
                    <a:pt x="97" y="116"/>
                  </a:cubicBezTo>
                  <a:cubicBezTo>
                    <a:pt x="96" y="116"/>
                    <a:pt x="95" y="116"/>
                    <a:pt x="94" y="116"/>
                  </a:cubicBezTo>
                  <a:cubicBezTo>
                    <a:pt x="93" y="117"/>
                    <a:pt x="91" y="118"/>
                    <a:pt x="91" y="119"/>
                  </a:cubicBezTo>
                  <a:cubicBezTo>
                    <a:pt x="90" y="120"/>
                    <a:pt x="91" y="122"/>
                    <a:pt x="91" y="123"/>
                  </a:cubicBezTo>
                  <a:cubicBezTo>
                    <a:pt x="91" y="123"/>
                    <a:pt x="90" y="125"/>
                    <a:pt x="90" y="125"/>
                  </a:cubicBezTo>
                  <a:cubicBezTo>
                    <a:pt x="90" y="126"/>
                    <a:pt x="91" y="126"/>
                    <a:pt x="91" y="126"/>
                  </a:cubicBezTo>
                  <a:cubicBezTo>
                    <a:pt x="90" y="126"/>
                    <a:pt x="89" y="127"/>
                    <a:pt x="88" y="127"/>
                  </a:cubicBezTo>
                  <a:cubicBezTo>
                    <a:pt x="88" y="128"/>
                    <a:pt x="87" y="129"/>
                    <a:pt x="86" y="129"/>
                  </a:cubicBezTo>
                  <a:cubicBezTo>
                    <a:pt x="86" y="130"/>
                    <a:pt x="85" y="130"/>
                    <a:pt x="85" y="130"/>
                  </a:cubicBezTo>
                  <a:cubicBezTo>
                    <a:pt x="85" y="130"/>
                    <a:pt x="84" y="131"/>
                    <a:pt x="84" y="131"/>
                  </a:cubicBezTo>
                  <a:cubicBezTo>
                    <a:pt x="84" y="132"/>
                    <a:pt x="85" y="133"/>
                    <a:pt x="85" y="133"/>
                  </a:cubicBezTo>
                  <a:cubicBezTo>
                    <a:pt x="85" y="134"/>
                    <a:pt x="86" y="134"/>
                    <a:pt x="86" y="134"/>
                  </a:cubicBezTo>
                  <a:cubicBezTo>
                    <a:pt x="87" y="134"/>
                    <a:pt x="87" y="135"/>
                    <a:pt x="88" y="135"/>
                  </a:cubicBezTo>
                  <a:cubicBezTo>
                    <a:pt x="88" y="136"/>
                    <a:pt x="89" y="137"/>
                    <a:pt x="88" y="138"/>
                  </a:cubicBezTo>
                  <a:cubicBezTo>
                    <a:pt x="88" y="138"/>
                    <a:pt x="86" y="138"/>
                    <a:pt x="86" y="138"/>
                  </a:cubicBezTo>
                  <a:cubicBezTo>
                    <a:pt x="85" y="139"/>
                    <a:pt x="84" y="140"/>
                    <a:pt x="84" y="140"/>
                  </a:cubicBezTo>
                  <a:cubicBezTo>
                    <a:pt x="83" y="140"/>
                    <a:pt x="82" y="140"/>
                    <a:pt x="82" y="139"/>
                  </a:cubicBezTo>
                  <a:cubicBezTo>
                    <a:pt x="81" y="139"/>
                    <a:pt x="81" y="137"/>
                    <a:pt x="81" y="137"/>
                  </a:cubicBezTo>
                  <a:cubicBezTo>
                    <a:pt x="81" y="136"/>
                    <a:pt x="80" y="135"/>
                    <a:pt x="80" y="134"/>
                  </a:cubicBezTo>
                  <a:cubicBezTo>
                    <a:pt x="80" y="134"/>
                    <a:pt x="80" y="133"/>
                    <a:pt x="79" y="132"/>
                  </a:cubicBezTo>
                  <a:cubicBezTo>
                    <a:pt x="79" y="132"/>
                    <a:pt x="77" y="133"/>
                    <a:pt x="77" y="133"/>
                  </a:cubicBezTo>
                  <a:cubicBezTo>
                    <a:pt x="76" y="134"/>
                    <a:pt x="74" y="134"/>
                    <a:pt x="74" y="135"/>
                  </a:cubicBezTo>
                  <a:cubicBezTo>
                    <a:pt x="74" y="135"/>
                    <a:pt x="74" y="136"/>
                    <a:pt x="74" y="136"/>
                  </a:cubicBezTo>
                  <a:cubicBezTo>
                    <a:pt x="74" y="136"/>
                    <a:pt x="75" y="137"/>
                    <a:pt x="75" y="137"/>
                  </a:cubicBezTo>
                  <a:cubicBezTo>
                    <a:pt x="75" y="138"/>
                    <a:pt x="75" y="139"/>
                    <a:pt x="75" y="140"/>
                  </a:cubicBezTo>
                  <a:cubicBezTo>
                    <a:pt x="74" y="140"/>
                    <a:pt x="73" y="141"/>
                    <a:pt x="73" y="141"/>
                  </a:cubicBezTo>
                  <a:cubicBezTo>
                    <a:pt x="72" y="141"/>
                    <a:pt x="72" y="142"/>
                    <a:pt x="71" y="142"/>
                  </a:cubicBezTo>
                  <a:cubicBezTo>
                    <a:pt x="71" y="143"/>
                    <a:pt x="69" y="143"/>
                    <a:pt x="69" y="142"/>
                  </a:cubicBezTo>
                  <a:cubicBezTo>
                    <a:pt x="68" y="142"/>
                    <a:pt x="69" y="141"/>
                    <a:pt x="68" y="140"/>
                  </a:cubicBezTo>
                  <a:cubicBezTo>
                    <a:pt x="68" y="140"/>
                    <a:pt x="67" y="140"/>
                    <a:pt x="67" y="140"/>
                  </a:cubicBezTo>
                  <a:cubicBezTo>
                    <a:pt x="66" y="141"/>
                    <a:pt x="66" y="142"/>
                    <a:pt x="65" y="142"/>
                  </a:cubicBezTo>
                  <a:cubicBezTo>
                    <a:pt x="65" y="143"/>
                    <a:pt x="64" y="144"/>
                    <a:pt x="64" y="144"/>
                  </a:cubicBezTo>
                  <a:cubicBezTo>
                    <a:pt x="64" y="145"/>
                    <a:pt x="65" y="147"/>
                    <a:pt x="65" y="147"/>
                  </a:cubicBezTo>
                  <a:cubicBezTo>
                    <a:pt x="65" y="148"/>
                    <a:pt x="65" y="150"/>
                    <a:pt x="64" y="151"/>
                  </a:cubicBezTo>
                  <a:cubicBezTo>
                    <a:pt x="64" y="152"/>
                    <a:pt x="64" y="153"/>
                    <a:pt x="64" y="154"/>
                  </a:cubicBezTo>
                  <a:cubicBezTo>
                    <a:pt x="63" y="155"/>
                    <a:pt x="63" y="157"/>
                    <a:pt x="63" y="157"/>
                  </a:cubicBezTo>
                  <a:cubicBezTo>
                    <a:pt x="63" y="158"/>
                    <a:pt x="62" y="159"/>
                    <a:pt x="62" y="160"/>
                  </a:cubicBezTo>
                  <a:cubicBezTo>
                    <a:pt x="62" y="161"/>
                    <a:pt x="63" y="162"/>
                    <a:pt x="63" y="163"/>
                  </a:cubicBezTo>
                  <a:cubicBezTo>
                    <a:pt x="63" y="164"/>
                    <a:pt x="62" y="165"/>
                    <a:pt x="62" y="166"/>
                  </a:cubicBezTo>
                  <a:cubicBezTo>
                    <a:pt x="61" y="166"/>
                    <a:pt x="60" y="165"/>
                    <a:pt x="60" y="165"/>
                  </a:cubicBezTo>
                  <a:cubicBezTo>
                    <a:pt x="59" y="166"/>
                    <a:pt x="59" y="167"/>
                    <a:pt x="59" y="167"/>
                  </a:cubicBezTo>
                  <a:cubicBezTo>
                    <a:pt x="58" y="167"/>
                    <a:pt x="58" y="168"/>
                    <a:pt x="58" y="168"/>
                  </a:cubicBezTo>
                  <a:cubicBezTo>
                    <a:pt x="58" y="169"/>
                    <a:pt x="57" y="168"/>
                    <a:pt x="56" y="168"/>
                  </a:cubicBezTo>
                  <a:cubicBezTo>
                    <a:pt x="56" y="168"/>
                    <a:pt x="55" y="169"/>
                    <a:pt x="55" y="169"/>
                  </a:cubicBezTo>
                  <a:cubicBezTo>
                    <a:pt x="55" y="169"/>
                    <a:pt x="54" y="170"/>
                    <a:pt x="54" y="170"/>
                  </a:cubicBezTo>
                  <a:cubicBezTo>
                    <a:pt x="53" y="170"/>
                    <a:pt x="52" y="169"/>
                    <a:pt x="52" y="169"/>
                  </a:cubicBezTo>
                  <a:cubicBezTo>
                    <a:pt x="51" y="169"/>
                    <a:pt x="51" y="170"/>
                    <a:pt x="51" y="170"/>
                  </a:cubicBezTo>
                  <a:cubicBezTo>
                    <a:pt x="50" y="171"/>
                    <a:pt x="50" y="172"/>
                    <a:pt x="49" y="172"/>
                  </a:cubicBezTo>
                  <a:cubicBezTo>
                    <a:pt x="49" y="173"/>
                    <a:pt x="48" y="172"/>
                    <a:pt x="47" y="171"/>
                  </a:cubicBezTo>
                  <a:cubicBezTo>
                    <a:pt x="47" y="171"/>
                    <a:pt x="46" y="169"/>
                    <a:pt x="46" y="169"/>
                  </a:cubicBezTo>
                  <a:cubicBezTo>
                    <a:pt x="45" y="168"/>
                    <a:pt x="44" y="167"/>
                    <a:pt x="44" y="167"/>
                  </a:cubicBezTo>
                  <a:cubicBezTo>
                    <a:pt x="44" y="167"/>
                    <a:pt x="43" y="166"/>
                    <a:pt x="43" y="166"/>
                  </a:cubicBezTo>
                  <a:cubicBezTo>
                    <a:pt x="43" y="165"/>
                    <a:pt x="44" y="162"/>
                    <a:pt x="45" y="161"/>
                  </a:cubicBezTo>
                  <a:cubicBezTo>
                    <a:pt x="45" y="161"/>
                    <a:pt x="46" y="160"/>
                    <a:pt x="46" y="159"/>
                  </a:cubicBezTo>
                  <a:cubicBezTo>
                    <a:pt x="46" y="159"/>
                    <a:pt x="47" y="158"/>
                    <a:pt x="47" y="158"/>
                  </a:cubicBezTo>
                  <a:cubicBezTo>
                    <a:pt x="48" y="157"/>
                    <a:pt x="48" y="156"/>
                    <a:pt x="47" y="156"/>
                  </a:cubicBezTo>
                  <a:cubicBezTo>
                    <a:pt x="47" y="156"/>
                    <a:pt x="47" y="155"/>
                    <a:pt x="46" y="155"/>
                  </a:cubicBezTo>
                  <a:cubicBezTo>
                    <a:pt x="46" y="154"/>
                    <a:pt x="45" y="155"/>
                    <a:pt x="44" y="155"/>
                  </a:cubicBezTo>
                  <a:cubicBezTo>
                    <a:pt x="44" y="155"/>
                    <a:pt x="43" y="155"/>
                    <a:pt x="43" y="156"/>
                  </a:cubicBezTo>
                  <a:cubicBezTo>
                    <a:pt x="42" y="156"/>
                    <a:pt x="41" y="155"/>
                    <a:pt x="41" y="155"/>
                  </a:cubicBezTo>
                  <a:cubicBezTo>
                    <a:pt x="40" y="154"/>
                    <a:pt x="39" y="153"/>
                    <a:pt x="39" y="152"/>
                  </a:cubicBezTo>
                  <a:cubicBezTo>
                    <a:pt x="38" y="152"/>
                    <a:pt x="37" y="151"/>
                    <a:pt x="37" y="150"/>
                  </a:cubicBezTo>
                  <a:cubicBezTo>
                    <a:pt x="36" y="149"/>
                    <a:pt x="36" y="148"/>
                    <a:pt x="35" y="148"/>
                  </a:cubicBezTo>
                  <a:cubicBezTo>
                    <a:pt x="35" y="148"/>
                    <a:pt x="33" y="149"/>
                    <a:pt x="33" y="148"/>
                  </a:cubicBezTo>
                  <a:cubicBezTo>
                    <a:pt x="32" y="148"/>
                    <a:pt x="32" y="147"/>
                    <a:pt x="32" y="146"/>
                  </a:cubicBezTo>
                  <a:cubicBezTo>
                    <a:pt x="32" y="146"/>
                    <a:pt x="33" y="144"/>
                    <a:pt x="33" y="144"/>
                  </a:cubicBezTo>
                  <a:cubicBezTo>
                    <a:pt x="33" y="143"/>
                    <a:pt x="33" y="141"/>
                    <a:pt x="33" y="141"/>
                  </a:cubicBezTo>
                  <a:cubicBezTo>
                    <a:pt x="33" y="140"/>
                    <a:pt x="32" y="139"/>
                    <a:pt x="31" y="138"/>
                  </a:cubicBezTo>
                  <a:cubicBezTo>
                    <a:pt x="31" y="138"/>
                    <a:pt x="30" y="137"/>
                    <a:pt x="29" y="137"/>
                  </a:cubicBezTo>
                  <a:cubicBezTo>
                    <a:pt x="29" y="137"/>
                    <a:pt x="29" y="137"/>
                    <a:pt x="28" y="1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83"/>
            <p:cNvSpPr>
              <a:spLocks/>
            </p:cNvSpPr>
            <p:nvPr/>
          </p:nvSpPr>
          <p:spPr bwMode="auto">
            <a:xfrm>
              <a:off x="1928813" y="3546476"/>
              <a:ext cx="187325" cy="200025"/>
            </a:xfrm>
            <a:custGeom>
              <a:avLst/>
              <a:gdLst/>
              <a:ahLst/>
              <a:cxnLst>
                <a:cxn ang="0">
                  <a:pos x="26" y="0"/>
                </a:cxn>
                <a:cxn ang="0">
                  <a:pos x="36" y="3"/>
                </a:cxn>
                <a:cxn ang="0">
                  <a:pos x="41" y="3"/>
                </a:cxn>
                <a:cxn ang="0">
                  <a:pos x="48" y="0"/>
                </a:cxn>
                <a:cxn ang="0">
                  <a:pos x="56" y="1"/>
                </a:cxn>
                <a:cxn ang="0">
                  <a:pos x="60" y="3"/>
                </a:cxn>
                <a:cxn ang="0">
                  <a:pos x="66" y="7"/>
                </a:cxn>
                <a:cxn ang="0">
                  <a:pos x="68" y="11"/>
                </a:cxn>
                <a:cxn ang="0">
                  <a:pos x="79" y="9"/>
                </a:cxn>
                <a:cxn ang="0">
                  <a:pos x="82" y="18"/>
                </a:cxn>
                <a:cxn ang="0">
                  <a:pos x="82" y="23"/>
                </a:cxn>
                <a:cxn ang="0">
                  <a:pos x="82" y="29"/>
                </a:cxn>
                <a:cxn ang="0">
                  <a:pos x="78" y="37"/>
                </a:cxn>
                <a:cxn ang="0">
                  <a:pos x="72" y="42"/>
                </a:cxn>
                <a:cxn ang="0">
                  <a:pos x="75" y="52"/>
                </a:cxn>
                <a:cxn ang="0">
                  <a:pos x="73" y="58"/>
                </a:cxn>
                <a:cxn ang="0">
                  <a:pos x="73" y="63"/>
                </a:cxn>
                <a:cxn ang="0">
                  <a:pos x="75" y="66"/>
                </a:cxn>
                <a:cxn ang="0">
                  <a:pos x="83" y="69"/>
                </a:cxn>
                <a:cxn ang="0">
                  <a:pos x="89" y="72"/>
                </a:cxn>
                <a:cxn ang="0">
                  <a:pos x="95" y="76"/>
                </a:cxn>
                <a:cxn ang="0">
                  <a:pos x="99" y="78"/>
                </a:cxn>
                <a:cxn ang="0">
                  <a:pos x="96" y="83"/>
                </a:cxn>
                <a:cxn ang="0">
                  <a:pos x="95" y="87"/>
                </a:cxn>
                <a:cxn ang="0">
                  <a:pos x="90" y="88"/>
                </a:cxn>
                <a:cxn ang="0">
                  <a:pos x="88" y="93"/>
                </a:cxn>
                <a:cxn ang="0">
                  <a:pos x="94" y="97"/>
                </a:cxn>
                <a:cxn ang="0">
                  <a:pos x="87" y="101"/>
                </a:cxn>
                <a:cxn ang="0">
                  <a:pos x="82" y="95"/>
                </a:cxn>
                <a:cxn ang="0">
                  <a:pos x="75" y="99"/>
                </a:cxn>
                <a:cxn ang="0">
                  <a:pos x="65" y="102"/>
                </a:cxn>
                <a:cxn ang="0">
                  <a:pos x="57" y="105"/>
                </a:cxn>
                <a:cxn ang="0">
                  <a:pos x="49" y="101"/>
                </a:cxn>
                <a:cxn ang="0">
                  <a:pos x="43" y="105"/>
                </a:cxn>
                <a:cxn ang="0">
                  <a:pos x="47" y="98"/>
                </a:cxn>
                <a:cxn ang="0">
                  <a:pos x="43" y="93"/>
                </a:cxn>
                <a:cxn ang="0">
                  <a:pos x="39" y="91"/>
                </a:cxn>
                <a:cxn ang="0">
                  <a:pos x="40" y="84"/>
                </a:cxn>
                <a:cxn ang="0">
                  <a:pos x="37" y="78"/>
                </a:cxn>
                <a:cxn ang="0">
                  <a:pos x="39" y="71"/>
                </a:cxn>
                <a:cxn ang="0">
                  <a:pos x="30" y="66"/>
                </a:cxn>
                <a:cxn ang="0">
                  <a:pos x="31" y="62"/>
                </a:cxn>
                <a:cxn ang="0">
                  <a:pos x="31" y="50"/>
                </a:cxn>
                <a:cxn ang="0">
                  <a:pos x="24" y="40"/>
                </a:cxn>
                <a:cxn ang="0">
                  <a:pos x="24" y="29"/>
                </a:cxn>
                <a:cxn ang="0">
                  <a:pos x="17" y="26"/>
                </a:cxn>
                <a:cxn ang="0">
                  <a:pos x="10" y="31"/>
                </a:cxn>
                <a:cxn ang="0">
                  <a:pos x="1" y="29"/>
                </a:cxn>
                <a:cxn ang="0">
                  <a:pos x="2" y="23"/>
                </a:cxn>
                <a:cxn ang="0">
                  <a:pos x="4" y="18"/>
                </a:cxn>
                <a:cxn ang="0">
                  <a:pos x="11" y="14"/>
                </a:cxn>
                <a:cxn ang="0">
                  <a:pos x="14" y="10"/>
                </a:cxn>
                <a:cxn ang="0">
                  <a:pos x="12" y="3"/>
                </a:cxn>
                <a:cxn ang="0">
                  <a:pos x="19" y="0"/>
                </a:cxn>
              </a:cxnLst>
              <a:rect l="0" t="0" r="r" b="b"/>
              <a:pathLst>
                <a:path w="99" h="106">
                  <a:moveTo>
                    <a:pt x="19" y="0"/>
                  </a:moveTo>
                  <a:cubicBezTo>
                    <a:pt x="20" y="0"/>
                    <a:pt x="21" y="1"/>
                    <a:pt x="21" y="1"/>
                  </a:cubicBezTo>
                  <a:cubicBezTo>
                    <a:pt x="22" y="1"/>
                    <a:pt x="23" y="0"/>
                    <a:pt x="24" y="0"/>
                  </a:cubicBezTo>
                  <a:cubicBezTo>
                    <a:pt x="24" y="0"/>
                    <a:pt x="26" y="0"/>
                    <a:pt x="26" y="0"/>
                  </a:cubicBezTo>
                  <a:cubicBezTo>
                    <a:pt x="27" y="0"/>
                    <a:pt x="28" y="1"/>
                    <a:pt x="28" y="1"/>
                  </a:cubicBezTo>
                  <a:cubicBezTo>
                    <a:pt x="29" y="1"/>
                    <a:pt x="31" y="0"/>
                    <a:pt x="32" y="0"/>
                  </a:cubicBezTo>
                  <a:cubicBezTo>
                    <a:pt x="33" y="0"/>
                    <a:pt x="34" y="1"/>
                    <a:pt x="35" y="2"/>
                  </a:cubicBezTo>
                  <a:cubicBezTo>
                    <a:pt x="35" y="2"/>
                    <a:pt x="36" y="3"/>
                    <a:pt x="36" y="3"/>
                  </a:cubicBezTo>
                  <a:cubicBezTo>
                    <a:pt x="36" y="4"/>
                    <a:pt x="37" y="4"/>
                    <a:pt x="37" y="4"/>
                  </a:cubicBezTo>
                  <a:cubicBezTo>
                    <a:pt x="37" y="4"/>
                    <a:pt x="38" y="4"/>
                    <a:pt x="38" y="4"/>
                  </a:cubicBezTo>
                  <a:cubicBezTo>
                    <a:pt x="38" y="4"/>
                    <a:pt x="39" y="3"/>
                    <a:pt x="39" y="3"/>
                  </a:cubicBezTo>
                  <a:cubicBezTo>
                    <a:pt x="40" y="3"/>
                    <a:pt x="40" y="3"/>
                    <a:pt x="41" y="3"/>
                  </a:cubicBezTo>
                  <a:cubicBezTo>
                    <a:pt x="41" y="3"/>
                    <a:pt x="42" y="4"/>
                    <a:pt x="42" y="4"/>
                  </a:cubicBezTo>
                  <a:cubicBezTo>
                    <a:pt x="43" y="3"/>
                    <a:pt x="43" y="2"/>
                    <a:pt x="43" y="1"/>
                  </a:cubicBezTo>
                  <a:cubicBezTo>
                    <a:pt x="44" y="1"/>
                    <a:pt x="45" y="0"/>
                    <a:pt x="46" y="0"/>
                  </a:cubicBezTo>
                  <a:cubicBezTo>
                    <a:pt x="47" y="0"/>
                    <a:pt x="48" y="0"/>
                    <a:pt x="48" y="0"/>
                  </a:cubicBezTo>
                  <a:cubicBezTo>
                    <a:pt x="49" y="0"/>
                    <a:pt x="49" y="1"/>
                    <a:pt x="50" y="2"/>
                  </a:cubicBezTo>
                  <a:cubicBezTo>
                    <a:pt x="51" y="2"/>
                    <a:pt x="52" y="2"/>
                    <a:pt x="52" y="2"/>
                  </a:cubicBezTo>
                  <a:cubicBezTo>
                    <a:pt x="53" y="3"/>
                    <a:pt x="54" y="3"/>
                    <a:pt x="55" y="2"/>
                  </a:cubicBezTo>
                  <a:cubicBezTo>
                    <a:pt x="55" y="2"/>
                    <a:pt x="56" y="1"/>
                    <a:pt x="56" y="1"/>
                  </a:cubicBezTo>
                  <a:cubicBezTo>
                    <a:pt x="56" y="1"/>
                    <a:pt x="57" y="2"/>
                    <a:pt x="57" y="2"/>
                  </a:cubicBezTo>
                  <a:cubicBezTo>
                    <a:pt x="58" y="3"/>
                    <a:pt x="58" y="4"/>
                    <a:pt x="58" y="4"/>
                  </a:cubicBezTo>
                  <a:cubicBezTo>
                    <a:pt x="58" y="4"/>
                    <a:pt x="59" y="5"/>
                    <a:pt x="59" y="5"/>
                  </a:cubicBezTo>
                  <a:cubicBezTo>
                    <a:pt x="60" y="5"/>
                    <a:pt x="60" y="3"/>
                    <a:pt x="60" y="3"/>
                  </a:cubicBezTo>
                  <a:cubicBezTo>
                    <a:pt x="61" y="3"/>
                    <a:pt x="61" y="3"/>
                    <a:pt x="62" y="3"/>
                  </a:cubicBezTo>
                  <a:cubicBezTo>
                    <a:pt x="62" y="4"/>
                    <a:pt x="62" y="5"/>
                    <a:pt x="63" y="5"/>
                  </a:cubicBezTo>
                  <a:cubicBezTo>
                    <a:pt x="63" y="5"/>
                    <a:pt x="64" y="5"/>
                    <a:pt x="64" y="5"/>
                  </a:cubicBezTo>
                  <a:cubicBezTo>
                    <a:pt x="65" y="5"/>
                    <a:pt x="65" y="6"/>
                    <a:pt x="66" y="7"/>
                  </a:cubicBezTo>
                  <a:cubicBezTo>
                    <a:pt x="66" y="7"/>
                    <a:pt x="65" y="8"/>
                    <a:pt x="65" y="9"/>
                  </a:cubicBezTo>
                  <a:cubicBezTo>
                    <a:pt x="65" y="9"/>
                    <a:pt x="64" y="9"/>
                    <a:pt x="64" y="9"/>
                  </a:cubicBezTo>
                  <a:cubicBezTo>
                    <a:pt x="63" y="9"/>
                    <a:pt x="64" y="10"/>
                    <a:pt x="64" y="11"/>
                  </a:cubicBezTo>
                  <a:cubicBezTo>
                    <a:pt x="65" y="11"/>
                    <a:pt x="67" y="11"/>
                    <a:pt x="68" y="11"/>
                  </a:cubicBezTo>
                  <a:cubicBezTo>
                    <a:pt x="68" y="11"/>
                    <a:pt x="70" y="11"/>
                    <a:pt x="70" y="10"/>
                  </a:cubicBezTo>
                  <a:cubicBezTo>
                    <a:pt x="71" y="10"/>
                    <a:pt x="73" y="9"/>
                    <a:pt x="73" y="9"/>
                  </a:cubicBezTo>
                  <a:cubicBezTo>
                    <a:pt x="74" y="9"/>
                    <a:pt x="76" y="9"/>
                    <a:pt x="77" y="9"/>
                  </a:cubicBezTo>
                  <a:cubicBezTo>
                    <a:pt x="77" y="9"/>
                    <a:pt x="79" y="9"/>
                    <a:pt x="79" y="9"/>
                  </a:cubicBezTo>
                  <a:cubicBezTo>
                    <a:pt x="80" y="10"/>
                    <a:pt x="81" y="10"/>
                    <a:pt x="82" y="11"/>
                  </a:cubicBezTo>
                  <a:cubicBezTo>
                    <a:pt x="82" y="12"/>
                    <a:pt x="82" y="14"/>
                    <a:pt x="82" y="15"/>
                  </a:cubicBezTo>
                  <a:cubicBezTo>
                    <a:pt x="82" y="15"/>
                    <a:pt x="82" y="16"/>
                    <a:pt x="82" y="16"/>
                  </a:cubicBezTo>
                  <a:cubicBezTo>
                    <a:pt x="82" y="17"/>
                    <a:pt x="82" y="18"/>
                    <a:pt x="82" y="18"/>
                  </a:cubicBezTo>
                  <a:cubicBezTo>
                    <a:pt x="82" y="18"/>
                    <a:pt x="82" y="18"/>
                    <a:pt x="82" y="18"/>
                  </a:cubicBezTo>
                  <a:cubicBezTo>
                    <a:pt x="81" y="18"/>
                    <a:pt x="80" y="19"/>
                    <a:pt x="80" y="19"/>
                  </a:cubicBezTo>
                  <a:cubicBezTo>
                    <a:pt x="80" y="20"/>
                    <a:pt x="81" y="20"/>
                    <a:pt x="81" y="21"/>
                  </a:cubicBezTo>
                  <a:cubicBezTo>
                    <a:pt x="81" y="21"/>
                    <a:pt x="81" y="22"/>
                    <a:pt x="82" y="23"/>
                  </a:cubicBezTo>
                  <a:cubicBezTo>
                    <a:pt x="82" y="23"/>
                    <a:pt x="83" y="24"/>
                    <a:pt x="83" y="24"/>
                  </a:cubicBezTo>
                  <a:cubicBezTo>
                    <a:pt x="84" y="24"/>
                    <a:pt x="85" y="25"/>
                    <a:pt x="85" y="25"/>
                  </a:cubicBezTo>
                  <a:cubicBezTo>
                    <a:pt x="85" y="26"/>
                    <a:pt x="85" y="27"/>
                    <a:pt x="84" y="27"/>
                  </a:cubicBezTo>
                  <a:cubicBezTo>
                    <a:pt x="84" y="28"/>
                    <a:pt x="83" y="28"/>
                    <a:pt x="82" y="29"/>
                  </a:cubicBezTo>
                  <a:cubicBezTo>
                    <a:pt x="82" y="29"/>
                    <a:pt x="81" y="30"/>
                    <a:pt x="81" y="30"/>
                  </a:cubicBezTo>
                  <a:cubicBezTo>
                    <a:pt x="80" y="30"/>
                    <a:pt x="79" y="31"/>
                    <a:pt x="79" y="31"/>
                  </a:cubicBezTo>
                  <a:cubicBezTo>
                    <a:pt x="78" y="32"/>
                    <a:pt x="78" y="34"/>
                    <a:pt x="78" y="34"/>
                  </a:cubicBezTo>
                  <a:cubicBezTo>
                    <a:pt x="78" y="35"/>
                    <a:pt x="78" y="36"/>
                    <a:pt x="78" y="37"/>
                  </a:cubicBezTo>
                  <a:cubicBezTo>
                    <a:pt x="77" y="38"/>
                    <a:pt x="76" y="38"/>
                    <a:pt x="75" y="39"/>
                  </a:cubicBezTo>
                  <a:cubicBezTo>
                    <a:pt x="74" y="39"/>
                    <a:pt x="72" y="38"/>
                    <a:pt x="72" y="39"/>
                  </a:cubicBezTo>
                  <a:cubicBezTo>
                    <a:pt x="71" y="39"/>
                    <a:pt x="71" y="40"/>
                    <a:pt x="71" y="40"/>
                  </a:cubicBezTo>
                  <a:cubicBezTo>
                    <a:pt x="71" y="40"/>
                    <a:pt x="72" y="42"/>
                    <a:pt x="72" y="42"/>
                  </a:cubicBezTo>
                  <a:cubicBezTo>
                    <a:pt x="72" y="43"/>
                    <a:pt x="73" y="44"/>
                    <a:pt x="74" y="45"/>
                  </a:cubicBezTo>
                  <a:cubicBezTo>
                    <a:pt x="74" y="45"/>
                    <a:pt x="74" y="46"/>
                    <a:pt x="75" y="47"/>
                  </a:cubicBezTo>
                  <a:cubicBezTo>
                    <a:pt x="75" y="47"/>
                    <a:pt x="75" y="48"/>
                    <a:pt x="75" y="49"/>
                  </a:cubicBezTo>
                  <a:cubicBezTo>
                    <a:pt x="76" y="50"/>
                    <a:pt x="75" y="52"/>
                    <a:pt x="75" y="52"/>
                  </a:cubicBezTo>
                  <a:cubicBezTo>
                    <a:pt x="75" y="52"/>
                    <a:pt x="73" y="52"/>
                    <a:pt x="73" y="53"/>
                  </a:cubicBezTo>
                  <a:cubicBezTo>
                    <a:pt x="73" y="53"/>
                    <a:pt x="72" y="54"/>
                    <a:pt x="72" y="54"/>
                  </a:cubicBezTo>
                  <a:cubicBezTo>
                    <a:pt x="72" y="55"/>
                    <a:pt x="74" y="56"/>
                    <a:pt x="74" y="56"/>
                  </a:cubicBezTo>
                  <a:cubicBezTo>
                    <a:pt x="74" y="57"/>
                    <a:pt x="73" y="58"/>
                    <a:pt x="73" y="58"/>
                  </a:cubicBezTo>
                  <a:cubicBezTo>
                    <a:pt x="72" y="59"/>
                    <a:pt x="71" y="59"/>
                    <a:pt x="71" y="59"/>
                  </a:cubicBezTo>
                  <a:cubicBezTo>
                    <a:pt x="71" y="60"/>
                    <a:pt x="71" y="61"/>
                    <a:pt x="71" y="61"/>
                  </a:cubicBezTo>
                  <a:cubicBezTo>
                    <a:pt x="71" y="61"/>
                    <a:pt x="72" y="61"/>
                    <a:pt x="72" y="61"/>
                  </a:cubicBezTo>
                  <a:cubicBezTo>
                    <a:pt x="73" y="62"/>
                    <a:pt x="73" y="62"/>
                    <a:pt x="73" y="63"/>
                  </a:cubicBezTo>
                  <a:cubicBezTo>
                    <a:pt x="73" y="63"/>
                    <a:pt x="71" y="64"/>
                    <a:pt x="71" y="64"/>
                  </a:cubicBezTo>
                  <a:cubicBezTo>
                    <a:pt x="71" y="65"/>
                    <a:pt x="71" y="65"/>
                    <a:pt x="72" y="65"/>
                  </a:cubicBezTo>
                  <a:cubicBezTo>
                    <a:pt x="72" y="66"/>
                    <a:pt x="73" y="66"/>
                    <a:pt x="74" y="66"/>
                  </a:cubicBezTo>
                  <a:cubicBezTo>
                    <a:pt x="74" y="66"/>
                    <a:pt x="75" y="66"/>
                    <a:pt x="75" y="66"/>
                  </a:cubicBezTo>
                  <a:cubicBezTo>
                    <a:pt x="76" y="66"/>
                    <a:pt x="77" y="67"/>
                    <a:pt x="77" y="67"/>
                  </a:cubicBezTo>
                  <a:cubicBezTo>
                    <a:pt x="78" y="67"/>
                    <a:pt x="79" y="69"/>
                    <a:pt x="79" y="69"/>
                  </a:cubicBezTo>
                  <a:cubicBezTo>
                    <a:pt x="80" y="69"/>
                    <a:pt x="81" y="69"/>
                    <a:pt x="81" y="69"/>
                  </a:cubicBezTo>
                  <a:cubicBezTo>
                    <a:pt x="82" y="69"/>
                    <a:pt x="82" y="69"/>
                    <a:pt x="83" y="69"/>
                  </a:cubicBezTo>
                  <a:cubicBezTo>
                    <a:pt x="83" y="69"/>
                    <a:pt x="84" y="69"/>
                    <a:pt x="85" y="69"/>
                  </a:cubicBezTo>
                  <a:cubicBezTo>
                    <a:pt x="85" y="70"/>
                    <a:pt x="86" y="70"/>
                    <a:pt x="86" y="71"/>
                  </a:cubicBezTo>
                  <a:cubicBezTo>
                    <a:pt x="86" y="71"/>
                    <a:pt x="87" y="70"/>
                    <a:pt x="87" y="71"/>
                  </a:cubicBezTo>
                  <a:cubicBezTo>
                    <a:pt x="88" y="71"/>
                    <a:pt x="88" y="72"/>
                    <a:pt x="89" y="72"/>
                  </a:cubicBezTo>
                  <a:cubicBezTo>
                    <a:pt x="89" y="72"/>
                    <a:pt x="90" y="73"/>
                    <a:pt x="90" y="73"/>
                  </a:cubicBezTo>
                  <a:cubicBezTo>
                    <a:pt x="91" y="74"/>
                    <a:pt x="93" y="73"/>
                    <a:pt x="93" y="73"/>
                  </a:cubicBezTo>
                  <a:cubicBezTo>
                    <a:pt x="94" y="73"/>
                    <a:pt x="94" y="74"/>
                    <a:pt x="94" y="74"/>
                  </a:cubicBezTo>
                  <a:cubicBezTo>
                    <a:pt x="95" y="75"/>
                    <a:pt x="95" y="76"/>
                    <a:pt x="95" y="76"/>
                  </a:cubicBezTo>
                  <a:cubicBezTo>
                    <a:pt x="95" y="76"/>
                    <a:pt x="96" y="76"/>
                    <a:pt x="96" y="76"/>
                  </a:cubicBezTo>
                  <a:cubicBezTo>
                    <a:pt x="96" y="77"/>
                    <a:pt x="97" y="76"/>
                    <a:pt x="98" y="76"/>
                  </a:cubicBezTo>
                  <a:cubicBezTo>
                    <a:pt x="98" y="76"/>
                    <a:pt x="98" y="77"/>
                    <a:pt x="99" y="77"/>
                  </a:cubicBezTo>
                  <a:cubicBezTo>
                    <a:pt x="99" y="78"/>
                    <a:pt x="99" y="78"/>
                    <a:pt x="99" y="78"/>
                  </a:cubicBezTo>
                  <a:cubicBezTo>
                    <a:pt x="99" y="78"/>
                    <a:pt x="99" y="79"/>
                    <a:pt x="99" y="79"/>
                  </a:cubicBezTo>
                  <a:cubicBezTo>
                    <a:pt x="98" y="79"/>
                    <a:pt x="98" y="79"/>
                    <a:pt x="97" y="80"/>
                  </a:cubicBezTo>
                  <a:cubicBezTo>
                    <a:pt x="97" y="80"/>
                    <a:pt x="96" y="80"/>
                    <a:pt x="96" y="81"/>
                  </a:cubicBezTo>
                  <a:cubicBezTo>
                    <a:pt x="96" y="81"/>
                    <a:pt x="96" y="82"/>
                    <a:pt x="96" y="83"/>
                  </a:cubicBezTo>
                  <a:cubicBezTo>
                    <a:pt x="97" y="83"/>
                    <a:pt x="97" y="84"/>
                    <a:pt x="97" y="85"/>
                  </a:cubicBezTo>
                  <a:cubicBezTo>
                    <a:pt x="97" y="85"/>
                    <a:pt x="97" y="85"/>
                    <a:pt x="96" y="86"/>
                  </a:cubicBezTo>
                  <a:cubicBezTo>
                    <a:pt x="96" y="86"/>
                    <a:pt x="96" y="86"/>
                    <a:pt x="95" y="86"/>
                  </a:cubicBezTo>
                  <a:cubicBezTo>
                    <a:pt x="95" y="86"/>
                    <a:pt x="95" y="87"/>
                    <a:pt x="95" y="87"/>
                  </a:cubicBezTo>
                  <a:cubicBezTo>
                    <a:pt x="94" y="87"/>
                    <a:pt x="94" y="88"/>
                    <a:pt x="93" y="88"/>
                  </a:cubicBezTo>
                  <a:cubicBezTo>
                    <a:pt x="93" y="88"/>
                    <a:pt x="92" y="88"/>
                    <a:pt x="92" y="87"/>
                  </a:cubicBezTo>
                  <a:cubicBezTo>
                    <a:pt x="92" y="87"/>
                    <a:pt x="92" y="87"/>
                    <a:pt x="91" y="87"/>
                  </a:cubicBezTo>
                  <a:cubicBezTo>
                    <a:pt x="91" y="87"/>
                    <a:pt x="90" y="87"/>
                    <a:pt x="90" y="88"/>
                  </a:cubicBezTo>
                  <a:cubicBezTo>
                    <a:pt x="90" y="88"/>
                    <a:pt x="90" y="89"/>
                    <a:pt x="90" y="89"/>
                  </a:cubicBezTo>
                  <a:cubicBezTo>
                    <a:pt x="89" y="90"/>
                    <a:pt x="89" y="90"/>
                    <a:pt x="88" y="90"/>
                  </a:cubicBezTo>
                  <a:cubicBezTo>
                    <a:pt x="88" y="90"/>
                    <a:pt x="88" y="91"/>
                    <a:pt x="88" y="92"/>
                  </a:cubicBezTo>
                  <a:cubicBezTo>
                    <a:pt x="88" y="92"/>
                    <a:pt x="88" y="93"/>
                    <a:pt x="88" y="93"/>
                  </a:cubicBezTo>
                  <a:cubicBezTo>
                    <a:pt x="89" y="93"/>
                    <a:pt x="90" y="94"/>
                    <a:pt x="90" y="94"/>
                  </a:cubicBezTo>
                  <a:cubicBezTo>
                    <a:pt x="91" y="94"/>
                    <a:pt x="92" y="94"/>
                    <a:pt x="92" y="95"/>
                  </a:cubicBezTo>
                  <a:cubicBezTo>
                    <a:pt x="93" y="95"/>
                    <a:pt x="93" y="95"/>
                    <a:pt x="94" y="96"/>
                  </a:cubicBezTo>
                  <a:cubicBezTo>
                    <a:pt x="94" y="96"/>
                    <a:pt x="94" y="97"/>
                    <a:pt x="94" y="97"/>
                  </a:cubicBezTo>
                  <a:cubicBezTo>
                    <a:pt x="93" y="98"/>
                    <a:pt x="93" y="99"/>
                    <a:pt x="93" y="100"/>
                  </a:cubicBezTo>
                  <a:cubicBezTo>
                    <a:pt x="92" y="100"/>
                    <a:pt x="92" y="101"/>
                    <a:pt x="92" y="102"/>
                  </a:cubicBezTo>
                  <a:cubicBezTo>
                    <a:pt x="91" y="102"/>
                    <a:pt x="91" y="103"/>
                    <a:pt x="90" y="103"/>
                  </a:cubicBezTo>
                  <a:cubicBezTo>
                    <a:pt x="89" y="103"/>
                    <a:pt x="88" y="102"/>
                    <a:pt x="87" y="101"/>
                  </a:cubicBezTo>
                  <a:cubicBezTo>
                    <a:pt x="87" y="101"/>
                    <a:pt x="86" y="100"/>
                    <a:pt x="86" y="99"/>
                  </a:cubicBezTo>
                  <a:cubicBezTo>
                    <a:pt x="85" y="99"/>
                    <a:pt x="84" y="98"/>
                    <a:pt x="84" y="97"/>
                  </a:cubicBezTo>
                  <a:cubicBezTo>
                    <a:pt x="83" y="97"/>
                    <a:pt x="83" y="96"/>
                    <a:pt x="83" y="96"/>
                  </a:cubicBezTo>
                  <a:cubicBezTo>
                    <a:pt x="83" y="95"/>
                    <a:pt x="82" y="95"/>
                    <a:pt x="82" y="95"/>
                  </a:cubicBezTo>
                  <a:cubicBezTo>
                    <a:pt x="81" y="95"/>
                    <a:pt x="81" y="95"/>
                    <a:pt x="80" y="95"/>
                  </a:cubicBezTo>
                  <a:cubicBezTo>
                    <a:pt x="80" y="96"/>
                    <a:pt x="79" y="97"/>
                    <a:pt x="79" y="97"/>
                  </a:cubicBezTo>
                  <a:cubicBezTo>
                    <a:pt x="79" y="98"/>
                    <a:pt x="78" y="99"/>
                    <a:pt x="77" y="99"/>
                  </a:cubicBezTo>
                  <a:cubicBezTo>
                    <a:pt x="77" y="99"/>
                    <a:pt x="75" y="99"/>
                    <a:pt x="75" y="99"/>
                  </a:cubicBezTo>
                  <a:cubicBezTo>
                    <a:pt x="74" y="99"/>
                    <a:pt x="72" y="98"/>
                    <a:pt x="71" y="98"/>
                  </a:cubicBezTo>
                  <a:cubicBezTo>
                    <a:pt x="71" y="98"/>
                    <a:pt x="70" y="98"/>
                    <a:pt x="70" y="98"/>
                  </a:cubicBezTo>
                  <a:cubicBezTo>
                    <a:pt x="70" y="99"/>
                    <a:pt x="69" y="99"/>
                    <a:pt x="69" y="99"/>
                  </a:cubicBezTo>
                  <a:cubicBezTo>
                    <a:pt x="68" y="100"/>
                    <a:pt x="66" y="101"/>
                    <a:pt x="65" y="102"/>
                  </a:cubicBezTo>
                  <a:cubicBezTo>
                    <a:pt x="65" y="102"/>
                    <a:pt x="64" y="103"/>
                    <a:pt x="64" y="103"/>
                  </a:cubicBezTo>
                  <a:cubicBezTo>
                    <a:pt x="63" y="104"/>
                    <a:pt x="62" y="105"/>
                    <a:pt x="62" y="105"/>
                  </a:cubicBezTo>
                  <a:cubicBezTo>
                    <a:pt x="61" y="106"/>
                    <a:pt x="60" y="106"/>
                    <a:pt x="60" y="106"/>
                  </a:cubicBezTo>
                  <a:cubicBezTo>
                    <a:pt x="59" y="106"/>
                    <a:pt x="58" y="105"/>
                    <a:pt x="57" y="105"/>
                  </a:cubicBezTo>
                  <a:cubicBezTo>
                    <a:pt x="56" y="104"/>
                    <a:pt x="55" y="104"/>
                    <a:pt x="54" y="104"/>
                  </a:cubicBezTo>
                  <a:cubicBezTo>
                    <a:pt x="53" y="104"/>
                    <a:pt x="52" y="104"/>
                    <a:pt x="52" y="103"/>
                  </a:cubicBezTo>
                  <a:cubicBezTo>
                    <a:pt x="51" y="103"/>
                    <a:pt x="52" y="102"/>
                    <a:pt x="51" y="102"/>
                  </a:cubicBezTo>
                  <a:cubicBezTo>
                    <a:pt x="51" y="101"/>
                    <a:pt x="49" y="101"/>
                    <a:pt x="49" y="101"/>
                  </a:cubicBezTo>
                  <a:cubicBezTo>
                    <a:pt x="48" y="101"/>
                    <a:pt x="48" y="102"/>
                    <a:pt x="48" y="103"/>
                  </a:cubicBezTo>
                  <a:cubicBezTo>
                    <a:pt x="47" y="103"/>
                    <a:pt x="46" y="104"/>
                    <a:pt x="46" y="104"/>
                  </a:cubicBezTo>
                  <a:cubicBezTo>
                    <a:pt x="45" y="105"/>
                    <a:pt x="44" y="105"/>
                    <a:pt x="43" y="105"/>
                  </a:cubicBezTo>
                  <a:cubicBezTo>
                    <a:pt x="43" y="105"/>
                    <a:pt x="43" y="105"/>
                    <a:pt x="43" y="105"/>
                  </a:cubicBezTo>
                  <a:cubicBezTo>
                    <a:pt x="43" y="104"/>
                    <a:pt x="43" y="104"/>
                    <a:pt x="43" y="103"/>
                  </a:cubicBezTo>
                  <a:cubicBezTo>
                    <a:pt x="44" y="103"/>
                    <a:pt x="44" y="102"/>
                    <a:pt x="44" y="102"/>
                  </a:cubicBezTo>
                  <a:cubicBezTo>
                    <a:pt x="44" y="101"/>
                    <a:pt x="45" y="101"/>
                    <a:pt x="46" y="100"/>
                  </a:cubicBezTo>
                  <a:cubicBezTo>
                    <a:pt x="46" y="100"/>
                    <a:pt x="46" y="99"/>
                    <a:pt x="47" y="98"/>
                  </a:cubicBezTo>
                  <a:cubicBezTo>
                    <a:pt x="47" y="98"/>
                    <a:pt x="47" y="96"/>
                    <a:pt x="47" y="96"/>
                  </a:cubicBezTo>
                  <a:cubicBezTo>
                    <a:pt x="46" y="95"/>
                    <a:pt x="46" y="94"/>
                    <a:pt x="46" y="94"/>
                  </a:cubicBezTo>
                  <a:cubicBezTo>
                    <a:pt x="45" y="94"/>
                    <a:pt x="45" y="95"/>
                    <a:pt x="44" y="94"/>
                  </a:cubicBezTo>
                  <a:cubicBezTo>
                    <a:pt x="44" y="94"/>
                    <a:pt x="44" y="93"/>
                    <a:pt x="43" y="93"/>
                  </a:cubicBezTo>
                  <a:cubicBezTo>
                    <a:pt x="43" y="93"/>
                    <a:pt x="42" y="94"/>
                    <a:pt x="42" y="94"/>
                  </a:cubicBezTo>
                  <a:cubicBezTo>
                    <a:pt x="41" y="94"/>
                    <a:pt x="40" y="94"/>
                    <a:pt x="40" y="94"/>
                  </a:cubicBezTo>
                  <a:cubicBezTo>
                    <a:pt x="40" y="94"/>
                    <a:pt x="39" y="93"/>
                    <a:pt x="39" y="93"/>
                  </a:cubicBezTo>
                  <a:cubicBezTo>
                    <a:pt x="39" y="92"/>
                    <a:pt x="39" y="91"/>
                    <a:pt x="39" y="91"/>
                  </a:cubicBezTo>
                  <a:cubicBezTo>
                    <a:pt x="39" y="90"/>
                    <a:pt x="41" y="90"/>
                    <a:pt x="41" y="90"/>
                  </a:cubicBezTo>
                  <a:cubicBezTo>
                    <a:pt x="42" y="89"/>
                    <a:pt x="42" y="89"/>
                    <a:pt x="42" y="88"/>
                  </a:cubicBezTo>
                  <a:cubicBezTo>
                    <a:pt x="42" y="88"/>
                    <a:pt x="41" y="87"/>
                    <a:pt x="41" y="86"/>
                  </a:cubicBezTo>
                  <a:cubicBezTo>
                    <a:pt x="41" y="86"/>
                    <a:pt x="40" y="84"/>
                    <a:pt x="40" y="84"/>
                  </a:cubicBezTo>
                  <a:cubicBezTo>
                    <a:pt x="40" y="83"/>
                    <a:pt x="41" y="83"/>
                    <a:pt x="42" y="83"/>
                  </a:cubicBezTo>
                  <a:cubicBezTo>
                    <a:pt x="42" y="82"/>
                    <a:pt x="42" y="81"/>
                    <a:pt x="42" y="81"/>
                  </a:cubicBezTo>
                  <a:cubicBezTo>
                    <a:pt x="41" y="80"/>
                    <a:pt x="40" y="80"/>
                    <a:pt x="39" y="79"/>
                  </a:cubicBezTo>
                  <a:cubicBezTo>
                    <a:pt x="39" y="79"/>
                    <a:pt x="37" y="78"/>
                    <a:pt x="37" y="78"/>
                  </a:cubicBezTo>
                  <a:cubicBezTo>
                    <a:pt x="36" y="77"/>
                    <a:pt x="36" y="76"/>
                    <a:pt x="37" y="76"/>
                  </a:cubicBezTo>
                  <a:cubicBezTo>
                    <a:pt x="37" y="75"/>
                    <a:pt x="38" y="75"/>
                    <a:pt x="39" y="75"/>
                  </a:cubicBezTo>
                  <a:cubicBezTo>
                    <a:pt x="39" y="74"/>
                    <a:pt x="39" y="73"/>
                    <a:pt x="39" y="72"/>
                  </a:cubicBezTo>
                  <a:cubicBezTo>
                    <a:pt x="39" y="72"/>
                    <a:pt x="39" y="71"/>
                    <a:pt x="39" y="71"/>
                  </a:cubicBezTo>
                  <a:cubicBezTo>
                    <a:pt x="38" y="71"/>
                    <a:pt x="38" y="71"/>
                    <a:pt x="37" y="71"/>
                  </a:cubicBezTo>
                  <a:cubicBezTo>
                    <a:pt x="37" y="71"/>
                    <a:pt x="35" y="70"/>
                    <a:pt x="35" y="70"/>
                  </a:cubicBezTo>
                  <a:cubicBezTo>
                    <a:pt x="34" y="69"/>
                    <a:pt x="33" y="68"/>
                    <a:pt x="33" y="67"/>
                  </a:cubicBezTo>
                  <a:cubicBezTo>
                    <a:pt x="32" y="67"/>
                    <a:pt x="30" y="66"/>
                    <a:pt x="30" y="66"/>
                  </a:cubicBezTo>
                  <a:cubicBezTo>
                    <a:pt x="29" y="66"/>
                    <a:pt x="28" y="67"/>
                    <a:pt x="27" y="66"/>
                  </a:cubicBezTo>
                  <a:cubicBezTo>
                    <a:pt x="27" y="66"/>
                    <a:pt x="28" y="65"/>
                    <a:pt x="28" y="65"/>
                  </a:cubicBezTo>
                  <a:cubicBezTo>
                    <a:pt x="28" y="64"/>
                    <a:pt x="30" y="64"/>
                    <a:pt x="30" y="63"/>
                  </a:cubicBezTo>
                  <a:cubicBezTo>
                    <a:pt x="30" y="63"/>
                    <a:pt x="31" y="62"/>
                    <a:pt x="31" y="62"/>
                  </a:cubicBezTo>
                  <a:cubicBezTo>
                    <a:pt x="31" y="61"/>
                    <a:pt x="31" y="60"/>
                    <a:pt x="31" y="59"/>
                  </a:cubicBezTo>
                  <a:cubicBezTo>
                    <a:pt x="31" y="58"/>
                    <a:pt x="31" y="57"/>
                    <a:pt x="31" y="56"/>
                  </a:cubicBezTo>
                  <a:cubicBezTo>
                    <a:pt x="31" y="56"/>
                    <a:pt x="31" y="54"/>
                    <a:pt x="31" y="54"/>
                  </a:cubicBezTo>
                  <a:cubicBezTo>
                    <a:pt x="31" y="53"/>
                    <a:pt x="31" y="51"/>
                    <a:pt x="31" y="50"/>
                  </a:cubicBezTo>
                  <a:cubicBezTo>
                    <a:pt x="31" y="49"/>
                    <a:pt x="31" y="47"/>
                    <a:pt x="30" y="47"/>
                  </a:cubicBezTo>
                  <a:cubicBezTo>
                    <a:pt x="30" y="46"/>
                    <a:pt x="29" y="45"/>
                    <a:pt x="28" y="44"/>
                  </a:cubicBezTo>
                  <a:cubicBezTo>
                    <a:pt x="28" y="44"/>
                    <a:pt x="26" y="43"/>
                    <a:pt x="26" y="43"/>
                  </a:cubicBezTo>
                  <a:cubicBezTo>
                    <a:pt x="25" y="42"/>
                    <a:pt x="25" y="41"/>
                    <a:pt x="24" y="40"/>
                  </a:cubicBezTo>
                  <a:cubicBezTo>
                    <a:pt x="24" y="40"/>
                    <a:pt x="25" y="38"/>
                    <a:pt x="25" y="38"/>
                  </a:cubicBezTo>
                  <a:cubicBezTo>
                    <a:pt x="25" y="37"/>
                    <a:pt x="25" y="35"/>
                    <a:pt x="25" y="34"/>
                  </a:cubicBezTo>
                  <a:cubicBezTo>
                    <a:pt x="25" y="33"/>
                    <a:pt x="26" y="32"/>
                    <a:pt x="26" y="31"/>
                  </a:cubicBezTo>
                  <a:cubicBezTo>
                    <a:pt x="25" y="31"/>
                    <a:pt x="25" y="29"/>
                    <a:pt x="24" y="29"/>
                  </a:cubicBezTo>
                  <a:cubicBezTo>
                    <a:pt x="24" y="29"/>
                    <a:pt x="23" y="30"/>
                    <a:pt x="22" y="30"/>
                  </a:cubicBezTo>
                  <a:cubicBezTo>
                    <a:pt x="22" y="30"/>
                    <a:pt x="20" y="30"/>
                    <a:pt x="20" y="29"/>
                  </a:cubicBezTo>
                  <a:cubicBezTo>
                    <a:pt x="20" y="29"/>
                    <a:pt x="19" y="28"/>
                    <a:pt x="19" y="27"/>
                  </a:cubicBezTo>
                  <a:cubicBezTo>
                    <a:pt x="19" y="27"/>
                    <a:pt x="18" y="26"/>
                    <a:pt x="17" y="26"/>
                  </a:cubicBezTo>
                  <a:cubicBezTo>
                    <a:pt x="17" y="26"/>
                    <a:pt x="16" y="27"/>
                    <a:pt x="16" y="27"/>
                  </a:cubicBezTo>
                  <a:cubicBezTo>
                    <a:pt x="16" y="27"/>
                    <a:pt x="15" y="28"/>
                    <a:pt x="15" y="29"/>
                  </a:cubicBezTo>
                  <a:cubicBezTo>
                    <a:pt x="15" y="29"/>
                    <a:pt x="14" y="30"/>
                    <a:pt x="14" y="30"/>
                  </a:cubicBezTo>
                  <a:cubicBezTo>
                    <a:pt x="13" y="31"/>
                    <a:pt x="11" y="31"/>
                    <a:pt x="10" y="31"/>
                  </a:cubicBezTo>
                  <a:cubicBezTo>
                    <a:pt x="10" y="31"/>
                    <a:pt x="8" y="29"/>
                    <a:pt x="7" y="29"/>
                  </a:cubicBezTo>
                  <a:cubicBezTo>
                    <a:pt x="7" y="29"/>
                    <a:pt x="6" y="29"/>
                    <a:pt x="6" y="29"/>
                  </a:cubicBezTo>
                  <a:cubicBezTo>
                    <a:pt x="5" y="29"/>
                    <a:pt x="4" y="29"/>
                    <a:pt x="4" y="29"/>
                  </a:cubicBezTo>
                  <a:cubicBezTo>
                    <a:pt x="3" y="29"/>
                    <a:pt x="2" y="30"/>
                    <a:pt x="1" y="29"/>
                  </a:cubicBezTo>
                  <a:cubicBezTo>
                    <a:pt x="1" y="29"/>
                    <a:pt x="0" y="28"/>
                    <a:pt x="0" y="28"/>
                  </a:cubicBezTo>
                  <a:cubicBezTo>
                    <a:pt x="0" y="27"/>
                    <a:pt x="1" y="26"/>
                    <a:pt x="1" y="26"/>
                  </a:cubicBezTo>
                  <a:cubicBezTo>
                    <a:pt x="1" y="26"/>
                    <a:pt x="2" y="25"/>
                    <a:pt x="2" y="25"/>
                  </a:cubicBezTo>
                  <a:cubicBezTo>
                    <a:pt x="3" y="24"/>
                    <a:pt x="3" y="23"/>
                    <a:pt x="2" y="23"/>
                  </a:cubicBezTo>
                  <a:cubicBezTo>
                    <a:pt x="2" y="22"/>
                    <a:pt x="2" y="21"/>
                    <a:pt x="2" y="21"/>
                  </a:cubicBezTo>
                  <a:cubicBezTo>
                    <a:pt x="2" y="21"/>
                    <a:pt x="2" y="21"/>
                    <a:pt x="2" y="21"/>
                  </a:cubicBezTo>
                  <a:cubicBezTo>
                    <a:pt x="3" y="20"/>
                    <a:pt x="3" y="19"/>
                    <a:pt x="3" y="19"/>
                  </a:cubicBezTo>
                  <a:cubicBezTo>
                    <a:pt x="4" y="19"/>
                    <a:pt x="4" y="18"/>
                    <a:pt x="4" y="18"/>
                  </a:cubicBezTo>
                  <a:cubicBezTo>
                    <a:pt x="4" y="17"/>
                    <a:pt x="4" y="16"/>
                    <a:pt x="4" y="15"/>
                  </a:cubicBezTo>
                  <a:cubicBezTo>
                    <a:pt x="5" y="15"/>
                    <a:pt x="6" y="17"/>
                    <a:pt x="7" y="17"/>
                  </a:cubicBezTo>
                  <a:cubicBezTo>
                    <a:pt x="8" y="17"/>
                    <a:pt x="8" y="15"/>
                    <a:pt x="8" y="15"/>
                  </a:cubicBezTo>
                  <a:cubicBezTo>
                    <a:pt x="8" y="15"/>
                    <a:pt x="10" y="14"/>
                    <a:pt x="11" y="14"/>
                  </a:cubicBezTo>
                  <a:cubicBezTo>
                    <a:pt x="12" y="14"/>
                    <a:pt x="13" y="15"/>
                    <a:pt x="14" y="15"/>
                  </a:cubicBezTo>
                  <a:cubicBezTo>
                    <a:pt x="14" y="14"/>
                    <a:pt x="15" y="14"/>
                    <a:pt x="15" y="13"/>
                  </a:cubicBezTo>
                  <a:cubicBezTo>
                    <a:pt x="16" y="13"/>
                    <a:pt x="16" y="12"/>
                    <a:pt x="16" y="12"/>
                  </a:cubicBezTo>
                  <a:cubicBezTo>
                    <a:pt x="15" y="11"/>
                    <a:pt x="14" y="10"/>
                    <a:pt x="14" y="10"/>
                  </a:cubicBezTo>
                  <a:cubicBezTo>
                    <a:pt x="14" y="9"/>
                    <a:pt x="15" y="8"/>
                    <a:pt x="15" y="8"/>
                  </a:cubicBezTo>
                  <a:cubicBezTo>
                    <a:pt x="14" y="7"/>
                    <a:pt x="13" y="6"/>
                    <a:pt x="13" y="6"/>
                  </a:cubicBezTo>
                  <a:cubicBezTo>
                    <a:pt x="13" y="5"/>
                    <a:pt x="12" y="5"/>
                    <a:pt x="12" y="4"/>
                  </a:cubicBezTo>
                  <a:cubicBezTo>
                    <a:pt x="12" y="4"/>
                    <a:pt x="12" y="3"/>
                    <a:pt x="12" y="3"/>
                  </a:cubicBezTo>
                  <a:cubicBezTo>
                    <a:pt x="12" y="2"/>
                    <a:pt x="14" y="3"/>
                    <a:pt x="15" y="3"/>
                  </a:cubicBezTo>
                  <a:cubicBezTo>
                    <a:pt x="15" y="3"/>
                    <a:pt x="16" y="2"/>
                    <a:pt x="16" y="2"/>
                  </a:cubicBezTo>
                  <a:cubicBezTo>
                    <a:pt x="17" y="2"/>
                    <a:pt x="17" y="1"/>
                    <a:pt x="18" y="0"/>
                  </a:cubicBezTo>
                  <a:cubicBezTo>
                    <a:pt x="18" y="0"/>
                    <a:pt x="18" y="0"/>
                    <a:pt x="19" y="0"/>
                  </a:cubicBezTo>
                  <a:cubicBezTo>
                    <a:pt x="19" y="0"/>
                    <a:pt x="19" y="0"/>
                    <a:pt x="19"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84"/>
            <p:cNvSpPr>
              <a:spLocks/>
            </p:cNvSpPr>
            <p:nvPr/>
          </p:nvSpPr>
          <p:spPr bwMode="auto">
            <a:xfrm>
              <a:off x="1992313" y="3436938"/>
              <a:ext cx="204788" cy="147638"/>
            </a:xfrm>
            <a:custGeom>
              <a:avLst/>
              <a:gdLst/>
              <a:ahLst/>
              <a:cxnLst>
                <a:cxn ang="0">
                  <a:pos x="3" y="62"/>
                </a:cxn>
                <a:cxn ang="0">
                  <a:pos x="3" y="54"/>
                </a:cxn>
                <a:cxn ang="0">
                  <a:pos x="3" y="46"/>
                </a:cxn>
                <a:cxn ang="0">
                  <a:pos x="5" y="40"/>
                </a:cxn>
                <a:cxn ang="0">
                  <a:pos x="5" y="32"/>
                </a:cxn>
                <a:cxn ang="0">
                  <a:pos x="2" y="26"/>
                </a:cxn>
                <a:cxn ang="0">
                  <a:pos x="0" y="21"/>
                </a:cxn>
                <a:cxn ang="0">
                  <a:pos x="3" y="17"/>
                </a:cxn>
                <a:cxn ang="0">
                  <a:pos x="8" y="13"/>
                </a:cxn>
                <a:cxn ang="0">
                  <a:pos x="14" y="16"/>
                </a:cxn>
                <a:cxn ang="0">
                  <a:pos x="18" y="16"/>
                </a:cxn>
                <a:cxn ang="0">
                  <a:pos x="22" y="14"/>
                </a:cxn>
                <a:cxn ang="0">
                  <a:pos x="27" y="12"/>
                </a:cxn>
                <a:cxn ang="0">
                  <a:pos x="31" y="8"/>
                </a:cxn>
                <a:cxn ang="0">
                  <a:pos x="27" y="1"/>
                </a:cxn>
                <a:cxn ang="0">
                  <a:pos x="34" y="2"/>
                </a:cxn>
                <a:cxn ang="0">
                  <a:pos x="39" y="3"/>
                </a:cxn>
                <a:cxn ang="0">
                  <a:pos x="40" y="8"/>
                </a:cxn>
                <a:cxn ang="0">
                  <a:pos x="43" y="14"/>
                </a:cxn>
                <a:cxn ang="0">
                  <a:pos x="44" y="23"/>
                </a:cxn>
                <a:cxn ang="0">
                  <a:pos x="48" y="26"/>
                </a:cxn>
                <a:cxn ang="0">
                  <a:pos x="51" y="22"/>
                </a:cxn>
                <a:cxn ang="0">
                  <a:pos x="58" y="23"/>
                </a:cxn>
                <a:cxn ang="0">
                  <a:pos x="61" y="26"/>
                </a:cxn>
                <a:cxn ang="0">
                  <a:pos x="63" y="36"/>
                </a:cxn>
                <a:cxn ang="0">
                  <a:pos x="67" y="46"/>
                </a:cxn>
                <a:cxn ang="0">
                  <a:pos x="73" y="54"/>
                </a:cxn>
                <a:cxn ang="0">
                  <a:pos x="80" y="55"/>
                </a:cxn>
                <a:cxn ang="0">
                  <a:pos x="82" y="50"/>
                </a:cxn>
                <a:cxn ang="0">
                  <a:pos x="86" y="52"/>
                </a:cxn>
                <a:cxn ang="0">
                  <a:pos x="92" y="50"/>
                </a:cxn>
                <a:cxn ang="0">
                  <a:pos x="98" y="51"/>
                </a:cxn>
                <a:cxn ang="0">
                  <a:pos x="104" y="50"/>
                </a:cxn>
                <a:cxn ang="0">
                  <a:pos x="107" y="54"/>
                </a:cxn>
                <a:cxn ang="0">
                  <a:pos x="108" y="60"/>
                </a:cxn>
                <a:cxn ang="0">
                  <a:pos x="108" y="67"/>
                </a:cxn>
                <a:cxn ang="0">
                  <a:pos x="104" y="72"/>
                </a:cxn>
                <a:cxn ang="0">
                  <a:pos x="96" y="73"/>
                </a:cxn>
                <a:cxn ang="0">
                  <a:pos x="92" y="73"/>
                </a:cxn>
                <a:cxn ang="0">
                  <a:pos x="86" y="70"/>
                </a:cxn>
                <a:cxn ang="0">
                  <a:pos x="80" y="73"/>
                </a:cxn>
                <a:cxn ang="0">
                  <a:pos x="74" y="73"/>
                </a:cxn>
                <a:cxn ang="0">
                  <a:pos x="71" y="74"/>
                </a:cxn>
                <a:cxn ang="0">
                  <a:pos x="66" y="76"/>
                </a:cxn>
                <a:cxn ang="0">
                  <a:pos x="63" y="74"/>
                </a:cxn>
                <a:cxn ang="0">
                  <a:pos x="59" y="74"/>
                </a:cxn>
                <a:cxn ang="0">
                  <a:pos x="55" y="77"/>
                </a:cxn>
                <a:cxn ang="0">
                  <a:pos x="48" y="76"/>
                </a:cxn>
                <a:cxn ang="0">
                  <a:pos x="48" y="74"/>
                </a:cxn>
                <a:cxn ang="0">
                  <a:pos x="45" y="67"/>
                </a:cxn>
                <a:cxn ang="0">
                  <a:pos x="36" y="68"/>
                </a:cxn>
                <a:cxn ang="0">
                  <a:pos x="30" y="67"/>
                </a:cxn>
                <a:cxn ang="0">
                  <a:pos x="30" y="63"/>
                </a:cxn>
                <a:cxn ang="0">
                  <a:pos x="26" y="61"/>
                </a:cxn>
                <a:cxn ang="0">
                  <a:pos x="23" y="60"/>
                </a:cxn>
                <a:cxn ang="0">
                  <a:pos x="18" y="60"/>
                </a:cxn>
                <a:cxn ang="0">
                  <a:pos x="12" y="58"/>
                </a:cxn>
                <a:cxn ang="0">
                  <a:pos x="7" y="61"/>
                </a:cxn>
              </a:cxnLst>
              <a:rect l="0" t="0" r="r" b="b"/>
              <a:pathLst>
                <a:path w="108" h="78">
                  <a:moveTo>
                    <a:pt x="5" y="61"/>
                  </a:moveTo>
                  <a:cubicBezTo>
                    <a:pt x="5" y="61"/>
                    <a:pt x="4" y="62"/>
                    <a:pt x="4" y="62"/>
                  </a:cubicBezTo>
                  <a:cubicBezTo>
                    <a:pt x="4" y="62"/>
                    <a:pt x="3" y="62"/>
                    <a:pt x="3" y="62"/>
                  </a:cubicBezTo>
                  <a:cubicBezTo>
                    <a:pt x="3" y="61"/>
                    <a:pt x="3" y="59"/>
                    <a:pt x="3" y="58"/>
                  </a:cubicBezTo>
                  <a:cubicBezTo>
                    <a:pt x="3" y="58"/>
                    <a:pt x="3" y="57"/>
                    <a:pt x="3" y="57"/>
                  </a:cubicBezTo>
                  <a:cubicBezTo>
                    <a:pt x="3" y="56"/>
                    <a:pt x="3" y="55"/>
                    <a:pt x="3" y="54"/>
                  </a:cubicBezTo>
                  <a:cubicBezTo>
                    <a:pt x="3" y="53"/>
                    <a:pt x="4" y="52"/>
                    <a:pt x="3" y="51"/>
                  </a:cubicBezTo>
                  <a:cubicBezTo>
                    <a:pt x="3" y="51"/>
                    <a:pt x="3" y="49"/>
                    <a:pt x="3" y="49"/>
                  </a:cubicBezTo>
                  <a:cubicBezTo>
                    <a:pt x="3" y="48"/>
                    <a:pt x="3" y="47"/>
                    <a:pt x="3" y="46"/>
                  </a:cubicBezTo>
                  <a:cubicBezTo>
                    <a:pt x="3" y="45"/>
                    <a:pt x="3" y="43"/>
                    <a:pt x="3" y="43"/>
                  </a:cubicBezTo>
                  <a:cubicBezTo>
                    <a:pt x="3" y="42"/>
                    <a:pt x="3" y="41"/>
                    <a:pt x="4" y="41"/>
                  </a:cubicBezTo>
                  <a:cubicBezTo>
                    <a:pt x="4" y="41"/>
                    <a:pt x="5" y="40"/>
                    <a:pt x="5" y="40"/>
                  </a:cubicBezTo>
                  <a:cubicBezTo>
                    <a:pt x="5" y="39"/>
                    <a:pt x="5" y="38"/>
                    <a:pt x="5" y="38"/>
                  </a:cubicBezTo>
                  <a:cubicBezTo>
                    <a:pt x="6" y="37"/>
                    <a:pt x="6" y="36"/>
                    <a:pt x="6" y="35"/>
                  </a:cubicBezTo>
                  <a:cubicBezTo>
                    <a:pt x="6" y="34"/>
                    <a:pt x="5" y="33"/>
                    <a:pt x="5" y="32"/>
                  </a:cubicBezTo>
                  <a:cubicBezTo>
                    <a:pt x="5" y="32"/>
                    <a:pt x="6" y="30"/>
                    <a:pt x="6" y="29"/>
                  </a:cubicBezTo>
                  <a:cubicBezTo>
                    <a:pt x="5" y="29"/>
                    <a:pt x="5" y="28"/>
                    <a:pt x="4" y="27"/>
                  </a:cubicBezTo>
                  <a:cubicBezTo>
                    <a:pt x="4" y="27"/>
                    <a:pt x="3" y="26"/>
                    <a:pt x="2" y="26"/>
                  </a:cubicBezTo>
                  <a:cubicBezTo>
                    <a:pt x="1" y="26"/>
                    <a:pt x="0" y="25"/>
                    <a:pt x="0" y="25"/>
                  </a:cubicBezTo>
                  <a:cubicBezTo>
                    <a:pt x="0" y="24"/>
                    <a:pt x="0" y="24"/>
                    <a:pt x="0" y="23"/>
                  </a:cubicBezTo>
                  <a:cubicBezTo>
                    <a:pt x="0" y="23"/>
                    <a:pt x="0" y="22"/>
                    <a:pt x="0" y="21"/>
                  </a:cubicBezTo>
                  <a:cubicBezTo>
                    <a:pt x="0" y="21"/>
                    <a:pt x="1" y="20"/>
                    <a:pt x="1" y="20"/>
                  </a:cubicBezTo>
                  <a:cubicBezTo>
                    <a:pt x="1" y="20"/>
                    <a:pt x="1" y="19"/>
                    <a:pt x="2" y="19"/>
                  </a:cubicBezTo>
                  <a:cubicBezTo>
                    <a:pt x="2" y="18"/>
                    <a:pt x="2" y="17"/>
                    <a:pt x="3" y="17"/>
                  </a:cubicBezTo>
                  <a:cubicBezTo>
                    <a:pt x="3" y="16"/>
                    <a:pt x="4" y="16"/>
                    <a:pt x="5" y="15"/>
                  </a:cubicBezTo>
                  <a:cubicBezTo>
                    <a:pt x="5" y="15"/>
                    <a:pt x="5" y="14"/>
                    <a:pt x="6" y="14"/>
                  </a:cubicBezTo>
                  <a:cubicBezTo>
                    <a:pt x="6" y="14"/>
                    <a:pt x="7" y="13"/>
                    <a:pt x="8" y="13"/>
                  </a:cubicBezTo>
                  <a:cubicBezTo>
                    <a:pt x="8" y="13"/>
                    <a:pt x="9" y="14"/>
                    <a:pt x="10" y="14"/>
                  </a:cubicBezTo>
                  <a:cubicBezTo>
                    <a:pt x="11" y="13"/>
                    <a:pt x="12" y="12"/>
                    <a:pt x="13" y="13"/>
                  </a:cubicBezTo>
                  <a:cubicBezTo>
                    <a:pt x="14" y="13"/>
                    <a:pt x="14" y="15"/>
                    <a:pt x="14" y="16"/>
                  </a:cubicBezTo>
                  <a:cubicBezTo>
                    <a:pt x="14" y="16"/>
                    <a:pt x="15" y="17"/>
                    <a:pt x="15" y="17"/>
                  </a:cubicBezTo>
                  <a:cubicBezTo>
                    <a:pt x="16" y="17"/>
                    <a:pt x="16" y="16"/>
                    <a:pt x="16" y="16"/>
                  </a:cubicBezTo>
                  <a:cubicBezTo>
                    <a:pt x="17" y="16"/>
                    <a:pt x="17" y="16"/>
                    <a:pt x="18" y="16"/>
                  </a:cubicBezTo>
                  <a:cubicBezTo>
                    <a:pt x="18" y="16"/>
                    <a:pt x="19" y="17"/>
                    <a:pt x="19" y="17"/>
                  </a:cubicBezTo>
                  <a:cubicBezTo>
                    <a:pt x="20" y="17"/>
                    <a:pt x="21" y="16"/>
                    <a:pt x="21" y="16"/>
                  </a:cubicBezTo>
                  <a:cubicBezTo>
                    <a:pt x="22" y="15"/>
                    <a:pt x="22" y="14"/>
                    <a:pt x="22" y="14"/>
                  </a:cubicBezTo>
                  <a:cubicBezTo>
                    <a:pt x="23" y="14"/>
                    <a:pt x="25" y="16"/>
                    <a:pt x="26" y="15"/>
                  </a:cubicBezTo>
                  <a:cubicBezTo>
                    <a:pt x="26" y="15"/>
                    <a:pt x="26" y="14"/>
                    <a:pt x="26" y="14"/>
                  </a:cubicBezTo>
                  <a:cubicBezTo>
                    <a:pt x="26" y="13"/>
                    <a:pt x="27" y="12"/>
                    <a:pt x="27" y="12"/>
                  </a:cubicBezTo>
                  <a:cubicBezTo>
                    <a:pt x="28" y="12"/>
                    <a:pt x="29" y="12"/>
                    <a:pt x="30" y="11"/>
                  </a:cubicBezTo>
                  <a:cubicBezTo>
                    <a:pt x="30" y="11"/>
                    <a:pt x="31" y="11"/>
                    <a:pt x="31" y="10"/>
                  </a:cubicBezTo>
                  <a:cubicBezTo>
                    <a:pt x="31" y="10"/>
                    <a:pt x="31" y="8"/>
                    <a:pt x="31" y="8"/>
                  </a:cubicBezTo>
                  <a:cubicBezTo>
                    <a:pt x="31" y="7"/>
                    <a:pt x="31" y="6"/>
                    <a:pt x="31" y="5"/>
                  </a:cubicBezTo>
                  <a:cubicBezTo>
                    <a:pt x="30" y="5"/>
                    <a:pt x="29" y="4"/>
                    <a:pt x="28" y="4"/>
                  </a:cubicBezTo>
                  <a:cubicBezTo>
                    <a:pt x="28" y="3"/>
                    <a:pt x="27" y="2"/>
                    <a:pt x="27" y="1"/>
                  </a:cubicBezTo>
                  <a:cubicBezTo>
                    <a:pt x="27" y="1"/>
                    <a:pt x="28" y="0"/>
                    <a:pt x="28" y="0"/>
                  </a:cubicBezTo>
                  <a:cubicBezTo>
                    <a:pt x="29" y="0"/>
                    <a:pt x="30" y="0"/>
                    <a:pt x="30" y="0"/>
                  </a:cubicBezTo>
                  <a:cubicBezTo>
                    <a:pt x="31" y="0"/>
                    <a:pt x="33" y="1"/>
                    <a:pt x="34" y="2"/>
                  </a:cubicBezTo>
                  <a:cubicBezTo>
                    <a:pt x="34" y="3"/>
                    <a:pt x="36" y="4"/>
                    <a:pt x="37" y="4"/>
                  </a:cubicBezTo>
                  <a:cubicBezTo>
                    <a:pt x="37" y="4"/>
                    <a:pt x="38" y="4"/>
                    <a:pt x="38" y="4"/>
                  </a:cubicBezTo>
                  <a:cubicBezTo>
                    <a:pt x="39" y="4"/>
                    <a:pt x="39" y="3"/>
                    <a:pt x="39" y="3"/>
                  </a:cubicBezTo>
                  <a:cubicBezTo>
                    <a:pt x="40" y="3"/>
                    <a:pt x="40" y="4"/>
                    <a:pt x="40" y="5"/>
                  </a:cubicBezTo>
                  <a:cubicBezTo>
                    <a:pt x="41" y="5"/>
                    <a:pt x="42" y="7"/>
                    <a:pt x="42" y="7"/>
                  </a:cubicBezTo>
                  <a:cubicBezTo>
                    <a:pt x="41" y="8"/>
                    <a:pt x="40" y="8"/>
                    <a:pt x="40" y="8"/>
                  </a:cubicBezTo>
                  <a:cubicBezTo>
                    <a:pt x="39" y="9"/>
                    <a:pt x="39" y="10"/>
                    <a:pt x="40" y="11"/>
                  </a:cubicBezTo>
                  <a:cubicBezTo>
                    <a:pt x="40" y="11"/>
                    <a:pt x="41" y="12"/>
                    <a:pt x="42" y="13"/>
                  </a:cubicBezTo>
                  <a:cubicBezTo>
                    <a:pt x="42" y="13"/>
                    <a:pt x="42" y="14"/>
                    <a:pt x="43" y="14"/>
                  </a:cubicBezTo>
                  <a:cubicBezTo>
                    <a:pt x="43" y="15"/>
                    <a:pt x="44" y="16"/>
                    <a:pt x="44" y="17"/>
                  </a:cubicBezTo>
                  <a:cubicBezTo>
                    <a:pt x="44" y="18"/>
                    <a:pt x="44" y="20"/>
                    <a:pt x="44" y="20"/>
                  </a:cubicBezTo>
                  <a:cubicBezTo>
                    <a:pt x="44" y="21"/>
                    <a:pt x="44" y="22"/>
                    <a:pt x="44" y="23"/>
                  </a:cubicBezTo>
                  <a:cubicBezTo>
                    <a:pt x="45" y="23"/>
                    <a:pt x="45" y="24"/>
                    <a:pt x="45" y="25"/>
                  </a:cubicBezTo>
                  <a:cubicBezTo>
                    <a:pt x="46" y="25"/>
                    <a:pt x="46" y="26"/>
                    <a:pt x="46" y="27"/>
                  </a:cubicBezTo>
                  <a:cubicBezTo>
                    <a:pt x="47" y="27"/>
                    <a:pt x="48" y="26"/>
                    <a:pt x="48" y="26"/>
                  </a:cubicBezTo>
                  <a:cubicBezTo>
                    <a:pt x="49" y="26"/>
                    <a:pt x="49" y="24"/>
                    <a:pt x="49" y="24"/>
                  </a:cubicBezTo>
                  <a:cubicBezTo>
                    <a:pt x="49" y="23"/>
                    <a:pt x="49" y="22"/>
                    <a:pt x="49" y="22"/>
                  </a:cubicBezTo>
                  <a:cubicBezTo>
                    <a:pt x="50" y="21"/>
                    <a:pt x="51" y="22"/>
                    <a:pt x="51" y="22"/>
                  </a:cubicBezTo>
                  <a:cubicBezTo>
                    <a:pt x="52" y="22"/>
                    <a:pt x="52" y="23"/>
                    <a:pt x="53" y="23"/>
                  </a:cubicBezTo>
                  <a:cubicBezTo>
                    <a:pt x="54" y="23"/>
                    <a:pt x="56" y="22"/>
                    <a:pt x="57" y="22"/>
                  </a:cubicBezTo>
                  <a:cubicBezTo>
                    <a:pt x="58" y="22"/>
                    <a:pt x="58" y="23"/>
                    <a:pt x="58" y="23"/>
                  </a:cubicBezTo>
                  <a:cubicBezTo>
                    <a:pt x="59" y="23"/>
                    <a:pt x="59" y="23"/>
                    <a:pt x="60" y="23"/>
                  </a:cubicBezTo>
                  <a:cubicBezTo>
                    <a:pt x="60" y="24"/>
                    <a:pt x="60" y="24"/>
                    <a:pt x="60" y="24"/>
                  </a:cubicBezTo>
                  <a:cubicBezTo>
                    <a:pt x="60" y="25"/>
                    <a:pt x="61" y="26"/>
                    <a:pt x="61" y="26"/>
                  </a:cubicBezTo>
                  <a:cubicBezTo>
                    <a:pt x="61" y="27"/>
                    <a:pt x="62" y="29"/>
                    <a:pt x="62" y="29"/>
                  </a:cubicBezTo>
                  <a:cubicBezTo>
                    <a:pt x="62" y="30"/>
                    <a:pt x="61" y="32"/>
                    <a:pt x="62" y="32"/>
                  </a:cubicBezTo>
                  <a:cubicBezTo>
                    <a:pt x="62" y="33"/>
                    <a:pt x="63" y="35"/>
                    <a:pt x="63" y="36"/>
                  </a:cubicBezTo>
                  <a:cubicBezTo>
                    <a:pt x="64" y="37"/>
                    <a:pt x="64" y="38"/>
                    <a:pt x="64" y="39"/>
                  </a:cubicBezTo>
                  <a:cubicBezTo>
                    <a:pt x="65" y="40"/>
                    <a:pt x="65" y="42"/>
                    <a:pt x="66" y="43"/>
                  </a:cubicBezTo>
                  <a:cubicBezTo>
                    <a:pt x="66" y="44"/>
                    <a:pt x="67" y="46"/>
                    <a:pt x="67" y="46"/>
                  </a:cubicBezTo>
                  <a:cubicBezTo>
                    <a:pt x="67" y="47"/>
                    <a:pt x="68" y="48"/>
                    <a:pt x="69" y="48"/>
                  </a:cubicBezTo>
                  <a:cubicBezTo>
                    <a:pt x="69" y="49"/>
                    <a:pt x="70" y="50"/>
                    <a:pt x="70" y="50"/>
                  </a:cubicBezTo>
                  <a:cubicBezTo>
                    <a:pt x="71" y="51"/>
                    <a:pt x="72" y="53"/>
                    <a:pt x="73" y="54"/>
                  </a:cubicBezTo>
                  <a:cubicBezTo>
                    <a:pt x="74" y="55"/>
                    <a:pt x="74" y="56"/>
                    <a:pt x="74" y="56"/>
                  </a:cubicBezTo>
                  <a:cubicBezTo>
                    <a:pt x="75" y="57"/>
                    <a:pt x="76" y="57"/>
                    <a:pt x="77" y="56"/>
                  </a:cubicBezTo>
                  <a:cubicBezTo>
                    <a:pt x="78" y="56"/>
                    <a:pt x="79" y="55"/>
                    <a:pt x="80" y="55"/>
                  </a:cubicBezTo>
                  <a:cubicBezTo>
                    <a:pt x="80" y="55"/>
                    <a:pt x="81" y="54"/>
                    <a:pt x="82" y="53"/>
                  </a:cubicBezTo>
                  <a:cubicBezTo>
                    <a:pt x="82" y="53"/>
                    <a:pt x="83" y="52"/>
                    <a:pt x="83" y="52"/>
                  </a:cubicBezTo>
                  <a:cubicBezTo>
                    <a:pt x="83" y="51"/>
                    <a:pt x="82" y="51"/>
                    <a:pt x="82" y="50"/>
                  </a:cubicBezTo>
                  <a:cubicBezTo>
                    <a:pt x="82" y="50"/>
                    <a:pt x="82" y="49"/>
                    <a:pt x="83" y="49"/>
                  </a:cubicBezTo>
                  <a:cubicBezTo>
                    <a:pt x="83" y="49"/>
                    <a:pt x="84" y="49"/>
                    <a:pt x="84" y="50"/>
                  </a:cubicBezTo>
                  <a:cubicBezTo>
                    <a:pt x="85" y="50"/>
                    <a:pt x="85" y="52"/>
                    <a:pt x="86" y="52"/>
                  </a:cubicBezTo>
                  <a:cubicBezTo>
                    <a:pt x="87" y="52"/>
                    <a:pt x="88" y="52"/>
                    <a:pt x="89" y="51"/>
                  </a:cubicBezTo>
                  <a:cubicBezTo>
                    <a:pt x="89" y="51"/>
                    <a:pt x="89" y="50"/>
                    <a:pt x="90" y="50"/>
                  </a:cubicBezTo>
                  <a:cubicBezTo>
                    <a:pt x="90" y="50"/>
                    <a:pt x="92" y="50"/>
                    <a:pt x="92" y="50"/>
                  </a:cubicBezTo>
                  <a:cubicBezTo>
                    <a:pt x="93" y="50"/>
                    <a:pt x="94" y="50"/>
                    <a:pt x="95" y="50"/>
                  </a:cubicBezTo>
                  <a:cubicBezTo>
                    <a:pt x="95" y="50"/>
                    <a:pt x="96" y="50"/>
                    <a:pt x="96" y="50"/>
                  </a:cubicBezTo>
                  <a:cubicBezTo>
                    <a:pt x="97" y="50"/>
                    <a:pt x="98" y="51"/>
                    <a:pt x="98" y="51"/>
                  </a:cubicBezTo>
                  <a:cubicBezTo>
                    <a:pt x="99" y="52"/>
                    <a:pt x="101" y="51"/>
                    <a:pt x="101" y="51"/>
                  </a:cubicBezTo>
                  <a:cubicBezTo>
                    <a:pt x="102" y="51"/>
                    <a:pt x="103" y="50"/>
                    <a:pt x="104" y="50"/>
                  </a:cubicBezTo>
                  <a:cubicBezTo>
                    <a:pt x="104" y="50"/>
                    <a:pt x="104" y="50"/>
                    <a:pt x="104" y="50"/>
                  </a:cubicBezTo>
                  <a:cubicBezTo>
                    <a:pt x="105" y="50"/>
                    <a:pt x="105" y="50"/>
                    <a:pt x="106" y="51"/>
                  </a:cubicBezTo>
                  <a:cubicBezTo>
                    <a:pt x="106" y="51"/>
                    <a:pt x="106" y="52"/>
                    <a:pt x="107" y="52"/>
                  </a:cubicBezTo>
                  <a:cubicBezTo>
                    <a:pt x="107" y="53"/>
                    <a:pt x="107" y="54"/>
                    <a:pt x="107" y="54"/>
                  </a:cubicBezTo>
                  <a:cubicBezTo>
                    <a:pt x="107" y="55"/>
                    <a:pt x="107" y="56"/>
                    <a:pt x="107" y="56"/>
                  </a:cubicBezTo>
                  <a:cubicBezTo>
                    <a:pt x="107" y="57"/>
                    <a:pt x="108" y="57"/>
                    <a:pt x="108" y="57"/>
                  </a:cubicBezTo>
                  <a:cubicBezTo>
                    <a:pt x="108" y="58"/>
                    <a:pt x="108" y="59"/>
                    <a:pt x="108" y="60"/>
                  </a:cubicBezTo>
                  <a:cubicBezTo>
                    <a:pt x="108" y="60"/>
                    <a:pt x="108" y="61"/>
                    <a:pt x="108" y="62"/>
                  </a:cubicBezTo>
                  <a:cubicBezTo>
                    <a:pt x="108" y="63"/>
                    <a:pt x="108" y="65"/>
                    <a:pt x="108" y="65"/>
                  </a:cubicBezTo>
                  <a:cubicBezTo>
                    <a:pt x="108" y="66"/>
                    <a:pt x="108" y="67"/>
                    <a:pt x="108" y="67"/>
                  </a:cubicBezTo>
                  <a:cubicBezTo>
                    <a:pt x="108" y="68"/>
                    <a:pt x="108" y="69"/>
                    <a:pt x="108" y="70"/>
                  </a:cubicBezTo>
                  <a:cubicBezTo>
                    <a:pt x="107" y="70"/>
                    <a:pt x="107" y="71"/>
                    <a:pt x="106" y="72"/>
                  </a:cubicBezTo>
                  <a:cubicBezTo>
                    <a:pt x="106" y="72"/>
                    <a:pt x="104" y="71"/>
                    <a:pt x="104" y="72"/>
                  </a:cubicBezTo>
                  <a:cubicBezTo>
                    <a:pt x="103" y="72"/>
                    <a:pt x="102" y="73"/>
                    <a:pt x="101" y="73"/>
                  </a:cubicBezTo>
                  <a:cubicBezTo>
                    <a:pt x="101" y="73"/>
                    <a:pt x="99" y="73"/>
                    <a:pt x="99" y="73"/>
                  </a:cubicBezTo>
                  <a:cubicBezTo>
                    <a:pt x="98" y="73"/>
                    <a:pt x="97" y="73"/>
                    <a:pt x="96" y="73"/>
                  </a:cubicBezTo>
                  <a:cubicBezTo>
                    <a:pt x="96" y="74"/>
                    <a:pt x="95" y="75"/>
                    <a:pt x="94" y="75"/>
                  </a:cubicBezTo>
                  <a:cubicBezTo>
                    <a:pt x="94" y="75"/>
                    <a:pt x="93" y="75"/>
                    <a:pt x="93" y="75"/>
                  </a:cubicBezTo>
                  <a:cubicBezTo>
                    <a:pt x="93" y="74"/>
                    <a:pt x="92" y="74"/>
                    <a:pt x="92" y="73"/>
                  </a:cubicBezTo>
                  <a:cubicBezTo>
                    <a:pt x="92" y="73"/>
                    <a:pt x="91" y="71"/>
                    <a:pt x="91" y="71"/>
                  </a:cubicBezTo>
                  <a:cubicBezTo>
                    <a:pt x="91" y="71"/>
                    <a:pt x="89" y="70"/>
                    <a:pt x="89" y="70"/>
                  </a:cubicBezTo>
                  <a:cubicBezTo>
                    <a:pt x="88" y="70"/>
                    <a:pt x="87" y="70"/>
                    <a:pt x="86" y="70"/>
                  </a:cubicBezTo>
                  <a:cubicBezTo>
                    <a:pt x="86" y="70"/>
                    <a:pt x="84" y="70"/>
                    <a:pt x="84" y="71"/>
                  </a:cubicBezTo>
                  <a:cubicBezTo>
                    <a:pt x="83" y="71"/>
                    <a:pt x="83" y="72"/>
                    <a:pt x="82" y="72"/>
                  </a:cubicBezTo>
                  <a:cubicBezTo>
                    <a:pt x="82" y="73"/>
                    <a:pt x="80" y="73"/>
                    <a:pt x="80" y="73"/>
                  </a:cubicBezTo>
                  <a:cubicBezTo>
                    <a:pt x="80" y="73"/>
                    <a:pt x="79" y="74"/>
                    <a:pt x="78" y="74"/>
                  </a:cubicBezTo>
                  <a:cubicBezTo>
                    <a:pt x="78" y="74"/>
                    <a:pt x="77" y="72"/>
                    <a:pt x="77" y="72"/>
                  </a:cubicBezTo>
                  <a:cubicBezTo>
                    <a:pt x="76" y="72"/>
                    <a:pt x="75" y="72"/>
                    <a:pt x="74" y="73"/>
                  </a:cubicBezTo>
                  <a:cubicBezTo>
                    <a:pt x="74" y="73"/>
                    <a:pt x="74" y="74"/>
                    <a:pt x="74" y="74"/>
                  </a:cubicBezTo>
                  <a:cubicBezTo>
                    <a:pt x="74" y="75"/>
                    <a:pt x="73" y="75"/>
                    <a:pt x="73" y="75"/>
                  </a:cubicBezTo>
                  <a:cubicBezTo>
                    <a:pt x="73" y="75"/>
                    <a:pt x="72" y="74"/>
                    <a:pt x="71" y="74"/>
                  </a:cubicBezTo>
                  <a:cubicBezTo>
                    <a:pt x="71" y="74"/>
                    <a:pt x="70" y="74"/>
                    <a:pt x="69" y="74"/>
                  </a:cubicBezTo>
                  <a:cubicBezTo>
                    <a:pt x="69" y="74"/>
                    <a:pt x="67" y="74"/>
                    <a:pt x="67" y="74"/>
                  </a:cubicBezTo>
                  <a:cubicBezTo>
                    <a:pt x="66" y="74"/>
                    <a:pt x="67" y="76"/>
                    <a:pt x="66" y="76"/>
                  </a:cubicBezTo>
                  <a:cubicBezTo>
                    <a:pt x="66" y="77"/>
                    <a:pt x="65" y="78"/>
                    <a:pt x="65" y="78"/>
                  </a:cubicBezTo>
                  <a:cubicBezTo>
                    <a:pt x="64" y="78"/>
                    <a:pt x="63" y="77"/>
                    <a:pt x="63" y="77"/>
                  </a:cubicBezTo>
                  <a:cubicBezTo>
                    <a:pt x="63" y="76"/>
                    <a:pt x="63" y="75"/>
                    <a:pt x="63" y="74"/>
                  </a:cubicBezTo>
                  <a:cubicBezTo>
                    <a:pt x="62" y="74"/>
                    <a:pt x="62" y="73"/>
                    <a:pt x="62" y="73"/>
                  </a:cubicBezTo>
                  <a:cubicBezTo>
                    <a:pt x="61" y="73"/>
                    <a:pt x="60" y="73"/>
                    <a:pt x="60" y="73"/>
                  </a:cubicBezTo>
                  <a:cubicBezTo>
                    <a:pt x="59" y="73"/>
                    <a:pt x="59" y="74"/>
                    <a:pt x="59" y="74"/>
                  </a:cubicBezTo>
                  <a:cubicBezTo>
                    <a:pt x="59" y="75"/>
                    <a:pt x="60" y="76"/>
                    <a:pt x="60" y="77"/>
                  </a:cubicBezTo>
                  <a:cubicBezTo>
                    <a:pt x="59" y="77"/>
                    <a:pt x="57" y="78"/>
                    <a:pt x="57" y="78"/>
                  </a:cubicBezTo>
                  <a:cubicBezTo>
                    <a:pt x="56" y="78"/>
                    <a:pt x="56" y="77"/>
                    <a:pt x="55" y="77"/>
                  </a:cubicBezTo>
                  <a:cubicBezTo>
                    <a:pt x="55" y="76"/>
                    <a:pt x="54" y="75"/>
                    <a:pt x="53" y="75"/>
                  </a:cubicBezTo>
                  <a:cubicBezTo>
                    <a:pt x="53" y="75"/>
                    <a:pt x="52" y="76"/>
                    <a:pt x="51" y="76"/>
                  </a:cubicBezTo>
                  <a:cubicBezTo>
                    <a:pt x="51" y="77"/>
                    <a:pt x="49" y="77"/>
                    <a:pt x="48" y="76"/>
                  </a:cubicBezTo>
                  <a:cubicBezTo>
                    <a:pt x="48" y="76"/>
                    <a:pt x="48" y="76"/>
                    <a:pt x="48" y="76"/>
                  </a:cubicBezTo>
                  <a:cubicBezTo>
                    <a:pt x="48" y="76"/>
                    <a:pt x="48" y="76"/>
                    <a:pt x="48" y="76"/>
                  </a:cubicBezTo>
                  <a:cubicBezTo>
                    <a:pt x="48" y="76"/>
                    <a:pt x="48" y="75"/>
                    <a:pt x="48" y="74"/>
                  </a:cubicBezTo>
                  <a:cubicBezTo>
                    <a:pt x="48" y="74"/>
                    <a:pt x="48" y="73"/>
                    <a:pt x="48" y="73"/>
                  </a:cubicBezTo>
                  <a:cubicBezTo>
                    <a:pt x="48" y="72"/>
                    <a:pt x="48" y="70"/>
                    <a:pt x="48" y="69"/>
                  </a:cubicBezTo>
                  <a:cubicBezTo>
                    <a:pt x="47" y="68"/>
                    <a:pt x="46" y="68"/>
                    <a:pt x="45" y="67"/>
                  </a:cubicBezTo>
                  <a:cubicBezTo>
                    <a:pt x="45" y="67"/>
                    <a:pt x="43" y="67"/>
                    <a:pt x="43" y="67"/>
                  </a:cubicBezTo>
                  <a:cubicBezTo>
                    <a:pt x="42" y="67"/>
                    <a:pt x="40" y="67"/>
                    <a:pt x="39" y="67"/>
                  </a:cubicBezTo>
                  <a:cubicBezTo>
                    <a:pt x="39" y="67"/>
                    <a:pt x="37" y="68"/>
                    <a:pt x="36" y="68"/>
                  </a:cubicBezTo>
                  <a:cubicBezTo>
                    <a:pt x="36" y="69"/>
                    <a:pt x="34" y="69"/>
                    <a:pt x="34" y="69"/>
                  </a:cubicBezTo>
                  <a:cubicBezTo>
                    <a:pt x="33" y="69"/>
                    <a:pt x="31" y="69"/>
                    <a:pt x="30" y="69"/>
                  </a:cubicBezTo>
                  <a:cubicBezTo>
                    <a:pt x="30" y="68"/>
                    <a:pt x="29" y="67"/>
                    <a:pt x="30" y="67"/>
                  </a:cubicBezTo>
                  <a:cubicBezTo>
                    <a:pt x="30" y="67"/>
                    <a:pt x="31" y="67"/>
                    <a:pt x="31" y="67"/>
                  </a:cubicBezTo>
                  <a:cubicBezTo>
                    <a:pt x="31" y="66"/>
                    <a:pt x="32" y="65"/>
                    <a:pt x="32" y="65"/>
                  </a:cubicBezTo>
                  <a:cubicBezTo>
                    <a:pt x="31" y="64"/>
                    <a:pt x="31" y="63"/>
                    <a:pt x="30" y="63"/>
                  </a:cubicBezTo>
                  <a:cubicBezTo>
                    <a:pt x="30" y="63"/>
                    <a:pt x="29" y="63"/>
                    <a:pt x="29" y="63"/>
                  </a:cubicBezTo>
                  <a:cubicBezTo>
                    <a:pt x="28" y="63"/>
                    <a:pt x="28" y="62"/>
                    <a:pt x="28" y="61"/>
                  </a:cubicBezTo>
                  <a:cubicBezTo>
                    <a:pt x="27" y="61"/>
                    <a:pt x="27" y="61"/>
                    <a:pt x="26" y="61"/>
                  </a:cubicBezTo>
                  <a:cubicBezTo>
                    <a:pt x="26" y="61"/>
                    <a:pt x="26" y="63"/>
                    <a:pt x="25" y="63"/>
                  </a:cubicBezTo>
                  <a:cubicBezTo>
                    <a:pt x="25" y="63"/>
                    <a:pt x="24" y="62"/>
                    <a:pt x="24" y="62"/>
                  </a:cubicBezTo>
                  <a:cubicBezTo>
                    <a:pt x="24" y="62"/>
                    <a:pt x="24" y="61"/>
                    <a:pt x="23" y="60"/>
                  </a:cubicBezTo>
                  <a:cubicBezTo>
                    <a:pt x="23" y="60"/>
                    <a:pt x="22" y="59"/>
                    <a:pt x="22" y="59"/>
                  </a:cubicBezTo>
                  <a:cubicBezTo>
                    <a:pt x="22" y="59"/>
                    <a:pt x="21" y="60"/>
                    <a:pt x="21" y="60"/>
                  </a:cubicBezTo>
                  <a:cubicBezTo>
                    <a:pt x="20" y="61"/>
                    <a:pt x="19" y="61"/>
                    <a:pt x="18" y="60"/>
                  </a:cubicBezTo>
                  <a:cubicBezTo>
                    <a:pt x="18" y="60"/>
                    <a:pt x="17" y="60"/>
                    <a:pt x="16" y="60"/>
                  </a:cubicBezTo>
                  <a:cubicBezTo>
                    <a:pt x="15" y="59"/>
                    <a:pt x="15" y="58"/>
                    <a:pt x="14" y="58"/>
                  </a:cubicBezTo>
                  <a:cubicBezTo>
                    <a:pt x="14" y="58"/>
                    <a:pt x="13" y="58"/>
                    <a:pt x="12" y="58"/>
                  </a:cubicBezTo>
                  <a:cubicBezTo>
                    <a:pt x="11" y="58"/>
                    <a:pt x="10" y="59"/>
                    <a:pt x="9" y="59"/>
                  </a:cubicBezTo>
                  <a:cubicBezTo>
                    <a:pt x="9" y="60"/>
                    <a:pt x="9" y="61"/>
                    <a:pt x="8" y="62"/>
                  </a:cubicBezTo>
                  <a:cubicBezTo>
                    <a:pt x="8" y="62"/>
                    <a:pt x="7" y="61"/>
                    <a:pt x="7" y="61"/>
                  </a:cubicBezTo>
                  <a:cubicBezTo>
                    <a:pt x="6" y="61"/>
                    <a:pt x="6" y="61"/>
                    <a:pt x="5"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85"/>
            <p:cNvSpPr>
              <a:spLocks/>
            </p:cNvSpPr>
            <p:nvPr/>
          </p:nvSpPr>
          <p:spPr bwMode="auto">
            <a:xfrm>
              <a:off x="2403476" y="3592513"/>
              <a:ext cx="149225" cy="227013"/>
            </a:xfrm>
            <a:custGeom>
              <a:avLst/>
              <a:gdLst/>
              <a:ahLst/>
              <a:cxnLst>
                <a:cxn ang="0">
                  <a:pos x="8" y="82"/>
                </a:cxn>
                <a:cxn ang="0">
                  <a:pos x="9" y="72"/>
                </a:cxn>
                <a:cxn ang="0">
                  <a:pos x="6" y="66"/>
                </a:cxn>
                <a:cxn ang="0">
                  <a:pos x="12" y="56"/>
                </a:cxn>
                <a:cxn ang="0">
                  <a:pos x="13" y="49"/>
                </a:cxn>
                <a:cxn ang="0">
                  <a:pos x="9" y="42"/>
                </a:cxn>
                <a:cxn ang="0">
                  <a:pos x="8" y="32"/>
                </a:cxn>
                <a:cxn ang="0">
                  <a:pos x="3" y="29"/>
                </a:cxn>
                <a:cxn ang="0">
                  <a:pos x="3" y="29"/>
                </a:cxn>
                <a:cxn ang="0">
                  <a:pos x="8" y="21"/>
                </a:cxn>
                <a:cxn ang="0">
                  <a:pos x="10" y="12"/>
                </a:cxn>
                <a:cxn ang="0">
                  <a:pos x="17" y="12"/>
                </a:cxn>
                <a:cxn ang="0">
                  <a:pos x="22" y="11"/>
                </a:cxn>
                <a:cxn ang="0">
                  <a:pos x="24" y="1"/>
                </a:cxn>
                <a:cxn ang="0">
                  <a:pos x="32" y="0"/>
                </a:cxn>
                <a:cxn ang="0">
                  <a:pos x="36" y="4"/>
                </a:cxn>
                <a:cxn ang="0">
                  <a:pos x="44" y="7"/>
                </a:cxn>
                <a:cxn ang="0">
                  <a:pos x="42" y="16"/>
                </a:cxn>
                <a:cxn ang="0">
                  <a:pos x="46" y="20"/>
                </a:cxn>
                <a:cxn ang="0">
                  <a:pos x="53" y="18"/>
                </a:cxn>
                <a:cxn ang="0">
                  <a:pos x="55" y="23"/>
                </a:cxn>
                <a:cxn ang="0">
                  <a:pos x="61" y="27"/>
                </a:cxn>
                <a:cxn ang="0">
                  <a:pos x="63" y="34"/>
                </a:cxn>
                <a:cxn ang="0">
                  <a:pos x="66" y="39"/>
                </a:cxn>
                <a:cxn ang="0">
                  <a:pos x="73" y="40"/>
                </a:cxn>
                <a:cxn ang="0">
                  <a:pos x="78" y="39"/>
                </a:cxn>
                <a:cxn ang="0">
                  <a:pos x="77" y="50"/>
                </a:cxn>
                <a:cxn ang="0">
                  <a:pos x="77" y="55"/>
                </a:cxn>
                <a:cxn ang="0">
                  <a:pos x="72" y="62"/>
                </a:cxn>
                <a:cxn ang="0">
                  <a:pos x="70" y="69"/>
                </a:cxn>
                <a:cxn ang="0">
                  <a:pos x="64" y="75"/>
                </a:cxn>
                <a:cxn ang="0">
                  <a:pos x="60" y="80"/>
                </a:cxn>
                <a:cxn ang="0">
                  <a:pos x="58" y="76"/>
                </a:cxn>
                <a:cxn ang="0">
                  <a:pos x="51" y="80"/>
                </a:cxn>
                <a:cxn ang="0">
                  <a:pos x="49" y="84"/>
                </a:cxn>
                <a:cxn ang="0">
                  <a:pos x="46" y="82"/>
                </a:cxn>
                <a:cxn ang="0">
                  <a:pos x="44" y="90"/>
                </a:cxn>
                <a:cxn ang="0">
                  <a:pos x="43" y="94"/>
                </a:cxn>
                <a:cxn ang="0">
                  <a:pos x="33" y="94"/>
                </a:cxn>
                <a:cxn ang="0">
                  <a:pos x="33" y="103"/>
                </a:cxn>
                <a:cxn ang="0">
                  <a:pos x="44" y="108"/>
                </a:cxn>
                <a:cxn ang="0">
                  <a:pos x="53" y="106"/>
                </a:cxn>
                <a:cxn ang="0">
                  <a:pos x="51" y="114"/>
                </a:cxn>
                <a:cxn ang="0">
                  <a:pos x="40" y="111"/>
                </a:cxn>
                <a:cxn ang="0">
                  <a:pos x="31" y="113"/>
                </a:cxn>
                <a:cxn ang="0">
                  <a:pos x="29" y="120"/>
                </a:cxn>
                <a:cxn ang="0">
                  <a:pos x="24" y="116"/>
                </a:cxn>
                <a:cxn ang="0">
                  <a:pos x="23" y="112"/>
                </a:cxn>
                <a:cxn ang="0">
                  <a:pos x="17" y="107"/>
                </a:cxn>
                <a:cxn ang="0">
                  <a:pos x="10" y="105"/>
                </a:cxn>
                <a:cxn ang="0">
                  <a:pos x="6" y="98"/>
                </a:cxn>
                <a:cxn ang="0">
                  <a:pos x="2" y="102"/>
                </a:cxn>
                <a:cxn ang="0">
                  <a:pos x="2" y="96"/>
                </a:cxn>
                <a:cxn ang="0">
                  <a:pos x="6" y="91"/>
                </a:cxn>
              </a:cxnLst>
              <a:rect l="0" t="0" r="r" b="b"/>
              <a:pathLst>
                <a:path w="79" h="121">
                  <a:moveTo>
                    <a:pt x="7" y="88"/>
                  </a:moveTo>
                  <a:cubicBezTo>
                    <a:pt x="8" y="88"/>
                    <a:pt x="8" y="87"/>
                    <a:pt x="8" y="87"/>
                  </a:cubicBezTo>
                  <a:cubicBezTo>
                    <a:pt x="8" y="87"/>
                    <a:pt x="8" y="86"/>
                    <a:pt x="8" y="85"/>
                  </a:cubicBezTo>
                  <a:cubicBezTo>
                    <a:pt x="8" y="84"/>
                    <a:pt x="8" y="83"/>
                    <a:pt x="8" y="82"/>
                  </a:cubicBezTo>
                  <a:cubicBezTo>
                    <a:pt x="8" y="81"/>
                    <a:pt x="8" y="79"/>
                    <a:pt x="8" y="78"/>
                  </a:cubicBezTo>
                  <a:cubicBezTo>
                    <a:pt x="8" y="77"/>
                    <a:pt x="8" y="76"/>
                    <a:pt x="8" y="75"/>
                  </a:cubicBezTo>
                  <a:cubicBezTo>
                    <a:pt x="8" y="75"/>
                    <a:pt x="8" y="74"/>
                    <a:pt x="9" y="74"/>
                  </a:cubicBezTo>
                  <a:cubicBezTo>
                    <a:pt x="9" y="73"/>
                    <a:pt x="9" y="72"/>
                    <a:pt x="9" y="72"/>
                  </a:cubicBezTo>
                  <a:cubicBezTo>
                    <a:pt x="9" y="71"/>
                    <a:pt x="9" y="70"/>
                    <a:pt x="9" y="69"/>
                  </a:cubicBezTo>
                  <a:cubicBezTo>
                    <a:pt x="9" y="69"/>
                    <a:pt x="9" y="68"/>
                    <a:pt x="9" y="67"/>
                  </a:cubicBezTo>
                  <a:cubicBezTo>
                    <a:pt x="9" y="67"/>
                    <a:pt x="8" y="66"/>
                    <a:pt x="8" y="66"/>
                  </a:cubicBezTo>
                  <a:cubicBezTo>
                    <a:pt x="7" y="66"/>
                    <a:pt x="7" y="66"/>
                    <a:pt x="6" y="66"/>
                  </a:cubicBezTo>
                  <a:cubicBezTo>
                    <a:pt x="6" y="66"/>
                    <a:pt x="6" y="65"/>
                    <a:pt x="6" y="65"/>
                  </a:cubicBezTo>
                  <a:cubicBezTo>
                    <a:pt x="6" y="64"/>
                    <a:pt x="7" y="63"/>
                    <a:pt x="7" y="63"/>
                  </a:cubicBezTo>
                  <a:cubicBezTo>
                    <a:pt x="8" y="62"/>
                    <a:pt x="9" y="60"/>
                    <a:pt x="10" y="59"/>
                  </a:cubicBezTo>
                  <a:cubicBezTo>
                    <a:pt x="10" y="59"/>
                    <a:pt x="11" y="57"/>
                    <a:pt x="12" y="56"/>
                  </a:cubicBezTo>
                  <a:cubicBezTo>
                    <a:pt x="12" y="56"/>
                    <a:pt x="13" y="55"/>
                    <a:pt x="13" y="55"/>
                  </a:cubicBezTo>
                  <a:cubicBezTo>
                    <a:pt x="13" y="54"/>
                    <a:pt x="14" y="54"/>
                    <a:pt x="14" y="54"/>
                  </a:cubicBezTo>
                  <a:cubicBezTo>
                    <a:pt x="14" y="53"/>
                    <a:pt x="14" y="52"/>
                    <a:pt x="14" y="51"/>
                  </a:cubicBezTo>
                  <a:cubicBezTo>
                    <a:pt x="14" y="51"/>
                    <a:pt x="13" y="50"/>
                    <a:pt x="13" y="49"/>
                  </a:cubicBezTo>
                  <a:cubicBezTo>
                    <a:pt x="13" y="49"/>
                    <a:pt x="14" y="47"/>
                    <a:pt x="13" y="46"/>
                  </a:cubicBezTo>
                  <a:cubicBezTo>
                    <a:pt x="13" y="46"/>
                    <a:pt x="12" y="46"/>
                    <a:pt x="11" y="46"/>
                  </a:cubicBezTo>
                  <a:cubicBezTo>
                    <a:pt x="11" y="45"/>
                    <a:pt x="10" y="44"/>
                    <a:pt x="10" y="44"/>
                  </a:cubicBezTo>
                  <a:cubicBezTo>
                    <a:pt x="10" y="43"/>
                    <a:pt x="9" y="42"/>
                    <a:pt x="9" y="42"/>
                  </a:cubicBezTo>
                  <a:cubicBezTo>
                    <a:pt x="9" y="41"/>
                    <a:pt x="8" y="40"/>
                    <a:pt x="8" y="40"/>
                  </a:cubicBezTo>
                  <a:cubicBezTo>
                    <a:pt x="8" y="39"/>
                    <a:pt x="8" y="38"/>
                    <a:pt x="8" y="37"/>
                  </a:cubicBezTo>
                  <a:cubicBezTo>
                    <a:pt x="8" y="37"/>
                    <a:pt x="9" y="36"/>
                    <a:pt x="9" y="36"/>
                  </a:cubicBezTo>
                  <a:cubicBezTo>
                    <a:pt x="9" y="35"/>
                    <a:pt x="9" y="33"/>
                    <a:pt x="8" y="32"/>
                  </a:cubicBezTo>
                  <a:cubicBezTo>
                    <a:pt x="8" y="32"/>
                    <a:pt x="7" y="32"/>
                    <a:pt x="7" y="32"/>
                  </a:cubicBezTo>
                  <a:cubicBezTo>
                    <a:pt x="6" y="32"/>
                    <a:pt x="5" y="32"/>
                    <a:pt x="5" y="32"/>
                  </a:cubicBezTo>
                  <a:cubicBezTo>
                    <a:pt x="5" y="31"/>
                    <a:pt x="4" y="31"/>
                    <a:pt x="3" y="30"/>
                  </a:cubicBezTo>
                  <a:cubicBezTo>
                    <a:pt x="3" y="30"/>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8"/>
                    <a:pt x="5" y="27"/>
                    <a:pt x="5" y="27"/>
                  </a:cubicBezTo>
                  <a:cubicBezTo>
                    <a:pt x="6" y="27"/>
                    <a:pt x="7" y="26"/>
                    <a:pt x="7" y="26"/>
                  </a:cubicBezTo>
                  <a:cubicBezTo>
                    <a:pt x="7" y="25"/>
                    <a:pt x="8" y="25"/>
                    <a:pt x="8" y="24"/>
                  </a:cubicBezTo>
                  <a:cubicBezTo>
                    <a:pt x="8" y="24"/>
                    <a:pt x="8" y="22"/>
                    <a:pt x="8" y="21"/>
                  </a:cubicBezTo>
                  <a:cubicBezTo>
                    <a:pt x="8" y="20"/>
                    <a:pt x="9" y="18"/>
                    <a:pt x="9" y="17"/>
                  </a:cubicBezTo>
                  <a:cubicBezTo>
                    <a:pt x="9" y="17"/>
                    <a:pt x="8" y="15"/>
                    <a:pt x="8" y="15"/>
                  </a:cubicBezTo>
                  <a:cubicBezTo>
                    <a:pt x="8" y="14"/>
                    <a:pt x="8" y="13"/>
                    <a:pt x="8" y="13"/>
                  </a:cubicBezTo>
                  <a:cubicBezTo>
                    <a:pt x="8" y="12"/>
                    <a:pt x="9" y="12"/>
                    <a:pt x="10" y="12"/>
                  </a:cubicBezTo>
                  <a:cubicBezTo>
                    <a:pt x="10" y="11"/>
                    <a:pt x="11" y="10"/>
                    <a:pt x="11" y="10"/>
                  </a:cubicBezTo>
                  <a:cubicBezTo>
                    <a:pt x="12" y="10"/>
                    <a:pt x="13" y="10"/>
                    <a:pt x="14" y="10"/>
                  </a:cubicBezTo>
                  <a:cubicBezTo>
                    <a:pt x="14" y="10"/>
                    <a:pt x="15" y="10"/>
                    <a:pt x="15" y="10"/>
                  </a:cubicBezTo>
                  <a:cubicBezTo>
                    <a:pt x="16" y="10"/>
                    <a:pt x="17" y="11"/>
                    <a:pt x="17" y="12"/>
                  </a:cubicBezTo>
                  <a:cubicBezTo>
                    <a:pt x="17" y="12"/>
                    <a:pt x="17" y="14"/>
                    <a:pt x="17" y="14"/>
                  </a:cubicBezTo>
                  <a:cubicBezTo>
                    <a:pt x="18" y="14"/>
                    <a:pt x="19" y="14"/>
                    <a:pt x="19" y="13"/>
                  </a:cubicBezTo>
                  <a:cubicBezTo>
                    <a:pt x="20" y="13"/>
                    <a:pt x="21" y="13"/>
                    <a:pt x="21" y="13"/>
                  </a:cubicBezTo>
                  <a:cubicBezTo>
                    <a:pt x="21" y="12"/>
                    <a:pt x="22" y="11"/>
                    <a:pt x="22" y="11"/>
                  </a:cubicBezTo>
                  <a:cubicBezTo>
                    <a:pt x="22" y="10"/>
                    <a:pt x="21" y="9"/>
                    <a:pt x="21" y="9"/>
                  </a:cubicBezTo>
                  <a:cubicBezTo>
                    <a:pt x="21" y="8"/>
                    <a:pt x="21" y="7"/>
                    <a:pt x="21" y="6"/>
                  </a:cubicBezTo>
                  <a:cubicBezTo>
                    <a:pt x="22" y="5"/>
                    <a:pt x="23" y="5"/>
                    <a:pt x="23" y="4"/>
                  </a:cubicBezTo>
                  <a:cubicBezTo>
                    <a:pt x="24" y="3"/>
                    <a:pt x="24" y="2"/>
                    <a:pt x="24" y="1"/>
                  </a:cubicBezTo>
                  <a:cubicBezTo>
                    <a:pt x="25" y="1"/>
                    <a:pt x="26" y="0"/>
                    <a:pt x="26" y="0"/>
                  </a:cubicBezTo>
                  <a:cubicBezTo>
                    <a:pt x="27" y="0"/>
                    <a:pt x="29" y="1"/>
                    <a:pt x="29" y="1"/>
                  </a:cubicBezTo>
                  <a:cubicBezTo>
                    <a:pt x="30" y="1"/>
                    <a:pt x="30" y="0"/>
                    <a:pt x="31" y="0"/>
                  </a:cubicBezTo>
                  <a:cubicBezTo>
                    <a:pt x="31" y="0"/>
                    <a:pt x="31" y="0"/>
                    <a:pt x="32" y="0"/>
                  </a:cubicBezTo>
                  <a:cubicBezTo>
                    <a:pt x="33" y="0"/>
                    <a:pt x="34" y="0"/>
                    <a:pt x="35" y="0"/>
                  </a:cubicBezTo>
                  <a:cubicBezTo>
                    <a:pt x="35" y="1"/>
                    <a:pt x="36" y="1"/>
                    <a:pt x="36" y="1"/>
                  </a:cubicBezTo>
                  <a:cubicBezTo>
                    <a:pt x="37" y="1"/>
                    <a:pt x="36" y="2"/>
                    <a:pt x="36" y="2"/>
                  </a:cubicBezTo>
                  <a:cubicBezTo>
                    <a:pt x="36" y="3"/>
                    <a:pt x="36" y="4"/>
                    <a:pt x="36" y="4"/>
                  </a:cubicBezTo>
                  <a:cubicBezTo>
                    <a:pt x="36" y="5"/>
                    <a:pt x="37" y="5"/>
                    <a:pt x="37" y="5"/>
                  </a:cubicBezTo>
                  <a:cubicBezTo>
                    <a:pt x="37" y="6"/>
                    <a:pt x="39" y="6"/>
                    <a:pt x="39" y="7"/>
                  </a:cubicBezTo>
                  <a:cubicBezTo>
                    <a:pt x="40" y="7"/>
                    <a:pt x="41" y="6"/>
                    <a:pt x="42" y="7"/>
                  </a:cubicBezTo>
                  <a:cubicBezTo>
                    <a:pt x="43" y="7"/>
                    <a:pt x="44" y="7"/>
                    <a:pt x="44" y="7"/>
                  </a:cubicBezTo>
                  <a:cubicBezTo>
                    <a:pt x="45" y="8"/>
                    <a:pt x="45" y="9"/>
                    <a:pt x="44" y="9"/>
                  </a:cubicBezTo>
                  <a:cubicBezTo>
                    <a:pt x="44" y="9"/>
                    <a:pt x="43" y="10"/>
                    <a:pt x="43" y="10"/>
                  </a:cubicBezTo>
                  <a:cubicBezTo>
                    <a:pt x="43" y="11"/>
                    <a:pt x="42" y="12"/>
                    <a:pt x="42" y="13"/>
                  </a:cubicBezTo>
                  <a:cubicBezTo>
                    <a:pt x="42" y="13"/>
                    <a:pt x="42" y="15"/>
                    <a:pt x="42" y="16"/>
                  </a:cubicBezTo>
                  <a:cubicBezTo>
                    <a:pt x="42" y="16"/>
                    <a:pt x="43" y="17"/>
                    <a:pt x="43" y="18"/>
                  </a:cubicBezTo>
                  <a:cubicBezTo>
                    <a:pt x="43" y="18"/>
                    <a:pt x="42" y="19"/>
                    <a:pt x="43" y="20"/>
                  </a:cubicBezTo>
                  <a:cubicBezTo>
                    <a:pt x="43" y="20"/>
                    <a:pt x="44" y="21"/>
                    <a:pt x="44" y="21"/>
                  </a:cubicBezTo>
                  <a:cubicBezTo>
                    <a:pt x="45" y="21"/>
                    <a:pt x="46" y="20"/>
                    <a:pt x="46" y="20"/>
                  </a:cubicBezTo>
                  <a:cubicBezTo>
                    <a:pt x="47" y="19"/>
                    <a:pt x="46" y="18"/>
                    <a:pt x="47" y="17"/>
                  </a:cubicBezTo>
                  <a:cubicBezTo>
                    <a:pt x="47" y="17"/>
                    <a:pt x="49" y="17"/>
                    <a:pt x="49" y="17"/>
                  </a:cubicBezTo>
                  <a:cubicBezTo>
                    <a:pt x="50" y="17"/>
                    <a:pt x="51" y="17"/>
                    <a:pt x="51" y="17"/>
                  </a:cubicBezTo>
                  <a:cubicBezTo>
                    <a:pt x="52" y="17"/>
                    <a:pt x="52" y="18"/>
                    <a:pt x="53" y="18"/>
                  </a:cubicBezTo>
                  <a:cubicBezTo>
                    <a:pt x="53" y="18"/>
                    <a:pt x="53" y="18"/>
                    <a:pt x="53" y="19"/>
                  </a:cubicBezTo>
                  <a:cubicBezTo>
                    <a:pt x="53" y="19"/>
                    <a:pt x="53" y="20"/>
                    <a:pt x="53" y="20"/>
                  </a:cubicBezTo>
                  <a:cubicBezTo>
                    <a:pt x="53" y="21"/>
                    <a:pt x="53" y="22"/>
                    <a:pt x="54" y="22"/>
                  </a:cubicBezTo>
                  <a:cubicBezTo>
                    <a:pt x="54" y="23"/>
                    <a:pt x="54" y="23"/>
                    <a:pt x="55" y="23"/>
                  </a:cubicBezTo>
                  <a:cubicBezTo>
                    <a:pt x="55" y="23"/>
                    <a:pt x="57" y="23"/>
                    <a:pt x="57" y="23"/>
                  </a:cubicBezTo>
                  <a:cubicBezTo>
                    <a:pt x="58" y="23"/>
                    <a:pt x="59" y="24"/>
                    <a:pt x="59" y="24"/>
                  </a:cubicBezTo>
                  <a:cubicBezTo>
                    <a:pt x="59" y="25"/>
                    <a:pt x="60" y="26"/>
                    <a:pt x="60" y="26"/>
                  </a:cubicBezTo>
                  <a:cubicBezTo>
                    <a:pt x="60" y="26"/>
                    <a:pt x="61" y="27"/>
                    <a:pt x="61" y="27"/>
                  </a:cubicBezTo>
                  <a:cubicBezTo>
                    <a:pt x="62" y="28"/>
                    <a:pt x="62" y="29"/>
                    <a:pt x="62" y="29"/>
                  </a:cubicBezTo>
                  <a:cubicBezTo>
                    <a:pt x="62" y="30"/>
                    <a:pt x="61" y="30"/>
                    <a:pt x="61" y="31"/>
                  </a:cubicBezTo>
                  <a:cubicBezTo>
                    <a:pt x="61" y="31"/>
                    <a:pt x="61" y="33"/>
                    <a:pt x="62" y="33"/>
                  </a:cubicBezTo>
                  <a:cubicBezTo>
                    <a:pt x="62" y="34"/>
                    <a:pt x="63" y="34"/>
                    <a:pt x="63" y="34"/>
                  </a:cubicBezTo>
                  <a:cubicBezTo>
                    <a:pt x="64" y="35"/>
                    <a:pt x="64" y="35"/>
                    <a:pt x="65" y="35"/>
                  </a:cubicBezTo>
                  <a:cubicBezTo>
                    <a:pt x="65" y="36"/>
                    <a:pt x="67" y="36"/>
                    <a:pt x="67" y="37"/>
                  </a:cubicBezTo>
                  <a:cubicBezTo>
                    <a:pt x="67" y="37"/>
                    <a:pt x="67" y="38"/>
                    <a:pt x="67" y="38"/>
                  </a:cubicBezTo>
                  <a:cubicBezTo>
                    <a:pt x="67" y="38"/>
                    <a:pt x="66" y="39"/>
                    <a:pt x="66" y="39"/>
                  </a:cubicBezTo>
                  <a:cubicBezTo>
                    <a:pt x="66" y="39"/>
                    <a:pt x="67" y="40"/>
                    <a:pt x="67" y="40"/>
                  </a:cubicBezTo>
                  <a:cubicBezTo>
                    <a:pt x="68" y="40"/>
                    <a:pt x="69" y="40"/>
                    <a:pt x="70" y="40"/>
                  </a:cubicBezTo>
                  <a:cubicBezTo>
                    <a:pt x="70" y="40"/>
                    <a:pt x="71" y="41"/>
                    <a:pt x="71" y="41"/>
                  </a:cubicBezTo>
                  <a:cubicBezTo>
                    <a:pt x="72" y="41"/>
                    <a:pt x="73" y="41"/>
                    <a:pt x="73" y="40"/>
                  </a:cubicBezTo>
                  <a:cubicBezTo>
                    <a:pt x="74" y="40"/>
                    <a:pt x="74" y="39"/>
                    <a:pt x="74" y="38"/>
                  </a:cubicBezTo>
                  <a:cubicBezTo>
                    <a:pt x="74" y="38"/>
                    <a:pt x="75" y="38"/>
                    <a:pt x="75" y="38"/>
                  </a:cubicBezTo>
                  <a:cubicBezTo>
                    <a:pt x="75" y="38"/>
                    <a:pt x="76" y="39"/>
                    <a:pt x="76" y="39"/>
                  </a:cubicBezTo>
                  <a:cubicBezTo>
                    <a:pt x="76" y="39"/>
                    <a:pt x="78" y="39"/>
                    <a:pt x="78" y="39"/>
                  </a:cubicBezTo>
                  <a:cubicBezTo>
                    <a:pt x="79" y="39"/>
                    <a:pt x="78" y="41"/>
                    <a:pt x="78" y="42"/>
                  </a:cubicBezTo>
                  <a:cubicBezTo>
                    <a:pt x="78" y="42"/>
                    <a:pt x="77" y="43"/>
                    <a:pt x="77" y="44"/>
                  </a:cubicBezTo>
                  <a:cubicBezTo>
                    <a:pt x="77" y="45"/>
                    <a:pt x="78" y="46"/>
                    <a:pt x="78" y="47"/>
                  </a:cubicBezTo>
                  <a:cubicBezTo>
                    <a:pt x="78" y="48"/>
                    <a:pt x="77" y="49"/>
                    <a:pt x="77" y="50"/>
                  </a:cubicBezTo>
                  <a:cubicBezTo>
                    <a:pt x="77" y="51"/>
                    <a:pt x="77" y="51"/>
                    <a:pt x="77" y="52"/>
                  </a:cubicBezTo>
                  <a:cubicBezTo>
                    <a:pt x="77" y="52"/>
                    <a:pt x="77" y="53"/>
                    <a:pt x="78" y="54"/>
                  </a:cubicBezTo>
                  <a:cubicBezTo>
                    <a:pt x="78" y="54"/>
                    <a:pt x="78" y="54"/>
                    <a:pt x="78" y="55"/>
                  </a:cubicBezTo>
                  <a:cubicBezTo>
                    <a:pt x="78" y="55"/>
                    <a:pt x="77" y="55"/>
                    <a:pt x="77" y="55"/>
                  </a:cubicBezTo>
                  <a:cubicBezTo>
                    <a:pt x="77" y="56"/>
                    <a:pt x="76" y="56"/>
                    <a:pt x="76" y="57"/>
                  </a:cubicBezTo>
                  <a:cubicBezTo>
                    <a:pt x="76" y="57"/>
                    <a:pt x="76" y="59"/>
                    <a:pt x="76" y="60"/>
                  </a:cubicBezTo>
                  <a:cubicBezTo>
                    <a:pt x="76" y="60"/>
                    <a:pt x="75" y="61"/>
                    <a:pt x="74" y="61"/>
                  </a:cubicBezTo>
                  <a:cubicBezTo>
                    <a:pt x="74" y="62"/>
                    <a:pt x="73" y="61"/>
                    <a:pt x="72" y="62"/>
                  </a:cubicBezTo>
                  <a:cubicBezTo>
                    <a:pt x="72" y="62"/>
                    <a:pt x="71" y="62"/>
                    <a:pt x="71" y="63"/>
                  </a:cubicBezTo>
                  <a:cubicBezTo>
                    <a:pt x="70" y="63"/>
                    <a:pt x="69" y="64"/>
                    <a:pt x="69" y="64"/>
                  </a:cubicBezTo>
                  <a:cubicBezTo>
                    <a:pt x="69" y="65"/>
                    <a:pt x="69" y="66"/>
                    <a:pt x="69" y="67"/>
                  </a:cubicBezTo>
                  <a:cubicBezTo>
                    <a:pt x="69" y="68"/>
                    <a:pt x="70" y="69"/>
                    <a:pt x="70" y="69"/>
                  </a:cubicBezTo>
                  <a:cubicBezTo>
                    <a:pt x="70" y="70"/>
                    <a:pt x="71" y="71"/>
                    <a:pt x="71" y="72"/>
                  </a:cubicBezTo>
                  <a:cubicBezTo>
                    <a:pt x="70" y="72"/>
                    <a:pt x="69" y="73"/>
                    <a:pt x="69" y="74"/>
                  </a:cubicBezTo>
                  <a:cubicBezTo>
                    <a:pt x="69" y="74"/>
                    <a:pt x="67" y="75"/>
                    <a:pt x="66" y="75"/>
                  </a:cubicBezTo>
                  <a:cubicBezTo>
                    <a:pt x="65" y="75"/>
                    <a:pt x="65" y="75"/>
                    <a:pt x="64" y="75"/>
                  </a:cubicBezTo>
                  <a:cubicBezTo>
                    <a:pt x="64" y="76"/>
                    <a:pt x="63" y="76"/>
                    <a:pt x="63" y="77"/>
                  </a:cubicBezTo>
                  <a:cubicBezTo>
                    <a:pt x="63" y="77"/>
                    <a:pt x="63" y="79"/>
                    <a:pt x="63" y="79"/>
                  </a:cubicBezTo>
                  <a:cubicBezTo>
                    <a:pt x="63" y="80"/>
                    <a:pt x="62" y="80"/>
                    <a:pt x="62" y="80"/>
                  </a:cubicBezTo>
                  <a:cubicBezTo>
                    <a:pt x="61" y="80"/>
                    <a:pt x="60" y="80"/>
                    <a:pt x="60" y="80"/>
                  </a:cubicBezTo>
                  <a:cubicBezTo>
                    <a:pt x="60" y="79"/>
                    <a:pt x="60" y="78"/>
                    <a:pt x="60" y="77"/>
                  </a:cubicBezTo>
                  <a:cubicBezTo>
                    <a:pt x="60" y="77"/>
                    <a:pt x="60" y="76"/>
                    <a:pt x="60" y="76"/>
                  </a:cubicBezTo>
                  <a:cubicBezTo>
                    <a:pt x="59" y="75"/>
                    <a:pt x="59" y="75"/>
                    <a:pt x="58" y="75"/>
                  </a:cubicBezTo>
                  <a:cubicBezTo>
                    <a:pt x="58" y="75"/>
                    <a:pt x="58" y="76"/>
                    <a:pt x="58" y="76"/>
                  </a:cubicBezTo>
                  <a:cubicBezTo>
                    <a:pt x="58" y="77"/>
                    <a:pt x="58" y="77"/>
                    <a:pt x="58" y="78"/>
                  </a:cubicBezTo>
                  <a:cubicBezTo>
                    <a:pt x="58" y="78"/>
                    <a:pt x="57" y="79"/>
                    <a:pt x="57" y="79"/>
                  </a:cubicBezTo>
                  <a:cubicBezTo>
                    <a:pt x="56" y="80"/>
                    <a:pt x="55" y="80"/>
                    <a:pt x="54" y="80"/>
                  </a:cubicBezTo>
                  <a:cubicBezTo>
                    <a:pt x="53" y="80"/>
                    <a:pt x="52" y="80"/>
                    <a:pt x="51" y="80"/>
                  </a:cubicBezTo>
                  <a:cubicBezTo>
                    <a:pt x="50" y="80"/>
                    <a:pt x="49" y="80"/>
                    <a:pt x="49" y="80"/>
                  </a:cubicBezTo>
                  <a:cubicBezTo>
                    <a:pt x="49" y="81"/>
                    <a:pt x="49" y="81"/>
                    <a:pt x="50" y="82"/>
                  </a:cubicBezTo>
                  <a:cubicBezTo>
                    <a:pt x="50" y="82"/>
                    <a:pt x="51" y="83"/>
                    <a:pt x="51" y="83"/>
                  </a:cubicBezTo>
                  <a:cubicBezTo>
                    <a:pt x="51" y="84"/>
                    <a:pt x="50" y="84"/>
                    <a:pt x="49" y="84"/>
                  </a:cubicBezTo>
                  <a:cubicBezTo>
                    <a:pt x="49" y="84"/>
                    <a:pt x="49" y="85"/>
                    <a:pt x="48" y="86"/>
                  </a:cubicBezTo>
                  <a:cubicBezTo>
                    <a:pt x="48" y="86"/>
                    <a:pt x="47" y="86"/>
                    <a:pt x="47" y="86"/>
                  </a:cubicBezTo>
                  <a:cubicBezTo>
                    <a:pt x="46" y="86"/>
                    <a:pt x="46" y="84"/>
                    <a:pt x="46" y="84"/>
                  </a:cubicBezTo>
                  <a:cubicBezTo>
                    <a:pt x="46" y="83"/>
                    <a:pt x="46" y="83"/>
                    <a:pt x="46" y="82"/>
                  </a:cubicBezTo>
                  <a:cubicBezTo>
                    <a:pt x="45" y="82"/>
                    <a:pt x="44" y="83"/>
                    <a:pt x="44" y="83"/>
                  </a:cubicBezTo>
                  <a:cubicBezTo>
                    <a:pt x="43" y="84"/>
                    <a:pt x="43" y="85"/>
                    <a:pt x="43" y="85"/>
                  </a:cubicBezTo>
                  <a:cubicBezTo>
                    <a:pt x="43" y="86"/>
                    <a:pt x="43" y="87"/>
                    <a:pt x="44" y="87"/>
                  </a:cubicBezTo>
                  <a:cubicBezTo>
                    <a:pt x="44" y="88"/>
                    <a:pt x="44" y="90"/>
                    <a:pt x="44" y="90"/>
                  </a:cubicBezTo>
                  <a:cubicBezTo>
                    <a:pt x="45" y="91"/>
                    <a:pt x="46" y="91"/>
                    <a:pt x="47" y="92"/>
                  </a:cubicBezTo>
                  <a:cubicBezTo>
                    <a:pt x="47" y="92"/>
                    <a:pt x="48" y="93"/>
                    <a:pt x="48" y="93"/>
                  </a:cubicBezTo>
                  <a:cubicBezTo>
                    <a:pt x="47" y="94"/>
                    <a:pt x="46" y="94"/>
                    <a:pt x="46" y="94"/>
                  </a:cubicBezTo>
                  <a:cubicBezTo>
                    <a:pt x="45" y="94"/>
                    <a:pt x="44" y="94"/>
                    <a:pt x="43" y="94"/>
                  </a:cubicBezTo>
                  <a:cubicBezTo>
                    <a:pt x="42" y="94"/>
                    <a:pt x="40" y="94"/>
                    <a:pt x="39" y="94"/>
                  </a:cubicBezTo>
                  <a:cubicBezTo>
                    <a:pt x="39" y="94"/>
                    <a:pt x="38" y="94"/>
                    <a:pt x="37" y="94"/>
                  </a:cubicBezTo>
                  <a:cubicBezTo>
                    <a:pt x="37" y="94"/>
                    <a:pt x="36" y="94"/>
                    <a:pt x="35" y="94"/>
                  </a:cubicBezTo>
                  <a:cubicBezTo>
                    <a:pt x="35" y="94"/>
                    <a:pt x="34" y="94"/>
                    <a:pt x="33" y="94"/>
                  </a:cubicBezTo>
                  <a:cubicBezTo>
                    <a:pt x="33" y="94"/>
                    <a:pt x="31" y="96"/>
                    <a:pt x="31" y="96"/>
                  </a:cubicBezTo>
                  <a:cubicBezTo>
                    <a:pt x="31" y="97"/>
                    <a:pt x="31" y="99"/>
                    <a:pt x="31" y="100"/>
                  </a:cubicBezTo>
                  <a:cubicBezTo>
                    <a:pt x="31" y="100"/>
                    <a:pt x="31" y="102"/>
                    <a:pt x="31" y="102"/>
                  </a:cubicBezTo>
                  <a:cubicBezTo>
                    <a:pt x="32" y="102"/>
                    <a:pt x="33" y="103"/>
                    <a:pt x="33" y="103"/>
                  </a:cubicBezTo>
                  <a:cubicBezTo>
                    <a:pt x="34" y="104"/>
                    <a:pt x="35" y="104"/>
                    <a:pt x="36" y="105"/>
                  </a:cubicBezTo>
                  <a:cubicBezTo>
                    <a:pt x="36" y="105"/>
                    <a:pt x="38" y="107"/>
                    <a:pt x="39" y="107"/>
                  </a:cubicBezTo>
                  <a:cubicBezTo>
                    <a:pt x="39" y="108"/>
                    <a:pt x="41" y="108"/>
                    <a:pt x="41" y="108"/>
                  </a:cubicBezTo>
                  <a:cubicBezTo>
                    <a:pt x="42" y="109"/>
                    <a:pt x="43" y="108"/>
                    <a:pt x="44" y="108"/>
                  </a:cubicBezTo>
                  <a:cubicBezTo>
                    <a:pt x="45" y="108"/>
                    <a:pt x="47" y="107"/>
                    <a:pt x="47" y="107"/>
                  </a:cubicBezTo>
                  <a:cubicBezTo>
                    <a:pt x="48" y="106"/>
                    <a:pt x="49" y="105"/>
                    <a:pt x="49" y="105"/>
                  </a:cubicBezTo>
                  <a:cubicBezTo>
                    <a:pt x="50" y="105"/>
                    <a:pt x="51" y="105"/>
                    <a:pt x="51" y="105"/>
                  </a:cubicBezTo>
                  <a:cubicBezTo>
                    <a:pt x="52" y="105"/>
                    <a:pt x="53" y="106"/>
                    <a:pt x="53" y="106"/>
                  </a:cubicBezTo>
                  <a:cubicBezTo>
                    <a:pt x="53" y="107"/>
                    <a:pt x="53" y="107"/>
                    <a:pt x="53" y="108"/>
                  </a:cubicBezTo>
                  <a:cubicBezTo>
                    <a:pt x="53" y="108"/>
                    <a:pt x="54" y="110"/>
                    <a:pt x="53" y="110"/>
                  </a:cubicBezTo>
                  <a:cubicBezTo>
                    <a:pt x="53" y="111"/>
                    <a:pt x="53" y="112"/>
                    <a:pt x="52" y="112"/>
                  </a:cubicBezTo>
                  <a:cubicBezTo>
                    <a:pt x="52" y="113"/>
                    <a:pt x="51" y="114"/>
                    <a:pt x="51" y="114"/>
                  </a:cubicBezTo>
                  <a:cubicBezTo>
                    <a:pt x="50" y="115"/>
                    <a:pt x="48" y="114"/>
                    <a:pt x="47" y="114"/>
                  </a:cubicBezTo>
                  <a:cubicBezTo>
                    <a:pt x="46" y="114"/>
                    <a:pt x="45" y="114"/>
                    <a:pt x="44" y="114"/>
                  </a:cubicBezTo>
                  <a:cubicBezTo>
                    <a:pt x="44" y="113"/>
                    <a:pt x="44" y="112"/>
                    <a:pt x="43" y="112"/>
                  </a:cubicBezTo>
                  <a:cubicBezTo>
                    <a:pt x="42" y="111"/>
                    <a:pt x="41" y="111"/>
                    <a:pt x="40" y="111"/>
                  </a:cubicBezTo>
                  <a:cubicBezTo>
                    <a:pt x="39" y="111"/>
                    <a:pt x="38" y="111"/>
                    <a:pt x="38" y="111"/>
                  </a:cubicBezTo>
                  <a:cubicBezTo>
                    <a:pt x="37" y="111"/>
                    <a:pt x="35" y="111"/>
                    <a:pt x="34" y="111"/>
                  </a:cubicBezTo>
                  <a:cubicBezTo>
                    <a:pt x="34" y="112"/>
                    <a:pt x="34" y="113"/>
                    <a:pt x="33" y="113"/>
                  </a:cubicBezTo>
                  <a:cubicBezTo>
                    <a:pt x="33" y="114"/>
                    <a:pt x="31" y="113"/>
                    <a:pt x="31" y="113"/>
                  </a:cubicBezTo>
                  <a:cubicBezTo>
                    <a:pt x="31" y="114"/>
                    <a:pt x="30" y="115"/>
                    <a:pt x="30" y="115"/>
                  </a:cubicBezTo>
                  <a:cubicBezTo>
                    <a:pt x="30" y="115"/>
                    <a:pt x="29" y="116"/>
                    <a:pt x="29" y="116"/>
                  </a:cubicBezTo>
                  <a:cubicBezTo>
                    <a:pt x="29" y="116"/>
                    <a:pt x="28" y="117"/>
                    <a:pt x="28" y="118"/>
                  </a:cubicBezTo>
                  <a:cubicBezTo>
                    <a:pt x="28" y="118"/>
                    <a:pt x="29" y="119"/>
                    <a:pt x="29" y="120"/>
                  </a:cubicBezTo>
                  <a:cubicBezTo>
                    <a:pt x="29" y="120"/>
                    <a:pt x="28" y="121"/>
                    <a:pt x="27" y="121"/>
                  </a:cubicBezTo>
                  <a:cubicBezTo>
                    <a:pt x="27" y="121"/>
                    <a:pt x="26" y="120"/>
                    <a:pt x="25" y="120"/>
                  </a:cubicBezTo>
                  <a:cubicBezTo>
                    <a:pt x="25" y="120"/>
                    <a:pt x="24" y="119"/>
                    <a:pt x="24" y="118"/>
                  </a:cubicBezTo>
                  <a:cubicBezTo>
                    <a:pt x="24" y="118"/>
                    <a:pt x="24" y="117"/>
                    <a:pt x="24" y="116"/>
                  </a:cubicBezTo>
                  <a:cubicBezTo>
                    <a:pt x="24" y="116"/>
                    <a:pt x="23" y="116"/>
                    <a:pt x="23" y="116"/>
                  </a:cubicBezTo>
                  <a:cubicBezTo>
                    <a:pt x="23" y="116"/>
                    <a:pt x="23" y="115"/>
                    <a:pt x="23" y="115"/>
                  </a:cubicBezTo>
                  <a:cubicBezTo>
                    <a:pt x="23" y="115"/>
                    <a:pt x="23" y="114"/>
                    <a:pt x="23" y="114"/>
                  </a:cubicBezTo>
                  <a:cubicBezTo>
                    <a:pt x="23" y="113"/>
                    <a:pt x="23" y="112"/>
                    <a:pt x="23" y="112"/>
                  </a:cubicBezTo>
                  <a:cubicBezTo>
                    <a:pt x="23" y="112"/>
                    <a:pt x="22" y="111"/>
                    <a:pt x="21" y="111"/>
                  </a:cubicBezTo>
                  <a:cubicBezTo>
                    <a:pt x="21" y="110"/>
                    <a:pt x="21" y="109"/>
                    <a:pt x="20" y="108"/>
                  </a:cubicBezTo>
                  <a:cubicBezTo>
                    <a:pt x="20" y="108"/>
                    <a:pt x="19" y="108"/>
                    <a:pt x="19" y="107"/>
                  </a:cubicBezTo>
                  <a:cubicBezTo>
                    <a:pt x="19" y="107"/>
                    <a:pt x="18" y="108"/>
                    <a:pt x="17" y="107"/>
                  </a:cubicBezTo>
                  <a:cubicBezTo>
                    <a:pt x="17" y="107"/>
                    <a:pt x="15" y="107"/>
                    <a:pt x="15" y="106"/>
                  </a:cubicBezTo>
                  <a:cubicBezTo>
                    <a:pt x="14" y="106"/>
                    <a:pt x="14" y="105"/>
                    <a:pt x="14" y="105"/>
                  </a:cubicBezTo>
                  <a:cubicBezTo>
                    <a:pt x="14" y="105"/>
                    <a:pt x="13" y="105"/>
                    <a:pt x="13" y="105"/>
                  </a:cubicBezTo>
                  <a:cubicBezTo>
                    <a:pt x="12" y="105"/>
                    <a:pt x="11" y="105"/>
                    <a:pt x="10" y="105"/>
                  </a:cubicBezTo>
                  <a:cubicBezTo>
                    <a:pt x="10" y="104"/>
                    <a:pt x="10" y="104"/>
                    <a:pt x="9" y="103"/>
                  </a:cubicBezTo>
                  <a:cubicBezTo>
                    <a:pt x="9" y="103"/>
                    <a:pt x="8" y="102"/>
                    <a:pt x="8" y="101"/>
                  </a:cubicBezTo>
                  <a:cubicBezTo>
                    <a:pt x="7" y="101"/>
                    <a:pt x="8" y="99"/>
                    <a:pt x="8" y="99"/>
                  </a:cubicBezTo>
                  <a:cubicBezTo>
                    <a:pt x="7" y="99"/>
                    <a:pt x="7" y="98"/>
                    <a:pt x="6" y="98"/>
                  </a:cubicBezTo>
                  <a:cubicBezTo>
                    <a:pt x="6" y="98"/>
                    <a:pt x="5" y="99"/>
                    <a:pt x="5" y="99"/>
                  </a:cubicBezTo>
                  <a:cubicBezTo>
                    <a:pt x="5" y="100"/>
                    <a:pt x="5" y="100"/>
                    <a:pt x="5" y="101"/>
                  </a:cubicBezTo>
                  <a:cubicBezTo>
                    <a:pt x="5" y="101"/>
                    <a:pt x="4" y="102"/>
                    <a:pt x="4" y="102"/>
                  </a:cubicBezTo>
                  <a:cubicBezTo>
                    <a:pt x="3" y="102"/>
                    <a:pt x="3" y="102"/>
                    <a:pt x="2" y="102"/>
                  </a:cubicBezTo>
                  <a:cubicBezTo>
                    <a:pt x="2" y="102"/>
                    <a:pt x="1" y="102"/>
                    <a:pt x="1" y="102"/>
                  </a:cubicBezTo>
                  <a:cubicBezTo>
                    <a:pt x="0" y="101"/>
                    <a:pt x="0" y="100"/>
                    <a:pt x="0" y="100"/>
                  </a:cubicBezTo>
                  <a:cubicBezTo>
                    <a:pt x="0" y="99"/>
                    <a:pt x="0" y="98"/>
                    <a:pt x="0" y="98"/>
                  </a:cubicBezTo>
                  <a:cubicBezTo>
                    <a:pt x="1" y="97"/>
                    <a:pt x="2" y="97"/>
                    <a:pt x="2" y="96"/>
                  </a:cubicBezTo>
                  <a:cubicBezTo>
                    <a:pt x="2" y="96"/>
                    <a:pt x="3" y="95"/>
                    <a:pt x="3" y="94"/>
                  </a:cubicBezTo>
                  <a:cubicBezTo>
                    <a:pt x="3" y="94"/>
                    <a:pt x="4" y="94"/>
                    <a:pt x="5" y="93"/>
                  </a:cubicBezTo>
                  <a:cubicBezTo>
                    <a:pt x="5" y="93"/>
                    <a:pt x="5" y="92"/>
                    <a:pt x="6" y="92"/>
                  </a:cubicBezTo>
                  <a:cubicBezTo>
                    <a:pt x="6" y="92"/>
                    <a:pt x="6" y="91"/>
                    <a:pt x="6" y="91"/>
                  </a:cubicBezTo>
                  <a:cubicBezTo>
                    <a:pt x="6" y="90"/>
                    <a:pt x="5" y="89"/>
                    <a:pt x="6" y="88"/>
                  </a:cubicBezTo>
                  <a:cubicBezTo>
                    <a:pt x="6" y="88"/>
                    <a:pt x="7" y="88"/>
                    <a:pt x="7" y="88"/>
                  </a:cubicBezTo>
                  <a:cubicBezTo>
                    <a:pt x="7" y="88"/>
                    <a:pt x="7" y="88"/>
                    <a:pt x="7"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86"/>
            <p:cNvSpPr>
              <a:spLocks/>
            </p:cNvSpPr>
            <p:nvPr/>
          </p:nvSpPr>
          <p:spPr bwMode="auto">
            <a:xfrm>
              <a:off x="2232026" y="3446463"/>
              <a:ext cx="260350" cy="307975"/>
            </a:xfrm>
            <a:custGeom>
              <a:avLst/>
              <a:gdLst/>
              <a:ahLst/>
              <a:cxnLst>
                <a:cxn ang="0">
                  <a:pos x="1" y="113"/>
                </a:cxn>
                <a:cxn ang="0">
                  <a:pos x="10" y="106"/>
                </a:cxn>
                <a:cxn ang="0">
                  <a:pos x="14" y="97"/>
                </a:cxn>
                <a:cxn ang="0">
                  <a:pos x="15" y="83"/>
                </a:cxn>
                <a:cxn ang="0">
                  <a:pos x="9" y="76"/>
                </a:cxn>
                <a:cxn ang="0">
                  <a:pos x="19" y="73"/>
                </a:cxn>
                <a:cxn ang="0">
                  <a:pos x="21" y="63"/>
                </a:cxn>
                <a:cxn ang="0">
                  <a:pos x="28" y="55"/>
                </a:cxn>
                <a:cxn ang="0">
                  <a:pos x="37" y="57"/>
                </a:cxn>
                <a:cxn ang="0">
                  <a:pos x="39" y="49"/>
                </a:cxn>
                <a:cxn ang="0">
                  <a:pos x="41" y="44"/>
                </a:cxn>
                <a:cxn ang="0">
                  <a:pos x="54" y="43"/>
                </a:cxn>
                <a:cxn ang="0">
                  <a:pos x="60" y="39"/>
                </a:cxn>
                <a:cxn ang="0">
                  <a:pos x="65" y="31"/>
                </a:cxn>
                <a:cxn ang="0">
                  <a:pos x="76" y="31"/>
                </a:cxn>
                <a:cxn ang="0">
                  <a:pos x="89" y="25"/>
                </a:cxn>
                <a:cxn ang="0">
                  <a:pos x="103" y="14"/>
                </a:cxn>
                <a:cxn ang="0">
                  <a:pos x="110" y="5"/>
                </a:cxn>
                <a:cxn ang="0">
                  <a:pos x="116" y="0"/>
                </a:cxn>
                <a:cxn ang="0">
                  <a:pos x="118" y="4"/>
                </a:cxn>
                <a:cxn ang="0">
                  <a:pos x="117" y="12"/>
                </a:cxn>
                <a:cxn ang="0">
                  <a:pos x="122" y="16"/>
                </a:cxn>
                <a:cxn ang="0">
                  <a:pos x="125" y="17"/>
                </a:cxn>
                <a:cxn ang="0">
                  <a:pos x="128" y="28"/>
                </a:cxn>
                <a:cxn ang="0">
                  <a:pos x="137" y="34"/>
                </a:cxn>
                <a:cxn ang="0">
                  <a:pos x="136" y="45"/>
                </a:cxn>
                <a:cxn ang="0">
                  <a:pos x="132" y="52"/>
                </a:cxn>
                <a:cxn ang="0">
                  <a:pos x="126" y="60"/>
                </a:cxn>
                <a:cxn ang="0">
                  <a:pos x="119" y="65"/>
                </a:cxn>
                <a:cxn ang="0">
                  <a:pos x="120" y="71"/>
                </a:cxn>
                <a:cxn ang="0">
                  <a:pos x="120" y="78"/>
                </a:cxn>
                <a:cxn ang="0">
                  <a:pos x="112" y="83"/>
                </a:cxn>
                <a:cxn ang="0">
                  <a:pos x="110" y="90"/>
                </a:cxn>
                <a:cxn ang="0">
                  <a:pos x="105" y="87"/>
                </a:cxn>
                <a:cxn ang="0">
                  <a:pos x="99" y="92"/>
                </a:cxn>
                <a:cxn ang="0">
                  <a:pos x="98" y="103"/>
                </a:cxn>
                <a:cxn ang="0">
                  <a:pos x="94" y="106"/>
                </a:cxn>
                <a:cxn ang="0">
                  <a:pos x="88" y="110"/>
                </a:cxn>
                <a:cxn ang="0">
                  <a:pos x="82" y="114"/>
                </a:cxn>
                <a:cxn ang="0">
                  <a:pos x="78" y="117"/>
                </a:cxn>
                <a:cxn ang="0">
                  <a:pos x="71" y="118"/>
                </a:cxn>
                <a:cxn ang="0">
                  <a:pos x="66" y="125"/>
                </a:cxn>
                <a:cxn ang="0">
                  <a:pos x="65" y="129"/>
                </a:cxn>
                <a:cxn ang="0">
                  <a:pos x="73" y="139"/>
                </a:cxn>
                <a:cxn ang="0">
                  <a:pos x="67" y="146"/>
                </a:cxn>
                <a:cxn ang="0">
                  <a:pos x="62" y="151"/>
                </a:cxn>
                <a:cxn ang="0">
                  <a:pos x="56" y="144"/>
                </a:cxn>
                <a:cxn ang="0">
                  <a:pos x="56" y="137"/>
                </a:cxn>
                <a:cxn ang="0">
                  <a:pos x="49" y="137"/>
                </a:cxn>
                <a:cxn ang="0">
                  <a:pos x="42" y="137"/>
                </a:cxn>
                <a:cxn ang="0">
                  <a:pos x="42" y="141"/>
                </a:cxn>
                <a:cxn ang="0">
                  <a:pos x="36" y="142"/>
                </a:cxn>
                <a:cxn ang="0">
                  <a:pos x="30" y="146"/>
                </a:cxn>
                <a:cxn ang="0">
                  <a:pos x="29" y="153"/>
                </a:cxn>
                <a:cxn ang="0">
                  <a:pos x="16" y="162"/>
                </a:cxn>
                <a:cxn ang="0">
                  <a:pos x="8" y="155"/>
                </a:cxn>
                <a:cxn ang="0">
                  <a:pos x="4" y="144"/>
                </a:cxn>
                <a:cxn ang="0">
                  <a:pos x="4" y="135"/>
                </a:cxn>
                <a:cxn ang="0">
                  <a:pos x="9" y="129"/>
                </a:cxn>
              </a:cxnLst>
              <a:rect l="0" t="0" r="r" b="b"/>
              <a:pathLst>
                <a:path w="138" h="163">
                  <a:moveTo>
                    <a:pt x="1" y="120"/>
                  </a:moveTo>
                  <a:cubicBezTo>
                    <a:pt x="1" y="120"/>
                    <a:pt x="0" y="120"/>
                    <a:pt x="0" y="119"/>
                  </a:cubicBezTo>
                  <a:cubicBezTo>
                    <a:pt x="0" y="119"/>
                    <a:pt x="1" y="117"/>
                    <a:pt x="1" y="117"/>
                  </a:cubicBezTo>
                  <a:cubicBezTo>
                    <a:pt x="1" y="116"/>
                    <a:pt x="0" y="114"/>
                    <a:pt x="1" y="113"/>
                  </a:cubicBezTo>
                  <a:cubicBezTo>
                    <a:pt x="1" y="112"/>
                    <a:pt x="3" y="111"/>
                    <a:pt x="4" y="110"/>
                  </a:cubicBezTo>
                  <a:cubicBezTo>
                    <a:pt x="5" y="110"/>
                    <a:pt x="6" y="110"/>
                    <a:pt x="7" y="110"/>
                  </a:cubicBezTo>
                  <a:cubicBezTo>
                    <a:pt x="8" y="110"/>
                    <a:pt x="9" y="110"/>
                    <a:pt x="10" y="109"/>
                  </a:cubicBezTo>
                  <a:cubicBezTo>
                    <a:pt x="10" y="108"/>
                    <a:pt x="10" y="106"/>
                    <a:pt x="10" y="106"/>
                  </a:cubicBezTo>
                  <a:cubicBezTo>
                    <a:pt x="9" y="105"/>
                    <a:pt x="8" y="104"/>
                    <a:pt x="8" y="104"/>
                  </a:cubicBezTo>
                  <a:cubicBezTo>
                    <a:pt x="8" y="103"/>
                    <a:pt x="8" y="102"/>
                    <a:pt x="8" y="101"/>
                  </a:cubicBezTo>
                  <a:cubicBezTo>
                    <a:pt x="8" y="101"/>
                    <a:pt x="10" y="100"/>
                    <a:pt x="10" y="99"/>
                  </a:cubicBezTo>
                  <a:cubicBezTo>
                    <a:pt x="11" y="99"/>
                    <a:pt x="13" y="98"/>
                    <a:pt x="14" y="97"/>
                  </a:cubicBezTo>
                  <a:cubicBezTo>
                    <a:pt x="15" y="96"/>
                    <a:pt x="15" y="94"/>
                    <a:pt x="15" y="93"/>
                  </a:cubicBezTo>
                  <a:cubicBezTo>
                    <a:pt x="15" y="92"/>
                    <a:pt x="14" y="91"/>
                    <a:pt x="14" y="90"/>
                  </a:cubicBezTo>
                  <a:cubicBezTo>
                    <a:pt x="14" y="89"/>
                    <a:pt x="14" y="87"/>
                    <a:pt x="14" y="86"/>
                  </a:cubicBezTo>
                  <a:cubicBezTo>
                    <a:pt x="14" y="85"/>
                    <a:pt x="15" y="84"/>
                    <a:pt x="15" y="83"/>
                  </a:cubicBezTo>
                  <a:cubicBezTo>
                    <a:pt x="15" y="82"/>
                    <a:pt x="15" y="80"/>
                    <a:pt x="15" y="80"/>
                  </a:cubicBezTo>
                  <a:cubicBezTo>
                    <a:pt x="14" y="79"/>
                    <a:pt x="13" y="79"/>
                    <a:pt x="13" y="79"/>
                  </a:cubicBezTo>
                  <a:cubicBezTo>
                    <a:pt x="12" y="79"/>
                    <a:pt x="10" y="78"/>
                    <a:pt x="10" y="78"/>
                  </a:cubicBezTo>
                  <a:cubicBezTo>
                    <a:pt x="9" y="77"/>
                    <a:pt x="9" y="77"/>
                    <a:pt x="9" y="76"/>
                  </a:cubicBezTo>
                  <a:cubicBezTo>
                    <a:pt x="9" y="76"/>
                    <a:pt x="11" y="76"/>
                    <a:pt x="12" y="76"/>
                  </a:cubicBezTo>
                  <a:cubicBezTo>
                    <a:pt x="12" y="75"/>
                    <a:pt x="14" y="75"/>
                    <a:pt x="15" y="75"/>
                  </a:cubicBezTo>
                  <a:cubicBezTo>
                    <a:pt x="15" y="75"/>
                    <a:pt x="16" y="74"/>
                    <a:pt x="17" y="74"/>
                  </a:cubicBezTo>
                  <a:cubicBezTo>
                    <a:pt x="18" y="73"/>
                    <a:pt x="19" y="73"/>
                    <a:pt x="19" y="73"/>
                  </a:cubicBezTo>
                  <a:cubicBezTo>
                    <a:pt x="20" y="73"/>
                    <a:pt x="21" y="72"/>
                    <a:pt x="21" y="71"/>
                  </a:cubicBezTo>
                  <a:cubicBezTo>
                    <a:pt x="22" y="71"/>
                    <a:pt x="23" y="70"/>
                    <a:pt x="24" y="69"/>
                  </a:cubicBezTo>
                  <a:cubicBezTo>
                    <a:pt x="24" y="69"/>
                    <a:pt x="23" y="67"/>
                    <a:pt x="22" y="67"/>
                  </a:cubicBezTo>
                  <a:cubicBezTo>
                    <a:pt x="22" y="66"/>
                    <a:pt x="21" y="64"/>
                    <a:pt x="21" y="63"/>
                  </a:cubicBezTo>
                  <a:cubicBezTo>
                    <a:pt x="21" y="62"/>
                    <a:pt x="20" y="62"/>
                    <a:pt x="20" y="62"/>
                  </a:cubicBezTo>
                  <a:cubicBezTo>
                    <a:pt x="21" y="62"/>
                    <a:pt x="23" y="61"/>
                    <a:pt x="23" y="61"/>
                  </a:cubicBezTo>
                  <a:cubicBezTo>
                    <a:pt x="24" y="60"/>
                    <a:pt x="26" y="59"/>
                    <a:pt x="26" y="58"/>
                  </a:cubicBezTo>
                  <a:cubicBezTo>
                    <a:pt x="27" y="58"/>
                    <a:pt x="27" y="56"/>
                    <a:pt x="28" y="55"/>
                  </a:cubicBezTo>
                  <a:cubicBezTo>
                    <a:pt x="28" y="55"/>
                    <a:pt x="30" y="54"/>
                    <a:pt x="30" y="54"/>
                  </a:cubicBezTo>
                  <a:cubicBezTo>
                    <a:pt x="31" y="53"/>
                    <a:pt x="33" y="53"/>
                    <a:pt x="33" y="54"/>
                  </a:cubicBezTo>
                  <a:cubicBezTo>
                    <a:pt x="34" y="54"/>
                    <a:pt x="34" y="55"/>
                    <a:pt x="34" y="55"/>
                  </a:cubicBezTo>
                  <a:cubicBezTo>
                    <a:pt x="35" y="56"/>
                    <a:pt x="36" y="57"/>
                    <a:pt x="37" y="57"/>
                  </a:cubicBezTo>
                  <a:cubicBezTo>
                    <a:pt x="37" y="57"/>
                    <a:pt x="38" y="56"/>
                    <a:pt x="38" y="55"/>
                  </a:cubicBezTo>
                  <a:cubicBezTo>
                    <a:pt x="38" y="55"/>
                    <a:pt x="38" y="54"/>
                    <a:pt x="38" y="54"/>
                  </a:cubicBezTo>
                  <a:cubicBezTo>
                    <a:pt x="38" y="53"/>
                    <a:pt x="39" y="52"/>
                    <a:pt x="39" y="51"/>
                  </a:cubicBezTo>
                  <a:cubicBezTo>
                    <a:pt x="39" y="51"/>
                    <a:pt x="39" y="50"/>
                    <a:pt x="39" y="49"/>
                  </a:cubicBezTo>
                  <a:cubicBezTo>
                    <a:pt x="38" y="49"/>
                    <a:pt x="37" y="49"/>
                    <a:pt x="37" y="49"/>
                  </a:cubicBezTo>
                  <a:cubicBezTo>
                    <a:pt x="37" y="48"/>
                    <a:pt x="37" y="47"/>
                    <a:pt x="37" y="47"/>
                  </a:cubicBezTo>
                  <a:cubicBezTo>
                    <a:pt x="38" y="47"/>
                    <a:pt x="39" y="47"/>
                    <a:pt x="39" y="46"/>
                  </a:cubicBezTo>
                  <a:cubicBezTo>
                    <a:pt x="40" y="46"/>
                    <a:pt x="41" y="45"/>
                    <a:pt x="41" y="44"/>
                  </a:cubicBezTo>
                  <a:cubicBezTo>
                    <a:pt x="42" y="44"/>
                    <a:pt x="44" y="43"/>
                    <a:pt x="45" y="43"/>
                  </a:cubicBezTo>
                  <a:cubicBezTo>
                    <a:pt x="46" y="42"/>
                    <a:pt x="47" y="42"/>
                    <a:pt x="48" y="42"/>
                  </a:cubicBezTo>
                  <a:cubicBezTo>
                    <a:pt x="49" y="42"/>
                    <a:pt x="51" y="42"/>
                    <a:pt x="52" y="42"/>
                  </a:cubicBezTo>
                  <a:cubicBezTo>
                    <a:pt x="52" y="42"/>
                    <a:pt x="53" y="43"/>
                    <a:pt x="54" y="43"/>
                  </a:cubicBezTo>
                  <a:cubicBezTo>
                    <a:pt x="54" y="44"/>
                    <a:pt x="56" y="44"/>
                    <a:pt x="57" y="44"/>
                  </a:cubicBezTo>
                  <a:cubicBezTo>
                    <a:pt x="57" y="44"/>
                    <a:pt x="59" y="43"/>
                    <a:pt x="59" y="43"/>
                  </a:cubicBezTo>
                  <a:cubicBezTo>
                    <a:pt x="59" y="42"/>
                    <a:pt x="59" y="41"/>
                    <a:pt x="59" y="40"/>
                  </a:cubicBezTo>
                  <a:cubicBezTo>
                    <a:pt x="59" y="40"/>
                    <a:pt x="59" y="39"/>
                    <a:pt x="60" y="39"/>
                  </a:cubicBezTo>
                  <a:cubicBezTo>
                    <a:pt x="60" y="38"/>
                    <a:pt x="61" y="37"/>
                    <a:pt x="61" y="37"/>
                  </a:cubicBezTo>
                  <a:cubicBezTo>
                    <a:pt x="61" y="36"/>
                    <a:pt x="61" y="35"/>
                    <a:pt x="61" y="34"/>
                  </a:cubicBezTo>
                  <a:cubicBezTo>
                    <a:pt x="61" y="34"/>
                    <a:pt x="61" y="33"/>
                    <a:pt x="61" y="33"/>
                  </a:cubicBezTo>
                  <a:cubicBezTo>
                    <a:pt x="62" y="32"/>
                    <a:pt x="64" y="31"/>
                    <a:pt x="65" y="31"/>
                  </a:cubicBezTo>
                  <a:cubicBezTo>
                    <a:pt x="66" y="31"/>
                    <a:pt x="68" y="32"/>
                    <a:pt x="69" y="32"/>
                  </a:cubicBezTo>
                  <a:cubicBezTo>
                    <a:pt x="69" y="32"/>
                    <a:pt x="70" y="32"/>
                    <a:pt x="70" y="32"/>
                  </a:cubicBezTo>
                  <a:cubicBezTo>
                    <a:pt x="71" y="32"/>
                    <a:pt x="73" y="30"/>
                    <a:pt x="74" y="30"/>
                  </a:cubicBezTo>
                  <a:cubicBezTo>
                    <a:pt x="74" y="30"/>
                    <a:pt x="75" y="31"/>
                    <a:pt x="76" y="31"/>
                  </a:cubicBezTo>
                  <a:cubicBezTo>
                    <a:pt x="77" y="32"/>
                    <a:pt x="79" y="31"/>
                    <a:pt x="80" y="31"/>
                  </a:cubicBezTo>
                  <a:cubicBezTo>
                    <a:pt x="81" y="31"/>
                    <a:pt x="82" y="30"/>
                    <a:pt x="83" y="29"/>
                  </a:cubicBezTo>
                  <a:cubicBezTo>
                    <a:pt x="84" y="29"/>
                    <a:pt x="84" y="29"/>
                    <a:pt x="84" y="29"/>
                  </a:cubicBezTo>
                  <a:cubicBezTo>
                    <a:pt x="86" y="28"/>
                    <a:pt x="88" y="26"/>
                    <a:pt x="89" y="25"/>
                  </a:cubicBezTo>
                  <a:cubicBezTo>
                    <a:pt x="90" y="24"/>
                    <a:pt x="92" y="21"/>
                    <a:pt x="93" y="20"/>
                  </a:cubicBezTo>
                  <a:cubicBezTo>
                    <a:pt x="94" y="19"/>
                    <a:pt x="96" y="17"/>
                    <a:pt x="97" y="16"/>
                  </a:cubicBezTo>
                  <a:cubicBezTo>
                    <a:pt x="98" y="16"/>
                    <a:pt x="100" y="14"/>
                    <a:pt x="101" y="14"/>
                  </a:cubicBezTo>
                  <a:cubicBezTo>
                    <a:pt x="101" y="14"/>
                    <a:pt x="102" y="14"/>
                    <a:pt x="103" y="14"/>
                  </a:cubicBezTo>
                  <a:cubicBezTo>
                    <a:pt x="103" y="14"/>
                    <a:pt x="104" y="15"/>
                    <a:pt x="104" y="15"/>
                  </a:cubicBezTo>
                  <a:cubicBezTo>
                    <a:pt x="105" y="15"/>
                    <a:pt x="106" y="14"/>
                    <a:pt x="106" y="14"/>
                  </a:cubicBezTo>
                  <a:cubicBezTo>
                    <a:pt x="107" y="13"/>
                    <a:pt x="108" y="11"/>
                    <a:pt x="109" y="9"/>
                  </a:cubicBezTo>
                  <a:cubicBezTo>
                    <a:pt x="109" y="8"/>
                    <a:pt x="110" y="6"/>
                    <a:pt x="110" y="5"/>
                  </a:cubicBezTo>
                  <a:cubicBezTo>
                    <a:pt x="110" y="5"/>
                    <a:pt x="109" y="3"/>
                    <a:pt x="110" y="2"/>
                  </a:cubicBezTo>
                  <a:cubicBezTo>
                    <a:pt x="110" y="2"/>
                    <a:pt x="112" y="1"/>
                    <a:pt x="112" y="1"/>
                  </a:cubicBezTo>
                  <a:cubicBezTo>
                    <a:pt x="113" y="1"/>
                    <a:pt x="114" y="0"/>
                    <a:pt x="114" y="0"/>
                  </a:cubicBezTo>
                  <a:cubicBezTo>
                    <a:pt x="115" y="0"/>
                    <a:pt x="116" y="0"/>
                    <a:pt x="116" y="0"/>
                  </a:cubicBezTo>
                  <a:cubicBezTo>
                    <a:pt x="116" y="0"/>
                    <a:pt x="116" y="0"/>
                    <a:pt x="116" y="0"/>
                  </a:cubicBezTo>
                  <a:cubicBezTo>
                    <a:pt x="115" y="0"/>
                    <a:pt x="115" y="1"/>
                    <a:pt x="116" y="1"/>
                  </a:cubicBezTo>
                  <a:cubicBezTo>
                    <a:pt x="116" y="1"/>
                    <a:pt x="117" y="2"/>
                    <a:pt x="117" y="2"/>
                  </a:cubicBezTo>
                  <a:cubicBezTo>
                    <a:pt x="118" y="3"/>
                    <a:pt x="118" y="3"/>
                    <a:pt x="118" y="4"/>
                  </a:cubicBezTo>
                  <a:cubicBezTo>
                    <a:pt x="118" y="4"/>
                    <a:pt x="118" y="6"/>
                    <a:pt x="118" y="6"/>
                  </a:cubicBezTo>
                  <a:cubicBezTo>
                    <a:pt x="118" y="7"/>
                    <a:pt x="118" y="8"/>
                    <a:pt x="118" y="8"/>
                  </a:cubicBezTo>
                  <a:cubicBezTo>
                    <a:pt x="118" y="9"/>
                    <a:pt x="117" y="10"/>
                    <a:pt x="117" y="10"/>
                  </a:cubicBezTo>
                  <a:cubicBezTo>
                    <a:pt x="117" y="10"/>
                    <a:pt x="116" y="11"/>
                    <a:pt x="117" y="12"/>
                  </a:cubicBezTo>
                  <a:cubicBezTo>
                    <a:pt x="117" y="12"/>
                    <a:pt x="117" y="12"/>
                    <a:pt x="117" y="13"/>
                  </a:cubicBezTo>
                  <a:cubicBezTo>
                    <a:pt x="118" y="13"/>
                    <a:pt x="118" y="15"/>
                    <a:pt x="118" y="16"/>
                  </a:cubicBezTo>
                  <a:cubicBezTo>
                    <a:pt x="118" y="16"/>
                    <a:pt x="119" y="17"/>
                    <a:pt x="120" y="17"/>
                  </a:cubicBezTo>
                  <a:cubicBezTo>
                    <a:pt x="120" y="17"/>
                    <a:pt x="121" y="17"/>
                    <a:pt x="122" y="16"/>
                  </a:cubicBezTo>
                  <a:cubicBezTo>
                    <a:pt x="122" y="16"/>
                    <a:pt x="123" y="16"/>
                    <a:pt x="123" y="16"/>
                  </a:cubicBezTo>
                  <a:cubicBezTo>
                    <a:pt x="123" y="15"/>
                    <a:pt x="124" y="16"/>
                    <a:pt x="124" y="16"/>
                  </a:cubicBezTo>
                  <a:cubicBezTo>
                    <a:pt x="125" y="17"/>
                    <a:pt x="125" y="17"/>
                    <a:pt x="125" y="17"/>
                  </a:cubicBezTo>
                  <a:cubicBezTo>
                    <a:pt x="125" y="17"/>
                    <a:pt x="125" y="17"/>
                    <a:pt x="125" y="17"/>
                  </a:cubicBezTo>
                  <a:cubicBezTo>
                    <a:pt x="125" y="18"/>
                    <a:pt x="124" y="20"/>
                    <a:pt x="124" y="21"/>
                  </a:cubicBezTo>
                  <a:cubicBezTo>
                    <a:pt x="125" y="21"/>
                    <a:pt x="125" y="22"/>
                    <a:pt x="125" y="22"/>
                  </a:cubicBezTo>
                  <a:cubicBezTo>
                    <a:pt x="125" y="23"/>
                    <a:pt x="126" y="24"/>
                    <a:pt x="127" y="25"/>
                  </a:cubicBezTo>
                  <a:cubicBezTo>
                    <a:pt x="127" y="26"/>
                    <a:pt x="128" y="27"/>
                    <a:pt x="128" y="28"/>
                  </a:cubicBezTo>
                  <a:cubicBezTo>
                    <a:pt x="129" y="28"/>
                    <a:pt x="130" y="28"/>
                    <a:pt x="130" y="28"/>
                  </a:cubicBezTo>
                  <a:cubicBezTo>
                    <a:pt x="131" y="28"/>
                    <a:pt x="132" y="29"/>
                    <a:pt x="133" y="30"/>
                  </a:cubicBezTo>
                  <a:cubicBezTo>
                    <a:pt x="133" y="30"/>
                    <a:pt x="135" y="31"/>
                    <a:pt x="135" y="32"/>
                  </a:cubicBezTo>
                  <a:cubicBezTo>
                    <a:pt x="136" y="32"/>
                    <a:pt x="137" y="34"/>
                    <a:pt x="137" y="34"/>
                  </a:cubicBezTo>
                  <a:cubicBezTo>
                    <a:pt x="137" y="35"/>
                    <a:pt x="137" y="36"/>
                    <a:pt x="137" y="37"/>
                  </a:cubicBezTo>
                  <a:cubicBezTo>
                    <a:pt x="137" y="38"/>
                    <a:pt x="136" y="39"/>
                    <a:pt x="136" y="40"/>
                  </a:cubicBezTo>
                  <a:cubicBezTo>
                    <a:pt x="136" y="41"/>
                    <a:pt x="138" y="42"/>
                    <a:pt x="137" y="43"/>
                  </a:cubicBezTo>
                  <a:cubicBezTo>
                    <a:pt x="137" y="44"/>
                    <a:pt x="137" y="45"/>
                    <a:pt x="136" y="45"/>
                  </a:cubicBezTo>
                  <a:cubicBezTo>
                    <a:pt x="136" y="46"/>
                    <a:pt x="135" y="46"/>
                    <a:pt x="134" y="47"/>
                  </a:cubicBezTo>
                  <a:cubicBezTo>
                    <a:pt x="134" y="47"/>
                    <a:pt x="134" y="49"/>
                    <a:pt x="134" y="49"/>
                  </a:cubicBezTo>
                  <a:cubicBezTo>
                    <a:pt x="134" y="50"/>
                    <a:pt x="135" y="51"/>
                    <a:pt x="135" y="51"/>
                  </a:cubicBezTo>
                  <a:cubicBezTo>
                    <a:pt x="134" y="52"/>
                    <a:pt x="133" y="52"/>
                    <a:pt x="132" y="52"/>
                  </a:cubicBezTo>
                  <a:cubicBezTo>
                    <a:pt x="132" y="53"/>
                    <a:pt x="131" y="53"/>
                    <a:pt x="130" y="54"/>
                  </a:cubicBezTo>
                  <a:cubicBezTo>
                    <a:pt x="129" y="54"/>
                    <a:pt x="128" y="55"/>
                    <a:pt x="127" y="56"/>
                  </a:cubicBezTo>
                  <a:cubicBezTo>
                    <a:pt x="127" y="56"/>
                    <a:pt x="126" y="57"/>
                    <a:pt x="126" y="58"/>
                  </a:cubicBezTo>
                  <a:cubicBezTo>
                    <a:pt x="126" y="58"/>
                    <a:pt x="126" y="60"/>
                    <a:pt x="126" y="60"/>
                  </a:cubicBezTo>
                  <a:cubicBezTo>
                    <a:pt x="125" y="61"/>
                    <a:pt x="124" y="61"/>
                    <a:pt x="124" y="62"/>
                  </a:cubicBezTo>
                  <a:cubicBezTo>
                    <a:pt x="123" y="62"/>
                    <a:pt x="122" y="62"/>
                    <a:pt x="121" y="62"/>
                  </a:cubicBezTo>
                  <a:cubicBezTo>
                    <a:pt x="120" y="62"/>
                    <a:pt x="119" y="63"/>
                    <a:pt x="118" y="63"/>
                  </a:cubicBezTo>
                  <a:cubicBezTo>
                    <a:pt x="118" y="64"/>
                    <a:pt x="119" y="65"/>
                    <a:pt x="119" y="65"/>
                  </a:cubicBezTo>
                  <a:cubicBezTo>
                    <a:pt x="119" y="66"/>
                    <a:pt x="119" y="67"/>
                    <a:pt x="119" y="67"/>
                  </a:cubicBezTo>
                  <a:cubicBezTo>
                    <a:pt x="118" y="68"/>
                    <a:pt x="117" y="68"/>
                    <a:pt x="117" y="69"/>
                  </a:cubicBezTo>
                  <a:cubicBezTo>
                    <a:pt x="117" y="70"/>
                    <a:pt x="118" y="71"/>
                    <a:pt x="118" y="71"/>
                  </a:cubicBezTo>
                  <a:cubicBezTo>
                    <a:pt x="119" y="71"/>
                    <a:pt x="120" y="71"/>
                    <a:pt x="120" y="71"/>
                  </a:cubicBezTo>
                  <a:cubicBezTo>
                    <a:pt x="121" y="71"/>
                    <a:pt x="121" y="72"/>
                    <a:pt x="121" y="73"/>
                  </a:cubicBezTo>
                  <a:cubicBezTo>
                    <a:pt x="121" y="73"/>
                    <a:pt x="121" y="74"/>
                    <a:pt x="121" y="75"/>
                  </a:cubicBezTo>
                  <a:cubicBezTo>
                    <a:pt x="121" y="76"/>
                    <a:pt x="122" y="76"/>
                    <a:pt x="122" y="77"/>
                  </a:cubicBezTo>
                  <a:cubicBezTo>
                    <a:pt x="121" y="77"/>
                    <a:pt x="121" y="78"/>
                    <a:pt x="120" y="78"/>
                  </a:cubicBezTo>
                  <a:cubicBezTo>
                    <a:pt x="120" y="78"/>
                    <a:pt x="118" y="77"/>
                    <a:pt x="117" y="77"/>
                  </a:cubicBezTo>
                  <a:cubicBezTo>
                    <a:pt x="117" y="77"/>
                    <a:pt x="116" y="78"/>
                    <a:pt x="115" y="78"/>
                  </a:cubicBezTo>
                  <a:cubicBezTo>
                    <a:pt x="115" y="79"/>
                    <a:pt x="115" y="80"/>
                    <a:pt x="114" y="81"/>
                  </a:cubicBezTo>
                  <a:cubicBezTo>
                    <a:pt x="114" y="82"/>
                    <a:pt x="113" y="82"/>
                    <a:pt x="112" y="83"/>
                  </a:cubicBezTo>
                  <a:cubicBezTo>
                    <a:pt x="112" y="84"/>
                    <a:pt x="112" y="85"/>
                    <a:pt x="112" y="86"/>
                  </a:cubicBezTo>
                  <a:cubicBezTo>
                    <a:pt x="112" y="86"/>
                    <a:pt x="113" y="87"/>
                    <a:pt x="113" y="88"/>
                  </a:cubicBezTo>
                  <a:cubicBezTo>
                    <a:pt x="113" y="88"/>
                    <a:pt x="112" y="89"/>
                    <a:pt x="112" y="90"/>
                  </a:cubicBezTo>
                  <a:cubicBezTo>
                    <a:pt x="112" y="90"/>
                    <a:pt x="111" y="90"/>
                    <a:pt x="110" y="90"/>
                  </a:cubicBezTo>
                  <a:cubicBezTo>
                    <a:pt x="110" y="91"/>
                    <a:pt x="109" y="91"/>
                    <a:pt x="108" y="91"/>
                  </a:cubicBezTo>
                  <a:cubicBezTo>
                    <a:pt x="108" y="91"/>
                    <a:pt x="108" y="89"/>
                    <a:pt x="108" y="89"/>
                  </a:cubicBezTo>
                  <a:cubicBezTo>
                    <a:pt x="108" y="88"/>
                    <a:pt x="107" y="87"/>
                    <a:pt x="106" y="87"/>
                  </a:cubicBezTo>
                  <a:cubicBezTo>
                    <a:pt x="106" y="87"/>
                    <a:pt x="105" y="87"/>
                    <a:pt x="105" y="87"/>
                  </a:cubicBezTo>
                  <a:cubicBezTo>
                    <a:pt x="104" y="87"/>
                    <a:pt x="103" y="87"/>
                    <a:pt x="102" y="87"/>
                  </a:cubicBezTo>
                  <a:cubicBezTo>
                    <a:pt x="102" y="87"/>
                    <a:pt x="101" y="88"/>
                    <a:pt x="101" y="89"/>
                  </a:cubicBezTo>
                  <a:cubicBezTo>
                    <a:pt x="100" y="89"/>
                    <a:pt x="99" y="89"/>
                    <a:pt x="99" y="90"/>
                  </a:cubicBezTo>
                  <a:cubicBezTo>
                    <a:pt x="99" y="90"/>
                    <a:pt x="99" y="91"/>
                    <a:pt x="99" y="92"/>
                  </a:cubicBezTo>
                  <a:cubicBezTo>
                    <a:pt x="99" y="92"/>
                    <a:pt x="100" y="94"/>
                    <a:pt x="100" y="94"/>
                  </a:cubicBezTo>
                  <a:cubicBezTo>
                    <a:pt x="100" y="95"/>
                    <a:pt x="99" y="97"/>
                    <a:pt x="99" y="98"/>
                  </a:cubicBezTo>
                  <a:cubicBezTo>
                    <a:pt x="99" y="99"/>
                    <a:pt x="99" y="101"/>
                    <a:pt x="99" y="101"/>
                  </a:cubicBezTo>
                  <a:cubicBezTo>
                    <a:pt x="99" y="102"/>
                    <a:pt x="98" y="102"/>
                    <a:pt x="98" y="103"/>
                  </a:cubicBezTo>
                  <a:cubicBezTo>
                    <a:pt x="98" y="103"/>
                    <a:pt x="97" y="104"/>
                    <a:pt x="96" y="104"/>
                  </a:cubicBezTo>
                  <a:cubicBezTo>
                    <a:pt x="96" y="104"/>
                    <a:pt x="94" y="105"/>
                    <a:pt x="94" y="106"/>
                  </a:cubicBezTo>
                  <a:cubicBezTo>
                    <a:pt x="94" y="106"/>
                    <a:pt x="94" y="106"/>
                    <a:pt x="94" y="106"/>
                  </a:cubicBezTo>
                  <a:cubicBezTo>
                    <a:pt x="94" y="106"/>
                    <a:pt x="94" y="106"/>
                    <a:pt x="94" y="106"/>
                  </a:cubicBezTo>
                  <a:cubicBezTo>
                    <a:pt x="94" y="106"/>
                    <a:pt x="94" y="106"/>
                    <a:pt x="94" y="106"/>
                  </a:cubicBezTo>
                  <a:cubicBezTo>
                    <a:pt x="94" y="106"/>
                    <a:pt x="93" y="107"/>
                    <a:pt x="93" y="107"/>
                  </a:cubicBezTo>
                  <a:cubicBezTo>
                    <a:pt x="92" y="107"/>
                    <a:pt x="91" y="107"/>
                    <a:pt x="90" y="108"/>
                  </a:cubicBezTo>
                  <a:cubicBezTo>
                    <a:pt x="89" y="108"/>
                    <a:pt x="89" y="109"/>
                    <a:pt x="88" y="110"/>
                  </a:cubicBezTo>
                  <a:cubicBezTo>
                    <a:pt x="88" y="110"/>
                    <a:pt x="87" y="112"/>
                    <a:pt x="87" y="113"/>
                  </a:cubicBezTo>
                  <a:cubicBezTo>
                    <a:pt x="86" y="113"/>
                    <a:pt x="85" y="114"/>
                    <a:pt x="84" y="115"/>
                  </a:cubicBezTo>
                  <a:cubicBezTo>
                    <a:pt x="84" y="115"/>
                    <a:pt x="83" y="116"/>
                    <a:pt x="82" y="116"/>
                  </a:cubicBezTo>
                  <a:cubicBezTo>
                    <a:pt x="82" y="116"/>
                    <a:pt x="82" y="114"/>
                    <a:pt x="82" y="114"/>
                  </a:cubicBezTo>
                  <a:cubicBezTo>
                    <a:pt x="81" y="114"/>
                    <a:pt x="81" y="113"/>
                    <a:pt x="81" y="113"/>
                  </a:cubicBezTo>
                  <a:cubicBezTo>
                    <a:pt x="80" y="113"/>
                    <a:pt x="80" y="114"/>
                    <a:pt x="79" y="114"/>
                  </a:cubicBezTo>
                  <a:cubicBezTo>
                    <a:pt x="79" y="115"/>
                    <a:pt x="79" y="115"/>
                    <a:pt x="79" y="115"/>
                  </a:cubicBezTo>
                  <a:cubicBezTo>
                    <a:pt x="78" y="116"/>
                    <a:pt x="78" y="117"/>
                    <a:pt x="78" y="117"/>
                  </a:cubicBezTo>
                  <a:cubicBezTo>
                    <a:pt x="78" y="118"/>
                    <a:pt x="77" y="118"/>
                    <a:pt x="76" y="119"/>
                  </a:cubicBezTo>
                  <a:cubicBezTo>
                    <a:pt x="76" y="119"/>
                    <a:pt x="75" y="118"/>
                    <a:pt x="75" y="118"/>
                  </a:cubicBezTo>
                  <a:cubicBezTo>
                    <a:pt x="74" y="118"/>
                    <a:pt x="73" y="117"/>
                    <a:pt x="73" y="117"/>
                  </a:cubicBezTo>
                  <a:cubicBezTo>
                    <a:pt x="72" y="117"/>
                    <a:pt x="71" y="118"/>
                    <a:pt x="71" y="118"/>
                  </a:cubicBezTo>
                  <a:cubicBezTo>
                    <a:pt x="71" y="119"/>
                    <a:pt x="70" y="121"/>
                    <a:pt x="70" y="121"/>
                  </a:cubicBezTo>
                  <a:cubicBezTo>
                    <a:pt x="70" y="122"/>
                    <a:pt x="70" y="123"/>
                    <a:pt x="69" y="123"/>
                  </a:cubicBezTo>
                  <a:cubicBezTo>
                    <a:pt x="69" y="123"/>
                    <a:pt x="68" y="123"/>
                    <a:pt x="68" y="123"/>
                  </a:cubicBezTo>
                  <a:cubicBezTo>
                    <a:pt x="67" y="124"/>
                    <a:pt x="67" y="124"/>
                    <a:pt x="66" y="125"/>
                  </a:cubicBezTo>
                  <a:cubicBezTo>
                    <a:pt x="66" y="125"/>
                    <a:pt x="65" y="125"/>
                    <a:pt x="64" y="125"/>
                  </a:cubicBezTo>
                  <a:cubicBezTo>
                    <a:pt x="64" y="125"/>
                    <a:pt x="63" y="127"/>
                    <a:pt x="63" y="127"/>
                  </a:cubicBezTo>
                  <a:cubicBezTo>
                    <a:pt x="63" y="128"/>
                    <a:pt x="63" y="128"/>
                    <a:pt x="64" y="129"/>
                  </a:cubicBezTo>
                  <a:cubicBezTo>
                    <a:pt x="64" y="129"/>
                    <a:pt x="65" y="129"/>
                    <a:pt x="65" y="129"/>
                  </a:cubicBezTo>
                  <a:cubicBezTo>
                    <a:pt x="66" y="130"/>
                    <a:pt x="67" y="131"/>
                    <a:pt x="68" y="131"/>
                  </a:cubicBezTo>
                  <a:cubicBezTo>
                    <a:pt x="68" y="132"/>
                    <a:pt x="69" y="134"/>
                    <a:pt x="70" y="134"/>
                  </a:cubicBezTo>
                  <a:cubicBezTo>
                    <a:pt x="70" y="135"/>
                    <a:pt x="72" y="136"/>
                    <a:pt x="73" y="137"/>
                  </a:cubicBezTo>
                  <a:cubicBezTo>
                    <a:pt x="73" y="137"/>
                    <a:pt x="73" y="138"/>
                    <a:pt x="73" y="139"/>
                  </a:cubicBezTo>
                  <a:cubicBezTo>
                    <a:pt x="73" y="139"/>
                    <a:pt x="72" y="140"/>
                    <a:pt x="71" y="140"/>
                  </a:cubicBezTo>
                  <a:cubicBezTo>
                    <a:pt x="71" y="140"/>
                    <a:pt x="70" y="141"/>
                    <a:pt x="69" y="142"/>
                  </a:cubicBezTo>
                  <a:cubicBezTo>
                    <a:pt x="69" y="142"/>
                    <a:pt x="67" y="143"/>
                    <a:pt x="67" y="143"/>
                  </a:cubicBezTo>
                  <a:cubicBezTo>
                    <a:pt x="67" y="144"/>
                    <a:pt x="67" y="146"/>
                    <a:pt x="67" y="146"/>
                  </a:cubicBezTo>
                  <a:cubicBezTo>
                    <a:pt x="67" y="147"/>
                    <a:pt x="67" y="148"/>
                    <a:pt x="66" y="148"/>
                  </a:cubicBezTo>
                  <a:cubicBezTo>
                    <a:pt x="66" y="148"/>
                    <a:pt x="66" y="149"/>
                    <a:pt x="66" y="149"/>
                  </a:cubicBezTo>
                  <a:cubicBezTo>
                    <a:pt x="66" y="149"/>
                    <a:pt x="64" y="150"/>
                    <a:pt x="64" y="150"/>
                  </a:cubicBezTo>
                  <a:cubicBezTo>
                    <a:pt x="63" y="150"/>
                    <a:pt x="62" y="151"/>
                    <a:pt x="62" y="151"/>
                  </a:cubicBezTo>
                  <a:cubicBezTo>
                    <a:pt x="62" y="151"/>
                    <a:pt x="61" y="151"/>
                    <a:pt x="60" y="151"/>
                  </a:cubicBezTo>
                  <a:cubicBezTo>
                    <a:pt x="60" y="150"/>
                    <a:pt x="59" y="149"/>
                    <a:pt x="59" y="149"/>
                  </a:cubicBezTo>
                  <a:cubicBezTo>
                    <a:pt x="58" y="148"/>
                    <a:pt x="57" y="147"/>
                    <a:pt x="56" y="146"/>
                  </a:cubicBezTo>
                  <a:cubicBezTo>
                    <a:pt x="56" y="146"/>
                    <a:pt x="56" y="144"/>
                    <a:pt x="56" y="144"/>
                  </a:cubicBezTo>
                  <a:cubicBezTo>
                    <a:pt x="56" y="144"/>
                    <a:pt x="56" y="143"/>
                    <a:pt x="56" y="142"/>
                  </a:cubicBezTo>
                  <a:cubicBezTo>
                    <a:pt x="56" y="142"/>
                    <a:pt x="57" y="141"/>
                    <a:pt x="57" y="141"/>
                  </a:cubicBezTo>
                  <a:cubicBezTo>
                    <a:pt x="57" y="140"/>
                    <a:pt x="58" y="139"/>
                    <a:pt x="58" y="139"/>
                  </a:cubicBezTo>
                  <a:cubicBezTo>
                    <a:pt x="58" y="138"/>
                    <a:pt x="56" y="137"/>
                    <a:pt x="56" y="137"/>
                  </a:cubicBezTo>
                  <a:cubicBezTo>
                    <a:pt x="56" y="136"/>
                    <a:pt x="55" y="135"/>
                    <a:pt x="55" y="135"/>
                  </a:cubicBezTo>
                  <a:cubicBezTo>
                    <a:pt x="55" y="135"/>
                    <a:pt x="53" y="135"/>
                    <a:pt x="53" y="135"/>
                  </a:cubicBezTo>
                  <a:cubicBezTo>
                    <a:pt x="53" y="135"/>
                    <a:pt x="52" y="136"/>
                    <a:pt x="52" y="136"/>
                  </a:cubicBezTo>
                  <a:cubicBezTo>
                    <a:pt x="51" y="136"/>
                    <a:pt x="50" y="137"/>
                    <a:pt x="49" y="137"/>
                  </a:cubicBezTo>
                  <a:cubicBezTo>
                    <a:pt x="48" y="137"/>
                    <a:pt x="47" y="137"/>
                    <a:pt x="47" y="137"/>
                  </a:cubicBezTo>
                  <a:cubicBezTo>
                    <a:pt x="46" y="137"/>
                    <a:pt x="45" y="136"/>
                    <a:pt x="45" y="136"/>
                  </a:cubicBezTo>
                  <a:cubicBezTo>
                    <a:pt x="44" y="136"/>
                    <a:pt x="43" y="136"/>
                    <a:pt x="43" y="136"/>
                  </a:cubicBezTo>
                  <a:cubicBezTo>
                    <a:pt x="43" y="136"/>
                    <a:pt x="42" y="137"/>
                    <a:pt x="42" y="137"/>
                  </a:cubicBezTo>
                  <a:cubicBezTo>
                    <a:pt x="42" y="138"/>
                    <a:pt x="43" y="138"/>
                    <a:pt x="44" y="138"/>
                  </a:cubicBezTo>
                  <a:cubicBezTo>
                    <a:pt x="44" y="139"/>
                    <a:pt x="44" y="139"/>
                    <a:pt x="44" y="140"/>
                  </a:cubicBezTo>
                  <a:cubicBezTo>
                    <a:pt x="44" y="140"/>
                    <a:pt x="43" y="140"/>
                    <a:pt x="43" y="141"/>
                  </a:cubicBezTo>
                  <a:cubicBezTo>
                    <a:pt x="43" y="141"/>
                    <a:pt x="42" y="141"/>
                    <a:pt x="42" y="141"/>
                  </a:cubicBezTo>
                  <a:cubicBezTo>
                    <a:pt x="41" y="141"/>
                    <a:pt x="41" y="140"/>
                    <a:pt x="41" y="140"/>
                  </a:cubicBezTo>
                  <a:cubicBezTo>
                    <a:pt x="41" y="139"/>
                    <a:pt x="40" y="139"/>
                    <a:pt x="40" y="139"/>
                  </a:cubicBezTo>
                  <a:cubicBezTo>
                    <a:pt x="39" y="139"/>
                    <a:pt x="38" y="140"/>
                    <a:pt x="38" y="141"/>
                  </a:cubicBezTo>
                  <a:cubicBezTo>
                    <a:pt x="38" y="141"/>
                    <a:pt x="37" y="142"/>
                    <a:pt x="36" y="142"/>
                  </a:cubicBezTo>
                  <a:cubicBezTo>
                    <a:pt x="36" y="142"/>
                    <a:pt x="35" y="143"/>
                    <a:pt x="35" y="143"/>
                  </a:cubicBezTo>
                  <a:cubicBezTo>
                    <a:pt x="34" y="143"/>
                    <a:pt x="34" y="142"/>
                    <a:pt x="33" y="142"/>
                  </a:cubicBezTo>
                  <a:cubicBezTo>
                    <a:pt x="33" y="142"/>
                    <a:pt x="32" y="143"/>
                    <a:pt x="32" y="144"/>
                  </a:cubicBezTo>
                  <a:cubicBezTo>
                    <a:pt x="32" y="144"/>
                    <a:pt x="31" y="145"/>
                    <a:pt x="30" y="146"/>
                  </a:cubicBezTo>
                  <a:cubicBezTo>
                    <a:pt x="30" y="146"/>
                    <a:pt x="29" y="147"/>
                    <a:pt x="29" y="148"/>
                  </a:cubicBezTo>
                  <a:cubicBezTo>
                    <a:pt x="29" y="148"/>
                    <a:pt x="28" y="149"/>
                    <a:pt x="28" y="150"/>
                  </a:cubicBezTo>
                  <a:cubicBezTo>
                    <a:pt x="28" y="150"/>
                    <a:pt x="27" y="151"/>
                    <a:pt x="27" y="152"/>
                  </a:cubicBezTo>
                  <a:cubicBezTo>
                    <a:pt x="27" y="152"/>
                    <a:pt x="28" y="153"/>
                    <a:pt x="29" y="153"/>
                  </a:cubicBezTo>
                  <a:cubicBezTo>
                    <a:pt x="29" y="153"/>
                    <a:pt x="29" y="153"/>
                    <a:pt x="30" y="153"/>
                  </a:cubicBezTo>
                  <a:cubicBezTo>
                    <a:pt x="29" y="154"/>
                    <a:pt x="28" y="155"/>
                    <a:pt x="27" y="156"/>
                  </a:cubicBezTo>
                  <a:cubicBezTo>
                    <a:pt x="26" y="157"/>
                    <a:pt x="25" y="159"/>
                    <a:pt x="23" y="159"/>
                  </a:cubicBezTo>
                  <a:cubicBezTo>
                    <a:pt x="22" y="160"/>
                    <a:pt x="18" y="161"/>
                    <a:pt x="16" y="162"/>
                  </a:cubicBezTo>
                  <a:cubicBezTo>
                    <a:pt x="15" y="162"/>
                    <a:pt x="13" y="163"/>
                    <a:pt x="12" y="162"/>
                  </a:cubicBezTo>
                  <a:cubicBezTo>
                    <a:pt x="12" y="162"/>
                    <a:pt x="10" y="162"/>
                    <a:pt x="10" y="162"/>
                  </a:cubicBezTo>
                  <a:cubicBezTo>
                    <a:pt x="9" y="161"/>
                    <a:pt x="9" y="159"/>
                    <a:pt x="9" y="158"/>
                  </a:cubicBezTo>
                  <a:cubicBezTo>
                    <a:pt x="9" y="157"/>
                    <a:pt x="9" y="155"/>
                    <a:pt x="8" y="155"/>
                  </a:cubicBezTo>
                  <a:cubicBezTo>
                    <a:pt x="8" y="154"/>
                    <a:pt x="6" y="153"/>
                    <a:pt x="5" y="152"/>
                  </a:cubicBezTo>
                  <a:cubicBezTo>
                    <a:pt x="5" y="151"/>
                    <a:pt x="3" y="151"/>
                    <a:pt x="3" y="150"/>
                  </a:cubicBezTo>
                  <a:cubicBezTo>
                    <a:pt x="3" y="149"/>
                    <a:pt x="4" y="148"/>
                    <a:pt x="4" y="148"/>
                  </a:cubicBezTo>
                  <a:cubicBezTo>
                    <a:pt x="4" y="147"/>
                    <a:pt x="4" y="145"/>
                    <a:pt x="4" y="144"/>
                  </a:cubicBezTo>
                  <a:cubicBezTo>
                    <a:pt x="5" y="143"/>
                    <a:pt x="5" y="141"/>
                    <a:pt x="6" y="141"/>
                  </a:cubicBezTo>
                  <a:cubicBezTo>
                    <a:pt x="6" y="140"/>
                    <a:pt x="6" y="138"/>
                    <a:pt x="6" y="137"/>
                  </a:cubicBezTo>
                  <a:cubicBezTo>
                    <a:pt x="6" y="137"/>
                    <a:pt x="4" y="137"/>
                    <a:pt x="4" y="136"/>
                  </a:cubicBezTo>
                  <a:cubicBezTo>
                    <a:pt x="4" y="136"/>
                    <a:pt x="4" y="135"/>
                    <a:pt x="4" y="135"/>
                  </a:cubicBezTo>
                  <a:cubicBezTo>
                    <a:pt x="4" y="134"/>
                    <a:pt x="7" y="134"/>
                    <a:pt x="8" y="134"/>
                  </a:cubicBezTo>
                  <a:cubicBezTo>
                    <a:pt x="8" y="134"/>
                    <a:pt x="10" y="134"/>
                    <a:pt x="11" y="133"/>
                  </a:cubicBezTo>
                  <a:cubicBezTo>
                    <a:pt x="11" y="133"/>
                    <a:pt x="11" y="132"/>
                    <a:pt x="11" y="131"/>
                  </a:cubicBezTo>
                  <a:cubicBezTo>
                    <a:pt x="11" y="131"/>
                    <a:pt x="9" y="129"/>
                    <a:pt x="9" y="129"/>
                  </a:cubicBezTo>
                  <a:cubicBezTo>
                    <a:pt x="8" y="128"/>
                    <a:pt x="6" y="127"/>
                    <a:pt x="6" y="126"/>
                  </a:cubicBezTo>
                  <a:cubicBezTo>
                    <a:pt x="5" y="125"/>
                    <a:pt x="2" y="122"/>
                    <a:pt x="1" y="121"/>
                  </a:cubicBezTo>
                  <a:cubicBezTo>
                    <a:pt x="1" y="121"/>
                    <a:pt x="1" y="120"/>
                    <a:pt x="1" y="1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87"/>
            <p:cNvSpPr>
              <a:spLocks/>
            </p:cNvSpPr>
            <p:nvPr/>
          </p:nvSpPr>
          <p:spPr bwMode="auto">
            <a:xfrm>
              <a:off x="2452688" y="3394076"/>
              <a:ext cx="277813" cy="327025"/>
            </a:xfrm>
            <a:custGeom>
              <a:avLst/>
              <a:gdLst/>
              <a:ahLst/>
              <a:cxnLst>
                <a:cxn ang="0">
                  <a:pos x="16" y="48"/>
                </a:cxn>
                <a:cxn ang="0">
                  <a:pos x="24" y="53"/>
                </a:cxn>
                <a:cxn ang="0">
                  <a:pos x="32" y="54"/>
                </a:cxn>
                <a:cxn ang="0">
                  <a:pos x="42" y="46"/>
                </a:cxn>
                <a:cxn ang="0">
                  <a:pos x="64" y="37"/>
                </a:cxn>
                <a:cxn ang="0">
                  <a:pos x="64" y="21"/>
                </a:cxn>
                <a:cxn ang="0">
                  <a:pos x="75" y="9"/>
                </a:cxn>
                <a:cxn ang="0">
                  <a:pos x="87" y="1"/>
                </a:cxn>
                <a:cxn ang="0">
                  <a:pos x="91" y="4"/>
                </a:cxn>
                <a:cxn ang="0">
                  <a:pos x="93" y="16"/>
                </a:cxn>
                <a:cxn ang="0">
                  <a:pos x="96" y="30"/>
                </a:cxn>
                <a:cxn ang="0">
                  <a:pos x="98" y="43"/>
                </a:cxn>
                <a:cxn ang="0">
                  <a:pos x="102" y="53"/>
                </a:cxn>
                <a:cxn ang="0">
                  <a:pos x="108" y="55"/>
                </a:cxn>
                <a:cxn ang="0">
                  <a:pos x="127" y="61"/>
                </a:cxn>
                <a:cxn ang="0">
                  <a:pos x="129" y="74"/>
                </a:cxn>
                <a:cxn ang="0">
                  <a:pos x="129" y="84"/>
                </a:cxn>
                <a:cxn ang="0">
                  <a:pos x="136" y="94"/>
                </a:cxn>
                <a:cxn ang="0">
                  <a:pos x="140" y="100"/>
                </a:cxn>
                <a:cxn ang="0">
                  <a:pos x="138" y="110"/>
                </a:cxn>
                <a:cxn ang="0">
                  <a:pos x="127" y="107"/>
                </a:cxn>
                <a:cxn ang="0">
                  <a:pos x="120" y="110"/>
                </a:cxn>
                <a:cxn ang="0">
                  <a:pos x="131" y="119"/>
                </a:cxn>
                <a:cxn ang="0">
                  <a:pos x="137" y="115"/>
                </a:cxn>
                <a:cxn ang="0">
                  <a:pos x="147" y="119"/>
                </a:cxn>
                <a:cxn ang="0">
                  <a:pos x="142" y="135"/>
                </a:cxn>
                <a:cxn ang="0">
                  <a:pos x="135" y="141"/>
                </a:cxn>
                <a:cxn ang="0">
                  <a:pos x="132" y="154"/>
                </a:cxn>
                <a:cxn ang="0">
                  <a:pos x="130" y="164"/>
                </a:cxn>
                <a:cxn ang="0">
                  <a:pos x="123" y="161"/>
                </a:cxn>
                <a:cxn ang="0">
                  <a:pos x="109" y="159"/>
                </a:cxn>
                <a:cxn ang="0">
                  <a:pos x="97" y="165"/>
                </a:cxn>
                <a:cxn ang="0">
                  <a:pos x="87" y="167"/>
                </a:cxn>
                <a:cxn ang="0">
                  <a:pos x="82" y="169"/>
                </a:cxn>
                <a:cxn ang="0">
                  <a:pos x="74" y="164"/>
                </a:cxn>
                <a:cxn ang="0">
                  <a:pos x="68" y="167"/>
                </a:cxn>
                <a:cxn ang="0">
                  <a:pos x="59" y="173"/>
                </a:cxn>
                <a:cxn ang="0">
                  <a:pos x="54" y="167"/>
                </a:cxn>
                <a:cxn ang="0">
                  <a:pos x="52" y="159"/>
                </a:cxn>
                <a:cxn ang="0">
                  <a:pos x="52" y="147"/>
                </a:cxn>
                <a:cxn ang="0">
                  <a:pos x="47" y="145"/>
                </a:cxn>
                <a:cxn ang="0">
                  <a:pos x="41" y="143"/>
                </a:cxn>
                <a:cxn ang="0">
                  <a:pos x="35" y="136"/>
                </a:cxn>
                <a:cxn ang="0">
                  <a:pos x="31" y="128"/>
                </a:cxn>
                <a:cxn ang="0">
                  <a:pos x="27" y="123"/>
                </a:cxn>
                <a:cxn ang="0">
                  <a:pos x="18" y="126"/>
                </a:cxn>
                <a:cxn ang="0">
                  <a:pos x="17" y="115"/>
                </a:cxn>
                <a:cxn ang="0">
                  <a:pos x="11" y="110"/>
                </a:cxn>
                <a:cxn ang="0">
                  <a:pos x="6" y="105"/>
                </a:cxn>
                <a:cxn ang="0">
                  <a:pos x="1" y="99"/>
                </a:cxn>
                <a:cxn ang="0">
                  <a:pos x="4" y="90"/>
                </a:cxn>
                <a:cxn ang="0">
                  <a:pos x="13" y="82"/>
                </a:cxn>
                <a:cxn ang="0">
                  <a:pos x="19" y="73"/>
                </a:cxn>
                <a:cxn ang="0">
                  <a:pos x="18" y="60"/>
                </a:cxn>
                <a:cxn ang="0">
                  <a:pos x="8" y="50"/>
                </a:cxn>
              </a:cxnLst>
              <a:rect l="0" t="0" r="r" b="b"/>
              <a:pathLst>
                <a:path w="147" h="174">
                  <a:moveTo>
                    <a:pt x="8" y="45"/>
                  </a:moveTo>
                  <a:cubicBezTo>
                    <a:pt x="9" y="45"/>
                    <a:pt x="9" y="43"/>
                    <a:pt x="10" y="43"/>
                  </a:cubicBezTo>
                  <a:cubicBezTo>
                    <a:pt x="10" y="43"/>
                    <a:pt x="12" y="43"/>
                    <a:pt x="12" y="43"/>
                  </a:cubicBezTo>
                  <a:cubicBezTo>
                    <a:pt x="13" y="44"/>
                    <a:pt x="14" y="45"/>
                    <a:pt x="14" y="45"/>
                  </a:cubicBezTo>
                  <a:cubicBezTo>
                    <a:pt x="14" y="46"/>
                    <a:pt x="15" y="47"/>
                    <a:pt x="16" y="48"/>
                  </a:cubicBezTo>
                  <a:cubicBezTo>
                    <a:pt x="16" y="49"/>
                    <a:pt x="18" y="50"/>
                    <a:pt x="19" y="51"/>
                  </a:cubicBezTo>
                  <a:cubicBezTo>
                    <a:pt x="19" y="51"/>
                    <a:pt x="21" y="51"/>
                    <a:pt x="21" y="51"/>
                  </a:cubicBezTo>
                  <a:cubicBezTo>
                    <a:pt x="22" y="50"/>
                    <a:pt x="23" y="49"/>
                    <a:pt x="23" y="50"/>
                  </a:cubicBezTo>
                  <a:cubicBezTo>
                    <a:pt x="23" y="50"/>
                    <a:pt x="24" y="51"/>
                    <a:pt x="24" y="51"/>
                  </a:cubicBezTo>
                  <a:cubicBezTo>
                    <a:pt x="24" y="51"/>
                    <a:pt x="24" y="52"/>
                    <a:pt x="24" y="53"/>
                  </a:cubicBezTo>
                  <a:cubicBezTo>
                    <a:pt x="24" y="53"/>
                    <a:pt x="26" y="53"/>
                    <a:pt x="26" y="53"/>
                  </a:cubicBezTo>
                  <a:cubicBezTo>
                    <a:pt x="27" y="53"/>
                    <a:pt x="27" y="52"/>
                    <a:pt x="27" y="52"/>
                  </a:cubicBezTo>
                  <a:cubicBezTo>
                    <a:pt x="28" y="51"/>
                    <a:pt x="29" y="51"/>
                    <a:pt x="30" y="51"/>
                  </a:cubicBezTo>
                  <a:cubicBezTo>
                    <a:pt x="30" y="51"/>
                    <a:pt x="30" y="52"/>
                    <a:pt x="31" y="53"/>
                  </a:cubicBezTo>
                  <a:cubicBezTo>
                    <a:pt x="31" y="53"/>
                    <a:pt x="32" y="54"/>
                    <a:pt x="32" y="54"/>
                  </a:cubicBezTo>
                  <a:cubicBezTo>
                    <a:pt x="33" y="54"/>
                    <a:pt x="34" y="53"/>
                    <a:pt x="35" y="53"/>
                  </a:cubicBezTo>
                  <a:cubicBezTo>
                    <a:pt x="36" y="52"/>
                    <a:pt x="38" y="52"/>
                    <a:pt x="39" y="51"/>
                  </a:cubicBezTo>
                  <a:cubicBezTo>
                    <a:pt x="40" y="51"/>
                    <a:pt x="42" y="51"/>
                    <a:pt x="42" y="51"/>
                  </a:cubicBezTo>
                  <a:cubicBezTo>
                    <a:pt x="42" y="50"/>
                    <a:pt x="42" y="49"/>
                    <a:pt x="42" y="49"/>
                  </a:cubicBezTo>
                  <a:cubicBezTo>
                    <a:pt x="43" y="48"/>
                    <a:pt x="42" y="47"/>
                    <a:pt x="42" y="46"/>
                  </a:cubicBezTo>
                  <a:cubicBezTo>
                    <a:pt x="43" y="45"/>
                    <a:pt x="45" y="45"/>
                    <a:pt x="45" y="45"/>
                  </a:cubicBezTo>
                  <a:cubicBezTo>
                    <a:pt x="46" y="45"/>
                    <a:pt x="48" y="45"/>
                    <a:pt x="49" y="45"/>
                  </a:cubicBezTo>
                  <a:cubicBezTo>
                    <a:pt x="50" y="44"/>
                    <a:pt x="52" y="43"/>
                    <a:pt x="53" y="43"/>
                  </a:cubicBezTo>
                  <a:cubicBezTo>
                    <a:pt x="56" y="42"/>
                    <a:pt x="60" y="40"/>
                    <a:pt x="62" y="39"/>
                  </a:cubicBezTo>
                  <a:cubicBezTo>
                    <a:pt x="63" y="38"/>
                    <a:pt x="64" y="38"/>
                    <a:pt x="64" y="37"/>
                  </a:cubicBezTo>
                  <a:cubicBezTo>
                    <a:pt x="65" y="36"/>
                    <a:pt x="64" y="33"/>
                    <a:pt x="64" y="32"/>
                  </a:cubicBezTo>
                  <a:cubicBezTo>
                    <a:pt x="64" y="31"/>
                    <a:pt x="64" y="29"/>
                    <a:pt x="64" y="27"/>
                  </a:cubicBezTo>
                  <a:cubicBezTo>
                    <a:pt x="65" y="26"/>
                    <a:pt x="64" y="24"/>
                    <a:pt x="64" y="23"/>
                  </a:cubicBezTo>
                  <a:cubicBezTo>
                    <a:pt x="64" y="23"/>
                    <a:pt x="64" y="22"/>
                    <a:pt x="64" y="22"/>
                  </a:cubicBezTo>
                  <a:cubicBezTo>
                    <a:pt x="64" y="22"/>
                    <a:pt x="64" y="21"/>
                    <a:pt x="64" y="21"/>
                  </a:cubicBezTo>
                  <a:cubicBezTo>
                    <a:pt x="65" y="21"/>
                    <a:pt x="67" y="21"/>
                    <a:pt x="67" y="21"/>
                  </a:cubicBezTo>
                  <a:cubicBezTo>
                    <a:pt x="68" y="21"/>
                    <a:pt x="70" y="19"/>
                    <a:pt x="71" y="19"/>
                  </a:cubicBezTo>
                  <a:cubicBezTo>
                    <a:pt x="72" y="18"/>
                    <a:pt x="75" y="16"/>
                    <a:pt x="75" y="15"/>
                  </a:cubicBezTo>
                  <a:cubicBezTo>
                    <a:pt x="76" y="14"/>
                    <a:pt x="76" y="13"/>
                    <a:pt x="76" y="12"/>
                  </a:cubicBezTo>
                  <a:cubicBezTo>
                    <a:pt x="76" y="11"/>
                    <a:pt x="75" y="10"/>
                    <a:pt x="75" y="9"/>
                  </a:cubicBezTo>
                  <a:cubicBezTo>
                    <a:pt x="75" y="8"/>
                    <a:pt x="75" y="7"/>
                    <a:pt x="75" y="7"/>
                  </a:cubicBezTo>
                  <a:cubicBezTo>
                    <a:pt x="75" y="6"/>
                    <a:pt x="76" y="5"/>
                    <a:pt x="77" y="5"/>
                  </a:cubicBezTo>
                  <a:cubicBezTo>
                    <a:pt x="77" y="4"/>
                    <a:pt x="79" y="5"/>
                    <a:pt x="80" y="4"/>
                  </a:cubicBezTo>
                  <a:cubicBezTo>
                    <a:pt x="81" y="4"/>
                    <a:pt x="82" y="3"/>
                    <a:pt x="83" y="3"/>
                  </a:cubicBezTo>
                  <a:cubicBezTo>
                    <a:pt x="84" y="2"/>
                    <a:pt x="86" y="2"/>
                    <a:pt x="87" y="1"/>
                  </a:cubicBezTo>
                  <a:cubicBezTo>
                    <a:pt x="87" y="1"/>
                    <a:pt x="88" y="0"/>
                    <a:pt x="88" y="0"/>
                  </a:cubicBezTo>
                  <a:cubicBezTo>
                    <a:pt x="89" y="0"/>
                    <a:pt x="89" y="2"/>
                    <a:pt x="89" y="2"/>
                  </a:cubicBezTo>
                  <a:cubicBezTo>
                    <a:pt x="90" y="2"/>
                    <a:pt x="91" y="2"/>
                    <a:pt x="92" y="2"/>
                  </a:cubicBezTo>
                  <a:cubicBezTo>
                    <a:pt x="92" y="2"/>
                    <a:pt x="92" y="2"/>
                    <a:pt x="92" y="2"/>
                  </a:cubicBezTo>
                  <a:cubicBezTo>
                    <a:pt x="92" y="3"/>
                    <a:pt x="91" y="4"/>
                    <a:pt x="91" y="4"/>
                  </a:cubicBezTo>
                  <a:cubicBezTo>
                    <a:pt x="91" y="5"/>
                    <a:pt x="89" y="6"/>
                    <a:pt x="89" y="7"/>
                  </a:cubicBezTo>
                  <a:cubicBezTo>
                    <a:pt x="88" y="8"/>
                    <a:pt x="88" y="11"/>
                    <a:pt x="88" y="12"/>
                  </a:cubicBezTo>
                  <a:cubicBezTo>
                    <a:pt x="88" y="13"/>
                    <a:pt x="88" y="15"/>
                    <a:pt x="89" y="16"/>
                  </a:cubicBezTo>
                  <a:cubicBezTo>
                    <a:pt x="89" y="17"/>
                    <a:pt x="90" y="17"/>
                    <a:pt x="91" y="17"/>
                  </a:cubicBezTo>
                  <a:cubicBezTo>
                    <a:pt x="91" y="17"/>
                    <a:pt x="92" y="16"/>
                    <a:pt x="93" y="16"/>
                  </a:cubicBezTo>
                  <a:cubicBezTo>
                    <a:pt x="93" y="17"/>
                    <a:pt x="93" y="18"/>
                    <a:pt x="93" y="18"/>
                  </a:cubicBezTo>
                  <a:cubicBezTo>
                    <a:pt x="94" y="19"/>
                    <a:pt x="93" y="21"/>
                    <a:pt x="93" y="22"/>
                  </a:cubicBezTo>
                  <a:cubicBezTo>
                    <a:pt x="93" y="22"/>
                    <a:pt x="92" y="23"/>
                    <a:pt x="92" y="24"/>
                  </a:cubicBezTo>
                  <a:cubicBezTo>
                    <a:pt x="92" y="25"/>
                    <a:pt x="93" y="26"/>
                    <a:pt x="93" y="27"/>
                  </a:cubicBezTo>
                  <a:cubicBezTo>
                    <a:pt x="94" y="28"/>
                    <a:pt x="95" y="29"/>
                    <a:pt x="96" y="30"/>
                  </a:cubicBezTo>
                  <a:cubicBezTo>
                    <a:pt x="96" y="31"/>
                    <a:pt x="96" y="33"/>
                    <a:pt x="96" y="33"/>
                  </a:cubicBezTo>
                  <a:cubicBezTo>
                    <a:pt x="95" y="34"/>
                    <a:pt x="95" y="35"/>
                    <a:pt x="95" y="36"/>
                  </a:cubicBezTo>
                  <a:cubicBezTo>
                    <a:pt x="95" y="36"/>
                    <a:pt x="96" y="38"/>
                    <a:pt x="96" y="38"/>
                  </a:cubicBezTo>
                  <a:cubicBezTo>
                    <a:pt x="97" y="39"/>
                    <a:pt x="99" y="40"/>
                    <a:pt x="99" y="41"/>
                  </a:cubicBezTo>
                  <a:cubicBezTo>
                    <a:pt x="99" y="42"/>
                    <a:pt x="98" y="43"/>
                    <a:pt x="98" y="43"/>
                  </a:cubicBezTo>
                  <a:cubicBezTo>
                    <a:pt x="98" y="44"/>
                    <a:pt x="97" y="44"/>
                    <a:pt x="97" y="45"/>
                  </a:cubicBezTo>
                  <a:cubicBezTo>
                    <a:pt x="97" y="45"/>
                    <a:pt x="98" y="46"/>
                    <a:pt x="98" y="47"/>
                  </a:cubicBezTo>
                  <a:cubicBezTo>
                    <a:pt x="99" y="48"/>
                    <a:pt x="98" y="49"/>
                    <a:pt x="98" y="49"/>
                  </a:cubicBezTo>
                  <a:cubicBezTo>
                    <a:pt x="99" y="50"/>
                    <a:pt x="100" y="50"/>
                    <a:pt x="100" y="50"/>
                  </a:cubicBezTo>
                  <a:cubicBezTo>
                    <a:pt x="101" y="51"/>
                    <a:pt x="102" y="52"/>
                    <a:pt x="102" y="53"/>
                  </a:cubicBezTo>
                  <a:cubicBezTo>
                    <a:pt x="101" y="53"/>
                    <a:pt x="99" y="53"/>
                    <a:pt x="99" y="54"/>
                  </a:cubicBezTo>
                  <a:cubicBezTo>
                    <a:pt x="99" y="55"/>
                    <a:pt x="100" y="55"/>
                    <a:pt x="101" y="55"/>
                  </a:cubicBezTo>
                  <a:cubicBezTo>
                    <a:pt x="102" y="55"/>
                    <a:pt x="103" y="56"/>
                    <a:pt x="103" y="56"/>
                  </a:cubicBezTo>
                  <a:cubicBezTo>
                    <a:pt x="104" y="56"/>
                    <a:pt x="105" y="57"/>
                    <a:pt x="105" y="57"/>
                  </a:cubicBezTo>
                  <a:cubicBezTo>
                    <a:pt x="106" y="57"/>
                    <a:pt x="107" y="56"/>
                    <a:pt x="108" y="55"/>
                  </a:cubicBezTo>
                  <a:cubicBezTo>
                    <a:pt x="109" y="55"/>
                    <a:pt x="111" y="54"/>
                    <a:pt x="112" y="54"/>
                  </a:cubicBezTo>
                  <a:cubicBezTo>
                    <a:pt x="113" y="54"/>
                    <a:pt x="115" y="54"/>
                    <a:pt x="116" y="54"/>
                  </a:cubicBezTo>
                  <a:cubicBezTo>
                    <a:pt x="117" y="54"/>
                    <a:pt x="119" y="56"/>
                    <a:pt x="120" y="56"/>
                  </a:cubicBezTo>
                  <a:cubicBezTo>
                    <a:pt x="120" y="57"/>
                    <a:pt x="122" y="58"/>
                    <a:pt x="123" y="58"/>
                  </a:cubicBezTo>
                  <a:cubicBezTo>
                    <a:pt x="124" y="59"/>
                    <a:pt x="126" y="61"/>
                    <a:pt x="127" y="61"/>
                  </a:cubicBezTo>
                  <a:cubicBezTo>
                    <a:pt x="127" y="62"/>
                    <a:pt x="129" y="64"/>
                    <a:pt x="129" y="65"/>
                  </a:cubicBezTo>
                  <a:cubicBezTo>
                    <a:pt x="130" y="65"/>
                    <a:pt x="131" y="67"/>
                    <a:pt x="131" y="68"/>
                  </a:cubicBezTo>
                  <a:cubicBezTo>
                    <a:pt x="132" y="68"/>
                    <a:pt x="132" y="70"/>
                    <a:pt x="133" y="71"/>
                  </a:cubicBezTo>
                  <a:cubicBezTo>
                    <a:pt x="132" y="71"/>
                    <a:pt x="132" y="73"/>
                    <a:pt x="131" y="73"/>
                  </a:cubicBezTo>
                  <a:cubicBezTo>
                    <a:pt x="131" y="73"/>
                    <a:pt x="130" y="74"/>
                    <a:pt x="129" y="74"/>
                  </a:cubicBezTo>
                  <a:cubicBezTo>
                    <a:pt x="129" y="74"/>
                    <a:pt x="129" y="75"/>
                    <a:pt x="129" y="76"/>
                  </a:cubicBezTo>
                  <a:cubicBezTo>
                    <a:pt x="128" y="77"/>
                    <a:pt x="127" y="78"/>
                    <a:pt x="126" y="79"/>
                  </a:cubicBezTo>
                  <a:cubicBezTo>
                    <a:pt x="126" y="79"/>
                    <a:pt x="126" y="80"/>
                    <a:pt x="126" y="80"/>
                  </a:cubicBezTo>
                  <a:cubicBezTo>
                    <a:pt x="127" y="81"/>
                    <a:pt x="128" y="82"/>
                    <a:pt x="128" y="82"/>
                  </a:cubicBezTo>
                  <a:cubicBezTo>
                    <a:pt x="128" y="83"/>
                    <a:pt x="129" y="84"/>
                    <a:pt x="129" y="84"/>
                  </a:cubicBezTo>
                  <a:cubicBezTo>
                    <a:pt x="130" y="85"/>
                    <a:pt x="130" y="87"/>
                    <a:pt x="131" y="87"/>
                  </a:cubicBezTo>
                  <a:cubicBezTo>
                    <a:pt x="131" y="88"/>
                    <a:pt x="132" y="90"/>
                    <a:pt x="132" y="90"/>
                  </a:cubicBezTo>
                  <a:cubicBezTo>
                    <a:pt x="133" y="91"/>
                    <a:pt x="135" y="91"/>
                    <a:pt x="135" y="91"/>
                  </a:cubicBezTo>
                  <a:cubicBezTo>
                    <a:pt x="136" y="91"/>
                    <a:pt x="137" y="92"/>
                    <a:pt x="137" y="92"/>
                  </a:cubicBezTo>
                  <a:cubicBezTo>
                    <a:pt x="137" y="93"/>
                    <a:pt x="137" y="94"/>
                    <a:pt x="136" y="94"/>
                  </a:cubicBezTo>
                  <a:cubicBezTo>
                    <a:pt x="136" y="95"/>
                    <a:pt x="135" y="94"/>
                    <a:pt x="134" y="94"/>
                  </a:cubicBezTo>
                  <a:cubicBezTo>
                    <a:pt x="134" y="95"/>
                    <a:pt x="134" y="97"/>
                    <a:pt x="134" y="97"/>
                  </a:cubicBezTo>
                  <a:cubicBezTo>
                    <a:pt x="135" y="98"/>
                    <a:pt x="136" y="99"/>
                    <a:pt x="136" y="99"/>
                  </a:cubicBezTo>
                  <a:cubicBezTo>
                    <a:pt x="137" y="99"/>
                    <a:pt x="138" y="99"/>
                    <a:pt x="138" y="99"/>
                  </a:cubicBezTo>
                  <a:cubicBezTo>
                    <a:pt x="139" y="99"/>
                    <a:pt x="139" y="100"/>
                    <a:pt x="140" y="100"/>
                  </a:cubicBezTo>
                  <a:cubicBezTo>
                    <a:pt x="141" y="101"/>
                    <a:pt x="142" y="102"/>
                    <a:pt x="142" y="103"/>
                  </a:cubicBezTo>
                  <a:cubicBezTo>
                    <a:pt x="143" y="104"/>
                    <a:pt x="143" y="105"/>
                    <a:pt x="143" y="106"/>
                  </a:cubicBezTo>
                  <a:cubicBezTo>
                    <a:pt x="143" y="107"/>
                    <a:pt x="143" y="108"/>
                    <a:pt x="143" y="109"/>
                  </a:cubicBezTo>
                  <a:cubicBezTo>
                    <a:pt x="142" y="109"/>
                    <a:pt x="141" y="109"/>
                    <a:pt x="140" y="109"/>
                  </a:cubicBezTo>
                  <a:cubicBezTo>
                    <a:pt x="140" y="109"/>
                    <a:pt x="138" y="110"/>
                    <a:pt x="138" y="110"/>
                  </a:cubicBezTo>
                  <a:cubicBezTo>
                    <a:pt x="137" y="110"/>
                    <a:pt x="137" y="111"/>
                    <a:pt x="136" y="112"/>
                  </a:cubicBezTo>
                  <a:cubicBezTo>
                    <a:pt x="136" y="112"/>
                    <a:pt x="135" y="111"/>
                    <a:pt x="134" y="111"/>
                  </a:cubicBezTo>
                  <a:cubicBezTo>
                    <a:pt x="134" y="110"/>
                    <a:pt x="133" y="109"/>
                    <a:pt x="133" y="109"/>
                  </a:cubicBezTo>
                  <a:cubicBezTo>
                    <a:pt x="132" y="108"/>
                    <a:pt x="130" y="107"/>
                    <a:pt x="129" y="107"/>
                  </a:cubicBezTo>
                  <a:cubicBezTo>
                    <a:pt x="129" y="107"/>
                    <a:pt x="128" y="107"/>
                    <a:pt x="127" y="107"/>
                  </a:cubicBezTo>
                  <a:cubicBezTo>
                    <a:pt x="127" y="106"/>
                    <a:pt x="127" y="106"/>
                    <a:pt x="127" y="105"/>
                  </a:cubicBezTo>
                  <a:cubicBezTo>
                    <a:pt x="126" y="105"/>
                    <a:pt x="126" y="104"/>
                    <a:pt x="125" y="104"/>
                  </a:cubicBezTo>
                  <a:cubicBezTo>
                    <a:pt x="124" y="104"/>
                    <a:pt x="124" y="106"/>
                    <a:pt x="123" y="106"/>
                  </a:cubicBezTo>
                  <a:cubicBezTo>
                    <a:pt x="123" y="107"/>
                    <a:pt x="122" y="108"/>
                    <a:pt x="122" y="108"/>
                  </a:cubicBezTo>
                  <a:cubicBezTo>
                    <a:pt x="122" y="109"/>
                    <a:pt x="121" y="109"/>
                    <a:pt x="120" y="110"/>
                  </a:cubicBezTo>
                  <a:cubicBezTo>
                    <a:pt x="120" y="110"/>
                    <a:pt x="120" y="112"/>
                    <a:pt x="121" y="113"/>
                  </a:cubicBezTo>
                  <a:cubicBezTo>
                    <a:pt x="121" y="113"/>
                    <a:pt x="123" y="114"/>
                    <a:pt x="123" y="115"/>
                  </a:cubicBezTo>
                  <a:cubicBezTo>
                    <a:pt x="124" y="115"/>
                    <a:pt x="126" y="117"/>
                    <a:pt x="126" y="118"/>
                  </a:cubicBezTo>
                  <a:cubicBezTo>
                    <a:pt x="127" y="118"/>
                    <a:pt x="127" y="119"/>
                    <a:pt x="128" y="120"/>
                  </a:cubicBezTo>
                  <a:cubicBezTo>
                    <a:pt x="129" y="120"/>
                    <a:pt x="131" y="119"/>
                    <a:pt x="131" y="119"/>
                  </a:cubicBezTo>
                  <a:cubicBezTo>
                    <a:pt x="132" y="119"/>
                    <a:pt x="132" y="121"/>
                    <a:pt x="133" y="121"/>
                  </a:cubicBezTo>
                  <a:cubicBezTo>
                    <a:pt x="133" y="121"/>
                    <a:pt x="134" y="121"/>
                    <a:pt x="135" y="120"/>
                  </a:cubicBezTo>
                  <a:cubicBezTo>
                    <a:pt x="135" y="120"/>
                    <a:pt x="135" y="119"/>
                    <a:pt x="135" y="118"/>
                  </a:cubicBezTo>
                  <a:cubicBezTo>
                    <a:pt x="135" y="118"/>
                    <a:pt x="135" y="117"/>
                    <a:pt x="135" y="116"/>
                  </a:cubicBezTo>
                  <a:cubicBezTo>
                    <a:pt x="135" y="116"/>
                    <a:pt x="136" y="115"/>
                    <a:pt x="137" y="115"/>
                  </a:cubicBezTo>
                  <a:cubicBezTo>
                    <a:pt x="137" y="114"/>
                    <a:pt x="139" y="114"/>
                    <a:pt x="139" y="114"/>
                  </a:cubicBezTo>
                  <a:cubicBezTo>
                    <a:pt x="140" y="115"/>
                    <a:pt x="142" y="116"/>
                    <a:pt x="143" y="116"/>
                  </a:cubicBezTo>
                  <a:cubicBezTo>
                    <a:pt x="143" y="116"/>
                    <a:pt x="144" y="115"/>
                    <a:pt x="144" y="115"/>
                  </a:cubicBezTo>
                  <a:cubicBezTo>
                    <a:pt x="145" y="115"/>
                    <a:pt x="146" y="116"/>
                    <a:pt x="146" y="117"/>
                  </a:cubicBezTo>
                  <a:cubicBezTo>
                    <a:pt x="147" y="117"/>
                    <a:pt x="147" y="118"/>
                    <a:pt x="147" y="119"/>
                  </a:cubicBezTo>
                  <a:cubicBezTo>
                    <a:pt x="147" y="120"/>
                    <a:pt x="146" y="121"/>
                    <a:pt x="146" y="122"/>
                  </a:cubicBezTo>
                  <a:cubicBezTo>
                    <a:pt x="145" y="123"/>
                    <a:pt x="147" y="125"/>
                    <a:pt x="147" y="126"/>
                  </a:cubicBezTo>
                  <a:cubicBezTo>
                    <a:pt x="147" y="127"/>
                    <a:pt x="146" y="129"/>
                    <a:pt x="145" y="130"/>
                  </a:cubicBezTo>
                  <a:cubicBezTo>
                    <a:pt x="145" y="131"/>
                    <a:pt x="144" y="132"/>
                    <a:pt x="144" y="133"/>
                  </a:cubicBezTo>
                  <a:cubicBezTo>
                    <a:pt x="143" y="134"/>
                    <a:pt x="143" y="135"/>
                    <a:pt x="142" y="135"/>
                  </a:cubicBezTo>
                  <a:cubicBezTo>
                    <a:pt x="142" y="136"/>
                    <a:pt x="141" y="136"/>
                    <a:pt x="141" y="136"/>
                  </a:cubicBezTo>
                  <a:cubicBezTo>
                    <a:pt x="140" y="136"/>
                    <a:pt x="140" y="134"/>
                    <a:pt x="140" y="134"/>
                  </a:cubicBezTo>
                  <a:cubicBezTo>
                    <a:pt x="139" y="133"/>
                    <a:pt x="137" y="134"/>
                    <a:pt x="137" y="134"/>
                  </a:cubicBezTo>
                  <a:cubicBezTo>
                    <a:pt x="136" y="135"/>
                    <a:pt x="137" y="137"/>
                    <a:pt x="136" y="137"/>
                  </a:cubicBezTo>
                  <a:cubicBezTo>
                    <a:pt x="136" y="138"/>
                    <a:pt x="135" y="140"/>
                    <a:pt x="135" y="141"/>
                  </a:cubicBezTo>
                  <a:cubicBezTo>
                    <a:pt x="135" y="142"/>
                    <a:pt x="135" y="144"/>
                    <a:pt x="134" y="144"/>
                  </a:cubicBezTo>
                  <a:cubicBezTo>
                    <a:pt x="134" y="145"/>
                    <a:pt x="133" y="147"/>
                    <a:pt x="133" y="147"/>
                  </a:cubicBezTo>
                  <a:cubicBezTo>
                    <a:pt x="132" y="148"/>
                    <a:pt x="130" y="147"/>
                    <a:pt x="130" y="148"/>
                  </a:cubicBezTo>
                  <a:cubicBezTo>
                    <a:pt x="129" y="149"/>
                    <a:pt x="129" y="150"/>
                    <a:pt x="130" y="151"/>
                  </a:cubicBezTo>
                  <a:cubicBezTo>
                    <a:pt x="130" y="152"/>
                    <a:pt x="131" y="153"/>
                    <a:pt x="132" y="154"/>
                  </a:cubicBezTo>
                  <a:cubicBezTo>
                    <a:pt x="132" y="154"/>
                    <a:pt x="134" y="156"/>
                    <a:pt x="134" y="156"/>
                  </a:cubicBezTo>
                  <a:cubicBezTo>
                    <a:pt x="135" y="157"/>
                    <a:pt x="134" y="159"/>
                    <a:pt x="134" y="160"/>
                  </a:cubicBezTo>
                  <a:cubicBezTo>
                    <a:pt x="134" y="160"/>
                    <a:pt x="134" y="160"/>
                    <a:pt x="134" y="160"/>
                  </a:cubicBezTo>
                  <a:cubicBezTo>
                    <a:pt x="134" y="160"/>
                    <a:pt x="132" y="161"/>
                    <a:pt x="132" y="161"/>
                  </a:cubicBezTo>
                  <a:cubicBezTo>
                    <a:pt x="131" y="162"/>
                    <a:pt x="131" y="163"/>
                    <a:pt x="130" y="164"/>
                  </a:cubicBezTo>
                  <a:cubicBezTo>
                    <a:pt x="130" y="164"/>
                    <a:pt x="131" y="166"/>
                    <a:pt x="130" y="166"/>
                  </a:cubicBezTo>
                  <a:cubicBezTo>
                    <a:pt x="130" y="167"/>
                    <a:pt x="129" y="167"/>
                    <a:pt x="129" y="167"/>
                  </a:cubicBezTo>
                  <a:cubicBezTo>
                    <a:pt x="128" y="167"/>
                    <a:pt x="128" y="166"/>
                    <a:pt x="128" y="165"/>
                  </a:cubicBezTo>
                  <a:cubicBezTo>
                    <a:pt x="127" y="165"/>
                    <a:pt x="127" y="164"/>
                    <a:pt x="126" y="163"/>
                  </a:cubicBezTo>
                  <a:cubicBezTo>
                    <a:pt x="126" y="163"/>
                    <a:pt x="124" y="162"/>
                    <a:pt x="123" y="161"/>
                  </a:cubicBezTo>
                  <a:cubicBezTo>
                    <a:pt x="122" y="160"/>
                    <a:pt x="121" y="159"/>
                    <a:pt x="120" y="158"/>
                  </a:cubicBezTo>
                  <a:cubicBezTo>
                    <a:pt x="120" y="157"/>
                    <a:pt x="118" y="157"/>
                    <a:pt x="118" y="156"/>
                  </a:cubicBezTo>
                  <a:cubicBezTo>
                    <a:pt x="117" y="156"/>
                    <a:pt x="115" y="156"/>
                    <a:pt x="114" y="157"/>
                  </a:cubicBezTo>
                  <a:cubicBezTo>
                    <a:pt x="114" y="157"/>
                    <a:pt x="113" y="158"/>
                    <a:pt x="112" y="158"/>
                  </a:cubicBezTo>
                  <a:cubicBezTo>
                    <a:pt x="111" y="159"/>
                    <a:pt x="110" y="159"/>
                    <a:pt x="109" y="159"/>
                  </a:cubicBezTo>
                  <a:cubicBezTo>
                    <a:pt x="108" y="159"/>
                    <a:pt x="107" y="158"/>
                    <a:pt x="107" y="157"/>
                  </a:cubicBezTo>
                  <a:cubicBezTo>
                    <a:pt x="106" y="157"/>
                    <a:pt x="104" y="157"/>
                    <a:pt x="104" y="157"/>
                  </a:cubicBezTo>
                  <a:cubicBezTo>
                    <a:pt x="103" y="158"/>
                    <a:pt x="102" y="158"/>
                    <a:pt x="102" y="159"/>
                  </a:cubicBezTo>
                  <a:cubicBezTo>
                    <a:pt x="101" y="160"/>
                    <a:pt x="99" y="161"/>
                    <a:pt x="99" y="162"/>
                  </a:cubicBezTo>
                  <a:cubicBezTo>
                    <a:pt x="98" y="163"/>
                    <a:pt x="98" y="165"/>
                    <a:pt x="97" y="165"/>
                  </a:cubicBezTo>
                  <a:cubicBezTo>
                    <a:pt x="97" y="166"/>
                    <a:pt x="95" y="167"/>
                    <a:pt x="95" y="167"/>
                  </a:cubicBezTo>
                  <a:cubicBezTo>
                    <a:pt x="94" y="167"/>
                    <a:pt x="93" y="167"/>
                    <a:pt x="93" y="166"/>
                  </a:cubicBezTo>
                  <a:cubicBezTo>
                    <a:pt x="92" y="166"/>
                    <a:pt x="91" y="165"/>
                    <a:pt x="90" y="165"/>
                  </a:cubicBezTo>
                  <a:cubicBezTo>
                    <a:pt x="90" y="164"/>
                    <a:pt x="89" y="164"/>
                    <a:pt x="89" y="165"/>
                  </a:cubicBezTo>
                  <a:cubicBezTo>
                    <a:pt x="88" y="165"/>
                    <a:pt x="87" y="166"/>
                    <a:pt x="87" y="167"/>
                  </a:cubicBezTo>
                  <a:cubicBezTo>
                    <a:pt x="87" y="168"/>
                    <a:pt x="87" y="169"/>
                    <a:pt x="87" y="170"/>
                  </a:cubicBezTo>
                  <a:cubicBezTo>
                    <a:pt x="87" y="170"/>
                    <a:pt x="86" y="172"/>
                    <a:pt x="86" y="173"/>
                  </a:cubicBezTo>
                  <a:cubicBezTo>
                    <a:pt x="85" y="173"/>
                    <a:pt x="84" y="173"/>
                    <a:pt x="84" y="173"/>
                  </a:cubicBezTo>
                  <a:cubicBezTo>
                    <a:pt x="83" y="173"/>
                    <a:pt x="83" y="172"/>
                    <a:pt x="83" y="172"/>
                  </a:cubicBezTo>
                  <a:cubicBezTo>
                    <a:pt x="83" y="171"/>
                    <a:pt x="82" y="170"/>
                    <a:pt x="82" y="169"/>
                  </a:cubicBezTo>
                  <a:cubicBezTo>
                    <a:pt x="81" y="169"/>
                    <a:pt x="80" y="169"/>
                    <a:pt x="80" y="168"/>
                  </a:cubicBezTo>
                  <a:cubicBezTo>
                    <a:pt x="80" y="168"/>
                    <a:pt x="79" y="167"/>
                    <a:pt x="79" y="167"/>
                  </a:cubicBezTo>
                  <a:cubicBezTo>
                    <a:pt x="78" y="166"/>
                    <a:pt x="77" y="167"/>
                    <a:pt x="77" y="167"/>
                  </a:cubicBezTo>
                  <a:cubicBezTo>
                    <a:pt x="76" y="166"/>
                    <a:pt x="75" y="166"/>
                    <a:pt x="75" y="166"/>
                  </a:cubicBezTo>
                  <a:cubicBezTo>
                    <a:pt x="74" y="166"/>
                    <a:pt x="74" y="164"/>
                    <a:pt x="74" y="164"/>
                  </a:cubicBezTo>
                  <a:cubicBezTo>
                    <a:pt x="73" y="163"/>
                    <a:pt x="73" y="162"/>
                    <a:pt x="73" y="162"/>
                  </a:cubicBezTo>
                  <a:cubicBezTo>
                    <a:pt x="72" y="162"/>
                    <a:pt x="70" y="162"/>
                    <a:pt x="69" y="162"/>
                  </a:cubicBezTo>
                  <a:cubicBezTo>
                    <a:pt x="69" y="162"/>
                    <a:pt x="67" y="162"/>
                    <a:pt x="67" y="162"/>
                  </a:cubicBezTo>
                  <a:cubicBezTo>
                    <a:pt x="66" y="163"/>
                    <a:pt x="66" y="164"/>
                    <a:pt x="66" y="164"/>
                  </a:cubicBezTo>
                  <a:cubicBezTo>
                    <a:pt x="66" y="165"/>
                    <a:pt x="68" y="166"/>
                    <a:pt x="68" y="167"/>
                  </a:cubicBezTo>
                  <a:cubicBezTo>
                    <a:pt x="68" y="167"/>
                    <a:pt x="67" y="168"/>
                    <a:pt x="66" y="168"/>
                  </a:cubicBezTo>
                  <a:cubicBezTo>
                    <a:pt x="66" y="169"/>
                    <a:pt x="66" y="169"/>
                    <a:pt x="65" y="170"/>
                  </a:cubicBezTo>
                  <a:cubicBezTo>
                    <a:pt x="65" y="170"/>
                    <a:pt x="63" y="170"/>
                    <a:pt x="63" y="171"/>
                  </a:cubicBezTo>
                  <a:cubicBezTo>
                    <a:pt x="62" y="171"/>
                    <a:pt x="61" y="171"/>
                    <a:pt x="61" y="172"/>
                  </a:cubicBezTo>
                  <a:cubicBezTo>
                    <a:pt x="60" y="172"/>
                    <a:pt x="59" y="173"/>
                    <a:pt x="59" y="173"/>
                  </a:cubicBezTo>
                  <a:cubicBezTo>
                    <a:pt x="58" y="173"/>
                    <a:pt x="57" y="174"/>
                    <a:pt x="56" y="174"/>
                  </a:cubicBezTo>
                  <a:cubicBezTo>
                    <a:pt x="56" y="174"/>
                    <a:pt x="55" y="173"/>
                    <a:pt x="55" y="173"/>
                  </a:cubicBezTo>
                  <a:cubicBezTo>
                    <a:pt x="55" y="172"/>
                    <a:pt x="54" y="171"/>
                    <a:pt x="54" y="170"/>
                  </a:cubicBezTo>
                  <a:cubicBezTo>
                    <a:pt x="54" y="170"/>
                    <a:pt x="55" y="169"/>
                    <a:pt x="55" y="169"/>
                  </a:cubicBezTo>
                  <a:cubicBezTo>
                    <a:pt x="55" y="168"/>
                    <a:pt x="55" y="167"/>
                    <a:pt x="54" y="167"/>
                  </a:cubicBezTo>
                  <a:cubicBezTo>
                    <a:pt x="54" y="166"/>
                    <a:pt x="53" y="166"/>
                    <a:pt x="53" y="166"/>
                  </a:cubicBezTo>
                  <a:cubicBezTo>
                    <a:pt x="53" y="166"/>
                    <a:pt x="52" y="165"/>
                    <a:pt x="52" y="164"/>
                  </a:cubicBezTo>
                  <a:cubicBezTo>
                    <a:pt x="52" y="164"/>
                    <a:pt x="52" y="162"/>
                    <a:pt x="52" y="162"/>
                  </a:cubicBezTo>
                  <a:cubicBezTo>
                    <a:pt x="52" y="161"/>
                    <a:pt x="52" y="161"/>
                    <a:pt x="52" y="160"/>
                  </a:cubicBezTo>
                  <a:cubicBezTo>
                    <a:pt x="52" y="159"/>
                    <a:pt x="52" y="159"/>
                    <a:pt x="52" y="159"/>
                  </a:cubicBezTo>
                  <a:cubicBezTo>
                    <a:pt x="51" y="158"/>
                    <a:pt x="51" y="157"/>
                    <a:pt x="51" y="157"/>
                  </a:cubicBezTo>
                  <a:cubicBezTo>
                    <a:pt x="51" y="156"/>
                    <a:pt x="51" y="156"/>
                    <a:pt x="51" y="155"/>
                  </a:cubicBezTo>
                  <a:cubicBezTo>
                    <a:pt x="51" y="154"/>
                    <a:pt x="52" y="153"/>
                    <a:pt x="52" y="152"/>
                  </a:cubicBezTo>
                  <a:cubicBezTo>
                    <a:pt x="52" y="151"/>
                    <a:pt x="51" y="150"/>
                    <a:pt x="51" y="149"/>
                  </a:cubicBezTo>
                  <a:cubicBezTo>
                    <a:pt x="51" y="148"/>
                    <a:pt x="52" y="147"/>
                    <a:pt x="52" y="147"/>
                  </a:cubicBezTo>
                  <a:cubicBezTo>
                    <a:pt x="52" y="146"/>
                    <a:pt x="53" y="144"/>
                    <a:pt x="52" y="144"/>
                  </a:cubicBezTo>
                  <a:cubicBezTo>
                    <a:pt x="52" y="144"/>
                    <a:pt x="50" y="144"/>
                    <a:pt x="50" y="144"/>
                  </a:cubicBezTo>
                  <a:cubicBezTo>
                    <a:pt x="50" y="144"/>
                    <a:pt x="49" y="143"/>
                    <a:pt x="49" y="143"/>
                  </a:cubicBezTo>
                  <a:cubicBezTo>
                    <a:pt x="49" y="143"/>
                    <a:pt x="48" y="143"/>
                    <a:pt x="48" y="143"/>
                  </a:cubicBezTo>
                  <a:cubicBezTo>
                    <a:pt x="48" y="144"/>
                    <a:pt x="48" y="145"/>
                    <a:pt x="47" y="145"/>
                  </a:cubicBezTo>
                  <a:cubicBezTo>
                    <a:pt x="47" y="146"/>
                    <a:pt x="46" y="146"/>
                    <a:pt x="45" y="146"/>
                  </a:cubicBezTo>
                  <a:cubicBezTo>
                    <a:pt x="45" y="146"/>
                    <a:pt x="44" y="145"/>
                    <a:pt x="44" y="145"/>
                  </a:cubicBezTo>
                  <a:cubicBezTo>
                    <a:pt x="43" y="145"/>
                    <a:pt x="42" y="145"/>
                    <a:pt x="41" y="145"/>
                  </a:cubicBezTo>
                  <a:cubicBezTo>
                    <a:pt x="41" y="145"/>
                    <a:pt x="40" y="144"/>
                    <a:pt x="40" y="144"/>
                  </a:cubicBezTo>
                  <a:cubicBezTo>
                    <a:pt x="40" y="144"/>
                    <a:pt x="41" y="143"/>
                    <a:pt x="41" y="143"/>
                  </a:cubicBezTo>
                  <a:cubicBezTo>
                    <a:pt x="41" y="143"/>
                    <a:pt x="41" y="142"/>
                    <a:pt x="41" y="142"/>
                  </a:cubicBezTo>
                  <a:cubicBezTo>
                    <a:pt x="41" y="141"/>
                    <a:pt x="39" y="141"/>
                    <a:pt x="39" y="140"/>
                  </a:cubicBezTo>
                  <a:cubicBezTo>
                    <a:pt x="38" y="140"/>
                    <a:pt x="38" y="140"/>
                    <a:pt x="37" y="139"/>
                  </a:cubicBezTo>
                  <a:cubicBezTo>
                    <a:pt x="37" y="139"/>
                    <a:pt x="36" y="139"/>
                    <a:pt x="36" y="138"/>
                  </a:cubicBezTo>
                  <a:cubicBezTo>
                    <a:pt x="35" y="138"/>
                    <a:pt x="35" y="136"/>
                    <a:pt x="35" y="136"/>
                  </a:cubicBezTo>
                  <a:cubicBezTo>
                    <a:pt x="35" y="135"/>
                    <a:pt x="36" y="135"/>
                    <a:pt x="36" y="134"/>
                  </a:cubicBezTo>
                  <a:cubicBezTo>
                    <a:pt x="36" y="134"/>
                    <a:pt x="36" y="133"/>
                    <a:pt x="35" y="132"/>
                  </a:cubicBezTo>
                  <a:cubicBezTo>
                    <a:pt x="35" y="132"/>
                    <a:pt x="34" y="131"/>
                    <a:pt x="34" y="131"/>
                  </a:cubicBezTo>
                  <a:cubicBezTo>
                    <a:pt x="34" y="131"/>
                    <a:pt x="33" y="130"/>
                    <a:pt x="33" y="129"/>
                  </a:cubicBezTo>
                  <a:cubicBezTo>
                    <a:pt x="33" y="129"/>
                    <a:pt x="32" y="128"/>
                    <a:pt x="31" y="128"/>
                  </a:cubicBezTo>
                  <a:cubicBezTo>
                    <a:pt x="31" y="128"/>
                    <a:pt x="29" y="128"/>
                    <a:pt x="29" y="128"/>
                  </a:cubicBezTo>
                  <a:cubicBezTo>
                    <a:pt x="28" y="128"/>
                    <a:pt x="28" y="128"/>
                    <a:pt x="28" y="127"/>
                  </a:cubicBezTo>
                  <a:cubicBezTo>
                    <a:pt x="27" y="127"/>
                    <a:pt x="27" y="126"/>
                    <a:pt x="27" y="125"/>
                  </a:cubicBezTo>
                  <a:cubicBezTo>
                    <a:pt x="27" y="125"/>
                    <a:pt x="27" y="124"/>
                    <a:pt x="27" y="124"/>
                  </a:cubicBezTo>
                  <a:cubicBezTo>
                    <a:pt x="27" y="123"/>
                    <a:pt x="27" y="123"/>
                    <a:pt x="27" y="123"/>
                  </a:cubicBezTo>
                  <a:cubicBezTo>
                    <a:pt x="26" y="123"/>
                    <a:pt x="26" y="122"/>
                    <a:pt x="25" y="122"/>
                  </a:cubicBezTo>
                  <a:cubicBezTo>
                    <a:pt x="25" y="122"/>
                    <a:pt x="24" y="122"/>
                    <a:pt x="23" y="122"/>
                  </a:cubicBezTo>
                  <a:cubicBezTo>
                    <a:pt x="23" y="122"/>
                    <a:pt x="21" y="122"/>
                    <a:pt x="21" y="122"/>
                  </a:cubicBezTo>
                  <a:cubicBezTo>
                    <a:pt x="20" y="123"/>
                    <a:pt x="21" y="124"/>
                    <a:pt x="20" y="125"/>
                  </a:cubicBezTo>
                  <a:cubicBezTo>
                    <a:pt x="20" y="125"/>
                    <a:pt x="19" y="126"/>
                    <a:pt x="18" y="126"/>
                  </a:cubicBezTo>
                  <a:cubicBezTo>
                    <a:pt x="18" y="126"/>
                    <a:pt x="17" y="125"/>
                    <a:pt x="17" y="125"/>
                  </a:cubicBezTo>
                  <a:cubicBezTo>
                    <a:pt x="16" y="124"/>
                    <a:pt x="17" y="123"/>
                    <a:pt x="17" y="123"/>
                  </a:cubicBezTo>
                  <a:cubicBezTo>
                    <a:pt x="17" y="122"/>
                    <a:pt x="16" y="121"/>
                    <a:pt x="16" y="121"/>
                  </a:cubicBezTo>
                  <a:cubicBezTo>
                    <a:pt x="16" y="120"/>
                    <a:pt x="16" y="118"/>
                    <a:pt x="16" y="118"/>
                  </a:cubicBezTo>
                  <a:cubicBezTo>
                    <a:pt x="16" y="117"/>
                    <a:pt x="17" y="116"/>
                    <a:pt x="17" y="115"/>
                  </a:cubicBezTo>
                  <a:cubicBezTo>
                    <a:pt x="17" y="115"/>
                    <a:pt x="18" y="114"/>
                    <a:pt x="18" y="114"/>
                  </a:cubicBezTo>
                  <a:cubicBezTo>
                    <a:pt x="19" y="114"/>
                    <a:pt x="19" y="113"/>
                    <a:pt x="18" y="112"/>
                  </a:cubicBezTo>
                  <a:cubicBezTo>
                    <a:pt x="18" y="112"/>
                    <a:pt x="17" y="112"/>
                    <a:pt x="16" y="112"/>
                  </a:cubicBezTo>
                  <a:cubicBezTo>
                    <a:pt x="15" y="111"/>
                    <a:pt x="14" y="112"/>
                    <a:pt x="13" y="112"/>
                  </a:cubicBezTo>
                  <a:cubicBezTo>
                    <a:pt x="13" y="111"/>
                    <a:pt x="11" y="111"/>
                    <a:pt x="11" y="110"/>
                  </a:cubicBezTo>
                  <a:cubicBezTo>
                    <a:pt x="11" y="110"/>
                    <a:pt x="10" y="110"/>
                    <a:pt x="10" y="109"/>
                  </a:cubicBezTo>
                  <a:cubicBezTo>
                    <a:pt x="10" y="109"/>
                    <a:pt x="10" y="108"/>
                    <a:pt x="10" y="107"/>
                  </a:cubicBezTo>
                  <a:cubicBezTo>
                    <a:pt x="10" y="107"/>
                    <a:pt x="11" y="106"/>
                    <a:pt x="10" y="106"/>
                  </a:cubicBezTo>
                  <a:cubicBezTo>
                    <a:pt x="10" y="106"/>
                    <a:pt x="9" y="106"/>
                    <a:pt x="9" y="105"/>
                  </a:cubicBezTo>
                  <a:cubicBezTo>
                    <a:pt x="8" y="105"/>
                    <a:pt x="7" y="105"/>
                    <a:pt x="6" y="105"/>
                  </a:cubicBezTo>
                  <a:cubicBezTo>
                    <a:pt x="5" y="105"/>
                    <a:pt x="5" y="105"/>
                    <a:pt x="5" y="105"/>
                  </a:cubicBezTo>
                  <a:cubicBezTo>
                    <a:pt x="5" y="104"/>
                    <a:pt x="4" y="104"/>
                    <a:pt x="4" y="103"/>
                  </a:cubicBezTo>
                  <a:cubicBezTo>
                    <a:pt x="4" y="102"/>
                    <a:pt x="4" y="101"/>
                    <a:pt x="4" y="101"/>
                  </a:cubicBezTo>
                  <a:cubicBezTo>
                    <a:pt x="4" y="100"/>
                    <a:pt x="4" y="99"/>
                    <a:pt x="3" y="99"/>
                  </a:cubicBezTo>
                  <a:cubicBezTo>
                    <a:pt x="3" y="99"/>
                    <a:pt x="2" y="99"/>
                    <a:pt x="1" y="99"/>
                  </a:cubicBezTo>
                  <a:cubicBezTo>
                    <a:pt x="1" y="99"/>
                    <a:pt x="0" y="98"/>
                    <a:pt x="0" y="97"/>
                  </a:cubicBezTo>
                  <a:cubicBezTo>
                    <a:pt x="0" y="96"/>
                    <a:pt x="1" y="96"/>
                    <a:pt x="2" y="95"/>
                  </a:cubicBezTo>
                  <a:cubicBezTo>
                    <a:pt x="2" y="95"/>
                    <a:pt x="2" y="94"/>
                    <a:pt x="2" y="93"/>
                  </a:cubicBezTo>
                  <a:cubicBezTo>
                    <a:pt x="2" y="93"/>
                    <a:pt x="1" y="92"/>
                    <a:pt x="1" y="91"/>
                  </a:cubicBezTo>
                  <a:cubicBezTo>
                    <a:pt x="2" y="91"/>
                    <a:pt x="3" y="90"/>
                    <a:pt x="4" y="90"/>
                  </a:cubicBezTo>
                  <a:cubicBezTo>
                    <a:pt x="5" y="90"/>
                    <a:pt x="6" y="90"/>
                    <a:pt x="7" y="90"/>
                  </a:cubicBezTo>
                  <a:cubicBezTo>
                    <a:pt x="7" y="89"/>
                    <a:pt x="8" y="89"/>
                    <a:pt x="9" y="88"/>
                  </a:cubicBezTo>
                  <a:cubicBezTo>
                    <a:pt x="9" y="88"/>
                    <a:pt x="9" y="86"/>
                    <a:pt x="9" y="86"/>
                  </a:cubicBezTo>
                  <a:cubicBezTo>
                    <a:pt x="9" y="85"/>
                    <a:pt x="10" y="84"/>
                    <a:pt x="10" y="84"/>
                  </a:cubicBezTo>
                  <a:cubicBezTo>
                    <a:pt x="11" y="83"/>
                    <a:pt x="12" y="82"/>
                    <a:pt x="13" y="82"/>
                  </a:cubicBezTo>
                  <a:cubicBezTo>
                    <a:pt x="14" y="81"/>
                    <a:pt x="15" y="81"/>
                    <a:pt x="15" y="80"/>
                  </a:cubicBezTo>
                  <a:cubicBezTo>
                    <a:pt x="16" y="80"/>
                    <a:pt x="17" y="80"/>
                    <a:pt x="18" y="79"/>
                  </a:cubicBezTo>
                  <a:cubicBezTo>
                    <a:pt x="18" y="79"/>
                    <a:pt x="17" y="78"/>
                    <a:pt x="17" y="77"/>
                  </a:cubicBezTo>
                  <a:cubicBezTo>
                    <a:pt x="17" y="77"/>
                    <a:pt x="17" y="75"/>
                    <a:pt x="17" y="75"/>
                  </a:cubicBezTo>
                  <a:cubicBezTo>
                    <a:pt x="18" y="74"/>
                    <a:pt x="19" y="74"/>
                    <a:pt x="19" y="73"/>
                  </a:cubicBezTo>
                  <a:cubicBezTo>
                    <a:pt x="20" y="73"/>
                    <a:pt x="20" y="72"/>
                    <a:pt x="20" y="71"/>
                  </a:cubicBezTo>
                  <a:cubicBezTo>
                    <a:pt x="21" y="70"/>
                    <a:pt x="19" y="69"/>
                    <a:pt x="19" y="68"/>
                  </a:cubicBezTo>
                  <a:cubicBezTo>
                    <a:pt x="19" y="67"/>
                    <a:pt x="20" y="66"/>
                    <a:pt x="20" y="65"/>
                  </a:cubicBezTo>
                  <a:cubicBezTo>
                    <a:pt x="20" y="64"/>
                    <a:pt x="20" y="63"/>
                    <a:pt x="20" y="62"/>
                  </a:cubicBezTo>
                  <a:cubicBezTo>
                    <a:pt x="20" y="62"/>
                    <a:pt x="19" y="60"/>
                    <a:pt x="18" y="60"/>
                  </a:cubicBezTo>
                  <a:cubicBezTo>
                    <a:pt x="18" y="59"/>
                    <a:pt x="16" y="58"/>
                    <a:pt x="16" y="58"/>
                  </a:cubicBezTo>
                  <a:cubicBezTo>
                    <a:pt x="15" y="57"/>
                    <a:pt x="14" y="56"/>
                    <a:pt x="13" y="56"/>
                  </a:cubicBezTo>
                  <a:cubicBezTo>
                    <a:pt x="13" y="56"/>
                    <a:pt x="12" y="56"/>
                    <a:pt x="11" y="56"/>
                  </a:cubicBezTo>
                  <a:cubicBezTo>
                    <a:pt x="11" y="55"/>
                    <a:pt x="10" y="54"/>
                    <a:pt x="10" y="53"/>
                  </a:cubicBezTo>
                  <a:cubicBezTo>
                    <a:pt x="9" y="52"/>
                    <a:pt x="8" y="51"/>
                    <a:pt x="8" y="50"/>
                  </a:cubicBezTo>
                  <a:cubicBezTo>
                    <a:pt x="8" y="50"/>
                    <a:pt x="8" y="49"/>
                    <a:pt x="7" y="49"/>
                  </a:cubicBezTo>
                  <a:cubicBezTo>
                    <a:pt x="7" y="48"/>
                    <a:pt x="8" y="46"/>
                    <a:pt x="8"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88"/>
            <p:cNvSpPr>
              <a:spLocks/>
            </p:cNvSpPr>
            <p:nvPr/>
          </p:nvSpPr>
          <p:spPr bwMode="auto">
            <a:xfrm>
              <a:off x="2679701" y="3457576"/>
              <a:ext cx="381000" cy="277813"/>
            </a:xfrm>
            <a:custGeom>
              <a:avLst/>
              <a:gdLst/>
              <a:ahLst/>
              <a:cxnLst>
                <a:cxn ang="0">
                  <a:pos x="27" y="32"/>
                </a:cxn>
                <a:cxn ang="0">
                  <a:pos x="48" y="30"/>
                </a:cxn>
                <a:cxn ang="0">
                  <a:pos x="47" y="45"/>
                </a:cxn>
                <a:cxn ang="0">
                  <a:pos x="70" y="43"/>
                </a:cxn>
                <a:cxn ang="0">
                  <a:pos x="88" y="45"/>
                </a:cxn>
                <a:cxn ang="0">
                  <a:pos x="110" y="45"/>
                </a:cxn>
                <a:cxn ang="0">
                  <a:pos x="131" y="47"/>
                </a:cxn>
                <a:cxn ang="0">
                  <a:pos x="146" y="36"/>
                </a:cxn>
                <a:cxn ang="0">
                  <a:pos x="157" y="24"/>
                </a:cxn>
                <a:cxn ang="0">
                  <a:pos x="168" y="21"/>
                </a:cxn>
                <a:cxn ang="0">
                  <a:pos x="179" y="16"/>
                </a:cxn>
                <a:cxn ang="0">
                  <a:pos x="189" y="12"/>
                </a:cxn>
                <a:cxn ang="0">
                  <a:pos x="183" y="2"/>
                </a:cxn>
                <a:cxn ang="0">
                  <a:pos x="200" y="3"/>
                </a:cxn>
                <a:cxn ang="0">
                  <a:pos x="200" y="18"/>
                </a:cxn>
                <a:cxn ang="0">
                  <a:pos x="195" y="45"/>
                </a:cxn>
                <a:cxn ang="0">
                  <a:pos x="186" y="89"/>
                </a:cxn>
                <a:cxn ang="0">
                  <a:pos x="180" y="111"/>
                </a:cxn>
                <a:cxn ang="0">
                  <a:pos x="166" y="124"/>
                </a:cxn>
                <a:cxn ang="0">
                  <a:pos x="173" y="113"/>
                </a:cxn>
                <a:cxn ang="0">
                  <a:pos x="183" y="96"/>
                </a:cxn>
                <a:cxn ang="0">
                  <a:pos x="178" y="89"/>
                </a:cxn>
                <a:cxn ang="0">
                  <a:pos x="167" y="91"/>
                </a:cxn>
                <a:cxn ang="0">
                  <a:pos x="170" y="93"/>
                </a:cxn>
                <a:cxn ang="0">
                  <a:pos x="176" y="92"/>
                </a:cxn>
                <a:cxn ang="0">
                  <a:pos x="181" y="95"/>
                </a:cxn>
                <a:cxn ang="0">
                  <a:pos x="171" y="114"/>
                </a:cxn>
                <a:cxn ang="0">
                  <a:pos x="164" y="128"/>
                </a:cxn>
                <a:cxn ang="0">
                  <a:pos x="154" y="126"/>
                </a:cxn>
                <a:cxn ang="0">
                  <a:pos x="144" y="111"/>
                </a:cxn>
                <a:cxn ang="0">
                  <a:pos x="150" y="125"/>
                </a:cxn>
                <a:cxn ang="0">
                  <a:pos x="154" y="141"/>
                </a:cxn>
                <a:cxn ang="0">
                  <a:pos x="147" y="141"/>
                </a:cxn>
                <a:cxn ang="0">
                  <a:pos x="130" y="130"/>
                </a:cxn>
                <a:cxn ang="0">
                  <a:pos x="124" y="128"/>
                </a:cxn>
                <a:cxn ang="0">
                  <a:pos x="140" y="139"/>
                </a:cxn>
                <a:cxn ang="0">
                  <a:pos x="134" y="143"/>
                </a:cxn>
                <a:cxn ang="0">
                  <a:pos x="121" y="144"/>
                </a:cxn>
                <a:cxn ang="0">
                  <a:pos x="105" y="145"/>
                </a:cxn>
                <a:cxn ang="0">
                  <a:pos x="90" y="142"/>
                </a:cxn>
                <a:cxn ang="0">
                  <a:pos x="74" y="145"/>
                </a:cxn>
                <a:cxn ang="0">
                  <a:pos x="64" y="139"/>
                </a:cxn>
                <a:cxn ang="0">
                  <a:pos x="56" y="130"/>
                </a:cxn>
                <a:cxn ang="0">
                  <a:pos x="55" y="118"/>
                </a:cxn>
                <a:cxn ang="0">
                  <a:pos x="37" y="122"/>
                </a:cxn>
                <a:cxn ang="0">
                  <a:pos x="18" y="124"/>
                </a:cxn>
                <a:cxn ang="0">
                  <a:pos x="13" y="113"/>
                </a:cxn>
                <a:cxn ang="0">
                  <a:pos x="21" y="102"/>
                </a:cxn>
                <a:cxn ang="0">
                  <a:pos x="27" y="85"/>
                </a:cxn>
                <a:cxn ang="0">
                  <a:pos x="15" y="82"/>
                </a:cxn>
                <a:cxn ang="0">
                  <a:pos x="6" y="84"/>
                </a:cxn>
                <a:cxn ang="0">
                  <a:pos x="5" y="70"/>
                </a:cxn>
                <a:cxn ang="0">
                  <a:pos x="16" y="78"/>
                </a:cxn>
                <a:cxn ang="0">
                  <a:pos x="20" y="66"/>
                </a:cxn>
                <a:cxn ang="0">
                  <a:pos x="17" y="58"/>
                </a:cxn>
                <a:cxn ang="0">
                  <a:pos x="6" y="46"/>
                </a:cxn>
              </a:cxnLst>
              <a:rect l="0" t="0" r="r" b="b"/>
              <a:pathLst>
                <a:path w="202" h="147">
                  <a:moveTo>
                    <a:pt x="13" y="37"/>
                  </a:moveTo>
                  <a:cubicBezTo>
                    <a:pt x="13" y="37"/>
                    <a:pt x="13" y="37"/>
                    <a:pt x="13" y="37"/>
                  </a:cubicBezTo>
                  <a:cubicBezTo>
                    <a:pt x="14" y="36"/>
                    <a:pt x="17" y="36"/>
                    <a:pt x="18" y="35"/>
                  </a:cubicBezTo>
                  <a:cubicBezTo>
                    <a:pt x="19" y="35"/>
                    <a:pt x="20" y="34"/>
                    <a:pt x="20" y="33"/>
                  </a:cubicBezTo>
                  <a:cubicBezTo>
                    <a:pt x="21" y="33"/>
                    <a:pt x="24" y="34"/>
                    <a:pt x="25" y="33"/>
                  </a:cubicBezTo>
                  <a:cubicBezTo>
                    <a:pt x="25" y="33"/>
                    <a:pt x="27" y="32"/>
                    <a:pt x="27" y="32"/>
                  </a:cubicBezTo>
                  <a:cubicBezTo>
                    <a:pt x="28" y="32"/>
                    <a:pt x="29" y="31"/>
                    <a:pt x="29" y="31"/>
                  </a:cubicBezTo>
                  <a:cubicBezTo>
                    <a:pt x="30" y="31"/>
                    <a:pt x="32" y="31"/>
                    <a:pt x="33" y="31"/>
                  </a:cubicBezTo>
                  <a:cubicBezTo>
                    <a:pt x="34" y="31"/>
                    <a:pt x="37" y="32"/>
                    <a:pt x="38" y="32"/>
                  </a:cubicBezTo>
                  <a:cubicBezTo>
                    <a:pt x="39" y="32"/>
                    <a:pt x="40" y="32"/>
                    <a:pt x="41" y="31"/>
                  </a:cubicBezTo>
                  <a:cubicBezTo>
                    <a:pt x="42" y="31"/>
                    <a:pt x="44" y="30"/>
                    <a:pt x="45" y="29"/>
                  </a:cubicBezTo>
                  <a:cubicBezTo>
                    <a:pt x="46" y="29"/>
                    <a:pt x="47" y="30"/>
                    <a:pt x="48" y="30"/>
                  </a:cubicBezTo>
                  <a:cubicBezTo>
                    <a:pt x="49" y="31"/>
                    <a:pt x="51" y="31"/>
                    <a:pt x="52" y="32"/>
                  </a:cubicBezTo>
                  <a:cubicBezTo>
                    <a:pt x="52" y="32"/>
                    <a:pt x="52" y="34"/>
                    <a:pt x="52" y="35"/>
                  </a:cubicBezTo>
                  <a:cubicBezTo>
                    <a:pt x="51" y="36"/>
                    <a:pt x="49" y="37"/>
                    <a:pt x="49" y="38"/>
                  </a:cubicBezTo>
                  <a:cubicBezTo>
                    <a:pt x="48" y="39"/>
                    <a:pt x="47" y="40"/>
                    <a:pt x="47" y="41"/>
                  </a:cubicBezTo>
                  <a:cubicBezTo>
                    <a:pt x="47" y="42"/>
                    <a:pt x="46" y="42"/>
                    <a:pt x="46" y="43"/>
                  </a:cubicBezTo>
                  <a:cubicBezTo>
                    <a:pt x="46" y="44"/>
                    <a:pt x="47" y="45"/>
                    <a:pt x="47" y="45"/>
                  </a:cubicBezTo>
                  <a:cubicBezTo>
                    <a:pt x="48" y="46"/>
                    <a:pt x="51" y="47"/>
                    <a:pt x="52" y="47"/>
                  </a:cubicBezTo>
                  <a:cubicBezTo>
                    <a:pt x="52" y="47"/>
                    <a:pt x="54" y="47"/>
                    <a:pt x="55" y="47"/>
                  </a:cubicBezTo>
                  <a:cubicBezTo>
                    <a:pt x="56" y="47"/>
                    <a:pt x="58" y="47"/>
                    <a:pt x="59" y="46"/>
                  </a:cubicBezTo>
                  <a:cubicBezTo>
                    <a:pt x="60" y="46"/>
                    <a:pt x="63" y="46"/>
                    <a:pt x="64" y="46"/>
                  </a:cubicBezTo>
                  <a:cubicBezTo>
                    <a:pt x="65" y="46"/>
                    <a:pt x="66" y="45"/>
                    <a:pt x="66" y="45"/>
                  </a:cubicBezTo>
                  <a:cubicBezTo>
                    <a:pt x="67" y="45"/>
                    <a:pt x="69" y="43"/>
                    <a:pt x="70" y="43"/>
                  </a:cubicBezTo>
                  <a:cubicBezTo>
                    <a:pt x="71" y="43"/>
                    <a:pt x="73" y="42"/>
                    <a:pt x="74" y="42"/>
                  </a:cubicBezTo>
                  <a:cubicBezTo>
                    <a:pt x="75" y="42"/>
                    <a:pt x="76" y="43"/>
                    <a:pt x="77" y="44"/>
                  </a:cubicBezTo>
                  <a:cubicBezTo>
                    <a:pt x="78" y="44"/>
                    <a:pt x="79" y="43"/>
                    <a:pt x="80" y="43"/>
                  </a:cubicBezTo>
                  <a:cubicBezTo>
                    <a:pt x="80" y="43"/>
                    <a:pt x="81" y="44"/>
                    <a:pt x="82" y="44"/>
                  </a:cubicBezTo>
                  <a:cubicBezTo>
                    <a:pt x="83" y="45"/>
                    <a:pt x="85" y="44"/>
                    <a:pt x="85" y="44"/>
                  </a:cubicBezTo>
                  <a:cubicBezTo>
                    <a:pt x="86" y="44"/>
                    <a:pt x="87" y="45"/>
                    <a:pt x="88" y="45"/>
                  </a:cubicBezTo>
                  <a:cubicBezTo>
                    <a:pt x="89" y="45"/>
                    <a:pt x="90" y="47"/>
                    <a:pt x="91" y="47"/>
                  </a:cubicBezTo>
                  <a:cubicBezTo>
                    <a:pt x="92" y="47"/>
                    <a:pt x="93" y="46"/>
                    <a:pt x="93" y="46"/>
                  </a:cubicBezTo>
                  <a:cubicBezTo>
                    <a:pt x="95" y="46"/>
                    <a:pt x="98" y="45"/>
                    <a:pt x="99" y="46"/>
                  </a:cubicBezTo>
                  <a:cubicBezTo>
                    <a:pt x="100" y="46"/>
                    <a:pt x="102" y="46"/>
                    <a:pt x="103" y="46"/>
                  </a:cubicBezTo>
                  <a:cubicBezTo>
                    <a:pt x="104" y="46"/>
                    <a:pt x="106" y="46"/>
                    <a:pt x="106" y="46"/>
                  </a:cubicBezTo>
                  <a:cubicBezTo>
                    <a:pt x="107" y="46"/>
                    <a:pt x="109" y="45"/>
                    <a:pt x="110" y="45"/>
                  </a:cubicBezTo>
                  <a:cubicBezTo>
                    <a:pt x="111" y="46"/>
                    <a:pt x="113" y="47"/>
                    <a:pt x="114" y="47"/>
                  </a:cubicBezTo>
                  <a:cubicBezTo>
                    <a:pt x="115" y="47"/>
                    <a:pt x="116" y="46"/>
                    <a:pt x="117" y="47"/>
                  </a:cubicBezTo>
                  <a:cubicBezTo>
                    <a:pt x="118" y="47"/>
                    <a:pt x="120" y="48"/>
                    <a:pt x="121" y="48"/>
                  </a:cubicBezTo>
                  <a:cubicBezTo>
                    <a:pt x="122" y="48"/>
                    <a:pt x="124" y="47"/>
                    <a:pt x="125" y="47"/>
                  </a:cubicBezTo>
                  <a:cubicBezTo>
                    <a:pt x="125" y="47"/>
                    <a:pt x="127" y="48"/>
                    <a:pt x="128" y="48"/>
                  </a:cubicBezTo>
                  <a:cubicBezTo>
                    <a:pt x="128" y="48"/>
                    <a:pt x="130" y="47"/>
                    <a:pt x="131" y="47"/>
                  </a:cubicBezTo>
                  <a:cubicBezTo>
                    <a:pt x="131" y="46"/>
                    <a:pt x="133" y="45"/>
                    <a:pt x="133" y="45"/>
                  </a:cubicBezTo>
                  <a:cubicBezTo>
                    <a:pt x="134" y="44"/>
                    <a:pt x="135" y="42"/>
                    <a:pt x="136" y="42"/>
                  </a:cubicBezTo>
                  <a:cubicBezTo>
                    <a:pt x="136" y="42"/>
                    <a:pt x="138" y="41"/>
                    <a:pt x="138" y="41"/>
                  </a:cubicBezTo>
                  <a:cubicBezTo>
                    <a:pt x="139" y="41"/>
                    <a:pt x="140" y="41"/>
                    <a:pt x="140" y="40"/>
                  </a:cubicBezTo>
                  <a:cubicBezTo>
                    <a:pt x="141" y="40"/>
                    <a:pt x="142" y="39"/>
                    <a:pt x="142" y="38"/>
                  </a:cubicBezTo>
                  <a:cubicBezTo>
                    <a:pt x="143" y="37"/>
                    <a:pt x="145" y="37"/>
                    <a:pt x="146" y="36"/>
                  </a:cubicBezTo>
                  <a:cubicBezTo>
                    <a:pt x="147" y="35"/>
                    <a:pt x="147" y="33"/>
                    <a:pt x="147" y="32"/>
                  </a:cubicBezTo>
                  <a:cubicBezTo>
                    <a:pt x="147" y="31"/>
                    <a:pt x="149" y="30"/>
                    <a:pt x="149" y="29"/>
                  </a:cubicBezTo>
                  <a:cubicBezTo>
                    <a:pt x="150" y="29"/>
                    <a:pt x="151" y="29"/>
                    <a:pt x="152" y="28"/>
                  </a:cubicBezTo>
                  <a:cubicBezTo>
                    <a:pt x="152" y="28"/>
                    <a:pt x="153" y="26"/>
                    <a:pt x="154" y="26"/>
                  </a:cubicBezTo>
                  <a:cubicBezTo>
                    <a:pt x="154" y="26"/>
                    <a:pt x="155" y="26"/>
                    <a:pt x="156" y="26"/>
                  </a:cubicBezTo>
                  <a:cubicBezTo>
                    <a:pt x="156" y="26"/>
                    <a:pt x="157" y="25"/>
                    <a:pt x="157" y="24"/>
                  </a:cubicBezTo>
                  <a:cubicBezTo>
                    <a:pt x="157" y="24"/>
                    <a:pt x="157" y="23"/>
                    <a:pt x="157" y="22"/>
                  </a:cubicBezTo>
                  <a:cubicBezTo>
                    <a:pt x="157" y="22"/>
                    <a:pt x="158" y="21"/>
                    <a:pt x="159" y="21"/>
                  </a:cubicBezTo>
                  <a:cubicBezTo>
                    <a:pt x="159" y="21"/>
                    <a:pt x="161" y="21"/>
                    <a:pt x="161" y="21"/>
                  </a:cubicBezTo>
                  <a:cubicBezTo>
                    <a:pt x="162" y="21"/>
                    <a:pt x="163" y="20"/>
                    <a:pt x="164" y="21"/>
                  </a:cubicBezTo>
                  <a:cubicBezTo>
                    <a:pt x="164" y="21"/>
                    <a:pt x="165" y="22"/>
                    <a:pt x="166" y="22"/>
                  </a:cubicBezTo>
                  <a:cubicBezTo>
                    <a:pt x="166" y="22"/>
                    <a:pt x="167" y="21"/>
                    <a:pt x="168" y="21"/>
                  </a:cubicBezTo>
                  <a:cubicBezTo>
                    <a:pt x="168" y="20"/>
                    <a:pt x="168" y="19"/>
                    <a:pt x="168" y="19"/>
                  </a:cubicBezTo>
                  <a:cubicBezTo>
                    <a:pt x="169" y="18"/>
                    <a:pt x="171" y="19"/>
                    <a:pt x="171" y="19"/>
                  </a:cubicBezTo>
                  <a:cubicBezTo>
                    <a:pt x="172" y="19"/>
                    <a:pt x="173" y="18"/>
                    <a:pt x="173" y="18"/>
                  </a:cubicBezTo>
                  <a:cubicBezTo>
                    <a:pt x="174" y="18"/>
                    <a:pt x="174" y="17"/>
                    <a:pt x="175" y="17"/>
                  </a:cubicBezTo>
                  <a:cubicBezTo>
                    <a:pt x="175" y="16"/>
                    <a:pt x="176" y="15"/>
                    <a:pt x="177" y="15"/>
                  </a:cubicBezTo>
                  <a:cubicBezTo>
                    <a:pt x="177" y="15"/>
                    <a:pt x="179" y="16"/>
                    <a:pt x="179" y="16"/>
                  </a:cubicBezTo>
                  <a:cubicBezTo>
                    <a:pt x="180" y="17"/>
                    <a:pt x="180" y="18"/>
                    <a:pt x="181" y="18"/>
                  </a:cubicBezTo>
                  <a:cubicBezTo>
                    <a:pt x="181" y="19"/>
                    <a:pt x="182" y="19"/>
                    <a:pt x="183" y="19"/>
                  </a:cubicBezTo>
                  <a:cubicBezTo>
                    <a:pt x="184" y="19"/>
                    <a:pt x="184" y="18"/>
                    <a:pt x="185" y="18"/>
                  </a:cubicBezTo>
                  <a:cubicBezTo>
                    <a:pt x="185" y="17"/>
                    <a:pt x="187" y="18"/>
                    <a:pt x="188" y="17"/>
                  </a:cubicBezTo>
                  <a:cubicBezTo>
                    <a:pt x="188" y="17"/>
                    <a:pt x="188" y="16"/>
                    <a:pt x="189" y="15"/>
                  </a:cubicBezTo>
                  <a:cubicBezTo>
                    <a:pt x="189" y="14"/>
                    <a:pt x="189" y="13"/>
                    <a:pt x="189" y="12"/>
                  </a:cubicBezTo>
                  <a:cubicBezTo>
                    <a:pt x="188" y="11"/>
                    <a:pt x="188" y="10"/>
                    <a:pt x="187" y="9"/>
                  </a:cubicBezTo>
                  <a:cubicBezTo>
                    <a:pt x="187" y="9"/>
                    <a:pt x="186" y="9"/>
                    <a:pt x="185" y="9"/>
                  </a:cubicBezTo>
                  <a:cubicBezTo>
                    <a:pt x="185" y="9"/>
                    <a:pt x="184" y="7"/>
                    <a:pt x="183" y="7"/>
                  </a:cubicBezTo>
                  <a:cubicBezTo>
                    <a:pt x="183" y="6"/>
                    <a:pt x="181" y="6"/>
                    <a:pt x="181" y="5"/>
                  </a:cubicBezTo>
                  <a:cubicBezTo>
                    <a:pt x="180" y="5"/>
                    <a:pt x="180" y="4"/>
                    <a:pt x="180" y="3"/>
                  </a:cubicBezTo>
                  <a:cubicBezTo>
                    <a:pt x="181" y="3"/>
                    <a:pt x="182" y="2"/>
                    <a:pt x="183" y="2"/>
                  </a:cubicBezTo>
                  <a:cubicBezTo>
                    <a:pt x="184" y="1"/>
                    <a:pt x="185" y="1"/>
                    <a:pt x="185" y="0"/>
                  </a:cubicBezTo>
                  <a:cubicBezTo>
                    <a:pt x="186" y="0"/>
                    <a:pt x="187" y="0"/>
                    <a:pt x="188" y="0"/>
                  </a:cubicBezTo>
                  <a:cubicBezTo>
                    <a:pt x="189" y="0"/>
                    <a:pt x="191" y="1"/>
                    <a:pt x="192" y="1"/>
                  </a:cubicBezTo>
                  <a:cubicBezTo>
                    <a:pt x="193" y="2"/>
                    <a:pt x="193" y="3"/>
                    <a:pt x="194" y="4"/>
                  </a:cubicBezTo>
                  <a:cubicBezTo>
                    <a:pt x="195" y="4"/>
                    <a:pt x="197" y="4"/>
                    <a:pt x="197" y="4"/>
                  </a:cubicBezTo>
                  <a:cubicBezTo>
                    <a:pt x="198" y="4"/>
                    <a:pt x="199" y="3"/>
                    <a:pt x="200" y="3"/>
                  </a:cubicBezTo>
                  <a:cubicBezTo>
                    <a:pt x="200" y="3"/>
                    <a:pt x="200" y="3"/>
                    <a:pt x="200" y="3"/>
                  </a:cubicBezTo>
                  <a:cubicBezTo>
                    <a:pt x="200" y="4"/>
                    <a:pt x="201" y="6"/>
                    <a:pt x="201" y="7"/>
                  </a:cubicBezTo>
                  <a:cubicBezTo>
                    <a:pt x="202" y="8"/>
                    <a:pt x="202" y="11"/>
                    <a:pt x="202" y="12"/>
                  </a:cubicBezTo>
                  <a:cubicBezTo>
                    <a:pt x="202" y="12"/>
                    <a:pt x="202" y="14"/>
                    <a:pt x="201" y="14"/>
                  </a:cubicBezTo>
                  <a:cubicBezTo>
                    <a:pt x="201" y="15"/>
                    <a:pt x="201" y="16"/>
                    <a:pt x="201" y="16"/>
                  </a:cubicBezTo>
                  <a:cubicBezTo>
                    <a:pt x="201" y="17"/>
                    <a:pt x="200" y="18"/>
                    <a:pt x="200" y="18"/>
                  </a:cubicBezTo>
                  <a:cubicBezTo>
                    <a:pt x="200" y="19"/>
                    <a:pt x="200" y="20"/>
                    <a:pt x="200" y="21"/>
                  </a:cubicBezTo>
                  <a:cubicBezTo>
                    <a:pt x="200" y="22"/>
                    <a:pt x="199" y="24"/>
                    <a:pt x="199" y="24"/>
                  </a:cubicBezTo>
                  <a:cubicBezTo>
                    <a:pt x="199" y="26"/>
                    <a:pt x="199" y="28"/>
                    <a:pt x="198" y="30"/>
                  </a:cubicBezTo>
                  <a:cubicBezTo>
                    <a:pt x="198" y="31"/>
                    <a:pt x="198" y="34"/>
                    <a:pt x="198" y="36"/>
                  </a:cubicBezTo>
                  <a:cubicBezTo>
                    <a:pt x="198" y="37"/>
                    <a:pt x="197" y="38"/>
                    <a:pt x="197" y="39"/>
                  </a:cubicBezTo>
                  <a:cubicBezTo>
                    <a:pt x="197" y="41"/>
                    <a:pt x="196" y="43"/>
                    <a:pt x="195" y="45"/>
                  </a:cubicBezTo>
                  <a:cubicBezTo>
                    <a:pt x="194" y="47"/>
                    <a:pt x="192" y="52"/>
                    <a:pt x="191" y="54"/>
                  </a:cubicBezTo>
                  <a:cubicBezTo>
                    <a:pt x="191" y="55"/>
                    <a:pt x="189" y="57"/>
                    <a:pt x="189" y="58"/>
                  </a:cubicBezTo>
                  <a:cubicBezTo>
                    <a:pt x="188" y="59"/>
                    <a:pt x="188" y="61"/>
                    <a:pt x="187" y="62"/>
                  </a:cubicBezTo>
                  <a:cubicBezTo>
                    <a:pt x="187" y="63"/>
                    <a:pt x="187" y="66"/>
                    <a:pt x="187" y="67"/>
                  </a:cubicBezTo>
                  <a:cubicBezTo>
                    <a:pt x="187" y="70"/>
                    <a:pt x="186" y="75"/>
                    <a:pt x="186" y="78"/>
                  </a:cubicBezTo>
                  <a:cubicBezTo>
                    <a:pt x="186" y="81"/>
                    <a:pt x="187" y="86"/>
                    <a:pt x="186" y="89"/>
                  </a:cubicBezTo>
                  <a:cubicBezTo>
                    <a:pt x="186" y="91"/>
                    <a:pt x="186" y="94"/>
                    <a:pt x="186" y="95"/>
                  </a:cubicBezTo>
                  <a:cubicBezTo>
                    <a:pt x="185" y="97"/>
                    <a:pt x="185" y="99"/>
                    <a:pt x="184" y="100"/>
                  </a:cubicBezTo>
                  <a:cubicBezTo>
                    <a:pt x="184" y="101"/>
                    <a:pt x="184" y="103"/>
                    <a:pt x="184" y="104"/>
                  </a:cubicBezTo>
                  <a:cubicBezTo>
                    <a:pt x="184" y="104"/>
                    <a:pt x="184" y="106"/>
                    <a:pt x="184" y="107"/>
                  </a:cubicBezTo>
                  <a:cubicBezTo>
                    <a:pt x="184" y="108"/>
                    <a:pt x="183" y="109"/>
                    <a:pt x="182" y="109"/>
                  </a:cubicBezTo>
                  <a:cubicBezTo>
                    <a:pt x="182" y="110"/>
                    <a:pt x="180" y="110"/>
                    <a:pt x="180" y="111"/>
                  </a:cubicBezTo>
                  <a:cubicBezTo>
                    <a:pt x="179" y="111"/>
                    <a:pt x="177" y="112"/>
                    <a:pt x="176" y="113"/>
                  </a:cubicBezTo>
                  <a:cubicBezTo>
                    <a:pt x="175" y="114"/>
                    <a:pt x="172" y="116"/>
                    <a:pt x="171" y="117"/>
                  </a:cubicBezTo>
                  <a:cubicBezTo>
                    <a:pt x="170" y="118"/>
                    <a:pt x="169" y="120"/>
                    <a:pt x="169" y="121"/>
                  </a:cubicBezTo>
                  <a:cubicBezTo>
                    <a:pt x="169" y="121"/>
                    <a:pt x="168" y="122"/>
                    <a:pt x="168" y="122"/>
                  </a:cubicBezTo>
                  <a:cubicBezTo>
                    <a:pt x="168" y="123"/>
                    <a:pt x="167" y="124"/>
                    <a:pt x="166" y="124"/>
                  </a:cubicBezTo>
                  <a:cubicBezTo>
                    <a:pt x="166" y="124"/>
                    <a:pt x="166" y="124"/>
                    <a:pt x="166" y="124"/>
                  </a:cubicBezTo>
                  <a:cubicBezTo>
                    <a:pt x="166" y="124"/>
                    <a:pt x="166" y="123"/>
                    <a:pt x="166" y="123"/>
                  </a:cubicBezTo>
                  <a:cubicBezTo>
                    <a:pt x="166" y="123"/>
                    <a:pt x="167" y="122"/>
                    <a:pt x="167" y="122"/>
                  </a:cubicBezTo>
                  <a:cubicBezTo>
                    <a:pt x="167" y="121"/>
                    <a:pt x="167" y="120"/>
                    <a:pt x="167" y="120"/>
                  </a:cubicBezTo>
                  <a:cubicBezTo>
                    <a:pt x="168" y="119"/>
                    <a:pt x="168" y="118"/>
                    <a:pt x="169" y="118"/>
                  </a:cubicBezTo>
                  <a:cubicBezTo>
                    <a:pt x="169" y="117"/>
                    <a:pt x="170" y="116"/>
                    <a:pt x="170" y="116"/>
                  </a:cubicBezTo>
                  <a:cubicBezTo>
                    <a:pt x="171" y="115"/>
                    <a:pt x="172" y="114"/>
                    <a:pt x="173" y="113"/>
                  </a:cubicBezTo>
                  <a:cubicBezTo>
                    <a:pt x="173" y="112"/>
                    <a:pt x="175" y="111"/>
                    <a:pt x="175" y="111"/>
                  </a:cubicBezTo>
                  <a:cubicBezTo>
                    <a:pt x="176" y="110"/>
                    <a:pt x="177" y="109"/>
                    <a:pt x="177" y="109"/>
                  </a:cubicBezTo>
                  <a:cubicBezTo>
                    <a:pt x="178" y="108"/>
                    <a:pt x="179" y="107"/>
                    <a:pt x="179" y="106"/>
                  </a:cubicBezTo>
                  <a:cubicBezTo>
                    <a:pt x="180" y="106"/>
                    <a:pt x="181" y="104"/>
                    <a:pt x="181" y="103"/>
                  </a:cubicBezTo>
                  <a:cubicBezTo>
                    <a:pt x="181" y="103"/>
                    <a:pt x="182" y="101"/>
                    <a:pt x="182" y="100"/>
                  </a:cubicBezTo>
                  <a:cubicBezTo>
                    <a:pt x="182" y="99"/>
                    <a:pt x="183" y="97"/>
                    <a:pt x="183" y="96"/>
                  </a:cubicBezTo>
                  <a:cubicBezTo>
                    <a:pt x="183" y="95"/>
                    <a:pt x="183" y="94"/>
                    <a:pt x="183" y="93"/>
                  </a:cubicBezTo>
                  <a:cubicBezTo>
                    <a:pt x="183" y="93"/>
                    <a:pt x="183" y="92"/>
                    <a:pt x="183" y="91"/>
                  </a:cubicBezTo>
                  <a:cubicBezTo>
                    <a:pt x="183" y="91"/>
                    <a:pt x="181" y="91"/>
                    <a:pt x="181" y="91"/>
                  </a:cubicBezTo>
                  <a:cubicBezTo>
                    <a:pt x="180" y="91"/>
                    <a:pt x="180" y="91"/>
                    <a:pt x="179" y="91"/>
                  </a:cubicBezTo>
                  <a:cubicBezTo>
                    <a:pt x="179" y="91"/>
                    <a:pt x="178" y="91"/>
                    <a:pt x="178" y="90"/>
                  </a:cubicBezTo>
                  <a:cubicBezTo>
                    <a:pt x="178" y="90"/>
                    <a:pt x="178" y="89"/>
                    <a:pt x="178" y="89"/>
                  </a:cubicBezTo>
                  <a:cubicBezTo>
                    <a:pt x="178" y="89"/>
                    <a:pt x="176" y="89"/>
                    <a:pt x="176" y="89"/>
                  </a:cubicBezTo>
                  <a:cubicBezTo>
                    <a:pt x="175" y="89"/>
                    <a:pt x="175" y="90"/>
                    <a:pt x="174" y="90"/>
                  </a:cubicBezTo>
                  <a:cubicBezTo>
                    <a:pt x="174" y="90"/>
                    <a:pt x="173" y="90"/>
                    <a:pt x="173" y="90"/>
                  </a:cubicBezTo>
                  <a:cubicBezTo>
                    <a:pt x="172" y="90"/>
                    <a:pt x="171" y="90"/>
                    <a:pt x="170" y="90"/>
                  </a:cubicBezTo>
                  <a:cubicBezTo>
                    <a:pt x="170" y="91"/>
                    <a:pt x="170" y="91"/>
                    <a:pt x="169" y="91"/>
                  </a:cubicBezTo>
                  <a:cubicBezTo>
                    <a:pt x="169" y="92"/>
                    <a:pt x="168" y="92"/>
                    <a:pt x="167" y="91"/>
                  </a:cubicBezTo>
                  <a:cubicBezTo>
                    <a:pt x="167" y="91"/>
                    <a:pt x="167" y="91"/>
                    <a:pt x="166" y="91"/>
                  </a:cubicBezTo>
                  <a:cubicBezTo>
                    <a:pt x="166" y="91"/>
                    <a:pt x="166" y="90"/>
                    <a:pt x="165" y="90"/>
                  </a:cubicBezTo>
                  <a:cubicBezTo>
                    <a:pt x="165" y="91"/>
                    <a:pt x="165" y="91"/>
                    <a:pt x="165" y="91"/>
                  </a:cubicBezTo>
                  <a:cubicBezTo>
                    <a:pt x="165" y="92"/>
                    <a:pt x="166" y="92"/>
                    <a:pt x="167" y="93"/>
                  </a:cubicBezTo>
                  <a:cubicBezTo>
                    <a:pt x="167" y="93"/>
                    <a:pt x="168" y="93"/>
                    <a:pt x="168" y="93"/>
                  </a:cubicBezTo>
                  <a:cubicBezTo>
                    <a:pt x="169" y="93"/>
                    <a:pt x="169" y="93"/>
                    <a:pt x="170" y="93"/>
                  </a:cubicBezTo>
                  <a:cubicBezTo>
                    <a:pt x="170" y="93"/>
                    <a:pt x="170" y="92"/>
                    <a:pt x="171" y="92"/>
                  </a:cubicBezTo>
                  <a:cubicBezTo>
                    <a:pt x="171" y="92"/>
                    <a:pt x="172" y="93"/>
                    <a:pt x="172" y="93"/>
                  </a:cubicBezTo>
                  <a:cubicBezTo>
                    <a:pt x="172" y="93"/>
                    <a:pt x="173" y="93"/>
                    <a:pt x="173" y="93"/>
                  </a:cubicBezTo>
                  <a:cubicBezTo>
                    <a:pt x="174" y="93"/>
                    <a:pt x="174" y="92"/>
                    <a:pt x="175" y="92"/>
                  </a:cubicBezTo>
                  <a:cubicBezTo>
                    <a:pt x="175" y="92"/>
                    <a:pt x="175" y="91"/>
                    <a:pt x="175" y="91"/>
                  </a:cubicBezTo>
                  <a:cubicBezTo>
                    <a:pt x="175" y="91"/>
                    <a:pt x="176" y="92"/>
                    <a:pt x="176" y="92"/>
                  </a:cubicBezTo>
                  <a:cubicBezTo>
                    <a:pt x="177" y="92"/>
                    <a:pt x="177" y="93"/>
                    <a:pt x="177" y="93"/>
                  </a:cubicBezTo>
                  <a:cubicBezTo>
                    <a:pt x="177" y="93"/>
                    <a:pt x="178" y="93"/>
                    <a:pt x="178" y="93"/>
                  </a:cubicBezTo>
                  <a:cubicBezTo>
                    <a:pt x="178" y="93"/>
                    <a:pt x="179" y="93"/>
                    <a:pt x="179" y="93"/>
                  </a:cubicBezTo>
                  <a:cubicBezTo>
                    <a:pt x="179" y="93"/>
                    <a:pt x="180" y="93"/>
                    <a:pt x="180" y="93"/>
                  </a:cubicBezTo>
                  <a:cubicBezTo>
                    <a:pt x="180" y="93"/>
                    <a:pt x="181" y="93"/>
                    <a:pt x="181" y="93"/>
                  </a:cubicBezTo>
                  <a:cubicBezTo>
                    <a:pt x="181" y="94"/>
                    <a:pt x="181" y="95"/>
                    <a:pt x="181" y="95"/>
                  </a:cubicBezTo>
                  <a:cubicBezTo>
                    <a:pt x="181" y="96"/>
                    <a:pt x="181" y="97"/>
                    <a:pt x="181" y="98"/>
                  </a:cubicBezTo>
                  <a:cubicBezTo>
                    <a:pt x="181" y="99"/>
                    <a:pt x="181" y="100"/>
                    <a:pt x="181" y="100"/>
                  </a:cubicBezTo>
                  <a:cubicBezTo>
                    <a:pt x="180" y="101"/>
                    <a:pt x="180" y="102"/>
                    <a:pt x="179" y="103"/>
                  </a:cubicBezTo>
                  <a:cubicBezTo>
                    <a:pt x="179" y="104"/>
                    <a:pt x="178" y="106"/>
                    <a:pt x="177" y="107"/>
                  </a:cubicBezTo>
                  <a:cubicBezTo>
                    <a:pt x="176" y="108"/>
                    <a:pt x="175" y="109"/>
                    <a:pt x="174" y="110"/>
                  </a:cubicBezTo>
                  <a:cubicBezTo>
                    <a:pt x="173" y="111"/>
                    <a:pt x="172" y="113"/>
                    <a:pt x="171" y="114"/>
                  </a:cubicBezTo>
                  <a:cubicBezTo>
                    <a:pt x="170" y="115"/>
                    <a:pt x="168" y="116"/>
                    <a:pt x="167" y="117"/>
                  </a:cubicBezTo>
                  <a:cubicBezTo>
                    <a:pt x="167" y="118"/>
                    <a:pt x="166" y="120"/>
                    <a:pt x="165" y="122"/>
                  </a:cubicBezTo>
                  <a:cubicBezTo>
                    <a:pt x="165" y="122"/>
                    <a:pt x="165" y="123"/>
                    <a:pt x="165" y="124"/>
                  </a:cubicBezTo>
                  <a:cubicBezTo>
                    <a:pt x="165" y="124"/>
                    <a:pt x="165" y="124"/>
                    <a:pt x="165" y="124"/>
                  </a:cubicBezTo>
                  <a:cubicBezTo>
                    <a:pt x="165" y="125"/>
                    <a:pt x="165" y="125"/>
                    <a:pt x="165" y="126"/>
                  </a:cubicBezTo>
                  <a:cubicBezTo>
                    <a:pt x="165" y="126"/>
                    <a:pt x="164" y="127"/>
                    <a:pt x="164" y="128"/>
                  </a:cubicBezTo>
                  <a:cubicBezTo>
                    <a:pt x="163" y="128"/>
                    <a:pt x="162" y="129"/>
                    <a:pt x="162" y="130"/>
                  </a:cubicBezTo>
                  <a:cubicBezTo>
                    <a:pt x="161" y="131"/>
                    <a:pt x="161" y="132"/>
                    <a:pt x="160" y="133"/>
                  </a:cubicBezTo>
                  <a:cubicBezTo>
                    <a:pt x="160" y="133"/>
                    <a:pt x="159" y="134"/>
                    <a:pt x="159" y="134"/>
                  </a:cubicBezTo>
                  <a:cubicBezTo>
                    <a:pt x="158" y="134"/>
                    <a:pt x="157" y="132"/>
                    <a:pt x="157" y="132"/>
                  </a:cubicBezTo>
                  <a:cubicBezTo>
                    <a:pt x="157" y="131"/>
                    <a:pt x="156" y="130"/>
                    <a:pt x="156" y="129"/>
                  </a:cubicBezTo>
                  <a:cubicBezTo>
                    <a:pt x="156" y="128"/>
                    <a:pt x="155" y="127"/>
                    <a:pt x="154" y="126"/>
                  </a:cubicBezTo>
                  <a:cubicBezTo>
                    <a:pt x="153" y="125"/>
                    <a:pt x="152" y="123"/>
                    <a:pt x="151" y="121"/>
                  </a:cubicBezTo>
                  <a:cubicBezTo>
                    <a:pt x="151" y="120"/>
                    <a:pt x="149" y="118"/>
                    <a:pt x="148" y="117"/>
                  </a:cubicBezTo>
                  <a:cubicBezTo>
                    <a:pt x="148" y="116"/>
                    <a:pt x="147" y="114"/>
                    <a:pt x="146" y="113"/>
                  </a:cubicBezTo>
                  <a:cubicBezTo>
                    <a:pt x="146" y="112"/>
                    <a:pt x="146" y="111"/>
                    <a:pt x="146" y="111"/>
                  </a:cubicBezTo>
                  <a:cubicBezTo>
                    <a:pt x="146" y="110"/>
                    <a:pt x="146" y="110"/>
                    <a:pt x="146" y="110"/>
                  </a:cubicBezTo>
                  <a:cubicBezTo>
                    <a:pt x="145" y="110"/>
                    <a:pt x="145" y="110"/>
                    <a:pt x="144" y="111"/>
                  </a:cubicBezTo>
                  <a:cubicBezTo>
                    <a:pt x="144" y="111"/>
                    <a:pt x="144" y="112"/>
                    <a:pt x="144" y="112"/>
                  </a:cubicBezTo>
                  <a:cubicBezTo>
                    <a:pt x="144" y="113"/>
                    <a:pt x="145" y="113"/>
                    <a:pt x="145" y="114"/>
                  </a:cubicBezTo>
                  <a:cubicBezTo>
                    <a:pt x="145" y="114"/>
                    <a:pt x="146" y="115"/>
                    <a:pt x="146" y="115"/>
                  </a:cubicBezTo>
                  <a:cubicBezTo>
                    <a:pt x="146" y="116"/>
                    <a:pt x="146" y="118"/>
                    <a:pt x="147" y="118"/>
                  </a:cubicBezTo>
                  <a:cubicBezTo>
                    <a:pt x="147" y="119"/>
                    <a:pt x="147" y="121"/>
                    <a:pt x="148" y="122"/>
                  </a:cubicBezTo>
                  <a:cubicBezTo>
                    <a:pt x="148" y="123"/>
                    <a:pt x="149" y="124"/>
                    <a:pt x="150" y="125"/>
                  </a:cubicBezTo>
                  <a:cubicBezTo>
                    <a:pt x="150" y="126"/>
                    <a:pt x="151" y="128"/>
                    <a:pt x="152" y="128"/>
                  </a:cubicBezTo>
                  <a:cubicBezTo>
                    <a:pt x="153" y="129"/>
                    <a:pt x="155" y="131"/>
                    <a:pt x="155" y="132"/>
                  </a:cubicBezTo>
                  <a:cubicBezTo>
                    <a:pt x="156" y="133"/>
                    <a:pt x="157" y="134"/>
                    <a:pt x="157" y="135"/>
                  </a:cubicBezTo>
                  <a:cubicBezTo>
                    <a:pt x="157" y="135"/>
                    <a:pt x="157" y="136"/>
                    <a:pt x="157" y="136"/>
                  </a:cubicBezTo>
                  <a:cubicBezTo>
                    <a:pt x="157" y="137"/>
                    <a:pt x="157" y="138"/>
                    <a:pt x="157" y="138"/>
                  </a:cubicBezTo>
                  <a:cubicBezTo>
                    <a:pt x="156" y="139"/>
                    <a:pt x="155" y="140"/>
                    <a:pt x="154" y="141"/>
                  </a:cubicBezTo>
                  <a:cubicBezTo>
                    <a:pt x="154" y="141"/>
                    <a:pt x="152" y="142"/>
                    <a:pt x="152" y="143"/>
                  </a:cubicBezTo>
                  <a:cubicBezTo>
                    <a:pt x="151" y="143"/>
                    <a:pt x="151" y="145"/>
                    <a:pt x="150" y="145"/>
                  </a:cubicBezTo>
                  <a:cubicBezTo>
                    <a:pt x="150" y="145"/>
                    <a:pt x="149" y="146"/>
                    <a:pt x="149" y="146"/>
                  </a:cubicBezTo>
                  <a:cubicBezTo>
                    <a:pt x="148" y="146"/>
                    <a:pt x="148" y="144"/>
                    <a:pt x="148" y="144"/>
                  </a:cubicBezTo>
                  <a:cubicBezTo>
                    <a:pt x="148" y="144"/>
                    <a:pt x="148" y="143"/>
                    <a:pt x="148" y="142"/>
                  </a:cubicBezTo>
                  <a:cubicBezTo>
                    <a:pt x="148" y="142"/>
                    <a:pt x="147" y="141"/>
                    <a:pt x="147" y="141"/>
                  </a:cubicBezTo>
                  <a:cubicBezTo>
                    <a:pt x="146" y="141"/>
                    <a:pt x="145" y="140"/>
                    <a:pt x="145" y="140"/>
                  </a:cubicBezTo>
                  <a:cubicBezTo>
                    <a:pt x="144" y="139"/>
                    <a:pt x="143" y="138"/>
                    <a:pt x="142" y="137"/>
                  </a:cubicBezTo>
                  <a:cubicBezTo>
                    <a:pt x="142" y="137"/>
                    <a:pt x="142" y="135"/>
                    <a:pt x="141" y="135"/>
                  </a:cubicBezTo>
                  <a:cubicBezTo>
                    <a:pt x="141" y="134"/>
                    <a:pt x="139" y="133"/>
                    <a:pt x="138" y="133"/>
                  </a:cubicBezTo>
                  <a:cubicBezTo>
                    <a:pt x="137" y="132"/>
                    <a:pt x="135" y="132"/>
                    <a:pt x="135" y="132"/>
                  </a:cubicBezTo>
                  <a:cubicBezTo>
                    <a:pt x="133" y="131"/>
                    <a:pt x="131" y="130"/>
                    <a:pt x="130" y="130"/>
                  </a:cubicBezTo>
                  <a:cubicBezTo>
                    <a:pt x="129" y="129"/>
                    <a:pt x="126" y="128"/>
                    <a:pt x="125" y="127"/>
                  </a:cubicBezTo>
                  <a:cubicBezTo>
                    <a:pt x="125" y="126"/>
                    <a:pt x="124" y="125"/>
                    <a:pt x="124" y="124"/>
                  </a:cubicBezTo>
                  <a:cubicBezTo>
                    <a:pt x="124" y="124"/>
                    <a:pt x="123" y="122"/>
                    <a:pt x="123" y="122"/>
                  </a:cubicBezTo>
                  <a:cubicBezTo>
                    <a:pt x="123" y="122"/>
                    <a:pt x="123" y="123"/>
                    <a:pt x="123" y="124"/>
                  </a:cubicBezTo>
                  <a:cubicBezTo>
                    <a:pt x="122" y="124"/>
                    <a:pt x="122" y="125"/>
                    <a:pt x="123" y="126"/>
                  </a:cubicBezTo>
                  <a:cubicBezTo>
                    <a:pt x="123" y="127"/>
                    <a:pt x="124" y="128"/>
                    <a:pt x="124" y="128"/>
                  </a:cubicBezTo>
                  <a:cubicBezTo>
                    <a:pt x="125" y="129"/>
                    <a:pt x="126" y="130"/>
                    <a:pt x="126" y="130"/>
                  </a:cubicBezTo>
                  <a:cubicBezTo>
                    <a:pt x="127" y="131"/>
                    <a:pt x="129" y="132"/>
                    <a:pt x="130" y="132"/>
                  </a:cubicBezTo>
                  <a:cubicBezTo>
                    <a:pt x="131" y="133"/>
                    <a:pt x="133" y="133"/>
                    <a:pt x="133" y="134"/>
                  </a:cubicBezTo>
                  <a:cubicBezTo>
                    <a:pt x="134" y="134"/>
                    <a:pt x="136" y="134"/>
                    <a:pt x="137" y="134"/>
                  </a:cubicBezTo>
                  <a:cubicBezTo>
                    <a:pt x="137" y="135"/>
                    <a:pt x="139" y="136"/>
                    <a:pt x="140" y="136"/>
                  </a:cubicBezTo>
                  <a:cubicBezTo>
                    <a:pt x="140" y="137"/>
                    <a:pt x="140" y="138"/>
                    <a:pt x="140" y="139"/>
                  </a:cubicBezTo>
                  <a:cubicBezTo>
                    <a:pt x="140" y="140"/>
                    <a:pt x="140" y="141"/>
                    <a:pt x="140" y="142"/>
                  </a:cubicBezTo>
                  <a:cubicBezTo>
                    <a:pt x="140" y="142"/>
                    <a:pt x="141" y="144"/>
                    <a:pt x="140" y="144"/>
                  </a:cubicBezTo>
                  <a:cubicBezTo>
                    <a:pt x="140" y="144"/>
                    <a:pt x="139" y="144"/>
                    <a:pt x="139" y="144"/>
                  </a:cubicBezTo>
                  <a:cubicBezTo>
                    <a:pt x="138" y="143"/>
                    <a:pt x="138" y="142"/>
                    <a:pt x="138" y="142"/>
                  </a:cubicBezTo>
                  <a:cubicBezTo>
                    <a:pt x="137" y="142"/>
                    <a:pt x="136" y="142"/>
                    <a:pt x="136" y="142"/>
                  </a:cubicBezTo>
                  <a:cubicBezTo>
                    <a:pt x="135" y="143"/>
                    <a:pt x="134" y="143"/>
                    <a:pt x="134" y="143"/>
                  </a:cubicBezTo>
                  <a:cubicBezTo>
                    <a:pt x="133" y="143"/>
                    <a:pt x="132" y="143"/>
                    <a:pt x="131" y="143"/>
                  </a:cubicBezTo>
                  <a:cubicBezTo>
                    <a:pt x="131" y="142"/>
                    <a:pt x="130" y="142"/>
                    <a:pt x="130" y="142"/>
                  </a:cubicBezTo>
                  <a:cubicBezTo>
                    <a:pt x="129" y="141"/>
                    <a:pt x="128" y="141"/>
                    <a:pt x="127" y="142"/>
                  </a:cubicBezTo>
                  <a:cubicBezTo>
                    <a:pt x="127" y="142"/>
                    <a:pt x="126" y="143"/>
                    <a:pt x="126" y="143"/>
                  </a:cubicBezTo>
                  <a:cubicBezTo>
                    <a:pt x="125" y="143"/>
                    <a:pt x="123" y="143"/>
                    <a:pt x="123" y="143"/>
                  </a:cubicBezTo>
                  <a:cubicBezTo>
                    <a:pt x="122" y="143"/>
                    <a:pt x="121" y="144"/>
                    <a:pt x="121" y="144"/>
                  </a:cubicBezTo>
                  <a:cubicBezTo>
                    <a:pt x="120" y="144"/>
                    <a:pt x="119" y="145"/>
                    <a:pt x="118" y="145"/>
                  </a:cubicBezTo>
                  <a:cubicBezTo>
                    <a:pt x="118" y="146"/>
                    <a:pt x="117" y="146"/>
                    <a:pt x="117" y="146"/>
                  </a:cubicBezTo>
                  <a:cubicBezTo>
                    <a:pt x="117" y="146"/>
                    <a:pt x="116" y="147"/>
                    <a:pt x="115" y="147"/>
                  </a:cubicBezTo>
                  <a:cubicBezTo>
                    <a:pt x="114" y="147"/>
                    <a:pt x="113" y="147"/>
                    <a:pt x="112" y="147"/>
                  </a:cubicBezTo>
                  <a:cubicBezTo>
                    <a:pt x="112" y="147"/>
                    <a:pt x="110" y="146"/>
                    <a:pt x="109" y="146"/>
                  </a:cubicBezTo>
                  <a:cubicBezTo>
                    <a:pt x="108" y="145"/>
                    <a:pt x="106" y="145"/>
                    <a:pt x="105" y="145"/>
                  </a:cubicBezTo>
                  <a:cubicBezTo>
                    <a:pt x="104" y="145"/>
                    <a:pt x="102" y="145"/>
                    <a:pt x="101" y="144"/>
                  </a:cubicBezTo>
                  <a:cubicBezTo>
                    <a:pt x="100" y="144"/>
                    <a:pt x="99" y="144"/>
                    <a:pt x="98" y="143"/>
                  </a:cubicBezTo>
                  <a:cubicBezTo>
                    <a:pt x="97" y="143"/>
                    <a:pt x="97" y="141"/>
                    <a:pt x="96" y="141"/>
                  </a:cubicBezTo>
                  <a:cubicBezTo>
                    <a:pt x="96" y="140"/>
                    <a:pt x="95" y="140"/>
                    <a:pt x="95" y="140"/>
                  </a:cubicBezTo>
                  <a:cubicBezTo>
                    <a:pt x="94" y="140"/>
                    <a:pt x="94" y="141"/>
                    <a:pt x="93" y="141"/>
                  </a:cubicBezTo>
                  <a:cubicBezTo>
                    <a:pt x="93" y="141"/>
                    <a:pt x="91" y="142"/>
                    <a:pt x="90" y="142"/>
                  </a:cubicBezTo>
                  <a:cubicBezTo>
                    <a:pt x="89" y="142"/>
                    <a:pt x="87" y="142"/>
                    <a:pt x="86" y="142"/>
                  </a:cubicBezTo>
                  <a:cubicBezTo>
                    <a:pt x="85" y="143"/>
                    <a:pt x="83" y="143"/>
                    <a:pt x="82" y="143"/>
                  </a:cubicBezTo>
                  <a:cubicBezTo>
                    <a:pt x="82" y="143"/>
                    <a:pt x="81" y="144"/>
                    <a:pt x="80" y="145"/>
                  </a:cubicBezTo>
                  <a:cubicBezTo>
                    <a:pt x="79" y="145"/>
                    <a:pt x="78" y="146"/>
                    <a:pt x="78" y="146"/>
                  </a:cubicBezTo>
                  <a:cubicBezTo>
                    <a:pt x="77" y="146"/>
                    <a:pt x="76" y="145"/>
                    <a:pt x="75" y="145"/>
                  </a:cubicBezTo>
                  <a:cubicBezTo>
                    <a:pt x="75" y="145"/>
                    <a:pt x="74" y="145"/>
                    <a:pt x="74" y="145"/>
                  </a:cubicBezTo>
                  <a:cubicBezTo>
                    <a:pt x="73" y="145"/>
                    <a:pt x="73" y="146"/>
                    <a:pt x="73" y="146"/>
                  </a:cubicBezTo>
                  <a:cubicBezTo>
                    <a:pt x="72" y="147"/>
                    <a:pt x="72" y="147"/>
                    <a:pt x="71" y="147"/>
                  </a:cubicBezTo>
                  <a:cubicBezTo>
                    <a:pt x="71" y="147"/>
                    <a:pt x="70" y="146"/>
                    <a:pt x="69" y="146"/>
                  </a:cubicBezTo>
                  <a:cubicBezTo>
                    <a:pt x="69" y="146"/>
                    <a:pt x="68" y="145"/>
                    <a:pt x="67" y="144"/>
                  </a:cubicBezTo>
                  <a:cubicBezTo>
                    <a:pt x="67" y="143"/>
                    <a:pt x="67" y="141"/>
                    <a:pt x="66" y="141"/>
                  </a:cubicBezTo>
                  <a:cubicBezTo>
                    <a:pt x="66" y="140"/>
                    <a:pt x="65" y="139"/>
                    <a:pt x="64" y="139"/>
                  </a:cubicBezTo>
                  <a:cubicBezTo>
                    <a:pt x="64" y="138"/>
                    <a:pt x="63" y="137"/>
                    <a:pt x="62" y="137"/>
                  </a:cubicBezTo>
                  <a:cubicBezTo>
                    <a:pt x="62" y="136"/>
                    <a:pt x="62" y="135"/>
                    <a:pt x="62" y="134"/>
                  </a:cubicBezTo>
                  <a:cubicBezTo>
                    <a:pt x="62" y="134"/>
                    <a:pt x="61" y="133"/>
                    <a:pt x="61" y="132"/>
                  </a:cubicBezTo>
                  <a:cubicBezTo>
                    <a:pt x="61" y="132"/>
                    <a:pt x="60" y="132"/>
                    <a:pt x="59" y="131"/>
                  </a:cubicBezTo>
                  <a:cubicBezTo>
                    <a:pt x="59" y="131"/>
                    <a:pt x="58" y="132"/>
                    <a:pt x="58" y="131"/>
                  </a:cubicBezTo>
                  <a:cubicBezTo>
                    <a:pt x="57" y="131"/>
                    <a:pt x="56" y="131"/>
                    <a:pt x="56" y="130"/>
                  </a:cubicBezTo>
                  <a:cubicBezTo>
                    <a:pt x="56" y="130"/>
                    <a:pt x="55" y="128"/>
                    <a:pt x="55" y="127"/>
                  </a:cubicBezTo>
                  <a:cubicBezTo>
                    <a:pt x="55" y="127"/>
                    <a:pt x="56" y="126"/>
                    <a:pt x="56" y="126"/>
                  </a:cubicBezTo>
                  <a:cubicBezTo>
                    <a:pt x="56" y="125"/>
                    <a:pt x="57" y="125"/>
                    <a:pt x="57" y="125"/>
                  </a:cubicBezTo>
                  <a:cubicBezTo>
                    <a:pt x="57" y="124"/>
                    <a:pt x="58" y="124"/>
                    <a:pt x="58" y="123"/>
                  </a:cubicBezTo>
                  <a:cubicBezTo>
                    <a:pt x="58" y="122"/>
                    <a:pt x="57" y="120"/>
                    <a:pt x="57" y="120"/>
                  </a:cubicBezTo>
                  <a:cubicBezTo>
                    <a:pt x="57" y="119"/>
                    <a:pt x="56" y="118"/>
                    <a:pt x="55" y="118"/>
                  </a:cubicBezTo>
                  <a:cubicBezTo>
                    <a:pt x="55" y="118"/>
                    <a:pt x="53" y="118"/>
                    <a:pt x="53" y="119"/>
                  </a:cubicBezTo>
                  <a:cubicBezTo>
                    <a:pt x="52" y="119"/>
                    <a:pt x="50" y="118"/>
                    <a:pt x="49" y="119"/>
                  </a:cubicBezTo>
                  <a:cubicBezTo>
                    <a:pt x="48" y="119"/>
                    <a:pt x="47" y="119"/>
                    <a:pt x="47" y="120"/>
                  </a:cubicBezTo>
                  <a:cubicBezTo>
                    <a:pt x="46" y="120"/>
                    <a:pt x="44" y="121"/>
                    <a:pt x="43" y="121"/>
                  </a:cubicBezTo>
                  <a:cubicBezTo>
                    <a:pt x="42" y="121"/>
                    <a:pt x="41" y="121"/>
                    <a:pt x="41" y="121"/>
                  </a:cubicBezTo>
                  <a:cubicBezTo>
                    <a:pt x="40" y="121"/>
                    <a:pt x="38" y="122"/>
                    <a:pt x="37" y="122"/>
                  </a:cubicBezTo>
                  <a:cubicBezTo>
                    <a:pt x="36" y="123"/>
                    <a:pt x="35" y="125"/>
                    <a:pt x="34" y="125"/>
                  </a:cubicBezTo>
                  <a:cubicBezTo>
                    <a:pt x="33" y="126"/>
                    <a:pt x="32" y="127"/>
                    <a:pt x="32" y="127"/>
                  </a:cubicBezTo>
                  <a:cubicBezTo>
                    <a:pt x="31" y="127"/>
                    <a:pt x="29" y="127"/>
                    <a:pt x="28" y="127"/>
                  </a:cubicBezTo>
                  <a:cubicBezTo>
                    <a:pt x="27" y="127"/>
                    <a:pt x="27" y="125"/>
                    <a:pt x="26" y="124"/>
                  </a:cubicBezTo>
                  <a:cubicBezTo>
                    <a:pt x="25" y="124"/>
                    <a:pt x="23" y="124"/>
                    <a:pt x="22" y="124"/>
                  </a:cubicBezTo>
                  <a:cubicBezTo>
                    <a:pt x="21" y="124"/>
                    <a:pt x="19" y="124"/>
                    <a:pt x="18" y="124"/>
                  </a:cubicBezTo>
                  <a:cubicBezTo>
                    <a:pt x="17" y="125"/>
                    <a:pt x="15" y="126"/>
                    <a:pt x="14" y="126"/>
                  </a:cubicBezTo>
                  <a:cubicBezTo>
                    <a:pt x="14" y="125"/>
                    <a:pt x="15" y="123"/>
                    <a:pt x="14" y="122"/>
                  </a:cubicBezTo>
                  <a:cubicBezTo>
                    <a:pt x="14" y="122"/>
                    <a:pt x="12" y="120"/>
                    <a:pt x="12" y="120"/>
                  </a:cubicBezTo>
                  <a:cubicBezTo>
                    <a:pt x="11" y="119"/>
                    <a:pt x="10" y="118"/>
                    <a:pt x="10" y="117"/>
                  </a:cubicBezTo>
                  <a:cubicBezTo>
                    <a:pt x="9" y="116"/>
                    <a:pt x="9" y="115"/>
                    <a:pt x="10" y="114"/>
                  </a:cubicBezTo>
                  <a:cubicBezTo>
                    <a:pt x="10" y="113"/>
                    <a:pt x="12" y="114"/>
                    <a:pt x="13" y="113"/>
                  </a:cubicBezTo>
                  <a:cubicBezTo>
                    <a:pt x="13" y="113"/>
                    <a:pt x="14" y="111"/>
                    <a:pt x="14" y="110"/>
                  </a:cubicBezTo>
                  <a:cubicBezTo>
                    <a:pt x="15" y="110"/>
                    <a:pt x="15" y="108"/>
                    <a:pt x="15" y="107"/>
                  </a:cubicBezTo>
                  <a:cubicBezTo>
                    <a:pt x="15" y="106"/>
                    <a:pt x="16" y="104"/>
                    <a:pt x="16" y="103"/>
                  </a:cubicBezTo>
                  <a:cubicBezTo>
                    <a:pt x="17" y="103"/>
                    <a:pt x="16" y="101"/>
                    <a:pt x="17" y="100"/>
                  </a:cubicBezTo>
                  <a:cubicBezTo>
                    <a:pt x="17" y="100"/>
                    <a:pt x="19" y="99"/>
                    <a:pt x="20" y="100"/>
                  </a:cubicBezTo>
                  <a:cubicBezTo>
                    <a:pt x="20" y="100"/>
                    <a:pt x="20" y="102"/>
                    <a:pt x="21" y="102"/>
                  </a:cubicBezTo>
                  <a:cubicBezTo>
                    <a:pt x="21" y="102"/>
                    <a:pt x="22" y="102"/>
                    <a:pt x="22" y="101"/>
                  </a:cubicBezTo>
                  <a:cubicBezTo>
                    <a:pt x="23" y="101"/>
                    <a:pt x="23" y="100"/>
                    <a:pt x="24" y="99"/>
                  </a:cubicBezTo>
                  <a:cubicBezTo>
                    <a:pt x="24" y="98"/>
                    <a:pt x="25" y="97"/>
                    <a:pt x="25" y="96"/>
                  </a:cubicBezTo>
                  <a:cubicBezTo>
                    <a:pt x="26" y="95"/>
                    <a:pt x="27" y="93"/>
                    <a:pt x="27" y="92"/>
                  </a:cubicBezTo>
                  <a:cubicBezTo>
                    <a:pt x="27" y="91"/>
                    <a:pt x="25" y="89"/>
                    <a:pt x="26" y="88"/>
                  </a:cubicBezTo>
                  <a:cubicBezTo>
                    <a:pt x="26" y="87"/>
                    <a:pt x="27" y="86"/>
                    <a:pt x="27" y="85"/>
                  </a:cubicBezTo>
                  <a:cubicBezTo>
                    <a:pt x="27" y="84"/>
                    <a:pt x="27" y="83"/>
                    <a:pt x="26" y="83"/>
                  </a:cubicBezTo>
                  <a:cubicBezTo>
                    <a:pt x="26" y="82"/>
                    <a:pt x="25" y="81"/>
                    <a:pt x="24" y="81"/>
                  </a:cubicBezTo>
                  <a:cubicBezTo>
                    <a:pt x="24" y="81"/>
                    <a:pt x="23" y="82"/>
                    <a:pt x="23" y="82"/>
                  </a:cubicBezTo>
                  <a:cubicBezTo>
                    <a:pt x="22" y="82"/>
                    <a:pt x="20" y="81"/>
                    <a:pt x="19" y="80"/>
                  </a:cubicBezTo>
                  <a:cubicBezTo>
                    <a:pt x="19" y="80"/>
                    <a:pt x="17" y="80"/>
                    <a:pt x="17" y="81"/>
                  </a:cubicBezTo>
                  <a:cubicBezTo>
                    <a:pt x="16" y="81"/>
                    <a:pt x="15" y="82"/>
                    <a:pt x="15" y="82"/>
                  </a:cubicBezTo>
                  <a:cubicBezTo>
                    <a:pt x="15" y="83"/>
                    <a:pt x="15" y="84"/>
                    <a:pt x="15" y="84"/>
                  </a:cubicBezTo>
                  <a:cubicBezTo>
                    <a:pt x="15" y="85"/>
                    <a:pt x="15" y="86"/>
                    <a:pt x="15" y="86"/>
                  </a:cubicBezTo>
                  <a:cubicBezTo>
                    <a:pt x="14" y="87"/>
                    <a:pt x="13" y="87"/>
                    <a:pt x="13" y="87"/>
                  </a:cubicBezTo>
                  <a:cubicBezTo>
                    <a:pt x="12" y="87"/>
                    <a:pt x="12" y="85"/>
                    <a:pt x="11" y="85"/>
                  </a:cubicBezTo>
                  <a:cubicBezTo>
                    <a:pt x="11" y="85"/>
                    <a:pt x="9" y="86"/>
                    <a:pt x="8" y="86"/>
                  </a:cubicBezTo>
                  <a:cubicBezTo>
                    <a:pt x="7" y="85"/>
                    <a:pt x="7" y="84"/>
                    <a:pt x="6" y="84"/>
                  </a:cubicBezTo>
                  <a:cubicBezTo>
                    <a:pt x="6" y="83"/>
                    <a:pt x="4" y="81"/>
                    <a:pt x="3" y="81"/>
                  </a:cubicBezTo>
                  <a:cubicBezTo>
                    <a:pt x="3" y="80"/>
                    <a:pt x="1" y="79"/>
                    <a:pt x="1" y="79"/>
                  </a:cubicBezTo>
                  <a:cubicBezTo>
                    <a:pt x="0" y="78"/>
                    <a:pt x="0" y="76"/>
                    <a:pt x="0" y="76"/>
                  </a:cubicBezTo>
                  <a:cubicBezTo>
                    <a:pt x="1" y="75"/>
                    <a:pt x="2" y="75"/>
                    <a:pt x="2" y="74"/>
                  </a:cubicBezTo>
                  <a:cubicBezTo>
                    <a:pt x="2" y="74"/>
                    <a:pt x="3" y="73"/>
                    <a:pt x="3" y="72"/>
                  </a:cubicBezTo>
                  <a:cubicBezTo>
                    <a:pt x="4" y="72"/>
                    <a:pt x="4" y="70"/>
                    <a:pt x="5" y="70"/>
                  </a:cubicBezTo>
                  <a:cubicBezTo>
                    <a:pt x="6" y="70"/>
                    <a:pt x="6" y="71"/>
                    <a:pt x="7" y="71"/>
                  </a:cubicBezTo>
                  <a:cubicBezTo>
                    <a:pt x="7" y="72"/>
                    <a:pt x="7" y="72"/>
                    <a:pt x="7" y="73"/>
                  </a:cubicBezTo>
                  <a:cubicBezTo>
                    <a:pt x="8" y="73"/>
                    <a:pt x="9" y="73"/>
                    <a:pt x="9" y="73"/>
                  </a:cubicBezTo>
                  <a:cubicBezTo>
                    <a:pt x="10" y="73"/>
                    <a:pt x="12" y="74"/>
                    <a:pt x="13" y="75"/>
                  </a:cubicBezTo>
                  <a:cubicBezTo>
                    <a:pt x="13" y="75"/>
                    <a:pt x="14" y="76"/>
                    <a:pt x="14" y="77"/>
                  </a:cubicBezTo>
                  <a:cubicBezTo>
                    <a:pt x="15" y="77"/>
                    <a:pt x="16" y="78"/>
                    <a:pt x="16" y="78"/>
                  </a:cubicBezTo>
                  <a:cubicBezTo>
                    <a:pt x="17" y="77"/>
                    <a:pt x="17" y="76"/>
                    <a:pt x="18" y="76"/>
                  </a:cubicBezTo>
                  <a:cubicBezTo>
                    <a:pt x="18" y="76"/>
                    <a:pt x="20" y="75"/>
                    <a:pt x="20" y="75"/>
                  </a:cubicBezTo>
                  <a:cubicBezTo>
                    <a:pt x="21" y="75"/>
                    <a:pt x="22" y="75"/>
                    <a:pt x="23" y="75"/>
                  </a:cubicBezTo>
                  <a:cubicBezTo>
                    <a:pt x="23" y="74"/>
                    <a:pt x="23" y="73"/>
                    <a:pt x="23" y="72"/>
                  </a:cubicBezTo>
                  <a:cubicBezTo>
                    <a:pt x="23" y="71"/>
                    <a:pt x="23" y="70"/>
                    <a:pt x="22" y="69"/>
                  </a:cubicBezTo>
                  <a:cubicBezTo>
                    <a:pt x="22" y="68"/>
                    <a:pt x="21" y="67"/>
                    <a:pt x="20" y="66"/>
                  </a:cubicBezTo>
                  <a:cubicBezTo>
                    <a:pt x="19" y="66"/>
                    <a:pt x="19" y="65"/>
                    <a:pt x="18" y="65"/>
                  </a:cubicBezTo>
                  <a:cubicBezTo>
                    <a:pt x="18" y="65"/>
                    <a:pt x="17" y="65"/>
                    <a:pt x="16" y="65"/>
                  </a:cubicBezTo>
                  <a:cubicBezTo>
                    <a:pt x="16" y="65"/>
                    <a:pt x="15" y="64"/>
                    <a:pt x="14" y="63"/>
                  </a:cubicBezTo>
                  <a:cubicBezTo>
                    <a:pt x="14" y="63"/>
                    <a:pt x="14" y="61"/>
                    <a:pt x="14" y="60"/>
                  </a:cubicBezTo>
                  <a:cubicBezTo>
                    <a:pt x="15" y="60"/>
                    <a:pt x="16" y="61"/>
                    <a:pt x="16" y="60"/>
                  </a:cubicBezTo>
                  <a:cubicBezTo>
                    <a:pt x="17" y="60"/>
                    <a:pt x="17" y="59"/>
                    <a:pt x="17" y="58"/>
                  </a:cubicBezTo>
                  <a:cubicBezTo>
                    <a:pt x="17" y="58"/>
                    <a:pt x="16" y="57"/>
                    <a:pt x="15" y="57"/>
                  </a:cubicBezTo>
                  <a:cubicBezTo>
                    <a:pt x="15" y="57"/>
                    <a:pt x="13" y="57"/>
                    <a:pt x="12" y="56"/>
                  </a:cubicBezTo>
                  <a:cubicBezTo>
                    <a:pt x="12" y="56"/>
                    <a:pt x="11" y="54"/>
                    <a:pt x="11" y="53"/>
                  </a:cubicBezTo>
                  <a:cubicBezTo>
                    <a:pt x="10" y="53"/>
                    <a:pt x="10" y="51"/>
                    <a:pt x="9" y="50"/>
                  </a:cubicBezTo>
                  <a:cubicBezTo>
                    <a:pt x="9" y="50"/>
                    <a:pt x="8" y="49"/>
                    <a:pt x="8" y="48"/>
                  </a:cubicBezTo>
                  <a:cubicBezTo>
                    <a:pt x="8" y="48"/>
                    <a:pt x="7" y="47"/>
                    <a:pt x="6" y="46"/>
                  </a:cubicBezTo>
                  <a:cubicBezTo>
                    <a:pt x="6" y="46"/>
                    <a:pt x="6" y="45"/>
                    <a:pt x="6" y="45"/>
                  </a:cubicBezTo>
                  <a:cubicBezTo>
                    <a:pt x="7" y="44"/>
                    <a:pt x="8" y="43"/>
                    <a:pt x="9" y="42"/>
                  </a:cubicBezTo>
                  <a:cubicBezTo>
                    <a:pt x="9" y="41"/>
                    <a:pt x="9" y="40"/>
                    <a:pt x="9" y="40"/>
                  </a:cubicBezTo>
                  <a:cubicBezTo>
                    <a:pt x="10" y="40"/>
                    <a:pt x="11" y="39"/>
                    <a:pt x="11" y="39"/>
                  </a:cubicBezTo>
                  <a:cubicBezTo>
                    <a:pt x="12" y="39"/>
                    <a:pt x="12" y="37"/>
                    <a:pt x="13"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89"/>
            <p:cNvSpPr>
              <a:spLocks/>
            </p:cNvSpPr>
            <p:nvPr/>
          </p:nvSpPr>
          <p:spPr bwMode="auto">
            <a:xfrm>
              <a:off x="2619376" y="3273426"/>
              <a:ext cx="436563" cy="274638"/>
            </a:xfrm>
            <a:custGeom>
              <a:avLst/>
              <a:gdLst/>
              <a:ahLst/>
              <a:cxnLst>
                <a:cxn ang="0">
                  <a:pos x="224" y="99"/>
                </a:cxn>
                <a:cxn ang="0">
                  <a:pos x="212" y="101"/>
                </a:cxn>
                <a:cxn ang="0">
                  <a:pos x="219" y="107"/>
                </a:cxn>
                <a:cxn ang="0">
                  <a:pos x="217" y="116"/>
                </a:cxn>
                <a:cxn ang="0">
                  <a:pos x="209" y="113"/>
                </a:cxn>
                <a:cxn ang="0">
                  <a:pos x="200" y="117"/>
                </a:cxn>
                <a:cxn ang="0">
                  <a:pos x="193" y="119"/>
                </a:cxn>
                <a:cxn ang="0">
                  <a:pos x="188" y="124"/>
                </a:cxn>
                <a:cxn ang="0">
                  <a:pos x="179" y="130"/>
                </a:cxn>
                <a:cxn ang="0">
                  <a:pos x="170" y="139"/>
                </a:cxn>
                <a:cxn ang="0">
                  <a:pos x="160" y="146"/>
                </a:cxn>
                <a:cxn ang="0">
                  <a:pos x="146" y="145"/>
                </a:cxn>
                <a:cxn ang="0">
                  <a:pos x="131" y="144"/>
                </a:cxn>
                <a:cxn ang="0">
                  <a:pos x="117" y="142"/>
                </a:cxn>
                <a:cxn ang="0">
                  <a:pos x="106" y="140"/>
                </a:cxn>
                <a:cxn ang="0">
                  <a:pos x="91" y="144"/>
                </a:cxn>
                <a:cxn ang="0">
                  <a:pos x="78" y="141"/>
                </a:cxn>
                <a:cxn ang="0">
                  <a:pos x="84" y="130"/>
                </a:cxn>
                <a:cxn ang="0">
                  <a:pos x="70" y="130"/>
                </a:cxn>
                <a:cxn ang="0">
                  <a:pos x="57" y="131"/>
                </a:cxn>
                <a:cxn ang="0">
                  <a:pos x="45" y="135"/>
                </a:cxn>
                <a:cxn ang="0">
                  <a:pos x="35" y="122"/>
                </a:cxn>
                <a:cxn ang="0">
                  <a:pos x="20" y="119"/>
                </a:cxn>
                <a:cxn ang="0">
                  <a:pos x="11" y="118"/>
                </a:cxn>
                <a:cxn ang="0">
                  <a:pos x="10" y="111"/>
                </a:cxn>
                <a:cxn ang="0">
                  <a:pos x="8" y="102"/>
                </a:cxn>
                <a:cxn ang="0">
                  <a:pos x="5" y="91"/>
                </a:cxn>
                <a:cxn ang="0">
                  <a:pos x="5" y="80"/>
                </a:cxn>
                <a:cxn ang="0">
                  <a:pos x="1" y="71"/>
                </a:cxn>
                <a:cxn ang="0">
                  <a:pos x="10" y="63"/>
                </a:cxn>
                <a:cxn ang="0">
                  <a:pos x="14" y="57"/>
                </a:cxn>
                <a:cxn ang="0">
                  <a:pos x="15" y="49"/>
                </a:cxn>
                <a:cxn ang="0">
                  <a:pos x="21" y="45"/>
                </a:cxn>
                <a:cxn ang="0">
                  <a:pos x="33" y="50"/>
                </a:cxn>
                <a:cxn ang="0">
                  <a:pos x="38" y="42"/>
                </a:cxn>
                <a:cxn ang="0">
                  <a:pos x="40" y="31"/>
                </a:cxn>
                <a:cxn ang="0">
                  <a:pos x="46" y="16"/>
                </a:cxn>
                <a:cxn ang="0">
                  <a:pos x="52" y="7"/>
                </a:cxn>
                <a:cxn ang="0">
                  <a:pos x="66" y="3"/>
                </a:cxn>
                <a:cxn ang="0">
                  <a:pos x="71" y="6"/>
                </a:cxn>
                <a:cxn ang="0">
                  <a:pos x="81" y="6"/>
                </a:cxn>
                <a:cxn ang="0">
                  <a:pos x="84" y="2"/>
                </a:cxn>
                <a:cxn ang="0">
                  <a:pos x="94" y="3"/>
                </a:cxn>
                <a:cxn ang="0">
                  <a:pos x="98" y="4"/>
                </a:cxn>
                <a:cxn ang="0">
                  <a:pos x="102" y="3"/>
                </a:cxn>
                <a:cxn ang="0">
                  <a:pos x="119" y="3"/>
                </a:cxn>
                <a:cxn ang="0">
                  <a:pos x="115" y="1"/>
                </a:cxn>
                <a:cxn ang="0">
                  <a:pos x="121" y="2"/>
                </a:cxn>
                <a:cxn ang="0">
                  <a:pos x="144" y="5"/>
                </a:cxn>
                <a:cxn ang="0">
                  <a:pos x="166" y="11"/>
                </a:cxn>
                <a:cxn ang="0">
                  <a:pos x="186" y="24"/>
                </a:cxn>
                <a:cxn ang="0">
                  <a:pos x="209" y="40"/>
                </a:cxn>
                <a:cxn ang="0">
                  <a:pos x="221" y="58"/>
                </a:cxn>
                <a:cxn ang="0">
                  <a:pos x="229" y="76"/>
                </a:cxn>
                <a:cxn ang="0">
                  <a:pos x="230" y="95"/>
                </a:cxn>
              </a:cxnLst>
              <a:rect l="0" t="0" r="r" b="b"/>
              <a:pathLst>
                <a:path w="232" h="146">
                  <a:moveTo>
                    <a:pt x="232" y="101"/>
                  </a:moveTo>
                  <a:cubicBezTo>
                    <a:pt x="231" y="101"/>
                    <a:pt x="230" y="102"/>
                    <a:pt x="229" y="102"/>
                  </a:cubicBezTo>
                  <a:cubicBezTo>
                    <a:pt x="229" y="102"/>
                    <a:pt x="227" y="102"/>
                    <a:pt x="226" y="102"/>
                  </a:cubicBezTo>
                  <a:cubicBezTo>
                    <a:pt x="225" y="101"/>
                    <a:pt x="225" y="100"/>
                    <a:pt x="224" y="99"/>
                  </a:cubicBezTo>
                  <a:cubicBezTo>
                    <a:pt x="223" y="99"/>
                    <a:pt x="221" y="98"/>
                    <a:pt x="220" y="98"/>
                  </a:cubicBezTo>
                  <a:cubicBezTo>
                    <a:pt x="219" y="98"/>
                    <a:pt x="218" y="98"/>
                    <a:pt x="217" y="98"/>
                  </a:cubicBezTo>
                  <a:cubicBezTo>
                    <a:pt x="217" y="99"/>
                    <a:pt x="216" y="99"/>
                    <a:pt x="215" y="100"/>
                  </a:cubicBezTo>
                  <a:cubicBezTo>
                    <a:pt x="214" y="100"/>
                    <a:pt x="213" y="101"/>
                    <a:pt x="212" y="101"/>
                  </a:cubicBezTo>
                  <a:cubicBezTo>
                    <a:pt x="212" y="102"/>
                    <a:pt x="212" y="103"/>
                    <a:pt x="213" y="103"/>
                  </a:cubicBezTo>
                  <a:cubicBezTo>
                    <a:pt x="213" y="104"/>
                    <a:pt x="215" y="104"/>
                    <a:pt x="215" y="105"/>
                  </a:cubicBezTo>
                  <a:cubicBezTo>
                    <a:pt x="216" y="105"/>
                    <a:pt x="217" y="107"/>
                    <a:pt x="217" y="107"/>
                  </a:cubicBezTo>
                  <a:cubicBezTo>
                    <a:pt x="218" y="107"/>
                    <a:pt x="219" y="107"/>
                    <a:pt x="219" y="107"/>
                  </a:cubicBezTo>
                  <a:cubicBezTo>
                    <a:pt x="220" y="108"/>
                    <a:pt x="220" y="109"/>
                    <a:pt x="221" y="110"/>
                  </a:cubicBezTo>
                  <a:cubicBezTo>
                    <a:pt x="221" y="111"/>
                    <a:pt x="221" y="112"/>
                    <a:pt x="221" y="113"/>
                  </a:cubicBezTo>
                  <a:cubicBezTo>
                    <a:pt x="220" y="114"/>
                    <a:pt x="220" y="115"/>
                    <a:pt x="220" y="115"/>
                  </a:cubicBezTo>
                  <a:cubicBezTo>
                    <a:pt x="219" y="116"/>
                    <a:pt x="217" y="115"/>
                    <a:pt x="217" y="116"/>
                  </a:cubicBezTo>
                  <a:cubicBezTo>
                    <a:pt x="216" y="116"/>
                    <a:pt x="216" y="117"/>
                    <a:pt x="215" y="117"/>
                  </a:cubicBezTo>
                  <a:cubicBezTo>
                    <a:pt x="214" y="117"/>
                    <a:pt x="213" y="117"/>
                    <a:pt x="213" y="116"/>
                  </a:cubicBezTo>
                  <a:cubicBezTo>
                    <a:pt x="212" y="116"/>
                    <a:pt x="212" y="115"/>
                    <a:pt x="211" y="114"/>
                  </a:cubicBezTo>
                  <a:cubicBezTo>
                    <a:pt x="211" y="114"/>
                    <a:pt x="209" y="113"/>
                    <a:pt x="209" y="113"/>
                  </a:cubicBezTo>
                  <a:cubicBezTo>
                    <a:pt x="208" y="113"/>
                    <a:pt x="207" y="114"/>
                    <a:pt x="207" y="115"/>
                  </a:cubicBezTo>
                  <a:cubicBezTo>
                    <a:pt x="206" y="115"/>
                    <a:pt x="206" y="116"/>
                    <a:pt x="205" y="116"/>
                  </a:cubicBezTo>
                  <a:cubicBezTo>
                    <a:pt x="205" y="116"/>
                    <a:pt x="204" y="117"/>
                    <a:pt x="203" y="117"/>
                  </a:cubicBezTo>
                  <a:cubicBezTo>
                    <a:pt x="203" y="117"/>
                    <a:pt x="201" y="116"/>
                    <a:pt x="200" y="117"/>
                  </a:cubicBezTo>
                  <a:cubicBezTo>
                    <a:pt x="200" y="117"/>
                    <a:pt x="200" y="118"/>
                    <a:pt x="200" y="119"/>
                  </a:cubicBezTo>
                  <a:cubicBezTo>
                    <a:pt x="199" y="119"/>
                    <a:pt x="198" y="120"/>
                    <a:pt x="198" y="120"/>
                  </a:cubicBezTo>
                  <a:cubicBezTo>
                    <a:pt x="197" y="120"/>
                    <a:pt x="196" y="119"/>
                    <a:pt x="196" y="119"/>
                  </a:cubicBezTo>
                  <a:cubicBezTo>
                    <a:pt x="195" y="118"/>
                    <a:pt x="194" y="119"/>
                    <a:pt x="193" y="119"/>
                  </a:cubicBezTo>
                  <a:cubicBezTo>
                    <a:pt x="193" y="119"/>
                    <a:pt x="191" y="119"/>
                    <a:pt x="191" y="119"/>
                  </a:cubicBezTo>
                  <a:cubicBezTo>
                    <a:pt x="190" y="119"/>
                    <a:pt x="189" y="120"/>
                    <a:pt x="189" y="120"/>
                  </a:cubicBezTo>
                  <a:cubicBezTo>
                    <a:pt x="189" y="121"/>
                    <a:pt x="189" y="122"/>
                    <a:pt x="189" y="122"/>
                  </a:cubicBezTo>
                  <a:cubicBezTo>
                    <a:pt x="189" y="123"/>
                    <a:pt x="188" y="124"/>
                    <a:pt x="188" y="124"/>
                  </a:cubicBezTo>
                  <a:cubicBezTo>
                    <a:pt x="187" y="124"/>
                    <a:pt x="186" y="124"/>
                    <a:pt x="186" y="124"/>
                  </a:cubicBezTo>
                  <a:cubicBezTo>
                    <a:pt x="185" y="124"/>
                    <a:pt x="184" y="126"/>
                    <a:pt x="184" y="126"/>
                  </a:cubicBezTo>
                  <a:cubicBezTo>
                    <a:pt x="183" y="127"/>
                    <a:pt x="182" y="127"/>
                    <a:pt x="181" y="127"/>
                  </a:cubicBezTo>
                  <a:cubicBezTo>
                    <a:pt x="181" y="128"/>
                    <a:pt x="179" y="129"/>
                    <a:pt x="179" y="130"/>
                  </a:cubicBezTo>
                  <a:cubicBezTo>
                    <a:pt x="179" y="131"/>
                    <a:pt x="179" y="133"/>
                    <a:pt x="178" y="134"/>
                  </a:cubicBezTo>
                  <a:cubicBezTo>
                    <a:pt x="177" y="135"/>
                    <a:pt x="175" y="135"/>
                    <a:pt x="174" y="136"/>
                  </a:cubicBezTo>
                  <a:cubicBezTo>
                    <a:pt x="174" y="137"/>
                    <a:pt x="173" y="138"/>
                    <a:pt x="172" y="138"/>
                  </a:cubicBezTo>
                  <a:cubicBezTo>
                    <a:pt x="172" y="139"/>
                    <a:pt x="171" y="139"/>
                    <a:pt x="170" y="139"/>
                  </a:cubicBezTo>
                  <a:cubicBezTo>
                    <a:pt x="170" y="139"/>
                    <a:pt x="168" y="140"/>
                    <a:pt x="168" y="140"/>
                  </a:cubicBezTo>
                  <a:cubicBezTo>
                    <a:pt x="167" y="140"/>
                    <a:pt x="166" y="142"/>
                    <a:pt x="165" y="143"/>
                  </a:cubicBezTo>
                  <a:cubicBezTo>
                    <a:pt x="165" y="143"/>
                    <a:pt x="163" y="144"/>
                    <a:pt x="163" y="145"/>
                  </a:cubicBezTo>
                  <a:cubicBezTo>
                    <a:pt x="162" y="145"/>
                    <a:pt x="160" y="146"/>
                    <a:pt x="160" y="146"/>
                  </a:cubicBezTo>
                  <a:cubicBezTo>
                    <a:pt x="159" y="146"/>
                    <a:pt x="157" y="145"/>
                    <a:pt x="157" y="145"/>
                  </a:cubicBezTo>
                  <a:cubicBezTo>
                    <a:pt x="156" y="145"/>
                    <a:pt x="154" y="146"/>
                    <a:pt x="153" y="146"/>
                  </a:cubicBezTo>
                  <a:cubicBezTo>
                    <a:pt x="152" y="146"/>
                    <a:pt x="150" y="145"/>
                    <a:pt x="149" y="145"/>
                  </a:cubicBezTo>
                  <a:cubicBezTo>
                    <a:pt x="148" y="144"/>
                    <a:pt x="147" y="145"/>
                    <a:pt x="146" y="145"/>
                  </a:cubicBezTo>
                  <a:cubicBezTo>
                    <a:pt x="145" y="145"/>
                    <a:pt x="143" y="144"/>
                    <a:pt x="142" y="143"/>
                  </a:cubicBezTo>
                  <a:cubicBezTo>
                    <a:pt x="141" y="143"/>
                    <a:pt x="139" y="144"/>
                    <a:pt x="138" y="144"/>
                  </a:cubicBezTo>
                  <a:cubicBezTo>
                    <a:pt x="138" y="144"/>
                    <a:pt x="136" y="144"/>
                    <a:pt x="135" y="144"/>
                  </a:cubicBezTo>
                  <a:cubicBezTo>
                    <a:pt x="134" y="144"/>
                    <a:pt x="132" y="144"/>
                    <a:pt x="131" y="144"/>
                  </a:cubicBezTo>
                  <a:cubicBezTo>
                    <a:pt x="130" y="143"/>
                    <a:pt x="127" y="144"/>
                    <a:pt x="125" y="144"/>
                  </a:cubicBezTo>
                  <a:cubicBezTo>
                    <a:pt x="125" y="144"/>
                    <a:pt x="124" y="145"/>
                    <a:pt x="123" y="145"/>
                  </a:cubicBezTo>
                  <a:cubicBezTo>
                    <a:pt x="122" y="145"/>
                    <a:pt x="121" y="143"/>
                    <a:pt x="120" y="143"/>
                  </a:cubicBezTo>
                  <a:cubicBezTo>
                    <a:pt x="119" y="143"/>
                    <a:pt x="118" y="142"/>
                    <a:pt x="117" y="142"/>
                  </a:cubicBezTo>
                  <a:cubicBezTo>
                    <a:pt x="117" y="142"/>
                    <a:pt x="115" y="143"/>
                    <a:pt x="114" y="142"/>
                  </a:cubicBezTo>
                  <a:cubicBezTo>
                    <a:pt x="113" y="142"/>
                    <a:pt x="112" y="141"/>
                    <a:pt x="112" y="141"/>
                  </a:cubicBezTo>
                  <a:cubicBezTo>
                    <a:pt x="111" y="141"/>
                    <a:pt x="110" y="142"/>
                    <a:pt x="109" y="142"/>
                  </a:cubicBezTo>
                  <a:cubicBezTo>
                    <a:pt x="108" y="141"/>
                    <a:pt x="107" y="140"/>
                    <a:pt x="106" y="140"/>
                  </a:cubicBezTo>
                  <a:cubicBezTo>
                    <a:pt x="105" y="140"/>
                    <a:pt x="103" y="141"/>
                    <a:pt x="102" y="141"/>
                  </a:cubicBezTo>
                  <a:cubicBezTo>
                    <a:pt x="101" y="141"/>
                    <a:pt x="99" y="143"/>
                    <a:pt x="98" y="143"/>
                  </a:cubicBezTo>
                  <a:cubicBezTo>
                    <a:pt x="98" y="143"/>
                    <a:pt x="97" y="144"/>
                    <a:pt x="96" y="144"/>
                  </a:cubicBezTo>
                  <a:cubicBezTo>
                    <a:pt x="95" y="144"/>
                    <a:pt x="92" y="144"/>
                    <a:pt x="91" y="144"/>
                  </a:cubicBezTo>
                  <a:cubicBezTo>
                    <a:pt x="90" y="145"/>
                    <a:pt x="88" y="145"/>
                    <a:pt x="87" y="145"/>
                  </a:cubicBezTo>
                  <a:cubicBezTo>
                    <a:pt x="86" y="145"/>
                    <a:pt x="84" y="145"/>
                    <a:pt x="84" y="145"/>
                  </a:cubicBezTo>
                  <a:cubicBezTo>
                    <a:pt x="83" y="145"/>
                    <a:pt x="80" y="144"/>
                    <a:pt x="79" y="143"/>
                  </a:cubicBezTo>
                  <a:cubicBezTo>
                    <a:pt x="79" y="143"/>
                    <a:pt x="78" y="142"/>
                    <a:pt x="78" y="141"/>
                  </a:cubicBezTo>
                  <a:cubicBezTo>
                    <a:pt x="78" y="140"/>
                    <a:pt x="79" y="140"/>
                    <a:pt x="79" y="139"/>
                  </a:cubicBezTo>
                  <a:cubicBezTo>
                    <a:pt x="79" y="138"/>
                    <a:pt x="80" y="137"/>
                    <a:pt x="81" y="136"/>
                  </a:cubicBezTo>
                  <a:cubicBezTo>
                    <a:pt x="81" y="135"/>
                    <a:pt x="83" y="134"/>
                    <a:pt x="84" y="133"/>
                  </a:cubicBezTo>
                  <a:cubicBezTo>
                    <a:pt x="84" y="132"/>
                    <a:pt x="84" y="130"/>
                    <a:pt x="84" y="130"/>
                  </a:cubicBezTo>
                  <a:cubicBezTo>
                    <a:pt x="83" y="129"/>
                    <a:pt x="81" y="129"/>
                    <a:pt x="80" y="128"/>
                  </a:cubicBezTo>
                  <a:cubicBezTo>
                    <a:pt x="79" y="128"/>
                    <a:pt x="78" y="127"/>
                    <a:pt x="77" y="127"/>
                  </a:cubicBezTo>
                  <a:cubicBezTo>
                    <a:pt x="76" y="128"/>
                    <a:pt x="74" y="129"/>
                    <a:pt x="73" y="129"/>
                  </a:cubicBezTo>
                  <a:cubicBezTo>
                    <a:pt x="72" y="130"/>
                    <a:pt x="71" y="130"/>
                    <a:pt x="70" y="130"/>
                  </a:cubicBezTo>
                  <a:cubicBezTo>
                    <a:pt x="69" y="130"/>
                    <a:pt x="66" y="129"/>
                    <a:pt x="65" y="129"/>
                  </a:cubicBezTo>
                  <a:cubicBezTo>
                    <a:pt x="64" y="129"/>
                    <a:pt x="62" y="129"/>
                    <a:pt x="61" y="129"/>
                  </a:cubicBezTo>
                  <a:cubicBezTo>
                    <a:pt x="61" y="129"/>
                    <a:pt x="60" y="130"/>
                    <a:pt x="59" y="130"/>
                  </a:cubicBezTo>
                  <a:cubicBezTo>
                    <a:pt x="59" y="130"/>
                    <a:pt x="57" y="131"/>
                    <a:pt x="57" y="131"/>
                  </a:cubicBezTo>
                  <a:cubicBezTo>
                    <a:pt x="56" y="132"/>
                    <a:pt x="53" y="131"/>
                    <a:pt x="52" y="131"/>
                  </a:cubicBezTo>
                  <a:cubicBezTo>
                    <a:pt x="52" y="132"/>
                    <a:pt x="51" y="133"/>
                    <a:pt x="50" y="133"/>
                  </a:cubicBezTo>
                  <a:cubicBezTo>
                    <a:pt x="49" y="134"/>
                    <a:pt x="46" y="134"/>
                    <a:pt x="45" y="135"/>
                  </a:cubicBezTo>
                  <a:cubicBezTo>
                    <a:pt x="45" y="135"/>
                    <a:pt x="45" y="135"/>
                    <a:pt x="45" y="135"/>
                  </a:cubicBezTo>
                  <a:cubicBezTo>
                    <a:pt x="44" y="134"/>
                    <a:pt x="44" y="132"/>
                    <a:pt x="43" y="132"/>
                  </a:cubicBezTo>
                  <a:cubicBezTo>
                    <a:pt x="43" y="131"/>
                    <a:pt x="42" y="129"/>
                    <a:pt x="41" y="129"/>
                  </a:cubicBezTo>
                  <a:cubicBezTo>
                    <a:pt x="41" y="128"/>
                    <a:pt x="39" y="126"/>
                    <a:pt x="39" y="125"/>
                  </a:cubicBezTo>
                  <a:cubicBezTo>
                    <a:pt x="38" y="125"/>
                    <a:pt x="36" y="123"/>
                    <a:pt x="35" y="122"/>
                  </a:cubicBezTo>
                  <a:cubicBezTo>
                    <a:pt x="34" y="122"/>
                    <a:pt x="32" y="121"/>
                    <a:pt x="32" y="120"/>
                  </a:cubicBezTo>
                  <a:cubicBezTo>
                    <a:pt x="31" y="120"/>
                    <a:pt x="29" y="118"/>
                    <a:pt x="28" y="118"/>
                  </a:cubicBezTo>
                  <a:cubicBezTo>
                    <a:pt x="27" y="118"/>
                    <a:pt x="25" y="118"/>
                    <a:pt x="24" y="118"/>
                  </a:cubicBezTo>
                  <a:cubicBezTo>
                    <a:pt x="23" y="118"/>
                    <a:pt x="21" y="119"/>
                    <a:pt x="20" y="119"/>
                  </a:cubicBezTo>
                  <a:cubicBezTo>
                    <a:pt x="19" y="120"/>
                    <a:pt x="18" y="121"/>
                    <a:pt x="17" y="121"/>
                  </a:cubicBezTo>
                  <a:cubicBezTo>
                    <a:pt x="17" y="121"/>
                    <a:pt x="16" y="120"/>
                    <a:pt x="15" y="120"/>
                  </a:cubicBezTo>
                  <a:cubicBezTo>
                    <a:pt x="15" y="120"/>
                    <a:pt x="14" y="119"/>
                    <a:pt x="13" y="119"/>
                  </a:cubicBezTo>
                  <a:cubicBezTo>
                    <a:pt x="12" y="119"/>
                    <a:pt x="11" y="119"/>
                    <a:pt x="11" y="118"/>
                  </a:cubicBezTo>
                  <a:cubicBezTo>
                    <a:pt x="11" y="117"/>
                    <a:pt x="13" y="117"/>
                    <a:pt x="14" y="117"/>
                  </a:cubicBezTo>
                  <a:cubicBezTo>
                    <a:pt x="14" y="116"/>
                    <a:pt x="13" y="115"/>
                    <a:pt x="12" y="114"/>
                  </a:cubicBezTo>
                  <a:cubicBezTo>
                    <a:pt x="12" y="114"/>
                    <a:pt x="11" y="114"/>
                    <a:pt x="10" y="113"/>
                  </a:cubicBezTo>
                  <a:cubicBezTo>
                    <a:pt x="10" y="113"/>
                    <a:pt x="11" y="112"/>
                    <a:pt x="10" y="111"/>
                  </a:cubicBezTo>
                  <a:cubicBezTo>
                    <a:pt x="10" y="110"/>
                    <a:pt x="9" y="109"/>
                    <a:pt x="9" y="109"/>
                  </a:cubicBezTo>
                  <a:cubicBezTo>
                    <a:pt x="9" y="108"/>
                    <a:pt x="10" y="108"/>
                    <a:pt x="10" y="107"/>
                  </a:cubicBezTo>
                  <a:cubicBezTo>
                    <a:pt x="10" y="107"/>
                    <a:pt x="11" y="106"/>
                    <a:pt x="11" y="105"/>
                  </a:cubicBezTo>
                  <a:cubicBezTo>
                    <a:pt x="11" y="104"/>
                    <a:pt x="9" y="103"/>
                    <a:pt x="8" y="102"/>
                  </a:cubicBezTo>
                  <a:cubicBezTo>
                    <a:pt x="8" y="102"/>
                    <a:pt x="7" y="100"/>
                    <a:pt x="7" y="100"/>
                  </a:cubicBezTo>
                  <a:cubicBezTo>
                    <a:pt x="7" y="99"/>
                    <a:pt x="7" y="98"/>
                    <a:pt x="8" y="97"/>
                  </a:cubicBezTo>
                  <a:cubicBezTo>
                    <a:pt x="8" y="97"/>
                    <a:pt x="8" y="95"/>
                    <a:pt x="8" y="94"/>
                  </a:cubicBezTo>
                  <a:cubicBezTo>
                    <a:pt x="7" y="93"/>
                    <a:pt x="6" y="92"/>
                    <a:pt x="5" y="91"/>
                  </a:cubicBezTo>
                  <a:cubicBezTo>
                    <a:pt x="5" y="90"/>
                    <a:pt x="4" y="89"/>
                    <a:pt x="4" y="88"/>
                  </a:cubicBezTo>
                  <a:cubicBezTo>
                    <a:pt x="4" y="87"/>
                    <a:pt x="5" y="86"/>
                    <a:pt x="5" y="86"/>
                  </a:cubicBezTo>
                  <a:cubicBezTo>
                    <a:pt x="5" y="85"/>
                    <a:pt x="6" y="83"/>
                    <a:pt x="5" y="82"/>
                  </a:cubicBezTo>
                  <a:cubicBezTo>
                    <a:pt x="5" y="82"/>
                    <a:pt x="5" y="81"/>
                    <a:pt x="5" y="80"/>
                  </a:cubicBezTo>
                  <a:cubicBezTo>
                    <a:pt x="4" y="80"/>
                    <a:pt x="3" y="81"/>
                    <a:pt x="3" y="81"/>
                  </a:cubicBezTo>
                  <a:cubicBezTo>
                    <a:pt x="2" y="81"/>
                    <a:pt x="1" y="81"/>
                    <a:pt x="1" y="80"/>
                  </a:cubicBezTo>
                  <a:cubicBezTo>
                    <a:pt x="0" y="79"/>
                    <a:pt x="0" y="77"/>
                    <a:pt x="0" y="76"/>
                  </a:cubicBezTo>
                  <a:cubicBezTo>
                    <a:pt x="0" y="75"/>
                    <a:pt x="0" y="72"/>
                    <a:pt x="1" y="71"/>
                  </a:cubicBezTo>
                  <a:cubicBezTo>
                    <a:pt x="1" y="70"/>
                    <a:pt x="3" y="69"/>
                    <a:pt x="3" y="68"/>
                  </a:cubicBezTo>
                  <a:cubicBezTo>
                    <a:pt x="3" y="68"/>
                    <a:pt x="4" y="67"/>
                    <a:pt x="4" y="66"/>
                  </a:cubicBezTo>
                  <a:cubicBezTo>
                    <a:pt x="4" y="66"/>
                    <a:pt x="5" y="66"/>
                    <a:pt x="6" y="66"/>
                  </a:cubicBezTo>
                  <a:cubicBezTo>
                    <a:pt x="7" y="65"/>
                    <a:pt x="9" y="64"/>
                    <a:pt x="10" y="63"/>
                  </a:cubicBezTo>
                  <a:cubicBezTo>
                    <a:pt x="10" y="63"/>
                    <a:pt x="10" y="62"/>
                    <a:pt x="10" y="62"/>
                  </a:cubicBezTo>
                  <a:cubicBezTo>
                    <a:pt x="10" y="62"/>
                    <a:pt x="11" y="61"/>
                    <a:pt x="12" y="61"/>
                  </a:cubicBezTo>
                  <a:cubicBezTo>
                    <a:pt x="12" y="60"/>
                    <a:pt x="14" y="60"/>
                    <a:pt x="14" y="59"/>
                  </a:cubicBezTo>
                  <a:cubicBezTo>
                    <a:pt x="14" y="59"/>
                    <a:pt x="14" y="57"/>
                    <a:pt x="14" y="57"/>
                  </a:cubicBezTo>
                  <a:cubicBezTo>
                    <a:pt x="14" y="56"/>
                    <a:pt x="13" y="56"/>
                    <a:pt x="13" y="55"/>
                  </a:cubicBezTo>
                  <a:cubicBezTo>
                    <a:pt x="13" y="54"/>
                    <a:pt x="12" y="53"/>
                    <a:pt x="13" y="53"/>
                  </a:cubicBezTo>
                  <a:cubicBezTo>
                    <a:pt x="13" y="52"/>
                    <a:pt x="14" y="52"/>
                    <a:pt x="14" y="51"/>
                  </a:cubicBezTo>
                  <a:cubicBezTo>
                    <a:pt x="14" y="51"/>
                    <a:pt x="15" y="50"/>
                    <a:pt x="15" y="49"/>
                  </a:cubicBezTo>
                  <a:cubicBezTo>
                    <a:pt x="15" y="49"/>
                    <a:pt x="15" y="49"/>
                    <a:pt x="15" y="48"/>
                  </a:cubicBezTo>
                  <a:cubicBezTo>
                    <a:pt x="16" y="48"/>
                    <a:pt x="16" y="48"/>
                    <a:pt x="17" y="48"/>
                  </a:cubicBezTo>
                  <a:cubicBezTo>
                    <a:pt x="17" y="48"/>
                    <a:pt x="19" y="47"/>
                    <a:pt x="19" y="47"/>
                  </a:cubicBezTo>
                  <a:cubicBezTo>
                    <a:pt x="20" y="47"/>
                    <a:pt x="21" y="46"/>
                    <a:pt x="21" y="45"/>
                  </a:cubicBezTo>
                  <a:cubicBezTo>
                    <a:pt x="22" y="45"/>
                    <a:pt x="23" y="46"/>
                    <a:pt x="24" y="46"/>
                  </a:cubicBezTo>
                  <a:cubicBezTo>
                    <a:pt x="25" y="46"/>
                    <a:pt x="26" y="48"/>
                    <a:pt x="27" y="48"/>
                  </a:cubicBezTo>
                  <a:cubicBezTo>
                    <a:pt x="28" y="48"/>
                    <a:pt x="30" y="50"/>
                    <a:pt x="31" y="50"/>
                  </a:cubicBezTo>
                  <a:cubicBezTo>
                    <a:pt x="31" y="50"/>
                    <a:pt x="33" y="50"/>
                    <a:pt x="33" y="50"/>
                  </a:cubicBezTo>
                  <a:cubicBezTo>
                    <a:pt x="33" y="49"/>
                    <a:pt x="33" y="48"/>
                    <a:pt x="33" y="48"/>
                  </a:cubicBezTo>
                  <a:cubicBezTo>
                    <a:pt x="33" y="48"/>
                    <a:pt x="33" y="47"/>
                    <a:pt x="33" y="46"/>
                  </a:cubicBezTo>
                  <a:cubicBezTo>
                    <a:pt x="33" y="46"/>
                    <a:pt x="34" y="45"/>
                    <a:pt x="34" y="45"/>
                  </a:cubicBezTo>
                  <a:cubicBezTo>
                    <a:pt x="35" y="44"/>
                    <a:pt x="37" y="43"/>
                    <a:pt x="38" y="42"/>
                  </a:cubicBezTo>
                  <a:cubicBezTo>
                    <a:pt x="39" y="42"/>
                    <a:pt x="40" y="41"/>
                    <a:pt x="41" y="40"/>
                  </a:cubicBezTo>
                  <a:cubicBezTo>
                    <a:pt x="41" y="39"/>
                    <a:pt x="41" y="38"/>
                    <a:pt x="41" y="37"/>
                  </a:cubicBezTo>
                  <a:cubicBezTo>
                    <a:pt x="41" y="36"/>
                    <a:pt x="40" y="34"/>
                    <a:pt x="40" y="34"/>
                  </a:cubicBezTo>
                  <a:cubicBezTo>
                    <a:pt x="40" y="33"/>
                    <a:pt x="40" y="31"/>
                    <a:pt x="40" y="31"/>
                  </a:cubicBezTo>
                  <a:cubicBezTo>
                    <a:pt x="40" y="30"/>
                    <a:pt x="41" y="29"/>
                    <a:pt x="41" y="28"/>
                  </a:cubicBezTo>
                  <a:cubicBezTo>
                    <a:pt x="42" y="27"/>
                    <a:pt x="43" y="26"/>
                    <a:pt x="44" y="25"/>
                  </a:cubicBezTo>
                  <a:cubicBezTo>
                    <a:pt x="44" y="23"/>
                    <a:pt x="45" y="21"/>
                    <a:pt x="46" y="20"/>
                  </a:cubicBezTo>
                  <a:cubicBezTo>
                    <a:pt x="46" y="19"/>
                    <a:pt x="46" y="17"/>
                    <a:pt x="46" y="16"/>
                  </a:cubicBezTo>
                  <a:cubicBezTo>
                    <a:pt x="46" y="16"/>
                    <a:pt x="46" y="14"/>
                    <a:pt x="46" y="14"/>
                  </a:cubicBezTo>
                  <a:cubicBezTo>
                    <a:pt x="46" y="13"/>
                    <a:pt x="47" y="12"/>
                    <a:pt x="47" y="12"/>
                  </a:cubicBezTo>
                  <a:cubicBezTo>
                    <a:pt x="48" y="11"/>
                    <a:pt x="49" y="10"/>
                    <a:pt x="49" y="10"/>
                  </a:cubicBezTo>
                  <a:cubicBezTo>
                    <a:pt x="50" y="9"/>
                    <a:pt x="51" y="8"/>
                    <a:pt x="52" y="7"/>
                  </a:cubicBezTo>
                  <a:cubicBezTo>
                    <a:pt x="52" y="7"/>
                    <a:pt x="53" y="6"/>
                    <a:pt x="53" y="5"/>
                  </a:cubicBezTo>
                  <a:cubicBezTo>
                    <a:pt x="54" y="5"/>
                    <a:pt x="55" y="5"/>
                    <a:pt x="56" y="5"/>
                  </a:cubicBezTo>
                  <a:cubicBezTo>
                    <a:pt x="58" y="5"/>
                    <a:pt x="61" y="5"/>
                    <a:pt x="62" y="5"/>
                  </a:cubicBezTo>
                  <a:cubicBezTo>
                    <a:pt x="63" y="4"/>
                    <a:pt x="65" y="3"/>
                    <a:pt x="66" y="3"/>
                  </a:cubicBezTo>
                  <a:cubicBezTo>
                    <a:pt x="67" y="3"/>
                    <a:pt x="69" y="3"/>
                    <a:pt x="70" y="3"/>
                  </a:cubicBezTo>
                  <a:cubicBezTo>
                    <a:pt x="70" y="4"/>
                    <a:pt x="71" y="4"/>
                    <a:pt x="71" y="4"/>
                  </a:cubicBezTo>
                  <a:cubicBezTo>
                    <a:pt x="71" y="5"/>
                    <a:pt x="70" y="5"/>
                    <a:pt x="70" y="5"/>
                  </a:cubicBezTo>
                  <a:cubicBezTo>
                    <a:pt x="70" y="6"/>
                    <a:pt x="71" y="6"/>
                    <a:pt x="71" y="6"/>
                  </a:cubicBezTo>
                  <a:cubicBezTo>
                    <a:pt x="71" y="6"/>
                    <a:pt x="72" y="5"/>
                    <a:pt x="72" y="5"/>
                  </a:cubicBezTo>
                  <a:cubicBezTo>
                    <a:pt x="73" y="5"/>
                    <a:pt x="74" y="4"/>
                    <a:pt x="74" y="4"/>
                  </a:cubicBezTo>
                  <a:cubicBezTo>
                    <a:pt x="75" y="4"/>
                    <a:pt x="77" y="4"/>
                    <a:pt x="78" y="4"/>
                  </a:cubicBezTo>
                  <a:cubicBezTo>
                    <a:pt x="79" y="5"/>
                    <a:pt x="80" y="6"/>
                    <a:pt x="81" y="6"/>
                  </a:cubicBezTo>
                  <a:cubicBezTo>
                    <a:pt x="81" y="6"/>
                    <a:pt x="83" y="7"/>
                    <a:pt x="83" y="6"/>
                  </a:cubicBezTo>
                  <a:cubicBezTo>
                    <a:pt x="83" y="6"/>
                    <a:pt x="84" y="5"/>
                    <a:pt x="84" y="5"/>
                  </a:cubicBezTo>
                  <a:cubicBezTo>
                    <a:pt x="84" y="4"/>
                    <a:pt x="83" y="3"/>
                    <a:pt x="83" y="3"/>
                  </a:cubicBezTo>
                  <a:cubicBezTo>
                    <a:pt x="83" y="3"/>
                    <a:pt x="83" y="2"/>
                    <a:pt x="84" y="2"/>
                  </a:cubicBezTo>
                  <a:cubicBezTo>
                    <a:pt x="84" y="2"/>
                    <a:pt x="85" y="3"/>
                    <a:pt x="85" y="3"/>
                  </a:cubicBezTo>
                  <a:cubicBezTo>
                    <a:pt x="86" y="4"/>
                    <a:pt x="88" y="3"/>
                    <a:pt x="88" y="3"/>
                  </a:cubicBezTo>
                  <a:cubicBezTo>
                    <a:pt x="89" y="3"/>
                    <a:pt x="91" y="3"/>
                    <a:pt x="91" y="3"/>
                  </a:cubicBezTo>
                  <a:cubicBezTo>
                    <a:pt x="92" y="3"/>
                    <a:pt x="94" y="2"/>
                    <a:pt x="94" y="3"/>
                  </a:cubicBezTo>
                  <a:cubicBezTo>
                    <a:pt x="95" y="3"/>
                    <a:pt x="95" y="4"/>
                    <a:pt x="96" y="4"/>
                  </a:cubicBezTo>
                  <a:cubicBezTo>
                    <a:pt x="96" y="4"/>
                    <a:pt x="96" y="5"/>
                    <a:pt x="97" y="5"/>
                  </a:cubicBezTo>
                  <a:cubicBezTo>
                    <a:pt x="97" y="5"/>
                    <a:pt x="97" y="5"/>
                    <a:pt x="98" y="5"/>
                  </a:cubicBezTo>
                  <a:cubicBezTo>
                    <a:pt x="98" y="5"/>
                    <a:pt x="98" y="4"/>
                    <a:pt x="98" y="4"/>
                  </a:cubicBezTo>
                  <a:cubicBezTo>
                    <a:pt x="98" y="4"/>
                    <a:pt x="98" y="3"/>
                    <a:pt x="98" y="3"/>
                  </a:cubicBezTo>
                  <a:cubicBezTo>
                    <a:pt x="98" y="3"/>
                    <a:pt x="98" y="2"/>
                    <a:pt x="99" y="2"/>
                  </a:cubicBezTo>
                  <a:cubicBezTo>
                    <a:pt x="99" y="2"/>
                    <a:pt x="100" y="2"/>
                    <a:pt x="100" y="3"/>
                  </a:cubicBezTo>
                  <a:cubicBezTo>
                    <a:pt x="101" y="3"/>
                    <a:pt x="101" y="3"/>
                    <a:pt x="102" y="3"/>
                  </a:cubicBezTo>
                  <a:cubicBezTo>
                    <a:pt x="102" y="3"/>
                    <a:pt x="104" y="3"/>
                    <a:pt x="105" y="3"/>
                  </a:cubicBezTo>
                  <a:cubicBezTo>
                    <a:pt x="106" y="4"/>
                    <a:pt x="110" y="3"/>
                    <a:pt x="112" y="3"/>
                  </a:cubicBezTo>
                  <a:cubicBezTo>
                    <a:pt x="113" y="3"/>
                    <a:pt x="115" y="3"/>
                    <a:pt x="116" y="3"/>
                  </a:cubicBezTo>
                  <a:cubicBezTo>
                    <a:pt x="117" y="3"/>
                    <a:pt x="118" y="3"/>
                    <a:pt x="119" y="3"/>
                  </a:cubicBezTo>
                  <a:cubicBezTo>
                    <a:pt x="119" y="3"/>
                    <a:pt x="120" y="3"/>
                    <a:pt x="120" y="3"/>
                  </a:cubicBezTo>
                  <a:cubicBezTo>
                    <a:pt x="120" y="2"/>
                    <a:pt x="118" y="2"/>
                    <a:pt x="117" y="2"/>
                  </a:cubicBezTo>
                  <a:cubicBezTo>
                    <a:pt x="117" y="2"/>
                    <a:pt x="116" y="2"/>
                    <a:pt x="115" y="2"/>
                  </a:cubicBezTo>
                  <a:cubicBezTo>
                    <a:pt x="115" y="2"/>
                    <a:pt x="115" y="2"/>
                    <a:pt x="115" y="1"/>
                  </a:cubicBezTo>
                  <a:cubicBezTo>
                    <a:pt x="114" y="1"/>
                    <a:pt x="114" y="1"/>
                    <a:pt x="114" y="1"/>
                  </a:cubicBezTo>
                  <a:cubicBezTo>
                    <a:pt x="115" y="0"/>
                    <a:pt x="115" y="0"/>
                    <a:pt x="116" y="0"/>
                  </a:cubicBezTo>
                  <a:cubicBezTo>
                    <a:pt x="116" y="0"/>
                    <a:pt x="117" y="1"/>
                    <a:pt x="118" y="1"/>
                  </a:cubicBezTo>
                  <a:cubicBezTo>
                    <a:pt x="119" y="1"/>
                    <a:pt x="120" y="1"/>
                    <a:pt x="121" y="2"/>
                  </a:cubicBezTo>
                  <a:cubicBezTo>
                    <a:pt x="123" y="2"/>
                    <a:pt x="125" y="3"/>
                    <a:pt x="127" y="3"/>
                  </a:cubicBezTo>
                  <a:cubicBezTo>
                    <a:pt x="128" y="4"/>
                    <a:pt x="131" y="4"/>
                    <a:pt x="132" y="5"/>
                  </a:cubicBezTo>
                  <a:cubicBezTo>
                    <a:pt x="133" y="5"/>
                    <a:pt x="136" y="5"/>
                    <a:pt x="137" y="5"/>
                  </a:cubicBezTo>
                  <a:cubicBezTo>
                    <a:pt x="139" y="5"/>
                    <a:pt x="142" y="5"/>
                    <a:pt x="144" y="5"/>
                  </a:cubicBezTo>
                  <a:cubicBezTo>
                    <a:pt x="145" y="5"/>
                    <a:pt x="148" y="5"/>
                    <a:pt x="149" y="6"/>
                  </a:cubicBezTo>
                  <a:cubicBezTo>
                    <a:pt x="150" y="6"/>
                    <a:pt x="153" y="6"/>
                    <a:pt x="155" y="6"/>
                  </a:cubicBezTo>
                  <a:cubicBezTo>
                    <a:pt x="156" y="7"/>
                    <a:pt x="159" y="7"/>
                    <a:pt x="160" y="8"/>
                  </a:cubicBezTo>
                  <a:cubicBezTo>
                    <a:pt x="162" y="8"/>
                    <a:pt x="165" y="10"/>
                    <a:pt x="166" y="11"/>
                  </a:cubicBezTo>
                  <a:cubicBezTo>
                    <a:pt x="167" y="11"/>
                    <a:pt x="169" y="13"/>
                    <a:pt x="170" y="13"/>
                  </a:cubicBezTo>
                  <a:cubicBezTo>
                    <a:pt x="171" y="14"/>
                    <a:pt x="174" y="16"/>
                    <a:pt x="175" y="16"/>
                  </a:cubicBezTo>
                  <a:cubicBezTo>
                    <a:pt x="176" y="17"/>
                    <a:pt x="178" y="18"/>
                    <a:pt x="179" y="19"/>
                  </a:cubicBezTo>
                  <a:cubicBezTo>
                    <a:pt x="181" y="20"/>
                    <a:pt x="184" y="23"/>
                    <a:pt x="186" y="24"/>
                  </a:cubicBezTo>
                  <a:cubicBezTo>
                    <a:pt x="188" y="25"/>
                    <a:pt x="192" y="27"/>
                    <a:pt x="193" y="29"/>
                  </a:cubicBezTo>
                  <a:cubicBezTo>
                    <a:pt x="196" y="30"/>
                    <a:pt x="200" y="33"/>
                    <a:pt x="202" y="34"/>
                  </a:cubicBezTo>
                  <a:cubicBezTo>
                    <a:pt x="203" y="35"/>
                    <a:pt x="205" y="36"/>
                    <a:pt x="206" y="37"/>
                  </a:cubicBezTo>
                  <a:cubicBezTo>
                    <a:pt x="207" y="38"/>
                    <a:pt x="208" y="39"/>
                    <a:pt x="209" y="40"/>
                  </a:cubicBezTo>
                  <a:cubicBezTo>
                    <a:pt x="210" y="41"/>
                    <a:pt x="212" y="43"/>
                    <a:pt x="213" y="44"/>
                  </a:cubicBezTo>
                  <a:cubicBezTo>
                    <a:pt x="214" y="45"/>
                    <a:pt x="216" y="47"/>
                    <a:pt x="217" y="49"/>
                  </a:cubicBezTo>
                  <a:cubicBezTo>
                    <a:pt x="217" y="50"/>
                    <a:pt x="219" y="52"/>
                    <a:pt x="219" y="53"/>
                  </a:cubicBezTo>
                  <a:cubicBezTo>
                    <a:pt x="220" y="54"/>
                    <a:pt x="221" y="57"/>
                    <a:pt x="221" y="58"/>
                  </a:cubicBezTo>
                  <a:cubicBezTo>
                    <a:pt x="222" y="60"/>
                    <a:pt x="223" y="62"/>
                    <a:pt x="223" y="64"/>
                  </a:cubicBezTo>
                  <a:cubicBezTo>
                    <a:pt x="224" y="65"/>
                    <a:pt x="226" y="68"/>
                    <a:pt x="227" y="69"/>
                  </a:cubicBezTo>
                  <a:cubicBezTo>
                    <a:pt x="227" y="70"/>
                    <a:pt x="227" y="71"/>
                    <a:pt x="227" y="71"/>
                  </a:cubicBezTo>
                  <a:cubicBezTo>
                    <a:pt x="228" y="73"/>
                    <a:pt x="229" y="75"/>
                    <a:pt x="229" y="76"/>
                  </a:cubicBezTo>
                  <a:cubicBezTo>
                    <a:pt x="229" y="77"/>
                    <a:pt x="229" y="80"/>
                    <a:pt x="229" y="81"/>
                  </a:cubicBezTo>
                  <a:cubicBezTo>
                    <a:pt x="229" y="82"/>
                    <a:pt x="229" y="84"/>
                    <a:pt x="229" y="85"/>
                  </a:cubicBezTo>
                  <a:cubicBezTo>
                    <a:pt x="229" y="87"/>
                    <a:pt x="228" y="89"/>
                    <a:pt x="229" y="90"/>
                  </a:cubicBezTo>
                  <a:cubicBezTo>
                    <a:pt x="229" y="92"/>
                    <a:pt x="230" y="94"/>
                    <a:pt x="230" y="95"/>
                  </a:cubicBezTo>
                  <a:cubicBezTo>
                    <a:pt x="230" y="96"/>
                    <a:pt x="231" y="99"/>
                    <a:pt x="232" y="10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90"/>
            <p:cNvSpPr>
              <a:spLocks/>
            </p:cNvSpPr>
            <p:nvPr/>
          </p:nvSpPr>
          <p:spPr bwMode="auto">
            <a:xfrm>
              <a:off x="2346326" y="3011488"/>
              <a:ext cx="322263" cy="434975"/>
            </a:xfrm>
            <a:custGeom>
              <a:avLst/>
              <a:gdLst/>
              <a:ahLst/>
              <a:cxnLst>
                <a:cxn ang="0">
                  <a:pos x="13" y="143"/>
                </a:cxn>
                <a:cxn ang="0">
                  <a:pos x="20" y="128"/>
                </a:cxn>
                <a:cxn ang="0">
                  <a:pos x="17" y="119"/>
                </a:cxn>
                <a:cxn ang="0">
                  <a:pos x="17" y="109"/>
                </a:cxn>
                <a:cxn ang="0">
                  <a:pos x="12" y="103"/>
                </a:cxn>
                <a:cxn ang="0">
                  <a:pos x="21" y="98"/>
                </a:cxn>
                <a:cxn ang="0">
                  <a:pos x="26" y="87"/>
                </a:cxn>
                <a:cxn ang="0">
                  <a:pos x="16" y="87"/>
                </a:cxn>
                <a:cxn ang="0">
                  <a:pos x="10" y="82"/>
                </a:cxn>
                <a:cxn ang="0">
                  <a:pos x="10" y="71"/>
                </a:cxn>
                <a:cxn ang="0">
                  <a:pos x="6" y="61"/>
                </a:cxn>
                <a:cxn ang="0">
                  <a:pos x="0" y="48"/>
                </a:cxn>
                <a:cxn ang="0">
                  <a:pos x="7" y="37"/>
                </a:cxn>
                <a:cxn ang="0">
                  <a:pos x="10" y="25"/>
                </a:cxn>
                <a:cxn ang="0">
                  <a:pos x="24" y="28"/>
                </a:cxn>
                <a:cxn ang="0">
                  <a:pos x="25" y="39"/>
                </a:cxn>
                <a:cxn ang="0">
                  <a:pos x="48" y="36"/>
                </a:cxn>
                <a:cxn ang="0">
                  <a:pos x="49" y="25"/>
                </a:cxn>
                <a:cxn ang="0">
                  <a:pos x="57" y="20"/>
                </a:cxn>
                <a:cxn ang="0">
                  <a:pos x="52" y="17"/>
                </a:cxn>
                <a:cxn ang="0">
                  <a:pos x="65" y="12"/>
                </a:cxn>
                <a:cxn ang="0">
                  <a:pos x="69" y="0"/>
                </a:cxn>
                <a:cxn ang="0">
                  <a:pos x="78" y="6"/>
                </a:cxn>
                <a:cxn ang="0">
                  <a:pos x="83" y="13"/>
                </a:cxn>
                <a:cxn ang="0">
                  <a:pos x="80" y="27"/>
                </a:cxn>
                <a:cxn ang="0">
                  <a:pos x="94" y="34"/>
                </a:cxn>
                <a:cxn ang="0">
                  <a:pos x="100" y="33"/>
                </a:cxn>
                <a:cxn ang="0">
                  <a:pos x="105" y="18"/>
                </a:cxn>
                <a:cxn ang="0">
                  <a:pos x="119" y="22"/>
                </a:cxn>
                <a:cxn ang="0">
                  <a:pos x="128" y="27"/>
                </a:cxn>
                <a:cxn ang="0">
                  <a:pos x="132" y="22"/>
                </a:cxn>
                <a:cxn ang="0">
                  <a:pos x="137" y="30"/>
                </a:cxn>
                <a:cxn ang="0">
                  <a:pos x="141" y="41"/>
                </a:cxn>
                <a:cxn ang="0">
                  <a:pos x="152" y="59"/>
                </a:cxn>
                <a:cxn ang="0">
                  <a:pos x="171" y="95"/>
                </a:cxn>
                <a:cxn ang="0">
                  <a:pos x="165" y="116"/>
                </a:cxn>
                <a:cxn ang="0">
                  <a:pos x="147" y="135"/>
                </a:cxn>
                <a:cxn ang="0">
                  <a:pos x="127" y="154"/>
                </a:cxn>
                <a:cxn ang="0">
                  <a:pos x="127" y="155"/>
                </a:cxn>
                <a:cxn ang="0">
                  <a:pos x="125" y="160"/>
                </a:cxn>
                <a:cxn ang="0">
                  <a:pos x="119" y="171"/>
                </a:cxn>
                <a:cxn ang="0">
                  <a:pos x="129" y="168"/>
                </a:cxn>
                <a:cxn ang="0">
                  <a:pos x="151" y="182"/>
                </a:cxn>
                <a:cxn ang="0">
                  <a:pos x="158" y="192"/>
                </a:cxn>
                <a:cxn ang="0">
                  <a:pos x="155" y="202"/>
                </a:cxn>
                <a:cxn ang="0">
                  <a:pos x="144" y="204"/>
                </a:cxn>
                <a:cxn ang="0">
                  <a:pos x="133" y="215"/>
                </a:cxn>
                <a:cxn ang="0">
                  <a:pos x="117" y="223"/>
                </a:cxn>
                <a:cxn ang="0">
                  <a:pos x="102" y="223"/>
                </a:cxn>
                <a:cxn ang="0">
                  <a:pos x="83" y="224"/>
                </a:cxn>
                <a:cxn ang="0">
                  <a:pos x="66" y="229"/>
                </a:cxn>
                <a:cxn ang="0">
                  <a:pos x="52" y="229"/>
                </a:cxn>
                <a:cxn ang="0">
                  <a:pos x="65" y="219"/>
                </a:cxn>
                <a:cxn ang="0">
                  <a:pos x="48" y="212"/>
                </a:cxn>
                <a:cxn ang="0">
                  <a:pos x="31" y="204"/>
                </a:cxn>
                <a:cxn ang="0">
                  <a:pos x="26" y="190"/>
                </a:cxn>
                <a:cxn ang="0">
                  <a:pos x="15" y="173"/>
                </a:cxn>
                <a:cxn ang="0">
                  <a:pos x="15" y="160"/>
                </a:cxn>
              </a:cxnLst>
              <a:rect l="0" t="0" r="r" b="b"/>
              <a:pathLst>
                <a:path w="171" h="231">
                  <a:moveTo>
                    <a:pt x="11" y="153"/>
                  </a:moveTo>
                  <a:cubicBezTo>
                    <a:pt x="11" y="153"/>
                    <a:pt x="11" y="153"/>
                    <a:pt x="11" y="153"/>
                  </a:cubicBezTo>
                  <a:cubicBezTo>
                    <a:pt x="10" y="153"/>
                    <a:pt x="8" y="151"/>
                    <a:pt x="8" y="150"/>
                  </a:cubicBezTo>
                  <a:cubicBezTo>
                    <a:pt x="8" y="150"/>
                    <a:pt x="8" y="148"/>
                    <a:pt x="8" y="147"/>
                  </a:cubicBezTo>
                  <a:cubicBezTo>
                    <a:pt x="8" y="146"/>
                    <a:pt x="10" y="144"/>
                    <a:pt x="11" y="144"/>
                  </a:cubicBezTo>
                  <a:cubicBezTo>
                    <a:pt x="11" y="143"/>
                    <a:pt x="13" y="143"/>
                    <a:pt x="13" y="143"/>
                  </a:cubicBezTo>
                  <a:cubicBezTo>
                    <a:pt x="13" y="142"/>
                    <a:pt x="13" y="141"/>
                    <a:pt x="13" y="140"/>
                  </a:cubicBezTo>
                  <a:cubicBezTo>
                    <a:pt x="13" y="139"/>
                    <a:pt x="14" y="138"/>
                    <a:pt x="14" y="138"/>
                  </a:cubicBezTo>
                  <a:cubicBezTo>
                    <a:pt x="15" y="137"/>
                    <a:pt x="18" y="136"/>
                    <a:pt x="18" y="135"/>
                  </a:cubicBezTo>
                  <a:cubicBezTo>
                    <a:pt x="19" y="135"/>
                    <a:pt x="20" y="133"/>
                    <a:pt x="20" y="133"/>
                  </a:cubicBezTo>
                  <a:cubicBezTo>
                    <a:pt x="21" y="132"/>
                    <a:pt x="22" y="131"/>
                    <a:pt x="22" y="131"/>
                  </a:cubicBezTo>
                  <a:cubicBezTo>
                    <a:pt x="22" y="130"/>
                    <a:pt x="20" y="128"/>
                    <a:pt x="20" y="128"/>
                  </a:cubicBezTo>
                  <a:cubicBezTo>
                    <a:pt x="20" y="127"/>
                    <a:pt x="19" y="127"/>
                    <a:pt x="18" y="126"/>
                  </a:cubicBezTo>
                  <a:cubicBezTo>
                    <a:pt x="18" y="126"/>
                    <a:pt x="18" y="126"/>
                    <a:pt x="18" y="125"/>
                  </a:cubicBezTo>
                  <a:cubicBezTo>
                    <a:pt x="17" y="125"/>
                    <a:pt x="18" y="124"/>
                    <a:pt x="18" y="123"/>
                  </a:cubicBezTo>
                  <a:cubicBezTo>
                    <a:pt x="18" y="123"/>
                    <a:pt x="19" y="122"/>
                    <a:pt x="19" y="122"/>
                  </a:cubicBezTo>
                  <a:cubicBezTo>
                    <a:pt x="19" y="121"/>
                    <a:pt x="19" y="120"/>
                    <a:pt x="19" y="120"/>
                  </a:cubicBezTo>
                  <a:cubicBezTo>
                    <a:pt x="19" y="119"/>
                    <a:pt x="18" y="119"/>
                    <a:pt x="17" y="119"/>
                  </a:cubicBezTo>
                  <a:cubicBezTo>
                    <a:pt x="17" y="119"/>
                    <a:pt x="16" y="119"/>
                    <a:pt x="16" y="119"/>
                  </a:cubicBezTo>
                  <a:cubicBezTo>
                    <a:pt x="15" y="118"/>
                    <a:pt x="16" y="117"/>
                    <a:pt x="16" y="117"/>
                  </a:cubicBezTo>
                  <a:cubicBezTo>
                    <a:pt x="17" y="117"/>
                    <a:pt x="18" y="116"/>
                    <a:pt x="19" y="116"/>
                  </a:cubicBezTo>
                  <a:cubicBezTo>
                    <a:pt x="19" y="116"/>
                    <a:pt x="20" y="115"/>
                    <a:pt x="20" y="114"/>
                  </a:cubicBezTo>
                  <a:cubicBezTo>
                    <a:pt x="20" y="114"/>
                    <a:pt x="19" y="113"/>
                    <a:pt x="19" y="112"/>
                  </a:cubicBezTo>
                  <a:cubicBezTo>
                    <a:pt x="18" y="111"/>
                    <a:pt x="18" y="110"/>
                    <a:pt x="17" y="109"/>
                  </a:cubicBezTo>
                  <a:cubicBezTo>
                    <a:pt x="17" y="108"/>
                    <a:pt x="17" y="106"/>
                    <a:pt x="17" y="105"/>
                  </a:cubicBezTo>
                  <a:cubicBezTo>
                    <a:pt x="18" y="105"/>
                    <a:pt x="19" y="104"/>
                    <a:pt x="18" y="104"/>
                  </a:cubicBezTo>
                  <a:cubicBezTo>
                    <a:pt x="18" y="103"/>
                    <a:pt x="17" y="103"/>
                    <a:pt x="16" y="103"/>
                  </a:cubicBezTo>
                  <a:cubicBezTo>
                    <a:pt x="16" y="103"/>
                    <a:pt x="16" y="104"/>
                    <a:pt x="15" y="104"/>
                  </a:cubicBezTo>
                  <a:cubicBezTo>
                    <a:pt x="15" y="104"/>
                    <a:pt x="13" y="105"/>
                    <a:pt x="13" y="104"/>
                  </a:cubicBezTo>
                  <a:cubicBezTo>
                    <a:pt x="13" y="104"/>
                    <a:pt x="12" y="103"/>
                    <a:pt x="12" y="103"/>
                  </a:cubicBezTo>
                  <a:cubicBezTo>
                    <a:pt x="13" y="102"/>
                    <a:pt x="14" y="102"/>
                    <a:pt x="14" y="101"/>
                  </a:cubicBezTo>
                  <a:cubicBezTo>
                    <a:pt x="14" y="101"/>
                    <a:pt x="14" y="100"/>
                    <a:pt x="14" y="100"/>
                  </a:cubicBezTo>
                  <a:cubicBezTo>
                    <a:pt x="14" y="100"/>
                    <a:pt x="15" y="99"/>
                    <a:pt x="16" y="99"/>
                  </a:cubicBezTo>
                  <a:cubicBezTo>
                    <a:pt x="16" y="99"/>
                    <a:pt x="16" y="99"/>
                    <a:pt x="17" y="99"/>
                  </a:cubicBezTo>
                  <a:cubicBezTo>
                    <a:pt x="17" y="99"/>
                    <a:pt x="18" y="99"/>
                    <a:pt x="19" y="98"/>
                  </a:cubicBezTo>
                  <a:cubicBezTo>
                    <a:pt x="19" y="98"/>
                    <a:pt x="21" y="98"/>
                    <a:pt x="21" y="98"/>
                  </a:cubicBezTo>
                  <a:cubicBezTo>
                    <a:pt x="22" y="97"/>
                    <a:pt x="22" y="96"/>
                    <a:pt x="22" y="96"/>
                  </a:cubicBezTo>
                  <a:cubicBezTo>
                    <a:pt x="22" y="95"/>
                    <a:pt x="22" y="94"/>
                    <a:pt x="22" y="93"/>
                  </a:cubicBezTo>
                  <a:cubicBezTo>
                    <a:pt x="22" y="93"/>
                    <a:pt x="23" y="92"/>
                    <a:pt x="23" y="92"/>
                  </a:cubicBezTo>
                  <a:cubicBezTo>
                    <a:pt x="24" y="91"/>
                    <a:pt x="25" y="92"/>
                    <a:pt x="26" y="92"/>
                  </a:cubicBezTo>
                  <a:cubicBezTo>
                    <a:pt x="26" y="92"/>
                    <a:pt x="26" y="91"/>
                    <a:pt x="26" y="90"/>
                  </a:cubicBezTo>
                  <a:cubicBezTo>
                    <a:pt x="26" y="90"/>
                    <a:pt x="26" y="88"/>
                    <a:pt x="26" y="87"/>
                  </a:cubicBezTo>
                  <a:cubicBezTo>
                    <a:pt x="26" y="87"/>
                    <a:pt x="26" y="86"/>
                    <a:pt x="25" y="86"/>
                  </a:cubicBezTo>
                  <a:cubicBezTo>
                    <a:pt x="25" y="86"/>
                    <a:pt x="24" y="86"/>
                    <a:pt x="23" y="86"/>
                  </a:cubicBezTo>
                  <a:cubicBezTo>
                    <a:pt x="23" y="87"/>
                    <a:pt x="23" y="88"/>
                    <a:pt x="22" y="88"/>
                  </a:cubicBezTo>
                  <a:cubicBezTo>
                    <a:pt x="22" y="88"/>
                    <a:pt x="22" y="89"/>
                    <a:pt x="21" y="89"/>
                  </a:cubicBezTo>
                  <a:cubicBezTo>
                    <a:pt x="21" y="89"/>
                    <a:pt x="20" y="89"/>
                    <a:pt x="19" y="89"/>
                  </a:cubicBezTo>
                  <a:cubicBezTo>
                    <a:pt x="19" y="89"/>
                    <a:pt x="17" y="87"/>
                    <a:pt x="16" y="87"/>
                  </a:cubicBezTo>
                  <a:cubicBezTo>
                    <a:pt x="16" y="88"/>
                    <a:pt x="15" y="88"/>
                    <a:pt x="15" y="89"/>
                  </a:cubicBezTo>
                  <a:cubicBezTo>
                    <a:pt x="15" y="89"/>
                    <a:pt x="14" y="90"/>
                    <a:pt x="14" y="90"/>
                  </a:cubicBezTo>
                  <a:cubicBezTo>
                    <a:pt x="13" y="90"/>
                    <a:pt x="12" y="90"/>
                    <a:pt x="11" y="90"/>
                  </a:cubicBezTo>
                  <a:cubicBezTo>
                    <a:pt x="10" y="90"/>
                    <a:pt x="9" y="90"/>
                    <a:pt x="9" y="89"/>
                  </a:cubicBezTo>
                  <a:cubicBezTo>
                    <a:pt x="8" y="88"/>
                    <a:pt x="10" y="87"/>
                    <a:pt x="10" y="86"/>
                  </a:cubicBezTo>
                  <a:cubicBezTo>
                    <a:pt x="10" y="85"/>
                    <a:pt x="10" y="83"/>
                    <a:pt x="10" y="82"/>
                  </a:cubicBezTo>
                  <a:cubicBezTo>
                    <a:pt x="10" y="82"/>
                    <a:pt x="9" y="81"/>
                    <a:pt x="9" y="80"/>
                  </a:cubicBezTo>
                  <a:cubicBezTo>
                    <a:pt x="9" y="80"/>
                    <a:pt x="10" y="79"/>
                    <a:pt x="10" y="79"/>
                  </a:cubicBezTo>
                  <a:cubicBezTo>
                    <a:pt x="10" y="79"/>
                    <a:pt x="11" y="78"/>
                    <a:pt x="11" y="78"/>
                  </a:cubicBezTo>
                  <a:cubicBezTo>
                    <a:pt x="11" y="78"/>
                    <a:pt x="11" y="77"/>
                    <a:pt x="11" y="76"/>
                  </a:cubicBezTo>
                  <a:cubicBezTo>
                    <a:pt x="11" y="76"/>
                    <a:pt x="11" y="74"/>
                    <a:pt x="11" y="73"/>
                  </a:cubicBezTo>
                  <a:cubicBezTo>
                    <a:pt x="11" y="73"/>
                    <a:pt x="10" y="72"/>
                    <a:pt x="10" y="71"/>
                  </a:cubicBezTo>
                  <a:cubicBezTo>
                    <a:pt x="10" y="71"/>
                    <a:pt x="9" y="70"/>
                    <a:pt x="9" y="69"/>
                  </a:cubicBezTo>
                  <a:cubicBezTo>
                    <a:pt x="9" y="68"/>
                    <a:pt x="10" y="67"/>
                    <a:pt x="10" y="66"/>
                  </a:cubicBezTo>
                  <a:cubicBezTo>
                    <a:pt x="10" y="65"/>
                    <a:pt x="9" y="65"/>
                    <a:pt x="9" y="64"/>
                  </a:cubicBezTo>
                  <a:cubicBezTo>
                    <a:pt x="9" y="64"/>
                    <a:pt x="8" y="64"/>
                    <a:pt x="8" y="63"/>
                  </a:cubicBezTo>
                  <a:cubicBezTo>
                    <a:pt x="7" y="63"/>
                    <a:pt x="6" y="63"/>
                    <a:pt x="6" y="63"/>
                  </a:cubicBezTo>
                  <a:cubicBezTo>
                    <a:pt x="6" y="63"/>
                    <a:pt x="6" y="61"/>
                    <a:pt x="6" y="61"/>
                  </a:cubicBezTo>
                  <a:cubicBezTo>
                    <a:pt x="6" y="60"/>
                    <a:pt x="6" y="59"/>
                    <a:pt x="6" y="58"/>
                  </a:cubicBezTo>
                  <a:cubicBezTo>
                    <a:pt x="5" y="57"/>
                    <a:pt x="5" y="56"/>
                    <a:pt x="4" y="55"/>
                  </a:cubicBezTo>
                  <a:cubicBezTo>
                    <a:pt x="4" y="55"/>
                    <a:pt x="4" y="53"/>
                    <a:pt x="4" y="52"/>
                  </a:cubicBezTo>
                  <a:cubicBezTo>
                    <a:pt x="4" y="52"/>
                    <a:pt x="3" y="51"/>
                    <a:pt x="3" y="51"/>
                  </a:cubicBezTo>
                  <a:cubicBezTo>
                    <a:pt x="3" y="51"/>
                    <a:pt x="2" y="50"/>
                    <a:pt x="1" y="50"/>
                  </a:cubicBezTo>
                  <a:cubicBezTo>
                    <a:pt x="1" y="49"/>
                    <a:pt x="0" y="49"/>
                    <a:pt x="0" y="48"/>
                  </a:cubicBezTo>
                  <a:cubicBezTo>
                    <a:pt x="0" y="48"/>
                    <a:pt x="0" y="47"/>
                    <a:pt x="0" y="46"/>
                  </a:cubicBezTo>
                  <a:cubicBezTo>
                    <a:pt x="0" y="45"/>
                    <a:pt x="1" y="44"/>
                    <a:pt x="1" y="44"/>
                  </a:cubicBezTo>
                  <a:cubicBezTo>
                    <a:pt x="2" y="43"/>
                    <a:pt x="3" y="42"/>
                    <a:pt x="3" y="42"/>
                  </a:cubicBezTo>
                  <a:cubicBezTo>
                    <a:pt x="3" y="41"/>
                    <a:pt x="3" y="40"/>
                    <a:pt x="3" y="39"/>
                  </a:cubicBezTo>
                  <a:cubicBezTo>
                    <a:pt x="4" y="39"/>
                    <a:pt x="4" y="38"/>
                    <a:pt x="5" y="38"/>
                  </a:cubicBezTo>
                  <a:cubicBezTo>
                    <a:pt x="5" y="38"/>
                    <a:pt x="7" y="38"/>
                    <a:pt x="7" y="37"/>
                  </a:cubicBezTo>
                  <a:cubicBezTo>
                    <a:pt x="7" y="37"/>
                    <a:pt x="7" y="36"/>
                    <a:pt x="7" y="35"/>
                  </a:cubicBezTo>
                  <a:cubicBezTo>
                    <a:pt x="7" y="35"/>
                    <a:pt x="7" y="34"/>
                    <a:pt x="8" y="34"/>
                  </a:cubicBezTo>
                  <a:cubicBezTo>
                    <a:pt x="8" y="33"/>
                    <a:pt x="9" y="33"/>
                    <a:pt x="9" y="33"/>
                  </a:cubicBezTo>
                  <a:cubicBezTo>
                    <a:pt x="9" y="32"/>
                    <a:pt x="9" y="31"/>
                    <a:pt x="10" y="31"/>
                  </a:cubicBezTo>
                  <a:cubicBezTo>
                    <a:pt x="10" y="30"/>
                    <a:pt x="10" y="30"/>
                    <a:pt x="10" y="29"/>
                  </a:cubicBezTo>
                  <a:cubicBezTo>
                    <a:pt x="10" y="28"/>
                    <a:pt x="10" y="26"/>
                    <a:pt x="10" y="25"/>
                  </a:cubicBezTo>
                  <a:cubicBezTo>
                    <a:pt x="11" y="25"/>
                    <a:pt x="11" y="25"/>
                    <a:pt x="12" y="25"/>
                  </a:cubicBezTo>
                  <a:cubicBezTo>
                    <a:pt x="12" y="26"/>
                    <a:pt x="13" y="27"/>
                    <a:pt x="13" y="27"/>
                  </a:cubicBezTo>
                  <a:cubicBezTo>
                    <a:pt x="14" y="27"/>
                    <a:pt x="16" y="27"/>
                    <a:pt x="16" y="27"/>
                  </a:cubicBezTo>
                  <a:cubicBezTo>
                    <a:pt x="17" y="27"/>
                    <a:pt x="17" y="28"/>
                    <a:pt x="18" y="28"/>
                  </a:cubicBezTo>
                  <a:cubicBezTo>
                    <a:pt x="18" y="28"/>
                    <a:pt x="20" y="28"/>
                    <a:pt x="20" y="28"/>
                  </a:cubicBezTo>
                  <a:cubicBezTo>
                    <a:pt x="21" y="28"/>
                    <a:pt x="23" y="28"/>
                    <a:pt x="24" y="28"/>
                  </a:cubicBezTo>
                  <a:cubicBezTo>
                    <a:pt x="24" y="28"/>
                    <a:pt x="26" y="28"/>
                    <a:pt x="26" y="28"/>
                  </a:cubicBezTo>
                  <a:cubicBezTo>
                    <a:pt x="26" y="28"/>
                    <a:pt x="26" y="30"/>
                    <a:pt x="26" y="30"/>
                  </a:cubicBezTo>
                  <a:cubicBezTo>
                    <a:pt x="26" y="31"/>
                    <a:pt x="25" y="31"/>
                    <a:pt x="25" y="32"/>
                  </a:cubicBezTo>
                  <a:cubicBezTo>
                    <a:pt x="25" y="32"/>
                    <a:pt x="26" y="33"/>
                    <a:pt x="26" y="34"/>
                  </a:cubicBezTo>
                  <a:cubicBezTo>
                    <a:pt x="26" y="34"/>
                    <a:pt x="26" y="35"/>
                    <a:pt x="26" y="36"/>
                  </a:cubicBezTo>
                  <a:cubicBezTo>
                    <a:pt x="25" y="37"/>
                    <a:pt x="25" y="39"/>
                    <a:pt x="25" y="39"/>
                  </a:cubicBezTo>
                  <a:cubicBezTo>
                    <a:pt x="25" y="40"/>
                    <a:pt x="27" y="40"/>
                    <a:pt x="27" y="41"/>
                  </a:cubicBezTo>
                  <a:cubicBezTo>
                    <a:pt x="28" y="41"/>
                    <a:pt x="30" y="41"/>
                    <a:pt x="30" y="41"/>
                  </a:cubicBezTo>
                  <a:cubicBezTo>
                    <a:pt x="32" y="41"/>
                    <a:pt x="34" y="41"/>
                    <a:pt x="35" y="41"/>
                  </a:cubicBezTo>
                  <a:cubicBezTo>
                    <a:pt x="37" y="41"/>
                    <a:pt x="40" y="41"/>
                    <a:pt x="42" y="40"/>
                  </a:cubicBezTo>
                  <a:cubicBezTo>
                    <a:pt x="43" y="40"/>
                    <a:pt x="46" y="39"/>
                    <a:pt x="47" y="38"/>
                  </a:cubicBezTo>
                  <a:cubicBezTo>
                    <a:pt x="47" y="38"/>
                    <a:pt x="48" y="37"/>
                    <a:pt x="48" y="36"/>
                  </a:cubicBezTo>
                  <a:cubicBezTo>
                    <a:pt x="49" y="36"/>
                    <a:pt x="49" y="34"/>
                    <a:pt x="49" y="34"/>
                  </a:cubicBezTo>
                  <a:cubicBezTo>
                    <a:pt x="49" y="33"/>
                    <a:pt x="48" y="33"/>
                    <a:pt x="48" y="32"/>
                  </a:cubicBezTo>
                  <a:cubicBezTo>
                    <a:pt x="48" y="32"/>
                    <a:pt x="47" y="31"/>
                    <a:pt x="47" y="30"/>
                  </a:cubicBezTo>
                  <a:cubicBezTo>
                    <a:pt x="47" y="30"/>
                    <a:pt x="48" y="29"/>
                    <a:pt x="48" y="28"/>
                  </a:cubicBezTo>
                  <a:cubicBezTo>
                    <a:pt x="48" y="28"/>
                    <a:pt x="48" y="27"/>
                    <a:pt x="48" y="26"/>
                  </a:cubicBezTo>
                  <a:cubicBezTo>
                    <a:pt x="48" y="26"/>
                    <a:pt x="49" y="25"/>
                    <a:pt x="49" y="25"/>
                  </a:cubicBezTo>
                  <a:cubicBezTo>
                    <a:pt x="50" y="25"/>
                    <a:pt x="52" y="25"/>
                    <a:pt x="53" y="25"/>
                  </a:cubicBezTo>
                  <a:cubicBezTo>
                    <a:pt x="54" y="25"/>
                    <a:pt x="56" y="26"/>
                    <a:pt x="57" y="26"/>
                  </a:cubicBezTo>
                  <a:cubicBezTo>
                    <a:pt x="57" y="26"/>
                    <a:pt x="59" y="26"/>
                    <a:pt x="60" y="25"/>
                  </a:cubicBezTo>
                  <a:cubicBezTo>
                    <a:pt x="60" y="24"/>
                    <a:pt x="60" y="23"/>
                    <a:pt x="60" y="23"/>
                  </a:cubicBezTo>
                  <a:cubicBezTo>
                    <a:pt x="60" y="22"/>
                    <a:pt x="59" y="21"/>
                    <a:pt x="59" y="20"/>
                  </a:cubicBezTo>
                  <a:cubicBezTo>
                    <a:pt x="58" y="20"/>
                    <a:pt x="57" y="20"/>
                    <a:pt x="57" y="20"/>
                  </a:cubicBezTo>
                  <a:cubicBezTo>
                    <a:pt x="57" y="20"/>
                    <a:pt x="56" y="20"/>
                    <a:pt x="55" y="19"/>
                  </a:cubicBezTo>
                  <a:cubicBezTo>
                    <a:pt x="55" y="19"/>
                    <a:pt x="54" y="19"/>
                    <a:pt x="54" y="19"/>
                  </a:cubicBezTo>
                  <a:cubicBezTo>
                    <a:pt x="53" y="20"/>
                    <a:pt x="52" y="21"/>
                    <a:pt x="52" y="21"/>
                  </a:cubicBezTo>
                  <a:cubicBezTo>
                    <a:pt x="51" y="21"/>
                    <a:pt x="50" y="20"/>
                    <a:pt x="50" y="20"/>
                  </a:cubicBezTo>
                  <a:cubicBezTo>
                    <a:pt x="50" y="20"/>
                    <a:pt x="50" y="18"/>
                    <a:pt x="50" y="18"/>
                  </a:cubicBezTo>
                  <a:cubicBezTo>
                    <a:pt x="50" y="18"/>
                    <a:pt x="51" y="17"/>
                    <a:pt x="52" y="17"/>
                  </a:cubicBezTo>
                  <a:cubicBezTo>
                    <a:pt x="52" y="17"/>
                    <a:pt x="54" y="16"/>
                    <a:pt x="54" y="15"/>
                  </a:cubicBezTo>
                  <a:cubicBezTo>
                    <a:pt x="55" y="14"/>
                    <a:pt x="55" y="13"/>
                    <a:pt x="55" y="13"/>
                  </a:cubicBezTo>
                  <a:cubicBezTo>
                    <a:pt x="56" y="13"/>
                    <a:pt x="57" y="13"/>
                    <a:pt x="57" y="13"/>
                  </a:cubicBezTo>
                  <a:cubicBezTo>
                    <a:pt x="58" y="14"/>
                    <a:pt x="59" y="14"/>
                    <a:pt x="60" y="14"/>
                  </a:cubicBezTo>
                  <a:cubicBezTo>
                    <a:pt x="61" y="14"/>
                    <a:pt x="63" y="14"/>
                    <a:pt x="64" y="14"/>
                  </a:cubicBezTo>
                  <a:cubicBezTo>
                    <a:pt x="65" y="14"/>
                    <a:pt x="65" y="12"/>
                    <a:pt x="65" y="12"/>
                  </a:cubicBezTo>
                  <a:cubicBezTo>
                    <a:pt x="66" y="11"/>
                    <a:pt x="67" y="10"/>
                    <a:pt x="67" y="10"/>
                  </a:cubicBezTo>
                  <a:cubicBezTo>
                    <a:pt x="68" y="9"/>
                    <a:pt x="69" y="8"/>
                    <a:pt x="69" y="7"/>
                  </a:cubicBezTo>
                  <a:cubicBezTo>
                    <a:pt x="69" y="7"/>
                    <a:pt x="68" y="6"/>
                    <a:pt x="68" y="6"/>
                  </a:cubicBezTo>
                  <a:cubicBezTo>
                    <a:pt x="68" y="5"/>
                    <a:pt x="69" y="5"/>
                    <a:pt x="69" y="4"/>
                  </a:cubicBezTo>
                  <a:cubicBezTo>
                    <a:pt x="69" y="3"/>
                    <a:pt x="69" y="2"/>
                    <a:pt x="69" y="2"/>
                  </a:cubicBezTo>
                  <a:cubicBezTo>
                    <a:pt x="69" y="1"/>
                    <a:pt x="69" y="0"/>
                    <a:pt x="69" y="0"/>
                  </a:cubicBezTo>
                  <a:cubicBezTo>
                    <a:pt x="69" y="0"/>
                    <a:pt x="71" y="0"/>
                    <a:pt x="71" y="0"/>
                  </a:cubicBezTo>
                  <a:cubicBezTo>
                    <a:pt x="72" y="0"/>
                    <a:pt x="72" y="0"/>
                    <a:pt x="73" y="0"/>
                  </a:cubicBezTo>
                  <a:cubicBezTo>
                    <a:pt x="73" y="1"/>
                    <a:pt x="73" y="2"/>
                    <a:pt x="73" y="2"/>
                  </a:cubicBezTo>
                  <a:cubicBezTo>
                    <a:pt x="73" y="2"/>
                    <a:pt x="73" y="3"/>
                    <a:pt x="73" y="3"/>
                  </a:cubicBezTo>
                  <a:cubicBezTo>
                    <a:pt x="73" y="4"/>
                    <a:pt x="74" y="5"/>
                    <a:pt x="75" y="6"/>
                  </a:cubicBezTo>
                  <a:cubicBezTo>
                    <a:pt x="76" y="6"/>
                    <a:pt x="77" y="6"/>
                    <a:pt x="78" y="6"/>
                  </a:cubicBezTo>
                  <a:cubicBezTo>
                    <a:pt x="78" y="7"/>
                    <a:pt x="79" y="7"/>
                    <a:pt x="79" y="7"/>
                  </a:cubicBezTo>
                  <a:cubicBezTo>
                    <a:pt x="79" y="8"/>
                    <a:pt x="79" y="9"/>
                    <a:pt x="79" y="10"/>
                  </a:cubicBezTo>
                  <a:cubicBezTo>
                    <a:pt x="79" y="10"/>
                    <a:pt x="81" y="11"/>
                    <a:pt x="81" y="11"/>
                  </a:cubicBezTo>
                  <a:cubicBezTo>
                    <a:pt x="82" y="10"/>
                    <a:pt x="81" y="9"/>
                    <a:pt x="82" y="9"/>
                  </a:cubicBezTo>
                  <a:cubicBezTo>
                    <a:pt x="82" y="9"/>
                    <a:pt x="84" y="9"/>
                    <a:pt x="84" y="10"/>
                  </a:cubicBezTo>
                  <a:cubicBezTo>
                    <a:pt x="85" y="10"/>
                    <a:pt x="83" y="12"/>
                    <a:pt x="83" y="13"/>
                  </a:cubicBezTo>
                  <a:cubicBezTo>
                    <a:pt x="82" y="13"/>
                    <a:pt x="81" y="14"/>
                    <a:pt x="81" y="14"/>
                  </a:cubicBezTo>
                  <a:cubicBezTo>
                    <a:pt x="80" y="15"/>
                    <a:pt x="80" y="16"/>
                    <a:pt x="80" y="17"/>
                  </a:cubicBezTo>
                  <a:cubicBezTo>
                    <a:pt x="80" y="18"/>
                    <a:pt x="80" y="19"/>
                    <a:pt x="80" y="20"/>
                  </a:cubicBezTo>
                  <a:cubicBezTo>
                    <a:pt x="81" y="21"/>
                    <a:pt x="81" y="22"/>
                    <a:pt x="81" y="23"/>
                  </a:cubicBezTo>
                  <a:cubicBezTo>
                    <a:pt x="81" y="24"/>
                    <a:pt x="80" y="24"/>
                    <a:pt x="80" y="25"/>
                  </a:cubicBezTo>
                  <a:cubicBezTo>
                    <a:pt x="80" y="26"/>
                    <a:pt x="80" y="27"/>
                    <a:pt x="80" y="27"/>
                  </a:cubicBezTo>
                  <a:cubicBezTo>
                    <a:pt x="81" y="28"/>
                    <a:pt x="83" y="29"/>
                    <a:pt x="83" y="29"/>
                  </a:cubicBezTo>
                  <a:cubicBezTo>
                    <a:pt x="84" y="29"/>
                    <a:pt x="85" y="29"/>
                    <a:pt x="85" y="30"/>
                  </a:cubicBezTo>
                  <a:cubicBezTo>
                    <a:pt x="86" y="30"/>
                    <a:pt x="87" y="32"/>
                    <a:pt x="88" y="33"/>
                  </a:cubicBezTo>
                  <a:cubicBezTo>
                    <a:pt x="88" y="33"/>
                    <a:pt x="90" y="34"/>
                    <a:pt x="90" y="34"/>
                  </a:cubicBezTo>
                  <a:cubicBezTo>
                    <a:pt x="91" y="34"/>
                    <a:pt x="92" y="33"/>
                    <a:pt x="92" y="33"/>
                  </a:cubicBezTo>
                  <a:cubicBezTo>
                    <a:pt x="93" y="33"/>
                    <a:pt x="94" y="34"/>
                    <a:pt x="94" y="34"/>
                  </a:cubicBezTo>
                  <a:cubicBezTo>
                    <a:pt x="94" y="35"/>
                    <a:pt x="94" y="36"/>
                    <a:pt x="95" y="37"/>
                  </a:cubicBezTo>
                  <a:cubicBezTo>
                    <a:pt x="95" y="37"/>
                    <a:pt x="95" y="39"/>
                    <a:pt x="96" y="39"/>
                  </a:cubicBezTo>
                  <a:cubicBezTo>
                    <a:pt x="96" y="39"/>
                    <a:pt x="98" y="39"/>
                    <a:pt x="98" y="39"/>
                  </a:cubicBezTo>
                  <a:cubicBezTo>
                    <a:pt x="99" y="39"/>
                    <a:pt x="100" y="37"/>
                    <a:pt x="100" y="36"/>
                  </a:cubicBezTo>
                  <a:cubicBezTo>
                    <a:pt x="101" y="35"/>
                    <a:pt x="103" y="35"/>
                    <a:pt x="103" y="34"/>
                  </a:cubicBezTo>
                  <a:cubicBezTo>
                    <a:pt x="103" y="33"/>
                    <a:pt x="101" y="33"/>
                    <a:pt x="100" y="33"/>
                  </a:cubicBezTo>
                  <a:cubicBezTo>
                    <a:pt x="100" y="32"/>
                    <a:pt x="99" y="31"/>
                    <a:pt x="100" y="30"/>
                  </a:cubicBezTo>
                  <a:cubicBezTo>
                    <a:pt x="100" y="30"/>
                    <a:pt x="100" y="30"/>
                    <a:pt x="100" y="29"/>
                  </a:cubicBezTo>
                  <a:cubicBezTo>
                    <a:pt x="101" y="29"/>
                    <a:pt x="101" y="28"/>
                    <a:pt x="101" y="27"/>
                  </a:cubicBezTo>
                  <a:cubicBezTo>
                    <a:pt x="101" y="26"/>
                    <a:pt x="102" y="25"/>
                    <a:pt x="102" y="25"/>
                  </a:cubicBezTo>
                  <a:cubicBezTo>
                    <a:pt x="103" y="24"/>
                    <a:pt x="103" y="22"/>
                    <a:pt x="104" y="21"/>
                  </a:cubicBezTo>
                  <a:cubicBezTo>
                    <a:pt x="104" y="20"/>
                    <a:pt x="104" y="18"/>
                    <a:pt x="105" y="18"/>
                  </a:cubicBezTo>
                  <a:cubicBezTo>
                    <a:pt x="106" y="18"/>
                    <a:pt x="107" y="20"/>
                    <a:pt x="108" y="20"/>
                  </a:cubicBezTo>
                  <a:cubicBezTo>
                    <a:pt x="108" y="20"/>
                    <a:pt x="109" y="21"/>
                    <a:pt x="110" y="21"/>
                  </a:cubicBezTo>
                  <a:cubicBezTo>
                    <a:pt x="111" y="21"/>
                    <a:pt x="113" y="20"/>
                    <a:pt x="114" y="20"/>
                  </a:cubicBezTo>
                  <a:cubicBezTo>
                    <a:pt x="114" y="20"/>
                    <a:pt x="115" y="19"/>
                    <a:pt x="115" y="19"/>
                  </a:cubicBezTo>
                  <a:cubicBezTo>
                    <a:pt x="116" y="19"/>
                    <a:pt x="116" y="20"/>
                    <a:pt x="116" y="20"/>
                  </a:cubicBezTo>
                  <a:cubicBezTo>
                    <a:pt x="117" y="20"/>
                    <a:pt x="118" y="22"/>
                    <a:pt x="119" y="22"/>
                  </a:cubicBezTo>
                  <a:cubicBezTo>
                    <a:pt x="119" y="22"/>
                    <a:pt x="120" y="23"/>
                    <a:pt x="121" y="23"/>
                  </a:cubicBezTo>
                  <a:cubicBezTo>
                    <a:pt x="121" y="23"/>
                    <a:pt x="122" y="23"/>
                    <a:pt x="122" y="24"/>
                  </a:cubicBezTo>
                  <a:cubicBezTo>
                    <a:pt x="122" y="24"/>
                    <a:pt x="123" y="24"/>
                    <a:pt x="124" y="24"/>
                  </a:cubicBezTo>
                  <a:cubicBezTo>
                    <a:pt x="124" y="25"/>
                    <a:pt x="125" y="26"/>
                    <a:pt x="126" y="27"/>
                  </a:cubicBezTo>
                  <a:cubicBezTo>
                    <a:pt x="126" y="27"/>
                    <a:pt x="127" y="28"/>
                    <a:pt x="127" y="28"/>
                  </a:cubicBezTo>
                  <a:cubicBezTo>
                    <a:pt x="127" y="28"/>
                    <a:pt x="128" y="27"/>
                    <a:pt x="128" y="27"/>
                  </a:cubicBezTo>
                  <a:cubicBezTo>
                    <a:pt x="128" y="27"/>
                    <a:pt x="128" y="26"/>
                    <a:pt x="128" y="26"/>
                  </a:cubicBezTo>
                  <a:cubicBezTo>
                    <a:pt x="129" y="26"/>
                    <a:pt x="130" y="26"/>
                    <a:pt x="131" y="26"/>
                  </a:cubicBezTo>
                  <a:cubicBezTo>
                    <a:pt x="131" y="26"/>
                    <a:pt x="132" y="26"/>
                    <a:pt x="132" y="26"/>
                  </a:cubicBezTo>
                  <a:cubicBezTo>
                    <a:pt x="132" y="25"/>
                    <a:pt x="132" y="25"/>
                    <a:pt x="132" y="24"/>
                  </a:cubicBezTo>
                  <a:cubicBezTo>
                    <a:pt x="132" y="24"/>
                    <a:pt x="132" y="23"/>
                    <a:pt x="132" y="23"/>
                  </a:cubicBezTo>
                  <a:cubicBezTo>
                    <a:pt x="132" y="22"/>
                    <a:pt x="132" y="22"/>
                    <a:pt x="132" y="22"/>
                  </a:cubicBezTo>
                  <a:cubicBezTo>
                    <a:pt x="132" y="22"/>
                    <a:pt x="133" y="22"/>
                    <a:pt x="134" y="22"/>
                  </a:cubicBezTo>
                  <a:cubicBezTo>
                    <a:pt x="134" y="22"/>
                    <a:pt x="135" y="23"/>
                    <a:pt x="135" y="24"/>
                  </a:cubicBezTo>
                  <a:cubicBezTo>
                    <a:pt x="135" y="24"/>
                    <a:pt x="136" y="25"/>
                    <a:pt x="137" y="25"/>
                  </a:cubicBezTo>
                  <a:cubicBezTo>
                    <a:pt x="137" y="26"/>
                    <a:pt x="137" y="26"/>
                    <a:pt x="137" y="26"/>
                  </a:cubicBezTo>
                  <a:cubicBezTo>
                    <a:pt x="137" y="27"/>
                    <a:pt x="137" y="28"/>
                    <a:pt x="137" y="28"/>
                  </a:cubicBezTo>
                  <a:cubicBezTo>
                    <a:pt x="137" y="29"/>
                    <a:pt x="137" y="30"/>
                    <a:pt x="137" y="30"/>
                  </a:cubicBezTo>
                  <a:cubicBezTo>
                    <a:pt x="138" y="30"/>
                    <a:pt x="139" y="31"/>
                    <a:pt x="139" y="31"/>
                  </a:cubicBezTo>
                  <a:cubicBezTo>
                    <a:pt x="139" y="32"/>
                    <a:pt x="139" y="33"/>
                    <a:pt x="139" y="34"/>
                  </a:cubicBezTo>
                  <a:cubicBezTo>
                    <a:pt x="139" y="34"/>
                    <a:pt x="139" y="36"/>
                    <a:pt x="140" y="37"/>
                  </a:cubicBezTo>
                  <a:cubicBezTo>
                    <a:pt x="140" y="37"/>
                    <a:pt x="141" y="38"/>
                    <a:pt x="141" y="39"/>
                  </a:cubicBezTo>
                  <a:cubicBezTo>
                    <a:pt x="142" y="39"/>
                    <a:pt x="142" y="40"/>
                    <a:pt x="142" y="40"/>
                  </a:cubicBezTo>
                  <a:cubicBezTo>
                    <a:pt x="142" y="40"/>
                    <a:pt x="141" y="40"/>
                    <a:pt x="141" y="41"/>
                  </a:cubicBezTo>
                  <a:cubicBezTo>
                    <a:pt x="141" y="41"/>
                    <a:pt x="140" y="42"/>
                    <a:pt x="140" y="42"/>
                  </a:cubicBezTo>
                  <a:cubicBezTo>
                    <a:pt x="141" y="42"/>
                    <a:pt x="141" y="42"/>
                    <a:pt x="142" y="42"/>
                  </a:cubicBezTo>
                  <a:cubicBezTo>
                    <a:pt x="142" y="42"/>
                    <a:pt x="143" y="43"/>
                    <a:pt x="143" y="44"/>
                  </a:cubicBezTo>
                  <a:cubicBezTo>
                    <a:pt x="143" y="44"/>
                    <a:pt x="143" y="45"/>
                    <a:pt x="143" y="46"/>
                  </a:cubicBezTo>
                  <a:cubicBezTo>
                    <a:pt x="143" y="47"/>
                    <a:pt x="145" y="48"/>
                    <a:pt x="145" y="49"/>
                  </a:cubicBezTo>
                  <a:cubicBezTo>
                    <a:pt x="147" y="52"/>
                    <a:pt x="150" y="56"/>
                    <a:pt x="152" y="59"/>
                  </a:cubicBezTo>
                  <a:cubicBezTo>
                    <a:pt x="153" y="60"/>
                    <a:pt x="155" y="64"/>
                    <a:pt x="156" y="66"/>
                  </a:cubicBezTo>
                  <a:cubicBezTo>
                    <a:pt x="157" y="68"/>
                    <a:pt x="160" y="72"/>
                    <a:pt x="161" y="74"/>
                  </a:cubicBezTo>
                  <a:cubicBezTo>
                    <a:pt x="162" y="76"/>
                    <a:pt x="165" y="79"/>
                    <a:pt x="165" y="81"/>
                  </a:cubicBezTo>
                  <a:cubicBezTo>
                    <a:pt x="166" y="83"/>
                    <a:pt x="167" y="86"/>
                    <a:pt x="168" y="88"/>
                  </a:cubicBezTo>
                  <a:cubicBezTo>
                    <a:pt x="168" y="89"/>
                    <a:pt x="169" y="91"/>
                    <a:pt x="170" y="92"/>
                  </a:cubicBezTo>
                  <a:cubicBezTo>
                    <a:pt x="170" y="92"/>
                    <a:pt x="171" y="94"/>
                    <a:pt x="171" y="95"/>
                  </a:cubicBezTo>
                  <a:cubicBezTo>
                    <a:pt x="171" y="96"/>
                    <a:pt x="170" y="97"/>
                    <a:pt x="170" y="98"/>
                  </a:cubicBezTo>
                  <a:cubicBezTo>
                    <a:pt x="170" y="99"/>
                    <a:pt x="170" y="101"/>
                    <a:pt x="169" y="102"/>
                  </a:cubicBezTo>
                  <a:cubicBezTo>
                    <a:pt x="169" y="104"/>
                    <a:pt x="169" y="107"/>
                    <a:pt x="168" y="109"/>
                  </a:cubicBezTo>
                  <a:cubicBezTo>
                    <a:pt x="168" y="110"/>
                    <a:pt x="167" y="113"/>
                    <a:pt x="167" y="115"/>
                  </a:cubicBezTo>
                  <a:cubicBezTo>
                    <a:pt x="166" y="115"/>
                    <a:pt x="166" y="116"/>
                    <a:pt x="166" y="117"/>
                  </a:cubicBezTo>
                  <a:cubicBezTo>
                    <a:pt x="165" y="117"/>
                    <a:pt x="165" y="116"/>
                    <a:pt x="165" y="116"/>
                  </a:cubicBezTo>
                  <a:cubicBezTo>
                    <a:pt x="164" y="116"/>
                    <a:pt x="163" y="117"/>
                    <a:pt x="162" y="117"/>
                  </a:cubicBezTo>
                  <a:cubicBezTo>
                    <a:pt x="161" y="117"/>
                    <a:pt x="160" y="118"/>
                    <a:pt x="159" y="119"/>
                  </a:cubicBezTo>
                  <a:cubicBezTo>
                    <a:pt x="158" y="120"/>
                    <a:pt x="156" y="122"/>
                    <a:pt x="156" y="122"/>
                  </a:cubicBezTo>
                  <a:cubicBezTo>
                    <a:pt x="155" y="123"/>
                    <a:pt x="153" y="126"/>
                    <a:pt x="152" y="127"/>
                  </a:cubicBezTo>
                  <a:cubicBezTo>
                    <a:pt x="152" y="128"/>
                    <a:pt x="150" y="130"/>
                    <a:pt x="149" y="131"/>
                  </a:cubicBezTo>
                  <a:cubicBezTo>
                    <a:pt x="149" y="132"/>
                    <a:pt x="147" y="134"/>
                    <a:pt x="147" y="135"/>
                  </a:cubicBezTo>
                  <a:cubicBezTo>
                    <a:pt x="146" y="136"/>
                    <a:pt x="143" y="138"/>
                    <a:pt x="142" y="139"/>
                  </a:cubicBezTo>
                  <a:cubicBezTo>
                    <a:pt x="142" y="140"/>
                    <a:pt x="140" y="142"/>
                    <a:pt x="139" y="143"/>
                  </a:cubicBezTo>
                  <a:cubicBezTo>
                    <a:pt x="138" y="144"/>
                    <a:pt x="137" y="147"/>
                    <a:pt x="136" y="148"/>
                  </a:cubicBezTo>
                  <a:cubicBezTo>
                    <a:pt x="135" y="149"/>
                    <a:pt x="134" y="151"/>
                    <a:pt x="133" y="152"/>
                  </a:cubicBezTo>
                  <a:cubicBezTo>
                    <a:pt x="132" y="152"/>
                    <a:pt x="131" y="153"/>
                    <a:pt x="130" y="154"/>
                  </a:cubicBezTo>
                  <a:cubicBezTo>
                    <a:pt x="130" y="154"/>
                    <a:pt x="128" y="154"/>
                    <a:pt x="127" y="154"/>
                  </a:cubicBezTo>
                  <a:cubicBezTo>
                    <a:pt x="126" y="153"/>
                    <a:pt x="125" y="153"/>
                    <a:pt x="125" y="153"/>
                  </a:cubicBezTo>
                  <a:cubicBezTo>
                    <a:pt x="124" y="152"/>
                    <a:pt x="123" y="152"/>
                    <a:pt x="123" y="152"/>
                  </a:cubicBezTo>
                  <a:cubicBezTo>
                    <a:pt x="122" y="152"/>
                    <a:pt x="121" y="151"/>
                    <a:pt x="121" y="152"/>
                  </a:cubicBezTo>
                  <a:cubicBezTo>
                    <a:pt x="121" y="152"/>
                    <a:pt x="123" y="153"/>
                    <a:pt x="123" y="153"/>
                  </a:cubicBezTo>
                  <a:cubicBezTo>
                    <a:pt x="123" y="153"/>
                    <a:pt x="124" y="154"/>
                    <a:pt x="124" y="155"/>
                  </a:cubicBezTo>
                  <a:cubicBezTo>
                    <a:pt x="125" y="155"/>
                    <a:pt x="126" y="155"/>
                    <a:pt x="127" y="155"/>
                  </a:cubicBezTo>
                  <a:cubicBezTo>
                    <a:pt x="128" y="156"/>
                    <a:pt x="129" y="155"/>
                    <a:pt x="129" y="156"/>
                  </a:cubicBezTo>
                  <a:cubicBezTo>
                    <a:pt x="130" y="156"/>
                    <a:pt x="130" y="157"/>
                    <a:pt x="129" y="157"/>
                  </a:cubicBezTo>
                  <a:cubicBezTo>
                    <a:pt x="129" y="158"/>
                    <a:pt x="128" y="157"/>
                    <a:pt x="127" y="158"/>
                  </a:cubicBezTo>
                  <a:cubicBezTo>
                    <a:pt x="127" y="158"/>
                    <a:pt x="125" y="159"/>
                    <a:pt x="125" y="159"/>
                  </a:cubicBezTo>
                  <a:cubicBezTo>
                    <a:pt x="125" y="159"/>
                    <a:pt x="124" y="159"/>
                    <a:pt x="124" y="160"/>
                  </a:cubicBezTo>
                  <a:cubicBezTo>
                    <a:pt x="124" y="160"/>
                    <a:pt x="124" y="160"/>
                    <a:pt x="125" y="160"/>
                  </a:cubicBezTo>
                  <a:cubicBezTo>
                    <a:pt x="125" y="160"/>
                    <a:pt x="126" y="160"/>
                    <a:pt x="126" y="160"/>
                  </a:cubicBezTo>
                  <a:cubicBezTo>
                    <a:pt x="126" y="161"/>
                    <a:pt x="127" y="162"/>
                    <a:pt x="127" y="162"/>
                  </a:cubicBezTo>
                  <a:cubicBezTo>
                    <a:pt x="127" y="163"/>
                    <a:pt x="126" y="164"/>
                    <a:pt x="125" y="164"/>
                  </a:cubicBezTo>
                  <a:cubicBezTo>
                    <a:pt x="125" y="165"/>
                    <a:pt x="124" y="166"/>
                    <a:pt x="123" y="167"/>
                  </a:cubicBezTo>
                  <a:cubicBezTo>
                    <a:pt x="123" y="167"/>
                    <a:pt x="121" y="169"/>
                    <a:pt x="121" y="170"/>
                  </a:cubicBezTo>
                  <a:cubicBezTo>
                    <a:pt x="120" y="170"/>
                    <a:pt x="119" y="171"/>
                    <a:pt x="119" y="171"/>
                  </a:cubicBezTo>
                  <a:cubicBezTo>
                    <a:pt x="119" y="172"/>
                    <a:pt x="118" y="173"/>
                    <a:pt x="119" y="173"/>
                  </a:cubicBezTo>
                  <a:cubicBezTo>
                    <a:pt x="119" y="173"/>
                    <a:pt x="120" y="172"/>
                    <a:pt x="121" y="172"/>
                  </a:cubicBezTo>
                  <a:cubicBezTo>
                    <a:pt x="121" y="172"/>
                    <a:pt x="122" y="171"/>
                    <a:pt x="122" y="171"/>
                  </a:cubicBezTo>
                  <a:cubicBezTo>
                    <a:pt x="123" y="170"/>
                    <a:pt x="124" y="170"/>
                    <a:pt x="125" y="169"/>
                  </a:cubicBezTo>
                  <a:cubicBezTo>
                    <a:pt x="125" y="169"/>
                    <a:pt x="125" y="168"/>
                    <a:pt x="126" y="168"/>
                  </a:cubicBezTo>
                  <a:cubicBezTo>
                    <a:pt x="126" y="168"/>
                    <a:pt x="128" y="168"/>
                    <a:pt x="129" y="168"/>
                  </a:cubicBezTo>
                  <a:cubicBezTo>
                    <a:pt x="129" y="168"/>
                    <a:pt x="130" y="168"/>
                    <a:pt x="131" y="169"/>
                  </a:cubicBezTo>
                  <a:cubicBezTo>
                    <a:pt x="132" y="169"/>
                    <a:pt x="133" y="170"/>
                    <a:pt x="134" y="170"/>
                  </a:cubicBezTo>
                  <a:cubicBezTo>
                    <a:pt x="135" y="170"/>
                    <a:pt x="137" y="169"/>
                    <a:pt x="138" y="170"/>
                  </a:cubicBezTo>
                  <a:cubicBezTo>
                    <a:pt x="139" y="170"/>
                    <a:pt x="142" y="172"/>
                    <a:pt x="143" y="173"/>
                  </a:cubicBezTo>
                  <a:cubicBezTo>
                    <a:pt x="144" y="174"/>
                    <a:pt x="147" y="178"/>
                    <a:pt x="149" y="179"/>
                  </a:cubicBezTo>
                  <a:cubicBezTo>
                    <a:pt x="149" y="180"/>
                    <a:pt x="150" y="181"/>
                    <a:pt x="151" y="182"/>
                  </a:cubicBezTo>
                  <a:cubicBezTo>
                    <a:pt x="151" y="183"/>
                    <a:pt x="152" y="185"/>
                    <a:pt x="152" y="185"/>
                  </a:cubicBezTo>
                  <a:cubicBezTo>
                    <a:pt x="153" y="186"/>
                    <a:pt x="156" y="186"/>
                    <a:pt x="158" y="187"/>
                  </a:cubicBezTo>
                  <a:cubicBezTo>
                    <a:pt x="158" y="187"/>
                    <a:pt x="159" y="187"/>
                    <a:pt x="160" y="187"/>
                  </a:cubicBezTo>
                  <a:cubicBezTo>
                    <a:pt x="160" y="188"/>
                    <a:pt x="160" y="188"/>
                    <a:pt x="160" y="188"/>
                  </a:cubicBezTo>
                  <a:cubicBezTo>
                    <a:pt x="160" y="189"/>
                    <a:pt x="159" y="190"/>
                    <a:pt x="159" y="190"/>
                  </a:cubicBezTo>
                  <a:cubicBezTo>
                    <a:pt x="159" y="191"/>
                    <a:pt x="158" y="191"/>
                    <a:pt x="158" y="192"/>
                  </a:cubicBezTo>
                  <a:cubicBezTo>
                    <a:pt x="157" y="192"/>
                    <a:pt x="158" y="193"/>
                    <a:pt x="158" y="194"/>
                  </a:cubicBezTo>
                  <a:cubicBezTo>
                    <a:pt x="158" y="195"/>
                    <a:pt x="159" y="195"/>
                    <a:pt x="159" y="196"/>
                  </a:cubicBezTo>
                  <a:cubicBezTo>
                    <a:pt x="159" y="196"/>
                    <a:pt x="159" y="198"/>
                    <a:pt x="159" y="198"/>
                  </a:cubicBezTo>
                  <a:cubicBezTo>
                    <a:pt x="159" y="199"/>
                    <a:pt x="157" y="199"/>
                    <a:pt x="157" y="200"/>
                  </a:cubicBezTo>
                  <a:cubicBezTo>
                    <a:pt x="156" y="200"/>
                    <a:pt x="155" y="201"/>
                    <a:pt x="155" y="201"/>
                  </a:cubicBezTo>
                  <a:cubicBezTo>
                    <a:pt x="155" y="201"/>
                    <a:pt x="155" y="202"/>
                    <a:pt x="155" y="202"/>
                  </a:cubicBezTo>
                  <a:cubicBezTo>
                    <a:pt x="154" y="203"/>
                    <a:pt x="152" y="204"/>
                    <a:pt x="151" y="205"/>
                  </a:cubicBezTo>
                  <a:cubicBezTo>
                    <a:pt x="150" y="205"/>
                    <a:pt x="149" y="205"/>
                    <a:pt x="149" y="205"/>
                  </a:cubicBezTo>
                  <a:cubicBezTo>
                    <a:pt x="149" y="205"/>
                    <a:pt x="149" y="205"/>
                    <a:pt x="149" y="205"/>
                  </a:cubicBezTo>
                  <a:cubicBezTo>
                    <a:pt x="148" y="205"/>
                    <a:pt x="147" y="205"/>
                    <a:pt x="146" y="205"/>
                  </a:cubicBezTo>
                  <a:cubicBezTo>
                    <a:pt x="146" y="205"/>
                    <a:pt x="146" y="203"/>
                    <a:pt x="145" y="203"/>
                  </a:cubicBezTo>
                  <a:cubicBezTo>
                    <a:pt x="145" y="203"/>
                    <a:pt x="144" y="204"/>
                    <a:pt x="144" y="204"/>
                  </a:cubicBezTo>
                  <a:cubicBezTo>
                    <a:pt x="143" y="205"/>
                    <a:pt x="141" y="205"/>
                    <a:pt x="140" y="206"/>
                  </a:cubicBezTo>
                  <a:cubicBezTo>
                    <a:pt x="139" y="206"/>
                    <a:pt x="138" y="207"/>
                    <a:pt x="137" y="207"/>
                  </a:cubicBezTo>
                  <a:cubicBezTo>
                    <a:pt x="136" y="208"/>
                    <a:pt x="134" y="207"/>
                    <a:pt x="134" y="208"/>
                  </a:cubicBezTo>
                  <a:cubicBezTo>
                    <a:pt x="133" y="208"/>
                    <a:pt x="132" y="209"/>
                    <a:pt x="132" y="210"/>
                  </a:cubicBezTo>
                  <a:cubicBezTo>
                    <a:pt x="132" y="210"/>
                    <a:pt x="132" y="211"/>
                    <a:pt x="132" y="212"/>
                  </a:cubicBezTo>
                  <a:cubicBezTo>
                    <a:pt x="132" y="213"/>
                    <a:pt x="133" y="214"/>
                    <a:pt x="133" y="215"/>
                  </a:cubicBezTo>
                  <a:cubicBezTo>
                    <a:pt x="133" y="216"/>
                    <a:pt x="133" y="217"/>
                    <a:pt x="132" y="218"/>
                  </a:cubicBezTo>
                  <a:cubicBezTo>
                    <a:pt x="132" y="219"/>
                    <a:pt x="129" y="221"/>
                    <a:pt x="128" y="222"/>
                  </a:cubicBezTo>
                  <a:cubicBezTo>
                    <a:pt x="127" y="222"/>
                    <a:pt x="125" y="224"/>
                    <a:pt x="124" y="224"/>
                  </a:cubicBezTo>
                  <a:cubicBezTo>
                    <a:pt x="124" y="224"/>
                    <a:pt x="122" y="224"/>
                    <a:pt x="121" y="224"/>
                  </a:cubicBezTo>
                  <a:cubicBezTo>
                    <a:pt x="121" y="224"/>
                    <a:pt x="120" y="224"/>
                    <a:pt x="119" y="224"/>
                  </a:cubicBezTo>
                  <a:cubicBezTo>
                    <a:pt x="119" y="224"/>
                    <a:pt x="118" y="223"/>
                    <a:pt x="117" y="223"/>
                  </a:cubicBezTo>
                  <a:cubicBezTo>
                    <a:pt x="116" y="223"/>
                    <a:pt x="115" y="221"/>
                    <a:pt x="115" y="221"/>
                  </a:cubicBezTo>
                  <a:cubicBezTo>
                    <a:pt x="114" y="221"/>
                    <a:pt x="113" y="220"/>
                    <a:pt x="112" y="220"/>
                  </a:cubicBezTo>
                  <a:cubicBezTo>
                    <a:pt x="112" y="220"/>
                    <a:pt x="110" y="221"/>
                    <a:pt x="109" y="221"/>
                  </a:cubicBezTo>
                  <a:cubicBezTo>
                    <a:pt x="109" y="221"/>
                    <a:pt x="108" y="223"/>
                    <a:pt x="107" y="223"/>
                  </a:cubicBezTo>
                  <a:cubicBezTo>
                    <a:pt x="106" y="224"/>
                    <a:pt x="105" y="224"/>
                    <a:pt x="105" y="224"/>
                  </a:cubicBezTo>
                  <a:cubicBezTo>
                    <a:pt x="104" y="224"/>
                    <a:pt x="103" y="223"/>
                    <a:pt x="102" y="223"/>
                  </a:cubicBezTo>
                  <a:cubicBezTo>
                    <a:pt x="101" y="222"/>
                    <a:pt x="100" y="223"/>
                    <a:pt x="99" y="222"/>
                  </a:cubicBezTo>
                  <a:cubicBezTo>
                    <a:pt x="98" y="222"/>
                    <a:pt x="97" y="221"/>
                    <a:pt x="96" y="222"/>
                  </a:cubicBezTo>
                  <a:cubicBezTo>
                    <a:pt x="95" y="222"/>
                    <a:pt x="93" y="223"/>
                    <a:pt x="91" y="224"/>
                  </a:cubicBezTo>
                  <a:cubicBezTo>
                    <a:pt x="91" y="224"/>
                    <a:pt x="89" y="225"/>
                    <a:pt x="88" y="225"/>
                  </a:cubicBezTo>
                  <a:cubicBezTo>
                    <a:pt x="87" y="225"/>
                    <a:pt x="85" y="225"/>
                    <a:pt x="85" y="225"/>
                  </a:cubicBezTo>
                  <a:cubicBezTo>
                    <a:pt x="84" y="225"/>
                    <a:pt x="83" y="224"/>
                    <a:pt x="83" y="224"/>
                  </a:cubicBezTo>
                  <a:cubicBezTo>
                    <a:pt x="82" y="224"/>
                    <a:pt x="82" y="223"/>
                    <a:pt x="81" y="223"/>
                  </a:cubicBezTo>
                  <a:cubicBezTo>
                    <a:pt x="81" y="223"/>
                    <a:pt x="79" y="223"/>
                    <a:pt x="78" y="223"/>
                  </a:cubicBezTo>
                  <a:cubicBezTo>
                    <a:pt x="78" y="223"/>
                    <a:pt x="77" y="225"/>
                    <a:pt x="76" y="225"/>
                  </a:cubicBezTo>
                  <a:cubicBezTo>
                    <a:pt x="75" y="226"/>
                    <a:pt x="74" y="227"/>
                    <a:pt x="73" y="227"/>
                  </a:cubicBezTo>
                  <a:cubicBezTo>
                    <a:pt x="73" y="227"/>
                    <a:pt x="71" y="228"/>
                    <a:pt x="71" y="228"/>
                  </a:cubicBezTo>
                  <a:cubicBezTo>
                    <a:pt x="69" y="229"/>
                    <a:pt x="67" y="229"/>
                    <a:pt x="66" y="229"/>
                  </a:cubicBezTo>
                  <a:cubicBezTo>
                    <a:pt x="65" y="229"/>
                    <a:pt x="64" y="229"/>
                    <a:pt x="63" y="229"/>
                  </a:cubicBezTo>
                  <a:cubicBezTo>
                    <a:pt x="62" y="229"/>
                    <a:pt x="61" y="228"/>
                    <a:pt x="61" y="228"/>
                  </a:cubicBezTo>
                  <a:cubicBezTo>
                    <a:pt x="60" y="229"/>
                    <a:pt x="58" y="229"/>
                    <a:pt x="58" y="229"/>
                  </a:cubicBezTo>
                  <a:cubicBezTo>
                    <a:pt x="57" y="230"/>
                    <a:pt x="56" y="230"/>
                    <a:pt x="56" y="231"/>
                  </a:cubicBezTo>
                  <a:cubicBezTo>
                    <a:pt x="56" y="231"/>
                    <a:pt x="54" y="230"/>
                    <a:pt x="54" y="230"/>
                  </a:cubicBezTo>
                  <a:cubicBezTo>
                    <a:pt x="53" y="230"/>
                    <a:pt x="52" y="229"/>
                    <a:pt x="52" y="229"/>
                  </a:cubicBezTo>
                  <a:cubicBezTo>
                    <a:pt x="52" y="228"/>
                    <a:pt x="52" y="227"/>
                    <a:pt x="52" y="227"/>
                  </a:cubicBezTo>
                  <a:cubicBezTo>
                    <a:pt x="52" y="226"/>
                    <a:pt x="53" y="225"/>
                    <a:pt x="54" y="225"/>
                  </a:cubicBezTo>
                  <a:cubicBezTo>
                    <a:pt x="55" y="225"/>
                    <a:pt x="56" y="225"/>
                    <a:pt x="57" y="225"/>
                  </a:cubicBezTo>
                  <a:cubicBezTo>
                    <a:pt x="58" y="225"/>
                    <a:pt x="61" y="224"/>
                    <a:pt x="62" y="224"/>
                  </a:cubicBezTo>
                  <a:cubicBezTo>
                    <a:pt x="62" y="224"/>
                    <a:pt x="63" y="223"/>
                    <a:pt x="64" y="222"/>
                  </a:cubicBezTo>
                  <a:cubicBezTo>
                    <a:pt x="64" y="222"/>
                    <a:pt x="65" y="220"/>
                    <a:pt x="65" y="219"/>
                  </a:cubicBezTo>
                  <a:cubicBezTo>
                    <a:pt x="65" y="218"/>
                    <a:pt x="65" y="217"/>
                    <a:pt x="65" y="216"/>
                  </a:cubicBezTo>
                  <a:cubicBezTo>
                    <a:pt x="64" y="215"/>
                    <a:pt x="62" y="215"/>
                    <a:pt x="61" y="215"/>
                  </a:cubicBezTo>
                  <a:cubicBezTo>
                    <a:pt x="60" y="215"/>
                    <a:pt x="57" y="216"/>
                    <a:pt x="56" y="216"/>
                  </a:cubicBezTo>
                  <a:cubicBezTo>
                    <a:pt x="55" y="216"/>
                    <a:pt x="53" y="216"/>
                    <a:pt x="52" y="215"/>
                  </a:cubicBezTo>
                  <a:cubicBezTo>
                    <a:pt x="52" y="215"/>
                    <a:pt x="52" y="213"/>
                    <a:pt x="52" y="213"/>
                  </a:cubicBezTo>
                  <a:cubicBezTo>
                    <a:pt x="51" y="212"/>
                    <a:pt x="49" y="213"/>
                    <a:pt x="48" y="212"/>
                  </a:cubicBezTo>
                  <a:cubicBezTo>
                    <a:pt x="48" y="212"/>
                    <a:pt x="48" y="210"/>
                    <a:pt x="48" y="209"/>
                  </a:cubicBezTo>
                  <a:cubicBezTo>
                    <a:pt x="48" y="209"/>
                    <a:pt x="47" y="208"/>
                    <a:pt x="46" y="208"/>
                  </a:cubicBezTo>
                  <a:cubicBezTo>
                    <a:pt x="46" y="207"/>
                    <a:pt x="44" y="206"/>
                    <a:pt x="43" y="205"/>
                  </a:cubicBezTo>
                  <a:cubicBezTo>
                    <a:pt x="42" y="205"/>
                    <a:pt x="40" y="206"/>
                    <a:pt x="39" y="206"/>
                  </a:cubicBezTo>
                  <a:cubicBezTo>
                    <a:pt x="38" y="205"/>
                    <a:pt x="36" y="204"/>
                    <a:pt x="35" y="204"/>
                  </a:cubicBezTo>
                  <a:cubicBezTo>
                    <a:pt x="34" y="204"/>
                    <a:pt x="32" y="204"/>
                    <a:pt x="31" y="204"/>
                  </a:cubicBezTo>
                  <a:cubicBezTo>
                    <a:pt x="31" y="204"/>
                    <a:pt x="31" y="204"/>
                    <a:pt x="30" y="205"/>
                  </a:cubicBezTo>
                  <a:cubicBezTo>
                    <a:pt x="31" y="203"/>
                    <a:pt x="31" y="202"/>
                    <a:pt x="30" y="201"/>
                  </a:cubicBezTo>
                  <a:cubicBezTo>
                    <a:pt x="30" y="200"/>
                    <a:pt x="28" y="199"/>
                    <a:pt x="28" y="199"/>
                  </a:cubicBezTo>
                  <a:cubicBezTo>
                    <a:pt x="28" y="198"/>
                    <a:pt x="27" y="197"/>
                    <a:pt x="27" y="196"/>
                  </a:cubicBezTo>
                  <a:cubicBezTo>
                    <a:pt x="27" y="195"/>
                    <a:pt x="28" y="194"/>
                    <a:pt x="28" y="193"/>
                  </a:cubicBezTo>
                  <a:cubicBezTo>
                    <a:pt x="28" y="192"/>
                    <a:pt x="26" y="190"/>
                    <a:pt x="26" y="190"/>
                  </a:cubicBezTo>
                  <a:cubicBezTo>
                    <a:pt x="25" y="189"/>
                    <a:pt x="24" y="189"/>
                    <a:pt x="23" y="188"/>
                  </a:cubicBezTo>
                  <a:cubicBezTo>
                    <a:pt x="23" y="187"/>
                    <a:pt x="22" y="185"/>
                    <a:pt x="22" y="184"/>
                  </a:cubicBezTo>
                  <a:cubicBezTo>
                    <a:pt x="22" y="183"/>
                    <a:pt x="21" y="181"/>
                    <a:pt x="21" y="180"/>
                  </a:cubicBezTo>
                  <a:cubicBezTo>
                    <a:pt x="20" y="179"/>
                    <a:pt x="20" y="177"/>
                    <a:pt x="19" y="176"/>
                  </a:cubicBezTo>
                  <a:cubicBezTo>
                    <a:pt x="18" y="176"/>
                    <a:pt x="17" y="175"/>
                    <a:pt x="16" y="175"/>
                  </a:cubicBezTo>
                  <a:cubicBezTo>
                    <a:pt x="16" y="175"/>
                    <a:pt x="15" y="173"/>
                    <a:pt x="15" y="173"/>
                  </a:cubicBezTo>
                  <a:cubicBezTo>
                    <a:pt x="14" y="172"/>
                    <a:pt x="13" y="172"/>
                    <a:pt x="13" y="172"/>
                  </a:cubicBezTo>
                  <a:cubicBezTo>
                    <a:pt x="12" y="171"/>
                    <a:pt x="13" y="170"/>
                    <a:pt x="13" y="169"/>
                  </a:cubicBezTo>
                  <a:cubicBezTo>
                    <a:pt x="13" y="169"/>
                    <a:pt x="13" y="168"/>
                    <a:pt x="14" y="167"/>
                  </a:cubicBezTo>
                  <a:cubicBezTo>
                    <a:pt x="14" y="166"/>
                    <a:pt x="14" y="165"/>
                    <a:pt x="15" y="165"/>
                  </a:cubicBezTo>
                  <a:cubicBezTo>
                    <a:pt x="15" y="164"/>
                    <a:pt x="16" y="163"/>
                    <a:pt x="16" y="162"/>
                  </a:cubicBezTo>
                  <a:cubicBezTo>
                    <a:pt x="16" y="162"/>
                    <a:pt x="15" y="160"/>
                    <a:pt x="15" y="160"/>
                  </a:cubicBezTo>
                  <a:cubicBezTo>
                    <a:pt x="14" y="159"/>
                    <a:pt x="13" y="158"/>
                    <a:pt x="13" y="157"/>
                  </a:cubicBezTo>
                  <a:cubicBezTo>
                    <a:pt x="13" y="156"/>
                    <a:pt x="11" y="154"/>
                    <a:pt x="11" y="1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91"/>
            <p:cNvSpPr>
              <a:spLocks noEditPoints="1"/>
            </p:cNvSpPr>
            <p:nvPr/>
          </p:nvSpPr>
          <p:spPr bwMode="auto">
            <a:xfrm>
              <a:off x="2212976" y="3073401"/>
              <a:ext cx="180975" cy="319088"/>
            </a:xfrm>
            <a:custGeom>
              <a:avLst/>
              <a:gdLst/>
              <a:ahLst/>
              <a:cxnLst>
                <a:cxn ang="0">
                  <a:pos x="93" y="59"/>
                </a:cxn>
                <a:cxn ang="0">
                  <a:pos x="89" y="65"/>
                </a:cxn>
                <a:cxn ang="0">
                  <a:pos x="84" y="68"/>
                </a:cxn>
                <a:cxn ang="0">
                  <a:pos x="86" y="70"/>
                </a:cxn>
                <a:cxn ang="0">
                  <a:pos x="89" y="79"/>
                </a:cxn>
                <a:cxn ang="0">
                  <a:pos x="86" y="86"/>
                </a:cxn>
                <a:cxn ang="0">
                  <a:pos x="88" y="90"/>
                </a:cxn>
                <a:cxn ang="0">
                  <a:pos x="92" y="98"/>
                </a:cxn>
                <a:cxn ang="0">
                  <a:pos x="83" y="107"/>
                </a:cxn>
                <a:cxn ang="0">
                  <a:pos x="78" y="117"/>
                </a:cxn>
                <a:cxn ang="0">
                  <a:pos x="75" y="126"/>
                </a:cxn>
                <a:cxn ang="0">
                  <a:pos x="68" y="138"/>
                </a:cxn>
                <a:cxn ang="0">
                  <a:pos x="60" y="147"/>
                </a:cxn>
                <a:cxn ang="0">
                  <a:pos x="52" y="157"/>
                </a:cxn>
                <a:cxn ang="0">
                  <a:pos x="48" y="161"/>
                </a:cxn>
                <a:cxn ang="0">
                  <a:pos x="40" y="160"/>
                </a:cxn>
                <a:cxn ang="0">
                  <a:pos x="33" y="165"/>
                </a:cxn>
                <a:cxn ang="0">
                  <a:pos x="23" y="168"/>
                </a:cxn>
                <a:cxn ang="0">
                  <a:pos x="10" y="160"/>
                </a:cxn>
                <a:cxn ang="0">
                  <a:pos x="10" y="150"/>
                </a:cxn>
                <a:cxn ang="0">
                  <a:pos x="18" y="143"/>
                </a:cxn>
                <a:cxn ang="0">
                  <a:pos x="10" y="134"/>
                </a:cxn>
                <a:cxn ang="0">
                  <a:pos x="7" y="118"/>
                </a:cxn>
                <a:cxn ang="0">
                  <a:pos x="0" y="104"/>
                </a:cxn>
                <a:cxn ang="0">
                  <a:pos x="6" y="97"/>
                </a:cxn>
                <a:cxn ang="0">
                  <a:pos x="3" y="83"/>
                </a:cxn>
                <a:cxn ang="0">
                  <a:pos x="13" y="79"/>
                </a:cxn>
                <a:cxn ang="0">
                  <a:pos x="22" y="71"/>
                </a:cxn>
                <a:cxn ang="0">
                  <a:pos x="21" y="58"/>
                </a:cxn>
                <a:cxn ang="0">
                  <a:pos x="24" y="49"/>
                </a:cxn>
                <a:cxn ang="0">
                  <a:pos x="25" y="41"/>
                </a:cxn>
                <a:cxn ang="0">
                  <a:pos x="26" y="33"/>
                </a:cxn>
                <a:cxn ang="0">
                  <a:pos x="31" y="23"/>
                </a:cxn>
                <a:cxn ang="0">
                  <a:pos x="41" y="16"/>
                </a:cxn>
                <a:cxn ang="0">
                  <a:pos x="47" y="8"/>
                </a:cxn>
                <a:cxn ang="0">
                  <a:pos x="51" y="0"/>
                </a:cxn>
                <a:cxn ang="0">
                  <a:pos x="59" y="4"/>
                </a:cxn>
                <a:cxn ang="0">
                  <a:pos x="58" y="10"/>
                </a:cxn>
                <a:cxn ang="0">
                  <a:pos x="66" y="7"/>
                </a:cxn>
                <a:cxn ang="0">
                  <a:pos x="70" y="15"/>
                </a:cxn>
                <a:cxn ang="0">
                  <a:pos x="74" y="22"/>
                </a:cxn>
                <a:cxn ang="0">
                  <a:pos x="78" y="30"/>
                </a:cxn>
                <a:cxn ang="0">
                  <a:pos x="80" y="38"/>
                </a:cxn>
                <a:cxn ang="0">
                  <a:pos x="80" y="46"/>
                </a:cxn>
                <a:cxn ang="0">
                  <a:pos x="79" y="56"/>
                </a:cxn>
                <a:cxn ang="0">
                  <a:pos x="86" y="54"/>
                </a:cxn>
                <a:cxn ang="0">
                  <a:pos x="93" y="53"/>
                </a:cxn>
                <a:cxn ang="0">
                  <a:pos x="40" y="129"/>
                </a:cxn>
                <a:cxn ang="0">
                  <a:pos x="29" y="121"/>
                </a:cxn>
                <a:cxn ang="0">
                  <a:pos x="22" y="113"/>
                </a:cxn>
                <a:cxn ang="0">
                  <a:pos x="15" y="122"/>
                </a:cxn>
                <a:cxn ang="0">
                  <a:pos x="21" y="132"/>
                </a:cxn>
                <a:cxn ang="0">
                  <a:pos x="23" y="142"/>
                </a:cxn>
                <a:cxn ang="0">
                  <a:pos x="30" y="135"/>
                </a:cxn>
                <a:cxn ang="0">
                  <a:pos x="38" y="131"/>
                </a:cxn>
              </a:cxnLst>
              <a:rect l="0" t="0" r="r" b="b"/>
              <a:pathLst>
                <a:path w="96" h="169">
                  <a:moveTo>
                    <a:pt x="96" y="54"/>
                  </a:moveTo>
                  <a:cubicBezTo>
                    <a:pt x="96" y="55"/>
                    <a:pt x="96" y="57"/>
                    <a:pt x="96" y="57"/>
                  </a:cubicBezTo>
                  <a:cubicBezTo>
                    <a:pt x="96" y="58"/>
                    <a:pt x="96" y="59"/>
                    <a:pt x="96" y="59"/>
                  </a:cubicBezTo>
                  <a:cubicBezTo>
                    <a:pt x="95" y="59"/>
                    <a:pt x="94" y="58"/>
                    <a:pt x="93" y="59"/>
                  </a:cubicBezTo>
                  <a:cubicBezTo>
                    <a:pt x="93" y="59"/>
                    <a:pt x="92" y="60"/>
                    <a:pt x="92" y="60"/>
                  </a:cubicBezTo>
                  <a:cubicBezTo>
                    <a:pt x="92" y="61"/>
                    <a:pt x="92" y="62"/>
                    <a:pt x="92" y="63"/>
                  </a:cubicBezTo>
                  <a:cubicBezTo>
                    <a:pt x="92" y="63"/>
                    <a:pt x="92" y="64"/>
                    <a:pt x="91" y="65"/>
                  </a:cubicBezTo>
                  <a:cubicBezTo>
                    <a:pt x="91" y="65"/>
                    <a:pt x="89" y="65"/>
                    <a:pt x="89" y="65"/>
                  </a:cubicBezTo>
                  <a:cubicBezTo>
                    <a:pt x="88" y="66"/>
                    <a:pt x="87" y="66"/>
                    <a:pt x="87" y="66"/>
                  </a:cubicBezTo>
                  <a:cubicBezTo>
                    <a:pt x="86" y="66"/>
                    <a:pt x="86" y="66"/>
                    <a:pt x="86" y="66"/>
                  </a:cubicBezTo>
                  <a:cubicBezTo>
                    <a:pt x="85" y="66"/>
                    <a:pt x="84" y="67"/>
                    <a:pt x="84" y="67"/>
                  </a:cubicBezTo>
                  <a:cubicBezTo>
                    <a:pt x="84" y="67"/>
                    <a:pt x="84" y="68"/>
                    <a:pt x="84" y="68"/>
                  </a:cubicBezTo>
                  <a:cubicBezTo>
                    <a:pt x="84" y="69"/>
                    <a:pt x="83" y="69"/>
                    <a:pt x="82" y="70"/>
                  </a:cubicBezTo>
                  <a:cubicBezTo>
                    <a:pt x="82" y="70"/>
                    <a:pt x="83" y="71"/>
                    <a:pt x="83" y="71"/>
                  </a:cubicBezTo>
                  <a:cubicBezTo>
                    <a:pt x="83" y="72"/>
                    <a:pt x="85" y="71"/>
                    <a:pt x="85" y="71"/>
                  </a:cubicBezTo>
                  <a:cubicBezTo>
                    <a:pt x="86" y="71"/>
                    <a:pt x="86" y="70"/>
                    <a:pt x="86" y="70"/>
                  </a:cubicBezTo>
                  <a:cubicBezTo>
                    <a:pt x="87" y="70"/>
                    <a:pt x="88" y="70"/>
                    <a:pt x="88" y="71"/>
                  </a:cubicBezTo>
                  <a:cubicBezTo>
                    <a:pt x="89" y="71"/>
                    <a:pt x="88" y="72"/>
                    <a:pt x="87" y="72"/>
                  </a:cubicBezTo>
                  <a:cubicBezTo>
                    <a:pt x="87" y="73"/>
                    <a:pt x="87" y="75"/>
                    <a:pt x="87" y="76"/>
                  </a:cubicBezTo>
                  <a:cubicBezTo>
                    <a:pt x="88" y="77"/>
                    <a:pt x="88" y="78"/>
                    <a:pt x="89" y="79"/>
                  </a:cubicBezTo>
                  <a:cubicBezTo>
                    <a:pt x="89" y="80"/>
                    <a:pt x="90" y="81"/>
                    <a:pt x="90" y="81"/>
                  </a:cubicBezTo>
                  <a:cubicBezTo>
                    <a:pt x="90" y="82"/>
                    <a:pt x="89" y="83"/>
                    <a:pt x="89" y="83"/>
                  </a:cubicBezTo>
                  <a:cubicBezTo>
                    <a:pt x="88" y="83"/>
                    <a:pt x="87" y="84"/>
                    <a:pt x="86" y="84"/>
                  </a:cubicBezTo>
                  <a:cubicBezTo>
                    <a:pt x="86" y="84"/>
                    <a:pt x="85" y="85"/>
                    <a:pt x="86" y="86"/>
                  </a:cubicBezTo>
                  <a:cubicBezTo>
                    <a:pt x="86" y="86"/>
                    <a:pt x="87" y="86"/>
                    <a:pt x="87" y="86"/>
                  </a:cubicBezTo>
                  <a:cubicBezTo>
                    <a:pt x="88" y="86"/>
                    <a:pt x="89" y="86"/>
                    <a:pt x="89" y="87"/>
                  </a:cubicBezTo>
                  <a:cubicBezTo>
                    <a:pt x="89" y="87"/>
                    <a:pt x="89" y="88"/>
                    <a:pt x="89" y="89"/>
                  </a:cubicBezTo>
                  <a:cubicBezTo>
                    <a:pt x="89" y="89"/>
                    <a:pt x="88" y="90"/>
                    <a:pt x="88" y="90"/>
                  </a:cubicBezTo>
                  <a:cubicBezTo>
                    <a:pt x="88" y="91"/>
                    <a:pt x="87" y="92"/>
                    <a:pt x="88" y="92"/>
                  </a:cubicBezTo>
                  <a:cubicBezTo>
                    <a:pt x="88" y="93"/>
                    <a:pt x="88" y="93"/>
                    <a:pt x="88" y="93"/>
                  </a:cubicBezTo>
                  <a:cubicBezTo>
                    <a:pt x="89" y="94"/>
                    <a:pt x="90" y="94"/>
                    <a:pt x="90" y="95"/>
                  </a:cubicBezTo>
                  <a:cubicBezTo>
                    <a:pt x="90" y="95"/>
                    <a:pt x="92" y="97"/>
                    <a:pt x="92" y="98"/>
                  </a:cubicBezTo>
                  <a:cubicBezTo>
                    <a:pt x="92" y="98"/>
                    <a:pt x="91" y="99"/>
                    <a:pt x="90" y="100"/>
                  </a:cubicBezTo>
                  <a:cubicBezTo>
                    <a:pt x="90" y="100"/>
                    <a:pt x="89" y="102"/>
                    <a:pt x="88" y="102"/>
                  </a:cubicBezTo>
                  <a:cubicBezTo>
                    <a:pt x="88" y="103"/>
                    <a:pt x="85" y="104"/>
                    <a:pt x="84" y="105"/>
                  </a:cubicBezTo>
                  <a:cubicBezTo>
                    <a:pt x="84" y="105"/>
                    <a:pt x="83" y="106"/>
                    <a:pt x="83" y="107"/>
                  </a:cubicBezTo>
                  <a:cubicBezTo>
                    <a:pt x="83" y="108"/>
                    <a:pt x="83" y="109"/>
                    <a:pt x="83" y="110"/>
                  </a:cubicBezTo>
                  <a:cubicBezTo>
                    <a:pt x="83" y="110"/>
                    <a:pt x="81" y="110"/>
                    <a:pt x="81" y="111"/>
                  </a:cubicBezTo>
                  <a:cubicBezTo>
                    <a:pt x="80" y="111"/>
                    <a:pt x="78" y="113"/>
                    <a:pt x="78" y="114"/>
                  </a:cubicBezTo>
                  <a:cubicBezTo>
                    <a:pt x="78" y="115"/>
                    <a:pt x="78" y="117"/>
                    <a:pt x="78" y="117"/>
                  </a:cubicBezTo>
                  <a:cubicBezTo>
                    <a:pt x="78" y="118"/>
                    <a:pt x="80" y="120"/>
                    <a:pt x="81" y="120"/>
                  </a:cubicBezTo>
                  <a:cubicBezTo>
                    <a:pt x="81" y="120"/>
                    <a:pt x="81" y="120"/>
                    <a:pt x="81" y="120"/>
                  </a:cubicBezTo>
                  <a:cubicBezTo>
                    <a:pt x="80" y="121"/>
                    <a:pt x="79" y="122"/>
                    <a:pt x="78" y="123"/>
                  </a:cubicBezTo>
                  <a:cubicBezTo>
                    <a:pt x="77" y="123"/>
                    <a:pt x="76" y="125"/>
                    <a:pt x="75" y="126"/>
                  </a:cubicBezTo>
                  <a:cubicBezTo>
                    <a:pt x="74" y="127"/>
                    <a:pt x="74" y="129"/>
                    <a:pt x="74" y="130"/>
                  </a:cubicBezTo>
                  <a:cubicBezTo>
                    <a:pt x="74" y="131"/>
                    <a:pt x="73" y="132"/>
                    <a:pt x="73" y="132"/>
                  </a:cubicBezTo>
                  <a:cubicBezTo>
                    <a:pt x="73" y="133"/>
                    <a:pt x="71" y="133"/>
                    <a:pt x="71" y="134"/>
                  </a:cubicBezTo>
                  <a:cubicBezTo>
                    <a:pt x="70" y="135"/>
                    <a:pt x="69" y="137"/>
                    <a:pt x="68" y="138"/>
                  </a:cubicBezTo>
                  <a:cubicBezTo>
                    <a:pt x="68" y="139"/>
                    <a:pt x="65" y="140"/>
                    <a:pt x="64" y="141"/>
                  </a:cubicBezTo>
                  <a:cubicBezTo>
                    <a:pt x="63" y="141"/>
                    <a:pt x="61" y="141"/>
                    <a:pt x="60" y="142"/>
                  </a:cubicBezTo>
                  <a:cubicBezTo>
                    <a:pt x="59" y="142"/>
                    <a:pt x="58" y="143"/>
                    <a:pt x="58" y="144"/>
                  </a:cubicBezTo>
                  <a:cubicBezTo>
                    <a:pt x="58" y="145"/>
                    <a:pt x="60" y="146"/>
                    <a:pt x="60" y="147"/>
                  </a:cubicBezTo>
                  <a:cubicBezTo>
                    <a:pt x="60" y="148"/>
                    <a:pt x="59" y="149"/>
                    <a:pt x="59" y="150"/>
                  </a:cubicBezTo>
                  <a:cubicBezTo>
                    <a:pt x="58" y="151"/>
                    <a:pt x="57" y="152"/>
                    <a:pt x="56" y="153"/>
                  </a:cubicBezTo>
                  <a:cubicBezTo>
                    <a:pt x="56" y="153"/>
                    <a:pt x="54" y="155"/>
                    <a:pt x="53" y="155"/>
                  </a:cubicBezTo>
                  <a:cubicBezTo>
                    <a:pt x="53" y="156"/>
                    <a:pt x="52" y="156"/>
                    <a:pt x="52" y="157"/>
                  </a:cubicBezTo>
                  <a:cubicBezTo>
                    <a:pt x="52" y="158"/>
                    <a:pt x="53" y="159"/>
                    <a:pt x="53" y="159"/>
                  </a:cubicBezTo>
                  <a:cubicBezTo>
                    <a:pt x="53" y="160"/>
                    <a:pt x="53" y="161"/>
                    <a:pt x="53" y="161"/>
                  </a:cubicBezTo>
                  <a:cubicBezTo>
                    <a:pt x="53" y="161"/>
                    <a:pt x="52" y="162"/>
                    <a:pt x="52" y="162"/>
                  </a:cubicBezTo>
                  <a:cubicBezTo>
                    <a:pt x="51" y="162"/>
                    <a:pt x="49" y="161"/>
                    <a:pt x="48" y="161"/>
                  </a:cubicBezTo>
                  <a:cubicBezTo>
                    <a:pt x="47" y="160"/>
                    <a:pt x="46" y="160"/>
                    <a:pt x="46" y="161"/>
                  </a:cubicBezTo>
                  <a:cubicBezTo>
                    <a:pt x="45" y="161"/>
                    <a:pt x="44" y="161"/>
                    <a:pt x="43" y="161"/>
                  </a:cubicBezTo>
                  <a:cubicBezTo>
                    <a:pt x="43" y="161"/>
                    <a:pt x="42" y="162"/>
                    <a:pt x="42" y="162"/>
                  </a:cubicBezTo>
                  <a:cubicBezTo>
                    <a:pt x="41" y="161"/>
                    <a:pt x="41" y="160"/>
                    <a:pt x="40" y="160"/>
                  </a:cubicBezTo>
                  <a:cubicBezTo>
                    <a:pt x="40" y="160"/>
                    <a:pt x="39" y="160"/>
                    <a:pt x="38" y="160"/>
                  </a:cubicBezTo>
                  <a:cubicBezTo>
                    <a:pt x="37" y="160"/>
                    <a:pt x="36" y="161"/>
                    <a:pt x="36" y="161"/>
                  </a:cubicBezTo>
                  <a:cubicBezTo>
                    <a:pt x="35" y="162"/>
                    <a:pt x="35" y="164"/>
                    <a:pt x="35" y="164"/>
                  </a:cubicBezTo>
                  <a:cubicBezTo>
                    <a:pt x="34" y="165"/>
                    <a:pt x="33" y="165"/>
                    <a:pt x="33" y="165"/>
                  </a:cubicBezTo>
                  <a:cubicBezTo>
                    <a:pt x="32" y="166"/>
                    <a:pt x="30" y="165"/>
                    <a:pt x="29" y="165"/>
                  </a:cubicBezTo>
                  <a:cubicBezTo>
                    <a:pt x="28" y="165"/>
                    <a:pt x="27" y="166"/>
                    <a:pt x="27" y="166"/>
                  </a:cubicBezTo>
                  <a:cubicBezTo>
                    <a:pt x="26" y="167"/>
                    <a:pt x="26" y="168"/>
                    <a:pt x="25" y="168"/>
                  </a:cubicBezTo>
                  <a:cubicBezTo>
                    <a:pt x="25" y="169"/>
                    <a:pt x="23" y="168"/>
                    <a:pt x="23" y="168"/>
                  </a:cubicBezTo>
                  <a:cubicBezTo>
                    <a:pt x="22" y="168"/>
                    <a:pt x="20" y="168"/>
                    <a:pt x="19" y="168"/>
                  </a:cubicBezTo>
                  <a:cubicBezTo>
                    <a:pt x="19" y="167"/>
                    <a:pt x="18" y="166"/>
                    <a:pt x="18" y="165"/>
                  </a:cubicBezTo>
                  <a:cubicBezTo>
                    <a:pt x="17" y="164"/>
                    <a:pt x="15" y="163"/>
                    <a:pt x="14" y="162"/>
                  </a:cubicBezTo>
                  <a:cubicBezTo>
                    <a:pt x="13" y="162"/>
                    <a:pt x="11" y="161"/>
                    <a:pt x="10" y="160"/>
                  </a:cubicBezTo>
                  <a:cubicBezTo>
                    <a:pt x="10" y="159"/>
                    <a:pt x="10" y="157"/>
                    <a:pt x="10" y="156"/>
                  </a:cubicBezTo>
                  <a:cubicBezTo>
                    <a:pt x="10" y="155"/>
                    <a:pt x="10" y="153"/>
                    <a:pt x="9" y="152"/>
                  </a:cubicBezTo>
                  <a:cubicBezTo>
                    <a:pt x="9" y="152"/>
                    <a:pt x="9" y="151"/>
                    <a:pt x="9" y="151"/>
                  </a:cubicBezTo>
                  <a:cubicBezTo>
                    <a:pt x="9" y="150"/>
                    <a:pt x="10" y="150"/>
                    <a:pt x="10" y="150"/>
                  </a:cubicBezTo>
                  <a:cubicBezTo>
                    <a:pt x="10" y="149"/>
                    <a:pt x="12" y="148"/>
                    <a:pt x="12" y="147"/>
                  </a:cubicBezTo>
                  <a:cubicBezTo>
                    <a:pt x="13" y="147"/>
                    <a:pt x="15" y="146"/>
                    <a:pt x="17" y="146"/>
                  </a:cubicBezTo>
                  <a:cubicBezTo>
                    <a:pt x="17" y="146"/>
                    <a:pt x="18" y="146"/>
                    <a:pt x="19" y="145"/>
                  </a:cubicBezTo>
                  <a:cubicBezTo>
                    <a:pt x="19" y="144"/>
                    <a:pt x="18" y="143"/>
                    <a:pt x="18" y="143"/>
                  </a:cubicBezTo>
                  <a:cubicBezTo>
                    <a:pt x="18" y="142"/>
                    <a:pt x="17" y="140"/>
                    <a:pt x="16" y="139"/>
                  </a:cubicBezTo>
                  <a:cubicBezTo>
                    <a:pt x="15" y="139"/>
                    <a:pt x="14" y="138"/>
                    <a:pt x="14" y="137"/>
                  </a:cubicBezTo>
                  <a:cubicBezTo>
                    <a:pt x="13" y="137"/>
                    <a:pt x="12" y="137"/>
                    <a:pt x="11" y="137"/>
                  </a:cubicBezTo>
                  <a:cubicBezTo>
                    <a:pt x="11" y="136"/>
                    <a:pt x="10" y="135"/>
                    <a:pt x="10" y="134"/>
                  </a:cubicBezTo>
                  <a:cubicBezTo>
                    <a:pt x="10" y="133"/>
                    <a:pt x="9" y="131"/>
                    <a:pt x="9" y="131"/>
                  </a:cubicBezTo>
                  <a:cubicBezTo>
                    <a:pt x="9" y="130"/>
                    <a:pt x="9" y="128"/>
                    <a:pt x="9" y="127"/>
                  </a:cubicBezTo>
                  <a:cubicBezTo>
                    <a:pt x="9" y="126"/>
                    <a:pt x="9" y="124"/>
                    <a:pt x="8" y="122"/>
                  </a:cubicBezTo>
                  <a:cubicBezTo>
                    <a:pt x="8" y="121"/>
                    <a:pt x="8" y="119"/>
                    <a:pt x="7" y="118"/>
                  </a:cubicBezTo>
                  <a:cubicBezTo>
                    <a:pt x="7" y="118"/>
                    <a:pt x="5" y="116"/>
                    <a:pt x="5" y="115"/>
                  </a:cubicBezTo>
                  <a:cubicBezTo>
                    <a:pt x="4" y="114"/>
                    <a:pt x="3" y="112"/>
                    <a:pt x="2" y="111"/>
                  </a:cubicBezTo>
                  <a:cubicBezTo>
                    <a:pt x="2" y="110"/>
                    <a:pt x="2" y="107"/>
                    <a:pt x="1" y="107"/>
                  </a:cubicBezTo>
                  <a:cubicBezTo>
                    <a:pt x="1" y="107"/>
                    <a:pt x="0" y="105"/>
                    <a:pt x="0" y="104"/>
                  </a:cubicBezTo>
                  <a:cubicBezTo>
                    <a:pt x="0" y="103"/>
                    <a:pt x="0" y="102"/>
                    <a:pt x="0" y="101"/>
                  </a:cubicBezTo>
                  <a:cubicBezTo>
                    <a:pt x="0" y="101"/>
                    <a:pt x="1" y="100"/>
                    <a:pt x="1" y="100"/>
                  </a:cubicBezTo>
                  <a:cubicBezTo>
                    <a:pt x="2" y="100"/>
                    <a:pt x="2" y="98"/>
                    <a:pt x="3" y="98"/>
                  </a:cubicBezTo>
                  <a:cubicBezTo>
                    <a:pt x="3" y="97"/>
                    <a:pt x="6" y="98"/>
                    <a:pt x="6" y="97"/>
                  </a:cubicBezTo>
                  <a:cubicBezTo>
                    <a:pt x="7" y="96"/>
                    <a:pt x="6" y="94"/>
                    <a:pt x="6" y="94"/>
                  </a:cubicBezTo>
                  <a:cubicBezTo>
                    <a:pt x="6" y="93"/>
                    <a:pt x="4" y="92"/>
                    <a:pt x="4" y="92"/>
                  </a:cubicBezTo>
                  <a:cubicBezTo>
                    <a:pt x="3" y="91"/>
                    <a:pt x="3" y="89"/>
                    <a:pt x="3" y="89"/>
                  </a:cubicBezTo>
                  <a:cubicBezTo>
                    <a:pt x="3" y="87"/>
                    <a:pt x="3" y="84"/>
                    <a:pt x="3" y="83"/>
                  </a:cubicBezTo>
                  <a:cubicBezTo>
                    <a:pt x="3" y="82"/>
                    <a:pt x="2" y="81"/>
                    <a:pt x="3" y="80"/>
                  </a:cubicBezTo>
                  <a:cubicBezTo>
                    <a:pt x="3" y="80"/>
                    <a:pt x="4" y="80"/>
                    <a:pt x="5" y="80"/>
                  </a:cubicBezTo>
                  <a:cubicBezTo>
                    <a:pt x="6" y="80"/>
                    <a:pt x="8" y="80"/>
                    <a:pt x="10" y="80"/>
                  </a:cubicBezTo>
                  <a:cubicBezTo>
                    <a:pt x="10" y="80"/>
                    <a:pt x="12" y="80"/>
                    <a:pt x="13" y="79"/>
                  </a:cubicBezTo>
                  <a:cubicBezTo>
                    <a:pt x="14" y="79"/>
                    <a:pt x="15" y="77"/>
                    <a:pt x="16" y="77"/>
                  </a:cubicBezTo>
                  <a:cubicBezTo>
                    <a:pt x="17" y="76"/>
                    <a:pt x="18" y="75"/>
                    <a:pt x="19" y="75"/>
                  </a:cubicBezTo>
                  <a:cubicBezTo>
                    <a:pt x="19" y="74"/>
                    <a:pt x="21" y="74"/>
                    <a:pt x="21" y="73"/>
                  </a:cubicBezTo>
                  <a:cubicBezTo>
                    <a:pt x="22" y="73"/>
                    <a:pt x="22" y="71"/>
                    <a:pt x="22" y="71"/>
                  </a:cubicBezTo>
                  <a:cubicBezTo>
                    <a:pt x="22" y="70"/>
                    <a:pt x="23" y="68"/>
                    <a:pt x="23" y="67"/>
                  </a:cubicBezTo>
                  <a:cubicBezTo>
                    <a:pt x="23" y="67"/>
                    <a:pt x="22" y="65"/>
                    <a:pt x="22" y="64"/>
                  </a:cubicBezTo>
                  <a:cubicBezTo>
                    <a:pt x="22" y="64"/>
                    <a:pt x="21" y="63"/>
                    <a:pt x="21" y="62"/>
                  </a:cubicBezTo>
                  <a:cubicBezTo>
                    <a:pt x="21" y="61"/>
                    <a:pt x="21" y="59"/>
                    <a:pt x="21" y="58"/>
                  </a:cubicBezTo>
                  <a:cubicBezTo>
                    <a:pt x="21" y="57"/>
                    <a:pt x="21" y="55"/>
                    <a:pt x="21" y="54"/>
                  </a:cubicBezTo>
                  <a:cubicBezTo>
                    <a:pt x="21" y="54"/>
                    <a:pt x="23" y="54"/>
                    <a:pt x="23" y="53"/>
                  </a:cubicBezTo>
                  <a:cubicBezTo>
                    <a:pt x="24" y="53"/>
                    <a:pt x="25" y="52"/>
                    <a:pt x="25" y="51"/>
                  </a:cubicBezTo>
                  <a:cubicBezTo>
                    <a:pt x="25" y="50"/>
                    <a:pt x="25" y="50"/>
                    <a:pt x="24" y="49"/>
                  </a:cubicBezTo>
                  <a:cubicBezTo>
                    <a:pt x="24" y="49"/>
                    <a:pt x="24" y="48"/>
                    <a:pt x="24" y="47"/>
                  </a:cubicBezTo>
                  <a:cubicBezTo>
                    <a:pt x="24" y="46"/>
                    <a:pt x="24" y="44"/>
                    <a:pt x="24" y="43"/>
                  </a:cubicBezTo>
                  <a:cubicBezTo>
                    <a:pt x="24" y="43"/>
                    <a:pt x="24" y="42"/>
                    <a:pt x="24" y="42"/>
                  </a:cubicBezTo>
                  <a:cubicBezTo>
                    <a:pt x="24" y="41"/>
                    <a:pt x="25" y="41"/>
                    <a:pt x="25" y="41"/>
                  </a:cubicBezTo>
                  <a:cubicBezTo>
                    <a:pt x="26" y="40"/>
                    <a:pt x="28" y="39"/>
                    <a:pt x="28" y="38"/>
                  </a:cubicBezTo>
                  <a:cubicBezTo>
                    <a:pt x="29" y="38"/>
                    <a:pt x="28" y="37"/>
                    <a:pt x="28" y="36"/>
                  </a:cubicBezTo>
                  <a:cubicBezTo>
                    <a:pt x="27" y="36"/>
                    <a:pt x="26" y="35"/>
                    <a:pt x="26" y="35"/>
                  </a:cubicBezTo>
                  <a:cubicBezTo>
                    <a:pt x="26" y="34"/>
                    <a:pt x="26" y="33"/>
                    <a:pt x="26" y="33"/>
                  </a:cubicBezTo>
                  <a:cubicBezTo>
                    <a:pt x="27" y="32"/>
                    <a:pt x="28" y="31"/>
                    <a:pt x="28" y="31"/>
                  </a:cubicBezTo>
                  <a:cubicBezTo>
                    <a:pt x="28" y="30"/>
                    <a:pt x="28" y="29"/>
                    <a:pt x="28" y="28"/>
                  </a:cubicBezTo>
                  <a:cubicBezTo>
                    <a:pt x="28" y="27"/>
                    <a:pt x="28" y="25"/>
                    <a:pt x="29" y="24"/>
                  </a:cubicBezTo>
                  <a:cubicBezTo>
                    <a:pt x="29" y="23"/>
                    <a:pt x="31" y="23"/>
                    <a:pt x="31" y="23"/>
                  </a:cubicBezTo>
                  <a:cubicBezTo>
                    <a:pt x="32" y="22"/>
                    <a:pt x="32" y="20"/>
                    <a:pt x="32" y="19"/>
                  </a:cubicBezTo>
                  <a:cubicBezTo>
                    <a:pt x="32" y="19"/>
                    <a:pt x="33" y="18"/>
                    <a:pt x="34" y="18"/>
                  </a:cubicBezTo>
                  <a:cubicBezTo>
                    <a:pt x="35" y="17"/>
                    <a:pt x="37" y="16"/>
                    <a:pt x="38" y="16"/>
                  </a:cubicBezTo>
                  <a:cubicBezTo>
                    <a:pt x="39" y="15"/>
                    <a:pt x="41" y="16"/>
                    <a:pt x="41" y="16"/>
                  </a:cubicBezTo>
                  <a:cubicBezTo>
                    <a:pt x="42" y="16"/>
                    <a:pt x="42" y="17"/>
                    <a:pt x="43" y="17"/>
                  </a:cubicBezTo>
                  <a:cubicBezTo>
                    <a:pt x="43" y="17"/>
                    <a:pt x="45" y="17"/>
                    <a:pt x="46" y="17"/>
                  </a:cubicBezTo>
                  <a:cubicBezTo>
                    <a:pt x="47" y="16"/>
                    <a:pt x="46" y="13"/>
                    <a:pt x="46" y="11"/>
                  </a:cubicBezTo>
                  <a:cubicBezTo>
                    <a:pt x="46" y="11"/>
                    <a:pt x="47" y="9"/>
                    <a:pt x="47" y="8"/>
                  </a:cubicBezTo>
                  <a:cubicBezTo>
                    <a:pt x="47" y="7"/>
                    <a:pt x="46" y="5"/>
                    <a:pt x="46" y="4"/>
                  </a:cubicBezTo>
                  <a:cubicBezTo>
                    <a:pt x="46" y="4"/>
                    <a:pt x="48" y="4"/>
                    <a:pt x="48" y="4"/>
                  </a:cubicBezTo>
                  <a:cubicBezTo>
                    <a:pt x="49" y="3"/>
                    <a:pt x="50" y="2"/>
                    <a:pt x="50" y="2"/>
                  </a:cubicBezTo>
                  <a:cubicBezTo>
                    <a:pt x="50" y="1"/>
                    <a:pt x="51" y="0"/>
                    <a:pt x="51" y="0"/>
                  </a:cubicBezTo>
                  <a:cubicBezTo>
                    <a:pt x="51" y="0"/>
                    <a:pt x="52" y="0"/>
                    <a:pt x="52" y="0"/>
                  </a:cubicBezTo>
                  <a:cubicBezTo>
                    <a:pt x="53" y="0"/>
                    <a:pt x="54" y="0"/>
                    <a:pt x="55" y="1"/>
                  </a:cubicBezTo>
                  <a:cubicBezTo>
                    <a:pt x="55" y="1"/>
                    <a:pt x="56" y="3"/>
                    <a:pt x="56" y="3"/>
                  </a:cubicBezTo>
                  <a:cubicBezTo>
                    <a:pt x="57" y="4"/>
                    <a:pt x="59" y="3"/>
                    <a:pt x="59" y="4"/>
                  </a:cubicBezTo>
                  <a:cubicBezTo>
                    <a:pt x="59" y="4"/>
                    <a:pt x="60" y="5"/>
                    <a:pt x="59" y="5"/>
                  </a:cubicBezTo>
                  <a:cubicBezTo>
                    <a:pt x="59" y="6"/>
                    <a:pt x="58" y="6"/>
                    <a:pt x="57" y="7"/>
                  </a:cubicBezTo>
                  <a:cubicBezTo>
                    <a:pt x="57" y="7"/>
                    <a:pt x="57" y="8"/>
                    <a:pt x="57" y="8"/>
                  </a:cubicBezTo>
                  <a:cubicBezTo>
                    <a:pt x="57" y="9"/>
                    <a:pt x="58" y="10"/>
                    <a:pt x="58" y="10"/>
                  </a:cubicBezTo>
                  <a:cubicBezTo>
                    <a:pt x="58" y="10"/>
                    <a:pt x="60" y="10"/>
                    <a:pt x="60" y="10"/>
                  </a:cubicBezTo>
                  <a:cubicBezTo>
                    <a:pt x="61" y="10"/>
                    <a:pt x="62" y="10"/>
                    <a:pt x="63" y="9"/>
                  </a:cubicBezTo>
                  <a:cubicBezTo>
                    <a:pt x="63" y="9"/>
                    <a:pt x="63" y="7"/>
                    <a:pt x="64" y="7"/>
                  </a:cubicBezTo>
                  <a:cubicBezTo>
                    <a:pt x="64" y="7"/>
                    <a:pt x="66" y="7"/>
                    <a:pt x="66" y="7"/>
                  </a:cubicBezTo>
                  <a:cubicBezTo>
                    <a:pt x="67" y="8"/>
                    <a:pt x="68" y="8"/>
                    <a:pt x="69" y="8"/>
                  </a:cubicBezTo>
                  <a:cubicBezTo>
                    <a:pt x="69" y="9"/>
                    <a:pt x="70" y="10"/>
                    <a:pt x="70" y="10"/>
                  </a:cubicBezTo>
                  <a:cubicBezTo>
                    <a:pt x="70" y="11"/>
                    <a:pt x="70" y="12"/>
                    <a:pt x="70" y="13"/>
                  </a:cubicBezTo>
                  <a:cubicBezTo>
                    <a:pt x="70" y="14"/>
                    <a:pt x="70" y="15"/>
                    <a:pt x="70" y="15"/>
                  </a:cubicBezTo>
                  <a:cubicBezTo>
                    <a:pt x="70" y="16"/>
                    <a:pt x="71" y="16"/>
                    <a:pt x="71" y="17"/>
                  </a:cubicBezTo>
                  <a:cubicBezTo>
                    <a:pt x="72" y="17"/>
                    <a:pt x="73" y="18"/>
                    <a:pt x="73" y="18"/>
                  </a:cubicBezTo>
                  <a:cubicBezTo>
                    <a:pt x="73" y="18"/>
                    <a:pt x="74" y="19"/>
                    <a:pt x="74" y="19"/>
                  </a:cubicBezTo>
                  <a:cubicBezTo>
                    <a:pt x="74" y="20"/>
                    <a:pt x="74" y="22"/>
                    <a:pt x="74" y="22"/>
                  </a:cubicBezTo>
                  <a:cubicBezTo>
                    <a:pt x="75" y="23"/>
                    <a:pt x="75" y="24"/>
                    <a:pt x="76" y="25"/>
                  </a:cubicBezTo>
                  <a:cubicBezTo>
                    <a:pt x="76" y="26"/>
                    <a:pt x="76" y="27"/>
                    <a:pt x="76" y="28"/>
                  </a:cubicBezTo>
                  <a:cubicBezTo>
                    <a:pt x="76" y="28"/>
                    <a:pt x="76" y="30"/>
                    <a:pt x="76" y="30"/>
                  </a:cubicBezTo>
                  <a:cubicBezTo>
                    <a:pt x="76" y="30"/>
                    <a:pt x="77" y="30"/>
                    <a:pt x="78" y="30"/>
                  </a:cubicBezTo>
                  <a:cubicBezTo>
                    <a:pt x="78" y="31"/>
                    <a:pt x="79" y="31"/>
                    <a:pt x="79" y="31"/>
                  </a:cubicBezTo>
                  <a:cubicBezTo>
                    <a:pt x="79" y="32"/>
                    <a:pt x="80" y="32"/>
                    <a:pt x="80" y="33"/>
                  </a:cubicBezTo>
                  <a:cubicBezTo>
                    <a:pt x="80" y="34"/>
                    <a:pt x="79" y="35"/>
                    <a:pt x="79" y="36"/>
                  </a:cubicBezTo>
                  <a:cubicBezTo>
                    <a:pt x="79" y="37"/>
                    <a:pt x="80" y="38"/>
                    <a:pt x="80" y="38"/>
                  </a:cubicBezTo>
                  <a:cubicBezTo>
                    <a:pt x="80" y="39"/>
                    <a:pt x="81" y="40"/>
                    <a:pt x="81" y="40"/>
                  </a:cubicBezTo>
                  <a:cubicBezTo>
                    <a:pt x="81" y="41"/>
                    <a:pt x="81" y="43"/>
                    <a:pt x="81" y="43"/>
                  </a:cubicBezTo>
                  <a:cubicBezTo>
                    <a:pt x="81" y="44"/>
                    <a:pt x="81" y="45"/>
                    <a:pt x="81" y="45"/>
                  </a:cubicBezTo>
                  <a:cubicBezTo>
                    <a:pt x="81" y="45"/>
                    <a:pt x="80" y="46"/>
                    <a:pt x="80" y="46"/>
                  </a:cubicBezTo>
                  <a:cubicBezTo>
                    <a:pt x="80" y="46"/>
                    <a:pt x="79" y="47"/>
                    <a:pt x="79" y="47"/>
                  </a:cubicBezTo>
                  <a:cubicBezTo>
                    <a:pt x="79" y="48"/>
                    <a:pt x="80" y="49"/>
                    <a:pt x="80" y="49"/>
                  </a:cubicBezTo>
                  <a:cubicBezTo>
                    <a:pt x="80" y="50"/>
                    <a:pt x="80" y="52"/>
                    <a:pt x="80" y="53"/>
                  </a:cubicBezTo>
                  <a:cubicBezTo>
                    <a:pt x="80" y="54"/>
                    <a:pt x="78" y="55"/>
                    <a:pt x="79" y="56"/>
                  </a:cubicBezTo>
                  <a:cubicBezTo>
                    <a:pt x="79" y="57"/>
                    <a:pt x="80" y="57"/>
                    <a:pt x="81" y="57"/>
                  </a:cubicBezTo>
                  <a:cubicBezTo>
                    <a:pt x="82" y="57"/>
                    <a:pt x="83" y="57"/>
                    <a:pt x="84" y="57"/>
                  </a:cubicBezTo>
                  <a:cubicBezTo>
                    <a:pt x="84" y="57"/>
                    <a:pt x="85" y="56"/>
                    <a:pt x="85" y="56"/>
                  </a:cubicBezTo>
                  <a:cubicBezTo>
                    <a:pt x="85" y="55"/>
                    <a:pt x="86" y="55"/>
                    <a:pt x="86" y="54"/>
                  </a:cubicBezTo>
                  <a:cubicBezTo>
                    <a:pt x="87" y="54"/>
                    <a:pt x="89" y="56"/>
                    <a:pt x="89" y="56"/>
                  </a:cubicBezTo>
                  <a:cubicBezTo>
                    <a:pt x="90" y="56"/>
                    <a:pt x="91" y="56"/>
                    <a:pt x="91" y="56"/>
                  </a:cubicBezTo>
                  <a:cubicBezTo>
                    <a:pt x="92" y="56"/>
                    <a:pt x="92" y="55"/>
                    <a:pt x="92" y="55"/>
                  </a:cubicBezTo>
                  <a:cubicBezTo>
                    <a:pt x="93" y="55"/>
                    <a:pt x="93" y="54"/>
                    <a:pt x="93" y="53"/>
                  </a:cubicBezTo>
                  <a:cubicBezTo>
                    <a:pt x="94" y="53"/>
                    <a:pt x="95" y="53"/>
                    <a:pt x="95" y="53"/>
                  </a:cubicBezTo>
                  <a:cubicBezTo>
                    <a:pt x="96" y="53"/>
                    <a:pt x="96" y="54"/>
                    <a:pt x="96" y="54"/>
                  </a:cubicBezTo>
                  <a:close/>
                  <a:moveTo>
                    <a:pt x="38" y="131"/>
                  </a:moveTo>
                  <a:cubicBezTo>
                    <a:pt x="39" y="130"/>
                    <a:pt x="40" y="129"/>
                    <a:pt x="40" y="129"/>
                  </a:cubicBezTo>
                  <a:cubicBezTo>
                    <a:pt x="39" y="128"/>
                    <a:pt x="37" y="128"/>
                    <a:pt x="37" y="127"/>
                  </a:cubicBezTo>
                  <a:cubicBezTo>
                    <a:pt x="36" y="127"/>
                    <a:pt x="35" y="125"/>
                    <a:pt x="34" y="124"/>
                  </a:cubicBezTo>
                  <a:cubicBezTo>
                    <a:pt x="33" y="124"/>
                    <a:pt x="32" y="122"/>
                    <a:pt x="31" y="122"/>
                  </a:cubicBezTo>
                  <a:cubicBezTo>
                    <a:pt x="31" y="121"/>
                    <a:pt x="29" y="121"/>
                    <a:pt x="29" y="121"/>
                  </a:cubicBezTo>
                  <a:cubicBezTo>
                    <a:pt x="28" y="120"/>
                    <a:pt x="27" y="119"/>
                    <a:pt x="27" y="118"/>
                  </a:cubicBezTo>
                  <a:cubicBezTo>
                    <a:pt x="27" y="117"/>
                    <a:pt x="28" y="115"/>
                    <a:pt x="27" y="115"/>
                  </a:cubicBezTo>
                  <a:cubicBezTo>
                    <a:pt x="27" y="114"/>
                    <a:pt x="26" y="113"/>
                    <a:pt x="25" y="113"/>
                  </a:cubicBezTo>
                  <a:cubicBezTo>
                    <a:pt x="25" y="113"/>
                    <a:pt x="23" y="113"/>
                    <a:pt x="22" y="113"/>
                  </a:cubicBezTo>
                  <a:cubicBezTo>
                    <a:pt x="21" y="113"/>
                    <a:pt x="19" y="115"/>
                    <a:pt x="19" y="116"/>
                  </a:cubicBezTo>
                  <a:cubicBezTo>
                    <a:pt x="18" y="116"/>
                    <a:pt x="19" y="118"/>
                    <a:pt x="18" y="119"/>
                  </a:cubicBezTo>
                  <a:cubicBezTo>
                    <a:pt x="18" y="120"/>
                    <a:pt x="18" y="121"/>
                    <a:pt x="17" y="121"/>
                  </a:cubicBezTo>
                  <a:cubicBezTo>
                    <a:pt x="17" y="121"/>
                    <a:pt x="16" y="121"/>
                    <a:pt x="15" y="122"/>
                  </a:cubicBezTo>
                  <a:cubicBezTo>
                    <a:pt x="15" y="122"/>
                    <a:pt x="15" y="123"/>
                    <a:pt x="15" y="124"/>
                  </a:cubicBezTo>
                  <a:cubicBezTo>
                    <a:pt x="15" y="125"/>
                    <a:pt x="15" y="127"/>
                    <a:pt x="16" y="127"/>
                  </a:cubicBezTo>
                  <a:cubicBezTo>
                    <a:pt x="16" y="128"/>
                    <a:pt x="18" y="130"/>
                    <a:pt x="18" y="130"/>
                  </a:cubicBezTo>
                  <a:cubicBezTo>
                    <a:pt x="19" y="131"/>
                    <a:pt x="21" y="132"/>
                    <a:pt x="21" y="132"/>
                  </a:cubicBezTo>
                  <a:cubicBezTo>
                    <a:pt x="22" y="133"/>
                    <a:pt x="23" y="135"/>
                    <a:pt x="23" y="135"/>
                  </a:cubicBezTo>
                  <a:cubicBezTo>
                    <a:pt x="23" y="136"/>
                    <a:pt x="22" y="138"/>
                    <a:pt x="21" y="138"/>
                  </a:cubicBezTo>
                  <a:cubicBezTo>
                    <a:pt x="21" y="139"/>
                    <a:pt x="21" y="140"/>
                    <a:pt x="21" y="141"/>
                  </a:cubicBezTo>
                  <a:cubicBezTo>
                    <a:pt x="22" y="141"/>
                    <a:pt x="23" y="142"/>
                    <a:pt x="23" y="142"/>
                  </a:cubicBezTo>
                  <a:cubicBezTo>
                    <a:pt x="24" y="142"/>
                    <a:pt x="25" y="142"/>
                    <a:pt x="25" y="142"/>
                  </a:cubicBezTo>
                  <a:cubicBezTo>
                    <a:pt x="26" y="142"/>
                    <a:pt x="27" y="140"/>
                    <a:pt x="27" y="139"/>
                  </a:cubicBezTo>
                  <a:cubicBezTo>
                    <a:pt x="28" y="139"/>
                    <a:pt x="28" y="138"/>
                    <a:pt x="29" y="137"/>
                  </a:cubicBezTo>
                  <a:cubicBezTo>
                    <a:pt x="29" y="137"/>
                    <a:pt x="29" y="135"/>
                    <a:pt x="30" y="135"/>
                  </a:cubicBezTo>
                  <a:cubicBezTo>
                    <a:pt x="30" y="134"/>
                    <a:pt x="31" y="134"/>
                    <a:pt x="31" y="134"/>
                  </a:cubicBezTo>
                  <a:cubicBezTo>
                    <a:pt x="32" y="133"/>
                    <a:pt x="32" y="132"/>
                    <a:pt x="33" y="131"/>
                  </a:cubicBezTo>
                  <a:cubicBezTo>
                    <a:pt x="33" y="131"/>
                    <a:pt x="34" y="130"/>
                    <a:pt x="35" y="130"/>
                  </a:cubicBezTo>
                  <a:cubicBezTo>
                    <a:pt x="36" y="130"/>
                    <a:pt x="38" y="131"/>
                    <a:pt x="38"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92"/>
            <p:cNvSpPr>
              <a:spLocks noEditPoints="1"/>
            </p:cNvSpPr>
            <p:nvPr/>
          </p:nvSpPr>
          <p:spPr bwMode="auto">
            <a:xfrm>
              <a:off x="1982788" y="2873376"/>
              <a:ext cx="277813" cy="555625"/>
            </a:xfrm>
            <a:custGeom>
              <a:avLst/>
              <a:gdLst/>
              <a:ahLst/>
              <a:cxnLst>
                <a:cxn ang="0">
                  <a:pos x="2" y="58"/>
                </a:cxn>
                <a:cxn ang="0">
                  <a:pos x="9" y="38"/>
                </a:cxn>
                <a:cxn ang="0">
                  <a:pos x="17" y="28"/>
                </a:cxn>
                <a:cxn ang="0">
                  <a:pos x="28" y="21"/>
                </a:cxn>
                <a:cxn ang="0">
                  <a:pos x="40" y="5"/>
                </a:cxn>
                <a:cxn ang="0">
                  <a:pos x="59" y="12"/>
                </a:cxn>
                <a:cxn ang="0">
                  <a:pos x="82" y="14"/>
                </a:cxn>
                <a:cxn ang="0">
                  <a:pos x="92" y="12"/>
                </a:cxn>
                <a:cxn ang="0">
                  <a:pos x="102" y="6"/>
                </a:cxn>
                <a:cxn ang="0">
                  <a:pos x="117" y="4"/>
                </a:cxn>
                <a:cxn ang="0">
                  <a:pos x="117" y="15"/>
                </a:cxn>
                <a:cxn ang="0">
                  <a:pos x="115" y="27"/>
                </a:cxn>
                <a:cxn ang="0">
                  <a:pos x="118" y="41"/>
                </a:cxn>
                <a:cxn ang="0">
                  <a:pos x="127" y="58"/>
                </a:cxn>
                <a:cxn ang="0">
                  <a:pos x="129" y="65"/>
                </a:cxn>
                <a:cxn ang="0">
                  <a:pos x="127" y="86"/>
                </a:cxn>
                <a:cxn ang="0">
                  <a:pos x="112" y="84"/>
                </a:cxn>
                <a:cxn ang="0">
                  <a:pos x="99" y="87"/>
                </a:cxn>
                <a:cxn ang="0">
                  <a:pos x="88" y="83"/>
                </a:cxn>
                <a:cxn ang="0">
                  <a:pos x="81" y="91"/>
                </a:cxn>
                <a:cxn ang="0">
                  <a:pos x="67" y="93"/>
                </a:cxn>
                <a:cxn ang="0">
                  <a:pos x="51" y="101"/>
                </a:cxn>
                <a:cxn ang="0">
                  <a:pos x="60" y="115"/>
                </a:cxn>
                <a:cxn ang="0">
                  <a:pos x="69" y="127"/>
                </a:cxn>
                <a:cxn ang="0">
                  <a:pos x="78" y="140"/>
                </a:cxn>
                <a:cxn ang="0">
                  <a:pos x="82" y="152"/>
                </a:cxn>
                <a:cxn ang="0">
                  <a:pos x="96" y="152"/>
                </a:cxn>
                <a:cxn ang="0">
                  <a:pos x="112" y="146"/>
                </a:cxn>
                <a:cxn ang="0">
                  <a:pos x="124" y="146"/>
                </a:cxn>
                <a:cxn ang="0">
                  <a:pos x="143" y="150"/>
                </a:cxn>
                <a:cxn ang="0">
                  <a:pos x="145" y="159"/>
                </a:cxn>
                <a:cxn ang="0">
                  <a:pos x="143" y="179"/>
                </a:cxn>
                <a:cxn ang="0">
                  <a:pos x="125" y="189"/>
                </a:cxn>
                <a:cxn ang="0">
                  <a:pos x="122" y="207"/>
                </a:cxn>
                <a:cxn ang="0">
                  <a:pos x="131" y="233"/>
                </a:cxn>
                <a:cxn ang="0">
                  <a:pos x="141" y="251"/>
                </a:cxn>
                <a:cxn ang="0">
                  <a:pos x="121" y="259"/>
                </a:cxn>
                <a:cxn ang="0">
                  <a:pos x="106" y="277"/>
                </a:cxn>
                <a:cxn ang="0">
                  <a:pos x="96" y="280"/>
                </a:cxn>
                <a:cxn ang="0">
                  <a:pos x="91" y="295"/>
                </a:cxn>
                <a:cxn ang="0">
                  <a:pos x="82" y="290"/>
                </a:cxn>
                <a:cxn ang="0">
                  <a:pos x="80" y="277"/>
                </a:cxn>
                <a:cxn ang="0">
                  <a:pos x="90" y="269"/>
                </a:cxn>
                <a:cxn ang="0">
                  <a:pos x="84" y="261"/>
                </a:cxn>
                <a:cxn ang="0">
                  <a:pos x="58" y="252"/>
                </a:cxn>
                <a:cxn ang="0">
                  <a:pos x="55" y="234"/>
                </a:cxn>
                <a:cxn ang="0">
                  <a:pos x="64" y="225"/>
                </a:cxn>
                <a:cxn ang="0">
                  <a:pos x="58" y="201"/>
                </a:cxn>
                <a:cxn ang="0">
                  <a:pos x="43" y="184"/>
                </a:cxn>
                <a:cxn ang="0">
                  <a:pos x="27" y="173"/>
                </a:cxn>
                <a:cxn ang="0">
                  <a:pos x="25" y="146"/>
                </a:cxn>
                <a:cxn ang="0">
                  <a:pos x="27" y="130"/>
                </a:cxn>
                <a:cxn ang="0">
                  <a:pos x="27" y="114"/>
                </a:cxn>
                <a:cxn ang="0">
                  <a:pos x="35" y="106"/>
                </a:cxn>
                <a:cxn ang="0">
                  <a:pos x="27" y="89"/>
                </a:cxn>
                <a:cxn ang="0">
                  <a:pos x="19" y="70"/>
                </a:cxn>
                <a:cxn ang="0">
                  <a:pos x="6" y="69"/>
                </a:cxn>
                <a:cxn ang="0">
                  <a:pos x="115" y="238"/>
                </a:cxn>
                <a:cxn ang="0">
                  <a:pos x="103" y="232"/>
                </a:cxn>
                <a:cxn ang="0">
                  <a:pos x="95" y="247"/>
                </a:cxn>
                <a:cxn ang="0">
                  <a:pos x="110" y="257"/>
                </a:cxn>
              </a:cxnLst>
              <a:rect l="0" t="0" r="r" b="b"/>
              <a:pathLst>
                <a:path w="147" h="295">
                  <a:moveTo>
                    <a:pt x="4" y="68"/>
                  </a:moveTo>
                  <a:cubicBezTo>
                    <a:pt x="4" y="68"/>
                    <a:pt x="4" y="68"/>
                    <a:pt x="4" y="68"/>
                  </a:cubicBezTo>
                  <a:cubicBezTo>
                    <a:pt x="4" y="67"/>
                    <a:pt x="3" y="66"/>
                    <a:pt x="3" y="65"/>
                  </a:cubicBezTo>
                  <a:cubicBezTo>
                    <a:pt x="3" y="64"/>
                    <a:pt x="2" y="64"/>
                    <a:pt x="2" y="63"/>
                  </a:cubicBezTo>
                  <a:cubicBezTo>
                    <a:pt x="2" y="63"/>
                    <a:pt x="1" y="62"/>
                    <a:pt x="1" y="61"/>
                  </a:cubicBezTo>
                  <a:cubicBezTo>
                    <a:pt x="0" y="61"/>
                    <a:pt x="0" y="60"/>
                    <a:pt x="1" y="59"/>
                  </a:cubicBezTo>
                  <a:cubicBezTo>
                    <a:pt x="1" y="59"/>
                    <a:pt x="2" y="58"/>
                    <a:pt x="2" y="58"/>
                  </a:cubicBezTo>
                  <a:cubicBezTo>
                    <a:pt x="3" y="57"/>
                    <a:pt x="3" y="55"/>
                    <a:pt x="4" y="54"/>
                  </a:cubicBezTo>
                  <a:cubicBezTo>
                    <a:pt x="4" y="53"/>
                    <a:pt x="6" y="52"/>
                    <a:pt x="6" y="51"/>
                  </a:cubicBezTo>
                  <a:cubicBezTo>
                    <a:pt x="6" y="51"/>
                    <a:pt x="7" y="49"/>
                    <a:pt x="7" y="49"/>
                  </a:cubicBezTo>
                  <a:cubicBezTo>
                    <a:pt x="7" y="48"/>
                    <a:pt x="7" y="46"/>
                    <a:pt x="6" y="45"/>
                  </a:cubicBezTo>
                  <a:cubicBezTo>
                    <a:pt x="6" y="44"/>
                    <a:pt x="5" y="43"/>
                    <a:pt x="5" y="42"/>
                  </a:cubicBezTo>
                  <a:cubicBezTo>
                    <a:pt x="5" y="41"/>
                    <a:pt x="7" y="40"/>
                    <a:pt x="7" y="40"/>
                  </a:cubicBezTo>
                  <a:cubicBezTo>
                    <a:pt x="8" y="40"/>
                    <a:pt x="9" y="39"/>
                    <a:pt x="9" y="38"/>
                  </a:cubicBezTo>
                  <a:cubicBezTo>
                    <a:pt x="9" y="38"/>
                    <a:pt x="10" y="36"/>
                    <a:pt x="10" y="36"/>
                  </a:cubicBezTo>
                  <a:cubicBezTo>
                    <a:pt x="10" y="35"/>
                    <a:pt x="11" y="35"/>
                    <a:pt x="11" y="35"/>
                  </a:cubicBezTo>
                  <a:cubicBezTo>
                    <a:pt x="11" y="34"/>
                    <a:pt x="12" y="34"/>
                    <a:pt x="12" y="33"/>
                  </a:cubicBezTo>
                  <a:cubicBezTo>
                    <a:pt x="13" y="33"/>
                    <a:pt x="14" y="32"/>
                    <a:pt x="14" y="31"/>
                  </a:cubicBezTo>
                  <a:cubicBezTo>
                    <a:pt x="15" y="31"/>
                    <a:pt x="15" y="30"/>
                    <a:pt x="15" y="29"/>
                  </a:cubicBezTo>
                  <a:cubicBezTo>
                    <a:pt x="15" y="29"/>
                    <a:pt x="16" y="29"/>
                    <a:pt x="16" y="28"/>
                  </a:cubicBezTo>
                  <a:cubicBezTo>
                    <a:pt x="16" y="28"/>
                    <a:pt x="17" y="28"/>
                    <a:pt x="17" y="28"/>
                  </a:cubicBezTo>
                  <a:cubicBezTo>
                    <a:pt x="17" y="28"/>
                    <a:pt x="18" y="27"/>
                    <a:pt x="19" y="27"/>
                  </a:cubicBezTo>
                  <a:cubicBezTo>
                    <a:pt x="19" y="26"/>
                    <a:pt x="20" y="25"/>
                    <a:pt x="20" y="25"/>
                  </a:cubicBezTo>
                  <a:cubicBezTo>
                    <a:pt x="21" y="24"/>
                    <a:pt x="21" y="23"/>
                    <a:pt x="21" y="22"/>
                  </a:cubicBezTo>
                  <a:cubicBezTo>
                    <a:pt x="21" y="22"/>
                    <a:pt x="22" y="22"/>
                    <a:pt x="23" y="22"/>
                  </a:cubicBezTo>
                  <a:cubicBezTo>
                    <a:pt x="23" y="22"/>
                    <a:pt x="24" y="22"/>
                    <a:pt x="24" y="22"/>
                  </a:cubicBezTo>
                  <a:cubicBezTo>
                    <a:pt x="24" y="22"/>
                    <a:pt x="25" y="22"/>
                    <a:pt x="26" y="22"/>
                  </a:cubicBezTo>
                  <a:cubicBezTo>
                    <a:pt x="26" y="22"/>
                    <a:pt x="27" y="21"/>
                    <a:pt x="28" y="21"/>
                  </a:cubicBezTo>
                  <a:cubicBezTo>
                    <a:pt x="28" y="20"/>
                    <a:pt x="28" y="19"/>
                    <a:pt x="28" y="18"/>
                  </a:cubicBezTo>
                  <a:cubicBezTo>
                    <a:pt x="28" y="17"/>
                    <a:pt x="29" y="15"/>
                    <a:pt x="29" y="14"/>
                  </a:cubicBezTo>
                  <a:cubicBezTo>
                    <a:pt x="29" y="13"/>
                    <a:pt x="28" y="11"/>
                    <a:pt x="29" y="9"/>
                  </a:cubicBezTo>
                  <a:cubicBezTo>
                    <a:pt x="29" y="9"/>
                    <a:pt x="29" y="7"/>
                    <a:pt x="29" y="6"/>
                  </a:cubicBezTo>
                  <a:cubicBezTo>
                    <a:pt x="29" y="5"/>
                    <a:pt x="31" y="5"/>
                    <a:pt x="31" y="5"/>
                  </a:cubicBezTo>
                  <a:cubicBezTo>
                    <a:pt x="32" y="5"/>
                    <a:pt x="34" y="5"/>
                    <a:pt x="35" y="5"/>
                  </a:cubicBezTo>
                  <a:cubicBezTo>
                    <a:pt x="36" y="5"/>
                    <a:pt x="39" y="5"/>
                    <a:pt x="40" y="5"/>
                  </a:cubicBezTo>
                  <a:cubicBezTo>
                    <a:pt x="41" y="5"/>
                    <a:pt x="42" y="5"/>
                    <a:pt x="43" y="6"/>
                  </a:cubicBezTo>
                  <a:cubicBezTo>
                    <a:pt x="43" y="6"/>
                    <a:pt x="44" y="6"/>
                    <a:pt x="45" y="7"/>
                  </a:cubicBezTo>
                  <a:cubicBezTo>
                    <a:pt x="46" y="7"/>
                    <a:pt x="48" y="6"/>
                    <a:pt x="50" y="7"/>
                  </a:cubicBezTo>
                  <a:cubicBezTo>
                    <a:pt x="50" y="7"/>
                    <a:pt x="51" y="7"/>
                    <a:pt x="52" y="7"/>
                  </a:cubicBezTo>
                  <a:cubicBezTo>
                    <a:pt x="53" y="7"/>
                    <a:pt x="54" y="8"/>
                    <a:pt x="55" y="8"/>
                  </a:cubicBezTo>
                  <a:cubicBezTo>
                    <a:pt x="55" y="9"/>
                    <a:pt x="56" y="10"/>
                    <a:pt x="56" y="10"/>
                  </a:cubicBezTo>
                  <a:cubicBezTo>
                    <a:pt x="57" y="11"/>
                    <a:pt x="58" y="12"/>
                    <a:pt x="59" y="12"/>
                  </a:cubicBezTo>
                  <a:cubicBezTo>
                    <a:pt x="60" y="13"/>
                    <a:pt x="61" y="13"/>
                    <a:pt x="62" y="13"/>
                  </a:cubicBezTo>
                  <a:cubicBezTo>
                    <a:pt x="63" y="13"/>
                    <a:pt x="65" y="13"/>
                    <a:pt x="65" y="13"/>
                  </a:cubicBezTo>
                  <a:cubicBezTo>
                    <a:pt x="66" y="13"/>
                    <a:pt x="67" y="12"/>
                    <a:pt x="68" y="12"/>
                  </a:cubicBezTo>
                  <a:cubicBezTo>
                    <a:pt x="68" y="12"/>
                    <a:pt x="69" y="12"/>
                    <a:pt x="70" y="12"/>
                  </a:cubicBezTo>
                  <a:cubicBezTo>
                    <a:pt x="71" y="12"/>
                    <a:pt x="73" y="13"/>
                    <a:pt x="74" y="13"/>
                  </a:cubicBezTo>
                  <a:cubicBezTo>
                    <a:pt x="75" y="13"/>
                    <a:pt x="76" y="14"/>
                    <a:pt x="77" y="14"/>
                  </a:cubicBezTo>
                  <a:cubicBezTo>
                    <a:pt x="78" y="14"/>
                    <a:pt x="81" y="14"/>
                    <a:pt x="82" y="14"/>
                  </a:cubicBezTo>
                  <a:cubicBezTo>
                    <a:pt x="82" y="14"/>
                    <a:pt x="83" y="13"/>
                    <a:pt x="83" y="13"/>
                  </a:cubicBezTo>
                  <a:cubicBezTo>
                    <a:pt x="84" y="12"/>
                    <a:pt x="84" y="11"/>
                    <a:pt x="84" y="10"/>
                  </a:cubicBezTo>
                  <a:cubicBezTo>
                    <a:pt x="84" y="10"/>
                    <a:pt x="84" y="9"/>
                    <a:pt x="84" y="8"/>
                  </a:cubicBezTo>
                  <a:cubicBezTo>
                    <a:pt x="85" y="8"/>
                    <a:pt x="86" y="8"/>
                    <a:pt x="87" y="8"/>
                  </a:cubicBezTo>
                  <a:cubicBezTo>
                    <a:pt x="87" y="8"/>
                    <a:pt x="87" y="9"/>
                    <a:pt x="88" y="9"/>
                  </a:cubicBezTo>
                  <a:cubicBezTo>
                    <a:pt x="88" y="10"/>
                    <a:pt x="88" y="11"/>
                    <a:pt x="89" y="11"/>
                  </a:cubicBezTo>
                  <a:cubicBezTo>
                    <a:pt x="90" y="12"/>
                    <a:pt x="91" y="11"/>
                    <a:pt x="92" y="12"/>
                  </a:cubicBezTo>
                  <a:cubicBezTo>
                    <a:pt x="93" y="12"/>
                    <a:pt x="94" y="12"/>
                    <a:pt x="94" y="12"/>
                  </a:cubicBezTo>
                  <a:cubicBezTo>
                    <a:pt x="95" y="12"/>
                    <a:pt x="96" y="12"/>
                    <a:pt x="97" y="12"/>
                  </a:cubicBezTo>
                  <a:cubicBezTo>
                    <a:pt x="98" y="12"/>
                    <a:pt x="98" y="11"/>
                    <a:pt x="99" y="11"/>
                  </a:cubicBezTo>
                  <a:cubicBezTo>
                    <a:pt x="100" y="11"/>
                    <a:pt x="101" y="12"/>
                    <a:pt x="102" y="12"/>
                  </a:cubicBezTo>
                  <a:cubicBezTo>
                    <a:pt x="102" y="12"/>
                    <a:pt x="103" y="11"/>
                    <a:pt x="103" y="10"/>
                  </a:cubicBezTo>
                  <a:cubicBezTo>
                    <a:pt x="103" y="10"/>
                    <a:pt x="102" y="9"/>
                    <a:pt x="102" y="9"/>
                  </a:cubicBezTo>
                  <a:cubicBezTo>
                    <a:pt x="102" y="8"/>
                    <a:pt x="102" y="6"/>
                    <a:pt x="102" y="6"/>
                  </a:cubicBezTo>
                  <a:cubicBezTo>
                    <a:pt x="102" y="5"/>
                    <a:pt x="104" y="5"/>
                    <a:pt x="105" y="5"/>
                  </a:cubicBezTo>
                  <a:cubicBezTo>
                    <a:pt x="106" y="5"/>
                    <a:pt x="107" y="4"/>
                    <a:pt x="107" y="3"/>
                  </a:cubicBezTo>
                  <a:cubicBezTo>
                    <a:pt x="107" y="3"/>
                    <a:pt x="108" y="2"/>
                    <a:pt x="108" y="1"/>
                  </a:cubicBezTo>
                  <a:cubicBezTo>
                    <a:pt x="109" y="1"/>
                    <a:pt x="110" y="0"/>
                    <a:pt x="111" y="0"/>
                  </a:cubicBezTo>
                  <a:cubicBezTo>
                    <a:pt x="112" y="1"/>
                    <a:pt x="112" y="1"/>
                    <a:pt x="112" y="1"/>
                  </a:cubicBezTo>
                  <a:cubicBezTo>
                    <a:pt x="113" y="2"/>
                    <a:pt x="113" y="3"/>
                    <a:pt x="113" y="3"/>
                  </a:cubicBezTo>
                  <a:cubicBezTo>
                    <a:pt x="114" y="4"/>
                    <a:pt x="116" y="4"/>
                    <a:pt x="117" y="4"/>
                  </a:cubicBezTo>
                  <a:cubicBezTo>
                    <a:pt x="117" y="4"/>
                    <a:pt x="118" y="3"/>
                    <a:pt x="119" y="3"/>
                  </a:cubicBezTo>
                  <a:cubicBezTo>
                    <a:pt x="119" y="3"/>
                    <a:pt x="120" y="4"/>
                    <a:pt x="120" y="4"/>
                  </a:cubicBezTo>
                  <a:cubicBezTo>
                    <a:pt x="120" y="5"/>
                    <a:pt x="120" y="6"/>
                    <a:pt x="120" y="6"/>
                  </a:cubicBezTo>
                  <a:cubicBezTo>
                    <a:pt x="120" y="7"/>
                    <a:pt x="120" y="9"/>
                    <a:pt x="120" y="9"/>
                  </a:cubicBezTo>
                  <a:cubicBezTo>
                    <a:pt x="120" y="10"/>
                    <a:pt x="120" y="11"/>
                    <a:pt x="119" y="11"/>
                  </a:cubicBezTo>
                  <a:cubicBezTo>
                    <a:pt x="119" y="11"/>
                    <a:pt x="118" y="12"/>
                    <a:pt x="117" y="12"/>
                  </a:cubicBezTo>
                  <a:cubicBezTo>
                    <a:pt x="117" y="13"/>
                    <a:pt x="117" y="14"/>
                    <a:pt x="117" y="15"/>
                  </a:cubicBezTo>
                  <a:cubicBezTo>
                    <a:pt x="117" y="15"/>
                    <a:pt x="118" y="17"/>
                    <a:pt x="118" y="18"/>
                  </a:cubicBezTo>
                  <a:cubicBezTo>
                    <a:pt x="118" y="18"/>
                    <a:pt x="118" y="20"/>
                    <a:pt x="118" y="20"/>
                  </a:cubicBezTo>
                  <a:cubicBezTo>
                    <a:pt x="117" y="21"/>
                    <a:pt x="116" y="21"/>
                    <a:pt x="115" y="22"/>
                  </a:cubicBezTo>
                  <a:cubicBezTo>
                    <a:pt x="115" y="22"/>
                    <a:pt x="113" y="23"/>
                    <a:pt x="113" y="23"/>
                  </a:cubicBezTo>
                  <a:cubicBezTo>
                    <a:pt x="112" y="24"/>
                    <a:pt x="112" y="24"/>
                    <a:pt x="112" y="25"/>
                  </a:cubicBezTo>
                  <a:cubicBezTo>
                    <a:pt x="112" y="25"/>
                    <a:pt x="113" y="25"/>
                    <a:pt x="113" y="26"/>
                  </a:cubicBezTo>
                  <a:cubicBezTo>
                    <a:pt x="113" y="26"/>
                    <a:pt x="115" y="26"/>
                    <a:pt x="115" y="27"/>
                  </a:cubicBezTo>
                  <a:cubicBezTo>
                    <a:pt x="115" y="27"/>
                    <a:pt x="115" y="28"/>
                    <a:pt x="116" y="28"/>
                  </a:cubicBezTo>
                  <a:cubicBezTo>
                    <a:pt x="116" y="29"/>
                    <a:pt x="118" y="29"/>
                    <a:pt x="119" y="29"/>
                  </a:cubicBezTo>
                  <a:cubicBezTo>
                    <a:pt x="119" y="30"/>
                    <a:pt x="120" y="30"/>
                    <a:pt x="120" y="31"/>
                  </a:cubicBezTo>
                  <a:cubicBezTo>
                    <a:pt x="120" y="31"/>
                    <a:pt x="120" y="32"/>
                    <a:pt x="120" y="32"/>
                  </a:cubicBezTo>
                  <a:cubicBezTo>
                    <a:pt x="120" y="33"/>
                    <a:pt x="119" y="33"/>
                    <a:pt x="118" y="34"/>
                  </a:cubicBezTo>
                  <a:cubicBezTo>
                    <a:pt x="118" y="34"/>
                    <a:pt x="118" y="36"/>
                    <a:pt x="118" y="36"/>
                  </a:cubicBezTo>
                  <a:cubicBezTo>
                    <a:pt x="118" y="38"/>
                    <a:pt x="118" y="40"/>
                    <a:pt x="118" y="41"/>
                  </a:cubicBezTo>
                  <a:cubicBezTo>
                    <a:pt x="118" y="42"/>
                    <a:pt x="119" y="43"/>
                    <a:pt x="118" y="44"/>
                  </a:cubicBezTo>
                  <a:cubicBezTo>
                    <a:pt x="118" y="45"/>
                    <a:pt x="118" y="46"/>
                    <a:pt x="117" y="46"/>
                  </a:cubicBezTo>
                  <a:cubicBezTo>
                    <a:pt x="117" y="47"/>
                    <a:pt x="117" y="48"/>
                    <a:pt x="117" y="49"/>
                  </a:cubicBezTo>
                  <a:cubicBezTo>
                    <a:pt x="118" y="50"/>
                    <a:pt x="119" y="51"/>
                    <a:pt x="119" y="51"/>
                  </a:cubicBezTo>
                  <a:cubicBezTo>
                    <a:pt x="120" y="52"/>
                    <a:pt x="121" y="52"/>
                    <a:pt x="122" y="53"/>
                  </a:cubicBezTo>
                  <a:cubicBezTo>
                    <a:pt x="123" y="53"/>
                    <a:pt x="124" y="55"/>
                    <a:pt x="124" y="56"/>
                  </a:cubicBezTo>
                  <a:cubicBezTo>
                    <a:pt x="125" y="56"/>
                    <a:pt x="126" y="58"/>
                    <a:pt x="127" y="58"/>
                  </a:cubicBezTo>
                  <a:cubicBezTo>
                    <a:pt x="128" y="58"/>
                    <a:pt x="129" y="58"/>
                    <a:pt x="129" y="58"/>
                  </a:cubicBezTo>
                  <a:cubicBezTo>
                    <a:pt x="130" y="58"/>
                    <a:pt x="131" y="58"/>
                    <a:pt x="131" y="57"/>
                  </a:cubicBezTo>
                  <a:cubicBezTo>
                    <a:pt x="131" y="57"/>
                    <a:pt x="132" y="57"/>
                    <a:pt x="132" y="57"/>
                  </a:cubicBezTo>
                  <a:cubicBezTo>
                    <a:pt x="133" y="57"/>
                    <a:pt x="133" y="57"/>
                    <a:pt x="134" y="58"/>
                  </a:cubicBezTo>
                  <a:cubicBezTo>
                    <a:pt x="134" y="58"/>
                    <a:pt x="133" y="60"/>
                    <a:pt x="133" y="61"/>
                  </a:cubicBezTo>
                  <a:cubicBezTo>
                    <a:pt x="132" y="61"/>
                    <a:pt x="130" y="62"/>
                    <a:pt x="130" y="62"/>
                  </a:cubicBezTo>
                  <a:cubicBezTo>
                    <a:pt x="129" y="63"/>
                    <a:pt x="129" y="64"/>
                    <a:pt x="129" y="65"/>
                  </a:cubicBezTo>
                  <a:cubicBezTo>
                    <a:pt x="129" y="66"/>
                    <a:pt x="129" y="68"/>
                    <a:pt x="129" y="69"/>
                  </a:cubicBezTo>
                  <a:cubicBezTo>
                    <a:pt x="129" y="70"/>
                    <a:pt x="129" y="72"/>
                    <a:pt x="130" y="73"/>
                  </a:cubicBezTo>
                  <a:cubicBezTo>
                    <a:pt x="130" y="74"/>
                    <a:pt x="131" y="75"/>
                    <a:pt x="131" y="76"/>
                  </a:cubicBezTo>
                  <a:cubicBezTo>
                    <a:pt x="131" y="77"/>
                    <a:pt x="131" y="77"/>
                    <a:pt x="131" y="77"/>
                  </a:cubicBezTo>
                  <a:cubicBezTo>
                    <a:pt x="131" y="78"/>
                    <a:pt x="131" y="81"/>
                    <a:pt x="131" y="82"/>
                  </a:cubicBezTo>
                  <a:cubicBezTo>
                    <a:pt x="131" y="83"/>
                    <a:pt x="131" y="84"/>
                    <a:pt x="130" y="85"/>
                  </a:cubicBezTo>
                  <a:cubicBezTo>
                    <a:pt x="130" y="86"/>
                    <a:pt x="128" y="86"/>
                    <a:pt x="127" y="86"/>
                  </a:cubicBezTo>
                  <a:cubicBezTo>
                    <a:pt x="127" y="87"/>
                    <a:pt x="126" y="87"/>
                    <a:pt x="125" y="88"/>
                  </a:cubicBezTo>
                  <a:cubicBezTo>
                    <a:pt x="125" y="88"/>
                    <a:pt x="123" y="88"/>
                    <a:pt x="123" y="88"/>
                  </a:cubicBezTo>
                  <a:cubicBezTo>
                    <a:pt x="122" y="89"/>
                    <a:pt x="121" y="90"/>
                    <a:pt x="120" y="90"/>
                  </a:cubicBezTo>
                  <a:cubicBezTo>
                    <a:pt x="120" y="90"/>
                    <a:pt x="119" y="90"/>
                    <a:pt x="118" y="90"/>
                  </a:cubicBezTo>
                  <a:cubicBezTo>
                    <a:pt x="118" y="89"/>
                    <a:pt x="116" y="88"/>
                    <a:pt x="116" y="87"/>
                  </a:cubicBezTo>
                  <a:cubicBezTo>
                    <a:pt x="115" y="87"/>
                    <a:pt x="114" y="85"/>
                    <a:pt x="114" y="85"/>
                  </a:cubicBezTo>
                  <a:cubicBezTo>
                    <a:pt x="113" y="85"/>
                    <a:pt x="112" y="84"/>
                    <a:pt x="112" y="84"/>
                  </a:cubicBezTo>
                  <a:cubicBezTo>
                    <a:pt x="111" y="84"/>
                    <a:pt x="111" y="85"/>
                    <a:pt x="110" y="85"/>
                  </a:cubicBezTo>
                  <a:cubicBezTo>
                    <a:pt x="110" y="85"/>
                    <a:pt x="108" y="86"/>
                    <a:pt x="108" y="86"/>
                  </a:cubicBezTo>
                  <a:cubicBezTo>
                    <a:pt x="107" y="86"/>
                    <a:pt x="105" y="86"/>
                    <a:pt x="105" y="85"/>
                  </a:cubicBezTo>
                  <a:cubicBezTo>
                    <a:pt x="104" y="85"/>
                    <a:pt x="105" y="84"/>
                    <a:pt x="104" y="83"/>
                  </a:cubicBezTo>
                  <a:cubicBezTo>
                    <a:pt x="104" y="83"/>
                    <a:pt x="103" y="83"/>
                    <a:pt x="102" y="83"/>
                  </a:cubicBezTo>
                  <a:cubicBezTo>
                    <a:pt x="102" y="83"/>
                    <a:pt x="102" y="85"/>
                    <a:pt x="102" y="85"/>
                  </a:cubicBezTo>
                  <a:cubicBezTo>
                    <a:pt x="101" y="86"/>
                    <a:pt x="100" y="87"/>
                    <a:pt x="99" y="87"/>
                  </a:cubicBezTo>
                  <a:cubicBezTo>
                    <a:pt x="98" y="87"/>
                    <a:pt x="98" y="86"/>
                    <a:pt x="98" y="86"/>
                  </a:cubicBezTo>
                  <a:cubicBezTo>
                    <a:pt x="97" y="85"/>
                    <a:pt x="97" y="84"/>
                    <a:pt x="97" y="84"/>
                  </a:cubicBezTo>
                  <a:cubicBezTo>
                    <a:pt x="97" y="84"/>
                    <a:pt x="96" y="84"/>
                    <a:pt x="96" y="84"/>
                  </a:cubicBezTo>
                  <a:cubicBezTo>
                    <a:pt x="95" y="85"/>
                    <a:pt x="95" y="85"/>
                    <a:pt x="94" y="85"/>
                  </a:cubicBezTo>
                  <a:cubicBezTo>
                    <a:pt x="94" y="86"/>
                    <a:pt x="93" y="86"/>
                    <a:pt x="92" y="86"/>
                  </a:cubicBezTo>
                  <a:cubicBezTo>
                    <a:pt x="91" y="86"/>
                    <a:pt x="90" y="85"/>
                    <a:pt x="90" y="85"/>
                  </a:cubicBezTo>
                  <a:cubicBezTo>
                    <a:pt x="89" y="85"/>
                    <a:pt x="88" y="84"/>
                    <a:pt x="88" y="83"/>
                  </a:cubicBezTo>
                  <a:cubicBezTo>
                    <a:pt x="87" y="83"/>
                    <a:pt x="86" y="82"/>
                    <a:pt x="85" y="82"/>
                  </a:cubicBezTo>
                  <a:cubicBezTo>
                    <a:pt x="85" y="82"/>
                    <a:pt x="83" y="83"/>
                    <a:pt x="83" y="83"/>
                  </a:cubicBezTo>
                  <a:cubicBezTo>
                    <a:pt x="82" y="83"/>
                    <a:pt x="82" y="85"/>
                    <a:pt x="82" y="85"/>
                  </a:cubicBezTo>
                  <a:cubicBezTo>
                    <a:pt x="81" y="86"/>
                    <a:pt x="80" y="86"/>
                    <a:pt x="80" y="86"/>
                  </a:cubicBezTo>
                  <a:cubicBezTo>
                    <a:pt x="80" y="87"/>
                    <a:pt x="80" y="87"/>
                    <a:pt x="81" y="87"/>
                  </a:cubicBezTo>
                  <a:cubicBezTo>
                    <a:pt x="81" y="88"/>
                    <a:pt x="82" y="88"/>
                    <a:pt x="82" y="89"/>
                  </a:cubicBezTo>
                  <a:cubicBezTo>
                    <a:pt x="82" y="89"/>
                    <a:pt x="81" y="91"/>
                    <a:pt x="81" y="91"/>
                  </a:cubicBezTo>
                  <a:cubicBezTo>
                    <a:pt x="81" y="92"/>
                    <a:pt x="79" y="92"/>
                    <a:pt x="79" y="93"/>
                  </a:cubicBezTo>
                  <a:cubicBezTo>
                    <a:pt x="78" y="93"/>
                    <a:pt x="76" y="93"/>
                    <a:pt x="76" y="93"/>
                  </a:cubicBezTo>
                  <a:cubicBezTo>
                    <a:pt x="75" y="93"/>
                    <a:pt x="75" y="95"/>
                    <a:pt x="75" y="95"/>
                  </a:cubicBezTo>
                  <a:cubicBezTo>
                    <a:pt x="74" y="95"/>
                    <a:pt x="73" y="96"/>
                    <a:pt x="73" y="96"/>
                  </a:cubicBezTo>
                  <a:cubicBezTo>
                    <a:pt x="72" y="96"/>
                    <a:pt x="72" y="95"/>
                    <a:pt x="71" y="95"/>
                  </a:cubicBezTo>
                  <a:cubicBezTo>
                    <a:pt x="71" y="94"/>
                    <a:pt x="70" y="94"/>
                    <a:pt x="70" y="94"/>
                  </a:cubicBezTo>
                  <a:cubicBezTo>
                    <a:pt x="69" y="93"/>
                    <a:pt x="68" y="93"/>
                    <a:pt x="67" y="93"/>
                  </a:cubicBezTo>
                  <a:cubicBezTo>
                    <a:pt x="67" y="93"/>
                    <a:pt x="66" y="94"/>
                    <a:pt x="66" y="94"/>
                  </a:cubicBezTo>
                  <a:cubicBezTo>
                    <a:pt x="65" y="95"/>
                    <a:pt x="64" y="96"/>
                    <a:pt x="63" y="96"/>
                  </a:cubicBezTo>
                  <a:cubicBezTo>
                    <a:pt x="62" y="97"/>
                    <a:pt x="60" y="98"/>
                    <a:pt x="59" y="98"/>
                  </a:cubicBezTo>
                  <a:cubicBezTo>
                    <a:pt x="58" y="98"/>
                    <a:pt x="57" y="98"/>
                    <a:pt x="56" y="98"/>
                  </a:cubicBezTo>
                  <a:cubicBezTo>
                    <a:pt x="56" y="98"/>
                    <a:pt x="54" y="98"/>
                    <a:pt x="54" y="99"/>
                  </a:cubicBezTo>
                  <a:cubicBezTo>
                    <a:pt x="54" y="99"/>
                    <a:pt x="53" y="100"/>
                    <a:pt x="53" y="100"/>
                  </a:cubicBezTo>
                  <a:cubicBezTo>
                    <a:pt x="52" y="100"/>
                    <a:pt x="51" y="100"/>
                    <a:pt x="51" y="101"/>
                  </a:cubicBezTo>
                  <a:cubicBezTo>
                    <a:pt x="51" y="101"/>
                    <a:pt x="51" y="102"/>
                    <a:pt x="51" y="102"/>
                  </a:cubicBezTo>
                  <a:cubicBezTo>
                    <a:pt x="51" y="103"/>
                    <a:pt x="52" y="104"/>
                    <a:pt x="52" y="104"/>
                  </a:cubicBezTo>
                  <a:cubicBezTo>
                    <a:pt x="52" y="104"/>
                    <a:pt x="53" y="104"/>
                    <a:pt x="53" y="105"/>
                  </a:cubicBezTo>
                  <a:cubicBezTo>
                    <a:pt x="54" y="106"/>
                    <a:pt x="54" y="108"/>
                    <a:pt x="55" y="110"/>
                  </a:cubicBezTo>
                  <a:cubicBezTo>
                    <a:pt x="55" y="110"/>
                    <a:pt x="55" y="112"/>
                    <a:pt x="56" y="112"/>
                  </a:cubicBezTo>
                  <a:cubicBezTo>
                    <a:pt x="56" y="113"/>
                    <a:pt x="58" y="112"/>
                    <a:pt x="59" y="112"/>
                  </a:cubicBezTo>
                  <a:cubicBezTo>
                    <a:pt x="59" y="113"/>
                    <a:pt x="59" y="115"/>
                    <a:pt x="60" y="115"/>
                  </a:cubicBezTo>
                  <a:cubicBezTo>
                    <a:pt x="60" y="115"/>
                    <a:pt x="61" y="115"/>
                    <a:pt x="62" y="116"/>
                  </a:cubicBezTo>
                  <a:cubicBezTo>
                    <a:pt x="62" y="117"/>
                    <a:pt x="62" y="118"/>
                    <a:pt x="62" y="119"/>
                  </a:cubicBezTo>
                  <a:cubicBezTo>
                    <a:pt x="62" y="120"/>
                    <a:pt x="63" y="122"/>
                    <a:pt x="63" y="123"/>
                  </a:cubicBezTo>
                  <a:cubicBezTo>
                    <a:pt x="63" y="124"/>
                    <a:pt x="63" y="125"/>
                    <a:pt x="63" y="126"/>
                  </a:cubicBezTo>
                  <a:cubicBezTo>
                    <a:pt x="64" y="126"/>
                    <a:pt x="65" y="124"/>
                    <a:pt x="66" y="124"/>
                  </a:cubicBezTo>
                  <a:cubicBezTo>
                    <a:pt x="66" y="124"/>
                    <a:pt x="68" y="124"/>
                    <a:pt x="68" y="124"/>
                  </a:cubicBezTo>
                  <a:cubicBezTo>
                    <a:pt x="69" y="125"/>
                    <a:pt x="68" y="127"/>
                    <a:pt x="69" y="127"/>
                  </a:cubicBezTo>
                  <a:cubicBezTo>
                    <a:pt x="69" y="128"/>
                    <a:pt x="72" y="128"/>
                    <a:pt x="72" y="129"/>
                  </a:cubicBezTo>
                  <a:cubicBezTo>
                    <a:pt x="73" y="129"/>
                    <a:pt x="73" y="130"/>
                    <a:pt x="74" y="130"/>
                  </a:cubicBezTo>
                  <a:cubicBezTo>
                    <a:pt x="74" y="130"/>
                    <a:pt x="75" y="130"/>
                    <a:pt x="76" y="130"/>
                  </a:cubicBezTo>
                  <a:cubicBezTo>
                    <a:pt x="76" y="131"/>
                    <a:pt x="76" y="132"/>
                    <a:pt x="76" y="132"/>
                  </a:cubicBezTo>
                  <a:cubicBezTo>
                    <a:pt x="75" y="133"/>
                    <a:pt x="74" y="134"/>
                    <a:pt x="74" y="135"/>
                  </a:cubicBezTo>
                  <a:cubicBezTo>
                    <a:pt x="74" y="136"/>
                    <a:pt x="76" y="138"/>
                    <a:pt x="76" y="138"/>
                  </a:cubicBezTo>
                  <a:cubicBezTo>
                    <a:pt x="77" y="139"/>
                    <a:pt x="77" y="139"/>
                    <a:pt x="78" y="140"/>
                  </a:cubicBezTo>
                  <a:cubicBezTo>
                    <a:pt x="78" y="140"/>
                    <a:pt x="79" y="141"/>
                    <a:pt x="80" y="142"/>
                  </a:cubicBezTo>
                  <a:cubicBezTo>
                    <a:pt x="80" y="142"/>
                    <a:pt x="82" y="141"/>
                    <a:pt x="83" y="142"/>
                  </a:cubicBezTo>
                  <a:cubicBezTo>
                    <a:pt x="83" y="142"/>
                    <a:pt x="83" y="144"/>
                    <a:pt x="83" y="144"/>
                  </a:cubicBezTo>
                  <a:cubicBezTo>
                    <a:pt x="82" y="145"/>
                    <a:pt x="81" y="146"/>
                    <a:pt x="81" y="146"/>
                  </a:cubicBezTo>
                  <a:cubicBezTo>
                    <a:pt x="80" y="147"/>
                    <a:pt x="79" y="148"/>
                    <a:pt x="79" y="149"/>
                  </a:cubicBezTo>
                  <a:cubicBezTo>
                    <a:pt x="79" y="150"/>
                    <a:pt x="80" y="151"/>
                    <a:pt x="80" y="152"/>
                  </a:cubicBezTo>
                  <a:cubicBezTo>
                    <a:pt x="81" y="152"/>
                    <a:pt x="82" y="152"/>
                    <a:pt x="82" y="152"/>
                  </a:cubicBezTo>
                  <a:cubicBezTo>
                    <a:pt x="83" y="153"/>
                    <a:pt x="84" y="154"/>
                    <a:pt x="84" y="154"/>
                  </a:cubicBezTo>
                  <a:cubicBezTo>
                    <a:pt x="85" y="154"/>
                    <a:pt x="86" y="154"/>
                    <a:pt x="86" y="153"/>
                  </a:cubicBezTo>
                  <a:cubicBezTo>
                    <a:pt x="87" y="153"/>
                    <a:pt x="86" y="152"/>
                    <a:pt x="87" y="152"/>
                  </a:cubicBezTo>
                  <a:cubicBezTo>
                    <a:pt x="87" y="152"/>
                    <a:pt x="88" y="153"/>
                    <a:pt x="88" y="153"/>
                  </a:cubicBezTo>
                  <a:cubicBezTo>
                    <a:pt x="89" y="154"/>
                    <a:pt x="91" y="155"/>
                    <a:pt x="91" y="155"/>
                  </a:cubicBezTo>
                  <a:cubicBezTo>
                    <a:pt x="92" y="155"/>
                    <a:pt x="93" y="154"/>
                    <a:pt x="94" y="153"/>
                  </a:cubicBezTo>
                  <a:cubicBezTo>
                    <a:pt x="94" y="153"/>
                    <a:pt x="95" y="152"/>
                    <a:pt x="96" y="152"/>
                  </a:cubicBezTo>
                  <a:cubicBezTo>
                    <a:pt x="96" y="151"/>
                    <a:pt x="97" y="151"/>
                    <a:pt x="98" y="151"/>
                  </a:cubicBezTo>
                  <a:cubicBezTo>
                    <a:pt x="99" y="151"/>
                    <a:pt x="101" y="151"/>
                    <a:pt x="102" y="151"/>
                  </a:cubicBezTo>
                  <a:cubicBezTo>
                    <a:pt x="103" y="150"/>
                    <a:pt x="104" y="148"/>
                    <a:pt x="104" y="148"/>
                  </a:cubicBezTo>
                  <a:cubicBezTo>
                    <a:pt x="105" y="147"/>
                    <a:pt x="105" y="144"/>
                    <a:pt x="106" y="144"/>
                  </a:cubicBezTo>
                  <a:cubicBezTo>
                    <a:pt x="106" y="143"/>
                    <a:pt x="108" y="143"/>
                    <a:pt x="109" y="144"/>
                  </a:cubicBezTo>
                  <a:cubicBezTo>
                    <a:pt x="110" y="144"/>
                    <a:pt x="109" y="146"/>
                    <a:pt x="109" y="146"/>
                  </a:cubicBezTo>
                  <a:cubicBezTo>
                    <a:pt x="110" y="147"/>
                    <a:pt x="111" y="146"/>
                    <a:pt x="112" y="146"/>
                  </a:cubicBezTo>
                  <a:cubicBezTo>
                    <a:pt x="113" y="147"/>
                    <a:pt x="115" y="147"/>
                    <a:pt x="115" y="146"/>
                  </a:cubicBezTo>
                  <a:cubicBezTo>
                    <a:pt x="116" y="146"/>
                    <a:pt x="116" y="145"/>
                    <a:pt x="116" y="145"/>
                  </a:cubicBezTo>
                  <a:cubicBezTo>
                    <a:pt x="116" y="144"/>
                    <a:pt x="116" y="143"/>
                    <a:pt x="117" y="142"/>
                  </a:cubicBezTo>
                  <a:cubicBezTo>
                    <a:pt x="117" y="142"/>
                    <a:pt x="118" y="140"/>
                    <a:pt x="118" y="140"/>
                  </a:cubicBezTo>
                  <a:cubicBezTo>
                    <a:pt x="119" y="140"/>
                    <a:pt x="120" y="140"/>
                    <a:pt x="121" y="140"/>
                  </a:cubicBezTo>
                  <a:cubicBezTo>
                    <a:pt x="122" y="141"/>
                    <a:pt x="122" y="143"/>
                    <a:pt x="123" y="144"/>
                  </a:cubicBezTo>
                  <a:cubicBezTo>
                    <a:pt x="123" y="144"/>
                    <a:pt x="123" y="146"/>
                    <a:pt x="124" y="146"/>
                  </a:cubicBezTo>
                  <a:cubicBezTo>
                    <a:pt x="124" y="147"/>
                    <a:pt x="126" y="147"/>
                    <a:pt x="126" y="147"/>
                  </a:cubicBezTo>
                  <a:cubicBezTo>
                    <a:pt x="127" y="148"/>
                    <a:pt x="127" y="150"/>
                    <a:pt x="128" y="151"/>
                  </a:cubicBezTo>
                  <a:cubicBezTo>
                    <a:pt x="129" y="151"/>
                    <a:pt x="131" y="151"/>
                    <a:pt x="132" y="151"/>
                  </a:cubicBezTo>
                  <a:cubicBezTo>
                    <a:pt x="133" y="151"/>
                    <a:pt x="135" y="153"/>
                    <a:pt x="136" y="153"/>
                  </a:cubicBezTo>
                  <a:cubicBezTo>
                    <a:pt x="136" y="153"/>
                    <a:pt x="136" y="151"/>
                    <a:pt x="137" y="151"/>
                  </a:cubicBezTo>
                  <a:cubicBezTo>
                    <a:pt x="138" y="151"/>
                    <a:pt x="140" y="151"/>
                    <a:pt x="141" y="151"/>
                  </a:cubicBezTo>
                  <a:cubicBezTo>
                    <a:pt x="141" y="151"/>
                    <a:pt x="142" y="151"/>
                    <a:pt x="143" y="150"/>
                  </a:cubicBezTo>
                  <a:cubicBezTo>
                    <a:pt x="143" y="150"/>
                    <a:pt x="144" y="149"/>
                    <a:pt x="145" y="149"/>
                  </a:cubicBezTo>
                  <a:cubicBezTo>
                    <a:pt x="145" y="149"/>
                    <a:pt x="145" y="148"/>
                    <a:pt x="146" y="148"/>
                  </a:cubicBezTo>
                  <a:cubicBezTo>
                    <a:pt x="146" y="148"/>
                    <a:pt x="146" y="149"/>
                    <a:pt x="146" y="149"/>
                  </a:cubicBezTo>
                  <a:cubicBezTo>
                    <a:pt x="146" y="150"/>
                    <a:pt x="146" y="152"/>
                    <a:pt x="146" y="153"/>
                  </a:cubicBezTo>
                  <a:cubicBezTo>
                    <a:pt x="146" y="154"/>
                    <a:pt x="146" y="155"/>
                    <a:pt x="146" y="155"/>
                  </a:cubicBezTo>
                  <a:cubicBezTo>
                    <a:pt x="147" y="156"/>
                    <a:pt x="147" y="156"/>
                    <a:pt x="147" y="157"/>
                  </a:cubicBezTo>
                  <a:cubicBezTo>
                    <a:pt x="147" y="158"/>
                    <a:pt x="146" y="159"/>
                    <a:pt x="145" y="159"/>
                  </a:cubicBezTo>
                  <a:cubicBezTo>
                    <a:pt x="145" y="160"/>
                    <a:pt x="143" y="160"/>
                    <a:pt x="143" y="160"/>
                  </a:cubicBezTo>
                  <a:cubicBezTo>
                    <a:pt x="143" y="161"/>
                    <a:pt x="143" y="163"/>
                    <a:pt x="143" y="164"/>
                  </a:cubicBezTo>
                  <a:cubicBezTo>
                    <a:pt x="143" y="165"/>
                    <a:pt x="143" y="167"/>
                    <a:pt x="143" y="168"/>
                  </a:cubicBezTo>
                  <a:cubicBezTo>
                    <a:pt x="143" y="169"/>
                    <a:pt x="144" y="170"/>
                    <a:pt x="144" y="170"/>
                  </a:cubicBezTo>
                  <a:cubicBezTo>
                    <a:pt x="144" y="171"/>
                    <a:pt x="145" y="173"/>
                    <a:pt x="145" y="173"/>
                  </a:cubicBezTo>
                  <a:cubicBezTo>
                    <a:pt x="145" y="174"/>
                    <a:pt x="144" y="176"/>
                    <a:pt x="144" y="177"/>
                  </a:cubicBezTo>
                  <a:cubicBezTo>
                    <a:pt x="144" y="177"/>
                    <a:pt x="144" y="179"/>
                    <a:pt x="143" y="179"/>
                  </a:cubicBezTo>
                  <a:cubicBezTo>
                    <a:pt x="143" y="180"/>
                    <a:pt x="141" y="180"/>
                    <a:pt x="141" y="181"/>
                  </a:cubicBezTo>
                  <a:cubicBezTo>
                    <a:pt x="140" y="181"/>
                    <a:pt x="139" y="182"/>
                    <a:pt x="138" y="183"/>
                  </a:cubicBezTo>
                  <a:cubicBezTo>
                    <a:pt x="137" y="183"/>
                    <a:pt x="136" y="185"/>
                    <a:pt x="135" y="185"/>
                  </a:cubicBezTo>
                  <a:cubicBezTo>
                    <a:pt x="134" y="186"/>
                    <a:pt x="132" y="186"/>
                    <a:pt x="132" y="186"/>
                  </a:cubicBezTo>
                  <a:cubicBezTo>
                    <a:pt x="130" y="186"/>
                    <a:pt x="128" y="186"/>
                    <a:pt x="127" y="186"/>
                  </a:cubicBezTo>
                  <a:cubicBezTo>
                    <a:pt x="126" y="186"/>
                    <a:pt x="125" y="186"/>
                    <a:pt x="125" y="186"/>
                  </a:cubicBezTo>
                  <a:cubicBezTo>
                    <a:pt x="124" y="187"/>
                    <a:pt x="125" y="188"/>
                    <a:pt x="125" y="189"/>
                  </a:cubicBezTo>
                  <a:cubicBezTo>
                    <a:pt x="125" y="190"/>
                    <a:pt x="125" y="193"/>
                    <a:pt x="125" y="195"/>
                  </a:cubicBezTo>
                  <a:cubicBezTo>
                    <a:pt x="125" y="195"/>
                    <a:pt x="125" y="197"/>
                    <a:pt x="126" y="198"/>
                  </a:cubicBezTo>
                  <a:cubicBezTo>
                    <a:pt x="126" y="198"/>
                    <a:pt x="128" y="199"/>
                    <a:pt x="128" y="200"/>
                  </a:cubicBezTo>
                  <a:cubicBezTo>
                    <a:pt x="128" y="200"/>
                    <a:pt x="129" y="202"/>
                    <a:pt x="128" y="203"/>
                  </a:cubicBezTo>
                  <a:cubicBezTo>
                    <a:pt x="128" y="204"/>
                    <a:pt x="125" y="203"/>
                    <a:pt x="125" y="204"/>
                  </a:cubicBezTo>
                  <a:cubicBezTo>
                    <a:pt x="124" y="204"/>
                    <a:pt x="124" y="206"/>
                    <a:pt x="123" y="206"/>
                  </a:cubicBezTo>
                  <a:cubicBezTo>
                    <a:pt x="123" y="206"/>
                    <a:pt x="122" y="207"/>
                    <a:pt x="122" y="207"/>
                  </a:cubicBezTo>
                  <a:cubicBezTo>
                    <a:pt x="122" y="208"/>
                    <a:pt x="122" y="209"/>
                    <a:pt x="122" y="210"/>
                  </a:cubicBezTo>
                  <a:cubicBezTo>
                    <a:pt x="122" y="211"/>
                    <a:pt x="123" y="213"/>
                    <a:pt x="123" y="213"/>
                  </a:cubicBezTo>
                  <a:cubicBezTo>
                    <a:pt x="124" y="213"/>
                    <a:pt x="124" y="216"/>
                    <a:pt x="124" y="217"/>
                  </a:cubicBezTo>
                  <a:cubicBezTo>
                    <a:pt x="125" y="218"/>
                    <a:pt x="126" y="220"/>
                    <a:pt x="127" y="221"/>
                  </a:cubicBezTo>
                  <a:cubicBezTo>
                    <a:pt x="127" y="222"/>
                    <a:pt x="129" y="224"/>
                    <a:pt x="129" y="224"/>
                  </a:cubicBezTo>
                  <a:cubicBezTo>
                    <a:pt x="130" y="225"/>
                    <a:pt x="130" y="227"/>
                    <a:pt x="130" y="228"/>
                  </a:cubicBezTo>
                  <a:cubicBezTo>
                    <a:pt x="131" y="230"/>
                    <a:pt x="131" y="232"/>
                    <a:pt x="131" y="233"/>
                  </a:cubicBezTo>
                  <a:cubicBezTo>
                    <a:pt x="131" y="234"/>
                    <a:pt x="131" y="236"/>
                    <a:pt x="131" y="237"/>
                  </a:cubicBezTo>
                  <a:cubicBezTo>
                    <a:pt x="131" y="237"/>
                    <a:pt x="132" y="239"/>
                    <a:pt x="132" y="240"/>
                  </a:cubicBezTo>
                  <a:cubicBezTo>
                    <a:pt x="132" y="241"/>
                    <a:pt x="133" y="242"/>
                    <a:pt x="133" y="243"/>
                  </a:cubicBezTo>
                  <a:cubicBezTo>
                    <a:pt x="134" y="243"/>
                    <a:pt x="135" y="243"/>
                    <a:pt x="136" y="243"/>
                  </a:cubicBezTo>
                  <a:cubicBezTo>
                    <a:pt x="136" y="244"/>
                    <a:pt x="137" y="245"/>
                    <a:pt x="138" y="245"/>
                  </a:cubicBezTo>
                  <a:cubicBezTo>
                    <a:pt x="139" y="246"/>
                    <a:pt x="140" y="248"/>
                    <a:pt x="140" y="249"/>
                  </a:cubicBezTo>
                  <a:cubicBezTo>
                    <a:pt x="140" y="249"/>
                    <a:pt x="141" y="250"/>
                    <a:pt x="141" y="251"/>
                  </a:cubicBezTo>
                  <a:cubicBezTo>
                    <a:pt x="140" y="252"/>
                    <a:pt x="139" y="252"/>
                    <a:pt x="139" y="252"/>
                  </a:cubicBezTo>
                  <a:cubicBezTo>
                    <a:pt x="137" y="252"/>
                    <a:pt x="135" y="253"/>
                    <a:pt x="134" y="253"/>
                  </a:cubicBezTo>
                  <a:cubicBezTo>
                    <a:pt x="134" y="254"/>
                    <a:pt x="132" y="255"/>
                    <a:pt x="132" y="256"/>
                  </a:cubicBezTo>
                  <a:cubicBezTo>
                    <a:pt x="132" y="256"/>
                    <a:pt x="131" y="256"/>
                    <a:pt x="131" y="257"/>
                  </a:cubicBezTo>
                  <a:cubicBezTo>
                    <a:pt x="130" y="257"/>
                    <a:pt x="130" y="257"/>
                    <a:pt x="129" y="258"/>
                  </a:cubicBezTo>
                  <a:cubicBezTo>
                    <a:pt x="128" y="258"/>
                    <a:pt x="127" y="259"/>
                    <a:pt x="126" y="259"/>
                  </a:cubicBezTo>
                  <a:cubicBezTo>
                    <a:pt x="125" y="259"/>
                    <a:pt x="123" y="258"/>
                    <a:pt x="121" y="259"/>
                  </a:cubicBezTo>
                  <a:cubicBezTo>
                    <a:pt x="121" y="259"/>
                    <a:pt x="120" y="261"/>
                    <a:pt x="119" y="262"/>
                  </a:cubicBezTo>
                  <a:cubicBezTo>
                    <a:pt x="118" y="263"/>
                    <a:pt x="117" y="266"/>
                    <a:pt x="116" y="267"/>
                  </a:cubicBezTo>
                  <a:cubicBezTo>
                    <a:pt x="115" y="268"/>
                    <a:pt x="113" y="270"/>
                    <a:pt x="112" y="270"/>
                  </a:cubicBezTo>
                  <a:cubicBezTo>
                    <a:pt x="112" y="270"/>
                    <a:pt x="110" y="271"/>
                    <a:pt x="110" y="271"/>
                  </a:cubicBezTo>
                  <a:cubicBezTo>
                    <a:pt x="109" y="271"/>
                    <a:pt x="109" y="273"/>
                    <a:pt x="109" y="273"/>
                  </a:cubicBezTo>
                  <a:cubicBezTo>
                    <a:pt x="108" y="273"/>
                    <a:pt x="108" y="274"/>
                    <a:pt x="107" y="275"/>
                  </a:cubicBezTo>
                  <a:cubicBezTo>
                    <a:pt x="107" y="275"/>
                    <a:pt x="106" y="276"/>
                    <a:pt x="106" y="277"/>
                  </a:cubicBezTo>
                  <a:cubicBezTo>
                    <a:pt x="106" y="277"/>
                    <a:pt x="106" y="279"/>
                    <a:pt x="106" y="279"/>
                  </a:cubicBezTo>
                  <a:cubicBezTo>
                    <a:pt x="106" y="280"/>
                    <a:pt x="104" y="281"/>
                    <a:pt x="104" y="281"/>
                  </a:cubicBezTo>
                  <a:cubicBezTo>
                    <a:pt x="103" y="281"/>
                    <a:pt x="102" y="282"/>
                    <a:pt x="101" y="282"/>
                  </a:cubicBezTo>
                  <a:cubicBezTo>
                    <a:pt x="101" y="281"/>
                    <a:pt x="101" y="280"/>
                    <a:pt x="101" y="280"/>
                  </a:cubicBezTo>
                  <a:cubicBezTo>
                    <a:pt x="100" y="279"/>
                    <a:pt x="99" y="279"/>
                    <a:pt x="99" y="278"/>
                  </a:cubicBezTo>
                  <a:cubicBezTo>
                    <a:pt x="99" y="278"/>
                    <a:pt x="98" y="278"/>
                    <a:pt x="97" y="278"/>
                  </a:cubicBezTo>
                  <a:cubicBezTo>
                    <a:pt x="97" y="278"/>
                    <a:pt x="96" y="279"/>
                    <a:pt x="96" y="280"/>
                  </a:cubicBezTo>
                  <a:cubicBezTo>
                    <a:pt x="95" y="280"/>
                    <a:pt x="95" y="281"/>
                    <a:pt x="95" y="282"/>
                  </a:cubicBezTo>
                  <a:cubicBezTo>
                    <a:pt x="95" y="282"/>
                    <a:pt x="95" y="283"/>
                    <a:pt x="95" y="283"/>
                  </a:cubicBezTo>
                  <a:cubicBezTo>
                    <a:pt x="95" y="284"/>
                    <a:pt x="96" y="285"/>
                    <a:pt x="96" y="286"/>
                  </a:cubicBezTo>
                  <a:cubicBezTo>
                    <a:pt x="96" y="286"/>
                    <a:pt x="97" y="287"/>
                    <a:pt x="97" y="288"/>
                  </a:cubicBezTo>
                  <a:cubicBezTo>
                    <a:pt x="97" y="289"/>
                    <a:pt x="96" y="290"/>
                    <a:pt x="96" y="290"/>
                  </a:cubicBezTo>
                  <a:cubicBezTo>
                    <a:pt x="95" y="291"/>
                    <a:pt x="94" y="292"/>
                    <a:pt x="93" y="292"/>
                  </a:cubicBezTo>
                  <a:cubicBezTo>
                    <a:pt x="92" y="293"/>
                    <a:pt x="91" y="294"/>
                    <a:pt x="91" y="295"/>
                  </a:cubicBezTo>
                  <a:cubicBezTo>
                    <a:pt x="91" y="295"/>
                    <a:pt x="91" y="295"/>
                    <a:pt x="90" y="295"/>
                  </a:cubicBezTo>
                  <a:cubicBezTo>
                    <a:pt x="90" y="295"/>
                    <a:pt x="89" y="295"/>
                    <a:pt x="88" y="295"/>
                  </a:cubicBezTo>
                  <a:cubicBezTo>
                    <a:pt x="88" y="295"/>
                    <a:pt x="86" y="295"/>
                    <a:pt x="86" y="295"/>
                  </a:cubicBezTo>
                  <a:cubicBezTo>
                    <a:pt x="85" y="295"/>
                    <a:pt x="84" y="295"/>
                    <a:pt x="83" y="295"/>
                  </a:cubicBezTo>
                  <a:cubicBezTo>
                    <a:pt x="82" y="295"/>
                    <a:pt x="82" y="294"/>
                    <a:pt x="81" y="294"/>
                  </a:cubicBezTo>
                  <a:cubicBezTo>
                    <a:pt x="81" y="293"/>
                    <a:pt x="81" y="292"/>
                    <a:pt x="81" y="291"/>
                  </a:cubicBezTo>
                  <a:cubicBezTo>
                    <a:pt x="81" y="291"/>
                    <a:pt x="82" y="290"/>
                    <a:pt x="82" y="290"/>
                  </a:cubicBezTo>
                  <a:cubicBezTo>
                    <a:pt x="82" y="290"/>
                    <a:pt x="81" y="288"/>
                    <a:pt x="81" y="288"/>
                  </a:cubicBezTo>
                  <a:cubicBezTo>
                    <a:pt x="80" y="288"/>
                    <a:pt x="79" y="289"/>
                    <a:pt x="78" y="289"/>
                  </a:cubicBezTo>
                  <a:cubicBezTo>
                    <a:pt x="78" y="288"/>
                    <a:pt x="77" y="288"/>
                    <a:pt x="76" y="287"/>
                  </a:cubicBezTo>
                  <a:cubicBezTo>
                    <a:pt x="76" y="287"/>
                    <a:pt x="75" y="286"/>
                    <a:pt x="74" y="286"/>
                  </a:cubicBezTo>
                  <a:cubicBezTo>
                    <a:pt x="74" y="285"/>
                    <a:pt x="75" y="283"/>
                    <a:pt x="76" y="281"/>
                  </a:cubicBezTo>
                  <a:cubicBezTo>
                    <a:pt x="76" y="281"/>
                    <a:pt x="77" y="279"/>
                    <a:pt x="78" y="278"/>
                  </a:cubicBezTo>
                  <a:cubicBezTo>
                    <a:pt x="78" y="277"/>
                    <a:pt x="80" y="277"/>
                    <a:pt x="80" y="277"/>
                  </a:cubicBezTo>
                  <a:cubicBezTo>
                    <a:pt x="81" y="277"/>
                    <a:pt x="82" y="277"/>
                    <a:pt x="82" y="277"/>
                  </a:cubicBezTo>
                  <a:cubicBezTo>
                    <a:pt x="83" y="277"/>
                    <a:pt x="84" y="277"/>
                    <a:pt x="85" y="277"/>
                  </a:cubicBezTo>
                  <a:cubicBezTo>
                    <a:pt x="85" y="276"/>
                    <a:pt x="86" y="275"/>
                    <a:pt x="86" y="275"/>
                  </a:cubicBezTo>
                  <a:cubicBezTo>
                    <a:pt x="86" y="274"/>
                    <a:pt x="87" y="273"/>
                    <a:pt x="87" y="273"/>
                  </a:cubicBezTo>
                  <a:cubicBezTo>
                    <a:pt x="88" y="273"/>
                    <a:pt x="88" y="273"/>
                    <a:pt x="89" y="273"/>
                  </a:cubicBezTo>
                  <a:cubicBezTo>
                    <a:pt x="89" y="273"/>
                    <a:pt x="90" y="273"/>
                    <a:pt x="90" y="272"/>
                  </a:cubicBezTo>
                  <a:cubicBezTo>
                    <a:pt x="91" y="272"/>
                    <a:pt x="91" y="270"/>
                    <a:pt x="90" y="269"/>
                  </a:cubicBezTo>
                  <a:cubicBezTo>
                    <a:pt x="90" y="269"/>
                    <a:pt x="90" y="268"/>
                    <a:pt x="90" y="268"/>
                  </a:cubicBezTo>
                  <a:cubicBezTo>
                    <a:pt x="89" y="267"/>
                    <a:pt x="89" y="266"/>
                    <a:pt x="88" y="266"/>
                  </a:cubicBezTo>
                  <a:cubicBezTo>
                    <a:pt x="88" y="266"/>
                    <a:pt x="86" y="266"/>
                    <a:pt x="86" y="266"/>
                  </a:cubicBezTo>
                  <a:cubicBezTo>
                    <a:pt x="86" y="265"/>
                    <a:pt x="87" y="264"/>
                    <a:pt x="88" y="264"/>
                  </a:cubicBezTo>
                  <a:cubicBezTo>
                    <a:pt x="88" y="264"/>
                    <a:pt x="89" y="264"/>
                    <a:pt x="89" y="263"/>
                  </a:cubicBezTo>
                  <a:cubicBezTo>
                    <a:pt x="89" y="263"/>
                    <a:pt x="88" y="262"/>
                    <a:pt x="87" y="262"/>
                  </a:cubicBezTo>
                  <a:cubicBezTo>
                    <a:pt x="87" y="261"/>
                    <a:pt x="85" y="262"/>
                    <a:pt x="84" y="261"/>
                  </a:cubicBezTo>
                  <a:cubicBezTo>
                    <a:pt x="83" y="261"/>
                    <a:pt x="82" y="260"/>
                    <a:pt x="81" y="259"/>
                  </a:cubicBezTo>
                  <a:cubicBezTo>
                    <a:pt x="79" y="259"/>
                    <a:pt x="77" y="258"/>
                    <a:pt x="75" y="258"/>
                  </a:cubicBezTo>
                  <a:cubicBezTo>
                    <a:pt x="73" y="257"/>
                    <a:pt x="70" y="257"/>
                    <a:pt x="68" y="257"/>
                  </a:cubicBezTo>
                  <a:cubicBezTo>
                    <a:pt x="67" y="256"/>
                    <a:pt x="66" y="256"/>
                    <a:pt x="65" y="255"/>
                  </a:cubicBezTo>
                  <a:cubicBezTo>
                    <a:pt x="65" y="255"/>
                    <a:pt x="64" y="253"/>
                    <a:pt x="63" y="253"/>
                  </a:cubicBezTo>
                  <a:cubicBezTo>
                    <a:pt x="63" y="253"/>
                    <a:pt x="62" y="252"/>
                    <a:pt x="62" y="252"/>
                  </a:cubicBezTo>
                  <a:cubicBezTo>
                    <a:pt x="61" y="252"/>
                    <a:pt x="59" y="252"/>
                    <a:pt x="58" y="252"/>
                  </a:cubicBezTo>
                  <a:cubicBezTo>
                    <a:pt x="58" y="252"/>
                    <a:pt x="56" y="251"/>
                    <a:pt x="56" y="250"/>
                  </a:cubicBezTo>
                  <a:cubicBezTo>
                    <a:pt x="56" y="250"/>
                    <a:pt x="55" y="248"/>
                    <a:pt x="55" y="247"/>
                  </a:cubicBezTo>
                  <a:cubicBezTo>
                    <a:pt x="55" y="247"/>
                    <a:pt x="54" y="246"/>
                    <a:pt x="54" y="245"/>
                  </a:cubicBezTo>
                  <a:cubicBezTo>
                    <a:pt x="53" y="245"/>
                    <a:pt x="52" y="245"/>
                    <a:pt x="51" y="244"/>
                  </a:cubicBezTo>
                  <a:cubicBezTo>
                    <a:pt x="51" y="244"/>
                    <a:pt x="51" y="242"/>
                    <a:pt x="51" y="242"/>
                  </a:cubicBezTo>
                  <a:cubicBezTo>
                    <a:pt x="52" y="241"/>
                    <a:pt x="53" y="239"/>
                    <a:pt x="53" y="238"/>
                  </a:cubicBezTo>
                  <a:cubicBezTo>
                    <a:pt x="54" y="237"/>
                    <a:pt x="54" y="235"/>
                    <a:pt x="55" y="234"/>
                  </a:cubicBezTo>
                  <a:cubicBezTo>
                    <a:pt x="55" y="234"/>
                    <a:pt x="55" y="233"/>
                    <a:pt x="55" y="233"/>
                  </a:cubicBezTo>
                  <a:cubicBezTo>
                    <a:pt x="55" y="232"/>
                    <a:pt x="56" y="232"/>
                    <a:pt x="57" y="232"/>
                  </a:cubicBezTo>
                  <a:cubicBezTo>
                    <a:pt x="57" y="231"/>
                    <a:pt x="59" y="231"/>
                    <a:pt x="60" y="231"/>
                  </a:cubicBezTo>
                  <a:cubicBezTo>
                    <a:pt x="60" y="230"/>
                    <a:pt x="60" y="230"/>
                    <a:pt x="61" y="229"/>
                  </a:cubicBezTo>
                  <a:cubicBezTo>
                    <a:pt x="61" y="229"/>
                    <a:pt x="61" y="228"/>
                    <a:pt x="62" y="227"/>
                  </a:cubicBezTo>
                  <a:cubicBezTo>
                    <a:pt x="62" y="227"/>
                    <a:pt x="64" y="227"/>
                    <a:pt x="64" y="227"/>
                  </a:cubicBezTo>
                  <a:cubicBezTo>
                    <a:pt x="64" y="226"/>
                    <a:pt x="64" y="225"/>
                    <a:pt x="64" y="225"/>
                  </a:cubicBezTo>
                  <a:cubicBezTo>
                    <a:pt x="64" y="224"/>
                    <a:pt x="64" y="224"/>
                    <a:pt x="63" y="224"/>
                  </a:cubicBezTo>
                  <a:cubicBezTo>
                    <a:pt x="63" y="223"/>
                    <a:pt x="63" y="222"/>
                    <a:pt x="63" y="221"/>
                  </a:cubicBezTo>
                  <a:cubicBezTo>
                    <a:pt x="63" y="221"/>
                    <a:pt x="63" y="219"/>
                    <a:pt x="63" y="218"/>
                  </a:cubicBezTo>
                  <a:cubicBezTo>
                    <a:pt x="62" y="217"/>
                    <a:pt x="62" y="215"/>
                    <a:pt x="61" y="214"/>
                  </a:cubicBezTo>
                  <a:cubicBezTo>
                    <a:pt x="61" y="213"/>
                    <a:pt x="60" y="211"/>
                    <a:pt x="60" y="210"/>
                  </a:cubicBezTo>
                  <a:cubicBezTo>
                    <a:pt x="60" y="209"/>
                    <a:pt x="59" y="207"/>
                    <a:pt x="59" y="206"/>
                  </a:cubicBezTo>
                  <a:cubicBezTo>
                    <a:pt x="59" y="205"/>
                    <a:pt x="58" y="203"/>
                    <a:pt x="58" y="201"/>
                  </a:cubicBezTo>
                  <a:cubicBezTo>
                    <a:pt x="58" y="200"/>
                    <a:pt x="57" y="199"/>
                    <a:pt x="56" y="198"/>
                  </a:cubicBezTo>
                  <a:cubicBezTo>
                    <a:pt x="55" y="197"/>
                    <a:pt x="54" y="196"/>
                    <a:pt x="54" y="195"/>
                  </a:cubicBezTo>
                  <a:cubicBezTo>
                    <a:pt x="53" y="194"/>
                    <a:pt x="54" y="192"/>
                    <a:pt x="53" y="191"/>
                  </a:cubicBezTo>
                  <a:cubicBezTo>
                    <a:pt x="53" y="190"/>
                    <a:pt x="52" y="189"/>
                    <a:pt x="51" y="188"/>
                  </a:cubicBezTo>
                  <a:cubicBezTo>
                    <a:pt x="51" y="188"/>
                    <a:pt x="49" y="188"/>
                    <a:pt x="49" y="187"/>
                  </a:cubicBezTo>
                  <a:cubicBezTo>
                    <a:pt x="48" y="186"/>
                    <a:pt x="47" y="184"/>
                    <a:pt x="46" y="184"/>
                  </a:cubicBezTo>
                  <a:cubicBezTo>
                    <a:pt x="45" y="183"/>
                    <a:pt x="43" y="184"/>
                    <a:pt x="43" y="184"/>
                  </a:cubicBezTo>
                  <a:cubicBezTo>
                    <a:pt x="42" y="184"/>
                    <a:pt x="41" y="183"/>
                    <a:pt x="41" y="183"/>
                  </a:cubicBezTo>
                  <a:cubicBezTo>
                    <a:pt x="40" y="182"/>
                    <a:pt x="39" y="181"/>
                    <a:pt x="39" y="181"/>
                  </a:cubicBezTo>
                  <a:cubicBezTo>
                    <a:pt x="38" y="180"/>
                    <a:pt x="36" y="180"/>
                    <a:pt x="35" y="179"/>
                  </a:cubicBezTo>
                  <a:cubicBezTo>
                    <a:pt x="34" y="178"/>
                    <a:pt x="33" y="177"/>
                    <a:pt x="32" y="177"/>
                  </a:cubicBezTo>
                  <a:cubicBezTo>
                    <a:pt x="32" y="176"/>
                    <a:pt x="31" y="175"/>
                    <a:pt x="30" y="175"/>
                  </a:cubicBezTo>
                  <a:cubicBezTo>
                    <a:pt x="30" y="175"/>
                    <a:pt x="30" y="175"/>
                    <a:pt x="30" y="175"/>
                  </a:cubicBezTo>
                  <a:cubicBezTo>
                    <a:pt x="29" y="174"/>
                    <a:pt x="28" y="173"/>
                    <a:pt x="27" y="173"/>
                  </a:cubicBezTo>
                  <a:cubicBezTo>
                    <a:pt x="27" y="172"/>
                    <a:pt x="27" y="170"/>
                    <a:pt x="27" y="168"/>
                  </a:cubicBezTo>
                  <a:cubicBezTo>
                    <a:pt x="27" y="167"/>
                    <a:pt x="27" y="165"/>
                    <a:pt x="27" y="164"/>
                  </a:cubicBezTo>
                  <a:cubicBezTo>
                    <a:pt x="26" y="163"/>
                    <a:pt x="26" y="161"/>
                    <a:pt x="26" y="160"/>
                  </a:cubicBezTo>
                  <a:cubicBezTo>
                    <a:pt x="26" y="159"/>
                    <a:pt x="25" y="157"/>
                    <a:pt x="25" y="156"/>
                  </a:cubicBezTo>
                  <a:cubicBezTo>
                    <a:pt x="25" y="155"/>
                    <a:pt x="24" y="153"/>
                    <a:pt x="24" y="152"/>
                  </a:cubicBezTo>
                  <a:cubicBezTo>
                    <a:pt x="24" y="151"/>
                    <a:pt x="25" y="150"/>
                    <a:pt x="26" y="149"/>
                  </a:cubicBezTo>
                  <a:cubicBezTo>
                    <a:pt x="26" y="148"/>
                    <a:pt x="26" y="147"/>
                    <a:pt x="25" y="146"/>
                  </a:cubicBezTo>
                  <a:cubicBezTo>
                    <a:pt x="25" y="145"/>
                    <a:pt x="24" y="143"/>
                    <a:pt x="24" y="142"/>
                  </a:cubicBezTo>
                  <a:cubicBezTo>
                    <a:pt x="24" y="142"/>
                    <a:pt x="24" y="141"/>
                    <a:pt x="24" y="140"/>
                  </a:cubicBezTo>
                  <a:cubicBezTo>
                    <a:pt x="23" y="140"/>
                    <a:pt x="23" y="140"/>
                    <a:pt x="23" y="140"/>
                  </a:cubicBezTo>
                  <a:cubicBezTo>
                    <a:pt x="23" y="140"/>
                    <a:pt x="23" y="139"/>
                    <a:pt x="23" y="138"/>
                  </a:cubicBezTo>
                  <a:cubicBezTo>
                    <a:pt x="24" y="137"/>
                    <a:pt x="24" y="136"/>
                    <a:pt x="25" y="135"/>
                  </a:cubicBezTo>
                  <a:cubicBezTo>
                    <a:pt x="25" y="135"/>
                    <a:pt x="26" y="134"/>
                    <a:pt x="26" y="134"/>
                  </a:cubicBezTo>
                  <a:cubicBezTo>
                    <a:pt x="27" y="133"/>
                    <a:pt x="27" y="131"/>
                    <a:pt x="27" y="130"/>
                  </a:cubicBezTo>
                  <a:cubicBezTo>
                    <a:pt x="26" y="130"/>
                    <a:pt x="24" y="129"/>
                    <a:pt x="24" y="128"/>
                  </a:cubicBezTo>
                  <a:cubicBezTo>
                    <a:pt x="24" y="128"/>
                    <a:pt x="24" y="126"/>
                    <a:pt x="24" y="126"/>
                  </a:cubicBezTo>
                  <a:cubicBezTo>
                    <a:pt x="24" y="125"/>
                    <a:pt x="25" y="124"/>
                    <a:pt x="26" y="123"/>
                  </a:cubicBezTo>
                  <a:cubicBezTo>
                    <a:pt x="26" y="123"/>
                    <a:pt x="27" y="122"/>
                    <a:pt x="27" y="121"/>
                  </a:cubicBezTo>
                  <a:cubicBezTo>
                    <a:pt x="28" y="121"/>
                    <a:pt x="29" y="120"/>
                    <a:pt x="29" y="119"/>
                  </a:cubicBezTo>
                  <a:cubicBezTo>
                    <a:pt x="29" y="118"/>
                    <a:pt x="28" y="117"/>
                    <a:pt x="28" y="116"/>
                  </a:cubicBezTo>
                  <a:cubicBezTo>
                    <a:pt x="28" y="115"/>
                    <a:pt x="27" y="114"/>
                    <a:pt x="27" y="114"/>
                  </a:cubicBezTo>
                  <a:cubicBezTo>
                    <a:pt x="27" y="113"/>
                    <a:pt x="27" y="113"/>
                    <a:pt x="27" y="112"/>
                  </a:cubicBezTo>
                  <a:cubicBezTo>
                    <a:pt x="27" y="111"/>
                    <a:pt x="27" y="109"/>
                    <a:pt x="28" y="109"/>
                  </a:cubicBezTo>
                  <a:cubicBezTo>
                    <a:pt x="28" y="109"/>
                    <a:pt x="29" y="109"/>
                    <a:pt x="29" y="109"/>
                  </a:cubicBezTo>
                  <a:cubicBezTo>
                    <a:pt x="30" y="109"/>
                    <a:pt x="31" y="110"/>
                    <a:pt x="31" y="110"/>
                  </a:cubicBezTo>
                  <a:cubicBezTo>
                    <a:pt x="32" y="110"/>
                    <a:pt x="34" y="110"/>
                    <a:pt x="34" y="110"/>
                  </a:cubicBezTo>
                  <a:cubicBezTo>
                    <a:pt x="35" y="110"/>
                    <a:pt x="35" y="109"/>
                    <a:pt x="35" y="108"/>
                  </a:cubicBezTo>
                  <a:cubicBezTo>
                    <a:pt x="35" y="108"/>
                    <a:pt x="35" y="107"/>
                    <a:pt x="35" y="106"/>
                  </a:cubicBezTo>
                  <a:cubicBezTo>
                    <a:pt x="35" y="106"/>
                    <a:pt x="36" y="105"/>
                    <a:pt x="36" y="105"/>
                  </a:cubicBezTo>
                  <a:cubicBezTo>
                    <a:pt x="36" y="104"/>
                    <a:pt x="36" y="102"/>
                    <a:pt x="36" y="102"/>
                  </a:cubicBezTo>
                  <a:cubicBezTo>
                    <a:pt x="36" y="101"/>
                    <a:pt x="35" y="100"/>
                    <a:pt x="34" y="99"/>
                  </a:cubicBezTo>
                  <a:cubicBezTo>
                    <a:pt x="34" y="99"/>
                    <a:pt x="33" y="98"/>
                    <a:pt x="32" y="98"/>
                  </a:cubicBezTo>
                  <a:cubicBezTo>
                    <a:pt x="32" y="97"/>
                    <a:pt x="31" y="96"/>
                    <a:pt x="31" y="95"/>
                  </a:cubicBezTo>
                  <a:cubicBezTo>
                    <a:pt x="31" y="94"/>
                    <a:pt x="29" y="93"/>
                    <a:pt x="29" y="92"/>
                  </a:cubicBezTo>
                  <a:cubicBezTo>
                    <a:pt x="28" y="91"/>
                    <a:pt x="28" y="90"/>
                    <a:pt x="27" y="89"/>
                  </a:cubicBezTo>
                  <a:cubicBezTo>
                    <a:pt x="26" y="88"/>
                    <a:pt x="25" y="88"/>
                    <a:pt x="24" y="88"/>
                  </a:cubicBezTo>
                  <a:cubicBezTo>
                    <a:pt x="24" y="87"/>
                    <a:pt x="23" y="85"/>
                    <a:pt x="22" y="84"/>
                  </a:cubicBezTo>
                  <a:cubicBezTo>
                    <a:pt x="22" y="84"/>
                    <a:pt x="21" y="82"/>
                    <a:pt x="21" y="81"/>
                  </a:cubicBezTo>
                  <a:cubicBezTo>
                    <a:pt x="21" y="80"/>
                    <a:pt x="21" y="78"/>
                    <a:pt x="21" y="78"/>
                  </a:cubicBezTo>
                  <a:cubicBezTo>
                    <a:pt x="20" y="77"/>
                    <a:pt x="19" y="75"/>
                    <a:pt x="19" y="75"/>
                  </a:cubicBezTo>
                  <a:cubicBezTo>
                    <a:pt x="19" y="74"/>
                    <a:pt x="18" y="73"/>
                    <a:pt x="18" y="73"/>
                  </a:cubicBezTo>
                  <a:cubicBezTo>
                    <a:pt x="18" y="72"/>
                    <a:pt x="19" y="71"/>
                    <a:pt x="19" y="70"/>
                  </a:cubicBezTo>
                  <a:cubicBezTo>
                    <a:pt x="19" y="69"/>
                    <a:pt x="19" y="68"/>
                    <a:pt x="18" y="67"/>
                  </a:cubicBezTo>
                  <a:cubicBezTo>
                    <a:pt x="18" y="67"/>
                    <a:pt x="18" y="65"/>
                    <a:pt x="17" y="65"/>
                  </a:cubicBezTo>
                  <a:cubicBezTo>
                    <a:pt x="17" y="65"/>
                    <a:pt x="16" y="66"/>
                    <a:pt x="16" y="66"/>
                  </a:cubicBezTo>
                  <a:cubicBezTo>
                    <a:pt x="15" y="66"/>
                    <a:pt x="13" y="67"/>
                    <a:pt x="13" y="68"/>
                  </a:cubicBezTo>
                  <a:cubicBezTo>
                    <a:pt x="12" y="68"/>
                    <a:pt x="11" y="69"/>
                    <a:pt x="10" y="70"/>
                  </a:cubicBezTo>
                  <a:cubicBezTo>
                    <a:pt x="10" y="70"/>
                    <a:pt x="8" y="70"/>
                    <a:pt x="7" y="70"/>
                  </a:cubicBezTo>
                  <a:cubicBezTo>
                    <a:pt x="7" y="70"/>
                    <a:pt x="6" y="69"/>
                    <a:pt x="6" y="69"/>
                  </a:cubicBezTo>
                  <a:cubicBezTo>
                    <a:pt x="5" y="69"/>
                    <a:pt x="5" y="68"/>
                    <a:pt x="4" y="68"/>
                  </a:cubicBezTo>
                  <a:close/>
                  <a:moveTo>
                    <a:pt x="119" y="247"/>
                  </a:moveTo>
                  <a:cubicBezTo>
                    <a:pt x="119" y="246"/>
                    <a:pt x="119" y="245"/>
                    <a:pt x="119" y="244"/>
                  </a:cubicBezTo>
                  <a:cubicBezTo>
                    <a:pt x="119" y="244"/>
                    <a:pt x="119" y="242"/>
                    <a:pt x="118" y="242"/>
                  </a:cubicBezTo>
                  <a:cubicBezTo>
                    <a:pt x="118" y="241"/>
                    <a:pt x="117" y="241"/>
                    <a:pt x="117" y="240"/>
                  </a:cubicBezTo>
                  <a:cubicBezTo>
                    <a:pt x="117" y="240"/>
                    <a:pt x="115" y="240"/>
                    <a:pt x="115" y="240"/>
                  </a:cubicBezTo>
                  <a:cubicBezTo>
                    <a:pt x="115" y="239"/>
                    <a:pt x="115" y="238"/>
                    <a:pt x="115" y="238"/>
                  </a:cubicBezTo>
                  <a:cubicBezTo>
                    <a:pt x="114" y="237"/>
                    <a:pt x="115" y="236"/>
                    <a:pt x="114" y="236"/>
                  </a:cubicBezTo>
                  <a:cubicBezTo>
                    <a:pt x="114" y="236"/>
                    <a:pt x="113" y="235"/>
                    <a:pt x="113" y="235"/>
                  </a:cubicBezTo>
                  <a:cubicBezTo>
                    <a:pt x="112" y="235"/>
                    <a:pt x="112" y="236"/>
                    <a:pt x="112" y="236"/>
                  </a:cubicBezTo>
                  <a:cubicBezTo>
                    <a:pt x="111" y="236"/>
                    <a:pt x="109" y="236"/>
                    <a:pt x="109" y="236"/>
                  </a:cubicBezTo>
                  <a:cubicBezTo>
                    <a:pt x="109" y="236"/>
                    <a:pt x="109" y="234"/>
                    <a:pt x="108" y="233"/>
                  </a:cubicBezTo>
                  <a:cubicBezTo>
                    <a:pt x="108" y="233"/>
                    <a:pt x="107" y="232"/>
                    <a:pt x="107" y="232"/>
                  </a:cubicBezTo>
                  <a:cubicBezTo>
                    <a:pt x="106" y="232"/>
                    <a:pt x="104" y="232"/>
                    <a:pt x="103" y="232"/>
                  </a:cubicBezTo>
                  <a:cubicBezTo>
                    <a:pt x="103" y="232"/>
                    <a:pt x="102" y="233"/>
                    <a:pt x="102" y="233"/>
                  </a:cubicBezTo>
                  <a:cubicBezTo>
                    <a:pt x="101" y="234"/>
                    <a:pt x="102" y="236"/>
                    <a:pt x="101" y="237"/>
                  </a:cubicBezTo>
                  <a:cubicBezTo>
                    <a:pt x="101" y="238"/>
                    <a:pt x="101" y="240"/>
                    <a:pt x="100" y="241"/>
                  </a:cubicBezTo>
                  <a:cubicBezTo>
                    <a:pt x="99" y="241"/>
                    <a:pt x="98" y="240"/>
                    <a:pt x="97" y="240"/>
                  </a:cubicBezTo>
                  <a:cubicBezTo>
                    <a:pt x="97" y="241"/>
                    <a:pt x="96" y="241"/>
                    <a:pt x="95" y="242"/>
                  </a:cubicBezTo>
                  <a:cubicBezTo>
                    <a:pt x="95" y="242"/>
                    <a:pt x="94" y="244"/>
                    <a:pt x="94" y="244"/>
                  </a:cubicBezTo>
                  <a:cubicBezTo>
                    <a:pt x="94" y="245"/>
                    <a:pt x="95" y="247"/>
                    <a:pt x="95" y="247"/>
                  </a:cubicBezTo>
                  <a:cubicBezTo>
                    <a:pt x="95" y="248"/>
                    <a:pt x="96" y="250"/>
                    <a:pt x="97" y="250"/>
                  </a:cubicBezTo>
                  <a:cubicBezTo>
                    <a:pt x="97" y="251"/>
                    <a:pt x="98" y="252"/>
                    <a:pt x="99" y="252"/>
                  </a:cubicBezTo>
                  <a:cubicBezTo>
                    <a:pt x="99" y="252"/>
                    <a:pt x="101" y="252"/>
                    <a:pt x="101" y="253"/>
                  </a:cubicBezTo>
                  <a:cubicBezTo>
                    <a:pt x="102" y="253"/>
                    <a:pt x="103" y="254"/>
                    <a:pt x="104" y="255"/>
                  </a:cubicBezTo>
                  <a:cubicBezTo>
                    <a:pt x="104" y="255"/>
                    <a:pt x="106" y="254"/>
                    <a:pt x="106" y="254"/>
                  </a:cubicBezTo>
                  <a:cubicBezTo>
                    <a:pt x="107" y="254"/>
                    <a:pt x="107" y="255"/>
                    <a:pt x="108" y="255"/>
                  </a:cubicBezTo>
                  <a:cubicBezTo>
                    <a:pt x="108" y="255"/>
                    <a:pt x="109" y="257"/>
                    <a:pt x="110" y="257"/>
                  </a:cubicBezTo>
                  <a:cubicBezTo>
                    <a:pt x="110" y="257"/>
                    <a:pt x="112" y="256"/>
                    <a:pt x="112" y="256"/>
                  </a:cubicBezTo>
                  <a:cubicBezTo>
                    <a:pt x="113" y="255"/>
                    <a:pt x="114" y="255"/>
                    <a:pt x="115" y="254"/>
                  </a:cubicBezTo>
                  <a:cubicBezTo>
                    <a:pt x="115" y="253"/>
                    <a:pt x="114" y="251"/>
                    <a:pt x="114" y="250"/>
                  </a:cubicBezTo>
                  <a:cubicBezTo>
                    <a:pt x="114" y="249"/>
                    <a:pt x="116" y="249"/>
                    <a:pt x="116" y="248"/>
                  </a:cubicBezTo>
                  <a:cubicBezTo>
                    <a:pt x="117" y="248"/>
                    <a:pt x="118" y="247"/>
                    <a:pt x="119" y="2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93"/>
            <p:cNvSpPr>
              <a:spLocks noEditPoints="1"/>
            </p:cNvSpPr>
            <p:nvPr/>
          </p:nvSpPr>
          <p:spPr bwMode="auto">
            <a:xfrm>
              <a:off x="2155826" y="3300413"/>
              <a:ext cx="247650" cy="263525"/>
            </a:xfrm>
            <a:custGeom>
              <a:avLst/>
              <a:gdLst/>
              <a:ahLst/>
              <a:cxnLst>
                <a:cxn ang="0">
                  <a:pos x="5" y="64"/>
                </a:cxn>
                <a:cxn ang="0">
                  <a:pos x="4" y="56"/>
                </a:cxn>
                <a:cxn ang="0">
                  <a:pos x="10" y="54"/>
                </a:cxn>
                <a:cxn ang="0">
                  <a:pos x="15" y="51"/>
                </a:cxn>
                <a:cxn ang="0">
                  <a:pos x="21" y="44"/>
                </a:cxn>
                <a:cxn ang="0">
                  <a:pos x="35" y="33"/>
                </a:cxn>
                <a:cxn ang="0">
                  <a:pos x="41" y="36"/>
                </a:cxn>
                <a:cxn ang="0">
                  <a:pos x="50" y="48"/>
                </a:cxn>
                <a:cxn ang="0">
                  <a:pos x="60" y="45"/>
                </a:cxn>
                <a:cxn ang="0">
                  <a:pos x="69" y="40"/>
                </a:cxn>
                <a:cxn ang="0">
                  <a:pos x="77" y="41"/>
                </a:cxn>
                <a:cxn ang="0">
                  <a:pos x="84" y="39"/>
                </a:cxn>
                <a:cxn ang="0">
                  <a:pos x="90" y="30"/>
                </a:cxn>
                <a:cxn ang="0">
                  <a:pos x="95" y="21"/>
                </a:cxn>
                <a:cxn ang="0">
                  <a:pos x="105" y="10"/>
                </a:cxn>
                <a:cxn ang="0">
                  <a:pos x="114" y="4"/>
                </a:cxn>
                <a:cxn ang="0">
                  <a:pos x="115" y="14"/>
                </a:cxn>
                <a:cxn ang="0">
                  <a:pos x="117" y="22"/>
                </a:cxn>
                <a:cxn ang="0">
                  <a:pos x="124" y="35"/>
                </a:cxn>
                <a:cxn ang="0">
                  <a:pos x="129" y="46"/>
                </a:cxn>
                <a:cxn ang="0">
                  <a:pos x="126" y="56"/>
                </a:cxn>
                <a:cxn ang="0">
                  <a:pos x="112" y="58"/>
                </a:cxn>
                <a:cxn ang="0">
                  <a:pos x="114" y="68"/>
                </a:cxn>
                <a:cxn ang="0">
                  <a:pos x="111" y="81"/>
                </a:cxn>
                <a:cxn ang="0">
                  <a:pos x="115" y="95"/>
                </a:cxn>
                <a:cxn ang="0">
                  <a:pos x="122" y="106"/>
                </a:cxn>
                <a:cxn ang="0">
                  <a:pos x="115" y="108"/>
                </a:cxn>
                <a:cxn ang="0">
                  <a:pos x="102" y="111"/>
                </a:cxn>
                <a:cxn ang="0">
                  <a:pos x="100" y="118"/>
                </a:cxn>
                <a:cxn ang="0">
                  <a:pos x="93" y="120"/>
                </a:cxn>
                <a:cxn ang="0">
                  <a:pos x="80" y="124"/>
                </a:cxn>
                <a:cxn ang="0">
                  <a:pos x="80" y="129"/>
                </a:cxn>
                <a:cxn ang="0">
                  <a:pos x="75" y="133"/>
                </a:cxn>
                <a:cxn ang="0">
                  <a:pos x="67" y="136"/>
                </a:cxn>
                <a:cxn ang="0">
                  <a:pos x="57" y="135"/>
                </a:cxn>
                <a:cxn ang="0">
                  <a:pos x="40" y="118"/>
                </a:cxn>
                <a:cxn ang="0">
                  <a:pos x="20" y="106"/>
                </a:cxn>
                <a:cxn ang="0">
                  <a:pos x="8" y="96"/>
                </a:cxn>
                <a:cxn ang="0">
                  <a:pos x="5" y="85"/>
                </a:cxn>
                <a:cxn ang="0">
                  <a:pos x="3" y="76"/>
                </a:cxn>
                <a:cxn ang="0">
                  <a:pos x="79" y="76"/>
                </a:cxn>
                <a:cxn ang="0">
                  <a:pos x="65" y="71"/>
                </a:cxn>
                <a:cxn ang="0">
                  <a:pos x="60" y="75"/>
                </a:cxn>
                <a:cxn ang="0">
                  <a:pos x="53" y="85"/>
                </a:cxn>
                <a:cxn ang="0">
                  <a:pos x="58" y="88"/>
                </a:cxn>
                <a:cxn ang="0">
                  <a:pos x="64" y="96"/>
                </a:cxn>
                <a:cxn ang="0">
                  <a:pos x="72" y="91"/>
                </a:cxn>
                <a:cxn ang="0">
                  <a:pos x="78" y="82"/>
                </a:cxn>
              </a:cxnLst>
              <a:rect l="0" t="0" r="r" b="b"/>
              <a:pathLst>
                <a:path w="132" h="140">
                  <a:moveTo>
                    <a:pt x="1" y="72"/>
                  </a:moveTo>
                  <a:cubicBezTo>
                    <a:pt x="1" y="71"/>
                    <a:pt x="0" y="70"/>
                    <a:pt x="0" y="69"/>
                  </a:cubicBezTo>
                  <a:cubicBezTo>
                    <a:pt x="0" y="68"/>
                    <a:pt x="1" y="67"/>
                    <a:pt x="2" y="66"/>
                  </a:cubicBezTo>
                  <a:cubicBezTo>
                    <a:pt x="3" y="66"/>
                    <a:pt x="4" y="65"/>
                    <a:pt x="5" y="64"/>
                  </a:cubicBezTo>
                  <a:cubicBezTo>
                    <a:pt x="5" y="64"/>
                    <a:pt x="6" y="63"/>
                    <a:pt x="6" y="62"/>
                  </a:cubicBezTo>
                  <a:cubicBezTo>
                    <a:pt x="6" y="61"/>
                    <a:pt x="5" y="60"/>
                    <a:pt x="5" y="60"/>
                  </a:cubicBezTo>
                  <a:cubicBezTo>
                    <a:pt x="5" y="59"/>
                    <a:pt x="4" y="58"/>
                    <a:pt x="4" y="57"/>
                  </a:cubicBezTo>
                  <a:cubicBezTo>
                    <a:pt x="4" y="57"/>
                    <a:pt x="4" y="56"/>
                    <a:pt x="4" y="56"/>
                  </a:cubicBezTo>
                  <a:cubicBezTo>
                    <a:pt x="4" y="55"/>
                    <a:pt x="4" y="54"/>
                    <a:pt x="5" y="54"/>
                  </a:cubicBezTo>
                  <a:cubicBezTo>
                    <a:pt x="5" y="53"/>
                    <a:pt x="6" y="52"/>
                    <a:pt x="6" y="52"/>
                  </a:cubicBezTo>
                  <a:cubicBezTo>
                    <a:pt x="7" y="52"/>
                    <a:pt x="8" y="52"/>
                    <a:pt x="8" y="52"/>
                  </a:cubicBezTo>
                  <a:cubicBezTo>
                    <a:pt x="8" y="53"/>
                    <a:pt x="9" y="53"/>
                    <a:pt x="10" y="54"/>
                  </a:cubicBezTo>
                  <a:cubicBezTo>
                    <a:pt x="10" y="54"/>
                    <a:pt x="10" y="55"/>
                    <a:pt x="10" y="56"/>
                  </a:cubicBezTo>
                  <a:cubicBezTo>
                    <a:pt x="11" y="56"/>
                    <a:pt x="12" y="55"/>
                    <a:pt x="13" y="55"/>
                  </a:cubicBezTo>
                  <a:cubicBezTo>
                    <a:pt x="13" y="55"/>
                    <a:pt x="15" y="54"/>
                    <a:pt x="15" y="53"/>
                  </a:cubicBezTo>
                  <a:cubicBezTo>
                    <a:pt x="15" y="53"/>
                    <a:pt x="15" y="51"/>
                    <a:pt x="15" y="51"/>
                  </a:cubicBezTo>
                  <a:cubicBezTo>
                    <a:pt x="15" y="50"/>
                    <a:pt x="16" y="49"/>
                    <a:pt x="16" y="49"/>
                  </a:cubicBezTo>
                  <a:cubicBezTo>
                    <a:pt x="17" y="48"/>
                    <a:pt x="17" y="47"/>
                    <a:pt x="18" y="47"/>
                  </a:cubicBezTo>
                  <a:cubicBezTo>
                    <a:pt x="18" y="47"/>
                    <a:pt x="18" y="45"/>
                    <a:pt x="19" y="45"/>
                  </a:cubicBezTo>
                  <a:cubicBezTo>
                    <a:pt x="19" y="45"/>
                    <a:pt x="21" y="44"/>
                    <a:pt x="21" y="44"/>
                  </a:cubicBezTo>
                  <a:cubicBezTo>
                    <a:pt x="22" y="44"/>
                    <a:pt x="24" y="42"/>
                    <a:pt x="25" y="41"/>
                  </a:cubicBezTo>
                  <a:cubicBezTo>
                    <a:pt x="26" y="40"/>
                    <a:pt x="27" y="37"/>
                    <a:pt x="28" y="36"/>
                  </a:cubicBezTo>
                  <a:cubicBezTo>
                    <a:pt x="29" y="35"/>
                    <a:pt x="30" y="33"/>
                    <a:pt x="30" y="33"/>
                  </a:cubicBezTo>
                  <a:cubicBezTo>
                    <a:pt x="32" y="32"/>
                    <a:pt x="34" y="33"/>
                    <a:pt x="35" y="33"/>
                  </a:cubicBezTo>
                  <a:cubicBezTo>
                    <a:pt x="36" y="33"/>
                    <a:pt x="37" y="32"/>
                    <a:pt x="38" y="32"/>
                  </a:cubicBezTo>
                  <a:cubicBezTo>
                    <a:pt x="39" y="31"/>
                    <a:pt x="39" y="31"/>
                    <a:pt x="40" y="31"/>
                  </a:cubicBezTo>
                  <a:cubicBezTo>
                    <a:pt x="40" y="31"/>
                    <a:pt x="40" y="32"/>
                    <a:pt x="40" y="32"/>
                  </a:cubicBezTo>
                  <a:cubicBezTo>
                    <a:pt x="41" y="33"/>
                    <a:pt x="41" y="35"/>
                    <a:pt x="41" y="36"/>
                  </a:cubicBezTo>
                  <a:cubicBezTo>
                    <a:pt x="41" y="37"/>
                    <a:pt x="41" y="39"/>
                    <a:pt x="41" y="40"/>
                  </a:cubicBezTo>
                  <a:cubicBezTo>
                    <a:pt x="42" y="41"/>
                    <a:pt x="44" y="42"/>
                    <a:pt x="45" y="42"/>
                  </a:cubicBezTo>
                  <a:cubicBezTo>
                    <a:pt x="46" y="43"/>
                    <a:pt x="48" y="44"/>
                    <a:pt x="49" y="45"/>
                  </a:cubicBezTo>
                  <a:cubicBezTo>
                    <a:pt x="49" y="46"/>
                    <a:pt x="50" y="47"/>
                    <a:pt x="50" y="48"/>
                  </a:cubicBezTo>
                  <a:cubicBezTo>
                    <a:pt x="51" y="48"/>
                    <a:pt x="53" y="48"/>
                    <a:pt x="54" y="48"/>
                  </a:cubicBezTo>
                  <a:cubicBezTo>
                    <a:pt x="54" y="48"/>
                    <a:pt x="56" y="49"/>
                    <a:pt x="56" y="48"/>
                  </a:cubicBezTo>
                  <a:cubicBezTo>
                    <a:pt x="57" y="48"/>
                    <a:pt x="57" y="47"/>
                    <a:pt x="58" y="46"/>
                  </a:cubicBezTo>
                  <a:cubicBezTo>
                    <a:pt x="58" y="46"/>
                    <a:pt x="59" y="45"/>
                    <a:pt x="60" y="45"/>
                  </a:cubicBezTo>
                  <a:cubicBezTo>
                    <a:pt x="61" y="45"/>
                    <a:pt x="63" y="46"/>
                    <a:pt x="64" y="45"/>
                  </a:cubicBezTo>
                  <a:cubicBezTo>
                    <a:pt x="64" y="45"/>
                    <a:pt x="65" y="45"/>
                    <a:pt x="66" y="44"/>
                  </a:cubicBezTo>
                  <a:cubicBezTo>
                    <a:pt x="66" y="44"/>
                    <a:pt x="66" y="42"/>
                    <a:pt x="67" y="41"/>
                  </a:cubicBezTo>
                  <a:cubicBezTo>
                    <a:pt x="67" y="41"/>
                    <a:pt x="68" y="40"/>
                    <a:pt x="69" y="40"/>
                  </a:cubicBezTo>
                  <a:cubicBezTo>
                    <a:pt x="70" y="40"/>
                    <a:pt x="71" y="40"/>
                    <a:pt x="71" y="40"/>
                  </a:cubicBezTo>
                  <a:cubicBezTo>
                    <a:pt x="72" y="40"/>
                    <a:pt x="72" y="41"/>
                    <a:pt x="73" y="42"/>
                  </a:cubicBezTo>
                  <a:cubicBezTo>
                    <a:pt x="73" y="42"/>
                    <a:pt x="74" y="41"/>
                    <a:pt x="74" y="41"/>
                  </a:cubicBezTo>
                  <a:cubicBezTo>
                    <a:pt x="75" y="41"/>
                    <a:pt x="76" y="41"/>
                    <a:pt x="77" y="41"/>
                  </a:cubicBezTo>
                  <a:cubicBezTo>
                    <a:pt x="77" y="40"/>
                    <a:pt x="78" y="40"/>
                    <a:pt x="79" y="41"/>
                  </a:cubicBezTo>
                  <a:cubicBezTo>
                    <a:pt x="80" y="41"/>
                    <a:pt x="82" y="42"/>
                    <a:pt x="83" y="42"/>
                  </a:cubicBezTo>
                  <a:cubicBezTo>
                    <a:pt x="83" y="42"/>
                    <a:pt x="84" y="41"/>
                    <a:pt x="84" y="41"/>
                  </a:cubicBezTo>
                  <a:cubicBezTo>
                    <a:pt x="84" y="41"/>
                    <a:pt x="84" y="40"/>
                    <a:pt x="84" y="39"/>
                  </a:cubicBezTo>
                  <a:cubicBezTo>
                    <a:pt x="84" y="39"/>
                    <a:pt x="83" y="38"/>
                    <a:pt x="83" y="37"/>
                  </a:cubicBezTo>
                  <a:cubicBezTo>
                    <a:pt x="83" y="36"/>
                    <a:pt x="84" y="36"/>
                    <a:pt x="84" y="35"/>
                  </a:cubicBezTo>
                  <a:cubicBezTo>
                    <a:pt x="85" y="35"/>
                    <a:pt x="87" y="33"/>
                    <a:pt x="87" y="33"/>
                  </a:cubicBezTo>
                  <a:cubicBezTo>
                    <a:pt x="88" y="32"/>
                    <a:pt x="89" y="31"/>
                    <a:pt x="90" y="30"/>
                  </a:cubicBezTo>
                  <a:cubicBezTo>
                    <a:pt x="90" y="29"/>
                    <a:pt x="91" y="28"/>
                    <a:pt x="91" y="27"/>
                  </a:cubicBezTo>
                  <a:cubicBezTo>
                    <a:pt x="91" y="26"/>
                    <a:pt x="89" y="25"/>
                    <a:pt x="89" y="24"/>
                  </a:cubicBezTo>
                  <a:cubicBezTo>
                    <a:pt x="89" y="23"/>
                    <a:pt x="90" y="22"/>
                    <a:pt x="91" y="22"/>
                  </a:cubicBezTo>
                  <a:cubicBezTo>
                    <a:pt x="92" y="21"/>
                    <a:pt x="94" y="21"/>
                    <a:pt x="95" y="21"/>
                  </a:cubicBezTo>
                  <a:cubicBezTo>
                    <a:pt x="96" y="20"/>
                    <a:pt x="99" y="19"/>
                    <a:pt x="99" y="18"/>
                  </a:cubicBezTo>
                  <a:cubicBezTo>
                    <a:pt x="100" y="17"/>
                    <a:pt x="101" y="15"/>
                    <a:pt x="102" y="14"/>
                  </a:cubicBezTo>
                  <a:cubicBezTo>
                    <a:pt x="102" y="13"/>
                    <a:pt x="104" y="13"/>
                    <a:pt x="104" y="12"/>
                  </a:cubicBezTo>
                  <a:cubicBezTo>
                    <a:pt x="104" y="12"/>
                    <a:pt x="105" y="11"/>
                    <a:pt x="105" y="10"/>
                  </a:cubicBezTo>
                  <a:cubicBezTo>
                    <a:pt x="105" y="9"/>
                    <a:pt x="105" y="7"/>
                    <a:pt x="106" y="6"/>
                  </a:cubicBezTo>
                  <a:cubicBezTo>
                    <a:pt x="107" y="5"/>
                    <a:pt x="108" y="3"/>
                    <a:pt x="109" y="3"/>
                  </a:cubicBezTo>
                  <a:cubicBezTo>
                    <a:pt x="110" y="2"/>
                    <a:pt x="111" y="1"/>
                    <a:pt x="112" y="0"/>
                  </a:cubicBezTo>
                  <a:cubicBezTo>
                    <a:pt x="112" y="1"/>
                    <a:pt x="114" y="3"/>
                    <a:pt x="114" y="4"/>
                  </a:cubicBezTo>
                  <a:cubicBezTo>
                    <a:pt x="114" y="5"/>
                    <a:pt x="115" y="6"/>
                    <a:pt x="116" y="7"/>
                  </a:cubicBezTo>
                  <a:cubicBezTo>
                    <a:pt x="116" y="7"/>
                    <a:pt x="117" y="9"/>
                    <a:pt x="117" y="9"/>
                  </a:cubicBezTo>
                  <a:cubicBezTo>
                    <a:pt x="117" y="10"/>
                    <a:pt x="116" y="11"/>
                    <a:pt x="116" y="12"/>
                  </a:cubicBezTo>
                  <a:cubicBezTo>
                    <a:pt x="115" y="12"/>
                    <a:pt x="115" y="13"/>
                    <a:pt x="115" y="14"/>
                  </a:cubicBezTo>
                  <a:cubicBezTo>
                    <a:pt x="114" y="15"/>
                    <a:pt x="114" y="16"/>
                    <a:pt x="114" y="16"/>
                  </a:cubicBezTo>
                  <a:cubicBezTo>
                    <a:pt x="114" y="17"/>
                    <a:pt x="113" y="18"/>
                    <a:pt x="114" y="19"/>
                  </a:cubicBezTo>
                  <a:cubicBezTo>
                    <a:pt x="114" y="19"/>
                    <a:pt x="115" y="19"/>
                    <a:pt x="116" y="20"/>
                  </a:cubicBezTo>
                  <a:cubicBezTo>
                    <a:pt x="116" y="20"/>
                    <a:pt x="117" y="22"/>
                    <a:pt x="117" y="22"/>
                  </a:cubicBezTo>
                  <a:cubicBezTo>
                    <a:pt x="118" y="22"/>
                    <a:pt x="119" y="23"/>
                    <a:pt x="120" y="23"/>
                  </a:cubicBezTo>
                  <a:cubicBezTo>
                    <a:pt x="121" y="24"/>
                    <a:pt x="121" y="26"/>
                    <a:pt x="122" y="27"/>
                  </a:cubicBezTo>
                  <a:cubicBezTo>
                    <a:pt x="122" y="28"/>
                    <a:pt x="123" y="30"/>
                    <a:pt x="123" y="31"/>
                  </a:cubicBezTo>
                  <a:cubicBezTo>
                    <a:pt x="123" y="32"/>
                    <a:pt x="124" y="34"/>
                    <a:pt x="124" y="35"/>
                  </a:cubicBezTo>
                  <a:cubicBezTo>
                    <a:pt x="125" y="36"/>
                    <a:pt x="126" y="36"/>
                    <a:pt x="127" y="37"/>
                  </a:cubicBezTo>
                  <a:cubicBezTo>
                    <a:pt x="127" y="37"/>
                    <a:pt x="129" y="39"/>
                    <a:pt x="129" y="40"/>
                  </a:cubicBezTo>
                  <a:cubicBezTo>
                    <a:pt x="129" y="41"/>
                    <a:pt x="128" y="42"/>
                    <a:pt x="128" y="43"/>
                  </a:cubicBezTo>
                  <a:cubicBezTo>
                    <a:pt x="128" y="44"/>
                    <a:pt x="129" y="45"/>
                    <a:pt x="129" y="46"/>
                  </a:cubicBezTo>
                  <a:cubicBezTo>
                    <a:pt x="129" y="46"/>
                    <a:pt x="131" y="47"/>
                    <a:pt x="131" y="48"/>
                  </a:cubicBezTo>
                  <a:cubicBezTo>
                    <a:pt x="132" y="49"/>
                    <a:pt x="132" y="50"/>
                    <a:pt x="131" y="52"/>
                  </a:cubicBezTo>
                  <a:cubicBezTo>
                    <a:pt x="130" y="52"/>
                    <a:pt x="129" y="53"/>
                    <a:pt x="128" y="54"/>
                  </a:cubicBezTo>
                  <a:cubicBezTo>
                    <a:pt x="128" y="54"/>
                    <a:pt x="126" y="56"/>
                    <a:pt x="126" y="56"/>
                  </a:cubicBezTo>
                  <a:cubicBezTo>
                    <a:pt x="125" y="57"/>
                    <a:pt x="123" y="57"/>
                    <a:pt x="122" y="57"/>
                  </a:cubicBezTo>
                  <a:cubicBezTo>
                    <a:pt x="121" y="58"/>
                    <a:pt x="118" y="57"/>
                    <a:pt x="117" y="57"/>
                  </a:cubicBezTo>
                  <a:cubicBezTo>
                    <a:pt x="116" y="57"/>
                    <a:pt x="115" y="57"/>
                    <a:pt x="114" y="57"/>
                  </a:cubicBezTo>
                  <a:cubicBezTo>
                    <a:pt x="114" y="58"/>
                    <a:pt x="113" y="58"/>
                    <a:pt x="112" y="58"/>
                  </a:cubicBezTo>
                  <a:cubicBezTo>
                    <a:pt x="112" y="59"/>
                    <a:pt x="111" y="59"/>
                    <a:pt x="111" y="60"/>
                  </a:cubicBezTo>
                  <a:cubicBezTo>
                    <a:pt x="111" y="60"/>
                    <a:pt x="110" y="61"/>
                    <a:pt x="110" y="62"/>
                  </a:cubicBezTo>
                  <a:cubicBezTo>
                    <a:pt x="110" y="63"/>
                    <a:pt x="112" y="64"/>
                    <a:pt x="112" y="64"/>
                  </a:cubicBezTo>
                  <a:cubicBezTo>
                    <a:pt x="113" y="65"/>
                    <a:pt x="114" y="67"/>
                    <a:pt x="114" y="68"/>
                  </a:cubicBezTo>
                  <a:cubicBezTo>
                    <a:pt x="114" y="69"/>
                    <a:pt x="115" y="70"/>
                    <a:pt x="115" y="70"/>
                  </a:cubicBezTo>
                  <a:cubicBezTo>
                    <a:pt x="115" y="71"/>
                    <a:pt x="115" y="73"/>
                    <a:pt x="115" y="74"/>
                  </a:cubicBezTo>
                  <a:cubicBezTo>
                    <a:pt x="114" y="75"/>
                    <a:pt x="113" y="76"/>
                    <a:pt x="113" y="77"/>
                  </a:cubicBezTo>
                  <a:cubicBezTo>
                    <a:pt x="112" y="78"/>
                    <a:pt x="112" y="80"/>
                    <a:pt x="111" y="81"/>
                  </a:cubicBezTo>
                  <a:cubicBezTo>
                    <a:pt x="111" y="83"/>
                    <a:pt x="112" y="87"/>
                    <a:pt x="112" y="89"/>
                  </a:cubicBezTo>
                  <a:cubicBezTo>
                    <a:pt x="112" y="90"/>
                    <a:pt x="112" y="92"/>
                    <a:pt x="112" y="93"/>
                  </a:cubicBezTo>
                  <a:cubicBezTo>
                    <a:pt x="112" y="94"/>
                    <a:pt x="112" y="96"/>
                    <a:pt x="113" y="96"/>
                  </a:cubicBezTo>
                  <a:cubicBezTo>
                    <a:pt x="114" y="96"/>
                    <a:pt x="115" y="95"/>
                    <a:pt x="115" y="95"/>
                  </a:cubicBezTo>
                  <a:cubicBezTo>
                    <a:pt x="116" y="95"/>
                    <a:pt x="117" y="95"/>
                    <a:pt x="118" y="95"/>
                  </a:cubicBezTo>
                  <a:cubicBezTo>
                    <a:pt x="119" y="96"/>
                    <a:pt x="119" y="98"/>
                    <a:pt x="119" y="100"/>
                  </a:cubicBezTo>
                  <a:cubicBezTo>
                    <a:pt x="120" y="100"/>
                    <a:pt x="119" y="102"/>
                    <a:pt x="119" y="103"/>
                  </a:cubicBezTo>
                  <a:cubicBezTo>
                    <a:pt x="119" y="104"/>
                    <a:pt x="122" y="105"/>
                    <a:pt x="122" y="106"/>
                  </a:cubicBezTo>
                  <a:cubicBezTo>
                    <a:pt x="123" y="106"/>
                    <a:pt x="124" y="107"/>
                    <a:pt x="124" y="107"/>
                  </a:cubicBezTo>
                  <a:cubicBezTo>
                    <a:pt x="123" y="108"/>
                    <a:pt x="122" y="109"/>
                    <a:pt x="121" y="109"/>
                  </a:cubicBezTo>
                  <a:cubicBezTo>
                    <a:pt x="120" y="109"/>
                    <a:pt x="118" y="110"/>
                    <a:pt x="117" y="109"/>
                  </a:cubicBezTo>
                  <a:cubicBezTo>
                    <a:pt x="116" y="109"/>
                    <a:pt x="115" y="108"/>
                    <a:pt x="115" y="108"/>
                  </a:cubicBezTo>
                  <a:cubicBezTo>
                    <a:pt x="114" y="108"/>
                    <a:pt x="112" y="110"/>
                    <a:pt x="111" y="110"/>
                  </a:cubicBezTo>
                  <a:cubicBezTo>
                    <a:pt x="111" y="110"/>
                    <a:pt x="110" y="110"/>
                    <a:pt x="110" y="110"/>
                  </a:cubicBezTo>
                  <a:cubicBezTo>
                    <a:pt x="109" y="110"/>
                    <a:pt x="107" y="109"/>
                    <a:pt x="106" y="109"/>
                  </a:cubicBezTo>
                  <a:cubicBezTo>
                    <a:pt x="105" y="109"/>
                    <a:pt x="103" y="110"/>
                    <a:pt x="102" y="111"/>
                  </a:cubicBezTo>
                  <a:cubicBezTo>
                    <a:pt x="102" y="111"/>
                    <a:pt x="102" y="112"/>
                    <a:pt x="102" y="112"/>
                  </a:cubicBezTo>
                  <a:cubicBezTo>
                    <a:pt x="102" y="113"/>
                    <a:pt x="102" y="114"/>
                    <a:pt x="102" y="115"/>
                  </a:cubicBezTo>
                  <a:cubicBezTo>
                    <a:pt x="102" y="115"/>
                    <a:pt x="101" y="116"/>
                    <a:pt x="101" y="117"/>
                  </a:cubicBezTo>
                  <a:cubicBezTo>
                    <a:pt x="100" y="117"/>
                    <a:pt x="100" y="118"/>
                    <a:pt x="100" y="118"/>
                  </a:cubicBezTo>
                  <a:cubicBezTo>
                    <a:pt x="100" y="119"/>
                    <a:pt x="100" y="120"/>
                    <a:pt x="100" y="121"/>
                  </a:cubicBezTo>
                  <a:cubicBezTo>
                    <a:pt x="100" y="121"/>
                    <a:pt x="98" y="122"/>
                    <a:pt x="98" y="122"/>
                  </a:cubicBezTo>
                  <a:cubicBezTo>
                    <a:pt x="97" y="122"/>
                    <a:pt x="95" y="122"/>
                    <a:pt x="95" y="121"/>
                  </a:cubicBezTo>
                  <a:cubicBezTo>
                    <a:pt x="94" y="121"/>
                    <a:pt x="93" y="120"/>
                    <a:pt x="93" y="120"/>
                  </a:cubicBezTo>
                  <a:cubicBezTo>
                    <a:pt x="92" y="120"/>
                    <a:pt x="90" y="120"/>
                    <a:pt x="89" y="120"/>
                  </a:cubicBezTo>
                  <a:cubicBezTo>
                    <a:pt x="88" y="120"/>
                    <a:pt x="87" y="120"/>
                    <a:pt x="86" y="121"/>
                  </a:cubicBezTo>
                  <a:cubicBezTo>
                    <a:pt x="85" y="121"/>
                    <a:pt x="83" y="122"/>
                    <a:pt x="82" y="122"/>
                  </a:cubicBezTo>
                  <a:cubicBezTo>
                    <a:pt x="82" y="123"/>
                    <a:pt x="81" y="124"/>
                    <a:pt x="80" y="124"/>
                  </a:cubicBezTo>
                  <a:cubicBezTo>
                    <a:pt x="80" y="125"/>
                    <a:pt x="79" y="125"/>
                    <a:pt x="78" y="125"/>
                  </a:cubicBezTo>
                  <a:cubicBezTo>
                    <a:pt x="78" y="125"/>
                    <a:pt x="78" y="126"/>
                    <a:pt x="78" y="127"/>
                  </a:cubicBezTo>
                  <a:cubicBezTo>
                    <a:pt x="78" y="127"/>
                    <a:pt x="79" y="127"/>
                    <a:pt x="80" y="127"/>
                  </a:cubicBezTo>
                  <a:cubicBezTo>
                    <a:pt x="80" y="128"/>
                    <a:pt x="80" y="129"/>
                    <a:pt x="80" y="129"/>
                  </a:cubicBezTo>
                  <a:cubicBezTo>
                    <a:pt x="80" y="130"/>
                    <a:pt x="79" y="131"/>
                    <a:pt x="79" y="132"/>
                  </a:cubicBezTo>
                  <a:cubicBezTo>
                    <a:pt x="79" y="132"/>
                    <a:pt x="79" y="133"/>
                    <a:pt x="79" y="133"/>
                  </a:cubicBezTo>
                  <a:cubicBezTo>
                    <a:pt x="79" y="134"/>
                    <a:pt x="78" y="135"/>
                    <a:pt x="78" y="135"/>
                  </a:cubicBezTo>
                  <a:cubicBezTo>
                    <a:pt x="77" y="135"/>
                    <a:pt x="76" y="134"/>
                    <a:pt x="75" y="133"/>
                  </a:cubicBezTo>
                  <a:cubicBezTo>
                    <a:pt x="75" y="133"/>
                    <a:pt x="75" y="132"/>
                    <a:pt x="74" y="132"/>
                  </a:cubicBezTo>
                  <a:cubicBezTo>
                    <a:pt x="74" y="131"/>
                    <a:pt x="72" y="131"/>
                    <a:pt x="71" y="132"/>
                  </a:cubicBezTo>
                  <a:cubicBezTo>
                    <a:pt x="71" y="132"/>
                    <a:pt x="69" y="133"/>
                    <a:pt x="69" y="133"/>
                  </a:cubicBezTo>
                  <a:cubicBezTo>
                    <a:pt x="68" y="134"/>
                    <a:pt x="68" y="136"/>
                    <a:pt x="67" y="136"/>
                  </a:cubicBezTo>
                  <a:cubicBezTo>
                    <a:pt x="67" y="137"/>
                    <a:pt x="65" y="138"/>
                    <a:pt x="64" y="139"/>
                  </a:cubicBezTo>
                  <a:cubicBezTo>
                    <a:pt x="64" y="139"/>
                    <a:pt x="62" y="140"/>
                    <a:pt x="61" y="140"/>
                  </a:cubicBezTo>
                  <a:cubicBezTo>
                    <a:pt x="61" y="139"/>
                    <a:pt x="61" y="138"/>
                    <a:pt x="60" y="138"/>
                  </a:cubicBezTo>
                  <a:cubicBezTo>
                    <a:pt x="59" y="137"/>
                    <a:pt x="58" y="136"/>
                    <a:pt x="57" y="135"/>
                  </a:cubicBezTo>
                  <a:cubicBezTo>
                    <a:pt x="56" y="134"/>
                    <a:pt x="54" y="132"/>
                    <a:pt x="53" y="131"/>
                  </a:cubicBezTo>
                  <a:cubicBezTo>
                    <a:pt x="52" y="129"/>
                    <a:pt x="50" y="126"/>
                    <a:pt x="49" y="125"/>
                  </a:cubicBezTo>
                  <a:cubicBezTo>
                    <a:pt x="48" y="124"/>
                    <a:pt x="46" y="121"/>
                    <a:pt x="45" y="120"/>
                  </a:cubicBezTo>
                  <a:cubicBezTo>
                    <a:pt x="44" y="119"/>
                    <a:pt x="41" y="118"/>
                    <a:pt x="40" y="118"/>
                  </a:cubicBezTo>
                  <a:cubicBezTo>
                    <a:pt x="38" y="117"/>
                    <a:pt x="35" y="116"/>
                    <a:pt x="34" y="115"/>
                  </a:cubicBezTo>
                  <a:cubicBezTo>
                    <a:pt x="33" y="114"/>
                    <a:pt x="31" y="113"/>
                    <a:pt x="30" y="112"/>
                  </a:cubicBezTo>
                  <a:cubicBezTo>
                    <a:pt x="29" y="111"/>
                    <a:pt x="27" y="109"/>
                    <a:pt x="26" y="109"/>
                  </a:cubicBezTo>
                  <a:cubicBezTo>
                    <a:pt x="24" y="108"/>
                    <a:pt x="21" y="107"/>
                    <a:pt x="20" y="106"/>
                  </a:cubicBezTo>
                  <a:cubicBezTo>
                    <a:pt x="18" y="106"/>
                    <a:pt x="16" y="104"/>
                    <a:pt x="15" y="104"/>
                  </a:cubicBezTo>
                  <a:cubicBezTo>
                    <a:pt x="15" y="103"/>
                    <a:pt x="13" y="101"/>
                    <a:pt x="13" y="101"/>
                  </a:cubicBezTo>
                  <a:cubicBezTo>
                    <a:pt x="12" y="100"/>
                    <a:pt x="11" y="100"/>
                    <a:pt x="10" y="99"/>
                  </a:cubicBezTo>
                  <a:cubicBezTo>
                    <a:pt x="10" y="98"/>
                    <a:pt x="9" y="97"/>
                    <a:pt x="8" y="96"/>
                  </a:cubicBezTo>
                  <a:cubicBezTo>
                    <a:pt x="8" y="96"/>
                    <a:pt x="7" y="95"/>
                    <a:pt x="6" y="95"/>
                  </a:cubicBezTo>
                  <a:cubicBezTo>
                    <a:pt x="6" y="94"/>
                    <a:pt x="6" y="93"/>
                    <a:pt x="6" y="92"/>
                  </a:cubicBezTo>
                  <a:cubicBezTo>
                    <a:pt x="5" y="91"/>
                    <a:pt x="6" y="90"/>
                    <a:pt x="6" y="89"/>
                  </a:cubicBezTo>
                  <a:cubicBezTo>
                    <a:pt x="6" y="88"/>
                    <a:pt x="5" y="86"/>
                    <a:pt x="5" y="85"/>
                  </a:cubicBezTo>
                  <a:cubicBezTo>
                    <a:pt x="5" y="85"/>
                    <a:pt x="6" y="84"/>
                    <a:pt x="6" y="83"/>
                  </a:cubicBezTo>
                  <a:cubicBezTo>
                    <a:pt x="6" y="82"/>
                    <a:pt x="6" y="81"/>
                    <a:pt x="6" y="80"/>
                  </a:cubicBezTo>
                  <a:cubicBezTo>
                    <a:pt x="6" y="80"/>
                    <a:pt x="5" y="78"/>
                    <a:pt x="5" y="78"/>
                  </a:cubicBezTo>
                  <a:cubicBezTo>
                    <a:pt x="5" y="77"/>
                    <a:pt x="4" y="76"/>
                    <a:pt x="3" y="76"/>
                  </a:cubicBezTo>
                  <a:cubicBezTo>
                    <a:pt x="3" y="75"/>
                    <a:pt x="2" y="73"/>
                    <a:pt x="1" y="72"/>
                  </a:cubicBezTo>
                  <a:cubicBezTo>
                    <a:pt x="1" y="72"/>
                    <a:pt x="1" y="72"/>
                    <a:pt x="1" y="72"/>
                  </a:cubicBezTo>
                  <a:close/>
                  <a:moveTo>
                    <a:pt x="80" y="80"/>
                  </a:moveTo>
                  <a:cubicBezTo>
                    <a:pt x="80" y="79"/>
                    <a:pt x="79" y="77"/>
                    <a:pt x="79" y="76"/>
                  </a:cubicBezTo>
                  <a:cubicBezTo>
                    <a:pt x="78" y="76"/>
                    <a:pt x="77" y="75"/>
                    <a:pt x="76" y="75"/>
                  </a:cubicBezTo>
                  <a:cubicBezTo>
                    <a:pt x="75" y="75"/>
                    <a:pt x="73" y="75"/>
                    <a:pt x="72" y="75"/>
                  </a:cubicBezTo>
                  <a:cubicBezTo>
                    <a:pt x="71" y="75"/>
                    <a:pt x="69" y="75"/>
                    <a:pt x="68" y="74"/>
                  </a:cubicBezTo>
                  <a:cubicBezTo>
                    <a:pt x="67" y="74"/>
                    <a:pt x="66" y="72"/>
                    <a:pt x="65" y="71"/>
                  </a:cubicBezTo>
                  <a:cubicBezTo>
                    <a:pt x="65" y="71"/>
                    <a:pt x="65" y="69"/>
                    <a:pt x="64" y="69"/>
                  </a:cubicBezTo>
                  <a:cubicBezTo>
                    <a:pt x="64" y="68"/>
                    <a:pt x="62" y="68"/>
                    <a:pt x="62" y="69"/>
                  </a:cubicBezTo>
                  <a:cubicBezTo>
                    <a:pt x="61" y="69"/>
                    <a:pt x="60" y="71"/>
                    <a:pt x="60" y="71"/>
                  </a:cubicBezTo>
                  <a:cubicBezTo>
                    <a:pt x="60" y="72"/>
                    <a:pt x="61" y="74"/>
                    <a:pt x="60" y="75"/>
                  </a:cubicBezTo>
                  <a:cubicBezTo>
                    <a:pt x="60" y="76"/>
                    <a:pt x="59" y="77"/>
                    <a:pt x="59" y="77"/>
                  </a:cubicBezTo>
                  <a:cubicBezTo>
                    <a:pt x="58" y="78"/>
                    <a:pt x="58" y="80"/>
                    <a:pt x="57" y="81"/>
                  </a:cubicBezTo>
                  <a:cubicBezTo>
                    <a:pt x="57" y="82"/>
                    <a:pt x="55" y="83"/>
                    <a:pt x="55" y="84"/>
                  </a:cubicBezTo>
                  <a:cubicBezTo>
                    <a:pt x="54" y="84"/>
                    <a:pt x="54" y="85"/>
                    <a:pt x="53" y="85"/>
                  </a:cubicBezTo>
                  <a:cubicBezTo>
                    <a:pt x="53" y="86"/>
                    <a:pt x="52" y="87"/>
                    <a:pt x="52" y="88"/>
                  </a:cubicBezTo>
                  <a:cubicBezTo>
                    <a:pt x="53" y="88"/>
                    <a:pt x="53" y="88"/>
                    <a:pt x="53" y="89"/>
                  </a:cubicBezTo>
                  <a:cubicBezTo>
                    <a:pt x="54" y="89"/>
                    <a:pt x="55" y="88"/>
                    <a:pt x="56" y="88"/>
                  </a:cubicBezTo>
                  <a:cubicBezTo>
                    <a:pt x="56" y="88"/>
                    <a:pt x="57" y="87"/>
                    <a:pt x="58" y="88"/>
                  </a:cubicBezTo>
                  <a:cubicBezTo>
                    <a:pt x="59" y="88"/>
                    <a:pt x="60" y="89"/>
                    <a:pt x="60" y="89"/>
                  </a:cubicBezTo>
                  <a:cubicBezTo>
                    <a:pt x="60" y="90"/>
                    <a:pt x="60" y="92"/>
                    <a:pt x="60" y="93"/>
                  </a:cubicBezTo>
                  <a:cubicBezTo>
                    <a:pt x="60" y="93"/>
                    <a:pt x="60" y="94"/>
                    <a:pt x="61" y="94"/>
                  </a:cubicBezTo>
                  <a:cubicBezTo>
                    <a:pt x="61" y="95"/>
                    <a:pt x="63" y="96"/>
                    <a:pt x="64" y="96"/>
                  </a:cubicBezTo>
                  <a:cubicBezTo>
                    <a:pt x="65" y="96"/>
                    <a:pt x="65" y="95"/>
                    <a:pt x="65" y="94"/>
                  </a:cubicBezTo>
                  <a:cubicBezTo>
                    <a:pt x="66" y="94"/>
                    <a:pt x="66" y="93"/>
                    <a:pt x="67" y="92"/>
                  </a:cubicBezTo>
                  <a:cubicBezTo>
                    <a:pt x="67" y="92"/>
                    <a:pt x="68" y="92"/>
                    <a:pt x="69" y="91"/>
                  </a:cubicBezTo>
                  <a:cubicBezTo>
                    <a:pt x="69" y="91"/>
                    <a:pt x="71" y="91"/>
                    <a:pt x="72" y="91"/>
                  </a:cubicBezTo>
                  <a:cubicBezTo>
                    <a:pt x="72" y="91"/>
                    <a:pt x="73" y="89"/>
                    <a:pt x="73" y="89"/>
                  </a:cubicBezTo>
                  <a:cubicBezTo>
                    <a:pt x="74" y="88"/>
                    <a:pt x="76" y="89"/>
                    <a:pt x="77" y="88"/>
                  </a:cubicBezTo>
                  <a:cubicBezTo>
                    <a:pt x="77" y="88"/>
                    <a:pt x="78" y="86"/>
                    <a:pt x="78" y="85"/>
                  </a:cubicBezTo>
                  <a:cubicBezTo>
                    <a:pt x="78" y="84"/>
                    <a:pt x="78" y="83"/>
                    <a:pt x="78" y="82"/>
                  </a:cubicBezTo>
                  <a:cubicBezTo>
                    <a:pt x="79" y="82"/>
                    <a:pt x="80" y="81"/>
                    <a:pt x="80"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94"/>
            <p:cNvSpPr>
              <a:spLocks/>
            </p:cNvSpPr>
            <p:nvPr/>
          </p:nvSpPr>
          <p:spPr bwMode="auto">
            <a:xfrm>
              <a:off x="1868488" y="3375026"/>
              <a:ext cx="93663" cy="98425"/>
            </a:xfrm>
            <a:custGeom>
              <a:avLst/>
              <a:gdLst/>
              <a:ahLst/>
              <a:cxnLst>
                <a:cxn ang="0">
                  <a:pos x="49" y="28"/>
                </a:cxn>
                <a:cxn ang="0">
                  <a:pos x="46" y="27"/>
                </a:cxn>
                <a:cxn ang="0">
                  <a:pos x="43" y="26"/>
                </a:cxn>
                <a:cxn ang="0">
                  <a:pos x="39" y="25"/>
                </a:cxn>
                <a:cxn ang="0">
                  <a:pos x="38" y="29"/>
                </a:cxn>
                <a:cxn ang="0">
                  <a:pos x="36" y="36"/>
                </a:cxn>
                <a:cxn ang="0">
                  <a:pos x="33" y="43"/>
                </a:cxn>
                <a:cxn ang="0">
                  <a:pos x="31" y="50"/>
                </a:cxn>
                <a:cxn ang="0">
                  <a:pos x="26" y="52"/>
                </a:cxn>
                <a:cxn ang="0">
                  <a:pos x="21" y="50"/>
                </a:cxn>
                <a:cxn ang="0">
                  <a:pos x="18" y="46"/>
                </a:cxn>
                <a:cxn ang="0">
                  <a:pos x="12" y="39"/>
                </a:cxn>
                <a:cxn ang="0">
                  <a:pos x="8" y="33"/>
                </a:cxn>
                <a:cxn ang="0">
                  <a:pos x="6" y="27"/>
                </a:cxn>
                <a:cxn ang="0">
                  <a:pos x="1" y="24"/>
                </a:cxn>
                <a:cxn ang="0">
                  <a:pos x="0" y="19"/>
                </a:cxn>
                <a:cxn ang="0">
                  <a:pos x="2" y="17"/>
                </a:cxn>
                <a:cxn ang="0">
                  <a:pos x="6" y="14"/>
                </a:cxn>
                <a:cxn ang="0">
                  <a:pos x="9" y="11"/>
                </a:cxn>
                <a:cxn ang="0">
                  <a:pos x="9" y="7"/>
                </a:cxn>
                <a:cxn ang="0">
                  <a:pos x="15" y="8"/>
                </a:cxn>
                <a:cxn ang="0">
                  <a:pos x="15" y="12"/>
                </a:cxn>
                <a:cxn ang="0">
                  <a:pos x="18" y="9"/>
                </a:cxn>
                <a:cxn ang="0">
                  <a:pos x="21" y="10"/>
                </a:cxn>
                <a:cxn ang="0">
                  <a:pos x="27" y="12"/>
                </a:cxn>
                <a:cxn ang="0">
                  <a:pos x="27" y="7"/>
                </a:cxn>
                <a:cxn ang="0">
                  <a:pos x="26" y="4"/>
                </a:cxn>
                <a:cxn ang="0">
                  <a:pos x="31" y="1"/>
                </a:cxn>
                <a:cxn ang="0">
                  <a:pos x="34" y="1"/>
                </a:cxn>
                <a:cxn ang="0">
                  <a:pos x="38" y="4"/>
                </a:cxn>
                <a:cxn ang="0">
                  <a:pos x="40" y="9"/>
                </a:cxn>
                <a:cxn ang="0">
                  <a:pos x="41" y="14"/>
                </a:cxn>
                <a:cxn ang="0">
                  <a:pos x="47" y="21"/>
                </a:cxn>
                <a:cxn ang="0">
                  <a:pos x="50" y="27"/>
                </a:cxn>
              </a:cxnLst>
              <a:rect l="0" t="0" r="r" b="b"/>
              <a:pathLst>
                <a:path w="50" h="52">
                  <a:moveTo>
                    <a:pt x="50" y="27"/>
                  </a:moveTo>
                  <a:cubicBezTo>
                    <a:pt x="50" y="27"/>
                    <a:pt x="49" y="28"/>
                    <a:pt x="49" y="28"/>
                  </a:cubicBezTo>
                  <a:cubicBezTo>
                    <a:pt x="49" y="28"/>
                    <a:pt x="48" y="28"/>
                    <a:pt x="48" y="28"/>
                  </a:cubicBezTo>
                  <a:cubicBezTo>
                    <a:pt x="47" y="28"/>
                    <a:pt x="47" y="27"/>
                    <a:pt x="46" y="27"/>
                  </a:cubicBezTo>
                  <a:cubicBezTo>
                    <a:pt x="45" y="27"/>
                    <a:pt x="44" y="28"/>
                    <a:pt x="44" y="28"/>
                  </a:cubicBezTo>
                  <a:cubicBezTo>
                    <a:pt x="43" y="28"/>
                    <a:pt x="43" y="26"/>
                    <a:pt x="43" y="26"/>
                  </a:cubicBezTo>
                  <a:cubicBezTo>
                    <a:pt x="43" y="26"/>
                    <a:pt x="42" y="25"/>
                    <a:pt x="41" y="25"/>
                  </a:cubicBezTo>
                  <a:cubicBezTo>
                    <a:pt x="41" y="24"/>
                    <a:pt x="40" y="24"/>
                    <a:pt x="39" y="25"/>
                  </a:cubicBezTo>
                  <a:cubicBezTo>
                    <a:pt x="39" y="25"/>
                    <a:pt x="39" y="26"/>
                    <a:pt x="38" y="26"/>
                  </a:cubicBezTo>
                  <a:cubicBezTo>
                    <a:pt x="38" y="27"/>
                    <a:pt x="38" y="29"/>
                    <a:pt x="38" y="29"/>
                  </a:cubicBezTo>
                  <a:cubicBezTo>
                    <a:pt x="38" y="30"/>
                    <a:pt x="37" y="31"/>
                    <a:pt x="37" y="32"/>
                  </a:cubicBezTo>
                  <a:cubicBezTo>
                    <a:pt x="36" y="33"/>
                    <a:pt x="36" y="35"/>
                    <a:pt x="36" y="36"/>
                  </a:cubicBezTo>
                  <a:cubicBezTo>
                    <a:pt x="35" y="37"/>
                    <a:pt x="36" y="39"/>
                    <a:pt x="35" y="40"/>
                  </a:cubicBezTo>
                  <a:cubicBezTo>
                    <a:pt x="35" y="41"/>
                    <a:pt x="34" y="42"/>
                    <a:pt x="33" y="43"/>
                  </a:cubicBezTo>
                  <a:cubicBezTo>
                    <a:pt x="33" y="44"/>
                    <a:pt x="32" y="45"/>
                    <a:pt x="32" y="46"/>
                  </a:cubicBezTo>
                  <a:cubicBezTo>
                    <a:pt x="32" y="47"/>
                    <a:pt x="32" y="49"/>
                    <a:pt x="31" y="50"/>
                  </a:cubicBezTo>
                  <a:cubicBezTo>
                    <a:pt x="31" y="50"/>
                    <a:pt x="31" y="51"/>
                    <a:pt x="30" y="52"/>
                  </a:cubicBezTo>
                  <a:cubicBezTo>
                    <a:pt x="29" y="52"/>
                    <a:pt x="27" y="52"/>
                    <a:pt x="26" y="52"/>
                  </a:cubicBezTo>
                  <a:cubicBezTo>
                    <a:pt x="25" y="52"/>
                    <a:pt x="24" y="51"/>
                    <a:pt x="23" y="51"/>
                  </a:cubicBezTo>
                  <a:cubicBezTo>
                    <a:pt x="23" y="51"/>
                    <a:pt x="21" y="50"/>
                    <a:pt x="21" y="50"/>
                  </a:cubicBezTo>
                  <a:cubicBezTo>
                    <a:pt x="20" y="49"/>
                    <a:pt x="20" y="49"/>
                    <a:pt x="19" y="49"/>
                  </a:cubicBezTo>
                  <a:cubicBezTo>
                    <a:pt x="19" y="48"/>
                    <a:pt x="18" y="46"/>
                    <a:pt x="18" y="46"/>
                  </a:cubicBezTo>
                  <a:cubicBezTo>
                    <a:pt x="17" y="45"/>
                    <a:pt x="16" y="43"/>
                    <a:pt x="15" y="43"/>
                  </a:cubicBezTo>
                  <a:cubicBezTo>
                    <a:pt x="15" y="42"/>
                    <a:pt x="13" y="40"/>
                    <a:pt x="12" y="39"/>
                  </a:cubicBezTo>
                  <a:cubicBezTo>
                    <a:pt x="12" y="38"/>
                    <a:pt x="10" y="37"/>
                    <a:pt x="10" y="36"/>
                  </a:cubicBezTo>
                  <a:cubicBezTo>
                    <a:pt x="9" y="35"/>
                    <a:pt x="8" y="34"/>
                    <a:pt x="8" y="33"/>
                  </a:cubicBezTo>
                  <a:cubicBezTo>
                    <a:pt x="8" y="33"/>
                    <a:pt x="8" y="31"/>
                    <a:pt x="7" y="31"/>
                  </a:cubicBezTo>
                  <a:cubicBezTo>
                    <a:pt x="7" y="30"/>
                    <a:pt x="7" y="28"/>
                    <a:pt x="6" y="27"/>
                  </a:cubicBezTo>
                  <a:cubicBezTo>
                    <a:pt x="6" y="27"/>
                    <a:pt x="4" y="26"/>
                    <a:pt x="3" y="26"/>
                  </a:cubicBezTo>
                  <a:cubicBezTo>
                    <a:pt x="2" y="25"/>
                    <a:pt x="1" y="25"/>
                    <a:pt x="1" y="24"/>
                  </a:cubicBezTo>
                  <a:cubicBezTo>
                    <a:pt x="0" y="24"/>
                    <a:pt x="0" y="23"/>
                    <a:pt x="0" y="22"/>
                  </a:cubicBezTo>
                  <a:cubicBezTo>
                    <a:pt x="0" y="21"/>
                    <a:pt x="0" y="20"/>
                    <a:pt x="0" y="19"/>
                  </a:cubicBezTo>
                  <a:cubicBezTo>
                    <a:pt x="0" y="18"/>
                    <a:pt x="0" y="17"/>
                    <a:pt x="0" y="17"/>
                  </a:cubicBezTo>
                  <a:cubicBezTo>
                    <a:pt x="1" y="17"/>
                    <a:pt x="2" y="17"/>
                    <a:pt x="2" y="17"/>
                  </a:cubicBezTo>
                  <a:cubicBezTo>
                    <a:pt x="3" y="16"/>
                    <a:pt x="4" y="16"/>
                    <a:pt x="5" y="16"/>
                  </a:cubicBezTo>
                  <a:cubicBezTo>
                    <a:pt x="5" y="15"/>
                    <a:pt x="5" y="14"/>
                    <a:pt x="6" y="14"/>
                  </a:cubicBezTo>
                  <a:cubicBezTo>
                    <a:pt x="6" y="14"/>
                    <a:pt x="8" y="14"/>
                    <a:pt x="8" y="14"/>
                  </a:cubicBezTo>
                  <a:cubicBezTo>
                    <a:pt x="9" y="13"/>
                    <a:pt x="9" y="12"/>
                    <a:pt x="9" y="11"/>
                  </a:cubicBezTo>
                  <a:cubicBezTo>
                    <a:pt x="9" y="10"/>
                    <a:pt x="8" y="9"/>
                    <a:pt x="8" y="9"/>
                  </a:cubicBezTo>
                  <a:cubicBezTo>
                    <a:pt x="8" y="8"/>
                    <a:pt x="9" y="8"/>
                    <a:pt x="9" y="7"/>
                  </a:cubicBezTo>
                  <a:cubicBezTo>
                    <a:pt x="10" y="7"/>
                    <a:pt x="12" y="7"/>
                    <a:pt x="12" y="7"/>
                  </a:cubicBezTo>
                  <a:cubicBezTo>
                    <a:pt x="13" y="8"/>
                    <a:pt x="14" y="8"/>
                    <a:pt x="15" y="8"/>
                  </a:cubicBezTo>
                  <a:cubicBezTo>
                    <a:pt x="15" y="8"/>
                    <a:pt x="15" y="9"/>
                    <a:pt x="15" y="10"/>
                  </a:cubicBezTo>
                  <a:cubicBezTo>
                    <a:pt x="15" y="10"/>
                    <a:pt x="14" y="12"/>
                    <a:pt x="15" y="12"/>
                  </a:cubicBezTo>
                  <a:cubicBezTo>
                    <a:pt x="15" y="12"/>
                    <a:pt x="16" y="12"/>
                    <a:pt x="17" y="12"/>
                  </a:cubicBezTo>
                  <a:cubicBezTo>
                    <a:pt x="17" y="11"/>
                    <a:pt x="17" y="10"/>
                    <a:pt x="18" y="9"/>
                  </a:cubicBezTo>
                  <a:cubicBezTo>
                    <a:pt x="18" y="9"/>
                    <a:pt x="20" y="8"/>
                    <a:pt x="21" y="8"/>
                  </a:cubicBezTo>
                  <a:cubicBezTo>
                    <a:pt x="21" y="9"/>
                    <a:pt x="21" y="10"/>
                    <a:pt x="21" y="10"/>
                  </a:cubicBezTo>
                  <a:cubicBezTo>
                    <a:pt x="21" y="11"/>
                    <a:pt x="22" y="12"/>
                    <a:pt x="23" y="12"/>
                  </a:cubicBezTo>
                  <a:cubicBezTo>
                    <a:pt x="24" y="13"/>
                    <a:pt x="26" y="13"/>
                    <a:pt x="27" y="12"/>
                  </a:cubicBezTo>
                  <a:cubicBezTo>
                    <a:pt x="27" y="12"/>
                    <a:pt x="28" y="10"/>
                    <a:pt x="28" y="10"/>
                  </a:cubicBezTo>
                  <a:cubicBezTo>
                    <a:pt x="28" y="9"/>
                    <a:pt x="28" y="8"/>
                    <a:pt x="27" y="7"/>
                  </a:cubicBezTo>
                  <a:cubicBezTo>
                    <a:pt x="27" y="7"/>
                    <a:pt x="26" y="6"/>
                    <a:pt x="25" y="5"/>
                  </a:cubicBezTo>
                  <a:cubicBezTo>
                    <a:pt x="25" y="5"/>
                    <a:pt x="26" y="4"/>
                    <a:pt x="26" y="4"/>
                  </a:cubicBezTo>
                  <a:cubicBezTo>
                    <a:pt x="27" y="3"/>
                    <a:pt x="27" y="3"/>
                    <a:pt x="28" y="3"/>
                  </a:cubicBezTo>
                  <a:cubicBezTo>
                    <a:pt x="29" y="2"/>
                    <a:pt x="30" y="1"/>
                    <a:pt x="31" y="1"/>
                  </a:cubicBezTo>
                  <a:cubicBezTo>
                    <a:pt x="32" y="1"/>
                    <a:pt x="33" y="0"/>
                    <a:pt x="34" y="0"/>
                  </a:cubicBezTo>
                  <a:cubicBezTo>
                    <a:pt x="34" y="1"/>
                    <a:pt x="34" y="1"/>
                    <a:pt x="34" y="1"/>
                  </a:cubicBezTo>
                  <a:cubicBezTo>
                    <a:pt x="34" y="2"/>
                    <a:pt x="36" y="2"/>
                    <a:pt x="36" y="3"/>
                  </a:cubicBezTo>
                  <a:cubicBezTo>
                    <a:pt x="37" y="3"/>
                    <a:pt x="37" y="4"/>
                    <a:pt x="38" y="4"/>
                  </a:cubicBezTo>
                  <a:cubicBezTo>
                    <a:pt x="38" y="5"/>
                    <a:pt x="39" y="6"/>
                    <a:pt x="39" y="6"/>
                  </a:cubicBezTo>
                  <a:cubicBezTo>
                    <a:pt x="40" y="7"/>
                    <a:pt x="40" y="8"/>
                    <a:pt x="40" y="9"/>
                  </a:cubicBezTo>
                  <a:cubicBezTo>
                    <a:pt x="40" y="10"/>
                    <a:pt x="40" y="11"/>
                    <a:pt x="40" y="12"/>
                  </a:cubicBezTo>
                  <a:cubicBezTo>
                    <a:pt x="40" y="12"/>
                    <a:pt x="41" y="13"/>
                    <a:pt x="41" y="14"/>
                  </a:cubicBezTo>
                  <a:cubicBezTo>
                    <a:pt x="42" y="15"/>
                    <a:pt x="44" y="17"/>
                    <a:pt x="45" y="18"/>
                  </a:cubicBezTo>
                  <a:cubicBezTo>
                    <a:pt x="46" y="19"/>
                    <a:pt x="47" y="21"/>
                    <a:pt x="47" y="21"/>
                  </a:cubicBezTo>
                  <a:cubicBezTo>
                    <a:pt x="47" y="22"/>
                    <a:pt x="48" y="24"/>
                    <a:pt x="49" y="25"/>
                  </a:cubicBezTo>
                  <a:cubicBezTo>
                    <a:pt x="49" y="25"/>
                    <a:pt x="50" y="26"/>
                    <a:pt x="5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95"/>
            <p:cNvSpPr>
              <a:spLocks/>
            </p:cNvSpPr>
            <p:nvPr/>
          </p:nvSpPr>
          <p:spPr bwMode="auto">
            <a:xfrm>
              <a:off x="1978026" y="3260726"/>
              <a:ext cx="39688" cy="63500"/>
            </a:xfrm>
            <a:custGeom>
              <a:avLst/>
              <a:gdLst/>
              <a:ahLst/>
              <a:cxnLst>
                <a:cxn ang="0">
                  <a:pos x="20" y="25"/>
                </a:cxn>
                <a:cxn ang="0">
                  <a:pos x="20" y="28"/>
                </a:cxn>
                <a:cxn ang="0">
                  <a:pos x="19" y="30"/>
                </a:cxn>
                <a:cxn ang="0">
                  <a:pos x="17" y="32"/>
                </a:cxn>
                <a:cxn ang="0">
                  <a:pos x="15" y="30"/>
                </a:cxn>
                <a:cxn ang="0">
                  <a:pos x="14" y="29"/>
                </a:cxn>
                <a:cxn ang="0">
                  <a:pos x="12" y="29"/>
                </a:cxn>
                <a:cxn ang="0">
                  <a:pos x="10" y="31"/>
                </a:cxn>
                <a:cxn ang="0">
                  <a:pos x="8" y="33"/>
                </a:cxn>
                <a:cxn ang="0">
                  <a:pos x="5" y="33"/>
                </a:cxn>
                <a:cxn ang="0">
                  <a:pos x="3" y="32"/>
                </a:cxn>
                <a:cxn ang="0">
                  <a:pos x="3" y="29"/>
                </a:cxn>
                <a:cxn ang="0">
                  <a:pos x="3" y="26"/>
                </a:cxn>
                <a:cxn ang="0">
                  <a:pos x="4" y="24"/>
                </a:cxn>
                <a:cxn ang="0">
                  <a:pos x="5" y="22"/>
                </a:cxn>
                <a:cxn ang="0">
                  <a:pos x="2" y="20"/>
                </a:cxn>
                <a:cxn ang="0">
                  <a:pos x="2" y="16"/>
                </a:cxn>
                <a:cxn ang="0">
                  <a:pos x="2" y="13"/>
                </a:cxn>
                <a:cxn ang="0">
                  <a:pos x="3" y="10"/>
                </a:cxn>
                <a:cxn ang="0">
                  <a:pos x="2" y="6"/>
                </a:cxn>
                <a:cxn ang="0">
                  <a:pos x="0" y="3"/>
                </a:cxn>
                <a:cxn ang="0">
                  <a:pos x="2" y="1"/>
                </a:cxn>
                <a:cxn ang="0">
                  <a:pos x="4" y="0"/>
                </a:cxn>
                <a:cxn ang="0">
                  <a:pos x="7" y="0"/>
                </a:cxn>
                <a:cxn ang="0">
                  <a:pos x="8" y="3"/>
                </a:cxn>
                <a:cxn ang="0">
                  <a:pos x="12" y="6"/>
                </a:cxn>
                <a:cxn ang="0">
                  <a:pos x="14" y="8"/>
                </a:cxn>
                <a:cxn ang="0">
                  <a:pos x="15" y="12"/>
                </a:cxn>
                <a:cxn ang="0">
                  <a:pos x="15" y="16"/>
                </a:cxn>
                <a:cxn ang="0">
                  <a:pos x="16" y="20"/>
                </a:cxn>
                <a:cxn ang="0">
                  <a:pos x="18" y="23"/>
                </a:cxn>
                <a:cxn ang="0">
                  <a:pos x="20" y="25"/>
                </a:cxn>
              </a:cxnLst>
              <a:rect l="0" t="0" r="r" b="b"/>
              <a:pathLst>
                <a:path w="21" h="34">
                  <a:moveTo>
                    <a:pt x="20" y="25"/>
                  </a:moveTo>
                  <a:cubicBezTo>
                    <a:pt x="21" y="26"/>
                    <a:pt x="20" y="27"/>
                    <a:pt x="20" y="28"/>
                  </a:cubicBezTo>
                  <a:cubicBezTo>
                    <a:pt x="20" y="28"/>
                    <a:pt x="20" y="29"/>
                    <a:pt x="19" y="30"/>
                  </a:cubicBezTo>
                  <a:cubicBezTo>
                    <a:pt x="19" y="31"/>
                    <a:pt x="18" y="32"/>
                    <a:pt x="17" y="32"/>
                  </a:cubicBezTo>
                  <a:cubicBezTo>
                    <a:pt x="17" y="32"/>
                    <a:pt x="15" y="30"/>
                    <a:pt x="15" y="30"/>
                  </a:cubicBezTo>
                  <a:cubicBezTo>
                    <a:pt x="15" y="30"/>
                    <a:pt x="14" y="29"/>
                    <a:pt x="14" y="29"/>
                  </a:cubicBezTo>
                  <a:cubicBezTo>
                    <a:pt x="13" y="29"/>
                    <a:pt x="12" y="29"/>
                    <a:pt x="12" y="29"/>
                  </a:cubicBezTo>
                  <a:cubicBezTo>
                    <a:pt x="11" y="29"/>
                    <a:pt x="10" y="30"/>
                    <a:pt x="10" y="31"/>
                  </a:cubicBezTo>
                  <a:cubicBezTo>
                    <a:pt x="9" y="31"/>
                    <a:pt x="9" y="33"/>
                    <a:pt x="8" y="33"/>
                  </a:cubicBezTo>
                  <a:cubicBezTo>
                    <a:pt x="8" y="34"/>
                    <a:pt x="6" y="34"/>
                    <a:pt x="5" y="33"/>
                  </a:cubicBezTo>
                  <a:cubicBezTo>
                    <a:pt x="4" y="33"/>
                    <a:pt x="3" y="32"/>
                    <a:pt x="3" y="32"/>
                  </a:cubicBezTo>
                  <a:cubicBezTo>
                    <a:pt x="3" y="31"/>
                    <a:pt x="3" y="30"/>
                    <a:pt x="3" y="29"/>
                  </a:cubicBezTo>
                  <a:cubicBezTo>
                    <a:pt x="3" y="28"/>
                    <a:pt x="3" y="27"/>
                    <a:pt x="3" y="26"/>
                  </a:cubicBezTo>
                  <a:cubicBezTo>
                    <a:pt x="3" y="26"/>
                    <a:pt x="4" y="25"/>
                    <a:pt x="4" y="24"/>
                  </a:cubicBezTo>
                  <a:cubicBezTo>
                    <a:pt x="5" y="24"/>
                    <a:pt x="5" y="23"/>
                    <a:pt x="5" y="22"/>
                  </a:cubicBezTo>
                  <a:cubicBezTo>
                    <a:pt x="5" y="21"/>
                    <a:pt x="3" y="21"/>
                    <a:pt x="2" y="20"/>
                  </a:cubicBezTo>
                  <a:cubicBezTo>
                    <a:pt x="2" y="19"/>
                    <a:pt x="2" y="17"/>
                    <a:pt x="2" y="16"/>
                  </a:cubicBezTo>
                  <a:cubicBezTo>
                    <a:pt x="2" y="16"/>
                    <a:pt x="2" y="14"/>
                    <a:pt x="2" y="13"/>
                  </a:cubicBezTo>
                  <a:cubicBezTo>
                    <a:pt x="2" y="12"/>
                    <a:pt x="3" y="11"/>
                    <a:pt x="3" y="10"/>
                  </a:cubicBezTo>
                  <a:cubicBezTo>
                    <a:pt x="3" y="9"/>
                    <a:pt x="2" y="7"/>
                    <a:pt x="2" y="6"/>
                  </a:cubicBezTo>
                  <a:cubicBezTo>
                    <a:pt x="2" y="5"/>
                    <a:pt x="0" y="4"/>
                    <a:pt x="0" y="3"/>
                  </a:cubicBezTo>
                  <a:cubicBezTo>
                    <a:pt x="1" y="2"/>
                    <a:pt x="2" y="2"/>
                    <a:pt x="2" y="1"/>
                  </a:cubicBezTo>
                  <a:cubicBezTo>
                    <a:pt x="3" y="1"/>
                    <a:pt x="4" y="0"/>
                    <a:pt x="4" y="0"/>
                  </a:cubicBezTo>
                  <a:cubicBezTo>
                    <a:pt x="5" y="0"/>
                    <a:pt x="6" y="0"/>
                    <a:pt x="7" y="0"/>
                  </a:cubicBezTo>
                  <a:cubicBezTo>
                    <a:pt x="7" y="1"/>
                    <a:pt x="8" y="3"/>
                    <a:pt x="8" y="3"/>
                  </a:cubicBezTo>
                  <a:cubicBezTo>
                    <a:pt x="9" y="4"/>
                    <a:pt x="12" y="5"/>
                    <a:pt x="12" y="6"/>
                  </a:cubicBezTo>
                  <a:cubicBezTo>
                    <a:pt x="13" y="6"/>
                    <a:pt x="14" y="7"/>
                    <a:pt x="14" y="8"/>
                  </a:cubicBezTo>
                  <a:cubicBezTo>
                    <a:pt x="14" y="9"/>
                    <a:pt x="15" y="11"/>
                    <a:pt x="15" y="12"/>
                  </a:cubicBezTo>
                  <a:cubicBezTo>
                    <a:pt x="15" y="13"/>
                    <a:pt x="15" y="15"/>
                    <a:pt x="15" y="16"/>
                  </a:cubicBezTo>
                  <a:cubicBezTo>
                    <a:pt x="15" y="17"/>
                    <a:pt x="16" y="19"/>
                    <a:pt x="16" y="20"/>
                  </a:cubicBezTo>
                  <a:cubicBezTo>
                    <a:pt x="17" y="21"/>
                    <a:pt x="18" y="23"/>
                    <a:pt x="18" y="23"/>
                  </a:cubicBezTo>
                  <a:cubicBezTo>
                    <a:pt x="19" y="24"/>
                    <a:pt x="20" y="24"/>
                    <a:pt x="20"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96"/>
            <p:cNvSpPr>
              <a:spLocks noEditPoints="1"/>
            </p:cNvSpPr>
            <p:nvPr/>
          </p:nvSpPr>
          <p:spPr bwMode="auto">
            <a:xfrm>
              <a:off x="1914526" y="3203576"/>
              <a:ext cx="242888" cy="350838"/>
            </a:xfrm>
            <a:custGeom>
              <a:avLst/>
              <a:gdLst/>
              <a:ahLst/>
              <a:cxnLst>
                <a:cxn ang="0">
                  <a:pos x="12" y="41"/>
                </a:cxn>
                <a:cxn ang="0">
                  <a:pos x="23" y="36"/>
                </a:cxn>
                <a:cxn ang="0">
                  <a:pos x="34" y="26"/>
                </a:cxn>
                <a:cxn ang="0">
                  <a:pos x="43" y="14"/>
                </a:cxn>
                <a:cxn ang="0">
                  <a:pos x="52" y="13"/>
                </a:cxn>
                <a:cxn ang="0">
                  <a:pos x="64" y="6"/>
                </a:cxn>
                <a:cxn ang="0">
                  <a:pos x="72" y="4"/>
                </a:cxn>
                <a:cxn ang="0">
                  <a:pos x="86" y="12"/>
                </a:cxn>
                <a:cxn ang="0">
                  <a:pos x="95" y="26"/>
                </a:cxn>
                <a:cxn ang="0">
                  <a:pos x="100" y="46"/>
                </a:cxn>
                <a:cxn ang="0">
                  <a:pos x="98" y="54"/>
                </a:cxn>
                <a:cxn ang="0">
                  <a:pos x="90" y="63"/>
                </a:cxn>
                <a:cxn ang="0">
                  <a:pos x="93" y="75"/>
                </a:cxn>
                <a:cxn ang="0">
                  <a:pos x="105" y="82"/>
                </a:cxn>
                <a:cxn ang="0">
                  <a:pos x="126" y="88"/>
                </a:cxn>
                <a:cxn ang="0">
                  <a:pos x="127" y="94"/>
                </a:cxn>
                <a:cxn ang="0">
                  <a:pos x="122" y="102"/>
                </a:cxn>
                <a:cxn ang="0">
                  <a:pos x="111" y="111"/>
                </a:cxn>
                <a:cxn ang="0">
                  <a:pos x="118" y="116"/>
                </a:cxn>
                <a:cxn ang="0">
                  <a:pos x="127" y="120"/>
                </a:cxn>
                <a:cxn ang="0">
                  <a:pos x="125" y="128"/>
                </a:cxn>
                <a:cxn ang="0">
                  <a:pos x="121" y="135"/>
                </a:cxn>
                <a:cxn ang="0">
                  <a:pos x="116" y="146"/>
                </a:cxn>
                <a:cxn ang="0">
                  <a:pos x="102" y="147"/>
                </a:cxn>
                <a:cxn ang="0">
                  <a:pos x="91" y="146"/>
                </a:cxn>
                <a:cxn ang="0">
                  <a:pos x="86" y="147"/>
                </a:cxn>
                <a:cxn ang="0">
                  <a:pos x="82" y="135"/>
                </a:cxn>
                <a:cxn ang="0">
                  <a:pos x="80" y="128"/>
                </a:cxn>
                <a:cxn ang="0">
                  <a:pos x="69" y="125"/>
                </a:cxn>
                <a:cxn ang="0">
                  <a:pos x="72" y="135"/>
                </a:cxn>
                <a:cxn ang="0">
                  <a:pos x="63" y="140"/>
                </a:cxn>
                <a:cxn ang="0">
                  <a:pos x="56" y="140"/>
                </a:cxn>
                <a:cxn ang="0">
                  <a:pos x="47" y="139"/>
                </a:cxn>
                <a:cxn ang="0">
                  <a:pos x="42" y="147"/>
                </a:cxn>
                <a:cxn ang="0">
                  <a:pos x="47" y="156"/>
                </a:cxn>
                <a:cxn ang="0">
                  <a:pos x="45" y="167"/>
                </a:cxn>
                <a:cxn ang="0">
                  <a:pos x="45" y="181"/>
                </a:cxn>
                <a:cxn ang="0">
                  <a:pos x="40" y="182"/>
                </a:cxn>
                <a:cxn ang="0">
                  <a:pos x="27" y="182"/>
                </a:cxn>
                <a:cxn ang="0">
                  <a:pos x="30" y="169"/>
                </a:cxn>
                <a:cxn ang="0">
                  <a:pos x="33" y="158"/>
                </a:cxn>
                <a:cxn ang="0">
                  <a:pos x="30" y="149"/>
                </a:cxn>
                <a:cxn ang="0">
                  <a:pos x="26" y="144"/>
                </a:cxn>
                <a:cxn ang="0">
                  <a:pos x="36" y="137"/>
                </a:cxn>
                <a:cxn ang="0">
                  <a:pos x="34" y="127"/>
                </a:cxn>
                <a:cxn ang="0">
                  <a:pos x="25" y="119"/>
                </a:cxn>
                <a:cxn ang="0">
                  <a:pos x="21" y="109"/>
                </a:cxn>
                <a:cxn ang="0">
                  <a:pos x="14" y="95"/>
                </a:cxn>
                <a:cxn ang="0">
                  <a:pos x="12" y="87"/>
                </a:cxn>
                <a:cxn ang="0">
                  <a:pos x="12" y="77"/>
                </a:cxn>
                <a:cxn ang="0">
                  <a:pos x="1" y="73"/>
                </a:cxn>
                <a:cxn ang="0">
                  <a:pos x="5" y="62"/>
                </a:cxn>
                <a:cxn ang="0">
                  <a:pos x="11" y="57"/>
                </a:cxn>
                <a:cxn ang="0">
                  <a:pos x="52" y="53"/>
                </a:cxn>
                <a:cxn ang="0">
                  <a:pos x="46" y="36"/>
                </a:cxn>
                <a:cxn ang="0">
                  <a:pos x="34" y="33"/>
                </a:cxn>
                <a:cxn ang="0">
                  <a:pos x="36" y="50"/>
                </a:cxn>
                <a:cxn ang="0">
                  <a:pos x="37" y="62"/>
                </a:cxn>
                <a:cxn ang="0">
                  <a:pos x="48" y="59"/>
                </a:cxn>
              </a:cxnLst>
              <a:rect l="0" t="0" r="r" b="b"/>
              <a:pathLst>
                <a:path w="129" h="186">
                  <a:moveTo>
                    <a:pt x="11" y="52"/>
                  </a:moveTo>
                  <a:cubicBezTo>
                    <a:pt x="11" y="51"/>
                    <a:pt x="11" y="49"/>
                    <a:pt x="10" y="48"/>
                  </a:cubicBezTo>
                  <a:cubicBezTo>
                    <a:pt x="10" y="47"/>
                    <a:pt x="9" y="46"/>
                    <a:pt x="9" y="45"/>
                  </a:cubicBezTo>
                  <a:cubicBezTo>
                    <a:pt x="9" y="44"/>
                    <a:pt x="9" y="42"/>
                    <a:pt x="9" y="42"/>
                  </a:cubicBezTo>
                  <a:cubicBezTo>
                    <a:pt x="10" y="41"/>
                    <a:pt x="11" y="41"/>
                    <a:pt x="12" y="41"/>
                  </a:cubicBezTo>
                  <a:cubicBezTo>
                    <a:pt x="13" y="41"/>
                    <a:pt x="14" y="40"/>
                    <a:pt x="14" y="40"/>
                  </a:cubicBezTo>
                  <a:cubicBezTo>
                    <a:pt x="15" y="39"/>
                    <a:pt x="16" y="38"/>
                    <a:pt x="16" y="37"/>
                  </a:cubicBezTo>
                  <a:cubicBezTo>
                    <a:pt x="17" y="37"/>
                    <a:pt x="17" y="36"/>
                    <a:pt x="18" y="35"/>
                  </a:cubicBezTo>
                  <a:cubicBezTo>
                    <a:pt x="18" y="35"/>
                    <a:pt x="19" y="34"/>
                    <a:pt x="20" y="34"/>
                  </a:cubicBezTo>
                  <a:cubicBezTo>
                    <a:pt x="20" y="34"/>
                    <a:pt x="22" y="36"/>
                    <a:pt x="23" y="36"/>
                  </a:cubicBezTo>
                  <a:cubicBezTo>
                    <a:pt x="24" y="36"/>
                    <a:pt x="25" y="35"/>
                    <a:pt x="26" y="34"/>
                  </a:cubicBezTo>
                  <a:cubicBezTo>
                    <a:pt x="27" y="34"/>
                    <a:pt x="28" y="34"/>
                    <a:pt x="28" y="33"/>
                  </a:cubicBezTo>
                  <a:cubicBezTo>
                    <a:pt x="29" y="32"/>
                    <a:pt x="29" y="31"/>
                    <a:pt x="29" y="30"/>
                  </a:cubicBezTo>
                  <a:cubicBezTo>
                    <a:pt x="29" y="29"/>
                    <a:pt x="30" y="28"/>
                    <a:pt x="31" y="27"/>
                  </a:cubicBezTo>
                  <a:cubicBezTo>
                    <a:pt x="31" y="27"/>
                    <a:pt x="33" y="27"/>
                    <a:pt x="34" y="26"/>
                  </a:cubicBezTo>
                  <a:cubicBezTo>
                    <a:pt x="35" y="26"/>
                    <a:pt x="35" y="25"/>
                    <a:pt x="36" y="25"/>
                  </a:cubicBezTo>
                  <a:cubicBezTo>
                    <a:pt x="36" y="24"/>
                    <a:pt x="37" y="22"/>
                    <a:pt x="38" y="22"/>
                  </a:cubicBezTo>
                  <a:cubicBezTo>
                    <a:pt x="38" y="21"/>
                    <a:pt x="39" y="19"/>
                    <a:pt x="40" y="19"/>
                  </a:cubicBezTo>
                  <a:cubicBezTo>
                    <a:pt x="40" y="18"/>
                    <a:pt x="42" y="18"/>
                    <a:pt x="42" y="17"/>
                  </a:cubicBezTo>
                  <a:cubicBezTo>
                    <a:pt x="42" y="16"/>
                    <a:pt x="43" y="15"/>
                    <a:pt x="43" y="14"/>
                  </a:cubicBezTo>
                  <a:cubicBezTo>
                    <a:pt x="43" y="13"/>
                    <a:pt x="43" y="12"/>
                    <a:pt x="43" y="11"/>
                  </a:cubicBezTo>
                  <a:cubicBezTo>
                    <a:pt x="43" y="11"/>
                    <a:pt x="43" y="10"/>
                    <a:pt x="43" y="10"/>
                  </a:cubicBezTo>
                  <a:cubicBezTo>
                    <a:pt x="44" y="10"/>
                    <a:pt x="45" y="11"/>
                    <a:pt x="46" y="11"/>
                  </a:cubicBezTo>
                  <a:cubicBezTo>
                    <a:pt x="47" y="11"/>
                    <a:pt x="49" y="12"/>
                    <a:pt x="50" y="12"/>
                  </a:cubicBezTo>
                  <a:cubicBezTo>
                    <a:pt x="50" y="12"/>
                    <a:pt x="51" y="13"/>
                    <a:pt x="52" y="13"/>
                  </a:cubicBezTo>
                  <a:cubicBezTo>
                    <a:pt x="53" y="13"/>
                    <a:pt x="54" y="12"/>
                    <a:pt x="55" y="11"/>
                  </a:cubicBezTo>
                  <a:cubicBezTo>
                    <a:pt x="55" y="11"/>
                    <a:pt x="56" y="10"/>
                    <a:pt x="56" y="10"/>
                  </a:cubicBezTo>
                  <a:cubicBezTo>
                    <a:pt x="57" y="9"/>
                    <a:pt x="57" y="8"/>
                    <a:pt x="58" y="7"/>
                  </a:cubicBezTo>
                  <a:cubicBezTo>
                    <a:pt x="59" y="7"/>
                    <a:pt x="61" y="6"/>
                    <a:pt x="62" y="6"/>
                  </a:cubicBezTo>
                  <a:cubicBezTo>
                    <a:pt x="63" y="6"/>
                    <a:pt x="64" y="6"/>
                    <a:pt x="64" y="6"/>
                  </a:cubicBezTo>
                  <a:cubicBezTo>
                    <a:pt x="65" y="5"/>
                    <a:pt x="65" y="4"/>
                    <a:pt x="65" y="4"/>
                  </a:cubicBezTo>
                  <a:cubicBezTo>
                    <a:pt x="65" y="3"/>
                    <a:pt x="67" y="3"/>
                    <a:pt x="67" y="2"/>
                  </a:cubicBezTo>
                  <a:cubicBezTo>
                    <a:pt x="67" y="2"/>
                    <a:pt x="67" y="1"/>
                    <a:pt x="67" y="0"/>
                  </a:cubicBezTo>
                  <a:cubicBezTo>
                    <a:pt x="68" y="0"/>
                    <a:pt x="69" y="1"/>
                    <a:pt x="69" y="2"/>
                  </a:cubicBezTo>
                  <a:cubicBezTo>
                    <a:pt x="70" y="2"/>
                    <a:pt x="71" y="3"/>
                    <a:pt x="72" y="4"/>
                  </a:cubicBezTo>
                  <a:cubicBezTo>
                    <a:pt x="73" y="5"/>
                    <a:pt x="75" y="5"/>
                    <a:pt x="76" y="6"/>
                  </a:cubicBezTo>
                  <a:cubicBezTo>
                    <a:pt x="76" y="6"/>
                    <a:pt x="77" y="7"/>
                    <a:pt x="78" y="8"/>
                  </a:cubicBezTo>
                  <a:cubicBezTo>
                    <a:pt x="78" y="8"/>
                    <a:pt x="79" y="9"/>
                    <a:pt x="80" y="9"/>
                  </a:cubicBezTo>
                  <a:cubicBezTo>
                    <a:pt x="80" y="9"/>
                    <a:pt x="82" y="8"/>
                    <a:pt x="83" y="9"/>
                  </a:cubicBezTo>
                  <a:cubicBezTo>
                    <a:pt x="84" y="9"/>
                    <a:pt x="85" y="11"/>
                    <a:pt x="86" y="12"/>
                  </a:cubicBezTo>
                  <a:cubicBezTo>
                    <a:pt x="86" y="13"/>
                    <a:pt x="88" y="13"/>
                    <a:pt x="88" y="13"/>
                  </a:cubicBezTo>
                  <a:cubicBezTo>
                    <a:pt x="89" y="14"/>
                    <a:pt x="90" y="15"/>
                    <a:pt x="90" y="16"/>
                  </a:cubicBezTo>
                  <a:cubicBezTo>
                    <a:pt x="91" y="17"/>
                    <a:pt x="90" y="19"/>
                    <a:pt x="91" y="20"/>
                  </a:cubicBezTo>
                  <a:cubicBezTo>
                    <a:pt x="91" y="21"/>
                    <a:pt x="92" y="22"/>
                    <a:pt x="93" y="23"/>
                  </a:cubicBezTo>
                  <a:cubicBezTo>
                    <a:pt x="94" y="24"/>
                    <a:pt x="95" y="25"/>
                    <a:pt x="95" y="26"/>
                  </a:cubicBezTo>
                  <a:cubicBezTo>
                    <a:pt x="95" y="28"/>
                    <a:pt x="96" y="30"/>
                    <a:pt x="96" y="31"/>
                  </a:cubicBezTo>
                  <a:cubicBezTo>
                    <a:pt x="96" y="32"/>
                    <a:pt x="97" y="34"/>
                    <a:pt x="97" y="35"/>
                  </a:cubicBezTo>
                  <a:cubicBezTo>
                    <a:pt x="97" y="36"/>
                    <a:pt x="98" y="38"/>
                    <a:pt x="98" y="39"/>
                  </a:cubicBezTo>
                  <a:cubicBezTo>
                    <a:pt x="99" y="40"/>
                    <a:pt x="99" y="42"/>
                    <a:pt x="100" y="43"/>
                  </a:cubicBezTo>
                  <a:cubicBezTo>
                    <a:pt x="100" y="44"/>
                    <a:pt x="100" y="46"/>
                    <a:pt x="100" y="46"/>
                  </a:cubicBezTo>
                  <a:cubicBezTo>
                    <a:pt x="100" y="47"/>
                    <a:pt x="100" y="48"/>
                    <a:pt x="100" y="49"/>
                  </a:cubicBezTo>
                  <a:cubicBezTo>
                    <a:pt x="101" y="49"/>
                    <a:pt x="101" y="49"/>
                    <a:pt x="101" y="50"/>
                  </a:cubicBezTo>
                  <a:cubicBezTo>
                    <a:pt x="101" y="50"/>
                    <a:pt x="101" y="51"/>
                    <a:pt x="101" y="52"/>
                  </a:cubicBezTo>
                  <a:cubicBezTo>
                    <a:pt x="101" y="52"/>
                    <a:pt x="99" y="52"/>
                    <a:pt x="99" y="52"/>
                  </a:cubicBezTo>
                  <a:cubicBezTo>
                    <a:pt x="98" y="53"/>
                    <a:pt x="98" y="54"/>
                    <a:pt x="98" y="54"/>
                  </a:cubicBezTo>
                  <a:cubicBezTo>
                    <a:pt x="97" y="55"/>
                    <a:pt x="97" y="55"/>
                    <a:pt x="97" y="56"/>
                  </a:cubicBezTo>
                  <a:cubicBezTo>
                    <a:pt x="96" y="56"/>
                    <a:pt x="94" y="56"/>
                    <a:pt x="94" y="57"/>
                  </a:cubicBezTo>
                  <a:cubicBezTo>
                    <a:pt x="93" y="57"/>
                    <a:pt x="92" y="57"/>
                    <a:pt x="92" y="58"/>
                  </a:cubicBezTo>
                  <a:cubicBezTo>
                    <a:pt x="92" y="58"/>
                    <a:pt x="92" y="59"/>
                    <a:pt x="92" y="59"/>
                  </a:cubicBezTo>
                  <a:cubicBezTo>
                    <a:pt x="91" y="60"/>
                    <a:pt x="91" y="62"/>
                    <a:pt x="90" y="63"/>
                  </a:cubicBezTo>
                  <a:cubicBezTo>
                    <a:pt x="90" y="64"/>
                    <a:pt x="89" y="66"/>
                    <a:pt x="88" y="67"/>
                  </a:cubicBezTo>
                  <a:cubicBezTo>
                    <a:pt x="88" y="67"/>
                    <a:pt x="88" y="69"/>
                    <a:pt x="88" y="69"/>
                  </a:cubicBezTo>
                  <a:cubicBezTo>
                    <a:pt x="89" y="70"/>
                    <a:pt x="90" y="70"/>
                    <a:pt x="91" y="70"/>
                  </a:cubicBezTo>
                  <a:cubicBezTo>
                    <a:pt x="91" y="71"/>
                    <a:pt x="92" y="72"/>
                    <a:pt x="92" y="72"/>
                  </a:cubicBezTo>
                  <a:cubicBezTo>
                    <a:pt x="92" y="73"/>
                    <a:pt x="93" y="75"/>
                    <a:pt x="93" y="75"/>
                  </a:cubicBezTo>
                  <a:cubicBezTo>
                    <a:pt x="93" y="76"/>
                    <a:pt x="95" y="77"/>
                    <a:pt x="95" y="77"/>
                  </a:cubicBezTo>
                  <a:cubicBezTo>
                    <a:pt x="96" y="77"/>
                    <a:pt x="98" y="77"/>
                    <a:pt x="99" y="77"/>
                  </a:cubicBezTo>
                  <a:cubicBezTo>
                    <a:pt x="99" y="77"/>
                    <a:pt x="100" y="78"/>
                    <a:pt x="100" y="78"/>
                  </a:cubicBezTo>
                  <a:cubicBezTo>
                    <a:pt x="101" y="78"/>
                    <a:pt x="102" y="80"/>
                    <a:pt x="102" y="80"/>
                  </a:cubicBezTo>
                  <a:cubicBezTo>
                    <a:pt x="103" y="81"/>
                    <a:pt x="104" y="81"/>
                    <a:pt x="105" y="82"/>
                  </a:cubicBezTo>
                  <a:cubicBezTo>
                    <a:pt x="107" y="82"/>
                    <a:pt x="110" y="82"/>
                    <a:pt x="112" y="83"/>
                  </a:cubicBezTo>
                  <a:cubicBezTo>
                    <a:pt x="114" y="83"/>
                    <a:pt x="116" y="84"/>
                    <a:pt x="118" y="84"/>
                  </a:cubicBezTo>
                  <a:cubicBezTo>
                    <a:pt x="119" y="85"/>
                    <a:pt x="120" y="86"/>
                    <a:pt x="121" y="86"/>
                  </a:cubicBezTo>
                  <a:cubicBezTo>
                    <a:pt x="122" y="87"/>
                    <a:pt x="124" y="86"/>
                    <a:pt x="124" y="87"/>
                  </a:cubicBezTo>
                  <a:cubicBezTo>
                    <a:pt x="125" y="87"/>
                    <a:pt x="126" y="88"/>
                    <a:pt x="126" y="88"/>
                  </a:cubicBezTo>
                  <a:cubicBezTo>
                    <a:pt x="126" y="89"/>
                    <a:pt x="125" y="89"/>
                    <a:pt x="125" y="89"/>
                  </a:cubicBezTo>
                  <a:cubicBezTo>
                    <a:pt x="124" y="89"/>
                    <a:pt x="123" y="90"/>
                    <a:pt x="123" y="91"/>
                  </a:cubicBezTo>
                  <a:cubicBezTo>
                    <a:pt x="123" y="91"/>
                    <a:pt x="125" y="91"/>
                    <a:pt x="125" y="91"/>
                  </a:cubicBezTo>
                  <a:cubicBezTo>
                    <a:pt x="126" y="91"/>
                    <a:pt x="126" y="92"/>
                    <a:pt x="127" y="93"/>
                  </a:cubicBezTo>
                  <a:cubicBezTo>
                    <a:pt x="127" y="93"/>
                    <a:pt x="127" y="94"/>
                    <a:pt x="127" y="94"/>
                  </a:cubicBezTo>
                  <a:cubicBezTo>
                    <a:pt x="128" y="95"/>
                    <a:pt x="128" y="97"/>
                    <a:pt x="127" y="97"/>
                  </a:cubicBezTo>
                  <a:cubicBezTo>
                    <a:pt x="127" y="98"/>
                    <a:pt x="126" y="98"/>
                    <a:pt x="126" y="98"/>
                  </a:cubicBezTo>
                  <a:cubicBezTo>
                    <a:pt x="125" y="98"/>
                    <a:pt x="125" y="98"/>
                    <a:pt x="124" y="98"/>
                  </a:cubicBezTo>
                  <a:cubicBezTo>
                    <a:pt x="124" y="98"/>
                    <a:pt x="123" y="99"/>
                    <a:pt x="123" y="100"/>
                  </a:cubicBezTo>
                  <a:cubicBezTo>
                    <a:pt x="123" y="100"/>
                    <a:pt x="122" y="101"/>
                    <a:pt x="122" y="102"/>
                  </a:cubicBezTo>
                  <a:cubicBezTo>
                    <a:pt x="121" y="102"/>
                    <a:pt x="120" y="102"/>
                    <a:pt x="119" y="102"/>
                  </a:cubicBezTo>
                  <a:cubicBezTo>
                    <a:pt x="119" y="102"/>
                    <a:pt x="118" y="102"/>
                    <a:pt x="117" y="102"/>
                  </a:cubicBezTo>
                  <a:cubicBezTo>
                    <a:pt x="117" y="102"/>
                    <a:pt x="115" y="102"/>
                    <a:pt x="115" y="103"/>
                  </a:cubicBezTo>
                  <a:cubicBezTo>
                    <a:pt x="114" y="104"/>
                    <a:pt x="113" y="106"/>
                    <a:pt x="113" y="106"/>
                  </a:cubicBezTo>
                  <a:cubicBezTo>
                    <a:pt x="112" y="108"/>
                    <a:pt x="111" y="110"/>
                    <a:pt x="111" y="111"/>
                  </a:cubicBezTo>
                  <a:cubicBezTo>
                    <a:pt x="112" y="111"/>
                    <a:pt x="113" y="112"/>
                    <a:pt x="113" y="112"/>
                  </a:cubicBezTo>
                  <a:cubicBezTo>
                    <a:pt x="114" y="113"/>
                    <a:pt x="115" y="113"/>
                    <a:pt x="115" y="114"/>
                  </a:cubicBezTo>
                  <a:cubicBezTo>
                    <a:pt x="116" y="114"/>
                    <a:pt x="117" y="113"/>
                    <a:pt x="118" y="113"/>
                  </a:cubicBezTo>
                  <a:cubicBezTo>
                    <a:pt x="118" y="113"/>
                    <a:pt x="119" y="115"/>
                    <a:pt x="119" y="115"/>
                  </a:cubicBezTo>
                  <a:cubicBezTo>
                    <a:pt x="119" y="115"/>
                    <a:pt x="118" y="116"/>
                    <a:pt x="118" y="116"/>
                  </a:cubicBezTo>
                  <a:cubicBezTo>
                    <a:pt x="118" y="117"/>
                    <a:pt x="118" y="118"/>
                    <a:pt x="118" y="119"/>
                  </a:cubicBezTo>
                  <a:cubicBezTo>
                    <a:pt x="119" y="119"/>
                    <a:pt x="119" y="120"/>
                    <a:pt x="120" y="120"/>
                  </a:cubicBezTo>
                  <a:cubicBezTo>
                    <a:pt x="121" y="120"/>
                    <a:pt x="122" y="120"/>
                    <a:pt x="123" y="120"/>
                  </a:cubicBezTo>
                  <a:cubicBezTo>
                    <a:pt x="123" y="120"/>
                    <a:pt x="125" y="120"/>
                    <a:pt x="125" y="120"/>
                  </a:cubicBezTo>
                  <a:cubicBezTo>
                    <a:pt x="126" y="120"/>
                    <a:pt x="127" y="120"/>
                    <a:pt x="127" y="120"/>
                  </a:cubicBezTo>
                  <a:cubicBezTo>
                    <a:pt x="128" y="120"/>
                    <a:pt x="128" y="120"/>
                    <a:pt x="128" y="120"/>
                  </a:cubicBezTo>
                  <a:cubicBezTo>
                    <a:pt x="128" y="121"/>
                    <a:pt x="129" y="122"/>
                    <a:pt x="129" y="123"/>
                  </a:cubicBezTo>
                  <a:cubicBezTo>
                    <a:pt x="128" y="124"/>
                    <a:pt x="128" y="124"/>
                    <a:pt x="128" y="124"/>
                  </a:cubicBezTo>
                  <a:cubicBezTo>
                    <a:pt x="127" y="125"/>
                    <a:pt x="126" y="125"/>
                    <a:pt x="125" y="126"/>
                  </a:cubicBezTo>
                  <a:cubicBezTo>
                    <a:pt x="125" y="126"/>
                    <a:pt x="125" y="127"/>
                    <a:pt x="125" y="128"/>
                  </a:cubicBezTo>
                  <a:cubicBezTo>
                    <a:pt x="125" y="128"/>
                    <a:pt x="124" y="129"/>
                    <a:pt x="124" y="130"/>
                  </a:cubicBezTo>
                  <a:cubicBezTo>
                    <a:pt x="124" y="130"/>
                    <a:pt x="123" y="130"/>
                    <a:pt x="122" y="130"/>
                  </a:cubicBezTo>
                  <a:cubicBezTo>
                    <a:pt x="122" y="130"/>
                    <a:pt x="120" y="130"/>
                    <a:pt x="120" y="131"/>
                  </a:cubicBezTo>
                  <a:cubicBezTo>
                    <a:pt x="119" y="131"/>
                    <a:pt x="120" y="133"/>
                    <a:pt x="120" y="134"/>
                  </a:cubicBezTo>
                  <a:cubicBezTo>
                    <a:pt x="120" y="134"/>
                    <a:pt x="121" y="135"/>
                    <a:pt x="121" y="135"/>
                  </a:cubicBezTo>
                  <a:cubicBezTo>
                    <a:pt x="122" y="136"/>
                    <a:pt x="121" y="138"/>
                    <a:pt x="121" y="139"/>
                  </a:cubicBezTo>
                  <a:cubicBezTo>
                    <a:pt x="121" y="139"/>
                    <a:pt x="121" y="141"/>
                    <a:pt x="120" y="141"/>
                  </a:cubicBezTo>
                  <a:cubicBezTo>
                    <a:pt x="120" y="142"/>
                    <a:pt x="120" y="143"/>
                    <a:pt x="120" y="144"/>
                  </a:cubicBezTo>
                  <a:cubicBezTo>
                    <a:pt x="120" y="145"/>
                    <a:pt x="119" y="146"/>
                    <a:pt x="118" y="146"/>
                  </a:cubicBezTo>
                  <a:cubicBezTo>
                    <a:pt x="118" y="146"/>
                    <a:pt x="116" y="146"/>
                    <a:pt x="116" y="146"/>
                  </a:cubicBezTo>
                  <a:cubicBezTo>
                    <a:pt x="115" y="146"/>
                    <a:pt x="113" y="146"/>
                    <a:pt x="112" y="146"/>
                  </a:cubicBezTo>
                  <a:cubicBezTo>
                    <a:pt x="111" y="146"/>
                    <a:pt x="111" y="147"/>
                    <a:pt x="110" y="147"/>
                  </a:cubicBezTo>
                  <a:cubicBezTo>
                    <a:pt x="109" y="147"/>
                    <a:pt x="108" y="147"/>
                    <a:pt x="108" y="147"/>
                  </a:cubicBezTo>
                  <a:cubicBezTo>
                    <a:pt x="107" y="147"/>
                    <a:pt x="105" y="147"/>
                    <a:pt x="104" y="147"/>
                  </a:cubicBezTo>
                  <a:cubicBezTo>
                    <a:pt x="103" y="147"/>
                    <a:pt x="103" y="147"/>
                    <a:pt x="102" y="147"/>
                  </a:cubicBezTo>
                  <a:cubicBezTo>
                    <a:pt x="101" y="147"/>
                    <a:pt x="101" y="147"/>
                    <a:pt x="100" y="147"/>
                  </a:cubicBezTo>
                  <a:cubicBezTo>
                    <a:pt x="100" y="147"/>
                    <a:pt x="100" y="146"/>
                    <a:pt x="99" y="146"/>
                  </a:cubicBezTo>
                  <a:cubicBezTo>
                    <a:pt x="98" y="146"/>
                    <a:pt x="96" y="147"/>
                    <a:pt x="95" y="147"/>
                  </a:cubicBezTo>
                  <a:cubicBezTo>
                    <a:pt x="94" y="147"/>
                    <a:pt x="94" y="146"/>
                    <a:pt x="93" y="146"/>
                  </a:cubicBezTo>
                  <a:cubicBezTo>
                    <a:pt x="93" y="146"/>
                    <a:pt x="92" y="145"/>
                    <a:pt x="91" y="146"/>
                  </a:cubicBezTo>
                  <a:cubicBezTo>
                    <a:pt x="91" y="146"/>
                    <a:pt x="91" y="147"/>
                    <a:pt x="91" y="148"/>
                  </a:cubicBezTo>
                  <a:cubicBezTo>
                    <a:pt x="91" y="148"/>
                    <a:pt x="91" y="150"/>
                    <a:pt x="90" y="150"/>
                  </a:cubicBezTo>
                  <a:cubicBezTo>
                    <a:pt x="90" y="150"/>
                    <a:pt x="89" y="151"/>
                    <a:pt x="88" y="151"/>
                  </a:cubicBezTo>
                  <a:cubicBezTo>
                    <a:pt x="88" y="150"/>
                    <a:pt x="88" y="149"/>
                    <a:pt x="87" y="149"/>
                  </a:cubicBezTo>
                  <a:cubicBezTo>
                    <a:pt x="87" y="148"/>
                    <a:pt x="87" y="147"/>
                    <a:pt x="86" y="147"/>
                  </a:cubicBezTo>
                  <a:cubicBezTo>
                    <a:pt x="86" y="146"/>
                    <a:pt x="86" y="145"/>
                    <a:pt x="86" y="144"/>
                  </a:cubicBezTo>
                  <a:cubicBezTo>
                    <a:pt x="86" y="144"/>
                    <a:pt x="86" y="142"/>
                    <a:pt x="86" y="141"/>
                  </a:cubicBezTo>
                  <a:cubicBezTo>
                    <a:pt x="86" y="140"/>
                    <a:pt x="85" y="139"/>
                    <a:pt x="85" y="138"/>
                  </a:cubicBezTo>
                  <a:cubicBezTo>
                    <a:pt x="84" y="138"/>
                    <a:pt x="84" y="137"/>
                    <a:pt x="84" y="137"/>
                  </a:cubicBezTo>
                  <a:cubicBezTo>
                    <a:pt x="83" y="136"/>
                    <a:pt x="82" y="135"/>
                    <a:pt x="82" y="135"/>
                  </a:cubicBezTo>
                  <a:cubicBezTo>
                    <a:pt x="81" y="134"/>
                    <a:pt x="81" y="133"/>
                    <a:pt x="82" y="132"/>
                  </a:cubicBezTo>
                  <a:cubicBezTo>
                    <a:pt x="82" y="132"/>
                    <a:pt x="83" y="132"/>
                    <a:pt x="84" y="131"/>
                  </a:cubicBezTo>
                  <a:cubicBezTo>
                    <a:pt x="84" y="131"/>
                    <a:pt x="83" y="129"/>
                    <a:pt x="82" y="129"/>
                  </a:cubicBezTo>
                  <a:cubicBezTo>
                    <a:pt x="82" y="128"/>
                    <a:pt x="82" y="127"/>
                    <a:pt x="81" y="127"/>
                  </a:cubicBezTo>
                  <a:cubicBezTo>
                    <a:pt x="81" y="127"/>
                    <a:pt x="81" y="128"/>
                    <a:pt x="80" y="128"/>
                  </a:cubicBezTo>
                  <a:cubicBezTo>
                    <a:pt x="80" y="128"/>
                    <a:pt x="79" y="128"/>
                    <a:pt x="79" y="128"/>
                  </a:cubicBezTo>
                  <a:cubicBezTo>
                    <a:pt x="78" y="128"/>
                    <a:pt x="76" y="127"/>
                    <a:pt x="76" y="126"/>
                  </a:cubicBezTo>
                  <a:cubicBezTo>
                    <a:pt x="75" y="125"/>
                    <a:pt x="73" y="124"/>
                    <a:pt x="72" y="124"/>
                  </a:cubicBezTo>
                  <a:cubicBezTo>
                    <a:pt x="72" y="124"/>
                    <a:pt x="71" y="124"/>
                    <a:pt x="70" y="124"/>
                  </a:cubicBezTo>
                  <a:cubicBezTo>
                    <a:pt x="70" y="124"/>
                    <a:pt x="69" y="125"/>
                    <a:pt x="69" y="125"/>
                  </a:cubicBezTo>
                  <a:cubicBezTo>
                    <a:pt x="69" y="126"/>
                    <a:pt x="70" y="127"/>
                    <a:pt x="70" y="128"/>
                  </a:cubicBezTo>
                  <a:cubicBezTo>
                    <a:pt x="71" y="128"/>
                    <a:pt x="72" y="129"/>
                    <a:pt x="73" y="129"/>
                  </a:cubicBezTo>
                  <a:cubicBezTo>
                    <a:pt x="73" y="130"/>
                    <a:pt x="73" y="131"/>
                    <a:pt x="73" y="132"/>
                  </a:cubicBezTo>
                  <a:cubicBezTo>
                    <a:pt x="73" y="132"/>
                    <a:pt x="73" y="134"/>
                    <a:pt x="73" y="134"/>
                  </a:cubicBezTo>
                  <a:cubicBezTo>
                    <a:pt x="73" y="135"/>
                    <a:pt x="72" y="135"/>
                    <a:pt x="72" y="135"/>
                  </a:cubicBezTo>
                  <a:cubicBezTo>
                    <a:pt x="71" y="136"/>
                    <a:pt x="70" y="136"/>
                    <a:pt x="69" y="136"/>
                  </a:cubicBezTo>
                  <a:cubicBezTo>
                    <a:pt x="69" y="136"/>
                    <a:pt x="68" y="137"/>
                    <a:pt x="68" y="138"/>
                  </a:cubicBezTo>
                  <a:cubicBezTo>
                    <a:pt x="68" y="138"/>
                    <a:pt x="68" y="139"/>
                    <a:pt x="68" y="139"/>
                  </a:cubicBezTo>
                  <a:cubicBezTo>
                    <a:pt x="67" y="140"/>
                    <a:pt x="65" y="138"/>
                    <a:pt x="64" y="138"/>
                  </a:cubicBezTo>
                  <a:cubicBezTo>
                    <a:pt x="64" y="138"/>
                    <a:pt x="64" y="139"/>
                    <a:pt x="63" y="140"/>
                  </a:cubicBezTo>
                  <a:cubicBezTo>
                    <a:pt x="63" y="140"/>
                    <a:pt x="62" y="141"/>
                    <a:pt x="61" y="141"/>
                  </a:cubicBezTo>
                  <a:cubicBezTo>
                    <a:pt x="61" y="141"/>
                    <a:pt x="60" y="140"/>
                    <a:pt x="60" y="140"/>
                  </a:cubicBezTo>
                  <a:cubicBezTo>
                    <a:pt x="59" y="140"/>
                    <a:pt x="59" y="140"/>
                    <a:pt x="58" y="140"/>
                  </a:cubicBezTo>
                  <a:cubicBezTo>
                    <a:pt x="58" y="140"/>
                    <a:pt x="58" y="141"/>
                    <a:pt x="57" y="141"/>
                  </a:cubicBezTo>
                  <a:cubicBezTo>
                    <a:pt x="57" y="141"/>
                    <a:pt x="56" y="140"/>
                    <a:pt x="56" y="140"/>
                  </a:cubicBezTo>
                  <a:cubicBezTo>
                    <a:pt x="56" y="139"/>
                    <a:pt x="56" y="137"/>
                    <a:pt x="55" y="137"/>
                  </a:cubicBezTo>
                  <a:cubicBezTo>
                    <a:pt x="54" y="136"/>
                    <a:pt x="53" y="137"/>
                    <a:pt x="52" y="138"/>
                  </a:cubicBezTo>
                  <a:cubicBezTo>
                    <a:pt x="51" y="138"/>
                    <a:pt x="50" y="137"/>
                    <a:pt x="50" y="137"/>
                  </a:cubicBezTo>
                  <a:cubicBezTo>
                    <a:pt x="49" y="137"/>
                    <a:pt x="48" y="138"/>
                    <a:pt x="48" y="138"/>
                  </a:cubicBezTo>
                  <a:cubicBezTo>
                    <a:pt x="47" y="138"/>
                    <a:pt x="47" y="139"/>
                    <a:pt x="47" y="139"/>
                  </a:cubicBezTo>
                  <a:cubicBezTo>
                    <a:pt x="46" y="140"/>
                    <a:pt x="45" y="140"/>
                    <a:pt x="45" y="141"/>
                  </a:cubicBezTo>
                  <a:cubicBezTo>
                    <a:pt x="44" y="141"/>
                    <a:pt x="44" y="142"/>
                    <a:pt x="44" y="143"/>
                  </a:cubicBezTo>
                  <a:cubicBezTo>
                    <a:pt x="43" y="143"/>
                    <a:pt x="43" y="144"/>
                    <a:pt x="43" y="144"/>
                  </a:cubicBezTo>
                  <a:cubicBezTo>
                    <a:pt x="43" y="144"/>
                    <a:pt x="42" y="145"/>
                    <a:pt x="42" y="145"/>
                  </a:cubicBezTo>
                  <a:cubicBezTo>
                    <a:pt x="42" y="146"/>
                    <a:pt x="42" y="147"/>
                    <a:pt x="42" y="147"/>
                  </a:cubicBezTo>
                  <a:cubicBezTo>
                    <a:pt x="42" y="148"/>
                    <a:pt x="42" y="148"/>
                    <a:pt x="42" y="149"/>
                  </a:cubicBezTo>
                  <a:cubicBezTo>
                    <a:pt x="42" y="149"/>
                    <a:pt x="43" y="150"/>
                    <a:pt x="44" y="150"/>
                  </a:cubicBezTo>
                  <a:cubicBezTo>
                    <a:pt x="45" y="150"/>
                    <a:pt x="46" y="151"/>
                    <a:pt x="46" y="151"/>
                  </a:cubicBezTo>
                  <a:cubicBezTo>
                    <a:pt x="47" y="152"/>
                    <a:pt x="47" y="153"/>
                    <a:pt x="48" y="153"/>
                  </a:cubicBezTo>
                  <a:cubicBezTo>
                    <a:pt x="48" y="154"/>
                    <a:pt x="47" y="156"/>
                    <a:pt x="47" y="156"/>
                  </a:cubicBezTo>
                  <a:cubicBezTo>
                    <a:pt x="47" y="157"/>
                    <a:pt x="48" y="158"/>
                    <a:pt x="48" y="159"/>
                  </a:cubicBezTo>
                  <a:cubicBezTo>
                    <a:pt x="48" y="160"/>
                    <a:pt x="48" y="161"/>
                    <a:pt x="47" y="162"/>
                  </a:cubicBezTo>
                  <a:cubicBezTo>
                    <a:pt x="47" y="162"/>
                    <a:pt x="47" y="163"/>
                    <a:pt x="47" y="164"/>
                  </a:cubicBezTo>
                  <a:cubicBezTo>
                    <a:pt x="47" y="164"/>
                    <a:pt x="46" y="165"/>
                    <a:pt x="46" y="165"/>
                  </a:cubicBezTo>
                  <a:cubicBezTo>
                    <a:pt x="45" y="165"/>
                    <a:pt x="45" y="166"/>
                    <a:pt x="45" y="167"/>
                  </a:cubicBezTo>
                  <a:cubicBezTo>
                    <a:pt x="45" y="167"/>
                    <a:pt x="45" y="169"/>
                    <a:pt x="45" y="170"/>
                  </a:cubicBezTo>
                  <a:cubicBezTo>
                    <a:pt x="45" y="171"/>
                    <a:pt x="45" y="172"/>
                    <a:pt x="45" y="173"/>
                  </a:cubicBezTo>
                  <a:cubicBezTo>
                    <a:pt x="45" y="173"/>
                    <a:pt x="45" y="175"/>
                    <a:pt x="45" y="175"/>
                  </a:cubicBezTo>
                  <a:cubicBezTo>
                    <a:pt x="46" y="176"/>
                    <a:pt x="45" y="177"/>
                    <a:pt x="45" y="178"/>
                  </a:cubicBezTo>
                  <a:cubicBezTo>
                    <a:pt x="45" y="179"/>
                    <a:pt x="45" y="180"/>
                    <a:pt x="45" y="181"/>
                  </a:cubicBezTo>
                  <a:cubicBezTo>
                    <a:pt x="45" y="181"/>
                    <a:pt x="45" y="182"/>
                    <a:pt x="45" y="182"/>
                  </a:cubicBezTo>
                  <a:cubicBezTo>
                    <a:pt x="45" y="183"/>
                    <a:pt x="45" y="185"/>
                    <a:pt x="45" y="186"/>
                  </a:cubicBezTo>
                  <a:cubicBezTo>
                    <a:pt x="45" y="186"/>
                    <a:pt x="44" y="186"/>
                    <a:pt x="44" y="185"/>
                  </a:cubicBezTo>
                  <a:cubicBezTo>
                    <a:pt x="44" y="185"/>
                    <a:pt x="43" y="184"/>
                    <a:pt x="43" y="184"/>
                  </a:cubicBezTo>
                  <a:cubicBezTo>
                    <a:pt x="42" y="183"/>
                    <a:pt x="41" y="182"/>
                    <a:pt x="40" y="182"/>
                  </a:cubicBezTo>
                  <a:cubicBezTo>
                    <a:pt x="39" y="182"/>
                    <a:pt x="37" y="183"/>
                    <a:pt x="36" y="183"/>
                  </a:cubicBezTo>
                  <a:cubicBezTo>
                    <a:pt x="36" y="183"/>
                    <a:pt x="35" y="182"/>
                    <a:pt x="34" y="182"/>
                  </a:cubicBezTo>
                  <a:cubicBezTo>
                    <a:pt x="34" y="182"/>
                    <a:pt x="32" y="182"/>
                    <a:pt x="32" y="182"/>
                  </a:cubicBezTo>
                  <a:cubicBezTo>
                    <a:pt x="31" y="182"/>
                    <a:pt x="30" y="183"/>
                    <a:pt x="29" y="183"/>
                  </a:cubicBezTo>
                  <a:cubicBezTo>
                    <a:pt x="29" y="183"/>
                    <a:pt x="28" y="182"/>
                    <a:pt x="27" y="182"/>
                  </a:cubicBezTo>
                  <a:cubicBezTo>
                    <a:pt x="28" y="181"/>
                    <a:pt x="28" y="179"/>
                    <a:pt x="28" y="179"/>
                  </a:cubicBezTo>
                  <a:cubicBezTo>
                    <a:pt x="28" y="178"/>
                    <a:pt x="27" y="176"/>
                    <a:pt x="27" y="175"/>
                  </a:cubicBezTo>
                  <a:cubicBezTo>
                    <a:pt x="27" y="175"/>
                    <a:pt x="26" y="173"/>
                    <a:pt x="26" y="173"/>
                  </a:cubicBezTo>
                  <a:cubicBezTo>
                    <a:pt x="26" y="172"/>
                    <a:pt x="27" y="171"/>
                    <a:pt x="27" y="170"/>
                  </a:cubicBezTo>
                  <a:cubicBezTo>
                    <a:pt x="27" y="170"/>
                    <a:pt x="29" y="169"/>
                    <a:pt x="30" y="169"/>
                  </a:cubicBezTo>
                  <a:cubicBezTo>
                    <a:pt x="30" y="168"/>
                    <a:pt x="30" y="167"/>
                    <a:pt x="30" y="167"/>
                  </a:cubicBezTo>
                  <a:cubicBezTo>
                    <a:pt x="31" y="166"/>
                    <a:pt x="32" y="166"/>
                    <a:pt x="32" y="165"/>
                  </a:cubicBezTo>
                  <a:cubicBezTo>
                    <a:pt x="32" y="165"/>
                    <a:pt x="33" y="163"/>
                    <a:pt x="33" y="163"/>
                  </a:cubicBezTo>
                  <a:cubicBezTo>
                    <a:pt x="33" y="162"/>
                    <a:pt x="32" y="161"/>
                    <a:pt x="32" y="160"/>
                  </a:cubicBezTo>
                  <a:cubicBezTo>
                    <a:pt x="32" y="159"/>
                    <a:pt x="32" y="159"/>
                    <a:pt x="33" y="158"/>
                  </a:cubicBezTo>
                  <a:cubicBezTo>
                    <a:pt x="33" y="158"/>
                    <a:pt x="33" y="157"/>
                    <a:pt x="33" y="156"/>
                  </a:cubicBezTo>
                  <a:cubicBezTo>
                    <a:pt x="33" y="156"/>
                    <a:pt x="31" y="156"/>
                    <a:pt x="30" y="155"/>
                  </a:cubicBezTo>
                  <a:cubicBezTo>
                    <a:pt x="30" y="155"/>
                    <a:pt x="30" y="153"/>
                    <a:pt x="30" y="153"/>
                  </a:cubicBezTo>
                  <a:cubicBezTo>
                    <a:pt x="30" y="152"/>
                    <a:pt x="32" y="153"/>
                    <a:pt x="32" y="152"/>
                  </a:cubicBezTo>
                  <a:cubicBezTo>
                    <a:pt x="32" y="151"/>
                    <a:pt x="31" y="150"/>
                    <a:pt x="30" y="149"/>
                  </a:cubicBezTo>
                  <a:cubicBezTo>
                    <a:pt x="29" y="149"/>
                    <a:pt x="27" y="148"/>
                    <a:pt x="26" y="148"/>
                  </a:cubicBezTo>
                  <a:cubicBezTo>
                    <a:pt x="26" y="148"/>
                    <a:pt x="24" y="148"/>
                    <a:pt x="24" y="148"/>
                  </a:cubicBezTo>
                  <a:cubicBezTo>
                    <a:pt x="23" y="147"/>
                    <a:pt x="23" y="144"/>
                    <a:pt x="24" y="143"/>
                  </a:cubicBezTo>
                  <a:cubicBezTo>
                    <a:pt x="24" y="143"/>
                    <a:pt x="26" y="141"/>
                    <a:pt x="27" y="142"/>
                  </a:cubicBezTo>
                  <a:cubicBezTo>
                    <a:pt x="27" y="142"/>
                    <a:pt x="26" y="143"/>
                    <a:pt x="26" y="144"/>
                  </a:cubicBezTo>
                  <a:cubicBezTo>
                    <a:pt x="27" y="144"/>
                    <a:pt x="28" y="145"/>
                    <a:pt x="29" y="145"/>
                  </a:cubicBezTo>
                  <a:cubicBezTo>
                    <a:pt x="30" y="145"/>
                    <a:pt x="30" y="144"/>
                    <a:pt x="31" y="144"/>
                  </a:cubicBezTo>
                  <a:cubicBezTo>
                    <a:pt x="31" y="144"/>
                    <a:pt x="32" y="145"/>
                    <a:pt x="33" y="145"/>
                  </a:cubicBezTo>
                  <a:cubicBezTo>
                    <a:pt x="34" y="144"/>
                    <a:pt x="35" y="143"/>
                    <a:pt x="36" y="142"/>
                  </a:cubicBezTo>
                  <a:cubicBezTo>
                    <a:pt x="36" y="141"/>
                    <a:pt x="36" y="138"/>
                    <a:pt x="36" y="137"/>
                  </a:cubicBezTo>
                  <a:cubicBezTo>
                    <a:pt x="36" y="136"/>
                    <a:pt x="37" y="134"/>
                    <a:pt x="37" y="133"/>
                  </a:cubicBezTo>
                  <a:cubicBezTo>
                    <a:pt x="37" y="133"/>
                    <a:pt x="36" y="132"/>
                    <a:pt x="36" y="132"/>
                  </a:cubicBezTo>
                  <a:cubicBezTo>
                    <a:pt x="35" y="132"/>
                    <a:pt x="35" y="130"/>
                    <a:pt x="35" y="130"/>
                  </a:cubicBezTo>
                  <a:cubicBezTo>
                    <a:pt x="35" y="129"/>
                    <a:pt x="36" y="128"/>
                    <a:pt x="35" y="127"/>
                  </a:cubicBezTo>
                  <a:cubicBezTo>
                    <a:pt x="35" y="127"/>
                    <a:pt x="34" y="127"/>
                    <a:pt x="34" y="127"/>
                  </a:cubicBezTo>
                  <a:cubicBezTo>
                    <a:pt x="33" y="127"/>
                    <a:pt x="31" y="128"/>
                    <a:pt x="30" y="128"/>
                  </a:cubicBezTo>
                  <a:cubicBezTo>
                    <a:pt x="30" y="128"/>
                    <a:pt x="29" y="128"/>
                    <a:pt x="28" y="127"/>
                  </a:cubicBezTo>
                  <a:cubicBezTo>
                    <a:pt x="27" y="127"/>
                    <a:pt x="26" y="126"/>
                    <a:pt x="25" y="125"/>
                  </a:cubicBezTo>
                  <a:cubicBezTo>
                    <a:pt x="24" y="124"/>
                    <a:pt x="23" y="122"/>
                    <a:pt x="24" y="121"/>
                  </a:cubicBezTo>
                  <a:cubicBezTo>
                    <a:pt x="24" y="121"/>
                    <a:pt x="25" y="120"/>
                    <a:pt x="25" y="119"/>
                  </a:cubicBezTo>
                  <a:cubicBezTo>
                    <a:pt x="25" y="119"/>
                    <a:pt x="25" y="119"/>
                    <a:pt x="25" y="119"/>
                  </a:cubicBezTo>
                  <a:cubicBezTo>
                    <a:pt x="25" y="119"/>
                    <a:pt x="26" y="118"/>
                    <a:pt x="26" y="118"/>
                  </a:cubicBezTo>
                  <a:cubicBezTo>
                    <a:pt x="26" y="117"/>
                    <a:pt x="25" y="116"/>
                    <a:pt x="25" y="116"/>
                  </a:cubicBezTo>
                  <a:cubicBezTo>
                    <a:pt x="24" y="115"/>
                    <a:pt x="23" y="113"/>
                    <a:pt x="23" y="112"/>
                  </a:cubicBezTo>
                  <a:cubicBezTo>
                    <a:pt x="23" y="112"/>
                    <a:pt x="22" y="110"/>
                    <a:pt x="21" y="109"/>
                  </a:cubicBezTo>
                  <a:cubicBezTo>
                    <a:pt x="20" y="108"/>
                    <a:pt x="18" y="106"/>
                    <a:pt x="17" y="105"/>
                  </a:cubicBezTo>
                  <a:cubicBezTo>
                    <a:pt x="17" y="104"/>
                    <a:pt x="16" y="103"/>
                    <a:pt x="16" y="103"/>
                  </a:cubicBezTo>
                  <a:cubicBezTo>
                    <a:pt x="16" y="102"/>
                    <a:pt x="16" y="101"/>
                    <a:pt x="16" y="100"/>
                  </a:cubicBezTo>
                  <a:cubicBezTo>
                    <a:pt x="16" y="99"/>
                    <a:pt x="16" y="98"/>
                    <a:pt x="15" y="97"/>
                  </a:cubicBezTo>
                  <a:cubicBezTo>
                    <a:pt x="15" y="97"/>
                    <a:pt x="14" y="96"/>
                    <a:pt x="14" y="95"/>
                  </a:cubicBezTo>
                  <a:cubicBezTo>
                    <a:pt x="13" y="95"/>
                    <a:pt x="13" y="94"/>
                    <a:pt x="12" y="94"/>
                  </a:cubicBezTo>
                  <a:cubicBezTo>
                    <a:pt x="12" y="93"/>
                    <a:pt x="10" y="93"/>
                    <a:pt x="10" y="92"/>
                  </a:cubicBezTo>
                  <a:cubicBezTo>
                    <a:pt x="10" y="92"/>
                    <a:pt x="10" y="92"/>
                    <a:pt x="10" y="91"/>
                  </a:cubicBezTo>
                  <a:cubicBezTo>
                    <a:pt x="10" y="91"/>
                    <a:pt x="10" y="91"/>
                    <a:pt x="10" y="90"/>
                  </a:cubicBezTo>
                  <a:cubicBezTo>
                    <a:pt x="10" y="90"/>
                    <a:pt x="11" y="88"/>
                    <a:pt x="12" y="87"/>
                  </a:cubicBezTo>
                  <a:cubicBezTo>
                    <a:pt x="12" y="87"/>
                    <a:pt x="12" y="85"/>
                    <a:pt x="12" y="84"/>
                  </a:cubicBezTo>
                  <a:cubicBezTo>
                    <a:pt x="12" y="83"/>
                    <a:pt x="12" y="82"/>
                    <a:pt x="12" y="82"/>
                  </a:cubicBezTo>
                  <a:cubicBezTo>
                    <a:pt x="13" y="81"/>
                    <a:pt x="13" y="79"/>
                    <a:pt x="14" y="79"/>
                  </a:cubicBezTo>
                  <a:cubicBezTo>
                    <a:pt x="14" y="78"/>
                    <a:pt x="14" y="77"/>
                    <a:pt x="14" y="77"/>
                  </a:cubicBezTo>
                  <a:cubicBezTo>
                    <a:pt x="14" y="77"/>
                    <a:pt x="13" y="77"/>
                    <a:pt x="12" y="77"/>
                  </a:cubicBezTo>
                  <a:cubicBezTo>
                    <a:pt x="11" y="77"/>
                    <a:pt x="9" y="77"/>
                    <a:pt x="8" y="77"/>
                  </a:cubicBezTo>
                  <a:cubicBezTo>
                    <a:pt x="7" y="78"/>
                    <a:pt x="5" y="79"/>
                    <a:pt x="4" y="79"/>
                  </a:cubicBezTo>
                  <a:cubicBezTo>
                    <a:pt x="4" y="79"/>
                    <a:pt x="2" y="79"/>
                    <a:pt x="2" y="79"/>
                  </a:cubicBezTo>
                  <a:cubicBezTo>
                    <a:pt x="1" y="78"/>
                    <a:pt x="1" y="77"/>
                    <a:pt x="1" y="76"/>
                  </a:cubicBezTo>
                  <a:cubicBezTo>
                    <a:pt x="1" y="75"/>
                    <a:pt x="1" y="74"/>
                    <a:pt x="1" y="73"/>
                  </a:cubicBezTo>
                  <a:cubicBezTo>
                    <a:pt x="1" y="72"/>
                    <a:pt x="1" y="70"/>
                    <a:pt x="1" y="69"/>
                  </a:cubicBezTo>
                  <a:cubicBezTo>
                    <a:pt x="1" y="69"/>
                    <a:pt x="0" y="67"/>
                    <a:pt x="1" y="67"/>
                  </a:cubicBezTo>
                  <a:cubicBezTo>
                    <a:pt x="1" y="66"/>
                    <a:pt x="2" y="66"/>
                    <a:pt x="3" y="65"/>
                  </a:cubicBezTo>
                  <a:cubicBezTo>
                    <a:pt x="4" y="65"/>
                    <a:pt x="5" y="65"/>
                    <a:pt x="5" y="65"/>
                  </a:cubicBezTo>
                  <a:cubicBezTo>
                    <a:pt x="6" y="64"/>
                    <a:pt x="5" y="63"/>
                    <a:pt x="5" y="62"/>
                  </a:cubicBezTo>
                  <a:cubicBezTo>
                    <a:pt x="6" y="62"/>
                    <a:pt x="8" y="62"/>
                    <a:pt x="8" y="63"/>
                  </a:cubicBezTo>
                  <a:cubicBezTo>
                    <a:pt x="9" y="63"/>
                    <a:pt x="8" y="64"/>
                    <a:pt x="9" y="65"/>
                  </a:cubicBezTo>
                  <a:cubicBezTo>
                    <a:pt x="9" y="65"/>
                    <a:pt x="10" y="64"/>
                    <a:pt x="10" y="64"/>
                  </a:cubicBezTo>
                  <a:cubicBezTo>
                    <a:pt x="11" y="63"/>
                    <a:pt x="10" y="61"/>
                    <a:pt x="11" y="60"/>
                  </a:cubicBezTo>
                  <a:cubicBezTo>
                    <a:pt x="11" y="59"/>
                    <a:pt x="11" y="58"/>
                    <a:pt x="11" y="57"/>
                  </a:cubicBezTo>
                  <a:cubicBezTo>
                    <a:pt x="11" y="56"/>
                    <a:pt x="11" y="54"/>
                    <a:pt x="11" y="53"/>
                  </a:cubicBezTo>
                  <a:cubicBezTo>
                    <a:pt x="11" y="53"/>
                    <a:pt x="11" y="53"/>
                    <a:pt x="11" y="52"/>
                  </a:cubicBezTo>
                  <a:close/>
                  <a:moveTo>
                    <a:pt x="54" y="58"/>
                  </a:moveTo>
                  <a:cubicBezTo>
                    <a:pt x="54" y="57"/>
                    <a:pt x="55" y="56"/>
                    <a:pt x="54" y="55"/>
                  </a:cubicBezTo>
                  <a:cubicBezTo>
                    <a:pt x="54" y="54"/>
                    <a:pt x="53" y="54"/>
                    <a:pt x="52" y="53"/>
                  </a:cubicBezTo>
                  <a:cubicBezTo>
                    <a:pt x="52" y="53"/>
                    <a:pt x="51" y="51"/>
                    <a:pt x="50" y="50"/>
                  </a:cubicBezTo>
                  <a:cubicBezTo>
                    <a:pt x="50" y="49"/>
                    <a:pt x="49" y="47"/>
                    <a:pt x="49" y="46"/>
                  </a:cubicBezTo>
                  <a:cubicBezTo>
                    <a:pt x="49" y="45"/>
                    <a:pt x="49" y="43"/>
                    <a:pt x="49" y="42"/>
                  </a:cubicBezTo>
                  <a:cubicBezTo>
                    <a:pt x="49" y="41"/>
                    <a:pt x="48" y="39"/>
                    <a:pt x="48" y="38"/>
                  </a:cubicBezTo>
                  <a:cubicBezTo>
                    <a:pt x="48" y="37"/>
                    <a:pt x="47" y="36"/>
                    <a:pt x="46" y="36"/>
                  </a:cubicBezTo>
                  <a:cubicBezTo>
                    <a:pt x="46" y="35"/>
                    <a:pt x="43" y="34"/>
                    <a:pt x="42" y="33"/>
                  </a:cubicBezTo>
                  <a:cubicBezTo>
                    <a:pt x="42" y="33"/>
                    <a:pt x="41" y="31"/>
                    <a:pt x="41" y="30"/>
                  </a:cubicBezTo>
                  <a:cubicBezTo>
                    <a:pt x="40" y="30"/>
                    <a:pt x="39" y="30"/>
                    <a:pt x="38" y="30"/>
                  </a:cubicBezTo>
                  <a:cubicBezTo>
                    <a:pt x="38" y="30"/>
                    <a:pt x="37" y="31"/>
                    <a:pt x="36" y="31"/>
                  </a:cubicBezTo>
                  <a:cubicBezTo>
                    <a:pt x="36" y="32"/>
                    <a:pt x="35" y="32"/>
                    <a:pt x="34" y="33"/>
                  </a:cubicBezTo>
                  <a:cubicBezTo>
                    <a:pt x="34" y="34"/>
                    <a:pt x="36" y="35"/>
                    <a:pt x="36" y="36"/>
                  </a:cubicBezTo>
                  <a:cubicBezTo>
                    <a:pt x="36" y="37"/>
                    <a:pt x="37" y="39"/>
                    <a:pt x="37" y="40"/>
                  </a:cubicBezTo>
                  <a:cubicBezTo>
                    <a:pt x="37" y="41"/>
                    <a:pt x="36" y="42"/>
                    <a:pt x="36" y="43"/>
                  </a:cubicBezTo>
                  <a:cubicBezTo>
                    <a:pt x="36" y="44"/>
                    <a:pt x="36" y="46"/>
                    <a:pt x="36" y="46"/>
                  </a:cubicBezTo>
                  <a:cubicBezTo>
                    <a:pt x="36" y="47"/>
                    <a:pt x="36" y="49"/>
                    <a:pt x="36" y="50"/>
                  </a:cubicBezTo>
                  <a:cubicBezTo>
                    <a:pt x="37" y="51"/>
                    <a:pt x="39" y="51"/>
                    <a:pt x="39" y="52"/>
                  </a:cubicBezTo>
                  <a:cubicBezTo>
                    <a:pt x="39" y="53"/>
                    <a:pt x="39" y="54"/>
                    <a:pt x="38" y="54"/>
                  </a:cubicBezTo>
                  <a:cubicBezTo>
                    <a:pt x="38" y="55"/>
                    <a:pt x="37" y="56"/>
                    <a:pt x="37" y="56"/>
                  </a:cubicBezTo>
                  <a:cubicBezTo>
                    <a:pt x="37" y="57"/>
                    <a:pt x="37" y="58"/>
                    <a:pt x="37" y="59"/>
                  </a:cubicBezTo>
                  <a:cubicBezTo>
                    <a:pt x="37" y="60"/>
                    <a:pt x="37" y="61"/>
                    <a:pt x="37" y="62"/>
                  </a:cubicBezTo>
                  <a:cubicBezTo>
                    <a:pt x="37" y="62"/>
                    <a:pt x="38" y="63"/>
                    <a:pt x="39" y="63"/>
                  </a:cubicBezTo>
                  <a:cubicBezTo>
                    <a:pt x="40" y="64"/>
                    <a:pt x="42" y="64"/>
                    <a:pt x="42" y="63"/>
                  </a:cubicBezTo>
                  <a:cubicBezTo>
                    <a:pt x="43" y="63"/>
                    <a:pt x="43" y="61"/>
                    <a:pt x="44" y="61"/>
                  </a:cubicBezTo>
                  <a:cubicBezTo>
                    <a:pt x="44" y="60"/>
                    <a:pt x="45" y="59"/>
                    <a:pt x="46" y="59"/>
                  </a:cubicBezTo>
                  <a:cubicBezTo>
                    <a:pt x="46" y="59"/>
                    <a:pt x="47" y="59"/>
                    <a:pt x="48" y="59"/>
                  </a:cubicBezTo>
                  <a:cubicBezTo>
                    <a:pt x="48" y="59"/>
                    <a:pt x="49" y="60"/>
                    <a:pt x="49" y="60"/>
                  </a:cubicBezTo>
                  <a:cubicBezTo>
                    <a:pt x="49" y="60"/>
                    <a:pt x="51" y="62"/>
                    <a:pt x="51" y="62"/>
                  </a:cubicBezTo>
                  <a:cubicBezTo>
                    <a:pt x="52" y="62"/>
                    <a:pt x="53" y="61"/>
                    <a:pt x="53" y="60"/>
                  </a:cubicBezTo>
                  <a:cubicBezTo>
                    <a:pt x="54" y="59"/>
                    <a:pt x="54" y="58"/>
                    <a:pt x="54"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97"/>
            <p:cNvSpPr>
              <a:spLocks/>
            </p:cNvSpPr>
            <p:nvPr/>
          </p:nvSpPr>
          <p:spPr bwMode="auto">
            <a:xfrm>
              <a:off x="1739901" y="2998788"/>
              <a:ext cx="131763" cy="163513"/>
            </a:xfrm>
            <a:custGeom>
              <a:avLst/>
              <a:gdLst/>
              <a:ahLst/>
              <a:cxnLst>
                <a:cxn ang="0">
                  <a:pos x="54" y="45"/>
                </a:cxn>
                <a:cxn ang="0">
                  <a:pos x="63" y="46"/>
                </a:cxn>
                <a:cxn ang="0">
                  <a:pos x="69" y="54"/>
                </a:cxn>
                <a:cxn ang="0">
                  <a:pos x="70" y="57"/>
                </a:cxn>
                <a:cxn ang="0">
                  <a:pos x="66" y="59"/>
                </a:cxn>
                <a:cxn ang="0">
                  <a:pos x="59" y="60"/>
                </a:cxn>
                <a:cxn ang="0">
                  <a:pos x="57" y="65"/>
                </a:cxn>
                <a:cxn ang="0">
                  <a:pos x="56" y="70"/>
                </a:cxn>
                <a:cxn ang="0">
                  <a:pos x="51" y="70"/>
                </a:cxn>
                <a:cxn ang="0">
                  <a:pos x="47" y="71"/>
                </a:cxn>
                <a:cxn ang="0">
                  <a:pos x="44" y="75"/>
                </a:cxn>
                <a:cxn ang="0">
                  <a:pos x="42" y="82"/>
                </a:cxn>
                <a:cxn ang="0">
                  <a:pos x="38" y="84"/>
                </a:cxn>
                <a:cxn ang="0">
                  <a:pos x="36" y="87"/>
                </a:cxn>
                <a:cxn ang="0">
                  <a:pos x="33" y="84"/>
                </a:cxn>
                <a:cxn ang="0">
                  <a:pos x="22" y="77"/>
                </a:cxn>
                <a:cxn ang="0">
                  <a:pos x="14" y="68"/>
                </a:cxn>
                <a:cxn ang="0">
                  <a:pos x="12" y="58"/>
                </a:cxn>
                <a:cxn ang="0">
                  <a:pos x="8" y="49"/>
                </a:cxn>
                <a:cxn ang="0">
                  <a:pos x="4" y="37"/>
                </a:cxn>
                <a:cxn ang="0">
                  <a:pos x="0" y="33"/>
                </a:cxn>
                <a:cxn ang="0">
                  <a:pos x="3" y="24"/>
                </a:cxn>
                <a:cxn ang="0">
                  <a:pos x="9" y="11"/>
                </a:cxn>
                <a:cxn ang="0">
                  <a:pos x="19" y="0"/>
                </a:cxn>
                <a:cxn ang="0">
                  <a:pos x="21" y="2"/>
                </a:cxn>
                <a:cxn ang="0">
                  <a:pos x="21" y="9"/>
                </a:cxn>
                <a:cxn ang="0">
                  <a:pos x="18" y="13"/>
                </a:cxn>
                <a:cxn ang="0">
                  <a:pos x="13" y="15"/>
                </a:cxn>
                <a:cxn ang="0">
                  <a:pos x="11" y="19"/>
                </a:cxn>
                <a:cxn ang="0">
                  <a:pos x="9" y="24"/>
                </a:cxn>
                <a:cxn ang="0">
                  <a:pos x="10" y="28"/>
                </a:cxn>
                <a:cxn ang="0">
                  <a:pos x="8" y="31"/>
                </a:cxn>
                <a:cxn ang="0">
                  <a:pos x="8" y="34"/>
                </a:cxn>
                <a:cxn ang="0">
                  <a:pos x="12" y="38"/>
                </a:cxn>
                <a:cxn ang="0">
                  <a:pos x="18" y="41"/>
                </a:cxn>
                <a:cxn ang="0">
                  <a:pos x="19" y="38"/>
                </a:cxn>
                <a:cxn ang="0">
                  <a:pos x="22" y="37"/>
                </a:cxn>
                <a:cxn ang="0">
                  <a:pos x="26" y="38"/>
                </a:cxn>
                <a:cxn ang="0">
                  <a:pos x="32" y="41"/>
                </a:cxn>
                <a:cxn ang="0">
                  <a:pos x="37" y="43"/>
                </a:cxn>
                <a:cxn ang="0">
                  <a:pos x="39" y="40"/>
                </a:cxn>
                <a:cxn ang="0">
                  <a:pos x="43" y="39"/>
                </a:cxn>
                <a:cxn ang="0">
                  <a:pos x="47" y="43"/>
                </a:cxn>
                <a:cxn ang="0">
                  <a:pos x="52" y="43"/>
                </a:cxn>
              </a:cxnLst>
              <a:rect l="0" t="0" r="r" b="b"/>
              <a:pathLst>
                <a:path w="70" h="87">
                  <a:moveTo>
                    <a:pt x="53" y="44"/>
                  </a:moveTo>
                  <a:cubicBezTo>
                    <a:pt x="54" y="44"/>
                    <a:pt x="54" y="45"/>
                    <a:pt x="54" y="45"/>
                  </a:cubicBezTo>
                  <a:cubicBezTo>
                    <a:pt x="55" y="45"/>
                    <a:pt x="57" y="46"/>
                    <a:pt x="58" y="46"/>
                  </a:cubicBezTo>
                  <a:cubicBezTo>
                    <a:pt x="59" y="46"/>
                    <a:pt x="62" y="45"/>
                    <a:pt x="63" y="46"/>
                  </a:cubicBezTo>
                  <a:cubicBezTo>
                    <a:pt x="64" y="47"/>
                    <a:pt x="65" y="50"/>
                    <a:pt x="65" y="50"/>
                  </a:cubicBezTo>
                  <a:cubicBezTo>
                    <a:pt x="65" y="51"/>
                    <a:pt x="68" y="53"/>
                    <a:pt x="69" y="54"/>
                  </a:cubicBezTo>
                  <a:cubicBezTo>
                    <a:pt x="69" y="54"/>
                    <a:pt x="69" y="54"/>
                    <a:pt x="70" y="54"/>
                  </a:cubicBezTo>
                  <a:cubicBezTo>
                    <a:pt x="70" y="55"/>
                    <a:pt x="70" y="56"/>
                    <a:pt x="70" y="57"/>
                  </a:cubicBezTo>
                  <a:cubicBezTo>
                    <a:pt x="69" y="57"/>
                    <a:pt x="68" y="58"/>
                    <a:pt x="68" y="58"/>
                  </a:cubicBezTo>
                  <a:cubicBezTo>
                    <a:pt x="68" y="59"/>
                    <a:pt x="67" y="59"/>
                    <a:pt x="66" y="59"/>
                  </a:cubicBezTo>
                  <a:cubicBezTo>
                    <a:pt x="65" y="60"/>
                    <a:pt x="64" y="60"/>
                    <a:pt x="63" y="60"/>
                  </a:cubicBezTo>
                  <a:cubicBezTo>
                    <a:pt x="62" y="61"/>
                    <a:pt x="60" y="60"/>
                    <a:pt x="59" y="60"/>
                  </a:cubicBezTo>
                  <a:cubicBezTo>
                    <a:pt x="58" y="61"/>
                    <a:pt x="59" y="63"/>
                    <a:pt x="59" y="64"/>
                  </a:cubicBezTo>
                  <a:cubicBezTo>
                    <a:pt x="59" y="64"/>
                    <a:pt x="58" y="65"/>
                    <a:pt x="57" y="65"/>
                  </a:cubicBezTo>
                  <a:cubicBezTo>
                    <a:pt x="57" y="66"/>
                    <a:pt x="57" y="67"/>
                    <a:pt x="57" y="68"/>
                  </a:cubicBezTo>
                  <a:cubicBezTo>
                    <a:pt x="57" y="68"/>
                    <a:pt x="57" y="69"/>
                    <a:pt x="56" y="70"/>
                  </a:cubicBezTo>
                  <a:cubicBezTo>
                    <a:pt x="55" y="70"/>
                    <a:pt x="53" y="70"/>
                    <a:pt x="51" y="70"/>
                  </a:cubicBezTo>
                  <a:cubicBezTo>
                    <a:pt x="51" y="70"/>
                    <a:pt x="51" y="70"/>
                    <a:pt x="51" y="70"/>
                  </a:cubicBezTo>
                  <a:cubicBezTo>
                    <a:pt x="50" y="69"/>
                    <a:pt x="49" y="69"/>
                    <a:pt x="49" y="70"/>
                  </a:cubicBezTo>
                  <a:cubicBezTo>
                    <a:pt x="48" y="70"/>
                    <a:pt x="48" y="71"/>
                    <a:pt x="47" y="71"/>
                  </a:cubicBezTo>
                  <a:cubicBezTo>
                    <a:pt x="47" y="72"/>
                    <a:pt x="46" y="73"/>
                    <a:pt x="46" y="73"/>
                  </a:cubicBezTo>
                  <a:cubicBezTo>
                    <a:pt x="45" y="74"/>
                    <a:pt x="44" y="74"/>
                    <a:pt x="44" y="75"/>
                  </a:cubicBezTo>
                  <a:cubicBezTo>
                    <a:pt x="43" y="76"/>
                    <a:pt x="43" y="78"/>
                    <a:pt x="43" y="79"/>
                  </a:cubicBezTo>
                  <a:cubicBezTo>
                    <a:pt x="43" y="80"/>
                    <a:pt x="42" y="81"/>
                    <a:pt x="42" y="82"/>
                  </a:cubicBezTo>
                  <a:cubicBezTo>
                    <a:pt x="41" y="82"/>
                    <a:pt x="41" y="82"/>
                    <a:pt x="40" y="83"/>
                  </a:cubicBezTo>
                  <a:cubicBezTo>
                    <a:pt x="40" y="83"/>
                    <a:pt x="38" y="83"/>
                    <a:pt x="38" y="84"/>
                  </a:cubicBezTo>
                  <a:cubicBezTo>
                    <a:pt x="38" y="85"/>
                    <a:pt x="38" y="86"/>
                    <a:pt x="38" y="87"/>
                  </a:cubicBezTo>
                  <a:cubicBezTo>
                    <a:pt x="37" y="87"/>
                    <a:pt x="36" y="87"/>
                    <a:pt x="36" y="87"/>
                  </a:cubicBezTo>
                  <a:cubicBezTo>
                    <a:pt x="35" y="87"/>
                    <a:pt x="34" y="86"/>
                    <a:pt x="34" y="86"/>
                  </a:cubicBezTo>
                  <a:cubicBezTo>
                    <a:pt x="34" y="85"/>
                    <a:pt x="33" y="85"/>
                    <a:pt x="33" y="84"/>
                  </a:cubicBezTo>
                  <a:cubicBezTo>
                    <a:pt x="31" y="83"/>
                    <a:pt x="28" y="82"/>
                    <a:pt x="27" y="81"/>
                  </a:cubicBezTo>
                  <a:cubicBezTo>
                    <a:pt x="26" y="80"/>
                    <a:pt x="23" y="78"/>
                    <a:pt x="22" y="77"/>
                  </a:cubicBezTo>
                  <a:cubicBezTo>
                    <a:pt x="21" y="76"/>
                    <a:pt x="18" y="74"/>
                    <a:pt x="17" y="73"/>
                  </a:cubicBezTo>
                  <a:cubicBezTo>
                    <a:pt x="16" y="71"/>
                    <a:pt x="15" y="69"/>
                    <a:pt x="14" y="68"/>
                  </a:cubicBezTo>
                  <a:cubicBezTo>
                    <a:pt x="14" y="66"/>
                    <a:pt x="14" y="63"/>
                    <a:pt x="13" y="62"/>
                  </a:cubicBezTo>
                  <a:cubicBezTo>
                    <a:pt x="13" y="61"/>
                    <a:pt x="13" y="59"/>
                    <a:pt x="12" y="58"/>
                  </a:cubicBezTo>
                  <a:cubicBezTo>
                    <a:pt x="12" y="57"/>
                    <a:pt x="11" y="55"/>
                    <a:pt x="11" y="54"/>
                  </a:cubicBezTo>
                  <a:cubicBezTo>
                    <a:pt x="10" y="53"/>
                    <a:pt x="9" y="50"/>
                    <a:pt x="8" y="49"/>
                  </a:cubicBezTo>
                  <a:cubicBezTo>
                    <a:pt x="8" y="47"/>
                    <a:pt x="7" y="44"/>
                    <a:pt x="6" y="42"/>
                  </a:cubicBezTo>
                  <a:cubicBezTo>
                    <a:pt x="5" y="41"/>
                    <a:pt x="4" y="38"/>
                    <a:pt x="4" y="37"/>
                  </a:cubicBezTo>
                  <a:cubicBezTo>
                    <a:pt x="3" y="36"/>
                    <a:pt x="3" y="35"/>
                    <a:pt x="2" y="35"/>
                  </a:cubicBezTo>
                  <a:cubicBezTo>
                    <a:pt x="2" y="34"/>
                    <a:pt x="1" y="34"/>
                    <a:pt x="0" y="33"/>
                  </a:cubicBezTo>
                  <a:cubicBezTo>
                    <a:pt x="0" y="32"/>
                    <a:pt x="1" y="31"/>
                    <a:pt x="1" y="30"/>
                  </a:cubicBezTo>
                  <a:cubicBezTo>
                    <a:pt x="1" y="28"/>
                    <a:pt x="2" y="26"/>
                    <a:pt x="3" y="24"/>
                  </a:cubicBezTo>
                  <a:cubicBezTo>
                    <a:pt x="3" y="23"/>
                    <a:pt x="5" y="21"/>
                    <a:pt x="5" y="20"/>
                  </a:cubicBezTo>
                  <a:cubicBezTo>
                    <a:pt x="6" y="18"/>
                    <a:pt x="8" y="13"/>
                    <a:pt x="9" y="11"/>
                  </a:cubicBezTo>
                  <a:cubicBezTo>
                    <a:pt x="10" y="9"/>
                    <a:pt x="14" y="6"/>
                    <a:pt x="15" y="4"/>
                  </a:cubicBezTo>
                  <a:cubicBezTo>
                    <a:pt x="16" y="3"/>
                    <a:pt x="18" y="1"/>
                    <a:pt x="19" y="0"/>
                  </a:cubicBezTo>
                  <a:cubicBezTo>
                    <a:pt x="19" y="0"/>
                    <a:pt x="19" y="0"/>
                    <a:pt x="19" y="0"/>
                  </a:cubicBezTo>
                  <a:cubicBezTo>
                    <a:pt x="20" y="1"/>
                    <a:pt x="21" y="2"/>
                    <a:pt x="21" y="2"/>
                  </a:cubicBezTo>
                  <a:cubicBezTo>
                    <a:pt x="21" y="3"/>
                    <a:pt x="21" y="6"/>
                    <a:pt x="21" y="7"/>
                  </a:cubicBezTo>
                  <a:cubicBezTo>
                    <a:pt x="21" y="7"/>
                    <a:pt x="21" y="9"/>
                    <a:pt x="21" y="9"/>
                  </a:cubicBezTo>
                  <a:cubicBezTo>
                    <a:pt x="20" y="10"/>
                    <a:pt x="19" y="10"/>
                    <a:pt x="18" y="11"/>
                  </a:cubicBezTo>
                  <a:cubicBezTo>
                    <a:pt x="18" y="12"/>
                    <a:pt x="18" y="13"/>
                    <a:pt x="18" y="13"/>
                  </a:cubicBezTo>
                  <a:cubicBezTo>
                    <a:pt x="18" y="14"/>
                    <a:pt x="17" y="15"/>
                    <a:pt x="17" y="16"/>
                  </a:cubicBezTo>
                  <a:cubicBezTo>
                    <a:pt x="16" y="16"/>
                    <a:pt x="14" y="15"/>
                    <a:pt x="13" y="15"/>
                  </a:cubicBezTo>
                  <a:cubicBezTo>
                    <a:pt x="13" y="15"/>
                    <a:pt x="12" y="16"/>
                    <a:pt x="12" y="16"/>
                  </a:cubicBezTo>
                  <a:cubicBezTo>
                    <a:pt x="11" y="17"/>
                    <a:pt x="11" y="19"/>
                    <a:pt x="11" y="19"/>
                  </a:cubicBezTo>
                  <a:cubicBezTo>
                    <a:pt x="11" y="19"/>
                    <a:pt x="10" y="20"/>
                    <a:pt x="10" y="21"/>
                  </a:cubicBezTo>
                  <a:cubicBezTo>
                    <a:pt x="10" y="21"/>
                    <a:pt x="9" y="23"/>
                    <a:pt x="9" y="24"/>
                  </a:cubicBezTo>
                  <a:cubicBezTo>
                    <a:pt x="9" y="24"/>
                    <a:pt x="9" y="25"/>
                    <a:pt x="10" y="25"/>
                  </a:cubicBezTo>
                  <a:cubicBezTo>
                    <a:pt x="10" y="26"/>
                    <a:pt x="10" y="27"/>
                    <a:pt x="10" y="28"/>
                  </a:cubicBezTo>
                  <a:cubicBezTo>
                    <a:pt x="9" y="28"/>
                    <a:pt x="8" y="28"/>
                    <a:pt x="8" y="29"/>
                  </a:cubicBezTo>
                  <a:cubicBezTo>
                    <a:pt x="8" y="29"/>
                    <a:pt x="8" y="30"/>
                    <a:pt x="8" y="31"/>
                  </a:cubicBezTo>
                  <a:cubicBezTo>
                    <a:pt x="9" y="31"/>
                    <a:pt x="8" y="32"/>
                    <a:pt x="8" y="32"/>
                  </a:cubicBezTo>
                  <a:cubicBezTo>
                    <a:pt x="8" y="33"/>
                    <a:pt x="8" y="34"/>
                    <a:pt x="8" y="34"/>
                  </a:cubicBezTo>
                  <a:cubicBezTo>
                    <a:pt x="8" y="35"/>
                    <a:pt x="9" y="35"/>
                    <a:pt x="10" y="36"/>
                  </a:cubicBezTo>
                  <a:cubicBezTo>
                    <a:pt x="10" y="36"/>
                    <a:pt x="12" y="38"/>
                    <a:pt x="12" y="38"/>
                  </a:cubicBezTo>
                  <a:cubicBezTo>
                    <a:pt x="13" y="39"/>
                    <a:pt x="14" y="39"/>
                    <a:pt x="15" y="40"/>
                  </a:cubicBezTo>
                  <a:cubicBezTo>
                    <a:pt x="16" y="40"/>
                    <a:pt x="17" y="41"/>
                    <a:pt x="18" y="41"/>
                  </a:cubicBezTo>
                  <a:cubicBezTo>
                    <a:pt x="18" y="41"/>
                    <a:pt x="19" y="41"/>
                    <a:pt x="19" y="40"/>
                  </a:cubicBezTo>
                  <a:cubicBezTo>
                    <a:pt x="19" y="40"/>
                    <a:pt x="19" y="39"/>
                    <a:pt x="19" y="38"/>
                  </a:cubicBezTo>
                  <a:cubicBezTo>
                    <a:pt x="19" y="38"/>
                    <a:pt x="20" y="37"/>
                    <a:pt x="20" y="37"/>
                  </a:cubicBezTo>
                  <a:cubicBezTo>
                    <a:pt x="20" y="37"/>
                    <a:pt x="21" y="37"/>
                    <a:pt x="22" y="37"/>
                  </a:cubicBezTo>
                  <a:cubicBezTo>
                    <a:pt x="23" y="37"/>
                    <a:pt x="24" y="38"/>
                    <a:pt x="25" y="38"/>
                  </a:cubicBezTo>
                  <a:cubicBezTo>
                    <a:pt x="25" y="38"/>
                    <a:pt x="26" y="37"/>
                    <a:pt x="26" y="38"/>
                  </a:cubicBezTo>
                  <a:cubicBezTo>
                    <a:pt x="27" y="38"/>
                    <a:pt x="28" y="39"/>
                    <a:pt x="28" y="39"/>
                  </a:cubicBezTo>
                  <a:cubicBezTo>
                    <a:pt x="29" y="40"/>
                    <a:pt x="31" y="40"/>
                    <a:pt x="32" y="41"/>
                  </a:cubicBezTo>
                  <a:cubicBezTo>
                    <a:pt x="33" y="41"/>
                    <a:pt x="34" y="43"/>
                    <a:pt x="35" y="43"/>
                  </a:cubicBezTo>
                  <a:cubicBezTo>
                    <a:pt x="35" y="44"/>
                    <a:pt x="36" y="43"/>
                    <a:pt x="37" y="43"/>
                  </a:cubicBezTo>
                  <a:cubicBezTo>
                    <a:pt x="37" y="43"/>
                    <a:pt x="37" y="42"/>
                    <a:pt x="38" y="42"/>
                  </a:cubicBezTo>
                  <a:cubicBezTo>
                    <a:pt x="38" y="41"/>
                    <a:pt x="39" y="40"/>
                    <a:pt x="39" y="40"/>
                  </a:cubicBezTo>
                  <a:cubicBezTo>
                    <a:pt x="40" y="40"/>
                    <a:pt x="41" y="39"/>
                    <a:pt x="41" y="39"/>
                  </a:cubicBezTo>
                  <a:cubicBezTo>
                    <a:pt x="42" y="39"/>
                    <a:pt x="43" y="39"/>
                    <a:pt x="43" y="39"/>
                  </a:cubicBezTo>
                  <a:cubicBezTo>
                    <a:pt x="44" y="39"/>
                    <a:pt x="45" y="40"/>
                    <a:pt x="45" y="41"/>
                  </a:cubicBezTo>
                  <a:cubicBezTo>
                    <a:pt x="46" y="41"/>
                    <a:pt x="46" y="43"/>
                    <a:pt x="47" y="43"/>
                  </a:cubicBezTo>
                  <a:cubicBezTo>
                    <a:pt x="47" y="44"/>
                    <a:pt x="49" y="43"/>
                    <a:pt x="50" y="43"/>
                  </a:cubicBezTo>
                  <a:cubicBezTo>
                    <a:pt x="50" y="43"/>
                    <a:pt x="51" y="43"/>
                    <a:pt x="52" y="43"/>
                  </a:cubicBezTo>
                  <a:cubicBezTo>
                    <a:pt x="52" y="43"/>
                    <a:pt x="52" y="43"/>
                    <a:pt x="53" y="4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98"/>
            <p:cNvSpPr>
              <a:spLocks/>
            </p:cNvSpPr>
            <p:nvPr/>
          </p:nvSpPr>
          <p:spPr bwMode="auto">
            <a:xfrm>
              <a:off x="1719263" y="3109913"/>
              <a:ext cx="73025" cy="66675"/>
            </a:xfrm>
            <a:custGeom>
              <a:avLst/>
              <a:gdLst/>
              <a:ahLst/>
              <a:cxnLst>
                <a:cxn ang="0">
                  <a:pos x="37" y="32"/>
                </a:cxn>
                <a:cxn ang="0">
                  <a:pos x="39" y="33"/>
                </a:cxn>
                <a:cxn ang="0">
                  <a:pos x="38" y="35"/>
                </a:cxn>
                <a:cxn ang="0">
                  <a:pos x="33" y="36"/>
                </a:cxn>
                <a:cxn ang="0">
                  <a:pos x="29" y="36"/>
                </a:cxn>
                <a:cxn ang="0">
                  <a:pos x="27" y="33"/>
                </a:cxn>
                <a:cxn ang="0">
                  <a:pos x="26" y="33"/>
                </a:cxn>
                <a:cxn ang="0">
                  <a:pos x="24" y="35"/>
                </a:cxn>
                <a:cxn ang="0">
                  <a:pos x="21" y="35"/>
                </a:cxn>
                <a:cxn ang="0">
                  <a:pos x="20" y="33"/>
                </a:cxn>
                <a:cxn ang="0">
                  <a:pos x="18" y="31"/>
                </a:cxn>
                <a:cxn ang="0">
                  <a:pos x="16" y="31"/>
                </a:cxn>
                <a:cxn ang="0">
                  <a:pos x="14" y="33"/>
                </a:cxn>
                <a:cxn ang="0">
                  <a:pos x="14" y="33"/>
                </a:cxn>
                <a:cxn ang="0">
                  <a:pos x="10" y="29"/>
                </a:cxn>
                <a:cxn ang="0">
                  <a:pos x="6" y="24"/>
                </a:cxn>
                <a:cxn ang="0">
                  <a:pos x="2" y="18"/>
                </a:cxn>
                <a:cxn ang="0">
                  <a:pos x="0" y="15"/>
                </a:cxn>
                <a:cxn ang="0">
                  <a:pos x="2" y="12"/>
                </a:cxn>
                <a:cxn ang="0">
                  <a:pos x="5" y="8"/>
                </a:cxn>
                <a:cxn ang="0">
                  <a:pos x="8" y="6"/>
                </a:cxn>
                <a:cxn ang="0">
                  <a:pos x="12" y="4"/>
                </a:cxn>
                <a:cxn ang="0">
                  <a:pos x="16" y="2"/>
                </a:cxn>
                <a:cxn ang="0">
                  <a:pos x="19" y="0"/>
                </a:cxn>
                <a:cxn ang="0">
                  <a:pos x="20" y="0"/>
                </a:cxn>
                <a:cxn ang="0">
                  <a:pos x="21" y="2"/>
                </a:cxn>
                <a:cxn ang="0">
                  <a:pos x="22" y="5"/>
                </a:cxn>
                <a:cxn ang="0">
                  <a:pos x="23" y="9"/>
                </a:cxn>
                <a:cxn ang="0">
                  <a:pos x="25" y="13"/>
                </a:cxn>
                <a:cxn ang="0">
                  <a:pos x="27" y="17"/>
                </a:cxn>
                <a:cxn ang="0">
                  <a:pos x="30" y="20"/>
                </a:cxn>
                <a:cxn ang="0">
                  <a:pos x="32" y="25"/>
                </a:cxn>
                <a:cxn ang="0">
                  <a:pos x="37" y="32"/>
                </a:cxn>
              </a:cxnLst>
              <a:rect l="0" t="0" r="r" b="b"/>
              <a:pathLst>
                <a:path w="39" h="36">
                  <a:moveTo>
                    <a:pt x="37" y="32"/>
                  </a:moveTo>
                  <a:cubicBezTo>
                    <a:pt x="37" y="32"/>
                    <a:pt x="38" y="33"/>
                    <a:pt x="39" y="33"/>
                  </a:cubicBezTo>
                  <a:cubicBezTo>
                    <a:pt x="38" y="34"/>
                    <a:pt x="38" y="35"/>
                    <a:pt x="38" y="35"/>
                  </a:cubicBezTo>
                  <a:cubicBezTo>
                    <a:pt x="37" y="36"/>
                    <a:pt x="34" y="36"/>
                    <a:pt x="33" y="36"/>
                  </a:cubicBezTo>
                  <a:cubicBezTo>
                    <a:pt x="32" y="36"/>
                    <a:pt x="30" y="36"/>
                    <a:pt x="29" y="36"/>
                  </a:cubicBezTo>
                  <a:cubicBezTo>
                    <a:pt x="28" y="35"/>
                    <a:pt x="28" y="34"/>
                    <a:pt x="27" y="33"/>
                  </a:cubicBezTo>
                  <a:cubicBezTo>
                    <a:pt x="27" y="33"/>
                    <a:pt x="26" y="33"/>
                    <a:pt x="26" y="33"/>
                  </a:cubicBezTo>
                  <a:cubicBezTo>
                    <a:pt x="25" y="34"/>
                    <a:pt x="24" y="35"/>
                    <a:pt x="24" y="35"/>
                  </a:cubicBezTo>
                  <a:cubicBezTo>
                    <a:pt x="23" y="35"/>
                    <a:pt x="22" y="35"/>
                    <a:pt x="21" y="35"/>
                  </a:cubicBezTo>
                  <a:cubicBezTo>
                    <a:pt x="21" y="34"/>
                    <a:pt x="21" y="33"/>
                    <a:pt x="20" y="33"/>
                  </a:cubicBezTo>
                  <a:cubicBezTo>
                    <a:pt x="20" y="32"/>
                    <a:pt x="18" y="32"/>
                    <a:pt x="18" y="31"/>
                  </a:cubicBezTo>
                  <a:cubicBezTo>
                    <a:pt x="17" y="31"/>
                    <a:pt x="16" y="31"/>
                    <a:pt x="16" y="31"/>
                  </a:cubicBezTo>
                  <a:cubicBezTo>
                    <a:pt x="15" y="32"/>
                    <a:pt x="15" y="32"/>
                    <a:pt x="14" y="33"/>
                  </a:cubicBezTo>
                  <a:cubicBezTo>
                    <a:pt x="14" y="33"/>
                    <a:pt x="14" y="33"/>
                    <a:pt x="14" y="33"/>
                  </a:cubicBezTo>
                  <a:cubicBezTo>
                    <a:pt x="13" y="32"/>
                    <a:pt x="11" y="30"/>
                    <a:pt x="10" y="29"/>
                  </a:cubicBezTo>
                  <a:cubicBezTo>
                    <a:pt x="9" y="27"/>
                    <a:pt x="7" y="25"/>
                    <a:pt x="6" y="24"/>
                  </a:cubicBezTo>
                  <a:cubicBezTo>
                    <a:pt x="5" y="23"/>
                    <a:pt x="3" y="20"/>
                    <a:pt x="2" y="18"/>
                  </a:cubicBezTo>
                  <a:cubicBezTo>
                    <a:pt x="1" y="17"/>
                    <a:pt x="1" y="16"/>
                    <a:pt x="0" y="15"/>
                  </a:cubicBezTo>
                  <a:cubicBezTo>
                    <a:pt x="0" y="14"/>
                    <a:pt x="1" y="12"/>
                    <a:pt x="2" y="12"/>
                  </a:cubicBezTo>
                  <a:cubicBezTo>
                    <a:pt x="2" y="11"/>
                    <a:pt x="4" y="9"/>
                    <a:pt x="5" y="8"/>
                  </a:cubicBezTo>
                  <a:cubicBezTo>
                    <a:pt x="5" y="7"/>
                    <a:pt x="7" y="6"/>
                    <a:pt x="8" y="6"/>
                  </a:cubicBezTo>
                  <a:cubicBezTo>
                    <a:pt x="9" y="5"/>
                    <a:pt x="11" y="5"/>
                    <a:pt x="12" y="4"/>
                  </a:cubicBezTo>
                  <a:cubicBezTo>
                    <a:pt x="13" y="4"/>
                    <a:pt x="15" y="3"/>
                    <a:pt x="16" y="2"/>
                  </a:cubicBezTo>
                  <a:cubicBezTo>
                    <a:pt x="17" y="2"/>
                    <a:pt x="18" y="1"/>
                    <a:pt x="19" y="0"/>
                  </a:cubicBezTo>
                  <a:cubicBezTo>
                    <a:pt x="20" y="0"/>
                    <a:pt x="20" y="0"/>
                    <a:pt x="20" y="0"/>
                  </a:cubicBezTo>
                  <a:cubicBezTo>
                    <a:pt x="21" y="0"/>
                    <a:pt x="21" y="2"/>
                    <a:pt x="21" y="2"/>
                  </a:cubicBezTo>
                  <a:cubicBezTo>
                    <a:pt x="21" y="3"/>
                    <a:pt x="22" y="5"/>
                    <a:pt x="22" y="5"/>
                  </a:cubicBezTo>
                  <a:cubicBezTo>
                    <a:pt x="22" y="5"/>
                    <a:pt x="23" y="8"/>
                    <a:pt x="23" y="9"/>
                  </a:cubicBezTo>
                  <a:cubicBezTo>
                    <a:pt x="24" y="10"/>
                    <a:pt x="24" y="12"/>
                    <a:pt x="25" y="13"/>
                  </a:cubicBezTo>
                  <a:cubicBezTo>
                    <a:pt x="25" y="14"/>
                    <a:pt x="26" y="16"/>
                    <a:pt x="27" y="17"/>
                  </a:cubicBezTo>
                  <a:cubicBezTo>
                    <a:pt x="28" y="18"/>
                    <a:pt x="30" y="19"/>
                    <a:pt x="30" y="20"/>
                  </a:cubicBezTo>
                  <a:cubicBezTo>
                    <a:pt x="31" y="21"/>
                    <a:pt x="32" y="24"/>
                    <a:pt x="32" y="25"/>
                  </a:cubicBezTo>
                  <a:cubicBezTo>
                    <a:pt x="33" y="27"/>
                    <a:pt x="36" y="30"/>
                    <a:pt x="37"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99"/>
            <p:cNvSpPr>
              <a:spLocks/>
            </p:cNvSpPr>
            <p:nvPr/>
          </p:nvSpPr>
          <p:spPr bwMode="auto">
            <a:xfrm>
              <a:off x="1746251" y="3130551"/>
              <a:ext cx="293688" cy="201613"/>
            </a:xfrm>
            <a:custGeom>
              <a:avLst/>
              <a:gdLst/>
              <a:ahLst/>
              <a:cxnLst>
                <a:cxn ang="0">
                  <a:pos x="66" y="18"/>
                </a:cxn>
                <a:cxn ang="0">
                  <a:pos x="72" y="13"/>
                </a:cxn>
                <a:cxn ang="0">
                  <a:pos x="80" y="8"/>
                </a:cxn>
                <a:cxn ang="0">
                  <a:pos x="88" y="2"/>
                </a:cxn>
                <a:cxn ang="0">
                  <a:pos x="91" y="2"/>
                </a:cxn>
                <a:cxn ang="0">
                  <a:pos x="99" y="8"/>
                </a:cxn>
                <a:cxn ang="0">
                  <a:pos x="109" y="13"/>
                </a:cxn>
                <a:cxn ang="0">
                  <a:pos x="118" y="10"/>
                </a:cxn>
                <a:cxn ang="0">
                  <a:pos x="124" y="15"/>
                </a:cxn>
                <a:cxn ang="0">
                  <a:pos x="133" y="12"/>
                </a:cxn>
                <a:cxn ang="0">
                  <a:pos x="140" y="7"/>
                </a:cxn>
                <a:cxn ang="0">
                  <a:pos x="148" y="4"/>
                </a:cxn>
                <a:cxn ang="0">
                  <a:pos x="151" y="10"/>
                </a:cxn>
                <a:cxn ang="0">
                  <a:pos x="151" y="20"/>
                </a:cxn>
                <a:cxn ang="0">
                  <a:pos x="153" y="32"/>
                </a:cxn>
                <a:cxn ang="0">
                  <a:pos x="156" y="39"/>
                </a:cxn>
                <a:cxn ang="0">
                  <a:pos x="153" y="45"/>
                </a:cxn>
                <a:cxn ang="0">
                  <a:pos x="145" y="49"/>
                </a:cxn>
                <a:cxn ang="0">
                  <a:pos x="139" y="51"/>
                </a:cxn>
                <a:cxn ang="0">
                  <a:pos x="132" y="50"/>
                </a:cxn>
                <a:cxn ang="0">
                  <a:pos x="129" y="58"/>
                </a:cxn>
                <a:cxn ang="0">
                  <a:pos x="123" y="65"/>
                </a:cxn>
                <a:cxn ang="0">
                  <a:pos x="117" y="72"/>
                </a:cxn>
                <a:cxn ang="0">
                  <a:pos x="109" y="73"/>
                </a:cxn>
                <a:cxn ang="0">
                  <a:pos x="103" y="79"/>
                </a:cxn>
                <a:cxn ang="0">
                  <a:pos x="98" y="84"/>
                </a:cxn>
                <a:cxn ang="0">
                  <a:pos x="99" y="93"/>
                </a:cxn>
                <a:cxn ang="0">
                  <a:pos x="92" y="97"/>
                </a:cxn>
                <a:cxn ang="0">
                  <a:pos x="88" y="102"/>
                </a:cxn>
                <a:cxn ang="0">
                  <a:pos x="81" y="100"/>
                </a:cxn>
                <a:cxn ang="0">
                  <a:pos x="78" y="104"/>
                </a:cxn>
                <a:cxn ang="0">
                  <a:pos x="74" y="106"/>
                </a:cxn>
                <a:cxn ang="0">
                  <a:pos x="72" y="102"/>
                </a:cxn>
                <a:cxn ang="0">
                  <a:pos x="65" y="102"/>
                </a:cxn>
                <a:cxn ang="0">
                  <a:pos x="64" y="97"/>
                </a:cxn>
                <a:cxn ang="0">
                  <a:pos x="60" y="96"/>
                </a:cxn>
                <a:cxn ang="0">
                  <a:pos x="56" y="97"/>
                </a:cxn>
                <a:cxn ang="0">
                  <a:pos x="50" y="98"/>
                </a:cxn>
                <a:cxn ang="0">
                  <a:pos x="44" y="96"/>
                </a:cxn>
                <a:cxn ang="0">
                  <a:pos x="35" y="95"/>
                </a:cxn>
                <a:cxn ang="0">
                  <a:pos x="31" y="84"/>
                </a:cxn>
                <a:cxn ang="0">
                  <a:pos x="29" y="68"/>
                </a:cxn>
                <a:cxn ang="0">
                  <a:pos x="22" y="64"/>
                </a:cxn>
                <a:cxn ang="0">
                  <a:pos x="17" y="59"/>
                </a:cxn>
                <a:cxn ang="0">
                  <a:pos x="21" y="55"/>
                </a:cxn>
                <a:cxn ang="0">
                  <a:pos x="20" y="44"/>
                </a:cxn>
                <a:cxn ang="0">
                  <a:pos x="10" y="35"/>
                </a:cxn>
                <a:cxn ang="0">
                  <a:pos x="7" y="32"/>
                </a:cxn>
                <a:cxn ang="0">
                  <a:pos x="2" y="24"/>
                </a:cxn>
                <a:cxn ang="0">
                  <a:pos x="4" y="20"/>
                </a:cxn>
                <a:cxn ang="0">
                  <a:pos x="10" y="24"/>
                </a:cxn>
                <a:cxn ang="0">
                  <a:pos x="15" y="25"/>
                </a:cxn>
                <a:cxn ang="0">
                  <a:pos x="25" y="22"/>
                </a:cxn>
                <a:cxn ang="0">
                  <a:pos x="35" y="25"/>
                </a:cxn>
                <a:cxn ang="0">
                  <a:pos x="47" y="22"/>
                </a:cxn>
                <a:cxn ang="0">
                  <a:pos x="58" y="21"/>
                </a:cxn>
              </a:cxnLst>
              <a:rect l="0" t="0" r="r" b="b"/>
              <a:pathLst>
                <a:path w="156" h="107">
                  <a:moveTo>
                    <a:pt x="63" y="18"/>
                  </a:moveTo>
                  <a:cubicBezTo>
                    <a:pt x="63" y="18"/>
                    <a:pt x="63" y="18"/>
                    <a:pt x="63" y="18"/>
                  </a:cubicBezTo>
                  <a:cubicBezTo>
                    <a:pt x="64" y="17"/>
                    <a:pt x="66" y="18"/>
                    <a:pt x="66" y="18"/>
                  </a:cubicBezTo>
                  <a:cubicBezTo>
                    <a:pt x="67" y="17"/>
                    <a:pt x="69" y="17"/>
                    <a:pt x="69" y="17"/>
                  </a:cubicBezTo>
                  <a:cubicBezTo>
                    <a:pt x="70" y="17"/>
                    <a:pt x="71" y="15"/>
                    <a:pt x="71" y="15"/>
                  </a:cubicBezTo>
                  <a:cubicBezTo>
                    <a:pt x="72" y="14"/>
                    <a:pt x="72" y="13"/>
                    <a:pt x="72" y="13"/>
                  </a:cubicBezTo>
                  <a:cubicBezTo>
                    <a:pt x="72" y="12"/>
                    <a:pt x="73" y="11"/>
                    <a:pt x="74" y="10"/>
                  </a:cubicBezTo>
                  <a:cubicBezTo>
                    <a:pt x="74" y="10"/>
                    <a:pt x="75" y="9"/>
                    <a:pt x="76" y="9"/>
                  </a:cubicBezTo>
                  <a:cubicBezTo>
                    <a:pt x="77" y="8"/>
                    <a:pt x="79" y="9"/>
                    <a:pt x="80" y="8"/>
                  </a:cubicBezTo>
                  <a:cubicBezTo>
                    <a:pt x="81" y="8"/>
                    <a:pt x="83" y="8"/>
                    <a:pt x="83" y="7"/>
                  </a:cubicBezTo>
                  <a:cubicBezTo>
                    <a:pt x="84" y="7"/>
                    <a:pt x="85" y="6"/>
                    <a:pt x="85" y="5"/>
                  </a:cubicBezTo>
                  <a:cubicBezTo>
                    <a:pt x="86" y="4"/>
                    <a:pt x="88" y="3"/>
                    <a:pt x="88" y="2"/>
                  </a:cubicBezTo>
                  <a:cubicBezTo>
                    <a:pt x="88" y="1"/>
                    <a:pt x="88" y="0"/>
                    <a:pt x="88" y="0"/>
                  </a:cubicBezTo>
                  <a:cubicBezTo>
                    <a:pt x="88" y="0"/>
                    <a:pt x="88" y="0"/>
                    <a:pt x="89" y="0"/>
                  </a:cubicBezTo>
                  <a:cubicBezTo>
                    <a:pt x="89" y="0"/>
                    <a:pt x="90" y="1"/>
                    <a:pt x="91" y="2"/>
                  </a:cubicBezTo>
                  <a:cubicBezTo>
                    <a:pt x="91" y="3"/>
                    <a:pt x="94" y="3"/>
                    <a:pt x="94" y="4"/>
                  </a:cubicBezTo>
                  <a:cubicBezTo>
                    <a:pt x="95" y="4"/>
                    <a:pt x="95" y="6"/>
                    <a:pt x="96" y="6"/>
                  </a:cubicBezTo>
                  <a:cubicBezTo>
                    <a:pt x="97" y="7"/>
                    <a:pt x="98" y="8"/>
                    <a:pt x="99" y="8"/>
                  </a:cubicBezTo>
                  <a:cubicBezTo>
                    <a:pt x="100" y="8"/>
                    <a:pt x="101" y="8"/>
                    <a:pt x="102" y="8"/>
                  </a:cubicBezTo>
                  <a:cubicBezTo>
                    <a:pt x="103" y="8"/>
                    <a:pt x="106" y="9"/>
                    <a:pt x="107" y="9"/>
                  </a:cubicBezTo>
                  <a:cubicBezTo>
                    <a:pt x="108" y="10"/>
                    <a:pt x="108" y="13"/>
                    <a:pt x="109" y="13"/>
                  </a:cubicBezTo>
                  <a:cubicBezTo>
                    <a:pt x="110" y="14"/>
                    <a:pt x="111" y="13"/>
                    <a:pt x="112" y="13"/>
                  </a:cubicBezTo>
                  <a:cubicBezTo>
                    <a:pt x="113" y="13"/>
                    <a:pt x="115" y="12"/>
                    <a:pt x="115" y="12"/>
                  </a:cubicBezTo>
                  <a:cubicBezTo>
                    <a:pt x="116" y="11"/>
                    <a:pt x="117" y="10"/>
                    <a:pt x="118" y="10"/>
                  </a:cubicBezTo>
                  <a:cubicBezTo>
                    <a:pt x="119" y="10"/>
                    <a:pt x="120" y="10"/>
                    <a:pt x="121" y="10"/>
                  </a:cubicBezTo>
                  <a:cubicBezTo>
                    <a:pt x="121" y="10"/>
                    <a:pt x="123" y="11"/>
                    <a:pt x="123" y="11"/>
                  </a:cubicBezTo>
                  <a:cubicBezTo>
                    <a:pt x="124" y="12"/>
                    <a:pt x="124" y="14"/>
                    <a:pt x="124" y="15"/>
                  </a:cubicBezTo>
                  <a:cubicBezTo>
                    <a:pt x="125" y="15"/>
                    <a:pt x="127" y="16"/>
                    <a:pt x="128" y="16"/>
                  </a:cubicBezTo>
                  <a:cubicBezTo>
                    <a:pt x="129" y="16"/>
                    <a:pt x="130" y="14"/>
                    <a:pt x="131" y="14"/>
                  </a:cubicBezTo>
                  <a:cubicBezTo>
                    <a:pt x="131" y="13"/>
                    <a:pt x="133" y="13"/>
                    <a:pt x="133" y="12"/>
                  </a:cubicBezTo>
                  <a:cubicBezTo>
                    <a:pt x="133" y="11"/>
                    <a:pt x="133" y="9"/>
                    <a:pt x="134" y="9"/>
                  </a:cubicBezTo>
                  <a:cubicBezTo>
                    <a:pt x="134" y="8"/>
                    <a:pt x="136" y="7"/>
                    <a:pt x="137" y="7"/>
                  </a:cubicBezTo>
                  <a:cubicBezTo>
                    <a:pt x="138" y="7"/>
                    <a:pt x="140" y="7"/>
                    <a:pt x="140" y="7"/>
                  </a:cubicBezTo>
                  <a:cubicBezTo>
                    <a:pt x="141" y="7"/>
                    <a:pt x="142" y="8"/>
                    <a:pt x="142" y="8"/>
                  </a:cubicBezTo>
                  <a:cubicBezTo>
                    <a:pt x="143" y="8"/>
                    <a:pt x="145" y="6"/>
                    <a:pt x="146" y="6"/>
                  </a:cubicBezTo>
                  <a:cubicBezTo>
                    <a:pt x="146" y="6"/>
                    <a:pt x="147" y="5"/>
                    <a:pt x="148" y="4"/>
                  </a:cubicBezTo>
                  <a:cubicBezTo>
                    <a:pt x="148" y="4"/>
                    <a:pt x="149" y="4"/>
                    <a:pt x="150" y="4"/>
                  </a:cubicBezTo>
                  <a:cubicBezTo>
                    <a:pt x="150" y="5"/>
                    <a:pt x="150" y="6"/>
                    <a:pt x="150" y="6"/>
                  </a:cubicBezTo>
                  <a:cubicBezTo>
                    <a:pt x="150" y="7"/>
                    <a:pt x="151" y="9"/>
                    <a:pt x="151" y="10"/>
                  </a:cubicBezTo>
                  <a:cubicBezTo>
                    <a:pt x="152" y="11"/>
                    <a:pt x="152" y="12"/>
                    <a:pt x="152" y="13"/>
                  </a:cubicBezTo>
                  <a:cubicBezTo>
                    <a:pt x="151" y="14"/>
                    <a:pt x="150" y="15"/>
                    <a:pt x="150" y="16"/>
                  </a:cubicBezTo>
                  <a:cubicBezTo>
                    <a:pt x="150" y="17"/>
                    <a:pt x="151" y="19"/>
                    <a:pt x="151" y="20"/>
                  </a:cubicBezTo>
                  <a:cubicBezTo>
                    <a:pt x="151" y="21"/>
                    <a:pt x="152" y="23"/>
                    <a:pt x="152" y="24"/>
                  </a:cubicBezTo>
                  <a:cubicBezTo>
                    <a:pt x="152" y="25"/>
                    <a:pt x="152" y="27"/>
                    <a:pt x="153" y="28"/>
                  </a:cubicBezTo>
                  <a:cubicBezTo>
                    <a:pt x="153" y="29"/>
                    <a:pt x="153" y="31"/>
                    <a:pt x="153" y="32"/>
                  </a:cubicBezTo>
                  <a:cubicBezTo>
                    <a:pt x="153" y="34"/>
                    <a:pt x="153" y="36"/>
                    <a:pt x="153" y="37"/>
                  </a:cubicBezTo>
                  <a:cubicBezTo>
                    <a:pt x="154" y="37"/>
                    <a:pt x="155" y="38"/>
                    <a:pt x="156" y="39"/>
                  </a:cubicBezTo>
                  <a:cubicBezTo>
                    <a:pt x="156" y="39"/>
                    <a:pt x="156" y="39"/>
                    <a:pt x="156" y="39"/>
                  </a:cubicBezTo>
                  <a:cubicBezTo>
                    <a:pt x="156" y="40"/>
                    <a:pt x="156" y="41"/>
                    <a:pt x="156" y="41"/>
                  </a:cubicBezTo>
                  <a:cubicBezTo>
                    <a:pt x="156" y="42"/>
                    <a:pt x="154" y="42"/>
                    <a:pt x="154" y="43"/>
                  </a:cubicBezTo>
                  <a:cubicBezTo>
                    <a:pt x="154" y="43"/>
                    <a:pt x="154" y="44"/>
                    <a:pt x="153" y="45"/>
                  </a:cubicBezTo>
                  <a:cubicBezTo>
                    <a:pt x="153" y="45"/>
                    <a:pt x="152" y="45"/>
                    <a:pt x="151" y="45"/>
                  </a:cubicBezTo>
                  <a:cubicBezTo>
                    <a:pt x="150" y="45"/>
                    <a:pt x="148" y="46"/>
                    <a:pt x="147" y="46"/>
                  </a:cubicBezTo>
                  <a:cubicBezTo>
                    <a:pt x="146" y="47"/>
                    <a:pt x="146" y="48"/>
                    <a:pt x="145" y="49"/>
                  </a:cubicBezTo>
                  <a:cubicBezTo>
                    <a:pt x="145" y="49"/>
                    <a:pt x="144" y="50"/>
                    <a:pt x="144" y="50"/>
                  </a:cubicBezTo>
                  <a:cubicBezTo>
                    <a:pt x="143" y="51"/>
                    <a:pt x="142" y="52"/>
                    <a:pt x="141" y="52"/>
                  </a:cubicBezTo>
                  <a:cubicBezTo>
                    <a:pt x="140" y="52"/>
                    <a:pt x="139" y="51"/>
                    <a:pt x="139" y="51"/>
                  </a:cubicBezTo>
                  <a:cubicBezTo>
                    <a:pt x="138" y="51"/>
                    <a:pt x="136" y="50"/>
                    <a:pt x="135" y="50"/>
                  </a:cubicBezTo>
                  <a:cubicBezTo>
                    <a:pt x="134" y="50"/>
                    <a:pt x="133" y="49"/>
                    <a:pt x="132" y="49"/>
                  </a:cubicBezTo>
                  <a:cubicBezTo>
                    <a:pt x="132" y="49"/>
                    <a:pt x="132" y="50"/>
                    <a:pt x="132" y="50"/>
                  </a:cubicBezTo>
                  <a:cubicBezTo>
                    <a:pt x="132" y="51"/>
                    <a:pt x="132" y="52"/>
                    <a:pt x="132" y="53"/>
                  </a:cubicBezTo>
                  <a:cubicBezTo>
                    <a:pt x="132" y="54"/>
                    <a:pt x="131" y="55"/>
                    <a:pt x="131" y="56"/>
                  </a:cubicBezTo>
                  <a:cubicBezTo>
                    <a:pt x="131" y="57"/>
                    <a:pt x="129" y="57"/>
                    <a:pt x="129" y="58"/>
                  </a:cubicBezTo>
                  <a:cubicBezTo>
                    <a:pt x="128" y="58"/>
                    <a:pt x="127" y="60"/>
                    <a:pt x="127" y="61"/>
                  </a:cubicBezTo>
                  <a:cubicBezTo>
                    <a:pt x="126" y="61"/>
                    <a:pt x="125" y="63"/>
                    <a:pt x="125" y="64"/>
                  </a:cubicBezTo>
                  <a:cubicBezTo>
                    <a:pt x="124" y="64"/>
                    <a:pt x="124" y="65"/>
                    <a:pt x="123" y="65"/>
                  </a:cubicBezTo>
                  <a:cubicBezTo>
                    <a:pt x="122" y="66"/>
                    <a:pt x="120" y="66"/>
                    <a:pt x="120" y="66"/>
                  </a:cubicBezTo>
                  <a:cubicBezTo>
                    <a:pt x="119" y="67"/>
                    <a:pt x="118" y="68"/>
                    <a:pt x="118" y="69"/>
                  </a:cubicBezTo>
                  <a:cubicBezTo>
                    <a:pt x="118" y="70"/>
                    <a:pt x="118" y="71"/>
                    <a:pt x="117" y="72"/>
                  </a:cubicBezTo>
                  <a:cubicBezTo>
                    <a:pt x="117" y="73"/>
                    <a:pt x="116" y="73"/>
                    <a:pt x="115" y="73"/>
                  </a:cubicBezTo>
                  <a:cubicBezTo>
                    <a:pt x="114" y="74"/>
                    <a:pt x="113" y="75"/>
                    <a:pt x="112" y="75"/>
                  </a:cubicBezTo>
                  <a:cubicBezTo>
                    <a:pt x="111" y="75"/>
                    <a:pt x="109" y="73"/>
                    <a:pt x="109" y="73"/>
                  </a:cubicBezTo>
                  <a:cubicBezTo>
                    <a:pt x="108" y="73"/>
                    <a:pt x="107" y="74"/>
                    <a:pt x="107" y="74"/>
                  </a:cubicBezTo>
                  <a:cubicBezTo>
                    <a:pt x="106" y="75"/>
                    <a:pt x="106" y="76"/>
                    <a:pt x="105" y="76"/>
                  </a:cubicBezTo>
                  <a:cubicBezTo>
                    <a:pt x="105" y="77"/>
                    <a:pt x="104" y="78"/>
                    <a:pt x="103" y="79"/>
                  </a:cubicBezTo>
                  <a:cubicBezTo>
                    <a:pt x="103" y="79"/>
                    <a:pt x="102" y="80"/>
                    <a:pt x="101" y="80"/>
                  </a:cubicBezTo>
                  <a:cubicBezTo>
                    <a:pt x="100" y="80"/>
                    <a:pt x="99" y="80"/>
                    <a:pt x="98" y="81"/>
                  </a:cubicBezTo>
                  <a:cubicBezTo>
                    <a:pt x="98" y="81"/>
                    <a:pt x="98" y="83"/>
                    <a:pt x="98" y="84"/>
                  </a:cubicBezTo>
                  <a:cubicBezTo>
                    <a:pt x="98" y="85"/>
                    <a:pt x="99" y="86"/>
                    <a:pt x="99" y="87"/>
                  </a:cubicBezTo>
                  <a:cubicBezTo>
                    <a:pt x="100" y="88"/>
                    <a:pt x="100" y="90"/>
                    <a:pt x="100" y="91"/>
                  </a:cubicBezTo>
                  <a:cubicBezTo>
                    <a:pt x="100" y="92"/>
                    <a:pt x="100" y="92"/>
                    <a:pt x="99" y="93"/>
                  </a:cubicBezTo>
                  <a:cubicBezTo>
                    <a:pt x="99" y="93"/>
                    <a:pt x="98" y="95"/>
                    <a:pt x="97" y="95"/>
                  </a:cubicBezTo>
                  <a:cubicBezTo>
                    <a:pt x="97" y="96"/>
                    <a:pt x="95" y="97"/>
                    <a:pt x="94" y="97"/>
                  </a:cubicBezTo>
                  <a:cubicBezTo>
                    <a:pt x="94" y="97"/>
                    <a:pt x="93" y="97"/>
                    <a:pt x="92" y="97"/>
                  </a:cubicBezTo>
                  <a:cubicBezTo>
                    <a:pt x="92" y="97"/>
                    <a:pt x="91" y="98"/>
                    <a:pt x="91" y="98"/>
                  </a:cubicBezTo>
                  <a:cubicBezTo>
                    <a:pt x="90" y="98"/>
                    <a:pt x="90" y="99"/>
                    <a:pt x="90" y="100"/>
                  </a:cubicBezTo>
                  <a:cubicBezTo>
                    <a:pt x="89" y="100"/>
                    <a:pt x="89" y="101"/>
                    <a:pt x="88" y="102"/>
                  </a:cubicBezTo>
                  <a:cubicBezTo>
                    <a:pt x="88" y="102"/>
                    <a:pt x="86" y="103"/>
                    <a:pt x="85" y="103"/>
                  </a:cubicBezTo>
                  <a:cubicBezTo>
                    <a:pt x="84" y="103"/>
                    <a:pt x="83" y="103"/>
                    <a:pt x="82" y="102"/>
                  </a:cubicBezTo>
                  <a:cubicBezTo>
                    <a:pt x="82" y="102"/>
                    <a:pt x="82" y="101"/>
                    <a:pt x="81" y="100"/>
                  </a:cubicBezTo>
                  <a:cubicBezTo>
                    <a:pt x="81" y="100"/>
                    <a:pt x="79" y="99"/>
                    <a:pt x="78" y="100"/>
                  </a:cubicBezTo>
                  <a:cubicBezTo>
                    <a:pt x="78" y="100"/>
                    <a:pt x="78" y="101"/>
                    <a:pt x="78" y="101"/>
                  </a:cubicBezTo>
                  <a:cubicBezTo>
                    <a:pt x="78" y="102"/>
                    <a:pt x="78" y="103"/>
                    <a:pt x="78" y="104"/>
                  </a:cubicBezTo>
                  <a:cubicBezTo>
                    <a:pt x="78" y="104"/>
                    <a:pt x="78" y="105"/>
                    <a:pt x="78" y="105"/>
                  </a:cubicBezTo>
                  <a:cubicBezTo>
                    <a:pt x="78" y="106"/>
                    <a:pt x="77" y="106"/>
                    <a:pt x="76" y="106"/>
                  </a:cubicBezTo>
                  <a:cubicBezTo>
                    <a:pt x="76" y="107"/>
                    <a:pt x="74" y="107"/>
                    <a:pt x="74" y="106"/>
                  </a:cubicBezTo>
                  <a:cubicBezTo>
                    <a:pt x="73" y="106"/>
                    <a:pt x="74" y="105"/>
                    <a:pt x="74" y="104"/>
                  </a:cubicBezTo>
                  <a:cubicBezTo>
                    <a:pt x="74" y="104"/>
                    <a:pt x="74" y="103"/>
                    <a:pt x="73" y="102"/>
                  </a:cubicBezTo>
                  <a:cubicBezTo>
                    <a:pt x="73" y="102"/>
                    <a:pt x="72" y="102"/>
                    <a:pt x="72" y="102"/>
                  </a:cubicBezTo>
                  <a:cubicBezTo>
                    <a:pt x="71" y="102"/>
                    <a:pt x="70" y="103"/>
                    <a:pt x="69" y="104"/>
                  </a:cubicBezTo>
                  <a:cubicBezTo>
                    <a:pt x="69" y="104"/>
                    <a:pt x="68" y="104"/>
                    <a:pt x="67" y="104"/>
                  </a:cubicBezTo>
                  <a:cubicBezTo>
                    <a:pt x="67" y="104"/>
                    <a:pt x="66" y="103"/>
                    <a:pt x="65" y="102"/>
                  </a:cubicBezTo>
                  <a:cubicBezTo>
                    <a:pt x="65" y="102"/>
                    <a:pt x="66" y="101"/>
                    <a:pt x="66" y="100"/>
                  </a:cubicBezTo>
                  <a:cubicBezTo>
                    <a:pt x="66" y="99"/>
                    <a:pt x="66" y="98"/>
                    <a:pt x="66" y="97"/>
                  </a:cubicBezTo>
                  <a:cubicBezTo>
                    <a:pt x="66" y="97"/>
                    <a:pt x="65" y="97"/>
                    <a:pt x="64" y="97"/>
                  </a:cubicBezTo>
                  <a:cubicBezTo>
                    <a:pt x="64" y="97"/>
                    <a:pt x="64" y="97"/>
                    <a:pt x="64" y="97"/>
                  </a:cubicBezTo>
                  <a:cubicBezTo>
                    <a:pt x="63" y="97"/>
                    <a:pt x="62" y="97"/>
                    <a:pt x="62" y="97"/>
                  </a:cubicBezTo>
                  <a:cubicBezTo>
                    <a:pt x="61" y="97"/>
                    <a:pt x="61" y="96"/>
                    <a:pt x="60" y="96"/>
                  </a:cubicBezTo>
                  <a:cubicBezTo>
                    <a:pt x="60" y="96"/>
                    <a:pt x="59" y="96"/>
                    <a:pt x="59" y="96"/>
                  </a:cubicBezTo>
                  <a:cubicBezTo>
                    <a:pt x="58" y="96"/>
                    <a:pt x="58" y="97"/>
                    <a:pt x="57" y="97"/>
                  </a:cubicBezTo>
                  <a:cubicBezTo>
                    <a:pt x="57" y="97"/>
                    <a:pt x="56" y="97"/>
                    <a:pt x="56" y="97"/>
                  </a:cubicBezTo>
                  <a:cubicBezTo>
                    <a:pt x="55" y="97"/>
                    <a:pt x="55" y="97"/>
                    <a:pt x="55" y="97"/>
                  </a:cubicBezTo>
                  <a:cubicBezTo>
                    <a:pt x="54" y="97"/>
                    <a:pt x="53" y="97"/>
                    <a:pt x="52" y="97"/>
                  </a:cubicBezTo>
                  <a:cubicBezTo>
                    <a:pt x="52" y="97"/>
                    <a:pt x="51" y="97"/>
                    <a:pt x="50" y="98"/>
                  </a:cubicBezTo>
                  <a:cubicBezTo>
                    <a:pt x="50" y="97"/>
                    <a:pt x="49" y="97"/>
                    <a:pt x="49" y="96"/>
                  </a:cubicBezTo>
                  <a:cubicBezTo>
                    <a:pt x="48" y="96"/>
                    <a:pt x="46" y="97"/>
                    <a:pt x="45" y="97"/>
                  </a:cubicBezTo>
                  <a:cubicBezTo>
                    <a:pt x="45" y="97"/>
                    <a:pt x="44" y="96"/>
                    <a:pt x="44" y="96"/>
                  </a:cubicBezTo>
                  <a:cubicBezTo>
                    <a:pt x="43" y="96"/>
                    <a:pt x="41" y="96"/>
                    <a:pt x="41" y="96"/>
                  </a:cubicBezTo>
                  <a:cubicBezTo>
                    <a:pt x="40" y="96"/>
                    <a:pt x="39" y="96"/>
                    <a:pt x="38" y="96"/>
                  </a:cubicBezTo>
                  <a:cubicBezTo>
                    <a:pt x="38" y="96"/>
                    <a:pt x="36" y="95"/>
                    <a:pt x="35" y="95"/>
                  </a:cubicBezTo>
                  <a:cubicBezTo>
                    <a:pt x="35" y="94"/>
                    <a:pt x="34" y="93"/>
                    <a:pt x="34" y="92"/>
                  </a:cubicBezTo>
                  <a:cubicBezTo>
                    <a:pt x="34" y="91"/>
                    <a:pt x="34" y="89"/>
                    <a:pt x="34" y="88"/>
                  </a:cubicBezTo>
                  <a:cubicBezTo>
                    <a:pt x="33" y="87"/>
                    <a:pt x="31" y="85"/>
                    <a:pt x="31" y="84"/>
                  </a:cubicBezTo>
                  <a:cubicBezTo>
                    <a:pt x="30" y="82"/>
                    <a:pt x="29" y="78"/>
                    <a:pt x="29" y="77"/>
                  </a:cubicBezTo>
                  <a:cubicBezTo>
                    <a:pt x="29" y="77"/>
                    <a:pt x="29" y="73"/>
                    <a:pt x="29" y="72"/>
                  </a:cubicBezTo>
                  <a:cubicBezTo>
                    <a:pt x="29" y="71"/>
                    <a:pt x="29" y="69"/>
                    <a:pt x="29" y="68"/>
                  </a:cubicBezTo>
                  <a:cubicBezTo>
                    <a:pt x="28" y="67"/>
                    <a:pt x="28" y="65"/>
                    <a:pt x="27" y="64"/>
                  </a:cubicBezTo>
                  <a:cubicBezTo>
                    <a:pt x="27" y="64"/>
                    <a:pt x="26" y="65"/>
                    <a:pt x="25" y="65"/>
                  </a:cubicBezTo>
                  <a:cubicBezTo>
                    <a:pt x="24" y="65"/>
                    <a:pt x="22" y="65"/>
                    <a:pt x="22" y="64"/>
                  </a:cubicBezTo>
                  <a:cubicBezTo>
                    <a:pt x="21" y="64"/>
                    <a:pt x="21" y="63"/>
                    <a:pt x="21" y="63"/>
                  </a:cubicBezTo>
                  <a:cubicBezTo>
                    <a:pt x="20" y="63"/>
                    <a:pt x="19" y="62"/>
                    <a:pt x="19" y="61"/>
                  </a:cubicBezTo>
                  <a:cubicBezTo>
                    <a:pt x="18" y="61"/>
                    <a:pt x="18" y="59"/>
                    <a:pt x="17" y="59"/>
                  </a:cubicBezTo>
                  <a:cubicBezTo>
                    <a:pt x="17" y="58"/>
                    <a:pt x="15" y="58"/>
                    <a:pt x="15" y="57"/>
                  </a:cubicBezTo>
                  <a:cubicBezTo>
                    <a:pt x="15" y="56"/>
                    <a:pt x="17" y="56"/>
                    <a:pt x="17" y="55"/>
                  </a:cubicBezTo>
                  <a:cubicBezTo>
                    <a:pt x="18" y="55"/>
                    <a:pt x="20" y="55"/>
                    <a:pt x="21" y="55"/>
                  </a:cubicBezTo>
                  <a:cubicBezTo>
                    <a:pt x="21" y="55"/>
                    <a:pt x="22" y="54"/>
                    <a:pt x="23" y="53"/>
                  </a:cubicBezTo>
                  <a:cubicBezTo>
                    <a:pt x="23" y="52"/>
                    <a:pt x="23" y="51"/>
                    <a:pt x="23" y="50"/>
                  </a:cubicBezTo>
                  <a:cubicBezTo>
                    <a:pt x="22" y="48"/>
                    <a:pt x="21" y="45"/>
                    <a:pt x="20" y="44"/>
                  </a:cubicBezTo>
                  <a:cubicBezTo>
                    <a:pt x="20" y="43"/>
                    <a:pt x="18" y="40"/>
                    <a:pt x="17" y="38"/>
                  </a:cubicBezTo>
                  <a:cubicBezTo>
                    <a:pt x="16" y="38"/>
                    <a:pt x="15" y="37"/>
                    <a:pt x="14" y="37"/>
                  </a:cubicBezTo>
                  <a:cubicBezTo>
                    <a:pt x="13" y="36"/>
                    <a:pt x="11" y="36"/>
                    <a:pt x="10" y="35"/>
                  </a:cubicBezTo>
                  <a:cubicBezTo>
                    <a:pt x="10" y="35"/>
                    <a:pt x="10" y="34"/>
                    <a:pt x="9" y="34"/>
                  </a:cubicBezTo>
                  <a:cubicBezTo>
                    <a:pt x="9" y="34"/>
                    <a:pt x="8" y="33"/>
                    <a:pt x="7" y="32"/>
                  </a:cubicBezTo>
                  <a:cubicBezTo>
                    <a:pt x="7" y="32"/>
                    <a:pt x="7" y="32"/>
                    <a:pt x="7" y="32"/>
                  </a:cubicBezTo>
                  <a:cubicBezTo>
                    <a:pt x="7" y="32"/>
                    <a:pt x="7" y="31"/>
                    <a:pt x="7" y="31"/>
                  </a:cubicBezTo>
                  <a:cubicBezTo>
                    <a:pt x="7" y="30"/>
                    <a:pt x="6" y="29"/>
                    <a:pt x="6" y="29"/>
                  </a:cubicBezTo>
                  <a:cubicBezTo>
                    <a:pt x="5" y="28"/>
                    <a:pt x="3" y="25"/>
                    <a:pt x="2" y="24"/>
                  </a:cubicBezTo>
                  <a:cubicBezTo>
                    <a:pt x="2" y="24"/>
                    <a:pt x="1" y="23"/>
                    <a:pt x="0" y="22"/>
                  </a:cubicBezTo>
                  <a:cubicBezTo>
                    <a:pt x="1" y="21"/>
                    <a:pt x="1" y="21"/>
                    <a:pt x="2" y="20"/>
                  </a:cubicBezTo>
                  <a:cubicBezTo>
                    <a:pt x="2" y="20"/>
                    <a:pt x="3" y="20"/>
                    <a:pt x="4" y="20"/>
                  </a:cubicBezTo>
                  <a:cubicBezTo>
                    <a:pt x="4" y="21"/>
                    <a:pt x="6" y="21"/>
                    <a:pt x="6" y="22"/>
                  </a:cubicBezTo>
                  <a:cubicBezTo>
                    <a:pt x="7" y="22"/>
                    <a:pt x="7" y="23"/>
                    <a:pt x="7" y="24"/>
                  </a:cubicBezTo>
                  <a:cubicBezTo>
                    <a:pt x="8" y="24"/>
                    <a:pt x="9" y="24"/>
                    <a:pt x="10" y="24"/>
                  </a:cubicBezTo>
                  <a:cubicBezTo>
                    <a:pt x="10" y="24"/>
                    <a:pt x="11" y="23"/>
                    <a:pt x="12" y="22"/>
                  </a:cubicBezTo>
                  <a:cubicBezTo>
                    <a:pt x="12" y="22"/>
                    <a:pt x="13" y="22"/>
                    <a:pt x="13" y="22"/>
                  </a:cubicBezTo>
                  <a:cubicBezTo>
                    <a:pt x="14" y="23"/>
                    <a:pt x="14" y="24"/>
                    <a:pt x="15" y="25"/>
                  </a:cubicBezTo>
                  <a:cubicBezTo>
                    <a:pt x="16" y="25"/>
                    <a:pt x="18" y="25"/>
                    <a:pt x="19" y="25"/>
                  </a:cubicBezTo>
                  <a:cubicBezTo>
                    <a:pt x="20" y="25"/>
                    <a:pt x="23" y="25"/>
                    <a:pt x="24" y="24"/>
                  </a:cubicBezTo>
                  <a:cubicBezTo>
                    <a:pt x="24" y="24"/>
                    <a:pt x="24" y="23"/>
                    <a:pt x="25" y="22"/>
                  </a:cubicBezTo>
                  <a:cubicBezTo>
                    <a:pt x="25" y="23"/>
                    <a:pt x="26" y="23"/>
                    <a:pt x="26" y="24"/>
                  </a:cubicBezTo>
                  <a:cubicBezTo>
                    <a:pt x="27" y="24"/>
                    <a:pt x="29" y="25"/>
                    <a:pt x="30" y="25"/>
                  </a:cubicBezTo>
                  <a:cubicBezTo>
                    <a:pt x="31" y="25"/>
                    <a:pt x="34" y="25"/>
                    <a:pt x="35" y="25"/>
                  </a:cubicBezTo>
                  <a:cubicBezTo>
                    <a:pt x="37" y="25"/>
                    <a:pt x="39" y="23"/>
                    <a:pt x="40" y="22"/>
                  </a:cubicBezTo>
                  <a:cubicBezTo>
                    <a:pt x="40" y="22"/>
                    <a:pt x="41" y="21"/>
                    <a:pt x="42" y="21"/>
                  </a:cubicBezTo>
                  <a:cubicBezTo>
                    <a:pt x="43" y="21"/>
                    <a:pt x="46" y="21"/>
                    <a:pt x="47" y="22"/>
                  </a:cubicBezTo>
                  <a:cubicBezTo>
                    <a:pt x="48" y="22"/>
                    <a:pt x="50" y="22"/>
                    <a:pt x="50" y="22"/>
                  </a:cubicBezTo>
                  <a:cubicBezTo>
                    <a:pt x="52" y="22"/>
                    <a:pt x="54" y="22"/>
                    <a:pt x="55" y="22"/>
                  </a:cubicBezTo>
                  <a:cubicBezTo>
                    <a:pt x="56" y="22"/>
                    <a:pt x="57" y="21"/>
                    <a:pt x="58" y="21"/>
                  </a:cubicBezTo>
                  <a:cubicBezTo>
                    <a:pt x="59" y="21"/>
                    <a:pt x="61" y="20"/>
                    <a:pt x="61" y="19"/>
                  </a:cubicBezTo>
                  <a:cubicBezTo>
                    <a:pt x="62" y="19"/>
                    <a:pt x="62" y="18"/>
                    <a:pt x="6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100"/>
            <p:cNvSpPr>
              <a:spLocks/>
            </p:cNvSpPr>
            <p:nvPr/>
          </p:nvSpPr>
          <p:spPr bwMode="auto">
            <a:xfrm>
              <a:off x="1714501" y="3302001"/>
              <a:ext cx="268288" cy="307975"/>
            </a:xfrm>
            <a:custGeom>
              <a:avLst/>
              <a:gdLst/>
              <a:ahLst/>
              <a:cxnLst>
                <a:cxn ang="0">
                  <a:pos x="108" y="153"/>
                </a:cxn>
                <a:cxn ang="0">
                  <a:pos x="99" y="155"/>
                </a:cxn>
                <a:cxn ang="0">
                  <a:pos x="91" y="163"/>
                </a:cxn>
                <a:cxn ang="0">
                  <a:pos x="80" y="156"/>
                </a:cxn>
                <a:cxn ang="0">
                  <a:pos x="73" y="162"/>
                </a:cxn>
                <a:cxn ang="0">
                  <a:pos x="71" y="156"/>
                </a:cxn>
                <a:cxn ang="0">
                  <a:pos x="64" y="149"/>
                </a:cxn>
                <a:cxn ang="0">
                  <a:pos x="54" y="144"/>
                </a:cxn>
                <a:cxn ang="0">
                  <a:pos x="46" y="146"/>
                </a:cxn>
                <a:cxn ang="0">
                  <a:pos x="46" y="150"/>
                </a:cxn>
                <a:cxn ang="0">
                  <a:pos x="35" y="153"/>
                </a:cxn>
                <a:cxn ang="0">
                  <a:pos x="15" y="146"/>
                </a:cxn>
                <a:cxn ang="0">
                  <a:pos x="2" y="137"/>
                </a:cxn>
                <a:cxn ang="0">
                  <a:pos x="9" y="124"/>
                </a:cxn>
                <a:cxn ang="0">
                  <a:pos x="28" y="114"/>
                </a:cxn>
                <a:cxn ang="0">
                  <a:pos x="32" y="107"/>
                </a:cxn>
                <a:cxn ang="0">
                  <a:pos x="24" y="102"/>
                </a:cxn>
                <a:cxn ang="0">
                  <a:pos x="16" y="113"/>
                </a:cxn>
                <a:cxn ang="0">
                  <a:pos x="16" y="98"/>
                </a:cxn>
                <a:cxn ang="0">
                  <a:pos x="24" y="84"/>
                </a:cxn>
                <a:cxn ang="0">
                  <a:pos x="29" y="69"/>
                </a:cxn>
                <a:cxn ang="0">
                  <a:pos x="34" y="63"/>
                </a:cxn>
                <a:cxn ang="0">
                  <a:pos x="23" y="56"/>
                </a:cxn>
                <a:cxn ang="0">
                  <a:pos x="17" y="50"/>
                </a:cxn>
                <a:cxn ang="0">
                  <a:pos x="8" y="43"/>
                </a:cxn>
                <a:cxn ang="0">
                  <a:pos x="12" y="30"/>
                </a:cxn>
                <a:cxn ang="0">
                  <a:pos x="18" y="20"/>
                </a:cxn>
                <a:cxn ang="0">
                  <a:pos x="34" y="13"/>
                </a:cxn>
                <a:cxn ang="0">
                  <a:pos x="52" y="22"/>
                </a:cxn>
                <a:cxn ang="0">
                  <a:pos x="68" y="11"/>
                </a:cxn>
                <a:cxn ang="0">
                  <a:pos x="74" y="6"/>
                </a:cxn>
                <a:cxn ang="0">
                  <a:pos x="83" y="6"/>
                </a:cxn>
                <a:cxn ang="0">
                  <a:pos x="90" y="11"/>
                </a:cxn>
                <a:cxn ang="0">
                  <a:pos x="95" y="10"/>
                </a:cxn>
                <a:cxn ang="0">
                  <a:pos x="107" y="9"/>
                </a:cxn>
                <a:cxn ang="0">
                  <a:pos x="117" y="0"/>
                </a:cxn>
                <a:cxn ang="0">
                  <a:pos x="114" y="11"/>
                </a:cxn>
                <a:cxn ang="0">
                  <a:pos x="107" y="21"/>
                </a:cxn>
                <a:cxn ang="0">
                  <a:pos x="120" y="25"/>
                </a:cxn>
                <a:cxn ang="0">
                  <a:pos x="116" y="39"/>
                </a:cxn>
                <a:cxn ang="0">
                  <a:pos x="110" y="49"/>
                </a:cxn>
                <a:cxn ang="0">
                  <a:pos x="99" y="51"/>
                </a:cxn>
                <a:cxn ang="0">
                  <a:pos x="90" y="48"/>
                </a:cxn>
                <a:cxn ang="0">
                  <a:pos x="82" y="56"/>
                </a:cxn>
                <a:cxn ang="0">
                  <a:pos x="89" y="70"/>
                </a:cxn>
                <a:cxn ang="0">
                  <a:pos x="101" y="88"/>
                </a:cxn>
                <a:cxn ang="0">
                  <a:pos x="114" y="85"/>
                </a:cxn>
                <a:cxn ang="0">
                  <a:pos x="120" y="65"/>
                </a:cxn>
                <a:cxn ang="0">
                  <a:pos x="130" y="67"/>
                </a:cxn>
                <a:cxn ang="0">
                  <a:pos x="136" y="76"/>
                </a:cxn>
                <a:cxn ang="0">
                  <a:pos x="142" y="85"/>
                </a:cxn>
                <a:cxn ang="0">
                  <a:pos x="133" y="90"/>
                </a:cxn>
                <a:cxn ang="0">
                  <a:pos x="136" y="101"/>
                </a:cxn>
                <a:cxn ang="0">
                  <a:pos x="138" y="113"/>
                </a:cxn>
                <a:cxn ang="0">
                  <a:pos x="134" y="127"/>
                </a:cxn>
                <a:cxn ang="0">
                  <a:pos x="126" y="133"/>
                </a:cxn>
                <a:cxn ang="0">
                  <a:pos x="129" y="143"/>
                </a:cxn>
                <a:cxn ang="0">
                  <a:pos x="118" y="148"/>
                </a:cxn>
              </a:cxnLst>
              <a:rect l="0" t="0" r="r" b="b"/>
              <a:pathLst>
                <a:path w="143" h="164">
                  <a:moveTo>
                    <a:pt x="116" y="151"/>
                  </a:moveTo>
                  <a:cubicBezTo>
                    <a:pt x="116" y="151"/>
                    <a:pt x="116" y="151"/>
                    <a:pt x="116" y="151"/>
                  </a:cubicBezTo>
                  <a:cubicBezTo>
                    <a:pt x="115" y="151"/>
                    <a:pt x="114" y="150"/>
                    <a:pt x="113" y="150"/>
                  </a:cubicBezTo>
                  <a:cubicBezTo>
                    <a:pt x="113" y="150"/>
                    <a:pt x="111" y="151"/>
                    <a:pt x="111" y="151"/>
                  </a:cubicBezTo>
                  <a:cubicBezTo>
                    <a:pt x="110" y="151"/>
                    <a:pt x="110" y="153"/>
                    <a:pt x="109" y="153"/>
                  </a:cubicBezTo>
                  <a:cubicBezTo>
                    <a:pt x="109" y="153"/>
                    <a:pt x="108" y="153"/>
                    <a:pt x="108" y="153"/>
                  </a:cubicBezTo>
                  <a:cubicBezTo>
                    <a:pt x="107" y="153"/>
                    <a:pt x="108" y="154"/>
                    <a:pt x="108" y="155"/>
                  </a:cubicBezTo>
                  <a:cubicBezTo>
                    <a:pt x="108" y="155"/>
                    <a:pt x="107" y="157"/>
                    <a:pt x="107" y="157"/>
                  </a:cubicBezTo>
                  <a:cubicBezTo>
                    <a:pt x="107" y="158"/>
                    <a:pt x="106" y="158"/>
                    <a:pt x="105" y="158"/>
                  </a:cubicBezTo>
                  <a:cubicBezTo>
                    <a:pt x="105" y="158"/>
                    <a:pt x="103" y="158"/>
                    <a:pt x="103" y="158"/>
                  </a:cubicBezTo>
                  <a:cubicBezTo>
                    <a:pt x="102" y="157"/>
                    <a:pt x="102" y="156"/>
                    <a:pt x="101" y="156"/>
                  </a:cubicBezTo>
                  <a:cubicBezTo>
                    <a:pt x="101" y="156"/>
                    <a:pt x="100" y="155"/>
                    <a:pt x="99" y="155"/>
                  </a:cubicBezTo>
                  <a:cubicBezTo>
                    <a:pt x="99" y="156"/>
                    <a:pt x="98" y="156"/>
                    <a:pt x="98" y="157"/>
                  </a:cubicBezTo>
                  <a:cubicBezTo>
                    <a:pt x="98" y="157"/>
                    <a:pt x="98" y="158"/>
                    <a:pt x="98" y="158"/>
                  </a:cubicBezTo>
                  <a:cubicBezTo>
                    <a:pt x="98" y="159"/>
                    <a:pt x="98" y="161"/>
                    <a:pt x="98" y="161"/>
                  </a:cubicBezTo>
                  <a:cubicBezTo>
                    <a:pt x="98" y="162"/>
                    <a:pt x="97" y="163"/>
                    <a:pt x="97" y="163"/>
                  </a:cubicBezTo>
                  <a:cubicBezTo>
                    <a:pt x="96" y="164"/>
                    <a:pt x="94" y="164"/>
                    <a:pt x="93" y="164"/>
                  </a:cubicBezTo>
                  <a:cubicBezTo>
                    <a:pt x="92" y="164"/>
                    <a:pt x="91" y="163"/>
                    <a:pt x="91" y="163"/>
                  </a:cubicBezTo>
                  <a:cubicBezTo>
                    <a:pt x="90" y="163"/>
                    <a:pt x="90" y="162"/>
                    <a:pt x="89" y="161"/>
                  </a:cubicBezTo>
                  <a:cubicBezTo>
                    <a:pt x="89" y="161"/>
                    <a:pt x="88" y="159"/>
                    <a:pt x="88" y="158"/>
                  </a:cubicBezTo>
                  <a:cubicBezTo>
                    <a:pt x="88" y="158"/>
                    <a:pt x="86" y="157"/>
                    <a:pt x="86" y="156"/>
                  </a:cubicBezTo>
                  <a:cubicBezTo>
                    <a:pt x="85" y="156"/>
                    <a:pt x="84" y="154"/>
                    <a:pt x="84" y="154"/>
                  </a:cubicBezTo>
                  <a:cubicBezTo>
                    <a:pt x="83" y="154"/>
                    <a:pt x="82" y="154"/>
                    <a:pt x="82" y="154"/>
                  </a:cubicBezTo>
                  <a:cubicBezTo>
                    <a:pt x="81" y="155"/>
                    <a:pt x="81" y="156"/>
                    <a:pt x="80" y="156"/>
                  </a:cubicBezTo>
                  <a:cubicBezTo>
                    <a:pt x="80" y="157"/>
                    <a:pt x="79" y="157"/>
                    <a:pt x="79" y="158"/>
                  </a:cubicBezTo>
                  <a:cubicBezTo>
                    <a:pt x="79" y="158"/>
                    <a:pt x="79" y="160"/>
                    <a:pt x="79" y="160"/>
                  </a:cubicBezTo>
                  <a:cubicBezTo>
                    <a:pt x="79" y="161"/>
                    <a:pt x="78" y="161"/>
                    <a:pt x="78" y="162"/>
                  </a:cubicBezTo>
                  <a:cubicBezTo>
                    <a:pt x="77" y="162"/>
                    <a:pt x="76" y="162"/>
                    <a:pt x="76" y="163"/>
                  </a:cubicBezTo>
                  <a:cubicBezTo>
                    <a:pt x="76" y="163"/>
                    <a:pt x="75" y="163"/>
                    <a:pt x="75" y="163"/>
                  </a:cubicBezTo>
                  <a:cubicBezTo>
                    <a:pt x="74" y="163"/>
                    <a:pt x="74" y="162"/>
                    <a:pt x="73" y="162"/>
                  </a:cubicBezTo>
                  <a:cubicBezTo>
                    <a:pt x="73" y="161"/>
                    <a:pt x="72" y="160"/>
                    <a:pt x="71" y="160"/>
                  </a:cubicBezTo>
                  <a:cubicBezTo>
                    <a:pt x="70" y="160"/>
                    <a:pt x="70" y="160"/>
                    <a:pt x="69" y="159"/>
                  </a:cubicBezTo>
                  <a:cubicBezTo>
                    <a:pt x="69" y="159"/>
                    <a:pt x="67" y="159"/>
                    <a:pt x="67" y="158"/>
                  </a:cubicBezTo>
                  <a:cubicBezTo>
                    <a:pt x="67" y="158"/>
                    <a:pt x="68" y="158"/>
                    <a:pt x="68" y="157"/>
                  </a:cubicBezTo>
                  <a:cubicBezTo>
                    <a:pt x="68" y="157"/>
                    <a:pt x="69" y="157"/>
                    <a:pt x="70" y="157"/>
                  </a:cubicBezTo>
                  <a:cubicBezTo>
                    <a:pt x="70" y="157"/>
                    <a:pt x="71" y="156"/>
                    <a:pt x="71" y="156"/>
                  </a:cubicBezTo>
                  <a:cubicBezTo>
                    <a:pt x="71" y="155"/>
                    <a:pt x="72" y="155"/>
                    <a:pt x="72" y="154"/>
                  </a:cubicBezTo>
                  <a:cubicBezTo>
                    <a:pt x="72" y="154"/>
                    <a:pt x="71" y="153"/>
                    <a:pt x="71" y="152"/>
                  </a:cubicBezTo>
                  <a:cubicBezTo>
                    <a:pt x="70" y="152"/>
                    <a:pt x="69" y="152"/>
                    <a:pt x="69" y="152"/>
                  </a:cubicBezTo>
                  <a:cubicBezTo>
                    <a:pt x="68" y="152"/>
                    <a:pt x="67" y="152"/>
                    <a:pt x="66" y="152"/>
                  </a:cubicBezTo>
                  <a:cubicBezTo>
                    <a:pt x="66" y="152"/>
                    <a:pt x="65" y="151"/>
                    <a:pt x="65" y="151"/>
                  </a:cubicBezTo>
                  <a:cubicBezTo>
                    <a:pt x="65" y="151"/>
                    <a:pt x="64" y="150"/>
                    <a:pt x="64" y="149"/>
                  </a:cubicBezTo>
                  <a:cubicBezTo>
                    <a:pt x="64" y="149"/>
                    <a:pt x="63" y="148"/>
                    <a:pt x="63" y="148"/>
                  </a:cubicBezTo>
                  <a:cubicBezTo>
                    <a:pt x="63" y="147"/>
                    <a:pt x="61" y="147"/>
                    <a:pt x="61" y="146"/>
                  </a:cubicBezTo>
                  <a:cubicBezTo>
                    <a:pt x="61" y="146"/>
                    <a:pt x="61" y="145"/>
                    <a:pt x="60" y="145"/>
                  </a:cubicBezTo>
                  <a:cubicBezTo>
                    <a:pt x="60" y="144"/>
                    <a:pt x="59" y="143"/>
                    <a:pt x="59" y="143"/>
                  </a:cubicBezTo>
                  <a:cubicBezTo>
                    <a:pt x="58" y="143"/>
                    <a:pt x="56" y="143"/>
                    <a:pt x="55" y="143"/>
                  </a:cubicBezTo>
                  <a:cubicBezTo>
                    <a:pt x="55" y="143"/>
                    <a:pt x="54" y="144"/>
                    <a:pt x="54" y="144"/>
                  </a:cubicBezTo>
                  <a:cubicBezTo>
                    <a:pt x="54" y="144"/>
                    <a:pt x="53" y="145"/>
                    <a:pt x="53" y="145"/>
                  </a:cubicBezTo>
                  <a:cubicBezTo>
                    <a:pt x="52" y="145"/>
                    <a:pt x="51" y="145"/>
                    <a:pt x="51" y="145"/>
                  </a:cubicBezTo>
                  <a:cubicBezTo>
                    <a:pt x="50" y="145"/>
                    <a:pt x="49" y="145"/>
                    <a:pt x="49" y="146"/>
                  </a:cubicBezTo>
                  <a:cubicBezTo>
                    <a:pt x="49" y="146"/>
                    <a:pt x="49" y="147"/>
                    <a:pt x="49" y="147"/>
                  </a:cubicBezTo>
                  <a:cubicBezTo>
                    <a:pt x="48" y="147"/>
                    <a:pt x="48" y="147"/>
                    <a:pt x="47" y="147"/>
                  </a:cubicBezTo>
                  <a:cubicBezTo>
                    <a:pt x="47" y="147"/>
                    <a:pt x="47" y="146"/>
                    <a:pt x="46" y="146"/>
                  </a:cubicBezTo>
                  <a:cubicBezTo>
                    <a:pt x="46" y="145"/>
                    <a:pt x="45" y="145"/>
                    <a:pt x="45" y="145"/>
                  </a:cubicBezTo>
                  <a:cubicBezTo>
                    <a:pt x="44" y="145"/>
                    <a:pt x="43" y="145"/>
                    <a:pt x="43" y="146"/>
                  </a:cubicBezTo>
                  <a:cubicBezTo>
                    <a:pt x="43" y="146"/>
                    <a:pt x="43" y="147"/>
                    <a:pt x="43" y="147"/>
                  </a:cubicBezTo>
                  <a:cubicBezTo>
                    <a:pt x="44" y="147"/>
                    <a:pt x="45" y="147"/>
                    <a:pt x="45" y="147"/>
                  </a:cubicBezTo>
                  <a:cubicBezTo>
                    <a:pt x="46" y="148"/>
                    <a:pt x="46" y="149"/>
                    <a:pt x="46" y="149"/>
                  </a:cubicBezTo>
                  <a:cubicBezTo>
                    <a:pt x="46" y="149"/>
                    <a:pt x="46" y="150"/>
                    <a:pt x="46" y="150"/>
                  </a:cubicBezTo>
                  <a:cubicBezTo>
                    <a:pt x="45" y="151"/>
                    <a:pt x="44" y="150"/>
                    <a:pt x="44" y="150"/>
                  </a:cubicBezTo>
                  <a:cubicBezTo>
                    <a:pt x="43" y="151"/>
                    <a:pt x="43" y="151"/>
                    <a:pt x="43" y="151"/>
                  </a:cubicBezTo>
                  <a:cubicBezTo>
                    <a:pt x="43" y="152"/>
                    <a:pt x="42" y="152"/>
                    <a:pt x="42" y="153"/>
                  </a:cubicBezTo>
                  <a:cubicBezTo>
                    <a:pt x="41" y="152"/>
                    <a:pt x="41" y="152"/>
                    <a:pt x="41" y="152"/>
                  </a:cubicBezTo>
                  <a:cubicBezTo>
                    <a:pt x="40" y="151"/>
                    <a:pt x="38" y="151"/>
                    <a:pt x="37" y="152"/>
                  </a:cubicBezTo>
                  <a:cubicBezTo>
                    <a:pt x="36" y="152"/>
                    <a:pt x="36" y="152"/>
                    <a:pt x="35" y="153"/>
                  </a:cubicBezTo>
                  <a:cubicBezTo>
                    <a:pt x="34" y="153"/>
                    <a:pt x="33" y="154"/>
                    <a:pt x="32" y="154"/>
                  </a:cubicBezTo>
                  <a:cubicBezTo>
                    <a:pt x="31" y="155"/>
                    <a:pt x="29" y="155"/>
                    <a:pt x="29" y="155"/>
                  </a:cubicBezTo>
                  <a:cubicBezTo>
                    <a:pt x="28" y="155"/>
                    <a:pt x="26" y="154"/>
                    <a:pt x="25" y="154"/>
                  </a:cubicBezTo>
                  <a:cubicBezTo>
                    <a:pt x="24" y="153"/>
                    <a:pt x="22" y="152"/>
                    <a:pt x="21" y="152"/>
                  </a:cubicBezTo>
                  <a:cubicBezTo>
                    <a:pt x="20" y="151"/>
                    <a:pt x="18" y="148"/>
                    <a:pt x="17" y="147"/>
                  </a:cubicBezTo>
                  <a:cubicBezTo>
                    <a:pt x="17" y="147"/>
                    <a:pt x="15" y="146"/>
                    <a:pt x="15" y="146"/>
                  </a:cubicBezTo>
                  <a:cubicBezTo>
                    <a:pt x="14" y="146"/>
                    <a:pt x="12" y="146"/>
                    <a:pt x="12" y="146"/>
                  </a:cubicBezTo>
                  <a:cubicBezTo>
                    <a:pt x="11" y="145"/>
                    <a:pt x="11" y="144"/>
                    <a:pt x="10" y="143"/>
                  </a:cubicBezTo>
                  <a:cubicBezTo>
                    <a:pt x="10" y="143"/>
                    <a:pt x="9" y="141"/>
                    <a:pt x="8" y="141"/>
                  </a:cubicBezTo>
                  <a:cubicBezTo>
                    <a:pt x="8" y="140"/>
                    <a:pt x="7" y="140"/>
                    <a:pt x="6" y="139"/>
                  </a:cubicBezTo>
                  <a:cubicBezTo>
                    <a:pt x="5" y="139"/>
                    <a:pt x="4" y="139"/>
                    <a:pt x="3" y="139"/>
                  </a:cubicBezTo>
                  <a:cubicBezTo>
                    <a:pt x="3" y="139"/>
                    <a:pt x="2" y="137"/>
                    <a:pt x="2" y="137"/>
                  </a:cubicBezTo>
                  <a:cubicBezTo>
                    <a:pt x="2" y="136"/>
                    <a:pt x="0" y="135"/>
                    <a:pt x="0" y="134"/>
                  </a:cubicBezTo>
                  <a:cubicBezTo>
                    <a:pt x="0" y="133"/>
                    <a:pt x="1" y="132"/>
                    <a:pt x="1" y="131"/>
                  </a:cubicBezTo>
                  <a:cubicBezTo>
                    <a:pt x="1" y="130"/>
                    <a:pt x="2" y="129"/>
                    <a:pt x="2" y="128"/>
                  </a:cubicBezTo>
                  <a:cubicBezTo>
                    <a:pt x="2" y="128"/>
                    <a:pt x="3" y="126"/>
                    <a:pt x="3" y="126"/>
                  </a:cubicBezTo>
                  <a:cubicBezTo>
                    <a:pt x="4" y="126"/>
                    <a:pt x="6" y="126"/>
                    <a:pt x="7" y="126"/>
                  </a:cubicBezTo>
                  <a:cubicBezTo>
                    <a:pt x="7" y="126"/>
                    <a:pt x="8" y="124"/>
                    <a:pt x="9" y="124"/>
                  </a:cubicBezTo>
                  <a:cubicBezTo>
                    <a:pt x="10" y="124"/>
                    <a:pt x="11" y="124"/>
                    <a:pt x="12" y="124"/>
                  </a:cubicBezTo>
                  <a:cubicBezTo>
                    <a:pt x="13" y="124"/>
                    <a:pt x="16" y="122"/>
                    <a:pt x="17" y="121"/>
                  </a:cubicBezTo>
                  <a:cubicBezTo>
                    <a:pt x="18" y="121"/>
                    <a:pt x="21" y="120"/>
                    <a:pt x="23" y="119"/>
                  </a:cubicBezTo>
                  <a:cubicBezTo>
                    <a:pt x="24" y="119"/>
                    <a:pt x="26" y="120"/>
                    <a:pt x="27" y="119"/>
                  </a:cubicBezTo>
                  <a:cubicBezTo>
                    <a:pt x="27" y="119"/>
                    <a:pt x="27" y="117"/>
                    <a:pt x="28" y="117"/>
                  </a:cubicBezTo>
                  <a:cubicBezTo>
                    <a:pt x="28" y="116"/>
                    <a:pt x="28" y="114"/>
                    <a:pt x="28" y="114"/>
                  </a:cubicBezTo>
                  <a:cubicBezTo>
                    <a:pt x="28" y="113"/>
                    <a:pt x="28" y="112"/>
                    <a:pt x="29" y="111"/>
                  </a:cubicBezTo>
                  <a:cubicBezTo>
                    <a:pt x="29" y="111"/>
                    <a:pt x="29" y="111"/>
                    <a:pt x="30" y="111"/>
                  </a:cubicBezTo>
                  <a:cubicBezTo>
                    <a:pt x="30" y="111"/>
                    <a:pt x="30" y="112"/>
                    <a:pt x="30" y="112"/>
                  </a:cubicBezTo>
                  <a:cubicBezTo>
                    <a:pt x="31" y="112"/>
                    <a:pt x="32" y="112"/>
                    <a:pt x="33" y="111"/>
                  </a:cubicBezTo>
                  <a:cubicBezTo>
                    <a:pt x="33" y="111"/>
                    <a:pt x="32" y="110"/>
                    <a:pt x="32" y="109"/>
                  </a:cubicBezTo>
                  <a:cubicBezTo>
                    <a:pt x="32" y="109"/>
                    <a:pt x="32" y="107"/>
                    <a:pt x="32" y="107"/>
                  </a:cubicBezTo>
                  <a:cubicBezTo>
                    <a:pt x="32" y="106"/>
                    <a:pt x="32" y="105"/>
                    <a:pt x="33" y="104"/>
                  </a:cubicBezTo>
                  <a:cubicBezTo>
                    <a:pt x="33" y="103"/>
                    <a:pt x="33" y="102"/>
                    <a:pt x="32" y="101"/>
                  </a:cubicBezTo>
                  <a:cubicBezTo>
                    <a:pt x="32" y="100"/>
                    <a:pt x="32" y="99"/>
                    <a:pt x="31" y="99"/>
                  </a:cubicBezTo>
                  <a:cubicBezTo>
                    <a:pt x="30" y="98"/>
                    <a:pt x="29" y="99"/>
                    <a:pt x="28" y="99"/>
                  </a:cubicBezTo>
                  <a:cubicBezTo>
                    <a:pt x="28" y="100"/>
                    <a:pt x="27" y="100"/>
                    <a:pt x="26" y="101"/>
                  </a:cubicBezTo>
                  <a:cubicBezTo>
                    <a:pt x="26" y="101"/>
                    <a:pt x="24" y="102"/>
                    <a:pt x="24" y="102"/>
                  </a:cubicBezTo>
                  <a:cubicBezTo>
                    <a:pt x="23" y="103"/>
                    <a:pt x="22" y="104"/>
                    <a:pt x="21" y="104"/>
                  </a:cubicBezTo>
                  <a:cubicBezTo>
                    <a:pt x="21" y="105"/>
                    <a:pt x="20" y="105"/>
                    <a:pt x="20" y="106"/>
                  </a:cubicBezTo>
                  <a:cubicBezTo>
                    <a:pt x="20" y="106"/>
                    <a:pt x="20" y="107"/>
                    <a:pt x="20" y="108"/>
                  </a:cubicBezTo>
                  <a:cubicBezTo>
                    <a:pt x="20" y="108"/>
                    <a:pt x="20" y="109"/>
                    <a:pt x="19" y="110"/>
                  </a:cubicBezTo>
                  <a:cubicBezTo>
                    <a:pt x="19" y="110"/>
                    <a:pt x="19" y="111"/>
                    <a:pt x="19" y="112"/>
                  </a:cubicBezTo>
                  <a:cubicBezTo>
                    <a:pt x="18" y="112"/>
                    <a:pt x="17" y="113"/>
                    <a:pt x="16" y="113"/>
                  </a:cubicBezTo>
                  <a:cubicBezTo>
                    <a:pt x="16" y="112"/>
                    <a:pt x="15" y="111"/>
                    <a:pt x="15" y="111"/>
                  </a:cubicBezTo>
                  <a:cubicBezTo>
                    <a:pt x="15" y="110"/>
                    <a:pt x="16" y="109"/>
                    <a:pt x="16" y="108"/>
                  </a:cubicBezTo>
                  <a:cubicBezTo>
                    <a:pt x="16" y="108"/>
                    <a:pt x="16" y="107"/>
                    <a:pt x="15" y="106"/>
                  </a:cubicBezTo>
                  <a:cubicBezTo>
                    <a:pt x="15" y="106"/>
                    <a:pt x="14" y="104"/>
                    <a:pt x="14" y="104"/>
                  </a:cubicBezTo>
                  <a:cubicBezTo>
                    <a:pt x="14" y="103"/>
                    <a:pt x="14" y="101"/>
                    <a:pt x="14" y="100"/>
                  </a:cubicBezTo>
                  <a:cubicBezTo>
                    <a:pt x="15" y="99"/>
                    <a:pt x="16" y="98"/>
                    <a:pt x="16" y="98"/>
                  </a:cubicBezTo>
                  <a:cubicBezTo>
                    <a:pt x="17" y="98"/>
                    <a:pt x="18" y="97"/>
                    <a:pt x="18" y="97"/>
                  </a:cubicBezTo>
                  <a:cubicBezTo>
                    <a:pt x="18" y="96"/>
                    <a:pt x="18" y="95"/>
                    <a:pt x="19" y="94"/>
                  </a:cubicBezTo>
                  <a:cubicBezTo>
                    <a:pt x="19" y="94"/>
                    <a:pt x="20" y="92"/>
                    <a:pt x="20" y="91"/>
                  </a:cubicBezTo>
                  <a:cubicBezTo>
                    <a:pt x="20" y="90"/>
                    <a:pt x="21" y="89"/>
                    <a:pt x="21" y="89"/>
                  </a:cubicBezTo>
                  <a:cubicBezTo>
                    <a:pt x="21" y="88"/>
                    <a:pt x="21" y="86"/>
                    <a:pt x="21" y="86"/>
                  </a:cubicBezTo>
                  <a:cubicBezTo>
                    <a:pt x="22" y="85"/>
                    <a:pt x="23" y="84"/>
                    <a:pt x="24" y="84"/>
                  </a:cubicBezTo>
                  <a:cubicBezTo>
                    <a:pt x="24" y="84"/>
                    <a:pt x="25" y="83"/>
                    <a:pt x="25" y="82"/>
                  </a:cubicBezTo>
                  <a:cubicBezTo>
                    <a:pt x="26" y="81"/>
                    <a:pt x="25" y="79"/>
                    <a:pt x="25" y="78"/>
                  </a:cubicBezTo>
                  <a:cubicBezTo>
                    <a:pt x="26" y="78"/>
                    <a:pt x="27" y="76"/>
                    <a:pt x="27" y="76"/>
                  </a:cubicBezTo>
                  <a:cubicBezTo>
                    <a:pt x="28" y="75"/>
                    <a:pt x="28" y="73"/>
                    <a:pt x="29" y="73"/>
                  </a:cubicBezTo>
                  <a:cubicBezTo>
                    <a:pt x="29" y="72"/>
                    <a:pt x="28" y="71"/>
                    <a:pt x="28" y="71"/>
                  </a:cubicBezTo>
                  <a:cubicBezTo>
                    <a:pt x="28" y="70"/>
                    <a:pt x="29" y="69"/>
                    <a:pt x="29" y="69"/>
                  </a:cubicBezTo>
                  <a:cubicBezTo>
                    <a:pt x="30" y="68"/>
                    <a:pt x="31" y="67"/>
                    <a:pt x="32" y="67"/>
                  </a:cubicBezTo>
                  <a:cubicBezTo>
                    <a:pt x="32" y="67"/>
                    <a:pt x="34" y="67"/>
                    <a:pt x="34" y="68"/>
                  </a:cubicBezTo>
                  <a:cubicBezTo>
                    <a:pt x="35" y="68"/>
                    <a:pt x="36" y="69"/>
                    <a:pt x="36" y="68"/>
                  </a:cubicBezTo>
                  <a:cubicBezTo>
                    <a:pt x="36" y="68"/>
                    <a:pt x="36" y="67"/>
                    <a:pt x="36" y="66"/>
                  </a:cubicBezTo>
                  <a:cubicBezTo>
                    <a:pt x="36" y="66"/>
                    <a:pt x="36" y="64"/>
                    <a:pt x="35" y="64"/>
                  </a:cubicBezTo>
                  <a:cubicBezTo>
                    <a:pt x="35" y="64"/>
                    <a:pt x="34" y="64"/>
                    <a:pt x="34" y="63"/>
                  </a:cubicBezTo>
                  <a:cubicBezTo>
                    <a:pt x="33" y="63"/>
                    <a:pt x="33" y="61"/>
                    <a:pt x="33" y="61"/>
                  </a:cubicBezTo>
                  <a:cubicBezTo>
                    <a:pt x="32" y="60"/>
                    <a:pt x="32" y="60"/>
                    <a:pt x="31" y="60"/>
                  </a:cubicBezTo>
                  <a:cubicBezTo>
                    <a:pt x="31" y="60"/>
                    <a:pt x="29" y="59"/>
                    <a:pt x="29" y="59"/>
                  </a:cubicBezTo>
                  <a:cubicBezTo>
                    <a:pt x="29" y="59"/>
                    <a:pt x="28" y="58"/>
                    <a:pt x="28" y="58"/>
                  </a:cubicBezTo>
                  <a:cubicBezTo>
                    <a:pt x="27" y="57"/>
                    <a:pt x="26" y="57"/>
                    <a:pt x="25" y="57"/>
                  </a:cubicBezTo>
                  <a:cubicBezTo>
                    <a:pt x="25" y="57"/>
                    <a:pt x="24" y="56"/>
                    <a:pt x="23" y="56"/>
                  </a:cubicBezTo>
                  <a:cubicBezTo>
                    <a:pt x="23" y="56"/>
                    <a:pt x="22" y="56"/>
                    <a:pt x="21" y="55"/>
                  </a:cubicBezTo>
                  <a:cubicBezTo>
                    <a:pt x="21" y="55"/>
                    <a:pt x="19" y="56"/>
                    <a:pt x="18" y="55"/>
                  </a:cubicBezTo>
                  <a:cubicBezTo>
                    <a:pt x="18" y="55"/>
                    <a:pt x="18" y="54"/>
                    <a:pt x="18" y="54"/>
                  </a:cubicBezTo>
                  <a:cubicBezTo>
                    <a:pt x="18" y="53"/>
                    <a:pt x="19" y="53"/>
                    <a:pt x="19" y="52"/>
                  </a:cubicBezTo>
                  <a:cubicBezTo>
                    <a:pt x="19" y="52"/>
                    <a:pt x="19" y="51"/>
                    <a:pt x="18" y="50"/>
                  </a:cubicBezTo>
                  <a:cubicBezTo>
                    <a:pt x="18" y="50"/>
                    <a:pt x="17" y="50"/>
                    <a:pt x="17" y="50"/>
                  </a:cubicBezTo>
                  <a:cubicBezTo>
                    <a:pt x="17" y="50"/>
                    <a:pt x="17" y="51"/>
                    <a:pt x="16" y="52"/>
                  </a:cubicBezTo>
                  <a:cubicBezTo>
                    <a:pt x="16" y="52"/>
                    <a:pt x="15" y="52"/>
                    <a:pt x="14" y="52"/>
                  </a:cubicBezTo>
                  <a:cubicBezTo>
                    <a:pt x="14" y="52"/>
                    <a:pt x="12" y="51"/>
                    <a:pt x="12" y="50"/>
                  </a:cubicBezTo>
                  <a:cubicBezTo>
                    <a:pt x="12" y="50"/>
                    <a:pt x="11" y="48"/>
                    <a:pt x="11" y="47"/>
                  </a:cubicBezTo>
                  <a:cubicBezTo>
                    <a:pt x="10" y="46"/>
                    <a:pt x="10" y="45"/>
                    <a:pt x="9" y="44"/>
                  </a:cubicBezTo>
                  <a:cubicBezTo>
                    <a:pt x="9" y="44"/>
                    <a:pt x="8" y="43"/>
                    <a:pt x="8" y="43"/>
                  </a:cubicBezTo>
                  <a:cubicBezTo>
                    <a:pt x="8" y="42"/>
                    <a:pt x="10" y="41"/>
                    <a:pt x="10" y="40"/>
                  </a:cubicBezTo>
                  <a:cubicBezTo>
                    <a:pt x="10" y="39"/>
                    <a:pt x="11" y="38"/>
                    <a:pt x="11" y="37"/>
                  </a:cubicBezTo>
                  <a:cubicBezTo>
                    <a:pt x="11" y="36"/>
                    <a:pt x="10" y="35"/>
                    <a:pt x="10" y="35"/>
                  </a:cubicBezTo>
                  <a:cubicBezTo>
                    <a:pt x="10" y="34"/>
                    <a:pt x="11" y="34"/>
                    <a:pt x="11" y="33"/>
                  </a:cubicBezTo>
                  <a:cubicBezTo>
                    <a:pt x="11" y="33"/>
                    <a:pt x="12" y="33"/>
                    <a:pt x="12" y="32"/>
                  </a:cubicBezTo>
                  <a:cubicBezTo>
                    <a:pt x="12" y="32"/>
                    <a:pt x="13" y="31"/>
                    <a:pt x="12" y="30"/>
                  </a:cubicBezTo>
                  <a:cubicBezTo>
                    <a:pt x="12" y="30"/>
                    <a:pt x="11" y="30"/>
                    <a:pt x="11" y="29"/>
                  </a:cubicBezTo>
                  <a:cubicBezTo>
                    <a:pt x="11" y="29"/>
                    <a:pt x="11" y="28"/>
                    <a:pt x="11" y="27"/>
                  </a:cubicBezTo>
                  <a:cubicBezTo>
                    <a:pt x="11" y="27"/>
                    <a:pt x="13" y="26"/>
                    <a:pt x="13" y="25"/>
                  </a:cubicBezTo>
                  <a:cubicBezTo>
                    <a:pt x="14" y="25"/>
                    <a:pt x="15" y="24"/>
                    <a:pt x="15" y="24"/>
                  </a:cubicBezTo>
                  <a:cubicBezTo>
                    <a:pt x="16" y="23"/>
                    <a:pt x="16" y="21"/>
                    <a:pt x="16" y="21"/>
                  </a:cubicBezTo>
                  <a:cubicBezTo>
                    <a:pt x="17" y="20"/>
                    <a:pt x="18" y="20"/>
                    <a:pt x="18" y="20"/>
                  </a:cubicBezTo>
                  <a:cubicBezTo>
                    <a:pt x="19" y="19"/>
                    <a:pt x="21" y="20"/>
                    <a:pt x="22" y="20"/>
                  </a:cubicBezTo>
                  <a:cubicBezTo>
                    <a:pt x="23" y="19"/>
                    <a:pt x="25" y="19"/>
                    <a:pt x="26" y="18"/>
                  </a:cubicBezTo>
                  <a:cubicBezTo>
                    <a:pt x="26" y="18"/>
                    <a:pt x="28" y="17"/>
                    <a:pt x="28" y="16"/>
                  </a:cubicBezTo>
                  <a:cubicBezTo>
                    <a:pt x="28" y="16"/>
                    <a:pt x="28" y="14"/>
                    <a:pt x="29" y="14"/>
                  </a:cubicBezTo>
                  <a:cubicBezTo>
                    <a:pt x="29" y="13"/>
                    <a:pt x="30" y="13"/>
                    <a:pt x="31" y="13"/>
                  </a:cubicBezTo>
                  <a:cubicBezTo>
                    <a:pt x="32" y="13"/>
                    <a:pt x="33" y="13"/>
                    <a:pt x="34" y="13"/>
                  </a:cubicBezTo>
                  <a:cubicBezTo>
                    <a:pt x="35" y="13"/>
                    <a:pt x="36" y="14"/>
                    <a:pt x="37" y="14"/>
                  </a:cubicBezTo>
                  <a:cubicBezTo>
                    <a:pt x="38" y="15"/>
                    <a:pt x="39" y="16"/>
                    <a:pt x="39" y="16"/>
                  </a:cubicBezTo>
                  <a:cubicBezTo>
                    <a:pt x="40" y="16"/>
                    <a:pt x="42" y="15"/>
                    <a:pt x="43" y="15"/>
                  </a:cubicBezTo>
                  <a:cubicBezTo>
                    <a:pt x="44" y="15"/>
                    <a:pt x="44" y="15"/>
                    <a:pt x="45" y="15"/>
                  </a:cubicBezTo>
                  <a:cubicBezTo>
                    <a:pt x="46" y="16"/>
                    <a:pt x="48" y="18"/>
                    <a:pt x="48" y="18"/>
                  </a:cubicBezTo>
                  <a:cubicBezTo>
                    <a:pt x="49" y="19"/>
                    <a:pt x="51" y="21"/>
                    <a:pt x="52" y="22"/>
                  </a:cubicBezTo>
                  <a:cubicBezTo>
                    <a:pt x="53" y="22"/>
                    <a:pt x="57" y="23"/>
                    <a:pt x="57" y="23"/>
                  </a:cubicBezTo>
                  <a:cubicBezTo>
                    <a:pt x="57" y="23"/>
                    <a:pt x="59" y="21"/>
                    <a:pt x="60" y="20"/>
                  </a:cubicBezTo>
                  <a:cubicBezTo>
                    <a:pt x="60" y="20"/>
                    <a:pt x="61" y="20"/>
                    <a:pt x="62" y="20"/>
                  </a:cubicBezTo>
                  <a:cubicBezTo>
                    <a:pt x="63" y="20"/>
                    <a:pt x="65" y="20"/>
                    <a:pt x="65" y="19"/>
                  </a:cubicBezTo>
                  <a:cubicBezTo>
                    <a:pt x="66" y="19"/>
                    <a:pt x="66" y="17"/>
                    <a:pt x="67" y="16"/>
                  </a:cubicBezTo>
                  <a:cubicBezTo>
                    <a:pt x="67" y="15"/>
                    <a:pt x="67" y="12"/>
                    <a:pt x="68" y="11"/>
                  </a:cubicBezTo>
                  <a:cubicBezTo>
                    <a:pt x="68" y="10"/>
                    <a:pt x="68" y="9"/>
                    <a:pt x="67" y="8"/>
                  </a:cubicBezTo>
                  <a:cubicBezTo>
                    <a:pt x="67" y="7"/>
                    <a:pt x="67" y="7"/>
                    <a:pt x="67" y="7"/>
                  </a:cubicBezTo>
                  <a:cubicBezTo>
                    <a:pt x="68" y="6"/>
                    <a:pt x="69" y="6"/>
                    <a:pt x="69" y="6"/>
                  </a:cubicBezTo>
                  <a:cubicBezTo>
                    <a:pt x="70" y="6"/>
                    <a:pt x="71" y="6"/>
                    <a:pt x="72" y="6"/>
                  </a:cubicBezTo>
                  <a:cubicBezTo>
                    <a:pt x="72" y="6"/>
                    <a:pt x="72" y="6"/>
                    <a:pt x="73" y="6"/>
                  </a:cubicBezTo>
                  <a:cubicBezTo>
                    <a:pt x="73" y="6"/>
                    <a:pt x="74" y="6"/>
                    <a:pt x="74" y="6"/>
                  </a:cubicBezTo>
                  <a:cubicBezTo>
                    <a:pt x="75" y="6"/>
                    <a:pt x="75" y="5"/>
                    <a:pt x="76" y="5"/>
                  </a:cubicBezTo>
                  <a:cubicBezTo>
                    <a:pt x="76" y="5"/>
                    <a:pt x="77" y="5"/>
                    <a:pt x="77" y="5"/>
                  </a:cubicBezTo>
                  <a:cubicBezTo>
                    <a:pt x="78" y="5"/>
                    <a:pt x="78" y="6"/>
                    <a:pt x="79" y="6"/>
                  </a:cubicBezTo>
                  <a:cubicBezTo>
                    <a:pt x="79" y="6"/>
                    <a:pt x="80" y="6"/>
                    <a:pt x="81" y="6"/>
                  </a:cubicBezTo>
                  <a:cubicBezTo>
                    <a:pt x="81" y="6"/>
                    <a:pt x="81" y="6"/>
                    <a:pt x="81" y="6"/>
                  </a:cubicBezTo>
                  <a:cubicBezTo>
                    <a:pt x="82" y="6"/>
                    <a:pt x="83" y="6"/>
                    <a:pt x="83" y="6"/>
                  </a:cubicBezTo>
                  <a:cubicBezTo>
                    <a:pt x="83" y="7"/>
                    <a:pt x="83" y="8"/>
                    <a:pt x="83" y="9"/>
                  </a:cubicBezTo>
                  <a:cubicBezTo>
                    <a:pt x="83" y="10"/>
                    <a:pt x="82" y="11"/>
                    <a:pt x="82" y="11"/>
                  </a:cubicBezTo>
                  <a:cubicBezTo>
                    <a:pt x="83" y="12"/>
                    <a:pt x="84" y="13"/>
                    <a:pt x="84" y="13"/>
                  </a:cubicBezTo>
                  <a:cubicBezTo>
                    <a:pt x="85" y="13"/>
                    <a:pt x="86" y="13"/>
                    <a:pt x="86" y="13"/>
                  </a:cubicBezTo>
                  <a:cubicBezTo>
                    <a:pt x="87" y="12"/>
                    <a:pt x="88" y="11"/>
                    <a:pt x="89" y="11"/>
                  </a:cubicBezTo>
                  <a:cubicBezTo>
                    <a:pt x="89" y="11"/>
                    <a:pt x="90" y="11"/>
                    <a:pt x="90" y="11"/>
                  </a:cubicBezTo>
                  <a:cubicBezTo>
                    <a:pt x="91" y="12"/>
                    <a:pt x="91" y="13"/>
                    <a:pt x="91" y="13"/>
                  </a:cubicBezTo>
                  <a:cubicBezTo>
                    <a:pt x="91" y="14"/>
                    <a:pt x="90" y="15"/>
                    <a:pt x="91" y="15"/>
                  </a:cubicBezTo>
                  <a:cubicBezTo>
                    <a:pt x="91" y="16"/>
                    <a:pt x="93" y="16"/>
                    <a:pt x="93" y="15"/>
                  </a:cubicBezTo>
                  <a:cubicBezTo>
                    <a:pt x="94" y="15"/>
                    <a:pt x="95" y="15"/>
                    <a:pt x="95" y="14"/>
                  </a:cubicBezTo>
                  <a:cubicBezTo>
                    <a:pt x="95" y="14"/>
                    <a:pt x="95" y="13"/>
                    <a:pt x="95" y="13"/>
                  </a:cubicBezTo>
                  <a:cubicBezTo>
                    <a:pt x="95" y="12"/>
                    <a:pt x="95" y="11"/>
                    <a:pt x="95" y="10"/>
                  </a:cubicBezTo>
                  <a:cubicBezTo>
                    <a:pt x="95" y="10"/>
                    <a:pt x="95" y="9"/>
                    <a:pt x="95" y="9"/>
                  </a:cubicBezTo>
                  <a:cubicBezTo>
                    <a:pt x="96" y="8"/>
                    <a:pt x="98" y="9"/>
                    <a:pt x="98" y="9"/>
                  </a:cubicBezTo>
                  <a:cubicBezTo>
                    <a:pt x="99" y="10"/>
                    <a:pt x="99" y="11"/>
                    <a:pt x="99" y="11"/>
                  </a:cubicBezTo>
                  <a:cubicBezTo>
                    <a:pt x="100" y="12"/>
                    <a:pt x="101" y="12"/>
                    <a:pt x="102" y="12"/>
                  </a:cubicBezTo>
                  <a:cubicBezTo>
                    <a:pt x="103" y="12"/>
                    <a:pt x="105" y="11"/>
                    <a:pt x="105" y="11"/>
                  </a:cubicBezTo>
                  <a:cubicBezTo>
                    <a:pt x="106" y="10"/>
                    <a:pt x="106" y="9"/>
                    <a:pt x="107" y="9"/>
                  </a:cubicBezTo>
                  <a:cubicBezTo>
                    <a:pt x="107" y="8"/>
                    <a:pt x="107" y="7"/>
                    <a:pt x="108" y="7"/>
                  </a:cubicBezTo>
                  <a:cubicBezTo>
                    <a:pt x="108" y="7"/>
                    <a:pt x="109" y="6"/>
                    <a:pt x="109" y="6"/>
                  </a:cubicBezTo>
                  <a:cubicBezTo>
                    <a:pt x="110" y="6"/>
                    <a:pt x="111" y="6"/>
                    <a:pt x="111" y="6"/>
                  </a:cubicBezTo>
                  <a:cubicBezTo>
                    <a:pt x="112" y="6"/>
                    <a:pt x="114" y="5"/>
                    <a:pt x="114" y="4"/>
                  </a:cubicBezTo>
                  <a:cubicBezTo>
                    <a:pt x="115" y="4"/>
                    <a:pt x="116" y="2"/>
                    <a:pt x="116" y="2"/>
                  </a:cubicBezTo>
                  <a:cubicBezTo>
                    <a:pt x="117" y="1"/>
                    <a:pt x="117" y="1"/>
                    <a:pt x="117" y="0"/>
                  </a:cubicBezTo>
                  <a:cubicBezTo>
                    <a:pt x="117" y="1"/>
                    <a:pt x="117" y="1"/>
                    <a:pt x="117" y="1"/>
                  </a:cubicBezTo>
                  <a:cubicBezTo>
                    <a:pt x="117" y="2"/>
                    <a:pt x="117" y="4"/>
                    <a:pt x="117" y="5"/>
                  </a:cubicBezTo>
                  <a:cubicBezTo>
                    <a:pt x="117" y="6"/>
                    <a:pt x="117" y="7"/>
                    <a:pt x="117" y="8"/>
                  </a:cubicBezTo>
                  <a:cubicBezTo>
                    <a:pt x="116" y="9"/>
                    <a:pt x="117" y="11"/>
                    <a:pt x="116" y="12"/>
                  </a:cubicBezTo>
                  <a:cubicBezTo>
                    <a:pt x="116" y="12"/>
                    <a:pt x="115" y="13"/>
                    <a:pt x="115" y="13"/>
                  </a:cubicBezTo>
                  <a:cubicBezTo>
                    <a:pt x="114" y="12"/>
                    <a:pt x="115" y="11"/>
                    <a:pt x="114" y="11"/>
                  </a:cubicBezTo>
                  <a:cubicBezTo>
                    <a:pt x="114" y="10"/>
                    <a:pt x="112" y="10"/>
                    <a:pt x="111" y="10"/>
                  </a:cubicBezTo>
                  <a:cubicBezTo>
                    <a:pt x="111" y="11"/>
                    <a:pt x="112" y="12"/>
                    <a:pt x="111" y="13"/>
                  </a:cubicBezTo>
                  <a:cubicBezTo>
                    <a:pt x="111" y="13"/>
                    <a:pt x="110" y="13"/>
                    <a:pt x="109" y="13"/>
                  </a:cubicBezTo>
                  <a:cubicBezTo>
                    <a:pt x="108" y="14"/>
                    <a:pt x="107" y="14"/>
                    <a:pt x="107" y="15"/>
                  </a:cubicBezTo>
                  <a:cubicBezTo>
                    <a:pt x="106" y="15"/>
                    <a:pt x="107" y="17"/>
                    <a:pt x="107" y="17"/>
                  </a:cubicBezTo>
                  <a:cubicBezTo>
                    <a:pt x="107" y="18"/>
                    <a:pt x="107" y="20"/>
                    <a:pt x="107" y="21"/>
                  </a:cubicBezTo>
                  <a:cubicBezTo>
                    <a:pt x="107" y="22"/>
                    <a:pt x="107" y="23"/>
                    <a:pt x="107" y="24"/>
                  </a:cubicBezTo>
                  <a:cubicBezTo>
                    <a:pt x="107" y="25"/>
                    <a:pt x="107" y="26"/>
                    <a:pt x="108" y="27"/>
                  </a:cubicBezTo>
                  <a:cubicBezTo>
                    <a:pt x="108" y="27"/>
                    <a:pt x="110" y="27"/>
                    <a:pt x="110" y="27"/>
                  </a:cubicBezTo>
                  <a:cubicBezTo>
                    <a:pt x="111" y="27"/>
                    <a:pt x="113" y="26"/>
                    <a:pt x="114" y="25"/>
                  </a:cubicBezTo>
                  <a:cubicBezTo>
                    <a:pt x="115" y="25"/>
                    <a:pt x="117" y="25"/>
                    <a:pt x="118" y="25"/>
                  </a:cubicBezTo>
                  <a:cubicBezTo>
                    <a:pt x="119" y="25"/>
                    <a:pt x="120" y="25"/>
                    <a:pt x="120" y="25"/>
                  </a:cubicBezTo>
                  <a:cubicBezTo>
                    <a:pt x="120" y="25"/>
                    <a:pt x="120" y="26"/>
                    <a:pt x="120" y="27"/>
                  </a:cubicBezTo>
                  <a:cubicBezTo>
                    <a:pt x="119" y="27"/>
                    <a:pt x="119" y="29"/>
                    <a:pt x="118" y="30"/>
                  </a:cubicBezTo>
                  <a:cubicBezTo>
                    <a:pt x="118" y="30"/>
                    <a:pt x="118" y="31"/>
                    <a:pt x="118" y="32"/>
                  </a:cubicBezTo>
                  <a:cubicBezTo>
                    <a:pt x="118" y="33"/>
                    <a:pt x="118" y="35"/>
                    <a:pt x="118" y="35"/>
                  </a:cubicBezTo>
                  <a:cubicBezTo>
                    <a:pt x="117" y="36"/>
                    <a:pt x="116" y="38"/>
                    <a:pt x="116" y="38"/>
                  </a:cubicBezTo>
                  <a:cubicBezTo>
                    <a:pt x="116" y="39"/>
                    <a:pt x="116" y="39"/>
                    <a:pt x="116" y="39"/>
                  </a:cubicBezTo>
                  <a:cubicBezTo>
                    <a:pt x="115" y="39"/>
                    <a:pt x="114" y="40"/>
                    <a:pt x="113" y="40"/>
                  </a:cubicBezTo>
                  <a:cubicBezTo>
                    <a:pt x="112" y="40"/>
                    <a:pt x="111" y="41"/>
                    <a:pt x="110" y="42"/>
                  </a:cubicBezTo>
                  <a:cubicBezTo>
                    <a:pt x="109" y="42"/>
                    <a:pt x="109" y="42"/>
                    <a:pt x="108" y="43"/>
                  </a:cubicBezTo>
                  <a:cubicBezTo>
                    <a:pt x="108" y="43"/>
                    <a:pt x="107" y="44"/>
                    <a:pt x="107" y="44"/>
                  </a:cubicBezTo>
                  <a:cubicBezTo>
                    <a:pt x="108" y="45"/>
                    <a:pt x="109" y="46"/>
                    <a:pt x="109" y="46"/>
                  </a:cubicBezTo>
                  <a:cubicBezTo>
                    <a:pt x="110" y="47"/>
                    <a:pt x="110" y="48"/>
                    <a:pt x="110" y="49"/>
                  </a:cubicBezTo>
                  <a:cubicBezTo>
                    <a:pt x="110" y="49"/>
                    <a:pt x="109" y="51"/>
                    <a:pt x="109" y="51"/>
                  </a:cubicBezTo>
                  <a:cubicBezTo>
                    <a:pt x="108" y="52"/>
                    <a:pt x="106" y="52"/>
                    <a:pt x="105" y="51"/>
                  </a:cubicBezTo>
                  <a:cubicBezTo>
                    <a:pt x="104" y="51"/>
                    <a:pt x="103" y="50"/>
                    <a:pt x="103" y="49"/>
                  </a:cubicBezTo>
                  <a:cubicBezTo>
                    <a:pt x="103" y="49"/>
                    <a:pt x="103" y="48"/>
                    <a:pt x="103" y="47"/>
                  </a:cubicBezTo>
                  <a:cubicBezTo>
                    <a:pt x="102" y="47"/>
                    <a:pt x="100" y="48"/>
                    <a:pt x="100" y="48"/>
                  </a:cubicBezTo>
                  <a:cubicBezTo>
                    <a:pt x="99" y="49"/>
                    <a:pt x="99" y="50"/>
                    <a:pt x="99" y="51"/>
                  </a:cubicBezTo>
                  <a:cubicBezTo>
                    <a:pt x="98" y="51"/>
                    <a:pt x="97" y="51"/>
                    <a:pt x="97" y="51"/>
                  </a:cubicBezTo>
                  <a:cubicBezTo>
                    <a:pt x="96" y="51"/>
                    <a:pt x="97" y="49"/>
                    <a:pt x="97" y="49"/>
                  </a:cubicBezTo>
                  <a:cubicBezTo>
                    <a:pt x="97" y="48"/>
                    <a:pt x="97" y="47"/>
                    <a:pt x="97" y="47"/>
                  </a:cubicBezTo>
                  <a:cubicBezTo>
                    <a:pt x="96" y="47"/>
                    <a:pt x="95" y="47"/>
                    <a:pt x="94" y="46"/>
                  </a:cubicBezTo>
                  <a:cubicBezTo>
                    <a:pt x="94" y="46"/>
                    <a:pt x="92" y="46"/>
                    <a:pt x="91" y="46"/>
                  </a:cubicBezTo>
                  <a:cubicBezTo>
                    <a:pt x="91" y="47"/>
                    <a:pt x="90" y="47"/>
                    <a:pt x="90" y="48"/>
                  </a:cubicBezTo>
                  <a:cubicBezTo>
                    <a:pt x="90" y="48"/>
                    <a:pt x="91" y="49"/>
                    <a:pt x="91" y="50"/>
                  </a:cubicBezTo>
                  <a:cubicBezTo>
                    <a:pt x="91" y="51"/>
                    <a:pt x="91" y="52"/>
                    <a:pt x="90" y="53"/>
                  </a:cubicBezTo>
                  <a:cubicBezTo>
                    <a:pt x="90" y="53"/>
                    <a:pt x="88" y="53"/>
                    <a:pt x="88" y="53"/>
                  </a:cubicBezTo>
                  <a:cubicBezTo>
                    <a:pt x="87" y="53"/>
                    <a:pt x="87" y="54"/>
                    <a:pt x="87" y="55"/>
                  </a:cubicBezTo>
                  <a:cubicBezTo>
                    <a:pt x="86" y="55"/>
                    <a:pt x="85" y="55"/>
                    <a:pt x="84" y="56"/>
                  </a:cubicBezTo>
                  <a:cubicBezTo>
                    <a:pt x="84" y="56"/>
                    <a:pt x="83" y="56"/>
                    <a:pt x="82" y="56"/>
                  </a:cubicBezTo>
                  <a:cubicBezTo>
                    <a:pt x="82" y="56"/>
                    <a:pt x="82" y="57"/>
                    <a:pt x="82" y="58"/>
                  </a:cubicBezTo>
                  <a:cubicBezTo>
                    <a:pt x="82" y="59"/>
                    <a:pt x="82" y="60"/>
                    <a:pt x="82" y="61"/>
                  </a:cubicBezTo>
                  <a:cubicBezTo>
                    <a:pt x="82" y="62"/>
                    <a:pt x="82" y="63"/>
                    <a:pt x="83" y="63"/>
                  </a:cubicBezTo>
                  <a:cubicBezTo>
                    <a:pt x="83" y="64"/>
                    <a:pt x="84" y="64"/>
                    <a:pt x="85" y="65"/>
                  </a:cubicBezTo>
                  <a:cubicBezTo>
                    <a:pt x="86" y="65"/>
                    <a:pt x="88" y="66"/>
                    <a:pt x="88" y="66"/>
                  </a:cubicBezTo>
                  <a:cubicBezTo>
                    <a:pt x="89" y="67"/>
                    <a:pt x="89" y="69"/>
                    <a:pt x="89" y="70"/>
                  </a:cubicBezTo>
                  <a:cubicBezTo>
                    <a:pt x="90" y="70"/>
                    <a:pt x="90" y="72"/>
                    <a:pt x="90" y="72"/>
                  </a:cubicBezTo>
                  <a:cubicBezTo>
                    <a:pt x="90" y="73"/>
                    <a:pt x="91" y="74"/>
                    <a:pt x="92" y="75"/>
                  </a:cubicBezTo>
                  <a:cubicBezTo>
                    <a:pt x="92" y="76"/>
                    <a:pt x="94" y="77"/>
                    <a:pt x="94" y="78"/>
                  </a:cubicBezTo>
                  <a:cubicBezTo>
                    <a:pt x="95" y="79"/>
                    <a:pt x="97" y="81"/>
                    <a:pt x="97" y="82"/>
                  </a:cubicBezTo>
                  <a:cubicBezTo>
                    <a:pt x="98" y="82"/>
                    <a:pt x="99" y="84"/>
                    <a:pt x="100" y="85"/>
                  </a:cubicBezTo>
                  <a:cubicBezTo>
                    <a:pt x="100" y="85"/>
                    <a:pt x="101" y="87"/>
                    <a:pt x="101" y="88"/>
                  </a:cubicBezTo>
                  <a:cubicBezTo>
                    <a:pt x="102" y="88"/>
                    <a:pt x="102" y="88"/>
                    <a:pt x="103" y="89"/>
                  </a:cubicBezTo>
                  <a:cubicBezTo>
                    <a:pt x="103" y="89"/>
                    <a:pt x="105" y="90"/>
                    <a:pt x="105" y="90"/>
                  </a:cubicBezTo>
                  <a:cubicBezTo>
                    <a:pt x="106" y="90"/>
                    <a:pt x="107" y="91"/>
                    <a:pt x="108" y="91"/>
                  </a:cubicBezTo>
                  <a:cubicBezTo>
                    <a:pt x="109" y="91"/>
                    <a:pt x="111" y="91"/>
                    <a:pt x="112" y="91"/>
                  </a:cubicBezTo>
                  <a:cubicBezTo>
                    <a:pt x="113" y="90"/>
                    <a:pt x="113" y="89"/>
                    <a:pt x="113" y="89"/>
                  </a:cubicBezTo>
                  <a:cubicBezTo>
                    <a:pt x="114" y="88"/>
                    <a:pt x="114" y="86"/>
                    <a:pt x="114" y="85"/>
                  </a:cubicBezTo>
                  <a:cubicBezTo>
                    <a:pt x="114" y="84"/>
                    <a:pt x="115" y="83"/>
                    <a:pt x="115" y="82"/>
                  </a:cubicBezTo>
                  <a:cubicBezTo>
                    <a:pt x="116" y="81"/>
                    <a:pt x="117" y="80"/>
                    <a:pt x="117" y="79"/>
                  </a:cubicBezTo>
                  <a:cubicBezTo>
                    <a:pt x="118" y="78"/>
                    <a:pt x="117" y="76"/>
                    <a:pt x="118" y="75"/>
                  </a:cubicBezTo>
                  <a:cubicBezTo>
                    <a:pt x="118" y="74"/>
                    <a:pt x="118" y="72"/>
                    <a:pt x="119" y="71"/>
                  </a:cubicBezTo>
                  <a:cubicBezTo>
                    <a:pt x="119" y="70"/>
                    <a:pt x="120" y="69"/>
                    <a:pt x="120" y="68"/>
                  </a:cubicBezTo>
                  <a:cubicBezTo>
                    <a:pt x="120" y="68"/>
                    <a:pt x="120" y="66"/>
                    <a:pt x="120" y="65"/>
                  </a:cubicBezTo>
                  <a:cubicBezTo>
                    <a:pt x="121" y="65"/>
                    <a:pt x="121" y="64"/>
                    <a:pt x="121" y="64"/>
                  </a:cubicBezTo>
                  <a:cubicBezTo>
                    <a:pt x="122" y="63"/>
                    <a:pt x="123" y="63"/>
                    <a:pt x="123" y="64"/>
                  </a:cubicBezTo>
                  <a:cubicBezTo>
                    <a:pt x="124" y="64"/>
                    <a:pt x="125" y="65"/>
                    <a:pt x="125" y="65"/>
                  </a:cubicBezTo>
                  <a:cubicBezTo>
                    <a:pt x="125" y="65"/>
                    <a:pt x="125" y="67"/>
                    <a:pt x="126" y="67"/>
                  </a:cubicBezTo>
                  <a:cubicBezTo>
                    <a:pt x="126" y="67"/>
                    <a:pt x="127" y="66"/>
                    <a:pt x="128" y="66"/>
                  </a:cubicBezTo>
                  <a:cubicBezTo>
                    <a:pt x="129" y="66"/>
                    <a:pt x="129" y="67"/>
                    <a:pt x="130" y="67"/>
                  </a:cubicBezTo>
                  <a:cubicBezTo>
                    <a:pt x="130" y="67"/>
                    <a:pt x="131" y="67"/>
                    <a:pt x="131" y="67"/>
                  </a:cubicBezTo>
                  <a:cubicBezTo>
                    <a:pt x="131" y="67"/>
                    <a:pt x="131" y="67"/>
                    <a:pt x="131" y="67"/>
                  </a:cubicBezTo>
                  <a:cubicBezTo>
                    <a:pt x="131" y="68"/>
                    <a:pt x="130" y="69"/>
                    <a:pt x="130" y="69"/>
                  </a:cubicBezTo>
                  <a:cubicBezTo>
                    <a:pt x="129" y="70"/>
                    <a:pt x="130" y="72"/>
                    <a:pt x="131" y="73"/>
                  </a:cubicBezTo>
                  <a:cubicBezTo>
                    <a:pt x="132" y="74"/>
                    <a:pt x="133" y="75"/>
                    <a:pt x="134" y="75"/>
                  </a:cubicBezTo>
                  <a:cubicBezTo>
                    <a:pt x="135" y="76"/>
                    <a:pt x="136" y="76"/>
                    <a:pt x="136" y="76"/>
                  </a:cubicBezTo>
                  <a:cubicBezTo>
                    <a:pt x="137" y="76"/>
                    <a:pt x="139" y="75"/>
                    <a:pt x="140" y="75"/>
                  </a:cubicBezTo>
                  <a:cubicBezTo>
                    <a:pt x="140" y="75"/>
                    <a:pt x="141" y="75"/>
                    <a:pt x="141" y="75"/>
                  </a:cubicBezTo>
                  <a:cubicBezTo>
                    <a:pt x="142" y="76"/>
                    <a:pt x="141" y="77"/>
                    <a:pt x="141" y="78"/>
                  </a:cubicBezTo>
                  <a:cubicBezTo>
                    <a:pt x="141" y="78"/>
                    <a:pt x="141" y="80"/>
                    <a:pt x="142" y="80"/>
                  </a:cubicBezTo>
                  <a:cubicBezTo>
                    <a:pt x="142" y="80"/>
                    <a:pt x="143" y="81"/>
                    <a:pt x="143" y="81"/>
                  </a:cubicBezTo>
                  <a:cubicBezTo>
                    <a:pt x="143" y="82"/>
                    <a:pt x="142" y="84"/>
                    <a:pt x="142" y="85"/>
                  </a:cubicBezTo>
                  <a:cubicBezTo>
                    <a:pt x="142" y="86"/>
                    <a:pt x="142" y="89"/>
                    <a:pt x="142" y="90"/>
                  </a:cubicBezTo>
                  <a:cubicBezTo>
                    <a:pt x="141" y="91"/>
                    <a:pt x="140" y="92"/>
                    <a:pt x="139" y="93"/>
                  </a:cubicBezTo>
                  <a:cubicBezTo>
                    <a:pt x="138" y="93"/>
                    <a:pt x="137" y="92"/>
                    <a:pt x="137" y="92"/>
                  </a:cubicBezTo>
                  <a:cubicBezTo>
                    <a:pt x="136" y="92"/>
                    <a:pt x="136" y="93"/>
                    <a:pt x="135" y="93"/>
                  </a:cubicBezTo>
                  <a:cubicBezTo>
                    <a:pt x="134" y="93"/>
                    <a:pt x="133" y="92"/>
                    <a:pt x="132" y="92"/>
                  </a:cubicBezTo>
                  <a:cubicBezTo>
                    <a:pt x="132" y="91"/>
                    <a:pt x="133" y="90"/>
                    <a:pt x="133" y="90"/>
                  </a:cubicBezTo>
                  <a:cubicBezTo>
                    <a:pt x="132" y="89"/>
                    <a:pt x="130" y="91"/>
                    <a:pt x="130" y="91"/>
                  </a:cubicBezTo>
                  <a:cubicBezTo>
                    <a:pt x="129" y="92"/>
                    <a:pt x="129" y="95"/>
                    <a:pt x="130" y="96"/>
                  </a:cubicBezTo>
                  <a:cubicBezTo>
                    <a:pt x="130" y="96"/>
                    <a:pt x="132" y="96"/>
                    <a:pt x="132" y="96"/>
                  </a:cubicBezTo>
                  <a:cubicBezTo>
                    <a:pt x="133" y="96"/>
                    <a:pt x="135" y="97"/>
                    <a:pt x="136" y="97"/>
                  </a:cubicBezTo>
                  <a:cubicBezTo>
                    <a:pt x="137" y="98"/>
                    <a:pt x="138" y="99"/>
                    <a:pt x="138" y="100"/>
                  </a:cubicBezTo>
                  <a:cubicBezTo>
                    <a:pt x="138" y="101"/>
                    <a:pt x="136" y="100"/>
                    <a:pt x="136" y="101"/>
                  </a:cubicBezTo>
                  <a:cubicBezTo>
                    <a:pt x="136" y="101"/>
                    <a:pt x="136" y="103"/>
                    <a:pt x="136" y="103"/>
                  </a:cubicBezTo>
                  <a:cubicBezTo>
                    <a:pt x="137" y="104"/>
                    <a:pt x="139" y="104"/>
                    <a:pt x="139" y="104"/>
                  </a:cubicBezTo>
                  <a:cubicBezTo>
                    <a:pt x="139" y="105"/>
                    <a:pt x="139" y="106"/>
                    <a:pt x="139" y="106"/>
                  </a:cubicBezTo>
                  <a:cubicBezTo>
                    <a:pt x="138" y="107"/>
                    <a:pt x="138" y="107"/>
                    <a:pt x="138" y="108"/>
                  </a:cubicBezTo>
                  <a:cubicBezTo>
                    <a:pt x="138" y="109"/>
                    <a:pt x="139" y="110"/>
                    <a:pt x="139" y="111"/>
                  </a:cubicBezTo>
                  <a:cubicBezTo>
                    <a:pt x="139" y="111"/>
                    <a:pt x="138" y="113"/>
                    <a:pt x="138" y="113"/>
                  </a:cubicBezTo>
                  <a:cubicBezTo>
                    <a:pt x="138" y="114"/>
                    <a:pt x="137" y="114"/>
                    <a:pt x="136" y="115"/>
                  </a:cubicBezTo>
                  <a:cubicBezTo>
                    <a:pt x="136" y="115"/>
                    <a:pt x="136" y="116"/>
                    <a:pt x="136" y="117"/>
                  </a:cubicBezTo>
                  <a:cubicBezTo>
                    <a:pt x="135" y="117"/>
                    <a:pt x="133" y="118"/>
                    <a:pt x="133" y="118"/>
                  </a:cubicBezTo>
                  <a:cubicBezTo>
                    <a:pt x="133" y="119"/>
                    <a:pt x="132" y="120"/>
                    <a:pt x="132" y="121"/>
                  </a:cubicBezTo>
                  <a:cubicBezTo>
                    <a:pt x="132" y="121"/>
                    <a:pt x="133" y="123"/>
                    <a:pt x="133" y="123"/>
                  </a:cubicBezTo>
                  <a:cubicBezTo>
                    <a:pt x="133" y="124"/>
                    <a:pt x="134" y="126"/>
                    <a:pt x="134" y="127"/>
                  </a:cubicBezTo>
                  <a:cubicBezTo>
                    <a:pt x="134" y="127"/>
                    <a:pt x="134" y="129"/>
                    <a:pt x="133" y="130"/>
                  </a:cubicBezTo>
                  <a:cubicBezTo>
                    <a:pt x="133" y="130"/>
                    <a:pt x="133" y="130"/>
                    <a:pt x="133" y="130"/>
                  </a:cubicBezTo>
                  <a:cubicBezTo>
                    <a:pt x="132" y="130"/>
                    <a:pt x="132" y="130"/>
                    <a:pt x="132" y="130"/>
                  </a:cubicBezTo>
                  <a:cubicBezTo>
                    <a:pt x="131" y="131"/>
                    <a:pt x="131" y="132"/>
                    <a:pt x="130" y="132"/>
                  </a:cubicBezTo>
                  <a:cubicBezTo>
                    <a:pt x="130" y="132"/>
                    <a:pt x="129" y="133"/>
                    <a:pt x="129" y="133"/>
                  </a:cubicBezTo>
                  <a:cubicBezTo>
                    <a:pt x="128" y="133"/>
                    <a:pt x="126" y="132"/>
                    <a:pt x="126" y="133"/>
                  </a:cubicBezTo>
                  <a:cubicBezTo>
                    <a:pt x="126" y="133"/>
                    <a:pt x="126" y="134"/>
                    <a:pt x="126" y="134"/>
                  </a:cubicBezTo>
                  <a:cubicBezTo>
                    <a:pt x="126" y="135"/>
                    <a:pt x="127" y="135"/>
                    <a:pt x="127" y="136"/>
                  </a:cubicBezTo>
                  <a:cubicBezTo>
                    <a:pt x="127" y="136"/>
                    <a:pt x="128" y="137"/>
                    <a:pt x="129" y="138"/>
                  </a:cubicBezTo>
                  <a:cubicBezTo>
                    <a:pt x="129" y="138"/>
                    <a:pt x="128" y="139"/>
                    <a:pt x="128" y="140"/>
                  </a:cubicBezTo>
                  <a:cubicBezTo>
                    <a:pt x="128" y="140"/>
                    <a:pt x="129" y="141"/>
                    <a:pt x="130" y="142"/>
                  </a:cubicBezTo>
                  <a:cubicBezTo>
                    <a:pt x="130" y="142"/>
                    <a:pt x="130" y="143"/>
                    <a:pt x="129" y="143"/>
                  </a:cubicBezTo>
                  <a:cubicBezTo>
                    <a:pt x="129" y="144"/>
                    <a:pt x="128" y="144"/>
                    <a:pt x="128" y="145"/>
                  </a:cubicBezTo>
                  <a:cubicBezTo>
                    <a:pt x="127" y="145"/>
                    <a:pt x="126" y="144"/>
                    <a:pt x="125" y="144"/>
                  </a:cubicBezTo>
                  <a:cubicBezTo>
                    <a:pt x="124" y="144"/>
                    <a:pt x="122" y="145"/>
                    <a:pt x="122" y="145"/>
                  </a:cubicBezTo>
                  <a:cubicBezTo>
                    <a:pt x="122" y="145"/>
                    <a:pt x="122" y="147"/>
                    <a:pt x="121" y="147"/>
                  </a:cubicBezTo>
                  <a:cubicBezTo>
                    <a:pt x="120" y="147"/>
                    <a:pt x="119" y="145"/>
                    <a:pt x="118" y="145"/>
                  </a:cubicBezTo>
                  <a:cubicBezTo>
                    <a:pt x="118" y="146"/>
                    <a:pt x="118" y="147"/>
                    <a:pt x="118" y="148"/>
                  </a:cubicBezTo>
                  <a:cubicBezTo>
                    <a:pt x="118" y="148"/>
                    <a:pt x="118" y="149"/>
                    <a:pt x="117" y="149"/>
                  </a:cubicBezTo>
                  <a:cubicBezTo>
                    <a:pt x="117" y="149"/>
                    <a:pt x="117" y="150"/>
                    <a:pt x="116" y="15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101"/>
            <p:cNvSpPr>
              <a:spLocks/>
            </p:cNvSpPr>
            <p:nvPr/>
          </p:nvSpPr>
          <p:spPr bwMode="auto">
            <a:xfrm>
              <a:off x="1744663" y="3570288"/>
              <a:ext cx="273050" cy="255588"/>
            </a:xfrm>
            <a:custGeom>
              <a:avLst/>
              <a:gdLst/>
              <a:ahLst/>
              <a:cxnLst>
                <a:cxn ang="0">
                  <a:pos x="141" y="90"/>
                </a:cxn>
                <a:cxn ang="0">
                  <a:pos x="132" y="94"/>
                </a:cxn>
                <a:cxn ang="0">
                  <a:pos x="123" y="102"/>
                </a:cxn>
                <a:cxn ang="0">
                  <a:pos x="115" y="100"/>
                </a:cxn>
                <a:cxn ang="0">
                  <a:pos x="112" y="91"/>
                </a:cxn>
                <a:cxn ang="0">
                  <a:pos x="106" y="96"/>
                </a:cxn>
                <a:cxn ang="0">
                  <a:pos x="100" y="94"/>
                </a:cxn>
                <a:cxn ang="0">
                  <a:pos x="96" y="88"/>
                </a:cxn>
                <a:cxn ang="0">
                  <a:pos x="93" y="93"/>
                </a:cxn>
                <a:cxn ang="0">
                  <a:pos x="91" y="99"/>
                </a:cxn>
                <a:cxn ang="0">
                  <a:pos x="97" y="106"/>
                </a:cxn>
                <a:cxn ang="0">
                  <a:pos x="100" y="117"/>
                </a:cxn>
                <a:cxn ang="0">
                  <a:pos x="95" y="122"/>
                </a:cxn>
                <a:cxn ang="0">
                  <a:pos x="86" y="129"/>
                </a:cxn>
                <a:cxn ang="0">
                  <a:pos x="76" y="132"/>
                </a:cxn>
                <a:cxn ang="0">
                  <a:pos x="68" y="133"/>
                </a:cxn>
                <a:cxn ang="0">
                  <a:pos x="56" y="131"/>
                </a:cxn>
                <a:cxn ang="0">
                  <a:pos x="54" y="123"/>
                </a:cxn>
                <a:cxn ang="0">
                  <a:pos x="45" y="115"/>
                </a:cxn>
                <a:cxn ang="0">
                  <a:pos x="36" y="112"/>
                </a:cxn>
                <a:cxn ang="0">
                  <a:pos x="27" y="118"/>
                </a:cxn>
                <a:cxn ang="0">
                  <a:pos x="18" y="112"/>
                </a:cxn>
                <a:cxn ang="0">
                  <a:pos x="9" y="100"/>
                </a:cxn>
                <a:cxn ang="0">
                  <a:pos x="6" y="87"/>
                </a:cxn>
                <a:cxn ang="0">
                  <a:pos x="2" y="74"/>
                </a:cxn>
                <a:cxn ang="0">
                  <a:pos x="5" y="69"/>
                </a:cxn>
                <a:cxn ang="0">
                  <a:pos x="1" y="60"/>
                </a:cxn>
                <a:cxn ang="0">
                  <a:pos x="8" y="56"/>
                </a:cxn>
                <a:cxn ang="0">
                  <a:pos x="1" y="53"/>
                </a:cxn>
                <a:cxn ang="0">
                  <a:pos x="6" y="46"/>
                </a:cxn>
                <a:cxn ang="0">
                  <a:pos x="11" y="35"/>
                </a:cxn>
                <a:cxn ang="0">
                  <a:pos x="18" y="30"/>
                </a:cxn>
                <a:cxn ang="0">
                  <a:pos x="24" y="26"/>
                </a:cxn>
                <a:cxn ang="0">
                  <a:pos x="16" y="21"/>
                </a:cxn>
                <a:cxn ang="0">
                  <a:pos x="26" y="11"/>
                </a:cxn>
                <a:cxn ang="0">
                  <a:pos x="30" y="6"/>
                </a:cxn>
                <a:cxn ang="0">
                  <a:pos x="30" y="3"/>
                </a:cxn>
                <a:cxn ang="0">
                  <a:pos x="37" y="2"/>
                </a:cxn>
                <a:cxn ang="0">
                  <a:pos x="45" y="3"/>
                </a:cxn>
                <a:cxn ang="0">
                  <a:pos x="53" y="9"/>
                </a:cxn>
                <a:cxn ang="0">
                  <a:pos x="52" y="14"/>
                </a:cxn>
                <a:cxn ang="0">
                  <a:pos x="59" y="20"/>
                </a:cxn>
                <a:cxn ang="0">
                  <a:pos x="64" y="13"/>
                </a:cxn>
                <a:cxn ang="0">
                  <a:pos x="73" y="18"/>
                </a:cxn>
                <a:cxn ang="0">
                  <a:pos x="82" y="15"/>
                </a:cxn>
                <a:cxn ang="0">
                  <a:pos x="89" y="15"/>
                </a:cxn>
                <a:cxn ang="0">
                  <a:pos x="95" y="8"/>
                </a:cxn>
                <a:cxn ang="0">
                  <a:pos x="99" y="13"/>
                </a:cxn>
                <a:cxn ang="0">
                  <a:pos x="105" y="16"/>
                </a:cxn>
                <a:cxn ang="0">
                  <a:pos x="115" y="13"/>
                </a:cxn>
                <a:cxn ang="0">
                  <a:pos x="124" y="18"/>
                </a:cxn>
                <a:cxn ang="0">
                  <a:pos x="126" y="31"/>
                </a:cxn>
                <a:cxn ang="0">
                  <a:pos x="129" y="46"/>
                </a:cxn>
                <a:cxn ang="0">
                  <a:pos x="128" y="53"/>
                </a:cxn>
                <a:cxn ang="0">
                  <a:pos x="137" y="59"/>
                </a:cxn>
                <a:cxn ang="0">
                  <a:pos x="140" y="68"/>
                </a:cxn>
                <a:cxn ang="0">
                  <a:pos x="139" y="77"/>
                </a:cxn>
                <a:cxn ang="0">
                  <a:pos x="141" y="80"/>
                </a:cxn>
              </a:cxnLst>
              <a:rect l="0" t="0" r="r" b="b"/>
              <a:pathLst>
                <a:path w="145" h="135">
                  <a:moveTo>
                    <a:pt x="145" y="83"/>
                  </a:moveTo>
                  <a:cubicBezTo>
                    <a:pt x="145" y="83"/>
                    <a:pt x="145" y="85"/>
                    <a:pt x="145" y="85"/>
                  </a:cubicBezTo>
                  <a:cubicBezTo>
                    <a:pt x="144" y="86"/>
                    <a:pt x="144" y="87"/>
                    <a:pt x="144" y="87"/>
                  </a:cubicBezTo>
                  <a:cubicBezTo>
                    <a:pt x="143" y="88"/>
                    <a:pt x="142" y="88"/>
                    <a:pt x="142" y="89"/>
                  </a:cubicBezTo>
                  <a:cubicBezTo>
                    <a:pt x="142" y="89"/>
                    <a:pt x="142" y="90"/>
                    <a:pt x="141" y="90"/>
                  </a:cubicBezTo>
                  <a:cubicBezTo>
                    <a:pt x="141" y="91"/>
                    <a:pt x="141" y="91"/>
                    <a:pt x="141" y="92"/>
                  </a:cubicBezTo>
                  <a:cubicBezTo>
                    <a:pt x="141" y="92"/>
                    <a:pt x="140" y="92"/>
                    <a:pt x="139" y="92"/>
                  </a:cubicBezTo>
                  <a:cubicBezTo>
                    <a:pt x="139" y="93"/>
                    <a:pt x="138" y="93"/>
                    <a:pt x="138" y="93"/>
                  </a:cubicBezTo>
                  <a:cubicBezTo>
                    <a:pt x="137" y="93"/>
                    <a:pt x="136" y="93"/>
                    <a:pt x="135" y="93"/>
                  </a:cubicBezTo>
                  <a:cubicBezTo>
                    <a:pt x="135" y="93"/>
                    <a:pt x="133" y="94"/>
                    <a:pt x="132" y="94"/>
                  </a:cubicBezTo>
                  <a:cubicBezTo>
                    <a:pt x="132" y="95"/>
                    <a:pt x="131" y="96"/>
                    <a:pt x="131" y="96"/>
                  </a:cubicBezTo>
                  <a:cubicBezTo>
                    <a:pt x="130" y="97"/>
                    <a:pt x="130" y="98"/>
                    <a:pt x="129" y="99"/>
                  </a:cubicBezTo>
                  <a:cubicBezTo>
                    <a:pt x="129" y="99"/>
                    <a:pt x="129" y="100"/>
                    <a:pt x="128" y="101"/>
                  </a:cubicBezTo>
                  <a:cubicBezTo>
                    <a:pt x="128" y="101"/>
                    <a:pt x="127" y="103"/>
                    <a:pt x="127" y="103"/>
                  </a:cubicBezTo>
                  <a:cubicBezTo>
                    <a:pt x="126" y="103"/>
                    <a:pt x="124" y="102"/>
                    <a:pt x="123" y="102"/>
                  </a:cubicBezTo>
                  <a:cubicBezTo>
                    <a:pt x="123" y="102"/>
                    <a:pt x="122" y="101"/>
                    <a:pt x="121" y="101"/>
                  </a:cubicBezTo>
                  <a:cubicBezTo>
                    <a:pt x="120" y="101"/>
                    <a:pt x="119" y="101"/>
                    <a:pt x="119" y="101"/>
                  </a:cubicBezTo>
                  <a:cubicBezTo>
                    <a:pt x="118" y="101"/>
                    <a:pt x="118" y="101"/>
                    <a:pt x="117" y="101"/>
                  </a:cubicBezTo>
                  <a:cubicBezTo>
                    <a:pt x="117" y="101"/>
                    <a:pt x="116" y="102"/>
                    <a:pt x="116" y="102"/>
                  </a:cubicBezTo>
                  <a:cubicBezTo>
                    <a:pt x="115" y="101"/>
                    <a:pt x="115" y="100"/>
                    <a:pt x="115" y="100"/>
                  </a:cubicBezTo>
                  <a:cubicBezTo>
                    <a:pt x="115" y="99"/>
                    <a:pt x="115" y="98"/>
                    <a:pt x="115" y="98"/>
                  </a:cubicBezTo>
                  <a:cubicBezTo>
                    <a:pt x="115" y="97"/>
                    <a:pt x="116" y="96"/>
                    <a:pt x="115" y="95"/>
                  </a:cubicBezTo>
                  <a:cubicBezTo>
                    <a:pt x="115" y="95"/>
                    <a:pt x="115" y="94"/>
                    <a:pt x="114" y="94"/>
                  </a:cubicBezTo>
                  <a:cubicBezTo>
                    <a:pt x="114" y="93"/>
                    <a:pt x="114" y="93"/>
                    <a:pt x="113" y="93"/>
                  </a:cubicBezTo>
                  <a:cubicBezTo>
                    <a:pt x="113" y="92"/>
                    <a:pt x="113" y="91"/>
                    <a:pt x="112" y="91"/>
                  </a:cubicBezTo>
                  <a:cubicBezTo>
                    <a:pt x="112" y="91"/>
                    <a:pt x="111" y="90"/>
                    <a:pt x="111" y="90"/>
                  </a:cubicBezTo>
                  <a:cubicBezTo>
                    <a:pt x="110" y="90"/>
                    <a:pt x="109" y="91"/>
                    <a:pt x="109" y="91"/>
                  </a:cubicBezTo>
                  <a:cubicBezTo>
                    <a:pt x="108" y="91"/>
                    <a:pt x="107" y="92"/>
                    <a:pt x="107" y="92"/>
                  </a:cubicBezTo>
                  <a:cubicBezTo>
                    <a:pt x="107" y="93"/>
                    <a:pt x="107" y="93"/>
                    <a:pt x="106" y="94"/>
                  </a:cubicBezTo>
                  <a:cubicBezTo>
                    <a:pt x="106" y="95"/>
                    <a:pt x="107" y="96"/>
                    <a:pt x="106" y="96"/>
                  </a:cubicBezTo>
                  <a:cubicBezTo>
                    <a:pt x="106" y="97"/>
                    <a:pt x="105" y="97"/>
                    <a:pt x="105" y="97"/>
                  </a:cubicBezTo>
                  <a:cubicBezTo>
                    <a:pt x="104" y="97"/>
                    <a:pt x="103" y="97"/>
                    <a:pt x="103" y="97"/>
                  </a:cubicBezTo>
                  <a:cubicBezTo>
                    <a:pt x="102" y="97"/>
                    <a:pt x="102" y="96"/>
                    <a:pt x="102" y="96"/>
                  </a:cubicBezTo>
                  <a:cubicBezTo>
                    <a:pt x="101" y="95"/>
                    <a:pt x="100" y="95"/>
                    <a:pt x="100" y="95"/>
                  </a:cubicBezTo>
                  <a:cubicBezTo>
                    <a:pt x="100" y="94"/>
                    <a:pt x="100" y="94"/>
                    <a:pt x="100" y="94"/>
                  </a:cubicBezTo>
                  <a:cubicBezTo>
                    <a:pt x="101" y="93"/>
                    <a:pt x="101" y="93"/>
                    <a:pt x="101" y="93"/>
                  </a:cubicBezTo>
                  <a:cubicBezTo>
                    <a:pt x="102" y="92"/>
                    <a:pt x="101" y="91"/>
                    <a:pt x="101" y="91"/>
                  </a:cubicBezTo>
                  <a:cubicBezTo>
                    <a:pt x="100" y="90"/>
                    <a:pt x="99" y="91"/>
                    <a:pt x="99" y="90"/>
                  </a:cubicBezTo>
                  <a:cubicBezTo>
                    <a:pt x="98" y="90"/>
                    <a:pt x="98" y="89"/>
                    <a:pt x="98" y="89"/>
                  </a:cubicBezTo>
                  <a:cubicBezTo>
                    <a:pt x="98" y="88"/>
                    <a:pt x="97" y="87"/>
                    <a:pt x="96" y="88"/>
                  </a:cubicBezTo>
                  <a:cubicBezTo>
                    <a:pt x="96" y="88"/>
                    <a:pt x="96" y="88"/>
                    <a:pt x="95" y="89"/>
                  </a:cubicBezTo>
                  <a:cubicBezTo>
                    <a:pt x="95" y="89"/>
                    <a:pt x="95" y="90"/>
                    <a:pt x="95" y="90"/>
                  </a:cubicBezTo>
                  <a:cubicBezTo>
                    <a:pt x="95" y="90"/>
                    <a:pt x="94" y="90"/>
                    <a:pt x="94" y="90"/>
                  </a:cubicBezTo>
                  <a:cubicBezTo>
                    <a:pt x="93" y="90"/>
                    <a:pt x="93" y="91"/>
                    <a:pt x="93" y="91"/>
                  </a:cubicBezTo>
                  <a:cubicBezTo>
                    <a:pt x="93" y="92"/>
                    <a:pt x="93" y="93"/>
                    <a:pt x="93" y="93"/>
                  </a:cubicBezTo>
                  <a:cubicBezTo>
                    <a:pt x="93" y="93"/>
                    <a:pt x="94" y="93"/>
                    <a:pt x="95" y="93"/>
                  </a:cubicBezTo>
                  <a:cubicBezTo>
                    <a:pt x="95" y="94"/>
                    <a:pt x="95" y="95"/>
                    <a:pt x="95" y="95"/>
                  </a:cubicBezTo>
                  <a:cubicBezTo>
                    <a:pt x="95" y="96"/>
                    <a:pt x="95" y="96"/>
                    <a:pt x="94" y="96"/>
                  </a:cubicBezTo>
                  <a:cubicBezTo>
                    <a:pt x="94" y="97"/>
                    <a:pt x="93" y="97"/>
                    <a:pt x="93" y="97"/>
                  </a:cubicBezTo>
                  <a:cubicBezTo>
                    <a:pt x="92" y="98"/>
                    <a:pt x="91" y="99"/>
                    <a:pt x="91" y="99"/>
                  </a:cubicBezTo>
                  <a:cubicBezTo>
                    <a:pt x="91" y="100"/>
                    <a:pt x="91" y="101"/>
                    <a:pt x="91" y="102"/>
                  </a:cubicBezTo>
                  <a:cubicBezTo>
                    <a:pt x="91" y="103"/>
                    <a:pt x="92" y="103"/>
                    <a:pt x="92" y="104"/>
                  </a:cubicBezTo>
                  <a:cubicBezTo>
                    <a:pt x="93" y="104"/>
                    <a:pt x="94" y="104"/>
                    <a:pt x="94" y="104"/>
                  </a:cubicBezTo>
                  <a:cubicBezTo>
                    <a:pt x="95" y="105"/>
                    <a:pt x="96" y="104"/>
                    <a:pt x="97" y="105"/>
                  </a:cubicBezTo>
                  <a:cubicBezTo>
                    <a:pt x="97" y="105"/>
                    <a:pt x="97" y="106"/>
                    <a:pt x="97" y="106"/>
                  </a:cubicBezTo>
                  <a:cubicBezTo>
                    <a:pt x="97" y="107"/>
                    <a:pt x="97" y="109"/>
                    <a:pt x="97" y="110"/>
                  </a:cubicBezTo>
                  <a:cubicBezTo>
                    <a:pt x="97" y="110"/>
                    <a:pt x="98" y="111"/>
                    <a:pt x="98" y="111"/>
                  </a:cubicBezTo>
                  <a:cubicBezTo>
                    <a:pt x="98" y="112"/>
                    <a:pt x="99" y="112"/>
                    <a:pt x="100" y="113"/>
                  </a:cubicBezTo>
                  <a:cubicBezTo>
                    <a:pt x="100" y="113"/>
                    <a:pt x="100" y="114"/>
                    <a:pt x="100" y="115"/>
                  </a:cubicBezTo>
                  <a:cubicBezTo>
                    <a:pt x="100" y="115"/>
                    <a:pt x="100" y="116"/>
                    <a:pt x="100" y="117"/>
                  </a:cubicBezTo>
                  <a:cubicBezTo>
                    <a:pt x="100" y="117"/>
                    <a:pt x="100" y="119"/>
                    <a:pt x="100" y="119"/>
                  </a:cubicBezTo>
                  <a:cubicBezTo>
                    <a:pt x="100" y="120"/>
                    <a:pt x="99" y="120"/>
                    <a:pt x="99" y="121"/>
                  </a:cubicBezTo>
                  <a:cubicBezTo>
                    <a:pt x="98" y="121"/>
                    <a:pt x="97" y="120"/>
                    <a:pt x="97" y="120"/>
                  </a:cubicBezTo>
                  <a:cubicBezTo>
                    <a:pt x="96" y="120"/>
                    <a:pt x="96" y="120"/>
                    <a:pt x="95" y="120"/>
                  </a:cubicBezTo>
                  <a:cubicBezTo>
                    <a:pt x="95" y="121"/>
                    <a:pt x="95" y="122"/>
                    <a:pt x="95" y="122"/>
                  </a:cubicBezTo>
                  <a:cubicBezTo>
                    <a:pt x="94" y="123"/>
                    <a:pt x="93" y="123"/>
                    <a:pt x="93" y="124"/>
                  </a:cubicBezTo>
                  <a:cubicBezTo>
                    <a:pt x="92" y="124"/>
                    <a:pt x="91" y="123"/>
                    <a:pt x="91" y="124"/>
                  </a:cubicBezTo>
                  <a:cubicBezTo>
                    <a:pt x="90" y="124"/>
                    <a:pt x="90" y="125"/>
                    <a:pt x="89" y="125"/>
                  </a:cubicBezTo>
                  <a:cubicBezTo>
                    <a:pt x="89" y="126"/>
                    <a:pt x="88" y="128"/>
                    <a:pt x="88" y="128"/>
                  </a:cubicBezTo>
                  <a:cubicBezTo>
                    <a:pt x="87" y="128"/>
                    <a:pt x="86" y="129"/>
                    <a:pt x="86" y="129"/>
                  </a:cubicBezTo>
                  <a:cubicBezTo>
                    <a:pt x="85" y="129"/>
                    <a:pt x="83" y="128"/>
                    <a:pt x="83" y="129"/>
                  </a:cubicBezTo>
                  <a:cubicBezTo>
                    <a:pt x="82" y="129"/>
                    <a:pt x="82" y="130"/>
                    <a:pt x="81" y="131"/>
                  </a:cubicBezTo>
                  <a:cubicBezTo>
                    <a:pt x="81" y="131"/>
                    <a:pt x="80" y="131"/>
                    <a:pt x="79" y="131"/>
                  </a:cubicBezTo>
                  <a:cubicBezTo>
                    <a:pt x="79" y="131"/>
                    <a:pt x="78" y="132"/>
                    <a:pt x="78" y="132"/>
                  </a:cubicBezTo>
                  <a:cubicBezTo>
                    <a:pt x="77" y="132"/>
                    <a:pt x="77" y="132"/>
                    <a:pt x="76" y="132"/>
                  </a:cubicBezTo>
                  <a:cubicBezTo>
                    <a:pt x="76" y="132"/>
                    <a:pt x="75" y="132"/>
                    <a:pt x="74" y="132"/>
                  </a:cubicBezTo>
                  <a:cubicBezTo>
                    <a:pt x="74" y="132"/>
                    <a:pt x="73" y="132"/>
                    <a:pt x="73" y="132"/>
                  </a:cubicBezTo>
                  <a:cubicBezTo>
                    <a:pt x="73" y="132"/>
                    <a:pt x="72" y="133"/>
                    <a:pt x="72" y="134"/>
                  </a:cubicBezTo>
                  <a:cubicBezTo>
                    <a:pt x="71" y="134"/>
                    <a:pt x="71" y="134"/>
                    <a:pt x="70" y="135"/>
                  </a:cubicBezTo>
                  <a:cubicBezTo>
                    <a:pt x="70" y="134"/>
                    <a:pt x="69" y="134"/>
                    <a:pt x="68" y="133"/>
                  </a:cubicBezTo>
                  <a:cubicBezTo>
                    <a:pt x="67" y="133"/>
                    <a:pt x="66" y="133"/>
                    <a:pt x="66" y="133"/>
                  </a:cubicBezTo>
                  <a:cubicBezTo>
                    <a:pt x="65" y="133"/>
                    <a:pt x="63" y="133"/>
                    <a:pt x="62" y="132"/>
                  </a:cubicBezTo>
                  <a:cubicBezTo>
                    <a:pt x="62" y="132"/>
                    <a:pt x="61" y="132"/>
                    <a:pt x="60" y="132"/>
                  </a:cubicBezTo>
                  <a:cubicBezTo>
                    <a:pt x="60" y="132"/>
                    <a:pt x="59" y="133"/>
                    <a:pt x="58" y="133"/>
                  </a:cubicBezTo>
                  <a:cubicBezTo>
                    <a:pt x="58" y="133"/>
                    <a:pt x="56" y="132"/>
                    <a:pt x="56" y="131"/>
                  </a:cubicBezTo>
                  <a:cubicBezTo>
                    <a:pt x="55" y="131"/>
                    <a:pt x="54" y="131"/>
                    <a:pt x="54" y="130"/>
                  </a:cubicBezTo>
                  <a:cubicBezTo>
                    <a:pt x="54" y="130"/>
                    <a:pt x="54" y="128"/>
                    <a:pt x="54" y="128"/>
                  </a:cubicBezTo>
                  <a:cubicBezTo>
                    <a:pt x="53" y="127"/>
                    <a:pt x="53" y="127"/>
                    <a:pt x="53" y="126"/>
                  </a:cubicBezTo>
                  <a:cubicBezTo>
                    <a:pt x="53" y="126"/>
                    <a:pt x="54" y="125"/>
                    <a:pt x="54" y="125"/>
                  </a:cubicBezTo>
                  <a:cubicBezTo>
                    <a:pt x="54" y="124"/>
                    <a:pt x="54" y="123"/>
                    <a:pt x="54" y="123"/>
                  </a:cubicBezTo>
                  <a:cubicBezTo>
                    <a:pt x="54" y="122"/>
                    <a:pt x="53" y="121"/>
                    <a:pt x="53" y="121"/>
                  </a:cubicBezTo>
                  <a:cubicBezTo>
                    <a:pt x="52" y="120"/>
                    <a:pt x="51" y="120"/>
                    <a:pt x="51" y="120"/>
                  </a:cubicBezTo>
                  <a:cubicBezTo>
                    <a:pt x="50" y="120"/>
                    <a:pt x="49" y="120"/>
                    <a:pt x="49" y="119"/>
                  </a:cubicBezTo>
                  <a:cubicBezTo>
                    <a:pt x="48" y="119"/>
                    <a:pt x="47" y="118"/>
                    <a:pt x="47" y="118"/>
                  </a:cubicBezTo>
                  <a:cubicBezTo>
                    <a:pt x="47" y="117"/>
                    <a:pt x="46" y="116"/>
                    <a:pt x="45" y="115"/>
                  </a:cubicBezTo>
                  <a:cubicBezTo>
                    <a:pt x="45" y="115"/>
                    <a:pt x="44" y="113"/>
                    <a:pt x="43" y="113"/>
                  </a:cubicBezTo>
                  <a:cubicBezTo>
                    <a:pt x="43" y="112"/>
                    <a:pt x="42" y="111"/>
                    <a:pt x="41" y="111"/>
                  </a:cubicBezTo>
                  <a:cubicBezTo>
                    <a:pt x="41" y="111"/>
                    <a:pt x="40" y="111"/>
                    <a:pt x="39" y="111"/>
                  </a:cubicBezTo>
                  <a:cubicBezTo>
                    <a:pt x="39" y="111"/>
                    <a:pt x="37" y="111"/>
                    <a:pt x="37" y="111"/>
                  </a:cubicBezTo>
                  <a:cubicBezTo>
                    <a:pt x="36" y="112"/>
                    <a:pt x="36" y="112"/>
                    <a:pt x="36" y="112"/>
                  </a:cubicBezTo>
                  <a:cubicBezTo>
                    <a:pt x="35" y="113"/>
                    <a:pt x="35" y="114"/>
                    <a:pt x="34" y="114"/>
                  </a:cubicBezTo>
                  <a:cubicBezTo>
                    <a:pt x="34" y="115"/>
                    <a:pt x="33" y="115"/>
                    <a:pt x="32" y="115"/>
                  </a:cubicBezTo>
                  <a:cubicBezTo>
                    <a:pt x="31" y="115"/>
                    <a:pt x="30" y="115"/>
                    <a:pt x="29" y="116"/>
                  </a:cubicBezTo>
                  <a:cubicBezTo>
                    <a:pt x="29" y="116"/>
                    <a:pt x="29" y="116"/>
                    <a:pt x="29" y="116"/>
                  </a:cubicBezTo>
                  <a:cubicBezTo>
                    <a:pt x="28" y="117"/>
                    <a:pt x="27" y="118"/>
                    <a:pt x="27" y="118"/>
                  </a:cubicBezTo>
                  <a:cubicBezTo>
                    <a:pt x="26" y="118"/>
                    <a:pt x="25" y="117"/>
                    <a:pt x="24" y="117"/>
                  </a:cubicBezTo>
                  <a:cubicBezTo>
                    <a:pt x="24" y="117"/>
                    <a:pt x="24" y="115"/>
                    <a:pt x="23" y="115"/>
                  </a:cubicBezTo>
                  <a:cubicBezTo>
                    <a:pt x="23" y="115"/>
                    <a:pt x="22" y="115"/>
                    <a:pt x="21" y="115"/>
                  </a:cubicBezTo>
                  <a:cubicBezTo>
                    <a:pt x="21" y="115"/>
                    <a:pt x="20" y="115"/>
                    <a:pt x="19" y="115"/>
                  </a:cubicBezTo>
                  <a:cubicBezTo>
                    <a:pt x="19" y="114"/>
                    <a:pt x="18" y="113"/>
                    <a:pt x="18" y="112"/>
                  </a:cubicBezTo>
                  <a:cubicBezTo>
                    <a:pt x="17" y="112"/>
                    <a:pt x="16" y="111"/>
                    <a:pt x="16" y="110"/>
                  </a:cubicBezTo>
                  <a:cubicBezTo>
                    <a:pt x="16" y="110"/>
                    <a:pt x="15" y="109"/>
                    <a:pt x="14" y="109"/>
                  </a:cubicBezTo>
                  <a:cubicBezTo>
                    <a:pt x="14" y="108"/>
                    <a:pt x="14" y="106"/>
                    <a:pt x="14" y="106"/>
                  </a:cubicBezTo>
                  <a:cubicBezTo>
                    <a:pt x="13" y="105"/>
                    <a:pt x="12" y="103"/>
                    <a:pt x="12" y="102"/>
                  </a:cubicBezTo>
                  <a:cubicBezTo>
                    <a:pt x="11" y="102"/>
                    <a:pt x="10" y="101"/>
                    <a:pt x="9" y="100"/>
                  </a:cubicBezTo>
                  <a:cubicBezTo>
                    <a:pt x="9" y="100"/>
                    <a:pt x="8" y="98"/>
                    <a:pt x="8" y="97"/>
                  </a:cubicBezTo>
                  <a:cubicBezTo>
                    <a:pt x="8" y="97"/>
                    <a:pt x="7" y="95"/>
                    <a:pt x="7" y="94"/>
                  </a:cubicBezTo>
                  <a:cubicBezTo>
                    <a:pt x="6" y="94"/>
                    <a:pt x="5" y="93"/>
                    <a:pt x="5" y="92"/>
                  </a:cubicBezTo>
                  <a:cubicBezTo>
                    <a:pt x="5" y="91"/>
                    <a:pt x="5" y="90"/>
                    <a:pt x="5" y="89"/>
                  </a:cubicBezTo>
                  <a:cubicBezTo>
                    <a:pt x="5" y="89"/>
                    <a:pt x="6" y="88"/>
                    <a:pt x="6" y="87"/>
                  </a:cubicBezTo>
                  <a:cubicBezTo>
                    <a:pt x="6" y="87"/>
                    <a:pt x="7" y="86"/>
                    <a:pt x="7" y="85"/>
                  </a:cubicBezTo>
                  <a:cubicBezTo>
                    <a:pt x="6" y="84"/>
                    <a:pt x="6" y="83"/>
                    <a:pt x="5" y="82"/>
                  </a:cubicBezTo>
                  <a:cubicBezTo>
                    <a:pt x="5" y="81"/>
                    <a:pt x="4" y="80"/>
                    <a:pt x="4" y="79"/>
                  </a:cubicBezTo>
                  <a:cubicBezTo>
                    <a:pt x="3" y="78"/>
                    <a:pt x="2" y="77"/>
                    <a:pt x="2" y="76"/>
                  </a:cubicBezTo>
                  <a:cubicBezTo>
                    <a:pt x="2" y="75"/>
                    <a:pt x="2" y="74"/>
                    <a:pt x="2" y="74"/>
                  </a:cubicBezTo>
                  <a:cubicBezTo>
                    <a:pt x="2" y="73"/>
                    <a:pt x="1" y="73"/>
                    <a:pt x="1" y="72"/>
                  </a:cubicBezTo>
                  <a:cubicBezTo>
                    <a:pt x="1" y="72"/>
                    <a:pt x="1" y="70"/>
                    <a:pt x="1" y="70"/>
                  </a:cubicBezTo>
                  <a:cubicBezTo>
                    <a:pt x="1" y="70"/>
                    <a:pt x="2" y="69"/>
                    <a:pt x="2" y="69"/>
                  </a:cubicBezTo>
                  <a:cubicBezTo>
                    <a:pt x="3" y="69"/>
                    <a:pt x="3" y="70"/>
                    <a:pt x="4" y="70"/>
                  </a:cubicBezTo>
                  <a:cubicBezTo>
                    <a:pt x="4" y="70"/>
                    <a:pt x="5" y="70"/>
                    <a:pt x="5" y="69"/>
                  </a:cubicBezTo>
                  <a:cubicBezTo>
                    <a:pt x="5" y="69"/>
                    <a:pt x="5" y="67"/>
                    <a:pt x="4" y="67"/>
                  </a:cubicBezTo>
                  <a:cubicBezTo>
                    <a:pt x="4" y="66"/>
                    <a:pt x="3" y="65"/>
                    <a:pt x="3" y="65"/>
                  </a:cubicBezTo>
                  <a:cubicBezTo>
                    <a:pt x="3" y="65"/>
                    <a:pt x="1" y="64"/>
                    <a:pt x="0" y="64"/>
                  </a:cubicBezTo>
                  <a:cubicBezTo>
                    <a:pt x="0" y="64"/>
                    <a:pt x="0" y="63"/>
                    <a:pt x="0" y="62"/>
                  </a:cubicBezTo>
                  <a:cubicBezTo>
                    <a:pt x="0" y="62"/>
                    <a:pt x="0" y="61"/>
                    <a:pt x="1" y="60"/>
                  </a:cubicBezTo>
                  <a:cubicBezTo>
                    <a:pt x="1" y="60"/>
                    <a:pt x="2" y="61"/>
                    <a:pt x="2" y="60"/>
                  </a:cubicBezTo>
                  <a:cubicBezTo>
                    <a:pt x="3" y="60"/>
                    <a:pt x="4" y="60"/>
                    <a:pt x="4" y="60"/>
                  </a:cubicBezTo>
                  <a:cubicBezTo>
                    <a:pt x="5" y="59"/>
                    <a:pt x="6" y="59"/>
                    <a:pt x="6" y="59"/>
                  </a:cubicBezTo>
                  <a:cubicBezTo>
                    <a:pt x="7" y="59"/>
                    <a:pt x="7" y="58"/>
                    <a:pt x="8" y="57"/>
                  </a:cubicBezTo>
                  <a:cubicBezTo>
                    <a:pt x="8" y="57"/>
                    <a:pt x="8" y="56"/>
                    <a:pt x="8" y="56"/>
                  </a:cubicBezTo>
                  <a:cubicBezTo>
                    <a:pt x="8" y="55"/>
                    <a:pt x="6" y="55"/>
                    <a:pt x="5" y="55"/>
                  </a:cubicBezTo>
                  <a:cubicBezTo>
                    <a:pt x="5" y="55"/>
                    <a:pt x="5" y="56"/>
                    <a:pt x="4" y="56"/>
                  </a:cubicBezTo>
                  <a:cubicBezTo>
                    <a:pt x="4" y="56"/>
                    <a:pt x="3" y="56"/>
                    <a:pt x="2" y="56"/>
                  </a:cubicBezTo>
                  <a:cubicBezTo>
                    <a:pt x="2" y="56"/>
                    <a:pt x="1" y="55"/>
                    <a:pt x="1" y="54"/>
                  </a:cubicBezTo>
                  <a:cubicBezTo>
                    <a:pt x="1" y="54"/>
                    <a:pt x="1" y="53"/>
                    <a:pt x="1" y="53"/>
                  </a:cubicBezTo>
                  <a:cubicBezTo>
                    <a:pt x="1" y="53"/>
                    <a:pt x="2" y="53"/>
                    <a:pt x="2" y="52"/>
                  </a:cubicBezTo>
                  <a:cubicBezTo>
                    <a:pt x="3" y="52"/>
                    <a:pt x="4" y="52"/>
                    <a:pt x="4" y="52"/>
                  </a:cubicBezTo>
                  <a:cubicBezTo>
                    <a:pt x="4" y="51"/>
                    <a:pt x="4" y="50"/>
                    <a:pt x="4" y="49"/>
                  </a:cubicBezTo>
                  <a:cubicBezTo>
                    <a:pt x="4" y="49"/>
                    <a:pt x="4" y="48"/>
                    <a:pt x="5" y="48"/>
                  </a:cubicBezTo>
                  <a:cubicBezTo>
                    <a:pt x="5" y="47"/>
                    <a:pt x="6" y="46"/>
                    <a:pt x="6" y="46"/>
                  </a:cubicBezTo>
                  <a:cubicBezTo>
                    <a:pt x="7" y="45"/>
                    <a:pt x="8" y="44"/>
                    <a:pt x="8" y="44"/>
                  </a:cubicBezTo>
                  <a:cubicBezTo>
                    <a:pt x="8" y="43"/>
                    <a:pt x="8" y="42"/>
                    <a:pt x="8" y="41"/>
                  </a:cubicBezTo>
                  <a:cubicBezTo>
                    <a:pt x="8" y="41"/>
                    <a:pt x="8" y="39"/>
                    <a:pt x="8" y="39"/>
                  </a:cubicBezTo>
                  <a:cubicBezTo>
                    <a:pt x="8" y="38"/>
                    <a:pt x="8" y="36"/>
                    <a:pt x="9" y="36"/>
                  </a:cubicBezTo>
                  <a:cubicBezTo>
                    <a:pt x="9" y="35"/>
                    <a:pt x="11" y="35"/>
                    <a:pt x="11" y="35"/>
                  </a:cubicBezTo>
                  <a:cubicBezTo>
                    <a:pt x="12" y="35"/>
                    <a:pt x="13" y="35"/>
                    <a:pt x="14" y="35"/>
                  </a:cubicBezTo>
                  <a:cubicBezTo>
                    <a:pt x="14" y="34"/>
                    <a:pt x="15" y="34"/>
                    <a:pt x="15" y="33"/>
                  </a:cubicBezTo>
                  <a:cubicBezTo>
                    <a:pt x="15" y="33"/>
                    <a:pt x="14" y="32"/>
                    <a:pt x="15" y="31"/>
                  </a:cubicBezTo>
                  <a:cubicBezTo>
                    <a:pt x="15" y="31"/>
                    <a:pt x="15" y="30"/>
                    <a:pt x="16" y="30"/>
                  </a:cubicBezTo>
                  <a:cubicBezTo>
                    <a:pt x="16" y="30"/>
                    <a:pt x="17" y="30"/>
                    <a:pt x="18" y="30"/>
                  </a:cubicBezTo>
                  <a:cubicBezTo>
                    <a:pt x="18" y="30"/>
                    <a:pt x="19" y="30"/>
                    <a:pt x="20" y="30"/>
                  </a:cubicBezTo>
                  <a:cubicBezTo>
                    <a:pt x="20" y="30"/>
                    <a:pt x="21" y="30"/>
                    <a:pt x="22" y="30"/>
                  </a:cubicBezTo>
                  <a:cubicBezTo>
                    <a:pt x="22" y="30"/>
                    <a:pt x="23" y="29"/>
                    <a:pt x="23" y="29"/>
                  </a:cubicBezTo>
                  <a:cubicBezTo>
                    <a:pt x="24" y="29"/>
                    <a:pt x="25" y="28"/>
                    <a:pt x="25" y="28"/>
                  </a:cubicBezTo>
                  <a:cubicBezTo>
                    <a:pt x="25" y="27"/>
                    <a:pt x="25" y="26"/>
                    <a:pt x="24" y="26"/>
                  </a:cubicBezTo>
                  <a:cubicBezTo>
                    <a:pt x="24" y="26"/>
                    <a:pt x="22" y="26"/>
                    <a:pt x="21" y="26"/>
                  </a:cubicBezTo>
                  <a:cubicBezTo>
                    <a:pt x="21" y="26"/>
                    <a:pt x="20" y="26"/>
                    <a:pt x="19" y="26"/>
                  </a:cubicBezTo>
                  <a:cubicBezTo>
                    <a:pt x="19" y="26"/>
                    <a:pt x="17" y="27"/>
                    <a:pt x="17" y="26"/>
                  </a:cubicBezTo>
                  <a:cubicBezTo>
                    <a:pt x="16" y="26"/>
                    <a:pt x="16" y="25"/>
                    <a:pt x="16" y="24"/>
                  </a:cubicBezTo>
                  <a:cubicBezTo>
                    <a:pt x="16" y="23"/>
                    <a:pt x="16" y="22"/>
                    <a:pt x="16" y="21"/>
                  </a:cubicBezTo>
                  <a:cubicBezTo>
                    <a:pt x="17" y="20"/>
                    <a:pt x="17" y="19"/>
                    <a:pt x="18" y="19"/>
                  </a:cubicBezTo>
                  <a:cubicBezTo>
                    <a:pt x="18" y="18"/>
                    <a:pt x="20" y="17"/>
                    <a:pt x="20" y="16"/>
                  </a:cubicBezTo>
                  <a:cubicBezTo>
                    <a:pt x="21" y="16"/>
                    <a:pt x="23" y="16"/>
                    <a:pt x="23" y="15"/>
                  </a:cubicBezTo>
                  <a:cubicBezTo>
                    <a:pt x="24" y="15"/>
                    <a:pt x="25" y="14"/>
                    <a:pt x="26" y="13"/>
                  </a:cubicBezTo>
                  <a:cubicBezTo>
                    <a:pt x="26" y="13"/>
                    <a:pt x="26" y="12"/>
                    <a:pt x="26" y="11"/>
                  </a:cubicBezTo>
                  <a:cubicBezTo>
                    <a:pt x="26" y="11"/>
                    <a:pt x="26" y="10"/>
                    <a:pt x="26" y="10"/>
                  </a:cubicBezTo>
                  <a:cubicBezTo>
                    <a:pt x="26" y="9"/>
                    <a:pt x="27" y="9"/>
                    <a:pt x="27" y="8"/>
                  </a:cubicBezTo>
                  <a:cubicBezTo>
                    <a:pt x="27" y="8"/>
                    <a:pt x="27" y="8"/>
                    <a:pt x="28" y="7"/>
                  </a:cubicBezTo>
                  <a:cubicBezTo>
                    <a:pt x="28" y="7"/>
                    <a:pt x="29" y="8"/>
                    <a:pt x="30" y="7"/>
                  </a:cubicBezTo>
                  <a:cubicBezTo>
                    <a:pt x="30" y="7"/>
                    <a:pt x="30" y="6"/>
                    <a:pt x="30" y="6"/>
                  </a:cubicBezTo>
                  <a:cubicBezTo>
                    <a:pt x="30" y="6"/>
                    <a:pt x="30" y="5"/>
                    <a:pt x="29" y="4"/>
                  </a:cubicBezTo>
                  <a:cubicBezTo>
                    <a:pt x="29" y="4"/>
                    <a:pt x="28" y="4"/>
                    <a:pt x="27" y="4"/>
                  </a:cubicBezTo>
                  <a:cubicBezTo>
                    <a:pt x="27" y="4"/>
                    <a:pt x="27" y="3"/>
                    <a:pt x="27" y="3"/>
                  </a:cubicBezTo>
                  <a:cubicBezTo>
                    <a:pt x="27" y="2"/>
                    <a:pt x="28" y="2"/>
                    <a:pt x="29" y="2"/>
                  </a:cubicBezTo>
                  <a:cubicBezTo>
                    <a:pt x="29" y="2"/>
                    <a:pt x="30" y="2"/>
                    <a:pt x="30" y="3"/>
                  </a:cubicBezTo>
                  <a:cubicBezTo>
                    <a:pt x="31" y="3"/>
                    <a:pt x="31" y="4"/>
                    <a:pt x="31" y="4"/>
                  </a:cubicBezTo>
                  <a:cubicBezTo>
                    <a:pt x="32" y="4"/>
                    <a:pt x="32" y="4"/>
                    <a:pt x="33" y="4"/>
                  </a:cubicBezTo>
                  <a:cubicBezTo>
                    <a:pt x="33" y="4"/>
                    <a:pt x="33" y="3"/>
                    <a:pt x="33" y="3"/>
                  </a:cubicBezTo>
                  <a:cubicBezTo>
                    <a:pt x="33" y="2"/>
                    <a:pt x="34" y="2"/>
                    <a:pt x="35" y="2"/>
                  </a:cubicBezTo>
                  <a:cubicBezTo>
                    <a:pt x="35" y="2"/>
                    <a:pt x="36" y="2"/>
                    <a:pt x="37" y="2"/>
                  </a:cubicBezTo>
                  <a:cubicBezTo>
                    <a:pt x="37" y="2"/>
                    <a:pt x="38" y="1"/>
                    <a:pt x="38" y="1"/>
                  </a:cubicBezTo>
                  <a:cubicBezTo>
                    <a:pt x="38" y="1"/>
                    <a:pt x="39" y="0"/>
                    <a:pt x="39" y="0"/>
                  </a:cubicBezTo>
                  <a:cubicBezTo>
                    <a:pt x="40" y="0"/>
                    <a:pt x="42" y="0"/>
                    <a:pt x="43" y="0"/>
                  </a:cubicBezTo>
                  <a:cubicBezTo>
                    <a:pt x="43" y="0"/>
                    <a:pt x="44" y="1"/>
                    <a:pt x="44" y="2"/>
                  </a:cubicBezTo>
                  <a:cubicBezTo>
                    <a:pt x="45" y="2"/>
                    <a:pt x="45" y="3"/>
                    <a:pt x="45" y="3"/>
                  </a:cubicBezTo>
                  <a:cubicBezTo>
                    <a:pt x="45" y="4"/>
                    <a:pt x="47" y="4"/>
                    <a:pt x="47" y="5"/>
                  </a:cubicBezTo>
                  <a:cubicBezTo>
                    <a:pt x="47" y="5"/>
                    <a:pt x="48" y="6"/>
                    <a:pt x="48" y="6"/>
                  </a:cubicBezTo>
                  <a:cubicBezTo>
                    <a:pt x="48" y="7"/>
                    <a:pt x="49" y="8"/>
                    <a:pt x="49" y="8"/>
                  </a:cubicBezTo>
                  <a:cubicBezTo>
                    <a:pt x="49" y="8"/>
                    <a:pt x="50" y="9"/>
                    <a:pt x="50" y="9"/>
                  </a:cubicBezTo>
                  <a:cubicBezTo>
                    <a:pt x="51" y="9"/>
                    <a:pt x="52" y="9"/>
                    <a:pt x="53" y="9"/>
                  </a:cubicBezTo>
                  <a:cubicBezTo>
                    <a:pt x="53" y="9"/>
                    <a:pt x="54" y="9"/>
                    <a:pt x="55" y="9"/>
                  </a:cubicBezTo>
                  <a:cubicBezTo>
                    <a:pt x="55" y="10"/>
                    <a:pt x="56" y="11"/>
                    <a:pt x="56" y="11"/>
                  </a:cubicBezTo>
                  <a:cubicBezTo>
                    <a:pt x="56" y="12"/>
                    <a:pt x="55" y="12"/>
                    <a:pt x="55" y="13"/>
                  </a:cubicBezTo>
                  <a:cubicBezTo>
                    <a:pt x="55" y="13"/>
                    <a:pt x="54" y="14"/>
                    <a:pt x="54" y="14"/>
                  </a:cubicBezTo>
                  <a:cubicBezTo>
                    <a:pt x="53" y="14"/>
                    <a:pt x="52" y="14"/>
                    <a:pt x="52" y="14"/>
                  </a:cubicBezTo>
                  <a:cubicBezTo>
                    <a:pt x="52" y="15"/>
                    <a:pt x="51" y="15"/>
                    <a:pt x="51" y="15"/>
                  </a:cubicBezTo>
                  <a:cubicBezTo>
                    <a:pt x="51" y="16"/>
                    <a:pt x="53" y="16"/>
                    <a:pt x="53" y="16"/>
                  </a:cubicBezTo>
                  <a:cubicBezTo>
                    <a:pt x="54" y="17"/>
                    <a:pt x="54" y="17"/>
                    <a:pt x="55" y="17"/>
                  </a:cubicBezTo>
                  <a:cubicBezTo>
                    <a:pt x="56" y="17"/>
                    <a:pt x="57" y="18"/>
                    <a:pt x="57" y="19"/>
                  </a:cubicBezTo>
                  <a:cubicBezTo>
                    <a:pt x="58" y="19"/>
                    <a:pt x="58" y="20"/>
                    <a:pt x="59" y="20"/>
                  </a:cubicBezTo>
                  <a:cubicBezTo>
                    <a:pt x="59" y="20"/>
                    <a:pt x="60" y="20"/>
                    <a:pt x="60" y="20"/>
                  </a:cubicBezTo>
                  <a:cubicBezTo>
                    <a:pt x="60" y="19"/>
                    <a:pt x="61" y="19"/>
                    <a:pt x="62" y="19"/>
                  </a:cubicBezTo>
                  <a:cubicBezTo>
                    <a:pt x="62" y="18"/>
                    <a:pt x="63" y="18"/>
                    <a:pt x="63" y="17"/>
                  </a:cubicBezTo>
                  <a:cubicBezTo>
                    <a:pt x="63" y="17"/>
                    <a:pt x="63" y="15"/>
                    <a:pt x="63" y="15"/>
                  </a:cubicBezTo>
                  <a:cubicBezTo>
                    <a:pt x="63" y="14"/>
                    <a:pt x="64" y="14"/>
                    <a:pt x="64" y="13"/>
                  </a:cubicBezTo>
                  <a:cubicBezTo>
                    <a:pt x="65" y="13"/>
                    <a:pt x="65" y="12"/>
                    <a:pt x="66" y="11"/>
                  </a:cubicBezTo>
                  <a:cubicBezTo>
                    <a:pt x="66" y="11"/>
                    <a:pt x="67" y="11"/>
                    <a:pt x="68" y="11"/>
                  </a:cubicBezTo>
                  <a:cubicBezTo>
                    <a:pt x="68" y="11"/>
                    <a:pt x="69" y="13"/>
                    <a:pt x="70" y="13"/>
                  </a:cubicBezTo>
                  <a:cubicBezTo>
                    <a:pt x="70" y="14"/>
                    <a:pt x="72" y="15"/>
                    <a:pt x="72" y="15"/>
                  </a:cubicBezTo>
                  <a:cubicBezTo>
                    <a:pt x="72" y="16"/>
                    <a:pt x="73" y="18"/>
                    <a:pt x="73" y="18"/>
                  </a:cubicBezTo>
                  <a:cubicBezTo>
                    <a:pt x="74" y="19"/>
                    <a:pt x="74" y="20"/>
                    <a:pt x="75" y="20"/>
                  </a:cubicBezTo>
                  <a:cubicBezTo>
                    <a:pt x="75" y="20"/>
                    <a:pt x="76" y="21"/>
                    <a:pt x="77" y="21"/>
                  </a:cubicBezTo>
                  <a:cubicBezTo>
                    <a:pt x="78" y="21"/>
                    <a:pt x="80" y="21"/>
                    <a:pt x="81" y="20"/>
                  </a:cubicBezTo>
                  <a:cubicBezTo>
                    <a:pt x="81" y="20"/>
                    <a:pt x="82" y="19"/>
                    <a:pt x="82" y="18"/>
                  </a:cubicBezTo>
                  <a:cubicBezTo>
                    <a:pt x="82" y="18"/>
                    <a:pt x="82" y="16"/>
                    <a:pt x="82" y="15"/>
                  </a:cubicBezTo>
                  <a:cubicBezTo>
                    <a:pt x="82" y="15"/>
                    <a:pt x="82" y="14"/>
                    <a:pt x="82" y="14"/>
                  </a:cubicBezTo>
                  <a:cubicBezTo>
                    <a:pt x="82" y="13"/>
                    <a:pt x="83" y="13"/>
                    <a:pt x="83" y="12"/>
                  </a:cubicBezTo>
                  <a:cubicBezTo>
                    <a:pt x="84" y="12"/>
                    <a:pt x="85" y="13"/>
                    <a:pt x="85" y="13"/>
                  </a:cubicBezTo>
                  <a:cubicBezTo>
                    <a:pt x="86" y="13"/>
                    <a:pt x="86" y="14"/>
                    <a:pt x="87" y="15"/>
                  </a:cubicBezTo>
                  <a:cubicBezTo>
                    <a:pt x="87" y="15"/>
                    <a:pt x="89" y="15"/>
                    <a:pt x="89" y="15"/>
                  </a:cubicBezTo>
                  <a:cubicBezTo>
                    <a:pt x="90" y="15"/>
                    <a:pt x="91" y="15"/>
                    <a:pt x="91" y="14"/>
                  </a:cubicBezTo>
                  <a:cubicBezTo>
                    <a:pt x="91" y="14"/>
                    <a:pt x="92" y="12"/>
                    <a:pt x="92" y="12"/>
                  </a:cubicBezTo>
                  <a:cubicBezTo>
                    <a:pt x="92" y="11"/>
                    <a:pt x="91" y="10"/>
                    <a:pt x="92" y="10"/>
                  </a:cubicBezTo>
                  <a:cubicBezTo>
                    <a:pt x="92" y="10"/>
                    <a:pt x="93" y="10"/>
                    <a:pt x="93" y="10"/>
                  </a:cubicBezTo>
                  <a:cubicBezTo>
                    <a:pt x="94" y="10"/>
                    <a:pt x="94" y="8"/>
                    <a:pt x="95" y="8"/>
                  </a:cubicBezTo>
                  <a:cubicBezTo>
                    <a:pt x="95" y="8"/>
                    <a:pt x="97" y="7"/>
                    <a:pt x="97" y="7"/>
                  </a:cubicBezTo>
                  <a:cubicBezTo>
                    <a:pt x="98" y="7"/>
                    <a:pt x="99" y="8"/>
                    <a:pt x="100" y="8"/>
                  </a:cubicBezTo>
                  <a:cubicBezTo>
                    <a:pt x="100" y="8"/>
                    <a:pt x="100" y="9"/>
                    <a:pt x="100" y="10"/>
                  </a:cubicBezTo>
                  <a:cubicBezTo>
                    <a:pt x="101" y="10"/>
                    <a:pt x="101" y="11"/>
                    <a:pt x="100" y="12"/>
                  </a:cubicBezTo>
                  <a:cubicBezTo>
                    <a:pt x="100" y="12"/>
                    <a:pt x="99" y="13"/>
                    <a:pt x="99" y="13"/>
                  </a:cubicBezTo>
                  <a:cubicBezTo>
                    <a:pt x="99" y="13"/>
                    <a:pt x="98" y="14"/>
                    <a:pt x="98" y="15"/>
                  </a:cubicBezTo>
                  <a:cubicBezTo>
                    <a:pt x="98" y="15"/>
                    <a:pt x="99" y="16"/>
                    <a:pt x="99" y="16"/>
                  </a:cubicBezTo>
                  <a:cubicBezTo>
                    <a:pt x="100" y="17"/>
                    <a:pt x="101" y="16"/>
                    <a:pt x="102" y="16"/>
                  </a:cubicBezTo>
                  <a:cubicBezTo>
                    <a:pt x="102" y="16"/>
                    <a:pt x="103" y="16"/>
                    <a:pt x="104" y="16"/>
                  </a:cubicBezTo>
                  <a:cubicBezTo>
                    <a:pt x="104" y="16"/>
                    <a:pt x="105" y="16"/>
                    <a:pt x="105" y="16"/>
                  </a:cubicBezTo>
                  <a:cubicBezTo>
                    <a:pt x="106" y="16"/>
                    <a:pt x="108" y="18"/>
                    <a:pt x="108" y="18"/>
                  </a:cubicBezTo>
                  <a:cubicBezTo>
                    <a:pt x="109" y="18"/>
                    <a:pt x="111" y="18"/>
                    <a:pt x="112" y="17"/>
                  </a:cubicBezTo>
                  <a:cubicBezTo>
                    <a:pt x="112" y="17"/>
                    <a:pt x="113" y="16"/>
                    <a:pt x="113" y="16"/>
                  </a:cubicBezTo>
                  <a:cubicBezTo>
                    <a:pt x="113" y="15"/>
                    <a:pt x="114" y="14"/>
                    <a:pt x="114" y="14"/>
                  </a:cubicBezTo>
                  <a:cubicBezTo>
                    <a:pt x="114" y="14"/>
                    <a:pt x="115" y="13"/>
                    <a:pt x="115" y="13"/>
                  </a:cubicBezTo>
                  <a:cubicBezTo>
                    <a:pt x="116" y="13"/>
                    <a:pt x="117" y="14"/>
                    <a:pt x="117" y="14"/>
                  </a:cubicBezTo>
                  <a:cubicBezTo>
                    <a:pt x="117" y="15"/>
                    <a:pt x="118" y="16"/>
                    <a:pt x="118" y="16"/>
                  </a:cubicBezTo>
                  <a:cubicBezTo>
                    <a:pt x="118" y="17"/>
                    <a:pt x="120" y="17"/>
                    <a:pt x="120" y="17"/>
                  </a:cubicBezTo>
                  <a:cubicBezTo>
                    <a:pt x="121" y="17"/>
                    <a:pt x="122" y="16"/>
                    <a:pt x="122" y="16"/>
                  </a:cubicBezTo>
                  <a:cubicBezTo>
                    <a:pt x="123" y="16"/>
                    <a:pt x="123" y="18"/>
                    <a:pt x="124" y="18"/>
                  </a:cubicBezTo>
                  <a:cubicBezTo>
                    <a:pt x="124" y="19"/>
                    <a:pt x="123" y="20"/>
                    <a:pt x="123" y="21"/>
                  </a:cubicBezTo>
                  <a:cubicBezTo>
                    <a:pt x="123" y="22"/>
                    <a:pt x="123" y="24"/>
                    <a:pt x="123" y="25"/>
                  </a:cubicBezTo>
                  <a:cubicBezTo>
                    <a:pt x="123" y="25"/>
                    <a:pt x="122" y="27"/>
                    <a:pt x="122" y="27"/>
                  </a:cubicBezTo>
                  <a:cubicBezTo>
                    <a:pt x="123" y="28"/>
                    <a:pt x="123" y="29"/>
                    <a:pt x="124" y="30"/>
                  </a:cubicBezTo>
                  <a:cubicBezTo>
                    <a:pt x="124" y="30"/>
                    <a:pt x="126" y="31"/>
                    <a:pt x="126" y="31"/>
                  </a:cubicBezTo>
                  <a:cubicBezTo>
                    <a:pt x="127" y="32"/>
                    <a:pt x="128" y="33"/>
                    <a:pt x="128" y="34"/>
                  </a:cubicBezTo>
                  <a:cubicBezTo>
                    <a:pt x="129" y="34"/>
                    <a:pt x="129" y="36"/>
                    <a:pt x="129" y="37"/>
                  </a:cubicBezTo>
                  <a:cubicBezTo>
                    <a:pt x="129" y="38"/>
                    <a:pt x="129" y="40"/>
                    <a:pt x="129" y="41"/>
                  </a:cubicBezTo>
                  <a:cubicBezTo>
                    <a:pt x="129" y="41"/>
                    <a:pt x="129" y="43"/>
                    <a:pt x="129" y="43"/>
                  </a:cubicBezTo>
                  <a:cubicBezTo>
                    <a:pt x="129" y="44"/>
                    <a:pt x="129" y="45"/>
                    <a:pt x="129" y="46"/>
                  </a:cubicBezTo>
                  <a:cubicBezTo>
                    <a:pt x="129" y="47"/>
                    <a:pt x="129" y="48"/>
                    <a:pt x="129" y="49"/>
                  </a:cubicBezTo>
                  <a:cubicBezTo>
                    <a:pt x="129" y="49"/>
                    <a:pt x="128" y="50"/>
                    <a:pt x="128" y="50"/>
                  </a:cubicBezTo>
                  <a:cubicBezTo>
                    <a:pt x="128" y="51"/>
                    <a:pt x="126" y="51"/>
                    <a:pt x="126" y="52"/>
                  </a:cubicBezTo>
                  <a:cubicBezTo>
                    <a:pt x="126" y="52"/>
                    <a:pt x="125" y="53"/>
                    <a:pt x="125" y="53"/>
                  </a:cubicBezTo>
                  <a:cubicBezTo>
                    <a:pt x="126" y="54"/>
                    <a:pt x="127" y="53"/>
                    <a:pt x="128" y="53"/>
                  </a:cubicBezTo>
                  <a:cubicBezTo>
                    <a:pt x="128" y="53"/>
                    <a:pt x="130" y="54"/>
                    <a:pt x="131" y="54"/>
                  </a:cubicBezTo>
                  <a:cubicBezTo>
                    <a:pt x="131" y="55"/>
                    <a:pt x="132" y="56"/>
                    <a:pt x="133" y="57"/>
                  </a:cubicBezTo>
                  <a:cubicBezTo>
                    <a:pt x="133" y="57"/>
                    <a:pt x="135" y="58"/>
                    <a:pt x="135" y="58"/>
                  </a:cubicBezTo>
                  <a:cubicBezTo>
                    <a:pt x="136" y="58"/>
                    <a:pt x="136" y="58"/>
                    <a:pt x="137" y="58"/>
                  </a:cubicBezTo>
                  <a:cubicBezTo>
                    <a:pt x="137" y="58"/>
                    <a:pt x="137" y="59"/>
                    <a:pt x="137" y="59"/>
                  </a:cubicBezTo>
                  <a:cubicBezTo>
                    <a:pt x="137" y="60"/>
                    <a:pt x="137" y="61"/>
                    <a:pt x="137" y="62"/>
                  </a:cubicBezTo>
                  <a:cubicBezTo>
                    <a:pt x="136" y="62"/>
                    <a:pt x="135" y="62"/>
                    <a:pt x="135" y="63"/>
                  </a:cubicBezTo>
                  <a:cubicBezTo>
                    <a:pt x="134" y="63"/>
                    <a:pt x="134" y="64"/>
                    <a:pt x="135" y="65"/>
                  </a:cubicBezTo>
                  <a:cubicBezTo>
                    <a:pt x="135" y="65"/>
                    <a:pt x="137" y="66"/>
                    <a:pt x="137" y="66"/>
                  </a:cubicBezTo>
                  <a:cubicBezTo>
                    <a:pt x="138" y="67"/>
                    <a:pt x="139" y="67"/>
                    <a:pt x="140" y="68"/>
                  </a:cubicBezTo>
                  <a:cubicBezTo>
                    <a:pt x="140" y="68"/>
                    <a:pt x="140" y="69"/>
                    <a:pt x="140" y="70"/>
                  </a:cubicBezTo>
                  <a:cubicBezTo>
                    <a:pt x="139" y="70"/>
                    <a:pt x="138" y="70"/>
                    <a:pt x="138" y="71"/>
                  </a:cubicBezTo>
                  <a:cubicBezTo>
                    <a:pt x="138" y="71"/>
                    <a:pt x="139" y="73"/>
                    <a:pt x="139" y="73"/>
                  </a:cubicBezTo>
                  <a:cubicBezTo>
                    <a:pt x="139" y="74"/>
                    <a:pt x="140" y="75"/>
                    <a:pt x="140" y="75"/>
                  </a:cubicBezTo>
                  <a:cubicBezTo>
                    <a:pt x="140" y="76"/>
                    <a:pt x="140" y="76"/>
                    <a:pt x="139" y="77"/>
                  </a:cubicBezTo>
                  <a:cubicBezTo>
                    <a:pt x="139" y="77"/>
                    <a:pt x="137" y="77"/>
                    <a:pt x="137" y="78"/>
                  </a:cubicBezTo>
                  <a:cubicBezTo>
                    <a:pt x="137" y="78"/>
                    <a:pt x="137" y="79"/>
                    <a:pt x="137" y="80"/>
                  </a:cubicBezTo>
                  <a:cubicBezTo>
                    <a:pt x="137" y="80"/>
                    <a:pt x="138" y="81"/>
                    <a:pt x="138" y="81"/>
                  </a:cubicBezTo>
                  <a:cubicBezTo>
                    <a:pt x="138" y="81"/>
                    <a:pt x="139" y="81"/>
                    <a:pt x="140" y="81"/>
                  </a:cubicBezTo>
                  <a:cubicBezTo>
                    <a:pt x="140" y="81"/>
                    <a:pt x="141" y="80"/>
                    <a:pt x="141" y="80"/>
                  </a:cubicBezTo>
                  <a:cubicBezTo>
                    <a:pt x="142" y="80"/>
                    <a:pt x="142" y="81"/>
                    <a:pt x="142" y="81"/>
                  </a:cubicBezTo>
                  <a:cubicBezTo>
                    <a:pt x="143" y="82"/>
                    <a:pt x="143" y="81"/>
                    <a:pt x="144" y="81"/>
                  </a:cubicBezTo>
                  <a:cubicBezTo>
                    <a:pt x="144" y="81"/>
                    <a:pt x="144" y="82"/>
                    <a:pt x="145"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8" name="Freeform 102"/>
            <p:cNvSpPr>
              <a:spLocks/>
            </p:cNvSpPr>
            <p:nvPr/>
          </p:nvSpPr>
          <p:spPr bwMode="auto">
            <a:xfrm>
              <a:off x="1870076" y="3694113"/>
              <a:ext cx="285750" cy="246063"/>
            </a:xfrm>
            <a:custGeom>
              <a:avLst/>
              <a:gdLst/>
              <a:ahLst/>
              <a:cxnLst>
                <a:cxn ang="0">
                  <a:pos x="82" y="24"/>
                </a:cxn>
                <a:cxn ang="0">
                  <a:pos x="95" y="25"/>
                </a:cxn>
                <a:cxn ang="0">
                  <a:pos x="108" y="21"/>
                </a:cxn>
                <a:cxn ang="0">
                  <a:pos x="117" y="21"/>
                </a:cxn>
                <a:cxn ang="0">
                  <a:pos x="125" y="18"/>
                </a:cxn>
                <a:cxn ang="0">
                  <a:pos x="121" y="11"/>
                </a:cxn>
                <a:cxn ang="0">
                  <a:pos x="126" y="8"/>
                </a:cxn>
                <a:cxn ang="0">
                  <a:pos x="130" y="1"/>
                </a:cxn>
                <a:cxn ang="0">
                  <a:pos x="134" y="9"/>
                </a:cxn>
                <a:cxn ang="0">
                  <a:pos x="145" y="19"/>
                </a:cxn>
                <a:cxn ang="0">
                  <a:pos x="147" y="24"/>
                </a:cxn>
                <a:cxn ang="0">
                  <a:pos x="150" y="39"/>
                </a:cxn>
                <a:cxn ang="0">
                  <a:pos x="145" y="47"/>
                </a:cxn>
                <a:cxn ang="0">
                  <a:pos x="143" y="55"/>
                </a:cxn>
                <a:cxn ang="0">
                  <a:pos x="142" y="66"/>
                </a:cxn>
                <a:cxn ang="0">
                  <a:pos x="138" y="78"/>
                </a:cxn>
                <a:cxn ang="0">
                  <a:pos x="141" y="93"/>
                </a:cxn>
                <a:cxn ang="0">
                  <a:pos x="145" y="99"/>
                </a:cxn>
                <a:cxn ang="0">
                  <a:pos x="138" y="104"/>
                </a:cxn>
                <a:cxn ang="0">
                  <a:pos x="129" y="102"/>
                </a:cxn>
                <a:cxn ang="0">
                  <a:pos x="125" y="99"/>
                </a:cxn>
                <a:cxn ang="0">
                  <a:pos x="128" y="106"/>
                </a:cxn>
                <a:cxn ang="0">
                  <a:pos x="118" y="106"/>
                </a:cxn>
                <a:cxn ang="0">
                  <a:pos x="116" y="109"/>
                </a:cxn>
                <a:cxn ang="0">
                  <a:pos x="109" y="108"/>
                </a:cxn>
                <a:cxn ang="0">
                  <a:pos x="103" y="113"/>
                </a:cxn>
                <a:cxn ang="0">
                  <a:pos x="91" y="110"/>
                </a:cxn>
                <a:cxn ang="0">
                  <a:pos x="83" y="115"/>
                </a:cxn>
                <a:cxn ang="0">
                  <a:pos x="71" y="126"/>
                </a:cxn>
                <a:cxn ang="0">
                  <a:pos x="62" y="130"/>
                </a:cxn>
                <a:cxn ang="0">
                  <a:pos x="55" y="126"/>
                </a:cxn>
                <a:cxn ang="0">
                  <a:pos x="57" y="116"/>
                </a:cxn>
                <a:cxn ang="0">
                  <a:pos x="51" y="119"/>
                </a:cxn>
                <a:cxn ang="0">
                  <a:pos x="43" y="121"/>
                </a:cxn>
                <a:cxn ang="0">
                  <a:pos x="42" y="113"/>
                </a:cxn>
                <a:cxn ang="0">
                  <a:pos x="33" y="114"/>
                </a:cxn>
                <a:cxn ang="0">
                  <a:pos x="22" y="108"/>
                </a:cxn>
                <a:cxn ang="0">
                  <a:pos x="32" y="92"/>
                </a:cxn>
                <a:cxn ang="0">
                  <a:pos x="39" y="80"/>
                </a:cxn>
                <a:cxn ang="0">
                  <a:pos x="40" y="76"/>
                </a:cxn>
                <a:cxn ang="0">
                  <a:pos x="33" y="76"/>
                </a:cxn>
                <a:cxn ang="0">
                  <a:pos x="31" y="90"/>
                </a:cxn>
                <a:cxn ang="0">
                  <a:pos x="4" y="120"/>
                </a:cxn>
                <a:cxn ang="0">
                  <a:pos x="0" y="109"/>
                </a:cxn>
                <a:cxn ang="0">
                  <a:pos x="2" y="101"/>
                </a:cxn>
                <a:cxn ang="0">
                  <a:pos x="0" y="85"/>
                </a:cxn>
                <a:cxn ang="0">
                  <a:pos x="3" y="70"/>
                </a:cxn>
                <a:cxn ang="0">
                  <a:pos x="12" y="66"/>
                </a:cxn>
                <a:cxn ang="0">
                  <a:pos x="24" y="59"/>
                </a:cxn>
                <a:cxn ang="0">
                  <a:pos x="33" y="54"/>
                </a:cxn>
                <a:cxn ang="0">
                  <a:pos x="30" y="41"/>
                </a:cxn>
                <a:cxn ang="0">
                  <a:pos x="26" y="32"/>
                </a:cxn>
                <a:cxn ang="0">
                  <a:pos x="27" y="25"/>
                </a:cxn>
                <a:cxn ang="0">
                  <a:pos x="34" y="26"/>
                </a:cxn>
                <a:cxn ang="0">
                  <a:pos x="38" y="32"/>
                </a:cxn>
                <a:cxn ang="0">
                  <a:pos x="45" y="26"/>
                </a:cxn>
                <a:cxn ang="0">
                  <a:pos x="49" y="37"/>
                </a:cxn>
                <a:cxn ang="0">
                  <a:pos x="61" y="36"/>
                </a:cxn>
                <a:cxn ang="0">
                  <a:pos x="72" y="27"/>
                </a:cxn>
              </a:cxnLst>
              <a:rect l="0" t="0" r="r" b="b"/>
              <a:pathLst>
                <a:path w="151" h="131">
                  <a:moveTo>
                    <a:pt x="74" y="27"/>
                  </a:moveTo>
                  <a:cubicBezTo>
                    <a:pt x="74" y="27"/>
                    <a:pt x="74" y="27"/>
                    <a:pt x="74" y="27"/>
                  </a:cubicBezTo>
                  <a:cubicBezTo>
                    <a:pt x="75" y="27"/>
                    <a:pt x="76" y="27"/>
                    <a:pt x="77" y="26"/>
                  </a:cubicBezTo>
                  <a:cubicBezTo>
                    <a:pt x="77" y="26"/>
                    <a:pt x="78" y="25"/>
                    <a:pt x="79" y="25"/>
                  </a:cubicBezTo>
                  <a:cubicBezTo>
                    <a:pt x="79" y="24"/>
                    <a:pt x="79" y="23"/>
                    <a:pt x="80" y="23"/>
                  </a:cubicBezTo>
                  <a:cubicBezTo>
                    <a:pt x="80" y="23"/>
                    <a:pt x="82" y="23"/>
                    <a:pt x="82" y="24"/>
                  </a:cubicBezTo>
                  <a:cubicBezTo>
                    <a:pt x="83" y="24"/>
                    <a:pt x="82" y="25"/>
                    <a:pt x="83" y="25"/>
                  </a:cubicBezTo>
                  <a:cubicBezTo>
                    <a:pt x="83" y="26"/>
                    <a:pt x="84" y="26"/>
                    <a:pt x="85" y="26"/>
                  </a:cubicBezTo>
                  <a:cubicBezTo>
                    <a:pt x="86" y="26"/>
                    <a:pt x="87" y="26"/>
                    <a:pt x="88" y="27"/>
                  </a:cubicBezTo>
                  <a:cubicBezTo>
                    <a:pt x="89" y="27"/>
                    <a:pt x="90" y="28"/>
                    <a:pt x="91" y="28"/>
                  </a:cubicBezTo>
                  <a:cubicBezTo>
                    <a:pt x="91" y="28"/>
                    <a:pt x="92" y="28"/>
                    <a:pt x="93" y="27"/>
                  </a:cubicBezTo>
                  <a:cubicBezTo>
                    <a:pt x="93" y="27"/>
                    <a:pt x="94" y="26"/>
                    <a:pt x="95" y="25"/>
                  </a:cubicBezTo>
                  <a:cubicBezTo>
                    <a:pt x="95" y="25"/>
                    <a:pt x="96" y="24"/>
                    <a:pt x="96" y="24"/>
                  </a:cubicBezTo>
                  <a:cubicBezTo>
                    <a:pt x="97" y="23"/>
                    <a:pt x="99" y="22"/>
                    <a:pt x="100" y="21"/>
                  </a:cubicBezTo>
                  <a:cubicBezTo>
                    <a:pt x="100" y="21"/>
                    <a:pt x="101" y="21"/>
                    <a:pt x="101" y="20"/>
                  </a:cubicBezTo>
                  <a:cubicBezTo>
                    <a:pt x="101" y="20"/>
                    <a:pt x="102" y="20"/>
                    <a:pt x="102" y="20"/>
                  </a:cubicBezTo>
                  <a:cubicBezTo>
                    <a:pt x="103" y="20"/>
                    <a:pt x="105" y="21"/>
                    <a:pt x="106" y="21"/>
                  </a:cubicBezTo>
                  <a:cubicBezTo>
                    <a:pt x="106" y="21"/>
                    <a:pt x="108" y="21"/>
                    <a:pt x="108" y="21"/>
                  </a:cubicBezTo>
                  <a:cubicBezTo>
                    <a:pt x="109" y="21"/>
                    <a:pt x="110" y="20"/>
                    <a:pt x="110" y="19"/>
                  </a:cubicBezTo>
                  <a:cubicBezTo>
                    <a:pt x="110" y="19"/>
                    <a:pt x="111" y="18"/>
                    <a:pt x="111" y="17"/>
                  </a:cubicBezTo>
                  <a:cubicBezTo>
                    <a:pt x="112" y="17"/>
                    <a:pt x="112" y="17"/>
                    <a:pt x="113" y="17"/>
                  </a:cubicBezTo>
                  <a:cubicBezTo>
                    <a:pt x="113" y="17"/>
                    <a:pt x="114" y="17"/>
                    <a:pt x="114" y="18"/>
                  </a:cubicBezTo>
                  <a:cubicBezTo>
                    <a:pt x="114" y="18"/>
                    <a:pt x="114" y="19"/>
                    <a:pt x="115" y="19"/>
                  </a:cubicBezTo>
                  <a:cubicBezTo>
                    <a:pt x="115" y="20"/>
                    <a:pt x="116" y="21"/>
                    <a:pt x="117" y="21"/>
                  </a:cubicBezTo>
                  <a:cubicBezTo>
                    <a:pt x="117" y="22"/>
                    <a:pt x="118" y="23"/>
                    <a:pt x="118" y="23"/>
                  </a:cubicBezTo>
                  <a:cubicBezTo>
                    <a:pt x="119" y="24"/>
                    <a:pt x="120" y="25"/>
                    <a:pt x="121" y="25"/>
                  </a:cubicBezTo>
                  <a:cubicBezTo>
                    <a:pt x="122" y="25"/>
                    <a:pt x="122" y="24"/>
                    <a:pt x="123" y="24"/>
                  </a:cubicBezTo>
                  <a:cubicBezTo>
                    <a:pt x="123" y="23"/>
                    <a:pt x="123" y="22"/>
                    <a:pt x="124" y="22"/>
                  </a:cubicBezTo>
                  <a:cubicBezTo>
                    <a:pt x="124" y="21"/>
                    <a:pt x="124" y="20"/>
                    <a:pt x="125" y="19"/>
                  </a:cubicBezTo>
                  <a:cubicBezTo>
                    <a:pt x="125" y="19"/>
                    <a:pt x="125" y="18"/>
                    <a:pt x="125" y="18"/>
                  </a:cubicBezTo>
                  <a:cubicBezTo>
                    <a:pt x="124" y="17"/>
                    <a:pt x="124" y="17"/>
                    <a:pt x="123" y="17"/>
                  </a:cubicBezTo>
                  <a:cubicBezTo>
                    <a:pt x="123" y="16"/>
                    <a:pt x="122" y="16"/>
                    <a:pt x="121" y="16"/>
                  </a:cubicBezTo>
                  <a:cubicBezTo>
                    <a:pt x="121" y="16"/>
                    <a:pt x="120" y="15"/>
                    <a:pt x="119" y="15"/>
                  </a:cubicBezTo>
                  <a:cubicBezTo>
                    <a:pt x="119" y="15"/>
                    <a:pt x="119" y="14"/>
                    <a:pt x="119" y="14"/>
                  </a:cubicBezTo>
                  <a:cubicBezTo>
                    <a:pt x="119" y="13"/>
                    <a:pt x="119" y="12"/>
                    <a:pt x="119" y="12"/>
                  </a:cubicBezTo>
                  <a:cubicBezTo>
                    <a:pt x="120" y="12"/>
                    <a:pt x="120" y="12"/>
                    <a:pt x="121" y="11"/>
                  </a:cubicBezTo>
                  <a:cubicBezTo>
                    <a:pt x="121" y="11"/>
                    <a:pt x="121" y="10"/>
                    <a:pt x="121" y="10"/>
                  </a:cubicBezTo>
                  <a:cubicBezTo>
                    <a:pt x="121" y="9"/>
                    <a:pt x="122" y="9"/>
                    <a:pt x="122" y="9"/>
                  </a:cubicBezTo>
                  <a:cubicBezTo>
                    <a:pt x="123" y="9"/>
                    <a:pt x="123" y="9"/>
                    <a:pt x="123" y="9"/>
                  </a:cubicBezTo>
                  <a:cubicBezTo>
                    <a:pt x="123" y="10"/>
                    <a:pt x="124" y="10"/>
                    <a:pt x="124" y="10"/>
                  </a:cubicBezTo>
                  <a:cubicBezTo>
                    <a:pt x="125" y="10"/>
                    <a:pt x="125" y="9"/>
                    <a:pt x="126" y="9"/>
                  </a:cubicBezTo>
                  <a:cubicBezTo>
                    <a:pt x="126" y="9"/>
                    <a:pt x="126" y="8"/>
                    <a:pt x="126" y="8"/>
                  </a:cubicBezTo>
                  <a:cubicBezTo>
                    <a:pt x="127" y="8"/>
                    <a:pt x="127" y="8"/>
                    <a:pt x="127" y="8"/>
                  </a:cubicBezTo>
                  <a:cubicBezTo>
                    <a:pt x="128" y="7"/>
                    <a:pt x="128" y="7"/>
                    <a:pt x="128" y="7"/>
                  </a:cubicBezTo>
                  <a:cubicBezTo>
                    <a:pt x="128" y="6"/>
                    <a:pt x="128" y="5"/>
                    <a:pt x="127" y="5"/>
                  </a:cubicBezTo>
                  <a:cubicBezTo>
                    <a:pt x="127" y="4"/>
                    <a:pt x="127" y="3"/>
                    <a:pt x="127" y="3"/>
                  </a:cubicBezTo>
                  <a:cubicBezTo>
                    <a:pt x="127" y="2"/>
                    <a:pt x="128" y="2"/>
                    <a:pt x="128" y="2"/>
                  </a:cubicBezTo>
                  <a:cubicBezTo>
                    <a:pt x="129" y="1"/>
                    <a:pt x="129" y="1"/>
                    <a:pt x="130" y="1"/>
                  </a:cubicBezTo>
                  <a:cubicBezTo>
                    <a:pt x="130" y="1"/>
                    <a:pt x="130" y="0"/>
                    <a:pt x="130" y="0"/>
                  </a:cubicBezTo>
                  <a:cubicBezTo>
                    <a:pt x="131" y="0"/>
                    <a:pt x="131" y="0"/>
                    <a:pt x="131" y="0"/>
                  </a:cubicBezTo>
                  <a:cubicBezTo>
                    <a:pt x="132" y="0"/>
                    <a:pt x="133" y="1"/>
                    <a:pt x="133" y="1"/>
                  </a:cubicBezTo>
                  <a:cubicBezTo>
                    <a:pt x="134" y="2"/>
                    <a:pt x="135" y="3"/>
                    <a:pt x="135" y="4"/>
                  </a:cubicBezTo>
                  <a:cubicBezTo>
                    <a:pt x="135" y="4"/>
                    <a:pt x="135" y="6"/>
                    <a:pt x="135" y="7"/>
                  </a:cubicBezTo>
                  <a:cubicBezTo>
                    <a:pt x="135" y="7"/>
                    <a:pt x="134" y="9"/>
                    <a:pt x="134" y="9"/>
                  </a:cubicBezTo>
                  <a:cubicBezTo>
                    <a:pt x="134" y="10"/>
                    <a:pt x="134" y="11"/>
                    <a:pt x="135" y="11"/>
                  </a:cubicBezTo>
                  <a:cubicBezTo>
                    <a:pt x="135" y="12"/>
                    <a:pt x="137" y="11"/>
                    <a:pt x="137" y="11"/>
                  </a:cubicBezTo>
                  <a:cubicBezTo>
                    <a:pt x="138" y="11"/>
                    <a:pt x="138" y="12"/>
                    <a:pt x="139" y="13"/>
                  </a:cubicBezTo>
                  <a:cubicBezTo>
                    <a:pt x="139" y="14"/>
                    <a:pt x="140" y="15"/>
                    <a:pt x="141" y="15"/>
                  </a:cubicBezTo>
                  <a:cubicBezTo>
                    <a:pt x="141" y="16"/>
                    <a:pt x="142" y="17"/>
                    <a:pt x="143" y="18"/>
                  </a:cubicBezTo>
                  <a:cubicBezTo>
                    <a:pt x="143" y="18"/>
                    <a:pt x="144" y="19"/>
                    <a:pt x="145" y="19"/>
                  </a:cubicBezTo>
                  <a:cubicBezTo>
                    <a:pt x="145" y="18"/>
                    <a:pt x="146" y="18"/>
                    <a:pt x="146" y="18"/>
                  </a:cubicBezTo>
                  <a:cubicBezTo>
                    <a:pt x="147" y="18"/>
                    <a:pt x="148" y="17"/>
                    <a:pt x="148" y="18"/>
                  </a:cubicBezTo>
                  <a:cubicBezTo>
                    <a:pt x="149" y="18"/>
                    <a:pt x="149" y="19"/>
                    <a:pt x="149" y="19"/>
                  </a:cubicBezTo>
                  <a:cubicBezTo>
                    <a:pt x="150" y="19"/>
                    <a:pt x="150" y="20"/>
                    <a:pt x="149" y="21"/>
                  </a:cubicBezTo>
                  <a:cubicBezTo>
                    <a:pt x="149" y="21"/>
                    <a:pt x="148" y="22"/>
                    <a:pt x="148" y="22"/>
                  </a:cubicBezTo>
                  <a:cubicBezTo>
                    <a:pt x="148" y="23"/>
                    <a:pt x="147" y="24"/>
                    <a:pt x="147" y="24"/>
                  </a:cubicBezTo>
                  <a:cubicBezTo>
                    <a:pt x="146" y="25"/>
                    <a:pt x="145" y="28"/>
                    <a:pt x="145" y="29"/>
                  </a:cubicBezTo>
                  <a:cubicBezTo>
                    <a:pt x="145" y="29"/>
                    <a:pt x="145" y="30"/>
                    <a:pt x="145" y="30"/>
                  </a:cubicBezTo>
                  <a:cubicBezTo>
                    <a:pt x="145" y="31"/>
                    <a:pt x="145" y="32"/>
                    <a:pt x="145" y="33"/>
                  </a:cubicBezTo>
                  <a:cubicBezTo>
                    <a:pt x="145" y="34"/>
                    <a:pt x="144" y="35"/>
                    <a:pt x="145" y="36"/>
                  </a:cubicBezTo>
                  <a:cubicBezTo>
                    <a:pt x="145" y="37"/>
                    <a:pt x="147" y="37"/>
                    <a:pt x="148" y="38"/>
                  </a:cubicBezTo>
                  <a:cubicBezTo>
                    <a:pt x="148" y="38"/>
                    <a:pt x="150" y="38"/>
                    <a:pt x="150" y="39"/>
                  </a:cubicBezTo>
                  <a:cubicBezTo>
                    <a:pt x="150" y="39"/>
                    <a:pt x="151" y="41"/>
                    <a:pt x="151" y="41"/>
                  </a:cubicBezTo>
                  <a:cubicBezTo>
                    <a:pt x="150" y="42"/>
                    <a:pt x="150" y="42"/>
                    <a:pt x="149" y="43"/>
                  </a:cubicBezTo>
                  <a:cubicBezTo>
                    <a:pt x="149" y="43"/>
                    <a:pt x="148" y="43"/>
                    <a:pt x="148" y="43"/>
                  </a:cubicBezTo>
                  <a:cubicBezTo>
                    <a:pt x="147" y="44"/>
                    <a:pt x="147" y="43"/>
                    <a:pt x="147" y="43"/>
                  </a:cubicBezTo>
                  <a:cubicBezTo>
                    <a:pt x="146" y="44"/>
                    <a:pt x="146" y="45"/>
                    <a:pt x="145" y="45"/>
                  </a:cubicBezTo>
                  <a:cubicBezTo>
                    <a:pt x="145" y="45"/>
                    <a:pt x="145" y="46"/>
                    <a:pt x="145" y="47"/>
                  </a:cubicBezTo>
                  <a:cubicBezTo>
                    <a:pt x="145" y="47"/>
                    <a:pt x="146" y="48"/>
                    <a:pt x="146" y="48"/>
                  </a:cubicBezTo>
                  <a:cubicBezTo>
                    <a:pt x="147" y="49"/>
                    <a:pt x="147" y="50"/>
                    <a:pt x="148" y="50"/>
                  </a:cubicBezTo>
                  <a:cubicBezTo>
                    <a:pt x="148" y="50"/>
                    <a:pt x="148" y="51"/>
                    <a:pt x="148" y="52"/>
                  </a:cubicBezTo>
                  <a:cubicBezTo>
                    <a:pt x="147" y="52"/>
                    <a:pt x="146" y="52"/>
                    <a:pt x="146" y="52"/>
                  </a:cubicBezTo>
                  <a:cubicBezTo>
                    <a:pt x="145" y="52"/>
                    <a:pt x="144" y="52"/>
                    <a:pt x="144" y="52"/>
                  </a:cubicBezTo>
                  <a:cubicBezTo>
                    <a:pt x="143" y="53"/>
                    <a:pt x="143" y="54"/>
                    <a:pt x="143" y="55"/>
                  </a:cubicBezTo>
                  <a:cubicBezTo>
                    <a:pt x="143" y="55"/>
                    <a:pt x="143" y="56"/>
                    <a:pt x="143" y="56"/>
                  </a:cubicBezTo>
                  <a:cubicBezTo>
                    <a:pt x="142" y="57"/>
                    <a:pt x="142" y="57"/>
                    <a:pt x="142" y="57"/>
                  </a:cubicBezTo>
                  <a:cubicBezTo>
                    <a:pt x="142" y="58"/>
                    <a:pt x="142" y="60"/>
                    <a:pt x="142" y="60"/>
                  </a:cubicBezTo>
                  <a:cubicBezTo>
                    <a:pt x="142" y="60"/>
                    <a:pt x="143" y="61"/>
                    <a:pt x="143" y="61"/>
                  </a:cubicBezTo>
                  <a:cubicBezTo>
                    <a:pt x="143" y="62"/>
                    <a:pt x="143" y="63"/>
                    <a:pt x="143" y="64"/>
                  </a:cubicBezTo>
                  <a:cubicBezTo>
                    <a:pt x="143" y="64"/>
                    <a:pt x="142" y="65"/>
                    <a:pt x="142" y="66"/>
                  </a:cubicBezTo>
                  <a:cubicBezTo>
                    <a:pt x="142" y="66"/>
                    <a:pt x="141" y="67"/>
                    <a:pt x="141" y="67"/>
                  </a:cubicBezTo>
                  <a:cubicBezTo>
                    <a:pt x="141" y="68"/>
                    <a:pt x="142" y="69"/>
                    <a:pt x="142" y="70"/>
                  </a:cubicBezTo>
                  <a:cubicBezTo>
                    <a:pt x="142" y="71"/>
                    <a:pt x="142" y="72"/>
                    <a:pt x="142" y="73"/>
                  </a:cubicBezTo>
                  <a:cubicBezTo>
                    <a:pt x="142" y="73"/>
                    <a:pt x="141" y="74"/>
                    <a:pt x="141" y="75"/>
                  </a:cubicBezTo>
                  <a:cubicBezTo>
                    <a:pt x="141" y="75"/>
                    <a:pt x="140" y="76"/>
                    <a:pt x="140" y="77"/>
                  </a:cubicBezTo>
                  <a:cubicBezTo>
                    <a:pt x="139" y="77"/>
                    <a:pt x="138" y="78"/>
                    <a:pt x="138" y="78"/>
                  </a:cubicBezTo>
                  <a:cubicBezTo>
                    <a:pt x="138" y="79"/>
                    <a:pt x="138" y="79"/>
                    <a:pt x="138" y="80"/>
                  </a:cubicBezTo>
                  <a:cubicBezTo>
                    <a:pt x="139" y="80"/>
                    <a:pt x="140" y="81"/>
                    <a:pt x="140" y="81"/>
                  </a:cubicBezTo>
                  <a:cubicBezTo>
                    <a:pt x="141" y="82"/>
                    <a:pt x="140" y="84"/>
                    <a:pt x="140" y="84"/>
                  </a:cubicBezTo>
                  <a:cubicBezTo>
                    <a:pt x="140" y="85"/>
                    <a:pt x="141" y="86"/>
                    <a:pt x="141" y="87"/>
                  </a:cubicBezTo>
                  <a:cubicBezTo>
                    <a:pt x="141" y="87"/>
                    <a:pt x="140" y="90"/>
                    <a:pt x="140" y="90"/>
                  </a:cubicBezTo>
                  <a:cubicBezTo>
                    <a:pt x="140" y="90"/>
                    <a:pt x="140" y="93"/>
                    <a:pt x="141" y="93"/>
                  </a:cubicBezTo>
                  <a:cubicBezTo>
                    <a:pt x="141" y="94"/>
                    <a:pt x="142" y="95"/>
                    <a:pt x="143" y="95"/>
                  </a:cubicBezTo>
                  <a:cubicBezTo>
                    <a:pt x="143" y="95"/>
                    <a:pt x="145" y="96"/>
                    <a:pt x="145" y="96"/>
                  </a:cubicBezTo>
                  <a:cubicBezTo>
                    <a:pt x="146" y="96"/>
                    <a:pt x="147" y="97"/>
                    <a:pt x="148" y="98"/>
                  </a:cubicBezTo>
                  <a:cubicBezTo>
                    <a:pt x="148" y="98"/>
                    <a:pt x="148" y="99"/>
                    <a:pt x="148" y="99"/>
                  </a:cubicBezTo>
                  <a:cubicBezTo>
                    <a:pt x="147" y="100"/>
                    <a:pt x="146" y="99"/>
                    <a:pt x="146" y="99"/>
                  </a:cubicBezTo>
                  <a:cubicBezTo>
                    <a:pt x="146" y="99"/>
                    <a:pt x="145" y="99"/>
                    <a:pt x="145" y="99"/>
                  </a:cubicBezTo>
                  <a:cubicBezTo>
                    <a:pt x="145" y="99"/>
                    <a:pt x="145" y="99"/>
                    <a:pt x="145" y="99"/>
                  </a:cubicBezTo>
                  <a:cubicBezTo>
                    <a:pt x="145" y="99"/>
                    <a:pt x="144" y="98"/>
                    <a:pt x="144" y="98"/>
                  </a:cubicBezTo>
                  <a:cubicBezTo>
                    <a:pt x="143" y="98"/>
                    <a:pt x="142" y="98"/>
                    <a:pt x="142" y="98"/>
                  </a:cubicBezTo>
                  <a:cubicBezTo>
                    <a:pt x="141" y="98"/>
                    <a:pt x="140" y="99"/>
                    <a:pt x="140" y="99"/>
                  </a:cubicBezTo>
                  <a:cubicBezTo>
                    <a:pt x="140" y="100"/>
                    <a:pt x="139" y="101"/>
                    <a:pt x="139" y="101"/>
                  </a:cubicBezTo>
                  <a:cubicBezTo>
                    <a:pt x="139" y="102"/>
                    <a:pt x="138" y="104"/>
                    <a:pt x="138" y="104"/>
                  </a:cubicBezTo>
                  <a:cubicBezTo>
                    <a:pt x="137" y="105"/>
                    <a:pt x="136" y="106"/>
                    <a:pt x="136" y="106"/>
                  </a:cubicBezTo>
                  <a:cubicBezTo>
                    <a:pt x="135" y="106"/>
                    <a:pt x="134" y="106"/>
                    <a:pt x="133" y="107"/>
                  </a:cubicBezTo>
                  <a:cubicBezTo>
                    <a:pt x="133" y="107"/>
                    <a:pt x="133" y="107"/>
                    <a:pt x="133" y="107"/>
                  </a:cubicBezTo>
                  <a:cubicBezTo>
                    <a:pt x="132" y="107"/>
                    <a:pt x="132" y="106"/>
                    <a:pt x="132" y="106"/>
                  </a:cubicBezTo>
                  <a:cubicBezTo>
                    <a:pt x="131" y="105"/>
                    <a:pt x="131" y="104"/>
                    <a:pt x="131" y="103"/>
                  </a:cubicBezTo>
                  <a:cubicBezTo>
                    <a:pt x="130" y="103"/>
                    <a:pt x="129" y="102"/>
                    <a:pt x="129" y="102"/>
                  </a:cubicBezTo>
                  <a:cubicBezTo>
                    <a:pt x="129" y="101"/>
                    <a:pt x="128" y="99"/>
                    <a:pt x="128" y="98"/>
                  </a:cubicBezTo>
                  <a:cubicBezTo>
                    <a:pt x="128" y="98"/>
                    <a:pt x="127" y="96"/>
                    <a:pt x="127" y="96"/>
                  </a:cubicBezTo>
                  <a:cubicBezTo>
                    <a:pt x="127" y="95"/>
                    <a:pt x="126" y="94"/>
                    <a:pt x="125" y="94"/>
                  </a:cubicBezTo>
                  <a:cubicBezTo>
                    <a:pt x="125" y="94"/>
                    <a:pt x="124" y="95"/>
                    <a:pt x="124" y="95"/>
                  </a:cubicBezTo>
                  <a:cubicBezTo>
                    <a:pt x="124" y="96"/>
                    <a:pt x="124" y="97"/>
                    <a:pt x="124" y="97"/>
                  </a:cubicBezTo>
                  <a:cubicBezTo>
                    <a:pt x="124" y="98"/>
                    <a:pt x="125" y="98"/>
                    <a:pt x="125" y="99"/>
                  </a:cubicBezTo>
                  <a:cubicBezTo>
                    <a:pt x="126" y="99"/>
                    <a:pt x="126" y="99"/>
                    <a:pt x="126" y="100"/>
                  </a:cubicBezTo>
                  <a:cubicBezTo>
                    <a:pt x="126" y="100"/>
                    <a:pt x="126" y="101"/>
                    <a:pt x="126" y="101"/>
                  </a:cubicBezTo>
                  <a:cubicBezTo>
                    <a:pt x="126" y="101"/>
                    <a:pt x="126" y="102"/>
                    <a:pt x="126" y="102"/>
                  </a:cubicBezTo>
                  <a:cubicBezTo>
                    <a:pt x="126" y="102"/>
                    <a:pt x="126" y="103"/>
                    <a:pt x="126" y="103"/>
                  </a:cubicBezTo>
                  <a:cubicBezTo>
                    <a:pt x="126" y="104"/>
                    <a:pt x="127" y="104"/>
                    <a:pt x="127" y="104"/>
                  </a:cubicBezTo>
                  <a:cubicBezTo>
                    <a:pt x="127" y="104"/>
                    <a:pt x="128" y="105"/>
                    <a:pt x="128" y="106"/>
                  </a:cubicBezTo>
                  <a:cubicBezTo>
                    <a:pt x="127" y="106"/>
                    <a:pt x="127" y="107"/>
                    <a:pt x="126" y="107"/>
                  </a:cubicBezTo>
                  <a:cubicBezTo>
                    <a:pt x="126" y="108"/>
                    <a:pt x="125" y="108"/>
                    <a:pt x="125" y="108"/>
                  </a:cubicBezTo>
                  <a:cubicBezTo>
                    <a:pt x="124" y="108"/>
                    <a:pt x="124" y="109"/>
                    <a:pt x="123" y="109"/>
                  </a:cubicBezTo>
                  <a:cubicBezTo>
                    <a:pt x="123" y="109"/>
                    <a:pt x="122" y="109"/>
                    <a:pt x="122" y="109"/>
                  </a:cubicBezTo>
                  <a:cubicBezTo>
                    <a:pt x="121" y="108"/>
                    <a:pt x="120" y="108"/>
                    <a:pt x="119" y="107"/>
                  </a:cubicBezTo>
                  <a:cubicBezTo>
                    <a:pt x="119" y="107"/>
                    <a:pt x="118" y="106"/>
                    <a:pt x="118" y="106"/>
                  </a:cubicBezTo>
                  <a:cubicBezTo>
                    <a:pt x="117" y="105"/>
                    <a:pt x="117" y="104"/>
                    <a:pt x="116" y="103"/>
                  </a:cubicBezTo>
                  <a:cubicBezTo>
                    <a:pt x="116" y="103"/>
                    <a:pt x="115" y="102"/>
                    <a:pt x="114" y="102"/>
                  </a:cubicBezTo>
                  <a:cubicBezTo>
                    <a:pt x="114" y="102"/>
                    <a:pt x="114" y="103"/>
                    <a:pt x="113" y="103"/>
                  </a:cubicBezTo>
                  <a:cubicBezTo>
                    <a:pt x="113" y="104"/>
                    <a:pt x="113" y="105"/>
                    <a:pt x="114" y="105"/>
                  </a:cubicBezTo>
                  <a:cubicBezTo>
                    <a:pt x="114" y="106"/>
                    <a:pt x="115" y="107"/>
                    <a:pt x="115" y="107"/>
                  </a:cubicBezTo>
                  <a:cubicBezTo>
                    <a:pt x="116" y="108"/>
                    <a:pt x="116" y="108"/>
                    <a:pt x="116" y="109"/>
                  </a:cubicBezTo>
                  <a:cubicBezTo>
                    <a:pt x="116" y="109"/>
                    <a:pt x="116" y="110"/>
                    <a:pt x="115" y="110"/>
                  </a:cubicBezTo>
                  <a:cubicBezTo>
                    <a:pt x="115" y="110"/>
                    <a:pt x="114" y="111"/>
                    <a:pt x="114" y="111"/>
                  </a:cubicBezTo>
                  <a:cubicBezTo>
                    <a:pt x="114" y="110"/>
                    <a:pt x="113" y="110"/>
                    <a:pt x="113" y="110"/>
                  </a:cubicBezTo>
                  <a:cubicBezTo>
                    <a:pt x="112" y="109"/>
                    <a:pt x="112" y="108"/>
                    <a:pt x="112" y="107"/>
                  </a:cubicBezTo>
                  <a:cubicBezTo>
                    <a:pt x="111" y="107"/>
                    <a:pt x="111" y="107"/>
                    <a:pt x="110" y="107"/>
                  </a:cubicBezTo>
                  <a:cubicBezTo>
                    <a:pt x="110" y="107"/>
                    <a:pt x="109" y="108"/>
                    <a:pt x="109" y="108"/>
                  </a:cubicBezTo>
                  <a:cubicBezTo>
                    <a:pt x="108" y="108"/>
                    <a:pt x="107" y="107"/>
                    <a:pt x="107" y="107"/>
                  </a:cubicBezTo>
                  <a:cubicBezTo>
                    <a:pt x="107" y="107"/>
                    <a:pt x="107" y="106"/>
                    <a:pt x="106" y="106"/>
                  </a:cubicBezTo>
                  <a:cubicBezTo>
                    <a:pt x="106" y="106"/>
                    <a:pt x="105" y="106"/>
                    <a:pt x="105" y="106"/>
                  </a:cubicBezTo>
                  <a:cubicBezTo>
                    <a:pt x="104" y="106"/>
                    <a:pt x="104" y="108"/>
                    <a:pt x="104" y="108"/>
                  </a:cubicBezTo>
                  <a:cubicBezTo>
                    <a:pt x="104" y="109"/>
                    <a:pt x="104" y="110"/>
                    <a:pt x="104" y="111"/>
                  </a:cubicBezTo>
                  <a:cubicBezTo>
                    <a:pt x="104" y="111"/>
                    <a:pt x="103" y="113"/>
                    <a:pt x="103" y="113"/>
                  </a:cubicBezTo>
                  <a:cubicBezTo>
                    <a:pt x="102" y="113"/>
                    <a:pt x="101" y="113"/>
                    <a:pt x="101" y="113"/>
                  </a:cubicBezTo>
                  <a:cubicBezTo>
                    <a:pt x="100" y="113"/>
                    <a:pt x="99" y="112"/>
                    <a:pt x="98" y="111"/>
                  </a:cubicBezTo>
                  <a:cubicBezTo>
                    <a:pt x="98" y="111"/>
                    <a:pt x="97" y="111"/>
                    <a:pt x="97" y="111"/>
                  </a:cubicBezTo>
                  <a:cubicBezTo>
                    <a:pt x="96" y="111"/>
                    <a:pt x="95" y="112"/>
                    <a:pt x="95" y="112"/>
                  </a:cubicBezTo>
                  <a:cubicBezTo>
                    <a:pt x="94" y="111"/>
                    <a:pt x="94" y="111"/>
                    <a:pt x="94" y="110"/>
                  </a:cubicBezTo>
                  <a:cubicBezTo>
                    <a:pt x="93" y="110"/>
                    <a:pt x="92" y="110"/>
                    <a:pt x="91" y="110"/>
                  </a:cubicBezTo>
                  <a:cubicBezTo>
                    <a:pt x="91" y="110"/>
                    <a:pt x="90" y="109"/>
                    <a:pt x="90" y="109"/>
                  </a:cubicBezTo>
                  <a:cubicBezTo>
                    <a:pt x="89" y="109"/>
                    <a:pt x="88" y="107"/>
                    <a:pt x="88" y="107"/>
                  </a:cubicBezTo>
                  <a:cubicBezTo>
                    <a:pt x="87" y="107"/>
                    <a:pt x="86" y="108"/>
                    <a:pt x="86" y="109"/>
                  </a:cubicBezTo>
                  <a:cubicBezTo>
                    <a:pt x="86" y="109"/>
                    <a:pt x="85" y="110"/>
                    <a:pt x="85" y="111"/>
                  </a:cubicBezTo>
                  <a:cubicBezTo>
                    <a:pt x="85" y="111"/>
                    <a:pt x="85" y="112"/>
                    <a:pt x="84" y="113"/>
                  </a:cubicBezTo>
                  <a:cubicBezTo>
                    <a:pt x="84" y="113"/>
                    <a:pt x="84" y="115"/>
                    <a:pt x="83" y="115"/>
                  </a:cubicBezTo>
                  <a:cubicBezTo>
                    <a:pt x="83" y="116"/>
                    <a:pt x="82" y="118"/>
                    <a:pt x="81" y="119"/>
                  </a:cubicBezTo>
                  <a:cubicBezTo>
                    <a:pt x="80" y="120"/>
                    <a:pt x="79" y="122"/>
                    <a:pt x="78" y="123"/>
                  </a:cubicBezTo>
                  <a:cubicBezTo>
                    <a:pt x="78" y="124"/>
                    <a:pt x="77" y="125"/>
                    <a:pt x="76" y="126"/>
                  </a:cubicBezTo>
                  <a:cubicBezTo>
                    <a:pt x="76" y="126"/>
                    <a:pt x="75" y="127"/>
                    <a:pt x="74" y="127"/>
                  </a:cubicBezTo>
                  <a:cubicBezTo>
                    <a:pt x="74" y="127"/>
                    <a:pt x="73" y="127"/>
                    <a:pt x="72" y="127"/>
                  </a:cubicBezTo>
                  <a:cubicBezTo>
                    <a:pt x="72" y="127"/>
                    <a:pt x="72" y="126"/>
                    <a:pt x="71" y="126"/>
                  </a:cubicBezTo>
                  <a:cubicBezTo>
                    <a:pt x="71" y="126"/>
                    <a:pt x="70" y="127"/>
                    <a:pt x="69" y="127"/>
                  </a:cubicBezTo>
                  <a:cubicBezTo>
                    <a:pt x="69" y="127"/>
                    <a:pt x="68" y="127"/>
                    <a:pt x="68" y="127"/>
                  </a:cubicBezTo>
                  <a:cubicBezTo>
                    <a:pt x="67" y="127"/>
                    <a:pt x="68" y="125"/>
                    <a:pt x="67" y="125"/>
                  </a:cubicBezTo>
                  <a:cubicBezTo>
                    <a:pt x="67" y="125"/>
                    <a:pt x="66" y="125"/>
                    <a:pt x="65" y="126"/>
                  </a:cubicBezTo>
                  <a:cubicBezTo>
                    <a:pt x="65" y="126"/>
                    <a:pt x="64" y="127"/>
                    <a:pt x="63" y="127"/>
                  </a:cubicBezTo>
                  <a:cubicBezTo>
                    <a:pt x="63" y="128"/>
                    <a:pt x="62" y="129"/>
                    <a:pt x="62" y="130"/>
                  </a:cubicBezTo>
                  <a:cubicBezTo>
                    <a:pt x="61" y="130"/>
                    <a:pt x="60" y="131"/>
                    <a:pt x="59" y="131"/>
                  </a:cubicBezTo>
                  <a:cubicBezTo>
                    <a:pt x="59" y="131"/>
                    <a:pt x="59" y="131"/>
                    <a:pt x="59" y="131"/>
                  </a:cubicBezTo>
                  <a:cubicBezTo>
                    <a:pt x="59" y="131"/>
                    <a:pt x="58" y="131"/>
                    <a:pt x="58" y="131"/>
                  </a:cubicBezTo>
                  <a:cubicBezTo>
                    <a:pt x="58" y="130"/>
                    <a:pt x="57" y="130"/>
                    <a:pt x="56" y="130"/>
                  </a:cubicBezTo>
                  <a:cubicBezTo>
                    <a:pt x="56" y="129"/>
                    <a:pt x="55" y="128"/>
                    <a:pt x="55" y="128"/>
                  </a:cubicBezTo>
                  <a:cubicBezTo>
                    <a:pt x="55" y="127"/>
                    <a:pt x="55" y="126"/>
                    <a:pt x="55" y="126"/>
                  </a:cubicBezTo>
                  <a:cubicBezTo>
                    <a:pt x="56" y="125"/>
                    <a:pt x="56" y="124"/>
                    <a:pt x="56" y="124"/>
                  </a:cubicBezTo>
                  <a:cubicBezTo>
                    <a:pt x="56" y="123"/>
                    <a:pt x="56" y="122"/>
                    <a:pt x="57" y="122"/>
                  </a:cubicBezTo>
                  <a:cubicBezTo>
                    <a:pt x="57" y="121"/>
                    <a:pt x="57" y="121"/>
                    <a:pt x="57" y="121"/>
                  </a:cubicBezTo>
                  <a:cubicBezTo>
                    <a:pt x="58" y="120"/>
                    <a:pt x="58" y="120"/>
                    <a:pt x="58" y="120"/>
                  </a:cubicBezTo>
                  <a:cubicBezTo>
                    <a:pt x="59" y="119"/>
                    <a:pt x="59" y="118"/>
                    <a:pt x="59" y="118"/>
                  </a:cubicBezTo>
                  <a:cubicBezTo>
                    <a:pt x="59" y="117"/>
                    <a:pt x="57" y="116"/>
                    <a:pt x="57" y="116"/>
                  </a:cubicBezTo>
                  <a:cubicBezTo>
                    <a:pt x="56" y="115"/>
                    <a:pt x="56" y="114"/>
                    <a:pt x="55" y="113"/>
                  </a:cubicBezTo>
                  <a:cubicBezTo>
                    <a:pt x="54" y="113"/>
                    <a:pt x="53" y="113"/>
                    <a:pt x="52" y="113"/>
                  </a:cubicBezTo>
                  <a:cubicBezTo>
                    <a:pt x="52" y="114"/>
                    <a:pt x="51" y="114"/>
                    <a:pt x="51" y="115"/>
                  </a:cubicBezTo>
                  <a:cubicBezTo>
                    <a:pt x="51" y="115"/>
                    <a:pt x="51" y="115"/>
                    <a:pt x="51" y="116"/>
                  </a:cubicBezTo>
                  <a:cubicBezTo>
                    <a:pt x="51" y="116"/>
                    <a:pt x="52" y="117"/>
                    <a:pt x="52" y="117"/>
                  </a:cubicBezTo>
                  <a:cubicBezTo>
                    <a:pt x="52" y="117"/>
                    <a:pt x="51" y="118"/>
                    <a:pt x="51" y="119"/>
                  </a:cubicBezTo>
                  <a:cubicBezTo>
                    <a:pt x="51" y="119"/>
                    <a:pt x="50" y="119"/>
                    <a:pt x="49" y="119"/>
                  </a:cubicBezTo>
                  <a:cubicBezTo>
                    <a:pt x="49" y="119"/>
                    <a:pt x="48" y="118"/>
                    <a:pt x="47" y="118"/>
                  </a:cubicBezTo>
                  <a:cubicBezTo>
                    <a:pt x="47" y="118"/>
                    <a:pt x="47" y="119"/>
                    <a:pt x="46" y="119"/>
                  </a:cubicBezTo>
                  <a:cubicBezTo>
                    <a:pt x="46" y="120"/>
                    <a:pt x="46" y="120"/>
                    <a:pt x="46" y="121"/>
                  </a:cubicBezTo>
                  <a:cubicBezTo>
                    <a:pt x="46" y="121"/>
                    <a:pt x="45" y="122"/>
                    <a:pt x="45" y="122"/>
                  </a:cubicBezTo>
                  <a:cubicBezTo>
                    <a:pt x="44" y="122"/>
                    <a:pt x="44" y="122"/>
                    <a:pt x="43" y="121"/>
                  </a:cubicBezTo>
                  <a:cubicBezTo>
                    <a:pt x="43" y="121"/>
                    <a:pt x="42" y="120"/>
                    <a:pt x="42" y="120"/>
                  </a:cubicBezTo>
                  <a:cubicBezTo>
                    <a:pt x="42" y="120"/>
                    <a:pt x="41" y="120"/>
                    <a:pt x="41" y="119"/>
                  </a:cubicBezTo>
                  <a:cubicBezTo>
                    <a:pt x="40" y="119"/>
                    <a:pt x="40" y="118"/>
                    <a:pt x="40" y="118"/>
                  </a:cubicBezTo>
                  <a:cubicBezTo>
                    <a:pt x="40" y="117"/>
                    <a:pt x="41" y="116"/>
                    <a:pt x="41" y="116"/>
                  </a:cubicBezTo>
                  <a:cubicBezTo>
                    <a:pt x="42" y="115"/>
                    <a:pt x="42" y="115"/>
                    <a:pt x="42" y="115"/>
                  </a:cubicBezTo>
                  <a:cubicBezTo>
                    <a:pt x="43" y="114"/>
                    <a:pt x="42" y="114"/>
                    <a:pt x="42" y="113"/>
                  </a:cubicBezTo>
                  <a:cubicBezTo>
                    <a:pt x="42" y="113"/>
                    <a:pt x="41" y="112"/>
                    <a:pt x="41" y="112"/>
                  </a:cubicBezTo>
                  <a:cubicBezTo>
                    <a:pt x="41" y="111"/>
                    <a:pt x="40" y="111"/>
                    <a:pt x="39" y="111"/>
                  </a:cubicBezTo>
                  <a:cubicBezTo>
                    <a:pt x="39" y="111"/>
                    <a:pt x="38" y="110"/>
                    <a:pt x="38" y="110"/>
                  </a:cubicBezTo>
                  <a:cubicBezTo>
                    <a:pt x="37" y="110"/>
                    <a:pt x="37" y="111"/>
                    <a:pt x="36" y="111"/>
                  </a:cubicBezTo>
                  <a:cubicBezTo>
                    <a:pt x="36" y="112"/>
                    <a:pt x="35" y="112"/>
                    <a:pt x="34" y="113"/>
                  </a:cubicBezTo>
                  <a:cubicBezTo>
                    <a:pt x="34" y="113"/>
                    <a:pt x="33" y="114"/>
                    <a:pt x="33" y="114"/>
                  </a:cubicBezTo>
                  <a:cubicBezTo>
                    <a:pt x="32" y="114"/>
                    <a:pt x="31" y="114"/>
                    <a:pt x="30" y="114"/>
                  </a:cubicBezTo>
                  <a:cubicBezTo>
                    <a:pt x="29" y="114"/>
                    <a:pt x="28" y="113"/>
                    <a:pt x="27" y="113"/>
                  </a:cubicBezTo>
                  <a:cubicBezTo>
                    <a:pt x="27" y="113"/>
                    <a:pt x="26" y="112"/>
                    <a:pt x="26" y="112"/>
                  </a:cubicBezTo>
                  <a:cubicBezTo>
                    <a:pt x="26" y="112"/>
                    <a:pt x="26" y="111"/>
                    <a:pt x="26" y="110"/>
                  </a:cubicBezTo>
                  <a:cubicBezTo>
                    <a:pt x="25" y="110"/>
                    <a:pt x="25" y="109"/>
                    <a:pt x="24" y="109"/>
                  </a:cubicBezTo>
                  <a:cubicBezTo>
                    <a:pt x="24" y="109"/>
                    <a:pt x="23" y="108"/>
                    <a:pt x="22" y="108"/>
                  </a:cubicBezTo>
                  <a:cubicBezTo>
                    <a:pt x="22" y="108"/>
                    <a:pt x="21" y="107"/>
                    <a:pt x="21" y="107"/>
                  </a:cubicBezTo>
                  <a:cubicBezTo>
                    <a:pt x="22" y="106"/>
                    <a:pt x="23" y="105"/>
                    <a:pt x="23" y="105"/>
                  </a:cubicBezTo>
                  <a:cubicBezTo>
                    <a:pt x="24" y="104"/>
                    <a:pt x="26" y="102"/>
                    <a:pt x="27" y="100"/>
                  </a:cubicBezTo>
                  <a:cubicBezTo>
                    <a:pt x="28" y="99"/>
                    <a:pt x="28" y="97"/>
                    <a:pt x="29" y="96"/>
                  </a:cubicBezTo>
                  <a:cubicBezTo>
                    <a:pt x="29" y="95"/>
                    <a:pt x="30" y="94"/>
                    <a:pt x="31" y="93"/>
                  </a:cubicBezTo>
                  <a:cubicBezTo>
                    <a:pt x="31" y="93"/>
                    <a:pt x="31" y="92"/>
                    <a:pt x="32" y="92"/>
                  </a:cubicBezTo>
                  <a:cubicBezTo>
                    <a:pt x="32" y="92"/>
                    <a:pt x="33" y="91"/>
                    <a:pt x="34" y="91"/>
                  </a:cubicBezTo>
                  <a:cubicBezTo>
                    <a:pt x="35" y="91"/>
                    <a:pt x="36" y="91"/>
                    <a:pt x="37" y="91"/>
                  </a:cubicBezTo>
                  <a:cubicBezTo>
                    <a:pt x="38" y="90"/>
                    <a:pt x="39" y="89"/>
                    <a:pt x="39" y="89"/>
                  </a:cubicBezTo>
                  <a:cubicBezTo>
                    <a:pt x="40" y="88"/>
                    <a:pt x="41" y="86"/>
                    <a:pt x="41" y="85"/>
                  </a:cubicBezTo>
                  <a:cubicBezTo>
                    <a:pt x="42" y="84"/>
                    <a:pt x="42" y="83"/>
                    <a:pt x="41" y="82"/>
                  </a:cubicBezTo>
                  <a:cubicBezTo>
                    <a:pt x="41" y="81"/>
                    <a:pt x="40" y="80"/>
                    <a:pt x="39" y="80"/>
                  </a:cubicBezTo>
                  <a:cubicBezTo>
                    <a:pt x="39" y="79"/>
                    <a:pt x="37" y="79"/>
                    <a:pt x="36" y="78"/>
                  </a:cubicBezTo>
                  <a:cubicBezTo>
                    <a:pt x="36" y="78"/>
                    <a:pt x="36" y="77"/>
                    <a:pt x="36" y="77"/>
                  </a:cubicBezTo>
                  <a:cubicBezTo>
                    <a:pt x="36" y="77"/>
                    <a:pt x="36" y="76"/>
                    <a:pt x="36" y="76"/>
                  </a:cubicBezTo>
                  <a:cubicBezTo>
                    <a:pt x="36" y="76"/>
                    <a:pt x="37" y="75"/>
                    <a:pt x="37" y="75"/>
                  </a:cubicBezTo>
                  <a:cubicBezTo>
                    <a:pt x="38" y="75"/>
                    <a:pt x="38" y="75"/>
                    <a:pt x="39" y="75"/>
                  </a:cubicBezTo>
                  <a:cubicBezTo>
                    <a:pt x="39" y="75"/>
                    <a:pt x="40" y="76"/>
                    <a:pt x="40" y="76"/>
                  </a:cubicBezTo>
                  <a:cubicBezTo>
                    <a:pt x="40" y="76"/>
                    <a:pt x="41" y="75"/>
                    <a:pt x="41" y="75"/>
                  </a:cubicBezTo>
                  <a:cubicBezTo>
                    <a:pt x="41" y="75"/>
                    <a:pt x="40" y="74"/>
                    <a:pt x="40" y="74"/>
                  </a:cubicBezTo>
                  <a:cubicBezTo>
                    <a:pt x="39" y="74"/>
                    <a:pt x="39" y="73"/>
                    <a:pt x="39" y="73"/>
                  </a:cubicBezTo>
                  <a:cubicBezTo>
                    <a:pt x="38" y="72"/>
                    <a:pt x="37" y="72"/>
                    <a:pt x="37" y="73"/>
                  </a:cubicBezTo>
                  <a:cubicBezTo>
                    <a:pt x="36" y="73"/>
                    <a:pt x="35" y="74"/>
                    <a:pt x="35" y="74"/>
                  </a:cubicBezTo>
                  <a:cubicBezTo>
                    <a:pt x="34" y="75"/>
                    <a:pt x="33" y="76"/>
                    <a:pt x="33" y="76"/>
                  </a:cubicBezTo>
                  <a:cubicBezTo>
                    <a:pt x="33" y="77"/>
                    <a:pt x="33" y="78"/>
                    <a:pt x="34" y="79"/>
                  </a:cubicBezTo>
                  <a:cubicBezTo>
                    <a:pt x="34" y="80"/>
                    <a:pt x="35" y="81"/>
                    <a:pt x="35" y="81"/>
                  </a:cubicBezTo>
                  <a:cubicBezTo>
                    <a:pt x="36" y="82"/>
                    <a:pt x="37" y="81"/>
                    <a:pt x="38" y="82"/>
                  </a:cubicBezTo>
                  <a:cubicBezTo>
                    <a:pt x="38" y="82"/>
                    <a:pt x="38" y="84"/>
                    <a:pt x="38" y="84"/>
                  </a:cubicBezTo>
                  <a:cubicBezTo>
                    <a:pt x="38" y="85"/>
                    <a:pt x="36" y="86"/>
                    <a:pt x="36" y="87"/>
                  </a:cubicBezTo>
                  <a:cubicBezTo>
                    <a:pt x="35" y="88"/>
                    <a:pt x="32" y="89"/>
                    <a:pt x="31" y="90"/>
                  </a:cubicBezTo>
                  <a:cubicBezTo>
                    <a:pt x="30" y="92"/>
                    <a:pt x="28" y="94"/>
                    <a:pt x="27" y="95"/>
                  </a:cubicBezTo>
                  <a:cubicBezTo>
                    <a:pt x="26" y="96"/>
                    <a:pt x="25" y="99"/>
                    <a:pt x="23" y="100"/>
                  </a:cubicBezTo>
                  <a:cubicBezTo>
                    <a:pt x="22" y="101"/>
                    <a:pt x="19" y="103"/>
                    <a:pt x="18" y="104"/>
                  </a:cubicBezTo>
                  <a:cubicBezTo>
                    <a:pt x="16" y="106"/>
                    <a:pt x="12" y="109"/>
                    <a:pt x="10" y="111"/>
                  </a:cubicBezTo>
                  <a:cubicBezTo>
                    <a:pt x="9" y="113"/>
                    <a:pt x="7" y="117"/>
                    <a:pt x="5" y="118"/>
                  </a:cubicBezTo>
                  <a:cubicBezTo>
                    <a:pt x="5" y="119"/>
                    <a:pt x="4" y="120"/>
                    <a:pt x="4" y="120"/>
                  </a:cubicBezTo>
                  <a:cubicBezTo>
                    <a:pt x="4" y="120"/>
                    <a:pt x="3" y="119"/>
                    <a:pt x="3" y="119"/>
                  </a:cubicBezTo>
                  <a:cubicBezTo>
                    <a:pt x="3" y="119"/>
                    <a:pt x="2" y="118"/>
                    <a:pt x="1" y="118"/>
                  </a:cubicBezTo>
                  <a:cubicBezTo>
                    <a:pt x="1" y="117"/>
                    <a:pt x="2" y="116"/>
                    <a:pt x="2" y="115"/>
                  </a:cubicBezTo>
                  <a:cubicBezTo>
                    <a:pt x="2" y="114"/>
                    <a:pt x="2" y="113"/>
                    <a:pt x="2" y="113"/>
                  </a:cubicBezTo>
                  <a:cubicBezTo>
                    <a:pt x="2" y="112"/>
                    <a:pt x="1" y="112"/>
                    <a:pt x="0" y="111"/>
                  </a:cubicBezTo>
                  <a:cubicBezTo>
                    <a:pt x="0" y="111"/>
                    <a:pt x="0" y="110"/>
                    <a:pt x="0" y="109"/>
                  </a:cubicBezTo>
                  <a:cubicBezTo>
                    <a:pt x="0" y="109"/>
                    <a:pt x="1" y="108"/>
                    <a:pt x="2" y="107"/>
                  </a:cubicBezTo>
                  <a:cubicBezTo>
                    <a:pt x="2" y="107"/>
                    <a:pt x="4" y="107"/>
                    <a:pt x="4" y="107"/>
                  </a:cubicBezTo>
                  <a:cubicBezTo>
                    <a:pt x="4" y="106"/>
                    <a:pt x="3" y="106"/>
                    <a:pt x="2" y="105"/>
                  </a:cubicBezTo>
                  <a:cubicBezTo>
                    <a:pt x="2" y="105"/>
                    <a:pt x="1" y="104"/>
                    <a:pt x="1" y="104"/>
                  </a:cubicBezTo>
                  <a:cubicBezTo>
                    <a:pt x="1" y="104"/>
                    <a:pt x="1" y="103"/>
                    <a:pt x="1" y="103"/>
                  </a:cubicBezTo>
                  <a:cubicBezTo>
                    <a:pt x="1" y="102"/>
                    <a:pt x="2" y="101"/>
                    <a:pt x="2" y="101"/>
                  </a:cubicBezTo>
                  <a:cubicBezTo>
                    <a:pt x="3" y="101"/>
                    <a:pt x="3" y="100"/>
                    <a:pt x="3" y="99"/>
                  </a:cubicBezTo>
                  <a:cubicBezTo>
                    <a:pt x="3" y="98"/>
                    <a:pt x="1" y="97"/>
                    <a:pt x="1" y="96"/>
                  </a:cubicBezTo>
                  <a:cubicBezTo>
                    <a:pt x="1" y="96"/>
                    <a:pt x="1" y="95"/>
                    <a:pt x="1" y="94"/>
                  </a:cubicBezTo>
                  <a:cubicBezTo>
                    <a:pt x="1" y="93"/>
                    <a:pt x="1" y="91"/>
                    <a:pt x="2" y="91"/>
                  </a:cubicBezTo>
                  <a:cubicBezTo>
                    <a:pt x="2" y="90"/>
                    <a:pt x="1" y="88"/>
                    <a:pt x="1" y="87"/>
                  </a:cubicBezTo>
                  <a:cubicBezTo>
                    <a:pt x="1" y="86"/>
                    <a:pt x="0" y="85"/>
                    <a:pt x="0" y="85"/>
                  </a:cubicBezTo>
                  <a:cubicBezTo>
                    <a:pt x="0" y="84"/>
                    <a:pt x="0" y="82"/>
                    <a:pt x="0" y="81"/>
                  </a:cubicBezTo>
                  <a:cubicBezTo>
                    <a:pt x="0" y="80"/>
                    <a:pt x="1" y="79"/>
                    <a:pt x="1" y="78"/>
                  </a:cubicBezTo>
                  <a:cubicBezTo>
                    <a:pt x="1" y="77"/>
                    <a:pt x="2" y="76"/>
                    <a:pt x="2" y="75"/>
                  </a:cubicBezTo>
                  <a:cubicBezTo>
                    <a:pt x="3" y="75"/>
                    <a:pt x="3" y="73"/>
                    <a:pt x="3" y="73"/>
                  </a:cubicBezTo>
                  <a:cubicBezTo>
                    <a:pt x="3" y="72"/>
                    <a:pt x="3" y="71"/>
                    <a:pt x="3" y="70"/>
                  </a:cubicBezTo>
                  <a:cubicBezTo>
                    <a:pt x="3" y="70"/>
                    <a:pt x="3" y="70"/>
                    <a:pt x="3" y="70"/>
                  </a:cubicBezTo>
                  <a:cubicBezTo>
                    <a:pt x="4" y="69"/>
                    <a:pt x="4" y="69"/>
                    <a:pt x="5" y="69"/>
                  </a:cubicBezTo>
                  <a:cubicBezTo>
                    <a:pt x="5" y="68"/>
                    <a:pt x="6" y="67"/>
                    <a:pt x="6" y="67"/>
                  </a:cubicBezTo>
                  <a:cubicBezTo>
                    <a:pt x="6" y="67"/>
                    <a:pt x="7" y="67"/>
                    <a:pt x="7" y="67"/>
                  </a:cubicBezTo>
                  <a:cubicBezTo>
                    <a:pt x="8" y="67"/>
                    <a:pt x="9" y="67"/>
                    <a:pt x="9" y="67"/>
                  </a:cubicBezTo>
                  <a:cubicBezTo>
                    <a:pt x="10" y="67"/>
                    <a:pt x="10" y="67"/>
                    <a:pt x="11" y="67"/>
                  </a:cubicBezTo>
                  <a:cubicBezTo>
                    <a:pt x="11" y="67"/>
                    <a:pt x="12" y="66"/>
                    <a:pt x="12" y="66"/>
                  </a:cubicBezTo>
                  <a:cubicBezTo>
                    <a:pt x="13" y="66"/>
                    <a:pt x="14" y="66"/>
                    <a:pt x="14" y="66"/>
                  </a:cubicBezTo>
                  <a:cubicBezTo>
                    <a:pt x="15" y="65"/>
                    <a:pt x="15" y="64"/>
                    <a:pt x="16" y="64"/>
                  </a:cubicBezTo>
                  <a:cubicBezTo>
                    <a:pt x="16" y="63"/>
                    <a:pt x="18" y="64"/>
                    <a:pt x="19" y="64"/>
                  </a:cubicBezTo>
                  <a:cubicBezTo>
                    <a:pt x="19" y="64"/>
                    <a:pt x="20" y="63"/>
                    <a:pt x="21" y="63"/>
                  </a:cubicBezTo>
                  <a:cubicBezTo>
                    <a:pt x="21" y="63"/>
                    <a:pt x="22" y="61"/>
                    <a:pt x="22" y="60"/>
                  </a:cubicBezTo>
                  <a:cubicBezTo>
                    <a:pt x="23" y="60"/>
                    <a:pt x="23" y="59"/>
                    <a:pt x="24" y="59"/>
                  </a:cubicBezTo>
                  <a:cubicBezTo>
                    <a:pt x="24" y="58"/>
                    <a:pt x="25" y="59"/>
                    <a:pt x="26" y="59"/>
                  </a:cubicBezTo>
                  <a:cubicBezTo>
                    <a:pt x="26" y="58"/>
                    <a:pt x="27" y="58"/>
                    <a:pt x="28" y="57"/>
                  </a:cubicBezTo>
                  <a:cubicBezTo>
                    <a:pt x="28" y="57"/>
                    <a:pt x="28" y="56"/>
                    <a:pt x="28" y="55"/>
                  </a:cubicBezTo>
                  <a:cubicBezTo>
                    <a:pt x="29" y="55"/>
                    <a:pt x="29" y="55"/>
                    <a:pt x="30" y="55"/>
                  </a:cubicBezTo>
                  <a:cubicBezTo>
                    <a:pt x="30" y="55"/>
                    <a:pt x="31" y="56"/>
                    <a:pt x="32" y="56"/>
                  </a:cubicBezTo>
                  <a:cubicBezTo>
                    <a:pt x="32" y="55"/>
                    <a:pt x="33" y="55"/>
                    <a:pt x="33" y="54"/>
                  </a:cubicBezTo>
                  <a:cubicBezTo>
                    <a:pt x="33" y="54"/>
                    <a:pt x="33" y="52"/>
                    <a:pt x="33" y="52"/>
                  </a:cubicBezTo>
                  <a:cubicBezTo>
                    <a:pt x="33" y="51"/>
                    <a:pt x="33" y="50"/>
                    <a:pt x="33" y="50"/>
                  </a:cubicBezTo>
                  <a:cubicBezTo>
                    <a:pt x="33" y="49"/>
                    <a:pt x="33" y="48"/>
                    <a:pt x="33" y="48"/>
                  </a:cubicBezTo>
                  <a:cubicBezTo>
                    <a:pt x="32" y="47"/>
                    <a:pt x="31" y="47"/>
                    <a:pt x="31" y="46"/>
                  </a:cubicBezTo>
                  <a:cubicBezTo>
                    <a:pt x="31" y="46"/>
                    <a:pt x="30" y="45"/>
                    <a:pt x="30" y="45"/>
                  </a:cubicBezTo>
                  <a:cubicBezTo>
                    <a:pt x="30" y="44"/>
                    <a:pt x="30" y="42"/>
                    <a:pt x="30" y="41"/>
                  </a:cubicBezTo>
                  <a:cubicBezTo>
                    <a:pt x="30" y="41"/>
                    <a:pt x="30" y="40"/>
                    <a:pt x="30" y="40"/>
                  </a:cubicBezTo>
                  <a:cubicBezTo>
                    <a:pt x="29" y="39"/>
                    <a:pt x="28" y="40"/>
                    <a:pt x="27" y="39"/>
                  </a:cubicBezTo>
                  <a:cubicBezTo>
                    <a:pt x="27" y="39"/>
                    <a:pt x="26" y="39"/>
                    <a:pt x="25" y="39"/>
                  </a:cubicBezTo>
                  <a:cubicBezTo>
                    <a:pt x="25" y="38"/>
                    <a:pt x="24" y="38"/>
                    <a:pt x="24" y="37"/>
                  </a:cubicBezTo>
                  <a:cubicBezTo>
                    <a:pt x="24" y="36"/>
                    <a:pt x="24" y="35"/>
                    <a:pt x="24" y="34"/>
                  </a:cubicBezTo>
                  <a:cubicBezTo>
                    <a:pt x="24" y="34"/>
                    <a:pt x="25" y="33"/>
                    <a:pt x="26" y="32"/>
                  </a:cubicBezTo>
                  <a:cubicBezTo>
                    <a:pt x="26" y="32"/>
                    <a:pt x="27" y="32"/>
                    <a:pt x="27" y="31"/>
                  </a:cubicBezTo>
                  <a:cubicBezTo>
                    <a:pt x="28" y="31"/>
                    <a:pt x="28" y="31"/>
                    <a:pt x="28" y="30"/>
                  </a:cubicBezTo>
                  <a:cubicBezTo>
                    <a:pt x="28" y="30"/>
                    <a:pt x="28" y="29"/>
                    <a:pt x="28" y="28"/>
                  </a:cubicBezTo>
                  <a:cubicBezTo>
                    <a:pt x="27" y="28"/>
                    <a:pt x="26" y="28"/>
                    <a:pt x="26" y="28"/>
                  </a:cubicBezTo>
                  <a:cubicBezTo>
                    <a:pt x="26" y="28"/>
                    <a:pt x="26" y="27"/>
                    <a:pt x="26" y="26"/>
                  </a:cubicBezTo>
                  <a:cubicBezTo>
                    <a:pt x="26" y="26"/>
                    <a:pt x="26" y="25"/>
                    <a:pt x="27" y="25"/>
                  </a:cubicBezTo>
                  <a:cubicBezTo>
                    <a:pt x="27" y="25"/>
                    <a:pt x="28" y="25"/>
                    <a:pt x="28" y="25"/>
                  </a:cubicBezTo>
                  <a:cubicBezTo>
                    <a:pt x="28" y="25"/>
                    <a:pt x="28" y="24"/>
                    <a:pt x="28" y="24"/>
                  </a:cubicBezTo>
                  <a:cubicBezTo>
                    <a:pt x="29" y="23"/>
                    <a:pt x="29" y="23"/>
                    <a:pt x="29" y="23"/>
                  </a:cubicBezTo>
                  <a:cubicBezTo>
                    <a:pt x="30" y="22"/>
                    <a:pt x="31" y="23"/>
                    <a:pt x="31" y="24"/>
                  </a:cubicBezTo>
                  <a:cubicBezTo>
                    <a:pt x="31" y="24"/>
                    <a:pt x="31" y="25"/>
                    <a:pt x="32" y="25"/>
                  </a:cubicBezTo>
                  <a:cubicBezTo>
                    <a:pt x="32" y="26"/>
                    <a:pt x="33" y="25"/>
                    <a:pt x="34" y="26"/>
                  </a:cubicBezTo>
                  <a:cubicBezTo>
                    <a:pt x="34" y="26"/>
                    <a:pt x="35" y="27"/>
                    <a:pt x="34" y="28"/>
                  </a:cubicBezTo>
                  <a:cubicBezTo>
                    <a:pt x="34" y="28"/>
                    <a:pt x="34" y="28"/>
                    <a:pt x="33" y="29"/>
                  </a:cubicBezTo>
                  <a:cubicBezTo>
                    <a:pt x="33" y="29"/>
                    <a:pt x="33" y="29"/>
                    <a:pt x="33" y="30"/>
                  </a:cubicBezTo>
                  <a:cubicBezTo>
                    <a:pt x="33" y="30"/>
                    <a:pt x="34" y="30"/>
                    <a:pt x="35" y="31"/>
                  </a:cubicBezTo>
                  <a:cubicBezTo>
                    <a:pt x="35" y="31"/>
                    <a:pt x="35" y="32"/>
                    <a:pt x="36" y="32"/>
                  </a:cubicBezTo>
                  <a:cubicBezTo>
                    <a:pt x="36" y="32"/>
                    <a:pt x="37" y="32"/>
                    <a:pt x="38" y="32"/>
                  </a:cubicBezTo>
                  <a:cubicBezTo>
                    <a:pt x="38" y="32"/>
                    <a:pt x="39" y="32"/>
                    <a:pt x="39" y="31"/>
                  </a:cubicBezTo>
                  <a:cubicBezTo>
                    <a:pt x="40" y="31"/>
                    <a:pt x="39" y="30"/>
                    <a:pt x="39" y="29"/>
                  </a:cubicBezTo>
                  <a:cubicBezTo>
                    <a:pt x="40" y="28"/>
                    <a:pt x="40" y="28"/>
                    <a:pt x="40" y="27"/>
                  </a:cubicBezTo>
                  <a:cubicBezTo>
                    <a:pt x="40" y="27"/>
                    <a:pt x="41" y="26"/>
                    <a:pt x="42" y="26"/>
                  </a:cubicBezTo>
                  <a:cubicBezTo>
                    <a:pt x="42" y="26"/>
                    <a:pt x="43" y="25"/>
                    <a:pt x="44" y="25"/>
                  </a:cubicBezTo>
                  <a:cubicBezTo>
                    <a:pt x="44" y="25"/>
                    <a:pt x="45" y="26"/>
                    <a:pt x="45" y="26"/>
                  </a:cubicBezTo>
                  <a:cubicBezTo>
                    <a:pt x="46" y="26"/>
                    <a:pt x="46" y="27"/>
                    <a:pt x="46" y="28"/>
                  </a:cubicBezTo>
                  <a:cubicBezTo>
                    <a:pt x="47" y="28"/>
                    <a:pt x="47" y="28"/>
                    <a:pt x="47" y="29"/>
                  </a:cubicBezTo>
                  <a:cubicBezTo>
                    <a:pt x="48" y="29"/>
                    <a:pt x="48" y="30"/>
                    <a:pt x="48" y="30"/>
                  </a:cubicBezTo>
                  <a:cubicBezTo>
                    <a:pt x="49" y="31"/>
                    <a:pt x="48" y="32"/>
                    <a:pt x="48" y="33"/>
                  </a:cubicBezTo>
                  <a:cubicBezTo>
                    <a:pt x="48" y="33"/>
                    <a:pt x="48" y="34"/>
                    <a:pt x="48" y="35"/>
                  </a:cubicBezTo>
                  <a:cubicBezTo>
                    <a:pt x="48" y="35"/>
                    <a:pt x="48" y="36"/>
                    <a:pt x="49" y="37"/>
                  </a:cubicBezTo>
                  <a:cubicBezTo>
                    <a:pt x="49" y="37"/>
                    <a:pt x="50" y="36"/>
                    <a:pt x="50" y="36"/>
                  </a:cubicBezTo>
                  <a:cubicBezTo>
                    <a:pt x="51" y="36"/>
                    <a:pt x="51" y="36"/>
                    <a:pt x="52" y="36"/>
                  </a:cubicBezTo>
                  <a:cubicBezTo>
                    <a:pt x="52" y="36"/>
                    <a:pt x="53" y="36"/>
                    <a:pt x="54" y="36"/>
                  </a:cubicBezTo>
                  <a:cubicBezTo>
                    <a:pt x="55" y="36"/>
                    <a:pt x="56" y="37"/>
                    <a:pt x="56" y="37"/>
                  </a:cubicBezTo>
                  <a:cubicBezTo>
                    <a:pt x="57" y="37"/>
                    <a:pt x="59" y="38"/>
                    <a:pt x="60" y="38"/>
                  </a:cubicBezTo>
                  <a:cubicBezTo>
                    <a:pt x="60" y="38"/>
                    <a:pt x="61" y="36"/>
                    <a:pt x="61" y="36"/>
                  </a:cubicBezTo>
                  <a:cubicBezTo>
                    <a:pt x="62" y="35"/>
                    <a:pt x="62" y="34"/>
                    <a:pt x="62" y="34"/>
                  </a:cubicBezTo>
                  <a:cubicBezTo>
                    <a:pt x="63" y="33"/>
                    <a:pt x="63" y="32"/>
                    <a:pt x="64" y="31"/>
                  </a:cubicBezTo>
                  <a:cubicBezTo>
                    <a:pt x="64" y="31"/>
                    <a:pt x="65" y="30"/>
                    <a:pt x="65" y="29"/>
                  </a:cubicBezTo>
                  <a:cubicBezTo>
                    <a:pt x="66" y="29"/>
                    <a:pt x="68" y="28"/>
                    <a:pt x="68" y="28"/>
                  </a:cubicBezTo>
                  <a:cubicBezTo>
                    <a:pt x="69" y="28"/>
                    <a:pt x="70" y="28"/>
                    <a:pt x="71" y="28"/>
                  </a:cubicBezTo>
                  <a:cubicBezTo>
                    <a:pt x="71" y="28"/>
                    <a:pt x="72" y="28"/>
                    <a:pt x="72" y="27"/>
                  </a:cubicBezTo>
                  <a:cubicBezTo>
                    <a:pt x="73" y="27"/>
                    <a:pt x="74" y="27"/>
                    <a:pt x="74"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9" name="Freeform 103"/>
            <p:cNvSpPr>
              <a:spLocks/>
            </p:cNvSpPr>
            <p:nvPr/>
          </p:nvSpPr>
          <p:spPr bwMode="auto">
            <a:xfrm>
              <a:off x="1784351" y="3970338"/>
              <a:ext cx="114300" cy="103188"/>
            </a:xfrm>
            <a:custGeom>
              <a:avLst/>
              <a:gdLst/>
              <a:ahLst/>
              <a:cxnLst>
                <a:cxn ang="0">
                  <a:pos x="61" y="28"/>
                </a:cxn>
                <a:cxn ang="0">
                  <a:pos x="55" y="28"/>
                </a:cxn>
                <a:cxn ang="0">
                  <a:pos x="52" y="30"/>
                </a:cxn>
                <a:cxn ang="0">
                  <a:pos x="52" y="34"/>
                </a:cxn>
                <a:cxn ang="0">
                  <a:pos x="49" y="37"/>
                </a:cxn>
                <a:cxn ang="0">
                  <a:pos x="49" y="32"/>
                </a:cxn>
                <a:cxn ang="0">
                  <a:pos x="47" y="30"/>
                </a:cxn>
                <a:cxn ang="0">
                  <a:pos x="46" y="32"/>
                </a:cxn>
                <a:cxn ang="0">
                  <a:pos x="46" y="36"/>
                </a:cxn>
                <a:cxn ang="0">
                  <a:pos x="45" y="38"/>
                </a:cxn>
                <a:cxn ang="0">
                  <a:pos x="47" y="41"/>
                </a:cxn>
                <a:cxn ang="0">
                  <a:pos x="47" y="44"/>
                </a:cxn>
                <a:cxn ang="0">
                  <a:pos x="45" y="46"/>
                </a:cxn>
                <a:cxn ang="0">
                  <a:pos x="43" y="47"/>
                </a:cxn>
                <a:cxn ang="0">
                  <a:pos x="39" y="47"/>
                </a:cxn>
                <a:cxn ang="0">
                  <a:pos x="34" y="46"/>
                </a:cxn>
                <a:cxn ang="0">
                  <a:pos x="31" y="44"/>
                </a:cxn>
                <a:cxn ang="0">
                  <a:pos x="26" y="43"/>
                </a:cxn>
                <a:cxn ang="0">
                  <a:pos x="25" y="46"/>
                </a:cxn>
                <a:cxn ang="0">
                  <a:pos x="29" y="47"/>
                </a:cxn>
                <a:cxn ang="0">
                  <a:pos x="31" y="51"/>
                </a:cxn>
                <a:cxn ang="0">
                  <a:pos x="26" y="50"/>
                </a:cxn>
                <a:cxn ang="0">
                  <a:pos x="18" y="51"/>
                </a:cxn>
                <a:cxn ang="0">
                  <a:pos x="16" y="53"/>
                </a:cxn>
                <a:cxn ang="0">
                  <a:pos x="12" y="54"/>
                </a:cxn>
                <a:cxn ang="0">
                  <a:pos x="9" y="51"/>
                </a:cxn>
                <a:cxn ang="0">
                  <a:pos x="4" y="52"/>
                </a:cxn>
                <a:cxn ang="0">
                  <a:pos x="2" y="50"/>
                </a:cxn>
                <a:cxn ang="0">
                  <a:pos x="2" y="44"/>
                </a:cxn>
                <a:cxn ang="0">
                  <a:pos x="0" y="42"/>
                </a:cxn>
                <a:cxn ang="0">
                  <a:pos x="1" y="38"/>
                </a:cxn>
                <a:cxn ang="0">
                  <a:pos x="3" y="34"/>
                </a:cxn>
                <a:cxn ang="0">
                  <a:pos x="3" y="30"/>
                </a:cxn>
                <a:cxn ang="0">
                  <a:pos x="6" y="28"/>
                </a:cxn>
                <a:cxn ang="0">
                  <a:pos x="13" y="30"/>
                </a:cxn>
                <a:cxn ang="0">
                  <a:pos x="17" y="29"/>
                </a:cxn>
                <a:cxn ang="0">
                  <a:pos x="14" y="25"/>
                </a:cxn>
                <a:cxn ang="0">
                  <a:pos x="16" y="19"/>
                </a:cxn>
                <a:cxn ang="0">
                  <a:pos x="24" y="10"/>
                </a:cxn>
                <a:cxn ang="0">
                  <a:pos x="34" y="3"/>
                </a:cxn>
                <a:cxn ang="0">
                  <a:pos x="41" y="0"/>
                </a:cxn>
                <a:cxn ang="0">
                  <a:pos x="44" y="4"/>
                </a:cxn>
                <a:cxn ang="0">
                  <a:pos x="47" y="6"/>
                </a:cxn>
                <a:cxn ang="0">
                  <a:pos x="51" y="8"/>
                </a:cxn>
                <a:cxn ang="0">
                  <a:pos x="51" y="12"/>
                </a:cxn>
                <a:cxn ang="0">
                  <a:pos x="52" y="17"/>
                </a:cxn>
                <a:cxn ang="0">
                  <a:pos x="51" y="22"/>
                </a:cxn>
                <a:cxn ang="0">
                  <a:pos x="56" y="24"/>
                </a:cxn>
                <a:cxn ang="0">
                  <a:pos x="60" y="25"/>
                </a:cxn>
                <a:cxn ang="0">
                  <a:pos x="60" y="26"/>
                </a:cxn>
              </a:cxnLst>
              <a:rect l="0" t="0" r="r" b="b"/>
              <a:pathLst>
                <a:path w="61" h="55">
                  <a:moveTo>
                    <a:pt x="60" y="26"/>
                  </a:moveTo>
                  <a:cubicBezTo>
                    <a:pt x="60" y="27"/>
                    <a:pt x="61" y="27"/>
                    <a:pt x="61" y="28"/>
                  </a:cubicBezTo>
                  <a:cubicBezTo>
                    <a:pt x="61" y="28"/>
                    <a:pt x="59" y="28"/>
                    <a:pt x="58" y="28"/>
                  </a:cubicBezTo>
                  <a:cubicBezTo>
                    <a:pt x="57" y="28"/>
                    <a:pt x="56" y="28"/>
                    <a:pt x="55" y="28"/>
                  </a:cubicBezTo>
                  <a:cubicBezTo>
                    <a:pt x="55" y="29"/>
                    <a:pt x="54" y="30"/>
                    <a:pt x="54" y="30"/>
                  </a:cubicBezTo>
                  <a:cubicBezTo>
                    <a:pt x="53" y="30"/>
                    <a:pt x="52" y="30"/>
                    <a:pt x="52" y="30"/>
                  </a:cubicBezTo>
                  <a:cubicBezTo>
                    <a:pt x="51" y="31"/>
                    <a:pt x="51" y="32"/>
                    <a:pt x="51" y="32"/>
                  </a:cubicBezTo>
                  <a:cubicBezTo>
                    <a:pt x="51" y="33"/>
                    <a:pt x="52" y="34"/>
                    <a:pt x="52" y="34"/>
                  </a:cubicBezTo>
                  <a:cubicBezTo>
                    <a:pt x="52" y="35"/>
                    <a:pt x="52" y="36"/>
                    <a:pt x="51" y="36"/>
                  </a:cubicBezTo>
                  <a:cubicBezTo>
                    <a:pt x="51" y="37"/>
                    <a:pt x="50" y="37"/>
                    <a:pt x="49" y="37"/>
                  </a:cubicBezTo>
                  <a:cubicBezTo>
                    <a:pt x="49" y="36"/>
                    <a:pt x="49" y="35"/>
                    <a:pt x="49" y="35"/>
                  </a:cubicBezTo>
                  <a:cubicBezTo>
                    <a:pt x="49" y="34"/>
                    <a:pt x="49" y="33"/>
                    <a:pt x="49" y="32"/>
                  </a:cubicBezTo>
                  <a:cubicBezTo>
                    <a:pt x="49" y="32"/>
                    <a:pt x="48" y="32"/>
                    <a:pt x="48" y="31"/>
                  </a:cubicBezTo>
                  <a:cubicBezTo>
                    <a:pt x="48" y="31"/>
                    <a:pt x="48" y="30"/>
                    <a:pt x="47" y="30"/>
                  </a:cubicBezTo>
                  <a:cubicBezTo>
                    <a:pt x="47" y="30"/>
                    <a:pt x="47" y="30"/>
                    <a:pt x="46" y="30"/>
                  </a:cubicBezTo>
                  <a:cubicBezTo>
                    <a:pt x="46" y="30"/>
                    <a:pt x="46" y="31"/>
                    <a:pt x="46" y="32"/>
                  </a:cubicBezTo>
                  <a:cubicBezTo>
                    <a:pt x="46" y="32"/>
                    <a:pt x="47" y="33"/>
                    <a:pt x="47" y="33"/>
                  </a:cubicBezTo>
                  <a:cubicBezTo>
                    <a:pt x="47" y="34"/>
                    <a:pt x="46" y="35"/>
                    <a:pt x="46" y="36"/>
                  </a:cubicBezTo>
                  <a:cubicBezTo>
                    <a:pt x="46" y="36"/>
                    <a:pt x="46" y="37"/>
                    <a:pt x="46" y="37"/>
                  </a:cubicBezTo>
                  <a:cubicBezTo>
                    <a:pt x="46" y="37"/>
                    <a:pt x="45" y="37"/>
                    <a:pt x="45" y="38"/>
                  </a:cubicBezTo>
                  <a:cubicBezTo>
                    <a:pt x="44" y="38"/>
                    <a:pt x="45" y="40"/>
                    <a:pt x="45" y="40"/>
                  </a:cubicBezTo>
                  <a:cubicBezTo>
                    <a:pt x="45" y="40"/>
                    <a:pt x="46" y="41"/>
                    <a:pt x="47" y="41"/>
                  </a:cubicBezTo>
                  <a:cubicBezTo>
                    <a:pt x="47" y="41"/>
                    <a:pt x="47" y="42"/>
                    <a:pt x="47" y="42"/>
                  </a:cubicBezTo>
                  <a:cubicBezTo>
                    <a:pt x="47" y="43"/>
                    <a:pt x="47" y="44"/>
                    <a:pt x="47" y="44"/>
                  </a:cubicBezTo>
                  <a:cubicBezTo>
                    <a:pt x="47" y="45"/>
                    <a:pt x="46" y="45"/>
                    <a:pt x="46" y="45"/>
                  </a:cubicBezTo>
                  <a:cubicBezTo>
                    <a:pt x="45" y="46"/>
                    <a:pt x="45" y="46"/>
                    <a:pt x="45" y="46"/>
                  </a:cubicBezTo>
                  <a:cubicBezTo>
                    <a:pt x="45" y="46"/>
                    <a:pt x="45" y="46"/>
                    <a:pt x="45" y="46"/>
                  </a:cubicBezTo>
                  <a:cubicBezTo>
                    <a:pt x="45" y="46"/>
                    <a:pt x="44" y="47"/>
                    <a:pt x="43" y="47"/>
                  </a:cubicBezTo>
                  <a:cubicBezTo>
                    <a:pt x="42" y="47"/>
                    <a:pt x="41" y="47"/>
                    <a:pt x="41" y="47"/>
                  </a:cubicBezTo>
                  <a:cubicBezTo>
                    <a:pt x="40" y="47"/>
                    <a:pt x="39" y="47"/>
                    <a:pt x="39" y="47"/>
                  </a:cubicBezTo>
                  <a:cubicBezTo>
                    <a:pt x="38" y="47"/>
                    <a:pt x="37" y="47"/>
                    <a:pt x="36" y="47"/>
                  </a:cubicBezTo>
                  <a:cubicBezTo>
                    <a:pt x="36" y="47"/>
                    <a:pt x="34" y="46"/>
                    <a:pt x="34" y="46"/>
                  </a:cubicBezTo>
                  <a:cubicBezTo>
                    <a:pt x="34" y="46"/>
                    <a:pt x="33" y="45"/>
                    <a:pt x="33" y="45"/>
                  </a:cubicBezTo>
                  <a:cubicBezTo>
                    <a:pt x="32" y="45"/>
                    <a:pt x="31" y="44"/>
                    <a:pt x="31" y="44"/>
                  </a:cubicBezTo>
                  <a:cubicBezTo>
                    <a:pt x="30" y="44"/>
                    <a:pt x="29" y="43"/>
                    <a:pt x="29" y="43"/>
                  </a:cubicBezTo>
                  <a:cubicBezTo>
                    <a:pt x="28" y="43"/>
                    <a:pt x="27" y="43"/>
                    <a:pt x="26" y="43"/>
                  </a:cubicBezTo>
                  <a:cubicBezTo>
                    <a:pt x="26" y="43"/>
                    <a:pt x="25" y="44"/>
                    <a:pt x="25" y="44"/>
                  </a:cubicBezTo>
                  <a:cubicBezTo>
                    <a:pt x="24" y="44"/>
                    <a:pt x="24" y="45"/>
                    <a:pt x="25" y="46"/>
                  </a:cubicBezTo>
                  <a:cubicBezTo>
                    <a:pt x="25" y="46"/>
                    <a:pt x="26" y="47"/>
                    <a:pt x="27" y="47"/>
                  </a:cubicBezTo>
                  <a:cubicBezTo>
                    <a:pt x="27" y="47"/>
                    <a:pt x="29" y="47"/>
                    <a:pt x="29" y="47"/>
                  </a:cubicBezTo>
                  <a:cubicBezTo>
                    <a:pt x="30" y="47"/>
                    <a:pt x="32" y="48"/>
                    <a:pt x="32" y="49"/>
                  </a:cubicBezTo>
                  <a:cubicBezTo>
                    <a:pt x="32" y="50"/>
                    <a:pt x="31" y="51"/>
                    <a:pt x="31" y="51"/>
                  </a:cubicBezTo>
                  <a:cubicBezTo>
                    <a:pt x="30" y="51"/>
                    <a:pt x="29" y="51"/>
                    <a:pt x="29" y="51"/>
                  </a:cubicBezTo>
                  <a:cubicBezTo>
                    <a:pt x="28" y="51"/>
                    <a:pt x="27" y="50"/>
                    <a:pt x="26" y="50"/>
                  </a:cubicBezTo>
                  <a:cubicBezTo>
                    <a:pt x="25" y="50"/>
                    <a:pt x="24" y="50"/>
                    <a:pt x="23" y="50"/>
                  </a:cubicBezTo>
                  <a:cubicBezTo>
                    <a:pt x="22" y="50"/>
                    <a:pt x="19" y="50"/>
                    <a:pt x="18" y="51"/>
                  </a:cubicBezTo>
                  <a:cubicBezTo>
                    <a:pt x="18" y="51"/>
                    <a:pt x="18" y="52"/>
                    <a:pt x="17" y="52"/>
                  </a:cubicBezTo>
                  <a:cubicBezTo>
                    <a:pt x="17" y="53"/>
                    <a:pt x="16" y="53"/>
                    <a:pt x="16" y="53"/>
                  </a:cubicBezTo>
                  <a:cubicBezTo>
                    <a:pt x="16" y="54"/>
                    <a:pt x="15" y="55"/>
                    <a:pt x="14" y="55"/>
                  </a:cubicBezTo>
                  <a:cubicBezTo>
                    <a:pt x="14" y="55"/>
                    <a:pt x="13" y="55"/>
                    <a:pt x="12" y="54"/>
                  </a:cubicBezTo>
                  <a:cubicBezTo>
                    <a:pt x="12" y="54"/>
                    <a:pt x="11" y="53"/>
                    <a:pt x="10" y="53"/>
                  </a:cubicBezTo>
                  <a:cubicBezTo>
                    <a:pt x="10" y="52"/>
                    <a:pt x="10" y="52"/>
                    <a:pt x="9" y="51"/>
                  </a:cubicBezTo>
                  <a:cubicBezTo>
                    <a:pt x="9" y="51"/>
                    <a:pt x="7" y="51"/>
                    <a:pt x="7" y="51"/>
                  </a:cubicBezTo>
                  <a:cubicBezTo>
                    <a:pt x="6" y="51"/>
                    <a:pt x="5" y="52"/>
                    <a:pt x="4" y="52"/>
                  </a:cubicBezTo>
                  <a:cubicBezTo>
                    <a:pt x="4" y="52"/>
                    <a:pt x="3" y="52"/>
                    <a:pt x="3" y="52"/>
                  </a:cubicBezTo>
                  <a:cubicBezTo>
                    <a:pt x="3" y="51"/>
                    <a:pt x="2" y="50"/>
                    <a:pt x="2" y="50"/>
                  </a:cubicBezTo>
                  <a:cubicBezTo>
                    <a:pt x="2" y="49"/>
                    <a:pt x="2" y="48"/>
                    <a:pt x="2" y="47"/>
                  </a:cubicBezTo>
                  <a:cubicBezTo>
                    <a:pt x="2" y="46"/>
                    <a:pt x="2" y="45"/>
                    <a:pt x="2" y="44"/>
                  </a:cubicBezTo>
                  <a:cubicBezTo>
                    <a:pt x="2" y="44"/>
                    <a:pt x="1" y="43"/>
                    <a:pt x="0" y="43"/>
                  </a:cubicBezTo>
                  <a:cubicBezTo>
                    <a:pt x="0" y="43"/>
                    <a:pt x="0" y="42"/>
                    <a:pt x="0" y="42"/>
                  </a:cubicBezTo>
                  <a:cubicBezTo>
                    <a:pt x="0" y="42"/>
                    <a:pt x="0" y="42"/>
                    <a:pt x="0" y="41"/>
                  </a:cubicBezTo>
                  <a:cubicBezTo>
                    <a:pt x="0" y="41"/>
                    <a:pt x="1" y="39"/>
                    <a:pt x="1" y="38"/>
                  </a:cubicBezTo>
                  <a:cubicBezTo>
                    <a:pt x="1" y="37"/>
                    <a:pt x="1" y="36"/>
                    <a:pt x="1" y="35"/>
                  </a:cubicBezTo>
                  <a:cubicBezTo>
                    <a:pt x="1" y="35"/>
                    <a:pt x="3" y="35"/>
                    <a:pt x="3" y="34"/>
                  </a:cubicBezTo>
                  <a:cubicBezTo>
                    <a:pt x="4" y="34"/>
                    <a:pt x="4" y="33"/>
                    <a:pt x="4" y="32"/>
                  </a:cubicBezTo>
                  <a:cubicBezTo>
                    <a:pt x="4" y="31"/>
                    <a:pt x="3" y="31"/>
                    <a:pt x="3" y="30"/>
                  </a:cubicBezTo>
                  <a:cubicBezTo>
                    <a:pt x="3" y="30"/>
                    <a:pt x="2" y="29"/>
                    <a:pt x="3" y="29"/>
                  </a:cubicBezTo>
                  <a:cubicBezTo>
                    <a:pt x="3" y="28"/>
                    <a:pt x="5" y="28"/>
                    <a:pt x="6" y="28"/>
                  </a:cubicBezTo>
                  <a:cubicBezTo>
                    <a:pt x="7" y="27"/>
                    <a:pt x="9" y="27"/>
                    <a:pt x="10" y="28"/>
                  </a:cubicBezTo>
                  <a:cubicBezTo>
                    <a:pt x="11" y="28"/>
                    <a:pt x="13" y="29"/>
                    <a:pt x="13" y="30"/>
                  </a:cubicBezTo>
                  <a:cubicBezTo>
                    <a:pt x="14" y="30"/>
                    <a:pt x="15" y="31"/>
                    <a:pt x="16" y="31"/>
                  </a:cubicBezTo>
                  <a:cubicBezTo>
                    <a:pt x="16" y="31"/>
                    <a:pt x="17" y="29"/>
                    <a:pt x="17" y="29"/>
                  </a:cubicBezTo>
                  <a:cubicBezTo>
                    <a:pt x="16" y="28"/>
                    <a:pt x="16" y="28"/>
                    <a:pt x="16" y="27"/>
                  </a:cubicBezTo>
                  <a:cubicBezTo>
                    <a:pt x="15" y="27"/>
                    <a:pt x="14" y="25"/>
                    <a:pt x="14" y="25"/>
                  </a:cubicBezTo>
                  <a:cubicBezTo>
                    <a:pt x="14" y="24"/>
                    <a:pt x="14" y="23"/>
                    <a:pt x="15" y="22"/>
                  </a:cubicBezTo>
                  <a:cubicBezTo>
                    <a:pt x="15" y="21"/>
                    <a:pt x="16" y="19"/>
                    <a:pt x="16" y="19"/>
                  </a:cubicBezTo>
                  <a:cubicBezTo>
                    <a:pt x="17" y="17"/>
                    <a:pt x="19" y="15"/>
                    <a:pt x="20" y="14"/>
                  </a:cubicBezTo>
                  <a:cubicBezTo>
                    <a:pt x="21" y="13"/>
                    <a:pt x="23" y="11"/>
                    <a:pt x="24" y="10"/>
                  </a:cubicBezTo>
                  <a:cubicBezTo>
                    <a:pt x="25" y="9"/>
                    <a:pt x="27" y="6"/>
                    <a:pt x="29" y="5"/>
                  </a:cubicBezTo>
                  <a:cubicBezTo>
                    <a:pt x="30" y="4"/>
                    <a:pt x="33" y="4"/>
                    <a:pt x="34" y="3"/>
                  </a:cubicBezTo>
                  <a:cubicBezTo>
                    <a:pt x="36" y="3"/>
                    <a:pt x="39" y="1"/>
                    <a:pt x="41" y="0"/>
                  </a:cubicBezTo>
                  <a:cubicBezTo>
                    <a:pt x="41" y="0"/>
                    <a:pt x="41" y="0"/>
                    <a:pt x="41" y="0"/>
                  </a:cubicBezTo>
                  <a:cubicBezTo>
                    <a:pt x="41" y="1"/>
                    <a:pt x="41" y="2"/>
                    <a:pt x="42" y="2"/>
                  </a:cubicBezTo>
                  <a:cubicBezTo>
                    <a:pt x="42" y="3"/>
                    <a:pt x="43" y="3"/>
                    <a:pt x="44" y="4"/>
                  </a:cubicBezTo>
                  <a:cubicBezTo>
                    <a:pt x="44" y="4"/>
                    <a:pt x="45" y="5"/>
                    <a:pt x="45" y="5"/>
                  </a:cubicBezTo>
                  <a:cubicBezTo>
                    <a:pt x="46" y="6"/>
                    <a:pt x="46" y="6"/>
                    <a:pt x="47" y="6"/>
                  </a:cubicBezTo>
                  <a:cubicBezTo>
                    <a:pt x="47" y="6"/>
                    <a:pt x="49" y="7"/>
                    <a:pt x="49" y="7"/>
                  </a:cubicBezTo>
                  <a:cubicBezTo>
                    <a:pt x="50" y="7"/>
                    <a:pt x="50" y="8"/>
                    <a:pt x="51" y="8"/>
                  </a:cubicBezTo>
                  <a:cubicBezTo>
                    <a:pt x="51" y="8"/>
                    <a:pt x="52" y="9"/>
                    <a:pt x="52" y="10"/>
                  </a:cubicBezTo>
                  <a:cubicBezTo>
                    <a:pt x="52" y="11"/>
                    <a:pt x="51" y="12"/>
                    <a:pt x="51" y="12"/>
                  </a:cubicBezTo>
                  <a:cubicBezTo>
                    <a:pt x="51" y="13"/>
                    <a:pt x="52" y="14"/>
                    <a:pt x="52" y="15"/>
                  </a:cubicBezTo>
                  <a:cubicBezTo>
                    <a:pt x="52" y="15"/>
                    <a:pt x="52" y="16"/>
                    <a:pt x="52" y="17"/>
                  </a:cubicBezTo>
                  <a:cubicBezTo>
                    <a:pt x="51" y="18"/>
                    <a:pt x="51" y="19"/>
                    <a:pt x="51" y="20"/>
                  </a:cubicBezTo>
                  <a:cubicBezTo>
                    <a:pt x="51" y="20"/>
                    <a:pt x="51" y="21"/>
                    <a:pt x="51" y="22"/>
                  </a:cubicBezTo>
                  <a:cubicBezTo>
                    <a:pt x="51" y="22"/>
                    <a:pt x="52" y="23"/>
                    <a:pt x="53" y="23"/>
                  </a:cubicBezTo>
                  <a:cubicBezTo>
                    <a:pt x="53" y="24"/>
                    <a:pt x="55" y="23"/>
                    <a:pt x="56" y="24"/>
                  </a:cubicBezTo>
                  <a:cubicBezTo>
                    <a:pt x="56" y="24"/>
                    <a:pt x="57" y="25"/>
                    <a:pt x="58" y="25"/>
                  </a:cubicBezTo>
                  <a:cubicBezTo>
                    <a:pt x="58" y="25"/>
                    <a:pt x="59" y="25"/>
                    <a:pt x="60" y="25"/>
                  </a:cubicBezTo>
                  <a:cubicBezTo>
                    <a:pt x="60" y="25"/>
                    <a:pt x="60" y="25"/>
                    <a:pt x="60" y="25"/>
                  </a:cubicBezTo>
                  <a:cubicBezTo>
                    <a:pt x="60" y="26"/>
                    <a:pt x="60" y="26"/>
                    <a:pt x="60"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0" name="Freeform 104"/>
            <p:cNvSpPr>
              <a:spLocks/>
            </p:cNvSpPr>
            <p:nvPr/>
          </p:nvSpPr>
          <p:spPr bwMode="auto">
            <a:xfrm>
              <a:off x="1860551" y="3951288"/>
              <a:ext cx="65088" cy="68263"/>
            </a:xfrm>
            <a:custGeom>
              <a:avLst/>
              <a:gdLst/>
              <a:ahLst/>
              <a:cxnLst>
                <a:cxn ang="0">
                  <a:pos x="19" y="35"/>
                </a:cxn>
                <a:cxn ang="0">
                  <a:pos x="19" y="35"/>
                </a:cxn>
                <a:cxn ang="0">
                  <a:pos x="17" y="35"/>
                </a:cxn>
                <a:cxn ang="0">
                  <a:pos x="15" y="34"/>
                </a:cxn>
                <a:cxn ang="0">
                  <a:pos x="12" y="33"/>
                </a:cxn>
                <a:cxn ang="0">
                  <a:pos x="10" y="32"/>
                </a:cxn>
                <a:cxn ang="0">
                  <a:pos x="10" y="30"/>
                </a:cxn>
                <a:cxn ang="0">
                  <a:pos x="11" y="27"/>
                </a:cxn>
                <a:cxn ang="0">
                  <a:pos x="11" y="25"/>
                </a:cxn>
                <a:cxn ang="0">
                  <a:pos x="10" y="22"/>
                </a:cxn>
                <a:cxn ang="0">
                  <a:pos x="11" y="20"/>
                </a:cxn>
                <a:cxn ang="0">
                  <a:pos x="10" y="18"/>
                </a:cxn>
                <a:cxn ang="0">
                  <a:pos x="8" y="17"/>
                </a:cxn>
                <a:cxn ang="0">
                  <a:pos x="6" y="16"/>
                </a:cxn>
                <a:cxn ang="0">
                  <a:pos x="4" y="15"/>
                </a:cxn>
                <a:cxn ang="0">
                  <a:pos x="3" y="14"/>
                </a:cxn>
                <a:cxn ang="0">
                  <a:pos x="1" y="12"/>
                </a:cxn>
                <a:cxn ang="0">
                  <a:pos x="0" y="10"/>
                </a:cxn>
                <a:cxn ang="0">
                  <a:pos x="3" y="7"/>
                </a:cxn>
                <a:cxn ang="0">
                  <a:pos x="5" y="2"/>
                </a:cxn>
                <a:cxn ang="0">
                  <a:pos x="6" y="0"/>
                </a:cxn>
                <a:cxn ang="0">
                  <a:pos x="7" y="1"/>
                </a:cxn>
                <a:cxn ang="0">
                  <a:pos x="9" y="0"/>
                </a:cxn>
                <a:cxn ang="0">
                  <a:pos x="11" y="1"/>
                </a:cxn>
                <a:cxn ang="0">
                  <a:pos x="12" y="3"/>
                </a:cxn>
                <a:cxn ang="0">
                  <a:pos x="11" y="5"/>
                </a:cxn>
                <a:cxn ang="0">
                  <a:pos x="13" y="6"/>
                </a:cxn>
                <a:cxn ang="0">
                  <a:pos x="15" y="6"/>
                </a:cxn>
                <a:cxn ang="0">
                  <a:pos x="17" y="6"/>
                </a:cxn>
                <a:cxn ang="0">
                  <a:pos x="19" y="6"/>
                </a:cxn>
                <a:cxn ang="0">
                  <a:pos x="20" y="9"/>
                </a:cxn>
                <a:cxn ang="0">
                  <a:pos x="21" y="11"/>
                </a:cxn>
                <a:cxn ang="0">
                  <a:pos x="25" y="11"/>
                </a:cxn>
                <a:cxn ang="0">
                  <a:pos x="29" y="10"/>
                </a:cxn>
                <a:cxn ang="0">
                  <a:pos x="31" y="10"/>
                </a:cxn>
                <a:cxn ang="0">
                  <a:pos x="32" y="12"/>
                </a:cxn>
                <a:cxn ang="0">
                  <a:pos x="32" y="14"/>
                </a:cxn>
                <a:cxn ang="0">
                  <a:pos x="34" y="16"/>
                </a:cxn>
                <a:cxn ang="0">
                  <a:pos x="34" y="19"/>
                </a:cxn>
                <a:cxn ang="0">
                  <a:pos x="32" y="21"/>
                </a:cxn>
                <a:cxn ang="0">
                  <a:pos x="30" y="22"/>
                </a:cxn>
                <a:cxn ang="0">
                  <a:pos x="30" y="24"/>
                </a:cxn>
                <a:cxn ang="0">
                  <a:pos x="30" y="26"/>
                </a:cxn>
                <a:cxn ang="0">
                  <a:pos x="31" y="27"/>
                </a:cxn>
                <a:cxn ang="0">
                  <a:pos x="32" y="29"/>
                </a:cxn>
                <a:cxn ang="0">
                  <a:pos x="32" y="30"/>
                </a:cxn>
                <a:cxn ang="0">
                  <a:pos x="31" y="32"/>
                </a:cxn>
                <a:cxn ang="0">
                  <a:pos x="29" y="33"/>
                </a:cxn>
                <a:cxn ang="0">
                  <a:pos x="28" y="35"/>
                </a:cxn>
                <a:cxn ang="0">
                  <a:pos x="26" y="36"/>
                </a:cxn>
                <a:cxn ang="0">
                  <a:pos x="24" y="36"/>
                </a:cxn>
                <a:cxn ang="0">
                  <a:pos x="22" y="36"/>
                </a:cxn>
                <a:cxn ang="0">
                  <a:pos x="20" y="36"/>
                </a:cxn>
                <a:cxn ang="0">
                  <a:pos x="19" y="35"/>
                </a:cxn>
              </a:cxnLst>
              <a:rect l="0" t="0" r="r" b="b"/>
              <a:pathLst>
                <a:path w="34" h="36">
                  <a:moveTo>
                    <a:pt x="19" y="35"/>
                  </a:moveTo>
                  <a:cubicBezTo>
                    <a:pt x="19" y="35"/>
                    <a:pt x="19" y="35"/>
                    <a:pt x="19" y="35"/>
                  </a:cubicBezTo>
                  <a:cubicBezTo>
                    <a:pt x="18" y="35"/>
                    <a:pt x="17" y="35"/>
                    <a:pt x="17" y="35"/>
                  </a:cubicBezTo>
                  <a:cubicBezTo>
                    <a:pt x="16" y="35"/>
                    <a:pt x="15" y="34"/>
                    <a:pt x="15" y="34"/>
                  </a:cubicBezTo>
                  <a:cubicBezTo>
                    <a:pt x="14" y="33"/>
                    <a:pt x="12" y="34"/>
                    <a:pt x="12" y="33"/>
                  </a:cubicBezTo>
                  <a:cubicBezTo>
                    <a:pt x="11" y="33"/>
                    <a:pt x="10" y="32"/>
                    <a:pt x="10" y="32"/>
                  </a:cubicBezTo>
                  <a:cubicBezTo>
                    <a:pt x="10" y="31"/>
                    <a:pt x="10" y="30"/>
                    <a:pt x="10" y="30"/>
                  </a:cubicBezTo>
                  <a:cubicBezTo>
                    <a:pt x="10" y="29"/>
                    <a:pt x="10" y="28"/>
                    <a:pt x="11" y="27"/>
                  </a:cubicBezTo>
                  <a:cubicBezTo>
                    <a:pt x="11" y="26"/>
                    <a:pt x="11" y="25"/>
                    <a:pt x="11" y="25"/>
                  </a:cubicBezTo>
                  <a:cubicBezTo>
                    <a:pt x="11" y="24"/>
                    <a:pt x="10" y="23"/>
                    <a:pt x="10" y="22"/>
                  </a:cubicBezTo>
                  <a:cubicBezTo>
                    <a:pt x="10" y="22"/>
                    <a:pt x="11" y="21"/>
                    <a:pt x="11" y="20"/>
                  </a:cubicBezTo>
                  <a:cubicBezTo>
                    <a:pt x="11" y="19"/>
                    <a:pt x="10" y="18"/>
                    <a:pt x="10" y="18"/>
                  </a:cubicBezTo>
                  <a:cubicBezTo>
                    <a:pt x="9" y="18"/>
                    <a:pt x="9" y="17"/>
                    <a:pt x="8" y="17"/>
                  </a:cubicBezTo>
                  <a:cubicBezTo>
                    <a:pt x="8" y="17"/>
                    <a:pt x="6" y="16"/>
                    <a:pt x="6" y="16"/>
                  </a:cubicBezTo>
                  <a:cubicBezTo>
                    <a:pt x="5" y="16"/>
                    <a:pt x="5" y="16"/>
                    <a:pt x="4" y="15"/>
                  </a:cubicBezTo>
                  <a:cubicBezTo>
                    <a:pt x="4" y="15"/>
                    <a:pt x="3" y="14"/>
                    <a:pt x="3" y="14"/>
                  </a:cubicBezTo>
                  <a:cubicBezTo>
                    <a:pt x="2" y="13"/>
                    <a:pt x="1" y="13"/>
                    <a:pt x="1" y="12"/>
                  </a:cubicBezTo>
                  <a:cubicBezTo>
                    <a:pt x="0" y="12"/>
                    <a:pt x="0" y="11"/>
                    <a:pt x="0" y="10"/>
                  </a:cubicBezTo>
                  <a:cubicBezTo>
                    <a:pt x="1" y="9"/>
                    <a:pt x="2" y="8"/>
                    <a:pt x="3" y="7"/>
                  </a:cubicBezTo>
                  <a:cubicBezTo>
                    <a:pt x="3" y="6"/>
                    <a:pt x="4" y="4"/>
                    <a:pt x="5" y="2"/>
                  </a:cubicBezTo>
                  <a:cubicBezTo>
                    <a:pt x="5" y="2"/>
                    <a:pt x="5" y="1"/>
                    <a:pt x="6" y="0"/>
                  </a:cubicBezTo>
                  <a:cubicBezTo>
                    <a:pt x="6" y="0"/>
                    <a:pt x="7" y="1"/>
                    <a:pt x="7" y="1"/>
                  </a:cubicBezTo>
                  <a:cubicBezTo>
                    <a:pt x="8" y="1"/>
                    <a:pt x="9" y="0"/>
                    <a:pt x="9" y="0"/>
                  </a:cubicBezTo>
                  <a:cubicBezTo>
                    <a:pt x="10" y="1"/>
                    <a:pt x="11" y="1"/>
                    <a:pt x="11" y="1"/>
                  </a:cubicBezTo>
                  <a:cubicBezTo>
                    <a:pt x="12" y="2"/>
                    <a:pt x="12" y="3"/>
                    <a:pt x="12" y="3"/>
                  </a:cubicBezTo>
                  <a:cubicBezTo>
                    <a:pt x="12" y="4"/>
                    <a:pt x="11" y="5"/>
                    <a:pt x="11" y="5"/>
                  </a:cubicBezTo>
                  <a:cubicBezTo>
                    <a:pt x="11" y="6"/>
                    <a:pt x="12" y="6"/>
                    <a:pt x="13" y="6"/>
                  </a:cubicBezTo>
                  <a:cubicBezTo>
                    <a:pt x="13" y="6"/>
                    <a:pt x="14" y="6"/>
                    <a:pt x="15" y="6"/>
                  </a:cubicBezTo>
                  <a:cubicBezTo>
                    <a:pt x="15" y="6"/>
                    <a:pt x="16" y="6"/>
                    <a:pt x="17" y="6"/>
                  </a:cubicBezTo>
                  <a:cubicBezTo>
                    <a:pt x="17" y="6"/>
                    <a:pt x="19" y="6"/>
                    <a:pt x="19" y="6"/>
                  </a:cubicBezTo>
                  <a:cubicBezTo>
                    <a:pt x="20" y="7"/>
                    <a:pt x="20" y="9"/>
                    <a:pt x="20" y="9"/>
                  </a:cubicBezTo>
                  <a:cubicBezTo>
                    <a:pt x="20" y="10"/>
                    <a:pt x="21" y="11"/>
                    <a:pt x="21" y="11"/>
                  </a:cubicBezTo>
                  <a:cubicBezTo>
                    <a:pt x="22" y="12"/>
                    <a:pt x="24" y="12"/>
                    <a:pt x="25" y="11"/>
                  </a:cubicBezTo>
                  <a:cubicBezTo>
                    <a:pt x="26" y="11"/>
                    <a:pt x="28" y="10"/>
                    <a:pt x="29" y="10"/>
                  </a:cubicBezTo>
                  <a:cubicBezTo>
                    <a:pt x="29" y="10"/>
                    <a:pt x="31" y="10"/>
                    <a:pt x="31" y="10"/>
                  </a:cubicBezTo>
                  <a:cubicBezTo>
                    <a:pt x="32" y="11"/>
                    <a:pt x="32" y="12"/>
                    <a:pt x="32" y="12"/>
                  </a:cubicBezTo>
                  <a:cubicBezTo>
                    <a:pt x="32" y="13"/>
                    <a:pt x="32" y="14"/>
                    <a:pt x="32" y="14"/>
                  </a:cubicBezTo>
                  <a:cubicBezTo>
                    <a:pt x="33" y="15"/>
                    <a:pt x="33" y="16"/>
                    <a:pt x="34" y="16"/>
                  </a:cubicBezTo>
                  <a:cubicBezTo>
                    <a:pt x="34" y="17"/>
                    <a:pt x="34" y="18"/>
                    <a:pt x="34" y="19"/>
                  </a:cubicBezTo>
                  <a:cubicBezTo>
                    <a:pt x="33" y="20"/>
                    <a:pt x="33" y="21"/>
                    <a:pt x="32" y="21"/>
                  </a:cubicBezTo>
                  <a:cubicBezTo>
                    <a:pt x="32" y="21"/>
                    <a:pt x="31" y="22"/>
                    <a:pt x="30" y="22"/>
                  </a:cubicBezTo>
                  <a:cubicBezTo>
                    <a:pt x="30" y="22"/>
                    <a:pt x="30" y="24"/>
                    <a:pt x="30" y="24"/>
                  </a:cubicBezTo>
                  <a:cubicBezTo>
                    <a:pt x="30" y="25"/>
                    <a:pt x="30" y="26"/>
                    <a:pt x="30" y="26"/>
                  </a:cubicBezTo>
                  <a:cubicBezTo>
                    <a:pt x="30" y="27"/>
                    <a:pt x="31" y="27"/>
                    <a:pt x="31" y="27"/>
                  </a:cubicBezTo>
                  <a:cubicBezTo>
                    <a:pt x="31" y="27"/>
                    <a:pt x="32" y="28"/>
                    <a:pt x="32" y="29"/>
                  </a:cubicBezTo>
                  <a:cubicBezTo>
                    <a:pt x="32" y="29"/>
                    <a:pt x="32" y="29"/>
                    <a:pt x="32" y="30"/>
                  </a:cubicBezTo>
                  <a:cubicBezTo>
                    <a:pt x="31" y="30"/>
                    <a:pt x="31" y="31"/>
                    <a:pt x="31" y="32"/>
                  </a:cubicBezTo>
                  <a:cubicBezTo>
                    <a:pt x="30" y="32"/>
                    <a:pt x="29" y="32"/>
                    <a:pt x="29" y="33"/>
                  </a:cubicBezTo>
                  <a:cubicBezTo>
                    <a:pt x="28" y="33"/>
                    <a:pt x="28" y="35"/>
                    <a:pt x="28" y="35"/>
                  </a:cubicBezTo>
                  <a:cubicBezTo>
                    <a:pt x="28" y="36"/>
                    <a:pt x="26" y="36"/>
                    <a:pt x="26" y="36"/>
                  </a:cubicBezTo>
                  <a:cubicBezTo>
                    <a:pt x="25" y="36"/>
                    <a:pt x="24" y="36"/>
                    <a:pt x="24" y="36"/>
                  </a:cubicBezTo>
                  <a:cubicBezTo>
                    <a:pt x="23" y="36"/>
                    <a:pt x="22" y="36"/>
                    <a:pt x="22" y="36"/>
                  </a:cubicBezTo>
                  <a:cubicBezTo>
                    <a:pt x="21" y="36"/>
                    <a:pt x="20" y="36"/>
                    <a:pt x="20" y="36"/>
                  </a:cubicBezTo>
                  <a:cubicBezTo>
                    <a:pt x="20" y="36"/>
                    <a:pt x="20" y="36"/>
                    <a:pt x="19"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1" name="Freeform 105"/>
            <p:cNvSpPr>
              <a:spLocks/>
            </p:cNvSpPr>
            <p:nvPr/>
          </p:nvSpPr>
          <p:spPr bwMode="auto">
            <a:xfrm>
              <a:off x="1871663" y="3895726"/>
              <a:ext cx="115888" cy="114300"/>
            </a:xfrm>
            <a:custGeom>
              <a:avLst/>
              <a:gdLst/>
              <a:ahLst/>
              <a:cxnLst>
                <a:cxn ang="0">
                  <a:pos x="59" y="26"/>
                </a:cxn>
                <a:cxn ang="0">
                  <a:pos x="61" y="32"/>
                </a:cxn>
                <a:cxn ang="0">
                  <a:pos x="59" y="39"/>
                </a:cxn>
                <a:cxn ang="0">
                  <a:pos x="54" y="42"/>
                </a:cxn>
                <a:cxn ang="0">
                  <a:pos x="51" y="43"/>
                </a:cxn>
                <a:cxn ang="0">
                  <a:pos x="54" y="45"/>
                </a:cxn>
                <a:cxn ang="0">
                  <a:pos x="56" y="48"/>
                </a:cxn>
                <a:cxn ang="0">
                  <a:pos x="56" y="51"/>
                </a:cxn>
                <a:cxn ang="0">
                  <a:pos x="58" y="52"/>
                </a:cxn>
                <a:cxn ang="0">
                  <a:pos x="57" y="56"/>
                </a:cxn>
                <a:cxn ang="0">
                  <a:pos x="55" y="57"/>
                </a:cxn>
                <a:cxn ang="0">
                  <a:pos x="52" y="56"/>
                </a:cxn>
                <a:cxn ang="0">
                  <a:pos x="47" y="55"/>
                </a:cxn>
                <a:cxn ang="0">
                  <a:pos x="42" y="57"/>
                </a:cxn>
                <a:cxn ang="0">
                  <a:pos x="36" y="59"/>
                </a:cxn>
                <a:cxn ang="0">
                  <a:pos x="32" y="61"/>
                </a:cxn>
                <a:cxn ang="0">
                  <a:pos x="27" y="59"/>
                </a:cxn>
                <a:cxn ang="0">
                  <a:pos x="26" y="59"/>
                </a:cxn>
                <a:cxn ang="0">
                  <a:pos x="24" y="56"/>
                </a:cxn>
                <a:cxn ang="0">
                  <a:pos x="24" y="52"/>
                </a:cxn>
                <a:cxn ang="0">
                  <a:pos x="28" y="49"/>
                </a:cxn>
                <a:cxn ang="0">
                  <a:pos x="26" y="44"/>
                </a:cxn>
                <a:cxn ang="0">
                  <a:pos x="25" y="40"/>
                </a:cxn>
                <a:cxn ang="0">
                  <a:pos x="19" y="41"/>
                </a:cxn>
                <a:cxn ang="0">
                  <a:pos x="14" y="39"/>
                </a:cxn>
                <a:cxn ang="0">
                  <a:pos x="11" y="36"/>
                </a:cxn>
                <a:cxn ang="0">
                  <a:pos x="7" y="36"/>
                </a:cxn>
                <a:cxn ang="0">
                  <a:pos x="6" y="33"/>
                </a:cxn>
                <a:cxn ang="0">
                  <a:pos x="3" y="30"/>
                </a:cxn>
                <a:cxn ang="0">
                  <a:pos x="0" y="30"/>
                </a:cxn>
                <a:cxn ang="0">
                  <a:pos x="0" y="25"/>
                </a:cxn>
                <a:cxn ang="0">
                  <a:pos x="5" y="20"/>
                </a:cxn>
                <a:cxn ang="0">
                  <a:pos x="14" y="7"/>
                </a:cxn>
                <a:cxn ang="0">
                  <a:pos x="20" y="0"/>
                </a:cxn>
                <a:cxn ang="0">
                  <a:pos x="23" y="2"/>
                </a:cxn>
                <a:cxn ang="0">
                  <a:pos x="25" y="5"/>
                </a:cxn>
                <a:cxn ang="0">
                  <a:pos x="29" y="7"/>
                </a:cxn>
                <a:cxn ang="0">
                  <a:pos x="33" y="6"/>
                </a:cxn>
                <a:cxn ang="0">
                  <a:pos x="37" y="3"/>
                </a:cxn>
                <a:cxn ang="0">
                  <a:pos x="40" y="5"/>
                </a:cxn>
                <a:cxn ang="0">
                  <a:pos x="41" y="8"/>
                </a:cxn>
                <a:cxn ang="0">
                  <a:pos x="39" y="11"/>
                </a:cxn>
                <a:cxn ang="0">
                  <a:pos x="41" y="13"/>
                </a:cxn>
                <a:cxn ang="0">
                  <a:pos x="44" y="15"/>
                </a:cxn>
                <a:cxn ang="0">
                  <a:pos x="45" y="12"/>
                </a:cxn>
                <a:cxn ang="0">
                  <a:pos x="48" y="12"/>
                </a:cxn>
                <a:cxn ang="0">
                  <a:pos x="51" y="10"/>
                </a:cxn>
                <a:cxn ang="0">
                  <a:pos x="50" y="8"/>
                </a:cxn>
                <a:cxn ang="0">
                  <a:pos x="54" y="6"/>
                </a:cxn>
                <a:cxn ang="0">
                  <a:pos x="58" y="11"/>
                </a:cxn>
                <a:cxn ang="0">
                  <a:pos x="56" y="14"/>
                </a:cxn>
                <a:cxn ang="0">
                  <a:pos x="55" y="17"/>
                </a:cxn>
                <a:cxn ang="0">
                  <a:pos x="54" y="21"/>
                </a:cxn>
                <a:cxn ang="0">
                  <a:pos x="57" y="24"/>
                </a:cxn>
              </a:cxnLst>
              <a:rect l="0" t="0" r="r" b="b"/>
              <a:pathLst>
                <a:path w="61" h="61">
                  <a:moveTo>
                    <a:pt x="58" y="24"/>
                  </a:moveTo>
                  <a:cubicBezTo>
                    <a:pt x="58" y="25"/>
                    <a:pt x="58" y="26"/>
                    <a:pt x="59" y="26"/>
                  </a:cubicBezTo>
                  <a:cubicBezTo>
                    <a:pt x="59" y="27"/>
                    <a:pt x="60" y="28"/>
                    <a:pt x="60" y="29"/>
                  </a:cubicBezTo>
                  <a:cubicBezTo>
                    <a:pt x="61" y="30"/>
                    <a:pt x="61" y="31"/>
                    <a:pt x="61" y="32"/>
                  </a:cubicBezTo>
                  <a:cubicBezTo>
                    <a:pt x="61" y="33"/>
                    <a:pt x="61" y="35"/>
                    <a:pt x="61" y="36"/>
                  </a:cubicBezTo>
                  <a:cubicBezTo>
                    <a:pt x="61" y="37"/>
                    <a:pt x="59" y="38"/>
                    <a:pt x="59" y="39"/>
                  </a:cubicBezTo>
                  <a:cubicBezTo>
                    <a:pt x="58" y="40"/>
                    <a:pt x="56" y="40"/>
                    <a:pt x="55" y="41"/>
                  </a:cubicBezTo>
                  <a:cubicBezTo>
                    <a:pt x="55" y="41"/>
                    <a:pt x="54" y="42"/>
                    <a:pt x="54" y="42"/>
                  </a:cubicBezTo>
                  <a:cubicBezTo>
                    <a:pt x="53" y="43"/>
                    <a:pt x="52" y="43"/>
                    <a:pt x="52" y="43"/>
                  </a:cubicBezTo>
                  <a:cubicBezTo>
                    <a:pt x="52" y="43"/>
                    <a:pt x="51" y="43"/>
                    <a:pt x="51" y="43"/>
                  </a:cubicBezTo>
                  <a:cubicBezTo>
                    <a:pt x="51" y="44"/>
                    <a:pt x="52" y="45"/>
                    <a:pt x="52" y="45"/>
                  </a:cubicBezTo>
                  <a:cubicBezTo>
                    <a:pt x="52" y="45"/>
                    <a:pt x="54" y="45"/>
                    <a:pt x="54" y="45"/>
                  </a:cubicBezTo>
                  <a:cubicBezTo>
                    <a:pt x="55" y="45"/>
                    <a:pt x="56" y="45"/>
                    <a:pt x="56" y="45"/>
                  </a:cubicBezTo>
                  <a:cubicBezTo>
                    <a:pt x="57" y="46"/>
                    <a:pt x="57" y="48"/>
                    <a:pt x="56" y="48"/>
                  </a:cubicBezTo>
                  <a:cubicBezTo>
                    <a:pt x="56" y="49"/>
                    <a:pt x="56" y="49"/>
                    <a:pt x="56" y="50"/>
                  </a:cubicBezTo>
                  <a:cubicBezTo>
                    <a:pt x="56" y="50"/>
                    <a:pt x="56" y="51"/>
                    <a:pt x="56" y="51"/>
                  </a:cubicBezTo>
                  <a:cubicBezTo>
                    <a:pt x="57" y="51"/>
                    <a:pt x="57" y="51"/>
                    <a:pt x="58" y="51"/>
                  </a:cubicBezTo>
                  <a:cubicBezTo>
                    <a:pt x="58" y="51"/>
                    <a:pt x="58" y="51"/>
                    <a:pt x="58" y="52"/>
                  </a:cubicBezTo>
                  <a:cubicBezTo>
                    <a:pt x="58" y="52"/>
                    <a:pt x="58" y="53"/>
                    <a:pt x="58" y="53"/>
                  </a:cubicBezTo>
                  <a:cubicBezTo>
                    <a:pt x="57" y="54"/>
                    <a:pt x="57" y="55"/>
                    <a:pt x="57" y="56"/>
                  </a:cubicBezTo>
                  <a:cubicBezTo>
                    <a:pt x="57" y="57"/>
                    <a:pt x="57" y="58"/>
                    <a:pt x="57" y="58"/>
                  </a:cubicBezTo>
                  <a:cubicBezTo>
                    <a:pt x="57" y="58"/>
                    <a:pt x="56" y="58"/>
                    <a:pt x="55" y="57"/>
                  </a:cubicBezTo>
                  <a:cubicBezTo>
                    <a:pt x="55" y="57"/>
                    <a:pt x="54" y="57"/>
                    <a:pt x="53" y="57"/>
                  </a:cubicBezTo>
                  <a:cubicBezTo>
                    <a:pt x="53" y="57"/>
                    <a:pt x="52" y="56"/>
                    <a:pt x="52" y="56"/>
                  </a:cubicBezTo>
                  <a:cubicBezTo>
                    <a:pt x="51" y="56"/>
                    <a:pt x="50" y="55"/>
                    <a:pt x="50" y="55"/>
                  </a:cubicBezTo>
                  <a:cubicBezTo>
                    <a:pt x="49" y="55"/>
                    <a:pt x="48" y="55"/>
                    <a:pt x="47" y="55"/>
                  </a:cubicBezTo>
                  <a:cubicBezTo>
                    <a:pt x="46" y="55"/>
                    <a:pt x="45" y="55"/>
                    <a:pt x="45" y="55"/>
                  </a:cubicBezTo>
                  <a:cubicBezTo>
                    <a:pt x="44" y="56"/>
                    <a:pt x="42" y="57"/>
                    <a:pt x="42" y="57"/>
                  </a:cubicBezTo>
                  <a:cubicBezTo>
                    <a:pt x="41" y="57"/>
                    <a:pt x="39" y="57"/>
                    <a:pt x="38" y="58"/>
                  </a:cubicBezTo>
                  <a:cubicBezTo>
                    <a:pt x="37" y="58"/>
                    <a:pt x="36" y="59"/>
                    <a:pt x="36" y="59"/>
                  </a:cubicBezTo>
                  <a:cubicBezTo>
                    <a:pt x="36" y="59"/>
                    <a:pt x="35" y="60"/>
                    <a:pt x="35" y="60"/>
                  </a:cubicBezTo>
                  <a:cubicBezTo>
                    <a:pt x="35" y="60"/>
                    <a:pt x="33" y="61"/>
                    <a:pt x="32" y="61"/>
                  </a:cubicBezTo>
                  <a:cubicBezTo>
                    <a:pt x="31" y="61"/>
                    <a:pt x="30" y="61"/>
                    <a:pt x="30" y="60"/>
                  </a:cubicBezTo>
                  <a:cubicBezTo>
                    <a:pt x="29" y="60"/>
                    <a:pt x="28" y="59"/>
                    <a:pt x="27" y="59"/>
                  </a:cubicBezTo>
                  <a:cubicBezTo>
                    <a:pt x="27" y="59"/>
                    <a:pt x="26" y="59"/>
                    <a:pt x="26" y="60"/>
                  </a:cubicBezTo>
                  <a:cubicBezTo>
                    <a:pt x="26" y="59"/>
                    <a:pt x="26" y="59"/>
                    <a:pt x="26" y="59"/>
                  </a:cubicBezTo>
                  <a:cubicBezTo>
                    <a:pt x="26" y="58"/>
                    <a:pt x="25" y="57"/>
                    <a:pt x="25" y="57"/>
                  </a:cubicBezTo>
                  <a:cubicBezTo>
                    <a:pt x="25" y="57"/>
                    <a:pt x="24" y="57"/>
                    <a:pt x="24" y="56"/>
                  </a:cubicBezTo>
                  <a:cubicBezTo>
                    <a:pt x="24" y="56"/>
                    <a:pt x="24" y="55"/>
                    <a:pt x="24" y="54"/>
                  </a:cubicBezTo>
                  <a:cubicBezTo>
                    <a:pt x="24" y="54"/>
                    <a:pt x="24" y="52"/>
                    <a:pt x="24" y="52"/>
                  </a:cubicBezTo>
                  <a:cubicBezTo>
                    <a:pt x="25" y="52"/>
                    <a:pt x="26" y="51"/>
                    <a:pt x="26" y="51"/>
                  </a:cubicBezTo>
                  <a:cubicBezTo>
                    <a:pt x="27" y="51"/>
                    <a:pt x="27" y="50"/>
                    <a:pt x="28" y="49"/>
                  </a:cubicBezTo>
                  <a:cubicBezTo>
                    <a:pt x="28" y="48"/>
                    <a:pt x="28" y="47"/>
                    <a:pt x="28" y="46"/>
                  </a:cubicBezTo>
                  <a:cubicBezTo>
                    <a:pt x="27" y="46"/>
                    <a:pt x="27" y="45"/>
                    <a:pt x="26" y="44"/>
                  </a:cubicBezTo>
                  <a:cubicBezTo>
                    <a:pt x="26" y="44"/>
                    <a:pt x="26" y="43"/>
                    <a:pt x="26" y="42"/>
                  </a:cubicBezTo>
                  <a:cubicBezTo>
                    <a:pt x="26" y="42"/>
                    <a:pt x="26" y="41"/>
                    <a:pt x="25" y="40"/>
                  </a:cubicBezTo>
                  <a:cubicBezTo>
                    <a:pt x="25" y="40"/>
                    <a:pt x="23" y="40"/>
                    <a:pt x="23" y="40"/>
                  </a:cubicBezTo>
                  <a:cubicBezTo>
                    <a:pt x="22" y="40"/>
                    <a:pt x="20" y="41"/>
                    <a:pt x="19" y="41"/>
                  </a:cubicBezTo>
                  <a:cubicBezTo>
                    <a:pt x="18" y="42"/>
                    <a:pt x="16" y="42"/>
                    <a:pt x="15" y="41"/>
                  </a:cubicBezTo>
                  <a:cubicBezTo>
                    <a:pt x="15" y="41"/>
                    <a:pt x="14" y="40"/>
                    <a:pt x="14" y="39"/>
                  </a:cubicBezTo>
                  <a:cubicBezTo>
                    <a:pt x="14" y="39"/>
                    <a:pt x="14" y="37"/>
                    <a:pt x="13" y="36"/>
                  </a:cubicBezTo>
                  <a:cubicBezTo>
                    <a:pt x="13" y="36"/>
                    <a:pt x="11" y="36"/>
                    <a:pt x="11" y="36"/>
                  </a:cubicBezTo>
                  <a:cubicBezTo>
                    <a:pt x="10" y="36"/>
                    <a:pt x="9" y="36"/>
                    <a:pt x="9" y="36"/>
                  </a:cubicBezTo>
                  <a:cubicBezTo>
                    <a:pt x="8" y="36"/>
                    <a:pt x="7" y="36"/>
                    <a:pt x="7" y="36"/>
                  </a:cubicBezTo>
                  <a:cubicBezTo>
                    <a:pt x="6" y="36"/>
                    <a:pt x="5" y="36"/>
                    <a:pt x="5" y="35"/>
                  </a:cubicBezTo>
                  <a:cubicBezTo>
                    <a:pt x="5" y="35"/>
                    <a:pt x="6" y="34"/>
                    <a:pt x="6" y="33"/>
                  </a:cubicBezTo>
                  <a:cubicBezTo>
                    <a:pt x="6" y="33"/>
                    <a:pt x="6" y="32"/>
                    <a:pt x="5" y="31"/>
                  </a:cubicBezTo>
                  <a:cubicBezTo>
                    <a:pt x="5" y="31"/>
                    <a:pt x="4" y="31"/>
                    <a:pt x="3" y="30"/>
                  </a:cubicBezTo>
                  <a:cubicBezTo>
                    <a:pt x="3" y="30"/>
                    <a:pt x="2" y="31"/>
                    <a:pt x="1" y="31"/>
                  </a:cubicBezTo>
                  <a:cubicBezTo>
                    <a:pt x="1" y="31"/>
                    <a:pt x="0" y="30"/>
                    <a:pt x="0" y="30"/>
                  </a:cubicBezTo>
                  <a:cubicBezTo>
                    <a:pt x="0" y="29"/>
                    <a:pt x="0" y="29"/>
                    <a:pt x="0" y="28"/>
                  </a:cubicBezTo>
                  <a:cubicBezTo>
                    <a:pt x="1" y="27"/>
                    <a:pt x="0" y="26"/>
                    <a:pt x="0" y="25"/>
                  </a:cubicBezTo>
                  <a:cubicBezTo>
                    <a:pt x="1" y="24"/>
                    <a:pt x="2" y="23"/>
                    <a:pt x="2" y="22"/>
                  </a:cubicBezTo>
                  <a:cubicBezTo>
                    <a:pt x="3" y="22"/>
                    <a:pt x="4" y="20"/>
                    <a:pt x="5" y="20"/>
                  </a:cubicBezTo>
                  <a:cubicBezTo>
                    <a:pt x="6" y="18"/>
                    <a:pt x="9" y="15"/>
                    <a:pt x="10" y="14"/>
                  </a:cubicBezTo>
                  <a:cubicBezTo>
                    <a:pt x="11" y="12"/>
                    <a:pt x="13" y="9"/>
                    <a:pt x="14" y="7"/>
                  </a:cubicBezTo>
                  <a:cubicBezTo>
                    <a:pt x="15" y="6"/>
                    <a:pt x="17" y="3"/>
                    <a:pt x="18" y="2"/>
                  </a:cubicBezTo>
                  <a:cubicBezTo>
                    <a:pt x="18" y="1"/>
                    <a:pt x="19" y="1"/>
                    <a:pt x="20" y="0"/>
                  </a:cubicBezTo>
                  <a:cubicBezTo>
                    <a:pt x="20" y="0"/>
                    <a:pt x="21" y="1"/>
                    <a:pt x="21" y="1"/>
                  </a:cubicBezTo>
                  <a:cubicBezTo>
                    <a:pt x="22" y="1"/>
                    <a:pt x="23" y="2"/>
                    <a:pt x="23" y="2"/>
                  </a:cubicBezTo>
                  <a:cubicBezTo>
                    <a:pt x="24" y="2"/>
                    <a:pt x="24" y="3"/>
                    <a:pt x="25" y="3"/>
                  </a:cubicBezTo>
                  <a:cubicBezTo>
                    <a:pt x="25" y="4"/>
                    <a:pt x="25" y="5"/>
                    <a:pt x="25" y="5"/>
                  </a:cubicBezTo>
                  <a:cubicBezTo>
                    <a:pt x="25" y="5"/>
                    <a:pt x="26" y="6"/>
                    <a:pt x="26" y="6"/>
                  </a:cubicBezTo>
                  <a:cubicBezTo>
                    <a:pt x="27" y="6"/>
                    <a:pt x="28" y="7"/>
                    <a:pt x="29" y="7"/>
                  </a:cubicBezTo>
                  <a:cubicBezTo>
                    <a:pt x="30" y="7"/>
                    <a:pt x="31" y="7"/>
                    <a:pt x="32" y="7"/>
                  </a:cubicBezTo>
                  <a:cubicBezTo>
                    <a:pt x="32" y="7"/>
                    <a:pt x="33" y="6"/>
                    <a:pt x="33" y="6"/>
                  </a:cubicBezTo>
                  <a:cubicBezTo>
                    <a:pt x="34" y="5"/>
                    <a:pt x="35" y="5"/>
                    <a:pt x="35" y="4"/>
                  </a:cubicBezTo>
                  <a:cubicBezTo>
                    <a:pt x="36" y="4"/>
                    <a:pt x="36" y="3"/>
                    <a:pt x="37" y="3"/>
                  </a:cubicBezTo>
                  <a:cubicBezTo>
                    <a:pt x="37" y="3"/>
                    <a:pt x="38" y="4"/>
                    <a:pt x="38" y="4"/>
                  </a:cubicBezTo>
                  <a:cubicBezTo>
                    <a:pt x="39" y="4"/>
                    <a:pt x="40" y="4"/>
                    <a:pt x="40" y="5"/>
                  </a:cubicBezTo>
                  <a:cubicBezTo>
                    <a:pt x="40" y="5"/>
                    <a:pt x="41" y="6"/>
                    <a:pt x="41" y="6"/>
                  </a:cubicBezTo>
                  <a:cubicBezTo>
                    <a:pt x="41" y="7"/>
                    <a:pt x="42" y="7"/>
                    <a:pt x="41" y="8"/>
                  </a:cubicBezTo>
                  <a:cubicBezTo>
                    <a:pt x="41" y="8"/>
                    <a:pt x="41" y="8"/>
                    <a:pt x="40" y="9"/>
                  </a:cubicBezTo>
                  <a:cubicBezTo>
                    <a:pt x="40" y="9"/>
                    <a:pt x="39" y="10"/>
                    <a:pt x="39" y="11"/>
                  </a:cubicBezTo>
                  <a:cubicBezTo>
                    <a:pt x="39" y="11"/>
                    <a:pt x="39" y="12"/>
                    <a:pt x="40" y="12"/>
                  </a:cubicBezTo>
                  <a:cubicBezTo>
                    <a:pt x="40" y="13"/>
                    <a:pt x="41" y="13"/>
                    <a:pt x="41" y="13"/>
                  </a:cubicBezTo>
                  <a:cubicBezTo>
                    <a:pt x="41" y="13"/>
                    <a:pt x="42" y="14"/>
                    <a:pt x="42" y="14"/>
                  </a:cubicBezTo>
                  <a:cubicBezTo>
                    <a:pt x="43" y="15"/>
                    <a:pt x="43" y="15"/>
                    <a:pt x="44" y="15"/>
                  </a:cubicBezTo>
                  <a:cubicBezTo>
                    <a:pt x="44" y="15"/>
                    <a:pt x="45" y="14"/>
                    <a:pt x="45" y="14"/>
                  </a:cubicBezTo>
                  <a:cubicBezTo>
                    <a:pt x="45" y="13"/>
                    <a:pt x="45" y="13"/>
                    <a:pt x="45" y="12"/>
                  </a:cubicBezTo>
                  <a:cubicBezTo>
                    <a:pt x="46" y="12"/>
                    <a:pt x="46" y="11"/>
                    <a:pt x="46" y="11"/>
                  </a:cubicBezTo>
                  <a:cubicBezTo>
                    <a:pt x="47" y="11"/>
                    <a:pt x="48" y="12"/>
                    <a:pt x="48" y="12"/>
                  </a:cubicBezTo>
                  <a:cubicBezTo>
                    <a:pt x="49" y="12"/>
                    <a:pt x="50" y="12"/>
                    <a:pt x="50" y="12"/>
                  </a:cubicBezTo>
                  <a:cubicBezTo>
                    <a:pt x="50" y="11"/>
                    <a:pt x="51" y="10"/>
                    <a:pt x="51" y="10"/>
                  </a:cubicBezTo>
                  <a:cubicBezTo>
                    <a:pt x="51" y="10"/>
                    <a:pt x="50" y="9"/>
                    <a:pt x="50" y="9"/>
                  </a:cubicBezTo>
                  <a:cubicBezTo>
                    <a:pt x="50" y="8"/>
                    <a:pt x="50" y="8"/>
                    <a:pt x="50" y="8"/>
                  </a:cubicBezTo>
                  <a:cubicBezTo>
                    <a:pt x="50" y="7"/>
                    <a:pt x="51" y="7"/>
                    <a:pt x="51" y="6"/>
                  </a:cubicBezTo>
                  <a:cubicBezTo>
                    <a:pt x="52" y="6"/>
                    <a:pt x="53" y="6"/>
                    <a:pt x="54" y="6"/>
                  </a:cubicBezTo>
                  <a:cubicBezTo>
                    <a:pt x="55" y="7"/>
                    <a:pt x="55" y="8"/>
                    <a:pt x="56" y="9"/>
                  </a:cubicBezTo>
                  <a:cubicBezTo>
                    <a:pt x="56" y="9"/>
                    <a:pt x="58" y="10"/>
                    <a:pt x="58" y="11"/>
                  </a:cubicBezTo>
                  <a:cubicBezTo>
                    <a:pt x="58" y="11"/>
                    <a:pt x="58" y="12"/>
                    <a:pt x="57" y="13"/>
                  </a:cubicBezTo>
                  <a:cubicBezTo>
                    <a:pt x="57" y="13"/>
                    <a:pt x="57" y="13"/>
                    <a:pt x="56" y="14"/>
                  </a:cubicBezTo>
                  <a:cubicBezTo>
                    <a:pt x="56" y="14"/>
                    <a:pt x="56" y="14"/>
                    <a:pt x="56" y="15"/>
                  </a:cubicBezTo>
                  <a:cubicBezTo>
                    <a:pt x="55" y="15"/>
                    <a:pt x="55" y="16"/>
                    <a:pt x="55" y="17"/>
                  </a:cubicBezTo>
                  <a:cubicBezTo>
                    <a:pt x="55" y="17"/>
                    <a:pt x="55" y="18"/>
                    <a:pt x="54" y="19"/>
                  </a:cubicBezTo>
                  <a:cubicBezTo>
                    <a:pt x="54" y="19"/>
                    <a:pt x="54" y="20"/>
                    <a:pt x="54" y="21"/>
                  </a:cubicBezTo>
                  <a:cubicBezTo>
                    <a:pt x="54" y="21"/>
                    <a:pt x="55" y="22"/>
                    <a:pt x="55" y="23"/>
                  </a:cubicBezTo>
                  <a:cubicBezTo>
                    <a:pt x="56" y="23"/>
                    <a:pt x="57" y="23"/>
                    <a:pt x="57" y="24"/>
                  </a:cubicBezTo>
                  <a:cubicBezTo>
                    <a:pt x="57" y="24"/>
                    <a:pt x="58" y="24"/>
                    <a:pt x="58"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2" name="Freeform 106"/>
            <p:cNvSpPr>
              <a:spLocks/>
            </p:cNvSpPr>
            <p:nvPr/>
          </p:nvSpPr>
          <p:spPr bwMode="auto">
            <a:xfrm>
              <a:off x="1866901" y="3998913"/>
              <a:ext cx="115888" cy="74613"/>
            </a:xfrm>
            <a:custGeom>
              <a:avLst/>
              <a:gdLst/>
              <a:ahLst/>
              <a:cxnLst>
                <a:cxn ang="0">
                  <a:pos x="62" y="7"/>
                </a:cxn>
                <a:cxn ang="0">
                  <a:pos x="61" y="11"/>
                </a:cxn>
                <a:cxn ang="0">
                  <a:pos x="60" y="14"/>
                </a:cxn>
                <a:cxn ang="0">
                  <a:pos x="60" y="16"/>
                </a:cxn>
                <a:cxn ang="0">
                  <a:pos x="57" y="20"/>
                </a:cxn>
                <a:cxn ang="0">
                  <a:pos x="54" y="23"/>
                </a:cxn>
                <a:cxn ang="0">
                  <a:pos x="58" y="26"/>
                </a:cxn>
                <a:cxn ang="0">
                  <a:pos x="57" y="28"/>
                </a:cxn>
                <a:cxn ang="0">
                  <a:pos x="53" y="30"/>
                </a:cxn>
                <a:cxn ang="0">
                  <a:pos x="53" y="33"/>
                </a:cxn>
                <a:cxn ang="0">
                  <a:pos x="48" y="35"/>
                </a:cxn>
                <a:cxn ang="0">
                  <a:pos x="43" y="36"/>
                </a:cxn>
                <a:cxn ang="0">
                  <a:pos x="39" y="39"/>
                </a:cxn>
                <a:cxn ang="0">
                  <a:pos x="34" y="40"/>
                </a:cxn>
                <a:cxn ang="0">
                  <a:pos x="31" y="40"/>
                </a:cxn>
                <a:cxn ang="0">
                  <a:pos x="29" y="38"/>
                </a:cxn>
                <a:cxn ang="0">
                  <a:pos x="26" y="37"/>
                </a:cxn>
                <a:cxn ang="0">
                  <a:pos x="25" y="33"/>
                </a:cxn>
                <a:cxn ang="0">
                  <a:pos x="22" y="34"/>
                </a:cxn>
                <a:cxn ang="0">
                  <a:pos x="18" y="36"/>
                </a:cxn>
                <a:cxn ang="0">
                  <a:pos x="13" y="35"/>
                </a:cxn>
                <a:cxn ang="0">
                  <a:pos x="9" y="36"/>
                </a:cxn>
                <a:cxn ang="0">
                  <a:pos x="5" y="37"/>
                </a:cxn>
                <a:cxn ang="0">
                  <a:pos x="3" y="35"/>
                </a:cxn>
                <a:cxn ang="0">
                  <a:pos x="1" y="32"/>
                </a:cxn>
                <a:cxn ang="0">
                  <a:pos x="1" y="31"/>
                </a:cxn>
                <a:cxn ang="0">
                  <a:pos x="3" y="29"/>
                </a:cxn>
                <a:cxn ang="0">
                  <a:pos x="3" y="26"/>
                </a:cxn>
                <a:cxn ang="0">
                  <a:pos x="1" y="23"/>
                </a:cxn>
                <a:cxn ang="0">
                  <a:pos x="2" y="21"/>
                </a:cxn>
                <a:cxn ang="0">
                  <a:pos x="2" y="17"/>
                </a:cxn>
                <a:cxn ang="0">
                  <a:pos x="3" y="15"/>
                </a:cxn>
                <a:cxn ang="0">
                  <a:pos x="5" y="17"/>
                </a:cxn>
                <a:cxn ang="0">
                  <a:pos x="5" y="22"/>
                </a:cxn>
                <a:cxn ang="0">
                  <a:pos x="8" y="19"/>
                </a:cxn>
                <a:cxn ang="0">
                  <a:pos x="8" y="15"/>
                </a:cxn>
                <a:cxn ang="0">
                  <a:pos x="11" y="13"/>
                </a:cxn>
                <a:cxn ang="0">
                  <a:pos x="17" y="13"/>
                </a:cxn>
                <a:cxn ang="0">
                  <a:pos x="16" y="10"/>
                </a:cxn>
                <a:cxn ang="0">
                  <a:pos x="19" y="11"/>
                </a:cxn>
                <a:cxn ang="0">
                  <a:pos x="23" y="11"/>
                </a:cxn>
                <a:cxn ang="0">
                  <a:pos x="26" y="8"/>
                </a:cxn>
                <a:cxn ang="0">
                  <a:pos x="29" y="5"/>
                </a:cxn>
                <a:cxn ang="0">
                  <a:pos x="33" y="5"/>
                </a:cxn>
                <a:cxn ang="0">
                  <a:pos x="38" y="5"/>
                </a:cxn>
                <a:cxn ang="0">
                  <a:pos x="41" y="3"/>
                </a:cxn>
                <a:cxn ang="0">
                  <a:pos x="48" y="0"/>
                </a:cxn>
                <a:cxn ang="0">
                  <a:pos x="53" y="0"/>
                </a:cxn>
                <a:cxn ang="0">
                  <a:pos x="56" y="2"/>
                </a:cxn>
                <a:cxn ang="0">
                  <a:pos x="60" y="3"/>
                </a:cxn>
              </a:cxnLst>
              <a:rect l="0" t="0" r="r" b="b"/>
              <a:pathLst>
                <a:path w="62" h="40">
                  <a:moveTo>
                    <a:pt x="61" y="5"/>
                  </a:moveTo>
                  <a:cubicBezTo>
                    <a:pt x="61" y="6"/>
                    <a:pt x="62" y="7"/>
                    <a:pt x="62" y="7"/>
                  </a:cubicBezTo>
                  <a:cubicBezTo>
                    <a:pt x="62" y="8"/>
                    <a:pt x="61" y="8"/>
                    <a:pt x="61" y="9"/>
                  </a:cubicBezTo>
                  <a:cubicBezTo>
                    <a:pt x="60" y="9"/>
                    <a:pt x="61" y="11"/>
                    <a:pt x="61" y="11"/>
                  </a:cubicBezTo>
                  <a:cubicBezTo>
                    <a:pt x="61" y="11"/>
                    <a:pt x="60" y="12"/>
                    <a:pt x="60" y="12"/>
                  </a:cubicBezTo>
                  <a:cubicBezTo>
                    <a:pt x="60" y="13"/>
                    <a:pt x="60" y="14"/>
                    <a:pt x="60" y="14"/>
                  </a:cubicBezTo>
                  <a:cubicBezTo>
                    <a:pt x="61" y="15"/>
                    <a:pt x="61" y="15"/>
                    <a:pt x="61" y="16"/>
                  </a:cubicBezTo>
                  <a:cubicBezTo>
                    <a:pt x="61" y="16"/>
                    <a:pt x="60" y="16"/>
                    <a:pt x="60" y="16"/>
                  </a:cubicBezTo>
                  <a:cubicBezTo>
                    <a:pt x="60" y="17"/>
                    <a:pt x="59" y="17"/>
                    <a:pt x="59" y="18"/>
                  </a:cubicBezTo>
                  <a:cubicBezTo>
                    <a:pt x="58" y="18"/>
                    <a:pt x="58" y="19"/>
                    <a:pt x="57" y="20"/>
                  </a:cubicBezTo>
                  <a:cubicBezTo>
                    <a:pt x="57" y="20"/>
                    <a:pt x="55" y="20"/>
                    <a:pt x="55" y="21"/>
                  </a:cubicBezTo>
                  <a:cubicBezTo>
                    <a:pt x="54" y="21"/>
                    <a:pt x="54" y="22"/>
                    <a:pt x="54" y="23"/>
                  </a:cubicBezTo>
                  <a:cubicBezTo>
                    <a:pt x="55" y="23"/>
                    <a:pt x="55" y="24"/>
                    <a:pt x="56" y="24"/>
                  </a:cubicBezTo>
                  <a:cubicBezTo>
                    <a:pt x="56" y="25"/>
                    <a:pt x="57" y="26"/>
                    <a:pt x="58" y="26"/>
                  </a:cubicBezTo>
                  <a:cubicBezTo>
                    <a:pt x="58" y="26"/>
                    <a:pt x="59" y="26"/>
                    <a:pt x="59" y="26"/>
                  </a:cubicBezTo>
                  <a:cubicBezTo>
                    <a:pt x="59" y="27"/>
                    <a:pt x="58" y="28"/>
                    <a:pt x="57" y="28"/>
                  </a:cubicBezTo>
                  <a:cubicBezTo>
                    <a:pt x="57" y="28"/>
                    <a:pt x="56" y="29"/>
                    <a:pt x="55" y="29"/>
                  </a:cubicBezTo>
                  <a:cubicBezTo>
                    <a:pt x="55" y="29"/>
                    <a:pt x="54" y="29"/>
                    <a:pt x="53" y="30"/>
                  </a:cubicBezTo>
                  <a:cubicBezTo>
                    <a:pt x="53" y="30"/>
                    <a:pt x="52" y="31"/>
                    <a:pt x="52" y="31"/>
                  </a:cubicBezTo>
                  <a:cubicBezTo>
                    <a:pt x="52" y="32"/>
                    <a:pt x="53" y="33"/>
                    <a:pt x="53" y="33"/>
                  </a:cubicBezTo>
                  <a:cubicBezTo>
                    <a:pt x="52" y="34"/>
                    <a:pt x="51" y="34"/>
                    <a:pt x="50" y="34"/>
                  </a:cubicBezTo>
                  <a:cubicBezTo>
                    <a:pt x="50" y="35"/>
                    <a:pt x="49" y="35"/>
                    <a:pt x="48" y="35"/>
                  </a:cubicBezTo>
                  <a:cubicBezTo>
                    <a:pt x="47" y="35"/>
                    <a:pt x="46" y="35"/>
                    <a:pt x="45" y="35"/>
                  </a:cubicBezTo>
                  <a:cubicBezTo>
                    <a:pt x="44" y="35"/>
                    <a:pt x="43" y="35"/>
                    <a:pt x="43" y="36"/>
                  </a:cubicBezTo>
                  <a:cubicBezTo>
                    <a:pt x="43" y="36"/>
                    <a:pt x="42" y="37"/>
                    <a:pt x="42" y="37"/>
                  </a:cubicBezTo>
                  <a:cubicBezTo>
                    <a:pt x="41" y="37"/>
                    <a:pt x="39" y="38"/>
                    <a:pt x="39" y="39"/>
                  </a:cubicBezTo>
                  <a:cubicBezTo>
                    <a:pt x="38" y="39"/>
                    <a:pt x="37" y="40"/>
                    <a:pt x="37" y="40"/>
                  </a:cubicBezTo>
                  <a:cubicBezTo>
                    <a:pt x="36" y="40"/>
                    <a:pt x="35" y="40"/>
                    <a:pt x="34" y="40"/>
                  </a:cubicBezTo>
                  <a:cubicBezTo>
                    <a:pt x="34" y="40"/>
                    <a:pt x="33" y="40"/>
                    <a:pt x="33" y="40"/>
                  </a:cubicBezTo>
                  <a:cubicBezTo>
                    <a:pt x="32" y="40"/>
                    <a:pt x="31" y="40"/>
                    <a:pt x="31" y="40"/>
                  </a:cubicBezTo>
                  <a:cubicBezTo>
                    <a:pt x="30" y="40"/>
                    <a:pt x="29" y="40"/>
                    <a:pt x="29" y="39"/>
                  </a:cubicBezTo>
                  <a:cubicBezTo>
                    <a:pt x="29" y="39"/>
                    <a:pt x="29" y="38"/>
                    <a:pt x="29" y="38"/>
                  </a:cubicBezTo>
                  <a:cubicBezTo>
                    <a:pt x="29" y="38"/>
                    <a:pt x="28" y="37"/>
                    <a:pt x="28" y="37"/>
                  </a:cubicBezTo>
                  <a:cubicBezTo>
                    <a:pt x="28" y="37"/>
                    <a:pt x="27" y="37"/>
                    <a:pt x="26" y="37"/>
                  </a:cubicBezTo>
                  <a:cubicBezTo>
                    <a:pt x="26" y="36"/>
                    <a:pt x="25" y="36"/>
                    <a:pt x="25" y="35"/>
                  </a:cubicBezTo>
                  <a:cubicBezTo>
                    <a:pt x="25" y="35"/>
                    <a:pt x="25" y="33"/>
                    <a:pt x="25" y="33"/>
                  </a:cubicBezTo>
                  <a:cubicBezTo>
                    <a:pt x="24" y="33"/>
                    <a:pt x="23" y="33"/>
                    <a:pt x="23" y="33"/>
                  </a:cubicBezTo>
                  <a:cubicBezTo>
                    <a:pt x="23" y="33"/>
                    <a:pt x="22" y="34"/>
                    <a:pt x="22" y="34"/>
                  </a:cubicBezTo>
                  <a:cubicBezTo>
                    <a:pt x="21" y="34"/>
                    <a:pt x="20" y="35"/>
                    <a:pt x="20" y="35"/>
                  </a:cubicBezTo>
                  <a:cubicBezTo>
                    <a:pt x="19" y="35"/>
                    <a:pt x="18" y="36"/>
                    <a:pt x="18" y="36"/>
                  </a:cubicBezTo>
                  <a:cubicBezTo>
                    <a:pt x="17" y="36"/>
                    <a:pt x="16" y="35"/>
                    <a:pt x="15" y="35"/>
                  </a:cubicBezTo>
                  <a:cubicBezTo>
                    <a:pt x="14" y="34"/>
                    <a:pt x="13" y="34"/>
                    <a:pt x="13" y="35"/>
                  </a:cubicBezTo>
                  <a:cubicBezTo>
                    <a:pt x="12" y="35"/>
                    <a:pt x="11" y="35"/>
                    <a:pt x="11" y="36"/>
                  </a:cubicBezTo>
                  <a:cubicBezTo>
                    <a:pt x="11" y="36"/>
                    <a:pt x="10" y="36"/>
                    <a:pt x="9" y="36"/>
                  </a:cubicBezTo>
                  <a:cubicBezTo>
                    <a:pt x="9" y="36"/>
                    <a:pt x="8" y="37"/>
                    <a:pt x="8" y="37"/>
                  </a:cubicBezTo>
                  <a:cubicBezTo>
                    <a:pt x="7" y="37"/>
                    <a:pt x="6" y="37"/>
                    <a:pt x="5" y="37"/>
                  </a:cubicBezTo>
                  <a:cubicBezTo>
                    <a:pt x="5" y="37"/>
                    <a:pt x="5" y="36"/>
                    <a:pt x="4" y="36"/>
                  </a:cubicBezTo>
                  <a:cubicBezTo>
                    <a:pt x="4" y="35"/>
                    <a:pt x="3" y="35"/>
                    <a:pt x="3" y="35"/>
                  </a:cubicBezTo>
                  <a:cubicBezTo>
                    <a:pt x="2" y="35"/>
                    <a:pt x="2" y="35"/>
                    <a:pt x="1" y="34"/>
                  </a:cubicBezTo>
                  <a:cubicBezTo>
                    <a:pt x="1" y="34"/>
                    <a:pt x="1" y="33"/>
                    <a:pt x="1" y="32"/>
                  </a:cubicBezTo>
                  <a:cubicBezTo>
                    <a:pt x="1" y="32"/>
                    <a:pt x="1" y="32"/>
                    <a:pt x="1" y="31"/>
                  </a:cubicBezTo>
                  <a:cubicBezTo>
                    <a:pt x="1" y="31"/>
                    <a:pt x="1" y="31"/>
                    <a:pt x="1" y="31"/>
                  </a:cubicBezTo>
                  <a:cubicBezTo>
                    <a:pt x="1" y="31"/>
                    <a:pt x="1" y="31"/>
                    <a:pt x="2" y="30"/>
                  </a:cubicBezTo>
                  <a:cubicBezTo>
                    <a:pt x="2" y="30"/>
                    <a:pt x="3" y="30"/>
                    <a:pt x="3" y="29"/>
                  </a:cubicBezTo>
                  <a:cubicBezTo>
                    <a:pt x="3" y="29"/>
                    <a:pt x="3" y="28"/>
                    <a:pt x="3" y="27"/>
                  </a:cubicBezTo>
                  <a:cubicBezTo>
                    <a:pt x="3" y="27"/>
                    <a:pt x="3" y="26"/>
                    <a:pt x="3" y="26"/>
                  </a:cubicBezTo>
                  <a:cubicBezTo>
                    <a:pt x="2" y="26"/>
                    <a:pt x="1" y="25"/>
                    <a:pt x="1" y="25"/>
                  </a:cubicBezTo>
                  <a:cubicBezTo>
                    <a:pt x="1" y="25"/>
                    <a:pt x="0" y="23"/>
                    <a:pt x="1" y="23"/>
                  </a:cubicBezTo>
                  <a:cubicBezTo>
                    <a:pt x="1" y="22"/>
                    <a:pt x="2" y="22"/>
                    <a:pt x="2" y="22"/>
                  </a:cubicBezTo>
                  <a:cubicBezTo>
                    <a:pt x="2" y="22"/>
                    <a:pt x="2" y="21"/>
                    <a:pt x="2" y="21"/>
                  </a:cubicBezTo>
                  <a:cubicBezTo>
                    <a:pt x="2" y="20"/>
                    <a:pt x="3" y="19"/>
                    <a:pt x="3" y="18"/>
                  </a:cubicBezTo>
                  <a:cubicBezTo>
                    <a:pt x="3" y="18"/>
                    <a:pt x="2" y="17"/>
                    <a:pt x="2" y="17"/>
                  </a:cubicBezTo>
                  <a:cubicBezTo>
                    <a:pt x="2" y="16"/>
                    <a:pt x="2" y="15"/>
                    <a:pt x="2" y="15"/>
                  </a:cubicBezTo>
                  <a:cubicBezTo>
                    <a:pt x="3" y="15"/>
                    <a:pt x="3" y="15"/>
                    <a:pt x="3" y="15"/>
                  </a:cubicBezTo>
                  <a:cubicBezTo>
                    <a:pt x="4" y="15"/>
                    <a:pt x="4" y="16"/>
                    <a:pt x="4" y="16"/>
                  </a:cubicBezTo>
                  <a:cubicBezTo>
                    <a:pt x="4" y="17"/>
                    <a:pt x="5" y="17"/>
                    <a:pt x="5" y="17"/>
                  </a:cubicBezTo>
                  <a:cubicBezTo>
                    <a:pt x="5" y="18"/>
                    <a:pt x="5" y="19"/>
                    <a:pt x="5" y="20"/>
                  </a:cubicBezTo>
                  <a:cubicBezTo>
                    <a:pt x="5" y="20"/>
                    <a:pt x="5" y="21"/>
                    <a:pt x="5" y="22"/>
                  </a:cubicBezTo>
                  <a:cubicBezTo>
                    <a:pt x="6" y="22"/>
                    <a:pt x="7" y="22"/>
                    <a:pt x="7" y="21"/>
                  </a:cubicBezTo>
                  <a:cubicBezTo>
                    <a:pt x="8" y="21"/>
                    <a:pt x="8" y="20"/>
                    <a:pt x="8" y="19"/>
                  </a:cubicBezTo>
                  <a:cubicBezTo>
                    <a:pt x="8" y="19"/>
                    <a:pt x="7" y="18"/>
                    <a:pt x="7" y="17"/>
                  </a:cubicBezTo>
                  <a:cubicBezTo>
                    <a:pt x="7" y="17"/>
                    <a:pt x="7" y="16"/>
                    <a:pt x="8" y="15"/>
                  </a:cubicBezTo>
                  <a:cubicBezTo>
                    <a:pt x="8" y="15"/>
                    <a:pt x="9" y="15"/>
                    <a:pt x="10" y="15"/>
                  </a:cubicBezTo>
                  <a:cubicBezTo>
                    <a:pt x="10" y="15"/>
                    <a:pt x="11" y="14"/>
                    <a:pt x="11" y="13"/>
                  </a:cubicBezTo>
                  <a:cubicBezTo>
                    <a:pt x="12" y="13"/>
                    <a:pt x="13" y="13"/>
                    <a:pt x="14" y="13"/>
                  </a:cubicBezTo>
                  <a:cubicBezTo>
                    <a:pt x="15" y="13"/>
                    <a:pt x="17" y="13"/>
                    <a:pt x="17" y="13"/>
                  </a:cubicBezTo>
                  <a:cubicBezTo>
                    <a:pt x="17" y="12"/>
                    <a:pt x="16" y="12"/>
                    <a:pt x="16" y="11"/>
                  </a:cubicBezTo>
                  <a:cubicBezTo>
                    <a:pt x="16" y="11"/>
                    <a:pt x="16" y="11"/>
                    <a:pt x="16" y="10"/>
                  </a:cubicBezTo>
                  <a:cubicBezTo>
                    <a:pt x="17" y="11"/>
                    <a:pt x="17" y="11"/>
                    <a:pt x="17" y="11"/>
                  </a:cubicBezTo>
                  <a:cubicBezTo>
                    <a:pt x="17" y="11"/>
                    <a:pt x="18" y="11"/>
                    <a:pt x="19" y="11"/>
                  </a:cubicBezTo>
                  <a:cubicBezTo>
                    <a:pt x="19" y="11"/>
                    <a:pt x="20" y="11"/>
                    <a:pt x="21" y="11"/>
                  </a:cubicBezTo>
                  <a:cubicBezTo>
                    <a:pt x="21" y="11"/>
                    <a:pt x="22" y="11"/>
                    <a:pt x="23" y="11"/>
                  </a:cubicBezTo>
                  <a:cubicBezTo>
                    <a:pt x="23" y="11"/>
                    <a:pt x="25" y="11"/>
                    <a:pt x="25" y="10"/>
                  </a:cubicBezTo>
                  <a:cubicBezTo>
                    <a:pt x="25" y="10"/>
                    <a:pt x="25" y="8"/>
                    <a:pt x="26" y="8"/>
                  </a:cubicBezTo>
                  <a:cubicBezTo>
                    <a:pt x="26" y="7"/>
                    <a:pt x="27" y="7"/>
                    <a:pt x="28" y="7"/>
                  </a:cubicBezTo>
                  <a:cubicBezTo>
                    <a:pt x="28" y="6"/>
                    <a:pt x="28" y="5"/>
                    <a:pt x="29" y="5"/>
                  </a:cubicBezTo>
                  <a:cubicBezTo>
                    <a:pt x="29" y="4"/>
                    <a:pt x="30" y="4"/>
                    <a:pt x="30" y="4"/>
                  </a:cubicBezTo>
                  <a:cubicBezTo>
                    <a:pt x="31" y="4"/>
                    <a:pt x="32" y="5"/>
                    <a:pt x="33" y="5"/>
                  </a:cubicBezTo>
                  <a:cubicBezTo>
                    <a:pt x="33" y="6"/>
                    <a:pt x="34" y="6"/>
                    <a:pt x="35" y="6"/>
                  </a:cubicBezTo>
                  <a:cubicBezTo>
                    <a:pt x="36" y="6"/>
                    <a:pt x="38" y="5"/>
                    <a:pt x="38" y="5"/>
                  </a:cubicBezTo>
                  <a:cubicBezTo>
                    <a:pt x="38" y="5"/>
                    <a:pt x="39" y="4"/>
                    <a:pt x="39" y="4"/>
                  </a:cubicBezTo>
                  <a:cubicBezTo>
                    <a:pt x="39" y="4"/>
                    <a:pt x="40" y="3"/>
                    <a:pt x="41" y="3"/>
                  </a:cubicBezTo>
                  <a:cubicBezTo>
                    <a:pt x="42" y="2"/>
                    <a:pt x="44" y="2"/>
                    <a:pt x="45" y="2"/>
                  </a:cubicBezTo>
                  <a:cubicBezTo>
                    <a:pt x="45" y="2"/>
                    <a:pt x="47" y="1"/>
                    <a:pt x="48" y="0"/>
                  </a:cubicBezTo>
                  <a:cubicBezTo>
                    <a:pt x="48" y="0"/>
                    <a:pt x="49" y="0"/>
                    <a:pt x="50" y="0"/>
                  </a:cubicBezTo>
                  <a:cubicBezTo>
                    <a:pt x="51" y="0"/>
                    <a:pt x="52" y="0"/>
                    <a:pt x="53" y="0"/>
                  </a:cubicBezTo>
                  <a:cubicBezTo>
                    <a:pt x="53" y="0"/>
                    <a:pt x="54" y="1"/>
                    <a:pt x="55" y="1"/>
                  </a:cubicBezTo>
                  <a:cubicBezTo>
                    <a:pt x="55" y="1"/>
                    <a:pt x="56" y="2"/>
                    <a:pt x="56" y="2"/>
                  </a:cubicBezTo>
                  <a:cubicBezTo>
                    <a:pt x="57" y="2"/>
                    <a:pt x="58" y="2"/>
                    <a:pt x="58" y="2"/>
                  </a:cubicBezTo>
                  <a:cubicBezTo>
                    <a:pt x="59" y="3"/>
                    <a:pt x="60" y="3"/>
                    <a:pt x="60" y="3"/>
                  </a:cubicBezTo>
                  <a:cubicBezTo>
                    <a:pt x="60" y="4"/>
                    <a:pt x="61" y="5"/>
                    <a:pt x="61"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3" name="Freeform 107"/>
            <p:cNvSpPr>
              <a:spLocks/>
            </p:cNvSpPr>
            <p:nvPr/>
          </p:nvSpPr>
          <p:spPr bwMode="auto">
            <a:xfrm>
              <a:off x="1960563" y="3870326"/>
              <a:ext cx="238125" cy="344488"/>
            </a:xfrm>
            <a:custGeom>
              <a:avLst/>
              <a:gdLst/>
              <a:ahLst/>
              <a:cxnLst>
                <a:cxn ang="0">
                  <a:pos x="5" y="89"/>
                </a:cxn>
                <a:cxn ang="0">
                  <a:pos x="10" y="82"/>
                </a:cxn>
                <a:cxn ang="0">
                  <a:pos x="11" y="73"/>
                </a:cxn>
                <a:cxn ang="0">
                  <a:pos x="11" y="64"/>
                </a:cxn>
                <a:cxn ang="0">
                  <a:pos x="7" y="58"/>
                </a:cxn>
                <a:cxn ang="0">
                  <a:pos x="8" y="54"/>
                </a:cxn>
                <a:cxn ang="0">
                  <a:pos x="12" y="39"/>
                </a:cxn>
                <a:cxn ang="0">
                  <a:pos x="17" y="32"/>
                </a:cxn>
                <a:cxn ang="0">
                  <a:pos x="24" y="33"/>
                </a:cxn>
                <a:cxn ang="0">
                  <a:pos x="35" y="21"/>
                </a:cxn>
                <a:cxn ang="0">
                  <a:pos x="42" y="15"/>
                </a:cxn>
                <a:cxn ang="0">
                  <a:pos x="50" y="17"/>
                </a:cxn>
                <a:cxn ang="0">
                  <a:pos x="57" y="12"/>
                </a:cxn>
                <a:cxn ang="0">
                  <a:pos x="64" y="13"/>
                </a:cxn>
                <a:cxn ang="0">
                  <a:pos x="67" y="13"/>
                </a:cxn>
                <a:cxn ang="0">
                  <a:pos x="70" y="12"/>
                </a:cxn>
                <a:cxn ang="0">
                  <a:pos x="78" y="13"/>
                </a:cxn>
                <a:cxn ang="0">
                  <a:pos x="78" y="7"/>
                </a:cxn>
                <a:cxn ang="0">
                  <a:pos x="77" y="0"/>
                </a:cxn>
                <a:cxn ang="0">
                  <a:pos x="84" y="12"/>
                </a:cxn>
                <a:cxn ang="0">
                  <a:pos x="82" y="19"/>
                </a:cxn>
                <a:cxn ang="0">
                  <a:pos x="74" y="33"/>
                </a:cxn>
                <a:cxn ang="0">
                  <a:pos x="70" y="37"/>
                </a:cxn>
                <a:cxn ang="0">
                  <a:pos x="76" y="49"/>
                </a:cxn>
                <a:cxn ang="0">
                  <a:pos x="83" y="52"/>
                </a:cxn>
                <a:cxn ang="0">
                  <a:pos x="91" y="48"/>
                </a:cxn>
                <a:cxn ang="0">
                  <a:pos x="105" y="44"/>
                </a:cxn>
                <a:cxn ang="0">
                  <a:pos x="116" y="55"/>
                </a:cxn>
                <a:cxn ang="0">
                  <a:pos x="117" y="69"/>
                </a:cxn>
                <a:cxn ang="0">
                  <a:pos x="111" y="73"/>
                </a:cxn>
                <a:cxn ang="0">
                  <a:pos x="119" y="79"/>
                </a:cxn>
                <a:cxn ang="0">
                  <a:pos x="126" y="89"/>
                </a:cxn>
                <a:cxn ang="0">
                  <a:pos x="120" y="91"/>
                </a:cxn>
                <a:cxn ang="0">
                  <a:pos x="122" y="99"/>
                </a:cxn>
                <a:cxn ang="0">
                  <a:pos x="119" y="107"/>
                </a:cxn>
                <a:cxn ang="0">
                  <a:pos x="117" y="111"/>
                </a:cxn>
                <a:cxn ang="0">
                  <a:pos x="108" y="114"/>
                </a:cxn>
                <a:cxn ang="0">
                  <a:pos x="98" y="114"/>
                </a:cxn>
                <a:cxn ang="0">
                  <a:pos x="100" y="121"/>
                </a:cxn>
                <a:cxn ang="0">
                  <a:pos x="103" y="128"/>
                </a:cxn>
                <a:cxn ang="0">
                  <a:pos x="105" y="139"/>
                </a:cxn>
                <a:cxn ang="0">
                  <a:pos x="107" y="148"/>
                </a:cxn>
                <a:cxn ang="0">
                  <a:pos x="110" y="162"/>
                </a:cxn>
                <a:cxn ang="0">
                  <a:pos x="112" y="169"/>
                </a:cxn>
                <a:cxn ang="0">
                  <a:pos x="111" y="178"/>
                </a:cxn>
                <a:cxn ang="0">
                  <a:pos x="102" y="178"/>
                </a:cxn>
                <a:cxn ang="0">
                  <a:pos x="94" y="174"/>
                </a:cxn>
                <a:cxn ang="0">
                  <a:pos x="82" y="171"/>
                </a:cxn>
                <a:cxn ang="0">
                  <a:pos x="73" y="170"/>
                </a:cxn>
                <a:cxn ang="0">
                  <a:pos x="67" y="171"/>
                </a:cxn>
                <a:cxn ang="0">
                  <a:pos x="60" y="175"/>
                </a:cxn>
                <a:cxn ang="0">
                  <a:pos x="46" y="180"/>
                </a:cxn>
                <a:cxn ang="0">
                  <a:pos x="35" y="179"/>
                </a:cxn>
                <a:cxn ang="0">
                  <a:pos x="27" y="164"/>
                </a:cxn>
                <a:cxn ang="0">
                  <a:pos x="15" y="152"/>
                </a:cxn>
                <a:cxn ang="0">
                  <a:pos x="3" y="151"/>
                </a:cxn>
                <a:cxn ang="0">
                  <a:pos x="3" y="142"/>
                </a:cxn>
                <a:cxn ang="0">
                  <a:pos x="9" y="130"/>
                </a:cxn>
                <a:cxn ang="0">
                  <a:pos x="15" y="107"/>
                </a:cxn>
                <a:cxn ang="0">
                  <a:pos x="12" y="100"/>
                </a:cxn>
              </a:cxnLst>
              <a:rect l="0" t="0" r="r" b="b"/>
              <a:pathLst>
                <a:path w="126" h="183">
                  <a:moveTo>
                    <a:pt x="9" y="94"/>
                  </a:moveTo>
                  <a:cubicBezTo>
                    <a:pt x="9" y="94"/>
                    <a:pt x="8" y="94"/>
                    <a:pt x="8" y="94"/>
                  </a:cubicBezTo>
                  <a:cubicBezTo>
                    <a:pt x="7" y="94"/>
                    <a:pt x="6" y="93"/>
                    <a:pt x="6" y="92"/>
                  </a:cubicBezTo>
                  <a:cubicBezTo>
                    <a:pt x="5" y="92"/>
                    <a:pt x="5" y="91"/>
                    <a:pt x="4" y="91"/>
                  </a:cubicBezTo>
                  <a:cubicBezTo>
                    <a:pt x="4" y="90"/>
                    <a:pt x="4" y="89"/>
                    <a:pt x="5" y="89"/>
                  </a:cubicBezTo>
                  <a:cubicBezTo>
                    <a:pt x="5" y="88"/>
                    <a:pt x="7" y="88"/>
                    <a:pt x="7" y="88"/>
                  </a:cubicBezTo>
                  <a:cubicBezTo>
                    <a:pt x="8" y="87"/>
                    <a:pt x="8" y="86"/>
                    <a:pt x="9" y="86"/>
                  </a:cubicBezTo>
                  <a:cubicBezTo>
                    <a:pt x="9" y="85"/>
                    <a:pt x="10" y="85"/>
                    <a:pt x="10" y="84"/>
                  </a:cubicBezTo>
                  <a:cubicBezTo>
                    <a:pt x="10" y="84"/>
                    <a:pt x="11" y="84"/>
                    <a:pt x="11" y="84"/>
                  </a:cubicBezTo>
                  <a:cubicBezTo>
                    <a:pt x="11" y="83"/>
                    <a:pt x="11" y="83"/>
                    <a:pt x="10" y="82"/>
                  </a:cubicBezTo>
                  <a:cubicBezTo>
                    <a:pt x="10" y="82"/>
                    <a:pt x="10" y="81"/>
                    <a:pt x="10" y="80"/>
                  </a:cubicBezTo>
                  <a:cubicBezTo>
                    <a:pt x="10" y="80"/>
                    <a:pt x="11" y="79"/>
                    <a:pt x="11" y="79"/>
                  </a:cubicBezTo>
                  <a:cubicBezTo>
                    <a:pt x="11" y="79"/>
                    <a:pt x="10" y="77"/>
                    <a:pt x="11" y="77"/>
                  </a:cubicBezTo>
                  <a:cubicBezTo>
                    <a:pt x="11" y="76"/>
                    <a:pt x="12" y="76"/>
                    <a:pt x="12" y="75"/>
                  </a:cubicBezTo>
                  <a:cubicBezTo>
                    <a:pt x="12" y="75"/>
                    <a:pt x="11" y="74"/>
                    <a:pt x="11" y="73"/>
                  </a:cubicBezTo>
                  <a:cubicBezTo>
                    <a:pt x="11" y="73"/>
                    <a:pt x="10" y="72"/>
                    <a:pt x="10" y="71"/>
                  </a:cubicBezTo>
                  <a:cubicBezTo>
                    <a:pt x="10" y="71"/>
                    <a:pt x="10" y="70"/>
                    <a:pt x="10" y="69"/>
                  </a:cubicBezTo>
                  <a:cubicBezTo>
                    <a:pt x="10" y="68"/>
                    <a:pt x="10" y="67"/>
                    <a:pt x="11" y="66"/>
                  </a:cubicBezTo>
                  <a:cubicBezTo>
                    <a:pt x="11" y="66"/>
                    <a:pt x="11" y="65"/>
                    <a:pt x="11" y="65"/>
                  </a:cubicBezTo>
                  <a:cubicBezTo>
                    <a:pt x="11" y="64"/>
                    <a:pt x="11" y="64"/>
                    <a:pt x="11" y="64"/>
                  </a:cubicBezTo>
                  <a:cubicBezTo>
                    <a:pt x="10" y="64"/>
                    <a:pt x="10" y="64"/>
                    <a:pt x="9" y="64"/>
                  </a:cubicBezTo>
                  <a:cubicBezTo>
                    <a:pt x="9" y="64"/>
                    <a:pt x="9" y="63"/>
                    <a:pt x="9" y="63"/>
                  </a:cubicBezTo>
                  <a:cubicBezTo>
                    <a:pt x="9" y="62"/>
                    <a:pt x="9" y="62"/>
                    <a:pt x="9" y="61"/>
                  </a:cubicBezTo>
                  <a:cubicBezTo>
                    <a:pt x="10" y="61"/>
                    <a:pt x="10" y="59"/>
                    <a:pt x="9" y="58"/>
                  </a:cubicBezTo>
                  <a:cubicBezTo>
                    <a:pt x="9" y="58"/>
                    <a:pt x="8" y="58"/>
                    <a:pt x="7" y="58"/>
                  </a:cubicBezTo>
                  <a:cubicBezTo>
                    <a:pt x="7" y="58"/>
                    <a:pt x="5" y="58"/>
                    <a:pt x="5" y="58"/>
                  </a:cubicBezTo>
                  <a:cubicBezTo>
                    <a:pt x="5" y="58"/>
                    <a:pt x="4" y="57"/>
                    <a:pt x="4" y="56"/>
                  </a:cubicBezTo>
                  <a:cubicBezTo>
                    <a:pt x="4" y="56"/>
                    <a:pt x="5" y="56"/>
                    <a:pt x="5" y="56"/>
                  </a:cubicBezTo>
                  <a:cubicBezTo>
                    <a:pt x="5" y="56"/>
                    <a:pt x="6" y="56"/>
                    <a:pt x="7" y="55"/>
                  </a:cubicBezTo>
                  <a:cubicBezTo>
                    <a:pt x="7" y="55"/>
                    <a:pt x="8" y="54"/>
                    <a:pt x="8" y="54"/>
                  </a:cubicBezTo>
                  <a:cubicBezTo>
                    <a:pt x="9" y="53"/>
                    <a:pt x="11" y="53"/>
                    <a:pt x="12" y="52"/>
                  </a:cubicBezTo>
                  <a:cubicBezTo>
                    <a:pt x="12" y="51"/>
                    <a:pt x="14" y="50"/>
                    <a:pt x="14" y="49"/>
                  </a:cubicBezTo>
                  <a:cubicBezTo>
                    <a:pt x="14" y="48"/>
                    <a:pt x="14" y="46"/>
                    <a:pt x="14" y="45"/>
                  </a:cubicBezTo>
                  <a:cubicBezTo>
                    <a:pt x="14" y="44"/>
                    <a:pt x="14" y="43"/>
                    <a:pt x="13" y="42"/>
                  </a:cubicBezTo>
                  <a:cubicBezTo>
                    <a:pt x="13" y="41"/>
                    <a:pt x="12" y="40"/>
                    <a:pt x="12" y="39"/>
                  </a:cubicBezTo>
                  <a:cubicBezTo>
                    <a:pt x="11" y="39"/>
                    <a:pt x="11" y="38"/>
                    <a:pt x="11" y="37"/>
                  </a:cubicBezTo>
                  <a:cubicBezTo>
                    <a:pt x="11" y="37"/>
                    <a:pt x="11" y="37"/>
                    <a:pt x="11" y="37"/>
                  </a:cubicBezTo>
                  <a:cubicBezTo>
                    <a:pt x="12" y="37"/>
                    <a:pt x="13" y="36"/>
                    <a:pt x="14" y="36"/>
                  </a:cubicBezTo>
                  <a:cubicBezTo>
                    <a:pt x="14" y="35"/>
                    <a:pt x="15" y="34"/>
                    <a:pt x="15" y="33"/>
                  </a:cubicBezTo>
                  <a:cubicBezTo>
                    <a:pt x="16" y="33"/>
                    <a:pt x="17" y="32"/>
                    <a:pt x="17" y="32"/>
                  </a:cubicBezTo>
                  <a:cubicBezTo>
                    <a:pt x="18" y="31"/>
                    <a:pt x="19" y="31"/>
                    <a:pt x="19" y="31"/>
                  </a:cubicBezTo>
                  <a:cubicBezTo>
                    <a:pt x="20" y="31"/>
                    <a:pt x="19" y="33"/>
                    <a:pt x="20" y="33"/>
                  </a:cubicBezTo>
                  <a:cubicBezTo>
                    <a:pt x="20" y="33"/>
                    <a:pt x="21" y="33"/>
                    <a:pt x="21" y="33"/>
                  </a:cubicBezTo>
                  <a:cubicBezTo>
                    <a:pt x="22" y="33"/>
                    <a:pt x="23" y="32"/>
                    <a:pt x="23" y="32"/>
                  </a:cubicBezTo>
                  <a:cubicBezTo>
                    <a:pt x="24" y="32"/>
                    <a:pt x="24" y="33"/>
                    <a:pt x="24" y="33"/>
                  </a:cubicBezTo>
                  <a:cubicBezTo>
                    <a:pt x="25" y="33"/>
                    <a:pt x="26" y="33"/>
                    <a:pt x="26" y="33"/>
                  </a:cubicBezTo>
                  <a:cubicBezTo>
                    <a:pt x="27" y="33"/>
                    <a:pt x="28" y="32"/>
                    <a:pt x="28" y="32"/>
                  </a:cubicBezTo>
                  <a:cubicBezTo>
                    <a:pt x="29" y="31"/>
                    <a:pt x="30" y="30"/>
                    <a:pt x="30" y="29"/>
                  </a:cubicBezTo>
                  <a:cubicBezTo>
                    <a:pt x="31" y="28"/>
                    <a:pt x="32" y="26"/>
                    <a:pt x="33" y="25"/>
                  </a:cubicBezTo>
                  <a:cubicBezTo>
                    <a:pt x="34" y="24"/>
                    <a:pt x="35" y="22"/>
                    <a:pt x="35" y="21"/>
                  </a:cubicBezTo>
                  <a:cubicBezTo>
                    <a:pt x="36" y="21"/>
                    <a:pt x="36" y="19"/>
                    <a:pt x="36" y="19"/>
                  </a:cubicBezTo>
                  <a:cubicBezTo>
                    <a:pt x="37" y="18"/>
                    <a:pt x="37" y="17"/>
                    <a:pt x="37" y="17"/>
                  </a:cubicBezTo>
                  <a:cubicBezTo>
                    <a:pt x="37" y="16"/>
                    <a:pt x="38" y="15"/>
                    <a:pt x="38" y="15"/>
                  </a:cubicBezTo>
                  <a:cubicBezTo>
                    <a:pt x="38" y="14"/>
                    <a:pt x="39" y="13"/>
                    <a:pt x="40" y="13"/>
                  </a:cubicBezTo>
                  <a:cubicBezTo>
                    <a:pt x="40" y="13"/>
                    <a:pt x="41" y="15"/>
                    <a:pt x="42" y="15"/>
                  </a:cubicBezTo>
                  <a:cubicBezTo>
                    <a:pt x="42" y="15"/>
                    <a:pt x="43" y="16"/>
                    <a:pt x="43" y="16"/>
                  </a:cubicBezTo>
                  <a:cubicBezTo>
                    <a:pt x="44" y="16"/>
                    <a:pt x="45" y="16"/>
                    <a:pt x="46" y="16"/>
                  </a:cubicBezTo>
                  <a:cubicBezTo>
                    <a:pt x="46" y="17"/>
                    <a:pt x="46" y="17"/>
                    <a:pt x="47" y="18"/>
                  </a:cubicBezTo>
                  <a:cubicBezTo>
                    <a:pt x="47" y="18"/>
                    <a:pt x="48" y="17"/>
                    <a:pt x="49" y="17"/>
                  </a:cubicBezTo>
                  <a:cubicBezTo>
                    <a:pt x="49" y="17"/>
                    <a:pt x="50" y="17"/>
                    <a:pt x="50" y="17"/>
                  </a:cubicBezTo>
                  <a:cubicBezTo>
                    <a:pt x="51" y="18"/>
                    <a:pt x="52" y="19"/>
                    <a:pt x="53" y="19"/>
                  </a:cubicBezTo>
                  <a:cubicBezTo>
                    <a:pt x="53" y="19"/>
                    <a:pt x="54" y="19"/>
                    <a:pt x="55" y="19"/>
                  </a:cubicBezTo>
                  <a:cubicBezTo>
                    <a:pt x="55" y="19"/>
                    <a:pt x="56" y="17"/>
                    <a:pt x="56" y="17"/>
                  </a:cubicBezTo>
                  <a:cubicBezTo>
                    <a:pt x="56" y="16"/>
                    <a:pt x="56" y="15"/>
                    <a:pt x="56" y="14"/>
                  </a:cubicBezTo>
                  <a:cubicBezTo>
                    <a:pt x="56" y="14"/>
                    <a:pt x="56" y="12"/>
                    <a:pt x="57" y="12"/>
                  </a:cubicBezTo>
                  <a:cubicBezTo>
                    <a:pt x="57" y="12"/>
                    <a:pt x="58" y="12"/>
                    <a:pt x="58" y="12"/>
                  </a:cubicBezTo>
                  <a:cubicBezTo>
                    <a:pt x="59" y="12"/>
                    <a:pt x="59" y="13"/>
                    <a:pt x="59" y="13"/>
                  </a:cubicBezTo>
                  <a:cubicBezTo>
                    <a:pt x="59" y="13"/>
                    <a:pt x="60" y="14"/>
                    <a:pt x="61" y="14"/>
                  </a:cubicBezTo>
                  <a:cubicBezTo>
                    <a:pt x="61" y="14"/>
                    <a:pt x="62" y="13"/>
                    <a:pt x="62" y="13"/>
                  </a:cubicBezTo>
                  <a:cubicBezTo>
                    <a:pt x="63" y="13"/>
                    <a:pt x="63" y="13"/>
                    <a:pt x="64" y="13"/>
                  </a:cubicBezTo>
                  <a:cubicBezTo>
                    <a:pt x="64" y="14"/>
                    <a:pt x="64" y="15"/>
                    <a:pt x="65" y="16"/>
                  </a:cubicBezTo>
                  <a:cubicBezTo>
                    <a:pt x="65" y="16"/>
                    <a:pt x="66" y="16"/>
                    <a:pt x="66" y="17"/>
                  </a:cubicBezTo>
                  <a:cubicBezTo>
                    <a:pt x="66" y="17"/>
                    <a:pt x="67" y="16"/>
                    <a:pt x="67" y="16"/>
                  </a:cubicBezTo>
                  <a:cubicBezTo>
                    <a:pt x="68" y="16"/>
                    <a:pt x="68" y="15"/>
                    <a:pt x="68" y="15"/>
                  </a:cubicBezTo>
                  <a:cubicBezTo>
                    <a:pt x="68" y="14"/>
                    <a:pt x="68" y="14"/>
                    <a:pt x="67" y="13"/>
                  </a:cubicBezTo>
                  <a:cubicBezTo>
                    <a:pt x="67" y="13"/>
                    <a:pt x="66" y="12"/>
                    <a:pt x="66" y="11"/>
                  </a:cubicBezTo>
                  <a:cubicBezTo>
                    <a:pt x="65" y="11"/>
                    <a:pt x="65" y="10"/>
                    <a:pt x="65" y="9"/>
                  </a:cubicBezTo>
                  <a:cubicBezTo>
                    <a:pt x="66" y="9"/>
                    <a:pt x="66" y="8"/>
                    <a:pt x="66" y="8"/>
                  </a:cubicBezTo>
                  <a:cubicBezTo>
                    <a:pt x="67" y="8"/>
                    <a:pt x="68" y="9"/>
                    <a:pt x="68" y="9"/>
                  </a:cubicBezTo>
                  <a:cubicBezTo>
                    <a:pt x="69" y="10"/>
                    <a:pt x="69" y="11"/>
                    <a:pt x="70" y="12"/>
                  </a:cubicBezTo>
                  <a:cubicBezTo>
                    <a:pt x="70" y="12"/>
                    <a:pt x="71" y="13"/>
                    <a:pt x="71" y="13"/>
                  </a:cubicBezTo>
                  <a:cubicBezTo>
                    <a:pt x="72" y="14"/>
                    <a:pt x="73" y="14"/>
                    <a:pt x="74" y="15"/>
                  </a:cubicBezTo>
                  <a:cubicBezTo>
                    <a:pt x="74" y="15"/>
                    <a:pt x="75" y="15"/>
                    <a:pt x="75" y="15"/>
                  </a:cubicBezTo>
                  <a:cubicBezTo>
                    <a:pt x="76" y="15"/>
                    <a:pt x="76" y="14"/>
                    <a:pt x="77" y="14"/>
                  </a:cubicBezTo>
                  <a:cubicBezTo>
                    <a:pt x="77" y="14"/>
                    <a:pt x="78" y="14"/>
                    <a:pt x="78" y="13"/>
                  </a:cubicBezTo>
                  <a:cubicBezTo>
                    <a:pt x="79" y="13"/>
                    <a:pt x="79" y="12"/>
                    <a:pt x="80" y="12"/>
                  </a:cubicBezTo>
                  <a:cubicBezTo>
                    <a:pt x="80" y="11"/>
                    <a:pt x="79" y="10"/>
                    <a:pt x="79" y="10"/>
                  </a:cubicBezTo>
                  <a:cubicBezTo>
                    <a:pt x="79" y="10"/>
                    <a:pt x="78" y="10"/>
                    <a:pt x="78" y="9"/>
                  </a:cubicBezTo>
                  <a:cubicBezTo>
                    <a:pt x="78" y="9"/>
                    <a:pt x="78" y="8"/>
                    <a:pt x="78" y="8"/>
                  </a:cubicBezTo>
                  <a:cubicBezTo>
                    <a:pt x="78" y="8"/>
                    <a:pt x="78" y="7"/>
                    <a:pt x="78" y="7"/>
                  </a:cubicBezTo>
                  <a:cubicBezTo>
                    <a:pt x="78" y="7"/>
                    <a:pt x="78" y="6"/>
                    <a:pt x="78" y="6"/>
                  </a:cubicBezTo>
                  <a:cubicBezTo>
                    <a:pt x="78" y="5"/>
                    <a:pt x="78" y="5"/>
                    <a:pt x="77" y="5"/>
                  </a:cubicBezTo>
                  <a:cubicBezTo>
                    <a:pt x="77" y="4"/>
                    <a:pt x="76" y="4"/>
                    <a:pt x="76" y="3"/>
                  </a:cubicBezTo>
                  <a:cubicBezTo>
                    <a:pt x="76" y="3"/>
                    <a:pt x="76" y="2"/>
                    <a:pt x="76" y="1"/>
                  </a:cubicBezTo>
                  <a:cubicBezTo>
                    <a:pt x="76" y="1"/>
                    <a:pt x="77" y="0"/>
                    <a:pt x="77" y="0"/>
                  </a:cubicBezTo>
                  <a:cubicBezTo>
                    <a:pt x="78" y="0"/>
                    <a:pt x="79" y="1"/>
                    <a:pt x="79" y="2"/>
                  </a:cubicBezTo>
                  <a:cubicBezTo>
                    <a:pt x="79" y="2"/>
                    <a:pt x="80" y="4"/>
                    <a:pt x="80" y="4"/>
                  </a:cubicBezTo>
                  <a:cubicBezTo>
                    <a:pt x="80" y="5"/>
                    <a:pt x="81" y="7"/>
                    <a:pt x="81" y="8"/>
                  </a:cubicBezTo>
                  <a:cubicBezTo>
                    <a:pt x="81" y="8"/>
                    <a:pt x="82" y="9"/>
                    <a:pt x="83" y="9"/>
                  </a:cubicBezTo>
                  <a:cubicBezTo>
                    <a:pt x="83" y="10"/>
                    <a:pt x="83" y="11"/>
                    <a:pt x="84" y="12"/>
                  </a:cubicBezTo>
                  <a:cubicBezTo>
                    <a:pt x="84" y="12"/>
                    <a:pt x="84" y="13"/>
                    <a:pt x="85" y="13"/>
                  </a:cubicBezTo>
                  <a:cubicBezTo>
                    <a:pt x="84" y="13"/>
                    <a:pt x="84" y="14"/>
                    <a:pt x="84" y="14"/>
                  </a:cubicBezTo>
                  <a:cubicBezTo>
                    <a:pt x="83" y="14"/>
                    <a:pt x="83" y="15"/>
                    <a:pt x="82" y="15"/>
                  </a:cubicBezTo>
                  <a:cubicBezTo>
                    <a:pt x="82" y="16"/>
                    <a:pt x="81" y="17"/>
                    <a:pt x="81" y="17"/>
                  </a:cubicBezTo>
                  <a:cubicBezTo>
                    <a:pt x="81" y="18"/>
                    <a:pt x="82" y="19"/>
                    <a:pt x="82" y="19"/>
                  </a:cubicBezTo>
                  <a:cubicBezTo>
                    <a:pt x="82" y="20"/>
                    <a:pt x="80" y="21"/>
                    <a:pt x="80" y="21"/>
                  </a:cubicBezTo>
                  <a:cubicBezTo>
                    <a:pt x="80" y="21"/>
                    <a:pt x="77" y="23"/>
                    <a:pt x="76" y="23"/>
                  </a:cubicBezTo>
                  <a:cubicBezTo>
                    <a:pt x="75" y="24"/>
                    <a:pt x="74" y="25"/>
                    <a:pt x="74" y="26"/>
                  </a:cubicBezTo>
                  <a:cubicBezTo>
                    <a:pt x="74" y="27"/>
                    <a:pt x="74" y="29"/>
                    <a:pt x="74" y="30"/>
                  </a:cubicBezTo>
                  <a:cubicBezTo>
                    <a:pt x="74" y="31"/>
                    <a:pt x="74" y="32"/>
                    <a:pt x="74" y="33"/>
                  </a:cubicBezTo>
                  <a:cubicBezTo>
                    <a:pt x="74" y="34"/>
                    <a:pt x="73" y="35"/>
                    <a:pt x="72" y="35"/>
                  </a:cubicBezTo>
                  <a:cubicBezTo>
                    <a:pt x="72" y="35"/>
                    <a:pt x="71" y="34"/>
                    <a:pt x="71" y="34"/>
                  </a:cubicBezTo>
                  <a:cubicBezTo>
                    <a:pt x="70" y="34"/>
                    <a:pt x="70" y="34"/>
                    <a:pt x="69" y="34"/>
                  </a:cubicBezTo>
                  <a:cubicBezTo>
                    <a:pt x="69" y="34"/>
                    <a:pt x="69" y="35"/>
                    <a:pt x="69" y="35"/>
                  </a:cubicBezTo>
                  <a:cubicBezTo>
                    <a:pt x="69" y="36"/>
                    <a:pt x="70" y="36"/>
                    <a:pt x="70" y="37"/>
                  </a:cubicBezTo>
                  <a:cubicBezTo>
                    <a:pt x="70" y="37"/>
                    <a:pt x="71" y="37"/>
                    <a:pt x="72" y="38"/>
                  </a:cubicBezTo>
                  <a:cubicBezTo>
                    <a:pt x="72" y="38"/>
                    <a:pt x="74" y="40"/>
                    <a:pt x="74" y="41"/>
                  </a:cubicBezTo>
                  <a:cubicBezTo>
                    <a:pt x="75" y="42"/>
                    <a:pt x="75" y="44"/>
                    <a:pt x="76" y="45"/>
                  </a:cubicBezTo>
                  <a:cubicBezTo>
                    <a:pt x="76" y="45"/>
                    <a:pt x="77" y="46"/>
                    <a:pt x="77" y="47"/>
                  </a:cubicBezTo>
                  <a:cubicBezTo>
                    <a:pt x="77" y="47"/>
                    <a:pt x="76" y="48"/>
                    <a:pt x="76" y="49"/>
                  </a:cubicBezTo>
                  <a:cubicBezTo>
                    <a:pt x="76" y="49"/>
                    <a:pt x="77" y="50"/>
                    <a:pt x="77" y="51"/>
                  </a:cubicBezTo>
                  <a:cubicBezTo>
                    <a:pt x="77" y="51"/>
                    <a:pt x="78" y="51"/>
                    <a:pt x="78" y="51"/>
                  </a:cubicBezTo>
                  <a:cubicBezTo>
                    <a:pt x="79" y="51"/>
                    <a:pt x="79" y="50"/>
                    <a:pt x="80" y="50"/>
                  </a:cubicBezTo>
                  <a:cubicBezTo>
                    <a:pt x="80" y="50"/>
                    <a:pt x="81" y="51"/>
                    <a:pt x="81" y="51"/>
                  </a:cubicBezTo>
                  <a:cubicBezTo>
                    <a:pt x="82" y="51"/>
                    <a:pt x="82" y="52"/>
                    <a:pt x="83" y="52"/>
                  </a:cubicBezTo>
                  <a:cubicBezTo>
                    <a:pt x="83" y="52"/>
                    <a:pt x="85" y="52"/>
                    <a:pt x="85" y="51"/>
                  </a:cubicBezTo>
                  <a:cubicBezTo>
                    <a:pt x="86" y="51"/>
                    <a:pt x="86" y="51"/>
                    <a:pt x="87" y="51"/>
                  </a:cubicBezTo>
                  <a:cubicBezTo>
                    <a:pt x="87" y="50"/>
                    <a:pt x="89" y="51"/>
                    <a:pt x="89" y="51"/>
                  </a:cubicBezTo>
                  <a:cubicBezTo>
                    <a:pt x="90" y="51"/>
                    <a:pt x="90" y="50"/>
                    <a:pt x="91" y="49"/>
                  </a:cubicBezTo>
                  <a:cubicBezTo>
                    <a:pt x="91" y="49"/>
                    <a:pt x="91" y="48"/>
                    <a:pt x="91" y="48"/>
                  </a:cubicBezTo>
                  <a:cubicBezTo>
                    <a:pt x="92" y="47"/>
                    <a:pt x="93" y="48"/>
                    <a:pt x="94" y="48"/>
                  </a:cubicBezTo>
                  <a:cubicBezTo>
                    <a:pt x="95" y="47"/>
                    <a:pt x="97" y="47"/>
                    <a:pt x="97" y="47"/>
                  </a:cubicBezTo>
                  <a:cubicBezTo>
                    <a:pt x="98" y="46"/>
                    <a:pt x="99" y="46"/>
                    <a:pt x="100" y="46"/>
                  </a:cubicBezTo>
                  <a:cubicBezTo>
                    <a:pt x="100" y="46"/>
                    <a:pt x="101" y="45"/>
                    <a:pt x="102" y="45"/>
                  </a:cubicBezTo>
                  <a:cubicBezTo>
                    <a:pt x="103" y="45"/>
                    <a:pt x="104" y="44"/>
                    <a:pt x="105" y="44"/>
                  </a:cubicBezTo>
                  <a:cubicBezTo>
                    <a:pt x="105" y="44"/>
                    <a:pt x="105" y="44"/>
                    <a:pt x="106" y="43"/>
                  </a:cubicBezTo>
                  <a:cubicBezTo>
                    <a:pt x="106" y="44"/>
                    <a:pt x="107" y="45"/>
                    <a:pt x="107" y="45"/>
                  </a:cubicBezTo>
                  <a:cubicBezTo>
                    <a:pt x="108" y="46"/>
                    <a:pt x="108" y="46"/>
                    <a:pt x="109" y="47"/>
                  </a:cubicBezTo>
                  <a:cubicBezTo>
                    <a:pt x="109" y="48"/>
                    <a:pt x="110" y="48"/>
                    <a:pt x="110" y="49"/>
                  </a:cubicBezTo>
                  <a:cubicBezTo>
                    <a:pt x="111" y="50"/>
                    <a:pt x="115" y="54"/>
                    <a:pt x="116" y="55"/>
                  </a:cubicBezTo>
                  <a:cubicBezTo>
                    <a:pt x="118" y="57"/>
                    <a:pt x="121" y="59"/>
                    <a:pt x="122" y="61"/>
                  </a:cubicBezTo>
                  <a:cubicBezTo>
                    <a:pt x="122" y="62"/>
                    <a:pt x="122" y="64"/>
                    <a:pt x="122" y="65"/>
                  </a:cubicBezTo>
                  <a:cubicBezTo>
                    <a:pt x="122" y="65"/>
                    <a:pt x="121" y="66"/>
                    <a:pt x="120" y="66"/>
                  </a:cubicBezTo>
                  <a:cubicBezTo>
                    <a:pt x="120" y="67"/>
                    <a:pt x="119" y="68"/>
                    <a:pt x="119" y="69"/>
                  </a:cubicBezTo>
                  <a:cubicBezTo>
                    <a:pt x="118" y="69"/>
                    <a:pt x="117" y="69"/>
                    <a:pt x="117" y="69"/>
                  </a:cubicBezTo>
                  <a:cubicBezTo>
                    <a:pt x="116" y="70"/>
                    <a:pt x="115" y="69"/>
                    <a:pt x="114" y="69"/>
                  </a:cubicBezTo>
                  <a:cubicBezTo>
                    <a:pt x="113" y="69"/>
                    <a:pt x="113" y="70"/>
                    <a:pt x="112" y="70"/>
                  </a:cubicBezTo>
                  <a:cubicBezTo>
                    <a:pt x="112" y="70"/>
                    <a:pt x="111" y="71"/>
                    <a:pt x="111" y="71"/>
                  </a:cubicBezTo>
                  <a:cubicBezTo>
                    <a:pt x="110" y="71"/>
                    <a:pt x="110" y="72"/>
                    <a:pt x="110" y="73"/>
                  </a:cubicBezTo>
                  <a:cubicBezTo>
                    <a:pt x="110" y="73"/>
                    <a:pt x="110" y="73"/>
                    <a:pt x="111" y="73"/>
                  </a:cubicBezTo>
                  <a:cubicBezTo>
                    <a:pt x="111" y="74"/>
                    <a:pt x="112" y="74"/>
                    <a:pt x="112" y="74"/>
                  </a:cubicBezTo>
                  <a:cubicBezTo>
                    <a:pt x="113" y="74"/>
                    <a:pt x="114" y="74"/>
                    <a:pt x="114" y="74"/>
                  </a:cubicBezTo>
                  <a:cubicBezTo>
                    <a:pt x="115" y="74"/>
                    <a:pt x="116" y="74"/>
                    <a:pt x="117" y="75"/>
                  </a:cubicBezTo>
                  <a:cubicBezTo>
                    <a:pt x="117" y="75"/>
                    <a:pt x="118" y="77"/>
                    <a:pt x="118" y="78"/>
                  </a:cubicBezTo>
                  <a:cubicBezTo>
                    <a:pt x="119" y="78"/>
                    <a:pt x="119" y="79"/>
                    <a:pt x="119" y="79"/>
                  </a:cubicBezTo>
                  <a:cubicBezTo>
                    <a:pt x="120" y="79"/>
                    <a:pt x="121" y="79"/>
                    <a:pt x="122" y="79"/>
                  </a:cubicBezTo>
                  <a:cubicBezTo>
                    <a:pt x="122" y="80"/>
                    <a:pt x="124" y="80"/>
                    <a:pt x="124" y="81"/>
                  </a:cubicBezTo>
                  <a:cubicBezTo>
                    <a:pt x="125" y="81"/>
                    <a:pt x="125" y="82"/>
                    <a:pt x="125" y="83"/>
                  </a:cubicBezTo>
                  <a:cubicBezTo>
                    <a:pt x="125" y="84"/>
                    <a:pt x="126" y="85"/>
                    <a:pt x="126" y="85"/>
                  </a:cubicBezTo>
                  <a:cubicBezTo>
                    <a:pt x="126" y="86"/>
                    <a:pt x="126" y="88"/>
                    <a:pt x="126" y="89"/>
                  </a:cubicBezTo>
                  <a:cubicBezTo>
                    <a:pt x="126" y="89"/>
                    <a:pt x="125" y="90"/>
                    <a:pt x="124" y="90"/>
                  </a:cubicBezTo>
                  <a:cubicBezTo>
                    <a:pt x="124" y="90"/>
                    <a:pt x="124" y="90"/>
                    <a:pt x="124" y="89"/>
                  </a:cubicBezTo>
                  <a:cubicBezTo>
                    <a:pt x="123" y="89"/>
                    <a:pt x="122" y="89"/>
                    <a:pt x="122" y="89"/>
                  </a:cubicBezTo>
                  <a:cubicBezTo>
                    <a:pt x="122" y="89"/>
                    <a:pt x="121" y="89"/>
                    <a:pt x="120" y="89"/>
                  </a:cubicBezTo>
                  <a:cubicBezTo>
                    <a:pt x="120" y="90"/>
                    <a:pt x="120" y="90"/>
                    <a:pt x="120" y="91"/>
                  </a:cubicBezTo>
                  <a:cubicBezTo>
                    <a:pt x="120" y="91"/>
                    <a:pt x="120" y="92"/>
                    <a:pt x="120" y="92"/>
                  </a:cubicBezTo>
                  <a:cubicBezTo>
                    <a:pt x="121" y="92"/>
                    <a:pt x="122" y="93"/>
                    <a:pt x="122" y="93"/>
                  </a:cubicBezTo>
                  <a:cubicBezTo>
                    <a:pt x="122" y="94"/>
                    <a:pt x="122" y="95"/>
                    <a:pt x="122" y="95"/>
                  </a:cubicBezTo>
                  <a:cubicBezTo>
                    <a:pt x="122" y="96"/>
                    <a:pt x="122" y="96"/>
                    <a:pt x="121" y="97"/>
                  </a:cubicBezTo>
                  <a:cubicBezTo>
                    <a:pt x="121" y="97"/>
                    <a:pt x="122" y="98"/>
                    <a:pt x="122" y="99"/>
                  </a:cubicBezTo>
                  <a:cubicBezTo>
                    <a:pt x="122" y="100"/>
                    <a:pt x="122" y="102"/>
                    <a:pt x="122" y="102"/>
                  </a:cubicBezTo>
                  <a:cubicBezTo>
                    <a:pt x="121" y="103"/>
                    <a:pt x="121" y="104"/>
                    <a:pt x="121" y="104"/>
                  </a:cubicBezTo>
                  <a:cubicBezTo>
                    <a:pt x="120" y="104"/>
                    <a:pt x="120" y="104"/>
                    <a:pt x="120" y="105"/>
                  </a:cubicBezTo>
                  <a:cubicBezTo>
                    <a:pt x="119" y="105"/>
                    <a:pt x="119" y="105"/>
                    <a:pt x="119" y="105"/>
                  </a:cubicBezTo>
                  <a:cubicBezTo>
                    <a:pt x="119" y="106"/>
                    <a:pt x="119" y="107"/>
                    <a:pt x="119" y="107"/>
                  </a:cubicBezTo>
                  <a:cubicBezTo>
                    <a:pt x="119" y="107"/>
                    <a:pt x="120" y="108"/>
                    <a:pt x="120" y="108"/>
                  </a:cubicBezTo>
                  <a:cubicBezTo>
                    <a:pt x="120" y="109"/>
                    <a:pt x="121" y="109"/>
                    <a:pt x="121" y="109"/>
                  </a:cubicBezTo>
                  <a:cubicBezTo>
                    <a:pt x="121" y="109"/>
                    <a:pt x="122" y="111"/>
                    <a:pt x="122" y="111"/>
                  </a:cubicBezTo>
                  <a:cubicBezTo>
                    <a:pt x="121" y="112"/>
                    <a:pt x="120" y="112"/>
                    <a:pt x="119" y="112"/>
                  </a:cubicBezTo>
                  <a:cubicBezTo>
                    <a:pt x="119" y="112"/>
                    <a:pt x="118" y="111"/>
                    <a:pt x="117" y="111"/>
                  </a:cubicBezTo>
                  <a:cubicBezTo>
                    <a:pt x="117" y="111"/>
                    <a:pt x="116" y="110"/>
                    <a:pt x="116" y="110"/>
                  </a:cubicBezTo>
                  <a:cubicBezTo>
                    <a:pt x="115" y="110"/>
                    <a:pt x="114" y="110"/>
                    <a:pt x="113" y="110"/>
                  </a:cubicBezTo>
                  <a:cubicBezTo>
                    <a:pt x="113" y="110"/>
                    <a:pt x="112" y="111"/>
                    <a:pt x="112" y="112"/>
                  </a:cubicBezTo>
                  <a:cubicBezTo>
                    <a:pt x="111" y="112"/>
                    <a:pt x="111" y="113"/>
                    <a:pt x="111" y="114"/>
                  </a:cubicBezTo>
                  <a:cubicBezTo>
                    <a:pt x="110" y="114"/>
                    <a:pt x="109" y="114"/>
                    <a:pt x="108" y="114"/>
                  </a:cubicBezTo>
                  <a:cubicBezTo>
                    <a:pt x="108" y="114"/>
                    <a:pt x="107" y="114"/>
                    <a:pt x="106" y="113"/>
                  </a:cubicBezTo>
                  <a:cubicBezTo>
                    <a:pt x="106" y="113"/>
                    <a:pt x="105" y="113"/>
                    <a:pt x="105" y="112"/>
                  </a:cubicBezTo>
                  <a:cubicBezTo>
                    <a:pt x="104" y="112"/>
                    <a:pt x="102" y="112"/>
                    <a:pt x="102" y="113"/>
                  </a:cubicBezTo>
                  <a:cubicBezTo>
                    <a:pt x="101" y="113"/>
                    <a:pt x="101" y="114"/>
                    <a:pt x="100" y="114"/>
                  </a:cubicBezTo>
                  <a:cubicBezTo>
                    <a:pt x="100" y="114"/>
                    <a:pt x="99" y="114"/>
                    <a:pt x="98" y="114"/>
                  </a:cubicBezTo>
                  <a:cubicBezTo>
                    <a:pt x="98" y="114"/>
                    <a:pt x="97" y="113"/>
                    <a:pt x="97" y="114"/>
                  </a:cubicBezTo>
                  <a:cubicBezTo>
                    <a:pt x="97" y="114"/>
                    <a:pt x="97" y="115"/>
                    <a:pt x="97" y="116"/>
                  </a:cubicBezTo>
                  <a:cubicBezTo>
                    <a:pt x="97" y="116"/>
                    <a:pt x="98" y="116"/>
                    <a:pt x="98" y="117"/>
                  </a:cubicBezTo>
                  <a:cubicBezTo>
                    <a:pt x="99" y="117"/>
                    <a:pt x="99" y="118"/>
                    <a:pt x="99" y="119"/>
                  </a:cubicBezTo>
                  <a:cubicBezTo>
                    <a:pt x="100" y="119"/>
                    <a:pt x="99" y="120"/>
                    <a:pt x="100" y="121"/>
                  </a:cubicBezTo>
                  <a:cubicBezTo>
                    <a:pt x="100" y="121"/>
                    <a:pt x="100" y="122"/>
                    <a:pt x="100" y="122"/>
                  </a:cubicBezTo>
                  <a:cubicBezTo>
                    <a:pt x="101" y="123"/>
                    <a:pt x="103" y="122"/>
                    <a:pt x="103" y="122"/>
                  </a:cubicBezTo>
                  <a:cubicBezTo>
                    <a:pt x="104" y="123"/>
                    <a:pt x="105" y="124"/>
                    <a:pt x="105" y="125"/>
                  </a:cubicBezTo>
                  <a:cubicBezTo>
                    <a:pt x="104" y="125"/>
                    <a:pt x="103" y="125"/>
                    <a:pt x="103" y="126"/>
                  </a:cubicBezTo>
                  <a:cubicBezTo>
                    <a:pt x="103" y="126"/>
                    <a:pt x="102" y="127"/>
                    <a:pt x="103" y="128"/>
                  </a:cubicBezTo>
                  <a:cubicBezTo>
                    <a:pt x="103" y="128"/>
                    <a:pt x="104" y="129"/>
                    <a:pt x="104" y="130"/>
                  </a:cubicBezTo>
                  <a:cubicBezTo>
                    <a:pt x="104" y="130"/>
                    <a:pt x="105" y="131"/>
                    <a:pt x="105" y="131"/>
                  </a:cubicBezTo>
                  <a:cubicBezTo>
                    <a:pt x="105" y="132"/>
                    <a:pt x="105" y="134"/>
                    <a:pt x="106" y="135"/>
                  </a:cubicBezTo>
                  <a:cubicBezTo>
                    <a:pt x="106" y="136"/>
                    <a:pt x="106" y="137"/>
                    <a:pt x="105" y="138"/>
                  </a:cubicBezTo>
                  <a:cubicBezTo>
                    <a:pt x="105" y="138"/>
                    <a:pt x="105" y="139"/>
                    <a:pt x="105" y="139"/>
                  </a:cubicBezTo>
                  <a:cubicBezTo>
                    <a:pt x="105" y="140"/>
                    <a:pt x="106" y="140"/>
                    <a:pt x="106" y="141"/>
                  </a:cubicBezTo>
                  <a:cubicBezTo>
                    <a:pt x="106" y="141"/>
                    <a:pt x="107" y="141"/>
                    <a:pt x="108" y="141"/>
                  </a:cubicBezTo>
                  <a:cubicBezTo>
                    <a:pt x="108" y="142"/>
                    <a:pt x="109" y="143"/>
                    <a:pt x="109" y="143"/>
                  </a:cubicBezTo>
                  <a:cubicBezTo>
                    <a:pt x="109" y="144"/>
                    <a:pt x="108" y="145"/>
                    <a:pt x="108" y="145"/>
                  </a:cubicBezTo>
                  <a:cubicBezTo>
                    <a:pt x="108" y="146"/>
                    <a:pt x="107" y="147"/>
                    <a:pt x="107" y="148"/>
                  </a:cubicBezTo>
                  <a:cubicBezTo>
                    <a:pt x="107" y="149"/>
                    <a:pt x="107" y="150"/>
                    <a:pt x="107" y="151"/>
                  </a:cubicBezTo>
                  <a:cubicBezTo>
                    <a:pt x="107" y="152"/>
                    <a:pt x="108" y="152"/>
                    <a:pt x="108" y="153"/>
                  </a:cubicBezTo>
                  <a:cubicBezTo>
                    <a:pt x="108" y="154"/>
                    <a:pt x="109" y="156"/>
                    <a:pt x="109" y="157"/>
                  </a:cubicBezTo>
                  <a:cubicBezTo>
                    <a:pt x="109" y="158"/>
                    <a:pt x="108" y="160"/>
                    <a:pt x="108" y="161"/>
                  </a:cubicBezTo>
                  <a:cubicBezTo>
                    <a:pt x="109" y="161"/>
                    <a:pt x="110" y="162"/>
                    <a:pt x="110" y="162"/>
                  </a:cubicBezTo>
                  <a:cubicBezTo>
                    <a:pt x="111" y="162"/>
                    <a:pt x="112" y="162"/>
                    <a:pt x="112" y="162"/>
                  </a:cubicBezTo>
                  <a:cubicBezTo>
                    <a:pt x="113" y="162"/>
                    <a:pt x="113" y="163"/>
                    <a:pt x="113" y="163"/>
                  </a:cubicBezTo>
                  <a:cubicBezTo>
                    <a:pt x="114" y="164"/>
                    <a:pt x="113" y="165"/>
                    <a:pt x="113" y="165"/>
                  </a:cubicBezTo>
                  <a:cubicBezTo>
                    <a:pt x="113" y="166"/>
                    <a:pt x="113" y="167"/>
                    <a:pt x="113" y="167"/>
                  </a:cubicBezTo>
                  <a:cubicBezTo>
                    <a:pt x="113" y="168"/>
                    <a:pt x="113" y="168"/>
                    <a:pt x="112" y="169"/>
                  </a:cubicBezTo>
                  <a:cubicBezTo>
                    <a:pt x="112" y="169"/>
                    <a:pt x="111" y="169"/>
                    <a:pt x="110" y="170"/>
                  </a:cubicBezTo>
                  <a:cubicBezTo>
                    <a:pt x="110" y="170"/>
                    <a:pt x="110" y="171"/>
                    <a:pt x="111" y="172"/>
                  </a:cubicBezTo>
                  <a:cubicBezTo>
                    <a:pt x="111" y="173"/>
                    <a:pt x="112" y="174"/>
                    <a:pt x="112" y="175"/>
                  </a:cubicBezTo>
                  <a:cubicBezTo>
                    <a:pt x="112" y="175"/>
                    <a:pt x="113" y="176"/>
                    <a:pt x="113" y="176"/>
                  </a:cubicBezTo>
                  <a:cubicBezTo>
                    <a:pt x="113" y="177"/>
                    <a:pt x="112" y="177"/>
                    <a:pt x="111" y="178"/>
                  </a:cubicBezTo>
                  <a:cubicBezTo>
                    <a:pt x="111" y="178"/>
                    <a:pt x="110" y="179"/>
                    <a:pt x="109" y="180"/>
                  </a:cubicBezTo>
                  <a:cubicBezTo>
                    <a:pt x="109" y="180"/>
                    <a:pt x="108" y="178"/>
                    <a:pt x="107" y="178"/>
                  </a:cubicBezTo>
                  <a:cubicBezTo>
                    <a:pt x="107" y="178"/>
                    <a:pt x="106" y="178"/>
                    <a:pt x="106" y="179"/>
                  </a:cubicBezTo>
                  <a:cubicBezTo>
                    <a:pt x="105" y="179"/>
                    <a:pt x="104" y="180"/>
                    <a:pt x="103" y="180"/>
                  </a:cubicBezTo>
                  <a:cubicBezTo>
                    <a:pt x="103" y="180"/>
                    <a:pt x="102" y="179"/>
                    <a:pt x="102" y="178"/>
                  </a:cubicBezTo>
                  <a:cubicBezTo>
                    <a:pt x="101" y="178"/>
                    <a:pt x="100" y="179"/>
                    <a:pt x="100" y="178"/>
                  </a:cubicBezTo>
                  <a:cubicBezTo>
                    <a:pt x="99" y="178"/>
                    <a:pt x="99" y="178"/>
                    <a:pt x="99" y="177"/>
                  </a:cubicBezTo>
                  <a:cubicBezTo>
                    <a:pt x="98" y="177"/>
                    <a:pt x="98" y="175"/>
                    <a:pt x="98" y="175"/>
                  </a:cubicBezTo>
                  <a:cubicBezTo>
                    <a:pt x="98" y="175"/>
                    <a:pt x="97" y="174"/>
                    <a:pt x="96" y="174"/>
                  </a:cubicBezTo>
                  <a:cubicBezTo>
                    <a:pt x="96" y="174"/>
                    <a:pt x="94" y="174"/>
                    <a:pt x="94" y="174"/>
                  </a:cubicBezTo>
                  <a:cubicBezTo>
                    <a:pt x="93" y="174"/>
                    <a:pt x="91" y="173"/>
                    <a:pt x="91" y="172"/>
                  </a:cubicBezTo>
                  <a:cubicBezTo>
                    <a:pt x="90" y="172"/>
                    <a:pt x="90" y="172"/>
                    <a:pt x="89" y="172"/>
                  </a:cubicBezTo>
                  <a:cubicBezTo>
                    <a:pt x="89" y="171"/>
                    <a:pt x="87" y="172"/>
                    <a:pt x="87" y="172"/>
                  </a:cubicBezTo>
                  <a:cubicBezTo>
                    <a:pt x="86" y="172"/>
                    <a:pt x="85" y="171"/>
                    <a:pt x="85" y="171"/>
                  </a:cubicBezTo>
                  <a:cubicBezTo>
                    <a:pt x="84" y="171"/>
                    <a:pt x="83" y="171"/>
                    <a:pt x="82" y="171"/>
                  </a:cubicBezTo>
                  <a:cubicBezTo>
                    <a:pt x="81" y="171"/>
                    <a:pt x="80" y="172"/>
                    <a:pt x="79" y="171"/>
                  </a:cubicBezTo>
                  <a:cubicBezTo>
                    <a:pt x="79" y="171"/>
                    <a:pt x="79" y="171"/>
                    <a:pt x="78" y="171"/>
                  </a:cubicBezTo>
                  <a:cubicBezTo>
                    <a:pt x="78" y="170"/>
                    <a:pt x="76" y="169"/>
                    <a:pt x="76" y="170"/>
                  </a:cubicBezTo>
                  <a:cubicBezTo>
                    <a:pt x="76" y="170"/>
                    <a:pt x="75" y="170"/>
                    <a:pt x="75" y="170"/>
                  </a:cubicBezTo>
                  <a:cubicBezTo>
                    <a:pt x="75" y="170"/>
                    <a:pt x="74" y="170"/>
                    <a:pt x="73" y="170"/>
                  </a:cubicBezTo>
                  <a:cubicBezTo>
                    <a:pt x="73" y="170"/>
                    <a:pt x="72" y="171"/>
                    <a:pt x="72" y="171"/>
                  </a:cubicBezTo>
                  <a:cubicBezTo>
                    <a:pt x="71" y="171"/>
                    <a:pt x="71" y="172"/>
                    <a:pt x="70" y="172"/>
                  </a:cubicBezTo>
                  <a:cubicBezTo>
                    <a:pt x="70" y="173"/>
                    <a:pt x="68" y="173"/>
                    <a:pt x="68" y="173"/>
                  </a:cubicBezTo>
                  <a:cubicBezTo>
                    <a:pt x="67" y="173"/>
                    <a:pt x="67" y="172"/>
                    <a:pt x="67" y="172"/>
                  </a:cubicBezTo>
                  <a:cubicBezTo>
                    <a:pt x="66" y="172"/>
                    <a:pt x="67" y="171"/>
                    <a:pt x="67" y="171"/>
                  </a:cubicBezTo>
                  <a:cubicBezTo>
                    <a:pt x="67" y="170"/>
                    <a:pt x="65" y="170"/>
                    <a:pt x="65" y="170"/>
                  </a:cubicBezTo>
                  <a:cubicBezTo>
                    <a:pt x="64" y="170"/>
                    <a:pt x="63" y="170"/>
                    <a:pt x="63" y="170"/>
                  </a:cubicBezTo>
                  <a:cubicBezTo>
                    <a:pt x="62" y="170"/>
                    <a:pt x="62" y="171"/>
                    <a:pt x="61" y="171"/>
                  </a:cubicBezTo>
                  <a:cubicBezTo>
                    <a:pt x="61" y="172"/>
                    <a:pt x="61" y="173"/>
                    <a:pt x="61" y="174"/>
                  </a:cubicBezTo>
                  <a:cubicBezTo>
                    <a:pt x="61" y="174"/>
                    <a:pt x="61" y="175"/>
                    <a:pt x="60" y="175"/>
                  </a:cubicBezTo>
                  <a:cubicBezTo>
                    <a:pt x="60" y="176"/>
                    <a:pt x="60" y="176"/>
                    <a:pt x="59" y="176"/>
                  </a:cubicBezTo>
                  <a:cubicBezTo>
                    <a:pt x="58" y="176"/>
                    <a:pt x="58" y="176"/>
                    <a:pt x="57" y="176"/>
                  </a:cubicBezTo>
                  <a:cubicBezTo>
                    <a:pt x="56" y="176"/>
                    <a:pt x="54" y="176"/>
                    <a:pt x="53" y="176"/>
                  </a:cubicBezTo>
                  <a:cubicBezTo>
                    <a:pt x="52" y="177"/>
                    <a:pt x="51" y="178"/>
                    <a:pt x="50" y="179"/>
                  </a:cubicBezTo>
                  <a:cubicBezTo>
                    <a:pt x="49" y="179"/>
                    <a:pt x="47" y="180"/>
                    <a:pt x="46" y="180"/>
                  </a:cubicBezTo>
                  <a:cubicBezTo>
                    <a:pt x="45" y="181"/>
                    <a:pt x="43" y="181"/>
                    <a:pt x="42" y="182"/>
                  </a:cubicBezTo>
                  <a:cubicBezTo>
                    <a:pt x="42" y="182"/>
                    <a:pt x="41" y="183"/>
                    <a:pt x="40" y="183"/>
                  </a:cubicBezTo>
                  <a:cubicBezTo>
                    <a:pt x="40" y="183"/>
                    <a:pt x="38" y="183"/>
                    <a:pt x="38" y="183"/>
                  </a:cubicBezTo>
                  <a:cubicBezTo>
                    <a:pt x="37" y="183"/>
                    <a:pt x="37" y="182"/>
                    <a:pt x="36" y="181"/>
                  </a:cubicBezTo>
                  <a:cubicBezTo>
                    <a:pt x="36" y="181"/>
                    <a:pt x="36" y="180"/>
                    <a:pt x="35" y="179"/>
                  </a:cubicBezTo>
                  <a:cubicBezTo>
                    <a:pt x="35" y="178"/>
                    <a:pt x="35" y="176"/>
                    <a:pt x="34" y="175"/>
                  </a:cubicBezTo>
                  <a:cubicBezTo>
                    <a:pt x="34" y="174"/>
                    <a:pt x="32" y="173"/>
                    <a:pt x="32" y="173"/>
                  </a:cubicBezTo>
                  <a:cubicBezTo>
                    <a:pt x="31" y="173"/>
                    <a:pt x="30" y="172"/>
                    <a:pt x="29" y="171"/>
                  </a:cubicBezTo>
                  <a:cubicBezTo>
                    <a:pt x="29" y="170"/>
                    <a:pt x="28" y="169"/>
                    <a:pt x="27" y="168"/>
                  </a:cubicBezTo>
                  <a:cubicBezTo>
                    <a:pt x="27" y="167"/>
                    <a:pt x="27" y="165"/>
                    <a:pt x="27" y="164"/>
                  </a:cubicBezTo>
                  <a:cubicBezTo>
                    <a:pt x="26" y="163"/>
                    <a:pt x="26" y="161"/>
                    <a:pt x="25" y="160"/>
                  </a:cubicBezTo>
                  <a:cubicBezTo>
                    <a:pt x="24" y="160"/>
                    <a:pt x="22" y="159"/>
                    <a:pt x="22" y="158"/>
                  </a:cubicBezTo>
                  <a:cubicBezTo>
                    <a:pt x="21" y="157"/>
                    <a:pt x="21" y="156"/>
                    <a:pt x="20" y="155"/>
                  </a:cubicBezTo>
                  <a:cubicBezTo>
                    <a:pt x="20" y="155"/>
                    <a:pt x="19" y="153"/>
                    <a:pt x="19" y="153"/>
                  </a:cubicBezTo>
                  <a:cubicBezTo>
                    <a:pt x="18" y="152"/>
                    <a:pt x="16" y="152"/>
                    <a:pt x="15" y="152"/>
                  </a:cubicBezTo>
                  <a:cubicBezTo>
                    <a:pt x="15" y="152"/>
                    <a:pt x="13" y="153"/>
                    <a:pt x="13" y="153"/>
                  </a:cubicBezTo>
                  <a:cubicBezTo>
                    <a:pt x="12" y="153"/>
                    <a:pt x="10" y="152"/>
                    <a:pt x="10" y="152"/>
                  </a:cubicBezTo>
                  <a:cubicBezTo>
                    <a:pt x="9" y="152"/>
                    <a:pt x="8" y="151"/>
                    <a:pt x="7" y="151"/>
                  </a:cubicBezTo>
                  <a:cubicBezTo>
                    <a:pt x="6" y="150"/>
                    <a:pt x="5" y="151"/>
                    <a:pt x="4" y="151"/>
                  </a:cubicBezTo>
                  <a:cubicBezTo>
                    <a:pt x="4" y="151"/>
                    <a:pt x="3" y="151"/>
                    <a:pt x="3" y="151"/>
                  </a:cubicBezTo>
                  <a:cubicBezTo>
                    <a:pt x="2" y="151"/>
                    <a:pt x="2" y="150"/>
                    <a:pt x="2" y="150"/>
                  </a:cubicBezTo>
                  <a:cubicBezTo>
                    <a:pt x="1" y="150"/>
                    <a:pt x="1" y="149"/>
                    <a:pt x="1" y="148"/>
                  </a:cubicBezTo>
                  <a:cubicBezTo>
                    <a:pt x="1" y="148"/>
                    <a:pt x="0" y="146"/>
                    <a:pt x="0" y="146"/>
                  </a:cubicBezTo>
                  <a:cubicBezTo>
                    <a:pt x="0" y="145"/>
                    <a:pt x="1" y="144"/>
                    <a:pt x="1" y="144"/>
                  </a:cubicBezTo>
                  <a:cubicBezTo>
                    <a:pt x="1" y="143"/>
                    <a:pt x="2" y="143"/>
                    <a:pt x="3" y="142"/>
                  </a:cubicBezTo>
                  <a:cubicBezTo>
                    <a:pt x="3" y="142"/>
                    <a:pt x="4" y="141"/>
                    <a:pt x="4" y="141"/>
                  </a:cubicBezTo>
                  <a:cubicBezTo>
                    <a:pt x="4" y="141"/>
                    <a:pt x="4" y="140"/>
                    <a:pt x="5" y="139"/>
                  </a:cubicBezTo>
                  <a:cubicBezTo>
                    <a:pt x="5" y="139"/>
                    <a:pt x="6" y="137"/>
                    <a:pt x="6" y="136"/>
                  </a:cubicBezTo>
                  <a:cubicBezTo>
                    <a:pt x="7" y="135"/>
                    <a:pt x="8" y="134"/>
                    <a:pt x="8" y="133"/>
                  </a:cubicBezTo>
                  <a:cubicBezTo>
                    <a:pt x="8" y="132"/>
                    <a:pt x="9" y="131"/>
                    <a:pt x="9" y="130"/>
                  </a:cubicBezTo>
                  <a:cubicBezTo>
                    <a:pt x="10" y="129"/>
                    <a:pt x="11" y="127"/>
                    <a:pt x="12" y="126"/>
                  </a:cubicBezTo>
                  <a:cubicBezTo>
                    <a:pt x="12" y="125"/>
                    <a:pt x="12" y="122"/>
                    <a:pt x="13" y="121"/>
                  </a:cubicBezTo>
                  <a:cubicBezTo>
                    <a:pt x="13" y="120"/>
                    <a:pt x="14" y="118"/>
                    <a:pt x="14" y="117"/>
                  </a:cubicBezTo>
                  <a:cubicBezTo>
                    <a:pt x="15" y="116"/>
                    <a:pt x="15" y="114"/>
                    <a:pt x="15" y="113"/>
                  </a:cubicBezTo>
                  <a:cubicBezTo>
                    <a:pt x="15" y="112"/>
                    <a:pt x="15" y="109"/>
                    <a:pt x="15" y="107"/>
                  </a:cubicBezTo>
                  <a:cubicBezTo>
                    <a:pt x="15" y="106"/>
                    <a:pt x="15" y="104"/>
                    <a:pt x="14" y="104"/>
                  </a:cubicBezTo>
                  <a:cubicBezTo>
                    <a:pt x="14" y="103"/>
                    <a:pt x="13" y="104"/>
                    <a:pt x="12" y="104"/>
                  </a:cubicBezTo>
                  <a:cubicBezTo>
                    <a:pt x="12" y="104"/>
                    <a:pt x="11" y="104"/>
                    <a:pt x="11" y="103"/>
                  </a:cubicBezTo>
                  <a:cubicBezTo>
                    <a:pt x="10" y="103"/>
                    <a:pt x="10" y="102"/>
                    <a:pt x="11" y="102"/>
                  </a:cubicBezTo>
                  <a:cubicBezTo>
                    <a:pt x="11" y="101"/>
                    <a:pt x="12" y="100"/>
                    <a:pt x="12" y="100"/>
                  </a:cubicBezTo>
                  <a:cubicBezTo>
                    <a:pt x="12" y="99"/>
                    <a:pt x="12" y="98"/>
                    <a:pt x="12" y="98"/>
                  </a:cubicBezTo>
                  <a:cubicBezTo>
                    <a:pt x="12" y="97"/>
                    <a:pt x="11" y="96"/>
                    <a:pt x="11" y="95"/>
                  </a:cubicBezTo>
                  <a:cubicBezTo>
                    <a:pt x="11" y="95"/>
                    <a:pt x="10" y="95"/>
                    <a:pt x="10" y="95"/>
                  </a:cubicBezTo>
                  <a:cubicBezTo>
                    <a:pt x="9" y="95"/>
                    <a:pt x="9" y="95"/>
                    <a:pt x="9" y="9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4" name="Freeform 108"/>
            <p:cNvSpPr>
              <a:spLocks/>
            </p:cNvSpPr>
            <p:nvPr/>
          </p:nvSpPr>
          <p:spPr bwMode="auto">
            <a:xfrm>
              <a:off x="1797051" y="4152901"/>
              <a:ext cx="363538" cy="258763"/>
            </a:xfrm>
            <a:custGeom>
              <a:avLst/>
              <a:gdLst/>
              <a:ahLst/>
              <a:cxnLst>
                <a:cxn ang="0">
                  <a:pos x="154" y="32"/>
                </a:cxn>
                <a:cxn ang="0">
                  <a:pos x="162" y="35"/>
                </a:cxn>
                <a:cxn ang="0">
                  <a:pos x="168" y="39"/>
                </a:cxn>
                <a:cxn ang="0">
                  <a:pos x="164" y="48"/>
                </a:cxn>
                <a:cxn ang="0">
                  <a:pos x="170" y="48"/>
                </a:cxn>
                <a:cxn ang="0">
                  <a:pos x="173" y="58"/>
                </a:cxn>
                <a:cxn ang="0">
                  <a:pos x="174" y="70"/>
                </a:cxn>
                <a:cxn ang="0">
                  <a:pos x="183" y="70"/>
                </a:cxn>
                <a:cxn ang="0">
                  <a:pos x="187" y="75"/>
                </a:cxn>
                <a:cxn ang="0">
                  <a:pos x="191" y="80"/>
                </a:cxn>
                <a:cxn ang="0">
                  <a:pos x="177" y="84"/>
                </a:cxn>
                <a:cxn ang="0">
                  <a:pos x="172" y="79"/>
                </a:cxn>
                <a:cxn ang="0">
                  <a:pos x="161" y="76"/>
                </a:cxn>
                <a:cxn ang="0">
                  <a:pos x="152" y="70"/>
                </a:cxn>
                <a:cxn ang="0">
                  <a:pos x="144" y="68"/>
                </a:cxn>
                <a:cxn ang="0">
                  <a:pos x="139" y="71"/>
                </a:cxn>
                <a:cxn ang="0">
                  <a:pos x="136" y="84"/>
                </a:cxn>
                <a:cxn ang="0">
                  <a:pos x="130" y="93"/>
                </a:cxn>
                <a:cxn ang="0">
                  <a:pos x="136" y="90"/>
                </a:cxn>
                <a:cxn ang="0">
                  <a:pos x="139" y="94"/>
                </a:cxn>
                <a:cxn ang="0">
                  <a:pos x="144" y="95"/>
                </a:cxn>
                <a:cxn ang="0">
                  <a:pos x="148" y="97"/>
                </a:cxn>
                <a:cxn ang="0">
                  <a:pos x="152" y="105"/>
                </a:cxn>
                <a:cxn ang="0">
                  <a:pos x="149" y="117"/>
                </a:cxn>
                <a:cxn ang="0">
                  <a:pos x="134" y="120"/>
                </a:cxn>
                <a:cxn ang="0">
                  <a:pos x="123" y="113"/>
                </a:cxn>
                <a:cxn ang="0">
                  <a:pos x="97" y="111"/>
                </a:cxn>
                <a:cxn ang="0">
                  <a:pos x="79" y="109"/>
                </a:cxn>
                <a:cxn ang="0">
                  <a:pos x="72" y="109"/>
                </a:cxn>
                <a:cxn ang="0">
                  <a:pos x="74" y="117"/>
                </a:cxn>
                <a:cxn ang="0">
                  <a:pos x="64" y="111"/>
                </a:cxn>
                <a:cxn ang="0">
                  <a:pos x="59" y="109"/>
                </a:cxn>
                <a:cxn ang="0">
                  <a:pos x="74" y="122"/>
                </a:cxn>
                <a:cxn ang="0">
                  <a:pos x="83" y="128"/>
                </a:cxn>
                <a:cxn ang="0">
                  <a:pos x="77" y="136"/>
                </a:cxn>
                <a:cxn ang="0">
                  <a:pos x="76" y="128"/>
                </a:cxn>
                <a:cxn ang="0">
                  <a:pos x="56" y="109"/>
                </a:cxn>
                <a:cxn ang="0">
                  <a:pos x="28" y="91"/>
                </a:cxn>
                <a:cxn ang="0">
                  <a:pos x="7" y="85"/>
                </a:cxn>
                <a:cxn ang="0">
                  <a:pos x="1" y="85"/>
                </a:cxn>
                <a:cxn ang="0">
                  <a:pos x="2" y="77"/>
                </a:cxn>
                <a:cxn ang="0">
                  <a:pos x="10" y="70"/>
                </a:cxn>
                <a:cxn ang="0">
                  <a:pos x="5" y="62"/>
                </a:cxn>
                <a:cxn ang="0">
                  <a:pos x="18" y="57"/>
                </a:cxn>
                <a:cxn ang="0">
                  <a:pos x="27" y="55"/>
                </a:cxn>
                <a:cxn ang="0">
                  <a:pos x="37" y="54"/>
                </a:cxn>
                <a:cxn ang="0">
                  <a:pos x="49" y="47"/>
                </a:cxn>
                <a:cxn ang="0">
                  <a:pos x="52" y="42"/>
                </a:cxn>
                <a:cxn ang="0">
                  <a:pos x="50" y="35"/>
                </a:cxn>
                <a:cxn ang="0">
                  <a:pos x="57" y="27"/>
                </a:cxn>
                <a:cxn ang="0">
                  <a:pos x="66" y="25"/>
                </a:cxn>
                <a:cxn ang="0">
                  <a:pos x="75" y="35"/>
                </a:cxn>
                <a:cxn ang="0">
                  <a:pos x="77" y="29"/>
                </a:cxn>
                <a:cxn ang="0">
                  <a:pos x="84" y="31"/>
                </a:cxn>
                <a:cxn ang="0">
                  <a:pos x="88" y="23"/>
                </a:cxn>
                <a:cxn ang="0">
                  <a:pos x="90" y="13"/>
                </a:cxn>
                <a:cxn ang="0">
                  <a:pos x="90" y="4"/>
                </a:cxn>
                <a:cxn ang="0">
                  <a:pos x="94" y="1"/>
                </a:cxn>
                <a:cxn ang="0">
                  <a:pos x="107" y="5"/>
                </a:cxn>
                <a:cxn ang="0">
                  <a:pos x="116" y="21"/>
                </a:cxn>
                <a:cxn ang="0">
                  <a:pos x="125" y="33"/>
                </a:cxn>
                <a:cxn ang="0">
                  <a:pos x="140" y="26"/>
                </a:cxn>
              </a:cxnLst>
              <a:rect l="0" t="0" r="r" b="b"/>
              <a:pathLst>
                <a:path w="193" h="137">
                  <a:moveTo>
                    <a:pt x="146" y="26"/>
                  </a:moveTo>
                  <a:cubicBezTo>
                    <a:pt x="147" y="26"/>
                    <a:pt x="147" y="26"/>
                    <a:pt x="147" y="27"/>
                  </a:cubicBezTo>
                  <a:cubicBezTo>
                    <a:pt x="148" y="27"/>
                    <a:pt x="148" y="29"/>
                    <a:pt x="149" y="29"/>
                  </a:cubicBezTo>
                  <a:cubicBezTo>
                    <a:pt x="149" y="30"/>
                    <a:pt x="150" y="31"/>
                    <a:pt x="151" y="31"/>
                  </a:cubicBezTo>
                  <a:cubicBezTo>
                    <a:pt x="152" y="32"/>
                    <a:pt x="153" y="32"/>
                    <a:pt x="154" y="32"/>
                  </a:cubicBezTo>
                  <a:cubicBezTo>
                    <a:pt x="154" y="33"/>
                    <a:pt x="156" y="34"/>
                    <a:pt x="156" y="35"/>
                  </a:cubicBezTo>
                  <a:cubicBezTo>
                    <a:pt x="156" y="35"/>
                    <a:pt x="157" y="37"/>
                    <a:pt x="157" y="37"/>
                  </a:cubicBezTo>
                  <a:cubicBezTo>
                    <a:pt x="157" y="37"/>
                    <a:pt x="158" y="38"/>
                    <a:pt x="159" y="38"/>
                  </a:cubicBezTo>
                  <a:cubicBezTo>
                    <a:pt x="159" y="38"/>
                    <a:pt x="160" y="37"/>
                    <a:pt x="161" y="37"/>
                  </a:cubicBezTo>
                  <a:cubicBezTo>
                    <a:pt x="161" y="36"/>
                    <a:pt x="161" y="35"/>
                    <a:pt x="162" y="35"/>
                  </a:cubicBezTo>
                  <a:cubicBezTo>
                    <a:pt x="162" y="35"/>
                    <a:pt x="163" y="35"/>
                    <a:pt x="164" y="35"/>
                  </a:cubicBezTo>
                  <a:cubicBezTo>
                    <a:pt x="164" y="35"/>
                    <a:pt x="165" y="36"/>
                    <a:pt x="166" y="36"/>
                  </a:cubicBezTo>
                  <a:cubicBezTo>
                    <a:pt x="166" y="36"/>
                    <a:pt x="168" y="35"/>
                    <a:pt x="168" y="35"/>
                  </a:cubicBezTo>
                  <a:cubicBezTo>
                    <a:pt x="169" y="35"/>
                    <a:pt x="168" y="37"/>
                    <a:pt x="168" y="37"/>
                  </a:cubicBezTo>
                  <a:cubicBezTo>
                    <a:pt x="168" y="38"/>
                    <a:pt x="168" y="39"/>
                    <a:pt x="168" y="39"/>
                  </a:cubicBezTo>
                  <a:cubicBezTo>
                    <a:pt x="167" y="40"/>
                    <a:pt x="167" y="42"/>
                    <a:pt x="167" y="42"/>
                  </a:cubicBezTo>
                  <a:cubicBezTo>
                    <a:pt x="167" y="43"/>
                    <a:pt x="167" y="44"/>
                    <a:pt x="167" y="44"/>
                  </a:cubicBezTo>
                  <a:cubicBezTo>
                    <a:pt x="167" y="44"/>
                    <a:pt x="165" y="44"/>
                    <a:pt x="165" y="44"/>
                  </a:cubicBezTo>
                  <a:cubicBezTo>
                    <a:pt x="164" y="44"/>
                    <a:pt x="164" y="45"/>
                    <a:pt x="164" y="46"/>
                  </a:cubicBezTo>
                  <a:cubicBezTo>
                    <a:pt x="164" y="47"/>
                    <a:pt x="164" y="47"/>
                    <a:pt x="164" y="48"/>
                  </a:cubicBezTo>
                  <a:cubicBezTo>
                    <a:pt x="164" y="49"/>
                    <a:pt x="164" y="50"/>
                    <a:pt x="164" y="50"/>
                  </a:cubicBezTo>
                  <a:cubicBezTo>
                    <a:pt x="164" y="51"/>
                    <a:pt x="164" y="51"/>
                    <a:pt x="164" y="51"/>
                  </a:cubicBezTo>
                  <a:cubicBezTo>
                    <a:pt x="165" y="51"/>
                    <a:pt x="166" y="51"/>
                    <a:pt x="167" y="51"/>
                  </a:cubicBezTo>
                  <a:cubicBezTo>
                    <a:pt x="167" y="51"/>
                    <a:pt x="168" y="50"/>
                    <a:pt x="169" y="50"/>
                  </a:cubicBezTo>
                  <a:cubicBezTo>
                    <a:pt x="169" y="49"/>
                    <a:pt x="170" y="48"/>
                    <a:pt x="170" y="48"/>
                  </a:cubicBezTo>
                  <a:cubicBezTo>
                    <a:pt x="170" y="48"/>
                    <a:pt x="171" y="48"/>
                    <a:pt x="171" y="48"/>
                  </a:cubicBezTo>
                  <a:cubicBezTo>
                    <a:pt x="172" y="49"/>
                    <a:pt x="171" y="50"/>
                    <a:pt x="172" y="51"/>
                  </a:cubicBezTo>
                  <a:cubicBezTo>
                    <a:pt x="172" y="52"/>
                    <a:pt x="172" y="53"/>
                    <a:pt x="172" y="53"/>
                  </a:cubicBezTo>
                  <a:cubicBezTo>
                    <a:pt x="172" y="54"/>
                    <a:pt x="173" y="54"/>
                    <a:pt x="173" y="55"/>
                  </a:cubicBezTo>
                  <a:cubicBezTo>
                    <a:pt x="173" y="55"/>
                    <a:pt x="174" y="57"/>
                    <a:pt x="173" y="58"/>
                  </a:cubicBezTo>
                  <a:cubicBezTo>
                    <a:pt x="173" y="59"/>
                    <a:pt x="173" y="60"/>
                    <a:pt x="172" y="61"/>
                  </a:cubicBezTo>
                  <a:cubicBezTo>
                    <a:pt x="172" y="62"/>
                    <a:pt x="171" y="62"/>
                    <a:pt x="170" y="63"/>
                  </a:cubicBezTo>
                  <a:cubicBezTo>
                    <a:pt x="170" y="64"/>
                    <a:pt x="171" y="65"/>
                    <a:pt x="171" y="66"/>
                  </a:cubicBezTo>
                  <a:cubicBezTo>
                    <a:pt x="171" y="66"/>
                    <a:pt x="172" y="68"/>
                    <a:pt x="172" y="68"/>
                  </a:cubicBezTo>
                  <a:cubicBezTo>
                    <a:pt x="173" y="69"/>
                    <a:pt x="173" y="70"/>
                    <a:pt x="174" y="70"/>
                  </a:cubicBezTo>
                  <a:cubicBezTo>
                    <a:pt x="174" y="71"/>
                    <a:pt x="175" y="71"/>
                    <a:pt x="176" y="71"/>
                  </a:cubicBezTo>
                  <a:cubicBezTo>
                    <a:pt x="176" y="71"/>
                    <a:pt x="178" y="70"/>
                    <a:pt x="178" y="70"/>
                  </a:cubicBezTo>
                  <a:cubicBezTo>
                    <a:pt x="179" y="69"/>
                    <a:pt x="179" y="68"/>
                    <a:pt x="179" y="68"/>
                  </a:cubicBezTo>
                  <a:cubicBezTo>
                    <a:pt x="180" y="68"/>
                    <a:pt x="181" y="68"/>
                    <a:pt x="181" y="68"/>
                  </a:cubicBezTo>
                  <a:cubicBezTo>
                    <a:pt x="182" y="69"/>
                    <a:pt x="183" y="70"/>
                    <a:pt x="183" y="70"/>
                  </a:cubicBezTo>
                  <a:cubicBezTo>
                    <a:pt x="184" y="71"/>
                    <a:pt x="184" y="72"/>
                    <a:pt x="184" y="73"/>
                  </a:cubicBezTo>
                  <a:cubicBezTo>
                    <a:pt x="184" y="74"/>
                    <a:pt x="183" y="75"/>
                    <a:pt x="183" y="76"/>
                  </a:cubicBezTo>
                  <a:cubicBezTo>
                    <a:pt x="183" y="76"/>
                    <a:pt x="184" y="76"/>
                    <a:pt x="185" y="77"/>
                  </a:cubicBezTo>
                  <a:cubicBezTo>
                    <a:pt x="185" y="77"/>
                    <a:pt x="186" y="77"/>
                    <a:pt x="186" y="76"/>
                  </a:cubicBezTo>
                  <a:cubicBezTo>
                    <a:pt x="187" y="76"/>
                    <a:pt x="187" y="75"/>
                    <a:pt x="187" y="75"/>
                  </a:cubicBezTo>
                  <a:cubicBezTo>
                    <a:pt x="188" y="75"/>
                    <a:pt x="188" y="74"/>
                    <a:pt x="188" y="74"/>
                  </a:cubicBezTo>
                  <a:cubicBezTo>
                    <a:pt x="189" y="74"/>
                    <a:pt x="190" y="73"/>
                    <a:pt x="191" y="73"/>
                  </a:cubicBezTo>
                  <a:cubicBezTo>
                    <a:pt x="192" y="74"/>
                    <a:pt x="193" y="74"/>
                    <a:pt x="193" y="75"/>
                  </a:cubicBezTo>
                  <a:cubicBezTo>
                    <a:pt x="193" y="75"/>
                    <a:pt x="192" y="77"/>
                    <a:pt x="192" y="77"/>
                  </a:cubicBezTo>
                  <a:cubicBezTo>
                    <a:pt x="191" y="78"/>
                    <a:pt x="191" y="79"/>
                    <a:pt x="191" y="80"/>
                  </a:cubicBezTo>
                  <a:cubicBezTo>
                    <a:pt x="190" y="80"/>
                    <a:pt x="190" y="80"/>
                    <a:pt x="191" y="81"/>
                  </a:cubicBezTo>
                  <a:cubicBezTo>
                    <a:pt x="190" y="81"/>
                    <a:pt x="190" y="81"/>
                    <a:pt x="189" y="81"/>
                  </a:cubicBezTo>
                  <a:cubicBezTo>
                    <a:pt x="188" y="81"/>
                    <a:pt x="184" y="81"/>
                    <a:pt x="182" y="82"/>
                  </a:cubicBezTo>
                  <a:cubicBezTo>
                    <a:pt x="181" y="82"/>
                    <a:pt x="180" y="83"/>
                    <a:pt x="179" y="83"/>
                  </a:cubicBezTo>
                  <a:cubicBezTo>
                    <a:pt x="179" y="83"/>
                    <a:pt x="177" y="83"/>
                    <a:pt x="177" y="84"/>
                  </a:cubicBezTo>
                  <a:cubicBezTo>
                    <a:pt x="177" y="84"/>
                    <a:pt x="177" y="84"/>
                    <a:pt x="177" y="84"/>
                  </a:cubicBezTo>
                  <a:cubicBezTo>
                    <a:pt x="177" y="84"/>
                    <a:pt x="176" y="84"/>
                    <a:pt x="176" y="84"/>
                  </a:cubicBezTo>
                  <a:cubicBezTo>
                    <a:pt x="175" y="84"/>
                    <a:pt x="175" y="83"/>
                    <a:pt x="175" y="83"/>
                  </a:cubicBezTo>
                  <a:cubicBezTo>
                    <a:pt x="174" y="82"/>
                    <a:pt x="174" y="82"/>
                    <a:pt x="173" y="81"/>
                  </a:cubicBezTo>
                  <a:cubicBezTo>
                    <a:pt x="173" y="81"/>
                    <a:pt x="173" y="80"/>
                    <a:pt x="172" y="79"/>
                  </a:cubicBezTo>
                  <a:cubicBezTo>
                    <a:pt x="172" y="78"/>
                    <a:pt x="171" y="77"/>
                    <a:pt x="171" y="76"/>
                  </a:cubicBezTo>
                  <a:cubicBezTo>
                    <a:pt x="170" y="76"/>
                    <a:pt x="169" y="77"/>
                    <a:pt x="168" y="77"/>
                  </a:cubicBezTo>
                  <a:cubicBezTo>
                    <a:pt x="167" y="76"/>
                    <a:pt x="166" y="76"/>
                    <a:pt x="166" y="76"/>
                  </a:cubicBezTo>
                  <a:cubicBezTo>
                    <a:pt x="165" y="75"/>
                    <a:pt x="164" y="75"/>
                    <a:pt x="164" y="75"/>
                  </a:cubicBezTo>
                  <a:cubicBezTo>
                    <a:pt x="163" y="75"/>
                    <a:pt x="162" y="76"/>
                    <a:pt x="161" y="76"/>
                  </a:cubicBezTo>
                  <a:cubicBezTo>
                    <a:pt x="161" y="76"/>
                    <a:pt x="159" y="75"/>
                    <a:pt x="159" y="75"/>
                  </a:cubicBezTo>
                  <a:cubicBezTo>
                    <a:pt x="158" y="74"/>
                    <a:pt x="158" y="73"/>
                    <a:pt x="157" y="73"/>
                  </a:cubicBezTo>
                  <a:cubicBezTo>
                    <a:pt x="156" y="73"/>
                    <a:pt x="155" y="74"/>
                    <a:pt x="154" y="73"/>
                  </a:cubicBezTo>
                  <a:cubicBezTo>
                    <a:pt x="154" y="73"/>
                    <a:pt x="153" y="73"/>
                    <a:pt x="152" y="73"/>
                  </a:cubicBezTo>
                  <a:cubicBezTo>
                    <a:pt x="152" y="72"/>
                    <a:pt x="152" y="71"/>
                    <a:pt x="152" y="70"/>
                  </a:cubicBezTo>
                  <a:cubicBezTo>
                    <a:pt x="152" y="70"/>
                    <a:pt x="152" y="70"/>
                    <a:pt x="152" y="70"/>
                  </a:cubicBezTo>
                  <a:cubicBezTo>
                    <a:pt x="152" y="70"/>
                    <a:pt x="150" y="69"/>
                    <a:pt x="150" y="69"/>
                  </a:cubicBezTo>
                  <a:cubicBezTo>
                    <a:pt x="149" y="68"/>
                    <a:pt x="148" y="68"/>
                    <a:pt x="148" y="69"/>
                  </a:cubicBezTo>
                  <a:cubicBezTo>
                    <a:pt x="148" y="69"/>
                    <a:pt x="147" y="69"/>
                    <a:pt x="147" y="69"/>
                  </a:cubicBezTo>
                  <a:cubicBezTo>
                    <a:pt x="146" y="70"/>
                    <a:pt x="145" y="69"/>
                    <a:pt x="144" y="68"/>
                  </a:cubicBezTo>
                  <a:cubicBezTo>
                    <a:pt x="144" y="68"/>
                    <a:pt x="143" y="68"/>
                    <a:pt x="142" y="68"/>
                  </a:cubicBezTo>
                  <a:cubicBezTo>
                    <a:pt x="142" y="68"/>
                    <a:pt x="142" y="67"/>
                    <a:pt x="141" y="66"/>
                  </a:cubicBezTo>
                  <a:cubicBezTo>
                    <a:pt x="141" y="66"/>
                    <a:pt x="140" y="67"/>
                    <a:pt x="140" y="67"/>
                  </a:cubicBezTo>
                  <a:cubicBezTo>
                    <a:pt x="139" y="67"/>
                    <a:pt x="139" y="68"/>
                    <a:pt x="139" y="69"/>
                  </a:cubicBezTo>
                  <a:cubicBezTo>
                    <a:pt x="139" y="69"/>
                    <a:pt x="139" y="71"/>
                    <a:pt x="139" y="71"/>
                  </a:cubicBezTo>
                  <a:cubicBezTo>
                    <a:pt x="139" y="72"/>
                    <a:pt x="138" y="74"/>
                    <a:pt x="138" y="75"/>
                  </a:cubicBezTo>
                  <a:cubicBezTo>
                    <a:pt x="138" y="76"/>
                    <a:pt x="138" y="78"/>
                    <a:pt x="138" y="79"/>
                  </a:cubicBezTo>
                  <a:cubicBezTo>
                    <a:pt x="138" y="80"/>
                    <a:pt x="137" y="82"/>
                    <a:pt x="137" y="83"/>
                  </a:cubicBezTo>
                  <a:cubicBezTo>
                    <a:pt x="136" y="83"/>
                    <a:pt x="136" y="84"/>
                    <a:pt x="136" y="84"/>
                  </a:cubicBezTo>
                  <a:cubicBezTo>
                    <a:pt x="136" y="84"/>
                    <a:pt x="136" y="84"/>
                    <a:pt x="136" y="84"/>
                  </a:cubicBezTo>
                  <a:cubicBezTo>
                    <a:pt x="136" y="84"/>
                    <a:pt x="135" y="85"/>
                    <a:pt x="135" y="85"/>
                  </a:cubicBezTo>
                  <a:cubicBezTo>
                    <a:pt x="134" y="85"/>
                    <a:pt x="134" y="86"/>
                    <a:pt x="133" y="87"/>
                  </a:cubicBezTo>
                  <a:cubicBezTo>
                    <a:pt x="133" y="87"/>
                    <a:pt x="133" y="89"/>
                    <a:pt x="132" y="89"/>
                  </a:cubicBezTo>
                  <a:cubicBezTo>
                    <a:pt x="132" y="90"/>
                    <a:pt x="131" y="90"/>
                    <a:pt x="131" y="91"/>
                  </a:cubicBezTo>
                  <a:cubicBezTo>
                    <a:pt x="130" y="91"/>
                    <a:pt x="130" y="93"/>
                    <a:pt x="130" y="93"/>
                  </a:cubicBezTo>
                  <a:cubicBezTo>
                    <a:pt x="130" y="93"/>
                    <a:pt x="130" y="94"/>
                    <a:pt x="130" y="94"/>
                  </a:cubicBezTo>
                  <a:cubicBezTo>
                    <a:pt x="131" y="94"/>
                    <a:pt x="132" y="94"/>
                    <a:pt x="132" y="94"/>
                  </a:cubicBezTo>
                  <a:cubicBezTo>
                    <a:pt x="132" y="94"/>
                    <a:pt x="133" y="93"/>
                    <a:pt x="133" y="93"/>
                  </a:cubicBezTo>
                  <a:cubicBezTo>
                    <a:pt x="134" y="92"/>
                    <a:pt x="134" y="91"/>
                    <a:pt x="134" y="91"/>
                  </a:cubicBezTo>
                  <a:cubicBezTo>
                    <a:pt x="135" y="91"/>
                    <a:pt x="136" y="90"/>
                    <a:pt x="136" y="90"/>
                  </a:cubicBezTo>
                  <a:cubicBezTo>
                    <a:pt x="136" y="91"/>
                    <a:pt x="136" y="92"/>
                    <a:pt x="136" y="92"/>
                  </a:cubicBezTo>
                  <a:cubicBezTo>
                    <a:pt x="136" y="93"/>
                    <a:pt x="136" y="94"/>
                    <a:pt x="136" y="95"/>
                  </a:cubicBezTo>
                  <a:cubicBezTo>
                    <a:pt x="136" y="95"/>
                    <a:pt x="136" y="97"/>
                    <a:pt x="136" y="97"/>
                  </a:cubicBezTo>
                  <a:cubicBezTo>
                    <a:pt x="137" y="97"/>
                    <a:pt x="138" y="96"/>
                    <a:pt x="138" y="96"/>
                  </a:cubicBezTo>
                  <a:cubicBezTo>
                    <a:pt x="138" y="95"/>
                    <a:pt x="139" y="95"/>
                    <a:pt x="139" y="94"/>
                  </a:cubicBezTo>
                  <a:cubicBezTo>
                    <a:pt x="139" y="94"/>
                    <a:pt x="140" y="94"/>
                    <a:pt x="140" y="95"/>
                  </a:cubicBezTo>
                  <a:cubicBezTo>
                    <a:pt x="140" y="95"/>
                    <a:pt x="140" y="96"/>
                    <a:pt x="140" y="96"/>
                  </a:cubicBezTo>
                  <a:cubicBezTo>
                    <a:pt x="141" y="96"/>
                    <a:pt x="142" y="97"/>
                    <a:pt x="142" y="96"/>
                  </a:cubicBezTo>
                  <a:cubicBezTo>
                    <a:pt x="142" y="96"/>
                    <a:pt x="142" y="95"/>
                    <a:pt x="143" y="95"/>
                  </a:cubicBezTo>
                  <a:cubicBezTo>
                    <a:pt x="143" y="95"/>
                    <a:pt x="144" y="95"/>
                    <a:pt x="144" y="95"/>
                  </a:cubicBezTo>
                  <a:cubicBezTo>
                    <a:pt x="144" y="96"/>
                    <a:pt x="145" y="96"/>
                    <a:pt x="145" y="97"/>
                  </a:cubicBezTo>
                  <a:cubicBezTo>
                    <a:pt x="145" y="97"/>
                    <a:pt x="144" y="98"/>
                    <a:pt x="144" y="98"/>
                  </a:cubicBezTo>
                  <a:cubicBezTo>
                    <a:pt x="144" y="99"/>
                    <a:pt x="145" y="100"/>
                    <a:pt x="146" y="99"/>
                  </a:cubicBezTo>
                  <a:cubicBezTo>
                    <a:pt x="146" y="99"/>
                    <a:pt x="147" y="98"/>
                    <a:pt x="147" y="98"/>
                  </a:cubicBezTo>
                  <a:cubicBezTo>
                    <a:pt x="147" y="97"/>
                    <a:pt x="148" y="97"/>
                    <a:pt x="148" y="97"/>
                  </a:cubicBezTo>
                  <a:cubicBezTo>
                    <a:pt x="149" y="97"/>
                    <a:pt x="149" y="97"/>
                    <a:pt x="149" y="97"/>
                  </a:cubicBezTo>
                  <a:cubicBezTo>
                    <a:pt x="149" y="98"/>
                    <a:pt x="149" y="99"/>
                    <a:pt x="149" y="99"/>
                  </a:cubicBezTo>
                  <a:cubicBezTo>
                    <a:pt x="149" y="100"/>
                    <a:pt x="149" y="101"/>
                    <a:pt x="149" y="101"/>
                  </a:cubicBezTo>
                  <a:cubicBezTo>
                    <a:pt x="149" y="102"/>
                    <a:pt x="150" y="103"/>
                    <a:pt x="150" y="103"/>
                  </a:cubicBezTo>
                  <a:cubicBezTo>
                    <a:pt x="150" y="104"/>
                    <a:pt x="152" y="104"/>
                    <a:pt x="152" y="105"/>
                  </a:cubicBezTo>
                  <a:cubicBezTo>
                    <a:pt x="152" y="105"/>
                    <a:pt x="152" y="106"/>
                    <a:pt x="152" y="107"/>
                  </a:cubicBezTo>
                  <a:cubicBezTo>
                    <a:pt x="151" y="107"/>
                    <a:pt x="150" y="108"/>
                    <a:pt x="150" y="108"/>
                  </a:cubicBezTo>
                  <a:cubicBezTo>
                    <a:pt x="150" y="109"/>
                    <a:pt x="150" y="110"/>
                    <a:pt x="150" y="110"/>
                  </a:cubicBezTo>
                  <a:cubicBezTo>
                    <a:pt x="150" y="111"/>
                    <a:pt x="150" y="113"/>
                    <a:pt x="150" y="114"/>
                  </a:cubicBezTo>
                  <a:cubicBezTo>
                    <a:pt x="149" y="115"/>
                    <a:pt x="150" y="116"/>
                    <a:pt x="149" y="117"/>
                  </a:cubicBezTo>
                  <a:cubicBezTo>
                    <a:pt x="149" y="118"/>
                    <a:pt x="147" y="118"/>
                    <a:pt x="146" y="119"/>
                  </a:cubicBezTo>
                  <a:cubicBezTo>
                    <a:pt x="145" y="119"/>
                    <a:pt x="143" y="118"/>
                    <a:pt x="142" y="118"/>
                  </a:cubicBezTo>
                  <a:cubicBezTo>
                    <a:pt x="141" y="119"/>
                    <a:pt x="139" y="120"/>
                    <a:pt x="139" y="120"/>
                  </a:cubicBezTo>
                  <a:cubicBezTo>
                    <a:pt x="138" y="120"/>
                    <a:pt x="137" y="121"/>
                    <a:pt x="136" y="121"/>
                  </a:cubicBezTo>
                  <a:cubicBezTo>
                    <a:pt x="136" y="121"/>
                    <a:pt x="134" y="121"/>
                    <a:pt x="134" y="120"/>
                  </a:cubicBezTo>
                  <a:cubicBezTo>
                    <a:pt x="134" y="120"/>
                    <a:pt x="134" y="119"/>
                    <a:pt x="134" y="118"/>
                  </a:cubicBezTo>
                  <a:cubicBezTo>
                    <a:pt x="134" y="118"/>
                    <a:pt x="133" y="117"/>
                    <a:pt x="133" y="117"/>
                  </a:cubicBezTo>
                  <a:cubicBezTo>
                    <a:pt x="132" y="116"/>
                    <a:pt x="130" y="116"/>
                    <a:pt x="128" y="116"/>
                  </a:cubicBezTo>
                  <a:cubicBezTo>
                    <a:pt x="128" y="116"/>
                    <a:pt x="127" y="116"/>
                    <a:pt x="126" y="115"/>
                  </a:cubicBezTo>
                  <a:cubicBezTo>
                    <a:pt x="125" y="115"/>
                    <a:pt x="124" y="113"/>
                    <a:pt x="123" y="113"/>
                  </a:cubicBezTo>
                  <a:cubicBezTo>
                    <a:pt x="123" y="113"/>
                    <a:pt x="121" y="113"/>
                    <a:pt x="121" y="113"/>
                  </a:cubicBezTo>
                  <a:cubicBezTo>
                    <a:pt x="120" y="113"/>
                    <a:pt x="118" y="112"/>
                    <a:pt x="118" y="112"/>
                  </a:cubicBezTo>
                  <a:cubicBezTo>
                    <a:pt x="116" y="112"/>
                    <a:pt x="113" y="112"/>
                    <a:pt x="111" y="112"/>
                  </a:cubicBezTo>
                  <a:cubicBezTo>
                    <a:pt x="109" y="112"/>
                    <a:pt x="106" y="112"/>
                    <a:pt x="104" y="112"/>
                  </a:cubicBezTo>
                  <a:cubicBezTo>
                    <a:pt x="102" y="112"/>
                    <a:pt x="99" y="111"/>
                    <a:pt x="97" y="111"/>
                  </a:cubicBezTo>
                  <a:cubicBezTo>
                    <a:pt x="95" y="110"/>
                    <a:pt x="92" y="111"/>
                    <a:pt x="91" y="110"/>
                  </a:cubicBezTo>
                  <a:cubicBezTo>
                    <a:pt x="90" y="110"/>
                    <a:pt x="89" y="109"/>
                    <a:pt x="88" y="109"/>
                  </a:cubicBezTo>
                  <a:cubicBezTo>
                    <a:pt x="87" y="108"/>
                    <a:pt x="85" y="107"/>
                    <a:pt x="84" y="107"/>
                  </a:cubicBezTo>
                  <a:cubicBezTo>
                    <a:pt x="83" y="107"/>
                    <a:pt x="82" y="107"/>
                    <a:pt x="82" y="108"/>
                  </a:cubicBezTo>
                  <a:cubicBezTo>
                    <a:pt x="81" y="108"/>
                    <a:pt x="80" y="108"/>
                    <a:pt x="79" y="109"/>
                  </a:cubicBezTo>
                  <a:cubicBezTo>
                    <a:pt x="79" y="109"/>
                    <a:pt x="78" y="110"/>
                    <a:pt x="78" y="110"/>
                  </a:cubicBezTo>
                  <a:cubicBezTo>
                    <a:pt x="78" y="111"/>
                    <a:pt x="77" y="112"/>
                    <a:pt x="76" y="112"/>
                  </a:cubicBezTo>
                  <a:cubicBezTo>
                    <a:pt x="76" y="112"/>
                    <a:pt x="75" y="111"/>
                    <a:pt x="75" y="111"/>
                  </a:cubicBezTo>
                  <a:cubicBezTo>
                    <a:pt x="74" y="110"/>
                    <a:pt x="74" y="109"/>
                    <a:pt x="74" y="109"/>
                  </a:cubicBezTo>
                  <a:cubicBezTo>
                    <a:pt x="73" y="109"/>
                    <a:pt x="72" y="108"/>
                    <a:pt x="72" y="109"/>
                  </a:cubicBezTo>
                  <a:cubicBezTo>
                    <a:pt x="72" y="109"/>
                    <a:pt x="72" y="109"/>
                    <a:pt x="72" y="110"/>
                  </a:cubicBezTo>
                  <a:cubicBezTo>
                    <a:pt x="72" y="110"/>
                    <a:pt x="73" y="111"/>
                    <a:pt x="73" y="112"/>
                  </a:cubicBezTo>
                  <a:cubicBezTo>
                    <a:pt x="73" y="112"/>
                    <a:pt x="74" y="113"/>
                    <a:pt x="74" y="113"/>
                  </a:cubicBezTo>
                  <a:cubicBezTo>
                    <a:pt x="75" y="114"/>
                    <a:pt x="75" y="115"/>
                    <a:pt x="75" y="116"/>
                  </a:cubicBezTo>
                  <a:cubicBezTo>
                    <a:pt x="75" y="116"/>
                    <a:pt x="75" y="117"/>
                    <a:pt x="74" y="117"/>
                  </a:cubicBezTo>
                  <a:cubicBezTo>
                    <a:pt x="74" y="118"/>
                    <a:pt x="73" y="118"/>
                    <a:pt x="72" y="118"/>
                  </a:cubicBezTo>
                  <a:cubicBezTo>
                    <a:pt x="72" y="118"/>
                    <a:pt x="70" y="117"/>
                    <a:pt x="70" y="116"/>
                  </a:cubicBezTo>
                  <a:cubicBezTo>
                    <a:pt x="69" y="116"/>
                    <a:pt x="68" y="115"/>
                    <a:pt x="68" y="115"/>
                  </a:cubicBezTo>
                  <a:cubicBezTo>
                    <a:pt x="68" y="114"/>
                    <a:pt x="67" y="113"/>
                    <a:pt x="67" y="112"/>
                  </a:cubicBezTo>
                  <a:cubicBezTo>
                    <a:pt x="66" y="112"/>
                    <a:pt x="65" y="112"/>
                    <a:pt x="64" y="111"/>
                  </a:cubicBezTo>
                  <a:cubicBezTo>
                    <a:pt x="63" y="111"/>
                    <a:pt x="63" y="110"/>
                    <a:pt x="62" y="110"/>
                  </a:cubicBezTo>
                  <a:cubicBezTo>
                    <a:pt x="62" y="109"/>
                    <a:pt x="61" y="109"/>
                    <a:pt x="60" y="109"/>
                  </a:cubicBezTo>
                  <a:cubicBezTo>
                    <a:pt x="60" y="108"/>
                    <a:pt x="59" y="106"/>
                    <a:pt x="59" y="106"/>
                  </a:cubicBezTo>
                  <a:cubicBezTo>
                    <a:pt x="58" y="106"/>
                    <a:pt x="58" y="106"/>
                    <a:pt x="58" y="107"/>
                  </a:cubicBezTo>
                  <a:cubicBezTo>
                    <a:pt x="57" y="107"/>
                    <a:pt x="58" y="109"/>
                    <a:pt x="59" y="109"/>
                  </a:cubicBezTo>
                  <a:cubicBezTo>
                    <a:pt x="59" y="110"/>
                    <a:pt x="61" y="111"/>
                    <a:pt x="61" y="111"/>
                  </a:cubicBezTo>
                  <a:cubicBezTo>
                    <a:pt x="62" y="112"/>
                    <a:pt x="63" y="113"/>
                    <a:pt x="64" y="114"/>
                  </a:cubicBezTo>
                  <a:cubicBezTo>
                    <a:pt x="64" y="114"/>
                    <a:pt x="66" y="115"/>
                    <a:pt x="66" y="116"/>
                  </a:cubicBezTo>
                  <a:cubicBezTo>
                    <a:pt x="67" y="116"/>
                    <a:pt x="69" y="118"/>
                    <a:pt x="70" y="119"/>
                  </a:cubicBezTo>
                  <a:cubicBezTo>
                    <a:pt x="71" y="119"/>
                    <a:pt x="73" y="121"/>
                    <a:pt x="74" y="122"/>
                  </a:cubicBezTo>
                  <a:cubicBezTo>
                    <a:pt x="74" y="122"/>
                    <a:pt x="76" y="123"/>
                    <a:pt x="76" y="123"/>
                  </a:cubicBezTo>
                  <a:cubicBezTo>
                    <a:pt x="77" y="124"/>
                    <a:pt x="78" y="124"/>
                    <a:pt x="79" y="125"/>
                  </a:cubicBezTo>
                  <a:cubicBezTo>
                    <a:pt x="79" y="125"/>
                    <a:pt x="80" y="125"/>
                    <a:pt x="81" y="126"/>
                  </a:cubicBezTo>
                  <a:cubicBezTo>
                    <a:pt x="81" y="126"/>
                    <a:pt x="82" y="125"/>
                    <a:pt x="82" y="126"/>
                  </a:cubicBezTo>
                  <a:cubicBezTo>
                    <a:pt x="83" y="126"/>
                    <a:pt x="83" y="128"/>
                    <a:pt x="83" y="128"/>
                  </a:cubicBezTo>
                  <a:cubicBezTo>
                    <a:pt x="83" y="129"/>
                    <a:pt x="83" y="130"/>
                    <a:pt x="82" y="130"/>
                  </a:cubicBezTo>
                  <a:cubicBezTo>
                    <a:pt x="82" y="131"/>
                    <a:pt x="81" y="132"/>
                    <a:pt x="81" y="133"/>
                  </a:cubicBezTo>
                  <a:cubicBezTo>
                    <a:pt x="80" y="133"/>
                    <a:pt x="80" y="135"/>
                    <a:pt x="80" y="135"/>
                  </a:cubicBezTo>
                  <a:cubicBezTo>
                    <a:pt x="79" y="136"/>
                    <a:pt x="79" y="137"/>
                    <a:pt x="79" y="137"/>
                  </a:cubicBezTo>
                  <a:cubicBezTo>
                    <a:pt x="78" y="137"/>
                    <a:pt x="77" y="136"/>
                    <a:pt x="77" y="136"/>
                  </a:cubicBezTo>
                  <a:cubicBezTo>
                    <a:pt x="77" y="136"/>
                    <a:pt x="77" y="135"/>
                    <a:pt x="77" y="134"/>
                  </a:cubicBezTo>
                  <a:cubicBezTo>
                    <a:pt x="77" y="134"/>
                    <a:pt x="77" y="133"/>
                    <a:pt x="77" y="132"/>
                  </a:cubicBezTo>
                  <a:cubicBezTo>
                    <a:pt x="77" y="132"/>
                    <a:pt x="76" y="132"/>
                    <a:pt x="76" y="131"/>
                  </a:cubicBezTo>
                  <a:cubicBezTo>
                    <a:pt x="75" y="131"/>
                    <a:pt x="75" y="130"/>
                    <a:pt x="75" y="130"/>
                  </a:cubicBezTo>
                  <a:cubicBezTo>
                    <a:pt x="75" y="129"/>
                    <a:pt x="76" y="128"/>
                    <a:pt x="76" y="128"/>
                  </a:cubicBezTo>
                  <a:cubicBezTo>
                    <a:pt x="76" y="127"/>
                    <a:pt x="75" y="126"/>
                    <a:pt x="75" y="125"/>
                  </a:cubicBezTo>
                  <a:cubicBezTo>
                    <a:pt x="74" y="124"/>
                    <a:pt x="72" y="123"/>
                    <a:pt x="71" y="122"/>
                  </a:cubicBezTo>
                  <a:cubicBezTo>
                    <a:pt x="70" y="121"/>
                    <a:pt x="67" y="118"/>
                    <a:pt x="66" y="117"/>
                  </a:cubicBezTo>
                  <a:cubicBezTo>
                    <a:pt x="65" y="116"/>
                    <a:pt x="62" y="115"/>
                    <a:pt x="61" y="114"/>
                  </a:cubicBezTo>
                  <a:cubicBezTo>
                    <a:pt x="59" y="112"/>
                    <a:pt x="57" y="110"/>
                    <a:pt x="56" y="109"/>
                  </a:cubicBezTo>
                  <a:cubicBezTo>
                    <a:pt x="55" y="108"/>
                    <a:pt x="53" y="106"/>
                    <a:pt x="52" y="105"/>
                  </a:cubicBezTo>
                  <a:cubicBezTo>
                    <a:pt x="52" y="104"/>
                    <a:pt x="50" y="103"/>
                    <a:pt x="50" y="103"/>
                  </a:cubicBezTo>
                  <a:cubicBezTo>
                    <a:pt x="49" y="102"/>
                    <a:pt x="46" y="102"/>
                    <a:pt x="45" y="101"/>
                  </a:cubicBezTo>
                  <a:cubicBezTo>
                    <a:pt x="43" y="100"/>
                    <a:pt x="39" y="98"/>
                    <a:pt x="37" y="97"/>
                  </a:cubicBezTo>
                  <a:cubicBezTo>
                    <a:pt x="35" y="95"/>
                    <a:pt x="30" y="93"/>
                    <a:pt x="28" y="91"/>
                  </a:cubicBezTo>
                  <a:cubicBezTo>
                    <a:pt x="28" y="91"/>
                    <a:pt x="27" y="90"/>
                    <a:pt x="26" y="90"/>
                  </a:cubicBezTo>
                  <a:cubicBezTo>
                    <a:pt x="25" y="89"/>
                    <a:pt x="22" y="90"/>
                    <a:pt x="20" y="90"/>
                  </a:cubicBezTo>
                  <a:cubicBezTo>
                    <a:pt x="19" y="89"/>
                    <a:pt x="17" y="89"/>
                    <a:pt x="15" y="88"/>
                  </a:cubicBezTo>
                  <a:cubicBezTo>
                    <a:pt x="14" y="88"/>
                    <a:pt x="12" y="87"/>
                    <a:pt x="11" y="86"/>
                  </a:cubicBezTo>
                  <a:cubicBezTo>
                    <a:pt x="10" y="86"/>
                    <a:pt x="8" y="85"/>
                    <a:pt x="7" y="85"/>
                  </a:cubicBezTo>
                  <a:cubicBezTo>
                    <a:pt x="7" y="85"/>
                    <a:pt x="6" y="86"/>
                    <a:pt x="5" y="86"/>
                  </a:cubicBezTo>
                  <a:cubicBezTo>
                    <a:pt x="5" y="86"/>
                    <a:pt x="5" y="88"/>
                    <a:pt x="5" y="88"/>
                  </a:cubicBezTo>
                  <a:cubicBezTo>
                    <a:pt x="4" y="89"/>
                    <a:pt x="3" y="89"/>
                    <a:pt x="3" y="89"/>
                  </a:cubicBezTo>
                  <a:cubicBezTo>
                    <a:pt x="2" y="89"/>
                    <a:pt x="1" y="88"/>
                    <a:pt x="1" y="88"/>
                  </a:cubicBezTo>
                  <a:cubicBezTo>
                    <a:pt x="1" y="87"/>
                    <a:pt x="0" y="86"/>
                    <a:pt x="1" y="85"/>
                  </a:cubicBezTo>
                  <a:cubicBezTo>
                    <a:pt x="1" y="85"/>
                    <a:pt x="2" y="84"/>
                    <a:pt x="2" y="83"/>
                  </a:cubicBezTo>
                  <a:cubicBezTo>
                    <a:pt x="2" y="83"/>
                    <a:pt x="3" y="82"/>
                    <a:pt x="3" y="81"/>
                  </a:cubicBezTo>
                  <a:cubicBezTo>
                    <a:pt x="3" y="81"/>
                    <a:pt x="3" y="80"/>
                    <a:pt x="3" y="80"/>
                  </a:cubicBezTo>
                  <a:cubicBezTo>
                    <a:pt x="3" y="79"/>
                    <a:pt x="2" y="78"/>
                    <a:pt x="2" y="78"/>
                  </a:cubicBezTo>
                  <a:cubicBezTo>
                    <a:pt x="2" y="78"/>
                    <a:pt x="2" y="77"/>
                    <a:pt x="2" y="77"/>
                  </a:cubicBezTo>
                  <a:cubicBezTo>
                    <a:pt x="2" y="76"/>
                    <a:pt x="3" y="75"/>
                    <a:pt x="3" y="74"/>
                  </a:cubicBezTo>
                  <a:cubicBezTo>
                    <a:pt x="4" y="74"/>
                    <a:pt x="6" y="73"/>
                    <a:pt x="7" y="73"/>
                  </a:cubicBezTo>
                  <a:cubicBezTo>
                    <a:pt x="8" y="73"/>
                    <a:pt x="9" y="73"/>
                    <a:pt x="9" y="72"/>
                  </a:cubicBezTo>
                  <a:cubicBezTo>
                    <a:pt x="10" y="72"/>
                    <a:pt x="11" y="72"/>
                    <a:pt x="11" y="71"/>
                  </a:cubicBezTo>
                  <a:cubicBezTo>
                    <a:pt x="11" y="71"/>
                    <a:pt x="11" y="70"/>
                    <a:pt x="10" y="70"/>
                  </a:cubicBezTo>
                  <a:cubicBezTo>
                    <a:pt x="10" y="69"/>
                    <a:pt x="9" y="69"/>
                    <a:pt x="8" y="68"/>
                  </a:cubicBezTo>
                  <a:cubicBezTo>
                    <a:pt x="8" y="68"/>
                    <a:pt x="7" y="66"/>
                    <a:pt x="7" y="66"/>
                  </a:cubicBezTo>
                  <a:cubicBezTo>
                    <a:pt x="6" y="65"/>
                    <a:pt x="4" y="65"/>
                    <a:pt x="4" y="64"/>
                  </a:cubicBezTo>
                  <a:cubicBezTo>
                    <a:pt x="4" y="64"/>
                    <a:pt x="3" y="64"/>
                    <a:pt x="3" y="64"/>
                  </a:cubicBezTo>
                  <a:cubicBezTo>
                    <a:pt x="3" y="64"/>
                    <a:pt x="4" y="62"/>
                    <a:pt x="5" y="62"/>
                  </a:cubicBezTo>
                  <a:cubicBezTo>
                    <a:pt x="5" y="61"/>
                    <a:pt x="7" y="61"/>
                    <a:pt x="8" y="60"/>
                  </a:cubicBezTo>
                  <a:cubicBezTo>
                    <a:pt x="8" y="60"/>
                    <a:pt x="10" y="60"/>
                    <a:pt x="10" y="60"/>
                  </a:cubicBezTo>
                  <a:cubicBezTo>
                    <a:pt x="11" y="59"/>
                    <a:pt x="12" y="58"/>
                    <a:pt x="12" y="58"/>
                  </a:cubicBezTo>
                  <a:cubicBezTo>
                    <a:pt x="13" y="58"/>
                    <a:pt x="15" y="57"/>
                    <a:pt x="15" y="57"/>
                  </a:cubicBezTo>
                  <a:cubicBezTo>
                    <a:pt x="16" y="57"/>
                    <a:pt x="18" y="57"/>
                    <a:pt x="18" y="57"/>
                  </a:cubicBezTo>
                  <a:cubicBezTo>
                    <a:pt x="19" y="57"/>
                    <a:pt x="20" y="56"/>
                    <a:pt x="21" y="56"/>
                  </a:cubicBezTo>
                  <a:cubicBezTo>
                    <a:pt x="22" y="56"/>
                    <a:pt x="22" y="57"/>
                    <a:pt x="23" y="57"/>
                  </a:cubicBezTo>
                  <a:cubicBezTo>
                    <a:pt x="23" y="57"/>
                    <a:pt x="24" y="57"/>
                    <a:pt x="24" y="57"/>
                  </a:cubicBezTo>
                  <a:cubicBezTo>
                    <a:pt x="25" y="57"/>
                    <a:pt x="25" y="56"/>
                    <a:pt x="25" y="56"/>
                  </a:cubicBezTo>
                  <a:cubicBezTo>
                    <a:pt x="25" y="55"/>
                    <a:pt x="27" y="56"/>
                    <a:pt x="27" y="55"/>
                  </a:cubicBezTo>
                  <a:cubicBezTo>
                    <a:pt x="28" y="55"/>
                    <a:pt x="28" y="54"/>
                    <a:pt x="29" y="54"/>
                  </a:cubicBezTo>
                  <a:cubicBezTo>
                    <a:pt x="29" y="54"/>
                    <a:pt x="30" y="53"/>
                    <a:pt x="31" y="53"/>
                  </a:cubicBezTo>
                  <a:cubicBezTo>
                    <a:pt x="31" y="53"/>
                    <a:pt x="32" y="54"/>
                    <a:pt x="33" y="54"/>
                  </a:cubicBezTo>
                  <a:cubicBezTo>
                    <a:pt x="33" y="54"/>
                    <a:pt x="34" y="54"/>
                    <a:pt x="35" y="54"/>
                  </a:cubicBezTo>
                  <a:cubicBezTo>
                    <a:pt x="36" y="54"/>
                    <a:pt x="37" y="54"/>
                    <a:pt x="37" y="54"/>
                  </a:cubicBezTo>
                  <a:cubicBezTo>
                    <a:pt x="37" y="54"/>
                    <a:pt x="38" y="52"/>
                    <a:pt x="38" y="52"/>
                  </a:cubicBezTo>
                  <a:cubicBezTo>
                    <a:pt x="38" y="51"/>
                    <a:pt x="39" y="51"/>
                    <a:pt x="39" y="50"/>
                  </a:cubicBezTo>
                  <a:cubicBezTo>
                    <a:pt x="40" y="50"/>
                    <a:pt x="42" y="48"/>
                    <a:pt x="43" y="48"/>
                  </a:cubicBezTo>
                  <a:cubicBezTo>
                    <a:pt x="44" y="47"/>
                    <a:pt x="45" y="47"/>
                    <a:pt x="46" y="47"/>
                  </a:cubicBezTo>
                  <a:cubicBezTo>
                    <a:pt x="46" y="46"/>
                    <a:pt x="48" y="46"/>
                    <a:pt x="49" y="47"/>
                  </a:cubicBezTo>
                  <a:cubicBezTo>
                    <a:pt x="49" y="47"/>
                    <a:pt x="50" y="48"/>
                    <a:pt x="51" y="48"/>
                  </a:cubicBezTo>
                  <a:cubicBezTo>
                    <a:pt x="52" y="48"/>
                    <a:pt x="53" y="48"/>
                    <a:pt x="53" y="47"/>
                  </a:cubicBezTo>
                  <a:cubicBezTo>
                    <a:pt x="53" y="47"/>
                    <a:pt x="54" y="46"/>
                    <a:pt x="54" y="46"/>
                  </a:cubicBezTo>
                  <a:cubicBezTo>
                    <a:pt x="54" y="45"/>
                    <a:pt x="53" y="45"/>
                    <a:pt x="52" y="44"/>
                  </a:cubicBezTo>
                  <a:cubicBezTo>
                    <a:pt x="52" y="44"/>
                    <a:pt x="53" y="42"/>
                    <a:pt x="52" y="42"/>
                  </a:cubicBezTo>
                  <a:cubicBezTo>
                    <a:pt x="52" y="42"/>
                    <a:pt x="52" y="42"/>
                    <a:pt x="51" y="42"/>
                  </a:cubicBezTo>
                  <a:cubicBezTo>
                    <a:pt x="51" y="42"/>
                    <a:pt x="50" y="43"/>
                    <a:pt x="50" y="43"/>
                  </a:cubicBezTo>
                  <a:cubicBezTo>
                    <a:pt x="49" y="42"/>
                    <a:pt x="49" y="41"/>
                    <a:pt x="49" y="41"/>
                  </a:cubicBezTo>
                  <a:cubicBezTo>
                    <a:pt x="49" y="40"/>
                    <a:pt x="49" y="38"/>
                    <a:pt x="49" y="37"/>
                  </a:cubicBezTo>
                  <a:cubicBezTo>
                    <a:pt x="49" y="37"/>
                    <a:pt x="49" y="36"/>
                    <a:pt x="50" y="35"/>
                  </a:cubicBezTo>
                  <a:cubicBezTo>
                    <a:pt x="50" y="34"/>
                    <a:pt x="51" y="33"/>
                    <a:pt x="52" y="33"/>
                  </a:cubicBezTo>
                  <a:cubicBezTo>
                    <a:pt x="52" y="32"/>
                    <a:pt x="53" y="31"/>
                    <a:pt x="54" y="31"/>
                  </a:cubicBezTo>
                  <a:cubicBezTo>
                    <a:pt x="54" y="30"/>
                    <a:pt x="53" y="29"/>
                    <a:pt x="53" y="28"/>
                  </a:cubicBezTo>
                  <a:cubicBezTo>
                    <a:pt x="54" y="28"/>
                    <a:pt x="55" y="27"/>
                    <a:pt x="55" y="27"/>
                  </a:cubicBezTo>
                  <a:cubicBezTo>
                    <a:pt x="56" y="27"/>
                    <a:pt x="56" y="27"/>
                    <a:pt x="57" y="27"/>
                  </a:cubicBezTo>
                  <a:cubicBezTo>
                    <a:pt x="57" y="27"/>
                    <a:pt x="57" y="27"/>
                    <a:pt x="58" y="28"/>
                  </a:cubicBezTo>
                  <a:cubicBezTo>
                    <a:pt x="58" y="28"/>
                    <a:pt x="59" y="28"/>
                    <a:pt x="59" y="28"/>
                  </a:cubicBezTo>
                  <a:cubicBezTo>
                    <a:pt x="60" y="28"/>
                    <a:pt x="61" y="27"/>
                    <a:pt x="61" y="27"/>
                  </a:cubicBezTo>
                  <a:cubicBezTo>
                    <a:pt x="62" y="27"/>
                    <a:pt x="63" y="26"/>
                    <a:pt x="63" y="25"/>
                  </a:cubicBezTo>
                  <a:cubicBezTo>
                    <a:pt x="64" y="25"/>
                    <a:pt x="65" y="25"/>
                    <a:pt x="66" y="25"/>
                  </a:cubicBezTo>
                  <a:cubicBezTo>
                    <a:pt x="66" y="26"/>
                    <a:pt x="67" y="26"/>
                    <a:pt x="67" y="27"/>
                  </a:cubicBezTo>
                  <a:cubicBezTo>
                    <a:pt x="68" y="27"/>
                    <a:pt x="69" y="29"/>
                    <a:pt x="70" y="30"/>
                  </a:cubicBezTo>
                  <a:cubicBezTo>
                    <a:pt x="70" y="30"/>
                    <a:pt x="71" y="32"/>
                    <a:pt x="71" y="32"/>
                  </a:cubicBezTo>
                  <a:cubicBezTo>
                    <a:pt x="72" y="33"/>
                    <a:pt x="73" y="33"/>
                    <a:pt x="73" y="33"/>
                  </a:cubicBezTo>
                  <a:cubicBezTo>
                    <a:pt x="74" y="34"/>
                    <a:pt x="74" y="35"/>
                    <a:pt x="75" y="35"/>
                  </a:cubicBezTo>
                  <a:cubicBezTo>
                    <a:pt x="75" y="35"/>
                    <a:pt x="77" y="35"/>
                    <a:pt x="77" y="34"/>
                  </a:cubicBezTo>
                  <a:cubicBezTo>
                    <a:pt x="77" y="34"/>
                    <a:pt x="77" y="33"/>
                    <a:pt x="77" y="33"/>
                  </a:cubicBezTo>
                  <a:cubicBezTo>
                    <a:pt x="76" y="32"/>
                    <a:pt x="76" y="32"/>
                    <a:pt x="76" y="32"/>
                  </a:cubicBezTo>
                  <a:cubicBezTo>
                    <a:pt x="75" y="31"/>
                    <a:pt x="75" y="31"/>
                    <a:pt x="75" y="30"/>
                  </a:cubicBezTo>
                  <a:cubicBezTo>
                    <a:pt x="75" y="30"/>
                    <a:pt x="76" y="29"/>
                    <a:pt x="77" y="29"/>
                  </a:cubicBezTo>
                  <a:cubicBezTo>
                    <a:pt x="77" y="28"/>
                    <a:pt x="77" y="28"/>
                    <a:pt x="78" y="28"/>
                  </a:cubicBezTo>
                  <a:cubicBezTo>
                    <a:pt x="78" y="28"/>
                    <a:pt x="79" y="28"/>
                    <a:pt x="79" y="28"/>
                  </a:cubicBezTo>
                  <a:cubicBezTo>
                    <a:pt x="80" y="29"/>
                    <a:pt x="80" y="30"/>
                    <a:pt x="80" y="31"/>
                  </a:cubicBezTo>
                  <a:cubicBezTo>
                    <a:pt x="81" y="31"/>
                    <a:pt x="82" y="32"/>
                    <a:pt x="82" y="32"/>
                  </a:cubicBezTo>
                  <a:cubicBezTo>
                    <a:pt x="83" y="32"/>
                    <a:pt x="84" y="32"/>
                    <a:pt x="84" y="31"/>
                  </a:cubicBezTo>
                  <a:cubicBezTo>
                    <a:pt x="85" y="31"/>
                    <a:pt x="86" y="30"/>
                    <a:pt x="87" y="30"/>
                  </a:cubicBezTo>
                  <a:cubicBezTo>
                    <a:pt x="88" y="30"/>
                    <a:pt x="89" y="29"/>
                    <a:pt x="89" y="28"/>
                  </a:cubicBezTo>
                  <a:cubicBezTo>
                    <a:pt x="90" y="28"/>
                    <a:pt x="91" y="27"/>
                    <a:pt x="91" y="27"/>
                  </a:cubicBezTo>
                  <a:cubicBezTo>
                    <a:pt x="92" y="26"/>
                    <a:pt x="90" y="25"/>
                    <a:pt x="90" y="25"/>
                  </a:cubicBezTo>
                  <a:cubicBezTo>
                    <a:pt x="90" y="24"/>
                    <a:pt x="89" y="23"/>
                    <a:pt x="88" y="23"/>
                  </a:cubicBezTo>
                  <a:cubicBezTo>
                    <a:pt x="87" y="22"/>
                    <a:pt x="86" y="23"/>
                    <a:pt x="86" y="22"/>
                  </a:cubicBezTo>
                  <a:cubicBezTo>
                    <a:pt x="86" y="22"/>
                    <a:pt x="85" y="21"/>
                    <a:pt x="85" y="21"/>
                  </a:cubicBezTo>
                  <a:cubicBezTo>
                    <a:pt x="85" y="20"/>
                    <a:pt x="85" y="19"/>
                    <a:pt x="86" y="18"/>
                  </a:cubicBezTo>
                  <a:cubicBezTo>
                    <a:pt x="86" y="18"/>
                    <a:pt x="88" y="16"/>
                    <a:pt x="88" y="15"/>
                  </a:cubicBezTo>
                  <a:cubicBezTo>
                    <a:pt x="89" y="15"/>
                    <a:pt x="90" y="14"/>
                    <a:pt x="90" y="13"/>
                  </a:cubicBezTo>
                  <a:cubicBezTo>
                    <a:pt x="91" y="12"/>
                    <a:pt x="91" y="11"/>
                    <a:pt x="91" y="11"/>
                  </a:cubicBezTo>
                  <a:cubicBezTo>
                    <a:pt x="91" y="10"/>
                    <a:pt x="91" y="9"/>
                    <a:pt x="90" y="8"/>
                  </a:cubicBezTo>
                  <a:cubicBezTo>
                    <a:pt x="90" y="7"/>
                    <a:pt x="90" y="7"/>
                    <a:pt x="89" y="6"/>
                  </a:cubicBezTo>
                  <a:cubicBezTo>
                    <a:pt x="89" y="6"/>
                    <a:pt x="88" y="6"/>
                    <a:pt x="88" y="5"/>
                  </a:cubicBezTo>
                  <a:cubicBezTo>
                    <a:pt x="88" y="5"/>
                    <a:pt x="89" y="4"/>
                    <a:pt x="90" y="4"/>
                  </a:cubicBezTo>
                  <a:cubicBezTo>
                    <a:pt x="90" y="3"/>
                    <a:pt x="90" y="3"/>
                    <a:pt x="90" y="3"/>
                  </a:cubicBezTo>
                  <a:cubicBezTo>
                    <a:pt x="91" y="3"/>
                    <a:pt x="90" y="2"/>
                    <a:pt x="90" y="2"/>
                  </a:cubicBezTo>
                  <a:cubicBezTo>
                    <a:pt x="90" y="1"/>
                    <a:pt x="90" y="1"/>
                    <a:pt x="90" y="1"/>
                  </a:cubicBezTo>
                  <a:cubicBezTo>
                    <a:pt x="90" y="1"/>
                    <a:pt x="91" y="1"/>
                    <a:pt x="91" y="1"/>
                  </a:cubicBezTo>
                  <a:cubicBezTo>
                    <a:pt x="92" y="1"/>
                    <a:pt x="93" y="0"/>
                    <a:pt x="94" y="1"/>
                  </a:cubicBezTo>
                  <a:cubicBezTo>
                    <a:pt x="95" y="1"/>
                    <a:pt x="96" y="2"/>
                    <a:pt x="97" y="2"/>
                  </a:cubicBezTo>
                  <a:cubicBezTo>
                    <a:pt x="97" y="2"/>
                    <a:pt x="99" y="3"/>
                    <a:pt x="100" y="3"/>
                  </a:cubicBezTo>
                  <a:cubicBezTo>
                    <a:pt x="100" y="3"/>
                    <a:pt x="102" y="2"/>
                    <a:pt x="102" y="2"/>
                  </a:cubicBezTo>
                  <a:cubicBezTo>
                    <a:pt x="103" y="2"/>
                    <a:pt x="105" y="2"/>
                    <a:pt x="106" y="3"/>
                  </a:cubicBezTo>
                  <a:cubicBezTo>
                    <a:pt x="106" y="3"/>
                    <a:pt x="107" y="5"/>
                    <a:pt x="107" y="5"/>
                  </a:cubicBezTo>
                  <a:cubicBezTo>
                    <a:pt x="108" y="6"/>
                    <a:pt x="108" y="7"/>
                    <a:pt x="109" y="8"/>
                  </a:cubicBezTo>
                  <a:cubicBezTo>
                    <a:pt x="109" y="9"/>
                    <a:pt x="111" y="10"/>
                    <a:pt x="112" y="10"/>
                  </a:cubicBezTo>
                  <a:cubicBezTo>
                    <a:pt x="113" y="11"/>
                    <a:pt x="113" y="13"/>
                    <a:pt x="114" y="14"/>
                  </a:cubicBezTo>
                  <a:cubicBezTo>
                    <a:pt x="114" y="15"/>
                    <a:pt x="114" y="17"/>
                    <a:pt x="114" y="18"/>
                  </a:cubicBezTo>
                  <a:cubicBezTo>
                    <a:pt x="115" y="19"/>
                    <a:pt x="116" y="20"/>
                    <a:pt x="116" y="21"/>
                  </a:cubicBezTo>
                  <a:cubicBezTo>
                    <a:pt x="117" y="22"/>
                    <a:pt x="118" y="23"/>
                    <a:pt x="119" y="23"/>
                  </a:cubicBezTo>
                  <a:cubicBezTo>
                    <a:pt x="119" y="23"/>
                    <a:pt x="121" y="24"/>
                    <a:pt x="121" y="25"/>
                  </a:cubicBezTo>
                  <a:cubicBezTo>
                    <a:pt x="122" y="26"/>
                    <a:pt x="122" y="28"/>
                    <a:pt x="122" y="29"/>
                  </a:cubicBezTo>
                  <a:cubicBezTo>
                    <a:pt x="123" y="30"/>
                    <a:pt x="123" y="31"/>
                    <a:pt x="123" y="31"/>
                  </a:cubicBezTo>
                  <a:cubicBezTo>
                    <a:pt x="124" y="32"/>
                    <a:pt x="124" y="33"/>
                    <a:pt x="125" y="33"/>
                  </a:cubicBezTo>
                  <a:cubicBezTo>
                    <a:pt x="125" y="33"/>
                    <a:pt x="127" y="33"/>
                    <a:pt x="127" y="33"/>
                  </a:cubicBezTo>
                  <a:cubicBezTo>
                    <a:pt x="128" y="33"/>
                    <a:pt x="129" y="32"/>
                    <a:pt x="129" y="32"/>
                  </a:cubicBezTo>
                  <a:cubicBezTo>
                    <a:pt x="130" y="31"/>
                    <a:pt x="132" y="31"/>
                    <a:pt x="133" y="30"/>
                  </a:cubicBezTo>
                  <a:cubicBezTo>
                    <a:pt x="134" y="30"/>
                    <a:pt x="136" y="29"/>
                    <a:pt x="137" y="29"/>
                  </a:cubicBezTo>
                  <a:cubicBezTo>
                    <a:pt x="138" y="28"/>
                    <a:pt x="139" y="27"/>
                    <a:pt x="140" y="26"/>
                  </a:cubicBezTo>
                  <a:cubicBezTo>
                    <a:pt x="141" y="26"/>
                    <a:pt x="143" y="26"/>
                    <a:pt x="144" y="26"/>
                  </a:cubicBezTo>
                  <a:cubicBezTo>
                    <a:pt x="145" y="26"/>
                    <a:pt x="145" y="26"/>
                    <a:pt x="146"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5" name="Freeform 109"/>
            <p:cNvSpPr>
              <a:spLocks/>
            </p:cNvSpPr>
            <p:nvPr/>
          </p:nvSpPr>
          <p:spPr bwMode="auto">
            <a:xfrm>
              <a:off x="1549401" y="4048126"/>
              <a:ext cx="439738" cy="225425"/>
            </a:xfrm>
            <a:custGeom>
              <a:avLst/>
              <a:gdLst/>
              <a:ahLst/>
              <a:cxnLst>
                <a:cxn ang="0">
                  <a:pos x="171" y="9"/>
                </a:cxn>
                <a:cxn ang="0">
                  <a:pos x="179" y="10"/>
                </a:cxn>
                <a:cxn ang="0">
                  <a:pos x="190" y="8"/>
                </a:cxn>
                <a:cxn ang="0">
                  <a:pos x="196" y="11"/>
                </a:cxn>
                <a:cxn ang="0">
                  <a:pos x="202" y="14"/>
                </a:cxn>
                <a:cxn ang="0">
                  <a:pos x="213" y="9"/>
                </a:cxn>
                <a:cxn ang="0">
                  <a:pos x="221" y="4"/>
                </a:cxn>
                <a:cxn ang="0">
                  <a:pos x="229" y="1"/>
                </a:cxn>
                <a:cxn ang="0">
                  <a:pos x="230" y="10"/>
                </a:cxn>
                <a:cxn ang="0">
                  <a:pos x="231" y="27"/>
                </a:cxn>
                <a:cxn ang="0">
                  <a:pos x="223" y="45"/>
                </a:cxn>
                <a:cxn ang="0">
                  <a:pos x="219" y="54"/>
                </a:cxn>
                <a:cxn ang="0">
                  <a:pos x="221" y="60"/>
                </a:cxn>
                <a:cxn ang="0">
                  <a:pos x="221" y="69"/>
                </a:cxn>
                <a:cxn ang="0">
                  <a:pos x="219" y="79"/>
                </a:cxn>
                <a:cxn ang="0">
                  <a:pos x="215" y="87"/>
                </a:cxn>
                <a:cxn ang="0">
                  <a:pos x="208" y="85"/>
                </a:cxn>
                <a:cxn ang="0">
                  <a:pos x="206" y="91"/>
                </a:cxn>
                <a:cxn ang="0">
                  <a:pos x="197" y="81"/>
                </a:cxn>
                <a:cxn ang="0">
                  <a:pos x="188" y="83"/>
                </a:cxn>
                <a:cxn ang="0">
                  <a:pos x="181" y="91"/>
                </a:cxn>
                <a:cxn ang="0">
                  <a:pos x="183" y="98"/>
                </a:cxn>
                <a:cxn ang="0">
                  <a:pos x="180" y="103"/>
                </a:cxn>
                <a:cxn ang="0">
                  <a:pos x="168" y="110"/>
                </a:cxn>
                <a:cxn ang="0">
                  <a:pos x="158" y="111"/>
                </a:cxn>
                <a:cxn ang="0">
                  <a:pos x="149" y="113"/>
                </a:cxn>
                <a:cxn ang="0">
                  <a:pos x="136" y="118"/>
                </a:cxn>
                <a:cxn ang="0">
                  <a:pos x="127" y="113"/>
                </a:cxn>
                <a:cxn ang="0">
                  <a:pos x="120" y="108"/>
                </a:cxn>
                <a:cxn ang="0">
                  <a:pos x="114" y="96"/>
                </a:cxn>
                <a:cxn ang="0">
                  <a:pos x="102" y="97"/>
                </a:cxn>
                <a:cxn ang="0">
                  <a:pos x="96" y="91"/>
                </a:cxn>
                <a:cxn ang="0">
                  <a:pos x="79" y="85"/>
                </a:cxn>
                <a:cxn ang="0">
                  <a:pos x="69" y="79"/>
                </a:cxn>
                <a:cxn ang="0">
                  <a:pos x="66" y="73"/>
                </a:cxn>
                <a:cxn ang="0">
                  <a:pos x="57" y="69"/>
                </a:cxn>
                <a:cxn ang="0">
                  <a:pos x="48" y="75"/>
                </a:cxn>
                <a:cxn ang="0">
                  <a:pos x="40" y="75"/>
                </a:cxn>
                <a:cxn ang="0">
                  <a:pos x="35" y="65"/>
                </a:cxn>
                <a:cxn ang="0">
                  <a:pos x="26" y="61"/>
                </a:cxn>
                <a:cxn ang="0">
                  <a:pos x="6" y="50"/>
                </a:cxn>
                <a:cxn ang="0">
                  <a:pos x="2" y="35"/>
                </a:cxn>
                <a:cxn ang="0">
                  <a:pos x="13" y="36"/>
                </a:cxn>
                <a:cxn ang="0">
                  <a:pos x="20" y="23"/>
                </a:cxn>
                <a:cxn ang="0">
                  <a:pos x="45" y="23"/>
                </a:cxn>
                <a:cxn ang="0">
                  <a:pos x="63" y="31"/>
                </a:cxn>
                <a:cxn ang="0">
                  <a:pos x="88" y="34"/>
                </a:cxn>
                <a:cxn ang="0">
                  <a:pos x="109" y="31"/>
                </a:cxn>
                <a:cxn ang="0">
                  <a:pos x="119" y="32"/>
                </a:cxn>
                <a:cxn ang="0">
                  <a:pos x="121" y="40"/>
                </a:cxn>
                <a:cxn ang="0">
                  <a:pos x="118" y="38"/>
                </a:cxn>
                <a:cxn ang="0">
                  <a:pos x="124" y="28"/>
                </a:cxn>
                <a:cxn ang="0">
                  <a:pos x="121" y="10"/>
                </a:cxn>
                <a:cxn ang="0">
                  <a:pos x="122" y="2"/>
                </a:cxn>
                <a:cxn ang="0">
                  <a:pos x="126" y="9"/>
                </a:cxn>
                <a:cxn ang="0">
                  <a:pos x="134" y="12"/>
                </a:cxn>
                <a:cxn ang="0">
                  <a:pos x="142" y="10"/>
                </a:cxn>
                <a:cxn ang="0">
                  <a:pos x="156" y="8"/>
                </a:cxn>
                <a:cxn ang="0">
                  <a:pos x="150" y="2"/>
                </a:cxn>
                <a:cxn ang="0">
                  <a:pos x="160" y="6"/>
                </a:cxn>
              </a:cxnLst>
              <a:rect l="0" t="0" r="r" b="b"/>
              <a:pathLst>
                <a:path w="233" h="120">
                  <a:moveTo>
                    <a:pt x="167" y="6"/>
                  </a:moveTo>
                  <a:cubicBezTo>
                    <a:pt x="168" y="6"/>
                    <a:pt x="169" y="5"/>
                    <a:pt x="169" y="5"/>
                  </a:cubicBezTo>
                  <a:cubicBezTo>
                    <a:pt x="169" y="6"/>
                    <a:pt x="169" y="6"/>
                    <a:pt x="169" y="6"/>
                  </a:cubicBezTo>
                  <a:cubicBezTo>
                    <a:pt x="169" y="7"/>
                    <a:pt x="169" y="8"/>
                    <a:pt x="169" y="8"/>
                  </a:cubicBezTo>
                  <a:cubicBezTo>
                    <a:pt x="170" y="9"/>
                    <a:pt x="170" y="9"/>
                    <a:pt x="171" y="9"/>
                  </a:cubicBezTo>
                  <a:cubicBezTo>
                    <a:pt x="171" y="9"/>
                    <a:pt x="172" y="9"/>
                    <a:pt x="172" y="10"/>
                  </a:cubicBezTo>
                  <a:cubicBezTo>
                    <a:pt x="173" y="10"/>
                    <a:pt x="173" y="11"/>
                    <a:pt x="173" y="11"/>
                  </a:cubicBezTo>
                  <a:cubicBezTo>
                    <a:pt x="174" y="11"/>
                    <a:pt x="175" y="11"/>
                    <a:pt x="176" y="11"/>
                  </a:cubicBezTo>
                  <a:cubicBezTo>
                    <a:pt x="176" y="11"/>
                    <a:pt x="177" y="10"/>
                    <a:pt x="177" y="10"/>
                  </a:cubicBezTo>
                  <a:cubicBezTo>
                    <a:pt x="178" y="10"/>
                    <a:pt x="179" y="10"/>
                    <a:pt x="179" y="10"/>
                  </a:cubicBezTo>
                  <a:cubicBezTo>
                    <a:pt x="179" y="9"/>
                    <a:pt x="180" y="9"/>
                    <a:pt x="181" y="9"/>
                  </a:cubicBezTo>
                  <a:cubicBezTo>
                    <a:pt x="181" y="8"/>
                    <a:pt x="182" y="8"/>
                    <a:pt x="183" y="9"/>
                  </a:cubicBezTo>
                  <a:cubicBezTo>
                    <a:pt x="184" y="9"/>
                    <a:pt x="185" y="10"/>
                    <a:pt x="186" y="10"/>
                  </a:cubicBezTo>
                  <a:cubicBezTo>
                    <a:pt x="186" y="10"/>
                    <a:pt x="187" y="9"/>
                    <a:pt x="188" y="9"/>
                  </a:cubicBezTo>
                  <a:cubicBezTo>
                    <a:pt x="188" y="9"/>
                    <a:pt x="189" y="8"/>
                    <a:pt x="190" y="8"/>
                  </a:cubicBezTo>
                  <a:cubicBezTo>
                    <a:pt x="190" y="8"/>
                    <a:pt x="191" y="7"/>
                    <a:pt x="191" y="7"/>
                  </a:cubicBezTo>
                  <a:cubicBezTo>
                    <a:pt x="191" y="7"/>
                    <a:pt x="192" y="7"/>
                    <a:pt x="193" y="7"/>
                  </a:cubicBezTo>
                  <a:cubicBezTo>
                    <a:pt x="193" y="7"/>
                    <a:pt x="193" y="9"/>
                    <a:pt x="193" y="9"/>
                  </a:cubicBezTo>
                  <a:cubicBezTo>
                    <a:pt x="193" y="10"/>
                    <a:pt x="194" y="10"/>
                    <a:pt x="194" y="11"/>
                  </a:cubicBezTo>
                  <a:cubicBezTo>
                    <a:pt x="195" y="11"/>
                    <a:pt x="196" y="11"/>
                    <a:pt x="196" y="11"/>
                  </a:cubicBezTo>
                  <a:cubicBezTo>
                    <a:pt x="196" y="11"/>
                    <a:pt x="197" y="12"/>
                    <a:pt x="197" y="12"/>
                  </a:cubicBezTo>
                  <a:cubicBezTo>
                    <a:pt x="197" y="12"/>
                    <a:pt x="197" y="13"/>
                    <a:pt x="197" y="13"/>
                  </a:cubicBezTo>
                  <a:cubicBezTo>
                    <a:pt x="197" y="14"/>
                    <a:pt x="198" y="14"/>
                    <a:pt x="199" y="14"/>
                  </a:cubicBezTo>
                  <a:cubicBezTo>
                    <a:pt x="199" y="14"/>
                    <a:pt x="200" y="14"/>
                    <a:pt x="201" y="14"/>
                  </a:cubicBezTo>
                  <a:cubicBezTo>
                    <a:pt x="201" y="14"/>
                    <a:pt x="202" y="14"/>
                    <a:pt x="202" y="14"/>
                  </a:cubicBezTo>
                  <a:cubicBezTo>
                    <a:pt x="203" y="14"/>
                    <a:pt x="204" y="14"/>
                    <a:pt x="205" y="14"/>
                  </a:cubicBezTo>
                  <a:cubicBezTo>
                    <a:pt x="205" y="14"/>
                    <a:pt x="206" y="13"/>
                    <a:pt x="207" y="13"/>
                  </a:cubicBezTo>
                  <a:cubicBezTo>
                    <a:pt x="207" y="12"/>
                    <a:pt x="209" y="11"/>
                    <a:pt x="210" y="11"/>
                  </a:cubicBezTo>
                  <a:cubicBezTo>
                    <a:pt x="210" y="11"/>
                    <a:pt x="211" y="10"/>
                    <a:pt x="211" y="10"/>
                  </a:cubicBezTo>
                  <a:cubicBezTo>
                    <a:pt x="211" y="9"/>
                    <a:pt x="212" y="9"/>
                    <a:pt x="213" y="9"/>
                  </a:cubicBezTo>
                  <a:cubicBezTo>
                    <a:pt x="214" y="9"/>
                    <a:pt x="215" y="9"/>
                    <a:pt x="216" y="9"/>
                  </a:cubicBezTo>
                  <a:cubicBezTo>
                    <a:pt x="217" y="9"/>
                    <a:pt x="218" y="9"/>
                    <a:pt x="218" y="8"/>
                  </a:cubicBezTo>
                  <a:cubicBezTo>
                    <a:pt x="219" y="8"/>
                    <a:pt x="220" y="8"/>
                    <a:pt x="221" y="7"/>
                  </a:cubicBezTo>
                  <a:cubicBezTo>
                    <a:pt x="221" y="7"/>
                    <a:pt x="220" y="6"/>
                    <a:pt x="220" y="5"/>
                  </a:cubicBezTo>
                  <a:cubicBezTo>
                    <a:pt x="220" y="5"/>
                    <a:pt x="221" y="4"/>
                    <a:pt x="221" y="4"/>
                  </a:cubicBezTo>
                  <a:cubicBezTo>
                    <a:pt x="222" y="3"/>
                    <a:pt x="223" y="3"/>
                    <a:pt x="223" y="3"/>
                  </a:cubicBezTo>
                  <a:cubicBezTo>
                    <a:pt x="224" y="3"/>
                    <a:pt x="225" y="2"/>
                    <a:pt x="225" y="2"/>
                  </a:cubicBezTo>
                  <a:cubicBezTo>
                    <a:pt x="226" y="2"/>
                    <a:pt x="227" y="1"/>
                    <a:pt x="227" y="0"/>
                  </a:cubicBezTo>
                  <a:cubicBezTo>
                    <a:pt x="227" y="1"/>
                    <a:pt x="227" y="1"/>
                    <a:pt x="228" y="1"/>
                  </a:cubicBezTo>
                  <a:cubicBezTo>
                    <a:pt x="228" y="1"/>
                    <a:pt x="229" y="1"/>
                    <a:pt x="229" y="1"/>
                  </a:cubicBezTo>
                  <a:cubicBezTo>
                    <a:pt x="229" y="2"/>
                    <a:pt x="230" y="3"/>
                    <a:pt x="230" y="4"/>
                  </a:cubicBezTo>
                  <a:cubicBezTo>
                    <a:pt x="230" y="4"/>
                    <a:pt x="230" y="5"/>
                    <a:pt x="230" y="6"/>
                  </a:cubicBezTo>
                  <a:cubicBezTo>
                    <a:pt x="230" y="6"/>
                    <a:pt x="229" y="7"/>
                    <a:pt x="229" y="8"/>
                  </a:cubicBezTo>
                  <a:cubicBezTo>
                    <a:pt x="228" y="8"/>
                    <a:pt x="228" y="9"/>
                    <a:pt x="229" y="9"/>
                  </a:cubicBezTo>
                  <a:cubicBezTo>
                    <a:pt x="229" y="10"/>
                    <a:pt x="230" y="10"/>
                    <a:pt x="230" y="10"/>
                  </a:cubicBezTo>
                  <a:cubicBezTo>
                    <a:pt x="231" y="10"/>
                    <a:pt x="232" y="9"/>
                    <a:pt x="232" y="10"/>
                  </a:cubicBezTo>
                  <a:cubicBezTo>
                    <a:pt x="233" y="10"/>
                    <a:pt x="233" y="12"/>
                    <a:pt x="233" y="13"/>
                  </a:cubicBezTo>
                  <a:cubicBezTo>
                    <a:pt x="233" y="15"/>
                    <a:pt x="233" y="18"/>
                    <a:pt x="233" y="19"/>
                  </a:cubicBezTo>
                  <a:cubicBezTo>
                    <a:pt x="233" y="20"/>
                    <a:pt x="233" y="22"/>
                    <a:pt x="232" y="23"/>
                  </a:cubicBezTo>
                  <a:cubicBezTo>
                    <a:pt x="232" y="24"/>
                    <a:pt x="231" y="26"/>
                    <a:pt x="231" y="27"/>
                  </a:cubicBezTo>
                  <a:cubicBezTo>
                    <a:pt x="230" y="28"/>
                    <a:pt x="230" y="31"/>
                    <a:pt x="230" y="32"/>
                  </a:cubicBezTo>
                  <a:cubicBezTo>
                    <a:pt x="229" y="33"/>
                    <a:pt x="228" y="35"/>
                    <a:pt x="227" y="36"/>
                  </a:cubicBezTo>
                  <a:cubicBezTo>
                    <a:pt x="227" y="37"/>
                    <a:pt x="226" y="38"/>
                    <a:pt x="226" y="39"/>
                  </a:cubicBezTo>
                  <a:cubicBezTo>
                    <a:pt x="226" y="40"/>
                    <a:pt x="225" y="41"/>
                    <a:pt x="224" y="42"/>
                  </a:cubicBezTo>
                  <a:cubicBezTo>
                    <a:pt x="224" y="43"/>
                    <a:pt x="223" y="45"/>
                    <a:pt x="223" y="45"/>
                  </a:cubicBezTo>
                  <a:cubicBezTo>
                    <a:pt x="222" y="46"/>
                    <a:pt x="222" y="47"/>
                    <a:pt x="222" y="47"/>
                  </a:cubicBezTo>
                  <a:cubicBezTo>
                    <a:pt x="222" y="47"/>
                    <a:pt x="221" y="48"/>
                    <a:pt x="221" y="48"/>
                  </a:cubicBezTo>
                  <a:cubicBezTo>
                    <a:pt x="220" y="49"/>
                    <a:pt x="219" y="49"/>
                    <a:pt x="219" y="50"/>
                  </a:cubicBezTo>
                  <a:cubicBezTo>
                    <a:pt x="219" y="50"/>
                    <a:pt x="218" y="51"/>
                    <a:pt x="218" y="52"/>
                  </a:cubicBezTo>
                  <a:cubicBezTo>
                    <a:pt x="218" y="52"/>
                    <a:pt x="219" y="54"/>
                    <a:pt x="219" y="54"/>
                  </a:cubicBezTo>
                  <a:cubicBezTo>
                    <a:pt x="219" y="55"/>
                    <a:pt x="219" y="56"/>
                    <a:pt x="220" y="56"/>
                  </a:cubicBezTo>
                  <a:cubicBezTo>
                    <a:pt x="220" y="56"/>
                    <a:pt x="220" y="57"/>
                    <a:pt x="221" y="57"/>
                  </a:cubicBezTo>
                  <a:cubicBezTo>
                    <a:pt x="221" y="57"/>
                    <a:pt x="221" y="57"/>
                    <a:pt x="221" y="58"/>
                  </a:cubicBezTo>
                  <a:cubicBezTo>
                    <a:pt x="221" y="58"/>
                    <a:pt x="222" y="59"/>
                    <a:pt x="221" y="59"/>
                  </a:cubicBezTo>
                  <a:cubicBezTo>
                    <a:pt x="221" y="59"/>
                    <a:pt x="221" y="59"/>
                    <a:pt x="221" y="60"/>
                  </a:cubicBezTo>
                  <a:cubicBezTo>
                    <a:pt x="220" y="60"/>
                    <a:pt x="219" y="61"/>
                    <a:pt x="219" y="61"/>
                  </a:cubicBezTo>
                  <a:cubicBezTo>
                    <a:pt x="219" y="62"/>
                    <a:pt x="220" y="62"/>
                    <a:pt x="220" y="62"/>
                  </a:cubicBezTo>
                  <a:cubicBezTo>
                    <a:pt x="221" y="63"/>
                    <a:pt x="221" y="63"/>
                    <a:pt x="221" y="64"/>
                  </a:cubicBezTo>
                  <a:cubicBezTo>
                    <a:pt x="222" y="65"/>
                    <a:pt x="222" y="66"/>
                    <a:pt x="222" y="67"/>
                  </a:cubicBezTo>
                  <a:cubicBezTo>
                    <a:pt x="222" y="67"/>
                    <a:pt x="222" y="68"/>
                    <a:pt x="221" y="69"/>
                  </a:cubicBezTo>
                  <a:cubicBezTo>
                    <a:pt x="221" y="70"/>
                    <a:pt x="220" y="71"/>
                    <a:pt x="219" y="71"/>
                  </a:cubicBezTo>
                  <a:cubicBezTo>
                    <a:pt x="219" y="72"/>
                    <a:pt x="217" y="74"/>
                    <a:pt x="217" y="74"/>
                  </a:cubicBezTo>
                  <a:cubicBezTo>
                    <a:pt x="216" y="75"/>
                    <a:pt x="216" y="76"/>
                    <a:pt x="216" y="77"/>
                  </a:cubicBezTo>
                  <a:cubicBezTo>
                    <a:pt x="216" y="77"/>
                    <a:pt x="217" y="78"/>
                    <a:pt x="217" y="78"/>
                  </a:cubicBezTo>
                  <a:cubicBezTo>
                    <a:pt x="217" y="79"/>
                    <a:pt x="218" y="78"/>
                    <a:pt x="219" y="79"/>
                  </a:cubicBezTo>
                  <a:cubicBezTo>
                    <a:pt x="220" y="79"/>
                    <a:pt x="221" y="80"/>
                    <a:pt x="221" y="81"/>
                  </a:cubicBezTo>
                  <a:cubicBezTo>
                    <a:pt x="221" y="81"/>
                    <a:pt x="223" y="82"/>
                    <a:pt x="222" y="83"/>
                  </a:cubicBezTo>
                  <a:cubicBezTo>
                    <a:pt x="222" y="83"/>
                    <a:pt x="221" y="84"/>
                    <a:pt x="220" y="84"/>
                  </a:cubicBezTo>
                  <a:cubicBezTo>
                    <a:pt x="220" y="85"/>
                    <a:pt x="219" y="86"/>
                    <a:pt x="218" y="86"/>
                  </a:cubicBezTo>
                  <a:cubicBezTo>
                    <a:pt x="217" y="86"/>
                    <a:pt x="216" y="87"/>
                    <a:pt x="215" y="87"/>
                  </a:cubicBezTo>
                  <a:cubicBezTo>
                    <a:pt x="215" y="88"/>
                    <a:pt x="214" y="88"/>
                    <a:pt x="213" y="88"/>
                  </a:cubicBezTo>
                  <a:cubicBezTo>
                    <a:pt x="213" y="88"/>
                    <a:pt x="212" y="87"/>
                    <a:pt x="211" y="87"/>
                  </a:cubicBezTo>
                  <a:cubicBezTo>
                    <a:pt x="211" y="86"/>
                    <a:pt x="211" y="85"/>
                    <a:pt x="210" y="84"/>
                  </a:cubicBezTo>
                  <a:cubicBezTo>
                    <a:pt x="210" y="84"/>
                    <a:pt x="209" y="84"/>
                    <a:pt x="209" y="84"/>
                  </a:cubicBezTo>
                  <a:cubicBezTo>
                    <a:pt x="208" y="84"/>
                    <a:pt x="208" y="84"/>
                    <a:pt x="208" y="85"/>
                  </a:cubicBezTo>
                  <a:cubicBezTo>
                    <a:pt x="207" y="85"/>
                    <a:pt x="206" y="86"/>
                    <a:pt x="206" y="86"/>
                  </a:cubicBezTo>
                  <a:cubicBezTo>
                    <a:pt x="206" y="87"/>
                    <a:pt x="206" y="87"/>
                    <a:pt x="207" y="88"/>
                  </a:cubicBezTo>
                  <a:cubicBezTo>
                    <a:pt x="207" y="88"/>
                    <a:pt x="207" y="88"/>
                    <a:pt x="208" y="89"/>
                  </a:cubicBezTo>
                  <a:cubicBezTo>
                    <a:pt x="208" y="89"/>
                    <a:pt x="208" y="90"/>
                    <a:pt x="208" y="90"/>
                  </a:cubicBezTo>
                  <a:cubicBezTo>
                    <a:pt x="208" y="91"/>
                    <a:pt x="206" y="91"/>
                    <a:pt x="206" y="91"/>
                  </a:cubicBezTo>
                  <a:cubicBezTo>
                    <a:pt x="205" y="91"/>
                    <a:pt x="205" y="90"/>
                    <a:pt x="204" y="89"/>
                  </a:cubicBezTo>
                  <a:cubicBezTo>
                    <a:pt x="204" y="89"/>
                    <a:pt x="203" y="89"/>
                    <a:pt x="202" y="88"/>
                  </a:cubicBezTo>
                  <a:cubicBezTo>
                    <a:pt x="202" y="88"/>
                    <a:pt x="201" y="86"/>
                    <a:pt x="201" y="86"/>
                  </a:cubicBezTo>
                  <a:cubicBezTo>
                    <a:pt x="200" y="85"/>
                    <a:pt x="199" y="83"/>
                    <a:pt x="198" y="83"/>
                  </a:cubicBezTo>
                  <a:cubicBezTo>
                    <a:pt x="198" y="82"/>
                    <a:pt x="197" y="82"/>
                    <a:pt x="197" y="81"/>
                  </a:cubicBezTo>
                  <a:cubicBezTo>
                    <a:pt x="196" y="81"/>
                    <a:pt x="195" y="81"/>
                    <a:pt x="194" y="81"/>
                  </a:cubicBezTo>
                  <a:cubicBezTo>
                    <a:pt x="194" y="82"/>
                    <a:pt x="193" y="83"/>
                    <a:pt x="192" y="83"/>
                  </a:cubicBezTo>
                  <a:cubicBezTo>
                    <a:pt x="192" y="83"/>
                    <a:pt x="191" y="84"/>
                    <a:pt x="190" y="84"/>
                  </a:cubicBezTo>
                  <a:cubicBezTo>
                    <a:pt x="190" y="84"/>
                    <a:pt x="189" y="84"/>
                    <a:pt x="189" y="84"/>
                  </a:cubicBezTo>
                  <a:cubicBezTo>
                    <a:pt x="188" y="83"/>
                    <a:pt x="188" y="83"/>
                    <a:pt x="188" y="83"/>
                  </a:cubicBezTo>
                  <a:cubicBezTo>
                    <a:pt x="187" y="83"/>
                    <a:pt x="187" y="83"/>
                    <a:pt x="186" y="83"/>
                  </a:cubicBezTo>
                  <a:cubicBezTo>
                    <a:pt x="186" y="83"/>
                    <a:pt x="185" y="84"/>
                    <a:pt x="184" y="84"/>
                  </a:cubicBezTo>
                  <a:cubicBezTo>
                    <a:pt x="184" y="85"/>
                    <a:pt x="185" y="86"/>
                    <a:pt x="185" y="87"/>
                  </a:cubicBezTo>
                  <a:cubicBezTo>
                    <a:pt x="184" y="87"/>
                    <a:pt x="183" y="88"/>
                    <a:pt x="183" y="89"/>
                  </a:cubicBezTo>
                  <a:cubicBezTo>
                    <a:pt x="182" y="89"/>
                    <a:pt x="181" y="90"/>
                    <a:pt x="181" y="91"/>
                  </a:cubicBezTo>
                  <a:cubicBezTo>
                    <a:pt x="180" y="92"/>
                    <a:pt x="180" y="93"/>
                    <a:pt x="180" y="93"/>
                  </a:cubicBezTo>
                  <a:cubicBezTo>
                    <a:pt x="180" y="94"/>
                    <a:pt x="180" y="96"/>
                    <a:pt x="180" y="97"/>
                  </a:cubicBezTo>
                  <a:cubicBezTo>
                    <a:pt x="180" y="97"/>
                    <a:pt x="180" y="98"/>
                    <a:pt x="181" y="99"/>
                  </a:cubicBezTo>
                  <a:cubicBezTo>
                    <a:pt x="181" y="99"/>
                    <a:pt x="182" y="98"/>
                    <a:pt x="182" y="98"/>
                  </a:cubicBezTo>
                  <a:cubicBezTo>
                    <a:pt x="183" y="98"/>
                    <a:pt x="183" y="98"/>
                    <a:pt x="183" y="98"/>
                  </a:cubicBezTo>
                  <a:cubicBezTo>
                    <a:pt x="184" y="98"/>
                    <a:pt x="183" y="100"/>
                    <a:pt x="183" y="100"/>
                  </a:cubicBezTo>
                  <a:cubicBezTo>
                    <a:pt x="184" y="101"/>
                    <a:pt x="185" y="101"/>
                    <a:pt x="185" y="102"/>
                  </a:cubicBezTo>
                  <a:cubicBezTo>
                    <a:pt x="185" y="102"/>
                    <a:pt x="184" y="103"/>
                    <a:pt x="184" y="103"/>
                  </a:cubicBezTo>
                  <a:cubicBezTo>
                    <a:pt x="184" y="104"/>
                    <a:pt x="183" y="104"/>
                    <a:pt x="182" y="104"/>
                  </a:cubicBezTo>
                  <a:cubicBezTo>
                    <a:pt x="181" y="104"/>
                    <a:pt x="180" y="103"/>
                    <a:pt x="180" y="103"/>
                  </a:cubicBezTo>
                  <a:cubicBezTo>
                    <a:pt x="179" y="102"/>
                    <a:pt x="177" y="102"/>
                    <a:pt x="177" y="103"/>
                  </a:cubicBezTo>
                  <a:cubicBezTo>
                    <a:pt x="176" y="103"/>
                    <a:pt x="175" y="103"/>
                    <a:pt x="174" y="104"/>
                  </a:cubicBezTo>
                  <a:cubicBezTo>
                    <a:pt x="173" y="104"/>
                    <a:pt x="171" y="106"/>
                    <a:pt x="170" y="106"/>
                  </a:cubicBezTo>
                  <a:cubicBezTo>
                    <a:pt x="170" y="107"/>
                    <a:pt x="169" y="107"/>
                    <a:pt x="169" y="108"/>
                  </a:cubicBezTo>
                  <a:cubicBezTo>
                    <a:pt x="169" y="108"/>
                    <a:pt x="168" y="110"/>
                    <a:pt x="168" y="110"/>
                  </a:cubicBezTo>
                  <a:cubicBezTo>
                    <a:pt x="168" y="110"/>
                    <a:pt x="167" y="110"/>
                    <a:pt x="166" y="110"/>
                  </a:cubicBezTo>
                  <a:cubicBezTo>
                    <a:pt x="165" y="110"/>
                    <a:pt x="164" y="110"/>
                    <a:pt x="164" y="110"/>
                  </a:cubicBezTo>
                  <a:cubicBezTo>
                    <a:pt x="163" y="110"/>
                    <a:pt x="162" y="109"/>
                    <a:pt x="162" y="109"/>
                  </a:cubicBezTo>
                  <a:cubicBezTo>
                    <a:pt x="161" y="109"/>
                    <a:pt x="160" y="110"/>
                    <a:pt x="160" y="110"/>
                  </a:cubicBezTo>
                  <a:cubicBezTo>
                    <a:pt x="159" y="110"/>
                    <a:pt x="159" y="111"/>
                    <a:pt x="158" y="111"/>
                  </a:cubicBezTo>
                  <a:cubicBezTo>
                    <a:pt x="158" y="112"/>
                    <a:pt x="156" y="111"/>
                    <a:pt x="156" y="112"/>
                  </a:cubicBezTo>
                  <a:cubicBezTo>
                    <a:pt x="156" y="112"/>
                    <a:pt x="156" y="113"/>
                    <a:pt x="155" y="113"/>
                  </a:cubicBezTo>
                  <a:cubicBezTo>
                    <a:pt x="155" y="113"/>
                    <a:pt x="154" y="113"/>
                    <a:pt x="154" y="113"/>
                  </a:cubicBezTo>
                  <a:cubicBezTo>
                    <a:pt x="153" y="113"/>
                    <a:pt x="153" y="112"/>
                    <a:pt x="152" y="112"/>
                  </a:cubicBezTo>
                  <a:cubicBezTo>
                    <a:pt x="151" y="112"/>
                    <a:pt x="150" y="113"/>
                    <a:pt x="149" y="113"/>
                  </a:cubicBezTo>
                  <a:cubicBezTo>
                    <a:pt x="149" y="113"/>
                    <a:pt x="147" y="113"/>
                    <a:pt x="146" y="113"/>
                  </a:cubicBezTo>
                  <a:cubicBezTo>
                    <a:pt x="146" y="113"/>
                    <a:pt x="144" y="114"/>
                    <a:pt x="143" y="114"/>
                  </a:cubicBezTo>
                  <a:cubicBezTo>
                    <a:pt x="143" y="114"/>
                    <a:pt x="142" y="115"/>
                    <a:pt x="141" y="116"/>
                  </a:cubicBezTo>
                  <a:cubicBezTo>
                    <a:pt x="141" y="116"/>
                    <a:pt x="139" y="116"/>
                    <a:pt x="139" y="116"/>
                  </a:cubicBezTo>
                  <a:cubicBezTo>
                    <a:pt x="138" y="117"/>
                    <a:pt x="136" y="117"/>
                    <a:pt x="136" y="118"/>
                  </a:cubicBezTo>
                  <a:cubicBezTo>
                    <a:pt x="135" y="118"/>
                    <a:pt x="134" y="120"/>
                    <a:pt x="134" y="120"/>
                  </a:cubicBezTo>
                  <a:cubicBezTo>
                    <a:pt x="133" y="120"/>
                    <a:pt x="132" y="120"/>
                    <a:pt x="132" y="119"/>
                  </a:cubicBezTo>
                  <a:cubicBezTo>
                    <a:pt x="132" y="119"/>
                    <a:pt x="133" y="117"/>
                    <a:pt x="132" y="117"/>
                  </a:cubicBezTo>
                  <a:cubicBezTo>
                    <a:pt x="132" y="116"/>
                    <a:pt x="130" y="115"/>
                    <a:pt x="129" y="115"/>
                  </a:cubicBezTo>
                  <a:cubicBezTo>
                    <a:pt x="128" y="114"/>
                    <a:pt x="128" y="114"/>
                    <a:pt x="127" y="113"/>
                  </a:cubicBezTo>
                  <a:cubicBezTo>
                    <a:pt x="127" y="113"/>
                    <a:pt x="128" y="111"/>
                    <a:pt x="127" y="111"/>
                  </a:cubicBezTo>
                  <a:cubicBezTo>
                    <a:pt x="127" y="110"/>
                    <a:pt x="127" y="109"/>
                    <a:pt x="126" y="108"/>
                  </a:cubicBezTo>
                  <a:cubicBezTo>
                    <a:pt x="126" y="107"/>
                    <a:pt x="125" y="106"/>
                    <a:pt x="124" y="106"/>
                  </a:cubicBezTo>
                  <a:cubicBezTo>
                    <a:pt x="124" y="106"/>
                    <a:pt x="123" y="107"/>
                    <a:pt x="122" y="107"/>
                  </a:cubicBezTo>
                  <a:cubicBezTo>
                    <a:pt x="122" y="107"/>
                    <a:pt x="121" y="108"/>
                    <a:pt x="120" y="108"/>
                  </a:cubicBezTo>
                  <a:cubicBezTo>
                    <a:pt x="120" y="108"/>
                    <a:pt x="118" y="108"/>
                    <a:pt x="118" y="107"/>
                  </a:cubicBezTo>
                  <a:cubicBezTo>
                    <a:pt x="118" y="107"/>
                    <a:pt x="117" y="106"/>
                    <a:pt x="117" y="105"/>
                  </a:cubicBezTo>
                  <a:cubicBezTo>
                    <a:pt x="117" y="105"/>
                    <a:pt x="115" y="103"/>
                    <a:pt x="115" y="103"/>
                  </a:cubicBezTo>
                  <a:cubicBezTo>
                    <a:pt x="115" y="102"/>
                    <a:pt x="116" y="100"/>
                    <a:pt x="115" y="99"/>
                  </a:cubicBezTo>
                  <a:cubicBezTo>
                    <a:pt x="115" y="99"/>
                    <a:pt x="115" y="97"/>
                    <a:pt x="114" y="96"/>
                  </a:cubicBezTo>
                  <a:cubicBezTo>
                    <a:pt x="114" y="96"/>
                    <a:pt x="112" y="96"/>
                    <a:pt x="112" y="96"/>
                  </a:cubicBezTo>
                  <a:cubicBezTo>
                    <a:pt x="111" y="96"/>
                    <a:pt x="110" y="96"/>
                    <a:pt x="109" y="96"/>
                  </a:cubicBezTo>
                  <a:cubicBezTo>
                    <a:pt x="108" y="96"/>
                    <a:pt x="107" y="97"/>
                    <a:pt x="106" y="98"/>
                  </a:cubicBezTo>
                  <a:cubicBezTo>
                    <a:pt x="106" y="98"/>
                    <a:pt x="105" y="98"/>
                    <a:pt x="105" y="98"/>
                  </a:cubicBezTo>
                  <a:cubicBezTo>
                    <a:pt x="104" y="98"/>
                    <a:pt x="103" y="98"/>
                    <a:pt x="102" y="97"/>
                  </a:cubicBezTo>
                  <a:cubicBezTo>
                    <a:pt x="102" y="97"/>
                    <a:pt x="101" y="96"/>
                    <a:pt x="101" y="95"/>
                  </a:cubicBezTo>
                  <a:cubicBezTo>
                    <a:pt x="101" y="95"/>
                    <a:pt x="103" y="94"/>
                    <a:pt x="103" y="94"/>
                  </a:cubicBezTo>
                  <a:cubicBezTo>
                    <a:pt x="103" y="93"/>
                    <a:pt x="103" y="92"/>
                    <a:pt x="103" y="92"/>
                  </a:cubicBezTo>
                  <a:cubicBezTo>
                    <a:pt x="102" y="91"/>
                    <a:pt x="101" y="91"/>
                    <a:pt x="100" y="90"/>
                  </a:cubicBezTo>
                  <a:cubicBezTo>
                    <a:pt x="99" y="90"/>
                    <a:pt x="97" y="91"/>
                    <a:pt x="96" y="91"/>
                  </a:cubicBezTo>
                  <a:cubicBezTo>
                    <a:pt x="95" y="91"/>
                    <a:pt x="94" y="92"/>
                    <a:pt x="93" y="92"/>
                  </a:cubicBezTo>
                  <a:cubicBezTo>
                    <a:pt x="92" y="92"/>
                    <a:pt x="89" y="93"/>
                    <a:pt x="88" y="92"/>
                  </a:cubicBezTo>
                  <a:cubicBezTo>
                    <a:pt x="88" y="92"/>
                    <a:pt x="86" y="91"/>
                    <a:pt x="85" y="90"/>
                  </a:cubicBezTo>
                  <a:cubicBezTo>
                    <a:pt x="84" y="90"/>
                    <a:pt x="83" y="88"/>
                    <a:pt x="82" y="87"/>
                  </a:cubicBezTo>
                  <a:cubicBezTo>
                    <a:pt x="81" y="86"/>
                    <a:pt x="80" y="85"/>
                    <a:pt x="79" y="85"/>
                  </a:cubicBezTo>
                  <a:cubicBezTo>
                    <a:pt x="78" y="84"/>
                    <a:pt x="77" y="84"/>
                    <a:pt x="76" y="83"/>
                  </a:cubicBezTo>
                  <a:cubicBezTo>
                    <a:pt x="75" y="83"/>
                    <a:pt x="73" y="83"/>
                    <a:pt x="73" y="83"/>
                  </a:cubicBezTo>
                  <a:cubicBezTo>
                    <a:pt x="72" y="83"/>
                    <a:pt x="71" y="84"/>
                    <a:pt x="70" y="84"/>
                  </a:cubicBezTo>
                  <a:cubicBezTo>
                    <a:pt x="70" y="84"/>
                    <a:pt x="70" y="83"/>
                    <a:pt x="69" y="83"/>
                  </a:cubicBezTo>
                  <a:cubicBezTo>
                    <a:pt x="69" y="82"/>
                    <a:pt x="69" y="80"/>
                    <a:pt x="69" y="79"/>
                  </a:cubicBezTo>
                  <a:cubicBezTo>
                    <a:pt x="69" y="79"/>
                    <a:pt x="70" y="78"/>
                    <a:pt x="70" y="77"/>
                  </a:cubicBezTo>
                  <a:cubicBezTo>
                    <a:pt x="70" y="77"/>
                    <a:pt x="70" y="76"/>
                    <a:pt x="70" y="75"/>
                  </a:cubicBezTo>
                  <a:cubicBezTo>
                    <a:pt x="70" y="75"/>
                    <a:pt x="70" y="74"/>
                    <a:pt x="70" y="73"/>
                  </a:cubicBezTo>
                  <a:cubicBezTo>
                    <a:pt x="69" y="73"/>
                    <a:pt x="68" y="73"/>
                    <a:pt x="68" y="73"/>
                  </a:cubicBezTo>
                  <a:cubicBezTo>
                    <a:pt x="68" y="73"/>
                    <a:pt x="67" y="73"/>
                    <a:pt x="66" y="73"/>
                  </a:cubicBezTo>
                  <a:cubicBezTo>
                    <a:pt x="66" y="73"/>
                    <a:pt x="66" y="72"/>
                    <a:pt x="66" y="72"/>
                  </a:cubicBezTo>
                  <a:cubicBezTo>
                    <a:pt x="65" y="71"/>
                    <a:pt x="65" y="70"/>
                    <a:pt x="64" y="70"/>
                  </a:cubicBezTo>
                  <a:cubicBezTo>
                    <a:pt x="64" y="70"/>
                    <a:pt x="62" y="70"/>
                    <a:pt x="62" y="70"/>
                  </a:cubicBezTo>
                  <a:cubicBezTo>
                    <a:pt x="61" y="70"/>
                    <a:pt x="59" y="71"/>
                    <a:pt x="58" y="71"/>
                  </a:cubicBezTo>
                  <a:cubicBezTo>
                    <a:pt x="58" y="71"/>
                    <a:pt x="57" y="70"/>
                    <a:pt x="57" y="69"/>
                  </a:cubicBezTo>
                  <a:cubicBezTo>
                    <a:pt x="56" y="69"/>
                    <a:pt x="55" y="69"/>
                    <a:pt x="54" y="69"/>
                  </a:cubicBezTo>
                  <a:cubicBezTo>
                    <a:pt x="53" y="69"/>
                    <a:pt x="52" y="70"/>
                    <a:pt x="51" y="70"/>
                  </a:cubicBezTo>
                  <a:cubicBezTo>
                    <a:pt x="51" y="70"/>
                    <a:pt x="50" y="71"/>
                    <a:pt x="49" y="71"/>
                  </a:cubicBezTo>
                  <a:cubicBezTo>
                    <a:pt x="49" y="72"/>
                    <a:pt x="48" y="72"/>
                    <a:pt x="48" y="73"/>
                  </a:cubicBezTo>
                  <a:cubicBezTo>
                    <a:pt x="48" y="73"/>
                    <a:pt x="48" y="74"/>
                    <a:pt x="48" y="75"/>
                  </a:cubicBezTo>
                  <a:cubicBezTo>
                    <a:pt x="48" y="75"/>
                    <a:pt x="47" y="76"/>
                    <a:pt x="47" y="76"/>
                  </a:cubicBezTo>
                  <a:cubicBezTo>
                    <a:pt x="46" y="77"/>
                    <a:pt x="46" y="76"/>
                    <a:pt x="45" y="76"/>
                  </a:cubicBezTo>
                  <a:cubicBezTo>
                    <a:pt x="45" y="76"/>
                    <a:pt x="44" y="75"/>
                    <a:pt x="44" y="75"/>
                  </a:cubicBezTo>
                  <a:cubicBezTo>
                    <a:pt x="43" y="75"/>
                    <a:pt x="42" y="75"/>
                    <a:pt x="42" y="75"/>
                  </a:cubicBezTo>
                  <a:cubicBezTo>
                    <a:pt x="42" y="75"/>
                    <a:pt x="41" y="75"/>
                    <a:pt x="40" y="75"/>
                  </a:cubicBezTo>
                  <a:cubicBezTo>
                    <a:pt x="39" y="75"/>
                    <a:pt x="38" y="75"/>
                    <a:pt x="38" y="74"/>
                  </a:cubicBezTo>
                  <a:cubicBezTo>
                    <a:pt x="37" y="74"/>
                    <a:pt x="38" y="72"/>
                    <a:pt x="38" y="71"/>
                  </a:cubicBezTo>
                  <a:cubicBezTo>
                    <a:pt x="38" y="71"/>
                    <a:pt x="39" y="69"/>
                    <a:pt x="39" y="68"/>
                  </a:cubicBezTo>
                  <a:cubicBezTo>
                    <a:pt x="38" y="68"/>
                    <a:pt x="37" y="66"/>
                    <a:pt x="37" y="66"/>
                  </a:cubicBezTo>
                  <a:cubicBezTo>
                    <a:pt x="36" y="65"/>
                    <a:pt x="36" y="65"/>
                    <a:pt x="35" y="65"/>
                  </a:cubicBezTo>
                  <a:cubicBezTo>
                    <a:pt x="35" y="65"/>
                    <a:pt x="34" y="65"/>
                    <a:pt x="34" y="65"/>
                  </a:cubicBezTo>
                  <a:cubicBezTo>
                    <a:pt x="33" y="66"/>
                    <a:pt x="33" y="67"/>
                    <a:pt x="33" y="67"/>
                  </a:cubicBezTo>
                  <a:cubicBezTo>
                    <a:pt x="32" y="67"/>
                    <a:pt x="31" y="67"/>
                    <a:pt x="31" y="66"/>
                  </a:cubicBezTo>
                  <a:cubicBezTo>
                    <a:pt x="31" y="66"/>
                    <a:pt x="31" y="64"/>
                    <a:pt x="30" y="64"/>
                  </a:cubicBezTo>
                  <a:cubicBezTo>
                    <a:pt x="29" y="63"/>
                    <a:pt x="27" y="62"/>
                    <a:pt x="26" y="61"/>
                  </a:cubicBezTo>
                  <a:cubicBezTo>
                    <a:pt x="25" y="61"/>
                    <a:pt x="22" y="60"/>
                    <a:pt x="21" y="60"/>
                  </a:cubicBezTo>
                  <a:cubicBezTo>
                    <a:pt x="20" y="59"/>
                    <a:pt x="19" y="59"/>
                    <a:pt x="18" y="58"/>
                  </a:cubicBezTo>
                  <a:cubicBezTo>
                    <a:pt x="17" y="57"/>
                    <a:pt x="15" y="55"/>
                    <a:pt x="13" y="55"/>
                  </a:cubicBezTo>
                  <a:cubicBezTo>
                    <a:pt x="12" y="54"/>
                    <a:pt x="11" y="52"/>
                    <a:pt x="9" y="52"/>
                  </a:cubicBezTo>
                  <a:cubicBezTo>
                    <a:pt x="9" y="51"/>
                    <a:pt x="7" y="50"/>
                    <a:pt x="6" y="50"/>
                  </a:cubicBezTo>
                  <a:cubicBezTo>
                    <a:pt x="5" y="49"/>
                    <a:pt x="3" y="48"/>
                    <a:pt x="2" y="48"/>
                  </a:cubicBezTo>
                  <a:cubicBezTo>
                    <a:pt x="1" y="47"/>
                    <a:pt x="1" y="45"/>
                    <a:pt x="1" y="44"/>
                  </a:cubicBezTo>
                  <a:cubicBezTo>
                    <a:pt x="0" y="43"/>
                    <a:pt x="0" y="41"/>
                    <a:pt x="0" y="40"/>
                  </a:cubicBezTo>
                  <a:cubicBezTo>
                    <a:pt x="0" y="39"/>
                    <a:pt x="0" y="37"/>
                    <a:pt x="0" y="37"/>
                  </a:cubicBezTo>
                  <a:cubicBezTo>
                    <a:pt x="0" y="36"/>
                    <a:pt x="1" y="35"/>
                    <a:pt x="2" y="35"/>
                  </a:cubicBezTo>
                  <a:cubicBezTo>
                    <a:pt x="2" y="35"/>
                    <a:pt x="4" y="35"/>
                    <a:pt x="4" y="35"/>
                  </a:cubicBezTo>
                  <a:cubicBezTo>
                    <a:pt x="5" y="35"/>
                    <a:pt x="6" y="37"/>
                    <a:pt x="7" y="37"/>
                  </a:cubicBezTo>
                  <a:cubicBezTo>
                    <a:pt x="7" y="37"/>
                    <a:pt x="9" y="38"/>
                    <a:pt x="10" y="38"/>
                  </a:cubicBezTo>
                  <a:cubicBezTo>
                    <a:pt x="10" y="38"/>
                    <a:pt x="11" y="37"/>
                    <a:pt x="11" y="37"/>
                  </a:cubicBezTo>
                  <a:cubicBezTo>
                    <a:pt x="11" y="36"/>
                    <a:pt x="13" y="36"/>
                    <a:pt x="13" y="36"/>
                  </a:cubicBezTo>
                  <a:cubicBezTo>
                    <a:pt x="14" y="36"/>
                    <a:pt x="15" y="36"/>
                    <a:pt x="15" y="36"/>
                  </a:cubicBezTo>
                  <a:cubicBezTo>
                    <a:pt x="16" y="36"/>
                    <a:pt x="18" y="36"/>
                    <a:pt x="18" y="36"/>
                  </a:cubicBezTo>
                  <a:cubicBezTo>
                    <a:pt x="19" y="35"/>
                    <a:pt x="18" y="33"/>
                    <a:pt x="19" y="32"/>
                  </a:cubicBezTo>
                  <a:cubicBezTo>
                    <a:pt x="19" y="31"/>
                    <a:pt x="19" y="28"/>
                    <a:pt x="19" y="27"/>
                  </a:cubicBezTo>
                  <a:cubicBezTo>
                    <a:pt x="19" y="26"/>
                    <a:pt x="20" y="24"/>
                    <a:pt x="20" y="23"/>
                  </a:cubicBezTo>
                  <a:cubicBezTo>
                    <a:pt x="21" y="23"/>
                    <a:pt x="22" y="23"/>
                    <a:pt x="23" y="23"/>
                  </a:cubicBezTo>
                  <a:cubicBezTo>
                    <a:pt x="25" y="24"/>
                    <a:pt x="28" y="26"/>
                    <a:pt x="30" y="26"/>
                  </a:cubicBezTo>
                  <a:cubicBezTo>
                    <a:pt x="31" y="26"/>
                    <a:pt x="35" y="26"/>
                    <a:pt x="36" y="26"/>
                  </a:cubicBezTo>
                  <a:cubicBezTo>
                    <a:pt x="37" y="26"/>
                    <a:pt x="39" y="25"/>
                    <a:pt x="40" y="24"/>
                  </a:cubicBezTo>
                  <a:cubicBezTo>
                    <a:pt x="42" y="24"/>
                    <a:pt x="44" y="23"/>
                    <a:pt x="45" y="23"/>
                  </a:cubicBezTo>
                  <a:cubicBezTo>
                    <a:pt x="46" y="23"/>
                    <a:pt x="47" y="23"/>
                    <a:pt x="48" y="23"/>
                  </a:cubicBezTo>
                  <a:cubicBezTo>
                    <a:pt x="49" y="24"/>
                    <a:pt x="51" y="25"/>
                    <a:pt x="52" y="26"/>
                  </a:cubicBezTo>
                  <a:cubicBezTo>
                    <a:pt x="53" y="26"/>
                    <a:pt x="56" y="26"/>
                    <a:pt x="57" y="26"/>
                  </a:cubicBezTo>
                  <a:cubicBezTo>
                    <a:pt x="58" y="27"/>
                    <a:pt x="60" y="27"/>
                    <a:pt x="61" y="27"/>
                  </a:cubicBezTo>
                  <a:cubicBezTo>
                    <a:pt x="62" y="28"/>
                    <a:pt x="62" y="30"/>
                    <a:pt x="63" y="31"/>
                  </a:cubicBezTo>
                  <a:cubicBezTo>
                    <a:pt x="63" y="32"/>
                    <a:pt x="64" y="34"/>
                    <a:pt x="65" y="34"/>
                  </a:cubicBezTo>
                  <a:cubicBezTo>
                    <a:pt x="66" y="35"/>
                    <a:pt x="69" y="34"/>
                    <a:pt x="71" y="34"/>
                  </a:cubicBezTo>
                  <a:cubicBezTo>
                    <a:pt x="72" y="34"/>
                    <a:pt x="75" y="34"/>
                    <a:pt x="77" y="34"/>
                  </a:cubicBezTo>
                  <a:cubicBezTo>
                    <a:pt x="79" y="35"/>
                    <a:pt x="82" y="35"/>
                    <a:pt x="84" y="35"/>
                  </a:cubicBezTo>
                  <a:cubicBezTo>
                    <a:pt x="85" y="35"/>
                    <a:pt x="87" y="34"/>
                    <a:pt x="88" y="34"/>
                  </a:cubicBezTo>
                  <a:cubicBezTo>
                    <a:pt x="88" y="33"/>
                    <a:pt x="90" y="33"/>
                    <a:pt x="91" y="33"/>
                  </a:cubicBezTo>
                  <a:cubicBezTo>
                    <a:pt x="92" y="32"/>
                    <a:pt x="94" y="32"/>
                    <a:pt x="95" y="32"/>
                  </a:cubicBezTo>
                  <a:cubicBezTo>
                    <a:pt x="96" y="32"/>
                    <a:pt x="99" y="32"/>
                    <a:pt x="100" y="31"/>
                  </a:cubicBezTo>
                  <a:cubicBezTo>
                    <a:pt x="101" y="31"/>
                    <a:pt x="103" y="29"/>
                    <a:pt x="104" y="29"/>
                  </a:cubicBezTo>
                  <a:cubicBezTo>
                    <a:pt x="105" y="29"/>
                    <a:pt x="108" y="30"/>
                    <a:pt x="109" y="31"/>
                  </a:cubicBezTo>
                  <a:cubicBezTo>
                    <a:pt x="110" y="31"/>
                    <a:pt x="112" y="31"/>
                    <a:pt x="113" y="31"/>
                  </a:cubicBezTo>
                  <a:cubicBezTo>
                    <a:pt x="114" y="30"/>
                    <a:pt x="116" y="29"/>
                    <a:pt x="117" y="29"/>
                  </a:cubicBezTo>
                  <a:cubicBezTo>
                    <a:pt x="118" y="29"/>
                    <a:pt x="119" y="28"/>
                    <a:pt x="119" y="28"/>
                  </a:cubicBezTo>
                  <a:cubicBezTo>
                    <a:pt x="119" y="28"/>
                    <a:pt x="120" y="29"/>
                    <a:pt x="120" y="30"/>
                  </a:cubicBezTo>
                  <a:cubicBezTo>
                    <a:pt x="120" y="30"/>
                    <a:pt x="119" y="31"/>
                    <a:pt x="119" y="32"/>
                  </a:cubicBezTo>
                  <a:cubicBezTo>
                    <a:pt x="118" y="32"/>
                    <a:pt x="117" y="33"/>
                    <a:pt x="116" y="34"/>
                  </a:cubicBezTo>
                  <a:cubicBezTo>
                    <a:pt x="116" y="35"/>
                    <a:pt x="116" y="36"/>
                    <a:pt x="116" y="37"/>
                  </a:cubicBezTo>
                  <a:cubicBezTo>
                    <a:pt x="116" y="37"/>
                    <a:pt x="116" y="38"/>
                    <a:pt x="116" y="39"/>
                  </a:cubicBezTo>
                  <a:cubicBezTo>
                    <a:pt x="116" y="40"/>
                    <a:pt x="117" y="41"/>
                    <a:pt x="118" y="41"/>
                  </a:cubicBezTo>
                  <a:cubicBezTo>
                    <a:pt x="118" y="41"/>
                    <a:pt x="120" y="41"/>
                    <a:pt x="121" y="40"/>
                  </a:cubicBezTo>
                  <a:cubicBezTo>
                    <a:pt x="121" y="40"/>
                    <a:pt x="122" y="40"/>
                    <a:pt x="122" y="40"/>
                  </a:cubicBezTo>
                  <a:cubicBezTo>
                    <a:pt x="122" y="39"/>
                    <a:pt x="122" y="38"/>
                    <a:pt x="122" y="38"/>
                  </a:cubicBezTo>
                  <a:cubicBezTo>
                    <a:pt x="121" y="37"/>
                    <a:pt x="120" y="37"/>
                    <a:pt x="120" y="37"/>
                  </a:cubicBezTo>
                  <a:cubicBezTo>
                    <a:pt x="120" y="37"/>
                    <a:pt x="119" y="39"/>
                    <a:pt x="119" y="39"/>
                  </a:cubicBezTo>
                  <a:cubicBezTo>
                    <a:pt x="118" y="39"/>
                    <a:pt x="118" y="38"/>
                    <a:pt x="118" y="38"/>
                  </a:cubicBezTo>
                  <a:cubicBezTo>
                    <a:pt x="117" y="37"/>
                    <a:pt x="117" y="36"/>
                    <a:pt x="117" y="35"/>
                  </a:cubicBezTo>
                  <a:cubicBezTo>
                    <a:pt x="118" y="35"/>
                    <a:pt x="119" y="34"/>
                    <a:pt x="120" y="33"/>
                  </a:cubicBezTo>
                  <a:cubicBezTo>
                    <a:pt x="120" y="33"/>
                    <a:pt x="121" y="33"/>
                    <a:pt x="121" y="32"/>
                  </a:cubicBezTo>
                  <a:cubicBezTo>
                    <a:pt x="122" y="32"/>
                    <a:pt x="122" y="30"/>
                    <a:pt x="122" y="30"/>
                  </a:cubicBezTo>
                  <a:cubicBezTo>
                    <a:pt x="122" y="29"/>
                    <a:pt x="123" y="29"/>
                    <a:pt x="124" y="28"/>
                  </a:cubicBezTo>
                  <a:cubicBezTo>
                    <a:pt x="124" y="27"/>
                    <a:pt x="124" y="26"/>
                    <a:pt x="124" y="25"/>
                  </a:cubicBezTo>
                  <a:cubicBezTo>
                    <a:pt x="124" y="25"/>
                    <a:pt x="124" y="23"/>
                    <a:pt x="123" y="22"/>
                  </a:cubicBezTo>
                  <a:cubicBezTo>
                    <a:pt x="123" y="21"/>
                    <a:pt x="122" y="19"/>
                    <a:pt x="121" y="18"/>
                  </a:cubicBezTo>
                  <a:cubicBezTo>
                    <a:pt x="121" y="17"/>
                    <a:pt x="120" y="15"/>
                    <a:pt x="120" y="14"/>
                  </a:cubicBezTo>
                  <a:cubicBezTo>
                    <a:pt x="120" y="13"/>
                    <a:pt x="121" y="11"/>
                    <a:pt x="121" y="10"/>
                  </a:cubicBezTo>
                  <a:cubicBezTo>
                    <a:pt x="121" y="9"/>
                    <a:pt x="122" y="8"/>
                    <a:pt x="121" y="7"/>
                  </a:cubicBezTo>
                  <a:cubicBezTo>
                    <a:pt x="121" y="6"/>
                    <a:pt x="121" y="6"/>
                    <a:pt x="120" y="5"/>
                  </a:cubicBezTo>
                  <a:cubicBezTo>
                    <a:pt x="120" y="5"/>
                    <a:pt x="119" y="4"/>
                    <a:pt x="119" y="3"/>
                  </a:cubicBezTo>
                  <a:cubicBezTo>
                    <a:pt x="119" y="3"/>
                    <a:pt x="119" y="2"/>
                    <a:pt x="119" y="2"/>
                  </a:cubicBezTo>
                  <a:cubicBezTo>
                    <a:pt x="120" y="2"/>
                    <a:pt x="121" y="2"/>
                    <a:pt x="122" y="2"/>
                  </a:cubicBezTo>
                  <a:cubicBezTo>
                    <a:pt x="122" y="2"/>
                    <a:pt x="123" y="1"/>
                    <a:pt x="124" y="1"/>
                  </a:cubicBezTo>
                  <a:cubicBezTo>
                    <a:pt x="124" y="1"/>
                    <a:pt x="124" y="2"/>
                    <a:pt x="124" y="2"/>
                  </a:cubicBezTo>
                  <a:cubicBezTo>
                    <a:pt x="125" y="2"/>
                    <a:pt x="126" y="3"/>
                    <a:pt x="126" y="3"/>
                  </a:cubicBezTo>
                  <a:cubicBezTo>
                    <a:pt x="126" y="4"/>
                    <a:pt x="126" y="5"/>
                    <a:pt x="126" y="6"/>
                  </a:cubicBezTo>
                  <a:cubicBezTo>
                    <a:pt x="126" y="7"/>
                    <a:pt x="126" y="8"/>
                    <a:pt x="126" y="9"/>
                  </a:cubicBezTo>
                  <a:cubicBezTo>
                    <a:pt x="126" y="9"/>
                    <a:pt x="127" y="10"/>
                    <a:pt x="127" y="11"/>
                  </a:cubicBezTo>
                  <a:cubicBezTo>
                    <a:pt x="127" y="11"/>
                    <a:pt x="128" y="11"/>
                    <a:pt x="128" y="11"/>
                  </a:cubicBezTo>
                  <a:cubicBezTo>
                    <a:pt x="129" y="11"/>
                    <a:pt x="130" y="10"/>
                    <a:pt x="131" y="10"/>
                  </a:cubicBezTo>
                  <a:cubicBezTo>
                    <a:pt x="131" y="10"/>
                    <a:pt x="133" y="10"/>
                    <a:pt x="133" y="10"/>
                  </a:cubicBezTo>
                  <a:cubicBezTo>
                    <a:pt x="134" y="11"/>
                    <a:pt x="134" y="11"/>
                    <a:pt x="134" y="12"/>
                  </a:cubicBezTo>
                  <a:cubicBezTo>
                    <a:pt x="135" y="12"/>
                    <a:pt x="136" y="13"/>
                    <a:pt x="136" y="13"/>
                  </a:cubicBezTo>
                  <a:cubicBezTo>
                    <a:pt x="137" y="14"/>
                    <a:pt x="138" y="14"/>
                    <a:pt x="138" y="14"/>
                  </a:cubicBezTo>
                  <a:cubicBezTo>
                    <a:pt x="139" y="14"/>
                    <a:pt x="140" y="13"/>
                    <a:pt x="140" y="12"/>
                  </a:cubicBezTo>
                  <a:cubicBezTo>
                    <a:pt x="140" y="12"/>
                    <a:pt x="141" y="12"/>
                    <a:pt x="141" y="11"/>
                  </a:cubicBezTo>
                  <a:cubicBezTo>
                    <a:pt x="142" y="11"/>
                    <a:pt x="142" y="10"/>
                    <a:pt x="142" y="10"/>
                  </a:cubicBezTo>
                  <a:cubicBezTo>
                    <a:pt x="143" y="9"/>
                    <a:pt x="146" y="9"/>
                    <a:pt x="147" y="9"/>
                  </a:cubicBezTo>
                  <a:cubicBezTo>
                    <a:pt x="148" y="9"/>
                    <a:pt x="149" y="9"/>
                    <a:pt x="150" y="9"/>
                  </a:cubicBezTo>
                  <a:cubicBezTo>
                    <a:pt x="151" y="9"/>
                    <a:pt x="152" y="10"/>
                    <a:pt x="153" y="10"/>
                  </a:cubicBezTo>
                  <a:cubicBezTo>
                    <a:pt x="153" y="10"/>
                    <a:pt x="154" y="10"/>
                    <a:pt x="155" y="10"/>
                  </a:cubicBezTo>
                  <a:cubicBezTo>
                    <a:pt x="155" y="10"/>
                    <a:pt x="156" y="9"/>
                    <a:pt x="156" y="8"/>
                  </a:cubicBezTo>
                  <a:cubicBezTo>
                    <a:pt x="156" y="7"/>
                    <a:pt x="154" y="6"/>
                    <a:pt x="153" y="6"/>
                  </a:cubicBezTo>
                  <a:cubicBezTo>
                    <a:pt x="153" y="6"/>
                    <a:pt x="151" y="6"/>
                    <a:pt x="151" y="6"/>
                  </a:cubicBezTo>
                  <a:cubicBezTo>
                    <a:pt x="150" y="6"/>
                    <a:pt x="149" y="5"/>
                    <a:pt x="149" y="5"/>
                  </a:cubicBezTo>
                  <a:cubicBezTo>
                    <a:pt x="148" y="4"/>
                    <a:pt x="148" y="3"/>
                    <a:pt x="149" y="3"/>
                  </a:cubicBezTo>
                  <a:cubicBezTo>
                    <a:pt x="149" y="3"/>
                    <a:pt x="150" y="2"/>
                    <a:pt x="150" y="2"/>
                  </a:cubicBezTo>
                  <a:cubicBezTo>
                    <a:pt x="151" y="2"/>
                    <a:pt x="152" y="2"/>
                    <a:pt x="153" y="2"/>
                  </a:cubicBezTo>
                  <a:cubicBezTo>
                    <a:pt x="153" y="2"/>
                    <a:pt x="154" y="3"/>
                    <a:pt x="155" y="3"/>
                  </a:cubicBezTo>
                  <a:cubicBezTo>
                    <a:pt x="155" y="3"/>
                    <a:pt x="156" y="4"/>
                    <a:pt x="157" y="4"/>
                  </a:cubicBezTo>
                  <a:cubicBezTo>
                    <a:pt x="157" y="4"/>
                    <a:pt x="158" y="5"/>
                    <a:pt x="158" y="5"/>
                  </a:cubicBezTo>
                  <a:cubicBezTo>
                    <a:pt x="158" y="5"/>
                    <a:pt x="160" y="6"/>
                    <a:pt x="160" y="6"/>
                  </a:cubicBezTo>
                  <a:cubicBezTo>
                    <a:pt x="161" y="6"/>
                    <a:pt x="162" y="6"/>
                    <a:pt x="163" y="6"/>
                  </a:cubicBezTo>
                  <a:cubicBezTo>
                    <a:pt x="163" y="6"/>
                    <a:pt x="164" y="6"/>
                    <a:pt x="165" y="6"/>
                  </a:cubicBezTo>
                  <a:cubicBezTo>
                    <a:pt x="165" y="6"/>
                    <a:pt x="166" y="6"/>
                    <a:pt x="16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6" name="Freeform 110"/>
            <p:cNvSpPr>
              <a:spLocks/>
            </p:cNvSpPr>
            <p:nvPr/>
          </p:nvSpPr>
          <p:spPr bwMode="auto">
            <a:xfrm>
              <a:off x="1455738" y="4441826"/>
              <a:ext cx="50800" cy="44450"/>
            </a:xfrm>
            <a:custGeom>
              <a:avLst/>
              <a:gdLst/>
              <a:ahLst/>
              <a:cxnLst>
                <a:cxn ang="0">
                  <a:pos x="27" y="12"/>
                </a:cxn>
                <a:cxn ang="0">
                  <a:pos x="27" y="16"/>
                </a:cxn>
                <a:cxn ang="0">
                  <a:pos x="24" y="16"/>
                </a:cxn>
                <a:cxn ang="0">
                  <a:pos x="22" y="16"/>
                </a:cxn>
                <a:cxn ang="0">
                  <a:pos x="20" y="18"/>
                </a:cxn>
                <a:cxn ang="0">
                  <a:pos x="19" y="21"/>
                </a:cxn>
                <a:cxn ang="0">
                  <a:pos x="16" y="23"/>
                </a:cxn>
                <a:cxn ang="0">
                  <a:pos x="14" y="24"/>
                </a:cxn>
                <a:cxn ang="0">
                  <a:pos x="10" y="24"/>
                </a:cxn>
                <a:cxn ang="0">
                  <a:pos x="9" y="24"/>
                </a:cxn>
                <a:cxn ang="0">
                  <a:pos x="10" y="23"/>
                </a:cxn>
                <a:cxn ang="0">
                  <a:pos x="11" y="22"/>
                </a:cxn>
                <a:cxn ang="0">
                  <a:pos x="11" y="20"/>
                </a:cxn>
                <a:cxn ang="0">
                  <a:pos x="11" y="19"/>
                </a:cxn>
                <a:cxn ang="0">
                  <a:pos x="10" y="20"/>
                </a:cxn>
                <a:cxn ang="0">
                  <a:pos x="9" y="22"/>
                </a:cxn>
                <a:cxn ang="0">
                  <a:pos x="6" y="24"/>
                </a:cxn>
                <a:cxn ang="0">
                  <a:pos x="4" y="24"/>
                </a:cxn>
                <a:cxn ang="0">
                  <a:pos x="2" y="22"/>
                </a:cxn>
                <a:cxn ang="0">
                  <a:pos x="1" y="20"/>
                </a:cxn>
                <a:cxn ang="0">
                  <a:pos x="0" y="18"/>
                </a:cxn>
                <a:cxn ang="0">
                  <a:pos x="0" y="14"/>
                </a:cxn>
                <a:cxn ang="0">
                  <a:pos x="0" y="12"/>
                </a:cxn>
                <a:cxn ang="0">
                  <a:pos x="0" y="11"/>
                </a:cxn>
                <a:cxn ang="0">
                  <a:pos x="2" y="10"/>
                </a:cxn>
                <a:cxn ang="0">
                  <a:pos x="2" y="7"/>
                </a:cxn>
                <a:cxn ang="0">
                  <a:pos x="2" y="6"/>
                </a:cxn>
                <a:cxn ang="0">
                  <a:pos x="2" y="4"/>
                </a:cxn>
                <a:cxn ang="0">
                  <a:pos x="3" y="3"/>
                </a:cxn>
                <a:cxn ang="0">
                  <a:pos x="3" y="3"/>
                </a:cxn>
                <a:cxn ang="0">
                  <a:pos x="4" y="3"/>
                </a:cxn>
                <a:cxn ang="0">
                  <a:pos x="6" y="3"/>
                </a:cxn>
                <a:cxn ang="0">
                  <a:pos x="10" y="0"/>
                </a:cxn>
                <a:cxn ang="0">
                  <a:pos x="12" y="1"/>
                </a:cxn>
                <a:cxn ang="0">
                  <a:pos x="14" y="3"/>
                </a:cxn>
                <a:cxn ang="0">
                  <a:pos x="14" y="5"/>
                </a:cxn>
                <a:cxn ang="0">
                  <a:pos x="17" y="7"/>
                </a:cxn>
                <a:cxn ang="0">
                  <a:pos x="18" y="9"/>
                </a:cxn>
                <a:cxn ang="0">
                  <a:pos x="19" y="9"/>
                </a:cxn>
                <a:cxn ang="0">
                  <a:pos x="21" y="10"/>
                </a:cxn>
                <a:cxn ang="0">
                  <a:pos x="22" y="11"/>
                </a:cxn>
                <a:cxn ang="0">
                  <a:pos x="23" y="10"/>
                </a:cxn>
                <a:cxn ang="0">
                  <a:pos x="25" y="9"/>
                </a:cxn>
                <a:cxn ang="0">
                  <a:pos x="26" y="12"/>
                </a:cxn>
                <a:cxn ang="0">
                  <a:pos x="27" y="12"/>
                </a:cxn>
              </a:cxnLst>
              <a:rect l="0" t="0" r="r" b="b"/>
              <a:pathLst>
                <a:path w="27" h="24">
                  <a:moveTo>
                    <a:pt x="27" y="12"/>
                  </a:moveTo>
                  <a:cubicBezTo>
                    <a:pt x="27" y="13"/>
                    <a:pt x="27" y="15"/>
                    <a:pt x="27" y="16"/>
                  </a:cubicBezTo>
                  <a:cubicBezTo>
                    <a:pt x="26" y="16"/>
                    <a:pt x="25" y="16"/>
                    <a:pt x="24" y="16"/>
                  </a:cubicBezTo>
                  <a:cubicBezTo>
                    <a:pt x="23" y="17"/>
                    <a:pt x="22" y="16"/>
                    <a:pt x="22" y="16"/>
                  </a:cubicBezTo>
                  <a:cubicBezTo>
                    <a:pt x="21" y="17"/>
                    <a:pt x="20" y="18"/>
                    <a:pt x="20" y="18"/>
                  </a:cubicBezTo>
                  <a:cubicBezTo>
                    <a:pt x="19" y="19"/>
                    <a:pt x="19" y="20"/>
                    <a:pt x="19" y="21"/>
                  </a:cubicBezTo>
                  <a:cubicBezTo>
                    <a:pt x="18" y="22"/>
                    <a:pt x="17" y="23"/>
                    <a:pt x="16" y="23"/>
                  </a:cubicBezTo>
                  <a:cubicBezTo>
                    <a:pt x="15" y="23"/>
                    <a:pt x="14" y="24"/>
                    <a:pt x="14" y="24"/>
                  </a:cubicBezTo>
                  <a:cubicBezTo>
                    <a:pt x="13" y="24"/>
                    <a:pt x="11" y="24"/>
                    <a:pt x="10" y="24"/>
                  </a:cubicBezTo>
                  <a:cubicBezTo>
                    <a:pt x="10" y="24"/>
                    <a:pt x="10" y="24"/>
                    <a:pt x="9" y="24"/>
                  </a:cubicBezTo>
                  <a:cubicBezTo>
                    <a:pt x="10" y="23"/>
                    <a:pt x="10" y="23"/>
                    <a:pt x="10" y="23"/>
                  </a:cubicBezTo>
                  <a:cubicBezTo>
                    <a:pt x="11" y="23"/>
                    <a:pt x="11" y="22"/>
                    <a:pt x="11" y="22"/>
                  </a:cubicBezTo>
                  <a:cubicBezTo>
                    <a:pt x="11" y="21"/>
                    <a:pt x="11" y="21"/>
                    <a:pt x="11" y="20"/>
                  </a:cubicBezTo>
                  <a:cubicBezTo>
                    <a:pt x="11" y="20"/>
                    <a:pt x="12" y="19"/>
                    <a:pt x="11" y="19"/>
                  </a:cubicBezTo>
                  <a:cubicBezTo>
                    <a:pt x="11" y="19"/>
                    <a:pt x="11" y="20"/>
                    <a:pt x="10" y="20"/>
                  </a:cubicBezTo>
                  <a:cubicBezTo>
                    <a:pt x="10" y="21"/>
                    <a:pt x="9" y="22"/>
                    <a:pt x="9" y="22"/>
                  </a:cubicBezTo>
                  <a:cubicBezTo>
                    <a:pt x="8" y="23"/>
                    <a:pt x="7" y="24"/>
                    <a:pt x="6" y="24"/>
                  </a:cubicBezTo>
                  <a:cubicBezTo>
                    <a:pt x="6" y="24"/>
                    <a:pt x="5" y="24"/>
                    <a:pt x="4" y="24"/>
                  </a:cubicBezTo>
                  <a:cubicBezTo>
                    <a:pt x="4" y="24"/>
                    <a:pt x="3" y="22"/>
                    <a:pt x="2" y="22"/>
                  </a:cubicBezTo>
                  <a:cubicBezTo>
                    <a:pt x="2" y="22"/>
                    <a:pt x="1" y="21"/>
                    <a:pt x="1" y="20"/>
                  </a:cubicBezTo>
                  <a:cubicBezTo>
                    <a:pt x="1" y="20"/>
                    <a:pt x="0" y="18"/>
                    <a:pt x="0" y="18"/>
                  </a:cubicBezTo>
                  <a:cubicBezTo>
                    <a:pt x="0" y="17"/>
                    <a:pt x="0" y="15"/>
                    <a:pt x="0" y="14"/>
                  </a:cubicBezTo>
                  <a:cubicBezTo>
                    <a:pt x="0" y="14"/>
                    <a:pt x="0" y="13"/>
                    <a:pt x="0" y="12"/>
                  </a:cubicBezTo>
                  <a:cubicBezTo>
                    <a:pt x="0" y="12"/>
                    <a:pt x="0" y="11"/>
                    <a:pt x="0" y="11"/>
                  </a:cubicBezTo>
                  <a:cubicBezTo>
                    <a:pt x="1" y="10"/>
                    <a:pt x="2" y="10"/>
                    <a:pt x="2" y="10"/>
                  </a:cubicBezTo>
                  <a:cubicBezTo>
                    <a:pt x="2" y="9"/>
                    <a:pt x="2" y="8"/>
                    <a:pt x="2" y="7"/>
                  </a:cubicBezTo>
                  <a:cubicBezTo>
                    <a:pt x="2" y="7"/>
                    <a:pt x="2" y="6"/>
                    <a:pt x="2" y="6"/>
                  </a:cubicBezTo>
                  <a:cubicBezTo>
                    <a:pt x="2" y="5"/>
                    <a:pt x="2" y="4"/>
                    <a:pt x="2" y="4"/>
                  </a:cubicBezTo>
                  <a:cubicBezTo>
                    <a:pt x="2" y="4"/>
                    <a:pt x="3" y="4"/>
                    <a:pt x="3" y="3"/>
                  </a:cubicBezTo>
                  <a:cubicBezTo>
                    <a:pt x="3" y="3"/>
                    <a:pt x="3" y="3"/>
                    <a:pt x="3" y="3"/>
                  </a:cubicBezTo>
                  <a:cubicBezTo>
                    <a:pt x="4" y="3"/>
                    <a:pt x="4" y="3"/>
                    <a:pt x="4" y="3"/>
                  </a:cubicBezTo>
                  <a:cubicBezTo>
                    <a:pt x="5" y="3"/>
                    <a:pt x="6" y="3"/>
                    <a:pt x="6" y="3"/>
                  </a:cubicBezTo>
                  <a:cubicBezTo>
                    <a:pt x="7" y="2"/>
                    <a:pt x="9" y="0"/>
                    <a:pt x="10" y="0"/>
                  </a:cubicBezTo>
                  <a:cubicBezTo>
                    <a:pt x="11" y="0"/>
                    <a:pt x="12" y="0"/>
                    <a:pt x="12" y="1"/>
                  </a:cubicBezTo>
                  <a:cubicBezTo>
                    <a:pt x="13" y="1"/>
                    <a:pt x="14" y="2"/>
                    <a:pt x="14" y="3"/>
                  </a:cubicBezTo>
                  <a:cubicBezTo>
                    <a:pt x="14" y="3"/>
                    <a:pt x="14" y="4"/>
                    <a:pt x="14" y="5"/>
                  </a:cubicBezTo>
                  <a:cubicBezTo>
                    <a:pt x="15" y="6"/>
                    <a:pt x="17" y="6"/>
                    <a:pt x="17" y="7"/>
                  </a:cubicBezTo>
                  <a:cubicBezTo>
                    <a:pt x="17" y="7"/>
                    <a:pt x="18" y="8"/>
                    <a:pt x="18" y="9"/>
                  </a:cubicBezTo>
                  <a:cubicBezTo>
                    <a:pt x="18" y="9"/>
                    <a:pt x="19" y="9"/>
                    <a:pt x="19" y="9"/>
                  </a:cubicBezTo>
                  <a:cubicBezTo>
                    <a:pt x="20" y="10"/>
                    <a:pt x="21" y="10"/>
                    <a:pt x="21" y="10"/>
                  </a:cubicBezTo>
                  <a:cubicBezTo>
                    <a:pt x="22" y="10"/>
                    <a:pt x="22" y="11"/>
                    <a:pt x="22" y="11"/>
                  </a:cubicBezTo>
                  <a:cubicBezTo>
                    <a:pt x="23" y="11"/>
                    <a:pt x="23" y="10"/>
                    <a:pt x="23" y="10"/>
                  </a:cubicBezTo>
                  <a:cubicBezTo>
                    <a:pt x="24" y="10"/>
                    <a:pt x="24" y="9"/>
                    <a:pt x="25" y="9"/>
                  </a:cubicBezTo>
                  <a:cubicBezTo>
                    <a:pt x="25" y="10"/>
                    <a:pt x="25" y="11"/>
                    <a:pt x="26" y="12"/>
                  </a:cubicBezTo>
                  <a:cubicBezTo>
                    <a:pt x="26" y="12"/>
                    <a:pt x="26" y="12"/>
                    <a:pt x="2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7" name="Freeform 111"/>
            <p:cNvSpPr>
              <a:spLocks/>
            </p:cNvSpPr>
            <p:nvPr/>
          </p:nvSpPr>
          <p:spPr bwMode="auto">
            <a:xfrm>
              <a:off x="1352551" y="4081463"/>
              <a:ext cx="465138" cy="473075"/>
            </a:xfrm>
            <a:custGeom>
              <a:avLst/>
              <a:gdLst/>
              <a:ahLst/>
              <a:cxnLst>
                <a:cxn ang="0">
                  <a:pos x="239" y="112"/>
                </a:cxn>
                <a:cxn ang="0">
                  <a:pos x="238" y="127"/>
                </a:cxn>
                <a:cxn ang="0">
                  <a:pos x="217" y="131"/>
                </a:cxn>
                <a:cxn ang="0">
                  <a:pos x="193" y="141"/>
                </a:cxn>
                <a:cxn ang="0">
                  <a:pos x="182" y="149"/>
                </a:cxn>
                <a:cxn ang="0">
                  <a:pos x="170" y="146"/>
                </a:cxn>
                <a:cxn ang="0">
                  <a:pos x="167" y="151"/>
                </a:cxn>
                <a:cxn ang="0">
                  <a:pos x="162" y="170"/>
                </a:cxn>
                <a:cxn ang="0">
                  <a:pos x="162" y="186"/>
                </a:cxn>
                <a:cxn ang="0">
                  <a:pos x="152" y="197"/>
                </a:cxn>
                <a:cxn ang="0">
                  <a:pos x="160" y="207"/>
                </a:cxn>
                <a:cxn ang="0">
                  <a:pos x="149" y="213"/>
                </a:cxn>
                <a:cxn ang="0">
                  <a:pos x="137" y="201"/>
                </a:cxn>
                <a:cxn ang="0">
                  <a:pos x="147" y="212"/>
                </a:cxn>
                <a:cxn ang="0">
                  <a:pos x="137" y="236"/>
                </a:cxn>
                <a:cxn ang="0">
                  <a:pos x="128" y="251"/>
                </a:cxn>
                <a:cxn ang="0">
                  <a:pos x="122" y="241"/>
                </a:cxn>
                <a:cxn ang="0">
                  <a:pos x="119" y="234"/>
                </a:cxn>
                <a:cxn ang="0">
                  <a:pos x="117" y="247"/>
                </a:cxn>
                <a:cxn ang="0">
                  <a:pos x="104" y="243"/>
                </a:cxn>
                <a:cxn ang="0">
                  <a:pos x="107" y="229"/>
                </a:cxn>
                <a:cxn ang="0">
                  <a:pos x="97" y="229"/>
                </a:cxn>
                <a:cxn ang="0">
                  <a:pos x="89" y="226"/>
                </a:cxn>
                <a:cxn ang="0">
                  <a:pos x="75" y="227"/>
                </a:cxn>
                <a:cxn ang="0">
                  <a:pos x="74" y="219"/>
                </a:cxn>
                <a:cxn ang="0">
                  <a:pos x="63" y="219"/>
                </a:cxn>
                <a:cxn ang="0">
                  <a:pos x="77" y="207"/>
                </a:cxn>
                <a:cxn ang="0">
                  <a:pos x="74" y="200"/>
                </a:cxn>
                <a:cxn ang="0">
                  <a:pos x="58" y="194"/>
                </a:cxn>
                <a:cxn ang="0">
                  <a:pos x="53" y="190"/>
                </a:cxn>
                <a:cxn ang="0">
                  <a:pos x="53" y="180"/>
                </a:cxn>
                <a:cxn ang="0">
                  <a:pos x="43" y="169"/>
                </a:cxn>
                <a:cxn ang="0">
                  <a:pos x="35" y="162"/>
                </a:cxn>
                <a:cxn ang="0">
                  <a:pos x="28" y="132"/>
                </a:cxn>
                <a:cxn ang="0">
                  <a:pos x="21" y="118"/>
                </a:cxn>
                <a:cxn ang="0">
                  <a:pos x="16" y="104"/>
                </a:cxn>
                <a:cxn ang="0">
                  <a:pos x="15" y="79"/>
                </a:cxn>
                <a:cxn ang="0">
                  <a:pos x="0" y="78"/>
                </a:cxn>
                <a:cxn ang="0">
                  <a:pos x="20" y="59"/>
                </a:cxn>
                <a:cxn ang="0">
                  <a:pos x="45" y="51"/>
                </a:cxn>
                <a:cxn ang="0">
                  <a:pos x="51" y="61"/>
                </a:cxn>
                <a:cxn ang="0">
                  <a:pos x="54" y="47"/>
                </a:cxn>
                <a:cxn ang="0">
                  <a:pos x="67" y="40"/>
                </a:cxn>
                <a:cxn ang="0">
                  <a:pos x="55" y="42"/>
                </a:cxn>
                <a:cxn ang="0">
                  <a:pos x="42" y="27"/>
                </a:cxn>
                <a:cxn ang="0">
                  <a:pos x="56" y="13"/>
                </a:cxn>
                <a:cxn ang="0">
                  <a:pos x="85" y="9"/>
                </a:cxn>
                <a:cxn ang="0">
                  <a:pos x="112" y="1"/>
                </a:cxn>
                <a:cxn ang="0">
                  <a:pos x="120" y="18"/>
                </a:cxn>
                <a:cxn ang="0">
                  <a:pos x="106" y="26"/>
                </a:cxn>
                <a:cxn ang="0">
                  <a:pos x="136" y="48"/>
                </a:cxn>
                <a:cxn ang="0">
                  <a:pos x="147" y="57"/>
                </a:cxn>
                <a:cxn ang="0">
                  <a:pos x="162" y="51"/>
                </a:cxn>
                <a:cxn ang="0">
                  <a:pos x="175" y="59"/>
                </a:cxn>
                <a:cxn ang="0">
                  <a:pos x="193" y="74"/>
                </a:cxn>
                <a:cxn ang="0">
                  <a:pos x="211" y="80"/>
                </a:cxn>
                <a:cxn ang="0">
                  <a:pos x="227" y="89"/>
                </a:cxn>
              </a:cxnLst>
              <a:rect l="0" t="0" r="r" b="b"/>
              <a:pathLst>
                <a:path w="247" h="251">
                  <a:moveTo>
                    <a:pt x="239" y="102"/>
                  </a:moveTo>
                  <a:cubicBezTo>
                    <a:pt x="239" y="102"/>
                    <a:pt x="240" y="102"/>
                    <a:pt x="240" y="102"/>
                  </a:cubicBezTo>
                  <a:cubicBezTo>
                    <a:pt x="240" y="103"/>
                    <a:pt x="242" y="103"/>
                    <a:pt x="243" y="104"/>
                  </a:cubicBezTo>
                  <a:cubicBezTo>
                    <a:pt x="243" y="104"/>
                    <a:pt x="244" y="106"/>
                    <a:pt x="244" y="106"/>
                  </a:cubicBezTo>
                  <a:cubicBezTo>
                    <a:pt x="245" y="107"/>
                    <a:pt x="246" y="107"/>
                    <a:pt x="246" y="108"/>
                  </a:cubicBezTo>
                  <a:cubicBezTo>
                    <a:pt x="247" y="108"/>
                    <a:pt x="247" y="109"/>
                    <a:pt x="247" y="109"/>
                  </a:cubicBezTo>
                  <a:cubicBezTo>
                    <a:pt x="247" y="110"/>
                    <a:pt x="246" y="110"/>
                    <a:pt x="245" y="110"/>
                  </a:cubicBezTo>
                  <a:cubicBezTo>
                    <a:pt x="245" y="111"/>
                    <a:pt x="244" y="111"/>
                    <a:pt x="243" y="111"/>
                  </a:cubicBezTo>
                  <a:cubicBezTo>
                    <a:pt x="242" y="111"/>
                    <a:pt x="240" y="112"/>
                    <a:pt x="239" y="112"/>
                  </a:cubicBezTo>
                  <a:cubicBezTo>
                    <a:pt x="239" y="113"/>
                    <a:pt x="238" y="114"/>
                    <a:pt x="238" y="115"/>
                  </a:cubicBezTo>
                  <a:cubicBezTo>
                    <a:pt x="238" y="115"/>
                    <a:pt x="238" y="116"/>
                    <a:pt x="238" y="116"/>
                  </a:cubicBezTo>
                  <a:cubicBezTo>
                    <a:pt x="238" y="116"/>
                    <a:pt x="239" y="117"/>
                    <a:pt x="239" y="118"/>
                  </a:cubicBezTo>
                  <a:cubicBezTo>
                    <a:pt x="239" y="118"/>
                    <a:pt x="239" y="119"/>
                    <a:pt x="239" y="119"/>
                  </a:cubicBezTo>
                  <a:cubicBezTo>
                    <a:pt x="239" y="120"/>
                    <a:pt x="238" y="121"/>
                    <a:pt x="238" y="121"/>
                  </a:cubicBezTo>
                  <a:cubicBezTo>
                    <a:pt x="238" y="122"/>
                    <a:pt x="237" y="123"/>
                    <a:pt x="237" y="123"/>
                  </a:cubicBezTo>
                  <a:cubicBezTo>
                    <a:pt x="236" y="124"/>
                    <a:pt x="237" y="125"/>
                    <a:pt x="237" y="126"/>
                  </a:cubicBezTo>
                  <a:cubicBezTo>
                    <a:pt x="237" y="126"/>
                    <a:pt x="238" y="127"/>
                    <a:pt x="239" y="127"/>
                  </a:cubicBezTo>
                  <a:cubicBezTo>
                    <a:pt x="238" y="127"/>
                    <a:pt x="238" y="127"/>
                    <a:pt x="238" y="127"/>
                  </a:cubicBezTo>
                  <a:cubicBezTo>
                    <a:pt x="238" y="128"/>
                    <a:pt x="236" y="129"/>
                    <a:pt x="236" y="129"/>
                  </a:cubicBezTo>
                  <a:cubicBezTo>
                    <a:pt x="235" y="130"/>
                    <a:pt x="232" y="130"/>
                    <a:pt x="231" y="130"/>
                  </a:cubicBezTo>
                  <a:cubicBezTo>
                    <a:pt x="230" y="131"/>
                    <a:pt x="228" y="131"/>
                    <a:pt x="227" y="132"/>
                  </a:cubicBezTo>
                  <a:cubicBezTo>
                    <a:pt x="226" y="132"/>
                    <a:pt x="224" y="131"/>
                    <a:pt x="223" y="131"/>
                  </a:cubicBezTo>
                  <a:cubicBezTo>
                    <a:pt x="223" y="131"/>
                    <a:pt x="222" y="130"/>
                    <a:pt x="222" y="129"/>
                  </a:cubicBezTo>
                  <a:cubicBezTo>
                    <a:pt x="222" y="129"/>
                    <a:pt x="222" y="128"/>
                    <a:pt x="222" y="128"/>
                  </a:cubicBezTo>
                  <a:cubicBezTo>
                    <a:pt x="222" y="128"/>
                    <a:pt x="221" y="128"/>
                    <a:pt x="221" y="128"/>
                  </a:cubicBezTo>
                  <a:cubicBezTo>
                    <a:pt x="220" y="129"/>
                    <a:pt x="220" y="130"/>
                    <a:pt x="220" y="130"/>
                  </a:cubicBezTo>
                  <a:cubicBezTo>
                    <a:pt x="219" y="131"/>
                    <a:pt x="218" y="131"/>
                    <a:pt x="217" y="131"/>
                  </a:cubicBezTo>
                  <a:cubicBezTo>
                    <a:pt x="217" y="132"/>
                    <a:pt x="216" y="133"/>
                    <a:pt x="216" y="133"/>
                  </a:cubicBezTo>
                  <a:cubicBezTo>
                    <a:pt x="216" y="134"/>
                    <a:pt x="215" y="135"/>
                    <a:pt x="215" y="135"/>
                  </a:cubicBezTo>
                  <a:cubicBezTo>
                    <a:pt x="214" y="135"/>
                    <a:pt x="213" y="134"/>
                    <a:pt x="212" y="134"/>
                  </a:cubicBezTo>
                  <a:cubicBezTo>
                    <a:pt x="211" y="134"/>
                    <a:pt x="209" y="134"/>
                    <a:pt x="209" y="134"/>
                  </a:cubicBezTo>
                  <a:cubicBezTo>
                    <a:pt x="208" y="135"/>
                    <a:pt x="207" y="136"/>
                    <a:pt x="206" y="136"/>
                  </a:cubicBezTo>
                  <a:cubicBezTo>
                    <a:pt x="205" y="136"/>
                    <a:pt x="203" y="136"/>
                    <a:pt x="203" y="136"/>
                  </a:cubicBezTo>
                  <a:cubicBezTo>
                    <a:pt x="202" y="136"/>
                    <a:pt x="199" y="136"/>
                    <a:pt x="198" y="137"/>
                  </a:cubicBezTo>
                  <a:cubicBezTo>
                    <a:pt x="197" y="137"/>
                    <a:pt x="196" y="138"/>
                    <a:pt x="196" y="138"/>
                  </a:cubicBezTo>
                  <a:cubicBezTo>
                    <a:pt x="195" y="139"/>
                    <a:pt x="193" y="140"/>
                    <a:pt x="193" y="141"/>
                  </a:cubicBezTo>
                  <a:cubicBezTo>
                    <a:pt x="192" y="142"/>
                    <a:pt x="191" y="142"/>
                    <a:pt x="191" y="143"/>
                  </a:cubicBezTo>
                  <a:cubicBezTo>
                    <a:pt x="191" y="143"/>
                    <a:pt x="190" y="145"/>
                    <a:pt x="190" y="145"/>
                  </a:cubicBezTo>
                  <a:cubicBezTo>
                    <a:pt x="190" y="146"/>
                    <a:pt x="189" y="147"/>
                    <a:pt x="188" y="147"/>
                  </a:cubicBezTo>
                  <a:cubicBezTo>
                    <a:pt x="188" y="147"/>
                    <a:pt x="187" y="147"/>
                    <a:pt x="187" y="147"/>
                  </a:cubicBezTo>
                  <a:cubicBezTo>
                    <a:pt x="187" y="146"/>
                    <a:pt x="187" y="145"/>
                    <a:pt x="187" y="145"/>
                  </a:cubicBezTo>
                  <a:cubicBezTo>
                    <a:pt x="186" y="144"/>
                    <a:pt x="186" y="144"/>
                    <a:pt x="186" y="144"/>
                  </a:cubicBezTo>
                  <a:cubicBezTo>
                    <a:pt x="185" y="144"/>
                    <a:pt x="186" y="145"/>
                    <a:pt x="186" y="146"/>
                  </a:cubicBezTo>
                  <a:cubicBezTo>
                    <a:pt x="185" y="146"/>
                    <a:pt x="185" y="147"/>
                    <a:pt x="185" y="148"/>
                  </a:cubicBezTo>
                  <a:cubicBezTo>
                    <a:pt x="185" y="148"/>
                    <a:pt x="183" y="149"/>
                    <a:pt x="182" y="149"/>
                  </a:cubicBezTo>
                  <a:cubicBezTo>
                    <a:pt x="182" y="150"/>
                    <a:pt x="181" y="150"/>
                    <a:pt x="181" y="150"/>
                  </a:cubicBezTo>
                  <a:cubicBezTo>
                    <a:pt x="180" y="150"/>
                    <a:pt x="180" y="151"/>
                    <a:pt x="179" y="152"/>
                  </a:cubicBezTo>
                  <a:cubicBezTo>
                    <a:pt x="179" y="152"/>
                    <a:pt x="180" y="153"/>
                    <a:pt x="179" y="154"/>
                  </a:cubicBezTo>
                  <a:cubicBezTo>
                    <a:pt x="179" y="154"/>
                    <a:pt x="177" y="154"/>
                    <a:pt x="177" y="154"/>
                  </a:cubicBezTo>
                  <a:cubicBezTo>
                    <a:pt x="176" y="154"/>
                    <a:pt x="175" y="153"/>
                    <a:pt x="174" y="153"/>
                  </a:cubicBezTo>
                  <a:cubicBezTo>
                    <a:pt x="173" y="153"/>
                    <a:pt x="172" y="154"/>
                    <a:pt x="171" y="154"/>
                  </a:cubicBezTo>
                  <a:cubicBezTo>
                    <a:pt x="170" y="153"/>
                    <a:pt x="170" y="152"/>
                    <a:pt x="170" y="151"/>
                  </a:cubicBezTo>
                  <a:cubicBezTo>
                    <a:pt x="170" y="151"/>
                    <a:pt x="170" y="150"/>
                    <a:pt x="170" y="149"/>
                  </a:cubicBezTo>
                  <a:cubicBezTo>
                    <a:pt x="170" y="148"/>
                    <a:pt x="170" y="147"/>
                    <a:pt x="170" y="146"/>
                  </a:cubicBezTo>
                  <a:cubicBezTo>
                    <a:pt x="170" y="146"/>
                    <a:pt x="170" y="144"/>
                    <a:pt x="170" y="143"/>
                  </a:cubicBezTo>
                  <a:cubicBezTo>
                    <a:pt x="169" y="142"/>
                    <a:pt x="168" y="140"/>
                    <a:pt x="168" y="139"/>
                  </a:cubicBezTo>
                  <a:cubicBezTo>
                    <a:pt x="167" y="139"/>
                    <a:pt x="167" y="137"/>
                    <a:pt x="166" y="137"/>
                  </a:cubicBezTo>
                  <a:cubicBezTo>
                    <a:pt x="166" y="136"/>
                    <a:pt x="165" y="136"/>
                    <a:pt x="164" y="136"/>
                  </a:cubicBezTo>
                  <a:cubicBezTo>
                    <a:pt x="164" y="136"/>
                    <a:pt x="164" y="137"/>
                    <a:pt x="165" y="138"/>
                  </a:cubicBezTo>
                  <a:cubicBezTo>
                    <a:pt x="165" y="139"/>
                    <a:pt x="166" y="140"/>
                    <a:pt x="166" y="141"/>
                  </a:cubicBezTo>
                  <a:cubicBezTo>
                    <a:pt x="166" y="142"/>
                    <a:pt x="167" y="144"/>
                    <a:pt x="167" y="145"/>
                  </a:cubicBezTo>
                  <a:cubicBezTo>
                    <a:pt x="167" y="146"/>
                    <a:pt x="167" y="147"/>
                    <a:pt x="167" y="148"/>
                  </a:cubicBezTo>
                  <a:cubicBezTo>
                    <a:pt x="167" y="149"/>
                    <a:pt x="167" y="150"/>
                    <a:pt x="167" y="151"/>
                  </a:cubicBezTo>
                  <a:cubicBezTo>
                    <a:pt x="167" y="151"/>
                    <a:pt x="167" y="152"/>
                    <a:pt x="167" y="153"/>
                  </a:cubicBezTo>
                  <a:cubicBezTo>
                    <a:pt x="167" y="153"/>
                    <a:pt x="168" y="153"/>
                    <a:pt x="168" y="154"/>
                  </a:cubicBezTo>
                  <a:cubicBezTo>
                    <a:pt x="169" y="154"/>
                    <a:pt x="168" y="156"/>
                    <a:pt x="168" y="156"/>
                  </a:cubicBezTo>
                  <a:cubicBezTo>
                    <a:pt x="168" y="157"/>
                    <a:pt x="168" y="157"/>
                    <a:pt x="167" y="158"/>
                  </a:cubicBezTo>
                  <a:cubicBezTo>
                    <a:pt x="167" y="158"/>
                    <a:pt x="166" y="159"/>
                    <a:pt x="166" y="159"/>
                  </a:cubicBezTo>
                  <a:cubicBezTo>
                    <a:pt x="166" y="160"/>
                    <a:pt x="165" y="161"/>
                    <a:pt x="165" y="161"/>
                  </a:cubicBezTo>
                  <a:cubicBezTo>
                    <a:pt x="165" y="162"/>
                    <a:pt x="164" y="164"/>
                    <a:pt x="164" y="165"/>
                  </a:cubicBezTo>
                  <a:cubicBezTo>
                    <a:pt x="163" y="166"/>
                    <a:pt x="163" y="167"/>
                    <a:pt x="163" y="168"/>
                  </a:cubicBezTo>
                  <a:cubicBezTo>
                    <a:pt x="163" y="168"/>
                    <a:pt x="162" y="170"/>
                    <a:pt x="162" y="170"/>
                  </a:cubicBezTo>
                  <a:cubicBezTo>
                    <a:pt x="161" y="170"/>
                    <a:pt x="160" y="169"/>
                    <a:pt x="160" y="169"/>
                  </a:cubicBezTo>
                  <a:cubicBezTo>
                    <a:pt x="159" y="170"/>
                    <a:pt x="158" y="170"/>
                    <a:pt x="158" y="170"/>
                  </a:cubicBezTo>
                  <a:cubicBezTo>
                    <a:pt x="158" y="171"/>
                    <a:pt x="159" y="172"/>
                    <a:pt x="159" y="172"/>
                  </a:cubicBezTo>
                  <a:cubicBezTo>
                    <a:pt x="159" y="173"/>
                    <a:pt x="159" y="174"/>
                    <a:pt x="159" y="175"/>
                  </a:cubicBezTo>
                  <a:cubicBezTo>
                    <a:pt x="159" y="176"/>
                    <a:pt x="159" y="177"/>
                    <a:pt x="159" y="178"/>
                  </a:cubicBezTo>
                  <a:cubicBezTo>
                    <a:pt x="159" y="179"/>
                    <a:pt x="158" y="180"/>
                    <a:pt x="158" y="180"/>
                  </a:cubicBezTo>
                  <a:cubicBezTo>
                    <a:pt x="159" y="181"/>
                    <a:pt x="159" y="182"/>
                    <a:pt x="160" y="182"/>
                  </a:cubicBezTo>
                  <a:cubicBezTo>
                    <a:pt x="160" y="182"/>
                    <a:pt x="161" y="183"/>
                    <a:pt x="162" y="184"/>
                  </a:cubicBezTo>
                  <a:cubicBezTo>
                    <a:pt x="162" y="184"/>
                    <a:pt x="162" y="185"/>
                    <a:pt x="162" y="186"/>
                  </a:cubicBezTo>
                  <a:cubicBezTo>
                    <a:pt x="162" y="186"/>
                    <a:pt x="162" y="187"/>
                    <a:pt x="163" y="188"/>
                  </a:cubicBezTo>
                  <a:cubicBezTo>
                    <a:pt x="163" y="188"/>
                    <a:pt x="164" y="188"/>
                    <a:pt x="164" y="188"/>
                  </a:cubicBezTo>
                  <a:cubicBezTo>
                    <a:pt x="165" y="189"/>
                    <a:pt x="165" y="190"/>
                    <a:pt x="164" y="190"/>
                  </a:cubicBezTo>
                  <a:cubicBezTo>
                    <a:pt x="164" y="190"/>
                    <a:pt x="162" y="190"/>
                    <a:pt x="162" y="190"/>
                  </a:cubicBezTo>
                  <a:cubicBezTo>
                    <a:pt x="161" y="190"/>
                    <a:pt x="159" y="191"/>
                    <a:pt x="159" y="191"/>
                  </a:cubicBezTo>
                  <a:cubicBezTo>
                    <a:pt x="158" y="191"/>
                    <a:pt x="157" y="191"/>
                    <a:pt x="156" y="191"/>
                  </a:cubicBezTo>
                  <a:cubicBezTo>
                    <a:pt x="155" y="191"/>
                    <a:pt x="154" y="192"/>
                    <a:pt x="154" y="193"/>
                  </a:cubicBezTo>
                  <a:cubicBezTo>
                    <a:pt x="153" y="193"/>
                    <a:pt x="152" y="194"/>
                    <a:pt x="152" y="194"/>
                  </a:cubicBezTo>
                  <a:cubicBezTo>
                    <a:pt x="152" y="195"/>
                    <a:pt x="152" y="196"/>
                    <a:pt x="152" y="197"/>
                  </a:cubicBezTo>
                  <a:cubicBezTo>
                    <a:pt x="152" y="197"/>
                    <a:pt x="151" y="199"/>
                    <a:pt x="152" y="199"/>
                  </a:cubicBezTo>
                  <a:cubicBezTo>
                    <a:pt x="152" y="200"/>
                    <a:pt x="152" y="201"/>
                    <a:pt x="152" y="201"/>
                  </a:cubicBezTo>
                  <a:cubicBezTo>
                    <a:pt x="153" y="202"/>
                    <a:pt x="155" y="202"/>
                    <a:pt x="156" y="202"/>
                  </a:cubicBezTo>
                  <a:cubicBezTo>
                    <a:pt x="156" y="203"/>
                    <a:pt x="157" y="203"/>
                    <a:pt x="158" y="203"/>
                  </a:cubicBezTo>
                  <a:cubicBezTo>
                    <a:pt x="158" y="203"/>
                    <a:pt x="159" y="203"/>
                    <a:pt x="159" y="203"/>
                  </a:cubicBezTo>
                  <a:cubicBezTo>
                    <a:pt x="160" y="203"/>
                    <a:pt x="161" y="203"/>
                    <a:pt x="162" y="204"/>
                  </a:cubicBezTo>
                  <a:cubicBezTo>
                    <a:pt x="162" y="204"/>
                    <a:pt x="162" y="204"/>
                    <a:pt x="162" y="205"/>
                  </a:cubicBezTo>
                  <a:cubicBezTo>
                    <a:pt x="162" y="205"/>
                    <a:pt x="162" y="206"/>
                    <a:pt x="162" y="206"/>
                  </a:cubicBezTo>
                  <a:cubicBezTo>
                    <a:pt x="161" y="206"/>
                    <a:pt x="160" y="206"/>
                    <a:pt x="160" y="207"/>
                  </a:cubicBezTo>
                  <a:cubicBezTo>
                    <a:pt x="159" y="207"/>
                    <a:pt x="159" y="209"/>
                    <a:pt x="159" y="209"/>
                  </a:cubicBezTo>
                  <a:cubicBezTo>
                    <a:pt x="158" y="210"/>
                    <a:pt x="158" y="211"/>
                    <a:pt x="158" y="212"/>
                  </a:cubicBezTo>
                  <a:cubicBezTo>
                    <a:pt x="158" y="212"/>
                    <a:pt x="157" y="213"/>
                    <a:pt x="157" y="213"/>
                  </a:cubicBezTo>
                  <a:cubicBezTo>
                    <a:pt x="157" y="214"/>
                    <a:pt x="156" y="215"/>
                    <a:pt x="155" y="215"/>
                  </a:cubicBezTo>
                  <a:cubicBezTo>
                    <a:pt x="155" y="216"/>
                    <a:pt x="155" y="217"/>
                    <a:pt x="155" y="218"/>
                  </a:cubicBezTo>
                  <a:cubicBezTo>
                    <a:pt x="155" y="218"/>
                    <a:pt x="154" y="219"/>
                    <a:pt x="153" y="219"/>
                  </a:cubicBezTo>
                  <a:cubicBezTo>
                    <a:pt x="153" y="219"/>
                    <a:pt x="152" y="219"/>
                    <a:pt x="152" y="218"/>
                  </a:cubicBezTo>
                  <a:cubicBezTo>
                    <a:pt x="152" y="218"/>
                    <a:pt x="151" y="217"/>
                    <a:pt x="151" y="216"/>
                  </a:cubicBezTo>
                  <a:cubicBezTo>
                    <a:pt x="150" y="215"/>
                    <a:pt x="150" y="214"/>
                    <a:pt x="149" y="213"/>
                  </a:cubicBezTo>
                  <a:cubicBezTo>
                    <a:pt x="149" y="212"/>
                    <a:pt x="149" y="211"/>
                    <a:pt x="149" y="211"/>
                  </a:cubicBezTo>
                  <a:cubicBezTo>
                    <a:pt x="149" y="210"/>
                    <a:pt x="148" y="209"/>
                    <a:pt x="148" y="209"/>
                  </a:cubicBezTo>
                  <a:cubicBezTo>
                    <a:pt x="148" y="208"/>
                    <a:pt x="147" y="208"/>
                    <a:pt x="146" y="207"/>
                  </a:cubicBezTo>
                  <a:cubicBezTo>
                    <a:pt x="146" y="207"/>
                    <a:pt x="146" y="206"/>
                    <a:pt x="146" y="206"/>
                  </a:cubicBezTo>
                  <a:cubicBezTo>
                    <a:pt x="146" y="206"/>
                    <a:pt x="144" y="206"/>
                    <a:pt x="144" y="206"/>
                  </a:cubicBezTo>
                  <a:cubicBezTo>
                    <a:pt x="143" y="205"/>
                    <a:pt x="142" y="205"/>
                    <a:pt x="142" y="205"/>
                  </a:cubicBezTo>
                  <a:cubicBezTo>
                    <a:pt x="141" y="205"/>
                    <a:pt x="140" y="204"/>
                    <a:pt x="140" y="204"/>
                  </a:cubicBezTo>
                  <a:cubicBezTo>
                    <a:pt x="140" y="203"/>
                    <a:pt x="139" y="203"/>
                    <a:pt x="139" y="202"/>
                  </a:cubicBezTo>
                  <a:cubicBezTo>
                    <a:pt x="139" y="202"/>
                    <a:pt x="138" y="201"/>
                    <a:pt x="137" y="201"/>
                  </a:cubicBezTo>
                  <a:cubicBezTo>
                    <a:pt x="137" y="201"/>
                    <a:pt x="137" y="201"/>
                    <a:pt x="137" y="202"/>
                  </a:cubicBezTo>
                  <a:cubicBezTo>
                    <a:pt x="137" y="202"/>
                    <a:pt x="137" y="203"/>
                    <a:pt x="137" y="203"/>
                  </a:cubicBezTo>
                  <a:cubicBezTo>
                    <a:pt x="138" y="203"/>
                    <a:pt x="138" y="204"/>
                    <a:pt x="137" y="204"/>
                  </a:cubicBezTo>
                  <a:cubicBezTo>
                    <a:pt x="137" y="205"/>
                    <a:pt x="137" y="205"/>
                    <a:pt x="137" y="206"/>
                  </a:cubicBezTo>
                  <a:cubicBezTo>
                    <a:pt x="137" y="206"/>
                    <a:pt x="138" y="206"/>
                    <a:pt x="139" y="206"/>
                  </a:cubicBezTo>
                  <a:cubicBezTo>
                    <a:pt x="139" y="206"/>
                    <a:pt x="140" y="206"/>
                    <a:pt x="141" y="207"/>
                  </a:cubicBezTo>
                  <a:cubicBezTo>
                    <a:pt x="141" y="207"/>
                    <a:pt x="142" y="207"/>
                    <a:pt x="143" y="208"/>
                  </a:cubicBezTo>
                  <a:cubicBezTo>
                    <a:pt x="143" y="208"/>
                    <a:pt x="144" y="209"/>
                    <a:pt x="144" y="209"/>
                  </a:cubicBezTo>
                  <a:cubicBezTo>
                    <a:pt x="145" y="210"/>
                    <a:pt x="146" y="212"/>
                    <a:pt x="147" y="212"/>
                  </a:cubicBezTo>
                  <a:cubicBezTo>
                    <a:pt x="147" y="213"/>
                    <a:pt x="148" y="214"/>
                    <a:pt x="148" y="215"/>
                  </a:cubicBezTo>
                  <a:cubicBezTo>
                    <a:pt x="148" y="216"/>
                    <a:pt x="149" y="217"/>
                    <a:pt x="149" y="218"/>
                  </a:cubicBezTo>
                  <a:cubicBezTo>
                    <a:pt x="149" y="219"/>
                    <a:pt x="150" y="220"/>
                    <a:pt x="149" y="221"/>
                  </a:cubicBezTo>
                  <a:cubicBezTo>
                    <a:pt x="149" y="222"/>
                    <a:pt x="149" y="222"/>
                    <a:pt x="148" y="223"/>
                  </a:cubicBezTo>
                  <a:cubicBezTo>
                    <a:pt x="148" y="223"/>
                    <a:pt x="146" y="223"/>
                    <a:pt x="145" y="224"/>
                  </a:cubicBezTo>
                  <a:cubicBezTo>
                    <a:pt x="144" y="224"/>
                    <a:pt x="143" y="224"/>
                    <a:pt x="142" y="225"/>
                  </a:cubicBezTo>
                  <a:cubicBezTo>
                    <a:pt x="141" y="226"/>
                    <a:pt x="140" y="228"/>
                    <a:pt x="140" y="229"/>
                  </a:cubicBezTo>
                  <a:cubicBezTo>
                    <a:pt x="139" y="230"/>
                    <a:pt x="139" y="233"/>
                    <a:pt x="138" y="234"/>
                  </a:cubicBezTo>
                  <a:cubicBezTo>
                    <a:pt x="138" y="234"/>
                    <a:pt x="137" y="236"/>
                    <a:pt x="137" y="236"/>
                  </a:cubicBezTo>
                  <a:cubicBezTo>
                    <a:pt x="136" y="237"/>
                    <a:pt x="136" y="239"/>
                    <a:pt x="136" y="240"/>
                  </a:cubicBezTo>
                  <a:cubicBezTo>
                    <a:pt x="136" y="241"/>
                    <a:pt x="136" y="242"/>
                    <a:pt x="136" y="243"/>
                  </a:cubicBezTo>
                  <a:cubicBezTo>
                    <a:pt x="136" y="243"/>
                    <a:pt x="137" y="244"/>
                    <a:pt x="137" y="245"/>
                  </a:cubicBezTo>
                  <a:cubicBezTo>
                    <a:pt x="137" y="245"/>
                    <a:pt x="138" y="246"/>
                    <a:pt x="138" y="246"/>
                  </a:cubicBezTo>
                  <a:cubicBezTo>
                    <a:pt x="137" y="247"/>
                    <a:pt x="136" y="247"/>
                    <a:pt x="136" y="247"/>
                  </a:cubicBezTo>
                  <a:cubicBezTo>
                    <a:pt x="135" y="247"/>
                    <a:pt x="134" y="246"/>
                    <a:pt x="133" y="247"/>
                  </a:cubicBezTo>
                  <a:cubicBezTo>
                    <a:pt x="132" y="247"/>
                    <a:pt x="131" y="248"/>
                    <a:pt x="131" y="248"/>
                  </a:cubicBezTo>
                  <a:cubicBezTo>
                    <a:pt x="131" y="249"/>
                    <a:pt x="130" y="249"/>
                    <a:pt x="130" y="250"/>
                  </a:cubicBezTo>
                  <a:cubicBezTo>
                    <a:pt x="129" y="250"/>
                    <a:pt x="128" y="250"/>
                    <a:pt x="128" y="251"/>
                  </a:cubicBezTo>
                  <a:cubicBezTo>
                    <a:pt x="128" y="251"/>
                    <a:pt x="127" y="251"/>
                    <a:pt x="126" y="251"/>
                  </a:cubicBezTo>
                  <a:cubicBezTo>
                    <a:pt x="126" y="251"/>
                    <a:pt x="125" y="250"/>
                    <a:pt x="125" y="250"/>
                  </a:cubicBezTo>
                  <a:cubicBezTo>
                    <a:pt x="124" y="250"/>
                    <a:pt x="124" y="249"/>
                    <a:pt x="123" y="249"/>
                  </a:cubicBezTo>
                  <a:cubicBezTo>
                    <a:pt x="123" y="249"/>
                    <a:pt x="122" y="249"/>
                    <a:pt x="121" y="249"/>
                  </a:cubicBezTo>
                  <a:cubicBezTo>
                    <a:pt x="121" y="248"/>
                    <a:pt x="120" y="247"/>
                    <a:pt x="120" y="246"/>
                  </a:cubicBezTo>
                  <a:cubicBezTo>
                    <a:pt x="120" y="246"/>
                    <a:pt x="119" y="245"/>
                    <a:pt x="120" y="245"/>
                  </a:cubicBezTo>
                  <a:cubicBezTo>
                    <a:pt x="120" y="244"/>
                    <a:pt x="121" y="244"/>
                    <a:pt x="121" y="243"/>
                  </a:cubicBezTo>
                  <a:cubicBezTo>
                    <a:pt x="121" y="243"/>
                    <a:pt x="122" y="243"/>
                    <a:pt x="122" y="242"/>
                  </a:cubicBezTo>
                  <a:cubicBezTo>
                    <a:pt x="122" y="242"/>
                    <a:pt x="122" y="241"/>
                    <a:pt x="122" y="241"/>
                  </a:cubicBezTo>
                  <a:cubicBezTo>
                    <a:pt x="122" y="241"/>
                    <a:pt x="122" y="240"/>
                    <a:pt x="122" y="240"/>
                  </a:cubicBezTo>
                  <a:cubicBezTo>
                    <a:pt x="122" y="240"/>
                    <a:pt x="122" y="239"/>
                    <a:pt x="122" y="239"/>
                  </a:cubicBezTo>
                  <a:cubicBezTo>
                    <a:pt x="122" y="238"/>
                    <a:pt x="123" y="238"/>
                    <a:pt x="123" y="238"/>
                  </a:cubicBezTo>
                  <a:cubicBezTo>
                    <a:pt x="123" y="237"/>
                    <a:pt x="123" y="237"/>
                    <a:pt x="123" y="237"/>
                  </a:cubicBezTo>
                  <a:cubicBezTo>
                    <a:pt x="123" y="237"/>
                    <a:pt x="122" y="237"/>
                    <a:pt x="122" y="237"/>
                  </a:cubicBezTo>
                  <a:cubicBezTo>
                    <a:pt x="121" y="237"/>
                    <a:pt x="121" y="238"/>
                    <a:pt x="121" y="238"/>
                  </a:cubicBezTo>
                  <a:cubicBezTo>
                    <a:pt x="121" y="238"/>
                    <a:pt x="120" y="238"/>
                    <a:pt x="120" y="238"/>
                  </a:cubicBezTo>
                  <a:cubicBezTo>
                    <a:pt x="120" y="237"/>
                    <a:pt x="120" y="236"/>
                    <a:pt x="120" y="235"/>
                  </a:cubicBezTo>
                  <a:cubicBezTo>
                    <a:pt x="119" y="235"/>
                    <a:pt x="119" y="234"/>
                    <a:pt x="119" y="234"/>
                  </a:cubicBezTo>
                  <a:cubicBezTo>
                    <a:pt x="118" y="233"/>
                    <a:pt x="117" y="233"/>
                    <a:pt x="117" y="233"/>
                  </a:cubicBezTo>
                  <a:cubicBezTo>
                    <a:pt x="117" y="234"/>
                    <a:pt x="117" y="235"/>
                    <a:pt x="118" y="235"/>
                  </a:cubicBezTo>
                  <a:cubicBezTo>
                    <a:pt x="118" y="235"/>
                    <a:pt x="118" y="236"/>
                    <a:pt x="118" y="236"/>
                  </a:cubicBezTo>
                  <a:cubicBezTo>
                    <a:pt x="117" y="237"/>
                    <a:pt x="117" y="237"/>
                    <a:pt x="117" y="237"/>
                  </a:cubicBezTo>
                  <a:cubicBezTo>
                    <a:pt x="117" y="238"/>
                    <a:pt x="117" y="238"/>
                    <a:pt x="118" y="239"/>
                  </a:cubicBezTo>
                  <a:cubicBezTo>
                    <a:pt x="118" y="239"/>
                    <a:pt x="119" y="240"/>
                    <a:pt x="119" y="240"/>
                  </a:cubicBezTo>
                  <a:cubicBezTo>
                    <a:pt x="119" y="241"/>
                    <a:pt x="119" y="242"/>
                    <a:pt x="119" y="243"/>
                  </a:cubicBezTo>
                  <a:cubicBezTo>
                    <a:pt x="119" y="243"/>
                    <a:pt x="118" y="244"/>
                    <a:pt x="118" y="245"/>
                  </a:cubicBezTo>
                  <a:cubicBezTo>
                    <a:pt x="117" y="246"/>
                    <a:pt x="117" y="247"/>
                    <a:pt x="117" y="247"/>
                  </a:cubicBezTo>
                  <a:cubicBezTo>
                    <a:pt x="117" y="248"/>
                    <a:pt x="118" y="249"/>
                    <a:pt x="118" y="250"/>
                  </a:cubicBezTo>
                  <a:cubicBezTo>
                    <a:pt x="118" y="250"/>
                    <a:pt x="117" y="250"/>
                    <a:pt x="116" y="250"/>
                  </a:cubicBezTo>
                  <a:cubicBezTo>
                    <a:pt x="116" y="250"/>
                    <a:pt x="115" y="249"/>
                    <a:pt x="115" y="249"/>
                  </a:cubicBezTo>
                  <a:cubicBezTo>
                    <a:pt x="114" y="248"/>
                    <a:pt x="113" y="249"/>
                    <a:pt x="112" y="249"/>
                  </a:cubicBezTo>
                  <a:cubicBezTo>
                    <a:pt x="111" y="249"/>
                    <a:pt x="110" y="249"/>
                    <a:pt x="109" y="249"/>
                  </a:cubicBezTo>
                  <a:cubicBezTo>
                    <a:pt x="109" y="248"/>
                    <a:pt x="108" y="247"/>
                    <a:pt x="107" y="247"/>
                  </a:cubicBezTo>
                  <a:cubicBezTo>
                    <a:pt x="107" y="246"/>
                    <a:pt x="106" y="246"/>
                    <a:pt x="106" y="246"/>
                  </a:cubicBezTo>
                  <a:cubicBezTo>
                    <a:pt x="105" y="246"/>
                    <a:pt x="105" y="246"/>
                    <a:pt x="104" y="245"/>
                  </a:cubicBezTo>
                  <a:cubicBezTo>
                    <a:pt x="104" y="245"/>
                    <a:pt x="104" y="243"/>
                    <a:pt x="104" y="243"/>
                  </a:cubicBezTo>
                  <a:cubicBezTo>
                    <a:pt x="104" y="242"/>
                    <a:pt x="105" y="242"/>
                    <a:pt x="105" y="242"/>
                  </a:cubicBezTo>
                  <a:cubicBezTo>
                    <a:pt x="105" y="241"/>
                    <a:pt x="105" y="240"/>
                    <a:pt x="105" y="240"/>
                  </a:cubicBezTo>
                  <a:cubicBezTo>
                    <a:pt x="105" y="239"/>
                    <a:pt x="105" y="238"/>
                    <a:pt x="104" y="238"/>
                  </a:cubicBezTo>
                  <a:cubicBezTo>
                    <a:pt x="104" y="237"/>
                    <a:pt x="103" y="237"/>
                    <a:pt x="103" y="236"/>
                  </a:cubicBezTo>
                  <a:cubicBezTo>
                    <a:pt x="102" y="236"/>
                    <a:pt x="102" y="235"/>
                    <a:pt x="102" y="235"/>
                  </a:cubicBezTo>
                  <a:cubicBezTo>
                    <a:pt x="103" y="234"/>
                    <a:pt x="103" y="234"/>
                    <a:pt x="104" y="233"/>
                  </a:cubicBezTo>
                  <a:cubicBezTo>
                    <a:pt x="104" y="233"/>
                    <a:pt x="105" y="232"/>
                    <a:pt x="105" y="232"/>
                  </a:cubicBezTo>
                  <a:cubicBezTo>
                    <a:pt x="105" y="231"/>
                    <a:pt x="106" y="231"/>
                    <a:pt x="106" y="231"/>
                  </a:cubicBezTo>
                  <a:cubicBezTo>
                    <a:pt x="106" y="230"/>
                    <a:pt x="106" y="229"/>
                    <a:pt x="107" y="229"/>
                  </a:cubicBezTo>
                  <a:cubicBezTo>
                    <a:pt x="107" y="229"/>
                    <a:pt x="107" y="228"/>
                    <a:pt x="107" y="227"/>
                  </a:cubicBezTo>
                  <a:cubicBezTo>
                    <a:pt x="107" y="227"/>
                    <a:pt x="106" y="226"/>
                    <a:pt x="106" y="226"/>
                  </a:cubicBezTo>
                  <a:cubicBezTo>
                    <a:pt x="106" y="226"/>
                    <a:pt x="105" y="227"/>
                    <a:pt x="105" y="227"/>
                  </a:cubicBezTo>
                  <a:cubicBezTo>
                    <a:pt x="105" y="228"/>
                    <a:pt x="104" y="229"/>
                    <a:pt x="104" y="230"/>
                  </a:cubicBezTo>
                  <a:cubicBezTo>
                    <a:pt x="104" y="230"/>
                    <a:pt x="103" y="231"/>
                    <a:pt x="103" y="231"/>
                  </a:cubicBezTo>
                  <a:cubicBezTo>
                    <a:pt x="103" y="231"/>
                    <a:pt x="102" y="232"/>
                    <a:pt x="101" y="232"/>
                  </a:cubicBezTo>
                  <a:cubicBezTo>
                    <a:pt x="101" y="232"/>
                    <a:pt x="100" y="232"/>
                    <a:pt x="100" y="232"/>
                  </a:cubicBezTo>
                  <a:cubicBezTo>
                    <a:pt x="99" y="231"/>
                    <a:pt x="99" y="231"/>
                    <a:pt x="98" y="231"/>
                  </a:cubicBezTo>
                  <a:cubicBezTo>
                    <a:pt x="98" y="230"/>
                    <a:pt x="97" y="229"/>
                    <a:pt x="97" y="229"/>
                  </a:cubicBezTo>
                  <a:cubicBezTo>
                    <a:pt x="96" y="229"/>
                    <a:pt x="94" y="230"/>
                    <a:pt x="93" y="229"/>
                  </a:cubicBezTo>
                  <a:cubicBezTo>
                    <a:pt x="92" y="229"/>
                    <a:pt x="92" y="228"/>
                    <a:pt x="92" y="227"/>
                  </a:cubicBezTo>
                  <a:cubicBezTo>
                    <a:pt x="91" y="227"/>
                    <a:pt x="91" y="226"/>
                    <a:pt x="91" y="225"/>
                  </a:cubicBezTo>
                  <a:cubicBezTo>
                    <a:pt x="92" y="225"/>
                    <a:pt x="93" y="224"/>
                    <a:pt x="93" y="224"/>
                  </a:cubicBezTo>
                  <a:cubicBezTo>
                    <a:pt x="93" y="223"/>
                    <a:pt x="93" y="223"/>
                    <a:pt x="93" y="222"/>
                  </a:cubicBezTo>
                  <a:cubicBezTo>
                    <a:pt x="93" y="222"/>
                    <a:pt x="94" y="221"/>
                    <a:pt x="93" y="221"/>
                  </a:cubicBezTo>
                  <a:cubicBezTo>
                    <a:pt x="93" y="220"/>
                    <a:pt x="92" y="222"/>
                    <a:pt x="92" y="222"/>
                  </a:cubicBezTo>
                  <a:cubicBezTo>
                    <a:pt x="92" y="223"/>
                    <a:pt x="91" y="223"/>
                    <a:pt x="91" y="224"/>
                  </a:cubicBezTo>
                  <a:cubicBezTo>
                    <a:pt x="91" y="225"/>
                    <a:pt x="89" y="226"/>
                    <a:pt x="89" y="226"/>
                  </a:cubicBezTo>
                  <a:cubicBezTo>
                    <a:pt x="88" y="226"/>
                    <a:pt x="87" y="227"/>
                    <a:pt x="87" y="227"/>
                  </a:cubicBezTo>
                  <a:cubicBezTo>
                    <a:pt x="86" y="227"/>
                    <a:pt x="85" y="227"/>
                    <a:pt x="85" y="227"/>
                  </a:cubicBezTo>
                  <a:cubicBezTo>
                    <a:pt x="84" y="227"/>
                    <a:pt x="83" y="228"/>
                    <a:pt x="83" y="228"/>
                  </a:cubicBezTo>
                  <a:cubicBezTo>
                    <a:pt x="82" y="229"/>
                    <a:pt x="81" y="229"/>
                    <a:pt x="80" y="229"/>
                  </a:cubicBezTo>
                  <a:cubicBezTo>
                    <a:pt x="79" y="230"/>
                    <a:pt x="78" y="230"/>
                    <a:pt x="77" y="231"/>
                  </a:cubicBezTo>
                  <a:cubicBezTo>
                    <a:pt x="76" y="231"/>
                    <a:pt x="75" y="230"/>
                    <a:pt x="74" y="230"/>
                  </a:cubicBezTo>
                  <a:cubicBezTo>
                    <a:pt x="74" y="229"/>
                    <a:pt x="73" y="228"/>
                    <a:pt x="73" y="228"/>
                  </a:cubicBezTo>
                  <a:cubicBezTo>
                    <a:pt x="73" y="227"/>
                    <a:pt x="73" y="227"/>
                    <a:pt x="73" y="227"/>
                  </a:cubicBezTo>
                  <a:cubicBezTo>
                    <a:pt x="74" y="227"/>
                    <a:pt x="75" y="227"/>
                    <a:pt x="75" y="227"/>
                  </a:cubicBezTo>
                  <a:cubicBezTo>
                    <a:pt x="75" y="227"/>
                    <a:pt x="76" y="226"/>
                    <a:pt x="76" y="226"/>
                  </a:cubicBezTo>
                  <a:cubicBezTo>
                    <a:pt x="76" y="226"/>
                    <a:pt x="77" y="225"/>
                    <a:pt x="77" y="224"/>
                  </a:cubicBezTo>
                  <a:cubicBezTo>
                    <a:pt x="77" y="224"/>
                    <a:pt x="77" y="223"/>
                    <a:pt x="77" y="223"/>
                  </a:cubicBezTo>
                  <a:cubicBezTo>
                    <a:pt x="77" y="222"/>
                    <a:pt x="77" y="222"/>
                    <a:pt x="77" y="221"/>
                  </a:cubicBezTo>
                  <a:cubicBezTo>
                    <a:pt x="77" y="221"/>
                    <a:pt x="78" y="221"/>
                    <a:pt x="78" y="220"/>
                  </a:cubicBezTo>
                  <a:cubicBezTo>
                    <a:pt x="78" y="220"/>
                    <a:pt x="79" y="220"/>
                    <a:pt x="78" y="220"/>
                  </a:cubicBezTo>
                  <a:cubicBezTo>
                    <a:pt x="78" y="219"/>
                    <a:pt x="77" y="220"/>
                    <a:pt x="77" y="220"/>
                  </a:cubicBezTo>
                  <a:cubicBezTo>
                    <a:pt x="77" y="220"/>
                    <a:pt x="76" y="220"/>
                    <a:pt x="76" y="220"/>
                  </a:cubicBezTo>
                  <a:cubicBezTo>
                    <a:pt x="75" y="220"/>
                    <a:pt x="74" y="219"/>
                    <a:pt x="74" y="219"/>
                  </a:cubicBezTo>
                  <a:cubicBezTo>
                    <a:pt x="74" y="219"/>
                    <a:pt x="74" y="220"/>
                    <a:pt x="74" y="220"/>
                  </a:cubicBezTo>
                  <a:cubicBezTo>
                    <a:pt x="74" y="221"/>
                    <a:pt x="74" y="222"/>
                    <a:pt x="74" y="222"/>
                  </a:cubicBezTo>
                  <a:cubicBezTo>
                    <a:pt x="74" y="223"/>
                    <a:pt x="74" y="224"/>
                    <a:pt x="74" y="225"/>
                  </a:cubicBezTo>
                  <a:cubicBezTo>
                    <a:pt x="74" y="225"/>
                    <a:pt x="73" y="226"/>
                    <a:pt x="72" y="226"/>
                  </a:cubicBezTo>
                  <a:cubicBezTo>
                    <a:pt x="71" y="226"/>
                    <a:pt x="70" y="225"/>
                    <a:pt x="69" y="225"/>
                  </a:cubicBezTo>
                  <a:cubicBezTo>
                    <a:pt x="69" y="225"/>
                    <a:pt x="67" y="225"/>
                    <a:pt x="66" y="225"/>
                  </a:cubicBezTo>
                  <a:cubicBezTo>
                    <a:pt x="65" y="225"/>
                    <a:pt x="64" y="224"/>
                    <a:pt x="63" y="224"/>
                  </a:cubicBezTo>
                  <a:cubicBezTo>
                    <a:pt x="63" y="223"/>
                    <a:pt x="63" y="222"/>
                    <a:pt x="63" y="221"/>
                  </a:cubicBezTo>
                  <a:cubicBezTo>
                    <a:pt x="63" y="221"/>
                    <a:pt x="63" y="219"/>
                    <a:pt x="63" y="219"/>
                  </a:cubicBezTo>
                  <a:cubicBezTo>
                    <a:pt x="63" y="218"/>
                    <a:pt x="63" y="217"/>
                    <a:pt x="63" y="217"/>
                  </a:cubicBezTo>
                  <a:cubicBezTo>
                    <a:pt x="63" y="216"/>
                    <a:pt x="63" y="215"/>
                    <a:pt x="63" y="215"/>
                  </a:cubicBezTo>
                  <a:cubicBezTo>
                    <a:pt x="64" y="215"/>
                    <a:pt x="64" y="215"/>
                    <a:pt x="64" y="215"/>
                  </a:cubicBezTo>
                  <a:cubicBezTo>
                    <a:pt x="65" y="215"/>
                    <a:pt x="65" y="215"/>
                    <a:pt x="65" y="215"/>
                  </a:cubicBezTo>
                  <a:cubicBezTo>
                    <a:pt x="66" y="215"/>
                    <a:pt x="68" y="215"/>
                    <a:pt x="69" y="215"/>
                  </a:cubicBezTo>
                  <a:cubicBezTo>
                    <a:pt x="69" y="215"/>
                    <a:pt x="70" y="214"/>
                    <a:pt x="71" y="214"/>
                  </a:cubicBezTo>
                  <a:cubicBezTo>
                    <a:pt x="72" y="214"/>
                    <a:pt x="73" y="213"/>
                    <a:pt x="74" y="212"/>
                  </a:cubicBezTo>
                  <a:cubicBezTo>
                    <a:pt x="74" y="211"/>
                    <a:pt x="74" y="210"/>
                    <a:pt x="75" y="209"/>
                  </a:cubicBezTo>
                  <a:cubicBezTo>
                    <a:pt x="75" y="209"/>
                    <a:pt x="76" y="208"/>
                    <a:pt x="77" y="207"/>
                  </a:cubicBezTo>
                  <a:cubicBezTo>
                    <a:pt x="77" y="207"/>
                    <a:pt x="78" y="208"/>
                    <a:pt x="79" y="207"/>
                  </a:cubicBezTo>
                  <a:cubicBezTo>
                    <a:pt x="80" y="207"/>
                    <a:pt x="81" y="207"/>
                    <a:pt x="82" y="207"/>
                  </a:cubicBezTo>
                  <a:cubicBezTo>
                    <a:pt x="82" y="206"/>
                    <a:pt x="82" y="204"/>
                    <a:pt x="82" y="203"/>
                  </a:cubicBezTo>
                  <a:cubicBezTo>
                    <a:pt x="81" y="203"/>
                    <a:pt x="81" y="203"/>
                    <a:pt x="81" y="203"/>
                  </a:cubicBezTo>
                  <a:cubicBezTo>
                    <a:pt x="80" y="202"/>
                    <a:pt x="80" y="201"/>
                    <a:pt x="80" y="200"/>
                  </a:cubicBezTo>
                  <a:cubicBezTo>
                    <a:pt x="79" y="200"/>
                    <a:pt x="79" y="201"/>
                    <a:pt x="78" y="201"/>
                  </a:cubicBezTo>
                  <a:cubicBezTo>
                    <a:pt x="78" y="201"/>
                    <a:pt x="78" y="202"/>
                    <a:pt x="77" y="202"/>
                  </a:cubicBezTo>
                  <a:cubicBezTo>
                    <a:pt x="77" y="202"/>
                    <a:pt x="77" y="201"/>
                    <a:pt x="76" y="201"/>
                  </a:cubicBezTo>
                  <a:cubicBezTo>
                    <a:pt x="76" y="201"/>
                    <a:pt x="75" y="201"/>
                    <a:pt x="74" y="200"/>
                  </a:cubicBezTo>
                  <a:cubicBezTo>
                    <a:pt x="74" y="200"/>
                    <a:pt x="73" y="200"/>
                    <a:pt x="73" y="200"/>
                  </a:cubicBezTo>
                  <a:cubicBezTo>
                    <a:pt x="73" y="199"/>
                    <a:pt x="72" y="198"/>
                    <a:pt x="72" y="198"/>
                  </a:cubicBezTo>
                  <a:cubicBezTo>
                    <a:pt x="72" y="197"/>
                    <a:pt x="70" y="197"/>
                    <a:pt x="69" y="196"/>
                  </a:cubicBezTo>
                  <a:cubicBezTo>
                    <a:pt x="69" y="195"/>
                    <a:pt x="69" y="194"/>
                    <a:pt x="69" y="194"/>
                  </a:cubicBezTo>
                  <a:cubicBezTo>
                    <a:pt x="69" y="193"/>
                    <a:pt x="68" y="192"/>
                    <a:pt x="67" y="192"/>
                  </a:cubicBezTo>
                  <a:cubicBezTo>
                    <a:pt x="67" y="191"/>
                    <a:pt x="66" y="191"/>
                    <a:pt x="65" y="191"/>
                  </a:cubicBezTo>
                  <a:cubicBezTo>
                    <a:pt x="64" y="191"/>
                    <a:pt x="62" y="193"/>
                    <a:pt x="61" y="194"/>
                  </a:cubicBezTo>
                  <a:cubicBezTo>
                    <a:pt x="61" y="194"/>
                    <a:pt x="60" y="194"/>
                    <a:pt x="59" y="194"/>
                  </a:cubicBezTo>
                  <a:cubicBezTo>
                    <a:pt x="59" y="194"/>
                    <a:pt x="59" y="194"/>
                    <a:pt x="58" y="194"/>
                  </a:cubicBezTo>
                  <a:cubicBezTo>
                    <a:pt x="58" y="193"/>
                    <a:pt x="58" y="193"/>
                    <a:pt x="58" y="193"/>
                  </a:cubicBezTo>
                  <a:cubicBezTo>
                    <a:pt x="58" y="193"/>
                    <a:pt x="57" y="193"/>
                    <a:pt x="57" y="193"/>
                  </a:cubicBezTo>
                  <a:cubicBezTo>
                    <a:pt x="56" y="193"/>
                    <a:pt x="56" y="194"/>
                    <a:pt x="56" y="195"/>
                  </a:cubicBezTo>
                  <a:cubicBezTo>
                    <a:pt x="56" y="195"/>
                    <a:pt x="55" y="196"/>
                    <a:pt x="55" y="196"/>
                  </a:cubicBezTo>
                  <a:cubicBezTo>
                    <a:pt x="55" y="197"/>
                    <a:pt x="54" y="198"/>
                    <a:pt x="53" y="197"/>
                  </a:cubicBezTo>
                  <a:cubicBezTo>
                    <a:pt x="53" y="197"/>
                    <a:pt x="53" y="197"/>
                    <a:pt x="53" y="196"/>
                  </a:cubicBezTo>
                  <a:cubicBezTo>
                    <a:pt x="53" y="196"/>
                    <a:pt x="53" y="195"/>
                    <a:pt x="53" y="194"/>
                  </a:cubicBezTo>
                  <a:cubicBezTo>
                    <a:pt x="53" y="194"/>
                    <a:pt x="53" y="193"/>
                    <a:pt x="53" y="192"/>
                  </a:cubicBezTo>
                  <a:cubicBezTo>
                    <a:pt x="53" y="192"/>
                    <a:pt x="53" y="191"/>
                    <a:pt x="53" y="190"/>
                  </a:cubicBezTo>
                  <a:cubicBezTo>
                    <a:pt x="53" y="190"/>
                    <a:pt x="52" y="190"/>
                    <a:pt x="51" y="190"/>
                  </a:cubicBezTo>
                  <a:cubicBezTo>
                    <a:pt x="51" y="190"/>
                    <a:pt x="50" y="190"/>
                    <a:pt x="50" y="189"/>
                  </a:cubicBezTo>
                  <a:cubicBezTo>
                    <a:pt x="49" y="189"/>
                    <a:pt x="50" y="188"/>
                    <a:pt x="50" y="187"/>
                  </a:cubicBezTo>
                  <a:cubicBezTo>
                    <a:pt x="50" y="187"/>
                    <a:pt x="50" y="186"/>
                    <a:pt x="50" y="185"/>
                  </a:cubicBezTo>
                  <a:cubicBezTo>
                    <a:pt x="50" y="185"/>
                    <a:pt x="51" y="183"/>
                    <a:pt x="50" y="183"/>
                  </a:cubicBezTo>
                  <a:cubicBezTo>
                    <a:pt x="50" y="182"/>
                    <a:pt x="50" y="181"/>
                    <a:pt x="50" y="181"/>
                  </a:cubicBezTo>
                  <a:cubicBezTo>
                    <a:pt x="50" y="181"/>
                    <a:pt x="50" y="181"/>
                    <a:pt x="50" y="180"/>
                  </a:cubicBezTo>
                  <a:cubicBezTo>
                    <a:pt x="51" y="180"/>
                    <a:pt x="52" y="181"/>
                    <a:pt x="53" y="181"/>
                  </a:cubicBezTo>
                  <a:cubicBezTo>
                    <a:pt x="53" y="181"/>
                    <a:pt x="53" y="180"/>
                    <a:pt x="53" y="180"/>
                  </a:cubicBezTo>
                  <a:cubicBezTo>
                    <a:pt x="54" y="179"/>
                    <a:pt x="53" y="178"/>
                    <a:pt x="52" y="178"/>
                  </a:cubicBezTo>
                  <a:cubicBezTo>
                    <a:pt x="52" y="177"/>
                    <a:pt x="52" y="176"/>
                    <a:pt x="52" y="175"/>
                  </a:cubicBezTo>
                  <a:cubicBezTo>
                    <a:pt x="52" y="175"/>
                    <a:pt x="51" y="174"/>
                    <a:pt x="50" y="174"/>
                  </a:cubicBezTo>
                  <a:cubicBezTo>
                    <a:pt x="50" y="174"/>
                    <a:pt x="49" y="173"/>
                    <a:pt x="48" y="173"/>
                  </a:cubicBezTo>
                  <a:cubicBezTo>
                    <a:pt x="48" y="173"/>
                    <a:pt x="47" y="172"/>
                    <a:pt x="46" y="172"/>
                  </a:cubicBezTo>
                  <a:cubicBezTo>
                    <a:pt x="46" y="172"/>
                    <a:pt x="45" y="172"/>
                    <a:pt x="45" y="172"/>
                  </a:cubicBezTo>
                  <a:cubicBezTo>
                    <a:pt x="45" y="172"/>
                    <a:pt x="44" y="173"/>
                    <a:pt x="44" y="173"/>
                  </a:cubicBezTo>
                  <a:cubicBezTo>
                    <a:pt x="44" y="173"/>
                    <a:pt x="43" y="172"/>
                    <a:pt x="43" y="172"/>
                  </a:cubicBezTo>
                  <a:cubicBezTo>
                    <a:pt x="42" y="171"/>
                    <a:pt x="43" y="169"/>
                    <a:pt x="43" y="169"/>
                  </a:cubicBezTo>
                  <a:cubicBezTo>
                    <a:pt x="43" y="168"/>
                    <a:pt x="42" y="167"/>
                    <a:pt x="42" y="166"/>
                  </a:cubicBezTo>
                  <a:cubicBezTo>
                    <a:pt x="42" y="166"/>
                    <a:pt x="41" y="165"/>
                    <a:pt x="41" y="165"/>
                  </a:cubicBezTo>
                  <a:cubicBezTo>
                    <a:pt x="41" y="164"/>
                    <a:pt x="42" y="162"/>
                    <a:pt x="41" y="162"/>
                  </a:cubicBezTo>
                  <a:cubicBezTo>
                    <a:pt x="41" y="161"/>
                    <a:pt x="40" y="161"/>
                    <a:pt x="40" y="161"/>
                  </a:cubicBezTo>
                  <a:cubicBezTo>
                    <a:pt x="39" y="161"/>
                    <a:pt x="39" y="162"/>
                    <a:pt x="39" y="162"/>
                  </a:cubicBezTo>
                  <a:cubicBezTo>
                    <a:pt x="39" y="162"/>
                    <a:pt x="38" y="163"/>
                    <a:pt x="38" y="163"/>
                  </a:cubicBezTo>
                  <a:cubicBezTo>
                    <a:pt x="37" y="163"/>
                    <a:pt x="37" y="163"/>
                    <a:pt x="37" y="163"/>
                  </a:cubicBezTo>
                  <a:cubicBezTo>
                    <a:pt x="36" y="162"/>
                    <a:pt x="36" y="162"/>
                    <a:pt x="36" y="162"/>
                  </a:cubicBezTo>
                  <a:cubicBezTo>
                    <a:pt x="35" y="161"/>
                    <a:pt x="35" y="162"/>
                    <a:pt x="35" y="162"/>
                  </a:cubicBezTo>
                  <a:cubicBezTo>
                    <a:pt x="34" y="161"/>
                    <a:pt x="34" y="161"/>
                    <a:pt x="34" y="160"/>
                  </a:cubicBezTo>
                  <a:cubicBezTo>
                    <a:pt x="34" y="160"/>
                    <a:pt x="35" y="159"/>
                    <a:pt x="35" y="159"/>
                  </a:cubicBezTo>
                  <a:cubicBezTo>
                    <a:pt x="35" y="158"/>
                    <a:pt x="36" y="157"/>
                    <a:pt x="36" y="156"/>
                  </a:cubicBezTo>
                  <a:cubicBezTo>
                    <a:pt x="36" y="155"/>
                    <a:pt x="37" y="154"/>
                    <a:pt x="37" y="153"/>
                  </a:cubicBezTo>
                  <a:cubicBezTo>
                    <a:pt x="37" y="152"/>
                    <a:pt x="36" y="151"/>
                    <a:pt x="35" y="150"/>
                  </a:cubicBezTo>
                  <a:cubicBezTo>
                    <a:pt x="35" y="149"/>
                    <a:pt x="34" y="147"/>
                    <a:pt x="34" y="146"/>
                  </a:cubicBezTo>
                  <a:cubicBezTo>
                    <a:pt x="33" y="146"/>
                    <a:pt x="32" y="145"/>
                    <a:pt x="31" y="144"/>
                  </a:cubicBezTo>
                  <a:cubicBezTo>
                    <a:pt x="31" y="143"/>
                    <a:pt x="31" y="141"/>
                    <a:pt x="31" y="140"/>
                  </a:cubicBezTo>
                  <a:cubicBezTo>
                    <a:pt x="30" y="138"/>
                    <a:pt x="29" y="134"/>
                    <a:pt x="28" y="132"/>
                  </a:cubicBezTo>
                  <a:cubicBezTo>
                    <a:pt x="28" y="130"/>
                    <a:pt x="26" y="127"/>
                    <a:pt x="26" y="126"/>
                  </a:cubicBezTo>
                  <a:cubicBezTo>
                    <a:pt x="25" y="125"/>
                    <a:pt x="24" y="123"/>
                    <a:pt x="24" y="122"/>
                  </a:cubicBezTo>
                  <a:cubicBezTo>
                    <a:pt x="24" y="121"/>
                    <a:pt x="24" y="120"/>
                    <a:pt x="24" y="119"/>
                  </a:cubicBezTo>
                  <a:cubicBezTo>
                    <a:pt x="24" y="118"/>
                    <a:pt x="25" y="118"/>
                    <a:pt x="25" y="117"/>
                  </a:cubicBezTo>
                  <a:cubicBezTo>
                    <a:pt x="25" y="116"/>
                    <a:pt x="25" y="115"/>
                    <a:pt x="25" y="114"/>
                  </a:cubicBezTo>
                  <a:cubicBezTo>
                    <a:pt x="24" y="114"/>
                    <a:pt x="24" y="113"/>
                    <a:pt x="23" y="113"/>
                  </a:cubicBezTo>
                  <a:cubicBezTo>
                    <a:pt x="23" y="113"/>
                    <a:pt x="21" y="114"/>
                    <a:pt x="21" y="114"/>
                  </a:cubicBezTo>
                  <a:cubicBezTo>
                    <a:pt x="21" y="114"/>
                    <a:pt x="21" y="115"/>
                    <a:pt x="21" y="116"/>
                  </a:cubicBezTo>
                  <a:cubicBezTo>
                    <a:pt x="21" y="116"/>
                    <a:pt x="21" y="117"/>
                    <a:pt x="21" y="118"/>
                  </a:cubicBezTo>
                  <a:cubicBezTo>
                    <a:pt x="20" y="118"/>
                    <a:pt x="20" y="118"/>
                    <a:pt x="19" y="118"/>
                  </a:cubicBezTo>
                  <a:cubicBezTo>
                    <a:pt x="19" y="118"/>
                    <a:pt x="18" y="117"/>
                    <a:pt x="17" y="117"/>
                  </a:cubicBezTo>
                  <a:cubicBezTo>
                    <a:pt x="17" y="116"/>
                    <a:pt x="16" y="115"/>
                    <a:pt x="16" y="114"/>
                  </a:cubicBezTo>
                  <a:cubicBezTo>
                    <a:pt x="15" y="114"/>
                    <a:pt x="14" y="114"/>
                    <a:pt x="14" y="114"/>
                  </a:cubicBezTo>
                  <a:cubicBezTo>
                    <a:pt x="13" y="113"/>
                    <a:pt x="12" y="112"/>
                    <a:pt x="11" y="112"/>
                  </a:cubicBezTo>
                  <a:cubicBezTo>
                    <a:pt x="11" y="111"/>
                    <a:pt x="11" y="110"/>
                    <a:pt x="11" y="110"/>
                  </a:cubicBezTo>
                  <a:cubicBezTo>
                    <a:pt x="12" y="109"/>
                    <a:pt x="13" y="109"/>
                    <a:pt x="13" y="108"/>
                  </a:cubicBezTo>
                  <a:cubicBezTo>
                    <a:pt x="14" y="108"/>
                    <a:pt x="14" y="107"/>
                    <a:pt x="15" y="106"/>
                  </a:cubicBezTo>
                  <a:cubicBezTo>
                    <a:pt x="15" y="106"/>
                    <a:pt x="16" y="104"/>
                    <a:pt x="16" y="104"/>
                  </a:cubicBezTo>
                  <a:cubicBezTo>
                    <a:pt x="17" y="103"/>
                    <a:pt x="17" y="101"/>
                    <a:pt x="17" y="100"/>
                  </a:cubicBezTo>
                  <a:cubicBezTo>
                    <a:pt x="17" y="100"/>
                    <a:pt x="17" y="98"/>
                    <a:pt x="17" y="97"/>
                  </a:cubicBezTo>
                  <a:cubicBezTo>
                    <a:pt x="17" y="96"/>
                    <a:pt x="17" y="95"/>
                    <a:pt x="17" y="94"/>
                  </a:cubicBezTo>
                  <a:cubicBezTo>
                    <a:pt x="17" y="93"/>
                    <a:pt x="17" y="91"/>
                    <a:pt x="17" y="90"/>
                  </a:cubicBezTo>
                  <a:cubicBezTo>
                    <a:pt x="17" y="90"/>
                    <a:pt x="17" y="88"/>
                    <a:pt x="17" y="88"/>
                  </a:cubicBezTo>
                  <a:cubicBezTo>
                    <a:pt x="17" y="87"/>
                    <a:pt x="16" y="87"/>
                    <a:pt x="15" y="86"/>
                  </a:cubicBezTo>
                  <a:cubicBezTo>
                    <a:pt x="15" y="85"/>
                    <a:pt x="15" y="84"/>
                    <a:pt x="14" y="84"/>
                  </a:cubicBezTo>
                  <a:cubicBezTo>
                    <a:pt x="14" y="83"/>
                    <a:pt x="14" y="82"/>
                    <a:pt x="14" y="81"/>
                  </a:cubicBezTo>
                  <a:cubicBezTo>
                    <a:pt x="15" y="80"/>
                    <a:pt x="15" y="79"/>
                    <a:pt x="15" y="79"/>
                  </a:cubicBezTo>
                  <a:cubicBezTo>
                    <a:pt x="15" y="78"/>
                    <a:pt x="15" y="78"/>
                    <a:pt x="14" y="78"/>
                  </a:cubicBezTo>
                  <a:cubicBezTo>
                    <a:pt x="14" y="77"/>
                    <a:pt x="13" y="78"/>
                    <a:pt x="12" y="78"/>
                  </a:cubicBezTo>
                  <a:cubicBezTo>
                    <a:pt x="12" y="78"/>
                    <a:pt x="11" y="77"/>
                    <a:pt x="11" y="77"/>
                  </a:cubicBezTo>
                  <a:cubicBezTo>
                    <a:pt x="10" y="77"/>
                    <a:pt x="9" y="77"/>
                    <a:pt x="8" y="77"/>
                  </a:cubicBezTo>
                  <a:cubicBezTo>
                    <a:pt x="8" y="78"/>
                    <a:pt x="7" y="78"/>
                    <a:pt x="7" y="79"/>
                  </a:cubicBezTo>
                  <a:cubicBezTo>
                    <a:pt x="6" y="79"/>
                    <a:pt x="5" y="79"/>
                    <a:pt x="5" y="79"/>
                  </a:cubicBezTo>
                  <a:cubicBezTo>
                    <a:pt x="4" y="79"/>
                    <a:pt x="3" y="79"/>
                    <a:pt x="2" y="79"/>
                  </a:cubicBezTo>
                  <a:cubicBezTo>
                    <a:pt x="2" y="79"/>
                    <a:pt x="1" y="78"/>
                    <a:pt x="1" y="78"/>
                  </a:cubicBezTo>
                  <a:cubicBezTo>
                    <a:pt x="1" y="78"/>
                    <a:pt x="0" y="78"/>
                    <a:pt x="0" y="78"/>
                  </a:cubicBezTo>
                  <a:cubicBezTo>
                    <a:pt x="0" y="76"/>
                    <a:pt x="1" y="74"/>
                    <a:pt x="2" y="73"/>
                  </a:cubicBezTo>
                  <a:cubicBezTo>
                    <a:pt x="2" y="71"/>
                    <a:pt x="2" y="68"/>
                    <a:pt x="2" y="67"/>
                  </a:cubicBezTo>
                  <a:cubicBezTo>
                    <a:pt x="2" y="65"/>
                    <a:pt x="3" y="62"/>
                    <a:pt x="3" y="61"/>
                  </a:cubicBezTo>
                  <a:cubicBezTo>
                    <a:pt x="3" y="59"/>
                    <a:pt x="4" y="56"/>
                    <a:pt x="5" y="56"/>
                  </a:cubicBezTo>
                  <a:cubicBezTo>
                    <a:pt x="6" y="55"/>
                    <a:pt x="7" y="56"/>
                    <a:pt x="8" y="56"/>
                  </a:cubicBezTo>
                  <a:cubicBezTo>
                    <a:pt x="8" y="56"/>
                    <a:pt x="10" y="56"/>
                    <a:pt x="11" y="56"/>
                  </a:cubicBezTo>
                  <a:cubicBezTo>
                    <a:pt x="11" y="56"/>
                    <a:pt x="13" y="57"/>
                    <a:pt x="13" y="57"/>
                  </a:cubicBezTo>
                  <a:cubicBezTo>
                    <a:pt x="14" y="58"/>
                    <a:pt x="17" y="57"/>
                    <a:pt x="18" y="58"/>
                  </a:cubicBezTo>
                  <a:cubicBezTo>
                    <a:pt x="18" y="58"/>
                    <a:pt x="20" y="58"/>
                    <a:pt x="20" y="59"/>
                  </a:cubicBezTo>
                  <a:cubicBezTo>
                    <a:pt x="21" y="59"/>
                    <a:pt x="23" y="61"/>
                    <a:pt x="24" y="62"/>
                  </a:cubicBezTo>
                  <a:cubicBezTo>
                    <a:pt x="25" y="63"/>
                    <a:pt x="27" y="64"/>
                    <a:pt x="28" y="64"/>
                  </a:cubicBezTo>
                  <a:cubicBezTo>
                    <a:pt x="29" y="64"/>
                    <a:pt x="31" y="64"/>
                    <a:pt x="32" y="64"/>
                  </a:cubicBezTo>
                  <a:cubicBezTo>
                    <a:pt x="33" y="64"/>
                    <a:pt x="35" y="62"/>
                    <a:pt x="36" y="61"/>
                  </a:cubicBezTo>
                  <a:cubicBezTo>
                    <a:pt x="37" y="61"/>
                    <a:pt x="38" y="59"/>
                    <a:pt x="39" y="59"/>
                  </a:cubicBezTo>
                  <a:cubicBezTo>
                    <a:pt x="39" y="58"/>
                    <a:pt x="40" y="57"/>
                    <a:pt x="40" y="57"/>
                  </a:cubicBezTo>
                  <a:cubicBezTo>
                    <a:pt x="40" y="56"/>
                    <a:pt x="40" y="55"/>
                    <a:pt x="40" y="54"/>
                  </a:cubicBezTo>
                  <a:cubicBezTo>
                    <a:pt x="41" y="54"/>
                    <a:pt x="42" y="53"/>
                    <a:pt x="42" y="53"/>
                  </a:cubicBezTo>
                  <a:cubicBezTo>
                    <a:pt x="43" y="52"/>
                    <a:pt x="44" y="51"/>
                    <a:pt x="45" y="51"/>
                  </a:cubicBezTo>
                  <a:cubicBezTo>
                    <a:pt x="45" y="50"/>
                    <a:pt x="46" y="49"/>
                    <a:pt x="46" y="48"/>
                  </a:cubicBezTo>
                  <a:cubicBezTo>
                    <a:pt x="47" y="48"/>
                    <a:pt x="47" y="47"/>
                    <a:pt x="48" y="47"/>
                  </a:cubicBezTo>
                  <a:cubicBezTo>
                    <a:pt x="48" y="47"/>
                    <a:pt x="49" y="47"/>
                    <a:pt x="49" y="47"/>
                  </a:cubicBezTo>
                  <a:cubicBezTo>
                    <a:pt x="50" y="47"/>
                    <a:pt x="51" y="47"/>
                    <a:pt x="51" y="48"/>
                  </a:cubicBezTo>
                  <a:cubicBezTo>
                    <a:pt x="51" y="48"/>
                    <a:pt x="51" y="50"/>
                    <a:pt x="51" y="50"/>
                  </a:cubicBezTo>
                  <a:cubicBezTo>
                    <a:pt x="51" y="51"/>
                    <a:pt x="50" y="52"/>
                    <a:pt x="50" y="53"/>
                  </a:cubicBezTo>
                  <a:cubicBezTo>
                    <a:pt x="50" y="53"/>
                    <a:pt x="51" y="55"/>
                    <a:pt x="51" y="56"/>
                  </a:cubicBezTo>
                  <a:cubicBezTo>
                    <a:pt x="51" y="56"/>
                    <a:pt x="50" y="58"/>
                    <a:pt x="50" y="59"/>
                  </a:cubicBezTo>
                  <a:cubicBezTo>
                    <a:pt x="50" y="59"/>
                    <a:pt x="51" y="60"/>
                    <a:pt x="51" y="61"/>
                  </a:cubicBezTo>
                  <a:cubicBezTo>
                    <a:pt x="52" y="61"/>
                    <a:pt x="53" y="62"/>
                    <a:pt x="53" y="62"/>
                  </a:cubicBezTo>
                  <a:cubicBezTo>
                    <a:pt x="53" y="62"/>
                    <a:pt x="54" y="64"/>
                    <a:pt x="54" y="64"/>
                  </a:cubicBezTo>
                  <a:cubicBezTo>
                    <a:pt x="54" y="64"/>
                    <a:pt x="54" y="63"/>
                    <a:pt x="54" y="62"/>
                  </a:cubicBezTo>
                  <a:cubicBezTo>
                    <a:pt x="54" y="62"/>
                    <a:pt x="55" y="61"/>
                    <a:pt x="55" y="60"/>
                  </a:cubicBezTo>
                  <a:cubicBezTo>
                    <a:pt x="54" y="60"/>
                    <a:pt x="53" y="59"/>
                    <a:pt x="53" y="59"/>
                  </a:cubicBezTo>
                  <a:cubicBezTo>
                    <a:pt x="53" y="58"/>
                    <a:pt x="53" y="56"/>
                    <a:pt x="53" y="55"/>
                  </a:cubicBezTo>
                  <a:cubicBezTo>
                    <a:pt x="53" y="54"/>
                    <a:pt x="53" y="53"/>
                    <a:pt x="53" y="52"/>
                  </a:cubicBezTo>
                  <a:cubicBezTo>
                    <a:pt x="53" y="51"/>
                    <a:pt x="53" y="50"/>
                    <a:pt x="54" y="49"/>
                  </a:cubicBezTo>
                  <a:cubicBezTo>
                    <a:pt x="54" y="48"/>
                    <a:pt x="54" y="47"/>
                    <a:pt x="54" y="47"/>
                  </a:cubicBezTo>
                  <a:cubicBezTo>
                    <a:pt x="55" y="46"/>
                    <a:pt x="56" y="45"/>
                    <a:pt x="56" y="45"/>
                  </a:cubicBezTo>
                  <a:cubicBezTo>
                    <a:pt x="57" y="45"/>
                    <a:pt x="58" y="44"/>
                    <a:pt x="58" y="44"/>
                  </a:cubicBezTo>
                  <a:cubicBezTo>
                    <a:pt x="59" y="44"/>
                    <a:pt x="60" y="44"/>
                    <a:pt x="61" y="44"/>
                  </a:cubicBezTo>
                  <a:cubicBezTo>
                    <a:pt x="62" y="44"/>
                    <a:pt x="63" y="43"/>
                    <a:pt x="63" y="43"/>
                  </a:cubicBezTo>
                  <a:cubicBezTo>
                    <a:pt x="64" y="43"/>
                    <a:pt x="64" y="42"/>
                    <a:pt x="65" y="42"/>
                  </a:cubicBezTo>
                  <a:cubicBezTo>
                    <a:pt x="65" y="41"/>
                    <a:pt x="66" y="42"/>
                    <a:pt x="66" y="42"/>
                  </a:cubicBezTo>
                  <a:cubicBezTo>
                    <a:pt x="67" y="42"/>
                    <a:pt x="68" y="42"/>
                    <a:pt x="68" y="42"/>
                  </a:cubicBezTo>
                  <a:cubicBezTo>
                    <a:pt x="68" y="42"/>
                    <a:pt x="69" y="41"/>
                    <a:pt x="69" y="41"/>
                  </a:cubicBezTo>
                  <a:cubicBezTo>
                    <a:pt x="68" y="40"/>
                    <a:pt x="68" y="41"/>
                    <a:pt x="67" y="40"/>
                  </a:cubicBezTo>
                  <a:cubicBezTo>
                    <a:pt x="67" y="40"/>
                    <a:pt x="65" y="40"/>
                    <a:pt x="64" y="40"/>
                  </a:cubicBezTo>
                  <a:cubicBezTo>
                    <a:pt x="64" y="40"/>
                    <a:pt x="63" y="40"/>
                    <a:pt x="63" y="40"/>
                  </a:cubicBezTo>
                  <a:cubicBezTo>
                    <a:pt x="63" y="40"/>
                    <a:pt x="62" y="40"/>
                    <a:pt x="61" y="40"/>
                  </a:cubicBezTo>
                  <a:cubicBezTo>
                    <a:pt x="61" y="41"/>
                    <a:pt x="60" y="41"/>
                    <a:pt x="59" y="41"/>
                  </a:cubicBezTo>
                  <a:cubicBezTo>
                    <a:pt x="59" y="41"/>
                    <a:pt x="58" y="41"/>
                    <a:pt x="57" y="41"/>
                  </a:cubicBezTo>
                  <a:cubicBezTo>
                    <a:pt x="57" y="41"/>
                    <a:pt x="57" y="40"/>
                    <a:pt x="57" y="40"/>
                  </a:cubicBezTo>
                  <a:cubicBezTo>
                    <a:pt x="57" y="39"/>
                    <a:pt x="57" y="38"/>
                    <a:pt x="56" y="38"/>
                  </a:cubicBezTo>
                  <a:cubicBezTo>
                    <a:pt x="56" y="38"/>
                    <a:pt x="56" y="39"/>
                    <a:pt x="55" y="40"/>
                  </a:cubicBezTo>
                  <a:cubicBezTo>
                    <a:pt x="55" y="40"/>
                    <a:pt x="55" y="42"/>
                    <a:pt x="55" y="42"/>
                  </a:cubicBezTo>
                  <a:cubicBezTo>
                    <a:pt x="55" y="43"/>
                    <a:pt x="54" y="45"/>
                    <a:pt x="54" y="45"/>
                  </a:cubicBezTo>
                  <a:cubicBezTo>
                    <a:pt x="53" y="45"/>
                    <a:pt x="52" y="45"/>
                    <a:pt x="52" y="45"/>
                  </a:cubicBezTo>
                  <a:cubicBezTo>
                    <a:pt x="51" y="45"/>
                    <a:pt x="50" y="44"/>
                    <a:pt x="50" y="44"/>
                  </a:cubicBezTo>
                  <a:cubicBezTo>
                    <a:pt x="49" y="43"/>
                    <a:pt x="48" y="41"/>
                    <a:pt x="48" y="41"/>
                  </a:cubicBezTo>
                  <a:cubicBezTo>
                    <a:pt x="48" y="40"/>
                    <a:pt x="49" y="38"/>
                    <a:pt x="49" y="37"/>
                  </a:cubicBezTo>
                  <a:cubicBezTo>
                    <a:pt x="49" y="36"/>
                    <a:pt x="49" y="35"/>
                    <a:pt x="48" y="34"/>
                  </a:cubicBezTo>
                  <a:cubicBezTo>
                    <a:pt x="48" y="34"/>
                    <a:pt x="46" y="34"/>
                    <a:pt x="46" y="34"/>
                  </a:cubicBezTo>
                  <a:cubicBezTo>
                    <a:pt x="45" y="33"/>
                    <a:pt x="45" y="31"/>
                    <a:pt x="44" y="30"/>
                  </a:cubicBezTo>
                  <a:cubicBezTo>
                    <a:pt x="44" y="29"/>
                    <a:pt x="42" y="28"/>
                    <a:pt x="42" y="27"/>
                  </a:cubicBezTo>
                  <a:cubicBezTo>
                    <a:pt x="43" y="27"/>
                    <a:pt x="44" y="27"/>
                    <a:pt x="45" y="27"/>
                  </a:cubicBezTo>
                  <a:cubicBezTo>
                    <a:pt x="46" y="27"/>
                    <a:pt x="48" y="27"/>
                    <a:pt x="48" y="27"/>
                  </a:cubicBezTo>
                  <a:cubicBezTo>
                    <a:pt x="49" y="26"/>
                    <a:pt x="49" y="22"/>
                    <a:pt x="49" y="21"/>
                  </a:cubicBezTo>
                  <a:cubicBezTo>
                    <a:pt x="49" y="20"/>
                    <a:pt x="49" y="18"/>
                    <a:pt x="49" y="17"/>
                  </a:cubicBezTo>
                  <a:cubicBezTo>
                    <a:pt x="48" y="17"/>
                    <a:pt x="46" y="17"/>
                    <a:pt x="47" y="16"/>
                  </a:cubicBezTo>
                  <a:cubicBezTo>
                    <a:pt x="47" y="15"/>
                    <a:pt x="49" y="15"/>
                    <a:pt x="49" y="15"/>
                  </a:cubicBezTo>
                  <a:cubicBezTo>
                    <a:pt x="50" y="14"/>
                    <a:pt x="51" y="14"/>
                    <a:pt x="51" y="13"/>
                  </a:cubicBezTo>
                  <a:cubicBezTo>
                    <a:pt x="51" y="13"/>
                    <a:pt x="52" y="13"/>
                    <a:pt x="53" y="13"/>
                  </a:cubicBezTo>
                  <a:cubicBezTo>
                    <a:pt x="54" y="12"/>
                    <a:pt x="55" y="13"/>
                    <a:pt x="56" y="13"/>
                  </a:cubicBezTo>
                  <a:cubicBezTo>
                    <a:pt x="57" y="13"/>
                    <a:pt x="60" y="12"/>
                    <a:pt x="61" y="12"/>
                  </a:cubicBezTo>
                  <a:cubicBezTo>
                    <a:pt x="62" y="12"/>
                    <a:pt x="65" y="11"/>
                    <a:pt x="66" y="10"/>
                  </a:cubicBezTo>
                  <a:cubicBezTo>
                    <a:pt x="67" y="10"/>
                    <a:pt x="68" y="10"/>
                    <a:pt x="69" y="10"/>
                  </a:cubicBezTo>
                  <a:cubicBezTo>
                    <a:pt x="70" y="10"/>
                    <a:pt x="71" y="10"/>
                    <a:pt x="72" y="10"/>
                  </a:cubicBezTo>
                  <a:cubicBezTo>
                    <a:pt x="73" y="11"/>
                    <a:pt x="74" y="12"/>
                    <a:pt x="75" y="12"/>
                  </a:cubicBezTo>
                  <a:cubicBezTo>
                    <a:pt x="76" y="12"/>
                    <a:pt x="77" y="11"/>
                    <a:pt x="77" y="10"/>
                  </a:cubicBezTo>
                  <a:cubicBezTo>
                    <a:pt x="78" y="10"/>
                    <a:pt x="78" y="9"/>
                    <a:pt x="79" y="9"/>
                  </a:cubicBezTo>
                  <a:cubicBezTo>
                    <a:pt x="80" y="9"/>
                    <a:pt x="82" y="10"/>
                    <a:pt x="83" y="10"/>
                  </a:cubicBezTo>
                  <a:cubicBezTo>
                    <a:pt x="83" y="10"/>
                    <a:pt x="85" y="9"/>
                    <a:pt x="85" y="9"/>
                  </a:cubicBezTo>
                  <a:cubicBezTo>
                    <a:pt x="86" y="8"/>
                    <a:pt x="88" y="7"/>
                    <a:pt x="88" y="7"/>
                  </a:cubicBezTo>
                  <a:cubicBezTo>
                    <a:pt x="90" y="7"/>
                    <a:pt x="92" y="7"/>
                    <a:pt x="93" y="7"/>
                  </a:cubicBezTo>
                  <a:cubicBezTo>
                    <a:pt x="95" y="7"/>
                    <a:pt x="97" y="6"/>
                    <a:pt x="98" y="6"/>
                  </a:cubicBezTo>
                  <a:cubicBezTo>
                    <a:pt x="99" y="5"/>
                    <a:pt x="100" y="4"/>
                    <a:pt x="101" y="3"/>
                  </a:cubicBezTo>
                  <a:cubicBezTo>
                    <a:pt x="102" y="3"/>
                    <a:pt x="104" y="3"/>
                    <a:pt x="105" y="3"/>
                  </a:cubicBezTo>
                  <a:cubicBezTo>
                    <a:pt x="106" y="3"/>
                    <a:pt x="106" y="5"/>
                    <a:pt x="107" y="5"/>
                  </a:cubicBezTo>
                  <a:cubicBezTo>
                    <a:pt x="108" y="6"/>
                    <a:pt x="110" y="6"/>
                    <a:pt x="111" y="5"/>
                  </a:cubicBezTo>
                  <a:cubicBezTo>
                    <a:pt x="111" y="5"/>
                    <a:pt x="112" y="4"/>
                    <a:pt x="112" y="3"/>
                  </a:cubicBezTo>
                  <a:cubicBezTo>
                    <a:pt x="113" y="3"/>
                    <a:pt x="112" y="2"/>
                    <a:pt x="112" y="1"/>
                  </a:cubicBezTo>
                  <a:cubicBezTo>
                    <a:pt x="113" y="1"/>
                    <a:pt x="113" y="0"/>
                    <a:pt x="113" y="0"/>
                  </a:cubicBezTo>
                  <a:cubicBezTo>
                    <a:pt x="114" y="0"/>
                    <a:pt x="115" y="1"/>
                    <a:pt x="115" y="2"/>
                  </a:cubicBezTo>
                  <a:cubicBezTo>
                    <a:pt x="116" y="2"/>
                    <a:pt x="116" y="4"/>
                    <a:pt x="116" y="4"/>
                  </a:cubicBezTo>
                  <a:cubicBezTo>
                    <a:pt x="117" y="5"/>
                    <a:pt x="120" y="5"/>
                    <a:pt x="122" y="5"/>
                  </a:cubicBezTo>
                  <a:cubicBezTo>
                    <a:pt x="123" y="5"/>
                    <a:pt x="124" y="5"/>
                    <a:pt x="125" y="5"/>
                  </a:cubicBezTo>
                  <a:cubicBezTo>
                    <a:pt x="125" y="6"/>
                    <a:pt x="124" y="8"/>
                    <a:pt x="124" y="9"/>
                  </a:cubicBezTo>
                  <a:cubicBezTo>
                    <a:pt x="124" y="10"/>
                    <a:pt x="124" y="13"/>
                    <a:pt x="124" y="14"/>
                  </a:cubicBezTo>
                  <a:cubicBezTo>
                    <a:pt x="123" y="15"/>
                    <a:pt x="124" y="17"/>
                    <a:pt x="123" y="18"/>
                  </a:cubicBezTo>
                  <a:cubicBezTo>
                    <a:pt x="123" y="18"/>
                    <a:pt x="121" y="18"/>
                    <a:pt x="120" y="18"/>
                  </a:cubicBezTo>
                  <a:cubicBezTo>
                    <a:pt x="120" y="18"/>
                    <a:pt x="119" y="18"/>
                    <a:pt x="118" y="18"/>
                  </a:cubicBezTo>
                  <a:cubicBezTo>
                    <a:pt x="118" y="18"/>
                    <a:pt x="116" y="18"/>
                    <a:pt x="116" y="19"/>
                  </a:cubicBezTo>
                  <a:cubicBezTo>
                    <a:pt x="116" y="19"/>
                    <a:pt x="115" y="20"/>
                    <a:pt x="115" y="20"/>
                  </a:cubicBezTo>
                  <a:cubicBezTo>
                    <a:pt x="114" y="20"/>
                    <a:pt x="112" y="19"/>
                    <a:pt x="112" y="19"/>
                  </a:cubicBezTo>
                  <a:cubicBezTo>
                    <a:pt x="111" y="19"/>
                    <a:pt x="110" y="17"/>
                    <a:pt x="109" y="17"/>
                  </a:cubicBezTo>
                  <a:cubicBezTo>
                    <a:pt x="109" y="17"/>
                    <a:pt x="107" y="17"/>
                    <a:pt x="107" y="17"/>
                  </a:cubicBezTo>
                  <a:cubicBezTo>
                    <a:pt x="106" y="17"/>
                    <a:pt x="105" y="18"/>
                    <a:pt x="105" y="19"/>
                  </a:cubicBezTo>
                  <a:cubicBezTo>
                    <a:pt x="105" y="19"/>
                    <a:pt x="105" y="21"/>
                    <a:pt x="105" y="22"/>
                  </a:cubicBezTo>
                  <a:cubicBezTo>
                    <a:pt x="105" y="23"/>
                    <a:pt x="105" y="25"/>
                    <a:pt x="106" y="26"/>
                  </a:cubicBezTo>
                  <a:cubicBezTo>
                    <a:pt x="106" y="27"/>
                    <a:pt x="106" y="29"/>
                    <a:pt x="107" y="30"/>
                  </a:cubicBezTo>
                  <a:cubicBezTo>
                    <a:pt x="108" y="30"/>
                    <a:pt x="110" y="31"/>
                    <a:pt x="111" y="32"/>
                  </a:cubicBezTo>
                  <a:cubicBezTo>
                    <a:pt x="112" y="32"/>
                    <a:pt x="114" y="33"/>
                    <a:pt x="114" y="34"/>
                  </a:cubicBezTo>
                  <a:cubicBezTo>
                    <a:pt x="116" y="34"/>
                    <a:pt x="117" y="36"/>
                    <a:pt x="118" y="37"/>
                  </a:cubicBezTo>
                  <a:cubicBezTo>
                    <a:pt x="120" y="37"/>
                    <a:pt x="122" y="39"/>
                    <a:pt x="123" y="40"/>
                  </a:cubicBezTo>
                  <a:cubicBezTo>
                    <a:pt x="124" y="41"/>
                    <a:pt x="125" y="41"/>
                    <a:pt x="126" y="42"/>
                  </a:cubicBezTo>
                  <a:cubicBezTo>
                    <a:pt x="127" y="42"/>
                    <a:pt x="130" y="43"/>
                    <a:pt x="131" y="43"/>
                  </a:cubicBezTo>
                  <a:cubicBezTo>
                    <a:pt x="132" y="44"/>
                    <a:pt x="134" y="45"/>
                    <a:pt x="135" y="46"/>
                  </a:cubicBezTo>
                  <a:cubicBezTo>
                    <a:pt x="136" y="46"/>
                    <a:pt x="136" y="48"/>
                    <a:pt x="136" y="48"/>
                  </a:cubicBezTo>
                  <a:cubicBezTo>
                    <a:pt x="136" y="49"/>
                    <a:pt x="137" y="49"/>
                    <a:pt x="138" y="49"/>
                  </a:cubicBezTo>
                  <a:cubicBezTo>
                    <a:pt x="138" y="49"/>
                    <a:pt x="138" y="48"/>
                    <a:pt x="139" y="47"/>
                  </a:cubicBezTo>
                  <a:cubicBezTo>
                    <a:pt x="139" y="47"/>
                    <a:pt x="140" y="47"/>
                    <a:pt x="140" y="47"/>
                  </a:cubicBezTo>
                  <a:cubicBezTo>
                    <a:pt x="141" y="47"/>
                    <a:pt x="141" y="47"/>
                    <a:pt x="142" y="48"/>
                  </a:cubicBezTo>
                  <a:cubicBezTo>
                    <a:pt x="142" y="48"/>
                    <a:pt x="143" y="50"/>
                    <a:pt x="144" y="50"/>
                  </a:cubicBezTo>
                  <a:cubicBezTo>
                    <a:pt x="144" y="51"/>
                    <a:pt x="143" y="53"/>
                    <a:pt x="143" y="53"/>
                  </a:cubicBezTo>
                  <a:cubicBezTo>
                    <a:pt x="143" y="54"/>
                    <a:pt x="142" y="56"/>
                    <a:pt x="143" y="56"/>
                  </a:cubicBezTo>
                  <a:cubicBezTo>
                    <a:pt x="143" y="57"/>
                    <a:pt x="144" y="57"/>
                    <a:pt x="145" y="57"/>
                  </a:cubicBezTo>
                  <a:cubicBezTo>
                    <a:pt x="146" y="57"/>
                    <a:pt x="147" y="57"/>
                    <a:pt x="147" y="57"/>
                  </a:cubicBezTo>
                  <a:cubicBezTo>
                    <a:pt x="147" y="57"/>
                    <a:pt x="148" y="57"/>
                    <a:pt x="149" y="57"/>
                  </a:cubicBezTo>
                  <a:cubicBezTo>
                    <a:pt x="149" y="57"/>
                    <a:pt x="150" y="58"/>
                    <a:pt x="150" y="58"/>
                  </a:cubicBezTo>
                  <a:cubicBezTo>
                    <a:pt x="151" y="58"/>
                    <a:pt x="151" y="59"/>
                    <a:pt x="152" y="58"/>
                  </a:cubicBezTo>
                  <a:cubicBezTo>
                    <a:pt x="152" y="58"/>
                    <a:pt x="153" y="57"/>
                    <a:pt x="153" y="57"/>
                  </a:cubicBezTo>
                  <a:cubicBezTo>
                    <a:pt x="153" y="56"/>
                    <a:pt x="153" y="55"/>
                    <a:pt x="153" y="55"/>
                  </a:cubicBezTo>
                  <a:cubicBezTo>
                    <a:pt x="153" y="54"/>
                    <a:pt x="154" y="54"/>
                    <a:pt x="154" y="53"/>
                  </a:cubicBezTo>
                  <a:cubicBezTo>
                    <a:pt x="155" y="53"/>
                    <a:pt x="156" y="52"/>
                    <a:pt x="156" y="52"/>
                  </a:cubicBezTo>
                  <a:cubicBezTo>
                    <a:pt x="157" y="52"/>
                    <a:pt x="158" y="51"/>
                    <a:pt x="159" y="51"/>
                  </a:cubicBezTo>
                  <a:cubicBezTo>
                    <a:pt x="160" y="51"/>
                    <a:pt x="161" y="51"/>
                    <a:pt x="162" y="51"/>
                  </a:cubicBezTo>
                  <a:cubicBezTo>
                    <a:pt x="162" y="52"/>
                    <a:pt x="163" y="53"/>
                    <a:pt x="163" y="53"/>
                  </a:cubicBezTo>
                  <a:cubicBezTo>
                    <a:pt x="164" y="53"/>
                    <a:pt x="166" y="52"/>
                    <a:pt x="167" y="52"/>
                  </a:cubicBezTo>
                  <a:cubicBezTo>
                    <a:pt x="167" y="52"/>
                    <a:pt x="169" y="52"/>
                    <a:pt x="169" y="52"/>
                  </a:cubicBezTo>
                  <a:cubicBezTo>
                    <a:pt x="170" y="52"/>
                    <a:pt x="170" y="53"/>
                    <a:pt x="171" y="54"/>
                  </a:cubicBezTo>
                  <a:cubicBezTo>
                    <a:pt x="171" y="54"/>
                    <a:pt x="171" y="55"/>
                    <a:pt x="171" y="55"/>
                  </a:cubicBezTo>
                  <a:cubicBezTo>
                    <a:pt x="172" y="55"/>
                    <a:pt x="173" y="55"/>
                    <a:pt x="173" y="55"/>
                  </a:cubicBezTo>
                  <a:cubicBezTo>
                    <a:pt x="173" y="55"/>
                    <a:pt x="174" y="55"/>
                    <a:pt x="175" y="55"/>
                  </a:cubicBezTo>
                  <a:cubicBezTo>
                    <a:pt x="175" y="56"/>
                    <a:pt x="175" y="57"/>
                    <a:pt x="175" y="57"/>
                  </a:cubicBezTo>
                  <a:cubicBezTo>
                    <a:pt x="175" y="58"/>
                    <a:pt x="175" y="59"/>
                    <a:pt x="175" y="59"/>
                  </a:cubicBezTo>
                  <a:cubicBezTo>
                    <a:pt x="175" y="60"/>
                    <a:pt x="174" y="61"/>
                    <a:pt x="174" y="61"/>
                  </a:cubicBezTo>
                  <a:cubicBezTo>
                    <a:pt x="174" y="62"/>
                    <a:pt x="174" y="64"/>
                    <a:pt x="174" y="65"/>
                  </a:cubicBezTo>
                  <a:cubicBezTo>
                    <a:pt x="175" y="65"/>
                    <a:pt x="175" y="66"/>
                    <a:pt x="175" y="66"/>
                  </a:cubicBezTo>
                  <a:cubicBezTo>
                    <a:pt x="176" y="66"/>
                    <a:pt x="177" y="65"/>
                    <a:pt x="178" y="65"/>
                  </a:cubicBezTo>
                  <a:cubicBezTo>
                    <a:pt x="178" y="65"/>
                    <a:pt x="180" y="65"/>
                    <a:pt x="181" y="65"/>
                  </a:cubicBezTo>
                  <a:cubicBezTo>
                    <a:pt x="182" y="66"/>
                    <a:pt x="183" y="66"/>
                    <a:pt x="184" y="67"/>
                  </a:cubicBezTo>
                  <a:cubicBezTo>
                    <a:pt x="185" y="67"/>
                    <a:pt x="186" y="68"/>
                    <a:pt x="187" y="69"/>
                  </a:cubicBezTo>
                  <a:cubicBezTo>
                    <a:pt x="188" y="70"/>
                    <a:pt x="189" y="72"/>
                    <a:pt x="190" y="72"/>
                  </a:cubicBezTo>
                  <a:cubicBezTo>
                    <a:pt x="191" y="73"/>
                    <a:pt x="193" y="74"/>
                    <a:pt x="193" y="74"/>
                  </a:cubicBezTo>
                  <a:cubicBezTo>
                    <a:pt x="194" y="75"/>
                    <a:pt x="197" y="74"/>
                    <a:pt x="198" y="74"/>
                  </a:cubicBezTo>
                  <a:cubicBezTo>
                    <a:pt x="199" y="74"/>
                    <a:pt x="200" y="73"/>
                    <a:pt x="201" y="73"/>
                  </a:cubicBezTo>
                  <a:cubicBezTo>
                    <a:pt x="202" y="73"/>
                    <a:pt x="204" y="72"/>
                    <a:pt x="205" y="72"/>
                  </a:cubicBezTo>
                  <a:cubicBezTo>
                    <a:pt x="206" y="73"/>
                    <a:pt x="207" y="73"/>
                    <a:pt x="208" y="74"/>
                  </a:cubicBezTo>
                  <a:cubicBezTo>
                    <a:pt x="208" y="74"/>
                    <a:pt x="208" y="75"/>
                    <a:pt x="208" y="76"/>
                  </a:cubicBezTo>
                  <a:cubicBezTo>
                    <a:pt x="208" y="76"/>
                    <a:pt x="206" y="77"/>
                    <a:pt x="206" y="77"/>
                  </a:cubicBezTo>
                  <a:cubicBezTo>
                    <a:pt x="206" y="78"/>
                    <a:pt x="207" y="79"/>
                    <a:pt x="207" y="79"/>
                  </a:cubicBezTo>
                  <a:cubicBezTo>
                    <a:pt x="208" y="80"/>
                    <a:pt x="209" y="80"/>
                    <a:pt x="210" y="80"/>
                  </a:cubicBezTo>
                  <a:cubicBezTo>
                    <a:pt x="210" y="80"/>
                    <a:pt x="211" y="80"/>
                    <a:pt x="211" y="80"/>
                  </a:cubicBezTo>
                  <a:cubicBezTo>
                    <a:pt x="212" y="79"/>
                    <a:pt x="213" y="78"/>
                    <a:pt x="214" y="78"/>
                  </a:cubicBezTo>
                  <a:cubicBezTo>
                    <a:pt x="215" y="78"/>
                    <a:pt x="216" y="78"/>
                    <a:pt x="217" y="78"/>
                  </a:cubicBezTo>
                  <a:cubicBezTo>
                    <a:pt x="217" y="78"/>
                    <a:pt x="219" y="78"/>
                    <a:pt x="219" y="78"/>
                  </a:cubicBezTo>
                  <a:cubicBezTo>
                    <a:pt x="220" y="79"/>
                    <a:pt x="220" y="81"/>
                    <a:pt x="220" y="81"/>
                  </a:cubicBezTo>
                  <a:cubicBezTo>
                    <a:pt x="221" y="82"/>
                    <a:pt x="220" y="84"/>
                    <a:pt x="220" y="85"/>
                  </a:cubicBezTo>
                  <a:cubicBezTo>
                    <a:pt x="220" y="85"/>
                    <a:pt x="222" y="87"/>
                    <a:pt x="222" y="87"/>
                  </a:cubicBezTo>
                  <a:cubicBezTo>
                    <a:pt x="222" y="88"/>
                    <a:pt x="223" y="89"/>
                    <a:pt x="223" y="89"/>
                  </a:cubicBezTo>
                  <a:cubicBezTo>
                    <a:pt x="223" y="90"/>
                    <a:pt x="225" y="90"/>
                    <a:pt x="225" y="90"/>
                  </a:cubicBezTo>
                  <a:cubicBezTo>
                    <a:pt x="226" y="90"/>
                    <a:pt x="227" y="89"/>
                    <a:pt x="227" y="89"/>
                  </a:cubicBezTo>
                  <a:cubicBezTo>
                    <a:pt x="228" y="89"/>
                    <a:pt x="229" y="88"/>
                    <a:pt x="229" y="88"/>
                  </a:cubicBezTo>
                  <a:cubicBezTo>
                    <a:pt x="230" y="88"/>
                    <a:pt x="231" y="89"/>
                    <a:pt x="231" y="90"/>
                  </a:cubicBezTo>
                  <a:cubicBezTo>
                    <a:pt x="232" y="91"/>
                    <a:pt x="232" y="92"/>
                    <a:pt x="232" y="93"/>
                  </a:cubicBezTo>
                  <a:cubicBezTo>
                    <a:pt x="233" y="93"/>
                    <a:pt x="232" y="95"/>
                    <a:pt x="232" y="95"/>
                  </a:cubicBezTo>
                  <a:cubicBezTo>
                    <a:pt x="233" y="96"/>
                    <a:pt x="233" y="96"/>
                    <a:pt x="234" y="97"/>
                  </a:cubicBezTo>
                  <a:cubicBezTo>
                    <a:pt x="235" y="97"/>
                    <a:pt x="237" y="98"/>
                    <a:pt x="237" y="99"/>
                  </a:cubicBezTo>
                  <a:cubicBezTo>
                    <a:pt x="238" y="99"/>
                    <a:pt x="237" y="101"/>
                    <a:pt x="237" y="101"/>
                  </a:cubicBezTo>
                  <a:cubicBezTo>
                    <a:pt x="237" y="102"/>
                    <a:pt x="238" y="102"/>
                    <a:pt x="239"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8" name="Freeform 112"/>
            <p:cNvSpPr>
              <a:spLocks/>
            </p:cNvSpPr>
            <p:nvPr/>
          </p:nvSpPr>
          <p:spPr bwMode="auto">
            <a:xfrm>
              <a:off x="1012826" y="4225926"/>
              <a:ext cx="447675" cy="436563"/>
            </a:xfrm>
            <a:custGeom>
              <a:avLst/>
              <a:gdLst/>
              <a:ahLst/>
              <a:cxnLst>
                <a:cxn ang="0">
                  <a:pos x="229" y="146"/>
                </a:cxn>
                <a:cxn ang="0">
                  <a:pos x="197" y="138"/>
                </a:cxn>
                <a:cxn ang="0">
                  <a:pos x="193" y="141"/>
                </a:cxn>
                <a:cxn ang="0">
                  <a:pos x="175" y="143"/>
                </a:cxn>
                <a:cxn ang="0">
                  <a:pos x="166" y="131"/>
                </a:cxn>
                <a:cxn ang="0">
                  <a:pos x="161" y="145"/>
                </a:cxn>
                <a:cxn ang="0">
                  <a:pos x="152" y="142"/>
                </a:cxn>
                <a:cxn ang="0">
                  <a:pos x="145" y="150"/>
                </a:cxn>
                <a:cxn ang="0">
                  <a:pos x="142" y="164"/>
                </a:cxn>
                <a:cxn ang="0">
                  <a:pos x="133" y="165"/>
                </a:cxn>
                <a:cxn ang="0">
                  <a:pos x="116" y="174"/>
                </a:cxn>
                <a:cxn ang="0">
                  <a:pos x="108" y="181"/>
                </a:cxn>
                <a:cxn ang="0">
                  <a:pos x="110" y="166"/>
                </a:cxn>
                <a:cxn ang="0">
                  <a:pos x="108" y="162"/>
                </a:cxn>
                <a:cxn ang="0">
                  <a:pos x="105" y="159"/>
                </a:cxn>
                <a:cxn ang="0">
                  <a:pos x="105" y="169"/>
                </a:cxn>
                <a:cxn ang="0">
                  <a:pos x="94" y="166"/>
                </a:cxn>
                <a:cxn ang="0">
                  <a:pos x="102" y="180"/>
                </a:cxn>
                <a:cxn ang="0">
                  <a:pos x="99" y="188"/>
                </a:cxn>
                <a:cxn ang="0">
                  <a:pos x="86" y="195"/>
                </a:cxn>
                <a:cxn ang="0">
                  <a:pos x="81" y="200"/>
                </a:cxn>
                <a:cxn ang="0">
                  <a:pos x="98" y="201"/>
                </a:cxn>
                <a:cxn ang="0">
                  <a:pos x="96" y="218"/>
                </a:cxn>
                <a:cxn ang="0">
                  <a:pos x="81" y="230"/>
                </a:cxn>
                <a:cxn ang="0">
                  <a:pos x="69" y="216"/>
                </a:cxn>
                <a:cxn ang="0">
                  <a:pos x="54" y="198"/>
                </a:cxn>
                <a:cxn ang="0">
                  <a:pos x="38" y="189"/>
                </a:cxn>
                <a:cxn ang="0">
                  <a:pos x="25" y="204"/>
                </a:cxn>
                <a:cxn ang="0">
                  <a:pos x="8" y="209"/>
                </a:cxn>
                <a:cxn ang="0">
                  <a:pos x="1" y="198"/>
                </a:cxn>
                <a:cxn ang="0">
                  <a:pos x="1" y="185"/>
                </a:cxn>
                <a:cxn ang="0">
                  <a:pos x="17" y="171"/>
                </a:cxn>
                <a:cxn ang="0">
                  <a:pos x="30" y="167"/>
                </a:cxn>
                <a:cxn ang="0">
                  <a:pos x="43" y="173"/>
                </a:cxn>
                <a:cxn ang="0">
                  <a:pos x="51" y="162"/>
                </a:cxn>
                <a:cxn ang="0">
                  <a:pos x="68" y="154"/>
                </a:cxn>
                <a:cxn ang="0">
                  <a:pos x="84" y="137"/>
                </a:cxn>
                <a:cxn ang="0">
                  <a:pos x="89" y="123"/>
                </a:cxn>
                <a:cxn ang="0">
                  <a:pos x="93" y="120"/>
                </a:cxn>
                <a:cxn ang="0">
                  <a:pos x="104" y="102"/>
                </a:cxn>
                <a:cxn ang="0">
                  <a:pos x="106" y="89"/>
                </a:cxn>
                <a:cxn ang="0">
                  <a:pos x="118" y="85"/>
                </a:cxn>
                <a:cxn ang="0">
                  <a:pos x="124" y="95"/>
                </a:cxn>
                <a:cxn ang="0">
                  <a:pos x="126" y="93"/>
                </a:cxn>
                <a:cxn ang="0">
                  <a:pos x="128" y="80"/>
                </a:cxn>
                <a:cxn ang="0">
                  <a:pos x="143" y="77"/>
                </a:cxn>
                <a:cxn ang="0">
                  <a:pos x="154" y="59"/>
                </a:cxn>
                <a:cxn ang="0">
                  <a:pos x="168" y="45"/>
                </a:cxn>
                <a:cxn ang="0">
                  <a:pos x="178" y="11"/>
                </a:cxn>
                <a:cxn ang="0">
                  <a:pos x="191" y="0"/>
                </a:cxn>
                <a:cxn ang="0">
                  <a:pos x="197" y="13"/>
                </a:cxn>
                <a:cxn ang="0">
                  <a:pos x="191" y="35"/>
                </a:cxn>
                <a:cxn ang="0">
                  <a:pos x="203" y="36"/>
                </a:cxn>
                <a:cxn ang="0">
                  <a:pos x="211" y="67"/>
                </a:cxn>
                <a:cxn ang="0">
                  <a:pos x="216" y="85"/>
                </a:cxn>
                <a:cxn ang="0">
                  <a:pos x="223" y="92"/>
                </a:cxn>
                <a:cxn ang="0">
                  <a:pos x="232" y="101"/>
                </a:cxn>
                <a:cxn ang="0">
                  <a:pos x="228" y="111"/>
                </a:cxn>
                <a:cxn ang="0">
                  <a:pos x="228" y="121"/>
                </a:cxn>
                <a:cxn ang="0">
                  <a:pos x="223" y="131"/>
                </a:cxn>
                <a:cxn ang="0">
                  <a:pos x="223" y="133"/>
                </a:cxn>
                <a:cxn ang="0">
                  <a:pos x="232" y="135"/>
                </a:cxn>
                <a:cxn ang="0">
                  <a:pos x="233" y="140"/>
                </a:cxn>
              </a:cxnLst>
              <a:rect l="0" t="0" r="r" b="b"/>
              <a:pathLst>
                <a:path w="238" h="231">
                  <a:moveTo>
                    <a:pt x="238" y="139"/>
                  </a:moveTo>
                  <a:cubicBezTo>
                    <a:pt x="238" y="139"/>
                    <a:pt x="238" y="140"/>
                    <a:pt x="238" y="141"/>
                  </a:cubicBezTo>
                  <a:cubicBezTo>
                    <a:pt x="238" y="141"/>
                    <a:pt x="236" y="142"/>
                    <a:pt x="236" y="142"/>
                  </a:cubicBezTo>
                  <a:cubicBezTo>
                    <a:pt x="235" y="142"/>
                    <a:pt x="234" y="143"/>
                    <a:pt x="234" y="143"/>
                  </a:cubicBezTo>
                  <a:cubicBezTo>
                    <a:pt x="234" y="143"/>
                    <a:pt x="234" y="145"/>
                    <a:pt x="234" y="145"/>
                  </a:cubicBezTo>
                  <a:cubicBezTo>
                    <a:pt x="234" y="146"/>
                    <a:pt x="233" y="147"/>
                    <a:pt x="233" y="147"/>
                  </a:cubicBezTo>
                  <a:cubicBezTo>
                    <a:pt x="233" y="147"/>
                    <a:pt x="231" y="147"/>
                    <a:pt x="231" y="147"/>
                  </a:cubicBezTo>
                  <a:cubicBezTo>
                    <a:pt x="230" y="147"/>
                    <a:pt x="229" y="146"/>
                    <a:pt x="229" y="146"/>
                  </a:cubicBezTo>
                  <a:cubicBezTo>
                    <a:pt x="229" y="145"/>
                    <a:pt x="229" y="144"/>
                    <a:pt x="229" y="144"/>
                  </a:cubicBezTo>
                  <a:cubicBezTo>
                    <a:pt x="229" y="143"/>
                    <a:pt x="228" y="142"/>
                    <a:pt x="228" y="142"/>
                  </a:cubicBezTo>
                  <a:cubicBezTo>
                    <a:pt x="227" y="141"/>
                    <a:pt x="224" y="140"/>
                    <a:pt x="223" y="140"/>
                  </a:cubicBezTo>
                  <a:cubicBezTo>
                    <a:pt x="221" y="139"/>
                    <a:pt x="218" y="138"/>
                    <a:pt x="217" y="137"/>
                  </a:cubicBezTo>
                  <a:cubicBezTo>
                    <a:pt x="215" y="137"/>
                    <a:pt x="211" y="137"/>
                    <a:pt x="209" y="137"/>
                  </a:cubicBezTo>
                  <a:cubicBezTo>
                    <a:pt x="208" y="137"/>
                    <a:pt x="204" y="137"/>
                    <a:pt x="203" y="137"/>
                  </a:cubicBezTo>
                  <a:cubicBezTo>
                    <a:pt x="202" y="137"/>
                    <a:pt x="200" y="137"/>
                    <a:pt x="199" y="137"/>
                  </a:cubicBezTo>
                  <a:cubicBezTo>
                    <a:pt x="198" y="137"/>
                    <a:pt x="198" y="138"/>
                    <a:pt x="197" y="138"/>
                  </a:cubicBezTo>
                  <a:cubicBezTo>
                    <a:pt x="197" y="138"/>
                    <a:pt x="195" y="138"/>
                    <a:pt x="195" y="138"/>
                  </a:cubicBezTo>
                  <a:cubicBezTo>
                    <a:pt x="195" y="137"/>
                    <a:pt x="194" y="136"/>
                    <a:pt x="194" y="136"/>
                  </a:cubicBezTo>
                  <a:cubicBezTo>
                    <a:pt x="194" y="135"/>
                    <a:pt x="194" y="134"/>
                    <a:pt x="193" y="134"/>
                  </a:cubicBezTo>
                  <a:cubicBezTo>
                    <a:pt x="193" y="134"/>
                    <a:pt x="192" y="135"/>
                    <a:pt x="192" y="136"/>
                  </a:cubicBezTo>
                  <a:cubicBezTo>
                    <a:pt x="191" y="136"/>
                    <a:pt x="192" y="137"/>
                    <a:pt x="192" y="137"/>
                  </a:cubicBezTo>
                  <a:cubicBezTo>
                    <a:pt x="192" y="137"/>
                    <a:pt x="193" y="137"/>
                    <a:pt x="193" y="138"/>
                  </a:cubicBezTo>
                  <a:cubicBezTo>
                    <a:pt x="194" y="138"/>
                    <a:pt x="194" y="139"/>
                    <a:pt x="194" y="140"/>
                  </a:cubicBezTo>
                  <a:cubicBezTo>
                    <a:pt x="194" y="140"/>
                    <a:pt x="193" y="141"/>
                    <a:pt x="193" y="141"/>
                  </a:cubicBezTo>
                  <a:cubicBezTo>
                    <a:pt x="192" y="142"/>
                    <a:pt x="192" y="143"/>
                    <a:pt x="191" y="143"/>
                  </a:cubicBezTo>
                  <a:cubicBezTo>
                    <a:pt x="191" y="143"/>
                    <a:pt x="189" y="143"/>
                    <a:pt x="189" y="143"/>
                  </a:cubicBezTo>
                  <a:cubicBezTo>
                    <a:pt x="189" y="143"/>
                    <a:pt x="188" y="143"/>
                    <a:pt x="188" y="143"/>
                  </a:cubicBezTo>
                  <a:cubicBezTo>
                    <a:pt x="187" y="144"/>
                    <a:pt x="187" y="145"/>
                    <a:pt x="187" y="145"/>
                  </a:cubicBezTo>
                  <a:cubicBezTo>
                    <a:pt x="186" y="145"/>
                    <a:pt x="185" y="145"/>
                    <a:pt x="185" y="145"/>
                  </a:cubicBezTo>
                  <a:cubicBezTo>
                    <a:pt x="184" y="145"/>
                    <a:pt x="182" y="145"/>
                    <a:pt x="181" y="145"/>
                  </a:cubicBezTo>
                  <a:cubicBezTo>
                    <a:pt x="181" y="144"/>
                    <a:pt x="179" y="144"/>
                    <a:pt x="178" y="143"/>
                  </a:cubicBezTo>
                  <a:cubicBezTo>
                    <a:pt x="177" y="143"/>
                    <a:pt x="176" y="143"/>
                    <a:pt x="175" y="143"/>
                  </a:cubicBezTo>
                  <a:cubicBezTo>
                    <a:pt x="174" y="143"/>
                    <a:pt x="171" y="144"/>
                    <a:pt x="170" y="144"/>
                  </a:cubicBezTo>
                  <a:cubicBezTo>
                    <a:pt x="170" y="144"/>
                    <a:pt x="168" y="144"/>
                    <a:pt x="168" y="144"/>
                  </a:cubicBezTo>
                  <a:cubicBezTo>
                    <a:pt x="168" y="144"/>
                    <a:pt x="167" y="143"/>
                    <a:pt x="167" y="142"/>
                  </a:cubicBezTo>
                  <a:cubicBezTo>
                    <a:pt x="167" y="142"/>
                    <a:pt x="168" y="141"/>
                    <a:pt x="168" y="140"/>
                  </a:cubicBezTo>
                  <a:cubicBezTo>
                    <a:pt x="168" y="140"/>
                    <a:pt x="168" y="138"/>
                    <a:pt x="168" y="138"/>
                  </a:cubicBezTo>
                  <a:cubicBezTo>
                    <a:pt x="168" y="137"/>
                    <a:pt x="168" y="135"/>
                    <a:pt x="168" y="135"/>
                  </a:cubicBezTo>
                  <a:cubicBezTo>
                    <a:pt x="168" y="134"/>
                    <a:pt x="168" y="133"/>
                    <a:pt x="167" y="132"/>
                  </a:cubicBezTo>
                  <a:cubicBezTo>
                    <a:pt x="167" y="132"/>
                    <a:pt x="167" y="131"/>
                    <a:pt x="166" y="131"/>
                  </a:cubicBezTo>
                  <a:cubicBezTo>
                    <a:pt x="166" y="130"/>
                    <a:pt x="165" y="130"/>
                    <a:pt x="165" y="131"/>
                  </a:cubicBezTo>
                  <a:cubicBezTo>
                    <a:pt x="165" y="131"/>
                    <a:pt x="166" y="132"/>
                    <a:pt x="166" y="133"/>
                  </a:cubicBezTo>
                  <a:cubicBezTo>
                    <a:pt x="166" y="133"/>
                    <a:pt x="167" y="134"/>
                    <a:pt x="167" y="135"/>
                  </a:cubicBezTo>
                  <a:cubicBezTo>
                    <a:pt x="167" y="135"/>
                    <a:pt x="167" y="137"/>
                    <a:pt x="167" y="138"/>
                  </a:cubicBezTo>
                  <a:cubicBezTo>
                    <a:pt x="167" y="139"/>
                    <a:pt x="166" y="141"/>
                    <a:pt x="166" y="142"/>
                  </a:cubicBezTo>
                  <a:cubicBezTo>
                    <a:pt x="166" y="142"/>
                    <a:pt x="165" y="143"/>
                    <a:pt x="165" y="143"/>
                  </a:cubicBezTo>
                  <a:cubicBezTo>
                    <a:pt x="165" y="144"/>
                    <a:pt x="164" y="144"/>
                    <a:pt x="164" y="145"/>
                  </a:cubicBezTo>
                  <a:cubicBezTo>
                    <a:pt x="163" y="145"/>
                    <a:pt x="162" y="145"/>
                    <a:pt x="161" y="145"/>
                  </a:cubicBezTo>
                  <a:cubicBezTo>
                    <a:pt x="161" y="145"/>
                    <a:pt x="160" y="146"/>
                    <a:pt x="160" y="145"/>
                  </a:cubicBezTo>
                  <a:cubicBezTo>
                    <a:pt x="159" y="145"/>
                    <a:pt x="159" y="144"/>
                    <a:pt x="159" y="143"/>
                  </a:cubicBezTo>
                  <a:cubicBezTo>
                    <a:pt x="159" y="142"/>
                    <a:pt x="160" y="141"/>
                    <a:pt x="159" y="140"/>
                  </a:cubicBezTo>
                  <a:cubicBezTo>
                    <a:pt x="159" y="139"/>
                    <a:pt x="159" y="138"/>
                    <a:pt x="159" y="137"/>
                  </a:cubicBezTo>
                  <a:cubicBezTo>
                    <a:pt x="159" y="137"/>
                    <a:pt x="158" y="137"/>
                    <a:pt x="157" y="138"/>
                  </a:cubicBezTo>
                  <a:cubicBezTo>
                    <a:pt x="157" y="138"/>
                    <a:pt x="157" y="139"/>
                    <a:pt x="157" y="140"/>
                  </a:cubicBezTo>
                  <a:cubicBezTo>
                    <a:pt x="157" y="140"/>
                    <a:pt x="156" y="141"/>
                    <a:pt x="156" y="142"/>
                  </a:cubicBezTo>
                  <a:cubicBezTo>
                    <a:pt x="155" y="142"/>
                    <a:pt x="153" y="142"/>
                    <a:pt x="152" y="142"/>
                  </a:cubicBezTo>
                  <a:cubicBezTo>
                    <a:pt x="152" y="142"/>
                    <a:pt x="150" y="143"/>
                    <a:pt x="150" y="143"/>
                  </a:cubicBezTo>
                  <a:cubicBezTo>
                    <a:pt x="149" y="143"/>
                    <a:pt x="148" y="143"/>
                    <a:pt x="148" y="143"/>
                  </a:cubicBezTo>
                  <a:cubicBezTo>
                    <a:pt x="148" y="143"/>
                    <a:pt x="147" y="144"/>
                    <a:pt x="147" y="145"/>
                  </a:cubicBezTo>
                  <a:cubicBezTo>
                    <a:pt x="147" y="145"/>
                    <a:pt x="147" y="146"/>
                    <a:pt x="147" y="147"/>
                  </a:cubicBezTo>
                  <a:cubicBezTo>
                    <a:pt x="147" y="147"/>
                    <a:pt x="148" y="148"/>
                    <a:pt x="148" y="148"/>
                  </a:cubicBezTo>
                  <a:cubicBezTo>
                    <a:pt x="149" y="148"/>
                    <a:pt x="149" y="149"/>
                    <a:pt x="149" y="149"/>
                  </a:cubicBezTo>
                  <a:cubicBezTo>
                    <a:pt x="148" y="150"/>
                    <a:pt x="147" y="150"/>
                    <a:pt x="147" y="150"/>
                  </a:cubicBezTo>
                  <a:cubicBezTo>
                    <a:pt x="146" y="150"/>
                    <a:pt x="145" y="150"/>
                    <a:pt x="145" y="150"/>
                  </a:cubicBezTo>
                  <a:cubicBezTo>
                    <a:pt x="144" y="151"/>
                    <a:pt x="144" y="152"/>
                    <a:pt x="144" y="153"/>
                  </a:cubicBezTo>
                  <a:cubicBezTo>
                    <a:pt x="144" y="154"/>
                    <a:pt x="144" y="154"/>
                    <a:pt x="144" y="155"/>
                  </a:cubicBezTo>
                  <a:cubicBezTo>
                    <a:pt x="144" y="156"/>
                    <a:pt x="144" y="157"/>
                    <a:pt x="144" y="158"/>
                  </a:cubicBezTo>
                  <a:cubicBezTo>
                    <a:pt x="144" y="159"/>
                    <a:pt x="144" y="159"/>
                    <a:pt x="144" y="160"/>
                  </a:cubicBezTo>
                  <a:cubicBezTo>
                    <a:pt x="144" y="160"/>
                    <a:pt x="145" y="161"/>
                    <a:pt x="145" y="161"/>
                  </a:cubicBezTo>
                  <a:cubicBezTo>
                    <a:pt x="145" y="162"/>
                    <a:pt x="144" y="162"/>
                    <a:pt x="144" y="163"/>
                  </a:cubicBezTo>
                  <a:cubicBezTo>
                    <a:pt x="144" y="163"/>
                    <a:pt x="143" y="163"/>
                    <a:pt x="143" y="163"/>
                  </a:cubicBezTo>
                  <a:cubicBezTo>
                    <a:pt x="143" y="163"/>
                    <a:pt x="142" y="164"/>
                    <a:pt x="142" y="164"/>
                  </a:cubicBezTo>
                  <a:cubicBezTo>
                    <a:pt x="142" y="165"/>
                    <a:pt x="143" y="165"/>
                    <a:pt x="144" y="165"/>
                  </a:cubicBezTo>
                  <a:cubicBezTo>
                    <a:pt x="144" y="165"/>
                    <a:pt x="144" y="166"/>
                    <a:pt x="144" y="166"/>
                  </a:cubicBezTo>
                  <a:cubicBezTo>
                    <a:pt x="143" y="167"/>
                    <a:pt x="142" y="167"/>
                    <a:pt x="142" y="167"/>
                  </a:cubicBezTo>
                  <a:cubicBezTo>
                    <a:pt x="142" y="167"/>
                    <a:pt x="141" y="168"/>
                    <a:pt x="141" y="168"/>
                  </a:cubicBezTo>
                  <a:cubicBezTo>
                    <a:pt x="141" y="168"/>
                    <a:pt x="140" y="168"/>
                    <a:pt x="140" y="168"/>
                  </a:cubicBezTo>
                  <a:cubicBezTo>
                    <a:pt x="139" y="168"/>
                    <a:pt x="139" y="167"/>
                    <a:pt x="138" y="167"/>
                  </a:cubicBezTo>
                  <a:cubicBezTo>
                    <a:pt x="138" y="167"/>
                    <a:pt x="137" y="166"/>
                    <a:pt x="136" y="166"/>
                  </a:cubicBezTo>
                  <a:cubicBezTo>
                    <a:pt x="135" y="165"/>
                    <a:pt x="134" y="165"/>
                    <a:pt x="133" y="165"/>
                  </a:cubicBezTo>
                  <a:cubicBezTo>
                    <a:pt x="132" y="165"/>
                    <a:pt x="131" y="165"/>
                    <a:pt x="130" y="165"/>
                  </a:cubicBezTo>
                  <a:cubicBezTo>
                    <a:pt x="129" y="166"/>
                    <a:pt x="128" y="168"/>
                    <a:pt x="127" y="168"/>
                  </a:cubicBezTo>
                  <a:cubicBezTo>
                    <a:pt x="126" y="169"/>
                    <a:pt x="125" y="171"/>
                    <a:pt x="125" y="172"/>
                  </a:cubicBezTo>
                  <a:cubicBezTo>
                    <a:pt x="124" y="173"/>
                    <a:pt x="123" y="174"/>
                    <a:pt x="122" y="174"/>
                  </a:cubicBezTo>
                  <a:cubicBezTo>
                    <a:pt x="122" y="174"/>
                    <a:pt x="121" y="173"/>
                    <a:pt x="121" y="173"/>
                  </a:cubicBezTo>
                  <a:cubicBezTo>
                    <a:pt x="120" y="172"/>
                    <a:pt x="120" y="172"/>
                    <a:pt x="120" y="171"/>
                  </a:cubicBezTo>
                  <a:cubicBezTo>
                    <a:pt x="119" y="171"/>
                    <a:pt x="118" y="171"/>
                    <a:pt x="117" y="172"/>
                  </a:cubicBezTo>
                  <a:cubicBezTo>
                    <a:pt x="117" y="172"/>
                    <a:pt x="116" y="174"/>
                    <a:pt x="116" y="174"/>
                  </a:cubicBezTo>
                  <a:cubicBezTo>
                    <a:pt x="116" y="175"/>
                    <a:pt x="116" y="177"/>
                    <a:pt x="116" y="178"/>
                  </a:cubicBezTo>
                  <a:cubicBezTo>
                    <a:pt x="116" y="179"/>
                    <a:pt x="115" y="180"/>
                    <a:pt x="115" y="180"/>
                  </a:cubicBezTo>
                  <a:cubicBezTo>
                    <a:pt x="115" y="181"/>
                    <a:pt x="113" y="182"/>
                    <a:pt x="113" y="182"/>
                  </a:cubicBezTo>
                  <a:cubicBezTo>
                    <a:pt x="113" y="183"/>
                    <a:pt x="113" y="184"/>
                    <a:pt x="112" y="184"/>
                  </a:cubicBezTo>
                  <a:cubicBezTo>
                    <a:pt x="112" y="185"/>
                    <a:pt x="110" y="186"/>
                    <a:pt x="110" y="186"/>
                  </a:cubicBezTo>
                  <a:cubicBezTo>
                    <a:pt x="109" y="186"/>
                    <a:pt x="108" y="185"/>
                    <a:pt x="108" y="185"/>
                  </a:cubicBezTo>
                  <a:cubicBezTo>
                    <a:pt x="108" y="185"/>
                    <a:pt x="107" y="184"/>
                    <a:pt x="107" y="183"/>
                  </a:cubicBezTo>
                  <a:cubicBezTo>
                    <a:pt x="107" y="183"/>
                    <a:pt x="108" y="182"/>
                    <a:pt x="108" y="181"/>
                  </a:cubicBezTo>
                  <a:cubicBezTo>
                    <a:pt x="108" y="181"/>
                    <a:pt x="107" y="180"/>
                    <a:pt x="107" y="179"/>
                  </a:cubicBezTo>
                  <a:cubicBezTo>
                    <a:pt x="107" y="179"/>
                    <a:pt x="108" y="178"/>
                    <a:pt x="108" y="177"/>
                  </a:cubicBezTo>
                  <a:cubicBezTo>
                    <a:pt x="108" y="177"/>
                    <a:pt x="108" y="176"/>
                    <a:pt x="108" y="176"/>
                  </a:cubicBezTo>
                  <a:cubicBezTo>
                    <a:pt x="108" y="176"/>
                    <a:pt x="107" y="176"/>
                    <a:pt x="106" y="176"/>
                  </a:cubicBezTo>
                  <a:cubicBezTo>
                    <a:pt x="106" y="175"/>
                    <a:pt x="106" y="174"/>
                    <a:pt x="106" y="174"/>
                  </a:cubicBezTo>
                  <a:cubicBezTo>
                    <a:pt x="106" y="173"/>
                    <a:pt x="106" y="172"/>
                    <a:pt x="106" y="172"/>
                  </a:cubicBezTo>
                  <a:cubicBezTo>
                    <a:pt x="107" y="171"/>
                    <a:pt x="107" y="169"/>
                    <a:pt x="108" y="168"/>
                  </a:cubicBezTo>
                  <a:cubicBezTo>
                    <a:pt x="108" y="167"/>
                    <a:pt x="109" y="166"/>
                    <a:pt x="110" y="166"/>
                  </a:cubicBezTo>
                  <a:cubicBezTo>
                    <a:pt x="110" y="166"/>
                    <a:pt x="111" y="165"/>
                    <a:pt x="112" y="165"/>
                  </a:cubicBezTo>
                  <a:cubicBezTo>
                    <a:pt x="112" y="165"/>
                    <a:pt x="113" y="165"/>
                    <a:pt x="114" y="165"/>
                  </a:cubicBezTo>
                  <a:cubicBezTo>
                    <a:pt x="114" y="164"/>
                    <a:pt x="115" y="164"/>
                    <a:pt x="115" y="163"/>
                  </a:cubicBezTo>
                  <a:cubicBezTo>
                    <a:pt x="115" y="163"/>
                    <a:pt x="115" y="162"/>
                    <a:pt x="115" y="162"/>
                  </a:cubicBezTo>
                  <a:cubicBezTo>
                    <a:pt x="114" y="162"/>
                    <a:pt x="113" y="162"/>
                    <a:pt x="113" y="162"/>
                  </a:cubicBezTo>
                  <a:cubicBezTo>
                    <a:pt x="112" y="162"/>
                    <a:pt x="111" y="163"/>
                    <a:pt x="111" y="163"/>
                  </a:cubicBezTo>
                  <a:cubicBezTo>
                    <a:pt x="111" y="164"/>
                    <a:pt x="110" y="164"/>
                    <a:pt x="109" y="164"/>
                  </a:cubicBezTo>
                  <a:cubicBezTo>
                    <a:pt x="109" y="164"/>
                    <a:pt x="108" y="163"/>
                    <a:pt x="108" y="162"/>
                  </a:cubicBezTo>
                  <a:cubicBezTo>
                    <a:pt x="108" y="162"/>
                    <a:pt x="108" y="161"/>
                    <a:pt x="108" y="160"/>
                  </a:cubicBezTo>
                  <a:cubicBezTo>
                    <a:pt x="108" y="159"/>
                    <a:pt x="109" y="158"/>
                    <a:pt x="109" y="158"/>
                  </a:cubicBezTo>
                  <a:cubicBezTo>
                    <a:pt x="109" y="157"/>
                    <a:pt x="110" y="156"/>
                    <a:pt x="110" y="156"/>
                  </a:cubicBezTo>
                  <a:cubicBezTo>
                    <a:pt x="110" y="155"/>
                    <a:pt x="110" y="154"/>
                    <a:pt x="110" y="154"/>
                  </a:cubicBezTo>
                  <a:cubicBezTo>
                    <a:pt x="109" y="154"/>
                    <a:pt x="109" y="155"/>
                    <a:pt x="109" y="155"/>
                  </a:cubicBezTo>
                  <a:cubicBezTo>
                    <a:pt x="108" y="155"/>
                    <a:pt x="108" y="156"/>
                    <a:pt x="107" y="156"/>
                  </a:cubicBezTo>
                  <a:cubicBezTo>
                    <a:pt x="107" y="157"/>
                    <a:pt x="107" y="158"/>
                    <a:pt x="106" y="158"/>
                  </a:cubicBezTo>
                  <a:cubicBezTo>
                    <a:pt x="106" y="158"/>
                    <a:pt x="106" y="159"/>
                    <a:pt x="105" y="159"/>
                  </a:cubicBezTo>
                  <a:cubicBezTo>
                    <a:pt x="105" y="159"/>
                    <a:pt x="105" y="158"/>
                    <a:pt x="104" y="158"/>
                  </a:cubicBezTo>
                  <a:cubicBezTo>
                    <a:pt x="104" y="158"/>
                    <a:pt x="103" y="158"/>
                    <a:pt x="103" y="158"/>
                  </a:cubicBezTo>
                  <a:cubicBezTo>
                    <a:pt x="103" y="158"/>
                    <a:pt x="103" y="159"/>
                    <a:pt x="103" y="160"/>
                  </a:cubicBezTo>
                  <a:cubicBezTo>
                    <a:pt x="103" y="160"/>
                    <a:pt x="104" y="161"/>
                    <a:pt x="105" y="162"/>
                  </a:cubicBezTo>
                  <a:cubicBezTo>
                    <a:pt x="105" y="162"/>
                    <a:pt x="106" y="163"/>
                    <a:pt x="107" y="164"/>
                  </a:cubicBezTo>
                  <a:cubicBezTo>
                    <a:pt x="107" y="164"/>
                    <a:pt x="107" y="165"/>
                    <a:pt x="107" y="166"/>
                  </a:cubicBezTo>
                  <a:cubicBezTo>
                    <a:pt x="106" y="166"/>
                    <a:pt x="105" y="167"/>
                    <a:pt x="105" y="167"/>
                  </a:cubicBezTo>
                  <a:cubicBezTo>
                    <a:pt x="104" y="168"/>
                    <a:pt x="105" y="169"/>
                    <a:pt x="105" y="169"/>
                  </a:cubicBezTo>
                  <a:cubicBezTo>
                    <a:pt x="105" y="170"/>
                    <a:pt x="105" y="171"/>
                    <a:pt x="104" y="171"/>
                  </a:cubicBezTo>
                  <a:cubicBezTo>
                    <a:pt x="104" y="172"/>
                    <a:pt x="104" y="173"/>
                    <a:pt x="103" y="173"/>
                  </a:cubicBezTo>
                  <a:cubicBezTo>
                    <a:pt x="103" y="173"/>
                    <a:pt x="102" y="173"/>
                    <a:pt x="102" y="173"/>
                  </a:cubicBezTo>
                  <a:cubicBezTo>
                    <a:pt x="101" y="173"/>
                    <a:pt x="101" y="172"/>
                    <a:pt x="100" y="171"/>
                  </a:cubicBezTo>
                  <a:cubicBezTo>
                    <a:pt x="100" y="171"/>
                    <a:pt x="100" y="170"/>
                    <a:pt x="99" y="169"/>
                  </a:cubicBezTo>
                  <a:cubicBezTo>
                    <a:pt x="99" y="169"/>
                    <a:pt x="97" y="169"/>
                    <a:pt x="96" y="168"/>
                  </a:cubicBezTo>
                  <a:cubicBezTo>
                    <a:pt x="96" y="168"/>
                    <a:pt x="96" y="167"/>
                    <a:pt x="95" y="167"/>
                  </a:cubicBezTo>
                  <a:cubicBezTo>
                    <a:pt x="95" y="167"/>
                    <a:pt x="94" y="166"/>
                    <a:pt x="94" y="166"/>
                  </a:cubicBezTo>
                  <a:cubicBezTo>
                    <a:pt x="93" y="166"/>
                    <a:pt x="93" y="166"/>
                    <a:pt x="92" y="167"/>
                  </a:cubicBezTo>
                  <a:cubicBezTo>
                    <a:pt x="92" y="167"/>
                    <a:pt x="93" y="168"/>
                    <a:pt x="93" y="169"/>
                  </a:cubicBezTo>
                  <a:cubicBezTo>
                    <a:pt x="93" y="169"/>
                    <a:pt x="95" y="170"/>
                    <a:pt x="95" y="170"/>
                  </a:cubicBezTo>
                  <a:cubicBezTo>
                    <a:pt x="96" y="171"/>
                    <a:pt x="97" y="171"/>
                    <a:pt x="97" y="171"/>
                  </a:cubicBezTo>
                  <a:cubicBezTo>
                    <a:pt x="98" y="171"/>
                    <a:pt x="99" y="172"/>
                    <a:pt x="99" y="172"/>
                  </a:cubicBezTo>
                  <a:cubicBezTo>
                    <a:pt x="100" y="173"/>
                    <a:pt x="100" y="174"/>
                    <a:pt x="100" y="175"/>
                  </a:cubicBezTo>
                  <a:cubicBezTo>
                    <a:pt x="101" y="176"/>
                    <a:pt x="102" y="177"/>
                    <a:pt x="102" y="177"/>
                  </a:cubicBezTo>
                  <a:cubicBezTo>
                    <a:pt x="102" y="178"/>
                    <a:pt x="102" y="180"/>
                    <a:pt x="102" y="180"/>
                  </a:cubicBezTo>
                  <a:cubicBezTo>
                    <a:pt x="102" y="181"/>
                    <a:pt x="101" y="182"/>
                    <a:pt x="101" y="182"/>
                  </a:cubicBezTo>
                  <a:cubicBezTo>
                    <a:pt x="100" y="182"/>
                    <a:pt x="99" y="181"/>
                    <a:pt x="99" y="180"/>
                  </a:cubicBezTo>
                  <a:cubicBezTo>
                    <a:pt x="98" y="180"/>
                    <a:pt x="98" y="180"/>
                    <a:pt x="97" y="180"/>
                  </a:cubicBezTo>
                  <a:cubicBezTo>
                    <a:pt x="97" y="180"/>
                    <a:pt x="96" y="180"/>
                    <a:pt x="96" y="180"/>
                  </a:cubicBezTo>
                  <a:cubicBezTo>
                    <a:pt x="96" y="181"/>
                    <a:pt x="98" y="182"/>
                    <a:pt x="98" y="182"/>
                  </a:cubicBezTo>
                  <a:cubicBezTo>
                    <a:pt x="98" y="182"/>
                    <a:pt x="99" y="183"/>
                    <a:pt x="100" y="183"/>
                  </a:cubicBezTo>
                  <a:cubicBezTo>
                    <a:pt x="100" y="184"/>
                    <a:pt x="100" y="185"/>
                    <a:pt x="100" y="185"/>
                  </a:cubicBezTo>
                  <a:cubicBezTo>
                    <a:pt x="100" y="186"/>
                    <a:pt x="99" y="187"/>
                    <a:pt x="99" y="188"/>
                  </a:cubicBezTo>
                  <a:cubicBezTo>
                    <a:pt x="99" y="188"/>
                    <a:pt x="98" y="190"/>
                    <a:pt x="98" y="191"/>
                  </a:cubicBezTo>
                  <a:cubicBezTo>
                    <a:pt x="98" y="191"/>
                    <a:pt x="97" y="192"/>
                    <a:pt x="97" y="192"/>
                  </a:cubicBezTo>
                  <a:cubicBezTo>
                    <a:pt x="97" y="193"/>
                    <a:pt x="98" y="194"/>
                    <a:pt x="98" y="195"/>
                  </a:cubicBezTo>
                  <a:cubicBezTo>
                    <a:pt x="98" y="196"/>
                    <a:pt x="97" y="196"/>
                    <a:pt x="96" y="197"/>
                  </a:cubicBezTo>
                  <a:cubicBezTo>
                    <a:pt x="95" y="197"/>
                    <a:pt x="93" y="197"/>
                    <a:pt x="93" y="197"/>
                  </a:cubicBezTo>
                  <a:cubicBezTo>
                    <a:pt x="92" y="197"/>
                    <a:pt x="91" y="196"/>
                    <a:pt x="90" y="196"/>
                  </a:cubicBezTo>
                  <a:cubicBezTo>
                    <a:pt x="90" y="196"/>
                    <a:pt x="88" y="197"/>
                    <a:pt x="88" y="197"/>
                  </a:cubicBezTo>
                  <a:cubicBezTo>
                    <a:pt x="87" y="196"/>
                    <a:pt x="86" y="196"/>
                    <a:pt x="86" y="195"/>
                  </a:cubicBezTo>
                  <a:cubicBezTo>
                    <a:pt x="86" y="195"/>
                    <a:pt x="86" y="194"/>
                    <a:pt x="86" y="194"/>
                  </a:cubicBezTo>
                  <a:cubicBezTo>
                    <a:pt x="85" y="193"/>
                    <a:pt x="84" y="193"/>
                    <a:pt x="84" y="193"/>
                  </a:cubicBezTo>
                  <a:cubicBezTo>
                    <a:pt x="84" y="194"/>
                    <a:pt x="85" y="195"/>
                    <a:pt x="85" y="196"/>
                  </a:cubicBezTo>
                  <a:cubicBezTo>
                    <a:pt x="85" y="196"/>
                    <a:pt x="85" y="197"/>
                    <a:pt x="85" y="197"/>
                  </a:cubicBezTo>
                  <a:cubicBezTo>
                    <a:pt x="84" y="198"/>
                    <a:pt x="82" y="198"/>
                    <a:pt x="81" y="198"/>
                  </a:cubicBezTo>
                  <a:cubicBezTo>
                    <a:pt x="81" y="198"/>
                    <a:pt x="80" y="198"/>
                    <a:pt x="79" y="199"/>
                  </a:cubicBezTo>
                  <a:cubicBezTo>
                    <a:pt x="79" y="199"/>
                    <a:pt x="78" y="200"/>
                    <a:pt x="79" y="200"/>
                  </a:cubicBezTo>
                  <a:cubicBezTo>
                    <a:pt x="79" y="201"/>
                    <a:pt x="80" y="200"/>
                    <a:pt x="81" y="200"/>
                  </a:cubicBezTo>
                  <a:cubicBezTo>
                    <a:pt x="82" y="200"/>
                    <a:pt x="83" y="200"/>
                    <a:pt x="84" y="200"/>
                  </a:cubicBezTo>
                  <a:cubicBezTo>
                    <a:pt x="85" y="200"/>
                    <a:pt x="85" y="199"/>
                    <a:pt x="86" y="198"/>
                  </a:cubicBezTo>
                  <a:cubicBezTo>
                    <a:pt x="87" y="198"/>
                    <a:pt x="89" y="199"/>
                    <a:pt x="90" y="199"/>
                  </a:cubicBezTo>
                  <a:cubicBezTo>
                    <a:pt x="91" y="199"/>
                    <a:pt x="93" y="199"/>
                    <a:pt x="95" y="199"/>
                  </a:cubicBezTo>
                  <a:cubicBezTo>
                    <a:pt x="95" y="200"/>
                    <a:pt x="96" y="200"/>
                    <a:pt x="96" y="200"/>
                  </a:cubicBezTo>
                  <a:cubicBezTo>
                    <a:pt x="96" y="201"/>
                    <a:pt x="96" y="202"/>
                    <a:pt x="96" y="202"/>
                  </a:cubicBezTo>
                  <a:cubicBezTo>
                    <a:pt x="96" y="202"/>
                    <a:pt x="97" y="202"/>
                    <a:pt x="97" y="202"/>
                  </a:cubicBezTo>
                  <a:cubicBezTo>
                    <a:pt x="98" y="202"/>
                    <a:pt x="98" y="201"/>
                    <a:pt x="98" y="201"/>
                  </a:cubicBezTo>
                  <a:cubicBezTo>
                    <a:pt x="99" y="201"/>
                    <a:pt x="100" y="201"/>
                    <a:pt x="100" y="202"/>
                  </a:cubicBezTo>
                  <a:cubicBezTo>
                    <a:pt x="100" y="202"/>
                    <a:pt x="99" y="203"/>
                    <a:pt x="99" y="204"/>
                  </a:cubicBezTo>
                  <a:cubicBezTo>
                    <a:pt x="99" y="205"/>
                    <a:pt x="99" y="206"/>
                    <a:pt x="99" y="206"/>
                  </a:cubicBezTo>
                  <a:cubicBezTo>
                    <a:pt x="99" y="207"/>
                    <a:pt x="100" y="206"/>
                    <a:pt x="101" y="207"/>
                  </a:cubicBezTo>
                  <a:cubicBezTo>
                    <a:pt x="101" y="207"/>
                    <a:pt x="101" y="209"/>
                    <a:pt x="101" y="209"/>
                  </a:cubicBezTo>
                  <a:cubicBezTo>
                    <a:pt x="101" y="210"/>
                    <a:pt x="99" y="211"/>
                    <a:pt x="99" y="212"/>
                  </a:cubicBezTo>
                  <a:cubicBezTo>
                    <a:pt x="98" y="213"/>
                    <a:pt x="96" y="214"/>
                    <a:pt x="96" y="215"/>
                  </a:cubicBezTo>
                  <a:cubicBezTo>
                    <a:pt x="95" y="215"/>
                    <a:pt x="96" y="217"/>
                    <a:pt x="96" y="218"/>
                  </a:cubicBezTo>
                  <a:cubicBezTo>
                    <a:pt x="96" y="218"/>
                    <a:pt x="96" y="220"/>
                    <a:pt x="95" y="220"/>
                  </a:cubicBezTo>
                  <a:cubicBezTo>
                    <a:pt x="95" y="221"/>
                    <a:pt x="93" y="221"/>
                    <a:pt x="92" y="221"/>
                  </a:cubicBezTo>
                  <a:cubicBezTo>
                    <a:pt x="91" y="221"/>
                    <a:pt x="90" y="220"/>
                    <a:pt x="89" y="220"/>
                  </a:cubicBezTo>
                  <a:cubicBezTo>
                    <a:pt x="88" y="219"/>
                    <a:pt x="87" y="219"/>
                    <a:pt x="86" y="219"/>
                  </a:cubicBezTo>
                  <a:cubicBezTo>
                    <a:pt x="85" y="219"/>
                    <a:pt x="84" y="219"/>
                    <a:pt x="83" y="219"/>
                  </a:cubicBezTo>
                  <a:cubicBezTo>
                    <a:pt x="83" y="220"/>
                    <a:pt x="83" y="223"/>
                    <a:pt x="83" y="224"/>
                  </a:cubicBezTo>
                  <a:cubicBezTo>
                    <a:pt x="82" y="225"/>
                    <a:pt x="81" y="226"/>
                    <a:pt x="81" y="227"/>
                  </a:cubicBezTo>
                  <a:cubicBezTo>
                    <a:pt x="81" y="228"/>
                    <a:pt x="81" y="229"/>
                    <a:pt x="81" y="230"/>
                  </a:cubicBezTo>
                  <a:cubicBezTo>
                    <a:pt x="81" y="230"/>
                    <a:pt x="80" y="231"/>
                    <a:pt x="80" y="231"/>
                  </a:cubicBezTo>
                  <a:cubicBezTo>
                    <a:pt x="79" y="231"/>
                    <a:pt x="78" y="231"/>
                    <a:pt x="77" y="231"/>
                  </a:cubicBezTo>
                  <a:cubicBezTo>
                    <a:pt x="76" y="231"/>
                    <a:pt x="75" y="230"/>
                    <a:pt x="74" y="230"/>
                  </a:cubicBezTo>
                  <a:cubicBezTo>
                    <a:pt x="74" y="229"/>
                    <a:pt x="74" y="227"/>
                    <a:pt x="73" y="226"/>
                  </a:cubicBezTo>
                  <a:cubicBezTo>
                    <a:pt x="73" y="226"/>
                    <a:pt x="72" y="225"/>
                    <a:pt x="71" y="225"/>
                  </a:cubicBezTo>
                  <a:cubicBezTo>
                    <a:pt x="71" y="224"/>
                    <a:pt x="71" y="223"/>
                    <a:pt x="71" y="222"/>
                  </a:cubicBezTo>
                  <a:cubicBezTo>
                    <a:pt x="71" y="221"/>
                    <a:pt x="69" y="219"/>
                    <a:pt x="69" y="219"/>
                  </a:cubicBezTo>
                  <a:cubicBezTo>
                    <a:pt x="69" y="218"/>
                    <a:pt x="69" y="217"/>
                    <a:pt x="69" y="216"/>
                  </a:cubicBezTo>
                  <a:cubicBezTo>
                    <a:pt x="69" y="216"/>
                    <a:pt x="70" y="215"/>
                    <a:pt x="70" y="214"/>
                  </a:cubicBezTo>
                  <a:cubicBezTo>
                    <a:pt x="70" y="213"/>
                    <a:pt x="69" y="212"/>
                    <a:pt x="69" y="211"/>
                  </a:cubicBezTo>
                  <a:cubicBezTo>
                    <a:pt x="68" y="210"/>
                    <a:pt x="66" y="210"/>
                    <a:pt x="66" y="209"/>
                  </a:cubicBezTo>
                  <a:cubicBezTo>
                    <a:pt x="66" y="208"/>
                    <a:pt x="66" y="207"/>
                    <a:pt x="66" y="207"/>
                  </a:cubicBezTo>
                  <a:cubicBezTo>
                    <a:pt x="66" y="206"/>
                    <a:pt x="65" y="204"/>
                    <a:pt x="65" y="204"/>
                  </a:cubicBezTo>
                  <a:cubicBezTo>
                    <a:pt x="64" y="203"/>
                    <a:pt x="62" y="201"/>
                    <a:pt x="61" y="201"/>
                  </a:cubicBezTo>
                  <a:cubicBezTo>
                    <a:pt x="60" y="200"/>
                    <a:pt x="58" y="199"/>
                    <a:pt x="57" y="199"/>
                  </a:cubicBezTo>
                  <a:cubicBezTo>
                    <a:pt x="56" y="198"/>
                    <a:pt x="54" y="199"/>
                    <a:pt x="54" y="198"/>
                  </a:cubicBezTo>
                  <a:cubicBezTo>
                    <a:pt x="53" y="198"/>
                    <a:pt x="53" y="197"/>
                    <a:pt x="53" y="196"/>
                  </a:cubicBezTo>
                  <a:cubicBezTo>
                    <a:pt x="53" y="196"/>
                    <a:pt x="51" y="195"/>
                    <a:pt x="51" y="195"/>
                  </a:cubicBezTo>
                  <a:cubicBezTo>
                    <a:pt x="50" y="195"/>
                    <a:pt x="49" y="195"/>
                    <a:pt x="48" y="195"/>
                  </a:cubicBezTo>
                  <a:cubicBezTo>
                    <a:pt x="48" y="195"/>
                    <a:pt x="47" y="196"/>
                    <a:pt x="46" y="196"/>
                  </a:cubicBezTo>
                  <a:cubicBezTo>
                    <a:pt x="46" y="196"/>
                    <a:pt x="45" y="196"/>
                    <a:pt x="44" y="196"/>
                  </a:cubicBezTo>
                  <a:cubicBezTo>
                    <a:pt x="44" y="196"/>
                    <a:pt x="44" y="195"/>
                    <a:pt x="44" y="194"/>
                  </a:cubicBezTo>
                  <a:cubicBezTo>
                    <a:pt x="43" y="194"/>
                    <a:pt x="43" y="192"/>
                    <a:pt x="42" y="191"/>
                  </a:cubicBezTo>
                  <a:cubicBezTo>
                    <a:pt x="41" y="190"/>
                    <a:pt x="39" y="189"/>
                    <a:pt x="38" y="189"/>
                  </a:cubicBezTo>
                  <a:cubicBezTo>
                    <a:pt x="37" y="188"/>
                    <a:pt x="35" y="188"/>
                    <a:pt x="33" y="188"/>
                  </a:cubicBezTo>
                  <a:cubicBezTo>
                    <a:pt x="33" y="188"/>
                    <a:pt x="31" y="189"/>
                    <a:pt x="31" y="189"/>
                  </a:cubicBezTo>
                  <a:cubicBezTo>
                    <a:pt x="30" y="190"/>
                    <a:pt x="27" y="192"/>
                    <a:pt x="27" y="193"/>
                  </a:cubicBezTo>
                  <a:cubicBezTo>
                    <a:pt x="27" y="193"/>
                    <a:pt x="27" y="194"/>
                    <a:pt x="28" y="195"/>
                  </a:cubicBezTo>
                  <a:cubicBezTo>
                    <a:pt x="28" y="195"/>
                    <a:pt x="28" y="196"/>
                    <a:pt x="28" y="197"/>
                  </a:cubicBezTo>
                  <a:cubicBezTo>
                    <a:pt x="28" y="197"/>
                    <a:pt x="28" y="199"/>
                    <a:pt x="27" y="199"/>
                  </a:cubicBezTo>
                  <a:cubicBezTo>
                    <a:pt x="27" y="200"/>
                    <a:pt x="27" y="201"/>
                    <a:pt x="26" y="202"/>
                  </a:cubicBezTo>
                  <a:cubicBezTo>
                    <a:pt x="26" y="203"/>
                    <a:pt x="25" y="204"/>
                    <a:pt x="25" y="204"/>
                  </a:cubicBezTo>
                  <a:cubicBezTo>
                    <a:pt x="24" y="205"/>
                    <a:pt x="22" y="204"/>
                    <a:pt x="21" y="205"/>
                  </a:cubicBezTo>
                  <a:cubicBezTo>
                    <a:pt x="19" y="205"/>
                    <a:pt x="17" y="206"/>
                    <a:pt x="16" y="207"/>
                  </a:cubicBezTo>
                  <a:cubicBezTo>
                    <a:pt x="15" y="207"/>
                    <a:pt x="15" y="209"/>
                    <a:pt x="14" y="210"/>
                  </a:cubicBezTo>
                  <a:cubicBezTo>
                    <a:pt x="14" y="210"/>
                    <a:pt x="13" y="211"/>
                    <a:pt x="12" y="211"/>
                  </a:cubicBezTo>
                  <a:cubicBezTo>
                    <a:pt x="12" y="211"/>
                    <a:pt x="11" y="210"/>
                    <a:pt x="11" y="209"/>
                  </a:cubicBezTo>
                  <a:cubicBezTo>
                    <a:pt x="11" y="209"/>
                    <a:pt x="11" y="208"/>
                    <a:pt x="11" y="208"/>
                  </a:cubicBezTo>
                  <a:cubicBezTo>
                    <a:pt x="11" y="208"/>
                    <a:pt x="10" y="208"/>
                    <a:pt x="10" y="208"/>
                  </a:cubicBezTo>
                  <a:cubicBezTo>
                    <a:pt x="9" y="208"/>
                    <a:pt x="8" y="209"/>
                    <a:pt x="8" y="209"/>
                  </a:cubicBezTo>
                  <a:cubicBezTo>
                    <a:pt x="7" y="209"/>
                    <a:pt x="5" y="209"/>
                    <a:pt x="5" y="209"/>
                  </a:cubicBezTo>
                  <a:cubicBezTo>
                    <a:pt x="4" y="209"/>
                    <a:pt x="4" y="208"/>
                    <a:pt x="4" y="207"/>
                  </a:cubicBezTo>
                  <a:cubicBezTo>
                    <a:pt x="3" y="207"/>
                    <a:pt x="4" y="206"/>
                    <a:pt x="3" y="205"/>
                  </a:cubicBezTo>
                  <a:cubicBezTo>
                    <a:pt x="3" y="205"/>
                    <a:pt x="3" y="204"/>
                    <a:pt x="3" y="204"/>
                  </a:cubicBezTo>
                  <a:cubicBezTo>
                    <a:pt x="2" y="204"/>
                    <a:pt x="1" y="204"/>
                    <a:pt x="1" y="204"/>
                  </a:cubicBezTo>
                  <a:cubicBezTo>
                    <a:pt x="1" y="204"/>
                    <a:pt x="0" y="203"/>
                    <a:pt x="0" y="203"/>
                  </a:cubicBezTo>
                  <a:cubicBezTo>
                    <a:pt x="0" y="202"/>
                    <a:pt x="0" y="201"/>
                    <a:pt x="0" y="201"/>
                  </a:cubicBezTo>
                  <a:cubicBezTo>
                    <a:pt x="0" y="200"/>
                    <a:pt x="0" y="199"/>
                    <a:pt x="1" y="198"/>
                  </a:cubicBezTo>
                  <a:cubicBezTo>
                    <a:pt x="1" y="198"/>
                    <a:pt x="3" y="198"/>
                    <a:pt x="3" y="198"/>
                  </a:cubicBezTo>
                  <a:cubicBezTo>
                    <a:pt x="3" y="197"/>
                    <a:pt x="3" y="197"/>
                    <a:pt x="3" y="196"/>
                  </a:cubicBezTo>
                  <a:cubicBezTo>
                    <a:pt x="4" y="196"/>
                    <a:pt x="3" y="195"/>
                    <a:pt x="3" y="195"/>
                  </a:cubicBezTo>
                  <a:cubicBezTo>
                    <a:pt x="3" y="194"/>
                    <a:pt x="2" y="194"/>
                    <a:pt x="1" y="194"/>
                  </a:cubicBezTo>
                  <a:cubicBezTo>
                    <a:pt x="1" y="194"/>
                    <a:pt x="1" y="192"/>
                    <a:pt x="1" y="192"/>
                  </a:cubicBezTo>
                  <a:cubicBezTo>
                    <a:pt x="1" y="191"/>
                    <a:pt x="2" y="190"/>
                    <a:pt x="2" y="189"/>
                  </a:cubicBezTo>
                  <a:cubicBezTo>
                    <a:pt x="2" y="188"/>
                    <a:pt x="0" y="187"/>
                    <a:pt x="0" y="187"/>
                  </a:cubicBezTo>
                  <a:cubicBezTo>
                    <a:pt x="0" y="186"/>
                    <a:pt x="0" y="185"/>
                    <a:pt x="1" y="185"/>
                  </a:cubicBezTo>
                  <a:cubicBezTo>
                    <a:pt x="1" y="184"/>
                    <a:pt x="2" y="184"/>
                    <a:pt x="2" y="183"/>
                  </a:cubicBezTo>
                  <a:cubicBezTo>
                    <a:pt x="3" y="183"/>
                    <a:pt x="3" y="181"/>
                    <a:pt x="3" y="181"/>
                  </a:cubicBezTo>
                  <a:cubicBezTo>
                    <a:pt x="3" y="180"/>
                    <a:pt x="4" y="180"/>
                    <a:pt x="4" y="179"/>
                  </a:cubicBezTo>
                  <a:cubicBezTo>
                    <a:pt x="5" y="179"/>
                    <a:pt x="6" y="178"/>
                    <a:pt x="7" y="177"/>
                  </a:cubicBezTo>
                  <a:cubicBezTo>
                    <a:pt x="8" y="177"/>
                    <a:pt x="9" y="178"/>
                    <a:pt x="10" y="178"/>
                  </a:cubicBezTo>
                  <a:cubicBezTo>
                    <a:pt x="11" y="178"/>
                    <a:pt x="13" y="177"/>
                    <a:pt x="14" y="177"/>
                  </a:cubicBezTo>
                  <a:cubicBezTo>
                    <a:pt x="15" y="176"/>
                    <a:pt x="16" y="175"/>
                    <a:pt x="16" y="174"/>
                  </a:cubicBezTo>
                  <a:cubicBezTo>
                    <a:pt x="17" y="173"/>
                    <a:pt x="17" y="172"/>
                    <a:pt x="17" y="171"/>
                  </a:cubicBezTo>
                  <a:cubicBezTo>
                    <a:pt x="18" y="171"/>
                    <a:pt x="18" y="170"/>
                    <a:pt x="19" y="170"/>
                  </a:cubicBezTo>
                  <a:cubicBezTo>
                    <a:pt x="19" y="170"/>
                    <a:pt x="20" y="171"/>
                    <a:pt x="20" y="171"/>
                  </a:cubicBezTo>
                  <a:cubicBezTo>
                    <a:pt x="20" y="171"/>
                    <a:pt x="21" y="170"/>
                    <a:pt x="21" y="170"/>
                  </a:cubicBezTo>
                  <a:cubicBezTo>
                    <a:pt x="22" y="170"/>
                    <a:pt x="22" y="169"/>
                    <a:pt x="22" y="169"/>
                  </a:cubicBezTo>
                  <a:cubicBezTo>
                    <a:pt x="23" y="169"/>
                    <a:pt x="24" y="170"/>
                    <a:pt x="24" y="170"/>
                  </a:cubicBezTo>
                  <a:cubicBezTo>
                    <a:pt x="24" y="170"/>
                    <a:pt x="25" y="169"/>
                    <a:pt x="25" y="169"/>
                  </a:cubicBezTo>
                  <a:cubicBezTo>
                    <a:pt x="26" y="169"/>
                    <a:pt x="26" y="168"/>
                    <a:pt x="27" y="167"/>
                  </a:cubicBezTo>
                  <a:cubicBezTo>
                    <a:pt x="28" y="167"/>
                    <a:pt x="29" y="167"/>
                    <a:pt x="30" y="167"/>
                  </a:cubicBezTo>
                  <a:cubicBezTo>
                    <a:pt x="30" y="167"/>
                    <a:pt x="31" y="166"/>
                    <a:pt x="32" y="165"/>
                  </a:cubicBezTo>
                  <a:cubicBezTo>
                    <a:pt x="32" y="165"/>
                    <a:pt x="33" y="165"/>
                    <a:pt x="34" y="165"/>
                  </a:cubicBezTo>
                  <a:cubicBezTo>
                    <a:pt x="35" y="164"/>
                    <a:pt x="36" y="165"/>
                    <a:pt x="37" y="165"/>
                  </a:cubicBezTo>
                  <a:cubicBezTo>
                    <a:pt x="37" y="165"/>
                    <a:pt x="38" y="165"/>
                    <a:pt x="38" y="165"/>
                  </a:cubicBezTo>
                  <a:cubicBezTo>
                    <a:pt x="39" y="166"/>
                    <a:pt x="38" y="167"/>
                    <a:pt x="38" y="167"/>
                  </a:cubicBezTo>
                  <a:cubicBezTo>
                    <a:pt x="38" y="168"/>
                    <a:pt x="38" y="170"/>
                    <a:pt x="38" y="170"/>
                  </a:cubicBezTo>
                  <a:cubicBezTo>
                    <a:pt x="39" y="171"/>
                    <a:pt x="40" y="172"/>
                    <a:pt x="41" y="172"/>
                  </a:cubicBezTo>
                  <a:cubicBezTo>
                    <a:pt x="42" y="173"/>
                    <a:pt x="43" y="173"/>
                    <a:pt x="43" y="173"/>
                  </a:cubicBezTo>
                  <a:cubicBezTo>
                    <a:pt x="43" y="173"/>
                    <a:pt x="43" y="175"/>
                    <a:pt x="44" y="175"/>
                  </a:cubicBezTo>
                  <a:cubicBezTo>
                    <a:pt x="44" y="175"/>
                    <a:pt x="45" y="176"/>
                    <a:pt x="45" y="175"/>
                  </a:cubicBezTo>
                  <a:cubicBezTo>
                    <a:pt x="45" y="175"/>
                    <a:pt x="45" y="174"/>
                    <a:pt x="45" y="174"/>
                  </a:cubicBezTo>
                  <a:cubicBezTo>
                    <a:pt x="45" y="173"/>
                    <a:pt x="45" y="172"/>
                    <a:pt x="45" y="171"/>
                  </a:cubicBezTo>
                  <a:cubicBezTo>
                    <a:pt x="46" y="171"/>
                    <a:pt x="46" y="170"/>
                    <a:pt x="47" y="170"/>
                  </a:cubicBezTo>
                  <a:cubicBezTo>
                    <a:pt x="47" y="170"/>
                    <a:pt x="48" y="169"/>
                    <a:pt x="49" y="168"/>
                  </a:cubicBezTo>
                  <a:cubicBezTo>
                    <a:pt x="49" y="167"/>
                    <a:pt x="50" y="166"/>
                    <a:pt x="50" y="165"/>
                  </a:cubicBezTo>
                  <a:cubicBezTo>
                    <a:pt x="50" y="164"/>
                    <a:pt x="50" y="163"/>
                    <a:pt x="51" y="162"/>
                  </a:cubicBezTo>
                  <a:cubicBezTo>
                    <a:pt x="51" y="162"/>
                    <a:pt x="52" y="161"/>
                    <a:pt x="52" y="161"/>
                  </a:cubicBezTo>
                  <a:cubicBezTo>
                    <a:pt x="53" y="161"/>
                    <a:pt x="54" y="161"/>
                    <a:pt x="54" y="161"/>
                  </a:cubicBezTo>
                  <a:cubicBezTo>
                    <a:pt x="54" y="162"/>
                    <a:pt x="54" y="163"/>
                    <a:pt x="55" y="163"/>
                  </a:cubicBezTo>
                  <a:cubicBezTo>
                    <a:pt x="56" y="163"/>
                    <a:pt x="56" y="162"/>
                    <a:pt x="57" y="161"/>
                  </a:cubicBezTo>
                  <a:cubicBezTo>
                    <a:pt x="58" y="161"/>
                    <a:pt x="59" y="161"/>
                    <a:pt x="60" y="160"/>
                  </a:cubicBezTo>
                  <a:cubicBezTo>
                    <a:pt x="60" y="160"/>
                    <a:pt x="61" y="159"/>
                    <a:pt x="62" y="158"/>
                  </a:cubicBezTo>
                  <a:cubicBezTo>
                    <a:pt x="62" y="158"/>
                    <a:pt x="63" y="156"/>
                    <a:pt x="64" y="156"/>
                  </a:cubicBezTo>
                  <a:cubicBezTo>
                    <a:pt x="65" y="155"/>
                    <a:pt x="67" y="154"/>
                    <a:pt x="68" y="154"/>
                  </a:cubicBezTo>
                  <a:cubicBezTo>
                    <a:pt x="69" y="153"/>
                    <a:pt x="71" y="152"/>
                    <a:pt x="72" y="151"/>
                  </a:cubicBezTo>
                  <a:cubicBezTo>
                    <a:pt x="73" y="150"/>
                    <a:pt x="74" y="148"/>
                    <a:pt x="74" y="147"/>
                  </a:cubicBezTo>
                  <a:cubicBezTo>
                    <a:pt x="74" y="146"/>
                    <a:pt x="75" y="144"/>
                    <a:pt x="75" y="143"/>
                  </a:cubicBezTo>
                  <a:cubicBezTo>
                    <a:pt x="75" y="143"/>
                    <a:pt x="76" y="142"/>
                    <a:pt x="77" y="142"/>
                  </a:cubicBezTo>
                  <a:cubicBezTo>
                    <a:pt x="78" y="142"/>
                    <a:pt x="79" y="143"/>
                    <a:pt x="80" y="143"/>
                  </a:cubicBezTo>
                  <a:cubicBezTo>
                    <a:pt x="81" y="143"/>
                    <a:pt x="82" y="142"/>
                    <a:pt x="82" y="142"/>
                  </a:cubicBezTo>
                  <a:cubicBezTo>
                    <a:pt x="83" y="141"/>
                    <a:pt x="83" y="140"/>
                    <a:pt x="83" y="139"/>
                  </a:cubicBezTo>
                  <a:cubicBezTo>
                    <a:pt x="83" y="138"/>
                    <a:pt x="84" y="137"/>
                    <a:pt x="84" y="137"/>
                  </a:cubicBezTo>
                  <a:cubicBezTo>
                    <a:pt x="85" y="136"/>
                    <a:pt x="86" y="136"/>
                    <a:pt x="86" y="135"/>
                  </a:cubicBezTo>
                  <a:cubicBezTo>
                    <a:pt x="86" y="135"/>
                    <a:pt x="86" y="134"/>
                    <a:pt x="86" y="133"/>
                  </a:cubicBezTo>
                  <a:cubicBezTo>
                    <a:pt x="86" y="133"/>
                    <a:pt x="87" y="133"/>
                    <a:pt x="87" y="132"/>
                  </a:cubicBezTo>
                  <a:cubicBezTo>
                    <a:pt x="87" y="132"/>
                    <a:pt x="88" y="131"/>
                    <a:pt x="88" y="130"/>
                  </a:cubicBezTo>
                  <a:cubicBezTo>
                    <a:pt x="88" y="130"/>
                    <a:pt x="88" y="129"/>
                    <a:pt x="88" y="128"/>
                  </a:cubicBezTo>
                  <a:cubicBezTo>
                    <a:pt x="87" y="127"/>
                    <a:pt x="87" y="126"/>
                    <a:pt x="87" y="126"/>
                  </a:cubicBezTo>
                  <a:cubicBezTo>
                    <a:pt x="87" y="126"/>
                    <a:pt x="87" y="125"/>
                    <a:pt x="88" y="125"/>
                  </a:cubicBezTo>
                  <a:cubicBezTo>
                    <a:pt x="88" y="125"/>
                    <a:pt x="89" y="124"/>
                    <a:pt x="89" y="123"/>
                  </a:cubicBezTo>
                  <a:cubicBezTo>
                    <a:pt x="90" y="123"/>
                    <a:pt x="90" y="122"/>
                    <a:pt x="90" y="122"/>
                  </a:cubicBezTo>
                  <a:cubicBezTo>
                    <a:pt x="90" y="122"/>
                    <a:pt x="91" y="122"/>
                    <a:pt x="91" y="122"/>
                  </a:cubicBezTo>
                  <a:cubicBezTo>
                    <a:pt x="92" y="122"/>
                    <a:pt x="92" y="123"/>
                    <a:pt x="92" y="123"/>
                  </a:cubicBezTo>
                  <a:cubicBezTo>
                    <a:pt x="93" y="123"/>
                    <a:pt x="94" y="123"/>
                    <a:pt x="95" y="123"/>
                  </a:cubicBezTo>
                  <a:cubicBezTo>
                    <a:pt x="95" y="123"/>
                    <a:pt x="96" y="123"/>
                    <a:pt x="97" y="123"/>
                  </a:cubicBezTo>
                  <a:cubicBezTo>
                    <a:pt x="97" y="122"/>
                    <a:pt x="96" y="121"/>
                    <a:pt x="96" y="121"/>
                  </a:cubicBezTo>
                  <a:cubicBezTo>
                    <a:pt x="96" y="121"/>
                    <a:pt x="94" y="121"/>
                    <a:pt x="94" y="121"/>
                  </a:cubicBezTo>
                  <a:cubicBezTo>
                    <a:pt x="94" y="121"/>
                    <a:pt x="93" y="120"/>
                    <a:pt x="93" y="120"/>
                  </a:cubicBezTo>
                  <a:cubicBezTo>
                    <a:pt x="93" y="119"/>
                    <a:pt x="95" y="120"/>
                    <a:pt x="95" y="120"/>
                  </a:cubicBezTo>
                  <a:cubicBezTo>
                    <a:pt x="96" y="120"/>
                    <a:pt x="97" y="119"/>
                    <a:pt x="97" y="119"/>
                  </a:cubicBezTo>
                  <a:cubicBezTo>
                    <a:pt x="97" y="119"/>
                    <a:pt x="98" y="118"/>
                    <a:pt x="98" y="118"/>
                  </a:cubicBezTo>
                  <a:cubicBezTo>
                    <a:pt x="99" y="118"/>
                    <a:pt x="100" y="118"/>
                    <a:pt x="101" y="118"/>
                  </a:cubicBezTo>
                  <a:cubicBezTo>
                    <a:pt x="102" y="118"/>
                    <a:pt x="103" y="115"/>
                    <a:pt x="104" y="114"/>
                  </a:cubicBezTo>
                  <a:cubicBezTo>
                    <a:pt x="105" y="113"/>
                    <a:pt x="106" y="110"/>
                    <a:pt x="106" y="108"/>
                  </a:cubicBezTo>
                  <a:cubicBezTo>
                    <a:pt x="107" y="107"/>
                    <a:pt x="107" y="105"/>
                    <a:pt x="106" y="104"/>
                  </a:cubicBezTo>
                  <a:cubicBezTo>
                    <a:pt x="106" y="103"/>
                    <a:pt x="104" y="103"/>
                    <a:pt x="104" y="102"/>
                  </a:cubicBezTo>
                  <a:cubicBezTo>
                    <a:pt x="104" y="102"/>
                    <a:pt x="103" y="102"/>
                    <a:pt x="103" y="101"/>
                  </a:cubicBezTo>
                  <a:cubicBezTo>
                    <a:pt x="104" y="101"/>
                    <a:pt x="105" y="101"/>
                    <a:pt x="105" y="101"/>
                  </a:cubicBezTo>
                  <a:cubicBezTo>
                    <a:pt x="106" y="101"/>
                    <a:pt x="106" y="100"/>
                    <a:pt x="106" y="99"/>
                  </a:cubicBezTo>
                  <a:cubicBezTo>
                    <a:pt x="107" y="99"/>
                    <a:pt x="106" y="97"/>
                    <a:pt x="106" y="96"/>
                  </a:cubicBezTo>
                  <a:cubicBezTo>
                    <a:pt x="106" y="96"/>
                    <a:pt x="107" y="95"/>
                    <a:pt x="107" y="95"/>
                  </a:cubicBezTo>
                  <a:cubicBezTo>
                    <a:pt x="107" y="94"/>
                    <a:pt x="108" y="93"/>
                    <a:pt x="107" y="92"/>
                  </a:cubicBezTo>
                  <a:cubicBezTo>
                    <a:pt x="107" y="92"/>
                    <a:pt x="106" y="91"/>
                    <a:pt x="106" y="91"/>
                  </a:cubicBezTo>
                  <a:cubicBezTo>
                    <a:pt x="105" y="90"/>
                    <a:pt x="105" y="89"/>
                    <a:pt x="106" y="89"/>
                  </a:cubicBezTo>
                  <a:cubicBezTo>
                    <a:pt x="106" y="88"/>
                    <a:pt x="106" y="87"/>
                    <a:pt x="107" y="87"/>
                  </a:cubicBezTo>
                  <a:cubicBezTo>
                    <a:pt x="107" y="87"/>
                    <a:pt x="108" y="88"/>
                    <a:pt x="109" y="88"/>
                  </a:cubicBezTo>
                  <a:cubicBezTo>
                    <a:pt x="109" y="88"/>
                    <a:pt x="109" y="90"/>
                    <a:pt x="109" y="90"/>
                  </a:cubicBezTo>
                  <a:cubicBezTo>
                    <a:pt x="110" y="90"/>
                    <a:pt x="111" y="89"/>
                    <a:pt x="112" y="89"/>
                  </a:cubicBezTo>
                  <a:cubicBezTo>
                    <a:pt x="112" y="89"/>
                    <a:pt x="113" y="90"/>
                    <a:pt x="113" y="90"/>
                  </a:cubicBezTo>
                  <a:cubicBezTo>
                    <a:pt x="114" y="90"/>
                    <a:pt x="115" y="89"/>
                    <a:pt x="115" y="89"/>
                  </a:cubicBezTo>
                  <a:cubicBezTo>
                    <a:pt x="116" y="89"/>
                    <a:pt x="116" y="87"/>
                    <a:pt x="116" y="87"/>
                  </a:cubicBezTo>
                  <a:cubicBezTo>
                    <a:pt x="116" y="86"/>
                    <a:pt x="117" y="85"/>
                    <a:pt x="118" y="85"/>
                  </a:cubicBezTo>
                  <a:cubicBezTo>
                    <a:pt x="118" y="84"/>
                    <a:pt x="119" y="84"/>
                    <a:pt x="120" y="84"/>
                  </a:cubicBezTo>
                  <a:cubicBezTo>
                    <a:pt x="120" y="84"/>
                    <a:pt x="120" y="85"/>
                    <a:pt x="120" y="86"/>
                  </a:cubicBezTo>
                  <a:cubicBezTo>
                    <a:pt x="120" y="86"/>
                    <a:pt x="120" y="87"/>
                    <a:pt x="120" y="88"/>
                  </a:cubicBezTo>
                  <a:cubicBezTo>
                    <a:pt x="120" y="88"/>
                    <a:pt x="121" y="89"/>
                    <a:pt x="121" y="89"/>
                  </a:cubicBezTo>
                  <a:cubicBezTo>
                    <a:pt x="122" y="89"/>
                    <a:pt x="122" y="90"/>
                    <a:pt x="122" y="91"/>
                  </a:cubicBezTo>
                  <a:cubicBezTo>
                    <a:pt x="122" y="92"/>
                    <a:pt x="122" y="93"/>
                    <a:pt x="122" y="94"/>
                  </a:cubicBezTo>
                  <a:cubicBezTo>
                    <a:pt x="122" y="94"/>
                    <a:pt x="122" y="95"/>
                    <a:pt x="123" y="95"/>
                  </a:cubicBezTo>
                  <a:cubicBezTo>
                    <a:pt x="123" y="95"/>
                    <a:pt x="124" y="95"/>
                    <a:pt x="124" y="95"/>
                  </a:cubicBezTo>
                  <a:cubicBezTo>
                    <a:pt x="125" y="95"/>
                    <a:pt x="125" y="96"/>
                    <a:pt x="126" y="96"/>
                  </a:cubicBezTo>
                  <a:cubicBezTo>
                    <a:pt x="127" y="96"/>
                    <a:pt x="128" y="96"/>
                    <a:pt x="129" y="95"/>
                  </a:cubicBezTo>
                  <a:cubicBezTo>
                    <a:pt x="130" y="95"/>
                    <a:pt x="131" y="95"/>
                    <a:pt x="132" y="95"/>
                  </a:cubicBezTo>
                  <a:cubicBezTo>
                    <a:pt x="133" y="96"/>
                    <a:pt x="134" y="97"/>
                    <a:pt x="135" y="96"/>
                  </a:cubicBezTo>
                  <a:cubicBezTo>
                    <a:pt x="135" y="96"/>
                    <a:pt x="135" y="96"/>
                    <a:pt x="135" y="95"/>
                  </a:cubicBezTo>
                  <a:cubicBezTo>
                    <a:pt x="135" y="95"/>
                    <a:pt x="135" y="94"/>
                    <a:pt x="134" y="93"/>
                  </a:cubicBezTo>
                  <a:cubicBezTo>
                    <a:pt x="134" y="93"/>
                    <a:pt x="132" y="93"/>
                    <a:pt x="131" y="93"/>
                  </a:cubicBezTo>
                  <a:cubicBezTo>
                    <a:pt x="130" y="93"/>
                    <a:pt x="127" y="94"/>
                    <a:pt x="126" y="93"/>
                  </a:cubicBezTo>
                  <a:cubicBezTo>
                    <a:pt x="125" y="93"/>
                    <a:pt x="125" y="92"/>
                    <a:pt x="124" y="91"/>
                  </a:cubicBezTo>
                  <a:cubicBezTo>
                    <a:pt x="124" y="90"/>
                    <a:pt x="124" y="89"/>
                    <a:pt x="124" y="88"/>
                  </a:cubicBezTo>
                  <a:cubicBezTo>
                    <a:pt x="124" y="87"/>
                    <a:pt x="124" y="85"/>
                    <a:pt x="124" y="84"/>
                  </a:cubicBezTo>
                  <a:cubicBezTo>
                    <a:pt x="124" y="83"/>
                    <a:pt x="125" y="82"/>
                    <a:pt x="125" y="82"/>
                  </a:cubicBezTo>
                  <a:cubicBezTo>
                    <a:pt x="125" y="81"/>
                    <a:pt x="123" y="80"/>
                    <a:pt x="123" y="80"/>
                  </a:cubicBezTo>
                  <a:cubicBezTo>
                    <a:pt x="123" y="79"/>
                    <a:pt x="124" y="79"/>
                    <a:pt x="125" y="78"/>
                  </a:cubicBezTo>
                  <a:cubicBezTo>
                    <a:pt x="125" y="78"/>
                    <a:pt x="126" y="78"/>
                    <a:pt x="126" y="78"/>
                  </a:cubicBezTo>
                  <a:cubicBezTo>
                    <a:pt x="127" y="79"/>
                    <a:pt x="127" y="80"/>
                    <a:pt x="128" y="80"/>
                  </a:cubicBezTo>
                  <a:cubicBezTo>
                    <a:pt x="128" y="81"/>
                    <a:pt x="129" y="81"/>
                    <a:pt x="130" y="81"/>
                  </a:cubicBezTo>
                  <a:cubicBezTo>
                    <a:pt x="131" y="81"/>
                    <a:pt x="131" y="79"/>
                    <a:pt x="131" y="79"/>
                  </a:cubicBezTo>
                  <a:cubicBezTo>
                    <a:pt x="131" y="79"/>
                    <a:pt x="132" y="78"/>
                    <a:pt x="132" y="77"/>
                  </a:cubicBezTo>
                  <a:cubicBezTo>
                    <a:pt x="132" y="77"/>
                    <a:pt x="133" y="77"/>
                    <a:pt x="133" y="77"/>
                  </a:cubicBezTo>
                  <a:cubicBezTo>
                    <a:pt x="134" y="77"/>
                    <a:pt x="135" y="77"/>
                    <a:pt x="135" y="78"/>
                  </a:cubicBezTo>
                  <a:cubicBezTo>
                    <a:pt x="136" y="78"/>
                    <a:pt x="137" y="78"/>
                    <a:pt x="138" y="78"/>
                  </a:cubicBezTo>
                  <a:cubicBezTo>
                    <a:pt x="139" y="78"/>
                    <a:pt x="140" y="77"/>
                    <a:pt x="140" y="77"/>
                  </a:cubicBezTo>
                  <a:cubicBezTo>
                    <a:pt x="141" y="77"/>
                    <a:pt x="143" y="77"/>
                    <a:pt x="143" y="77"/>
                  </a:cubicBezTo>
                  <a:cubicBezTo>
                    <a:pt x="144" y="77"/>
                    <a:pt x="144" y="76"/>
                    <a:pt x="145" y="75"/>
                  </a:cubicBezTo>
                  <a:cubicBezTo>
                    <a:pt x="145" y="75"/>
                    <a:pt x="145" y="73"/>
                    <a:pt x="145" y="72"/>
                  </a:cubicBezTo>
                  <a:cubicBezTo>
                    <a:pt x="145" y="71"/>
                    <a:pt x="146" y="69"/>
                    <a:pt x="146" y="69"/>
                  </a:cubicBezTo>
                  <a:cubicBezTo>
                    <a:pt x="147" y="67"/>
                    <a:pt x="147" y="64"/>
                    <a:pt x="147" y="62"/>
                  </a:cubicBezTo>
                  <a:cubicBezTo>
                    <a:pt x="147" y="62"/>
                    <a:pt x="147" y="60"/>
                    <a:pt x="148" y="59"/>
                  </a:cubicBezTo>
                  <a:cubicBezTo>
                    <a:pt x="148" y="59"/>
                    <a:pt x="150" y="59"/>
                    <a:pt x="150" y="59"/>
                  </a:cubicBezTo>
                  <a:cubicBezTo>
                    <a:pt x="151" y="59"/>
                    <a:pt x="151" y="60"/>
                    <a:pt x="152" y="60"/>
                  </a:cubicBezTo>
                  <a:cubicBezTo>
                    <a:pt x="152" y="60"/>
                    <a:pt x="154" y="59"/>
                    <a:pt x="154" y="59"/>
                  </a:cubicBezTo>
                  <a:cubicBezTo>
                    <a:pt x="154" y="58"/>
                    <a:pt x="154" y="57"/>
                    <a:pt x="155" y="56"/>
                  </a:cubicBezTo>
                  <a:cubicBezTo>
                    <a:pt x="155" y="56"/>
                    <a:pt x="156" y="55"/>
                    <a:pt x="156" y="55"/>
                  </a:cubicBezTo>
                  <a:cubicBezTo>
                    <a:pt x="157" y="55"/>
                    <a:pt x="159" y="55"/>
                    <a:pt x="160" y="55"/>
                  </a:cubicBezTo>
                  <a:cubicBezTo>
                    <a:pt x="160" y="54"/>
                    <a:pt x="161" y="53"/>
                    <a:pt x="161" y="53"/>
                  </a:cubicBezTo>
                  <a:cubicBezTo>
                    <a:pt x="162" y="53"/>
                    <a:pt x="163" y="53"/>
                    <a:pt x="164" y="52"/>
                  </a:cubicBezTo>
                  <a:cubicBezTo>
                    <a:pt x="165" y="52"/>
                    <a:pt x="165" y="50"/>
                    <a:pt x="165" y="49"/>
                  </a:cubicBezTo>
                  <a:cubicBezTo>
                    <a:pt x="165" y="48"/>
                    <a:pt x="165" y="46"/>
                    <a:pt x="166" y="45"/>
                  </a:cubicBezTo>
                  <a:cubicBezTo>
                    <a:pt x="166" y="45"/>
                    <a:pt x="168" y="46"/>
                    <a:pt x="168" y="45"/>
                  </a:cubicBezTo>
                  <a:cubicBezTo>
                    <a:pt x="169" y="45"/>
                    <a:pt x="169" y="43"/>
                    <a:pt x="169" y="42"/>
                  </a:cubicBezTo>
                  <a:cubicBezTo>
                    <a:pt x="170" y="42"/>
                    <a:pt x="171" y="41"/>
                    <a:pt x="171" y="41"/>
                  </a:cubicBezTo>
                  <a:cubicBezTo>
                    <a:pt x="171" y="40"/>
                    <a:pt x="172" y="39"/>
                    <a:pt x="172" y="39"/>
                  </a:cubicBezTo>
                  <a:cubicBezTo>
                    <a:pt x="173" y="38"/>
                    <a:pt x="175" y="38"/>
                    <a:pt x="176" y="38"/>
                  </a:cubicBezTo>
                  <a:cubicBezTo>
                    <a:pt x="177" y="37"/>
                    <a:pt x="178" y="36"/>
                    <a:pt x="179" y="35"/>
                  </a:cubicBezTo>
                  <a:cubicBezTo>
                    <a:pt x="179" y="34"/>
                    <a:pt x="179" y="31"/>
                    <a:pt x="179" y="29"/>
                  </a:cubicBezTo>
                  <a:cubicBezTo>
                    <a:pt x="179" y="27"/>
                    <a:pt x="178" y="23"/>
                    <a:pt x="178" y="21"/>
                  </a:cubicBezTo>
                  <a:cubicBezTo>
                    <a:pt x="178" y="19"/>
                    <a:pt x="178" y="14"/>
                    <a:pt x="178" y="11"/>
                  </a:cubicBezTo>
                  <a:cubicBezTo>
                    <a:pt x="179" y="9"/>
                    <a:pt x="179" y="5"/>
                    <a:pt x="179" y="3"/>
                  </a:cubicBezTo>
                  <a:cubicBezTo>
                    <a:pt x="179" y="2"/>
                    <a:pt x="180" y="2"/>
                    <a:pt x="180" y="1"/>
                  </a:cubicBezTo>
                  <a:cubicBezTo>
                    <a:pt x="180" y="1"/>
                    <a:pt x="181" y="1"/>
                    <a:pt x="181" y="1"/>
                  </a:cubicBezTo>
                  <a:cubicBezTo>
                    <a:pt x="181" y="1"/>
                    <a:pt x="182" y="2"/>
                    <a:pt x="182" y="2"/>
                  </a:cubicBezTo>
                  <a:cubicBezTo>
                    <a:pt x="183" y="2"/>
                    <a:pt x="184" y="2"/>
                    <a:pt x="185" y="2"/>
                  </a:cubicBezTo>
                  <a:cubicBezTo>
                    <a:pt x="185" y="2"/>
                    <a:pt x="186" y="2"/>
                    <a:pt x="187" y="2"/>
                  </a:cubicBezTo>
                  <a:cubicBezTo>
                    <a:pt x="187" y="1"/>
                    <a:pt x="188" y="1"/>
                    <a:pt x="188" y="0"/>
                  </a:cubicBezTo>
                  <a:cubicBezTo>
                    <a:pt x="189" y="0"/>
                    <a:pt x="190" y="0"/>
                    <a:pt x="191" y="0"/>
                  </a:cubicBezTo>
                  <a:cubicBezTo>
                    <a:pt x="191" y="0"/>
                    <a:pt x="192" y="1"/>
                    <a:pt x="192" y="1"/>
                  </a:cubicBezTo>
                  <a:cubicBezTo>
                    <a:pt x="193" y="1"/>
                    <a:pt x="194" y="0"/>
                    <a:pt x="194" y="1"/>
                  </a:cubicBezTo>
                  <a:cubicBezTo>
                    <a:pt x="195" y="1"/>
                    <a:pt x="195" y="1"/>
                    <a:pt x="195" y="2"/>
                  </a:cubicBezTo>
                  <a:cubicBezTo>
                    <a:pt x="195" y="2"/>
                    <a:pt x="195" y="3"/>
                    <a:pt x="194" y="4"/>
                  </a:cubicBezTo>
                  <a:cubicBezTo>
                    <a:pt x="194" y="5"/>
                    <a:pt x="194" y="6"/>
                    <a:pt x="194" y="7"/>
                  </a:cubicBezTo>
                  <a:cubicBezTo>
                    <a:pt x="195" y="7"/>
                    <a:pt x="195" y="8"/>
                    <a:pt x="195" y="9"/>
                  </a:cubicBezTo>
                  <a:cubicBezTo>
                    <a:pt x="196" y="10"/>
                    <a:pt x="197" y="10"/>
                    <a:pt x="197" y="11"/>
                  </a:cubicBezTo>
                  <a:cubicBezTo>
                    <a:pt x="197" y="11"/>
                    <a:pt x="197" y="13"/>
                    <a:pt x="197" y="13"/>
                  </a:cubicBezTo>
                  <a:cubicBezTo>
                    <a:pt x="197" y="14"/>
                    <a:pt x="197" y="16"/>
                    <a:pt x="197" y="17"/>
                  </a:cubicBezTo>
                  <a:cubicBezTo>
                    <a:pt x="197" y="18"/>
                    <a:pt x="197" y="19"/>
                    <a:pt x="197" y="20"/>
                  </a:cubicBezTo>
                  <a:cubicBezTo>
                    <a:pt x="197" y="21"/>
                    <a:pt x="197" y="23"/>
                    <a:pt x="197" y="23"/>
                  </a:cubicBezTo>
                  <a:cubicBezTo>
                    <a:pt x="197" y="24"/>
                    <a:pt x="197" y="26"/>
                    <a:pt x="196" y="27"/>
                  </a:cubicBezTo>
                  <a:cubicBezTo>
                    <a:pt x="196" y="27"/>
                    <a:pt x="195" y="29"/>
                    <a:pt x="195" y="29"/>
                  </a:cubicBezTo>
                  <a:cubicBezTo>
                    <a:pt x="194" y="30"/>
                    <a:pt x="194" y="31"/>
                    <a:pt x="193" y="31"/>
                  </a:cubicBezTo>
                  <a:cubicBezTo>
                    <a:pt x="193" y="32"/>
                    <a:pt x="192" y="32"/>
                    <a:pt x="191" y="33"/>
                  </a:cubicBezTo>
                  <a:cubicBezTo>
                    <a:pt x="191" y="33"/>
                    <a:pt x="191" y="34"/>
                    <a:pt x="191" y="35"/>
                  </a:cubicBezTo>
                  <a:cubicBezTo>
                    <a:pt x="192" y="35"/>
                    <a:pt x="193" y="36"/>
                    <a:pt x="194" y="37"/>
                  </a:cubicBezTo>
                  <a:cubicBezTo>
                    <a:pt x="194" y="37"/>
                    <a:pt x="195" y="37"/>
                    <a:pt x="196" y="37"/>
                  </a:cubicBezTo>
                  <a:cubicBezTo>
                    <a:pt x="196" y="38"/>
                    <a:pt x="197" y="39"/>
                    <a:pt x="197" y="40"/>
                  </a:cubicBezTo>
                  <a:cubicBezTo>
                    <a:pt x="198" y="40"/>
                    <a:pt x="199" y="41"/>
                    <a:pt x="199" y="41"/>
                  </a:cubicBezTo>
                  <a:cubicBezTo>
                    <a:pt x="200" y="41"/>
                    <a:pt x="200" y="41"/>
                    <a:pt x="201" y="41"/>
                  </a:cubicBezTo>
                  <a:cubicBezTo>
                    <a:pt x="201" y="40"/>
                    <a:pt x="201" y="39"/>
                    <a:pt x="201" y="39"/>
                  </a:cubicBezTo>
                  <a:cubicBezTo>
                    <a:pt x="201" y="38"/>
                    <a:pt x="201" y="37"/>
                    <a:pt x="201" y="37"/>
                  </a:cubicBezTo>
                  <a:cubicBezTo>
                    <a:pt x="201" y="37"/>
                    <a:pt x="203" y="36"/>
                    <a:pt x="203" y="36"/>
                  </a:cubicBezTo>
                  <a:cubicBezTo>
                    <a:pt x="204" y="36"/>
                    <a:pt x="204" y="37"/>
                    <a:pt x="205" y="37"/>
                  </a:cubicBezTo>
                  <a:cubicBezTo>
                    <a:pt x="205" y="38"/>
                    <a:pt x="205" y="39"/>
                    <a:pt x="205" y="40"/>
                  </a:cubicBezTo>
                  <a:cubicBezTo>
                    <a:pt x="205" y="41"/>
                    <a:pt x="204" y="41"/>
                    <a:pt x="204" y="42"/>
                  </a:cubicBezTo>
                  <a:cubicBezTo>
                    <a:pt x="204" y="43"/>
                    <a:pt x="204" y="44"/>
                    <a:pt x="204" y="45"/>
                  </a:cubicBezTo>
                  <a:cubicBezTo>
                    <a:pt x="204" y="46"/>
                    <a:pt x="205" y="48"/>
                    <a:pt x="206" y="49"/>
                  </a:cubicBezTo>
                  <a:cubicBezTo>
                    <a:pt x="206" y="50"/>
                    <a:pt x="208" y="53"/>
                    <a:pt x="208" y="55"/>
                  </a:cubicBezTo>
                  <a:cubicBezTo>
                    <a:pt x="209" y="57"/>
                    <a:pt x="210" y="61"/>
                    <a:pt x="211" y="63"/>
                  </a:cubicBezTo>
                  <a:cubicBezTo>
                    <a:pt x="211" y="64"/>
                    <a:pt x="211" y="66"/>
                    <a:pt x="211" y="67"/>
                  </a:cubicBezTo>
                  <a:cubicBezTo>
                    <a:pt x="212" y="68"/>
                    <a:pt x="213" y="69"/>
                    <a:pt x="214" y="69"/>
                  </a:cubicBezTo>
                  <a:cubicBezTo>
                    <a:pt x="214" y="70"/>
                    <a:pt x="215" y="72"/>
                    <a:pt x="215" y="73"/>
                  </a:cubicBezTo>
                  <a:cubicBezTo>
                    <a:pt x="216" y="74"/>
                    <a:pt x="217" y="75"/>
                    <a:pt x="217" y="76"/>
                  </a:cubicBezTo>
                  <a:cubicBezTo>
                    <a:pt x="217" y="77"/>
                    <a:pt x="216" y="78"/>
                    <a:pt x="216" y="79"/>
                  </a:cubicBezTo>
                  <a:cubicBezTo>
                    <a:pt x="216" y="80"/>
                    <a:pt x="215" y="81"/>
                    <a:pt x="215" y="82"/>
                  </a:cubicBezTo>
                  <a:cubicBezTo>
                    <a:pt x="215" y="82"/>
                    <a:pt x="214" y="83"/>
                    <a:pt x="214" y="83"/>
                  </a:cubicBezTo>
                  <a:cubicBezTo>
                    <a:pt x="214" y="84"/>
                    <a:pt x="214" y="84"/>
                    <a:pt x="215" y="85"/>
                  </a:cubicBezTo>
                  <a:cubicBezTo>
                    <a:pt x="215" y="85"/>
                    <a:pt x="215" y="84"/>
                    <a:pt x="216" y="85"/>
                  </a:cubicBezTo>
                  <a:cubicBezTo>
                    <a:pt x="216" y="85"/>
                    <a:pt x="216" y="85"/>
                    <a:pt x="217" y="86"/>
                  </a:cubicBezTo>
                  <a:cubicBezTo>
                    <a:pt x="217" y="86"/>
                    <a:pt x="217" y="86"/>
                    <a:pt x="218" y="86"/>
                  </a:cubicBezTo>
                  <a:cubicBezTo>
                    <a:pt x="218" y="86"/>
                    <a:pt x="219" y="85"/>
                    <a:pt x="219" y="85"/>
                  </a:cubicBezTo>
                  <a:cubicBezTo>
                    <a:pt x="219" y="85"/>
                    <a:pt x="219" y="84"/>
                    <a:pt x="220" y="84"/>
                  </a:cubicBezTo>
                  <a:cubicBezTo>
                    <a:pt x="220" y="84"/>
                    <a:pt x="221" y="84"/>
                    <a:pt x="221" y="85"/>
                  </a:cubicBezTo>
                  <a:cubicBezTo>
                    <a:pt x="222" y="85"/>
                    <a:pt x="221" y="87"/>
                    <a:pt x="221" y="88"/>
                  </a:cubicBezTo>
                  <a:cubicBezTo>
                    <a:pt x="221" y="88"/>
                    <a:pt x="222" y="89"/>
                    <a:pt x="222" y="89"/>
                  </a:cubicBezTo>
                  <a:cubicBezTo>
                    <a:pt x="222" y="90"/>
                    <a:pt x="223" y="91"/>
                    <a:pt x="223" y="92"/>
                  </a:cubicBezTo>
                  <a:cubicBezTo>
                    <a:pt x="223" y="92"/>
                    <a:pt x="222" y="94"/>
                    <a:pt x="223" y="95"/>
                  </a:cubicBezTo>
                  <a:cubicBezTo>
                    <a:pt x="223" y="95"/>
                    <a:pt x="224" y="96"/>
                    <a:pt x="224" y="96"/>
                  </a:cubicBezTo>
                  <a:cubicBezTo>
                    <a:pt x="224" y="96"/>
                    <a:pt x="225" y="95"/>
                    <a:pt x="225" y="95"/>
                  </a:cubicBezTo>
                  <a:cubicBezTo>
                    <a:pt x="225" y="95"/>
                    <a:pt x="226" y="95"/>
                    <a:pt x="226" y="95"/>
                  </a:cubicBezTo>
                  <a:cubicBezTo>
                    <a:pt x="227" y="95"/>
                    <a:pt x="228" y="96"/>
                    <a:pt x="228" y="96"/>
                  </a:cubicBezTo>
                  <a:cubicBezTo>
                    <a:pt x="229" y="96"/>
                    <a:pt x="230" y="97"/>
                    <a:pt x="230" y="97"/>
                  </a:cubicBezTo>
                  <a:cubicBezTo>
                    <a:pt x="231" y="97"/>
                    <a:pt x="232" y="98"/>
                    <a:pt x="232" y="98"/>
                  </a:cubicBezTo>
                  <a:cubicBezTo>
                    <a:pt x="232" y="99"/>
                    <a:pt x="232" y="100"/>
                    <a:pt x="232" y="101"/>
                  </a:cubicBezTo>
                  <a:cubicBezTo>
                    <a:pt x="233" y="101"/>
                    <a:pt x="234" y="102"/>
                    <a:pt x="233" y="103"/>
                  </a:cubicBezTo>
                  <a:cubicBezTo>
                    <a:pt x="233" y="103"/>
                    <a:pt x="233" y="104"/>
                    <a:pt x="233" y="104"/>
                  </a:cubicBezTo>
                  <a:cubicBezTo>
                    <a:pt x="232" y="104"/>
                    <a:pt x="231" y="103"/>
                    <a:pt x="230" y="103"/>
                  </a:cubicBezTo>
                  <a:cubicBezTo>
                    <a:pt x="230" y="104"/>
                    <a:pt x="230" y="104"/>
                    <a:pt x="230" y="104"/>
                  </a:cubicBezTo>
                  <a:cubicBezTo>
                    <a:pt x="229" y="104"/>
                    <a:pt x="229" y="104"/>
                    <a:pt x="229" y="104"/>
                  </a:cubicBezTo>
                  <a:cubicBezTo>
                    <a:pt x="229" y="104"/>
                    <a:pt x="228" y="106"/>
                    <a:pt x="228" y="107"/>
                  </a:cubicBezTo>
                  <a:cubicBezTo>
                    <a:pt x="228" y="107"/>
                    <a:pt x="229" y="108"/>
                    <a:pt x="228" y="109"/>
                  </a:cubicBezTo>
                  <a:cubicBezTo>
                    <a:pt x="228" y="110"/>
                    <a:pt x="228" y="110"/>
                    <a:pt x="228" y="111"/>
                  </a:cubicBezTo>
                  <a:cubicBezTo>
                    <a:pt x="228" y="112"/>
                    <a:pt x="227" y="113"/>
                    <a:pt x="228" y="113"/>
                  </a:cubicBezTo>
                  <a:cubicBezTo>
                    <a:pt x="228" y="114"/>
                    <a:pt x="228" y="115"/>
                    <a:pt x="229" y="115"/>
                  </a:cubicBezTo>
                  <a:cubicBezTo>
                    <a:pt x="229" y="115"/>
                    <a:pt x="230" y="115"/>
                    <a:pt x="230" y="115"/>
                  </a:cubicBezTo>
                  <a:cubicBezTo>
                    <a:pt x="231" y="115"/>
                    <a:pt x="231" y="116"/>
                    <a:pt x="231" y="116"/>
                  </a:cubicBezTo>
                  <a:cubicBezTo>
                    <a:pt x="232" y="117"/>
                    <a:pt x="231" y="119"/>
                    <a:pt x="231" y="119"/>
                  </a:cubicBezTo>
                  <a:cubicBezTo>
                    <a:pt x="231" y="120"/>
                    <a:pt x="231" y="120"/>
                    <a:pt x="230" y="120"/>
                  </a:cubicBezTo>
                  <a:cubicBezTo>
                    <a:pt x="230" y="121"/>
                    <a:pt x="229" y="120"/>
                    <a:pt x="229" y="120"/>
                  </a:cubicBezTo>
                  <a:cubicBezTo>
                    <a:pt x="229" y="120"/>
                    <a:pt x="228" y="121"/>
                    <a:pt x="228" y="121"/>
                  </a:cubicBezTo>
                  <a:cubicBezTo>
                    <a:pt x="228" y="121"/>
                    <a:pt x="229" y="122"/>
                    <a:pt x="229" y="122"/>
                  </a:cubicBezTo>
                  <a:cubicBezTo>
                    <a:pt x="230" y="122"/>
                    <a:pt x="230" y="122"/>
                    <a:pt x="231" y="123"/>
                  </a:cubicBezTo>
                  <a:cubicBezTo>
                    <a:pt x="231" y="123"/>
                    <a:pt x="231" y="125"/>
                    <a:pt x="231" y="126"/>
                  </a:cubicBezTo>
                  <a:cubicBezTo>
                    <a:pt x="231" y="126"/>
                    <a:pt x="231" y="127"/>
                    <a:pt x="231" y="128"/>
                  </a:cubicBezTo>
                  <a:cubicBezTo>
                    <a:pt x="230" y="128"/>
                    <a:pt x="229" y="129"/>
                    <a:pt x="228" y="129"/>
                  </a:cubicBezTo>
                  <a:cubicBezTo>
                    <a:pt x="227" y="129"/>
                    <a:pt x="226" y="129"/>
                    <a:pt x="226" y="129"/>
                  </a:cubicBezTo>
                  <a:cubicBezTo>
                    <a:pt x="225" y="129"/>
                    <a:pt x="225" y="130"/>
                    <a:pt x="225" y="130"/>
                  </a:cubicBezTo>
                  <a:cubicBezTo>
                    <a:pt x="224" y="131"/>
                    <a:pt x="224" y="131"/>
                    <a:pt x="223" y="131"/>
                  </a:cubicBezTo>
                  <a:cubicBezTo>
                    <a:pt x="223" y="131"/>
                    <a:pt x="223" y="130"/>
                    <a:pt x="223" y="130"/>
                  </a:cubicBezTo>
                  <a:cubicBezTo>
                    <a:pt x="222" y="130"/>
                    <a:pt x="221" y="129"/>
                    <a:pt x="221" y="129"/>
                  </a:cubicBezTo>
                  <a:cubicBezTo>
                    <a:pt x="221" y="128"/>
                    <a:pt x="220" y="128"/>
                    <a:pt x="220" y="128"/>
                  </a:cubicBezTo>
                  <a:cubicBezTo>
                    <a:pt x="220" y="128"/>
                    <a:pt x="219" y="129"/>
                    <a:pt x="219" y="129"/>
                  </a:cubicBezTo>
                  <a:cubicBezTo>
                    <a:pt x="219" y="129"/>
                    <a:pt x="219" y="130"/>
                    <a:pt x="219" y="131"/>
                  </a:cubicBezTo>
                  <a:cubicBezTo>
                    <a:pt x="219" y="131"/>
                    <a:pt x="220" y="131"/>
                    <a:pt x="220" y="132"/>
                  </a:cubicBezTo>
                  <a:cubicBezTo>
                    <a:pt x="221" y="132"/>
                    <a:pt x="221" y="131"/>
                    <a:pt x="222" y="131"/>
                  </a:cubicBezTo>
                  <a:cubicBezTo>
                    <a:pt x="222" y="131"/>
                    <a:pt x="222" y="133"/>
                    <a:pt x="223" y="133"/>
                  </a:cubicBezTo>
                  <a:cubicBezTo>
                    <a:pt x="223" y="133"/>
                    <a:pt x="224" y="133"/>
                    <a:pt x="225" y="133"/>
                  </a:cubicBezTo>
                  <a:cubicBezTo>
                    <a:pt x="226" y="133"/>
                    <a:pt x="226" y="132"/>
                    <a:pt x="227" y="132"/>
                  </a:cubicBezTo>
                  <a:cubicBezTo>
                    <a:pt x="227" y="131"/>
                    <a:pt x="228" y="131"/>
                    <a:pt x="228" y="131"/>
                  </a:cubicBezTo>
                  <a:cubicBezTo>
                    <a:pt x="228" y="130"/>
                    <a:pt x="229" y="130"/>
                    <a:pt x="230" y="130"/>
                  </a:cubicBezTo>
                  <a:cubicBezTo>
                    <a:pt x="230" y="130"/>
                    <a:pt x="231" y="130"/>
                    <a:pt x="231" y="130"/>
                  </a:cubicBezTo>
                  <a:cubicBezTo>
                    <a:pt x="232" y="130"/>
                    <a:pt x="232" y="131"/>
                    <a:pt x="233" y="131"/>
                  </a:cubicBezTo>
                  <a:cubicBezTo>
                    <a:pt x="233" y="132"/>
                    <a:pt x="232" y="133"/>
                    <a:pt x="232" y="134"/>
                  </a:cubicBezTo>
                  <a:cubicBezTo>
                    <a:pt x="232" y="134"/>
                    <a:pt x="232" y="135"/>
                    <a:pt x="232" y="135"/>
                  </a:cubicBezTo>
                  <a:cubicBezTo>
                    <a:pt x="231" y="135"/>
                    <a:pt x="230" y="135"/>
                    <a:pt x="230" y="135"/>
                  </a:cubicBezTo>
                  <a:cubicBezTo>
                    <a:pt x="230" y="136"/>
                    <a:pt x="229" y="136"/>
                    <a:pt x="229" y="137"/>
                  </a:cubicBezTo>
                  <a:cubicBezTo>
                    <a:pt x="229" y="137"/>
                    <a:pt x="230" y="137"/>
                    <a:pt x="231" y="137"/>
                  </a:cubicBezTo>
                  <a:cubicBezTo>
                    <a:pt x="231" y="137"/>
                    <a:pt x="232" y="137"/>
                    <a:pt x="232" y="137"/>
                  </a:cubicBezTo>
                  <a:cubicBezTo>
                    <a:pt x="232" y="137"/>
                    <a:pt x="233" y="137"/>
                    <a:pt x="233" y="138"/>
                  </a:cubicBezTo>
                  <a:cubicBezTo>
                    <a:pt x="233" y="138"/>
                    <a:pt x="233" y="139"/>
                    <a:pt x="233" y="139"/>
                  </a:cubicBezTo>
                  <a:cubicBezTo>
                    <a:pt x="233" y="139"/>
                    <a:pt x="232" y="140"/>
                    <a:pt x="232" y="140"/>
                  </a:cubicBezTo>
                  <a:cubicBezTo>
                    <a:pt x="232" y="140"/>
                    <a:pt x="233" y="140"/>
                    <a:pt x="233" y="140"/>
                  </a:cubicBezTo>
                  <a:cubicBezTo>
                    <a:pt x="234" y="140"/>
                    <a:pt x="234" y="140"/>
                    <a:pt x="234" y="140"/>
                  </a:cubicBezTo>
                  <a:cubicBezTo>
                    <a:pt x="235" y="139"/>
                    <a:pt x="235" y="138"/>
                    <a:pt x="235" y="138"/>
                  </a:cubicBezTo>
                  <a:cubicBezTo>
                    <a:pt x="236" y="138"/>
                    <a:pt x="236" y="137"/>
                    <a:pt x="237" y="138"/>
                  </a:cubicBezTo>
                  <a:cubicBezTo>
                    <a:pt x="237" y="138"/>
                    <a:pt x="238" y="139"/>
                    <a:pt x="238" y="1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9" name="Freeform 113"/>
            <p:cNvSpPr>
              <a:spLocks/>
            </p:cNvSpPr>
            <p:nvPr/>
          </p:nvSpPr>
          <p:spPr bwMode="auto">
            <a:xfrm>
              <a:off x="854076" y="4667251"/>
              <a:ext cx="7938" cy="3175"/>
            </a:xfrm>
            <a:custGeom>
              <a:avLst/>
              <a:gdLst/>
              <a:ahLst/>
              <a:cxnLst>
                <a:cxn ang="0">
                  <a:pos x="3" y="2"/>
                </a:cxn>
                <a:cxn ang="0">
                  <a:pos x="3" y="1"/>
                </a:cxn>
                <a:cxn ang="0">
                  <a:pos x="2" y="0"/>
                </a:cxn>
                <a:cxn ang="0">
                  <a:pos x="1" y="0"/>
                </a:cxn>
                <a:cxn ang="0">
                  <a:pos x="0" y="1"/>
                </a:cxn>
                <a:cxn ang="0">
                  <a:pos x="1" y="2"/>
                </a:cxn>
                <a:cxn ang="0">
                  <a:pos x="3" y="2"/>
                </a:cxn>
              </a:cxnLst>
              <a:rect l="0" t="0" r="r" b="b"/>
              <a:pathLst>
                <a:path w="4" h="2">
                  <a:moveTo>
                    <a:pt x="3" y="2"/>
                  </a:moveTo>
                  <a:cubicBezTo>
                    <a:pt x="4" y="2"/>
                    <a:pt x="3" y="1"/>
                    <a:pt x="3" y="1"/>
                  </a:cubicBezTo>
                  <a:cubicBezTo>
                    <a:pt x="3" y="0"/>
                    <a:pt x="2" y="0"/>
                    <a:pt x="2" y="0"/>
                  </a:cubicBezTo>
                  <a:cubicBezTo>
                    <a:pt x="2" y="0"/>
                    <a:pt x="1" y="0"/>
                    <a:pt x="1" y="0"/>
                  </a:cubicBezTo>
                  <a:cubicBezTo>
                    <a:pt x="1" y="0"/>
                    <a:pt x="0" y="1"/>
                    <a:pt x="0" y="1"/>
                  </a:cubicBezTo>
                  <a:cubicBezTo>
                    <a:pt x="1" y="1"/>
                    <a:pt x="1" y="2"/>
                    <a:pt x="1" y="2"/>
                  </a:cubicBezTo>
                  <a:cubicBezTo>
                    <a:pt x="2"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0" name="Freeform 114"/>
            <p:cNvSpPr>
              <a:spLocks/>
            </p:cNvSpPr>
            <p:nvPr/>
          </p:nvSpPr>
          <p:spPr bwMode="auto">
            <a:xfrm>
              <a:off x="858838" y="4654551"/>
              <a:ext cx="9525" cy="9525"/>
            </a:xfrm>
            <a:custGeom>
              <a:avLst/>
              <a:gdLst/>
              <a:ahLst/>
              <a:cxnLst>
                <a:cxn ang="0">
                  <a:pos x="3" y="5"/>
                </a:cxn>
                <a:cxn ang="0">
                  <a:pos x="1" y="5"/>
                </a:cxn>
                <a:cxn ang="0">
                  <a:pos x="1" y="3"/>
                </a:cxn>
                <a:cxn ang="0">
                  <a:pos x="1" y="2"/>
                </a:cxn>
                <a:cxn ang="0">
                  <a:pos x="2" y="0"/>
                </a:cxn>
                <a:cxn ang="0">
                  <a:pos x="3" y="0"/>
                </a:cxn>
                <a:cxn ang="0">
                  <a:pos x="5" y="0"/>
                </a:cxn>
                <a:cxn ang="0">
                  <a:pos x="5" y="2"/>
                </a:cxn>
                <a:cxn ang="0">
                  <a:pos x="4" y="4"/>
                </a:cxn>
                <a:cxn ang="0">
                  <a:pos x="3" y="5"/>
                </a:cxn>
              </a:cxnLst>
              <a:rect l="0" t="0" r="r" b="b"/>
              <a:pathLst>
                <a:path w="5" h="5">
                  <a:moveTo>
                    <a:pt x="3" y="5"/>
                  </a:moveTo>
                  <a:cubicBezTo>
                    <a:pt x="2" y="5"/>
                    <a:pt x="1" y="5"/>
                    <a:pt x="1" y="5"/>
                  </a:cubicBezTo>
                  <a:cubicBezTo>
                    <a:pt x="0" y="4"/>
                    <a:pt x="1" y="4"/>
                    <a:pt x="1" y="3"/>
                  </a:cubicBezTo>
                  <a:cubicBezTo>
                    <a:pt x="1" y="3"/>
                    <a:pt x="1" y="2"/>
                    <a:pt x="1" y="2"/>
                  </a:cubicBezTo>
                  <a:cubicBezTo>
                    <a:pt x="2" y="2"/>
                    <a:pt x="2" y="1"/>
                    <a:pt x="2" y="0"/>
                  </a:cubicBezTo>
                  <a:cubicBezTo>
                    <a:pt x="2" y="0"/>
                    <a:pt x="3" y="0"/>
                    <a:pt x="3" y="0"/>
                  </a:cubicBezTo>
                  <a:cubicBezTo>
                    <a:pt x="4" y="0"/>
                    <a:pt x="5" y="0"/>
                    <a:pt x="5" y="0"/>
                  </a:cubicBezTo>
                  <a:cubicBezTo>
                    <a:pt x="5" y="1"/>
                    <a:pt x="5" y="2"/>
                    <a:pt x="5" y="2"/>
                  </a:cubicBezTo>
                  <a:cubicBezTo>
                    <a:pt x="5" y="3"/>
                    <a:pt x="5" y="4"/>
                    <a:pt x="4" y="4"/>
                  </a:cubicBezTo>
                  <a:cubicBezTo>
                    <a:pt x="4" y="4"/>
                    <a:pt x="3" y="4"/>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1" name="Freeform 115"/>
            <p:cNvSpPr>
              <a:spLocks/>
            </p:cNvSpPr>
            <p:nvPr/>
          </p:nvSpPr>
          <p:spPr bwMode="auto">
            <a:xfrm>
              <a:off x="854076" y="4645026"/>
              <a:ext cx="7938" cy="7938"/>
            </a:xfrm>
            <a:custGeom>
              <a:avLst/>
              <a:gdLst/>
              <a:ahLst/>
              <a:cxnLst>
                <a:cxn ang="0">
                  <a:pos x="4" y="2"/>
                </a:cxn>
                <a:cxn ang="0">
                  <a:pos x="3" y="3"/>
                </a:cxn>
                <a:cxn ang="0">
                  <a:pos x="2" y="3"/>
                </a:cxn>
                <a:cxn ang="0">
                  <a:pos x="2" y="2"/>
                </a:cxn>
                <a:cxn ang="0">
                  <a:pos x="1" y="1"/>
                </a:cxn>
                <a:cxn ang="0">
                  <a:pos x="1" y="0"/>
                </a:cxn>
                <a:cxn ang="0">
                  <a:pos x="2" y="0"/>
                </a:cxn>
                <a:cxn ang="0">
                  <a:pos x="3" y="0"/>
                </a:cxn>
                <a:cxn ang="0">
                  <a:pos x="4" y="2"/>
                </a:cxn>
              </a:cxnLst>
              <a:rect l="0" t="0" r="r" b="b"/>
              <a:pathLst>
                <a:path w="4" h="4">
                  <a:moveTo>
                    <a:pt x="4" y="2"/>
                  </a:moveTo>
                  <a:cubicBezTo>
                    <a:pt x="4" y="2"/>
                    <a:pt x="3" y="3"/>
                    <a:pt x="3" y="3"/>
                  </a:cubicBezTo>
                  <a:cubicBezTo>
                    <a:pt x="3" y="4"/>
                    <a:pt x="2" y="4"/>
                    <a:pt x="2" y="3"/>
                  </a:cubicBezTo>
                  <a:cubicBezTo>
                    <a:pt x="2" y="3"/>
                    <a:pt x="2" y="3"/>
                    <a:pt x="2" y="2"/>
                  </a:cubicBezTo>
                  <a:cubicBezTo>
                    <a:pt x="2" y="2"/>
                    <a:pt x="1" y="1"/>
                    <a:pt x="1" y="1"/>
                  </a:cubicBezTo>
                  <a:cubicBezTo>
                    <a:pt x="0" y="1"/>
                    <a:pt x="1" y="0"/>
                    <a:pt x="1" y="0"/>
                  </a:cubicBezTo>
                  <a:cubicBezTo>
                    <a:pt x="1" y="0"/>
                    <a:pt x="2" y="0"/>
                    <a:pt x="2" y="0"/>
                  </a:cubicBezTo>
                  <a:cubicBezTo>
                    <a:pt x="2" y="0"/>
                    <a:pt x="3" y="0"/>
                    <a:pt x="3" y="0"/>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2" name="Freeform 116"/>
            <p:cNvSpPr>
              <a:spLocks/>
            </p:cNvSpPr>
            <p:nvPr/>
          </p:nvSpPr>
          <p:spPr bwMode="auto">
            <a:xfrm>
              <a:off x="871538" y="4637088"/>
              <a:ext cx="6350" cy="6350"/>
            </a:xfrm>
            <a:custGeom>
              <a:avLst/>
              <a:gdLst/>
              <a:ahLst/>
              <a:cxnLst>
                <a:cxn ang="0">
                  <a:pos x="3" y="3"/>
                </a:cxn>
                <a:cxn ang="0">
                  <a:pos x="1" y="3"/>
                </a:cxn>
                <a:cxn ang="0">
                  <a:pos x="0" y="2"/>
                </a:cxn>
                <a:cxn ang="0">
                  <a:pos x="0" y="0"/>
                </a:cxn>
                <a:cxn ang="0">
                  <a:pos x="0" y="0"/>
                </a:cxn>
                <a:cxn ang="0">
                  <a:pos x="2" y="1"/>
                </a:cxn>
                <a:cxn ang="0">
                  <a:pos x="4" y="1"/>
                </a:cxn>
                <a:cxn ang="0">
                  <a:pos x="4" y="1"/>
                </a:cxn>
                <a:cxn ang="0">
                  <a:pos x="3" y="3"/>
                </a:cxn>
              </a:cxnLst>
              <a:rect l="0" t="0" r="r" b="b"/>
              <a:pathLst>
                <a:path w="4" h="3">
                  <a:moveTo>
                    <a:pt x="3" y="3"/>
                  </a:moveTo>
                  <a:cubicBezTo>
                    <a:pt x="3" y="3"/>
                    <a:pt x="2" y="3"/>
                    <a:pt x="1" y="3"/>
                  </a:cubicBezTo>
                  <a:cubicBezTo>
                    <a:pt x="1" y="3"/>
                    <a:pt x="0" y="2"/>
                    <a:pt x="0" y="2"/>
                  </a:cubicBezTo>
                  <a:cubicBezTo>
                    <a:pt x="0" y="2"/>
                    <a:pt x="0" y="1"/>
                    <a:pt x="0" y="0"/>
                  </a:cubicBezTo>
                  <a:cubicBezTo>
                    <a:pt x="0" y="0"/>
                    <a:pt x="0" y="0"/>
                    <a:pt x="0" y="0"/>
                  </a:cubicBezTo>
                  <a:cubicBezTo>
                    <a:pt x="1" y="0"/>
                    <a:pt x="1" y="0"/>
                    <a:pt x="2" y="1"/>
                  </a:cubicBezTo>
                  <a:cubicBezTo>
                    <a:pt x="2" y="1"/>
                    <a:pt x="3" y="1"/>
                    <a:pt x="4" y="1"/>
                  </a:cubicBezTo>
                  <a:cubicBezTo>
                    <a:pt x="4" y="1"/>
                    <a:pt x="4" y="1"/>
                    <a:pt x="4" y="1"/>
                  </a:cubicBezTo>
                  <a:cubicBezTo>
                    <a:pt x="4" y="2"/>
                    <a:pt x="4"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3" name="Freeform 117"/>
            <p:cNvSpPr>
              <a:spLocks/>
            </p:cNvSpPr>
            <p:nvPr/>
          </p:nvSpPr>
          <p:spPr bwMode="auto">
            <a:xfrm>
              <a:off x="850901" y="4662488"/>
              <a:ext cx="4763" cy="3175"/>
            </a:xfrm>
            <a:custGeom>
              <a:avLst/>
              <a:gdLst/>
              <a:ahLst/>
              <a:cxnLst>
                <a:cxn ang="0">
                  <a:pos x="1" y="0"/>
                </a:cxn>
                <a:cxn ang="0">
                  <a:pos x="0" y="1"/>
                </a:cxn>
                <a:cxn ang="0">
                  <a:pos x="0" y="1"/>
                </a:cxn>
                <a:cxn ang="0">
                  <a:pos x="1" y="2"/>
                </a:cxn>
                <a:cxn ang="0">
                  <a:pos x="2" y="2"/>
                </a:cxn>
                <a:cxn ang="0">
                  <a:pos x="3" y="0"/>
                </a:cxn>
                <a:cxn ang="0">
                  <a:pos x="2" y="0"/>
                </a:cxn>
                <a:cxn ang="0">
                  <a:pos x="1" y="0"/>
                </a:cxn>
              </a:cxnLst>
              <a:rect l="0" t="0" r="r" b="b"/>
              <a:pathLst>
                <a:path w="3" h="2">
                  <a:moveTo>
                    <a:pt x="1" y="0"/>
                  </a:moveTo>
                  <a:cubicBezTo>
                    <a:pt x="1" y="0"/>
                    <a:pt x="0" y="0"/>
                    <a:pt x="0" y="1"/>
                  </a:cubicBezTo>
                  <a:cubicBezTo>
                    <a:pt x="0" y="1"/>
                    <a:pt x="0" y="1"/>
                    <a:pt x="0" y="1"/>
                  </a:cubicBezTo>
                  <a:cubicBezTo>
                    <a:pt x="0" y="2"/>
                    <a:pt x="1" y="2"/>
                    <a:pt x="1" y="2"/>
                  </a:cubicBezTo>
                  <a:cubicBezTo>
                    <a:pt x="1" y="2"/>
                    <a:pt x="2" y="2"/>
                    <a:pt x="2" y="2"/>
                  </a:cubicBezTo>
                  <a:cubicBezTo>
                    <a:pt x="2" y="1"/>
                    <a:pt x="3" y="1"/>
                    <a:pt x="3" y="0"/>
                  </a:cubicBezTo>
                  <a:cubicBezTo>
                    <a:pt x="3" y="0"/>
                    <a:pt x="2" y="0"/>
                    <a:pt x="2" y="0"/>
                  </a:cubicBezTo>
                  <a:cubicBezTo>
                    <a:pt x="2" y="0"/>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4" name="Freeform 118"/>
            <p:cNvSpPr>
              <a:spLocks/>
            </p:cNvSpPr>
            <p:nvPr/>
          </p:nvSpPr>
          <p:spPr bwMode="auto">
            <a:xfrm>
              <a:off x="838201" y="4667251"/>
              <a:ext cx="4763" cy="6350"/>
            </a:xfrm>
            <a:custGeom>
              <a:avLst/>
              <a:gdLst/>
              <a:ahLst/>
              <a:cxnLst>
                <a:cxn ang="0">
                  <a:pos x="2" y="1"/>
                </a:cxn>
                <a:cxn ang="0">
                  <a:pos x="2" y="3"/>
                </a:cxn>
                <a:cxn ang="0">
                  <a:pos x="1" y="2"/>
                </a:cxn>
                <a:cxn ang="0">
                  <a:pos x="0" y="1"/>
                </a:cxn>
                <a:cxn ang="0">
                  <a:pos x="0" y="0"/>
                </a:cxn>
                <a:cxn ang="0">
                  <a:pos x="2" y="0"/>
                </a:cxn>
                <a:cxn ang="0">
                  <a:pos x="2" y="1"/>
                </a:cxn>
              </a:cxnLst>
              <a:rect l="0" t="0" r="r" b="b"/>
              <a:pathLst>
                <a:path w="2" h="3">
                  <a:moveTo>
                    <a:pt x="2" y="1"/>
                  </a:moveTo>
                  <a:cubicBezTo>
                    <a:pt x="2" y="2"/>
                    <a:pt x="2" y="2"/>
                    <a:pt x="2" y="3"/>
                  </a:cubicBezTo>
                  <a:cubicBezTo>
                    <a:pt x="2" y="3"/>
                    <a:pt x="1" y="2"/>
                    <a:pt x="1" y="2"/>
                  </a:cubicBezTo>
                  <a:cubicBezTo>
                    <a:pt x="0" y="2"/>
                    <a:pt x="0" y="2"/>
                    <a:pt x="0" y="1"/>
                  </a:cubicBezTo>
                  <a:cubicBezTo>
                    <a:pt x="0" y="1"/>
                    <a:pt x="0" y="0"/>
                    <a:pt x="0" y="0"/>
                  </a:cubicBezTo>
                  <a:cubicBezTo>
                    <a:pt x="1"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5" name="Freeform 119"/>
            <p:cNvSpPr>
              <a:spLocks/>
            </p:cNvSpPr>
            <p:nvPr/>
          </p:nvSpPr>
          <p:spPr bwMode="auto">
            <a:xfrm>
              <a:off x="847726" y="4670426"/>
              <a:ext cx="4763" cy="6350"/>
            </a:xfrm>
            <a:custGeom>
              <a:avLst/>
              <a:gdLst/>
              <a:ahLst/>
              <a:cxnLst>
                <a:cxn ang="0">
                  <a:pos x="1" y="0"/>
                </a:cxn>
                <a:cxn ang="0">
                  <a:pos x="0" y="1"/>
                </a:cxn>
                <a:cxn ang="0">
                  <a:pos x="0" y="2"/>
                </a:cxn>
                <a:cxn ang="0">
                  <a:pos x="1" y="3"/>
                </a:cxn>
                <a:cxn ang="0">
                  <a:pos x="2" y="2"/>
                </a:cxn>
                <a:cxn ang="0">
                  <a:pos x="2" y="1"/>
                </a:cxn>
                <a:cxn ang="0">
                  <a:pos x="1" y="0"/>
                </a:cxn>
              </a:cxnLst>
              <a:rect l="0" t="0" r="r" b="b"/>
              <a:pathLst>
                <a:path w="2" h="3">
                  <a:moveTo>
                    <a:pt x="1" y="0"/>
                  </a:moveTo>
                  <a:cubicBezTo>
                    <a:pt x="1" y="0"/>
                    <a:pt x="0" y="0"/>
                    <a:pt x="0" y="1"/>
                  </a:cubicBezTo>
                  <a:cubicBezTo>
                    <a:pt x="0" y="1"/>
                    <a:pt x="0" y="2"/>
                    <a:pt x="0" y="2"/>
                  </a:cubicBezTo>
                  <a:cubicBezTo>
                    <a:pt x="0" y="2"/>
                    <a:pt x="1" y="3"/>
                    <a:pt x="1" y="3"/>
                  </a:cubicBezTo>
                  <a:cubicBezTo>
                    <a:pt x="1" y="3"/>
                    <a:pt x="2" y="2"/>
                    <a:pt x="2" y="2"/>
                  </a:cubicBezTo>
                  <a:cubicBezTo>
                    <a:pt x="2" y="2"/>
                    <a:pt x="2" y="1"/>
                    <a:pt x="2" y="1"/>
                  </a:cubicBezTo>
                  <a:cubicBezTo>
                    <a:pt x="2" y="1"/>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120"/>
            <p:cNvSpPr>
              <a:spLocks/>
            </p:cNvSpPr>
            <p:nvPr/>
          </p:nvSpPr>
          <p:spPr bwMode="auto">
            <a:xfrm>
              <a:off x="863601" y="4640263"/>
              <a:ext cx="7938" cy="7938"/>
            </a:xfrm>
            <a:custGeom>
              <a:avLst/>
              <a:gdLst/>
              <a:ahLst/>
              <a:cxnLst>
                <a:cxn ang="0">
                  <a:pos x="3" y="2"/>
                </a:cxn>
                <a:cxn ang="0">
                  <a:pos x="2" y="1"/>
                </a:cxn>
                <a:cxn ang="0">
                  <a:pos x="0" y="1"/>
                </a:cxn>
                <a:cxn ang="0">
                  <a:pos x="0" y="2"/>
                </a:cxn>
                <a:cxn ang="0">
                  <a:pos x="0" y="3"/>
                </a:cxn>
                <a:cxn ang="0">
                  <a:pos x="2" y="4"/>
                </a:cxn>
                <a:cxn ang="0">
                  <a:pos x="3" y="4"/>
                </a:cxn>
                <a:cxn ang="0">
                  <a:pos x="4" y="3"/>
                </a:cxn>
                <a:cxn ang="0">
                  <a:pos x="3" y="2"/>
                </a:cxn>
              </a:cxnLst>
              <a:rect l="0" t="0" r="r" b="b"/>
              <a:pathLst>
                <a:path w="4" h="4">
                  <a:moveTo>
                    <a:pt x="3" y="2"/>
                  </a:moveTo>
                  <a:cubicBezTo>
                    <a:pt x="3" y="1"/>
                    <a:pt x="2" y="1"/>
                    <a:pt x="2" y="1"/>
                  </a:cubicBezTo>
                  <a:cubicBezTo>
                    <a:pt x="1" y="1"/>
                    <a:pt x="1" y="0"/>
                    <a:pt x="0" y="1"/>
                  </a:cubicBezTo>
                  <a:cubicBezTo>
                    <a:pt x="0" y="1"/>
                    <a:pt x="0" y="1"/>
                    <a:pt x="0" y="2"/>
                  </a:cubicBezTo>
                  <a:cubicBezTo>
                    <a:pt x="0" y="2"/>
                    <a:pt x="0" y="3"/>
                    <a:pt x="0" y="3"/>
                  </a:cubicBezTo>
                  <a:cubicBezTo>
                    <a:pt x="1" y="3"/>
                    <a:pt x="1" y="4"/>
                    <a:pt x="2" y="4"/>
                  </a:cubicBezTo>
                  <a:cubicBezTo>
                    <a:pt x="2" y="4"/>
                    <a:pt x="3" y="4"/>
                    <a:pt x="3" y="4"/>
                  </a:cubicBezTo>
                  <a:cubicBezTo>
                    <a:pt x="3" y="4"/>
                    <a:pt x="4" y="4"/>
                    <a:pt x="4" y="3"/>
                  </a:cubicBezTo>
                  <a:cubicBezTo>
                    <a:pt x="4"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7" name="Freeform 121"/>
            <p:cNvSpPr>
              <a:spLocks/>
            </p:cNvSpPr>
            <p:nvPr/>
          </p:nvSpPr>
          <p:spPr bwMode="auto">
            <a:xfrm>
              <a:off x="2357438" y="4105276"/>
              <a:ext cx="266700" cy="201613"/>
            </a:xfrm>
            <a:custGeom>
              <a:avLst/>
              <a:gdLst/>
              <a:ahLst/>
              <a:cxnLst>
                <a:cxn ang="0">
                  <a:pos x="139" y="8"/>
                </a:cxn>
                <a:cxn ang="0">
                  <a:pos x="135" y="12"/>
                </a:cxn>
                <a:cxn ang="0">
                  <a:pos x="132" y="18"/>
                </a:cxn>
                <a:cxn ang="0">
                  <a:pos x="137" y="22"/>
                </a:cxn>
                <a:cxn ang="0">
                  <a:pos x="139" y="24"/>
                </a:cxn>
                <a:cxn ang="0">
                  <a:pos x="135" y="31"/>
                </a:cxn>
                <a:cxn ang="0">
                  <a:pos x="136" y="38"/>
                </a:cxn>
                <a:cxn ang="0">
                  <a:pos x="129" y="38"/>
                </a:cxn>
                <a:cxn ang="0">
                  <a:pos x="127" y="37"/>
                </a:cxn>
                <a:cxn ang="0">
                  <a:pos x="127" y="41"/>
                </a:cxn>
                <a:cxn ang="0">
                  <a:pos x="126" y="48"/>
                </a:cxn>
                <a:cxn ang="0">
                  <a:pos x="121" y="51"/>
                </a:cxn>
                <a:cxn ang="0">
                  <a:pos x="121" y="58"/>
                </a:cxn>
                <a:cxn ang="0">
                  <a:pos x="119" y="64"/>
                </a:cxn>
                <a:cxn ang="0">
                  <a:pos x="115" y="60"/>
                </a:cxn>
                <a:cxn ang="0">
                  <a:pos x="110" y="62"/>
                </a:cxn>
                <a:cxn ang="0">
                  <a:pos x="106" y="67"/>
                </a:cxn>
                <a:cxn ang="0">
                  <a:pos x="111" y="74"/>
                </a:cxn>
                <a:cxn ang="0">
                  <a:pos x="100" y="81"/>
                </a:cxn>
                <a:cxn ang="0">
                  <a:pos x="82" y="85"/>
                </a:cxn>
                <a:cxn ang="0">
                  <a:pos x="62" y="87"/>
                </a:cxn>
                <a:cxn ang="0">
                  <a:pos x="41" y="93"/>
                </a:cxn>
                <a:cxn ang="0">
                  <a:pos x="29" y="93"/>
                </a:cxn>
                <a:cxn ang="0">
                  <a:pos x="29" y="97"/>
                </a:cxn>
                <a:cxn ang="0">
                  <a:pos x="22" y="104"/>
                </a:cxn>
                <a:cxn ang="0">
                  <a:pos x="6" y="94"/>
                </a:cxn>
                <a:cxn ang="0">
                  <a:pos x="13" y="86"/>
                </a:cxn>
                <a:cxn ang="0">
                  <a:pos x="19" y="82"/>
                </a:cxn>
                <a:cxn ang="0">
                  <a:pos x="13" y="81"/>
                </a:cxn>
                <a:cxn ang="0">
                  <a:pos x="9" y="84"/>
                </a:cxn>
                <a:cxn ang="0">
                  <a:pos x="5" y="79"/>
                </a:cxn>
                <a:cxn ang="0">
                  <a:pos x="4" y="86"/>
                </a:cxn>
                <a:cxn ang="0">
                  <a:pos x="1" y="80"/>
                </a:cxn>
                <a:cxn ang="0">
                  <a:pos x="1" y="71"/>
                </a:cxn>
                <a:cxn ang="0">
                  <a:pos x="3" y="61"/>
                </a:cxn>
                <a:cxn ang="0">
                  <a:pos x="2" y="52"/>
                </a:cxn>
                <a:cxn ang="0">
                  <a:pos x="5" y="42"/>
                </a:cxn>
                <a:cxn ang="0">
                  <a:pos x="9" y="33"/>
                </a:cxn>
                <a:cxn ang="0">
                  <a:pos x="17" y="26"/>
                </a:cxn>
                <a:cxn ang="0">
                  <a:pos x="24" y="20"/>
                </a:cxn>
                <a:cxn ang="0">
                  <a:pos x="31" y="22"/>
                </a:cxn>
                <a:cxn ang="0">
                  <a:pos x="40" y="19"/>
                </a:cxn>
                <a:cxn ang="0">
                  <a:pos x="49" y="20"/>
                </a:cxn>
                <a:cxn ang="0">
                  <a:pos x="58" y="21"/>
                </a:cxn>
                <a:cxn ang="0">
                  <a:pos x="65" y="17"/>
                </a:cxn>
                <a:cxn ang="0">
                  <a:pos x="78" y="12"/>
                </a:cxn>
                <a:cxn ang="0">
                  <a:pos x="98" y="7"/>
                </a:cxn>
                <a:cxn ang="0">
                  <a:pos x="108" y="0"/>
                </a:cxn>
                <a:cxn ang="0">
                  <a:pos x="119" y="5"/>
                </a:cxn>
                <a:cxn ang="0">
                  <a:pos x="139" y="4"/>
                </a:cxn>
              </a:cxnLst>
              <a:rect l="0" t="0" r="r" b="b"/>
              <a:pathLst>
                <a:path w="142" h="107">
                  <a:moveTo>
                    <a:pt x="142" y="7"/>
                  </a:moveTo>
                  <a:cubicBezTo>
                    <a:pt x="142" y="8"/>
                    <a:pt x="142" y="9"/>
                    <a:pt x="142" y="9"/>
                  </a:cubicBezTo>
                  <a:cubicBezTo>
                    <a:pt x="141" y="9"/>
                    <a:pt x="140" y="9"/>
                    <a:pt x="140" y="9"/>
                  </a:cubicBezTo>
                  <a:cubicBezTo>
                    <a:pt x="139" y="9"/>
                    <a:pt x="139" y="8"/>
                    <a:pt x="139" y="8"/>
                  </a:cubicBezTo>
                  <a:cubicBezTo>
                    <a:pt x="138" y="8"/>
                    <a:pt x="138" y="8"/>
                    <a:pt x="138" y="8"/>
                  </a:cubicBezTo>
                  <a:cubicBezTo>
                    <a:pt x="137" y="8"/>
                    <a:pt x="136" y="9"/>
                    <a:pt x="136" y="10"/>
                  </a:cubicBezTo>
                  <a:cubicBezTo>
                    <a:pt x="136" y="10"/>
                    <a:pt x="136" y="11"/>
                    <a:pt x="136" y="11"/>
                  </a:cubicBezTo>
                  <a:cubicBezTo>
                    <a:pt x="136" y="11"/>
                    <a:pt x="136" y="12"/>
                    <a:pt x="135" y="12"/>
                  </a:cubicBezTo>
                  <a:cubicBezTo>
                    <a:pt x="135" y="12"/>
                    <a:pt x="134" y="12"/>
                    <a:pt x="134" y="12"/>
                  </a:cubicBezTo>
                  <a:cubicBezTo>
                    <a:pt x="133" y="12"/>
                    <a:pt x="133" y="13"/>
                    <a:pt x="133" y="13"/>
                  </a:cubicBezTo>
                  <a:cubicBezTo>
                    <a:pt x="132" y="13"/>
                    <a:pt x="133" y="14"/>
                    <a:pt x="133" y="15"/>
                  </a:cubicBezTo>
                  <a:cubicBezTo>
                    <a:pt x="133" y="16"/>
                    <a:pt x="132" y="17"/>
                    <a:pt x="132" y="18"/>
                  </a:cubicBezTo>
                  <a:cubicBezTo>
                    <a:pt x="132" y="19"/>
                    <a:pt x="132" y="20"/>
                    <a:pt x="132" y="20"/>
                  </a:cubicBezTo>
                  <a:cubicBezTo>
                    <a:pt x="133" y="20"/>
                    <a:pt x="134" y="20"/>
                    <a:pt x="135" y="20"/>
                  </a:cubicBezTo>
                  <a:cubicBezTo>
                    <a:pt x="135" y="20"/>
                    <a:pt x="135" y="21"/>
                    <a:pt x="136" y="21"/>
                  </a:cubicBezTo>
                  <a:cubicBezTo>
                    <a:pt x="136" y="21"/>
                    <a:pt x="137" y="22"/>
                    <a:pt x="137" y="22"/>
                  </a:cubicBezTo>
                  <a:cubicBezTo>
                    <a:pt x="137" y="22"/>
                    <a:pt x="138" y="21"/>
                    <a:pt x="138" y="21"/>
                  </a:cubicBezTo>
                  <a:cubicBezTo>
                    <a:pt x="139" y="21"/>
                    <a:pt x="140" y="21"/>
                    <a:pt x="140" y="21"/>
                  </a:cubicBezTo>
                  <a:cubicBezTo>
                    <a:pt x="140" y="22"/>
                    <a:pt x="140" y="22"/>
                    <a:pt x="140" y="23"/>
                  </a:cubicBezTo>
                  <a:cubicBezTo>
                    <a:pt x="140" y="23"/>
                    <a:pt x="139" y="24"/>
                    <a:pt x="139" y="24"/>
                  </a:cubicBezTo>
                  <a:cubicBezTo>
                    <a:pt x="138" y="24"/>
                    <a:pt x="138" y="25"/>
                    <a:pt x="137" y="25"/>
                  </a:cubicBezTo>
                  <a:cubicBezTo>
                    <a:pt x="137" y="25"/>
                    <a:pt x="137" y="27"/>
                    <a:pt x="137" y="27"/>
                  </a:cubicBezTo>
                  <a:cubicBezTo>
                    <a:pt x="136" y="28"/>
                    <a:pt x="136" y="29"/>
                    <a:pt x="135" y="29"/>
                  </a:cubicBezTo>
                  <a:cubicBezTo>
                    <a:pt x="135" y="29"/>
                    <a:pt x="135" y="30"/>
                    <a:pt x="135" y="31"/>
                  </a:cubicBezTo>
                  <a:cubicBezTo>
                    <a:pt x="136" y="31"/>
                    <a:pt x="137" y="31"/>
                    <a:pt x="137" y="32"/>
                  </a:cubicBezTo>
                  <a:cubicBezTo>
                    <a:pt x="137" y="32"/>
                    <a:pt x="136" y="34"/>
                    <a:pt x="136" y="34"/>
                  </a:cubicBezTo>
                  <a:cubicBezTo>
                    <a:pt x="136" y="35"/>
                    <a:pt x="135" y="35"/>
                    <a:pt x="135" y="36"/>
                  </a:cubicBezTo>
                  <a:cubicBezTo>
                    <a:pt x="135" y="36"/>
                    <a:pt x="136" y="38"/>
                    <a:pt x="136" y="38"/>
                  </a:cubicBezTo>
                  <a:cubicBezTo>
                    <a:pt x="136" y="39"/>
                    <a:pt x="134" y="40"/>
                    <a:pt x="134" y="40"/>
                  </a:cubicBezTo>
                  <a:cubicBezTo>
                    <a:pt x="133" y="40"/>
                    <a:pt x="132" y="40"/>
                    <a:pt x="131" y="40"/>
                  </a:cubicBezTo>
                  <a:cubicBezTo>
                    <a:pt x="131" y="40"/>
                    <a:pt x="130" y="40"/>
                    <a:pt x="130" y="39"/>
                  </a:cubicBezTo>
                  <a:cubicBezTo>
                    <a:pt x="129" y="39"/>
                    <a:pt x="129" y="38"/>
                    <a:pt x="129" y="38"/>
                  </a:cubicBezTo>
                  <a:cubicBezTo>
                    <a:pt x="129" y="37"/>
                    <a:pt x="129" y="36"/>
                    <a:pt x="129" y="36"/>
                  </a:cubicBezTo>
                  <a:cubicBezTo>
                    <a:pt x="129" y="36"/>
                    <a:pt x="129" y="35"/>
                    <a:pt x="128" y="35"/>
                  </a:cubicBezTo>
                  <a:cubicBezTo>
                    <a:pt x="128" y="35"/>
                    <a:pt x="128" y="35"/>
                    <a:pt x="128" y="35"/>
                  </a:cubicBezTo>
                  <a:cubicBezTo>
                    <a:pt x="127" y="35"/>
                    <a:pt x="127" y="36"/>
                    <a:pt x="127" y="37"/>
                  </a:cubicBezTo>
                  <a:cubicBezTo>
                    <a:pt x="127" y="37"/>
                    <a:pt x="127" y="38"/>
                    <a:pt x="126" y="38"/>
                  </a:cubicBezTo>
                  <a:cubicBezTo>
                    <a:pt x="126" y="38"/>
                    <a:pt x="125" y="39"/>
                    <a:pt x="125" y="39"/>
                  </a:cubicBezTo>
                  <a:cubicBezTo>
                    <a:pt x="125" y="39"/>
                    <a:pt x="125" y="40"/>
                    <a:pt x="125" y="41"/>
                  </a:cubicBezTo>
                  <a:cubicBezTo>
                    <a:pt x="126" y="41"/>
                    <a:pt x="127" y="41"/>
                    <a:pt x="127" y="41"/>
                  </a:cubicBezTo>
                  <a:cubicBezTo>
                    <a:pt x="127" y="42"/>
                    <a:pt x="127" y="43"/>
                    <a:pt x="127" y="44"/>
                  </a:cubicBezTo>
                  <a:cubicBezTo>
                    <a:pt x="127" y="44"/>
                    <a:pt x="128" y="45"/>
                    <a:pt x="128" y="46"/>
                  </a:cubicBezTo>
                  <a:cubicBezTo>
                    <a:pt x="128" y="46"/>
                    <a:pt x="128" y="47"/>
                    <a:pt x="128" y="48"/>
                  </a:cubicBezTo>
                  <a:cubicBezTo>
                    <a:pt x="128" y="48"/>
                    <a:pt x="127" y="48"/>
                    <a:pt x="126" y="48"/>
                  </a:cubicBezTo>
                  <a:cubicBezTo>
                    <a:pt x="126" y="49"/>
                    <a:pt x="125" y="49"/>
                    <a:pt x="124" y="49"/>
                  </a:cubicBezTo>
                  <a:cubicBezTo>
                    <a:pt x="124" y="49"/>
                    <a:pt x="124" y="49"/>
                    <a:pt x="124" y="48"/>
                  </a:cubicBezTo>
                  <a:cubicBezTo>
                    <a:pt x="123" y="48"/>
                    <a:pt x="122" y="49"/>
                    <a:pt x="122" y="49"/>
                  </a:cubicBezTo>
                  <a:cubicBezTo>
                    <a:pt x="122" y="49"/>
                    <a:pt x="121" y="50"/>
                    <a:pt x="121" y="51"/>
                  </a:cubicBezTo>
                  <a:cubicBezTo>
                    <a:pt x="121" y="51"/>
                    <a:pt x="122" y="52"/>
                    <a:pt x="122" y="53"/>
                  </a:cubicBezTo>
                  <a:cubicBezTo>
                    <a:pt x="122" y="53"/>
                    <a:pt x="121" y="54"/>
                    <a:pt x="121" y="55"/>
                  </a:cubicBezTo>
                  <a:cubicBezTo>
                    <a:pt x="121" y="55"/>
                    <a:pt x="121" y="56"/>
                    <a:pt x="121" y="56"/>
                  </a:cubicBezTo>
                  <a:cubicBezTo>
                    <a:pt x="121" y="56"/>
                    <a:pt x="121" y="57"/>
                    <a:pt x="121" y="58"/>
                  </a:cubicBezTo>
                  <a:cubicBezTo>
                    <a:pt x="121" y="59"/>
                    <a:pt x="122" y="60"/>
                    <a:pt x="121" y="61"/>
                  </a:cubicBezTo>
                  <a:cubicBezTo>
                    <a:pt x="121" y="62"/>
                    <a:pt x="121" y="63"/>
                    <a:pt x="121" y="63"/>
                  </a:cubicBezTo>
                  <a:cubicBezTo>
                    <a:pt x="121" y="63"/>
                    <a:pt x="121" y="63"/>
                    <a:pt x="121" y="63"/>
                  </a:cubicBezTo>
                  <a:cubicBezTo>
                    <a:pt x="120" y="63"/>
                    <a:pt x="120" y="63"/>
                    <a:pt x="119" y="64"/>
                  </a:cubicBezTo>
                  <a:cubicBezTo>
                    <a:pt x="119" y="64"/>
                    <a:pt x="118" y="65"/>
                    <a:pt x="118" y="65"/>
                  </a:cubicBezTo>
                  <a:cubicBezTo>
                    <a:pt x="117" y="65"/>
                    <a:pt x="116" y="64"/>
                    <a:pt x="116" y="64"/>
                  </a:cubicBezTo>
                  <a:cubicBezTo>
                    <a:pt x="116" y="63"/>
                    <a:pt x="116" y="62"/>
                    <a:pt x="116" y="62"/>
                  </a:cubicBezTo>
                  <a:cubicBezTo>
                    <a:pt x="116" y="61"/>
                    <a:pt x="116" y="60"/>
                    <a:pt x="115" y="60"/>
                  </a:cubicBezTo>
                  <a:cubicBezTo>
                    <a:pt x="115" y="60"/>
                    <a:pt x="114" y="61"/>
                    <a:pt x="114" y="62"/>
                  </a:cubicBezTo>
                  <a:cubicBezTo>
                    <a:pt x="114" y="62"/>
                    <a:pt x="113" y="63"/>
                    <a:pt x="113" y="63"/>
                  </a:cubicBezTo>
                  <a:cubicBezTo>
                    <a:pt x="113" y="63"/>
                    <a:pt x="112" y="63"/>
                    <a:pt x="111" y="63"/>
                  </a:cubicBezTo>
                  <a:cubicBezTo>
                    <a:pt x="111" y="63"/>
                    <a:pt x="111" y="62"/>
                    <a:pt x="110" y="62"/>
                  </a:cubicBezTo>
                  <a:cubicBezTo>
                    <a:pt x="110" y="62"/>
                    <a:pt x="109" y="63"/>
                    <a:pt x="109" y="63"/>
                  </a:cubicBezTo>
                  <a:cubicBezTo>
                    <a:pt x="109" y="63"/>
                    <a:pt x="109" y="64"/>
                    <a:pt x="108" y="65"/>
                  </a:cubicBezTo>
                  <a:cubicBezTo>
                    <a:pt x="108" y="65"/>
                    <a:pt x="107" y="66"/>
                    <a:pt x="107" y="66"/>
                  </a:cubicBezTo>
                  <a:cubicBezTo>
                    <a:pt x="106" y="66"/>
                    <a:pt x="106" y="67"/>
                    <a:pt x="106" y="67"/>
                  </a:cubicBezTo>
                  <a:cubicBezTo>
                    <a:pt x="106" y="68"/>
                    <a:pt x="105" y="69"/>
                    <a:pt x="106" y="69"/>
                  </a:cubicBezTo>
                  <a:cubicBezTo>
                    <a:pt x="106" y="70"/>
                    <a:pt x="107" y="70"/>
                    <a:pt x="107" y="70"/>
                  </a:cubicBezTo>
                  <a:cubicBezTo>
                    <a:pt x="108" y="71"/>
                    <a:pt x="108" y="72"/>
                    <a:pt x="109" y="72"/>
                  </a:cubicBezTo>
                  <a:cubicBezTo>
                    <a:pt x="109" y="73"/>
                    <a:pt x="110" y="74"/>
                    <a:pt x="111" y="74"/>
                  </a:cubicBezTo>
                  <a:cubicBezTo>
                    <a:pt x="111" y="75"/>
                    <a:pt x="111" y="77"/>
                    <a:pt x="111" y="77"/>
                  </a:cubicBezTo>
                  <a:cubicBezTo>
                    <a:pt x="111" y="78"/>
                    <a:pt x="111" y="79"/>
                    <a:pt x="111" y="80"/>
                  </a:cubicBezTo>
                  <a:cubicBezTo>
                    <a:pt x="110" y="80"/>
                    <a:pt x="108" y="80"/>
                    <a:pt x="107" y="80"/>
                  </a:cubicBezTo>
                  <a:cubicBezTo>
                    <a:pt x="105" y="80"/>
                    <a:pt x="102" y="81"/>
                    <a:pt x="100" y="81"/>
                  </a:cubicBezTo>
                  <a:cubicBezTo>
                    <a:pt x="99" y="81"/>
                    <a:pt x="95" y="81"/>
                    <a:pt x="94" y="81"/>
                  </a:cubicBezTo>
                  <a:cubicBezTo>
                    <a:pt x="93" y="82"/>
                    <a:pt x="91" y="83"/>
                    <a:pt x="90" y="83"/>
                  </a:cubicBezTo>
                  <a:cubicBezTo>
                    <a:pt x="89" y="83"/>
                    <a:pt x="87" y="84"/>
                    <a:pt x="86" y="85"/>
                  </a:cubicBezTo>
                  <a:cubicBezTo>
                    <a:pt x="85" y="85"/>
                    <a:pt x="83" y="85"/>
                    <a:pt x="82" y="85"/>
                  </a:cubicBezTo>
                  <a:cubicBezTo>
                    <a:pt x="82" y="85"/>
                    <a:pt x="80" y="85"/>
                    <a:pt x="80" y="85"/>
                  </a:cubicBezTo>
                  <a:cubicBezTo>
                    <a:pt x="78" y="86"/>
                    <a:pt x="76" y="86"/>
                    <a:pt x="75" y="86"/>
                  </a:cubicBezTo>
                  <a:cubicBezTo>
                    <a:pt x="74" y="86"/>
                    <a:pt x="71" y="86"/>
                    <a:pt x="70" y="86"/>
                  </a:cubicBezTo>
                  <a:cubicBezTo>
                    <a:pt x="68" y="86"/>
                    <a:pt x="64" y="86"/>
                    <a:pt x="62" y="87"/>
                  </a:cubicBezTo>
                  <a:cubicBezTo>
                    <a:pt x="61" y="87"/>
                    <a:pt x="59" y="87"/>
                    <a:pt x="58" y="87"/>
                  </a:cubicBezTo>
                  <a:cubicBezTo>
                    <a:pt x="56" y="88"/>
                    <a:pt x="53" y="89"/>
                    <a:pt x="52" y="90"/>
                  </a:cubicBezTo>
                  <a:cubicBezTo>
                    <a:pt x="50" y="90"/>
                    <a:pt x="47" y="91"/>
                    <a:pt x="46" y="91"/>
                  </a:cubicBezTo>
                  <a:cubicBezTo>
                    <a:pt x="44" y="92"/>
                    <a:pt x="42" y="92"/>
                    <a:pt x="41" y="93"/>
                  </a:cubicBezTo>
                  <a:cubicBezTo>
                    <a:pt x="40" y="93"/>
                    <a:pt x="38" y="94"/>
                    <a:pt x="37" y="94"/>
                  </a:cubicBezTo>
                  <a:cubicBezTo>
                    <a:pt x="36" y="94"/>
                    <a:pt x="34" y="94"/>
                    <a:pt x="33" y="94"/>
                  </a:cubicBezTo>
                  <a:cubicBezTo>
                    <a:pt x="32" y="94"/>
                    <a:pt x="31" y="93"/>
                    <a:pt x="30" y="92"/>
                  </a:cubicBezTo>
                  <a:cubicBezTo>
                    <a:pt x="30" y="92"/>
                    <a:pt x="29" y="93"/>
                    <a:pt x="29" y="93"/>
                  </a:cubicBezTo>
                  <a:cubicBezTo>
                    <a:pt x="28" y="93"/>
                    <a:pt x="28" y="92"/>
                    <a:pt x="27" y="93"/>
                  </a:cubicBezTo>
                  <a:cubicBezTo>
                    <a:pt x="27" y="93"/>
                    <a:pt x="26" y="93"/>
                    <a:pt x="26" y="94"/>
                  </a:cubicBezTo>
                  <a:cubicBezTo>
                    <a:pt x="26" y="94"/>
                    <a:pt x="26" y="95"/>
                    <a:pt x="26" y="95"/>
                  </a:cubicBezTo>
                  <a:cubicBezTo>
                    <a:pt x="26" y="96"/>
                    <a:pt x="28" y="96"/>
                    <a:pt x="29" y="97"/>
                  </a:cubicBezTo>
                  <a:cubicBezTo>
                    <a:pt x="29" y="97"/>
                    <a:pt x="29" y="99"/>
                    <a:pt x="29" y="100"/>
                  </a:cubicBezTo>
                  <a:cubicBezTo>
                    <a:pt x="29" y="101"/>
                    <a:pt x="28" y="103"/>
                    <a:pt x="27" y="104"/>
                  </a:cubicBezTo>
                  <a:cubicBezTo>
                    <a:pt x="27" y="105"/>
                    <a:pt x="25" y="107"/>
                    <a:pt x="24" y="107"/>
                  </a:cubicBezTo>
                  <a:cubicBezTo>
                    <a:pt x="23" y="107"/>
                    <a:pt x="22" y="105"/>
                    <a:pt x="22" y="104"/>
                  </a:cubicBezTo>
                  <a:cubicBezTo>
                    <a:pt x="21" y="104"/>
                    <a:pt x="20" y="102"/>
                    <a:pt x="19" y="101"/>
                  </a:cubicBezTo>
                  <a:cubicBezTo>
                    <a:pt x="18" y="100"/>
                    <a:pt x="16" y="99"/>
                    <a:pt x="15" y="99"/>
                  </a:cubicBezTo>
                  <a:cubicBezTo>
                    <a:pt x="14" y="98"/>
                    <a:pt x="11" y="97"/>
                    <a:pt x="10" y="97"/>
                  </a:cubicBezTo>
                  <a:cubicBezTo>
                    <a:pt x="9" y="96"/>
                    <a:pt x="7" y="95"/>
                    <a:pt x="6" y="94"/>
                  </a:cubicBezTo>
                  <a:cubicBezTo>
                    <a:pt x="6" y="93"/>
                    <a:pt x="5" y="92"/>
                    <a:pt x="5" y="92"/>
                  </a:cubicBezTo>
                  <a:cubicBezTo>
                    <a:pt x="6" y="91"/>
                    <a:pt x="7" y="90"/>
                    <a:pt x="8" y="89"/>
                  </a:cubicBezTo>
                  <a:cubicBezTo>
                    <a:pt x="8" y="88"/>
                    <a:pt x="10" y="87"/>
                    <a:pt x="11" y="86"/>
                  </a:cubicBezTo>
                  <a:cubicBezTo>
                    <a:pt x="12" y="86"/>
                    <a:pt x="13" y="86"/>
                    <a:pt x="13" y="86"/>
                  </a:cubicBezTo>
                  <a:cubicBezTo>
                    <a:pt x="14" y="86"/>
                    <a:pt x="16" y="85"/>
                    <a:pt x="17" y="85"/>
                  </a:cubicBezTo>
                  <a:cubicBezTo>
                    <a:pt x="18" y="85"/>
                    <a:pt x="18" y="85"/>
                    <a:pt x="19" y="84"/>
                  </a:cubicBezTo>
                  <a:cubicBezTo>
                    <a:pt x="19" y="84"/>
                    <a:pt x="19" y="83"/>
                    <a:pt x="19" y="82"/>
                  </a:cubicBezTo>
                  <a:cubicBezTo>
                    <a:pt x="19" y="82"/>
                    <a:pt x="19" y="82"/>
                    <a:pt x="19" y="82"/>
                  </a:cubicBezTo>
                  <a:cubicBezTo>
                    <a:pt x="18" y="82"/>
                    <a:pt x="17" y="83"/>
                    <a:pt x="17" y="83"/>
                  </a:cubicBezTo>
                  <a:cubicBezTo>
                    <a:pt x="17" y="83"/>
                    <a:pt x="16" y="84"/>
                    <a:pt x="15" y="84"/>
                  </a:cubicBezTo>
                  <a:cubicBezTo>
                    <a:pt x="15" y="84"/>
                    <a:pt x="14" y="83"/>
                    <a:pt x="14" y="82"/>
                  </a:cubicBezTo>
                  <a:cubicBezTo>
                    <a:pt x="13" y="82"/>
                    <a:pt x="13" y="81"/>
                    <a:pt x="13" y="81"/>
                  </a:cubicBezTo>
                  <a:cubicBezTo>
                    <a:pt x="13" y="80"/>
                    <a:pt x="12" y="80"/>
                    <a:pt x="12" y="80"/>
                  </a:cubicBezTo>
                  <a:cubicBezTo>
                    <a:pt x="12" y="80"/>
                    <a:pt x="11" y="81"/>
                    <a:pt x="11" y="81"/>
                  </a:cubicBezTo>
                  <a:cubicBezTo>
                    <a:pt x="11" y="82"/>
                    <a:pt x="11" y="83"/>
                    <a:pt x="10" y="83"/>
                  </a:cubicBezTo>
                  <a:cubicBezTo>
                    <a:pt x="10" y="83"/>
                    <a:pt x="9" y="84"/>
                    <a:pt x="9" y="84"/>
                  </a:cubicBezTo>
                  <a:cubicBezTo>
                    <a:pt x="8" y="84"/>
                    <a:pt x="8" y="82"/>
                    <a:pt x="7" y="82"/>
                  </a:cubicBezTo>
                  <a:cubicBezTo>
                    <a:pt x="7" y="81"/>
                    <a:pt x="7" y="81"/>
                    <a:pt x="7" y="80"/>
                  </a:cubicBezTo>
                  <a:cubicBezTo>
                    <a:pt x="7" y="80"/>
                    <a:pt x="7" y="79"/>
                    <a:pt x="6" y="79"/>
                  </a:cubicBezTo>
                  <a:cubicBezTo>
                    <a:pt x="6" y="79"/>
                    <a:pt x="6" y="79"/>
                    <a:pt x="5" y="79"/>
                  </a:cubicBezTo>
                  <a:cubicBezTo>
                    <a:pt x="5" y="79"/>
                    <a:pt x="4" y="79"/>
                    <a:pt x="4" y="80"/>
                  </a:cubicBezTo>
                  <a:cubicBezTo>
                    <a:pt x="4" y="80"/>
                    <a:pt x="4" y="82"/>
                    <a:pt x="4" y="82"/>
                  </a:cubicBezTo>
                  <a:cubicBezTo>
                    <a:pt x="4" y="83"/>
                    <a:pt x="5" y="84"/>
                    <a:pt x="5" y="84"/>
                  </a:cubicBezTo>
                  <a:cubicBezTo>
                    <a:pt x="5" y="85"/>
                    <a:pt x="5" y="86"/>
                    <a:pt x="4" y="86"/>
                  </a:cubicBezTo>
                  <a:cubicBezTo>
                    <a:pt x="4" y="86"/>
                    <a:pt x="3" y="85"/>
                    <a:pt x="2" y="84"/>
                  </a:cubicBezTo>
                  <a:cubicBezTo>
                    <a:pt x="2" y="84"/>
                    <a:pt x="1" y="83"/>
                    <a:pt x="1" y="82"/>
                  </a:cubicBezTo>
                  <a:cubicBezTo>
                    <a:pt x="1" y="82"/>
                    <a:pt x="1" y="81"/>
                    <a:pt x="1" y="80"/>
                  </a:cubicBezTo>
                  <a:cubicBezTo>
                    <a:pt x="1" y="80"/>
                    <a:pt x="1" y="80"/>
                    <a:pt x="1" y="80"/>
                  </a:cubicBezTo>
                  <a:cubicBezTo>
                    <a:pt x="1" y="79"/>
                    <a:pt x="2" y="79"/>
                    <a:pt x="2" y="78"/>
                  </a:cubicBezTo>
                  <a:cubicBezTo>
                    <a:pt x="2" y="78"/>
                    <a:pt x="3" y="76"/>
                    <a:pt x="3" y="76"/>
                  </a:cubicBezTo>
                  <a:cubicBezTo>
                    <a:pt x="3" y="75"/>
                    <a:pt x="2" y="74"/>
                    <a:pt x="2" y="73"/>
                  </a:cubicBezTo>
                  <a:cubicBezTo>
                    <a:pt x="2" y="72"/>
                    <a:pt x="1" y="72"/>
                    <a:pt x="1" y="71"/>
                  </a:cubicBezTo>
                  <a:cubicBezTo>
                    <a:pt x="0" y="70"/>
                    <a:pt x="0" y="69"/>
                    <a:pt x="0" y="68"/>
                  </a:cubicBezTo>
                  <a:cubicBezTo>
                    <a:pt x="0" y="68"/>
                    <a:pt x="0" y="67"/>
                    <a:pt x="0" y="66"/>
                  </a:cubicBezTo>
                  <a:cubicBezTo>
                    <a:pt x="0" y="65"/>
                    <a:pt x="0" y="64"/>
                    <a:pt x="1" y="64"/>
                  </a:cubicBezTo>
                  <a:cubicBezTo>
                    <a:pt x="1" y="63"/>
                    <a:pt x="3" y="62"/>
                    <a:pt x="3" y="61"/>
                  </a:cubicBezTo>
                  <a:cubicBezTo>
                    <a:pt x="3" y="61"/>
                    <a:pt x="3" y="60"/>
                    <a:pt x="3" y="59"/>
                  </a:cubicBezTo>
                  <a:cubicBezTo>
                    <a:pt x="3" y="59"/>
                    <a:pt x="2" y="58"/>
                    <a:pt x="2" y="57"/>
                  </a:cubicBezTo>
                  <a:cubicBezTo>
                    <a:pt x="2" y="57"/>
                    <a:pt x="1" y="56"/>
                    <a:pt x="1" y="55"/>
                  </a:cubicBezTo>
                  <a:cubicBezTo>
                    <a:pt x="1" y="54"/>
                    <a:pt x="2" y="53"/>
                    <a:pt x="2" y="52"/>
                  </a:cubicBezTo>
                  <a:cubicBezTo>
                    <a:pt x="2" y="51"/>
                    <a:pt x="2" y="49"/>
                    <a:pt x="2" y="49"/>
                  </a:cubicBezTo>
                  <a:cubicBezTo>
                    <a:pt x="2" y="48"/>
                    <a:pt x="3" y="47"/>
                    <a:pt x="3" y="46"/>
                  </a:cubicBezTo>
                  <a:cubicBezTo>
                    <a:pt x="3" y="46"/>
                    <a:pt x="3" y="44"/>
                    <a:pt x="3" y="44"/>
                  </a:cubicBezTo>
                  <a:cubicBezTo>
                    <a:pt x="4" y="43"/>
                    <a:pt x="4" y="42"/>
                    <a:pt x="5" y="42"/>
                  </a:cubicBezTo>
                  <a:cubicBezTo>
                    <a:pt x="5" y="41"/>
                    <a:pt x="5" y="40"/>
                    <a:pt x="5" y="39"/>
                  </a:cubicBezTo>
                  <a:cubicBezTo>
                    <a:pt x="5" y="39"/>
                    <a:pt x="5" y="38"/>
                    <a:pt x="5" y="38"/>
                  </a:cubicBezTo>
                  <a:cubicBezTo>
                    <a:pt x="5" y="37"/>
                    <a:pt x="7" y="36"/>
                    <a:pt x="7" y="35"/>
                  </a:cubicBezTo>
                  <a:cubicBezTo>
                    <a:pt x="8" y="35"/>
                    <a:pt x="9" y="34"/>
                    <a:pt x="9" y="33"/>
                  </a:cubicBezTo>
                  <a:cubicBezTo>
                    <a:pt x="10" y="33"/>
                    <a:pt x="10" y="32"/>
                    <a:pt x="10" y="31"/>
                  </a:cubicBezTo>
                  <a:cubicBezTo>
                    <a:pt x="11" y="30"/>
                    <a:pt x="11" y="29"/>
                    <a:pt x="11" y="28"/>
                  </a:cubicBezTo>
                  <a:cubicBezTo>
                    <a:pt x="11" y="28"/>
                    <a:pt x="12" y="26"/>
                    <a:pt x="13" y="26"/>
                  </a:cubicBezTo>
                  <a:cubicBezTo>
                    <a:pt x="14" y="26"/>
                    <a:pt x="16" y="26"/>
                    <a:pt x="17" y="26"/>
                  </a:cubicBezTo>
                  <a:cubicBezTo>
                    <a:pt x="17" y="26"/>
                    <a:pt x="19" y="27"/>
                    <a:pt x="19" y="27"/>
                  </a:cubicBezTo>
                  <a:cubicBezTo>
                    <a:pt x="20" y="27"/>
                    <a:pt x="21" y="26"/>
                    <a:pt x="21" y="25"/>
                  </a:cubicBezTo>
                  <a:cubicBezTo>
                    <a:pt x="22" y="25"/>
                    <a:pt x="22" y="23"/>
                    <a:pt x="22" y="22"/>
                  </a:cubicBezTo>
                  <a:cubicBezTo>
                    <a:pt x="22" y="21"/>
                    <a:pt x="24" y="20"/>
                    <a:pt x="24" y="20"/>
                  </a:cubicBezTo>
                  <a:cubicBezTo>
                    <a:pt x="25" y="20"/>
                    <a:pt x="25" y="19"/>
                    <a:pt x="26" y="19"/>
                  </a:cubicBezTo>
                  <a:cubicBezTo>
                    <a:pt x="26" y="19"/>
                    <a:pt x="26" y="20"/>
                    <a:pt x="27" y="20"/>
                  </a:cubicBezTo>
                  <a:cubicBezTo>
                    <a:pt x="27" y="21"/>
                    <a:pt x="29" y="21"/>
                    <a:pt x="30" y="22"/>
                  </a:cubicBezTo>
                  <a:cubicBezTo>
                    <a:pt x="30" y="22"/>
                    <a:pt x="31" y="22"/>
                    <a:pt x="31" y="22"/>
                  </a:cubicBezTo>
                  <a:cubicBezTo>
                    <a:pt x="32" y="22"/>
                    <a:pt x="33" y="23"/>
                    <a:pt x="33" y="23"/>
                  </a:cubicBezTo>
                  <a:cubicBezTo>
                    <a:pt x="34" y="23"/>
                    <a:pt x="35" y="23"/>
                    <a:pt x="35" y="23"/>
                  </a:cubicBezTo>
                  <a:cubicBezTo>
                    <a:pt x="36" y="23"/>
                    <a:pt x="37" y="22"/>
                    <a:pt x="38" y="21"/>
                  </a:cubicBezTo>
                  <a:cubicBezTo>
                    <a:pt x="38" y="21"/>
                    <a:pt x="39" y="19"/>
                    <a:pt x="40" y="19"/>
                  </a:cubicBezTo>
                  <a:cubicBezTo>
                    <a:pt x="40" y="19"/>
                    <a:pt x="41" y="19"/>
                    <a:pt x="42" y="19"/>
                  </a:cubicBezTo>
                  <a:cubicBezTo>
                    <a:pt x="42" y="19"/>
                    <a:pt x="44" y="20"/>
                    <a:pt x="44" y="20"/>
                  </a:cubicBezTo>
                  <a:cubicBezTo>
                    <a:pt x="45" y="20"/>
                    <a:pt x="46" y="21"/>
                    <a:pt x="47" y="21"/>
                  </a:cubicBezTo>
                  <a:cubicBezTo>
                    <a:pt x="47" y="20"/>
                    <a:pt x="49" y="20"/>
                    <a:pt x="49" y="20"/>
                  </a:cubicBezTo>
                  <a:cubicBezTo>
                    <a:pt x="50" y="20"/>
                    <a:pt x="51" y="19"/>
                    <a:pt x="51" y="19"/>
                  </a:cubicBezTo>
                  <a:cubicBezTo>
                    <a:pt x="52" y="19"/>
                    <a:pt x="53" y="20"/>
                    <a:pt x="54" y="20"/>
                  </a:cubicBezTo>
                  <a:cubicBezTo>
                    <a:pt x="54" y="20"/>
                    <a:pt x="55" y="20"/>
                    <a:pt x="56" y="20"/>
                  </a:cubicBezTo>
                  <a:cubicBezTo>
                    <a:pt x="56" y="20"/>
                    <a:pt x="57" y="21"/>
                    <a:pt x="58" y="21"/>
                  </a:cubicBezTo>
                  <a:cubicBezTo>
                    <a:pt x="58" y="21"/>
                    <a:pt x="59" y="20"/>
                    <a:pt x="59" y="20"/>
                  </a:cubicBezTo>
                  <a:cubicBezTo>
                    <a:pt x="60" y="19"/>
                    <a:pt x="61" y="18"/>
                    <a:pt x="61" y="17"/>
                  </a:cubicBezTo>
                  <a:cubicBezTo>
                    <a:pt x="62" y="17"/>
                    <a:pt x="62" y="16"/>
                    <a:pt x="63" y="16"/>
                  </a:cubicBezTo>
                  <a:cubicBezTo>
                    <a:pt x="63" y="16"/>
                    <a:pt x="64" y="17"/>
                    <a:pt x="65" y="17"/>
                  </a:cubicBezTo>
                  <a:cubicBezTo>
                    <a:pt x="65" y="17"/>
                    <a:pt x="66" y="16"/>
                    <a:pt x="66" y="16"/>
                  </a:cubicBezTo>
                  <a:cubicBezTo>
                    <a:pt x="67" y="16"/>
                    <a:pt x="68" y="15"/>
                    <a:pt x="69" y="15"/>
                  </a:cubicBezTo>
                  <a:cubicBezTo>
                    <a:pt x="70" y="15"/>
                    <a:pt x="72" y="14"/>
                    <a:pt x="74" y="13"/>
                  </a:cubicBezTo>
                  <a:cubicBezTo>
                    <a:pt x="75" y="13"/>
                    <a:pt x="77" y="12"/>
                    <a:pt x="78" y="12"/>
                  </a:cubicBezTo>
                  <a:cubicBezTo>
                    <a:pt x="79" y="11"/>
                    <a:pt x="82" y="11"/>
                    <a:pt x="83" y="11"/>
                  </a:cubicBezTo>
                  <a:cubicBezTo>
                    <a:pt x="84" y="11"/>
                    <a:pt x="86" y="9"/>
                    <a:pt x="88" y="9"/>
                  </a:cubicBezTo>
                  <a:cubicBezTo>
                    <a:pt x="89" y="8"/>
                    <a:pt x="93" y="7"/>
                    <a:pt x="94" y="7"/>
                  </a:cubicBezTo>
                  <a:cubicBezTo>
                    <a:pt x="95" y="7"/>
                    <a:pt x="97" y="7"/>
                    <a:pt x="98" y="7"/>
                  </a:cubicBezTo>
                  <a:cubicBezTo>
                    <a:pt x="99" y="7"/>
                    <a:pt x="100" y="6"/>
                    <a:pt x="100" y="5"/>
                  </a:cubicBezTo>
                  <a:cubicBezTo>
                    <a:pt x="101" y="5"/>
                    <a:pt x="101" y="3"/>
                    <a:pt x="102" y="3"/>
                  </a:cubicBezTo>
                  <a:cubicBezTo>
                    <a:pt x="103" y="2"/>
                    <a:pt x="104" y="1"/>
                    <a:pt x="104" y="1"/>
                  </a:cubicBezTo>
                  <a:cubicBezTo>
                    <a:pt x="105" y="1"/>
                    <a:pt x="107" y="0"/>
                    <a:pt x="108" y="0"/>
                  </a:cubicBezTo>
                  <a:cubicBezTo>
                    <a:pt x="109" y="0"/>
                    <a:pt x="111" y="1"/>
                    <a:pt x="112" y="2"/>
                  </a:cubicBezTo>
                  <a:cubicBezTo>
                    <a:pt x="112" y="2"/>
                    <a:pt x="113" y="4"/>
                    <a:pt x="113" y="4"/>
                  </a:cubicBezTo>
                  <a:cubicBezTo>
                    <a:pt x="114" y="4"/>
                    <a:pt x="115" y="5"/>
                    <a:pt x="116" y="5"/>
                  </a:cubicBezTo>
                  <a:cubicBezTo>
                    <a:pt x="116" y="5"/>
                    <a:pt x="118" y="5"/>
                    <a:pt x="119" y="5"/>
                  </a:cubicBezTo>
                  <a:cubicBezTo>
                    <a:pt x="120" y="5"/>
                    <a:pt x="123" y="5"/>
                    <a:pt x="125" y="5"/>
                  </a:cubicBezTo>
                  <a:cubicBezTo>
                    <a:pt x="126" y="5"/>
                    <a:pt x="129" y="5"/>
                    <a:pt x="130" y="5"/>
                  </a:cubicBezTo>
                  <a:cubicBezTo>
                    <a:pt x="131" y="5"/>
                    <a:pt x="134" y="4"/>
                    <a:pt x="135" y="4"/>
                  </a:cubicBezTo>
                  <a:cubicBezTo>
                    <a:pt x="136" y="4"/>
                    <a:pt x="138" y="4"/>
                    <a:pt x="139" y="4"/>
                  </a:cubicBezTo>
                  <a:cubicBezTo>
                    <a:pt x="139" y="4"/>
                    <a:pt x="139" y="5"/>
                    <a:pt x="140" y="5"/>
                  </a:cubicBezTo>
                  <a:cubicBezTo>
                    <a:pt x="140" y="6"/>
                    <a:pt x="140" y="6"/>
                    <a:pt x="140" y="7"/>
                  </a:cubicBezTo>
                  <a:cubicBezTo>
                    <a:pt x="140" y="7"/>
                    <a:pt x="141" y="7"/>
                    <a:pt x="14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122"/>
            <p:cNvSpPr>
              <a:spLocks/>
            </p:cNvSpPr>
            <p:nvPr/>
          </p:nvSpPr>
          <p:spPr bwMode="auto">
            <a:xfrm>
              <a:off x="2339976" y="4260851"/>
              <a:ext cx="20638" cy="22225"/>
            </a:xfrm>
            <a:custGeom>
              <a:avLst/>
              <a:gdLst/>
              <a:ahLst/>
              <a:cxnLst>
                <a:cxn ang="0">
                  <a:pos x="11" y="11"/>
                </a:cxn>
                <a:cxn ang="0">
                  <a:pos x="9" y="12"/>
                </a:cxn>
                <a:cxn ang="0">
                  <a:pos x="7" y="12"/>
                </a:cxn>
                <a:cxn ang="0">
                  <a:pos x="5" y="11"/>
                </a:cxn>
                <a:cxn ang="0">
                  <a:pos x="3" y="11"/>
                </a:cxn>
                <a:cxn ang="0">
                  <a:pos x="1" y="11"/>
                </a:cxn>
                <a:cxn ang="0">
                  <a:pos x="0" y="9"/>
                </a:cxn>
                <a:cxn ang="0">
                  <a:pos x="1" y="8"/>
                </a:cxn>
                <a:cxn ang="0">
                  <a:pos x="2" y="8"/>
                </a:cxn>
                <a:cxn ang="0">
                  <a:pos x="4" y="7"/>
                </a:cxn>
                <a:cxn ang="0">
                  <a:pos x="4" y="5"/>
                </a:cxn>
                <a:cxn ang="0">
                  <a:pos x="4" y="2"/>
                </a:cxn>
                <a:cxn ang="0">
                  <a:pos x="5" y="1"/>
                </a:cxn>
                <a:cxn ang="0">
                  <a:pos x="6" y="0"/>
                </a:cxn>
                <a:cxn ang="0">
                  <a:pos x="7" y="0"/>
                </a:cxn>
                <a:cxn ang="0">
                  <a:pos x="7" y="1"/>
                </a:cxn>
                <a:cxn ang="0">
                  <a:pos x="8" y="4"/>
                </a:cxn>
                <a:cxn ang="0">
                  <a:pos x="8" y="5"/>
                </a:cxn>
                <a:cxn ang="0">
                  <a:pos x="9" y="6"/>
                </a:cxn>
                <a:cxn ang="0">
                  <a:pos x="10" y="8"/>
                </a:cxn>
                <a:cxn ang="0">
                  <a:pos x="11" y="9"/>
                </a:cxn>
                <a:cxn ang="0">
                  <a:pos x="11" y="11"/>
                </a:cxn>
              </a:cxnLst>
              <a:rect l="0" t="0" r="r" b="b"/>
              <a:pathLst>
                <a:path w="11" h="12">
                  <a:moveTo>
                    <a:pt x="11" y="11"/>
                  </a:moveTo>
                  <a:cubicBezTo>
                    <a:pt x="11" y="11"/>
                    <a:pt x="9" y="12"/>
                    <a:pt x="9" y="12"/>
                  </a:cubicBezTo>
                  <a:cubicBezTo>
                    <a:pt x="8" y="12"/>
                    <a:pt x="7" y="12"/>
                    <a:pt x="7" y="12"/>
                  </a:cubicBezTo>
                  <a:cubicBezTo>
                    <a:pt x="6" y="12"/>
                    <a:pt x="5" y="11"/>
                    <a:pt x="5" y="11"/>
                  </a:cubicBezTo>
                  <a:cubicBezTo>
                    <a:pt x="4" y="11"/>
                    <a:pt x="3" y="11"/>
                    <a:pt x="3" y="11"/>
                  </a:cubicBezTo>
                  <a:cubicBezTo>
                    <a:pt x="2" y="11"/>
                    <a:pt x="2" y="11"/>
                    <a:pt x="1" y="11"/>
                  </a:cubicBezTo>
                  <a:cubicBezTo>
                    <a:pt x="1" y="10"/>
                    <a:pt x="0" y="9"/>
                    <a:pt x="0" y="9"/>
                  </a:cubicBezTo>
                  <a:cubicBezTo>
                    <a:pt x="0" y="9"/>
                    <a:pt x="1" y="8"/>
                    <a:pt x="1" y="8"/>
                  </a:cubicBezTo>
                  <a:cubicBezTo>
                    <a:pt x="1" y="8"/>
                    <a:pt x="2" y="8"/>
                    <a:pt x="2" y="8"/>
                  </a:cubicBezTo>
                  <a:cubicBezTo>
                    <a:pt x="3" y="8"/>
                    <a:pt x="3" y="7"/>
                    <a:pt x="4" y="7"/>
                  </a:cubicBezTo>
                  <a:cubicBezTo>
                    <a:pt x="4" y="6"/>
                    <a:pt x="4" y="5"/>
                    <a:pt x="4" y="5"/>
                  </a:cubicBezTo>
                  <a:cubicBezTo>
                    <a:pt x="4" y="4"/>
                    <a:pt x="4" y="3"/>
                    <a:pt x="4" y="2"/>
                  </a:cubicBezTo>
                  <a:cubicBezTo>
                    <a:pt x="4" y="2"/>
                    <a:pt x="5" y="1"/>
                    <a:pt x="5" y="1"/>
                  </a:cubicBezTo>
                  <a:cubicBezTo>
                    <a:pt x="5" y="0"/>
                    <a:pt x="5" y="0"/>
                    <a:pt x="6" y="0"/>
                  </a:cubicBezTo>
                  <a:cubicBezTo>
                    <a:pt x="6" y="0"/>
                    <a:pt x="6" y="0"/>
                    <a:pt x="7" y="0"/>
                  </a:cubicBezTo>
                  <a:cubicBezTo>
                    <a:pt x="7" y="0"/>
                    <a:pt x="7" y="1"/>
                    <a:pt x="7" y="1"/>
                  </a:cubicBezTo>
                  <a:cubicBezTo>
                    <a:pt x="8" y="2"/>
                    <a:pt x="8" y="3"/>
                    <a:pt x="8" y="4"/>
                  </a:cubicBezTo>
                  <a:cubicBezTo>
                    <a:pt x="8" y="4"/>
                    <a:pt x="8" y="5"/>
                    <a:pt x="8" y="5"/>
                  </a:cubicBezTo>
                  <a:cubicBezTo>
                    <a:pt x="8" y="6"/>
                    <a:pt x="9" y="6"/>
                    <a:pt x="9" y="6"/>
                  </a:cubicBezTo>
                  <a:cubicBezTo>
                    <a:pt x="10" y="6"/>
                    <a:pt x="10" y="7"/>
                    <a:pt x="10" y="8"/>
                  </a:cubicBezTo>
                  <a:cubicBezTo>
                    <a:pt x="10" y="8"/>
                    <a:pt x="11" y="8"/>
                    <a:pt x="11" y="9"/>
                  </a:cubicBezTo>
                  <a:cubicBezTo>
                    <a:pt x="11" y="9"/>
                    <a:pt x="11" y="10"/>
                    <a:pt x="11"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123"/>
            <p:cNvSpPr>
              <a:spLocks/>
            </p:cNvSpPr>
            <p:nvPr/>
          </p:nvSpPr>
          <p:spPr bwMode="auto">
            <a:xfrm>
              <a:off x="2187576" y="4292601"/>
              <a:ext cx="139700" cy="82550"/>
            </a:xfrm>
            <a:custGeom>
              <a:avLst/>
              <a:gdLst/>
              <a:ahLst/>
              <a:cxnLst>
                <a:cxn ang="0">
                  <a:pos x="71" y="15"/>
                </a:cxn>
                <a:cxn ang="0">
                  <a:pos x="69" y="11"/>
                </a:cxn>
                <a:cxn ang="0">
                  <a:pos x="64" y="8"/>
                </a:cxn>
                <a:cxn ang="0">
                  <a:pos x="56" y="7"/>
                </a:cxn>
                <a:cxn ang="0">
                  <a:pos x="47" y="3"/>
                </a:cxn>
                <a:cxn ang="0">
                  <a:pos x="43" y="0"/>
                </a:cxn>
                <a:cxn ang="0">
                  <a:pos x="43" y="4"/>
                </a:cxn>
                <a:cxn ang="0">
                  <a:pos x="44" y="8"/>
                </a:cxn>
                <a:cxn ang="0">
                  <a:pos x="43" y="13"/>
                </a:cxn>
                <a:cxn ang="0">
                  <a:pos x="42" y="9"/>
                </a:cxn>
                <a:cxn ang="0">
                  <a:pos x="40" y="2"/>
                </a:cxn>
                <a:cxn ang="0">
                  <a:pos x="36" y="0"/>
                </a:cxn>
                <a:cxn ang="0">
                  <a:pos x="31" y="5"/>
                </a:cxn>
                <a:cxn ang="0">
                  <a:pos x="27" y="7"/>
                </a:cxn>
                <a:cxn ang="0">
                  <a:pos x="29" y="9"/>
                </a:cxn>
                <a:cxn ang="0">
                  <a:pos x="30" y="11"/>
                </a:cxn>
                <a:cxn ang="0">
                  <a:pos x="27" y="11"/>
                </a:cxn>
                <a:cxn ang="0">
                  <a:pos x="25" y="12"/>
                </a:cxn>
                <a:cxn ang="0">
                  <a:pos x="23" y="12"/>
                </a:cxn>
                <a:cxn ang="0">
                  <a:pos x="23" y="9"/>
                </a:cxn>
                <a:cxn ang="0">
                  <a:pos x="19" y="11"/>
                </a:cxn>
                <a:cxn ang="0">
                  <a:pos x="11" y="13"/>
                </a:cxn>
                <a:cxn ang="0">
                  <a:pos x="8" y="16"/>
                </a:cxn>
                <a:cxn ang="0">
                  <a:pos x="2" y="24"/>
                </a:cxn>
                <a:cxn ang="0">
                  <a:pos x="2" y="25"/>
                </a:cxn>
                <a:cxn ang="0">
                  <a:pos x="7" y="23"/>
                </a:cxn>
                <a:cxn ang="0">
                  <a:pos x="13" y="24"/>
                </a:cxn>
                <a:cxn ang="0">
                  <a:pos x="18" y="27"/>
                </a:cxn>
                <a:cxn ang="0">
                  <a:pos x="24" y="31"/>
                </a:cxn>
                <a:cxn ang="0">
                  <a:pos x="35" y="37"/>
                </a:cxn>
                <a:cxn ang="0">
                  <a:pos x="40" y="44"/>
                </a:cxn>
                <a:cxn ang="0">
                  <a:pos x="46" y="44"/>
                </a:cxn>
                <a:cxn ang="0">
                  <a:pos x="54" y="40"/>
                </a:cxn>
                <a:cxn ang="0">
                  <a:pos x="60" y="33"/>
                </a:cxn>
                <a:cxn ang="0">
                  <a:pos x="63" y="25"/>
                </a:cxn>
                <a:cxn ang="0">
                  <a:pos x="68" y="23"/>
                </a:cxn>
                <a:cxn ang="0">
                  <a:pos x="70" y="22"/>
                </a:cxn>
                <a:cxn ang="0">
                  <a:pos x="74" y="18"/>
                </a:cxn>
              </a:cxnLst>
              <a:rect l="0" t="0" r="r" b="b"/>
              <a:pathLst>
                <a:path w="74" h="44">
                  <a:moveTo>
                    <a:pt x="74" y="16"/>
                  </a:moveTo>
                  <a:cubicBezTo>
                    <a:pt x="73" y="16"/>
                    <a:pt x="71" y="16"/>
                    <a:pt x="71" y="15"/>
                  </a:cubicBezTo>
                  <a:cubicBezTo>
                    <a:pt x="70" y="15"/>
                    <a:pt x="70" y="14"/>
                    <a:pt x="70" y="14"/>
                  </a:cubicBezTo>
                  <a:cubicBezTo>
                    <a:pt x="69" y="13"/>
                    <a:pt x="69" y="11"/>
                    <a:pt x="69" y="11"/>
                  </a:cubicBezTo>
                  <a:cubicBezTo>
                    <a:pt x="69" y="10"/>
                    <a:pt x="68" y="9"/>
                    <a:pt x="67" y="8"/>
                  </a:cubicBezTo>
                  <a:cubicBezTo>
                    <a:pt x="66" y="8"/>
                    <a:pt x="64" y="8"/>
                    <a:pt x="64" y="8"/>
                  </a:cubicBezTo>
                  <a:cubicBezTo>
                    <a:pt x="63" y="8"/>
                    <a:pt x="62" y="7"/>
                    <a:pt x="61" y="7"/>
                  </a:cubicBezTo>
                  <a:cubicBezTo>
                    <a:pt x="60" y="6"/>
                    <a:pt x="58" y="7"/>
                    <a:pt x="56" y="7"/>
                  </a:cubicBezTo>
                  <a:cubicBezTo>
                    <a:pt x="55" y="6"/>
                    <a:pt x="52" y="6"/>
                    <a:pt x="51" y="6"/>
                  </a:cubicBezTo>
                  <a:cubicBezTo>
                    <a:pt x="50" y="5"/>
                    <a:pt x="48" y="3"/>
                    <a:pt x="47" y="3"/>
                  </a:cubicBezTo>
                  <a:cubicBezTo>
                    <a:pt x="47" y="2"/>
                    <a:pt x="45" y="0"/>
                    <a:pt x="45" y="0"/>
                  </a:cubicBezTo>
                  <a:cubicBezTo>
                    <a:pt x="44" y="0"/>
                    <a:pt x="43" y="0"/>
                    <a:pt x="43" y="0"/>
                  </a:cubicBezTo>
                  <a:cubicBezTo>
                    <a:pt x="43" y="1"/>
                    <a:pt x="43" y="2"/>
                    <a:pt x="43" y="2"/>
                  </a:cubicBezTo>
                  <a:cubicBezTo>
                    <a:pt x="43" y="3"/>
                    <a:pt x="43" y="4"/>
                    <a:pt x="43" y="4"/>
                  </a:cubicBezTo>
                  <a:cubicBezTo>
                    <a:pt x="43" y="5"/>
                    <a:pt x="44" y="5"/>
                    <a:pt x="44" y="6"/>
                  </a:cubicBezTo>
                  <a:cubicBezTo>
                    <a:pt x="44" y="6"/>
                    <a:pt x="44" y="8"/>
                    <a:pt x="44" y="8"/>
                  </a:cubicBezTo>
                  <a:cubicBezTo>
                    <a:pt x="44" y="9"/>
                    <a:pt x="43" y="10"/>
                    <a:pt x="43" y="10"/>
                  </a:cubicBezTo>
                  <a:cubicBezTo>
                    <a:pt x="43" y="11"/>
                    <a:pt x="44" y="12"/>
                    <a:pt x="43" y="13"/>
                  </a:cubicBezTo>
                  <a:cubicBezTo>
                    <a:pt x="43" y="13"/>
                    <a:pt x="42" y="12"/>
                    <a:pt x="42" y="11"/>
                  </a:cubicBezTo>
                  <a:cubicBezTo>
                    <a:pt x="42" y="11"/>
                    <a:pt x="42" y="10"/>
                    <a:pt x="42" y="9"/>
                  </a:cubicBezTo>
                  <a:cubicBezTo>
                    <a:pt x="42" y="8"/>
                    <a:pt x="42" y="6"/>
                    <a:pt x="42" y="5"/>
                  </a:cubicBezTo>
                  <a:cubicBezTo>
                    <a:pt x="42" y="4"/>
                    <a:pt x="41" y="3"/>
                    <a:pt x="40" y="2"/>
                  </a:cubicBezTo>
                  <a:cubicBezTo>
                    <a:pt x="40" y="1"/>
                    <a:pt x="39" y="0"/>
                    <a:pt x="38" y="0"/>
                  </a:cubicBezTo>
                  <a:cubicBezTo>
                    <a:pt x="38" y="0"/>
                    <a:pt x="37" y="0"/>
                    <a:pt x="36" y="0"/>
                  </a:cubicBezTo>
                  <a:cubicBezTo>
                    <a:pt x="35" y="0"/>
                    <a:pt x="34" y="2"/>
                    <a:pt x="34" y="3"/>
                  </a:cubicBezTo>
                  <a:cubicBezTo>
                    <a:pt x="33" y="3"/>
                    <a:pt x="32" y="5"/>
                    <a:pt x="31" y="5"/>
                  </a:cubicBezTo>
                  <a:cubicBezTo>
                    <a:pt x="30" y="5"/>
                    <a:pt x="29" y="6"/>
                    <a:pt x="28" y="6"/>
                  </a:cubicBezTo>
                  <a:cubicBezTo>
                    <a:pt x="28" y="7"/>
                    <a:pt x="27" y="7"/>
                    <a:pt x="27" y="7"/>
                  </a:cubicBezTo>
                  <a:cubicBezTo>
                    <a:pt x="26" y="7"/>
                    <a:pt x="26" y="8"/>
                    <a:pt x="27" y="8"/>
                  </a:cubicBezTo>
                  <a:cubicBezTo>
                    <a:pt x="27" y="9"/>
                    <a:pt x="28" y="8"/>
                    <a:pt x="29" y="9"/>
                  </a:cubicBezTo>
                  <a:cubicBezTo>
                    <a:pt x="29" y="9"/>
                    <a:pt x="30" y="9"/>
                    <a:pt x="31" y="10"/>
                  </a:cubicBezTo>
                  <a:cubicBezTo>
                    <a:pt x="31" y="10"/>
                    <a:pt x="31" y="11"/>
                    <a:pt x="30" y="11"/>
                  </a:cubicBezTo>
                  <a:cubicBezTo>
                    <a:pt x="30" y="11"/>
                    <a:pt x="29" y="11"/>
                    <a:pt x="29" y="11"/>
                  </a:cubicBezTo>
                  <a:cubicBezTo>
                    <a:pt x="29" y="11"/>
                    <a:pt x="28" y="11"/>
                    <a:pt x="27" y="11"/>
                  </a:cubicBezTo>
                  <a:cubicBezTo>
                    <a:pt x="27" y="11"/>
                    <a:pt x="26" y="11"/>
                    <a:pt x="26" y="11"/>
                  </a:cubicBezTo>
                  <a:cubicBezTo>
                    <a:pt x="26" y="11"/>
                    <a:pt x="26" y="12"/>
                    <a:pt x="25" y="12"/>
                  </a:cubicBezTo>
                  <a:cubicBezTo>
                    <a:pt x="25" y="13"/>
                    <a:pt x="24" y="13"/>
                    <a:pt x="24" y="13"/>
                  </a:cubicBezTo>
                  <a:cubicBezTo>
                    <a:pt x="24" y="13"/>
                    <a:pt x="23" y="13"/>
                    <a:pt x="23" y="12"/>
                  </a:cubicBezTo>
                  <a:cubicBezTo>
                    <a:pt x="23" y="12"/>
                    <a:pt x="24" y="11"/>
                    <a:pt x="24" y="11"/>
                  </a:cubicBezTo>
                  <a:cubicBezTo>
                    <a:pt x="24" y="10"/>
                    <a:pt x="23" y="10"/>
                    <a:pt x="23" y="9"/>
                  </a:cubicBezTo>
                  <a:cubicBezTo>
                    <a:pt x="23" y="9"/>
                    <a:pt x="22" y="10"/>
                    <a:pt x="21" y="10"/>
                  </a:cubicBezTo>
                  <a:cubicBezTo>
                    <a:pt x="21" y="10"/>
                    <a:pt x="19" y="11"/>
                    <a:pt x="19" y="11"/>
                  </a:cubicBezTo>
                  <a:cubicBezTo>
                    <a:pt x="18" y="12"/>
                    <a:pt x="16" y="13"/>
                    <a:pt x="15" y="13"/>
                  </a:cubicBezTo>
                  <a:cubicBezTo>
                    <a:pt x="14" y="13"/>
                    <a:pt x="12" y="13"/>
                    <a:pt x="11" y="13"/>
                  </a:cubicBezTo>
                  <a:cubicBezTo>
                    <a:pt x="11" y="13"/>
                    <a:pt x="10" y="14"/>
                    <a:pt x="9" y="14"/>
                  </a:cubicBezTo>
                  <a:cubicBezTo>
                    <a:pt x="9" y="14"/>
                    <a:pt x="8" y="16"/>
                    <a:pt x="8" y="16"/>
                  </a:cubicBezTo>
                  <a:cubicBezTo>
                    <a:pt x="7" y="17"/>
                    <a:pt x="6" y="19"/>
                    <a:pt x="5" y="20"/>
                  </a:cubicBezTo>
                  <a:cubicBezTo>
                    <a:pt x="4" y="21"/>
                    <a:pt x="3" y="23"/>
                    <a:pt x="2" y="24"/>
                  </a:cubicBezTo>
                  <a:cubicBezTo>
                    <a:pt x="2" y="24"/>
                    <a:pt x="0" y="24"/>
                    <a:pt x="0" y="25"/>
                  </a:cubicBezTo>
                  <a:cubicBezTo>
                    <a:pt x="0" y="25"/>
                    <a:pt x="2" y="25"/>
                    <a:pt x="2" y="25"/>
                  </a:cubicBezTo>
                  <a:cubicBezTo>
                    <a:pt x="3" y="25"/>
                    <a:pt x="4" y="25"/>
                    <a:pt x="5" y="24"/>
                  </a:cubicBezTo>
                  <a:cubicBezTo>
                    <a:pt x="6" y="24"/>
                    <a:pt x="7" y="23"/>
                    <a:pt x="7" y="23"/>
                  </a:cubicBezTo>
                  <a:cubicBezTo>
                    <a:pt x="8" y="23"/>
                    <a:pt x="10" y="24"/>
                    <a:pt x="10" y="24"/>
                  </a:cubicBezTo>
                  <a:cubicBezTo>
                    <a:pt x="11" y="24"/>
                    <a:pt x="12" y="24"/>
                    <a:pt x="13" y="24"/>
                  </a:cubicBezTo>
                  <a:cubicBezTo>
                    <a:pt x="14" y="24"/>
                    <a:pt x="15" y="23"/>
                    <a:pt x="16" y="24"/>
                  </a:cubicBezTo>
                  <a:cubicBezTo>
                    <a:pt x="17" y="24"/>
                    <a:pt x="18" y="26"/>
                    <a:pt x="18" y="27"/>
                  </a:cubicBezTo>
                  <a:cubicBezTo>
                    <a:pt x="19" y="28"/>
                    <a:pt x="20" y="29"/>
                    <a:pt x="21" y="30"/>
                  </a:cubicBezTo>
                  <a:cubicBezTo>
                    <a:pt x="22" y="30"/>
                    <a:pt x="23" y="30"/>
                    <a:pt x="24" y="31"/>
                  </a:cubicBezTo>
                  <a:cubicBezTo>
                    <a:pt x="25" y="31"/>
                    <a:pt x="28" y="32"/>
                    <a:pt x="29" y="33"/>
                  </a:cubicBezTo>
                  <a:cubicBezTo>
                    <a:pt x="31" y="33"/>
                    <a:pt x="33" y="36"/>
                    <a:pt x="35" y="37"/>
                  </a:cubicBezTo>
                  <a:cubicBezTo>
                    <a:pt x="36" y="38"/>
                    <a:pt x="37" y="39"/>
                    <a:pt x="38" y="40"/>
                  </a:cubicBezTo>
                  <a:cubicBezTo>
                    <a:pt x="39" y="41"/>
                    <a:pt x="39" y="43"/>
                    <a:pt x="40" y="44"/>
                  </a:cubicBezTo>
                  <a:cubicBezTo>
                    <a:pt x="40" y="44"/>
                    <a:pt x="41" y="44"/>
                    <a:pt x="42" y="44"/>
                  </a:cubicBezTo>
                  <a:cubicBezTo>
                    <a:pt x="43" y="44"/>
                    <a:pt x="45" y="44"/>
                    <a:pt x="46" y="44"/>
                  </a:cubicBezTo>
                  <a:cubicBezTo>
                    <a:pt x="47" y="43"/>
                    <a:pt x="49" y="42"/>
                    <a:pt x="50" y="42"/>
                  </a:cubicBezTo>
                  <a:cubicBezTo>
                    <a:pt x="51" y="42"/>
                    <a:pt x="53" y="40"/>
                    <a:pt x="54" y="40"/>
                  </a:cubicBezTo>
                  <a:cubicBezTo>
                    <a:pt x="55" y="39"/>
                    <a:pt x="57" y="38"/>
                    <a:pt x="58" y="38"/>
                  </a:cubicBezTo>
                  <a:cubicBezTo>
                    <a:pt x="59" y="37"/>
                    <a:pt x="59" y="34"/>
                    <a:pt x="60" y="33"/>
                  </a:cubicBezTo>
                  <a:cubicBezTo>
                    <a:pt x="60" y="32"/>
                    <a:pt x="61" y="30"/>
                    <a:pt x="61" y="29"/>
                  </a:cubicBezTo>
                  <a:cubicBezTo>
                    <a:pt x="62" y="28"/>
                    <a:pt x="63" y="26"/>
                    <a:pt x="63" y="25"/>
                  </a:cubicBezTo>
                  <a:cubicBezTo>
                    <a:pt x="64" y="24"/>
                    <a:pt x="65" y="24"/>
                    <a:pt x="66" y="24"/>
                  </a:cubicBezTo>
                  <a:cubicBezTo>
                    <a:pt x="66" y="23"/>
                    <a:pt x="67" y="23"/>
                    <a:pt x="68" y="23"/>
                  </a:cubicBezTo>
                  <a:cubicBezTo>
                    <a:pt x="68" y="23"/>
                    <a:pt x="69" y="24"/>
                    <a:pt x="70" y="23"/>
                  </a:cubicBezTo>
                  <a:cubicBezTo>
                    <a:pt x="70" y="23"/>
                    <a:pt x="70" y="22"/>
                    <a:pt x="70" y="22"/>
                  </a:cubicBezTo>
                  <a:cubicBezTo>
                    <a:pt x="70" y="21"/>
                    <a:pt x="71" y="20"/>
                    <a:pt x="71" y="20"/>
                  </a:cubicBezTo>
                  <a:cubicBezTo>
                    <a:pt x="72" y="19"/>
                    <a:pt x="74" y="19"/>
                    <a:pt x="74" y="18"/>
                  </a:cubicBezTo>
                  <a:cubicBezTo>
                    <a:pt x="74" y="18"/>
                    <a:pt x="74" y="17"/>
                    <a:pt x="74"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24"/>
            <p:cNvSpPr>
              <a:spLocks/>
            </p:cNvSpPr>
            <p:nvPr/>
          </p:nvSpPr>
          <p:spPr bwMode="auto">
            <a:xfrm>
              <a:off x="2622551" y="3960813"/>
              <a:ext cx="392113" cy="233363"/>
            </a:xfrm>
            <a:custGeom>
              <a:avLst/>
              <a:gdLst/>
              <a:ahLst/>
              <a:cxnLst>
                <a:cxn ang="0">
                  <a:pos x="207" y="20"/>
                </a:cxn>
                <a:cxn ang="0">
                  <a:pos x="198" y="24"/>
                </a:cxn>
                <a:cxn ang="0">
                  <a:pos x="196" y="29"/>
                </a:cxn>
                <a:cxn ang="0">
                  <a:pos x="201" y="37"/>
                </a:cxn>
                <a:cxn ang="0">
                  <a:pos x="204" y="56"/>
                </a:cxn>
                <a:cxn ang="0">
                  <a:pos x="197" y="70"/>
                </a:cxn>
                <a:cxn ang="0">
                  <a:pos x="183" y="77"/>
                </a:cxn>
                <a:cxn ang="0">
                  <a:pos x="169" y="84"/>
                </a:cxn>
                <a:cxn ang="0">
                  <a:pos x="152" y="91"/>
                </a:cxn>
                <a:cxn ang="0">
                  <a:pos x="141" y="108"/>
                </a:cxn>
                <a:cxn ang="0">
                  <a:pos x="144" y="121"/>
                </a:cxn>
                <a:cxn ang="0">
                  <a:pos x="132" y="124"/>
                </a:cxn>
                <a:cxn ang="0">
                  <a:pos x="125" y="118"/>
                </a:cxn>
                <a:cxn ang="0">
                  <a:pos x="120" y="116"/>
                </a:cxn>
                <a:cxn ang="0">
                  <a:pos x="115" y="110"/>
                </a:cxn>
                <a:cxn ang="0">
                  <a:pos x="110" y="103"/>
                </a:cxn>
                <a:cxn ang="0">
                  <a:pos x="105" y="106"/>
                </a:cxn>
                <a:cxn ang="0">
                  <a:pos x="97" y="102"/>
                </a:cxn>
                <a:cxn ang="0">
                  <a:pos x="89" y="102"/>
                </a:cxn>
                <a:cxn ang="0">
                  <a:pos x="78" y="104"/>
                </a:cxn>
                <a:cxn ang="0">
                  <a:pos x="71" y="100"/>
                </a:cxn>
                <a:cxn ang="0">
                  <a:pos x="62" y="94"/>
                </a:cxn>
                <a:cxn ang="0">
                  <a:pos x="53" y="87"/>
                </a:cxn>
                <a:cxn ang="0">
                  <a:pos x="43" y="84"/>
                </a:cxn>
                <a:cxn ang="0">
                  <a:pos x="34" y="86"/>
                </a:cxn>
                <a:cxn ang="0">
                  <a:pos x="22" y="85"/>
                </a:cxn>
                <a:cxn ang="0">
                  <a:pos x="14" y="79"/>
                </a:cxn>
                <a:cxn ang="0">
                  <a:pos x="6" y="79"/>
                </a:cxn>
                <a:cxn ang="0">
                  <a:pos x="3" y="70"/>
                </a:cxn>
                <a:cxn ang="0">
                  <a:pos x="3" y="59"/>
                </a:cxn>
                <a:cxn ang="0">
                  <a:pos x="2" y="48"/>
                </a:cxn>
                <a:cxn ang="0">
                  <a:pos x="2" y="41"/>
                </a:cxn>
                <a:cxn ang="0">
                  <a:pos x="9" y="40"/>
                </a:cxn>
                <a:cxn ang="0">
                  <a:pos x="13" y="33"/>
                </a:cxn>
                <a:cxn ang="0">
                  <a:pos x="16" y="21"/>
                </a:cxn>
                <a:cxn ang="0">
                  <a:pos x="20" y="8"/>
                </a:cxn>
                <a:cxn ang="0">
                  <a:pos x="25" y="0"/>
                </a:cxn>
                <a:cxn ang="0">
                  <a:pos x="34" y="4"/>
                </a:cxn>
                <a:cxn ang="0">
                  <a:pos x="39" y="1"/>
                </a:cxn>
                <a:cxn ang="0">
                  <a:pos x="49" y="5"/>
                </a:cxn>
                <a:cxn ang="0">
                  <a:pos x="60" y="1"/>
                </a:cxn>
                <a:cxn ang="0">
                  <a:pos x="64" y="9"/>
                </a:cxn>
                <a:cxn ang="0">
                  <a:pos x="58" y="18"/>
                </a:cxn>
                <a:cxn ang="0">
                  <a:pos x="57" y="28"/>
                </a:cxn>
                <a:cxn ang="0">
                  <a:pos x="67" y="23"/>
                </a:cxn>
                <a:cxn ang="0">
                  <a:pos x="75" y="30"/>
                </a:cxn>
                <a:cxn ang="0">
                  <a:pos x="87" y="29"/>
                </a:cxn>
                <a:cxn ang="0">
                  <a:pos x="87" y="15"/>
                </a:cxn>
                <a:cxn ang="0">
                  <a:pos x="93" y="15"/>
                </a:cxn>
                <a:cxn ang="0">
                  <a:pos x="97" y="15"/>
                </a:cxn>
                <a:cxn ang="0">
                  <a:pos x="94" y="9"/>
                </a:cxn>
                <a:cxn ang="0">
                  <a:pos x="99" y="7"/>
                </a:cxn>
                <a:cxn ang="0">
                  <a:pos x="103" y="13"/>
                </a:cxn>
                <a:cxn ang="0">
                  <a:pos x="104" y="22"/>
                </a:cxn>
                <a:cxn ang="0">
                  <a:pos x="111" y="21"/>
                </a:cxn>
                <a:cxn ang="0">
                  <a:pos x="124" y="23"/>
                </a:cxn>
                <a:cxn ang="0">
                  <a:pos x="126" y="23"/>
                </a:cxn>
                <a:cxn ang="0">
                  <a:pos x="140" y="20"/>
                </a:cxn>
                <a:cxn ang="0">
                  <a:pos x="169" y="11"/>
                </a:cxn>
                <a:cxn ang="0">
                  <a:pos x="196" y="7"/>
                </a:cxn>
                <a:cxn ang="0">
                  <a:pos x="207" y="12"/>
                </a:cxn>
              </a:cxnLst>
              <a:rect l="0" t="0" r="r" b="b"/>
              <a:pathLst>
                <a:path w="208" h="124">
                  <a:moveTo>
                    <a:pt x="207" y="12"/>
                  </a:moveTo>
                  <a:cubicBezTo>
                    <a:pt x="207" y="13"/>
                    <a:pt x="208" y="16"/>
                    <a:pt x="208" y="17"/>
                  </a:cubicBezTo>
                  <a:cubicBezTo>
                    <a:pt x="208" y="18"/>
                    <a:pt x="207" y="19"/>
                    <a:pt x="207" y="20"/>
                  </a:cubicBezTo>
                  <a:cubicBezTo>
                    <a:pt x="207" y="20"/>
                    <a:pt x="207" y="20"/>
                    <a:pt x="207" y="20"/>
                  </a:cubicBezTo>
                  <a:cubicBezTo>
                    <a:pt x="206" y="21"/>
                    <a:pt x="206" y="22"/>
                    <a:pt x="206" y="22"/>
                  </a:cubicBezTo>
                  <a:cubicBezTo>
                    <a:pt x="206" y="22"/>
                    <a:pt x="205" y="23"/>
                    <a:pt x="204" y="23"/>
                  </a:cubicBezTo>
                  <a:cubicBezTo>
                    <a:pt x="203" y="23"/>
                    <a:pt x="202" y="24"/>
                    <a:pt x="202" y="24"/>
                  </a:cubicBezTo>
                  <a:cubicBezTo>
                    <a:pt x="201" y="24"/>
                    <a:pt x="199" y="24"/>
                    <a:pt x="198" y="24"/>
                  </a:cubicBezTo>
                  <a:cubicBezTo>
                    <a:pt x="198" y="24"/>
                    <a:pt x="197" y="24"/>
                    <a:pt x="196" y="25"/>
                  </a:cubicBezTo>
                  <a:cubicBezTo>
                    <a:pt x="196" y="25"/>
                    <a:pt x="195" y="26"/>
                    <a:pt x="195" y="27"/>
                  </a:cubicBezTo>
                  <a:cubicBezTo>
                    <a:pt x="195" y="27"/>
                    <a:pt x="195" y="28"/>
                    <a:pt x="195" y="28"/>
                  </a:cubicBezTo>
                  <a:cubicBezTo>
                    <a:pt x="195" y="29"/>
                    <a:pt x="196" y="29"/>
                    <a:pt x="196" y="29"/>
                  </a:cubicBezTo>
                  <a:cubicBezTo>
                    <a:pt x="197" y="30"/>
                    <a:pt x="197" y="31"/>
                    <a:pt x="197" y="31"/>
                  </a:cubicBezTo>
                  <a:cubicBezTo>
                    <a:pt x="197" y="32"/>
                    <a:pt x="198" y="33"/>
                    <a:pt x="198" y="34"/>
                  </a:cubicBezTo>
                  <a:cubicBezTo>
                    <a:pt x="198" y="34"/>
                    <a:pt x="198" y="36"/>
                    <a:pt x="198" y="36"/>
                  </a:cubicBezTo>
                  <a:cubicBezTo>
                    <a:pt x="199" y="37"/>
                    <a:pt x="200" y="37"/>
                    <a:pt x="201" y="37"/>
                  </a:cubicBezTo>
                  <a:cubicBezTo>
                    <a:pt x="201" y="38"/>
                    <a:pt x="202" y="39"/>
                    <a:pt x="202" y="40"/>
                  </a:cubicBezTo>
                  <a:cubicBezTo>
                    <a:pt x="203" y="41"/>
                    <a:pt x="203" y="43"/>
                    <a:pt x="204" y="44"/>
                  </a:cubicBezTo>
                  <a:cubicBezTo>
                    <a:pt x="204" y="46"/>
                    <a:pt x="204" y="48"/>
                    <a:pt x="204" y="50"/>
                  </a:cubicBezTo>
                  <a:cubicBezTo>
                    <a:pt x="204" y="51"/>
                    <a:pt x="204" y="54"/>
                    <a:pt x="204" y="56"/>
                  </a:cubicBezTo>
                  <a:cubicBezTo>
                    <a:pt x="203" y="57"/>
                    <a:pt x="203" y="60"/>
                    <a:pt x="203" y="61"/>
                  </a:cubicBezTo>
                  <a:cubicBezTo>
                    <a:pt x="202" y="62"/>
                    <a:pt x="202" y="63"/>
                    <a:pt x="202" y="64"/>
                  </a:cubicBezTo>
                  <a:cubicBezTo>
                    <a:pt x="202" y="65"/>
                    <a:pt x="201" y="66"/>
                    <a:pt x="200" y="67"/>
                  </a:cubicBezTo>
                  <a:cubicBezTo>
                    <a:pt x="200" y="68"/>
                    <a:pt x="198" y="69"/>
                    <a:pt x="197" y="70"/>
                  </a:cubicBezTo>
                  <a:cubicBezTo>
                    <a:pt x="196" y="70"/>
                    <a:pt x="194" y="71"/>
                    <a:pt x="193" y="72"/>
                  </a:cubicBezTo>
                  <a:cubicBezTo>
                    <a:pt x="192" y="72"/>
                    <a:pt x="191" y="74"/>
                    <a:pt x="190" y="75"/>
                  </a:cubicBezTo>
                  <a:cubicBezTo>
                    <a:pt x="189" y="75"/>
                    <a:pt x="187" y="76"/>
                    <a:pt x="186" y="76"/>
                  </a:cubicBezTo>
                  <a:cubicBezTo>
                    <a:pt x="185" y="76"/>
                    <a:pt x="184" y="77"/>
                    <a:pt x="183" y="77"/>
                  </a:cubicBezTo>
                  <a:cubicBezTo>
                    <a:pt x="182" y="78"/>
                    <a:pt x="179" y="77"/>
                    <a:pt x="178" y="78"/>
                  </a:cubicBezTo>
                  <a:cubicBezTo>
                    <a:pt x="177" y="78"/>
                    <a:pt x="176" y="79"/>
                    <a:pt x="176" y="79"/>
                  </a:cubicBezTo>
                  <a:cubicBezTo>
                    <a:pt x="175" y="80"/>
                    <a:pt x="174" y="81"/>
                    <a:pt x="173" y="82"/>
                  </a:cubicBezTo>
                  <a:cubicBezTo>
                    <a:pt x="172" y="83"/>
                    <a:pt x="170" y="84"/>
                    <a:pt x="169" y="84"/>
                  </a:cubicBezTo>
                  <a:cubicBezTo>
                    <a:pt x="168" y="84"/>
                    <a:pt x="166" y="84"/>
                    <a:pt x="165" y="84"/>
                  </a:cubicBezTo>
                  <a:cubicBezTo>
                    <a:pt x="164" y="84"/>
                    <a:pt x="162" y="85"/>
                    <a:pt x="161" y="85"/>
                  </a:cubicBezTo>
                  <a:cubicBezTo>
                    <a:pt x="160" y="86"/>
                    <a:pt x="157" y="87"/>
                    <a:pt x="156" y="87"/>
                  </a:cubicBezTo>
                  <a:cubicBezTo>
                    <a:pt x="155" y="88"/>
                    <a:pt x="153" y="90"/>
                    <a:pt x="152" y="91"/>
                  </a:cubicBezTo>
                  <a:cubicBezTo>
                    <a:pt x="151" y="92"/>
                    <a:pt x="148" y="95"/>
                    <a:pt x="147" y="96"/>
                  </a:cubicBezTo>
                  <a:cubicBezTo>
                    <a:pt x="146" y="97"/>
                    <a:pt x="145" y="98"/>
                    <a:pt x="145" y="99"/>
                  </a:cubicBezTo>
                  <a:cubicBezTo>
                    <a:pt x="144" y="100"/>
                    <a:pt x="143" y="103"/>
                    <a:pt x="142" y="104"/>
                  </a:cubicBezTo>
                  <a:cubicBezTo>
                    <a:pt x="142" y="105"/>
                    <a:pt x="141" y="107"/>
                    <a:pt x="141" y="108"/>
                  </a:cubicBezTo>
                  <a:cubicBezTo>
                    <a:pt x="141" y="109"/>
                    <a:pt x="141" y="111"/>
                    <a:pt x="141" y="113"/>
                  </a:cubicBezTo>
                  <a:cubicBezTo>
                    <a:pt x="141" y="113"/>
                    <a:pt x="142" y="115"/>
                    <a:pt x="142" y="116"/>
                  </a:cubicBezTo>
                  <a:cubicBezTo>
                    <a:pt x="142" y="116"/>
                    <a:pt x="142" y="118"/>
                    <a:pt x="143" y="118"/>
                  </a:cubicBezTo>
                  <a:cubicBezTo>
                    <a:pt x="143" y="119"/>
                    <a:pt x="144" y="120"/>
                    <a:pt x="144" y="121"/>
                  </a:cubicBezTo>
                  <a:cubicBezTo>
                    <a:pt x="144" y="121"/>
                    <a:pt x="144" y="123"/>
                    <a:pt x="143" y="123"/>
                  </a:cubicBezTo>
                  <a:cubicBezTo>
                    <a:pt x="143" y="124"/>
                    <a:pt x="141" y="124"/>
                    <a:pt x="141" y="124"/>
                  </a:cubicBezTo>
                  <a:cubicBezTo>
                    <a:pt x="140" y="124"/>
                    <a:pt x="138" y="124"/>
                    <a:pt x="137" y="124"/>
                  </a:cubicBezTo>
                  <a:cubicBezTo>
                    <a:pt x="136" y="124"/>
                    <a:pt x="133" y="124"/>
                    <a:pt x="132" y="124"/>
                  </a:cubicBezTo>
                  <a:cubicBezTo>
                    <a:pt x="131" y="124"/>
                    <a:pt x="128" y="123"/>
                    <a:pt x="127" y="123"/>
                  </a:cubicBezTo>
                  <a:cubicBezTo>
                    <a:pt x="126" y="122"/>
                    <a:pt x="124" y="122"/>
                    <a:pt x="123" y="122"/>
                  </a:cubicBezTo>
                  <a:cubicBezTo>
                    <a:pt x="124" y="121"/>
                    <a:pt x="124" y="120"/>
                    <a:pt x="124" y="120"/>
                  </a:cubicBezTo>
                  <a:cubicBezTo>
                    <a:pt x="125" y="120"/>
                    <a:pt x="125" y="119"/>
                    <a:pt x="125" y="118"/>
                  </a:cubicBezTo>
                  <a:cubicBezTo>
                    <a:pt x="125" y="118"/>
                    <a:pt x="124" y="117"/>
                    <a:pt x="124" y="117"/>
                  </a:cubicBezTo>
                  <a:cubicBezTo>
                    <a:pt x="124" y="117"/>
                    <a:pt x="124" y="116"/>
                    <a:pt x="124" y="115"/>
                  </a:cubicBezTo>
                  <a:cubicBezTo>
                    <a:pt x="124" y="115"/>
                    <a:pt x="122" y="115"/>
                    <a:pt x="122" y="115"/>
                  </a:cubicBezTo>
                  <a:cubicBezTo>
                    <a:pt x="121" y="115"/>
                    <a:pt x="121" y="116"/>
                    <a:pt x="120" y="116"/>
                  </a:cubicBezTo>
                  <a:cubicBezTo>
                    <a:pt x="120" y="116"/>
                    <a:pt x="119" y="116"/>
                    <a:pt x="119" y="116"/>
                  </a:cubicBezTo>
                  <a:cubicBezTo>
                    <a:pt x="118" y="115"/>
                    <a:pt x="119" y="114"/>
                    <a:pt x="119" y="114"/>
                  </a:cubicBezTo>
                  <a:cubicBezTo>
                    <a:pt x="118" y="113"/>
                    <a:pt x="117" y="113"/>
                    <a:pt x="117" y="112"/>
                  </a:cubicBezTo>
                  <a:cubicBezTo>
                    <a:pt x="116" y="112"/>
                    <a:pt x="115" y="111"/>
                    <a:pt x="115" y="110"/>
                  </a:cubicBezTo>
                  <a:cubicBezTo>
                    <a:pt x="115" y="110"/>
                    <a:pt x="114" y="108"/>
                    <a:pt x="114" y="107"/>
                  </a:cubicBezTo>
                  <a:cubicBezTo>
                    <a:pt x="114" y="106"/>
                    <a:pt x="114" y="104"/>
                    <a:pt x="114" y="104"/>
                  </a:cubicBezTo>
                  <a:cubicBezTo>
                    <a:pt x="113" y="103"/>
                    <a:pt x="113" y="103"/>
                    <a:pt x="112" y="103"/>
                  </a:cubicBezTo>
                  <a:cubicBezTo>
                    <a:pt x="112" y="103"/>
                    <a:pt x="110" y="103"/>
                    <a:pt x="110" y="103"/>
                  </a:cubicBezTo>
                  <a:cubicBezTo>
                    <a:pt x="109" y="103"/>
                    <a:pt x="109" y="102"/>
                    <a:pt x="109" y="102"/>
                  </a:cubicBezTo>
                  <a:cubicBezTo>
                    <a:pt x="108" y="102"/>
                    <a:pt x="107" y="102"/>
                    <a:pt x="107" y="103"/>
                  </a:cubicBezTo>
                  <a:cubicBezTo>
                    <a:pt x="106" y="103"/>
                    <a:pt x="106" y="104"/>
                    <a:pt x="106" y="104"/>
                  </a:cubicBezTo>
                  <a:cubicBezTo>
                    <a:pt x="106" y="105"/>
                    <a:pt x="105" y="105"/>
                    <a:pt x="105" y="106"/>
                  </a:cubicBezTo>
                  <a:cubicBezTo>
                    <a:pt x="104" y="106"/>
                    <a:pt x="103" y="106"/>
                    <a:pt x="102" y="106"/>
                  </a:cubicBezTo>
                  <a:cubicBezTo>
                    <a:pt x="101" y="106"/>
                    <a:pt x="100" y="105"/>
                    <a:pt x="100" y="105"/>
                  </a:cubicBezTo>
                  <a:cubicBezTo>
                    <a:pt x="99" y="104"/>
                    <a:pt x="99" y="103"/>
                    <a:pt x="99" y="103"/>
                  </a:cubicBezTo>
                  <a:cubicBezTo>
                    <a:pt x="98" y="103"/>
                    <a:pt x="98" y="102"/>
                    <a:pt x="97" y="102"/>
                  </a:cubicBezTo>
                  <a:cubicBezTo>
                    <a:pt x="97" y="102"/>
                    <a:pt x="96" y="103"/>
                    <a:pt x="95" y="103"/>
                  </a:cubicBezTo>
                  <a:cubicBezTo>
                    <a:pt x="95" y="103"/>
                    <a:pt x="94" y="101"/>
                    <a:pt x="93" y="101"/>
                  </a:cubicBezTo>
                  <a:cubicBezTo>
                    <a:pt x="93" y="101"/>
                    <a:pt x="92" y="101"/>
                    <a:pt x="91" y="101"/>
                  </a:cubicBezTo>
                  <a:cubicBezTo>
                    <a:pt x="91" y="101"/>
                    <a:pt x="90" y="102"/>
                    <a:pt x="89" y="102"/>
                  </a:cubicBezTo>
                  <a:cubicBezTo>
                    <a:pt x="89" y="102"/>
                    <a:pt x="87" y="103"/>
                    <a:pt x="87" y="103"/>
                  </a:cubicBezTo>
                  <a:cubicBezTo>
                    <a:pt x="85" y="103"/>
                    <a:pt x="83" y="104"/>
                    <a:pt x="82" y="104"/>
                  </a:cubicBezTo>
                  <a:cubicBezTo>
                    <a:pt x="81" y="104"/>
                    <a:pt x="80" y="105"/>
                    <a:pt x="80" y="105"/>
                  </a:cubicBezTo>
                  <a:cubicBezTo>
                    <a:pt x="79" y="105"/>
                    <a:pt x="79" y="105"/>
                    <a:pt x="78" y="104"/>
                  </a:cubicBezTo>
                  <a:cubicBezTo>
                    <a:pt x="78" y="104"/>
                    <a:pt x="78" y="103"/>
                    <a:pt x="77" y="102"/>
                  </a:cubicBezTo>
                  <a:cubicBezTo>
                    <a:pt x="77" y="102"/>
                    <a:pt x="76" y="101"/>
                    <a:pt x="76" y="101"/>
                  </a:cubicBezTo>
                  <a:cubicBezTo>
                    <a:pt x="75" y="101"/>
                    <a:pt x="74" y="100"/>
                    <a:pt x="74" y="100"/>
                  </a:cubicBezTo>
                  <a:cubicBezTo>
                    <a:pt x="73" y="100"/>
                    <a:pt x="71" y="100"/>
                    <a:pt x="71" y="100"/>
                  </a:cubicBezTo>
                  <a:cubicBezTo>
                    <a:pt x="70" y="100"/>
                    <a:pt x="68" y="100"/>
                    <a:pt x="68" y="99"/>
                  </a:cubicBezTo>
                  <a:cubicBezTo>
                    <a:pt x="67" y="99"/>
                    <a:pt x="67" y="98"/>
                    <a:pt x="67" y="97"/>
                  </a:cubicBezTo>
                  <a:cubicBezTo>
                    <a:pt x="67" y="97"/>
                    <a:pt x="67" y="95"/>
                    <a:pt x="66" y="95"/>
                  </a:cubicBezTo>
                  <a:cubicBezTo>
                    <a:pt x="65" y="94"/>
                    <a:pt x="63" y="94"/>
                    <a:pt x="62" y="94"/>
                  </a:cubicBezTo>
                  <a:cubicBezTo>
                    <a:pt x="62" y="94"/>
                    <a:pt x="61" y="93"/>
                    <a:pt x="60" y="93"/>
                  </a:cubicBezTo>
                  <a:cubicBezTo>
                    <a:pt x="59" y="92"/>
                    <a:pt x="57" y="90"/>
                    <a:pt x="56" y="89"/>
                  </a:cubicBezTo>
                  <a:cubicBezTo>
                    <a:pt x="56" y="89"/>
                    <a:pt x="56" y="88"/>
                    <a:pt x="55" y="87"/>
                  </a:cubicBezTo>
                  <a:cubicBezTo>
                    <a:pt x="55" y="87"/>
                    <a:pt x="53" y="87"/>
                    <a:pt x="53" y="87"/>
                  </a:cubicBezTo>
                  <a:cubicBezTo>
                    <a:pt x="52" y="86"/>
                    <a:pt x="51" y="85"/>
                    <a:pt x="50" y="84"/>
                  </a:cubicBezTo>
                  <a:cubicBezTo>
                    <a:pt x="50" y="84"/>
                    <a:pt x="48" y="84"/>
                    <a:pt x="48" y="84"/>
                  </a:cubicBezTo>
                  <a:cubicBezTo>
                    <a:pt x="47" y="84"/>
                    <a:pt x="47" y="83"/>
                    <a:pt x="46" y="83"/>
                  </a:cubicBezTo>
                  <a:cubicBezTo>
                    <a:pt x="45" y="83"/>
                    <a:pt x="44" y="83"/>
                    <a:pt x="43" y="84"/>
                  </a:cubicBezTo>
                  <a:cubicBezTo>
                    <a:pt x="43" y="84"/>
                    <a:pt x="42" y="85"/>
                    <a:pt x="41" y="85"/>
                  </a:cubicBezTo>
                  <a:cubicBezTo>
                    <a:pt x="41" y="86"/>
                    <a:pt x="39" y="86"/>
                    <a:pt x="39" y="86"/>
                  </a:cubicBezTo>
                  <a:cubicBezTo>
                    <a:pt x="38" y="86"/>
                    <a:pt x="37" y="86"/>
                    <a:pt x="36" y="86"/>
                  </a:cubicBezTo>
                  <a:cubicBezTo>
                    <a:pt x="36" y="86"/>
                    <a:pt x="35" y="86"/>
                    <a:pt x="34" y="86"/>
                  </a:cubicBezTo>
                  <a:cubicBezTo>
                    <a:pt x="33" y="86"/>
                    <a:pt x="32" y="85"/>
                    <a:pt x="31" y="84"/>
                  </a:cubicBezTo>
                  <a:cubicBezTo>
                    <a:pt x="30" y="84"/>
                    <a:pt x="29" y="84"/>
                    <a:pt x="28" y="84"/>
                  </a:cubicBezTo>
                  <a:cubicBezTo>
                    <a:pt x="27" y="84"/>
                    <a:pt x="26" y="84"/>
                    <a:pt x="25" y="84"/>
                  </a:cubicBezTo>
                  <a:cubicBezTo>
                    <a:pt x="25" y="84"/>
                    <a:pt x="23" y="85"/>
                    <a:pt x="22" y="85"/>
                  </a:cubicBezTo>
                  <a:cubicBezTo>
                    <a:pt x="22" y="85"/>
                    <a:pt x="20" y="84"/>
                    <a:pt x="19" y="84"/>
                  </a:cubicBezTo>
                  <a:cubicBezTo>
                    <a:pt x="19" y="84"/>
                    <a:pt x="18" y="82"/>
                    <a:pt x="17" y="82"/>
                  </a:cubicBezTo>
                  <a:cubicBezTo>
                    <a:pt x="17" y="81"/>
                    <a:pt x="17" y="80"/>
                    <a:pt x="17" y="80"/>
                  </a:cubicBezTo>
                  <a:cubicBezTo>
                    <a:pt x="16" y="80"/>
                    <a:pt x="15" y="79"/>
                    <a:pt x="14" y="79"/>
                  </a:cubicBezTo>
                  <a:cubicBezTo>
                    <a:pt x="13" y="79"/>
                    <a:pt x="12" y="79"/>
                    <a:pt x="11" y="79"/>
                  </a:cubicBezTo>
                  <a:cubicBezTo>
                    <a:pt x="10" y="79"/>
                    <a:pt x="7" y="80"/>
                    <a:pt x="6" y="80"/>
                  </a:cubicBezTo>
                  <a:cubicBezTo>
                    <a:pt x="6" y="80"/>
                    <a:pt x="6" y="80"/>
                    <a:pt x="6" y="80"/>
                  </a:cubicBezTo>
                  <a:cubicBezTo>
                    <a:pt x="6" y="80"/>
                    <a:pt x="6" y="79"/>
                    <a:pt x="6" y="79"/>
                  </a:cubicBezTo>
                  <a:cubicBezTo>
                    <a:pt x="5" y="79"/>
                    <a:pt x="4" y="79"/>
                    <a:pt x="4" y="78"/>
                  </a:cubicBezTo>
                  <a:cubicBezTo>
                    <a:pt x="3" y="78"/>
                    <a:pt x="3" y="77"/>
                    <a:pt x="3" y="76"/>
                  </a:cubicBezTo>
                  <a:cubicBezTo>
                    <a:pt x="3" y="75"/>
                    <a:pt x="3" y="74"/>
                    <a:pt x="3" y="73"/>
                  </a:cubicBezTo>
                  <a:cubicBezTo>
                    <a:pt x="3" y="72"/>
                    <a:pt x="3" y="71"/>
                    <a:pt x="3" y="70"/>
                  </a:cubicBezTo>
                  <a:cubicBezTo>
                    <a:pt x="3" y="69"/>
                    <a:pt x="3" y="68"/>
                    <a:pt x="3" y="67"/>
                  </a:cubicBezTo>
                  <a:cubicBezTo>
                    <a:pt x="2" y="66"/>
                    <a:pt x="2" y="65"/>
                    <a:pt x="2" y="64"/>
                  </a:cubicBezTo>
                  <a:cubicBezTo>
                    <a:pt x="2" y="64"/>
                    <a:pt x="2" y="63"/>
                    <a:pt x="2" y="62"/>
                  </a:cubicBezTo>
                  <a:cubicBezTo>
                    <a:pt x="2" y="61"/>
                    <a:pt x="3" y="60"/>
                    <a:pt x="3" y="59"/>
                  </a:cubicBezTo>
                  <a:cubicBezTo>
                    <a:pt x="3" y="59"/>
                    <a:pt x="4" y="58"/>
                    <a:pt x="4" y="57"/>
                  </a:cubicBezTo>
                  <a:cubicBezTo>
                    <a:pt x="5" y="57"/>
                    <a:pt x="5" y="55"/>
                    <a:pt x="5" y="55"/>
                  </a:cubicBezTo>
                  <a:cubicBezTo>
                    <a:pt x="4" y="54"/>
                    <a:pt x="4" y="52"/>
                    <a:pt x="3" y="51"/>
                  </a:cubicBezTo>
                  <a:cubicBezTo>
                    <a:pt x="3" y="50"/>
                    <a:pt x="2" y="49"/>
                    <a:pt x="2" y="48"/>
                  </a:cubicBezTo>
                  <a:cubicBezTo>
                    <a:pt x="1" y="47"/>
                    <a:pt x="1" y="46"/>
                    <a:pt x="0" y="45"/>
                  </a:cubicBezTo>
                  <a:cubicBezTo>
                    <a:pt x="0" y="45"/>
                    <a:pt x="0" y="44"/>
                    <a:pt x="0" y="43"/>
                  </a:cubicBezTo>
                  <a:cubicBezTo>
                    <a:pt x="0" y="43"/>
                    <a:pt x="0" y="42"/>
                    <a:pt x="0" y="41"/>
                  </a:cubicBezTo>
                  <a:cubicBezTo>
                    <a:pt x="1" y="41"/>
                    <a:pt x="2" y="41"/>
                    <a:pt x="2" y="41"/>
                  </a:cubicBezTo>
                  <a:cubicBezTo>
                    <a:pt x="3" y="42"/>
                    <a:pt x="4" y="43"/>
                    <a:pt x="4" y="43"/>
                  </a:cubicBezTo>
                  <a:cubicBezTo>
                    <a:pt x="5" y="44"/>
                    <a:pt x="6" y="44"/>
                    <a:pt x="6" y="44"/>
                  </a:cubicBezTo>
                  <a:cubicBezTo>
                    <a:pt x="7" y="44"/>
                    <a:pt x="7" y="42"/>
                    <a:pt x="8" y="42"/>
                  </a:cubicBezTo>
                  <a:cubicBezTo>
                    <a:pt x="8" y="41"/>
                    <a:pt x="9" y="41"/>
                    <a:pt x="9" y="40"/>
                  </a:cubicBezTo>
                  <a:cubicBezTo>
                    <a:pt x="9" y="39"/>
                    <a:pt x="9" y="38"/>
                    <a:pt x="9" y="37"/>
                  </a:cubicBezTo>
                  <a:cubicBezTo>
                    <a:pt x="9" y="37"/>
                    <a:pt x="9" y="36"/>
                    <a:pt x="9" y="35"/>
                  </a:cubicBezTo>
                  <a:cubicBezTo>
                    <a:pt x="9" y="35"/>
                    <a:pt x="10" y="34"/>
                    <a:pt x="11" y="34"/>
                  </a:cubicBezTo>
                  <a:cubicBezTo>
                    <a:pt x="11" y="34"/>
                    <a:pt x="12" y="33"/>
                    <a:pt x="13" y="33"/>
                  </a:cubicBezTo>
                  <a:cubicBezTo>
                    <a:pt x="13" y="33"/>
                    <a:pt x="14" y="32"/>
                    <a:pt x="15" y="32"/>
                  </a:cubicBezTo>
                  <a:cubicBezTo>
                    <a:pt x="15" y="31"/>
                    <a:pt x="15" y="30"/>
                    <a:pt x="16" y="29"/>
                  </a:cubicBezTo>
                  <a:cubicBezTo>
                    <a:pt x="16" y="28"/>
                    <a:pt x="16" y="26"/>
                    <a:pt x="16" y="25"/>
                  </a:cubicBezTo>
                  <a:cubicBezTo>
                    <a:pt x="16" y="24"/>
                    <a:pt x="16" y="22"/>
                    <a:pt x="16" y="21"/>
                  </a:cubicBezTo>
                  <a:cubicBezTo>
                    <a:pt x="16" y="20"/>
                    <a:pt x="15" y="17"/>
                    <a:pt x="15" y="16"/>
                  </a:cubicBezTo>
                  <a:cubicBezTo>
                    <a:pt x="15" y="15"/>
                    <a:pt x="16" y="13"/>
                    <a:pt x="16" y="12"/>
                  </a:cubicBezTo>
                  <a:cubicBezTo>
                    <a:pt x="16" y="12"/>
                    <a:pt x="17" y="11"/>
                    <a:pt x="17" y="10"/>
                  </a:cubicBezTo>
                  <a:cubicBezTo>
                    <a:pt x="18" y="10"/>
                    <a:pt x="19" y="9"/>
                    <a:pt x="20" y="8"/>
                  </a:cubicBezTo>
                  <a:cubicBezTo>
                    <a:pt x="21" y="7"/>
                    <a:pt x="22" y="5"/>
                    <a:pt x="23" y="4"/>
                  </a:cubicBezTo>
                  <a:cubicBezTo>
                    <a:pt x="23" y="3"/>
                    <a:pt x="24" y="2"/>
                    <a:pt x="24" y="1"/>
                  </a:cubicBezTo>
                  <a:cubicBezTo>
                    <a:pt x="24" y="1"/>
                    <a:pt x="24" y="0"/>
                    <a:pt x="25" y="0"/>
                  </a:cubicBezTo>
                  <a:cubicBezTo>
                    <a:pt x="25" y="0"/>
                    <a:pt x="25" y="0"/>
                    <a:pt x="25" y="0"/>
                  </a:cubicBezTo>
                  <a:cubicBezTo>
                    <a:pt x="26" y="0"/>
                    <a:pt x="27" y="0"/>
                    <a:pt x="28" y="0"/>
                  </a:cubicBezTo>
                  <a:cubicBezTo>
                    <a:pt x="28" y="0"/>
                    <a:pt x="29" y="1"/>
                    <a:pt x="30" y="1"/>
                  </a:cubicBezTo>
                  <a:cubicBezTo>
                    <a:pt x="30" y="2"/>
                    <a:pt x="31" y="3"/>
                    <a:pt x="31" y="3"/>
                  </a:cubicBezTo>
                  <a:cubicBezTo>
                    <a:pt x="32" y="4"/>
                    <a:pt x="33" y="4"/>
                    <a:pt x="34" y="4"/>
                  </a:cubicBezTo>
                  <a:cubicBezTo>
                    <a:pt x="34" y="4"/>
                    <a:pt x="35" y="4"/>
                    <a:pt x="36" y="4"/>
                  </a:cubicBezTo>
                  <a:cubicBezTo>
                    <a:pt x="36" y="4"/>
                    <a:pt x="37" y="3"/>
                    <a:pt x="37" y="2"/>
                  </a:cubicBezTo>
                  <a:cubicBezTo>
                    <a:pt x="37" y="2"/>
                    <a:pt x="38" y="2"/>
                    <a:pt x="38" y="1"/>
                  </a:cubicBezTo>
                  <a:cubicBezTo>
                    <a:pt x="38" y="1"/>
                    <a:pt x="39" y="1"/>
                    <a:pt x="39" y="1"/>
                  </a:cubicBezTo>
                  <a:cubicBezTo>
                    <a:pt x="39" y="2"/>
                    <a:pt x="40" y="2"/>
                    <a:pt x="41" y="3"/>
                  </a:cubicBezTo>
                  <a:cubicBezTo>
                    <a:pt x="41" y="3"/>
                    <a:pt x="41" y="5"/>
                    <a:pt x="42" y="5"/>
                  </a:cubicBezTo>
                  <a:cubicBezTo>
                    <a:pt x="43" y="6"/>
                    <a:pt x="45" y="6"/>
                    <a:pt x="46" y="6"/>
                  </a:cubicBezTo>
                  <a:cubicBezTo>
                    <a:pt x="47" y="5"/>
                    <a:pt x="48" y="5"/>
                    <a:pt x="49" y="5"/>
                  </a:cubicBezTo>
                  <a:cubicBezTo>
                    <a:pt x="50" y="5"/>
                    <a:pt x="52" y="5"/>
                    <a:pt x="53" y="5"/>
                  </a:cubicBezTo>
                  <a:cubicBezTo>
                    <a:pt x="53" y="4"/>
                    <a:pt x="55" y="4"/>
                    <a:pt x="55" y="4"/>
                  </a:cubicBezTo>
                  <a:cubicBezTo>
                    <a:pt x="56" y="4"/>
                    <a:pt x="57" y="3"/>
                    <a:pt x="58" y="3"/>
                  </a:cubicBezTo>
                  <a:cubicBezTo>
                    <a:pt x="59" y="2"/>
                    <a:pt x="59" y="2"/>
                    <a:pt x="60" y="1"/>
                  </a:cubicBezTo>
                  <a:cubicBezTo>
                    <a:pt x="60" y="2"/>
                    <a:pt x="61" y="2"/>
                    <a:pt x="62" y="2"/>
                  </a:cubicBezTo>
                  <a:cubicBezTo>
                    <a:pt x="62" y="3"/>
                    <a:pt x="64" y="4"/>
                    <a:pt x="64" y="4"/>
                  </a:cubicBezTo>
                  <a:cubicBezTo>
                    <a:pt x="65" y="5"/>
                    <a:pt x="65" y="6"/>
                    <a:pt x="65" y="7"/>
                  </a:cubicBezTo>
                  <a:cubicBezTo>
                    <a:pt x="65" y="8"/>
                    <a:pt x="64" y="9"/>
                    <a:pt x="64" y="9"/>
                  </a:cubicBezTo>
                  <a:cubicBezTo>
                    <a:pt x="64" y="10"/>
                    <a:pt x="63" y="10"/>
                    <a:pt x="63" y="11"/>
                  </a:cubicBezTo>
                  <a:cubicBezTo>
                    <a:pt x="63" y="12"/>
                    <a:pt x="63" y="14"/>
                    <a:pt x="63" y="15"/>
                  </a:cubicBezTo>
                  <a:cubicBezTo>
                    <a:pt x="63" y="15"/>
                    <a:pt x="62" y="16"/>
                    <a:pt x="61" y="17"/>
                  </a:cubicBezTo>
                  <a:cubicBezTo>
                    <a:pt x="60" y="17"/>
                    <a:pt x="58" y="17"/>
                    <a:pt x="58" y="18"/>
                  </a:cubicBezTo>
                  <a:cubicBezTo>
                    <a:pt x="57" y="18"/>
                    <a:pt x="56" y="20"/>
                    <a:pt x="56" y="21"/>
                  </a:cubicBezTo>
                  <a:cubicBezTo>
                    <a:pt x="55" y="21"/>
                    <a:pt x="55" y="23"/>
                    <a:pt x="55" y="24"/>
                  </a:cubicBezTo>
                  <a:cubicBezTo>
                    <a:pt x="55" y="25"/>
                    <a:pt x="54" y="26"/>
                    <a:pt x="55" y="27"/>
                  </a:cubicBezTo>
                  <a:cubicBezTo>
                    <a:pt x="55" y="28"/>
                    <a:pt x="57" y="28"/>
                    <a:pt x="57" y="28"/>
                  </a:cubicBezTo>
                  <a:cubicBezTo>
                    <a:pt x="58" y="28"/>
                    <a:pt x="60" y="28"/>
                    <a:pt x="61" y="28"/>
                  </a:cubicBezTo>
                  <a:cubicBezTo>
                    <a:pt x="62" y="27"/>
                    <a:pt x="63" y="27"/>
                    <a:pt x="63" y="26"/>
                  </a:cubicBezTo>
                  <a:cubicBezTo>
                    <a:pt x="64" y="26"/>
                    <a:pt x="64" y="24"/>
                    <a:pt x="65" y="24"/>
                  </a:cubicBezTo>
                  <a:cubicBezTo>
                    <a:pt x="65" y="23"/>
                    <a:pt x="66" y="23"/>
                    <a:pt x="67" y="23"/>
                  </a:cubicBezTo>
                  <a:cubicBezTo>
                    <a:pt x="68" y="23"/>
                    <a:pt x="69" y="24"/>
                    <a:pt x="70" y="25"/>
                  </a:cubicBezTo>
                  <a:cubicBezTo>
                    <a:pt x="70" y="26"/>
                    <a:pt x="71" y="28"/>
                    <a:pt x="71" y="29"/>
                  </a:cubicBezTo>
                  <a:cubicBezTo>
                    <a:pt x="71" y="29"/>
                    <a:pt x="73" y="30"/>
                    <a:pt x="73" y="30"/>
                  </a:cubicBezTo>
                  <a:cubicBezTo>
                    <a:pt x="74" y="30"/>
                    <a:pt x="75" y="30"/>
                    <a:pt x="75" y="30"/>
                  </a:cubicBezTo>
                  <a:cubicBezTo>
                    <a:pt x="76" y="30"/>
                    <a:pt x="77" y="29"/>
                    <a:pt x="78" y="29"/>
                  </a:cubicBezTo>
                  <a:cubicBezTo>
                    <a:pt x="79" y="29"/>
                    <a:pt x="80" y="30"/>
                    <a:pt x="81" y="30"/>
                  </a:cubicBezTo>
                  <a:cubicBezTo>
                    <a:pt x="82" y="30"/>
                    <a:pt x="84" y="31"/>
                    <a:pt x="84" y="31"/>
                  </a:cubicBezTo>
                  <a:cubicBezTo>
                    <a:pt x="85" y="30"/>
                    <a:pt x="86" y="30"/>
                    <a:pt x="87" y="29"/>
                  </a:cubicBezTo>
                  <a:cubicBezTo>
                    <a:pt x="87" y="28"/>
                    <a:pt x="87" y="26"/>
                    <a:pt x="87" y="25"/>
                  </a:cubicBezTo>
                  <a:cubicBezTo>
                    <a:pt x="87" y="24"/>
                    <a:pt x="87" y="23"/>
                    <a:pt x="87" y="22"/>
                  </a:cubicBezTo>
                  <a:cubicBezTo>
                    <a:pt x="87" y="21"/>
                    <a:pt x="86" y="19"/>
                    <a:pt x="86" y="18"/>
                  </a:cubicBezTo>
                  <a:cubicBezTo>
                    <a:pt x="86" y="17"/>
                    <a:pt x="87" y="15"/>
                    <a:pt x="87" y="15"/>
                  </a:cubicBezTo>
                  <a:cubicBezTo>
                    <a:pt x="88" y="14"/>
                    <a:pt x="88" y="13"/>
                    <a:pt x="89" y="13"/>
                  </a:cubicBezTo>
                  <a:cubicBezTo>
                    <a:pt x="89" y="13"/>
                    <a:pt x="90" y="13"/>
                    <a:pt x="90" y="14"/>
                  </a:cubicBezTo>
                  <a:cubicBezTo>
                    <a:pt x="90" y="14"/>
                    <a:pt x="91" y="15"/>
                    <a:pt x="91" y="15"/>
                  </a:cubicBezTo>
                  <a:cubicBezTo>
                    <a:pt x="92" y="15"/>
                    <a:pt x="92" y="15"/>
                    <a:pt x="93" y="15"/>
                  </a:cubicBezTo>
                  <a:cubicBezTo>
                    <a:pt x="93" y="15"/>
                    <a:pt x="94" y="15"/>
                    <a:pt x="94" y="15"/>
                  </a:cubicBezTo>
                  <a:cubicBezTo>
                    <a:pt x="94" y="14"/>
                    <a:pt x="95" y="13"/>
                    <a:pt x="95" y="13"/>
                  </a:cubicBezTo>
                  <a:cubicBezTo>
                    <a:pt x="95" y="13"/>
                    <a:pt x="96" y="14"/>
                    <a:pt x="96" y="14"/>
                  </a:cubicBezTo>
                  <a:cubicBezTo>
                    <a:pt x="96" y="14"/>
                    <a:pt x="96" y="15"/>
                    <a:pt x="97" y="15"/>
                  </a:cubicBezTo>
                  <a:cubicBezTo>
                    <a:pt x="97" y="15"/>
                    <a:pt x="97" y="14"/>
                    <a:pt x="97" y="14"/>
                  </a:cubicBezTo>
                  <a:cubicBezTo>
                    <a:pt x="98" y="14"/>
                    <a:pt x="97" y="13"/>
                    <a:pt x="97" y="12"/>
                  </a:cubicBezTo>
                  <a:cubicBezTo>
                    <a:pt x="97" y="12"/>
                    <a:pt x="96" y="11"/>
                    <a:pt x="95" y="11"/>
                  </a:cubicBezTo>
                  <a:cubicBezTo>
                    <a:pt x="95" y="10"/>
                    <a:pt x="94" y="10"/>
                    <a:pt x="94" y="9"/>
                  </a:cubicBezTo>
                  <a:cubicBezTo>
                    <a:pt x="94" y="9"/>
                    <a:pt x="94" y="8"/>
                    <a:pt x="95" y="8"/>
                  </a:cubicBezTo>
                  <a:cubicBezTo>
                    <a:pt x="95" y="7"/>
                    <a:pt x="95" y="7"/>
                    <a:pt x="96" y="6"/>
                  </a:cubicBezTo>
                  <a:cubicBezTo>
                    <a:pt x="96" y="6"/>
                    <a:pt x="97" y="5"/>
                    <a:pt x="98" y="6"/>
                  </a:cubicBezTo>
                  <a:cubicBezTo>
                    <a:pt x="98" y="6"/>
                    <a:pt x="99" y="7"/>
                    <a:pt x="99" y="7"/>
                  </a:cubicBezTo>
                  <a:cubicBezTo>
                    <a:pt x="99" y="8"/>
                    <a:pt x="99" y="9"/>
                    <a:pt x="99" y="9"/>
                  </a:cubicBezTo>
                  <a:cubicBezTo>
                    <a:pt x="99" y="10"/>
                    <a:pt x="99" y="11"/>
                    <a:pt x="100" y="11"/>
                  </a:cubicBezTo>
                  <a:cubicBezTo>
                    <a:pt x="100" y="12"/>
                    <a:pt x="101" y="12"/>
                    <a:pt x="101" y="12"/>
                  </a:cubicBezTo>
                  <a:cubicBezTo>
                    <a:pt x="101" y="12"/>
                    <a:pt x="102" y="13"/>
                    <a:pt x="103" y="13"/>
                  </a:cubicBezTo>
                  <a:cubicBezTo>
                    <a:pt x="103" y="14"/>
                    <a:pt x="105" y="15"/>
                    <a:pt x="105" y="16"/>
                  </a:cubicBezTo>
                  <a:cubicBezTo>
                    <a:pt x="105" y="16"/>
                    <a:pt x="106" y="17"/>
                    <a:pt x="106" y="18"/>
                  </a:cubicBezTo>
                  <a:cubicBezTo>
                    <a:pt x="106" y="18"/>
                    <a:pt x="106" y="19"/>
                    <a:pt x="105" y="20"/>
                  </a:cubicBezTo>
                  <a:cubicBezTo>
                    <a:pt x="105" y="20"/>
                    <a:pt x="104" y="21"/>
                    <a:pt x="104" y="22"/>
                  </a:cubicBezTo>
                  <a:cubicBezTo>
                    <a:pt x="105" y="22"/>
                    <a:pt x="106" y="21"/>
                    <a:pt x="107" y="21"/>
                  </a:cubicBezTo>
                  <a:cubicBezTo>
                    <a:pt x="107" y="21"/>
                    <a:pt x="107" y="20"/>
                    <a:pt x="107" y="20"/>
                  </a:cubicBezTo>
                  <a:cubicBezTo>
                    <a:pt x="108" y="20"/>
                    <a:pt x="109" y="20"/>
                    <a:pt x="109" y="20"/>
                  </a:cubicBezTo>
                  <a:cubicBezTo>
                    <a:pt x="110" y="20"/>
                    <a:pt x="111" y="21"/>
                    <a:pt x="111" y="21"/>
                  </a:cubicBezTo>
                  <a:cubicBezTo>
                    <a:pt x="112" y="21"/>
                    <a:pt x="114" y="20"/>
                    <a:pt x="115" y="20"/>
                  </a:cubicBezTo>
                  <a:cubicBezTo>
                    <a:pt x="116" y="20"/>
                    <a:pt x="118" y="20"/>
                    <a:pt x="119" y="21"/>
                  </a:cubicBezTo>
                  <a:cubicBezTo>
                    <a:pt x="120" y="21"/>
                    <a:pt x="122" y="21"/>
                    <a:pt x="122" y="21"/>
                  </a:cubicBezTo>
                  <a:cubicBezTo>
                    <a:pt x="123" y="22"/>
                    <a:pt x="124" y="22"/>
                    <a:pt x="124" y="23"/>
                  </a:cubicBezTo>
                  <a:cubicBezTo>
                    <a:pt x="124" y="24"/>
                    <a:pt x="124" y="25"/>
                    <a:pt x="124" y="25"/>
                  </a:cubicBezTo>
                  <a:cubicBezTo>
                    <a:pt x="124" y="25"/>
                    <a:pt x="124" y="27"/>
                    <a:pt x="124" y="27"/>
                  </a:cubicBezTo>
                  <a:cubicBezTo>
                    <a:pt x="124" y="27"/>
                    <a:pt x="124" y="26"/>
                    <a:pt x="125" y="25"/>
                  </a:cubicBezTo>
                  <a:cubicBezTo>
                    <a:pt x="125" y="25"/>
                    <a:pt x="126" y="24"/>
                    <a:pt x="126" y="23"/>
                  </a:cubicBezTo>
                  <a:cubicBezTo>
                    <a:pt x="127" y="23"/>
                    <a:pt x="128" y="22"/>
                    <a:pt x="128" y="22"/>
                  </a:cubicBezTo>
                  <a:cubicBezTo>
                    <a:pt x="129" y="21"/>
                    <a:pt x="130" y="21"/>
                    <a:pt x="131" y="21"/>
                  </a:cubicBezTo>
                  <a:cubicBezTo>
                    <a:pt x="132" y="21"/>
                    <a:pt x="135" y="21"/>
                    <a:pt x="137" y="20"/>
                  </a:cubicBezTo>
                  <a:cubicBezTo>
                    <a:pt x="138" y="20"/>
                    <a:pt x="139" y="20"/>
                    <a:pt x="140" y="20"/>
                  </a:cubicBezTo>
                  <a:cubicBezTo>
                    <a:pt x="142" y="19"/>
                    <a:pt x="145" y="17"/>
                    <a:pt x="146" y="17"/>
                  </a:cubicBezTo>
                  <a:cubicBezTo>
                    <a:pt x="148" y="16"/>
                    <a:pt x="152" y="15"/>
                    <a:pt x="154" y="15"/>
                  </a:cubicBezTo>
                  <a:cubicBezTo>
                    <a:pt x="156" y="14"/>
                    <a:pt x="160" y="13"/>
                    <a:pt x="162" y="13"/>
                  </a:cubicBezTo>
                  <a:cubicBezTo>
                    <a:pt x="164" y="13"/>
                    <a:pt x="167" y="11"/>
                    <a:pt x="169" y="11"/>
                  </a:cubicBezTo>
                  <a:cubicBezTo>
                    <a:pt x="171" y="11"/>
                    <a:pt x="175" y="11"/>
                    <a:pt x="177" y="11"/>
                  </a:cubicBezTo>
                  <a:cubicBezTo>
                    <a:pt x="179" y="11"/>
                    <a:pt x="182" y="11"/>
                    <a:pt x="183" y="10"/>
                  </a:cubicBezTo>
                  <a:cubicBezTo>
                    <a:pt x="184" y="10"/>
                    <a:pt x="187" y="9"/>
                    <a:pt x="189" y="9"/>
                  </a:cubicBezTo>
                  <a:cubicBezTo>
                    <a:pt x="191" y="9"/>
                    <a:pt x="194" y="7"/>
                    <a:pt x="196" y="7"/>
                  </a:cubicBezTo>
                  <a:cubicBezTo>
                    <a:pt x="197" y="7"/>
                    <a:pt x="199" y="7"/>
                    <a:pt x="200" y="7"/>
                  </a:cubicBezTo>
                  <a:cubicBezTo>
                    <a:pt x="201" y="7"/>
                    <a:pt x="203" y="7"/>
                    <a:pt x="203" y="7"/>
                  </a:cubicBezTo>
                  <a:cubicBezTo>
                    <a:pt x="204" y="8"/>
                    <a:pt x="206" y="9"/>
                    <a:pt x="206" y="10"/>
                  </a:cubicBezTo>
                  <a:cubicBezTo>
                    <a:pt x="207" y="10"/>
                    <a:pt x="207" y="11"/>
                    <a:pt x="20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1" name="Freeform 125"/>
            <p:cNvSpPr>
              <a:spLocks/>
            </p:cNvSpPr>
            <p:nvPr/>
          </p:nvSpPr>
          <p:spPr bwMode="auto">
            <a:xfrm>
              <a:off x="2811463" y="3960813"/>
              <a:ext cx="61913" cy="38100"/>
            </a:xfrm>
            <a:custGeom>
              <a:avLst/>
              <a:gdLst/>
              <a:ahLst/>
              <a:cxnLst>
                <a:cxn ang="0">
                  <a:pos x="31" y="16"/>
                </a:cxn>
                <a:cxn ang="0">
                  <a:pos x="32" y="16"/>
                </a:cxn>
                <a:cxn ang="0">
                  <a:pos x="32" y="14"/>
                </a:cxn>
                <a:cxn ang="0">
                  <a:pos x="31" y="11"/>
                </a:cxn>
                <a:cxn ang="0">
                  <a:pos x="28" y="8"/>
                </a:cxn>
                <a:cxn ang="0">
                  <a:pos x="25" y="5"/>
                </a:cxn>
                <a:cxn ang="0">
                  <a:pos x="22" y="5"/>
                </a:cxn>
                <a:cxn ang="0">
                  <a:pos x="15" y="5"/>
                </a:cxn>
                <a:cxn ang="0">
                  <a:pos x="11" y="3"/>
                </a:cxn>
                <a:cxn ang="0">
                  <a:pos x="8" y="1"/>
                </a:cxn>
                <a:cxn ang="0">
                  <a:pos x="6" y="0"/>
                </a:cxn>
                <a:cxn ang="0">
                  <a:pos x="4" y="1"/>
                </a:cxn>
                <a:cxn ang="0">
                  <a:pos x="3" y="3"/>
                </a:cxn>
                <a:cxn ang="0">
                  <a:pos x="1" y="4"/>
                </a:cxn>
                <a:cxn ang="0">
                  <a:pos x="1" y="6"/>
                </a:cxn>
                <a:cxn ang="0">
                  <a:pos x="0" y="8"/>
                </a:cxn>
                <a:cxn ang="0">
                  <a:pos x="2" y="10"/>
                </a:cxn>
                <a:cxn ang="0">
                  <a:pos x="4" y="11"/>
                </a:cxn>
                <a:cxn ang="0">
                  <a:pos x="7" y="13"/>
                </a:cxn>
                <a:cxn ang="0">
                  <a:pos x="7" y="15"/>
                </a:cxn>
                <a:cxn ang="0">
                  <a:pos x="8" y="18"/>
                </a:cxn>
                <a:cxn ang="0">
                  <a:pos x="11" y="18"/>
                </a:cxn>
                <a:cxn ang="0">
                  <a:pos x="14" y="18"/>
                </a:cxn>
                <a:cxn ang="0">
                  <a:pos x="14" y="17"/>
                </a:cxn>
                <a:cxn ang="0">
                  <a:pos x="16" y="16"/>
                </a:cxn>
                <a:cxn ang="0">
                  <a:pos x="18" y="17"/>
                </a:cxn>
                <a:cxn ang="0">
                  <a:pos x="21" y="19"/>
                </a:cxn>
                <a:cxn ang="0">
                  <a:pos x="24" y="20"/>
                </a:cxn>
                <a:cxn ang="0">
                  <a:pos x="28" y="20"/>
                </a:cxn>
                <a:cxn ang="0">
                  <a:pos x="29" y="18"/>
                </a:cxn>
                <a:cxn ang="0">
                  <a:pos x="30" y="17"/>
                </a:cxn>
                <a:cxn ang="0">
                  <a:pos x="31" y="16"/>
                </a:cxn>
              </a:cxnLst>
              <a:rect l="0" t="0" r="r" b="b"/>
              <a:pathLst>
                <a:path w="33" h="20">
                  <a:moveTo>
                    <a:pt x="31" y="16"/>
                  </a:moveTo>
                  <a:cubicBezTo>
                    <a:pt x="31" y="16"/>
                    <a:pt x="32" y="16"/>
                    <a:pt x="32" y="16"/>
                  </a:cubicBezTo>
                  <a:cubicBezTo>
                    <a:pt x="33" y="16"/>
                    <a:pt x="32" y="14"/>
                    <a:pt x="32" y="14"/>
                  </a:cubicBezTo>
                  <a:cubicBezTo>
                    <a:pt x="32" y="13"/>
                    <a:pt x="31" y="12"/>
                    <a:pt x="31" y="11"/>
                  </a:cubicBezTo>
                  <a:cubicBezTo>
                    <a:pt x="30" y="10"/>
                    <a:pt x="29" y="9"/>
                    <a:pt x="28" y="8"/>
                  </a:cubicBezTo>
                  <a:cubicBezTo>
                    <a:pt x="27" y="7"/>
                    <a:pt x="26" y="6"/>
                    <a:pt x="25" y="5"/>
                  </a:cubicBezTo>
                  <a:cubicBezTo>
                    <a:pt x="25" y="5"/>
                    <a:pt x="23" y="5"/>
                    <a:pt x="22" y="5"/>
                  </a:cubicBezTo>
                  <a:cubicBezTo>
                    <a:pt x="20" y="5"/>
                    <a:pt x="17" y="5"/>
                    <a:pt x="15" y="5"/>
                  </a:cubicBezTo>
                  <a:cubicBezTo>
                    <a:pt x="14" y="4"/>
                    <a:pt x="12" y="4"/>
                    <a:pt x="11" y="3"/>
                  </a:cubicBezTo>
                  <a:cubicBezTo>
                    <a:pt x="10" y="3"/>
                    <a:pt x="9" y="1"/>
                    <a:pt x="8" y="1"/>
                  </a:cubicBezTo>
                  <a:cubicBezTo>
                    <a:pt x="8" y="0"/>
                    <a:pt x="7" y="0"/>
                    <a:pt x="6" y="0"/>
                  </a:cubicBezTo>
                  <a:cubicBezTo>
                    <a:pt x="6" y="0"/>
                    <a:pt x="5" y="1"/>
                    <a:pt x="4" y="1"/>
                  </a:cubicBezTo>
                  <a:cubicBezTo>
                    <a:pt x="4" y="1"/>
                    <a:pt x="3" y="2"/>
                    <a:pt x="3" y="3"/>
                  </a:cubicBezTo>
                  <a:cubicBezTo>
                    <a:pt x="2" y="3"/>
                    <a:pt x="2" y="4"/>
                    <a:pt x="1" y="4"/>
                  </a:cubicBezTo>
                  <a:cubicBezTo>
                    <a:pt x="1" y="5"/>
                    <a:pt x="1" y="6"/>
                    <a:pt x="1" y="6"/>
                  </a:cubicBezTo>
                  <a:cubicBezTo>
                    <a:pt x="1" y="6"/>
                    <a:pt x="0" y="7"/>
                    <a:pt x="0" y="8"/>
                  </a:cubicBezTo>
                  <a:cubicBezTo>
                    <a:pt x="0" y="8"/>
                    <a:pt x="1" y="10"/>
                    <a:pt x="2" y="10"/>
                  </a:cubicBezTo>
                  <a:cubicBezTo>
                    <a:pt x="2" y="10"/>
                    <a:pt x="4" y="11"/>
                    <a:pt x="4" y="11"/>
                  </a:cubicBezTo>
                  <a:cubicBezTo>
                    <a:pt x="5" y="12"/>
                    <a:pt x="6" y="12"/>
                    <a:pt x="7" y="13"/>
                  </a:cubicBezTo>
                  <a:cubicBezTo>
                    <a:pt x="7" y="14"/>
                    <a:pt x="7" y="15"/>
                    <a:pt x="7" y="15"/>
                  </a:cubicBezTo>
                  <a:cubicBezTo>
                    <a:pt x="7" y="16"/>
                    <a:pt x="7" y="17"/>
                    <a:pt x="8" y="18"/>
                  </a:cubicBezTo>
                  <a:cubicBezTo>
                    <a:pt x="9" y="18"/>
                    <a:pt x="10" y="18"/>
                    <a:pt x="11" y="18"/>
                  </a:cubicBezTo>
                  <a:cubicBezTo>
                    <a:pt x="12" y="18"/>
                    <a:pt x="13" y="18"/>
                    <a:pt x="14" y="18"/>
                  </a:cubicBezTo>
                  <a:cubicBezTo>
                    <a:pt x="14" y="18"/>
                    <a:pt x="14" y="17"/>
                    <a:pt x="14" y="17"/>
                  </a:cubicBezTo>
                  <a:cubicBezTo>
                    <a:pt x="15" y="16"/>
                    <a:pt x="16" y="16"/>
                    <a:pt x="16" y="16"/>
                  </a:cubicBezTo>
                  <a:cubicBezTo>
                    <a:pt x="17" y="16"/>
                    <a:pt x="18" y="17"/>
                    <a:pt x="18" y="17"/>
                  </a:cubicBezTo>
                  <a:cubicBezTo>
                    <a:pt x="19" y="17"/>
                    <a:pt x="20" y="18"/>
                    <a:pt x="21" y="19"/>
                  </a:cubicBezTo>
                  <a:cubicBezTo>
                    <a:pt x="22" y="19"/>
                    <a:pt x="23" y="20"/>
                    <a:pt x="24" y="20"/>
                  </a:cubicBezTo>
                  <a:cubicBezTo>
                    <a:pt x="25" y="20"/>
                    <a:pt x="27" y="20"/>
                    <a:pt x="28" y="20"/>
                  </a:cubicBezTo>
                  <a:cubicBezTo>
                    <a:pt x="28" y="20"/>
                    <a:pt x="29" y="18"/>
                    <a:pt x="29" y="18"/>
                  </a:cubicBezTo>
                  <a:cubicBezTo>
                    <a:pt x="29" y="18"/>
                    <a:pt x="30" y="18"/>
                    <a:pt x="30" y="17"/>
                  </a:cubicBezTo>
                  <a:cubicBezTo>
                    <a:pt x="31" y="17"/>
                    <a:pt x="31" y="17"/>
                    <a:pt x="31"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26"/>
            <p:cNvSpPr>
              <a:spLocks/>
            </p:cNvSpPr>
            <p:nvPr/>
          </p:nvSpPr>
          <p:spPr bwMode="auto">
            <a:xfrm>
              <a:off x="2598738" y="3679826"/>
              <a:ext cx="355600" cy="260350"/>
            </a:xfrm>
            <a:custGeom>
              <a:avLst/>
              <a:gdLst/>
              <a:ahLst/>
              <a:cxnLst>
                <a:cxn ang="0">
                  <a:pos x="77" y="7"/>
                </a:cxn>
                <a:cxn ang="0">
                  <a:pos x="98" y="0"/>
                </a:cxn>
                <a:cxn ang="0">
                  <a:pos x="101" y="13"/>
                </a:cxn>
                <a:cxn ang="0">
                  <a:pos x="110" y="26"/>
                </a:cxn>
                <a:cxn ang="0">
                  <a:pos x="123" y="27"/>
                </a:cxn>
                <a:cxn ang="0">
                  <a:pos x="141" y="25"/>
                </a:cxn>
                <a:cxn ang="0">
                  <a:pos x="160" y="29"/>
                </a:cxn>
                <a:cxn ang="0">
                  <a:pos x="183" y="28"/>
                </a:cxn>
                <a:cxn ang="0">
                  <a:pos x="185" y="31"/>
                </a:cxn>
                <a:cxn ang="0">
                  <a:pos x="177" y="38"/>
                </a:cxn>
                <a:cxn ang="0">
                  <a:pos x="175" y="44"/>
                </a:cxn>
                <a:cxn ang="0">
                  <a:pos x="183" y="46"/>
                </a:cxn>
                <a:cxn ang="0">
                  <a:pos x="186" y="48"/>
                </a:cxn>
                <a:cxn ang="0">
                  <a:pos x="164" y="69"/>
                </a:cxn>
                <a:cxn ang="0">
                  <a:pos x="151" y="66"/>
                </a:cxn>
                <a:cxn ang="0">
                  <a:pos x="145" y="60"/>
                </a:cxn>
                <a:cxn ang="0">
                  <a:pos x="142" y="59"/>
                </a:cxn>
                <a:cxn ang="0">
                  <a:pos x="131" y="68"/>
                </a:cxn>
                <a:cxn ang="0">
                  <a:pos x="127" y="70"/>
                </a:cxn>
                <a:cxn ang="0">
                  <a:pos x="124" y="72"/>
                </a:cxn>
                <a:cxn ang="0">
                  <a:pos x="128" y="76"/>
                </a:cxn>
                <a:cxn ang="0">
                  <a:pos x="119" y="80"/>
                </a:cxn>
                <a:cxn ang="0">
                  <a:pos x="108" y="81"/>
                </a:cxn>
                <a:cxn ang="0">
                  <a:pos x="104" y="83"/>
                </a:cxn>
                <a:cxn ang="0">
                  <a:pos x="111" y="86"/>
                </a:cxn>
                <a:cxn ang="0">
                  <a:pos x="112" y="90"/>
                </a:cxn>
                <a:cxn ang="0">
                  <a:pos x="117" y="86"/>
                </a:cxn>
                <a:cxn ang="0">
                  <a:pos x="134" y="78"/>
                </a:cxn>
                <a:cxn ang="0">
                  <a:pos x="139" y="103"/>
                </a:cxn>
                <a:cxn ang="0">
                  <a:pos x="113" y="104"/>
                </a:cxn>
                <a:cxn ang="0">
                  <a:pos x="93" y="108"/>
                </a:cxn>
                <a:cxn ang="0">
                  <a:pos x="113" y="106"/>
                </a:cxn>
                <a:cxn ang="0">
                  <a:pos x="121" y="116"/>
                </a:cxn>
                <a:cxn ang="0">
                  <a:pos x="119" y="119"/>
                </a:cxn>
                <a:cxn ang="0">
                  <a:pos x="128" y="125"/>
                </a:cxn>
                <a:cxn ang="0">
                  <a:pos x="115" y="125"/>
                </a:cxn>
                <a:cxn ang="0">
                  <a:pos x="96" y="121"/>
                </a:cxn>
                <a:cxn ang="0">
                  <a:pos x="88" y="129"/>
                </a:cxn>
                <a:cxn ang="0">
                  <a:pos x="94" y="135"/>
                </a:cxn>
                <a:cxn ang="0">
                  <a:pos x="83" y="133"/>
                </a:cxn>
                <a:cxn ang="0">
                  <a:pos x="71" y="130"/>
                </a:cxn>
                <a:cxn ang="0">
                  <a:pos x="55" y="127"/>
                </a:cxn>
                <a:cxn ang="0">
                  <a:pos x="47" y="122"/>
                </a:cxn>
                <a:cxn ang="0">
                  <a:pos x="39" y="112"/>
                </a:cxn>
                <a:cxn ang="0">
                  <a:pos x="18" y="116"/>
                </a:cxn>
                <a:cxn ang="0">
                  <a:pos x="2" y="105"/>
                </a:cxn>
                <a:cxn ang="0">
                  <a:pos x="1" y="94"/>
                </a:cxn>
                <a:cxn ang="0">
                  <a:pos x="18" y="74"/>
                </a:cxn>
                <a:cxn ang="0">
                  <a:pos x="26" y="65"/>
                </a:cxn>
                <a:cxn ang="0">
                  <a:pos x="29" y="56"/>
                </a:cxn>
                <a:cxn ang="0">
                  <a:pos x="22" y="49"/>
                </a:cxn>
                <a:cxn ang="0">
                  <a:pos x="12" y="32"/>
                </a:cxn>
                <a:cxn ang="0">
                  <a:pos x="9" y="21"/>
                </a:cxn>
                <a:cxn ang="0">
                  <a:pos x="20" y="13"/>
                </a:cxn>
                <a:cxn ang="0">
                  <a:pos x="37" y="5"/>
                </a:cxn>
                <a:cxn ang="0">
                  <a:pos x="53" y="14"/>
                </a:cxn>
              </a:cxnLst>
              <a:rect l="0" t="0" r="r" b="b"/>
              <a:pathLst>
                <a:path w="189" h="138">
                  <a:moveTo>
                    <a:pt x="57" y="8"/>
                  </a:moveTo>
                  <a:cubicBezTo>
                    <a:pt x="58" y="8"/>
                    <a:pt x="60" y="7"/>
                    <a:pt x="61" y="6"/>
                  </a:cubicBezTo>
                  <a:cubicBezTo>
                    <a:pt x="62" y="6"/>
                    <a:pt x="64" y="6"/>
                    <a:pt x="65" y="6"/>
                  </a:cubicBezTo>
                  <a:cubicBezTo>
                    <a:pt x="66" y="6"/>
                    <a:pt x="68" y="6"/>
                    <a:pt x="69" y="6"/>
                  </a:cubicBezTo>
                  <a:cubicBezTo>
                    <a:pt x="70" y="7"/>
                    <a:pt x="70" y="9"/>
                    <a:pt x="71" y="9"/>
                  </a:cubicBezTo>
                  <a:cubicBezTo>
                    <a:pt x="72" y="9"/>
                    <a:pt x="74" y="9"/>
                    <a:pt x="75" y="9"/>
                  </a:cubicBezTo>
                  <a:cubicBezTo>
                    <a:pt x="75" y="9"/>
                    <a:pt x="76" y="8"/>
                    <a:pt x="77" y="7"/>
                  </a:cubicBezTo>
                  <a:cubicBezTo>
                    <a:pt x="78" y="7"/>
                    <a:pt x="79" y="5"/>
                    <a:pt x="80" y="4"/>
                  </a:cubicBezTo>
                  <a:cubicBezTo>
                    <a:pt x="81" y="4"/>
                    <a:pt x="83" y="3"/>
                    <a:pt x="84" y="3"/>
                  </a:cubicBezTo>
                  <a:cubicBezTo>
                    <a:pt x="84" y="3"/>
                    <a:pt x="85" y="3"/>
                    <a:pt x="86" y="3"/>
                  </a:cubicBezTo>
                  <a:cubicBezTo>
                    <a:pt x="87" y="3"/>
                    <a:pt x="89" y="2"/>
                    <a:pt x="90" y="2"/>
                  </a:cubicBezTo>
                  <a:cubicBezTo>
                    <a:pt x="90" y="1"/>
                    <a:pt x="91" y="1"/>
                    <a:pt x="92" y="1"/>
                  </a:cubicBezTo>
                  <a:cubicBezTo>
                    <a:pt x="93" y="0"/>
                    <a:pt x="95" y="1"/>
                    <a:pt x="96" y="1"/>
                  </a:cubicBezTo>
                  <a:cubicBezTo>
                    <a:pt x="96" y="0"/>
                    <a:pt x="98" y="0"/>
                    <a:pt x="98" y="0"/>
                  </a:cubicBezTo>
                  <a:cubicBezTo>
                    <a:pt x="99" y="0"/>
                    <a:pt x="100" y="1"/>
                    <a:pt x="100" y="2"/>
                  </a:cubicBezTo>
                  <a:cubicBezTo>
                    <a:pt x="100" y="2"/>
                    <a:pt x="101" y="4"/>
                    <a:pt x="101" y="5"/>
                  </a:cubicBezTo>
                  <a:cubicBezTo>
                    <a:pt x="101" y="6"/>
                    <a:pt x="100" y="6"/>
                    <a:pt x="100" y="7"/>
                  </a:cubicBezTo>
                  <a:cubicBezTo>
                    <a:pt x="100" y="7"/>
                    <a:pt x="99" y="7"/>
                    <a:pt x="99" y="8"/>
                  </a:cubicBezTo>
                  <a:cubicBezTo>
                    <a:pt x="99" y="8"/>
                    <a:pt x="98" y="9"/>
                    <a:pt x="98" y="9"/>
                  </a:cubicBezTo>
                  <a:cubicBezTo>
                    <a:pt x="98" y="10"/>
                    <a:pt x="99" y="12"/>
                    <a:pt x="99" y="12"/>
                  </a:cubicBezTo>
                  <a:cubicBezTo>
                    <a:pt x="99" y="13"/>
                    <a:pt x="100" y="13"/>
                    <a:pt x="101" y="13"/>
                  </a:cubicBezTo>
                  <a:cubicBezTo>
                    <a:pt x="101" y="14"/>
                    <a:pt x="102" y="13"/>
                    <a:pt x="102" y="13"/>
                  </a:cubicBezTo>
                  <a:cubicBezTo>
                    <a:pt x="103" y="14"/>
                    <a:pt x="104" y="14"/>
                    <a:pt x="104" y="14"/>
                  </a:cubicBezTo>
                  <a:cubicBezTo>
                    <a:pt x="104" y="15"/>
                    <a:pt x="105" y="16"/>
                    <a:pt x="105" y="16"/>
                  </a:cubicBezTo>
                  <a:cubicBezTo>
                    <a:pt x="105" y="17"/>
                    <a:pt x="105" y="18"/>
                    <a:pt x="105" y="19"/>
                  </a:cubicBezTo>
                  <a:cubicBezTo>
                    <a:pt x="106" y="19"/>
                    <a:pt x="107" y="20"/>
                    <a:pt x="107" y="21"/>
                  </a:cubicBezTo>
                  <a:cubicBezTo>
                    <a:pt x="108" y="21"/>
                    <a:pt x="109" y="22"/>
                    <a:pt x="109" y="23"/>
                  </a:cubicBezTo>
                  <a:cubicBezTo>
                    <a:pt x="110" y="23"/>
                    <a:pt x="110" y="25"/>
                    <a:pt x="110" y="26"/>
                  </a:cubicBezTo>
                  <a:cubicBezTo>
                    <a:pt x="111" y="27"/>
                    <a:pt x="112" y="28"/>
                    <a:pt x="112" y="28"/>
                  </a:cubicBezTo>
                  <a:cubicBezTo>
                    <a:pt x="113" y="28"/>
                    <a:pt x="114" y="29"/>
                    <a:pt x="114" y="29"/>
                  </a:cubicBezTo>
                  <a:cubicBezTo>
                    <a:pt x="115" y="29"/>
                    <a:pt x="115" y="29"/>
                    <a:pt x="116" y="28"/>
                  </a:cubicBezTo>
                  <a:cubicBezTo>
                    <a:pt x="116" y="28"/>
                    <a:pt x="116" y="27"/>
                    <a:pt x="117" y="27"/>
                  </a:cubicBezTo>
                  <a:cubicBezTo>
                    <a:pt x="117" y="27"/>
                    <a:pt x="118" y="27"/>
                    <a:pt x="118" y="27"/>
                  </a:cubicBezTo>
                  <a:cubicBezTo>
                    <a:pt x="119" y="27"/>
                    <a:pt x="120" y="28"/>
                    <a:pt x="121" y="28"/>
                  </a:cubicBezTo>
                  <a:cubicBezTo>
                    <a:pt x="121" y="28"/>
                    <a:pt x="122" y="27"/>
                    <a:pt x="123" y="27"/>
                  </a:cubicBezTo>
                  <a:cubicBezTo>
                    <a:pt x="124" y="26"/>
                    <a:pt x="125" y="25"/>
                    <a:pt x="125" y="25"/>
                  </a:cubicBezTo>
                  <a:cubicBezTo>
                    <a:pt x="126" y="25"/>
                    <a:pt x="128" y="25"/>
                    <a:pt x="129" y="24"/>
                  </a:cubicBezTo>
                  <a:cubicBezTo>
                    <a:pt x="130" y="24"/>
                    <a:pt x="132" y="24"/>
                    <a:pt x="133" y="24"/>
                  </a:cubicBezTo>
                  <a:cubicBezTo>
                    <a:pt x="134" y="24"/>
                    <a:pt x="136" y="23"/>
                    <a:pt x="136" y="23"/>
                  </a:cubicBezTo>
                  <a:cubicBezTo>
                    <a:pt x="137" y="23"/>
                    <a:pt x="137" y="22"/>
                    <a:pt x="138" y="22"/>
                  </a:cubicBezTo>
                  <a:cubicBezTo>
                    <a:pt x="138" y="22"/>
                    <a:pt x="139" y="22"/>
                    <a:pt x="139" y="23"/>
                  </a:cubicBezTo>
                  <a:cubicBezTo>
                    <a:pt x="140" y="23"/>
                    <a:pt x="140" y="25"/>
                    <a:pt x="141" y="25"/>
                  </a:cubicBezTo>
                  <a:cubicBezTo>
                    <a:pt x="142" y="26"/>
                    <a:pt x="143" y="26"/>
                    <a:pt x="144" y="26"/>
                  </a:cubicBezTo>
                  <a:cubicBezTo>
                    <a:pt x="145" y="27"/>
                    <a:pt x="147" y="27"/>
                    <a:pt x="148" y="27"/>
                  </a:cubicBezTo>
                  <a:cubicBezTo>
                    <a:pt x="149" y="27"/>
                    <a:pt x="151" y="27"/>
                    <a:pt x="152" y="28"/>
                  </a:cubicBezTo>
                  <a:cubicBezTo>
                    <a:pt x="153" y="28"/>
                    <a:pt x="155" y="29"/>
                    <a:pt x="155" y="29"/>
                  </a:cubicBezTo>
                  <a:cubicBezTo>
                    <a:pt x="156" y="29"/>
                    <a:pt x="157" y="29"/>
                    <a:pt x="158" y="29"/>
                  </a:cubicBezTo>
                  <a:cubicBezTo>
                    <a:pt x="159" y="29"/>
                    <a:pt x="160" y="28"/>
                    <a:pt x="160" y="28"/>
                  </a:cubicBezTo>
                  <a:cubicBezTo>
                    <a:pt x="160" y="28"/>
                    <a:pt x="160" y="28"/>
                    <a:pt x="160" y="29"/>
                  </a:cubicBezTo>
                  <a:cubicBezTo>
                    <a:pt x="160" y="29"/>
                    <a:pt x="161" y="29"/>
                    <a:pt x="162" y="29"/>
                  </a:cubicBezTo>
                  <a:cubicBezTo>
                    <a:pt x="162" y="29"/>
                    <a:pt x="163" y="28"/>
                    <a:pt x="164" y="28"/>
                  </a:cubicBezTo>
                  <a:cubicBezTo>
                    <a:pt x="164" y="28"/>
                    <a:pt x="166" y="27"/>
                    <a:pt x="167" y="27"/>
                  </a:cubicBezTo>
                  <a:cubicBezTo>
                    <a:pt x="167" y="27"/>
                    <a:pt x="169" y="27"/>
                    <a:pt x="170" y="27"/>
                  </a:cubicBezTo>
                  <a:cubicBezTo>
                    <a:pt x="171" y="28"/>
                    <a:pt x="173" y="28"/>
                    <a:pt x="174" y="28"/>
                  </a:cubicBezTo>
                  <a:cubicBezTo>
                    <a:pt x="176" y="28"/>
                    <a:pt x="179" y="28"/>
                    <a:pt x="180" y="28"/>
                  </a:cubicBezTo>
                  <a:cubicBezTo>
                    <a:pt x="181" y="28"/>
                    <a:pt x="183" y="28"/>
                    <a:pt x="183" y="28"/>
                  </a:cubicBezTo>
                  <a:cubicBezTo>
                    <a:pt x="184" y="27"/>
                    <a:pt x="185" y="26"/>
                    <a:pt x="185" y="26"/>
                  </a:cubicBezTo>
                  <a:cubicBezTo>
                    <a:pt x="186" y="25"/>
                    <a:pt x="186" y="24"/>
                    <a:pt x="186" y="24"/>
                  </a:cubicBezTo>
                  <a:cubicBezTo>
                    <a:pt x="187" y="24"/>
                    <a:pt x="187" y="24"/>
                    <a:pt x="188" y="24"/>
                  </a:cubicBezTo>
                  <a:cubicBezTo>
                    <a:pt x="188" y="24"/>
                    <a:pt x="189" y="25"/>
                    <a:pt x="189" y="25"/>
                  </a:cubicBezTo>
                  <a:cubicBezTo>
                    <a:pt x="189" y="26"/>
                    <a:pt x="189" y="27"/>
                    <a:pt x="189" y="28"/>
                  </a:cubicBezTo>
                  <a:cubicBezTo>
                    <a:pt x="189" y="28"/>
                    <a:pt x="188" y="29"/>
                    <a:pt x="188" y="30"/>
                  </a:cubicBezTo>
                  <a:cubicBezTo>
                    <a:pt x="187" y="30"/>
                    <a:pt x="186" y="31"/>
                    <a:pt x="185" y="31"/>
                  </a:cubicBezTo>
                  <a:cubicBezTo>
                    <a:pt x="185" y="32"/>
                    <a:pt x="184" y="33"/>
                    <a:pt x="183" y="33"/>
                  </a:cubicBezTo>
                  <a:cubicBezTo>
                    <a:pt x="183" y="34"/>
                    <a:pt x="183" y="35"/>
                    <a:pt x="183" y="35"/>
                  </a:cubicBezTo>
                  <a:cubicBezTo>
                    <a:pt x="183" y="36"/>
                    <a:pt x="183" y="37"/>
                    <a:pt x="183" y="38"/>
                  </a:cubicBezTo>
                  <a:cubicBezTo>
                    <a:pt x="182" y="38"/>
                    <a:pt x="181" y="38"/>
                    <a:pt x="180" y="37"/>
                  </a:cubicBezTo>
                  <a:cubicBezTo>
                    <a:pt x="180" y="37"/>
                    <a:pt x="179" y="37"/>
                    <a:pt x="179" y="37"/>
                  </a:cubicBezTo>
                  <a:cubicBezTo>
                    <a:pt x="179" y="37"/>
                    <a:pt x="178" y="37"/>
                    <a:pt x="178" y="37"/>
                  </a:cubicBezTo>
                  <a:cubicBezTo>
                    <a:pt x="178" y="37"/>
                    <a:pt x="177" y="37"/>
                    <a:pt x="177" y="38"/>
                  </a:cubicBezTo>
                  <a:cubicBezTo>
                    <a:pt x="177" y="38"/>
                    <a:pt x="177" y="38"/>
                    <a:pt x="178" y="38"/>
                  </a:cubicBezTo>
                  <a:cubicBezTo>
                    <a:pt x="178" y="39"/>
                    <a:pt x="178" y="39"/>
                    <a:pt x="179" y="39"/>
                  </a:cubicBezTo>
                  <a:cubicBezTo>
                    <a:pt x="179" y="40"/>
                    <a:pt x="179" y="41"/>
                    <a:pt x="178" y="41"/>
                  </a:cubicBezTo>
                  <a:cubicBezTo>
                    <a:pt x="178" y="41"/>
                    <a:pt x="177" y="41"/>
                    <a:pt x="176" y="41"/>
                  </a:cubicBezTo>
                  <a:cubicBezTo>
                    <a:pt x="176" y="42"/>
                    <a:pt x="175" y="42"/>
                    <a:pt x="175" y="42"/>
                  </a:cubicBezTo>
                  <a:cubicBezTo>
                    <a:pt x="174" y="42"/>
                    <a:pt x="174" y="43"/>
                    <a:pt x="174" y="43"/>
                  </a:cubicBezTo>
                  <a:cubicBezTo>
                    <a:pt x="174" y="44"/>
                    <a:pt x="175" y="44"/>
                    <a:pt x="175" y="44"/>
                  </a:cubicBezTo>
                  <a:cubicBezTo>
                    <a:pt x="175" y="44"/>
                    <a:pt x="176" y="44"/>
                    <a:pt x="177" y="44"/>
                  </a:cubicBezTo>
                  <a:cubicBezTo>
                    <a:pt x="177" y="44"/>
                    <a:pt x="178" y="45"/>
                    <a:pt x="178" y="45"/>
                  </a:cubicBezTo>
                  <a:cubicBezTo>
                    <a:pt x="178" y="45"/>
                    <a:pt x="178" y="46"/>
                    <a:pt x="178" y="46"/>
                  </a:cubicBezTo>
                  <a:cubicBezTo>
                    <a:pt x="178" y="47"/>
                    <a:pt x="179" y="47"/>
                    <a:pt x="180" y="47"/>
                  </a:cubicBezTo>
                  <a:cubicBezTo>
                    <a:pt x="180" y="47"/>
                    <a:pt x="181" y="47"/>
                    <a:pt x="181" y="47"/>
                  </a:cubicBezTo>
                  <a:cubicBezTo>
                    <a:pt x="182" y="47"/>
                    <a:pt x="182" y="47"/>
                    <a:pt x="182" y="47"/>
                  </a:cubicBezTo>
                  <a:cubicBezTo>
                    <a:pt x="182" y="46"/>
                    <a:pt x="182" y="46"/>
                    <a:pt x="183" y="46"/>
                  </a:cubicBezTo>
                  <a:cubicBezTo>
                    <a:pt x="183" y="45"/>
                    <a:pt x="183" y="45"/>
                    <a:pt x="183" y="45"/>
                  </a:cubicBezTo>
                  <a:cubicBezTo>
                    <a:pt x="184" y="44"/>
                    <a:pt x="183" y="43"/>
                    <a:pt x="183" y="42"/>
                  </a:cubicBezTo>
                  <a:cubicBezTo>
                    <a:pt x="184" y="42"/>
                    <a:pt x="184" y="41"/>
                    <a:pt x="184" y="41"/>
                  </a:cubicBezTo>
                  <a:cubicBezTo>
                    <a:pt x="184" y="41"/>
                    <a:pt x="185" y="41"/>
                    <a:pt x="185" y="41"/>
                  </a:cubicBezTo>
                  <a:cubicBezTo>
                    <a:pt x="186" y="42"/>
                    <a:pt x="186" y="43"/>
                    <a:pt x="186" y="43"/>
                  </a:cubicBezTo>
                  <a:cubicBezTo>
                    <a:pt x="186" y="44"/>
                    <a:pt x="186" y="45"/>
                    <a:pt x="186" y="46"/>
                  </a:cubicBezTo>
                  <a:cubicBezTo>
                    <a:pt x="186" y="46"/>
                    <a:pt x="186" y="48"/>
                    <a:pt x="186" y="48"/>
                  </a:cubicBezTo>
                  <a:cubicBezTo>
                    <a:pt x="186" y="49"/>
                    <a:pt x="185" y="51"/>
                    <a:pt x="184" y="51"/>
                  </a:cubicBezTo>
                  <a:cubicBezTo>
                    <a:pt x="184" y="52"/>
                    <a:pt x="182" y="54"/>
                    <a:pt x="182" y="55"/>
                  </a:cubicBezTo>
                  <a:cubicBezTo>
                    <a:pt x="181" y="56"/>
                    <a:pt x="180" y="58"/>
                    <a:pt x="179" y="59"/>
                  </a:cubicBezTo>
                  <a:cubicBezTo>
                    <a:pt x="179" y="60"/>
                    <a:pt x="177" y="61"/>
                    <a:pt x="176" y="62"/>
                  </a:cubicBezTo>
                  <a:cubicBezTo>
                    <a:pt x="175" y="62"/>
                    <a:pt x="173" y="64"/>
                    <a:pt x="173" y="64"/>
                  </a:cubicBezTo>
                  <a:cubicBezTo>
                    <a:pt x="172" y="65"/>
                    <a:pt x="170" y="67"/>
                    <a:pt x="168" y="68"/>
                  </a:cubicBezTo>
                  <a:cubicBezTo>
                    <a:pt x="167" y="68"/>
                    <a:pt x="165" y="69"/>
                    <a:pt x="164" y="69"/>
                  </a:cubicBezTo>
                  <a:cubicBezTo>
                    <a:pt x="164" y="70"/>
                    <a:pt x="162" y="70"/>
                    <a:pt x="161" y="70"/>
                  </a:cubicBezTo>
                  <a:cubicBezTo>
                    <a:pt x="160" y="71"/>
                    <a:pt x="158" y="71"/>
                    <a:pt x="156" y="72"/>
                  </a:cubicBezTo>
                  <a:cubicBezTo>
                    <a:pt x="156" y="72"/>
                    <a:pt x="154" y="72"/>
                    <a:pt x="154" y="72"/>
                  </a:cubicBezTo>
                  <a:cubicBezTo>
                    <a:pt x="153" y="72"/>
                    <a:pt x="152" y="71"/>
                    <a:pt x="152" y="71"/>
                  </a:cubicBezTo>
                  <a:cubicBezTo>
                    <a:pt x="152" y="71"/>
                    <a:pt x="152" y="70"/>
                    <a:pt x="152" y="69"/>
                  </a:cubicBezTo>
                  <a:cubicBezTo>
                    <a:pt x="152" y="69"/>
                    <a:pt x="152" y="68"/>
                    <a:pt x="152" y="67"/>
                  </a:cubicBezTo>
                  <a:cubicBezTo>
                    <a:pt x="152" y="67"/>
                    <a:pt x="151" y="67"/>
                    <a:pt x="151" y="66"/>
                  </a:cubicBezTo>
                  <a:cubicBezTo>
                    <a:pt x="151" y="66"/>
                    <a:pt x="151" y="65"/>
                    <a:pt x="151" y="65"/>
                  </a:cubicBezTo>
                  <a:cubicBezTo>
                    <a:pt x="152" y="65"/>
                    <a:pt x="153" y="65"/>
                    <a:pt x="153" y="64"/>
                  </a:cubicBezTo>
                  <a:cubicBezTo>
                    <a:pt x="154" y="64"/>
                    <a:pt x="154" y="64"/>
                    <a:pt x="154" y="63"/>
                  </a:cubicBezTo>
                  <a:cubicBezTo>
                    <a:pt x="154" y="63"/>
                    <a:pt x="153" y="63"/>
                    <a:pt x="152" y="63"/>
                  </a:cubicBezTo>
                  <a:cubicBezTo>
                    <a:pt x="151" y="63"/>
                    <a:pt x="150" y="63"/>
                    <a:pt x="150" y="63"/>
                  </a:cubicBezTo>
                  <a:cubicBezTo>
                    <a:pt x="149" y="63"/>
                    <a:pt x="147" y="62"/>
                    <a:pt x="147" y="62"/>
                  </a:cubicBezTo>
                  <a:cubicBezTo>
                    <a:pt x="146" y="61"/>
                    <a:pt x="145" y="61"/>
                    <a:pt x="145" y="60"/>
                  </a:cubicBezTo>
                  <a:cubicBezTo>
                    <a:pt x="145" y="60"/>
                    <a:pt x="144" y="58"/>
                    <a:pt x="144" y="58"/>
                  </a:cubicBezTo>
                  <a:cubicBezTo>
                    <a:pt x="144" y="57"/>
                    <a:pt x="144" y="56"/>
                    <a:pt x="143" y="55"/>
                  </a:cubicBezTo>
                  <a:cubicBezTo>
                    <a:pt x="143" y="55"/>
                    <a:pt x="143" y="54"/>
                    <a:pt x="143" y="54"/>
                  </a:cubicBezTo>
                  <a:cubicBezTo>
                    <a:pt x="143" y="53"/>
                    <a:pt x="142" y="53"/>
                    <a:pt x="142" y="53"/>
                  </a:cubicBezTo>
                  <a:cubicBezTo>
                    <a:pt x="142" y="54"/>
                    <a:pt x="142" y="55"/>
                    <a:pt x="142" y="55"/>
                  </a:cubicBezTo>
                  <a:cubicBezTo>
                    <a:pt x="142" y="55"/>
                    <a:pt x="142" y="56"/>
                    <a:pt x="141" y="57"/>
                  </a:cubicBezTo>
                  <a:cubicBezTo>
                    <a:pt x="141" y="57"/>
                    <a:pt x="142" y="58"/>
                    <a:pt x="142" y="59"/>
                  </a:cubicBezTo>
                  <a:cubicBezTo>
                    <a:pt x="142" y="59"/>
                    <a:pt x="142" y="60"/>
                    <a:pt x="142" y="60"/>
                  </a:cubicBezTo>
                  <a:cubicBezTo>
                    <a:pt x="142" y="60"/>
                    <a:pt x="143" y="61"/>
                    <a:pt x="142" y="61"/>
                  </a:cubicBezTo>
                  <a:cubicBezTo>
                    <a:pt x="142" y="62"/>
                    <a:pt x="142" y="62"/>
                    <a:pt x="142" y="62"/>
                  </a:cubicBezTo>
                  <a:cubicBezTo>
                    <a:pt x="141" y="63"/>
                    <a:pt x="140" y="62"/>
                    <a:pt x="139" y="62"/>
                  </a:cubicBezTo>
                  <a:cubicBezTo>
                    <a:pt x="138" y="62"/>
                    <a:pt x="137" y="62"/>
                    <a:pt x="137" y="63"/>
                  </a:cubicBezTo>
                  <a:cubicBezTo>
                    <a:pt x="136" y="63"/>
                    <a:pt x="134" y="64"/>
                    <a:pt x="134" y="64"/>
                  </a:cubicBezTo>
                  <a:cubicBezTo>
                    <a:pt x="133" y="65"/>
                    <a:pt x="132" y="67"/>
                    <a:pt x="131" y="68"/>
                  </a:cubicBezTo>
                  <a:cubicBezTo>
                    <a:pt x="131" y="68"/>
                    <a:pt x="130" y="68"/>
                    <a:pt x="130" y="69"/>
                  </a:cubicBezTo>
                  <a:cubicBezTo>
                    <a:pt x="129" y="69"/>
                    <a:pt x="129" y="69"/>
                    <a:pt x="128" y="69"/>
                  </a:cubicBezTo>
                  <a:cubicBezTo>
                    <a:pt x="128" y="69"/>
                    <a:pt x="127" y="68"/>
                    <a:pt x="126" y="68"/>
                  </a:cubicBezTo>
                  <a:cubicBezTo>
                    <a:pt x="126" y="68"/>
                    <a:pt x="124" y="68"/>
                    <a:pt x="124" y="69"/>
                  </a:cubicBezTo>
                  <a:cubicBezTo>
                    <a:pt x="124" y="69"/>
                    <a:pt x="123" y="69"/>
                    <a:pt x="123" y="70"/>
                  </a:cubicBezTo>
                  <a:cubicBezTo>
                    <a:pt x="124" y="70"/>
                    <a:pt x="125" y="70"/>
                    <a:pt x="125" y="70"/>
                  </a:cubicBezTo>
                  <a:cubicBezTo>
                    <a:pt x="126" y="70"/>
                    <a:pt x="127" y="69"/>
                    <a:pt x="127" y="70"/>
                  </a:cubicBezTo>
                  <a:cubicBezTo>
                    <a:pt x="127" y="70"/>
                    <a:pt x="128" y="70"/>
                    <a:pt x="128" y="70"/>
                  </a:cubicBezTo>
                  <a:cubicBezTo>
                    <a:pt x="129" y="70"/>
                    <a:pt x="130" y="71"/>
                    <a:pt x="130" y="72"/>
                  </a:cubicBezTo>
                  <a:cubicBezTo>
                    <a:pt x="130" y="72"/>
                    <a:pt x="130" y="73"/>
                    <a:pt x="129" y="73"/>
                  </a:cubicBezTo>
                  <a:cubicBezTo>
                    <a:pt x="129" y="74"/>
                    <a:pt x="128" y="74"/>
                    <a:pt x="128" y="74"/>
                  </a:cubicBezTo>
                  <a:cubicBezTo>
                    <a:pt x="128" y="74"/>
                    <a:pt x="128" y="73"/>
                    <a:pt x="127" y="73"/>
                  </a:cubicBezTo>
                  <a:cubicBezTo>
                    <a:pt x="127" y="73"/>
                    <a:pt x="126" y="73"/>
                    <a:pt x="125" y="73"/>
                  </a:cubicBezTo>
                  <a:cubicBezTo>
                    <a:pt x="125" y="73"/>
                    <a:pt x="124" y="72"/>
                    <a:pt x="124" y="72"/>
                  </a:cubicBezTo>
                  <a:cubicBezTo>
                    <a:pt x="123" y="72"/>
                    <a:pt x="123" y="71"/>
                    <a:pt x="122" y="72"/>
                  </a:cubicBezTo>
                  <a:cubicBezTo>
                    <a:pt x="122" y="72"/>
                    <a:pt x="122" y="72"/>
                    <a:pt x="122" y="73"/>
                  </a:cubicBezTo>
                  <a:cubicBezTo>
                    <a:pt x="122" y="73"/>
                    <a:pt x="122" y="73"/>
                    <a:pt x="122" y="74"/>
                  </a:cubicBezTo>
                  <a:cubicBezTo>
                    <a:pt x="122" y="74"/>
                    <a:pt x="123" y="75"/>
                    <a:pt x="124" y="75"/>
                  </a:cubicBezTo>
                  <a:cubicBezTo>
                    <a:pt x="124" y="75"/>
                    <a:pt x="125" y="75"/>
                    <a:pt x="125" y="75"/>
                  </a:cubicBezTo>
                  <a:cubicBezTo>
                    <a:pt x="126" y="75"/>
                    <a:pt x="127" y="75"/>
                    <a:pt x="127" y="75"/>
                  </a:cubicBezTo>
                  <a:cubicBezTo>
                    <a:pt x="127" y="76"/>
                    <a:pt x="128" y="76"/>
                    <a:pt x="128" y="76"/>
                  </a:cubicBezTo>
                  <a:cubicBezTo>
                    <a:pt x="128" y="77"/>
                    <a:pt x="128" y="77"/>
                    <a:pt x="127" y="78"/>
                  </a:cubicBezTo>
                  <a:cubicBezTo>
                    <a:pt x="127" y="78"/>
                    <a:pt x="127" y="78"/>
                    <a:pt x="126" y="78"/>
                  </a:cubicBezTo>
                  <a:cubicBezTo>
                    <a:pt x="126" y="79"/>
                    <a:pt x="125" y="79"/>
                    <a:pt x="125" y="80"/>
                  </a:cubicBezTo>
                  <a:cubicBezTo>
                    <a:pt x="125" y="80"/>
                    <a:pt x="124" y="79"/>
                    <a:pt x="124" y="80"/>
                  </a:cubicBezTo>
                  <a:cubicBezTo>
                    <a:pt x="123" y="80"/>
                    <a:pt x="123" y="81"/>
                    <a:pt x="123" y="81"/>
                  </a:cubicBezTo>
                  <a:cubicBezTo>
                    <a:pt x="122" y="81"/>
                    <a:pt x="121" y="81"/>
                    <a:pt x="121" y="81"/>
                  </a:cubicBezTo>
                  <a:cubicBezTo>
                    <a:pt x="120" y="81"/>
                    <a:pt x="120" y="80"/>
                    <a:pt x="119" y="80"/>
                  </a:cubicBezTo>
                  <a:cubicBezTo>
                    <a:pt x="119" y="79"/>
                    <a:pt x="117" y="78"/>
                    <a:pt x="117" y="79"/>
                  </a:cubicBezTo>
                  <a:cubicBezTo>
                    <a:pt x="117" y="79"/>
                    <a:pt x="118" y="80"/>
                    <a:pt x="118" y="80"/>
                  </a:cubicBezTo>
                  <a:cubicBezTo>
                    <a:pt x="118" y="81"/>
                    <a:pt x="118" y="81"/>
                    <a:pt x="117" y="81"/>
                  </a:cubicBezTo>
                  <a:cubicBezTo>
                    <a:pt x="117" y="82"/>
                    <a:pt x="115" y="81"/>
                    <a:pt x="114" y="81"/>
                  </a:cubicBezTo>
                  <a:cubicBezTo>
                    <a:pt x="113" y="81"/>
                    <a:pt x="113" y="82"/>
                    <a:pt x="112" y="82"/>
                  </a:cubicBezTo>
                  <a:cubicBezTo>
                    <a:pt x="112" y="82"/>
                    <a:pt x="111" y="82"/>
                    <a:pt x="110" y="82"/>
                  </a:cubicBezTo>
                  <a:cubicBezTo>
                    <a:pt x="110" y="82"/>
                    <a:pt x="109" y="81"/>
                    <a:pt x="108" y="81"/>
                  </a:cubicBezTo>
                  <a:cubicBezTo>
                    <a:pt x="108" y="81"/>
                    <a:pt x="107" y="81"/>
                    <a:pt x="107" y="81"/>
                  </a:cubicBezTo>
                  <a:cubicBezTo>
                    <a:pt x="106" y="81"/>
                    <a:pt x="106" y="82"/>
                    <a:pt x="106" y="82"/>
                  </a:cubicBezTo>
                  <a:cubicBezTo>
                    <a:pt x="106" y="82"/>
                    <a:pt x="106" y="82"/>
                    <a:pt x="107" y="83"/>
                  </a:cubicBezTo>
                  <a:cubicBezTo>
                    <a:pt x="107" y="83"/>
                    <a:pt x="107" y="83"/>
                    <a:pt x="107" y="84"/>
                  </a:cubicBezTo>
                  <a:cubicBezTo>
                    <a:pt x="107" y="84"/>
                    <a:pt x="107" y="84"/>
                    <a:pt x="106" y="84"/>
                  </a:cubicBezTo>
                  <a:cubicBezTo>
                    <a:pt x="106" y="84"/>
                    <a:pt x="105" y="84"/>
                    <a:pt x="105" y="83"/>
                  </a:cubicBezTo>
                  <a:cubicBezTo>
                    <a:pt x="104" y="83"/>
                    <a:pt x="104" y="83"/>
                    <a:pt x="104" y="83"/>
                  </a:cubicBezTo>
                  <a:cubicBezTo>
                    <a:pt x="104" y="83"/>
                    <a:pt x="103" y="82"/>
                    <a:pt x="103" y="82"/>
                  </a:cubicBezTo>
                  <a:cubicBezTo>
                    <a:pt x="103" y="83"/>
                    <a:pt x="101" y="83"/>
                    <a:pt x="101" y="84"/>
                  </a:cubicBezTo>
                  <a:cubicBezTo>
                    <a:pt x="101" y="84"/>
                    <a:pt x="102" y="84"/>
                    <a:pt x="102" y="85"/>
                  </a:cubicBezTo>
                  <a:cubicBezTo>
                    <a:pt x="102" y="85"/>
                    <a:pt x="103" y="86"/>
                    <a:pt x="104" y="86"/>
                  </a:cubicBezTo>
                  <a:cubicBezTo>
                    <a:pt x="104" y="86"/>
                    <a:pt x="105" y="86"/>
                    <a:pt x="106" y="86"/>
                  </a:cubicBezTo>
                  <a:cubicBezTo>
                    <a:pt x="107" y="86"/>
                    <a:pt x="108" y="85"/>
                    <a:pt x="109" y="85"/>
                  </a:cubicBezTo>
                  <a:cubicBezTo>
                    <a:pt x="109" y="85"/>
                    <a:pt x="111" y="86"/>
                    <a:pt x="111" y="86"/>
                  </a:cubicBezTo>
                  <a:cubicBezTo>
                    <a:pt x="111" y="86"/>
                    <a:pt x="112" y="87"/>
                    <a:pt x="112" y="87"/>
                  </a:cubicBezTo>
                  <a:cubicBezTo>
                    <a:pt x="112" y="87"/>
                    <a:pt x="111" y="88"/>
                    <a:pt x="111" y="88"/>
                  </a:cubicBezTo>
                  <a:cubicBezTo>
                    <a:pt x="111" y="89"/>
                    <a:pt x="111" y="89"/>
                    <a:pt x="110" y="90"/>
                  </a:cubicBezTo>
                  <a:cubicBezTo>
                    <a:pt x="110" y="90"/>
                    <a:pt x="110" y="91"/>
                    <a:pt x="110" y="92"/>
                  </a:cubicBezTo>
                  <a:cubicBezTo>
                    <a:pt x="110" y="92"/>
                    <a:pt x="110" y="93"/>
                    <a:pt x="110" y="93"/>
                  </a:cubicBezTo>
                  <a:cubicBezTo>
                    <a:pt x="111" y="93"/>
                    <a:pt x="111" y="92"/>
                    <a:pt x="111" y="92"/>
                  </a:cubicBezTo>
                  <a:cubicBezTo>
                    <a:pt x="111" y="92"/>
                    <a:pt x="112" y="91"/>
                    <a:pt x="112" y="90"/>
                  </a:cubicBezTo>
                  <a:cubicBezTo>
                    <a:pt x="112" y="90"/>
                    <a:pt x="113" y="90"/>
                    <a:pt x="113" y="90"/>
                  </a:cubicBezTo>
                  <a:cubicBezTo>
                    <a:pt x="114" y="90"/>
                    <a:pt x="114" y="91"/>
                    <a:pt x="114" y="91"/>
                  </a:cubicBezTo>
                  <a:cubicBezTo>
                    <a:pt x="115" y="91"/>
                    <a:pt x="115" y="90"/>
                    <a:pt x="115" y="90"/>
                  </a:cubicBezTo>
                  <a:cubicBezTo>
                    <a:pt x="116" y="90"/>
                    <a:pt x="115" y="89"/>
                    <a:pt x="115" y="89"/>
                  </a:cubicBezTo>
                  <a:cubicBezTo>
                    <a:pt x="115" y="88"/>
                    <a:pt x="115" y="87"/>
                    <a:pt x="115" y="87"/>
                  </a:cubicBezTo>
                  <a:cubicBezTo>
                    <a:pt x="115" y="86"/>
                    <a:pt x="115" y="86"/>
                    <a:pt x="115" y="86"/>
                  </a:cubicBezTo>
                  <a:cubicBezTo>
                    <a:pt x="116" y="85"/>
                    <a:pt x="117" y="86"/>
                    <a:pt x="117" y="86"/>
                  </a:cubicBezTo>
                  <a:cubicBezTo>
                    <a:pt x="118" y="85"/>
                    <a:pt x="119" y="85"/>
                    <a:pt x="120" y="85"/>
                  </a:cubicBezTo>
                  <a:cubicBezTo>
                    <a:pt x="120" y="85"/>
                    <a:pt x="122" y="85"/>
                    <a:pt x="122" y="85"/>
                  </a:cubicBezTo>
                  <a:cubicBezTo>
                    <a:pt x="123" y="85"/>
                    <a:pt x="124" y="85"/>
                    <a:pt x="125" y="85"/>
                  </a:cubicBezTo>
                  <a:cubicBezTo>
                    <a:pt x="126" y="85"/>
                    <a:pt x="127" y="84"/>
                    <a:pt x="127" y="84"/>
                  </a:cubicBezTo>
                  <a:cubicBezTo>
                    <a:pt x="128" y="83"/>
                    <a:pt x="129" y="82"/>
                    <a:pt x="130" y="82"/>
                  </a:cubicBezTo>
                  <a:cubicBezTo>
                    <a:pt x="130" y="81"/>
                    <a:pt x="131" y="80"/>
                    <a:pt x="132" y="79"/>
                  </a:cubicBezTo>
                  <a:cubicBezTo>
                    <a:pt x="132" y="79"/>
                    <a:pt x="133" y="78"/>
                    <a:pt x="134" y="78"/>
                  </a:cubicBezTo>
                  <a:cubicBezTo>
                    <a:pt x="134" y="78"/>
                    <a:pt x="135" y="78"/>
                    <a:pt x="136" y="78"/>
                  </a:cubicBezTo>
                  <a:cubicBezTo>
                    <a:pt x="137" y="78"/>
                    <a:pt x="138" y="79"/>
                    <a:pt x="138" y="80"/>
                  </a:cubicBezTo>
                  <a:cubicBezTo>
                    <a:pt x="138" y="80"/>
                    <a:pt x="139" y="82"/>
                    <a:pt x="139" y="82"/>
                  </a:cubicBezTo>
                  <a:cubicBezTo>
                    <a:pt x="139" y="84"/>
                    <a:pt x="139" y="87"/>
                    <a:pt x="139" y="89"/>
                  </a:cubicBezTo>
                  <a:cubicBezTo>
                    <a:pt x="139" y="90"/>
                    <a:pt x="139" y="94"/>
                    <a:pt x="139" y="96"/>
                  </a:cubicBezTo>
                  <a:cubicBezTo>
                    <a:pt x="139" y="96"/>
                    <a:pt x="139" y="98"/>
                    <a:pt x="139" y="99"/>
                  </a:cubicBezTo>
                  <a:cubicBezTo>
                    <a:pt x="139" y="100"/>
                    <a:pt x="139" y="102"/>
                    <a:pt x="139" y="103"/>
                  </a:cubicBezTo>
                  <a:cubicBezTo>
                    <a:pt x="139" y="103"/>
                    <a:pt x="138" y="105"/>
                    <a:pt x="138" y="105"/>
                  </a:cubicBezTo>
                  <a:cubicBezTo>
                    <a:pt x="137" y="106"/>
                    <a:pt x="136" y="106"/>
                    <a:pt x="135" y="107"/>
                  </a:cubicBezTo>
                  <a:cubicBezTo>
                    <a:pt x="134" y="107"/>
                    <a:pt x="132" y="106"/>
                    <a:pt x="131" y="106"/>
                  </a:cubicBezTo>
                  <a:cubicBezTo>
                    <a:pt x="130" y="106"/>
                    <a:pt x="128" y="106"/>
                    <a:pt x="127" y="106"/>
                  </a:cubicBezTo>
                  <a:cubicBezTo>
                    <a:pt x="126" y="107"/>
                    <a:pt x="123" y="107"/>
                    <a:pt x="121" y="107"/>
                  </a:cubicBezTo>
                  <a:cubicBezTo>
                    <a:pt x="120" y="106"/>
                    <a:pt x="119" y="106"/>
                    <a:pt x="118" y="106"/>
                  </a:cubicBezTo>
                  <a:cubicBezTo>
                    <a:pt x="117" y="105"/>
                    <a:pt x="114" y="104"/>
                    <a:pt x="113" y="104"/>
                  </a:cubicBezTo>
                  <a:cubicBezTo>
                    <a:pt x="112" y="103"/>
                    <a:pt x="110" y="103"/>
                    <a:pt x="109" y="103"/>
                  </a:cubicBezTo>
                  <a:cubicBezTo>
                    <a:pt x="108" y="103"/>
                    <a:pt x="106" y="103"/>
                    <a:pt x="105" y="103"/>
                  </a:cubicBezTo>
                  <a:cubicBezTo>
                    <a:pt x="104" y="103"/>
                    <a:pt x="102" y="104"/>
                    <a:pt x="100" y="104"/>
                  </a:cubicBezTo>
                  <a:cubicBezTo>
                    <a:pt x="100" y="104"/>
                    <a:pt x="98" y="105"/>
                    <a:pt x="98" y="105"/>
                  </a:cubicBezTo>
                  <a:cubicBezTo>
                    <a:pt x="98" y="105"/>
                    <a:pt x="96" y="105"/>
                    <a:pt x="95" y="106"/>
                  </a:cubicBezTo>
                  <a:cubicBezTo>
                    <a:pt x="94" y="106"/>
                    <a:pt x="93" y="106"/>
                    <a:pt x="93" y="107"/>
                  </a:cubicBezTo>
                  <a:cubicBezTo>
                    <a:pt x="93" y="107"/>
                    <a:pt x="93" y="108"/>
                    <a:pt x="93" y="108"/>
                  </a:cubicBezTo>
                  <a:cubicBezTo>
                    <a:pt x="93" y="108"/>
                    <a:pt x="94" y="108"/>
                    <a:pt x="95" y="108"/>
                  </a:cubicBezTo>
                  <a:cubicBezTo>
                    <a:pt x="95" y="108"/>
                    <a:pt x="96" y="108"/>
                    <a:pt x="97" y="107"/>
                  </a:cubicBezTo>
                  <a:cubicBezTo>
                    <a:pt x="97" y="107"/>
                    <a:pt x="98" y="107"/>
                    <a:pt x="99" y="106"/>
                  </a:cubicBezTo>
                  <a:cubicBezTo>
                    <a:pt x="100" y="106"/>
                    <a:pt x="101" y="106"/>
                    <a:pt x="101" y="106"/>
                  </a:cubicBezTo>
                  <a:cubicBezTo>
                    <a:pt x="102" y="106"/>
                    <a:pt x="104" y="105"/>
                    <a:pt x="104" y="105"/>
                  </a:cubicBezTo>
                  <a:cubicBezTo>
                    <a:pt x="105" y="105"/>
                    <a:pt x="107" y="105"/>
                    <a:pt x="108" y="105"/>
                  </a:cubicBezTo>
                  <a:cubicBezTo>
                    <a:pt x="110" y="105"/>
                    <a:pt x="112" y="106"/>
                    <a:pt x="113" y="106"/>
                  </a:cubicBezTo>
                  <a:cubicBezTo>
                    <a:pt x="114" y="106"/>
                    <a:pt x="115" y="106"/>
                    <a:pt x="116" y="106"/>
                  </a:cubicBezTo>
                  <a:cubicBezTo>
                    <a:pt x="116" y="107"/>
                    <a:pt x="116" y="108"/>
                    <a:pt x="116" y="108"/>
                  </a:cubicBezTo>
                  <a:cubicBezTo>
                    <a:pt x="116" y="109"/>
                    <a:pt x="116" y="109"/>
                    <a:pt x="116" y="110"/>
                  </a:cubicBezTo>
                  <a:cubicBezTo>
                    <a:pt x="117" y="110"/>
                    <a:pt x="118" y="111"/>
                    <a:pt x="118" y="111"/>
                  </a:cubicBezTo>
                  <a:cubicBezTo>
                    <a:pt x="119" y="112"/>
                    <a:pt x="120" y="112"/>
                    <a:pt x="120" y="112"/>
                  </a:cubicBezTo>
                  <a:cubicBezTo>
                    <a:pt x="121" y="113"/>
                    <a:pt x="121" y="114"/>
                    <a:pt x="121" y="114"/>
                  </a:cubicBezTo>
                  <a:cubicBezTo>
                    <a:pt x="121" y="115"/>
                    <a:pt x="121" y="115"/>
                    <a:pt x="121" y="116"/>
                  </a:cubicBezTo>
                  <a:cubicBezTo>
                    <a:pt x="120" y="116"/>
                    <a:pt x="119" y="116"/>
                    <a:pt x="118" y="116"/>
                  </a:cubicBezTo>
                  <a:cubicBezTo>
                    <a:pt x="118" y="116"/>
                    <a:pt x="117" y="116"/>
                    <a:pt x="117" y="117"/>
                  </a:cubicBezTo>
                  <a:cubicBezTo>
                    <a:pt x="117" y="117"/>
                    <a:pt x="116" y="117"/>
                    <a:pt x="117" y="117"/>
                  </a:cubicBezTo>
                  <a:cubicBezTo>
                    <a:pt x="117" y="118"/>
                    <a:pt x="118" y="117"/>
                    <a:pt x="119" y="117"/>
                  </a:cubicBezTo>
                  <a:cubicBezTo>
                    <a:pt x="119" y="117"/>
                    <a:pt x="119" y="117"/>
                    <a:pt x="119" y="117"/>
                  </a:cubicBezTo>
                  <a:cubicBezTo>
                    <a:pt x="120" y="117"/>
                    <a:pt x="120" y="118"/>
                    <a:pt x="120" y="118"/>
                  </a:cubicBezTo>
                  <a:cubicBezTo>
                    <a:pt x="120" y="118"/>
                    <a:pt x="119" y="119"/>
                    <a:pt x="119" y="119"/>
                  </a:cubicBezTo>
                  <a:cubicBezTo>
                    <a:pt x="119" y="120"/>
                    <a:pt x="119" y="120"/>
                    <a:pt x="119" y="121"/>
                  </a:cubicBezTo>
                  <a:cubicBezTo>
                    <a:pt x="120" y="121"/>
                    <a:pt x="120" y="121"/>
                    <a:pt x="120" y="121"/>
                  </a:cubicBezTo>
                  <a:cubicBezTo>
                    <a:pt x="121" y="121"/>
                    <a:pt x="121" y="120"/>
                    <a:pt x="122" y="120"/>
                  </a:cubicBezTo>
                  <a:cubicBezTo>
                    <a:pt x="122" y="120"/>
                    <a:pt x="123" y="121"/>
                    <a:pt x="123" y="121"/>
                  </a:cubicBezTo>
                  <a:cubicBezTo>
                    <a:pt x="124" y="121"/>
                    <a:pt x="125" y="122"/>
                    <a:pt x="126" y="123"/>
                  </a:cubicBezTo>
                  <a:cubicBezTo>
                    <a:pt x="126" y="123"/>
                    <a:pt x="127" y="124"/>
                    <a:pt x="127" y="124"/>
                  </a:cubicBezTo>
                  <a:cubicBezTo>
                    <a:pt x="128" y="124"/>
                    <a:pt x="128" y="125"/>
                    <a:pt x="128" y="125"/>
                  </a:cubicBezTo>
                  <a:cubicBezTo>
                    <a:pt x="128" y="125"/>
                    <a:pt x="128" y="126"/>
                    <a:pt x="128" y="126"/>
                  </a:cubicBezTo>
                  <a:cubicBezTo>
                    <a:pt x="127" y="127"/>
                    <a:pt x="127" y="127"/>
                    <a:pt x="126" y="128"/>
                  </a:cubicBezTo>
                  <a:cubicBezTo>
                    <a:pt x="125" y="128"/>
                    <a:pt x="124" y="127"/>
                    <a:pt x="123" y="127"/>
                  </a:cubicBezTo>
                  <a:cubicBezTo>
                    <a:pt x="123" y="127"/>
                    <a:pt x="122" y="128"/>
                    <a:pt x="121" y="127"/>
                  </a:cubicBezTo>
                  <a:cubicBezTo>
                    <a:pt x="120" y="127"/>
                    <a:pt x="119" y="126"/>
                    <a:pt x="119" y="126"/>
                  </a:cubicBezTo>
                  <a:cubicBezTo>
                    <a:pt x="119" y="125"/>
                    <a:pt x="119" y="124"/>
                    <a:pt x="118" y="124"/>
                  </a:cubicBezTo>
                  <a:cubicBezTo>
                    <a:pt x="118" y="124"/>
                    <a:pt x="116" y="125"/>
                    <a:pt x="115" y="125"/>
                  </a:cubicBezTo>
                  <a:cubicBezTo>
                    <a:pt x="115" y="125"/>
                    <a:pt x="114" y="123"/>
                    <a:pt x="113" y="123"/>
                  </a:cubicBezTo>
                  <a:cubicBezTo>
                    <a:pt x="113" y="123"/>
                    <a:pt x="112" y="122"/>
                    <a:pt x="111" y="122"/>
                  </a:cubicBezTo>
                  <a:cubicBezTo>
                    <a:pt x="110" y="121"/>
                    <a:pt x="108" y="122"/>
                    <a:pt x="107" y="122"/>
                  </a:cubicBezTo>
                  <a:cubicBezTo>
                    <a:pt x="106" y="122"/>
                    <a:pt x="104" y="122"/>
                    <a:pt x="103" y="122"/>
                  </a:cubicBezTo>
                  <a:cubicBezTo>
                    <a:pt x="102" y="121"/>
                    <a:pt x="100" y="120"/>
                    <a:pt x="99" y="120"/>
                  </a:cubicBezTo>
                  <a:cubicBezTo>
                    <a:pt x="98" y="120"/>
                    <a:pt x="97" y="119"/>
                    <a:pt x="97" y="119"/>
                  </a:cubicBezTo>
                  <a:cubicBezTo>
                    <a:pt x="96" y="119"/>
                    <a:pt x="96" y="120"/>
                    <a:pt x="96" y="121"/>
                  </a:cubicBezTo>
                  <a:cubicBezTo>
                    <a:pt x="96" y="122"/>
                    <a:pt x="96" y="123"/>
                    <a:pt x="96" y="123"/>
                  </a:cubicBezTo>
                  <a:cubicBezTo>
                    <a:pt x="96" y="124"/>
                    <a:pt x="95" y="125"/>
                    <a:pt x="95" y="126"/>
                  </a:cubicBezTo>
                  <a:cubicBezTo>
                    <a:pt x="95" y="126"/>
                    <a:pt x="95" y="128"/>
                    <a:pt x="95" y="129"/>
                  </a:cubicBezTo>
                  <a:cubicBezTo>
                    <a:pt x="95" y="129"/>
                    <a:pt x="95" y="130"/>
                    <a:pt x="96" y="130"/>
                  </a:cubicBezTo>
                  <a:cubicBezTo>
                    <a:pt x="95" y="131"/>
                    <a:pt x="93" y="131"/>
                    <a:pt x="93" y="131"/>
                  </a:cubicBezTo>
                  <a:cubicBezTo>
                    <a:pt x="92" y="131"/>
                    <a:pt x="91" y="130"/>
                    <a:pt x="91" y="130"/>
                  </a:cubicBezTo>
                  <a:cubicBezTo>
                    <a:pt x="90" y="130"/>
                    <a:pt x="89" y="129"/>
                    <a:pt x="88" y="129"/>
                  </a:cubicBezTo>
                  <a:cubicBezTo>
                    <a:pt x="88" y="129"/>
                    <a:pt x="87" y="129"/>
                    <a:pt x="87" y="129"/>
                  </a:cubicBezTo>
                  <a:cubicBezTo>
                    <a:pt x="87" y="129"/>
                    <a:pt x="87" y="129"/>
                    <a:pt x="87" y="130"/>
                  </a:cubicBezTo>
                  <a:cubicBezTo>
                    <a:pt x="87" y="130"/>
                    <a:pt x="87" y="131"/>
                    <a:pt x="87" y="131"/>
                  </a:cubicBezTo>
                  <a:cubicBezTo>
                    <a:pt x="88" y="131"/>
                    <a:pt x="89" y="131"/>
                    <a:pt x="90" y="131"/>
                  </a:cubicBezTo>
                  <a:cubicBezTo>
                    <a:pt x="90" y="131"/>
                    <a:pt x="91" y="131"/>
                    <a:pt x="91" y="132"/>
                  </a:cubicBezTo>
                  <a:cubicBezTo>
                    <a:pt x="92" y="132"/>
                    <a:pt x="93" y="132"/>
                    <a:pt x="93" y="133"/>
                  </a:cubicBezTo>
                  <a:cubicBezTo>
                    <a:pt x="94" y="133"/>
                    <a:pt x="94" y="134"/>
                    <a:pt x="94" y="135"/>
                  </a:cubicBezTo>
                  <a:cubicBezTo>
                    <a:pt x="94" y="135"/>
                    <a:pt x="93" y="135"/>
                    <a:pt x="92" y="135"/>
                  </a:cubicBezTo>
                  <a:cubicBezTo>
                    <a:pt x="92" y="136"/>
                    <a:pt x="91" y="137"/>
                    <a:pt x="90" y="138"/>
                  </a:cubicBezTo>
                  <a:cubicBezTo>
                    <a:pt x="90" y="138"/>
                    <a:pt x="89" y="137"/>
                    <a:pt x="88" y="137"/>
                  </a:cubicBezTo>
                  <a:cubicBezTo>
                    <a:pt x="88" y="137"/>
                    <a:pt x="87" y="136"/>
                    <a:pt x="87" y="136"/>
                  </a:cubicBezTo>
                  <a:cubicBezTo>
                    <a:pt x="86" y="135"/>
                    <a:pt x="86" y="135"/>
                    <a:pt x="85" y="135"/>
                  </a:cubicBezTo>
                  <a:cubicBezTo>
                    <a:pt x="85" y="135"/>
                    <a:pt x="84" y="134"/>
                    <a:pt x="84" y="134"/>
                  </a:cubicBezTo>
                  <a:cubicBezTo>
                    <a:pt x="83" y="134"/>
                    <a:pt x="83" y="133"/>
                    <a:pt x="83" y="133"/>
                  </a:cubicBezTo>
                  <a:cubicBezTo>
                    <a:pt x="82" y="132"/>
                    <a:pt x="82" y="131"/>
                    <a:pt x="81" y="131"/>
                  </a:cubicBezTo>
                  <a:cubicBezTo>
                    <a:pt x="81" y="130"/>
                    <a:pt x="79" y="129"/>
                    <a:pt x="79" y="128"/>
                  </a:cubicBezTo>
                  <a:cubicBezTo>
                    <a:pt x="79" y="128"/>
                    <a:pt x="78" y="127"/>
                    <a:pt x="78" y="127"/>
                  </a:cubicBezTo>
                  <a:cubicBezTo>
                    <a:pt x="77" y="127"/>
                    <a:pt x="77" y="128"/>
                    <a:pt x="77" y="128"/>
                  </a:cubicBezTo>
                  <a:cubicBezTo>
                    <a:pt x="77" y="128"/>
                    <a:pt x="76" y="128"/>
                    <a:pt x="76" y="128"/>
                  </a:cubicBezTo>
                  <a:cubicBezTo>
                    <a:pt x="75" y="128"/>
                    <a:pt x="74" y="129"/>
                    <a:pt x="73" y="129"/>
                  </a:cubicBezTo>
                  <a:cubicBezTo>
                    <a:pt x="73" y="130"/>
                    <a:pt x="72" y="130"/>
                    <a:pt x="71" y="130"/>
                  </a:cubicBezTo>
                  <a:cubicBezTo>
                    <a:pt x="71" y="130"/>
                    <a:pt x="69" y="129"/>
                    <a:pt x="69" y="129"/>
                  </a:cubicBezTo>
                  <a:cubicBezTo>
                    <a:pt x="68" y="129"/>
                    <a:pt x="67" y="129"/>
                    <a:pt x="66" y="129"/>
                  </a:cubicBezTo>
                  <a:cubicBezTo>
                    <a:pt x="66" y="129"/>
                    <a:pt x="64" y="129"/>
                    <a:pt x="64" y="129"/>
                  </a:cubicBezTo>
                  <a:cubicBezTo>
                    <a:pt x="64" y="129"/>
                    <a:pt x="63" y="128"/>
                    <a:pt x="63" y="128"/>
                  </a:cubicBezTo>
                  <a:cubicBezTo>
                    <a:pt x="62" y="127"/>
                    <a:pt x="61" y="127"/>
                    <a:pt x="60" y="127"/>
                  </a:cubicBezTo>
                  <a:cubicBezTo>
                    <a:pt x="60" y="127"/>
                    <a:pt x="59" y="127"/>
                    <a:pt x="58" y="127"/>
                  </a:cubicBezTo>
                  <a:cubicBezTo>
                    <a:pt x="57" y="127"/>
                    <a:pt x="56" y="127"/>
                    <a:pt x="55" y="127"/>
                  </a:cubicBezTo>
                  <a:cubicBezTo>
                    <a:pt x="55" y="127"/>
                    <a:pt x="54" y="127"/>
                    <a:pt x="54" y="127"/>
                  </a:cubicBezTo>
                  <a:cubicBezTo>
                    <a:pt x="54" y="127"/>
                    <a:pt x="53" y="127"/>
                    <a:pt x="53" y="126"/>
                  </a:cubicBezTo>
                  <a:cubicBezTo>
                    <a:pt x="53" y="126"/>
                    <a:pt x="53" y="125"/>
                    <a:pt x="53" y="125"/>
                  </a:cubicBezTo>
                  <a:cubicBezTo>
                    <a:pt x="52" y="125"/>
                    <a:pt x="52" y="125"/>
                    <a:pt x="51" y="125"/>
                  </a:cubicBezTo>
                  <a:cubicBezTo>
                    <a:pt x="51" y="125"/>
                    <a:pt x="50" y="124"/>
                    <a:pt x="50" y="124"/>
                  </a:cubicBezTo>
                  <a:cubicBezTo>
                    <a:pt x="49" y="124"/>
                    <a:pt x="50" y="123"/>
                    <a:pt x="50" y="122"/>
                  </a:cubicBezTo>
                  <a:cubicBezTo>
                    <a:pt x="49" y="122"/>
                    <a:pt x="48" y="122"/>
                    <a:pt x="47" y="122"/>
                  </a:cubicBezTo>
                  <a:cubicBezTo>
                    <a:pt x="47" y="122"/>
                    <a:pt x="46" y="123"/>
                    <a:pt x="45" y="123"/>
                  </a:cubicBezTo>
                  <a:cubicBezTo>
                    <a:pt x="45" y="123"/>
                    <a:pt x="44" y="122"/>
                    <a:pt x="44" y="121"/>
                  </a:cubicBezTo>
                  <a:cubicBezTo>
                    <a:pt x="44" y="121"/>
                    <a:pt x="44" y="120"/>
                    <a:pt x="44" y="120"/>
                  </a:cubicBezTo>
                  <a:cubicBezTo>
                    <a:pt x="44" y="119"/>
                    <a:pt x="44" y="119"/>
                    <a:pt x="43" y="119"/>
                  </a:cubicBezTo>
                  <a:cubicBezTo>
                    <a:pt x="43" y="118"/>
                    <a:pt x="42" y="118"/>
                    <a:pt x="41" y="117"/>
                  </a:cubicBezTo>
                  <a:cubicBezTo>
                    <a:pt x="41" y="117"/>
                    <a:pt x="41" y="115"/>
                    <a:pt x="41" y="114"/>
                  </a:cubicBezTo>
                  <a:cubicBezTo>
                    <a:pt x="41" y="114"/>
                    <a:pt x="40" y="112"/>
                    <a:pt x="39" y="112"/>
                  </a:cubicBezTo>
                  <a:cubicBezTo>
                    <a:pt x="38" y="112"/>
                    <a:pt x="36" y="112"/>
                    <a:pt x="35" y="113"/>
                  </a:cubicBezTo>
                  <a:cubicBezTo>
                    <a:pt x="35" y="113"/>
                    <a:pt x="34" y="114"/>
                    <a:pt x="33" y="114"/>
                  </a:cubicBezTo>
                  <a:cubicBezTo>
                    <a:pt x="32" y="114"/>
                    <a:pt x="30" y="114"/>
                    <a:pt x="29" y="114"/>
                  </a:cubicBezTo>
                  <a:cubicBezTo>
                    <a:pt x="29" y="114"/>
                    <a:pt x="28" y="113"/>
                    <a:pt x="28" y="114"/>
                  </a:cubicBezTo>
                  <a:cubicBezTo>
                    <a:pt x="27" y="114"/>
                    <a:pt x="26" y="114"/>
                    <a:pt x="25" y="115"/>
                  </a:cubicBezTo>
                  <a:cubicBezTo>
                    <a:pt x="24" y="115"/>
                    <a:pt x="22" y="115"/>
                    <a:pt x="21" y="115"/>
                  </a:cubicBezTo>
                  <a:cubicBezTo>
                    <a:pt x="20" y="115"/>
                    <a:pt x="19" y="116"/>
                    <a:pt x="18" y="116"/>
                  </a:cubicBezTo>
                  <a:cubicBezTo>
                    <a:pt x="16" y="116"/>
                    <a:pt x="13" y="117"/>
                    <a:pt x="12" y="116"/>
                  </a:cubicBezTo>
                  <a:cubicBezTo>
                    <a:pt x="11" y="116"/>
                    <a:pt x="11" y="115"/>
                    <a:pt x="11" y="114"/>
                  </a:cubicBezTo>
                  <a:cubicBezTo>
                    <a:pt x="10" y="114"/>
                    <a:pt x="9" y="113"/>
                    <a:pt x="8" y="112"/>
                  </a:cubicBezTo>
                  <a:cubicBezTo>
                    <a:pt x="8" y="112"/>
                    <a:pt x="8" y="111"/>
                    <a:pt x="7" y="110"/>
                  </a:cubicBezTo>
                  <a:cubicBezTo>
                    <a:pt x="7" y="110"/>
                    <a:pt x="6" y="109"/>
                    <a:pt x="6" y="109"/>
                  </a:cubicBezTo>
                  <a:cubicBezTo>
                    <a:pt x="5" y="108"/>
                    <a:pt x="5" y="107"/>
                    <a:pt x="4" y="106"/>
                  </a:cubicBezTo>
                  <a:cubicBezTo>
                    <a:pt x="4" y="106"/>
                    <a:pt x="3" y="106"/>
                    <a:pt x="2" y="105"/>
                  </a:cubicBezTo>
                  <a:cubicBezTo>
                    <a:pt x="2" y="105"/>
                    <a:pt x="0" y="105"/>
                    <a:pt x="0" y="105"/>
                  </a:cubicBezTo>
                  <a:cubicBezTo>
                    <a:pt x="0" y="104"/>
                    <a:pt x="0" y="103"/>
                    <a:pt x="0" y="103"/>
                  </a:cubicBezTo>
                  <a:cubicBezTo>
                    <a:pt x="0" y="102"/>
                    <a:pt x="0" y="100"/>
                    <a:pt x="0" y="99"/>
                  </a:cubicBezTo>
                  <a:cubicBezTo>
                    <a:pt x="0" y="99"/>
                    <a:pt x="0" y="98"/>
                    <a:pt x="0" y="98"/>
                  </a:cubicBezTo>
                  <a:cubicBezTo>
                    <a:pt x="0" y="98"/>
                    <a:pt x="0" y="98"/>
                    <a:pt x="0" y="98"/>
                  </a:cubicBezTo>
                  <a:cubicBezTo>
                    <a:pt x="0" y="98"/>
                    <a:pt x="0" y="97"/>
                    <a:pt x="0" y="96"/>
                  </a:cubicBezTo>
                  <a:cubicBezTo>
                    <a:pt x="0" y="96"/>
                    <a:pt x="0" y="94"/>
                    <a:pt x="1" y="94"/>
                  </a:cubicBezTo>
                  <a:cubicBezTo>
                    <a:pt x="1" y="93"/>
                    <a:pt x="1" y="91"/>
                    <a:pt x="1" y="90"/>
                  </a:cubicBezTo>
                  <a:cubicBezTo>
                    <a:pt x="1" y="89"/>
                    <a:pt x="1" y="88"/>
                    <a:pt x="1" y="87"/>
                  </a:cubicBezTo>
                  <a:cubicBezTo>
                    <a:pt x="1" y="86"/>
                    <a:pt x="2" y="84"/>
                    <a:pt x="3" y="84"/>
                  </a:cubicBezTo>
                  <a:cubicBezTo>
                    <a:pt x="3" y="82"/>
                    <a:pt x="4" y="80"/>
                    <a:pt x="5" y="79"/>
                  </a:cubicBezTo>
                  <a:cubicBezTo>
                    <a:pt x="6" y="79"/>
                    <a:pt x="7" y="77"/>
                    <a:pt x="8" y="77"/>
                  </a:cubicBezTo>
                  <a:cubicBezTo>
                    <a:pt x="9" y="76"/>
                    <a:pt x="12" y="76"/>
                    <a:pt x="13" y="76"/>
                  </a:cubicBezTo>
                  <a:cubicBezTo>
                    <a:pt x="15" y="75"/>
                    <a:pt x="17" y="75"/>
                    <a:pt x="18" y="74"/>
                  </a:cubicBezTo>
                  <a:cubicBezTo>
                    <a:pt x="19" y="74"/>
                    <a:pt x="20" y="73"/>
                    <a:pt x="20" y="72"/>
                  </a:cubicBezTo>
                  <a:cubicBezTo>
                    <a:pt x="21" y="72"/>
                    <a:pt x="22" y="71"/>
                    <a:pt x="22" y="70"/>
                  </a:cubicBezTo>
                  <a:cubicBezTo>
                    <a:pt x="23" y="70"/>
                    <a:pt x="23" y="69"/>
                    <a:pt x="24" y="69"/>
                  </a:cubicBezTo>
                  <a:cubicBezTo>
                    <a:pt x="24" y="69"/>
                    <a:pt x="26" y="69"/>
                    <a:pt x="26" y="69"/>
                  </a:cubicBezTo>
                  <a:cubicBezTo>
                    <a:pt x="26" y="68"/>
                    <a:pt x="27" y="68"/>
                    <a:pt x="28" y="68"/>
                  </a:cubicBezTo>
                  <a:cubicBezTo>
                    <a:pt x="28" y="67"/>
                    <a:pt x="28" y="66"/>
                    <a:pt x="28" y="66"/>
                  </a:cubicBezTo>
                  <a:cubicBezTo>
                    <a:pt x="27" y="65"/>
                    <a:pt x="26" y="65"/>
                    <a:pt x="26" y="65"/>
                  </a:cubicBezTo>
                  <a:cubicBezTo>
                    <a:pt x="25" y="65"/>
                    <a:pt x="25" y="64"/>
                    <a:pt x="25" y="64"/>
                  </a:cubicBezTo>
                  <a:cubicBezTo>
                    <a:pt x="25" y="63"/>
                    <a:pt x="25" y="62"/>
                    <a:pt x="25" y="61"/>
                  </a:cubicBezTo>
                  <a:cubicBezTo>
                    <a:pt x="25" y="60"/>
                    <a:pt x="25" y="59"/>
                    <a:pt x="25" y="59"/>
                  </a:cubicBezTo>
                  <a:cubicBezTo>
                    <a:pt x="25" y="58"/>
                    <a:pt x="26" y="58"/>
                    <a:pt x="27" y="58"/>
                  </a:cubicBezTo>
                  <a:cubicBezTo>
                    <a:pt x="27" y="58"/>
                    <a:pt x="28" y="58"/>
                    <a:pt x="28" y="58"/>
                  </a:cubicBezTo>
                  <a:cubicBezTo>
                    <a:pt x="28" y="58"/>
                    <a:pt x="29" y="58"/>
                    <a:pt x="29" y="58"/>
                  </a:cubicBezTo>
                  <a:cubicBezTo>
                    <a:pt x="29" y="57"/>
                    <a:pt x="29" y="56"/>
                    <a:pt x="29" y="56"/>
                  </a:cubicBezTo>
                  <a:cubicBezTo>
                    <a:pt x="29" y="56"/>
                    <a:pt x="27" y="56"/>
                    <a:pt x="26" y="55"/>
                  </a:cubicBezTo>
                  <a:cubicBezTo>
                    <a:pt x="26" y="55"/>
                    <a:pt x="25" y="54"/>
                    <a:pt x="25" y="54"/>
                  </a:cubicBezTo>
                  <a:cubicBezTo>
                    <a:pt x="25" y="53"/>
                    <a:pt x="25" y="53"/>
                    <a:pt x="25" y="52"/>
                  </a:cubicBezTo>
                  <a:cubicBezTo>
                    <a:pt x="25" y="52"/>
                    <a:pt x="25" y="51"/>
                    <a:pt x="25" y="51"/>
                  </a:cubicBezTo>
                  <a:cubicBezTo>
                    <a:pt x="25" y="51"/>
                    <a:pt x="25" y="50"/>
                    <a:pt x="25" y="49"/>
                  </a:cubicBezTo>
                  <a:cubicBezTo>
                    <a:pt x="25" y="49"/>
                    <a:pt x="23" y="49"/>
                    <a:pt x="23" y="49"/>
                  </a:cubicBezTo>
                  <a:cubicBezTo>
                    <a:pt x="23" y="49"/>
                    <a:pt x="22" y="49"/>
                    <a:pt x="22" y="49"/>
                  </a:cubicBezTo>
                  <a:cubicBezTo>
                    <a:pt x="21" y="50"/>
                    <a:pt x="20" y="50"/>
                    <a:pt x="19" y="50"/>
                  </a:cubicBezTo>
                  <a:cubicBezTo>
                    <a:pt x="19" y="50"/>
                    <a:pt x="18" y="50"/>
                    <a:pt x="18" y="50"/>
                  </a:cubicBezTo>
                  <a:cubicBezTo>
                    <a:pt x="18" y="50"/>
                    <a:pt x="17" y="48"/>
                    <a:pt x="17" y="47"/>
                  </a:cubicBezTo>
                  <a:cubicBezTo>
                    <a:pt x="17" y="46"/>
                    <a:pt x="16" y="44"/>
                    <a:pt x="16" y="42"/>
                  </a:cubicBezTo>
                  <a:cubicBezTo>
                    <a:pt x="16" y="41"/>
                    <a:pt x="15" y="37"/>
                    <a:pt x="14" y="35"/>
                  </a:cubicBezTo>
                  <a:cubicBezTo>
                    <a:pt x="14" y="35"/>
                    <a:pt x="14" y="34"/>
                    <a:pt x="14" y="33"/>
                  </a:cubicBezTo>
                  <a:cubicBezTo>
                    <a:pt x="14" y="33"/>
                    <a:pt x="12" y="32"/>
                    <a:pt x="12" y="32"/>
                  </a:cubicBezTo>
                  <a:cubicBezTo>
                    <a:pt x="11" y="32"/>
                    <a:pt x="10" y="31"/>
                    <a:pt x="10" y="31"/>
                  </a:cubicBezTo>
                  <a:cubicBezTo>
                    <a:pt x="9" y="30"/>
                    <a:pt x="9" y="29"/>
                    <a:pt x="9" y="29"/>
                  </a:cubicBezTo>
                  <a:cubicBezTo>
                    <a:pt x="9" y="29"/>
                    <a:pt x="8" y="28"/>
                    <a:pt x="8" y="27"/>
                  </a:cubicBezTo>
                  <a:cubicBezTo>
                    <a:pt x="8" y="27"/>
                    <a:pt x="8" y="25"/>
                    <a:pt x="8" y="24"/>
                  </a:cubicBezTo>
                  <a:cubicBezTo>
                    <a:pt x="8" y="24"/>
                    <a:pt x="7" y="22"/>
                    <a:pt x="7" y="21"/>
                  </a:cubicBezTo>
                  <a:cubicBezTo>
                    <a:pt x="7" y="21"/>
                    <a:pt x="7" y="21"/>
                    <a:pt x="7" y="21"/>
                  </a:cubicBezTo>
                  <a:cubicBezTo>
                    <a:pt x="7" y="21"/>
                    <a:pt x="8" y="21"/>
                    <a:pt x="9" y="21"/>
                  </a:cubicBezTo>
                  <a:cubicBezTo>
                    <a:pt x="9" y="20"/>
                    <a:pt x="10" y="18"/>
                    <a:pt x="10" y="18"/>
                  </a:cubicBezTo>
                  <a:cubicBezTo>
                    <a:pt x="10" y="17"/>
                    <a:pt x="10" y="16"/>
                    <a:pt x="10" y="15"/>
                  </a:cubicBezTo>
                  <a:cubicBezTo>
                    <a:pt x="10" y="14"/>
                    <a:pt x="11" y="13"/>
                    <a:pt x="12" y="13"/>
                  </a:cubicBezTo>
                  <a:cubicBezTo>
                    <a:pt x="12" y="12"/>
                    <a:pt x="13" y="12"/>
                    <a:pt x="13" y="13"/>
                  </a:cubicBezTo>
                  <a:cubicBezTo>
                    <a:pt x="14" y="13"/>
                    <a:pt x="15" y="14"/>
                    <a:pt x="16" y="14"/>
                  </a:cubicBezTo>
                  <a:cubicBezTo>
                    <a:pt x="16" y="15"/>
                    <a:pt x="17" y="15"/>
                    <a:pt x="18" y="15"/>
                  </a:cubicBezTo>
                  <a:cubicBezTo>
                    <a:pt x="18" y="15"/>
                    <a:pt x="20" y="14"/>
                    <a:pt x="20" y="13"/>
                  </a:cubicBezTo>
                  <a:cubicBezTo>
                    <a:pt x="21" y="13"/>
                    <a:pt x="21" y="11"/>
                    <a:pt x="22" y="10"/>
                  </a:cubicBezTo>
                  <a:cubicBezTo>
                    <a:pt x="22" y="9"/>
                    <a:pt x="24" y="8"/>
                    <a:pt x="25" y="7"/>
                  </a:cubicBezTo>
                  <a:cubicBezTo>
                    <a:pt x="25" y="6"/>
                    <a:pt x="26" y="6"/>
                    <a:pt x="27" y="5"/>
                  </a:cubicBezTo>
                  <a:cubicBezTo>
                    <a:pt x="27" y="5"/>
                    <a:pt x="29" y="5"/>
                    <a:pt x="30" y="5"/>
                  </a:cubicBezTo>
                  <a:cubicBezTo>
                    <a:pt x="30" y="6"/>
                    <a:pt x="31" y="7"/>
                    <a:pt x="32" y="7"/>
                  </a:cubicBezTo>
                  <a:cubicBezTo>
                    <a:pt x="33" y="7"/>
                    <a:pt x="34" y="7"/>
                    <a:pt x="35" y="6"/>
                  </a:cubicBezTo>
                  <a:cubicBezTo>
                    <a:pt x="36" y="6"/>
                    <a:pt x="37" y="5"/>
                    <a:pt x="37" y="5"/>
                  </a:cubicBezTo>
                  <a:cubicBezTo>
                    <a:pt x="38" y="4"/>
                    <a:pt x="40" y="4"/>
                    <a:pt x="41" y="4"/>
                  </a:cubicBezTo>
                  <a:cubicBezTo>
                    <a:pt x="41" y="5"/>
                    <a:pt x="43" y="5"/>
                    <a:pt x="43" y="6"/>
                  </a:cubicBezTo>
                  <a:cubicBezTo>
                    <a:pt x="44" y="7"/>
                    <a:pt x="45" y="8"/>
                    <a:pt x="46" y="9"/>
                  </a:cubicBezTo>
                  <a:cubicBezTo>
                    <a:pt x="47" y="10"/>
                    <a:pt x="49" y="11"/>
                    <a:pt x="49" y="11"/>
                  </a:cubicBezTo>
                  <a:cubicBezTo>
                    <a:pt x="50" y="12"/>
                    <a:pt x="50" y="13"/>
                    <a:pt x="51" y="13"/>
                  </a:cubicBezTo>
                  <a:cubicBezTo>
                    <a:pt x="51" y="14"/>
                    <a:pt x="51" y="15"/>
                    <a:pt x="52" y="15"/>
                  </a:cubicBezTo>
                  <a:cubicBezTo>
                    <a:pt x="52" y="15"/>
                    <a:pt x="53" y="15"/>
                    <a:pt x="53" y="14"/>
                  </a:cubicBezTo>
                  <a:cubicBezTo>
                    <a:pt x="54" y="14"/>
                    <a:pt x="53" y="12"/>
                    <a:pt x="53" y="12"/>
                  </a:cubicBezTo>
                  <a:cubicBezTo>
                    <a:pt x="54" y="11"/>
                    <a:pt x="54" y="10"/>
                    <a:pt x="55" y="9"/>
                  </a:cubicBezTo>
                  <a:cubicBezTo>
                    <a:pt x="55" y="9"/>
                    <a:pt x="57" y="8"/>
                    <a:pt x="57" y="8"/>
                  </a:cubicBezTo>
                  <a:cubicBezTo>
                    <a:pt x="57" y="8"/>
                    <a:pt x="57" y="8"/>
                    <a:pt x="5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3" name="Freeform 127"/>
            <p:cNvSpPr>
              <a:spLocks/>
            </p:cNvSpPr>
            <p:nvPr/>
          </p:nvSpPr>
          <p:spPr bwMode="auto">
            <a:xfrm>
              <a:off x="2820988" y="3883026"/>
              <a:ext cx="22225" cy="12700"/>
            </a:xfrm>
            <a:custGeom>
              <a:avLst/>
              <a:gdLst/>
              <a:ahLst/>
              <a:cxnLst>
                <a:cxn ang="0">
                  <a:pos x="10" y="5"/>
                </a:cxn>
                <a:cxn ang="0">
                  <a:pos x="7" y="5"/>
                </a:cxn>
                <a:cxn ang="0">
                  <a:pos x="4" y="4"/>
                </a:cxn>
                <a:cxn ang="0">
                  <a:pos x="3" y="3"/>
                </a:cxn>
                <a:cxn ang="0">
                  <a:pos x="1" y="1"/>
                </a:cxn>
                <a:cxn ang="0">
                  <a:pos x="0" y="0"/>
                </a:cxn>
                <a:cxn ang="0">
                  <a:pos x="2" y="0"/>
                </a:cxn>
                <a:cxn ang="0">
                  <a:pos x="3" y="1"/>
                </a:cxn>
                <a:cxn ang="0">
                  <a:pos x="6" y="1"/>
                </a:cxn>
                <a:cxn ang="0">
                  <a:pos x="10" y="1"/>
                </a:cxn>
                <a:cxn ang="0">
                  <a:pos x="11" y="2"/>
                </a:cxn>
                <a:cxn ang="0">
                  <a:pos x="11" y="4"/>
                </a:cxn>
                <a:cxn ang="0">
                  <a:pos x="11" y="5"/>
                </a:cxn>
                <a:cxn ang="0">
                  <a:pos x="10" y="5"/>
                </a:cxn>
              </a:cxnLst>
              <a:rect l="0" t="0" r="r" b="b"/>
              <a:pathLst>
                <a:path w="12" h="6">
                  <a:moveTo>
                    <a:pt x="10" y="5"/>
                  </a:moveTo>
                  <a:cubicBezTo>
                    <a:pt x="9" y="6"/>
                    <a:pt x="7" y="5"/>
                    <a:pt x="7" y="5"/>
                  </a:cubicBezTo>
                  <a:cubicBezTo>
                    <a:pt x="6" y="5"/>
                    <a:pt x="5" y="5"/>
                    <a:pt x="4" y="4"/>
                  </a:cubicBezTo>
                  <a:cubicBezTo>
                    <a:pt x="4" y="4"/>
                    <a:pt x="3" y="3"/>
                    <a:pt x="3" y="3"/>
                  </a:cubicBezTo>
                  <a:cubicBezTo>
                    <a:pt x="2" y="2"/>
                    <a:pt x="1" y="2"/>
                    <a:pt x="1" y="1"/>
                  </a:cubicBezTo>
                  <a:cubicBezTo>
                    <a:pt x="0" y="1"/>
                    <a:pt x="0" y="0"/>
                    <a:pt x="0" y="0"/>
                  </a:cubicBezTo>
                  <a:cubicBezTo>
                    <a:pt x="0" y="0"/>
                    <a:pt x="1" y="0"/>
                    <a:pt x="2" y="0"/>
                  </a:cubicBezTo>
                  <a:cubicBezTo>
                    <a:pt x="2" y="0"/>
                    <a:pt x="3" y="0"/>
                    <a:pt x="3" y="1"/>
                  </a:cubicBezTo>
                  <a:cubicBezTo>
                    <a:pt x="4" y="1"/>
                    <a:pt x="5" y="1"/>
                    <a:pt x="6" y="1"/>
                  </a:cubicBezTo>
                  <a:cubicBezTo>
                    <a:pt x="7" y="1"/>
                    <a:pt x="9" y="0"/>
                    <a:pt x="10" y="1"/>
                  </a:cubicBezTo>
                  <a:cubicBezTo>
                    <a:pt x="10" y="1"/>
                    <a:pt x="11" y="1"/>
                    <a:pt x="11" y="2"/>
                  </a:cubicBezTo>
                  <a:cubicBezTo>
                    <a:pt x="11" y="2"/>
                    <a:pt x="12" y="3"/>
                    <a:pt x="11" y="4"/>
                  </a:cubicBezTo>
                  <a:cubicBezTo>
                    <a:pt x="11" y="4"/>
                    <a:pt x="11" y="4"/>
                    <a:pt x="11" y="5"/>
                  </a:cubicBezTo>
                  <a:cubicBezTo>
                    <a:pt x="11" y="5"/>
                    <a:pt x="10"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4" name="Freeform 128"/>
            <p:cNvSpPr>
              <a:spLocks/>
            </p:cNvSpPr>
            <p:nvPr/>
          </p:nvSpPr>
          <p:spPr bwMode="auto">
            <a:xfrm>
              <a:off x="2825751" y="3897313"/>
              <a:ext cx="7938" cy="7938"/>
            </a:xfrm>
            <a:custGeom>
              <a:avLst/>
              <a:gdLst/>
              <a:ahLst/>
              <a:cxnLst>
                <a:cxn ang="0">
                  <a:pos x="4" y="2"/>
                </a:cxn>
                <a:cxn ang="0">
                  <a:pos x="3" y="3"/>
                </a:cxn>
                <a:cxn ang="0">
                  <a:pos x="2" y="4"/>
                </a:cxn>
                <a:cxn ang="0">
                  <a:pos x="0" y="4"/>
                </a:cxn>
                <a:cxn ang="0">
                  <a:pos x="1" y="3"/>
                </a:cxn>
                <a:cxn ang="0">
                  <a:pos x="2" y="2"/>
                </a:cxn>
                <a:cxn ang="0">
                  <a:pos x="2" y="0"/>
                </a:cxn>
                <a:cxn ang="0">
                  <a:pos x="3" y="0"/>
                </a:cxn>
                <a:cxn ang="0">
                  <a:pos x="4" y="1"/>
                </a:cxn>
                <a:cxn ang="0">
                  <a:pos x="4" y="2"/>
                </a:cxn>
              </a:cxnLst>
              <a:rect l="0" t="0" r="r" b="b"/>
              <a:pathLst>
                <a:path w="4" h="4">
                  <a:moveTo>
                    <a:pt x="4" y="2"/>
                  </a:moveTo>
                  <a:cubicBezTo>
                    <a:pt x="4" y="3"/>
                    <a:pt x="3" y="3"/>
                    <a:pt x="3" y="3"/>
                  </a:cubicBezTo>
                  <a:cubicBezTo>
                    <a:pt x="3" y="3"/>
                    <a:pt x="2" y="4"/>
                    <a:pt x="2" y="4"/>
                  </a:cubicBezTo>
                  <a:cubicBezTo>
                    <a:pt x="2" y="4"/>
                    <a:pt x="1" y="4"/>
                    <a:pt x="0" y="4"/>
                  </a:cubicBezTo>
                  <a:cubicBezTo>
                    <a:pt x="0" y="4"/>
                    <a:pt x="1" y="3"/>
                    <a:pt x="1" y="3"/>
                  </a:cubicBezTo>
                  <a:cubicBezTo>
                    <a:pt x="1" y="2"/>
                    <a:pt x="2" y="2"/>
                    <a:pt x="2" y="2"/>
                  </a:cubicBezTo>
                  <a:cubicBezTo>
                    <a:pt x="2" y="1"/>
                    <a:pt x="2" y="1"/>
                    <a:pt x="2" y="0"/>
                  </a:cubicBezTo>
                  <a:cubicBezTo>
                    <a:pt x="2" y="0"/>
                    <a:pt x="3" y="0"/>
                    <a:pt x="3" y="0"/>
                  </a:cubicBezTo>
                  <a:cubicBezTo>
                    <a:pt x="4" y="0"/>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29"/>
            <p:cNvSpPr>
              <a:spLocks/>
            </p:cNvSpPr>
            <p:nvPr/>
          </p:nvSpPr>
          <p:spPr bwMode="auto">
            <a:xfrm>
              <a:off x="2833688" y="3905251"/>
              <a:ext cx="4763" cy="3175"/>
            </a:xfrm>
            <a:custGeom>
              <a:avLst/>
              <a:gdLst/>
              <a:ahLst/>
              <a:cxnLst>
                <a:cxn ang="0">
                  <a:pos x="2" y="0"/>
                </a:cxn>
                <a:cxn ang="0">
                  <a:pos x="0" y="0"/>
                </a:cxn>
                <a:cxn ang="0">
                  <a:pos x="0" y="1"/>
                </a:cxn>
                <a:cxn ang="0">
                  <a:pos x="0" y="2"/>
                </a:cxn>
                <a:cxn ang="0">
                  <a:pos x="2" y="2"/>
                </a:cxn>
                <a:cxn ang="0">
                  <a:pos x="2" y="0"/>
                </a:cxn>
              </a:cxnLst>
              <a:rect l="0" t="0" r="r" b="b"/>
              <a:pathLst>
                <a:path w="2" h="2">
                  <a:moveTo>
                    <a:pt x="2" y="0"/>
                  </a:moveTo>
                  <a:cubicBezTo>
                    <a:pt x="2" y="0"/>
                    <a:pt x="1" y="0"/>
                    <a:pt x="0" y="0"/>
                  </a:cubicBezTo>
                  <a:cubicBezTo>
                    <a:pt x="0" y="0"/>
                    <a:pt x="0" y="1"/>
                    <a:pt x="0" y="1"/>
                  </a:cubicBezTo>
                  <a:cubicBezTo>
                    <a:pt x="0" y="1"/>
                    <a:pt x="0" y="2"/>
                    <a:pt x="0" y="2"/>
                  </a:cubicBezTo>
                  <a:cubicBezTo>
                    <a:pt x="1" y="2"/>
                    <a:pt x="2" y="2"/>
                    <a:pt x="2" y="2"/>
                  </a:cubicBezTo>
                  <a:cubicBezTo>
                    <a:pt x="2" y="1"/>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6" name="Freeform 130"/>
            <p:cNvSpPr>
              <a:spLocks/>
            </p:cNvSpPr>
            <p:nvPr/>
          </p:nvSpPr>
          <p:spPr bwMode="auto">
            <a:xfrm>
              <a:off x="2840038" y="3905251"/>
              <a:ext cx="7938" cy="6350"/>
            </a:xfrm>
            <a:custGeom>
              <a:avLst/>
              <a:gdLst/>
              <a:ahLst/>
              <a:cxnLst>
                <a:cxn ang="0">
                  <a:pos x="3" y="4"/>
                </a:cxn>
                <a:cxn ang="0">
                  <a:pos x="2" y="3"/>
                </a:cxn>
                <a:cxn ang="0">
                  <a:pos x="1" y="2"/>
                </a:cxn>
                <a:cxn ang="0">
                  <a:pos x="1" y="0"/>
                </a:cxn>
                <a:cxn ang="0">
                  <a:pos x="2" y="0"/>
                </a:cxn>
                <a:cxn ang="0">
                  <a:pos x="3" y="1"/>
                </a:cxn>
                <a:cxn ang="0">
                  <a:pos x="4" y="3"/>
                </a:cxn>
                <a:cxn ang="0">
                  <a:pos x="3" y="4"/>
                </a:cxn>
              </a:cxnLst>
              <a:rect l="0" t="0" r="r" b="b"/>
              <a:pathLst>
                <a:path w="4" h="4">
                  <a:moveTo>
                    <a:pt x="3" y="4"/>
                  </a:moveTo>
                  <a:cubicBezTo>
                    <a:pt x="3" y="4"/>
                    <a:pt x="2" y="3"/>
                    <a:pt x="2" y="3"/>
                  </a:cubicBezTo>
                  <a:cubicBezTo>
                    <a:pt x="2" y="2"/>
                    <a:pt x="1" y="2"/>
                    <a:pt x="1" y="2"/>
                  </a:cubicBezTo>
                  <a:cubicBezTo>
                    <a:pt x="0" y="1"/>
                    <a:pt x="0" y="0"/>
                    <a:pt x="1" y="0"/>
                  </a:cubicBezTo>
                  <a:cubicBezTo>
                    <a:pt x="1" y="0"/>
                    <a:pt x="1" y="0"/>
                    <a:pt x="2" y="0"/>
                  </a:cubicBezTo>
                  <a:cubicBezTo>
                    <a:pt x="2" y="0"/>
                    <a:pt x="3" y="1"/>
                    <a:pt x="3" y="1"/>
                  </a:cubicBezTo>
                  <a:cubicBezTo>
                    <a:pt x="3" y="2"/>
                    <a:pt x="4" y="3"/>
                    <a:pt x="4" y="3"/>
                  </a:cubicBezTo>
                  <a:cubicBezTo>
                    <a:pt x="4"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7" name="Freeform 131"/>
            <p:cNvSpPr>
              <a:spLocks/>
            </p:cNvSpPr>
            <p:nvPr/>
          </p:nvSpPr>
          <p:spPr bwMode="auto">
            <a:xfrm>
              <a:off x="2838451" y="3881438"/>
              <a:ext cx="30163" cy="26988"/>
            </a:xfrm>
            <a:custGeom>
              <a:avLst/>
              <a:gdLst/>
              <a:ahLst/>
              <a:cxnLst>
                <a:cxn ang="0">
                  <a:pos x="6" y="14"/>
                </a:cxn>
                <a:cxn ang="0">
                  <a:pos x="5" y="12"/>
                </a:cxn>
                <a:cxn ang="0">
                  <a:pos x="3" y="10"/>
                </a:cxn>
                <a:cxn ang="0">
                  <a:pos x="2" y="10"/>
                </a:cxn>
                <a:cxn ang="0">
                  <a:pos x="0" y="9"/>
                </a:cxn>
                <a:cxn ang="0">
                  <a:pos x="1" y="8"/>
                </a:cxn>
                <a:cxn ang="0">
                  <a:pos x="2" y="8"/>
                </a:cxn>
                <a:cxn ang="0">
                  <a:pos x="4" y="6"/>
                </a:cxn>
                <a:cxn ang="0">
                  <a:pos x="5" y="3"/>
                </a:cxn>
                <a:cxn ang="0">
                  <a:pos x="5" y="2"/>
                </a:cxn>
                <a:cxn ang="0">
                  <a:pos x="7" y="1"/>
                </a:cxn>
                <a:cxn ang="0">
                  <a:pos x="11" y="1"/>
                </a:cxn>
                <a:cxn ang="0">
                  <a:pos x="14" y="0"/>
                </a:cxn>
                <a:cxn ang="0">
                  <a:pos x="16" y="0"/>
                </a:cxn>
                <a:cxn ang="0">
                  <a:pos x="15" y="2"/>
                </a:cxn>
                <a:cxn ang="0">
                  <a:pos x="14" y="5"/>
                </a:cxn>
                <a:cxn ang="0">
                  <a:pos x="11" y="8"/>
                </a:cxn>
                <a:cxn ang="0">
                  <a:pos x="9" y="10"/>
                </a:cxn>
                <a:cxn ang="0">
                  <a:pos x="7" y="12"/>
                </a:cxn>
                <a:cxn ang="0">
                  <a:pos x="6" y="14"/>
                </a:cxn>
              </a:cxnLst>
              <a:rect l="0" t="0" r="r" b="b"/>
              <a:pathLst>
                <a:path w="16" h="14">
                  <a:moveTo>
                    <a:pt x="6" y="14"/>
                  </a:moveTo>
                  <a:cubicBezTo>
                    <a:pt x="6" y="14"/>
                    <a:pt x="5" y="12"/>
                    <a:pt x="5" y="12"/>
                  </a:cubicBezTo>
                  <a:cubicBezTo>
                    <a:pt x="4" y="11"/>
                    <a:pt x="3" y="10"/>
                    <a:pt x="3" y="10"/>
                  </a:cubicBezTo>
                  <a:cubicBezTo>
                    <a:pt x="3" y="10"/>
                    <a:pt x="2" y="10"/>
                    <a:pt x="2" y="10"/>
                  </a:cubicBezTo>
                  <a:cubicBezTo>
                    <a:pt x="1" y="9"/>
                    <a:pt x="0" y="9"/>
                    <a:pt x="0" y="9"/>
                  </a:cubicBezTo>
                  <a:cubicBezTo>
                    <a:pt x="0" y="8"/>
                    <a:pt x="1" y="8"/>
                    <a:pt x="1" y="8"/>
                  </a:cubicBezTo>
                  <a:cubicBezTo>
                    <a:pt x="1" y="8"/>
                    <a:pt x="2" y="8"/>
                    <a:pt x="2" y="8"/>
                  </a:cubicBezTo>
                  <a:cubicBezTo>
                    <a:pt x="3" y="7"/>
                    <a:pt x="4" y="7"/>
                    <a:pt x="4" y="6"/>
                  </a:cubicBezTo>
                  <a:cubicBezTo>
                    <a:pt x="5" y="5"/>
                    <a:pt x="5" y="4"/>
                    <a:pt x="5" y="3"/>
                  </a:cubicBezTo>
                  <a:cubicBezTo>
                    <a:pt x="5" y="3"/>
                    <a:pt x="5" y="2"/>
                    <a:pt x="5" y="2"/>
                  </a:cubicBezTo>
                  <a:cubicBezTo>
                    <a:pt x="6" y="1"/>
                    <a:pt x="7" y="1"/>
                    <a:pt x="7" y="1"/>
                  </a:cubicBezTo>
                  <a:cubicBezTo>
                    <a:pt x="8" y="1"/>
                    <a:pt x="10" y="1"/>
                    <a:pt x="11" y="1"/>
                  </a:cubicBezTo>
                  <a:cubicBezTo>
                    <a:pt x="12" y="1"/>
                    <a:pt x="13" y="0"/>
                    <a:pt x="14" y="0"/>
                  </a:cubicBezTo>
                  <a:cubicBezTo>
                    <a:pt x="14" y="0"/>
                    <a:pt x="16" y="0"/>
                    <a:pt x="16" y="0"/>
                  </a:cubicBezTo>
                  <a:cubicBezTo>
                    <a:pt x="16" y="1"/>
                    <a:pt x="15" y="2"/>
                    <a:pt x="15" y="2"/>
                  </a:cubicBezTo>
                  <a:cubicBezTo>
                    <a:pt x="15" y="3"/>
                    <a:pt x="14" y="4"/>
                    <a:pt x="14" y="5"/>
                  </a:cubicBezTo>
                  <a:cubicBezTo>
                    <a:pt x="13" y="5"/>
                    <a:pt x="11" y="7"/>
                    <a:pt x="11" y="8"/>
                  </a:cubicBezTo>
                  <a:cubicBezTo>
                    <a:pt x="10" y="8"/>
                    <a:pt x="9" y="10"/>
                    <a:pt x="9" y="10"/>
                  </a:cubicBezTo>
                  <a:cubicBezTo>
                    <a:pt x="8" y="11"/>
                    <a:pt x="8" y="12"/>
                    <a:pt x="7" y="12"/>
                  </a:cubicBezTo>
                  <a:cubicBezTo>
                    <a:pt x="7" y="13"/>
                    <a:pt x="7" y="14"/>
                    <a:pt x="6" y="1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8" name="Freeform 132"/>
            <p:cNvSpPr>
              <a:spLocks/>
            </p:cNvSpPr>
            <p:nvPr/>
          </p:nvSpPr>
          <p:spPr bwMode="auto">
            <a:xfrm>
              <a:off x="2849563" y="3800476"/>
              <a:ext cx="28575" cy="15875"/>
            </a:xfrm>
            <a:custGeom>
              <a:avLst/>
              <a:gdLst/>
              <a:ahLst/>
              <a:cxnLst>
                <a:cxn ang="0">
                  <a:pos x="13" y="3"/>
                </a:cxn>
                <a:cxn ang="0">
                  <a:pos x="10" y="3"/>
                </a:cxn>
                <a:cxn ang="0">
                  <a:pos x="8" y="5"/>
                </a:cxn>
                <a:cxn ang="0">
                  <a:pos x="7" y="7"/>
                </a:cxn>
                <a:cxn ang="0">
                  <a:pos x="5" y="8"/>
                </a:cxn>
                <a:cxn ang="0">
                  <a:pos x="3" y="8"/>
                </a:cxn>
                <a:cxn ang="0">
                  <a:pos x="1" y="7"/>
                </a:cxn>
                <a:cxn ang="0">
                  <a:pos x="0" y="6"/>
                </a:cxn>
                <a:cxn ang="0">
                  <a:pos x="0" y="5"/>
                </a:cxn>
                <a:cxn ang="0">
                  <a:pos x="1" y="3"/>
                </a:cxn>
                <a:cxn ang="0">
                  <a:pos x="2" y="2"/>
                </a:cxn>
                <a:cxn ang="0">
                  <a:pos x="4" y="1"/>
                </a:cxn>
                <a:cxn ang="0">
                  <a:pos x="7" y="0"/>
                </a:cxn>
                <a:cxn ang="0">
                  <a:pos x="11" y="0"/>
                </a:cxn>
                <a:cxn ang="0">
                  <a:pos x="14" y="0"/>
                </a:cxn>
                <a:cxn ang="0">
                  <a:pos x="15" y="1"/>
                </a:cxn>
                <a:cxn ang="0">
                  <a:pos x="14" y="2"/>
                </a:cxn>
                <a:cxn ang="0">
                  <a:pos x="13" y="3"/>
                </a:cxn>
              </a:cxnLst>
              <a:rect l="0" t="0" r="r" b="b"/>
              <a:pathLst>
                <a:path w="15" h="8">
                  <a:moveTo>
                    <a:pt x="13" y="3"/>
                  </a:moveTo>
                  <a:cubicBezTo>
                    <a:pt x="12" y="3"/>
                    <a:pt x="10" y="3"/>
                    <a:pt x="10" y="3"/>
                  </a:cubicBezTo>
                  <a:cubicBezTo>
                    <a:pt x="9" y="4"/>
                    <a:pt x="8" y="5"/>
                    <a:pt x="8" y="5"/>
                  </a:cubicBezTo>
                  <a:cubicBezTo>
                    <a:pt x="8" y="5"/>
                    <a:pt x="7" y="6"/>
                    <a:pt x="7" y="7"/>
                  </a:cubicBezTo>
                  <a:cubicBezTo>
                    <a:pt x="6" y="7"/>
                    <a:pt x="5" y="7"/>
                    <a:pt x="5" y="8"/>
                  </a:cubicBezTo>
                  <a:cubicBezTo>
                    <a:pt x="5" y="8"/>
                    <a:pt x="4" y="8"/>
                    <a:pt x="3" y="8"/>
                  </a:cubicBezTo>
                  <a:cubicBezTo>
                    <a:pt x="3" y="7"/>
                    <a:pt x="2" y="7"/>
                    <a:pt x="1" y="7"/>
                  </a:cubicBezTo>
                  <a:cubicBezTo>
                    <a:pt x="1" y="7"/>
                    <a:pt x="0" y="7"/>
                    <a:pt x="0" y="6"/>
                  </a:cubicBezTo>
                  <a:cubicBezTo>
                    <a:pt x="0" y="6"/>
                    <a:pt x="0" y="5"/>
                    <a:pt x="0" y="5"/>
                  </a:cubicBezTo>
                  <a:cubicBezTo>
                    <a:pt x="0" y="4"/>
                    <a:pt x="1" y="3"/>
                    <a:pt x="1" y="3"/>
                  </a:cubicBezTo>
                  <a:cubicBezTo>
                    <a:pt x="1" y="3"/>
                    <a:pt x="2" y="2"/>
                    <a:pt x="2" y="2"/>
                  </a:cubicBezTo>
                  <a:cubicBezTo>
                    <a:pt x="3" y="1"/>
                    <a:pt x="4" y="1"/>
                    <a:pt x="4" y="1"/>
                  </a:cubicBezTo>
                  <a:cubicBezTo>
                    <a:pt x="5" y="0"/>
                    <a:pt x="7" y="0"/>
                    <a:pt x="7" y="0"/>
                  </a:cubicBezTo>
                  <a:cubicBezTo>
                    <a:pt x="8" y="0"/>
                    <a:pt x="10" y="0"/>
                    <a:pt x="11" y="0"/>
                  </a:cubicBezTo>
                  <a:cubicBezTo>
                    <a:pt x="11" y="0"/>
                    <a:pt x="13" y="0"/>
                    <a:pt x="14" y="0"/>
                  </a:cubicBezTo>
                  <a:cubicBezTo>
                    <a:pt x="14" y="0"/>
                    <a:pt x="15" y="1"/>
                    <a:pt x="15" y="1"/>
                  </a:cubicBezTo>
                  <a:cubicBezTo>
                    <a:pt x="15" y="2"/>
                    <a:pt x="14" y="2"/>
                    <a:pt x="14" y="2"/>
                  </a:cubicBezTo>
                  <a:cubicBezTo>
                    <a:pt x="14" y="2"/>
                    <a:pt x="13" y="2"/>
                    <a:pt x="1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9" name="Freeform 133"/>
            <p:cNvSpPr>
              <a:spLocks/>
            </p:cNvSpPr>
            <p:nvPr/>
          </p:nvSpPr>
          <p:spPr bwMode="auto">
            <a:xfrm>
              <a:off x="2933701" y="3757613"/>
              <a:ext cx="7938" cy="6350"/>
            </a:xfrm>
            <a:custGeom>
              <a:avLst/>
              <a:gdLst/>
              <a:ahLst/>
              <a:cxnLst>
                <a:cxn ang="0">
                  <a:pos x="2" y="0"/>
                </a:cxn>
                <a:cxn ang="0">
                  <a:pos x="1" y="1"/>
                </a:cxn>
                <a:cxn ang="0">
                  <a:pos x="0" y="2"/>
                </a:cxn>
                <a:cxn ang="0">
                  <a:pos x="1" y="3"/>
                </a:cxn>
                <a:cxn ang="0">
                  <a:pos x="3" y="3"/>
                </a:cxn>
                <a:cxn ang="0">
                  <a:pos x="4" y="3"/>
                </a:cxn>
                <a:cxn ang="0">
                  <a:pos x="4" y="2"/>
                </a:cxn>
                <a:cxn ang="0">
                  <a:pos x="3" y="0"/>
                </a:cxn>
                <a:cxn ang="0">
                  <a:pos x="2" y="0"/>
                </a:cxn>
              </a:cxnLst>
              <a:rect l="0" t="0" r="r" b="b"/>
              <a:pathLst>
                <a:path w="4" h="3">
                  <a:moveTo>
                    <a:pt x="2" y="0"/>
                  </a:moveTo>
                  <a:cubicBezTo>
                    <a:pt x="2" y="1"/>
                    <a:pt x="1" y="1"/>
                    <a:pt x="1" y="1"/>
                  </a:cubicBezTo>
                  <a:cubicBezTo>
                    <a:pt x="0" y="1"/>
                    <a:pt x="0" y="2"/>
                    <a:pt x="0" y="2"/>
                  </a:cubicBezTo>
                  <a:cubicBezTo>
                    <a:pt x="0" y="2"/>
                    <a:pt x="1" y="3"/>
                    <a:pt x="1" y="3"/>
                  </a:cubicBezTo>
                  <a:cubicBezTo>
                    <a:pt x="1" y="3"/>
                    <a:pt x="2" y="3"/>
                    <a:pt x="3" y="3"/>
                  </a:cubicBezTo>
                  <a:cubicBezTo>
                    <a:pt x="3" y="3"/>
                    <a:pt x="4" y="3"/>
                    <a:pt x="4" y="3"/>
                  </a:cubicBezTo>
                  <a:cubicBezTo>
                    <a:pt x="4" y="3"/>
                    <a:pt x="4" y="2"/>
                    <a:pt x="4" y="2"/>
                  </a:cubicBezTo>
                  <a:cubicBezTo>
                    <a:pt x="4" y="1"/>
                    <a:pt x="3" y="1"/>
                    <a:pt x="3" y="0"/>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0" name="Freeform 134"/>
            <p:cNvSpPr>
              <a:spLocks/>
            </p:cNvSpPr>
            <p:nvPr/>
          </p:nvSpPr>
          <p:spPr bwMode="auto">
            <a:xfrm>
              <a:off x="2301876" y="2970213"/>
              <a:ext cx="196850" cy="128588"/>
            </a:xfrm>
            <a:custGeom>
              <a:avLst/>
              <a:gdLst/>
              <a:ahLst/>
              <a:cxnLst>
                <a:cxn ang="0">
                  <a:pos x="92" y="22"/>
                </a:cxn>
                <a:cxn ang="0">
                  <a:pos x="91" y="28"/>
                </a:cxn>
                <a:cxn ang="0">
                  <a:pos x="88" y="34"/>
                </a:cxn>
                <a:cxn ang="0">
                  <a:pos x="80" y="35"/>
                </a:cxn>
                <a:cxn ang="0">
                  <a:pos x="75" y="39"/>
                </a:cxn>
                <a:cxn ang="0">
                  <a:pos x="75" y="43"/>
                </a:cxn>
                <a:cxn ang="0">
                  <a:pos x="80" y="42"/>
                </a:cxn>
                <a:cxn ang="0">
                  <a:pos x="83" y="47"/>
                </a:cxn>
                <a:cxn ang="0">
                  <a:pos x="72" y="47"/>
                </a:cxn>
                <a:cxn ang="0">
                  <a:pos x="70" y="52"/>
                </a:cxn>
                <a:cxn ang="0">
                  <a:pos x="71" y="58"/>
                </a:cxn>
                <a:cxn ang="0">
                  <a:pos x="58" y="63"/>
                </a:cxn>
                <a:cxn ang="0">
                  <a:pos x="48" y="61"/>
                </a:cxn>
                <a:cxn ang="0">
                  <a:pos x="48" y="54"/>
                </a:cxn>
                <a:cxn ang="0">
                  <a:pos x="47" y="50"/>
                </a:cxn>
                <a:cxn ang="0">
                  <a:pos x="39" y="49"/>
                </a:cxn>
                <a:cxn ang="0">
                  <a:pos x="33" y="47"/>
                </a:cxn>
                <a:cxn ang="0">
                  <a:pos x="32" y="55"/>
                </a:cxn>
                <a:cxn ang="0">
                  <a:pos x="30" y="59"/>
                </a:cxn>
                <a:cxn ang="0">
                  <a:pos x="26" y="64"/>
                </a:cxn>
                <a:cxn ang="0">
                  <a:pos x="23" y="65"/>
                </a:cxn>
                <a:cxn ang="0">
                  <a:pos x="17" y="62"/>
                </a:cxn>
                <a:cxn ang="0">
                  <a:pos x="11" y="65"/>
                </a:cxn>
                <a:cxn ang="0">
                  <a:pos x="12" y="60"/>
                </a:cxn>
                <a:cxn ang="0">
                  <a:pos x="8" y="56"/>
                </a:cxn>
                <a:cxn ang="0">
                  <a:pos x="4" y="54"/>
                </a:cxn>
                <a:cxn ang="0">
                  <a:pos x="0" y="50"/>
                </a:cxn>
                <a:cxn ang="0">
                  <a:pos x="5" y="46"/>
                </a:cxn>
                <a:cxn ang="0">
                  <a:pos x="12" y="46"/>
                </a:cxn>
                <a:cxn ang="0">
                  <a:pos x="10" y="40"/>
                </a:cxn>
                <a:cxn ang="0">
                  <a:pos x="14" y="29"/>
                </a:cxn>
                <a:cxn ang="0">
                  <a:pos x="13" y="24"/>
                </a:cxn>
                <a:cxn ang="0">
                  <a:pos x="15" y="21"/>
                </a:cxn>
                <a:cxn ang="0">
                  <a:pos x="23" y="16"/>
                </a:cxn>
                <a:cxn ang="0">
                  <a:pos x="32" y="12"/>
                </a:cxn>
                <a:cxn ang="0">
                  <a:pos x="38" y="12"/>
                </a:cxn>
                <a:cxn ang="0">
                  <a:pos x="37" y="18"/>
                </a:cxn>
                <a:cxn ang="0">
                  <a:pos x="40" y="13"/>
                </a:cxn>
                <a:cxn ang="0">
                  <a:pos x="39" y="7"/>
                </a:cxn>
                <a:cxn ang="0">
                  <a:pos x="45" y="3"/>
                </a:cxn>
                <a:cxn ang="0">
                  <a:pos x="51" y="3"/>
                </a:cxn>
                <a:cxn ang="0">
                  <a:pos x="58" y="9"/>
                </a:cxn>
                <a:cxn ang="0">
                  <a:pos x="65" y="8"/>
                </a:cxn>
                <a:cxn ang="0">
                  <a:pos x="73" y="6"/>
                </a:cxn>
                <a:cxn ang="0">
                  <a:pos x="83" y="2"/>
                </a:cxn>
                <a:cxn ang="0">
                  <a:pos x="92" y="1"/>
                </a:cxn>
                <a:cxn ang="0">
                  <a:pos x="96" y="1"/>
                </a:cxn>
                <a:cxn ang="0">
                  <a:pos x="98" y="2"/>
                </a:cxn>
                <a:cxn ang="0">
                  <a:pos x="96" y="5"/>
                </a:cxn>
                <a:cxn ang="0">
                  <a:pos x="104" y="15"/>
                </a:cxn>
                <a:cxn ang="0">
                  <a:pos x="98" y="22"/>
                </a:cxn>
              </a:cxnLst>
              <a:rect l="0" t="0" r="r" b="b"/>
              <a:pathLst>
                <a:path w="104" h="68">
                  <a:moveTo>
                    <a:pt x="96" y="22"/>
                  </a:moveTo>
                  <a:cubicBezTo>
                    <a:pt x="95" y="22"/>
                    <a:pt x="95" y="22"/>
                    <a:pt x="94" y="22"/>
                  </a:cubicBezTo>
                  <a:cubicBezTo>
                    <a:pt x="94" y="22"/>
                    <a:pt x="92" y="22"/>
                    <a:pt x="92" y="22"/>
                  </a:cubicBezTo>
                  <a:cubicBezTo>
                    <a:pt x="92" y="22"/>
                    <a:pt x="92" y="23"/>
                    <a:pt x="92" y="24"/>
                  </a:cubicBezTo>
                  <a:cubicBezTo>
                    <a:pt x="92" y="24"/>
                    <a:pt x="92" y="25"/>
                    <a:pt x="92" y="26"/>
                  </a:cubicBezTo>
                  <a:cubicBezTo>
                    <a:pt x="92" y="27"/>
                    <a:pt x="91" y="27"/>
                    <a:pt x="91" y="28"/>
                  </a:cubicBezTo>
                  <a:cubicBezTo>
                    <a:pt x="91" y="28"/>
                    <a:pt x="92" y="29"/>
                    <a:pt x="92" y="29"/>
                  </a:cubicBezTo>
                  <a:cubicBezTo>
                    <a:pt x="92" y="30"/>
                    <a:pt x="91" y="31"/>
                    <a:pt x="90" y="32"/>
                  </a:cubicBezTo>
                  <a:cubicBezTo>
                    <a:pt x="90" y="32"/>
                    <a:pt x="89" y="33"/>
                    <a:pt x="88" y="34"/>
                  </a:cubicBezTo>
                  <a:cubicBezTo>
                    <a:pt x="88" y="34"/>
                    <a:pt x="88" y="36"/>
                    <a:pt x="87" y="36"/>
                  </a:cubicBezTo>
                  <a:cubicBezTo>
                    <a:pt x="86" y="36"/>
                    <a:pt x="84" y="36"/>
                    <a:pt x="83" y="36"/>
                  </a:cubicBezTo>
                  <a:cubicBezTo>
                    <a:pt x="82" y="36"/>
                    <a:pt x="81" y="36"/>
                    <a:pt x="80" y="35"/>
                  </a:cubicBezTo>
                  <a:cubicBezTo>
                    <a:pt x="80" y="35"/>
                    <a:pt x="79" y="35"/>
                    <a:pt x="78" y="35"/>
                  </a:cubicBezTo>
                  <a:cubicBezTo>
                    <a:pt x="78" y="35"/>
                    <a:pt x="78" y="36"/>
                    <a:pt x="77" y="37"/>
                  </a:cubicBezTo>
                  <a:cubicBezTo>
                    <a:pt x="77" y="38"/>
                    <a:pt x="75" y="39"/>
                    <a:pt x="75" y="39"/>
                  </a:cubicBezTo>
                  <a:cubicBezTo>
                    <a:pt x="74" y="39"/>
                    <a:pt x="73" y="40"/>
                    <a:pt x="73" y="40"/>
                  </a:cubicBezTo>
                  <a:cubicBezTo>
                    <a:pt x="73" y="40"/>
                    <a:pt x="73" y="42"/>
                    <a:pt x="73" y="42"/>
                  </a:cubicBezTo>
                  <a:cubicBezTo>
                    <a:pt x="73" y="42"/>
                    <a:pt x="74" y="43"/>
                    <a:pt x="75" y="43"/>
                  </a:cubicBezTo>
                  <a:cubicBezTo>
                    <a:pt x="75" y="43"/>
                    <a:pt x="76" y="42"/>
                    <a:pt x="77" y="41"/>
                  </a:cubicBezTo>
                  <a:cubicBezTo>
                    <a:pt x="77" y="41"/>
                    <a:pt x="78" y="41"/>
                    <a:pt x="78" y="41"/>
                  </a:cubicBezTo>
                  <a:cubicBezTo>
                    <a:pt x="79" y="42"/>
                    <a:pt x="80" y="42"/>
                    <a:pt x="80" y="42"/>
                  </a:cubicBezTo>
                  <a:cubicBezTo>
                    <a:pt x="80" y="42"/>
                    <a:pt x="81" y="42"/>
                    <a:pt x="82" y="42"/>
                  </a:cubicBezTo>
                  <a:cubicBezTo>
                    <a:pt x="82" y="43"/>
                    <a:pt x="83" y="44"/>
                    <a:pt x="83" y="45"/>
                  </a:cubicBezTo>
                  <a:cubicBezTo>
                    <a:pt x="83" y="45"/>
                    <a:pt x="83" y="46"/>
                    <a:pt x="83" y="47"/>
                  </a:cubicBezTo>
                  <a:cubicBezTo>
                    <a:pt x="82" y="48"/>
                    <a:pt x="80" y="48"/>
                    <a:pt x="80" y="48"/>
                  </a:cubicBezTo>
                  <a:cubicBezTo>
                    <a:pt x="79" y="48"/>
                    <a:pt x="77" y="47"/>
                    <a:pt x="76" y="47"/>
                  </a:cubicBezTo>
                  <a:cubicBezTo>
                    <a:pt x="75" y="47"/>
                    <a:pt x="73" y="47"/>
                    <a:pt x="72" y="47"/>
                  </a:cubicBezTo>
                  <a:cubicBezTo>
                    <a:pt x="72" y="47"/>
                    <a:pt x="71" y="48"/>
                    <a:pt x="71" y="48"/>
                  </a:cubicBezTo>
                  <a:cubicBezTo>
                    <a:pt x="71" y="49"/>
                    <a:pt x="71" y="50"/>
                    <a:pt x="71" y="50"/>
                  </a:cubicBezTo>
                  <a:cubicBezTo>
                    <a:pt x="71" y="51"/>
                    <a:pt x="70" y="52"/>
                    <a:pt x="70" y="52"/>
                  </a:cubicBezTo>
                  <a:cubicBezTo>
                    <a:pt x="70" y="53"/>
                    <a:pt x="71" y="54"/>
                    <a:pt x="71" y="54"/>
                  </a:cubicBezTo>
                  <a:cubicBezTo>
                    <a:pt x="71" y="55"/>
                    <a:pt x="72" y="55"/>
                    <a:pt x="72" y="56"/>
                  </a:cubicBezTo>
                  <a:cubicBezTo>
                    <a:pt x="72" y="56"/>
                    <a:pt x="72" y="58"/>
                    <a:pt x="71" y="58"/>
                  </a:cubicBezTo>
                  <a:cubicBezTo>
                    <a:pt x="71" y="59"/>
                    <a:pt x="70" y="60"/>
                    <a:pt x="70" y="60"/>
                  </a:cubicBezTo>
                  <a:cubicBezTo>
                    <a:pt x="69" y="61"/>
                    <a:pt x="66" y="62"/>
                    <a:pt x="65" y="62"/>
                  </a:cubicBezTo>
                  <a:cubicBezTo>
                    <a:pt x="63" y="63"/>
                    <a:pt x="60" y="63"/>
                    <a:pt x="58" y="63"/>
                  </a:cubicBezTo>
                  <a:cubicBezTo>
                    <a:pt x="57" y="63"/>
                    <a:pt x="55" y="63"/>
                    <a:pt x="53" y="63"/>
                  </a:cubicBezTo>
                  <a:cubicBezTo>
                    <a:pt x="53" y="63"/>
                    <a:pt x="51" y="63"/>
                    <a:pt x="50" y="63"/>
                  </a:cubicBezTo>
                  <a:cubicBezTo>
                    <a:pt x="50" y="62"/>
                    <a:pt x="48" y="62"/>
                    <a:pt x="48" y="61"/>
                  </a:cubicBezTo>
                  <a:cubicBezTo>
                    <a:pt x="48" y="61"/>
                    <a:pt x="48" y="59"/>
                    <a:pt x="49" y="58"/>
                  </a:cubicBezTo>
                  <a:cubicBezTo>
                    <a:pt x="49" y="57"/>
                    <a:pt x="49" y="56"/>
                    <a:pt x="49" y="56"/>
                  </a:cubicBezTo>
                  <a:cubicBezTo>
                    <a:pt x="49" y="55"/>
                    <a:pt x="48" y="54"/>
                    <a:pt x="48" y="54"/>
                  </a:cubicBezTo>
                  <a:cubicBezTo>
                    <a:pt x="48" y="53"/>
                    <a:pt x="49" y="53"/>
                    <a:pt x="49" y="52"/>
                  </a:cubicBezTo>
                  <a:cubicBezTo>
                    <a:pt x="49" y="52"/>
                    <a:pt x="49" y="50"/>
                    <a:pt x="49" y="50"/>
                  </a:cubicBezTo>
                  <a:cubicBezTo>
                    <a:pt x="49" y="50"/>
                    <a:pt x="47" y="50"/>
                    <a:pt x="47" y="50"/>
                  </a:cubicBezTo>
                  <a:cubicBezTo>
                    <a:pt x="46" y="50"/>
                    <a:pt x="44" y="50"/>
                    <a:pt x="43" y="50"/>
                  </a:cubicBezTo>
                  <a:cubicBezTo>
                    <a:pt x="43" y="50"/>
                    <a:pt x="41" y="50"/>
                    <a:pt x="41" y="50"/>
                  </a:cubicBezTo>
                  <a:cubicBezTo>
                    <a:pt x="40" y="50"/>
                    <a:pt x="40" y="49"/>
                    <a:pt x="39" y="49"/>
                  </a:cubicBezTo>
                  <a:cubicBezTo>
                    <a:pt x="39" y="49"/>
                    <a:pt x="37" y="49"/>
                    <a:pt x="36" y="49"/>
                  </a:cubicBezTo>
                  <a:cubicBezTo>
                    <a:pt x="36" y="49"/>
                    <a:pt x="35" y="48"/>
                    <a:pt x="35" y="47"/>
                  </a:cubicBezTo>
                  <a:cubicBezTo>
                    <a:pt x="34" y="47"/>
                    <a:pt x="34" y="47"/>
                    <a:pt x="33" y="47"/>
                  </a:cubicBezTo>
                  <a:cubicBezTo>
                    <a:pt x="33" y="48"/>
                    <a:pt x="33" y="50"/>
                    <a:pt x="33" y="51"/>
                  </a:cubicBezTo>
                  <a:cubicBezTo>
                    <a:pt x="33" y="52"/>
                    <a:pt x="33" y="52"/>
                    <a:pt x="33" y="53"/>
                  </a:cubicBezTo>
                  <a:cubicBezTo>
                    <a:pt x="32" y="53"/>
                    <a:pt x="32" y="54"/>
                    <a:pt x="32" y="55"/>
                  </a:cubicBezTo>
                  <a:cubicBezTo>
                    <a:pt x="32" y="55"/>
                    <a:pt x="31" y="55"/>
                    <a:pt x="31" y="56"/>
                  </a:cubicBezTo>
                  <a:cubicBezTo>
                    <a:pt x="30" y="56"/>
                    <a:pt x="30" y="57"/>
                    <a:pt x="30" y="57"/>
                  </a:cubicBezTo>
                  <a:cubicBezTo>
                    <a:pt x="30" y="58"/>
                    <a:pt x="30" y="59"/>
                    <a:pt x="30" y="59"/>
                  </a:cubicBezTo>
                  <a:cubicBezTo>
                    <a:pt x="30" y="60"/>
                    <a:pt x="28" y="60"/>
                    <a:pt x="28" y="60"/>
                  </a:cubicBezTo>
                  <a:cubicBezTo>
                    <a:pt x="27" y="60"/>
                    <a:pt x="27" y="61"/>
                    <a:pt x="26" y="61"/>
                  </a:cubicBezTo>
                  <a:cubicBezTo>
                    <a:pt x="26" y="62"/>
                    <a:pt x="26" y="63"/>
                    <a:pt x="26" y="64"/>
                  </a:cubicBezTo>
                  <a:cubicBezTo>
                    <a:pt x="26" y="64"/>
                    <a:pt x="25" y="65"/>
                    <a:pt x="24" y="66"/>
                  </a:cubicBezTo>
                  <a:cubicBezTo>
                    <a:pt x="24" y="66"/>
                    <a:pt x="23" y="67"/>
                    <a:pt x="23" y="68"/>
                  </a:cubicBezTo>
                  <a:cubicBezTo>
                    <a:pt x="23" y="67"/>
                    <a:pt x="23" y="66"/>
                    <a:pt x="23" y="65"/>
                  </a:cubicBezTo>
                  <a:cubicBezTo>
                    <a:pt x="23" y="65"/>
                    <a:pt x="22" y="64"/>
                    <a:pt x="22" y="63"/>
                  </a:cubicBezTo>
                  <a:cubicBezTo>
                    <a:pt x="21" y="63"/>
                    <a:pt x="20" y="63"/>
                    <a:pt x="19" y="62"/>
                  </a:cubicBezTo>
                  <a:cubicBezTo>
                    <a:pt x="19" y="62"/>
                    <a:pt x="17" y="62"/>
                    <a:pt x="17" y="62"/>
                  </a:cubicBezTo>
                  <a:cubicBezTo>
                    <a:pt x="16" y="62"/>
                    <a:pt x="16" y="64"/>
                    <a:pt x="16" y="64"/>
                  </a:cubicBezTo>
                  <a:cubicBezTo>
                    <a:pt x="15" y="65"/>
                    <a:pt x="14" y="65"/>
                    <a:pt x="13" y="65"/>
                  </a:cubicBezTo>
                  <a:cubicBezTo>
                    <a:pt x="13" y="65"/>
                    <a:pt x="11" y="65"/>
                    <a:pt x="11" y="65"/>
                  </a:cubicBezTo>
                  <a:cubicBezTo>
                    <a:pt x="11" y="65"/>
                    <a:pt x="10" y="64"/>
                    <a:pt x="10" y="63"/>
                  </a:cubicBezTo>
                  <a:cubicBezTo>
                    <a:pt x="10" y="63"/>
                    <a:pt x="10" y="62"/>
                    <a:pt x="10" y="62"/>
                  </a:cubicBezTo>
                  <a:cubicBezTo>
                    <a:pt x="11" y="61"/>
                    <a:pt x="12" y="61"/>
                    <a:pt x="12" y="60"/>
                  </a:cubicBezTo>
                  <a:cubicBezTo>
                    <a:pt x="13" y="60"/>
                    <a:pt x="12" y="59"/>
                    <a:pt x="12" y="59"/>
                  </a:cubicBezTo>
                  <a:cubicBezTo>
                    <a:pt x="12" y="58"/>
                    <a:pt x="10" y="59"/>
                    <a:pt x="9" y="58"/>
                  </a:cubicBezTo>
                  <a:cubicBezTo>
                    <a:pt x="9" y="58"/>
                    <a:pt x="8" y="56"/>
                    <a:pt x="8" y="56"/>
                  </a:cubicBezTo>
                  <a:cubicBezTo>
                    <a:pt x="7" y="55"/>
                    <a:pt x="6" y="55"/>
                    <a:pt x="5" y="55"/>
                  </a:cubicBezTo>
                  <a:cubicBezTo>
                    <a:pt x="5" y="55"/>
                    <a:pt x="4" y="55"/>
                    <a:pt x="4" y="55"/>
                  </a:cubicBezTo>
                  <a:cubicBezTo>
                    <a:pt x="4" y="55"/>
                    <a:pt x="4" y="55"/>
                    <a:pt x="4" y="54"/>
                  </a:cubicBezTo>
                  <a:cubicBezTo>
                    <a:pt x="4" y="54"/>
                    <a:pt x="3" y="53"/>
                    <a:pt x="2" y="52"/>
                  </a:cubicBezTo>
                  <a:cubicBezTo>
                    <a:pt x="2" y="52"/>
                    <a:pt x="1" y="52"/>
                    <a:pt x="1" y="52"/>
                  </a:cubicBezTo>
                  <a:cubicBezTo>
                    <a:pt x="1" y="51"/>
                    <a:pt x="0" y="51"/>
                    <a:pt x="0" y="50"/>
                  </a:cubicBezTo>
                  <a:cubicBezTo>
                    <a:pt x="0" y="50"/>
                    <a:pt x="1" y="49"/>
                    <a:pt x="1" y="49"/>
                  </a:cubicBezTo>
                  <a:cubicBezTo>
                    <a:pt x="2" y="48"/>
                    <a:pt x="2" y="47"/>
                    <a:pt x="3" y="47"/>
                  </a:cubicBezTo>
                  <a:cubicBezTo>
                    <a:pt x="4" y="47"/>
                    <a:pt x="5" y="46"/>
                    <a:pt x="5" y="46"/>
                  </a:cubicBezTo>
                  <a:cubicBezTo>
                    <a:pt x="6" y="46"/>
                    <a:pt x="7" y="47"/>
                    <a:pt x="8" y="47"/>
                  </a:cubicBezTo>
                  <a:cubicBezTo>
                    <a:pt x="9" y="47"/>
                    <a:pt x="10" y="48"/>
                    <a:pt x="11" y="48"/>
                  </a:cubicBezTo>
                  <a:cubicBezTo>
                    <a:pt x="11" y="48"/>
                    <a:pt x="12" y="47"/>
                    <a:pt x="12" y="46"/>
                  </a:cubicBezTo>
                  <a:cubicBezTo>
                    <a:pt x="12" y="46"/>
                    <a:pt x="11" y="45"/>
                    <a:pt x="11" y="44"/>
                  </a:cubicBezTo>
                  <a:cubicBezTo>
                    <a:pt x="11" y="44"/>
                    <a:pt x="10" y="43"/>
                    <a:pt x="10" y="43"/>
                  </a:cubicBezTo>
                  <a:cubicBezTo>
                    <a:pt x="10" y="42"/>
                    <a:pt x="10" y="41"/>
                    <a:pt x="10" y="40"/>
                  </a:cubicBezTo>
                  <a:cubicBezTo>
                    <a:pt x="10" y="39"/>
                    <a:pt x="11" y="37"/>
                    <a:pt x="11" y="36"/>
                  </a:cubicBezTo>
                  <a:cubicBezTo>
                    <a:pt x="11" y="35"/>
                    <a:pt x="12" y="32"/>
                    <a:pt x="13" y="31"/>
                  </a:cubicBezTo>
                  <a:cubicBezTo>
                    <a:pt x="13" y="30"/>
                    <a:pt x="14" y="29"/>
                    <a:pt x="14" y="29"/>
                  </a:cubicBezTo>
                  <a:cubicBezTo>
                    <a:pt x="15" y="28"/>
                    <a:pt x="15" y="28"/>
                    <a:pt x="15" y="27"/>
                  </a:cubicBezTo>
                  <a:cubicBezTo>
                    <a:pt x="15" y="27"/>
                    <a:pt x="14" y="25"/>
                    <a:pt x="14" y="25"/>
                  </a:cubicBezTo>
                  <a:cubicBezTo>
                    <a:pt x="14" y="25"/>
                    <a:pt x="13" y="24"/>
                    <a:pt x="13" y="24"/>
                  </a:cubicBezTo>
                  <a:cubicBezTo>
                    <a:pt x="13" y="24"/>
                    <a:pt x="12" y="23"/>
                    <a:pt x="12" y="22"/>
                  </a:cubicBezTo>
                  <a:cubicBezTo>
                    <a:pt x="13" y="22"/>
                    <a:pt x="14" y="21"/>
                    <a:pt x="14" y="21"/>
                  </a:cubicBezTo>
                  <a:cubicBezTo>
                    <a:pt x="15" y="21"/>
                    <a:pt x="15" y="21"/>
                    <a:pt x="15" y="21"/>
                  </a:cubicBezTo>
                  <a:cubicBezTo>
                    <a:pt x="16" y="21"/>
                    <a:pt x="18" y="21"/>
                    <a:pt x="19" y="20"/>
                  </a:cubicBezTo>
                  <a:cubicBezTo>
                    <a:pt x="19" y="19"/>
                    <a:pt x="20" y="18"/>
                    <a:pt x="20" y="17"/>
                  </a:cubicBezTo>
                  <a:cubicBezTo>
                    <a:pt x="21" y="17"/>
                    <a:pt x="22" y="16"/>
                    <a:pt x="23" y="16"/>
                  </a:cubicBezTo>
                  <a:cubicBezTo>
                    <a:pt x="24" y="16"/>
                    <a:pt x="26" y="17"/>
                    <a:pt x="27" y="16"/>
                  </a:cubicBezTo>
                  <a:cubicBezTo>
                    <a:pt x="27" y="16"/>
                    <a:pt x="28" y="15"/>
                    <a:pt x="29" y="14"/>
                  </a:cubicBezTo>
                  <a:cubicBezTo>
                    <a:pt x="29" y="13"/>
                    <a:pt x="31" y="12"/>
                    <a:pt x="32" y="12"/>
                  </a:cubicBezTo>
                  <a:cubicBezTo>
                    <a:pt x="32" y="11"/>
                    <a:pt x="33" y="11"/>
                    <a:pt x="34" y="11"/>
                  </a:cubicBezTo>
                  <a:cubicBezTo>
                    <a:pt x="35" y="11"/>
                    <a:pt x="36" y="11"/>
                    <a:pt x="37" y="10"/>
                  </a:cubicBezTo>
                  <a:cubicBezTo>
                    <a:pt x="37" y="11"/>
                    <a:pt x="37" y="11"/>
                    <a:pt x="38" y="12"/>
                  </a:cubicBezTo>
                  <a:cubicBezTo>
                    <a:pt x="38" y="12"/>
                    <a:pt x="38" y="14"/>
                    <a:pt x="38" y="14"/>
                  </a:cubicBezTo>
                  <a:cubicBezTo>
                    <a:pt x="38" y="15"/>
                    <a:pt x="37" y="16"/>
                    <a:pt x="37" y="16"/>
                  </a:cubicBezTo>
                  <a:cubicBezTo>
                    <a:pt x="37" y="17"/>
                    <a:pt x="36" y="18"/>
                    <a:pt x="37" y="18"/>
                  </a:cubicBezTo>
                  <a:cubicBezTo>
                    <a:pt x="37" y="18"/>
                    <a:pt x="38" y="17"/>
                    <a:pt x="38" y="17"/>
                  </a:cubicBezTo>
                  <a:cubicBezTo>
                    <a:pt x="38" y="16"/>
                    <a:pt x="39" y="15"/>
                    <a:pt x="39" y="15"/>
                  </a:cubicBezTo>
                  <a:cubicBezTo>
                    <a:pt x="39" y="14"/>
                    <a:pt x="40" y="13"/>
                    <a:pt x="40" y="13"/>
                  </a:cubicBezTo>
                  <a:cubicBezTo>
                    <a:pt x="40" y="12"/>
                    <a:pt x="40" y="11"/>
                    <a:pt x="40" y="11"/>
                  </a:cubicBezTo>
                  <a:cubicBezTo>
                    <a:pt x="40" y="10"/>
                    <a:pt x="40" y="9"/>
                    <a:pt x="40" y="9"/>
                  </a:cubicBezTo>
                  <a:cubicBezTo>
                    <a:pt x="40" y="8"/>
                    <a:pt x="39" y="7"/>
                    <a:pt x="39" y="7"/>
                  </a:cubicBezTo>
                  <a:cubicBezTo>
                    <a:pt x="39" y="6"/>
                    <a:pt x="40" y="6"/>
                    <a:pt x="40" y="5"/>
                  </a:cubicBezTo>
                  <a:cubicBezTo>
                    <a:pt x="41" y="5"/>
                    <a:pt x="42" y="5"/>
                    <a:pt x="42" y="4"/>
                  </a:cubicBezTo>
                  <a:cubicBezTo>
                    <a:pt x="43" y="4"/>
                    <a:pt x="44" y="4"/>
                    <a:pt x="45" y="3"/>
                  </a:cubicBezTo>
                  <a:cubicBezTo>
                    <a:pt x="45" y="3"/>
                    <a:pt x="45" y="2"/>
                    <a:pt x="46" y="2"/>
                  </a:cubicBezTo>
                  <a:cubicBezTo>
                    <a:pt x="47" y="2"/>
                    <a:pt x="48" y="2"/>
                    <a:pt x="49" y="2"/>
                  </a:cubicBezTo>
                  <a:cubicBezTo>
                    <a:pt x="49" y="2"/>
                    <a:pt x="50" y="3"/>
                    <a:pt x="51" y="3"/>
                  </a:cubicBezTo>
                  <a:cubicBezTo>
                    <a:pt x="51" y="3"/>
                    <a:pt x="52" y="4"/>
                    <a:pt x="52" y="4"/>
                  </a:cubicBezTo>
                  <a:cubicBezTo>
                    <a:pt x="53" y="5"/>
                    <a:pt x="55" y="6"/>
                    <a:pt x="55" y="6"/>
                  </a:cubicBezTo>
                  <a:cubicBezTo>
                    <a:pt x="56" y="7"/>
                    <a:pt x="57" y="9"/>
                    <a:pt x="58" y="9"/>
                  </a:cubicBezTo>
                  <a:cubicBezTo>
                    <a:pt x="59" y="10"/>
                    <a:pt x="60" y="10"/>
                    <a:pt x="61" y="10"/>
                  </a:cubicBezTo>
                  <a:cubicBezTo>
                    <a:pt x="62" y="10"/>
                    <a:pt x="63" y="9"/>
                    <a:pt x="63" y="9"/>
                  </a:cubicBezTo>
                  <a:cubicBezTo>
                    <a:pt x="64" y="9"/>
                    <a:pt x="65" y="8"/>
                    <a:pt x="65" y="8"/>
                  </a:cubicBezTo>
                  <a:cubicBezTo>
                    <a:pt x="66" y="7"/>
                    <a:pt x="67" y="6"/>
                    <a:pt x="67" y="6"/>
                  </a:cubicBezTo>
                  <a:cubicBezTo>
                    <a:pt x="68" y="5"/>
                    <a:pt x="69" y="5"/>
                    <a:pt x="70" y="5"/>
                  </a:cubicBezTo>
                  <a:cubicBezTo>
                    <a:pt x="71" y="5"/>
                    <a:pt x="72" y="6"/>
                    <a:pt x="73" y="6"/>
                  </a:cubicBezTo>
                  <a:cubicBezTo>
                    <a:pt x="74" y="6"/>
                    <a:pt x="76" y="5"/>
                    <a:pt x="77" y="5"/>
                  </a:cubicBezTo>
                  <a:cubicBezTo>
                    <a:pt x="77" y="5"/>
                    <a:pt x="78" y="5"/>
                    <a:pt x="79" y="4"/>
                  </a:cubicBezTo>
                  <a:cubicBezTo>
                    <a:pt x="80" y="4"/>
                    <a:pt x="82" y="2"/>
                    <a:pt x="83" y="2"/>
                  </a:cubicBezTo>
                  <a:cubicBezTo>
                    <a:pt x="84" y="2"/>
                    <a:pt x="86" y="1"/>
                    <a:pt x="88" y="1"/>
                  </a:cubicBezTo>
                  <a:cubicBezTo>
                    <a:pt x="88" y="1"/>
                    <a:pt x="90" y="1"/>
                    <a:pt x="90" y="1"/>
                  </a:cubicBezTo>
                  <a:cubicBezTo>
                    <a:pt x="91" y="1"/>
                    <a:pt x="91" y="1"/>
                    <a:pt x="92" y="1"/>
                  </a:cubicBezTo>
                  <a:cubicBezTo>
                    <a:pt x="92" y="1"/>
                    <a:pt x="93" y="1"/>
                    <a:pt x="93" y="1"/>
                  </a:cubicBezTo>
                  <a:cubicBezTo>
                    <a:pt x="93" y="1"/>
                    <a:pt x="94" y="1"/>
                    <a:pt x="94" y="1"/>
                  </a:cubicBezTo>
                  <a:cubicBezTo>
                    <a:pt x="95" y="1"/>
                    <a:pt x="96" y="1"/>
                    <a:pt x="96" y="1"/>
                  </a:cubicBezTo>
                  <a:cubicBezTo>
                    <a:pt x="96" y="1"/>
                    <a:pt x="97" y="0"/>
                    <a:pt x="97" y="0"/>
                  </a:cubicBezTo>
                  <a:cubicBezTo>
                    <a:pt x="97" y="0"/>
                    <a:pt x="98" y="1"/>
                    <a:pt x="98" y="1"/>
                  </a:cubicBezTo>
                  <a:cubicBezTo>
                    <a:pt x="99" y="1"/>
                    <a:pt x="98" y="2"/>
                    <a:pt x="98" y="2"/>
                  </a:cubicBezTo>
                  <a:cubicBezTo>
                    <a:pt x="98" y="2"/>
                    <a:pt x="97" y="3"/>
                    <a:pt x="97" y="3"/>
                  </a:cubicBezTo>
                  <a:cubicBezTo>
                    <a:pt x="97" y="3"/>
                    <a:pt x="96" y="3"/>
                    <a:pt x="96" y="4"/>
                  </a:cubicBezTo>
                  <a:cubicBezTo>
                    <a:pt x="96" y="4"/>
                    <a:pt x="96" y="5"/>
                    <a:pt x="96" y="5"/>
                  </a:cubicBezTo>
                  <a:cubicBezTo>
                    <a:pt x="97" y="6"/>
                    <a:pt x="98" y="7"/>
                    <a:pt x="98" y="7"/>
                  </a:cubicBezTo>
                  <a:cubicBezTo>
                    <a:pt x="99" y="9"/>
                    <a:pt x="100" y="11"/>
                    <a:pt x="101" y="11"/>
                  </a:cubicBezTo>
                  <a:cubicBezTo>
                    <a:pt x="102" y="12"/>
                    <a:pt x="103" y="14"/>
                    <a:pt x="104" y="15"/>
                  </a:cubicBezTo>
                  <a:cubicBezTo>
                    <a:pt x="104" y="15"/>
                    <a:pt x="104" y="16"/>
                    <a:pt x="103" y="17"/>
                  </a:cubicBezTo>
                  <a:cubicBezTo>
                    <a:pt x="103" y="17"/>
                    <a:pt x="102" y="18"/>
                    <a:pt x="101" y="19"/>
                  </a:cubicBezTo>
                  <a:cubicBezTo>
                    <a:pt x="100" y="20"/>
                    <a:pt x="99" y="21"/>
                    <a:pt x="98" y="22"/>
                  </a:cubicBezTo>
                  <a:cubicBezTo>
                    <a:pt x="97" y="22"/>
                    <a:pt x="97" y="22"/>
                    <a:pt x="9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1" name="Freeform 135"/>
            <p:cNvSpPr>
              <a:spLocks/>
            </p:cNvSpPr>
            <p:nvPr/>
          </p:nvSpPr>
          <p:spPr bwMode="auto">
            <a:xfrm>
              <a:off x="2411413" y="2981326"/>
              <a:ext cx="9525" cy="3175"/>
            </a:xfrm>
            <a:custGeom>
              <a:avLst/>
              <a:gdLst/>
              <a:ahLst/>
              <a:cxnLst>
                <a:cxn ang="0">
                  <a:pos x="5" y="1"/>
                </a:cxn>
                <a:cxn ang="0">
                  <a:pos x="3" y="2"/>
                </a:cxn>
                <a:cxn ang="0">
                  <a:pos x="2" y="2"/>
                </a:cxn>
                <a:cxn ang="0">
                  <a:pos x="0" y="1"/>
                </a:cxn>
                <a:cxn ang="0">
                  <a:pos x="1" y="0"/>
                </a:cxn>
                <a:cxn ang="0">
                  <a:pos x="3" y="0"/>
                </a:cxn>
                <a:cxn ang="0">
                  <a:pos x="5" y="0"/>
                </a:cxn>
                <a:cxn ang="0">
                  <a:pos x="5" y="1"/>
                </a:cxn>
              </a:cxnLst>
              <a:rect l="0" t="0" r="r" b="b"/>
              <a:pathLst>
                <a:path w="5" h="2">
                  <a:moveTo>
                    <a:pt x="5" y="1"/>
                  </a:moveTo>
                  <a:cubicBezTo>
                    <a:pt x="5" y="2"/>
                    <a:pt x="4" y="2"/>
                    <a:pt x="3" y="2"/>
                  </a:cubicBezTo>
                  <a:cubicBezTo>
                    <a:pt x="3" y="2"/>
                    <a:pt x="2" y="2"/>
                    <a:pt x="2" y="2"/>
                  </a:cubicBezTo>
                  <a:cubicBezTo>
                    <a:pt x="1" y="2"/>
                    <a:pt x="0" y="1"/>
                    <a:pt x="0" y="1"/>
                  </a:cubicBezTo>
                  <a:cubicBezTo>
                    <a:pt x="0" y="1"/>
                    <a:pt x="1" y="0"/>
                    <a:pt x="1" y="0"/>
                  </a:cubicBezTo>
                  <a:cubicBezTo>
                    <a:pt x="1" y="0"/>
                    <a:pt x="2" y="0"/>
                    <a:pt x="3" y="0"/>
                  </a:cubicBezTo>
                  <a:cubicBezTo>
                    <a:pt x="3" y="0"/>
                    <a:pt x="4" y="0"/>
                    <a:pt x="5" y="0"/>
                  </a:cubicBezTo>
                  <a:cubicBezTo>
                    <a:pt x="5" y="0"/>
                    <a:pt x="5" y="1"/>
                    <a:pt x="5"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2" name="Freeform 136"/>
            <p:cNvSpPr>
              <a:spLocks/>
            </p:cNvSpPr>
            <p:nvPr/>
          </p:nvSpPr>
          <p:spPr bwMode="auto">
            <a:xfrm>
              <a:off x="1598613" y="2343151"/>
              <a:ext cx="381000" cy="488950"/>
            </a:xfrm>
            <a:custGeom>
              <a:avLst/>
              <a:gdLst/>
              <a:ahLst/>
              <a:cxnLst>
                <a:cxn ang="0">
                  <a:pos x="178" y="118"/>
                </a:cxn>
                <a:cxn ang="0">
                  <a:pos x="182" y="136"/>
                </a:cxn>
                <a:cxn ang="0">
                  <a:pos x="201" y="150"/>
                </a:cxn>
                <a:cxn ang="0">
                  <a:pos x="199" y="167"/>
                </a:cxn>
                <a:cxn ang="0">
                  <a:pos x="185" y="170"/>
                </a:cxn>
                <a:cxn ang="0">
                  <a:pos x="183" y="185"/>
                </a:cxn>
                <a:cxn ang="0">
                  <a:pos x="182" y="199"/>
                </a:cxn>
                <a:cxn ang="0">
                  <a:pos x="183" y="211"/>
                </a:cxn>
                <a:cxn ang="0">
                  <a:pos x="174" y="219"/>
                </a:cxn>
                <a:cxn ang="0">
                  <a:pos x="158" y="227"/>
                </a:cxn>
                <a:cxn ang="0">
                  <a:pos x="149" y="226"/>
                </a:cxn>
                <a:cxn ang="0">
                  <a:pos x="133" y="233"/>
                </a:cxn>
                <a:cxn ang="0">
                  <a:pos x="122" y="234"/>
                </a:cxn>
                <a:cxn ang="0">
                  <a:pos x="113" y="236"/>
                </a:cxn>
                <a:cxn ang="0">
                  <a:pos x="109" y="231"/>
                </a:cxn>
                <a:cxn ang="0">
                  <a:pos x="111" y="223"/>
                </a:cxn>
                <a:cxn ang="0">
                  <a:pos x="99" y="235"/>
                </a:cxn>
                <a:cxn ang="0">
                  <a:pos x="88" y="237"/>
                </a:cxn>
                <a:cxn ang="0">
                  <a:pos x="84" y="225"/>
                </a:cxn>
                <a:cxn ang="0">
                  <a:pos x="80" y="236"/>
                </a:cxn>
                <a:cxn ang="0">
                  <a:pos x="69" y="258"/>
                </a:cxn>
                <a:cxn ang="0">
                  <a:pos x="57" y="255"/>
                </a:cxn>
                <a:cxn ang="0">
                  <a:pos x="56" y="240"/>
                </a:cxn>
                <a:cxn ang="0">
                  <a:pos x="60" y="226"/>
                </a:cxn>
                <a:cxn ang="0">
                  <a:pos x="54" y="226"/>
                </a:cxn>
                <a:cxn ang="0">
                  <a:pos x="50" y="231"/>
                </a:cxn>
                <a:cxn ang="0">
                  <a:pos x="31" y="211"/>
                </a:cxn>
                <a:cxn ang="0">
                  <a:pos x="31" y="195"/>
                </a:cxn>
                <a:cxn ang="0">
                  <a:pos x="28" y="197"/>
                </a:cxn>
                <a:cxn ang="0">
                  <a:pos x="9" y="173"/>
                </a:cxn>
                <a:cxn ang="0">
                  <a:pos x="4" y="154"/>
                </a:cxn>
                <a:cxn ang="0">
                  <a:pos x="8" y="130"/>
                </a:cxn>
                <a:cxn ang="0">
                  <a:pos x="24" y="104"/>
                </a:cxn>
                <a:cxn ang="0">
                  <a:pos x="36" y="71"/>
                </a:cxn>
                <a:cxn ang="0">
                  <a:pos x="48" y="73"/>
                </a:cxn>
                <a:cxn ang="0">
                  <a:pos x="55" y="65"/>
                </a:cxn>
                <a:cxn ang="0">
                  <a:pos x="54" y="61"/>
                </a:cxn>
                <a:cxn ang="0">
                  <a:pos x="48" y="58"/>
                </a:cxn>
                <a:cxn ang="0">
                  <a:pos x="58" y="54"/>
                </a:cxn>
                <a:cxn ang="0">
                  <a:pos x="77" y="56"/>
                </a:cxn>
                <a:cxn ang="0">
                  <a:pos x="75" y="53"/>
                </a:cxn>
                <a:cxn ang="0">
                  <a:pos x="80" y="36"/>
                </a:cxn>
                <a:cxn ang="0">
                  <a:pos x="89" y="30"/>
                </a:cxn>
                <a:cxn ang="0">
                  <a:pos x="104" y="14"/>
                </a:cxn>
                <a:cxn ang="0">
                  <a:pos x="120" y="0"/>
                </a:cxn>
                <a:cxn ang="0">
                  <a:pos x="135" y="10"/>
                </a:cxn>
                <a:cxn ang="0">
                  <a:pos x="147" y="18"/>
                </a:cxn>
                <a:cxn ang="0">
                  <a:pos x="151" y="26"/>
                </a:cxn>
                <a:cxn ang="0">
                  <a:pos x="144" y="35"/>
                </a:cxn>
                <a:cxn ang="0">
                  <a:pos x="138" y="51"/>
                </a:cxn>
                <a:cxn ang="0">
                  <a:pos x="138" y="66"/>
                </a:cxn>
                <a:cxn ang="0">
                  <a:pos x="151" y="86"/>
                </a:cxn>
                <a:cxn ang="0">
                  <a:pos x="163" y="75"/>
                </a:cxn>
                <a:cxn ang="0">
                  <a:pos x="172" y="80"/>
                </a:cxn>
              </a:cxnLst>
              <a:rect l="0" t="0" r="r" b="b"/>
              <a:pathLst>
                <a:path w="202" h="260">
                  <a:moveTo>
                    <a:pt x="178" y="91"/>
                  </a:moveTo>
                  <a:cubicBezTo>
                    <a:pt x="178" y="92"/>
                    <a:pt x="179" y="94"/>
                    <a:pt x="179" y="94"/>
                  </a:cubicBezTo>
                  <a:cubicBezTo>
                    <a:pt x="179" y="96"/>
                    <a:pt x="178" y="98"/>
                    <a:pt x="178" y="100"/>
                  </a:cubicBezTo>
                  <a:cubicBezTo>
                    <a:pt x="178" y="101"/>
                    <a:pt x="177" y="102"/>
                    <a:pt x="177" y="103"/>
                  </a:cubicBezTo>
                  <a:cubicBezTo>
                    <a:pt x="176" y="105"/>
                    <a:pt x="176" y="109"/>
                    <a:pt x="176" y="111"/>
                  </a:cubicBezTo>
                  <a:cubicBezTo>
                    <a:pt x="176" y="112"/>
                    <a:pt x="176" y="114"/>
                    <a:pt x="176" y="115"/>
                  </a:cubicBezTo>
                  <a:cubicBezTo>
                    <a:pt x="176" y="116"/>
                    <a:pt x="178" y="117"/>
                    <a:pt x="178" y="118"/>
                  </a:cubicBezTo>
                  <a:cubicBezTo>
                    <a:pt x="179" y="119"/>
                    <a:pt x="180" y="120"/>
                    <a:pt x="180" y="121"/>
                  </a:cubicBezTo>
                  <a:cubicBezTo>
                    <a:pt x="180" y="122"/>
                    <a:pt x="180" y="123"/>
                    <a:pt x="179" y="124"/>
                  </a:cubicBezTo>
                  <a:cubicBezTo>
                    <a:pt x="179" y="125"/>
                    <a:pt x="178" y="126"/>
                    <a:pt x="177" y="127"/>
                  </a:cubicBezTo>
                  <a:cubicBezTo>
                    <a:pt x="177" y="127"/>
                    <a:pt x="178" y="128"/>
                    <a:pt x="178" y="129"/>
                  </a:cubicBezTo>
                  <a:cubicBezTo>
                    <a:pt x="178" y="130"/>
                    <a:pt x="179" y="131"/>
                    <a:pt x="179" y="131"/>
                  </a:cubicBezTo>
                  <a:cubicBezTo>
                    <a:pt x="179" y="132"/>
                    <a:pt x="180" y="134"/>
                    <a:pt x="180" y="134"/>
                  </a:cubicBezTo>
                  <a:cubicBezTo>
                    <a:pt x="181" y="135"/>
                    <a:pt x="181" y="136"/>
                    <a:pt x="182" y="136"/>
                  </a:cubicBezTo>
                  <a:cubicBezTo>
                    <a:pt x="183" y="137"/>
                    <a:pt x="185" y="136"/>
                    <a:pt x="185" y="137"/>
                  </a:cubicBezTo>
                  <a:cubicBezTo>
                    <a:pt x="187" y="138"/>
                    <a:pt x="188" y="140"/>
                    <a:pt x="188" y="141"/>
                  </a:cubicBezTo>
                  <a:cubicBezTo>
                    <a:pt x="189" y="142"/>
                    <a:pt x="191" y="144"/>
                    <a:pt x="192" y="145"/>
                  </a:cubicBezTo>
                  <a:cubicBezTo>
                    <a:pt x="192" y="146"/>
                    <a:pt x="193" y="148"/>
                    <a:pt x="194" y="149"/>
                  </a:cubicBezTo>
                  <a:cubicBezTo>
                    <a:pt x="194" y="149"/>
                    <a:pt x="195" y="150"/>
                    <a:pt x="195" y="150"/>
                  </a:cubicBezTo>
                  <a:cubicBezTo>
                    <a:pt x="196" y="150"/>
                    <a:pt x="198" y="149"/>
                    <a:pt x="198" y="149"/>
                  </a:cubicBezTo>
                  <a:cubicBezTo>
                    <a:pt x="199" y="150"/>
                    <a:pt x="200" y="150"/>
                    <a:pt x="201" y="150"/>
                  </a:cubicBezTo>
                  <a:cubicBezTo>
                    <a:pt x="202" y="151"/>
                    <a:pt x="202" y="153"/>
                    <a:pt x="202" y="154"/>
                  </a:cubicBezTo>
                  <a:cubicBezTo>
                    <a:pt x="202" y="154"/>
                    <a:pt x="201" y="156"/>
                    <a:pt x="201" y="156"/>
                  </a:cubicBezTo>
                  <a:cubicBezTo>
                    <a:pt x="201" y="157"/>
                    <a:pt x="201" y="159"/>
                    <a:pt x="201" y="159"/>
                  </a:cubicBezTo>
                  <a:cubicBezTo>
                    <a:pt x="201" y="160"/>
                    <a:pt x="202" y="161"/>
                    <a:pt x="202" y="162"/>
                  </a:cubicBezTo>
                  <a:cubicBezTo>
                    <a:pt x="202" y="163"/>
                    <a:pt x="202" y="164"/>
                    <a:pt x="202" y="164"/>
                  </a:cubicBezTo>
                  <a:cubicBezTo>
                    <a:pt x="202" y="164"/>
                    <a:pt x="201" y="164"/>
                    <a:pt x="201" y="165"/>
                  </a:cubicBezTo>
                  <a:cubicBezTo>
                    <a:pt x="200" y="165"/>
                    <a:pt x="200" y="167"/>
                    <a:pt x="199" y="167"/>
                  </a:cubicBezTo>
                  <a:cubicBezTo>
                    <a:pt x="199" y="167"/>
                    <a:pt x="197" y="166"/>
                    <a:pt x="197" y="166"/>
                  </a:cubicBezTo>
                  <a:cubicBezTo>
                    <a:pt x="196" y="166"/>
                    <a:pt x="195" y="168"/>
                    <a:pt x="194" y="167"/>
                  </a:cubicBezTo>
                  <a:cubicBezTo>
                    <a:pt x="193" y="167"/>
                    <a:pt x="192" y="166"/>
                    <a:pt x="192" y="166"/>
                  </a:cubicBezTo>
                  <a:cubicBezTo>
                    <a:pt x="191" y="166"/>
                    <a:pt x="191" y="165"/>
                    <a:pt x="190" y="165"/>
                  </a:cubicBezTo>
                  <a:cubicBezTo>
                    <a:pt x="189" y="165"/>
                    <a:pt x="187" y="165"/>
                    <a:pt x="187" y="166"/>
                  </a:cubicBezTo>
                  <a:cubicBezTo>
                    <a:pt x="186" y="166"/>
                    <a:pt x="187" y="168"/>
                    <a:pt x="186" y="169"/>
                  </a:cubicBezTo>
                  <a:cubicBezTo>
                    <a:pt x="186" y="169"/>
                    <a:pt x="185" y="170"/>
                    <a:pt x="185" y="170"/>
                  </a:cubicBezTo>
                  <a:cubicBezTo>
                    <a:pt x="185" y="171"/>
                    <a:pt x="185" y="173"/>
                    <a:pt x="184" y="173"/>
                  </a:cubicBezTo>
                  <a:cubicBezTo>
                    <a:pt x="184" y="174"/>
                    <a:pt x="184" y="175"/>
                    <a:pt x="184" y="176"/>
                  </a:cubicBezTo>
                  <a:cubicBezTo>
                    <a:pt x="184" y="176"/>
                    <a:pt x="184" y="178"/>
                    <a:pt x="184" y="178"/>
                  </a:cubicBezTo>
                  <a:cubicBezTo>
                    <a:pt x="184" y="179"/>
                    <a:pt x="184" y="180"/>
                    <a:pt x="185" y="181"/>
                  </a:cubicBezTo>
                  <a:cubicBezTo>
                    <a:pt x="185" y="182"/>
                    <a:pt x="186" y="182"/>
                    <a:pt x="187" y="182"/>
                  </a:cubicBezTo>
                  <a:cubicBezTo>
                    <a:pt x="187" y="183"/>
                    <a:pt x="186" y="185"/>
                    <a:pt x="186" y="185"/>
                  </a:cubicBezTo>
                  <a:cubicBezTo>
                    <a:pt x="185" y="185"/>
                    <a:pt x="183" y="185"/>
                    <a:pt x="183" y="185"/>
                  </a:cubicBezTo>
                  <a:cubicBezTo>
                    <a:pt x="182" y="185"/>
                    <a:pt x="182" y="186"/>
                    <a:pt x="181" y="186"/>
                  </a:cubicBezTo>
                  <a:cubicBezTo>
                    <a:pt x="181" y="187"/>
                    <a:pt x="180" y="188"/>
                    <a:pt x="179" y="189"/>
                  </a:cubicBezTo>
                  <a:cubicBezTo>
                    <a:pt x="179" y="189"/>
                    <a:pt x="178" y="190"/>
                    <a:pt x="177" y="191"/>
                  </a:cubicBezTo>
                  <a:cubicBezTo>
                    <a:pt x="177" y="192"/>
                    <a:pt x="177" y="193"/>
                    <a:pt x="177" y="194"/>
                  </a:cubicBezTo>
                  <a:cubicBezTo>
                    <a:pt x="177" y="194"/>
                    <a:pt x="178" y="195"/>
                    <a:pt x="179" y="196"/>
                  </a:cubicBezTo>
                  <a:cubicBezTo>
                    <a:pt x="179" y="196"/>
                    <a:pt x="180" y="197"/>
                    <a:pt x="180" y="197"/>
                  </a:cubicBezTo>
                  <a:cubicBezTo>
                    <a:pt x="181" y="197"/>
                    <a:pt x="181" y="199"/>
                    <a:pt x="182" y="199"/>
                  </a:cubicBezTo>
                  <a:cubicBezTo>
                    <a:pt x="182" y="200"/>
                    <a:pt x="183" y="200"/>
                    <a:pt x="184" y="201"/>
                  </a:cubicBezTo>
                  <a:cubicBezTo>
                    <a:pt x="184" y="201"/>
                    <a:pt x="185" y="200"/>
                    <a:pt x="185" y="201"/>
                  </a:cubicBezTo>
                  <a:cubicBezTo>
                    <a:pt x="186" y="201"/>
                    <a:pt x="186" y="201"/>
                    <a:pt x="186" y="202"/>
                  </a:cubicBezTo>
                  <a:cubicBezTo>
                    <a:pt x="186" y="203"/>
                    <a:pt x="185" y="204"/>
                    <a:pt x="184" y="204"/>
                  </a:cubicBezTo>
                  <a:cubicBezTo>
                    <a:pt x="184" y="205"/>
                    <a:pt x="182" y="205"/>
                    <a:pt x="182" y="206"/>
                  </a:cubicBezTo>
                  <a:cubicBezTo>
                    <a:pt x="182" y="206"/>
                    <a:pt x="182" y="207"/>
                    <a:pt x="182" y="208"/>
                  </a:cubicBezTo>
                  <a:cubicBezTo>
                    <a:pt x="182" y="209"/>
                    <a:pt x="183" y="210"/>
                    <a:pt x="183" y="211"/>
                  </a:cubicBezTo>
                  <a:cubicBezTo>
                    <a:pt x="183" y="212"/>
                    <a:pt x="182" y="214"/>
                    <a:pt x="182" y="214"/>
                  </a:cubicBezTo>
                  <a:cubicBezTo>
                    <a:pt x="182" y="215"/>
                    <a:pt x="182" y="217"/>
                    <a:pt x="182" y="217"/>
                  </a:cubicBezTo>
                  <a:cubicBezTo>
                    <a:pt x="182" y="218"/>
                    <a:pt x="182" y="220"/>
                    <a:pt x="181" y="220"/>
                  </a:cubicBezTo>
                  <a:cubicBezTo>
                    <a:pt x="181" y="221"/>
                    <a:pt x="180" y="221"/>
                    <a:pt x="179" y="221"/>
                  </a:cubicBezTo>
                  <a:cubicBezTo>
                    <a:pt x="178" y="221"/>
                    <a:pt x="177" y="222"/>
                    <a:pt x="177" y="221"/>
                  </a:cubicBezTo>
                  <a:cubicBezTo>
                    <a:pt x="176" y="221"/>
                    <a:pt x="176" y="220"/>
                    <a:pt x="176" y="220"/>
                  </a:cubicBezTo>
                  <a:cubicBezTo>
                    <a:pt x="175" y="220"/>
                    <a:pt x="174" y="219"/>
                    <a:pt x="174" y="219"/>
                  </a:cubicBezTo>
                  <a:cubicBezTo>
                    <a:pt x="173" y="219"/>
                    <a:pt x="172" y="219"/>
                    <a:pt x="172" y="219"/>
                  </a:cubicBezTo>
                  <a:cubicBezTo>
                    <a:pt x="171" y="219"/>
                    <a:pt x="171" y="221"/>
                    <a:pt x="171" y="221"/>
                  </a:cubicBezTo>
                  <a:cubicBezTo>
                    <a:pt x="170" y="221"/>
                    <a:pt x="168" y="222"/>
                    <a:pt x="168" y="222"/>
                  </a:cubicBezTo>
                  <a:cubicBezTo>
                    <a:pt x="168" y="223"/>
                    <a:pt x="168" y="224"/>
                    <a:pt x="168" y="225"/>
                  </a:cubicBezTo>
                  <a:cubicBezTo>
                    <a:pt x="167" y="226"/>
                    <a:pt x="165" y="225"/>
                    <a:pt x="164" y="226"/>
                  </a:cubicBezTo>
                  <a:cubicBezTo>
                    <a:pt x="163" y="226"/>
                    <a:pt x="162" y="227"/>
                    <a:pt x="161" y="227"/>
                  </a:cubicBezTo>
                  <a:cubicBezTo>
                    <a:pt x="161" y="227"/>
                    <a:pt x="159" y="227"/>
                    <a:pt x="158" y="227"/>
                  </a:cubicBezTo>
                  <a:cubicBezTo>
                    <a:pt x="159" y="227"/>
                    <a:pt x="159" y="226"/>
                    <a:pt x="159" y="225"/>
                  </a:cubicBezTo>
                  <a:cubicBezTo>
                    <a:pt x="159" y="225"/>
                    <a:pt x="159" y="224"/>
                    <a:pt x="159" y="224"/>
                  </a:cubicBezTo>
                  <a:cubicBezTo>
                    <a:pt x="158" y="224"/>
                    <a:pt x="157" y="224"/>
                    <a:pt x="157" y="224"/>
                  </a:cubicBezTo>
                  <a:cubicBezTo>
                    <a:pt x="156" y="224"/>
                    <a:pt x="156" y="225"/>
                    <a:pt x="155" y="225"/>
                  </a:cubicBezTo>
                  <a:cubicBezTo>
                    <a:pt x="155" y="226"/>
                    <a:pt x="154" y="226"/>
                    <a:pt x="153" y="227"/>
                  </a:cubicBezTo>
                  <a:cubicBezTo>
                    <a:pt x="153" y="227"/>
                    <a:pt x="152" y="226"/>
                    <a:pt x="151" y="226"/>
                  </a:cubicBezTo>
                  <a:cubicBezTo>
                    <a:pt x="151" y="226"/>
                    <a:pt x="150" y="226"/>
                    <a:pt x="149" y="226"/>
                  </a:cubicBezTo>
                  <a:cubicBezTo>
                    <a:pt x="149" y="227"/>
                    <a:pt x="148" y="228"/>
                    <a:pt x="148" y="228"/>
                  </a:cubicBezTo>
                  <a:cubicBezTo>
                    <a:pt x="147" y="229"/>
                    <a:pt x="146" y="229"/>
                    <a:pt x="145" y="230"/>
                  </a:cubicBezTo>
                  <a:cubicBezTo>
                    <a:pt x="144" y="230"/>
                    <a:pt x="142" y="230"/>
                    <a:pt x="141" y="230"/>
                  </a:cubicBezTo>
                  <a:cubicBezTo>
                    <a:pt x="140" y="229"/>
                    <a:pt x="138" y="228"/>
                    <a:pt x="137" y="228"/>
                  </a:cubicBezTo>
                  <a:cubicBezTo>
                    <a:pt x="136" y="228"/>
                    <a:pt x="135" y="229"/>
                    <a:pt x="135" y="230"/>
                  </a:cubicBezTo>
                  <a:cubicBezTo>
                    <a:pt x="135" y="230"/>
                    <a:pt x="135" y="231"/>
                    <a:pt x="134" y="232"/>
                  </a:cubicBezTo>
                  <a:cubicBezTo>
                    <a:pt x="134" y="232"/>
                    <a:pt x="133" y="233"/>
                    <a:pt x="133" y="233"/>
                  </a:cubicBezTo>
                  <a:cubicBezTo>
                    <a:pt x="133" y="234"/>
                    <a:pt x="133" y="234"/>
                    <a:pt x="133" y="235"/>
                  </a:cubicBezTo>
                  <a:cubicBezTo>
                    <a:pt x="132" y="235"/>
                    <a:pt x="133" y="236"/>
                    <a:pt x="133" y="236"/>
                  </a:cubicBezTo>
                  <a:cubicBezTo>
                    <a:pt x="132" y="236"/>
                    <a:pt x="132" y="237"/>
                    <a:pt x="132" y="237"/>
                  </a:cubicBezTo>
                  <a:cubicBezTo>
                    <a:pt x="132" y="237"/>
                    <a:pt x="131" y="236"/>
                    <a:pt x="130" y="236"/>
                  </a:cubicBezTo>
                  <a:cubicBezTo>
                    <a:pt x="130" y="235"/>
                    <a:pt x="128" y="235"/>
                    <a:pt x="127" y="236"/>
                  </a:cubicBezTo>
                  <a:cubicBezTo>
                    <a:pt x="126" y="236"/>
                    <a:pt x="125" y="236"/>
                    <a:pt x="124" y="236"/>
                  </a:cubicBezTo>
                  <a:cubicBezTo>
                    <a:pt x="124" y="236"/>
                    <a:pt x="123" y="235"/>
                    <a:pt x="122" y="234"/>
                  </a:cubicBezTo>
                  <a:cubicBezTo>
                    <a:pt x="122" y="234"/>
                    <a:pt x="121" y="234"/>
                    <a:pt x="120" y="234"/>
                  </a:cubicBezTo>
                  <a:cubicBezTo>
                    <a:pt x="120" y="233"/>
                    <a:pt x="119" y="233"/>
                    <a:pt x="118" y="232"/>
                  </a:cubicBezTo>
                  <a:cubicBezTo>
                    <a:pt x="118" y="232"/>
                    <a:pt x="117" y="231"/>
                    <a:pt x="117" y="230"/>
                  </a:cubicBezTo>
                  <a:cubicBezTo>
                    <a:pt x="116" y="230"/>
                    <a:pt x="115" y="230"/>
                    <a:pt x="115" y="230"/>
                  </a:cubicBezTo>
                  <a:cubicBezTo>
                    <a:pt x="114" y="230"/>
                    <a:pt x="113" y="231"/>
                    <a:pt x="113" y="231"/>
                  </a:cubicBezTo>
                  <a:cubicBezTo>
                    <a:pt x="112" y="231"/>
                    <a:pt x="112" y="232"/>
                    <a:pt x="112" y="233"/>
                  </a:cubicBezTo>
                  <a:cubicBezTo>
                    <a:pt x="112" y="234"/>
                    <a:pt x="113" y="235"/>
                    <a:pt x="113" y="236"/>
                  </a:cubicBezTo>
                  <a:cubicBezTo>
                    <a:pt x="112" y="236"/>
                    <a:pt x="111" y="236"/>
                    <a:pt x="111" y="237"/>
                  </a:cubicBezTo>
                  <a:cubicBezTo>
                    <a:pt x="110" y="237"/>
                    <a:pt x="108" y="237"/>
                    <a:pt x="107" y="237"/>
                  </a:cubicBezTo>
                  <a:cubicBezTo>
                    <a:pt x="107" y="236"/>
                    <a:pt x="107" y="236"/>
                    <a:pt x="107" y="236"/>
                  </a:cubicBezTo>
                  <a:cubicBezTo>
                    <a:pt x="106" y="235"/>
                    <a:pt x="106" y="235"/>
                    <a:pt x="106" y="234"/>
                  </a:cubicBezTo>
                  <a:cubicBezTo>
                    <a:pt x="106" y="234"/>
                    <a:pt x="106" y="232"/>
                    <a:pt x="106" y="232"/>
                  </a:cubicBezTo>
                  <a:cubicBezTo>
                    <a:pt x="106" y="232"/>
                    <a:pt x="107" y="232"/>
                    <a:pt x="108" y="232"/>
                  </a:cubicBezTo>
                  <a:cubicBezTo>
                    <a:pt x="108" y="231"/>
                    <a:pt x="109" y="231"/>
                    <a:pt x="109" y="231"/>
                  </a:cubicBezTo>
                  <a:cubicBezTo>
                    <a:pt x="110" y="231"/>
                    <a:pt x="110" y="230"/>
                    <a:pt x="110" y="230"/>
                  </a:cubicBezTo>
                  <a:cubicBezTo>
                    <a:pt x="110" y="229"/>
                    <a:pt x="110" y="228"/>
                    <a:pt x="110" y="228"/>
                  </a:cubicBezTo>
                  <a:cubicBezTo>
                    <a:pt x="111" y="227"/>
                    <a:pt x="112" y="227"/>
                    <a:pt x="112" y="226"/>
                  </a:cubicBezTo>
                  <a:cubicBezTo>
                    <a:pt x="112" y="226"/>
                    <a:pt x="112" y="225"/>
                    <a:pt x="113" y="224"/>
                  </a:cubicBezTo>
                  <a:cubicBezTo>
                    <a:pt x="113" y="224"/>
                    <a:pt x="113" y="222"/>
                    <a:pt x="112" y="221"/>
                  </a:cubicBezTo>
                  <a:cubicBezTo>
                    <a:pt x="112" y="221"/>
                    <a:pt x="111" y="221"/>
                    <a:pt x="111" y="221"/>
                  </a:cubicBezTo>
                  <a:cubicBezTo>
                    <a:pt x="111" y="221"/>
                    <a:pt x="111" y="222"/>
                    <a:pt x="111" y="223"/>
                  </a:cubicBezTo>
                  <a:cubicBezTo>
                    <a:pt x="111" y="223"/>
                    <a:pt x="111" y="224"/>
                    <a:pt x="111" y="224"/>
                  </a:cubicBezTo>
                  <a:cubicBezTo>
                    <a:pt x="111" y="225"/>
                    <a:pt x="110" y="226"/>
                    <a:pt x="110" y="226"/>
                  </a:cubicBezTo>
                  <a:cubicBezTo>
                    <a:pt x="109" y="226"/>
                    <a:pt x="108" y="227"/>
                    <a:pt x="108" y="227"/>
                  </a:cubicBezTo>
                  <a:cubicBezTo>
                    <a:pt x="107" y="228"/>
                    <a:pt x="106" y="229"/>
                    <a:pt x="106" y="230"/>
                  </a:cubicBezTo>
                  <a:cubicBezTo>
                    <a:pt x="106" y="230"/>
                    <a:pt x="105" y="231"/>
                    <a:pt x="104" y="231"/>
                  </a:cubicBezTo>
                  <a:cubicBezTo>
                    <a:pt x="104" y="231"/>
                    <a:pt x="102" y="232"/>
                    <a:pt x="102" y="232"/>
                  </a:cubicBezTo>
                  <a:cubicBezTo>
                    <a:pt x="101" y="232"/>
                    <a:pt x="99" y="234"/>
                    <a:pt x="99" y="235"/>
                  </a:cubicBezTo>
                  <a:cubicBezTo>
                    <a:pt x="98" y="235"/>
                    <a:pt x="99" y="237"/>
                    <a:pt x="98" y="238"/>
                  </a:cubicBezTo>
                  <a:cubicBezTo>
                    <a:pt x="98" y="239"/>
                    <a:pt x="97" y="240"/>
                    <a:pt x="96" y="241"/>
                  </a:cubicBezTo>
                  <a:cubicBezTo>
                    <a:pt x="96" y="241"/>
                    <a:pt x="95" y="241"/>
                    <a:pt x="94" y="241"/>
                  </a:cubicBezTo>
                  <a:cubicBezTo>
                    <a:pt x="94" y="242"/>
                    <a:pt x="93" y="242"/>
                    <a:pt x="93" y="242"/>
                  </a:cubicBezTo>
                  <a:cubicBezTo>
                    <a:pt x="92" y="242"/>
                    <a:pt x="90" y="242"/>
                    <a:pt x="90" y="241"/>
                  </a:cubicBezTo>
                  <a:cubicBezTo>
                    <a:pt x="89" y="241"/>
                    <a:pt x="89" y="239"/>
                    <a:pt x="89" y="239"/>
                  </a:cubicBezTo>
                  <a:cubicBezTo>
                    <a:pt x="89" y="238"/>
                    <a:pt x="89" y="237"/>
                    <a:pt x="88" y="237"/>
                  </a:cubicBezTo>
                  <a:cubicBezTo>
                    <a:pt x="88" y="237"/>
                    <a:pt x="87" y="236"/>
                    <a:pt x="87" y="236"/>
                  </a:cubicBezTo>
                  <a:cubicBezTo>
                    <a:pt x="86" y="235"/>
                    <a:pt x="85" y="234"/>
                    <a:pt x="85" y="234"/>
                  </a:cubicBezTo>
                  <a:cubicBezTo>
                    <a:pt x="85" y="233"/>
                    <a:pt x="85" y="232"/>
                    <a:pt x="85" y="232"/>
                  </a:cubicBezTo>
                  <a:cubicBezTo>
                    <a:pt x="85" y="232"/>
                    <a:pt x="85" y="232"/>
                    <a:pt x="86" y="231"/>
                  </a:cubicBezTo>
                  <a:cubicBezTo>
                    <a:pt x="86" y="231"/>
                    <a:pt x="86" y="230"/>
                    <a:pt x="85" y="229"/>
                  </a:cubicBezTo>
                  <a:cubicBezTo>
                    <a:pt x="85" y="229"/>
                    <a:pt x="84" y="228"/>
                    <a:pt x="84" y="227"/>
                  </a:cubicBezTo>
                  <a:cubicBezTo>
                    <a:pt x="84" y="227"/>
                    <a:pt x="84" y="226"/>
                    <a:pt x="84" y="225"/>
                  </a:cubicBezTo>
                  <a:cubicBezTo>
                    <a:pt x="84" y="225"/>
                    <a:pt x="83" y="224"/>
                    <a:pt x="83" y="224"/>
                  </a:cubicBezTo>
                  <a:cubicBezTo>
                    <a:pt x="83" y="224"/>
                    <a:pt x="82" y="224"/>
                    <a:pt x="81" y="225"/>
                  </a:cubicBezTo>
                  <a:cubicBezTo>
                    <a:pt x="81" y="225"/>
                    <a:pt x="81" y="226"/>
                    <a:pt x="81" y="227"/>
                  </a:cubicBezTo>
                  <a:cubicBezTo>
                    <a:pt x="82" y="227"/>
                    <a:pt x="83" y="228"/>
                    <a:pt x="83" y="228"/>
                  </a:cubicBezTo>
                  <a:cubicBezTo>
                    <a:pt x="83" y="229"/>
                    <a:pt x="82" y="230"/>
                    <a:pt x="82" y="230"/>
                  </a:cubicBezTo>
                  <a:cubicBezTo>
                    <a:pt x="82" y="231"/>
                    <a:pt x="82" y="233"/>
                    <a:pt x="82" y="233"/>
                  </a:cubicBezTo>
                  <a:cubicBezTo>
                    <a:pt x="81" y="234"/>
                    <a:pt x="80" y="235"/>
                    <a:pt x="80" y="236"/>
                  </a:cubicBezTo>
                  <a:cubicBezTo>
                    <a:pt x="80" y="236"/>
                    <a:pt x="79" y="237"/>
                    <a:pt x="79" y="238"/>
                  </a:cubicBezTo>
                  <a:cubicBezTo>
                    <a:pt x="79" y="239"/>
                    <a:pt x="79" y="240"/>
                    <a:pt x="79" y="241"/>
                  </a:cubicBezTo>
                  <a:cubicBezTo>
                    <a:pt x="78" y="242"/>
                    <a:pt x="78" y="243"/>
                    <a:pt x="77" y="244"/>
                  </a:cubicBezTo>
                  <a:cubicBezTo>
                    <a:pt x="77" y="245"/>
                    <a:pt x="75" y="246"/>
                    <a:pt x="75" y="247"/>
                  </a:cubicBezTo>
                  <a:cubicBezTo>
                    <a:pt x="74" y="248"/>
                    <a:pt x="73" y="250"/>
                    <a:pt x="73" y="251"/>
                  </a:cubicBezTo>
                  <a:cubicBezTo>
                    <a:pt x="72" y="252"/>
                    <a:pt x="72" y="253"/>
                    <a:pt x="71" y="254"/>
                  </a:cubicBezTo>
                  <a:cubicBezTo>
                    <a:pt x="71" y="255"/>
                    <a:pt x="70" y="257"/>
                    <a:pt x="69" y="258"/>
                  </a:cubicBezTo>
                  <a:cubicBezTo>
                    <a:pt x="68" y="258"/>
                    <a:pt x="67" y="260"/>
                    <a:pt x="66" y="260"/>
                  </a:cubicBezTo>
                  <a:cubicBezTo>
                    <a:pt x="66" y="260"/>
                    <a:pt x="65" y="259"/>
                    <a:pt x="64" y="258"/>
                  </a:cubicBezTo>
                  <a:cubicBezTo>
                    <a:pt x="64" y="258"/>
                    <a:pt x="64" y="256"/>
                    <a:pt x="63" y="255"/>
                  </a:cubicBezTo>
                  <a:cubicBezTo>
                    <a:pt x="63" y="254"/>
                    <a:pt x="62" y="254"/>
                    <a:pt x="62" y="253"/>
                  </a:cubicBezTo>
                  <a:cubicBezTo>
                    <a:pt x="61" y="253"/>
                    <a:pt x="60" y="254"/>
                    <a:pt x="60" y="254"/>
                  </a:cubicBezTo>
                  <a:cubicBezTo>
                    <a:pt x="60" y="254"/>
                    <a:pt x="59" y="255"/>
                    <a:pt x="59" y="255"/>
                  </a:cubicBezTo>
                  <a:cubicBezTo>
                    <a:pt x="58" y="255"/>
                    <a:pt x="57" y="255"/>
                    <a:pt x="57" y="255"/>
                  </a:cubicBezTo>
                  <a:cubicBezTo>
                    <a:pt x="57" y="254"/>
                    <a:pt x="57" y="253"/>
                    <a:pt x="57" y="253"/>
                  </a:cubicBezTo>
                  <a:cubicBezTo>
                    <a:pt x="57" y="252"/>
                    <a:pt x="56" y="251"/>
                    <a:pt x="56" y="251"/>
                  </a:cubicBezTo>
                  <a:cubicBezTo>
                    <a:pt x="56" y="250"/>
                    <a:pt x="56" y="249"/>
                    <a:pt x="56" y="249"/>
                  </a:cubicBezTo>
                  <a:cubicBezTo>
                    <a:pt x="56" y="248"/>
                    <a:pt x="56" y="248"/>
                    <a:pt x="56" y="247"/>
                  </a:cubicBezTo>
                  <a:cubicBezTo>
                    <a:pt x="56" y="247"/>
                    <a:pt x="55" y="246"/>
                    <a:pt x="55" y="245"/>
                  </a:cubicBezTo>
                  <a:cubicBezTo>
                    <a:pt x="55" y="244"/>
                    <a:pt x="56" y="243"/>
                    <a:pt x="56" y="242"/>
                  </a:cubicBezTo>
                  <a:cubicBezTo>
                    <a:pt x="56" y="242"/>
                    <a:pt x="56" y="240"/>
                    <a:pt x="56" y="240"/>
                  </a:cubicBezTo>
                  <a:cubicBezTo>
                    <a:pt x="56" y="239"/>
                    <a:pt x="55" y="239"/>
                    <a:pt x="55" y="239"/>
                  </a:cubicBezTo>
                  <a:cubicBezTo>
                    <a:pt x="54" y="238"/>
                    <a:pt x="54" y="237"/>
                    <a:pt x="54" y="237"/>
                  </a:cubicBezTo>
                  <a:cubicBezTo>
                    <a:pt x="54" y="236"/>
                    <a:pt x="56" y="236"/>
                    <a:pt x="56" y="235"/>
                  </a:cubicBezTo>
                  <a:cubicBezTo>
                    <a:pt x="57" y="235"/>
                    <a:pt x="58" y="234"/>
                    <a:pt x="58" y="234"/>
                  </a:cubicBezTo>
                  <a:cubicBezTo>
                    <a:pt x="59" y="233"/>
                    <a:pt x="59" y="232"/>
                    <a:pt x="59" y="231"/>
                  </a:cubicBezTo>
                  <a:cubicBezTo>
                    <a:pt x="59" y="230"/>
                    <a:pt x="59" y="229"/>
                    <a:pt x="59" y="228"/>
                  </a:cubicBezTo>
                  <a:cubicBezTo>
                    <a:pt x="59" y="228"/>
                    <a:pt x="60" y="226"/>
                    <a:pt x="60" y="226"/>
                  </a:cubicBezTo>
                  <a:cubicBezTo>
                    <a:pt x="60" y="225"/>
                    <a:pt x="61" y="224"/>
                    <a:pt x="61" y="224"/>
                  </a:cubicBezTo>
                  <a:cubicBezTo>
                    <a:pt x="61" y="223"/>
                    <a:pt x="60" y="223"/>
                    <a:pt x="59" y="222"/>
                  </a:cubicBezTo>
                  <a:cubicBezTo>
                    <a:pt x="59" y="222"/>
                    <a:pt x="58" y="220"/>
                    <a:pt x="58" y="220"/>
                  </a:cubicBezTo>
                  <a:cubicBezTo>
                    <a:pt x="57" y="220"/>
                    <a:pt x="57" y="221"/>
                    <a:pt x="57" y="222"/>
                  </a:cubicBezTo>
                  <a:cubicBezTo>
                    <a:pt x="57" y="222"/>
                    <a:pt x="56" y="222"/>
                    <a:pt x="56" y="223"/>
                  </a:cubicBezTo>
                  <a:cubicBezTo>
                    <a:pt x="56" y="223"/>
                    <a:pt x="56" y="224"/>
                    <a:pt x="56" y="225"/>
                  </a:cubicBezTo>
                  <a:cubicBezTo>
                    <a:pt x="56" y="225"/>
                    <a:pt x="54" y="225"/>
                    <a:pt x="54" y="226"/>
                  </a:cubicBezTo>
                  <a:cubicBezTo>
                    <a:pt x="54" y="226"/>
                    <a:pt x="53" y="227"/>
                    <a:pt x="53" y="227"/>
                  </a:cubicBezTo>
                  <a:cubicBezTo>
                    <a:pt x="53" y="228"/>
                    <a:pt x="54" y="228"/>
                    <a:pt x="54" y="229"/>
                  </a:cubicBezTo>
                  <a:cubicBezTo>
                    <a:pt x="54" y="229"/>
                    <a:pt x="55" y="229"/>
                    <a:pt x="55" y="229"/>
                  </a:cubicBezTo>
                  <a:cubicBezTo>
                    <a:pt x="56" y="230"/>
                    <a:pt x="56" y="231"/>
                    <a:pt x="56" y="231"/>
                  </a:cubicBezTo>
                  <a:cubicBezTo>
                    <a:pt x="55" y="232"/>
                    <a:pt x="54" y="232"/>
                    <a:pt x="54" y="232"/>
                  </a:cubicBezTo>
                  <a:cubicBezTo>
                    <a:pt x="53" y="232"/>
                    <a:pt x="52" y="232"/>
                    <a:pt x="52" y="232"/>
                  </a:cubicBezTo>
                  <a:cubicBezTo>
                    <a:pt x="51" y="232"/>
                    <a:pt x="51" y="231"/>
                    <a:pt x="50" y="231"/>
                  </a:cubicBezTo>
                  <a:cubicBezTo>
                    <a:pt x="49" y="231"/>
                    <a:pt x="47" y="231"/>
                    <a:pt x="47" y="231"/>
                  </a:cubicBezTo>
                  <a:cubicBezTo>
                    <a:pt x="45" y="231"/>
                    <a:pt x="43" y="230"/>
                    <a:pt x="42" y="230"/>
                  </a:cubicBezTo>
                  <a:cubicBezTo>
                    <a:pt x="42" y="229"/>
                    <a:pt x="41" y="228"/>
                    <a:pt x="40" y="228"/>
                  </a:cubicBezTo>
                  <a:cubicBezTo>
                    <a:pt x="40" y="227"/>
                    <a:pt x="39" y="225"/>
                    <a:pt x="38" y="224"/>
                  </a:cubicBezTo>
                  <a:cubicBezTo>
                    <a:pt x="38" y="223"/>
                    <a:pt x="36" y="221"/>
                    <a:pt x="36" y="220"/>
                  </a:cubicBezTo>
                  <a:cubicBezTo>
                    <a:pt x="35" y="219"/>
                    <a:pt x="33" y="217"/>
                    <a:pt x="32" y="215"/>
                  </a:cubicBezTo>
                  <a:cubicBezTo>
                    <a:pt x="32" y="214"/>
                    <a:pt x="31" y="212"/>
                    <a:pt x="31" y="211"/>
                  </a:cubicBezTo>
                  <a:cubicBezTo>
                    <a:pt x="31" y="210"/>
                    <a:pt x="31" y="208"/>
                    <a:pt x="31" y="207"/>
                  </a:cubicBezTo>
                  <a:cubicBezTo>
                    <a:pt x="31" y="207"/>
                    <a:pt x="32" y="206"/>
                    <a:pt x="32" y="206"/>
                  </a:cubicBezTo>
                  <a:cubicBezTo>
                    <a:pt x="32" y="205"/>
                    <a:pt x="32" y="204"/>
                    <a:pt x="32" y="204"/>
                  </a:cubicBezTo>
                  <a:cubicBezTo>
                    <a:pt x="32" y="203"/>
                    <a:pt x="31" y="202"/>
                    <a:pt x="31" y="201"/>
                  </a:cubicBezTo>
                  <a:cubicBezTo>
                    <a:pt x="31" y="200"/>
                    <a:pt x="31" y="199"/>
                    <a:pt x="31" y="198"/>
                  </a:cubicBezTo>
                  <a:cubicBezTo>
                    <a:pt x="31" y="198"/>
                    <a:pt x="32" y="197"/>
                    <a:pt x="32" y="196"/>
                  </a:cubicBezTo>
                  <a:cubicBezTo>
                    <a:pt x="32" y="196"/>
                    <a:pt x="32" y="195"/>
                    <a:pt x="31" y="195"/>
                  </a:cubicBezTo>
                  <a:cubicBezTo>
                    <a:pt x="31" y="194"/>
                    <a:pt x="30" y="194"/>
                    <a:pt x="30" y="194"/>
                  </a:cubicBezTo>
                  <a:cubicBezTo>
                    <a:pt x="29" y="194"/>
                    <a:pt x="29" y="193"/>
                    <a:pt x="29" y="192"/>
                  </a:cubicBezTo>
                  <a:cubicBezTo>
                    <a:pt x="29" y="192"/>
                    <a:pt x="29" y="191"/>
                    <a:pt x="28" y="191"/>
                  </a:cubicBezTo>
                  <a:cubicBezTo>
                    <a:pt x="28" y="191"/>
                    <a:pt x="27" y="192"/>
                    <a:pt x="27" y="192"/>
                  </a:cubicBezTo>
                  <a:cubicBezTo>
                    <a:pt x="27" y="192"/>
                    <a:pt x="27" y="193"/>
                    <a:pt x="27" y="194"/>
                  </a:cubicBezTo>
                  <a:cubicBezTo>
                    <a:pt x="27" y="194"/>
                    <a:pt x="28" y="195"/>
                    <a:pt x="28" y="195"/>
                  </a:cubicBezTo>
                  <a:cubicBezTo>
                    <a:pt x="28" y="196"/>
                    <a:pt x="29" y="197"/>
                    <a:pt x="28" y="197"/>
                  </a:cubicBezTo>
                  <a:cubicBezTo>
                    <a:pt x="28" y="197"/>
                    <a:pt x="27" y="197"/>
                    <a:pt x="27" y="197"/>
                  </a:cubicBezTo>
                  <a:cubicBezTo>
                    <a:pt x="27" y="196"/>
                    <a:pt x="26" y="195"/>
                    <a:pt x="25" y="194"/>
                  </a:cubicBezTo>
                  <a:cubicBezTo>
                    <a:pt x="25" y="194"/>
                    <a:pt x="24" y="193"/>
                    <a:pt x="23" y="193"/>
                  </a:cubicBezTo>
                  <a:cubicBezTo>
                    <a:pt x="22" y="191"/>
                    <a:pt x="21" y="189"/>
                    <a:pt x="20" y="188"/>
                  </a:cubicBezTo>
                  <a:cubicBezTo>
                    <a:pt x="19" y="187"/>
                    <a:pt x="17" y="184"/>
                    <a:pt x="16" y="183"/>
                  </a:cubicBezTo>
                  <a:cubicBezTo>
                    <a:pt x="15" y="181"/>
                    <a:pt x="13" y="177"/>
                    <a:pt x="11" y="175"/>
                  </a:cubicBezTo>
                  <a:cubicBezTo>
                    <a:pt x="11" y="174"/>
                    <a:pt x="10" y="173"/>
                    <a:pt x="9" y="173"/>
                  </a:cubicBezTo>
                  <a:cubicBezTo>
                    <a:pt x="8" y="172"/>
                    <a:pt x="6" y="169"/>
                    <a:pt x="6" y="168"/>
                  </a:cubicBezTo>
                  <a:cubicBezTo>
                    <a:pt x="5" y="167"/>
                    <a:pt x="4" y="166"/>
                    <a:pt x="3" y="165"/>
                  </a:cubicBezTo>
                  <a:cubicBezTo>
                    <a:pt x="3" y="164"/>
                    <a:pt x="1" y="162"/>
                    <a:pt x="0" y="160"/>
                  </a:cubicBezTo>
                  <a:cubicBezTo>
                    <a:pt x="0" y="160"/>
                    <a:pt x="0" y="159"/>
                    <a:pt x="0" y="158"/>
                  </a:cubicBezTo>
                  <a:cubicBezTo>
                    <a:pt x="0" y="158"/>
                    <a:pt x="0" y="157"/>
                    <a:pt x="0" y="157"/>
                  </a:cubicBezTo>
                  <a:cubicBezTo>
                    <a:pt x="1" y="156"/>
                    <a:pt x="1" y="156"/>
                    <a:pt x="2" y="156"/>
                  </a:cubicBezTo>
                  <a:cubicBezTo>
                    <a:pt x="2" y="156"/>
                    <a:pt x="4" y="155"/>
                    <a:pt x="4" y="154"/>
                  </a:cubicBezTo>
                  <a:cubicBezTo>
                    <a:pt x="4" y="154"/>
                    <a:pt x="5" y="153"/>
                    <a:pt x="5" y="153"/>
                  </a:cubicBezTo>
                  <a:cubicBezTo>
                    <a:pt x="5" y="152"/>
                    <a:pt x="5" y="151"/>
                    <a:pt x="5" y="150"/>
                  </a:cubicBezTo>
                  <a:cubicBezTo>
                    <a:pt x="5" y="149"/>
                    <a:pt x="5" y="148"/>
                    <a:pt x="5" y="147"/>
                  </a:cubicBezTo>
                  <a:cubicBezTo>
                    <a:pt x="5" y="147"/>
                    <a:pt x="6" y="145"/>
                    <a:pt x="6" y="144"/>
                  </a:cubicBezTo>
                  <a:cubicBezTo>
                    <a:pt x="6" y="143"/>
                    <a:pt x="7" y="141"/>
                    <a:pt x="8" y="140"/>
                  </a:cubicBezTo>
                  <a:cubicBezTo>
                    <a:pt x="8" y="138"/>
                    <a:pt x="8" y="136"/>
                    <a:pt x="8" y="135"/>
                  </a:cubicBezTo>
                  <a:cubicBezTo>
                    <a:pt x="8" y="134"/>
                    <a:pt x="8" y="131"/>
                    <a:pt x="8" y="130"/>
                  </a:cubicBezTo>
                  <a:cubicBezTo>
                    <a:pt x="9" y="130"/>
                    <a:pt x="9" y="129"/>
                    <a:pt x="9" y="128"/>
                  </a:cubicBezTo>
                  <a:cubicBezTo>
                    <a:pt x="9" y="128"/>
                    <a:pt x="10" y="126"/>
                    <a:pt x="10" y="125"/>
                  </a:cubicBezTo>
                  <a:cubicBezTo>
                    <a:pt x="11" y="124"/>
                    <a:pt x="11" y="122"/>
                    <a:pt x="11" y="122"/>
                  </a:cubicBezTo>
                  <a:cubicBezTo>
                    <a:pt x="12" y="121"/>
                    <a:pt x="13" y="119"/>
                    <a:pt x="13" y="118"/>
                  </a:cubicBezTo>
                  <a:cubicBezTo>
                    <a:pt x="14" y="117"/>
                    <a:pt x="16" y="115"/>
                    <a:pt x="16" y="114"/>
                  </a:cubicBezTo>
                  <a:cubicBezTo>
                    <a:pt x="17" y="113"/>
                    <a:pt x="19" y="110"/>
                    <a:pt x="20" y="109"/>
                  </a:cubicBezTo>
                  <a:cubicBezTo>
                    <a:pt x="21" y="107"/>
                    <a:pt x="23" y="105"/>
                    <a:pt x="24" y="104"/>
                  </a:cubicBezTo>
                  <a:cubicBezTo>
                    <a:pt x="25" y="103"/>
                    <a:pt x="27" y="102"/>
                    <a:pt x="28" y="101"/>
                  </a:cubicBezTo>
                  <a:cubicBezTo>
                    <a:pt x="28" y="100"/>
                    <a:pt x="29" y="98"/>
                    <a:pt x="29" y="97"/>
                  </a:cubicBezTo>
                  <a:cubicBezTo>
                    <a:pt x="29" y="96"/>
                    <a:pt x="29" y="93"/>
                    <a:pt x="28" y="92"/>
                  </a:cubicBezTo>
                  <a:cubicBezTo>
                    <a:pt x="28" y="91"/>
                    <a:pt x="28" y="89"/>
                    <a:pt x="28" y="88"/>
                  </a:cubicBezTo>
                  <a:cubicBezTo>
                    <a:pt x="29" y="87"/>
                    <a:pt x="29" y="84"/>
                    <a:pt x="30" y="83"/>
                  </a:cubicBezTo>
                  <a:cubicBezTo>
                    <a:pt x="31" y="81"/>
                    <a:pt x="33" y="75"/>
                    <a:pt x="33" y="75"/>
                  </a:cubicBezTo>
                  <a:cubicBezTo>
                    <a:pt x="33" y="74"/>
                    <a:pt x="36" y="72"/>
                    <a:pt x="36" y="71"/>
                  </a:cubicBezTo>
                  <a:cubicBezTo>
                    <a:pt x="37" y="70"/>
                    <a:pt x="39" y="68"/>
                    <a:pt x="41" y="67"/>
                  </a:cubicBezTo>
                  <a:cubicBezTo>
                    <a:pt x="41" y="66"/>
                    <a:pt x="42" y="65"/>
                    <a:pt x="42" y="65"/>
                  </a:cubicBezTo>
                  <a:cubicBezTo>
                    <a:pt x="43" y="65"/>
                    <a:pt x="43" y="66"/>
                    <a:pt x="43" y="66"/>
                  </a:cubicBezTo>
                  <a:cubicBezTo>
                    <a:pt x="43" y="67"/>
                    <a:pt x="43" y="68"/>
                    <a:pt x="43" y="68"/>
                  </a:cubicBezTo>
                  <a:cubicBezTo>
                    <a:pt x="43" y="69"/>
                    <a:pt x="44" y="69"/>
                    <a:pt x="44" y="70"/>
                  </a:cubicBezTo>
                  <a:cubicBezTo>
                    <a:pt x="45" y="70"/>
                    <a:pt x="46" y="70"/>
                    <a:pt x="47" y="71"/>
                  </a:cubicBezTo>
                  <a:cubicBezTo>
                    <a:pt x="47" y="71"/>
                    <a:pt x="47" y="72"/>
                    <a:pt x="48" y="73"/>
                  </a:cubicBezTo>
                  <a:cubicBezTo>
                    <a:pt x="48" y="73"/>
                    <a:pt x="49" y="74"/>
                    <a:pt x="49" y="74"/>
                  </a:cubicBezTo>
                  <a:cubicBezTo>
                    <a:pt x="49" y="74"/>
                    <a:pt x="50" y="73"/>
                    <a:pt x="50" y="73"/>
                  </a:cubicBezTo>
                  <a:cubicBezTo>
                    <a:pt x="50" y="73"/>
                    <a:pt x="50" y="72"/>
                    <a:pt x="50" y="72"/>
                  </a:cubicBezTo>
                  <a:cubicBezTo>
                    <a:pt x="50" y="71"/>
                    <a:pt x="51" y="71"/>
                    <a:pt x="51" y="70"/>
                  </a:cubicBezTo>
                  <a:cubicBezTo>
                    <a:pt x="51" y="70"/>
                    <a:pt x="52" y="69"/>
                    <a:pt x="52" y="68"/>
                  </a:cubicBezTo>
                  <a:cubicBezTo>
                    <a:pt x="53" y="68"/>
                    <a:pt x="53" y="67"/>
                    <a:pt x="53" y="66"/>
                  </a:cubicBezTo>
                  <a:cubicBezTo>
                    <a:pt x="54" y="66"/>
                    <a:pt x="54" y="65"/>
                    <a:pt x="55" y="65"/>
                  </a:cubicBezTo>
                  <a:cubicBezTo>
                    <a:pt x="55" y="64"/>
                    <a:pt x="56" y="65"/>
                    <a:pt x="57" y="65"/>
                  </a:cubicBezTo>
                  <a:cubicBezTo>
                    <a:pt x="58" y="64"/>
                    <a:pt x="59" y="64"/>
                    <a:pt x="60" y="64"/>
                  </a:cubicBezTo>
                  <a:cubicBezTo>
                    <a:pt x="60" y="63"/>
                    <a:pt x="61" y="63"/>
                    <a:pt x="61" y="63"/>
                  </a:cubicBezTo>
                  <a:cubicBezTo>
                    <a:pt x="61" y="62"/>
                    <a:pt x="61" y="62"/>
                    <a:pt x="61" y="62"/>
                  </a:cubicBezTo>
                  <a:cubicBezTo>
                    <a:pt x="60" y="62"/>
                    <a:pt x="59" y="62"/>
                    <a:pt x="59" y="62"/>
                  </a:cubicBezTo>
                  <a:cubicBezTo>
                    <a:pt x="58" y="62"/>
                    <a:pt x="57" y="63"/>
                    <a:pt x="56" y="62"/>
                  </a:cubicBezTo>
                  <a:cubicBezTo>
                    <a:pt x="56" y="62"/>
                    <a:pt x="55" y="62"/>
                    <a:pt x="54" y="61"/>
                  </a:cubicBezTo>
                  <a:cubicBezTo>
                    <a:pt x="54" y="61"/>
                    <a:pt x="53" y="62"/>
                    <a:pt x="52" y="62"/>
                  </a:cubicBezTo>
                  <a:cubicBezTo>
                    <a:pt x="52" y="62"/>
                    <a:pt x="51" y="64"/>
                    <a:pt x="50" y="64"/>
                  </a:cubicBezTo>
                  <a:cubicBezTo>
                    <a:pt x="50" y="64"/>
                    <a:pt x="49" y="63"/>
                    <a:pt x="49" y="63"/>
                  </a:cubicBezTo>
                  <a:cubicBezTo>
                    <a:pt x="49" y="62"/>
                    <a:pt x="48" y="61"/>
                    <a:pt x="48" y="61"/>
                  </a:cubicBezTo>
                  <a:cubicBezTo>
                    <a:pt x="47" y="61"/>
                    <a:pt x="46" y="61"/>
                    <a:pt x="46" y="60"/>
                  </a:cubicBezTo>
                  <a:cubicBezTo>
                    <a:pt x="46" y="60"/>
                    <a:pt x="47" y="59"/>
                    <a:pt x="47" y="58"/>
                  </a:cubicBezTo>
                  <a:cubicBezTo>
                    <a:pt x="47" y="58"/>
                    <a:pt x="48" y="58"/>
                    <a:pt x="48" y="58"/>
                  </a:cubicBezTo>
                  <a:cubicBezTo>
                    <a:pt x="49" y="58"/>
                    <a:pt x="49" y="57"/>
                    <a:pt x="50" y="56"/>
                  </a:cubicBezTo>
                  <a:cubicBezTo>
                    <a:pt x="50" y="56"/>
                    <a:pt x="50" y="55"/>
                    <a:pt x="50" y="54"/>
                  </a:cubicBezTo>
                  <a:cubicBezTo>
                    <a:pt x="50" y="54"/>
                    <a:pt x="50" y="54"/>
                    <a:pt x="51" y="53"/>
                  </a:cubicBezTo>
                  <a:cubicBezTo>
                    <a:pt x="51" y="53"/>
                    <a:pt x="51" y="54"/>
                    <a:pt x="52" y="54"/>
                  </a:cubicBezTo>
                  <a:cubicBezTo>
                    <a:pt x="52" y="54"/>
                    <a:pt x="52" y="55"/>
                    <a:pt x="52" y="55"/>
                  </a:cubicBezTo>
                  <a:cubicBezTo>
                    <a:pt x="53" y="55"/>
                    <a:pt x="54" y="55"/>
                    <a:pt x="54" y="55"/>
                  </a:cubicBezTo>
                  <a:cubicBezTo>
                    <a:pt x="55" y="55"/>
                    <a:pt x="57" y="54"/>
                    <a:pt x="58" y="54"/>
                  </a:cubicBezTo>
                  <a:cubicBezTo>
                    <a:pt x="58" y="54"/>
                    <a:pt x="60" y="53"/>
                    <a:pt x="61" y="53"/>
                  </a:cubicBezTo>
                  <a:cubicBezTo>
                    <a:pt x="61" y="53"/>
                    <a:pt x="62" y="54"/>
                    <a:pt x="63" y="54"/>
                  </a:cubicBezTo>
                  <a:cubicBezTo>
                    <a:pt x="64" y="54"/>
                    <a:pt x="66" y="55"/>
                    <a:pt x="66" y="56"/>
                  </a:cubicBezTo>
                  <a:cubicBezTo>
                    <a:pt x="67" y="57"/>
                    <a:pt x="68" y="58"/>
                    <a:pt x="69" y="58"/>
                  </a:cubicBezTo>
                  <a:cubicBezTo>
                    <a:pt x="70" y="58"/>
                    <a:pt x="71" y="58"/>
                    <a:pt x="72" y="58"/>
                  </a:cubicBezTo>
                  <a:cubicBezTo>
                    <a:pt x="72" y="58"/>
                    <a:pt x="73" y="57"/>
                    <a:pt x="74" y="57"/>
                  </a:cubicBezTo>
                  <a:cubicBezTo>
                    <a:pt x="74" y="57"/>
                    <a:pt x="76" y="56"/>
                    <a:pt x="77" y="56"/>
                  </a:cubicBezTo>
                  <a:cubicBezTo>
                    <a:pt x="77" y="55"/>
                    <a:pt x="78" y="56"/>
                    <a:pt x="78" y="55"/>
                  </a:cubicBezTo>
                  <a:cubicBezTo>
                    <a:pt x="79" y="55"/>
                    <a:pt x="80" y="55"/>
                    <a:pt x="80" y="55"/>
                  </a:cubicBezTo>
                  <a:cubicBezTo>
                    <a:pt x="80" y="55"/>
                    <a:pt x="81" y="54"/>
                    <a:pt x="80" y="54"/>
                  </a:cubicBezTo>
                  <a:cubicBezTo>
                    <a:pt x="80" y="53"/>
                    <a:pt x="79" y="53"/>
                    <a:pt x="79" y="53"/>
                  </a:cubicBezTo>
                  <a:cubicBezTo>
                    <a:pt x="78" y="53"/>
                    <a:pt x="77" y="54"/>
                    <a:pt x="77" y="54"/>
                  </a:cubicBezTo>
                  <a:cubicBezTo>
                    <a:pt x="77" y="54"/>
                    <a:pt x="75" y="54"/>
                    <a:pt x="75" y="53"/>
                  </a:cubicBezTo>
                  <a:cubicBezTo>
                    <a:pt x="75" y="53"/>
                    <a:pt x="75" y="53"/>
                    <a:pt x="75" y="53"/>
                  </a:cubicBezTo>
                  <a:cubicBezTo>
                    <a:pt x="75" y="52"/>
                    <a:pt x="76" y="52"/>
                    <a:pt x="76" y="51"/>
                  </a:cubicBezTo>
                  <a:cubicBezTo>
                    <a:pt x="76" y="51"/>
                    <a:pt x="77" y="50"/>
                    <a:pt x="77" y="50"/>
                  </a:cubicBezTo>
                  <a:cubicBezTo>
                    <a:pt x="77" y="50"/>
                    <a:pt x="77" y="49"/>
                    <a:pt x="77" y="49"/>
                  </a:cubicBezTo>
                  <a:cubicBezTo>
                    <a:pt x="78" y="48"/>
                    <a:pt x="78" y="48"/>
                    <a:pt x="78" y="47"/>
                  </a:cubicBezTo>
                  <a:cubicBezTo>
                    <a:pt x="78" y="47"/>
                    <a:pt x="78" y="45"/>
                    <a:pt x="78" y="44"/>
                  </a:cubicBezTo>
                  <a:cubicBezTo>
                    <a:pt x="78" y="43"/>
                    <a:pt x="79" y="40"/>
                    <a:pt x="79" y="39"/>
                  </a:cubicBezTo>
                  <a:cubicBezTo>
                    <a:pt x="79" y="38"/>
                    <a:pt x="80" y="37"/>
                    <a:pt x="80" y="36"/>
                  </a:cubicBezTo>
                  <a:cubicBezTo>
                    <a:pt x="80" y="35"/>
                    <a:pt x="81" y="34"/>
                    <a:pt x="80" y="33"/>
                  </a:cubicBezTo>
                  <a:cubicBezTo>
                    <a:pt x="80" y="32"/>
                    <a:pt x="79" y="31"/>
                    <a:pt x="78" y="30"/>
                  </a:cubicBezTo>
                  <a:cubicBezTo>
                    <a:pt x="78" y="30"/>
                    <a:pt x="77" y="28"/>
                    <a:pt x="78" y="28"/>
                  </a:cubicBezTo>
                  <a:cubicBezTo>
                    <a:pt x="78" y="27"/>
                    <a:pt x="80" y="27"/>
                    <a:pt x="80" y="27"/>
                  </a:cubicBezTo>
                  <a:cubicBezTo>
                    <a:pt x="81" y="27"/>
                    <a:pt x="82" y="29"/>
                    <a:pt x="83" y="29"/>
                  </a:cubicBezTo>
                  <a:cubicBezTo>
                    <a:pt x="84" y="30"/>
                    <a:pt x="86" y="31"/>
                    <a:pt x="87" y="31"/>
                  </a:cubicBezTo>
                  <a:cubicBezTo>
                    <a:pt x="88" y="31"/>
                    <a:pt x="89" y="31"/>
                    <a:pt x="89" y="30"/>
                  </a:cubicBezTo>
                  <a:cubicBezTo>
                    <a:pt x="90" y="30"/>
                    <a:pt x="91" y="29"/>
                    <a:pt x="91" y="29"/>
                  </a:cubicBezTo>
                  <a:cubicBezTo>
                    <a:pt x="92" y="28"/>
                    <a:pt x="93" y="27"/>
                    <a:pt x="93" y="27"/>
                  </a:cubicBezTo>
                  <a:cubicBezTo>
                    <a:pt x="94" y="26"/>
                    <a:pt x="93" y="25"/>
                    <a:pt x="94" y="24"/>
                  </a:cubicBezTo>
                  <a:cubicBezTo>
                    <a:pt x="94" y="24"/>
                    <a:pt x="96" y="23"/>
                    <a:pt x="96" y="23"/>
                  </a:cubicBezTo>
                  <a:cubicBezTo>
                    <a:pt x="97" y="23"/>
                    <a:pt x="98" y="22"/>
                    <a:pt x="98" y="22"/>
                  </a:cubicBezTo>
                  <a:cubicBezTo>
                    <a:pt x="99" y="21"/>
                    <a:pt x="101" y="18"/>
                    <a:pt x="102" y="18"/>
                  </a:cubicBezTo>
                  <a:cubicBezTo>
                    <a:pt x="102" y="18"/>
                    <a:pt x="104" y="15"/>
                    <a:pt x="104" y="14"/>
                  </a:cubicBezTo>
                  <a:cubicBezTo>
                    <a:pt x="105" y="13"/>
                    <a:pt x="105" y="11"/>
                    <a:pt x="106" y="10"/>
                  </a:cubicBezTo>
                  <a:cubicBezTo>
                    <a:pt x="106" y="9"/>
                    <a:pt x="107" y="9"/>
                    <a:pt x="108" y="8"/>
                  </a:cubicBezTo>
                  <a:cubicBezTo>
                    <a:pt x="109" y="8"/>
                    <a:pt x="110" y="8"/>
                    <a:pt x="111" y="7"/>
                  </a:cubicBezTo>
                  <a:cubicBezTo>
                    <a:pt x="111" y="7"/>
                    <a:pt x="112" y="6"/>
                    <a:pt x="113" y="6"/>
                  </a:cubicBezTo>
                  <a:cubicBezTo>
                    <a:pt x="114" y="5"/>
                    <a:pt x="115" y="3"/>
                    <a:pt x="116" y="2"/>
                  </a:cubicBezTo>
                  <a:cubicBezTo>
                    <a:pt x="116" y="1"/>
                    <a:pt x="117" y="1"/>
                    <a:pt x="117" y="1"/>
                  </a:cubicBezTo>
                  <a:cubicBezTo>
                    <a:pt x="118" y="0"/>
                    <a:pt x="120" y="1"/>
                    <a:pt x="120" y="0"/>
                  </a:cubicBezTo>
                  <a:cubicBezTo>
                    <a:pt x="120" y="0"/>
                    <a:pt x="121" y="0"/>
                    <a:pt x="121" y="0"/>
                  </a:cubicBezTo>
                  <a:cubicBezTo>
                    <a:pt x="121" y="0"/>
                    <a:pt x="122" y="1"/>
                    <a:pt x="122" y="1"/>
                  </a:cubicBezTo>
                  <a:cubicBezTo>
                    <a:pt x="122" y="1"/>
                    <a:pt x="123" y="2"/>
                    <a:pt x="123" y="3"/>
                  </a:cubicBezTo>
                  <a:cubicBezTo>
                    <a:pt x="123" y="4"/>
                    <a:pt x="124" y="5"/>
                    <a:pt x="124" y="6"/>
                  </a:cubicBezTo>
                  <a:cubicBezTo>
                    <a:pt x="125" y="6"/>
                    <a:pt x="125" y="8"/>
                    <a:pt x="126" y="8"/>
                  </a:cubicBezTo>
                  <a:cubicBezTo>
                    <a:pt x="127" y="9"/>
                    <a:pt x="130" y="9"/>
                    <a:pt x="131" y="10"/>
                  </a:cubicBezTo>
                  <a:cubicBezTo>
                    <a:pt x="132" y="10"/>
                    <a:pt x="134" y="10"/>
                    <a:pt x="135" y="10"/>
                  </a:cubicBezTo>
                  <a:cubicBezTo>
                    <a:pt x="135" y="10"/>
                    <a:pt x="136" y="11"/>
                    <a:pt x="136" y="11"/>
                  </a:cubicBezTo>
                  <a:cubicBezTo>
                    <a:pt x="136" y="11"/>
                    <a:pt x="136" y="12"/>
                    <a:pt x="136" y="13"/>
                  </a:cubicBezTo>
                  <a:cubicBezTo>
                    <a:pt x="136" y="13"/>
                    <a:pt x="137" y="14"/>
                    <a:pt x="138" y="14"/>
                  </a:cubicBezTo>
                  <a:cubicBezTo>
                    <a:pt x="138" y="15"/>
                    <a:pt x="139" y="15"/>
                    <a:pt x="139" y="16"/>
                  </a:cubicBezTo>
                  <a:cubicBezTo>
                    <a:pt x="140" y="16"/>
                    <a:pt x="141" y="17"/>
                    <a:pt x="141" y="18"/>
                  </a:cubicBezTo>
                  <a:cubicBezTo>
                    <a:pt x="142" y="18"/>
                    <a:pt x="143" y="18"/>
                    <a:pt x="143" y="19"/>
                  </a:cubicBezTo>
                  <a:cubicBezTo>
                    <a:pt x="144" y="19"/>
                    <a:pt x="146" y="19"/>
                    <a:pt x="147" y="18"/>
                  </a:cubicBezTo>
                  <a:cubicBezTo>
                    <a:pt x="148" y="18"/>
                    <a:pt x="149" y="17"/>
                    <a:pt x="150" y="17"/>
                  </a:cubicBezTo>
                  <a:cubicBezTo>
                    <a:pt x="150" y="17"/>
                    <a:pt x="152" y="18"/>
                    <a:pt x="152" y="18"/>
                  </a:cubicBezTo>
                  <a:cubicBezTo>
                    <a:pt x="153" y="18"/>
                    <a:pt x="153" y="19"/>
                    <a:pt x="153" y="20"/>
                  </a:cubicBezTo>
                  <a:cubicBezTo>
                    <a:pt x="153" y="21"/>
                    <a:pt x="152" y="21"/>
                    <a:pt x="152" y="21"/>
                  </a:cubicBezTo>
                  <a:cubicBezTo>
                    <a:pt x="152" y="22"/>
                    <a:pt x="152" y="22"/>
                    <a:pt x="152" y="23"/>
                  </a:cubicBezTo>
                  <a:cubicBezTo>
                    <a:pt x="152" y="23"/>
                    <a:pt x="152" y="23"/>
                    <a:pt x="151" y="24"/>
                  </a:cubicBezTo>
                  <a:cubicBezTo>
                    <a:pt x="151" y="24"/>
                    <a:pt x="151" y="25"/>
                    <a:pt x="151" y="26"/>
                  </a:cubicBezTo>
                  <a:cubicBezTo>
                    <a:pt x="151" y="26"/>
                    <a:pt x="152" y="27"/>
                    <a:pt x="152" y="27"/>
                  </a:cubicBezTo>
                  <a:cubicBezTo>
                    <a:pt x="152" y="28"/>
                    <a:pt x="153" y="28"/>
                    <a:pt x="153" y="28"/>
                  </a:cubicBezTo>
                  <a:cubicBezTo>
                    <a:pt x="154" y="29"/>
                    <a:pt x="153" y="30"/>
                    <a:pt x="153" y="30"/>
                  </a:cubicBezTo>
                  <a:cubicBezTo>
                    <a:pt x="153" y="31"/>
                    <a:pt x="152" y="31"/>
                    <a:pt x="151" y="31"/>
                  </a:cubicBezTo>
                  <a:cubicBezTo>
                    <a:pt x="150" y="31"/>
                    <a:pt x="149" y="31"/>
                    <a:pt x="148" y="31"/>
                  </a:cubicBezTo>
                  <a:cubicBezTo>
                    <a:pt x="147" y="32"/>
                    <a:pt x="147" y="33"/>
                    <a:pt x="146" y="34"/>
                  </a:cubicBezTo>
                  <a:cubicBezTo>
                    <a:pt x="146" y="34"/>
                    <a:pt x="144" y="35"/>
                    <a:pt x="144" y="35"/>
                  </a:cubicBezTo>
                  <a:cubicBezTo>
                    <a:pt x="143" y="35"/>
                    <a:pt x="142" y="35"/>
                    <a:pt x="142" y="35"/>
                  </a:cubicBezTo>
                  <a:cubicBezTo>
                    <a:pt x="141" y="36"/>
                    <a:pt x="141" y="38"/>
                    <a:pt x="140" y="38"/>
                  </a:cubicBezTo>
                  <a:cubicBezTo>
                    <a:pt x="140" y="39"/>
                    <a:pt x="141" y="40"/>
                    <a:pt x="141" y="41"/>
                  </a:cubicBezTo>
                  <a:cubicBezTo>
                    <a:pt x="141" y="42"/>
                    <a:pt x="140" y="43"/>
                    <a:pt x="140" y="44"/>
                  </a:cubicBezTo>
                  <a:cubicBezTo>
                    <a:pt x="140" y="44"/>
                    <a:pt x="140" y="45"/>
                    <a:pt x="139" y="46"/>
                  </a:cubicBezTo>
                  <a:cubicBezTo>
                    <a:pt x="139" y="46"/>
                    <a:pt x="138" y="47"/>
                    <a:pt x="138" y="48"/>
                  </a:cubicBezTo>
                  <a:cubicBezTo>
                    <a:pt x="138" y="49"/>
                    <a:pt x="138" y="50"/>
                    <a:pt x="138" y="51"/>
                  </a:cubicBezTo>
                  <a:cubicBezTo>
                    <a:pt x="139" y="52"/>
                    <a:pt x="140" y="52"/>
                    <a:pt x="141" y="53"/>
                  </a:cubicBezTo>
                  <a:cubicBezTo>
                    <a:pt x="141" y="53"/>
                    <a:pt x="142" y="54"/>
                    <a:pt x="142" y="55"/>
                  </a:cubicBezTo>
                  <a:cubicBezTo>
                    <a:pt x="142" y="56"/>
                    <a:pt x="143" y="57"/>
                    <a:pt x="143" y="57"/>
                  </a:cubicBezTo>
                  <a:cubicBezTo>
                    <a:pt x="143" y="58"/>
                    <a:pt x="144" y="59"/>
                    <a:pt x="144" y="60"/>
                  </a:cubicBezTo>
                  <a:cubicBezTo>
                    <a:pt x="144" y="60"/>
                    <a:pt x="142" y="61"/>
                    <a:pt x="142" y="61"/>
                  </a:cubicBezTo>
                  <a:cubicBezTo>
                    <a:pt x="141" y="61"/>
                    <a:pt x="140" y="63"/>
                    <a:pt x="140" y="64"/>
                  </a:cubicBezTo>
                  <a:cubicBezTo>
                    <a:pt x="139" y="64"/>
                    <a:pt x="138" y="65"/>
                    <a:pt x="138" y="66"/>
                  </a:cubicBezTo>
                  <a:cubicBezTo>
                    <a:pt x="138" y="67"/>
                    <a:pt x="137" y="68"/>
                    <a:pt x="138" y="69"/>
                  </a:cubicBezTo>
                  <a:cubicBezTo>
                    <a:pt x="138" y="70"/>
                    <a:pt x="139" y="71"/>
                    <a:pt x="139" y="71"/>
                  </a:cubicBezTo>
                  <a:cubicBezTo>
                    <a:pt x="139" y="72"/>
                    <a:pt x="139" y="74"/>
                    <a:pt x="140" y="75"/>
                  </a:cubicBezTo>
                  <a:cubicBezTo>
                    <a:pt x="140" y="76"/>
                    <a:pt x="140" y="78"/>
                    <a:pt x="140" y="79"/>
                  </a:cubicBezTo>
                  <a:cubicBezTo>
                    <a:pt x="140" y="79"/>
                    <a:pt x="142" y="83"/>
                    <a:pt x="143" y="84"/>
                  </a:cubicBezTo>
                  <a:cubicBezTo>
                    <a:pt x="144" y="84"/>
                    <a:pt x="146" y="85"/>
                    <a:pt x="147" y="85"/>
                  </a:cubicBezTo>
                  <a:cubicBezTo>
                    <a:pt x="148" y="86"/>
                    <a:pt x="150" y="86"/>
                    <a:pt x="151" y="86"/>
                  </a:cubicBezTo>
                  <a:cubicBezTo>
                    <a:pt x="152" y="85"/>
                    <a:pt x="154" y="83"/>
                    <a:pt x="154" y="82"/>
                  </a:cubicBezTo>
                  <a:cubicBezTo>
                    <a:pt x="155" y="82"/>
                    <a:pt x="156" y="81"/>
                    <a:pt x="156" y="80"/>
                  </a:cubicBezTo>
                  <a:cubicBezTo>
                    <a:pt x="156" y="80"/>
                    <a:pt x="156" y="78"/>
                    <a:pt x="156" y="78"/>
                  </a:cubicBezTo>
                  <a:cubicBezTo>
                    <a:pt x="157" y="78"/>
                    <a:pt x="158" y="80"/>
                    <a:pt x="158" y="80"/>
                  </a:cubicBezTo>
                  <a:cubicBezTo>
                    <a:pt x="159" y="80"/>
                    <a:pt x="159" y="79"/>
                    <a:pt x="160" y="79"/>
                  </a:cubicBezTo>
                  <a:cubicBezTo>
                    <a:pt x="160" y="79"/>
                    <a:pt x="161" y="78"/>
                    <a:pt x="162" y="77"/>
                  </a:cubicBezTo>
                  <a:cubicBezTo>
                    <a:pt x="162" y="77"/>
                    <a:pt x="163" y="76"/>
                    <a:pt x="163" y="75"/>
                  </a:cubicBezTo>
                  <a:cubicBezTo>
                    <a:pt x="163" y="75"/>
                    <a:pt x="162" y="73"/>
                    <a:pt x="163" y="73"/>
                  </a:cubicBezTo>
                  <a:cubicBezTo>
                    <a:pt x="163" y="73"/>
                    <a:pt x="164" y="72"/>
                    <a:pt x="164" y="72"/>
                  </a:cubicBezTo>
                  <a:cubicBezTo>
                    <a:pt x="165" y="72"/>
                    <a:pt x="166" y="73"/>
                    <a:pt x="166" y="73"/>
                  </a:cubicBezTo>
                  <a:cubicBezTo>
                    <a:pt x="167" y="74"/>
                    <a:pt x="167" y="75"/>
                    <a:pt x="167" y="75"/>
                  </a:cubicBezTo>
                  <a:cubicBezTo>
                    <a:pt x="167" y="76"/>
                    <a:pt x="168" y="77"/>
                    <a:pt x="168" y="77"/>
                  </a:cubicBezTo>
                  <a:cubicBezTo>
                    <a:pt x="168" y="78"/>
                    <a:pt x="169" y="79"/>
                    <a:pt x="169" y="79"/>
                  </a:cubicBezTo>
                  <a:cubicBezTo>
                    <a:pt x="170" y="79"/>
                    <a:pt x="172" y="79"/>
                    <a:pt x="172" y="80"/>
                  </a:cubicBezTo>
                  <a:cubicBezTo>
                    <a:pt x="173" y="80"/>
                    <a:pt x="173" y="82"/>
                    <a:pt x="173" y="82"/>
                  </a:cubicBezTo>
                  <a:cubicBezTo>
                    <a:pt x="173" y="83"/>
                    <a:pt x="172" y="84"/>
                    <a:pt x="172" y="84"/>
                  </a:cubicBezTo>
                  <a:cubicBezTo>
                    <a:pt x="172" y="85"/>
                    <a:pt x="173" y="86"/>
                    <a:pt x="173" y="87"/>
                  </a:cubicBezTo>
                  <a:cubicBezTo>
                    <a:pt x="174" y="87"/>
                    <a:pt x="176" y="87"/>
                    <a:pt x="177" y="88"/>
                  </a:cubicBezTo>
                  <a:cubicBezTo>
                    <a:pt x="177" y="88"/>
                    <a:pt x="178" y="89"/>
                    <a:pt x="178" y="90"/>
                  </a:cubicBezTo>
                  <a:cubicBezTo>
                    <a:pt x="178" y="90"/>
                    <a:pt x="178" y="90"/>
                    <a:pt x="178" y="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3" name="Freeform 137"/>
            <p:cNvSpPr>
              <a:spLocks/>
            </p:cNvSpPr>
            <p:nvPr/>
          </p:nvSpPr>
          <p:spPr bwMode="auto">
            <a:xfrm>
              <a:off x="1695451" y="2797176"/>
              <a:ext cx="30163" cy="49213"/>
            </a:xfrm>
            <a:custGeom>
              <a:avLst/>
              <a:gdLst/>
              <a:ahLst/>
              <a:cxnLst>
                <a:cxn ang="0">
                  <a:pos x="15" y="25"/>
                </a:cxn>
                <a:cxn ang="0">
                  <a:pos x="13" y="26"/>
                </a:cxn>
                <a:cxn ang="0">
                  <a:pos x="11" y="26"/>
                </a:cxn>
                <a:cxn ang="0">
                  <a:pos x="9" y="26"/>
                </a:cxn>
                <a:cxn ang="0">
                  <a:pos x="8" y="23"/>
                </a:cxn>
                <a:cxn ang="0">
                  <a:pos x="5" y="20"/>
                </a:cxn>
                <a:cxn ang="0">
                  <a:pos x="3" y="18"/>
                </a:cxn>
                <a:cxn ang="0">
                  <a:pos x="2" y="14"/>
                </a:cxn>
                <a:cxn ang="0">
                  <a:pos x="1" y="11"/>
                </a:cxn>
                <a:cxn ang="0">
                  <a:pos x="0" y="6"/>
                </a:cxn>
                <a:cxn ang="0">
                  <a:pos x="0" y="3"/>
                </a:cxn>
                <a:cxn ang="0">
                  <a:pos x="1" y="1"/>
                </a:cxn>
                <a:cxn ang="0">
                  <a:pos x="2" y="0"/>
                </a:cxn>
                <a:cxn ang="0">
                  <a:pos x="3" y="1"/>
                </a:cxn>
                <a:cxn ang="0">
                  <a:pos x="3" y="3"/>
                </a:cxn>
                <a:cxn ang="0">
                  <a:pos x="2" y="6"/>
                </a:cxn>
                <a:cxn ang="0">
                  <a:pos x="3" y="8"/>
                </a:cxn>
                <a:cxn ang="0">
                  <a:pos x="3" y="10"/>
                </a:cxn>
                <a:cxn ang="0">
                  <a:pos x="4" y="12"/>
                </a:cxn>
                <a:cxn ang="0">
                  <a:pos x="5" y="14"/>
                </a:cxn>
                <a:cxn ang="0">
                  <a:pos x="6" y="17"/>
                </a:cxn>
                <a:cxn ang="0">
                  <a:pos x="7" y="19"/>
                </a:cxn>
                <a:cxn ang="0">
                  <a:pos x="8" y="21"/>
                </a:cxn>
                <a:cxn ang="0">
                  <a:pos x="10" y="23"/>
                </a:cxn>
                <a:cxn ang="0">
                  <a:pos x="12" y="24"/>
                </a:cxn>
                <a:cxn ang="0">
                  <a:pos x="14" y="23"/>
                </a:cxn>
                <a:cxn ang="0">
                  <a:pos x="16" y="24"/>
                </a:cxn>
                <a:cxn ang="0">
                  <a:pos x="15" y="25"/>
                </a:cxn>
              </a:cxnLst>
              <a:rect l="0" t="0" r="r" b="b"/>
              <a:pathLst>
                <a:path w="16" h="26">
                  <a:moveTo>
                    <a:pt x="15" y="25"/>
                  </a:moveTo>
                  <a:cubicBezTo>
                    <a:pt x="15" y="26"/>
                    <a:pt x="13" y="26"/>
                    <a:pt x="13" y="26"/>
                  </a:cubicBezTo>
                  <a:cubicBezTo>
                    <a:pt x="12" y="26"/>
                    <a:pt x="11" y="26"/>
                    <a:pt x="11" y="26"/>
                  </a:cubicBezTo>
                  <a:cubicBezTo>
                    <a:pt x="10" y="26"/>
                    <a:pt x="9" y="26"/>
                    <a:pt x="9" y="26"/>
                  </a:cubicBezTo>
                  <a:cubicBezTo>
                    <a:pt x="9" y="25"/>
                    <a:pt x="8" y="24"/>
                    <a:pt x="8" y="23"/>
                  </a:cubicBezTo>
                  <a:cubicBezTo>
                    <a:pt x="7" y="22"/>
                    <a:pt x="6" y="21"/>
                    <a:pt x="5" y="20"/>
                  </a:cubicBezTo>
                  <a:cubicBezTo>
                    <a:pt x="4" y="19"/>
                    <a:pt x="3" y="18"/>
                    <a:pt x="3" y="18"/>
                  </a:cubicBezTo>
                  <a:cubicBezTo>
                    <a:pt x="2" y="17"/>
                    <a:pt x="3" y="15"/>
                    <a:pt x="2" y="14"/>
                  </a:cubicBezTo>
                  <a:cubicBezTo>
                    <a:pt x="2" y="13"/>
                    <a:pt x="1" y="12"/>
                    <a:pt x="1" y="11"/>
                  </a:cubicBezTo>
                  <a:cubicBezTo>
                    <a:pt x="0" y="10"/>
                    <a:pt x="0" y="7"/>
                    <a:pt x="0" y="6"/>
                  </a:cubicBezTo>
                  <a:cubicBezTo>
                    <a:pt x="0" y="5"/>
                    <a:pt x="0" y="4"/>
                    <a:pt x="0" y="3"/>
                  </a:cubicBezTo>
                  <a:cubicBezTo>
                    <a:pt x="0" y="2"/>
                    <a:pt x="1" y="1"/>
                    <a:pt x="1" y="1"/>
                  </a:cubicBezTo>
                  <a:cubicBezTo>
                    <a:pt x="1" y="0"/>
                    <a:pt x="2" y="0"/>
                    <a:pt x="2" y="0"/>
                  </a:cubicBezTo>
                  <a:cubicBezTo>
                    <a:pt x="3" y="0"/>
                    <a:pt x="3" y="1"/>
                    <a:pt x="3" y="1"/>
                  </a:cubicBezTo>
                  <a:cubicBezTo>
                    <a:pt x="3" y="2"/>
                    <a:pt x="3" y="3"/>
                    <a:pt x="3" y="3"/>
                  </a:cubicBezTo>
                  <a:cubicBezTo>
                    <a:pt x="3" y="4"/>
                    <a:pt x="2" y="5"/>
                    <a:pt x="2" y="6"/>
                  </a:cubicBezTo>
                  <a:cubicBezTo>
                    <a:pt x="3" y="6"/>
                    <a:pt x="3" y="7"/>
                    <a:pt x="3" y="8"/>
                  </a:cubicBezTo>
                  <a:cubicBezTo>
                    <a:pt x="3" y="8"/>
                    <a:pt x="3" y="10"/>
                    <a:pt x="3" y="10"/>
                  </a:cubicBezTo>
                  <a:cubicBezTo>
                    <a:pt x="3" y="11"/>
                    <a:pt x="4" y="12"/>
                    <a:pt x="4" y="12"/>
                  </a:cubicBezTo>
                  <a:cubicBezTo>
                    <a:pt x="4" y="13"/>
                    <a:pt x="4" y="14"/>
                    <a:pt x="5" y="14"/>
                  </a:cubicBezTo>
                  <a:cubicBezTo>
                    <a:pt x="5" y="15"/>
                    <a:pt x="6" y="17"/>
                    <a:pt x="6" y="17"/>
                  </a:cubicBezTo>
                  <a:cubicBezTo>
                    <a:pt x="7" y="18"/>
                    <a:pt x="7" y="19"/>
                    <a:pt x="7" y="19"/>
                  </a:cubicBezTo>
                  <a:cubicBezTo>
                    <a:pt x="8" y="20"/>
                    <a:pt x="8" y="21"/>
                    <a:pt x="8" y="21"/>
                  </a:cubicBezTo>
                  <a:cubicBezTo>
                    <a:pt x="8" y="22"/>
                    <a:pt x="9" y="23"/>
                    <a:pt x="10" y="23"/>
                  </a:cubicBezTo>
                  <a:cubicBezTo>
                    <a:pt x="10" y="24"/>
                    <a:pt x="11" y="24"/>
                    <a:pt x="12" y="24"/>
                  </a:cubicBezTo>
                  <a:cubicBezTo>
                    <a:pt x="12" y="24"/>
                    <a:pt x="13" y="23"/>
                    <a:pt x="14" y="23"/>
                  </a:cubicBezTo>
                  <a:cubicBezTo>
                    <a:pt x="14" y="23"/>
                    <a:pt x="15" y="24"/>
                    <a:pt x="16" y="24"/>
                  </a:cubicBezTo>
                  <a:cubicBezTo>
                    <a:pt x="16" y="24"/>
                    <a:pt x="15" y="25"/>
                    <a:pt x="15"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4" name="Freeform 138"/>
            <p:cNvSpPr>
              <a:spLocks/>
            </p:cNvSpPr>
            <p:nvPr/>
          </p:nvSpPr>
          <p:spPr bwMode="auto">
            <a:xfrm>
              <a:off x="1827213" y="2062163"/>
              <a:ext cx="325438" cy="452438"/>
            </a:xfrm>
            <a:custGeom>
              <a:avLst/>
              <a:gdLst/>
              <a:ahLst/>
              <a:cxnLst>
                <a:cxn ang="0">
                  <a:pos x="162" y="171"/>
                </a:cxn>
                <a:cxn ang="0">
                  <a:pos x="145" y="167"/>
                </a:cxn>
                <a:cxn ang="0">
                  <a:pos x="143" y="173"/>
                </a:cxn>
                <a:cxn ang="0">
                  <a:pos x="133" y="184"/>
                </a:cxn>
                <a:cxn ang="0">
                  <a:pos x="129" y="193"/>
                </a:cxn>
                <a:cxn ang="0">
                  <a:pos x="123" y="206"/>
                </a:cxn>
                <a:cxn ang="0">
                  <a:pos x="120" y="214"/>
                </a:cxn>
                <a:cxn ang="0">
                  <a:pos x="114" y="225"/>
                </a:cxn>
                <a:cxn ang="0">
                  <a:pos x="103" y="220"/>
                </a:cxn>
                <a:cxn ang="0">
                  <a:pos x="85" y="225"/>
                </a:cxn>
                <a:cxn ang="0">
                  <a:pos x="78" y="233"/>
                </a:cxn>
                <a:cxn ang="0">
                  <a:pos x="70" y="239"/>
                </a:cxn>
                <a:cxn ang="0">
                  <a:pos x="57" y="240"/>
                </a:cxn>
                <a:cxn ang="0">
                  <a:pos x="51" y="229"/>
                </a:cxn>
                <a:cxn ang="0">
                  <a:pos x="42" y="222"/>
                </a:cxn>
                <a:cxn ang="0">
                  <a:pos x="35" y="229"/>
                </a:cxn>
                <a:cxn ang="0">
                  <a:pos x="19" y="224"/>
                </a:cxn>
                <a:cxn ang="0">
                  <a:pos x="23" y="209"/>
                </a:cxn>
                <a:cxn ang="0">
                  <a:pos x="18" y="195"/>
                </a:cxn>
                <a:cxn ang="0">
                  <a:pos x="25" y="183"/>
                </a:cxn>
                <a:cxn ang="0">
                  <a:pos x="30" y="175"/>
                </a:cxn>
                <a:cxn ang="0">
                  <a:pos x="29" y="166"/>
                </a:cxn>
                <a:cxn ang="0">
                  <a:pos x="15" y="162"/>
                </a:cxn>
                <a:cxn ang="0">
                  <a:pos x="2" y="152"/>
                </a:cxn>
                <a:cxn ang="0">
                  <a:pos x="2" y="139"/>
                </a:cxn>
                <a:cxn ang="0">
                  <a:pos x="11" y="132"/>
                </a:cxn>
                <a:cxn ang="0">
                  <a:pos x="16" y="122"/>
                </a:cxn>
                <a:cxn ang="0">
                  <a:pos x="27" y="110"/>
                </a:cxn>
                <a:cxn ang="0">
                  <a:pos x="42" y="109"/>
                </a:cxn>
                <a:cxn ang="0">
                  <a:pos x="50" y="98"/>
                </a:cxn>
                <a:cxn ang="0">
                  <a:pos x="54" y="90"/>
                </a:cxn>
                <a:cxn ang="0">
                  <a:pos x="63" y="86"/>
                </a:cxn>
                <a:cxn ang="0">
                  <a:pos x="69" y="77"/>
                </a:cxn>
                <a:cxn ang="0">
                  <a:pos x="62" y="60"/>
                </a:cxn>
                <a:cxn ang="0">
                  <a:pos x="55" y="52"/>
                </a:cxn>
                <a:cxn ang="0">
                  <a:pos x="53" y="36"/>
                </a:cxn>
                <a:cxn ang="0">
                  <a:pos x="68" y="28"/>
                </a:cxn>
                <a:cxn ang="0">
                  <a:pos x="74" y="17"/>
                </a:cxn>
                <a:cxn ang="0">
                  <a:pos x="83" y="10"/>
                </a:cxn>
                <a:cxn ang="0">
                  <a:pos x="92" y="0"/>
                </a:cxn>
                <a:cxn ang="0">
                  <a:pos x="107" y="22"/>
                </a:cxn>
                <a:cxn ang="0">
                  <a:pos x="115" y="34"/>
                </a:cxn>
                <a:cxn ang="0">
                  <a:pos x="123" y="34"/>
                </a:cxn>
                <a:cxn ang="0">
                  <a:pos x="124" y="44"/>
                </a:cxn>
                <a:cxn ang="0">
                  <a:pos x="130" y="44"/>
                </a:cxn>
                <a:cxn ang="0">
                  <a:pos x="144" y="56"/>
                </a:cxn>
                <a:cxn ang="0">
                  <a:pos x="150" y="64"/>
                </a:cxn>
                <a:cxn ang="0">
                  <a:pos x="154" y="84"/>
                </a:cxn>
                <a:cxn ang="0">
                  <a:pos x="152" y="99"/>
                </a:cxn>
                <a:cxn ang="0">
                  <a:pos x="151" y="104"/>
                </a:cxn>
                <a:cxn ang="0">
                  <a:pos x="158" y="110"/>
                </a:cxn>
                <a:cxn ang="0">
                  <a:pos x="162" y="132"/>
                </a:cxn>
                <a:cxn ang="0">
                  <a:pos x="167" y="142"/>
                </a:cxn>
                <a:cxn ang="0">
                  <a:pos x="159" y="147"/>
                </a:cxn>
                <a:cxn ang="0">
                  <a:pos x="151" y="149"/>
                </a:cxn>
                <a:cxn ang="0">
                  <a:pos x="161" y="149"/>
                </a:cxn>
                <a:cxn ang="0">
                  <a:pos x="170" y="153"/>
                </a:cxn>
                <a:cxn ang="0">
                  <a:pos x="165" y="153"/>
                </a:cxn>
                <a:cxn ang="0">
                  <a:pos x="165" y="155"/>
                </a:cxn>
                <a:cxn ang="0">
                  <a:pos x="172" y="167"/>
                </a:cxn>
              </a:cxnLst>
              <a:rect l="0" t="0" r="r" b="b"/>
              <a:pathLst>
                <a:path w="173" h="240">
                  <a:moveTo>
                    <a:pt x="172" y="167"/>
                  </a:moveTo>
                  <a:cubicBezTo>
                    <a:pt x="172" y="167"/>
                    <a:pt x="173" y="167"/>
                    <a:pt x="173" y="168"/>
                  </a:cubicBezTo>
                  <a:cubicBezTo>
                    <a:pt x="172" y="168"/>
                    <a:pt x="170" y="169"/>
                    <a:pt x="170" y="169"/>
                  </a:cubicBezTo>
                  <a:cubicBezTo>
                    <a:pt x="169" y="169"/>
                    <a:pt x="169" y="171"/>
                    <a:pt x="168" y="172"/>
                  </a:cubicBezTo>
                  <a:cubicBezTo>
                    <a:pt x="167" y="172"/>
                    <a:pt x="166" y="171"/>
                    <a:pt x="165" y="171"/>
                  </a:cubicBezTo>
                  <a:cubicBezTo>
                    <a:pt x="165" y="171"/>
                    <a:pt x="163" y="171"/>
                    <a:pt x="162" y="171"/>
                  </a:cubicBezTo>
                  <a:cubicBezTo>
                    <a:pt x="161" y="171"/>
                    <a:pt x="160" y="172"/>
                    <a:pt x="159" y="173"/>
                  </a:cubicBezTo>
                  <a:cubicBezTo>
                    <a:pt x="159" y="173"/>
                    <a:pt x="157" y="172"/>
                    <a:pt x="157" y="172"/>
                  </a:cubicBezTo>
                  <a:cubicBezTo>
                    <a:pt x="156" y="172"/>
                    <a:pt x="155" y="171"/>
                    <a:pt x="154" y="171"/>
                  </a:cubicBezTo>
                  <a:cubicBezTo>
                    <a:pt x="153" y="171"/>
                    <a:pt x="151" y="170"/>
                    <a:pt x="149" y="170"/>
                  </a:cubicBezTo>
                  <a:cubicBezTo>
                    <a:pt x="148" y="170"/>
                    <a:pt x="147" y="170"/>
                    <a:pt x="146" y="170"/>
                  </a:cubicBezTo>
                  <a:cubicBezTo>
                    <a:pt x="146" y="169"/>
                    <a:pt x="146" y="168"/>
                    <a:pt x="145" y="167"/>
                  </a:cubicBezTo>
                  <a:cubicBezTo>
                    <a:pt x="145" y="167"/>
                    <a:pt x="144" y="166"/>
                    <a:pt x="143" y="166"/>
                  </a:cubicBezTo>
                  <a:cubicBezTo>
                    <a:pt x="143" y="166"/>
                    <a:pt x="141" y="167"/>
                    <a:pt x="141" y="167"/>
                  </a:cubicBezTo>
                  <a:cubicBezTo>
                    <a:pt x="140" y="167"/>
                    <a:pt x="139" y="168"/>
                    <a:pt x="139" y="169"/>
                  </a:cubicBezTo>
                  <a:cubicBezTo>
                    <a:pt x="139" y="169"/>
                    <a:pt x="139" y="170"/>
                    <a:pt x="139" y="171"/>
                  </a:cubicBezTo>
                  <a:cubicBezTo>
                    <a:pt x="139" y="171"/>
                    <a:pt x="140" y="172"/>
                    <a:pt x="140" y="172"/>
                  </a:cubicBezTo>
                  <a:cubicBezTo>
                    <a:pt x="141" y="173"/>
                    <a:pt x="142" y="172"/>
                    <a:pt x="143" y="173"/>
                  </a:cubicBezTo>
                  <a:cubicBezTo>
                    <a:pt x="143" y="173"/>
                    <a:pt x="143" y="175"/>
                    <a:pt x="143" y="176"/>
                  </a:cubicBezTo>
                  <a:cubicBezTo>
                    <a:pt x="142" y="176"/>
                    <a:pt x="141" y="177"/>
                    <a:pt x="141" y="177"/>
                  </a:cubicBezTo>
                  <a:cubicBezTo>
                    <a:pt x="140" y="178"/>
                    <a:pt x="139" y="179"/>
                    <a:pt x="138" y="180"/>
                  </a:cubicBezTo>
                  <a:cubicBezTo>
                    <a:pt x="138" y="180"/>
                    <a:pt x="136" y="181"/>
                    <a:pt x="136" y="181"/>
                  </a:cubicBezTo>
                  <a:cubicBezTo>
                    <a:pt x="136" y="182"/>
                    <a:pt x="135" y="184"/>
                    <a:pt x="135" y="184"/>
                  </a:cubicBezTo>
                  <a:cubicBezTo>
                    <a:pt x="134" y="184"/>
                    <a:pt x="133" y="184"/>
                    <a:pt x="133" y="184"/>
                  </a:cubicBezTo>
                  <a:cubicBezTo>
                    <a:pt x="133" y="184"/>
                    <a:pt x="133" y="183"/>
                    <a:pt x="132" y="183"/>
                  </a:cubicBezTo>
                  <a:cubicBezTo>
                    <a:pt x="132" y="183"/>
                    <a:pt x="131" y="184"/>
                    <a:pt x="131" y="184"/>
                  </a:cubicBezTo>
                  <a:cubicBezTo>
                    <a:pt x="130" y="185"/>
                    <a:pt x="130" y="186"/>
                    <a:pt x="130" y="187"/>
                  </a:cubicBezTo>
                  <a:cubicBezTo>
                    <a:pt x="130" y="188"/>
                    <a:pt x="131" y="189"/>
                    <a:pt x="131" y="190"/>
                  </a:cubicBezTo>
                  <a:cubicBezTo>
                    <a:pt x="131" y="190"/>
                    <a:pt x="131" y="191"/>
                    <a:pt x="130" y="192"/>
                  </a:cubicBezTo>
                  <a:cubicBezTo>
                    <a:pt x="130" y="192"/>
                    <a:pt x="130" y="193"/>
                    <a:pt x="129" y="193"/>
                  </a:cubicBezTo>
                  <a:cubicBezTo>
                    <a:pt x="129" y="194"/>
                    <a:pt x="128" y="194"/>
                    <a:pt x="127" y="194"/>
                  </a:cubicBezTo>
                  <a:cubicBezTo>
                    <a:pt x="126" y="194"/>
                    <a:pt x="125" y="195"/>
                    <a:pt x="124" y="195"/>
                  </a:cubicBezTo>
                  <a:cubicBezTo>
                    <a:pt x="123" y="196"/>
                    <a:pt x="123" y="198"/>
                    <a:pt x="123" y="199"/>
                  </a:cubicBezTo>
                  <a:cubicBezTo>
                    <a:pt x="122" y="199"/>
                    <a:pt x="121" y="201"/>
                    <a:pt x="121" y="202"/>
                  </a:cubicBezTo>
                  <a:cubicBezTo>
                    <a:pt x="121" y="202"/>
                    <a:pt x="121" y="203"/>
                    <a:pt x="121" y="204"/>
                  </a:cubicBezTo>
                  <a:cubicBezTo>
                    <a:pt x="122" y="204"/>
                    <a:pt x="122" y="205"/>
                    <a:pt x="123" y="206"/>
                  </a:cubicBezTo>
                  <a:cubicBezTo>
                    <a:pt x="123" y="206"/>
                    <a:pt x="122" y="207"/>
                    <a:pt x="122" y="207"/>
                  </a:cubicBezTo>
                  <a:cubicBezTo>
                    <a:pt x="122" y="207"/>
                    <a:pt x="121" y="207"/>
                    <a:pt x="121" y="208"/>
                  </a:cubicBezTo>
                  <a:cubicBezTo>
                    <a:pt x="120" y="208"/>
                    <a:pt x="120" y="209"/>
                    <a:pt x="120" y="209"/>
                  </a:cubicBezTo>
                  <a:cubicBezTo>
                    <a:pt x="119" y="210"/>
                    <a:pt x="120" y="211"/>
                    <a:pt x="120" y="212"/>
                  </a:cubicBezTo>
                  <a:cubicBezTo>
                    <a:pt x="120" y="212"/>
                    <a:pt x="121" y="213"/>
                    <a:pt x="121" y="213"/>
                  </a:cubicBezTo>
                  <a:cubicBezTo>
                    <a:pt x="121" y="213"/>
                    <a:pt x="120" y="214"/>
                    <a:pt x="120" y="214"/>
                  </a:cubicBezTo>
                  <a:cubicBezTo>
                    <a:pt x="120" y="215"/>
                    <a:pt x="120" y="216"/>
                    <a:pt x="120" y="217"/>
                  </a:cubicBezTo>
                  <a:cubicBezTo>
                    <a:pt x="120" y="217"/>
                    <a:pt x="119" y="219"/>
                    <a:pt x="119" y="219"/>
                  </a:cubicBezTo>
                  <a:cubicBezTo>
                    <a:pt x="119" y="220"/>
                    <a:pt x="119" y="221"/>
                    <a:pt x="119" y="222"/>
                  </a:cubicBezTo>
                  <a:cubicBezTo>
                    <a:pt x="119" y="222"/>
                    <a:pt x="118" y="223"/>
                    <a:pt x="118" y="223"/>
                  </a:cubicBezTo>
                  <a:cubicBezTo>
                    <a:pt x="118" y="223"/>
                    <a:pt x="116" y="223"/>
                    <a:pt x="116" y="224"/>
                  </a:cubicBezTo>
                  <a:cubicBezTo>
                    <a:pt x="115" y="224"/>
                    <a:pt x="114" y="224"/>
                    <a:pt x="114" y="225"/>
                  </a:cubicBezTo>
                  <a:cubicBezTo>
                    <a:pt x="114" y="225"/>
                    <a:pt x="113" y="226"/>
                    <a:pt x="113" y="226"/>
                  </a:cubicBezTo>
                  <a:cubicBezTo>
                    <a:pt x="113" y="226"/>
                    <a:pt x="112" y="226"/>
                    <a:pt x="111" y="226"/>
                  </a:cubicBezTo>
                  <a:cubicBezTo>
                    <a:pt x="111" y="226"/>
                    <a:pt x="111" y="224"/>
                    <a:pt x="110" y="223"/>
                  </a:cubicBezTo>
                  <a:cubicBezTo>
                    <a:pt x="110" y="223"/>
                    <a:pt x="109" y="223"/>
                    <a:pt x="108" y="223"/>
                  </a:cubicBezTo>
                  <a:cubicBezTo>
                    <a:pt x="108" y="223"/>
                    <a:pt x="107" y="222"/>
                    <a:pt x="106" y="222"/>
                  </a:cubicBezTo>
                  <a:cubicBezTo>
                    <a:pt x="105" y="221"/>
                    <a:pt x="104" y="220"/>
                    <a:pt x="103" y="220"/>
                  </a:cubicBezTo>
                  <a:cubicBezTo>
                    <a:pt x="102" y="220"/>
                    <a:pt x="100" y="220"/>
                    <a:pt x="100" y="220"/>
                  </a:cubicBezTo>
                  <a:cubicBezTo>
                    <a:pt x="99" y="221"/>
                    <a:pt x="98" y="221"/>
                    <a:pt x="97" y="221"/>
                  </a:cubicBezTo>
                  <a:cubicBezTo>
                    <a:pt x="96" y="222"/>
                    <a:pt x="95" y="223"/>
                    <a:pt x="94" y="223"/>
                  </a:cubicBezTo>
                  <a:cubicBezTo>
                    <a:pt x="93" y="223"/>
                    <a:pt x="92" y="224"/>
                    <a:pt x="91" y="225"/>
                  </a:cubicBezTo>
                  <a:cubicBezTo>
                    <a:pt x="90" y="225"/>
                    <a:pt x="88" y="226"/>
                    <a:pt x="88" y="226"/>
                  </a:cubicBezTo>
                  <a:cubicBezTo>
                    <a:pt x="87" y="226"/>
                    <a:pt x="85" y="225"/>
                    <a:pt x="85" y="225"/>
                  </a:cubicBezTo>
                  <a:cubicBezTo>
                    <a:pt x="84" y="225"/>
                    <a:pt x="83" y="226"/>
                    <a:pt x="83" y="226"/>
                  </a:cubicBezTo>
                  <a:cubicBezTo>
                    <a:pt x="83" y="226"/>
                    <a:pt x="82" y="227"/>
                    <a:pt x="82" y="227"/>
                  </a:cubicBezTo>
                  <a:cubicBezTo>
                    <a:pt x="81" y="228"/>
                    <a:pt x="81" y="229"/>
                    <a:pt x="81" y="230"/>
                  </a:cubicBezTo>
                  <a:cubicBezTo>
                    <a:pt x="81" y="230"/>
                    <a:pt x="80" y="231"/>
                    <a:pt x="80" y="231"/>
                  </a:cubicBezTo>
                  <a:cubicBezTo>
                    <a:pt x="79" y="231"/>
                    <a:pt x="78" y="232"/>
                    <a:pt x="78" y="232"/>
                  </a:cubicBezTo>
                  <a:cubicBezTo>
                    <a:pt x="78" y="232"/>
                    <a:pt x="78" y="233"/>
                    <a:pt x="78" y="233"/>
                  </a:cubicBezTo>
                  <a:cubicBezTo>
                    <a:pt x="78" y="234"/>
                    <a:pt x="77" y="234"/>
                    <a:pt x="77" y="234"/>
                  </a:cubicBezTo>
                  <a:cubicBezTo>
                    <a:pt x="76" y="235"/>
                    <a:pt x="75" y="234"/>
                    <a:pt x="75" y="234"/>
                  </a:cubicBezTo>
                  <a:cubicBezTo>
                    <a:pt x="74" y="234"/>
                    <a:pt x="73" y="235"/>
                    <a:pt x="73" y="235"/>
                  </a:cubicBezTo>
                  <a:cubicBezTo>
                    <a:pt x="73" y="236"/>
                    <a:pt x="73" y="237"/>
                    <a:pt x="72" y="237"/>
                  </a:cubicBezTo>
                  <a:cubicBezTo>
                    <a:pt x="72" y="237"/>
                    <a:pt x="72" y="238"/>
                    <a:pt x="71" y="238"/>
                  </a:cubicBezTo>
                  <a:cubicBezTo>
                    <a:pt x="71" y="239"/>
                    <a:pt x="70" y="239"/>
                    <a:pt x="70" y="239"/>
                  </a:cubicBezTo>
                  <a:cubicBezTo>
                    <a:pt x="69" y="239"/>
                    <a:pt x="68" y="239"/>
                    <a:pt x="68" y="239"/>
                  </a:cubicBezTo>
                  <a:cubicBezTo>
                    <a:pt x="67" y="238"/>
                    <a:pt x="66" y="237"/>
                    <a:pt x="65" y="237"/>
                  </a:cubicBezTo>
                  <a:cubicBezTo>
                    <a:pt x="64" y="237"/>
                    <a:pt x="63" y="237"/>
                    <a:pt x="63" y="237"/>
                  </a:cubicBezTo>
                  <a:cubicBezTo>
                    <a:pt x="62" y="237"/>
                    <a:pt x="61" y="237"/>
                    <a:pt x="61" y="237"/>
                  </a:cubicBezTo>
                  <a:cubicBezTo>
                    <a:pt x="60" y="238"/>
                    <a:pt x="59" y="238"/>
                    <a:pt x="58" y="239"/>
                  </a:cubicBezTo>
                  <a:cubicBezTo>
                    <a:pt x="58" y="239"/>
                    <a:pt x="58" y="240"/>
                    <a:pt x="57" y="240"/>
                  </a:cubicBezTo>
                  <a:cubicBezTo>
                    <a:pt x="57" y="239"/>
                    <a:pt x="57" y="239"/>
                    <a:pt x="57" y="239"/>
                  </a:cubicBezTo>
                  <a:cubicBezTo>
                    <a:pt x="57" y="238"/>
                    <a:pt x="56" y="237"/>
                    <a:pt x="56" y="237"/>
                  </a:cubicBezTo>
                  <a:cubicBezTo>
                    <a:pt x="55" y="236"/>
                    <a:pt x="53" y="236"/>
                    <a:pt x="52" y="236"/>
                  </a:cubicBezTo>
                  <a:cubicBezTo>
                    <a:pt x="52" y="235"/>
                    <a:pt x="51" y="234"/>
                    <a:pt x="51" y="233"/>
                  </a:cubicBezTo>
                  <a:cubicBezTo>
                    <a:pt x="51" y="233"/>
                    <a:pt x="52" y="232"/>
                    <a:pt x="52" y="231"/>
                  </a:cubicBezTo>
                  <a:cubicBezTo>
                    <a:pt x="52" y="231"/>
                    <a:pt x="52" y="229"/>
                    <a:pt x="51" y="229"/>
                  </a:cubicBezTo>
                  <a:cubicBezTo>
                    <a:pt x="51" y="228"/>
                    <a:pt x="49" y="228"/>
                    <a:pt x="48" y="228"/>
                  </a:cubicBezTo>
                  <a:cubicBezTo>
                    <a:pt x="48" y="228"/>
                    <a:pt x="47" y="227"/>
                    <a:pt x="47" y="226"/>
                  </a:cubicBezTo>
                  <a:cubicBezTo>
                    <a:pt x="47" y="226"/>
                    <a:pt x="46" y="225"/>
                    <a:pt x="46" y="224"/>
                  </a:cubicBezTo>
                  <a:cubicBezTo>
                    <a:pt x="46" y="224"/>
                    <a:pt x="46" y="223"/>
                    <a:pt x="45" y="222"/>
                  </a:cubicBezTo>
                  <a:cubicBezTo>
                    <a:pt x="45" y="222"/>
                    <a:pt x="44" y="221"/>
                    <a:pt x="43" y="221"/>
                  </a:cubicBezTo>
                  <a:cubicBezTo>
                    <a:pt x="43" y="221"/>
                    <a:pt x="42" y="222"/>
                    <a:pt x="42" y="222"/>
                  </a:cubicBezTo>
                  <a:cubicBezTo>
                    <a:pt x="41" y="222"/>
                    <a:pt x="42" y="224"/>
                    <a:pt x="42" y="224"/>
                  </a:cubicBezTo>
                  <a:cubicBezTo>
                    <a:pt x="42" y="225"/>
                    <a:pt x="41" y="226"/>
                    <a:pt x="41" y="226"/>
                  </a:cubicBezTo>
                  <a:cubicBezTo>
                    <a:pt x="40" y="227"/>
                    <a:pt x="39" y="228"/>
                    <a:pt x="39" y="228"/>
                  </a:cubicBezTo>
                  <a:cubicBezTo>
                    <a:pt x="38" y="228"/>
                    <a:pt x="38" y="229"/>
                    <a:pt x="37" y="229"/>
                  </a:cubicBezTo>
                  <a:cubicBezTo>
                    <a:pt x="37" y="229"/>
                    <a:pt x="36" y="227"/>
                    <a:pt x="35" y="227"/>
                  </a:cubicBezTo>
                  <a:cubicBezTo>
                    <a:pt x="35" y="227"/>
                    <a:pt x="35" y="229"/>
                    <a:pt x="35" y="229"/>
                  </a:cubicBezTo>
                  <a:cubicBezTo>
                    <a:pt x="35" y="230"/>
                    <a:pt x="34" y="231"/>
                    <a:pt x="33" y="231"/>
                  </a:cubicBezTo>
                  <a:cubicBezTo>
                    <a:pt x="33" y="232"/>
                    <a:pt x="31" y="234"/>
                    <a:pt x="30" y="235"/>
                  </a:cubicBezTo>
                  <a:cubicBezTo>
                    <a:pt x="29" y="235"/>
                    <a:pt x="27" y="235"/>
                    <a:pt x="26" y="234"/>
                  </a:cubicBezTo>
                  <a:cubicBezTo>
                    <a:pt x="25" y="234"/>
                    <a:pt x="23" y="233"/>
                    <a:pt x="22" y="233"/>
                  </a:cubicBezTo>
                  <a:cubicBezTo>
                    <a:pt x="21" y="232"/>
                    <a:pt x="19" y="228"/>
                    <a:pt x="19" y="228"/>
                  </a:cubicBezTo>
                  <a:cubicBezTo>
                    <a:pt x="19" y="227"/>
                    <a:pt x="19" y="225"/>
                    <a:pt x="19" y="224"/>
                  </a:cubicBezTo>
                  <a:cubicBezTo>
                    <a:pt x="18" y="223"/>
                    <a:pt x="18" y="221"/>
                    <a:pt x="18" y="220"/>
                  </a:cubicBezTo>
                  <a:cubicBezTo>
                    <a:pt x="18" y="220"/>
                    <a:pt x="17" y="219"/>
                    <a:pt x="17" y="218"/>
                  </a:cubicBezTo>
                  <a:cubicBezTo>
                    <a:pt x="16" y="217"/>
                    <a:pt x="17" y="216"/>
                    <a:pt x="17" y="215"/>
                  </a:cubicBezTo>
                  <a:cubicBezTo>
                    <a:pt x="17" y="214"/>
                    <a:pt x="18" y="213"/>
                    <a:pt x="19" y="213"/>
                  </a:cubicBezTo>
                  <a:cubicBezTo>
                    <a:pt x="19" y="212"/>
                    <a:pt x="20" y="210"/>
                    <a:pt x="21" y="210"/>
                  </a:cubicBezTo>
                  <a:cubicBezTo>
                    <a:pt x="21" y="210"/>
                    <a:pt x="23" y="209"/>
                    <a:pt x="23" y="209"/>
                  </a:cubicBezTo>
                  <a:cubicBezTo>
                    <a:pt x="23" y="208"/>
                    <a:pt x="22" y="207"/>
                    <a:pt x="22" y="206"/>
                  </a:cubicBezTo>
                  <a:cubicBezTo>
                    <a:pt x="22" y="206"/>
                    <a:pt x="21" y="205"/>
                    <a:pt x="21" y="204"/>
                  </a:cubicBezTo>
                  <a:cubicBezTo>
                    <a:pt x="21" y="203"/>
                    <a:pt x="20" y="202"/>
                    <a:pt x="20" y="202"/>
                  </a:cubicBezTo>
                  <a:cubicBezTo>
                    <a:pt x="19" y="201"/>
                    <a:pt x="18" y="201"/>
                    <a:pt x="17" y="200"/>
                  </a:cubicBezTo>
                  <a:cubicBezTo>
                    <a:pt x="17" y="199"/>
                    <a:pt x="17" y="198"/>
                    <a:pt x="17" y="197"/>
                  </a:cubicBezTo>
                  <a:cubicBezTo>
                    <a:pt x="17" y="196"/>
                    <a:pt x="18" y="195"/>
                    <a:pt x="18" y="195"/>
                  </a:cubicBezTo>
                  <a:cubicBezTo>
                    <a:pt x="19" y="194"/>
                    <a:pt x="19" y="193"/>
                    <a:pt x="19" y="193"/>
                  </a:cubicBezTo>
                  <a:cubicBezTo>
                    <a:pt x="19" y="192"/>
                    <a:pt x="20" y="191"/>
                    <a:pt x="20" y="190"/>
                  </a:cubicBezTo>
                  <a:cubicBezTo>
                    <a:pt x="20" y="189"/>
                    <a:pt x="19" y="188"/>
                    <a:pt x="19" y="187"/>
                  </a:cubicBezTo>
                  <a:cubicBezTo>
                    <a:pt x="20" y="187"/>
                    <a:pt x="20" y="185"/>
                    <a:pt x="21" y="184"/>
                  </a:cubicBezTo>
                  <a:cubicBezTo>
                    <a:pt x="21" y="184"/>
                    <a:pt x="22" y="184"/>
                    <a:pt x="23" y="184"/>
                  </a:cubicBezTo>
                  <a:cubicBezTo>
                    <a:pt x="23" y="184"/>
                    <a:pt x="25" y="183"/>
                    <a:pt x="25" y="183"/>
                  </a:cubicBezTo>
                  <a:cubicBezTo>
                    <a:pt x="26" y="182"/>
                    <a:pt x="26" y="181"/>
                    <a:pt x="27" y="180"/>
                  </a:cubicBezTo>
                  <a:cubicBezTo>
                    <a:pt x="28" y="180"/>
                    <a:pt x="29" y="180"/>
                    <a:pt x="30" y="180"/>
                  </a:cubicBezTo>
                  <a:cubicBezTo>
                    <a:pt x="31" y="180"/>
                    <a:pt x="32" y="180"/>
                    <a:pt x="32" y="179"/>
                  </a:cubicBezTo>
                  <a:cubicBezTo>
                    <a:pt x="32" y="179"/>
                    <a:pt x="33" y="178"/>
                    <a:pt x="32" y="177"/>
                  </a:cubicBezTo>
                  <a:cubicBezTo>
                    <a:pt x="32" y="177"/>
                    <a:pt x="31" y="177"/>
                    <a:pt x="31" y="176"/>
                  </a:cubicBezTo>
                  <a:cubicBezTo>
                    <a:pt x="31" y="176"/>
                    <a:pt x="30" y="175"/>
                    <a:pt x="30" y="175"/>
                  </a:cubicBezTo>
                  <a:cubicBezTo>
                    <a:pt x="30" y="174"/>
                    <a:pt x="30" y="173"/>
                    <a:pt x="30" y="173"/>
                  </a:cubicBezTo>
                  <a:cubicBezTo>
                    <a:pt x="31" y="172"/>
                    <a:pt x="31" y="172"/>
                    <a:pt x="31" y="172"/>
                  </a:cubicBezTo>
                  <a:cubicBezTo>
                    <a:pt x="31" y="171"/>
                    <a:pt x="31" y="171"/>
                    <a:pt x="31" y="170"/>
                  </a:cubicBezTo>
                  <a:cubicBezTo>
                    <a:pt x="31" y="170"/>
                    <a:pt x="32" y="170"/>
                    <a:pt x="32" y="169"/>
                  </a:cubicBezTo>
                  <a:cubicBezTo>
                    <a:pt x="32" y="168"/>
                    <a:pt x="32" y="167"/>
                    <a:pt x="31" y="167"/>
                  </a:cubicBezTo>
                  <a:cubicBezTo>
                    <a:pt x="31" y="167"/>
                    <a:pt x="29" y="166"/>
                    <a:pt x="29" y="166"/>
                  </a:cubicBezTo>
                  <a:cubicBezTo>
                    <a:pt x="28" y="166"/>
                    <a:pt x="27" y="167"/>
                    <a:pt x="26" y="167"/>
                  </a:cubicBezTo>
                  <a:cubicBezTo>
                    <a:pt x="25" y="168"/>
                    <a:pt x="23" y="168"/>
                    <a:pt x="22" y="168"/>
                  </a:cubicBezTo>
                  <a:cubicBezTo>
                    <a:pt x="22" y="167"/>
                    <a:pt x="21" y="167"/>
                    <a:pt x="20" y="167"/>
                  </a:cubicBezTo>
                  <a:cubicBezTo>
                    <a:pt x="20" y="166"/>
                    <a:pt x="19" y="165"/>
                    <a:pt x="18" y="165"/>
                  </a:cubicBezTo>
                  <a:cubicBezTo>
                    <a:pt x="18" y="164"/>
                    <a:pt x="17" y="164"/>
                    <a:pt x="17" y="163"/>
                  </a:cubicBezTo>
                  <a:cubicBezTo>
                    <a:pt x="16" y="163"/>
                    <a:pt x="15" y="162"/>
                    <a:pt x="15" y="162"/>
                  </a:cubicBezTo>
                  <a:cubicBezTo>
                    <a:pt x="15" y="161"/>
                    <a:pt x="15" y="160"/>
                    <a:pt x="15" y="160"/>
                  </a:cubicBezTo>
                  <a:cubicBezTo>
                    <a:pt x="15" y="160"/>
                    <a:pt x="14" y="159"/>
                    <a:pt x="14" y="159"/>
                  </a:cubicBezTo>
                  <a:cubicBezTo>
                    <a:pt x="13" y="159"/>
                    <a:pt x="11" y="159"/>
                    <a:pt x="10" y="159"/>
                  </a:cubicBezTo>
                  <a:cubicBezTo>
                    <a:pt x="9" y="158"/>
                    <a:pt x="6" y="158"/>
                    <a:pt x="5" y="157"/>
                  </a:cubicBezTo>
                  <a:cubicBezTo>
                    <a:pt x="4" y="157"/>
                    <a:pt x="4" y="155"/>
                    <a:pt x="3" y="155"/>
                  </a:cubicBezTo>
                  <a:cubicBezTo>
                    <a:pt x="3" y="154"/>
                    <a:pt x="2" y="153"/>
                    <a:pt x="2" y="152"/>
                  </a:cubicBezTo>
                  <a:cubicBezTo>
                    <a:pt x="2" y="151"/>
                    <a:pt x="1" y="150"/>
                    <a:pt x="1" y="150"/>
                  </a:cubicBezTo>
                  <a:cubicBezTo>
                    <a:pt x="1" y="150"/>
                    <a:pt x="0" y="149"/>
                    <a:pt x="0" y="149"/>
                  </a:cubicBezTo>
                  <a:cubicBezTo>
                    <a:pt x="0" y="148"/>
                    <a:pt x="0" y="148"/>
                    <a:pt x="0" y="148"/>
                  </a:cubicBezTo>
                  <a:cubicBezTo>
                    <a:pt x="0" y="147"/>
                    <a:pt x="0" y="146"/>
                    <a:pt x="0" y="145"/>
                  </a:cubicBezTo>
                  <a:cubicBezTo>
                    <a:pt x="1" y="144"/>
                    <a:pt x="2" y="143"/>
                    <a:pt x="2" y="142"/>
                  </a:cubicBezTo>
                  <a:cubicBezTo>
                    <a:pt x="2" y="141"/>
                    <a:pt x="2" y="140"/>
                    <a:pt x="2" y="139"/>
                  </a:cubicBezTo>
                  <a:cubicBezTo>
                    <a:pt x="3" y="139"/>
                    <a:pt x="3" y="137"/>
                    <a:pt x="4" y="137"/>
                  </a:cubicBezTo>
                  <a:cubicBezTo>
                    <a:pt x="4" y="136"/>
                    <a:pt x="6" y="137"/>
                    <a:pt x="6" y="137"/>
                  </a:cubicBezTo>
                  <a:cubicBezTo>
                    <a:pt x="6" y="137"/>
                    <a:pt x="7" y="136"/>
                    <a:pt x="8" y="136"/>
                  </a:cubicBezTo>
                  <a:cubicBezTo>
                    <a:pt x="8" y="136"/>
                    <a:pt x="9" y="135"/>
                    <a:pt x="9" y="134"/>
                  </a:cubicBezTo>
                  <a:cubicBezTo>
                    <a:pt x="10" y="134"/>
                    <a:pt x="11" y="134"/>
                    <a:pt x="11" y="133"/>
                  </a:cubicBezTo>
                  <a:cubicBezTo>
                    <a:pt x="11" y="133"/>
                    <a:pt x="11" y="132"/>
                    <a:pt x="11" y="132"/>
                  </a:cubicBezTo>
                  <a:cubicBezTo>
                    <a:pt x="10" y="131"/>
                    <a:pt x="9" y="131"/>
                    <a:pt x="9" y="130"/>
                  </a:cubicBezTo>
                  <a:cubicBezTo>
                    <a:pt x="9" y="130"/>
                    <a:pt x="9" y="129"/>
                    <a:pt x="9" y="129"/>
                  </a:cubicBezTo>
                  <a:cubicBezTo>
                    <a:pt x="9" y="128"/>
                    <a:pt x="10" y="127"/>
                    <a:pt x="10" y="127"/>
                  </a:cubicBezTo>
                  <a:cubicBezTo>
                    <a:pt x="11" y="126"/>
                    <a:pt x="12" y="127"/>
                    <a:pt x="12" y="127"/>
                  </a:cubicBezTo>
                  <a:cubicBezTo>
                    <a:pt x="13" y="126"/>
                    <a:pt x="14" y="126"/>
                    <a:pt x="14" y="125"/>
                  </a:cubicBezTo>
                  <a:cubicBezTo>
                    <a:pt x="15" y="125"/>
                    <a:pt x="15" y="123"/>
                    <a:pt x="16" y="122"/>
                  </a:cubicBezTo>
                  <a:cubicBezTo>
                    <a:pt x="16" y="122"/>
                    <a:pt x="18" y="120"/>
                    <a:pt x="18" y="120"/>
                  </a:cubicBezTo>
                  <a:cubicBezTo>
                    <a:pt x="19" y="119"/>
                    <a:pt x="19" y="118"/>
                    <a:pt x="19" y="117"/>
                  </a:cubicBezTo>
                  <a:cubicBezTo>
                    <a:pt x="20" y="116"/>
                    <a:pt x="21" y="116"/>
                    <a:pt x="22" y="115"/>
                  </a:cubicBezTo>
                  <a:cubicBezTo>
                    <a:pt x="23" y="115"/>
                    <a:pt x="24" y="115"/>
                    <a:pt x="25" y="115"/>
                  </a:cubicBezTo>
                  <a:cubicBezTo>
                    <a:pt x="25" y="114"/>
                    <a:pt x="26" y="113"/>
                    <a:pt x="26" y="113"/>
                  </a:cubicBezTo>
                  <a:cubicBezTo>
                    <a:pt x="27" y="112"/>
                    <a:pt x="27" y="111"/>
                    <a:pt x="27" y="110"/>
                  </a:cubicBezTo>
                  <a:cubicBezTo>
                    <a:pt x="28" y="110"/>
                    <a:pt x="28" y="109"/>
                    <a:pt x="28" y="108"/>
                  </a:cubicBezTo>
                  <a:cubicBezTo>
                    <a:pt x="29" y="107"/>
                    <a:pt x="30" y="106"/>
                    <a:pt x="31" y="106"/>
                  </a:cubicBezTo>
                  <a:cubicBezTo>
                    <a:pt x="32" y="105"/>
                    <a:pt x="34" y="106"/>
                    <a:pt x="34" y="106"/>
                  </a:cubicBezTo>
                  <a:cubicBezTo>
                    <a:pt x="35" y="106"/>
                    <a:pt x="37" y="105"/>
                    <a:pt x="38" y="106"/>
                  </a:cubicBezTo>
                  <a:cubicBezTo>
                    <a:pt x="39" y="106"/>
                    <a:pt x="39" y="107"/>
                    <a:pt x="40" y="108"/>
                  </a:cubicBezTo>
                  <a:cubicBezTo>
                    <a:pt x="40" y="108"/>
                    <a:pt x="41" y="109"/>
                    <a:pt x="42" y="109"/>
                  </a:cubicBezTo>
                  <a:cubicBezTo>
                    <a:pt x="42" y="109"/>
                    <a:pt x="44" y="108"/>
                    <a:pt x="44" y="108"/>
                  </a:cubicBezTo>
                  <a:cubicBezTo>
                    <a:pt x="45" y="108"/>
                    <a:pt x="46" y="107"/>
                    <a:pt x="47" y="106"/>
                  </a:cubicBezTo>
                  <a:cubicBezTo>
                    <a:pt x="47" y="106"/>
                    <a:pt x="48" y="104"/>
                    <a:pt x="48" y="104"/>
                  </a:cubicBezTo>
                  <a:cubicBezTo>
                    <a:pt x="49" y="103"/>
                    <a:pt x="48" y="102"/>
                    <a:pt x="48" y="101"/>
                  </a:cubicBezTo>
                  <a:cubicBezTo>
                    <a:pt x="48" y="101"/>
                    <a:pt x="48" y="100"/>
                    <a:pt x="48" y="99"/>
                  </a:cubicBezTo>
                  <a:cubicBezTo>
                    <a:pt x="48" y="99"/>
                    <a:pt x="49" y="99"/>
                    <a:pt x="50" y="98"/>
                  </a:cubicBezTo>
                  <a:cubicBezTo>
                    <a:pt x="50" y="98"/>
                    <a:pt x="51" y="97"/>
                    <a:pt x="51" y="96"/>
                  </a:cubicBezTo>
                  <a:cubicBezTo>
                    <a:pt x="52" y="96"/>
                    <a:pt x="52" y="94"/>
                    <a:pt x="52" y="94"/>
                  </a:cubicBezTo>
                  <a:cubicBezTo>
                    <a:pt x="52" y="93"/>
                    <a:pt x="51" y="92"/>
                    <a:pt x="51" y="92"/>
                  </a:cubicBezTo>
                  <a:cubicBezTo>
                    <a:pt x="51" y="91"/>
                    <a:pt x="51" y="91"/>
                    <a:pt x="52" y="91"/>
                  </a:cubicBezTo>
                  <a:cubicBezTo>
                    <a:pt x="52" y="91"/>
                    <a:pt x="53" y="91"/>
                    <a:pt x="53" y="91"/>
                  </a:cubicBezTo>
                  <a:cubicBezTo>
                    <a:pt x="54" y="91"/>
                    <a:pt x="54" y="90"/>
                    <a:pt x="54" y="90"/>
                  </a:cubicBezTo>
                  <a:cubicBezTo>
                    <a:pt x="55" y="89"/>
                    <a:pt x="55" y="89"/>
                    <a:pt x="56" y="89"/>
                  </a:cubicBezTo>
                  <a:cubicBezTo>
                    <a:pt x="56" y="89"/>
                    <a:pt x="56" y="90"/>
                    <a:pt x="57" y="90"/>
                  </a:cubicBezTo>
                  <a:cubicBezTo>
                    <a:pt x="57" y="91"/>
                    <a:pt x="58" y="91"/>
                    <a:pt x="59" y="90"/>
                  </a:cubicBezTo>
                  <a:cubicBezTo>
                    <a:pt x="59" y="90"/>
                    <a:pt x="60" y="90"/>
                    <a:pt x="60" y="89"/>
                  </a:cubicBezTo>
                  <a:cubicBezTo>
                    <a:pt x="60" y="89"/>
                    <a:pt x="61" y="88"/>
                    <a:pt x="61" y="87"/>
                  </a:cubicBezTo>
                  <a:cubicBezTo>
                    <a:pt x="62" y="87"/>
                    <a:pt x="62" y="86"/>
                    <a:pt x="63" y="86"/>
                  </a:cubicBezTo>
                  <a:cubicBezTo>
                    <a:pt x="63" y="86"/>
                    <a:pt x="64" y="86"/>
                    <a:pt x="65" y="86"/>
                  </a:cubicBezTo>
                  <a:cubicBezTo>
                    <a:pt x="65" y="86"/>
                    <a:pt x="66" y="85"/>
                    <a:pt x="67" y="85"/>
                  </a:cubicBezTo>
                  <a:cubicBezTo>
                    <a:pt x="67" y="85"/>
                    <a:pt x="68" y="83"/>
                    <a:pt x="68" y="83"/>
                  </a:cubicBezTo>
                  <a:cubicBezTo>
                    <a:pt x="68" y="82"/>
                    <a:pt x="69" y="81"/>
                    <a:pt x="69" y="81"/>
                  </a:cubicBezTo>
                  <a:cubicBezTo>
                    <a:pt x="69" y="80"/>
                    <a:pt x="70" y="79"/>
                    <a:pt x="70" y="78"/>
                  </a:cubicBezTo>
                  <a:cubicBezTo>
                    <a:pt x="70" y="78"/>
                    <a:pt x="70" y="77"/>
                    <a:pt x="69" y="77"/>
                  </a:cubicBezTo>
                  <a:cubicBezTo>
                    <a:pt x="69" y="77"/>
                    <a:pt x="68" y="77"/>
                    <a:pt x="68" y="77"/>
                  </a:cubicBezTo>
                  <a:cubicBezTo>
                    <a:pt x="67" y="76"/>
                    <a:pt x="67" y="75"/>
                    <a:pt x="67" y="74"/>
                  </a:cubicBezTo>
                  <a:cubicBezTo>
                    <a:pt x="66" y="73"/>
                    <a:pt x="66" y="72"/>
                    <a:pt x="66" y="71"/>
                  </a:cubicBezTo>
                  <a:cubicBezTo>
                    <a:pt x="66" y="70"/>
                    <a:pt x="66" y="68"/>
                    <a:pt x="66" y="67"/>
                  </a:cubicBezTo>
                  <a:cubicBezTo>
                    <a:pt x="66" y="66"/>
                    <a:pt x="65" y="64"/>
                    <a:pt x="64" y="63"/>
                  </a:cubicBezTo>
                  <a:cubicBezTo>
                    <a:pt x="64" y="63"/>
                    <a:pt x="63" y="61"/>
                    <a:pt x="62" y="60"/>
                  </a:cubicBezTo>
                  <a:cubicBezTo>
                    <a:pt x="62" y="60"/>
                    <a:pt x="61" y="59"/>
                    <a:pt x="61" y="58"/>
                  </a:cubicBezTo>
                  <a:cubicBezTo>
                    <a:pt x="60" y="58"/>
                    <a:pt x="60" y="56"/>
                    <a:pt x="60" y="56"/>
                  </a:cubicBezTo>
                  <a:cubicBezTo>
                    <a:pt x="59" y="56"/>
                    <a:pt x="58" y="55"/>
                    <a:pt x="58" y="55"/>
                  </a:cubicBezTo>
                  <a:cubicBezTo>
                    <a:pt x="57" y="55"/>
                    <a:pt x="56" y="56"/>
                    <a:pt x="55" y="55"/>
                  </a:cubicBezTo>
                  <a:cubicBezTo>
                    <a:pt x="55" y="55"/>
                    <a:pt x="54" y="54"/>
                    <a:pt x="54" y="54"/>
                  </a:cubicBezTo>
                  <a:cubicBezTo>
                    <a:pt x="54" y="53"/>
                    <a:pt x="55" y="52"/>
                    <a:pt x="55" y="52"/>
                  </a:cubicBezTo>
                  <a:cubicBezTo>
                    <a:pt x="55" y="51"/>
                    <a:pt x="56" y="49"/>
                    <a:pt x="56" y="48"/>
                  </a:cubicBezTo>
                  <a:cubicBezTo>
                    <a:pt x="56" y="48"/>
                    <a:pt x="56" y="46"/>
                    <a:pt x="56" y="45"/>
                  </a:cubicBezTo>
                  <a:cubicBezTo>
                    <a:pt x="55" y="45"/>
                    <a:pt x="55" y="43"/>
                    <a:pt x="54" y="43"/>
                  </a:cubicBezTo>
                  <a:cubicBezTo>
                    <a:pt x="54" y="42"/>
                    <a:pt x="53" y="41"/>
                    <a:pt x="53" y="40"/>
                  </a:cubicBezTo>
                  <a:cubicBezTo>
                    <a:pt x="53" y="40"/>
                    <a:pt x="53" y="38"/>
                    <a:pt x="53" y="38"/>
                  </a:cubicBezTo>
                  <a:cubicBezTo>
                    <a:pt x="53" y="37"/>
                    <a:pt x="53" y="36"/>
                    <a:pt x="53" y="36"/>
                  </a:cubicBezTo>
                  <a:cubicBezTo>
                    <a:pt x="54" y="36"/>
                    <a:pt x="55" y="35"/>
                    <a:pt x="55" y="35"/>
                  </a:cubicBezTo>
                  <a:cubicBezTo>
                    <a:pt x="56" y="35"/>
                    <a:pt x="58" y="36"/>
                    <a:pt x="59" y="36"/>
                  </a:cubicBezTo>
                  <a:cubicBezTo>
                    <a:pt x="59" y="36"/>
                    <a:pt x="60" y="35"/>
                    <a:pt x="61" y="35"/>
                  </a:cubicBezTo>
                  <a:cubicBezTo>
                    <a:pt x="62" y="35"/>
                    <a:pt x="63" y="34"/>
                    <a:pt x="63" y="33"/>
                  </a:cubicBezTo>
                  <a:cubicBezTo>
                    <a:pt x="64" y="33"/>
                    <a:pt x="66" y="32"/>
                    <a:pt x="66" y="31"/>
                  </a:cubicBezTo>
                  <a:cubicBezTo>
                    <a:pt x="67" y="31"/>
                    <a:pt x="68" y="29"/>
                    <a:pt x="68" y="28"/>
                  </a:cubicBezTo>
                  <a:cubicBezTo>
                    <a:pt x="68" y="28"/>
                    <a:pt x="68" y="26"/>
                    <a:pt x="68" y="26"/>
                  </a:cubicBezTo>
                  <a:cubicBezTo>
                    <a:pt x="68" y="25"/>
                    <a:pt x="69" y="24"/>
                    <a:pt x="69" y="24"/>
                  </a:cubicBezTo>
                  <a:cubicBezTo>
                    <a:pt x="69" y="23"/>
                    <a:pt x="70" y="23"/>
                    <a:pt x="70" y="22"/>
                  </a:cubicBezTo>
                  <a:cubicBezTo>
                    <a:pt x="71" y="22"/>
                    <a:pt x="71" y="21"/>
                    <a:pt x="71" y="20"/>
                  </a:cubicBezTo>
                  <a:cubicBezTo>
                    <a:pt x="72" y="20"/>
                    <a:pt x="73" y="19"/>
                    <a:pt x="73" y="19"/>
                  </a:cubicBezTo>
                  <a:cubicBezTo>
                    <a:pt x="74" y="18"/>
                    <a:pt x="74" y="17"/>
                    <a:pt x="74" y="17"/>
                  </a:cubicBezTo>
                  <a:cubicBezTo>
                    <a:pt x="75" y="16"/>
                    <a:pt x="75" y="16"/>
                    <a:pt x="75" y="15"/>
                  </a:cubicBezTo>
                  <a:cubicBezTo>
                    <a:pt x="75" y="15"/>
                    <a:pt x="76" y="14"/>
                    <a:pt x="76" y="14"/>
                  </a:cubicBezTo>
                  <a:cubicBezTo>
                    <a:pt x="77" y="14"/>
                    <a:pt x="78" y="14"/>
                    <a:pt x="79" y="14"/>
                  </a:cubicBezTo>
                  <a:cubicBezTo>
                    <a:pt x="79" y="13"/>
                    <a:pt x="79" y="13"/>
                    <a:pt x="80" y="12"/>
                  </a:cubicBezTo>
                  <a:cubicBezTo>
                    <a:pt x="80" y="12"/>
                    <a:pt x="81" y="11"/>
                    <a:pt x="81" y="11"/>
                  </a:cubicBezTo>
                  <a:cubicBezTo>
                    <a:pt x="82" y="11"/>
                    <a:pt x="83" y="10"/>
                    <a:pt x="83" y="10"/>
                  </a:cubicBezTo>
                  <a:cubicBezTo>
                    <a:pt x="83" y="9"/>
                    <a:pt x="83" y="8"/>
                    <a:pt x="83" y="7"/>
                  </a:cubicBezTo>
                  <a:cubicBezTo>
                    <a:pt x="83" y="6"/>
                    <a:pt x="83" y="5"/>
                    <a:pt x="83" y="5"/>
                  </a:cubicBezTo>
                  <a:cubicBezTo>
                    <a:pt x="83" y="4"/>
                    <a:pt x="83" y="3"/>
                    <a:pt x="84" y="2"/>
                  </a:cubicBezTo>
                  <a:cubicBezTo>
                    <a:pt x="85" y="2"/>
                    <a:pt x="87" y="3"/>
                    <a:pt x="88" y="2"/>
                  </a:cubicBezTo>
                  <a:cubicBezTo>
                    <a:pt x="89" y="2"/>
                    <a:pt x="90" y="2"/>
                    <a:pt x="90" y="1"/>
                  </a:cubicBezTo>
                  <a:cubicBezTo>
                    <a:pt x="90" y="1"/>
                    <a:pt x="91" y="1"/>
                    <a:pt x="92" y="0"/>
                  </a:cubicBezTo>
                  <a:cubicBezTo>
                    <a:pt x="93" y="1"/>
                    <a:pt x="94" y="2"/>
                    <a:pt x="95" y="3"/>
                  </a:cubicBezTo>
                  <a:cubicBezTo>
                    <a:pt x="95" y="4"/>
                    <a:pt x="95" y="5"/>
                    <a:pt x="95" y="6"/>
                  </a:cubicBezTo>
                  <a:cubicBezTo>
                    <a:pt x="95" y="6"/>
                    <a:pt x="95" y="8"/>
                    <a:pt x="95" y="9"/>
                  </a:cubicBezTo>
                  <a:cubicBezTo>
                    <a:pt x="96" y="10"/>
                    <a:pt x="97" y="13"/>
                    <a:pt x="98" y="14"/>
                  </a:cubicBezTo>
                  <a:cubicBezTo>
                    <a:pt x="99" y="15"/>
                    <a:pt x="102" y="17"/>
                    <a:pt x="103" y="18"/>
                  </a:cubicBezTo>
                  <a:cubicBezTo>
                    <a:pt x="104" y="19"/>
                    <a:pt x="106" y="21"/>
                    <a:pt x="107" y="22"/>
                  </a:cubicBezTo>
                  <a:cubicBezTo>
                    <a:pt x="107" y="23"/>
                    <a:pt x="109" y="24"/>
                    <a:pt x="109" y="24"/>
                  </a:cubicBezTo>
                  <a:cubicBezTo>
                    <a:pt x="110" y="24"/>
                    <a:pt x="111" y="24"/>
                    <a:pt x="111" y="25"/>
                  </a:cubicBezTo>
                  <a:cubicBezTo>
                    <a:pt x="112" y="25"/>
                    <a:pt x="112" y="26"/>
                    <a:pt x="112" y="26"/>
                  </a:cubicBezTo>
                  <a:cubicBezTo>
                    <a:pt x="112" y="27"/>
                    <a:pt x="112" y="28"/>
                    <a:pt x="112" y="28"/>
                  </a:cubicBezTo>
                  <a:cubicBezTo>
                    <a:pt x="112" y="29"/>
                    <a:pt x="112" y="30"/>
                    <a:pt x="113" y="30"/>
                  </a:cubicBezTo>
                  <a:cubicBezTo>
                    <a:pt x="113" y="31"/>
                    <a:pt x="114" y="33"/>
                    <a:pt x="115" y="34"/>
                  </a:cubicBezTo>
                  <a:cubicBezTo>
                    <a:pt x="116" y="34"/>
                    <a:pt x="117" y="36"/>
                    <a:pt x="118" y="37"/>
                  </a:cubicBezTo>
                  <a:cubicBezTo>
                    <a:pt x="119" y="37"/>
                    <a:pt x="120" y="37"/>
                    <a:pt x="120" y="37"/>
                  </a:cubicBezTo>
                  <a:cubicBezTo>
                    <a:pt x="120" y="38"/>
                    <a:pt x="121" y="37"/>
                    <a:pt x="121" y="37"/>
                  </a:cubicBezTo>
                  <a:cubicBezTo>
                    <a:pt x="121" y="37"/>
                    <a:pt x="122" y="37"/>
                    <a:pt x="122" y="36"/>
                  </a:cubicBezTo>
                  <a:cubicBezTo>
                    <a:pt x="122" y="36"/>
                    <a:pt x="122" y="35"/>
                    <a:pt x="122" y="34"/>
                  </a:cubicBezTo>
                  <a:cubicBezTo>
                    <a:pt x="122" y="34"/>
                    <a:pt x="123" y="34"/>
                    <a:pt x="123" y="34"/>
                  </a:cubicBezTo>
                  <a:cubicBezTo>
                    <a:pt x="123" y="33"/>
                    <a:pt x="124" y="34"/>
                    <a:pt x="125" y="35"/>
                  </a:cubicBezTo>
                  <a:cubicBezTo>
                    <a:pt x="125" y="36"/>
                    <a:pt x="126" y="37"/>
                    <a:pt x="126" y="38"/>
                  </a:cubicBezTo>
                  <a:cubicBezTo>
                    <a:pt x="127" y="39"/>
                    <a:pt x="127" y="39"/>
                    <a:pt x="128" y="40"/>
                  </a:cubicBezTo>
                  <a:cubicBezTo>
                    <a:pt x="128" y="40"/>
                    <a:pt x="127" y="41"/>
                    <a:pt x="127" y="42"/>
                  </a:cubicBezTo>
                  <a:cubicBezTo>
                    <a:pt x="126" y="42"/>
                    <a:pt x="125" y="41"/>
                    <a:pt x="124" y="42"/>
                  </a:cubicBezTo>
                  <a:cubicBezTo>
                    <a:pt x="124" y="42"/>
                    <a:pt x="124" y="43"/>
                    <a:pt x="124" y="44"/>
                  </a:cubicBezTo>
                  <a:cubicBezTo>
                    <a:pt x="124" y="44"/>
                    <a:pt x="125" y="45"/>
                    <a:pt x="125" y="45"/>
                  </a:cubicBezTo>
                  <a:cubicBezTo>
                    <a:pt x="125" y="46"/>
                    <a:pt x="125" y="47"/>
                    <a:pt x="125" y="48"/>
                  </a:cubicBezTo>
                  <a:cubicBezTo>
                    <a:pt x="125" y="48"/>
                    <a:pt x="126" y="49"/>
                    <a:pt x="127" y="48"/>
                  </a:cubicBezTo>
                  <a:cubicBezTo>
                    <a:pt x="127" y="48"/>
                    <a:pt x="128" y="47"/>
                    <a:pt x="128" y="47"/>
                  </a:cubicBezTo>
                  <a:cubicBezTo>
                    <a:pt x="128" y="46"/>
                    <a:pt x="128" y="46"/>
                    <a:pt x="128" y="46"/>
                  </a:cubicBezTo>
                  <a:cubicBezTo>
                    <a:pt x="128" y="45"/>
                    <a:pt x="129" y="44"/>
                    <a:pt x="130" y="44"/>
                  </a:cubicBezTo>
                  <a:cubicBezTo>
                    <a:pt x="131" y="43"/>
                    <a:pt x="133" y="43"/>
                    <a:pt x="134" y="44"/>
                  </a:cubicBezTo>
                  <a:cubicBezTo>
                    <a:pt x="135" y="44"/>
                    <a:pt x="136" y="44"/>
                    <a:pt x="136" y="45"/>
                  </a:cubicBezTo>
                  <a:cubicBezTo>
                    <a:pt x="137" y="45"/>
                    <a:pt x="139" y="47"/>
                    <a:pt x="140" y="48"/>
                  </a:cubicBezTo>
                  <a:cubicBezTo>
                    <a:pt x="140" y="48"/>
                    <a:pt x="142" y="50"/>
                    <a:pt x="142" y="51"/>
                  </a:cubicBezTo>
                  <a:cubicBezTo>
                    <a:pt x="143" y="51"/>
                    <a:pt x="143" y="53"/>
                    <a:pt x="143" y="53"/>
                  </a:cubicBezTo>
                  <a:cubicBezTo>
                    <a:pt x="143" y="54"/>
                    <a:pt x="144" y="55"/>
                    <a:pt x="144" y="56"/>
                  </a:cubicBezTo>
                  <a:cubicBezTo>
                    <a:pt x="144" y="56"/>
                    <a:pt x="144" y="57"/>
                    <a:pt x="144" y="57"/>
                  </a:cubicBezTo>
                  <a:cubicBezTo>
                    <a:pt x="144" y="58"/>
                    <a:pt x="142" y="58"/>
                    <a:pt x="142" y="59"/>
                  </a:cubicBezTo>
                  <a:cubicBezTo>
                    <a:pt x="143" y="60"/>
                    <a:pt x="144" y="60"/>
                    <a:pt x="144" y="60"/>
                  </a:cubicBezTo>
                  <a:cubicBezTo>
                    <a:pt x="144" y="60"/>
                    <a:pt x="145" y="61"/>
                    <a:pt x="145" y="61"/>
                  </a:cubicBezTo>
                  <a:cubicBezTo>
                    <a:pt x="146" y="61"/>
                    <a:pt x="147" y="61"/>
                    <a:pt x="147" y="61"/>
                  </a:cubicBezTo>
                  <a:cubicBezTo>
                    <a:pt x="148" y="62"/>
                    <a:pt x="150" y="63"/>
                    <a:pt x="150" y="64"/>
                  </a:cubicBezTo>
                  <a:cubicBezTo>
                    <a:pt x="150" y="64"/>
                    <a:pt x="149" y="65"/>
                    <a:pt x="149" y="66"/>
                  </a:cubicBezTo>
                  <a:cubicBezTo>
                    <a:pt x="148" y="66"/>
                    <a:pt x="148" y="68"/>
                    <a:pt x="148" y="69"/>
                  </a:cubicBezTo>
                  <a:cubicBezTo>
                    <a:pt x="149" y="70"/>
                    <a:pt x="151" y="71"/>
                    <a:pt x="151" y="72"/>
                  </a:cubicBezTo>
                  <a:cubicBezTo>
                    <a:pt x="151" y="72"/>
                    <a:pt x="151" y="74"/>
                    <a:pt x="151" y="75"/>
                  </a:cubicBezTo>
                  <a:cubicBezTo>
                    <a:pt x="152" y="76"/>
                    <a:pt x="153" y="78"/>
                    <a:pt x="153" y="79"/>
                  </a:cubicBezTo>
                  <a:cubicBezTo>
                    <a:pt x="154" y="80"/>
                    <a:pt x="154" y="82"/>
                    <a:pt x="154" y="84"/>
                  </a:cubicBezTo>
                  <a:cubicBezTo>
                    <a:pt x="154" y="85"/>
                    <a:pt x="153" y="87"/>
                    <a:pt x="153" y="88"/>
                  </a:cubicBezTo>
                  <a:cubicBezTo>
                    <a:pt x="153" y="89"/>
                    <a:pt x="153" y="92"/>
                    <a:pt x="153" y="93"/>
                  </a:cubicBezTo>
                  <a:cubicBezTo>
                    <a:pt x="152" y="93"/>
                    <a:pt x="151" y="94"/>
                    <a:pt x="150" y="95"/>
                  </a:cubicBezTo>
                  <a:cubicBezTo>
                    <a:pt x="150" y="95"/>
                    <a:pt x="149" y="96"/>
                    <a:pt x="149" y="96"/>
                  </a:cubicBezTo>
                  <a:cubicBezTo>
                    <a:pt x="149" y="97"/>
                    <a:pt x="150" y="97"/>
                    <a:pt x="151" y="98"/>
                  </a:cubicBezTo>
                  <a:cubicBezTo>
                    <a:pt x="151" y="98"/>
                    <a:pt x="152" y="99"/>
                    <a:pt x="152" y="99"/>
                  </a:cubicBezTo>
                  <a:cubicBezTo>
                    <a:pt x="152" y="100"/>
                    <a:pt x="152" y="101"/>
                    <a:pt x="153" y="102"/>
                  </a:cubicBezTo>
                  <a:cubicBezTo>
                    <a:pt x="153" y="103"/>
                    <a:pt x="154" y="103"/>
                    <a:pt x="154" y="104"/>
                  </a:cubicBezTo>
                  <a:cubicBezTo>
                    <a:pt x="154" y="104"/>
                    <a:pt x="155" y="105"/>
                    <a:pt x="154" y="106"/>
                  </a:cubicBezTo>
                  <a:cubicBezTo>
                    <a:pt x="154" y="106"/>
                    <a:pt x="153" y="106"/>
                    <a:pt x="153" y="106"/>
                  </a:cubicBezTo>
                  <a:cubicBezTo>
                    <a:pt x="153" y="105"/>
                    <a:pt x="153" y="105"/>
                    <a:pt x="152" y="104"/>
                  </a:cubicBezTo>
                  <a:cubicBezTo>
                    <a:pt x="152" y="104"/>
                    <a:pt x="151" y="104"/>
                    <a:pt x="151" y="104"/>
                  </a:cubicBezTo>
                  <a:cubicBezTo>
                    <a:pt x="151" y="105"/>
                    <a:pt x="151" y="105"/>
                    <a:pt x="151" y="106"/>
                  </a:cubicBezTo>
                  <a:cubicBezTo>
                    <a:pt x="152" y="106"/>
                    <a:pt x="152" y="107"/>
                    <a:pt x="153" y="107"/>
                  </a:cubicBezTo>
                  <a:cubicBezTo>
                    <a:pt x="153" y="107"/>
                    <a:pt x="154" y="107"/>
                    <a:pt x="154" y="107"/>
                  </a:cubicBezTo>
                  <a:cubicBezTo>
                    <a:pt x="155" y="107"/>
                    <a:pt x="156" y="107"/>
                    <a:pt x="156" y="107"/>
                  </a:cubicBezTo>
                  <a:cubicBezTo>
                    <a:pt x="156" y="107"/>
                    <a:pt x="157" y="107"/>
                    <a:pt x="157" y="108"/>
                  </a:cubicBezTo>
                  <a:cubicBezTo>
                    <a:pt x="157" y="108"/>
                    <a:pt x="158" y="110"/>
                    <a:pt x="158" y="110"/>
                  </a:cubicBezTo>
                  <a:cubicBezTo>
                    <a:pt x="158" y="111"/>
                    <a:pt x="159" y="112"/>
                    <a:pt x="159" y="113"/>
                  </a:cubicBezTo>
                  <a:cubicBezTo>
                    <a:pt x="159" y="114"/>
                    <a:pt x="158" y="115"/>
                    <a:pt x="158" y="116"/>
                  </a:cubicBezTo>
                  <a:cubicBezTo>
                    <a:pt x="158" y="117"/>
                    <a:pt x="157" y="118"/>
                    <a:pt x="156" y="119"/>
                  </a:cubicBezTo>
                  <a:cubicBezTo>
                    <a:pt x="156" y="120"/>
                    <a:pt x="156" y="123"/>
                    <a:pt x="156" y="124"/>
                  </a:cubicBezTo>
                  <a:cubicBezTo>
                    <a:pt x="156" y="125"/>
                    <a:pt x="157" y="128"/>
                    <a:pt x="158" y="129"/>
                  </a:cubicBezTo>
                  <a:cubicBezTo>
                    <a:pt x="159" y="130"/>
                    <a:pt x="161" y="131"/>
                    <a:pt x="162" y="132"/>
                  </a:cubicBezTo>
                  <a:cubicBezTo>
                    <a:pt x="163" y="133"/>
                    <a:pt x="164" y="133"/>
                    <a:pt x="164" y="134"/>
                  </a:cubicBezTo>
                  <a:cubicBezTo>
                    <a:pt x="164" y="134"/>
                    <a:pt x="164" y="135"/>
                    <a:pt x="164" y="136"/>
                  </a:cubicBezTo>
                  <a:cubicBezTo>
                    <a:pt x="164" y="136"/>
                    <a:pt x="164" y="137"/>
                    <a:pt x="164" y="137"/>
                  </a:cubicBezTo>
                  <a:cubicBezTo>
                    <a:pt x="163" y="137"/>
                    <a:pt x="163" y="138"/>
                    <a:pt x="164" y="138"/>
                  </a:cubicBezTo>
                  <a:cubicBezTo>
                    <a:pt x="164" y="138"/>
                    <a:pt x="164" y="139"/>
                    <a:pt x="164" y="140"/>
                  </a:cubicBezTo>
                  <a:cubicBezTo>
                    <a:pt x="165" y="140"/>
                    <a:pt x="166" y="141"/>
                    <a:pt x="167" y="142"/>
                  </a:cubicBezTo>
                  <a:cubicBezTo>
                    <a:pt x="167" y="142"/>
                    <a:pt x="167" y="143"/>
                    <a:pt x="167" y="143"/>
                  </a:cubicBezTo>
                  <a:cubicBezTo>
                    <a:pt x="167" y="144"/>
                    <a:pt x="166" y="144"/>
                    <a:pt x="166" y="144"/>
                  </a:cubicBezTo>
                  <a:cubicBezTo>
                    <a:pt x="166" y="144"/>
                    <a:pt x="165" y="145"/>
                    <a:pt x="164" y="145"/>
                  </a:cubicBezTo>
                  <a:cubicBezTo>
                    <a:pt x="164" y="146"/>
                    <a:pt x="164" y="147"/>
                    <a:pt x="163" y="147"/>
                  </a:cubicBezTo>
                  <a:cubicBezTo>
                    <a:pt x="163" y="147"/>
                    <a:pt x="162" y="147"/>
                    <a:pt x="162" y="147"/>
                  </a:cubicBezTo>
                  <a:cubicBezTo>
                    <a:pt x="161" y="147"/>
                    <a:pt x="160" y="147"/>
                    <a:pt x="159" y="147"/>
                  </a:cubicBezTo>
                  <a:cubicBezTo>
                    <a:pt x="159" y="147"/>
                    <a:pt x="158" y="147"/>
                    <a:pt x="158" y="147"/>
                  </a:cubicBezTo>
                  <a:cubicBezTo>
                    <a:pt x="157" y="147"/>
                    <a:pt x="155" y="146"/>
                    <a:pt x="155" y="146"/>
                  </a:cubicBezTo>
                  <a:cubicBezTo>
                    <a:pt x="154" y="147"/>
                    <a:pt x="154" y="147"/>
                    <a:pt x="153" y="147"/>
                  </a:cubicBezTo>
                  <a:cubicBezTo>
                    <a:pt x="153" y="148"/>
                    <a:pt x="152" y="148"/>
                    <a:pt x="152" y="148"/>
                  </a:cubicBezTo>
                  <a:cubicBezTo>
                    <a:pt x="151" y="148"/>
                    <a:pt x="150" y="148"/>
                    <a:pt x="150" y="149"/>
                  </a:cubicBezTo>
                  <a:cubicBezTo>
                    <a:pt x="150" y="149"/>
                    <a:pt x="151" y="149"/>
                    <a:pt x="151" y="149"/>
                  </a:cubicBezTo>
                  <a:cubicBezTo>
                    <a:pt x="152" y="149"/>
                    <a:pt x="153" y="149"/>
                    <a:pt x="153" y="149"/>
                  </a:cubicBezTo>
                  <a:cubicBezTo>
                    <a:pt x="153" y="148"/>
                    <a:pt x="154" y="148"/>
                    <a:pt x="154" y="148"/>
                  </a:cubicBezTo>
                  <a:cubicBezTo>
                    <a:pt x="155" y="148"/>
                    <a:pt x="156" y="148"/>
                    <a:pt x="156" y="148"/>
                  </a:cubicBezTo>
                  <a:cubicBezTo>
                    <a:pt x="156" y="148"/>
                    <a:pt x="157" y="148"/>
                    <a:pt x="157" y="148"/>
                  </a:cubicBezTo>
                  <a:cubicBezTo>
                    <a:pt x="158" y="149"/>
                    <a:pt x="159" y="148"/>
                    <a:pt x="160" y="148"/>
                  </a:cubicBezTo>
                  <a:cubicBezTo>
                    <a:pt x="160" y="149"/>
                    <a:pt x="161" y="149"/>
                    <a:pt x="161" y="149"/>
                  </a:cubicBezTo>
                  <a:cubicBezTo>
                    <a:pt x="162" y="149"/>
                    <a:pt x="162" y="149"/>
                    <a:pt x="163" y="149"/>
                  </a:cubicBezTo>
                  <a:cubicBezTo>
                    <a:pt x="163" y="150"/>
                    <a:pt x="164" y="150"/>
                    <a:pt x="164" y="150"/>
                  </a:cubicBezTo>
                  <a:cubicBezTo>
                    <a:pt x="165" y="151"/>
                    <a:pt x="165" y="152"/>
                    <a:pt x="166" y="153"/>
                  </a:cubicBezTo>
                  <a:cubicBezTo>
                    <a:pt x="166" y="153"/>
                    <a:pt x="167" y="154"/>
                    <a:pt x="168" y="154"/>
                  </a:cubicBezTo>
                  <a:cubicBezTo>
                    <a:pt x="168" y="154"/>
                    <a:pt x="169" y="154"/>
                    <a:pt x="170" y="154"/>
                  </a:cubicBezTo>
                  <a:cubicBezTo>
                    <a:pt x="170" y="153"/>
                    <a:pt x="170" y="153"/>
                    <a:pt x="170" y="153"/>
                  </a:cubicBezTo>
                  <a:cubicBezTo>
                    <a:pt x="170" y="153"/>
                    <a:pt x="171" y="153"/>
                    <a:pt x="171" y="153"/>
                  </a:cubicBezTo>
                  <a:cubicBezTo>
                    <a:pt x="171" y="153"/>
                    <a:pt x="171" y="153"/>
                    <a:pt x="171" y="154"/>
                  </a:cubicBezTo>
                  <a:cubicBezTo>
                    <a:pt x="171" y="154"/>
                    <a:pt x="170" y="154"/>
                    <a:pt x="170" y="155"/>
                  </a:cubicBezTo>
                  <a:cubicBezTo>
                    <a:pt x="169" y="155"/>
                    <a:pt x="168" y="155"/>
                    <a:pt x="168" y="155"/>
                  </a:cubicBezTo>
                  <a:cubicBezTo>
                    <a:pt x="168" y="155"/>
                    <a:pt x="167" y="155"/>
                    <a:pt x="166" y="154"/>
                  </a:cubicBezTo>
                  <a:cubicBezTo>
                    <a:pt x="166" y="154"/>
                    <a:pt x="165" y="154"/>
                    <a:pt x="165" y="153"/>
                  </a:cubicBezTo>
                  <a:cubicBezTo>
                    <a:pt x="164" y="153"/>
                    <a:pt x="163" y="153"/>
                    <a:pt x="162" y="153"/>
                  </a:cubicBezTo>
                  <a:cubicBezTo>
                    <a:pt x="162" y="153"/>
                    <a:pt x="161" y="153"/>
                    <a:pt x="161" y="153"/>
                  </a:cubicBezTo>
                  <a:cubicBezTo>
                    <a:pt x="160" y="153"/>
                    <a:pt x="160" y="154"/>
                    <a:pt x="160" y="154"/>
                  </a:cubicBezTo>
                  <a:cubicBezTo>
                    <a:pt x="160" y="154"/>
                    <a:pt x="161" y="154"/>
                    <a:pt x="162" y="154"/>
                  </a:cubicBezTo>
                  <a:cubicBezTo>
                    <a:pt x="162" y="154"/>
                    <a:pt x="164" y="154"/>
                    <a:pt x="164" y="155"/>
                  </a:cubicBezTo>
                  <a:cubicBezTo>
                    <a:pt x="164" y="155"/>
                    <a:pt x="165" y="155"/>
                    <a:pt x="165" y="155"/>
                  </a:cubicBezTo>
                  <a:cubicBezTo>
                    <a:pt x="166" y="156"/>
                    <a:pt x="167" y="156"/>
                    <a:pt x="167" y="157"/>
                  </a:cubicBezTo>
                  <a:cubicBezTo>
                    <a:pt x="167" y="157"/>
                    <a:pt x="167" y="158"/>
                    <a:pt x="167" y="159"/>
                  </a:cubicBezTo>
                  <a:cubicBezTo>
                    <a:pt x="167" y="159"/>
                    <a:pt x="167" y="160"/>
                    <a:pt x="167" y="161"/>
                  </a:cubicBezTo>
                  <a:cubicBezTo>
                    <a:pt x="167" y="161"/>
                    <a:pt x="167" y="162"/>
                    <a:pt x="168" y="163"/>
                  </a:cubicBezTo>
                  <a:cubicBezTo>
                    <a:pt x="168" y="163"/>
                    <a:pt x="169" y="164"/>
                    <a:pt x="170" y="165"/>
                  </a:cubicBezTo>
                  <a:cubicBezTo>
                    <a:pt x="170" y="165"/>
                    <a:pt x="172" y="166"/>
                    <a:pt x="172" y="16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5" name="Freeform 139"/>
            <p:cNvSpPr>
              <a:spLocks/>
            </p:cNvSpPr>
            <p:nvPr/>
          </p:nvSpPr>
          <p:spPr bwMode="auto">
            <a:xfrm>
              <a:off x="2041526" y="2109788"/>
              <a:ext cx="20638" cy="11113"/>
            </a:xfrm>
            <a:custGeom>
              <a:avLst/>
              <a:gdLst/>
              <a:ahLst/>
              <a:cxnLst>
                <a:cxn ang="0">
                  <a:pos x="10" y="5"/>
                </a:cxn>
                <a:cxn ang="0">
                  <a:pos x="9" y="6"/>
                </a:cxn>
                <a:cxn ang="0">
                  <a:pos x="7" y="6"/>
                </a:cxn>
                <a:cxn ang="0">
                  <a:pos x="6" y="4"/>
                </a:cxn>
                <a:cxn ang="0">
                  <a:pos x="3" y="3"/>
                </a:cxn>
                <a:cxn ang="0">
                  <a:pos x="1" y="3"/>
                </a:cxn>
                <a:cxn ang="0">
                  <a:pos x="0" y="2"/>
                </a:cxn>
                <a:cxn ang="0">
                  <a:pos x="1" y="0"/>
                </a:cxn>
                <a:cxn ang="0">
                  <a:pos x="3" y="1"/>
                </a:cxn>
                <a:cxn ang="0">
                  <a:pos x="4" y="1"/>
                </a:cxn>
                <a:cxn ang="0">
                  <a:pos x="7" y="1"/>
                </a:cxn>
                <a:cxn ang="0">
                  <a:pos x="8" y="1"/>
                </a:cxn>
                <a:cxn ang="0">
                  <a:pos x="10" y="1"/>
                </a:cxn>
                <a:cxn ang="0">
                  <a:pos x="10" y="3"/>
                </a:cxn>
                <a:cxn ang="0">
                  <a:pos x="10" y="5"/>
                </a:cxn>
              </a:cxnLst>
              <a:rect l="0" t="0" r="r" b="b"/>
              <a:pathLst>
                <a:path w="11" h="6">
                  <a:moveTo>
                    <a:pt x="10" y="5"/>
                  </a:moveTo>
                  <a:cubicBezTo>
                    <a:pt x="10" y="5"/>
                    <a:pt x="10" y="6"/>
                    <a:pt x="9" y="6"/>
                  </a:cubicBezTo>
                  <a:cubicBezTo>
                    <a:pt x="9" y="6"/>
                    <a:pt x="8" y="6"/>
                    <a:pt x="7" y="6"/>
                  </a:cubicBezTo>
                  <a:cubicBezTo>
                    <a:pt x="7" y="6"/>
                    <a:pt x="6" y="5"/>
                    <a:pt x="6" y="4"/>
                  </a:cubicBezTo>
                  <a:cubicBezTo>
                    <a:pt x="5" y="4"/>
                    <a:pt x="4" y="3"/>
                    <a:pt x="3" y="3"/>
                  </a:cubicBezTo>
                  <a:cubicBezTo>
                    <a:pt x="3" y="3"/>
                    <a:pt x="2" y="4"/>
                    <a:pt x="1" y="3"/>
                  </a:cubicBezTo>
                  <a:cubicBezTo>
                    <a:pt x="1" y="3"/>
                    <a:pt x="0" y="2"/>
                    <a:pt x="0" y="2"/>
                  </a:cubicBezTo>
                  <a:cubicBezTo>
                    <a:pt x="0" y="2"/>
                    <a:pt x="1" y="1"/>
                    <a:pt x="1" y="0"/>
                  </a:cubicBezTo>
                  <a:cubicBezTo>
                    <a:pt x="1" y="0"/>
                    <a:pt x="2" y="1"/>
                    <a:pt x="3" y="1"/>
                  </a:cubicBezTo>
                  <a:cubicBezTo>
                    <a:pt x="3" y="1"/>
                    <a:pt x="4" y="1"/>
                    <a:pt x="4" y="1"/>
                  </a:cubicBezTo>
                  <a:cubicBezTo>
                    <a:pt x="5" y="2"/>
                    <a:pt x="6" y="1"/>
                    <a:pt x="7" y="1"/>
                  </a:cubicBezTo>
                  <a:cubicBezTo>
                    <a:pt x="7" y="1"/>
                    <a:pt x="8" y="1"/>
                    <a:pt x="8" y="1"/>
                  </a:cubicBezTo>
                  <a:cubicBezTo>
                    <a:pt x="8" y="1"/>
                    <a:pt x="9" y="1"/>
                    <a:pt x="10" y="1"/>
                  </a:cubicBezTo>
                  <a:cubicBezTo>
                    <a:pt x="10" y="1"/>
                    <a:pt x="10" y="2"/>
                    <a:pt x="10" y="3"/>
                  </a:cubicBezTo>
                  <a:cubicBezTo>
                    <a:pt x="11" y="3"/>
                    <a:pt x="11"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6" name="Freeform 140"/>
            <p:cNvSpPr>
              <a:spLocks/>
            </p:cNvSpPr>
            <p:nvPr/>
          </p:nvSpPr>
          <p:spPr bwMode="auto">
            <a:xfrm>
              <a:off x="1901826" y="1435101"/>
              <a:ext cx="76200" cy="68263"/>
            </a:xfrm>
            <a:custGeom>
              <a:avLst/>
              <a:gdLst/>
              <a:ahLst/>
              <a:cxnLst>
                <a:cxn ang="0">
                  <a:pos x="40" y="22"/>
                </a:cxn>
                <a:cxn ang="0">
                  <a:pos x="39" y="28"/>
                </a:cxn>
                <a:cxn ang="0">
                  <a:pos x="37" y="33"/>
                </a:cxn>
                <a:cxn ang="0">
                  <a:pos x="35" y="32"/>
                </a:cxn>
                <a:cxn ang="0">
                  <a:pos x="32" y="32"/>
                </a:cxn>
                <a:cxn ang="0">
                  <a:pos x="31" y="28"/>
                </a:cxn>
                <a:cxn ang="0">
                  <a:pos x="29" y="25"/>
                </a:cxn>
                <a:cxn ang="0">
                  <a:pos x="28" y="25"/>
                </a:cxn>
                <a:cxn ang="0">
                  <a:pos x="24" y="27"/>
                </a:cxn>
                <a:cxn ang="0">
                  <a:pos x="20" y="30"/>
                </a:cxn>
                <a:cxn ang="0">
                  <a:pos x="16" y="32"/>
                </a:cxn>
                <a:cxn ang="0">
                  <a:pos x="13" y="35"/>
                </a:cxn>
                <a:cxn ang="0">
                  <a:pos x="9" y="36"/>
                </a:cxn>
                <a:cxn ang="0">
                  <a:pos x="7" y="36"/>
                </a:cxn>
                <a:cxn ang="0">
                  <a:pos x="5" y="36"/>
                </a:cxn>
                <a:cxn ang="0">
                  <a:pos x="5" y="34"/>
                </a:cxn>
                <a:cxn ang="0">
                  <a:pos x="7" y="33"/>
                </a:cxn>
                <a:cxn ang="0">
                  <a:pos x="8" y="31"/>
                </a:cxn>
                <a:cxn ang="0">
                  <a:pos x="8" y="29"/>
                </a:cxn>
                <a:cxn ang="0">
                  <a:pos x="6" y="29"/>
                </a:cxn>
                <a:cxn ang="0">
                  <a:pos x="4" y="29"/>
                </a:cxn>
                <a:cxn ang="0">
                  <a:pos x="1" y="28"/>
                </a:cxn>
                <a:cxn ang="0">
                  <a:pos x="0" y="27"/>
                </a:cxn>
                <a:cxn ang="0">
                  <a:pos x="0" y="24"/>
                </a:cxn>
                <a:cxn ang="0">
                  <a:pos x="1" y="23"/>
                </a:cxn>
                <a:cxn ang="0">
                  <a:pos x="2" y="23"/>
                </a:cxn>
                <a:cxn ang="0">
                  <a:pos x="5" y="24"/>
                </a:cxn>
                <a:cxn ang="0">
                  <a:pos x="7" y="23"/>
                </a:cxn>
                <a:cxn ang="0">
                  <a:pos x="10" y="21"/>
                </a:cxn>
                <a:cxn ang="0">
                  <a:pos x="13" y="18"/>
                </a:cxn>
                <a:cxn ang="0">
                  <a:pos x="13" y="16"/>
                </a:cxn>
                <a:cxn ang="0">
                  <a:pos x="11" y="12"/>
                </a:cxn>
                <a:cxn ang="0">
                  <a:pos x="10" y="8"/>
                </a:cxn>
                <a:cxn ang="0">
                  <a:pos x="10" y="3"/>
                </a:cxn>
                <a:cxn ang="0">
                  <a:pos x="12" y="1"/>
                </a:cxn>
                <a:cxn ang="0">
                  <a:pos x="14" y="1"/>
                </a:cxn>
                <a:cxn ang="0">
                  <a:pos x="18" y="2"/>
                </a:cxn>
                <a:cxn ang="0">
                  <a:pos x="19" y="4"/>
                </a:cxn>
                <a:cxn ang="0">
                  <a:pos x="21" y="6"/>
                </a:cxn>
                <a:cxn ang="0">
                  <a:pos x="24" y="7"/>
                </a:cxn>
                <a:cxn ang="0">
                  <a:pos x="28" y="7"/>
                </a:cxn>
                <a:cxn ang="0">
                  <a:pos x="29" y="5"/>
                </a:cxn>
                <a:cxn ang="0">
                  <a:pos x="32" y="4"/>
                </a:cxn>
                <a:cxn ang="0">
                  <a:pos x="34" y="4"/>
                </a:cxn>
                <a:cxn ang="0">
                  <a:pos x="37" y="7"/>
                </a:cxn>
                <a:cxn ang="0">
                  <a:pos x="36" y="12"/>
                </a:cxn>
                <a:cxn ang="0">
                  <a:pos x="36" y="15"/>
                </a:cxn>
                <a:cxn ang="0">
                  <a:pos x="38" y="17"/>
                </a:cxn>
                <a:cxn ang="0">
                  <a:pos x="39" y="19"/>
                </a:cxn>
                <a:cxn ang="0">
                  <a:pos x="40" y="22"/>
                </a:cxn>
              </a:cxnLst>
              <a:rect l="0" t="0" r="r" b="b"/>
              <a:pathLst>
                <a:path w="40" h="36">
                  <a:moveTo>
                    <a:pt x="40" y="22"/>
                  </a:moveTo>
                  <a:cubicBezTo>
                    <a:pt x="40" y="23"/>
                    <a:pt x="39" y="26"/>
                    <a:pt x="39" y="28"/>
                  </a:cubicBezTo>
                  <a:cubicBezTo>
                    <a:pt x="39" y="29"/>
                    <a:pt x="38" y="31"/>
                    <a:pt x="37" y="33"/>
                  </a:cubicBezTo>
                  <a:cubicBezTo>
                    <a:pt x="36" y="33"/>
                    <a:pt x="36" y="32"/>
                    <a:pt x="35" y="32"/>
                  </a:cubicBezTo>
                  <a:cubicBezTo>
                    <a:pt x="35" y="32"/>
                    <a:pt x="33" y="32"/>
                    <a:pt x="32" y="32"/>
                  </a:cubicBezTo>
                  <a:cubicBezTo>
                    <a:pt x="32" y="31"/>
                    <a:pt x="31" y="29"/>
                    <a:pt x="31" y="28"/>
                  </a:cubicBezTo>
                  <a:cubicBezTo>
                    <a:pt x="31" y="28"/>
                    <a:pt x="30" y="26"/>
                    <a:pt x="29" y="25"/>
                  </a:cubicBezTo>
                  <a:cubicBezTo>
                    <a:pt x="29" y="25"/>
                    <a:pt x="28" y="25"/>
                    <a:pt x="28" y="25"/>
                  </a:cubicBezTo>
                  <a:cubicBezTo>
                    <a:pt x="26" y="25"/>
                    <a:pt x="24" y="26"/>
                    <a:pt x="24" y="27"/>
                  </a:cubicBezTo>
                  <a:cubicBezTo>
                    <a:pt x="22" y="27"/>
                    <a:pt x="21" y="29"/>
                    <a:pt x="20" y="30"/>
                  </a:cubicBezTo>
                  <a:cubicBezTo>
                    <a:pt x="19" y="31"/>
                    <a:pt x="17" y="32"/>
                    <a:pt x="16" y="32"/>
                  </a:cubicBezTo>
                  <a:cubicBezTo>
                    <a:pt x="15" y="33"/>
                    <a:pt x="14" y="34"/>
                    <a:pt x="13" y="35"/>
                  </a:cubicBezTo>
                  <a:cubicBezTo>
                    <a:pt x="12" y="35"/>
                    <a:pt x="10" y="35"/>
                    <a:pt x="9" y="36"/>
                  </a:cubicBezTo>
                  <a:cubicBezTo>
                    <a:pt x="9" y="36"/>
                    <a:pt x="7" y="36"/>
                    <a:pt x="7" y="36"/>
                  </a:cubicBezTo>
                  <a:cubicBezTo>
                    <a:pt x="6" y="36"/>
                    <a:pt x="5" y="36"/>
                    <a:pt x="5" y="36"/>
                  </a:cubicBezTo>
                  <a:cubicBezTo>
                    <a:pt x="5" y="35"/>
                    <a:pt x="5" y="34"/>
                    <a:pt x="5" y="34"/>
                  </a:cubicBezTo>
                  <a:cubicBezTo>
                    <a:pt x="5" y="34"/>
                    <a:pt x="6" y="33"/>
                    <a:pt x="7" y="33"/>
                  </a:cubicBezTo>
                  <a:cubicBezTo>
                    <a:pt x="7" y="33"/>
                    <a:pt x="8" y="32"/>
                    <a:pt x="8" y="31"/>
                  </a:cubicBezTo>
                  <a:cubicBezTo>
                    <a:pt x="8" y="31"/>
                    <a:pt x="8" y="30"/>
                    <a:pt x="8" y="29"/>
                  </a:cubicBezTo>
                  <a:cubicBezTo>
                    <a:pt x="8" y="29"/>
                    <a:pt x="6" y="29"/>
                    <a:pt x="6" y="29"/>
                  </a:cubicBezTo>
                  <a:cubicBezTo>
                    <a:pt x="5" y="29"/>
                    <a:pt x="4" y="29"/>
                    <a:pt x="4" y="29"/>
                  </a:cubicBezTo>
                  <a:cubicBezTo>
                    <a:pt x="3" y="29"/>
                    <a:pt x="2" y="29"/>
                    <a:pt x="1" y="28"/>
                  </a:cubicBezTo>
                  <a:cubicBezTo>
                    <a:pt x="1" y="28"/>
                    <a:pt x="0" y="27"/>
                    <a:pt x="0" y="27"/>
                  </a:cubicBezTo>
                  <a:cubicBezTo>
                    <a:pt x="0" y="26"/>
                    <a:pt x="0" y="25"/>
                    <a:pt x="0" y="24"/>
                  </a:cubicBezTo>
                  <a:cubicBezTo>
                    <a:pt x="0" y="24"/>
                    <a:pt x="1" y="23"/>
                    <a:pt x="1" y="23"/>
                  </a:cubicBezTo>
                  <a:cubicBezTo>
                    <a:pt x="1" y="23"/>
                    <a:pt x="2" y="23"/>
                    <a:pt x="2" y="23"/>
                  </a:cubicBezTo>
                  <a:cubicBezTo>
                    <a:pt x="3" y="23"/>
                    <a:pt x="4" y="24"/>
                    <a:pt x="5" y="24"/>
                  </a:cubicBezTo>
                  <a:cubicBezTo>
                    <a:pt x="5" y="24"/>
                    <a:pt x="7" y="24"/>
                    <a:pt x="7" y="23"/>
                  </a:cubicBezTo>
                  <a:cubicBezTo>
                    <a:pt x="8" y="23"/>
                    <a:pt x="10" y="22"/>
                    <a:pt x="10" y="21"/>
                  </a:cubicBezTo>
                  <a:cubicBezTo>
                    <a:pt x="11" y="20"/>
                    <a:pt x="13" y="19"/>
                    <a:pt x="13" y="18"/>
                  </a:cubicBezTo>
                  <a:cubicBezTo>
                    <a:pt x="13" y="17"/>
                    <a:pt x="13" y="16"/>
                    <a:pt x="13" y="16"/>
                  </a:cubicBezTo>
                  <a:cubicBezTo>
                    <a:pt x="13" y="15"/>
                    <a:pt x="12" y="13"/>
                    <a:pt x="11" y="12"/>
                  </a:cubicBezTo>
                  <a:cubicBezTo>
                    <a:pt x="11" y="11"/>
                    <a:pt x="10" y="9"/>
                    <a:pt x="10" y="8"/>
                  </a:cubicBezTo>
                  <a:cubicBezTo>
                    <a:pt x="10" y="7"/>
                    <a:pt x="10" y="4"/>
                    <a:pt x="10" y="3"/>
                  </a:cubicBezTo>
                  <a:cubicBezTo>
                    <a:pt x="10" y="2"/>
                    <a:pt x="11" y="1"/>
                    <a:pt x="12" y="1"/>
                  </a:cubicBezTo>
                  <a:cubicBezTo>
                    <a:pt x="12" y="0"/>
                    <a:pt x="13" y="1"/>
                    <a:pt x="14" y="1"/>
                  </a:cubicBezTo>
                  <a:cubicBezTo>
                    <a:pt x="15" y="1"/>
                    <a:pt x="17" y="1"/>
                    <a:pt x="18" y="2"/>
                  </a:cubicBezTo>
                  <a:cubicBezTo>
                    <a:pt x="18" y="2"/>
                    <a:pt x="19" y="4"/>
                    <a:pt x="19" y="4"/>
                  </a:cubicBezTo>
                  <a:cubicBezTo>
                    <a:pt x="20" y="5"/>
                    <a:pt x="20" y="6"/>
                    <a:pt x="21" y="6"/>
                  </a:cubicBezTo>
                  <a:cubicBezTo>
                    <a:pt x="22" y="6"/>
                    <a:pt x="23" y="7"/>
                    <a:pt x="24" y="7"/>
                  </a:cubicBezTo>
                  <a:cubicBezTo>
                    <a:pt x="25" y="7"/>
                    <a:pt x="27" y="8"/>
                    <a:pt x="28" y="7"/>
                  </a:cubicBezTo>
                  <a:cubicBezTo>
                    <a:pt x="28" y="7"/>
                    <a:pt x="29" y="5"/>
                    <a:pt x="29" y="5"/>
                  </a:cubicBezTo>
                  <a:cubicBezTo>
                    <a:pt x="30" y="4"/>
                    <a:pt x="31" y="4"/>
                    <a:pt x="32" y="4"/>
                  </a:cubicBezTo>
                  <a:cubicBezTo>
                    <a:pt x="32" y="4"/>
                    <a:pt x="33" y="4"/>
                    <a:pt x="34" y="4"/>
                  </a:cubicBezTo>
                  <a:cubicBezTo>
                    <a:pt x="35" y="5"/>
                    <a:pt x="36" y="6"/>
                    <a:pt x="37" y="7"/>
                  </a:cubicBezTo>
                  <a:cubicBezTo>
                    <a:pt x="36" y="9"/>
                    <a:pt x="36" y="11"/>
                    <a:pt x="36" y="12"/>
                  </a:cubicBezTo>
                  <a:cubicBezTo>
                    <a:pt x="36" y="13"/>
                    <a:pt x="36" y="14"/>
                    <a:pt x="36" y="15"/>
                  </a:cubicBezTo>
                  <a:cubicBezTo>
                    <a:pt x="37" y="16"/>
                    <a:pt x="38" y="16"/>
                    <a:pt x="38" y="17"/>
                  </a:cubicBezTo>
                  <a:cubicBezTo>
                    <a:pt x="38" y="17"/>
                    <a:pt x="39" y="18"/>
                    <a:pt x="39" y="19"/>
                  </a:cubicBezTo>
                  <a:cubicBezTo>
                    <a:pt x="40" y="19"/>
                    <a:pt x="40" y="21"/>
                    <a:pt x="40"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7" name="Freeform 141"/>
            <p:cNvSpPr>
              <a:spLocks/>
            </p:cNvSpPr>
            <p:nvPr/>
          </p:nvSpPr>
          <p:spPr bwMode="auto">
            <a:xfrm>
              <a:off x="1566863" y="1216026"/>
              <a:ext cx="260350" cy="292100"/>
            </a:xfrm>
            <a:custGeom>
              <a:avLst/>
              <a:gdLst/>
              <a:ahLst/>
              <a:cxnLst>
                <a:cxn ang="0">
                  <a:pos x="133" y="50"/>
                </a:cxn>
                <a:cxn ang="0">
                  <a:pos x="123" y="50"/>
                </a:cxn>
                <a:cxn ang="0">
                  <a:pos x="118" y="42"/>
                </a:cxn>
                <a:cxn ang="0">
                  <a:pos x="111" y="49"/>
                </a:cxn>
                <a:cxn ang="0">
                  <a:pos x="99" y="56"/>
                </a:cxn>
                <a:cxn ang="0">
                  <a:pos x="97" y="64"/>
                </a:cxn>
                <a:cxn ang="0">
                  <a:pos x="102" y="68"/>
                </a:cxn>
                <a:cxn ang="0">
                  <a:pos x="95" y="75"/>
                </a:cxn>
                <a:cxn ang="0">
                  <a:pos x="103" y="81"/>
                </a:cxn>
                <a:cxn ang="0">
                  <a:pos x="102" y="92"/>
                </a:cxn>
                <a:cxn ang="0">
                  <a:pos x="96" y="109"/>
                </a:cxn>
                <a:cxn ang="0">
                  <a:pos x="85" y="107"/>
                </a:cxn>
                <a:cxn ang="0">
                  <a:pos x="71" y="114"/>
                </a:cxn>
                <a:cxn ang="0">
                  <a:pos x="57" y="127"/>
                </a:cxn>
                <a:cxn ang="0">
                  <a:pos x="53" y="140"/>
                </a:cxn>
                <a:cxn ang="0">
                  <a:pos x="50" y="147"/>
                </a:cxn>
                <a:cxn ang="0">
                  <a:pos x="34" y="151"/>
                </a:cxn>
                <a:cxn ang="0">
                  <a:pos x="23" y="152"/>
                </a:cxn>
                <a:cxn ang="0">
                  <a:pos x="13" y="155"/>
                </a:cxn>
                <a:cxn ang="0">
                  <a:pos x="9" y="149"/>
                </a:cxn>
                <a:cxn ang="0">
                  <a:pos x="16" y="143"/>
                </a:cxn>
                <a:cxn ang="0">
                  <a:pos x="22" y="138"/>
                </a:cxn>
                <a:cxn ang="0">
                  <a:pos x="32" y="130"/>
                </a:cxn>
                <a:cxn ang="0">
                  <a:pos x="42" y="123"/>
                </a:cxn>
                <a:cxn ang="0">
                  <a:pos x="39" y="112"/>
                </a:cxn>
                <a:cxn ang="0">
                  <a:pos x="37" y="99"/>
                </a:cxn>
                <a:cxn ang="0">
                  <a:pos x="41" y="91"/>
                </a:cxn>
                <a:cxn ang="0">
                  <a:pos x="45" y="83"/>
                </a:cxn>
                <a:cxn ang="0">
                  <a:pos x="42" y="73"/>
                </a:cxn>
                <a:cxn ang="0">
                  <a:pos x="33" y="65"/>
                </a:cxn>
                <a:cxn ang="0">
                  <a:pos x="27" y="65"/>
                </a:cxn>
                <a:cxn ang="0">
                  <a:pos x="19" y="67"/>
                </a:cxn>
                <a:cxn ang="0">
                  <a:pos x="10" y="72"/>
                </a:cxn>
                <a:cxn ang="0">
                  <a:pos x="3" y="76"/>
                </a:cxn>
                <a:cxn ang="0">
                  <a:pos x="7" y="69"/>
                </a:cxn>
                <a:cxn ang="0">
                  <a:pos x="9" y="51"/>
                </a:cxn>
                <a:cxn ang="0">
                  <a:pos x="4" y="41"/>
                </a:cxn>
                <a:cxn ang="0">
                  <a:pos x="1" y="33"/>
                </a:cxn>
                <a:cxn ang="0">
                  <a:pos x="1" y="22"/>
                </a:cxn>
                <a:cxn ang="0">
                  <a:pos x="14" y="14"/>
                </a:cxn>
                <a:cxn ang="0">
                  <a:pos x="16" y="20"/>
                </a:cxn>
                <a:cxn ang="0">
                  <a:pos x="20" y="17"/>
                </a:cxn>
                <a:cxn ang="0">
                  <a:pos x="25" y="13"/>
                </a:cxn>
                <a:cxn ang="0">
                  <a:pos x="32" y="6"/>
                </a:cxn>
                <a:cxn ang="0">
                  <a:pos x="46" y="2"/>
                </a:cxn>
                <a:cxn ang="0">
                  <a:pos x="64" y="5"/>
                </a:cxn>
                <a:cxn ang="0">
                  <a:pos x="88" y="11"/>
                </a:cxn>
                <a:cxn ang="0">
                  <a:pos x="109" y="4"/>
                </a:cxn>
                <a:cxn ang="0">
                  <a:pos x="116" y="6"/>
                </a:cxn>
                <a:cxn ang="0">
                  <a:pos x="121" y="7"/>
                </a:cxn>
                <a:cxn ang="0">
                  <a:pos x="122" y="24"/>
                </a:cxn>
                <a:cxn ang="0">
                  <a:pos x="131" y="37"/>
                </a:cxn>
                <a:cxn ang="0">
                  <a:pos x="138" y="46"/>
                </a:cxn>
              </a:cxnLst>
              <a:rect l="0" t="0" r="r" b="b"/>
              <a:pathLst>
                <a:path w="138" h="155">
                  <a:moveTo>
                    <a:pt x="138" y="46"/>
                  </a:moveTo>
                  <a:cubicBezTo>
                    <a:pt x="138" y="46"/>
                    <a:pt x="138" y="47"/>
                    <a:pt x="137" y="47"/>
                  </a:cubicBezTo>
                  <a:cubicBezTo>
                    <a:pt x="137" y="48"/>
                    <a:pt x="136" y="48"/>
                    <a:pt x="136" y="48"/>
                  </a:cubicBezTo>
                  <a:cubicBezTo>
                    <a:pt x="135" y="49"/>
                    <a:pt x="134" y="50"/>
                    <a:pt x="133" y="50"/>
                  </a:cubicBezTo>
                  <a:cubicBezTo>
                    <a:pt x="132" y="51"/>
                    <a:pt x="131" y="51"/>
                    <a:pt x="131" y="51"/>
                  </a:cubicBezTo>
                  <a:cubicBezTo>
                    <a:pt x="130" y="51"/>
                    <a:pt x="129" y="52"/>
                    <a:pt x="129" y="52"/>
                  </a:cubicBezTo>
                  <a:cubicBezTo>
                    <a:pt x="128" y="51"/>
                    <a:pt x="127" y="51"/>
                    <a:pt x="126" y="50"/>
                  </a:cubicBezTo>
                  <a:cubicBezTo>
                    <a:pt x="126" y="50"/>
                    <a:pt x="124" y="50"/>
                    <a:pt x="123" y="50"/>
                  </a:cubicBezTo>
                  <a:cubicBezTo>
                    <a:pt x="122" y="50"/>
                    <a:pt x="121" y="50"/>
                    <a:pt x="120" y="49"/>
                  </a:cubicBezTo>
                  <a:cubicBezTo>
                    <a:pt x="119" y="49"/>
                    <a:pt x="118" y="47"/>
                    <a:pt x="118" y="47"/>
                  </a:cubicBezTo>
                  <a:cubicBezTo>
                    <a:pt x="118" y="46"/>
                    <a:pt x="119" y="45"/>
                    <a:pt x="119" y="44"/>
                  </a:cubicBezTo>
                  <a:cubicBezTo>
                    <a:pt x="119" y="43"/>
                    <a:pt x="119" y="42"/>
                    <a:pt x="118" y="42"/>
                  </a:cubicBezTo>
                  <a:cubicBezTo>
                    <a:pt x="118" y="42"/>
                    <a:pt x="117" y="41"/>
                    <a:pt x="117" y="41"/>
                  </a:cubicBezTo>
                  <a:cubicBezTo>
                    <a:pt x="116" y="42"/>
                    <a:pt x="115" y="43"/>
                    <a:pt x="114" y="44"/>
                  </a:cubicBezTo>
                  <a:cubicBezTo>
                    <a:pt x="113" y="44"/>
                    <a:pt x="111" y="46"/>
                    <a:pt x="111" y="47"/>
                  </a:cubicBezTo>
                  <a:cubicBezTo>
                    <a:pt x="110" y="47"/>
                    <a:pt x="111" y="49"/>
                    <a:pt x="111" y="49"/>
                  </a:cubicBezTo>
                  <a:cubicBezTo>
                    <a:pt x="111" y="50"/>
                    <a:pt x="111" y="51"/>
                    <a:pt x="110" y="52"/>
                  </a:cubicBezTo>
                  <a:cubicBezTo>
                    <a:pt x="110" y="53"/>
                    <a:pt x="108" y="53"/>
                    <a:pt x="107" y="54"/>
                  </a:cubicBezTo>
                  <a:cubicBezTo>
                    <a:pt x="106" y="54"/>
                    <a:pt x="103" y="54"/>
                    <a:pt x="102" y="55"/>
                  </a:cubicBezTo>
                  <a:cubicBezTo>
                    <a:pt x="101" y="55"/>
                    <a:pt x="100" y="55"/>
                    <a:pt x="99" y="56"/>
                  </a:cubicBezTo>
                  <a:cubicBezTo>
                    <a:pt x="99" y="56"/>
                    <a:pt x="98" y="57"/>
                    <a:pt x="97" y="57"/>
                  </a:cubicBezTo>
                  <a:cubicBezTo>
                    <a:pt x="97" y="58"/>
                    <a:pt x="96" y="59"/>
                    <a:pt x="96" y="60"/>
                  </a:cubicBezTo>
                  <a:cubicBezTo>
                    <a:pt x="96" y="61"/>
                    <a:pt x="96" y="62"/>
                    <a:pt x="96" y="63"/>
                  </a:cubicBezTo>
                  <a:cubicBezTo>
                    <a:pt x="96" y="63"/>
                    <a:pt x="96" y="64"/>
                    <a:pt x="97" y="64"/>
                  </a:cubicBezTo>
                  <a:cubicBezTo>
                    <a:pt x="97" y="64"/>
                    <a:pt x="99" y="64"/>
                    <a:pt x="100" y="64"/>
                  </a:cubicBezTo>
                  <a:cubicBezTo>
                    <a:pt x="100" y="64"/>
                    <a:pt x="101" y="65"/>
                    <a:pt x="101" y="65"/>
                  </a:cubicBezTo>
                  <a:cubicBezTo>
                    <a:pt x="102" y="65"/>
                    <a:pt x="103" y="66"/>
                    <a:pt x="103" y="66"/>
                  </a:cubicBezTo>
                  <a:cubicBezTo>
                    <a:pt x="103" y="67"/>
                    <a:pt x="102" y="67"/>
                    <a:pt x="102" y="68"/>
                  </a:cubicBezTo>
                  <a:cubicBezTo>
                    <a:pt x="101" y="68"/>
                    <a:pt x="100" y="68"/>
                    <a:pt x="99" y="68"/>
                  </a:cubicBezTo>
                  <a:cubicBezTo>
                    <a:pt x="99" y="69"/>
                    <a:pt x="98" y="70"/>
                    <a:pt x="97" y="71"/>
                  </a:cubicBezTo>
                  <a:cubicBezTo>
                    <a:pt x="96" y="71"/>
                    <a:pt x="95" y="72"/>
                    <a:pt x="95" y="73"/>
                  </a:cubicBezTo>
                  <a:cubicBezTo>
                    <a:pt x="95" y="73"/>
                    <a:pt x="95" y="74"/>
                    <a:pt x="95" y="75"/>
                  </a:cubicBezTo>
                  <a:cubicBezTo>
                    <a:pt x="95" y="75"/>
                    <a:pt x="96" y="76"/>
                    <a:pt x="96" y="76"/>
                  </a:cubicBezTo>
                  <a:cubicBezTo>
                    <a:pt x="96" y="76"/>
                    <a:pt x="97" y="77"/>
                    <a:pt x="98" y="77"/>
                  </a:cubicBezTo>
                  <a:cubicBezTo>
                    <a:pt x="98" y="77"/>
                    <a:pt x="99" y="78"/>
                    <a:pt x="99" y="78"/>
                  </a:cubicBezTo>
                  <a:cubicBezTo>
                    <a:pt x="100" y="79"/>
                    <a:pt x="102" y="80"/>
                    <a:pt x="103" y="81"/>
                  </a:cubicBezTo>
                  <a:cubicBezTo>
                    <a:pt x="103" y="81"/>
                    <a:pt x="104" y="82"/>
                    <a:pt x="104" y="83"/>
                  </a:cubicBezTo>
                  <a:cubicBezTo>
                    <a:pt x="104" y="84"/>
                    <a:pt x="103" y="85"/>
                    <a:pt x="103" y="85"/>
                  </a:cubicBezTo>
                  <a:cubicBezTo>
                    <a:pt x="102" y="86"/>
                    <a:pt x="102" y="87"/>
                    <a:pt x="101" y="88"/>
                  </a:cubicBezTo>
                  <a:cubicBezTo>
                    <a:pt x="101" y="89"/>
                    <a:pt x="102" y="91"/>
                    <a:pt x="102" y="92"/>
                  </a:cubicBezTo>
                  <a:cubicBezTo>
                    <a:pt x="102" y="93"/>
                    <a:pt x="103" y="95"/>
                    <a:pt x="103" y="96"/>
                  </a:cubicBezTo>
                  <a:cubicBezTo>
                    <a:pt x="104" y="97"/>
                    <a:pt x="103" y="99"/>
                    <a:pt x="103" y="99"/>
                  </a:cubicBezTo>
                  <a:cubicBezTo>
                    <a:pt x="102" y="101"/>
                    <a:pt x="101" y="104"/>
                    <a:pt x="100" y="105"/>
                  </a:cubicBezTo>
                  <a:cubicBezTo>
                    <a:pt x="99" y="106"/>
                    <a:pt x="97" y="108"/>
                    <a:pt x="96" y="109"/>
                  </a:cubicBezTo>
                  <a:cubicBezTo>
                    <a:pt x="95" y="109"/>
                    <a:pt x="94" y="110"/>
                    <a:pt x="94" y="110"/>
                  </a:cubicBezTo>
                  <a:cubicBezTo>
                    <a:pt x="93" y="110"/>
                    <a:pt x="92" y="110"/>
                    <a:pt x="91" y="109"/>
                  </a:cubicBezTo>
                  <a:cubicBezTo>
                    <a:pt x="91" y="109"/>
                    <a:pt x="89" y="108"/>
                    <a:pt x="88" y="108"/>
                  </a:cubicBezTo>
                  <a:cubicBezTo>
                    <a:pt x="88" y="107"/>
                    <a:pt x="86" y="107"/>
                    <a:pt x="85" y="107"/>
                  </a:cubicBezTo>
                  <a:cubicBezTo>
                    <a:pt x="85" y="107"/>
                    <a:pt x="83" y="107"/>
                    <a:pt x="82" y="107"/>
                  </a:cubicBezTo>
                  <a:cubicBezTo>
                    <a:pt x="82" y="107"/>
                    <a:pt x="81" y="108"/>
                    <a:pt x="80" y="108"/>
                  </a:cubicBezTo>
                  <a:cubicBezTo>
                    <a:pt x="79" y="109"/>
                    <a:pt x="76" y="111"/>
                    <a:pt x="74" y="112"/>
                  </a:cubicBezTo>
                  <a:cubicBezTo>
                    <a:pt x="73" y="112"/>
                    <a:pt x="72" y="113"/>
                    <a:pt x="71" y="114"/>
                  </a:cubicBezTo>
                  <a:cubicBezTo>
                    <a:pt x="70" y="115"/>
                    <a:pt x="69" y="118"/>
                    <a:pt x="69" y="119"/>
                  </a:cubicBezTo>
                  <a:cubicBezTo>
                    <a:pt x="68" y="120"/>
                    <a:pt x="68" y="122"/>
                    <a:pt x="67" y="123"/>
                  </a:cubicBezTo>
                  <a:cubicBezTo>
                    <a:pt x="66" y="124"/>
                    <a:pt x="62" y="126"/>
                    <a:pt x="61" y="127"/>
                  </a:cubicBezTo>
                  <a:cubicBezTo>
                    <a:pt x="60" y="127"/>
                    <a:pt x="58" y="127"/>
                    <a:pt x="57" y="127"/>
                  </a:cubicBezTo>
                  <a:cubicBezTo>
                    <a:pt x="56" y="127"/>
                    <a:pt x="54" y="128"/>
                    <a:pt x="53" y="128"/>
                  </a:cubicBezTo>
                  <a:cubicBezTo>
                    <a:pt x="52" y="129"/>
                    <a:pt x="51" y="132"/>
                    <a:pt x="51" y="133"/>
                  </a:cubicBezTo>
                  <a:cubicBezTo>
                    <a:pt x="51" y="134"/>
                    <a:pt x="51" y="135"/>
                    <a:pt x="51" y="136"/>
                  </a:cubicBezTo>
                  <a:cubicBezTo>
                    <a:pt x="51" y="137"/>
                    <a:pt x="53" y="139"/>
                    <a:pt x="53" y="140"/>
                  </a:cubicBezTo>
                  <a:cubicBezTo>
                    <a:pt x="54" y="140"/>
                    <a:pt x="55" y="141"/>
                    <a:pt x="55" y="142"/>
                  </a:cubicBezTo>
                  <a:cubicBezTo>
                    <a:pt x="56" y="142"/>
                    <a:pt x="56" y="143"/>
                    <a:pt x="56" y="144"/>
                  </a:cubicBezTo>
                  <a:cubicBezTo>
                    <a:pt x="55" y="144"/>
                    <a:pt x="54" y="145"/>
                    <a:pt x="53" y="145"/>
                  </a:cubicBezTo>
                  <a:cubicBezTo>
                    <a:pt x="53" y="146"/>
                    <a:pt x="51" y="147"/>
                    <a:pt x="50" y="147"/>
                  </a:cubicBezTo>
                  <a:cubicBezTo>
                    <a:pt x="49" y="147"/>
                    <a:pt x="47" y="148"/>
                    <a:pt x="46" y="148"/>
                  </a:cubicBezTo>
                  <a:cubicBezTo>
                    <a:pt x="45" y="148"/>
                    <a:pt x="43" y="148"/>
                    <a:pt x="43" y="148"/>
                  </a:cubicBezTo>
                  <a:cubicBezTo>
                    <a:pt x="41" y="148"/>
                    <a:pt x="39" y="150"/>
                    <a:pt x="38" y="150"/>
                  </a:cubicBezTo>
                  <a:cubicBezTo>
                    <a:pt x="37" y="150"/>
                    <a:pt x="35" y="151"/>
                    <a:pt x="34" y="151"/>
                  </a:cubicBezTo>
                  <a:cubicBezTo>
                    <a:pt x="33" y="152"/>
                    <a:pt x="31" y="151"/>
                    <a:pt x="30" y="151"/>
                  </a:cubicBezTo>
                  <a:cubicBezTo>
                    <a:pt x="29" y="152"/>
                    <a:pt x="27" y="152"/>
                    <a:pt x="26" y="152"/>
                  </a:cubicBezTo>
                  <a:cubicBezTo>
                    <a:pt x="26" y="152"/>
                    <a:pt x="25" y="151"/>
                    <a:pt x="24" y="151"/>
                  </a:cubicBezTo>
                  <a:cubicBezTo>
                    <a:pt x="24" y="151"/>
                    <a:pt x="23" y="152"/>
                    <a:pt x="23" y="152"/>
                  </a:cubicBezTo>
                  <a:cubicBezTo>
                    <a:pt x="22" y="152"/>
                    <a:pt x="21" y="152"/>
                    <a:pt x="20" y="152"/>
                  </a:cubicBezTo>
                  <a:cubicBezTo>
                    <a:pt x="19" y="152"/>
                    <a:pt x="18" y="153"/>
                    <a:pt x="18" y="153"/>
                  </a:cubicBezTo>
                  <a:cubicBezTo>
                    <a:pt x="17" y="153"/>
                    <a:pt x="15" y="153"/>
                    <a:pt x="15" y="153"/>
                  </a:cubicBezTo>
                  <a:cubicBezTo>
                    <a:pt x="14" y="153"/>
                    <a:pt x="14" y="154"/>
                    <a:pt x="13" y="155"/>
                  </a:cubicBezTo>
                  <a:cubicBezTo>
                    <a:pt x="13" y="155"/>
                    <a:pt x="12" y="155"/>
                    <a:pt x="11" y="155"/>
                  </a:cubicBezTo>
                  <a:cubicBezTo>
                    <a:pt x="11" y="155"/>
                    <a:pt x="9" y="154"/>
                    <a:pt x="9" y="154"/>
                  </a:cubicBezTo>
                  <a:cubicBezTo>
                    <a:pt x="9" y="153"/>
                    <a:pt x="9" y="152"/>
                    <a:pt x="9" y="151"/>
                  </a:cubicBezTo>
                  <a:cubicBezTo>
                    <a:pt x="9" y="150"/>
                    <a:pt x="9" y="150"/>
                    <a:pt x="9" y="149"/>
                  </a:cubicBezTo>
                  <a:cubicBezTo>
                    <a:pt x="10" y="149"/>
                    <a:pt x="10" y="149"/>
                    <a:pt x="10" y="149"/>
                  </a:cubicBezTo>
                  <a:cubicBezTo>
                    <a:pt x="11" y="148"/>
                    <a:pt x="12" y="147"/>
                    <a:pt x="13" y="146"/>
                  </a:cubicBezTo>
                  <a:cubicBezTo>
                    <a:pt x="13" y="145"/>
                    <a:pt x="13" y="143"/>
                    <a:pt x="14" y="143"/>
                  </a:cubicBezTo>
                  <a:cubicBezTo>
                    <a:pt x="14" y="142"/>
                    <a:pt x="15" y="142"/>
                    <a:pt x="16" y="143"/>
                  </a:cubicBezTo>
                  <a:cubicBezTo>
                    <a:pt x="16" y="143"/>
                    <a:pt x="17" y="144"/>
                    <a:pt x="17" y="144"/>
                  </a:cubicBezTo>
                  <a:cubicBezTo>
                    <a:pt x="17" y="144"/>
                    <a:pt x="19" y="144"/>
                    <a:pt x="19" y="143"/>
                  </a:cubicBezTo>
                  <a:cubicBezTo>
                    <a:pt x="20" y="143"/>
                    <a:pt x="20" y="141"/>
                    <a:pt x="21" y="141"/>
                  </a:cubicBezTo>
                  <a:cubicBezTo>
                    <a:pt x="21" y="140"/>
                    <a:pt x="22" y="138"/>
                    <a:pt x="22" y="138"/>
                  </a:cubicBezTo>
                  <a:cubicBezTo>
                    <a:pt x="23" y="138"/>
                    <a:pt x="24" y="137"/>
                    <a:pt x="24" y="137"/>
                  </a:cubicBezTo>
                  <a:cubicBezTo>
                    <a:pt x="25" y="136"/>
                    <a:pt x="27" y="135"/>
                    <a:pt x="28" y="135"/>
                  </a:cubicBezTo>
                  <a:cubicBezTo>
                    <a:pt x="28" y="134"/>
                    <a:pt x="29" y="133"/>
                    <a:pt x="30" y="132"/>
                  </a:cubicBezTo>
                  <a:cubicBezTo>
                    <a:pt x="30" y="132"/>
                    <a:pt x="31" y="130"/>
                    <a:pt x="32" y="130"/>
                  </a:cubicBezTo>
                  <a:cubicBezTo>
                    <a:pt x="32" y="129"/>
                    <a:pt x="33" y="129"/>
                    <a:pt x="34" y="129"/>
                  </a:cubicBezTo>
                  <a:cubicBezTo>
                    <a:pt x="35" y="129"/>
                    <a:pt x="38" y="128"/>
                    <a:pt x="38" y="128"/>
                  </a:cubicBezTo>
                  <a:cubicBezTo>
                    <a:pt x="38" y="128"/>
                    <a:pt x="40" y="127"/>
                    <a:pt x="40" y="126"/>
                  </a:cubicBezTo>
                  <a:cubicBezTo>
                    <a:pt x="41" y="125"/>
                    <a:pt x="41" y="124"/>
                    <a:pt x="42" y="123"/>
                  </a:cubicBezTo>
                  <a:cubicBezTo>
                    <a:pt x="42" y="122"/>
                    <a:pt x="42" y="121"/>
                    <a:pt x="42" y="120"/>
                  </a:cubicBezTo>
                  <a:cubicBezTo>
                    <a:pt x="42" y="119"/>
                    <a:pt x="40" y="118"/>
                    <a:pt x="40" y="118"/>
                  </a:cubicBezTo>
                  <a:cubicBezTo>
                    <a:pt x="39" y="117"/>
                    <a:pt x="38" y="116"/>
                    <a:pt x="38" y="115"/>
                  </a:cubicBezTo>
                  <a:cubicBezTo>
                    <a:pt x="38" y="115"/>
                    <a:pt x="39" y="113"/>
                    <a:pt x="39" y="112"/>
                  </a:cubicBezTo>
                  <a:cubicBezTo>
                    <a:pt x="39" y="111"/>
                    <a:pt x="39" y="110"/>
                    <a:pt x="39" y="109"/>
                  </a:cubicBezTo>
                  <a:cubicBezTo>
                    <a:pt x="39" y="108"/>
                    <a:pt x="38" y="107"/>
                    <a:pt x="38" y="106"/>
                  </a:cubicBezTo>
                  <a:cubicBezTo>
                    <a:pt x="38" y="105"/>
                    <a:pt x="38" y="104"/>
                    <a:pt x="38" y="103"/>
                  </a:cubicBezTo>
                  <a:cubicBezTo>
                    <a:pt x="38" y="102"/>
                    <a:pt x="37" y="100"/>
                    <a:pt x="37" y="99"/>
                  </a:cubicBezTo>
                  <a:cubicBezTo>
                    <a:pt x="37" y="99"/>
                    <a:pt x="35" y="98"/>
                    <a:pt x="35" y="97"/>
                  </a:cubicBezTo>
                  <a:cubicBezTo>
                    <a:pt x="35" y="96"/>
                    <a:pt x="36" y="94"/>
                    <a:pt x="36" y="94"/>
                  </a:cubicBezTo>
                  <a:cubicBezTo>
                    <a:pt x="37" y="93"/>
                    <a:pt x="38" y="92"/>
                    <a:pt x="39" y="91"/>
                  </a:cubicBezTo>
                  <a:cubicBezTo>
                    <a:pt x="39" y="91"/>
                    <a:pt x="41" y="91"/>
                    <a:pt x="41" y="91"/>
                  </a:cubicBezTo>
                  <a:cubicBezTo>
                    <a:pt x="42" y="90"/>
                    <a:pt x="43" y="89"/>
                    <a:pt x="43" y="88"/>
                  </a:cubicBezTo>
                  <a:cubicBezTo>
                    <a:pt x="43" y="88"/>
                    <a:pt x="45" y="87"/>
                    <a:pt x="45" y="87"/>
                  </a:cubicBezTo>
                  <a:cubicBezTo>
                    <a:pt x="46" y="86"/>
                    <a:pt x="46" y="85"/>
                    <a:pt x="46" y="84"/>
                  </a:cubicBezTo>
                  <a:cubicBezTo>
                    <a:pt x="46" y="84"/>
                    <a:pt x="45" y="83"/>
                    <a:pt x="45" y="83"/>
                  </a:cubicBezTo>
                  <a:cubicBezTo>
                    <a:pt x="45" y="82"/>
                    <a:pt x="45" y="81"/>
                    <a:pt x="45" y="81"/>
                  </a:cubicBezTo>
                  <a:cubicBezTo>
                    <a:pt x="45" y="80"/>
                    <a:pt x="45" y="80"/>
                    <a:pt x="45" y="79"/>
                  </a:cubicBezTo>
                  <a:cubicBezTo>
                    <a:pt x="44" y="78"/>
                    <a:pt x="44" y="77"/>
                    <a:pt x="43" y="76"/>
                  </a:cubicBezTo>
                  <a:cubicBezTo>
                    <a:pt x="43" y="76"/>
                    <a:pt x="42" y="74"/>
                    <a:pt x="42" y="73"/>
                  </a:cubicBezTo>
                  <a:cubicBezTo>
                    <a:pt x="41" y="72"/>
                    <a:pt x="40" y="71"/>
                    <a:pt x="39" y="70"/>
                  </a:cubicBezTo>
                  <a:cubicBezTo>
                    <a:pt x="39" y="69"/>
                    <a:pt x="37" y="68"/>
                    <a:pt x="36" y="68"/>
                  </a:cubicBezTo>
                  <a:cubicBezTo>
                    <a:pt x="36" y="68"/>
                    <a:pt x="34" y="67"/>
                    <a:pt x="34" y="67"/>
                  </a:cubicBezTo>
                  <a:cubicBezTo>
                    <a:pt x="34" y="67"/>
                    <a:pt x="33" y="65"/>
                    <a:pt x="33" y="65"/>
                  </a:cubicBezTo>
                  <a:cubicBezTo>
                    <a:pt x="33" y="64"/>
                    <a:pt x="32" y="64"/>
                    <a:pt x="32" y="63"/>
                  </a:cubicBezTo>
                  <a:cubicBezTo>
                    <a:pt x="31" y="63"/>
                    <a:pt x="30" y="63"/>
                    <a:pt x="29" y="63"/>
                  </a:cubicBezTo>
                  <a:cubicBezTo>
                    <a:pt x="29" y="63"/>
                    <a:pt x="28" y="63"/>
                    <a:pt x="28" y="63"/>
                  </a:cubicBezTo>
                  <a:cubicBezTo>
                    <a:pt x="28" y="64"/>
                    <a:pt x="28" y="64"/>
                    <a:pt x="27" y="65"/>
                  </a:cubicBezTo>
                  <a:cubicBezTo>
                    <a:pt x="27" y="65"/>
                    <a:pt x="27" y="66"/>
                    <a:pt x="26" y="66"/>
                  </a:cubicBezTo>
                  <a:cubicBezTo>
                    <a:pt x="26" y="66"/>
                    <a:pt x="24" y="67"/>
                    <a:pt x="23" y="67"/>
                  </a:cubicBezTo>
                  <a:cubicBezTo>
                    <a:pt x="23" y="67"/>
                    <a:pt x="21" y="67"/>
                    <a:pt x="21" y="67"/>
                  </a:cubicBezTo>
                  <a:cubicBezTo>
                    <a:pt x="20" y="67"/>
                    <a:pt x="19" y="67"/>
                    <a:pt x="19" y="67"/>
                  </a:cubicBezTo>
                  <a:cubicBezTo>
                    <a:pt x="18" y="68"/>
                    <a:pt x="18" y="69"/>
                    <a:pt x="17" y="69"/>
                  </a:cubicBezTo>
                  <a:cubicBezTo>
                    <a:pt x="17" y="70"/>
                    <a:pt x="16" y="70"/>
                    <a:pt x="15" y="70"/>
                  </a:cubicBezTo>
                  <a:cubicBezTo>
                    <a:pt x="14" y="70"/>
                    <a:pt x="13" y="71"/>
                    <a:pt x="12" y="71"/>
                  </a:cubicBezTo>
                  <a:cubicBezTo>
                    <a:pt x="12" y="71"/>
                    <a:pt x="11" y="72"/>
                    <a:pt x="10" y="72"/>
                  </a:cubicBezTo>
                  <a:cubicBezTo>
                    <a:pt x="10" y="72"/>
                    <a:pt x="8" y="73"/>
                    <a:pt x="8" y="73"/>
                  </a:cubicBezTo>
                  <a:cubicBezTo>
                    <a:pt x="7" y="74"/>
                    <a:pt x="6" y="75"/>
                    <a:pt x="6" y="75"/>
                  </a:cubicBezTo>
                  <a:cubicBezTo>
                    <a:pt x="6" y="76"/>
                    <a:pt x="5" y="76"/>
                    <a:pt x="5" y="76"/>
                  </a:cubicBezTo>
                  <a:cubicBezTo>
                    <a:pt x="4" y="77"/>
                    <a:pt x="3" y="77"/>
                    <a:pt x="3" y="76"/>
                  </a:cubicBezTo>
                  <a:cubicBezTo>
                    <a:pt x="2" y="76"/>
                    <a:pt x="3" y="75"/>
                    <a:pt x="3" y="74"/>
                  </a:cubicBezTo>
                  <a:cubicBezTo>
                    <a:pt x="3" y="73"/>
                    <a:pt x="3" y="72"/>
                    <a:pt x="4" y="71"/>
                  </a:cubicBezTo>
                  <a:cubicBezTo>
                    <a:pt x="4" y="71"/>
                    <a:pt x="5" y="70"/>
                    <a:pt x="6" y="70"/>
                  </a:cubicBezTo>
                  <a:cubicBezTo>
                    <a:pt x="6" y="69"/>
                    <a:pt x="7" y="69"/>
                    <a:pt x="7" y="69"/>
                  </a:cubicBezTo>
                  <a:cubicBezTo>
                    <a:pt x="8" y="68"/>
                    <a:pt x="8" y="66"/>
                    <a:pt x="8" y="66"/>
                  </a:cubicBezTo>
                  <a:cubicBezTo>
                    <a:pt x="8" y="65"/>
                    <a:pt x="8" y="62"/>
                    <a:pt x="8" y="61"/>
                  </a:cubicBezTo>
                  <a:cubicBezTo>
                    <a:pt x="8" y="60"/>
                    <a:pt x="8" y="57"/>
                    <a:pt x="8" y="55"/>
                  </a:cubicBezTo>
                  <a:cubicBezTo>
                    <a:pt x="8" y="54"/>
                    <a:pt x="9" y="52"/>
                    <a:pt x="9" y="51"/>
                  </a:cubicBezTo>
                  <a:cubicBezTo>
                    <a:pt x="8" y="50"/>
                    <a:pt x="7" y="50"/>
                    <a:pt x="7" y="49"/>
                  </a:cubicBezTo>
                  <a:cubicBezTo>
                    <a:pt x="7" y="48"/>
                    <a:pt x="9" y="47"/>
                    <a:pt x="9" y="46"/>
                  </a:cubicBezTo>
                  <a:cubicBezTo>
                    <a:pt x="8" y="45"/>
                    <a:pt x="7" y="44"/>
                    <a:pt x="6" y="43"/>
                  </a:cubicBezTo>
                  <a:cubicBezTo>
                    <a:pt x="6" y="43"/>
                    <a:pt x="4" y="42"/>
                    <a:pt x="4" y="41"/>
                  </a:cubicBezTo>
                  <a:cubicBezTo>
                    <a:pt x="4" y="40"/>
                    <a:pt x="5" y="40"/>
                    <a:pt x="5" y="39"/>
                  </a:cubicBezTo>
                  <a:cubicBezTo>
                    <a:pt x="6" y="38"/>
                    <a:pt x="5" y="36"/>
                    <a:pt x="5" y="36"/>
                  </a:cubicBezTo>
                  <a:cubicBezTo>
                    <a:pt x="5" y="35"/>
                    <a:pt x="3" y="35"/>
                    <a:pt x="3" y="34"/>
                  </a:cubicBezTo>
                  <a:cubicBezTo>
                    <a:pt x="2" y="34"/>
                    <a:pt x="1" y="33"/>
                    <a:pt x="1" y="33"/>
                  </a:cubicBezTo>
                  <a:cubicBezTo>
                    <a:pt x="0" y="32"/>
                    <a:pt x="1" y="30"/>
                    <a:pt x="1" y="30"/>
                  </a:cubicBezTo>
                  <a:cubicBezTo>
                    <a:pt x="1" y="28"/>
                    <a:pt x="1" y="26"/>
                    <a:pt x="1" y="25"/>
                  </a:cubicBezTo>
                  <a:cubicBezTo>
                    <a:pt x="0" y="24"/>
                    <a:pt x="0" y="23"/>
                    <a:pt x="0" y="23"/>
                  </a:cubicBezTo>
                  <a:cubicBezTo>
                    <a:pt x="0" y="22"/>
                    <a:pt x="0" y="22"/>
                    <a:pt x="1" y="22"/>
                  </a:cubicBezTo>
                  <a:cubicBezTo>
                    <a:pt x="2" y="21"/>
                    <a:pt x="5" y="19"/>
                    <a:pt x="6" y="18"/>
                  </a:cubicBezTo>
                  <a:cubicBezTo>
                    <a:pt x="6" y="17"/>
                    <a:pt x="7" y="16"/>
                    <a:pt x="8" y="16"/>
                  </a:cubicBezTo>
                  <a:cubicBezTo>
                    <a:pt x="9" y="15"/>
                    <a:pt x="10" y="14"/>
                    <a:pt x="11" y="14"/>
                  </a:cubicBezTo>
                  <a:cubicBezTo>
                    <a:pt x="12" y="14"/>
                    <a:pt x="13" y="14"/>
                    <a:pt x="14" y="14"/>
                  </a:cubicBezTo>
                  <a:cubicBezTo>
                    <a:pt x="14" y="15"/>
                    <a:pt x="15" y="16"/>
                    <a:pt x="15" y="16"/>
                  </a:cubicBezTo>
                  <a:cubicBezTo>
                    <a:pt x="16" y="17"/>
                    <a:pt x="15" y="17"/>
                    <a:pt x="15" y="18"/>
                  </a:cubicBezTo>
                  <a:cubicBezTo>
                    <a:pt x="15" y="18"/>
                    <a:pt x="14" y="19"/>
                    <a:pt x="15" y="20"/>
                  </a:cubicBezTo>
                  <a:cubicBezTo>
                    <a:pt x="15" y="20"/>
                    <a:pt x="15" y="20"/>
                    <a:pt x="16" y="20"/>
                  </a:cubicBezTo>
                  <a:cubicBezTo>
                    <a:pt x="16" y="21"/>
                    <a:pt x="18" y="20"/>
                    <a:pt x="18" y="20"/>
                  </a:cubicBezTo>
                  <a:cubicBezTo>
                    <a:pt x="19" y="20"/>
                    <a:pt x="19" y="21"/>
                    <a:pt x="20" y="20"/>
                  </a:cubicBezTo>
                  <a:cubicBezTo>
                    <a:pt x="20" y="20"/>
                    <a:pt x="21" y="19"/>
                    <a:pt x="21" y="19"/>
                  </a:cubicBezTo>
                  <a:cubicBezTo>
                    <a:pt x="21" y="18"/>
                    <a:pt x="20" y="17"/>
                    <a:pt x="20" y="17"/>
                  </a:cubicBezTo>
                  <a:cubicBezTo>
                    <a:pt x="19" y="16"/>
                    <a:pt x="18" y="15"/>
                    <a:pt x="18" y="14"/>
                  </a:cubicBezTo>
                  <a:cubicBezTo>
                    <a:pt x="18" y="14"/>
                    <a:pt x="18" y="13"/>
                    <a:pt x="19" y="13"/>
                  </a:cubicBezTo>
                  <a:cubicBezTo>
                    <a:pt x="19" y="13"/>
                    <a:pt x="20" y="13"/>
                    <a:pt x="20" y="13"/>
                  </a:cubicBezTo>
                  <a:cubicBezTo>
                    <a:pt x="21" y="13"/>
                    <a:pt x="24" y="13"/>
                    <a:pt x="25" y="13"/>
                  </a:cubicBezTo>
                  <a:cubicBezTo>
                    <a:pt x="26" y="13"/>
                    <a:pt x="28" y="13"/>
                    <a:pt x="29" y="13"/>
                  </a:cubicBezTo>
                  <a:cubicBezTo>
                    <a:pt x="30" y="12"/>
                    <a:pt x="31" y="11"/>
                    <a:pt x="31" y="10"/>
                  </a:cubicBezTo>
                  <a:cubicBezTo>
                    <a:pt x="32" y="10"/>
                    <a:pt x="32" y="9"/>
                    <a:pt x="32" y="8"/>
                  </a:cubicBezTo>
                  <a:cubicBezTo>
                    <a:pt x="32" y="8"/>
                    <a:pt x="32" y="6"/>
                    <a:pt x="32" y="6"/>
                  </a:cubicBezTo>
                  <a:cubicBezTo>
                    <a:pt x="32" y="5"/>
                    <a:pt x="33" y="5"/>
                    <a:pt x="33" y="5"/>
                  </a:cubicBezTo>
                  <a:cubicBezTo>
                    <a:pt x="34" y="4"/>
                    <a:pt x="35" y="5"/>
                    <a:pt x="36" y="5"/>
                  </a:cubicBezTo>
                  <a:cubicBezTo>
                    <a:pt x="37" y="4"/>
                    <a:pt x="39" y="4"/>
                    <a:pt x="40" y="3"/>
                  </a:cubicBezTo>
                  <a:cubicBezTo>
                    <a:pt x="41" y="3"/>
                    <a:pt x="44" y="2"/>
                    <a:pt x="46" y="2"/>
                  </a:cubicBezTo>
                  <a:cubicBezTo>
                    <a:pt x="47" y="1"/>
                    <a:pt x="50" y="0"/>
                    <a:pt x="51" y="0"/>
                  </a:cubicBezTo>
                  <a:cubicBezTo>
                    <a:pt x="52" y="0"/>
                    <a:pt x="54" y="0"/>
                    <a:pt x="55" y="0"/>
                  </a:cubicBezTo>
                  <a:cubicBezTo>
                    <a:pt x="56" y="0"/>
                    <a:pt x="58" y="1"/>
                    <a:pt x="59" y="2"/>
                  </a:cubicBezTo>
                  <a:cubicBezTo>
                    <a:pt x="61" y="3"/>
                    <a:pt x="63" y="5"/>
                    <a:pt x="64" y="5"/>
                  </a:cubicBezTo>
                  <a:cubicBezTo>
                    <a:pt x="65" y="6"/>
                    <a:pt x="67" y="7"/>
                    <a:pt x="68" y="8"/>
                  </a:cubicBezTo>
                  <a:cubicBezTo>
                    <a:pt x="69" y="8"/>
                    <a:pt x="72" y="8"/>
                    <a:pt x="73" y="8"/>
                  </a:cubicBezTo>
                  <a:cubicBezTo>
                    <a:pt x="75" y="8"/>
                    <a:pt x="78" y="9"/>
                    <a:pt x="80" y="9"/>
                  </a:cubicBezTo>
                  <a:cubicBezTo>
                    <a:pt x="82" y="10"/>
                    <a:pt x="86" y="11"/>
                    <a:pt x="88" y="11"/>
                  </a:cubicBezTo>
                  <a:cubicBezTo>
                    <a:pt x="89" y="12"/>
                    <a:pt x="91" y="13"/>
                    <a:pt x="92" y="13"/>
                  </a:cubicBezTo>
                  <a:cubicBezTo>
                    <a:pt x="93" y="13"/>
                    <a:pt x="95" y="12"/>
                    <a:pt x="96" y="12"/>
                  </a:cubicBezTo>
                  <a:cubicBezTo>
                    <a:pt x="98" y="11"/>
                    <a:pt x="101" y="8"/>
                    <a:pt x="103" y="7"/>
                  </a:cubicBezTo>
                  <a:cubicBezTo>
                    <a:pt x="105" y="6"/>
                    <a:pt x="108" y="5"/>
                    <a:pt x="109" y="4"/>
                  </a:cubicBezTo>
                  <a:cubicBezTo>
                    <a:pt x="110" y="3"/>
                    <a:pt x="111" y="3"/>
                    <a:pt x="112" y="3"/>
                  </a:cubicBezTo>
                  <a:cubicBezTo>
                    <a:pt x="112" y="3"/>
                    <a:pt x="113" y="3"/>
                    <a:pt x="113" y="3"/>
                  </a:cubicBezTo>
                  <a:cubicBezTo>
                    <a:pt x="114" y="4"/>
                    <a:pt x="114" y="5"/>
                    <a:pt x="114" y="6"/>
                  </a:cubicBezTo>
                  <a:cubicBezTo>
                    <a:pt x="115" y="6"/>
                    <a:pt x="115" y="6"/>
                    <a:pt x="116" y="6"/>
                  </a:cubicBezTo>
                  <a:cubicBezTo>
                    <a:pt x="117" y="6"/>
                    <a:pt x="118" y="6"/>
                    <a:pt x="118" y="6"/>
                  </a:cubicBezTo>
                  <a:cubicBezTo>
                    <a:pt x="119" y="6"/>
                    <a:pt x="120" y="6"/>
                    <a:pt x="120" y="6"/>
                  </a:cubicBezTo>
                  <a:cubicBezTo>
                    <a:pt x="120" y="6"/>
                    <a:pt x="121" y="6"/>
                    <a:pt x="121" y="6"/>
                  </a:cubicBezTo>
                  <a:cubicBezTo>
                    <a:pt x="121" y="6"/>
                    <a:pt x="121" y="7"/>
                    <a:pt x="121" y="7"/>
                  </a:cubicBezTo>
                  <a:cubicBezTo>
                    <a:pt x="121" y="8"/>
                    <a:pt x="121" y="9"/>
                    <a:pt x="121" y="9"/>
                  </a:cubicBezTo>
                  <a:cubicBezTo>
                    <a:pt x="122" y="10"/>
                    <a:pt x="122" y="12"/>
                    <a:pt x="122" y="13"/>
                  </a:cubicBezTo>
                  <a:cubicBezTo>
                    <a:pt x="123" y="14"/>
                    <a:pt x="123" y="16"/>
                    <a:pt x="123" y="17"/>
                  </a:cubicBezTo>
                  <a:cubicBezTo>
                    <a:pt x="123" y="19"/>
                    <a:pt x="122" y="22"/>
                    <a:pt x="122" y="24"/>
                  </a:cubicBezTo>
                  <a:cubicBezTo>
                    <a:pt x="122" y="24"/>
                    <a:pt x="122" y="26"/>
                    <a:pt x="123" y="27"/>
                  </a:cubicBezTo>
                  <a:cubicBezTo>
                    <a:pt x="123" y="28"/>
                    <a:pt x="125" y="30"/>
                    <a:pt x="126" y="31"/>
                  </a:cubicBezTo>
                  <a:cubicBezTo>
                    <a:pt x="126" y="32"/>
                    <a:pt x="128" y="33"/>
                    <a:pt x="128" y="33"/>
                  </a:cubicBezTo>
                  <a:cubicBezTo>
                    <a:pt x="129" y="34"/>
                    <a:pt x="130" y="36"/>
                    <a:pt x="131" y="37"/>
                  </a:cubicBezTo>
                  <a:cubicBezTo>
                    <a:pt x="131" y="38"/>
                    <a:pt x="132" y="39"/>
                    <a:pt x="132" y="40"/>
                  </a:cubicBezTo>
                  <a:cubicBezTo>
                    <a:pt x="132" y="41"/>
                    <a:pt x="133" y="42"/>
                    <a:pt x="133" y="43"/>
                  </a:cubicBezTo>
                  <a:cubicBezTo>
                    <a:pt x="134" y="43"/>
                    <a:pt x="135" y="44"/>
                    <a:pt x="136" y="44"/>
                  </a:cubicBezTo>
                  <a:cubicBezTo>
                    <a:pt x="136" y="45"/>
                    <a:pt x="138" y="45"/>
                    <a:pt x="138" y="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8" name="Freeform 142"/>
            <p:cNvSpPr>
              <a:spLocks/>
            </p:cNvSpPr>
            <p:nvPr/>
          </p:nvSpPr>
          <p:spPr bwMode="auto">
            <a:xfrm>
              <a:off x="1555751" y="1222376"/>
              <a:ext cx="484188" cy="436563"/>
            </a:xfrm>
            <a:custGeom>
              <a:avLst/>
              <a:gdLst/>
              <a:ahLst/>
              <a:cxnLst>
                <a:cxn ang="0">
                  <a:pos x="6" y="172"/>
                </a:cxn>
                <a:cxn ang="0">
                  <a:pos x="6" y="154"/>
                </a:cxn>
                <a:cxn ang="0">
                  <a:pos x="15" y="148"/>
                </a:cxn>
                <a:cxn ang="0">
                  <a:pos x="26" y="149"/>
                </a:cxn>
                <a:cxn ang="0">
                  <a:pos x="44" y="147"/>
                </a:cxn>
                <a:cxn ang="0">
                  <a:pos x="61" y="139"/>
                </a:cxn>
                <a:cxn ang="0">
                  <a:pos x="67" y="124"/>
                </a:cxn>
                <a:cxn ang="0">
                  <a:pos x="88" y="104"/>
                </a:cxn>
                <a:cxn ang="0">
                  <a:pos x="106" y="102"/>
                </a:cxn>
                <a:cxn ang="0">
                  <a:pos x="110" y="80"/>
                </a:cxn>
                <a:cxn ang="0">
                  <a:pos x="101" y="70"/>
                </a:cxn>
                <a:cxn ang="0">
                  <a:pos x="106" y="61"/>
                </a:cxn>
                <a:cxn ang="0">
                  <a:pos x="108" y="52"/>
                </a:cxn>
                <a:cxn ang="0">
                  <a:pos x="123" y="38"/>
                </a:cxn>
                <a:cxn ang="0">
                  <a:pos x="132" y="47"/>
                </a:cxn>
                <a:cxn ang="0">
                  <a:pos x="144" y="43"/>
                </a:cxn>
                <a:cxn ang="0">
                  <a:pos x="132" y="28"/>
                </a:cxn>
                <a:cxn ang="0">
                  <a:pos x="127" y="4"/>
                </a:cxn>
                <a:cxn ang="0">
                  <a:pos x="143" y="5"/>
                </a:cxn>
                <a:cxn ang="0">
                  <a:pos x="160" y="9"/>
                </a:cxn>
                <a:cxn ang="0">
                  <a:pos x="184" y="5"/>
                </a:cxn>
                <a:cxn ang="0">
                  <a:pos x="193" y="5"/>
                </a:cxn>
                <a:cxn ang="0">
                  <a:pos x="210" y="1"/>
                </a:cxn>
                <a:cxn ang="0">
                  <a:pos x="227" y="2"/>
                </a:cxn>
                <a:cxn ang="0">
                  <a:pos x="239" y="11"/>
                </a:cxn>
                <a:cxn ang="0">
                  <a:pos x="249" y="29"/>
                </a:cxn>
                <a:cxn ang="0">
                  <a:pos x="255" y="48"/>
                </a:cxn>
                <a:cxn ang="0">
                  <a:pos x="256" y="56"/>
                </a:cxn>
                <a:cxn ang="0">
                  <a:pos x="231" y="91"/>
                </a:cxn>
                <a:cxn ang="0">
                  <a:pos x="227" y="88"/>
                </a:cxn>
                <a:cxn ang="0">
                  <a:pos x="222" y="117"/>
                </a:cxn>
                <a:cxn ang="0">
                  <a:pos x="208" y="120"/>
                </a:cxn>
                <a:cxn ang="0">
                  <a:pos x="194" y="116"/>
                </a:cxn>
                <a:cxn ang="0">
                  <a:pos x="191" y="136"/>
                </a:cxn>
                <a:cxn ang="0">
                  <a:pos x="185" y="141"/>
                </a:cxn>
                <a:cxn ang="0">
                  <a:pos x="189" y="147"/>
                </a:cxn>
                <a:cxn ang="0">
                  <a:pos x="204" y="143"/>
                </a:cxn>
                <a:cxn ang="0">
                  <a:pos x="219" y="145"/>
                </a:cxn>
                <a:cxn ang="0">
                  <a:pos x="207" y="176"/>
                </a:cxn>
                <a:cxn ang="0">
                  <a:pos x="187" y="219"/>
                </a:cxn>
                <a:cxn ang="0">
                  <a:pos x="175" y="232"/>
                </a:cxn>
                <a:cxn ang="0">
                  <a:pos x="159" y="221"/>
                </a:cxn>
                <a:cxn ang="0">
                  <a:pos x="149" y="209"/>
                </a:cxn>
                <a:cxn ang="0">
                  <a:pos x="144" y="194"/>
                </a:cxn>
                <a:cxn ang="0">
                  <a:pos x="137" y="182"/>
                </a:cxn>
                <a:cxn ang="0">
                  <a:pos x="125" y="178"/>
                </a:cxn>
                <a:cxn ang="0">
                  <a:pos x="110" y="176"/>
                </a:cxn>
                <a:cxn ang="0">
                  <a:pos x="91" y="177"/>
                </a:cxn>
                <a:cxn ang="0">
                  <a:pos x="87" y="190"/>
                </a:cxn>
                <a:cxn ang="0">
                  <a:pos x="83" y="192"/>
                </a:cxn>
                <a:cxn ang="0">
                  <a:pos x="70" y="190"/>
                </a:cxn>
                <a:cxn ang="0">
                  <a:pos x="60" y="194"/>
                </a:cxn>
                <a:cxn ang="0">
                  <a:pos x="48" y="195"/>
                </a:cxn>
                <a:cxn ang="0">
                  <a:pos x="40" y="194"/>
                </a:cxn>
                <a:cxn ang="0">
                  <a:pos x="33" y="192"/>
                </a:cxn>
                <a:cxn ang="0">
                  <a:pos x="25" y="182"/>
                </a:cxn>
                <a:cxn ang="0">
                  <a:pos x="15" y="185"/>
                </a:cxn>
                <a:cxn ang="0">
                  <a:pos x="3" y="185"/>
                </a:cxn>
              </a:cxnLst>
              <a:rect l="0" t="0" r="r" b="b"/>
              <a:pathLst>
                <a:path w="257" h="232">
                  <a:moveTo>
                    <a:pt x="1" y="183"/>
                  </a:moveTo>
                  <a:cubicBezTo>
                    <a:pt x="0" y="183"/>
                    <a:pt x="0" y="182"/>
                    <a:pt x="1" y="182"/>
                  </a:cubicBezTo>
                  <a:cubicBezTo>
                    <a:pt x="1" y="181"/>
                    <a:pt x="1" y="180"/>
                    <a:pt x="1" y="179"/>
                  </a:cubicBezTo>
                  <a:cubicBezTo>
                    <a:pt x="2" y="178"/>
                    <a:pt x="3" y="177"/>
                    <a:pt x="3" y="177"/>
                  </a:cubicBezTo>
                  <a:cubicBezTo>
                    <a:pt x="4" y="176"/>
                    <a:pt x="5" y="175"/>
                    <a:pt x="5" y="175"/>
                  </a:cubicBezTo>
                  <a:cubicBezTo>
                    <a:pt x="6" y="174"/>
                    <a:pt x="6" y="172"/>
                    <a:pt x="6" y="172"/>
                  </a:cubicBezTo>
                  <a:cubicBezTo>
                    <a:pt x="7" y="171"/>
                    <a:pt x="7" y="169"/>
                    <a:pt x="7" y="169"/>
                  </a:cubicBezTo>
                  <a:cubicBezTo>
                    <a:pt x="7" y="168"/>
                    <a:pt x="7" y="166"/>
                    <a:pt x="7" y="165"/>
                  </a:cubicBezTo>
                  <a:cubicBezTo>
                    <a:pt x="7" y="164"/>
                    <a:pt x="7" y="162"/>
                    <a:pt x="7" y="162"/>
                  </a:cubicBezTo>
                  <a:cubicBezTo>
                    <a:pt x="7" y="161"/>
                    <a:pt x="8" y="159"/>
                    <a:pt x="8" y="158"/>
                  </a:cubicBezTo>
                  <a:cubicBezTo>
                    <a:pt x="8" y="158"/>
                    <a:pt x="7" y="157"/>
                    <a:pt x="7" y="156"/>
                  </a:cubicBezTo>
                  <a:cubicBezTo>
                    <a:pt x="7" y="156"/>
                    <a:pt x="6" y="154"/>
                    <a:pt x="6" y="154"/>
                  </a:cubicBezTo>
                  <a:cubicBezTo>
                    <a:pt x="6" y="153"/>
                    <a:pt x="6" y="152"/>
                    <a:pt x="6" y="152"/>
                  </a:cubicBezTo>
                  <a:cubicBezTo>
                    <a:pt x="7" y="152"/>
                    <a:pt x="7" y="151"/>
                    <a:pt x="8" y="151"/>
                  </a:cubicBezTo>
                  <a:cubicBezTo>
                    <a:pt x="8" y="150"/>
                    <a:pt x="10" y="150"/>
                    <a:pt x="11" y="150"/>
                  </a:cubicBezTo>
                  <a:cubicBezTo>
                    <a:pt x="11" y="149"/>
                    <a:pt x="13" y="147"/>
                    <a:pt x="13" y="147"/>
                  </a:cubicBezTo>
                  <a:cubicBezTo>
                    <a:pt x="14" y="147"/>
                    <a:pt x="14" y="147"/>
                    <a:pt x="15" y="146"/>
                  </a:cubicBezTo>
                  <a:cubicBezTo>
                    <a:pt x="15" y="147"/>
                    <a:pt x="15" y="147"/>
                    <a:pt x="15" y="148"/>
                  </a:cubicBezTo>
                  <a:cubicBezTo>
                    <a:pt x="15" y="149"/>
                    <a:pt x="15" y="150"/>
                    <a:pt x="15" y="151"/>
                  </a:cubicBezTo>
                  <a:cubicBezTo>
                    <a:pt x="15" y="151"/>
                    <a:pt x="17" y="152"/>
                    <a:pt x="17" y="152"/>
                  </a:cubicBezTo>
                  <a:cubicBezTo>
                    <a:pt x="18" y="152"/>
                    <a:pt x="19" y="152"/>
                    <a:pt x="19" y="152"/>
                  </a:cubicBezTo>
                  <a:cubicBezTo>
                    <a:pt x="20" y="151"/>
                    <a:pt x="20" y="150"/>
                    <a:pt x="21" y="150"/>
                  </a:cubicBezTo>
                  <a:cubicBezTo>
                    <a:pt x="21" y="150"/>
                    <a:pt x="23" y="150"/>
                    <a:pt x="24" y="150"/>
                  </a:cubicBezTo>
                  <a:cubicBezTo>
                    <a:pt x="24" y="150"/>
                    <a:pt x="25" y="149"/>
                    <a:pt x="26" y="149"/>
                  </a:cubicBezTo>
                  <a:cubicBezTo>
                    <a:pt x="27" y="149"/>
                    <a:pt x="28" y="149"/>
                    <a:pt x="29" y="149"/>
                  </a:cubicBezTo>
                  <a:cubicBezTo>
                    <a:pt x="29" y="149"/>
                    <a:pt x="30" y="148"/>
                    <a:pt x="30" y="148"/>
                  </a:cubicBezTo>
                  <a:cubicBezTo>
                    <a:pt x="31" y="148"/>
                    <a:pt x="32" y="149"/>
                    <a:pt x="32" y="149"/>
                  </a:cubicBezTo>
                  <a:cubicBezTo>
                    <a:pt x="33" y="149"/>
                    <a:pt x="35" y="149"/>
                    <a:pt x="36" y="148"/>
                  </a:cubicBezTo>
                  <a:cubicBezTo>
                    <a:pt x="37" y="148"/>
                    <a:pt x="39" y="149"/>
                    <a:pt x="40" y="148"/>
                  </a:cubicBezTo>
                  <a:cubicBezTo>
                    <a:pt x="41" y="148"/>
                    <a:pt x="43" y="147"/>
                    <a:pt x="44" y="147"/>
                  </a:cubicBezTo>
                  <a:cubicBezTo>
                    <a:pt x="45" y="147"/>
                    <a:pt x="47" y="145"/>
                    <a:pt x="49" y="145"/>
                  </a:cubicBezTo>
                  <a:cubicBezTo>
                    <a:pt x="49" y="145"/>
                    <a:pt x="51" y="145"/>
                    <a:pt x="52" y="145"/>
                  </a:cubicBezTo>
                  <a:cubicBezTo>
                    <a:pt x="53" y="145"/>
                    <a:pt x="55" y="144"/>
                    <a:pt x="56" y="144"/>
                  </a:cubicBezTo>
                  <a:cubicBezTo>
                    <a:pt x="57" y="144"/>
                    <a:pt x="59" y="143"/>
                    <a:pt x="59" y="142"/>
                  </a:cubicBezTo>
                  <a:cubicBezTo>
                    <a:pt x="60" y="142"/>
                    <a:pt x="61" y="141"/>
                    <a:pt x="62" y="141"/>
                  </a:cubicBezTo>
                  <a:cubicBezTo>
                    <a:pt x="62" y="140"/>
                    <a:pt x="62" y="139"/>
                    <a:pt x="61" y="139"/>
                  </a:cubicBezTo>
                  <a:cubicBezTo>
                    <a:pt x="61" y="138"/>
                    <a:pt x="60" y="137"/>
                    <a:pt x="59" y="137"/>
                  </a:cubicBezTo>
                  <a:cubicBezTo>
                    <a:pt x="59" y="136"/>
                    <a:pt x="57" y="134"/>
                    <a:pt x="57" y="133"/>
                  </a:cubicBezTo>
                  <a:cubicBezTo>
                    <a:pt x="57" y="132"/>
                    <a:pt x="57" y="131"/>
                    <a:pt x="57" y="130"/>
                  </a:cubicBezTo>
                  <a:cubicBezTo>
                    <a:pt x="57" y="129"/>
                    <a:pt x="58" y="126"/>
                    <a:pt x="59" y="125"/>
                  </a:cubicBezTo>
                  <a:cubicBezTo>
                    <a:pt x="60" y="125"/>
                    <a:pt x="62" y="124"/>
                    <a:pt x="63" y="124"/>
                  </a:cubicBezTo>
                  <a:cubicBezTo>
                    <a:pt x="64" y="124"/>
                    <a:pt x="66" y="124"/>
                    <a:pt x="67" y="124"/>
                  </a:cubicBezTo>
                  <a:cubicBezTo>
                    <a:pt x="68" y="123"/>
                    <a:pt x="72" y="121"/>
                    <a:pt x="73" y="120"/>
                  </a:cubicBezTo>
                  <a:cubicBezTo>
                    <a:pt x="74" y="119"/>
                    <a:pt x="74" y="117"/>
                    <a:pt x="75" y="116"/>
                  </a:cubicBezTo>
                  <a:cubicBezTo>
                    <a:pt x="75" y="115"/>
                    <a:pt x="76" y="112"/>
                    <a:pt x="77" y="111"/>
                  </a:cubicBezTo>
                  <a:cubicBezTo>
                    <a:pt x="78" y="110"/>
                    <a:pt x="79" y="109"/>
                    <a:pt x="80" y="109"/>
                  </a:cubicBezTo>
                  <a:cubicBezTo>
                    <a:pt x="82" y="108"/>
                    <a:pt x="85" y="106"/>
                    <a:pt x="86" y="105"/>
                  </a:cubicBezTo>
                  <a:cubicBezTo>
                    <a:pt x="87" y="105"/>
                    <a:pt x="88" y="104"/>
                    <a:pt x="88" y="104"/>
                  </a:cubicBezTo>
                  <a:cubicBezTo>
                    <a:pt x="89" y="104"/>
                    <a:pt x="91" y="104"/>
                    <a:pt x="91" y="104"/>
                  </a:cubicBezTo>
                  <a:cubicBezTo>
                    <a:pt x="92" y="104"/>
                    <a:pt x="94" y="104"/>
                    <a:pt x="94" y="105"/>
                  </a:cubicBezTo>
                  <a:cubicBezTo>
                    <a:pt x="95" y="105"/>
                    <a:pt x="97" y="106"/>
                    <a:pt x="97" y="106"/>
                  </a:cubicBezTo>
                  <a:cubicBezTo>
                    <a:pt x="98" y="107"/>
                    <a:pt x="99" y="107"/>
                    <a:pt x="100" y="107"/>
                  </a:cubicBezTo>
                  <a:cubicBezTo>
                    <a:pt x="100" y="107"/>
                    <a:pt x="101" y="106"/>
                    <a:pt x="102" y="106"/>
                  </a:cubicBezTo>
                  <a:cubicBezTo>
                    <a:pt x="103" y="105"/>
                    <a:pt x="105" y="103"/>
                    <a:pt x="106" y="102"/>
                  </a:cubicBezTo>
                  <a:cubicBezTo>
                    <a:pt x="107" y="101"/>
                    <a:pt x="108" y="98"/>
                    <a:pt x="109" y="96"/>
                  </a:cubicBezTo>
                  <a:cubicBezTo>
                    <a:pt x="109" y="96"/>
                    <a:pt x="110" y="94"/>
                    <a:pt x="109" y="93"/>
                  </a:cubicBezTo>
                  <a:cubicBezTo>
                    <a:pt x="109" y="92"/>
                    <a:pt x="108" y="90"/>
                    <a:pt x="108" y="89"/>
                  </a:cubicBezTo>
                  <a:cubicBezTo>
                    <a:pt x="108" y="88"/>
                    <a:pt x="107" y="86"/>
                    <a:pt x="107" y="85"/>
                  </a:cubicBezTo>
                  <a:cubicBezTo>
                    <a:pt x="108" y="84"/>
                    <a:pt x="108" y="83"/>
                    <a:pt x="109" y="82"/>
                  </a:cubicBezTo>
                  <a:cubicBezTo>
                    <a:pt x="109" y="82"/>
                    <a:pt x="110" y="81"/>
                    <a:pt x="110" y="80"/>
                  </a:cubicBezTo>
                  <a:cubicBezTo>
                    <a:pt x="110" y="79"/>
                    <a:pt x="109" y="78"/>
                    <a:pt x="109" y="78"/>
                  </a:cubicBezTo>
                  <a:cubicBezTo>
                    <a:pt x="108" y="77"/>
                    <a:pt x="106" y="76"/>
                    <a:pt x="105" y="75"/>
                  </a:cubicBezTo>
                  <a:cubicBezTo>
                    <a:pt x="105" y="75"/>
                    <a:pt x="104" y="74"/>
                    <a:pt x="104" y="74"/>
                  </a:cubicBezTo>
                  <a:cubicBezTo>
                    <a:pt x="103" y="74"/>
                    <a:pt x="102" y="73"/>
                    <a:pt x="102" y="73"/>
                  </a:cubicBezTo>
                  <a:cubicBezTo>
                    <a:pt x="102" y="73"/>
                    <a:pt x="101" y="72"/>
                    <a:pt x="101" y="72"/>
                  </a:cubicBezTo>
                  <a:cubicBezTo>
                    <a:pt x="101" y="71"/>
                    <a:pt x="101" y="70"/>
                    <a:pt x="101" y="70"/>
                  </a:cubicBezTo>
                  <a:cubicBezTo>
                    <a:pt x="101" y="69"/>
                    <a:pt x="102" y="68"/>
                    <a:pt x="103" y="68"/>
                  </a:cubicBezTo>
                  <a:cubicBezTo>
                    <a:pt x="104" y="67"/>
                    <a:pt x="105" y="66"/>
                    <a:pt x="105" y="65"/>
                  </a:cubicBezTo>
                  <a:cubicBezTo>
                    <a:pt x="106" y="65"/>
                    <a:pt x="107" y="65"/>
                    <a:pt x="108" y="65"/>
                  </a:cubicBezTo>
                  <a:cubicBezTo>
                    <a:pt x="108" y="64"/>
                    <a:pt x="109" y="64"/>
                    <a:pt x="109" y="63"/>
                  </a:cubicBezTo>
                  <a:cubicBezTo>
                    <a:pt x="109" y="63"/>
                    <a:pt x="108" y="62"/>
                    <a:pt x="107" y="62"/>
                  </a:cubicBezTo>
                  <a:cubicBezTo>
                    <a:pt x="107" y="62"/>
                    <a:pt x="106" y="61"/>
                    <a:pt x="106" y="61"/>
                  </a:cubicBezTo>
                  <a:cubicBezTo>
                    <a:pt x="105" y="61"/>
                    <a:pt x="103" y="61"/>
                    <a:pt x="103" y="61"/>
                  </a:cubicBezTo>
                  <a:cubicBezTo>
                    <a:pt x="102" y="61"/>
                    <a:pt x="102" y="60"/>
                    <a:pt x="102" y="60"/>
                  </a:cubicBezTo>
                  <a:cubicBezTo>
                    <a:pt x="102" y="59"/>
                    <a:pt x="102" y="58"/>
                    <a:pt x="102" y="57"/>
                  </a:cubicBezTo>
                  <a:cubicBezTo>
                    <a:pt x="102" y="56"/>
                    <a:pt x="103" y="55"/>
                    <a:pt x="103" y="54"/>
                  </a:cubicBezTo>
                  <a:cubicBezTo>
                    <a:pt x="104" y="54"/>
                    <a:pt x="105" y="53"/>
                    <a:pt x="105" y="53"/>
                  </a:cubicBezTo>
                  <a:cubicBezTo>
                    <a:pt x="106" y="52"/>
                    <a:pt x="107" y="52"/>
                    <a:pt x="108" y="52"/>
                  </a:cubicBezTo>
                  <a:cubicBezTo>
                    <a:pt x="109" y="51"/>
                    <a:pt x="112" y="51"/>
                    <a:pt x="113" y="51"/>
                  </a:cubicBezTo>
                  <a:cubicBezTo>
                    <a:pt x="114" y="50"/>
                    <a:pt x="116" y="50"/>
                    <a:pt x="116" y="49"/>
                  </a:cubicBezTo>
                  <a:cubicBezTo>
                    <a:pt x="117" y="48"/>
                    <a:pt x="117" y="47"/>
                    <a:pt x="117" y="46"/>
                  </a:cubicBezTo>
                  <a:cubicBezTo>
                    <a:pt x="117" y="46"/>
                    <a:pt x="116" y="44"/>
                    <a:pt x="117" y="44"/>
                  </a:cubicBezTo>
                  <a:cubicBezTo>
                    <a:pt x="117" y="43"/>
                    <a:pt x="119" y="41"/>
                    <a:pt x="120" y="41"/>
                  </a:cubicBezTo>
                  <a:cubicBezTo>
                    <a:pt x="121" y="40"/>
                    <a:pt x="122" y="39"/>
                    <a:pt x="123" y="38"/>
                  </a:cubicBezTo>
                  <a:cubicBezTo>
                    <a:pt x="123" y="38"/>
                    <a:pt x="124" y="39"/>
                    <a:pt x="124" y="39"/>
                  </a:cubicBezTo>
                  <a:cubicBezTo>
                    <a:pt x="125" y="39"/>
                    <a:pt x="125" y="40"/>
                    <a:pt x="125" y="41"/>
                  </a:cubicBezTo>
                  <a:cubicBezTo>
                    <a:pt x="125" y="42"/>
                    <a:pt x="124" y="43"/>
                    <a:pt x="124" y="44"/>
                  </a:cubicBezTo>
                  <a:cubicBezTo>
                    <a:pt x="124" y="44"/>
                    <a:pt x="125" y="46"/>
                    <a:pt x="126" y="46"/>
                  </a:cubicBezTo>
                  <a:cubicBezTo>
                    <a:pt x="127" y="47"/>
                    <a:pt x="128" y="47"/>
                    <a:pt x="129" y="47"/>
                  </a:cubicBezTo>
                  <a:cubicBezTo>
                    <a:pt x="130" y="47"/>
                    <a:pt x="132" y="47"/>
                    <a:pt x="132" y="47"/>
                  </a:cubicBezTo>
                  <a:cubicBezTo>
                    <a:pt x="133" y="48"/>
                    <a:pt x="134" y="48"/>
                    <a:pt x="135" y="49"/>
                  </a:cubicBezTo>
                  <a:cubicBezTo>
                    <a:pt x="135" y="49"/>
                    <a:pt x="136" y="48"/>
                    <a:pt x="137" y="48"/>
                  </a:cubicBezTo>
                  <a:cubicBezTo>
                    <a:pt x="137" y="48"/>
                    <a:pt x="138" y="48"/>
                    <a:pt x="139" y="47"/>
                  </a:cubicBezTo>
                  <a:cubicBezTo>
                    <a:pt x="140" y="47"/>
                    <a:pt x="141" y="46"/>
                    <a:pt x="142" y="45"/>
                  </a:cubicBezTo>
                  <a:cubicBezTo>
                    <a:pt x="142" y="45"/>
                    <a:pt x="143" y="45"/>
                    <a:pt x="143" y="44"/>
                  </a:cubicBezTo>
                  <a:cubicBezTo>
                    <a:pt x="144" y="44"/>
                    <a:pt x="144" y="43"/>
                    <a:pt x="144" y="43"/>
                  </a:cubicBezTo>
                  <a:cubicBezTo>
                    <a:pt x="144" y="42"/>
                    <a:pt x="142" y="42"/>
                    <a:pt x="142" y="41"/>
                  </a:cubicBezTo>
                  <a:cubicBezTo>
                    <a:pt x="141" y="41"/>
                    <a:pt x="140" y="40"/>
                    <a:pt x="139" y="40"/>
                  </a:cubicBezTo>
                  <a:cubicBezTo>
                    <a:pt x="139" y="39"/>
                    <a:pt x="138" y="38"/>
                    <a:pt x="138" y="37"/>
                  </a:cubicBezTo>
                  <a:cubicBezTo>
                    <a:pt x="138" y="36"/>
                    <a:pt x="137" y="35"/>
                    <a:pt x="137" y="34"/>
                  </a:cubicBezTo>
                  <a:cubicBezTo>
                    <a:pt x="136" y="33"/>
                    <a:pt x="135" y="31"/>
                    <a:pt x="134" y="30"/>
                  </a:cubicBezTo>
                  <a:cubicBezTo>
                    <a:pt x="134" y="30"/>
                    <a:pt x="132" y="29"/>
                    <a:pt x="132" y="28"/>
                  </a:cubicBezTo>
                  <a:cubicBezTo>
                    <a:pt x="131" y="27"/>
                    <a:pt x="129" y="25"/>
                    <a:pt x="129" y="24"/>
                  </a:cubicBezTo>
                  <a:cubicBezTo>
                    <a:pt x="128" y="23"/>
                    <a:pt x="128" y="21"/>
                    <a:pt x="128" y="21"/>
                  </a:cubicBezTo>
                  <a:cubicBezTo>
                    <a:pt x="128" y="19"/>
                    <a:pt x="129" y="16"/>
                    <a:pt x="129" y="14"/>
                  </a:cubicBezTo>
                  <a:cubicBezTo>
                    <a:pt x="129" y="13"/>
                    <a:pt x="129" y="11"/>
                    <a:pt x="128" y="10"/>
                  </a:cubicBezTo>
                  <a:cubicBezTo>
                    <a:pt x="128" y="9"/>
                    <a:pt x="128" y="7"/>
                    <a:pt x="127" y="6"/>
                  </a:cubicBezTo>
                  <a:cubicBezTo>
                    <a:pt x="127" y="6"/>
                    <a:pt x="127" y="5"/>
                    <a:pt x="127" y="4"/>
                  </a:cubicBezTo>
                  <a:cubicBezTo>
                    <a:pt x="127" y="4"/>
                    <a:pt x="127" y="3"/>
                    <a:pt x="127" y="3"/>
                  </a:cubicBezTo>
                  <a:cubicBezTo>
                    <a:pt x="127" y="3"/>
                    <a:pt x="129" y="3"/>
                    <a:pt x="130" y="3"/>
                  </a:cubicBezTo>
                  <a:cubicBezTo>
                    <a:pt x="130" y="3"/>
                    <a:pt x="131" y="5"/>
                    <a:pt x="132" y="5"/>
                  </a:cubicBezTo>
                  <a:cubicBezTo>
                    <a:pt x="133" y="5"/>
                    <a:pt x="135" y="4"/>
                    <a:pt x="137" y="4"/>
                  </a:cubicBezTo>
                  <a:cubicBezTo>
                    <a:pt x="138" y="4"/>
                    <a:pt x="140" y="5"/>
                    <a:pt x="140" y="5"/>
                  </a:cubicBezTo>
                  <a:cubicBezTo>
                    <a:pt x="141" y="5"/>
                    <a:pt x="143" y="5"/>
                    <a:pt x="143" y="5"/>
                  </a:cubicBezTo>
                  <a:cubicBezTo>
                    <a:pt x="144" y="6"/>
                    <a:pt x="146" y="6"/>
                    <a:pt x="147" y="6"/>
                  </a:cubicBezTo>
                  <a:cubicBezTo>
                    <a:pt x="148" y="6"/>
                    <a:pt x="149" y="6"/>
                    <a:pt x="149" y="6"/>
                  </a:cubicBezTo>
                  <a:cubicBezTo>
                    <a:pt x="150" y="6"/>
                    <a:pt x="151" y="7"/>
                    <a:pt x="152" y="7"/>
                  </a:cubicBezTo>
                  <a:cubicBezTo>
                    <a:pt x="153" y="7"/>
                    <a:pt x="155" y="7"/>
                    <a:pt x="155" y="7"/>
                  </a:cubicBezTo>
                  <a:cubicBezTo>
                    <a:pt x="156" y="7"/>
                    <a:pt x="157" y="8"/>
                    <a:pt x="157" y="8"/>
                  </a:cubicBezTo>
                  <a:cubicBezTo>
                    <a:pt x="158" y="8"/>
                    <a:pt x="159" y="9"/>
                    <a:pt x="160" y="9"/>
                  </a:cubicBezTo>
                  <a:cubicBezTo>
                    <a:pt x="161" y="9"/>
                    <a:pt x="162" y="9"/>
                    <a:pt x="162" y="9"/>
                  </a:cubicBezTo>
                  <a:cubicBezTo>
                    <a:pt x="163" y="9"/>
                    <a:pt x="165" y="8"/>
                    <a:pt x="166" y="8"/>
                  </a:cubicBezTo>
                  <a:cubicBezTo>
                    <a:pt x="168" y="8"/>
                    <a:pt x="171" y="7"/>
                    <a:pt x="172" y="7"/>
                  </a:cubicBezTo>
                  <a:cubicBezTo>
                    <a:pt x="173" y="7"/>
                    <a:pt x="176" y="6"/>
                    <a:pt x="177" y="6"/>
                  </a:cubicBezTo>
                  <a:cubicBezTo>
                    <a:pt x="178" y="6"/>
                    <a:pt x="180" y="7"/>
                    <a:pt x="181" y="7"/>
                  </a:cubicBezTo>
                  <a:cubicBezTo>
                    <a:pt x="182" y="7"/>
                    <a:pt x="183" y="6"/>
                    <a:pt x="184" y="5"/>
                  </a:cubicBezTo>
                  <a:cubicBezTo>
                    <a:pt x="184" y="5"/>
                    <a:pt x="184" y="4"/>
                    <a:pt x="185" y="3"/>
                  </a:cubicBezTo>
                  <a:cubicBezTo>
                    <a:pt x="185" y="3"/>
                    <a:pt x="186" y="2"/>
                    <a:pt x="186" y="1"/>
                  </a:cubicBezTo>
                  <a:cubicBezTo>
                    <a:pt x="186" y="1"/>
                    <a:pt x="187" y="1"/>
                    <a:pt x="188" y="1"/>
                  </a:cubicBezTo>
                  <a:cubicBezTo>
                    <a:pt x="188" y="1"/>
                    <a:pt x="188" y="2"/>
                    <a:pt x="188" y="2"/>
                  </a:cubicBezTo>
                  <a:cubicBezTo>
                    <a:pt x="188" y="3"/>
                    <a:pt x="189" y="4"/>
                    <a:pt x="189" y="4"/>
                  </a:cubicBezTo>
                  <a:cubicBezTo>
                    <a:pt x="190" y="5"/>
                    <a:pt x="192" y="5"/>
                    <a:pt x="193" y="5"/>
                  </a:cubicBezTo>
                  <a:cubicBezTo>
                    <a:pt x="193" y="5"/>
                    <a:pt x="194" y="5"/>
                    <a:pt x="195" y="5"/>
                  </a:cubicBezTo>
                  <a:cubicBezTo>
                    <a:pt x="195" y="5"/>
                    <a:pt x="197" y="6"/>
                    <a:pt x="197" y="6"/>
                  </a:cubicBezTo>
                  <a:cubicBezTo>
                    <a:pt x="198" y="7"/>
                    <a:pt x="200" y="7"/>
                    <a:pt x="201" y="7"/>
                  </a:cubicBezTo>
                  <a:cubicBezTo>
                    <a:pt x="202" y="7"/>
                    <a:pt x="204" y="6"/>
                    <a:pt x="205" y="5"/>
                  </a:cubicBezTo>
                  <a:cubicBezTo>
                    <a:pt x="205" y="5"/>
                    <a:pt x="206" y="3"/>
                    <a:pt x="206" y="3"/>
                  </a:cubicBezTo>
                  <a:cubicBezTo>
                    <a:pt x="207" y="2"/>
                    <a:pt x="209" y="1"/>
                    <a:pt x="210" y="1"/>
                  </a:cubicBezTo>
                  <a:cubicBezTo>
                    <a:pt x="210" y="0"/>
                    <a:pt x="212" y="0"/>
                    <a:pt x="212" y="0"/>
                  </a:cubicBezTo>
                  <a:cubicBezTo>
                    <a:pt x="213" y="0"/>
                    <a:pt x="215" y="1"/>
                    <a:pt x="216" y="1"/>
                  </a:cubicBezTo>
                  <a:cubicBezTo>
                    <a:pt x="217" y="1"/>
                    <a:pt x="219" y="1"/>
                    <a:pt x="220" y="1"/>
                  </a:cubicBezTo>
                  <a:cubicBezTo>
                    <a:pt x="221" y="1"/>
                    <a:pt x="223" y="0"/>
                    <a:pt x="224" y="0"/>
                  </a:cubicBezTo>
                  <a:cubicBezTo>
                    <a:pt x="224" y="0"/>
                    <a:pt x="225" y="0"/>
                    <a:pt x="225" y="0"/>
                  </a:cubicBezTo>
                  <a:cubicBezTo>
                    <a:pt x="226" y="0"/>
                    <a:pt x="226" y="1"/>
                    <a:pt x="227" y="2"/>
                  </a:cubicBezTo>
                  <a:cubicBezTo>
                    <a:pt x="227" y="2"/>
                    <a:pt x="227" y="4"/>
                    <a:pt x="227" y="4"/>
                  </a:cubicBezTo>
                  <a:cubicBezTo>
                    <a:pt x="228" y="5"/>
                    <a:pt x="229" y="5"/>
                    <a:pt x="230" y="5"/>
                  </a:cubicBezTo>
                  <a:cubicBezTo>
                    <a:pt x="231" y="6"/>
                    <a:pt x="233" y="5"/>
                    <a:pt x="234" y="6"/>
                  </a:cubicBezTo>
                  <a:cubicBezTo>
                    <a:pt x="234" y="6"/>
                    <a:pt x="235" y="6"/>
                    <a:pt x="235" y="6"/>
                  </a:cubicBezTo>
                  <a:cubicBezTo>
                    <a:pt x="236" y="6"/>
                    <a:pt x="237" y="8"/>
                    <a:pt x="237" y="8"/>
                  </a:cubicBezTo>
                  <a:cubicBezTo>
                    <a:pt x="238" y="9"/>
                    <a:pt x="239" y="10"/>
                    <a:pt x="239" y="11"/>
                  </a:cubicBezTo>
                  <a:cubicBezTo>
                    <a:pt x="239" y="12"/>
                    <a:pt x="240" y="14"/>
                    <a:pt x="240" y="14"/>
                  </a:cubicBezTo>
                  <a:cubicBezTo>
                    <a:pt x="241" y="15"/>
                    <a:pt x="243" y="17"/>
                    <a:pt x="243" y="18"/>
                  </a:cubicBezTo>
                  <a:cubicBezTo>
                    <a:pt x="244" y="18"/>
                    <a:pt x="246" y="19"/>
                    <a:pt x="247" y="20"/>
                  </a:cubicBezTo>
                  <a:cubicBezTo>
                    <a:pt x="247" y="21"/>
                    <a:pt x="248" y="21"/>
                    <a:pt x="248" y="22"/>
                  </a:cubicBezTo>
                  <a:cubicBezTo>
                    <a:pt x="248" y="23"/>
                    <a:pt x="248" y="25"/>
                    <a:pt x="248" y="26"/>
                  </a:cubicBezTo>
                  <a:cubicBezTo>
                    <a:pt x="248" y="27"/>
                    <a:pt x="249" y="28"/>
                    <a:pt x="249" y="29"/>
                  </a:cubicBezTo>
                  <a:cubicBezTo>
                    <a:pt x="250" y="30"/>
                    <a:pt x="250" y="32"/>
                    <a:pt x="250" y="33"/>
                  </a:cubicBezTo>
                  <a:cubicBezTo>
                    <a:pt x="250" y="34"/>
                    <a:pt x="251" y="36"/>
                    <a:pt x="251" y="37"/>
                  </a:cubicBezTo>
                  <a:cubicBezTo>
                    <a:pt x="251" y="38"/>
                    <a:pt x="251" y="40"/>
                    <a:pt x="252" y="41"/>
                  </a:cubicBezTo>
                  <a:cubicBezTo>
                    <a:pt x="252" y="42"/>
                    <a:pt x="254" y="42"/>
                    <a:pt x="255" y="43"/>
                  </a:cubicBezTo>
                  <a:cubicBezTo>
                    <a:pt x="256" y="44"/>
                    <a:pt x="257" y="45"/>
                    <a:pt x="257" y="46"/>
                  </a:cubicBezTo>
                  <a:cubicBezTo>
                    <a:pt x="257" y="47"/>
                    <a:pt x="256" y="48"/>
                    <a:pt x="255" y="48"/>
                  </a:cubicBezTo>
                  <a:cubicBezTo>
                    <a:pt x="255" y="48"/>
                    <a:pt x="254" y="48"/>
                    <a:pt x="253" y="49"/>
                  </a:cubicBezTo>
                  <a:cubicBezTo>
                    <a:pt x="253" y="49"/>
                    <a:pt x="253" y="50"/>
                    <a:pt x="253" y="50"/>
                  </a:cubicBezTo>
                  <a:cubicBezTo>
                    <a:pt x="253" y="51"/>
                    <a:pt x="255" y="51"/>
                    <a:pt x="255" y="51"/>
                  </a:cubicBezTo>
                  <a:cubicBezTo>
                    <a:pt x="255" y="52"/>
                    <a:pt x="254" y="53"/>
                    <a:pt x="254" y="53"/>
                  </a:cubicBezTo>
                  <a:cubicBezTo>
                    <a:pt x="254" y="53"/>
                    <a:pt x="254" y="54"/>
                    <a:pt x="254" y="55"/>
                  </a:cubicBezTo>
                  <a:cubicBezTo>
                    <a:pt x="255" y="55"/>
                    <a:pt x="256" y="56"/>
                    <a:pt x="256" y="56"/>
                  </a:cubicBezTo>
                  <a:cubicBezTo>
                    <a:pt x="256" y="57"/>
                    <a:pt x="254" y="59"/>
                    <a:pt x="254" y="60"/>
                  </a:cubicBezTo>
                  <a:cubicBezTo>
                    <a:pt x="253" y="61"/>
                    <a:pt x="252" y="63"/>
                    <a:pt x="252" y="65"/>
                  </a:cubicBezTo>
                  <a:cubicBezTo>
                    <a:pt x="251" y="66"/>
                    <a:pt x="250" y="69"/>
                    <a:pt x="249" y="70"/>
                  </a:cubicBezTo>
                  <a:cubicBezTo>
                    <a:pt x="247" y="72"/>
                    <a:pt x="243" y="76"/>
                    <a:pt x="241" y="78"/>
                  </a:cubicBezTo>
                  <a:cubicBezTo>
                    <a:pt x="240" y="80"/>
                    <a:pt x="237" y="83"/>
                    <a:pt x="235" y="85"/>
                  </a:cubicBezTo>
                  <a:cubicBezTo>
                    <a:pt x="234" y="86"/>
                    <a:pt x="233" y="90"/>
                    <a:pt x="231" y="91"/>
                  </a:cubicBezTo>
                  <a:cubicBezTo>
                    <a:pt x="231" y="92"/>
                    <a:pt x="230" y="92"/>
                    <a:pt x="229" y="91"/>
                  </a:cubicBezTo>
                  <a:cubicBezTo>
                    <a:pt x="229" y="91"/>
                    <a:pt x="229" y="90"/>
                    <a:pt x="229" y="89"/>
                  </a:cubicBezTo>
                  <a:cubicBezTo>
                    <a:pt x="229" y="88"/>
                    <a:pt x="229" y="87"/>
                    <a:pt x="229" y="87"/>
                  </a:cubicBezTo>
                  <a:cubicBezTo>
                    <a:pt x="229" y="86"/>
                    <a:pt x="228" y="85"/>
                    <a:pt x="228" y="85"/>
                  </a:cubicBezTo>
                  <a:cubicBezTo>
                    <a:pt x="228" y="85"/>
                    <a:pt x="227" y="85"/>
                    <a:pt x="227" y="85"/>
                  </a:cubicBezTo>
                  <a:cubicBezTo>
                    <a:pt x="226" y="85"/>
                    <a:pt x="227" y="87"/>
                    <a:pt x="227" y="88"/>
                  </a:cubicBezTo>
                  <a:cubicBezTo>
                    <a:pt x="227" y="88"/>
                    <a:pt x="227" y="89"/>
                    <a:pt x="227" y="89"/>
                  </a:cubicBezTo>
                  <a:cubicBezTo>
                    <a:pt x="227" y="90"/>
                    <a:pt x="228" y="91"/>
                    <a:pt x="228" y="92"/>
                  </a:cubicBezTo>
                  <a:cubicBezTo>
                    <a:pt x="228" y="92"/>
                    <a:pt x="228" y="93"/>
                    <a:pt x="228" y="94"/>
                  </a:cubicBezTo>
                  <a:cubicBezTo>
                    <a:pt x="228" y="95"/>
                    <a:pt x="228" y="97"/>
                    <a:pt x="228" y="99"/>
                  </a:cubicBezTo>
                  <a:cubicBezTo>
                    <a:pt x="227" y="101"/>
                    <a:pt x="226" y="105"/>
                    <a:pt x="226" y="107"/>
                  </a:cubicBezTo>
                  <a:cubicBezTo>
                    <a:pt x="225" y="109"/>
                    <a:pt x="222" y="114"/>
                    <a:pt x="222" y="117"/>
                  </a:cubicBezTo>
                  <a:cubicBezTo>
                    <a:pt x="221" y="118"/>
                    <a:pt x="221" y="119"/>
                    <a:pt x="221" y="120"/>
                  </a:cubicBezTo>
                  <a:cubicBezTo>
                    <a:pt x="220" y="119"/>
                    <a:pt x="219" y="118"/>
                    <a:pt x="218" y="117"/>
                  </a:cubicBezTo>
                  <a:cubicBezTo>
                    <a:pt x="217" y="117"/>
                    <a:pt x="216" y="117"/>
                    <a:pt x="216" y="117"/>
                  </a:cubicBezTo>
                  <a:cubicBezTo>
                    <a:pt x="215" y="117"/>
                    <a:pt x="214" y="117"/>
                    <a:pt x="213" y="118"/>
                  </a:cubicBezTo>
                  <a:cubicBezTo>
                    <a:pt x="213" y="118"/>
                    <a:pt x="212" y="120"/>
                    <a:pt x="212" y="120"/>
                  </a:cubicBezTo>
                  <a:cubicBezTo>
                    <a:pt x="211" y="121"/>
                    <a:pt x="209" y="120"/>
                    <a:pt x="208" y="120"/>
                  </a:cubicBezTo>
                  <a:cubicBezTo>
                    <a:pt x="207" y="120"/>
                    <a:pt x="206" y="119"/>
                    <a:pt x="205" y="119"/>
                  </a:cubicBezTo>
                  <a:cubicBezTo>
                    <a:pt x="204" y="119"/>
                    <a:pt x="204" y="118"/>
                    <a:pt x="203" y="117"/>
                  </a:cubicBezTo>
                  <a:cubicBezTo>
                    <a:pt x="203" y="117"/>
                    <a:pt x="202" y="115"/>
                    <a:pt x="202" y="115"/>
                  </a:cubicBezTo>
                  <a:cubicBezTo>
                    <a:pt x="201" y="114"/>
                    <a:pt x="199" y="114"/>
                    <a:pt x="198" y="114"/>
                  </a:cubicBezTo>
                  <a:cubicBezTo>
                    <a:pt x="197" y="114"/>
                    <a:pt x="196" y="113"/>
                    <a:pt x="196" y="114"/>
                  </a:cubicBezTo>
                  <a:cubicBezTo>
                    <a:pt x="195" y="114"/>
                    <a:pt x="194" y="115"/>
                    <a:pt x="194" y="116"/>
                  </a:cubicBezTo>
                  <a:cubicBezTo>
                    <a:pt x="194" y="117"/>
                    <a:pt x="194" y="120"/>
                    <a:pt x="194" y="121"/>
                  </a:cubicBezTo>
                  <a:cubicBezTo>
                    <a:pt x="194" y="122"/>
                    <a:pt x="195" y="124"/>
                    <a:pt x="195" y="125"/>
                  </a:cubicBezTo>
                  <a:cubicBezTo>
                    <a:pt x="196" y="126"/>
                    <a:pt x="197" y="128"/>
                    <a:pt x="197" y="129"/>
                  </a:cubicBezTo>
                  <a:cubicBezTo>
                    <a:pt x="197" y="129"/>
                    <a:pt x="197" y="130"/>
                    <a:pt x="197" y="131"/>
                  </a:cubicBezTo>
                  <a:cubicBezTo>
                    <a:pt x="197" y="132"/>
                    <a:pt x="195" y="133"/>
                    <a:pt x="194" y="134"/>
                  </a:cubicBezTo>
                  <a:cubicBezTo>
                    <a:pt x="194" y="135"/>
                    <a:pt x="192" y="136"/>
                    <a:pt x="191" y="136"/>
                  </a:cubicBezTo>
                  <a:cubicBezTo>
                    <a:pt x="191" y="137"/>
                    <a:pt x="189" y="137"/>
                    <a:pt x="189" y="137"/>
                  </a:cubicBezTo>
                  <a:cubicBezTo>
                    <a:pt x="188" y="137"/>
                    <a:pt x="187" y="136"/>
                    <a:pt x="186" y="136"/>
                  </a:cubicBezTo>
                  <a:cubicBezTo>
                    <a:pt x="186" y="136"/>
                    <a:pt x="185" y="136"/>
                    <a:pt x="185" y="136"/>
                  </a:cubicBezTo>
                  <a:cubicBezTo>
                    <a:pt x="185" y="136"/>
                    <a:pt x="184" y="137"/>
                    <a:pt x="184" y="137"/>
                  </a:cubicBezTo>
                  <a:cubicBezTo>
                    <a:pt x="184" y="138"/>
                    <a:pt x="184" y="139"/>
                    <a:pt x="184" y="140"/>
                  </a:cubicBezTo>
                  <a:cubicBezTo>
                    <a:pt x="184" y="140"/>
                    <a:pt x="185" y="141"/>
                    <a:pt x="185" y="141"/>
                  </a:cubicBezTo>
                  <a:cubicBezTo>
                    <a:pt x="186" y="142"/>
                    <a:pt x="187" y="142"/>
                    <a:pt x="188" y="142"/>
                  </a:cubicBezTo>
                  <a:cubicBezTo>
                    <a:pt x="188" y="142"/>
                    <a:pt x="189" y="142"/>
                    <a:pt x="190" y="142"/>
                  </a:cubicBezTo>
                  <a:cubicBezTo>
                    <a:pt x="190" y="142"/>
                    <a:pt x="192" y="142"/>
                    <a:pt x="192" y="142"/>
                  </a:cubicBezTo>
                  <a:cubicBezTo>
                    <a:pt x="192" y="143"/>
                    <a:pt x="192" y="144"/>
                    <a:pt x="192" y="144"/>
                  </a:cubicBezTo>
                  <a:cubicBezTo>
                    <a:pt x="192" y="145"/>
                    <a:pt x="191" y="146"/>
                    <a:pt x="191" y="146"/>
                  </a:cubicBezTo>
                  <a:cubicBezTo>
                    <a:pt x="190" y="146"/>
                    <a:pt x="189" y="147"/>
                    <a:pt x="189" y="147"/>
                  </a:cubicBezTo>
                  <a:cubicBezTo>
                    <a:pt x="189" y="147"/>
                    <a:pt x="189" y="148"/>
                    <a:pt x="189" y="149"/>
                  </a:cubicBezTo>
                  <a:cubicBezTo>
                    <a:pt x="189" y="149"/>
                    <a:pt x="190" y="149"/>
                    <a:pt x="191" y="149"/>
                  </a:cubicBezTo>
                  <a:cubicBezTo>
                    <a:pt x="191" y="149"/>
                    <a:pt x="193" y="149"/>
                    <a:pt x="193" y="149"/>
                  </a:cubicBezTo>
                  <a:cubicBezTo>
                    <a:pt x="194" y="148"/>
                    <a:pt x="196" y="148"/>
                    <a:pt x="197" y="148"/>
                  </a:cubicBezTo>
                  <a:cubicBezTo>
                    <a:pt x="198" y="147"/>
                    <a:pt x="199" y="146"/>
                    <a:pt x="200" y="145"/>
                  </a:cubicBezTo>
                  <a:cubicBezTo>
                    <a:pt x="201" y="145"/>
                    <a:pt x="203" y="144"/>
                    <a:pt x="204" y="143"/>
                  </a:cubicBezTo>
                  <a:cubicBezTo>
                    <a:pt x="205" y="142"/>
                    <a:pt x="206" y="140"/>
                    <a:pt x="208" y="140"/>
                  </a:cubicBezTo>
                  <a:cubicBezTo>
                    <a:pt x="208" y="139"/>
                    <a:pt x="210" y="138"/>
                    <a:pt x="212" y="138"/>
                  </a:cubicBezTo>
                  <a:cubicBezTo>
                    <a:pt x="212" y="138"/>
                    <a:pt x="213" y="138"/>
                    <a:pt x="213" y="138"/>
                  </a:cubicBezTo>
                  <a:cubicBezTo>
                    <a:pt x="214" y="139"/>
                    <a:pt x="215" y="141"/>
                    <a:pt x="215" y="141"/>
                  </a:cubicBezTo>
                  <a:cubicBezTo>
                    <a:pt x="215" y="142"/>
                    <a:pt x="216" y="144"/>
                    <a:pt x="216" y="145"/>
                  </a:cubicBezTo>
                  <a:cubicBezTo>
                    <a:pt x="217" y="145"/>
                    <a:pt x="219" y="145"/>
                    <a:pt x="219" y="145"/>
                  </a:cubicBezTo>
                  <a:cubicBezTo>
                    <a:pt x="220" y="145"/>
                    <a:pt x="220" y="146"/>
                    <a:pt x="221" y="146"/>
                  </a:cubicBezTo>
                  <a:cubicBezTo>
                    <a:pt x="220" y="147"/>
                    <a:pt x="219" y="149"/>
                    <a:pt x="219" y="150"/>
                  </a:cubicBezTo>
                  <a:cubicBezTo>
                    <a:pt x="217" y="153"/>
                    <a:pt x="214" y="159"/>
                    <a:pt x="213" y="162"/>
                  </a:cubicBezTo>
                  <a:cubicBezTo>
                    <a:pt x="212" y="164"/>
                    <a:pt x="210" y="167"/>
                    <a:pt x="209" y="169"/>
                  </a:cubicBezTo>
                  <a:cubicBezTo>
                    <a:pt x="208" y="171"/>
                    <a:pt x="206" y="173"/>
                    <a:pt x="206" y="174"/>
                  </a:cubicBezTo>
                  <a:cubicBezTo>
                    <a:pt x="206" y="175"/>
                    <a:pt x="206" y="176"/>
                    <a:pt x="207" y="176"/>
                  </a:cubicBezTo>
                  <a:cubicBezTo>
                    <a:pt x="207" y="178"/>
                    <a:pt x="207" y="180"/>
                    <a:pt x="207" y="181"/>
                  </a:cubicBezTo>
                  <a:cubicBezTo>
                    <a:pt x="207" y="183"/>
                    <a:pt x="206" y="188"/>
                    <a:pt x="205" y="190"/>
                  </a:cubicBezTo>
                  <a:cubicBezTo>
                    <a:pt x="204" y="192"/>
                    <a:pt x="202" y="196"/>
                    <a:pt x="201" y="198"/>
                  </a:cubicBezTo>
                  <a:cubicBezTo>
                    <a:pt x="200" y="201"/>
                    <a:pt x="196" y="205"/>
                    <a:pt x="195" y="207"/>
                  </a:cubicBezTo>
                  <a:cubicBezTo>
                    <a:pt x="193" y="209"/>
                    <a:pt x="191" y="212"/>
                    <a:pt x="190" y="214"/>
                  </a:cubicBezTo>
                  <a:cubicBezTo>
                    <a:pt x="189" y="215"/>
                    <a:pt x="188" y="218"/>
                    <a:pt x="187" y="219"/>
                  </a:cubicBezTo>
                  <a:cubicBezTo>
                    <a:pt x="187" y="220"/>
                    <a:pt x="185" y="221"/>
                    <a:pt x="184" y="222"/>
                  </a:cubicBezTo>
                  <a:cubicBezTo>
                    <a:pt x="183" y="222"/>
                    <a:pt x="181" y="222"/>
                    <a:pt x="180" y="223"/>
                  </a:cubicBezTo>
                  <a:cubicBezTo>
                    <a:pt x="179" y="224"/>
                    <a:pt x="177" y="225"/>
                    <a:pt x="177" y="226"/>
                  </a:cubicBezTo>
                  <a:cubicBezTo>
                    <a:pt x="176" y="228"/>
                    <a:pt x="176" y="230"/>
                    <a:pt x="176" y="231"/>
                  </a:cubicBezTo>
                  <a:cubicBezTo>
                    <a:pt x="176" y="231"/>
                    <a:pt x="176" y="232"/>
                    <a:pt x="176" y="232"/>
                  </a:cubicBezTo>
                  <a:cubicBezTo>
                    <a:pt x="175" y="232"/>
                    <a:pt x="175" y="232"/>
                    <a:pt x="175" y="232"/>
                  </a:cubicBezTo>
                  <a:cubicBezTo>
                    <a:pt x="174" y="232"/>
                    <a:pt x="173" y="232"/>
                    <a:pt x="173" y="232"/>
                  </a:cubicBezTo>
                  <a:cubicBezTo>
                    <a:pt x="172" y="231"/>
                    <a:pt x="171" y="229"/>
                    <a:pt x="171" y="228"/>
                  </a:cubicBezTo>
                  <a:cubicBezTo>
                    <a:pt x="170" y="227"/>
                    <a:pt x="169" y="225"/>
                    <a:pt x="168" y="224"/>
                  </a:cubicBezTo>
                  <a:cubicBezTo>
                    <a:pt x="167" y="224"/>
                    <a:pt x="166" y="223"/>
                    <a:pt x="166" y="222"/>
                  </a:cubicBezTo>
                  <a:cubicBezTo>
                    <a:pt x="165" y="222"/>
                    <a:pt x="163" y="223"/>
                    <a:pt x="163" y="222"/>
                  </a:cubicBezTo>
                  <a:cubicBezTo>
                    <a:pt x="162" y="222"/>
                    <a:pt x="160" y="221"/>
                    <a:pt x="159" y="221"/>
                  </a:cubicBezTo>
                  <a:cubicBezTo>
                    <a:pt x="159" y="220"/>
                    <a:pt x="158" y="220"/>
                    <a:pt x="157" y="220"/>
                  </a:cubicBezTo>
                  <a:cubicBezTo>
                    <a:pt x="156" y="220"/>
                    <a:pt x="155" y="220"/>
                    <a:pt x="154" y="219"/>
                  </a:cubicBezTo>
                  <a:cubicBezTo>
                    <a:pt x="154" y="219"/>
                    <a:pt x="153" y="218"/>
                    <a:pt x="153" y="218"/>
                  </a:cubicBezTo>
                  <a:cubicBezTo>
                    <a:pt x="152" y="217"/>
                    <a:pt x="152" y="215"/>
                    <a:pt x="152" y="214"/>
                  </a:cubicBezTo>
                  <a:cubicBezTo>
                    <a:pt x="152" y="213"/>
                    <a:pt x="151" y="212"/>
                    <a:pt x="151" y="212"/>
                  </a:cubicBezTo>
                  <a:cubicBezTo>
                    <a:pt x="150" y="211"/>
                    <a:pt x="149" y="210"/>
                    <a:pt x="149" y="209"/>
                  </a:cubicBezTo>
                  <a:cubicBezTo>
                    <a:pt x="148" y="209"/>
                    <a:pt x="146" y="208"/>
                    <a:pt x="146" y="207"/>
                  </a:cubicBezTo>
                  <a:cubicBezTo>
                    <a:pt x="146" y="207"/>
                    <a:pt x="146" y="205"/>
                    <a:pt x="146" y="205"/>
                  </a:cubicBezTo>
                  <a:cubicBezTo>
                    <a:pt x="146" y="204"/>
                    <a:pt x="146" y="202"/>
                    <a:pt x="147" y="201"/>
                  </a:cubicBezTo>
                  <a:cubicBezTo>
                    <a:pt x="147" y="201"/>
                    <a:pt x="147" y="199"/>
                    <a:pt x="147" y="198"/>
                  </a:cubicBezTo>
                  <a:cubicBezTo>
                    <a:pt x="147" y="197"/>
                    <a:pt x="147" y="196"/>
                    <a:pt x="146" y="195"/>
                  </a:cubicBezTo>
                  <a:cubicBezTo>
                    <a:pt x="146" y="194"/>
                    <a:pt x="144" y="194"/>
                    <a:pt x="144" y="194"/>
                  </a:cubicBezTo>
                  <a:cubicBezTo>
                    <a:pt x="144" y="193"/>
                    <a:pt x="143" y="193"/>
                    <a:pt x="143" y="192"/>
                  </a:cubicBezTo>
                  <a:cubicBezTo>
                    <a:pt x="143" y="192"/>
                    <a:pt x="144" y="191"/>
                    <a:pt x="144" y="191"/>
                  </a:cubicBezTo>
                  <a:cubicBezTo>
                    <a:pt x="144" y="190"/>
                    <a:pt x="143" y="189"/>
                    <a:pt x="142" y="188"/>
                  </a:cubicBezTo>
                  <a:cubicBezTo>
                    <a:pt x="141" y="188"/>
                    <a:pt x="139" y="187"/>
                    <a:pt x="138" y="186"/>
                  </a:cubicBezTo>
                  <a:cubicBezTo>
                    <a:pt x="138" y="186"/>
                    <a:pt x="136" y="185"/>
                    <a:pt x="136" y="184"/>
                  </a:cubicBezTo>
                  <a:cubicBezTo>
                    <a:pt x="136" y="184"/>
                    <a:pt x="137" y="182"/>
                    <a:pt x="137" y="182"/>
                  </a:cubicBezTo>
                  <a:cubicBezTo>
                    <a:pt x="136" y="181"/>
                    <a:pt x="135" y="180"/>
                    <a:pt x="135" y="180"/>
                  </a:cubicBezTo>
                  <a:cubicBezTo>
                    <a:pt x="134" y="179"/>
                    <a:pt x="133" y="179"/>
                    <a:pt x="133" y="179"/>
                  </a:cubicBezTo>
                  <a:cubicBezTo>
                    <a:pt x="132" y="179"/>
                    <a:pt x="131" y="178"/>
                    <a:pt x="131" y="178"/>
                  </a:cubicBezTo>
                  <a:cubicBezTo>
                    <a:pt x="131" y="178"/>
                    <a:pt x="130" y="178"/>
                    <a:pt x="129" y="178"/>
                  </a:cubicBezTo>
                  <a:cubicBezTo>
                    <a:pt x="129" y="178"/>
                    <a:pt x="128" y="179"/>
                    <a:pt x="127" y="179"/>
                  </a:cubicBezTo>
                  <a:cubicBezTo>
                    <a:pt x="126" y="179"/>
                    <a:pt x="125" y="178"/>
                    <a:pt x="125" y="178"/>
                  </a:cubicBezTo>
                  <a:cubicBezTo>
                    <a:pt x="124" y="178"/>
                    <a:pt x="123" y="176"/>
                    <a:pt x="122" y="176"/>
                  </a:cubicBezTo>
                  <a:cubicBezTo>
                    <a:pt x="121" y="175"/>
                    <a:pt x="120" y="174"/>
                    <a:pt x="119" y="174"/>
                  </a:cubicBezTo>
                  <a:cubicBezTo>
                    <a:pt x="119" y="174"/>
                    <a:pt x="117" y="173"/>
                    <a:pt x="117" y="174"/>
                  </a:cubicBezTo>
                  <a:cubicBezTo>
                    <a:pt x="116" y="174"/>
                    <a:pt x="115" y="174"/>
                    <a:pt x="114" y="175"/>
                  </a:cubicBezTo>
                  <a:cubicBezTo>
                    <a:pt x="114" y="175"/>
                    <a:pt x="113" y="176"/>
                    <a:pt x="112" y="176"/>
                  </a:cubicBezTo>
                  <a:cubicBezTo>
                    <a:pt x="112" y="176"/>
                    <a:pt x="111" y="176"/>
                    <a:pt x="110" y="176"/>
                  </a:cubicBezTo>
                  <a:cubicBezTo>
                    <a:pt x="109" y="177"/>
                    <a:pt x="109" y="178"/>
                    <a:pt x="108" y="178"/>
                  </a:cubicBezTo>
                  <a:cubicBezTo>
                    <a:pt x="107" y="179"/>
                    <a:pt x="106" y="179"/>
                    <a:pt x="105" y="179"/>
                  </a:cubicBezTo>
                  <a:cubicBezTo>
                    <a:pt x="104" y="178"/>
                    <a:pt x="102" y="177"/>
                    <a:pt x="101" y="177"/>
                  </a:cubicBezTo>
                  <a:cubicBezTo>
                    <a:pt x="100" y="177"/>
                    <a:pt x="98" y="176"/>
                    <a:pt x="97" y="176"/>
                  </a:cubicBezTo>
                  <a:cubicBezTo>
                    <a:pt x="96" y="176"/>
                    <a:pt x="94" y="176"/>
                    <a:pt x="94" y="176"/>
                  </a:cubicBezTo>
                  <a:cubicBezTo>
                    <a:pt x="93" y="176"/>
                    <a:pt x="91" y="177"/>
                    <a:pt x="91" y="177"/>
                  </a:cubicBezTo>
                  <a:cubicBezTo>
                    <a:pt x="90" y="178"/>
                    <a:pt x="89" y="179"/>
                    <a:pt x="89" y="180"/>
                  </a:cubicBezTo>
                  <a:cubicBezTo>
                    <a:pt x="88" y="180"/>
                    <a:pt x="89" y="181"/>
                    <a:pt x="89" y="181"/>
                  </a:cubicBezTo>
                  <a:cubicBezTo>
                    <a:pt x="89" y="182"/>
                    <a:pt x="90" y="183"/>
                    <a:pt x="90" y="184"/>
                  </a:cubicBezTo>
                  <a:cubicBezTo>
                    <a:pt x="90" y="184"/>
                    <a:pt x="89" y="185"/>
                    <a:pt x="89" y="185"/>
                  </a:cubicBezTo>
                  <a:cubicBezTo>
                    <a:pt x="89" y="186"/>
                    <a:pt x="88" y="187"/>
                    <a:pt x="88" y="188"/>
                  </a:cubicBezTo>
                  <a:cubicBezTo>
                    <a:pt x="88" y="188"/>
                    <a:pt x="87" y="189"/>
                    <a:pt x="87" y="190"/>
                  </a:cubicBezTo>
                  <a:cubicBezTo>
                    <a:pt x="87" y="190"/>
                    <a:pt x="88" y="191"/>
                    <a:pt x="88" y="192"/>
                  </a:cubicBezTo>
                  <a:cubicBezTo>
                    <a:pt x="88" y="192"/>
                    <a:pt x="88" y="193"/>
                    <a:pt x="87" y="194"/>
                  </a:cubicBezTo>
                  <a:cubicBezTo>
                    <a:pt x="87" y="194"/>
                    <a:pt x="87" y="195"/>
                    <a:pt x="86" y="195"/>
                  </a:cubicBezTo>
                  <a:cubicBezTo>
                    <a:pt x="86" y="195"/>
                    <a:pt x="84" y="195"/>
                    <a:pt x="84" y="195"/>
                  </a:cubicBezTo>
                  <a:cubicBezTo>
                    <a:pt x="83" y="195"/>
                    <a:pt x="83" y="194"/>
                    <a:pt x="83" y="193"/>
                  </a:cubicBezTo>
                  <a:cubicBezTo>
                    <a:pt x="83" y="193"/>
                    <a:pt x="83" y="192"/>
                    <a:pt x="83" y="192"/>
                  </a:cubicBezTo>
                  <a:cubicBezTo>
                    <a:pt x="83" y="191"/>
                    <a:pt x="82" y="191"/>
                    <a:pt x="81" y="191"/>
                  </a:cubicBezTo>
                  <a:cubicBezTo>
                    <a:pt x="81" y="191"/>
                    <a:pt x="81" y="192"/>
                    <a:pt x="80" y="192"/>
                  </a:cubicBezTo>
                  <a:cubicBezTo>
                    <a:pt x="80" y="192"/>
                    <a:pt x="78" y="192"/>
                    <a:pt x="78" y="192"/>
                  </a:cubicBezTo>
                  <a:cubicBezTo>
                    <a:pt x="77" y="192"/>
                    <a:pt x="75" y="191"/>
                    <a:pt x="75" y="190"/>
                  </a:cubicBezTo>
                  <a:cubicBezTo>
                    <a:pt x="74" y="190"/>
                    <a:pt x="73" y="190"/>
                    <a:pt x="73" y="190"/>
                  </a:cubicBezTo>
                  <a:cubicBezTo>
                    <a:pt x="72" y="190"/>
                    <a:pt x="71" y="190"/>
                    <a:pt x="70" y="190"/>
                  </a:cubicBezTo>
                  <a:cubicBezTo>
                    <a:pt x="70" y="190"/>
                    <a:pt x="69" y="189"/>
                    <a:pt x="69" y="189"/>
                  </a:cubicBezTo>
                  <a:cubicBezTo>
                    <a:pt x="69" y="188"/>
                    <a:pt x="68" y="187"/>
                    <a:pt x="67" y="187"/>
                  </a:cubicBezTo>
                  <a:cubicBezTo>
                    <a:pt x="66" y="187"/>
                    <a:pt x="65" y="187"/>
                    <a:pt x="64" y="188"/>
                  </a:cubicBezTo>
                  <a:cubicBezTo>
                    <a:pt x="64" y="188"/>
                    <a:pt x="65" y="190"/>
                    <a:pt x="65" y="191"/>
                  </a:cubicBezTo>
                  <a:cubicBezTo>
                    <a:pt x="65" y="191"/>
                    <a:pt x="64" y="192"/>
                    <a:pt x="63" y="192"/>
                  </a:cubicBezTo>
                  <a:cubicBezTo>
                    <a:pt x="63" y="193"/>
                    <a:pt x="61" y="194"/>
                    <a:pt x="60" y="194"/>
                  </a:cubicBezTo>
                  <a:cubicBezTo>
                    <a:pt x="60" y="195"/>
                    <a:pt x="58" y="195"/>
                    <a:pt x="58" y="196"/>
                  </a:cubicBezTo>
                  <a:cubicBezTo>
                    <a:pt x="57" y="196"/>
                    <a:pt x="57" y="196"/>
                    <a:pt x="56" y="196"/>
                  </a:cubicBezTo>
                  <a:cubicBezTo>
                    <a:pt x="56" y="197"/>
                    <a:pt x="55" y="196"/>
                    <a:pt x="55" y="196"/>
                  </a:cubicBezTo>
                  <a:cubicBezTo>
                    <a:pt x="54" y="196"/>
                    <a:pt x="54" y="196"/>
                    <a:pt x="53" y="196"/>
                  </a:cubicBezTo>
                  <a:cubicBezTo>
                    <a:pt x="53" y="196"/>
                    <a:pt x="51" y="196"/>
                    <a:pt x="50" y="196"/>
                  </a:cubicBezTo>
                  <a:cubicBezTo>
                    <a:pt x="50" y="196"/>
                    <a:pt x="49" y="196"/>
                    <a:pt x="48" y="195"/>
                  </a:cubicBezTo>
                  <a:cubicBezTo>
                    <a:pt x="48" y="195"/>
                    <a:pt x="47" y="194"/>
                    <a:pt x="46" y="194"/>
                  </a:cubicBezTo>
                  <a:cubicBezTo>
                    <a:pt x="46" y="194"/>
                    <a:pt x="45" y="195"/>
                    <a:pt x="45" y="195"/>
                  </a:cubicBezTo>
                  <a:cubicBezTo>
                    <a:pt x="45" y="195"/>
                    <a:pt x="45" y="197"/>
                    <a:pt x="45" y="197"/>
                  </a:cubicBezTo>
                  <a:cubicBezTo>
                    <a:pt x="45" y="198"/>
                    <a:pt x="43" y="198"/>
                    <a:pt x="43" y="198"/>
                  </a:cubicBezTo>
                  <a:cubicBezTo>
                    <a:pt x="42" y="197"/>
                    <a:pt x="42" y="197"/>
                    <a:pt x="41" y="197"/>
                  </a:cubicBezTo>
                  <a:cubicBezTo>
                    <a:pt x="41" y="196"/>
                    <a:pt x="41" y="195"/>
                    <a:pt x="40" y="194"/>
                  </a:cubicBezTo>
                  <a:cubicBezTo>
                    <a:pt x="40" y="194"/>
                    <a:pt x="38" y="194"/>
                    <a:pt x="38" y="194"/>
                  </a:cubicBezTo>
                  <a:cubicBezTo>
                    <a:pt x="37" y="193"/>
                    <a:pt x="36" y="193"/>
                    <a:pt x="36" y="194"/>
                  </a:cubicBezTo>
                  <a:cubicBezTo>
                    <a:pt x="36" y="194"/>
                    <a:pt x="35" y="194"/>
                    <a:pt x="35" y="194"/>
                  </a:cubicBezTo>
                  <a:cubicBezTo>
                    <a:pt x="34" y="195"/>
                    <a:pt x="34" y="195"/>
                    <a:pt x="33" y="195"/>
                  </a:cubicBezTo>
                  <a:cubicBezTo>
                    <a:pt x="33" y="195"/>
                    <a:pt x="32" y="194"/>
                    <a:pt x="31" y="194"/>
                  </a:cubicBezTo>
                  <a:cubicBezTo>
                    <a:pt x="31" y="193"/>
                    <a:pt x="32" y="192"/>
                    <a:pt x="33" y="192"/>
                  </a:cubicBezTo>
                  <a:cubicBezTo>
                    <a:pt x="33" y="191"/>
                    <a:pt x="32" y="190"/>
                    <a:pt x="32" y="190"/>
                  </a:cubicBezTo>
                  <a:cubicBezTo>
                    <a:pt x="32" y="189"/>
                    <a:pt x="31" y="189"/>
                    <a:pt x="31" y="189"/>
                  </a:cubicBezTo>
                  <a:cubicBezTo>
                    <a:pt x="30" y="188"/>
                    <a:pt x="29" y="187"/>
                    <a:pt x="29" y="187"/>
                  </a:cubicBezTo>
                  <a:cubicBezTo>
                    <a:pt x="29" y="186"/>
                    <a:pt x="30" y="185"/>
                    <a:pt x="30" y="185"/>
                  </a:cubicBezTo>
                  <a:cubicBezTo>
                    <a:pt x="30" y="184"/>
                    <a:pt x="29" y="183"/>
                    <a:pt x="28" y="183"/>
                  </a:cubicBezTo>
                  <a:cubicBezTo>
                    <a:pt x="27" y="183"/>
                    <a:pt x="26" y="182"/>
                    <a:pt x="25" y="182"/>
                  </a:cubicBezTo>
                  <a:cubicBezTo>
                    <a:pt x="25" y="183"/>
                    <a:pt x="23" y="184"/>
                    <a:pt x="23" y="185"/>
                  </a:cubicBezTo>
                  <a:cubicBezTo>
                    <a:pt x="22" y="185"/>
                    <a:pt x="21" y="185"/>
                    <a:pt x="20" y="185"/>
                  </a:cubicBezTo>
                  <a:cubicBezTo>
                    <a:pt x="20" y="185"/>
                    <a:pt x="18" y="185"/>
                    <a:pt x="18" y="184"/>
                  </a:cubicBezTo>
                  <a:cubicBezTo>
                    <a:pt x="18" y="184"/>
                    <a:pt x="17" y="183"/>
                    <a:pt x="17" y="183"/>
                  </a:cubicBezTo>
                  <a:cubicBezTo>
                    <a:pt x="17" y="183"/>
                    <a:pt x="16" y="183"/>
                    <a:pt x="16" y="184"/>
                  </a:cubicBezTo>
                  <a:cubicBezTo>
                    <a:pt x="16" y="184"/>
                    <a:pt x="16" y="184"/>
                    <a:pt x="15" y="185"/>
                  </a:cubicBezTo>
                  <a:cubicBezTo>
                    <a:pt x="15" y="185"/>
                    <a:pt x="14" y="186"/>
                    <a:pt x="13" y="186"/>
                  </a:cubicBezTo>
                  <a:cubicBezTo>
                    <a:pt x="13" y="186"/>
                    <a:pt x="12" y="186"/>
                    <a:pt x="11" y="186"/>
                  </a:cubicBezTo>
                  <a:cubicBezTo>
                    <a:pt x="11" y="185"/>
                    <a:pt x="10" y="184"/>
                    <a:pt x="10" y="184"/>
                  </a:cubicBezTo>
                  <a:cubicBezTo>
                    <a:pt x="9" y="184"/>
                    <a:pt x="8" y="183"/>
                    <a:pt x="7" y="183"/>
                  </a:cubicBezTo>
                  <a:cubicBezTo>
                    <a:pt x="7" y="183"/>
                    <a:pt x="6" y="184"/>
                    <a:pt x="5" y="184"/>
                  </a:cubicBezTo>
                  <a:cubicBezTo>
                    <a:pt x="5" y="184"/>
                    <a:pt x="4" y="185"/>
                    <a:pt x="3" y="185"/>
                  </a:cubicBezTo>
                  <a:cubicBezTo>
                    <a:pt x="3" y="185"/>
                    <a:pt x="1" y="184"/>
                    <a:pt x="1" y="184"/>
                  </a:cubicBezTo>
                  <a:cubicBezTo>
                    <a:pt x="1" y="183"/>
                    <a:pt x="1" y="183"/>
                    <a:pt x="1" y="1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9" name="Freeform 143"/>
            <p:cNvSpPr>
              <a:spLocks/>
            </p:cNvSpPr>
            <p:nvPr/>
          </p:nvSpPr>
          <p:spPr bwMode="auto">
            <a:xfrm>
              <a:off x="1657351" y="1547813"/>
              <a:ext cx="230188" cy="238125"/>
            </a:xfrm>
            <a:custGeom>
              <a:avLst/>
              <a:gdLst/>
              <a:ahLst/>
              <a:cxnLst>
                <a:cxn ang="0">
                  <a:pos x="119" y="65"/>
                </a:cxn>
                <a:cxn ang="0">
                  <a:pos x="113" y="63"/>
                </a:cxn>
                <a:cxn ang="0">
                  <a:pos x="111" y="67"/>
                </a:cxn>
                <a:cxn ang="0">
                  <a:pos x="120" y="67"/>
                </a:cxn>
                <a:cxn ang="0">
                  <a:pos x="116" y="75"/>
                </a:cxn>
                <a:cxn ang="0">
                  <a:pos x="115" y="82"/>
                </a:cxn>
                <a:cxn ang="0">
                  <a:pos x="110" y="97"/>
                </a:cxn>
                <a:cxn ang="0">
                  <a:pos x="100" y="105"/>
                </a:cxn>
                <a:cxn ang="0">
                  <a:pos x="86" y="115"/>
                </a:cxn>
                <a:cxn ang="0">
                  <a:pos x="82" y="122"/>
                </a:cxn>
                <a:cxn ang="0">
                  <a:pos x="72" y="121"/>
                </a:cxn>
                <a:cxn ang="0">
                  <a:pos x="60" y="123"/>
                </a:cxn>
                <a:cxn ang="0">
                  <a:pos x="45" y="124"/>
                </a:cxn>
                <a:cxn ang="0">
                  <a:pos x="35" y="123"/>
                </a:cxn>
                <a:cxn ang="0">
                  <a:pos x="23" y="120"/>
                </a:cxn>
                <a:cxn ang="0">
                  <a:pos x="21" y="113"/>
                </a:cxn>
                <a:cxn ang="0">
                  <a:pos x="25" y="104"/>
                </a:cxn>
                <a:cxn ang="0">
                  <a:pos x="30" y="96"/>
                </a:cxn>
                <a:cxn ang="0">
                  <a:pos x="34" y="89"/>
                </a:cxn>
                <a:cxn ang="0">
                  <a:pos x="27" y="92"/>
                </a:cxn>
                <a:cxn ang="0">
                  <a:pos x="28" y="85"/>
                </a:cxn>
                <a:cxn ang="0">
                  <a:pos x="20" y="79"/>
                </a:cxn>
                <a:cxn ang="0">
                  <a:pos x="11" y="70"/>
                </a:cxn>
                <a:cxn ang="0">
                  <a:pos x="2" y="55"/>
                </a:cxn>
                <a:cxn ang="0">
                  <a:pos x="3" y="38"/>
                </a:cxn>
                <a:cxn ang="0">
                  <a:pos x="1" y="27"/>
                </a:cxn>
                <a:cxn ang="0">
                  <a:pos x="2" y="23"/>
                </a:cxn>
                <a:cxn ang="0">
                  <a:pos x="9" y="19"/>
                </a:cxn>
                <a:cxn ang="0">
                  <a:pos x="13" y="14"/>
                </a:cxn>
                <a:cxn ang="0">
                  <a:pos x="19" y="17"/>
                </a:cxn>
                <a:cxn ang="0">
                  <a:pos x="26" y="19"/>
                </a:cxn>
                <a:cxn ang="0">
                  <a:pos x="29" y="20"/>
                </a:cxn>
                <a:cxn ang="0">
                  <a:pos x="33" y="21"/>
                </a:cxn>
                <a:cxn ang="0">
                  <a:pos x="34" y="15"/>
                </a:cxn>
                <a:cxn ang="0">
                  <a:pos x="35" y="8"/>
                </a:cxn>
                <a:cxn ang="0">
                  <a:pos x="40" y="3"/>
                </a:cxn>
                <a:cxn ang="0">
                  <a:pos x="51" y="6"/>
                </a:cxn>
                <a:cxn ang="0">
                  <a:pos x="58" y="3"/>
                </a:cxn>
                <a:cxn ang="0">
                  <a:pos x="65" y="1"/>
                </a:cxn>
                <a:cxn ang="0">
                  <a:pos x="73" y="6"/>
                </a:cxn>
                <a:cxn ang="0">
                  <a:pos x="79" y="6"/>
                </a:cxn>
                <a:cxn ang="0">
                  <a:pos x="82" y="11"/>
                </a:cxn>
                <a:cxn ang="0">
                  <a:pos x="90" y="18"/>
                </a:cxn>
                <a:cxn ang="0">
                  <a:pos x="92" y="22"/>
                </a:cxn>
                <a:cxn ang="0">
                  <a:pos x="92" y="32"/>
                </a:cxn>
                <a:cxn ang="0">
                  <a:pos x="97" y="39"/>
                </a:cxn>
                <a:cxn ang="0">
                  <a:pos x="100" y="46"/>
                </a:cxn>
                <a:cxn ang="0">
                  <a:pos x="109" y="49"/>
                </a:cxn>
                <a:cxn ang="0">
                  <a:pos x="117" y="55"/>
                </a:cxn>
                <a:cxn ang="0">
                  <a:pos x="122" y="59"/>
                </a:cxn>
              </a:cxnLst>
              <a:rect l="0" t="0" r="r" b="b"/>
              <a:pathLst>
                <a:path w="122" h="126">
                  <a:moveTo>
                    <a:pt x="122" y="59"/>
                  </a:moveTo>
                  <a:cubicBezTo>
                    <a:pt x="121" y="60"/>
                    <a:pt x="121" y="62"/>
                    <a:pt x="121" y="62"/>
                  </a:cubicBezTo>
                  <a:cubicBezTo>
                    <a:pt x="121" y="63"/>
                    <a:pt x="120" y="64"/>
                    <a:pt x="119" y="65"/>
                  </a:cubicBezTo>
                  <a:cubicBezTo>
                    <a:pt x="118" y="65"/>
                    <a:pt x="117" y="65"/>
                    <a:pt x="116" y="65"/>
                  </a:cubicBezTo>
                  <a:cubicBezTo>
                    <a:pt x="116" y="65"/>
                    <a:pt x="115" y="64"/>
                    <a:pt x="115" y="64"/>
                  </a:cubicBezTo>
                  <a:cubicBezTo>
                    <a:pt x="115" y="63"/>
                    <a:pt x="114" y="63"/>
                    <a:pt x="113" y="63"/>
                  </a:cubicBezTo>
                  <a:cubicBezTo>
                    <a:pt x="113" y="62"/>
                    <a:pt x="112" y="63"/>
                    <a:pt x="111" y="63"/>
                  </a:cubicBezTo>
                  <a:cubicBezTo>
                    <a:pt x="111" y="63"/>
                    <a:pt x="110" y="64"/>
                    <a:pt x="110" y="65"/>
                  </a:cubicBezTo>
                  <a:cubicBezTo>
                    <a:pt x="110" y="65"/>
                    <a:pt x="111" y="67"/>
                    <a:pt x="111" y="67"/>
                  </a:cubicBezTo>
                  <a:cubicBezTo>
                    <a:pt x="112" y="68"/>
                    <a:pt x="113" y="68"/>
                    <a:pt x="114" y="68"/>
                  </a:cubicBezTo>
                  <a:cubicBezTo>
                    <a:pt x="115" y="68"/>
                    <a:pt x="116" y="67"/>
                    <a:pt x="117" y="67"/>
                  </a:cubicBezTo>
                  <a:cubicBezTo>
                    <a:pt x="118" y="67"/>
                    <a:pt x="119" y="67"/>
                    <a:pt x="120" y="67"/>
                  </a:cubicBezTo>
                  <a:cubicBezTo>
                    <a:pt x="121" y="67"/>
                    <a:pt x="121" y="67"/>
                    <a:pt x="121" y="68"/>
                  </a:cubicBezTo>
                  <a:cubicBezTo>
                    <a:pt x="122" y="68"/>
                    <a:pt x="120" y="70"/>
                    <a:pt x="120" y="70"/>
                  </a:cubicBezTo>
                  <a:cubicBezTo>
                    <a:pt x="119" y="72"/>
                    <a:pt x="117" y="74"/>
                    <a:pt x="116" y="75"/>
                  </a:cubicBezTo>
                  <a:cubicBezTo>
                    <a:pt x="115" y="75"/>
                    <a:pt x="114" y="76"/>
                    <a:pt x="114" y="77"/>
                  </a:cubicBezTo>
                  <a:cubicBezTo>
                    <a:pt x="114" y="77"/>
                    <a:pt x="113" y="79"/>
                    <a:pt x="114" y="80"/>
                  </a:cubicBezTo>
                  <a:cubicBezTo>
                    <a:pt x="114" y="80"/>
                    <a:pt x="114" y="81"/>
                    <a:pt x="115" y="82"/>
                  </a:cubicBezTo>
                  <a:cubicBezTo>
                    <a:pt x="115" y="83"/>
                    <a:pt x="115" y="85"/>
                    <a:pt x="115" y="86"/>
                  </a:cubicBezTo>
                  <a:cubicBezTo>
                    <a:pt x="115" y="87"/>
                    <a:pt x="114" y="89"/>
                    <a:pt x="113" y="90"/>
                  </a:cubicBezTo>
                  <a:cubicBezTo>
                    <a:pt x="112" y="92"/>
                    <a:pt x="111" y="96"/>
                    <a:pt x="110" y="97"/>
                  </a:cubicBezTo>
                  <a:cubicBezTo>
                    <a:pt x="110" y="98"/>
                    <a:pt x="108" y="99"/>
                    <a:pt x="108" y="100"/>
                  </a:cubicBezTo>
                  <a:cubicBezTo>
                    <a:pt x="107" y="100"/>
                    <a:pt x="105" y="100"/>
                    <a:pt x="104" y="101"/>
                  </a:cubicBezTo>
                  <a:cubicBezTo>
                    <a:pt x="103" y="102"/>
                    <a:pt x="101" y="104"/>
                    <a:pt x="100" y="105"/>
                  </a:cubicBezTo>
                  <a:cubicBezTo>
                    <a:pt x="99" y="106"/>
                    <a:pt x="98" y="108"/>
                    <a:pt x="97" y="109"/>
                  </a:cubicBezTo>
                  <a:cubicBezTo>
                    <a:pt x="96" y="110"/>
                    <a:pt x="93" y="112"/>
                    <a:pt x="92" y="113"/>
                  </a:cubicBezTo>
                  <a:cubicBezTo>
                    <a:pt x="90" y="113"/>
                    <a:pt x="87" y="114"/>
                    <a:pt x="86" y="115"/>
                  </a:cubicBezTo>
                  <a:cubicBezTo>
                    <a:pt x="86" y="116"/>
                    <a:pt x="85" y="117"/>
                    <a:pt x="85" y="118"/>
                  </a:cubicBezTo>
                  <a:cubicBezTo>
                    <a:pt x="85" y="119"/>
                    <a:pt x="85" y="121"/>
                    <a:pt x="85" y="121"/>
                  </a:cubicBezTo>
                  <a:cubicBezTo>
                    <a:pt x="84" y="122"/>
                    <a:pt x="83" y="122"/>
                    <a:pt x="82" y="122"/>
                  </a:cubicBezTo>
                  <a:cubicBezTo>
                    <a:pt x="81" y="122"/>
                    <a:pt x="80" y="121"/>
                    <a:pt x="79" y="121"/>
                  </a:cubicBezTo>
                  <a:cubicBezTo>
                    <a:pt x="78" y="120"/>
                    <a:pt x="76" y="120"/>
                    <a:pt x="75" y="120"/>
                  </a:cubicBezTo>
                  <a:cubicBezTo>
                    <a:pt x="74" y="120"/>
                    <a:pt x="72" y="120"/>
                    <a:pt x="72" y="121"/>
                  </a:cubicBezTo>
                  <a:cubicBezTo>
                    <a:pt x="71" y="121"/>
                    <a:pt x="70" y="123"/>
                    <a:pt x="69" y="123"/>
                  </a:cubicBezTo>
                  <a:cubicBezTo>
                    <a:pt x="68" y="124"/>
                    <a:pt x="66" y="123"/>
                    <a:pt x="65" y="123"/>
                  </a:cubicBezTo>
                  <a:cubicBezTo>
                    <a:pt x="64" y="123"/>
                    <a:pt x="61" y="123"/>
                    <a:pt x="60" y="123"/>
                  </a:cubicBezTo>
                  <a:cubicBezTo>
                    <a:pt x="58" y="123"/>
                    <a:pt x="56" y="125"/>
                    <a:pt x="55" y="125"/>
                  </a:cubicBezTo>
                  <a:cubicBezTo>
                    <a:pt x="54" y="125"/>
                    <a:pt x="52" y="125"/>
                    <a:pt x="51" y="125"/>
                  </a:cubicBezTo>
                  <a:cubicBezTo>
                    <a:pt x="49" y="125"/>
                    <a:pt x="47" y="124"/>
                    <a:pt x="45" y="124"/>
                  </a:cubicBezTo>
                  <a:cubicBezTo>
                    <a:pt x="44" y="124"/>
                    <a:pt x="41" y="125"/>
                    <a:pt x="40" y="125"/>
                  </a:cubicBezTo>
                  <a:cubicBezTo>
                    <a:pt x="40" y="125"/>
                    <a:pt x="39" y="126"/>
                    <a:pt x="38" y="126"/>
                  </a:cubicBezTo>
                  <a:cubicBezTo>
                    <a:pt x="38" y="125"/>
                    <a:pt x="36" y="123"/>
                    <a:pt x="35" y="123"/>
                  </a:cubicBezTo>
                  <a:cubicBezTo>
                    <a:pt x="34" y="122"/>
                    <a:pt x="32" y="122"/>
                    <a:pt x="32" y="122"/>
                  </a:cubicBezTo>
                  <a:cubicBezTo>
                    <a:pt x="30" y="121"/>
                    <a:pt x="28" y="122"/>
                    <a:pt x="27" y="122"/>
                  </a:cubicBezTo>
                  <a:cubicBezTo>
                    <a:pt x="26" y="121"/>
                    <a:pt x="24" y="121"/>
                    <a:pt x="23" y="120"/>
                  </a:cubicBezTo>
                  <a:cubicBezTo>
                    <a:pt x="22" y="120"/>
                    <a:pt x="21" y="119"/>
                    <a:pt x="21" y="118"/>
                  </a:cubicBezTo>
                  <a:cubicBezTo>
                    <a:pt x="21" y="118"/>
                    <a:pt x="20" y="116"/>
                    <a:pt x="20" y="116"/>
                  </a:cubicBezTo>
                  <a:cubicBezTo>
                    <a:pt x="20" y="115"/>
                    <a:pt x="21" y="114"/>
                    <a:pt x="21" y="113"/>
                  </a:cubicBezTo>
                  <a:cubicBezTo>
                    <a:pt x="22" y="112"/>
                    <a:pt x="23" y="111"/>
                    <a:pt x="23" y="110"/>
                  </a:cubicBezTo>
                  <a:cubicBezTo>
                    <a:pt x="24" y="109"/>
                    <a:pt x="24" y="108"/>
                    <a:pt x="24" y="107"/>
                  </a:cubicBezTo>
                  <a:cubicBezTo>
                    <a:pt x="24" y="106"/>
                    <a:pt x="25" y="105"/>
                    <a:pt x="25" y="104"/>
                  </a:cubicBezTo>
                  <a:cubicBezTo>
                    <a:pt x="25" y="103"/>
                    <a:pt x="24" y="101"/>
                    <a:pt x="25" y="101"/>
                  </a:cubicBezTo>
                  <a:cubicBezTo>
                    <a:pt x="25" y="100"/>
                    <a:pt x="26" y="98"/>
                    <a:pt x="27" y="97"/>
                  </a:cubicBezTo>
                  <a:cubicBezTo>
                    <a:pt x="28" y="96"/>
                    <a:pt x="30" y="96"/>
                    <a:pt x="30" y="96"/>
                  </a:cubicBezTo>
                  <a:cubicBezTo>
                    <a:pt x="31" y="95"/>
                    <a:pt x="31" y="94"/>
                    <a:pt x="32" y="94"/>
                  </a:cubicBezTo>
                  <a:cubicBezTo>
                    <a:pt x="32" y="93"/>
                    <a:pt x="33" y="93"/>
                    <a:pt x="34" y="92"/>
                  </a:cubicBezTo>
                  <a:cubicBezTo>
                    <a:pt x="34" y="91"/>
                    <a:pt x="35" y="90"/>
                    <a:pt x="34" y="89"/>
                  </a:cubicBezTo>
                  <a:cubicBezTo>
                    <a:pt x="34" y="89"/>
                    <a:pt x="32" y="89"/>
                    <a:pt x="32" y="90"/>
                  </a:cubicBezTo>
                  <a:cubicBezTo>
                    <a:pt x="31" y="90"/>
                    <a:pt x="31" y="91"/>
                    <a:pt x="30" y="92"/>
                  </a:cubicBezTo>
                  <a:cubicBezTo>
                    <a:pt x="29" y="92"/>
                    <a:pt x="27" y="92"/>
                    <a:pt x="27" y="92"/>
                  </a:cubicBezTo>
                  <a:cubicBezTo>
                    <a:pt x="26" y="91"/>
                    <a:pt x="27" y="90"/>
                    <a:pt x="28" y="89"/>
                  </a:cubicBezTo>
                  <a:cubicBezTo>
                    <a:pt x="28" y="89"/>
                    <a:pt x="29" y="88"/>
                    <a:pt x="29" y="87"/>
                  </a:cubicBezTo>
                  <a:cubicBezTo>
                    <a:pt x="29" y="87"/>
                    <a:pt x="28" y="86"/>
                    <a:pt x="28" y="85"/>
                  </a:cubicBezTo>
                  <a:cubicBezTo>
                    <a:pt x="28" y="84"/>
                    <a:pt x="29" y="82"/>
                    <a:pt x="28" y="82"/>
                  </a:cubicBezTo>
                  <a:cubicBezTo>
                    <a:pt x="28" y="81"/>
                    <a:pt x="26" y="80"/>
                    <a:pt x="25" y="80"/>
                  </a:cubicBezTo>
                  <a:cubicBezTo>
                    <a:pt x="24" y="80"/>
                    <a:pt x="21" y="80"/>
                    <a:pt x="20" y="79"/>
                  </a:cubicBezTo>
                  <a:cubicBezTo>
                    <a:pt x="19" y="79"/>
                    <a:pt x="17" y="78"/>
                    <a:pt x="16" y="78"/>
                  </a:cubicBezTo>
                  <a:cubicBezTo>
                    <a:pt x="15" y="77"/>
                    <a:pt x="13" y="76"/>
                    <a:pt x="12" y="75"/>
                  </a:cubicBezTo>
                  <a:cubicBezTo>
                    <a:pt x="11" y="74"/>
                    <a:pt x="11" y="71"/>
                    <a:pt x="11" y="70"/>
                  </a:cubicBezTo>
                  <a:cubicBezTo>
                    <a:pt x="10" y="69"/>
                    <a:pt x="10" y="66"/>
                    <a:pt x="9" y="65"/>
                  </a:cubicBezTo>
                  <a:cubicBezTo>
                    <a:pt x="9" y="64"/>
                    <a:pt x="6" y="61"/>
                    <a:pt x="5" y="59"/>
                  </a:cubicBezTo>
                  <a:cubicBezTo>
                    <a:pt x="4" y="58"/>
                    <a:pt x="2" y="56"/>
                    <a:pt x="2" y="55"/>
                  </a:cubicBezTo>
                  <a:cubicBezTo>
                    <a:pt x="2" y="53"/>
                    <a:pt x="2" y="50"/>
                    <a:pt x="2" y="49"/>
                  </a:cubicBezTo>
                  <a:cubicBezTo>
                    <a:pt x="3" y="47"/>
                    <a:pt x="4" y="44"/>
                    <a:pt x="4" y="43"/>
                  </a:cubicBezTo>
                  <a:cubicBezTo>
                    <a:pt x="4" y="42"/>
                    <a:pt x="4" y="39"/>
                    <a:pt x="3" y="38"/>
                  </a:cubicBezTo>
                  <a:cubicBezTo>
                    <a:pt x="3" y="37"/>
                    <a:pt x="0" y="35"/>
                    <a:pt x="0" y="34"/>
                  </a:cubicBezTo>
                  <a:cubicBezTo>
                    <a:pt x="0" y="33"/>
                    <a:pt x="0" y="31"/>
                    <a:pt x="0" y="30"/>
                  </a:cubicBezTo>
                  <a:cubicBezTo>
                    <a:pt x="0" y="30"/>
                    <a:pt x="1" y="28"/>
                    <a:pt x="1" y="27"/>
                  </a:cubicBezTo>
                  <a:cubicBezTo>
                    <a:pt x="1" y="26"/>
                    <a:pt x="1" y="25"/>
                    <a:pt x="1" y="25"/>
                  </a:cubicBezTo>
                  <a:cubicBezTo>
                    <a:pt x="1" y="24"/>
                    <a:pt x="1" y="24"/>
                    <a:pt x="1" y="23"/>
                  </a:cubicBezTo>
                  <a:cubicBezTo>
                    <a:pt x="1" y="23"/>
                    <a:pt x="2" y="24"/>
                    <a:pt x="2" y="23"/>
                  </a:cubicBezTo>
                  <a:cubicBezTo>
                    <a:pt x="3" y="23"/>
                    <a:pt x="3" y="23"/>
                    <a:pt x="4" y="23"/>
                  </a:cubicBezTo>
                  <a:cubicBezTo>
                    <a:pt x="4" y="22"/>
                    <a:pt x="6" y="22"/>
                    <a:pt x="6" y="21"/>
                  </a:cubicBezTo>
                  <a:cubicBezTo>
                    <a:pt x="7" y="21"/>
                    <a:pt x="9" y="20"/>
                    <a:pt x="9" y="19"/>
                  </a:cubicBezTo>
                  <a:cubicBezTo>
                    <a:pt x="10" y="19"/>
                    <a:pt x="11" y="18"/>
                    <a:pt x="11" y="18"/>
                  </a:cubicBezTo>
                  <a:cubicBezTo>
                    <a:pt x="11" y="17"/>
                    <a:pt x="10" y="15"/>
                    <a:pt x="10" y="15"/>
                  </a:cubicBezTo>
                  <a:cubicBezTo>
                    <a:pt x="11" y="14"/>
                    <a:pt x="12" y="14"/>
                    <a:pt x="13" y="14"/>
                  </a:cubicBezTo>
                  <a:cubicBezTo>
                    <a:pt x="14" y="14"/>
                    <a:pt x="15" y="15"/>
                    <a:pt x="15" y="16"/>
                  </a:cubicBezTo>
                  <a:cubicBezTo>
                    <a:pt x="15" y="16"/>
                    <a:pt x="16" y="17"/>
                    <a:pt x="16" y="17"/>
                  </a:cubicBezTo>
                  <a:cubicBezTo>
                    <a:pt x="17" y="17"/>
                    <a:pt x="18" y="17"/>
                    <a:pt x="19" y="17"/>
                  </a:cubicBezTo>
                  <a:cubicBezTo>
                    <a:pt x="19" y="17"/>
                    <a:pt x="20" y="17"/>
                    <a:pt x="21" y="17"/>
                  </a:cubicBezTo>
                  <a:cubicBezTo>
                    <a:pt x="21" y="18"/>
                    <a:pt x="23" y="19"/>
                    <a:pt x="24" y="19"/>
                  </a:cubicBezTo>
                  <a:cubicBezTo>
                    <a:pt x="24" y="19"/>
                    <a:pt x="26" y="19"/>
                    <a:pt x="26" y="19"/>
                  </a:cubicBezTo>
                  <a:cubicBezTo>
                    <a:pt x="27" y="19"/>
                    <a:pt x="27" y="18"/>
                    <a:pt x="27" y="18"/>
                  </a:cubicBezTo>
                  <a:cubicBezTo>
                    <a:pt x="28" y="18"/>
                    <a:pt x="29" y="18"/>
                    <a:pt x="29" y="19"/>
                  </a:cubicBezTo>
                  <a:cubicBezTo>
                    <a:pt x="29" y="19"/>
                    <a:pt x="29" y="20"/>
                    <a:pt x="29" y="20"/>
                  </a:cubicBezTo>
                  <a:cubicBezTo>
                    <a:pt x="29" y="21"/>
                    <a:pt x="29" y="22"/>
                    <a:pt x="30" y="22"/>
                  </a:cubicBezTo>
                  <a:cubicBezTo>
                    <a:pt x="30" y="22"/>
                    <a:pt x="32" y="22"/>
                    <a:pt x="32" y="22"/>
                  </a:cubicBezTo>
                  <a:cubicBezTo>
                    <a:pt x="33" y="22"/>
                    <a:pt x="33" y="21"/>
                    <a:pt x="33" y="21"/>
                  </a:cubicBezTo>
                  <a:cubicBezTo>
                    <a:pt x="34" y="20"/>
                    <a:pt x="34" y="19"/>
                    <a:pt x="34" y="19"/>
                  </a:cubicBezTo>
                  <a:cubicBezTo>
                    <a:pt x="34" y="18"/>
                    <a:pt x="33" y="17"/>
                    <a:pt x="33" y="17"/>
                  </a:cubicBezTo>
                  <a:cubicBezTo>
                    <a:pt x="33" y="16"/>
                    <a:pt x="34" y="15"/>
                    <a:pt x="34" y="15"/>
                  </a:cubicBezTo>
                  <a:cubicBezTo>
                    <a:pt x="34" y="14"/>
                    <a:pt x="35" y="13"/>
                    <a:pt x="35" y="12"/>
                  </a:cubicBezTo>
                  <a:cubicBezTo>
                    <a:pt x="35" y="12"/>
                    <a:pt x="36" y="11"/>
                    <a:pt x="36" y="11"/>
                  </a:cubicBezTo>
                  <a:cubicBezTo>
                    <a:pt x="36" y="10"/>
                    <a:pt x="35" y="9"/>
                    <a:pt x="35" y="8"/>
                  </a:cubicBezTo>
                  <a:cubicBezTo>
                    <a:pt x="35" y="8"/>
                    <a:pt x="34" y="7"/>
                    <a:pt x="35" y="7"/>
                  </a:cubicBezTo>
                  <a:cubicBezTo>
                    <a:pt x="35" y="6"/>
                    <a:pt x="36" y="5"/>
                    <a:pt x="37" y="4"/>
                  </a:cubicBezTo>
                  <a:cubicBezTo>
                    <a:pt x="37" y="4"/>
                    <a:pt x="39" y="3"/>
                    <a:pt x="40" y="3"/>
                  </a:cubicBezTo>
                  <a:cubicBezTo>
                    <a:pt x="40" y="3"/>
                    <a:pt x="42" y="3"/>
                    <a:pt x="43" y="3"/>
                  </a:cubicBezTo>
                  <a:cubicBezTo>
                    <a:pt x="44" y="3"/>
                    <a:pt x="46" y="4"/>
                    <a:pt x="47" y="4"/>
                  </a:cubicBezTo>
                  <a:cubicBezTo>
                    <a:pt x="48" y="4"/>
                    <a:pt x="50" y="5"/>
                    <a:pt x="51" y="6"/>
                  </a:cubicBezTo>
                  <a:cubicBezTo>
                    <a:pt x="52" y="6"/>
                    <a:pt x="53" y="6"/>
                    <a:pt x="54" y="5"/>
                  </a:cubicBezTo>
                  <a:cubicBezTo>
                    <a:pt x="55" y="5"/>
                    <a:pt x="55" y="4"/>
                    <a:pt x="56" y="3"/>
                  </a:cubicBezTo>
                  <a:cubicBezTo>
                    <a:pt x="57" y="3"/>
                    <a:pt x="58" y="3"/>
                    <a:pt x="58" y="3"/>
                  </a:cubicBezTo>
                  <a:cubicBezTo>
                    <a:pt x="59" y="3"/>
                    <a:pt x="60" y="2"/>
                    <a:pt x="60" y="2"/>
                  </a:cubicBezTo>
                  <a:cubicBezTo>
                    <a:pt x="61" y="1"/>
                    <a:pt x="62" y="1"/>
                    <a:pt x="63" y="1"/>
                  </a:cubicBezTo>
                  <a:cubicBezTo>
                    <a:pt x="63" y="0"/>
                    <a:pt x="65" y="1"/>
                    <a:pt x="65" y="1"/>
                  </a:cubicBezTo>
                  <a:cubicBezTo>
                    <a:pt x="66" y="1"/>
                    <a:pt x="67" y="2"/>
                    <a:pt x="68" y="3"/>
                  </a:cubicBezTo>
                  <a:cubicBezTo>
                    <a:pt x="69" y="3"/>
                    <a:pt x="70" y="5"/>
                    <a:pt x="71" y="5"/>
                  </a:cubicBezTo>
                  <a:cubicBezTo>
                    <a:pt x="71" y="5"/>
                    <a:pt x="72" y="6"/>
                    <a:pt x="73" y="6"/>
                  </a:cubicBezTo>
                  <a:cubicBezTo>
                    <a:pt x="74" y="6"/>
                    <a:pt x="75" y="5"/>
                    <a:pt x="75" y="5"/>
                  </a:cubicBezTo>
                  <a:cubicBezTo>
                    <a:pt x="76" y="5"/>
                    <a:pt x="77" y="5"/>
                    <a:pt x="77" y="5"/>
                  </a:cubicBezTo>
                  <a:cubicBezTo>
                    <a:pt x="77" y="5"/>
                    <a:pt x="78" y="6"/>
                    <a:pt x="79" y="6"/>
                  </a:cubicBezTo>
                  <a:cubicBezTo>
                    <a:pt x="79" y="6"/>
                    <a:pt x="80" y="6"/>
                    <a:pt x="81" y="7"/>
                  </a:cubicBezTo>
                  <a:cubicBezTo>
                    <a:pt x="81" y="7"/>
                    <a:pt x="82" y="8"/>
                    <a:pt x="83" y="9"/>
                  </a:cubicBezTo>
                  <a:cubicBezTo>
                    <a:pt x="83" y="9"/>
                    <a:pt x="82" y="11"/>
                    <a:pt x="82" y="11"/>
                  </a:cubicBezTo>
                  <a:cubicBezTo>
                    <a:pt x="82" y="12"/>
                    <a:pt x="84" y="13"/>
                    <a:pt x="84" y="13"/>
                  </a:cubicBezTo>
                  <a:cubicBezTo>
                    <a:pt x="85" y="14"/>
                    <a:pt x="87" y="15"/>
                    <a:pt x="88" y="15"/>
                  </a:cubicBezTo>
                  <a:cubicBezTo>
                    <a:pt x="89" y="16"/>
                    <a:pt x="90" y="17"/>
                    <a:pt x="90" y="18"/>
                  </a:cubicBezTo>
                  <a:cubicBezTo>
                    <a:pt x="90" y="18"/>
                    <a:pt x="89" y="19"/>
                    <a:pt x="89" y="19"/>
                  </a:cubicBezTo>
                  <a:cubicBezTo>
                    <a:pt x="89" y="20"/>
                    <a:pt x="90" y="20"/>
                    <a:pt x="90" y="21"/>
                  </a:cubicBezTo>
                  <a:cubicBezTo>
                    <a:pt x="90" y="21"/>
                    <a:pt x="92" y="21"/>
                    <a:pt x="92" y="22"/>
                  </a:cubicBezTo>
                  <a:cubicBezTo>
                    <a:pt x="93" y="23"/>
                    <a:pt x="93" y="24"/>
                    <a:pt x="93" y="25"/>
                  </a:cubicBezTo>
                  <a:cubicBezTo>
                    <a:pt x="93" y="26"/>
                    <a:pt x="93" y="28"/>
                    <a:pt x="93" y="28"/>
                  </a:cubicBezTo>
                  <a:cubicBezTo>
                    <a:pt x="92" y="29"/>
                    <a:pt x="92" y="31"/>
                    <a:pt x="92" y="32"/>
                  </a:cubicBezTo>
                  <a:cubicBezTo>
                    <a:pt x="92" y="32"/>
                    <a:pt x="92" y="34"/>
                    <a:pt x="92" y="34"/>
                  </a:cubicBezTo>
                  <a:cubicBezTo>
                    <a:pt x="92" y="35"/>
                    <a:pt x="94" y="36"/>
                    <a:pt x="95" y="36"/>
                  </a:cubicBezTo>
                  <a:cubicBezTo>
                    <a:pt x="95" y="37"/>
                    <a:pt x="96" y="38"/>
                    <a:pt x="97" y="39"/>
                  </a:cubicBezTo>
                  <a:cubicBezTo>
                    <a:pt x="97" y="39"/>
                    <a:pt x="98" y="40"/>
                    <a:pt x="98" y="41"/>
                  </a:cubicBezTo>
                  <a:cubicBezTo>
                    <a:pt x="98" y="42"/>
                    <a:pt x="98" y="44"/>
                    <a:pt x="99" y="45"/>
                  </a:cubicBezTo>
                  <a:cubicBezTo>
                    <a:pt x="99" y="45"/>
                    <a:pt x="100" y="46"/>
                    <a:pt x="100" y="46"/>
                  </a:cubicBezTo>
                  <a:cubicBezTo>
                    <a:pt x="101" y="47"/>
                    <a:pt x="102" y="47"/>
                    <a:pt x="103" y="47"/>
                  </a:cubicBezTo>
                  <a:cubicBezTo>
                    <a:pt x="104" y="47"/>
                    <a:pt x="105" y="47"/>
                    <a:pt x="105" y="48"/>
                  </a:cubicBezTo>
                  <a:cubicBezTo>
                    <a:pt x="106" y="48"/>
                    <a:pt x="108" y="49"/>
                    <a:pt x="109" y="49"/>
                  </a:cubicBezTo>
                  <a:cubicBezTo>
                    <a:pt x="109" y="50"/>
                    <a:pt x="111" y="49"/>
                    <a:pt x="112" y="49"/>
                  </a:cubicBezTo>
                  <a:cubicBezTo>
                    <a:pt x="112" y="50"/>
                    <a:pt x="113" y="51"/>
                    <a:pt x="114" y="51"/>
                  </a:cubicBezTo>
                  <a:cubicBezTo>
                    <a:pt x="115" y="52"/>
                    <a:pt x="116" y="54"/>
                    <a:pt x="117" y="55"/>
                  </a:cubicBezTo>
                  <a:cubicBezTo>
                    <a:pt x="117" y="56"/>
                    <a:pt x="118" y="58"/>
                    <a:pt x="119" y="59"/>
                  </a:cubicBezTo>
                  <a:cubicBezTo>
                    <a:pt x="119" y="59"/>
                    <a:pt x="120" y="59"/>
                    <a:pt x="121" y="59"/>
                  </a:cubicBezTo>
                  <a:cubicBezTo>
                    <a:pt x="121" y="59"/>
                    <a:pt x="121" y="59"/>
                    <a:pt x="12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0" name="Freeform 144"/>
            <p:cNvSpPr>
              <a:spLocks/>
            </p:cNvSpPr>
            <p:nvPr/>
          </p:nvSpPr>
          <p:spPr bwMode="auto">
            <a:xfrm>
              <a:off x="1573213" y="1782763"/>
              <a:ext cx="280988" cy="190500"/>
            </a:xfrm>
            <a:custGeom>
              <a:avLst/>
              <a:gdLst/>
              <a:ahLst/>
              <a:cxnLst>
                <a:cxn ang="0">
                  <a:pos x="17" y="74"/>
                </a:cxn>
                <a:cxn ang="0">
                  <a:pos x="20" y="69"/>
                </a:cxn>
                <a:cxn ang="0">
                  <a:pos x="24" y="69"/>
                </a:cxn>
                <a:cxn ang="0">
                  <a:pos x="33" y="68"/>
                </a:cxn>
                <a:cxn ang="0">
                  <a:pos x="41" y="70"/>
                </a:cxn>
                <a:cxn ang="0">
                  <a:pos x="48" y="65"/>
                </a:cxn>
                <a:cxn ang="0">
                  <a:pos x="53" y="64"/>
                </a:cxn>
                <a:cxn ang="0">
                  <a:pos x="58" y="62"/>
                </a:cxn>
                <a:cxn ang="0">
                  <a:pos x="56" y="59"/>
                </a:cxn>
                <a:cxn ang="0">
                  <a:pos x="62" y="53"/>
                </a:cxn>
                <a:cxn ang="0">
                  <a:pos x="57" y="45"/>
                </a:cxn>
                <a:cxn ang="0">
                  <a:pos x="49" y="46"/>
                </a:cxn>
                <a:cxn ang="0">
                  <a:pos x="48" y="42"/>
                </a:cxn>
                <a:cxn ang="0">
                  <a:pos x="47" y="38"/>
                </a:cxn>
                <a:cxn ang="0">
                  <a:pos x="52" y="38"/>
                </a:cxn>
                <a:cxn ang="0">
                  <a:pos x="54" y="33"/>
                </a:cxn>
                <a:cxn ang="0">
                  <a:pos x="58" y="33"/>
                </a:cxn>
                <a:cxn ang="0">
                  <a:pos x="61" y="30"/>
                </a:cxn>
                <a:cxn ang="0">
                  <a:pos x="61" y="26"/>
                </a:cxn>
                <a:cxn ang="0">
                  <a:pos x="61" y="22"/>
                </a:cxn>
                <a:cxn ang="0">
                  <a:pos x="71" y="17"/>
                </a:cxn>
                <a:cxn ang="0">
                  <a:pos x="89" y="7"/>
                </a:cxn>
                <a:cxn ang="0">
                  <a:pos x="102" y="2"/>
                </a:cxn>
                <a:cxn ang="0">
                  <a:pos x="113" y="1"/>
                </a:cxn>
                <a:cxn ang="0">
                  <a:pos x="120" y="7"/>
                </a:cxn>
                <a:cxn ang="0">
                  <a:pos x="115" y="17"/>
                </a:cxn>
                <a:cxn ang="0">
                  <a:pos x="115" y="18"/>
                </a:cxn>
                <a:cxn ang="0">
                  <a:pos x="119" y="20"/>
                </a:cxn>
                <a:cxn ang="0">
                  <a:pos x="122" y="20"/>
                </a:cxn>
                <a:cxn ang="0">
                  <a:pos x="130" y="26"/>
                </a:cxn>
                <a:cxn ang="0">
                  <a:pos x="141" y="28"/>
                </a:cxn>
                <a:cxn ang="0">
                  <a:pos x="149" y="39"/>
                </a:cxn>
                <a:cxn ang="0">
                  <a:pos x="134" y="53"/>
                </a:cxn>
                <a:cxn ang="0">
                  <a:pos x="117" y="59"/>
                </a:cxn>
                <a:cxn ang="0">
                  <a:pos x="112" y="58"/>
                </a:cxn>
                <a:cxn ang="0">
                  <a:pos x="111" y="54"/>
                </a:cxn>
                <a:cxn ang="0">
                  <a:pos x="101" y="54"/>
                </a:cxn>
                <a:cxn ang="0">
                  <a:pos x="83" y="71"/>
                </a:cxn>
                <a:cxn ang="0">
                  <a:pos x="76" y="82"/>
                </a:cxn>
                <a:cxn ang="0">
                  <a:pos x="69" y="90"/>
                </a:cxn>
                <a:cxn ang="0">
                  <a:pos x="57" y="90"/>
                </a:cxn>
                <a:cxn ang="0">
                  <a:pos x="52" y="95"/>
                </a:cxn>
                <a:cxn ang="0">
                  <a:pos x="47" y="98"/>
                </a:cxn>
                <a:cxn ang="0">
                  <a:pos x="42" y="101"/>
                </a:cxn>
                <a:cxn ang="0">
                  <a:pos x="34" y="97"/>
                </a:cxn>
                <a:cxn ang="0">
                  <a:pos x="16" y="93"/>
                </a:cxn>
                <a:cxn ang="0">
                  <a:pos x="8" y="90"/>
                </a:cxn>
                <a:cxn ang="0">
                  <a:pos x="5" y="92"/>
                </a:cxn>
                <a:cxn ang="0">
                  <a:pos x="0" y="87"/>
                </a:cxn>
                <a:cxn ang="0">
                  <a:pos x="3" y="81"/>
                </a:cxn>
                <a:cxn ang="0">
                  <a:pos x="8" y="80"/>
                </a:cxn>
                <a:cxn ang="0">
                  <a:pos x="11" y="80"/>
                </a:cxn>
                <a:cxn ang="0">
                  <a:pos x="13" y="76"/>
                </a:cxn>
                <a:cxn ang="0">
                  <a:pos x="13" y="73"/>
                </a:cxn>
              </a:cxnLst>
              <a:rect l="0" t="0" r="r" b="b"/>
              <a:pathLst>
                <a:path w="149" h="101">
                  <a:moveTo>
                    <a:pt x="13" y="73"/>
                  </a:moveTo>
                  <a:cubicBezTo>
                    <a:pt x="13" y="73"/>
                    <a:pt x="14" y="73"/>
                    <a:pt x="14" y="73"/>
                  </a:cubicBezTo>
                  <a:cubicBezTo>
                    <a:pt x="15" y="73"/>
                    <a:pt x="16" y="74"/>
                    <a:pt x="17" y="74"/>
                  </a:cubicBezTo>
                  <a:cubicBezTo>
                    <a:pt x="17" y="74"/>
                    <a:pt x="19" y="73"/>
                    <a:pt x="19" y="73"/>
                  </a:cubicBezTo>
                  <a:cubicBezTo>
                    <a:pt x="19" y="73"/>
                    <a:pt x="19" y="71"/>
                    <a:pt x="20" y="71"/>
                  </a:cubicBezTo>
                  <a:cubicBezTo>
                    <a:pt x="20" y="70"/>
                    <a:pt x="20" y="69"/>
                    <a:pt x="20" y="69"/>
                  </a:cubicBezTo>
                  <a:cubicBezTo>
                    <a:pt x="20" y="69"/>
                    <a:pt x="21" y="68"/>
                    <a:pt x="22" y="68"/>
                  </a:cubicBezTo>
                  <a:cubicBezTo>
                    <a:pt x="22" y="68"/>
                    <a:pt x="23" y="67"/>
                    <a:pt x="23" y="67"/>
                  </a:cubicBezTo>
                  <a:cubicBezTo>
                    <a:pt x="23" y="68"/>
                    <a:pt x="24" y="69"/>
                    <a:pt x="24" y="69"/>
                  </a:cubicBezTo>
                  <a:cubicBezTo>
                    <a:pt x="24" y="69"/>
                    <a:pt x="26" y="69"/>
                    <a:pt x="26" y="69"/>
                  </a:cubicBezTo>
                  <a:cubicBezTo>
                    <a:pt x="27" y="69"/>
                    <a:pt x="29" y="69"/>
                    <a:pt x="30" y="69"/>
                  </a:cubicBezTo>
                  <a:cubicBezTo>
                    <a:pt x="31" y="68"/>
                    <a:pt x="32" y="68"/>
                    <a:pt x="33" y="68"/>
                  </a:cubicBezTo>
                  <a:cubicBezTo>
                    <a:pt x="34" y="68"/>
                    <a:pt x="35" y="69"/>
                    <a:pt x="36" y="69"/>
                  </a:cubicBezTo>
                  <a:cubicBezTo>
                    <a:pt x="37" y="69"/>
                    <a:pt x="38" y="70"/>
                    <a:pt x="39" y="70"/>
                  </a:cubicBezTo>
                  <a:cubicBezTo>
                    <a:pt x="39" y="70"/>
                    <a:pt x="40" y="70"/>
                    <a:pt x="41" y="70"/>
                  </a:cubicBezTo>
                  <a:cubicBezTo>
                    <a:pt x="42" y="70"/>
                    <a:pt x="44" y="69"/>
                    <a:pt x="44" y="69"/>
                  </a:cubicBezTo>
                  <a:cubicBezTo>
                    <a:pt x="45" y="69"/>
                    <a:pt x="47" y="68"/>
                    <a:pt x="48" y="67"/>
                  </a:cubicBezTo>
                  <a:cubicBezTo>
                    <a:pt x="48" y="67"/>
                    <a:pt x="48" y="66"/>
                    <a:pt x="48" y="65"/>
                  </a:cubicBezTo>
                  <a:cubicBezTo>
                    <a:pt x="48" y="65"/>
                    <a:pt x="49" y="63"/>
                    <a:pt x="49" y="63"/>
                  </a:cubicBezTo>
                  <a:cubicBezTo>
                    <a:pt x="50" y="63"/>
                    <a:pt x="51" y="63"/>
                    <a:pt x="52" y="63"/>
                  </a:cubicBezTo>
                  <a:cubicBezTo>
                    <a:pt x="52" y="63"/>
                    <a:pt x="53" y="64"/>
                    <a:pt x="53" y="64"/>
                  </a:cubicBezTo>
                  <a:cubicBezTo>
                    <a:pt x="54" y="64"/>
                    <a:pt x="55" y="64"/>
                    <a:pt x="55" y="64"/>
                  </a:cubicBezTo>
                  <a:cubicBezTo>
                    <a:pt x="56" y="64"/>
                    <a:pt x="56" y="64"/>
                    <a:pt x="57" y="63"/>
                  </a:cubicBezTo>
                  <a:cubicBezTo>
                    <a:pt x="57" y="63"/>
                    <a:pt x="58" y="62"/>
                    <a:pt x="58" y="62"/>
                  </a:cubicBezTo>
                  <a:cubicBezTo>
                    <a:pt x="58" y="62"/>
                    <a:pt x="58" y="61"/>
                    <a:pt x="58" y="61"/>
                  </a:cubicBezTo>
                  <a:cubicBezTo>
                    <a:pt x="57" y="61"/>
                    <a:pt x="56" y="61"/>
                    <a:pt x="56" y="60"/>
                  </a:cubicBezTo>
                  <a:cubicBezTo>
                    <a:pt x="56" y="60"/>
                    <a:pt x="56" y="59"/>
                    <a:pt x="56" y="59"/>
                  </a:cubicBezTo>
                  <a:cubicBezTo>
                    <a:pt x="56" y="59"/>
                    <a:pt x="57" y="58"/>
                    <a:pt x="57" y="58"/>
                  </a:cubicBezTo>
                  <a:cubicBezTo>
                    <a:pt x="58" y="57"/>
                    <a:pt x="60" y="57"/>
                    <a:pt x="61" y="56"/>
                  </a:cubicBezTo>
                  <a:cubicBezTo>
                    <a:pt x="62" y="56"/>
                    <a:pt x="62" y="54"/>
                    <a:pt x="62" y="53"/>
                  </a:cubicBezTo>
                  <a:cubicBezTo>
                    <a:pt x="62" y="52"/>
                    <a:pt x="62" y="50"/>
                    <a:pt x="62" y="49"/>
                  </a:cubicBezTo>
                  <a:cubicBezTo>
                    <a:pt x="62" y="48"/>
                    <a:pt x="61" y="47"/>
                    <a:pt x="60" y="46"/>
                  </a:cubicBezTo>
                  <a:cubicBezTo>
                    <a:pt x="60" y="46"/>
                    <a:pt x="58" y="45"/>
                    <a:pt x="57" y="45"/>
                  </a:cubicBezTo>
                  <a:cubicBezTo>
                    <a:pt x="57" y="45"/>
                    <a:pt x="55" y="45"/>
                    <a:pt x="55" y="45"/>
                  </a:cubicBezTo>
                  <a:cubicBezTo>
                    <a:pt x="54" y="45"/>
                    <a:pt x="53" y="46"/>
                    <a:pt x="52" y="46"/>
                  </a:cubicBezTo>
                  <a:cubicBezTo>
                    <a:pt x="52" y="46"/>
                    <a:pt x="50" y="46"/>
                    <a:pt x="49" y="46"/>
                  </a:cubicBezTo>
                  <a:cubicBezTo>
                    <a:pt x="49" y="46"/>
                    <a:pt x="47" y="45"/>
                    <a:pt x="47" y="45"/>
                  </a:cubicBezTo>
                  <a:cubicBezTo>
                    <a:pt x="47" y="45"/>
                    <a:pt x="48" y="44"/>
                    <a:pt x="48" y="44"/>
                  </a:cubicBezTo>
                  <a:cubicBezTo>
                    <a:pt x="48" y="43"/>
                    <a:pt x="48" y="42"/>
                    <a:pt x="48" y="42"/>
                  </a:cubicBezTo>
                  <a:cubicBezTo>
                    <a:pt x="48" y="42"/>
                    <a:pt x="48" y="41"/>
                    <a:pt x="47" y="41"/>
                  </a:cubicBezTo>
                  <a:cubicBezTo>
                    <a:pt x="47" y="41"/>
                    <a:pt x="46" y="40"/>
                    <a:pt x="46" y="40"/>
                  </a:cubicBezTo>
                  <a:cubicBezTo>
                    <a:pt x="46" y="39"/>
                    <a:pt x="47" y="38"/>
                    <a:pt x="47" y="38"/>
                  </a:cubicBezTo>
                  <a:cubicBezTo>
                    <a:pt x="48" y="37"/>
                    <a:pt x="49" y="37"/>
                    <a:pt x="49" y="36"/>
                  </a:cubicBezTo>
                  <a:cubicBezTo>
                    <a:pt x="50" y="36"/>
                    <a:pt x="51" y="36"/>
                    <a:pt x="51" y="36"/>
                  </a:cubicBezTo>
                  <a:cubicBezTo>
                    <a:pt x="52" y="37"/>
                    <a:pt x="52" y="38"/>
                    <a:pt x="52" y="38"/>
                  </a:cubicBezTo>
                  <a:cubicBezTo>
                    <a:pt x="53" y="38"/>
                    <a:pt x="54" y="37"/>
                    <a:pt x="55" y="36"/>
                  </a:cubicBezTo>
                  <a:cubicBezTo>
                    <a:pt x="55" y="36"/>
                    <a:pt x="55" y="35"/>
                    <a:pt x="55" y="35"/>
                  </a:cubicBezTo>
                  <a:cubicBezTo>
                    <a:pt x="55" y="34"/>
                    <a:pt x="55" y="34"/>
                    <a:pt x="54" y="33"/>
                  </a:cubicBezTo>
                  <a:cubicBezTo>
                    <a:pt x="54" y="33"/>
                    <a:pt x="54" y="32"/>
                    <a:pt x="54" y="32"/>
                  </a:cubicBezTo>
                  <a:cubicBezTo>
                    <a:pt x="55" y="32"/>
                    <a:pt x="56" y="32"/>
                    <a:pt x="56" y="32"/>
                  </a:cubicBezTo>
                  <a:cubicBezTo>
                    <a:pt x="57" y="32"/>
                    <a:pt x="58" y="33"/>
                    <a:pt x="58" y="33"/>
                  </a:cubicBezTo>
                  <a:cubicBezTo>
                    <a:pt x="59" y="33"/>
                    <a:pt x="60" y="33"/>
                    <a:pt x="61" y="33"/>
                  </a:cubicBezTo>
                  <a:cubicBezTo>
                    <a:pt x="61" y="33"/>
                    <a:pt x="61" y="32"/>
                    <a:pt x="61" y="32"/>
                  </a:cubicBezTo>
                  <a:cubicBezTo>
                    <a:pt x="61" y="32"/>
                    <a:pt x="61" y="31"/>
                    <a:pt x="61" y="30"/>
                  </a:cubicBezTo>
                  <a:cubicBezTo>
                    <a:pt x="60" y="30"/>
                    <a:pt x="59" y="30"/>
                    <a:pt x="59" y="29"/>
                  </a:cubicBezTo>
                  <a:cubicBezTo>
                    <a:pt x="59" y="29"/>
                    <a:pt x="59" y="28"/>
                    <a:pt x="59" y="28"/>
                  </a:cubicBezTo>
                  <a:cubicBezTo>
                    <a:pt x="59" y="27"/>
                    <a:pt x="60" y="27"/>
                    <a:pt x="61" y="26"/>
                  </a:cubicBezTo>
                  <a:cubicBezTo>
                    <a:pt x="61" y="26"/>
                    <a:pt x="61" y="25"/>
                    <a:pt x="61" y="24"/>
                  </a:cubicBezTo>
                  <a:cubicBezTo>
                    <a:pt x="61" y="24"/>
                    <a:pt x="61" y="23"/>
                    <a:pt x="61" y="23"/>
                  </a:cubicBezTo>
                  <a:cubicBezTo>
                    <a:pt x="61" y="23"/>
                    <a:pt x="61" y="22"/>
                    <a:pt x="61" y="22"/>
                  </a:cubicBezTo>
                  <a:cubicBezTo>
                    <a:pt x="61" y="22"/>
                    <a:pt x="61" y="21"/>
                    <a:pt x="62" y="21"/>
                  </a:cubicBezTo>
                  <a:cubicBezTo>
                    <a:pt x="63" y="21"/>
                    <a:pt x="66" y="20"/>
                    <a:pt x="67" y="19"/>
                  </a:cubicBezTo>
                  <a:cubicBezTo>
                    <a:pt x="68" y="19"/>
                    <a:pt x="70" y="17"/>
                    <a:pt x="71" y="17"/>
                  </a:cubicBezTo>
                  <a:cubicBezTo>
                    <a:pt x="73" y="16"/>
                    <a:pt x="77" y="14"/>
                    <a:pt x="78" y="13"/>
                  </a:cubicBezTo>
                  <a:cubicBezTo>
                    <a:pt x="80" y="12"/>
                    <a:pt x="82" y="10"/>
                    <a:pt x="83" y="10"/>
                  </a:cubicBezTo>
                  <a:cubicBezTo>
                    <a:pt x="85" y="9"/>
                    <a:pt x="88" y="7"/>
                    <a:pt x="89" y="7"/>
                  </a:cubicBezTo>
                  <a:cubicBezTo>
                    <a:pt x="91" y="6"/>
                    <a:pt x="94" y="5"/>
                    <a:pt x="96" y="5"/>
                  </a:cubicBezTo>
                  <a:cubicBezTo>
                    <a:pt x="96" y="5"/>
                    <a:pt x="98" y="3"/>
                    <a:pt x="99" y="3"/>
                  </a:cubicBezTo>
                  <a:cubicBezTo>
                    <a:pt x="100" y="3"/>
                    <a:pt x="102" y="2"/>
                    <a:pt x="102" y="2"/>
                  </a:cubicBezTo>
                  <a:cubicBezTo>
                    <a:pt x="103" y="2"/>
                    <a:pt x="104" y="1"/>
                    <a:pt x="105" y="1"/>
                  </a:cubicBezTo>
                  <a:cubicBezTo>
                    <a:pt x="106" y="0"/>
                    <a:pt x="108" y="1"/>
                    <a:pt x="109" y="1"/>
                  </a:cubicBezTo>
                  <a:cubicBezTo>
                    <a:pt x="110" y="1"/>
                    <a:pt x="112" y="1"/>
                    <a:pt x="113" y="1"/>
                  </a:cubicBezTo>
                  <a:cubicBezTo>
                    <a:pt x="114" y="1"/>
                    <a:pt x="116" y="1"/>
                    <a:pt x="117" y="1"/>
                  </a:cubicBezTo>
                  <a:cubicBezTo>
                    <a:pt x="118" y="2"/>
                    <a:pt x="119" y="2"/>
                    <a:pt x="119" y="2"/>
                  </a:cubicBezTo>
                  <a:cubicBezTo>
                    <a:pt x="120" y="3"/>
                    <a:pt x="120" y="6"/>
                    <a:pt x="120" y="7"/>
                  </a:cubicBezTo>
                  <a:cubicBezTo>
                    <a:pt x="120" y="8"/>
                    <a:pt x="120" y="11"/>
                    <a:pt x="120" y="12"/>
                  </a:cubicBezTo>
                  <a:cubicBezTo>
                    <a:pt x="119" y="13"/>
                    <a:pt x="119" y="15"/>
                    <a:pt x="118" y="15"/>
                  </a:cubicBezTo>
                  <a:cubicBezTo>
                    <a:pt x="118" y="16"/>
                    <a:pt x="116" y="17"/>
                    <a:pt x="115" y="17"/>
                  </a:cubicBezTo>
                  <a:cubicBezTo>
                    <a:pt x="114" y="17"/>
                    <a:pt x="113" y="17"/>
                    <a:pt x="112" y="17"/>
                  </a:cubicBezTo>
                  <a:cubicBezTo>
                    <a:pt x="112" y="17"/>
                    <a:pt x="112" y="18"/>
                    <a:pt x="112" y="18"/>
                  </a:cubicBezTo>
                  <a:cubicBezTo>
                    <a:pt x="112" y="19"/>
                    <a:pt x="114" y="18"/>
                    <a:pt x="115" y="18"/>
                  </a:cubicBezTo>
                  <a:cubicBezTo>
                    <a:pt x="115" y="19"/>
                    <a:pt x="116" y="19"/>
                    <a:pt x="117" y="20"/>
                  </a:cubicBezTo>
                  <a:cubicBezTo>
                    <a:pt x="117" y="20"/>
                    <a:pt x="118" y="20"/>
                    <a:pt x="118" y="20"/>
                  </a:cubicBezTo>
                  <a:cubicBezTo>
                    <a:pt x="119" y="20"/>
                    <a:pt x="119" y="20"/>
                    <a:pt x="119" y="20"/>
                  </a:cubicBezTo>
                  <a:cubicBezTo>
                    <a:pt x="120" y="19"/>
                    <a:pt x="119" y="18"/>
                    <a:pt x="119" y="18"/>
                  </a:cubicBezTo>
                  <a:cubicBezTo>
                    <a:pt x="120" y="18"/>
                    <a:pt x="121" y="18"/>
                    <a:pt x="121" y="18"/>
                  </a:cubicBezTo>
                  <a:cubicBezTo>
                    <a:pt x="121" y="18"/>
                    <a:pt x="122" y="19"/>
                    <a:pt x="122" y="20"/>
                  </a:cubicBezTo>
                  <a:cubicBezTo>
                    <a:pt x="122" y="20"/>
                    <a:pt x="122" y="22"/>
                    <a:pt x="123" y="22"/>
                  </a:cubicBezTo>
                  <a:cubicBezTo>
                    <a:pt x="123" y="23"/>
                    <a:pt x="124" y="24"/>
                    <a:pt x="125" y="24"/>
                  </a:cubicBezTo>
                  <a:cubicBezTo>
                    <a:pt x="126" y="25"/>
                    <a:pt x="129" y="25"/>
                    <a:pt x="130" y="26"/>
                  </a:cubicBezTo>
                  <a:cubicBezTo>
                    <a:pt x="131" y="26"/>
                    <a:pt x="133" y="26"/>
                    <a:pt x="134" y="27"/>
                  </a:cubicBezTo>
                  <a:cubicBezTo>
                    <a:pt x="135" y="27"/>
                    <a:pt x="136" y="28"/>
                    <a:pt x="137" y="28"/>
                  </a:cubicBezTo>
                  <a:cubicBezTo>
                    <a:pt x="138" y="28"/>
                    <a:pt x="140" y="27"/>
                    <a:pt x="141" y="28"/>
                  </a:cubicBezTo>
                  <a:cubicBezTo>
                    <a:pt x="142" y="29"/>
                    <a:pt x="143" y="32"/>
                    <a:pt x="143" y="33"/>
                  </a:cubicBezTo>
                  <a:cubicBezTo>
                    <a:pt x="143" y="33"/>
                    <a:pt x="146" y="36"/>
                    <a:pt x="147" y="37"/>
                  </a:cubicBezTo>
                  <a:cubicBezTo>
                    <a:pt x="148" y="38"/>
                    <a:pt x="149" y="39"/>
                    <a:pt x="149" y="39"/>
                  </a:cubicBezTo>
                  <a:cubicBezTo>
                    <a:pt x="149" y="40"/>
                    <a:pt x="148" y="42"/>
                    <a:pt x="147" y="42"/>
                  </a:cubicBezTo>
                  <a:cubicBezTo>
                    <a:pt x="146" y="44"/>
                    <a:pt x="143" y="46"/>
                    <a:pt x="141" y="47"/>
                  </a:cubicBezTo>
                  <a:cubicBezTo>
                    <a:pt x="139" y="49"/>
                    <a:pt x="136" y="52"/>
                    <a:pt x="134" y="53"/>
                  </a:cubicBezTo>
                  <a:cubicBezTo>
                    <a:pt x="132" y="55"/>
                    <a:pt x="128" y="56"/>
                    <a:pt x="126" y="57"/>
                  </a:cubicBezTo>
                  <a:cubicBezTo>
                    <a:pt x="125" y="57"/>
                    <a:pt x="122" y="58"/>
                    <a:pt x="121" y="58"/>
                  </a:cubicBezTo>
                  <a:cubicBezTo>
                    <a:pt x="120" y="59"/>
                    <a:pt x="118" y="58"/>
                    <a:pt x="117" y="59"/>
                  </a:cubicBezTo>
                  <a:cubicBezTo>
                    <a:pt x="116" y="59"/>
                    <a:pt x="116" y="60"/>
                    <a:pt x="115" y="60"/>
                  </a:cubicBezTo>
                  <a:cubicBezTo>
                    <a:pt x="115" y="60"/>
                    <a:pt x="113" y="60"/>
                    <a:pt x="113" y="60"/>
                  </a:cubicBezTo>
                  <a:cubicBezTo>
                    <a:pt x="112" y="60"/>
                    <a:pt x="112" y="58"/>
                    <a:pt x="112" y="58"/>
                  </a:cubicBezTo>
                  <a:cubicBezTo>
                    <a:pt x="113" y="58"/>
                    <a:pt x="113" y="58"/>
                    <a:pt x="113" y="57"/>
                  </a:cubicBezTo>
                  <a:cubicBezTo>
                    <a:pt x="113" y="57"/>
                    <a:pt x="113" y="56"/>
                    <a:pt x="113" y="56"/>
                  </a:cubicBezTo>
                  <a:cubicBezTo>
                    <a:pt x="113" y="55"/>
                    <a:pt x="112" y="54"/>
                    <a:pt x="111" y="54"/>
                  </a:cubicBezTo>
                  <a:cubicBezTo>
                    <a:pt x="110" y="53"/>
                    <a:pt x="109" y="53"/>
                    <a:pt x="108" y="52"/>
                  </a:cubicBezTo>
                  <a:cubicBezTo>
                    <a:pt x="107" y="52"/>
                    <a:pt x="106" y="52"/>
                    <a:pt x="105" y="52"/>
                  </a:cubicBezTo>
                  <a:cubicBezTo>
                    <a:pt x="104" y="52"/>
                    <a:pt x="102" y="53"/>
                    <a:pt x="101" y="54"/>
                  </a:cubicBezTo>
                  <a:cubicBezTo>
                    <a:pt x="99" y="55"/>
                    <a:pt x="96" y="58"/>
                    <a:pt x="95" y="59"/>
                  </a:cubicBezTo>
                  <a:cubicBezTo>
                    <a:pt x="93" y="61"/>
                    <a:pt x="91" y="63"/>
                    <a:pt x="89" y="65"/>
                  </a:cubicBezTo>
                  <a:cubicBezTo>
                    <a:pt x="88" y="66"/>
                    <a:pt x="85" y="70"/>
                    <a:pt x="83" y="71"/>
                  </a:cubicBezTo>
                  <a:cubicBezTo>
                    <a:pt x="83" y="72"/>
                    <a:pt x="81" y="73"/>
                    <a:pt x="80" y="74"/>
                  </a:cubicBezTo>
                  <a:cubicBezTo>
                    <a:pt x="79" y="74"/>
                    <a:pt x="77" y="76"/>
                    <a:pt x="77" y="77"/>
                  </a:cubicBezTo>
                  <a:cubicBezTo>
                    <a:pt x="76" y="78"/>
                    <a:pt x="76" y="81"/>
                    <a:pt x="76" y="82"/>
                  </a:cubicBezTo>
                  <a:cubicBezTo>
                    <a:pt x="75" y="83"/>
                    <a:pt x="75" y="85"/>
                    <a:pt x="75" y="86"/>
                  </a:cubicBezTo>
                  <a:cubicBezTo>
                    <a:pt x="74" y="87"/>
                    <a:pt x="72" y="88"/>
                    <a:pt x="71" y="89"/>
                  </a:cubicBezTo>
                  <a:cubicBezTo>
                    <a:pt x="71" y="89"/>
                    <a:pt x="69" y="89"/>
                    <a:pt x="69" y="90"/>
                  </a:cubicBezTo>
                  <a:cubicBezTo>
                    <a:pt x="68" y="90"/>
                    <a:pt x="66" y="91"/>
                    <a:pt x="65" y="91"/>
                  </a:cubicBezTo>
                  <a:cubicBezTo>
                    <a:pt x="64" y="91"/>
                    <a:pt x="62" y="90"/>
                    <a:pt x="60" y="90"/>
                  </a:cubicBezTo>
                  <a:cubicBezTo>
                    <a:pt x="60" y="90"/>
                    <a:pt x="58" y="90"/>
                    <a:pt x="57" y="90"/>
                  </a:cubicBezTo>
                  <a:cubicBezTo>
                    <a:pt x="57" y="90"/>
                    <a:pt x="56" y="92"/>
                    <a:pt x="56" y="93"/>
                  </a:cubicBezTo>
                  <a:cubicBezTo>
                    <a:pt x="56" y="93"/>
                    <a:pt x="55" y="95"/>
                    <a:pt x="55" y="95"/>
                  </a:cubicBezTo>
                  <a:cubicBezTo>
                    <a:pt x="54" y="95"/>
                    <a:pt x="53" y="95"/>
                    <a:pt x="52" y="95"/>
                  </a:cubicBezTo>
                  <a:cubicBezTo>
                    <a:pt x="52" y="95"/>
                    <a:pt x="51" y="95"/>
                    <a:pt x="50" y="95"/>
                  </a:cubicBezTo>
                  <a:cubicBezTo>
                    <a:pt x="50" y="95"/>
                    <a:pt x="50" y="96"/>
                    <a:pt x="50" y="97"/>
                  </a:cubicBezTo>
                  <a:cubicBezTo>
                    <a:pt x="49" y="97"/>
                    <a:pt x="48" y="97"/>
                    <a:pt x="47" y="98"/>
                  </a:cubicBezTo>
                  <a:cubicBezTo>
                    <a:pt x="47" y="98"/>
                    <a:pt x="46" y="98"/>
                    <a:pt x="45" y="98"/>
                  </a:cubicBezTo>
                  <a:cubicBezTo>
                    <a:pt x="45" y="99"/>
                    <a:pt x="44" y="99"/>
                    <a:pt x="44" y="99"/>
                  </a:cubicBezTo>
                  <a:cubicBezTo>
                    <a:pt x="44" y="100"/>
                    <a:pt x="43" y="101"/>
                    <a:pt x="42" y="101"/>
                  </a:cubicBezTo>
                  <a:cubicBezTo>
                    <a:pt x="42" y="101"/>
                    <a:pt x="41" y="101"/>
                    <a:pt x="41" y="101"/>
                  </a:cubicBezTo>
                  <a:cubicBezTo>
                    <a:pt x="40" y="100"/>
                    <a:pt x="39" y="99"/>
                    <a:pt x="38" y="98"/>
                  </a:cubicBezTo>
                  <a:cubicBezTo>
                    <a:pt x="37" y="98"/>
                    <a:pt x="35" y="97"/>
                    <a:pt x="34" y="97"/>
                  </a:cubicBezTo>
                  <a:cubicBezTo>
                    <a:pt x="32" y="96"/>
                    <a:pt x="30" y="95"/>
                    <a:pt x="28" y="95"/>
                  </a:cubicBezTo>
                  <a:cubicBezTo>
                    <a:pt x="27" y="94"/>
                    <a:pt x="24" y="93"/>
                    <a:pt x="23" y="93"/>
                  </a:cubicBezTo>
                  <a:cubicBezTo>
                    <a:pt x="21" y="92"/>
                    <a:pt x="18" y="93"/>
                    <a:pt x="16" y="93"/>
                  </a:cubicBezTo>
                  <a:cubicBezTo>
                    <a:pt x="15" y="93"/>
                    <a:pt x="13" y="93"/>
                    <a:pt x="11" y="92"/>
                  </a:cubicBezTo>
                  <a:cubicBezTo>
                    <a:pt x="11" y="92"/>
                    <a:pt x="9" y="91"/>
                    <a:pt x="8" y="91"/>
                  </a:cubicBezTo>
                  <a:cubicBezTo>
                    <a:pt x="8" y="90"/>
                    <a:pt x="8" y="90"/>
                    <a:pt x="8" y="90"/>
                  </a:cubicBezTo>
                  <a:cubicBezTo>
                    <a:pt x="7" y="90"/>
                    <a:pt x="7" y="90"/>
                    <a:pt x="7" y="91"/>
                  </a:cubicBezTo>
                  <a:cubicBezTo>
                    <a:pt x="7" y="91"/>
                    <a:pt x="7" y="92"/>
                    <a:pt x="7" y="92"/>
                  </a:cubicBezTo>
                  <a:cubicBezTo>
                    <a:pt x="7" y="92"/>
                    <a:pt x="6" y="92"/>
                    <a:pt x="5" y="92"/>
                  </a:cubicBezTo>
                  <a:cubicBezTo>
                    <a:pt x="5" y="91"/>
                    <a:pt x="4" y="91"/>
                    <a:pt x="4" y="90"/>
                  </a:cubicBezTo>
                  <a:cubicBezTo>
                    <a:pt x="3" y="90"/>
                    <a:pt x="2" y="88"/>
                    <a:pt x="1" y="88"/>
                  </a:cubicBezTo>
                  <a:cubicBezTo>
                    <a:pt x="1" y="88"/>
                    <a:pt x="0" y="88"/>
                    <a:pt x="0" y="87"/>
                  </a:cubicBezTo>
                  <a:cubicBezTo>
                    <a:pt x="0" y="87"/>
                    <a:pt x="0" y="86"/>
                    <a:pt x="0" y="85"/>
                  </a:cubicBezTo>
                  <a:cubicBezTo>
                    <a:pt x="0" y="85"/>
                    <a:pt x="1" y="84"/>
                    <a:pt x="2" y="83"/>
                  </a:cubicBezTo>
                  <a:cubicBezTo>
                    <a:pt x="2" y="82"/>
                    <a:pt x="2" y="81"/>
                    <a:pt x="3" y="81"/>
                  </a:cubicBezTo>
                  <a:cubicBezTo>
                    <a:pt x="3" y="81"/>
                    <a:pt x="4" y="80"/>
                    <a:pt x="4" y="80"/>
                  </a:cubicBezTo>
                  <a:cubicBezTo>
                    <a:pt x="5" y="80"/>
                    <a:pt x="6" y="81"/>
                    <a:pt x="7" y="81"/>
                  </a:cubicBezTo>
                  <a:cubicBezTo>
                    <a:pt x="7" y="81"/>
                    <a:pt x="8" y="81"/>
                    <a:pt x="8" y="80"/>
                  </a:cubicBezTo>
                  <a:cubicBezTo>
                    <a:pt x="9" y="80"/>
                    <a:pt x="8" y="79"/>
                    <a:pt x="9" y="78"/>
                  </a:cubicBezTo>
                  <a:cubicBezTo>
                    <a:pt x="9" y="78"/>
                    <a:pt x="10" y="78"/>
                    <a:pt x="10" y="78"/>
                  </a:cubicBezTo>
                  <a:cubicBezTo>
                    <a:pt x="10" y="78"/>
                    <a:pt x="11" y="79"/>
                    <a:pt x="11" y="80"/>
                  </a:cubicBezTo>
                  <a:cubicBezTo>
                    <a:pt x="12" y="80"/>
                    <a:pt x="13" y="79"/>
                    <a:pt x="13" y="79"/>
                  </a:cubicBezTo>
                  <a:cubicBezTo>
                    <a:pt x="14" y="78"/>
                    <a:pt x="14" y="77"/>
                    <a:pt x="13" y="77"/>
                  </a:cubicBezTo>
                  <a:cubicBezTo>
                    <a:pt x="13" y="77"/>
                    <a:pt x="13" y="76"/>
                    <a:pt x="13" y="76"/>
                  </a:cubicBezTo>
                  <a:cubicBezTo>
                    <a:pt x="12" y="76"/>
                    <a:pt x="11" y="76"/>
                    <a:pt x="11" y="75"/>
                  </a:cubicBezTo>
                  <a:cubicBezTo>
                    <a:pt x="11" y="75"/>
                    <a:pt x="11" y="74"/>
                    <a:pt x="12" y="74"/>
                  </a:cubicBezTo>
                  <a:cubicBezTo>
                    <a:pt x="12" y="74"/>
                    <a:pt x="13" y="73"/>
                    <a:pt x="13" y="7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1" name="Freeform 145"/>
            <p:cNvSpPr>
              <a:spLocks/>
            </p:cNvSpPr>
            <p:nvPr/>
          </p:nvSpPr>
          <p:spPr bwMode="auto">
            <a:xfrm>
              <a:off x="1330326" y="1560513"/>
              <a:ext cx="398463" cy="361950"/>
            </a:xfrm>
            <a:custGeom>
              <a:avLst/>
              <a:gdLst/>
              <a:ahLst/>
              <a:cxnLst>
                <a:cxn ang="0">
                  <a:pos x="114" y="162"/>
                </a:cxn>
                <a:cxn ang="0">
                  <a:pos x="106" y="161"/>
                </a:cxn>
                <a:cxn ang="0">
                  <a:pos x="98" y="153"/>
                </a:cxn>
                <a:cxn ang="0">
                  <a:pos x="88" y="150"/>
                </a:cxn>
                <a:cxn ang="0">
                  <a:pos x="76" y="151"/>
                </a:cxn>
                <a:cxn ang="0">
                  <a:pos x="65" y="141"/>
                </a:cxn>
                <a:cxn ang="0">
                  <a:pos x="68" y="132"/>
                </a:cxn>
                <a:cxn ang="0">
                  <a:pos x="70" y="120"/>
                </a:cxn>
                <a:cxn ang="0">
                  <a:pos x="79" y="116"/>
                </a:cxn>
                <a:cxn ang="0">
                  <a:pos x="71" y="107"/>
                </a:cxn>
                <a:cxn ang="0">
                  <a:pos x="52" y="109"/>
                </a:cxn>
                <a:cxn ang="0">
                  <a:pos x="45" y="101"/>
                </a:cxn>
                <a:cxn ang="0">
                  <a:pos x="26" y="106"/>
                </a:cxn>
                <a:cxn ang="0">
                  <a:pos x="13" y="110"/>
                </a:cxn>
                <a:cxn ang="0">
                  <a:pos x="5" y="110"/>
                </a:cxn>
                <a:cxn ang="0">
                  <a:pos x="5" y="99"/>
                </a:cxn>
                <a:cxn ang="0">
                  <a:pos x="10" y="92"/>
                </a:cxn>
                <a:cxn ang="0">
                  <a:pos x="23" y="90"/>
                </a:cxn>
                <a:cxn ang="0">
                  <a:pos x="16" y="78"/>
                </a:cxn>
                <a:cxn ang="0">
                  <a:pos x="9" y="72"/>
                </a:cxn>
                <a:cxn ang="0">
                  <a:pos x="0" y="68"/>
                </a:cxn>
                <a:cxn ang="0">
                  <a:pos x="13" y="60"/>
                </a:cxn>
                <a:cxn ang="0">
                  <a:pos x="19" y="48"/>
                </a:cxn>
                <a:cxn ang="0">
                  <a:pos x="27" y="36"/>
                </a:cxn>
                <a:cxn ang="0">
                  <a:pos x="37" y="41"/>
                </a:cxn>
                <a:cxn ang="0">
                  <a:pos x="48" y="31"/>
                </a:cxn>
                <a:cxn ang="0">
                  <a:pos x="60" y="23"/>
                </a:cxn>
                <a:cxn ang="0">
                  <a:pos x="68" y="17"/>
                </a:cxn>
                <a:cxn ang="0">
                  <a:pos x="74" y="13"/>
                </a:cxn>
                <a:cxn ang="0">
                  <a:pos x="90" y="14"/>
                </a:cxn>
                <a:cxn ang="0">
                  <a:pos x="96" y="4"/>
                </a:cxn>
                <a:cxn ang="0">
                  <a:pos x="105" y="4"/>
                </a:cxn>
                <a:cxn ang="0">
                  <a:pos x="117" y="3"/>
                </a:cxn>
                <a:cxn ang="0">
                  <a:pos x="126" y="3"/>
                </a:cxn>
                <a:cxn ang="0">
                  <a:pos x="136" y="3"/>
                </a:cxn>
                <a:cxn ang="0">
                  <a:pos x="149" y="5"/>
                </a:cxn>
                <a:cxn ang="0">
                  <a:pos x="152" y="15"/>
                </a:cxn>
                <a:cxn ang="0">
                  <a:pos x="162" y="18"/>
                </a:cxn>
                <a:cxn ang="0">
                  <a:pos x="172" y="16"/>
                </a:cxn>
                <a:cxn ang="0">
                  <a:pos x="176" y="31"/>
                </a:cxn>
                <a:cxn ang="0">
                  <a:pos x="184" y="63"/>
                </a:cxn>
                <a:cxn ang="0">
                  <a:pos x="201" y="78"/>
                </a:cxn>
                <a:cxn ang="0">
                  <a:pos x="207" y="82"/>
                </a:cxn>
                <a:cxn ang="0">
                  <a:pos x="198" y="97"/>
                </a:cxn>
                <a:cxn ang="0">
                  <a:pos x="196" y="113"/>
                </a:cxn>
                <a:cxn ang="0">
                  <a:pos x="199" y="129"/>
                </a:cxn>
                <a:cxn ang="0">
                  <a:pos x="179" y="139"/>
                </a:cxn>
                <a:cxn ang="0">
                  <a:pos x="189" y="144"/>
                </a:cxn>
                <a:cxn ang="0">
                  <a:pos x="186" y="151"/>
                </a:cxn>
                <a:cxn ang="0">
                  <a:pos x="180" y="156"/>
                </a:cxn>
                <a:cxn ang="0">
                  <a:pos x="176" y="160"/>
                </a:cxn>
                <a:cxn ang="0">
                  <a:pos x="185" y="163"/>
                </a:cxn>
                <a:cxn ang="0">
                  <a:pos x="184" y="177"/>
                </a:cxn>
                <a:cxn ang="0">
                  <a:pos x="181" y="182"/>
                </a:cxn>
                <a:cxn ang="0">
                  <a:pos x="169" y="188"/>
                </a:cxn>
                <a:cxn ang="0">
                  <a:pos x="152" y="187"/>
                </a:cxn>
                <a:cxn ang="0">
                  <a:pos x="145" y="192"/>
                </a:cxn>
                <a:cxn ang="0">
                  <a:pos x="140" y="183"/>
                </a:cxn>
                <a:cxn ang="0">
                  <a:pos x="149" y="176"/>
                </a:cxn>
                <a:cxn ang="0">
                  <a:pos x="141" y="175"/>
                </a:cxn>
                <a:cxn ang="0">
                  <a:pos x="125" y="170"/>
                </a:cxn>
                <a:cxn ang="0">
                  <a:pos x="118" y="171"/>
                </a:cxn>
              </a:cxnLst>
              <a:rect l="0" t="0" r="r" b="b"/>
              <a:pathLst>
                <a:path w="211" h="192">
                  <a:moveTo>
                    <a:pt x="115" y="171"/>
                  </a:moveTo>
                  <a:cubicBezTo>
                    <a:pt x="115" y="171"/>
                    <a:pt x="115" y="171"/>
                    <a:pt x="115" y="171"/>
                  </a:cubicBezTo>
                  <a:cubicBezTo>
                    <a:pt x="114" y="171"/>
                    <a:pt x="114" y="170"/>
                    <a:pt x="114" y="169"/>
                  </a:cubicBezTo>
                  <a:cubicBezTo>
                    <a:pt x="114" y="169"/>
                    <a:pt x="114" y="167"/>
                    <a:pt x="114" y="166"/>
                  </a:cubicBezTo>
                  <a:cubicBezTo>
                    <a:pt x="114" y="166"/>
                    <a:pt x="115" y="165"/>
                    <a:pt x="115" y="164"/>
                  </a:cubicBezTo>
                  <a:cubicBezTo>
                    <a:pt x="115" y="163"/>
                    <a:pt x="115" y="163"/>
                    <a:pt x="114" y="162"/>
                  </a:cubicBezTo>
                  <a:cubicBezTo>
                    <a:pt x="114" y="162"/>
                    <a:pt x="113" y="162"/>
                    <a:pt x="113" y="162"/>
                  </a:cubicBezTo>
                  <a:cubicBezTo>
                    <a:pt x="112" y="162"/>
                    <a:pt x="112" y="163"/>
                    <a:pt x="112" y="163"/>
                  </a:cubicBezTo>
                  <a:cubicBezTo>
                    <a:pt x="111" y="163"/>
                    <a:pt x="111" y="163"/>
                    <a:pt x="110" y="162"/>
                  </a:cubicBezTo>
                  <a:cubicBezTo>
                    <a:pt x="110" y="162"/>
                    <a:pt x="110" y="161"/>
                    <a:pt x="109" y="161"/>
                  </a:cubicBezTo>
                  <a:cubicBezTo>
                    <a:pt x="109" y="161"/>
                    <a:pt x="109" y="161"/>
                    <a:pt x="109" y="161"/>
                  </a:cubicBezTo>
                  <a:cubicBezTo>
                    <a:pt x="108" y="161"/>
                    <a:pt x="107" y="161"/>
                    <a:pt x="106" y="161"/>
                  </a:cubicBezTo>
                  <a:cubicBezTo>
                    <a:pt x="106" y="161"/>
                    <a:pt x="105" y="160"/>
                    <a:pt x="105" y="160"/>
                  </a:cubicBezTo>
                  <a:cubicBezTo>
                    <a:pt x="105" y="159"/>
                    <a:pt x="104" y="158"/>
                    <a:pt x="104" y="157"/>
                  </a:cubicBezTo>
                  <a:cubicBezTo>
                    <a:pt x="104" y="157"/>
                    <a:pt x="103" y="157"/>
                    <a:pt x="103" y="157"/>
                  </a:cubicBezTo>
                  <a:cubicBezTo>
                    <a:pt x="102" y="157"/>
                    <a:pt x="102" y="157"/>
                    <a:pt x="101" y="157"/>
                  </a:cubicBezTo>
                  <a:cubicBezTo>
                    <a:pt x="101" y="156"/>
                    <a:pt x="100" y="155"/>
                    <a:pt x="99" y="155"/>
                  </a:cubicBezTo>
                  <a:cubicBezTo>
                    <a:pt x="99" y="154"/>
                    <a:pt x="98" y="153"/>
                    <a:pt x="98" y="153"/>
                  </a:cubicBezTo>
                  <a:cubicBezTo>
                    <a:pt x="98" y="152"/>
                    <a:pt x="96" y="152"/>
                    <a:pt x="96" y="151"/>
                  </a:cubicBezTo>
                  <a:cubicBezTo>
                    <a:pt x="95" y="151"/>
                    <a:pt x="94" y="151"/>
                    <a:pt x="94" y="152"/>
                  </a:cubicBezTo>
                  <a:cubicBezTo>
                    <a:pt x="94" y="152"/>
                    <a:pt x="93" y="152"/>
                    <a:pt x="93" y="152"/>
                  </a:cubicBezTo>
                  <a:cubicBezTo>
                    <a:pt x="93" y="153"/>
                    <a:pt x="92" y="153"/>
                    <a:pt x="92" y="153"/>
                  </a:cubicBezTo>
                  <a:cubicBezTo>
                    <a:pt x="91" y="153"/>
                    <a:pt x="89" y="152"/>
                    <a:pt x="89" y="152"/>
                  </a:cubicBezTo>
                  <a:cubicBezTo>
                    <a:pt x="88" y="152"/>
                    <a:pt x="89" y="150"/>
                    <a:pt x="88" y="150"/>
                  </a:cubicBezTo>
                  <a:cubicBezTo>
                    <a:pt x="88" y="150"/>
                    <a:pt x="87" y="150"/>
                    <a:pt x="87" y="150"/>
                  </a:cubicBezTo>
                  <a:cubicBezTo>
                    <a:pt x="87" y="151"/>
                    <a:pt x="86" y="152"/>
                    <a:pt x="85" y="152"/>
                  </a:cubicBezTo>
                  <a:cubicBezTo>
                    <a:pt x="85" y="152"/>
                    <a:pt x="84" y="153"/>
                    <a:pt x="83" y="153"/>
                  </a:cubicBezTo>
                  <a:cubicBezTo>
                    <a:pt x="82" y="154"/>
                    <a:pt x="80" y="153"/>
                    <a:pt x="80" y="153"/>
                  </a:cubicBezTo>
                  <a:cubicBezTo>
                    <a:pt x="79" y="153"/>
                    <a:pt x="78" y="152"/>
                    <a:pt x="77" y="152"/>
                  </a:cubicBezTo>
                  <a:cubicBezTo>
                    <a:pt x="77" y="152"/>
                    <a:pt x="76" y="151"/>
                    <a:pt x="76" y="151"/>
                  </a:cubicBezTo>
                  <a:cubicBezTo>
                    <a:pt x="75" y="150"/>
                    <a:pt x="73" y="149"/>
                    <a:pt x="72" y="148"/>
                  </a:cubicBezTo>
                  <a:cubicBezTo>
                    <a:pt x="71" y="148"/>
                    <a:pt x="70" y="147"/>
                    <a:pt x="69" y="147"/>
                  </a:cubicBezTo>
                  <a:cubicBezTo>
                    <a:pt x="69" y="146"/>
                    <a:pt x="67" y="146"/>
                    <a:pt x="67" y="145"/>
                  </a:cubicBezTo>
                  <a:cubicBezTo>
                    <a:pt x="67" y="145"/>
                    <a:pt x="66" y="144"/>
                    <a:pt x="66" y="144"/>
                  </a:cubicBezTo>
                  <a:cubicBezTo>
                    <a:pt x="66" y="144"/>
                    <a:pt x="67" y="143"/>
                    <a:pt x="67" y="142"/>
                  </a:cubicBezTo>
                  <a:cubicBezTo>
                    <a:pt x="66" y="142"/>
                    <a:pt x="66" y="141"/>
                    <a:pt x="65" y="141"/>
                  </a:cubicBezTo>
                  <a:cubicBezTo>
                    <a:pt x="65" y="141"/>
                    <a:pt x="65" y="141"/>
                    <a:pt x="65" y="140"/>
                  </a:cubicBezTo>
                  <a:cubicBezTo>
                    <a:pt x="64" y="140"/>
                    <a:pt x="64" y="139"/>
                    <a:pt x="64" y="139"/>
                  </a:cubicBezTo>
                  <a:cubicBezTo>
                    <a:pt x="64" y="139"/>
                    <a:pt x="65" y="138"/>
                    <a:pt x="65" y="138"/>
                  </a:cubicBezTo>
                  <a:cubicBezTo>
                    <a:pt x="65" y="137"/>
                    <a:pt x="65" y="136"/>
                    <a:pt x="65" y="135"/>
                  </a:cubicBezTo>
                  <a:cubicBezTo>
                    <a:pt x="65" y="135"/>
                    <a:pt x="66" y="134"/>
                    <a:pt x="66" y="134"/>
                  </a:cubicBezTo>
                  <a:cubicBezTo>
                    <a:pt x="67" y="133"/>
                    <a:pt x="67" y="132"/>
                    <a:pt x="68" y="132"/>
                  </a:cubicBezTo>
                  <a:cubicBezTo>
                    <a:pt x="68" y="131"/>
                    <a:pt x="69" y="130"/>
                    <a:pt x="69" y="130"/>
                  </a:cubicBezTo>
                  <a:cubicBezTo>
                    <a:pt x="69" y="129"/>
                    <a:pt x="69" y="127"/>
                    <a:pt x="69" y="126"/>
                  </a:cubicBezTo>
                  <a:cubicBezTo>
                    <a:pt x="69" y="125"/>
                    <a:pt x="69" y="123"/>
                    <a:pt x="68" y="122"/>
                  </a:cubicBezTo>
                  <a:cubicBezTo>
                    <a:pt x="68" y="121"/>
                    <a:pt x="68" y="120"/>
                    <a:pt x="68" y="119"/>
                  </a:cubicBezTo>
                  <a:cubicBezTo>
                    <a:pt x="68" y="119"/>
                    <a:pt x="69" y="119"/>
                    <a:pt x="70" y="119"/>
                  </a:cubicBezTo>
                  <a:cubicBezTo>
                    <a:pt x="70" y="119"/>
                    <a:pt x="70" y="119"/>
                    <a:pt x="70" y="120"/>
                  </a:cubicBezTo>
                  <a:cubicBezTo>
                    <a:pt x="71" y="120"/>
                    <a:pt x="71" y="121"/>
                    <a:pt x="72" y="121"/>
                  </a:cubicBezTo>
                  <a:cubicBezTo>
                    <a:pt x="72" y="121"/>
                    <a:pt x="73" y="120"/>
                    <a:pt x="74" y="120"/>
                  </a:cubicBezTo>
                  <a:cubicBezTo>
                    <a:pt x="74" y="120"/>
                    <a:pt x="75" y="119"/>
                    <a:pt x="75" y="119"/>
                  </a:cubicBezTo>
                  <a:cubicBezTo>
                    <a:pt x="75" y="118"/>
                    <a:pt x="76" y="118"/>
                    <a:pt x="76" y="118"/>
                  </a:cubicBezTo>
                  <a:cubicBezTo>
                    <a:pt x="77" y="118"/>
                    <a:pt x="77" y="117"/>
                    <a:pt x="77" y="116"/>
                  </a:cubicBezTo>
                  <a:cubicBezTo>
                    <a:pt x="78" y="116"/>
                    <a:pt x="79" y="116"/>
                    <a:pt x="79" y="116"/>
                  </a:cubicBezTo>
                  <a:cubicBezTo>
                    <a:pt x="79" y="115"/>
                    <a:pt x="79" y="114"/>
                    <a:pt x="79" y="113"/>
                  </a:cubicBezTo>
                  <a:cubicBezTo>
                    <a:pt x="79" y="113"/>
                    <a:pt x="79" y="112"/>
                    <a:pt x="78" y="111"/>
                  </a:cubicBezTo>
                  <a:cubicBezTo>
                    <a:pt x="78" y="111"/>
                    <a:pt x="77" y="110"/>
                    <a:pt x="77" y="110"/>
                  </a:cubicBezTo>
                  <a:cubicBezTo>
                    <a:pt x="76" y="110"/>
                    <a:pt x="75" y="109"/>
                    <a:pt x="75" y="108"/>
                  </a:cubicBezTo>
                  <a:cubicBezTo>
                    <a:pt x="74" y="108"/>
                    <a:pt x="73" y="107"/>
                    <a:pt x="72" y="107"/>
                  </a:cubicBezTo>
                  <a:cubicBezTo>
                    <a:pt x="72" y="107"/>
                    <a:pt x="72" y="107"/>
                    <a:pt x="71" y="107"/>
                  </a:cubicBezTo>
                  <a:cubicBezTo>
                    <a:pt x="70" y="107"/>
                    <a:pt x="69" y="108"/>
                    <a:pt x="69" y="109"/>
                  </a:cubicBezTo>
                  <a:cubicBezTo>
                    <a:pt x="68" y="110"/>
                    <a:pt x="66" y="111"/>
                    <a:pt x="65" y="111"/>
                  </a:cubicBezTo>
                  <a:cubicBezTo>
                    <a:pt x="64" y="112"/>
                    <a:pt x="62" y="112"/>
                    <a:pt x="61" y="113"/>
                  </a:cubicBezTo>
                  <a:cubicBezTo>
                    <a:pt x="60" y="113"/>
                    <a:pt x="57" y="113"/>
                    <a:pt x="56" y="113"/>
                  </a:cubicBezTo>
                  <a:cubicBezTo>
                    <a:pt x="56" y="113"/>
                    <a:pt x="55" y="112"/>
                    <a:pt x="54" y="111"/>
                  </a:cubicBezTo>
                  <a:cubicBezTo>
                    <a:pt x="54" y="111"/>
                    <a:pt x="53" y="109"/>
                    <a:pt x="52" y="109"/>
                  </a:cubicBezTo>
                  <a:cubicBezTo>
                    <a:pt x="52" y="108"/>
                    <a:pt x="51" y="106"/>
                    <a:pt x="51" y="106"/>
                  </a:cubicBezTo>
                  <a:cubicBezTo>
                    <a:pt x="50" y="105"/>
                    <a:pt x="51" y="103"/>
                    <a:pt x="51" y="103"/>
                  </a:cubicBezTo>
                  <a:cubicBezTo>
                    <a:pt x="51" y="102"/>
                    <a:pt x="50" y="100"/>
                    <a:pt x="50" y="100"/>
                  </a:cubicBezTo>
                  <a:cubicBezTo>
                    <a:pt x="50" y="99"/>
                    <a:pt x="49" y="98"/>
                    <a:pt x="49" y="98"/>
                  </a:cubicBezTo>
                  <a:cubicBezTo>
                    <a:pt x="48" y="98"/>
                    <a:pt x="47" y="99"/>
                    <a:pt x="47" y="99"/>
                  </a:cubicBezTo>
                  <a:cubicBezTo>
                    <a:pt x="46" y="99"/>
                    <a:pt x="45" y="100"/>
                    <a:pt x="45" y="101"/>
                  </a:cubicBezTo>
                  <a:cubicBezTo>
                    <a:pt x="44" y="101"/>
                    <a:pt x="42" y="103"/>
                    <a:pt x="41" y="103"/>
                  </a:cubicBezTo>
                  <a:cubicBezTo>
                    <a:pt x="40" y="104"/>
                    <a:pt x="38" y="105"/>
                    <a:pt x="37" y="105"/>
                  </a:cubicBezTo>
                  <a:cubicBezTo>
                    <a:pt x="37" y="105"/>
                    <a:pt x="35" y="106"/>
                    <a:pt x="35" y="106"/>
                  </a:cubicBezTo>
                  <a:cubicBezTo>
                    <a:pt x="34" y="107"/>
                    <a:pt x="33" y="108"/>
                    <a:pt x="32" y="108"/>
                  </a:cubicBezTo>
                  <a:cubicBezTo>
                    <a:pt x="31" y="108"/>
                    <a:pt x="30" y="108"/>
                    <a:pt x="29" y="108"/>
                  </a:cubicBezTo>
                  <a:cubicBezTo>
                    <a:pt x="28" y="108"/>
                    <a:pt x="27" y="107"/>
                    <a:pt x="26" y="106"/>
                  </a:cubicBezTo>
                  <a:cubicBezTo>
                    <a:pt x="25" y="106"/>
                    <a:pt x="24" y="106"/>
                    <a:pt x="23" y="106"/>
                  </a:cubicBezTo>
                  <a:cubicBezTo>
                    <a:pt x="23" y="106"/>
                    <a:pt x="22" y="106"/>
                    <a:pt x="22" y="107"/>
                  </a:cubicBezTo>
                  <a:cubicBezTo>
                    <a:pt x="21" y="107"/>
                    <a:pt x="21" y="108"/>
                    <a:pt x="20" y="108"/>
                  </a:cubicBezTo>
                  <a:cubicBezTo>
                    <a:pt x="20" y="109"/>
                    <a:pt x="19" y="109"/>
                    <a:pt x="18" y="109"/>
                  </a:cubicBezTo>
                  <a:cubicBezTo>
                    <a:pt x="18" y="109"/>
                    <a:pt x="17" y="109"/>
                    <a:pt x="16" y="110"/>
                  </a:cubicBezTo>
                  <a:cubicBezTo>
                    <a:pt x="15" y="110"/>
                    <a:pt x="14" y="110"/>
                    <a:pt x="13" y="110"/>
                  </a:cubicBezTo>
                  <a:cubicBezTo>
                    <a:pt x="13" y="111"/>
                    <a:pt x="13" y="111"/>
                    <a:pt x="12" y="112"/>
                  </a:cubicBezTo>
                  <a:cubicBezTo>
                    <a:pt x="12" y="112"/>
                    <a:pt x="11" y="112"/>
                    <a:pt x="10" y="112"/>
                  </a:cubicBezTo>
                  <a:cubicBezTo>
                    <a:pt x="10" y="113"/>
                    <a:pt x="9" y="112"/>
                    <a:pt x="9" y="112"/>
                  </a:cubicBezTo>
                  <a:cubicBezTo>
                    <a:pt x="8" y="113"/>
                    <a:pt x="8" y="113"/>
                    <a:pt x="7" y="113"/>
                  </a:cubicBezTo>
                  <a:cubicBezTo>
                    <a:pt x="7" y="112"/>
                    <a:pt x="7" y="112"/>
                    <a:pt x="7" y="111"/>
                  </a:cubicBezTo>
                  <a:cubicBezTo>
                    <a:pt x="6" y="111"/>
                    <a:pt x="5" y="110"/>
                    <a:pt x="5" y="110"/>
                  </a:cubicBezTo>
                  <a:cubicBezTo>
                    <a:pt x="5" y="109"/>
                    <a:pt x="5" y="108"/>
                    <a:pt x="5" y="108"/>
                  </a:cubicBezTo>
                  <a:cubicBezTo>
                    <a:pt x="5" y="107"/>
                    <a:pt x="6" y="106"/>
                    <a:pt x="6" y="106"/>
                  </a:cubicBezTo>
                  <a:cubicBezTo>
                    <a:pt x="6" y="105"/>
                    <a:pt x="7" y="104"/>
                    <a:pt x="7" y="104"/>
                  </a:cubicBezTo>
                  <a:cubicBezTo>
                    <a:pt x="7" y="103"/>
                    <a:pt x="7" y="102"/>
                    <a:pt x="7" y="102"/>
                  </a:cubicBezTo>
                  <a:cubicBezTo>
                    <a:pt x="7" y="101"/>
                    <a:pt x="7" y="100"/>
                    <a:pt x="6" y="100"/>
                  </a:cubicBezTo>
                  <a:cubicBezTo>
                    <a:pt x="6" y="99"/>
                    <a:pt x="5" y="99"/>
                    <a:pt x="5" y="99"/>
                  </a:cubicBezTo>
                  <a:cubicBezTo>
                    <a:pt x="4" y="98"/>
                    <a:pt x="3" y="97"/>
                    <a:pt x="2" y="96"/>
                  </a:cubicBezTo>
                  <a:cubicBezTo>
                    <a:pt x="2" y="96"/>
                    <a:pt x="2" y="95"/>
                    <a:pt x="2" y="95"/>
                  </a:cubicBezTo>
                  <a:cubicBezTo>
                    <a:pt x="3" y="94"/>
                    <a:pt x="4" y="94"/>
                    <a:pt x="4" y="94"/>
                  </a:cubicBezTo>
                  <a:cubicBezTo>
                    <a:pt x="5" y="94"/>
                    <a:pt x="6" y="94"/>
                    <a:pt x="6" y="94"/>
                  </a:cubicBezTo>
                  <a:cubicBezTo>
                    <a:pt x="7" y="94"/>
                    <a:pt x="8" y="93"/>
                    <a:pt x="8" y="92"/>
                  </a:cubicBezTo>
                  <a:cubicBezTo>
                    <a:pt x="9" y="92"/>
                    <a:pt x="10" y="92"/>
                    <a:pt x="10" y="92"/>
                  </a:cubicBezTo>
                  <a:cubicBezTo>
                    <a:pt x="11" y="91"/>
                    <a:pt x="12" y="91"/>
                    <a:pt x="13" y="91"/>
                  </a:cubicBezTo>
                  <a:cubicBezTo>
                    <a:pt x="14" y="91"/>
                    <a:pt x="15" y="90"/>
                    <a:pt x="16" y="90"/>
                  </a:cubicBezTo>
                  <a:cubicBezTo>
                    <a:pt x="16" y="90"/>
                    <a:pt x="17" y="90"/>
                    <a:pt x="18" y="90"/>
                  </a:cubicBezTo>
                  <a:cubicBezTo>
                    <a:pt x="18" y="90"/>
                    <a:pt x="20" y="91"/>
                    <a:pt x="20" y="91"/>
                  </a:cubicBezTo>
                  <a:cubicBezTo>
                    <a:pt x="21" y="92"/>
                    <a:pt x="23" y="92"/>
                    <a:pt x="23" y="91"/>
                  </a:cubicBezTo>
                  <a:cubicBezTo>
                    <a:pt x="23" y="91"/>
                    <a:pt x="23" y="90"/>
                    <a:pt x="23" y="90"/>
                  </a:cubicBezTo>
                  <a:cubicBezTo>
                    <a:pt x="23" y="89"/>
                    <a:pt x="22" y="89"/>
                    <a:pt x="22" y="88"/>
                  </a:cubicBezTo>
                  <a:cubicBezTo>
                    <a:pt x="22" y="88"/>
                    <a:pt x="21" y="86"/>
                    <a:pt x="21" y="86"/>
                  </a:cubicBezTo>
                  <a:cubicBezTo>
                    <a:pt x="21" y="85"/>
                    <a:pt x="21" y="83"/>
                    <a:pt x="21" y="82"/>
                  </a:cubicBezTo>
                  <a:cubicBezTo>
                    <a:pt x="21" y="82"/>
                    <a:pt x="20" y="82"/>
                    <a:pt x="19" y="81"/>
                  </a:cubicBezTo>
                  <a:cubicBezTo>
                    <a:pt x="19" y="81"/>
                    <a:pt x="17" y="81"/>
                    <a:pt x="17" y="81"/>
                  </a:cubicBezTo>
                  <a:cubicBezTo>
                    <a:pt x="17" y="80"/>
                    <a:pt x="17" y="78"/>
                    <a:pt x="16" y="78"/>
                  </a:cubicBezTo>
                  <a:cubicBezTo>
                    <a:pt x="15" y="78"/>
                    <a:pt x="14" y="78"/>
                    <a:pt x="13" y="78"/>
                  </a:cubicBezTo>
                  <a:cubicBezTo>
                    <a:pt x="13" y="78"/>
                    <a:pt x="12" y="78"/>
                    <a:pt x="12" y="78"/>
                  </a:cubicBezTo>
                  <a:cubicBezTo>
                    <a:pt x="12" y="78"/>
                    <a:pt x="11" y="77"/>
                    <a:pt x="11" y="77"/>
                  </a:cubicBezTo>
                  <a:cubicBezTo>
                    <a:pt x="12" y="76"/>
                    <a:pt x="13" y="75"/>
                    <a:pt x="13" y="75"/>
                  </a:cubicBezTo>
                  <a:cubicBezTo>
                    <a:pt x="13" y="74"/>
                    <a:pt x="13" y="73"/>
                    <a:pt x="13" y="73"/>
                  </a:cubicBezTo>
                  <a:cubicBezTo>
                    <a:pt x="12" y="72"/>
                    <a:pt x="10" y="71"/>
                    <a:pt x="9" y="72"/>
                  </a:cubicBezTo>
                  <a:cubicBezTo>
                    <a:pt x="9" y="72"/>
                    <a:pt x="10" y="73"/>
                    <a:pt x="9" y="74"/>
                  </a:cubicBezTo>
                  <a:cubicBezTo>
                    <a:pt x="9" y="74"/>
                    <a:pt x="7" y="75"/>
                    <a:pt x="7" y="75"/>
                  </a:cubicBezTo>
                  <a:cubicBezTo>
                    <a:pt x="6" y="75"/>
                    <a:pt x="5" y="74"/>
                    <a:pt x="5" y="73"/>
                  </a:cubicBezTo>
                  <a:cubicBezTo>
                    <a:pt x="4" y="73"/>
                    <a:pt x="3" y="72"/>
                    <a:pt x="2" y="71"/>
                  </a:cubicBezTo>
                  <a:cubicBezTo>
                    <a:pt x="2" y="71"/>
                    <a:pt x="1" y="70"/>
                    <a:pt x="0" y="70"/>
                  </a:cubicBezTo>
                  <a:cubicBezTo>
                    <a:pt x="0" y="69"/>
                    <a:pt x="0" y="68"/>
                    <a:pt x="0" y="68"/>
                  </a:cubicBezTo>
                  <a:cubicBezTo>
                    <a:pt x="1" y="67"/>
                    <a:pt x="1" y="65"/>
                    <a:pt x="1" y="64"/>
                  </a:cubicBezTo>
                  <a:cubicBezTo>
                    <a:pt x="2" y="64"/>
                    <a:pt x="3" y="64"/>
                    <a:pt x="4" y="64"/>
                  </a:cubicBezTo>
                  <a:cubicBezTo>
                    <a:pt x="4" y="64"/>
                    <a:pt x="6" y="65"/>
                    <a:pt x="6" y="65"/>
                  </a:cubicBezTo>
                  <a:cubicBezTo>
                    <a:pt x="7" y="65"/>
                    <a:pt x="8" y="64"/>
                    <a:pt x="9" y="63"/>
                  </a:cubicBezTo>
                  <a:cubicBezTo>
                    <a:pt x="9" y="63"/>
                    <a:pt x="10" y="62"/>
                    <a:pt x="11" y="61"/>
                  </a:cubicBezTo>
                  <a:cubicBezTo>
                    <a:pt x="11" y="61"/>
                    <a:pt x="13" y="60"/>
                    <a:pt x="13" y="60"/>
                  </a:cubicBezTo>
                  <a:cubicBezTo>
                    <a:pt x="14" y="60"/>
                    <a:pt x="15" y="60"/>
                    <a:pt x="15" y="59"/>
                  </a:cubicBezTo>
                  <a:cubicBezTo>
                    <a:pt x="16" y="59"/>
                    <a:pt x="16" y="58"/>
                    <a:pt x="16" y="57"/>
                  </a:cubicBezTo>
                  <a:cubicBezTo>
                    <a:pt x="16" y="57"/>
                    <a:pt x="15" y="56"/>
                    <a:pt x="15" y="55"/>
                  </a:cubicBezTo>
                  <a:cubicBezTo>
                    <a:pt x="15" y="54"/>
                    <a:pt x="16" y="54"/>
                    <a:pt x="16" y="53"/>
                  </a:cubicBezTo>
                  <a:cubicBezTo>
                    <a:pt x="17" y="53"/>
                    <a:pt x="18" y="51"/>
                    <a:pt x="19" y="50"/>
                  </a:cubicBezTo>
                  <a:cubicBezTo>
                    <a:pt x="19" y="50"/>
                    <a:pt x="19" y="48"/>
                    <a:pt x="19" y="48"/>
                  </a:cubicBezTo>
                  <a:cubicBezTo>
                    <a:pt x="19" y="47"/>
                    <a:pt x="18" y="46"/>
                    <a:pt x="18" y="46"/>
                  </a:cubicBezTo>
                  <a:cubicBezTo>
                    <a:pt x="18" y="45"/>
                    <a:pt x="19" y="44"/>
                    <a:pt x="19" y="43"/>
                  </a:cubicBezTo>
                  <a:cubicBezTo>
                    <a:pt x="20" y="42"/>
                    <a:pt x="21" y="41"/>
                    <a:pt x="22" y="41"/>
                  </a:cubicBezTo>
                  <a:cubicBezTo>
                    <a:pt x="23" y="40"/>
                    <a:pt x="24" y="40"/>
                    <a:pt x="25" y="39"/>
                  </a:cubicBezTo>
                  <a:cubicBezTo>
                    <a:pt x="25" y="39"/>
                    <a:pt x="25" y="37"/>
                    <a:pt x="25" y="37"/>
                  </a:cubicBezTo>
                  <a:cubicBezTo>
                    <a:pt x="26" y="36"/>
                    <a:pt x="27" y="36"/>
                    <a:pt x="27" y="36"/>
                  </a:cubicBezTo>
                  <a:cubicBezTo>
                    <a:pt x="28" y="35"/>
                    <a:pt x="29" y="34"/>
                    <a:pt x="29" y="34"/>
                  </a:cubicBezTo>
                  <a:cubicBezTo>
                    <a:pt x="30" y="34"/>
                    <a:pt x="31" y="35"/>
                    <a:pt x="32" y="35"/>
                  </a:cubicBezTo>
                  <a:cubicBezTo>
                    <a:pt x="32" y="36"/>
                    <a:pt x="33" y="37"/>
                    <a:pt x="33" y="37"/>
                  </a:cubicBezTo>
                  <a:cubicBezTo>
                    <a:pt x="34" y="38"/>
                    <a:pt x="35" y="37"/>
                    <a:pt x="36" y="38"/>
                  </a:cubicBezTo>
                  <a:cubicBezTo>
                    <a:pt x="36" y="38"/>
                    <a:pt x="36" y="39"/>
                    <a:pt x="36" y="39"/>
                  </a:cubicBezTo>
                  <a:cubicBezTo>
                    <a:pt x="36" y="40"/>
                    <a:pt x="37" y="41"/>
                    <a:pt x="37" y="41"/>
                  </a:cubicBezTo>
                  <a:cubicBezTo>
                    <a:pt x="37" y="41"/>
                    <a:pt x="38" y="41"/>
                    <a:pt x="39" y="41"/>
                  </a:cubicBezTo>
                  <a:cubicBezTo>
                    <a:pt x="39" y="40"/>
                    <a:pt x="40" y="39"/>
                    <a:pt x="41" y="39"/>
                  </a:cubicBezTo>
                  <a:cubicBezTo>
                    <a:pt x="42" y="38"/>
                    <a:pt x="43" y="36"/>
                    <a:pt x="43" y="35"/>
                  </a:cubicBezTo>
                  <a:cubicBezTo>
                    <a:pt x="43" y="35"/>
                    <a:pt x="44" y="33"/>
                    <a:pt x="44" y="33"/>
                  </a:cubicBezTo>
                  <a:cubicBezTo>
                    <a:pt x="45" y="32"/>
                    <a:pt x="46" y="31"/>
                    <a:pt x="46" y="31"/>
                  </a:cubicBezTo>
                  <a:cubicBezTo>
                    <a:pt x="47" y="31"/>
                    <a:pt x="48" y="31"/>
                    <a:pt x="48" y="31"/>
                  </a:cubicBezTo>
                  <a:cubicBezTo>
                    <a:pt x="48" y="31"/>
                    <a:pt x="49" y="32"/>
                    <a:pt x="50" y="32"/>
                  </a:cubicBezTo>
                  <a:cubicBezTo>
                    <a:pt x="51" y="31"/>
                    <a:pt x="51" y="30"/>
                    <a:pt x="52" y="30"/>
                  </a:cubicBezTo>
                  <a:cubicBezTo>
                    <a:pt x="52" y="29"/>
                    <a:pt x="53" y="28"/>
                    <a:pt x="53" y="27"/>
                  </a:cubicBezTo>
                  <a:cubicBezTo>
                    <a:pt x="54" y="27"/>
                    <a:pt x="55" y="25"/>
                    <a:pt x="56" y="25"/>
                  </a:cubicBezTo>
                  <a:cubicBezTo>
                    <a:pt x="57" y="25"/>
                    <a:pt x="58" y="24"/>
                    <a:pt x="59" y="24"/>
                  </a:cubicBezTo>
                  <a:cubicBezTo>
                    <a:pt x="59" y="24"/>
                    <a:pt x="60" y="23"/>
                    <a:pt x="60" y="23"/>
                  </a:cubicBezTo>
                  <a:cubicBezTo>
                    <a:pt x="60" y="23"/>
                    <a:pt x="61" y="24"/>
                    <a:pt x="61" y="24"/>
                  </a:cubicBezTo>
                  <a:cubicBezTo>
                    <a:pt x="62" y="24"/>
                    <a:pt x="63" y="24"/>
                    <a:pt x="63" y="23"/>
                  </a:cubicBezTo>
                  <a:cubicBezTo>
                    <a:pt x="64" y="23"/>
                    <a:pt x="64" y="22"/>
                    <a:pt x="65" y="22"/>
                  </a:cubicBezTo>
                  <a:cubicBezTo>
                    <a:pt x="65" y="21"/>
                    <a:pt x="66" y="21"/>
                    <a:pt x="66" y="21"/>
                  </a:cubicBezTo>
                  <a:cubicBezTo>
                    <a:pt x="66" y="21"/>
                    <a:pt x="67" y="20"/>
                    <a:pt x="67" y="20"/>
                  </a:cubicBezTo>
                  <a:cubicBezTo>
                    <a:pt x="68" y="19"/>
                    <a:pt x="68" y="18"/>
                    <a:pt x="68" y="17"/>
                  </a:cubicBezTo>
                  <a:cubicBezTo>
                    <a:pt x="68" y="17"/>
                    <a:pt x="68" y="16"/>
                    <a:pt x="68" y="15"/>
                  </a:cubicBezTo>
                  <a:cubicBezTo>
                    <a:pt x="68" y="15"/>
                    <a:pt x="67" y="15"/>
                    <a:pt x="67" y="15"/>
                  </a:cubicBezTo>
                  <a:cubicBezTo>
                    <a:pt x="66" y="14"/>
                    <a:pt x="67" y="13"/>
                    <a:pt x="67" y="12"/>
                  </a:cubicBezTo>
                  <a:cubicBezTo>
                    <a:pt x="68" y="11"/>
                    <a:pt x="69" y="10"/>
                    <a:pt x="70" y="10"/>
                  </a:cubicBezTo>
                  <a:cubicBezTo>
                    <a:pt x="71" y="10"/>
                    <a:pt x="72" y="11"/>
                    <a:pt x="73" y="11"/>
                  </a:cubicBezTo>
                  <a:cubicBezTo>
                    <a:pt x="73" y="11"/>
                    <a:pt x="74" y="12"/>
                    <a:pt x="74" y="13"/>
                  </a:cubicBezTo>
                  <a:cubicBezTo>
                    <a:pt x="74" y="13"/>
                    <a:pt x="75" y="14"/>
                    <a:pt x="76" y="14"/>
                  </a:cubicBezTo>
                  <a:cubicBezTo>
                    <a:pt x="76" y="14"/>
                    <a:pt x="77" y="15"/>
                    <a:pt x="78" y="15"/>
                  </a:cubicBezTo>
                  <a:cubicBezTo>
                    <a:pt x="79" y="16"/>
                    <a:pt x="81" y="15"/>
                    <a:pt x="83" y="15"/>
                  </a:cubicBezTo>
                  <a:cubicBezTo>
                    <a:pt x="83" y="15"/>
                    <a:pt x="85" y="15"/>
                    <a:pt x="86" y="15"/>
                  </a:cubicBezTo>
                  <a:cubicBezTo>
                    <a:pt x="87" y="15"/>
                    <a:pt x="88" y="14"/>
                    <a:pt x="88" y="14"/>
                  </a:cubicBezTo>
                  <a:cubicBezTo>
                    <a:pt x="89" y="14"/>
                    <a:pt x="90" y="14"/>
                    <a:pt x="90" y="14"/>
                  </a:cubicBezTo>
                  <a:cubicBezTo>
                    <a:pt x="91" y="14"/>
                    <a:pt x="91" y="15"/>
                    <a:pt x="91" y="15"/>
                  </a:cubicBezTo>
                  <a:cubicBezTo>
                    <a:pt x="91" y="16"/>
                    <a:pt x="92" y="16"/>
                    <a:pt x="93" y="16"/>
                  </a:cubicBezTo>
                  <a:cubicBezTo>
                    <a:pt x="94" y="16"/>
                    <a:pt x="96" y="15"/>
                    <a:pt x="96" y="14"/>
                  </a:cubicBezTo>
                  <a:cubicBezTo>
                    <a:pt x="97" y="13"/>
                    <a:pt x="96" y="11"/>
                    <a:pt x="96" y="10"/>
                  </a:cubicBezTo>
                  <a:cubicBezTo>
                    <a:pt x="97" y="9"/>
                    <a:pt x="97" y="7"/>
                    <a:pt x="97" y="6"/>
                  </a:cubicBezTo>
                  <a:cubicBezTo>
                    <a:pt x="97" y="6"/>
                    <a:pt x="96" y="5"/>
                    <a:pt x="96" y="4"/>
                  </a:cubicBezTo>
                  <a:cubicBezTo>
                    <a:pt x="97" y="3"/>
                    <a:pt x="98" y="2"/>
                    <a:pt x="98" y="1"/>
                  </a:cubicBezTo>
                  <a:cubicBezTo>
                    <a:pt x="99" y="1"/>
                    <a:pt x="100" y="0"/>
                    <a:pt x="100" y="0"/>
                  </a:cubicBezTo>
                  <a:cubicBezTo>
                    <a:pt x="101" y="0"/>
                    <a:pt x="102" y="0"/>
                    <a:pt x="102" y="0"/>
                  </a:cubicBezTo>
                  <a:cubicBezTo>
                    <a:pt x="102" y="0"/>
                    <a:pt x="102" y="0"/>
                    <a:pt x="103" y="0"/>
                  </a:cubicBezTo>
                  <a:cubicBezTo>
                    <a:pt x="103" y="1"/>
                    <a:pt x="102" y="2"/>
                    <a:pt x="103" y="2"/>
                  </a:cubicBezTo>
                  <a:cubicBezTo>
                    <a:pt x="103" y="3"/>
                    <a:pt x="104" y="3"/>
                    <a:pt x="105" y="4"/>
                  </a:cubicBezTo>
                  <a:cubicBezTo>
                    <a:pt x="105" y="4"/>
                    <a:pt x="106" y="5"/>
                    <a:pt x="106" y="5"/>
                  </a:cubicBezTo>
                  <a:cubicBezTo>
                    <a:pt x="106" y="5"/>
                    <a:pt x="107" y="6"/>
                    <a:pt x="108" y="6"/>
                  </a:cubicBezTo>
                  <a:cubicBezTo>
                    <a:pt x="108" y="7"/>
                    <a:pt x="109" y="6"/>
                    <a:pt x="110" y="6"/>
                  </a:cubicBezTo>
                  <a:cubicBezTo>
                    <a:pt x="110" y="6"/>
                    <a:pt x="112" y="7"/>
                    <a:pt x="113" y="6"/>
                  </a:cubicBezTo>
                  <a:cubicBezTo>
                    <a:pt x="113" y="6"/>
                    <a:pt x="114" y="5"/>
                    <a:pt x="114" y="4"/>
                  </a:cubicBezTo>
                  <a:cubicBezTo>
                    <a:pt x="115" y="4"/>
                    <a:pt x="116" y="3"/>
                    <a:pt x="117" y="3"/>
                  </a:cubicBezTo>
                  <a:cubicBezTo>
                    <a:pt x="117" y="3"/>
                    <a:pt x="119" y="3"/>
                    <a:pt x="119" y="3"/>
                  </a:cubicBezTo>
                  <a:cubicBezTo>
                    <a:pt x="119" y="3"/>
                    <a:pt x="120" y="3"/>
                    <a:pt x="120" y="3"/>
                  </a:cubicBezTo>
                  <a:cubicBezTo>
                    <a:pt x="120" y="3"/>
                    <a:pt x="120" y="3"/>
                    <a:pt x="120" y="4"/>
                  </a:cubicBezTo>
                  <a:cubicBezTo>
                    <a:pt x="120" y="4"/>
                    <a:pt x="122" y="5"/>
                    <a:pt x="122" y="5"/>
                  </a:cubicBezTo>
                  <a:cubicBezTo>
                    <a:pt x="123" y="5"/>
                    <a:pt x="124" y="4"/>
                    <a:pt x="124" y="4"/>
                  </a:cubicBezTo>
                  <a:cubicBezTo>
                    <a:pt x="125" y="4"/>
                    <a:pt x="126" y="3"/>
                    <a:pt x="126" y="3"/>
                  </a:cubicBezTo>
                  <a:cubicBezTo>
                    <a:pt x="127" y="3"/>
                    <a:pt x="128" y="4"/>
                    <a:pt x="129" y="4"/>
                  </a:cubicBezTo>
                  <a:cubicBezTo>
                    <a:pt x="129" y="4"/>
                    <a:pt x="130" y="5"/>
                    <a:pt x="130" y="6"/>
                  </a:cubicBezTo>
                  <a:cubicBezTo>
                    <a:pt x="131" y="6"/>
                    <a:pt x="132" y="6"/>
                    <a:pt x="132" y="6"/>
                  </a:cubicBezTo>
                  <a:cubicBezTo>
                    <a:pt x="133" y="6"/>
                    <a:pt x="134" y="5"/>
                    <a:pt x="134" y="5"/>
                  </a:cubicBezTo>
                  <a:cubicBezTo>
                    <a:pt x="135" y="4"/>
                    <a:pt x="135" y="4"/>
                    <a:pt x="135" y="4"/>
                  </a:cubicBezTo>
                  <a:cubicBezTo>
                    <a:pt x="135" y="3"/>
                    <a:pt x="136" y="3"/>
                    <a:pt x="136" y="3"/>
                  </a:cubicBezTo>
                  <a:cubicBezTo>
                    <a:pt x="136" y="3"/>
                    <a:pt x="137" y="4"/>
                    <a:pt x="137" y="4"/>
                  </a:cubicBezTo>
                  <a:cubicBezTo>
                    <a:pt x="137" y="5"/>
                    <a:pt x="139" y="5"/>
                    <a:pt x="139" y="5"/>
                  </a:cubicBezTo>
                  <a:cubicBezTo>
                    <a:pt x="140" y="5"/>
                    <a:pt x="141" y="5"/>
                    <a:pt x="142" y="5"/>
                  </a:cubicBezTo>
                  <a:cubicBezTo>
                    <a:pt x="142" y="4"/>
                    <a:pt x="144" y="3"/>
                    <a:pt x="144" y="2"/>
                  </a:cubicBezTo>
                  <a:cubicBezTo>
                    <a:pt x="145" y="2"/>
                    <a:pt x="146" y="3"/>
                    <a:pt x="147" y="3"/>
                  </a:cubicBezTo>
                  <a:cubicBezTo>
                    <a:pt x="148" y="3"/>
                    <a:pt x="149" y="4"/>
                    <a:pt x="149" y="5"/>
                  </a:cubicBezTo>
                  <a:cubicBezTo>
                    <a:pt x="149" y="5"/>
                    <a:pt x="148" y="6"/>
                    <a:pt x="148" y="7"/>
                  </a:cubicBezTo>
                  <a:cubicBezTo>
                    <a:pt x="148" y="7"/>
                    <a:pt x="149" y="8"/>
                    <a:pt x="150" y="9"/>
                  </a:cubicBezTo>
                  <a:cubicBezTo>
                    <a:pt x="150" y="9"/>
                    <a:pt x="151" y="9"/>
                    <a:pt x="151" y="10"/>
                  </a:cubicBezTo>
                  <a:cubicBezTo>
                    <a:pt x="151" y="10"/>
                    <a:pt x="152" y="11"/>
                    <a:pt x="152" y="12"/>
                  </a:cubicBezTo>
                  <a:cubicBezTo>
                    <a:pt x="151" y="12"/>
                    <a:pt x="150" y="13"/>
                    <a:pt x="150" y="14"/>
                  </a:cubicBezTo>
                  <a:cubicBezTo>
                    <a:pt x="151" y="14"/>
                    <a:pt x="152" y="15"/>
                    <a:pt x="152" y="15"/>
                  </a:cubicBezTo>
                  <a:cubicBezTo>
                    <a:pt x="153" y="15"/>
                    <a:pt x="153" y="15"/>
                    <a:pt x="154" y="14"/>
                  </a:cubicBezTo>
                  <a:cubicBezTo>
                    <a:pt x="154" y="14"/>
                    <a:pt x="155" y="14"/>
                    <a:pt x="155" y="14"/>
                  </a:cubicBezTo>
                  <a:cubicBezTo>
                    <a:pt x="155" y="13"/>
                    <a:pt x="156" y="13"/>
                    <a:pt x="157" y="14"/>
                  </a:cubicBezTo>
                  <a:cubicBezTo>
                    <a:pt x="157" y="14"/>
                    <a:pt x="159" y="14"/>
                    <a:pt x="159" y="14"/>
                  </a:cubicBezTo>
                  <a:cubicBezTo>
                    <a:pt x="160" y="15"/>
                    <a:pt x="160" y="16"/>
                    <a:pt x="160" y="17"/>
                  </a:cubicBezTo>
                  <a:cubicBezTo>
                    <a:pt x="161" y="17"/>
                    <a:pt x="161" y="17"/>
                    <a:pt x="162" y="18"/>
                  </a:cubicBezTo>
                  <a:cubicBezTo>
                    <a:pt x="162" y="18"/>
                    <a:pt x="164" y="18"/>
                    <a:pt x="164" y="17"/>
                  </a:cubicBezTo>
                  <a:cubicBezTo>
                    <a:pt x="164" y="17"/>
                    <a:pt x="164" y="15"/>
                    <a:pt x="164" y="15"/>
                  </a:cubicBezTo>
                  <a:cubicBezTo>
                    <a:pt x="164" y="15"/>
                    <a:pt x="165" y="14"/>
                    <a:pt x="165" y="14"/>
                  </a:cubicBezTo>
                  <a:cubicBezTo>
                    <a:pt x="166" y="14"/>
                    <a:pt x="167" y="15"/>
                    <a:pt x="167" y="15"/>
                  </a:cubicBezTo>
                  <a:cubicBezTo>
                    <a:pt x="168" y="16"/>
                    <a:pt x="169" y="16"/>
                    <a:pt x="169" y="16"/>
                  </a:cubicBezTo>
                  <a:cubicBezTo>
                    <a:pt x="170" y="16"/>
                    <a:pt x="172" y="16"/>
                    <a:pt x="172" y="16"/>
                  </a:cubicBezTo>
                  <a:cubicBezTo>
                    <a:pt x="173" y="16"/>
                    <a:pt x="173" y="16"/>
                    <a:pt x="174" y="16"/>
                  </a:cubicBezTo>
                  <a:cubicBezTo>
                    <a:pt x="174" y="17"/>
                    <a:pt x="174" y="17"/>
                    <a:pt x="174" y="18"/>
                  </a:cubicBezTo>
                  <a:cubicBezTo>
                    <a:pt x="174" y="18"/>
                    <a:pt x="174" y="19"/>
                    <a:pt x="174" y="20"/>
                  </a:cubicBezTo>
                  <a:cubicBezTo>
                    <a:pt x="174" y="21"/>
                    <a:pt x="173" y="23"/>
                    <a:pt x="173" y="23"/>
                  </a:cubicBezTo>
                  <a:cubicBezTo>
                    <a:pt x="173" y="24"/>
                    <a:pt x="173" y="26"/>
                    <a:pt x="173" y="27"/>
                  </a:cubicBezTo>
                  <a:cubicBezTo>
                    <a:pt x="173" y="28"/>
                    <a:pt x="176" y="30"/>
                    <a:pt x="176" y="31"/>
                  </a:cubicBezTo>
                  <a:cubicBezTo>
                    <a:pt x="177" y="32"/>
                    <a:pt x="177" y="35"/>
                    <a:pt x="177" y="36"/>
                  </a:cubicBezTo>
                  <a:cubicBezTo>
                    <a:pt x="177" y="37"/>
                    <a:pt x="176" y="40"/>
                    <a:pt x="175" y="42"/>
                  </a:cubicBezTo>
                  <a:cubicBezTo>
                    <a:pt x="175" y="43"/>
                    <a:pt x="175" y="46"/>
                    <a:pt x="175" y="48"/>
                  </a:cubicBezTo>
                  <a:cubicBezTo>
                    <a:pt x="175" y="49"/>
                    <a:pt x="177" y="51"/>
                    <a:pt x="178" y="52"/>
                  </a:cubicBezTo>
                  <a:cubicBezTo>
                    <a:pt x="179" y="54"/>
                    <a:pt x="182" y="57"/>
                    <a:pt x="182" y="58"/>
                  </a:cubicBezTo>
                  <a:cubicBezTo>
                    <a:pt x="183" y="59"/>
                    <a:pt x="183" y="62"/>
                    <a:pt x="184" y="63"/>
                  </a:cubicBezTo>
                  <a:cubicBezTo>
                    <a:pt x="184" y="64"/>
                    <a:pt x="184" y="67"/>
                    <a:pt x="185" y="68"/>
                  </a:cubicBezTo>
                  <a:cubicBezTo>
                    <a:pt x="186" y="69"/>
                    <a:pt x="188" y="70"/>
                    <a:pt x="189" y="71"/>
                  </a:cubicBezTo>
                  <a:cubicBezTo>
                    <a:pt x="190" y="71"/>
                    <a:pt x="192" y="72"/>
                    <a:pt x="193" y="72"/>
                  </a:cubicBezTo>
                  <a:cubicBezTo>
                    <a:pt x="194" y="73"/>
                    <a:pt x="197" y="73"/>
                    <a:pt x="198" y="73"/>
                  </a:cubicBezTo>
                  <a:cubicBezTo>
                    <a:pt x="199" y="73"/>
                    <a:pt x="201" y="74"/>
                    <a:pt x="201" y="75"/>
                  </a:cubicBezTo>
                  <a:cubicBezTo>
                    <a:pt x="202" y="75"/>
                    <a:pt x="201" y="77"/>
                    <a:pt x="201" y="78"/>
                  </a:cubicBezTo>
                  <a:cubicBezTo>
                    <a:pt x="201" y="79"/>
                    <a:pt x="202" y="80"/>
                    <a:pt x="202" y="80"/>
                  </a:cubicBezTo>
                  <a:cubicBezTo>
                    <a:pt x="202" y="81"/>
                    <a:pt x="201" y="82"/>
                    <a:pt x="201" y="82"/>
                  </a:cubicBezTo>
                  <a:cubicBezTo>
                    <a:pt x="200" y="83"/>
                    <a:pt x="199" y="84"/>
                    <a:pt x="200" y="85"/>
                  </a:cubicBezTo>
                  <a:cubicBezTo>
                    <a:pt x="200" y="85"/>
                    <a:pt x="202" y="85"/>
                    <a:pt x="203" y="85"/>
                  </a:cubicBezTo>
                  <a:cubicBezTo>
                    <a:pt x="204" y="84"/>
                    <a:pt x="204" y="83"/>
                    <a:pt x="205" y="83"/>
                  </a:cubicBezTo>
                  <a:cubicBezTo>
                    <a:pt x="205" y="82"/>
                    <a:pt x="207" y="82"/>
                    <a:pt x="207" y="82"/>
                  </a:cubicBezTo>
                  <a:cubicBezTo>
                    <a:pt x="208" y="83"/>
                    <a:pt x="207" y="84"/>
                    <a:pt x="207" y="85"/>
                  </a:cubicBezTo>
                  <a:cubicBezTo>
                    <a:pt x="206" y="86"/>
                    <a:pt x="205" y="86"/>
                    <a:pt x="205" y="87"/>
                  </a:cubicBezTo>
                  <a:cubicBezTo>
                    <a:pt x="204" y="87"/>
                    <a:pt x="204" y="88"/>
                    <a:pt x="203" y="89"/>
                  </a:cubicBezTo>
                  <a:cubicBezTo>
                    <a:pt x="203" y="89"/>
                    <a:pt x="201" y="89"/>
                    <a:pt x="200" y="90"/>
                  </a:cubicBezTo>
                  <a:cubicBezTo>
                    <a:pt x="199" y="91"/>
                    <a:pt x="198" y="93"/>
                    <a:pt x="198" y="94"/>
                  </a:cubicBezTo>
                  <a:cubicBezTo>
                    <a:pt x="197" y="94"/>
                    <a:pt x="198" y="96"/>
                    <a:pt x="198" y="97"/>
                  </a:cubicBezTo>
                  <a:cubicBezTo>
                    <a:pt x="198" y="98"/>
                    <a:pt x="197" y="99"/>
                    <a:pt x="197" y="100"/>
                  </a:cubicBezTo>
                  <a:cubicBezTo>
                    <a:pt x="197" y="101"/>
                    <a:pt x="197" y="102"/>
                    <a:pt x="196" y="103"/>
                  </a:cubicBezTo>
                  <a:cubicBezTo>
                    <a:pt x="196" y="104"/>
                    <a:pt x="195" y="105"/>
                    <a:pt x="194" y="106"/>
                  </a:cubicBezTo>
                  <a:cubicBezTo>
                    <a:pt x="194" y="107"/>
                    <a:pt x="193" y="108"/>
                    <a:pt x="193" y="109"/>
                  </a:cubicBezTo>
                  <a:cubicBezTo>
                    <a:pt x="193" y="109"/>
                    <a:pt x="194" y="111"/>
                    <a:pt x="194" y="111"/>
                  </a:cubicBezTo>
                  <a:cubicBezTo>
                    <a:pt x="194" y="112"/>
                    <a:pt x="195" y="113"/>
                    <a:pt x="196" y="113"/>
                  </a:cubicBezTo>
                  <a:cubicBezTo>
                    <a:pt x="197" y="114"/>
                    <a:pt x="199" y="114"/>
                    <a:pt x="200" y="115"/>
                  </a:cubicBezTo>
                  <a:cubicBezTo>
                    <a:pt x="201" y="115"/>
                    <a:pt x="203" y="114"/>
                    <a:pt x="205" y="115"/>
                  </a:cubicBezTo>
                  <a:cubicBezTo>
                    <a:pt x="205" y="115"/>
                    <a:pt x="207" y="115"/>
                    <a:pt x="208" y="116"/>
                  </a:cubicBezTo>
                  <a:cubicBezTo>
                    <a:pt x="209" y="116"/>
                    <a:pt x="211" y="118"/>
                    <a:pt x="211" y="119"/>
                  </a:cubicBezTo>
                  <a:cubicBezTo>
                    <a:pt x="210" y="120"/>
                    <a:pt x="207" y="121"/>
                    <a:pt x="206" y="122"/>
                  </a:cubicBezTo>
                  <a:cubicBezTo>
                    <a:pt x="204" y="123"/>
                    <a:pt x="201" y="127"/>
                    <a:pt x="199" y="129"/>
                  </a:cubicBezTo>
                  <a:cubicBezTo>
                    <a:pt x="198" y="131"/>
                    <a:pt x="194" y="134"/>
                    <a:pt x="192" y="135"/>
                  </a:cubicBezTo>
                  <a:cubicBezTo>
                    <a:pt x="191" y="136"/>
                    <a:pt x="187" y="138"/>
                    <a:pt x="185" y="139"/>
                  </a:cubicBezTo>
                  <a:cubicBezTo>
                    <a:pt x="185" y="139"/>
                    <a:pt x="183" y="139"/>
                    <a:pt x="182" y="139"/>
                  </a:cubicBezTo>
                  <a:cubicBezTo>
                    <a:pt x="181" y="138"/>
                    <a:pt x="180" y="138"/>
                    <a:pt x="180" y="137"/>
                  </a:cubicBezTo>
                  <a:cubicBezTo>
                    <a:pt x="180" y="137"/>
                    <a:pt x="179" y="137"/>
                    <a:pt x="179" y="137"/>
                  </a:cubicBezTo>
                  <a:cubicBezTo>
                    <a:pt x="179" y="138"/>
                    <a:pt x="179" y="139"/>
                    <a:pt x="179" y="139"/>
                  </a:cubicBezTo>
                  <a:cubicBezTo>
                    <a:pt x="180" y="140"/>
                    <a:pt x="181" y="141"/>
                    <a:pt x="181" y="141"/>
                  </a:cubicBezTo>
                  <a:cubicBezTo>
                    <a:pt x="182" y="141"/>
                    <a:pt x="185" y="141"/>
                    <a:pt x="186" y="141"/>
                  </a:cubicBezTo>
                  <a:cubicBezTo>
                    <a:pt x="187" y="141"/>
                    <a:pt x="188" y="140"/>
                    <a:pt x="189" y="140"/>
                  </a:cubicBezTo>
                  <a:cubicBezTo>
                    <a:pt x="189" y="140"/>
                    <a:pt x="189" y="141"/>
                    <a:pt x="189" y="141"/>
                  </a:cubicBezTo>
                  <a:cubicBezTo>
                    <a:pt x="189" y="141"/>
                    <a:pt x="189" y="142"/>
                    <a:pt x="189" y="142"/>
                  </a:cubicBezTo>
                  <a:cubicBezTo>
                    <a:pt x="189" y="143"/>
                    <a:pt x="189" y="144"/>
                    <a:pt x="189" y="144"/>
                  </a:cubicBezTo>
                  <a:cubicBezTo>
                    <a:pt x="188" y="145"/>
                    <a:pt x="187" y="145"/>
                    <a:pt x="187" y="146"/>
                  </a:cubicBezTo>
                  <a:cubicBezTo>
                    <a:pt x="187" y="146"/>
                    <a:pt x="187" y="147"/>
                    <a:pt x="187" y="147"/>
                  </a:cubicBezTo>
                  <a:cubicBezTo>
                    <a:pt x="187" y="148"/>
                    <a:pt x="188" y="148"/>
                    <a:pt x="189" y="148"/>
                  </a:cubicBezTo>
                  <a:cubicBezTo>
                    <a:pt x="189" y="149"/>
                    <a:pt x="189" y="150"/>
                    <a:pt x="189" y="150"/>
                  </a:cubicBezTo>
                  <a:cubicBezTo>
                    <a:pt x="189" y="150"/>
                    <a:pt x="189" y="151"/>
                    <a:pt x="189" y="151"/>
                  </a:cubicBezTo>
                  <a:cubicBezTo>
                    <a:pt x="188" y="151"/>
                    <a:pt x="187" y="151"/>
                    <a:pt x="186" y="151"/>
                  </a:cubicBezTo>
                  <a:cubicBezTo>
                    <a:pt x="186" y="151"/>
                    <a:pt x="185" y="150"/>
                    <a:pt x="184" y="150"/>
                  </a:cubicBezTo>
                  <a:cubicBezTo>
                    <a:pt x="184" y="150"/>
                    <a:pt x="183" y="150"/>
                    <a:pt x="182" y="150"/>
                  </a:cubicBezTo>
                  <a:cubicBezTo>
                    <a:pt x="182" y="150"/>
                    <a:pt x="182" y="151"/>
                    <a:pt x="182" y="151"/>
                  </a:cubicBezTo>
                  <a:cubicBezTo>
                    <a:pt x="183" y="152"/>
                    <a:pt x="183" y="152"/>
                    <a:pt x="183" y="153"/>
                  </a:cubicBezTo>
                  <a:cubicBezTo>
                    <a:pt x="183" y="153"/>
                    <a:pt x="183" y="154"/>
                    <a:pt x="183" y="154"/>
                  </a:cubicBezTo>
                  <a:cubicBezTo>
                    <a:pt x="182" y="155"/>
                    <a:pt x="181" y="156"/>
                    <a:pt x="180" y="156"/>
                  </a:cubicBezTo>
                  <a:cubicBezTo>
                    <a:pt x="180" y="156"/>
                    <a:pt x="180" y="155"/>
                    <a:pt x="179" y="154"/>
                  </a:cubicBezTo>
                  <a:cubicBezTo>
                    <a:pt x="179" y="154"/>
                    <a:pt x="178" y="154"/>
                    <a:pt x="177" y="154"/>
                  </a:cubicBezTo>
                  <a:cubicBezTo>
                    <a:pt x="177" y="155"/>
                    <a:pt x="176" y="155"/>
                    <a:pt x="175" y="156"/>
                  </a:cubicBezTo>
                  <a:cubicBezTo>
                    <a:pt x="175" y="156"/>
                    <a:pt x="174" y="157"/>
                    <a:pt x="174" y="158"/>
                  </a:cubicBezTo>
                  <a:cubicBezTo>
                    <a:pt x="174" y="158"/>
                    <a:pt x="175" y="159"/>
                    <a:pt x="175" y="159"/>
                  </a:cubicBezTo>
                  <a:cubicBezTo>
                    <a:pt x="176" y="159"/>
                    <a:pt x="176" y="160"/>
                    <a:pt x="176" y="160"/>
                  </a:cubicBezTo>
                  <a:cubicBezTo>
                    <a:pt x="176" y="160"/>
                    <a:pt x="176" y="161"/>
                    <a:pt x="176" y="162"/>
                  </a:cubicBezTo>
                  <a:cubicBezTo>
                    <a:pt x="176" y="162"/>
                    <a:pt x="175" y="163"/>
                    <a:pt x="175" y="163"/>
                  </a:cubicBezTo>
                  <a:cubicBezTo>
                    <a:pt x="175" y="163"/>
                    <a:pt x="177" y="164"/>
                    <a:pt x="177" y="164"/>
                  </a:cubicBezTo>
                  <a:cubicBezTo>
                    <a:pt x="178" y="164"/>
                    <a:pt x="180" y="164"/>
                    <a:pt x="180" y="164"/>
                  </a:cubicBezTo>
                  <a:cubicBezTo>
                    <a:pt x="181" y="164"/>
                    <a:pt x="182" y="163"/>
                    <a:pt x="183" y="163"/>
                  </a:cubicBezTo>
                  <a:cubicBezTo>
                    <a:pt x="183" y="163"/>
                    <a:pt x="185" y="163"/>
                    <a:pt x="185" y="163"/>
                  </a:cubicBezTo>
                  <a:cubicBezTo>
                    <a:pt x="186" y="163"/>
                    <a:pt x="188" y="164"/>
                    <a:pt x="188" y="164"/>
                  </a:cubicBezTo>
                  <a:cubicBezTo>
                    <a:pt x="189" y="165"/>
                    <a:pt x="190" y="166"/>
                    <a:pt x="190" y="167"/>
                  </a:cubicBezTo>
                  <a:cubicBezTo>
                    <a:pt x="190" y="168"/>
                    <a:pt x="190" y="170"/>
                    <a:pt x="190" y="171"/>
                  </a:cubicBezTo>
                  <a:cubicBezTo>
                    <a:pt x="190" y="172"/>
                    <a:pt x="190" y="174"/>
                    <a:pt x="189" y="174"/>
                  </a:cubicBezTo>
                  <a:cubicBezTo>
                    <a:pt x="188" y="175"/>
                    <a:pt x="186" y="175"/>
                    <a:pt x="185" y="176"/>
                  </a:cubicBezTo>
                  <a:cubicBezTo>
                    <a:pt x="185" y="176"/>
                    <a:pt x="184" y="177"/>
                    <a:pt x="184" y="177"/>
                  </a:cubicBezTo>
                  <a:cubicBezTo>
                    <a:pt x="184" y="177"/>
                    <a:pt x="184" y="178"/>
                    <a:pt x="184" y="178"/>
                  </a:cubicBezTo>
                  <a:cubicBezTo>
                    <a:pt x="184" y="179"/>
                    <a:pt x="185" y="179"/>
                    <a:pt x="186" y="179"/>
                  </a:cubicBezTo>
                  <a:cubicBezTo>
                    <a:pt x="186" y="179"/>
                    <a:pt x="186" y="180"/>
                    <a:pt x="186" y="180"/>
                  </a:cubicBezTo>
                  <a:cubicBezTo>
                    <a:pt x="186" y="180"/>
                    <a:pt x="185" y="181"/>
                    <a:pt x="185" y="181"/>
                  </a:cubicBezTo>
                  <a:cubicBezTo>
                    <a:pt x="184" y="182"/>
                    <a:pt x="184" y="182"/>
                    <a:pt x="183" y="182"/>
                  </a:cubicBezTo>
                  <a:cubicBezTo>
                    <a:pt x="183" y="182"/>
                    <a:pt x="182" y="182"/>
                    <a:pt x="181" y="182"/>
                  </a:cubicBezTo>
                  <a:cubicBezTo>
                    <a:pt x="181" y="182"/>
                    <a:pt x="180" y="181"/>
                    <a:pt x="180" y="181"/>
                  </a:cubicBezTo>
                  <a:cubicBezTo>
                    <a:pt x="179" y="181"/>
                    <a:pt x="178" y="181"/>
                    <a:pt x="177" y="181"/>
                  </a:cubicBezTo>
                  <a:cubicBezTo>
                    <a:pt x="177" y="181"/>
                    <a:pt x="176" y="183"/>
                    <a:pt x="176" y="183"/>
                  </a:cubicBezTo>
                  <a:cubicBezTo>
                    <a:pt x="176" y="184"/>
                    <a:pt x="176" y="185"/>
                    <a:pt x="176" y="185"/>
                  </a:cubicBezTo>
                  <a:cubicBezTo>
                    <a:pt x="175" y="186"/>
                    <a:pt x="173" y="187"/>
                    <a:pt x="172" y="187"/>
                  </a:cubicBezTo>
                  <a:cubicBezTo>
                    <a:pt x="172" y="187"/>
                    <a:pt x="170" y="188"/>
                    <a:pt x="169" y="188"/>
                  </a:cubicBezTo>
                  <a:cubicBezTo>
                    <a:pt x="168" y="188"/>
                    <a:pt x="167" y="188"/>
                    <a:pt x="167" y="188"/>
                  </a:cubicBezTo>
                  <a:cubicBezTo>
                    <a:pt x="166" y="188"/>
                    <a:pt x="165" y="187"/>
                    <a:pt x="164" y="187"/>
                  </a:cubicBezTo>
                  <a:cubicBezTo>
                    <a:pt x="163" y="187"/>
                    <a:pt x="162" y="186"/>
                    <a:pt x="161" y="186"/>
                  </a:cubicBezTo>
                  <a:cubicBezTo>
                    <a:pt x="160" y="186"/>
                    <a:pt x="159" y="186"/>
                    <a:pt x="158" y="187"/>
                  </a:cubicBezTo>
                  <a:cubicBezTo>
                    <a:pt x="157" y="187"/>
                    <a:pt x="155" y="187"/>
                    <a:pt x="154" y="187"/>
                  </a:cubicBezTo>
                  <a:cubicBezTo>
                    <a:pt x="154" y="187"/>
                    <a:pt x="152" y="187"/>
                    <a:pt x="152" y="187"/>
                  </a:cubicBezTo>
                  <a:cubicBezTo>
                    <a:pt x="152" y="187"/>
                    <a:pt x="151" y="186"/>
                    <a:pt x="151" y="185"/>
                  </a:cubicBezTo>
                  <a:cubicBezTo>
                    <a:pt x="151" y="185"/>
                    <a:pt x="150" y="186"/>
                    <a:pt x="150" y="186"/>
                  </a:cubicBezTo>
                  <a:cubicBezTo>
                    <a:pt x="149" y="186"/>
                    <a:pt x="148" y="187"/>
                    <a:pt x="148" y="187"/>
                  </a:cubicBezTo>
                  <a:cubicBezTo>
                    <a:pt x="148" y="187"/>
                    <a:pt x="148" y="188"/>
                    <a:pt x="148" y="189"/>
                  </a:cubicBezTo>
                  <a:cubicBezTo>
                    <a:pt x="147" y="189"/>
                    <a:pt x="147" y="191"/>
                    <a:pt x="147" y="191"/>
                  </a:cubicBezTo>
                  <a:cubicBezTo>
                    <a:pt x="147" y="191"/>
                    <a:pt x="145" y="192"/>
                    <a:pt x="145" y="192"/>
                  </a:cubicBezTo>
                  <a:cubicBezTo>
                    <a:pt x="144" y="192"/>
                    <a:pt x="143" y="191"/>
                    <a:pt x="142" y="191"/>
                  </a:cubicBezTo>
                  <a:cubicBezTo>
                    <a:pt x="142" y="191"/>
                    <a:pt x="141" y="191"/>
                    <a:pt x="141" y="191"/>
                  </a:cubicBezTo>
                  <a:cubicBezTo>
                    <a:pt x="141" y="190"/>
                    <a:pt x="141" y="190"/>
                    <a:pt x="141" y="189"/>
                  </a:cubicBezTo>
                  <a:cubicBezTo>
                    <a:pt x="141" y="189"/>
                    <a:pt x="140" y="188"/>
                    <a:pt x="140" y="188"/>
                  </a:cubicBezTo>
                  <a:cubicBezTo>
                    <a:pt x="140" y="187"/>
                    <a:pt x="140" y="186"/>
                    <a:pt x="140" y="186"/>
                  </a:cubicBezTo>
                  <a:cubicBezTo>
                    <a:pt x="140" y="185"/>
                    <a:pt x="140" y="183"/>
                    <a:pt x="140" y="183"/>
                  </a:cubicBezTo>
                  <a:cubicBezTo>
                    <a:pt x="141" y="183"/>
                    <a:pt x="142" y="184"/>
                    <a:pt x="142" y="184"/>
                  </a:cubicBezTo>
                  <a:cubicBezTo>
                    <a:pt x="143" y="184"/>
                    <a:pt x="142" y="182"/>
                    <a:pt x="143" y="182"/>
                  </a:cubicBezTo>
                  <a:cubicBezTo>
                    <a:pt x="143" y="182"/>
                    <a:pt x="144" y="181"/>
                    <a:pt x="145" y="180"/>
                  </a:cubicBezTo>
                  <a:cubicBezTo>
                    <a:pt x="145" y="180"/>
                    <a:pt x="146" y="179"/>
                    <a:pt x="147" y="179"/>
                  </a:cubicBezTo>
                  <a:cubicBezTo>
                    <a:pt x="147" y="179"/>
                    <a:pt x="149" y="178"/>
                    <a:pt x="149" y="178"/>
                  </a:cubicBezTo>
                  <a:cubicBezTo>
                    <a:pt x="149" y="177"/>
                    <a:pt x="149" y="177"/>
                    <a:pt x="149" y="176"/>
                  </a:cubicBezTo>
                  <a:cubicBezTo>
                    <a:pt x="148" y="176"/>
                    <a:pt x="147" y="175"/>
                    <a:pt x="147" y="175"/>
                  </a:cubicBezTo>
                  <a:cubicBezTo>
                    <a:pt x="147" y="174"/>
                    <a:pt x="147" y="173"/>
                    <a:pt x="147" y="172"/>
                  </a:cubicBezTo>
                  <a:cubicBezTo>
                    <a:pt x="147" y="172"/>
                    <a:pt x="146" y="172"/>
                    <a:pt x="145" y="172"/>
                  </a:cubicBezTo>
                  <a:cubicBezTo>
                    <a:pt x="145" y="172"/>
                    <a:pt x="144" y="172"/>
                    <a:pt x="143" y="172"/>
                  </a:cubicBezTo>
                  <a:cubicBezTo>
                    <a:pt x="143" y="172"/>
                    <a:pt x="143" y="173"/>
                    <a:pt x="142" y="173"/>
                  </a:cubicBezTo>
                  <a:cubicBezTo>
                    <a:pt x="142" y="174"/>
                    <a:pt x="141" y="175"/>
                    <a:pt x="141" y="175"/>
                  </a:cubicBezTo>
                  <a:cubicBezTo>
                    <a:pt x="140" y="175"/>
                    <a:pt x="139" y="175"/>
                    <a:pt x="138" y="175"/>
                  </a:cubicBezTo>
                  <a:cubicBezTo>
                    <a:pt x="138" y="175"/>
                    <a:pt x="136" y="175"/>
                    <a:pt x="135" y="175"/>
                  </a:cubicBezTo>
                  <a:cubicBezTo>
                    <a:pt x="133" y="174"/>
                    <a:pt x="131" y="174"/>
                    <a:pt x="129" y="173"/>
                  </a:cubicBezTo>
                  <a:cubicBezTo>
                    <a:pt x="129" y="173"/>
                    <a:pt x="127" y="174"/>
                    <a:pt x="127" y="173"/>
                  </a:cubicBezTo>
                  <a:cubicBezTo>
                    <a:pt x="126" y="173"/>
                    <a:pt x="126" y="173"/>
                    <a:pt x="125" y="172"/>
                  </a:cubicBezTo>
                  <a:cubicBezTo>
                    <a:pt x="125" y="172"/>
                    <a:pt x="125" y="170"/>
                    <a:pt x="125" y="170"/>
                  </a:cubicBezTo>
                  <a:cubicBezTo>
                    <a:pt x="125" y="169"/>
                    <a:pt x="125" y="168"/>
                    <a:pt x="125" y="167"/>
                  </a:cubicBezTo>
                  <a:cubicBezTo>
                    <a:pt x="125" y="167"/>
                    <a:pt x="125" y="165"/>
                    <a:pt x="124" y="165"/>
                  </a:cubicBezTo>
                  <a:cubicBezTo>
                    <a:pt x="124" y="165"/>
                    <a:pt x="123" y="165"/>
                    <a:pt x="123" y="165"/>
                  </a:cubicBezTo>
                  <a:cubicBezTo>
                    <a:pt x="122" y="166"/>
                    <a:pt x="121" y="167"/>
                    <a:pt x="120" y="167"/>
                  </a:cubicBezTo>
                  <a:cubicBezTo>
                    <a:pt x="120" y="168"/>
                    <a:pt x="120" y="168"/>
                    <a:pt x="119" y="169"/>
                  </a:cubicBezTo>
                  <a:cubicBezTo>
                    <a:pt x="119" y="169"/>
                    <a:pt x="119" y="170"/>
                    <a:pt x="118" y="171"/>
                  </a:cubicBezTo>
                  <a:cubicBezTo>
                    <a:pt x="118" y="171"/>
                    <a:pt x="117" y="171"/>
                    <a:pt x="117" y="171"/>
                  </a:cubicBezTo>
                  <a:cubicBezTo>
                    <a:pt x="116" y="171"/>
                    <a:pt x="116" y="171"/>
                    <a:pt x="115" y="1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2" name="Freeform 146"/>
            <p:cNvSpPr>
              <a:spLocks/>
            </p:cNvSpPr>
            <p:nvPr/>
          </p:nvSpPr>
          <p:spPr bwMode="auto">
            <a:xfrm>
              <a:off x="1535113" y="1871663"/>
              <a:ext cx="76200" cy="76200"/>
            </a:xfrm>
            <a:custGeom>
              <a:avLst/>
              <a:gdLst/>
              <a:ahLst/>
              <a:cxnLst>
                <a:cxn ang="0">
                  <a:pos x="11" y="32"/>
                </a:cxn>
                <a:cxn ang="0">
                  <a:pos x="10" y="32"/>
                </a:cxn>
                <a:cxn ang="0">
                  <a:pos x="6" y="32"/>
                </a:cxn>
                <a:cxn ang="0">
                  <a:pos x="5" y="30"/>
                </a:cxn>
                <a:cxn ang="0">
                  <a:pos x="1" y="27"/>
                </a:cxn>
                <a:cxn ang="0">
                  <a:pos x="1" y="21"/>
                </a:cxn>
                <a:cxn ang="0">
                  <a:pos x="3" y="17"/>
                </a:cxn>
                <a:cxn ang="0">
                  <a:pos x="6" y="12"/>
                </a:cxn>
                <a:cxn ang="0">
                  <a:pos x="7" y="7"/>
                </a:cxn>
                <a:cxn ang="0">
                  <a:pos x="9" y="6"/>
                </a:cxn>
                <a:cxn ang="0">
                  <a:pos x="11" y="4"/>
                </a:cxn>
                <a:cxn ang="0">
                  <a:pos x="15" y="0"/>
                </a:cxn>
                <a:cxn ang="0">
                  <a:pos x="17" y="2"/>
                </a:cxn>
                <a:cxn ang="0">
                  <a:pos x="17" y="7"/>
                </a:cxn>
                <a:cxn ang="0">
                  <a:pos x="21" y="8"/>
                </a:cxn>
                <a:cxn ang="0">
                  <a:pos x="30" y="10"/>
                </a:cxn>
                <a:cxn ang="0">
                  <a:pos x="34" y="8"/>
                </a:cxn>
                <a:cxn ang="0">
                  <a:pos x="37" y="7"/>
                </a:cxn>
                <a:cxn ang="0">
                  <a:pos x="39" y="10"/>
                </a:cxn>
                <a:cxn ang="0">
                  <a:pos x="41" y="13"/>
                </a:cxn>
                <a:cxn ang="0">
                  <a:pos x="37" y="15"/>
                </a:cxn>
                <a:cxn ang="0">
                  <a:pos x="34" y="19"/>
                </a:cxn>
                <a:cxn ang="0">
                  <a:pos x="32" y="21"/>
                </a:cxn>
                <a:cxn ang="0">
                  <a:pos x="33" y="24"/>
                </a:cxn>
                <a:cxn ang="0">
                  <a:pos x="32" y="27"/>
                </a:cxn>
                <a:cxn ang="0">
                  <a:pos x="33" y="29"/>
                </a:cxn>
                <a:cxn ang="0">
                  <a:pos x="33" y="32"/>
                </a:cxn>
                <a:cxn ang="0">
                  <a:pos x="30" y="31"/>
                </a:cxn>
                <a:cxn ang="0">
                  <a:pos x="28" y="33"/>
                </a:cxn>
                <a:cxn ang="0">
                  <a:pos x="24" y="33"/>
                </a:cxn>
                <a:cxn ang="0">
                  <a:pos x="22" y="36"/>
                </a:cxn>
                <a:cxn ang="0">
                  <a:pos x="20" y="40"/>
                </a:cxn>
                <a:cxn ang="0">
                  <a:pos x="14" y="33"/>
                </a:cxn>
              </a:cxnLst>
              <a:rect l="0" t="0" r="r" b="b"/>
              <a:pathLst>
                <a:path w="41" h="40">
                  <a:moveTo>
                    <a:pt x="13" y="32"/>
                  </a:moveTo>
                  <a:cubicBezTo>
                    <a:pt x="12" y="32"/>
                    <a:pt x="11" y="32"/>
                    <a:pt x="11" y="32"/>
                  </a:cubicBezTo>
                  <a:cubicBezTo>
                    <a:pt x="11" y="32"/>
                    <a:pt x="11" y="32"/>
                    <a:pt x="11" y="32"/>
                  </a:cubicBezTo>
                  <a:cubicBezTo>
                    <a:pt x="11" y="32"/>
                    <a:pt x="10" y="32"/>
                    <a:pt x="10" y="32"/>
                  </a:cubicBezTo>
                  <a:cubicBezTo>
                    <a:pt x="9" y="32"/>
                    <a:pt x="8" y="32"/>
                    <a:pt x="8" y="32"/>
                  </a:cubicBezTo>
                  <a:cubicBezTo>
                    <a:pt x="7" y="32"/>
                    <a:pt x="7" y="32"/>
                    <a:pt x="6" y="32"/>
                  </a:cubicBezTo>
                  <a:cubicBezTo>
                    <a:pt x="6" y="32"/>
                    <a:pt x="6" y="32"/>
                    <a:pt x="6" y="32"/>
                  </a:cubicBezTo>
                  <a:cubicBezTo>
                    <a:pt x="6" y="31"/>
                    <a:pt x="6" y="30"/>
                    <a:pt x="5" y="30"/>
                  </a:cubicBezTo>
                  <a:cubicBezTo>
                    <a:pt x="5" y="30"/>
                    <a:pt x="3" y="30"/>
                    <a:pt x="3" y="30"/>
                  </a:cubicBezTo>
                  <a:cubicBezTo>
                    <a:pt x="2" y="30"/>
                    <a:pt x="1" y="28"/>
                    <a:pt x="1" y="27"/>
                  </a:cubicBezTo>
                  <a:cubicBezTo>
                    <a:pt x="1" y="27"/>
                    <a:pt x="0" y="25"/>
                    <a:pt x="0" y="25"/>
                  </a:cubicBezTo>
                  <a:cubicBezTo>
                    <a:pt x="0" y="24"/>
                    <a:pt x="1" y="22"/>
                    <a:pt x="1" y="21"/>
                  </a:cubicBezTo>
                  <a:cubicBezTo>
                    <a:pt x="1" y="20"/>
                    <a:pt x="1" y="19"/>
                    <a:pt x="1" y="19"/>
                  </a:cubicBezTo>
                  <a:cubicBezTo>
                    <a:pt x="1" y="18"/>
                    <a:pt x="2" y="18"/>
                    <a:pt x="3" y="17"/>
                  </a:cubicBezTo>
                  <a:cubicBezTo>
                    <a:pt x="3" y="17"/>
                    <a:pt x="4" y="15"/>
                    <a:pt x="4" y="14"/>
                  </a:cubicBezTo>
                  <a:cubicBezTo>
                    <a:pt x="5" y="14"/>
                    <a:pt x="6" y="13"/>
                    <a:pt x="6" y="12"/>
                  </a:cubicBezTo>
                  <a:cubicBezTo>
                    <a:pt x="6" y="11"/>
                    <a:pt x="6" y="10"/>
                    <a:pt x="6" y="9"/>
                  </a:cubicBezTo>
                  <a:cubicBezTo>
                    <a:pt x="6" y="9"/>
                    <a:pt x="7" y="8"/>
                    <a:pt x="7" y="7"/>
                  </a:cubicBezTo>
                  <a:cubicBezTo>
                    <a:pt x="7" y="7"/>
                    <a:pt x="7" y="7"/>
                    <a:pt x="7" y="6"/>
                  </a:cubicBezTo>
                  <a:cubicBezTo>
                    <a:pt x="8" y="6"/>
                    <a:pt x="8" y="6"/>
                    <a:pt x="9" y="6"/>
                  </a:cubicBezTo>
                  <a:cubicBezTo>
                    <a:pt x="9" y="6"/>
                    <a:pt x="10" y="6"/>
                    <a:pt x="10" y="6"/>
                  </a:cubicBezTo>
                  <a:cubicBezTo>
                    <a:pt x="11" y="5"/>
                    <a:pt x="11" y="4"/>
                    <a:pt x="11" y="4"/>
                  </a:cubicBezTo>
                  <a:cubicBezTo>
                    <a:pt x="12" y="3"/>
                    <a:pt x="12" y="3"/>
                    <a:pt x="12" y="2"/>
                  </a:cubicBezTo>
                  <a:cubicBezTo>
                    <a:pt x="13" y="2"/>
                    <a:pt x="14" y="1"/>
                    <a:pt x="15" y="0"/>
                  </a:cubicBezTo>
                  <a:cubicBezTo>
                    <a:pt x="15" y="0"/>
                    <a:pt x="16" y="0"/>
                    <a:pt x="16" y="0"/>
                  </a:cubicBezTo>
                  <a:cubicBezTo>
                    <a:pt x="17" y="0"/>
                    <a:pt x="17" y="2"/>
                    <a:pt x="17" y="2"/>
                  </a:cubicBezTo>
                  <a:cubicBezTo>
                    <a:pt x="17" y="3"/>
                    <a:pt x="17" y="4"/>
                    <a:pt x="17" y="5"/>
                  </a:cubicBezTo>
                  <a:cubicBezTo>
                    <a:pt x="17" y="5"/>
                    <a:pt x="17" y="7"/>
                    <a:pt x="17" y="7"/>
                  </a:cubicBezTo>
                  <a:cubicBezTo>
                    <a:pt x="18" y="8"/>
                    <a:pt x="18" y="8"/>
                    <a:pt x="19" y="8"/>
                  </a:cubicBezTo>
                  <a:cubicBezTo>
                    <a:pt x="19" y="9"/>
                    <a:pt x="21" y="8"/>
                    <a:pt x="21" y="8"/>
                  </a:cubicBezTo>
                  <a:cubicBezTo>
                    <a:pt x="23" y="9"/>
                    <a:pt x="25" y="9"/>
                    <a:pt x="27" y="10"/>
                  </a:cubicBezTo>
                  <a:cubicBezTo>
                    <a:pt x="28" y="10"/>
                    <a:pt x="30" y="10"/>
                    <a:pt x="30" y="10"/>
                  </a:cubicBezTo>
                  <a:cubicBezTo>
                    <a:pt x="31" y="10"/>
                    <a:pt x="32" y="10"/>
                    <a:pt x="33" y="10"/>
                  </a:cubicBezTo>
                  <a:cubicBezTo>
                    <a:pt x="33" y="10"/>
                    <a:pt x="34" y="9"/>
                    <a:pt x="34" y="8"/>
                  </a:cubicBezTo>
                  <a:cubicBezTo>
                    <a:pt x="35" y="8"/>
                    <a:pt x="35" y="7"/>
                    <a:pt x="35" y="7"/>
                  </a:cubicBezTo>
                  <a:cubicBezTo>
                    <a:pt x="36" y="7"/>
                    <a:pt x="37" y="7"/>
                    <a:pt x="37" y="7"/>
                  </a:cubicBezTo>
                  <a:cubicBezTo>
                    <a:pt x="38" y="7"/>
                    <a:pt x="39" y="7"/>
                    <a:pt x="39" y="7"/>
                  </a:cubicBezTo>
                  <a:cubicBezTo>
                    <a:pt x="39" y="8"/>
                    <a:pt x="39" y="9"/>
                    <a:pt x="39" y="10"/>
                  </a:cubicBezTo>
                  <a:cubicBezTo>
                    <a:pt x="39" y="10"/>
                    <a:pt x="40" y="11"/>
                    <a:pt x="41" y="11"/>
                  </a:cubicBezTo>
                  <a:cubicBezTo>
                    <a:pt x="41" y="12"/>
                    <a:pt x="41" y="12"/>
                    <a:pt x="41" y="13"/>
                  </a:cubicBezTo>
                  <a:cubicBezTo>
                    <a:pt x="41" y="13"/>
                    <a:pt x="39" y="14"/>
                    <a:pt x="39" y="14"/>
                  </a:cubicBezTo>
                  <a:cubicBezTo>
                    <a:pt x="38" y="14"/>
                    <a:pt x="37" y="15"/>
                    <a:pt x="37" y="15"/>
                  </a:cubicBezTo>
                  <a:cubicBezTo>
                    <a:pt x="36" y="16"/>
                    <a:pt x="35" y="17"/>
                    <a:pt x="35" y="17"/>
                  </a:cubicBezTo>
                  <a:cubicBezTo>
                    <a:pt x="34" y="17"/>
                    <a:pt x="35" y="19"/>
                    <a:pt x="34" y="19"/>
                  </a:cubicBezTo>
                  <a:cubicBezTo>
                    <a:pt x="34" y="19"/>
                    <a:pt x="33" y="18"/>
                    <a:pt x="32" y="18"/>
                  </a:cubicBezTo>
                  <a:cubicBezTo>
                    <a:pt x="32" y="18"/>
                    <a:pt x="32" y="20"/>
                    <a:pt x="32" y="21"/>
                  </a:cubicBezTo>
                  <a:cubicBezTo>
                    <a:pt x="32" y="21"/>
                    <a:pt x="32" y="22"/>
                    <a:pt x="32" y="23"/>
                  </a:cubicBezTo>
                  <a:cubicBezTo>
                    <a:pt x="32" y="23"/>
                    <a:pt x="33" y="24"/>
                    <a:pt x="33" y="24"/>
                  </a:cubicBezTo>
                  <a:cubicBezTo>
                    <a:pt x="33" y="25"/>
                    <a:pt x="33" y="25"/>
                    <a:pt x="33" y="26"/>
                  </a:cubicBezTo>
                  <a:cubicBezTo>
                    <a:pt x="33" y="26"/>
                    <a:pt x="32" y="27"/>
                    <a:pt x="32" y="27"/>
                  </a:cubicBezTo>
                  <a:cubicBezTo>
                    <a:pt x="31" y="27"/>
                    <a:pt x="31" y="28"/>
                    <a:pt x="31" y="28"/>
                  </a:cubicBezTo>
                  <a:cubicBezTo>
                    <a:pt x="31" y="29"/>
                    <a:pt x="32" y="29"/>
                    <a:pt x="33" y="29"/>
                  </a:cubicBezTo>
                  <a:cubicBezTo>
                    <a:pt x="33" y="29"/>
                    <a:pt x="33" y="30"/>
                    <a:pt x="33" y="30"/>
                  </a:cubicBezTo>
                  <a:cubicBezTo>
                    <a:pt x="34" y="30"/>
                    <a:pt x="34" y="31"/>
                    <a:pt x="33" y="32"/>
                  </a:cubicBezTo>
                  <a:cubicBezTo>
                    <a:pt x="33" y="32"/>
                    <a:pt x="32" y="33"/>
                    <a:pt x="31" y="33"/>
                  </a:cubicBezTo>
                  <a:cubicBezTo>
                    <a:pt x="31" y="32"/>
                    <a:pt x="30" y="31"/>
                    <a:pt x="30" y="31"/>
                  </a:cubicBezTo>
                  <a:cubicBezTo>
                    <a:pt x="30" y="31"/>
                    <a:pt x="29" y="31"/>
                    <a:pt x="29" y="31"/>
                  </a:cubicBezTo>
                  <a:cubicBezTo>
                    <a:pt x="28" y="32"/>
                    <a:pt x="29" y="33"/>
                    <a:pt x="28" y="33"/>
                  </a:cubicBezTo>
                  <a:cubicBezTo>
                    <a:pt x="28" y="34"/>
                    <a:pt x="27" y="34"/>
                    <a:pt x="27" y="34"/>
                  </a:cubicBezTo>
                  <a:cubicBezTo>
                    <a:pt x="26" y="34"/>
                    <a:pt x="25" y="33"/>
                    <a:pt x="24" y="33"/>
                  </a:cubicBezTo>
                  <a:cubicBezTo>
                    <a:pt x="24" y="33"/>
                    <a:pt x="23" y="34"/>
                    <a:pt x="23" y="34"/>
                  </a:cubicBezTo>
                  <a:cubicBezTo>
                    <a:pt x="22" y="34"/>
                    <a:pt x="22" y="35"/>
                    <a:pt x="22" y="36"/>
                  </a:cubicBezTo>
                  <a:cubicBezTo>
                    <a:pt x="21" y="37"/>
                    <a:pt x="20" y="38"/>
                    <a:pt x="20" y="38"/>
                  </a:cubicBezTo>
                  <a:cubicBezTo>
                    <a:pt x="20" y="39"/>
                    <a:pt x="20" y="40"/>
                    <a:pt x="20" y="40"/>
                  </a:cubicBezTo>
                  <a:cubicBezTo>
                    <a:pt x="19" y="39"/>
                    <a:pt x="17" y="38"/>
                    <a:pt x="17" y="37"/>
                  </a:cubicBezTo>
                  <a:cubicBezTo>
                    <a:pt x="16" y="36"/>
                    <a:pt x="15" y="34"/>
                    <a:pt x="14" y="33"/>
                  </a:cubicBezTo>
                  <a:cubicBezTo>
                    <a:pt x="14" y="33"/>
                    <a:pt x="13" y="32"/>
                    <a:pt x="1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3" name="Freeform 147"/>
            <p:cNvSpPr>
              <a:spLocks/>
            </p:cNvSpPr>
            <p:nvPr/>
          </p:nvSpPr>
          <p:spPr bwMode="auto">
            <a:xfrm>
              <a:off x="1298576" y="1746251"/>
              <a:ext cx="250825" cy="242888"/>
            </a:xfrm>
            <a:custGeom>
              <a:avLst/>
              <a:gdLst/>
              <a:ahLst/>
              <a:cxnLst>
                <a:cxn ang="0">
                  <a:pos x="29" y="14"/>
                </a:cxn>
                <a:cxn ang="0">
                  <a:pos x="37" y="10"/>
                </a:cxn>
                <a:cxn ang="0">
                  <a:pos x="46" y="10"/>
                </a:cxn>
                <a:cxn ang="0">
                  <a:pos x="58" y="5"/>
                </a:cxn>
                <a:cxn ang="0">
                  <a:pos x="67" y="2"/>
                </a:cxn>
                <a:cxn ang="0">
                  <a:pos x="71" y="13"/>
                </a:cxn>
                <a:cxn ang="0">
                  <a:pos x="86" y="11"/>
                </a:cxn>
                <a:cxn ang="0">
                  <a:pos x="94" y="12"/>
                </a:cxn>
                <a:cxn ang="0">
                  <a:pos x="94" y="18"/>
                </a:cxn>
                <a:cxn ang="0">
                  <a:pos x="89" y="23"/>
                </a:cxn>
                <a:cxn ang="0">
                  <a:pos x="85" y="24"/>
                </a:cxn>
                <a:cxn ang="0">
                  <a:pos x="83" y="36"/>
                </a:cxn>
                <a:cxn ang="0">
                  <a:pos x="82" y="42"/>
                </a:cxn>
                <a:cxn ang="0">
                  <a:pos x="84" y="47"/>
                </a:cxn>
                <a:cxn ang="0">
                  <a:pos x="94" y="54"/>
                </a:cxn>
                <a:cxn ang="0">
                  <a:pos x="104" y="52"/>
                </a:cxn>
                <a:cxn ang="0">
                  <a:pos x="110" y="54"/>
                </a:cxn>
                <a:cxn ang="0">
                  <a:pos x="116" y="57"/>
                </a:cxn>
                <a:cxn ang="0">
                  <a:pos x="122" y="62"/>
                </a:cxn>
                <a:cxn ang="0">
                  <a:pos x="127" y="64"/>
                </a:cxn>
                <a:cxn ang="0">
                  <a:pos x="132" y="66"/>
                </a:cxn>
                <a:cxn ang="0">
                  <a:pos x="132" y="73"/>
                </a:cxn>
                <a:cxn ang="0">
                  <a:pos x="129" y="81"/>
                </a:cxn>
                <a:cxn ang="0">
                  <a:pos x="125" y="92"/>
                </a:cxn>
                <a:cxn ang="0">
                  <a:pos x="131" y="99"/>
                </a:cxn>
                <a:cxn ang="0">
                  <a:pos x="133" y="104"/>
                </a:cxn>
                <a:cxn ang="0">
                  <a:pos x="126" y="108"/>
                </a:cxn>
                <a:cxn ang="0">
                  <a:pos x="111" y="110"/>
                </a:cxn>
                <a:cxn ang="0">
                  <a:pos x="102" y="117"/>
                </a:cxn>
                <a:cxn ang="0">
                  <a:pos x="92" y="119"/>
                </a:cxn>
                <a:cxn ang="0">
                  <a:pos x="88" y="118"/>
                </a:cxn>
                <a:cxn ang="0">
                  <a:pos x="84" y="121"/>
                </a:cxn>
                <a:cxn ang="0">
                  <a:pos x="74" y="120"/>
                </a:cxn>
                <a:cxn ang="0">
                  <a:pos x="67" y="120"/>
                </a:cxn>
                <a:cxn ang="0">
                  <a:pos x="66" y="129"/>
                </a:cxn>
                <a:cxn ang="0">
                  <a:pos x="55" y="126"/>
                </a:cxn>
                <a:cxn ang="0">
                  <a:pos x="49" y="120"/>
                </a:cxn>
                <a:cxn ang="0">
                  <a:pos x="48" y="113"/>
                </a:cxn>
                <a:cxn ang="0">
                  <a:pos x="49" y="109"/>
                </a:cxn>
                <a:cxn ang="0">
                  <a:pos x="35" y="108"/>
                </a:cxn>
                <a:cxn ang="0">
                  <a:pos x="33" y="100"/>
                </a:cxn>
                <a:cxn ang="0">
                  <a:pos x="28" y="92"/>
                </a:cxn>
                <a:cxn ang="0">
                  <a:pos x="22" y="78"/>
                </a:cxn>
                <a:cxn ang="0">
                  <a:pos x="19" y="64"/>
                </a:cxn>
                <a:cxn ang="0">
                  <a:pos x="23" y="58"/>
                </a:cxn>
                <a:cxn ang="0">
                  <a:pos x="20" y="51"/>
                </a:cxn>
                <a:cxn ang="0">
                  <a:pos x="20" y="47"/>
                </a:cxn>
                <a:cxn ang="0">
                  <a:pos x="8" y="50"/>
                </a:cxn>
                <a:cxn ang="0">
                  <a:pos x="10" y="45"/>
                </a:cxn>
                <a:cxn ang="0">
                  <a:pos x="4" y="39"/>
                </a:cxn>
                <a:cxn ang="0">
                  <a:pos x="1" y="33"/>
                </a:cxn>
                <a:cxn ang="0">
                  <a:pos x="5" y="26"/>
                </a:cxn>
                <a:cxn ang="0">
                  <a:pos x="11" y="20"/>
                </a:cxn>
                <a:cxn ang="0">
                  <a:pos x="18" y="18"/>
                </a:cxn>
                <a:cxn ang="0">
                  <a:pos x="24" y="15"/>
                </a:cxn>
              </a:cxnLst>
              <a:rect l="0" t="0" r="r" b="b"/>
              <a:pathLst>
                <a:path w="133" h="129">
                  <a:moveTo>
                    <a:pt x="24" y="15"/>
                  </a:moveTo>
                  <a:cubicBezTo>
                    <a:pt x="25" y="15"/>
                    <a:pt x="25" y="15"/>
                    <a:pt x="26" y="14"/>
                  </a:cubicBezTo>
                  <a:cubicBezTo>
                    <a:pt x="26" y="14"/>
                    <a:pt x="27" y="15"/>
                    <a:pt x="27" y="14"/>
                  </a:cubicBezTo>
                  <a:cubicBezTo>
                    <a:pt x="28" y="14"/>
                    <a:pt x="29" y="14"/>
                    <a:pt x="29" y="14"/>
                  </a:cubicBezTo>
                  <a:cubicBezTo>
                    <a:pt x="30" y="13"/>
                    <a:pt x="30" y="13"/>
                    <a:pt x="30" y="12"/>
                  </a:cubicBezTo>
                  <a:cubicBezTo>
                    <a:pt x="31" y="12"/>
                    <a:pt x="32" y="12"/>
                    <a:pt x="33" y="12"/>
                  </a:cubicBezTo>
                  <a:cubicBezTo>
                    <a:pt x="34" y="11"/>
                    <a:pt x="35" y="11"/>
                    <a:pt x="35" y="11"/>
                  </a:cubicBezTo>
                  <a:cubicBezTo>
                    <a:pt x="36" y="11"/>
                    <a:pt x="37" y="11"/>
                    <a:pt x="37" y="10"/>
                  </a:cubicBezTo>
                  <a:cubicBezTo>
                    <a:pt x="38" y="10"/>
                    <a:pt x="38" y="9"/>
                    <a:pt x="39" y="9"/>
                  </a:cubicBezTo>
                  <a:cubicBezTo>
                    <a:pt x="39" y="8"/>
                    <a:pt x="40" y="8"/>
                    <a:pt x="40" y="8"/>
                  </a:cubicBezTo>
                  <a:cubicBezTo>
                    <a:pt x="41" y="8"/>
                    <a:pt x="42" y="8"/>
                    <a:pt x="43" y="8"/>
                  </a:cubicBezTo>
                  <a:cubicBezTo>
                    <a:pt x="44" y="9"/>
                    <a:pt x="45" y="10"/>
                    <a:pt x="46" y="10"/>
                  </a:cubicBezTo>
                  <a:cubicBezTo>
                    <a:pt x="47" y="10"/>
                    <a:pt x="48" y="10"/>
                    <a:pt x="49" y="10"/>
                  </a:cubicBezTo>
                  <a:cubicBezTo>
                    <a:pt x="50" y="10"/>
                    <a:pt x="51" y="9"/>
                    <a:pt x="52" y="8"/>
                  </a:cubicBezTo>
                  <a:cubicBezTo>
                    <a:pt x="52" y="8"/>
                    <a:pt x="54" y="7"/>
                    <a:pt x="54" y="7"/>
                  </a:cubicBezTo>
                  <a:cubicBezTo>
                    <a:pt x="55" y="7"/>
                    <a:pt x="57" y="6"/>
                    <a:pt x="58" y="5"/>
                  </a:cubicBezTo>
                  <a:cubicBezTo>
                    <a:pt x="59" y="5"/>
                    <a:pt x="61" y="3"/>
                    <a:pt x="62" y="3"/>
                  </a:cubicBezTo>
                  <a:cubicBezTo>
                    <a:pt x="62" y="2"/>
                    <a:pt x="63" y="1"/>
                    <a:pt x="64" y="1"/>
                  </a:cubicBezTo>
                  <a:cubicBezTo>
                    <a:pt x="64" y="1"/>
                    <a:pt x="65" y="0"/>
                    <a:pt x="66" y="0"/>
                  </a:cubicBezTo>
                  <a:cubicBezTo>
                    <a:pt x="66" y="0"/>
                    <a:pt x="67" y="1"/>
                    <a:pt x="67" y="2"/>
                  </a:cubicBezTo>
                  <a:cubicBezTo>
                    <a:pt x="67" y="2"/>
                    <a:pt x="68" y="4"/>
                    <a:pt x="68" y="5"/>
                  </a:cubicBezTo>
                  <a:cubicBezTo>
                    <a:pt x="68" y="5"/>
                    <a:pt x="67" y="7"/>
                    <a:pt x="68" y="8"/>
                  </a:cubicBezTo>
                  <a:cubicBezTo>
                    <a:pt x="68" y="8"/>
                    <a:pt x="69" y="10"/>
                    <a:pt x="69" y="11"/>
                  </a:cubicBezTo>
                  <a:cubicBezTo>
                    <a:pt x="70" y="11"/>
                    <a:pt x="71" y="13"/>
                    <a:pt x="71" y="13"/>
                  </a:cubicBezTo>
                  <a:cubicBezTo>
                    <a:pt x="72" y="14"/>
                    <a:pt x="73" y="15"/>
                    <a:pt x="73" y="15"/>
                  </a:cubicBezTo>
                  <a:cubicBezTo>
                    <a:pt x="74" y="15"/>
                    <a:pt x="77" y="15"/>
                    <a:pt x="78" y="15"/>
                  </a:cubicBezTo>
                  <a:cubicBezTo>
                    <a:pt x="79" y="14"/>
                    <a:pt x="81" y="14"/>
                    <a:pt x="82" y="13"/>
                  </a:cubicBezTo>
                  <a:cubicBezTo>
                    <a:pt x="83" y="13"/>
                    <a:pt x="85" y="12"/>
                    <a:pt x="86" y="11"/>
                  </a:cubicBezTo>
                  <a:cubicBezTo>
                    <a:pt x="86" y="10"/>
                    <a:pt x="87" y="9"/>
                    <a:pt x="88" y="9"/>
                  </a:cubicBezTo>
                  <a:cubicBezTo>
                    <a:pt x="89" y="9"/>
                    <a:pt x="89" y="9"/>
                    <a:pt x="89" y="9"/>
                  </a:cubicBezTo>
                  <a:cubicBezTo>
                    <a:pt x="90" y="9"/>
                    <a:pt x="91" y="10"/>
                    <a:pt x="92" y="10"/>
                  </a:cubicBezTo>
                  <a:cubicBezTo>
                    <a:pt x="92" y="11"/>
                    <a:pt x="93" y="12"/>
                    <a:pt x="94" y="12"/>
                  </a:cubicBezTo>
                  <a:cubicBezTo>
                    <a:pt x="94" y="12"/>
                    <a:pt x="95" y="13"/>
                    <a:pt x="95" y="13"/>
                  </a:cubicBezTo>
                  <a:cubicBezTo>
                    <a:pt x="96" y="14"/>
                    <a:pt x="96" y="15"/>
                    <a:pt x="96" y="15"/>
                  </a:cubicBezTo>
                  <a:cubicBezTo>
                    <a:pt x="96" y="16"/>
                    <a:pt x="96" y="17"/>
                    <a:pt x="96" y="18"/>
                  </a:cubicBezTo>
                  <a:cubicBezTo>
                    <a:pt x="96" y="18"/>
                    <a:pt x="95" y="18"/>
                    <a:pt x="94" y="18"/>
                  </a:cubicBezTo>
                  <a:cubicBezTo>
                    <a:pt x="94" y="19"/>
                    <a:pt x="94" y="20"/>
                    <a:pt x="93" y="20"/>
                  </a:cubicBezTo>
                  <a:cubicBezTo>
                    <a:pt x="93" y="20"/>
                    <a:pt x="92" y="20"/>
                    <a:pt x="92" y="21"/>
                  </a:cubicBezTo>
                  <a:cubicBezTo>
                    <a:pt x="92" y="21"/>
                    <a:pt x="91" y="22"/>
                    <a:pt x="91" y="22"/>
                  </a:cubicBezTo>
                  <a:cubicBezTo>
                    <a:pt x="90" y="22"/>
                    <a:pt x="89" y="23"/>
                    <a:pt x="89" y="23"/>
                  </a:cubicBezTo>
                  <a:cubicBezTo>
                    <a:pt x="88" y="23"/>
                    <a:pt x="88" y="22"/>
                    <a:pt x="87" y="22"/>
                  </a:cubicBezTo>
                  <a:cubicBezTo>
                    <a:pt x="87" y="21"/>
                    <a:pt x="87" y="21"/>
                    <a:pt x="87" y="21"/>
                  </a:cubicBezTo>
                  <a:cubicBezTo>
                    <a:pt x="86" y="21"/>
                    <a:pt x="85" y="21"/>
                    <a:pt x="85" y="21"/>
                  </a:cubicBezTo>
                  <a:cubicBezTo>
                    <a:pt x="85" y="22"/>
                    <a:pt x="85" y="23"/>
                    <a:pt x="85" y="24"/>
                  </a:cubicBezTo>
                  <a:cubicBezTo>
                    <a:pt x="86" y="25"/>
                    <a:pt x="86" y="27"/>
                    <a:pt x="86" y="28"/>
                  </a:cubicBezTo>
                  <a:cubicBezTo>
                    <a:pt x="86" y="29"/>
                    <a:pt x="86" y="31"/>
                    <a:pt x="86" y="32"/>
                  </a:cubicBezTo>
                  <a:cubicBezTo>
                    <a:pt x="86" y="32"/>
                    <a:pt x="85" y="33"/>
                    <a:pt x="85" y="34"/>
                  </a:cubicBezTo>
                  <a:cubicBezTo>
                    <a:pt x="84" y="34"/>
                    <a:pt x="84" y="35"/>
                    <a:pt x="83" y="36"/>
                  </a:cubicBezTo>
                  <a:cubicBezTo>
                    <a:pt x="83" y="36"/>
                    <a:pt x="82" y="37"/>
                    <a:pt x="82" y="37"/>
                  </a:cubicBezTo>
                  <a:cubicBezTo>
                    <a:pt x="82" y="38"/>
                    <a:pt x="82" y="39"/>
                    <a:pt x="82" y="40"/>
                  </a:cubicBezTo>
                  <a:cubicBezTo>
                    <a:pt x="82" y="40"/>
                    <a:pt x="81" y="41"/>
                    <a:pt x="81" y="41"/>
                  </a:cubicBezTo>
                  <a:cubicBezTo>
                    <a:pt x="81" y="41"/>
                    <a:pt x="81" y="42"/>
                    <a:pt x="82" y="42"/>
                  </a:cubicBezTo>
                  <a:cubicBezTo>
                    <a:pt x="82" y="43"/>
                    <a:pt x="82" y="43"/>
                    <a:pt x="82" y="43"/>
                  </a:cubicBezTo>
                  <a:cubicBezTo>
                    <a:pt x="83" y="43"/>
                    <a:pt x="83" y="44"/>
                    <a:pt x="84" y="44"/>
                  </a:cubicBezTo>
                  <a:cubicBezTo>
                    <a:pt x="84" y="45"/>
                    <a:pt x="83" y="46"/>
                    <a:pt x="83" y="46"/>
                  </a:cubicBezTo>
                  <a:cubicBezTo>
                    <a:pt x="83" y="46"/>
                    <a:pt x="84" y="47"/>
                    <a:pt x="84" y="47"/>
                  </a:cubicBezTo>
                  <a:cubicBezTo>
                    <a:pt x="84" y="48"/>
                    <a:pt x="86" y="48"/>
                    <a:pt x="86" y="49"/>
                  </a:cubicBezTo>
                  <a:cubicBezTo>
                    <a:pt x="87" y="49"/>
                    <a:pt x="88" y="50"/>
                    <a:pt x="89" y="50"/>
                  </a:cubicBezTo>
                  <a:cubicBezTo>
                    <a:pt x="90" y="51"/>
                    <a:pt x="92" y="52"/>
                    <a:pt x="93" y="53"/>
                  </a:cubicBezTo>
                  <a:cubicBezTo>
                    <a:pt x="93" y="53"/>
                    <a:pt x="94" y="54"/>
                    <a:pt x="94" y="54"/>
                  </a:cubicBezTo>
                  <a:cubicBezTo>
                    <a:pt x="95" y="54"/>
                    <a:pt x="96" y="55"/>
                    <a:pt x="97" y="55"/>
                  </a:cubicBezTo>
                  <a:cubicBezTo>
                    <a:pt x="97" y="55"/>
                    <a:pt x="99" y="56"/>
                    <a:pt x="100" y="55"/>
                  </a:cubicBezTo>
                  <a:cubicBezTo>
                    <a:pt x="101" y="55"/>
                    <a:pt x="102" y="54"/>
                    <a:pt x="102" y="54"/>
                  </a:cubicBezTo>
                  <a:cubicBezTo>
                    <a:pt x="103" y="54"/>
                    <a:pt x="104" y="53"/>
                    <a:pt x="104" y="52"/>
                  </a:cubicBezTo>
                  <a:cubicBezTo>
                    <a:pt x="104" y="52"/>
                    <a:pt x="105" y="52"/>
                    <a:pt x="105" y="52"/>
                  </a:cubicBezTo>
                  <a:cubicBezTo>
                    <a:pt x="106" y="52"/>
                    <a:pt x="105" y="54"/>
                    <a:pt x="106" y="54"/>
                  </a:cubicBezTo>
                  <a:cubicBezTo>
                    <a:pt x="106" y="54"/>
                    <a:pt x="108" y="55"/>
                    <a:pt x="109" y="55"/>
                  </a:cubicBezTo>
                  <a:cubicBezTo>
                    <a:pt x="109" y="55"/>
                    <a:pt x="110" y="55"/>
                    <a:pt x="110" y="54"/>
                  </a:cubicBezTo>
                  <a:cubicBezTo>
                    <a:pt x="110" y="54"/>
                    <a:pt x="111" y="54"/>
                    <a:pt x="111" y="54"/>
                  </a:cubicBezTo>
                  <a:cubicBezTo>
                    <a:pt x="111" y="53"/>
                    <a:pt x="112" y="53"/>
                    <a:pt x="113" y="53"/>
                  </a:cubicBezTo>
                  <a:cubicBezTo>
                    <a:pt x="113" y="54"/>
                    <a:pt x="115" y="54"/>
                    <a:pt x="115" y="55"/>
                  </a:cubicBezTo>
                  <a:cubicBezTo>
                    <a:pt x="115" y="55"/>
                    <a:pt x="116" y="56"/>
                    <a:pt x="116" y="57"/>
                  </a:cubicBezTo>
                  <a:cubicBezTo>
                    <a:pt x="117" y="57"/>
                    <a:pt x="118" y="58"/>
                    <a:pt x="118" y="59"/>
                  </a:cubicBezTo>
                  <a:cubicBezTo>
                    <a:pt x="119" y="59"/>
                    <a:pt x="119" y="59"/>
                    <a:pt x="120" y="59"/>
                  </a:cubicBezTo>
                  <a:cubicBezTo>
                    <a:pt x="120" y="59"/>
                    <a:pt x="121" y="59"/>
                    <a:pt x="121" y="59"/>
                  </a:cubicBezTo>
                  <a:cubicBezTo>
                    <a:pt x="121" y="60"/>
                    <a:pt x="122" y="61"/>
                    <a:pt x="122" y="62"/>
                  </a:cubicBezTo>
                  <a:cubicBezTo>
                    <a:pt x="122" y="62"/>
                    <a:pt x="123" y="63"/>
                    <a:pt x="123" y="63"/>
                  </a:cubicBezTo>
                  <a:cubicBezTo>
                    <a:pt x="124" y="63"/>
                    <a:pt x="125" y="63"/>
                    <a:pt x="126" y="63"/>
                  </a:cubicBezTo>
                  <a:cubicBezTo>
                    <a:pt x="126" y="63"/>
                    <a:pt x="126" y="63"/>
                    <a:pt x="126" y="63"/>
                  </a:cubicBezTo>
                  <a:cubicBezTo>
                    <a:pt x="127" y="63"/>
                    <a:pt x="127" y="64"/>
                    <a:pt x="127" y="64"/>
                  </a:cubicBezTo>
                  <a:cubicBezTo>
                    <a:pt x="128" y="65"/>
                    <a:pt x="128" y="65"/>
                    <a:pt x="129" y="65"/>
                  </a:cubicBezTo>
                  <a:cubicBezTo>
                    <a:pt x="129" y="65"/>
                    <a:pt x="129" y="64"/>
                    <a:pt x="130" y="64"/>
                  </a:cubicBezTo>
                  <a:cubicBezTo>
                    <a:pt x="130" y="64"/>
                    <a:pt x="131" y="64"/>
                    <a:pt x="131" y="64"/>
                  </a:cubicBezTo>
                  <a:cubicBezTo>
                    <a:pt x="132" y="65"/>
                    <a:pt x="132" y="65"/>
                    <a:pt x="132" y="66"/>
                  </a:cubicBezTo>
                  <a:cubicBezTo>
                    <a:pt x="132" y="67"/>
                    <a:pt x="131" y="68"/>
                    <a:pt x="131" y="68"/>
                  </a:cubicBezTo>
                  <a:cubicBezTo>
                    <a:pt x="131" y="69"/>
                    <a:pt x="131" y="71"/>
                    <a:pt x="131" y="71"/>
                  </a:cubicBezTo>
                  <a:cubicBezTo>
                    <a:pt x="131" y="72"/>
                    <a:pt x="131" y="73"/>
                    <a:pt x="132" y="73"/>
                  </a:cubicBezTo>
                  <a:cubicBezTo>
                    <a:pt x="132" y="73"/>
                    <a:pt x="132" y="73"/>
                    <a:pt x="132" y="73"/>
                  </a:cubicBezTo>
                  <a:cubicBezTo>
                    <a:pt x="132" y="74"/>
                    <a:pt x="132" y="74"/>
                    <a:pt x="132" y="74"/>
                  </a:cubicBezTo>
                  <a:cubicBezTo>
                    <a:pt x="132" y="75"/>
                    <a:pt x="131" y="76"/>
                    <a:pt x="131" y="76"/>
                  </a:cubicBezTo>
                  <a:cubicBezTo>
                    <a:pt x="131" y="77"/>
                    <a:pt x="131" y="78"/>
                    <a:pt x="131" y="79"/>
                  </a:cubicBezTo>
                  <a:cubicBezTo>
                    <a:pt x="131" y="80"/>
                    <a:pt x="130" y="81"/>
                    <a:pt x="129" y="81"/>
                  </a:cubicBezTo>
                  <a:cubicBezTo>
                    <a:pt x="129" y="82"/>
                    <a:pt x="128" y="84"/>
                    <a:pt x="128" y="84"/>
                  </a:cubicBezTo>
                  <a:cubicBezTo>
                    <a:pt x="127" y="85"/>
                    <a:pt x="126" y="85"/>
                    <a:pt x="126" y="86"/>
                  </a:cubicBezTo>
                  <a:cubicBezTo>
                    <a:pt x="126" y="86"/>
                    <a:pt x="126" y="87"/>
                    <a:pt x="126" y="88"/>
                  </a:cubicBezTo>
                  <a:cubicBezTo>
                    <a:pt x="126" y="89"/>
                    <a:pt x="125" y="91"/>
                    <a:pt x="125" y="92"/>
                  </a:cubicBezTo>
                  <a:cubicBezTo>
                    <a:pt x="125" y="92"/>
                    <a:pt x="126" y="94"/>
                    <a:pt x="126" y="94"/>
                  </a:cubicBezTo>
                  <a:cubicBezTo>
                    <a:pt x="126" y="95"/>
                    <a:pt x="127" y="97"/>
                    <a:pt x="128" y="97"/>
                  </a:cubicBezTo>
                  <a:cubicBezTo>
                    <a:pt x="128" y="97"/>
                    <a:pt x="130" y="97"/>
                    <a:pt x="130" y="97"/>
                  </a:cubicBezTo>
                  <a:cubicBezTo>
                    <a:pt x="131" y="97"/>
                    <a:pt x="131" y="98"/>
                    <a:pt x="131" y="99"/>
                  </a:cubicBezTo>
                  <a:cubicBezTo>
                    <a:pt x="131" y="99"/>
                    <a:pt x="131" y="99"/>
                    <a:pt x="131" y="99"/>
                  </a:cubicBezTo>
                  <a:cubicBezTo>
                    <a:pt x="132" y="100"/>
                    <a:pt x="131" y="100"/>
                    <a:pt x="131" y="101"/>
                  </a:cubicBezTo>
                  <a:cubicBezTo>
                    <a:pt x="131" y="101"/>
                    <a:pt x="131" y="102"/>
                    <a:pt x="131" y="103"/>
                  </a:cubicBezTo>
                  <a:cubicBezTo>
                    <a:pt x="132" y="103"/>
                    <a:pt x="133" y="104"/>
                    <a:pt x="133" y="104"/>
                  </a:cubicBezTo>
                  <a:cubicBezTo>
                    <a:pt x="133" y="105"/>
                    <a:pt x="133" y="106"/>
                    <a:pt x="133" y="106"/>
                  </a:cubicBezTo>
                  <a:cubicBezTo>
                    <a:pt x="133" y="106"/>
                    <a:pt x="131" y="106"/>
                    <a:pt x="131" y="106"/>
                  </a:cubicBezTo>
                  <a:cubicBezTo>
                    <a:pt x="130" y="106"/>
                    <a:pt x="129" y="107"/>
                    <a:pt x="128" y="107"/>
                  </a:cubicBezTo>
                  <a:cubicBezTo>
                    <a:pt x="127" y="107"/>
                    <a:pt x="126" y="108"/>
                    <a:pt x="126" y="108"/>
                  </a:cubicBezTo>
                  <a:cubicBezTo>
                    <a:pt x="125" y="108"/>
                    <a:pt x="124" y="109"/>
                    <a:pt x="123" y="109"/>
                  </a:cubicBezTo>
                  <a:cubicBezTo>
                    <a:pt x="122" y="109"/>
                    <a:pt x="120" y="109"/>
                    <a:pt x="119" y="109"/>
                  </a:cubicBezTo>
                  <a:cubicBezTo>
                    <a:pt x="118" y="109"/>
                    <a:pt x="116" y="109"/>
                    <a:pt x="116" y="109"/>
                  </a:cubicBezTo>
                  <a:cubicBezTo>
                    <a:pt x="114" y="109"/>
                    <a:pt x="112" y="110"/>
                    <a:pt x="111" y="110"/>
                  </a:cubicBezTo>
                  <a:cubicBezTo>
                    <a:pt x="110" y="111"/>
                    <a:pt x="109" y="113"/>
                    <a:pt x="108" y="114"/>
                  </a:cubicBezTo>
                  <a:cubicBezTo>
                    <a:pt x="108" y="114"/>
                    <a:pt x="107" y="115"/>
                    <a:pt x="107" y="116"/>
                  </a:cubicBezTo>
                  <a:cubicBezTo>
                    <a:pt x="106" y="116"/>
                    <a:pt x="106" y="116"/>
                    <a:pt x="105" y="117"/>
                  </a:cubicBezTo>
                  <a:cubicBezTo>
                    <a:pt x="104" y="117"/>
                    <a:pt x="103" y="117"/>
                    <a:pt x="102" y="117"/>
                  </a:cubicBezTo>
                  <a:cubicBezTo>
                    <a:pt x="102" y="117"/>
                    <a:pt x="100" y="117"/>
                    <a:pt x="99" y="117"/>
                  </a:cubicBezTo>
                  <a:cubicBezTo>
                    <a:pt x="99" y="117"/>
                    <a:pt x="97" y="117"/>
                    <a:pt x="97" y="118"/>
                  </a:cubicBezTo>
                  <a:cubicBezTo>
                    <a:pt x="96" y="118"/>
                    <a:pt x="96" y="119"/>
                    <a:pt x="96" y="119"/>
                  </a:cubicBezTo>
                  <a:cubicBezTo>
                    <a:pt x="95" y="119"/>
                    <a:pt x="93" y="119"/>
                    <a:pt x="92" y="119"/>
                  </a:cubicBezTo>
                  <a:cubicBezTo>
                    <a:pt x="92" y="119"/>
                    <a:pt x="92" y="119"/>
                    <a:pt x="91" y="120"/>
                  </a:cubicBezTo>
                  <a:cubicBezTo>
                    <a:pt x="91" y="120"/>
                    <a:pt x="90" y="121"/>
                    <a:pt x="90" y="121"/>
                  </a:cubicBezTo>
                  <a:cubicBezTo>
                    <a:pt x="89" y="121"/>
                    <a:pt x="89" y="120"/>
                    <a:pt x="89" y="120"/>
                  </a:cubicBezTo>
                  <a:cubicBezTo>
                    <a:pt x="88" y="120"/>
                    <a:pt x="89" y="119"/>
                    <a:pt x="88" y="118"/>
                  </a:cubicBezTo>
                  <a:cubicBezTo>
                    <a:pt x="88" y="118"/>
                    <a:pt x="87" y="118"/>
                    <a:pt x="86" y="118"/>
                  </a:cubicBezTo>
                  <a:cubicBezTo>
                    <a:pt x="86" y="118"/>
                    <a:pt x="85" y="117"/>
                    <a:pt x="85" y="118"/>
                  </a:cubicBezTo>
                  <a:cubicBezTo>
                    <a:pt x="84" y="118"/>
                    <a:pt x="85" y="119"/>
                    <a:pt x="85" y="119"/>
                  </a:cubicBezTo>
                  <a:cubicBezTo>
                    <a:pt x="84" y="120"/>
                    <a:pt x="84" y="121"/>
                    <a:pt x="84" y="121"/>
                  </a:cubicBezTo>
                  <a:cubicBezTo>
                    <a:pt x="83" y="122"/>
                    <a:pt x="81" y="121"/>
                    <a:pt x="81" y="121"/>
                  </a:cubicBezTo>
                  <a:cubicBezTo>
                    <a:pt x="80" y="120"/>
                    <a:pt x="80" y="120"/>
                    <a:pt x="80" y="120"/>
                  </a:cubicBezTo>
                  <a:cubicBezTo>
                    <a:pt x="79" y="120"/>
                    <a:pt x="78" y="119"/>
                    <a:pt x="78" y="119"/>
                  </a:cubicBezTo>
                  <a:cubicBezTo>
                    <a:pt x="77" y="119"/>
                    <a:pt x="75" y="120"/>
                    <a:pt x="74" y="120"/>
                  </a:cubicBezTo>
                  <a:cubicBezTo>
                    <a:pt x="73" y="120"/>
                    <a:pt x="72" y="120"/>
                    <a:pt x="71" y="119"/>
                  </a:cubicBezTo>
                  <a:cubicBezTo>
                    <a:pt x="71" y="119"/>
                    <a:pt x="70" y="119"/>
                    <a:pt x="69" y="118"/>
                  </a:cubicBezTo>
                  <a:cubicBezTo>
                    <a:pt x="69" y="118"/>
                    <a:pt x="67" y="118"/>
                    <a:pt x="67" y="118"/>
                  </a:cubicBezTo>
                  <a:cubicBezTo>
                    <a:pt x="67" y="119"/>
                    <a:pt x="67" y="120"/>
                    <a:pt x="67" y="120"/>
                  </a:cubicBezTo>
                  <a:cubicBezTo>
                    <a:pt x="67" y="121"/>
                    <a:pt x="68" y="122"/>
                    <a:pt x="68" y="123"/>
                  </a:cubicBezTo>
                  <a:cubicBezTo>
                    <a:pt x="68" y="123"/>
                    <a:pt x="69" y="124"/>
                    <a:pt x="69" y="125"/>
                  </a:cubicBezTo>
                  <a:cubicBezTo>
                    <a:pt x="69" y="126"/>
                    <a:pt x="69" y="127"/>
                    <a:pt x="69" y="128"/>
                  </a:cubicBezTo>
                  <a:cubicBezTo>
                    <a:pt x="68" y="129"/>
                    <a:pt x="67" y="129"/>
                    <a:pt x="66" y="129"/>
                  </a:cubicBezTo>
                  <a:cubicBezTo>
                    <a:pt x="66" y="129"/>
                    <a:pt x="64" y="129"/>
                    <a:pt x="64" y="129"/>
                  </a:cubicBezTo>
                  <a:cubicBezTo>
                    <a:pt x="63" y="129"/>
                    <a:pt x="62" y="127"/>
                    <a:pt x="61" y="127"/>
                  </a:cubicBezTo>
                  <a:cubicBezTo>
                    <a:pt x="61" y="127"/>
                    <a:pt x="59" y="126"/>
                    <a:pt x="59" y="126"/>
                  </a:cubicBezTo>
                  <a:cubicBezTo>
                    <a:pt x="58" y="126"/>
                    <a:pt x="56" y="126"/>
                    <a:pt x="55" y="126"/>
                  </a:cubicBezTo>
                  <a:cubicBezTo>
                    <a:pt x="55" y="126"/>
                    <a:pt x="54" y="126"/>
                    <a:pt x="54" y="126"/>
                  </a:cubicBezTo>
                  <a:cubicBezTo>
                    <a:pt x="53" y="126"/>
                    <a:pt x="53" y="125"/>
                    <a:pt x="53" y="125"/>
                  </a:cubicBezTo>
                  <a:cubicBezTo>
                    <a:pt x="53" y="124"/>
                    <a:pt x="52" y="121"/>
                    <a:pt x="52" y="121"/>
                  </a:cubicBezTo>
                  <a:cubicBezTo>
                    <a:pt x="51" y="120"/>
                    <a:pt x="50" y="120"/>
                    <a:pt x="49" y="120"/>
                  </a:cubicBezTo>
                  <a:cubicBezTo>
                    <a:pt x="49" y="119"/>
                    <a:pt x="47" y="119"/>
                    <a:pt x="47" y="119"/>
                  </a:cubicBezTo>
                  <a:cubicBezTo>
                    <a:pt x="47" y="118"/>
                    <a:pt x="47" y="117"/>
                    <a:pt x="47" y="117"/>
                  </a:cubicBezTo>
                  <a:cubicBezTo>
                    <a:pt x="47" y="116"/>
                    <a:pt x="46" y="115"/>
                    <a:pt x="46" y="114"/>
                  </a:cubicBezTo>
                  <a:cubicBezTo>
                    <a:pt x="46" y="114"/>
                    <a:pt x="47" y="113"/>
                    <a:pt x="48" y="113"/>
                  </a:cubicBezTo>
                  <a:cubicBezTo>
                    <a:pt x="48" y="113"/>
                    <a:pt x="49" y="113"/>
                    <a:pt x="50" y="113"/>
                  </a:cubicBezTo>
                  <a:cubicBezTo>
                    <a:pt x="51" y="112"/>
                    <a:pt x="52" y="112"/>
                    <a:pt x="52" y="112"/>
                  </a:cubicBezTo>
                  <a:cubicBezTo>
                    <a:pt x="52" y="111"/>
                    <a:pt x="53" y="111"/>
                    <a:pt x="52" y="110"/>
                  </a:cubicBezTo>
                  <a:cubicBezTo>
                    <a:pt x="52" y="110"/>
                    <a:pt x="50" y="110"/>
                    <a:pt x="49" y="109"/>
                  </a:cubicBezTo>
                  <a:cubicBezTo>
                    <a:pt x="49" y="109"/>
                    <a:pt x="47" y="108"/>
                    <a:pt x="46" y="108"/>
                  </a:cubicBezTo>
                  <a:cubicBezTo>
                    <a:pt x="45" y="108"/>
                    <a:pt x="44" y="107"/>
                    <a:pt x="43" y="107"/>
                  </a:cubicBezTo>
                  <a:cubicBezTo>
                    <a:pt x="42" y="107"/>
                    <a:pt x="41" y="108"/>
                    <a:pt x="40" y="108"/>
                  </a:cubicBezTo>
                  <a:cubicBezTo>
                    <a:pt x="39" y="109"/>
                    <a:pt x="36" y="108"/>
                    <a:pt x="35" y="108"/>
                  </a:cubicBezTo>
                  <a:cubicBezTo>
                    <a:pt x="35" y="108"/>
                    <a:pt x="34" y="108"/>
                    <a:pt x="34" y="107"/>
                  </a:cubicBezTo>
                  <a:cubicBezTo>
                    <a:pt x="34" y="107"/>
                    <a:pt x="34" y="106"/>
                    <a:pt x="34" y="106"/>
                  </a:cubicBezTo>
                  <a:cubicBezTo>
                    <a:pt x="34" y="105"/>
                    <a:pt x="34" y="103"/>
                    <a:pt x="33" y="102"/>
                  </a:cubicBezTo>
                  <a:cubicBezTo>
                    <a:pt x="33" y="102"/>
                    <a:pt x="33" y="101"/>
                    <a:pt x="33" y="100"/>
                  </a:cubicBezTo>
                  <a:cubicBezTo>
                    <a:pt x="33" y="100"/>
                    <a:pt x="33" y="98"/>
                    <a:pt x="33" y="98"/>
                  </a:cubicBezTo>
                  <a:cubicBezTo>
                    <a:pt x="33" y="97"/>
                    <a:pt x="32" y="96"/>
                    <a:pt x="31" y="96"/>
                  </a:cubicBezTo>
                  <a:cubicBezTo>
                    <a:pt x="31" y="95"/>
                    <a:pt x="29" y="95"/>
                    <a:pt x="29" y="94"/>
                  </a:cubicBezTo>
                  <a:cubicBezTo>
                    <a:pt x="29" y="94"/>
                    <a:pt x="28" y="93"/>
                    <a:pt x="28" y="92"/>
                  </a:cubicBezTo>
                  <a:cubicBezTo>
                    <a:pt x="28" y="91"/>
                    <a:pt x="27" y="89"/>
                    <a:pt x="27" y="88"/>
                  </a:cubicBezTo>
                  <a:cubicBezTo>
                    <a:pt x="27" y="87"/>
                    <a:pt x="26" y="84"/>
                    <a:pt x="25" y="83"/>
                  </a:cubicBezTo>
                  <a:cubicBezTo>
                    <a:pt x="25" y="82"/>
                    <a:pt x="24" y="81"/>
                    <a:pt x="24" y="81"/>
                  </a:cubicBezTo>
                  <a:cubicBezTo>
                    <a:pt x="23" y="80"/>
                    <a:pt x="23" y="79"/>
                    <a:pt x="22" y="78"/>
                  </a:cubicBezTo>
                  <a:cubicBezTo>
                    <a:pt x="22" y="77"/>
                    <a:pt x="22" y="75"/>
                    <a:pt x="22" y="74"/>
                  </a:cubicBezTo>
                  <a:cubicBezTo>
                    <a:pt x="22" y="74"/>
                    <a:pt x="22" y="72"/>
                    <a:pt x="22" y="72"/>
                  </a:cubicBezTo>
                  <a:cubicBezTo>
                    <a:pt x="21" y="71"/>
                    <a:pt x="21" y="69"/>
                    <a:pt x="21" y="67"/>
                  </a:cubicBezTo>
                  <a:cubicBezTo>
                    <a:pt x="20" y="67"/>
                    <a:pt x="19" y="65"/>
                    <a:pt x="19" y="64"/>
                  </a:cubicBezTo>
                  <a:cubicBezTo>
                    <a:pt x="19" y="63"/>
                    <a:pt x="19" y="61"/>
                    <a:pt x="19" y="60"/>
                  </a:cubicBezTo>
                  <a:cubicBezTo>
                    <a:pt x="20" y="60"/>
                    <a:pt x="21" y="60"/>
                    <a:pt x="21" y="60"/>
                  </a:cubicBezTo>
                  <a:cubicBezTo>
                    <a:pt x="22" y="60"/>
                    <a:pt x="23" y="60"/>
                    <a:pt x="23" y="60"/>
                  </a:cubicBezTo>
                  <a:cubicBezTo>
                    <a:pt x="23" y="59"/>
                    <a:pt x="23" y="59"/>
                    <a:pt x="23" y="58"/>
                  </a:cubicBezTo>
                  <a:cubicBezTo>
                    <a:pt x="23" y="58"/>
                    <a:pt x="23" y="57"/>
                    <a:pt x="23" y="57"/>
                  </a:cubicBezTo>
                  <a:cubicBezTo>
                    <a:pt x="22" y="56"/>
                    <a:pt x="21" y="56"/>
                    <a:pt x="21" y="55"/>
                  </a:cubicBezTo>
                  <a:cubicBezTo>
                    <a:pt x="20" y="55"/>
                    <a:pt x="20" y="54"/>
                    <a:pt x="20" y="53"/>
                  </a:cubicBezTo>
                  <a:cubicBezTo>
                    <a:pt x="20" y="53"/>
                    <a:pt x="20" y="52"/>
                    <a:pt x="20" y="51"/>
                  </a:cubicBezTo>
                  <a:cubicBezTo>
                    <a:pt x="20" y="51"/>
                    <a:pt x="22" y="51"/>
                    <a:pt x="22" y="51"/>
                  </a:cubicBezTo>
                  <a:cubicBezTo>
                    <a:pt x="23" y="51"/>
                    <a:pt x="24" y="50"/>
                    <a:pt x="24" y="49"/>
                  </a:cubicBezTo>
                  <a:cubicBezTo>
                    <a:pt x="24" y="49"/>
                    <a:pt x="24" y="48"/>
                    <a:pt x="24" y="48"/>
                  </a:cubicBezTo>
                  <a:cubicBezTo>
                    <a:pt x="23" y="47"/>
                    <a:pt x="21" y="48"/>
                    <a:pt x="20" y="47"/>
                  </a:cubicBezTo>
                  <a:cubicBezTo>
                    <a:pt x="19" y="47"/>
                    <a:pt x="17" y="47"/>
                    <a:pt x="16" y="47"/>
                  </a:cubicBezTo>
                  <a:cubicBezTo>
                    <a:pt x="15" y="48"/>
                    <a:pt x="14" y="47"/>
                    <a:pt x="13" y="48"/>
                  </a:cubicBezTo>
                  <a:cubicBezTo>
                    <a:pt x="12" y="48"/>
                    <a:pt x="12" y="49"/>
                    <a:pt x="11" y="50"/>
                  </a:cubicBezTo>
                  <a:cubicBezTo>
                    <a:pt x="10" y="50"/>
                    <a:pt x="9" y="50"/>
                    <a:pt x="8" y="50"/>
                  </a:cubicBezTo>
                  <a:cubicBezTo>
                    <a:pt x="7" y="49"/>
                    <a:pt x="7" y="48"/>
                    <a:pt x="7" y="48"/>
                  </a:cubicBezTo>
                  <a:cubicBezTo>
                    <a:pt x="7" y="48"/>
                    <a:pt x="7" y="47"/>
                    <a:pt x="7" y="47"/>
                  </a:cubicBezTo>
                  <a:cubicBezTo>
                    <a:pt x="7" y="46"/>
                    <a:pt x="8" y="46"/>
                    <a:pt x="9" y="46"/>
                  </a:cubicBezTo>
                  <a:cubicBezTo>
                    <a:pt x="9" y="46"/>
                    <a:pt x="10" y="45"/>
                    <a:pt x="10" y="45"/>
                  </a:cubicBezTo>
                  <a:cubicBezTo>
                    <a:pt x="10" y="44"/>
                    <a:pt x="9" y="42"/>
                    <a:pt x="9" y="42"/>
                  </a:cubicBezTo>
                  <a:cubicBezTo>
                    <a:pt x="8" y="41"/>
                    <a:pt x="7" y="41"/>
                    <a:pt x="7" y="40"/>
                  </a:cubicBezTo>
                  <a:cubicBezTo>
                    <a:pt x="6" y="40"/>
                    <a:pt x="5" y="40"/>
                    <a:pt x="5" y="40"/>
                  </a:cubicBezTo>
                  <a:cubicBezTo>
                    <a:pt x="4" y="40"/>
                    <a:pt x="4" y="39"/>
                    <a:pt x="4" y="39"/>
                  </a:cubicBezTo>
                  <a:cubicBezTo>
                    <a:pt x="3" y="38"/>
                    <a:pt x="2" y="38"/>
                    <a:pt x="1" y="37"/>
                  </a:cubicBezTo>
                  <a:cubicBezTo>
                    <a:pt x="1" y="37"/>
                    <a:pt x="1" y="36"/>
                    <a:pt x="0" y="36"/>
                  </a:cubicBezTo>
                  <a:cubicBezTo>
                    <a:pt x="0" y="35"/>
                    <a:pt x="0" y="35"/>
                    <a:pt x="0" y="34"/>
                  </a:cubicBezTo>
                  <a:cubicBezTo>
                    <a:pt x="0" y="34"/>
                    <a:pt x="1" y="33"/>
                    <a:pt x="1" y="33"/>
                  </a:cubicBezTo>
                  <a:cubicBezTo>
                    <a:pt x="1" y="33"/>
                    <a:pt x="2" y="33"/>
                    <a:pt x="2" y="32"/>
                  </a:cubicBezTo>
                  <a:cubicBezTo>
                    <a:pt x="3" y="32"/>
                    <a:pt x="3" y="31"/>
                    <a:pt x="3" y="31"/>
                  </a:cubicBezTo>
                  <a:cubicBezTo>
                    <a:pt x="4" y="30"/>
                    <a:pt x="4" y="29"/>
                    <a:pt x="4" y="28"/>
                  </a:cubicBezTo>
                  <a:cubicBezTo>
                    <a:pt x="4" y="27"/>
                    <a:pt x="5" y="26"/>
                    <a:pt x="5" y="26"/>
                  </a:cubicBezTo>
                  <a:cubicBezTo>
                    <a:pt x="5" y="25"/>
                    <a:pt x="6" y="25"/>
                    <a:pt x="6" y="24"/>
                  </a:cubicBezTo>
                  <a:cubicBezTo>
                    <a:pt x="7" y="24"/>
                    <a:pt x="8" y="24"/>
                    <a:pt x="9" y="23"/>
                  </a:cubicBezTo>
                  <a:cubicBezTo>
                    <a:pt x="10" y="23"/>
                    <a:pt x="11" y="23"/>
                    <a:pt x="11" y="23"/>
                  </a:cubicBezTo>
                  <a:cubicBezTo>
                    <a:pt x="12" y="22"/>
                    <a:pt x="11" y="21"/>
                    <a:pt x="11" y="20"/>
                  </a:cubicBezTo>
                  <a:cubicBezTo>
                    <a:pt x="11" y="20"/>
                    <a:pt x="11" y="19"/>
                    <a:pt x="11" y="18"/>
                  </a:cubicBezTo>
                  <a:cubicBezTo>
                    <a:pt x="12" y="17"/>
                    <a:pt x="13" y="16"/>
                    <a:pt x="14" y="16"/>
                  </a:cubicBezTo>
                  <a:cubicBezTo>
                    <a:pt x="14" y="16"/>
                    <a:pt x="15" y="16"/>
                    <a:pt x="16" y="16"/>
                  </a:cubicBezTo>
                  <a:cubicBezTo>
                    <a:pt x="16" y="17"/>
                    <a:pt x="17" y="17"/>
                    <a:pt x="18" y="18"/>
                  </a:cubicBezTo>
                  <a:cubicBezTo>
                    <a:pt x="18" y="18"/>
                    <a:pt x="19" y="18"/>
                    <a:pt x="20" y="18"/>
                  </a:cubicBezTo>
                  <a:cubicBezTo>
                    <a:pt x="21" y="17"/>
                    <a:pt x="22" y="17"/>
                    <a:pt x="22" y="16"/>
                  </a:cubicBezTo>
                  <a:cubicBezTo>
                    <a:pt x="23" y="16"/>
                    <a:pt x="23" y="16"/>
                    <a:pt x="24" y="15"/>
                  </a:cubicBezTo>
                  <a:cubicBezTo>
                    <a:pt x="24" y="15"/>
                    <a:pt x="24" y="15"/>
                    <a:pt x="24"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4" name="Freeform 148"/>
            <p:cNvSpPr>
              <a:spLocks/>
            </p:cNvSpPr>
            <p:nvPr/>
          </p:nvSpPr>
          <p:spPr bwMode="auto">
            <a:xfrm>
              <a:off x="1335088" y="1947863"/>
              <a:ext cx="85725" cy="90488"/>
            </a:xfrm>
            <a:custGeom>
              <a:avLst/>
              <a:gdLst/>
              <a:ahLst/>
              <a:cxnLst>
                <a:cxn ang="0">
                  <a:pos x="15" y="0"/>
                </a:cxn>
                <a:cxn ang="0">
                  <a:pos x="16" y="1"/>
                </a:cxn>
                <a:cxn ang="0">
                  <a:pos x="21" y="1"/>
                </a:cxn>
                <a:cxn ang="0">
                  <a:pos x="24" y="0"/>
                </a:cxn>
                <a:cxn ang="0">
                  <a:pos x="27" y="1"/>
                </a:cxn>
                <a:cxn ang="0">
                  <a:pos x="30" y="2"/>
                </a:cxn>
                <a:cxn ang="0">
                  <a:pos x="33" y="3"/>
                </a:cxn>
                <a:cxn ang="0">
                  <a:pos x="33" y="5"/>
                </a:cxn>
                <a:cxn ang="0">
                  <a:pos x="31" y="6"/>
                </a:cxn>
                <a:cxn ang="0">
                  <a:pos x="29" y="6"/>
                </a:cxn>
                <a:cxn ang="0">
                  <a:pos x="27" y="7"/>
                </a:cxn>
                <a:cxn ang="0">
                  <a:pos x="28" y="10"/>
                </a:cxn>
                <a:cxn ang="0">
                  <a:pos x="28" y="12"/>
                </a:cxn>
                <a:cxn ang="0">
                  <a:pos x="30" y="13"/>
                </a:cxn>
                <a:cxn ang="0">
                  <a:pos x="33" y="14"/>
                </a:cxn>
                <a:cxn ang="0">
                  <a:pos x="34" y="18"/>
                </a:cxn>
                <a:cxn ang="0">
                  <a:pos x="35" y="19"/>
                </a:cxn>
                <a:cxn ang="0">
                  <a:pos x="36" y="21"/>
                </a:cxn>
                <a:cxn ang="0">
                  <a:pos x="36" y="25"/>
                </a:cxn>
                <a:cxn ang="0">
                  <a:pos x="37" y="28"/>
                </a:cxn>
                <a:cxn ang="0">
                  <a:pos x="39" y="33"/>
                </a:cxn>
                <a:cxn ang="0">
                  <a:pos x="43" y="38"/>
                </a:cxn>
                <a:cxn ang="0">
                  <a:pos x="45" y="39"/>
                </a:cxn>
                <a:cxn ang="0">
                  <a:pos x="46" y="40"/>
                </a:cxn>
                <a:cxn ang="0">
                  <a:pos x="45" y="40"/>
                </a:cxn>
                <a:cxn ang="0">
                  <a:pos x="44" y="43"/>
                </a:cxn>
                <a:cxn ang="0">
                  <a:pos x="45" y="46"/>
                </a:cxn>
                <a:cxn ang="0">
                  <a:pos x="45" y="48"/>
                </a:cxn>
                <a:cxn ang="0">
                  <a:pos x="42" y="47"/>
                </a:cxn>
                <a:cxn ang="0">
                  <a:pos x="39" y="45"/>
                </a:cxn>
                <a:cxn ang="0">
                  <a:pos x="37" y="43"/>
                </a:cxn>
                <a:cxn ang="0">
                  <a:pos x="36" y="40"/>
                </a:cxn>
                <a:cxn ang="0">
                  <a:pos x="34" y="39"/>
                </a:cxn>
                <a:cxn ang="0">
                  <a:pos x="32" y="38"/>
                </a:cxn>
                <a:cxn ang="0">
                  <a:pos x="31" y="37"/>
                </a:cxn>
                <a:cxn ang="0">
                  <a:pos x="31" y="37"/>
                </a:cxn>
                <a:cxn ang="0">
                  <a:pos x="30" y="36"/>
                </a:cxn>
                <a:cxn ang="0">
                  <a:pos x="31" y="36"/>
                </a:cxn>
                <a:cxn ang="0">
                  <a:pos x="33" y="35"/>
                </a:cxn>
                <a:cxn ang="0">
                  <a:pos x="33" y="34"/>
                </a:cxn>
                <a:cxn ang="0">
                  <a:pos x="31" y="34"/>
                </a:cxn>
                <a:cxn ang="0">
                  <a:pos x="28" y="34"/>
                </a:cxn>
                <a:cxn ang="0">
                  <a:pos x="25" y="34"/>
                </a:cxn>
                <a:cxn ang="0">
                  <a:pos x="21" y="32"/>
                </a:cxn>
                <a:cxn ang="0">
                  <a:pos x="14" y="30"/>
                </a:cxn>
                <a:cxn ang="0">
                  <a:pos x="4" y="23"/>
                </a:cxn>
                <a:cxn ang="0">
                  <a:pos x="3" y="22"/>
                </a:cxn>
                <a:cxn ang="0">
                  <a:pos x="4" y="20"/>
                </a:cxn>
                <a:cxn ang="0">
                  <a:pos x="3" y="17"/>
                </a:cxn>
                <a:cxn ang="0">
                  <a:pos x="1" y="14"/>
                </a:cxn>
                <a:cxn ang="0">
                  <a:pos x="1" y="12"/>
                </a:cxn>
                <a:cxn ang="0">
                  <a:pos x="2" y="12"/>
                </a:cxn>
                <a:cxn ang="0">
                  <a:pos x="5" y="12"/>
                </a:cxn>
                <a:cxn ang="0">
                  <a:pos x="6" y="10"/>
                </a:cxn>
                <a:cxn ang="0">
                  <a:pos x="8" y="8"/>
                </a:cxn>
                <a:cxn ang="0">
                  <a:pos x="11" y="6"/>
                </a:cxn>
                <a:cxn ang="0">
                  <a:pos x="13" y="4"/>
                </a:cxn>
                <a:cxn ang="0">
                  <a:pos x="13" y="1"/>
                </a:cxn>
                <a:cxn ang="0">
                  <a:pos x="15" y="0"/>
                </a:cxn>
                <a:cxn ang="0">
                  <a:pos x="15" y="0"/>
                </a:cxn>
              </a:cxnLst>
              <a:rect l="0" t="0" r="r" b="b"/>
              <a:pathLst>
                <a:path w="46" h="48">
                  <a:moveTo>
                    <a:pt x="15" y="0"/>
                  </a:moveTo>
                  <a:cubicBezTo>
                    <a:pt x="15" y="1"/>
                    <a:pt x="16" y="1"/>
                    <a:pt x="16" y="1"/>
                  </a:cubicBezTo>
                  <a:cubicBezTo>
                    <a:pt x="17" y="1"/>
                    <a:pt x="20" y="2"/>
                    <a:pt x="21" y="1"/>
                  </a:cubicBezTo>
                  <a:cubicBezTo>
                    <a:pt x="22" y="1"/>
                    <a:pt x="23" y="0"/>
                    <a:pt x="24" y="0"/>
                  </a:cubicBezTo>
                  <a:cubicBezTo>
                    <a:pt x="25" y="0"/>
                    <a:pt x="26" y="1"/>
                    <a:pt x="27" y="1"/>
                  </a:cubicBezTo>
                  <a:cubicBezTo>
                    <a:pt x="28" y="1"/>
                    <a:pt x="30" y="2"/>
                    <a:pt x="30" y="2"/>
                  </a:cubicBezTo>
                  <a:cubicBezTo>
                    <a:pt x="31" y="3"/>
                    <a:pt x="33" y="3"/>
                    <a:pt x="33" y="3"/>
                  </a:cubicBezTo>
                  <a:cubicBezTo>
                    <a:pt x="34" y="4"/>
                    <a:pt x="33" y="4"/>
                    <a:pt x="33" y="5"/>
                  </a:cubicBezTo>
                  <a:cubicBezTo>
                    <a:pt x="33" y="5"/>
                    <a:pt x="32" y="5"/>
                    <a:pt x="31" y="6"/>
                  </a:cubicBezTo>
                  <a:cubicBezTo>
                    <a:pt x="30" y="6"/>
                    <a:pt x="29" y="6"/>
                    <a:pt x="29" y="6"/>
                  </a:cubicBezTo>
                  <a:cubicBezTo>
                    <a:pt x="28" y="6"/>
                    <a:pt x="27" y="7"/>
                    <a:pt x="27" y="7"/>
                  </a:cubicBezTo>
                  <a:cubicBezTo>
                    <a:pt x="27" y="8"/>
                    <a:pt x="28" y="9"/>
                    <a:pt x="28" y="10"/>
                  </a:cubicBezTo>
                  <a:cubicBezTo>
                    <a:pt x="28" y="10"/>
                    <a:pt x="28" y="11"/>
                    <a:pt x="28" y="12"/>
                  </a:cubicBezTo>
                  <a:cubicBezTo>
                    <a:pt x="28" y="12"/>
                    <a:pt x="30" y="12"/>
                    <a:pt x="30" y="13"/>
                  </a:cubicBezTo>
                  <a:cubicBezTo>
                    <a:pt x="31" y="13"/>
                    <a:pt x="32" y="13"/>
                    <a:pt x="33" y="14"/>
                  </a:cubicBezTo>
                  <a:cubicBezTo>
                    <a:pt x="33" y="14"/>
                    <a:pt x="34" y="17"/>
                    <a:pt x="34" y="18"/>
                  </a:cubicBezTo>
                  <a:cubicBezTo>
                    <a:pt x="34" y="18"/>
                    <a:pt x="34" y="19"/>
                    <a:pt x="35" y="19"/>
                  </a:cubicBezTo>
                  <a:cubicBezTo>
                    <a:pt x="35" y="20"/>
                    <a:pt x="36" y="21"/>
                    <a:pt x="36" y="21"/>
                  </a:cubicBezTo>
                  <a:cubicBezTo>
                    <a:pt x="36" y="22"/>
                    <a:pt x="36" y="24"/>
                    <a:pt x="36" y="25"/>
                  </a:cubicBezTo>
                  <a:cubicBezTo>
                    <a:pt x="36" y="26"/>
                    <a:pt x="37" y="27"/>
                    <a:pt x="37" y="28"/>
                  </a:cubicBezTo>
                  <a:cubicBezTo>
                    <a:pt x="38" y="29"/>
                    <a:pt x="39" y="32"/>
                    <a:pt x="39" y="33"/>
                  </a:cubicBezTo>
                  <a:cubicBezTo>
                    <a:pt x="40" y="34"/>
                    <a:pt x="42" y="37"/>
                    <a:pt x="43" y="38"/>
                  </a:cubicBezTo>
                  <a:cubicBezTo>
                    <a:pt x="43" y="38"/>
                    <a:pt x="44" y="39"/>
                    <a:pt x="45" y="39"/>
                  </a:cubicBezTo>
                  <a:cubicBezTo>
                    <a:pt x="45" y="39"/>
                    <a:pt x="45" y="39"/>
                    <a:pt x="46" y="40"/>
                  </a:cubicBezTo>
                  <a:cubicBezTo>
                    <a:pt x="45" y="40"/>
                    <a:pt x="45" y="40"/>
                    <a:pt x="45" y="40"/>
                  </a:cubicBezTo>
                  <a:cubicBezTo>
                    <a:pt x="45" y="41"/>
                    <a:pt x="44" y="42"/>
                    <a:pt x="44" y="43"/>
                  </a:cubicBezTo>
                  <a:cubicBezTo>
                    <a:pt x="44" y="44"/>
                    <a:pt x="45" y="45"/>
                    <a:pt x="45" y="46"/>
                  </a:cubicBezTo>
                  <a:cubicBezTo>
                    <a:pt x="45" y="46"/>
                    <a:pt x="45" y="47"/>
                    <a:pt x="45" y="48"/>
                  </a:cubicBezTo>
                  <a:cubicBezTo>
                    <a:pt x="44" y="48"/>
                    <a:pt x="43" y="47"/>
                    <a:pt x="42" y="47"/>
                  </a:cubicBezTo>
                  <a:cubicBezTo>
                    <a:pt x="41" y="46"/>
                    <a:pt x="40" y="46"/>
                    <a:pt x="39" y="45"/>
                  </a:cubicBezTo>
                  <a:cubicBezTo>
                    <a:pt x="38" y="45"/>
                    <a:pt x="38" y="44"/>
                    <a:pt x="37" y="43"/>
                  </a:cubicBezTo>
                  <a:cubicBezTo>
                    <a:pt x="37" y="42"/>
                    <a:pt x="36" y="41"/>
                    <a:pt x="36" y="40"/>
                  </a:cubicBezTo>
                  <a:cubicBezTo>
                    <a:pt x="35" y="40"/>
                    <a:pt x="34" y="39"/>
                    <a:pt x="34" y="39"/>
                  </a:cubicBezTo>
                  <a:cubicBezTo>
                    <a:pt x="33" y="39"/>
                    <a:pt x="33" y="38"/>
                    <a:pt x="32" y="38"/>
                  </a:cubicBezTo>
                  <a:cubicBezTo>
                    <a:pt x="32" y="38"/>
                    <a:pt x="31" y="38"/>
                    <a:pt x="31" y="37"/>
                  </a:cubicBezTo>
                  <a:cubicBezTo>
                    <a:pt x="31" y="37"/>
                    <a:pt x="31" y="37"/>
                    <a:pt x="31" y="37"/>
                  </a:cubicBezTo>
                  <a:cubicBezTo>
                    <a:pt x="31" y="37"/>
                    <a:pt x="30" y="36"/>
                    <a:pt x="30" y="36"/>
                  </a:cubicBezTo>
                  <a:cubicBezTo>
                    <a:pt x="30" y="36"/>
                    <a:pt x="31" y="36"/>
                    <a:pt x="31" y="36"/>
                  </a:cubicBezTo>
                  <a:cubicBezTo>
                    <a:pt x="32" y="36"/>
                    <a:pt x="33" y="35"/>
                    <a:pt x="33" y="35"/>
                  </a:cubicBezTo>
                  <a:cubicBezTo>
                    <a:pt x="33" y="35"/>
                    <a:pt x="33" y="34"/>
                    <a:pt x="33" y="34"/>
                  </a:cubicBezTo>
                  <a:cubicBezTo>
                    <a:pt x="33" y="33"/>
                    <a:pt x="31" y="34"/>
                    <a:pt x="31" y="34"/>
                  </a:cubicBezTo>
                  <a:cubicBezTo>
                    <a:pt x="30" y="34"/>
                    <a:pt x="28" y="34"/>
                    <a:pt x="28" y="34"/>
                  </a:cubicBezTo>
                  <a:cubicBezTo>
                    <a:pt x="27" y="34"/>
                    <a:pt x="25" y="34"/>
                    <a:pt x="25" y="34"/>
                  </a:cubicBezTo>
                  <a:cubicBezTo>
                    <a:pt x="24" y="34"/>
                    <a:pt x="22" y="33"/>
                    <a:pt x="21" y="32"/>
                  </a:cubicBezTo>
                  <a:cubicBezTo>
                    <a:pt x="19" y="32"/>
                    <a:pt x="16" y="31"/>
                    <a:pt x="14" y="30"/>
                  </a:cubicBezTo>
                  <a:cubicBezTo>
                    <a:pt x="11" y="28"/>
                    <a:pt x="7" y="25"/>
                    <a:pt x="4" y="23"/>
                  </a:cubicBezTo>
                  <a:cubicBezTo>
                    <a:pt x="4" y="23"/>
                    <a:pt x="4" y="23"/>
                    <a:pt x="3" y="22"/>
                  </a:cubicBezTo>
                  <a:cubicBezTo>
                    <a:pt x="3" y="22"/>
                    <a:pt x="4" y="21"/>
                    <a:pt x="4" y="20"/>
                  </a:cubicBezTo>
                  <a:cubicBezTo>
                    <a:pt x="4" y="19"/>
                    <a:pt x="3" y="18"/>
                    <a:pt x="3" y="17"/>
                  </a:cubicBezTo>
                  <a:cubicBezTo>
                    <a:pt x="2" y="16"/>
                    <a:pt x="1" y="15"/>
                    <a:pt x="1" y="14"/>
                  </a:cubicBezTo>
                  <a:cubicBezTo>
                    <a:pt x="1" y="14"/>
                    <a:pt x="0" y="13"/>
                    <a:pt x="1" y="12"/>
                  </a:cubicBezTo>
                  <a:cubicBezTo>
                    <a:pt x="1" y="12"/>
                    <a:pt x="2" y="12"/>
                    <a:pt x="2" y="12"/>
                  </a:cubicBezTo>
                  <a:cubicBezTo>
                    <a:pt x="3" y="11"/>
                    <a:pt x="4" y="12"/>
                    <a:pt x="5" y="12"/>
                  </a:cubicBezTo>
                  <a:cubicBezTo>
                    <a:pt x="5" y="11"/>
                    <a:pt x="6" y="10"/>
                    <a:pt x="6" y="10"/>
                  </a:cubicBezTo>
                  <a:cubicBezTo>
                    <a:pt x="7" y="9"/>
                    <a:pt x="8" y="8"/>
                    <a:pt x="8" y="8"/>
                  </a:cubicBezTo>
                  <a:cubicBezTo>
                    <a:pt x="9" y="8"/>
                    <a:pt x="11" y="7"/>
                    <a:pt x="11" y="6"/>
                  </a:cubicBezTo>
                  <a:cubicBezTo>
                    <a:pt x="12" y="6"/>
                    <a:pt x="12" y="4"/>
                    <a:pt x="13" y="4"/>
                  </a:cubicBezTo>
                  <a:cubicBezTo>
                    <a:pt x="13" y="3"/>
                    <a:pt x="12" y="2"/>
                    <a:pt x="13" y="1"/>
                  </a:cubicBezTo>
                  <a:cubicBezTo>
                    <a:pt x="13" y="1"/>
                    <a:pt x="14" y="0"/>
                    <a:pt x="15" y="0"/>
                  </a:cubicBezTo>
                  <a:cubicBezTo>
                    <a:pt x="15" y="0"/>
                    <a:pt x="15" y="0"/>
                    <a:pt x="1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5" name="Freeform 149"/>
            <p:cNvSpPr>
              <a:spLocks/>
            </p:cNvSpPr>
            <p:nvPr/>
          </p:nvSpPr>
          <p:spPr bwMode="auto">
            <a:xfrm>
              <a:off x="1358901" y="2060576"/>
              <a:ext cx="92075" cy="61913"/>
            </a:xfrm>
            <a:custGeom>
              <a:avLst/>
              <a:gdLst/>
              <a:ahLst/>
              <a:cxnLst>
                <a:cxn ang="0">
                  <a:pos x="6" y="13"/>
                </a:cxn>
                <a:cxn ang="0">
                  <a:pos x="4" y="13"/>
                </a:cxn>
                <a:cxn ang="0">
                  <a:pos x="2" y="11"/>
                </a:cxn>
                <a:cxn ang="0">
                  <a:pos x="0" y="8"/>
                </a:cxn>
                <a:cxn ang="0">
                  <a:pos x="0" y="6"/>
                </a:cxn>
                <a:cxn ang="0">
                  <a:pos x="0" y="5"/>
                </a:cxn>
                <a:cxn ang="0">
                  <a:pos x="3" y="4"/>
                </a:cxn>
                <a:cxn ang="0">
                  <a:pos x="6" y="3"/>
                </a:cxn>
                <a:cxn ang="0">
                  <a:pos x="8" y="2"/>
                </a:cxn>
                <a:cxn ang="0">
                  <a:pos x="13" y="2"/>
                </a:cxn>
                <a:cxn ang="0">
                  <a:pos x="19" y="1"/>
                </a:cxn>
                <a:cxn ang="0">
                  <a:pos x="23" y="0"/>
                </a:cxn>
                <a:cxn ang="0">
                  <a:pos x="26" y="0"/>
                </a:cxn>
                <a:cxn ang="0">
                  <a:pos x="28" y="0"/>
                </a:cxn>
                <a:cxn ang="0">
                  <a:pos x="28" y="2"/>
                </a:cxn>
                <a:cxn ang="0">
                  <a:pos x="29" y="5"/>
                </a:cxn>
                <a:cxn ang="0">
                  <a:pos x="30" y="7"/>
                </a:cxn>
                <a:cxn ang="0">
                  <a:pos x="34" y="7"/>
                </a:cxn>
                <a:cxn ang="0">
                  <a:pos x="35" y="5"/>
                </a:cxn>
                <a:cxn ang="0">
                  <a:pos x="36" y="3"/>
                </a:cxn>
                <a:cxn ang="0">
                  <a:pos x="37" y="0"/>
                </a:cxn>
                <a:cxn ang="0">
                  <a:pos x="39" y="0"/>
                </a:cxn>
                <a:cxn ang="0">
                  <a:pos x="41" y="0"/>
                </a:cxn>
                <a:cxn ang="0">
                  <a:pos x="44" y="0"/>
                </a:cxn>
                <a:cxn ang="0">
                  <a:pos x="45" y="1"/>
                </a:cxn>
                <a:cxn ang="0">
                  <a:pos x="45" y="3"/>
                </a:cxn>
                <a:cxn ang="0">
                  <a:pos x="44" y="6"/>
                </a:cxn>
                <a:cxn ang="0">
                  <a:pos x="44" y="9"/>
                </a:cxn>
                <a:cxn ang="0">
                  <a:pos x="45" y="9"/>
                </a:cxn>
                <a:cxn ang="0">
                  <a:pos x="44" y="10"/>
                </a:cxn>
                <a:cxn ang="0">
                  <a:pos x="43" y="13"/>
                </a:cxn>
                <a:cxn ang="0">
                  <a:pos x="45" y="16"/>
                </a:cxn>
                <a:cxn ang="0">
                  <a:pos x="47" y="20"/>
                </a:cxn>
                <a:cxn ang="0">
                  <a:pos x="49" y="27"/>
                </a:cxn>
                <a:cxn ang="0">
                  <a:pos x="48" y="30"/>
                </a:cxn>
                <a:cxn ang="0">
                  <a:pos x="45" y="32"/>
                </a:cxn>
                <a:cxn ang="0">
                  <a:pos x="44" y="32"/>
                </a:cxn>
                <a:cxn ang="0">
                  <a:pos x="42" y="33"/>
                </a:cxn>
                <a:cxn ang="0">
                  <a:pos x="40" y="32"/>
                </a:cxn>
                <a:cxn ang="0">
                  <a:pos x="38" y="31"/>
                </a:cxn>
                <a:cxn ang="0">
                  <a:pos x="36" y="30"/>
                </a:cxn>
                <a:cxn ang="0">
                  <a:pos x="32" y="30"/>
                </a:cxn>
                <a:cxn ang="0">
                  <a:pos x="30" y="29"/>
                </a:cxn>
                <a:cxn ang="0">
                  <a:pos x="28" y="27"/>
                </a:cxn>
                <a:cxn ang="0">
                  <a:pos x="26" y="26"/>
                </a:cxn>
                <a:cxn ang="0">
                  <a:pos x="24" y="24"/>
                </a:cxn>
                <a:cxn ang="0">
                  <a:pos x="21" y="23"/>
                </a:cxn>
                <a:cxn ang="0">
                  <a:pos x="19" y="20"/>
                </a:cxn>
                <a:cxn ang="0">
                  <a:pos x="18" y="20"/>
                </a:cxn>
                <a:cxn ang="0">
                  <a:pos x="15" y="21"/>
                </a:cxn>
                <a:cxn ang="0">
                  <a:pos x="13" y="19"/>
                </a:cxn>
                <a:cxn ang="0">
                  <a:pos x="13" y="16"/>
                </a:cxn>
                <a:cxn ang="0">
                  <a:pos x="12" y="14"/>
                </a:cxn>
                <a:cxn ang="0">
                  <a:pos x="7" y="12"/>
                </a:cxn>
                <a:cxn ang="0">
                  <a:pos x="6" y="13"/>
                </a:cxn>
              </a:cxnLst>
              <a:rect l="0" t="0" r="r" b="b"/>
              <a:pathLst>
                <a:path w="49" h="33">
                  <a:moveTo>
                    <a:pt x="6" y="13"/>
                  </a:moveTo>
                  <a:cubicBezTo>
                    <a:pt x="5" y="13"/>
                    <a:pt x="4" y="13"/>
                    <a:pt x="4" y="13"/>
                  </a:cubicBezTo>
                  <a:cubicBezTo>
                    <a:pt x="3" y="13"/>
                    <a:pt x="3" y="12"/>
                    <a:pt x="2" y="11"/>
                  </a:cubicBezTo>
                  <a:cubicBezTo>
                    <a:pt x="2" y="10"/>
                    <a:pt x="1" y="9"/>
                    <a:pt x="0" y="8"/>
                  </a:cubicBezTo>
                  <a:cubicBezTo>
                    <a:pt x="0" y="8"/>
                    <a:pt x="0" y="7"/>
                    <a:pt x="0" y="6"/>
                  </a:cubicBezTo>
                  <a:cubicBezTo>
                    <a:pt x="0" y="6"/>
                    <a:pt x="0" y="5"/>
                    <a:pt x="0" y="5"/>
                  </a:cubicBezTo>
                  <a:cubicBezTo>
                    <a:pt x="1" y="4"/>
                    <a:pt x="2" y="4"/>
                    <a:pt x="3" y="4"/>
                  </a:cubicBezTo>
                  <a:cubicBezTo>
                    <a:pt x="3" y="3"/>
                    <a:pt x="5" y="3"/>
                    <a:pt x="6" y="3"/>
                  </a:cubicBezTo>
                  <a:cubicBezTo>
                    <a:pt x="7" y="3"/>
                    <a:pt x="8" y="2"/>
                    <a:pt x="8" y="2"/>
                  </a:cubicBezTo>
                  <a:cubicBezTo>
                    <a:pt x="10" y="2"/>
                    <a:pt x="12" y="2"/>
                    <a:pt x="13" y="2"/>
                  </a:cubicBezTo>
                  <a:cubicBezTo>
                    <a:pt x="15" y="2"/>
                    <a:pt x="18" y="1"/>
                    <a:pt x="19" y="1"/>
                  </a:cubicBezTo>
                  <a:cubicBezTo>
                    <a:pt x="20" y="1"/>
                    <a:pt x="22" y="0"/>
                    <a:pt x="23" y="0"/>
                  </a:cubicBezTo>
                  <a:cubicBezTo>
                    <a:pt x="23" y="0"/>
                    <a:pt x="25" y="0"/>
                    <a:pt x="26" y="0"/>
                  </a:cubicBezTo>
                  <a:cubicBezTo>
                    <a:pt x="26" y="0"/>
                    <a:pt x="27" y="0"/>
                    <a:pt x="28" y="0"/>
                  </a:cubicBezTo>
                  <a:cubicBezTo>
                    <a:pt x="28" y="1"/>
                    <a:pt x="28" y="2"/>
                    <a:pt x="28" y="2"/>
                  </a:cubicBezTo>
                  <a:cubicBezTo>
                    <a:pt x="28" y="3"/>
                    <a:pt x="28" y="5"/>
                    <a:pt x="29" y="5"/>
                  </a:cubicBezTo>
                  <a:cubicBezTo>
                    <a:pt x="29" y="6"/>
                    <a:pt x="30" y="7"/>
                    <a:pt x="30" y="7"/>
                  </a:cubicBezTo>
                  <a:cubicBezTo>
                    <a:pt x="31" y="8"/>
                    <a:pt x="33" y="8"/>
                    <a:pt x="34" y="7"/>
                  </a:cubicBezTo>
                  <a:cubicBezTo>
                    <a:pt x="35" y="7"/>
                    <a:pt x="34" y="5"/>
                    <a:pt x="35" y="5"/>
                  </a:cubicBezTo>
                  <a:cubicBezTo>
                    <a:pt x="35" y="4"/>
                    <a:pt x="36" y="4"/>
                    <a:pt x="36" y="3"/>
                  </a:cubicBezTo>
                  <a:cubicBezTo>
                    <a:pt x="36" y="2"/>
                    <a:pt x="36" y="0"/>
                    <a:pt x="37" y="0"/>
                  </a:cubicBezTo>
                  <a:cubicBezTo>
                    <a:pt x="37" y="0"/>
                    <a:pt x="38" y="0"/>
                    <a:pt x="39" y="0"/>
                  </a:cubicBezTo>
                  <a:cubicBezTo>
                    <a:pt x="39" y="1"/>
                    <a:pt x="40" y="0"/>
                    <a:pt x="41" y="0"/>
                  </a:cubicBezTo>
                  <a:cubicBezTo>
                    <a:pt x="41" y="0"/>
                    <a:pt x="43" y="0"/>
                    <a:pt x="44" y="0"/>
                  </a:cubicBezTo>
                  <a:cubicBezTo>
                    <a:pt x="44" y="0"/>
                    <a:pt x="45" y="1"/>
                    <a:pt x="45" y="1"/>
                  </a:cubicBezTo>
                  <a:cubicBezTo>
                    <a:pt x="45" y="2"/>
                    <a:pt x="45" y="3"/>
                    <a:pt x="45" y="3"/>
                  </a:cubicBezTo>
                  <a:cubicBezTo>
                    <a:pt x="45" y="4"/>
                    <a:pt x="44" y="6"/>
                    <a:pt x="44" y="6"/>
                  </a:cubicBezTo>
                  <a:cubicBezTo>
                    <a:pt x="44" y="7"/>
                    <a:pt x="44" y="8"/>
                    <a:pt x="44" y="9"/>
                  </a:cubicBezTo>
                  <a:cubicBezTo>
                    <a:pt x="44" y="9"/>
                    <a:pt x="44" y="9"/>
                    <a:pt x="45" y="9"/>
                  </a:cubicBezTo>
                  <a:cubicBezTo>
                    <a:pt x="44" y="10"/>
                    <a:pt x="44" y="10"/>
                    <a:pt x="44" y="10"/>
                  </a:cubicBezTo>
                  <a:cubicBezTo>
                    <a:pt x="44" y="11"/>
                    <a:pt x="43" y="12"/>
                    <a:pt x="43" y="13"/>
                  </a:cubicBezTo>
                  <a:cubicBezTo>
                    <a:pt x="43" y="14"/>
                    <a:pt x="45" y="15"/>
                    <a:pt x="45" y="16"/>
                  </a:cubicBezTo>
                  <a:cubicBezTo>
                    <a:pt x="46" y="17"/>
                    <a:pt x="47" y="19"/>
                    <a:pt x="47" y="20"/>
                  </a:cubicBezTo>
                  <a:cubicBezTo>
                    <a:pt x="48" y="22"/>
                    <a:pt x="49" y="25"/>
                    <a:pt x="49" y="27"/>
                  </a:cubicBezTo>
                  <a:cubicBezTo>
                    <a:pt x="49" y="28"/>
                    <a:pt x="48" y="29"/>
                    <a:pt x="48" y="30"/>
                  </a:cubicBezTo>
                  <a:cubicBezTo>
                    <a:pt x="47" y="31"/>
                    <a:pt x="46" y="32"/>
                    <a:pt x="45" y="32"/>
                  </a:cubicBezTo>
                  <a:cubicBezTo>
                    <a:pt x="45" y="32"/>
                    <a:pt x="45" y="32"/>
                    <a:pt x="44" y="32"/>
                  </a:cubicBezTo>
                  <a:cubicBezTo>
                    <a:pt x="44" y="32"/>
                    <a:pt x="43" y="33"/>
                    <a:pt x="42" y="33"/>
                  </a:cubicBezTo>
                  <a:cubicBezTo>
                    <a:pt x="42" y="33"/>
                    <a:pt x="40" y="32"/>
                    <a:pt x="40" y="32"/>
                  </a:cubicBezTo>
                  <a:cubicBezTo>
                    <a:pt x="39" y="31"/>
                    <a:pt x="38" y="31"/>
                    <a:pt x="38" y="31"/>
                  </a:cubicBezTo>
                  <a:cubicBezTo>
                    <a:pt x="37" y="31"/>
                    <a:pt x="36" y="31"/>
                    <a:pt x="36" y="30"/>
                  </a:cubicBezTo>
                  <a:cubicBezTo>
                    <a:pt x="35" y="30"/>
                    <a:pt x="33" y="31"/>
                    <a:pt x="32" y="30"/>
                  </a:cubicBezTo>
                  <a:cubicBezTo>
                    <a:pt x="32" y="30"/>
                    <a:pt x="31" y="30"/>
                    <a:pt x="30" y="29"/>
                  </a:cubicBezTo>
                  <a:cubicBezTo>
                    <a:pt x="30" y="29"/>
                    <a:pt x="28" y="28"/>
                    <a:pt x="28" y="27"/>
                  </a:cubicBezTo>
                  <a:cubicBezTo>
                    <a:pt x="27" y="27"/>
                    <a:pt x="27" y="26"/>
                    <a:pt x="26" y="26"/>
                  </a:cubicBezTo>
                  <a:cubicBezTo>
                    <a:pt x="26" y="26"/>
                    <a:pt x="25" y="25"/>
                    <a:pt x="24" y="24"/>
                  </a:cubicBezTo>
                  <a:cubicBezTo>
                    <a:pt x="24" y="24"/>
                    <a:pt x="22" y="23"/>
                    <a:pt x="21" y="23"/>
                  </a:cubicBezTo>
                  <a:cubicBezTo>
                    <a:pt x="20" y="22"/>
                    <a:pt x="20" y="21"/>
                    <a:pt x="19" y="20"/>
                  </a:cubicBezTo>
                  <a:cubicBezTo>
                    <a:pt x="19" y="20"/>
                    <a:pt x="18" y="20"/>
                    <a:pt x="18" y="20"/>
                  </a:cubicBezTo>
                  <a:cubicBezTo>
                    <a:pt x="17" y="20"/>
                    <a:pt x="16" y="21"/>
                    <a:pt x="15" y="21"/>
                  </a:cubicBezTo>
                  <a:cubicBezTo>
                    <a:pt x="14" y="21"/>
                    <a:pt x="13" y="19"/>
                    <a:pt x="13" y="19"/>
                  </a:cubicBezTo>
                  <a:cubicBezTo>
                    <a:pt x="12" y="18"/>
                    <a:pt x="13" y="17"/>
                    <a:pt x="13" y="16"/>
                  </a:cubicBezTo>
                  <a:cubicBezTo>
                    <a:pt x="13" y="15"/>
                    <a:pt x="12" y="14"/>
                    <a:pt x="12" y="14"/>
                  </a:cubicBezTo>
                  <a:cubicBezTo>
                    <a:pt x="11" y="13"/>
                    <a:pt x="8" y="12"/>
                    <a:pt x="7" y="12"/>
                  </a:cubicBezTo>
                  <a:cubicBezTo>
                    <a:pt x="7" y="12"/>
                    <a:pt x="6" y="12"/>
                    <a:pt x="6"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6" name="Freeform 150"/>
            <p:cNvSpPr>
              <a:spLocks/>
            </p:cNvSpPr>
            <p:nvPr/>
          </p:nvSpPr>
          <p:spPr bwMode="auto">
            <a:xfrm>
              <a:off x="1439863" y="2054226"/>
              <a:ext cx="219075" cy="239713"/>
            </a:xfrm>
            <a:custGeom>
              <a:avLst/>
              <a:gdLst/>
              <a:ahLst/>
              <a:cxnLst>
                <a:cxn ang="0">
                  <a:pos x="33" y="83"/>
                </a:cxn>
                <a:cxn ang="0">
                  <a:pos x="35" y="75"/>
                </a:cxn>
                <a:cxn ang="0">
                  <a:pos x="40" y="68"/>
                </a:cxn>
                <a:cxn ang="0">
                  <a:pos x="36" y="61"/>
                </a:cxn>
                <a:cxn ang="0">
                  <a:pos x="29" y="55"/>
                </a:cxn>
                <a:cxn ang="0">
                  <a:pos x="23" y="61"/>
                </a:cxn>
                <a:cxn ang="0">
                  <a:pos x="14" y="61"/>
                </a:cxn>
                <a:cxn ang="0">
                  <a:pos x="7" y="64"/>
                </a:cxn>
                <a:cxn ang="0">
                  <a:pos x="3" y="63"/>
                </a:cxn>
                <a:cxn ang="0">
                  <a:pos x="7" y="58"/>
                </a:cxn>
                <a:cxn ang="0">
                  <a:pos x="9" y="53"/>
                </a:cxn>
                <a:cxn ang="0">
                  <a:pos x="4" y="42"/>
                </a:cxn>
                <a:cxn ang="0">
                  <a:pos x="1" y="35"/>
                </a:cxn>
                <a:cxn ang="0">
                  <a:pos x="6" y="30"/>
                </a:cxn>
                <a:cxn ang="0">
                  <a:pos x="0" y="16"/>
                </a:cxn>
                <a:cxn ang="0">
                  <a:pos x="2" y="12"/>
                </a:cxn>
                <a:cxn ang="0">
                  <a:pos x="7" y="7"/>
                </a:cxn>
                <a:cxn ang="0">
                  <a:pos x="10" y="0"/>
                </a:cxn>
                <a:cxn ang="0">
                  <a:pos x="16" y="2"/>
                </a:cxn>
                <a:cxn ang="0">
                  <a:pos x="21" y="2"/>
                </a:cxn>
                <a:cxn ang="0">
                  <a:pos x="27" y="8"/>
                </a:cxn>
                <a:cxn ang="0">
                  <a:pos x="34" y="11"/>
                </a:cxn>
                <a:cxn ang="0">
                  <a:pos x="42" y="15"/>
                </a:cxn>
                <a:cxn ang="0">
                  <a:pos x="49" y="19"/>
                </a:cxn>
                <a:cxn ang="0">
                  <a:pos x="63" y="15"/>
                </a:cxn>
                <a:cxn ang="0">
                  <a:pos x="71" y="10"/>
                </a:cxn>
                <a:cxn ang="0">
                  <a:pos x="78" y="5"/>
                </a:cxn>
                <a:cxn ang="0">
                  <a:pos x="86" y="4"/>
                </a:cxn>
                <a:cxn ang="0">
                  <a:pos x="90" y="8"/>
                </a:cxn>
                <a:cxn ang="0">
                  <a:pos x="98" y="11"/>
                </a:cxn>
                <a:cxn ang="0">
                  <a:pos x="105" y="14"/>
                </a:cxn>
                <a:cxn ang="0">
                  <a:pos x="108" y="19"/>
                </a:cxn>
                <a:cxn ang="0">
                  <a:pos x="111" y="25"/>
                </a:cxn>
                <a:cxn ang="0">
                  <a:pos x="116" y="28"/>
                </a:cxn>
                <a:cxn ang="0">
                  <a:pos x="110" y="34"/>
                </a:cxn>
                <a:cxn ang="0">
                  <a:pos x="105" y="40"/>
                </a:cxn>
                <a:cxn ang="0">
                  <a:pos x="103" y="46"/>
                </a:cxn>
                <a:cxn ang="0">
                  <a:pos x="102" y="51"/>
                </a:cxn>
                <a:cxn ang="0">
                  <a:pos x="97" y="54"/>
                </a:cxn>
                <a:cxn ang="0">
                  <a:pos x="102" y="62"/>
                </a:cxn>
                <a:cxn ang="0">
                  <a:pos x="101" y="71"/>
                </a:cxn>
                <a:cxn ang="0">
                  <a:pos x="102" y="75"/>
                </a:cxn>
                <a:cxn ang="0">
                  <a:pos x="100" y="80"/>
                </a:cxn>
                <a:cxn ang="0">
                  <a:pos x="98" y="89"/>
                </a:cxn>
                <a:cxn ang="0">
                  <a:pos x="98" y="96"/>
                </a:cxn>
                <a:cxn ang="0">
                  <a:pos x="99" y="101"/>
                </a:cxn>
                <a:cxn ang="0">
                  <a:pos x="94" y="105"/>
                </a:cxn>
                <a:cxn ang="0">
                  <a:pos x="93" y="109"/>
                </a:cxn>
                <a:cxn ang="0">
                  <a:pos x="91" y="115"/>
                </a:cxn>
                <a:cxn ang="0">
                  <a:pos x="91" y="119"/>
                </a:cxn>
                <a:cxn ang="0">
                  <a:pos x="87" y="120"/>
                </a:cxn>
                <a:cxn ang="0">
                  <a:pos x="85" y="125"/>
                </a:cxn>
                <a:cxn ang="0">
                  <a:pos x="79" y="126"/>
                </a:cxn>
                <a:cxn ang="0">
                  <a:pos x="74" y="119"/>
                </a:cxn>
                <a:cxn ang="0">
                  <a:pos x="71" y="112"/>
                </a:cxn>
                <a:cxn ang="0">
                  <a:pos x="69" y="104"/>
                </a:cxn>
                <a:cxn ang="0">
                  <a:pos x="69" y="99"/>
                </a:cxn>
                <a:cxn ang="0">
                  <a:pos x="61" y="96"/>
                </a:cxn>
                <a:cxn ang="0">
                  <a:pos x="56" y="90"/>
                </a:cxn>
                <a:cxn ang="0">
                  <a:pos x="52" y="89"/>
                </a:cxn>
                <a:cxn ang="0">
                  <a:pos x="41" y="88"/>
                </a:cxn>
                <a:cxn ang="0">
                  <a:pos x="37" y="86"/>
                </a:cxn>
              </a:cxnLst>
              <a:rect l="0" t="0" r="r" b="b"/>
              <a:pathLst>
                <a:path w="116" h="127">
                  <a:moveTo>
                    <a:pt x="37" y="86"/>
                  </a:moveTo>
                  <a:cubicBezTo>
                    <a:pt x="36" y="86"/>
                    <a:pt x="35" y="85"/>
                    <a:pt x="35" y="85"/>
                  </a:cubicBezTo>
                  <a:cubicBezTo>
                    <a:pt x="34" y="85"/>
                    <a:pt x="33" y="84"/>
                    <a:pt x="33" y="83"/>
                  </a:cubicBezTo>
                  <a:cubicBezTo>
                    <a:pt x="32" y="82"/>
                    <a:pt x="33" y="81"/>
                    <a:pt x="33" y="81"/>
                  </a:cubicBezTo>
                  <a:cubicBezTo>
                    <a:pt x="34" y="80"/>
                    <a:pt x="35" y="77"/>
                    <a:pt x="35" y="77"/>
                  </a:cubicBezTo>
                  <a:cubicBezTo>
                    <a:pt x="35" y="77"/>
                    <a:pt x="35" y="75"/>
                    <a:pt x="35" y="75"/>
                  </a:cubicBezTo>
                  <a:cubicBezTo>
                    <a:pt x="35" y="74"/>
                    <a:pt x="37" y="74"/>
                    <a:pt x="37" y="74"/>
                  </a:cubicBezTo>
                  <a:cubicBezTo>
                    <a:pt x="37" y="73"/>
                    <a:pt x="38" y="72"/>
                    <a:pt x="39" y="71"/>
                  </a:cubicBezTo>
                  <a:cubicBezTo>
                    <a:pt x="39" y="70"/>
                    <a:pt x="40" y="69"/>
                    <a:pt x="40" y="68"/>
                  </a:cubicBezTo>
                  <a:cubicBezTo>
                    <a:pt x="41" y="67"/>
                    <a:pt x="40" y="65"/>
                    <a:pt x="40" y="64"/>
                  </a:cubicBezTo>
                  <a:cubicBezTo>
                    <a:pt x="40" y="64"/>
                    <a:pt x="39" y="63"/>
                    <a:pt x="38" y="62"/>
                  </a:cubicBezTo>
                  <a:cubicBezTo>
                    <a:pt x="38" y="62"/>
                    <a:pt x="36" y="61"/>
                    <a:pt x="36" y="61"/>
                  </a:cubicBezTo>
                  <a:cubicBezTo>
                    <a:pt x="35" y="61"/>
                    <a:pt x="33" y="61"/>
                    <a:pt x="32" y="60"/>
                  </a:cubicBezTo>
                  <a:cubicBezTo>
                    <a:pt x="31" y="60"/>
                    <a:pt x="31" y="58"/>
                    <a:pt x="30" y="58"/>
                  </a:cubicBezTo>
                  <a:cubicBezTo>
                    <a:pt x="30" y="57"/>
                    <a:pt x="29" y="55"/>
                    <a:pt x="29" y="55"/>
                  </a:cubicBezTo>
                  <a:cubicBezTo>
                    <a:pt x="28" y="55"/>
                    <a:pt x="27" y="57"/>
                    <a:pt x="27" y="57"/>
                  </a:cubicBezTo>
                  <a:cubicBezTo>
                    <a:pt x="26" y="58"/>
                    <a:pt x="26" y="59"/>
                    <a:pt x="25" y="60"/>
                  </a:cubicBezTo>
                  <a:cubicBezTo>
                    <a:pt x="25" y="60"/>
                    <a:pt x="24" y="61"/>
                    <a:pt x="23" y="61"/>
                  </a:cubicBezTo>
                  <a:cubicBezTo>
                    <a:pt x="23" y="61"/>
                    <a:pt x="22" y="62"/>
                    <a:pt x="22" y="62"/>
                  </a:cubicBezTo>
                  <a:cubicBezTo>
                    <a:pt x="21" y="63"/>
                    <a:pt x="19" y="62"/>
                    <a:pt x="18" y="62"/>
                  </a:cubicBezTo>
                  <a:cubicBezTo>
                    <a:pt x="17" y="62"/>
                    <a:pt x="15" y="61"/>
                    <a:pt x="14" y="61"/>
                  </a:cubicBezTo>
                  <a:cubicBezTo>
                    <a:pt x="14" y="61"/>
                    <a:pt x="12" y="61"/>
                    <a:pt x="12" y="62"/>
                  </a:cubicBezTo>
                  <a:cubicBezTo>
                    <a:pt x="11" y="62"/>
                    <a:pt x="10" y="63"/>
                    <a:pt x="9" y="63"/>
                  </a:cubicBezTo>
                  <a:cubicBezTo>
                    <a:pt x="9" y="63"/>
                    <a:pt x="8" y="64"/>
                    <a:pt x="7" y="64"/>
                  </a:cubicBezTo>
                  <a:cubicBezTo>
                    <a:pt x="7" y="65"/>
                    <a:pt x="6" y="66"/>
                    <a:pt x="5" y="66"/>
                  </a:cubicBezTo>
                  <a:cubicBezTo>
                    <a:pt x="5" y="66"/>
                    <a:pt x="4" y="65"/>
                    <a:pt x="3" y="65"/>
                  </a:cubicBezTo>
                  <a:cubicBezTo>
                    <a:pt x="3" y="64"/>
                    <a:pt x="3" y="63"/>
                    <a:pt x="3" y="63"/>
                  </a:cubicBezTo>
                  <a:cubicBezTo>
                    <a:pt x="4" y="62"/>
                    <a:pt x="4" y="62"/>
                    <a:pt x="4" y="61"/>
                  </a:cubicBezTo>
                  <a:cubicBezTo>
                    <a:pt x="5" y="61"/>
                    <a:pt x="6" y="60"/>
                    <a:pt x="6" y="60"/>
                  </a:cubicBezTo>
                  <a:cubicBezTo>
                    <a:pt x="6" y="60"/>
                    <a:pt x="7" y="58"/>
                    <a:pt x="7" y="58"/>
                  </a:cubicBezTo>
                  <a:cubicBezTo>
                    <a:pt x="7" y="57"/>
                    <a:pt x="8" y="57"/>
                    <a:pt x="9" y="57"/>
                  </a:cubicBezTo>
                  <a:cubicBezTo>
                    <a:pt x="9" y="56"/>
                    <a:pt x="9" y="55"/>
                    <a:pt x="9" y="55"/>
                  </a:cubicBezTo>
                  <a:cubicBezTo>
                    <a:pt x="9" y="54"/>
                    <a:pt x="9" y="53"/>
                    <a:pt x="9" y="53"/>
                  </a:cubicBezTo>
                  <a:cubicBezTo>
                    <a:pt x="8" y="52"/>
                    <a:pt x="7" y="50"/>
                    <a:pt x="7" y="49"/>
                  </a:cubicBezTo>
                  <a:cubicBezTo>
                    <a:pt x="6" y="48"/>
                    <a:pt x="6" y="47"/>
                    <a:pt x="5" y="46"/>
                  </a:cubicBezTo>
                  <a:cubicBezTo>
                    <a:pt x="5" y="45"/>
                    <a:pt x="4" y="43"/>
                    <a:pt x="4" y="42"/>
                  </a:cubicBezTo>
                  <a:cubicBezTo>
                    <a:pt x="4" y="42"/>
                    <a:pt x="4" y="40"/>
                    <a:pt x="3" y="40"/>
                  </a:cubicBezTo>
                  <a:cubicBezTo>
                    <a:pt x="3" y="39"/>
                    <a:pt x="2" y="38"/>
                    <a:pt x="2" y="37"/>
                  </a:cubicBezTo>
                  <a:cubicBezTo>
                    <a:pt x="2" y="37"/>
                    <a:pt x="2" y="36"/>
                    <a:pt x="1" y="35"/>
                  </a:cubicBezTo>
                  <a:cubicBezTo>
                    <a:pt x="2" y="35"/>
                    <a:pt x="2" y="35"/>
                    <a:pt x="2" y="35"/>
                  </a:cubicBezTo>
                  <a:cubicBezTo>
                    <a:pt x="3" y="35"/>
                    <a:pt x="4" y="34"/>
                    <a:pt x="5" y="33"/>
                  </a:cubicBezTo>
                  <a:cubicBezTo>
                    <a:pt x="5" y="32"/>
                    <a:pt x="6" y="31"/>
                    <a:pt x="6" y="30"/>
                  </a:cubicBezTo>
                  <a:cubicBezTo>
                    <a:pt x="6" y="28"/>
                    <a:pt x="5" y="25"/>
                    <a:pt x="4" y="23"/>
                  </a:cubicBezTo>
                  <a:cubicBezTo>
                    <a:pt x="4" y="22"/>
                    <a:pt x="3" y="20"/>
                    <a:pt x="2" y="19"/>
                  </a:cubicBezTo>
                  <a:cubicBezTo>
                    <a:pt x="2" y="18"/>
                    <a:pt x="0" y="17"/>
                    <a:pt x="0" y="16"/>
                  </a:cubicBezTo>
                  <a:cubicBezTo>
                    <a:pt x="0" y="15"/>
                    <a:pt x="1" y="14"/>
                    <a:pt x="1" y="13"/>
                  </a:cubicBezTo>
                  <a:cubicBezTo>
                    <a:pt x="1" y="13"/>
                    <a:pt x="1" y="13"/>
                    <a:pt x="2" y="12"/>
                  </a:cubicBezTo>
                  <a:cubicBezTo>
                    <a:pt x="2" y="12"/>
                    <a:pt x="2" y="12"/>
                    <a:pt x="2" y="12"/>
                  </a:cubicBezTo>
                  <a:cubicBezTo>
                    <a:pt x="3" y="13"/>
                    <a:pt x="4" y="13"/>
                    <a:pt x="5" y="12"/>
                  </a:cubicBezTo>
                  <a:cubicBezTo>
                    <a:pt x="6" y="12"/>
                    <a:pt x="6" y="11"/>
                    <a:pt x="7" y="10"/>
                  </a:cubicBezTo>
                  <a:cubicBezTo>
                    <a:pt x="7" y="10"/>
                    <a:pt x="7" y="8"/>
                    <a:pt x="7" y="7"/>
                  </a:cubicBezTo>
                  <a:cubicBezTo>
                    <a:pt x="7" y="6"/>
                    <a:pt x="8" y="5"/>
                    <a:pt x="8" y="4"/>
                  </a:cubicBezTo>
                  <a:cubicBezTo>
                    <a:pt x="8" y="3"/>
                    <a:pt x="8" y="2"/>
                    <a:pt x="8" y="1"/>
                  </a:cubicBezTo>
                  <a:cubicBezTo>
                    <a:pt x="8" y="1"/>
                    <a:pt x="9" y="0"/>
                    <a:pt x="10" y="0"/>
                  </a:cubicBezTo>
                  <a:cubicBezTo>
                    <a:pt x="10" y="0"/>
                    <a:pt x="11" y="1"/>
                    <a:pt x="11" y="1"/>
                  </a:cubicBezTo>
                  <a:cubicBezTo>
                    <a:pt x="12" y="1"/>
                    <a:pt x="13" y="2"/>
                    <a:pt x="13" y="2"/>
                  </a:cubicBezTo>
                  <a:cubicBezTo>
                    <a:pt x="14" y="2"/>
                    <a:pt x="15" y="2"/>
                    <a:pt x="16" y="2"/>
                  </a:cubicBezTo>
                  <a:cubicBezTo>
                    <a:pt x="17" y="2"/>
                    <a:pt x="18" y="2"/>
                    <a:pt x="19" y="2"/>
                  </a:cubicBezTo>
                  <a:cubicBezTo>
                    <a:pt x="19" y="2"/>
                    <a:pt x="20" y="1"/>
                    <a:pt x="20" y="1"/>
                  </a:cubicBezTo>
                  <a:cubicBezTo>
                    <a:pt x="20" y="1"/>
                    <a:pt x="21" y="2"/>
                    <a:pt x="21" y="2"/>
                  </a:cubicBezTo>
                  <a:cubicBezTo>
                    <a:pt x="21" y="3"/>
                    <a:pt x="22" y="3"/>
                    <a:pt x="23" y="4"/>
                  </a:cubicBezTo>
                  <a:cubicBezTo>
                    <a:pt x="23" y="4"/>
                    <a:pt x="24" y="6"/>
                    <a:pt x="24" y="7"/>
                  </a:cubicBezTo>
                  <a:cubicBezTo>
                    <a:pt x="25" y="7"/>
                    <a:pt x="26" y="8"/>
                    <a:pt x="27" y="8"/>
                  </a:cubicBezTo>
                  <a:cubicBezTo>
                    <a:pt x="27" y="8"/>
                    <a:pt x="28" y="9"/>
                    <a:pt x="29" y="9"/>
                  </a:cubicBezTo>
                  <a:cubicBezTo>
                    <a:pt x="30" y="10"/>
                    <a:pt x="31" y="11"/>
                    <a:pt x="32" y="11"/>
                  </a:cubicBezTo>
                  <a:cubicBezTo>
                    <a:pt x="32" y="12"/>
                    <a:pt x="34" y="11"/>
                    <a:pt x="34" y="11"/>
                  </a:cubicBezTo>
                  <a:cubicBezTo>
                    <a:pt x="35" y="11"/>
                    <a:pt x="37" y="12"/>
                    <a:pt x="37" y="12"/>
                  </a:cubicBezTo>
                  <a:cubicBezTo>
                    <a:pt x="38" y="12"/>
                    <a:pt x="39" y="12"/>
                    <a:pt x="40" y="12"/>
                  </a:cubicBezTo>
                  <a:cubicBezTo>
                    <a:pt x="40" y="13"/>
                    <a:pt x="41" y="14"/>
                    <a:pt x="42" y="15"/>
                  </a:cubicBezTo>
                  <a:cubicBezTo>
                    <a:pt x="42" y="16"/>
                    <a:pt x="44" y="17"/>
                    <a:pt x="44" y="18"/>
                  </a:cubicBezTo>
                  <a:cubicBezTo>
                    <a:pt x="45" y="18"/>
                    <a:pt x="46" y="20"/>
                    <a:pt x="46" y="20"/>
                  </a:cubicBezTo>
                  <a:cubicBezTo>
                    <a:pt x="47" y="20"/>
                    <a:pt x="49" y="20"/>
                    <a:pt x="49" y="19"/>
                  </a:cubicBezTo>
                  <a:cubicBezTo>
                    <a:pt x="51" y="19"/>
                    <a:pt x="53" y="17"/>
                    <a:pt x="54" y="17"/>
                  </a:cubicBezTo>
                  <a:cubicBezTo>
                    <a:pt x="55" y="17"/>
                    <a:pt x="57" y="16"/>
                    <a:pt x="58" y="16"/>
                  </a:cubicBezTo>
                  <a:cubicBezTo>
                    <a:pt x="59" y="16"/>
                    <a:pt x="61" y="15"/>
                    <a:pt x="63" y="15"/>
                  </a:cubicBezTo>
                  <a:cubicBezTo>
                    <a:pt x="64" y="15"/>
                    <a:pt x="65" y="13"/>
                    <a:pt x="66" y="13"/>
                  </a:cubicBezTo>
                  <a:cubicBezTo>
                    <a:pt x="68" y="12"/>
                    <a:pt x="70" y="11"/>
                    <a:pt x="71" y="10"/>
                  </a:cubicBezTo>
                  <a:cubicBezTo>
                    <a:pt x="71" y="10"/>
                    <a:pt x="71" y="10"/>
                    <a:pt x="71" y="10"/>
                  </a:cubicBezTo>
                  <a:cubicBezTo>
                    <a:pt x="72" y="9"/>
                    <a:pt x="72" y="8"/>
                    <a:pt x="72" y="8"/>
                  </a:cubicBezTo>
                  <a:cubicBezTo>
                    <a:pt x="73" y="7"/>
                    <a:pt x="74" y="6"/>
                    <a:pt x="75" y="5"/>
                  </a:cubicBezTo>
                  <a:cubicBezTo>
                    <a:pt x="76" y="5"/>
                    <a:pt x="77" y="5"/>
                    <a:pt x="78" y="5"/>
                  </a:cubicBezTo>
                  <a:cubicBezTo>
                    <a:pt x="78" y="5"/>
                    <a:pt x="80" y="4"/>
                    <a:pt x="80" y="4"/>
                  </a:cubicBezTo>
                  <a:cubicBezTo>
                    <a:pt x="81" y="4"/>
                    <a:pt x="83" y="4"/>
                    <a:pt x="84" y="4"/>
                  </a:cubicBezTo>
                  <a:cubicBezTo>
                    <a:pt x="85" y="4"/>
                    <a:pt x="86" y="4"/>
                    <a:pt x="86" y="4"/>
                  </a:cubicBezTo>
                  <a:cubicBezTo>
                    <a:pt x="87" y="4"/>
                    <a:pt x="88" y="4"/>
                    <a:pt x="88" y="4"/>
                  </a:cubicBezTo>
                  <a:cubicBezTo>
                    <a:pt x="89" y="4"/>
                    <a:pt x="89" y="6"/>
                    <a:pt x="89" y="6"/>
                  </a:cubicBezTo>
                  <a:cubicBezTo>
                    <a:pt x="89" y="7"/>
                    <a:pt x="89" y="8"/>
                    <a:pt x="90" y="8"/>
                  </a:cubicBezTo>
                  <a:cubicBezTo>
                    <a:pt x="90" y="9"/>
                    <a:pt x="91" y="9"/>
                    <a:pt x="92" y="10"/>
                  </a:cubicBezTo>
                  <a:cubicBezTo>
                    <a:pt x="93" y="10"/>
                    <a:pt x="95" y="10"/>
                    <a:pt x="95" y="10"/>
                  </a:cubicBezTo>
                  <a:cubicBezTo>
                    <a:pt x="96" y="10"/>
                    <a:pt x="98" y="11"/>
                    <a:pt x="98" y="11"/>
                  </a:cubicBezTo>
                  <a:cubicBezTo>
                    <a:pt x="99" y="12"/>
                    <a:pt x="100" y="12"/>
                    <a:pt x="101" y="13"/>
                  </a:cubicBezTo>
                  <a:cubicBezTo>
                    <a:pt x="101" y="13"/>
                    <a:pt x="102" y="14"/>
                    <a:pt x="103" y="14"/>
                  </a:cubicBezTo>
                  <a:cubicBezTo>
                    <a:pt x="104" y="14"/>
                    <a:pt x="104" y="14"/>
                    <a:pt x="105" y="14"/>
                  </a:cubicBezTo>
                  <a:cubicBezTo>
                    <a:pt x="105" y="15"/>
                    <a:pt x="105" y="15"/>
                    <a:pt x="105" y="15"/>
                  </a:cubicBezTo>
                  <a:cubicBezTo>
                    <a:pt x="106" y="16"/>
                    <a:pt x="106" y="17"/>
                    <a:pt x="107" y="17"/>
                  </a:cubicBezTo>
                  <a:cubicBezTo>
                    <a:pt x="107" y="18"/>
                    <a:pt x="108" y="19"/>
                    <a:pt x="108" y="19"/>
                  </a:cubicBezTo>
                  <a:cubicBezTo>
                    <a:pt x="109" y="19"/>
                    <a:pt x="109" y="20"/>
                    <a:pt x="110" y="20"/>
                  </a:cubicBezTo>
                  <a:cubicBezTo>
                    <a:pt x="110" y="21"/>
                    <a:pt x="110" y="23"/>
                    <a:pt x="110" y="23"/>
                  </a:cubicBezTo>
                  <a:cubicBezTo>
                    <a:pt x="110" y="24"/>
                    <a:pt x="111" y="25"/>
                    <a:pt x="111" y="25"/>
                  </a:cubicBezTo>
                  <a:cubicBezTo>
                    <a:pt x="112" y="25"/>
                    <a:pt x="113" y="26"/>
                    <a:pt x="114" y="26"/>
                  </a:cubicBezTo>
                  <a:cubicBezTo>
                    <a:pt x="114" y="26"/>
                    <a:pt x="115" y="25"/>
                    <a:pt x="115" y="25"/>
                  </a:cubicBezTo>
                  <a:cubicBezTo>
                    <a:pt x="116" y="25"/>
                    <a:pt x="116" y="27"/>
                    <a:pt x="116" y="28"/>
                  </a:cubicBezTo>
                  <a:cubicBezTo>
                    <a:pt x="116" y="28"/>
                    <a:pt x="115" y="29"/>
                    <a:pt x="115" y="30"/>
                  </a:cubicBezTo>
                  <a:cubicBezTo>
                    <a:pt x="114" y="31"/>
                    <a:pt x="113" y="32"/>
                    <a:pt x="112" y="33"/>
                  </a:cubicBezTo>
                  <a:cubicBezTo>
                    <a:pt x="111" y="33"/>
                    <a:pt x="111" y="34"/>
                    <a:pt x="110" y="34"/>
                  </a:cubicBezTo>
                  <a:cubicBezTo>
                    <a:pt x="110" y="35"/>
                    <a:pt x="109" y="35"/>
                    <a:pt x="109" y="36"/>
                  </a:cubicBezTo>
                  <a:cubicBezTo>
                    <a:pt x="108" y="36"/>
                    <a:pt x="108" y="37"/>
                    <a:pt x="107" y="38"/>
                  </a:cubicBezTo>
                  <a:cubicBezTo>
                    <a:pt x="107" y="39"/>
                    <a:pt x="105" y="40"/>
                    <a:pt x="105" y="40"/>
                  </a:cubicBezTo>
                  <a:cubicBezTo>
                    <a:pt x="104" y="41"/>
                    <a:pt x="102" y="42"/>
                    <a:pt x="102" y="42"/>
                  </a:cubicBezTo>
                  <a:cubicBezTo>
                    <a:pt x="101" y="43"/>
                    <a:pt x="101" y="45"/>
                    <a:pt x="102" y="45"/>
                  </a:cubicBezTo>
                  <a:cubicBezTo>
                    <a:pt x="102" y="46"/>
                    <a:pt x="103" y="46"/>
                    <a:pt x="103" y="46"/>
                  </a:cubicBezTo>
                  <a:cubicBezTo>
                    <a:pt x="103" y="47"/>
                    <a:pt x="103" y="47"/>
                    <a:pt x="104" y="48"/>
                  </a:cubicBezTo>
                  <a:cubicBezTo>
                    <a:pt x="104" y="48"/>
                    <a:pt x="104" y="49"/>
                    <a:pt x="103" y="50"/>
                  </a:cubicBezTo>
                  <a:cubicBezTo>
                    <a:pt x="103" y="50"/>
                    <a:pt x="103" y="51"/>
                    <a:pt x="102" y="51"/>
                  </a:cubicBezTo>
                  <a:cubicBezTo>
                    <a:pt x="102" y="51"/>
                    <a:pt x="101" y="52"/>
                    <a:pt x="100" y="52"/>
                  </a:cubicBezTo>
                  <a:cubicBezTo>
                    <a:pt x="100" y="52"/>
                    <a:pt x="99" y="52"/>
                    <a:pt x="98" y="52"/>
                  </a:cubicBezTo>
                  <a:cubicBezTo>
                    <a:pt x="98" y="52"/>
                    <a:pt x="97" y="54"/>
                    <a:pt x="97" y="54"/>
                  </a:cubicBezTo>
                  <a:cubicBezTo>
                    <a:pt x="97" y="55"/>
                    <a:pt x="98" y="56"/>
                    <a:pt x="98" y="57"/>
                  </a:cubicBezTo>
                  <a:cubicBezTo>
                    <a:pt x="98" y="57"/>
                    <a:pt x="100" y="59"/>
                    <a:pt x="101" y="59"/>
                  </a:cubicBezTo>
                  <a:cubicBezTo>
                    <a:pt x="101" y="60"/>
                    <a:pt x="102" y="61"/>
                    <a:pt x="102" y="62"/>
                  </a:cubicBezTo>
                  <a:cubicBezTo>
                    <a:pt x="102" y="62"/>
                    <a:pt x="103" y="64"/>
                    <a:pt x="103" y="65"/>
                  </a:cubicBezTo>
                  <a:cubicBezTo>
                    <a:pt x="103" y="65"/>
                    <a:pt x="102" y="67"/>
                    <a:pt x="101" y="67"/>
                  </a:cubicBezTo>
                  <a:cubicBezTo>
                    <a:pt x="101" y="68"/>
                    <a:pt x="101" y="70"/>
                    <a:pt x="101" y="71"/>
                  </a:cubicBezTo>
                  <a:cubicBezTo>
                    <a:pt x="102" y="72"/>
                    <a:pt x="103" y="72"/>
                    <a:pt x="103" y="72"/>
                  </a:cubicBezTo>
                  <a:cubicBezTo>
                    <a:pt x="103" y="73"/>
                    <a:pt x="103" y="73"/>
                    <a:pt x="103" y="74"/>
                  </a:cubicBezTo>
                  <a:cubicBezTo>
                    <a:pt x="103" y="74"/>
                    <a:pt x="103" y="75"/>
                    <a:pt x="102" y="75"/>
                  </a:cubicBezTo>
                  <a:cubicBezTo>
                    <a:pt x="102" y="76"/>
                    <a:pt x="101" y="76"/>
                    <a:pt x="100" y="76"/>
                  </a:cubicBezTo>
                  <a:cubicBezTo>
                    <a:pt x="100" y="77"/>
                    <a:pt x="99" y="77"/>
                    <a:pt x="99" y="78"/>
                  </a:cubicBezTo>
                  <a:cubicBezTo>
                    <a:pt x="99" y="78"/>
                    <a:pt x="100" y="80"/>
                    <a:pt x="100" y="80"/>
                  </a:cubicBezTo>
                  <a:cubicBezTo>
                    <a:pt x="100" y="81"/>
                    <a:pt x="99" y="82"/>
                    <a:pt x="99" y="83"/>
                  </a:cubicBezTo>
                  <a:cubicBezTo>
                    <a:pt x="99" y="84"/>
                    <a:pt x="99" y="85"/>
                    <a:pt x="99" y="86"/>
                  </a:cubicBezTo>
                  <a:cubicBezTo>
                    <a:pt x="99" y="86"/>
                    <a:pt x="98" y="88"/>
                    <a:pt x="98" y="89"/>
                  </a:cubicBezTo>
                  <a:cubicBezTo>
                    <a:pt x="98" y="89"/>
                    <a:pt x="97" y="91"/>
                    <a:pt x="96" y="91"/>
                  </a:cubicBezTo>
                  <a:cubicBezTo>
                    <a:pt x="96" y="92"/>
                    <a:pt x="96" y="93"/>
                    <a:pt x="96" y="94"/>
                  </a:cubicBezTo>
                  <a:cubicBezTo>
                    <a:pt x="97" y="95"/>
                    <a:pt x="97" y="96"/>
                    <a:pt x="98" y="96"/>
                  </a:cubicBezTo>
                  <a:cubicBezTo>
                    <a:pt x="98" y="97"/>
                    <a:pt x="99" y="98"/>
                    <a:pt x="100" y="99"/>
                  </a:cubicBezTo>
                  <a:cubicBezTo>
                    <a:pt x="100" y="99"/>
                    <a:pt x="100" y="99"/>
                    <a:pt x="100" y="99"/>
                  </a:cubicBezTo>
                  <a:cubicBezTo>
                    <a:pt x="100" y="100"/>
                    <a:pt x="99" y="100"/>
                    <a:pt x="99" y="101"/>
                  </a:cubicBezTo>
                  <a:cubicBezTo>
                    <a:pt x="98" y="101"/>
                    <a:pt x="97" y="102"/>
                    <a:pt x="97" y="102"/>
                  </a:cubicBezTo>
                  <a:cubicBezTo>
                    <a:pt x="97" y="103"/>
                    <a:pt x="96" y="103"/>
                    <a:pt x="96" y="104"/>
                  </a:cubicBezTo>
                  <a:cubicBezTo>
                    <a:pt x="96" y="104"/>
                    <a:pt x="94" y="104"/>
                    <a:pt x="94" y="105"/>
                  </a:cubicBezTo>
                  <a:cubicBezTo>
                    <a:pt x="93" y="105"/>
                    <a:pt x="92" y="106"/>
                    <a:pt x="92" y="106"/>
                  </a:cubicBezTo>
                  <a:cubicBezTo>
                    <a:pt x="92" y="106"/>
                    <a:pt x="92" y="107"/>
                    <a:pt x="92" y="108"/>
                  </a:cubicBezTo>
                  <a:cubicBezTo>
                    <a:pt x="92" y="108"/>
                    <a:pt x="93" y="109"/>
                    <a:pt x="93" y="109"/>
                  </a:cubicBezTo>
                  <a:cubicBezTo>
                    <a:pt x="93" y="110"/>
                    <a:pt x="93" y="111"/>
                    <a:pt x="93" y="112"/>
                  </a:cubicBezTo>
                  <a:cubicBezTo>
                    <a:pt x="93" y="112"/>
                    <a:pt x="93" y="114"/>
                    <a:pt x="93" y="114"/>
                  </a:cubicBezTo>
                  <a:cubicBezTo>
                    <a:pt x="92" y="114"/>
                    <a:pt x="91" y="114"/>
                    <a:pt x="91" y="115"/>
                  </a:cubicBezTo>
                  <a:cubicBezTo>
                    <a:pt x="91" y="115"/>
                    <a:pt x="91" y="115"/>
                    <a:pt x="91" y="116"/>
                  </a:cubicBezTo>
                  <a:cubicBezTo>
                    <a:pt x="91" y="116"/>
                    <a:pt x="91" y="117"/>
                    <a:pt x="91" y="118"/>
                  </a:cubicBezTo>
                  <a:cubicBezTo>
                    <a:pt x="91" y="118"/>
                    <a:pt x="91" y="119"/>
                    <a:pt x="91" y="119"/>
                  </a:cubicBezTo>
                  <a:cubicBezTo>
                    <a:pt x="90" y="120"/>
                    <a:pt x="90" y="121"/>
                    <a:pt x="90" y="121"/>
                  </a:cubicBezTo>
                  <a:cubicBezTo>
                    <a:pt x="90" y="121"/>
                    <a:pt x="89" y="120"/>
                    <a:pt x="88" y="120"/>
                  </a:cubicBezTo>
                  <a:cubicBezTo>
                    <a:pt x="88" y="120"/>
                    <a:pt x="87" y="120"/>
                    <a:pt x="87" y="120"/>
                  </a:cubicBezTo>
                  <a:cubicBezTo>
                    <a:pt x="86" y="120"/>
                    <a:pt x="85" y="121"/>
                    <a:pt x="85" y="121"/>
                  </a:cubicBezTo>
                  <a:cubicBezTo>
                    <a:pt x="85" y="122"/>
                    <a:pt x="85" y="123"/>
                    <a:pt x="85" y="123"/>
                  </a:cubicBezTo>
                  <a:cubicBezTo>
                    <a:pt x="85" y="124"/>
                    <a:pt x="85" y="125"/>
                    <a:pt x="85" y="125"/>
                  </a:cubicBezTo>
                  <a:cubicBezTo>
                    <a:pt x="84" y="126"/>
                    <a:pt x="84" y="127"/>
                    <a:pt x="83" y="127"/>
                  </a:cubicBezTo>
                  <a:cubicBezTo>
                    <a:pt x="83" y="127"/>
                    <a:pt x="82" y="127"/>
                    <a:pt x="81" y="127"/>
                  </a:cubicBezTo>
                  <a:cubicBezTo>
                    <a:pt x="80" y="127"/>
                    <a:pt x="79" y="126"/>
                    <a:pt x="79" y="126"/>
                  </a:cubicBezTo>
                  <a:cubicBezTo>
                    <a:pt x="78" y="126"/>
                    <a:pt x="77" y="126"/>
                    <a:pt x="76" y="125"/>
                  </a:cubicBezTo>
                  <a:cubicBezTo>
                    <a:pt x="76" y="125"/>
                    <a:pt x="76" y="123"/>
                    <a:pt x="76" y="122"/>
                  </a:cubicBezTo>
                  <a:cubicBezTo>
                    <a:pt x="75" y="121"/>
                    <a:pt x="74" y="119"/>
                    <a:pt x="74" y="119"/>
                  </a:cubicBezTo>
                  <a:cubicBezTo>
                    <a:pt x="73" y="118"/>
                    <a:pt x="72" y="117"/>
                    <a:pt x="71" y="117"/>
                  </a:cubicBezTo>
                  <a:cubicBezTo>
                    <a:pt x="71" y="116"/>
                    <a:pt x="71" y="116"/>
                    <a:pt x="71" y="115"/>
                  </a:cubicBezTo>
                  <a:cubicBezTo>
                    <a:pt x="71" y="114"/>
                    <a:pt x="71" y="113"/>
                    <a:pt x="71" y="112"/>
                  </a:cubicBezTo>
                  <a:cubicBezTo>
                    <a:pt x="71" y="111"/>
                    <a:pt x="71" y="109"/>
                    <a:pt x="71" y="109"/>
                  </a:cubicBezTo>
                  <a:cubicBezTo>
                    <a:pt x="71" y="108"/>
                    <a:pt x="70" y="107"/>
                    <a:pt x="70" y="107"/>
                  </a:cubicBezTo>
                  <a:cubicBezTo>
                    <a:pt x="70" y="106"/>
                    <a:pt x="69" y="105"/>
                    <a:pt x="69" y="104"/>
                  </a:cubicBezTo>
                  <a:cubicBezTo>
                    <a:pt x="69" y="103"/>
                    <a:pt x="69" y="102"/>
                    <a:pt x="69" y="102"/>
                  </a:cubicBezTo>
                  <a:cubicBezTo>
                    <a:pt x="69" y="101"/>
                    <a:pt x="70" y="100"/>
                    <a:pt x="70" y="100"/>
                  </a:cubicBezTo>
                  <a:cubicBezTo>
                    <a:pt x="70" y="99"/>
                    <a:pt x="69" y="99"/>
                    <a:pt x="69" y="99"/>
                  </a:cubicBezTo>
                  <a:cubicBezTo>
                    <a:pt x="68" y="98"/>
                    <a:pt x="67" y="98"/>
                    <a:pt x="67" y="98"/>
                  </a:cubicBezTo>
                  <a:cubicBezTo>
                    <a:pt x="66" y="98"/>
                    <a:pt x="65" y="98"/>
                    <a:pt x="64" y="98"/>
                  </a:cubicBezTo>
                  <a:cubicBezTo>
                    <a:pt x="63" y="97"/>
                    <a:pt x="62" y="96"/>
                    <a:pt x="61" y="96"/>
                  </a:cubicBezTo>
                  <a:cubicBezTo>
                    <a:pt x="60" y="95"/>
                    <a:pt x="59" y="93"/>
                    <a:pt x="58" y="92"/>
                  </a:cubicBezTo>
                  <a:cubicBezTo>
                    <a:pt x="58" y="91"/>
                    <a:pt x="58" y="90"/>
                    <a:pt x="57" y="90"/>
                  </a:cubicBezTo>
                  <a:cubicBezTo>
                    <a:pt x="57" y="90"/>
                    <a:pt x="56" y="90"/>
                    <a:pt x="56" y="90"/>
                  </a:cubicBezTo>
                  <a:cubicBezTo>
                    <a:pt x="56" y="91"/>
                    <a:pt x="56" y="91"/>
                    <a:pt x="56" y="91"/>
                  </a:cubicBezTo>
                  <a:cubicBezTo>
                    <a:pt x="56" y="92"/>
                    <a:pt x="54" y="91"/>
                    <a:pt x="54" y="91"/>
                  </a:cubicBezTo>
                  <a:cubicBezTo>
                    <a:pt x="53" y="90"/>
                    <a:pt x="52" y="89"/>
                    <a:pt x="52" y="89"/>
                  </a:cubicBezTo>
                  <a:cubicBezTo>
                    <a:pt x="51" y="88"/>
                    <a:pt x="50" y="88"/>
                    <a:pt x="49" y="88"/>
                  </a:cubicBezTo>
                  <a:cubicBezTo>
                    <a:pt x="48" y="88"/>
                    <a:pt x="45" y="87"/>
                    <a:pt x="44" y="87"/>
                  </a:cubicBezTo>
                  <a:cubicBezTo>
                    <a:pt x="43" y="88"/>
                    <a:pt x="41" y="88"/>
                    <a:pt x="41" y="88"/>
                  </a:cubicBezTo>
                  <a:cubicBezTo>
                    <a:pt x="40" y="88"/>
                    <a:pt x="39" y="88"/>
                    <a:pt x="38" y="88"/>
                  </a:cubicBezTo>
                  <a:cubicBezTo>
                    <a:pt x="38" y="88"/>
                    <a:pt x="37" y="87"/>
                    <a:pt x="37" y="86"/>
                  </a:cubicBezTo>
                  <a:cubicBezTo>
                    <a:pt x="37" y="86"/>
                    <a:pt x="37" y="86"/>
                    <a:pt x="37" y="8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7" name="Freeform 151"/>
            <p:cNvSpPr>
              <a:spLocks/>
            </p:cNvSpPr>
            <p:nvPr/>
          </p:nvSpPr>
          <p:spPr bwMode="auto">
            <a:xfrm>
              <a:off x="1238251" y="2162176"/>
              <a:ext cx="165100" cy="260350"/>
            </a:xfrm>
            <a:custGeom>
              <a:avLst/>
              <a:gdLst/>
              <a:ahLst/>
              <a:cxnLst>
                <a:cxn ang="0">
                  <a:pos x="80" y="102"/>
                </a:cxn>
                <a:cxn ang="0">
                  <a:pos x="71" y="103"/>
                </a:cxn>
                <a:cxn ang="0">
                  <a:pos x="61" y="105"/>
                </a:cxn>
                <a:cxn ang="0">
                  <a:pos x="56" y="114"/>
                </a:cxn>
                <a:cxn ang="0">
                  <a:pos x="58" y="121"/>
                </a:cxn>
                <a:cxn ang="0">
                  <a:pos x="59" y="126"/>
                </a:cxn>
                <a:cxn ang="0">
                  <a:pos x="54" y="127"/>
                </a:cxn>
                <a:cxn ang="0">
                  <a:pos x="46" y="130"/>
                </a:cxn>
                <a:cxn ang="0">
                  <a:pos x="41" y="134"/>
                </a:cxn>
                <a:cxn ang="0">
                  <a:pos x="39" y="131"/>
                </a:cxn>
                <a:cxn ang="0">
                  <a:pos x="34" y="134"/>
                </a:cxn>
                <a:cxn ang="0">
                  <a:pos x="30" y="130"/>
                </a:cxn>
                <a:cxn ang="0">
                  <a:pos x="23" y="133"/>
                </a:cxn>
                <a:cxn ang="0">
                  <a:pos x="15" y="138"/>
                </a:cxn>
                <a:cxn ang="0">
                  <a:pos x="7" y="135"/>
                </a:cxn>
                <a:cxn ang="0">
                  <a:pos x="3" y="135"/>
                </a:cxn>
                <a:cxn ang="0">
                  <a:pos x="0" y="130"/>
                </a:cxn>
                <a:cxn ang="0">
                  <a:pos x="4" y="118"/>
                </a:cxn>
                <a:cxn ang="0">
                  <a:pos x="9" y="103"/>
                </a:cxn>
                <a:cxn ang="0">
                  <a:pos x="17" y="96"/>
                </a:cxn>
                <a:cxn ang="0">
                  <a:pos x="25" y="85"/>
                </a:cxn>
                <a:cxn ang="0">
                  <a:pos x="29" y="72"/>
                </a:cxn>
                <a:cxn ang="0">
                  <a:pos x="28" y="62"/>
                </a:cxn>
                <a:cxn ang="0">
                  <a:pos x="33" y="56"/>
                </a:cxn>
                <a:cxn ang="0">
                  <a:pos x="38" y="48"/>
                </a:cxn>
                <a:cxn ang="0">
                  <a:pos x="49" y="37"/>
                </a:cxn>
                <a:cxn ang="0">
                  <a:pos x="57" y="35"/>
                </a:cxn>
                <a:cxn ang="0">
                  <a:pos x="59" y="24"/>
                </a:cxn>
                <a:cxn ang="0">
                  <a:pos x="58" y="16"/>
                </a:cxn>
                <a:cxn ang="0">
                  <a:pos x="52" y="7"/>
                </a:cxn>
                <a:cxn ang="0">
                  <a:pos x="55" y="7"/>
                </a:cxn>
                <a:cxn ang="0">
                  <a:pos x="62" y="4"/>
                </a:cxn>
                <a:cxn ang="0">
                  <a:pos x="65" y="1"/>
                </a:cxn>
                <a:cxn ang="0">
                  <a:pos x="76" y="7"/>
                </a:cxn>
                <a:cxn ang="0">
                  <a:pos x="86" y="8"/>
                </a:cxn>
                <a:cxn ang="0">
                  <a:pos x="86" y="22"/>
                </a:cxn>
                <a:cxn ang="0">
                  <a:pos x="82" y="25"/>
                </a:cxn>
                <a:cxn ang="0">
                  <a:pos x="78" y="33"/>
                </a:cxn>
                <a:cxn ang="0">
                  <a:pos x="82" y="42"/>
                </a:cxn>
                <a:cxn ang="0">
                  <a:pos x="73" y="41"/>
                </a:cxn>
                <a:cxn ang="0">
                  <a:pos x="68" y="40"/>
                </a:cxn>
                <a:cxn ang="0">
                  <a:pos x="65" y="44"/>
                </a:cxn>
                <a:cxn ang="0">
                  <a:pos x="73" y="48"/>
                </a:cxn>
                <a:cxn ang="0">
                  <a:pos x="69" y="54"/>
                </a:cxn>
                <a:cxn ang="0">
                  <a:pos x="71" y="61"/>
                </a:cxn>
                <a:cxn ang="0">
                  <a:pos x="80" y="74"/>
                </a:cxn>
                <a:cxn ang="0">
                  <a:pos x="83" y="86"/>
                </a:cxn>
                <a:cxn ang="0">
                  <a:pos x="81" y="94"/>
                </a:cxn>
              </a:cxnLst>
              <a:rect l="0" t="0" r="r" b="b"/>
              <a:pathLst>
                <a:path w="87" h="138">
                  <a:moveTo>
                    <a:pt x="82" y="97"/>
                  </a:moveTo>
                  <a:cubicBezTo>
                    <a:pt x="81" y="98"/>
                    <a:pt x="81" y="99"/>
                    <a:pt x="81" y="99"/>
                  </a:cubicBezTo>
                  <a:cubicBezTo>
                    <a:pt x="81" y="100"/>
                    <a:pt x="81" y="102"/>
                    <a:pt x="80" y="102"/>
                  </a:cubicBezTo>
                  <a:cubicBezTo>
                    <a:pt x="80" y="103"/>
                    <a:pt x="78" y="104"/>
                    <a:pt x="77" y="104"/>
                  </a:cubicBezTo>
                  <a:cubicBezTo>
                    <a:pt x="76" y="104"/>
                    <a:pt x="74" y="104"/>
                    <a:pt x="73" y="104"/>
                  </a:cubicBezTo>
                  <a:cubicBezTo>
                    <a:pt x="72" y="104"/>
                    <a:pt x="71" y="103"/>
                    <a:pt x="71" y="103"/>
                  </a:cubicBezTo>
                  <a:cubicBezTo>
                    <a:pt x="70" y="103"/>
                    <a:pt x="69" y="103"/>
                    <a:pt x="68" y="103"/>
                  </a:cubicBezTo>
                  <a:cubicBezTo>
                    <a:pt x="67" y="103"/>
                    <a:pt x="66" y="104"/>
                    <a:pt x="66" y="105"/>
                  </a:cubicBezTo>
                  <a:cubicBezTo>
                    <a:pt x="65" y="105"/>
                    <a:pt x="62" y="105"/>
                    <a:pt x="61" y="105"/>
                  </a:cubicBezTo>
                  <a:cubicBezTo>
                    <a:pt x="60" y="106"/>
                    <a:pt x="59" y="107"/>
                    <a:pt x="58" y="108"/>
                  </a:cubicBezTo>
                  <a:cubicBezTo>
                    <a:pt x="58" y="109"/>
                    <a:pt x="57" y="110"/>
                    <a:pt x="57" y="110"/>
                  </a:cubicBezTo>
                  <a:cubicBezTo>
                    <a:pt x="56" y="111"/>
                    <a:pt x="56" y="113"/>
                    <a:pt x="56" y="114"/>
                  </a:cubicBezTo>
                  <a:cubicBezTo>
                    <a:pt x="56" y="114"/>
                    <a:pt x="55" y="116"/>
                    <a:pt x="55" y="117"/>
                  </a:cubicBezTo>
                  <a:cubicBezTo>
                    <a:pt x="55" y="117"/>
                    <a:pt x="55" y="118"/>
                    <a:pt x="56" y="119"/>
                  </a:cubicBezTo>
                  <a:cubicBezTo>
                    <a:pt x="56" y="120"/>
                    <a:pt x="58" y="120"/>
                    <a:pt x="58" y="121"/>
                  </a:cubicBezTo>
                  <a:cubicBezTo>
                    <a:pt x="58" y="121"/>
                    <a:pt x="58" y="123"/>
                    <a:pt x="58" y="123"/>
                  </a:cubicBezTo>
                  <a:cubicBezTo>
                    <a:pt x="58" y="124"/>
                    <a:pt x="59" y="124"/>
                    <a:pt x="59" y="125"/>
                  </a:cubicBezTo>
                  <a:cubicBezTo>
                    <a:pt x="60" y="125"/>
                    <a:pt x="60" y="126"/>
                    <a:pt x="59" y="126"/>
                  </a:cubicBezTo>
                  <a:cubicBezTo>
                    <a:pt x="59" y="126"/>
                    <a:pt x="58" y="127"/>
                    <a:pt x="58" y="127"/>
                  </a:cubicBezTo>
                  <a:cubicBezTo>
                    <a:pt x="57" y="127"/>
                    <a:pt x="56" y="127"/>
                    <a:pt x="56" y="127"/>
                  </a:cubicBezTo>
                  <a:cubicBezTo>
                    <a:pt x="55" y="127"/>
                    <a:pt x="54" y="127"/>
                    <a:pt x="54" y="127"/>
                  </a:cubicBezTo>
                  <a:cubicBezTo>
                    <a:pt x="53" y="127"/>
                    <a:pt x="53" y="128"/>
                    <a:pt x="52" y="128"/>
                  </a:cubicBezTo>
                  <a:cubicBezTo>
                    <a:pt x="52" y="128"/>
                    <a:pt x="51" y="129"/>
                    <a:pt x="50" y="129"/>
                  </a:cubicBezTo>
                  <a:cubicBezTo>
                    <a:pt x="49" y="130"/>
                    <a:pt x="47" y="130"/>
                    <a:pt x="46" y="130"/>
                  </a:cubicBezTo>
                  <a:cubicBezTo>
                    <a:pt x="46" y="130"/>
                    <a:pt x="44" y="131"/>
                    <a:pt x="44" y="131"/>
                  </a:cubicBezTo>
                  <a:cubicBezTo>
                    <a:pt x="43" y="131"/>
                    <a:pt x="43" y="133"/>
                    <a:pt x="43" y="133"/>
                  </a:cubicBezTo>
                  <a:cubicBezTo>
                    <a:pt x="43" y="133"/>
                    <a:pt x="41" y="134"/>
                    <a:pt x="41" y="134"/>
                  </a:cubicBezTo>
                  <a:cubicBezTo>
                    <a:pt x="40" y="134"/>
                    <a:pt x="40" y="133"/>
                    <a:pt x="40" y="133"/>
                  </a:cubicBezTo>
                  <a:cubicBezTo>
                    <a:pt x="39" y="133"/>
                    <a:pt x="40" y="132"/>
                    <a:pt x="40" y="131"/>
                  </a:cubicBezTo>
                  <a:cubicBezTo>
                    <a:pt x="40" y="131"/>
                    <a:pt x="39" y="131"/>
                    <a:pt x="39" y="131"/>
                  </a:cubicBezTo>
                  <a:cubicBezTo>
                    <a:pt x="38" y="131"/>
                    <a:pt x="37" y="131"/>
                    <a:pt x="37" y="131"/>
                  </a:cubicBezTo>
                  <a:cubicBezTo>
                    <a:pt x="36" y="131"/>
                    <a:pt x="36" y="132"/>
                    <a:pt x="36" y="132"/>
                  </a:cubicBezTo>
                  <a:cubicBezTo>
                    <a:pt x="36" y="133"/>
                    <a:pt x="35" y="134"/>
                    <a:pt x="34" y="134"/>
                  </a:cubicBezTo>
                  <a:cubicBezTo>
                    <a:pt x="33" y="134"/>
                    <a:pt x="33" y="133"/>
                    <a:pt x="32" y="132"/>
                  </a:cubicBezTo>
                  <a:cubicBezTo>
                    <a:pt x="32" y="132"/>
                    <a:pt x="32" y="131"/>
                    <a:pt x="31" y="130"/>
                  </a:cubicBezTo>
                  <a:cubicBezTo>
                    <a:pt x="31" y="130"/>
                    <a:pt x="30" y="130"/>
                    <a:pt x="30" y="130"/>
                  </a:cubicBezTo>
                  <a:cubicBezTo>
                    <a:pt x="29" y="130"/>
                    <a:pt x="28" y="130"/>
                    <a:pt x="27" y="130"/>
                  </a:cubicBezTo>
                  <a:cubicBezTo>
                    <a:pt x="27" y="130"/>
                    <a:pt x="25" y="131"/>
                    <a:pt x="25" y="131"/>
                  </a:cubicBezTo>
                  <a:cubicBezTo>
                    <a:pt x="24" y="132"/>
                    <a:pt x="23" y="132"/>
                    <a:pt x="23" y="133"/>
                  </a:cubicBezTo>
                  <a:cubicBezTo>
                    <a:pt x="22" y="133"/>
                    <a:pt x="21" y="134"/>
                    <a:pt x="21" y="135"/>
                  </a:cubicBezTo>
                  <a:cubicBezTo>
                    <a:pt x="20" y="135"/>
                    <a:pt x="19" y="137"/>
                    <a:pt x="18" y="138"/>
                  </a:cubicBezTo>
                  <a:cubicBezTo>
                    <a:pt x="17" y="138"/>
                    <a:pt x="16" y="138"/>
                    <a:pt x="15" y="138"/>
                  </a:cubicBezTo>
                  <a:cubicBezTo>
                    <a:pt x="14" y="138"/>
                    <a:pt x="12" y="138"/>
                    <a:pt x="11" y="138"/>
                  </a:cubicBezTo>
                  <a:cubicBezTo>
                    <a:pt x="11" y="137"/>
                    <a:pt x="11" y="136"/>
                    <a:pt x="11" y="136"/>
                  </a:cubicBezTo>
                  <a:cubicBezTo>
                    <a:pt x="10" y="135"/>
                    <a:pt x="8" y="135"/>
                    <a:pt x="7" y="135"/>
                  </a:cubicBezTo>
                  <a:cubicBezTo>
                    <a:pt x="6" y="135"/>
                    <a:pt x="5" y="136"/>
                    <a:pt x="5" y="136"/>
                  </a:cubicBezTo>
                  <a:cubicBezTo>
                    <a:pt x="4" y="136"/>
                    <a:pt x="3" y="136"/>
                    <a:pt x="3" y="136"/>
                  </a:cubicBezTo>
                  <a:cubicBezTo>
                    <a:pt x="3" y="136"/>
                    <a:pt x="3" y="136"/>
                    <a:pt x="3" y="135"/>
                  </a:cubicBezTo>
                  <a:cubicBezTo>
                    <a:pt x="3" y="135"/>
                    <a:pt x="2" y="134"/>
                    <a:pt x="2" y="134"/>
                  </a:cubicBezTo>
                  <a:cubicBezTo>
                    <a:pt x="2" y="134"/>
                    <a:pt x="0" y="133"/>
                    <a:pt x="0" y="133"/>
                  </a:cubicBezTo>
                  <a:cubicBezTo>
                    <a:pt x="0" y="133"/>
                    <a:pt x="0" y="131"/>
                    <a:pt x="0" y="130"/>
                  </a:cubicBezTo>
                  <a:cubicBezTo>
                    <a:pt x="0" y="129"/>
                    <a:pt x="1" y="127"/>
                    <a:pt x="1" y="126"/>
                  </a:cubicBezTo>
                  <a:cubicBezTo>
                    <a:pt x="1" y="125"/>
                    <a:pt x="2" y="123"/>
                    <a:pt x="2" y="122"/>
                  </a:cubicBezTo>
                  <a:cubicBezTo>
                    <a:pt x="3" y="121"/>
                    <a:pt x="3" y="119"/>
                    <a:pt x="4" y="118"/>
                  </a:cubicBezTo>
                  <a:cubicBezTo>
                    <a:pt x="4" y="116"/>
                    <a:pt x="5" y="114"/>
                    <a:pt x="6" y="113"/>
                  </a:cubicBezTo>
                  <a:cubicBezTo>
                    <a:pt x="6" y="112"/>
                    <a:pt x="7" y="110"/>
                    <a:pt x="7" y="109"/>
                  </a:cubicBezTo>
                  <a:cubicBezTo>
                    <a:pt x="7" y="107"/>
                    <a:pt x="8" y="105"/>
                    <a:pt x="9" y="103"/>
                  </a:cubicBezTo>
                  <a:cubicBezTo>
                    <a:pt x="10" y="103"/>
                    <a:pt x="11" y="101"/>
                    <a:pt x="12" y="101"/>
                  </a:cubicBezTo>
                  <a:cubicBezTo>
                    <a:pt x="13" y="100"/>
                    <a:pt x="15" y="99"/>
                    <a:pt x="16" y="98"/>
                  </a:cubicBezTo>
                  <a:cubicBezTo>
                    <a:pt x="16" y="98"/>
                    <a:pt x="17" y="96"/>
                    <a:pt x="17" y="96"/>
                  </a:cubicBezTo>
                  <a:cubicBezTo>
                    <a:pt x="17" y="95"/>
                    <a:pt x="17" y="93"/>
                    <a:pt x="18" y="92"/>
                  </a:cubicBezTo>
                  <a:cubicBezTo>
                    <a:pt x="18" y="91"/>
                    <a:pt x="20" y="89"/>
                    <a:pt x="21" y="88"/>
                  </a:cubicBezTo>
                  <a:cubicBezTo>
                    <a:pt x="22" y="88"/>
                    <a:pt x="24" y="86"/>
                    <a:pt x="25" y="85"/>
                  </a:cubicBezTo>
                  <a:cubicBezTo>
                    <a:pt x="25" y="85"/>
                    <a:pt x="26" y="83"/>
                    <a:pt x="26" y="82"/>
                  </a:cubicBezTo>
                  <a:cubicBezTo>
                    <a:pt x="27" y="81"/>
                    <a:pt x="27" y="79"/>
                    <a:pt x="27" y="78"/>
                  </a:cubicBezTo>
                  <a:cubicBezTo>
                    <a:pt x="28" y="76"/>
                    <a:pt x="29" y="74"/>
                    <a:pt x="29" y="72"/>
                  </a:cubicBezTo>
                  <a:cubicBezTo>
                    <a:pt x="29" y="71"/>
                    <a:pt x="30" y="69"/>
                    <a:pt x="30" y="67"/>
                  </a:cubicBezTo>
                  <a:cubicBezTo>
                    <a:pt x="30" y="66"/>
                    <a:pt x="29" y="65"/>
                    <a:pt x="28" y="64"/>
                  </a:cubicBezTo>
                  <a:cubicBezTo>
                    <a:pt x="28" y="64"/>
                    <a:pt x="27" y="62"/>
                    <a:pt x="28" y="62"/>
                  </a:cubicBezTo>
                  <a:cubicBezTo>
                    <a:pt x="28" y="61"/>
                    <a:pt x="29" y="61"/>
                    <a:pt x="29" y="61"/>
                  </a:cubicBezTo>
                  <a:cubicBezTo>
                    <a:pt x="30" y="60"/>
                    <a:pt x="31" y="60"/>
                    <a:pt x="31" y="60"/>
                  </a:cubicBezTo>
                  <a:cubicBezTo>
                    <a:pt x="32" y="59"/>
                    <a:pt x="32" y="57"/>
                    <a:pt x="33" y="56"/>
                  </a:cubicBezTo>
                  <a:cubicBezTo>
                    <a:pt x="33" y="55"/>
                    <a:pt x="34" y="53"/>
                    <a:pt x="35" y="53"/>
                  </a:cubicBezTo>
                  <a:cubicBezTo>
                    <a:pt x="36" y="52"/>
                    <a:pt x="37" y="53"/>
                    <a:pt x="38" y="52"/>
                  </a:cubicBezTo>
                  <a:cubicBezTo>
                    <a:pt x="39" y="51"/>
                    <a:pt x="38" y="49"/>
                    <a:pt x="38" y="48"/>
                  </a:cubicBezTo>
                  <a:cubicBezTo>
                    <a:pt x="39" y="47"/>
                    <a:pt x="40" y="44"/>
                    <a:pt x="40" y="42"/>
                  </a:cubicBezTo>
                  <a:cubicBezTo>
                    <a:pt x="41" y="41"/>
                    <a:pt x="44" y="39"/>
                    <a:pt x="45" y="38"/>
                  </a:cubicBezTo>
                  <a:cubicBezTo>
                    <a:pt x="46" y="38"/>
                    <a:pt x="48" y="37"/>
                    <a:pt x="49" y="37"/>
                  </a:cubicBezTo>
                  <a:cubicBezTo>
                    <a:pt x="50" y="36"/>
                    <a:pt x="51" y="37"/>
                    <a:pt x="52" y="36"/>
                  </a:cubicBezTo>
                  <a:cubicBezTo>
                    <a:pt x="53" y="36"/>
                    <a:pt x="53" y="35"/>
                    <a:pt x="54" y="35"/>
                  </a:cubicBezTo>
                  <a:cubicBezTo>
                    <a:pt x="55" y="34"/>
                    <a:pt x="56" y="35"/>
                    <a:pt x="57" y="35"/>
                  </a:cubicBezTo>
                  <a:cubicBezTo>
                    <a:pt x="58" y="34"/>
                    <a:pt x="57" y="32"/>
                    <a:pt x="57" y="31"/>
                  </a:cubicBezTo>
                  <a:cubicBezTo>
                    <a:pt x="57" y="30"/>
                    <a:pt x="58" y="28"/>
                    <a:pt x="58" y="27"/>
                  </a:cubicBezTo>
                  <a:cubicBezTo>
                    <a:pt x="58" y="26"/>
                    <a:pt x="59" y="25"/>
                    <a:pt x="59" y="24"/>
                  </a:cubicBezTo>
                  <a:cubicBezTo>
                    <a:pt x="60" y="23"/>
                    <a:pt x="60" y="22"/>
                    <a:pt x="60" y="22"/>
                  </a:cubicBezTo>
                  <a:cubicBezTo>
                    <a:pt x="60" y="21"/>
                    <a:pt x="60" y="19"/>
                    <a:pt x="60" y="18"/>
                  </a:cubicBezTo>
                  <a:cubicBezTo>
                    <a:pt x="60" y="18"/>
                    <a:pt x="59" y="16"/>
                    <a:pt x="58" y="16"/>
                  </a:cubicBezTo>
                  <a:cubicBezTo>
                    <a:pt x="57" y="15"/>
                    <a:pt x="55" y="13"/>
                    <a:pt x="54" y="12"/>
                  </a:cubicBezTo>
                  <a:cubicBezTo>
                    <a:pt x="54" y="11"/>
                    <a:pt x="52" y="10"/>
                    <a:pt x="52" y="9"/>
                  </a:cubicBezTo>
                  <a:cubicBezTo>
                    <a:pt x="52" y="8"/>
                    <a:pt x="52" y="8"/>
                    <a:pt x="52" y="7"/>
                  </a:cubicBezTo>
                  <a:cubicBezTo>
                    <a:pt x="53" y="7"/>
                    <a:pt x="53" y="7"/>
                    <a:pt x="53" y="6"/>
                  </a:cubicBezTo>
                  <a:cubicBezTo>
                    <a:pt x="53" y="6"/>
                    <a:pt x="53" y="6"/>
                    <a:pt x="53" y="6"/>
                  </a:cubicBezTo>
                  <a:cubicBezTo>
                    <a:pt x="54" y="6"/>
                    <a:pt x="55" y="7"/>
                    <a:pt x="55" y="7"/>
                  </a:cubicBezTo>
                  <a:cubicBezTo>
                    <a:pt x="56" y="7"/>
                    <a:pt x="57" y="7"/>
                    <a:pt x="58" y="7"/>
                  </a:cubicBezTo>
                  <a:cubicBezTo>
                    <a:pt x="59" y="7"/>
                    <a:pt x="60" y="6"/>
                    <a:pt x="60" y="6"/>
                  </a:cubicBezTo>
                  <a:cubicBezTo>
                    <a:pt x="61" y="5"/>
                    <a:pt x="62" y="4"/>
                    <a:pt x="62" y="4"/>
                  </a:cubicBezTo>
                  <a:cubicBezTo>
                    <a:pt x="62" y="3"/>
                    <a:pt x="63" y="2"/>
                    <a:pt x="64" y="1"/>
                  </a:cubicBezTo>
                  <a:cubicBezTo>
                    <a:pt x="64" y="1"/>
                    <a:pt x="65" y="1"/>
                    <a:pt x="65" y="0"/>
                  </a:cubicBezTo>
                  <a:cubicBezTo>
                    <a:pt x="65" y="0"/>
                    <a:pt x="65" y="0"/>
                    <a:pt x="65" y="1"/>
                  </a:cubicBezTo>
                  <a:cubicBezTo>
                    <a:pt x="66" y="1"/>
                    <a:pt x="68" y="3"/>
                    <a:pt x="69" y="4"/>
                  </a:cubicBezTo>
                  <a:cubicBezTo>
                    <a:pt x="70" y="4"/>
                    <a:pt x="71" y="5"/>
                    <a:pt x="72" y="6"/>
                  </a:cubicBezTo>
                  <a:cubicBezTo>
                    <a:pt x="73" y="6"/>
                    <a:pt x="75" y="6"/>
                    <a:pt x="76" y="7"/>
                  </a:cubicBezTo>
                  <a:cubicBezTo>
                    <a:pt x="77" y="7"/>
                    <a:pt x="79" y="6"/>
                    <a:pt x="80" y="6"/>
                  </a:cubicBezTo>
                  <a:cubicBezTo>
                    <a:pt x="81" y="6"/>
                    <a:pt x="83" y="7"/>
                    <a:pt x="84" y="7"/>
                  </a:cubicBezTo>
                  <a:cubicBezTo>
                    <a:pt x="85" y="7"/>
                    <a:pt x="86" y="8"/>
                    <a:pt x="86" y="8"/>
                  </a:cubicBezTo>
                  <a:cubicBezTo>
                    <a:pt x="87" y="9"/>
                    <a:pt x="86" y="11"/>
                    <a:pt x="86" y="12"/>
                  </a:cubicBezTo>
                  <a:cubicBezTo>
                    <a:pt x="86" y="13"/>
                    <a:pt x="87" y="16"/>
                    <a:pt x="87" y="17"/>
                  </a:cubicBezTo>
                  <a:cubicBezTo>
                    <a:pt x="87" y="18"/>
                    <a:pt x="87" y="21"/>
                    <a:pt x="86" y="22"/>
                  </a:cubicBezTo>
                  <a:cubicBezTo>
                    <a:pt x="86" y="22"/>
                    <a:pt x="85" y="22"/>
                    <a:pt x="85" y="23"/>
                  </a:cubicBezTo>
                  <a:cubicBezTo>
                    <a:pt x="84" y="23"/>
                    <a:pt x="84" y="24"/>
                    <a:pt x="83" y="24"/>
                  </a:cubicBezTo>
                  <a:cubicBezTo>
                    <a:pt x="83" y="24"/>
                    <a:pt x="82" y="25"/>
                    <a:pt x="82" y="25"/>
                  </a:cubicBezTo>
                  <a:cubicBezTo>
                    <a:pt x="81" y="26"/>
                    <a:pt x="80" y="26"/>
                    <a:pt x="80" y="26"/>
                  </a:cubicBezTo>
                  <a:cubicBezTo>
                    <a:pt x="79" y="27"/>
                    <a:pt x="78" y="28"/>
                    <a:pt x="78" y="29"/>
                  </a:cubicBezTo>
                  <a:cubicBezTo>
                    <a:pt x="78" y="30"/>
                    <a:pt x="78" y="32"/>
                    <a:pt x="78" y="33"/>
                  </a:cubicBezTo>
                  <a:cubicBezTo>
                    <a:pt x="79" y="34"/>
                    <a:pt x="80" y="36"/>
                    <a:pt x="81" y="37"/>
                  </a:cubicBezTo>
                  <a:cubicBezTo>
                    <a:pt x="81" y="38"/>
                    <a:pt x="82" y="39"/>
                    <a:pt x="82" y="40"/>
                  </a:cubicBezTo>
                  <a:cubicBezTo>
                    <a:pt x="82" y="40"/>
                    <a:pt x="82" y="42"/>
                    <a:pt x="82" y="42"/>
                  </a:cubicBezTo>
                  <a:cubicBezTo>
                    <a:pt x="81" y="43"/>
                    <a:pt x="79" y="42"/>
                    <a:pt x="78" y="42"/>
                  </a:cubicBezTo>
                  <a:cubicBezTo>
                    <a:pt x="78" y="42"/>
                    <a:pt x="76" y="42"/>
                    <a:pt x="76" y="42"/>
                  </a:cubicBezTo>
                  <a:cubicBezTo>
                    <a:pt x="75" y="42"/>
                    <a:pt x="73" y="41"/>
                    <a:pt x="73" y="41"/>
                  </a:cubicBezTo>
                  <a:cubicBezTo>
                    <a:pt x="72" y="40"/>
                    <a:pt x="72" y="39"/>
                    <a:pt x="71" y="38"/>
                  </a:cubicBezTo>
                  <a:cubicBezTo>
                    <a:pt x="71" y="38"/>
                    <a:pt x="69" y="38"/>
                    <a:pt x="69" y="38"/>
                  </a:cubicBezTo>
                  <a:cubicBezTo>
                    <a:pt x="69" y="38"/>
                    <a:pt x="69" y="39"/>
                    <a:pt x="68" y="40"/>
                  </a:cubicBezTo>
                  <a:cubicBezTo>
                    <a:pt x="68" y="40"/>
                    <a:pt x="67" y="41"/>
                    <a:pt x="66" y="41"/>
                  </a:cubicBezTo>
                  <a:cubicBezTo>
                    <a:pt x="66" y="42"/>
                    <a:pt x="64" y="42"/>
                    <a:pt x="64" y="43"/>
                  </a:cubicBezTo>
                  <a:cubicBezTo>
                    <a:pt x="64" y="43"/>
                    <a:pt x="65" y="44"/>
                    <a:pt x="65" y="44"/>
                  </a:cubicBezTo>
                  <a:cubicBezTo>
                    <a:pt x="66" y="45"/>
                    <a:pt x="68" y="45"/>
                    <a:pt x="69" y="45"/>
                  </a:cubicBezTo>
                  <a:cubicBezTo>
                    <a:pt x="70" y="45"/>
                    <a:pt x="71" y="45"/>
                    <a:pt x="72" y="46"/>
                  </a:cubicBezTo>
                  <a:cubicBezTo>
                    <a:pt x="72" y="46"/>
                    <a:pt x="73" y="47"/>
                    <a:pt x="73" y="48"/>
                  </a:cubicBezTo>
                  <a:cubicBezTo>
                    <a:pt x="73" y="48"/>
                    <a:pt x="73" y="50"/>
                    <a:pt x="73" y="50"/>
                  </a:cubicBezTo>
                  <a:cubicBezTo>
                    <a:pt x="73" y="51"/>
                    <a:pt x="72" y="53"/>
                    <a:pt x="71" y="53"/>
                  </a:cubicBezTo>
                  <a:cubicBezTo>
                    <a:pt x="70" y="54"/>
                    <a:pt x="69" y="54"/>
                    <a:pt x="69" y="54"/>
                  </a:cubicBezTo>
                  <a:cubicBezTo>
                    <a:pt x="68" y="55"/>
                    <a:pt x="67" y="56"/>
                    <a:pt x="67" y="56"/>
                  </a:cubicBezTo>
                  <a:cubicBezTo>
                    <a:pt x="67" y="57"/>
                    <a:pt x="68" y="58"/>
                    <a:pt x="68" y="58"/>
                  </a:cubicBezTo>
                  <a:cubicBezTo>
                    <a:pt x="69" y="59"/>
                    <a:pt x="70" y="61"/>
                    <a:pt x="71" y="61"/>
                  </a:cubicBezTo>
                  <a:cubicBezTo>
                    <a:pt x="72" y="63"/>
                    <a:pt x="76" y="65"/>
                    <a:pt x="77" y="66"/>
                  </a:cubicBezTo>
                  <a:cubicBezTo>
                    <a:pt x="77" y="67"/>
                    <a:pt x="78" y="69"/>
                    <a:pt x="79" y="70"/>
                  </a:cubicBezTo>
                  <a:cubicBezTo>
                    <a:pt x="79" y="71"/>
                    <a:pt x="79" y="73"/>
                    <a:pt x="80" y="74"/>
                  </a:cubicBezTo>
                  <a:cubicBezTo>
                    <a:pt x="80" y="75"/>
                    <a:pt x="81" y="78"/>
                    <a:pt x="81" y="79"/>
                  </a:cubicBezTo>
                  <a:cubicBezTo>
                    <a:pt x="82" y="80"/>
                    <a:pt x="83" y="82"/>
                    <a:pt x="83" y="82"/>
                  </a:cubicBezTo>
                  <a:cubicBezTo>
                    <a:pt x="83" y="83"/>
                    <a:pt x="83" y="85"/>
                    <a:pt x="83" y="86"/>
                  </a:cubicBezTo>
                  <a:cubicBezTo>
                    <a:pt x="83" y="86"/>
                    <a:pt x="84" y="88"/>
                    <a:pt x="83" y="88"/>
                  </a:cubicBezTo>
                  <a:cubicBezTo>
                    <a:pt x="83" y="89"/>
                    <a:pt x="82" y="90"/>
                    <a:pt x="81" y="91"/>
                  </a:cubicBezTo>
                  <a:cubicBezTo>
                    <a:pt x="81" y="92"/>
                    <a:pt x="81" y="93"/>
                    <a:pt x="81" y="94"/>
                  </a:cubicBezTo>
                  <a:cubicBezTo>
                    <a:pt x="81" y="94"/>
                    <a:pt x="82" y="95"/>
                    <a:pt x="82" y="96"/>
                  </a:cubicBezTo>
                  <a:cubicBezTo>
                    <a:pt x="82" y="96"/>
                    <a:pt x="82" y="97"/>
                    <a:pt x="82" y="9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8" name="Freeform 152"/>
            <p:cNvSpPr>
              <a:spLocks/>
            </p:cNvSpPr>
            <p:nvPr/>
          </p:nvSpPr>
          <p:spPr bwMode="auto">
            <a:xfrm>
              <a:off x="1346201" y="2082801"/>
              <a:ext cx="171450" cy="274638"/>
            </a:xfrm>
            <a:custGeom>
              <a:avLst/>
              <a:gdLst/>
              <a:ahLst/>
              <a:cxnLst>
                <a:cxn ang="0">
                  <a:pos x="7" y="36"/>
                </a:cxn>
                <a:cxn ang="0">
                  <a:pos x="14" y="29"/>
                </a:cxn>
                <a:cxn ang="0">
                  <a:pos x="13" y="23"/>
                </a:cxn>
                <a:cxn ang="0">
                  <a:pos x="8" y="27"/>
                </a:cxn>
                <a:cxn ang="0">
                  <a:pos x="1" y="26"/>
                </a:cxn>
                <a:cxn ang="0">
                  <a:pos x="3" y="19"/>
                </a:cxn>
                <a:cxn ang="0">
                  <a:pos x="9" y="10"/>
                </a:cxn>
                <a:cxn ang="0">
                  <a:pos x="13" y="3"/>
                </a:cxn>
                <a:cxn ang="0">
                  <a:pos x="14" y="0"/>
                </a:cxn>
                <a:cxn ang="0">
                  <a:pos x="20" y="7"/>
                </a:cxn>
                <a:cxn ang="0">
                  <a:pos x="26" y="8"/>
                </a:cxn>
                <a:cxn ang="0">
                  <a:pos x="33" y="14"/>
                </a:cxn>
                <a:cxn ang="0">
                  <a:pos x="39" y="18"/>
                </a:cxn>
                <a:cxn ang="0">
                  <a:pos x="47" y="20"/>
                </a:cxn>
                <a:cxn ang="0">
                  <a:pos x="52" y="22"/>
                </a:cxn>
                <a:cxn ang="0">
                  <a:pos x="55" y="31"/>
                </a:cxn>
                <a:cxn ang="0">
                  <a:pos x="59" y="40"/>
                </a:cxn>
                <a:cxn ang="0">
                  <a:pos x="56" y="45"/>
                </a:cxn>
                <a:cxn ang="0">
                  <a:pos x="53" y="50"/>
                </a:cxn>
                <a:cxn ang="0">
                  <a:pos x="59" y="48"/>
                </a:cxn>
                <a:cxn ang="0">
                  <a:pos x="68" y="47"/>
                </a:cxn>
                <a:cxn ang="0">
                  <a:pos x="75" y="45"/>
                </a:cxn>
                <a:cxn ang="0">
                  <a:pos x="80" y="43"/>
                </a:cxn>
                <a:cxn ang="0">
                  <a:pos x="88" y="47"/>
                </a:cxn>
                <a:cxn ang="0">
                  <a:pos x="89" y="56"/>
                </a:cxn>
                <a:cxn ang="0">
                  <a:pos x="85" y="62"/>
                </a:cxn>
                <a:cxn ang="0">
                  <a:pos x="85" y="70"/>
                </a:cxn>
                <a:cxn ang="0">
                  <a:pos x="83" y="72"/>
                </a:cxn>
                <a:cxn ang="0">
                  <a:pos x="84" y="76"/>
                </a:cxn>
                <a:cxn ang="0">
                  <a:pos x="79" y="81"/>
                </a:cxn>
                <a:cxn ang="0">
                  <a:pos x="71" y="88"/>
                </a:cxn>
                <a:cxn ang="0">
                  <a:pos x="72" y="97"/>
                </a:cxn>
                <a:cxn ang="0">
                  <a:pos x="70" y="103"/>
                </a:cxn>
                <a:cxn ang="0">
                  <a:pos x="67" y="109"/>
                </a:cxn>
                <a:cxn ang="0">
                  <a:pos x="63" y="112"/>
                </a:cxn>
                <a:cxn ang="0">
                  <a:pos x="57" y="106"/>
                </a:cxn>
                <a:cxn ang="0">
                  <a:pos x="53" y="108"/>
                </a:cxn>
                <a:cxn ang="0">
                  <a:pos x="45" y="109"/>
                </a:cxn>
                <a:cxn ang="0">
                  <a:pos x="40" y="115"/>
                </a:cxn>
                <a:cxn ang="0">
                  <a:pos x="37" y="122"/>
                </a:cxn>
                <a:cxn ang="0">
                  <a:pos x="36" y="131"/>
                </a:cxn>
                <a:cxn ang="0">
                  <a:pos x="31" y="140"/>
                </a:cxn>
                <a:cxn ang="0">
                  <a:pos x="29" y="146"/>
                </a:cxn>
                <a:cxn ang="0">
                  <a:pos x="27" y="140"/>
                </a:cxn>
                <a:cxn ang="0">
                  <a:pos x="25" y="138"/>
                </a:cxn>
                <a:cxn ang="0">
                  <a:pos x="26" y="130"/>
                </a:cxn>
                <a:cxn ang="0">
                  <a:pos x="24" y="121"/>
                </a:cxn>
                <a:cxn ang="0">
                  <a:pos x="20" y="108"/>
                </a:cxn>
                <a:cxn ang="0">
                  <a:pos x="10" y="98"/>
                </a:cxn>
                <a:cxn ang="0">
                  <a:pos x="16" y="92"/>
                </a:cxn>
                <a:cxn ang="0">
                  <a:pos x="12" y="87"/>
                </a:cxn>
                <a:cxn ang="0">
                  <a:pos x="9" y="83"/>
                </a:cxn>
                <a:cxn ang="0">
                  <a:pos x="14" y="80"/>
                </a:cxn>
                <a:cxn ang="0">
                  <a:pos x="21" y="84"/>
                </a:cxn>
                <a:cxn ang="0">
                  <a:pos x="24" y="79"/>
                </a:cxn>
                <a:cxn ang="0">
                  <a:pos x="23" y="68"/>
                </a:cxn>
                <a:cxn ang="0">
                  <a:pos x="28" y="65"/>
                </a:cxn>
                <a:cxn ang="0">
                  <a:pos x="29" y="54"/>
                </a:cxn>
                <a:cxn ang="0">
                  <a:pos x="23" y="48"/>
                </a:cxn>
                <a:cxn ang="0">
                  <a:pos x="12" y="46"/>
                </a:cxn>
              </a:cxnLst>
              <a:rect l="0" t="0" r="r" b="b"/>
              <a:pathLst>
                <a:path w="91" h="146">
                  <a:moveTo>
                    <a:pt x="8" y="42"/>
                  </a:moveTo>
                  <a:cubicBezTo>
                    <a:pt x="7" y="41"/>
                    <a:pt x="6" y="40"/>
                    <a:pt x="6" y="40"/>
                  </a:cubicBezTo>
                  <a:cubicBezTo>
                    <a:pt x="6" y="39"/>
                    <a:pt x="7" y="37"/>
                    <a:pt x="7" y="36"/>
                  </a:cubicBezTo>
                  <a:cubicBezTo>
                    <a:pt x="7" y="36"/>
                    <a:pt x="8" y="34"/>
                    <a:pt x="8" y="33"/>
                  </a:cubicBezTo>
                  <a:cubicBezTo>
                    <a:pt x="8" y="33"/>
                    <a:pt x="10" y="31"/>
                    <a:pt x="11" y="31"/>
                  </a:cubicBezTo>
                  <a:cubicBezTo>
                    <a:pt x="11" y="30"/>
                    <a:pt x="13" y="29"/>
                    <a:pt x="14" y="29"/>
                  </a:cubicBezTo>
                  <a:cubicBezTo>
                    <a:pt x="14" y="28"/>
                    <a:pt x="16" y="27"/>
                    <a:pt x="16" y="26"/>
                  </a:cubicBezTo>
                  <a:cubicBezTo>
                    <a:pt x="16" y="25"/>
                    <a:pt x="15" y="24"/>
                    <a:pt x="15" y="24"/>
                  </a:cubicBezTo>
                  <a:cubicBezTo>
                    <a:pt x="15" y="23"/>
                    <a:pt x="14" y="23"/>
                    <a:pt x="13" y="23"/>
                  </a:cubicBezTo>
                  <a:cubicBezTo>
                    <a:pt x="13" y="23"/>
                    <a:pt x="12" y="23"/>
                    <a:pt x="11" y="23"/>
                  </a:cubicBezTo>
                  <a:cubicBezTo>
                    <a:pt x="11" y="24"/>
                    <a:pt x="9" y="25"/>
                    <a:pt x="9" y="25"/>
                  </a:cubicBezTo>
                  <a:cubicBezTo>
                    <a:pt x="8" y="26"/>
                    <a:pt x="8" y="27"/>
                    <a:pt x="8" y="27"/>
                  </a:cubicBezTo>
                  <a:cubicBezTo>
                    <a:pt x="7" y="28"/>
                    <a:pt x="6" y="29"/>
                    <a:pt x="6" y="29"/>
                  </a:cubicBezTo>
                  <a:cubicBezTo>
                    <a:pt x="5" y="29"/>
                    <a:pt x="4" y="29"/>
                    <a:pt x="4" y="29"/>
                  </a:cubicBezTo>
                  <a:cubicBezTo>
                    <a:pt x="3" y="29"/>
                    <a:pt x="2" y="27"/>
                    <a:pt x="1" y="26"/>
                  </a:cubicBezTo>
                  <a:cubicBezTo>
                    <a:pt x="1" y="26"/>
                    <a:pt x="0" y="24"/>
                    <a:pt x="0" y="24"/>
                  </a:cubicBezTo>
                  <a:cubicBezTo>
                    <a:pt x="0" y="23"/>
                    <a:pt x="1" y="22"/>
                    <a:pt x="1" y="22"/>
                  </a:cubicBezTo>
                  <a:cubicBezTo>
                    <a:pt x="2" y="21"/>
                    <a:pt x="3" y="20"/>
                    <a:pt x="3" y="19"/>
                  </a:cubicBezTo>
                  <a:cubicBezTo>
                    <a:pt x="3" y="19"/>
                    <a:pt x="3" y="17"/>
                    <a:pt x="4" y="17"/>
                  </a:cubicBezTo>
                  <a:cubicBezTo>
                    <a:pt x="4" y="16"/>
                    <a:pt x="5" y="15"/>
                    <a:pt x="6" y="14"/>
                  </a:cubicBezTo>
                  <a:cubicBezTo>
                    <a:pt x="7" y="13"/>
                    <a:pt x="8" y="11"/>
                    <a:pt x="9" y="10"/>
                  </a:cubicBezTo>
                  <a:cubicBezTo>
                    <a:pt x="9" y="9"/>
                    <a:pt x="9" y="8"/>
                    <a:pt x="10" y="7"/>
                  </a:cubicBezTo>
                  <a:cubicBezTo>
                    <a:pt x="10" y="7"/>
                    <a:pt x="11" y="6"/>
                    <a:pt x="12" y="5"/>
                  </a:cubicBezTo>
                  <a:cubicBezTo>
                    <a:pt x="12" y="5"/>
                    <a:pt x="13" y="4"/>
                    <a:pt x="13" y="3"/>
                  </a:cubicBezTo>
                  <a:cubicBezTo>
                    <a:pt x="13" y="2"/>
                    <a:pt x="13" y="1"/>
                    <a:pt x="13" y="1"/>
                  </a:cubicBezTo>
                  <a:cubicBezTo>
                    <a:pt x="13" y="1"/>
                    <a:pt x="13" y="1"/>
                    <a:pt x="13" y="1"/>
                  </a:cubicBezTo>
                  <a:cubicBezTo>
                    <a:pt x="13" y="0"/>
                    <a:pt x="14" y="0"/>
                    <a:pt x="14" y="0"/>
                  </a:cubicBezTo>
                  <a:cubicBezTo>
                    <a:pt x="15" y="0"/>
                    <a:pt x="18" y="1"/>
                    <a:pt x="19" y="2"/>
                  </a:cubicBezTo>
                  <a:cubicBezTo>
                    <a:pt x="19" y="2"/>
                    <a:pt x="20" y="3"/>
                    <a:pt x="20" y="4"/>
                  </a:cubicBezTo>
                  <a:cubicBezTo>
                    <a:pt x="20" y="5"/>
                    <a:pt x="19" y="6"/>
                    <a:pt x="20" y="7"/>
                  </a:cubicBezTo>
                  <a:cubicBezTo>
                    <a:pt x="20" y="7"/>
                    <a:pt x="21" y="9"/>
                    <a:pt x="22" y="9"/>
                  </a:cubicBezTo>
                  <a:cubicBezTo>
                    <a:pt x="23" y="9"/>
                    <a:pt x="24" y="8"/>
                    <a:pt x="25" y="8"/>
                  </a:cubicBezTo>
                  <a:cubicBezTo>
                    <a:pt x="25" y="8"/>
                    <a:pt x="26" y="8"/>
                    <a:pt x="26" y="8"/>
                  </a:cubicBezTo>
                  <a:cubicBezTo>
                    <a:pt x="27" y="9"/>
                    <a:pt x="27" y="10"/>
                    <a:pt x="28" y="11"/>
                  </a:cubicBezTo>
                  <a:cubicBezTo>
                    <a:pt x="29" y="11"/>
                    <a:pt x="31" y="12"/>
                    <a:pt x="31" y="12"/>
                  </a:cubicBezTo>
                  <a:cubicBezTo>
                    <a:pt x="32" y="13"/>
                    <a:pt x="33" y="14"/>
                    <a:pt x="33" y="14"/>
                  </a:cubicBezTo>
                  <a:cubicBezTo>
                    <a:pt x="34" y="14"/>
                    <a:pt x="34" y="15"/>
                    <a:pt x="35" y="15"/>
                  </a:cubicBezTo>
                  <a:cubicBezTo>
                    <a:pt x="35" y="16"/>
                    <a:pt x="37" y="17"/>
                    <a:pt x="37" y="17"/>
                  </a:cubicBezTo>
                  <a:cubicBezTo>
                    <a:pt x="38" y="18"/>
                    <a:pt x="39" y="18"/>
                    <a:pt x="39" y="18"/>
                  </a:cubicBezTo>
                  <a:cubicBezTo>
                    <a:pt x="40" y="19"/>
                    <a:pt x="42" y="18"/>
                    <a:pt x="43" y="18"/>
                  </a:cubicBezTo>
                  <a:cubicBezTo>
                    <a:pt x="43" y="19"/>
                    <a:pt x="44" y="19"/>
                    <a:pt x="45" y="19"/>
                  </a:cubicBezTo>
                  <a:cubicBezTo>
                    <a:pt x="45" y="19"/>
                    <a:pt x="46" y="19"/>
                    <a:pt x="47" y="20"/>
                  </a:cubicBezTo>
                  <a:cubicBezTo>
                    <a:pt x="47" y="20"/>
                    <a:pt x="49" y="21"/>
                    <a:pt x="49" y="21"/>
                  </a:cubicBezTo>
                  <a:cubicBezTo>
                    <a:pt x="50" y="21"/>
                    <a:pt x="51" y="20"/>
                    <a:pt x="51" y="20"/>
                  </a:cubicBezTo>
                  <a:cubicBezTo>
                    <a:pt x="52" y="21"/>
                    <a:pt x="52" y="22"/>
                    <a:pt x="52" y="22"/>
                  </a:cubicBezTo>
                  <a:cubicBezTo>
                    <a:pt x="52" y="23"/>
                    <a:pt x="53" y="24"/>
                    <a:pt x="53" y="25"/>
                  </a:cubicBezTo>
                  <a:cubicBezTo>
                    <a:pt x="54" y="25"/>
                    <a:pt x="54" y="27"/>
                    <a:pt x="54" y="27"/>
                  </a:cubicBezTo>
                  <a:cubicBezTo>
                    <a:pt x="54" y="28"/>
                    <a:pt x="55" y="30"/>
                    <a:pt x="55" y="31"/>
                  </a:cubicBezTo>
                  <a:cubicBezTo>
                    <a:pt x="56" y="32"/>
                    <a:pt x="56" y="33"/>
                    <a:pt x="57" y="34"/>
                  </a:cubicBezTo>
                  <a:cubicBezTo>
                    <a:pt x="57" y="35"/>
                    <a:pt x="58" y="37"/>
                    <a:pt x="59" y="38"/>
                  </a:cubicBezTo>
                  <a:cubicBezTo>
                    <a:pt x="59" y="38"/>
                    <a:pt x="59" y="39"/>
                    <a:pt x="59" y="40"/>
                  </a:cubicBezTo>
                  <a:cubicBezTo>
                    <a:pt x="59" y="40"/>
                    <a:pt x="59" y="41"/>
                    <a:pt x="59" y="42"/>
                  </a:cubicBezTo>
                  <a:cubicBezTo>
                    <a:pt x="58" y="42"/>
                    <a:pt x="57" y="42"/>
                    <a:pt x="57" y="43"/>
                  </a:cubicBezTo>
                  <a:cubicBezTo>
                    <a:pt x="57" y="43"/>
                    <a:pt x="56" y="45"/>
                    <a:pt x="56" y="45"/>
                  </a:cubicBezTo>
                  <a:cubicBezTo>
                    <a:pt x="56" y="45"/>
                    <a:pt x="55" y="46"/>
                    <a:pt x="54" y="46"/>
                  </a:cubicBezTo>
                  <a:cubicBezTo>
                    <a:pt x="54" y="47"/>
                    <a:pt x="54" y="47"/>
                    <a:pt x="53" y="48"/>
                  </a:cubicBezTo>
                  <a:cubicBezTo>
                    <a:pt x="53" y="48"/>
                    <a:pt x="53" y="49"/>
                    <a:pt x="53" y="50"/>
                  </a:cubicBezTo>
                  <a:cubicBezTo>
                    <a:pt x="54" y="50"/>
                    <a:pt x="55" y="51"/>
                    <a:pt x="55" y="51"/>
                  </a:cubicBezTo>
                  <a:cubicBezTo>
                    <a:pt x="56" y="51"/>
                    <a:pt x="57" y="50"/>
                    <a:pt x="57" y="49"/>
                  </a:cubicBezTo>
                  <a:cubicBezTo>
                    <a:pt x="58" y="49"/>
                    <a:pt x="59" y="48"/>
                    <a:pt x="59" y="48"/>
                  </a:cubicBezTo>
                  <a:cubicBezTo>
                    <a:pt x="60" y="48"/>
                    <a:pt x="61" y="47"/>
                    <a:pt x="62" y="47"/>
                  </a:cubicBezTo>
                  <a:cubicBezTo>
                    <a:pt x="62" y="46"/>
                    <a:pt x="64" y="46"/>
                    <a:pt x="64" y="46"/>
                  </a:cubicBezTo>
                  <a:cubicBezTo>
                    <a:pt x="65" y="46"/>
                    <a:pt x="67" y="47"/>
                    <a:pt x="68" y="47"/>
                  </a:cubicBezTo>
                  <a:cubicBezTo>
                    <a:pt x="69" y="47"/>
                    <a:pt x="71" y="48"/>
                    <a:pt x="72" y="47"/>
                  </a:cubicBezTo>
                  <a:cubicBezTo>
                    <a:pt x="72" y="47"/>
                    <a:pt x="73" y="46"/>
                    <a:pt x="73" y="46"/>
                  </a:cubicBezTo>
                  <a:cubicBezTo>
                    <a:pt x="74" y="46"/>
                    <a:pt x="75" y="45"/>
                    <a:pt x="75" y="45"/>
                  </a:cubicBezTo>
                  <a:cubicBezTo>
                    <a:pt x="76" y="44"/>
                    <a:pt x="76" y="43"/>
                    <a:pt x="77" y="42"/>
                  </a:cubicBezTo>
                  <a:cubicBezTo>
                    <a:pt x="77" y="42"/>
                    <a:pt x="78" y="40"/>
                    <a:pt x="79" y="40"/>
                  </a:cubicBezTo>
                  <a:cubicBezTo>
                    <a:pt x="79" y="40"/>
                    <a:pt x="80" y="42"/>
                    <a:pt x="80" y="43"/>
                  </a:cubicBezTo>
                  <a:cubicBezTo>
                    <a:pt x="81" y="43"/>
                    <a:pt x="81" y="45"/>
                    <a:pt x="82" y="45"/>
                  </a:cubicBezTo>
                  <a:cubicBezTo>
                    <a:pt x="83" y="46"/>
                    <a:pt x="85" y="46"/>
                    <a:pt x="86" y="46"/>
                  </a:cubicBezTo>
                  <a:cubicBezTo>
                    <a:pt x="86" y="46"/>
                    <a:pt x="88" y="47"/>
                    <a:pt x="88" y="47"/>
                  </a:cubicBezTo>
                  <a:cubicBezTo>
                    <a:pt x="89" y="48"/>
                    <a:pt x="90" y="49"/>
                    <a:pt x="90" y="49"/>
                  </a:cubicBezTo>
                  <a:cubicBezTo>
                    <a:pt x="90" y="50"/>
                    <a:pt x="91" y="52"/>
                    <a:pt x="90" y="53"/>
                  </a:cubicBezTo>
                  <a:cubicBezTo>
                    <a:pt x="90" y="54"/>
                    <a:pt x="89" y="55"/>
                    <a:pt x="89" y="56"/>
                  </a:cubicBezTo>
                  <a:cubicBezTo>
                    <a:pt x="88" y="57"/>
                    <a:pt x="87" y="58"/>
                    <a:pt x="87" y="59"/>
                  </a:cubicBezTo>
                  <a:cubicBezTo>
                    <a:pt x="87" y="59"/>
                    <a:pt x="85" y="59"/>
                    <a:pt x="85" y="60"/>
                  </a:cubicBezTo>
                  <a:cubicBezTo>
                    <a:pt x="85" y="60"/>
                    <a:pt x="85" y="62"/>
                    <a:pt x="85" y="62"/>
                  </a:cubicBezTo>
                  <a:cubicBezTo>
                    <a:pt x="85" y="62"/>
                    <a:pt x="84" y="65"/>
                    <a:pt x="83" y="66"/>
                  </a:cubicBezTo>
                  <a:cubicBezTo>
                    <a:pt x="83" y="66"/>
                    <a:pt x="82" y="67"/>
                    <a:pt x="83" y="68"/>
                  </a:cubicBezTo>
                  <a:cubicBezTo>
                    <a:pt x="83" y="69"/>
                    <a:pt x="84" y="70"/>
                    <a:pt x="85" y="70"/>
                  </a:cubicBezTo>
                  <a:cubicBezTo>
                    <a:pt x="85" y="70"/>
                    <a:pt x="86" y="71"/>
                    <a:pt x="87" y="71"/>
                  </a:cubicBezTo>
                  <a:cubicBezTo>
                    <a:pt x="86" y="71"/>
                    <a:pt x="86" y="72"/>
                    <a:pt x="86" y="72"/>
                  </a:cubicBezTo>
                  <a:cubicBezTo>
                    <a:pt x="85" y="72"/>
                    <a:pt x="84" y="72"/>
                    <a:pt x="83" y="72"/>
                  </a:cubicBezTo>
                  <a:cubicBezTo>
                    <a:pt x="83" y="73"/>
                    <a:pt x="82" y="74"/>
                    <a:pt x="82" y="74"/>
                  </a:cubicBezTo>
                  <a:cubicBezTo>
                    <a:pt x="82" y="74"/>
                    <a:pt x="83" y="75"/>
                    <a:pt x="83" y="75"/>
                  </a:cubicBezTo>
                  <a:cubicBezTo>
                    <a:pt x="83" y="76"/>
                    <a:pt x="84" y="76"/>
                    <a:pt x="84" y="76"/>
                  </a:cubicBezTo>
                  <a:cubicBezTo>
                    <a:pt x="85" y="77"/>
                    <a:pt x="84" y="78"/>
                    <a:pt x="84" y="78"/>
                  </a:cubicBezTo>
                  <a:cubicBezTo>
                    <a:pt x="84" y="78"/>
                    <a:pt x="83" y="79"/>
                    <a:pt x="82" y="79"/>
                  </a:cubicBezTo>
                  <a:cubicBezTo>
                    <a:pt x="81" y="79"/>
                    <a:pt x="80" y="80"/>
                    <a:pt x="79" y="81"/>
                  </a:cubicBezTo>
                  <a:cubicBezTo>
                    <a:pt x="78" y="81"/>
                    <a:pt x="76" y="82"/>
                    <a:pt x="75" y="83"/>
                  </a:cubicBezTo>
                  <a:cubicBezTo>
                    <a:pt x="74" y="83"/>
                    <a:pt x="73" y="85"/>
                    <a:pt x="72" y="85"/>
                  </a:cubicBezTo>
                  <a:cubicBezTo>
                    <a:pt x="72" y="86"/>
                    <a:pt x="71" y="87"/>
                    <a:pt x="71" y="88"/>
                  </a:cubicBezTo>
                  <a:cubicBezTo>
                    <a:pt x="71" y="89"/>
                    <a:pt x="71" y="90"/>
                    <a:pt x="71" y="91"/>
                  </a:cubicBezTo>
                  <a:cubicBezTo>
                    <a:pt x="71" y="92"/>
                    <a:pt x="71" y="93"/>
                    <a:pt x="71" y="94"/>
                  </a:cubicBezTo>
                  <a:cubicBezTo>
                    <a:pt x="71" y="95"/>
                    <a:pt x="73" y="96"/>
                    <a:pt x="72" y="97"/>
                  </a:cubicBezTo>
                  <a:cubicBezTo>
                    <a:pt x="72" y="98"/>
                    <a:pt x="71" y="99"/>
                    <a:pt x="71" y="99"/>
                  </a:cubicBezTo>
                  <a:cubicBezTo>
                    <a:pt x="70" y="100"/>
                    <a:pt x="70" y="101"/>
                    <a:pt x="70" y="102"/>
                  </a:cubicBezTo>
                  <a:cubicBezTo>
                    <a:pt x="70" y="102"/>
                    <a:pt x="70" y="103"/>
                    <a:pt x="70" y="103"/>
                  </a:cubicBezTo>
                  <a:cubicBezTo>
                    <a:pt x="69" y="104"/>
                    <a:pt x="68" y="104"/>
                    <a:pt x="68" y="105"/>
                  </a:cubicBezTo>
                  <a:cubicBezTo>
                    <a:pt x="68" y="105"/>
                    <a:pt x="68" y="107"/>
                    <a:pt x="68" y="107"/>
                  </a:cubicBezTo>
                  <a:cubicBezTo>
                    <a:pt x="68" y="108"/>
                    <a:pt x="68" y="109"/>
                    <a:pt x="67" y="109"/>
                  </a:cubicBezTo>
                  <a:cubicBezTo>
                    <a:pt x="67" y="110"/>
                    <a:pt x="67" y="110"/>
                    <a:pt x="67" y="111"/>
                  </a:cubicBezTo>
                  <a:cubicBezTo>
                    <a:pt x="66" y="111"/>
                    <a:pt x="65" y="112"/>
                    <a:pt x="65" y="112"/>
                  </a:cubicBezTo>
                  <a:cubicBezTo>
                    <a:pt x="64" y="112"/>
                    <a:pt x="64" y="113"/>
                    <a:pt x="63" y="112"/>
                  </a:cubicBezTo>
                  <a:cubicBezTo>
                    <a:pt x="63" y="112"/>
                    <a:pt x="62" y="111"/>
                    <a:pt x="61" y="111"/>
                  </a:cubicBezTo>
                  <a:cubicBezTo>
                    <a:pt x="61" y="110"/>
                    <a:pt x="60" y="109"/>
                    <a:pt x="59" y="108"/>
                  </a:cubicBezTo>
                  <a:cubicBezTo>
                    <a:pt x="59" y="107"/>
                    <a:pt x="58" y="106"/>
                    <a:pt x="57" y="106"/>
                  </a:cubicBezTo>
                  <a:cubicBezTo>
                    <a:pt x="57" y="105"/>
                    <a:pt x="56" y="105"/>
                    <a:pt x="56" y="105"/>
                  </a:cubicBezTo>
                  <a:cubicBezTo>
                    <a:pt x="56" y="105"/>
                    <a:pt x="55" y="105"/>
                    <a:pt x="55" y="106"/>
                  </a:cubicBezTo>
                  <a:cubicBezTo>
                    <a:pt x="54" y="106"/>
                    <a:pt x="53" y="107"/>
                    <a:pt x="53" y="108"/>
                  </a:cubicBezTo>
                  <a:cubicBezTo>
                    <a:pt x="52" y="108"/>
                    <a:pt x="51" y="108"/>
                    <a:pt x="51" y="108"/>
                  </a:cubicBezTo>
                  <a:cubicBezTo>
                    <a:pt x="50" y="108"/>
                    <a:pt x="48" y="108"/>
                    <a:pt x="48" y="108"/>
                  </a:cubicBezTo>
                  <a:cubicBezTo>
                    <a:pt x="47" y="108"/>
                    <a:pt x="46" y="109"/>
                    <a:pt x="45" y="109"/>
                  </a:cubicBezTo>
                  <a:cubicBezTo>
                    <a:pt x="45" y="110"/>
                    <a:pt x="45" y="111"/>
                    <a:pt x="45" y="112"/>
                  </a:cubicBezTo>
                  <a:cubicBezTo>
                    <a:pt x="44" y="112"/>
                    <a:pt x="44" y="113"/>
                    <a:pt x="43" y="114"/>
                  </a:cubicBezTo>
                  <a:cubicBezTo>
                    <a:pt x="43" y="114"/>
                    <a:pt x="41" y="115"/>
                    <a:pt x="40" y="115"/>
                  </a:cubicBezTo>
                  <a:cubicBezTo>
                    <a:pt x="40" y="115"/>
                    <a:pt x="40" y="116"/>
                    <a:pt x="39" y="117"/>
                  </a:cubicBezTo>
                  <a:cubicBezTo>
                    <a:pt x="39" y="117"/>
                    <a:pt x="38" y="118"/>
                    <a:pt x="38" y="119"/>
                  </a:cubicBezTo>
                  <a:cubicBezTo>
                    <a:pt x="38" y="119"/>
                    <a:pt x="37" y="121"/>
                    <a:pt x="37" y="122"/>
                  </a:cubicBezTo>
                  <a:cubicBezTo>
                    <a:pt x="36" y="123"/>
                    <a:pt x="37" y="125"/>
                    <a:pt x="37" y="125"/>
                  </a:cubicBezTo>
                  <a:cubicBezTo>
                    <a:pt x="37" y="126"/>
                    <a:pt x="36" y="128"/>
                    <a:pt x="36" y="128"/>
                  </a:cubicBezTo>
                  <a:cubicBezTo>
                    <a:pt x="36" y="129"/>
                    <a:pt x="36" y="131"/>
                    <a:pt x="36" y="131"/>
                  </a:cubicBezTo>
                  <a:cubicBezTo>
                    <a:pt x="36" y="133"/>
                    <a:pt x="35" y="135"/>
                    <a:pt x="35" y="136"/>
                  </a:cubicBezTo>
                  <a:cubicBezTo>
                    <a:pt x="35" y="136"/>
                    <a:pt x="34" y="137"/>
                    <a:pt x="33" y="138"/>
                  </a:cubicBezTo>
                  <a:cubicBezTo>
                    <a:pt x="33" y="138"/>
                    <a:pt x="32" y="139"/>
                    <a:pt x="31" y="140"/>
                  </a:cubicBezTo>
                  <a:cubicBezTo>
                    <a:pt x="31" y="140"/>
                    <a:pt x="31" y="142"/>
                    <a:pt x="31" y="142"/>
                  </a:cubicBezTo>
                  <a:cubicBezTo>
                    <a:pt x="31" y="143"/>
                    <a:pt x="31" y="144"/>
                    <a:pt x="30" y="145"/>
                  </a:cubicBezTo>
                  <a:cubicBezTo>
                    <a:pt x="30" y="145"/>
                    <a:pt x="29" y="146"/>
                    <a:pt x="29" y="146"/>
                  </a:cubicBezTo>
                  <a:cubicBezTo>
                    <a:pt x="28" y="146"/>
                    <a:pt x="27" y="145"/>
                    <a:pt x="27" y="145"/>
                  </a:cubicBezTo>
                  <a:cubicBezTo>
                    <a:pt x="27" y="144"/>
                    <a:pt x="27" y="143"/>
                    <a:pt x="27" y="142"/>
                  </a:cubicBezTo>
                  <a:cubicBezTo>
                    <a:pt x="27" y="142"/>
                    <a:pt x="27" y="140"/>
                    <a:pt x="27" y="140"/>
                  </a:cubicBezTo>
                  <a:cubicBezTo>
                    <a:pt x="27" y="140"/>
                    <a:pt x="26" y="140"/>
                    <a:pt x="25" y="139"/>
                  </a:cubicBezTo>
                  <a:cubicBezTo>
                    <a:pt x="25" y="139"/>
                    <a:pt x="25" y="139"/>
                    <a:pt x="25" y="139"/>
                  </a:cubicBezTo>
                  <a:cubicBezTo>
                    <a:pt x="25" y="139"/>
                    <a:pt x="25" y="138"/>
                    <a:pt x="25" y="138"/>
                  </a:cubicBezTo>
                  <a:cubicBezTo>
                    <a:pt x="25" y="137"/>
                    <a:pt x="24" y="136"/>
                    <a:pt x="24" y="136"/>
                  </a:cubicBezTo>
                  <a:cubicBezTo>
                    <a:pt x="24" y="135"/>
                    <a:pt x="24" y="134"/>
                    <a:pt x="24" y="133"/>
                  </a:cubicBezTo>
                  <a:cubicBezTo>
                    <a:pt x="25" y="132"/>
                    <a:pt x="26" y="131"/>
                    <a:pt x="26" y="130"/>
                  </a:cubicBezTo>
                  <a:cubicBezTo>
                    <a:pt x="27" y="130"/>
                    <a:pt x="26" y="128"/>
                    <a:pt x="26" y="128"/>
                  </a:cubicBezTo>
                  <a:cubicBezTo>
                    <a:pt x="26" y="127"/>
                    <a:pt x="26" y="125"/>
                    <a:pt x="26" y="124"/>
                  </a:cubicBezTo>
                  <a:cubicBezTo>
                    <a:pt x="26" y="124"/>
                    <a:pt x="25" y="122"/>
                    <a:pt x="24" y="121"/>
                  </a:cubicBezTo>
                  <a:cubicBezTo>
                    <a:pt x="24" y="120"/>
                    <a:pt x="23" y="117"/>
                    <a:pt x="23" y="116"/>
                  </a:cubicBezTo>
                  <a:cubicBezTo>
                    <a:pt x="22" y="115"/>
                    <a:pt x="22" y="113"/>
                    <a:pt x="22" y="112"/>
                  </a:cubicBezTo>
                  <a:cubicBezTo>
                    <a:pt x="21" y="111"/>
                    <a:pt x="20" y="109"/>
                    <a:pt x="20" y="108"/>
                  </a:cubicBezTo>
                  <a:cubicBezTo>
                    <a:pt x="19" y="107"/>
                    <a:pt x="15" y="105"/>
                    <a:pt x="14" y="103"/>
                  </a:cubicBezTo>
                  <a:cubicBezTo>
                    <a:pt x="13" y="103"/>
                    <a:pt x="12" y="101"/>
                    <a:pt x="11" y="100"/>
                  </a:cubicBezTo>
                  <a:cubicBezTo>
                    <a:pt x="11" y="100"/>
                    <a:pt x="10" y="99"/>
                    <a:pt x="10" y="98"/>
                  </a:cubicBezTo>
                  <a:cubicBezTo>
                    <a:pt x="10" y="98"/>
                    <a:pt x="11" y="97"/>
                    <a:pt x="12" y="96"/>
                  </a:cubicBezTo>
                  <a:cubicBezTo>
                    <a:pt x="12" y="96"/>
                    <a:pt x="13" y="96"/>
                    <a:pt x="14" y="95"/>
                  </a:cubicBezTo>
                  <a:cubicBezTo>
                    <a:pt x="15" y="95"/>
                    <a:pt x="16" y="93"/>
                    <a:pt x="16" y="92"/>
                  </a:cubicBezTo>
                  <a:cubicBezTo>
                    <a:pt x="16" y="92"/>
                    <a:pt x="16" y="90"/>
                    <a:pt x="16" y="90"/>
                  </a:cubicBezTo>
                  <a:cubicBezTo>
                    <a:pt x="16" y="89"/>
                    <a:pt x="15" y="88"/>
                    <a:pt x="15" y="88"/>
                  </a:cubicBezTo>
                  <a:cubicBezTo>
                    <a:pt x="14" y="87"/>
                    <a:pt x="13" y="87"/>
                    <a:pt x="12" y="87"/>
                  </a:cubicBezTo>
                  <a:cubicBezTo>
                    <a:pt x="11" y="87"/>
                    <a:pt x="9" y="87"/>
                    <a:pt x="8" y="86"/>
                  </a:cubicBezTo>
                  <a:cubicBezTo>
                    <a:pt x="8" y="86"/>
                    <a:pt x="7" y="85"/>
                    <a:pt x="7" y="85"/>
                  </a:cubicBezTo>
                  <a:cubicBezTo>
                    <a:pt x="7" y="84"/>
                    <a:pt x="9" y="84"/>
                    <a:pt x="9" y="83"/>
                  </a:cubicBezTo>
                  <a:cubicBezTo>
                    <a:pt x="10" y="83"/>
                    <a:pt x="11" y="82"/>
                    <a:pt x="11" y="82"/>
                  </a:cubicBezTo>
                  <a:cubicBezTo>
                    <a:pt x="12" y="81"/>
                    <a:pt x="12" y="80"/>
                    <a:pt x="12" y="80"/>
                  </a:cubicBezTo>
                  <a:cubicBezTo>
                    <a:pt x="12" y="80"/>
                    <a:pt x="14" y="80"/>
                    <a:pt x="14" y="80"/>
                  </a:cubicBezTo>
                  <a:cubicBezTo>
                    <a:pt x="15" y="81"/>
                    <a:pt x="15" y="82"/>
                    <a:pt x="16" y="83"/>
                  </a:cubicBezTo>
                  <a:cubicBezTo>
                    <a:pt x="16" y="83"/>
                    <a:pt x="18" y="84"/>
                    <a:pt x="19" y="84"/>
                  </a:cubicBezTo>
                  <a:cubicBezTo>
                    <a:pt x="19" y="84"/>
                    <a:pt x="21" y="84"/>
                    <a:pt x="21" y="84"/>
                  </a:cubicBezTo>
                  <a:cubicBezTo>
                    <a:pt x="22" y="84"/>
                    <a:pt x="24" y="85"/>
                    <a:pt x="25" y="84"/>
                  </a:cubicBezTo>
                  <a:cubicBezTo>
                    <a:pt x="25" y="84"/>
                    <a:pt x="25" y="82"/>
                    <a:pt x="25" y="82"/>
                  </a:cubicBezTo>
                  <a:cubicBezTo>
                    <a:pt x="25" y="81"/>
                    <a:pt x="24" y="80"/>
                    <a:pt x="24" y="79"/>
                  </a:cubicBezTo>
                  <a:cubicBezTo>
                    <a:pt x="23" y="78"/>
                    <a:pt x="22" y="76"/>
                    <a:pt x="21" y="75"/>
                  </a:cubicBezTo>
                  <a:cubicBezTo>
                    <a:pt x="21" y="74"/>
                    <a:pt x="21" y="72"/>
                    <a:pt x="21" y="71"/>
                  </a:cubicBezTo>
                  <a:cubicBezTo>
                    <a:pt x="21" y="70"/>
                    <a:pt x="22" y="69"/>
                    <a:pt x="23" y="68"/>
                  </a:cubicBezTo>
                  <a:cubicBezTo>
                    <a:pt x="23" y="68"/>
                    <a:pt x="24" y="68"/>
                    <a:pt x="25" y="67"/>
                  </a:cubicBezTo>
                  <a:cubicBezTo>
                    <a:pt x="25" y="67"/>
                    <a:pt x="26" y="66"/>
                    <a:pt x="26" y="66"/>
                  </a:cubicBezTo>
                  <a:cubicBezTo>
                    <a:pt x="27" y="66"/>
                    <a:pt x="27" y="65"/>
                    <a:pt x="28" y="65"/>
                  </a:cubicBezTo>
                  <a:cubicBezTo>
                    <a:pt x="28" y="64"/>
                    <a:pt x="29" y="64"/>
                    <a:pt x="29" y="64"/>
                  </a:cubicBezTo>
                  <a:cubicBezTo>
                    <a:pt x="30" y="63"/>
                    <a:pt x="30" y="60"/>
                    <a:pt x="30" y="59"/>
                  </a:cubicBezTo>
                  <a:cubicBezTo>
                    <a:pt x="30" y="58"/>
                    <a:pt x="29" y="55"/>
                    <a:pt x="29" y="54"/>
                  </a:cubicBezTo>
                  <a:cubicBezTo>
                    <a:pt x="29" y="53"/>
                    <a:pt x="30" y="51"/>
                    <a:pt x="29" y="50"/>
                  </a:cubicBezTo>
                  <a:cubicBezTo>
                    <a:pt x="29" y="50"/>
                    <a:pt x="28" y="49"/>
                    <a:pt x="27" y="49"/>
                  </a:cubicBezTo>
                  <a:cubicBezTo>
                    <a:pt x="26" y="49"/>
                    <a:pt x="24" y="48"/>
                    <a:pt x="23" y="48"/>
                  </a:cubicBezTo>
                  <a:cubicBezTo>
                    <a:pt x="22" y="48"/>
                    <a:pt x="20" y="49"/>
                    <a:pt x="19" y="49"/>
                  </a:cubicBezTo>
                  <a:cubicBezTo>
                    <a:pt x="18" y="48"/>
                    <a:pt x="16" y="48"/>
                    <a:pt x="15" y="48"/>
                  </a:cubicBezTo>
                  <a:cubicBezTo>
                    <a:pt x="14" y="47"/>
                    <a:pt x="13" y="46"/>
                    <a:pt x="12" y="46"/>
                  </a:cubicBezTo>
                  <a:cubicBezTo>
                    <a:pt x="11" y="45"/>
                    <a:pt x="9" y="43"/>
                    <a:pt x="8" y="43"/>
                  </a:cubicBezTo>
                  <a:cubicBezTo>
                    <a:pt x="8" y="42"/>
                    <a:pt x="8" y="42"/>
                    <a:pt x="8"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9" name="Freeform 153"/>
            <p:cNvSpPr>
              <a:spLocks/>
            </p:cNvSpPr>
            <p:nvPr/>
          </p:nvSpPr>
          <p:spPr bwMode="auto">
            <a:xfrm>
              <a:off x="1306513" y="2003426"/>
              <a:ext cx="114300" cy="80963"/>
            </a:xfrm>
            <a:custGeom>
              <a:avLst/>
              <a:gdLst/>
              <a:ahLst/>
              <a:cxnLst>
                <a:cxn ang="0">
                  <a:pos x="1" y="21"/>
                </a:cxn>
                <a:cxn ang="0">
                  <a:pos x="3" y="21"/>
                </a:cxn>
                <a:cxn ang="0">
                  <a:pos x="6" y="22"/>
                </a:cxn>
                <a:cxn ang="0">
                  <a:pos x="9" y="23"/>
                </a:cxn>
                <a:cxn ang="0">
                  <a:pos x="13" y="23"/>
                </a:cxn>
                <a:cxn ang="0">
                  <a:pos x="16" y="23"/>
                </a:cxn>
                <a:cxn ang="0">
                  <a:pos x="19" y="22"/>
                </a:cxn>
                <a:cxn ang="0">
                  <a:pos x="21" y="19"/>
                </a:cxn>
                <a:cxn ang="0">
                  <a:pos x="21" y="16"/>
                </a:cxn>
                <a:cxn ang="0">
                  <a:pos x="20" y="13"/>
                </a:cxn>
                <a:cxn ang="0">
                  <a:pos x="21" y="10"/>
                </a:cxn>
                <a:cxn ang="0">
                  <a:pos x="20" y="7"/>
                </a:cxn>
                <a:cxn ang="0">
                  <a:pos x="20" y="4"/>
                </a:cxn>
                <a:cxn ang="0">
                  <a:pos x="20" y="2"/>
                </a:cxn>
                <a:cxn ang="0">
                  <a:pos x="20" y="0"/>
                </a:cxn>
                <a:cxn ang="0">
                  <a:pos x="21" y="1"/>
                </a:cxn>
                <a:cxn ang="0">
                  <a:pos x="26" y="1"/>
                </a:cxn>
                <a:cxn ang="0">
                  <a:pos x="29" y="3"/>
                </a:cxn>
                <a:cxn ang="0">
                  <a:pos x="33" y="4"/>
                </a:cxn>
                <a:cxn ang="0">
                  <a:pos x="38" y="6"/>
                </a:cxn>
                <a:cxn ang="0">
                  <a:pos x="43" y="8"/>
                </a:cxn>
                <a:cxn ang="0">
                  <a:pos x="46" y="7"/>
                </a:cxn>
                <a:cxn ang="0">
                  <a:pos x="47" y="8"/>
                </a:cxn>
                <a:cxn ang="0">
                  <a:pos x="49" y="9"/>
                </a:cxn>
                <a:cxn ang="0">
                  <a:pos x="51" y="10"/>
                </a:cxn>
                <a:cxn ang="0">
                  <a:pos x="52" y="13"/>
                </a:cxn>
                <a:cxn ang="0">
                  <a:pos x="54" y="15"/>
                </a:cxn>
                <a:cxn ang="0">
                  <a:pos x="57" y="17"/>
                </a:cxn>
                <a:cxn ang="0">
                  <a:pos x="60" y="18"/>
                </a:cxn>
                <a:cxn ang="0">
                  <a:pos x="60" y="18"/>
                </a:cxn>
                <a:cxn ang="0">
                  <a:pos x="61" y="21"/>
                </a:cxn>
                <a:cxn ang="0">
                  <a:pos x="59" y="23"/>
                </a:cxn>
                <a:cxn ang="0">
                  <a:pos x="58" y="25"/>
                </a:cxn>
                <a:cxn ang="0">
                  <a:pos x="56" y="29"/>
                </a:cxn>
                <a:cxn ang="0">
                  <a:pos x="56" y="30"/>
                </a:cxn>
                <a:cxn ang="0">
                  <a:pos x="54" y="30"/>
                </a:cxn>
                <a:cxn ang="0">
                  <a:pos x="51" y="30"/>
                </a:cxn>
                <a:cxn ang="0">
                  <a:pos x="47" y="31"/>
                </a:cxn>
                <a:cxn ang="0">
                  <a:pos x="41" y="32"/>
                </a:cxn>
                <a:cxn ang="0">
                  <a:pos x="36" y="32"/>
                </a:cxn>
                <a:cxn ang="0">
                  <a:pos x="34" y="33"/>
                </a:cxn>
                <a:cxn ang="0">
                  <a:pos x="31" y="34"/>
                </a:cxn>
                <a:cxn ang="0">
                  <a:pos x="28" y="35"/>
                </a:cxn>
                <a:cxn ang="0">
                  <a:pos x="28" y="36"/>
                </a:cxn>
                <a:cxn ang="0">
                  <a:pos x="27" y="37"/>
                </a:cxn>
                <a:cxn ang="0">
                  <a:pos x="25" y="40"/>
                </a:cxn>
                <a:cxn ang="0">
                  <a:pos x="23" y="41"/>
                </a:cxn>
                <a:cxn ang="0">
                  <a:pos x="22" y="42"/>
                </a:cxn>
                <a:cxn ang="0">
                  <a:pos x="19" y="43"/>
                </a:cxn>
                <a:cxn ang="0">
                  <a:pos x="18" y="42"/>
                </a:cxn>
                <a:cxn ang="0">
                  <a:pos x="15" y="40"/>
                </a:cxn>
                <a:cxn ang="0">
                  <a:pos x="14" y="40"/>
                </a:cxn>
                <a:cxn ang="0">
                  <a:pos x="13" y="38"/>
                </a:cxn>
                <a:cxn ang="0">
                  <a:pos x="13" y="35"/>
                </a:cxn>
                <a:cxn ang="0">
                  <a:pos x="11" y="33"/>
                </a:cxn>
                <a:cxn ang="0">
                  <a:pos x="9" y="33"/>
                </a:cxn>
                <a:cxn ang="0">
                  <a:pos x="6" y="32"/>
                </a:cxn>
                <a:cxn ang="0">
                  <a:pos x="5" y="29"/>
                </a:cxn>
                <a:cxn ang="0">
                  <a:pos x="4" y="28"/>
                </a:cxn>
                <a:cxn ang="0">
                  <a:pos x="2" y="26"/>
                </a:cxn>
                <a:cxn ang="0">
                  <a:pos x="0" y="24"/>
                </a:cxn>
                <a:cxn ang="0">
                  <a:pos x="0" y="22"/>
                </a:cxn>
                <a:cxn ang="0">
                  <a:pos x="1" y="21"/>
                </a:cxn>
              </a:cxnLst>
              <a:rect l="0" t="0" r="r" b="b"/>
              <a:pathLst>
                <a:path w="61" h="43">
                  <a:moveTo>
                    <a:pt x="1" y="21"/>
                  </a:moveTo>
                  <a:cubicBezTo>
                    <a:pt x="2" y="21"/>
                    <a:pt x="2" y="21"/>
                    <a:pt x="3" y="21"/>
                  </a:cubicBezTo>
                  <a:cubicBezTo>
                    <a:pt x="3" y="21"/>
                    <a:pt x="5" y="21"/>
                    <a:pt x="6" y="22"/>
                  </a:cubicBezTo>
                  <a:cubicBezTo>
                    <a:pt x="7" y="22"/>
                    <a:pt x="8" y="23"/>
                    <a:pt x="9" y="23"/>
                  </a:cubicBezTo>
                  <a:cubicBezTo>
                    <a:pt x="10" y="23"/>
                    <a:pt x="12" y="23"/>
                    <a:pt x="13" y="23"/>
                  </a:cubicBezTo>
                  <a:cubicBezTo>
                    <a:pt x="14" y="23"/>
                    <a:pt x="16" y="23"/>
                    <a:pt x="16" y="23"/>
                  </a:cubicBezTo>
                  <a:cubicBezTo>
                    <a:pt x="17" y="23"/>
                    <a:pt x="19" y="22"/>
                    <a:pt x="19" y="22"/>
                  </a:cubicBezTo>
                  <a:cubicBezTo>
                    <a:pt x="20" y="21"/>
                    <a:pt x="21" y="20"/>
                    <a:pt x="21" y="19"/>
                  </a:cubicBezTo>
                  <a:cubicBezTo>
                    <a:pt x="21" y="19"/>
                    <a:pt x="21" y="17"/>
                    <a:pt x="21" y="16"/>
                  </a:cubicBezTo>
                  <a:cubicBezTo>
                    <a:pt x="21" y="15"/>
                    <a:pt x="20" y="14"/>
                    <a:pt x="20" y="13"/>
                  </a:cubicBezTo>
                  <a:cubicBezTo>
                    <a:pt x="20" y="12"/>
                    <a:pt x="21" y="11"/>
                    <a:pt x="21" y="10"/>
                  </a:cubicBezTo>
                  <a:cubicBezTo>
                    <a:pt x="21" y="9"/>
                    <a:pt x="20" y="8"/>
                    <a:pt x="20" y="7"/>
                  </a:cubicBezTo>
                  <a:cubicBezTo>
                    <a:pt x="20" y="6"/>
                    <a:pt x="20" y="5"/>
                    <a:pt x="20" y="4"/>
                  </a:cubicBezTo>
                  <a:cubicBezTo>
                    <a:pt x="20" y="4"/>
                    <a:pt x="20" y="3"/>
                    <a:pt x="20" y="2"/>
                  </a:cubicBezTo>
                  <a:cubicBezTo>
                    <a:pt x="20" y="2"/>
                    <a:pt x="20" y="1"/>
                    <a:pt x="20" y="0"/>
                  </a:cubicBezTo>
                  <a:cubicBezTo>
                    <a:pt x="20" y="1"/>
                    <a:pt x="20" y="1"/>
                    <a:pt x="21" y="1"/>
                  </a:cubicBezTo>
                  <a:cubicBezTo>
                    <a:pt x="22" y="1"/>
                    <a:pt x="24" y="1"/>
                    <a:pt x="26" y="1"/>
                  </a:cubicBezTo>
                  <a:cubicBezTo>
                    <a:pt x="26" y="2"/>
                    <a:pt x="28" y="3"/>
                    <a:pt x="29" y="3"/>
                  </a:cubicBezTo>
                  <a:cubicBezTo>
                    <a:pt x="30" y="3"/>
                    <a:pt x="32" y="3"/>
                    <a:pt x="33" y="4"/>
                  </a:cubicBezTo>
                  <a:cubicBezTo>
                    <a:pt x="34" y="4"/>
                    <a:pt x="36" y="5"/>
                    <a:pt x="38" y="6"/>
                  </a:cubicBezTo>
                  <a:cubicBezTo>
                    <a:pt x="39" y="6"/>
                    <a:pt x="42" y="7"/>
                    <a:pt x="43" y="8"/>
                  </a:cubicBezTo>
                  <a:cubicBezTo>
                    <a:pt x="44" y="8"/>
                    <a:pt x="45" y="8"/>
                    <a:pt x="46" y="7"/>
                  </a:cubicBezTo>
                  <a:cubicBezTo>
                    <a:pt x="46" y="8"/>
                    <a:pt x="47" y="8"/>
                    <a:pt x="47" y="8"/>
                  </a:cubicBezTo>
                  <a:cubicBezTo>
                    <a:pt x="48" y="8"/>
                    <a:pt x="48" y="9"/>
                    <a:pt x="49" y="9"/>
                  </a:cubicBezTo>
                  <a:cubicBezTo>
                    <a:pt x="49" y="9"/>
                    <a:pt x="50" y="10"/>
                    <a:pt x="51" y="10"/>
                  </a:cubicBezTo>
                  <a:cubicBezTo>
                    <a:pt x="51" y="11"/>
                    <a:pt x="52" y="12"/>
                    <a:pt x="52" y="13"/>
                  </a:cubicBezTo>
                  <a:cubicBezTo>
                    <a:pt x="53" y="14"/>
                    <a:pt x="53" y="15"/>
                    <a:pt x="54" y="15"/>
                  </a:cubicBezTo>
                  <a:cubicBezTo>
                    <a:pt x="55" y="16"/>
                    <a:pt x="56" y="16"/>
                    <a:pt x="57" y="17"/>
                  </a:cubicBezTo>
                  <a:cubicBezTo>
                    <a:pt x="58" y="17"/>
                    <a:pt x="59" y="18"/>
                    <a:pt x="60" y="18"/>
                  </a:cubicBezTo>
                  <a:cubicBezTo>
                    <a:pt x="60" y="18"/>
                    <a:pt x="60" y="18"/>
                    <a:pt x="60" y="18"/>
                  </a:cubicBezTo>
                  <a:cubicBezTo>
                    <a:pt x="60" y="19"/>
                    <a:pt x="61" y="20"/>
                    <a:pt x="61" y="21"/>
                  </a:cubicBezTo>
                  <a:cubicBezTo>
                    <a:pt x="61" y="21"/>
                    <a:pt x="60" y="22"/>
                    <a:pt x="59" y="23"/>
                  </a:cubicBezTo>
                  <a:cubicBezTo>
                    <a:pt x="59" y="23"/>
                    <a:pt x="58" y="25"/>
                    <a:pt x="58" y="25"/>
                  </a:cubicBezTo>
                  <a:cubicBezTo>
                    <a:pt x="58" y="26"/>
                    <a:pt x="57" y="28"/>
                    <a:pt x="56" y="29"/>
                  </a:cubicBezTo>
                  <a:cubicBezTo>
                    <a:pt x="56" y="29"/>
                    <a:pt x="56" y="30"/>
                    <a:pt x="56" y="30"/>
                  </a:cubicBezTo>
                  <a:cubicBezTo>
                    <a:pt x="55" y="30"/>
                    <a:pt x="54" y="30"/>
                    <a:pt x="54" y="30"/>
                  </a:cubicBezTo>
                  <a:cubicBezTo>
                    <a:pt x="53" y="30"/>
                    <a:pt x="51" y="30"/>
                    <a:pt x="51" y="30"/>
                  </a:cubicBezTo>
                  <a:cubicBezTo>
                    <a:pt x="50" y="30"/>
                    <a:pt x="48" y="31"/>
                    <a:pt x="47" y="31"/>
                  </a:cubicBezTo>
                  <a:cubicBezTo>
                    <a:pt x="46" y="31"/>
                    <a:pt x="43" y="32"/>
                    <a:pt x="41" y="32"/>
                  </a:cubicBezTo>
                  <a:cubicBezTo>
                    <a:pt x="40" y="32"/>
                    <a:pt x="38" y="32"/>
                    <a:pt x="36" y="32"/>
                  </a:cubicBezTo>
                  <a:cubicBezTo>
                    <a:pt x="36" y="32"/>
                    <a:pt x="35" y="33"/>
                    <a:pt x="34" y="33"/>
                  </a:cubicBezTo>
                  <a:cubicBezTo>
                    <a:pt x="33" y="33"/>
                    <a:pt x="31" y="33"/>
                    <a:pt x="31" y="34"/>
                  </a:cubicBezTo>
                  <a:cubicBezTo>
                    <a:pt x="30" y="34"/>
                    <a:pt x="29" y="34"/>
                    <a:pt x="28" y="35"/>
                  </a:cubicBezTo>
                  <a:cubicBezTo>
                    <a:pt x="28" y="35"/>
                    <a:pt x="28" y="36"/>
                    <a:pt x="28" y="36"/>
                  </a:cubicBezTo>
                  <a:cubicBezTo>
                    <a:pt x="28" y="36"/>
                    <a:pt x="28" y="37"/>
                    <a:pt x="27" y="37"/>
                  </a:cubicBezTo>
                  <a:cubicBezTo>
                    <a:pt x="27" y="38"/>
                    <a:pt x="25" y="39"/>
                    <a:pt x="25" y="40"/>
                  </a:cubicBezTo>
                  <a:cubicBezTo>
                    <a:pt x="24" y="40"/>
                    <a:pt x="23" y="41"/>
                    <a:pt x="23" y="41"/>
                  </a:cubicBezTo>
                  <a:cubicBezTo>
                    <a:pt x="22" y="41"/>
                    <a:pt x="22" y="42"/>
                    <a:pt x="22" y="42"/>
                  </a:cubicBezTo>
                  <a:cubicBezTo>
                    <a:pt x="21" y="43"/>
                    <a:pt x="20" y="43"/>
                    <a:pt x="19" y="43"/>
                  </a:cubicBezTo>
                  <a:cubicBezTo>
                    <a:pt x="19" y="43"/>
                    <a:pt x="18" y="42"/>
                    <a:pt x="18" y="42"/>
                  </a:cubicBezTo>
                  <a:cubicBezTo>
                    <a:pt x="17" y="41"/>
                    <a:pt x="16" y="40"/>
                    <a:pt x="15" y="40"/>
                  </a:cubicBezTo>
                  <a:cubicBezTo>
                    <a:pt x="15" y="40"/>
                    <a:pt x="14" y="40"/>
                    <a:pt x="14" y="40"/>
                  </a:cubicBezTo>
                  <a:cubicBezTo>
                    <a:pt x="13" y="40"/>
                    <a:pt x="13" y="39"/>
                    <a:pt x="13" y="38"/>
                  </a:cubicBezTo>
                  <a:cubicBezTo>
                    <a:pt x="13" y="38"/>
                    <a:pt x="13" y="36"/>
                    <a:pt x="13" y="35"/>
                  </a:cubicBezTo>
                  <a:cubicBezTo>
                    <a:pt x="13" y="35"/>
                    <a:pt x="12" y="33"/>
                    <a:pt x="11" y="33"/>
                  </a:cubicBezTo>
                  <a:cubicBezTo>
                    <a:pt x="11" y="32"/>
                    <a:pt x="9" y="33"/>
                    <a:pt x="9" y="33"/>
                  </a:cubicBezTo>
                  <a:cubicBezTo>
                    <a:pt x="8" y="32"/>
                    <a:pt x="7" y="32"/>
                    <a:pt x="6" y="32"/>
                  </a:cubicBezTo>
                  <a:cubicBezTo>
                    <a:pt x="6" y="31"/>
                    <a:pt x="6" y="29"/>
                    <a:pt x="5" y="29"/>
                  </a:cubicBezTo>
                  <a:cubicBezTo>
                    <a:pt x="5" y="28"/>
                    <a:pt x="4" y="28"/>
                    <a:pt x="4" y="28"/>
                  </a:cubicBezTo>
                  <a:cubicBezTo>
                    <a:pt x="3" y="28"/>
                    <a:pt x="2" y="27"/>
                    <a:pt x="2" y="26"/>
                  </a:cubicBezTo>
                  <a:cubicBezTo>
                    <a:pt x="1" y="26"/>
                    <a:pt x="0" y="25"/>
                    <a:pt x="0" y="24"/>
                  </a:cubicBezTo>
                  <a:cubicBezTo>
                    <a:pt x="0" y="24"/>
                    <a:pt x="0" y="22"/>
                    <a:pt x="0" y="22"/>
                  </a:cubicBezTo>
                  <a:cubicBezTo>
                    <a:pt x="0" y="22"/>
                    <a:pt x="1" y="21"/>
                    <a:pt x="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0" name="Freeform 154"/>
            <p:cNvSpPr>
              <a:spLocks/>
            </p:cNvSpPr>
            <p:nvPr/>
          </p:nvSpPr>
          <p:spPr bwMode="auto">
            <a:xfrm>
              <a:off x="1412876" y="2014538"/>
              <a:ext cx="76200" cy="65088"/>
            </a:xfrm>
            <a:custGeom>
              <a:avLst/>
              <a:gdLst/>
              <a:ahLst/>
              <a:cxnLst>
                <a:cxn ang="0">
                  <a:pos x="4" y="12"/>
                </a:cxn>
                <a:cxn ang="0">
                  <a:pos x="4" y="10"/>
                </a:cxn>
                <a:cxn ang="0">
                  <a:pos x="3" y="7"/>
                </a:cxn>
                <a:cxn ang="0">
                  <a:pos x="4" y="4"/>
                </a:cxn>
                <a:cxn ang="0">
                  <a:pos x="5" y="4"/>
                </a:cxn>
                <a:cxn ang="0">
                  <a:pos x="5" y="4"/>
                </a:cxn>
                <a:cxn ang="0">
                  <a:pos x="8" y="3"/>
                </a:cxn>
                <a:cxn ang="0">
                  <a:pos x="10" y="2"/>
                </a:cxn>
                <a:cxn ang="0">
                  <a:pos x="14" y="1"/>
                </a:cxn>
                <a:cxn ang="0">
                  <a:pos x="18" y="0"/>
                </a:cxn>
                <a:cxn ang="0">
                  <a:pos x="20" y="1"/>
                </a:cxn>
                <a:cxn ang="0">
                  <a:pos x="21" y="4"/>
                </a:cxn>
                <a:cxn ang="0">
                  <a:pos x="22" y="6"/>
                </a:cxn>
                <a:cxn ang="0">
                  <a:pos x="25" y="6"/>
                </a:cxn>
                <a:cxn ang="0">
                  <a:pos x="26" y="6"/>
                </a:cxn>
                <a:cxn ang="0">
                  <a:pos x="27" y="8"/>
                </a:cxn>
                <a:cxn ang="0">
                  <a:pos x="29" y="8"/>
                </a:cxn>
                <a:cxn ang="0">
                  <a:pos x="32" y="8"/>
                </a:cxn>
                <a:cxn ang="0">
                  <a:pos x="35" y="8"/>
                </a:cxn>
                <a:cxn ang="0">
                  <a:pos x="37" y="10"/>
                </a:cxn>
                <a:cxn ang="0">
                  <a:pos x="40" y="11"/>
                </a:cxn>
                <a:cxn ang="0">
                  <a:pos x="41" y="14"/>
                </a:cxn>
                <a:cxn ang="0">
                  <a:pos x="41" y="17"/>
                </a:cxn>
                <a:cxn ang="0">
                  <a:pos x="39" y="20"/>
                </a:cxn>
                <a:cxn ang="0">
                  <a:pos x="37" y="21"/>
                </a:cxn>
                <a:cxn ang="0">
                  <a:pos x="35" y="22"/>
                </a:cxn>
                <a:cxn ang="0">
                  <a:pos x="34" y="23"/>
                </a:cxn>
                <a:cxn ang="0">
                  <a:pos x="31" y="23"/>
                </a:cxn>
                <a:cxn ang="0">
                  <a:pos x="28" y="23"/>
                </a:cxn>
                <a:cxn ang="0">
                  <a:pos x="26" y="22"/>
                </a:cxn>
                <a:cxn ang="0">
                  <a:pos x="25" y="21"/>
                </a:cxn>
                <a:cxn ang="0">
                  <a:pos x="23" y="22"/>
                </a:cxn>
                <a:cxn ang="0">
                  <a:pos x="23" y="25"/>
                </a:cxn>
                <a:cxn ang="0">
                  <a:pos x="22" y="28"/>
                </a:cxn>
                <a:cxn ang="0">
                  <a:pos x="22" y="31"/>
                </a:cxn>
                <a:cxn ang="0">
                  <a:pos x="20" y="33"/>
                </a:cxn>
                <a:cxn ang="0">
                  <a:pos x="17" y="33"/>
                </a:cxn>
                <a:cxn ang="0">
                  <a:pos x="17" y="33"/>
                </a:cxn>
                <a:cxn ang="0">
                  <a:pos x="16" y="33"/>
                </a:cxn>
                <a:cxn ang="0">
                  <a:pos x="16" y="30"/>
                </a:cxn>
                <a:cxn ang="0">
                  <a:pos x="17" y="27"/>
                </a:cxn>
                <a:cxn ang="0">
                  <a:pos x="17" y="25"/>
                </a:cxn>
                <a:cxn ang="0">
                  <a:pos x="16" y="24"/>
                </a:cxn>
                <a:cxn ang="0">
                  <a:pos x="13" y="24"/>
                </a:cxn>
                <a:cxn ang="0">
                  <a:pos x="11" y="24"/>
                </a:cxn>
                <a:cxn ang="0">
                  <a:pos x="9" y="24"/>
                </a:cxn>
                <a:cxn ang="0">
                  <a:pos x="8" y="27"/>
                </a:cxn>
                <a:cxn ang="0">
                  <a:pos x="7" y="29"/>
                </a:cxn>
                <a:cxn ang="0">
                  <a:pos x="6" y="31"/>
                </a:cxn>
                <a:cxn ang="0">
                  <a:pos x="2" y="31"/>
                </a:cxn>
                <a:cxn ang="0">
                  <a:pos x="1" y="29"/>
                </a:cxn>
                <a:cxn ang="0">
                  <a:pos x="0" y="26"/>
                </a:cxn>
                <a:cxn ang="0">
                  <a:pos x="0" y="24"/>
                </a:cxn>
                <a:cxn ang="0">
                  <a:pos x="0" y="23"/>
                </a:cxn>
                <a:cxn ang="0">
                  <a:pos x="2" y="19"/>
                </a:cxn>
                <a:cxn ang="0">
                  <a:pos x="3" y="17"/>
                </a:cxn>
                <a:cxn ang="0">
                  <a:pos x="5" y="15"/>
                </a:cxn>
                <a:cxn ang="0">
                  <a:pos x="4" y="12"/>
                </a:cxn>
                <a:cxn ang="0">
                  <a:pos x="4" y="12"/>
                </a:cxn>
              </a:cxnLst>
              <a:rect l="0" t="0" r="r" b="b"/>
              <a:pathLst>
                <a:path w="41" h="34">
                  <a:moveTo>
                    <a:pt x="4" y="12"/>
                  </a:moveTo>
                  <a:cubicBezTo>
                    <a:pt x="4" y="11"/>
                    <a:pt x="4" y="10"/>
                    <a:pt x="4" y="10"/>
                  </a:cubicBezTo>
                  <a:cubicBezTo>
                    <a:pt x="4" y="9"/>
                    <a:pt x="3" y="8"/>
                    <a:pt x="3" y="7"/>
                  </a:cubicBezTo>
                  <a:cubicBezTo>
                    <a:pt x="3" y="6"/>
                    <a:pt x="4" y="5"/>
                    <a:pt x="4" y="4"/>
                  </a:cubicBezTo>
                  <a:cubicBezTo>
                    <a:pt x="4" y="4"/>
                    <a:pt x="4" y="4"/>
                    <a:pt x="5" y="4"/>
                  </a:cubicBezTo>
                  <a:cubicBezTo>
                    <a:pt x="5" y="4"/>
                    <a:pt x="5" y="4"/>
                    <a:pt x="5" y="4"/>
                  </a:cubicBezTo>
                  <a:cubicBezTo>
                    <a:pt x="6" y="3"/>
                    <a:pt x="7" y="3"/>
                    <a:pt x="8" y="3"/>
                  </a:cubicBezTo>
                  <a:cubicBezTo>
                    <a:pt x="8" y="3"/>
                    <a:pt x="9" y="2"/>
                    <a:pt x="10" y="2"/>
                  </a:cubicBezTo>
                  <a:cubicBezTo>
                    <a:pt x="11" y="1"/>
                    <a:pt x="13" y="2"/>
                    <a:pt x="14" y="1"/>
                  </a:cubicBezTo>
                  <a:cubicBezTo>
                    <a:pt x="15" y="1"/>
                    <a:pt x="17" y="0"/>
                    <a:pt x="18" y="0"/>
                  </a:cubicBezTo>
                  <a:cubicBezTo>
                    <a:pt x="18" y="0"/>
                    <a:pt x="19" y="1"/>
                    <a:pt x="20" y="1"/>
                  </a:cubicBezTo>
                  <a:cubicBezTo>
                    <a:pt x="20" y="2"/>
                    <a:pt x="21" y="3"/>
                    <a:pt x="21" y="4"/>
                  </a:cubicBezTo>
                  <a:cubicBezTo>
                    <a:pt x="21" y="4"/>
                    <a:pt x="22" y="5"/>
                    <a:pt x="22" y="6"/>
                  </a:cubicBezTo>
                  <a:cubicBezTo>
                    <a:pt x="23" y="6"/>
                    <a:pt x="25" y="6"/>
                    <a:pt x="25" y="6"/>
                  </a:cubicBezTo>
                  <a:cubicBezTo>
                    <a:pt x="26" y="6"/>
                    <a:pt x="26" y="6"/>
                    <a:pt x="26" y="6"/>
                  </a:cubicBezTo>
                  <a:cubicBezTo>
                    <a:pt x="26" y="7"/>
                    <a:pt x="27" y="8"/>
                    <a:pt x="27" y="8"/>
                  </a:cubicBezTo>
                  <a:cubicBezTo>
                    <a:pt x="28" y="8"/>
                    <a:pt x="29" y="8"/>
                    <a:pt x="29" y="8"/>
                  </a:cubicBezTo>
                  <a:cubicBezTo>
                    <a:pt x="30" y="9"/>
                    <a:pt x="31" y="8"/>
                    <a:pt x="32" y="8"/>
                  </a:cubicBezTo>
                  <a:cubicBezTo>
                    <a:pt x="33" y="8"/>
                    <a:pt x="34" y="8"/>
                    <a:pt x="35" y="8"/>
                  </a:cubicBezTo>
                  <a:cubicBezTo>
                    <a:pt x="35" y="9"/>
                    <a:pt x="37" y="10"/>
                    <a:pt x="37" y="10"/>
                  </a:cubicBezTo>
                  <a:cubicBezTo>
                    <a:pt x="38" y="11"/>
                    <a:pt x="39" y="11"/>
                    <a:pt x="40" y="11"/>
                  </a:cubicBezTo>
                  <a:cubicBezTo>
                    <a:pt x="40" y="12"/>
                    <a:pt x="41" y="13"/>
                    <a:pt x="41" y="14"/>
                  </a:cubicBezTo>
                  <a:cubicBezTo>
                    <a:pt x="41" y="15"/>
                    <a:pt x="41" y="16"/>
                    <a:pt x="41" y="17"/>
                  </a:cubicBezTo>
                  <a:cubicBezTo>
                    <a:pt x="41" y="18"/>
                    <a:pt x="40" y="20"/>
                    <a:pt x="39" y="20"/>
                  </a:cubicBezTo>
                  <a:cubicBezTo>
                    <a:pt x="39" y="21"/>
                    <a:pt x="37" y="21"/>
                    <a:pt x="37" y="21"/>
                  </a:cubicBezTo>
                  <a:cubicBezTo>
                    <a:pt x="36" y="21"/>
                    <a:pt x="36" y="22"/>
                    <a:pt x="35" y="22"/>
                  </a:cubicBezTo>
                  <a:cubicBezTo>
                    <a:pt x="35" y="22"/>
                    <a:pt x="34" y="23"/>
                    <a:pt x="34" y="23"/>
                  </a:cubicBezTo>
                  <a:cubicBezTo>
                    <a:pt x="33" y="23"/>
                    <a:pt x="32" y="23"/>
                    <a:pt x="31" y="23"/>
                  </a:cubicBezTo>
                  <a:cubicBezTo>
                    <a:pt x="30" y="23"/>
                    <a:pt x="29" y="23"/>
                    <a:pt x="28" y="23"/>
                  </a:cubicBezTo>
                  <a:cubicBezTo>
                    <a:pt x="28" y="23"/>
                    <a:pt x="27" y="22"/>
                    <a:pt x="26" y="22"/>
                  </a:cubicBezTo>
                  <a:cubicBezTo>
                    <a:pt x="26" y="22"/>
                    <a:pt x="25" y="21"/>
                    <a:pt x="25" y="21"/>
                  </a:cubicBezTo>
                  <a:cubicBezTo>
                    <a:pt x="24" y="21"/>
                    <a:pt x="23" y="22"/>
                    <a:pt x="23" y="22"/>
                  </a:cubicBezTo>
                  <a:cubicBezTo>
                    <a:pt x="23" y="23"/>
                    <a:pt x="23" y="24"/>
                    <a:pt x="23" y="25"/>
                  </a:cubicBezTo>
                  <a:cubicBezTo>
                    <a:pt x="23" y="26"/>
                    <a:pt x="22" y="27"/>
                    <a:pt x="22" y="28"/>
                  </a:cubicBezTo>
                  <a:cubicBezTo>
                    <a:pt x="22" y="29"/>
                    <a:pt x="22" y="31"/>
                    <a:pt x="22" y="31"/>
                  </a:cubicBezTo>
                  <a:cubicBezTo>
                    <a:pt x="21" y="32"/>
                    <a:pt x="21" y="33"/>
                    <a:pt x="20" y="33"/>
                  </a:cubicBezTo>
                  <a:cubicBezTo>
                    <a:pt x="19" y="34"/>
                    <a:pt x="18" y="34"/>
                    <a:pt x="17" y="33"/>
                  </a:cubicBezTo>
                  <a:cubicBezTo>
                    <a:pt x="17" y="33"/>
                    <a:pt x="17" y="33"/>
                    <a:pt x="17" y="33"/>
                  </a:cubicBezTo>
                  <a:cubicBezTo>
                    <a:pt x="16" y="33"/>
                    <a:pt x="16" y="33"/>
                    <a:pt x="16" y="33"/>
                  </a:cubicBezTo>
                  <a:cubicBezTo>
                    <a:pt x="16" y="32"/>
                    <a:pt x="16" y="31"/>
                    <a:pt x="16" y="30"/>
                  </a:cubicBezTo>
                  <a:cubicBezTo>
                    <a:pt x="16" y="30"/>
                    <a:pt x="17" y="28"/>
                    <a:pt x="17" y="27"/>
                  </a:cubicBezTo>
                  <a:cubicBezTo>
                    <a:pt x="17" y="27"/>
                    <a:pt x="17" y="26"/>
                    <a:pt x="17" y="25"/>
                  </a:cubicBezTo>
                  <a:cubicBezTo>
                    <a:pt x="17" y="25"/>
                    <a:pt x="16" y="24"/>
                    <a:pt x="16" y="24"/>
                  </a:cubicBezTo>
                  <a:cubicBezTo>
                    <a:pt x="15" y="24"/>
                    <a:pt x="13" y="24"/>
                    <a:pt x="13" y="24"/>
                  </a:cubicBezTo>
                  <a:cubicBezTo>
                    <a:pt x="12" y="24"/>
                    <a:pt x="11" y="25"/>
                    <a:pt x="11" y="24"/>
                  </a:cubicBezTo>
                  <a:cubicBezTo>
                    <a:pt x="10" y="24"/>
                    <a:pt x="9" y="24"/>
                    <a:pt x="9" y="24"/>
                  </a:cubicBezTo>
                  <a:cubicBezTo>
                    <a:pt x="8" y="24"/>
                    <a:pt x="8" y="26"/>
                    <a:pt x="8" y="27"/>
                  </a:cubicBezTo>
                  <a:cubicBezTo>
                    <a:pt x="8" y="28"/>
                    <a:pt x="7" y="28"/>
                    <a:pt x="7" y="29"/>
                  </a:cubicBezTo>
                  <a:cubicBezTo>
                    <a:pt x="6" y="29"/>
                    <a:pt x="7" y="31"/>
                    <a:pt x="6" y="31"/>
                  </a:cubicBezTo>
                  <a:cubicBezTo>
                    <a:pt x="5" y="32"/>
                    <a:pt x="3" y="32"/>
                    <a:pt x="2" y="31"/>
                  </a:cubicBezTo>
                  <a:cubicBezTo>
                    <a:pt x="2" y="31"/>
                    <a:pt x="1" y="30"/>
                    <a:pt x="1" y="29"/>
                  </a:cubicBezTo>
                  <a:cubicBezTo>
                    <a:pt x="0" y="29"/>
                    <a:pt x="0" y="27"/>
                    <a:pt x="0" y="26"/>
                  </a:cubicBezTo>
                  <a:cubicBezTo>
                    <a:pt x="0" y="26"/>
                    <a:pt x="0" y="25"/>
                    <a:pt x="0" y="24"/>
                  </a:cubicBezTo>
                  <a:cubicBezTo>
                    <a:pt x="0" y="24"/>
                    <a:pt x="0" y="23"/>
                    <a:pt x="0" y="23"/>
                  </a:cubicBezTo>
                  <a:cubicBezTo>
                    <a:pt x="1" y="22"/>
                    <a:pt x="2" y="20"/>
                    <a:pt x="2" y="19"/>
                  </a:cubicBezTo>
                  <a:cubicBezTo>
                    <a:pt x="2" y="19"/>
                    <a:pt x="3" y="17"/>
                    <a:pt x="3" y="17"/>
                  </a:cubicBezTo>
                  <a:cubicBezTo>
                    <a:pt x="4" y="16"/>
                    <a:pt x="5" y="15"/>
                    <a:pt x="5" y="15"/>
                  </a:cubicBezTo>
                  <a:cubicBezTo>
                    <a:pt x="5" y="14"/>
                    <a:pt x="4" y="13"/>
                    <a:pt x="4" y="12"/>
                  </a:cubicBezTo>
                  <a:cubicBezTo>
                    <a:pt x="4" y="12"/>
                    <a:pt x="4" y="12"/>
                    <a:pt x="4"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1" name="Freeform 155"/>
            <p:cNvSpPr>
              <a:spLocks/>
            </p:cNvSpPr>
            <p:nvPr/>
          </p:nvSpPr>
          <p:spPr bwMode="auto">
            <a:xfrm>
              <a:off x="1400176" y="1966913"/>
              <a:ext cx="93663" cy="58738"/>
            </a:xfrm>
            <a:custGeom>
              <a:avLst/>
              <a:gdLst/>
              <a:ahLst/>
              <a:cxnLst>
                <a:cxn ang="0">
                  <a:pos x="49" y="16"/>
                </a:cxn>
                <a:cxn ang="0">
                  <a:pos x="48" y="19"/>
                </a:cxn>
                <a:cxn ang="0">
                  <a:pos x="47" y="21"/>
                </a:cxn>
                <a:cxn ang="0">
                  <a:pos x="47" y="23"/>
                </a:cxn>
                <a:cxn ang="0">
                  <a:pos x="47" y="25"/>
                </a:cxn>
                <a:cxn ang="0">
                  <a:pos x="43" y="26"/>
                </a:cxn>
                <a:cxn ang="0">
                  <a:pos x="39" y="26"/>
                </a:cxn>
                <a:cxn ang="0">
                  <a:pos x="36" y="28"/>
                </a:cxn>
                <a:cxn ang="0">
                  <a:pos x="35" y="30"/>
                </a:cxn>
                <a:cxn ang="0">
                  <a:pos x="33" y="31"/>
                </a:cxn>
                <a:cxn ang="0">
                  <a:pos x="32" y="32"/>
                </a:cxn>
                <a:cxn ang="0">
                  <a:pos x="31" y="32"/>
                </a:cxn>
                <a:cxn ang="0">
                  <a:pos x="28" y="32"/>
                </a:cxn>
                <a:cxn ang="0">
                  <a:pos x="27" y="30"/>
                </a:cxn>
                <a:cxn ang="0">
                  <a:pos x="26" y="27"/>
                </a:cxn>
                <a:cxn ang="0">
                  <a:pos x="24" y="26"/>
                </a:cxn>
                <a:cxn ang="0">
                  <a:pos x="20" y="27"/>
                </a:cxn>
                <a:cxn ang="0">
                  <a:pos x="16" y="28"/>
                </a:cxn>
                <a:cxn ang="0">
                  <a:pos x="14" y="29"/>
                </a:cxn>
                <a:cxn ang="0">
                  <a:pos x="11" y="30"/>
                </a:cxn>
                <a:cxn ang="0">
                  <a:pos x="11" y="30"/>
                </a:cxn>
                <a:cxn ang="0">
                  <a:pos x="10" y="29"/>
                </a:cxn>
                <a:cxn ang="0">
                  <a:pos x="8" y="28"/>
                </a:cxn>
                <a:cxn ang="0">
                  <a:pos x="4" y="23"/>
                </a:cxn>
                <a:cxn ang="0">
                  <a:pos x="2" y="18"/>
                </a:cxn>
                <a:cxn ang="0">
                  <a:pos x="1" y="15"/>
                </a:cxn>
                <a:cxn ang="0">
                  <a:pos x="1" y="11"/>
                </a:cxn>
                <a:cxn ang="0">
                  <a:pos x="0" y="9"/>
                </a:cxn>
                <a:cxn ang="0">
                  <a:pos x="1" y="9"/>
                </a:cxn>
                <a:cxn ang="0">
                  <a:pos x="5" y="9"/>
                </a:cxn>
                <a:cxn ang="0">
                  <a:pos x="7" y="10"/>
                </a:cxn>
                <a:cxn ang="0">
                  <a:pos x="10" y="12"/>
                </a:cxn>
                <a:cxn ang="0">
                  <a:pos x="12" y="12"/>
                </a:cxn>
                <a:cxn ang="0">
                  <a:pos x="15" y="11"/>
                </a:cxn>
                <a:cxn ang="0">
                  <a:pos x="15" y="8"/>
                </a:cxn>
                <a:cxn ang="0">
                  <a:pos x="14" y="6"/>
                </a:cxn>
                <a:cxn ang="0">
                  <a:pos x="13" y="3"/>
                </a:cxn>
                <a:cxn ang="0">
                  <a:pos x="13" y="1"/>
                </a:cxn>
                <a:cxn ang="0">
                  <a:pos x="15" y="1"/>
                </a:cxn>
                <a:cxn ang="0">
                  <a:pos x="17" y="2"/>
                </a:cxn>
                <a:cxn ang="0">
                  <a:pos x="20" y="3"/>
                </a:cxn>
                <a:cxn ang="0">
                  <a:pos x="24" y="2"/>
                </a:cxn>
                <a:cxn ang="0">
                  <a:pos x="26" y="3"/>
                </a:cxn>
                <a:cxn ang="0">
                  <a:pos x="27" y="4"/>
                </a:cxn>
                <a:cxn ang="0">
                  <a:pos x="30" y="4"/>
                </a:cxn>
                <a:cxn ang="0">
                  <a:pos x="31" y="2"/>
                </a:cxn>
                <a:cxn ang="0">
                  <a:pos x="31" y="1"/>
                </a:cxn>
                <a:cxn ang="0">
                  <a:pos x="32" y="1"/>
                </a:cxn>
                <a:cxn ang="0">
                  <a:pos x="34" y="1"/>
                </a:cxn>
                <a:cxn ang="0">
                  <a:pos x="35" y="3"/>
                </a:cxn>
                <a:cxn ang="0">
                  <a:pos x="36" y="4"/>
                </a:cxn>
                <a:cxn ang="0">
                  <a:pos x="37" y="3"/>
                </a:cxn>
                <a:cxn ang="0">
                  <a:pos x="38" y="4"/>
                </a:cxn>
                <a:cxn ang="0">
                  <a:pos x="38" y="5"/>
                </a:cxn>
                <a:cxn ang="0">
                  <a:pos x="39" y="7"/>
                </a:cxn>
                <a:cxn ang="0">
                  <a:pos x="41" y="8"/>
                </a:cxn>
                <a:cxn ang="0">
                  <a:pos x="42" y="10"/>
                </a:cxn>
                <a:cxn ang="0">
                  <a:pos x="42" y="13"/>
                </a:cxn>
                <a:cxn ang="0">
                  <a:pos x="43" y="15"/>
                </a:cxn>
                <a:cxn ang="0">
                  <a:pos x="45" y="14"/>
                </a:cxn>
                <a:cxn ang="0">
                  <a:pos x="48" y="14"/>
                </a:cxn>
                <a:cxn ang="0">
                  <a:pos x="49" y="16"/>
                </a:cxn>
              </a:cxnLst>
              <a:rect l="0" t="0" r="r" b="b"/>
              <a:pathLst>
                <a:path w="49" h="32">
                  <a:moveTo>
                    <a:pt x="49" y="16"/>
                  </a:moveTo>
                  <a:cubicBezTo>
                    <a:pt x="49" y="17"/>
                    <a:pt x="48" y="18"/>
                    <a:pt x="48" y="19"/>
                  </a:cubicBezTo>
                  <a:cubicBezTo>
                    <a:pt x="47" y="20"/>
                    <a:pt x="47" y="20"/>
                    <a:pt x="47" y="21"/>
                  </a:cubicBezTo>
                  <a:cubicBezTo>
                    <a:pt x="47" y="21"/>
                    <a:pt x="47" y="22"/>
                    <a:pt x="47" y="23"/>
                  </a:cubicBezTo>
                  <a:cubicBezTo>
                    <a:pt x="47" y="24"/>
                    <a:pt x="47" y="25"/>
                    <a:pt x="47" y="25"/>
                  </a:cubicBezTo>
                  <a:cubicBezTo>
                    <a:pt x="46" y="26"/>
                    <a:pt x="44" y="26"/>
                    <a:pt x="43" y="26"/>
                  </a:cubicBezTo>
                  <a:cubicBezTo>
                    <a:pt x="42" y="26"/>
                    <a:pt x="40" y="26"/>
                    <a:pt x="39" y="26"/>
                  </a:cubicBezTo>
                  <a:cubicBezTo>
                    <a:pt x="38" y="26"/>
                    <a:pt x="37" y="27"/>
                    <a:pt x="36" y="28"/>
                  </a:cubicBezTo>
                  <a:cubicBezTo>
                    <a:pt x="36" y="28"/>
                    <a:pt x="35" y="29"/>
                    <a:pt x="35" y="30"/>
                  </a:cubicBezTo>
                  <a:cubicBezTo>
                    <a:pt x="34" y="30"/>
                    <a:pt x="33" y="30"/>
                    <a:pt x="33" y="31"/>
                  </a:cubicBezTo>
                  <a:cubicBezTo>
                    <a:pt x="32" y="31"/>
                    <a:pt x="32" y="32"/>
                    <a:pt x="32" y="32"/>
                  </a:cubicBezTo>
                  <a:cubicBezTo>
                    <a:pt x="32" y="32"/>
                    <a:pt x="32" y="32"/>
                    <a:pt x="31" y="32"/>
                  </a:cubicBezTo>
                  <a:cubicBezTo>
                    <a:pt x="31" y="32"/>
                    <a:pt x="29" y="32"/>
                    <a:pt x="28" y="32"/>
                  </a:cubicBezTo>
                  <a:cubicBezTo>
                    <a:pt x="28" y="31"/>
                    <a:pt x="27" y="30"/>
                    <a:pt x="27" y="30"/>
                  </a:cubicBezTo>
                  <a:cubicBezTo>
                    <a:pt x="27" y="29"/>
                    <a:pt x="26" y="28"/>
                    <a:pt x="26" y="27"/>
                  </a:cubicBezTo>
                  <a:cubicBezTo>
                    <a:pt x="25" y="27"/>
                    <a:pt x="24" y="26"/>
                    <a:pt x="24" y="26"/>
                  </a:cubicBezTo>
                  <a:cubicBezTo>
                    <a:pt x="23" y="26"/>
                    <a:pt x="21" y="27"/>
                    <a:pt x="20" y="27"/>
                  </a:cubicBezTo>
                  <a:cubicBezTo>
                    <a:pt x="19" y="28"/>
                    <a:pt x="17" y="27"/>
                    <a:pt x="16" y="28"/>
                  </a:cubicBezTo>
                  <a:cubicBezTo>
                    <a:pt x="15" y="28"/>
                    <a:pt x="14" y="29"/>
                    <a:pt x="14" y="29"/>
                  </a:cubicBezTo>
                  <a:cubicBezTo>
                    <a:pt x="13" y="29"/>
                    <a:pt x="12" y="29"/>
                    <a:pt x="11" y="30"/>
                  </a:cubicBezTo>
                  <a:cubicBezTo>
                    <a:pt x="11" y="30"/>
                    <a:pt x="11" y="30"/>
                    <a:pt x="11" y="30"/>
                  </a:cubicBezTo>
                  <a:cubicBezTo>
                    <a:pt x="10" y="29"/>
                    <a:pt x="10" y="29"/>
                    <a:pt x="10" y="29"/>
                  </a:cubicBezTo>
                  <a:cubicBezTo>
                    <a:pt x="9" y="29"/>
                    <a:pt x="8" y="28"/>
                    <a:pt x="8" y="28"/>
                  </a:cubicBezTo>
                  <a:cubicBezTo>
                    <a:pt x="7" y="27"/>
                    <a:pt x="5" y="24"/>
                    <a:pt x="4" y="23"/>
                  </a:cubicBezTo>
                  <a:cubicBezTo>
                    <a:pt x="4" y="22"/>
                    <a:pt x="3" y="19"/>
                    <a:pt x="2" y="18"/>
                  </a:cubicBezTo>
                  <a:cubicBezTo>
                    <a:pt x="2" y="17"/>
                    <a:pt x="1" y="16"/>
                    <a:pt x="1" y="15"/>
                  </a:cubicBezTo>
                  <a:cubicBezTo>
                    <a:pt x="1" y="14"/>
                    <a:pt x="1" y="12"/>
                    <a:pt x="1" y="11"/>
                  </a:cubicBezTo>
                  <a:cubicBezTo>
                    <a:pt x="1" y="11"/>
                    <a:pt x="0" y="10"/>
                    <a:pt x="0" y="9"/>
                  </a:cubicBezTo>
                  <a:cubicBezTo>
                    <a:pt x="0" y="9"/>
                    <a:pt x="1" y="9"/>
                    <a:pt x="1" y="9"/>
                  </a:cubicBezTo>
                  <a:cubicBezTo>
                    <a:pt x="2" y="9"/>
                    <a:pt x="4" y="9"/>
                    <a:pt x="5" y="9"/>
                  </a:cubicBezTo>
                  <a:cubicBezTo>
                    <a:pt x="5" y="9"/>
                    <a:pt x="7" y="10"/>
                    <a:pt x="7" y="10"/>
                  </a:cubicBezTo>
                  <a:cubicBezTo>
                    <a:pt x="8" y="10"/>
                    <a:pt x="9" y="12"/>
                    <a:pt x="10" y="12"/>
                  </a:cubicBezTo>
                  <a:cubicBezTo>
                    <a:pt x="10" y="12"/>
                    <a:pt x="12" y="12"/>
                    <a:pt x="12" y="12"/>
                  </a:cubicBezTo>
                  <a:cubicBezTo>
                    <a:pt x="13" y="12"/>
                    <a:pt x="14" y="12"/>
                    <a:pt x="15" y="11"/>
                  </a:cubicBezTo>
                  <a:cubicBezTo>
                    <a:pt x="15" y="10"/>
                    <a:pt x="15" y="9"/>
                    <a:pt x="15" y="8"/>
                  </a:cubicBezTo>
                  <a:cubicBezTo>
                    <a:pt x="15" y="7"/>
                    <a:pt x="14" y="6"/>
                    <a:pt x="14" y="6"/>
                  </a:cubicBezTo>
                  <a:cubicBezTo>
                    <a:pt x="14" y="5"/>
                    <a:pt x="13" y="4"/>
                    <a:pt x="13" y="3"/>
                  </a:cubicBezTo>
                  <a:cubicBezTo>
                    <a:pt x="13" y="3"/>
                    <a:pt x="13" y="2"/>
                    <a:pt x="13" y="1"/>
                  </a:cubicBezTo>
                  <a:cubicBezTo>
                    <a:pt x="13" y="1"/>
                    <a:pt x="15" y="1"/>
                    <a:pt x="15" y="1"/>
                  </a:cubicBezTo>
                  <a:cubicBezTo>
                    <a:pt x="16" y="2"/>
                    <a:pt x="17" y="2"/>
                    <a:pt x="17" y="2"/>
                  </a:cubicBezTo>
                  <a:cubicBezTo>
                    <a:pt x="18" y="3"/>
                    <a:pt x="19" y="3"/>
                    <a:pt x="20" y="3"/>
                  </a:cubicBezTo>
                  <a:cubicBezTo>
                    <a:pt x="21" y="3"/>
                    <a:pt x="23" y="2"/>
                    <a:pt x="24" y="2"/>
                  </a:cubicBezTo>
                  <a:cubicBezTo>
                    <a:pt x="24" y="2"/>
                    <a:pt x="25" y="3"/>
                    <a:pt x="26" y="3"/>
                  </a:cubicBezTo>
                  <a:cubicBezTo>
                    <a:pt x="26" y="3"/>
                    <a:pt x="26" y="3"/>
                    <a:pt x="27" y="4"/>
                  </a:cubicBezTo>
                  <a:cubicBezTo>
                    <a:pt x="27" y="4"/>
                    <a:pt x="29" y="5"/>
                    <a:pt x="30" y="4"/>
                  </a:cubicBezTo>
                  <a:cubicBezTo>
                    <a:pt x="30" y="4"/>
                    <a:pt x="30" y="3"/>
                    <a:pt x="31" y="2"/>
                  </a:cubicBezTo>
                  <a:cubicBezTo>
                    <a:pt x="31" y="2"/>
                    <a:pt x="30" y="1"/>
                    <a:pt x="31" y="1"/>
                  </a:cubicBezTo>
                  <a:cubicBezTo>
                    <a:pt x="31" y="0"/>
                    <a:pt x="32" y="1"/>
                    <a:pt x="32" y="1"/>
                  </a:cubicBezTo>
                  <a:cubicBezTo>
                    <a:pt x="33" y="1"/>
                    <a:pt x="34" y="1"/>
                    <a:pt x="34" y="1"/>
                  </a:cubicBezTo>
                  <a:cubicBezTo>
                    <a:pt x="35" y="2"/>
                    <a:pt x="34" y="3"/>
                    <a:pt x="35" y="3"/>
                  </a:cubicBezTo>
                  <a:cubicBezTo>
                    <a:pt x="35" y="3"/>
                    <a:pt x="35" y="4"/>
                    <a:pt x="36" y="4"/>
                  </a:cubicBezTo>
                  <a:cubicBezTo>
                    <a:pt x="36" y="4"/>
                    <a:pt x="37" y="3"/>
                    <a:pt x="37" y="3"/>
                  </a:cubicBezTo>
                  <a:cubicBezTo>
                    <a:pt x="37" y="3"/>
                    <a:pt x="38" y="3"/>
                    <a:pt x="38" y="4"/>
                  </a:cubicBezTo>
                  <a:cubicBezTo>
                    <a:pt x="38" y="4"/>
                    <a:pt x="37" y="5"/>
                    <a:pt x="38" y="5"/>
                  </a:cubicBezTo>
                  <a:cubicBezTo>
                    <a:pt x="38" y="6"/>
                    <a:pt x="38" y="7"/>
                    <a:pt x="39" y="7"/>
                  </a:cubicBezTo>
                  <a:cubicBezTo>
                    <a:pt x="39" y="7"/>
                    <a:pt x="40" y="8"/>
                    <a:pt x="41" y="8"/>
                  </a:cubicBezTo>
                  <a:cubicBezTo>
                    <a:pt x="41" y="8"/>
                    <a:pt x="42" y="9"/>
                    <a:pt x="42" y="10"/>
                  </a:cubicBezTo>
                  <a:cubicBezTo>
                    <a:pt x="42" y="11"/>
                    <a:pt x="42" y="12"/>
                    <a:pt x="42" y="13"/>
                  </a:cubicBezTo>
                  <a:cubicBezTo>
                    <a:pt x="42" y="13"/>
                    <a:pt x="42" y="15"/>
                    <a:pt x="43" y="15"/>
                  </a:cubicBezTo>
                  <a:cubicBezTo>
                    <a:pt x="43" y="15"/>
                    <a:pt x="45" y="15"/>
                    <a:pt x="45" y="14"/>
                  </a:cubicBezTo>
                  <a:cubicBezTo>
                    <a:pt x="46" y="14"/>
                    <a:pt x="47" y="14"/>
                    <a:pt x="48" y="14"/>
                  </a:cubicBezTo>
                  <a:cubicBezTo>
                    <a:pt x="48" y="15"/>
                    <a:pt x="49" y="16"/>
                    <a:pt x="49"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2" name="Freeform 156"/>
            <p:cNvSpPr>
              <a:spLocks/>
            </p:cNvSpPr>
            <p:nvPr/>
          </p:nvSpPr>
          <p:spPr bwMode="auto">
            <a:xfrm>
              <a:off x="1460501" y="1966913"/>
              <a:ext cx="117475" cy="125413"/>
            </a:xfrm>
            <a:custGeom>
              <a:avLst/>
              <a:gdLst/>
              <a:ahLst/>
              <a:cxnLst>
                <a:cxn ang="0">
                  <a:pos x="61" y="37"/>
                </a:cxn>
                <a:cxn ang="0">
                  <a:pos x="57" y="39"/>
                </a:cxn>
                <a:cxn ang="0">
                  <a:pos x="58" y="44"/>
                </a:cxn>
                <a:cxn ang="0">
                  <a:pos x="60" y="49"/>
                </a:cxn>
                <a:cxn ang="0">
                  <a:pos x="58" y="52"/>
                </a:cxn>
                <a:cxn ang="0">
                  <a:pos x="59" y="55"/>
                </a:cxn>
                <a:cxn ang="0">
                  <a:pos x="60" y="57"/>
                </a:cxn>
                <a:cxn ang="0">
                  <a:pos x="52" y="62"/>
                </a:cxn>
                <a:cxn ang="0">
                  <a:pos x="43" y="64"/>
                </a:cxn>
                <a:cxn ang="0">
                  <a:pos x="35" y="67"/>
                </a:cxn>
                <a:cxn ang="0">
                  <a:pos x="31" y="62"/>
                </a:cxn>
                <a:cxn ang="0">
                  <a:pos x="26" y="59"/>
                </a:cxn>
                <a:cxn ang="0">
                  <a:pos x="21" y="58"/>
                </a:cxn>
                <a:cxn ang="0">
                  <a:pos x="16" y="55"/>
                </a:cxn>
                <a:cxn ang="0">
                  <a:pos x="12" y="51"/>
                </a:cxn>
                <a:cxn ang="0">
                  <a:pos x="9" y="48"/>
                </a:cxn>
                <a:cxn ang="0">
                  <a:pos x="13" y="46"/>
                </a:cxn>
                <a:cxn ang="0">
                  <a:pos x="15" y="40"/>
                </a:cxn>
                <a:cxn ang="0">
                  <a:pos x="11" y="36"/>
                </a:cxn>
                <a:cxn ang="0">
                  <a:pos x="6" y="34"/>
                </a:cxn>
                <a:cxn ang="0">
                  <a:pos x="1" y="34"/>
                </a:cxn>
                <a:cxn ang="0">
                  <a:pos x="1" y="31"/>
                </a:cxn>
                <a:cxn ang="0">
                  <a:pos x="4" y="28"/>
                </a:cxn>
                <a:cxn ang="0">
                  <a:pos x="11" y="26"/>
                </a:cxn>
                <a:cxn ang="0">
                  <a:pos x="15" y="23"/>
                </a:cxn>
                <a:cxn ang="0">
                  <a:pos x="16" y="19"/>
                </a:cxn>
                <a:cxn ang="0">
                  <a:pos x="16" y="14"/>
                </a:cxn>
                <a:cxn ang="0">
                  <a:pos x="11" y="15"/>
                </a:cxn>
                <a:cxn ang="0">
                  <a:pos x="10" y="10"/>
                </a:cxn>
                <a:cxn ang="0">
                  <a:pos x="7" y="7"/>
                </a:cxn>
                <a:cxn ang="0">
                  <a:pos x="6" y="4"/>
                </a:cxn>
                <a:cxn ang="0">
                  <a:pos x="6" y="2"/>
                </a:cxn>
                <a:cxn ang="0">
                  <a:pos x="11" y="1"/>
                </a:cxn>
                <a:cxn ang="0">
                  <a:pos x="16" y="0"/>
                </a:cxn>
                <a:cxn ang="0">
                  <a:pos x="20" y="1"/>
                </a:cxn>
                <a:cxn ang="0">
                  <a:pos x="24" y="2"/>
                </a:cxn>
                <a:cxn ang="0">
                  <a:pos x="25" y="7"/>
                </a:cxn>
                <a:cxn ang="0">
                  <a:pos x="32" y="11"/>
                </a:cxn>
                <a:cxn ang="0">
                  <a:pos x="37" y="15"/>
                </a:cxn>
                <a:cxn ang="0">
                  <a:pos x="42" y="16"/>
                </a:cxn>
                <a:cxn ang="0">
                  <a:pos x="38" y="18"/>
                </a:cxn>
                <a:cxn ang="0">
                  <a:pos x="40" y="22"/>
                </a:cxn>
                <a:cxn ang="0">
                  <a:pos x="42" y="24"/>
                </a:cxn>
                <a:cxn ang="0">
                  <a:pos x="47" y="26"/>
                </a:cxn>
                <a:cxn ang="0">
                  <a:pos x="48" y="28"/>
                </a:cxn>
                <a:cxn ang="0">
                  <a:pos x="45" y="29"/>
                </a:cxn>
                <a:cxn ang="0">
                  <a:pos x="46" y="33"/>
                </a:cxn>
                <a:cxn ang="0">
                  <a:pos x="50" y="35"/>
                </a:cxn>
                <a:cxn ang="0">
                  <a:pos x="57" y="33"/>
                </a:cxn>
                <a:cxn ang="0">
                  <a:pos x="61" y="33"/>
                </a:cxn>
              </a:cxnLst>
              <a:rect l="0" t="0" r="r" b="b"/>
              <a:pathLst>
                <a:path w="62" h="67">
                  <a:moveTo>
                    <a:pt x="62" y="35"/>
                  </a:moveTo>
                  <a:cubicBezTo>
                    <a:pt x="62" y="35"/>
                    <a:pt x="62" y="37"/>
                    <a:pt x="61" y="37"/>
                  </a:cubicBezTo>
                  <a:cubicBezTo>
                    <a:pt x="61" y="38"/>
                    <a:pt x="59" y="38"/>
                    <a:pt x="59" y="38"/>
                  </a:cubicBezTo>
                  <a:cubicBezTo>
                    <a:pt x="58" y="38"/>
                    <a:pt x="57" y="39"/>
                    <a:pt x="57" y="39"/>
                  </a:cubicBezTo>
                  <a:cubicBezTo>
                    <a:pt x="56" y="40"/>
                    <a:pt x="57" y="42"/>
                    <a:pt x="57" y="42"/>
                  </a:cubicBezTo>
                  <a:cubicBezTo>
                    <a:pt x="57" y="43"/>
                    <a:pt x="58" y="44"/>
                    <a:pt x="58" y="44"/>
                  </a:cubicBezTo>
                  <a:cubicBezTo>
                    <a:pt x="58" y="45"/>
                    <a:pt x="59" y="46"/>
                    <a:pt x="59" y="46"/>
                  </a:cubicBezTo>
                  <a:cubicBezTo>
                    <a:pt x="60" y="47"/>
                    <a:pt x="60" y="48"/>
                    <a:pt x="60" y="49"/>
                  </a:cubicBezTo>
                  <a:cubicBezTo>
                    <a:pt x="60" y="49"/>
                    <a:pt x="60" y="51"/>
                    <a:pt x="59" y="51"/>
                  </a:cubicBezTo>
                  <a:cubicBezTo>
                    <a:pt x="59" y="52"/>
                    <a:pt x="58" y="52"/>
                    <a:pt x="58" y="52"/>
                  </a:cubicBezTo>
                  <a:cubicBezTo>
                    <a:pt x="58" y="53"/>
                    <a:pt x="58" y="54"/>
                    <a:pt x="58" y="54"/>
                  </a:cubicBezTo>
                  <a:cubicBezTo>
                    <a:pt x="58" y="55"/>
                    <a:pt x="59" y="55"/>
                    <a:pt x="59" y="55"/>
                  </a:cubicBezTo>
                  <a:cubicBezTo>
                    <a:pt x="60" y="56"/>
                    <a:pt x="60" y="56"/>
                    <a:pt x="60" y="57"/>
                  </a:cubicBezTo>
                  <a:cubicBezTo>
                    <a:pt x="60" y="57"/>
                    <a:pt x="60" y="57"/>
                    <a:pt x="60" y="57"/>
                  </a:cubicBezTo>
                  <a:cubicBezTo>
                    <a:pt x="59" y="58"/>
                    <a:pt x="57" y="59"/>
                    <a:pt x="55" y="60"/>
                  </a:cubicBezTo>
                  <a:cubicBezTo>
                    <a:pt x="54" y="60"/>
                    <a:pt x="53" y="62"/>
                    <a:pt x="52" y="62"/>
                  </a:cubicBezTo>
                  <a:cubicBezTo>
                    <a:pt x="50" y="62"/>
                    <a:pt x="48" y="63"/>
                    <a:pt x="47" y="63"/>
                  </a:cubicBezTo>
                  <a:cubicBezTo>
                    <a:pt x="46" y="63"/>
                    <a:pt x="44" y="64"/>
                    <a:pt x="43" y="64"/>
                  </a:cubicBezTo>
                  <a:cubicBezTo>
                    <a:pt x="42" y="64"/>
                    <a:pt x="40" y="66"/>
                    <a:pt x="38" y="66"/>
                  </a:cubicBezTo>
                  <a:cubicBezTo>
                    <a:pt x="38" y="67"/>
                    <a:pt x="36" y="67"/>
                    <a:pt x="35" y="67"/>
                  </a:cubicBezTo>
                  <a:cubicBezTo>
                    <a:pt x="35" y="67"/>
                    <a:pt x="34" y="65"/>
                    <a:pt x="33" y="65"/>
                  </a:cubicBezTo>
                  <a:cubicBezTo>
                    <a:pt x="33" y="64"/>
                    <a:pt x="31" y="63"/>
                    <a:pt x="31" y="62"/>
                  </a:cubicBezTo>
                  <a:cubicBezTo>
                    <a:pt x="30" y="61"/>
                    <a:pt x="29" y="60"/>
                    <a:pt x="29" y="59"/>
                  </a:cubicBezTo>
                  <a:cubicBezTo>
                    <a:pt x="28" y="59"/>
                    <a:pt x="27" y="59"/>
                    <a:pt x="26" y="59"/>
                  </a:cubicBezTo>
                  <a:cubicBezTo>
                    <a:pt x="26" y="59"/>
                    <a:pt x="24" y="58"/>
                    <a:pt x="23" y="58"/>
                  </a:cubicBezTo>
                  <a:cubicBezTo>
                    <a:pt x="23" y="58"/>
                    <a:pt x="21" y="59"/>
                    <a:pt x="21" y="58"/>
                  </a:cubicBezTo>
                  <a:cubicBezTo>
                    <a:pt x="20" y="58"/>
                    <a:pt x="19" y="57"/>
                    <a:pt x="18" y="56"/>
                  </a:cubicBezTo>
                  <a:cubicBezTo>
                    <a:pt x="17" y="56"/>
                    <a:pt x="16" y="55"/>
                    <a:pt x="16" y="55"/>
                  </a:cubicBezTo>
                  <a:cubicBezTo>
                    <a:pt x="15" y="55"/>
                    <a:pt x="14" y="54"/>
                    <a:pt x="13" y="54"/>
                  </a:cubicBezTo>
                  <a:cubicBezTo>
                    <a:pt x="13" y="53"/>
                    <a:pt x="12" y="51"/>
                    <a:pt x="12" y="51"/>
                  </a:cubicBezTo>
                  <a:cubicBezTo>
                    <a:pt x="11" y="50"/>
                    <a:pt x="10" y="50"/>
                    <a:pt x="10" y="49"/>
                  </a:cubicBezTo>
                  <a:cubicBezTo>
                    <a:pt x="10" y="49"/>
                    <a:pt x="9" y="48"/>
                    <a:pt x="9" y="48"/>
                  </a:cubicBezTo>
                  <a:cubicBezTo>
                    <a:pt x="10" y="48"/>
                    <a:pt x="10" y="47"/>
                    <a:pt x="11" y="47"/>
                  </a:cubicBezTo>
                  <a:cubicBezTo>
                    <a:pt x="11" y="47"/>
                    <a:pt x="13" y="47"/>
                    <a:pt x="13" y="46"/>
                  </a:cubicBezTo>
                  <a:cubicBezTo>
                    <a:pt x="14" y="46"/>
                    <a:pt x="15" y="44"/>
                    <a:pt x="15" y="43"/>
                  </a:cubicBezTo>
                  <a:cubicBezTo>
                    <a:pt x="15" y="42"/>
                    <a:pt x="15" y="41"/>
                    <a:pt x="15" y="40"/>
                  </a:cubicBezTo>
                  <a:cubicBezTo>
                    <a:pt x="15" y="39"/>
                    <a:pt x="14" y="38"/>
                    <a:pt x="14" y="37"/>
                  </a:cubicBezTo>
                  <a:cubicBezTo>
                    <a:pt x="13" y="37"/>
                    <a:pt x="12" y="37"/>
                    <a:pt x="11" y="36"/>
                  </a:cubicBezTo>
                  <a:cubicBezTo>
                    <a:pt x="11" y="36"/>
                    <a:pt x="9" y="35"/>
                    <a:pt x="9" y="34"/>
                  </a:cubicBezTo>
                  <a:cubicBezTo>
                    <a:pt x="8" y="34"/>
                    <a:pt x="7" y="34"/>
                    <a:pt x="6" y="34"/>
                  </a:cubicBezTo>
                  <a:cubicBezTo>
                    <a:pt x="5" y="34"/>
                    <a:pt x="4" y="35"/>
                    <a:pt x="3" y="34"/>
                  </a:cubicBezTo>
                  <a:cubicBezTo>
                    <a:pt x="3" y="34"/>
                    <a:pt x="2" y="34"/>
                    <a:pt x="1" y="34"/>
                  </a:cubicBezTo>
                  <a:cubicBezTo>
                    <a:pt x="1" y="34"/>
                    <a:pt x="0" y="33"/>
                    <a:pt x="0" y="32"/>
                  </a:cubicBezTo>
                  <a:cubicBezTo>
                    <a:pt x="0" y="32"/>
                    <a:pt x="0" y="31"/>
                    <a:pt x="1" y="31"/>
                  </a:cubicBezTo>
                  <a:cubicBezTo>
                    <a:pt x="1" y="30"/>
                    <a:pt x="2" y="30"/>
                    <a:pt x="3" y="30"/>
                  </a:cubicBezTo>
                  <a:cubicBezTo>
                    <a:pt x="3" y="29"/>
                    <a:pt x="4" y="28"/>
                    <a:pt x="4" y="28"/>
                  </a:cubicBezTo>
                  <a:cubicBezTo>
                    <a:pt x="5" y="27"/>
                    <a:pt x="6" y="26"/>
                    <a:pt x="7" y="26"/>
                  </a:cubicBezTo>
                  <a:cubicBezTo>
                    <a:pt x="8" y="26"/>
                    <a:pt x="10" y="26"/>
                    <a:pt x="11" y="26"/>
                  </a:cubicBezTo>
                  <a:cubicBezTo>
                    <a:pt x="12" y="26"/>
                    <a:pt x="14" y="26"/>
                    <a:pt x="15" y="25"/>
                  </a:cubicBezTo>
                  <a:cubicBezTo>
                    <a:pt x="15" y="25"/>
                    <a:pt x="15" y="24"/>
                    <a:pt x="15" y="23"/>
                  </a:cubicBezTo>
                  <a:cubicBezTo>
                    <a:pt x="15" y="22"/>
                    <a:pt x="15" y="21"/>
                    <a:pt x="15" y="21"/>
                  </a:cubicBezTo>
                  <a:cubicBezTo>
                    <a:pt x="15" y="20"/>
                    <a:pt x="15" y="20"/>
                    <a:pt x="16" y="19"/>
                  </a:cubicBezTo>
                  <a:cubicBezTo>
                    <a:pt x="16" y="18"/>
                    <a:pt x="17" y="17"/>
                    <a:pt x="17" y="16"/>
                  </a:cubicBezTo>
                  <a:cubicBezTo>
                    <a:pt x="17" y="16"/>
                    <a:pt x="16" y="15"/>
                    <a:pt x="16" y="14"/>
                  </a:cubicBezTo>
                  <a:cubicBezTo>
                    <a:pt x="15" y="14"/>
                    <a:pt x="14" y="14"/>
                    <a:pt x="13" y="14"/>
                  </a:cubicBezTo>
                  <a:cubicBezTo>
                    <a:pt x="13" y="15"/>
                    <a:pt x="11" y="15"/>
                    <a:pt x="11" y="15"/>
                  </a:cubicBezTo>
                  <a:cubicBezTo>
                    <a:pt x="10" y="15"/>
                    <a:pt x="10" y="13"/>
                    <a:pt x="10" y="13"/>
                  </a:cubicBezTo>
                  <a:cubicBezTo>
                    <a:pt x="10" y="12"/>
                    <a:pt x="10" y="11"/>
                    <a:pt x="10" y="10"/>
                  </a:cubicBezTo>
                  <a:cubicBezTo>
                    <a:pt x="10" y="9"/>
                    <a:pt x="9" y="8"/>
                    <a:pt x="9" y="8"/>
                  </a:cubicBezTo>
                  <a:cubicBezTo>
                    <a:pt x="8" y="8"/>
                    <a:pt x="7" y="7"/>
                    <a:pt x="7" y="7"/>
                  </a:cubicBezTo>
                  <a:cubicBezTo>
                    <a:pt x="6" y="7"/>
                    <a:pt x="6" y="6"/>
                    <a:pt x="6" y="5"/>
                  </a:cubicBezTo>
                  <a:cubicBezTo>
                    <a:pt x="5" y="5"/>
                    <a:pt x="6" y="4"/>
                    <a:pt x="6" y="4"/>
                  </a:cubicBezTo>
                  <a:cubicBezTo>
                    <a:pt x="6" y="3"/>
                    <a:pt x="5" y="3"/>
                    <a:pt x="5" y="3"/>
                  </a:cubicBezTo>
                  <a:cubicBezTo>
                    <a:pt x="6" y="2"/>
                    <a:pt x="6" y="2"/>
                    <a:pt x="6" y="2"/>
                  </a:cubicBezTo>
                  <a:cubicBezTo>
                    <a:pt x="7" y="2"/>
                    <a:pt x="9" y="2"/>
                    <a:pt x="10" y="2"/>
                  </a:cubicBezTo>
                  <a:cubicBezTo>
                    <a:pt x="10" y="2"/>
                    <a:pt x="10" y="1"/>
                    <a:pt x="11" y="1"/>
                  </a:cubicBezTo>
                  <a:cubicBezTo>
                    <a:pt x="11" y="0"/>
                    <a:pt x="13" y="0"/>
                    <a:pt x="13" y="0"/>
                  </a:cubicBezTo>
                  <a:cubicBezTo>
                    <a:pt x="14" y="0"/>
                    <a:pt x="16" y="0"/>
                    <a:pt x="16" y="0"/>
                  </a:cubicBezTo>
                  <a:cubicBezTo>
                    <a:pt x="17" y="0"/>
                    <a:pt x="18" y="0"/>
                    <a:pt x="19" y="0"/>
                  </a:cubicBezTo>
                  <a:cubicBezTo>
                    <a:pt x="20" y="0"/>
                    <a:pt x="20" y="1"/>
                    <a:pt x="20" y="1"/>
                  </a:cubicBezTo>
                  <a:cubicBezTo>
                    <a:pt x="21" y="1"/>
                    <a:pt x="22" y="1"/>
                    <a:pt x="22" y="1"/>
                  </a:cubicBezTo>
                  <a:cubicBezTo>
                    <a:pt x="23" y="2"/>
                    <a:pt x="23" y="2"/>
                    <a:pt x="24" y="2"/>
                  </a:cubicBezTo>
                  <a:cubicBezTo>
                    <a:pt x="24" y="3"/>
                    <a:pt x="23" y="5"/>
                    <a:pt x="24" y="5"/>
                  </a:cubicBezTo>
                  <a:cubicBezTo>
                    <a:pt x="24" y="6"/>
                    <a:pt x="24" y="7"/>
                    <a:pt x="25" y="7"/>
                  </a:cubicBezTo>
                  <a:cubicBezTo>
                    <a:pt x="25" y="7"/>
                    <a:pt x="27" y="8"/>
                    <a:pt x="28" y="8"/>
                  </a:cubicBezTo>
                  <a:cubicBezTo>
                    <a:pt x="29" y="9"/>
                    <a:pt x="31" y="10"/>
                    <a:pt x="32" y="11"/>
                  </a:cubicBezTo>
                  <a:cubicBezTo>
                    <a:pt x="32" y="11"/>
                    <a:pt x="33" y="13"/>
                    <a:pt x="34" y="14"/>
                  </a:cubicBezTo>
                  <a:cubicBezTo>
                    <a:pt x="34" y="14"/>
                    <a:pt x="36" y="15"/>
                    <a:pt x="37" y="15"/>
                  </a:cubicBezTo>
                  <a:cubicBezTo>
                    <a:pt x="38" y="15"/>
                    <a:pt x="40" y="15"/>
                    <a:pt x="41" y="15"/>
                  </a:cubicBezTo>
                  <a:cubicBezTo>
                    <a:pt x="41" y="15"/>
                    <a:pt x="42" y="16"/>
                    <a:pt x="42" y="16"/>
                  </a:cubicBezTo>
                  <a:cubicBezTo>
                    <a:pt x="42" y="17"/>
                    <a:pt x="42" y="18"/>
                    <a:pt x="42" y="18"/>
                  </a:cubicBezTo>
                  <a:cubicBezTo>
                    <a:pt x="41" y="19"/>
                    <a:pt x="39" y="18"/>
                    <a:pt x="38" y="18"/>
                  </a:cubicBezTo>
                  <a:cubicBezTo>
                    <a:pt x="38" y="19"/>
                    <a:pt x="38" y="20"/>
                    <a:pt x="38" y="21"/>
                  </a:cubicBezTo>
                  <a:cubicBezTo>
                    <a:pt x="39" y="21"/>
                    <a:pt x="39" y="22"/>
                    <a:pt x="40" y="22"/>
                  </a:cubicBezTo>
                  <a:cubicBezTo>
                    <a:pt x="40" y="22"/>
                    <a:pt x="40" y="23"/>
                    <a:pt x="41" y="23"/>
                  </a:cubicBezTo>
                  <a:cubicBezTo>
                    <a:pt x="41" y="24"/>
                    <a:pt x="42" y="24"/>
                    <a:pt x="42" y="24"/>
                  </a:cubicBezTo>
                  <a:cubicBezTo>
                    <a:pt x="43" y="25"/>
                    <a:pt x="44" y="25"/>
                    <a:pt x="45" y="25"/>
                  </a:cubicBezTo>
                  <a:cubicBezTo>
                    <a:pt x="45" y="25"/>
                    <a:pt x="46" y="26"/>
                    <a:pt x="47" y="26"/>
                  </a:cubicBezTo>
                  <a:cubicBezTo>
                    <a:pt x="47" y="26"/>
                    <a:pt x="48" y="26"/>
                    <a:pt x="48" y="27"/>
                  </a:cubicBezTo>
                  <a:cubicBezTo>
                    <a:pt x="48" y="27"/>
                    <a:pt x="47" y="28"/>
                    <a:pt x="48" y="28"/>
                  </a:cubicBezTo>
                  <a:cubicBezTo>
                    <a:pt x="48" y="28"/>
                    <a:pt x="46" y="29"/>
                    <a:pt x="46" y="29"/>
                  </a:cubicBezTo>
                  <a:cubicBezTo>
                    <a:pt x="46" y="29"/>
                    <a:pt x="45" y="29"/>
                    <a:pt x="45" y="29"/>
                  </a:cubicBezTo>
                  <a:cubicBezTo>
                    <a:pt x="45" y="29"/>
                    <a:pt x="45" y="30"/>
                    <a:pt x="45" y="30"/>
                  </a:cubicBezTo>
                  <a:cubicBezTo>
                    <a:pt x="45" y="31"/>
                    <a:pt x="45" y="32"/>
                    <a:pt x="46" y="33"/>
                  </a:cubicBezTo>
                  <a:cubicBezTo>
                    <a:pt x="46" y="33"/>
                    <a:pt x="47" y="34"/>
                    <a:pt x="47" y="34"/>
                  </a:cubicBezTo>
                  <a:cubicBezTo>
                    <a:pt x="48" y="35"/>
                    <a:pt x="49" y="35"/>
                    <a:pt x="50" y="35"/>
                  </a:cubicBezTo>
                  <a:cubicBezTo>
                    <a:pt x="51" y="35"/>
                    <a:pt x="53" y="35"/>
                    <a:pt x="54" y="34"/>
                  </a:cubicBezTo>
                  <a:cubicBezTo>
                    <a:pt x="54" y="34"/>
                    <a:pt x="56" y="33"/>
                    <a:pt x="57" y="33"/>
                  </a:cubicBezTo>
                  <a:cubicBezTo>
                    <a:pt x="57" y="33"/>
                    <a:pt x="59" y="32"/>
                    <a:pt x="59" y="32"/>
                  </a:cubicBezTo>
                  <a:cubicBezTo>
                    <a:pt x="60" y="32"/>
                    <a:pt x="61" y="33"/>
                    <a:pt x="61" y="33"/>
                  </a:cubicBezTo>
                  <a:cubicBezTo>
                    <a:pt x="61" y="33"/>
                    <a:pt x="62" y="34"/>
                    <a:pt x="62"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3" name="Freeform 157"/>
            <p:cNvSpPr>
              <a:spLocks/>
            </p:cNvSpPr>
            <p:nvPr/>
          </p:nvSpPr>
          <p:spPr bwMode="auto">
            <a:xfrm>
              <a:off x="1497013" y="1931988"/>
              <a:ext cx="130175" cy="88900"/>
            </a:xfrm>
            <a:custGeom>
              <a:avLst/>
              <a:gdLst/>
              <a:ahLst/>
              <a:cxnLst>
                <a:cxn ang="0">
                  <a:pos x="31" y="0"/>
                </a:cxn>
                <a:cxn ang="0">
                  <a:pos x="31" y="0"/>
                </a:cxn>
                <a:cxn ang="0">
                  <a:pos x="32" y="5"/>
                </a:cxn>
                <a:cxn ang="0">
                  <a:pos x="38" y="9"/>
                </a:cxn>
                <a:cxn ang="0">
                  <a:pos x="39" y="14"/>
                </a:cxn>
                <a:cxn ang="0">
                  <a:pos x="41" y="18"/>
                </a:cxn>
                <a:cxn ang="0">
                  <a:pos x="45" y="19"/>
                </a:cxn>
                <a:cxn ang="0">
                  <a:pos x="51" y="21"/>
                </a:cxn>
                <a:cxn ang="0">
                  <a:pos x="56" y="20"/>
                </a:cxn>
                <a:cxn ang="0">
                  <a:pos x="63" y="21"/>
                </a:cxn>
                <a:cxn ang="0">
                  <a:pos x="68" y="24"/>
                </a:cxn>
                <a:cxn ang="0">
                  <a:pos x="63" y="26"/>
                </a:cxn>
                <a:cxn ang="0">
                  <a:pos x="58" y="24"/>
                </a:cxn>
                <a:cxn ang="0">
                  <a:pos x="54" y="28"/>
                </a:cxn>
                <a:cxn ang="0">
                  <a:pos x="49" y="33"/>
                </a:cxn>
                <a:cxn ang="0">
                  <a:pos x="46" y="38"/>
                </a:cxn>
                <a:cxn ang="0">
                  <a:pos x="38" y="41"/>
                </a:cxn>
                <a:cxn ang="0">
                  <a:pos x="34" y="45"/>
                </a:cxn>
                <a:cxn ang="0">
                  <a:pos x="30" y="47"/>
                </a:cxn>
                <a:cxn ang="0">
                  <a:pos x="29" y="45"/>
                </a:cxn>
                <a:cxn ang="0">
                  <a:pos x="26" y="43"/>
                </a:cxn>
                <a:cxn ang="0">
                  <a:pos x="22" y="41"/>
                </a:cxn>
                <a:cxn ang="0">
                  <a:pos x="19" y="39"/>
                </a:cxn>
                <a:cxn ang="0">
                  <a:pos x="23" y="36"/>
                </a:cxn>
                <a:cxn ang="0">
                  <a:pos x="22" y="33"/>
                </a:cxn>
                <a:cxn ang="0">
                  <a:pos x="15" y="32"/>
                </a:cxn>
                <a:cxn ang="0">
                  <a:pos x="9" y="26"/>
                </a:cxn>
                <a:cxn ang="0">
                  <a:pos x="5" y="23"/>
                </a:cxn>
                <a:cxn ang="0">
                  <a:pos x="3" y="19"/>
                </a:cxn>
                <a:cxn ang="0">
                  <a:pos x="0" y="18"/>
                </a:cxn>
                <a:cxn ang="0">
                  <a:pos x="3" y="15"/>
                </a:cxn>
                <a:cxn ang="0">
                  <a:pos x="11" y="10"/>
                </a:cxn>
                <a:cxn ang="0">
                  <a:pos x="18" y="10"/>
                </a:cxn>
                <a:cxn ang="0">
                  <a:pos x="23" y="8"/>
                </a:cxn>
                <a:cxn ang="0">
                  <a:pos x="28" y="7"/>
                </a:cxn>
                <a:cxn ang="0">
                  <a:pos x="26" y="4"/>
                </a:cxn>
                <a:cxn ang="0">
                  <a:pos x="26" y="0"/>
                </a:cxn>
                <a:cxn ang="0">
                  <a:pos x="30" y="0"/>
                </a:cxn>
              </a:cxnLst>
              <a:rect l="0" t="0" r="r" b="b"/>
              <a:pathLst>
                <a:path w="69" h="47">
                  <a:moveTo>
                    <a:pt x="30" y="0"/>
                  </a:moveTo>
                  <a:cubicBezTo>
                    <a:pt x="30" y="0"/>
                    <a:pt x="31" y="0"/>
                    <a:pt x="31" y="0"/>
                  </a:cubicBezTo>
                  <a:cubicBezTo>
                    <a:pt x="31" y="0"/>
                    <a:pt x="31" y="0"/>
                    <a:pt x="31" y="0"/>
                  </a:cubicBezTo>
                  <a:cubicBezTo>
                    <a:pt x="31" y="0"/>
                    <a:pt x="31" y="0"/>
                    <a:pt x="31" y="0"/>
                  </a:cubicBezTo>
                  <a:cubicBezTo>
                    <a:pt x="30" y="0"/>
                    <a:pt x="31" y="2"/>
                    <a:pt x="31" y="2"/>
                  </a:cubicBezTo>
                  <a:cubicBezTo>
                    <a:pt x="31" y="3"/>
                    <a:pt x="32" y="4"/>
                    <a:pt x="32" y="5"/>
                  </a:cubicBezTo>
                  <a:cubicBezTo>
                    <a:pt x="33" y="6"/>
                    <a:pt x="34" y="7"/>
                    <a:pt x="35" y="7"/>
                  </a:cubicBezTo>
                  <a:cubicBezTo>
                    <a:pt x="35" y="8"/>
                    <a:pt x="37" y="8"/>
                    <a:pt x="38" y="9"/>
                  </a:cubicBezTo>
                  <a:cubicBezTo>
                    <a:pt x="38" y="9"/>
                    <a:pt x="39" y="10"/>
                    <a:pt x="39" y="11"/>
                  </a:cubicBezTo>
                  <a:cubicBezTo>
                    <a:pt x="40" y="12"/>
                    <a:pt x="40" y="14"/>
                    <a:pt x="39" y="14"/>
                  </a:cubicBezTo>
                  <a:cubicBezTo>
                    <a:pt x="39" y="15"/>
                    <a:pt x="39" y="16"/>
                    <a:pt x="39" y="17"/>
                  </a:cubicBezTo>
                  <a:cubicBezTo>
                    <a:pt x="39" y="17"/>
                    <a:pt x="40" y="18"/>
                    <a:pt x="41" y="18"/>
                  </a:cubicBezTo>
                  <a:cubicBezTo>
                    <a:pt x="41" y="18"/>
                    <a:pt x="43" y="18"/>
                    <a:pt x="43" y="18"/>
                  </a:cubicBezTo>
                  <a:cubicBezTo>
                    <a:pt x="44" y="19"/>
                    <a:pt x="45" y="19"/>
                    <a:pt x="45" y="19"/>
                  </a:cubicBezTo>
                  <a:cubicBezTo>
                    <a:pt x="46" y="19"/>
                    <a:pt x="48" y="20"/>
                    <a:pt x="48" y="20"/>
                  </a:cubicBezTo>
                  <a:cubicBezTo>
                    <a:pt x="49" y="20"/>
                    <a:pt x="50" y="21"/>
                    <a:pt x="51" y="21"/>
                  </a:cubicBezTo>
                  <a:cubicBezTo>
                    <a:pt x="51" y="21"/>
                    <a:pt x="53" y="21"/>
                    <a:pt x="53" y="21"/>
                  </a:cubicBezTo>
                  <a:cubicBezTo>
                    <a:pt x="54" y="21"/>
                    <a:pt x="55" y="20"/>
                    <a:pt x="56" y="20"/>
                  </a:cubicBezTo>
                  <a:cubicBezTo>
                    <a:pt x="57" y="20"/>
                    <a:pt x="59" y="20"/>
                    <a:pt x="59" y="20"/>
                  </a:cubicBezTo>
                  <a:cubicBezTo>
                    <a:pt x="60" y="20"/>
                    <a:pt x="62" y="21"/>
                    <a:pt x="63" y="21"/>
                  </a:cubicBezTo>
                  <a:cubicBezTo>
                    <a:pt x="65" y="21"/>
                    <a:pt x="67" y="22"/>
                    <a:pt x="69" y="22"/>
                  </a:cubicBezTo>
                  <a:cubicBezTo>
                    <a:pt x="69" y="23"/>
                    <a:pt x="68" y="24"/>
                    <a:pt x="68" y="24"/>
                  </a:cubicBezTo>
                  <a:cubicBezTo>
                    <a:pt x="68" y="24"/>
                    <a:pt x="67" y="26"/>
                    <a:pt x="66" y="26"/>
                  </a:cubicBezTo>
                  <a:cubicBezTo>
                    <a:pt x="66" y="26"/>
                    <a:pt x="64" y="26"/>
                    <a:pt x="63" y="26"/>
                  </a:cubicBezTo>
                  <a:cubicBezTo>
                    <a:pt x="63" y="26"/>
                    <a:pt x="62" y="26"/>
                    <a:pt x="61" y="25"/>
                  </a:cubicBezTo>
                  <a:cubicBezTo>
                    <a:pt x="60" y="25"/>
                    <a:pt x="59" y="24"/>
                    <a:pt x="58" y="24"/>
                  </a:cubicBezTo>
                  <a:cubicBezTo>
                    <a:pt x="57" y="24"/>
                    <a:pt x="56" y="25"/>
                    <a:pt x="55" y="25"/>
                  </a:cubicBezTo>
                  <a:cubicBezTo>
                    <a:pt x="55" y="26"/>
                    <a:pt x="54" y="27"/>
                    <a:pt x="54" y="28"/>
                  </a:cubicBezTo>
                  <a:cubicBezTo>
                    <a:pt x="53" y="28"/>
                    <a:pt x="53" y="30"/>
                    <a:pt x="52" y="30"/>
                  </a:cubicBezTo>
                  <a:cubicBezTo>
                    <a:pt x="52" y="31"/>
                    <a:pt x="50" y="33"/>
                    <a:pt x="49" y="33"/>
                  </a:cubicBezTo>
                  <a:cubicBezTo>
                    <a:pt x="49" y="34"/>
                    <a:pt x="48" y="35"/>
                    <a:pt x="48" y="35"/>
                  </a:cubicBezTo>
                  <a:cubicBezTo>
                    <a:pt x="47" y="36"/>
                    <a:pt x="46" y="38"/>
                    <a:pt x="46" y="38"/>
                  </a:cubicBezTo>
                  <a:cubicBezTo>
                    <a:pt x="45" y="39"/>
                    <a:pt x="43" y="39"/>
                    <a:pt x="42" y="39"/>
                  </a:cubicBezTo>
                  <a:cubicBezTo>
                    <a:pt x="41" y="40"/>
                    <a:pt x="39" y="40"/>
                    <a:pt x="38" y="41"/>
                  </a:cubicBezTo>
                  <a:cubicBezTo>
                    <a:pt x="38" y="42"/>
                    <a:pt x="37" y="43"/>
                    <a:pt x="37" y="43"/>
                  </a:cubicBezTo>
                  <a:cubicBezTo>
                    <a:pt x="36" y="44"/>
                    <a:pt x="35" y="45"/>
                    <a:pt x="34" y="45"/>
                  </a:cubicBezTo>
                  <a:cubicBezTo>
                    <a:pt x="34" y="46"/>
                    <a:pt x="33" y="47"/>
                    <a:pt x="32" y="47"/>
                  </a:cubicBezTo>
                  <a:cubicBezTo>
                    <a:pt x="32" y="47"/>
                    <a:pt x="31" y="47"/>
                    <a:pt x="30" y="47"/>
                  </a:cubicBezTo>
                  <a:cubicBezTo>
                    <a:pt x="30" y="47"/>
                    <a:pt x="29" y="47"/>
                    <a:pt x="29" y="46"/>
                  </a:cubicBezTo>
                  <a:cubicBezTo>
                    <a:pt x="28" y="46"/>
                    <a:pt x="29" y="45"/>
                    <a:pt x="29" y="45"/>
                  </a:cubicBezTo>
                  <a:cubicBezTo>
                    <a:pt x="29" y="44"/>
                    <a:pt x="28" y="44"/>
                    <a:pt x="28" y="44"/>
                  </a:cubicBezTo>
                  <a:cubicBezTo>
                    <a:pt x="27" y="44"/>
                    <a:pt x="26" y="43"/>
                    <a:pt x="26" y="43"/>
                  </a:cubicBezTo>
                  <a:cubicBezTo>
                    <a:pt x="25" y="43"/>
                    <a:pt x="24" y="43"/>
                    <a:pt x="23" y="42"/>
                  </a:cubicBezTo>
                  <a:cubicBezTo>
                    <a:pt x="23" y="42"/>
                    <a:pt x="22" y="42"/>
                    <a:pt x="22" y="41"/>
                  </a:cubicBezTo>
                  <a:cubicBezTo>
                    <a:pt x="21" y="41"/>
                    <a:pt x="21" y="40"/>
                    <a:pt x="21" y="40"/>
                  </a:cubicBezTo>
                  <a:cubicBezTo>
                    <a:pt x="20" y="40"/>
                    <a:pt x="20" y="39"/>
                    <a:pt x="19" y="39"/>
                  </a:cubicBezTo>
                  <a:cubicBezTo>
                    <a:pt x="19" y="38"/>
                    <a:pt x="19" y="37"/>
                    <a:pt x="19" y="36"/>
                  </a:cubicBezTo>
                  <a:cubicBezTo>
                    <a:pt x="20" y="36"/>
                    <a:pt x="22" y="37"/>
                    <a:pt x="23" y="36"/>
                  </a:cubicBezTo>
                  <a:cubicBezTo>
                    <a:pt x="23" y="36"/>
                    <a:pt x="23" y="35"/>
                    <a:pt x="23" y="34"/>
                  </a:cubicBezTo>
                  <a:cubicBezTo>
                    <a:pt x="23" y="34"/>
                    <a:pt x="22" y="33"/>
                    <a:pt x="22" y="33"/>
                  </a:cubicBezTo>
                  <a:cubicBezTo>
                    <a:pt x="21" y="33"/>
                    <a:pt x="19" y="33"/>
                    <a:pt x="18" y="33"/>
                  </a:cubicBezTo>
                  <a:cubicBezTo>
                    <a:pt x="17" y="33"/>
                    <a:pt x="15" y="32"/>
                    <a:pt x="15" y="32"/>
                  </a:cubicBezTo>
                  <a:cubicBezTo>
                    <a:pt x="14" y="31"/>
                    <a:pt x="13" y="29"/>
                    <a:pt x="13" y="29"/>
                  </a:cubicBezTo>
                  <a:cubicBezTo>
                    <a:pt x="12" y="28"/>
                    <a:pt x="10" y="27"/>
                    <a:pt x="9" y="26"/>
                  </a:cubicBezTo>
                  <a:cubicBezTo>
                    <a:pt x="8" y="26"/>
                    <a:pt x="6" y="25"/>
                    <a:pt x="6" y="25"/>
                  </a:cubicBezTo>
                  <a:cubicBezTo>
                    <a:pt x="5" y="25"/>
                    <a:pt x="5" y="24"/>
                    <a:pt x="5" y="23"/>
                  </a:cubicBezTo>
                  <a:cubicBezTo>
                    <a:pt x="4" y="23"/>
                    <a:pt x="5" y="21"/>
                    <a:pt x="5" y="20"/>
                  </a:cubicBezTo>
                  <a:cubicBezTo>
                    <a:pt x="4" y="20"/>
                    <a:pt x="4" y="20"/>
                    <a:pt x="3" y="19"/>
                  </a:cubicBezTo>
                  <a:cubicBezTo>
                    <a:pt x="3" y="19"/>
                    <a:pt x="2" y="19"/>
                    <a:pt x="1" y="19"/>
                  </a:cubicBezTo>
                  <a:cubicBezTo>
                    <a:pt x="1" y="19"/>
                    <a:pt x="1" y="18"/>
                    <a:pt x="0" y="18"/>
                  </a:cubicBezTo>
                  <a:cubicBezTo>
                    <a:pt x="1" y="17"/>
                    <a:pt x="1" y="17"/>
                    <a:pt x="2" y="17"/>
                  </a:cubicBezTo>
                  <a:cubicBezTo>
                    <a:pt x="2" y="16"/>
                    <a:pt x="3" y="15"/>
                    <a:pt x="3" y="15"/>
                  </a:cubicBezTo>
                  <a:cubicBezTo>
                    <a:pt x="4" y="14"/>
                    <a:pt x="5" y="12"/>
                    <a:pt x="6" y="11"/>
                  </a:cubicBezTo>
                  <a:cubicBezTo>
                    <a:pt x="7" y="11"/>
                    <a:pt x="9" y="10"/>
                    <a:pt x="11" y="10"/>
                  </a:cubicBezTo>
                  <a:cubicBezTo>
                    <a:pt x="11" y="10"/>
                    <a:pt x="13" y="10"/>
                    <a:pt x="14" y="10"/>
                  </a:cubicBezTo>
                  <a:cubicBezTo>
                    <a:pt x="15" y="10"/>
                    <a:pt x="17" y="10"/>
                    <a:pt x="18" y="10"/>
                  </a:cubicBezTo>
                  <a:cubicBezTo>
                    <a:pt x="19" y="10"/>
                    <a:pt x="20" y="9"/>
                    <a:pt x="21" y="9"/>
                  </a:cubicBezTo>
                  <a:cubicBezTo>
                    <a:pt x="21" y="9"/>
                    <a:pt x="22" y="8"/>
                    <a:pt x="23" y="8"/>
                  </a:cubicBezTo>
                  <a:cubicBezTo>
                    <a:pt x="24" y="8"/>
                    <a:pt x="25" y="7"/>
                    <a:pt x="26" y="7"/>
                  </a:cubicBezTo>
                  <a:cubicBezTo>
                    <a:pt x="26" y="7"/>
                    <a:pt x="28" y="7"/>
                    <a:pt x="28" y="7"/>
                  </a:cubicBezTo>
                  <a:cubicBezTo>
                    <a:pt x="28" y="7"/>
                    <a:pt x="28" y="6"/>
                    <a:pt x="28" y="5"/>
                  </a:cubicBezTo>
                  <a:cubicBezTo>
                    <a:pt x="28" y="5"/>
                    <a:pt x="27" y="4"/>
                    <a:pt x="26" y="4"/>
                  </a:cubicBezTo>
                  <a:cubicBezTo>
                    <a:pt x="26" y="3"/>
                    <a:pt x="26" y="2"/>
                    <a:pt x="26" y="2"/>
                  </a:cubicBezTo>
                  <a:cubicBezTo>
                    <a:pt x="26" y="1"/>
                    <a:pt x="27" y="1"/>
                    <a:pt x="26" y="0"/>
                  </a:cubicBezTo>
                  <a:cubicBezTo>
                    <a:pt x="27" y="0"/>
                    <a:pt x="27" y="0"/>
                    <a:pt x="28" y="0"/>
                  </a:cubicBezTo>
                  <a:cubicBezTo>
                    <a:pt x="28" y="0"/>
                    <a:pt x="29" y="0"/>
                    <a:pt x="3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4" name="Freeform 158"/>
            <p:cNvSpPr>
              <a:spLocks/>
            </p:cNvSpPr>
            <p:nvPr/>
          </p:nvSpPr>
          <p:spPr bwMode="auto">
            <a:xfrm>
              <a:off x="1620838" y="1998663"/>
              <a:ext cx="379413" cy="376238"/>
            </a:xfrm>
            <a:custGeom>
              <a:avLst/>
              <a:gdLst/>
              <a:ahLst/>
              <a:cxnLst>
                <a:cxn ang="0">
                  <a:pos x="102" y="25"/>
                </a:cxn>
                <a:cxn ang="0">
                  <a:pos x="109" y="28"/>
                </a:cxn>
                <a:cxn ang="0">
                  <a:pos x="124" y="27"/>
                </a:cxn>
                <a:cxn ang="0">
                  <a:pos x="132" y="21"/>
                </a:cxn>
                <a:cxn ang="0">
                  <a:pos x="147" y="19"/>
                </a:cxn>
                <a:cxn ang="0">
                  <a:pos x="146" y="11"/>
                </a:cxn>
                <a:cxn ang="0">
                  <a:pos x="154" y="1"/>
                </a:cxn>
                <a:cxn ang="0">
                  <a:pos x="165" y="5"/>
                </a:cxn>
                <a:cxn ang="0">
                  <a:pos x="181" y="6"/>
                </a:cxn>
                <a:cxn ang="0">
                  <a:pos x="186" y="14"/>
                </a:cxn>
                <a:cxn ang="0">
                  <a:pos x="193" y="20"/>
                </a:cxn>
                <a:cxn ang="0">
                  <a:pos x="199" y="35"/>
                </a:cxn>
                <a:cxn ang="0">
                  <a:pos x="190" y="45"/>
                </a:cxn>
                <a:cxn ang="0">
                  <a:pos x="182" y="53"/>
                </a:cxn>
                <a:cxn ang="0">
                  <a:pos x="175" y="65"/>
                </a:cxn>
                <a:cxn ang="0">
                  <a:pos x="162" y="72"/>
                </a:cxn>
                <a:cxn ang="0">
                  <a:pos x="163" y="88"/>
                </a:cxn>
                <a:cxn ang="0">
                  <a:pos x="173" y="97"/>
                </a:cxn>
                <a:cxn ang="0">
                  <a:pos x="179" y="112"/>
                </a:cxn>
                <a:cxn ang="0">
                  <a:pos x="170" y="121"/>
                </a:cxn>
                <a:cxn ang="0">
                  <a:pos x="162" y="125"/>
                </a:cxn>
                <a:cxn ang="0">
                  <a:pos x="157" y="133"/>
                </a:cxn>
                <a:cxn ang="0">
                  <a:pos x="149" y="142"/>
                </a:cxn>
                <a:cxn ang="0">
                  <a:pos x="135" y="147"/>
                </a:cxn>
                <a:cxn ang="0">
                  <a:pos x="123" y="159"/>
                </a:cxn>
                <a:cxn ang="0">
                  <a:pos x="120" y="167"/>
                </a:cxn>
                <a:cxn ang="0">
                  <a:pos x="111" y="176"/>
                </a:cxn>
                <a:cxn ang="0">
                  <a:pos x="101" y="189"/>
                </a:cxn>
                <a:cxn ang="0">
                  <a:pos x="90" y="198"/>
                </a:cxn>
                <a:cxn ang="0">
                  <a:pos x="82" y="185"/>
                </a:cxn>
                <a:cxn ang="0">
                  <a:pos x="89" y="171"/>
                </a:cxn>
                <a:cxn ang="0">
                  <a:pos x="84" y="165"/>
                </a:cxn>
                <a:cxn ang="0">
                  <a:pos x="78" y="158"/>
                </a:cxn>
                <a:cxn ang="0">
                  <a:pos x="71" y="160"/>
                </a:cxn>
                <a:cxn ang="0">
                  <a:pos x="66" y="155"/>
                </a:cxn>
                <a:cxn ang="0">
                  <a:pos x="58" y="147"/>
                </a:cxn>
                <a:cxn ang="0">
                  <a:pos x="52" y="142"/>
                </a:cxn>
                <a:cxn ang="0">
                  <a:pos x="39" y="140"/>
                </a:cxn>
                <a:cxn ang="0">
                  <a:pos x="30" y="141"/>
                </a:cxn>
                <a:cxn ang="0">
                  <a:pos x="38" y="129"/>
                </a:cxn>
                <a:cxn ang="0">
                  <a:pos x="34" y="123"/>
                </a:cxn>
                <a:cxn ang="0">
                  <a:pos x="19" y="130"/>
                </a:cxn>
                <a:cxn ang="0">
                  <a:pos x="2" y="126"/>
                </a:cxn>
                <a:cxn ang="0">
                  <a:pos x="4" y="110"/>
                </a:cxn>
                <a:cxn ang="0">
                  <a:pos x="5" y="101"/>
                </a:cxn>
                <a:cxn ang="0">
                  <a:pos x="1" y="84"/>
                </a:cxn>
                <a:cxn ang="0">
                  <a:pos x="7" y="76"/>
                </a:cxn>
                <a:cxn ang="0">
                  <a:pos x="14" y="64"/>
                </a:cxn>
                <a:cxn ang="0">
                  <a:pos x="15" y="55"/>
                </a:cxn>
                <a:cxn ang="0">
                  <a:pos x="9" y="44"/>
                </a:cxn>
                <a:cxn ang="0">
                  <a:pos x="13" y="36"/>
                </a:cxn>
                <a:cxn ang="0">
                  <a:pos x="22" y="32"/>
                </a:cxn>
                <a:cxn ang="0">
                  <a:pos x="28" y="36"/>
                </a:cxn>
                <a:cxn ang="0">
                  <a:pos x="34" y="42"/>
                </a:cxn>
                <a:cxn ang="0">
                  <a:pos x="47" y="37"/>
                </a:cxn>
                <a:cxn ang="0">
                  <a:pos x="52" y="52"/>
                </a:cxn>
                <a:cxn ang="0">
                  <a:pos x="58" y="55"/>
                </a:cxn>
                <a:cxn ang="0">
                  <a:pos x="66" y="41"/>
                </a:cxn>
                <a:cxn ang="0">
                  <a:pos x="79" y="36"/>
                </a:cxn>
                <a:cxn ang="0">
                  <a:pos x="88" y="36"/>
                </a:cxn>
              </a:cxnLst>
              <a:rect l="0" t="0" r="r" b="b"/>
              <a:pathLst>
                <a:path w="201" h="200">
                  <a:moveTo>
                    <a:pt x="92" y="32"/>
                  </a:moveTo>
                  <a:cubicBezTo>
                    <a:pt x="92" y="32"/>
                    <a:pt x="93" y="31"/>
                    <a:pt x="93" y="31"/>
                  </a:cubicBezTo>
                  <a:cubicBezTo>
                    <a:pt x="94" y="30"/>
                    <a:pt x="96" y="30"/>
                    <a:pt x="97" y="29"/>
                  </a:cubicBezTo>
                  <a:cubicBezTo>
                    <a:pt x="98" y="29"/>
                    <a:pt x="98" y="28"/>
                    <a:pt x="99" y="28"/>
                  </a:cubicBezTo>
                  <a:cubicBezTo>
                    <a:pt x="99" y="27"/>
                    <a:pt x="100" y="26"/>
                    <a:pt x="100" y="26"/>
                  </a:cubicBezTo>
                  <a:cubicBezTo>
                    <a:pt x="101" y="25"/>
                    <a:pt x="102" y="25"/>
                    <a:pt x="102" y="25"/>
                  </a:cubicBezTo>
                  <a:cubicBezTo>
                    <a:pt x="103" y="24"/>
                    <a:pt x="104" y="25"/>
                    <a:pt x="104" y="25"/>
                  </a:cubicBezTo>
                  <a:cubicBezTo>
                    <a:pt x="104" y="25"/>
                    <a:pt x="105" y="26"/>
                    <a:pt x="104" y="27"/>
                  </a:cubicBezTo>
                  <a:cubicBezTo>
                    <a:pt x="104" y="27"/>
                    <a:pt x="103" y="28"/>
                    <a:pt x="103" y="29"/>
                  </a:cubicBezTo>
                  <a:cubicBezTo>
                    <a:pt x="104" y="29"/>
                    <a:pt x="104" y="30"/>
                    <a:pt x="105" y="31"/>
                  </a:cubicBezTo>
                  <a:cubicBezTo>
                    <a:pt x="106" y="31"/>
                    <a:pt x="107" y="30"/>
                    <a:pt x="107" y="30"/>
                  </a:cubicBezTo>
                  <a:cubicBezTo>
                    <a:pt x="108" y="29"/>
                    <a:pt x="108" y="29"/>
                    <a:pt x="109" y="28"/>
                  </a:cubicBezTo>
                  <a:cubicBezTo>
                    <a:pt x="110" y="28"/>
                    <a:pt x="112" y="27"/>
                    <a:pt x="113" y="27"/>
                  </a:cubicBezTo>
                  <a:cubicBezTo>
                    <a:pt x="113" y="27"/>
                    <a:pt x="114" y="27"/>
                    <a:pt x="115" y="27"/>
                  </a:cubicBezTo>
                  <a:cubicBezTo>
                    <a:pt x="115" y="27"/>
                    <a:pt x="116" y="27"/>
                    <a:pt x="117" y="27"/>
                  </a:cubicBezTo>
                  <a:cubicBezTo>
                    <a:pt x="117" y="27"/>
                    <a:pt x="118" y="28"/>
                    <a:pt x="119" y="28"/>
                  </a:cubicBezTo>
                  <a:cubicBezTo>
                    <a:pt x="120" y="28"/>
                    <a:pt x="121" y="28"/>
                    <a:pt x="121" y="28"/>
                  </a:cubicBezTo>
                  <a:cubicBezTo>
                    <a:pt x="122" y="28"/>
                    <a:pt x="123" y="28"/>
                    <a:pt x="124" y="27"/>
                  </a:cubicBezTo>
                  <a:cubicBezTo>
                    <a:pt x="124" y="27"/>
                    <a:pt x="125" y="25"/>
                    <a:pt x="125" y="25"/>
                  </a:cubicBezTo>
                  <a:cubicBezTo>
                    <a:pt x="126" y="25"/>
                    <a:pt x="127" y="25"/>
                    <a:pt x="127" y="25"/>
                  </a:cubicBezTo>
                  <a:cubicBezTo>
                    <a:pt x="127" y="25"/>
                    <a:pt x="128" y="27"/>
                    <a:pt x="129" y="27"/>
                  </a:cubicBezTo>
                  <a:cubicBezTo>
                    <a:pt x="129" y="26"/>
                    <a:pt x="130" y="25"/>
                    <a:pt x="131" y="25"/>
                  </a:cubicBezTo>
                  <a:cubicBezTo>
                    <a:pt x="131" y="24"/>
                    <a:pt x="131" y="23"/>
                    <a:pt x="131" y="22"/>
                  </a:cubicBezTo>
                  <a:cubicBezTo>
                    <a:pt x="132" y="22"/>
                    <a:pt x="132" y="21"/>
                    <a:pt x="132" y="21"/>
                  </a:cubicBezTo>
                  <a:cubicBezTo>
                    <a:pt x="133" y="20"/>
                    <a:pt x="134" y="21"/>
                    <a:pt x="135" y="21"/>
                  </a:cubicBezTo>
                  <a:cubicBezTo>
                    <a:pt x="135" y="21"/>
                    <a:pt x="136" y="20"/>
                    <a:pt x="137" y="20"/>
                  </a:cubicBezTo>
                  <a:cubicBezTo>
                    <a:pt x="137" y="20"/>
                    <a:pt x="138" y="20"/>
                    <a:pt x="138" y="20"/>
                  </a:cubicBezTo>
                  <a:cubicBezTo>
                    <a:pt x="139" y="20"/>
                    <a:pt x="141" y="20"/>
                    <a:pt x="142" y="20"/>
                  </a:cubicBezTo>
                  <a:cubicBezTo>
                    <a:pt x="142" y="20"/>
                    <a:pt x="144" y="20"/>
                    <a:pt x="145" y="20"/>
                  </a:cubicBezTo>
                  <a:cubicBezTo>
                    <a:pt x="145" y="20"/>
                    <a:pt x="146" y="19"/>
                    <a:pt x="147" y="19"/>
                  </a:cubicBezTo>
                  <a:cubicBezTo>
                    <a:pt x="147" y="18"/>
                    <a:pt x="148" y="17"/>
                    <a:pt x="148" y="17"/>
                  </a:cubicBezTo>
                  <a:cubicBezTo>
                    <a:pt x="148" y="17"/>
                    <a:pt x="149" y="17"/>
                    <a:pt x="150" y="16"/>
                  </a:cubicBezTo>
                  <a:cubicBezTo>
                    <a:pt x="150" y="16"/>
                    <a:pt x="151" y="16"/>
                    <a:pt x="151" y="15"/>
                  </a:cubicBezTo>
                  <a:cubicBezTo>
                    <a:pt x="151" y="15"/>
                    <a:pt x="151" y="13"/>
                    <a:pt x="150" y="13"/>
                  </a:cubicBezTo>
                  <a:cubicBezTo>
                    <a:pt x="150" y="13"/>
                    <a:pt x="148" y="13"/>
                    <a:pt x="148" y="12"/>
                  </a:cubicBezTo>
                  <a:cubicBezTo>
                    <a:pt x="147" y="12"/>
                    <a:pt x="146" y="11"/>
                    <a:pt x="146" y="11"/>
                  </a:cubicBezTo>
                  <a:cubicBezTo>
                    <a:pt x="146" y="10"/>
                    <a:pt x="146" y="10"/>
                    <a:pt x="146" y="9"/>
                  </a:cubicBezTo>
                  <a:cubicBezTo>
                    <a:pt x="146" y="9"/>
                    <a:pt x="146" y="8"/>
                    <a:pt x="147" y="7"/>
                  </a:cubicBezTo>
                  <a:cubicBezTo>
                    <a:pt x="147" y="7"/>
                    <a:pt x="148" y="6"/>
                    <a:pt x="148" y="6"/>
                  </a:cubicBezTo>
                  <a:cubicBezTo>
                    <a:pt x="149" y="5"/>
                    <a:pt x="150" y="5"/>
                    <a:pt x="151" y="5"/>
                  </a:cubicBezTo>
                  <a:cubicBezTo>
                    <a:pt x="151" y="4"/>
                    <a:pt x="151" y="3"/>
                    <a:pt x="152" y="3"/>
                  </a:cubicBezTo>
                  <a:cubicBezTo>
                    <a:pt x="152" y="2"/>
                    <a:pt x="153" y="1"/>
                    <a:pt x="154" y="1"/>
                  </a:cubicBezTo>
                  <a:cubicBezTo>
                    <a:pt x="154" y="0"/>
                    <a:pt x="155" y="0"/>
                    <a:pt x="156" y="0"/>
                  </a:cubicBezTo>
                  <a:cubicBezTo>
                    <a:pt x="156" y="0"/>
                    <a:pt x="157" y="2"/>
                    <a:pt x="158" y="3"/>
                  </a:cubicBezTo>
                  <a:cubicBezTo>
                    <a:pt x="158" y="3"/>
                    <a:pt x="159" y="3"/>
                    <a:pt x="159" y="3"/>
                  </a:cubicBezTo>
                  <a:cubicBezTo>
                    <a:pt x="160" y="4"/>
                    <a:pt x="161" y="4"/>
                    <a:pt x="161" y="4"/>
                  </a:cubicBezTo>
                  <a:cubicBezTo>
                    <a:pt x="162" y="4"/>
                    <a:pt x="163" y="3"/>
                    <a:pt x="163" y="3"/>
                  </a:cubicBezTo>
                  <a:cubicBezTo>
                    <a:pt x="164" y="4"/>
                    <a:pt x="165" y="5"/>
                    <a:pt x="165" y="5"/>
                  </a:cubicBezTo>
                  <a:cubicBezTo>
                    <a:pt x="166" y="5"/>
                    <a:pt x="168" y="5"/>
                    <a:pt x="169" y="4"/>
                  </a:cubicBezTo>
                  <a:cubicBezTo>
                    <a:pt x="169" y="4"/>
                    <a:pt x="170" y="4"/>
                    <a:pt x="171" y="3"/>
                  </a:cubicBezTo>
                  <a:cubicBezTo>
                    <a:pt x="171" y="3"/>
                    <a:pt x="173" y="4"/>
                    <a:pt x="174" y="4"/>
                  </a:cubicBezTo>
                  <a:cubicBezTo>
                    <a:pt x="175" y="5"/>
                    <a:pt x="176" y="6"/>
                    <a:pt x="178" y="6"/>
                  </a:cubicBezTo>
                  <a:cubicBezTo>
                    <a:pt x="178" y="7"/>
                    <a:pt x="179" y="7"/>
                    <a:pt x="180" y="7"/>
                  </a:cubicBezTo>
                  <a:cubicBezTo>
                    <a:pt x="180" y="7"/>
                    <a:pt x="181" y="6"/>
                    <a:pt x="181" y="6"/>
                  </a:cubicBezTo>
                  <a:cubicBezTo>
                    <a:pt x="182" y="6"/>
                    <a:pt x="182" y="6"/>
                    <a:pt x="182" y="6"/>
                  </a:cubicBezTo>
                  <a:cubicBezTo>
                    <a:pt x="183" y="5"/>
                    <a:pt x="184" y="5"/>
                    <a:pt x="184" y="6"/>
                  </a:cubicBezTo>
                  <a:cubicBezTo>
                    <a:pt x="184" y="6"/>
                    <a:pt x="184" y="7"/>
                    <a:pt x="185" y="7"/>
                  </a:cubicBezTo>
                  <a:cubicBezTo>
                    <a:pt x="185" y="7"/>
                    <a:pt x="185" y="8"/>
                    <a:pt x="185" y="9"/>
                  </a:cubicBezTo>
                  <a:cubicBezTo>
                    <a:pt x="185" y="9"/>
                    <a:pt x="185" y="10"/>
                    <a:pt x="185" y="11"/>
                  </a:cubicBezTo>
                  <a:cubicBezTo>
                    <a:pt x="185" y="12"/>
                    <a:pt x="185" y="13"/>
                    <a:pt x="186" y="14"/>
                  </a:cubicBezTo>
                  <a:cubicBezTo>
                    <a:pt x="186" y="14"/>
                    <a:pt x="187" y="14"/>
                    <a:pt x="188" y="14"/>
                  </a:cubicBezTo>
                  <a:cubicBezTo>
                    <a:pt x="188" y="15"/>
                    <a:pt x="190" y="15"/>
                    <a:pt x="190" y="15"/>
                  </a:cubicBezTo>
                  <a:cubicBezTo>
                    <a:pt x="190" y="15"/>
                    <a:pt x="190" y="16"/>
                    <a:pt x="191" y="16"/>
                  </a:cubicBezTo>
                  <a:cubicBezTo>
                    <a:pt x="191" y="17"/>
                    <a:pt x="193" y="16"/>
                    <a:pt x="193" y="17"/>
                  </a:cubicBezTo>
                  <a:cubicBezTo>
                    <a:pt x="193" y="17"/>
                    <a:pt x="193" y="17"/>
                    <a:pt x="193" y="18"/>
                  </a:cubicBezTo>
                  <a:cubicBezTo>
                    <a:pt x="193" y="18"/>
                    <a:pt x="193" y="20"/>
                    <a:pt x="193" y="20"/>
                  </a:cubicBezTo>
                  <a:cubicBezTo>
                    <a:pt x="193" y="21"/>
                    <a:pt x="193" y="22"/>
                    <a:pt x="194" y="23"/>
                  </a:cubicBezTo>
                  <a:cubicBezTo>
                    <a:pt x="194" y="24"/>
                    <a:pt x="195" y="25"/>
                    <a:pt x="196" y="26"/>
                  </a:cubicBezTo>
                  <a:cubicBezTo>
                    <a:pt x="196" y="27"/>
                    <a:pt x="197" y="29"/>
                    <a:pt x="198" y="30"/>
                  </a:cubicBezTo>
                  <a:cubicBezTo>
                    <a:pt x="198" y="31"/>
                    <a:pt x="199" y="33"/>
                    <a:pt x="200" y="34"/>
                  </a:cubicBezTo>
                  <a:cubicBezTo>
                    <a:pt x="200" y="34"/>
                    <a:pt x="200" y="34"/>
                    <a:pt x="201" y="34"/>
                  </a:cubicBezTo>
                  <a:cubicBezTo>
                    <a:pt x="200" y="35"/>
                    <a:pt x="199" y="35"/>
                    <a:pt x="199" y="35"/>
                  </a:cubicBezTo>
                  <a:cubicBezTo>
                    <a:pt x="199" y="36"/>
                    <a:pt x="198" y="36"/>
                    <a:pt x="197" y="36"/>
                  </a:cubicBezTo>
                  <a:cubicBezTo>
                    <a:pt x="196" y="37"/>
                    <a:pt x="194" y="36"/>
                    <a:pt x="193" y="36"/>
                  </a:cubicBezTo>
                  <a:cubicBezTo>
                    <a:pt x="192" y="37"/>
                    <a:pt x="192" y="38"/>
                    <a:pt x="192" y="39"/>
                  </a:cubicBezTo>
                  <a:cubicBezTo>
                    <a:pt x="192" y="39"/>
                    <a:pt x="192" y="40"/>
                    <a:pt x="192" y="41"/>
                  </a:cubicBezTo>
                  <a:cubicBezTo>
                    <a:pt x="192" y="42"/>
                    <a:pt x="192" y="43"/>
                    <a:pt x="192" y="44"/>
                  </a:cubicBezTo>
                  <a:cubicBezTo>
                    <a:pt x="192" y="44"/>
                    <a:pt x="191" y="45"/>
                    <a:pt x="190" y="45"/>
                  </a:cubicBezTo>
                  <a:cubicBezTo>
                    <a:pt x="190" y="45"/>
                    <a:pt x="189" y="46"/>
                    <a:pt x="189" y="46"/>
                  </a:cubicBezTo>
                  <a:cubicBezTo>
                    <a:pt x="188" y="47"/>
                    <a:pt x="188" y="47"/>
                    <a:pt x="188" y="48"/>
                  </a:cubicBezTo>
                  <a:cubicBezTo>
                    <a:pt x="187" y="48"/>
                    <a:pt x="186" y="48"/>
                    <a:pt x="185" y="48"/>
                  </a:cubicBezTo>
                  <a:cubicBezTo>
                    <a:pt x="185" y="48"/>
                    <a:pt x="184" y="49"/>
                    <a:pt x="184" y="49"/>
                  </a:cubicBezTo>
                  <a:cubicBezTo>
                    <a:pt x="184" y="50"/>
                    <a:pt x="184" y="50"/>
                    <a:pt x="183" y="51"/>
                  </a:cubicBezTo>
                  <a:cubicBezTo>
                    <a:pt x="183" y="51"/>
                    <a:pt x="183" y="52"/>
                    <a:pt x="182" y="53"/>
                  </a:cubicBezTo>
                  <a:cubicBezTo>
                    <a:pt x="182" y="53"/>
                    <a:pt x="181" y="54"/>
                    <a:pt x="180" y="54"/>
                  </a:cubicBezTo>
                  <a:cubicBezTo>
                    <a:pt x="180" y="55"/>
                    <a:pt x="180" y="56"/>
                    <a:pt x="179" y="56"/>
                  </a:cubicBezTo>
                  <a:cubicBezTo>
                    <a:pt x="179" y="57"/>
                    <a:pt x="178" y="57"/>
                    <a:pt x="178" y="58"/>
                  </a:cubicBezTo>
                  <a:cubicBezTo>
                    <a:pt x="178" y="58"/>
                    <a:pt x="177" y="59"/>
                    <a:pt x="177" y="60"/>
                  </a:cubicBezTo>
                  <a:cubicBezTo>
                    <a:pt x="177" y="60"/>
                    <a:pt x="177" y="62"/>
                    <a:pt x="177" y="62"/>
                  </a:cubicBezTo>
                  <a:cubicBezTo>
                    <a:pt x="177" y="63"/>
                    <a:pt x="176" y="65"/>
                    <a:pt x="175" y="65"/>
                  </a:cubicBezTo>
                  <a:cubicBezTo>
                    <a:pt x="175" y="66"/>
                    <a:pt x="173" y="67"/>
                    <a:pt x="172" y="67"/>
                  </a:cubicBezTo>
                  <a:cubicBezTo>
                    <a:pt x="172" y="68"/>
                    <a:pt x="171" y="69"/>
                    <a:pt x="170" y="69"/>
                  </a:cubicBezTo>
                  <a:cubicBezTo>
                    <a:pt x="169" y="69"/>
                    <a:pt x="168" y="70"/>
                    <a:pt x="168" y="70"/>
                  </a:cubicBezTo>
                  <a:cubicBezTo>
                    <a:pt x="167" y="70"/>
                    <a:pt x="165" y="69"/>
                    <a:pt x="164" y="69"/>
                  </a:cubicBezTo>
                  <a:cubicBezTo>
                    <a:pt x="164" y="69"/>
                    <a:pt x="163" y="70"/>
                    <a:pt x="162" y="70"/>
                  </a:cubicBezTo>
                  <a:cubicBezTo>
                    <a:pt x="162" y="70"/>
                    <a:pt x="162" y="71"/>
                    <a:pt x="162" y="72"/>
                  </a:cubicBezTo>
                  <a:cubicBezTo>
                    <a:pt x="162" y="72"/>
                    <a:pt x="162" y="74"/>
                    <a:pt x="162" y="74"/>
                  </a:cubicBezTo>
                  <a:cubicBezTo>
                    <a:pt x="162" y="75"/>
                    <a:pt x="163" y="76"/>
                    <a:pt x="163" y="77"/>
                  </a:cubicBezTo>
                  <a:cubicBezTo>
                    <a:pt x="164" y="77"/>
                    <a:pt x="164" y="79"/>
                    <a:pt x="165" y="79"/>
                  </a:cubicBezTo>
                  <a:cubicBezTo>
                    <a:pt x="165" y="80"/>
                    <a:pt x="165" y="82"/>
                    <a:pt x="165" y="82"/>
                  </a:cubicBezTo>
                  <a:cubicBezTo>
                    <a:pt x="165" y="83"/>
                    <a:pt x="164" y="85"/>
                    <a:pt x="164" y="86"/>
                  </a:cubicBezTo>
                  <a:cubicBezTo>
                    <a:pt x="164" y="86"/>
                    <a:pt x="163" y="87"/>
                    <a:pt x="163" y="88"/>
                  </a:cubicBezTo>
                  <a:cubicBezTo>
                    <a:pt x="163" y="88"/>
                    <a:pt x="164" y="89"/>
                    <a:pt x="164" y="89"/>
                  </a:cubicBezTo>
                  <a:cubicBezTo>
                    <a:pt x="165" y="90"/>
                    <a:pt x="166" y="89"/>
                    <a:pt x="167" y="89"/>
                  </a:cubicBezTo>
                  <a:cubicBezTo>
                    <a:pt x="167" y="89"/>
                    <a:pt x="168" y="90"/>
                    <a:pt x="169" y="90"/>
                  </a:cubicBezTo>
                  <a:cubicBezTo>
                    <a:pt x="169" y="90"/>
                    <a:pt x="169" y="92"/>
                    <a:pt x="170" y="92"/>
                  </a:cubicBezTo>
                  <a:cubicBezTo>
                    <a:pt x="170" y="93"/>
                    <a:pt x="171" y="94"/>
                    <a:pt x="171" y="94"/>
                  </a:cubicBezTo>
                  <a:cubicBezTo>
                    <a:pt x="172" y="95"/>
                    <a:pt x="173" y="97"/>
                    <a:pt x="173" y="97"/>
                  </a:cubicBezTo>
                  <a:cubicBezTo>
                    <a:pt x="174" y="98"/>
                    <a:pt x="175" y="100"/>
                    <a:pt x="175" y="101"/>
                  </a:cubicBezTo>
                  <a:cubicBezTo>
                    <a:pt x="175" y="102"/>
                    <a:pt x="175" y="104"/>
                    <a:pt x="175" y="105"/>
                  </a:cubicBezTo>
                  <a:cubicBezTo>
                    <a:pt x="175" y="106"/>
                    <a:pt x="175" y="107"/>
                    <a:pt x="176" y="108"/>
                  </a:cubicBezTo>
                  <a:cubicBezTo>
                    <a:pt x="176" y="109"/>
                    <a:pt x="176" y="110"/>
                    <a:pt x="177" y="111"/>
                  </a:cubicBezTo>
                  <a:cubicBezTo>
                    <a:pt x="177" y="111"/>
                    <a:pt x="178" y="111"/>
                    <a:pt x="178" y="111"/>
                  </a:cubicBezTo>
                  <a:cubicBezTo>
                    <a:pt x="179" y="111"/>
                    <a:pt x="179" y="112"/>
                    <a:pt x="179" y="112"/>
                  </a:cubicBezTo>
                  <a:cubicBezTo>
                    <a:pt x="179" y="113"/>
                    <a:pt x="178" y="114"/>
                    <a:pt x="178" y="115"/>
                  </a:cubicBezTo>
                  <a:cubicBezTo>
                    <a:pt x="178" y="115"/>
                    <a:pt x="177" y="116"/>
                    <a:pt x="177" y="117"/>
                  </a:cubicBezTo>
                  <a:cubicBezTo>
                    <a:pt x="177" y="117"/>
                    <a:pt x="176" y="119"/>
                    <a:pt x="176" y="119"/>
                  </a:cubicBezTo>
                  <a:cubicBezTo>
                    <a:pt x="175" y="119"/>
                    <a:pt x="174" y="120"/>
                    <a:pt x="174" y="120"/>
                  </a:cubicBezTo>
                  <a:cubicBezTo>
                    <a:pt x="173" y="120"/>
                    <a:pt x="172" y="120"/>
                    <a:pt x="172" y="120"/>
                  </a:cubicBezTo>
                  <a:cubicBezTo>
                    <a:pt x="171" y="120"/>
                    <a:pt x="171" y="121"/>
                    <a:pt x="170" y="121"/>
                  </a:cubicBezTo>
                  <a:cubicBezTo>
                    <a:pt x="170" y="122"/>
                    <a:pt x="169" y="123"/>
                    <a:pt x="169" y="123"/>
                  </a:cubicBezTo>
                  <a:cubicBezTo>
                    <a:pt x="169" y="124"/>
                    <a:pt x="168" y="124"/>
                    <a:pt x="168" y="124"/>
                  </a:cubicBezTo>
                  <a:cubicBezTo>
                    <a:pt x="167" y="125"/>
                    <a:pt x="166" y="125"/>
                    <a:pt x="166" y="124"/>
                  </a:cubicBezTo>
                  <a:cubicBezTo>
                    <a:pt x="165" y="124"/>
                    <a:pt x="165" y="123"/>
                    <a:pt x="165" y="123"/>
                  </a:cubicBezTo>
                  <a:cubicBezTo>
                    <a:pt x="164" y="123"/>
                    <a:pt x="164" y="123"/>
                    <a:pt x="163" y="124"/>
                  </a:cubicBezTo>
                  <a:cubicBezTo>
                    <a:pt x="163" y="124"/>
                    <a:pt x="163" y="125"/>
                    <a:pt x="162" y="125"/>
                  </a:cubicBezTo>
                  <a:cubicBezTo>
                    <a:pt x="162" y="125"/>
                    <a:pt x="161" y="125"/>
                    <a:pt x="161" y="125"/>
                  </a:cubicBezTo>
                  <a:cubicBezTo>
                    <a:pt x="160" y="125"/>
                    <a:pt x="160" y="125"/>
                    <a:pt x="160" y="126"/>
                  </a:cubicBezTo>
                  <a:cubicBezTo>
                    <a:pt x="160" y="126"/>
                    <a:pt x="161" y="127"/>
                    <a:pt x="161" y="128"/>
                  </a:cubicBezTo>
                  <a:cubicBezTo>
                    <a:pt x="161" y="128"/>
                    <a:pt x="161" y="130"/>
                    <a:pt x="160" y="130"/>
                  </a:cubicBezTo>
                  <a:cubicBezTo>
                    <a:pt x="160" y="131"/>
                    <a:pt x="159" y="132"/>
                    <a:pt x="159" y="132"/>
                  </a:cubicBezTo>
                  <a:cubicBezTo>
                    <a:pt x="158" y="133"/>
                    <a:pt x="157" y="133"/>
                    <a:pt x="157" y="133"/>
                  </a:cubicBezTo>
                  <a:cubicBezTo>
                    <a:pt x="157" y="134"/>
                    <a:pt x="157" y="135"/>
                    <a:pt x="157" y="135"/>
                  </a:cubicBezTo>
                  <a:cubicBezTo>
                    <a:pt x="157" y="136"/>
                    <a:pt x="158" y="137"/>
                    <a:pt x="157" y="138"/>
                  </a:cubicBezTo>
                  <a:cubicBezTo>
                    <a:pt x="157" y="138"/>
                    <a:pt x="156" y="140"/>
                    <a:pt x="156" y="140"/>
                  </a:cubicBezTo>
                  <a:cubicBezTo>
                    <a:pt x="155" y="141"/>
                    <a:pt x="154" y="142"/>
                    <a:pt x="153" y="142"/>
                  </a:cubicBezTo>
                  <a:cubicBezTo>
                    <a:pt x="153" y="142"/>
                    <a:pt x="151" y="143"/>
                    <a:pt x="151" y="143"/>
                  </a:cubicBezTo>
                  <a:cubicBezTo>
                    <a:pt x="150" y="143"/>
                    <a:pt x="149" y="142"/>
                    <a:pt x="149" y="142"/>
                  </a:cubicBezTo>
                  <a:cubicBezTo>
                    <a:pt x="148" y="141"/>
                    <a:pt x="148" y="140"/>
                    <a:pt x="147" y="140"/>
                  </a:cubicBezTo>
                  <a:cubicBezTo>
                    <a:pt x="146" y="139"/>
                    <a:pt x="144" y="140"/>
                    <a:pt x="143" y="140"/>
                  </a:cubicBezTo>
                  <a:cubicBezTo>
                    <a:pt x="143" y="140"/>
                    <a:pt x="141" y="139"/>
                    <a:pt x="140" y="140"/>
                  </a:cubicBezTo>
                  <a:cubicBezTo>
                    <a:pt x="139" y="140"/>
                    <a:pt x="138" y="141"/>
                    <a:pt x="137" y="142"/>
                  </a:cubicBezTo>
                  <a:cubicBezTo>
                    <a:pt x="137" y="143"/>
                    <a:pt x="137" y="144"/>
                    <a:pt x="136" y="144"/>
                  </a:cubicBezTo>
                  <a:cubicBezTo>
                    <a:pt x="136" y="145"/>
                    <a:pt x="136" y="146"/>
                    <a:pt x="135" y="147"/>
                  </a:cubicBezTo>
                  <a:cubicBezTo>
                    <a:pt x="135" y="147"/>
                    <a:pt x="134" y="148"/>
                    <a:pt x="134" y="149"/>
                  </a:cubicBezTo>
                  <a:cubicBezTo>
                    <a:pt x="133" y="149"/>
                    <a:pt x="132" y="149"/>
                    <a:pt x="131" y="149"/>
                  </a:cubicBezTo>
                  <a:cubicBezTo>
                    <a:pt x="130" y="150"/>
                    <a:pt x="129" y="150"/>
                    <a:pt x="128" y="151"/>
                  </a:cubicBezTo>
                  <a:cubicBezTo>
                    <a:pt x="128" y="152"/>
                    <a:pt x="128" y="153"/>
                    <a:pt x="127" y="154"/>
                  </a:cubicBezTo>
                  <a:cubicBezTo>
                    <a:pt x="127" y="154"/>
                    <a:pt x="125" y="156"/>
                    <a:pt x="125" y="156"/>
                  </a:cubicBezTo>
                  <a:cubicBezTo>
                    <a:pt x="124" y="157"/>
                    <a:pt x="124" y="159"/>
                    <a:pt x="123" y="159"/>
                  </a:cubicBezTo>
                  <a:cubicBezTo>
                    <a:pt x="123" y="160"/>
                    <a:pt x="122" y="160"/>
                    <a:pt x="121" y="161"/>
                  </a:cubicBezTo>
                  <a:cubicBezTo>
                    <a:pt x="121" y="161"/>
                    <a:pt x="120" y="160"/>
                    <a:pt x="119" y="161"/>
                  </a:cubicBezTo>
                  <a:cubicBezTo>
                    <a:pt x="119" y="161"/>
                    <a:pt x="118" y="162"/>
                    <a:pt x="118" y="163"/>
                  </a:cubicBezTo>
                  <a:cubicBezTo>
                    <a:pt x="118" y="163"/>
                    <a:pt x="118" y="164"/>
                    <a:pt x="118" y="164"/>
                  </a:cubicBezTo>
                  <a:cubicBezTo>
                    <a:pt x="118" y="165"/>
                    <a:pt x="119" y="165"/>
                    <a:pt x="120" y="166"/>
                  </a:cubicBezTo>
                  <a:cubicBezTo>
                    <a:pt x="120" y="166"/>
                    <a:pt x="120" y="167"/>
                    <a:pt x="120" y="167"/>
                  </a:cubicBezTo>
                  <a:cubicBezTo>
                    <a:pt x="120" y="168"/>
                    <a:pt x="119" y="168"/>
                    <a:pt x="118" y="168"/>
                  </a:cubicBezTo>
                  <a:cubicBezTo>
                    <a:pt x="118" y="169"/>
                    <a:pt x="117" y="170"/>
                    <a:pt x="117" y="170"/>
                  </a:cubicBezTo>
                  <a:cubicBezTo>
                    <a:pt x="116" y="170"/>
                    <a:pt x="115" y="171"/>
                    <a:pt x="115" y="171"/>
                  </a:cubicBezTo>
                  <a:cubicBezTo>
                    <a:pt x="115" y="171"/>
                    <a:pt x="113" y="170"/>
                    <a:pt x="113" y="171"/>
                  </a:cubicBezTo>
                  <a:cubicBezTo>
                    <a:pt x="112" y="171"/>
                    <a:pt x="112" y="173"/>
                    <a:pt x="111" y="173"/>
                  </a:cubicBezTo>
                  <a:cubicBezTo>
                    <a:pt x="111" y="174"/>
                    <a:pt x="111" y="175"/>
                    <a:pt x="111" y="176"/>
                  </a:cubicBezTo>
                  <a:cubicBezTo>
                    <a:pt x="111" y="177"/>
                    <a:pt x="110" y="178"/>
                    <a:pt x="109" y="179"/>
                  </a:cubicBezTo>
                  <a:cubicBezTo>
                    <a:pt x="109" y="180"/>
                    <a:pt x="109" y="181"/>
                    <a:pt x="109" y="182"/>
                  </a:cubicBezTo>
                  <a:cubicBezTo>
                    <a:pt x="109" y="182"/>
                    <a:pt x="109" y="183"/>
                    <a:pt x="108" y="183"/>
                  </a:cubicBezTo>
                  <a:cubicBezTo>
                    <a:pt x="108" y="184"/>
                    <a:pt x="106" y="183"/>
                    <a:pt x="105" y="184"/>
                  </a:cubicBezTo>
                  <a:cubicBezTo>
                    <a:pt x="105" y="184"/>
                    <a:pt x="104" y="184"/>
                    <a:pt x="104" y="185"/>
                  </a:cubicBezTo>
                  <a:cubicBezTo>
                    <a:pt x="103" y="186"/>
                    <a:pt x="102" y="188"/>
                    <a:pt x="101" y="189"/>
                  </a:cubicBezTo>
                  <a:cubicBezTo>
                    <a:pt x="100" y="189"/>
                    <a:pt x="99" y="190"/>
                    <a:pt x="99" y="190"/>
                  </a:cubicBezTo>
                  <a:cubicBezTo>
                    <a:pt x="98" y="191"/>
                    <a:pt x="97" y="191"/>
                    <a:pt x="96" y="191"/>
                  </a:cubicBezTo>
                  <a:cubicBezTo>
                    <a:pt x="95" y="192"/>
                    <a:pt x="94" y="192"/>
                    <a:pt x="94" y="193"/>
                  </a:cubicBezTo>
                  <a:cubicBezTo>
                    <a:pt x="93" y="194"/>
                    <a:pt x="93" y="196"/>
                    <a:pt x="92" y="197"/>
                  </a:cubicBezTo>
                  <a:cubicBezTo>
                    <a:pt x="92" y="198"/>
                    <a:pt x="91" y="199"/>
                    <a:pt x="91" y="200"/>
                  </a:cubicBezTo>
                  <a:cubicBezTo>
                    <a:pt x="91" y="199"/>
                    <a:pt x="90" y="198"/>
                    <a:pt x="90" y="198"/>
                  </a:cubicBezTo>
                  <a:cubicBezTo>
                    <a:pt x="90" y="197"/>
                    <a:pt x="90" y="194"/>
                    <a:pt x="90" y="193"/>
                  </a:cubicBezTo>
                  <a:cubicBezTo>
                    <a:pt x="90" y="193"/>
                    <a:pt x="90" y="191"/>
                    <a:pt x="89" y="190"/>
                  </a:cubicBezTo>
                  <a:cubicBezTo>
                    <a:pt x="89" y="190"/>
                    <a:pt x="88" y="189"/>
                    <a:pt x="88" y="189"/>
                  </a:cubicBezTo>
                  <a:cubicBezTo>
                    <a:pt x="87" y="188"/>
                    <a:pt x="86" y="188"/>
                    <a:pt x="86" y="188"/>
                  </a:cubicBezTo>
                  <a:cubicBezTo>
                    <a:pt x="85" y="188"/>
                    <a:pt x="84" y="187"/>
                    <a:pt x="83" y="187"/>
                  </a:cubicBezTo>
                  <a:cubicBezTo>
                    <a:pt x="83" y="187"/>
                    <a:pt x="83" y="186"/>
                    <a:pt x="82" y="185"/>
                  </a:cubicBezTo>
                  <a:cubicBezTo>
                    <a:pt x="82" y="184"/>
                    <a:pt x="83" y="183"/>
                    <a:pt x="83" y="183"/>
                  </a:cubicBezTo>
                  <a:cubicBezTo>
                    <a:pt x="83" y="182"/>
                    <a:pt x="84" y="180"/>
                    <a:pt x="84" y="179"/>
                  </a:cubicBezTo>
                  <a:cubicBezTo>
                    <a:pt x="84" y="178"/>
                    <a:pt x="84" y="177"/>
                    <a:pt x="85" y="177"/>
                  </a:cubicBezTo>
                  <a:cubicBezTo>
                    <a:pt x="85" y="176"/>
                    <a:pt x="87" y="176"/>
                    <a:pt x="87" y="175"/>
                  </a:cubicBezTo>
                  <a:cubicBezTo>
                    <a:pt x="88" y="175"/>
                    <a:pt x="89" y="173"/>
                    <a:pt x="89" y="172"/>
                  </a:cubicBezTo>
                  <a:cubicBezTo>
                    <a:pt x="89" y="172"/>
                    <a:pt x="89" y="171"/>
                    <a:pt x="89" y="171"/>
                  </a:cubicBezTo>
                  <a:cubicBezTo>
                    <a:pt x="88" y="170"/>
                    <a:pt x="87" y="171"/>
                    <a:pt x="87" y="171"/>
                  </a:cubicBezTo>
                  <a:cubicBezTo>
                    <a:pt x="86" y="171"/>
                    <a:pt x="85" y="171"/>
                    <a:pt x="84" y="172"/>
                  </a:cubicBezTo>
                  <a:cubicBezTo>
                    <a:pt x="84" y="172"/>
                    <a:pt x="83" y="172"/>
                    <a:pt x="83" y="172"/>
                  </a:cubicBezTo>
                  <a:cubicBezTo>
                    <a:pt x="82" y="171"/>
                    <a:pt x="82" y="170"/>
                    <a:pt x="82" y="170"/>
                  </a:cubicBezTo>
                  <a:cubicBezTo>
                    <a:pt x="82" y="169"/>
                    <a:pt x="83" y="168"/>
                    <a:pt x="83" y="167"/>
                  </a:cubicBezTo>
                  <a:cubicBezTo>
                    <a:pt x="84" y="167"/>
                    <a:pt x="84" y="166"/>
                    <a:pt x="84" y="165"/>
                  </a:cubicBezTo>
                  <a:cubicBezTo>
                    <a:pt x="84" y="164"/>
                    <a:pt x="85" y="164"/>
                    <a:pt x="85" y="163"/>
                  </a:cubicBezTo>
                  <a:cubicBezTo>
                    <a:pt x="86" y="162"/>
                    <a:pt x="85" y="161"/>
                    <a:pt x="85" y="161"/>
                  </a:cubicBezTo>
                  <a:cubicBezTo>
                    <a:pt x="85" y="160"/>
                    <a:pt x="84" y="159"/>
                    <a:pt x="83" y="158"/>
                  </a:cubicBezTo>
                  <a:cubicBezTo>
                    <a:pt x="83" y="158"/>
                    <a:pt x="82" y="160"/>
                    <a:pt x="82" y="160"/>
                  </a:cubicBezTo>
                  <a:cubicBezTo>
                    <a:pt x="81" y="160"/>
                    <a:pt x="80" y="160"/>
                    <a:pt x="79" y="160"/>
                  </a:cubicBezTo>
                  <a:cubicBezTo>
                    <a:pt x="79" y="160"/>
                    <a:pt x="78" y="159"/>
                    <a:pt x="78" y="158"/>
                  </a:cubicBezTo>
                  <a:cubicBezTo>
                    <a:pt x="78" y="158"/>
                    <a:pt x="77" y="159"/>
                    <a:pt x="77" y="159"/>
                  </a:cubicBezTo>
                  <a:cubicBezTo>
                    <a:pt x="76" y="159"/>
                    <a:pt x="75" y="159"/>
                    <a:pt x="75" y="159"/>
                  </a:cubicBezTo>
                  <a:cubicBezTo>
                    <a:pt x="74" y="160"/>
                    <a:pt x="75" y="160"/>
                    <a:pt x="75" y="161"/>
                  </a:cubicBezTo>
                  <a:cubicBezTo>
                    <a:pt x="74" y="161"/>
                    <a:pt x="74" y="162"/>
                    <a:pt x="73" y="162"/>
                  </a:cubicBezTo>
                  <a:cubicBezTo>
                    <a:pt x="73" y="163"/>
                    <a:pt x="72" y="162"/>
                    <a:pt x="71" y="162"/>
                  </a:cubicBezTo>
                  <a:cubicBezTo>
                    <a:pt x="71" y="161"/>
                    <a:pt x="71" y="160"/>
                    <a:pt x="71" y="160"/>
                  </a:cubicBezTo>
                  <a:cubicBezTo>
                    <a:pt x="71" y="159"/>
                    <a:pt x="70" y="159"/>
                    <a:pt x="70" y="160"/>
                  </a:cubicBezTo>
                  <a:cubicBezTo>
                    <a:pt x="69" y="160"/>
                    <a:pt x="69" y="161"/>
                    <a:pt x="69" y="161"/>
                  </a:cubicBezTo>
                  <a:cubicBezTo>
                    <a:pt x="69" y="161"/>
                    <a:pt x="68" y="162"/>
                    <a:pt x="67" y="161"/>
                  </a:cubicBezTo>
                  <a:cubicBezTo>
                    <a:pt x="67" y="161"/>
                    <a:pt x="66" y="160"/>
                    <a:pt x="66" y="159"/>
                  </a:cubicBezTo>
                  <a:cubicBezTo>
                    <a:pt x="66" y="159"/>
                    <a:pt x="67" y="158"/>
                    <a:pt x="67" y="157"/>
                  </a:cubicBezTo>
                  <a:cubicBezTo>
                    <a:pt x="67" y="156"/>
                    <a:pt x="67" y="155"/>
                    <a:pt x="66" y="155"/>
                  </a:cubicBezTo>
                  <a:cubicBezTo>
                    <a:pt x="66" y="154"/>
                    <a:pt x="65" y="154"/>
                    <a:pt x="65" y="153"/>
                  </a:cubicBezTo>
                  <a:cubicBezTo>
                    <a:pt x="64" y="153"/>
                    <a:pt x="64" y="151"/>
                    <a:pt x="64" y="151"/>
                  </a:cubicBezTo>
                  <a:cubicBezTo>
                    <a:pt x="63" y="151"/>
                    <a:pt x="62" y="151"/>
                    <a:pt x="61" y="151"/>
                  </a:cubicBezTo>
                  <a:cubicBezTo>
                    <a:pt x="61" y="151"/>
                    <a:pt x="61" y="150"/>
                    <a:pt x="60" y="150"/>
                  </a:cubicBezTo>
                  <a:cubicBezTo>
                    <a:pt x="60" y="149"/>
                    <a:pt x="60" y="148"/>
                    <a:pt x="60" y="147"/>
                  </a:cubicBezTo>
                  <a:cubicBezTo>
                    <a:pt x="59" y="147"/>
                    <a:pt x="58" y="147"/>
                    <a:pt x="58" y="147"/>
                  </a:cubicBezTo>
                  <a:cubicBezTo>
                    <a:pt x="58" y="146"/>
                    <a:pt x="57" y="145"/>
                    <a:pt x="57" y="145"/>
                  </a:cubicBezTo>
                  <a:cubicBezTo>
                    <a:pt x="57" y="145"/>
                    <a:pt x="57" y="144"/>
                    <a:pt x="57" y="143"/>
                  </a:cubicBezTo>
                  <a:cubicBezTo>
                    <a:pt x="57" y="143"/>
                    <a:pt x="57" y="142"/>
                    <a:pt x="57" y="141"/>
                  </a:cubicBezTo>
                  <a:cubicBezTo>
                    <a:pt x="57" y="141"/>
                    <a:pt x="56" y="140"/>
                    <a:pt x="56" y="140"/>
                  </a:cubicBezTo>
                  <a:cubicBezTo>
                    <a:pt x="55" y="140"/>
                    <a:pt x="53" y="140"/>
                    <a:pt x="53" y="140"/>
                  </a:cubicBezTo>
                  <a:cubicBezTo>
                    <a:pt x="52" y="140"/>
                    <a:pt x="52" y="141"/>
                    <a:pt x="52" y="142"/>
                  </a:cubicBezTo>
                  <a:cubicBezTo>
                    <a:pt x="51" y="142"/>
                    <a:pt x="50" y="142"/>
                    <a:pt x="50" y="142"/>
                  </a:cubicBezTo>
                  <a:cubicBezTo>
                    <a:pt x="49" y="142"/>
                    <a:pt x="49" y="141"/>
                    <a:pt x="48" y="141"/>
                  </a:cubicBezTo>
                  <a:cubicBezTo>
                    <a:pt x="48" y="141"/>
                    <a:pt x="46" y="141"/>
                    <a:pt x="46" y="141"/>
                  </a:cubicBezTo>
                  <a:cubicBezTo>
                    <a:pt x="45" y="140"/>
                    <a:pt x="45" y="140"/>
                    <a:pt x="44" y="139"/>
                  </a:cubicBezTo>
                  <a:cubicBezTo>
                    <a:pt x="43" y="139"/>
                    <a:pt x="42" y="138"/>
                    <a:pt x="41" y="138"/>
                  </a:cubicBezTo>
                  <a:cubicBezTo>
                    <a:pt x="40" y="138"/>
                    <a:pt x="40" y="139"/>
                    <a:pt x="39" y="140"/>
                  </a:cubicBezTo>
                  <a:cubicBezTo>
                    <a:pt x="39" y="140"/>
                    <a:pt x="37" y="141"/>
                    <a:pt x="37" y="141"/>
                  </a:cubicBezTo>
                  <a:cubicBezTo>
                    <a:pt x="36" y="142"/>
                    <a:pt x="35" y="143"/>
                    <a:pt x="35" y="143"/>
                  </a:cubicBezTo>
                  <a:cubicBezTo>
                    <a:pt x="34" y="144"/>
                    <a:pt x="34" y="145"/>
                    <a:pt x="33" y="145"/>
                  </a:cubicBezTo>
                  <a:cubicBezTo>
                    <a:pt x="33" y="145"/>
                    <a:pt x="32" y="145"/>
                    <a:pt x="31" y="145"/>
                  </a:cubicBezTo>
                  <a:cubicBezTo>
                    <a:pt x="31" y="145"/>
                    <a:pt x="30" y="144"/>
                    <a:pt x="30" y="143"/>
                  </a:cubicBezTo>
                  <a:cubicBezTo>
                    <a:pt x="30" y="142"/>
                    <a:pt x="30" y="142"/>
                    <a:pt x="30" y="141"/>
                  </a:cubicBezTo>
                  <a:cubicBezTo>
                    <a:pt x="30" y="141"/>
                    <a:pt x="30" y="140"/>
                    <a:pt x="30" y="139"/>
                  </a:cubicBezTo>
                  <a:cubicBezTo>
                    <a:pt x="30" y="138"/>
                    <a:pt x="29" y="137"/>
                    <a:pt x="30" y="136"/>
                  </a:cubicBezTo>
                  <a:cubicBezTo>
                    <a:pt x="30" y="136"/>
                    <a:pt x="32" y="136"/>
                    <a:pt x="33" y="135"/>
                  </a:cubicBezTo>
                  <a:cubicBezTo>
                    <a:pt x="33" y="135"/>
                    <a:pt x="33" y="133"/>
                    <a:pt x="33" y="133"/>
                  </a:cubicBezTo>
                  <a:cubicBezTo>
                    <a:pt x="33" y="132"/>
                    <a:pt x="35" y="132"/>
                    <a:pt x="35" y="131"/>
                  </a:cubicBezTo>
                  <a:cubicBezTo>
                    <a:pt x="36" y="131"/>
                    <a:pt x="37" y="129"/>
                    <a:pt x="38" y="129"/>
                  </a:cubicBezTo>
                  <a:cubicBezTo>
                    <a:pt x="38" y="129"/>
                    <a:pt x="39" y="128"/>
                    <a:pt x="40" y="128"/>
                  </a:cubicBezTo>
                  <a:cubicBezTo>
                    <a:pt x="40" y="128"/>
                    <a:pt x="39" y="127"/>
                    <a:pt x="39" y="126"/>
                  </a:cubicBezTo>
                  <a:cubicBezTo>
                    <a:pt x="39" y="126"/>
                    <a:pt x="40" y="126"/>
                    <a:pt x="40" y="125"/>
                  </a:cubicBezTo>
                  <a:cubicBezTo>
                    <a:pt x="40" y="125"/>
                    <a:pt x="38" y="124"/>
                    <a:pt x="38" y="124"/>
                  </a:cubicBezTo>
                  <a:cubicBezTo>
                    <a:pt x="37" y="124"/>
                    <a:pt x="36" y="124"/>
                    <a:pt x="36" y="124"/>
                  </a:cubicBezTo>
                  <a:cubicBezTo>
                    <a:pt x="35" y="124"/>
                    <a:pt x="34" y="124"/>
                    <a:pt x="34" y="123"/>
                  </a:cubicBezTo>
                  <a:cubicBezTo>
                    <a:pt x="33" y="123"/>
                    <a:pt x="33" y="122"/>
                    <a:pt x="32" y="122"/>
                  </a:cubicBezTo>
                  <a:cubicBezTo>
                    <a:pt x="32" y="121"/>
                    <a:pt x="31" y="121"/>
                    <a:pt x="30" y="121"/>
                  </a:cubicBezTo>
                  <a:cubicBezTo>
                    <a:pt x="30" y="121"/>
                    <a:pt x="29" y="122"/>
                    <a:pt x="29" y="123"/>
                  </a:cubicBezTo>
                  <a:cubicBezTo>
                    <a:pt x="28" y="123"/>
                    <a:pt x="27" y="126"/>
                    <a:pt x="26" y="127"/>
                  </a:cubicBezTo>
                  <a:cubicBezTo>
                    <a:pt x="25" y="127"/>
                    <a:pt x="23" y="128"/>
                    <a:pt x="23" y="128"/>
                  </a:cubicBezTo>
                  <a:cubicBezTo>
                    <a:pt x="22" y="129"/>
                    <a:pt x="20" y="130"/>
                    <a:pt x="19" y="130"/>
                  </a:cubicBezTo>
                  <a:cubicBezTo>
                    <a:pt x="17" y="130"/>
                    <a:pt x="15" y="130"/>
                    <a:pt x="14" y="130"/>
                  </a:cubicBezTo>
                  <a:cubicBezTo>
                    <a:pt x="12" y="130"/>
                    <a:pt x="10" y="130"/>
                    <a:pt x="9" y="130"/>
                  </a:cubicBezTo>
                  <a:cubicBezTo>
                    <a:pt x="8" y="130"/>
                    <a:pt x="6" y="131"/>
                    <a:pt x="5" y="130"/>
                  </a:cubicBezTo>
                  <a:cubicBezTo>
                    <a:pt x="5" y="130"/>
                    <a:pt x="5" y="130"/>
                    <a:pt x="4" y="129"/>
                  </a:cubicBezTo>
                  <a:cubicBezTo>
                    <a:pt x="4" y="129"/>
                    <a:pt x="4" y="129"/>
                    <a:pt x="4" y="129"/>
                  </a:cubicBezTo>
                  <a:cubicBezTo>
                    <a:pt x="3" y="128"/>
                    <a:pt x="2" y="127"/>
                    <a:pt x="2" y="126"/>
                  </a:cubicBezTo>
                  <a:cubicBezTo>
                    <a:pt x="1" y="126"/>
                    <a:pt x="1" y="125"/>
                    <a:pt x="0" y="124"/>
                  </a:cubicBezTo>
                  <a:cubicBezTo>
                    <a:pt x="0" y="123"/>
                    <a:pt x="0" y="122"/>
                    <a:pt x="0" y="121"/>
                  </a:cubicBezTo>
                  <a:cubicBezTo>
                    <a:pt x="1" y="121"/>
                    <a:pt x="2" y="119"/>
                    <a:pt x="2" y="119"/>
                  </a:cubicBezTo>
                  <a:cubicBezTo>
                    <a:pt x="2" y="118"/>
                    <a:pt x="3" y="116"/>
                    <a:pt x="3" y="116"/>
                  </a:cubicBezTo>
                  <a:cubicBezTo>
                    <a:pt x="3" y="115"/>
                    <a:pt x="3" y="114"/>
                    <a:pt x="3" y="113"/>
                  </a:cubicBezTo>
                  <a:cubicBezTo>
                    <a:pt x="3" y="112"/>
                    <a:pt x="4" y="111"/>
                    <a:pt x="4" y="110"/>
                  </a:cubicBezTo>
                  <a:cubicBezTo>
                    <a:pt x="4" y="110"/>
                    <a:pt x="3" y="108"/>
                    <a:pt x="3" y="108"/>
                  </a:cubicBezTo>
                  <a:cubicBezTo>
                    <a:pt x="3" y="107"/>
                    <a:pt x="4" y="107"/>
                    <a:pt x="4" y="106"/>
                  </a:cubicBezTo>
                  <a:cubicBezTo>
                    <a:pt x="5" y="106"/>
                    <a:pt x="6" y="106"/>
                    <a:pt x="6" y="105"/>
                  </a:cubicBezTo>
                  <a:cubicBezTo>
                    <a:pt x="7" y="105"/>
                    <a:pt x="7" y="104"/>
                    <a:pt x="7" y="104"/>
                  </a:cubicBezTo>
                  <a:cubicBezTo>
                    <a:pt x="7" y="103"/>
                    <a:pt x="7" y="103"/>
                    <a:pt x="7" y="102"/>
                  </a:cubicBezTo>
                  <a:cubicBezTo>
                    <a:pt x="7" y="102"/>
                    <a:pt x="6" y="102"/>
                    <a:pt x="5" y="101"/>
                  </a:cubicBezTo>
                  <a:cubicBezTo>
                    <a:pt x="5" y="100"/>
                    <a:pt x="5" y="98"/>
                    <a:pt x="5" y="97"/>
                  </a:cubicBezTo>
                  <a:cubicBezTo>
                    <a:pt x="6" y="97"/>
                    <a:pt x="7" y="95"/>
                    <a:pt x="7" y="95"/>
                  </a:cubicBezTo>
                  <a:cubicBezTo>
                    <a:pt x="7" y="94"/>
                    <a:pt x="6" y="92"/>
                    <a:pt x="6" y="92"/>
                  </a:cubicBezTo>
                  <a:cubicBezTo>
                    <a:pt x="6" y="91"/>
                    <a:pt x="5" y="90"/>
                    <a:pt x="5" y="89"/>
                  </a:cubicBezTo>
                  <a:cubicBezTo>
                    <a:pt x="4" y="89"/>
                    <a:pt x="2" y="87"/>
                    <a:pt x="2" y="87"/>
                  </a:cubicBezTo>
                  <a:cubicBezTo>
                    <a:pt x="2" y="86"/>
                    <a:pt x="1" y="85"/>
                    <a:pt x="1" y="84"/>
                  </a:cubicBezTo>
                  <a:cubicBezTo>
                    <a:pt x="1" y="84"/>
                    <a:pt x="2" y="82"/>
                    <a:pt x="2" y="82"/>
                  </a:cubicBezTo>
                  <a:cubicBezTo>
                    <a:pt x="3" y="82"/>
                    <a:pt x="4" y="82"/>
                    <a:pt x="4" y="82"/>
                  </a:cubicBezTo>
                  <a:cubicBezTo>
                    <a:pt x="5" y="82"/>
                    <a:pt x="6" y="81"/>
                    <a:pt x="6" y="81"/>
                  </a:cubicBezTo>
                  <a:cubicBezTo>
                    <a:pt x="7" y="81"/>
                    <a:pt x="7" y="80"/>
                    <a:pt x="7" y="80"/>
                  </a:cubicBezTo>
                  <a:cubicBezTo>
                    <a:pt x="8" y="79"/>
                    <a:pt x="8" y="78"/>
                    <a:pt x="8" y="78"/>
                  </a:cubicBezTo>
                  <a:cubicBezTo>
                    <a:pt x="7" y="77"/>
                    <a:pt x="7" y="77"/>
                    <a:pt x="7" y="76"/>
                  </a:cubicBezTo>
                  <a:cubicBezTo>
                    <a:pt x="7" y="76"/>
                    <a:pt x="6" y="76"/>
                    <a:pt x="6" y="75"/>
                  </a:cubicBezTo>
                  <a:cubicBezTo>
                    <a:pt x="5" y="75"/>
                    <a:pt x="5" y="73"/>
                    <a:pt x="6" y="72"/>
                  </a:cubicBezTo>
                  <a:cubicBezTo>
                    <a:pt x="6" y="72"/>
                    <a:pt x="8" y="71"/>
                    <a:pt x="9" y="70"/>
                  </a:cubicBezTo>
                  <a:cubicBezTo>
                    <a:pt x="9" y="70"/>
                    <a:pt x="11" y="69"/>
                    <a:pt x="11" y="68"/>
                  </a:cubicBezTo>
                  <a:cubicBezTo>
                    <a:pt x="12" y="67"/>
                    <a:pt x="12" y="66"/>
                    <a:pt x="13" y="66"/>
                  </a:cubicBezTo>
                  <a:cubicBezTo>
                    <a:pt x="13" y="65"/>
                    <a:pt x="14" y="65"/>
                    <a:pt x="14" y="64"/>
                  </a:cubicBezTo>
                  <a:cubicBezTo>
                    <a:pt x="15" y="64"/>
                    <a:pt x="15" y="63"/>
                    <a:pt x="16" y="63"/>
                  </a:cubicBezTo>
                  <a:cubicBezTo>
                    <a:pt x="17" y="62"/>
                    <a:pt x="18" y="61"/>
                    <a:pt x="19" y="60"/>
                  </a:cubicBezTo>
                  <a:cubicBezTo>
                    <a:pt x="19" y="59"/>
                    <a:pt x="20" y="58"/>
                    <a:pt x="20" y="58"/>
                  </a:cubicBezTo>
                  <a:cubicBezTo>
                    <a:pt x="20" y="57"/>
                    <a:pt x="20" y="55"/>
                    <a:pt x="19" y="55"/>
                  </a:cubicBezTo>
                  <a:cubicBezTo>
                    <a:pt x="19" y="55"/>
                    <a:pt x="18" y="56"/>
                    <a:pt x="18" y="56"/>
                  </a:cubicBezTo>
                  <a:cubicBezTo>
                    <a:pt x="17" y="56"/>
                    <a:pt x="16" y="55"/>
                    <a:pt x="15" y="55"/>
                  </a:cubicBezTo>
                  <a:cubicBezTo>
                    <a:pt x="15" y="55"/>
                    <a:pt x="14" y="54"/>
                    <a:pt x="14" y="53"/>
                  </a:cubicBezTo>
                  <a:cubicBezTo>
                    <a:pt x="14" y="53"/>
                    <a:pt x="14" y="51"/>
                    <a:pt x="14" y="50"/>
                  </a:cubicBezTo>
                  <a:cubicBezTo>
                    <a:pt x="13" y="50"/>
                    <a:pt x="13" y="49"/>
                    <a:pt x="12" y="49"/>
                  </a:cubicBezTo>
                  <a:cubicBezTo>
                    <a:pt x="12" y="49"/>
                    <a:pt x="11" y="48"/>
                    <a:pt x="11" y="47"/>
                  </a:cubicBezTo>
                  <a:cubicBezTo>
                    <a:pt x="10" y="47"/>
                    <a:pt x="10" y="46"/>
                    <a:pt x="9" y="45"/>
                  </a:cubicBezTo>
                  <a:cubicBezTo>
                    <a:pt x="9" y="45"/>
                    <a:pt x="9" y="45"/>
                    <a:pt x="9" y="44"/>
                  </a:cubicBezTo>
                  <a:cubicBezTo>
                    <a:pt x="9" y="44"/>
                    <a:pt x="9" y="44"/>
                    <a:pt x="10" y="44"/>
                  </a:cubicBezTo>
                  <a:cubicBezTo>
                    <a:pt x="10" y="44"/>
                    <a:pt x="10" y="43"/>
                    <a:pt x="10" y="43"/>
                  </a:cubicBezTo>
                  <a:cubicBezTo>
                    <a:pt x="11" y="42"/>
                    <a:pt x="12" y="42"/>
                    <a:pt x="12" y="42"/>
                  </a:cubicBezTo>
                  <a:cubicBezTo>
                    <a:pt x="12" y="42"/>
                    <a:pt x="13" y="41"/>
                    <a:pt x="13" y="40"/>
                  </a:cubicBezTo>
                  <a:cubicBezTo>
                    <a:pt x="13" y="40"/>
                    <a:pt x="12" y="38"/>
                    <a:pt x="12" y="38"/>
                  </a:cubicBezTo>
                  <a:cubicBezTo>
                    <a:pt x="12" y="37"/>
                    <a:pt x="12" y="36"/>
                    <a:pt x="13" y="36"/>
                  </a:cubicBezTo>
                  <a:cubicBezTo>
                    <a:pt x="13" y="35"/>
                    <a:pt x="15" y="36"/>
                    <a:pt x="16" y="35"/>
                  </a:cubicBezTo>
                  <a:cubicBezTo>
                    <a:pt x="16" y="35"/>
                    <a:pt x="17" y="35"/>
                    <a:pt x="18" y="35"/>
                  </a:cubicBezTo>
                  <a:cubicBezTo>
                    <a:pt x="18" y="34"/>
                    <a:pt x="19" y="33"/>
                    <a:pt x="20" y="33"/>
                  </a:cubicBezTo>
                  <a:cubicBezTo>
                    <a:pt x="20" y="33"/>
                    <a:pt x="20" y="33"/>
                    <a:pt x="20" y="33"/>
                  </a:cubicBezTo>
                  <a:cubicBezTo>
                    <a:pt x="20" y="33"/>
                    <a:pt x="21" y="33"/>
                    <a:pt x="21" y="32"/>
                  </a:cubicBezTo>
                  <a:cubicBezTo>
                    <a:pt x="22" y="32"/>
                    <a:pt x="22" y="32"/>
                    <a:pt x="22" y="32"/>
                  </a:cubicBezTo>
                  <a:cubicBezTo>
                    <a:pt x="23" y="32"/>
                    <a:pt x="23" y="32"/>
                    <a:pt x="23" y="32"/>
                  </a:cubicBezTo>
                  <a:cubicBezTo>
                    <a:pt x="23" y="33"/>
                    <a:pt x="23" y="33"/>
                    <a:pt x="23" y="33"/>
                  </a:cubicBezTo>
                  <a:cubicBezTo>
                    <a:pt x="24" y="34"/>
                    <a:pt x="23" y="35"/>
                    <a:pt x="23" y="35"/>
                  </a:cubicBezTo>
                  <a:cubicBezTo>
                    <a:pt x="23" y="36"/>
                    <a:pt x="24" y="37"/>
                    <a:pt x="24" y="37"/>
                  </a:cubicBezTo>
                  <a:cubicBezTo>
                    <a:pt x="24" y="38"/>
                    <a:pt x="26" y="38"/>
                    <a:pt x="26" y="38"/>
                  </a:cubicBezTo>
                  <a:cubicBezTo>
                    <a:pt x="27" y="38"/>
                    <a:pt x="27" y="37"/>
                    <a:pt x="28" y="36"/>
                  </a:cubicBezTo>
                  <a:cubicBezTo>
                    <a:pt x="28" y="36"/>
                    <a:pt x="30" y="36"/>
                    <a:pt x="30" y="36"/>
                  </a:cubicBezTo>
                  <a:cubicBezTo>
                    <a:pt x="31" y="37"/>
                    <a:pt x="31" y="38"/>
                    <a:pt x="32" y="38"/>
                  </a:cubicBezTo>
                  <a:cubicBezTo>
                    <a:pt x="32" y="38"/>
                    <a:pt x="32" y="39"/>
                    <a:pt x="32" y="39"/>
                  </a:cubicBezTo>
                  <a:cubicBezTo>
                    <a:pt x="31" y="40"/>
                    <a:pt x="30" y="40"/>
                    <a:pt x="30" y="40"/>
                  </a:cubicBezTo>
                  <a:cubicBezTo>
                    <a:pt x="30" y="41"/>
                    <a:pt x="31" y="42"/>
                    <a:pt x="32" y="42"/>
                  </a:cubicBezTo>
                  <a:cubicBezTo>
                    <a:pt x="32" y="42"/>
                    <a:pt x="33" y="42"/>
                    <a:pt x="34" y="42"/>
                  </a:cubicBezTo>
                  <a:cubicBezTo>
                    <a:pt x="34" y="42"/>
                    <a:pt x="35" y="41"/>
                    <a:pt x="36" y="41"/>
                  </a:cubicBezTo>
                  <a:cubicBezTo>
                    <a:pt x="36" y="41"/>
                    <a:pt x="38" y="41"/>
                    <a:pt x="38" y="41"/>
                  </a:cubicBezTo>
                  <a:cubicBezTo>
                    <a:pt x="39" y="41"/>
                    <a:pt x="41" y="41"/>
                    <a:pt x="42" y="41"/>
                  </a:cubicBezTo>
                  <a:cubicBezTo>
                    <a:pt x="43" y="41"/>
                    <a:pt x="43" y="39"/>
                    <a:pt x="44" y="38"/>
                  </a:cubicBezTo>
                  <a:cubicBezTo>
                    <a:pt x="44" y="38"/>
                    <a:pt x="44" y="36"/>
                    <a:pt x="45" y="36"/>
                  </a:cubicBezTo>
                  <a:cubicBezTo>
                    <a:pt x="45" y="36"/>
                    <a:pt x="46" y="36"/>
                    <a:pt x="47" y="37"/>
                  </a:cubicBezTo>
                  <a:cubicBezTo>
                    <a:pt x="47" y="38"/>
                    <a:pt x="48" y="40"/>
                    <a:pt x="48" y="41"/>
                  </a:cubicBezTo>
                  <a:cubicBezTo>
                    <a:pt x="48" y="42"/>
                    <a:pt x="49" y="43"/>
                    <a:pt x="49" y="44"/>
                  </a:cubicBezTo>
                  <a:cubicBezTo>
                    <a:pt x="50" y="45"/>
                    <a:pt x="49" y="46"/>
                    <a:pt x="49" y="47"/>
                  </a:cubicBezTo>
                  <a:cubicBezTo>
                    <a:pt x="49" y="48"/>
                    <a:pt x="50" y="49"/>
                    <a:pt x="50" y="50"/>
                  </a:cubicBezTo>
                  <a:cubicBezTo>
                    <a:pt x="51" y="50"/>
                    <a:pt x="52" y="51"/>
                    <a:pt x="52" y="51"/>
                  </a:cubicBezTo>
                  <a:cubicBezTo>
                    <a:pt x="52" y="51"/>
                    <a:pt x="52" y="52"/>
                    <a:pt x="52" y="52"/>
                  </a:cubicBezTo>
                  <a:cubicBezTo>
                    <a:pt x="52" y="53"/>
                    <a:pt x="51" y="53"/>
                    <a:pt x="51" y="53"/>
                  </a:cubicBezTo>
                  <a:cubicBezTo>
                    <a:pt x="51" y="54"/>
                    <a:pt x="50" y="55"/>
                    <a:pt x="50" y="55"/>
                  </a:cubicBezTo>
                  <a:cubicBezTo>
                    <a:pt x="50" y="55"/>
                    <a:pt x="50" y="56"/>
                    <a:pt x="50" y="56"/>
                  </a:cubicBezTo>
                  <a:cubicBezTo>
                    <a:pt x="50" y="57"/>
                    <a:pt x="52" y="57"/>
                    <a:pt x="52" y="57"/>
                  </a:cubicBezTo>
                  <a:cubicBezTo>
                    <a:pt x="53" y="57"/>
                    <a:pt x="54" y="57"/>
                    <a:pt x="55" y="56"/>
                  </a:cubicBezTo>
                  <a:cubicBezTo>
                    <a:pt x="56" y="56"/>
                    <a:pt x="57" y="55"/>
                    <a:pt x="58" y="55"/>
                  </a:cubicBezTo>
                  <a:cubicBezTo>
                    <a:pt x="58" y="55"/>
                    <a:pt x="59" y="54"/>
                    <a:pt x="59" y="54"/>
                  </a:cubicBezTo>
                  <a:cubicBezTo>
                    <a:pt x="59" y="53"/>
                    <a:pt x="60" y="51"/>
                    <a:pt x="60" y="50"/>
                  </a:cubicBezTo>
                  <a:cubicBezTo>
                    <a:pt x="60" y="50"/>
                    <a:pt x="60" y="48"/>
                    <a:pt x="60" y="47"/>
                  </a:cubicBezTo>
                  <a:cubicBezTo>
                    <a:pt x="60" y="47"/>
                    <a:pt x="61" y="46"/>
                    <a:pt x="61" y="45"/>
                  </a:cubicBezTo>
                  <a:cubicBezTo>
                    <a:pt x="61" y="45"/>
                    <a:pt x="62" y="44"/>
                    <a:pt x="63" y="44"/>
                  </a:cubicBezTo>
                  <a:cubicBezTo>
                    <a:pt x="64" y="43"/>
                    <a:pt x="66" y="42"/>
                    <a:pt x="66" y="41"/>
                  </a:cubicBezTo>
                  <a:cubicBezTo>
                    <a:pt x="67" y="41"/>
                    <a:pt x="68" y="40"/>
                    <a:pt x="68" y="39"/>
                  </a:cubicBezTo>
                  <a:cubicBezTo>
                    <a:pt x="69" y="39"/>
                    <a:pt x="69" y="37"/>
                    <a:pt x="70" y="37"/>
                  </a:cubicBezTo>
                  <a:cubicBezTo>
                    <a:pt x="70" y="36"/>
                    <a:pt x="72" y="36"/>
                    <a:pt x="72" y="36"/>
                  </a:cubicBezTo>
                  <a:cubicBezTo>
                    <a:pt x="73" y="35"/>
                    <a:pt x="74" y="33"/>
                    <a:pt x="75" y="33"/>
                  </a:cubicBezTo>
                  <a:cubicBezTo>
                    <a:pt x="76" y="32"/>
                    <a:pt x="77" y="32"/>
                    <a:pt x="78" y="33"/>
                  </a:cubicBezTo>
                  <a:cubicBezTo>
                    <a:pt x="78" y="33"/>
                    <a:pt x="79" y="35"/>
                    <a:pt x="79" y="36"/>
                  </a:cubicBezTo>
                  <a:cubicBezTo>
                    <a:pt x="79" y="36"/>
                    <a:pt x="79" y="38"/>
                    <a:pt x="79" y="39"/>
                  </a:cubicBezTo>
                  <a:cubicBezTo>
                    <a:pt x="80" y="39"/>
                    <a:pt x="80" y="41"/>
                    <a:pt x="81" y="41"/>
                  </a:cubicBezTo>
                  <a:cubicBezTo>
                    <a:pt x="81" y="41"/>
                    <a:pt x="82" y="41"/>
                    <a:pt x="83" y="41"/>
                  </a:cubicBezTo>
                  <a:cubicBezTo>
                    <a:pt x="84" y="41"/>
                    <a:pt x="84" y="41"/>
                    <a:pt x="85" y="41"/>
                  </a:cubicBezTo>
                  <a:cubicBezTo>
                    <a:pt x="85" y="40"/>
                    <a:pt x="86" y="39"/>
                    <a:pt x="87" y="38"/>
                  </a:cubicBezTo>
                  <a:cubicBezTo>
                    <a:pt x="87" y="38"/>
                    <a:pt x="88" y="37"/>
                    <a:pt x="88" y="36"/>
                  </a:cubicBezTo>
                  <a:cubicBezTo>
                    <a:pt x="89" y="36"/>
                    <a:pt x="89" y="34"/>
                    <a:pt x="90" y="34"/>
                  </a:cubicBezTo>
                  <a:cubicBezTo>
                    <a:pt x="90" y="34"/>
                    <a:pt x="91" y="33"/>
                    <a:pt x="91" y="33"/>
                  </a:cubicBezTo>
                  <a:cubicBezTo>
                    <a:pt x="91" y="33"/>
                    <a:pt x="92" y="33"/>
                    <a:pt x="92"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5" name="Freeform 159"/>
            <p:cNvSpPr>
              <a:spLocks/>
            </p:cNvSpPr>
            <p:nvPr/>
          </p:nvSpPr>
          <p:spPr bwMode="auto">
            <a:xfrm>
              <a:off x="1736726" y="1943101"/>
              <a:ext cx="179388" cy="115888"/>
            </a:xfrm>
            <a:custGeom>
              <a:avLst/>
              <a:gdLst/>
              <a:ahLst/>
              <a:cxnLst>
                <a:cxn ang="0">
                  <a:pos x="0" y="32"/>
                </a:cxn>
                <a:cxn ang="0">
                  <a:pos x="2" y="30"/>
                </a:cxn>
                <a:cxn ang="0">
                  <a:pos x="6" y="29"/>
                </a:cxn>
                <a:cxn ang="0">
                  <a:pos x="13" y="25"/>
                </a:cxn>
                <a:cxn ang="0">
                  <a:pos x="23" y="21"/>
                </a:cxn>
                <a:cxn ang="0">
                  <a:pos x="23" y="18"/>
                </a:cxn>
                <a:cxn ang="0">
                  <a:pos x="26" y="15"/>
                </a:cxn>
                <a:cxn ang="0">
                  <a:pos x="26" y="12"/>
                </a:cxn>
                <a:cxn ang="0">
                  <a:pos x="28" y="10"/>
                </a:cxn>
                <a:cxn ang="0">
                  <a:pos x="31" y="5"/>
                </a:cxn>
                <a:cxn ang="0">
                  <a:pos x="33" y="1"/>
                </a:cxn>
                <a:cxn ang="0">
                  <a:pos x="43" y="1"/>
                </a:cxn>
                <a:cxn ang="0">
                  <a:pos x="49" y="2"/>
                </a:cxn>
                <a:cxn ang="0">
                  <a:pos x="51" y="1"/>
                </a:cxn>
                <a:cxn ang="0">
                  <a:pos x="55" y="1"/>
                </a:cxn>
                <a:cxn ang="0">
                  <a:pos x="58" y="5"/>
                </a:cxn>
                <a:cxn ang="0">
                  <a:pos x="62" y="11"/>
                </a:cxn>
                <a:cxn ang="0">
                  <a:pos x="64" y="14"/>
                </a:cxn>
                <a:cxn ang="0">
                  <a:pos x="61" y="15"/>
                </a:cxn>
                <a:cxn ang="0">
                  <a:pos x="60" y="17"/>
                </a:cxn>
                <a:cxn ang="0">
                  <a:pos x="64" y="17"/>
                </a:cxn>
                <a:cxn ang="0">
                  <a:pos x="67" y="17"/>
                </a:cxn>
                <a:cxn ang="0">
                  <a:pos x="70" y="16"/>
                </a:cxn>
                <a:cxn ang="0">
                  <a:pos x="73" y="15"/>
                </a:cxn>
                <a:cxn ang="0">
                  <a:pos x="79" y="19"/>
                </a:cxn>
                <a:cxn ang="0">
                  <a:pos x="90" y="25"/>
                </a:cxn>
                <a:cxn ang="0">
                  <a:pos x="95" y="29"/>
                </a:cxn>
                <a:cxn ang="0">
                  <a:pos x="91" y="32"/>
                </a:cxn>
                <a:cxn ang="0">
                  <a:pos x="87" y="35"/>
                </a:cxn>
                <a:cxn ang="0">
                  <a:pos x="85" y="38"/>
                </a:cxn>
                <a:cxn ang="0">
                  <a:pos x="87" y="41"/>
                </a:cxn>
                <a:cxn ang="0">
                  <a:pos x="90" y="44"/>
                </a:cxn>
                <a:cxn ang="0">
                  <a:pos x="87" y="46"/>
                </a:cxn>
                <a:cxn ang="0">
                  <a:pos x="84" y="49"/>
                </a:cxn>
                <a:cxn ang="0">
                  <a:pos x="77" y="49"/>
                </a:cxn>
                <a:cxn ang="0">
                  <a:pos x="74" y="50"/>
                </a:cxn>
                <a:cxn ang="0">
                  <a:pos x="70" y="51"/>
                </a:cxn>
                <a:cxn ang="0">
                  <a:pos x="68" y="56"/>
                </a:cxn>
                <a:cxn ang="0">
                  <a:pos x="64" y="54"/>
                </a:cxn>
                <a:cxn ang="0">
                  <a:pos x="60" y="57"/>
                </a:cxn>
                <a:cxn ang="0">
                  <a:pos x="56" y="56"/>
                </a:cxn>
                <a:cxn ang="0">
                  <a:pos x="52" y="56"/>
                </a:cxn>
                <a:cxn ang="0">
                  <a:pos x="46" y="59"/>
                </a:cxn>
                <a:cxn ang="0">
                  <a:pos x="42" y="58"/>
                </a:cxn>
                <a:cxn ang="0">
                  <a:pos x="43" y="54"/>
                </a:cxn>
                <a:cxn ang="0">
                  <a:pos x="39" y="55"/>
                </a:cxn>
                <a:cxn ang="0">
                  <a:pos x="36" y="58"/>
                </a:cxn>
                <a:cxn ang="0">
                  <a:pos x="31" y="61"/>
                </a:cxn>
                <a:cxn ang="0">
                  <a:pos x="30" y="58"/>
                </a:cxn>
                <a:cxn ang="0">
                  <a:pos x="28" y="54"/>
                </a:cxn>
                <a:cxn ang="0">
                  <a:pos x="23" y="53"/>
                </a:cxn>
                <a:cxn ang="0">
                  <a:pos x="20" y="52"/>
                </a:cxn>
                <a:cxn ang="0">
                  <a:pos x="18" y="47"/>
                </a:cxn>
                <a:cxn ang="0">
                  <a:pos x="18" y="42"/>
                </a:cxn>
                <a:cxn ang="0">
                  <a:pos x="13" y="37"/>
                </a:cxn>
                <a:cxn ang="0">
                  <a:pos x="6" y="37"/>
                </a:cxn>
                <a:cxn ang="0">
                  <a:pos x="2" y="34"/>
                </a:cxn>
                <a:cxn ang="0">
                  <a:pos x="0" y="33"/>
                </a:cxn>
              </a:cxnLst>
              <a:rect l="0" t="0" r="r" b="b"/>
              <a:pathLst>
                <a:path w="95" h="61">
                  <a:moveTo>
                    <a:pt x="0" y="33"/>
                  </a:moveTo>
                  <a:cubicBezTo>
                    <a:pt x="0" y="32"/>
                    <a:pt x="0" y="32"/>
                    <a:pt x="0" y="32"/>
                  </a:cubicBezTo>
                  <a:cubicBezTo>
                    <a:pt x="0" y="31"/>
                    <a:pt x="1" y="30"/>
                    <a:pt x="1" y="29"/>
                  </a:cubicBezTo>
                  <a:cubicBezTo>
                    <a:pt x="1" y="30"/>
                    <a:pt x="1" y="30"/>
                    <a:pt x="2" y="30"/>
                  </a:cubicBezTo>
                  <a:cubicBezTo>
                    <a:pt x="2" y="30"/>
                    <a:pt x="3" y="31"/>
                    <a:pt x="4" y="30"/>
                  </a:cubicBezTo>
                  <a:cubicBezTo>
                    <a:pt x="4" y="30"/>
                    <a:pt x="5" y="30"/>
                    <a:pt x="6" y="29"/>
                  </a:cubicBezTo>
                  <a:cubicBezTo>
                    <a:pt x="6" y="29"/>
                    <a:pt x="8" y="28"/>
                    <a:pt x="8" y="28"/>
                  </a:cubicBezTo>
                  <a:cubicBezTo>
                    <a:pt x="9" y="27"/>
                    <a:pt x="12" y="25"/>
                    <a:pt x="13" y="25"/>
                  </a:cubicBezTo>
                  <a:cubicBezTo>
                    <a:pt x="14" y="25"/>
                    <a:pt x="17" y="24"/>
                    <a:pt x="18" y="24"/>
                  </a:cubicBezTo>
                  <a:cubicBezTo>
                    <a:pt x="19" y="23"/>
                    <a:pt x="21" y="22"/>
                    <a:pt x="23" y="21"/>
                  </a:cubicBezTo>
                  <a:cubicBezTo>
                    <a:pt x="23" y="21"/>
                    <a:pt x="23" y="20"/>
                    <a:pt x="23" y="20"/>
                  </a:cubicBezTo>
                  <a:cubicBezTo>
                    <a:pt x="24" y="19"/>
                    <a:pt x="23" y="18"/>
                    <a:pt x="23" y="18"/>
                  </a:cubicBezTo>
                  <a:cubicBezTo>
                    <a:pt x="23" y="17"/>
                    <a:pt x="24" y="16"/>
                    <a:pt x="24" y="16"/>
                  </a:cubicBezTo>
                  <a:cubicBezTo>
                    <a:pt x="25" y="16"/>
                    <a:pt x="25" y="15"/>
                    <a:pt x="26" y="15"/>
                  </a:cubicBezTo>
                  <a:cubicBezTo>
                    <a:pt x="26" y="14"/>
                    <a:pt x="27" y="14"/>
                    <a:pt x="27" y="13"/>
                  </a:cubicBezTo>
                  <a:cubicBezTo>
                    <a:pt x="27" y="13"/>
                    <a:pt x="26" y="12"/>
                    <a:pt x="26" y="12"/>
                  </a:cubicBezTo>
                  <a:cubicBezTo>
                    <a:pt x="26" y="11"/>
                    <a:pt x="26" y="10"/>
                    <a:pt x="26" y="10"/>
                  </a:cubicBezTo>
                  <a:cubicBezTo>
                    <a:pt x="27" y="10"/>
                    <a:pt x="28" y="10"/>
                    <a:pt x="28" y="10"/>
                  </a:cubicBezTo>
                  <a:cubicBezTo>
                    <a:pt x="28" y="9"/>
                    <a:pt x="29" y="9"/>
                    <a:pt x="29" y="9"/>
                  </a:cubicBezTo>
                  <a:cubicBezTo>
                    <a:pt x="30" y="8"/>
                    <a:pt x="30" y="6"/>
                    <a:pt x="31" y="5"/>
                  </a:cubicBezTo>
                  <a:cubicBezTo>
                    <a:pt x="31" y="5"/>
                    <a:pt x="32" y="4"/>
                    <a:pt x="32" y="3"/>
                  </a:cubicBezTo>
                  <a:cubicBezTo>
                    <a:pt x="32" y="3"/>
                    <a:pt x="33" y="1"/>
                    <a:pt x="33" y="1"/>
                  </a:cubicBezTo>
                  <a:cubicBezTo>
                    <a:pt x="35" y="0"/>
                    <a:pt x="38" y="1"/>
                    <a:pt x="39" y="1"/>
                  </a:cubicBezTo>
                  <a:cubicBezTo>
                    <a:pt x="40" y="1"/>
                    <a:pt x="42" y="1"/>
                    <a:pt x="43" y="1"/>
                  </a:cubicBezTo>
                  <a:cubicBezTo>
                    <a:pt x="44" y="1"/>
                    <a:pt x="45" y="2"/>
                    <a:pt x="46" y="2"/>
                  </a:cubicBezTo>
                  <a:cubicBezTo>
                    <a:pt x="47" y="2"/>
                    <a:pt x="48" y="2"/>
                    <a:pt x="49" y="2"/>
                  </a:cubicBezTo>
                  <a:cubicBezTo>
                    <a:pt x="49" y="2"/>
                    <a:pt x="49" y="1"/>
                    <a:pt x="50" y="1"/>
                  </a:cubicBezTo>
                  <a:cubicBezTo>
                    <a:pt x="50" y="1"/>
                    <a:pt x="51" y="1"/>
                    <a:pt x="51" y="1"/>
                  </a:cubicBezTo>
                  <a:cubicBezTo>
                    <a:pt x="51" y="1"/>
                    <a:pt x="52" y="1"/>
                    <a:pt x="53" y="1"/>
                  </a:cubicBezTo>
                  <a:cubicBezTo>
                    <a:pt x="53" y="1"/>
                    <a:pt x="54" y="1"/>
                    <a:pt x="55" y="1"/>
                  </a:cubicBezTo>
                  <a:cubicBezTo>
                    <a:pt x="55" y="2"/>
                    <a:pt x="56" y="2"/>
                    <a:pt x="57" y="2"/>
                  </a:cubicBezTo>
                  <a:cubicBezTo>
                    <a:pt x="57" y="3"/>
                    <a:pt x="58" y="4"/>
                    <a:pt x="58" y="5"/>
                  </a:cubicBezTo>
                  <a:cubicBezTo>
                    <a:pt x="59" y="6"/>
                    <a:pt x="59" y="8"/>
                    <a:pt x="60" y="9"/>
                  </a:cubicBezTo>
                  <a:cubicBezTo>
                    <a:pt x="60" y="9"/>
                    <a:pt x="61" y="11"/>
                    <a:pt x="62" y="11"/>
                  </a:cubicBezTo>
                  <a:cubicBezTo>
                    <a:pt x="62" y="11"/>
                    <a:pt x="64" y="12"/>
                    <a:pt x="64" y="13"/>
                  </a:cubicBezTo>
                  <a:cubicBezTo>
                    <a:pt x="64" y="13"/>
                    <a:pt x="64" y="13"/>
                    <a:pt x="64" y="14"/>
                  </a:cubicBezTo>
                  <a:cubicBezTo>
                    <a:pt x="64" y="14"/>
                    <a:pt x="63" y="14"/>
                    <a:pt x="63" y="14"/>
                  </a:cubicBezTo>
                  <a:cubicBezTo>
                    <a:pt x="62" y="14"/>
                    <a:pt x="61" y="15"/>
                    <a:pt x="61" y="15"/>
                  </a:cubicBezTo>
                  <a:cubicBezTo>
                    <a:pt x="60" y="15"/>
                    <a:pt x="60" y="16"/>
                    <a:pt x="60" y="16"/>
                  </a:cubicBezTo>
                  <a:cubicBezTo>
                    <a:pt x="60" y="16"/>
                    <a:pt x="60" y="17"/>
                    <a:pt x="60" y="17"/>
                  </a:cubicBezTo>
                  <a:cubicBezTo>
                    <a:pt x="61" y="17"/>
                    <a:pt x="62" y="17"/>
                    <a:pt x="62" y="17"/>
                  </a:cubicBezTo>
                  <a:cubicBezTo>
                    <a:pt x="63" y="17"/>
                    <a:pt x="63" y="17"/>
                    <a:pt x="64" y="17"/>
                  </a:cubicBezTo>
                  <a:cubicBezTo>
                    <a:pt x="64" y="17"/>
                    <a:pt x="65" y="17"/>
                    <a:pt x="65" y="17"/>
                  </a:cubicBezTo>
                  <a:cubicBezTo>
                    <a:pt x="66" y="17"/>
                    <a:pt x="66" y="17"/>
                    <a:pt x="67" y="17"/>
                  </a:cubicBezTo>
                  <a:cubicBezTo>
                    <a:pt x="67" y="17"/>
                    <a:pt x="68" y="17"/>
                    <a:pt x="69" y="17"/>
                  </a:cubicBezTo>
                  <a:cubicBezTo>
                    <a:pt x="69" y="17"/>
                    <a:pt x="70" y="16"/>
                    <a:pt x="70" y="16"/>
                  </a:cubicBezTo>
                  <a:cubicBezTo>
                    <a:pt x="71" y="16"/>
                    <a:pt x="71" y="15"/>
                    <a:pt x="72" y="15"/>
                  </a:cubicBezTo>
                  <a:cubicBezTo>
                    <a:pt x="72" y="15"/>
                    <a:pt x="73" y="15"/>
                    <a:pt x="73" y="15"/>
                  </a:cubicBezTo>
                  <a:cubicBezTo>
                    <a:pt x="74" y="15"/>
                    <a:pt x="75" y="16"/>
                    <a:pt x="76" y="17"/>
                  </a:cubicBezTo>
                  <a:cubicBezTo>
                    <a:pt x="77" y="17"/>
                    <a:pt x="78" y="19"/>
                    <a:pt x="79" y="19"/>
                  </a:cubicBezTo>
                  <a:cubicBezTo>
                    <a:pt x="80" y="20"/>
                    <a:pt x="83" y="21"/>
                    <a:pt x="85" y="22"/>
                  </a:cubicBezTo>
                  <a:cubicBezTo>
                    <a:pt x="86" y="23"/>
                    <a:pt x="88" y="24"/>
                    <a:pt x="90" y="25"/>
                  </a:cubicBezTo>
                  <a:cubicBezTo>
                    <a:pt x="91" y="25"/>
                    <a:pt x="94" y="27"/>
                    <a:pt x="95" y="29"/>
                  </a:cubicBezTo>
                  <a:cubicBezTo>
                    <a:pt x="95" y="29"/>
                    <a:pt x="95" y="29"/>
                    <a:pt x="95" y="29"/>
                  </a:cubicBezTo>
                  <a:cubicBezTo>
                    <a:pt x="94" y="29"/>
                    <a:pt x="93" y="29"/>
                    <a:pt x="93" y="30"/>
                  </a:cubicBezTo>
                  <a:cubicBezTo>
                    <a:pt x="92" y="30"/>
                    <a:pt x="91" y="31"/>
                    <a:pt x="91" y="32"/>
                  </a:cubicBezTo>
                  <a:cubicBezTo>
                    <a:pt x="90" y="32"/>
                    <a:pt x="90" y="33"/>
                    <a:pt x="90" y="34"/>
                  </a:cubicBezTo>
                  <a:cubicBezTo>
                    <a:pt x="89" y="34"/>
                    <a:pt x="88" y="34"/>
                    <a:pt x="87" y="35"/>
                  </a:cubicBezTo>
                  <a:cubicBezTo>
                    <a:pt x="87" y="35"/>
                    <a:pt x="86" y="36"/>
                    <a:pt x="86" y="36"/>
                  </a:cubicBezTo>
                  <a:cubicBezTo>
                    <a:pt x="85" y="37"/>
                    <a:pt x="85" y="38"/>
                    <a:pt x="85" y="38"/>
                  </a:cubicBezTo>
                  <a:cubicBezTo>
                    <a:pt x="85" y="39"/>
                    <a:pt x="85" y="39"/>
                    <a:pt x="85" y="40"/>
                  </a:cubicBezTo>
                  <a:cubicBezTo>
                    <a:pt x="85" y="40"/>
                    <a:pt x="86" y="41"/>
                    <a:pt x="87" y="41"/>
                  </a:cubicBezTo>
                  <a:cubicBezTo>
                    <a:pt x="87" y="42"/>
                    <a:pt x="89" y="42"/>
                    <a:pt x="89" y="42"/>
                  </a:cubicBezTo>
                  <a:cubicBezTo>
                    <a:pt x="90" y="42"/>
                    <a:pt x="90" y="44"/>
                    <a:pt x="90" y="44"/>
                  </a:cubicBezTo>
                  <a:cubicBezTo>
                    <a:pt x="90" y="45"/>
                    <a:pt x="89" y="45"/>
                    <a:pt x="89" y="45"/>
                  </a:cubicBezTo>
                  <a:cubicBezTo>
                    <a:pt x="88" y="46"/>
                    <a:pt x="87" y="46"/>
                    <a:pt x="87" y="46"/>
                  </a:cubicBezTo>
                  <a:cubicBezTo>
                    <a:pt x="87" y="46"/>
                    <a:pt x="86" y="47"/>
                    <a:pt x="86" y="48"/>
                  </a:cubicBezTo>
                  <a:cubicBezTo>
                    <a:pt x="85" y="48"/>
                    <a:pt x="84" y="49"/>
                    <a:pt x="84" y="49"/>
                  </a:cubicBezTo>
                  <a:cubicBezTo>
                    <a:pt x="83" y="49"/>
                    <a:pt x="81" y="49"/>
                    <a:pt x="81" y="49"/>
                  </a:cubicBezTo>
                  <a:cubicBezTo>
                    <a:pt x="80" y="49"/>
                    <a:pt x="78" y="49"/>
                    <a:pt x="77" y="49"/>
                  </a:cubicBezTo>
                  <a:cubicBezTo>
                    <a:pt x="77" y="49"/>
                    <a:pt x="76" y="49"/>
                    <a:pt x="76" y="49"/>
                  </a:cubicBezTo>
                  <a:cubicBezTo>
                    <a:pt x="75" y="49"/>
                    <a:pt x="74" y="50"/>
                    <a:pt x="74" y="50"/>
                  </a:cubicBezTo>
                  <a:cubicBezTo>
                    <a:pt x="73" y="50"/>
                    <a:pt x="72" y="49"/>
                    <a:pt x="71" y="50"/>
                  </a:cubicBezTo>
                  <a:cubicBezTo>
                    <a:pt x="71" y="50"/>
                    <a:pt x="71" y="51"/>
                    <a:pt x="70" y="51"/>
                  </a:cubicBezTo>
                  <a:cubicBezTo>
                    <a:pt x="70" y="52"/>
                    <a:pt x="70" y="53"/>
                    <a:pt x="70" y="54"/>
                  </a:cubicBezTo>
                  <a:cubicBezTo>
                    <a:pt x="69" y="54"/>
                    <a:pt x="68" y="55"/>
                    <a:pt x="68" y="56"/>
                  </a:cubicBezTo>
                  <a:cubicBezTo>
                    <a:pt x="67" y="56"/>
                    <a:pt x="66" y="54"/>
                    <a:pt x="66" y="54"/>
                  </a:cubicBezTo>
                  <a:cubicBezTo>
                    <a:pt x="66" y="54"/>
                    <a:pt x="65" y="54"/>
                    <a:pt x="64" y="54"/>
                  </a:cubicBezTo>
                  <a:cubicBezTo>
                    <a:pt x="64" y="54"/>
                    <a:pt x="63" y="56"/>
                    <a:pt x="63" y="56"/>
                  </a:cubicBezTo>
                  <a:cubicBezTo>
                    <a:pt x="62" y="57"/>
                    <a:pt x="61" y="57"/>
                    <a:pt x="60" y="57"/>
                  </a:cubicBezTo>
                  <a:cubicBezTo>
                    <a:pt x="60" y="57"/>
                    <a:pt x="59" y="57"/>
                    <a:pt x="58" y="57"/>
                  </a:cubicBezTo>
                  <a:cubicBezTo>
                    <a:pt x="57" y="57"/>
                    <a:pt x="56" y="56"/>
                    <a:pt x="56" y="56"/>
                  </a:cubicBezTo>
                  <a:cubicBezTo>
                    <a:pt x="55" y="56"/>
                    <a:pt x="54" y="56"/>
                    <a:pt x="54" y="56"/>
                  </a:cubicBezTo>
                  <a:cubicBezTo>
                    <a:pt x="53" y="56"/>
                    <a:pt x="52" y="56"/>
                    <a:pt x="52" y="56"/>
                  </a:cubicBezTo>
                  <a:cubicBezTo>
                    <a:pt x="51" y="56"/>
                    <a:pt x="49" y="57"/>
                    <a:pt x="48" y="57"/>
                  </a:cubicBezTo>
                  <a:cubicBezTo>
                    <a:pt x="47" y="58"/>
                    <a:pt x="47" y="58"/>
                    <a:pt x="46" y="59"/>
                  </a:cubicBezTo>
                  <a:cubicBezTo>
                    <a:pt x="46" y="59"/>
                    <a:pt x="45" y="60"/>
                    <a:pt x="44" y="60"/>
                  </a:cubicBezTo>
                  <a:cubicBezTo>
                    <a:pt x="43" y="59"/>
                    <a:pt x="43" y="58"/>
                    <a:pt x="42" y="58"/>
                  </a:cubicBezTo>
                  <a:cubicBezTo>
                    <a:pt x="42" y="57"/>
                    <a:pt x="43" y="56"/>
                    <a:pt x="43" y="56"/>
                  </a:cubicBezTo>
                  <a:cubicBezTo>
                    <a:pt x="44" y="55"/>
                    <a:pt x="43" y="54"/>
                    <a:pt x="43" y="54"/>
                  </a:cubicBezTo>
                  <a:cubicBezTo>
                    <a:pt x="43" y="54"/>
                    <a:pt x="42" y="53"/>
                    <a:pt x="41" y="54"/>
                  </a:cubicBezTo>
                  <a:cubicBezTo>
                    <a:pt x="41" y="54"/>
                    <a:pt x="40" y="54"/>
                    <a:pt x="39" y="55"/>
                  </a:cubicBezTo>
                  <a:cubicBezTo>
                    <a:pt x="39" y="55"/>
                    <a:pt x="38" y="56"/>
                    <a:pt x="38" y="57"/>
                  </a:cubicBezTo>
                  <a:cubicBezTo>
                    <a:pt x="37" y="57"/>
                    <a:pt x="37" y="58"/>
                    <a:pt x="36" y="58"/>
                  </a:cubicBezTo>
                  <a:cubicBezTo>
                    <a:pt x="35" y="59"/>
                    <a:pt x="33" y="59"/>
                    <a:pt x="32" y="60"/>
                  </a:cubicBezTo>
                  <a:cubicBezTo>
                    <a:pt x="32" y="60"/>
                    <a:pt x="31" y="61"/>
                    <a:pt x="31" y="61"/>
                  </a:cubicBezTo>
                  <a:cubicBezTo>
                    <a:pt x="31" y="61"/>
                    <a:pt x="30" y="61"/>
                    <a:pt x="30" y="61"/>
                  </a:cubicBezTo>
                  <a:cubicBezTo>
                    <a:pt x="30" y="60"/>
                    <a:pt x="30" y="59"/>
                    <a:pt x="30" y="58"/>
                  </a:cubicBezTo>
                  <a:cubicBezTo>
                    <a:pt x="30" y="57"/>
                    <a:pt x="29" y="56"/>
                    <a:pt x="29" y="55"/>
                  </a:cubicBezTo>
                  <a:cubicBezTo>
                    <a:pt x="29" y="55"/>
                    <a:pt x="28" y="54"/>
                    <a:pt x="28" y="54"/>
                  </a:cubicBezTo>
                  <a:cubicBezTo>
                    <a:pt x="27" y="54"/>
                    <a:pt x="26" y="54"/>
                    <a:pt x="25" y="54"/>
                  </a:cubicBezTo>
                  <a:cubicBezTo>
                    <a:pt x="25" y="53"/>
                    <a:pt x="24" y="53"/>
                    <a:pt x="23" y="53"/>
                  </a:cubicBezTo>
                  <a:cubicBezTo>
                    <a:pt x="23" y="53"/>
                    <a:pt x="23" y="52"/>
                    <a:pt x="22" y="52"/>
                  </a:cubicBezTo>
                  <a:cubicBezTo>
                    <a:pt x="22" y="52"/>
                    <a:pt x="20" y="52"/>
                    <a:pt x="20" y="52"/>
                  </a:cubicBezTo>
                  <a:cubicBezTo>
                    <a:pt x="19" y="52"/>
                    <a:pt x="18" y="51"/>
                    <a:pt x="18" y="51"/>
                  </a:cubicBezTo>
                  <a:cubicBezTo>
                    <a:pt x="18" y="50"/>
                    <a:pt x="18" y="48"/>
                    <a:pt x="18" y="47"/>
                  </a:cubicBezTo>
                  <a:cubicBezTo>
                    <a:pt x="18" y="47"/>
                    <a:pt x="18" y="45"/>
                    <a:pt x="18" y="45"/>
                  </a:cubicBezTo>
                  <a:cubicBezTo>
                    <a:pt x="18" y="44"/>
                    <a:pt x="18" y="42"/>
                    <a:pt x="18" y="42"/>
                  </a:cubicBezTo>
                  <a:cubicBezTo>
                    <a:pt x="18" y="41"/>
                    <a:pt x="17" y="39"/>
                    <a:pt x="17" y="39"/>
                  </a:cubicBezTo>
                  <a:cubicBezTo>
                    <a:pt x="16" y="38"/>
                    <a:pt x="14" y="37"/>
                    <a:pt x="13" y="37"/>
                  </a:cubicBezTo>
                  <a:cubicBezTo>
                    <a:pt x="13" y="37"/>
                    <a:pt x="12" y="37"/>
                    <a:pt x="11" y="37"/>
                  </a:cubicBezTo>
                  <a:cubicBezTo>
                    <a:pt x="10" y="37"/>
                    <a:pt x="7" y="37"/>
                    <a:pt x="6" y="37"/>
                  </a:cubicBezTo>
                  <a:cubicBezTo>
                    <a:pt x="6" y="37"/>
                    <a:pt x="5" y="36"/>
                    <a:pt x="4" y="36"/>
                  </a:cubicBezTo>
                  <a:cubicBezTo>
                    <a:pt x="4" y="35"/>
                    <a:pt x="3" y="35"/>
                    <a:pt x="2" y="34"/>
                  </a:cubicBezTo>
                  <a:cubicBezTo>
                    <a:pt x="2" y="34"/>
                    <a:pt x="0" y="34"/>
                    <a:pt x="0" y="33"/>
                  </a:cubicBezTo>
                  <a:cubicBezTo>
                    <a:pt x="0" y="33"/>
                    <a:pt x="0" y="33"/>
                    <a:pt x="0"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6" name="Freeform 160"/>
            <p:cNvSpPr>
              <a:spLocks/>
            </p:cNvSpPr>
            <p:nvPr/>
          </p:nvSpPr>
          <p:spPr bwMode="auto">
            <a:xfrm>
              <a:off x="1665288" y="2005013"/>
              <a:ext cx="130175" cy="100013"/>
            </a:xfrm>
            <a:custGeom>
              <a:avLst/>
              <a:gdLst/>
              <a:ahLst/>
              <a:cxnLst>
                <a:cxn ang="0">
                  <a:pos x="69" y="28"/>
                </a:cxn>
                <a:cxn ang="0">
                  <a:pos x="67" y="30"/>
                </a:cxn>
                <a:cxn ang="0">
                  <a:pos x="64" y="34"/>
                </a:cxn>
                <a:cxn ang="0">
                  <a:pos x="60" y="37"/>
                </a:cxn>
                <a:cxn ang="0">
                  <a:pos x="56" y="35"/>
                </a:cxn>
                <a:cxn ang="0">
                  <a:pos x="55" y="29"/>
                </a:cxn>
                <a:cxn ang="0">
                  <a:pos x="49" y="32"/>
                </a:cxn>
                <a:cxn ang="0">
                  <a:pos x="45" y="35"/>
                </a:cxn>
                <a:cxn ang="0">
                  <a:pos x="40" y="40"/>
                </a:cxn>
                <a:cxn ang="0">
                  <a:pos x="37" y="43"/>
                </a:cxn>
                <a:cxn ang="0">
                  <a:pos x="36" y="50"/>
                </a:cxn>
                <a:cxn ang="0">
                  <a:pos x="32" y="52"/>
                </a:cxn>
                <a:cxn ang="0">
                  <a:pos x="27" y="52"/>
                </a:cxn>
                <a:cxn ang="0">
                  <a:pos x="28" y="49"/>
                </a:cxn>
                <a:cxn ang="0">
                  <a:pos x="29" y="47"/>
                </a:cxn>
                <a:cxn ang="0">
                  <a:pos x="26" y="43"/>
                </a:cxn>
                <a:cxn ang="0">
                  <a:pos x="25" y="37"/>
                </a:cxn>
                <a:cxn ang="0">
                  <a:pos x="22" y="32"/>
                </a:cxn>
                <a:cxn ang="0">
                  <a:pos x="19" y="37"/>
                </a:cxn>
                <a:cxn ang="0">
                  <a:pos x="13" y="37"/>
                </a:cxn>
                <a:cxn ang="0">
                  <a:pos x="9" y="38"/>
                </a:cxn>
                <a:cxn ang="0">
                  <a:pos x="9" y="35"/>
                </a:cxn>
                <a:cxn ang="0">
                  <a:pos x="7" y="32"/>
                </a:cxn>
                <a:cxn ang="0">
                  <a:pos x="3" y="34"/>
                </a:cxn>
                <a:cxn ang="0">
                  <a:pos x="0" y="31"/>
                </a:cxn>
                <a:cxn ang="0">
                  <a:pos x="0" y="28"/>
                </a:cxn>
                <a:cxn ang="0">
                  <a:pos x="3" y="24"/>
                </a:cxn>
                <a:cxn ang="0">
                  <a:pos x="9" y="16"/>
                </a:cxn>
                <a:cxn ang="0">
                  <a:pos x="20" y="12"/>
                </a:cxn>
                <a:cxn ang="0">
                  <a:pos x="29" y="11"/>
                </a:cxn>
                <a:cxn ang="0">
                  <a:pos x="33" y="6"/>
                </a:cxn>
                <a:cxn ang="0">
                  <a:pos x="35" y="1"/>
                </a:cxn>
                <a:cxn ang="0">
                  <a:pos x="38" y="0"/>
                </a:cxn>
                <a:cxn ang="0">
                  <a:pos x="40" y="1"/>
                </a:cxn>
                <a:cxn ang="0">
                  <a:pos x="44" y="4"/>
                </a:cxn>
                <a:cxn ang="0">
                  <a:pos x="51" y="4"/>
                </a:cxn>
                <a:cxn ang="0">
                  <a:pos x="56" y="9"/>
                </a:cxn>
                <a:cxn ang="0">
                  <a:pos x="56" y="14"/>
                </a:cxn>
                <a:cxn ang="0">
                  <a:pos x="58" y="19"/>
                </a:cxn>
                <a:cxn ang="0">
                  <a:pos x="61" y="20"/>
                </a:cxn>
                <a:cxn ang="0">
                  <a:pos x="66" y="21"/>
                </a:cxn>
                <a:cxn ang="0">
                  <a:pos x="68" y="25"/>
                </a:cxn>
              </a:cxnLst>
              <a:rect l="0" t="0" r="r" b="b"/>
              <a:pathLst>
                <a:path w="69" h="53">
                  <a:moveTo>
                    <a:pt x="68" y="28"/>
                  </a:moveTo>
                  <a:cubicBezTo>
                    <a:pt x="68" y="28"/>
                    <a:pt x="69" y="28"/>
                    <a:pt x="69" y="28"/>
                  </a:cubicBezTo>
                  <a:cubicBezTo>
                    <a:pt x="69" y="29"/>
                    <a:pt x="68" y="29"/>
                    <a:pt x="68" y="29"/>
                  </a:cubicBezTo>
                  <a:cubicBezTo>
                    <a:pt x="68" y="29"/>
                    <a:pt x="67" y="30"/>
                    <a:pt x="67" y="30"/>
                  </a:cubicBezTo>
                  <a:cubicBezTo>
                    <a:pt x="66" y="30"/>
                    <a:pt x="66" y="32"/>
                    <a:pt x="65" y="32"/>
                  </a:cubicBezTo>
                  <a:cubicBezTo>
                    <a:pt x="65" y="33"/>
                    <a:pt x="64" y="34"/>
                    <a:pt x="64" y="34"/>
                  </a:cubicBezTo>
                  <a:cubicBezTo>
                    <a:pt x="63" y="35"/>
                    <a:pt x="62" y="36"/>
                    <a:pt x="62" y="37"/>
                  </a:cubicBezTo>
                  <a:cubicBezTo>
                    <a:pt x="61" y="37"/>
                    <a:pt x="61" y="37"/>
                    <a:pt x="60" y="37"/>
                  </a:cubicBezTo>
                  <a:cubicBezTo>
                    <a:pt x="59" y="37"/>
                    <a:pt x="58" y="37"/>
                    <a:pt x="58" y="37"/>
                  </a:cubicBezTo>
                  <a:cubicBezTo>
                    <a:pt x="57" y="37"/>
                    <a:pt x="57" y="35"/>
                    <a:pt x="56" y="35"/>
                  </a:cubicBezTo>
                  <a:cubicBezTo>
                    <a:pt x="56" y="34"/>
                    <a:pt x="56" y="32"/>
                    <a:pt x="56" y="32"/>
                  </a:cubicBezTo>
                  <a:cubicBezTo>
                    <a:pt x="56" y="31"/>
                    <a:pt x="55" y="29"/>
                    <a:pt x="55" y="29"/>
                  </a:cubicBezTo>
                  <a:cubicBezTo>
                    <a:pt x="54" y="28"/>
                    <a:pt x="53" y="28"/>
                    <a:pt x="52" y="29"/>
                  </a:cubicBezTo>
                  <a:cubicBezTo>
                    <a:pt x="51" y="29"/>
                    <a:pt x="50" y="31"/>
                    <a:pt x="49" y="32"/>
                  </a:cubicBezTo>
                  <a:cubicBezTo>
                    <a:pt x="49" y="32"/>
                    <a:pt x="47" y="32"/>
                    <a:pt x="47" y="33"/>
                  </a:cubicBezTo>
                  <a:cubicBezTo>
                    <a:pt x="46" y="33"/>
                    <a:pt x="46" y="35"/>
                    <a:pt x="45" y="35"/>
                  </a:cubicBezTo>
                  <a:cubicBezTo>
                    <a:pt x="45" y="36"/>
                    <a:pt x="44" y="37"/>
                    <a:pt x="43" y="37"/>
                  </a:cubicBezTo>
                  <a:cubicBezTo>
                    <a:pt x="43" y="38"/>
                    <a:pt x="41" y="39"/>
                    <a:pt x="40" y="40"/>
                  </a:cubicBezTo>
                  <a:cubicBezTo>
                    <a:pt x="39" y="40"/>
                    <a:pt x="38" y="41"/>
                    <a:pt x="38" y="41"/>
                  </a:cubicBezTo>
                  <a:cubicBezTo>
                    <a:pt x="38" y="42"/>
                    <a:pt x="37" y="43"/>
                    <a:pt x="37" y="43"/>
                  </a:cubicBezTo>
                  <a:cubicBezTo>
                    <a:pt x="37" y="44"/>
                    <a:pt x="37" y="46"/>
                    <a:pt x="37" y="46"/>
                  </a:cubicBezTo>
                  <a:cubicBezTo>
                    <a:pt x="37" y="47"/>
                    <a:pt x="36" y="49"/>
                    <a:pt x="36" y="50"/>
                  </a:cubicBezTo>
                  <a:cubicBezTo>
                    <a:pt x="36" y="50"/>
                    <a:pt x="35" y="51"/>
                    <a:pt x="35" y="51"/>
                  </a:cubicBezTo>
                  <a:cubicBezTo>
                    <a:pt x="34" y="51"/>
                    <a:pt x="33" y="52"/>
                    <a:pt x="32" y="52"/>
                  </a:cubicBezTo>
                  <a:cubicBezTo>
                    <a:pt x="31" y="53"/>
                    <a:pt x="30" y="53"/>
                    <a:pt x="29" y="53"/>
                  </a:cubicBezTo>
                  <a:cubicBezTo>
                    <a:pt x="29" y="53"/>
                    <a:pt x="27" y="53"/>
                    <a:pt x="27" y="52"/>
                  </a:cubicBezTo>
                  <a:cubicBezTo>
                    <a:pt x="27" y="52"/>
                    <a:pt x="27" y="51"/>
                    <a:pt x="27" y="51"/>
                  </a:cubicBezTo>
                  <a:cubicBezTo>
                    <a:pt x="27" y="51"/>
                    <a:pt x="28" y="50"/>
                    <a:pt x="28" y="49"/>
                  </a:cubicBezTo>
                  <a:cubicBezTo>
                    <a:pt x="28" y="49"/>
                    <a:pt x="29" y="49"/>
                    <a:pt x="29" y="48"/>
                  </a:cubicBezTo>
                  <a:cubicBezTo>
                    <a:pt x="29" y="48"/>
                    <a:pt x="29" y="47"/>
                    <a:pt x="29" y="47"/>
                  </a:cubicBezTo>
                  <a:cubicBezTo>
                    <a:pt x="29" y="47"/>
                    <a:pt x="28" y="46"/>
                    <a:pt x="27" y="46"/>
                  </a:cubicBezTo>
                  <a:cubicBezTo>
                    <a:pt x="27" y="45"/>
                    <a:pt x="26" y="44"/>
                    <a:pt x="26" y="43"/>
                  </a:cubicBezTo>
                  <a:cubicBezTo>
                    <a:pt x="26" y="42"/>
                    <a:pt x="27" y="41"/>
                    <a:pt x="26" y="40"/>
                  </a:cubicBezTo>
                  <a:cubicBezTo>
                    <a:pt x="26" y="39"/>
                    <a:pt x="25" y="38"/>
                    <a:pt x="25" y="37"/>
                  </a:cubicBezTo>
                  <a:cubicBezTo>
                    <a:pt x="25" y="36"/>
                    <a:pt x="24" y="34"/>
                    <a:pt x="24" y="33"/>
                  </a:cubicBezTo>
                  <a:cubicBezTo>
                    <a:pt x="23" y="32"/>
                    <a:pt x="22" y="32"/>
                    <a:pt x="22" y="32"/>
                  </a:cubicBezTo>
                  <a:cubicBezTo>
                    <a:pt x="21" y="32"/>
                    <a:pt x="21" y="34"/>
                    <a:pt x="21" y="34"/>
                  </a:cubicBezTo>
                  <a:cubicBezTo>
                    <a:pt x="20" y="35"/>
                    <a:pt x="20" y="37"/>
                    <a:pt x="19" y="37"/>
                  </a:cubicBezTo>
                  <a:cubicBezTo>
                    <a:pt x="18" y="37"/>
                    <a:pt x="16" y="37"/>
                    <a:pt x="15" y="37"/>
                  </a:cubicBezTo>
                  <a:cubicBezTo>
                    <a:pt x="15" y="37"/>
                    <a:pt x="13" y="37"/>
                    <a:pt x="13" y="37"/>
                  </a:cubicBezTo>
                  <a:cubicBezTo>
                    <a:pt x="12" y="37"/>
                    <a:pt x="11" y="38"/>
                    <a:pt x="11" y="38"/>
                  </a:cubicBezTo>
                  <a:cubicBezTo>
                    <a:pt x="10" y="38"/>
                    <a:pt x="9" y="38"/>
                    <a:pt x="9" y="38"/>
                  </a:cubicBezTo>
                  <a:cubicBezTo>
                    <a:pt x="8" y="38"/>
                    <a:pt x="7" y="37"/>
                    <a:pt x="7" y="36"/>
                  </a:cubicBezTo>
                  <a:cubicBezTo>
                    <a:pt x="7" y="36"/>
                    <a:pt x="8" y="36"/>
                    <a:pt x="9" y="35"/>
                  </a:cubicBezTo>
                  <a:cubicBezTo>
                    <a:pt x="9" y="35"/>
                    <a:pt x="9" y="34"/>
                    <a:pt x="9" y="34"/>
                  </a:cubicBezTo>
                  <a:cubicBezTo>
                    <a:pt x="8" y="34"/>
                    <a:pt x="8" y="33"/>
                    <a:pt x="7" y="32"/>
                  </a:cubicBezTo>
                  <a:cubicBezTo>
                    <a:pt x="7" y="32"/>
                    <a:pt x="5" y="32"/>
                    <a:pt x="5" y="32"/>
                  </a:cubicBezTo>
                  <a:cubicBezTo>
                    <a:pt x="4" y="33"/>
                    <a:pt x="4" y="34"/>
                    <a:pt x="3" y="34"/>
                  </a:cubicBezTo>
                  <a:cubicBezTo>
                    <a:pt x="3" y="34"/>
                    <a:pt x="1" y="34"/>
                    <a:pt x="1" y="33"/>
                  </a:cubicBezTo>
                  <a:cubicBezTo>
                    <a:pt x="1" y="33"/>
                    <a:pt x="0" y="32"/>
                    <a:pt x="0" y="31"/>
                  </a:cubicBezTo>
                  <a:cubicBezTo>
                    <a:pt x="0" y="31"/>
                    <a:pt x="1" y="30"/>
                    <a:pt x="0" y="29"/>
                  </a:cubicBezTo>
                  <a:cubicBezTo>
                    <a:pt x="0" y="29"/>
                    <a:pt x="0" y="29"/>
                    <a:pt x="0" y="28"/>
                  </a:cubicBezTo>
                  <a:cubicBezTo>
                    <a:pt x="0" y="28"/>
                    <a:pt x="1" y="27"/>
                    <a:pt x="1" y="26"/>
                  </a:cubicBezTo>
                  <a:cubicBezTo>
                    <a:pt x="1" y="25"/>
                    <a:pt x="2" y="24"/>
                    <a:pt x="3" y="24"/>
                  </a:cubicBezTo>
                  <a:cubicBezTo>
                    <a:pt x="3" y="23"/>
                    <a:pt x="5" y="21"/>
                    <a:pt x="5" y="20"/>
                  </a:cubicBezTo>
                  <a:cubicBezTo>
                    <a:pt x="6" y="19"/>
                    <a:pt x="8" y="17"/>
                    <a:pt x="9" y="16"/>
                  </a:cubicBezTo>
                  <a:cubicBezTo>
                    <a:pt x="10" y="15"/>
                    <a:pt x="13" y="14"/>
                    <a:pt x="15" y="13"/>
                  </a:cubicBezTo>
                  <a:cubicBezTo>
                    <a:pt x="16" y="13"/>
                    <a:pt x="18" y="12"/>
                    <a:pt x="20" y="12"/>
                  </a:cubicBezTo>
                  <a:cubicBezTo>
                    <a:pt x="21" y="12"/>
                    <a:pt x="23" y="12"/>
                    <a:pt x="25" y="12"/>
                  </a:cubicBezTo>
                  <a:cubicBezTo>
                    <a:pt x="26" y="12"/>
                    <a:pt x="28" y="11"/>
                    <a:pt x="29" y="11"/>
                  </a:cubicBezTo>
                  <a:cubicBezTo>
                    <a:pt x="30" y="10"/>
                    <a:pt x="31" y="9"/>
                    <a:pt x="32" y="9"/>
                  </a:cubicBezTo>
                  <a:cubicBezTo>
                    <a:pt x="32" y="8"/>
                    <a:pt x="33" y="7"/>
                    <a:pt x="33" y="6"/>
                  </a:cubicBezTo>
                  <a:cubicBezTo>
                    <a:pt x="33" y="6"/>
                    <a:pt x="33" y="4"/>
                    <a:pt x="33" y="3"/>
                  </a:cubicBezTo>
                  <a:cubicBezTo>
                    <a:pt x="33" y="3"/>
                    <a:pt x="34" y="2"/>
                    <a:pt x="35" y="1"/>
                  </a:cubicBezTo>
                  <a:cubicBezTo>
                    <a:pt x="35" y="1"/>
                    <a:pt x="36" y="0"/>
                    <a:pt x="37" y="0"/>
                  </a:cubicBezTo>
                  <a:cubicBezTo>
                    <a:pt x="37" y="0"/>
                    <a:pt x="37" y="0"/>
                    <a:pt x="38" y="0"/>
                  </a:cubicBezTo>
                  <a:cubicBezTo>
                    <a:pt x="38" y="0"/>
                    <a:pt x="38" y="0"/>
                    <a:pt x="38" y="0"/>
                  </a:cubicBezTo>
                  <a:cubicBezTo>
                    <a:pt x="38" y="1"/>
                    <a:pt x="40" y="1"/>
                    <a:pt x="40" y="1"/>
                  </a:cubicBezTo>
                  <a:cubicBezTo>
                    <a:pt x="41" y="2"/>
                    <a:pt x="42" y="2"/>
                    <a:pt x="42" y="3"/>
                  </a:cubicBezTo>
                  <a:cubicBezTo>
                    <a:pt x="43" y="3"/>
                    <a:pt x="44" y="4"/>
                    <a:pt x="44" y="4"/>
                  </a:cubicBezTo>
                  <a:cubicBezTo>
                    <a:pt x="45" y="4"/>
                    <a:pt x="48" y="4"/>
                    <a:pt x="49" y="4"/>
                  </a:cubicBezTo>
                  <a:cubicBezTo>
                    <a:pt x="50" y="4"/>
                    <a:pt x="51" y="4"/>
                    <a:pt x="51" y="4"/>
                  </a:cubicBezTo>
                  <a:cubicBezTo>
                    <a:pt x="52" y="4"/>
                    <a:pt x="54" y="5"/>
                    <a:pt x="55" y="6"/>
                  </a:cubicBezTo>
                  <a:cubicBezTo>
                    <a:pt x="55" y="6"/>
                    <a:pt x="56" y="8"/>
                    <a:pt x="56" y="9"/>
                  </a:cubicBezTo>
                  <a:cubicBezTo>
                    <a:pt x="56" y="9"/>
                    <a:pt x="56" y="11"/>
                    <a:pt x="56" y="12"/>
                  </a:cubicBezTo>
                  <a:cubicBezTo>
                    <a:pt x="56" y="12"/>
                    <a:pt x="56" y="14"/>
                    <a:pt x="56" y="14"/>
                  </a:cubicBezTo>
                  <a:cubicBezTo>
                    <a:pt x="56" y="15"/>
                    <a:pt x="56" y="17"/>
                    <a:pt x="56" y="18"/>
                  </a:cubicBezTo>
                  <a:cubicBezTo>
                    <a:pt x="56" y="18"/>
                    <a:pt x="57" y="19"/>
                    <a:pt x="58" y="19"/>
                  </a:cubicBezTo>
                  <a:cubicBezTo>
                    <a:pt x="58" y="19"/>
                    <a:pt x="60" y="19"/>
                    <a:pt x="60" y="19"/>
                  </a:cubicBezTo>
                  <a:cubicBezTo>
                    <a:pt x="61" y="19"/>
                    <a:pt x="61" y="20"/>
                    <a:pt x="61" y="20"/>
                  </a:cubicBezTo>
                  <a:cubicBezTo>
                    <a:pt x="62" y="20"/>
                    <a:pt x="63" y="20"/>
                    <a:pt x="63" y="21"/>
                  </a:cubicBezTo>
                  <a:cubicBezTo>
                    <a:pt x="64" y="21"/>
                    <a:pt x="65" y="21"/>
                    <a:pt x="66" y="21"/>
                  </a:cubicBezTo>
                  <a:cubicBezTo>
                    <a:pt x="66" y="21"/>
                    <a:pt x="67" y="22"/>
                    <a:pt x="67" y="22"/>
                  </a:cubicBezTo>
                  <a:cubicBezTo>
                    <a:pt x="67" y="23"/>
                    <a:pt x="68" y="24"/>
                    <a:pt x="68" y="25"/>
                  </a:cubicBezTo>
                  <a:cubicBezTo>
                    <a:pt x="68" y="26"/>
                    <a:pt x="68" y="27"/>
                    <a:pt x="68" y="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7" name="Freeform 161"/>
            <p:cNvSpPr>
              <a:spLocks/>
            </p:cNvSpPr>
            <p:nvPr/>
          </p:nvSpPr>
          <p:spPr bwMode="auto">
            <a:xfrm>
              <a:off x="1204913" y="2216151"/>
              <a:ext cx="587375" cy="366713"/>
            </a:xfrm>
            <a:custGeom>
              <a:avLst/>
              <a:gdLst/>
              <a:ahLst/>
              <a:cxnLst>
                <a:cxn ang="0">
                  <a:pos x="300" y="96"/>
                </a:cxn>
                <a:cxn ang="0">
                  <a:pos x="288" y="106"/>
                </a:cxn>
                <a:cxn ang="0">
                  <a:pos x="280" y="119"/>
                </a:cxn>
                <a:cxn ang="0">
                  <a:pos x="255" y="118"/>
                </a:cxn>
                <a:cxn ang="0">
                  <a:pos x="232" y="113"/>
                </a:cxn>
                <a:cxn ang="0">
                  <a:pos x="218" y="109"/>
                </a:cxn>
                <a:cxn ang="0">
                  <a:pos x="219" y="130"/>
                </a:cxn>
                <a:cxn ang="0">
                  <a:pos x="202" y="141"/>
                </a:cxn>
                <a:cxn ang="0">
                  <a:pos x="189" y="145"/>
                </a:cxn>
                <a:cxn ang="0">
                  <a:pos x="186" y="143"/>
                </a:cxn>
                <a:cxn ang="0">
                  <a:pos x="180" y="146"/>
                </a:cxn>
                <a:cxn ang="0">
                  <a:pos x="168" y="162"/>
                </a:cxn>
                <a:cxn ang="0">
                  <a:pos x="152" y="154"/>
                </a:cxn>
                <a:cxn ang="0">
                  <a:pos x="149" y="160"/>
                </a:cxn>
                <a:cxn ang="0">
                  <a:pos x="135" y="154"/>
                </a:cxn>
                <a:cxn ang="0">
                  <a:pos x="131" y="141"/>
                </a:cxn>
                <a:cxn ang="0">
                  <a:pos x="108" y="130"/>
                </a:cxn>
                <a:cxn ang="0">
                  <a:pos x="105" y="143"/>
                </a:cxn>
                <a:cxn ang="0">
                  <a:pos x="115" y="159"/>
                </a:cxn>
                <a:cxn ang="0">
                  <a:pos x="114" y="162"/>
                </a:cxn>
                <a:cxn ang="0">
                  <a:pos x="113" y="181"/>
                </a:cxn>
                <a:cxn ang="0">
                  <a:pos x="92" y="180"/>
                </a:cxn>
                <a:cxn ang="0">
                  <a:pos x="74" y="157"/>
                </a:cxn>
                <a:cxn ang="0">
                  <a:pos x="45" y="143"/>
                </a:cxn>
                <a:cxn ang="0">
                  <a:pos x="36" y="173"/>
                </a:cxn>
                <a:cxn ang="0">
                  <a:pos x="43" y="193"/>
                </a:cxn>
                <a:cxn ang="0">
                  <a:pos x="32" y="178"/>
                </a:cxn>
                <a:cxn ang="0">
                  <a:pos x="20" y="155"/>
                </a:cxn>
                <a:cxn ang="0">
                  <a:pos x="0" y="127"/>
                </a:cxn>
                <a:cxn ang="0">
                  <a:pos x="9" y="105"/>
                </a:cxn>
                <a:cxn ang="0">
                  <a:pos x="21" y="130"/>
                </a:cxn>
                <a:cxn ang="0">
                  <a:pos x="21" y="107"/>
                </a:cxn>
                <a:cxn ang="0">
                  <a:pos x="43" y="102"/>
                </a:cxn>
                <a:cxn ang="0">
                  <a:pos x="58" y="102"/>
                </a:cxn>
                <a:cxn ang="0">
                  <a:pos x="74" y="98"/>
                </a:cxn>
                <a:cxn ang="0">
                  <a:pos x="75" y="81"/>
                </a:cxn>
                <a:cxn ang="0">
                  <a:pos x="99" y="70"/>
                </a:cxn>
                <a:cxn ang="0">
                  <a:pos x="106" y="69"/>
                </a:cxn>
                <a:cxn ang="0">
                  <a:pos x="115" y="44"/>
                </a:cxn>
                <a:cxn ang="0">
                  <a:pos x="132" y="35"/>
                </a:cxn>
                <a:cxn ang="0">
                  <a:pos x="145" y="32"/>
                </a:cxn>
                <a:cxn ang="0">
                  <a:pos x="154" y="10"/>
                </a:cxn>
                <a:cxn ang="0">
                  <a:pos x="162" y="0"/>
                </a:cxn>
                <a:cxn ang="0">
                  <a:pos x="182" y="4"/>
                </a:cxn>
                <a:cxn ang="0">
                  <a:pos x="195" y="21"/>
                </a:cxn>
                <a:cxn ang="0">
                  <a:pos x="206" y="41"/>
                </a:cxn>
                <a:cxn ang="0">
                  <a:pos x="216" y="32"/>
                </a:cxn>
                <a:cxn ang="0">
                  <a:pos x="221" y="18"/>
                </a:cxn>
                <a:cxn ang="0">
                  <a:pos x="247" y="11"/>
                </a:cxn>
                <a:cxn ang="0">
                  <a:pos x="261" y="12"/>
                </a:cxn>
                <a:cxn ang="0">
                  <a:pos x="252" y="29"/>
                </a:cxn>
                <a:cxn ang="0">
                  <a:pos x="271" y="26"/>
                </a:cxn>
                <a:cxn ang="0">
                  <a:pos x="281" y="34"/>
                </a:cxn>
                <a:cxn ang="0">
                  <a:pos x="291" y="44"/>
                </a:cxn>
                <a:cxn ang="0">
                  <a:pos x="303" y="44"/>
                </a:cxn>
                <a:cxn ang="0">
                  <a:pos x="308" y="55"/>
                </a:cxn>
                <a:cxn ang="0">
                  <a:pos x="307" y="72"/>
                </a:cxn>
              </a:cxnLst>
              <a:rect l="0" t="0" r="r" b="b"/>
              <a:pathLst>
                <a:path w="312" h="194">
                  <a:moveTo>
                    <a:pt x="311" y="77"/>
                  </a:moveTo>
                  <a:cubicBezTo>
                    <a:pt x="311" y="78"/>
                    <a:pt x="311" y="81"/>
                    <a:pt x="311" y="82"/>
                  </a:cubicBezTo>
                  <a:cubicBezTo>
                    <a:pt x="311" y="82"/>
                    <a:pt x="312" y="83"/>
                    <a:pt x="312" y="84"/>
                  </a:cubicBezTo>
                  <a:cubicBezTo>
                    <a:pt x="311" y="84"/>
                    <a:pt x="311" y="85"/>
                    <a:pt x="311" y="85"/>
                  </a:cubicBezTo>
                  <a:cubicBezTo>
                    <a:pt x="310" y="85"/>
                    <a:pt x="308" y="88"/>
                    <a:pt x="307" y="89"/>
                  </a:cubicBezTo>
                  <a:cubicBezTo>
                    <a:pt x="307" y="89"/>
                    <a:pt x="306" y="90"/>
                    <a:pt x="305" y="90"/>
                  </a:cubicBezTo>
                  <a:cubicBezTo>
                    <a:pt x="305" y="90"/>
                    <a:pt x="303" y="91"/>
                    <a:pt x="303" y="91"/>
                  </a:cubicBezTo>
                  <a:cubicBezTo>
                    <a:pt x="302" y="92"/>
                    <a:pt x="303" y="93"/>
                    <a:pt x="302" y="94"/>
                  </a:cubicBezTo>
                  <a:cubicBezTo>
                    <a:pt x="302" y="94"/>
                    <a:pt x="301" y="95"/>
                    <a:pt x="300" y="96"/>
                  </a:cubicBezTo>
                  <a:cubicBezTo>
                    <a:pt x="300" y="96"/>
                    <a:pt x="299" y="97"/>
                    <a:pt x="298" y="97"/>
                  </a:cubicBezTo>
                  <a:cubicBezTo>
                    <a:pt x="298" y="98"/>
                    <a:pt x="297" y="98"/>
                    <a:pt x="296" y="98"/>
                  </a:cubicBezTo>
                  <a:cubicBezTo>
                    <a:pt x="295" y="98"/>
                    <a:pt x="293" y="97"/>
                    <a:pt x="292" y="96"/>
                  </a:cubicBezTo>
                  <a:cubicBezTo>
                    <a:pt x="291" y="96"/>
                    <a:pt x="290" y="94"/>
                    <a:pt x="289" y="94"/>
                  </a:cubicBezTo>
                  <a:cubicBezTo>
                    <a:pt x="289" y="94"/>
                    <a:pt x="287" y="94"/>
                    <a:pt x="287" y="95"/>
                  </a:cubicBezTo>
                  <a:cubicBezTo>
                    <a:pt x="286" y="95"/>
                    <a:pt x="287" y="97"/>
                    <a:pt x="287" y="97"/>
                  </a:cubicBezTo>
                  <a:cubicBezTo>
                    <a:pt x="288" y="98"/>
                    <a:pt x="289" y="99"/>
                    <a:pt x="289" y="100"/>
                  </a:cubicBezTo>
                  <a:cubicBezTo>
                    <a:pt x="290" y="101"/>
                    <a:pt x="289" y="102"/>
                    <a:pt x="289" y="103"/>
                  </a:cubicBezTo>
                  <a:cubicBezTo>
                    <a:pt x="289" y="104"/>
                    <a:pt x="288" y="105"/>
                    <a:pt x="288" y="106"/>
                  </a:cubicBezTo>
                  <a:cubicBezTo>
                    <a:pt x="288" y="107"/>
                    <a:pt x="287" y="110"/>
                    <a:pt x="287" y="111"/>
                  </a:cubicBezTo>
                  <a:cubicBezTo>
                    <a:pt x="287" y="112"/>
                    <a:pt x="287" y="114"/>
                    <a:pt x="287" y="114"/>
                  </a:cubicBezTo>
                  <a:cubicBezTo>
                    <a:pt x="287" y="115"/>
                    <a:pt x="287" y="115"/>
                    <a:pt x="286" y="116"/>
                  </a:cubicBezTo>
                  <a:cubicBezTo>
                    <a:pt x="286" y="116"/>
                    <a:pt x="286" y="116"/>
                    <a:pt x="286" y="116"/>
                  </a:cubicBezTo>
                  <a:cubicBezTo>
                    <a:pt x="286" y="115"/>
                    <a:pt x="284" y="116"/>
                    <a:pt x="284" y="116"/>
                  </a:cubicBezTo>
                  <a:cubicBezTo>
                    <a:pt x="283" y="117"/>
                    <a:pt x="283" y="118"/>
                    <a:pt x="282" y="118"/>
                  </a:cubicBezTo>
                  <a:cubicBezTo>
                    <a:pt x="282" y="118"/>
                    <a:pt x="282" y="120"/>
                    <a:pt x="281" y="120"/>
                  </a:cubicBezTo>
                  <a:cubicBezTo>
                    <a:pt x="281" y="120"/>
                    <a:pt x="280" y="121"/>
                    <a:pt x="280" y="121"/>
                  </a:cubicBezTo>
                  <a:cubicBezTo>
                    <a:pt x="279" y="120"/>
                    <a:pt x="279" y="119"/>
                    <a:pt x="280" y="119"/>
                  </a:cubicBezTo>
                  <a:cubicBezTo>
                    <a:pt x="280" y="119"/>
                    <a:pt x="280" y="118"/>
                    <a:pt x="280" y="118"/>
                  </a:cubicBezTo>
                  <a:cubicBezTo>
                    <a:pt x="280" y="118"/>
                    <a:pt x="281" y="117"/>
                    <a:pt x="280" y="117"/>
                  </a:cubicBezTo>
                  <a:cubicBezTo>
                    <a:pt x="280" y="117"/>
                    <a:pt x="279" y="118"/>
                    <a:pt x="279" y="118"/>
                  </a:cubicBezTo>
                  <a:cubicBezTo>
                    <a:pt x="278" y="118"/>
                    <a:pt x="276" y="118"/>
                    <a:pt x="275" y="118"/>
                  </a:cubicBezTo>
                  <a:cubicBezTo>
                    <a:pt x="275" y="118"/>
                    <a:pt x="273" y="117"/>
                    <a:pt x="273" y="117"/>
                  </a:cubicBezTo>
                  <a:cubicBezTo>
                    <a:pt x="271" y="117"/>
                    <a:pt x="269" y="117"/>
                    <a:pt x="268" y="117"/>
                  </a:cubicBezTo>
                  <a:cubicBezTo>
                    <a:pt x="267" y="117"/>
                    <a:pt x="265" y="117"/>
                    <a:pt x="264" y="117"/>
                  </a:cubicBezTo>
                  <a:cubicBezTo>
                    <a:pt x="263" y="118"/>
                    <a:pt x="260" y="118"/>
                    <a:pt x="259" y="118"/>
                  </a:cubicBezTo>
                  <a:cubicBezTo>
                    <a:pt x="258" y="118"/>
                    <a:pt x="256" y="118"/>
                    <a:pt x="255" y="118"/>
                  </a:cubicBezTo>
                  <a:cubicBezTo>
                    <a:pt x="254" y="117"/>
                    <a:pt x="252" y="117"/>
                    <a:pt x="251" y="116"/>
                  </a:cubicBezTo>
                  <a:cubicBezTo>
                    <a:pt x="250" y="116"/>
                    <a:pt x="247" y="117"/>
                    <a:pt x="246" y="117"/>
                  </a:cubicBezTo>
                  <a:cubicBezTo>
                    <a:pt x="245" y="117"/>
                    <a:pt x="242" y="116"/>
                    <a:pt x="241" y="116"/>
                  </a:cubicBezTo>
                  <a:cubicBezTo>
                    <a:pt x="241" y="116"/>
                    <a:pt x="240" y="115"/>
                    <a:pt x="240" y="115"/>
                  </a:cubicBezTo>
                  <a:cubicBezTo>
                    <a:pt x="239" y="114"/>
                    <a:pt x="239" y="113"/>
                    <a:pt x="239" y="113"/>
                  </a:cubicBezTo>
                  <a:cubicBezTo>
                    <a:pt x="238" y="112"/>
                    <a:pt x="237" y="112"/>
                    <a:pt x="237" y="112"/>
                  </a:cubicBezTo>
                  <a:cubicBezTo>
                    <a:pt x="236" y="112"/>
                    <a:pt x="235" y="113"/>
                    <a:pt x="235" y="113"/>
                  </a:cubicBezTo>
                  <a:cubicBezTo>
                    <a:pt x="234" y="113"/>
                    <a:pt x="233" y="112"/>
                    <a:pt x="233" y="112"/>
                  </a:cubicBezTo>
                  <a:cubicBezTo>
                    <a:pt x="233" y="112"/>
                    <a:pt x="232" y="112"/>
                    <a:pt x="232" y="113"/>
                  </a:cubicBezTo>
                  <a:cubicBezTo>
                    <a:pt x="232" y="113"/>
                    <a:pt x="233" y="114"/>
                    <a:pt x="233" y="114"/>
                  </a:cubicBezTo>
                  <a:cubicBezTo>
                    <a:pt x="233" y="115"/>
                    <a:pt x="234" y="115"/>
                    <a:pt x="234" y="115"/>
                  </a:cubicBezTo>
                  <a:cubicBezTo>
                    <a:pt x="234" y="116"/>
                    <a:pt x="233" y="117"/>
                    <a:pt x="233" y="117"/>
                  </a:cubicBezTo>
                  <a:cubicBezTo>
                    <a:pt x="232" y="118"/>
                    <a:pt x="230" y="118"/>
                    <a:pt x="230" y="118"/>
                  </a:cubicBezTo>
                  <a:cubicBezTo>
                    <a:pt x="228" y="118"/>
                    <a:pt x="225" y="118"/>
                    <a:pt x="224" y="118"/>
                  </a:cubicBezTo>
                  <a:cubicBezTo>
                    <a:pt x="223" y="118"/>
                    <a:pt x="221" y="117"/>
                    <a:pt x="220" y="117"/>
                  </a:cubicBezTo>
                  <a:cubicBezTo>
                    <a:pt x="220" y="116"/>
                    <a:pt x="219" y="114"/>
                    <a:pt x="219" y="114"/>
                  </a:cubicBezTo>
                  <a:cubicBezTo>
                    <a:pt x="218" y="113"/>
                    <a:pt x="218" y="112"/>
                    <a:pt x="218" y="111"/>
                  </a:cubicBezTo>
                  <a:cubicBezTo>
                    <a:pt x="218" y="111"/>
                    <a:pt x="218" y="109"/>
                    <a:pt x="218" y="109"/>
                  </a:cubicBezTo>
                  <a:cubicBezTo>
                    <a:pt x="218" y="108"/>
                    <a:pt x="217" y="106"/>
                    <a:pt x="216" y="106"/>
                  </a:cubicBezTo>
                  <a:cubicBezTo>
                    <a:pt x="215" y="106"/>
                    <a:pt x="215" y="107"/>
                    <a:pt x="215" y="108"/>
                  </a:cubicBezTo>
                  <a:cubicBezTo>
                    <a:pt x="215" y="109"/>
                    <a:pt x="216" y="110"/>
                    <a:pt x="216" y="111"/>
                  </a:cubicBezTo>
                  <a:cubicBezTo>
                    <a:pt x="217" y="111"/>
                    <a:pt x="216" y="113"/>
                    <a:pt x="216" y="113"/>
                  </a:cubicBezTo>
                  <a:cubicBezTo>
                    <a:pt x="216" y="115"/>
                    <a:pt x="217" y="117"/>
                    <a:pt x="217" y="118"/>
                  </a:cubicBezTo>
                  <a:cubicBezTo>
                    <a:pt x="217" y="119"/>
                    <a:pt x="217" y="120"/>
                    <a:pt x="217" y="121"/>
                  </a:cubicBezTo>
                  <a:cubicBezTo>
                    <a:pt x="217" y="122"/>
                    <a:pt x="218" y="124"/>
                    <a:pt x="218" y="125"/>
                  </a:cubicBezTo>
                  <a:cubicBezTo>
                    <a:pt x="218" y="126"/>
                    <a:pt x="218" y="128"/>
                    <a:pt x="218" y="128"/>
                  </a:cubicBezTo>
                  <a:cubicBezTo>
                    <a:pt x="218" y="129"/>
                    <a:pt x="219" y="129"/>
                    <a:pt x="219" y="130"/>
                  </a:cubicBezTo>
                  <a:cubicBezTo>
                    <a:pt x="219" y="130"/>
                    <a:pt x="219" y="131"/>
                    <a:pt x="219" y="132"/>
                  </a:cubicBezTo>
                  <a:cubicBezTo>
                    <a:pt x="219" y="132"/>
                    <a:pt x="218" y="134"/>
                    <a:pt x="218" y="134"/>
                  </a:cubicBezTo>
                  <a:cubicBezTo>
                    <a:pt x="218" y="135"/>
                    <a:pt x="217" y="135"/>
                    <a:pt x="216" y="136"/>
                  </a:cubicBezTo>
                  <a:cubicBezTo>
                    <a:pt x="216" y="137"/>
                    <a:pt x="216" y="138"/>
                    <a:pt x="215" y="139"/>
                  </a:cubicBezTo>
                  <a:cubicBezTo>
                    <a:pt x="215" y="139"/>
                    <a:pt x="214" y="140"/>
                    <a:pt x="214" y="140"/>
                  </a:cubicBezTo>
                  <a:cubicBezTo>
                    <a:pt x="213" y="141"/>
                    <a:pt x="212" y="141"/>
                    <a:pt x="211" y="141"/>
                  </a:cubicBezTo>
                  <a:cubicBezTo>
                    <a:pt x="210" y="141"/>
                    <a:pt x="209" y="140"/>
                    <a:pt x="208" y="140"/>
                  </a:cubicBezTo>
                  <a:cubicBezTo>
                    <a:pt x="207" y="140"/>
                    <a:pt x="206" y="141"/>
                    <a:pt x="205" y="141"/>
                  </a:cubicBezTo>
                  <a:cubicBezTo>
                    <a:pt x="204" y="141"/>
                    <a:pt x="203" y="141"/>
                    <a:pt x="202" y="141"/>
                  </a:cubicBezTo>
                  <a:cubicBezTo>
                    <a:pt x="202" y="141"/>
                    <a:pt x="202" y="141"/>
                    <a:pt x="202" y="140"/>
                  </a:cubicBezTo>
                  <a:cubicBezTo>
                    <a:pt x="202" y="140"/>
                    <a:pt x="203" y="140"/>
                    <a:pt x="203" y="140"/>
                  </a:cubicBezTo>
                  <a:cubicBezTo>
                    <a:pt x="203" y="140"/>
                    <a:pt x="203" y="139"/>
                    <a:pt x="202" y="139"/>
                  </a:cubicBezTo>
                  <a:cubicBezTo>
                    <a:pt x="202" y="138"/>
                    <a:pt x="201" y="139"/>
                    <a:pt x="200" y="139"/>
                  </a:cubicBezTo>
                  <a:cubicBezTo>
                    <a:pt x="200" y="140"/>
                    <a:pt x="199" y="140"/>
                    <a:pt x="198" y="140"/>
                  </a:cubicBezTo>
                  <a:cubicBezTo>
                    <a:pt x="198" y="141"/>
                    <a:pt x="197" y="142"/>
                    <a:pt x="197" y="143"/>
                  </a:cubicBezTo>
                  <a:cubicBezTo>
                    <a:pt x="196" y="143"/>
                    <a:pt x="195" y="144"/>
                    <a:pt x="194" y="144"/>
                  </a:cubicBezTo>
                  <a:cubicBezTo>
                    <a:pt x="193" y="144"/>
                    <a:pt x="192" y="146"/>
                    <a:pt x="191" y="146"/>
                  </a:cubicBezTo>
                  <a:cubicBezTo>
                    <a:pt x="190" y="146"/>
                    <a:pt x="189" y="145"/>
                    <a:pt x="189" y="145"/>
                  </a:cubicBezTo>
                  <a:cubicBezTo>
                    <a:pt x="188" y="144"/>
                    <a:pt x="187" y="142"/>
                    <a:pt x="187" y="141"/>
                  </a:cubicBezTo>
                  <a:cubicBezTo>
                    <a:pt x="187" y="140"/>
                    <a:pt x="187" y="139"/>
                    <a:pt x="187" y="138"/>
                  </a:cubicBezTo>
                  <a:cubicBezTo>
                    <a:pt x="186" y="138"/>
                    <a:pt x="186" y="137"/>
                    <a:pt x="185" y="136"/>
                  </a:cubicBezTo>
                  <a:cubicBezTo>
                    <a:pt x="185" y="136"/>
                    <a:pt x="184" y="135"/>
                    <a:pt x="184" y="135"/>
                  </a:cubicBezTo>
                  <a:cubicBezTo>
                    <a:pt x="184" y="136"/>
                    <a:pt x="184" y="137"/>
                    <a:pt x="184" y="137"/>
                  </a:cubicBezTo>
                  <a:cubicBezTo>
                    <a:pt x="184" y="137"/>
                    <a:pt x="185" y="138"/>
                    <a:pt x="185" y="138"/>
                  </a:cubicBezTo>
                  <a:cubicBezTo>
                    <a:pt x="185" y="138"/>
                    <a:pt x="185" y="140"/>
                    <a:pt x="185" y="140"/>
                  </a:cubicBezTo>
                  <a:cubicBezTo>
                    <a:pt x="185" y="141"/>
                    <a:pt x="185" y="141"/>
                    <a:pt x="185" y="142"/>
                  </a:cubicBezTo>
                  <a:cubicBezTo>
                    <a:pt x="185" y="142"/>
                    <a:pt x="186" y="143"/>
                    <a:pt x="186" y="143"/>
                  </a:cubicBezTo>
                  <a:cubicBezTo>
                    <a:pt x="186" y="144"/>
                    <a:pt x="186" y="145"/>
                    <a:pt x="186" y="145"/>
                  </a:cubicBezTo>
                  <a:cubicBezTo>
                    <a:pt x="186" y="146"/>
                    <a:pt x="186" y="147"/>
                    <a:pt x="186" y="147"/>
                  </a:cubicBezTo>
                  <a:cubicBezTo>
                    <a:pt x="186" y="147"/>
                    <a:pt x="185" y="146"/>
                    <a:pt x="185" y="146"/>
                  </a:cubicBezTo>
                  <a:cubicBezTo>
                    <a:pt x="184" y="146"/>
                    <a:pt x="183" y="145"/>
                    <a:pt x="183" y="144"/>
                  </a:cubicBezTo>
                  <a:cubicBezTo>
                    <a:pt x="182" y="144"/>
                    <a:pt x="182" y="143"/>
                    <a:pt x="182" y="143"/>
                  </a:cubicBezTo>
                  <a:cubicBezTo>
                    <a:pt x="182" y="142"/>
                    <a:pt x="181" y="143"/>
                    <a:pt x="181" y="143"/>
                  </a:cubicBezTo>
                  <a:cubicBezTo>
                    <a:pt x="181" y="143"/>
                    <a:pt x="181" y="144"/>
                    <a:pt x="181" y="144"/>
                  </a:cubicBezTo>
                  <a:cubicBezTo>
                    <a:pt x="181" y="145"/>
                    <a:pt x="181" y="145"/>
                    <a:pt x="181" y="146"/>
                  </a:cubicBezTo>
                  <a:cubicBezTo>
                    <a:pt x="181" y="146"/>
                    <a:pt x="180" y="146"/>
                    <a:pt x="180" y="146"/>
                  </a:cubicBezTo>
                  <a:cubicBezTo>
                    <a:pt x="179" y="146"/>
                    <a:pt x="180" y="147"/>
                    <a:pt x="180" y="147"/>
                  </a:cubicBezTo>
                  <a:cubicBezTo>
                    <a:pt x="180" y="147"/>
                    <a:pt x="181" y="148"/>
                    <a:pt x="182" y="148"/>
                  </a:cubicBezTo>
                  <a:cubicBezTo>
                    <a:pt x="182" y="148"/>
                    <a:pt x="183" y="149"/>
                    <a:pt x="184" y="150"/>
                  </a:cubicBezTo>
                  <a:cubicBezTo>
                    <a:pt x="184" y="150"/>
                    <a:pt x="184" y="151"/>
                    <a:pt x="184" y="152"/>
                  </a:cubicBezTo>
                  <a:cubicBezTo>
                    <a:pt x="184" y="152"/>
                    <a:pt x="183" y="152"/>
                    <a:pt x="182" y="153"/>
                  </a:cubicBezTo>
                  <a:cubicBezTo>
                    <a:pt x="182" y="153"/>
                    <a:pt x="181" y="153"/>
                    <a:pt x="180" y="153"/>
                  </a:cubicBezTo>
                  <a:cubicBezTo>
                    <a:pt x="179" y="153"/>
                    <a:pt x="178" y="153"/>
                    <a:pt x="177" y="154"/>
                  </a:cubicBezTo>
                  <a:cubicBezTo>
                    <a:pt x="176" y="155"/>
                    <a:pt x="174" y="157"/>
                    <a:pt x="173" y="157"/>
                  </a:cubicBezTo>
                  <a:cubicBezTo>
                    <a:pt x="172" y="159"/>
                    <a:pt x="170" y="161"/>
                    <a:pt x="168" y="162"/>
                  </a:cubicBezTo>
                  <a:cubicBezTo>
                    <a:pt x="167" y="163"/>
                    <a:pt x="165" y="164"/>
                    <a:pt x="164" y="164"/>
                  </a:cubicBezTo>
                  <a:cubicBezTo>
                    <a:pt x="163" y="164"/>
                    <a:pt x="162" y="164"/>
                    <a:pt x="161" y="164"/>
                  </a:cubicBezTo>
                  <a:cubicBezTo>
                    <a:pt x="161" y="164"/>
                    <a:pt x="160" y="163"/>
                    <a:pt x="159" y="163"/>
                  </a:cubicBezTo>
                  <a:cubicBezTo>
                    <a:pt x="158" y="163"/>
                    <a:pt x="156" y="164"/>
                    <a:pt x="156" y="164"/>
                  </a:cubicBezTo>
                  <a:cubicBezTo>
                    <a:pt x="155" y="164"/>
                    <a:pt x="153" y="164"/>
                    <a:pt x="153" y="164"/>
                  </a:cubicBezTo>
                  <a:cubicBezTo>
                    <a:pt x="152" y="163"/>
                    <a:pt x="151" y="162"/>
                    <a:pt x="151" y="161"/>
                  </a:cubicBezTo>
                  <a:cubicBezTo>
                    <a:pt x="151" y="160"/>
                    <a:pt x="151" y="159"/>
                    <a:pt x="151" y="159"/>
                  </a:cubicBezTo>
                  <a:cubicBezTo>
                    <a:pt x="152" y="158"/>
                    <a:pt x="152" y="157"/>
                    <a:pt x="153" y="157"/>
                  </a:cubicBezTo>
                  <a:cubicBezTo>
                    <a:pt x="153" y="156"/>
                    <a:pt x="153" y="155"/>
                    <a:pt x="152" y="154"/>
                  </a:cubicBezTo>
                  <a:cubicBezTo>
                    <a:pt x="152" y="154"/>
                    <a:pt x="151" y="155"/>
                    <a:pt x="151" y="155"/>
                  </a:cubicBezTo>
                  <a:cubicBezTo>
                    <a:pt x="151" y="155"/>
                    <a:pt x="151" y="154"/>
                    <a:pt x="151" y="154"/>
                  </a:cubicBezTo>
                  <a:cubicBezTo>
                    <a:pt x="150" y="153"/>
                    <a:pt x="151" y="152"/>
                    <a:pt x="151" y="152"/>
                  </a:cubicBezTo>
                  <a:cubicBezTo>
                    <a:pt x="151" y="151"/>
                    <a:pt x="151" y="151"/>
                    <a:pt x="151" y="150"/>
                  </a:cubicBezTo>
                  <a:cubicBezTo>
                    <a:pt x="151" y="150"/>
                    <a:pt x="152" y="149"/>
                    <a:pt x="151" y="148"/>
                  </a:cubicBezTo>
                  <a:cubicBezTo>
                    <a:pt x="150" y="148"/>
                    <a:pt x="150" y="150"/>
                    <a:pt x="149" y="151"/>
                  </a:cubicBezTo>
                  <a:cubicBezTo>
                    <a:pt x="149" y="151"/>
                    <a:pt x="148" y="153"/>
                    <a:pt x="148" y="154"/>
                  </a:cubicBezTo>
                  <a:cubicBezTo>
                    <a:pt x="148" y="155"/>
                    <a:pt x="148" y="156"/>
                    <a:pt x="148" y="157"/>
                  </a:cubicBezTo>
                  <a:cubicBezTo>
                    <a:pt x="148" y="158"/>
                    <a:pt x="149" y="159"/>
                    <a:pt x="149" y="160"/>
                  </a:cubicBezTo>
                  <a:cubicBezTo>
                    <a:pt x="149" y="161"/>
                    <a:pt x="149" y="162"/>
                    <a:pt x="149" y="163"/>
                  </a:cubicBezTo>
                  <a:cubicBezTo>
                    <a:pt x="149" y="164"/>
                    <a:pt x="149" y="165"/>
                    <a:pt x="148" y="165"/>
                  </a:cubicBezTo>
                  <a:cubicBezTo>
                    <a:pt x="148" y="165"/>
                    <a:pt x="147" y="165"/>
                    <a:pt x="147" y="164"/>
                  </a:cubicBezTo>
                  <a:cubicBezTo>
                    <a:pt x="147" y="164"/>
                    <a:pt x="146" y="163"/>
                    <a:pt x="146" y="163"/>
                  </a:cubicBezTo>
                  <a:cubicBezTo>
                    <a:pt x="146" y="163"/>
                    <a:pt x="145" y="162"/>
                    <a:pt x="144" y="162"/>
                  </a:cubicBezTo>
                  <a:cubicBezTo>
                    <a:pt x="144" y="161"/>
                    <a:pt x="143" y="161"/>
                    <a:pt x="143" y="161"/>
                  </a:cubicBezTo>
                  <a:cubicBezTo>
                    <a:pt x="142" y="161"/>
                    <a:pt x="142" y="161"/>
                    <a:pt x="141" y="160"/>
                  </a:cubicBezTo>
                  <a:cubicBezTo>
                    <a:pt x="141" y="160"/>
                    <a:pt x="140" y="159"/>
                    <a:pt x="139" y="158"/>
                  </a:cubicBezTo>
                  <a:cubicBezTo>
                    <a:pt x="138" y="157"/>
                    <a:pt x="136" y="155"/>
                    <a:pt x="135" y="154"/>
                  </a:cubicBezTo>
                  <a:cubicBezTo>
                    <a:pt x="135" y="154"/>
                    <a:pt x="133" y="153"/>
                    <a:pt x="132" y="152"/>
                  </a:cubicBezTo>
                  <a:cubicBezTo>
                    <a:pt x="132" y="151"/>
                    <a:pt x="132" y="150"/>
                    <a:pt x="132" y="150"/>
                  </a:cubicBezTo>
                  <a:cubicBezTo>
                    <a:pt x="132" y="149"/>
                    <a:pt x="131" y="149"/>
                    <a:pt x="131" y="148"/>
                  </a:cubicBezTo>
                  <a:cubicBezTo>
                    <a:pt x="131" y="148"/>
                    <a:pt x="131" y="147"/>
                    <a:pt x="131" y="147"/>
                  </a:cubicBezTo>
                  <a:cubicBezTo>
                    <a:pt x="131" y="146"/>
                    <a:pt x="131" y="146"/>
                    <a:pt x="131" y="145"/>
                  </a:cubicBezTo>
                  <a:cubicBezTo>
                    <a:pt x="131" y="145"/>
                    <a:pt x="132" y="144"/>
                    <a:pt x="132" y="144"/>
                  </a:cubicBezTo>
                  <a:cubicBezTo>
                    <a:pt x="132" y="143"/>
                    <a:pt x="133" y="142"/>
                    <a:pt x="133" y="142"/>
                  </a:cubicBezTo>
                  <a:cubicBezTo>
                    <a:pt x="133" y="141"/>
                    <a:pt x="132" y="141"/>
                    <a:pt x="132" y="141"/>
                  </a:cubicBezTo>
                  <a:cubicBezTo>
                    <a:pt x="132" y="140"/>
                    <a:pt x="131" y="141"/>
                    <a:pt x="131" y="141"/>
                  </a:cubicBezTo>
                  <a:cubicBezTo>
                    <a:pt x="130" y="142"/>
                    <a:pt x="130" y="143"/>
                    <a:pt x="130" y="144"/>
                  </a:cubicBezTo>
                  <a:cubicBezTo>
                    <a:pt x="129" y="144"/>
                    <a:pt x="128" y="145"/>
                    <a:pt x="128" y="145"/>
                  </a:cubicBezTo>
                  <a:cubicBezTo>
                    <a:pt x="127" y="146"/>
                    <a:pt x="126" y="147"/>
                    <a:pt x="125" y="147"/>
                  </a:cubicBezTo>
                  <a:cubicBezTo>
                    <a:pt x="124" y="148"/>
                    <a:pt x="123" y="147"/>
                    <a:pt x="122" y="146"/>
                  </a:cubicBezTo>
                  <a:cubicBezTo>
                    <a:pt x="120" y="146"/>
                    <a:pt x="118" y="145"/>
                    <a:pt x="117" y="144"/>
                  </a:cubicBezTo>
                  <a:cubicBezTo>
                    <a:pt x="116" y="144"/>
                    <a:pt x="114" y="142"/>
                    <a:pt x="113" y="142"/>
                  </a:cubicBezTo>
                  <a:cubicBezTo>
                    <a:pt x="112" y="141"/>
                    <a:pt x="111" y="139"/>
                    <a:pt x="110" y="139"/>
                  </a:cubicBezTo>
                  <a:cubicBezTo>
                    <a:pt x="110" y="138"/>
                    <a:pt x="110" y="136"/>
                    <a:pt x="110" y="135"/>
                  </a:cubicBezTo>
                  <a:cubicBezTo>
                    <a:pt x="109" y="134"/>
                    <a:pt x="109" y="131"/>
                    <a:pt x="108" y="130"/>
                  </a:cubicBezTo>
                  <a:cubicBezTo>
                    <a:pt x="108" y="130"/>
                    <a:pt x="107" y="129"/>
                    <a:pt x="106" y="129"/>
                  </a:cubicBezTo>
                  <a:cubicBezTo>
                    <a:pt x="106" y="129"/>
                    <a:pt x="105" y="129"/>
                    <a:pt x="105" y="129"/>
                  </a:cubicBezTo>
                  <a:cubicBezTo>
                    <a:pt x="105" y="129"/>
                    <a:pt x="106" y="130"/>
                    <a:pt x="106" y="131"/>
                  </a:cubicBezTo>
                  <a:cubicBezTo>
                    <a:pt x="106" y="131"/>
                    <a:pt x="106" y="132"/>
                    <a:pt x="106" y="133"/>
                  </a:cubicBezTo>
                  <a:cubicBezTo>
                    <a:pt x="106" y="133"/>
                    <a:pt x="105" y="134"/>
                    <a:pt x="105" y="134"/>
                  </a:cubicBezTo>
                  <a:cubicBezTo>
                    <a:pt x="105" y="135"/>
                    <a:pt x="105" y="136"/>
                    <a:pt x="104" y="137"/>
                  </a:cubicBezTo>
                  <a:cubicBezTo>
                    <a:pt x="104" y="137"/>
                    <a:pt x="103" y="139"/>
                    <a:pt x="103" y="140"/>
                  </a:cubicBezTo>
                  <a:cubicBezTo>
                    <a:pt x="103" y="140"/>
                    <a:pt x="104" y="141"/>
                    <a:pt x="104" y="141"/>
                  </a:cubicBezTo>
                  <a:cubicBezTo>
                    <a:pt x="104" y="142"/>
                    <a:pt x="105" y="143"/>
                    <a:pt x="105" y="143"/>
                  </a:cubicBezTo>
                  <a:cubicBezTo>
                    <a:pt x="105" y="143"/>
                    <a:pt x="104" y="144"/>
                    <a:pt x="104" y="144"/>
                  </a:cubicBezTo>
                  <a:cubicBezTo>
                    <a:pt x="104" y="144"/>
                    <a:pt x="103" y="145"/>
                    <a:pt x="103" y="146"/>
                  </a:cubicBezTo>
                  <a:cubicBezTo>
                    <a:pt x="103" y="146"/>
                    <a:pt x="104" y="147"/>
                    <a:pt x="104" y="147"/>
                  </a:cubicBezTo>
                  <a:cubicBezTo>
                    <a:pt x="104" y="148"/>
                    <a:pt x="105" y="149"/>
                    <a:pt x="106" y="149"/>
                  </a:cubicBezTo>
                  <a:cubicBezTo>
                    <a:pt x="107" y="150"/>
                    <a:pt x="108" y="150"/>
                    <a:pt x="109" y="150"/>
                  </a:cubicBezTo>
                  <a:cubicBezTo>
                    <a:pt x="110" y="150"/>
                    <a:pt x="111" y="151"/>
                    <a:pt x="112" y="151"/>
                  </a:cubicBezTo>
                  <a:cubicBezTo>
                    <a:pt x="113" y="151"/>
                    <a:pt x="115" y="152"/>
                    <a:pt x="115" y="153"/>
                  </a:cubicBezTo>
                  <a:cubicBezTo>
                    <a:pt x="116" y="154"/>
                    <a:pt x="117" y="156"/>
                    <a:pt x="117" y="157"/>
                  </a:cubicBezTo>
                  <a:cubicBezTo>
                    <a:pt x="117" y="158"/>
                    <a:pt x="116" y="158"/>
                    <a:pt x="115" y="159"/>
                  </a:cubicBezTo>
                  <a:cubicBezTo>
                    <a:pt x="115" y="159"/>
                    <a:pt x="114" y="158"/>
                    <a:pt x="114" y="158"/>
                  </a:cubicBezTo>
                  <a:cubicBezTo>
                    <a:pt x="113" y="158"/>
                    <a:pt x="113" y="157"/>
                    <a:pt x="113" y="157"/>
                  </a:cubicBezTo>
                  <a:cubicBezTo>
                    <a:pt x="113" y="156"/>
                    <a:pt x="112" y="156"/>
                    <a:pt x="112" y="157"/>
                  </a:cubicBezTo>
                  <a:cubicBezTo>
                    <a:pt x="112" y="157"/>
                    <a:pt x="111" y="157"/>
                    <a:pt x="112" y="158"/>
                  </a:cubicBezTo>
                  <a:cubicBezTo>
                    <a:pt x="112" y="158"/>
                    <a:pt x="112" y="159"/>
                    <a:pt x="112" y="159"/>
                  </a:cubicBezTo>
                  <a:cubicBezTo>
                    <a:pt x="112" y="160"/>
                    <a:pt x="112" y="161"/>
                    <a:pt x="112" y="161"/>
                  </a:cubicBezTo>
                  <a:cubicBezTo>
                    <a:pt x="112" y="162"/>
                    <a:pt x="112" y="163"/>
                    <a:pt x="112" y="163"/>
                  </a:cubicBezTo>
                  <a:cubicBezTo>
                    <a:pt x="112" y="163"/>
                    <a:pt x="113" y="163"/>
                    <a:pt x="113" y="163"/>
                  </a:cubicBezTo>
                  <a:cubicBezTo>
                    <a:pt x="113" y="163"/>
                    <a:pt x="114" y="163"/>
                    <a:pt x="114" y="162"/>
                  </a:cubicBezTo>
                  <a:cubicBezTo>
                    <a:pt x="114" y="162"/>
                    <a:pt x="115" y="162"/>
                    <a:pt x="115" y="162"/>
                  </a:cubicBezTo>
                  <a:cubicBezTo>
                    <a:pt x="115" y="163"/>
                    <a:pt x="116" y="163"/>
                    <a:pt x="116" y="164"/>
                  </a:cubicBezTo>
                  <a:cubicBezTo>
                    <a:pt x="115" y="164"/>
                    <a:pt x="115" y="165"/>
                    <a:pt x="115" y="165"/>
                  </a:cubicBezTo>
                  <a:cubicBezTo>
                    <a:pt x="115" y="166"/>
                    <a:pt x="114" y="166"/>
                    <a:pt x="114" y="166"/>
                  </a:cubicBezTo>
                  <a:cubicBezTo>
                    <a:pt x="114" y="167"/>
                    <a:pt x="113" y="169"/>
                    <a:pt x="113" y="170"/>
                  </a:cubicBezTo>
                  <a:cubicBezTo>
                    <a:pt x="112" y="171"/>
                    <a:pt x="112" y="174"/>
                    <a:pt x="113" y="175"/>
                  </a:cubicBezTo>
                  <a:cubicBezTo>
                    <a:pt x="113" y="175"/>
                    <a:pt x="113" y="176"/>
                    <a:pt x="114" y="177"/>
                  </a:cubicBezTo>
                  <a:cubicBezTo>
                    <a:pt x="114" y="177"/>
                    <a:pt x="114" y="178"/>
                    <a:pt x="114" y="179"/>
                  </a:cubicBezTo>
                  <a:cubicBezTo>
                    <a:pt x="114" y="179"/>
                    <a:pt x="114" y="180"/>
                    <a:pt x="113" y="181"/>
                  </a:cubicBezTo>
                  <a:cubicBezTo>
                    <a:pt x="113" y="181"/>
                    <a:pt x="112" y="181"/>
                    <a:pt x="111" y="181"/>
                  </a:cubicBezTo>
                  <a:cubicBezTo>
                    <a:pt x="110" y="181"/>
                    <a:pt x="110" y="183"/>
                    <a:pt x="109" y="183"/>
                  </a:cubicBezTo>
                  <a:cubicBezTo>
                    <a:pt x="109" y="184"/>
                    <a:pt x="108" y="185"/>
                    <a:pt x="107" y="185"/>
                  </a:cubicBezTo>
                  <a:cubicBezTo>
                    <a:pt x="107" y="185"/>
                    <a:pt x="105" y="185"/>
                    <a:pt x="105" y="185"/>
                  </a:cubicBezTo>
                  <a:cubicBezTo>
                    <a:pt x="104" y="185"/>
                    <a:pt x="104" y="183"/>
                    <a:pt x="104" y="183"/>
                  </a:cubicBezTo>
                  <a:cubicBezTo>
                    <a:pt x="103" y="182"/>
                    <a:pt x="101" y="181"/>
                    <a:pt x="100" y="181"/>
                  </a:cubicBezTo>
                  <a:cubicBezTo>
                    <a:pt x="99" y="181"/>
                    <a:pt x="97" y="181"/>
                    <a:pt x="96" y="181"/>
                  </a:cubicBezTo>
                  <a:cubicBezTo>
                    <a:pt x="96" y="180"/>
                    <a:pt x="95" y="180"/>
                    <a:pt x="95" y="180"/>
                  </a:cubicBezTo>
                  <a:cubicBezTo>
                    <a:pt x="94" y="180"/>
                    <a:pt x="92" y="180"/>
                    <a:pt x="92" y="180"/>
                  </a:cubicBezTo>
                  <a:cubicBezTo>
                    <a:pt x="91" y="179"/>
                    <a:pt x="90" y="178"/>
                    <a:pt x="90" y="178"/>
                  </a:cubicBezTo>
                  <a:cubicBezTo>
                    <a:pt x="89" y="177"/>
                    <a:pt x="88" y="176"/>
                    <a:pt x="87" y="175"/>
                  </a:cubicBezTo>
                  <a:cubicBezTo>
                    <a:pt x="87" y="175"/>
                    <a:pt x="87" y="174"/>
                    <a:pt x="87" y="174"/>
                  </a:cubicBezTo>
                  <a:cubicBezTo>
                    <a:pt x="87" y="173"/>
                    <a:pt x="86" y="172"/>
                    <a:pt x="85" y="171"/>
                  </a:cubicBezTo>
                  <a:cubicBezTo>
                    <a:pt x="85" y="171"/>
                    <a:pt x="83" y="170"/>
                    <a:pt x="83" y="169"/>
                  </a:cubicBezTo>
                  <a:cubicBezTo>
                    <a:pt x="82" y="168"/>
                    <a:pt x="82" y="167"/>
                    <a:pt x="82" y="166"/>
                  </a:cubicBezTo>
                  <a:cubicBezTo>
                    <a:pt x="82" y="165"/>
                    <a:pt x="82" y="164"/>
                    <a:pt x="81" y="163"/>
                  </a:cubicBezTo>
                  <a:cubicBezTo>
                    <a:pt x="81" y="162"/>
                    <a:pt x="80" y="161"/>
                    <a:pt x="80" y="161"/>
                  </a:cubicBezTo>
                  <a:cubicBezTo>
                    <a:pt x="79" y="159"/>
                    <a:pt x="76" y="158"/>
                    <a:pt x="74" y="157"/>
                  </a:cubicBezTo>
                  <a:cubicBezTo>
                    <a:pt x="73" y="156"/>
                    <a:pt x="72" y="155"/>
                    <a:pt x="71" y="154"/>
                  </a:cubicBezTo>
                  <a:cubicBezTo>
                    <a:pt x="69" y="153"/>
                    <a:pt x="67" y="152"/>
                    <a:pt x="66" y="152"/>
                  </a:cubicBezTo>
                  <a:cubicBezTo>
                    <a:pt x="64" y="151"/>
                    <a:pt x="60" y="151"/>
                    <a:pt x="58" y="151"/>
                  </a:cubicBezTo>
                  <a:cubicBezTo>
                    <a:pt x="57" y="150"/>
                    <a:pt x="55" y="149"/>
                    <a:pt x="54" y="149"/>
                  </a:cubicBezTo>
                  <a:cubicBezTo>
                    <a:pt x="53" y="148"/>
                    <a:pt x="53" y="145"/>
                    <a:pt x="52" y="144"/>
                  </a:cubicBezTo>
                  <a:cubicBezTo>
                    <a:pt x="52" y="143"/>
                    <a:pt x="51" y="142"/>
                    <a:pt x="51" y="141"/>
                  </a:cubicBezTo>
                  <a:cubicBezTo>
                    <a:pt x="50" y="141"/>
                    <a:pt x="49" y="141"/>
                    <a:pt x="48" y="141"/>
                  </a:cubicBezTo>
                  <a:cubicBezTo>
                    <a:pt x="48" y="141"/>
                    <a:pt x="46" y="141"/>
                    <a:pt x="46" y="141"/>
                  </a:cubicBezTo>
                  <a:cubicBezTo>
                    <a:pt x="45" y="141"/>
                    <a:pt x="45" y="142"/>
                    <a:pt x="45" y="143"/>
                  </a:cubicBezTo>
                  <a:cubicBezTo>
                    <a:pt x="45" y="143"/>
                    <a:pt x="44" y="144"/>
                    <a:pt x="43" y="145"/>
                  </a:cubicBezTo>
                  <a:cubicBezTo>
                    <a:pt x="43" y="145"/>
                    <a:pt x="42" y="146"/>
                    <a:pt x="42" y="146"/>
                  </a:cubicBezTo>
                  <a:cubicBezTo>
                    <a:pt x="41" y="146"/>
                    <a:pt x="39" y="147"/>
                    <a:pt x="38" y="148"/>
                  </a:cubicBezTo>
                  <a:cubicBezTo>
                    <a:pt x="37" y="148"/>
                    <a:pt x="36" y="148"/>
                    <a:pt x="35" y="149"/>
                  </a:cubicBezTo>
                  <a:cubicBezTo>
                    <a:pt x="35" y="149"/>
                    <a:pt x="34" y="151"/>
                    <a:pt x="33" y="152"/>
                  </a:cubicBezTo>
                  <a:cubicBezTo>
                    <a:pt x="33" y="153"/>
                    <a:pt x="32" y="155"/>
                    <a:pt x="32" y="155"/>
                  </a:cubicBezTo>
                  <a:cubicBezTo>
                    <a:pt x="32" y="156"/>
                    <a:pt x="33" y="157"/>
                    <a:pt x="33" y="158"/>
                  </a:cubicBezTo>
                  <a:cubicBezTo>
                    <a:pt x="33" y="159"/>
                    <a:pt x="33" y="162"/>
                    <a:pt x="34" y="163"/>
                  </a:cubicBezTo>
                  <a:cubicBezTo>
                    <a:pt x="34" y="166"/>
                    <a:pt x="36" y="171"/>
                    <a:pt x="36" y="173"/>
                  </a:cubicBezTo>
                  <a:cubicBezTo>
                    <a:pt x="37" y="174"/>
                    <a:pt x="38" y="178"/>
                    <a:pt x="39" y="179"/>
                  </a:cubicBezTo>
                  <a:cubicBezTo>
                    <a:pt x="39" y="180"/>
                    <a:pt x="41" y="182"/>
                    <a:pt x="41" y="183"/>
                  </a:cubicBezTo>
                  <a:cubicBezTo>
                    <a:pt x="42" y="184"/>
                    <a:pt x="42" y="185"/>
                    <a:pt x="42" y="185"/>
                  </a:cubicBezTo>
                  <a:cubicBezTo>
                    <a:pt x="42" y="186"/>
                    <a:pt x="42" y="187"/>
                    <a:pt x="42" y="187"/>
                  </a:cubicBezTo>
                  <a:cubicBezTo>
                    <a:pt x="42" y="188"/>
                    <a:pt x="41" y="189"/>
                    <a:pt x="41" y="189"/>
                  </a:cubicBezTo>
                  <a:cubicBezTo>
                    <a:pt x="41" y="189"/>
                    <a:pt x="41" y="190"/>
                    <a:pt x="41" y="191"/>
                  </a:cubicBezTo>
                  <a:cubicBezTo>
                    <a:pt x="41" y="191"/>
                    <a:pt x="42" y="191"/>
                    <a:pt x="42" y="191"/>
                  </a:cubicBezTo>
                  <a:cubicBezTo>
                    <a:pt x="42" y="191"/>
                    <a:pt x="43" y="192"/>
                    <a:pt x="43" y="192"/>
                  </a:cubicBezTo>
                  <a:cubicBezTo>
                    <a:pt x="43" y="193"/>
                    <a:pt x="43" y="193"/>
                    <a:pt x="43" y="193"/>
                  </a:cubicBezTo>
                  <a:cubicBezTo>
                    <a:pt x="42" y="194"/>
                    <a:pt x="41" y="193"/>
                    <a:pt x="40" y="193"/>
                  </a:cubicBezTo>
                  <a:cubicBezTo>
                    <a:pt x="39" y="193"/>
                    <a:pt x="37" y="193"/>
                    <a:pt x="36" y="193"/>
                  </a:cubicBezTo>
                  <a:cubicBezTo>
                    <a:pt x="35" y="192"/>
                    <a:pt x="33" y="192"/>
                    <a:pt x="32" y="191"/>
                  </a:cubicBezTo>
                  <a:cubicBezTo>
                    <a:pt x="31" y="190"/>
                    <a:pt x="31" y="189"/>
                    <a:pt x="30" y="188"/>
                  </a:cubicBezTo>
                  <a:cubicBezTo>
                    <a:pt x="30" y="187"/>
                    <a:pt x="30" y="186"/>
                    <a:pt x="30" y="185"/>
                  </a:cubicBezTo>
                  <a:cubicBezTo>
                    <a:pt x="30" y="185"/>
                    <a:pt x="29" y="184"/>
                    <a:pt x="29" y="183"/>
                  </a:cubicBezTo>
                  <a:cubicBezTo>
                    <a:pt x="29" y="183"/>
                    <a:pt x="29" y="182"/>
                    <a:pt x="30" y="182"/>
                  </a:cubicBezTo>
                  <a:cubicBezTo>
                    <a:pt x="30" y="181"/>
                    <a:pt x="31" y="181"/>
                    <a:pt x="32" y="180"/>
                  </a:cubicBezTo>
                  <a:cubicBezTo>
                    <a:pt x="32" y="180"/>
                    <a:pt x="32" y="179"/>
                    <a:pt x="32" y="178"/>
                  </a:cubicBezTo>
                  <a:cubicBezTo>
                    <a:pt x="32" y="178"/>
                    <a:pt x="31" y="177"/>
                    <a:pt x="31" y="177"/>
                  </a:cubicBezTo>
                  <a:cubicBezTo>
                    <a:pt x="31" y="176"/>
                    <a:pt x="32" y="176"/>
                    <a:pt x="32" y="176"/>
                  </a:cubicBezTo>
                  <a:cubicBezTo>
                    <a:pt x="32" y="175"/>
                    <a:pt x="32" y="174"/>
                    <a:pt x="32" y="174"/>
                  </a:cubicBezTo>
                  <a:cubicBezTo>
                    <a:pt x="32" y="173"/>
                    <a:pt x="31" y="173"/>
                    <a:pt x="30" y="173"/>
                  </a:cubicBezTo>
                  <a:cubicBezTo>
                    <a:pt x="29" y="172"/>
                    <a:pt x="28" y="172"/>
                    <a:pt x="27" y="171"/>
                  </a:cubicBezTo>
                  <a:cubicBezTo>
                    <a:pt x="26" y="170"/>
                    <a:pt x="26" y="168"/>
                    <a:pt x="25" y="167"/>
                  </a:cubicBezTo>
                  <a:cubicBezTo>
                    <a:pt x="25" y="166"/>
                    <a:pt x="25" y="163"/>
                    <a:pt x="25" y="161"/>
                  </a:cubicBezTo>
                  <a:cubicBezTo>
                    <a:pt x="24" y="160"/>
                    <a:pt x="22" y="159"/>
                    <a:pt x="22" y="158"/>
                  </a:cubicBezTo>
                  <a:cubicBezTo>
                    <a:pt x="21" y="157"/>
                    <a:pt x="21" y="155"/>
                    <a:pt x="20" y="155"/>
                  </a:cubicBezTo>
                  <a:cubicBezTo>
                    <a:pt x="20" y="154"/>
                    <a:pt x="19" y="153"/>
                    <a:pt x="19" y="153"/>
                  </a:cubicBezTo>
                  <a:cubicBezTo>
                    <a:pt x="18" y="152"/>
                    <a:pt x="15" y="151"/>
                    <a:pt x="14" y="150"/>
                  </a:cubicBezTo>
                  <a:cubicBezTo>
                    <a:pt x="13" y="150"/>
                    <a:pt x="12" y="148"/>
                    <a:pt x="11" y="147"/>
                  </a:cubicBezTo>
                  <a:cubicBezTo>
                    <a:pt x="10" y="147"/>
                    <a:pt x="9" y="146"/>
                    <a:pt x="8" y="146"/>
                  </a:cubicBezTo>
                  <a:cubicBezTo>
                    <a:pt x="8" y="145"/>
                    <a:pt x="6" y="143"/>
                    <a:pt x="6" y="142"/>
                  </a:cubicBezTo>
                  <a:cubicBezTo>
                    <a:pt x="5" y="140"/>
                    <a:pt x="5" y="137"/>
                    <a:pt x="4" y="136"/>
                  </a:cubicBezTo>
                  <a:cubicBezTo>
                    <a:pt x="4" y="135"/>
                    <a:pt x="3" y="132"/>
                    <a:pt x="3" y="131"/>
                  </a:cubicBezTo>
                  <a:cubicBezTo>
                    <a:pt x="2" y="131"/>
                    <a:pt x="2" y="129"/>
                    <a:pt x="1" y="129"/>
                  </a:cubicBezTo>
                  <a:cubicBezTo>
                    <a:pt x="1" y="128"/>
                    <a:pt x="0" y="127"/>
                    <a:pt x="0" y="127"/>
                  </a:cubicBezTo>
                  <a:cubicBezTo>
                    <a:pt x="0" y="126"/>
                    <a:pt x="1" y="125"/>
                    <a:pt x="1" y="124"/>
                  </a:cubicBezTo>
                  <a:cubicBezTo>
                    <a:pt x="2" y="123"/>
                    <a:pt x="2" y="120"/>
                    <a:pt x="2" y="118"/>
                  </a:cubicBezTo>
                  <a:cubicBezTo>
                    <a:pt x="2" y="117"/>
                    <a:pt x="0" y="115"/>
                    <a:pt x="0" y="114"/>
                  </a:cubicBezTo>
                  <a:cubicBezTo>
                    <a:pt x="0" y="113"/>
                    <a:pt x="1" y="111"/>
                    <a:pt x="2" y="110"/>
                  </a:cubicBezTo>
                  <a:cubicBezTo>
                    <a:pt x="2" y="109"/>
                    <a:pt x="2" y="108"/>
                    <a:pt x="3" y="107"/>
                  </a:cubicBezTo>
                  <a:cubicBezTo>
                    <a:pt x="3" y="107"/>
                    <a:pt x="4" y="107"/>
                    <a:pt x="4" y="107"/>
                  </a:cubicBezTo>
                  <a:cubicBezTo>
                    <a:pt x="5" y="107"/>
                    <a:pt x="6" y="108"/>
                    <a:pt x="6" y="108"/>
                  </a:cubicBezTo>
                  <a:cubicBezTo>
                    <a:pt x="6" y="108"/>
                    <a:pt x="7" y="107"/>
                    <a:pt x="7" y="107"/>
                  </a:cubicBezTo>
                  <a:cubicBezTo>
                    <a:pt x="8" y="106"/>
                    <a:pt x="9" y="106"/>
                    <a:pt x="9" y="105"/>
                  </a:cubicBezTo>
                  <a:cubicBezTo>
                    <a:pt x="10" y="105"/>
                    <a:pt x="11" y="105"/>
                    <a:pt x="11" y="105"/>
                  </a:cubicBezTo>
                  <a:cubicBezTo>
                    <a:pt x="12" y="105"/>
                    <a:pt x="13" y="106"/>
                    <a:pt x="13" y="107"/>
                  </a:cubicBezTo>
                  <a:cubicBezTo>
                    <a:pt x="14" y="108"/>
                    <a:pt x="14" y="110"/>
                    <a:pt x="15" y="110"/>
                  </a:cubicBezTo>
                  <a:cubicBezTo>
                    <a:pt x="15" y="111"/>
                    <a:pt x="16" y="112"/>
                    <a:pt x="16" y="113"/>
                  </a:cubicBezTo>
                  <a:cubicBezTo>
                    <a:pt x="16" y="113"/>
                    <a:pt x="17" y="115"/>
                    <a:pt x="17" y="115"/>
                  </a:cubicBezTo>
                  <a:cubicBezTo>
                    <a:pt x="17" y="117"/>
                    <a:pt x="16" y="119"/>
                    <a:pt x="16" y="120"/>
                  </a:cubicBezTo>
                  <a:cubicBezTo>
                    <a:pt x="16" y="121"/>
                    <a:pt x="17" y="123"/>
                    <a:pt x="17" y="124"/>
                  </a:cubicBezTo>
                  <a:cubicBezTo>
                    <a:pt x="17" y="125"/>
                    <a:pt x="18" y="128"/>
                    <a:pt x="19" y="128"/>
                  </a:cubicBezTo>
                  <a:cubicBezTo>
                    <a:pt x="19" y="129"/>
                    <a:pt x="20" y="130"/>
                    <a:pt x="21" y="130"/>
                  </a:cubicBezTo>
                  <a:cubicBezTo>
                    <a:pt x="21" y="130"/>
                    <a:pt x="22" y="130"/>
                    <a:pt x="22" y="130"/>
                  </a:cubicBezTo>
                  <a:cubicBezTo>
                    <a:pt x="22" y="129"/>
                    <a:pt x="23" y="129"/>
                    <a:pt x="23" y="128"/>
                  </a:cubicBezTo>
                  <a:cubicBezTo>
                    <a:pt x="24" y="128"/>
                    <a:pt x="24" y="128"/>
                    <a:pt x="25" y="128"/>
                  </a:cubicBezTo>
                  <a:cubicBezTo>
                    <a:pt x="25" y="128"/>
                    <a:pt x="27" y="128"/>
                    <a:pt x="27" y="128"/>
                  </a:cubicBezTo>
                  <a:cubicBezTo>
                    <a:pt x="28" y="128"/>
                    <a:pt x="27" y="126"/>
                    <a:pt x="27" y="126"/>
                  </a:cubicBezTo>
                  <a:cubicBezTo>
                    <a:pt x="27" y="125"/>
                    <a:pt x="26" y="124"/>
                    <a:pt x="26" y="124"/>
                  </a:cubicBezTo>
                  <a:cubicBezTo>
                    <a:pt x="24" y="122"/>
                    <a:pt x="23" y="119"/>
                    <a:pt x="22" y="118"/>
                  </a:cubicBezTo>
                  <a:cubicBezTo>
                    <a:pt x="22" y="116"/>
                    <a:pt x="21" y="113"/>
                    <a:pt x="20" y="111"/>
                  </a:cubicBezTo>
                  <a:cubicBezTo>
                    <a:pt x="20" y="110"/>
                    <a:pt x="21" y="108"/>
                    <a:pt x="21" y="107"/>
                  </a:cubicBezTo>
                  <a:cubicBezTo>
                    <a:pt x="21" y="107"/>
                    <a:pt x="22" y="107"/>
                    <a:pt x="23" y="107"/>
                  </a:cubicBezTo>
                  <a:cubicBezTo>
                    <a:pt x="23" y="107"/>
                    <a:pt x="24" y="106"/>
                    <a:pt x="25" y="106"/>
                  </a:cubicBezTo>
                  <a:cubicBezTo>
                    <a:pt x="26" y="106"/>
                    <a:pt x="28" y="106"/>
                    <a:pt x="29" y="107"/>
                  </a:cubicBezTo>
                  <a:cubicBezTo>
                    <a:pt x="29" y="107"/>
                    <a:pt x="29" y="108"/>
                    <a:pt x="29" y="109"/>
                  </a:cubicBezTo>
                  <a:cubicBezTo>
                    <a:pt x="30" y="109"/>
                    <a:pt x="32" y="109"/>
                    <a:pt x="33" y="109"/>
                  </a:cubicBezTo>
                  <a:cubicBezTo>
                    <a:pt x="34" y="109"/>
                    <a:pt x="35" y="109"/>
                    <a:pt x="36" y="109"/>
                  </a:cubicBezTo>
                  <a:cubicBezTo>
                    <a:pt x="37" y="108"/>
                    <a:pt x="38" y="106"/>
                    <a:pt x="39" y="106"/>
                  </a:cubicBezTo>
                  <a:cubicBezTo>
                    <a:pt x="39" y="105"/>
                    <a:pt x="40" y="104"/>
                    <a:pt x="41" y="104"/>
                  </a:cubicBezTo>
                  <a:cubicBezTo>
                    <a:pt x="41" y="103"/>
                    <a:pt x="42" y="103"/>
                    <a:pt x="43" y="102"/>
                  </a:cubicBezTo>
                  <a:cubicBezTo>
                    <a:pt x="43" y="102"/>
                    <a:pt x="45" y="101"/>
                    <a:pt x="45" y="101"/>
                  </a:cubicBezTo>
                  <a:cubicBezTo>
                    <a:pt x="46" y="101"/>
                    <a:pt x="47" y="101"/>
                    <a:pt x="48" y="101"/>
                  </a:cubicBezTo>
                  <a:cubicBezTo>
                    <a:pt x="48" y="101"/>
                    <a:pt x="49" y="101"/>
                    <a:pt x="49" y="101"/>
                  </a:cubicBezTo>
                  <a:cubicBezTo>
                    <a:pt x="50" y="102"/>
                    <a:pt x="50" y="103"/>
                    <a:pt x="50" y="103"/>
                  </a:cubicBezTo>
                  <a:cubicBezTo>
                    <a:pt x="51" y="104"/>
                    <a:pt x="51" y="105"/>
                    <a:pt x="52" y="105"/>
                  </a:cubicBezTo>
                  <a:cubicBezTo>
                    <a:pt x="53" y="105"/>
                    <a:pt x="54" y="104"/>
                    <a:pt x="54" y="103"/>
                  </a:cubicBezTo>
                  <a:cubicBezTo>
                    <a:pt x="54" y="103"/>
                    <a:pt x="54" y="102"/>
                    <a:pt x="55" y="102"/>
                  </a:cubicBezTo>
                  <a:cubicBezTo>
                    <a:pt x="55" y="102"/>
                    <a:pt x="56" y="102"/>
                    <a:pt x="57" y="102"/>
                  </a:cubicBezTo>
                  <a:cubicBezTo>
                    <a:pt x="57" y="102"/>
                    <a:pt x="58" y="102"/>
                    <a:pt x="58" y="102"/>
                  </a:cubicBezTo>
                  <a:cubicBezTo>
                    <a:pt x="58" y="103"/>
                    <a:pt x="57" y="104"/>
                    <a:pt x="58" y="104"/>
                  </a:cubicBezTo>
                  <a:cubicBezTo>
                    <a:pt x="58" y="104"/>
                    <a:pt x="58" y="105"/>
                    <a:pt x="59" y="105"/>
                  </a:cubicBezTo>
                  <a:cubicBezTo>
                    <a:pt x="59" y="105"/>
                    <a:pt x="61" y="104"/>
                    <a:pt x="61" y="104"/>
                  </a:cubicBezTo>
                  <a:cubicBezTo>
                    <a:pt x="61" y="104"/>
                    <a:pt x="61" y="102"/>
                    <a:pt x="62" y="102"/>
                  </a:cubicBezTo>
                  <a:cubicBezTo>
                    <a:pt x="62" y="102"/>
                    <a:pt x="64" y="101"/>
                    <a:pt x="64" y="101"/>
                  </a:cubicBezTo>
                  <a:cubicBezTo>
                    <a:pt x="65" y="101"/>
                    <a:pt x="67" y="101"/>
                    <a:pt x="68" y="100"/>
                  </a:cubicBezTo>
                  <a:cubicBezTo>
                    <a:pt x="69" y="100"/>
                    <a:pt x="70" y="99"/>
                    <a:pt x="70" y="99"/>
                  </a:cubicBezTo>
                  <a:cubicBezTo>
                    <a:pt x="71" y="99"/>
                    <a:pt x="71" y="98"/>
                    <a:pt x="72" y="98"/>
                  </a:cubicBezTo>
                  <a:cubicBezTo>
                    <a:pt x="72" y="98"/>
                    <a:pt x="73" y="98"/>
                    <a:pt x="74" y="98"/>
                  </a:cubicBezTo>
                  <a:cubicBezTo>
                    <a:pt x="74" y="98"/>
                    <a:pt x="75" y="98"/>
                    <a:pt x="76" y="98"/>
                  </a:cubicBezTo>
                  <a:cubicBezTo>
                    <a:pt x="76" y="98"/>
                    <a:pt x="77" y="97"/>
                    <a:pt x="77" y="97"/>
                  </a:cubicBezTo>
                  <a:cubicBezTo>
                    <a:pt x="78" y="97"/>
                    <a:pt x="78" y="96"/>
                    <a:pt x="77" y="96"/>
                  </a:cubicBezTo>
                  <a:cubicBezTo>
                    <a:pt x="77" y="95"/>
                    <a:pt x="76" y="95"/>
                    <a:pt x="76" y="94"/>
                  </a:cubicBezTo>
                  <a:cubicBezTo>
                    <a:pt x="76" y="94"/>
                    <a:pt x="76" y="92"/>
                    <a:pt x="76" y="92"/>
                  </a:cubicBezTo>
                  <a:cubicBezTo>
                    <a:pt x="76" y="91"/>
                    <a:pt x="74" y="91"/>
                    <a:pt x="74" y="90"/>
                  </a:cubicBezTo>
                  <a:cubicBezTo>
                    <a:pt x="73" y="89"/>
                    <a:pt x="73" y="88"/>
                    <a:pt x="73" y="88"/>
                  </a:cubicBezTo>
                  <a:cubicBezTo>
                    <a:pt x="73" y="87"/>
                    <a:pt x="74" y="85"/>
                    <a:pt x="74" y="85"/>
                  </a:cubicBezTo>
                  <a:cubicBezTo>
                    <a:pt x="74" y="84"/>
                    <a:pt x="74" y="82"/>
                    <a:pt x="75" y="81"/>
                  </a:cubicBezTo>
                  <a:cubicBezTo>
                    <a:pt x="75" y="81"/>
                    <a:pt x="76" y="80"/>
                    <a:pt x="76" y="79"/>
                  </a:cubicBezTo>
                  <a:cubicBezTo>
                    <a:pt x="77" y="78"/>
                    <a:pt x="78" y="77"/>
                    <a:pt x="79" y="76"/>
                  </a:cubicBezTo>
                  <a:cubicBezTo>
                    <a:pt x="80" y="76"/>
                    <a:pt x="83" y="76"/>
                    <a:pt x="84" y="76"/>
                  </a:cubicBezTo>
                  <a:cubicBezTo>
                    <a:pt x="84" y="75"/>
                    <a:pt x="85" y="74"/>
                    <a:pt x="86" y="74"/>
                  </a:cubicBezTo>
                  <a:cubicBezTo>
                    <a:pt x="87" y="74"/>
                    <a:pt x="88" y="74"/>
                    <a:pt x="89" y="74"/>
                  </a:cubicBezTo>
                  <a:cubicBezTo>
                    <a:pt x="89" y="74"/>
                    <a:pt x="90" y="75"/>
                    <a:pt x="91" y="75"/>
                  </a:cubicBezTo>
                  <a:cubicBezTo>
                    <a:pt x="92" y="75"/>
                    <a:pt x="94" y="75"/>
                    <a:pt x="95" y="75"/>
                  </a:cubicBezTo>
                  <a:cubicBezTo>
                    <a:pt x="96" y="75"/>
                    <a:pt x="98" y="74"/>
                    <a:pt x="98" y="73"/>
                  </a:cubicBezTo>
                  <a:cubicBezTo>
                    <a:pt x="99" y="73"/>
                    <a:pt x="99" y="71"/>
                    <a:pt x="99" y="70"/>
                  </a:cubicBezTo>
                  <a:cubicBezTo>
                    <a:pt x="99" y="70"/>
                    <a:pt x="99" y="69"/>
                    <a:pt x="100" y="68"/>
                  </a:cubicBezTo>
                  <a:cubicBezTo>
                    <a:pt x="100" y="68"/>
                    <a:pt x="100" y="68"/>
                    <a:pt x="100" y="68"/>
                  </a:cubicBezTo>
                  <a:cubicBezTo>
                    <a:pt x="101" y="69"/>
                    <a:pt x="102" y="69"/>
                    <a:pt x="102" y="69"/>
                  </a:cubicBezTo>
                  <a:cubicBezTo>
                    <a:pt x="102" y="69"/>
                    <a:pt x="102" y="71"/>
                    <a:pt x="102" y="71"/>
                  </a:cubicBezTo>
                  <a:cubicBezTo>
                    <a:pt x="102" y="72"/>
                    <a:pt x="102" y="73"/>
                    <a:pt x="102" y="74"/>
                  </a:cubicBezTo>
                  <a:cubicBezTo>
                    <a:pt x="102" y="74"/>
                    <a:pt x="103" y="75"/>
                    <a:pt x="104" y="75"/>
                  </a:cubicBezTo>
                  <a:cubicBezTo>
                    <a:pt x="104" y="75"/>
                    <a:pt x="105" y="74"/>
                    <a:pt x="105" y="74"/>
                  </a:cubicBezTo>
                  <a:cubicBezTo>
                    <a:pt x="106" y="73"/>
                    <a:pt x="106" y="72"/>
                    <a:pt x="106" y="71"/>
                  </a:cubicBezTo>
                  <a:cubicBezTo>
                    <a:pt x="106" y="71"/>
                    <a:pt x="106" y="69"/>
                    <a:pt x="106" y="69"/>
                  </a:cubicBezTo>
                  <a:cubicBezTo>
                    <a:pt x="107" y="68"/>
                    <a:pt x="108" y="67"/>
                    <a:pt x="108" y="67"/>
                  </a:cubicBezTo>
                  <a:cubicBezTo>
                    <a:pt x="109" y="66"/>
                    <a:pt x="110" y="65"/>
                    <a:pt x="110" y="65"/>
                  </a:cubicBezTo>
                  <a:cubicBezTo>
                    <a:pt x="110" y="64"/>
                    <a:pt x="111" y="62"/>
                    <a:pt x="111" y="60"/>
                  </a:cubicBezTo>
                  <a:cubicBezTo>
                    <a:pt x="111" y="60"/>
                    <a:pt x="111" y="58"/>
                    <a:pt x="111" y="57"/>
                  </a:cubicBezTo>
                  <a:cubicBezTo>
                    <a:pt x="111" y="57"/>
                    <a:pt x="112" y="55"/>
                    <a:pt x="112" y="54"/>
                  </a:cubicBezTo>
                  <a:cubicBezTo>
                    <a:pt x="112" y="54"/>
                    <a:pt x="111" y="52"/>
                    <a:pt x="112" y="51"/>
                  </a:cubicBezTo>
                  <a:cubicBezTo>
                    <a:pt x="112" y="50"/>
                    <a:pt x="113" y="48"/>
                    <a:pt x="113" y="48"/>
                  </a:cubicBezTo>
                  <a:cubicBezTo>
                    <a:pt x="113" y="47"/>
                    <a:pt x="114" y="46"/>
                    <a:pt x="114" y="46"/>
                  </a:cubicBezTo>
                  <a:cubicBezTo>
                    <a:pt x="115" y="45"/>
                    <a:pt x="115" y="44"/>
                    <a:pt x="115" y="44"/>
                  </a:cubicBezTo>
                  <a:cubicBezTo>
                    <a:pt x="116" y="44"/>
                    <a:pt x="118" y="43"/>
                    <a:pt x="118" y="43"/>
                  </a:cubicBezTo>
                  <a:cubicBezTo>
                    <a:pt x="119" y="42"/>
                    <a:pt x="119" y="41"/>
                    <a:pt x="120" y="41"/>
                  </a:cubicBezTo>
                  <a:cubicBezTo>
                    <a:pt x="120" y="40"/>
                    <a:pt x="120" y="39"/>
                    <a:pt x="120" y="38"/>
                  </a:cubicBezTo>
                  <a:cubicBezTo>
                    <a:pt x="121" y="38"/>
                    <a:pt x="122" y="37"/>
                    <a:pt x="123" y="37"/>
                  </a:cubicBezTo>
                  <a:cubicBezTo>
                    <a:pt x="123" y="37"/>
                    <a:pt x="125" y="37"/>
                    <a:pt x="126" y="37"/>
                  </a:cubicBezTo>
                  <a:cubicBezTo>
                    <a:pt x="126" y="37"/>
                    <a:pt x="127" y="37"/>
                    <a:pt x="128" y="37"/>
                  </a:cubicBezTo>
                  <a:cubicBezTo>
                    <a:pt x="128" y="36"/>
                    <a:pt x="129" y="35"/>
                    <a:pt x="130" y="35"/>
                  </a:cubicBezTo>
                  <a:cubicBezTo>
                    <a:pt x="130" y="34"/>
                    <a:pt x="131" y="34"/>
                    <a:pt x="131" y="34"/>
                  </a:cubicBezTo>
                  <a:cubicBezTo>
                    <a:pt x="131" y="34"/>
                    <a:pt x="132" y="34"/>
                    <a:pt x="132" y="35"/>
                  </a:cubicBezTo>
                  <a:cubicBezTo>
                    <a:pt x="133" y="35"/>
                    <a:pt x="134" y="36"/>
                    <a:pt x="134" y="37"/>
                  </a:cubicBezTo>
                  <a:cubicBezTo>
                    <a:pt x="135" y="38"/>
                    <a:pt x="136" y="39"/>
                    <a:pt x="136" y="40"/>
                  </a:cubicBezTo>
                  <a:cubicBezTo>
                    <a:pt x="137" y="40"/>
                    <a:pt x="138" y="41"/>
                    <a:pt x="138" y="41"/>
                  </a:cubicBezTo>
                  <a:cubicBezTo>
                    <a:pt x="139" y="42"/>
                    <a:pt x="139" y="41"/>
                    <a:pt x="140" y="41"/>
                  </a:cubicBezTo>
                  <a:cubicBezTo>
                    <a:pt x="140" y="41"/>
                    <a:pt x="141" y="40"/>
                    <a:pt x="142" y="40"/>
                  </a:cubicBezTo>
                  <a:cubicBezTo>
                    <a:pt x="142" y="39"/>
                    <a:pt x="142" y="39"/>
                    <a:pt x="142" y="38"/>
                  </a:cubicBezTo>
                  <a:cubicBezTo>
                    <a:pt x="143" y="38"/>
                    <a:pt x="143" y="37"/>
                    <a:pt x="143" y="36"/>
                  </a:cubicBezTo>
                  <a:cubicBezTo>
                    <a:pt x="143" y="36"/>
                    <a:pt x="143" y="34"/>
                    <a:pt x="143" y="34"/>
                  </a:cubicBezTo>
                  <a:cubicBezTo>
                    <a:pt x="143" y="33"/>
                    <a:pt x="144" y="33"/>
                    <a:pt x="145" y="32"/>
                  </a:cubicBezTo>
                  <a:cubicBezTo>
                    <a:pt x="145" y="32"/>
                    <a:pt x="145" y="31"/>
                    <a:pt x="145" y="31"/>
                  </a:cubicBezTo>
                  <a:cubicBezTo>
                    <a:pt x="145" y="30"/>
                    <a:pt x="145" y="29"/>
                    <a:pt x="146" y="28"/>
                  </a:cubicBezTo>
                  <a:cubicBezTo>
                    <a:pt x="146" y="28"/>
                    <a:pt x="147" y="27"/>
                    <a:pt x="147" y="26"/>
                  </a:cubicBezTo>
                  <a:cubicBezTo>
                    <a:pt x="148" y="25"/>
                    <a:pt x="146" y="24"/>
                    <a:pt x="146" y="23"/>
                  </a:cubicBezTo>
                  <a:cubicBezTo>
                    <a:pt x="146" y="22"/>
                    <a:pt x="146" y="21"/>
                    <a:pt x="146" y="20"/>
                  </a:cubicBezTo>
                  <a:cubicBezTo>
                    <a:pt x="146" y="19"/>
                    <a:pt x="146" y="18"/>
                    <a:pt x="146" y="17"/>
                  </a:cubicBezTo>
                  <a:cubicBezTo>
                    <a:pt x="146" y="16"/>
                    <a:pt x="147" y="15"/>
                    <a:pt x="147" y="14"/>
                  </a:cubicBezTo>
                  <a:cubicBezTo>
                    <a:pt x="148" y="14"/>
                    <a:pt x="149" y="12"/>
                    <a:pt x="150" y="12"/>
                  </a:cubicBezTo>
                  <a:cubicBezTo>
                    <a:pt x="151" y="11"/>
                    <a:pt x="153" y="10"/>
                    <a:pt x="154" y="10"/>
                  </a:cubicBezTo>
                  <a:cubicBezTo>
                    <a:pt x="155" y="9"/>
                    <a:pt x="156" y="8"/>
                    <a:pt x="157" y="8"/>
                  </a:cubicBezTo>
                  <a:cubicBezTo>
                    <a:pt x="158" y="8"/>
                    <a:pt x="159" y="7"/>
                    <a:pt x="159" y="7"/>
                  </a:cubicBezTo>
                  <a:cubicBezTo>
                    <a:pt x="159" y="7"/>
                    <a:pt x="160" y="6"/>
                    <a:pt x="159" y="5"/>
                  </a:cubicBezTo>
                  <a:cubicBezTo>
                    <a:pt x="159" y="5"/>
                    <a:pt x="158" y="5"/>
                    <a:pt x="158" y="4"/>
                  </a:cubicBezTo>
                  <a:cubicBezTo>
                    <a:pt x="158" y="4"/>
                    <a:pt x="157" y="3"/>
                    <a:pt x="157" y="3"/>
                  </a:cubicBezTo>
                  <a:cubicBezTo>
                    <a:pt x="157" y="3"/>
                    <a:pt x="158" y="2"/>
                    <a:pt x="158" y="1"/>
                  </a:cubicBezTo>
                  <a:cubicBezTo>
                    <a:pt x="159" y="1"/>
                    <a:pt x="160" y="1"/>
                    <a:pt x="161" y="1"/>
                  </a:cubicBezTo>
                  <a:cubicBezTo>
                    <a:pt x="161" y="1"/>
                    <a:pt x="161" y="0"/>
                    <a:pt x="162" y="0"/>
                  </a:cubicBezTo>
                  <a:cubicBezTo>
                    <a:pt x="162" y="0"/>
                    <a:pt x="162" y="0"/>
                    <a:pt x="162" y="0"/>
                  </a:cubicBezTo>
                  <a:cubicBezTo>
                    <a:pt x="162" y="1"/>
                    <a:pt x="163" y="2"/>
                    <a:pt x="163" y="2"/>
                  </a:cubicBezTo>
                  <a:cubicBezTo>
                    <a:pt x="164" y="2"/>
                    <a:pt x="165" y="2"/>
                    <a:pt x="166" y="2"/>
                  </a:cubicBezTo>
                  <a:cubicBezTo>
                    <a:pt x="166" y="2"/>
                    <a:pt x="168" y="2"/>
                    <a:pt x="169" y="1"/>
                  </a:cubicBezTo>
                  <a:cubicBezTo>
                    <a:pt x="170" y="1"/>
                    <a:pt x="173" y="2"/>
                    <a:pt x="174" y="2"/>
                  </a:cubicBezTo>
                  <a:cubicBezTo>
                    <a:pt x="175" y="2"/>
                    <a:pt x="176" y="2"/>
                    <a:pt x="177" y="3"/>
                  </a:cubicBezTo>
                  <a:cubicBezTo>
                    <a:pt x="177" y="3"/>
                    <a:pt x="178" y="4"/>
                    <a:pt x="179" y="5"/>
                  </a:cubicBezTo>
                  <a:cubicBezTo>
                    <a:pt x="179" y="5"/>
                    <a:pt x="181" y="6"/>
                    <a:pt x="181" y="5"/>
                  </a:cubicBezTo>
                  <a:cubicBezTo>
                    <a:pt x="181" y="5"/>
                    <a:pt x="181" y="5"/>
                    <a:pt x="181" y="4"/>
                  </a:cubicBezTo>
                  <a:cubicBezTo>
                    <a:pt x="181" y="4"/>
                    <a:pt x="182" y="4"/>
                    <a:pt x="182" y="4"/>
                  </a:cubicBezTo>
                  <a:cubicBezTo>
                    <a:pt x="183" y="4"/>
                    <a:pt x="183" y="5"/>
                    <a:pt x="183" y="6"/>
                  </a:cubicBezTo>
                  <a:cubicBezTo>
                    <a:pt x="184" y="7"/>
                    <a:pt x="185" y="9"/>
                    <a:pt x="186" y="10"/>
                  </a:cubicBezTo>
                  <a:cubicBezTo>
                    <a:pt x="187" y="10"/>
                    <a:pt x="188" y="11"/>
                    <a:pt x="189" y="12"/>
                  </a:cubicBezTo>
                  <a:cubicBezTo>
                    <a:pt x="190" y="12"/>
                    <a:pt x="191" y="12"/>
                    <a:pt x="192" y="12"/>
                  </a:cubicBezTo>
                  <a:cubicBezTo>
                    <a:pt x="192" y="12"/>
                    <a:pt x="193" y="12"/>
                    <a:pt x="194" y="13"/>
                  </a:cubicBezTo>
                  <a:cubicBezTo>
                    <a:pt x="194" y="13"/>
                    <a:pt x="195" y="13"/>
                    <a:pt x="195" y="14"/>
                  </a:cubicBezTo>
                  <a:cubicBezTo>
                    <a:pt x="195" y="14"/>
                    <a:pt x="194" y="15"/>
                    <a:pt x="194" y="16"/>
                  </a:cubicBezTo>
                  <a:cubicBezTo>
                    <a:pt x="194" y="16"/>
                    <a:pt x="194" y="17"/>
                    <a:pt x="194" y="18"/>
                  </a:cubicBezTo>
                  <a:cubicBezTo>
                    <a:pt x="194" y="19"/>
                    <a:pt x="195" y="20"/>
                    <a:pt x="195" y="21"/>
                  </a:cubicBezTo>
                  <a:cubicBezTo>
                    <a:pt x="195" y="21"/>
                    <a:pt x="196" y="22"/>
                    <a:pt x="196" y="23"/>
                  </a:cubicBezTo>
                  <a:cubicBezTo>
                    <a:pt x="196" y="23"/>
                    <a:pt x="196" y="25"/>
                    <a:pt x="196" y="26"/>
                  </a:cubicBezTo>
                  <a:cubicBezTo>
                    <a:pt x="196" y="27"/>
                    <a:pt x="196" y="28"/>
                    <a:pt x="196" y="29"/>
                  </a:cubicBezTo>
                  <a:cubicBezTo>
                    <a:pt x="196" y="30"/>
                    <a:pt x="196" y="30"/>
                    <a:pt x="196" y="31"/>
                  </a:cubicBezTo>
                  <a:cubicBezTo>
                    <a:pt x="197" y="31"/>
                    <a:pt x="198" y="32"/>
                    <a:pt x="199" y="33"/>
                  </a:cubicBezTo>
                  <a:cubicBezTo>
                    <a:pt x="199" y="33"/>
                    <a:pt x="200" y="35"/>
                    <a:pt x="201" y="36"/>
                  </a:cubicBezTo>
                  <a:cubicBezTo>
                    <a:pt x="201" y="37"/>
                    <a:pt x="201" y="39"/>
                    <a:pt x="201" y="39"/>
                  </a:cubicBezTo>
                  <a:cubicBezTo>
                    <a:pt x="202" y="40"/>
                    <a:pt x="203" y="40"/>
                    <a:pt x="204" y="40"/>
                  </a:cubicBezTo>
                  <a:cubicBezTo>
                    <a:pt x="204" y="40"/>
                    <a:pt x="205" y="41"/>
                    <a:pt x="206" y="41"/>
                  </a:cubicBezTo>
                  <a:cubicBezTo>
                    <a:pt x="207" y="41"/>
                    <a:pt x="208" y="41"/>
                    <a:pt x="208" y="41"/>
                  </a:cubicBezTo>
                  <a:cubicBezTo>
                    <a:pt x="209" y="41"/>
                    <a:pt x="209" y="40"/>
                    <a:pt x="210" y="39"/>
                  </a:cubicBezTo>
                  <a:cubicBezTo>
                    <a:pt x="210" y="39"/>
                    <a:pt x="210" y="38"/>
                    <a:pt x="210" y="37"/>
                  </a:cubicBezTo>
                  <a:cubicBezTo>
                    <a:pt x="210" y="37"/>
                    <a:pt x="210" y="36"/>
                    <a:pt x="210" y="35"/>
                  </a:cubicBezTo>
                  <a:cubicBezTo>
                    <a:pt x="210" y="35"/>
                    <a:pt x="211" y="34"/>
                    <a:pt x="212" y="34"/>
                  </a:cubicBezTo>
                  <a:cubicBezTo>
                    <a:pt x="212" y="34"/>
                    <a:pt x="213" y="34"/>
                    <a:pt x="213" y="34"/>
                  </a:cubicBezTo>
                  <a:cubicBezTo>
                    <a:pt x="214" y="34"/>
                    <a:pt x="215" y="35"/>
                    <a:pt x="215" y="35"/>
                  </a:cubicBezTo>
                  <a:cubicBezTo>
                    <a:pt x="215" y="35"/>
                    <a:pt x="215" y="34"/>
                    <a:pt x="216" y="33"/>
                  </a:cubicBezTo>
                  <a:cubicBezTo>
                    <a:pt x="216" y="33"/>
                    <a:pt x="216" y="32"/>
                    <a:pt x="216" y="32"/>
                  </a:cubicBezTo>
                  <a:cubicBezTo>
                    <a:pt x="216" y="31"/>
                    <a:pt x="216" y="30"/>
                    <a:pt x="216" y="30"/>
                  </a:cubicBezTo>
                  <a:cubicBezTo>
                    <a:pt x="216" y="29"/>
                    <a:pt x="216" y="29"/>
                    <a:pt x="216" y="29"/>
                  </a:cubicBezTo>
                  <a:cubicBezTo>
                    <a:pt x="216" y="28"/>
                    <a:pt x="217" y="28"/>
                    <a:pt x="218" y="28"/>
                  </a:cubicBezTo>
                  <a:cubicBezTo>
                    <a:pt x="218" y="28"/>
                    <a:pt x="218" y="26"/>
                    <a:pt x="218" y="26"/>
                  </a:cubicBezTo>
                  <a:cubicBezTo>
                    <a:pt x="218" y="25"/>
                    <a:pt x="218" y="24"/>
                    <a:pt x="218" y="23"/>
                  </a:cubicBezTo>
                  <a:cubicBezTo>
                    <a:pt x="218" y="23"/>
                    <a:pt x="217" y="22"/>
                    <a:pt x="217" y="22"/>
                  </a:cubicBezTo>
                  <a:cubicBezTo>
                    <a:pt x="217" y="21"/>
                    <a:pt x="217" y="20"/>
                    <a:pt x="217" y="20"/>
                  </a:cubicBezTo>
                  <a:cubicBezTo>
                    <a:pt x="217" y="20"/>
                    <a:pt x="218" y="19"/>
                    <a:pt x="219" y="19"/>
                  </a:cubicBezTo>
                  <a:cubicBezTo>
                    <a:pt x="219" y="18"/>
                    <a:pt x="221" y="18"/>
                    <a:pt x="221" y="18"/>
                  </a:cubicBezTo>
                  <a:cubicBezTo>
                    <a:pt x="221" y="17"/>
                    <a:pt x="222" y="17"/>
                    <a:pt x="222" y="16"/>
                  </a:cubicBezTo>
                  <a:cubicBezTo>
                    <a:pt x="222" y="16"/>
                    <a:pt x="223" y="15"/>
                    <a:pt x="224" y="15"/>
                  </a:cubicBezTo>
                  <a:cubicBezTo>
                    <a:pt x="224" y="14"/>
                    <a:pt x="225" y="14"/>
                    <a:pt x="225" y="13"/>
                  </a:cubicBezTo>
                  <a:cubicBezTo>
                    <a:pt x="226" y="14"/>
                    <a:pt x="226" y="14"/>
                    <a:pt x="226" y="14"/>
                  </a:cubicBezTo>
                  <a:cubicBezTo>
                    <a:pt x="227" y="15"/>
                    <a:pt x="229" y="14"/>
                    <a:pt x="230" y="14"/>
                  </a:cubicBezTo>
                  <a:cubicBezTo>
                    <a:pt x="231" y="14"/>
                    <a:pt x="233" y="14"/>
                    <a:pt x="235" y="14"/>
                  </a:cubicBezTo>
                  <a:cubicBezTo>
                    <a:pt x="236" y="14"/>
                    <a:pt x="238" y="14"/>
                    <a:pt x="240" y="14"/>
                  </a:cubicBezTo>
                  <a:cubicBezTo>
                    <a:pt x="241" y="14"/>
                    <a:pt x="243" y="13"/>
                    <a:pt x="244" y="12"/>
                  </a:cubicBezTo>
                  <a:cubicBezTo>
                    <a:pt x="244" y="12"/>
                    <a:pt x="246" y="11"/>
                    <a:pt x="247" y="11"/>
                  </a:cubicBezTo>
                  <a:cubicBezTo>
                    <a:pt x="248" y="10"/>
                    <a:pt x="249" y="7"/>
                    <a:pt x="250" y="7"/>
                  </a:cubicBezTo>
                  <a:cubicBezTo>
                    <a:pt x="250" y="6"/>
                    <a:pt x="251" y="5"/>
                    <a:pt x="251" y="5"/>
                  </a:cubicBezTo>
                  <a:cubicBezTo>
                    <a:pt x="252" y="5"/>
                    <a:pt x="253" y="5"/>
                    <a:pt x="253" y="6"/>
                  </a:cubicBezTo>
                  <a:cubicBezTo>
                    <a:pt x="254" y="6"/>
                    <a:pt x="254" y="7"/>
                    <a:pt x="255" y="7"/>
                  </a:cubicBezTo>
                  <a:cubicBezTo>
                    <a:pt x="255" y="8"/>
                    <a:pt x="256" y="8"/>
                    <a:pt x="257" y="8"/>
                  </a:cubicBezTo>
                  <a:cubicBezTo>
                    <a:pt x="257" y="8"/>
                    <a:pt x="258" y="8"/>
                    <a:pt x="259" y="8"/>
                  </a:cubicBezTo>
                  <a:cubicBezTo>
                    <a:pt x="259" y="8"/>
                    <a:pt x="261" y="9"/>
                    <a:pt x="261" y="9"/>
                  </a:cubicBezTo>
                  <a:cubicBezTo>
                    <a:pt x="261" y="10"/>
                    <a:pt x="260" y="10"/>
                    <a:pt x="260" y="10"/>
                  </a:cubicBezTo>
                  <a:cubicBezTo>
                    <a:pt x="260" y="11"/>
                    <a:pt x="261" y="12"/>
                    <a:pt x="261" y="12"/>
                  </a:cubicBezTo>
                  <a:cubicBezTo>
                    <a:pt x="260" y="12"/>
                    <a:pt x="259" y="13"/>
                    <a:pt x="259" y="13"/>
                  </a:cubicBezTo>
                  <a:cubicBezTo>
                    <a:pt x="258" y="13"/>
                    <a:pt x="257" y="15"/>
                    <a:pt x="256" y="15"/>
                  </a:cubicBezTo>
                  <a:cubicBezTo>
                    <a:pt x="256" y="16"/>
                    <a:pt x="254" y="16"/>
                    <a:pt x="254" y="17"/>
                  </a:cubicBezTo>
                  <a:cubicBezTo>
                    <a:pt x="254" y="17"/>
                    <a:pt x="254" y="19"/>
                    <a:pt x="254" y="19"/>
                  </a:cubicBezTo>
                  <a:cubicBezTo>
                    <a:pt x="253" y="20"/>
                    <a:pt x="251" y="20"/>
                    <a:pt x="251" y="20"/>
                  </a:cubicBezTo>
                  <a:cubicBezTo>
                    <a:pt x="250" y="21"/>
                    <a:pt x="251" y="22"/>
                    <a:pt x="251" y="23"/>
                  </a:cubicBezTo>
                  <a:cubicBezTo>
                    <a:pt x="251" y="24"/>
                    <a:pt x="251" y="25"/>
                    <a:pt x="251" y="25"/>
                  </a:cubicBezTo>
                  <a:cubicBezTo>
                    <a:pt x="251" y="26"/>
                    <a:pt x="251" y="26"/>
                    <a:pt x="251" y="27"/>
                  </a:cubicBezTo>
                  <a:cubicBezTo>
                    <a:pt x="251" y="28"/>
                    <a:pt x="252" y="29"/>
                    <a:pt x="252" y="29"/>
                  </a:cubicBezTo>
                  <a:cubicBezTo>
                    <a:pt x="253" y="29"/>
                    <a:pt x="254" y="29"/>
                    <a:pt x="254" y="29"/>
                  </a:cubicBezTo>
                  <a:cubicBezTo>
                    <a:pt x="255" y="29"/>
                    <a:pt x="255" y="28"/>
                    <a:pt x="256" y="27"/>
                  </a:cubicBezTo>
                  <a:cubicBezTo>
                    <a:pt x="256" y="27"/>
                    <a:pt x="257" y="26"/>
                    <a:pt x="258" y="25"/>
                  </a:cubicBezTo>
                  <a:cubicBezTo>
                    <a:pt x="258" y="25"/>
                    <a:pt x="260" y="24"/>
                    <a:pt x="260" y="24"/>
                  </a:cubicBezTo>
                  <a:cubicBezTo>
                    <a:pt x="261" y="23"/>
                    <a:pt x="261" y="22"/>
                    <a:pt x="262" y="22"/>
                  </a:cubicBezTo>
                  <a:cubicBezTo>
                    <a:pt x="263" y="22"/>
                    <a:pt x="264" y="23"/>
                    <a:pt x="265" y="23"/>
                  </a:cubicBezTo>
                  <a:cubicBezTo>
                    <a:pt x="266" y="24"/>
                    <a:pt x="266" y="24"/>
                    <a:pt x="267" y="25"/>
                  </a:cubicBezTo>
                  <a:cubicBezTo>
                    <a:pt x="267" y="25"/>
                    <a:pt x="269" y="25"/>
                    <a:pt x="269" y="25"/>
                  </a:cubicBezTo>
                  <a:cubicBezTo>
                    <a:pt x="270" y="25"/>
                    <a:pt x="270" y="26"/>
                    <a:pt x="271" y="26"/>
                  </a:cubicBezTo>
                  <a:cubicBezTo>
                    <a:pt x="271" y="26"/>
                    <a:pt x="272" y="26"/>
                    <a:pt x="273" y="26"/>
                  </a:cubicBezTo>
                  <a:cubicBezTo>
                    <a:pt x="273" y="25"/>
                    <a:pt x="273" y="24"/>
                    <a:pt x="274" y="24"/>
                  </a:cubicBezTo>
                  <a:cubicBezTo>
                    <a:pt x="274" y="24"/>
                    <a:pt x="276" y="24"/>
                    <a:pt x="277" y="24"/>
                  </a:cubicBezTo>
                  <a:cubicBezTo>
                    <a:pt x="277" y="24"/>
                    <a:pt x="278" y="25"/>
                    <a:pt x="278" y="25"/>
                  </a:cubicBezTo>
                  <a:cubicBezTo>
                    <a:pt x="278" y="26"/>
                    <a:pt x="278" y="27"/>
                    <a:pt x="278" y="27"/>
                  </a:cubicBezTo>
                  <a:cubicBezTo>
                    <a:pt x="278" y="28"/>
                    <a:pt x="278" y="29"/>
                    <a:pt x="278" y="29"/>
                  </a:cubicBezTo>
                  <a:cubicBezTo>
                    <a:pt x="278" y="29"/>
                    <a:pt x="279" y="30"/>
                    <a:pt x="279" y="31"/>
                  </a:cubicBezTo>
                  <a:cubicBezTo>
                    <a:pt x="279" y="31"/>
                    <a:pt x="280" y="31"/>
                    <a:pt x="281" y="31"/>
                  </a:cubicBezTo>
                  <a:cubicBezTo>
                    <a:pt x="281" y="32"/>
                    <a:pt x="281" y="33"/>
                    <a:pt x="281" y="34"/>
                  </a:cubicBezTo>
                  <a:cubicBezTo>
                    <a:pt x="282" y="34"/>
                    <a:pt x="282" y="35"/>
                    <a:pt x="282" y="35"/>
                  </a:cubicBezTo>
                  <a:cubicBezTo>
                    <a:pt x="283" y="35"/>
                    <a:pt x="284" y="35"/>
                    <a:pt x="285" y="35"/>
                  </a:cubicBezTo>
                  <a:cubicBezTo>
                    <a:pt x="285" y="35"/>
                    <a:pt x="285" y="37"/>
                    <a:pt x="286" y="37"/>
                  </a:cubicBezTo>
                  <a:cubicBezTo>
                    <a:pt x="286" y="38"/>
                    <a:pt x="287" y="38"/>
                    <a:pt x="287" y="39"/>
                  </a:cubicBezTo>
                  <a:cubicBezTo>
                    <a:pt x="288" y="39"/>
                    <a:pt x="288" y="40"/>
                    <a:pt x="288" y="41"/>
                  </a:cubicBezTo>
                  <a:cubicBezTo>
                    <a:pt x="288" y="42"/>
                    <a:pt x="287" y="43"/>
                    <a:pt x="287" y="43"/>
                  </a:cubicBezTo>
                  <a:cubicBezTo>
                    <a:pt x="287" y="44"/>
                    <a:pt x="288" y="45"/>
                    <a:pt x="288" y="45"/>
                  </a:cubicBezTo>
                  <a:cubicBezTo>
                    <a:pt x="289" y="46"/>
                    <a:pt x="290" y="45"/>
                    <a:pt x="290" y="45"/>
                  </a:cubicBezTo>
                  <a:cubicBezTo>
                    <a:pt x="290" y="45"/>
                    <a:pt x="290" y="44"/>
                    <a:pt x="291" y="44"/>
                  </a:cubicBezTo>
                  <a:cubicBezTo>
                    <a:pt x="291" y="43"/>
                    <a:pt x="292" y="43"/>
                    <a:pt x="292" y="44"/>
                  </a:cubicBezTo>
                  <a:cubicBezTo>
                    <a:pt x="292" y="44"/>
                    <a:pt x="292" y="45"/>
                    <a:pt x="292" y="46"/>
                  </a:cubicBezTo>
                  <a:cubicBezTo>
                    <a:pt x="293" y="46"/>
                    <a:pt x="294" y="47"/>
                    <a:pt x="294" y="46"/>
                  </a:cubicBezTo>
                  <a:cubicBezTo>
                    <a:pt x="295" y="46"/>
                    <a:pt x="295" y="45"/>
                    <a:pt x="296" y="45"/>
                  </a:cubicBezTo>
                  <a:cubicBezTo>
                    <a:pt x="296" y="44"/>
                    <a:pt x="295" y="44"/>
                    <a:pt x="296" y="43"/>
                  </a:cubicBezTo>
                  <a:cubicBezTo>
                    <a:pt x="296" y="43"/>
                    <a:pt x="297" y="43"/>
                    <a:pt x="298" y="43"/>
                  </a:cubicBezTo>
                  <a:cubicBezTo>
                    <a:pt x="298" y="43"/>
                    <a:pt x="299" y="42"/>
                    <a:pt x="299" y="42"/>
                  </a:cubicBezTo>
                  <a:cubicBezTo>
                    <a:pt x="299" y="43"/>
                    <a:pt x="300" y="44"/>
                    <a:pt x="300" y="44"/>
                  </a:cubicBezTo>
                  <a:cubicBezTo>
                    <a:pt x="301" y="44"/>
                    <a:pt x="302" y="44"/>
                    <a:pt x="303" y="44"/>
                  </a:cubicBezTo>
                  <a:cubicBezTo>
                    <a:pt x="303" y="44"/>
                    <a:pt x="304" y="42"/>
                    <a:pt x="304" y="42"/>
                  </a:cubicBezTo>
                  <a:cubicBezTo>
                    <a:pt x="305" y="43"/>
                    <a:pt x="306" y="44"/>
                    <a:pt x="306" y="45"/>
                  </a:cubicBezTo>
                  <a:cubicBezTo>
                    <a:pt x="306" y="45"/>
                    <a:pt x="307" y="46"/>
                    <a:pt x="306" y="47"/>
                  </a:cubicBezTo>
                  <a:cubicBezTo>
                    <a:pt x="306" y="48"/>
                    <a:pt x="305" y="48"/>
                    <a:pt x="305" y="49"/>
                  </a:cubicBezTo>
                  <a:cubicBezTo>
                    <a:pt x="305" y="50"/>
                    <a:pt x="305" y="51"/>
                    <a:pt x="304" y="51"/>
                  </a:cubicBezTo>
                  <a:cubicBezTo>
                    <a:pt x="304" y="52"/>
                    <a:pt x="303" y="53"/>
                    <a:pt x="303" y="54"/>
                  </a:cubicBezTo>
                  <a:cubicBezTo>
                    <a:pt x="303" y="54"/>
                    <a:pt x="303" y="55"/>
                    <a:pt x="304" y="56"/>
                  </a:cubicBezTo>
                  <a:cubicBezTo>
                    <a:pt x="304" y="56"/>
                    <a:pt x="305" y="56"/>
                    <a:pt x="305" y="56"/>
                  </a:cubicBezTo>
                  <a:cubicBezTo>
                    <a:pt x="306" y="55"/>
                    <a:pt x="307" y="55"/>
                    <a:pt x="308" y="55"/>
                  </a:cubicBezTo>
                  <a:cubicBezTo>
                    <a:pt x="308" y="55"/>
                    <a:pt x="309" y="54"/>
                    <a:pt x="310" y="55"/>
                  </a:cubicBezTo>
                  <a:cubicBezTo>
                    <a:pt x="310" y="55"/>
                    <a:pt x="310" y="56"/>
                    <a:pt x="310" y="56"/>
                  </a:cubicBezTo>
                  <a:cubicBezTo>
                    <a:pt x="310" y="57"/>
                    <a:pt x="309" y="59"/>
                    <a:pt x="308" y="59"/>
                  </a:cubicBezTo>
                  <a:cubicBezTo>
                    <a:pt x="308" y="60"/>
                    <a:pt x="306" y="60"/>
                    <a:pt x="306" y="61"/>
                  </a:cubicBezTo>
                  <a:cubicBezTo>
                    <a:pt x="305" y="61"/>
                    <a:pt x="305" y="62"/>
                    <a:pt x="305" y="63"/>
                  </a:cubicBezTo>
                  <a:cubicBezTo>
                    <a:pt x="305" y="64"/>
                    <a:pt x="304" y="66"/>
                    <a:pt x="304" y="67"/>
                  </a:cubicBezTo>
                  <a:cubicBezTo>
                    <a:pt x="304" y="67"/>
                    <a:pt x="303" y="68"/>
                    <a:pt x="303" y="69"/>
                  </a:cubicBezTo>
                  <a:cubicBezTo>
                    <a:pt x="304" y="70"/>
                    <a:pt x="304" y="71"/>
                    <a:pt x="304" y="71"/>
                  </a:cubicBezTo>
                  <a:cubicBezTo>
                    <a:pt x="305" y="71"/>
                    <a:pt x="306" y="72"/>
                    <a:pt x="307" y="72"/>
                  </a:cubicBezTo>
                  <a:cubicBezTo>
                    <a:pt x="307" y="72"/>
                    <a:pt x="308" y="72"/>
                    <a:pt x="309" y="73"/>
                  </a:cubicBezTo>
                  <a:cubicBezTo>
                    <a:pt x="309" y="73"/>
                    <a:pt x="310" y="74"/>
                    <a:pt x="310" y="74"/>
                  </a:cubicBezTo>
                  <a:cubicBezTo>
                    <a:pt x="311" y="75"/>
                    <a:pt x="311" y="77"/>
                    <a:pt x="3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8" name="Freeform 162"/>
            <p:cNvSpPr>
              <a:spLocks/>
            </p:cNvSpPr>
            <p:nvPr/>
          </p:nvSpPr>
          <p:spPr bwMode="auto">
            <a:xfrm>
              <a:off x="1644651" y="1978026"/>
              <a:ext cx="93663" cy="82550"/>
            </a:xfrm>
            <a:custGeom>
              <a:avLst/>
              <a:gdLst/>
              <a:ahLst/>
              <a:cxnLst>
                <a:cxn ang="0">
                  <a:pos x="49" y="10"/>
                </a:cxn>
                <a:cxn ang="0">
                  <a:pos x="50" y="11"/>
                </a:cxn>
                <a:cxn ang="0">
                  <a:pos x="49" y="14"/>
                </a:cxn>
                <a:cxn ang="0">
                  <a:pos x="49" y="15"/>
                </a:cxn>
                <a:cxn ang="0">
                  <a:pos x="48" y="15"/>
                </a:cxn>
                <a:cxn ang="0">
                  <a:pos x="46" y="16"/>
                </a:cxn>
                <a:cxn ang="0">
                  <a:pos x="44" y="18"/>
                </a:cxn>
                <a:cxn ang="0">
                  <a:pos x="44" y="21"/>
                </a:cxn>
                <a:cxn ang="0">
                  <a:pos x="43" y="24"/>
                </a:cxn>
                <a:cxn ang="0">
                  <a:pos x="40" y="26"/>
                </a:cxn>
                <a:cxn ang="0">
                  <a:pos x="36" y="27"/>
                </a:cxn>
                <a:cxn ang="0">
                  <a:pos x="31" y="27"/>
                </a:cxn>
                <a:cxn ang="0">
                  <a:pos x="26" y="28"/>
                </a:cxn>
                <a:cxn ang="0">
                  <a:pos x="20" y="31"/>
                </a:cxn>
                <a:cxn ang="0">
                  <a:pos x="16" y="35"/>
                </a:cxn>
                <a:cxn ang="0">
                  <a:pos x="14" y="39"/>
                </a:cxn>
                <a:cxn ang="0">
                  <a:pos x="12" y="41"/>
                </a:cxn>
                <a:cxn ang="0">
                  <a:pos x="11" y="43"/>
                </a:cxn>
                <a:cxn ang="0">
                  <a:pos x="10" y="43"/>
                </a:cxn>
                <a:cxn ang="0">
                  <a:pos x="9" y="43"/>
                </a:cxn>
                <a:cxn ang="0">
                  <a:pos x="8" y="44"/>
                </a:cxn>
                <a:cxn ang="0">
                  <a:pos x="7" y="42"/>
                </a:cxn>
                <a:cxn ang="0">
                  <a:pos x="5" y="40"/>
                </a:cxn>
                <a:cxn ang="0">
                  <a:pos x="4" y="38"/>
                </a:cxn>
                <a:cxn ang="0">
                  <a:pos x="4" y="36"/>
                </a:cxn>
                <a:cxn ang="0">
                  <a:pos x="4" y="35"/>
                </a:cxn>
                <a:cxn ang="0">
                  <a:pos x="5" y="32"/>
                </a:cxn>
                <a:cxn ang="0">
                  <a:pos x="4" y="30"/>
                </a:cxn>
                <a:cxn ang="0">
                  <a:pos x="4" y="28"/>
                </a:cxn>
                <a:cxn ang="0">
                  <a:pos x="5" y="26"/>
                </a:cxn>
                <a:cxn ang="0">
                  <a:pos x="4" y="23"/>
                </a:cxn>
                <a:cxn ang="0">
                  <a:pos x="2" y="21"/>
                </a:cxn>
                <a:cxn ang="0">
                  <a:pos x="1" y="19"/>
                </a:cxn>
                <a:cxn ang="0">
                  <a:pos x="2" y="16"/>
                </a:cxn>
                <a:cxn ang="0">
                  <a:pos x="1" y="15"/>
                </a:cxn>
                <a:cxn ang="0">
                  <a:pos x="0" y="13"/>
                </a:cxn>
                <a:cxn ang="0">
                  <a:pos x="0" y="11"/>
                </a:cxn>
                <a:cxn ang="0">
                  <a:pos x="1" y="10"/>
                </a:cxn>
                <a:cxn ang="0">
                  <a:pos x="0" y="8"/>
                </a:cxn>
                <a:cxn ang="0">
                  <a:pos x="0" y="5"/>
                </a:cxn>
                <a:cxn ang="0">
                  <a:pos x="0" y="3"/>
                </a:cxn>
                <a:cxn ang="0">
                  <a:pos x="1" y="2"/>
                </a:cxn>
                <a:cxn ang="0">
                  <a:pos x="1" y="1"/>
                </a:cxn>
                <a:cxn ang="0">
                  <a:pos x="4" y="1"/>
                </a:cxn>
                <a:cxn ang="0">
                  <a:pos x="6" y="1"/>
                </a:cxn>
                <a:cxn ang="0">
                  <a:pos x="10" y="0"/>
                </a:cxn>
                <a:cxn ang="0">
                  <a:pos x="12" y="0"/>
                </a:cxn>
                <a:cxn ang="0">
                  <a:pos x="15" y="1"/>
                </a:cxn>
                <a:cxn ang="0">
                  <a:pos x="18" y="4"/>
                </a:cxn>
                <a:cxn ang="0">
                  <a:pos x="23" y="4"/>
                </a:cxn>
                <a:cxn ang="0">
                  <a:pos x="27" y="4"/>
                </a:cxn>
                <a:cxn ang="0">
                  <a:pos x="32" y="4"/>
                </a:cxn>
                <a:cxn ang="0">
                  <a:pos x="35" y="3"/>
                </a:cxn>
                <a:cxn ang="0">
                  <a:pos x="39" y="4"/>
                </a:cxn>
                <a:cxn ang="0">
                  <a:pos x="43" y="7"/>
                </a:cxn>
                <a:cxn ang="0">
                  <a:pos x="49" y="10"/>
                </a:cxn>
              </a:cxnLst>
              <a:rect l="0" t="0" r="r" b="b"/>
              <a:pathLst>
                <a:path w="50" h="44">
                  <a:moveTo>
                    <a:pt x="49" y="10"/>
                  </a:moveTo>
                  <a:cubicBezTo>
                    <a:pt x="49" y="11"/>
                    <a:pt x="49" y="11"/>
                    <a:pt x="50" y="11"/>
                  </a:cubicBezTo>
                  <a:cubicBezTo>
                    <a:pt x="50" y="12"/>
                    <a:pt x="49" y="13"/>
                    <a:pt x="49" y="14"/>
                  </a:cubicBezTo>
                  <a:cubicBezTo>
                    <a:pt x="49" y="14"/>
                    <a:pt x="49" y="14"/>
                    <a:pt x="49" y="15"/>
                  </a:cubicBezTo>
                  <a:cubicBezTo>
                    <a:pt x="48" y="15"/>
                    <a:pt x="48" y="15"/>
                    <a:pt x="48" y="15"/>
                  </a:cubicBezTo>
                  <a:cubicBezTo>
                    <a:pt x="47" y="15"/>
                    <a:pt x="46" y="16"/>
                    <a:pt x="46" y="16"/>
                  </a:cubicBezTo>
                  <a:cubicBezTo>
                    <a:pt x="45" y="17"/>
                    <a:pt x="44" y="18"/>
                    <a:pt x="44" y="18"/>
                  </a:cubicBezTo>
                  <a:cubicBezTo>
                    <a:pt x="44" y="19"/>
                    <a:pt x="44" y="21"/>
                    <a:pt x="44" y="21"/>
                  </a:cubicBezTo>
                  <a:cubicBezTo>
                    <a:pt x="44" y="22"/>
                    <a:pt x="43" y="23"/>
                    <a:pt x="43" y="24"/>
                  </a:cubicBezTo>
                  <a:cubicBezTo>
                    <a:pt x="42" y="24"/>
                    <a:pt x="41" y="25"/>
                    <a:pt x="40" y="26"/>
                  </a:cubicBezTo>
                  <a:cubicBezTo>
                    <a:pt x="39" y="26"/>
                    <a:pt x="37" y="27"/>
                    <a:pt x="36" y="27"/>
                  </a:cubicBezTo>
                  <a:cubicBezTo>
                    <a:pt x="34" y="27"/>
                    <a:pt x="32" y="27"/>
                    <a:pt x="31" y="27"/>
                  </a:cubicBezTo>
                  <a:cubicBezTo>
                    <a:pt x="29" y="27"/>
                    <a:pt x="27" y="28"/>
                    <a:pt x="26" y="28"/>
                  </a:cubicBezTo>
                  <a:cubicBezTo>
                    <a:pt x="24" y="29"/>
                    <a:pt x="21" y="30"/>
                    <a:pt x="20" y="31"/>
                  </a:cubicBezTo>
                  <a:cubicBezTo>
                    <a:pt x="19" y="32"/>
                    <a:pt x="17" y="34"/>
                    <a:pt x="16" y="35"/>
                  </a:cubicBezTo>
                  <a:cubicBezTo>
                    <a:pt x="16" y="36"/>
                    <a:pt x="14" y="38"/>
                    <a:pt x="14" y="39"/>
                  </a:cubicBezTo>
                  <a:cubicBezTo>
                    <a:pt x="13" y="39"/>
                    <a:pt x="12" y="40"/>
                    <a:pt x="12" y="41"/>
                  </a:cubicBezTo>
                  <a:cubicBezTo>
                    <a:pt x="12" y="42"/>
                    <a:pt x="11" y="43"/>
                    <a:pt x="11" y="43"/>
                  </a:cubicBezTo>
                  <a:cubicBezTo>
                    <a:pt x="11" y="43"/>
                    <a:pt x="11" y="43"/>
                    <a:pt x="10" y="43"/>
                  </a:cubicBezTo>
                  <a:cubicBezTo>
                    <a:pt x="10" y="43"/>
                    <a:pt x="10" y="43"/>
                    <a:pt x="9" y="43"/>
                  </a:cubicBezTo>
                  <a:cubicBezTo>
                    <a:pt x="9" y="44"/>
                    <a:pt x="8" y="44"/>
                    <a:pt x="8" y="44"/>
                  </a:cubicBezTo>
                  <a:cubicBezTo>
                    <a:pt x="8" y="43"/>
                    <a:pt x="7" y="42"/>
                    <a:pt x="7" y="42"/>
                  </a:cubicBezTo>
                  <a:cubicBezTo>
                    <a:pt x="7" y="42"/>
                    <a:pt x="5" y="41"/>
                    <a:pt x="5" y="40"/>
                  </a:cubicBezTo>
                  <a:cubicBezTo>
                    <a:pt x="5" y="40"/>
                    <a:pt x="4" y="39"/>
                    <a:pt x="4" y="38"/>
                  </a:cubicBezTo>
                  <a:cubicBezTo>
                    <a:pt x="3" y="38"/>
                    <a:pt x="3" y="37"/>
                    <a:pt x="4" y="36"/>
                  </a:cubicBezTo>
                  <a:cubicBezTo>
                    <a:pt x="4" y="36"/>
                    <a:pt x="4" y="35"/>
                    <a:pt x="4" y="35"/>
                  </a:cubicBezTo>
                  <a:cubicBezTo>
                    <a:pt x="5" y="34"/>
                    <a:pt x="5" y="33"/>
                    <a:pt x="5" y="32"/>
                  </a:cubicBezTo>
                  <a:cubicBezTo>
                    <a:pt x="5" y="32"/>
                    <a:pt x="4" y="31"/>
                    <a:pt x="4" y="30"/>
                  </a:cubicBezTo>
                  <a:cubicBezTo>
                    <a:pt x="4" y="30"/>
                    <a:pt x="4" y="28"/>
                    <a:pt x="4" y="28"/>
                  </a:cubicBezTo>
                  <a:cubicBezTo>
                    <a:pt x="4" y="27"/>
                    <a:pt x="5" y="26"/>
                    <a:pt x="5" y="26"/>
                  </a:cubicBezTo>
                  <a:cubicBezTo>
                    <a:pt x="5" y="25"/>
                    <a:pt x="4" y="24"/>
                    <a:pt x="4" y="23"/>
                  </a:cubicBezTo>
                  <a:cubicBezTo>
                    <a:pt x="3" y="22"/>
                    <a:pt x="3" y="21"/>
                    <a:pt x="2" y="21"/>
                  </a:cubicBezTo>
                  <a:cubicBezTo>
                    <a:pt x="2" y="20"/>
                    <a:pt x="1" y="20"/>
                    <a:pt x="1" y="19"/>
                  </a:cubicBezTo>
                  <a:cubicBezTo>
                    <a:pt x="1" y="18"/>
                    <a:pt x="2" y="17"/>
                    <a:pt x="2" y="16"/>
                  </a:cubicBezTo>
                  <a:cubicBezTo>
                    <a:pt x="2" y="16"/>
                    <a:pt x="1" y="15"/>
                    <a:pt x="1" y="15"/>
                  </a:cubicBezTo>
                  <a:cubicBezTo>
                    <a:pt x="1" y="14"/>
                    <a:pt x="1" y="13"/>
                    <a:pt x="0" y="13"/>
                  </a:cubicBezTo>
                  <a:cubicBezTo>
                    <a:pt x="0" y="12"/>
                    <a:pt x="0" y="12"/>
                    <a:pt x="0" y="11"/>
                  </a:cubicBezTo>
                  <a:cubicBezTo>
                    <a:pt x="0" y="11"/>
                    <a:pt x="1" y="10"/>
                    <a:pt x="1" y="10"/>
                  </a:cubicBezTo>
                  <a:cubicBezTo>
                    <a:pt x="1" y="10"/>
                    <a:pt x="0" y="9"/>
                    <a:pt x="0" y="8"/>
                  </a:cubicBezTo>
                  <a:cubicBezTo>
                    <a:pt x="0" y="7"/>
                    <a:pt x="0" y="6"/>
                    <a:pt x="0" y="5"/>
                  </a:cubicBezTo>
                  <a:cubicBezTo>
                    <a:pt x="0" y="5"/>
                    <a:pt x="0" y="4"/>
                    <a:pt x="0" y="3"/>
                  </a:cubicBezTo>
                  <a:cubicBezTo>
                    <a:pt x="1" y="3"/>
                    <a:pt x="1" y="2"/>
                    <a:pt x="1" y="2"/>
                  </a:cubicBezTo>
                  <a:cubicBezTo>
                    <a:pt x="1" y="2"/>
                    <a:pt x="1" y="1"/>
                    <a:pt x="1" y="1"/>
                  </a:cubicBezTo>
                  <a:cubicBezTo>
                    <a:pt x="2" y="1"/>
                    <a:pt x="3" y="1"/>
                    <a:pt x="4" y="1"/>
                  </a:cubicBezTo>
                  <a:cubicBezTo>
                    <a:pt x="4" y="1"/>
                    <a:pt x="6" y="1"/>
                    <a:pt x="6" y="1"/>
                  </a:cubicBezTo>
                  <a:cubicBezTo>
                    <a:pt x="7" y="1"/>
                    <a:pt x="9" y="0"/>
                    <a:pt x="10" y="0"/>
                  </a:cubicBezTo>
                  <a:cubicBezTo>
                    <a:pt x="10" y="0"/>
                    <a:pt x="12" y="0"/>
                    <a:pt x="12" y="0"/>
                  </a:cubicBezTo>
                  <a:cubicBezTo>
                    <a:pt x="13" y="0"/>
                    <a:pt x="14" y="1"/>
                    <a:pt x="15" y="1"/>
                  </a:cubicBezTo>
                  <a:cubicBezTo>
                    <a:pt x="16" y="2"/>
                    <a:pt x="17" y="3"/>
                    <a:pt x="18" y="4"/>
                  </a:cubicBezTo>
                  <a:cubicBezTo>
                    <a:pt x="19" y="4"/>
                    <a:pt x="22" y="4"/>
                    <a:pt x="23" y="4"/>
                  </a:cubicBezTo>
                  <a:cubicBezTo>
                    <a:pt x="24" y="4"/>
                    <a:pt x="26" y="4"/>
                    <a:pt x="27" y="4"/>
                  </a:cubicBezTo>
                  <a:cubicBezTo>
                    <a:pt x="29" y="3"/>
                    <a:pt x="31" y="4"/>
                    <a:pt x="32" y="4"/>
                  </a:cubicBezTo>
                  <a:cubicBezTo>
                    <a:pt x="33" y="4"/>
                    <a:pt x="34" y="3"/>
                    <a:pt x="35" y="3"/>
                  </a:cubicBezTo>
                  <a:cubicBezTo>
                    <a:pt x="36" y="3"/>
                    <a:pt x="38" y="4"/>
                    <a:pt x="39" y="4"/>
                  </a:cubicBezTo>
                  <a:cubicBezTo>
                    <a:pt x="40" y="4"/>
                    <a:pt x="42" y="6"/>
                    <a:pt x="43" y="7"/>
                  </a:cubicBezTo>
                  <a:cubicBezTo>
                    <a:pt x="44" y="8"/>
                    <a:pt x="47" y="9"/>
                    <a:pt x="49"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9" name="Freeform 163"/>
            <p:cNvSpPr>
              <a:spLocks/>
            </p:cNvSpPr>
            <p:nvPr/>
          </p:nvSpPr>
          <p:spPr bwMode="auto">
            <a:xfrm>
              <a:off x="1546226" y="1973263"/>
              <a:ext cx="112713" cy="107950"/>
            </a:xfrm>
            <a:custGeom>
              <a:avLst/>
              <a:gdLst/>
              <a:ahLst/>
              <a:cxnLst>
                <a:cxn ang="0">
                  <a:pos x="47" y="57"/>
                </a:cxn>
                <a:cxn ang="0">
                  <a:pos x="42" y="54"/>
                </a:cxn>
                <a:cxn ang="0">
                  <a:pos x="36" y="53"/>
                </a:cxn>
                <a:cxn ang="0">
                  <a:pos x="33" y="49"/>
                </a:cxn>
                <a:cxn ang="0">
                  <a:pos x="30" y="47"/>
                </a:cxn>
                <a:cxn ang="0">
                  <a:pos x="24" y="47"/>
                </a:cxn>
                <a:cxn ang="0">
                  <a:pos x="19" y="48"/>
                </a:cxn>
                <a:cxn ang="0">
                  <a:pos x="15" y="53"/>
                </a:cxn>
                <a:cxn ang="0">
                  <a:pos x="13" y="50"/>
                </a:cxn>
                <a:cxn ang="0">
                  <a:pos x="14" y="47"/>
                </a:cxn>
                <a:cxn ang="0">
                  <a:pos x="14" y="42"/>
                </a:cxn>
                <a:cxn ang="0">
                  <a:pos x="12" y="38"/>
                </a:cxn>
                <a:cxn ang="0">
                  <a:pos x="14" y="34"/>
                </a:cxn>
                <a:cxn ang="0">
                  <a:pos x="17" y="31"/>
                </a:cxn>
                <a:cxn ang="0">
                  <a:pos x="14" y="28"/>
                </a:cxn>
                <a:cxn ang="0">
                  <a:pos x="9" y="30"/>
                </a:cxn>
                <a:cxn ang="0">
                  <a:pos x="2" y="30"/>
                </a:cxn>
                <a:cxn ang="0">
                  <a:pos x="0" y="26"/>
                </a:cxn>
                <a:cxn ang="0">
                  <a:pos x="1" y="25"/>
                </a:cxn>
                <a:cxn ang="0">
                  <a:pos x="4" y="25"/>
                </a:cxn>
                <a:cxn ang="0">
                  <a:pos x="8" y="23"/>
                </a:cxn>
                <a:cxn ang="0">
                  <a:pos x="12" y="19"/>
                </a:cxn>
                <a:cxn ang="0">
                  <a:pos x="20" y="16"/>
                </a:cxn>
                <a:cxn ang="0">
                  <a:pos x="23" y="11"/>
                </a:cxn>
                <a:cxn ang="0">
                  <a:pos x="28" y="6"/>
                </a:cxn>
                <a:cxn ang="0">
                  <a:pos x="32" y="2"/>
                </a:cxn>
                <a:cxn ang="0">
                  <a:pos x="37" y="4"/>
                </a:cxn>
                <a:cxn ang="0">
                  <a:pos x="42" y="2"/>
                </a:cxn>
                <a:cxn ang="0">
                  <a:pos x="45" y="0"/>
                </a:cxn>
                <a:cxn ang="0">
                  <a:pos x="53" y="3"/>
                </a:cxn>
                <a:cxn ang="0">
                  <a:pos x="52" y="5"/>
                </a:cxn>
                <a:cxn ang="0">
                  <a:pos x="52" y="10"/>
                </a:cxn>
                <a:cxn ang="0">
                  <a:pos x="52" y="13"/>
                </a:cxn>
                <a:cxn ang="0">
                  <a:pos x="53" y="17"/>
                </a:cxn>
                <a:cxn ang="0">
                  <a:pos x="53" y="21"/>
                </a:cxn>
                <a:cxn ang="0">
                  <a:pos x="56" y="25"/>
                </a:cxn>
                <a:cxn ang="0">
                  <a:pos x="56" y="30"/>
                </a:cxn>
                <a:cxn ang="0">
                  <a:pos x="57" y="34"/>
                </a:cxn>
                <a:cxn ang="0">
                  <a:pos x="56" y="38"/>
                </a:cxn>
                <a:cxn ang="0">
                  <a:pos x="57" y="42"/>
                </a:cxn>
                <a:cxn ang="0">
                  <a:pos x="60" y="46"/>
                </a:cxn>
                <a:cxn ang="0">
                  <a:pos x="58" y="48"/>
                </a:cxn>
                <a:cxn ang="0">
                  <a:pos x="53" y="49"/>
                </a:cxn>
                <a:cxn ang="0">
                  <a:pos x="53" y="53"/>
                </a:cxn>
                <a:cxn ang="0">
                  <a:pos x="50" y="56"/>
                </a:cxn>
                <a:cxn ang="0">
                  <a:pos x="49" y="57"/>
                </a:cxn>
              </a:cxnLst>
              <a:rect l="0" t="0" r="r" b="b"/>
              <a:pathLst>
                <a:path w="60" h="57">
                  <a:moveTo>
                    <a:pt x="49" y="57"/>
                  </a:moveTo>
                  <a:cubicBezTo>
                    <a:pt x="48" y="57"/>
                    <a:pt x="48" y="57"/>
                    <a:pt x="47" y="57"/>
                  </a:cubicBezTo>
                  <a:cubicBezTo>
                    <a:pt x="46" y="57"/>
                    <a:pt x="45" y="56"/>
                    <a:pt x="45" y="56"/>
                  </a:cubicBezTo>
                  <a:cubicBezTo>
                    <a:pt x="44" y="55"/>
                    <a:pt x="43" y="55"/>
                    <a:pt x="42" y="54"/>
                  </a:cubicBezTo>
                  <a:cubicBezTo>
                    <a:pt x="42" y="54"/>
                    <a:pt x="40" y="53"/>
                    <a:pt x="39" y="53"/>
                  </a:cubicBezTo>
                  <a:cubicBezTo>
                    <a:pt x="39" y="53"/>
                    <a:pt x="37" y="53"/>
                    <a:pt x="36" y="53"/>
                  </a:cubicBezTo>
                  <a:cubicBezTo>
                    <a:pt x="35" y="52"/>
                    <a:pt x="34" y="52"/>
                    <a:pt x="34" y="51"/>
                  </a:cubicBezTo>
                  <a:cubicBezTo>
                    <a:pt x="33" y="51"/>
                    <a:pt x="33" y="50"/>
                    <a:pt x="33" y="49"/>
                  </a:cubicBezTo>
                  <a:cubicBezTo>
                    <a:pt x="33" y="49"/>
                    <a:pt x="33" y="47"/>
                    <a:pt x="32" y="47"/>
                  </a:cubicBezTo>
                  <a:cubicBezTo>
                    <a:pt x="32" y="47"/>
                    <a:pt x="31" y="47"/>
                    <a:pt x="30" y="47"/>
                  </a:cubicBezTo>
                  <a:cubicBezTo>
                    <a:pt x="30" y="47"/>
                    <a:pt x="29" y="47"/>
                    <a:pt x="28" y="47"/>
                  </a:cubicBezTo>
                  <a:cubicBezTo>
                    <a:pt x="27" y="47"/>
                    <a:pt x="25" y="47"/>
                    <a:pt x="24" y="47"/>
                  </a:cubicBezTo>
                  <a:cubicBezTo>
                    <a:pt x="24" y="47"/>
                    <a:pt x="22" y="48"/>
                    <a:pt x="22" y="48"/>
                  </a:cubicBezTo>
                  <a:cubicBezTo>
                    <a:pt x="21" y="48"/>
                    <a:pt x="20" y="48"/>
                    <a:pt x="19" y="48"/>
                  </a:cubicBezTo>
                  <a:cubicBezTo>
                    <a:pt x="18" y="49"/>
                    <a:pt x="17" y="50"/>
                    <a:pt x="16" y="51"/>
                  </a:cubicBezTo>
                  <a:cubicBezTo>
                    <a:pt x="16" y="51"/>
                    <a:pt x="16" y="52"/>
                    <a:pt x="15" y="53"/>
                  </a:cubicBezTo>
                  <a:cubicBezTo>
                    <a:pt x="15" y="52"/>
                    <a:pt x="15" y="52"/>
                    <a:pt x="14" y="51"/>
                  </a:cubicBezTo>
                  <a:cubicBezTo>
                    <a:pt x="14" y="51"/>
                    <a:pt x="13" y="51"/>
                    <a:pt x="13" y="50"/>
                  </a:cubicBezTo>
                  <a:cubicBezTo>
                    <a:pt x="13" y="50"/>
                    <a:pt x="13" y="49"/>
                    <a:pt x="13" y="48"/>
                  </a:cubicBezTo>
                  <a:cubicBezTo>
                    <a:pt x="13" y="48"/>
                    <a:pt x="14" y="48"/>
                    <a:pt x="14" y="47"/>
                  </a:cubicBezTo>
                  <a:cubicBezTo>
                    <a:pt x="15" y="47"/>
                    <a:pt x="15" y="45"/>
                    <a:pt x="15" y="45"/>
                  </a:cubicBezTo>
                  <a:cubicBezTo>
                    <a:pt x="15" y="44"/>
                    <a:pt x="15" y="43"/>
                    <a:pt x="14" y="42"/>
                  </a:cubicBezTo>
                  <a:cubicBezTo>
                    <a:pt x="14" y="42"/>
                    <a:pt x="13" y="41"/>
                    <a:pt x="13" y="40"/>
                  </a:cubicBezTo>
                  <a:cubicBezTo>
                    <a:pt x="13" y="40"/>
                    <a:pt x="12" y="39"/>
                    <a:pt x="12" y="38"/>
                  </a:cubicBezTo>
                  <a:cubicBezTo>
                    <a:pt x="12" y="38"/>
                    <a:pt x="11" y="36"/>
                    <a:pt x="12" y="35"/>
                  </a:cubicBezTo>
                  <a:cubicBezTo>
                    <a:pt x="12" y="35"/>
                    <a:pt x="13" y="34"/>
                    <a:pt x="14" y="34"/>
                  </a:cubicBezTo>
                  <a:cubicBezTo>
                    <a:pt x="14" y="34"/>
                    <a:pt x="16" y="34"/>
                    <a:pt x="16" y="33"/>
                  </a:cubicBezTo>
                  <a:cubicBezTo>
                    <a:pt x="17" y="33"/>
                    <a:pt x="17" y="31"/>
                    <a:pt x="17" y="31"/>
                  </a:cubicBezTo>
                  <a:cubicBezTo>
                    <a:pt x="17" y="30"/>
                    <a:pt x="16" y="29"/>
                    <a:pt x="16" y="29"/>
                  </a:cubicBezTo>
                  <a:cubicBezTo>
                    <a:pt x="16" y="29"/>
                    <a:pt x="15" y="28"/>
                    <a:pt x="14" y="28"/>
                  </a:cubicBezTo>
                  <a:cubicBezTo>
                    <a:pt x="14" y="28"/>
                    <a:pt x="12" y="29"/>
                    <a:pt x="12" y="29"/>
                  </a:cubicBezTo>
                  <a:cubicBezTo>
                    <a:pt x="11" y="29"/>
                    <a:pt x="9" y="30"/>
                    <a:pt x="9" y="30"/>
                  </a:cubicBezTo>
                  <a:cubicBezTo>
                    <a:pt x="8" y="31"/>
                    <a:pt x="6" y="31"/>
                    <a:pt x="5" y="31"/>
                  </a:cubicBezTo>
                  <a:cubicBezTo>
                    <a:pt x="4" y="31"/>
                    <a:pt x="3" y="31"/>
                    <a:pt x="2" y="30"/>
                  </a:cubicBezTo>
                  <a:cubicBezTo>
                    <a:pt x="2" y="30"/>
                    <a:pt x="1" y="29"/>
                    <a:pt x="1" y="29"/>
                  </a:cubicBezTo>
                  <a:cubicBezTo>
                    <a:pt x="0" y="28"/>
                    <a:pt x="0" y="27"/>
                    <a:pt x="0" y="26"/>
                  </a:cubicBezTo>
                  <a:cubicBezTo>
                    <a:pt x="0" y="26"/>
                    <a:pt x="0" y="25"/>
                    <a:pt x="0" y="25"/>
                  </a:cubicBezTo>
                  <a:cubicBezTo>
                    <a:pt x="0" y="25"/>
                    <a:pt x="1" y="25"/>
                    <a:pt x="1" y="25"/>
                  </a:cubicBezTo>
                  <a:cubicBezTo>
                    <a:pt x="1" y="25"/>
                    <a:pt x="3" y="24"/>
                    <a:pt x="3" y="24"/>
                  </a:cubicBezTo>
                  <a:cubicBezTo>
                    <a:pt x="3" y="25"/>
                    <a:pt x="4" y="25"/>
                    <a:pt x="4" y="25"/>
                  </a:cubicBezTo>
                  <a:cubicBezTo>
                    <a:pt x="5" y="25"/>
                    <a:pt x="6" y="25"/>
                    <a:pt x="6" y="25"/>
                  </a:cubicBezTo>
                  <a:cubicBezTo>
                    <a:pt x="7" y="25"/>
                    <a:pt x="8" y="24"/>
                    <a:pt x="8" y="23"/>
                  </a:cubicBezTo>
                  <a:cubicBezTo>
                    <a:pt x="9" y="23"/>
                    <a:pt x="10" y="22"/>
                    <a:pt x="11" y="21"/>
                  </a:cubicBezTo>
                  <a:cubicBezTo>
                    <a:pt x="11" y="21"/>
                    <a:pt x="12" y="20"/>
                    <a:pt x="12" y="19"/>
                  </a:cubicBezTo>
                  <a:cubicBezTo>
                    <a:pt x="13" y="18"/>
                    <a:pt x="15" y="18"/>
                    <a:pt x="16" y="17"/>
                  </a:cubicBezTo>
                  <a:cubicBezTo>
                    <a:pt x="17" y="17"/>
                    <a:pt x="19" y="17"/>
                    <a:pt x="20" y="16"/>
                  </a:cubicBezTo>
                  <a:cubicBezTo>
                    <a:pt x="20" y="16"/>
                    <a:pt x="21" y="14"/>
                    <a:pt x="22" y="13"/>
                  </a:cubicBezTo>
                  <a:cubicBezTo>
                    <a:pt x="22" y="13"/>
                    <a:pt x="23" y="12"/>
                    <a:pt x="23" y="11"/>
                  </a:cubicBezTo>
                  <a:cubicBezTo>
                    <a:pt x="24" y="11"/>
                    <a:pt x="26" y="9"/>
                    <a:pt x="26" y="8"/>
                  </a:cubicBezTo>
                  <a:cubicBezTo>
                    <a:pt x="27" y="8"/>
                    <a:pt x="27" y="6"/>
                    <a:pt x="28" y="6"/>
                  </a:cubicBezTo>
                  <a:cubicBezTo>
                    <a:pt x="28" y="5"/>
                    <a:pt x="29" y="4"/>
                    <a:pt x="29" y="3"/>
                  </a:cubicBezTo>
                  <a:cubicBezTo>
                    <a:pt x="30" y="3"/>
                    <a:pt x="31" y="2"/>
                    <a:pt x="32" y="2"/>
                  </a:cubicBezTo>
                  <a:cubicBezTo>
                    <a:pt x="33" y="2"/>
                    <a:pt x="34" y="3"/>
                    <a:pt x="35" y="3"/>
                  </a:cubicBezTo>
                  <a:cubicBezTo>
                    <a:pt x="36" y="4"/>
                    <a:pt x="37" y="4"/>
                    <a:pt x="37" y="4"/>
                  </a:cubicBezTo>
                  <a:cubicBezTo>
                    <a:pt x="38" y="4"/>
                    <a:pt x="40" y="4"/>
                    <a:pt x="40" y="4"/>
                  </a:cubicBezTo>
                  <a:cubicBezTo>
                    <a:pt x="41" y="4"/>
                    <a:pt x="42" y="2"/>
                    <a:pt x="42" y="2"/>
                  </a:cubicBezTo>
                  <a:cubicBezTo>
                    <a:pt x="42" y="2"/>
                    <a:pt x="43" y="1"/>
                    <a:pt x="43" y="0"/>
                  </a:cubicBezTo>
                  <a:cubicBezTo>
                    <a:pt x="44" y="0"/>
                    <a:pt x="44" y="0"/>
                    <a:pt x="45" y="0"/>
                  </a:cubicBezTo>
                  <a:cubicBezTo>
                    <a:pt x="46" y="1"/>
                    <a:pt x="49" y="2"/>
                    <a:pt x="51" y="2"/>
                  </a:cubicBezTo>
                  <a:cubicBezTo>
                    <a:pt x="51" y="2"/>
                    <a:pt x="52" y="2"/>
                    <a:pt x="53" y="3"/>
                  </a:cubicBezTo>
                  <a:cubicBezTo>
                    <a:pt x="53" y="3"/>
                    <a:pt x="53" y="4"/>
                    <a:pt x="53" y="4"/>
                  </a:cubicBezTo>
                  <a:cubicBezTo>
                    <a:pt x="53" y="4"/>
                    <a:pt x="53" y="5"/>
                    <a:pt x="52" y="5"/>
                  </a:cubicBezTo>
                  <a:cubicBezTo>
                    <a:pt x="52" y="6"/>
                    <a:pt x="52" y="7"/>
                    <a:pt x="52" y="7"/>
                  </a:cubicBezTo>
                  <a:cubicBezTo>
                    <a:pt x="52" y="8"/>
                    <a:pt x="52" y="9"/>
                    <a:pt x="52" y="10"/>
                  </a:cubicBezTo>
                  <a:cubicBezTo>
                    <a:pt x="52" y="11"/>
                    <a:pt x="53" y="12"/>
                    <a:pt x="53" y="12"/>
                  </a:cubicBezTo>
                  <a:cubicBezTo>
                    <a:pt x="53" y="12"/>
                    <a:pt x="52" y="13"/>
                    <a:pt x="52" y="13"/>
                  </a:cubicBezTo>
                  <a:cubicBezTo>
                    <a:pt x="52" y="14"/>
                    <a:pt x="52" y="14"/>
                    <a:pt x="52" y="15"/>
                  </a:cubicBezTo>
                  <a:cubicBezTo>
                    <a:pt x="53" y="15"/>
                    <a:pt x="53" y="16"/>
                    <a:pt x="53" y="17"/>
                  </a:cubicBezTo>
                  <a:cubicBezTo>
                    <a:pt x="53" y="17"/>
                    <a:pt x="54" y="18"/>
                    <a:pt x="54" y="18"/>
                  </a:cubicBezTo>
                  <a:cubicBezTo>
                    <a:pt x="54" y="19"/>
                    <a:pt x="53" y="20"/>
                    <a:pt x="53" y="21"/>
                  </a:cubicBezTo>
                  <a:cubicBezTo>
                    <a:pt x="53" y="22"/>
                    <a:pt x="54" y="22"/>
                    <a:pt x="54" y="23"/>
                  </a:cubicBezTo>
                  <a:cubicBezTo>
                    <a:pt x="55" y="23"/>
                    <a:pt x="55" y="24"/>
                    <a:pt x="56" y="25"/>
                  </a:cubicBezTo>
                  <a:cubicBezTo>
                    <a:pt x="56" y="26"/>
                    <a:pt x="57" y="27"/>
                    <a:pt x="57" y="28"/>
                  </a:cubicBezTo>
                  <a:cubicBezTo>
                    <a:pt x="57" y="28"/>
                    <a:pt x="56" y="29"/>
                    <a:pt x="56" y="30"/>
                  </a:cubicBezTo>
                  <a:cubicBezTo>
                    <a:pt x="56" y="30"/>
                    <a:pt x="56" y="32"/>
                    <a:pt x="56" y="32"/>
                  </a:cubicBezTo>
                  <a:cubicBezTo>
                    <a:pt x="56" y="33"/>
                    <a:pt x="57" y="34"/>
                    <a:pt x="57" y="34"/>
                  </a:cubicBezTo>
                  <a:cubicBezTo>
                    <a:pt x="57" y="35"/>
                    <a:pt x="57" y="36"/>
                    <a:pt x="56" y="37"/>
                  </a:cubicBezTo>
                  <a:cubicBezTo>
                    <a:pt x="56" y="37"/>
                    <a:pt x="56" y="38"/>
                    <a:pt x="56" y="38"/>
                  </a:cubicBezTo>
                  <a:cubicBezTo>
                    <a:pt x="55" y="39"/>
                    <a:pt x="55" y="40"/>
                    <a:pt x="56" y="40"/>
                  </a:cubicBezTo>
                  <a:cubicBezTo>
                    <a:pt x="56" y="41"/>
                    <a:pt x="57" y="42"/>
                    <a:pt x="57" y="42"/>
                  </a:cubicBezTo>
                  <a:cubicBezTo>
                    <a:pt x="57" y="43"/>
                    <a:pt x="59" y="44"/>
                    <a:pt x="59" y="44"/>
                  </a:cubicBezTo>
                  <a:cubicBezTo>
                    <a:pt x="59" y="44"/>
                    <a:pt x="60" y="45"/>
                    <a:pt x="60" y="46"/>
                  </a:cubicBezTo>
                  <a:cubicBezTo>
                    <a:pt x="60" y="46"/>
                    <a:pt x="60" y="46"/>
                    <a:pt x="60" y="46"/>
                  </a:cubicBezTo>
                  <a:cubicBezTo>
                    <a:pt x="59" y="46"/>
                    <a:pt x="58" y="47"/>
                    <a:pt x="58" y="48"/>
                  </a:cubicBezTo>
                  <a:cubicBezTo>
                    <a:pt x="57" y="48"/>
                    <a:pt x="56" y="48"/>
                    <a:pt x="56" y="48"/>
                  </a:cubicBezTo>
                  <a:cubicBezTo>
                    <a:pt x="55" y="49"/>
                    <a:pt x="53" y="48"/>
                    <a:pt x="53" y="49"/>
                  </a:cubicBezTo>
                  <a:cubicBezTo>
                    <a:pt x="52" y="49"/>
                    <a:pt x="52" y="50"/>
                    <a:pt x="52" y="51"/>
                  </a:cubicBezTo>
                  <a:cubicBezTo>
                    <a:pt x="52" y="51"/>
                    <a:pt x="53" y="53"/>
                    <a:pt x="53" y="53"/>
                  </a:cubicBezTo>
                  <a:cubicBezTo>
                    <a:pt x="53" y="54"/>
                    <a:pt x="52" y="55"/>
                    <a:pt x="52" y="55"/>
                  </a:cubicBezTo>
                  <a:cubicBezTo>
                    <a:pt x="52" y="55"/>
                    <a:pt x="51" y="55"/>
                    <a:pt x="50" y="56"/>
                  </a:cubicBezTo>
                  <a:cubicBezTo>
                    <a:pt x="50" y="56"/>
                    <a:pt x="50" y="57"/>
                    <a:pt x="50" y="57"/>
                  </a:cubicBezTo>
                  <a:cubicBezTo>
                    <a:pt x="49" y="57"/>
                    <a:pt x="49" y="57"/>
                    <a:pt x="49" y="5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0" name="Freeform 164"/>
            <p:cNvSpPr>
              <a:spLocks/>
            </p:cNvSpPr>
            <p:nvPr/>
          </p:nvSpPr>
          <p:spPr bwMode="auto">
            <a:xfrm>
              <a:off x="966788" y="1455738"/>
              <a:ext cx="17463" cy="14288"/>
            </a:xfrm>
            <a:custGeom>
              <a:avLst/>
              <a:gdLst/>
              <a:ahLst/>
              <a:cxnLst>
                <a:cxn ang="0">
                  <a:pos x="7" y="3"/>
                </a:cxn>
                <a:cxn ang="0">
                  <a:pos x="8" y="4"/>
                </a:cxn>
                <a:cxn ang="0">
                  <a:pos x="9" y="2"/>
                </a:cxn>
                <a:cxn ang="0">
                  <a:pos x="8" y="1"/>
                </a:cxn>
                <a:cxn ang="0">
                  <a:pos x="7" y="0"/>
                </a:cxn>
                <a:cxn ang="0">
                  <a:pos x="4" y="1"/>
                </a:cxn>
                <a:cxn ang="0">
                  <a:pos x="3" y="2"/>
                </a:cxn>
                <a:cxn ang="0">
                  <a:pos x="1" y="2"/>
                </a:cxn>
                <a:cxn ang="0">
                  <a:pos x="0" y="4"/>
                </a:cxn>
                <a:cxn ang="0">
                  <a:pos x="0" y="7"/>
                </a:cxn>
                <a:cxn ang="0">
                  <a:pos x="2" y="7"/>
                </a:cxn>
                <a:cxn ang="0">
                  <a:pos x="4" y="8"/>
                </a:cxn>
                <a:cxn ang="0">
                  <a:pos x="6" y="7"/>
                </a:cxn>
                <a:cxn ang="0">
                  <a:pos x="6" y="5"/>
                </a:cxn>
                <a:cxn ang="0">
                  <a:pos x="6" y="4"/>
                </a:cxn>
                <a:cxn ang="0">
                  <a:pos x="7" y="3"/>
                </a:cxn>
              </a:cxnLst>
              <a:rect l="0" t="0" r="r" b="b"/>
              <a:pathLst>
                <a:path w="9" h="8">
                  <a:moveTo>
                    <a:pt x="7" y="3"/>
                  </a:moveTo>
                  <a:cubicBezTo>
                    <a:pt x="7" y="3"/>
                    <a:pt x="8" y="4"/>
                    <a:pt x="8" y="4"/>
                  </a:cubicBezTo>
                  <a:cubicBezTo>
                    <a:pt x="9" y="4"/>
                    <a:pt x="9" y="3"/>
                    <a:pt x="9" y="2"/>
                  </a:cubicBezTo>
                  <a:cubicBezTo>
                    <a:pt x="9" y="2"/>
                    <a:pt x="8" y="1"/>
                    <a:pt x="8" y="1"/>
                  </a:cubicBezTo>
                  <a:cubicBezTo>
                    <a:pt x="8" y="1"/>
                    <a:pt x="7" y="0"/>
                    <a:pt x="7" y="0"/>
                  </a:cubicBezTo>
                  <a:cubicBezTo>
                    <a:pt x="6" y="0"/>
                    <a:pt x="4" y="1"/>
                    <a:pt x="4" y="1"/>
                  </a:cubicBezTo>
                  <a:cubicBezTo>
                    <a:pt x="4" y="1"/>
                    <a:pt x="3" y="2"/>
                    <a:pt x="3" y="2"/>
                  </a:cubicBezTo>
                  <a:cubicBezTo>
                    <a:pt x="3" y="3"/>
                    <a:pt x="1" y="2"/>
                    <a:pt x="1" y="2"/>
                  </a:cubicBezTo>
                  <a:cubicBezTo>
                    <a:pt x="0" y="3"/>
                    <a:pt x="0" y="4"/>
                    <a:pt x="0" y="4"/>
                  </a:cubicBezTo>
                  <a:cubicBezTo>
                    <a:pt x="0" y="5"/>
                    <a:pt x="0" y="6"/>
                    <a:pt x="0" y="7"/>
                  </a:cubicBezTo>
                  <a:cubicBezTo>
                    <a:pt x="1" y="7"/>
                    <a:pt x="1" y="7"/>
                    <a:pt x="2" y="7"/>
                  </a:cubicBezTo>
                  <a:cubicBezTo>
                    <a:pt x="2" y="7"/>
                    <a:pt x="4" y="8"/>
                    <a:pt x="4" y="8"/>
                  </a:cubicBezTo>
                  <a:cubicBezTo>
                    <a:pt x="5" y="8"/>
                    <a:pt x="6" y="7"/>
                    <a:pt x="6" y="7"/>
                  </a:cubicBezTo>
                  <a:cubicBezTo>
                    <a:pt x="6" y="6"/>
                    <a:pt x="7" y="6"/>
                    <a:pt x="6" y="5"/>
                  </a:cubicBezTo>
                  <a:cubicBezTo>
                    <a:pt x="6" y="5"/>
                    <a:pt x="6" y="5"/>
                    <a:pt x="6" y="4"/>
                  </a:cubicBezTo>
                  <a:cubicBezTo>
                    <a:pt x="6" y="4"/>
                    <a:pt x="6" y="3"/>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1" name="Freeform 165"/>
            <p:cNvSpPr>
              <a:spLocks/>
            </p:cNvSpPr>
            <p:nvPr/>
          </p:nvSpPr>
          <p:spPr bwMode="auto">
            <a:xfrm>
              <a:off x="842963" y="1212851"/>
              <a:ext cx="266700" cy="307975"/>
            </a:xfrm>
            <a:custGeom>
              <a:avLst/>
              <a:gdLst/>
              <a:ahLst/>
              <a:cxnLst>
                <a:cxn ang="0">
                  <a:pos x="60" y="124"/>
                </a:cxn>
                <a:cxn ang="0">
                  <a:pos x="50" y="118"/>
                </a:cxn>
                <a:cxn ang="0">
                  <a:pos x="51" y="112"/>
                </a:cxn>
                <a:cxn ang="0">
                  <a:pos x="39" y="98"/>
                </a:cxn>
                <a:cxn ang="0">
                  <a:pos x="48" y="88"/>
                </a:cxn>
                <a:cxn ang="0">
                  <a:pos x="57" y="96"/>
                </a:cxn>
                <a:cxn ang="0">
                  <a:pos x="50" y="81"/>
                </a:cxn>
                <a:cxn ang="0">
                  <a:pos x="41" y="84"/>
                </a:cxn>
                <a:cxn ang="0">
                  <a:pos x="36" y="77"/>
                </a:cxn>
                <a:cxn ang="0">
                  <a:pos x="33" y="67"/>
                </a:cxn>
                <a:cxn ang="0">
                  <a:pos x="28" y="80"/>
                </a:cxn>
                <a:cxn ang="0">
                  <a:pos x="15" y="82"/>
                </a:cxn>
                <a:cxn ang="0">
                  <a:pos x="7" y="67"/>
                </a:cxn>
                <a:cxn ang="0">
                  <a:pos x="3" y="55"/>
                </a:cxn>
                <a:cxn ang="0">
                  <a:pos x="7" y="45"/>
                </a:cxn>
                <a:cxn ang="0">
                  <a:pos x="17" y="55"/>
                </a:cxn>
                <a:cxn ang="0">
                  <a:pos x="25" y="66"/>
                </a:cxn>
                <a:cxn ang="0">
                  <a:pos x="21" y="56"/>
                </a:cxn>
                <a:cxn ang="0">
                  <a:pos x="25" y="45"/>
                </a:cxn>
                <a:cxn ang="0">
                  <a:pos x="23" y="36"/>
                </a:cxn>
                <a:cxn ang="0">
                  <a:pos x="20" y="25"/>
                </a:cxn>
                <a:cxn ang="0">
                  <a:pos x="29" y="34"/>
                </a:cxn>
                <a:cxn ang="0">
                  <a:pos x="42" y="47"/>
                </a:cxn>
                <a:cxn ang="0">
                  <a:pos x="45" y="48"/>
                </a:cxn>
                <a:cxn ang="0">
                  <a:pos x="48" y="47"/>
                </a:cxn>
                <a:cxn ang="0">
                  <a:pos x="56" y="52"/>
                </a:cxn>
                <a:cxn ang="0">
                  <a:pos x="60" y="62"/>
                </a:cxn>
                <a:cxn ang="0">
                  <a:pos x="58" y="49"/>
                </a:cxn>
                <a:cxn ang="0">
                  <a:pos x="51" y="31"/>
                </a:cxn>
                <a:cxn ang="0">
                  <a:pos x="52" y="28"/>
                </a:cxn>
                <a:cxn ang="0">
                  <a:pos x="49" y="11"/>
                </a:cxn>
                <a:cxn ang="0">
                  <a:pos x="59" y="0"/>
                </a:cxn>
                <a:cxn ang="0">
                  <a:pos x="65" y="3"/>
                </a:cxn>
                <a:cxn ang="0">
                  <a:pos x="73" y="17"/>
                </a:cxn>
                <a:cxn ang="0">
                  <a:pos x="84" y="28"/>
                </a:cxn>
                <a:cxn ang="0">
                  <a:pos x="83" y="59"/>
                </a:cxn>
                <a:cxn ang="0">
                  <a:pos x="75" y="77"/>
                </a:cxn>
                <a:cxn ang="0">
                  <a:pos x="84" y="78"/>
                </a:cxn>
                <a:cxn ang="0">
                  <a:pos x="87" y="89"/>
                </a:cxn>
                <a:cxn ang="0">
                  <a:pos x="87" y="94"/>
                </a:cxn>
                <a:cxn ang="0">
                  <a:pos x="81" y="98"/>
                </a:cxn>
                <a:cxn ang="0">
                  <a:pos x="93" y="103"/>
                </a:cxn>
                <a:cxn ang="0">
                  <a:pos x="99" y="104"/>
                </a:cxn>
                <a:cxn ang="0">
                  <a:pos x="111" y="111"/>
                </a:cxn>
                <a:cxn ang="0">
                  <a:pos x="132" y="107"/>
                </a:cxn>
                <a:cxn ang="0">
                  <a:pos x="137" y="110"/>
                </a:cxn>
                <a:cxn ang="0">
                  <a:pos x="141" y="121"/>
                </a:cxn>
                <a:cxn ang="0">
                  <a:pos x="127" y="131"/>
                </a:cxn>
                <a:cxn ang="0">
                  <a:pos x="125" y="137"/>
                </a:cxn>
                <a:cxn ang="0">
                  <a:pos x="119" y="145"/>
                </a:cxn>
                <a:cxn ang="0">
                  <a:pos x="110" y="156"/>
                </a:cxn>
                <a:cxn ang="0">
                  <a:pos x="93" y="160"/>
                </a:cxn>
                <a:cxn ang="0">
                  <a:pos x="98" y="151"/>
                </a:cxn>
                <a:cxn ang="0">
                  <a:pos x="99" y="140"/>
                </a:cxn>
                <a:cxn ang="0">
                  <a:pos x="110" y="130"/>
                </a:cxn>
                <a:cxn ang="0">
                  <a:pos x="113" y="129"/>
                </a:cxn>
                <a:cxn ang="0">
                  <a:pos x="100" y="129"/>
                </a:cxn>
                <a:cxn ang="0">
                  <a:pos x="95" y="117"/>
                </a:cxn>
                <a:cxn ang="0">
                  <a:pos x="93" y="131"/>
                </a:cxn>
                <a:cxn ang="0">
                  <a:pos x="85" y="135"/>
                </a:cxn>
                <a:cxn ang="0">
                  <a:pos x="79" y="123"/>
                </a:cxn>
                <a:cxn ang="0">
                  <a:pos x="68" y="128"/>
                </a:cxn>
              </a:cxnLst>
              <a:rect l="0" t="0" r="r" b="b"/>
              <a:pathLst>
                <a:path w="142" h="164">
                  <a:moveTo>
                    <a:pt x="68" y="128"/>
                  </a:moveTo>
                  <a:cubicBezTo>
                    <a:pt x="67" y="128"/>
                    <a:pt x="65" y="128"/>
                    <a:pt x="64" y="128"/>
                  </a:cubicBezTo>
                  <a:cubicBezTo>
                    <a:pt x="63" y="128"/>
                    <a:pt x="62" y="129"/>
                    <a:pt x="61" y="129"/>
                  </a:cubicBezTo>
                  <a:cubicBezTo>
                    <a:pt x="61" y="129"/>
                    <a:pt x="60" y="130"/>
                    <a:pt x="59" y="130"/>
                  </a:cubicBezTo>
                  <a:cubicBezTo>
                    <a:pt x="59" y="130"/>
                    <a:pt x="58" y="130"/>
                    <a:pt x="57" y="130"/>
                  </a:cubicBezTo>
                  <a:cubicBezTo>
                    <a:pt x="57" y="130"/>
                    <a:pt x="57" y="129"/>
                    <a:pt x="57" y="128"/>
                  </a:cubicBezTo>
                  <a:cubicBezTo>
                    <a:pt x="58" y="128"/>
                    <a:pt x="59" y="127"/>
                    <a:pt x="59" y="126"/>
                  </a:cubicBezTo>
                  <a:cubicBezTo>
                    <a:pt x="59" y="126"/>
                    <a:pt x="60" y="125"/>
                    <a:pt x="60" y="124"/>
                  </a:cubicBezTo>
                  <a:cubicBezTo>
                    <a:pt x="61" y="124"/>
                    <a:pt x="61" y="123"/>
                    <a:pt x="61" y="123"/>
                  </a:cubicBezTo>
                  <a:cubicBezTo>
                    <a:pt x="61" y="122"/>
                    <a:pt x="62" y="121"/>
                    <a:pt x="61" y="121"/>
                  </a:cubicBezTo>
                  <a:cubicBezTo>
                    <a:pt x="61" y="121"/>
                    <a:pt x="60" y="121"/>
                    <a:pt x="60" y="121"/>
                  </a:cubicBezTo>
                  <a:cubicBezTo>
                    <a:pt x="59" y="121"/>
                    <a:pt x="59" y="122"/>
                    <a:pt x="59" y="122"/>
                  </a:cubicBezTo>
                  <a:cubicBezTo>
                    <a:pt x="58" y="123"/>
                    <a:pt x="57" y="123"/>
                    <a:pt x="56" y="124"/>
                  </a:cubicBezTo>
                  <a:cubicBezTo>
                    <a:pt x="56" y="124"/>
                    <a:pt x="55" y="124"/>
                    <a:pt x="54" y="124"/>
                  </a:cubicBezTo>
                  <a:cubicBezTo>
                    <a:pt x="53" y="123"/>
                    <a:pt x="52" y="122"/>
                    <a:pt x="51" y="122"/>
                  </a:cubicBezTo>
                  <a:cubicBezTo>
                    <a:pt x="51" y="121"/>
                    <a:pt x="50" y="119"/>
                    <a:pt x="50" y="118"/>
                  </a:cubicBezTo>
                  <a:cubicBezTo>
                    <a:pt x="50" y="118"/>
                    <a:pt x="50" y="116"/>
                    <a:pt x="50" y="116"/>
                  </a:cubicBezTo>
                  <a:cubicBezTo>
                    <a:pt x="50" y="115"/>
                    <a:pt x="51" y="115"/>
                    <a:pt x="51" y="114"/>
                  </a:cubicBezTo>
                  <a:cubicBezTo>
                    <a:pt x="51" y="114"/>
                    <a:pt x="53" y="113"/>
                    <a:pt x="53" y="113"/>
                  </a:cubicBezTo>
                  <a:cubicBezTo>
                    <a:pt x="53" y="113"/>
                    <a:pt x="54" y="112"/>
                    <a:pt x="54" y="112"/>
                  </a:cubicBezTo>
                  <a:cubicBezTo>
                    <a:pt x="54" y="111"/>
                    <a:pt x="54" y="110"/>
                    <a:pt x="54" y="110"/>
                  </a:cubicBezTo>
                  <a:cubicBezTo>
                    <a:pt x="54" y="110"/>
                    <a:pt x="53" y="109"/>
                    <a:pt x="53" y="109"/>
                  </a:cubicBezTo>
                  <a:cubicBezTo>
                    <a:pt x="53" y="109"/>
                    <a:pt x="52" y="110"/>
                    <a:pt x="52" y="110"/>
                  </a:cubicBezTo>
                  <a:cubicBezTo>
                    <a:pt x="52" y="110"/>
                    <a:pt x="52" y="111"/>
                    <a:pt x="51" y="112"/>
                  </a:cubicBezTo>
                  <a:cubicBezTo>
                    <a:pt x="51" y="112"/>
                    <a:pt x="49" y="113"/>
                    <a:pt x="49" y="113"/>
                  </a:cubicBezTo>
                  <a:cubicBezTo>
                    <a:pt x="48" y="113"/>
                    <a:pt x="47" y="113"/>
                    <a:pt x="47" y="113"/>
                  </a:cubicBezTo>
                  <a:cubicBezTo>
                    <a:pt x="46" y="113"/>
                    <a:pt x="45" y="112"/>
                    <a:pt x="45" y="111"/>
                  </a:cubicBezTo>
                  <a:cubicBezTo>
                    <a:pt x="45" y="111"/>
                    <a:pt x="44" y="109"/>
                    <a:pt x="44" y="109"/>
                  </a:cubicBezTo>
                  <a:cubicBezTo>
                    <a:pt x="43" y="108"/>
                    <a:pt x="43" y="106"/>
                    <a:pt x="42" y="105"/>
                  </a:cubicBezTo>
                  <a:cubicBezTo>
                    <a:pt x="42" y="104"/>
                    <a:pt x="42" y="102"/>
                    <a:pt x="41" y="102"/>
                  </a:cubicBezTo>
                  <a:cubicBezTo>
                    <a:pt x="41" y="101"/>
                    <a:pt x="41" y="100"/>
                    <a:pt x="40" y="99"/>
                  </a:cubicBezTo>
                  <a:cubicBezTo>
                    <a:pt x="40" y="99"/>
                    <a:pt x="39" y="98"/>
                    <a:pt x="39" y="98"/>
                  </a:cubicBezTo>
                  <a:cubicBezTo>
                    <a:pt x="39" y="97"/>
                    <a:pt x="39" y="95"/>
                    <a:pt x="39" y="94"/>
                  </a:cubicBezTo>
                  <a:cubicBezTo>
                    <a:pt x="40" y="94"/>
                    <a:pt x="40" y="93"/>
                    <a:pt x="41" y="92"/>
                  </a:cubicBezTo>
                  <a:cubicBezTo>
                    <a:pt x="41" y="92"/>
                    <a:pt x="42" y="91"/>
                    <a:pt x="43" y="91"/>
                  </a:cubicBezTo>
                  <a:cubicBezTo>
                    <a:pt x="43" y="91"/>
                    <a:pt x="43" y="92"/>
                    <a:pt x="43" y="92"/>
                  </a:cubicBezTo>
                  <a:cubicBezTo>
                    <a:pt x="44" y="92"/>
                    <a:pt x="44" y="92"/>
                    <a:pt x="45" y="91"/>
                  </a:cubicBezTo>
                  <a:cubicBezTo>
                    <a:pt x="45" y="91"/>
                    <a:pt x="44" y="90"/>
                    <a:pt x="44" y="89"/>
                  </a:cubicBezTo>
                  <a:cubicBezTo>
                    <a:pt x="45" y="89"/>
                    <a:pt x="45" y="88"/>
                    <a:pt x="46" y="88"/>
                  </a:cubicBezTo>
                  <a:cubicBezTo>
                    <a:pt x="46" y="88"/>
                    <a:pt x="47" y="88"/>
                    <a:pt x="48" y="88"/>
                  </a:cubicBezTo>
                  <a:cubicBezTo>
                    <a:pt x="48" y="89"/>
                    <a:pt x="49" y="90"/>
                    <a:pt x="50" y="91"/>
                  </a:cubicBezTo>
                  <a:cubicBezTo>
                    <a:pt x="51" y="92"/>
                    <a:pt x="52" y="94"/>
                    <a:pt x="53" y="95"/>
                  </a:cubicBezTo>
                  <a:cubicBezTo>
                    <a:pt x="54" y="96"/>
                    <a:pt x="56" y="98"/>
                    <a:pt x="57" y="99"/>
                  </a:cubicBezTo>
                  <a:cubicBezTo>
                    <a:pt x="57" y="99"/>
                    <a:pt x="58" y="99"/>
                    <a:pt x="58" y="99"/>
                  </a:cubicBezTo>
                  <a:cubicBezTo>
                    <a:pt x="59" y="99"/>
                    <a:pt x="60" y="99"/>
                    <a:pt x="60" y="99"/>
                  </a:cubicBezTo>
                  <a:cubicBezTo>
                    <a:pt x="61" y="98"/>
                    <a:pt x="60" y="97"/>
                    <a:pt x="60" y="97"/>
                  </a:cubicBezTo>
                  <a:cubicBezTo>
                    <a:pt x="60" y="97"/>
                    <a:pt x="59" y="96"/>
                    <a:pt x="59" y="96"/>
                  </a:cubicBezTo>
                  <a:cubicBezTo>
                    <a:pt x="58" y="96"/>
                    <a:pt x="57" y="96"/>
                    <a:pt x="57" y="96"/>
                  </a:cubicBezTo>
                  <a:cubicBezTo>
                    <a:pt x="57" y="96"/>
                    <a:pt x="56" y="95"/>
                    <a:pt x="55" y="94"/>
                  </a:cubicBezTo>
                  <a:cubicBezTo>
                    <a:pt x="55" y="94"/>
                    <a:pt x="54" y="92"/>
                    <a:pt x="54" y="92"/>
                  </a:cubicBezTo>
                  <a:cubicBezTo>
                    <a:pt x="53" y="91"/>
                    <a:pt x="51" y="90"/>
                    <a:pt x="51" y="89"/>
                  </a:cubicBezTo>
                  <a:cubicBezTo>
                    <a:pt x="50" y="89"/>
                    <a:pt x="49" y="88"/>
                    <a:pt x="48" y="87"/>
                  </a:cubicBezTo>
                  <a:cubicBezTo>
                    <a:pt x="48" y="87"/>
                    <a:pt x="48" y="86"/>
                    <a:pt x="48" y="86"/>
                  </a:cubicBezTo>
                  <a:cubicBezTo>
                    <a:pt x="48" y="85"/>
                    <a:pt x="49" y="85"/>
                    <a:pt x="49" y="84"/>
                  </a:cubicBezTo>
                  <a:cubicBezTo>
                    <a:pt x="49" y="84"/>
                    <a:pt x="50" y="83"/>
                    <a:pt x="50" y="83"/>
                  </a:cubicBezTo>
                  <a:cubicBezTo>
                    <a:pt x="50" y="83"/>
                    <a:pt x="50" y="81"/>
                    <a:pt x="50" y="81"/>
                  </a:cubicBezTo>
                  <a:cubicBezTo>
                    <a:pt x="49" y="81"/>
                    <a:pt x="49" y="82"/>
                    <a:pt x="48" y="82"/>
                  </a:cubicBezTo>
                  <a:cubicBezTo>
                    <a:pt x="48" y="82"/>
                    <a:pt x="48" y="83"/>
                    <a:pt x="48" y="83"/>
                  </a:cubicBezTo>
                  <a:cubicBezTo>
                    <a:pt x="47" y="84"/>
                    <a:pt x="47" y="85"/>
                    <a:pt x="46" y="85"/>
                  </a:cubicBezTo>
                  <a:cubicBezTo>
                    <a:pt x="46" y="85"/>
                    <a:pt x="45" y="86"/>
                    <a:pt x="45" y="86"/>
                  </a:cubicBezTo>
                  <a:cubicBezTo>
                    <a:pt x="44" y="86"/>
                    <a:pt x="43" y="85"/>
                    <a:pt x="43" y="86"/>
                  </a:cubicBezTo>
                  <a:cubicBezTo>
                    <a:pt x="43" y="86"/>
                    <a:pt x="43" y="87"/>
                    <a:pt x="42" y="87"/>
                  </a:cubicBezTo>
                  <a:cubicBezTo>
                    <a:pt x="42" y="87"/>
                    <a:pt x="41" y="87"/>
                    <a:pt x="41" y="86"/>
                  </a:cubicBezTo>
                  <a:cubicBezTo>
                    <a:pt x="41" y="86"/>
                    <a:pt x="41" y="85"/>
                    <a:pt x="41" y="84"/>
                  </a:cubicBezTo>
                  <a:cubicBezTo>
                    <a:pt x="42" y="84"/>
                    <a:pt x="42" y="83"/>
                    <a:pt x="42" y="82"/>
                  </a:cubicBezTo>
                  <a:cubicBezTo>
                    <a:pt x="42" y="82"/>
                    <a:pt x="41" y="81"/>
                    <a:pt x="41" y="81"/>
                  </a:cubicBezTo>
                  <a:cubicBezTo>
                    <a:pt x="41" y="81"/>
                    <a:pt x="40" y="80"/>
                    <a:pt x="40" y="80"/>
                  </a:cubicBezTo>
                  <a:cubicBezTo>
                    <a:pt x="40" y="79"/>
                    <a:pt x="39" y="78"/>
                    <a:pt x="39" y="78"/>
                  </a:cubicBezTo>
                  <a:cubicBezTo>
                    <a:pt x="39" y="77"/>
                    <a:pt x="40" y="75"/>
                    <a:pt x="40" y="75"/>
                  </a:cubicBezTo>
                  <a:cubicBezTo>
                    <a:pt x="40" y="74"/>
                    <a:pt x="39" y="73"/>
                    <a:pt x="39" y="73"/>
                  </a:cubicBezTo>
                  <a:cubicBezTo>
                    <a:pt x="38" y="73"/>
                    <a:pt x="38" y="74"/>
                    <a:pt x="37" y="75"/>
                  </a:cubicBezTo>
                  <a:cubicBezTo>
                    <a:pt x="37" y="75"/>
                    <a:pt x="36" y="77"/>
                    <a:pt x="36" y="77"/>
                  </a:cubicBezTo>
                  <a:cubicBezTo>
                    <a:pt x="36" y="78"/>
                    <a:pt x="36" y="79"/>
                    <a:pt x="36" y="80"/>
                  </a:cubicBezTo>
                  <a:cubicBezTo>
                    <a:pt x="36" y="80"/>
                    <a:pt x="35" y="80"/>
                    <a:pt x="35" y="80"/>
                  </a:cubicBezTo>
                  <a:cubicBezTo>
                    <a:pt x="34" y="79"/>
                    <a:pt x="34" y="78"/>
                    <a:pt x="34" y="77"/>
                  </a:cubicBezTo>
                  <a:cubicBezTo>
                    <a:pt x="34" y="76"/>
                    <a:pt x="34" y="75"/>
                    <a:pt x="34" y="74"/>
                  </a:cubicBezTo>
                  <a:cubicBezTo>
                    <a:pt x="34" y="74"/>
                    <a:pt x="35" y="72"/>
                    <a:pt x="35" y="72"/>
                  </a:cubicBezTo>
                  <a:cubicBezTo>
                    <a:pt x="35" y="71"/>
                    <a:pt x="35" y="70"/>
                    <a:pt x="35" y="70"/>
                  </a:cubicBezTo>
                  <a:cubicBezTo>
                    <a:pt x="34" y="69"/>
                    <a:pt x="34" y="68"/>
                    <a:pt x="34" y="68"/>
                  </a:cubicBezTo>
                  <a:cubicBezTo>
                    <a:pt x="34" y="67"/>
                    <a:pt x="33" y="67"/>
                    <a:pt x="33" y="67"/>
                  </a:cubicBezTo>
                  <a:cubicBezTo>
                    <a:pt x="32" y="67"/>
                    <a:pt x="32" y="68"/>
                    <a:pt x="32" y="69"/>
                  </a:cubicBezTo>
                  <a:cubicBezTo>
                    <a:pt x="32" y="69"/>
                    <a:pt x="32" y="70"/>
                    <a:pt x="32" y="70"/>
                  </a:cubicBezTo>
                  <a:cubicBezTo>
                    <a:pt x="32" y="71"/>
                    <a:pt x="32" y="71"/>
                    <a:pt x="32" y="72"/>
                  </a:cubicBezTo>
                  <a:cubicBezTo>
                    <a:pt x="32" y="72"/>
                    <a:pt x="32" y="73"/>
                    <a:pt x="31" y="74"/>
                  </a:cubicBezTo>
                  <a:cubicBezTo>
                    <a:pt x="31" y="74"/>
                    <a:pt x="30" y="73"/>
                    <a:pt x="29" y="74"/>
                  </a:cubicBezTo>
                  <a:cubicBezTo>
                    <a:pt x="28" y="74"/>
                    <a:pt x="27" y="74"/>
                    <a:pt x="27" y="75"/>
                  </a:cubicBezTo>
                  <a:cubicBezTo>
                    <a:pt x="27" y="75"/>
                    <a:pt x="28" y="77"/>
                    <a:pt x="28" y="77"/>
                  </a:cubicBezTo>
                  <a:cubicBezTo>
                    <a:pt x="28" y="78"/>
                    <a:pt x="28" y="79"/>
                    <a:pt x="28" y="80"/>
                  </a:cubicBezTo>
                  <a:cubicBezTo>
                    <a:pt x="28" y="81"/>
                    <a:pt x="28" y="83"/>
                    <a:pt x="28" y="84"/>
                  </a:cubicBezTo>
                  <a:cubicBezTo>
                    <a:pt x="28" y="85"/>
                    <a:pt x="28" y="86"/>
                    <a:pt x="28" y="87"/>
                  </a:cubicBezTo>
                  <a:cubicBezTo>
                    <a:pt x="28" y="87"/>
                    <a:pt x="27" y="88"/>
                    <a:pt x="27" y="88"/>
                  </a:cubicBezTo>
                  <a:cubicBezTo>
                    <a:pt x="26" y="89"/>
                    <a:pt x="25" y="89"/>
                    <a:pt x="25" y="89"/>
                  </a:cubicBezTo>
                  <a:cubicBezTo>
                    <a:pt x="24" y="88"/>
                    <a:pt x="24" y="86"/>
                    <a:pt x="23" y="86"/>
                  </a:cubicBezTo>
                  <a:cubicBezTo>
                    <a:pt x="23" y="85"/>
                    <a:pt x="21" y="84"/>
                    <a:pt x="20" y="84"/>
                  </a:cubicBezTo>
                  <a:cubicBezTo>
                    <a:pt x="20" y="83"/>
                    <a:pt x="18" y="82"/>
                    <a:pt x="18" y="82"/>
                  </a:cubicBezTo>
                  <a:cubicBezTo>
                    <a:pt x="17" y="82"/>
                    <a:pt x="16" y="82"/>
                    <a:pt x="15" y="82"/>
                  </a:cubicBezTo>
                  <a:cubicBezTo>
                    <a:pt x="15" y="82"/>
                    <a:pt x="14" y="81"/>
                    <a:pt x="14" y="81"/>
                  </a:cubicBezTo>
                  <a:cubicBezTo>
                    <a:pt x="13" y="80"/>
                    <a:pt x="13" y="79"/>
                    <a:pt x="12" y="78"/>
                  </a:cubicBezTo>
                  <a:cubicBezTo>
                    <a:pt x="12" y="78"/>
                    <a:pt x="11" y="78"/>
                    <a:pt x="11" y="78"/>
                  </a:cubicBezTo>
                  <a:cubicBezTo>
                    <a:pt x="10" y="78"/>
                    <a:pt x="9" y="78"/>
                    <a:pt x="9" y="78"/>
                  </a:cubicBezTo>
                  <a:cubicBezTo>
                    <a:pt x="8" y="78"/>
                    <a:pt x="7" y="76"/>
                    <a:pt x="7" y="75"/>
                  </a:cubicBezTo>
                  <a:cubicBezTo>
                    <a:pt x="6" y="74"/>
                    <a:pt x="7" y="73"/>
                    <a:pt x="7" y="72"/>
                  </a:cubicBezTo>
                  <a:cubicBezTo>
                    <a:pt x="7" y="72"/>
                    <a:pt x="7" y="70"/>
                    <a:pt x="7" y="69"/>
                  </a:cubicBezTo>
                  <a:cubicBezTo>
                    <a:pt x="7" y="69"/>
                    <a:pt x="7" y="68"/>
                    <a:pt x="7" y="67"/>
                  </a:cubicBezTo>
                  <a:cubicBezTo>
                    <a:pt x="6" y="66"/>
                    <a:pt x="6" y="65"/>
                    <a:pt x="5" y="64"/>
                  </a:cubicBezTo>
                  <a:cubicBezTo>
                    <a:pt x="5" y="64"/>
                    <a:pt x="4" y="63"/>
                    <a:pt x="3" y="63"/>
                  </a:cubicBezTo>
                  <a:cubicBezTo>
                    <a:pt x="3" y="63"/>
                    <a:pt x="2" y="64"/>
                    <a:pt x="1" y="64"/>
                  </a:cubicBezTo>
                  <a:cubicBezTo>
                    <a:pt x="1" y="64"/>
                    <a:pt x="1" y="63"/>
                    <a:pt x="1" y="63"/>
                  </a:cubicBezTo>
                  <a:cubicBezTo>
                    <a:pt x="0" y="62"/>
                    <a:pt x="0" y="60"/>
                    <a:pt x="0" y="59"/>
                  </a:cubicBezTo>
                  <a:cubicBezTo>
                    <a:pt x="0" y="58"/>
                    <a:pt x="1" y="56"/>
                    <a:pt x="1" y="56"/>
                  </a:cubicBezTo>
                  <a:cubicBezTo>
                    <a:pt x="1" y="55"/>
                    <a:pt x="2" y="55"/>
                    <a:pt x="2" y="55"/>
                  </a:cubicBezTo>
                  <a:cubicBezTo>
                    <a:pt x="2" y="55"/>
                    <a:pt x="3" y="55"/>
                    <a:pt x="3" y="55"/>
                  </a:cubicBezTo>
                  <a:cubicBezTo>
                    <a:pt x="4" y="56"/>
                    <a:pt x="5" y="56"/>
                    <a:pt x="6" y="57"/>
                  </a:cubicBezTo>
                  <a:cubicBezTo>
                    <a:pt x="6" y="57"/>
                    <a:pt x="7" y="58"/>
                    <a:pt x="8" y="58"/>
                  </a:cubicBezTo>
                  <a:cubicBezTo>
                    <a:pt x="8" y="58"/>
                    <a:pt x="8" y="57"/>
                    <a:pt x="8" y="57"/>
                  </a:cubicBezTo>
                  <a:cubicBezTo>
                    <a:pt x="8" y="56"/>
                    <a:pt x="8" y="56"/>
                    <a:pt x="8" y="55"/>
                  </a:cubicBezTo>
                  <a:cubicBezTo>
                    <a:pt x="8" y="55"/>
                    <a:pt x="6" y="54"/>
                    <a:pt x="6" y="54"/>
                  </a:cubicBezTo>
                  <a:cubicBezTo>
                    <a:pt x="6" y="53"/>
                    <a:pt x="6" y="52"/>
                    <a:pt x="6" y="51"/>
                  </a:cubicBezTo>
                  <a:cubicBezTo>
                    <a:pt x="6" y="50"/>
                    <a:pt x="5" y="48"/>
                    <a:pt x="5" y="47"/>
                  </a:cubicBezTo>
                  <a:cubicBezTo>
                    <a:pt x="6" y="47"/>
                    <a:pt x="6" y="45"/>
                    <a:pt x="7" y="45"/>
                  </a:cubicBezTo>
                  <a:cubicBezTo>
                    <a:pt x="7" y="44"/>
                    <a:pt x="8" y="43"/>
                    <a:pt x="9" y="43"/>
                  </a:cubicBezTo>
                  <a:cubicBezTo>
                    <a:pt x="9" y="42"/>
                    <a:pt x="10" y="42"/>
                    <a:pt x="10" y="42"/>
                  </a:cubicBezTo>
                  <a:cubicBezTo>
                    <a:pt x="11" y="42"/>
                    <a:pt x="11" y="43"/>
                    <a:pt x="11" y="43"/>
                  </a:cubicBezTo>
                  <a:cubicBezTo>
                    <a:pt x="12" y="44"/>
                    <a:pt x="12" y="45"/>
                    <a:pt x="12" y="45"/>
                  </a:cubicBezTo>
                  <a:cubicBezTo>
                    <a:pt x="12" y="46"/>
                    <a:pt x="12" y="47"/>
                    <a:pt x="12" y="48"/>
                  </a:cubicBezTo>
                  <a:cubicBezTo>
                    <a:pt x="12" y="48"/>
                    <a:pt x="13" y="49"/>
                    <a:pt x="14" y="50"/>
                  </a:cubicBezTo>
                  <a:cubicBezTo>
                    <a:pt x="14" y="50"/>
                    <a:pt x="16" y="51"/>
                    <a:pt x="16" y="52"/>
                  </a:cubicBezTo>
                  <a:cubicBezTo>
                    <a:pt x="16" y="53"/>
                    <a:pt x="16" y="54"/>
                    <a:pt x="17" y="55"/>
                  </a:cubicBezTo>
                  <a:cubicBezTo>
                    <a:pt x="17" y="56"/>
                    <a:pt x="18" y="57"/>
                    <a:pt x="18" y="58"/>
                  </a:cubicBezTo>
                  <a:cubicBezTo>
                    <a:pt x="19" y="59"/>
                    <a:pt x="19" y="60"/>
                    <a:pt x="20" y="61"/>
                  </a:cubicBezTo>
                  <a:cubicBezTo>
                    <a:pt x="20" y="61"/>
                    <a:pt x="21" y="62"/>
                    <a:pt x="22" y="63"/>
                  </a:cubicBezTo>
                  <a:cubicBezTo>
                    <a:pt x="22" y="63"/>
                    <a:pt x="23" y="62"/>
                    <a:pt x="23" y="62"/>
                  </a:cubicBezTo>
                  <a:cubicBezTo>
                    <a:pt x="23" y="62"/>
                    <a:pt x="24" y="62"/>
                    <a:pt x="24" y="62"/>
                  </a:cubicBezTo>
                  <a:cubicBezTo>
                    <a:pt x="25" y="62"/>
                    <a:pt x="25" y="62"/>
                    <a:pt x="25" y="63"/>
                  </a:cubicBezTo>
                  <a:cubicBezTo>
                    <a:pt x="25" y="63"/>
                    <a:pt x="25" y="64"/>
                    <a:pt x="25" y="64"/>
                  </a:cubicBezTo>
                  <a:cubicBezTo>
                    <a:pt x="25" y="64"/>
                    <a:pt x="25" y="65"/>
                    <a:pt x="25" y="66"/>
                  </a:cubicBezTo>
                  <a:cubicBezTo>
                    <a:pt x="25" y="66"/>
                    <a:pt x="26" y="67"/>
                    <a:pt x="26" y="67"/>
                  </a:cubicBezTo>
                  <a:cubicBezTo>
                    <a:pt x="26" y="66"/>
                    <a:pt x="26" y="65"/>
                    <a:pt x="26" y="65"/>
                  </a:cubicBezTo>
                  <a:cubicBezTo>
                    <a:pt x="27" y="64"/>
                    <a:pt x="27" y="62"/>
                    <a:pt x="26" y="61"/>
                  </a:cubicBezTo>
                  <a:cubicBezTo>
                    <a:pt x="26" y="61"/>
                    <a:pt x="26" y="59"/>
                    <a:pt x="25" y="59"/>
                  </a:cubicBezTo>
                  <a:cubicBezTo>
                    <a:pt x="25" y="58"/>
                    <a:pt x="24" y="58"/>
                    <a:pt x="24" y="58"/>
                  </a:cubicBezTo>
                  <a:cubicBezTo>
                    <a:pt x="23" y="58"/>
                    <a:pt x="23" y="59"/>
                    <a:pt x="23" y="59"/>
                  </a:cubicBezTo>
                  <a:cubicBezTo>
                    <a:pt x="22" y="59"/>
                    <a:pt x="22" y="58"/>
                    <a:pt x="21" y="58"/>
                  </a:cubicBezTo>
                  <a:cubicBezTo>
                    <a:pt x="21" y="58"/>
                    <a:pt x="20" y="56"/>
                    <a:pt x="21" y="56"/>
                  </a:cubicBezTo>
                  <a:cubicBezTo>
                    <a:pt x="21" y="55"/>
                    <a:pt x="22" y="56"/>
                    <a:pt x="22" y="56"/>
                  </a:cubicBezTo>
                  <a:cubicBezTo>
                    <a:pt x="23" y="56"/>
                    <a:pt x="23" y="55"/>
                    <a:pt x="23" y="55"/>
                  </a:cubicBezTo>
                  <a:cubicBezTo>
                    <a:pt x="23" y="54"/>
                    <a:pt x="22" y="54"/>
                    <a:pt x="22" y="53"/>
                  </a:cubicBezTo>
                  <a:cubicBezTo>
                    <a:pt x="22" y="53"/>
                    <a:pt x="22" y="51"/>
                    <a:pt x="21" y="50"/>
                  </a:cubicBezTo>
                  <a:cubicBezTo>
                    <a:pt x="21" y="49"/>
                    <a:pt x="21" y="48"/>
                    <a:pt x="21" y="47"/>
                  </a:cubicBezTo>
                  <a:cubicBezTo>
                    <a:pt x="21" y="47"/>
                    <a:pt x="21" y="46"/>
                    <a:pt x="21" y="46"/>
                  </a:cubicBezTo>
                  <a:cubicBezTo>
                    <a:pt x="21" y="46"/>
                    <a:pt x="23" y="46"/>
                    <a:pt x="23" y="46"/>
                  </a:cubicBezTo>
                  <a:cubicBezTo>
                    <a:pt x="24" y="46"/>
                    <a:pt x="25" y="45"/>
                    <a:pt x="25" y="45"/>
                  </a:cubicBezTo>
                  <a:cubicBezTo>
                    <a:pt x="26" y="45"/>
                    <a:pt x="26" y="46"/>
                    <a:pt x="26" y="47"/>
                  </a:cubicBezTo>
                  <a:cubicBezTo>
                    <a:pt x="26" y="47"/>
                    <a:pt x="27" y="49"/>
                    <a:pt x="27" y="49"/>
                  </a:cubicBezTo>
                  <a:cubicBezTo>
                    <a:pt x="27" y="50"/>
                    <a:pt x="28" y="50"/>
                    <a:pt x="29" y="50"/>
                  </a:cubicBezTo>
                  <a:cubicBezTo>
                    <a:pt x="29" y="50"/>
                    <a:pt x="29" y="48"/>
                    <a:pt x="29" y="48"/>
                  </a:cubicBezTo>
                  <a:cubicBezTo>
                    <a:pt x="29" y="47"/>
                    <a:pt x="30" y="46"/>
                    <a:pt x="30" y="45"/>
                  </a:cubicBezTo>
                  <a:cubicBezTo>
                    <a:pt x="29" y="45"/>
                    <a:pt x="29" y="44"/>
                    <a:pt x="29" y="43"/>
                  </a:cubicBezTo>
                  <a:cubicBezTo>
                    <a:pt x="28" y="42"/>
                    <a:pt x="27" y="41"/>
                    <a:pt x="26" y="40"/>
                  </a:cubicBezTo>
                  <a:cubicBezTo>
                    <a:pt x="25" y="39"/>
                    <a:pt x="24" y="37"/>
                    <a:pt x="23" y="36"/>
                  </a:cubicBezTo>
                  <a:cubicBezTo>
                    <a:pt x="23" y="36"/>
                    <a:pt x="22" y="35"/>
                    <a:pt x="22" y="34"/>
                  </a:cubicBezTo>
                  <a:cubicBezTo>
                    <a:pt x="21" y="34"/>
                    <a:pt x="20" y="34"/>
                    <a:pt x="20" y="34"/>
                  </a:cubicBezTo>
                  <a:cubicBezTo>
                    <a:pt x="20" y="34"/>
                    <a:pt x="20" y="35"/>
                    <a:pt x="20" y="36"/>
                  </a:cubicBezTo>
                  <a:cubicBezTo>
                    <a:pt x="19" y="36"/>
                    <a:pt x="19" y="35"/>
                    <a:pt x="19" y="35"/>
                  </a:cubicBezTo>
                  <a:cubicBezTo>
                    <a:pt x="18" y="35"/>
                    <a:pt x="18" y="33"/>
                    <a:pt x="18" y="33"/>
                  </a:cubicBezTo>
                  <a:cubicBezTo>
                    <a:pt x="18" y="32"/>
                    <a:pt x="20" y="31"/>
                    <a:pt x="20" y="31"/>
                  </a:cubicBezTo>
                  <a:cubicBezTo>
                    <a:pt x="20" y="30"/>
                    <a:pt x="21" y="29"/>
                    <a:pt x="21" y="28"/>
                  </a:cubicBezTo>
                  <a:cubicBezTo>
                    <a:pt x="21" y="27"/>
                    <a:pt x="20" y="26"/>
                    <a:pt x="20" y="25"/>
                  </a:cubicBezTo>
                  <a:cubicBezTo>
                    <a:pt x="20" y="24"/>
                    <a:pt x="20" y="23"/>
                    <a:pt x="20" y="22"/>
                  </a:cubicBezTo>
                  <a:cubicBezTo>
                    <a:pt x="20" y="22"/>
                    <a:pt x="20" y="21"/>
                    <a:pt x="21" y="21"/>
                  </a:cubicBezTo>
                  <a:cubicBezTo>
                    <a:pt x="21" y="21"/>
                    <a:pt x="22" y="22"/>
                    <a:pt x="22" y="22"/>
                  </a:cubicBezTo>
                  <a:cubicBezTo>
                    <a:pt x="23" y="22"/>
                    <a:pt x="25" y="23"/>
                    <a:pt x="25" y="23"/>
                  </a:cubicBezTo>
                  <a:cubicBezTo>
                    <a:pt x="26" y="24"/>
                    <a:pt x="27" y="24"/>
                    <a:pt x="27" y="25"/>
                  </a:cubicBezTo>
                  <a:cubicBezTo>
                    <a:pt x="28" y="25"/>
                    <a:pt x="28" y="27"/>
                    <a:pt x="29" y="27"/>
                  </a:cubicBezTo>
                  <a:cubicBezTo>
                    <a:pt x="29" y="28"/>
                    <a:pt x="29" y="30"/>
                    <a:pt x="29" y="30"/>
                  </a:cubicBezTo>
                  <a:cubicBezTo>
                    <a:pt x="29" y="31"/>
                    <a:pt x="29" y="33"/>
                    <a:pt x="29" y="34"/>
                  </a:cubicBezTo>
                  <a:cubicBezTo>
                    <a:pt x="29" y="35"/>
                    <a:pt x="30" y="36"/>
                    <a:pt x="30" y="36"/>
                  </a:cubicBezTo>
                  <a:cubicBezTo>
                    <a:pt x="31" y="37"/>
                    <a:pt x="32" y="37"/>
                    <a:pt x="33" y="37"/>
                  </a:cubicBezTo>
                  <a:cubicBezTo>
                    <a:pt x="33" y="37"/>
                    <a:pt x="34" y="39"/>
                    <a:pt x="35" y="39"/>
                  </a:cubicBezTo>
                  <a:cubicBezTo>
                    <a:pt x="35" y="39"/>
                    <a:pt x="36" y="39"/>
                    <a:pt x="37" y="40"/>
                  </a:cubicBezTo>
                  <a:cubicBezTo>
                    <a:pt x="37" y="40"/>
                    <a:pt x="38" y="40"/>
                    <a:pt x="38" y="40"/>
                  </a:cubicBezTo>
                  <a:cubicBezTo>
                    <a:pt x="39" y="41"/>
                    <a:pt x="39" y="42"/>
                    <a:pt x="40" y="42"/>
                  </a:cubicBezTo>
                  <a:cubicBezTo>
                    <a:pt x="40" y="43"/>
                    <a:pt x="40" y="44"/>
                    <a:pt x="40" y="44"/>
                  </a:cubicBezTo>
                  <a:cubicBezTo>
                    <a:pt x="41" y="45"/>
                    <a:pt x="42" y="46"/>
                    <a:pt x="42" y="47"/>
                  </a:cubicBezTo>
                  <a:cubicBezTo>
                    <a:pt x="42" y="47"/>
                    <a:pt x="42" y="48"/>
                    <a:pt x="42" y="48"/>
                  </a:cubicBezTo>
                  <a:cubicBezTo>
                    <a:pt x="43" y="48"/>
                    <a:pt x="43" y="48"/>
                    <a:pt x="43" y="47"/>
                  </a:cubicBezTo>
                  <a:cubicBezTo>
                    <a:pt x="44" y="47"/>
                    <a:pt x="44" y="46"/>
                    <a:pt x="44" y="46"/>
                  </a:cubicBezTo>
                  <a:cubicBezTo>
                    <a:pt x="44" y="46"/>
                    <a:pt x="45" y="45"/>
                    <a:pt x="45" y="44"/>
                  </a:cubicBezTo>
                  <a:cubicBezTo>
                    <a:pt x="45" y="44"/>
                    <a:pt x="46" y="43"/>
                    <a:pt x="46" y="43"/>
                  </a:cubicBezTo>
                  <a:cubicBezTo>
                    <a:pt x="47" y="43"/>
                    <a:pt x="47" y="44"/>
                    <a:pt x="47" y="45"/>
                  </a:cubicBezTo>
                  <a:cubicBezTo>
                    <a:pt x="47" y="45"/>
                    <a:pt x="46" y="46"/>
                    <a:pt x="46" y="46"/>
                  </a:cubicBezTo>
                  <a:cubicBezTo>
                    <a:pt x="46" y="47"/>
                    <a:pt x="46" y="47"/>
                    <a:pt x="45" y="48"/>
                  </a:cubicBezTo>
                  <a:cubicBezTo>
                    <a:pt x="45" y="48"/>
                    <a:pt x="44" y="49"/>
                    <a:pt x="44" y="50"/>
                  </a:cubicBezTo>
                  <a:cubicBezTo>
                    <a:pt x="44" y="50"/>
                    <a:pt x="44" y="51"/>
                    <a:pt x="44" y="51"/>
                  </a:cubicBezTo>
                  <a:cubicBezTo>
                    <a:pt x="44" y="52"/>
                    <a:pt x="44" y="53"/>
                    <a:pt x="44" y="53"/>
                  </a:cubicBezTo>
                  <a:cubicBezTo>
                    <a:pt x="44" y="54"/>
                    <a:pt x="44" y="56"/>
                    <a:pt x="45" y="56"/>
                  </a:cubicBezTo>
                  <a:cubicBezTo>
                    <a:pt x="45" y="56"/>
                    <a:pt x="46" y="54"/>
                    <a:pt x="46" y="54"/>
                  </a:cubicBezTo>
                  <a:cubicBezTo>
                    <a:pt x="46" y="53"/>
                    <a:pt x="45" y="52"/>
                    <a:pt x="46" y="52"/>
                  </a:cubicBezTo>
                  <a:cubicBezTo>
                    <a:pt x="46" y="51"/>
                    <a:pt x="47" y="50"/>
                    <a:pt x="47" y="50"/>
                  </a:cubicBezTo>
                  <a:cubicBezTo>
                    <a:pt x="47" y="49"/>
                    <a:pt x="48" y="48"/>
                    <a:pt x="48" y="47"/>
                  </a:cubicBezTo>
                  <a:cubicBezTo>
                    <a:pt x="48" y="47"/>
                    <a:pt x="48" y="46"/>
                    <a:pt x="48" y="45"/>
                  </a:cubicBezTo>
                  <a:cubicBezTo>
                    <a:pt x="48" y="45"/>
                    <a:pt x="48" y="43"/>
                    <a:pt x="49" y="43"/>
                  </a:cubicBezTo>
                  <a:cubicBezTo>
                    <a:pt x="49" y="42"/>
                    <a:pt x="49" y="42"/>
                    <a:pt x="49" y="42"/>
                  </a:cubicBezTo>
                  <a:cubicBezTo>
                    <a:pt x="50" y="42"/>
                    <a:pt x="50" y="43"/>
                    <a:pt x="50" y="43"/>
                  </a:cubicBezTo>
                  <a:cubicBezTo>
                    <a:pt x="51" y="43"/>
                    <a:pt x="52" y="45"/>
                    <a:pt x="52" y="45"/>
                  </a:cubicBezTo>
                  <a:cubicBezTo>
                    <a:pt x="53" y="46"/>
                    <a:pt x="54" y="48"/>
                    <a:pt x="55" y="48"/>
                  </a:cubicBezTo>
                  <a:cubicBezTo>
                    <a:pt x="55" y="49"/>
                    <a:pt x="55" y="50"/>
                    <a:pt x="56" y="51"/>
                  </a:cubicBezTo>
                  <a:cubicBezTo>
                    <a:pt x="56" y="51"/>
                    <a:pt x="56" y="52"/>
                    <a:pt x="56" y="52"/>
                  </a:cubicBezTo>
                  <a:cubicBezTo>
                    <a:pt x="56" y="53"/>
                    <a:pt x="55" y="54"/>
                    <a:pt x="56" y="54"/>
                  </a:cubicBezTo>
                  <a:cubicBezTo>
                    <a:pt x="56" y="54"/>
                    <a:pt x="57" y="54"/>
                    <a:pt x="57" y="53"/>
                  </a:cubicBezTo>
                  <a:cubicBezTo>
                    <a:pt x="57" y="53"/>
                    <a:pt x="57" y="52"/>
                    <a:pt x="57" y="52"/>
                  </a:cubicBezTo>
                  <a:cubicBezTo>
                    <a:pt x="58" y="52"/>
                    <a:pt x="58" y="53"/>
                    <a:pt x="58" y="53"/>
                  </a:cubicBezTo>
                  <a:cubicBezTo>
                    <a:pt x="58" y="53"/>
                    <a:pt x="58" y="54"/>
                    <a:pt x="58" y="54"/>
                  </a:cubicBezTo>
                  <a:cubicBezTo>
                    <a:pt x="58" y="55"/>
                    <a:pt x="58" y="56"/>
                    <a:pt x="58" y="57"/>
                  </a:cubicBezTo>
                  <a:cubicBezTo>
                    <a:pt x="58" y="58"/>
                    <a:pt x="59" y="59"/>
                    <a:pt x="59" y="59"/>
                  </a:cubicBezTo>
                  <a:cubicBezTo>
                    <a:pt x="60" y="60"/>
                    <a:pt x="60" y="62"/>
                    <a:pt x="60" y="62"/>
                  </a:cubicBezTo>
                  <a:cubicBezTo>
                    <a:pt x="61" y="62"/>
                    <a:pt x="61" y="60"/>
                    <a:pt x="61" y="59"/>
                  </a:cubicBezTo>
                  <a:cubicBezTo>
                    <a:pt x="61" y="59"/>
                    <a:pt x="61" y="58"/>
                    <a:pt x="61" y="58"/>
                  </a:cubicBezTo>
                  <a:cubicBezTo>
                    <a:pt x="61" y="57"/>
                    <a:pt x="60" y="56"/>
                    <a:pt x="60" y="56"/>
                  </a:cubicBezTo>
                  <a:cubicBezTo>
                    <a:pt x="60" y="55"/>
                    <a:pt x="59" y="54"/>
                    <a:pt x="60" y="54"/>
                  </a:cubicBezTo>
                  <a:cubicBezTo>
                    <a:pt x="60" y="54"/>
                    <a:pt x="61" y="54"/>
                    <a:pt x="61" y="54"/>
                  </a:cubicBezTo>
                  <a:cubicBezTo>
                    <a:pt x="61" y="54"/>
                    <a:pt x="61" y="53"/>
                    <a:pt x="61" y="52"/>
                  </a:cubicBezTo>
                  <a:cubicBezTo>
                    <a:pt x="61" y="52"/>
                    <a:pt x="60" y="51"/>
                    <a:pt x="60" y="51"/>
                  </a:cubicBezTo>
                  <a:cubicBezTo>
                    <a:pt x="59" y="50"/>
                    <a:pt x="58" y="49"/>
                    <a:pt x="58" y="49"/>
                  </a:cubicBezTo>
                  <a:cubicBezTo>
                    <a:pt x="57" y="48"/>
                    <a:pt x="56" y="48"/>
                    <a:pt x="55" y="47"/>
                  </a:cubicBezTo>
                  <a:cubicBezTo>
                    <a:pt x="55" y="46"/>
                    <a:pt x="54" y="45"/>
                    <a:pt x="54" y="44"/>
                  </a:cubicBezTo>
                  <a:cubicBezTo>
                    <a:pt x="53" y="44"/>
                    <a:pt x="53" y="43"/>
                    <a:pt x="53" y="42"/>
                  </a:cubicBezTo>
                  <a:cubicBezTo>
                    <a:pt x="53" y="42"/>
                    <a:pt x="54" y="40"/>
                    <a:pt x="54" y="39"/>
                  </a:cubicBezTo>
                  <a:cubicBezTo>
                    <a:pt x="53" y="39"/>
                    <a:pt x="53" y="38"/>
                    <a:pt x="53" y="38"/>
                  </a:cubicBezTo>
                  <a:cubicBezTo>
                    <a:pt x="52" y="37"/>
                    <a:pt x="51" y="37"/>
                    <a:pt x="51" y="36"/>
                  </a:cubicBezTo>
                  <a:cubicBezTo>
                    <a:pt x="51" y="35"/>
                    <a:pt x="51" y="34"/>
                    <a:pt x="51" y="34"/>
                  </a:cubicBezTo>
                  <a:cubicBezTo>
                    <a:pt x="51" y="33"/>
                    <a:pt x="51" y="32"/>
                    <a:pt x="51" y="31"/>
                  </a:cubicBezTo>
                  <a:cubicBezTo>
                    <a:pt x="52" y="31"/>
                    <a:pt x="52" y="32"/>
                    <a:pt x="52" y="32"/>
                  </a:cubicBezTo>
                  <a:cubicBezTo>
                    <a:pt x="52" y="32"/>
                    <a:pt x="53" y="32"/>
                    <a:pt x="53" y="31"/>
                  </a:cubicBezTo>
                  <a:cubicBezTo>
                    <a:pt x="53" y="31"/>
                    <a:pt x="53" y="30"/>
                    <a:pt x="54" y="30"/>
                  </a:cubicBezTo>
                  <a:cubicBezTo>
                    <a:pt x="54" y="30"/>
                    <a:pt x="54" y="29"/>
                    <a:pt x="55" y="29"/>
                  </a:cubicBezTo>
                  <a:cubicBezTo>
                    <a:pt x="55" y="28"/>
                    <a:pt x="55" y="28"/>
                    <a:pt x="55" y="28"/>
                  </a:cubicBezTo>
                  <a:cubicBezTo>
                    <a:pt x="55" y="28"/>
                    <a:pt x="54" y="27"/>
                    <a:pt x="54" y="27"/>
                  </a:cubicBezTo>
                  <a:cubicBezTo>
                    <a:pt x="54" y="27"/>
                    <a:pt x="53" y="28"/>
                    <a:pt x="53" y="28"/>
                  </a:cubicBezTo>
                  <a:cubicBezTo>
                    <a:pt x="53" y="28"/>
                    <a:pt x="52" y="28"/>
                    <a:pt x="52" y="28"/>
                  </a:cubicBezTo>
                  <a:cubicBezTo>
                    <a:pt x="51" y="28"/>
                    <a:pt x="51" y="27"/>
                    <a:pt x="51" y="26"/>
                  </a:cubicBezTo>
                  <a:cubicBezTo>
                    <a:pt x="51" y="25"/>
                    <a:pt x="51" y="23"/>
                    <a:pt x="50" y="22"/>
                  </a:cubicBezTo>
                  <a:cubicBezTo>
                    <a:pt x="50" y="21"/>
                    <a:pt x="51" y="19"/>
                    <a:pt x="50" y="19"/>
                  </a:cubicBezTo>
                  <a:cubicBezTo>
                    <a:pt x="50" y="18"/>
                    <a:pt x="49" y="17"/>
                    <a:pt x="49" y="17"/>
                  </a:cubicBezTo>
                  <a:cubicBezTo>
                    <a:pt x="48" y="16"/>
                    <a:pt x="48" y="15"/>
                    <a:pt x="48" y="15"/>
                  </a:cubicBezTo>
                  <a:cubicBezTo>
                    <a:pt x="48" y="14"/>
                    <a:pt x="48" y="14"/>
                    <a:pt x="49" y="13"/>
                  </a:cubicBezTo>
                  <a:cubicBezTo>
                    <a:pt x="49" y="13"/>
                    <a:pt x="49" y="13"/>
                    <a:pt x="49" y="13"/>
                  </a:cubicBezTo>
                  <a:cubicBezTo>
                    <a:pt x="49" y="12"/>
                    <a:pt x="49" y="11"/>
                    <a:pt x="49" y="11"/>
                  </a:cubicBezTo>
                  <a:cubicBezTo>
                    <a:pt x="49" y="11"/>
                    <a:pt x="50" y="10"/>
                    <a:pt x="50" y="10"/>
                  </a:cubicBezTo>
                  <a:cubicBezTo>
                    <a:pt x="51" y="10"/>
                    <a:pt x="53" y="11"/>
                    <a:pt x="54" y="10"/>
                  </a:cubicBezTo>
                  <a:cubicBezTo>
                    <a:pt x="54" y="10"/>
                    <a:pt x="56" y="10"/>
                    <a:pt x="56" y="9"/>
                  </a:cubicBezTo>
                  <a:cubicBezTo>
                    <a:pt x="57" y="9"/>
                    <a:pt x="58" y="7"/>
                    <a:pt x="58" y="6"/>
                  </a:cubicBezTo>
                  <a:cubicBezTo>
                    <a:pt x="58" y="5"/>
                    <a:pt x="58" y="4"/>
                    <a:pt x="58" y="3"/>
                  </a:cubicBezTo>
                  <a:cubicBezTo>
                    <a:pt x="58" y="3"/>
                    <a:pt x="57" y="2"/>
                    <a:pt x="57" y="1"/>
                  </a:cubicBezTo>
                  <a:cubicBezTo>
                    <a:pt x="57" y="1"/>
                    <a:pt x="58" y="0"/>
                    <a:pt x="58" y="0"/>
                  </a:cubicBezTo>
                  <a:cubicBezTo>
                    <a:pt x="58" y="0"/>
                    <a:pt x="59" y="0"/>
                    <a:pt x="59" y="0"/>
                  </a:cubicBezTo>
                  <a:cubicBezTo>
                    <a:pt x="59" y="0"/>
                    <a:pt x="59" y="1"/>
                    <a:pt x="60" y="1"/>
                  </a:cubicBezTo>
                  <a:cubicBezTo>
                    <a:pt x="60" y="2"/>
                    <a:pt x="60" y="2"/>
                    <a:pt x="60" y="2"/>
                  </a:cubicBezTo>
                  <a:cubicBezTo>
                    <a:pt x="61" y="2"/>
                    <a:pt x="61" y="2"/>
                    <a:pt x="61" y="2"/>
                  </a:cubicBezTo>
                  <a:cubicBezTo>
                    <a:pt x="62" y="1"/>
                    <a:pt x="62" y="1"/>
                    <a:pt x="63" y="0"/>
                  </a:cubicBezTo>
                  <a:cubicBezTo>
                    <a:pt x="63" y="0"/>
                    <a:pt x="63" y="0"/>
                    <a:pt x="64" y="0"/>
                  </a:cubicBezTo>
                  <a:cubicBezTo>
                    <a:pt x="64" y="0"/>
                    <a:pt x="65" y="0"/>
                    <a:pt x="65" y="1"/>
                  </a:cubicBezTo>
                  <a:cubicBezTo>
                    <a:pt x="65" y="1"/>
                    <a:pt x="65" y="2"/>
                    <a:pt x="65" y="2"/>
                  </a:cubicBezTo>
                  <a:cubicBezTo>
                    <a:pt x="65" y="2"/>
                    <a:pt x="65" y="3"/>
                    <a:pt x="65" y="3"/>
                  </a:cubicBezTo>
                  <a:cubicBezTo>
                    <a:pt x="65" y="3"/>
                    <a:pt x="65" y="4"/>
                    <a:pt x="65" y="5"/>
                  </a:cubicBezTo>
                  <a:cubicBezTo>
                    <a:pt x="65" y="5"/>
                    <a:pt x="66" y="5"/>
                    <a:pt x="66" y="5"/>
                  </a:cubicBezTo>
                  <a:cubicBezTo>
                    <a:pt x="67" y="5"/>
                    <a:pt x="68" y="5"/>
                    <a:pt x="68" y="6"/>
                  </a:cubicBezTo>
                  <a:cubicBezTo>
                    <a:pt x="69" y="6"/>
                    <a:pt x="70" y="7"/>
                    <a:pt x="71" y="7"/>
                  </a:cubicBezTo>
                  <a:cubicBezTo>
                    <a:pt x="71" y="8"/>
                    <a:pt x="72" y="10"/>
                    <a:pt x="72" y="10"/>
                  </a:cubicBezTo>
                  <a:cubicBezTo>
                    <a:pt x="72" y="11"/>
                    <a:pt x="72" y="12"/>
                    <a:pt x="72" y="13"/>
                  </a:cubicBezTo>
                  <a:cubicBezTo>
                    <a:pt x="72" y="13"/>
                    <a:pt x="72" y="15"/>
                    <a:pt x="72" y="15"/>
                  </a:cubicBezTo>
                  <a:cubicBezTo>
                    <a:pt x="72" y="16"/>
                    <a:pt x="72" y="17"/>
                    <a:pt x="73" y="17"/>
                  </a:cubicBezTo>
                  <a:cubicBezTo>
                    <a:pt x="73" y="18"/>
                    <a:pt x="74" y="18"/>
                    <a:pt x="74" y="18"/>
                  </a:cubicBezTo>
                  <a:cubicBezTo>
                    <a:pt x="74" y="18"/>
                    <a:pt x="75" y="17"/>
                    <a:pt x="75" y="17"/>
                  </a:cubicBezTo>
                  <a:cubicBezTo>
                    <a:pt x="75" y="17"/>
                    <a:pt x="76" y="17"/>
                    <a:pt x="76" y="17"/>
                  </a:cubicBezTo>
                  <a:cubicBezTo>
                    <a:pt x="77" y="18"/>
                    <a:pt x="78" y="19"/>
                    <a:pt x="78" y="19"/>
                  </a:cubicBezTo>
                  <a:cubicBezTo>
                    <a:pt x="79" y="20"/>
                    <a:pt x="80" y="21"/>
                    <a:pt x="80" y="22"/>
                  </a:cubicBezTo>
                  <a:cubicBezTo>
                    <a:pt x="80" y="23"/>
                    <a:pt x="81" y="24"/>
                    <a:pt x="81" y="25"/>
                  </a:cubicBezTo>
                  <a:cubicBezTo>
                    <a:pt x="82" y="25"/>
                    <a:pt x="82" y="27"/>
                    <a:pt x="82" y="27"/>
                  </a:cubicBezTo>
                  <a:cubicBezTo>
                    <a:pt x="82" y="28"/>
                    <a:pt x="83" y="28"/>
                    <a:pt x="84" y="28"/>
                  </a:cubicBezTo>
                  <a:cubicBezTo>
                    <a:pt x="84" y="28"/>
                    <a:pt x="84" y="27"/>
                    <a:pt x="84" y="27"/>
                  </a:cubicBezTo>
                  <a:cubicBezTo>
                    <a:pt x="85" y="27"/>
                    <a:pt x="86" y="28"/>
                    <a:pt x="86" y="28"/>
                  </a:cubicBezTo>
                  <a:cubicBezTo>
                    <a:pt x="86" y="28"/>
                    <a:pt x="86" y="29"/>
                    <a:pt x="86" y="30"/>
                  </a:cubicBezTo>
                  <a:cubicBezTo>
                    <a:pt x="85" y="31"/>
                    <a:pt x="85" y="33"/>
                    <a:pt x="85" y="34"/>
                  </a:cubicBezTo>
                  <a:cubicBezTo>
                    <a:pt x="84" y="34"/>
                    <a:pt x="84" y="36"/>
                    <a:pt x="84" y="37"/>
                  </a:cubicBezTo>
                  <a:cubicBezTo>
                    <a:pt x="84" y="39"/>
                    <a:pt x="84" y="41"/>
                    <a:pt x="84" y="43"/>
                  </a:cubicBezTo>
                  <a:cubicBezTo>
                    <a:pt x="84" y="45"/>
                    <a:pt x="84" y="49"/>
                    <a:pt x="84" y="51"/>
                  </a:cubicBezTo>
                  <a:cubicBezTo>
                    <a:pt x="84" y="53"/>
                    <a:pt x="84" y="57"/>
                    <a:pt x="83" y="59"/>
                  </a:cubicBezTo>
                  <a:cubicBezTo>
                    <a:pt x="83" y="60"/>
                    <a:pt x="83" y="64"/>
                    <a:pt x="82" y="65"/>
                  </a:cubicBezTo>
                  <a:cubicBezTo>
                    <a:pt x="82" y="66"/>
                    <a:pt x="81" y="68"/>
                    <a:pt x="80" y="68"/>
                  </a:cubicBezTo>
                  <a:cubicBezTo>
                    <a:pt x="80" y="69"/>
                    <a:pt x="79" y="70"/>
                    <a:pt x="78" y="70"/>
                  </a:cubicBezTo>
                  <a:cubicBezTo>
                    <a:pt x="78" y="70"/>
                    <a:pt x="77" y="70"/>
                    <a:pt x="76" y="71"/>
                  </a:cubicBezTo>
                  <a:cubicBezTo>
                    <a:pt x="76" y="71"/>
                    <a:pt x="76" y="72"/>
                    <a:pt x="76" y="72"/>
                  </a:cubicBezTo>
                  <a:cubicBezTo>
                    <a:pt x="76" y="73"/>
                    <a:pt x="76" y="74"/>
                    <a:pt x="76" y="74"/>
                  </a:cubicBezTo>
                  <a:cubicBezTo>
                    <a:pt x="76" y="74"/>
                    <a:pt x="75" y="75"/>
                    <a:pt x="75" y="75"/>
                  </a:cubicBezTo>
                  <a:cubicBezTo>
                    <a:pt x="75" y="76"/>
                    <a:pt x="75" y="76"/>
                    <a:pt x="75" y="77"/>
                  </a:cubicBezTo>
                  <a:cubicBezTo>
                    <a:pt x="75" y="77"/>
                    <a:pt x="76" y="77"/>
                    <a:pt x="76" y="76"/>
                  </a:cubicBezTo>
                  <a:cubicBezTo>
                    <a:pt x="77" y="76"/>
                    <a:pt x="77" y="75"/>
                    <a:pt x="77" y="75"/>
                  </a:cubicBezTo>
                  <a:cubicBezTo>
                    <a:pt x="77" y="74"/>
                    <a:pt x="77" y="74"/>
                    <a:pt x="77" y="73"/>
                  </a:cubicBezTo>
                  <a:cubicBezTo>
                    <a:pt x="78" y="73"/>
                    <a:pt x="78" y="72"/>
                    <a:pt x="79" y="72"/>
                  </a:cubicBezTo>
                  <a:cubicBezTo>
                    <a:pt x="79" y="72"/>
                    <a:pt x="81" y="72"/>
                    <a:pt x="82" y="72"/>
                  </a:cubicBezTo>
                  <a:cubicBezTo>
                    <a:pt x="82" y="72"/>
                    <a:pt x="83" y="73"/>
                    <a:pt x="84" y="73"/>
                  </a:cubicBezTo>
                  <a:cubicBezTo>
                    <a:pt x="84" y="74"/>
                    <a:pt x="85" y="75"/>
                    <a:pt x="85" y="75"/>
                  </a:cubicBezTo>
                  <a:cubicBezTo>
                    <a:pt x="85" y="76"/>
                    <a:pt x="84" y="78"/>
                    <a:pt x="84" y="78"/>
                  </a:cubicBezTo>
                  <a:cubicBezTo>
                    <a:pt x="84" y="79"/>
                    <a:pt x="83" y="79"/>
                    <a:pt x="83" y="80"/>
                  </a:cubicBezTo>
                  <a:cubicBezTo>
                    <a:pt x="83" y="80"/>
                    <a:pt x="82" y="80"/>
                    <a:pt x="82" y="81"/>
                  </a:cubicBezTo>
                  <a:cubicBezTo>
                    <a:pt x="82" y="81"/>
                    <a:pt x="82" y="82"/>
                    <a:pt x="83" y="82"/>
                  </a:cubicBezTo>
                  <a:cubicBezTo>
                    <a:pt x="83" y="82"/>
                    <a:pt x="84" y="83"/>
                    <a:pt x="84" y="83"/>
                  </a:cubicBezTo>
                  <a:cubicBezTo>
                    <a:pt x="84" y="83"/>
                    <a:pt x="85" y="85"/>
                    <a:pt x="85" y="85"/>
                  </a:cubicBezTo>
                  <a:cubicBezTo>
                    <a:pt x="85" y="86"/>
                    <a:pt x="85" y="87"/>
                    <a:pt x="85" y="88"/>
                  </a:cubicBezTo>
                  <a:cubicBezTo>
                    <a:pt x="86" y="88"/>
                    <a:pt x="86" y="89"/>
                    <a:pt x="86" y="90"/>
                  </a:cubicBezTo>
                  <a:cubicBezTo>
                    <a:pt x="86" y="90"/>
                    <a:pt x="87" y="90"/>
                    <a:pt x="87" y="89"/>
                  </a:cubicBezTo>
                  <a:cubicBezTo>
                    <a:pt x="87" y="89"/>
                    <a:pt x="87" y="89"/>
                    <a:pt x="87" y="89"/>
                  </a:cubicBezTo>
                  <a:cubicBezTo>
                    <a:pt x="88" y="88"/>
                    <a:pt x="87" y="87"/>
                    <a:pt x="87" y="87"/>
                  </a:cubicBezTo>
                  <a:cubicBezTo>
                    <a:pt x="88" y="87"/>
                    <a:pt x="88" y="87"/>
                    <a:pt x="88" y="87"/>
                  </a:cubicBezTo>
                  <a:cubicBezTo>
                    <a:pt x="88" y="87"/>
                    <a:pt x="88" y="88"/>
                    <a:pt x="89" y="89"/>
                  </a:cubicBezTo>
                  <a:cubicBezTo>
                    <a:pt x="89" y="89"/>
                    <a:pt x="89" y="90"/>
                    <a:pt x="89" y="90"/>
                  </a:cubicBezTo>
                  <a:cubicBezTo>
                    <a:pt x="88" y="90"/>
                    <a:pt x="88" y="91"/>
                    <a:pt x="88" y="91"/>
                  </a:cubicBezTo>
                  <a:cubicBezTo>
                    <a:pt x="87" y="91"/>
                    <a:pt x="87" y="92"/>
                    <a:pt x="87" y="92"/>
                  </a:cubicBezTo>
                  <a:cubicBezTo>
                    <a:pt x="87" y="92"/>
                    <a:pt x="87" y="93"/>
                    <a:pt x="87" y="94"/>
                  </a:cubicBezTo>
                  <a:cubicBezTo>
                    <a:pt x="87" y="94"/>
                    <a:pt x="86" y="94"/>
                    <a:pt x="86" y="94"/>
                  </a:cubicBezTo>
                  <a:cubicBezTo>
                    <a:pt x="85" y="94"/>
                    <a:pt x="84" y="94"/>
                    <a:pt x="84" y="94"/>
                  </a:cubicBezTo>
                  <a:cubicBezTo>
                    <a:pt x="83" y="94"/>
                    <a:pt x="82" y="95"/>
                    <a:pt x="82" y="96"/>
                  </a:cubicBezTo>
                  <a:cubicBezTo>
                    <a:pt x="81" y="96"/>
                    <a:pt x="80" y="97"/>
                    <a:pt x="80" y="97"/>
                  </a:cubicBezTo>
                  <a:cubicBezTo>
                    <a:pt x="80" y="97"/>
                    <a:pt x="79" y="98"/>
                    <a:pt x="79" y="99"/>
                  </a:cubicBezTo>
                  <a:cubicBezTo>
                    <a:pt x="79" y="99"/>
                    <a:pt x="79" y="100"/>
                    <a:pt x="79" y="100"/>
                  </a:cubicBezTo>
                  <a:cubicBezTo>
                    <a:pt x="79" y="100"/>
                    <a:pt x="80" y="100"/>
                    <a:pt x="80" y="100"/>
                  </a:cubicBezTo>
                  <a:cubicBezTo>
                    <a:pt x="81" y="99"/>
                    <a:pt x="81" y="98"/>
                    <a:pt x="81" y="98"/>
                  </a:cubicBezTo>
                  <a:cubicBezTo>
                    <a:pt x="81" y="98"/>
                    <a:pt x="83" y="97"/>
                    <a:pt x="83" y="97"/>
                  </a:cubicBezTo>
                  <a:cubicBezTo>
                    <a:pt x="84" y="96"/>
                    <a:pt x="85" y="96"/>
                    <a:pt x="86" y="96"/>
                  </a:cubicBezTo>
                  <a:cubicBezTo>
                    <a:pt x="87" y="95"/>
                    <a:pt x="88" y="95"/>
                    <a:pt x="89" y="95"/>
                  </a:cubicBezTo>
                  <a:cubicBezTo>
                    <a:pt x="90" y="95"/>
                    <a:pt x="92" y="95"/>
                    <a:pt x="93" y="95"/>
                  </a:cubicBezTo>
                  <a:cubicBezTo>
                    <a:pt x="93" y="96"/>
                    <a:pt x="94" y="96"/>
                    <a:pt x="95" y="97"/>
                  </a:cubicBezTo>
                  <a:cubicBezTo>
                    <a:pt x="95" y="97"/>
                    <a:pt x="95" y="98"/>
                    <a:pt x="95" y="99"/>
                  </a:cubicBezTo>
                  <a:cubicBezTo>
                    <a:pt x="95" y="99"/>
                    <a:pt x="95" y="101"/>
                    <a:pt x="94" y="101"/>
                  </a:cubicBezTo>
                  <a:cubicBezTo>
                    <a:pt x="94" y="102"/>
                    <a:pt x="93" y="102"/>
                    <a:pt x="93" y="103"/>
                  </a:cubicBezTo>
                  <a:cubicBezTo>
                    <a:pt x="92" y="103"/>
                    <a:pt x="91" y="103"/>
                    <a:pt x="91" y="104"/>
                  </a:cubicBezTo>
                  <a:cubicBezTo>
                    <a:pt x="90" y="104"/>
                    <a:pt x="90" y="105"/>
                    <a:pt x="89" y="105"/>
                  </a:cubicBezTo>
                  <a:cubicBezTo>
                    <a:pt x="89" y="105"/>
                    <a:pt x="89" y="106"/>
                    <a:pt x="90" y="106"/>
                  </a:cubicBezTo>
                  <a:cubicBezTo>
                    <a:pt x="90" y="106"/>
                    <a:pt x="91" y="106"/>
                    <a:pt x="91" y="106"/>
                  </a:cubicBezTo>
                  <a:cubicBezTo>
                    <a:pt x="91" y="106"/>
                    <a:pt x="93" y="106"/>
                    <a:pt x="93" y="105"/>
                  </a:cubicBezTo>
                  <a:cubicBezTo>
                    <a:pt x="94" y="105"/>
                    <a:pt x="94" y="104"/>
                    <a:pt x="95" y="104"/>
                  </a:cubicBezTo>
                  <a:cubicBezTo>
                    <a:pt x="95" y="103"/>
                    <a:pt x="96" y="103"/>
                    <a:pt x="97" y="103"/>
                  </a:cubicBezTo>
                  <a:cubicBezTo>
                    <a:pt x="97" y="103"/>
                    <a:pt x="98" y="104"/>
                    <a:pt x="99" y="104"/>
                  </a:cubicBezTo>
                  <a:cubicBezTo>
                    <a:pt x="99" y="104"/>
                    <a:pt x="100" y="104"/>
                    <a:pt x="101" y="105"/>
                  </a:cubicBezTo>
                  <a:cubicBezTo>
                    <a:pt x="101" y="105"/>
                    <a:pt x="101" y="106"/>
                    <a:pt x="102" y="106"/>
                  </a:cubicBezTo>
                  <a:cubicBezTo>
                    <a:pt x="102" y="106"/>
                    <a:pt x="103" y="106"/>
                    <a:pt x="103" y="106"/>
                  </a:cubicBezTo>
                  <a:cubicBezTo>
                    <a:pt x="104" y="107"/>
                    <a:pt x="105" y="107"/>
                    <a:pt x="105" y="107"/>
                  </a:cubicBezTo>
                  <a:cubicBezTo>
                    <a:pt x="106" y="107"/>
                    <a:pt x="107" y="107"/>
                    <a:pt x="107" y="107"/>
                  </a:cubicBezTo>
                  <a:cubicBezTo>
                    <a:pt x="108" y="107"/>
                    <a:pt x="109" y="107"/>
                    <a:pt x="109" y="108"/>
                  </a:cubicBezTo>
                  <a:cubicBezTo>
                    <a:pt x="109" y="108"/>
                    <a:pt x="110" y="109"/>
                    <a:pt x="110" y="109"/>
                  </a:cubicBezTo>
                  <a:cubicBezTo>
                    <a:pt x="110" y="110"/>
                    <a:pt x="110" y="111"/>
                    <a:pt x="111" y="111"/>
                  </a:cubicBezTo>
                  <a:cubicBezTo>
                    <a:pt x="111" y="111"/>
                    <a:pt x="111" y="112"/>
                    <a:pt x="112" y="113"/>
                  </a:cubicBezTo>
                  <a:cubicBezTo>
                    <a:pt x="112" y="113"/>
                    <a:pt x="113" y="113"/>
                    <a:pt x="114" y="113"/>
                  </a:cubicBezTo>
                  <a:cubicBezTo>
                    <a:pt x="114" y="113"/>
                    <a:pt x="116" y="113"/>
                    <a:pt x="116" y="113"/>
                  </a:cubicBezTo>
                  <a:cubicBezTo>
                    <a:pt x="117" y="113"/>
                    <a:pt x="118" y="113"/>
                    <a:pt x="119" y="113"/>
                  </a:cubicBezTo>
                  <a:cubicBezTo>
                    <a:pt x="120" y="113"/>
                    <a:pt x="121" y="112"/>
                    <a:pt x="122" y="111"/>
                  </a:cubicBezTo>
                  <a:cubicBezTo>
                    <a:pt x="123" y="111"/>
                    <a:pt x="124" y="110"/>
                    <a:pt x="125" y="109"/>
                  </a:cubicBezTo>
                  <a:cubicBezTo>
                    <a:pt x="126" y="109"/>
                    <a:pt x="127" y="108"/>
                    <a:pt x="128" y="108"/>
                  </a:cubicBezTo>
                  <a:cubicBezTo>
                    <a:pt x="129" y="107"/>
                    <a:pt x="131" y="107"/>
                    <a:pt x="132" y="107"/>
                  </a:cubicBezTo>
                  <a:cubicBezTo>
                    <a:pt x="132" y="107"/>
                    <a:pt x="134" y="107"/>
                    <a:pt x="134" y="107"/>
                  </a:cubicBezTo>
                  <a:cubicBezTo>
                    <a:pt x="134" y="107"/>
                    <a:pt x="135" y="108"/>
                    <a:pt x="135" y="108"/>
                  </a:cubicBezTo>
                  <a:cubicBezTo>
                    <a:pt x="135" y="108"/>
                    <a:pt x="135" y="109"/>
                    <a:pt x="135" y="109"/>
                  </a:cubicBezTo>
                  <a:cubicBezTo>
                    <a:pt x="134" y="109"/>
                    <a:pt x="134" y="109"/>
                    <a:pt x="134" y="110"/>
                  </a:cubicBezTo>
                  <a:cubicBezTo>
                    <a:pt x="133" y="110"/>
                    <a:pt x="133" y="110"/>
                    <a:pt x="133" y="111"/>
                  </a:cubicBezTo>
                  <a:cubicBezTo>
                    <a:pt x="133" y="111"/>
                    <a:pt x="133" y="111"/>
                    <a:pt x="134" y="111"/>
                  </a:cubicBezTo>
                  <a:cubicBezTo>
                    <a:pt x="134" y="112"/>
                    <a:pt x="135" y="111"/>
                    <a:pt x="136" y="111"/>
                  </a:cubicBezTo>
                  <a:cubicBezTo>
                    <a:pt x="136" y="111"/>
                    <a:pt x="137" y="110"/>
                    <a:pt x="137" y="110"/>
                  </a:cubicBezTo>
                  <a:cubicBezTo>
                    <a:pt x="138" y="110"/>
                    <a:pt x="139" y="110"/>
                    <a:pt x="140" y="110"/>
                  </a:cubicBezTo>
                  <a:cubicBezTo>
                    <a:pt x="140" y="110"/>
                    <a:pt x="142" y="110"/>
                    <a:pt x="142" y="111"/>
                  </a:cubicBezTo>
                  <a:cubicBezTo>
                    <a:pt x="142" y="111"/>
                    <a:pt x="142" y="112"/>
                    <a:pt x="142" y="113"/>
                  </a:cubicBezTo>
                  <a:cubicBezTo>
                    <a:pt x="142" y="113"/>
                    <a:pt x="142" y="114"/>
                    <a:pt x="142" y="115"/>
                  </a:cubicBezTo>
                  <a:cubicBezTo>
                    <a:pt x="142" y="115"/>
                    <a:pt x="142" y="116"/>
                    <a:pt x="141" y="116"/>
                  </a:cubicBezTo>
                  <a:cubicBezTo>
                    <a:pt x="141" y="116"/>
                    <a:pt x="140" y="117"/>
                    <a:pt x="140" y="117"/>
                  </a:cubicBezTo>
                  <a:cubicBezTo>
                    <a:pt x="140" y="118"/>
                    <a:pt x="140" y="119"/>
                    <a:pt x="140" y="119"/>
                  </a:cubicBezTo>
                  <a:cubicBezTo>
                    <a:pt x="140" y="120"/>
                    <a:pt x="141" y="121"/>
                    <a:pt x="141" y="121"/>
                  </a:cubicBezTo>
                  <a:cubicBezTo>
                    <a:pt x="140" y="122"/>
                    <a:pt x="140" y="122"/>
                    <a:pt x="140" y="123"/>
                  </a:cubicBezTo>
                  <a:cubicBezTo>
                    <a:pt x="140" y="123"/>
                    <a:pt x="139" y="124"/>
                    <a:pt x="138" y="125"/>
                  </a:cubicBezTo>
                  <a:cubicBezTo>
                    <a:pt x="138" y="125"/>
                    <a:pt x="136" y="126"/>
                    <a:pt x="136" y="127"/>
                  </a:cubicBezTo>
                  <a:cubicBezTo>
                    <a:pt x="135" y="127"/>
                    <a:pt x="134" y="127"/>
                    <a:pt x="133" y="128"/>
                  </a:cubicBezTo>
                  <a:cubicBezTo>
                    <a:pt x="133" y="128"/>
                    <a:pt x="132" y="128"/>
                    <a:pt x="131" y="128"/>
                  </a:cubicBezTo>
                  <a:cubicBezTo>
                    <a:pt x="131" y="129"/>
                    <a:pt x="131" y="130"/>
                    <a:pt x="130" y="130"/>
                  </a:cubicBezTo>
                  <a:cubicBezTo>
                    <a:pt x="130" y="130"/>
                    <a:pt x="129" y="131"/>
                    <a:pt x="129" y="131"/>
                  </a:cubicBezTo>
                  <a:cubicBezTo>
                    <a:pt x="128" y="131"/>
                    <a:pt x="127" y="131"/>
                    <a:pt x="127" y="131"/>
                  </a:cubicBezTo>
                  <a:cubicBezTo>
                    <a:pt x="127" y="131"/>
                    <a:pt x="126" y="130"/>
                    <a:pt x="126" y="130"/>
                  </a:cubicBezTo>
                  <a:cubicBezTo>
                    <a:pt x="125" y="130"/>
                    <a:pt x="125" y="130"/>
                    <a:pt x="125" y="130"/>
                  </a:cubicBezTo>
                  <a:cubicBezTo>
                    <a:pt x="125" y="130"/>
                    <a:pt x="124" y="130"/>
                    <a:pt x="124" y="130"/>
                  </a:cubicBezTo>
                  <a:cubicBezTo>
                    <a:pt x="123" y="130"/>
                    <a:pt x="124" y="131"/>
                    <a:pt x="124" y="131"/>
                  </a:cubicBezTo>
                  <a:cubicBezTo>
                    <a:pt x="124" y="132"/>
                    <a:pt x="124" y="132"/>
                    <a:pt x="124" y="133"/>
                  </a:cubicBezTo>
                  <a:cubicBezTo>
                    <a:pt x="124" y="133"/>
                    <a:pt x="124" y="133"/>
                    <a:pt x="124" y="134"/>
                  </a:cubicBezTo>
                  <a:cubicBezTo>
                    <a:pt x="124" y="134"/>
                    <a:pt x="124" y="135"/>
                    <a:pt x="124" y="135"/>
                  </a:cubicBezTo>
                  <a:cubicBezTo>
                    <a:pt x="124" y="136"/>
                    <a:pt x="124" y="136"/>
                    <a:pt x="125" y="137"/>
                  </a:cubicBezTo>
                  <a:cubicBezTo>
                    <a:pt x="125" y="137"/>
                    <a:pt x="125" y="137"/>
                    <a:pt x="125" y="137"/>
                  </a:cubicBezTo>
                  <a:cubicBezTo>
                    <a:pt x="126" y="137"/>
                    <a:pt x="126" y="138"/>
                    <a:pt x="125" y="138"/>
                  </a:cubicBezTo>
                  <a:cubicBezTo>
                    <a:pt x="125" y="139"/>
                    <a:pt x="124" y="138"/>
                    <a:pt x="124" y="139"/>
                  </a:cubicBezTo>
                  <a:cubicBezTo>
                    <a:pt x="123" y="139"/>
                    <a:pt x="123" y="139"/>
                    <a:pt x="123" y="140"/>
                  </a:cubicBezTo>
                  <a:cubicBezTo>
                    <a:pt x="123" y="140"/>
                    <a:pt x="123" y="141"/>
                    <a:pt x="123" y="141"/>
                  </a:cubicBezTo>
                  <a:cubicBezTo>
                    <a:pt x="123" y="142"/>
                    <a:pt x="123" y="143"/>
                    <a:pt x="122" y="143"/>
                  </a:cubicBezTo>
                  <a:cubicBezTo>
                    <a:pt x="122" y="143"/>
                    <a:pt x="122" y="144"/>
                    <a:pt x="121" y="144"/>
                  </a:cubicBezTo>
                  <a:cubicBezTo>
                    <a:pt x="121" y="144"/>
                    <a:pt x="120" y="145"/>
                    <a:pt x="119" y="145"/>
                  </a:cubicBezTo>
                  <a:cubicBezTo>
                    <a:pt x="119" y="145"/>
                    <a:pt x="119" y="145"/>
                    <a:pt x="118" y="145"/>
                  </a:cubicBezTo>
                  <a:cubicBezTo>
                    <a:pt x="118" y="144"/>
                    <a:pt x="117" y="143"/>
                    <a:pt x="117" y="143"/>
                  </a:cubicBezTo>
                  <a:cubicBezTo>
                    <a:pt x="116" y="143"/>
                    <a:pt x="116" y="144"/>
                    <a:pt x="116" y="145"/>
                  </a:cubicBezTo>
                  <a:cubicBezTo>
                    <a:pt x="115" y="145"/>
                    <a:pt x="115" y="147"/>
                    <a:pt x="115" y="147"/>
                  </a:cubicBezTo>
                  <a:cubicBezTo>
                    <a:pt x="115" y="148"/>
                    <a:pt x="113" y="150"/>
                    <a:pt x="113" y="150"/>
                  </a:cubicBezTo>
                  <a:cubicBezTo>
                    <a:pt x="112" y="151"/>
                    <a:pt x="112" y="152"/>
                    <a:pt x="111" y="153"/>
                  </a:cubicBezTo>
                  <a:cubicBezTo>
                    <a:pt x="111" y="153"/>
                    <a:pt x="111" y="154"/>
                    <a:pt x="111" y="155"/>
                  </a:cubicBezTo>
                  <a:cubicBezTo>
                    <a:pt x="111" y="155"/>
                    <a:pt x="111" y="156"/>
                    <a:pt x="110" y="156"/>
                  </a:cubicBezTo>
                  <a:cubicBezTo>
                    <a:pt x="110" y="157"/>
                    <a:pt x="109" y="156"/>
                    <a:pt x="109" y="157"/>
                  </a:cubicBezTo>
                  <a:cubicBezTo>
                    <a:pt x="108" y="157"/>
                    <a:pt x="107" y="158"/>
                    <a:pt x="107" y="158"/>
                  </a:cubicBezTo>
                  <a:cubicBezTo>
                    <a:pt x="106" y="158"/>
                    <a:pt x="105" y="160"/>
                    <a:pt x="105" y="160"/>
                  </a:cubicBezTo>
                  <a:cubicBezTo>
                    <a:pt x="104" y="161"/>
                    <a:pt x="102" y="162"/>
                    <a:pt x="101" y="162"/>
                  </a:cubicBezTo>
                  <a:cubicBezTo>
                    <a:pt x="100" y="163"/>
                    <a:pt x="99" y="164"/>
                    <a:pt x="98" y="164"/>
                  </a:cubicBezTo>
                  <a:cubicBezTo>
                    <a:pt x="97" y="164"/>
                    <a:pt x="96" y="164"/>
                    <a:pt x="96" y="163"/>
                  </a:cubicBezTo>
                  <a:cubicBezTo>
                    <a:pt x="96" y="163"/>
                    <a:pt x="95" y="162"/>
                    <a:pt x="95" y="162"/>
                  </a:cubicBezTo>
                  <a:cubicBezTo>
                    <a:pt x="94" y="162"/>
                    <a:pt x="93" y="161"/>
                    <a:pt x="93" y="160"/>
                  </a:cubicBezTo>
                  <a:cubicBezTo>
                    <a:pt x="93" y="160"/>
                    <a:pt x="93" y="160"/>
                    <a:pt x="93" y="159"/>
                  </a:cubicBezTo>
                  <a:cubicBezTo>
                    <a:pt x="93" y="159"/>
                    <a:pt x="94" y="159"/>
                    <a:pt x="94" y="158"/>
                  </a:cubicBezTo>
                  <a:cubicBezTo>
                    <a:pt x="94" y="158"/>
                    <a:pt x="94" y="157"/>
                    <a:pt x="94" y="157"/>
                  </a:cubicBezTo>
                  <a:cubicBezTo>
                    <a:pt x="94" y="156"/>
                    <a:pt x="93" y="156"/>
                    <a:pt x="93" y="155"/>
                  </a:cubicBezTo>
                  <a:cubicBezTo>
                    <a:pt x="93" y="155"/>
                    <a:pt x="93" y="154"/>
                    <a:pt x="94" y="153"/>
                  </a:cubicBezTo>
                  <a:cubicBezTo>
                    <a:pt x="94" y="153"/>
                    <a:pt x="95" y="152"/>
                    <a:pt x="95" y="152"/>
                  </a:cubicBezTo>
                  <a:cubicBezTo>
                    <a:pt x="96" y="152"/>
                    <a:pt x="97" y="152"/>
                    <a:pt x="97" y="152"/>
                  </a:cubicBezTo>
                  <a:cubicBezTo>
                    <a:pt x="98" y="152"/>
                    <a:pt x="98" y="151"/>
                    <a:pt x="98" y="151"/>
                  </a:cubicBezTo>
                  <a:cubicBezTo>
                    <a:pt x="98" y="150"/>
                    <a:pt x="98" y="149"/>
                    <a:pt x="98" y="148"/>
                  </a:cubicBezTo>
                  <a:cubicBezTo>
                    <a:pt x="98" y="148"/>
                    <a:pt x="98" y="147"/>
                    <a:pt x="98" y="146"/>
                  </a:cubicBezTo>
                  <a:cubicBezTo>
                    <a:pt x="98" y="146"/>
                    <a:pt x="99" y="146"/>
                    <a:pt x="99" y="146"/>
                  </a:cubicBezTo>
                  <a:cubicBezTo>
                    <a:pt x="99" y="146"/>
                    <a:pt x="100" y="145"/>
                    <a:pt x="100" y="145"/>
                  </a:cubicBezTo>
                  <a:cubicBezTo>
                    <a:pt x="100" y="145"/>
                    <a:pt x="100" y="144"/>
                    <a:pt x="100" y="144"/>
                  </a:cubicBezTo>
                  <a:cubicBezTo>
                    <a:pt x="99" y="143"/>
                    <a:pt x="99" y="143"/>
                    <a:pt x="98" y="143"/>
                  </a:cubicBezTo>
                  <a:cubicBezTo>
                    <a:pt x="98" y="142"/>
                    <a:pt x="98" y="141"/>
                    <a:pt x="98" y="141"/>
                  </a:cubicBezTo>
                  <a:cubicBezTo>
                    <a:pt x="98" y="141"/>
                    <a:pt x="98" y="140"/>
                    <a:pt x="99" y="140"/>
                  </a:cubicBezTo>
                  <a:cubicBezTo>
                    <a:pt x="99" y="140"/>
                    <a:pt x="100" y="139"/>
                    <a:pt x="100" y="139"/>
                  </a:cubicBezTo>
                  <a:cubicBezTo>
                    <a:pt x="100" y="138"/>
                    <a:pt x="101" y="138"/>
                    <a:pt x="101" y="137"/>
                  </a:cubicBezTo>
                  <a:cubicBezTo>
                    <a:pt x="101" y="137"/>
                    <a:pt x="102" y="136"/>
                    <a:pt x="102" y="136"/>
                  </a:cubicBezTo>
                  <a:cubicBezTo>
                    <a:pt x="102" y="136"/>
                    <a:pt x="103" y="136"/>
                    <a:pt x="104" y="135"/>
                  </a:cubicBezTo>
                  <a:cubicBezTo>
                    <a:pt x="104" y="135"/>
                    <a:pt x="105" y="135"/>
                    <a:pt x="105" y="134"/>
                  </a:cubicBezTo>
                  <a:cubicBezTo>
                    <a:pt x="106" y="134"/>
                    <a:pt x="106" y="132"/>
                    <a:pt x="106" y="132"/>
                  </a:cubicBezTo>
                  <a:cubicBezTo>
                    <a:pt x="107" y="131"/>
                    <a:pt x="108" y="130"/>
                    <a:pt x="108" y="130"/>
                  </a:cubicBezTo>
                  <a:cubicBezTo>
                    <a:pt x="109" y="130"/>
                    <a:pt x="109" y="130"/>
                    <a:pt x="110" y="130"/>
                  </a:cubicBezTo>
                  <a:cubicBezTo>
                    <a:pt x="111" y="131"/>
                    <a:pt x="112" y="131"/>
                    <a:pt x="113" y="131"/>
                  </a:cubicBezTo>
                  <a:cubicBezTo>
                    <a:pt x="114" y="130"/>
                    <a:pt x="116" y="130"/>
                    <a:pt x="116" y="129"/>
                  </a:cubicBezTo>
                  <a:cubicBezTo>
                    <a:pt x="117" y="129"/>
                    <a:pt x="118" y="128"/>
                    <a:pt x="118" y="128"/>
                  </a:cubicBezTo>
                  <a:cubicBezTo>
                    <a:pt x="118" y="127"/>
                    <a:pt x="118" y="127"/>
                    <a:pt x="118" y="127"/>
                  </a:cubicBezTo>
                  <a:cubicBezTo>
                    <a:pt x="117" y="127"/>
                    <a:pt x="116" y="127"/>
                    <a:pt x="116" y="127"/>
                  </a:cubicBezTo>
                  <a:cubicBezTo>
                    <a:pt x="116" y="127"/>
                    <a:pt x="115" y="127"/>
                    <a:pt x="115" y="127"/>
                  </a:cubicBezTo>
                  <a:cubicBezTo>
                    <a:pt x="115" y="128"/>
                    <a:pt x="114" y="128"/>
                    <a:pt x="113" y="128"/>
                  </a:cubicBezTo>
                  <a:cubicBezTo>
                    <a:pt x="113" y="128"/>
                    <a:pt x="113" y="128"/>
                    <a:pt x="113" y="129"/>
                  </a:cubicBezTo>
                  <a:cubicBezTo>
                    <a:pt x="112" y="129"/>
                    <a:pt x="112" y="128"/>
                    <a:pt x="111" y="128"/>
                  </a:cubicBezTo>
                  <a:cubicBezTo>
                    <a:pt x="111" y="128"/>
                    <a:pt x="110" y="128"/>
                    <a:pt x="110" y="129"/>
                  </a:cubicBezTo>
                  <a:cubicBezTo>
                    <a:pt x="109" y="129"/>
                    <a:pt x="108" y="129"/>
                    <a:pt x="108" y="129"/>
                  </a:cubicBezTo>
                  <a:cubicBezTo>
                    <a:pt x="108" y="129"/>
                    <a:pt x="107" y="129"/>
                    <a:pt x="106" y="129"/>
                  </a:cubicBezTo>
                  <a:cubicBezTo>
                    <a:pt x="106" y="129"/>
                    <a:pt x="105" y="129"/>
                    <a:pt x="104" y="129"/>
                  </a:cubicBezTo>
                  <a:cubicBezTo>
                    <a:pt x="104" y="129"/>
                    <a:pt x="103" y="129"/>
                    <a:pt x="103" y="129"/>
                  </a:cubicBezTo>
                  <a:cubicBezTo>
                    <a:pt x="102" y="130"/>
                    <a:pt x="102" y="130"/>
                    <a:pt x="101" y="130"/>
                  </a:cubicBezTo>
                  <a:cubicBezTo>
                    <a:pt x="101" y="130"/>
                    <a:pt x="100" y="130"/>
                    <a:pt x="100" y="129"/>
                  </a:cubicBezTo>
                  <a:cubicBezTo>
                    <a:pt x="100" y="129"/>
                    <a:pt x="99" y="129"/>
                    <a:pt x="99" y="128"/>
                  </a:cubicBezTo>
                  <a:cubicBezTo>
                    <a:pt x="99" y="128"/>
                    <a:pt x="99" y="127"/>
                    <a:pt x="99" y="126"/>
                  </a:cubicBezTo>
                  <a:cubicBezTo>
                    <a:pt x="99" y="126"/>
                    <a:pt x="98" y="125"/>
                    <a:pt x="98" y="125"/>
                  </a:cubicBezTo>
                  <a:cubicBezTo>
                    <a:pt x="97" y="124"/>
                    <a:pt x="97" y="124"/>
                    <a:pt x="97" y="124"/>
                  </a:cubicBezTo>
                  <a:cubicBezTo>
                    <a:pt x="97" y="123"/>
                    <a:pt x="98" y="122"/>
                    <a:pt x="98" y="122"/>
                  </a:cubicBezTo>
                  <a:cubicBezTo>
                    <a:pt x="97" y="121"/>
                    <a:pt x="97" y="121"/>
                    <a:pt x="96" y="120"/>
                  </a:cubicBezTo>
                  <a:cubicBezTo>
                    <a:pt x="96" y="120"/>
                    <a:pt x="96" y="119"/>
                    <a:pt x="96" y="119"/>
                  </a:cubicBezTo>
                  <a:cubicBezTo>
                    <a:pt x="96" y="118"/>
                    <a:pt x="96" y="118"/>
                    <a:pt x="95" y="117"/>
                  </a:cubicBezTo>
                  <a:cubicBezTo>
                    <a:pt x="95" y="117"/>
                    <a:pt x="95" y="118"/>
                    <a:pt x="95" y="118"/>
                  </a:cubicBezTo>
                  <a:cubicBezTo>
                    <a:pt x="94" y="119"/>
                    <a:pt x="94" y="120"/>
                    <a:pt x="95" y="120"/>
                  </a:cubicBezTo>
                  <a:cubicBezTo>
                    <a:pt x="95" y="121"/>
                    <a:pt x="95" y="122"/>
                    <a:pt x="95" y="123"/>
                  </a:cubicBezTo>
                  <a:cubicBezTo>
                    <a:pt x="95" y="123"/>
                    <a:pt x="95" y="125"/>
                    <a:pt x="95" y="125"/>
                  </a:cubicBezTo>
                  <a:cubicBezTo>
                    <a:pt x="95" y="126"/>
                    <a:pt x="94" y="126"/>
                    <a:pt x="94" y="126"/>
                  </a:cubicBezTo>
                  <a:cubicBezTo>
                    <a:pt x="94" y="127"/>
                    <a:pt x="93" y="127"/>
                    <a:pt x="93" y="127"/>
                  </a:cubicBezTo>
                  <a:cubicBezTo>
                    <a:pt x="93" y="128"/>
                    <a:pt x="93" y="129"/>
                    <a:pt x="93" y="129"/>
                  </a:cubicBezTo>
                  <a:cubicBezTo>
                    <a:pt x="93" y="130"/>
                    <a:pt x="93" y="130"/>
                    <a:pt x="93" y="131"/>
                  </a:cubicBezTo>
                  <a:cubicBezTo>
                    <a:pt x="93" y="131"/>
                    <a:pt x="92" y="132"/>
                    <a:pt x="92" y="133"/>
                  </a:cubicBezTo>
                  <a:cubicBezTo>
                    <a:pt x="92" y="133"/>
                    <a:pt x="90" y="135"/>
                    <a:pt x="89" y="135"/>
                  </a:cubicBezTo>
                  <a:cubicBezTo>
                    <a:pt x="89" y="136"/>
                    <a:pt x="89" y="136"/>
                    <a:pt x="88" y="136"/>
                  </a:cubicBezTo>
                  <a:cubicBezTo>
                    <a:pt x="88" y="136"/>
                    <a:pt x="88" y="137"/>
                    <a:pt x="88" y="138"/>
                  </a:cubicBezTo>
                  <a:cubicBezTo>
                    <a:pt x="88" y="138"/>
                    <a:pt x="88" y="138"/>
                    <a:pt x="88" y="138"/>
                  </a:cubicBezTo>
                  <a:cubicBezTo>
                    <a:pt x="87" y="139"/>
                    <a:pt x="86" y="138"/>
                    <a:pt x="86" y="138"/>
                  </a:cubicBezTo>
                  <a:cubicBezTo>
                    <a:pt x="86" y="138"/>
                    <a:pt x="85" y="138"/>
                    <a:pt x="85" y="137"/>
                  </a:cubicBezTo>
                  <a:cubicBezTo>
                    <a:pt x="85" y="137"/>
                    <a:pt x="85" y="136"/>
                    <a:pt x="85" y="135"/>
                  </a:cubicBezTo>
                  <a:cubicBezTo>
                    <a:pt x="85" y="135"/>
                    <a:pt x="84" y="134"/>
                    <a:pt x="84" y="133"/>
                  </a:cubicBezTo>
                  <a:cubicBezTo>
                    <a:pt x="84" y="132"/>
                    <a:pt x="85" y="131"/>
                    <a:pt x="85" y="131"/>
                  </a:cubicBezTo>
                  <a:cubicBezTo>
                    <a:pt x="85" y="130"/>
                    <a:pt x="84" y="129"/>
                    <a:pt x="84" y="128"/>
                  </a:cubicBezTo>
                  <a:cubicBezTo>
                    <a:pt x="84" y="128"/>
                    <a:pt x="85" y="126"/>
                    <a:pt x="84" y="125"/>
                  </a:cubicBezTo>
                  <a:cubicBezTo>
                    <a:pt x="84" y="125"/>
                    <a:pt x="84" y="125"/>
                    <a:pt x="83" y="125"/>
                  </a:cubicBezTo>
                  <a:cubicBezTo>
                    <a:pt x="83" y="125"/>
                    <a:pt x="82" y="126"/>
                    <a:pt x="81" y="126"/>
                  </a:cubicBezTo>
                  <a:cubicBezTo>
                    <a:pt x="81" y="126"/>
                    <a:pt x="81" y="125"/>
                    <a:pt x="81" y="125"/>
                  </a:cubicBezTo>
                  <a:cubicBezTo>
                    <a:pt x="80" y="124"/>
                    <a:pt x="80" y="123"/>
                    <a:pt x="79" y="123"/>
                  </a:cubicBezTo>
                  <a:cubicBezTo>
                    <a:pt x="79" y="123"/>
                    <a:pt x="78" y="123"/>
                    <a:pt x="78" y="123"/>
                  </a:cubicBezTo>
                  <a:cubicBezTo>
                    <a:pt x="78" y="123"/>
                    <a:pt x="77" y="123"/>
                    <a:pt x="77" y="123"/>
                  </a:cubicBezTo>
                  <a:cubicBezTo>
                    <a:pt x="77" y="124"/>
                    <a:pt x="77" y="125"/>
                    <a:pt x="77" y="125"/>
                  </a:cubicBezTo>
                  <a:cubicBezTo>
                    <a:pt x="77" y="125"/>
                    <a:pt x="78" y="126"/>
                    <a:pt x="78" y="126"/>
                  </a:cubicBezTo>
                  <a:cubicBezTo>
                    <a:pt x="78" y="127"/>
                    <a:pt x="76" y="127"/>
                    <a:pt x="76" y="127"/>
                  </a:cubicBezTo>
                  <a:cubicBezTo>
                    <a:pt x="75" y="128"/>
                    <a:pt x="73" y="127"/>
                    <a:pt x="73" y="127"/>
                  </a:cubicBezTo>
                  <a:cubicBezTo>
                    <a:pt x="72" y="127"/>
                    <a:pt x="70" y="127"/>
                    <a:pt x="70" y="127"/>
                  </a:cubicBezTo>
                  <a:cubicBezTo>
                    <a:pt x="69" y="127"/>
                    <a:pt x="68" y="128"/>
                    <a:pt x="68" y="1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2" name="Freeform 166"/>
            <p:cNvSpPr>
              <a:spLocks/>
            </p:cNvSpPr>
            <p:nvPr/>
          </p:nvSpPr>
          <p:spPr bwMode="auto">
            <a:xfrm>
              <a:off x="906463" y="1373188"/>
              <a:ext cx="9525" cy="9525"/>
            </a:xfrm>
            <a:custGeom>
              <a:avLst/>
              <a:gdLst/>
              <a:ahLst/>
              <a:cxnLst>
                <a:cxn ang="0">
                  <a:pos x="3" y="5"/>
                </a:cxn>
                <a:cxn ang="0">
                  <a:pos x="2" y="4"/>
                </a:cxn>
                <a:cxn ang="0">
                  <a:pos x="0" y="4"/>
                </a:cxn>
                <a:cxn ang="0">
                  <a:pos x="0" y="2"/>
                </a:cxn>
                <a:cxn ang="0">
                  <a:pos x="2" y="2"/>
                </a:cxn>
                <a:cxn ang="0">
                  <a:pos x="2" y="0"/>
                </a:cxn>
                <a:cxn ang="0">
                  <a:pos x="3" y="0"/>
                </a:cxn>
                <a:cxn ang="0">
                  <a:pos x="4" y="1"/>
                </a:cxn>
                <a:cxn ang="0">
                  <a:pos x="5" y="3"/>
                </a:cxn>
                <a:cxn ang="0">
                  <a:pos x="3" y="5"/>
                </a:cxn>
              </a:cxnLst>
              <a:rect l="0" t="0" r="r" b="b"/>
              <a:pathLst>
                <a:path w="5" h="5">
                  <a:moveTo>
                    <a:pt x="3" y="5"/>
                  </a:moveTo>
                  <a:cubicBezTo>
                    <a:pt x="3" y="5"/>
                    <a:pt x="2" y="4"/>
                    <a:pt x="2" y="4"/>
                  </a:cubicBezTo>
                  <a:cubicBezTo>
                    <a:pt x="2" y="4"/>
                    <a:pt x="0" y="4"/>
                    <a:pt x="0" y="4"/>
                  </a:cubicBezTo>
                  <a:cubicBezTo>
                    <a:pt x="0" y="4"/>
                    <a:pt x="0" y="3"/>
                    <a:pt x="0" y="2"/>
                  </a:cubicBezTo>
                  <a:cubicBezTo>
                    <a:pt x="0" y="2"/>
                    <a:pt x="1" y="2"/>
                    <a:pt x="2" y="2"/>
                  </a:cubicBezTo>
                  <a:cubicBezTo>
                    <a:pt x="2" y="1"/>
                    <a:pt x="2" y="0"/>
                    <a:pt x="2" y="0"/>
                  </a:cubicBezTo>
                  <a:cubicBezTo>
                    <a:pt x="2" y="0"/>
                    <a:pt x="3" y="0"/>
                    <a:pt x="3" y="0"/>
                  </a:cubicBezTo>
                  <a:cubicBezTo>
                    <a:pt x="4" y="0"/>
                    <a:pt x="4" y="1"/>
                    <a:pt x="4" y="1"/>
                  </a:cubicBezTo>
                  <a:cubicBezTo>
                    <a:pt x="4" y="2"/>
                    <a:pt x="5" y="3"/>
                    <a:pt x="5" y="3"/>
                  </a:cubicBezTo>
                  <a:cubicBezTo>
                    <a:pt x="4" y="4"/>
                    <a:pt x="4"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3" name="Freeform 167"/>
            <p:cNvSpPr>
              <a:spLocks/>
            </p:cNvSpPr>
            <p:nvPr/>
          </p:nvSpPr>
          <p:spPr bwMode="auto">
            <a:xfrm>
              <a:off x="627063" y="1608138"/>
              <a:ext cx="9525" cy="6350"/>
            </a:xfrm>
            <a:custGeom>
              <a:avLst/>
              <a:gdLst/>
              <a:ahLst/>
              <a:cxnLst>
                <a:cxn ang="0">
                  <a:pos x="4" y="3"/>
                </a:cxn>
                <a:cxn ang="0">
                  <a:pos x="3" y="2"/>
                </a:cxn>
                <a:cxn ang="0">
                  <a:pos x="1" y="2"/>
                </a:cxn>
                <a:cxn ang="0">
                  <a:pos x="0" y="1"/>
                </a:cxn>
                <a:cxn ang="0">
                  <a:pos x="1" y="0"/>
                </a:cxn>
                <a:cxn ang="0">
                  <a:pos x="3" y="0"/>
                </a:cxn>
                <a:cxn ang="0">
                  <a:pos x="4" y="1"/>
                </a:cxn>
                <a:cxn ang="0">
                  <a:pos x="5" y="1"/>
                </a:cxn>
                <a:cxn ang="0">
                  <a:pos x="5" y="2"/>
                </a:cxn>
                <a:cxn ang="0">
                  <a:pos x="4" y="3"/>
                </a:cxn>
              </a:cxnLst>
              <a:rect l="0" t="0" r="r" b="b"/>
              <a:pathLst>
                <a:path w="5" h="3">
                  <a:moveTo>
                    <a:pt x="4" y="3"/>
                  </a:moveTo>
                  <a:cubicBezTo>
                    <a:pt x="4" y="3"/>
                    <a:pt x="3" y="2"/>
                    <a:pt x="3" y="2"/>
                  </a:cubicBezTo>
                  <a:cubicBezTo>
                    <a:pt x="2" y="2"/>
                    <a:pt x="2" y="2"/>
                    <a:pt x="1" y="2"/>
                  </a:cubicBezTo>
                  <a:cubicBezTo>
                    <a:pt x="1" y="2"/>
                    <a:pt x="0" y="2"/>
                    <a:pt x="0" y="1"/>
                  </a:cubicBezTo>
                  <a:cubicBezTo>
                    <a:pt x="0" y="1"/>
                    <a:pt x="1" y="0"/>
                    <a:pt x="1" y="0"/>
                  </a:cubicBezTo>
                  <a:cubicBezTo>
                    <a:pt x="2" y="0"/>
                    <a:pt x="3" y="0"/>
                    <a:pt x="3" y="0"/>
                  </a:cubicBezTo>
                  <a:cubicBezTo>
                    <a:pt x="3" y="0"/>
                    <a:pt x="4" y="0"/>
                    <a:pt x="4" y="1"/>
                  </a:cubicBezTo>
                  <a:cubicBezTo>
                    <a:pt x="5" y="1"/>
                    <a:pt x="5" y="1"/>
                    <a:pt x="5" y="1"/>
                  </a:cubicBezTo>
                  <a:cubicBezTo>
                    <a:pt x="5" y="2"/>
                    <a:pt x="5" y="2"/>
                    <a:pt x="5" y="2"/>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4" name="Freeform 168"/>
            <p:cNvSpPr>
              <a:spLocks/>
            </p:cNvSpPr>
            <p:nvPr/>
          </p:nvSpPr>
          <p:spPr bwMode="auto">
            <a:xfrm>
              <a:off x="630238" y="1590676"/>
              <a:ext cx="9525" cy="14288"/>
            </a:xfrm>
            <a:custGeom>
              <a:avLst/>
              <a:gdLst/>
              <a:ahLst/>
              <a:cxnLst>
                <a:cxn ang="0">
                  <a:pos x="3" y="7"/>
                </a:cxn>
                <a:cxn ang="0">
                  <a:pos x="2" y="6"/>
                </a:cxn>
                <a:cxn ang="0">
                  <a:pos x="2" y="4"/>
                </a:cxn>
                <a:cxn ang="0">
                  <a:pos x="0" y="3"/>
                </a:cxn>
                <a:cxn ang="0">
                  <a:pos x="1" y="2"/>
                </a:cxn>
                <a:cxn ang="0">
                  <a:pos x="3" y="1"/>
                </a:cxn>
                <a:cxn ang="0">
                  <a:pos x="4" y="0"/>
                </a:cxn>
                <a:cxn ang="0">
                  <a:pos x="5" y="1"/>
                </a:cxn>
                <a:cxn ang="0">
                  <a:pos x="5" y="2"/>
                </a:cxn>
                <a:cxn ang="0">
                  <a:pos x="4" y="3"/>
                </a:cxn>
                <a:cxn ang="0">
                  <a:pos x="4" y="5"/>
                </a:cxn>
                <a:cxn ang="0">
                  <a:pos x="4" y="7"/>
                </a:cxn>
                <a:cxn ang="0">
                  <a:pos x="3" y="7"/>
                </a:cxn>
              </a:cxnLst>
              <a:rect l="0" t="0" r="r" b="b"/>
              <a:pathLst>
                <a:path w="5" h="7">
                  <a:moveTo>
                    <a:pt x="3" y="7"/>
                  </a:moveTo>
                  <a:cubicBezTo>
                    <a:pt x="3" y="7"/>
                    <a:pt x="2" y="7"/>
                    <a:pt x="2" y="6"/>
                  </a:cubicBezTo>
                  <a:cubicBezTo>
                    <a:pt x="2" y="6"/>
                    <a:pt x="2" y="5"/>
                    <a:pt x="2" y="4"/>
                  </a:cubicBezTo>
                  <a:cubicBezTo>
                    <a:pt x="1" y="4"/>
                    <a:pt x="1" y="4"/>
                    <a:pt x="0" y="3"/>
                  </a:cubicBezTo>
                  <a:cubicBezTo>
                    <a:pt x="0" y="3"/>
                    <a:pt x="1" y="2"/>
                    <a:pt x="1" y="2"/>
                  </a:cubicBezTo>
                  <a:cubicBezTo>
                    <a:pt x="1" y="1"/>
                    <a:pt x="2" y="1"/>
                    <a:pt x="3" y="1"/>
                  </a:cubicBezTo>
                  <a:cubicBezTo>
                    <a:pt x="3" y="1"/>
                    <a:pt x="4" y="0"/>
                    <a:pt x="4" y="0"/>
                  </a:cubicBezTo>
                  <a:cubicBezTo>
                    <a:pt x="4" y="0"/>
                    <a:pt x="5" y="0"/>
                    <a:pt x="5" y="1"/>
                  </a:cubicBezTo>
                  <a:cubicBezTo>
                    <a:pt x="5" y="1"/>
                    <a:pt x="5" y="2"/>
                    <a:pt x="5" y="2"/>
                  </a:cubicBezTo>
                  <a:cubicBezTo>
                    <a:pt x="5" y="2"/>
                    <a:pt x="4" y="3"/>
                    <a:pt x="4" y="3"/>
                  </a:cubicBezTo>
                  <a:cubicBezTo>
                    <a:pt x="4" y="4"/>
                    <a:pt x="4" y="4"/>
                    <a:pt x="4" y="5"/>
                  </a:cubicBezTo>
                  <a:cubicBezTo>
                    <a:pt x="4" y="5"/>
                    <a:pt x="4" y="6"/>
                    <a:pt x="4" y="7"/>
                  </a:cubicBezTo>
                  <a:cubicBezTo>
                    <a:pt x="4" y="7"/>
                    <a:pt x="3" y="7"/>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5" name="Freeform 169"/>
            <p:cNvSpPr>
              <a:spLocks/>
            </p:cNvSpPr>
            <p:nvPr/>
          </p:nvSpPr>
          <p:spPr bwMode="auto">
            <a:xfrm>
              <a:off x="639763" y="1573213"/>
              <a:ext cx="12700" cy="6350"/>
            </a:xfrm>
            <a:custGeom>
              <a:avLst/>
              <a:gdLst/>
              <a:ahLst/>
              <a:cxnLst>
                <a:cxn ang="0">
                  <a:pos x="4" y="3"/>
                </a:cxn>
                <a:cxn ang="0">
                  <a:pos x="3" y="4"/>
                </a:cxn>
                <a:cxn ang="0">
                  <a:pos x="1" y="3"/>
                </a:cxn>
                <a:cxn ang="0">
                  <a:pos x="1" y="2"/>
                </a:cxn>
                <a:cxn ang="0">
                  <a:pos x="3" y="0"/>
                </a:cxn>
                <a:cxn ang="0">
                  <a:pos x="5" y="0"/>
                </a:cxn>
                <a:cxn ang="0">
                  <a:pos x="6" y="1"/>
                </a:cxn>
                <a:cxn ang="0">
                  <a:pos x="7" y="3"/>
                </a:cxn>
                <a:cxn ang="0">
                  <a:pos x="6" y="4"/>
                </a:cxn>
                <a:cxn ang="0">
                  <a:pos x="5" y="3"/>
                </a:cxn>
                <a:cxn ang="0">
                  <a:pos x="4" y="3"/>
                </a:cxn>
              </a:cxnLst>
              <a:rect l="0" t="0" r="r" b="b"/>
              <a:pathLst>
                <a:path w="7" h="4">
                  <a:moveTo>
                    <a:pt x="4" y="3"/>
                  </a:moveTo>
                  <a:cubicBezTo>
                    <a:pt x="4" y="3"/>
                    <a:pt x="3" y="3"/>
                    <a:pt x="3" y="4"/>
                  </a:cubicBezTo>
                  <a:cubicBezTo>
                    <a:pt x="2" y="4"/>
                    <a:pt x="1" y="4"/>
                    <a:pt x="1" y="3"/>
                  </a:cubicBezTo>
                  <a:cubicBezTo>
                    <a:pt x="0" y="3"/>
                    <a:pt x="1" y="2"/>
                    <a:pt x="1" y="2"/>
                  </a:cubicBezTo>
                  <a:cubicBezTo>
                    <a:pt x="1" y="1"/>
                    <a:pt x="2" y="1"/>
                    <a:pt x="3" y="0"/>
                  </a:cubicBezTo>
                  <a:cubicBezTo>
                    <a:pt x="3" y="0"/>
                    <a:pt x="5" y="0"/>
                    <a:pt x="5" y="0"/>
                  </a:cubicBezTo>
                  <a:cubicBezTo>
                    <a:pt x="6" y="1"/>
                    <a:pt x="6" y="1"/>
                    <a:pt x="6" y="1"/>
                  </a:cubicBezTo>
                  <a:cubicBezTo>
                    <a:pt x="6" y="2"/>
                    <a:pt x="7" y="2"/>
                    <a:pt x="7" y="3"/>
                  </a:cubicBezTo>
                  <a:cubicBezTo>
                    <a:pt x="7" y="3"/>
                    <a:pt x="7" y="4"/>
                    <a:pt x="6" y="4"/>
                  </a:cubicBezTo>
                  <a:cubicBezTo>
                    <a:pt x="6" y="4"/>
                    <a:pt x="5" y="3"/>
                    <a:pt x="5" y="3"/>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6" name="Freeform 170"/>
            <p:cNvSpPr>
              <a:spLocks/>
            </p:cNvSpPr>
            <p:nvPr/>
          </p:nvSpPr>
          <p:spPr bwMode="auto">
            <a:xfrm>
              <a:off x="654051" y="1555751"/>
              <a:ext cx="11113" cy="14288"/>
            </a:xfrm>
            <a:custGeom>
              <a:avLst/>
              <a:gdLst/>
              <a:ahLst/>
              <a:cxnLst>
                <a:cxn ang="0">
                  <a:pos x="3" y="7"/>
                </a:cxn>
                <a:cxn ang="0">
                  <a:pos x="2" y="6"/>
                </a:cxn>
                <a:cxn ang="0">
                  <a:pos x="2" y="4"/>
                </a:cxn>
                <a:cxn ang="0">
                  <a:pos x="0" y="3"/>
                </a:cxn>
                <a:cxn ang="0">
                  <a:pos x="0" y="2"/>
                </a:cxn>
                <a:cxn ang="0">
                  <a:pos x="2" y="1"/>
                </a:cxn>
                <a:cxn ang="0">
                  <a:pos x="3" y="1"/>
                </a:cxn>
                <a:cxn ang="0">
                  <a:pos x="5" y="2"/>
                </a:cxn>
                <a:cxn ang="0">
                  <a:pos x="6" y="4"/>
                </a:cxn>
                <a:cxn ang="0">
                  <a:pos x="6" y="5"/>
                </a:cxn>
                <a:cxn ang="0">
                  <a:pos x="5" y="7"/>
                </a:cxn>
                <a:cxn ang="0">
                  <a:pos x="3" y="7"/>
                </a:cxn>
              </a:cxnLst>
              <a:rect l="0" t="0" r="r" b="b"/>
              <a:pathLst>
                <a:path w="6" h="8">
                  <a:moveTo>
                    <a:pt x="3" y="7"/>
                  </a:moveTo>
                  <a:cubicBezTo>
                    <a:pt x="2" y="7"/>
                    <a:pt x="2" y="6"/>
                    <a:pt x="2" y="6"/>
                  </a:cubicBezTo>
                  <a:cubicBezTo>
                    <a:pt x="2" y="5"/>
                    <a:pt x="2" y="5"/>
                    <a:pt x="2" y="4"/>
                  </a:cubicBezTo>
                  <a:cubicBezTo>
                    <a:pt x="1" y="4"/>
                    <a:pt x="1" y="4"/>
                    <a:pt x="0" y="3"/>
                  </a:cubicBezTo>
                  <a:cubicBezTo>
                    <a:pt x="0" y="3"/>
                    <a:pt x="0" y="2"/>
                    <a:pt x="0" y="2"/>
                  </a:cubicBezTo>
                  <a:cubicBezTo>
                    <a:pt x="1" y="1"/>
                    <a:pt x="2" y="1"/>
                    <a:pt x="2" y="1"/>
                  </a:cubicBezTo>
                  <a:cubicBezTo>
                    <a:pt x="2" y="0"/>
                    <a:pt x="3" y="1"/>
                    <a:pt x="3" y="1"/>
                  </a:cubicBezTo>
                  <a:cubicBezTo>
                    <a:pt x="4" y="1"/>
                    <a:pt x="5" y="2"/>
                    <a:pt x="5" y="2"/>
                  </a:cubicBezTo>
                  <a:cubicBezTo>
                    <a:pt x="5" y="3"/>
                    <a:pt x="6" y="4"/>
                    <a:pt x="6" y="4"/>
                  </a:cubicBezTo>
                  <a:cubicBezTo>
                    <a:pt x="6" y="4"/>
                    <a:pt x="6" y="5"/>
                    <a:pt x="6" y="5"/>
                  </a:cubicBezTo>
                  <a:cubicBezTo>
                    <a:pt x="5" y="6"/>
                    <a:pt x="5" y="6"/>
                    <a:pt x="5" y="7"/>
                  </a:cubicBezTo>
                  <a:cubicBezTo>
                    <a:pt x="4" y="7"/>
                    <a:pt x="3" y="8"/>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7" name="Freeform 171"/>
            <p:cNvSpPr>
              <a:spLocks/>
            </p:cNvSpPr>
            <p:nvPr/>
          </p:nvSpPr>
          <p:spPr bwMode="auto">
            <a:xfrm>
              <a:off x="646113" y="1535113"/>
              <a:ext cx="23813" cy="19050"/>
            </a:xfrm>
            <a:custGeom>
              <a:avLst/>
              <a:gdLst/>
              <a:ahLst/>
              <a:cxnLst>
                <a:cxn ang="0">
                  <a:pos x="9" y="8"/>
                </a:cxn>
                <a:cxn ang="0">
                  <a:pos x="7" y="9"/>
                </a:cxn>
                <a:cxn ang="0">
                  <a:pos x="6" y="10"/>
                </a:cxn>
                <a:cxn ang="0">
                  <a:pos x="4" y="10"/>
                </a:cxn>
                <a:cxn ang="0">
                  <a:pos x="3" y="8"/>
                </a:cxn>
                <a:cxn ang="0">
                  <a:pos x="2" y="7"/>
                </a:cxn>
                <a:cxn ang="0">
                  <a:pos x="3" y="6"/>
                </a:cxn>
                <a:cxn ang="0">
                  <a:pos x="3" y="4"/>
                </a:cxn>
                <a:cxn ang="0">
                  <a:pos x="2" y="4"/>
                </a:cxn>
                <a:cxn ang="0">
                  <a:pos x="1" y="3"/>
                </a:cxn>
                <a:cxn ang="0">
                  <a:pos x="1" y="1"/>
                </a:cxn>
                <a:cxn ang="0">
                  <a:pos x="2" y="0"/>
                </a:cxn>
                <a:cxn ang="0">
                  <a:pos x="4" y="1"/>
                </a:cxn>
                <a:cxn ang="0">
                  <a:pos x="6" y="3"/>
                </a:cxn>
                <a:cxn ang="0">
                  <a:pos x="7" y="3"/>
                </a:cxn>
                <a:cxn ang="0">
                  <a:pos x="10" y="3"/>
                </a:cxn>
                <a:cxn ang="0">
                  <a:pos x="11" y="4"/>
                </a:cxn>
                <a:cxn ang="0">
                  <a:pos x="12" y="5"/>
                </a:cxn>
                <a:cxn ang="0">
                  <a:pos x="11" y="6"/>
                </a:cxn>
                <a:cxn ang="0">
                  <a:pos x="9" y="6"/>
                </a:cxn>
                <a:cxn ang="0">
                  <a:pos x="8" y="5"/>
                </a:cxn>
                <a:cxn ang="0">
                  <a:pos x="7" y="5"/>
                </a:cxn>
                <a:cxn ang="0">
                  <a:pos x="6" y="6"/>
                </a:cxn>
                <a:cxn ang="0">
                  <a:pos x="6" y="7"/>
                </a:cxn>
                <a:cxn ang="0">
                  <a:pos x="8" y="7"/>
                </a:cxn>
                <a:cxn ang="0">
                  <a:pos x="9" y="8"/>
                </a:cxn>
              </a:cxnLst>
              <a:rect l="0" t="0" r="r" b="b"/>
              <a:pathLst>
                <a:path w="12" h="10">
                  <a:moveTo>
                    <a:pt x="9" y="8"/>
                  </a:moveTo>
                  <a:cubicBezTo>
                    <a:pt x="8" y="9"/>
                    <a:pt x="8" y="9"/>
                    <a:pt x="7" y="9"/>
                  </a:cubicBezTo>
                  <a:cubicBezTo>
                    <a:pt x="7" y="10"/>
                    <a:pt x="6" y="10"/>
                    <a:pt x="6" y="10"/>
                  </a:cubicBezTo>
                  <a:cubicBezTo>
                    <a:pt x="5" y="10"/>
                    <a:pt x="4" y="10"/>
                    <a:pt x="4" y="10"/>
                  </a:cubicBezTo>
                  <a:cubicBezTo>
                    <a:pt x="3" y="9"/>
                    <a:pt x="3" y="8"/>
                    <a:pt x="3" y="8"/>
                  </a:cubicBezTo>
                  <a:cubicBezTo>
                    <a:pt x="3" y="8"/>
                    <a:pt x="2" y="7"/>
                    <a:pt x="2" y="7"/>
                  </a:cubicBezTo>
                  <a:cubicBezTo>
                    <a:pt x="2" y="7"/>
                    <a:pt x="3" y="6"/>
                    <a:pt x="3" y="6"/>
                  </a:cubicBezTo>
                  <a:cubicBezTo>
                    <a:pt x="3" y="6"/>
                    <a:pt x="3" y="5"/>
                    <a:pt x="3" y="4"/>
                  </a:cubicBezTo>
                  <a:cubicBezTo>
                    <a:pt x="3" y="4"/>
                    <a:pt x="2" y="4"/>
                    <a:pt x="2" y="4"/>
                  </a:cubicBezTo>
                  <a:cubicBezTo>
                    <a:pt x="1" y="4"/>
                    <a:pt x="1" y="4"/>
                    <a:pt x="1" y="3"/>
                  </a:cubicBezTo>
                  <a:cubicBezTo>
                    <a:pt x="0" y="3"/>
                    <a:pt x="1" y="1"/>
                    <a:pt x="1" y="1"/>
                  </a:cubicBezTo>
                  <a:cubicBezTo>
                    <a:pt x="1" y="1"/>
                    <a:pt x="2" y="0"/>
                    <a:pt x="2" y="0"/>
                  </a:cubicBezTo>
                  <a:cubicBezTo>
                    <a:pt x="3" y="0"/>
                    <a:pt x="4" y="1"/>
                    <a:pt x="4" y="1"/>
                  </a:cubicBezTo>
                  <a:cubicBezTo>
                    <a:pt x="5" y="1"/>
                    <a:pt x="5" y="3"/>
                    <a:pt x="6" y="3"/>
                  </a:cubicBezTo>
                  <a:cubicBezTo>
                    <a:pt x="6" y="3"/>
                    <a:pt x="7" y="3"/>
                    <a:pt x="7" y="3"/>
                  </a:cubicBezTo>
                  <a:cubicBezTo>
                    <a:pt x="8" y="3"/>
                    <a:pt x="9" y="3"/>
                    <a:pt x="10" y="3"/>
                  </a:cubicBezTo>
                  <a:cubicBezTo>
                    <a:pt x="10" y="3"/>
                    <a:pt x="11" y="3"/>
                    <a:pt x="11" y="4"/>
                  </a:cubicBezTo>
                  <a:cubicBezTo>
                    <a:pt x="12" y="4"/>
                    <a:pt x="12" y="5"/>
                    <a:pt x="12" y="5"/>
                  </a:cubicBezTo>
                  <a:cubicBezTo>
                    <a:pt x="12" y="5"/>
                    <a:pt x="11" y="6"/>
                    <a:pt x="11" y="6"/>
                  </a:cubicBezTo>
                  <a:cubicBezTo>
                    <a:pt x="11" y="6"/>
                    <a:pt x="10" y="6"/>
                    <a:pt x="9" y="6"/>
                  </a:cubicBezTo>
                  <a:cubicBezTo>
                    <a:pt x="9" y="6"/>
                    <a:pt x="8" y="5"/>
                    <a:pt x="8" y="5"/>
                  </a:cubicBezTo>
                  <a:cubicBezTo>
                    <a:pt x="7" y="5"/>
                    <a:pt x="7" y="5"/>
                    <a:pt x="7" y="5"/>
                  </a:cubicBezTo>
                  <a:cubicBezTo>
                    <a:pt x="6" y="6"/>
                    <a:pt x="6" y="6"/>
                    <a:pt x="6" y="6"/>
                  </a:cubicBezTo>
                  <a:cubicBezTo>
                    <a:pt x="6" y="6"/>
                    <a:pt x="6" y="7"/>
                    <a:pt x="6" y="7"/>
                  </a:cubicBezTo>
                  <a:cubicBezTo>
                    <a:pt x="7" y="8"/>
                    <a:pt x="8" y="7"/>
                    <a:pt x="8" y="7"/>
                  </a:cubicBezTo>
                  <a:cubicBezTo>
                    <a:pt x="8" y="8"/>
                    <a:pt x="9" y="8"/>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8" name="Freeform 172"/>
            <p:cNvSpPr>
              <a:spLocks/>
            </p:cNvSpPr>
            <p:nvPr/>
          </p:nvSpPr>
          <p:spPr bwMode="auto">
            <a:xfrm>
              <a:off x="652463" y="1485901"/>
              <a:ext cx="42863" cy="52388"/>
            </a:xfrm>
            <a:custGeom>
              <a:avLst/>
              <a:gdLst/>
              <a:ahLst/>
              <a:cxnLst>
                <a:cxn ang="0">
                  <a:pos x="9" y="27"/>
                </a:cxn>
                <a:cxn ang="0">
                  <a:pos x="8" y="25"/>
                </a:cxn>
                <a:cxn ang="0">
                  <a:pos x="7" y="25"/>
                </a:cxn>
                <a:cxn ang="0">
                  <a:pos x="7" y="26"/>
                </a:cxn>
                <a:cxn ang="0">
                  <a:pos x="5" y="28"/>
                </a:cxn>
                <a:cxn ang="0">
                  <a:pos x="3" y="27"/>
                </a:cxn>
                <a:cxn ang="0">
                  <a:pos x="3" y="25"/>
                </a:cxn>
                <a:cxn ang="0">
                  <a:pos x="1" y="25"/>
                </a:cxn>
                <a:cxn ang="0">
                  <a:pos x="0" y="24"/>
                </a:cxn>
                <a:cxn ang="0">
                  <a:pos x="1" y="22"/>
                </a:cxn>
                <a:cxn ang="0">
                  <a:pos x="2" y="20"/>
                </a:cxn>
                <a:cxn ang="0">
                  <a:pos x="3" y="20"/>
                </a:cxn>
                <a:cxn ang="0">
                  <a:pos x="5" y="21"/>
                </a:cxn>
                <a:cxn ang="0">
                  <a:pos x="5" y="20"/>
                </a:cxn>
                <a:cxn ang="0">
                  <a:pos x="5" y="19"/>
                </a:cxn>
                <a:cxn ang="0">
                  <a:pos x="5" y="17"/>
                </a:cxn>
                <a:cxn ang="0">
                  <a:pos x="5" y="15"/>
                </a:cxn>
                <a:cxn ang="0">
                  <a:pos x="7" y="14"/>
                </a:cxn>
                <a:cxn ang="0">
                  <a:pos x="7" y="13"/>
                </a:cxn>
                <a:cxn ang="0">
                  <a:pos x="6" y="11"/>
                </a:cxn>
                <a:cxn ang="0">
                  <a:pos x="6" y="9"/>
                </a:cxn>
                <a:cxn ang="0">
                  <a:pos x="7" y="10"/>
                </a:cxn>
                <a:cxn ang="0">
                  <a:pos x="9" y="11"/>
                </a:cxn>
                <a:cxn ang="0">
                  <a:pos x="11" y="11"/>
                </a:cxn>
                <a:cxn ang="0">
                  <a:pos x="12" y="9"/>
                </a:cxn>
                <a:cxn ang="0">
                  <a:pos x="14" y="7"/>
                </a:cxn>
                <a:cxn ang="0">
                  <a:pos x="14" y="5"/>
                </a:cxn>
                <a:cxn ang="0">
                  <a:pos x="14" y="3"/>
                </a:cxn>
                <a:cxn ang="0">
                  <a:pos x="14" y="1"/>
                </a:cxn>
                <a:cxn ang="0">
                  <a:pos x="15" y="0"/>
                </a:cxn>
                <a:cxn ang="0">
                  <a:pos x="17" y="2"/>
                </a:cxn>
                <a:cxn ang="0">
                  <a:pos x="17" y="4"/>
                </a:cxn>
                <a:cxn ang="0">
                  <a:pos x="18" y="6"/>
                </a:cxn>
                <a:cxn ang="0">
                  <a:pos x="18" y="7"/>
                </a:cxn>
                <a:cxn ang="0">
                  <a:pos x="17" y="8"/>
                </a:cxn>
                <a:cxn ang="0">
                  <a:pos x="17" y="9"/>
                </a:cxn>
                <a:cxn ang="0">
                  <a:pos x="19" y="10"/>
                </a:cxn>
                <a:cxn ang="0">
                  <a:pos x="20" y="11"/>
                </a:cxn>
                <a:cxn ang="0">
                  <a:pos x="22" y="13"/>
                </a:cxn>
                <a:cxn ang="0">
                  <a:pos x="22" y="14"/>
                </a:cxn>
                <a:cxn ang="0">
                  <a:pos x="21" y="14"/>
                </a:cxn>
                <a:cxn ang="0">
                  <a:pos x="20" y="15"/>
                </a:cxn>
                <a:cxn ang="0">
                  <a:pos x="21" y="16"/>
                </a:cxn>
                <a:cxn ang="0">
                  <a:pos x="23" y="17"/>
                </a:cxn>
                <a:cxn ang="0">
                  <a:pos x="23" y="18"/>
                </a:cxn>
                <a:cxn ang="0">
                  <a:pos x="23" y="19"/>
                </a:cxn>
                <a:cxn ang="0">
                  <a:pos x="22" y="19"/>
                </a:cxn>
                <a:cxn ang="0">
                  <a:pos x="21" y="18"/>
                </a:cxn>
                <a:cxn ang="0">
                  <a:pos x="19" y="18"/>
                </a:cxn>
                <a:cxn ang="0">
                  <a:pos x="19" y="18"/>
                </a:cxn>
                <a:cxn ang="0">
                  <a:pos x="19" y="19"/>
                </a:cxn>
                <a:cxn ang="0">
                  <a:pos x="19" y="20"/>
                </a:cxn>
                <a:cxn ang="0">
                  <a:pos x="18" y="21"/>
                </a:cxn>
                <a:cxn ang="0">
                  <a:pos x="17" y="22"/>
                </a:cxn>
                <a:cxn ang="0">
                  <a:pos x="17" y="24"/>
                </a:cxn>
                <a:cxn ang="0">
                  <a:pos x="16" y="24"/>
                </a:cxn>
                <a:cxn ang="0">
                  <a:pos x="15" y="25"/>
                </a:cxn>
                <a:cxn ang="0">
                  <a:pos x="15" y="26"/>
                </a:cxn>
                <a:cxn ang="0">
                  <a:pos x="14" y="27"/>
                </a:cxn>
                <a:cxn ang="0">
                  <a:pos x="13" y="28"/>
                </a:cxn>
                <a:cxn ang="0">
                  <a:pos x="10" y="28"/>
                </a:cxn>
                <a:cxn ang="0">
                  <a:pos x="9" y="27"/>
                </a:cxn>
              </a:cxnLst>
              <a:rect l="0" t="0" r="r" b="b"/>
              <a:pathLst>
                <a:path w="23" h="28">
                  <a:moveTo>
                    <a:pt x="9" y="27"/>
                  </a:moveTo>
                  <a:cubicBezTo>
                    <a:pt x="9" y="27"/>
                    <a:pt x="9" y="25"/>
                    <a:pt x="8" y="25"/>
                  </a:cubicBezTo>
                  <a:cubicBezTo>
                    <a:pt x="8" y="25"/>
                    <a:pt x="7" y="25"/>
                    <a:pt x="7" y="25"/>
                  </a:cubicBezTo>
                  <a:cubicBezTo>
                    <a:pt x="6" y="25"/>
                    <a:pt x="7" y="26"/>
                    <a:pt x="7" y="26"/>
                  </a:cubicBezTo>
                  <a:cubicBezTo>
                    <a:pt x="6" y="27"/>
                    <a:pt x="6" y="28"/>
                    <a:pt x="5" y="28"/>
                  </a:cubicBezTo>
                  <a:cubicBezTo>
                    <a:pt x="5" y="28"/>
                    <a:pt x="4" y="27"/>
                    <a:pt x="3" y="27"/>
                  </a:cubicBezTo>
                  <a:cubicBezTo>
                    <a:pt x="3" y="27"/>
                    <a:pt x="3" y="26"/>
                    <a:pt x="3" y="25"/>
                  </a:cubicBezTo>
                  <a:cubicBezTo>
                    <a:pt x="2" y="25"/>
                    <a:pt x="1" y="25"/>
                    <a:pt x="1" y="25"/>
                  </a:cubicBezTo>
                  <a:cubicBezTo>
                    <a:pt x="1" y="25"/>
                    <a:pt x="0" y="24"/>
                    <a:pt x="0" y="24"/>
                  </a:cubicBezTo>
                  <a:cubicBezTo>
                    <a:pt x="0" y="24"/>
                    <a:pt x="0" y="23"/>
                    <a:pt x="1" y="22"/>
                  </a:cubicBezTo>
                  <a:cubicBezTo>
                    <a:pt x="1" y="21"/>
                    <a:pt x="1" y="20"/>
                    <a:pt x="2" y="20"/>
                  </a:cubicBezTo>
                  <a:cubicBezTo>
                    <a:pt x="2" y="20"/>
                    <a:pt x="3" y="20"/>
                    <a:pt x="3" y="20"/>
                  </a:cubicBezTo>
                  <a:cubicBezTo>
                    <a:pt x="4" y="20"/>
                    <a:pt x="4" y="21"/>
                    <a:pt x="5" y="21"/>
                  </a:cubicBezTo>
                  <a:cubicBezTo>
                    <a:pt x="5" y="21"/>
                    <a:pt x="5" y="20"/>
                    <a:pt x="5" y="20"/>
                  </a:cubicBezTo>
                  <a:cubicBezTo>
                    <a:pt x="6" y="20"/>
                    <a:pt x="5" y="19"/>
                    <a:pt x="5" y="19"/>
                  </a:cubicBezTo>
                  <a:cubicBezTo>
                    <a:pt x="5" y="18"/>
                    <a:pt x="5" y="17"/>
                    <a:pt x="5" y="17"/>
                  </a:cubicBezTo>
                  <a:cubicBezTo>
                    <a:pt x="4" y="16"/>
                    <a:pt x="5" y="15"/>
                    <a:pt x="5" y="15"/>
                  </a:cubicBezTo>
                  <a:cubicBezTo>
                    <a:pt x="5" y="14"/>
                    <a:pt x="6" y="14"/>
                    <a:pt x="7" y="14"/>
                  </a:cubicBezTo>
                  <a:cubicBezTo>
                    <a:pt x="7" y="14"/>
                    <a:pt x="7" y="13"/>
                    <a:pt x="7" y="13"/>
                  </a:cubicBezTo>
                  <a:cubicBezTo>
                    <a:pt x="7" y="12"/>
                    <a:pt x="6" y="12"/>
                    <a:pt x="6" y="11"/>
                  </a:cubicBezTo>
                  <a:cubicBezTo>
                    <a:pt x="6" y="11"/>
                    <a:pt x="5" y="10"/>
                    <a:pt x="6" y="9"/>
                  </a:cubicBezTo>
                  <a:cubicBezTo>
                    <a:pt x="6" y="9"/>
                    <a:pt x="7" y="9"/>
                    <a:pt x="7" y="10"/>
                  </a:cubicBezTo>
                  <a:cubicBezTo>
                    <a:pt x="8" y="10"/>
                    <a:pt x="8" y="11"/>
                    <a:pt x="9" y="11"/>
                  </a:cubicBezTo>
                  <a:cubicBezTo>
                    <a:pt x="9" y="11"/>
                    <a:pt x="10" y="11"/>
                    <a:pt x="11" y="11"/>
                  </a:cubicBezTo>
                  <a:cubicBezTo>
                    <a:pt x="11" y="10"/>
                    <a:pt x="12" y="10"/>
                    <a:pt x="12" y="9"/>
                  </a:cubicBezTo>
                  <a:cubicBezTo>
                    <a:pt x="13" y="9"/>
                    <a:pt x="14" y="8"/>
                    <a:pt x="14" y="7"/>
                  </a:cubicBezTo>
                  <a:cubicBezTo>
                    <a:pt x="14" y="7"/>
                    <a:pt x="14" y="5"/>
                    <a:pt x="14" y="5"/>
                  </a:cubicBezTo>
                  <a:cubicBezTo>
                    <a:pt x="14" y="4"/>
                    <a:pt x="14" y="3"/>
                    <a:pt x="14" y="3"/>
                  </a:cubicBezTo>
                  <a:cubicBezTo>
                    <a:pt x="14" y="2"/>
                    <a:pt x="14" y="1"/>
                    <a:pt x="14" y="1"/>
                  </a:cubicBezTo>
                  <a:cubicBezTo>
                    <a:pt x="14" y="1"/>
                    <a:pt x="15" y="0"/>
                    <a:pt x="15" y="0"/>
                  </a:cubicBezTo>
                  <a:cubicBezTo>
                    <a:pt x="16" y="0"/>
                    <a:pt x="17" y="2"/>
                    <a:pt x="17" y="2"/>
                  </a:cubicBezTo>
                  <a:cubicBezTo>
                    <a:pt x="17" y="3"/>
                    <a:pt x="17" y="4"/>
                    <a:pt x="17" y="4"/>
                  </a:cubicBezTo>
                  <a:cubicBezTo>
                    <a:pt x="17" y="4"/>
                    <a:pt x="18" y="5"/>
                    <a:pt x="18" y="6"/>
                  </a:cubicBezTo>
                  <a:cubicBezTo>
                    <a:pt x="18" y="6"/>
                    <a:pt x="18" y="6"/>
                    <a:pt x="18" y="7"/>
                  </a:cubicBezTo>
                  <a:cubicBezTo>
                    <a:pt x="17" y="7"/>
                    <a:pt x="17" y="7"/>
                    <a:pt x="17" y="8"/>
                  </a:cubicBezTo>
                  <a:cubicBezTo>
                    <a:pt x="17" y="8"/>
                    <a:pt x="17" y="9"/>
                    <a:pt x="17" y="9"/>
                  </a:cubicBezTo>
                  <a:cubicBezTo>
                    <a:pt x="17" y="10"/>
                    <a:pt x="18" y="10"/>
                    <a:pt x="19" y="10"/>
                  </a:cubicBezTo>
                  <a:cubicBezTo>
                    <a:pt x="19" y="10"/>
                    <a:pt x="20" y="11"/>
                    <a:pt x="20" y="11"/>
                  </a:cubicBezTo>
                  <a:cubicBezTo>
                    <a:pt x="21" y="11"/>
                    <a:pt x="22" y="12"/>
                    <a:pt x="22" y="13"/>
                  </a:cubicBezTo>
                  <a:cubicBezTo>
                    <a:pt x="22" y="13"/>
                    <a:pt x="23" y="14"/>
                    <a:pt x="22" y="14"/>
                  </a:cubicBezTo>
                  <a:cubicBezTo>
                    <a:pt x="22" y="14"/>
                    <a:pt x="21" y="14"/>
                    <a:pt x="21" y="14"/>
                  </a:cubicBezTo>
                  <a:cubicBezTo>
                    <a:pt x="21" y="14"/>
                    <a:pt x="20" y="14"/>
                    <a:pt x="20" y="15"/>
                  </a:cubicBezTo>
                  <a:cubicBezTo>
                    <a:pt x="20" y="15"/>
                    <a:pt x="21" y="16"/>
                    <a:pt x="21" y="16"/>
                  </a:cubicBezTo>
                  <a:cubicBezTo>
                    <a:pt x="21" y="16"/>
                    <a:pt x="23" y="16"/>
                    <a:pt x="23" y="17"/>
                  </a:cubicBezTo>
                  <a:cubicBezTo>
                    <a:pt x="23" y="17"/>
                    <a:pt x="23" y="18"/>
                    <a:pt x="23" y="18"/>
                  </a:cubicBezTo>
                  <a:cubicBezTo>
                    <a:pt x="23" y="18"/>
                    <a:pt x="23" y="19"/>
                    <a:pt x="23" y="19"/>
                  </a:cubicBezTo>
                  <a:cubicBezTo>
                    <a:pt x="23" y="19"/>
                    <a:pt x="22" y="19"/>
                    <a:pt x="22" y="19"/>
                  </a:cubicBezTo>
                  <a:cubicBezTo>
                    <a:pt x="21" y="19"/>
                    <a:pt x="21" y="18"/>
                    <a:pt x="21" y="18"/>
                  </a:cubicBezTo>
                  <a:cubicBezTo>
                    <a:pt x="20" y="18"/>
                    <a:pt x="19" y="17"/>
                    <a:pt x="19" y="18"/>
                  </a:cubicBezTo>
                  <a:cubicBezTo>
                    <a:pt x="19" y="18"/>
                    <a:pt x="19" y="18"/>
                    <a:pt x="19" y="18"/>
                  </a:cubicBezTo>
                  <a:cubicBezTo>
                    <a:pt x="19" y="19"/>
                    <a:pt x="19" y="19"/>
                    <a:pt x="19" y="19"/>
                  </a:cubicBezTo>
                  <a:cubicBezTo>
                    <a:pt x="19" y="19"/>
                    <a:pt x="19" y="20"/>
                    <a:pt x="19" y="20"/>
                  </a:cubicBezTo>
                  <a:cubicBezTo>
                    <a:pt x="19" y="20"/>
                    <a:pt x="18" y="21"/>
                    <a:pt x="18" y="21"/>
                  </a:cubicBezTo>
                  <a:cubicBezTo>
                    <a:pt x="18" y="21"/>
                    <a:pt x="18" y="22"/>
                    <a:pt x="17" y="22"/>
                  </a:cubicBezTo>
                  <a:cubicBezTo>
                    <a:pt x="17" y="23"/>
                    <a:pt x="17" y="24"/>
                    <a:pt x="17" y="24"/>
                  </a:cubicBezTo>
                  <a:cubicBezTo>
                    <a:pt x="17" y="24"/>
                    <a:pt x="16" y="24"/>
                    <a:pt x="16" y="24"/>
                  </a:cubicBezTo>
                  <a:cubicBezTo>
                    <a:pt x="15" y="24"/>
                    <a:pt x="15" y="25"/>
                    <a:pt x="15" y="25"/>
                  </a:cubicBezTo>
                  <a:cubicBezTo>
                    <a:pt x="15" y="25"/>
                    <a:pt x="15" y="26"/>
                    <a:pt x="15" y="26"/>
                  </a:cubicBezTo>
                  <a:cubicBezTo>
                    <a:pt x="15" y="26"/>
                    <a:pt x="14" y="27"/>
                    <a:pt x="14" y="27"/>
                  </a:cubicBezTo>
                  <a:cubicBezTo>
                    <a:pt x="14" y="27"/>
                    <a:pt x="13" y="27"/>
                    <a:pt x="13" y="28"/>
                  </a:cubicBezTo>
                  <a:cubicBezTo>
                    <a:pt x="12" y="28"/>
                    <a:pt x="11" y="28"/>
                    <a:pt x="10" y="28"/>
                  </a:cubicBezTo>
                  <a:cubicBezTo>
                    <a:pt x="10" y="27"/>
                    <a:pt x="9" y="27"/>
                    <a:pt x="9"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9" name="Freeform 173"/>
            <p:cNvSpPr>
              <a:spLocks/>
            </p:cNvSpPr>
            <p:nvPr/>
          </p:nvSpPr>
          <p:spPr bwMode="auto">
            <a:xfrm>
              <a:off x="676276" y="1547813"/>
              <a:ext cx="6350" cy="6350"/>
            </a:xfrm>
            <a:custGeom>
              <a:avLst/>
              <a:gdLst/>
              <a:ahLst/>
              <a:cxnLst>
                <a:cxn ang="0">
                  <a:pos x="2" y="2"/>
                </a:cxn>
                <a:cxn ang="0">
                  <a:pos x="1" y="3"/>
                </a:cxn>
                <a:cxn ang="0">
                  <a:pos x="0" y="2"/>
                </a:cxn>
                <a:cxn ang="0">
                  <a:pos x="0" y="1"/>
                </a:cxn>
                <a:cxn ang="0">
                  <a:pos x="2" y="0"/>
                </a:cxn>
                <a:cxn ang="0">
                  <a:pos x="3" y="1"/>
                </a:cxn>
                <a:cxn ang="0">
                  <a:pos x="2" y="2"/>
                </a:cxn>
              </a:cxnLst>
              <a:rect l="0" t="0" r="r" b="b"/>
              <a:pathLst>
                <a:path w="3" h="3">
                  <a:moveTo>
                    <a:pt x="2" y="2"/>
                  </a:moveTo>
                  <a:cubicBezTo>
                    <a:pt x="2" y="3"/>
                    <a:pt x="1" y="3"/>
                    <a:pt x="1" y="3"/>
                  </a:cubicBezTo>
                  <a:cubicBezTo>
                    <a:pt x="0" y="3"/>
                    <a:pt x="0" y="2"/>
                    <a:pt x="0" y="2"/>
                  </a:cubicBezTo>
                  <a:cubicBezTo>
                    <a:pt x="0" y="2"/>
                    <a:pt x="0" y="1"/>
                    <a:pt x="0" y="1"/>
                  </a:cubicBezTo>
                  <a:cubicBezTo>
                    <a:pt x="1" y="1"/>
                    <a:pt x="2" y="0"/>
                    <a:pt x="2" y="0"/>
                  </a:cubicBezTo>
                  <a:cubicBezTo>
                    <a:pt x="2" y="0"/>
                    <a:pt x="3" y="1"/>
                    <a:pt x="3" y="1"/>
                  </a:cubicBezTo>
                  <a:cubicBezTo>
                    <a:pt x="3" y="1"/>
                    <a:pt x="3"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0" name="Freeform 174"/>
            <p:cNvSpPr>
              <a:spLocks/>
            </p:cNvSpPr>
            <p:nvPr/>
          </p:nvSpPr>
          <p:spPr bwMode="auto">
            <a:xfrm>
              <a:off x="642938" y="1555751"/>
              <a:ext cx="4763" cy="4763"/>
            </a:xfrm>
            <a:custGeom>
              <a:avLst/>
              <a:gdLst/>
              <a:ahLst/>
              <a:cxnLst>
                <a:cxn ang="0">
                  <a:pos x="3" y="1"/>
                </a:cxn>
                <a:cxn ang="0">
                  <a:pos x="2" y="2"/>
                </a:cxn>
                <a:cxn ang="0">
                  <a:pos x="2" y="3"/>
                </a:cxn>
                <a:cxn ang="0">
                  <a:pos x="1" y="3"/>
                </a:cxn>
                <a:cxn ang="0">
                  <a:pos x="0" y="1"/>
                </a:cxn>
                <a:cxn ang="0">
                  <a:pos x="1" y="0"/>
                </a:cxn>
                <a:cxn ang="0">
                  <a:pos x="2" y="0"/>
                </a:cxn>
                <a:cxn ang="0">
                  <a:pos x="3" y="0"/>
                </a:cxn>
                <a:cxn ang="0">
                  <a:pos x="3" y="1"/>
                </a:cxn>
              </a:cxnLst>
              <a:rect l="0" t="0" r="r" b="b"/>
              <a:pathLst>
                <a:path w="3" h="3">
                  <a:moveTo>
                    <a:pt x="3" y="1"/>
                  </a:moveTo>
                  <a:cubicBezTo>
                    <a:pt x="3" y="1"/>
                    <a:pt x="2" y="2"/>
                    <a:pt x="2" y="2"/>
                  </a:cubicBezTo>
                  <a:cubicBezTo>
                    <a:pt x="2" y="2"/>
                    <a:pt x="2" y="2"/>
                    <a:pt x="2" y="3"/>
                  </a:cubicBezTo>
                  <a:cubicBezTo>
                    <a:pt x="2" y="3"/>
                    <a:pt x="1" y="3"/>
                    <a:pt x="1" y="3"/>
                  </a:cubicBezTo>
                  <a:cubicBezTo>
                    <a:pt x="0" y="2"/>
                    <a:pt x="0" y="2"/>
                    <a:pt x="0" y="1"/>
                  </a:cubicBezTo>
                  <a:cubicBezTo>
                    <a:pt x="0" y="1"/>
                    <a:pt x="0" y="0"/>
                    <a:pt x="1" y="0"/>
                  </a:cubicBezTo>
                  <a:cubicBezTo>
                    <a:pt x="1" y="0"/>
                    <a:pt x="1" y="0"/>
                    <a:pt x="2" y="0"/>
                  </a:cubicBezTo>
                  <a:cubicBezTo>
                    <a:pt x="2" y="0"/>
                    <a:pt x="3" y="0"/>
                    <a:pt x="3" y="0"/>
                  </a:cubicBezTo>
                  <a:cubicBezTo>
                    <a:pt x="3"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1" name="Freeform 175"/>
            <p:cNvSpPr>
              <a:spLocks/>
            </p:cNvSpPr>
            <p:nvPr/>
          </p:nvSpPr>
          <p:spPr bwMode="auto">
            <a:xfrm>
              <a:off x="703263" y="1504951"/>
              <a:ext cx="4763" cy="7938"/>
            </a:xfrm>
            <a:custGeom>
              <a:avLst/>
              <a:gdLst/>
              <a:ahLst/>
              <a:cxnLst>
                <a:cxn ang="0">
                  <a:pos x="3" y="4"/>
                </a:cxn>
                <a:cxn ang="0">
                  <a:pos x="2" y="3"/>
                </a:cxn>
                <a:cxn ang="0">
                  <a:pos x="0" y="3"/>
                </a:cxn>
                <a:cxn ang="0">
                  <a:pos x="0" y="2"/>
                </a:cxn>
                <a:cxn ang="0">
                  <a:pos x="0" y="0"/>
                </a:cxn>
                <a:cxn ang="0">
                  <a:pos x="1" y="0"/>
                </a:cxn>
                <a:cxn ang="0">
                  <a:pos x="2" y="1"/>
                </a:cxn>
                <a:cxn ang="0">
                  <a:pos x="3" y="2"/>
                </a:cxn>
                <a:cxn ang="0">
                  <a:pos x="3" y="4"/>
                </a:cxn>
              </a:cxnLst>
              <a:rect l="0" t="0" r="r" b="b"/>
              <a:pathLst>
                <a:path w="3" h="4">
                  <a:moveTo>
                    <a:pt x="3" y="4"/>
                  </a:moveTo>
                  <a:cubicBezTo>
                    <a:pt x="2" y="4"/>
                    <a:pt x="2" y="3"/>
                    <a:pt x="2" y="3"/>
                  </a:cubicBezTo>
                  <a:cubicBezTo>
                    <a:pt x="1" y="2"/>
                    <a:pt x="0" y="3"/>
                    <a:pt x="0" y="3"/>
                  </a:cubicBezTo>
                  <a:cubicBezTo>
                    <a:pt x="0" y="2"/>
                    <a:pt x="0" y="2"/>
                    <a:pt x="0" y="2"/>
                  </a:cubicBezTo>
                  <a:cubicBezTo>
                    <a:pt x="0" y="1"/>
                    <a:pt x="0" y="1"/>
                    <a:pt x="0" y="0"/>
                  </a:cubicBezTo>
                  <a:cubicBezTo>
                    <a:pt x="0" y="0"/>
                    <a:pt x="1" y="0"/>
                    <a:pt x="1" y="0"/>
                  </a:cubicBezTo>
                  <a:cubicBezTo>
                    <a:pt x="1" y="1"/>
                    <a:pt x="2" y="1"/>
                    <a:pt x="2" y="1"/>
                  </a:cubicBezTo>
                  <a:cubicBezTo>
                    <a:pt x="2" y="2"/>
                    <a:pt x="3" y="2"/>
                    <a:pt x="3" y="2"/>
                  </a:cubicBezTo>
                  <a:cubicBezTo>
                    <a:pt x="3"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2" name="Freeform 176"/>
            <p:cNvSpPr>
              <a:spLocks/>
            </p:cNvSpPr>
            <p:nvPr/>
          </p:nvSpPr>
          <p:spPr bwMode="auto">
            <a:xfrm>
              <a:off x="692151" y="1487488"/>
              <a:ext cx="7938" cy="7938"/>
            </a:xfrm>
            <a:custGeom>
              <a:avLst/>
              <a:gdLst/>
              <a:ahLst/>
              <a:cxnLst>
                <a:cxn ang="0">
                  <a:pos x="3" y="3"/>
                </a:cxn>
                <a:cxn ang="0">
                  <a:pos x="2" y="4"/>
                </a:cxn>
                <a:cxn ang="0">
                  <a:pos x="1" y="4"/>
                </a:cxn>
                <a:cxn ang="0">
                  <a:pos x="1" y="3"/>
                </a:cxn>
                <a:cxn ang="0">
                  <a:pos x="0" y="1"/>
                </a:cxn>
                <a:cxn ang="0">
                  <a:pos x="0" y="0"/>
                </a:cxn>
                <a:cxn ang="0">
                  <a:pos x="1" y="0"/>
                </a:cxn>
                <a:cxn ang="0">
                  <a:pos x="2" y="1"/>
                </a:cxn>
                <a:cxn ang="0">
                  <a:pos x="3" y="1"/>
                </a:cxn>
                <a:cxn ang="0">
                  <a:pos x="4" y="2"/>
                </a:cxn>
                <a:cxn ang="0">
                  <a:pos x="3" y="3"/>
                </a:cxn>
              </a:cxnLst>
              <a:rect l="0" t="0" r="r" b="b"/>
              <a:pathLst>
                <a:path w="4" h="4">
                  <a:moveTo>
                    <a:pt x="3" y="3"/>
                  </a:moveTo>
                  <a:cubicBezTo>
                    <a:pt x="3" y="3"/>
                    <a:pt x="3" y="4"/>
                    <a:pt x="2" y="4"/>
                  </a:cubicBezTo>
                  <a:cubicBezTo>
                    <a:pt x="2" y="4"/>
                    <a:pt x="1" y="4"/>
                    <a:pt x="1" y="4"/>
                  </a:cubicBezTo>
                  <a:cubicBezTo>
                    <a:pt x="1" y="3"/>
                    <a:pt x="1" y="3"/>
                    <a:pt x="1" y="3"/>
                  </a:cubicBezTo>
                  <a:cubicBezTo>
                    <a:pt x="1" y="2"/>
                    <a:pt x="0" y="2"/>
                    <a:pt x="0" y="1"/>
                  </a:cubicBezTo>
                  <a:cubicBezTo>
                    <a:pt x="0" y="1"/>
                    <a:pt x="0" y="0"/>
                    <a:pt x="0" y="0"/>
                  </a:cubicBezTo>
                  <a:cubicBezTo>
                    <a:pt x="0" y="0"/>
                    <a:pt x="1" y="0"/>
                    <a:pt x="1" y="0"/>
                  </a:cubicBezTo>
                  <a:cubicBezTo>
                    <a:pt x="1" y="0"/>
                    <a:pt x="2" y="1"/>
                    <a:pt x="2" y="1"/>
                  </a:cubicBezTo>
                  <a:cubicBezTo>
                    <a:pt x="2" y="1"/>
                    <a:pt x="3" y="1"/>
                    <a:pt x="3" y="1"/>
                  </a:cubicBezTo>
                  <a:cubicBezTo>
                    <a:pt x="3" y="1"/>
                    <a:pt x="4" y="2"/>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3" name="Freeform 177"/>
            <p:cNvSpPr>
              <a:spLocks/>
            </p:cNvSpPr>
            <p:nvPr/>
          </p:nvSpPr>
          <p:spPr bwMode="auto">
            <a:xfrm>
              <a:off x="712788" y="1476376"/>
              <a:ext cx="11113" cy="17463"/>
            </a:xfrm>
            <a:custGeom>
              <a:avLst/>
              <a:gdLst/>
              <a:ahLst/>
              <a:cxnLst>
                <a:cxn ang="0">
                  <a:pos x="2" y="9"/>
                </a:cxn>
                <a:cxn ang="0">
                  <a:pos x="1" y="7"/>
                </a:cxn>
                <a:cxn ang="0">
                  <a:pos x="0" y="7"/>
                </a:cxn>
                <a:cxn ang="0">
                  <a:pos x="0" y="5"/>
                </a:cxn>
                <a:cxn ang="0">
                  <a:pos x="1" y="4"/>
                </a:cxn>
                <a:cxn ang="0">
                  <a:pos x="0" y="1"/>
                </a:cxn>
                <a:cxn ang="0">
                  <a:pos x="1" y="1"/>
                </a:cxn>
                <a:cxn ang="0">
                  <a:pos x="3" y="0"/>
                </a:cxn>
                <a:cxn ang="0">
                  <a:pos x="5" y="0"/>
                </a:cxn>
                <a:cxn ang="0">
                  <a:pos x="5" y="1"/>
                </a:cxn>
                <a:cxn ang="0">
                  <a:pos x="4" y="3"/>
                </a:cxn>
                <a:cxn ang="0">
                  <a:pos x="4" y="4"/>
                </a:cxn>
                <a:cxn ang="0">
                  <a:pos x="2" y="5"/>
                </a:cxn>
                <a:cxn ang="0">
                  <a:pos x="3" y="6"/>
                </a:cxn>
                <a:cxn ang="0">
                  <a:pos x="4" y="6"/>
                </a:cxn>
                <a:cxn ang="0">
                  <a:pos x="4" y="8"/>
                </a:cxn>
                <a:cxn ang="0">
                  <a:pos x="4" y="9"/>
                </a:cxn>
                <a:cxn ang="0">
                  <a:pos x="2" y="9"/>
                </a:cxn>
              </a:cxnLst>
              <a:rect l="0" t="0" r="r" b="b"/>
              <a:pathLst>
                <a:path w="6" h="9">
                  <a:moveTo>
                    <a:pt x="2" y="9"/>
                  </a:moveTo>
                  <a:cubicBezTo>
                    <a:pt x="2" y="9"/>
                    <a:pt x="2" y="8"/>
                    <a:pt x="1" y="7"/>
                  </a:cubicBezTo>
                  <a:cubicBezTo>
                    <a:pt x="1" y="7"/>
                    <a:pt x="0" y="7"/>
                    <a:pt x="0" y="7"/>
                  </a:cubicBezTo>
                  <a:cubicBezTo>
                    <a:pt x="0" y="7"/>
                    <a:pt x="0" y="6"/>
                    <a:pt x="0" y="5"/>
                  </a:cubicBezTo>
                  <a:cubicBezTo>
                    <a:pt x="0" y="5"/>
                    <a:pt x="1" y="4"/>
                    <a:pt x="1" y="4"/>
                  </a:cubicBezTo>
                  <a:cubicBezTo>
                    <a:pt x="1" y="3"/>
                    <a:pt x="0" y="2"/>
                    <a:pt x="0" y="1"/>
                  </a:cubicBezTo>
                  <a:cubicBezTo>
                    <a:pt x="0" y="1"/>
                    <a:pt x="1" y="1"/>
                    <a:pt x="1" y="1"/>
                  </a:cubicBezTo>
                  <a:cubicBezTo>
                    <a:pt x="2" y="1"/>
                    <a:pt x="3" y="0"/>
                    <a:pt x="3" y="0"/>
                  </a:cubicBezTo>
                  <a:cubicBezTo>
                    <a:pt x="4" y="0"/>
                    <a:pt x="5" y="0"/>
                    <a:pt x="5" y="0"/>
                  </a:cubicBezTo>
                  <a:cubicBezTo>
                    <a:pt x="5" y="0"/>
                    <a:pt x="6" y="1"/>
                    <a:pt x="5" y="1"/>
                  </a:cubicBezTo>
                  <a:cubicBezTo>
                    <a:pt x="5" y="2"/>
                    <a:pt x="4" y="2"/>
                    <a:pt x="4" y="3"/>
                  </a:cubicBezTo>
                  <a:cubicBezTo>
                    <a:pt x="4" y="3"/>
                    <a:pt x="4" y="4"/>
                    <a:pt x="4" y="4"/>
                  </a:cubicBezTo>
                  <a:cubicBezTo>
                    <a:pt x="3" y="5"/>
                    <a:pt x="2" y="5"/>
                    <a:pt x="2" y="5"/>
                  </a:cubicBezTo>
                  <a:cubicBezTo>
                    <a:pt x="2" y="6"/>
                    <a:pt x="2" y="6"/>
                    <a:pt x="3" y="6"/>
                  </a:cubicBezTo>
                  <a:cubicBezTo>
                    <a:pt x="3" y="6"/>
                    <a:pt x="4" y="6"/>
                    <a:pt x="4" y="6"/>
                  </a:cubicBezTo>
                  <a:cubicBezTo>
                    <a:pt x="4" y="7"/>
                    <a:pt x="5" y="7"/>
                    <a:pt x="4" y="8"/>
                  </a:cubicBezTo>
                  <a:cubicBezTo>
                    <a:pt x="4" y="8"/>
                    <a:pt x="4" y="9"/>
                    <a:pt x="4" y="9"/>
                  </a:cubicBezTo>
                  <a:cubicBezTo>
                    <a:pt x="3" y="9"/>
                    <a:pt x="3" y="9"/>
                    <a:pt x="2"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4" name="Freeform 178"/>
            <p:cNvSpPr>
              <a:spLocks/>
            </p:cNvSpPr>
            <p:nvPr/>
          </p:nvSpPr>
          <p:spPr bwMode="auto">
            <a:xfrm>
              <a:off x="682626" y="1335088"/>
              <a:ext cx="63500" cy="139700"/>
            </a:xfrm>
            <a:custGeom>
              <a:avLst/>
              <a:gdLst/>
              <a:ahLst/>
              <a:cxnLst>
                <a:cxn ang="0">
                  <a:pos x="24" y="72"/>
                </a:cxn>
                <a:cxn ang="0">
                  <a:pos x="18" y="70"/>
                </a:cxn>
                <a:cxn ang="0">
                  <a:pos x="11" y="71"/>
                </a:cxn>
                <a:cxn ang="0">
                  <a:pos x="8" y="66"/>
                </a:cxn>
                <a:cxn ang="0">
                  <a:pos x="5" y="58"/>
                </a:cxn>
                <a:cxn ang="0">
                  <a:pos x="4" y="45"/>
                </a:cxn>
                <a:cxn ang="0">
                  <a:pos x="3" y="39"/>
                </a:cxn>
                <a:cxn ang="0">
                  <a:pos x="0" y="37"/>
                </a:cxn>
                <a:cxn ang="0">
                  <a:pos x="1" y="35"/>
                </a:cxn>
                <a:cxn ang="0">
                  <a:pos x="4" y="29"/>
                </a:cxn>
                <a:cxn ang="0">
                  <a:pos x="8" y="20"/>
                </a:cxn>
                <a:cxn ang="0">
                  <a:pos x="6" y="7"/>
                </a:cxn>
                <a:cxn ang="0">
                  <a:pos x="6" y="1"/>
                </a:cxn>
                <a:cxn ang="0">
                  <a:pos x="10" y="0"/>
                </a:cxn>
                <a:cxn ang="0">
                  <a:pos x="13" y="1"/>
                </a:cxn>
                <a:cxn ang="0">
                  <a:pos x="19" y="1"/>
                </a:cxn>
                <a:cxn ang="0">
                  <a:pos x="21" y="3"/>
                </a:cxn>
                <a:cxn ang="0">
                  <a:pos x="24" y="5"/>
                </a:cxn>
                <a:cxn ang="0">
                  <a:pos x="24" y="7"/>
                </a:cxn>
                <a:cxn ang="0">
                  <a:pos x="22" y="8"/>
                </a:cxn>
                <a:cxn ang="0">
                  <a:pos x="25" y="9"/>
                </a:cxn>
                <a:cxn ang="0">
                  <a:pos x="28" y="12"/>
                </a:cxn>
                <a:cxn ang="0">
                  <a:pos x="26" y="13"/>
                </a:cxn>
                <a:cxn ang="0">
                  <a:pos x="22" y="14"/>
                </a:cxn>
                <a:cxn ang="0">
                  <a:pos x="28" y="15"/>
                </a:cxn>
                <a:cxn ang="0">
                  <a:pos x="32" y="14"/>
                </a:cxn>
                <a:cxn ang="0">
                  <a:pos x="29" y="18"/>
                </a:cxn>
                <a:cxn ang="0">
                  <a:pos x="25" y="18"/>
                </a:cxn>
                <a:cxn ang="0">
                  <a:pos x="24" y="20"/>
                </a:cxn>
                <a:cxn ang="0">
                  <a:pos x="29" y="20"/>
                </a:cxn>
                <a:cxn ang="0">
                  <a:pos x="31" y="25"/>
                </a:cxn>
                <a:cxn ang="0">
                  <a:pos x="34" y="26"/>
                </a:cxn>
                <a:cxn ang="0">
                  <a:pos x="31" y="30"/>
                </a:cxn>
                <a:cxn ang="0">
                  <a:pos x="28" y="33"/>
                </a:cxn>
                <a:cxn ang="0">
                  <a:pos x="27" y="38"/>
                </a:cxn>
                <a:cxn ang="0">
                  <a:pos x="23" y="43"/>
                </a:cxn>
                <a:cxn ang="0">
                  <a:pos x="20" y="41"/>
                </a:cxn>
                <a:cxn ang="0">
                  <a:pos x="20" y="38"/>
                </a:cxn>
                <a:cxn ang="0">
                  <a:pos x="16" y="40"/>
                </a:cxn>
                <a:cxn ang="0">
                  <a:pos x="13" y="38"/>
                </a:cxn>
                <a:cxn ang="0">
                  <a:pos x="15" y="43"/>
                </a:cxn>
                <a:cxn ang="0">
                  <a:pos x="19" y="44"/>
                </a:cxn>
                <a:cxn ang="0">
                  <a:pos x="24" y="46"/>
                </a:cxn>
                <a:cxn ang="0">
                  <a:pos x="25" y="51"/>
                </a:cxn>
                <a:cxn ang="0">
                  <a:pos x="25" y="60"/>
                </a:cxn>
                <a:cxn ang="0">
                  <a:pos x="21" y="60"/>
                </a:cxn>
                <a:cxn ang="0">
                  <a:pos x="16" y="60"/>
                </a:cxn>
                <a:cxn ang="0">
                  <a:pos x="12" y="59"/>
                </a:cxn>
                <a:cxn ang="0">
                  <a:pos x="15" y="63"/>
                </a:cxn>
                <a:cxn ang="0">
                  <a:pos x="21" y="63"/>
                </a:cxn>
                <a:cxn ang="0">
                  <a:pos x="25" y="64"/>
                </a:cxn>
                <a:cxn ang="0">
                  <a:pos x="26" y="67"/>
                </a:cxn>
                <a:cxn ang="0">
                  <a:pos x="29" y="67"/>
                </a:cxn>
                <a:cxn ang="0">
                  <a:pos x="28" y="69"/>
                </a:cxn>
                <a:cxn ang="0">
                  <a:pos x="27" y="74"/>
                </a:cxn>
              </a:cxnLst>
              <a:rect l="0" t="0" r="r" b="b"/>
              <a:pathLst>
                <a:path w="34" h="74">
                  <a:moveTo>
                    <a:pt x="27" y="74"/>
                  </a:moveTo>
                  <a:cubicBezTo>
                    <a:pt x="26" y="74"/>
                    <a:pt x="25" y="74"/>
                    <a:pt x="25" y="74"/>
                  </a:cubicBezTo>
                  <a:cubicBezTo>
                    <a:pt x="24" y="73"/>
                    <a:pt x="24" y="72"/>
                    <a:pt x="24" y="72"/>
                  </a:cubicBezTo>
                  <a:cubicBezTo>
                    <a:pt x="23" y="72"/>
                    <a:pt x="22" y="71"/>
                    <a:pt x="21" y="70"/>
                  </a:cubicBezTo>
                  <a:cubicBezTo>
                    <a:pt x="21" y="70"/>
                    <a:pt x="20" y="69"/>
                    <a:pt x="20" y="69"/>
                  </a:cubicBezTo>
                  <a:cubicBezTo>
                    <a:pt x="19" y="69"/>
                    <a:pt x="19" y="70"/>
                    <a:pt x="18" y="70"/>
                  </a:cubicBezTo>
                  <a:cubicBezTo>
                    <a:pt x="18" y="70"/>
                    <a:pt x="17" y="71"/>
                    <a:pt x="16" y="71"/>
                  </a:cubicBezTo>
                  <a:cubicBezTo>
                    <a:pt x="16" y="71"/>
                    <a:pt x="15" y="72"/>
                    <a:pt x="14" y="72"/>
                  </a:cubicBezTo>
                  <a:cubicBezTo>
                    <a:pt x="13" y="72"/>
                    <a:pt x="11" y="71"/>
                    <a:pt x="11" y="71"/>
                  </a:cubicBezTo>
                  <a:cubicBezTo>
                    <a:pt x="10" y="71"/>
                    <a:pt x="9" y="70"/>
                    <a:pt x="9" y="70"/>
                  </a:cubicBezTo>
                  <a:cubicBezTo>
                    <a:pt x="8" y="70"/>
                    <a:pt x="8" y="69"/>
                    <a:pt x="8" y="68"/>
                  </a:cubicBezTo>
                  <a:cubicBezTo>
                    <a:pt x="8" y="68"/>
                    <a:pt x="8" y="67"/>
                    <a:pt x="8" y="66"/>
                  </a:cubicBezTo>
                  <a:cubicBezTo>
                    <a:pt x="8" y="66"/>
                    <a:pt x="7" y="65"/>
                    <a:pt x="7" y="64"/>
                  </a:cubicBezTo>
                  <a:cubicBezTo>
                    <a:pt x="7" y="63"/>
                    <a:pt x="6" y="62"/>
                    <a:pt x="6" y="61"/>
                  </a:cubicBezTo>
                  <a:cubicBezTo>
                    <a:pt x="5" y="60"/>
                    <a:pt x="5" y="59"/>
                    <a:pt x="5" y="58"/>
                  </a:cubicBezTo>
                  <a:cubicBezTo>
                    <a:pt x="4" y="57"/>
                    <a:pt x="4" y="54"/>
                    <a:pt x="4" y="53"/>
                  </a:cubicBezTo>
                  <a:cubicBezTo>
                    <a:pt x="3" y="52"/>
                    <a:pt x="3" y="49"/>
                    <a:pt x="4" y="48"/>
                  </a:cubicBezTo>
                  <a:cubicBezTo>
                    <a:pt x="4" y="48"/>
                    <a:pt x="4" y="46"/>
                    <a:pt x="4" y="45"/>
                  </a:cubicBezTo>
                  <a:cubicBezTo>
                    <a:pt x="4" y="44"/>
                    <a:pt x="4" y="43"/>
                    <a:pt x="4" y="43"/>
                  </a:cubicBezTo>
                  <a:cubicBezTo>
                    <a:pt x="3" y="42"/>
                    <a:pt x="3" y="42"/>
                    <a:pt x="3" y="41"/>
                  </a:cubicBezTo>
                  <a:cubicBezTo>
                    <a:pt x="3" y="41"/>
                    <a:pt x="3" y="39"/>
                    <a:pt x="3" y="39"/>
                  </a:cubicBezTo>
                  <a:cubicBezTo>
                    <a:pt x="3" y="38"/>
                    <a:pt x="3" y="38"/>
                    <a:pt x="3" y="37"/>
                  </a:cubicBezTo>
                  <a:cubicBezTo>
                    <a:pt x="3" y="37"/>
                    <a:pt x="2" y="37"/>
                    <a:pt x="2" y="37"/>
                  </a:cubicBezTo>
                  <a:cubicBezTo>
                    <a:pt x="2" y="37"/>
                    <a:pt x="1" y="37"/>
                    <a:pt x="0" y="37"/>
                  </a:cubicBezTo>
                  <a:cubicBezTo>
                    <a:pt x="0" y="37"/>
                    <a:pt x="0" y="36"/>
                    <a:pt x="0" y="36"/>
                  </a:cubicBezTo>
                  <a:cubicBezTo>
                    <a:pt x="0" y="35"/>
                    <a:pt x="0" y="35"/>
                    <a:pt x="0" y="35"/>
                  </a:cubicBezTo>
                  <a:cubicBezTo>
                    <a:pt x="1" y="35"/>
                    <a:pt x="1" y="35"/>
                    <a:pt x="1" y="35"/>
                  </a:cubicBezTo>
                  <a:cubicBezTo>
                    <a:pt x="2" y="35"/>
                    <a:pt x="2" y="35"/>
                    <a:pt x="3" y="35"/>
                  </a:cubicBezTo>
                  <a:cubicBezTo>
                    <a:pt x="3" y="35"/>
                    <a:pt x="3" y="33"/>
                    <a:pt x="4" y="32"/>
                  </a:cubicBezTo>
                  <a:cubicBezTo>
                    <a:pt x="4" y="31"/>
                    <a:pt x="3" y="29"/>
                    <a:pt x="4" y="29"/>
                  </a:cubicBezTo>
                  <a:cubicBezTo>
                    <a:pt x="4" y="28"/>
                    <a:pt x="4" y="27"/>
                    <a:pt x="5" y="27"/>
                  </a:cubicBezTo>
                  <a:cubicBezTo>
                    <a:pt x="5" y="26"/>
                    <a:pt x="6" y="24"/>
                    <a:pt x="7" y="23"/>
                  </a:cubicBezTo>
                  <a:cubicBezTo>
                    <a:pt x="7" y="23"/>
                    <a:pt x="8" y="21"/>
                    <a:pt x="8" y="20"/>
                  </a:cubicBezTo>
                  <a:cubicBezTo>
                    <a:pt x="8" y="20"/>
                    <a:pt x="8" y="18"/>
                    <a:pt x="8" y="18"/>
                  </a:cubicBezTo>
                  <a:cubicBezTo>
                    <a:pt x="8" y="16"/>
                    <a:pt x="8" y="13"/>
                    <a:pt x="8" y="12"/>
                  </a:cubicBezTo>
                  <a:cubicBezTo>
                    <a:pt x="8" y="10"/>
                    <a:pt x="7" y="8"/>
                    <a:pt x="6" y="7"/>
                  </a:cubicBezTo>
                  <a:cubicBezTo>
                    <a:pt x="6" y="6"/>
                    <a:pt x="5" y="5"/>
                    <a:pt x="5" y="4"/>
                  </a:cubicBezTo>
                  <a:cubicBezTo>
                    <a:pt x="5" y="4"/>
                    <a:pt x="5" y="2"/>
                    <a:pt x="5" y="2"/>
                  </a:cubicBezTo>
                  <a:cubicBezTo>
                    <a:pt x="5" y="1"/>
                    <a:pt x="6" y="1"/>
                    <a:pt x="6" y="1"/>
                  </a:cubicBezTo>
                  <a:cubicBezTo>
                    <a:pt x="7" y="1"/>
                    <a:pt x="7" y="1"/>
                    <a:pt x="8" y="1"/>
                  </a:cubicBezTo>
                  <a:cubicBezTo>
                    <a:pt x="8" y="1"/>
                    <a:pt x="9" y="1"/>
                    <a:pt x="9" y="1"/>
                  </a:cubicBezTo>
                  <a:cubicBezTo>
                    <a:pt x="9" y="1"/>
                    <a:pt x="10" y="0"/>
                    <a:pt x="10" y="0"/>
                  </a:cubicBezTo>
                  <a:cubicBezTo>
                    <a:pt x="10" y="0"/>
                    <a:pt x="11" y="0"/>
                    <a:pt x="11" y="0"/>
                  </a:cubicBezTo>
                  <a:cubicBezTo>
                    <a:pt x="11" y="0"/>
                    <a:pt x="11" y="1"/>
                    <a:pt x="12" y="1"/>
                  </a:cubicBezTo>
                  <a:cubicBezTo>
                    <a:pt x="12" y="1"/>
                    <a:pt x="13" y="1"/>
                    <a:pt x="13" y="1"/>
                  </a:cubicBezTo>
                  <a:cubicBezTo>
                    <a:pt x="14" y="1"/>
                    <a:pt x="14" y="0"/>
                    <a:pt x="15" y="0"/>
                  </a:cubicBezTo>
                  <a:cubicBezTo>
                    <a:pt x="15" y="0"/>
                    <a:pt x="17" y="0"/>
                    <a:pt x="17" y="0"/>
                  </a:cubicBezTo>
                  <a:cubicBezTo>
                    <a:pt x="18" y="0"/>
                    <a:pt x="18" y="0"/>
                    <a:pt x="19" y="1"/>
                  </a:cubicBezTo>
                  <a:cubicBezTo>
                    <a:pt x="19" y="1"/>
                    <a:pt x="19" y="2"/>
                    <a:pt x="19" y="2"/>
                  </a:cubicBezTo>
                  <a:cubicBezTo>
                    <a:pt x="19" y="3"/>
                    <a:pt x="19" y="3"/>
                    <a:pt x="19" y="3"/>
                  </a:cubicBezTo>
                  <a:cubicBezTo>
                    <a:pt x="20" y="3"/>
                    <a:pt x="21" y="3"/>
                    <a:pt x="21" y="3"/>
                  </a:cubicBezTo>
                  <a:cubicBezTo>
                    <a:pt x="21" y="4"/>
                    <a:pt x="22" y="4"/>
                    <a:pt x="22" y="4"/>
                  </a:cubicBezTo>
                  <a:cubicBezTo>
                    <a:pt x="22" y="4"/>
                    <a:pt x="23" y="5"/>
                    <a:pt x="23" y="5"/>
                  </a:cubicBezTo>
                  <a:cubicBezTo>
                    <a:pt x="23" y="5"/>
                    <a:pt x="24" y="5"/>
                    <a:pt x="24" y="5"/>
                  </a:cubicBezTo>
                  <a:cubicBezTo>
                    <a:pt x="25" y="5"/>
                    <a:pt x="26" y="6"/>
                    <a:pt x="26" y="6"/>
                  </a:cubicBezTo>
                  <a:cubicBezTo>
                    <a:pt x="26" y="6"/>
                    <a:pt x="26" y="7"/>
                    <a:pt x="25" y="7"/>
                  </a:cubicBezTo>
                  <a:cubicBezTo>
                    <a:pt x="25" y="7"/>
                    <a:pt x="24" y="7"/>
                    <a:pt x="24" y="7"/>
                  </a:cubicBezTo>
                  <a:cubicBezTo>
                    <a:pt x="24" y="7"/>
                    <a:pt x="23" y="7"/>
                    <a:pt x="23" y="7"/>
                  </a:cubicBezTo>
                  <a:cubicBezTo>
                    <a:pt x="23" y="7"/>
                    <a:pt x="22" y="7"/>
                    <a:pt x="22" y="7"/>
                  </a:cubicBezTo>
                  <a:cubicBezTo>
                    <a:pt x="22" y="7"/>
                    <a:pt x="22" y="8"/>
                    <a:pt x="22" y="8"/>
                  </a:cubicBezTo>
                  <a:cubicBezTo>
                    <a:pt x="22" y="9"/>
                    <a:pt x="22" y="9"/>
                    <a:pt x="22" y="9"/>
                  </a:cubicBezTo>
                  <a:cubicBezTo>
                    <a:pt x="22" y="9"/>
                    <a:pt x="23" y="9"/>
                    <a:pt x="24" y="9"/>
                  </a:cubicBezTo>
                  <a:cubicBezTo>
                    <a:pt x="24" y="9"/>
                    <a:pt x="25" y="9"/>
                    <a:pt x="25" y="9"/>
                  </a:cubicBezTo>
                  <a:cubicBezTo>
                    <a:pt x="25" y="10"/>
                    <a:pt x="26" y="10"/>
                    <a:pt x="26" y="10"/>
                  </a:cubicBezTo>
                  <a:cubicBezTo>
                    <a:pt x="26" y="11"/>
                    <a:pt x="26" y="11"/>
                    <a:pt x="27" y="11"/>
                  </a:cubicBezTo>
                  <a:cubicBezTo>
                    <a:pt x="27" y="11"/>
                    <a:pt x="28" y="12"/>
                    <a:pt x="28" y="12"/>
                  </a:cubicBezTo>
                  <a:cubicBezTo>
                    <a:pt x="28" y="12"/>
                    <a:pt x="28" y="12"/>
                    <a:pt x="28" y="13"/>
                  </a:cubicBezTo>
                  <a:cubicBezTo>
                    <a:pt x="28" y="13"/>
                    <a:pt x="27" y="13"/>
                    <a:pt x="27" y="13"/>
                  </a:cubicBezTo>
                  <a:cubicBezTo>
                    <a:pt x="27" y="13"/>
                    <a:pt x="26" y="13"/>
                    <a:pt x="26" y="13"/>
                  </a:cubicBezTo>
                  <a:cubicBezTo>
                    <a:pt x="25" y="13"/>
                    <a:pt x="25" y="12"/>
                    <a:pt x="24" y="12"/>
                  </a:cubicBezTo>
                  <a:cubicBezTo>
                    <a:pt x="24" y="12"/>
                    <a:pt x="23" y="12"/>
                    <a:pt x="23" y="12"/>
                  </a:cubicBezTo>
                  <a:cubicBezTo>
                    <a:pt x="22" y="12"/>
                    <a:pt x="22" y="13"/>
                    <a:pt x="22" y="14"/>
                  </a:cubicBezTo>
                  <a:cubicBezTo>
                    <a:pt x="23" y="14"/>
                    <a:pt x="23" y="15"/>
                    <a:pt x="24" y="15"/>
                  </a:cubicBezTo>
                  <a:cubicBezTo>
                    <a:pt x="24" y="15"/>
                    <a:pt x="25" y="15"/>
                    <a:pt x="26" y="15"/>
                  </a:cubicBezTo>
                  <a:cubicBezTo>
                    <a:pt x="27" y="15"/>
                    <a:pt x="28" y="15"/>
                    <a:pt x="28" y="15"/>
                  </a:cubicBezTo>
                  <a:cubicBezTo>
                    <a:pt x="29" y="15"/>
                    <a:pt x="29" y="14"/>
                    <a:pt x="30" y="14"/>
                  </a:cubicBezTo>
                  <a:cubicBezTo>
                    <a:pt x="30" y="13"/>
                    <a:pt x="31" y="13"/>
                    <a:pt x="32" y="13"/>
                  </a:cubicBezTo>
                  <a:cubicBezTo>
                    <a:pt x="32" y="13"/>
                    <a:pt x="32" y="13"/>
                    <a:pt x="32" y="14"/>
                  </a:cubicBezTo>
                  <a:cubicBezTo>
                    <a:pt x="32" y="14"/>
                    <a:pt x="32" y="15"/>
                    <a:pt x="31" y="15"/>
                  </a:cubicBezTo>
                  <a:cubicBezTo>
                    <a:pt x="31" y="15"/>
                    <a:pt x="30" y="16"/>
                    <a:pt x="30" y="16"/>
                  </a:cubicBezTo>
                  <a:cubicBezTo>
                    <a:pt x="30" y="17"/>
                    <a:pt x="29" y="17"/>
                    <a:pt x="29" y="18"/>
                  </a:cubicBezTo>
                  <a:cubicBezTo>
                    <a:pt x="29" y="18"/>
                    <a:pt x="28" y="18"/>
                    <a:pt x="28" y="18"/>
                  </a:cubicBezTo>
                  <a:cubicBezTo>
                    <a:pt x="28" y="18"/>
                    <a:pt x="27" y="18"/>
                    <a:pt x="26" y="17"/>
                  </a:cubicBezTo>
                  <a:cubicBezTo>
                    <a:pt x="26" y="17"/>
                    <a:pt x="25" y="18"/>
                    <a:pt x="25" y="18"/>
                  </a:cubicBezTo>
                  <a:cubicBezTo>
                    <a:pt x="24" y="18"/>
                    <a:pt x="23" y="17"/>
                    <a:pt x="23" y="17"/>
                  </a:cubicBezTo>
                  <a:cubicBezTo>
                    <a:pt x="23" y="18"/>
                    <a:pt x="23" y="18"/>
                    <a:pt x="23" y="19"/>
                  </a:cubicBezTo>
                  <a:cubicBezTo>
                    <a:pt x="24" y="19"/>
                    <a:pt x="24" y="19"/>
                    <a:pt x="24" y="20"/>
                  </a:cubicBezTo>
                  <a:cubicBezTo>
                    <a:pt x="25" y="20"/>
                    <a:pt x="26" y="19"/>
                    <a:pt x="26" y="20"/>
                  </a:cubicBezTo>
                  <a:cubicBezTo>
                    <a:pt x="26" y="20"/>
                    <a:pt x="27" y="20"/>
                    <a:pt x="27" y="21"/>
                  </a:cubicBezTo>
                  <a:cubicBezTo>
                    <a:pt x="28" y="21"/>
                    <a:pt x="28" y="20"/>
                    <a:pt x="29" y="20"/>
                  </a:cubicBezTo>
                  <a:cubicBezTo>
                    <a:pt x="29" y="21"/>
                    <a:pt x="30" y="21"/>
                    <a:pt x="30" y="21"/>
                  </a:cubicBezTo>
                  <a:cubicBezTo>
                    <a:pt x="30" y="21"/>
                    <a:pt x="30" y="22"/>
                    <a:pt x="30" y="22"/>
                  </a:cubicBezTo>
                  <a:cubicBezTo>
                    <a:pt x="31" y="23"/>
                    <a:pt x="31" y="24"/>
                    <a:pt x="31" y="25"/>
                  </a:cubicBezTo>
                  <a:cubicBezTo>
                    <a:pt x="32" y="25"/>
                    <a:pt x="33" y="24"/>
                    <a:pt x="33" y="24"/>
                  </a:cubicBezTo>
                  <a:cubicBezTo>
                    <a:pt x="34" y="24"/>
                    <a:pt x="34" y="25"/>
                    <a:pt x="34" y="25"/>
                  </a:cubicBezTo>
                  <a:cubicBezTo>
                    <a:pt x="34" y="25"/>
                    <a:pt x="34" y="26"/>
                    <a:pt x="34" y="26"/>
                  </a:cubicBezTo>
                  <a:cubicBezTo>
                    <a:pt x="34" y="27"/>
                    <a:pt x="33" y="28"/>
                    <a:pt x="33" y="28"/>
                  </a:cubicBezTo>
                  <a:cubicBezTo>
                    <a:pt x="33" y="28"/>
                    <a:pt x="33" y="29"/>
                    <a:pt x="32" y="29"/>
                  </a:cubicBezTo>
                  <a:cubicBezTo>
                    <a:pt x="32" y="30"/>
                    <a:pt x="31" y="30"/>
                    <a:pt x="31" y="30"/>
                  </a:cubicBezTo>
                  <a:cubicBezTo>
                    <a:pt x="31" y="30"/>
                    <a:pt x="29" y="29"/>
                    <a:pt x="29" y="30"/>
                  </a:cubicBezTo>
                  <a:cubicBezTo>
                    <a:pt x="29" y="30"/>
                    <a:pt x="29" y="31"/>
                    <a:pt x="28" y="32"/>
                  </a:cubicBezTo>
                  <a:cubicBezTo>
                    <a:pt x="28" y="32"/>
                    <a:pt x="28" y="33"/>
                    <a:pt x="28" y="33"/>
                  </a:cubicBezTo>
                  <a:cubicBezTo>
                    <a:pt x="27" y="33"/>
                    <a:pt x="27" y="33"/>
                    <a:pt x="27" y="34"/>
                  </a:cubicBezTo>
                  <a:cubicBezTo>
                    <a:pt x="27" y="34"/>
                    <a:pt x="27" y="36"/>
                    <a:pt x="27" y="36"/>
                  </a:cubicBezTo>
                  <a:cubicBezTo>
                    <a:pt x="27" y="37"/>
                    <a:pt x="27" y="38"/>
                    <a:pt x="27" y="38"/>
                  </a:cubicBezTo>
                  <a:cubicBezTo>
                    <a:pt x="27" y="39"/>
                    <a:pt x="25" y="39"/>
                    <a:pt x="25" y="40"/>
                  </a:cubicBezTo>
                  <a:cubicBezTo>
                    <a:pt x="25" y="40"/>
                    <a:pt x="25" y="41"/>
                    <a:pt x="24" y="41"/>
                  </a:cubicBezTo>
                  <a:cubicBezTo>
                    <a:pt x="24" y="42"/>
                    <a:pt x="24" y="42"/>
                    <a:pt x="23" y="43"/>
                  </a:cubicBezTo>
                  <a:cubicBezTo>
                    <a:pt x="23" y="43"/>
                    <a:pt x="22" y="43"/>
                    <a:pt x="21" y="43"/>
                  </a:cubicBezTo>
                  <a:cubicBezTo>
                    <a:pt x="21" y="43"/>
                    <a:pt x="20" y="43"/>
                    <a:pt x="20" y="42"/>
                  </a:cubicBezTo>
                  <a:cubicBezTo>
                    <a:pt x="20" y="42"/>
                    <a:pt x="20" y="42"/>
                    <a:pt x="20" y="41"/>
                  </a:cubicBezTo>
                  <a:cubicBezTo>
                    <a:pt x="20" y="41"/>
                    <a:pt x="21" y="41"/>
                    <a:pt x="21" y="41"/>
                  </a:cubicBezTo>
                  <a:cubicBezTo>
                    <a:pt x="21" y="41"/>
                    <a:pt x="21" y="40"/>
                    <a:pt x="21" y="39"/>
                  </a:cubicBezTo>
                  <a:cubicBezTo>
                    <a:pt x="21" y="39"/>
                    <a:pt x="21" y="39"/>
                    <a:pt x="20" y="38"/>
                  </a:cubicBezTo>
                  <a:cubicBezTo>
                    <a:pt x="20" y="38"/>
                    <a:pt x="19" y="38"/>
                    <a:pt x="19" y="38"/>
                  </a:cubicBezTo>
                  <a:cubicBezTo>
                    <a:pt x="18" y="39"/>
                    <a:pt x="18" y="39"/>
                    <a:pt x="18" y="39"/>
                  </a:cubicBezTo>
                  <a:cubicBezTo>
                    <a:pt x="17" y="40"/>
                    <a:pt x="17" y="40"/>
                    <a:pt x="16" y="40"/>
                  </a:cubicBezTo>
                  <a:cubicBezTo>
                    <a:pt x="16" y="40"/>
                    <a:pt x="15" y="39"/>
                    <a:pt x="15" y="39"/>
                  </a:cubicBezTo>
                  <a:cubicBezTo>
                    <a:pt x="15" y="38"/>
                    <a:pt x="15" y="38"/>
                    <a:pt x="14" y="37"/>
                  </a:cubicBezTo>
                  <a:cubicBezTo>
                    <a:pt x="14" y="37"/>
                    <a:pt x="13" y="38"/>
                    <a:pt x="13" y="38"/>
                  </a:cubicBezTo>
                  <a:cubicBezTo>
                    <a:pt x="13" y="38"/>
                    <a:pt x="13" y="39"/>
                    <a:pt x="13" y="39"/>
                  </a:cubicBezTo>
                  <a:cubicBezTo>
                    <a:pt x="13" y="40"/>
                    <a:pt x="13" y="41"/>
                    <a:pt x="13" y="42"/>
                  </a:cubicBezTo>
                  <a:cubicBezTo>
                    <a:pt x="14" y="42"/>
                    <a:pt x="14" y="42"/>
                    <a:pt x="15" y="43"/>
                  </a:cubicBezTo>
                  <a:cubicBezTo>
                    <a:pt x="15" y="43"/>
                    <a:pt x="15" y="43"/>
                    <a:pt x="16" y="43"/>
                  </a:cubicBezTo>
                  <a:cubicBezTo>
                    <a:pt x="16" y="44"/>
                    <a:pt x="17" y="43"/>
                    <a:pt x="18" y="43"/>
                  </a:cubicBezTo>
                  <a:cubicBezTo>
                    <a:pt x="18" y="43"/>
                    <a:pt x="19" y="44"/>
                    <a:pt x="19" y="44"/>
                  </a:cubicBezTo>
                  <a:cubicBezTo>
                    <a:pt x="19" y="45"/>
                    <a:pt x="20" y="45"/>
                    <a:pt x="21" y="46"/>
                  </a:cubicBezTo>
                  <a:cubicBezTo>
                    <a:pt x="21" y="46"/>
                    <a:pt x="22" y="45"/>
                    <a:pt x="23" y="46"/>
                  </a:cubicBezTo>
                  <a:cubicBezTo>
                    <a:pt x="23" y="46"/>
                    <a:pt x="24" y="46"/>
                    <a:pt x="24" y="46"/>
                  </a:cubicBezTo>
                  <a:cubicBezTo>
                    <a:pt x="25" y="47"/>
                    <a:pt x="24" y="48"/>
                    <a:pt x="24" y="49"/>
                  </a:cubicBezTo>
                  <a:cubicBezTo>
                    <a:pt x="24" y="49"/>
                    <a:pt x="24" y="50"/>
                    <a:pt x="24" y="50"/>
                  </a:cubicBezTo>
                  <a:cubicBezTo>
                    <a:pt x="24" y="50"/>
                    <a:pt x="25" y="51"/>
                    <a:pt x="25" y="51"/>
                  </a:cubicBezTo>
                  <a:cubicBezTo>
                    <a:pt x="25" y="52"/>
                    <a:pt x="26" y="53"/>
                    <a:pt x="26" y="54"/>
                  </a:cubicBezTo>
                  <a:cubicBezTo>
                    <a:pt x="26" y="55"/>
                    <a:pt x="26" y="56"/>
                    <a:pt x="26" y="57"/>
                  </a:cubicBezTo>
                  <a:cubicBezTo>
                    <a:pt x="26" y="58"/>
                    <a:pt x="25" y="59"/>
                    <a:pt x="25" y="60"/>
                  </a:cubicBezTo>
                  <a:cubicBezTo>
                    <a:pt x="25" y="60"/>
                    <a:pt x="24" y="60"/>
                    <a:pt x="24" y="61"/>
                  </a:cubicBezTo>
                  <a:cubicBezTo>
                    <a:pt x="23" y="61"/>
                    <a:pt x="22" y="61"/>
                    <a:pt x="22" y="61"/>
                  </a:cubicBezTo>
                  <a:cubicBezTo>
                    <a:pt x="22" y="60"/>
                    <a:pt x="21" y="60"/>
                    <a:pt x="21" y="60"/>
                  </a:cubicBezTo>
                  <a:cubicBezTo>
                    <a:pt x="21" y="59"/>
                    <a:pt x="20" y="59"/>
                    <a:pt x="20" y="59"/>
                  </a:cubicBezTo>
                  <a:cubicBezTo>
                    <a:pt x="19" y="59"/>
                    <a:pt x="19" y="60"/>
                    <a:pt x="18" y="60"/>
                  </a:cubicBezTo>
                  <a:cubicBezTo>
                    <a:pt x="18" y="60"/>
                    <a:pt x="16" y="60"/>
                    <a:pt x="16" y="60"/>
                  </a:cubicBezTo>
                  <a:cubicBezTo>
                    <a:pt x="15" y="59"/>
                    <a:pt x="15" y="59"/>
                    <a:pt x="14" y="59"/>
                  </a:cubicBezTo>
                  <a:cubicBezTo>
                    <a:pt x="14" y="58"/>
                    <a:pt x="13" y="57"/>
                    <a:pt x="12" y="58"/>
                  </a:cubicBezTo>
                  <a:cubicBezTo>
                    <a:pt x="12" y="58"/>
                    <a:pt x="12" y="59"/>
                    <a:pt x="12" y="59"/>
                  </a:cubicBezTo>
                  <a:cubicBezTo>
                    <a:pt x="13" y="59"/>
                    <a:pt x="13" y="60"/>
                    <a:pt x="14" y="60"/>
                  </a:cubicBezTo>
                  <a:cubicBezTo>
                    <a:pt x="14" y="60"/>
                    <a:pt x="14" y="61"/>
                    <a:pt x="14" y="62"/>
                  </a:cubicBezTo>
                  <a:cubicBezTo>
                    <a:pt x="14" y="62"/>
                    <a:pt x="15" y="63"/>
                    <a:pt x="15" y="63"/>
                  </a:cubicBezTo>
                  <a:cubicBezTo>
                    <a:pt x="16" y="63"/>
                    <a:pt x="16" y="62"/>
                    <a:pt x="17" y="62"/>
                  </a:cubicBezTo>
                  <a:cubicBezTo>
                    <a:pt x="17" y="62"/>
                    <a:pt x="18" y="63"/>
                    <a:pt x="19" y="63"/>
                  </a:cubicBezTo>
                  <a:cubicBezTo>
                    <a:pt x="19" y="63"/>
                    <a:pt x="20" y="63"/>
                    <a:pt x="21" y="63"/>
                  </a:cubicBezTo>
                  <a:cubicBezTo>
                    <a:pt x="21" y="63"/>
                    <a:pt x="22" y="63"/>
                    <a:pt x="22" y="63"/>
                  </a:cubicBezTo>
                  <a:cubicBezTo>
                    <a:pt x="23" y="63"/>
                    <a:pt x="23" y="64"/>
                    <a:pt x="24" y="64"/>
                  </a:cubicBezTo>
                  <a:cubicBezTo>
                    <a:pt x="24" y="64"/>
                    <a:pt x="25" y="64"/>
                    <a:pt x="25" y="64"/>
                  </a:cubicBezTo>
                  <a:cubicBezTo>
                    <a:pt x="25" y="64"/>
                    <a:pt x="26" y="65"/>
                    <a:pt x="26" y="65"/>
                  </a:cubicBezTo>
                  <a:cubicBezTo>
                    <a:pt x="26" y="65"/>
                    <a:pt x="26" y="66"/>
                    <a:pt x="26" y="66"/>
                  </a:cubicBezTo>
                  <a:cubicBezTo>
                    <a:pt x="26" y="66"/>
                    <a:pt x="26" y="67"/>
                    <a:pt x="26" y="67"/>
                  </a:cubicBezTo>
                  <a:cubicBezTo>
                    <a:pt x="26" y="67"/>
                    <a:pt x="27" y="68"/>
                    <a:pt x="27" y="68"/>
                  </a:cubicBezTo>
                  <a:cubicBezTo>
                    <a:pt x="27" y="67"/>
                    <a:pt x="27" y="66"/>
                    <a:pt x="28" y="66"/>
                  </a:cubicBezTo>
                  <a:cubicBezTo>
                    <a:pt x="28" y="66"/>
                    <a:pt x="28" y="67"/>
                    <a:pt x="29" y="67"/>
                  </a:cubicBezTo>
                  <a:cubicBezTo>
                    <a:pt x="29" y="67"/>
                    <a:pt x="30" y="68"/>
                    <a:pt x="30" y="68"/>
                  </a:cubicBezTo>
                  <a:cubicBezTo>
                    <a:pt x="30" y="69"/>
                    <a:pt x="30" y="69"/>
                    <a:pt x="30" y="69"/>
                  </a:cubicBezTo>
                  <a:cubicBezTo>
                    <a:pt x="29" y="70"/>
                    <a:pt x="28" y="69"/>
                    <a:pt x="28" y="69"/>
                  </a:cubicBezTo>
                  <a:cubicBezTo>
                    <a:pt x="28" y="69"/>
                    <a:pt x="27" y="70"/>
                    <a:pt x="27" y="70"/>
                  </a:cubicBezTo>
                  <a:cubicBezTo>
                    <a:pt x="27" y="71"/>
                    <a:pt x="28" y="72"/>
                    <a:pt x="28" y="72"/>
                  </a:cubicBezTo>
                  <a:cubicBezTo>
                    <a:pt x="28" y="73"/>
                    <a:pt x="27" y="73"/>
                    <a:pt x="27" y="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5" name="Freeform 179"/>
            <p:cNvSpPr>
              <a:spLocks/>
            </p:cNvSpPr>
            <p:nvPr/>
          </p:nvSpPr>
          <p:spPr bwMode="auto">
            <a:xfrm>
              <a:off x="741363" y="1331913"/>
              <a:ext cx="11113" cy="14288"/>
            </a:xfrm>
            <a:custGeom>
              <a:avLst/>
              <a:gdLst/>
              <a:ahLst/>
              <a:cxnLst>
                <a:cxn ang="0">
                  <a:pos x="2" y="7"/>
                </a:cxn>
                <a:cxn ang="0">
                  <a:pos x="2" y="6"/>
                </a:cxn>
                <a:cxn ang="0">
                  <a:pos x="4" y="5"/>
                </a:cxn>
                <a:cxn ang="0">
                  <a:pos x="6" y="4"/>
                </a:cxn>
                <a:cxn ang="0">
                  <a:pos x="5" y="2"/>
                </a:cxn>
                <a:cxn ang="0">
                  <a:pos x="5" y="0"/>
                </a:cxn>
                <a:cxn ang="0">
                  <a:pos x="3" y="1"/>
                </a:cxn>
                <a:cxn ang="0">
                  <a:pos x="1" y="2"/>
                </a:cxn>
                <a:cxn ang="0">
                  <a:pos x="1" y="3"/>
                </a:cxn>
                <a:cxn ang="0">
                  <a:pos x="0" y="4"/>
                </a:cxn>
                <a:cxn ang="0">
                  <a:pos x="0" y="6"/>
                </a:cxn>
                <a:cxn ang="0">
                  <a:pos x="1" y="7"/>
                </a:cxn>
                <a:cxn ang="0">
                  <a:pos x="2" y="7"/>
                </a:cxn>
              </a:cxnLst>
              <a:rect l="0" t="0" r="r" b="b"/>
              <a:pathLst>
                <a:path w="6" h="8">
                  <a:moveTo>
                    <a:pt x="2" y="7"/>
                  </a:moveTo>
                  <a:cubicBezTo>
                    <a:pt x="3" y="7"/>
                    <a:pt x="2" y="6"/>
                    <a:pt x="2" y="6"/>
                  </a:cubicBezTo>
                  <a:cubicBezTo>
                    <a:pt x="3" y="6"/>
                    <a:pt x="3" y="6"/>
                    <a:pt x="4" y="5"/>
                  </a:cubicBezTo>
                  <a:cubicBezTo>
                    <a:pt x="4" y="5"/>
                    <a:pt x="6" y="4"/>
                    <a:pt x="6" y="4"/>
                  </a:cubicBezTo>
                  <a:cubicBezTo>
                    <a:pt x="6" y="3"/>
                    <a:pt x="5" y="2"/>
                    <a:pt x="5" y="2"/>
                  </a:cubicBezTo>
                  <a:cubicBezTo>
                    <a:pt x="5" y="2"/>
                    <a:pt x="5" y="0"/>
                    <a:pt x="5" y="0"/>
                  </a:cubicBezTo>
                  <a:cubicBezTo>
                    <a:pt x="4" y="0"/>
                    <a:pt x="4" y="1"/>
                    <a:pt x="3" y="1"/>
                  </a:cubicBezTo>
                  <a:cubicBezTo>
                    <a:pt x="3" y="1"/>
                    <a:pt x="2" y="1"/>
                    <a:pt x="1" y="2"/>
                  </a:cubicBezTo>
                  <a:cubicBezTo>
                    <a:pt x="1" y="2"/>
                    <a:pt x="1" y="2"/>
                    <a:pt x="1" y="3"/>
                  </a:cubicBezTo>
                  <a:cubicBezTo>
                    <a:pt x="1" y="3"/>
                    <a:pt x="0" y="4"/>
                    <a:pt x="0" y="4"/>
                  </a:cubicBezTo>
                  <a:cubicBezTo>
                    <a:pt x="0" y="5"/>
                    <a:pt x="0" y="6"/>
                    <a:pt x="0" y="6"/>
                  </a:cubicBezTo>
                  <a:cubicBezTo>
                    <a:pt x="0" y="6"/>
                    <a:pt x="1" y="7"/>
                    <a:pt x="1" y="7"/>
                  </a:cubicBezTo>
                  <a:cubicBezTo>
                    <a:pt x="1" y="8"/>
                    <a:pt x="2" y="7"/>
                    <a:pt x="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6" name="Freeform 180"/>
            <p:cNvSpPr>
              <a:spLocks/>
            </p:cNvSpPr>
            <p:nvPr/>
          </p:nvSpPr>
          <p:spPr bwMode="auto">
            <a:xfrm>
              <a:off x="695326" y="1292226"/>
              <a:ext cx="50800" cy="44450"/>
            </a:xfrm>
            <a:custGeom>
              <a:avLst/>
              <a:gdLst/>
              <a:ahLst/>
              <a:cxnLst>
                <a:cxn ang="0">
                  <a:pos x="10" y="21"/>
                </a:cxn>
                <a:cxn ang="0">
                  <a:pos x="8" y="19"/>
                </a:cxn>
                <a:cxn ang="0">
                  <a:pos x="4" y="17"/>
                </a:cxn>
                <a:cxn ang="0">
                  <a:pos x="3" y="13"/>
                </a:cxn>
                <a:cxn ang="0">
                  <a:pos x="0" y="11"/>
                </a:cxn>
                <a:cxn ang="0">
                  <a:pos x="2" y="9"/>
                </a:cxn>
                <a:cxn ang="0">
                  <a:pos x="1" y="7"/>
                </a:cxn>
                <a:cxn ang="0">
                  <a:pos x="2" y="5"/>
                </a:cxn>
                <a:cxn ang="0">
                  <a:pos x="8" y="2"/>
                </a:cxn>
                <a:cxn ang="0">
                  <a:pos x="9" y="1"/>
                </a:cxn>
                <a:cxn ang="0">
                  <a:pos x="13" y="2"/>
                </a:cxn>
                <a:cxn ang="0">
                  <a:pos x="17" y="1"/>
                </a:cxn>
                <a:cxn ang="0">
                  <a:pos x="19" y="3"/>
                </a:cxn>
                <a:cxn ang="0">
                  <a:pos x="19" y="6"/>
                </a:cxn>
                <a:cxn ang="0">
                  <a:pos x="22" y="5"/>
                </a:cxn>
                <a:cxn ang="0">
                  <a:pos x="23" y="7"/>
                </a:cxn>
                <a:cxn ang="0">
                  <a:pos x="27" y="8"/>
                </a:cxn>
                <a:cxn ang="0">
                  <a:pos x="25" y="10"/>
                </a:cxn>
                <a:cxn ang="0">
                  <a:pos x="25" y="11"/>
                </a:cxn>
                <a:cxn ang="0">
                  <a:pos x="26" y="13"/>
                </a:cxn>
                <a:cxn ang="0">
                  <a:pos x="22" y="12"/>
                </a:cxn>
                <a:cxn ang="0">
                  <a:pos x="19" y="12"/>
                </a:cxn>
                <a:cxn ang="0">
                  <a:pos x="20" y="14"/>
                </a:cxn>
                <a:cxn ang="0">
                  <a:pos x="23" y="16"/>
                </a:cxn>
                <a:cxn ang="0">
                  <a:pos x="25" y="14"/>
                </a:cxn>
                <a:cxn ang="0">
                  <a:pos x="27" y="16"/>
                </a:cxn>
                <a:cxn ang="0">
                  <a:pos x="26" y="19"/>
                </a:cxn>
                <a:cxn ang="0">
                  <a:pos x="22" y="20"/>
                </a:cxn>
                <a:cxn ang="0">
                  <a:pos x="22" y="22"/>
                </a:cxn>
                <a:cxn ang="0">
                  <a:pos x="20" y="23"/>
                </a:cxn>
                <a:cxn ang="0">
                  <a:pos x="18" y="20"/>
                </a:cxn>
                <a:cxn ang="0">
                  <a:pos x="17" y="20"/>
                </a:cxn>
                <a:cxn ang="0">
                  <a:pos x="18" y="22"/>
                </a:cxn>
                <a:cxn ang="0">
                  <a:pos x="18" y="24"/>
                </a:cxn>
                <a:cxn ang="0">
                  <a:pos x="16" y="22"/>
                </a:cxn>
                <a:cxn ang="0">
                  <a:pos x="13" y="21"/>
                </a:cxn>
                <a:cxn ang="0">
                  <a:pos x="12" y="22"/>
                </a:cxn>
              </a:cxnLst>
              <a:rect l="0" t="0" r="r" b="b"/>
              <a:pathLst>
                <a:path w="27" h="24">
                  <a:moveTo>
                    <a:pt x="12" y="22"/>
                  </a:moveTo>
                  <a:cubicBezTo>
                    <a:pt x="12" y="22"/>
                    <a:pt x="11" y="22"/>
                    <a:pt x="10" y="21"/>
                  </a:cubicBezTo>
                  <a:cubicBezTo>
                    <a:pt x="10" y="21"/>
                    <a:pt x="10" y="20"/>
                    <a:pt x="10" y="20"/>
                  </a:cubicBezTo>
                  <a:cubicBezTo>
                    <a:pt x="10" y="19"/>
                    <a:pt x="9" y="19"/>
                    <a:pt x="8" y="19"/>
                  </a:cubicBezTo>
                  <a:cubicBezTo>
                    <a:pt x="8" y="19"/>
                    <a:pt x="7" y="19"/>
                    <a:pt x="7" y="19"/>
                  </a:cubicBezTo>
                  <a:cubicBezTo>
                    <a:pt x="6" y="19"/>
                    <a:pt x="5" y="18"/>
                    <a:pt x="4" y="17"/>
                  </a:cubicBezTo>
                  <a:cubicBezTo>
                    <a:pt x="4" y="17"/>
                    <a:pt x="4" y="16"/>
                    <a:pt x="4" y="15"/>
                  </a:cubicBezTo>
                  <a:cubicBezTo>
                    <a:pt x="3" y="14"/>
                    <a:pt x="3" y="13"/>
                    <a:pt x="3" y="13"/>
                  </a:cubicBezTo>
                  <a:cubicBezTo>
                    <a:pt x="3" y="12"/>
                    <a:pt x="2" y="12"/>
                    <a:pt x="2" y="11"/>
                  </a:cubicBezTo>
                  <a:cubicBezTo>
                    <a:pt x="2" y="11"/>
                    <a:pt x="1" y="11"/>
                    <a:pt x="0" y="11"/>
                  </a:cubicBezTo>
                  <a:cubicBezTo>
                    <a:pt x="0" y="10"/>
                    <a:pt x="0" y="9"/>
                    <a:pt x="0" y="9"/>
                  </a:cubicBezTo>
                  <a:cubicBezTo>
                    <a:pt x="1" y="9"/>
                    <a:pt x="1" y="9"/>
                    <a:pt x="2" y="9"/>
                  </a:cubicBezTo>
                  <a:cubicBezTo>
                    <a:pt x="2" y="9"/>
                    <a:pt x="2" y="9"/>
                    <a:pt x="2" y="8"/>
                  </a:cubicBezTo>
                  <a:cubicBezTo>
                    <a:pt x="2" y="8"/>
                    <a:pt x="1" y="7"/>
                    <a:pt x="1" y="7"/>
                  </a:cubicBezTo>
                  <a:cubicBezTo>
                    <a:pt x="1" y="7"/>
                    <a:pt x="1" y="6"/>
                    <a:pt x="1" y="6"/>
                  </a:cubicBezTo>
                  <a:cubicBezTo>
                    <a:pt x="1" y="6"/>
                    <a:pt x="2" y="5"/>
                    <a:pt x="2" y="5"/>
                  </a:cubicBezTo>
                  <a:cubicBezTo>
                    <a:pt x="3" y="5"/>
                    <a:pt x="6" y="5"/>
                    <a:pt x="6" y="4"/>
                  </a:cubicBezTo>
                  <a:cubicBezTo>
                    <a:pt x="7" y="4"/>
                    <a:pt x="8" y="3"/>
                    <a:pt x="8" y="2"/>
                  </a:cubicBezTo>
                  <a:cubicBezTo>
                    <a:pt x="8" y="2"/>
                    <a:pt x="8" y="1"/>
                    <a:pt x="8" y="1"/>
                  </a:cubicBezTo>
                  <a:cubicBezTo>
                    <a:pt x="9" y="0"/>
                    <a:pt x="9" y="1"/>
                    <a:pt x="9" y="1"/>
                  </a:cubicBezTo>
                  <a:cubicBezTo>
                    <a:pt x="10" y="1"/>
                    <a:pt x="10" y="2"/>
                    <a:pt x="10" y="2"/>
                  </a:cubicBezTo>
                  <a:cubicBezTo>
                    <a:pt x="11" y="2"/>
                    <a:pt x="12" y="2"/>
                    <a:pt x="13" y="2"/>
                  </a:cubicBezTo>
                  <a:cubicBezTo>
                    <a:pt x="14" y="2"/>
                    <a:pt x="15" y="2"/>
                    <a:pt x="16" y="2"/>
                  </a:cubicBezTo>
                  <a:cubicBezTo>
                    <a:pt x="16" y="1"/>
                    <a:pt x="16" y="1"/>
                    <a:pt x="17" y="1"/>
                  </a:cubicBezTo>
                  <a:cubicBezTo>
                    <a:pt x="17" y="0"/>
                    <a:pt x="18" y="1"/>
                    <a:pt x="18" y="1"/>
                  </a:cubicBezTo>
                  <a:cubicBezTo>
                    <a:pt x="19" y="1"/>
                    <a:pt x="19" y="2"/>
                    <a:pt x="19" y="3"/>
                  </a:cubicBezTo>
                  <a:cubicBezTo>
                    <a:pt x="18" y="3"/>
                    <a:pt x="18" y="4"/>
                    <a:pt x="18" y="4"/>
                  </a:cubicBezTo>
                  <a:cubicBezTo>
                    <a:pt x="18" y="5"/>
                    <a:pt x="18" y="6"/>
                    <a:pt x="19" y="6"/>
                  </a:cubicBezTo>
                  <a:cubicBezTo>
                    <a:pt x="19" y="7"/>
                    <a:pt x="20" y="7"/>
                    <a:pt x="21" y="7"/>
                  </a:cubicBezTo>
                  <a:cubicBezTo>
                    <a:pt x="21" y="7"/>
                    <a:pt x="21" y="5"/>
                    <a:pt x="22" y="5"/>
                  </a:cubicBezTo>
                  <a:cubicBezTo>
                    <a:pt x="22" y="5"/>
                    <a:pt x="23" y="5"/>
                    <a:pt x="23" y="5"/>
                  </a:cubicBezTo>
                  <a:cubicBezTo>
                    <a:pt x="24" y="5"/>
                    <a:pt x="23" y="6"/>
                    <a:pt x="23" y="7"/>
                  </a:cubicBezTo>
                  <a:cubicBezTo>
                    <a:pt x="24" y="7"/>
                    <a:pt x="24" y="8"/>
                    <a:pt x="24" y="8"/>
                  </a:cubicBezTo>
                  <a:cubicBezTo>
                    <a:pt x="24" y="8"/>
                    <a:pt x="26" y="7"/>
                    <a:pt x="27" y="8"/>
                  </a:cubicBezTo>
                  <a:cubicBezTo>
                    <a:pt x="27" y="8"/>
                    <a:pt x="27" y="9"/>
                    <a:pt x="27" y="9"/>
                  </a:cubicBezTo>
                  <a:cubicBezTo>
                    <a:pt x="26" y="10"/>
                    <a:pt x="26" y="10"/>
                    <a:pt x="25" y="10"/>
                  </a:cubicBezTo>
                  <a:cubicBezTo>
                    <a:pt x="25" y="10"/>
                    <a:pt x="24" y="10"/>
                    <a:pt x="24" y="10"/>
                  </a:cubicBezTo>
                  <a:cubicBezTo>
                    <a:pt x="24" y="11"/>
                    <a:pt x="25" y="11"/>
                    <a:pt x="25" y="11"/>
                  </a:cubicBezTo>
                  <a:cubicBezTo>
                    <a:pt x="25" y="11"/>
                    <a:pt x="26" y="12"/>
                    <a:pt x="26" y="12"/>
                  </a:cubicBezTo>
                  <a:cubicBezTo>
                    <a:pt x="26" y="12"/>
                    <a:pt x="26" y="12"/>
                    <a:pt x="26" y="13"/>
                  </a:cubicBezTo>
                  <a:cubicBezTo>
                    <a:pt x="25" y="13"/>
                    <a:pt x="25" y="13"/>
                    <a:pt x="24" y="13"/>
                  </a:cubicBezTo>
                  <a:cubicBezTo>
                    <a:pt x="24" y="13"/>
                    <a:pt x="23" y="12"/>
                    <a:pt x="22" y="12"/>
                  </a:cubicBezTo>
                  <a:cubicBezTo>
                    <a:pt x="22" y="12"/>
                    <a:pt x="21" y="12"/>
                    <a:pt x="21" y="12"/>
                  </a:cubicBezTo>
                  <a:cubicBezTo>
                    <a:pt x="21" y="12"/>
                    <a:pt x="20" y="12"/>
                    <a:pt x="19" y="12"/>
                  </a:cubicBezTo>
                  <a:cubicBezTo>
                    <a:pt x="19" y="12"/>
                    <a:pt x="19" y="13"/>
                    <a:pt x="19" y="13"/>
                  </a:cubicBezTo>
                  <a:cubicBezTo>
                    <a:pt x="19" y="13"/>
                    <a:pt x="20" y="14"/>
                    <a:pt x="20" y="14"/>
                  </a:cubicBezTo>
                  <a:cubicBezTo>
                    <a:pt x="21" y="14"/>
                    <a:pt x="21" y="15"/>
                    <a:pt x="21" y="15"/>
                  </a:cubicBezTo>
                  <a:cubicBezTo>
                    <a:pt x="22" y="16"/>
                    <a:pt x="22" y="16"/>
                    <a:pt x="23" y="16"/>
                  </a:cubicBezTo>
                  <a:cubicBezTo>
                    <a:pt x="23" y="16"/>
                    <a:pt x="22" y="15"/>
                    <a:pt x="23" y="15"/>
                  </a:cubicBezTo>
                  <a:cubicBezTo>
                    <a:pt x="23" y="14"/>
                    <a:pt x="24" y="14"/>
                    <a:pt x="25" y="14"/>
                  </a:cubicBezTo>
                  <a:cubicBezTo>
                    <a:pt x="25" y="14"/>
                    <a:pt x="26" y="15"/>
                    <a:pt x="26" y="15"/>
                  </a:cubicBezTo>
                  <a:cubicBezTo>
                    <a:pt x="26" y="15"/>
                    <a:pt x="27" y="16"/>
                    <a:pt x="27" y="16"/>
                  </a:cubicBezTo>
                  <a:cubicBezTo>
                    <a:pt x="27" y="17"/>
                    <a:pt x="26" y="17"/>
                    <a:pt x="26" y="18"/>
                  </a:cubicBezTo>
                  <a:cubicBezTo>
                    <a:pt x="26" y="18"/>
                    <a:pt x="26" y="19"/>
                    <a:pt x="26" y="19"/>
                  </a:cubicBezTo>
                  <a:cubicBezTo>
                    <a:pt x="25" y="20"/>
                    <a:pt x="24" y="19"/>
                    <a:pt x="23" y="20"/>
                  </a:cubicBezTo>
                  <a:cubicBezTo>
                    <a:pt x="23" y="20"/>
                    <a:pt x="22" y="19"/>
                    <a:pt x="22" y="20"/>
                  </a:cubicBezTo>
                  <a:cubicBezTo>
                    <a:pt x="22" y="20"/>
                    <a:pt x="22" y="20"/>
                    <a:pt x="22" y="21"/>
                  </a:cubicBezTo>
                  <a:cubicBezTo>
                    <a:pt x="22" y="21"/>
                    <a:pt x="22" y="22"/>
                    <a:pt x="22" y="22"/>
                  </a:cubicBezTo>
                  <a:cubicBezTo>
                    <a:pt x="22" y="22"/>
                    <a:pt x="22" y="23"/>
                    <a:pt x="22" y="23"/>
                  </a:cubicBezTo>
                  <a:cubicBezTo>
                    <a:pt x="22" y="24"/>
                    <a:pt x="21" y="24"/>
                    <a:pt x="20" y="23"/>
                  </a:cubicBezTo>
                  <a:cubicBezTo>
                    <a:pt x="20" y="23"/>
                    <a:pt x="20" y="22"/>
                    <a:pt x="20" y="22"/>
                  </a:cubicBezTo>
                  <a:cubicBezTo>
                    <a:pt x="19" y="21"/>
                    <a:pt x="19" y="21"/>
                    <a:pt x="18" y="20"/>
                  </a:cubicBezTo>
                  <a:cubicBezTo>
                    <a:pt x="18" y="20"/>
                    <a:pt x="18" y="19"/>
                    <a:pt x="18" y="19"/>
                  </a:cubicBezTo>
                  <a:cubicBezTo>
                    <a:pt x="17" y="19"/>
                    <a:pt x="17" y="20"/>
                    <a:pt x="17" y="20"/>
                  </a:cubicBezTo>
                  <a:cubicBezTo>
                    <a:pt x="17" y="20"/>
                    <a:pt x="17" y="21"/>
                    <a:pt x="17" y="21"/>
                  </a:cubicBezTo>
                  <a:cubicBezTo>
                    <a:pt x="17" y="21"/>
                    <a:pt x="18" y="22"/>
                    <a:pt x="18" y="22"/>
                  </a:cubicBezTo>
                  <a:cubicBezTo>
                    <a:pt x="18" y="22"/>
                    <a:pt x="19" y="23"/>
                    <a:pt x="18" y="23"/>
                  </a:cubicBezTo>
                  <a:cubicBezTo>
                    <a:pt x="18" y="24"/>
                    <a:pt x="18" y="24"/>
                    <a:pt x="18" y="24"/>
                  </a:cubicBezTo>
                  <a:cubicBezTo>
                    <a:pt x="17" y="24"/>
                    <a:pt x="16" y="24"/>
                    <a:pt x="16" y="23"/>
                  </a:cubicBezTo>
                  <a:cubicBezTo>
                    <a:pt x="16" y="23"/>
                    <a:pt x="16" y="22"/>
                    <a:pt x="16" y="22"/>
                  </a:cubicBezTo>
                  <a:cubicBezTo>
                    <a:pt x="16" y="22"/>
                    <a:pt x="15" y="21"/>
                    <a:pt x="14" y="21"/>
                  </a:cubicBezTo>
                  <a:cubicBezTo>
                    <a:pt x="14" y="21"/>
                    <a:pt x="14" y="21"/>
                    <a:pt x="13" y="21"/>
                  </a:cubicBezTo>
                  <a:cubicBezTo>
                    <a:pt x="13" y="21"/>
                    <a:pt x="13" y="22"/>
                    <a:pt x="13" y="22"/>
                  </a:cubicBezTo>
                  <a:cubicBezTo>
                    <a:pt x="13" y="23"/>
                    <a:pt x="13" y="22"/>
                    <a:pt x="12"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7" name="Freeform 181"/>
            <p:cNvSpPr>
              <a:spLocks/>
            </p:cNvSpPr>
            <p:nvPr/>
          </p:nvSpPr>
          <p:spPr bwMode="auto">
            <a:xfrm>
              <a:off x="747713" y="1292226"/>
              <a:ext cx="9525" cy="14288"/>
            </a:xfrm>
            <a:custGeom>
              <a:avLst/>
              <a:gdLst/>
              <a:ahLst/>
              <a:cxnLst>
                <a:cxn ang="0">
                  <a:pos x="3" y="8"/>
                </a:cxn>
                <a:cxn ang="0">
                  <a:pos x="2" y="7"/>
                </a:cxn>
                <a:cxn ang="0">
                  <a:pos x="2" y="5"/>
                </a:cxn>
                <a:cxn ang="0">
                  <a:pos x="0" y="4"/>
                </a:cxn>
                <a:cxn ang="0">
                  <a:pos x="1" y="2"/>
                </a:cxn>
                <a:cxn ang="0">
                  <a:pos x="2" y="1"/>
                </a:cxn>
                <a:cxn ang="0">
                  <a:pos x="4" y="1"/>
                </a:cxn>
                <a:cxn ang="0">
                  <a:pos x="4" y="2"/>
                </a:cxn>
                <a:cxn ang="0">
                  <a:pos x="4" y="3"/>
                </a:cxn>
                <a:cxn ang="0">
                  <a:pos x="4" y="4"/>
                </a:cxn>
                <a:cxn ang="0">
                  <a:pos x="4" y="6"/>
                </a:cxn>
                <a:cxn ang="0">
                  <a:pos x="4" y="7"/>
                </a:cxn>
                <a:cxn ang="0">
                  <a:pos x="3" y="8"/>
                </a:cxn>
              </a:cxnLst>
              <a:rect l="0" t="0" r="r" b="b"/>
              <a:pathLst>
                <a:path w="5" h="8">
                  <a:moveTo>
                    <a:pt x="3" y="8"/>
                  </a:moveTo>
                  <a:cubicBezTo>
                    <a:pt x="2" y="8"/>
                    <a:pt x="2" y="7"/>
                    <a:pt x="2" y="7"/>
                  </a:cubicBezTo>
                  <a:cubicBezTo>
                    <a:pt x="2" y="6"/>
                    <a:pt x="2" y="6"/>
                    <a:pt x="2" y="5"/>
                  </a:cubicBezTo>
                  <a:cubicBezTo>
                    <a:pt x="2" y="5"/>
                    <a:pt x="1" y="4"/>
                    <a:pt x="0" y="4"/>
                  </a:cubicBezTo>
                  <a:cubicBezTo>
                    <a:pt x="0" y="4"/>
                    <a:pt x="0" y="2"/>
                    <a:pt x="1" y="2"/>
                  </a:cubicBezTo>
                  <a:cubicBezTo>
                    <a:pt x="1" y="2"/>
                    <a:pt x="2" y="1"/>
                    <a:pt x="2" y="1"/>
                  </a:cubicBezTo>
                  <a:cubicBezTo>
                    <a:pt x="2" y="1"/>
                    <a:pt x="4" y="0"/>
                    <a:pt x="4" y="1"/>
                  </a:cubicBezTo>
                  <a:cubicBezTo>
                    <a:pt x="4" y="1"/>
                    <a:pt x="4" y="2"/>
                    <a:pt x="4" y="2"/>
                  </a:cubicBezTo>
                  <a:cubicBezTo>
                    <a:pt x="4" y="2"/>
                    <a:pt x="4" y="3"/>
                    <a:pt x="4" y="3"/>
                  </a:cubicBezTo>
                  <a:cubicBezTo>
                    <a:pt x="4" y="4"/>
                    <a:pt x="4" y="4"/>
                    <a:pt x="4" y="4"/>
                  </a:cubicBezTo>
                  <a:cubicBezTo>
                    <a:pt x="4" y="5"/>
                    <a:pt x="5" y="6"/>
                    <a:pt x="4" y="6"/>
                  </a:cubicBezTo>
                  <a:cubicBezTo>
                    <a:pt x="4" y="6"/>
                    <a:pt x="4" y="7"/>
                    <a:pt x="4" y="7"/>
                  </a:cubicBezTo>
                  <a:cubicBezTo>
                    <a:pt x="4" y="7"/>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8" name="Freeform 182"/>
            <p:cNvSpPr>
              <a:spLocks/>
            </p:cNvSpPr>
            <p:nvPr/>
          </p:nvSpPr>
          <p:spPr bwMode="auto">
            <a:xfrm>
              <a:off x="735013" y="1292226"/>
              <a:ext cx="11113" cy="11113"/>
            </a:xfrm>
            <a:custGeom>
              <a:avLst/>
              <a:gdLst/>
              <a:ahLst/>
              <a:cxnLst>
                <a:cxn ang="0">
                  <a:pos x="6" y="6"/>
                </a:cxn>
                <a:cxn ang="0">
                  <a:pos x="4" y="4"/>
                </a:cxn>
                <a:cxn ang="0">
                  <a:pos x="2" y="3"/>
                </a:cxn>
                <a:cxn ang="0">
                  <a:pos x="1" y="3"/>
                </a:cxn>
                <a:cxn ang="0">
                  <a:pos x="0" y="1"/>
                </a:cxn>
                <a:cxn ang="0">
                  <a:pos x="1" y="0"/>
                </a:cxn>
                <a:cxn ang="0">
                  <a:pos x="3" y="0"/>
                </a:cxn>
                <a:cxn ang="0">
                  <a:pos x="4" y="1"/>
                </a:cxn>
                <a:cxn ang="0">
                  <a:pos x="5" y="2"/>
                </a:cxn>
                <a:cxn ang="0">
                  <a:pos x="6" y="4"/>
                </a:cxn>
                <a:cxn ang="0">
                  <a:pos x="6" y="6"/>
                </a:cxn>
                <a:cxn ang="0">
                  <a:pos x="6" y="6"/>
                </a:cxn>
              </a:cxnLst>
              <a:rect l="0" t="0" r="r" b="b"/>
              <a:pathLst>
                <a:path w="6" h="6">
                  <a:moveTo>
                    <a:pt x="6" y="6"/>
                  </a:moveTo>
                  <a:cubicBezTo>
                    <a:pt x="5" y="6"/>
                    <a:pt x="5" y="4"/>
                    <a:pt x="4" y="4"/>
                  </a:cubicBezTo>
                  <a:cubicBezTo>
                    <a:pt x="4" y="4"/>
                    <a:pt x="3" y="3"/>
                    <a:pt x="2" y="3"/>
                  </a:cubicBezTo>
                  <a:cubicBezTo>
                    <a:pt x="2" y="3"/>
                    <a:pt x="1" y="3"/>
                    <a:pt x="1" y="3"/>
                  </a:cubicBezTo>
                  <a:cubicBezTo>
                    <a:pt x="0" y="2"/>
                    <a:pt x="0" y="1"/>
                    <a:pt x="0" y="1"/>
                  </a:cubicBezTo>
                  <a:cubicBezTo>
                    <a:pt x="0" y="1"/>
                    <a:pt x="1" y="0"/>
                    <a:pt x="1" y="0"/>
                  </a:cubicBezTo>
                  <a:cubicBezTo>
                    <a:pt x="2" y="0"/>
                    <a:pt x="2" y="0"/>
                    <a:pt x="3" y="0"/>
                  </a:cubicBezTo>
                  <a:cubicBezTo>
                    <a:pt x="3" y="0"/>
                    <a:pt x="3" y="1"/>
                    <a:pt x="4" y="1"/>
                  </a:cubicBezTo>
                  <a:cubicBezTo>
                    <a:pt x="4" y="2"/>
                    <a:pt x="5" y="2"/>
                    <a:pt x="5" y="2"/>
                  </a:cubicBezTo>
                  <a:cubicBezTo>
                    <a:pt x="6" y="3"/>
                    <a:pt x="6" y="4"/>
                    <a:pt x="6" y="4"/>
                  </a:cubicBezTo>
                  <a:cubicBezTo>
                    <a:pt x="6" y="5"/>
                    <a:pt x="6" y="5"/>
                    <a:pt x="6" y="6"/>
                  </a:cubicBezTo>
                  <a:cubicBezTo>
                    <a:pt x="6" y="6"/>
                    <a:pt x="6"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9" name="Freeform 183"/>
            <p:cNvSpPr>
              <a:spLocks/>
            </p:cNvSpPr>
            <p:nvPr/>
          </p:nvSpPr>
          <p:spPr bwMode="auto">
            <a:xfrm>
              <a:off x="757238" y="1292226"/>
              <a:ext cx="7938" cy="4763"/>
            </a:xfrm>
            <a:custGeom>
              <a:avLst/>
              <a:gdLst/>
              <a:ahLst/>
              <a:cxnLst>
                <a:cxn ang="0">
                  <a:pos x="3" y="2"/>
                </a:cxn>
                <a:cxn ang="0">
                  <a:pos x="4" y="1"/>
                </a:cxn>
                <a:cxn ang="0">
                  <a:pos x="1" y="1"/>
                </a:cxn>
                <a:cxn ang="0">
                  <a:pos x="1" y="2"/>
                </a:cxn>
                <a:cxn ang="0">
                  <a:pos x="2" y="3"/>
                </a:cxn>
                <a:cxn ang="0">
                  <a:pos x="3" y="2"/>
                </a:cxn>
              </a:cxnLst>
              <a:rect l="0" t="0" r="r" b="b"/>
              <a:pathLst>
                <a:path w="4" h="3">
                  <a:moveTo>
                    <a:pt x="3" y="2"/>
                  </a:moveTo>
                  <a:cubicBezTo>
                    <a:pt x="3" y="2"/>
                    <a:pt x="4" y="1"/>
                    <a:pt x="4" y="1"/>
                  </a:cubicBezTo>
                  <a:cubicBezTo>
                    <a:pt x="3" y="0"/>
                    <a:pt x="2" y="0"/>
                    <a:pt x="1" y="1"/>
                  </a:cubicBezTo>
                  <a:cubicBezTo>
                    <a:pt x="1" y="1"/>
                    <a:pt x="0" y="1"/>
                    <a:pt x="1" y="2"/>
                  </a:cubicBezTo>
                  <a:cubicBezTo>
                    <a:pt x="1" y="2"/>
                    <a:pt x="2" y="3"/>
                    <a:pt x="2" y="3"/>
                  </a:cubicBezTo>
                  <a:cubicBezTo>
                    <a:pt x="2"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0" name="Freeform 184"/>
            <p:cNvSpPr>
              <a:spLocks/>
            </p:cNvSpPr>
            <p:nvPr/>
          </p:nvSpPr>
          <p:spPr bwMode="auto">
            <a:xfrm>
              <a:off x="666751" y="1204913"/>
              <a:ext cx="117475" cy="85725"/>
            </a:xfrm>
            <a:custGeom>
              <a:avLst/>
              <a:gdLst/>
              <a:ahLst/>
              <a:cxnLst>
                <a:cxn ang="0">
                  <a:pos x="52" y="35"/>
                </a:cxn>
                <a:cxn ang="0">
                  <a:pos x="46" y="35"/>
                </a:cxn>
                <a:cxn ang="0">
                  <a:pos x="46" y="39"/>
                </a:cxn>
                <a:cxn ang="0">
                  <a:pos x="42" y="39"/>
                </a:cxn>
                <a:cxn ang="0">
                  <a:pos x="43" y="34"/>
                </a:cxn>
                <a:cxn ang="0">
                  <a:pos x="36" y="33"/>
                </a:cxn>
                <a:cxn ang="0">
                  <a:pos x="32" y="34"/>
                </a:cxn>
                <a:cxn ang="0">
                  <a:pos x="33" y="31"/>
                </a:cxn>
                <a:cxn ang="0">
                  <a:pos x="38" y="29"/>
                </a:cxn>
                <a:cxn ang="0">
                  <a:pos x="39" y="33"/>
                </a:cxn>
                <a:cxn ang="0">
                  <a:pos x="45" y="33"/>
                </a:cxn>
                <a:cxn ang="0">
                  <a:pos x="52" y="33"/>
                </a:cxn>
                <a:cxn ang="0">
                  <a:pos x="56" y="24"/>
                </a:cxn>
                <a:cxn ang="0">
                  <a:pos x="50" y="25"/>
                </a:cxn>
                <a:cxn ang="0">
                  <a:pos x="45" y="24"/>
                </a:cxn>
                <a:cxn ang="0">
                  <a:pos x="43" y="20"/>
                </a:cxn>
                <a:cxn ang="0">
                  <a:pos x="47" y="18"/>
                </a:cxn>
                <a:cxn ang="0">
                  <a:pos x="44" y="14"/>
                </a:cxn>
                <a:cxn ang="0">
                  <a:pos x="50" y="13"/>
                </a:cxn>
                <a:cxn ang="0">
                  <a:pos x="53" y="17"/>
                </a:cxn>
                <a:cxn ang="0">
                  <a:pos x="54" y="18"/>
                </a:cxn>
                <a:cxn ang="0">
                  <a:pos x="57" y="22"/>
                </a:cxn>
                <a:cxn ang="0">
                  <a:pos x="62" y="16"/>
                </a:cxn>
                <a:cxn ang="0">
                  <a:pos x="58" y="10"/>
                </a:cxn>
                <a:cxn ang="0">
                  <a:pos x="54" y="13"/>
                </a:cxn>
                <a:cxn ang="0">
                  <a:pos x="49" y="10"/>
                </a:cxn>
                <a:cxn ang="0">
                  <a:pos x="51" y="4"/>
                </a:cxn>
                <a:cxn ang="0">
                  <a:pos x="46" y="0"/>
                </a:cxn>
                <a:cxn ang="0">
                  <a:pos x="38" y="5"/>
                </a:cxn>
                <a:cxn ang="0">
                  <a:pos x="37" y="10"/>
                </a:cxn>
                <a:cxn ang="0">
                  <a:pos x="31" y="10"/>
                </a:cxn>
                <a:cxn ang="0">
                  <a:pos x="31" y="3"/>
                </a:cxn>
                <a:cxn ang="0">
                  <a:pos x="29" y="2"/>
                </a:cxn>
                <a:cxn ang="0">
                  <a:pos x="23" y="8"/>
                </a:cxn>
                <a:cxn ang="0">
                  <a:pos x="20" y="12"/>
                </a:cxn>
                <a:cxn ang="0">
                  <a:pos x="9" y="6"/>
                </a:cxn>
                <a:cxn ang="0">
                  <a:pos x="8" y="12"/>
                </a:cxn>
                <a:cxn ang="0">
                  <a:pos x="4" y="15"/>
                </a:cxn>
                <a:cxn ang="0">
                  <a:pos x="2" y="17"/>
                </a:cxn>
                <a:cxn ang="0">
                  <a:pos x="3" y="20"/>
                </a:cxn>
                <a:cxn ang="0">
                  <a:pos x="7" y="22"/>
                </a:cxn>
                <a:cxn ang="0">
                  <a:pos x="9" y="22"/>
                </a:cxn>
                <a:cxn ang="0">
                  <a:pos x="12" y="27"/>
                </a:cxn>
                <a:cxn ang="0">
                  <a:pos x="16" y="24"/>
                </a:cxn>
                <a:cxn ang="0">
                  <a:pos x="21" y="30"/>
                </a:cxn>
                <a:cxn ang="0">
                  <a:pos x="26" y="33"/>
                </a:cxn>
                <a:cxn ang="0">
                  <a:pos x="27" y="38"/>
                </a:cxn>
                <a:cxn ang="0">
                  <a:pos x="28" y="44"/>
                </a:cxn>
                <a:cxn ang="0">
                  <a:pos x="32" y="42"/>
                </a:cxn>
                <a:cxn ang="0">
                  <a:pos x="38" y="42"/>
                </a:cxn>
                <a:cxn ang="0">
                  <a:pos x="42" y="44"/>
                </a:cxn>
                <a:cxn ang="0">
                  <a:pos x="41" y="41"/>
                </a:cxn>
                <a:cxn ang="0">
                  <a:pos x="50" y="43"/>
                </a:cxn>
              </a:cxnLst>
              <a:rect l="0" t="0" r="r" b="b"/>
              <a:pathLst>
                <a:path w="62" h="45">
                  <a:moveTo>
                    <a:pt x="52" y="42"/>
                  </a:moveTo>
                  <a:cubicBezTo>
                    <a:pt x="52" y="42"/>
                    <a:pt x="53" y="40"/>
                    <a:pt x="53" y="39"/>
                  </a:cubicBezTo>
                  <a:cubicBezTo>
                    <a:pt x="53" y="39"/>
                    <a:pt x="53" y="38"/>
                    <a:pt x="52" y="37"/>
                  </a:cubicBezTo>
                  <a:cubicBezTo>
                    <a:pt x="52" y="37"/>
                    <a:pt x="52" y="36"/>
                    <a:pt x="52" y="35"/>
                  </a:cubicBezTo>
                  <a:cubicBezTo>
                    <a:pt x="52" y="35"/>
                    <a:pt x="51" y="34"/>
                    <a:pt x="51" y="34"/>
                  </a:cubicBezTo>
                  <a:cubicBezTo>
                    <a:pt x="50" y="34"/>
                    <a:pt x="49" y="35"/>
                    <a:pt x="49" y="35"/>
                  </a:cubicBezTo>
                  <a:cubicBezTo>
                    <a:pt x="48" y="35"/>
                    <a:pt x="48" y="34"/>
                    <a:pt x="47" y="34"/>
                  </a:cubicBezTo>
                  <a:cubicBezTo>
                    <a:pt x="47" y="34"/>
                    <a:pt x="46" y="34"/>
                    <a:pt x="46" y="35"/>
                  </a:cubicBezTo>
                  <a:cubicBezTo>
                    <a:pt x="46" y="35"/>
                    <a:pt x="46" y="36"/>
                    <a:pt x="46" y="36"/>
                  </a:cubicBezTo>
                  <a:cubicBezTo>
                    <a:pt x="46" y="36"/>
                    <a:pt x="47" y="37"/>
                    <a:pt x="47" y="37"/>
                  </a:cubicBezTo>
                  <a:cubicBezTo>
                    <a:pt x="47" y="37"/>
                    <a:pt x="47" y="38"/>
                    <a:pt x="47" y="39"/>
                  </a:cubicBezTo>
                  <a:cubicBezTo>
                    <a:pt x="47" y="39"/>
                    <a:pt x="46" y="39"/>
                    <a:pt x="46" y="39"/>
                  </a:cubicBezTo>
                  <a:cubicBezTo>
                    <a:pt x="45" y="39"/>
                    <a:pt x="45" y="38"/>
                    <a:pt x="45" y="38"/>
                  </a:cubicBezTo>
                  <a:cubicBezTo>
                    <a:pt x="44" y="38"/>
                    <a:pt x="44" y="38"/>
                    <a:pt x="43" y="39"/>
                  </a:cubicBezTo>
                  <a:cubicBezTo>
                    <a:pt x="43" y="39"/>
                    <a:pt x="43" y="39"/>
                    <a:pt x="43" y="39"/>
                  </a:cubicBezTo>
                  <a:cubicBezTo>
                    <a:pt x="42" y="40"/>
                    <a:pt x="42" y="40"/>
                    <a:pt x="42" y="39"/>
                  </a:cubicBezTo>
                  <a:cubicBezTo>
                    <a:pt x="41" y="39"/>
                    <a:pt x="41" y="38"/>
                    <a:pt x="42" y="38"/>
                  </a:cubicBezTo>
                  <a:cubicBezTo>
                    <a:pt x="42" y="38"/>
                    <a:pt x="43" y="37"/>
                    <a:pt x="43" y="37"/>
                  </a:cubicBezTo>
                  <a:cubicBezTo>
                    <a:pt x="44" y="36"/>
                    <a:pt x="44" y="36"/>
                    <a:pt x="44" y="35"/>
                  </a:cubicBezTo>
                  <a:cubicBezTo>
                    <a:pt x="44" y="35"/>
                    <a:pt x="43" y="34"/>
                    <a:pt x="43" y="34"/>
                  </a:cubicBezTo>
                  <a:cubicBezTo>
                    <a:pt x="43" y="34"/>
                    <a:pt x="42" y="34"/>
                    <a:pt x="42" y="34"/>
                  </a:cubicBezTo>
                  <a:cubicBezTo>
                    <a:pt x="41" y="34"/>
                    <a:pt x="40" y="34"/>
                    <a:pt x="39" y="34"/>
                  </a:cubicBezTo>
                  <a:cubicBezTo>
                    <a:pt x="39" y="34"/>
                    <a:pt x="38" y="34"/>
                    <a:pt x="37" y="34"/>
                  </a:cubicBezTo>
                  <a:cubicBezTo>
                    <a:pt x="37" y="34"/>
                    <a:pt x="36" y="33"/>
                    <a:pt x="36" y="33"/>
                  </a:cubicBezTo>
                  <a:cubicBezTo>
                    <a:pt x="36" y="33"/>
                    <a:pt x="35" y="33"/>
                    <a:pt x="35" y="33"/>
                  </a:cubicBezTo>
                  <a:cubicBezTo>
                    <a:pt x="35" y="33"/>
                    <a:pt x="34" y="34"/>
                    <a:pt x="34" y="34"/>
                  </a:cubicBezTo>
                  <a:cubicBezTo>
                    <a:pt x="34" y="34"/>
                    <a:pt x="34" y="35"/>
                    <a:pt x="33" y="35"/>
                  </a:cubicBezTo>
                  <a:cubicBezTo>
                    <a:pt x="33" y="35"/>
                    <a:pt x="32" y="34"/>
                    <a:pt x="32" y="34"/>
                  </a:cubicBezTo>
                  <a:cubicBezTo>
                    <a:pt x="32" y="34"/>
                    <a:pt x="31" y="33"/>
                    <a:pt x="31" y="33"/>
                  </a:cubicBezTo>
                  <a:cubicBezTo>
                    <a:pt x="31" y="32"/>
                    <a:pt x="31" y="31"/>
                    <a:pt x="31" y="31"/>
                  </a:cubicBezTo>
                  <a:cubicBezTo>
                    <a:pt x="31" y="31"/>
                    <a:pt x="32" y="31"/>
                    <a:pt x="32" y="31"/>
                  </a:cubicBezTo>
                  <a:cubicBezTo>
                    <a:pt x="33" y="31"/>
                    <a:pt x="33" y="31"/>
                    <a:pt x="33" y="31"/>
                  </a:cubicBezTo>
                  <a:cubicBezTo>
                    <a:pt x="34" y="31"/>
                    <a:pt x="35" y="31"/>
                    <a:pt x="35" y="31"/>
                  </a:cubicBezTo>
                  <a:cubicBezTo>
                    <a:pt x="35" y="31"/>
                    <a:pt x="35" y="30"/>
                    <a:pt x="35" y="30"/>
                  </a:cubicBezTo>
                  <a:cubicBezTo>
                    <a:pt x="35" y="30"/>
                    <a:pt x="36" y="29"/>
                    <a:pt x="36" y="29"/>
                  </a:cubicBezTo>
                  <a:cubicBezTo>
                    <a:pt x="36" y="29"/>
                    <a:pt x="37" y="29"/>
                    <a:pt x="38" y="29"/>
                  </a:cubicBezTo>
                  <a:cubicBezTo>
                    <a:pt x="38" y="29"/>
                    <a:pt x="38" y="30"/>
                    <a:pt x="38" y="30"/>
                  </a:cubicBezTo>
                  <a:cubicBezTo>
                    <a:pt x="38" y="30"/>
                    <a:pt x="37" y="31"/>
                    <a:pt x="37" y="31"/>
                  </a:cubicBezTo>
                  <a:cubicBezTo>
                    <a:pt x="37" y="31"/>
                    <a:pt x="37" y="32"/>
                    <a:pt x="37" y="32"/>
                  </a:cubicBezTo>
                  <a:cubicBezTo>
                    <a:pt x="38" y="32"/>
                    <a:pt x="38" y="32"/>
                    <a:pt x="39" y="33"/>
                  </a:cubicBezTo>
                  <a:cubicBezTo>
                    <a:pt x="39" y="33"/>
                    <a:pt x="40" y="33"/>
                    <a:pt x="41" y="33"/>
                  </a:cubicBezTo>
                  <a:cubicBezTo>
                    <a:pt x="41" y="33"/>
                    <a:pt x="41" y="32"/>
                    <a:pt x="42" y="32"/>
                  </a:cubicBezTo>
                  <a:cubicBezTo>
                    <a:pt x="42" y="32"/>
                    <a:pt x="43" y="32"/>
                    <a:pt x="43" y="32"/>
                  </a:cubicBezTo>
                  <a:cubicBezTo>
                    <a:pt x="43" y="32"/>
                    <a:pt x="44" y="33"/>
                    <a:pt x="45" y="33"/>
                  </a:cubicBezTo>
                  <a:cubicBezTo>
                    <a:pt x="45" y="32"/>
                    <a:pt x="45" y="32"/>
                    <a:pt x="45" y="31"/>
                  </a:cubicBezTo>
                  <a:cubicBezTo>
                    <a:pt x="46" y="31"/>
                    <a:pt x="47" y="31"/>
                    <a:pt x="47" y="31"/>
                  </a:cubicBezTo>
                  <a:cubicBezTo>
                    <a:pt x="48" y="32"/>
                    <a:pt x="48" y="33"/>
                    <a:pt x="49" y="33"/>
                  </a:cubicBezTo>
                  <a:cubicBezTo>
                    <a:pt x="50" y="33"/>
                    <a:pt x="51" y="33"/>
                    <a:pt x="52" y="33"/>
                  </a:cubicBezTo>
                  <a:cubicBezTo>
                    <a:pt x="53" y="33"/>
                    <a:pt x="55" y="31"/>
                    <a:pt x="55" y="30"/>
                  </a:cubicBezTo>
                  <a:cubicBezTo>
                    <a:pt x="56" y="29"/>
                    <a:pt x="56" y="28"/>
                    <a:pt x="56" y="27"/>
                  </a:cubicBezTo>
                  <a:cubicBezTo>
                    <a:pt x="56" y="27"/>
                    <a:pt x="56" y="26"/>
                    <a:pt x="56" y="25"/>
                  </a:cubicBezTo>
                  <a:cubicBezTo>
                    <a:pt x="56" y="25"/>
                    <a:pt x="56" y="24"/>
                    <a:pt x="56" y="24"/>
                  </a:cubicBezTo>
                  <a:cubicBezTo>
                    <a:pt x="55" y="24"/>
                    <a:pt x="55" y="24"/>
                    <a:pt x="55" y="24"/>
                  </a:cubicBezTo>
                  <a:cubicBezTo>
                    <a:pt x="54" y="24"/>
                    <a:pt x="54" y="25"/>
                    <a:pt x="54" y="25"/>
                  </a:cubicBezTo>
                  <a:cubicBezTo>
                    <a:pt x="54" y="25"/>
                    <a:pt x="53" y="25"/>
                    <a:pt x="52" y="25"/>
                  </a:cubicBezTo>
                  <a:cubicBezTo>
                    <a:pt x="52" y="25"/>
                    <a:pt x="51" y="25"/>
                    <a:pt x="50" y="25"/>
                  </a:cubicBezTo>
                  <a:cubicBezTo>
                    <a:pt x="50" y="25"/>
                    <a:pt x="50" y="25"/>
                    <a:pt x="50" y="25"/>
                  </a:cubicBezTo>
                  <a:cubicBezTo>
                    <a:pt x="49" y="25"/>
                    <a:pt x="48" y="25"/>
                    <a:pt x="48" y="25"/>
                  </a:cubicBezTo>
                  <a:cubicBezTo>
                    <a:pt x="48" y="25"/>
                    <a:pt x="47" y="24"/>
                    <a:pt x="47" y="24"/>
                  </a:cubicBezTo>
                  <a:cubicBezTo>
                    <a:pt x="46" y="24"/>
                    <a:pt x="45" y="24"/>
                    <a:pt x="45" y="24"/>
                  </a:cubicBezTo>
                  <a:cubicBezTo>
                    <a:pt x="44" y="24"/>
                    <a:pt x="43" y="24"/>
                    <a:pt x="43" y="24"/>
                  </a:cubicBezTo>
                  <a:cubicBezTo>
                    <a:pt x="43" y="23"/>
                    <a:pt x="43" y="23"/>
                    <a:pt x="43" y="22"/>
                  </a:cubicBezTo>
                  <a:cubicBezTo>
                    <a:pt x="43" y="22"/>
                    <a:pt x="42" y="21"/>
                    <a:pt x="42" y="21"/>
                  </a:cubicBezTo>
                  <a:cubicBezTo>
                    <a:pt x="42" y="21"/>
                    <a:pt x="43" y="20"/>
                    <a:pt x="43" y="20"/>
                  </a:cubicBezTo>
                  <a:cubicBezTo>
                    <a:pt x="44" y="20"/>
                    <a:pt x="45" y="21"/>
                    <a:pt x="46" y="21"/>
                  </a:cubicBezTo>
                  <a:cubicBezTo>
                    <a:pt x="47" y="21"/>
                    <a:pt x="48" y="21"/>
                    <a:pt x="48" y="20"/>
                  </a:cubicBezTo>
                  <a:cubicBezTo>
                    <a:pt x="48" y="20"/>
                    <a:pt x="49" y="19"/>
                    <a:pt x="49" y="19"/>
                  </a:cubicBezTo>
                  <a:cubicBezTo>
                    <a:pt x="49" y="19"/>
                    <a:pt x="48" y="18"/>
                    <a:pt x="47" y="18"/>
                  </a:cubicBezTo>
                  <a:cubicBezTo>
                    <a:pt x="47" y="18"/>
                    <a:pt x="46" y="18"/>
                    <a:pt x="46" y="18"/>
                  </a:cubicBezTo>
                  <a:cubicBezTo>
                    <a:pt x="46" y="18"/>
                    <a:pt x="45" y="18"/>
                    <a:pt x="44" y="17"/>
                  </a:cubicBezTo>
                  <a:cubicBezTo>
                    <a:pt x="44" y="17"/>
                    <a:pt x="45" y="17"/>
                    <a:pt x="45" y="17"/>
                  </a:cubicBezTo>
                  <a:cubicBezTo>
                    <a:pt x="45" y="16"/>
                    <a:pt x="44" y="15"/>
                    <a:pt x="44" y="14"/>
                  </a:cubicBezTo>
                  <a:cubicBezTo>
                    <a:pt x="44" y="14"/>
                    <a:pt x="45" y="14"/>
                    <a:pt x="45" y="13"/>
                  </a:cubicBezTo>
                  <a:cubicBezTo>
                    <a:pt x="46" y="13"/>
                    <a:pt x="46" y="12"/>
                    <a:pt x="46" y="12"/>
                  </a:cubicBezTo>
                  <a:cubicBezTo>
                    <a:pt x="46" y="12"/>
                    <a:pt x="47" y="12"/>
                    <a:pt x="48" y="12"/>
                  </a:cubicBezTo>
                  <a:cubicBezTo>
                    <a:pt x="48" y="12"/>
                    <a:pt x="49" y="12"/>
                    <a:pt x="50" y="13"/>
                  </a:cubicBezTo>
                  <a:cubicBezTo>
                    <a:pt x="50" y="13"/>
                    <a:pt x="49" y="14"/>
                    <a:pt x="49" y="14"/>
                  </a:cubicBezTo>
                  <a:cubicBezTo>
                    <a:pt x="49" y="14"/>
                    <a:pt x="50" y="15"/>
                    <a:pt x="50" y="16"/>
                  </a:cubicBezTo>
                  <a:cubicBezTo>
                    <a:pt x="50" y="16"/>
                    <a:pt x="51" y="17"/>
                    <a:pt x="51" y="17"/>
                  </a:cubicBezTo>
                  <a:cubicBezTo>
                    <a:pt x="52" y="17"/>
                    <a:pt x="52" y="17"/>
                    <a:pt x="53" y="17"/>
                  </a:cubicBezTo>
                  <a:cubicBezTo>
                    <a:pt x="53" y="17"/>
                    <a:pt x="54" y="17"/>
                    <a:pt x="54" y="17"/>
                  </a:cubicBezTo>
                  <a:cubicBezTo>
                    <a:pt x="55" y="17"/>
                    <a:pt x="55" y="17"/>
                    <a:pt x="55" y="17"/>
                  </a:cubicBezTo>
                  <a:cubicBezTo>
                    <a:pt x="56" y="17"/>
                    <a:pt x="55" y="18"/>
                    <a:pt x="55" y="18"/>
                  </a:cubicBezTo>
                  <a:cubicBezTo>
                    <a:pt x="55" y="18"/>
                    <a:pt x="54" y="18"/>
                    <a:pt x="54" y="18"/>
                  </a:cubicBezTo>
                  <a:cubicBezTo>
                    <a:pt x="54" y="19"/>
                    <a:pt x="54" y="19"/>
                    <a:pt x="54" y="19"/>
                  </a:cubicBezTo>
                  <a:cubicBezTo>
                    <a:pt x="55" y="20"/>
                    <a:pt x="55" y="20"/>
                    <a:pt x="55" y="20"/>
                  </a:cubicBezTo>
                  <a:cubicBezTo>
                    <a:pt x="55" y="21"/>
                    <a:pt x="56" y="21"/>
                    <a:pt x="56" y="22"/>
                  </a:cubicBezTo>
                  <a:cubicBezTo>
                    <a:pt x="56" y="22"/>
                    <a:pt x="57" y="22"/>
                    <a:pt x="57" y="22"/>
                  </a:cubicBezTo>
                  <a:cubicBezTo>
                    <a:pt x="58" y="22"/>
                    <a:pt x="58" y="22"/>
                    <a:pt x="58" y="21"/>
                  </a:cubicBezTo>
                  <a:cubicBezTo>
                    <a:pt x="59" y="21"/>
                    <a:pt x="59" y="19"/>
                    <a:pt x="59" y="19"/>
                  </a:cubicBezTo>
                  <a:cubicBezTo>
                    <a:pt x="59" y="18"/>
                    <a:pt x="60" y="18"/>
                    <a:pt x="61" y="17"/>
                  </a:cubicBezTo>
                  <a:cubicBezTo>
                    <a:pt x="61" y="17"/>
                    <a:pt x="62" y="16"/>
                    <a:pt x="62" y="16"/>
                  </a:cubicBezTo>
                  <a:cubicBezTo>
                    <a:pt x="62" y="15"/>
                    <a:pt x="62" y="14"/>
                    <a:pt x="62" y="14"/>
                  </a:cubicBezTo>
                  <a:cubicBezTo>
                    <a:pt x="62" y="13"/>
                    <a:pt x="60" y="13"/>
                    <a:pt x="60" y="13"/>
                  </a:cubicBezTo>
                  <a:cubicBezTo>
                    <a:pt x="60" y="12"/>
                    <a:pt x="59" y="12"/>
                    <a:pt x="58" y="11"/>
                  </a:cubicBezTo>
                  <a:cubicBezTo>
                    <a:pt x="58" y="11"/>
                    <a:pt x="58" y="10"/>
                    <a:pt x="58" y="10"/>
                  </a:cubicBezTo>
                  <a:cubicBezTo>
                    <a:pt x="57" y="10"/>
                    <a:pt x="56" y="10"/>
                    <a:pt x="56" y="10"/>
                  </a:cubicBezTo>
                  <a:cubicBezTo>
                    <a:pt x="56" y="10"/>
                    <a:pt x="56" y="11"/>
                    <a:pt x="56" y="11"/>
                  </a:cubicBezTo>
                  <a:cubicBezTo>
                    <a:pt x="56" y="11"/>
                    <a:pt x="55" y="12"/>
                    <a:pt x="55" y="12"/>
                  </a:cubicBezTo>
                  <a:cubicBezTo>
                    <a:pt x="55" y="13"/>
                    <a:pt x="55" y="13"/>
                    <a:pt x="54" y="13"/>
                  </a:cubicBezTo>
                  <a:cubicBezTo>
                    <a:pt x="54" y="13"/>
                    <a:pt x="53" y="13"/>
                    <a:pt x="53" y="13"/>
                  </a:cubicBezTo>
                  <a:cubicBezTo>
                    <a:pt x="52" y="13"/>
                    <a:pt x="53" y="12"/>
                    <a:pt x="52" y="11"/>
                  </a:cubicBezTo>
                  <a:cubicBezTo>
                    <a:pt x="52" y="11"/>
                    <a:pt x="52" y="11"/>
                    <a:pt x="52" y="11"/>
                  </a:cubicBezTo>
                  <a:cubicBezTo>
                    <a:pt x="51" y="11"/>
                    <a:pt x="49" y="11"/>
                    <a:pt x="49" y="10"/>
                  </a:cubicBezTo>
                  <a:cubicBezTo>
                    <a:pt x="49" y="10"/>
                    <a:pt x="48" y="10"/>
                    <a:pt x="48" y="9"/>
                  </a:cubicBezTo>
                  <a:cubicBezTo>
                    <a:pt x="48" y="9"/>
                    <a:pt x="49" y="8"/>
                    <a:pt x="50" y="8"/>
                  </a:cubicBezTo>
                  <a:cubicBezTo>
                    <a:pt x="50" y="8"/>
                    <a:pt x="50" y="7"/>
                    <a:pt x="50" y="6"/>
                  </a:cubicBezTo>
                  <a:cubicBezTo>
                    <a:pt x="50" y="6"/>
                    <a:pt x="51" y="5"/>
                    <a:pt x="51" y="4"/>
                  </a:cubicBezTo>
                  <a:cubicBezTo>
                    <a:pt x="50" y="4"/>
                    <a:pt x="50" y="4"/>
                    <a:pt x="49" y="3"/>
                  </a:cubicBezTo>
                  <a:cubicBezTo>
                    <a:pt x="49" y="3"/>
                    <a:pt x="49" y="3"/>
                    <a:pt x="48" y="3"/>
                  </a:cubicBezTo>
                  <a:cubicBezTo>
                    <a:pt x="48" y="3"/>
                    <a:pt x="48" y="2"/>
                    <a:pt x="47" y="1"/>
                  </a:cubicBezTo>
                  <a:cubicBezTo>
                    <a:pt x="47" y="1"/>
                    <a:pt x="46" y="0"/>
                    <a:pt x="46" y="0"/>
                  </a:cubicBezTo>
                  <a:cubicBezTo>
                    <a:pt x="45" y="0"/>
                    <a:pt x="45" y="1"/>
                    <a:pt x="44" y="1"/>
                  </a:cubicBezTo>
                  <a:cubicBezTo>
                    <a:pt x="44" y="1"/>
                    <a:pt x="42" y="2"/>
                    <a:pt x="42" y="2"/>
                  </a:cubicBezTo>
                  <a:cubicBezTo>
                    <a:pt x="41" y="2"/>
                    <a:pt x="40" y="3"/>
                    <a:pt x="40" y="4"/>
                  </a:cubicBezTo>
                  <a:cubicBezTo>
                    <a:pt x="39" y="4"/>
                    <a:pt x="38" y="5"/>
                    <a:pt x="38" y="5"/>
                  </a:cubicBezTo>
                  <a:cubicBezTo>
                    <a:pt x="37" y="6"/>
                    <a:pt x="36" y="6"/>
                    <a:pt x="36" y="7"/>
                  </a:cubicBezTo>
                  <a:cubicBezTo>
                    <a:pt x="36" y="7"/>
                    <a:pt x="36" y="8"/>
                    <a:pt x="36" y="8"/>
                  </a:cubicBezTo>
                  <a:cubicBezTo>
                    <a:pt x="36" y="8"/>
                    <a:pt x="37" y="8"/>
                    <a:pt x="37" y="9"/>
                  </a:cubicBezTo>
                  <a:cubicBezTo>
                    <a:pt x="37" y="9"/>
                    <a:pt x="37" y="10"/>
                    <a:pt x="37" y="10"/>
                  </a:cubicBezTo>
                  <a:cubicBezTo>
                    <a:pt x="37" y="11"/>
                    <a:pt x="37" y="11"/>
                    <a:pt x="36" y="11"/>
                  </a:cubicBezTo>
                  <a:cubicBezTo>
                    <a:pt x="36" y="11"/>
                    <a:pt x="35" y="11"/>
                    <a:pt x="35" y="11"/>
                  </a:cubicBezTo>
                  <a:cubicBezTo>
                    <a:pt x="34" y="10"/>
                    <a:pt x="34" y="10"/>
                    <a:pt x="33" y="10"/>
                  </a:cubicBezTo>
                  <a:cubicBezTo>
                    <a:pt x="33" y="9"/>
                    <a:pt x="31" y="10"/>
                    <a:pt x="31" y="10"/>
                  </a:cubicBezTo>
                  <a:cubicBezTo>
                    <a:pt x="30" y="9"/>
                    <a:pt x="30" y="9"/>
                    <a:pt x="30" y="9"/>
                  </a:cubicBezTo>
                  <a:cubicBezTo>
                    <a:pt x="29" y="8"/>
                    <a:pt x="29" y="8"/>
                    <a:pt x="29" y="7"/>
                  </a:cubicBezTo>
                  <a:cubicBezTo>
                    <a:pt x="29" y="6"/>
                    <a:pt x="30" y="5"/>
                    <a:pt x="30" y="5"/>
                  </a:cubicBezTo>
                  <a:cubicBezTo>
                    <a:pt x="30" y="4"/>
                    <a:pt x="31" y="4"/>
                    <a:pt x="31" y="3"/>
                  </a:cubicBezTo>
                  <a:cubicBezTo>
                    <a:pt x="31" y="3"/>
                    <a:pt x="31" y="2"/>
                    <a:pt x="31" y="2"/>
                  </a:cubicBezTo>
                  <a:cubicBezTo>
                    <a:pt x="31" y="2"/>
                    <a:pt x="32" y="1"/>
                    <a:pt x="32" y="1"/>
                  </a:cubicBezTo>
                  <a:cubicBezTo>
                    <a:pt x="32" y="0"/>
                    <a:pt x="31" y="0"/>
                    <a:pt x="30" y="0"/>
                  </a:cubicBezTo>
                  <a:cubicBezTo>
                    <a:pt x="30" y="0"/>
                    <a:pt x="29" y="1"/>
                    <a:pt x="29" y="2"/>
                  </a:cubicBezTo>
                  <a:cubicBezTo>
                    <a:pt x="28" y="2"/>
                    <a:pt x="28" y="4"/>
                    <a:pt x="27" y="5"/>
                  </a:cubicBezTo>
                  <a:cubicBezTo>
                    <a:pt x="27" y="5"/>
                    <a:pt x="26" y="6"/>
                    <a:pt x="26" y="6"/>
                  </a:cubicBezTo>
                  <a:cubicBezTo>
                    <a:pt x="26" y="6"/>
                    <a:pt x="25" y="7"/>
                    <a:pt x="25" y="7"/>
                  </a:cubicBezTo>
                  <a:cubicBezTo>
                    <a:pt x="24" y="7"/>
                    <a:pt x="23" y="7"/>
                    <a:pt x="23" y="8"/>
                  </a:cubicBezTo>
                  <a:cubicBezTo>
                    <a:pt x="23" y="8"/>
                    <a:pt x="23" y="8"/>
                    <a:pt x="22" y="9"/>
                  </a:cubicBezTo>
                  <a:cubicBezTo>
                    <a:pt x="22" y="9"/>
                    <a:pt x="22" y="10"/>
                    <a:pt x="22" y="11"/>
                  </a:cubicBezTo>
                  <a:cubicBezTo>
                    <a:pt x="22" y="11"/>
                    <a:pt x="23" y="12"/>
                    <a:pt x="22" y="12"/>
                  </a:cubicBezTo>
                  <a:cubicBezTo>
                    <a:pt x="22" y="13"/>
                    <a:pt x="21" y="12"/>
                    <a:pt x="20" y="12"/>
                  </a:cubicBezTo>
                  <a:cubicBezTo>
                    <a:pt x="20" y="12"/>
                    <a:pt x="18" y="10"/>
                    <a:pt x="18" y="10"/>
                  </a:cubicBezTo>
                  <a:cubicBezTo>
                    <a:pt x="17" y="9"/>
                    <a:pt x="16" y="7"/>
                    <a:pt x="15" y="7"/>
                  </a:cubicBezTo>
                  <a:cubicBezTo>
                    <a:pt x="14" y="7"/>
                    <a:pt x="13" y="6"/>
                    <a:pt x="12" y="6"/>
                  </a:cubicBezTo>
                  <a:cubicBezTo>
                    <a:pt x="11" y="6"/>
                    <a:pt x="10" y="6"/>
                    <a:pt x="9" y="6"/>
                  </a:cubicBezTo>
                  <a:cubicBezTo>
                    <a:pt x="9" y="7"/>
                    <a:pt x="9" y="8"/>
                    <a:pt x="9" y="8"/>
                  </a:cubicBezTo>
                  <a:cubicBezTo>
                    <a:pt x="9" y="9"/>
                    <a:pt x="9" y="9"/>
                    <a:pt x="8" y="9"/>
                  </a:cubicBezTo>
                  <a:cubicBezTo>
                    <a:pt x="8" y="10"/>
                    <a:pt x="8" y="10"/>
                    <a:pt x="8" y="11"/>
                  </a:cubicBezTo>
                  <a:cubicBezTo>
                    <a:pt x="8" y="11"/>
                    <a:pt x="8" y="12"/>
                    <a:pt x="8" y="12"/>
                  </a:cubicBezTo>
                  <a:cubicBezTo>
                    <a:pt x="7" y="12"/>
                    <a:pt x="7" y="12"/>
                    <a:pt x="7" y="12"/>
                  </a:cubicBezTo>
                  <a:cubicBezTo>
                    <a:pt x="6" y="13"/>
                    <a:pt x="5" y="13"/>
                    <a:pt x="5" y="13"/>
                  </a:cubicBezTo>
                  <a:cubicBezTo>
                    <a:pt x="5" y="13"/>
                    <a:pt x="4" y="14"/>
                    <a:pt x="4" y="14"/>
                  </a:cubicBezTo>
                  <a:cubicBezTo>
                    <a:pt x="4" y="14"/>
                    <a:pt x="4" y="15"/>
                    <a:pt x="4" y="15"/>
                  </a:cubicBezTo>
                  <a:cubicBezTo>
                    <a:pt x="4" y="15"/>
                    <a:pt x="4" y="16"/>
                    <a:pt x="4" y="17"/>
                  </a:cubicBezTo>
                  <a:cubicBezTo>
                    <a:pt x="4" y="17"/>
                    <a:pt x="4" y="18"/>
                    <a:pt x="3" y="18"/>
                  </a:cubicBezTo>
                  <a:cubicBezTo>
                    <a:pt x="3" y="18"/>
                    <a:pt x="3" y="18"/>
                    <a:pt x="3" y="17"/>
                  </a:cubicBezTo>
                  <a:cubicBezTo>
                    <a:pt x="2" y="17"/>
                    <a:pt x="2" y="17"/>
                    <a:pt x="2" y="17"/>
                  </a:cubicBezTo>
                  <a:cubicBezTo>
                    <a:pt x="2" y="17"/>
                    <a:pt x="1" y="17"/>
                    <a:pt x="1" y="17"/>
                  </a:cubicBezTo>
                  <a:cubicBezTo>
                    <a:pt x="1" y="17"/>
                    <a:pt x="0" y="18"/>
                    <a:pt x="0" y="19"/>
                  </a:cubicBezTo>
                  <a:cubicBezTo>
                    <a:pt x="0" y="19"/>
                    <a:pt x="1" y="20"/>
                    <a:pt x="1" y="20"/>
                  </a:cubicBezTo>
                  <a:cubicBezTo>
                    <a:pt x="2" y="20"/>
                    <a:pt x="2" y="20"/>
                    <a:pt x="3" y="20"/>
                  </a:cubicBezTo>
                  <a:cubicBezTo>
                    <a:pt x="3" y="21"/>
                    <a:pt x="3" y="22"/>
                    <a:pt x="3" y="22"/>
                  </a:cubicBezTo>
                  <a:cubicBezTo>
                    <a:pt x="4" y="23"/>
                    <a:pt x="4" y="23"/>
                    <a:pt x="5" y="23"/>
                  </a:cubicBezTo>
                  <a:cubicBezTo>
                    <a:pt x="5" y="23"/>
                    <a:pt x="6" y="23"/>
                    <a:pt x="6" y="23"/>
                  </a:cubicBezTo>
                  <a:cubicBezTo>
                    <a:pt x="6" y="23"/>
                    <a:pt x="7" y="22"/>
                    <a:pt x="7" y="22"/>
                  </a:cubicBezTo>
                  <a:cubicBezTo>
                    <a:pt x="7" y="21"/>
                    <a:pt x="6" y="21"/>
                    <a:pt x="6" y="20"/>
                  </a:cubicBezTo>
                  <a:cubicBezTo>
                    <a:pt x="6" y="20"/>
                    <a:pt x="7" y="20"/>
                    <a:pt x="7" y="20"/>
                  </a:cubicBezTo>
                  <a:cubicBezTo>
                    <a:pt x="8" y="20"/>
                    <a:pt x="8" y="21"/>
                    <a:pt x="8" y="21"/>
                  </a:cubicBezTo>
                  <a:cubicBezTo>
                    <a:pt x="9" y="21"/>
                    <a:pt x="9" y="22"/>
                    <a:pt x="9" y="22"/>
                  </a:cubicBezTo>
                  <a:cubicBezTo>
                    <a:pt x="9" y="23"/>
                    <a:pt x="8" y="23"/>
                    <a:pt x="8" y="24"/>
                  </a:cubicBezTo>
                  <a:cubicBezTo>
                    <a:pt x="8" y="24"/>
                    <a:pt x="8" y="25"/>
                    <a:pt x="8" y="25"/>
                  </a:cubicBezTo>
                  <a:cubicBezTo>
                    <a:pt x="8" y="26"/>
                    <a:pt x="9" y="26"/>
                    <a:pt x="9" y="27"/>
                  </a:cubicBezTo>
                  <a:cubicBezTo>
                    <a:pt x="10" y="27"/>
                    <a:pt x="11" y="27"/>
                    <a:pt x="12" y="27"/>
                  </a:cubicBezTo>
                  <a:cubicBezTo>
                    <a:pt x="13" y="27"/>
                    <a:pt x="14" y="27"/>
                    <a:pt x="14" y="27"/>
                  </a:cubicBezTo>
                  <a:cubicBezTo>
                    <a:pt x="15" y="27"/>
                    <a:pt x="15" y="26"/>
                    <a:pt x="15" y="26"/>
                  </a:cubicBezTo>
                  <a:cubicBezTo>
                    <a:pt x="15" y="26"/>
                    <a:pt x="14" y="25"/>
                    <a:pt x="15" y="25"/>
                  </a:cubicBezTo>
                  <a:cubicBezTo>
                    <a:pt x="15" y="25"/>
                    <a:pt x="15" y="24"/>
                    <a:pt x="16" y="24"/>
                  </a:cubicBezTo>
                  <a:cubicBezTo>
                    <a:pt x="16" y="24"/>
                    <a:pt x="17" y="25"/>
                    <a:pt x="17" y="25"/>
                  </a:cubicBezTo>
                  <a:cubicBezTo>
                    <a:pt x="18" y="25"/>
                    <a:pt x="17" y="26"/>
                    <a:pt x="17" y="26"/>
                  </a:cubicBezTo>
                  <a:cubicBezTo>
                    <a:pt x="18" y="27"/>
                    <a:pt x="19" y="28"/>
                    <a:pt x="19" y="29"/>
                  </a:cubicBezTo>
                  <a:cubicBezTo>
                    <a:pt x="20" y="29"/>
                    <a:pt x="21" y="30"/>
                    <a:pt x="21" y="30"/>
                  </a:cubicBezTo>
                  <a:cubicBezTo>
                    <a:pt x="22" y="31"/>
                    <a:pt x="23" y="31"/>
                    <a:pt x="23" y="31"/>
                  </a:cubicBezTo>
                  <a:cubicBezTo>
                    <a:pt x="24" y="31"/>
                    <a:pt x="25" y="31"/>
                    <a:pt x="25" y="31"/>
                  </a:cubicBezTo>
                  <a:cubicBezTo>
                    <a:pt x="26" y="31"/>
                    <a:pt x="26" y="32"/>
                    <a:pt x="26" y="32"/>
                  </a:cubicBezTo>
                  <a:cubicBezTo>
                    <a:pt x="26" y="33"/>
                    <a:pt x="26" y="33"/>
                    <a:pt x="26" y="33"/>
                  </a:cubicBezTo>
                  <a:cubicBezTo>
                    <a:pt x="25" y="33"/>
                    <a:pt x="25" y="33"/>
                    <a:pt x="24" y="33"/>
                  </a:cubicBezTo>
                  <a:cubicBezTo>
                    <a:pt x="24" y="33"/>
                    <a:pt x="25" y="34"/>
                    <a:pt x="25" y="34"/>
                  </a:cubicBezTo>
                  <a:cubicBezTo>
                    <a:pt x="25" y="34"/>
                    <a:pt x="26" y="35"/>
                    <a:pt x="26" y="36"/>
                  </a:cubicBezTo>
                  <a:cubicBezTo>
                    <a:pt x="26" y="36"/>
                    <a:pt x="27" y="37"/>
                    <a:pt x="27" y="38"/>
                  </a:cubicBezTo>
                  <a:cubicBezTo>
                    <a:pt x="27" y="38"/>
                    <a:pt x="28" y="39"/>
                    <a:pt x="28" y="39"/>
                  </a:cubicBezTo>
                  <a:cubicBezTo>
                    <a:pt x="28" y="40"/>
                    <a:pt x="27" y="41"/>
                    <a:pt x="27" y="41"/>
                  </a:cubicBezTo>
                  <a:cubicBezTo>
                    <a:pt x="27" y="42"/>
                    <a:pt x="27" y="42"/>
                    <a:pt x="27" y="43"/>
                  </a:cubicBezTo>
                  <a:cubicBezTo>
                    <a:pt x="27" y="43"/>
                    <a:pt x="28" y="44"/>
                    <a:pt x="28" y="44"/>
                  </a:cubicBezTo>
                  <a:cubicBezTo>
                    <a:pt x="28" y="44"/>
                    <a:pt x="29" y="44"/>
                    <a:pt x="29" y="44"/>
                  </a:cubicBezTo>
                  <a:cubicBezTo>
                    <a:pt x="30" y="43"/>
                    <a:pt x="29" y="42"/>
                    <a:pt x="30" y="42"/>
                  </a:cubicBezTo>
                  <a:cubicBezTo>
                    <a:pt x="30" y="42"/>
                    <a:pt x="31" y="43"/>
                    <a:pt x="31" y="43"/>
                  </a:cubicBezTo>
                  <a:cubicBezTo>
                    <a:pt x="31" y="43"/>
                    <a:pt x="32" y="42"/>
                    <a:pt x="32" y="42"/>
                  </a:cubicBezTo>
                  <a:cubicBezTo>
                    <a:pt x="33" y="42"/>
                    <a:pt x="34" y="42"/>
                    <a:pt x="34" y="42"/>
                  </a:cubicBezTo>
                  <a:cubicBezTo>
                    <a:pt x="35" y="42"/>
                    <a:pt x="35" y="44"/>
                    <a:pt x="35" y="44"/>
                  </a:cubicBezTo>
                  <a:cubicBezTo>
                    <a:pt x="36" y="44"/>
                    <a:pt x="36" y="44"/>
                    <a:pt x="37" y="44"/>
                  </a:cubicBezTo>
                  <a:cubicBezTo>
                    <a:pt x="37" y="43"/>
                    <a:pt x="37" y="43"/>
                    <a:pt x="38" y="42"/>
                  </a:cubicBezTo>
                  <a:cubicBezTo>
                    <a:pt x="38" y="42"/>
                    <a:pt x="39" y="43"/>
                    <a:pt x="39" y="43"/>
                  </a:cubicBezTo>
                  <a:cubicBezTo>
                    <a:pt x="39" y="43"/>
                    <a:pt x="40" y="44"/>
                    <a:pt x="40" y="44"/>
                  </a:cubicBezTo>
                  <a:cubicBezTo>
                    <a:pt x="41" y="44"/>
                    <a:pt x="42" y="45"/>
                    <a:pt x="43" y="44"/>
                  </a:cubicBezTo>
                  <a:cubicBezTo>
                    <a:pt x="43" y="44"/>
                    <a:pt x="43" y="44"/>
                    <a:pt x="42" y="44"/>
                  </a:cubicBezTo>
                  <a:cubicBezTo>
                    <a:pt x="42" y="43"/>
                    <a:pt x="41" y="43"/>
                    <a:pt x="41" y="43"/>
                  </a:cubicBezTo>
                  <a:cubicBezTo>
                    <a:pt x="40" y="42"/>
                    <a:pt x="40" y="42"/>
                    <a:pt x="39" y="42"/>
                  </a:cubicBezTo>
                  <a:cubicBezTo>
                    <a:pt x="39" y="41"/>
                    <a:pt x="39" y="41"/>
                    <a:pt x="39" y="41"/>
                  </a:cubicBezTo>
                  <a:cubicBezTo>
                    <a:pt x="40" y="40"/>
                    <a:pt x="41" y="40"/>
                    <a:pt x="41" y="41"/>
                  </a:cubicBezTo>
                  <a:cubicBezTo>
                    <a:pt x="42" y="41"/>
                    <a:pt x="42" y="42"/>
                    <a:pt x="43" y="42"/>
                  </a:cubicBezTo>
                  <a:cubicBezTo>
                    <a:pt x="43" y="42"/>
                    <a:pt x="44" y="43"/>
                    <a:pt x="44" y="43"/>
                  </a:cubicBezTo>
                  <a:cubicBezTo>
                    <a:pt x="45" y="43"/>
                    <a:pt x="46" y="43"/>
                    <a:pt x="47" y="43"/>
                  </a:cubicBezTo>
                  <a:cubicBezTo>
                    <a:pt x="47" y="43"/>
                    <a:pt x="49" y="43"/>
                    <a:pt x="50" y="43"/>
                  </a:cubicBezTo>
                  <a:cubicBezTo>
                    <a:pt x="50" y="43"/>
                    <a:pt x="51" y="42"/>
                    <a:pt x="52"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1" name="Freeform 185"/>
            <p:cNvSpPr>
              <a:spLocks/>
            </p:cNvSpPr>
            <p:nvPr/>
          </p:nvSpPr>
          <p:spPr bwMode="auto">
            <a:xfrm>
              <a:off x="700088" y="1266826"/>
              <a:ext cx="14288" cy="23813"/>
            </a:xfrm>
            <a:custGeom>
              <a:avLst/>
              <a:gdLst/>
              <a:ahLst/>
              <a:cxnLst>
                <a:cxn ang="0">
                  <a:pos x="7" y="12"/>
                </a:cxn>
                <a:cxn ang="0">
                  <a:pos x="6" y="10"/>
                </a:cxn>
                <a:cxn ang="0">
                  <a:pos x="4" y="6"/>
                </a:cxn>
                <a:cxn ang="0">
                  <a:pos x="2" y="4"/>
                </a:cxn>
                <a:cxn ang="0">
                  <a:pos x="1" y="2"/>
                </a:cxn>
                <a:cxn ang="0">
                  <a:pos x="1" y="0"/>
                </a:cxn>
                <a:cxn ang="0">
                  <a:pos x="1" y="0"/>
                </a:cxn>
                <a:cxn ang="0">
                  <a:pos x="2" y="0"/>
                </a:cxn>
                <a:cxn ang="0">
                  <a:pos x="3" y="1"/>
                </a:cxn>
                <a:cxn ang="0">
                  <a:pos x="4" y="0"/>
                </a:cxn>
                <a:cxn ang="0">
                  <a:pos x="5" y="1"/>
                </a:cxn>
                <a:cxn ang="0">
                  <a:pos x="6" y="2"/>
                </a:cxn>
                <a:cxn ang="0">
                  <a:pos x="6" y="3"/>
                </a:cxn>
                <a:cxn ang="0">
                  <a:pos x="7" y="4"/>
                </a:cxn>
                <a:cxn ang="0">
                  <a:pos x="7" y="5"/>
                </a:cxn>
                <a:cxn ang="0">
                  <a:pos x="7" y="6"/>
                </a:cxn>
                <a:cxn ang="0">
                  <a:pos x="7" y="8"/>
                </a:cxn>
                <a:cxn ang="0">
                  <a:pos x="8" y="9"/>
                </a:cxn>
                <a:cxn ang="0">
                  <a:pos x="8" y="10"/>
                </a:cxn>
                <a:cxn ang="0">
                  <a:pos x="7" y="12"/>
                </a:cxn>
              </a:cxnLst>
              <a:rect l="0" t="0" r="r" b="b"/>
              <a:pathLst>
                <a:path w="8" h="12">
                  <a:moveTo>
                    <a:pt x="7" y="12"/>
                  </a:moveTo>
                  <a:cubicBezTo>
                    <a:pt x="6" y="12"/>
                    <a:pt x="6" y="10"/>
                    <a:pt x="6" y="10"/>
                  </a:cubicBezTo>
                  <a:cubicBezTo>
                    <a:pt x="5" y="9"/>
                    <a:pt x="4" y="7"/>
                    <a:pt x="4" y="6"/>
                  </a:cubicBezTo>
                  <a:cubicBezTo>
                    <a:pt x="3" y="5"/>
                    <a:pt x="2" y="4"/>
                    <a:pt x="2" y="4"/>
                  </a:cubicBezTo>
                  <a:cubicBezTo>
                    <a:pt x="1" y="4"/>
                    <a:pt x="1" y="3"/>
                    <a:pt x="1" y="2"/>
                  </a:cubicBezTo>
                  <a:cubicBezTo>
                    <a:pt x="1" y="2"/>
                    <a:pt x="0" y="1"/>
                    <a:pt x="1" y="0"/>
                  </a:cubicBezTo>
                  <a:cubicBezTo>
                    <a:pt x="1" y="0"/>
                    <a:pt x="1" y="0"/>
                    <a:pt x="1" y="0"/>
                  </a:cubicBezTo>
                  <a:cubicBezTo>
                    <a:pt x="2" y="0"/>
                    <a:pt x="2" y="0"/>
                    <a:pt x="2" y="0"/>
                  </a:cubicBezTo>
                  <a:cubicBezTo>
                    <a:pt x="3" y="0"/>
                    <a:pt x="3" y="1"/>
                    <a:pt x="3" y="1"/>
                  </a:cubicBezTo>
                  <a:cubicBezTo>
                    <a:pt x="3" y="1"/>
                    <a:pt x="4" y="1"/>
                    <a:pt x="4" y="0"/>
                  </a:cubicBezTo>
                  <a:cubicBezTo>
                    <a:pt x="4" y="0"/>
                    <a:pt x="5" y="1"/>
                    <a:pt x="5" y="1"/>
                  </a:cubicBezTo>
                  <a:cubicBezTo>
                    <a:pt x="5" y="1"/>
                    <a:pt x="6" y="2"/>
                    <a:pt x="6" y="2"/>
                  </a:cubicBezTo>
                  <a:cubicBezTo>
                    <a:pt x="6" y="3"/>
                    <a:pt x="6" y="3"/>
                    <a:pt x="6" y="3"/>
                  </a:cubicBezTo>
                  <a:cubicBezTo>
                    <a:pt x="6" y="4"/>
                    <a:pt x="7" y="4"/>
                    <a:pt x="7" y="4"/>
                  </a:cubicBezTo>
                  <a:cubicBezTo>
                    <a:pt x="7" y="5"/>
                    <a:pt x="7" y="5"/>
                    <a:pt x="7" y="5"/>
                  </a:cubicBezTo>
                  <a:cubicBezTo>
                    <a:pt x="7" y="6"/>
                    <a:pt x="7" y="6"/>
                    <a:pt x="7" y="6"/>
                  </a:cubicBezTo>
                  <a:cubicBezTo>
                    <a:pt x="7" y="7"/>
                    <a:pt x="7" y="7"/>
                    <a:pt x="7" y="8"/>
                  </a:cubicBezTo>
                  <a:cubicBezTo>
                    <a:pt x="7" y="8"/>
                    <a:pt x="7" y="9"/>
                    <a:pt x="8" y="9"/>
                  </a:cubicBezTo>
                  <a:cubicBezTo>
                    <a:pt x="8" y="9"/>
                    <a:pt x="8" y="10"/>
                    <a:pt x="8" y="10"/>
                  </a:cubicBezTo>
                  <a:cubicBezTo>
                    <a:pt x="8" y="10"/>
                    <a:pt x="7" y="12"/>
                    <a:pt x="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2" name="Freeform 186"/>
            <p:cNvSpPr>
              <a:spLocks/>
            </p:cNvSpPr>
            <p:nvPr/>
          </p:nvSpPr>
          <p:spPr bwMode="auto">
            <a:xfrm>
              <a:off x="693738" y="1257301"/>
              <a:ext cx="6350" cy="7938"/>
            </a:xfrm>
            <a:custGeom>
              <a:avLst/>
              <a:gdLst/>
              <a:ahLst/>
              <a:cxnLst>
                <a:cxn ang="0">
                  <a:pos x="2" y="4"/>
                </a:cxn>
                <a:cxn ang="0">
                  <a:pos x="0" y="3"/>
                </a:cxn>
                <a:cxn ang="0">
                  <a:pos x="0" y="2"/>
                </a:cxn>
                <a:cxn ang="0">
                  <a:pos x="0" y="1"/>
                </a:cxn>
                <a:cxn ang="0">
                  <a:pos x="2" y="1"/>
                </a:cxn>
                <a:cxn ang="0">
                  <a:pos x="3" y="2"/>
                </a:cxn>
                <a:cxn ang="0">
                  <a:pos x="3" y="3"/>
                </a:cxn>
                <a:cxn ang="0">
                  <a:pos x="3" y="4"/>
                </a:cxn>
                <a:cxn ang="0">
                  <a:pos x="2" y="4"/>
                </a:cxn>
              </a:cxnLst>
              <a:rect l="0" t="0" r="r" b="b"/>
              <a:pathLst>
                <a:path w="3" h="4">
                  <a:moveTo>
                    <a:pt x="2" y="4"/>
                  </a:moveTo>
                  <a:cubicBezTo>
                    <a:pt x="1" y="4"/>
                    <a:pt x="0" y="3"/>
                    <a:pt x="0" y="3"/>
                  </a:cubicBezTo>
                  <a:cubicBezTo>
                    <a:pt x="0" y="3"/>
                    <a:pt x="0" y="2"/>
                    <a:pt x="0" y="2"/>
                  </a:cubicBezTo>
                  <a:cubicBezTo>
                    <a:pt x="0" y="1"/>
                    <a:pt x="0" y="1"/>
                    <a:pt x="0" y="1"/>
                  </a:cubicBezTo>
                  <a:cubicBezTo>
                    <a:pt x="1" y="0"/>
                    <a:pt x="2" y="1"/>
                    <a:pt x="2" y="1"/>
                  </a:cubicBezTo>
                  <a:cubicBezTo>
                    <a:pt x="2" y="1"/>
                    <a:pt x="3" y="2"/>
                    <a:pt x="3" y="2"/>
                  </a:cubicBezTo>
                  <a:cubicBezTo>
                    <a:pt x="3" y="2"/>
                    <a:pt x="3" y="3"/>
                    <a:pt x="3" y="3"/>
                  </a:cubicBezTo>
                  <a:cubicBezTo>
                    <a:pt x="3" y="3"/>
                    <a:pt x="3" y="4"/>
                    <a:pt x="3" y="4"/>
                  </a:cubicBezTo>
                  <a:cubicBezTo>
                    <a:pt x="3" y="4"/>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3" name="Freeform 187"/>
            <p:cNvSpPr>
              <a:spLocks/>
            </p:cNvSpPr>
            <p:nvPr/>
          </p:nvSpPr>
          <p:spPr bwMode="auto">
            <a:xfrm>
              <a:off x="633413" y="1265238"/>
              <a:ext cx="12700" cy="11113"/>
            </a:xfrm>
            <a:custGeom>
              <a:avLst/>
              <a:gdLst/>
              <a:ahLst/>
              <a:cxnLst>
                <a:cxn ang="0">
                  <a:pos x="6" y="6"/>
                </a:cxn>
                <a:cxn ang="0">
                  <a:pos x="5" y="4"/>
                </a:cxn>
                <a:cxn ang="0">
                  <a:pos x="4" y="4"/>
                </a:cxn>
                <a:cxn ang="0">
                  <a:pos x="3" y="5"/>
                </a:cxn>
                <a:cxn ang="0">
                  <a:pos x="1" y="5"/>
                </a:cxn>
                <a:cxn ang="0">
                  <a:pos x="0" y="4"/>
                </a:cxn>
                <a:cxn ang="0">
                  <a:pos x="1" y="2"/>
                </a:cxn>
                <a:cxn ang="0">
                  <a:pos x="3" y="2"/>
                </a:cxn>
                <a:cxn ang="0">
                  <a:pos x="3" y="1"/>
                </a:cxn>
                <a:cxn ang="0">
                  <a:pos x="5" y="0"/>
                </a:cxn>
                <a:cxn ang="0">
                  <a:pos x="6" y="1"/>
                </a:cxn>
                <a:cxn ang="0">
                  <a:pos x="7" y="2"/>
                </a:cxn>
                <a:cxn ang="0">
                  <a:pos x="7" y="4"/>
                </a:cxn>
                <a:cxn ang="0">
                  <a:pos x="7" y="5"/>
                </a:cxn>
                <a:cxn ang="0">
                  <a:pos x="6" y="6"/>
                </a:cxn>
              </a:cxnLst>
              <a:rect l="0" t="0" r="r" b="b"/>
              <a:pathLst>
                <a:path w="7" h="6">
                  <a:moveTo>
                    <a:pt x="6" y="6"/>
                  </a:moveTo>
                  <a:cubicBezTo>
                    <a:pt x="6" y="6"/>
                    <a:pt x="6" y="5"/>
                    <a:pt x="5" y="4"/>
                  </a:cubicBezTo>
                  <a:cubicBezTo>
                    <a:pt x="5" y="4"/>
                    <a:pt x="4" y="4"/>
                    <a:pt x="4" y="4"/>
                  </a:cubicBezTo>
                  <a:cubicBezTo>
                    <a:pt x="3" y="4"/>
                    <a:pt x="3" y="5"/>
                    <a:pt x="3" y="5"/>
                  </a:cubicBezTo>
                  <a:cubicBezTo>
                    <a:pt x="3" y="5"/>
                    <a:pt x="2" y="5"/>
                    <a:pt x="1" y="5"/>
                  </a:cubicBezTo>
                  <a:cubicBezTo>
                    <a:pt x="1" y="5"/>
                    <a:pt x="1" y="4"/>
                    <a:pt x="0" y="4"/>
                  </a:cubicBezTo>
                  <a:cubicBezTo>
                    <a:pt x="0" y="4"/>
                    <a:pt x="1" y="3"/>
                    <a:pt x="1" y="2"/>
                  </a:cubicBezTo>
                  <a:cubicBezTo>
                    <a:pt x="1" y="2"/>
                    <a:pt x="2" y="3"/>
                    <a:pt x="3" y="2"/>
                  </a:cubicBezTo>
                  <a:cubicBezTo>
                    <a:pt x="3" y="2"/>
                    <a:pt x="3" y="2"/>
                    <a:pt x="3" y="1"/>
                  </a:cubicBezTo>
                  <a:cubicBezTo>
                    <a:pt x="4" y="1"/>
                    <a:pt x="4" y="0"/>
                    <a:pt x="5" y="0"/>
                  </a:cubicBezTo>
                  <a:cubicBezTo>
                    <a:pt x="5" y="0"/>
                    <a:pt x="6" y="1"/>
                    <a:pt x="6" y="1"/>
                  </a:cubicBezTo>
                  <a:cubicBezTo>
                    <a:pt x="7" y="1"/>
                    <a:pt x="7" y="2"/>
                    <a:pt x="7" y="2"/>
                  </a:cubicBezTo>
                  <a:cubicBezTo>
                    <a:pt x="7" y="3"/>
                    <a:pt x="7" y="3"/>
                    <a:pt x="7" y="4"/>
                  </a:cubicBezTo>
                  <a:cubicBezTo>
                    <a:pt x="7" y="4"/>
                    <a:pt x="7" y="5"/>
                    <a:pt x="7" y="5"/>
                  </a:cubicBezTo>
                  <a:cubicBezTo>
                    <a:pt x="7" y="5"/>
                    <a:pt x="7"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4" name="Freeform 188"/>
            <p:cNvSpPr>
              <a:spLocks/>
            </p:cNvSpPr>
            <p:nvPr/>
          </p:nvSpPr>
          <p:spPr bwMode="auto">
            <a:xfrm>
              <a:off x="650876" y="1266826"/>
              <a:ext cx="4763" cy="11113"/>
            </a:xfrm>
            <a:custGeom>
              <a:avLst/>
              <a:gdLst/>
              <a:ahLst/>
              <a:cxnLst>
                <a:cxn ang="0">
                  <a:pos x="2" y="6"/>
                </a:cxn>
                <a:cxn ang="0">
                  <a:pos x="2" y="4"/>
                </a:cxn>
                <a:cxn ang="0">
                  <a:pos x="3" y="2"/>
                </a:cxn>
                <a:cxn ang="0">
                  <a:pos x="2" y="1"/>
                </a:cxn>
                <a:cxn ang="0">
                  <a:pos x="1" y="1"/>
                </a:cxn>
                <a:cxn ang="0">
                  <a:pos x="0" y="2"/>
                </a:cxn>
                <a:cxn ang="0">
                  <a:pos x="0" y="3"/>
                </a:cxn>
                <a:cxn ang="0">
                  <a:pos x="0" y="5"/>
                </a:cxn>
                <a:cxn ang="0">
                  <a:pos x="0" y="5"/>
                </a:cxn>
                <a:cxn ang="0">
                  <a:pos x="2" y="6"/>
                </a:cxn>
              </a:cxnLst>
              <a:rect l="0" t="0" r="r" b="b"/>
              <a:pathLst>
                <a:path w="3" h="6">
                  <a:moveTo>
                    <a:pt x="2" y="6"/>
                  </a:moveTo>
                  <a:cubicBezTo>
                    <a:pt x="2" y="6"/>
                    <a:pt x="2" y="5"/>
                    <a:pt x="2" y="4"/>
                  </a:cubicBezTo>
                  <a:cubicBezTo>
                    <a:pt x="2" y="4"/>
                    <a:pt x="3" y="3"/>
                    <a:pt x="3" y="2"/>
                  </a:cubicBezTo>
                  <a:cubicBezTo>
                    <a:pt x="3" y="2"/>
                    <a:pt x="3" y="1"/>
                    <a:pt x="2" y="1"/>
                  </a:cubicBezTo>
                  <a:cubicBezTo>
                    <a:pt x="2" y="0"/>
                    <a:pt x="1" y="0"/>
                    <a:pt x="1" y="1"/>
                  </a:cubicBezTo>
                  <a:cubicBezTo>
                    <a:pt x="1" y="1"/>
                    <a:pt x="0" y="1"/>
                    <a:pt x="0" y="2"/>
                  </a:cubicBezTo>
                  <a:cubicBezTo>
                    <a:pt x="0" y="2"/>
                    <a:pt x="0" y="3"/>
                    <a:pt x="0" y="3"/>
                  </a:cubicBezTo>
                  <a:cubicBezTo>
                    <a:pt x="0" y="3"/>
                    <a:pt x="0" y="4"/>
                    <a:pt x="0" y="5"/>
                  </a:cubicBezTo>
                  <a:cubicBezTo>
                    <a:pt x="0" y="5"/>
                    <a:pt x="0" y="5"/>
                    <a:pt x="0" y="5"/>
                  </a:cubicBezTo>
                  <a:cubicBezTo>
                    <a:pt x="1" y="6"/>
                    <a:pt x="1" y="6"/>
                    <a:pt x="2"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5" name="Freeform 189"/>
            <p:cNvSpPr>
              <a:spLocks/>
            </p:cNvSpPr>
            <p:nvPr/>
          </p:nvSpPr>
          <p:spPr bwMode="auto">
            <a:xfrm>
              <a:off x="696913" y="1212851"/>
              <a:ext cx="14288" cy="4763"/>
            </a:xfrm>
            <a:custGeom>
              <a:avLst/>
              <a:gdLst/>
              <a:ahLst/>
              <a:cxnLst>
                <a:cxn ang="0">
                  <a:pos x="6" y="2"/>
                </a:cxn>
                <a:cxn ang="0">
                  <a:pos x="7" y="1"/>
                </a:cxn>
                <a:cxn ang="0">
                  <a:pos x="5" y="0"/>
                </a:cxn>
                <a:cxn ang="0">
                  <a:pos x="4" y="1"/>
                </a:cxn>
                <a:cxn ang="0">
                  <a:pos x="2" y="1"/>
                </a:cxn>
                <a:cxn ang="0">
                  <a:pos x="0" y="1"/>
                </a:cxn>
                <a:cxn ang="0">
                  <a:pos x="0" y="1"/>
                </a:cxn>
                <a:cxn ang="0">
                  <a:pos x="1" y="2"/>
                </a:cxn>
                <a:cxn ang="0">
                  <a:pos x="3" y="2"/>
                </a:cxn>
                <a:cxn ang="0">
                  <a:pos x="4" y="3"/>
                </a:cxn>
                <a:cxn ang="0">
                  <a:pos x="5" y="3"/>
                </a:cxn>
                <a:cxn ang="0">
                  <a:pos x="6" y="2"/>
                </a:cxn>
              </a:cxnLst>
              <a:rect l="0" t="0" r="r" b="b"/>
              <a:pathLst>
                <a:path w="7" h="3">
                  <a:moveTo>
                    <a:pt x="6" y="2"/>
                  </a:moveTo>
                  <a:cubicBezTo>
                    <a:pt x="6" y="2"/>
                    <a:pt x="7" y="2"/>
                    <a:pt x="7" y="1"/>
                  </a:cubicBezTo>
                  <a:cubicBezTo>
                    <a:pt x="7" y="1"/>
                    <a:pt x="6" y="0"/>
                    <a:pt x="5" y="0"/>
                  </a:cubicBezTo>
                  <a:cubicBezTo>
                    <a:pt x="5" y="0"/>
                    <a:pt x="4" y="1"/>
                    <a:pt x="4" y="1"/>
                  </a:cubicBezTo>
                  <a:cubicBezTo>
                    <a:pt x="3" y="1"/>
                    <a:pt x="2" y="1"/>
                    <a:pt x="2" y="1"/>
                  </a:cubicBezTo>
                  <a:cubicBezTo>
                    <a:pt x="1" y="1"/>
                    <a:pt x="0" y="1"/>
                    <a:pt x="0" y="1"/>
                  </a:cubicBezTo>
                  <a:cubicBezTo>
                    <a:pt x="0" y="1"/>
                    <a:pt x="0" y="1"/>
                    <a:pt x="0" y="1"/>
                  </a:cubicBezTo>
                  <a:cubicBezTo>
                    <a:pt x="0" y="2"/>
                    <a:pt x="1" y="2"/>
                    <a:pt x="1" y="2"/>
                  </a:cubicBezTo>
                  <a:cubicBezTo>
                    <a:pt x="2" y="2"/>
                    <a:pt x="2" y="2"/>
                    <a:pt x="3" y="2"/>
                  </a:cubicBezTo>
                  <a:cubicBezTo>
                    <a:pt x="3" y="3"/>
                    <a:pt x="3" y="3"/>
                    <a:pt x="4" y="3"/>
                  </a:cubicBezTo>
                  <a:cubicBezTo>
                    <a:pt x="4" y="3"/>
                    <a:pt x="4" y="3"/>
                    <a:pt x="5" y="3"/>
                  </a:cubicBezTo>
                  <a:cubicBezTo>
                    <a:pt x="5" y="3"/>
                    <a:pt x="6" y="3"/>
                    <a:pt x="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6" name="Freeform 190"/>
            <p:cNvSpPr>
              <a:spLocks/>
            </p:cNvSpPr>
            <p:nvPr/>
          </p:nvSpPr>
          <p:spPr bwMode="auto">
            <a:xfrm>
              <a:off x="727076" y="1193801"/>
              <a:ext cx="7938" cy="9525"/>
            </a:xfrm>
            <a:custGeom>
              <a:avLst/>
              <a:gdLst/>
              <a:ahLst/>
              <a:cxnLst>
                <a:cxn ang="0">
                  <a:pos x="3" y="5"/>
                </a:cxn>
                <a:cxn ang="0">
                  <a:pos x="1" y="4"/>
                </a:cxn>
                <a:cxn ang="0">
                  <a:pos x="0" y="1"/>
                </a:cxn>
                <a:cxn ang="0">
                  <a:pos x="1" y="0"/>
                </a:cxn>
                <a:cxn ang="0">
                  <a:pos x="3" y="0"/>
                </a:cxn>
                <a:cxn ang="0">
                  <a:pos x="3" y="2"/>
                </a:cxn>
                <a:cxn ang="0">
                  <a:pos x="3" y="3"/>
                </a:cxn>
                <a:cxn ang="0">
                  <a:pos x="3" y="5"/>
                </a:cxn>
                <a:cxn ang="0">
                  <a:pos x="3" y="5"/>
                </a:cxn>
              </a:cxnLst>
              <a:rect l="0" t="0" r="r" b="b"/>
              <a:pathLst>
                <a:path w="4" h="5">
                  <a:moveTo>
                    <a:pt x="3" y="5"/>
                  </a:moveTo>
                  <a:cubicBezTo>
                    <a:pt x="2" y="5"/>
                    <a:pt x="1" y="4"/>
                    <a:pt x="1" y="4"/>
                  </a:cubicBezTo>
                  <a:cubicBezTo>
                    <a:pt x="0" y="3"/>
                    <a:pt x="0" y="2"/>
                    <a:pt x="0" y="1"/>
                  </a:cubicBezTo>
                  <a:cubicBezTo>
                    <a:pt x="0" y="1"/>
                    <a:pt x="1" y="0"/>
                    <a:pt x="1" y="0"/>
                  </a:cubicBezTo>
                  <a:cubicBezTo>
                    <a:pt x="1" y="0"/>
                    <a:pt x="2" y="0"/>
                    <a:pt x="3" y="0"/>
                  </a:cubicBezTo>
                  <a:cubicBezTo>
                    <a:pt x="3" y="0"/>
                    <a:pt x="3" y="1"/>
                    <a:pt x="3" y="2"/>
                  </a:cubicBezTo>
                  <a:cubicBezTo>
                    <a:pt x="4" y="2"/>
                    <a:pt x="3" y="3"/>
                    <a:pt x="3" y="3"/>
                  </a:cubicBezTo>
                  <a:cubicBezTo>
                    <a:pt x="3" y="3"/>
                    <a:pt x="3" y="4"/>
                    <a:pt x="3" y="5"/>
                  </a:cubicBezTo>
                  <a:cubicBezTo>
                    <a:pt x="3"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7" name="Freeform 191"/>
            <p:cNvSpPr>
              <a:spLocks/>
            </p:cNvSpPr>
            <p:nvPr/>
          </p:nvSpPr>
          <p:spPr bwMode="auto">
            <a:xfrm>
              <a:off x="746126" y="1185863"/>
              <a:ext cx="19050" cy="19050"/>
            </a:xfrm>
            <a:custGeom>
              <a:avLst/>
              <a:gdLst/>
              <a:ahLst/>
              <a:cxnLst>
                <a:cxn ang="0">
                  <a:pos x="5" y="9"/>
                </a:cxn>
                <a:cxn ang="0">
                  <a:pos x="7" y="8"/>
                </a:cxn>
                <a:cxn ang="0">
                  <a:pos x="7" y="5"/>
                </a:cxn>
                <a:cxn ang="0">
                  <a:pos x="8" y="4"/>
                </a:cxn>
                <a:cxn ang="0">
                  <a:pos x="9" y="5"/>
                </a:cxn>
                <a:cxn ang="0">
                  <a:pos x="10" y="4"/>
                </a:cxn>
                <a:cxn ang="0">
                  <a:pos x="10" y="2"/>
                </a:cxn>
                <a:cxn ang="0">
                  <a:pos x="8" y="1"/>
                </a:cxn>
                <a:cxn ang="0">
                  <a:pos x="6" y="0"/>
                </a:cxn>
                <a:cxn ang="0">
                  <a:pos x="4" y="1"/>
                </a:cxn>
                <a:cxn ang="0">
                  <a:pos x="3" y="2"/>
                </a:cxn>
                <a:cxn ang="0">
                  <a:pos x="3" y="4"/>
                </a:cxn>
                <a:cxn ang="0">
                  <a:pos x="1" y="5"/>
                </a:cxn>
                <a:cxn ang="0">
                  <a:pos x="0" y="7"/>
                </a:cxn>
                <a:cxn ang="0">
                  <a:pos x="1" y="8"/>
                </a:cxn>
                <a:cxn ang="0">
                  <a:pos x="3" y="10"/>
                </a:cxn>
                <a:cxn ang="0">
                  <a:pos x="3" y="8"/>
                </a:cxn>
                <a:cxn ang="0">
                  <a:pos x="4" y="7"/>
                </a:cxn>
                <a:cxn ang="0">
                  <a:pos x="5" y="8"/>
                </a:cxn>
                <a:cxn ang="0">
                  <a:pos x="5" y="9"/>
                </a:cxn>
              </a:cxnLst>
              <a:rect l="0" t="0" r="r" b="b"/>
              <a:pathLst>
                <a:path w="10" h="10">
                  <a:moveTo>
                    <a:pt x="5" y="9"/>
                  </a:moveTo>
                  <a:cubicBezTo>
                    <a:pt x="6" y="9"/>
                    <a:pt x="7" y="8"/>
                    <a:pt x="7" y="8"/>
                  </a:cubicBezTo>
                  <a:cubicBezTo>
                    <a:pt x="7" y="7"/>
                    <a:pt x="7" y="6"/>
                    <a:pt x="7" y="5"/>
                  </a:cubicBezTo>
                  <a:cubicBezTo>
                    <a:pt x="7" y="5"/>
                    <a:pt x="8" y="5"/>
                    <a:pt x="8" y="4"/>
                  </a:cubicBezTo>
                  <a:cubicBezTo>
                    <a:pt x="8" y="4"/>
                    <a:pt x="9" y="5"/>
                    <a:pt x="9" y="5"/>
                  </a:cubicBezTo>
                  <a:cubicBezTo>
                    <a:pt x="10" y="5"/>
                    <a:pt x="10" y="5"/>
                    <a:pt x="10" y="4"/>
                  </a:cubicBezTo>
                  <a:cubicBezTo>
                    <a:pt x="10" y="4"/>
                    <a:pt x="10" y="2"/>
                    <a:pt x="10" y="2"/>
                  </a:cubicBezTo>
                  <a:cubicBezTo>
                    <a:pt x="10" y="1"/>
                    <a:pt x="9" y="1"/>
                    <a:pt x="8" y="1"/>
                  </a:cubicBezTo>
                  <a:cubicBezTo>
                    <a:pt x="8" y="0"/>
                    <a:pt x="6" y="0"/>
                    <a:pt x="6" y="0"/>
                  </a:cubicBezTo>
                  <a:cubicBezTo>
                    <a:pt x="5" y="0"/>
                    <a:pt x="4" y="0"/>
                    <a:pt x="4" y="1"/>
                  </a:cubicBezTo>
                  <a:cubicBezTo>
                    <a:pt x="4" y="1"/>
                    <a:pt x="3" y="2"/>
                    <a:pt x="3" y="2"/>
                  </a:cubicBezTo>
                  <a:cubicBezTo>
                    <a:pt x="3" y="3"/>
                    <a:pt x="3" y="4"/>
                    <a:pt x="3" y="4"/>
                  </a:cubicBezTo>
                  <a:cubicBezTo>
                    <a:pt x="2" y="4"/>
                    <a:pt x="2" y="4"/>
                    <a:pt x="1" y="5"/>
                  </a:cubicBezTo>
                  <a:cubicBezTo>
                    <a:pt x="1" y="5"/>
                    <a:pt x="0" y="6"/>
                    <a:pt x="0" y="7"/>
                  </a:cubicBezTo>
                  <a:cubicBezTo>
                    <a:pt x="0" y="7"/>
                    <a:pt x="1" y="8"/>
                    <a:pt x="1" y="8"/>
                  </a:cubicBezTo>
                  <a:cubicBezTo>
                    <a:pt x="1" y="8"/>
                    <a:pt x="2" y="10"/>
                    <a:pt x="3" y="10"/>
                  </a:cubicBezTo>
                  <a:cubicBezTo>
                    <a:pt x="3" y="9"/>
                    <a:pt x="3" y="9"/>
                    <a:pt x="3" y="8"/>
                  </a:cubicBezTo>
                  <a:cubicBezTo>
                    <a:pt x="4" y="8"/>
                    <a:pt x="3" y="7"/>
                    <a:pt x="4" y="7"/>
                  </a:cubicBezTo>
                  <a:cubicBezTo>
                    <a:pt x="4" y="7"/>
                    <a:pt x="4" y="8"/>
                    <a:pt x="5" y="8"/>
                  </a:cubicBezTo>
                  <a:cubicBezTo>
                    <a:pt x="5" y="8"/>
                    <a:pt x="5" y="9"/>
                    <a:pt x="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8" name="Freeform 192"/>
            <p:cNvSpPr>
              <a:spLocks/>
            </p:cNvSpPr>
            <p:nvPr/>
          </p:nvSpPr>
          <p:spPr bwMode="auto">
            <a:xfrm>
              <a:off x="741363" y="1165226"/>
              <a:ext cx="12700" cy="11113"/>
            </a:xfrm>
            <a:custGeom>
              <a:avLst/>
              <a:gdLst/>
              <a:ahLst/>
              <a:cxnLst>
                <a:cxn ang="0">
                  <a:pos x="6" y="4"/>
                </a:cxn>
                <a:cxn ang="0">
                  <a:pos x="4" y="5"/>
                </a:cxn>
                <a:cxn ang="0">
                  <a:pos x="4" y="6"/>
                </a:cxn>
                <a:cxn ang="0">
                  <a:pos x="2" y="6"/>
                </a:cxn>
                <a:cxn ang="0">
                  <a:pos x="1" y="5"/>
                </a:cxn>
                <a:cxn ang="0">
                  <a:pos x="0" y="4"/>
                </a:cxn>
                <a:cxn ang="0">
                  <a:pos x="0" y="2"/>
                </a:cxn>
                <a:cxn ang="0">
                  <a:pos x="0" y="0"/>
                </a:cxn>
                <a:cxn ang="0">
                  <a:pos x="2" y="0"/>
                </a:cxn>
                <a:cxn ang="0">
                  <a:pos x="4" y="0"/>
                </a:cxn>
                <a:cxn ang="0">
                  <a:pos x="5" y="0"/>
                </a:cxn>
                <a:cxn ang="0">
                  <a:pos x="7" y="0"/>
                </a:cxn>
                <a:cxn ang="0">
                  <a:pos x="7" y="2"/>
                </a:cxn>
                <a:cxn ang="0">
                  <a:pos x="6" y="4"/>
                </a:cxn>
              </a:cxnLst>
              <a:rect l="0" t="0" r="r" b="b"/>
              <a:pathLst>
                <a:path w="7" h="6">
                  <a:moveTo>
                    <a:pt x="6" y="4"/>
                  </a:moveTo>
                  <a:cubicBezTo>
                    <a:pt x="6" y="4"/>
                    <a:pt x="5" y="5"/>
                    <a:pt x="4" y="5"/>
                  </a:cubicBezTo>
                  <a:cubicBezTo>
                    <a:pt x="4" y="5"/>
                    <a:pt x="4" y="6"/>
                    <a:pt x="4" y="6"/>
                  </a:cubicBezTo>
                  <a:cubicBezTo>
                    <a:pt x="3" y="6"/>
                    <a:pt x="2" y="6"/>
                    <a:pt x="2" y="6"/>
                  </a:cubicBezTo>
                  <a:cubicBezTo>
                    <a:pt x="2" y="6"/>
                    <a:pt x="1" y="5"/>
                    <a:pt x="1" y="5"/>
                  </a:cubicBezTo>
                  <a:cubicBezTo>
                    <a:pt x="1" y="4"/>
                    <a:pt x="0" y="4"/>
                    <a:pt x="0" y="4"/>
                  </a:cubicBezTo>
                  <a:cubicBezTo>
                    <a:pt x="0" y="3"/>
                    <a:pt x="0" y="3"/>
                    <a:pt x="0" y="2"/>
                  </a:cubicBezTo>
                  <a:cubicBezTo>
                    <a:pt x="0" y="2"/>
                    <a:pt x="0" y="1"/>
                    <a:pt x="0" y="0"/>
                  </a:cubicBezTo>
                  <a:cubicBezTo>
                    <a:pt x="1" y="0"/>
                    <a:pt x="2" y="0"/>
                    <a:pt x="2" y="0"/>
                  </a:cubicBezTo>
                  <a:cubicBezTo>
                    <a:pt x="2" y="0"/>
                    <a:pt x="3" y="0"/>
                    <a:pt x="4" y="0"/>
                  </a:cubicBezTo>
                  <a:cubicBezTo>
                    <a:pt x="4" y="0"/>
                    <a:pt x="5" y="0"/>
                    <a:pt x="5" y="0"/>
                  </a:cubicBezTo>
                  <a:cubicBezTo>
                    <a:pt x="5" y="0"/>
                    <a:pt x="6" y="0"/>
                    <a:pt x="7" y="0"/>
                  </a:cubicBezTo>
                  <a:cubicBezTo>
                    <a:pt x="7" y="1"/>
                    <a:pt x="7" y="1"/>
                    <a:pt x="7" y="2"/>
                  </a:cubicBezTo>
                  <a:cubicBezTo>
                    <a:pt x="7" y="2"/>
                    <a:pt x="7" y="4"/>
                    <a:pt x="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9" name="Freeform 193"/>
            <p:cNvSpPr>
              <a:spLocks/>
            </p:cNvSpPr>
            <p:nvPr/>
          </p:nvSpPr>
          <p:spPr bwMode="auto">
            <a:xfrm>
              <a:off x="781051" y="1182688"/>
              <a:ext cx="4763" cy="9525"/>
            </a:xfrm>
            <a:custGeom>
              <a:avLst/>
              <a:gdLst/>
              <a:ahLst/>
              <a:cxnLst>
                <a:cxn ang="0">
                  <a:pos x="3" y="4"/>
                </a:cxn>
                <a:cxn ang="0">
                  <a:pos x="2" y="3"/>
                </a:cxn>
                <a:cxn ang="0">
                  <a:pos x="1" y="1"/>
                </a:cxn>
                <a:cxn ang="0">
                  <a:pos x="0" y="1"/>
                </a:cxn>
                <a:cxn ang="0">
                  <a:pos x="0" y="2"/>
                </a:cxn>
                <a:cxn ang="0">
                  <a:pos x="0" y="4"/>
                </a:cxn>
                <a:cxn ang="0">
                  <a:pos x="2" y="5"/>
                </a:cxn>
                <a:cxn ang="0">
                  <a:pos x="3" y="4"/>
                </a:cxn>
              </a:cxnLst>
              <a:rect l="0" t="0" r="r" b="b"/>
              <a:pathLst>
                <a:path w="3" h="5">
                  <a:moveTo>
                    <a:pt x="3" y="4"/>
                  </a:moveTo>
                  <a:cubicBezTo>
                    <a:pt x="3" y="4"/>
                    <a:pt x="2" y="3"/>
                    <a:pt x="2" y="3"/>
                  </a:cubicBezTo>
                  <a:cubicBezTo>
                    <a:pt x="2" y="2"/>
                    <a:pt x="2" y="1"/>
                    <a:pt x="1" y="1"/>
                  </a:cubicBezTo>
                  <a:cubicBezTo>
                    <a:pt x="1" y="0"/>
                    <a:pt x="0" y="0"/>
                    <a:pt x="0" y="1"/>
                  </a:cubicBezTo>
                  <a:cubicBezTo>
                    <a:pt x="0" y="1"/>
                    <a:pt x="0" y="2"/>
                    <a:pt x="0" y="2"/>
                  </a:cubicBezTo>
                  <a:cubicBezTo>
                    <a:pt x="0" y="2"/>
                    <a:pt x="0" y="3"/>
                    <a:pt x="0" y="4"/>
                  </a:cubicBezTo>
                  <a:cubicBezTo>
                    <a:pt x="1" y="4"/>
                    <a:pt x="1" y="5"/>
                    <a:pt x="2" y="5"/>
                  </a:cubicBezTo>
                  <a:cubicBezTo>
                    <a:pt x="2" y="5"/>
                    <a:pt x="3" y="5"/>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0" name="Freeform 194"/>
            <p:cNvSpPr>
              <a:spLocks/>
            </p:cNvSpPr>
            <p:nvPr/>
          </p:nvSpPr>
          <p:spPr bwMode="auto">
            <a:xfrm>
              <a:off x="773113" y="852488"/>
              <a:ext cx="238125" cy="342900"/>
            </a:xfrm>
            <a:custGeom>
              <a:avLst/>
              <a:gdLst/>
              <a:ahLst/>
              <a:cxnLst>
                <a:cxn ang="0">
                  <a:pos x="0" y="157"/>
                </a:cxn>
                <a:cxn ang="0">
                  <a:pos x="12" y="157"/>
                </a:cxn>
                <a:cxn ang="0">
                  <a:pos x="25" y="151"/>
                </a:cxn>
                <a:cxn ang="0">
                  <a:pos x="32" y="143"/>
                </a:cxn>
                <a:cxn ang="0">
                  <a:pos x="35" y="136"/>
                </a:cxn>
                <a:cxn ang="0">
                  <a:pos x="16" y="130"/>
                </a:cxn>
                <a:cxn ang="0">
                  <a:pos x="7" y="119"/>
                </a:cxn>
                <a:cxn ang="0">
                  <a:pos x="9" y="113"/>
                </a:cxn>
                <a:cxn ang="0">
                  <a:pos x="27" y="106"/>
                </a:cxn>
                <a:cxn ang="0">
                  <a:pos x="14" y="106"/>
                </a:cxn>
                <a:cxn ang="0">
                  <a:pos x="14" y="99"/>
                </a:cxn>
                <a:cxn ang="0">
                  <a:pos x="5" y="95"/>
                </a:cxn>
                <a:cxn ang="0">
                  <a:pos x="7" y="81"/>
                </a:cxn>
                <a:cxn ang="0">
                  <a:pos x="13" y="77"/>
                </a:cxn>
                <a:cxn ang="0">
                  <a:pos x="13" y="71"/>
                </a:cxn>
                <a:cxn ang="0">
                  <a:pos x="20" y="64"/>
                </a:cxn>
                <a:cxn ang="0">
                  <a:pos x="31" y="69"/>
                </a:cxn>
                <a:cxn ang="0">
                  <a:pos x="31" y="76"/>
                </a:cxn>
                <a:cxn ang="0">
                  <a:pos x="34" y="75"/>
                </a:cxn>
                <a:cxn ang="0">
                  <a:pos x="49" y="76"/>
                </a:cxn>
                <a:cxn ang="0">
                  <a:pos x="50" y="72"/>
                </a:cxn>
                <a:cxn ang="0">
                  <a:pos x="46" y="55"/>
                </a:cxn>
                <a:cxn ang="0">
                  <a:pos x="46" y="48"/>
                </a:cxn>
                <a:cxn ang="0">
                  <a:pos x="62" y="42"/>
                </a:cxn>
                <a:cxn ang="0">
                  <a:pos x="80" y="28"/>
                </a:cxn>
                <a:cxn ang="0">
                  <a:pos x="108" y="9"/>
                </a:cxn>
                <a:cxn ang="0">
                  <a:pos x="123" y="11"/>
                </a:cxn>
                <a:cxn ang="0">
                  <a:pos x="118" y="36"/>
                </a:cxn>
                <a:cxn ang="0">
                  <a:pos x="117" y="46"/>
                </a:cxn>
                <a:cxn ang="0">
                  <a:pos x="106" y="58"/>
                </a:cxn>
                <a:cxn ang="0">
                  <a:pos x="98" y="64"/>
                </a:cxn>
                <a:cxn ang="0">
                  <a:pos x="117" y="67"/>
                </a:cxn>
                <a:cxn ang="0">
                  <a:pos x="122" y="70"/>
                </a:cxn>
                <a:cxn ang="0">
                  <a:pos x="106" y="74"/>
                </a:cxn>
                <a:cxn ang="0">
                  <a:pos x="96" y="74"/>
                </a:cxn>
                <a:cxn ang="0">
                  <a:pos x="89" y="87"/>
                </a:cxn>
                <a:cxn ang="0">
                  <a:pos x="89" y="93"/>
                </a:cxn>
                <a:cxn ang="0">
                  <a:pos x="81" y="98"/>
                </a:cxn>
                <a:cxn ang="0">
                  <a:pos x="73" y="103"/>
                </a:cxn>
                <a:cxn ang="0">
                  <a:pos x="90" y="98"/>
                </a:cxn>
                <a:cxn ang="0">
                  <a:pos x="91" y="110"/>
                </a:cxn>
                <a:cxn ang="0">
                  <a:pos x="92" y="122"/>
                </a:cxn>
                <a:cxn ang="0">
                  <a:pos x="74" y="120"/>
                </a:cxn>
                <a:cxn ang="0">
                  <a:pos x="83" y="135"/>
                </a:cxn>
                <a:cxn ang="0">
                  <a:pos x="73" y="131"/>
                </a:cxn>
                <a:cxn ang="0">
                  <a:pos x="70" y="142"/>
                </a:cxn>
                <a:cxn ang="0">
                  <a:pos x="64" y="134"/>
                </a:cxn>
                <a:cxn ang="0">
                  <a:pos x="55" y="133"/>
                </a:cxn>
                <a:cxn ang="0">
                  <a:pos x="59" y="111"/>
                </a:cxn>
                <a:cxn ang="0">
                  <a:pos x="60" y="107"/>
                </a:cxn>
                <a:cxn ang="0">
                  <a:pos x="47" y="122"/>
                </a:cxn>
                <a:cxn ang="0">
                  <a:pos x="54" y="136"/>
                </a:cxn>
                <a:cxn ang="0">
                  <a:pos x="56" y="148"/>
                </a:cxn>
                <a:cxn ang="0">
                  <a:pos x="40" y="149"/>
                </a:cxn>
                <a:cxn ang="0">
                  <a:pos x="49" y="158"/>
                </a:cxn>
                <a:cxn ang="0">
                  <a:pos x="41" y="166"/>
                </a:cxn>
                <a:cxn ang="0">
                  <a:pos x="32" y="164"/>
                </a:cxn>
                <a:cxn ang="0">
                  <a:pos x="27" y="170"/>
                </a:cxn>
                <a:cxn ang="0">
                  <a:pos x="22" y="178"/>
                </a:cxn>
              </a:cxnLst>
              <a:rect l="0" t="0" r="r" b="b"/>
              <a:pathLst>
                <a:path w="126" h="182">
                  <a:moveTo>
                    <a:pt x="18" y="182"/>
                  </a:moveTo>
                  <a:cubicBezTo>
                    <a:pt x="17" y="181"/>
                    <a:pt x="17" y="180"/>
                    <a:pt x="16" y="179"/>
                  </a:cubicBezTo>
                  <a:cubicBezTo>
                    <a:pt x="16" y="179"/>
                    <a:pt x="15" y="178"/>
                    <a:pt x="14" y="177"/>
                  </a:cubicBezTo>
                  <a:cubicBezTo>
                    <a:pt x="14" y="176"/>
                    <a:pt x="13" y="175"/>
                    <a:pt x="13" y="174"/>
                  </a:cubicBezTo>
                  <a:cubicBezTo>
                    <a:pt x="13" y="173"/>
                    <a:pt x="12" y="172"/>
                    <a:pt x="11" y="171"/>
                  </a:cubicBezTo>
                  <a:cubicBezTo>
                    <a:pt x="10" y="170"/>
                    <a:pt x="8" y="168"/>
                    <a:pt x="8" y="168"/>
                  </a:cubicBezTo>
                  <a:cubicBezTo>
                    <a:pt x="7" y="167"/>
                    <a:pt x="6" y="165"/>
                    <a:pt x="6" y="164"/>
                  </a:cubicBezTo>
                  <a:cubicBezTo>
                    <a:pt x="5" y="164"/>
                    <a:pt x="3" y="163"/>
                    <a:pt x="3" y="162"/>
                  </a:cubicBezTo>
                  <a:cubicBezTo>
                    <a:pt x="2" y="161"/>
                    <a:pt x="2" y="160"/>
                    <a:pt x="2" y="159"/>
                  </a:cubicBezTo>
                  <a:cubicBezTo>
                    <a:pt x="1" y="159"/>
                    <a:pt x="0" y="158"/>
                    <a:pt x="0" y="158"/>
                  </a:cubicBezTo>
                  <a:cubicBezTo>
                    <a:pt x="0" y="158"/>
                    <a:pt x="0" y="157"/>
                    <a:pt x="0" y="157"/>
                  </a:cubicBezTo>
                  <a:cubicBezTo>
                    <a:pt x="0" y="157"/>
                    <a:pt x="0" y="156"/>
                    <a:pt x="1" y="156"/>
                  </a:cubicBezTo>
                  <a:cubicBezTo>
                    <a:pt x="1" y="156"/>
                    <a:pt x="2" y="155"/>
                    <a:pt x="2" y="155"/>
                  </a:cubicBezTo>
                  <a:cubicBezTo>
                    <a:pt x="2" y="156"/>
                    <a:pt x="3" y="156"/>
                    <a:pt x="3" y="156"/>
                  </a:cubicBezTo>
                  <a:cubicBezTo>
                    <a:pt x="3" y="157"/>
                    <a:pt x="5" y="157"/>
                    <a:pt x="5" y="157"/>
                  </a:cubicBezTo>
                  <a:cubicBezTo>
                    <a:pt x="6" y="158"/>
                    <a:pt x="6" y="158"/>
                    <a:pt x="6" y="158"/>
                  </a:cubicBezTo>
                  <a:cubicBezTo>
                    <a:pt x="6" y="159"/>
                    <a:pt x="6" y="160"/>
                    <a:pt x="6" y="160"/>
                  </a:cubicBezTo>
                  <a:cubicBezTo>
                    <a:pt x="6" y="161"/>
                    <a:pt x="7" y="162"/>
                    <a:pt x="7" y="163"/>
                  </a:cubicBezTo>
                  <a:cubicBezTo>
                    <a:pt x="7" y="163"/>
                    <a:pt x="7" y="164"/>
                    <a:pt x="8" y="164"/>
                  </a:cubicBezTo>
                  <a:cubicBezTo>
                    <a:pt x="8" y="164"/>
                    <a:pt x="9" y="163"/>
                    <a:pt x="9" y="162"/>
                  </a:cubicBezTo>
                  <a:cubicBezTo>
                    <a:pt x="9" y="162"/>
                    <a:pt x="10" y="160"/>
                    <a:pt x="10" y="159"/>
                  </a:cubicBezTo>
                  <a:cubicBezTo>
                    <a:pt x="11" y="158"/>
                    <a:pt x="12" y="157"/>
                    <a:pt x="12" y="157"/>
                  </a:cubicBezTo>
                  <a:cubicBezTo>
                    <a:pt x="13" y="156"/>
                    <a:pt x="14" y="155"/>
                    <a:pt x="15" y="155"/>
                  </a:cubicBezTo>
                  <a:cubicBezTo>
                    <a:pt x="15" y="155"/>
                    <a:pt x="16" y="154"/>
                    <a:pt x="16" y="153"/>
                  </a:cubicBezTo>
                  <a:cubicBezTo>
                    <a:pt x="16" y="152"/>
                    <a:pt x="16" y="151"/>
                    <a:pt x="16" y="151"/>
                  </a:cubicBezTo>
                  <a:cubicBezTo>
                    <a:pt x="16" y="151"/>
                    <a:pt x="17" y="150"/>
                    <a:pt x="17" y="150"/>
                  </a:cubicBezTo>
                  <a:cubicBezTo>
                    <a:pt x="17" y="150"/>
                    <a:pt x="18" y="151"/>
                    <a:pt x="18" y="151"/>
                  </a:cubicBezTo>
                  <a:cubicBezTo>
                    <a:pt x="19" y="151"/>
                    <a:pt x="20" y="150"/>
                    <a:pt x="20" y="150"/>
                  </a:cubicBezTo>
                  <a:cubicBezTo>
                    <a:pt x="21" y="149"/>
                    <a:pt x="21" y="148"/>
                    <a:pt x="21" y="148"/>
                  </a:cubicBezTo>
                  <a:cubicBezTo>
                    <a:pt x="22" y="148"/>
                    <a:pt x="22" y="149"/>
                    <a:pt x="22" y="149"/>
                  </a:cubicBezTo>
                  <a:cubicBezTo>
                    <a:pt x="22" y="149"/>
                    <a:pt x="21" y="150"/>
                    <a:pt x="21" y="151"/>
                  </a:cubicBezTo>
                  <a:cubicBezTo>
                    <a:pt x="22" y="151"/>
                    <a:pt x="23" y="150"/>
                    <a:pt x="24" y="150"/>
                  </a:cubicBezTo>
                  <a:cubicBezTo>
                    <a:pt x="24" y="150"/>
                    <a:pt x="24" y="151"/>
                    <a:pt x="25" y="151"/>
                  </a:cubicBezTo>
                  <a:cubicBezTo>
                    <a:pt x="25" y="151"/>
                    <a:pt x="27" y="151"/>
                    <a:pt x="27" y="151"/>
                  </a:cubicBezTo>
                  <a:cubicBezTo>
                    <a:pt x="27" y="151"/>
                    <a:pt x="28" y="150"/>
                    <a:pt x="28" y="150"/>
                  </a:cubicBezTo>
                  <a:cubicBezTo>
                    <a:pt x="28" y="149"/>
                    <a:pt x="26" y="149"/>
                    <a:pt x="26" y="149"/>
                  </a:cubicBezTo>
                  <a:cubicBezTo>
                    <a:pt x="25" y="148"/>
                    <a:pt x="24" y="148"/>
                    <a:pt x="23" y="147"/>
                  </a:cubicBezTo>
                  <a:cubicBezTo>
                    <a:pt x="23" y="147"/>
                    <a:pt x="22" y="146"/>
                    <a:pt x="22" y="146"/>
                  </a:cubicBezTo>
                  <a:cubicBezTo>
                    <a:pt x="22" y="145"/>
                    <a:pt x="22" y="144"/>
                    <a:pt x="22" y="143"/>
                  </a:cubicBezTo>
                  <a:cubicBezTo>
                    <a:pt x="22" y="143"/>
                    <a:pt x="23" y="143"/>
                    <a:pt x="24" y="142"/>
                  </a:cubicBezTo>
                  <a:cubicBezTo>
                    <a:pt x="24" y="142"/>
                    <a:pt x="25" y="141"/>
                    <a:pt x="25" y="141"/>
                  </a:cubicBezTo>
                  <a:cubicBezTo>
                    <a:pt x="26" y="140"/>
                    <a:pt x="28" y="141"/>
                    <a:pt x="29" y="141"/>
                  </a:cubicBezTo>
                  <a:cubicBezTo>
                    <a:pt x="29" y="141"/>
                    <a:pt x="30" y="141"/>
                    <a:pt x="31" y="142"/>
                  </a:cubicBezTo>
                  <a:cubicBezTo>
                    <a:pt x="31" y="142"/>
                    <a:pt x="32" y="143"/>
                    <a:pt x="32" y="143"/>
                  </a:cubicBezTo>
                  <a:cubicBezTo>
                    <a:pt x="33" y="143"/>
                    <a:pt x="34" y="142"/>
                    <a:pt x="34" y="142"/>
                  </a:cubicBezTo>
                  <a:cubicBezTo>
                    <a:pt x="35" y="143"/>
                    <a:pt x="36" y="144"/>
                    <a:pt x="37" y="144"/>
                  </a:cubicBezTo>
                  <a:cubicBezTo>
                    <a:pt x="37" y="144"/>
                    <a:pt x="37" y="143"/>
                    <a:pt x="37" y="142"/>
                  </a:cubicBezTo>
                  <a:cubicBezTo>
                    <a:pt x="37" y="142"/>
                    <a:pt x="36" y="141"/>
                    <a:pt x="36" y="141"/>
                  </a:cubicBezTo>
                  <a:cubicBezTo>
                    <a:pt x="36" y="141"/>
                    <a:pt x="35" y="141"/>
                    <a:pt x="35" y="141"/>
                  </a:cubicBezTo>
                  <a:cubicBezTo>
                    <a:pt x="34" y="140"/>
                    <a:pt x="34" y="140"/>
                    <a:pt x="34" y="140"/>
                  </a:cubicBezTo>
                  <a:cubicBezTo>
                    <a:pt x="33" y="139"/>
                    <a:pt x="33" y="139"/>
                    <a:pt x="33" y="138"/>
                  </a:cubicBezTo>
                  <a:cubicBezTo>
                    <a:pt x="33" y="138"/>
                    <a:pt x="35" y="138"/>
                    <a:pt x="35" y="138"/>
                  </a:cubicBezTo>
                  <a:cubicBezTo>
                    <a:pt x="35" y="138"/>
                    <a:pt x="36" y="138"/>
                    <a:pt x="36" y="137"/>
                  </a:cubicBezTo>
                  <a:cubicBezTo>
                    <a:pt x="36" y="137"/>
                    <a:pt x="36" y="136"/>
                    <a:pt x="36" y="136"/>
                  </a:cubicBezTo>
                  <a:cubicBezTo>
                    <a:pt x="36" y="136"/>
                    <a:pt x="36" y="136"/>
                    <a:pt x="35" y="136"/>
                  </a:cubicBezTo>
                  <a:cubicBezTo>
                    <a:pt x="35" y="136"/>
                    <a:pt x="34" y="137"/>
                    <a:pt x="33" y="137"/>
                  </a:cubicBezTo>
                  <a:cubicBezTo>
                    <a:pt x="32" y="137"/>
                    <a:pt x="30" y="136"/>
                    <a:pt x="30" y="136"/>
                  </a:cubicBezTo>
                  <a:cubicBezTo>
                    <a:pt x="29" y="135"/>
                    <a:pt x="28" y="135"/>
                    <a:pt x="28" y="134"/>
                  </a:cubicBezTo>
                  <a:cubicBezTo>
                    <a:pt x="28" y="134"/>
                    <a:pt x="27" y="133"/>
                    <a:pt x="27" y="133"/>
                  </a:cubicBezTo>
                  <a:cubicBezTo>
                    <a:pt x="26" y="132"/>
                    <a:pt x="25" y="131"/>
                    <a:pt x="24" y="130"/>
                  </a:cubicBezTo>
                  <a:cubicBezTo>
                    <a:pt x="24" y="130"/>
                    <a:pt x="22" y="131"/>
                    <a:pt x="22" y="130"/>
                  </a:cubicBezTo>
                  <a:cubicBezTo>
                    <a:pt x="21" y="130"/>
                    <a:pt x="20" y="129"/>
                    <a:pt x="20" y="129"/>
                  </a:cubicBezTo>
                  <a:cubicBezTo>
                    <a:pt x="20" y="128"/>
                    <a:pt x="19" y="127"/>
                    <a:pt x="19" y="127"/>
                  </a:cubicBezTo>
                  <a:cubicBezTo>
                    <a:pt x="18" y="127"/>
                    <a:pt x="17" y="127"/>
                    <a:pt x="17" y="127"/>
                  </a:cubicBezTo>
                  <a:cubicBezTo>
                    <a:pt x="17" y="128"/>
                    <a:pt x="17" y="129"/>
                    <a:pt x="17" y="129"/>
                  </a:cubicBezTo>
                  <a:cubicBezTo>
                    <a:pt x="17" y="129"/>
                    <a:pt x="16" y="129"/>
                    <a:pt x="16" y="130"/>
                  </a:cubicBezTo>
                  <a:cubicBezTo>
                    <a:pt x="15" y="130"/>
                    <a:pt x="14" y="129"/>
                    <a:pt x="13" y="129"/>
                  </a:cubicBezTo>
                  <a:cubicBezTo>
                    <a:pt x="13" y="129"/>
                    <a:pt x="12" y="129"/>
                    <a:pt x="12" y="128"/>
                  </a:cubicBezTo>
                  <a:cubicBezTo>
                    <a:pt x="11" y="128"/>
                    <a:pt x="11" y="127"/>
                    <a:pt x="11" y="126"/>
                  </a:cubicBezTo>
                  <a:cubicBezTo>
                    <a:pt x="11" y="126"/>
                    <a:pt x="11" y="125"/>
                    <a:pt x="11" y="125"/>
                  </a:cubicBezTo>
                  <a:cubicBezTo>
                    <a:pt x="11" y="125"/>
                    <a:pt x="11" y="126"/>
                    <a:pt x="10" y="126"/>
                  </a:cubicBezTo>
                  <a:cubicBezTo>
                    <a:pt x="10" y="126"/>
                    <a:pt x="10" y="127"/>
                    <a:pt x="9" y="126"/>
                  </a:cubicBezTo>
                  <a:cubicBezTo>
                    <a:pt x="9" y="126"/>
                    <a:pt x="8" y="126"/>
                    <a:pt x="8" y="125"/>
                  </a:cubicBezTo>
                  <a:cubicBezTo>
                    <a:pt x="8" y="125"/>
                    <a:pt x="8" y="124"/>
                    <a:pt x="8" y="123"/>
                  </a:cubicBezTo>
                  <a:cubicBezTo>
                    <a:pt x="8" y="123"/>
                    <a:pt x="9" y="122"/>
                    <a:pt x="9" y="121"/>
                  </a:cubicBezTo>
                  <a:cubicBezTo>
                    <a:pt x="9" y="121"/>
                    <a:pt x="9" y="120"/>
                    <a:pt x="8" y="119"/>
                  </a:cubicBezTo>
                  <a:cubicBezTo>
                    <a:pt x="8" y="119"/>
                    <a:pt x="8" y="119"/>
                    <a:pt x="7" y="119"/>
                  </a:cubicBezTo>
                  <a:cubicBezTo>
                    <a:pt x="7" y="119"/>
                    <a:pt x="7" y="120"/>
                    <a:pt x="7" y="120"/>
                  </a:cubicBezTo>
                  <a:cubicBezTo>
                    <a:pt x="6" y="121"/>
                    <a:pt x="5" y="122"/>
                    <a:pt x="5" y="122"/>
                  </a:cubicBezTo>
                  <a:cubicBezTo>
                    <a:pt x="5" y="122"/>
                    <a:pt x="4" y="122"/>
                    <a:pt x="4" y="122"/>
                  </a:cubicBezTo>
                  <a:cubicBezTo>
                    <a:pt x="4" y="122"/>
                    <a:pt x="3" y="121"/>
                    <a:pt x="3" y="121"/>
                  </a:cubicBezTo>
                  <a:cubicBezTo>
                    <a:pt x="3" y="120"/>
                    <a:pt x="3" y="120"/>
                    <a:pt x="4" y="119"/>
                  </a:cubicBezTo>
                  <a:cubicBezTo>
                    <a:pt x="4" y="119"/>
                    <a:pt x="6" y="119"/>
                    <a:pt x="6" y="118"/>
                  </a:cubicBezTo>
                  <a:cubicBezTo>
                    <a:pt x="6" y="118"/>
                    <a:pt x="7" y="117"/>
                    <a:pt x="7" y="116"/>
                  </a:cubicBezTo>
                  <a:cubicBezTo>
                    <a:pt x="7" y="116"/>
                    <a:pt x="6" y="115"/>
                    <a:pt x="6" y="114"/>
                  </a:cubicBezTo>
                  <a:cubicBezTo>
                    <a:pt x="7" y="114"/>
                    <a:pt x="7" y="113"/>
                    <a:pt x="7" y="113"/>
                  </a:cubicBezTo>
                  <a:cubicBezTo>
                    <a:pt x="7" y="113"/>
                    <a:pt x="8" y="113"/>
                    <a:pt x="8" y="113"/>
                  </a:cubicBezTo>
                  <a:cubicBezTo>
                    <a:pt x="8" y="113"/>
                    <a:pt x="9" y="113"/>
                    <a:pt x="9" y="113"/>
                  </a:cubicBezTo>
                  <a:cubicBezTo>
                    <a:pt x="9" y="114"/>
                    <a:pt x="10" y="114"/>
                    <a:pt x="10" y="115"/>
                  </a:cubicBezTo>
                  <a:cubicBezTo>
                    <a:pt x="10" y="115"/>
                    <a:pt x="12" y="115"/>
                    <a:pt x="12" y="114"/>
                  </a:cubicBezTo>
                  <a:cubicBezTo>
                    <a:pt x="12" y="114"/>
                    <a:pt x="12" y="113"/>
                    <a:pt x="13" y="112"/>
                  </a:cubicBezTo>
                  <a:cubicBezTo>
                    <a:pt x="13" y="112"/>
                    <a:pt x="14" y="111"/>
                    <a:pt x="14" y="111"/>
                  </a:cubicBezTo>
                  <a:cubicBezTo>
                    <a:pt x="15" y="111"/>
                    <a:pt x="15" y="111"/>
                    <a:pt x="16" y="111"/>
                  </a:cubicBezTo>
                  <a:cubicBezTo>
                    <a:pt x="16" y="111"/>
                    <a:pt x="17" y="110"/>
                    <a:pt x="18" y="110"/>
                  </a:cubicBezTo>
                  <a:cubicBezTo>
                    <a:pt x="18" y="110"/>
                    <a:pt x="19" y="110"/>
                    <a:pt x="20" y="110"/>
                  </a:cubicBezTo>
                  <a:cubicBezTo>
                    <a:pt x="21" y="109"/>
                    <a:pt x="22" y="109"/>
                    <a:pt x="23" y="109"/>
                  </a:cubicBezTo>
                  <a:cubicBezTo>
                    <a:pt x="24" y="109"/>
                    <a:pt x="26" y="109"/>
                    <a:pt x="26" y="108"/>
                  </a:cubicBezTo>
                  <a:cubicBezTo>
                    <a:pt x="27" y="108"/>
                    <a:pt x="27" y="108"/>
                    <a:pt x="27" y="108"/>
                  </a:cubicBezTo>
                  <a:cubicBezTo>
                    <a:pt x="28" y="107"/>
                    <a:pt x="27" y="106"/>
                    <a:pt x="27" y="106"/>
                  </a:cubicBezTo>
                  <a:cubicBezTo>
                    <a:pt x="26" y="105"/>
                    <a:pt x="25" y="106"/>
                    <a:pt x="25" y="106"/>
                  </a:cubicBezTo>
                  <a:cubicBezTo>
                    <a:pt x="25" y="106"/>
                    <a:pt x="24" y="107"/>
                    <a:pt x="24" y="107"/>
                  </a:cubicBezTo>
                  <a:cubicBezTo>
                    <a:pt x="24" y="107"/>
                    <a:pt x="23" y="107"/>
                    <a:pt x="22" y="108"/>
                  </a:cubicBezTo>
                  <a:cubicBezTo>
                    <a:pt x="21" y="108"/>
                    <a:pt x="20" y="107"/>
                    <a:pt x="19" y="108"/>
                  </a:cubicBezTo>
                  <a:cubicBezTo>
                    <a:pt x="19" y="108"/>
                    <a:pt x="17" y="108"/>
                    <a:pt x="17" y="108"/>
                  </a:cubicBezTo>
                  <a:cubicBezTo>
                    <a:pt x="16" y="109"/>
                    <a:pt x="16" y="109"/>
                    <a:pt x="15" y="109"/>
                  </a:cubicBezTo>
                  <a:cubicBezTo>
                    <a:pt x="15" y="109"/>
                    <a:pt x="14" y="109"/>
                    <a:pt x="13" y="109"/>
                  </a:cubicBezTo>
                  <a:cubicBezTo>
                    <a:pt x="13" y="109"/>
                    <a:pt x="12" y="109"/>
                    <a:pt x="12" y="108"/>
                  </a:cubicBezTo>
                  <a:cubicBezTo>
                    <a:pt x="12" y="108"/>
                    <a:pt x="11" y="108"/>
                    <a:pt x="11" y="107"/>
                  </a:cubicBezTo>
                  <a:cubicBezTo>
                    <a:pt x="11" y="107"/>
                    <a:pt x="12" y="107"/>
                    <a:pt x="12" y="106"/>
                  </a:cubicBezTo>
                  <a:cubicBezTo>
                    <a:pt x="13" y="106"/>
                    <a:pt x="14" y="106"/>
                    <a:pt x="14" y="106"/>
                  </a:cubicBezTo>
                  <a:cubicBezTo>
                    <a:pt x="14" y="106"/>
                    <a:pt x="15" y="105"/>
                    <a:pt x="15" y="105"/>
                  </a:cubicBezTo>
                  <a:cubicBezTo>
                    <a:pt x="15" y="105"/>
                    <a:pt x="15" y="104"/>
                    <a:pt x="15" y="104"/>
                  </a:cubicBezTo>
                  <a:cubicBezTo>
                    <a:pt x="15" y="104"/>
                    <a:pt x="14" y="104"/>
                    <a:pt x="14" y="104"/>
                  </a:cubicBezTo>
                  <a:cubicBezTo>
                    <a:pt x="14" y="104"/>
                    <a:pt x="13" y="105"/>
                    <a:pt x="13" y="105"/>
                  </a:cubicBezTo>
                  <a:cubicBezTo>
                    <a:pt x="13" y="105"/>
                    <a:pt x="12" y="105"/>
                    <a:pt x="12" y="105"/>
                  </a:cubicBezTo>
                  <a:cubicBezTo>
                    <a:pt x="12" y="105"/>
                    <a:pt x="12" y="104"/>
                    <a:pt x="12" y="104"/>
                  </a:cubicBezTo>
                  <a:cubicBezTo>
                    <a:pt x="12" y="104"/>
                    <a:pt x="13" y="103"/>
                    <a:pt x="13" y="103"/>
                  </a:cubicBezTo>
                  <a:cubicBezTo>
                    <a:pt x="14" y="103"/>
                    <a:pt x="15" y="103"/>
                    <a:pt x="15" y="102"/>
                  </a:cubicBezTo>
                  <a:cubicBezTo>
                    <a:pt x="15" y="102"/>
                    <a:pt x="16" y="101"/>
                    <a:pt x="16" y="101"/>
                  </a:cubicBezTo>
                  <a:cubicBezTo>
                    <a:pt x="16" y="100"/>
                    <a:pt x="16" y="99"/>
                    <a:pt x="16" y="99"/>
                  </a:cubicBezTo>
                  <a:cubicBezTo>
                    <a:pt x="15" y="98"/>
                    <a:pt x="15" y="99"/>
                    <a:pt x="14" y="99"/>
                  </a:cubicBezTo>
                  <a:cubicBezTo>
                    <a:pt x="14" y="99"/>
                    <a:pt x="14" y="100"/>
                    <a:pt x="14" y="100"/>
                  </a:cubicBezTo>
                  <a:cubicBezTo>
                    <a:pt x="14" y="100"/>
                    <a:pt x="13" y="100"/>
                    <a:pt x="12" y="100"/>
                  </a:cubicBezTo>
                  <a:cubicBezTo>
                    <a:pt x="12" y="101"/>
                    <a:pt x="12" y="101"/>
                    <a:pt x="11" y="102"/>
                  </a:cubicBezTo>
                  <a:cubicBezTo>
                    <a:pt x="11" y="102"/>
                    <a:pt x="11" y="103"/>
                    <a:pt x="11" y="103"/>
                  </a:cubicBezTo>
                  <a:cubicBezTo>
                    <a:pt x="10" y="103"/>
                    <a:pt x="9" y="103"/>
                    <a:pt x="9" y="103"/>
                  </a:cubicBezTo>
                  <a:cubicBezTo>
                    <a:pt x="8" y="103"/>
                    <a:pt x="7" y="103"/>
                    <a:pt x="7" y="102"/>
                  </a:cubicBezTo>
                  <a:cubicBezTo>
                    <a:pt x="7" y="102"/>
                    <a:pt x="8" y="101"/>
                    <a:pt x="7" y="101"/>
                  </a:cubicBezTo>
                  <a:cubicBezTo>
                    <a:pt x="7" y="101"/>
                    <a:pt x="7" y="101"/>
                    <a:pt x="7" y="100"/>
                  </a:cubicBezTo>
                  <a:cubicBezTo>
                    <a:pt x="6" y="100"/>
                    <a:pt x="7" y="98"/>
                    <a:pt x="7" y="98"/>
                  </a:cubicBezTo>
                  <a:cubicBezTo>
                    <a:pt x="6" y="97"/>
                    <a:pt x="6" y="97"/>
                    <a:pt x="6" y="96"/>
                  </a:cubicBezTo>
                  <a:cubicBezTo>
                    <a:pt x="6" y="96"/>
                    <a:pt x="5" y="95"/>
                    <a:pt x="5" y="95"/>
                  </a:cubicBezTo>
                  <a:cubicBezTo>
                    <a:pt x="5" y="94"/>
                    <a:pt x="5" y="93"/>
                    <a:pt x="5" y="93"/>
                  </a:cubicBezTo>
                  <a:cubicBezTo>
                    <a:pt x="5" y="93"/>
                    <a:pt x="6" y="92"/>
                    <a:pt x="6" y="92"/>
                  </a:cubicBezTo>
                  <a:cubicBezTo>
                    <a:pt x="6" y="91"/>
                    <a:pt x="6" y="91"/>
                    <a:pt x="5" y="90"/>
                  </a:cubicBezTo>
                  <a:cubicBezTo>
                    <a:pt x="5" y="90"/>
                    <a:pt x="5" y="90"/>
                    <a:pt x="4" y="90"/>
                  </a:cubicBezTo>
                  <a:cubicBezTo>
                    <a:pt x="4" y="90"/>
                    <a:pt x="3" y="89"/>
                    <a:pt x="3" y="89"/>
                  </a:cubicBezTo>
                  <a:cubicBezTo>
                    <a:pt x="3" y="88"/>
                    <a:pt x="2" y="87"/>
                    <a:pt x="2" y="86"/>
                  </a:cubicBezTo>
                  <a:cubicBezTo>
                    <a:pt x="2" y="86"/>
                    <a:pt x="2" y="84"/>
                    <a:pt x="3" y="84"/>
                  </a:cubicBezTo>
                  <a:cubicBezTo>
                    <a:pt x="3" y="84"/>
                    <a:pt x="4" y="85"/>
                    <a:pt x="4" y="85"/>
                  </a:cubicBezTo>
                  <a:cubicBezTo>
                    <a:pt x="5" y="85"/>
                    <a:pt x="5" y="85"/>
                    <a:pt x="6" y="84"/>
                  </a:cubicBezTo>
                  <a:cubicBezTo>
                    <a:pt x="6" y="84"/>
                    <a:pt x="5" y="83"/>
                    <a:pt x="5" y="83"/>
                  </a:cubicBezTo>
                  <a:cubicBezTo>
                    <a:pt x="6" y="82"/>
                    <a:pt x="6" y="82"/>
                    <a:pt x="7" y="81"/>
                  </a:cubicBezTo>
                  <a:cubicBezTo>
                    <a:pt x="7" y="81"/>
                    <a:pt x="8" y="81"/>
                    <a:pt x="8" y="81"/>
                  </a:cubicBezTo>
                  <a:cubicBezTo>
                    <a:pt x="8" y="80"/>
                    <a:pt x="9" y="79"/>
                    <a:pt x="8" y="78"/>
                  </a:cubicBezTo>
                  <a:cubicBezTo>
                    <a:pt x="8" y="77"/>
                    <a:pt x="7" y="77"/>
                    <a:pt x="7" y="76"/>
                  </a:cubicBezTo>
                  <a:cubicBezTo>
                    <a:pt x="7" y="76"/>
                    <a:pt x="6" y="75"/>
                    <a:pt x="6" y="74"/>
                  </a:cubicBezTo>
                  <a:cubicBezTo>
                    <a:pt x="6" y="74"/>
                    <a:pt x="7" y="73"/>
                    <a:pt x="7" y="73"/>
                  </a:cubicBezTo>
                  <a:cubicBezTo>
                    <a:pt x="7" y="73"/>
                    <a:pt x="8" y="73"/>
                    <a:pt x="9" y="73"/>
                  </a:cubicBezTo>
                  <a:cubicBezTo>
                    <a:pt x="9" y="73"/>
                    <a:pt x="9" y="74"/>
                    <a:pt x="9" y="74"/>
                  </a:cubicBezTo>
                  <a:cubicBezTo>
                    <a:pt x="9" y="74"/>
                    <a:pt x="10" y="75"/>
                    <a:pt x="10" y="75"/>
                  </a:cubicBezTo>
                  <a:cubicBezTo>
                    <a:pt x="10" y="75"/>
                    <a:pt x="11" y="74"/>
                    <a:pt x="11" y="75"/>
                  </a:cubicBezTo>
                  <a:cubicBezTo>
                    <a:pt x="12" y="75"/>
                    <a:pt x="12" y="76"/>
                    <a:pt x="13" y="76"/>
                  </a:cubicBezTo>
                  <a:cubicBezTo>
                    <a:pt x="13" y="76"/>
                    <a:pt x="13" y="77"/>
                    <a:pt x="13" y="77"/>
                  </a:cubicBezTo>
                  <a:cubicBezTo>
                    <a:pt x="14" y="77"/>
                    <a:pt x="15" y="77"/>
                    <a:pt x="15" y="76"/>
                  </a:cubicBezTo>
                  <a:cubicBezTo>
                    <a:pt x="16" y="76"/>
                    <a:pt x="16" y="75"/>
                    <a:pt x="16" y="75"/>
                  </a:cubicBezTo>
                  <a:cubicBezTo>
                    <a:pt x="16" y="75"/>
                    <a:pt x="17" y="75"/>
                    <a:pt x="17" y="75"/>
                  </a:cubicBezTo>
                  <a:cubicBezTo>
                    <a:pt x="17" y="75"/>
                    <a:pt x="18" y="76"/>
                    <a:pt x="18" y="76"/>
                  </a:cubicBezTo>
                  <a:cubicBezTo>
                    <a:pt x="18" y="75"/>
                    <a:pt x="18" y="74"/>
                    <a:pt x="18" y="74"/>
                  </a:cubicBezTo>
                  <a:cubicBezTo>
                    <a:pt x="18" y="73"/>
                    <a:pt x="17" y="72"/>
                    <a:pt x="17" y="72"/>
                  </a:cubicBezTo>
                  <a:cubicBezTo>
                    <a:pt x="17" y="72"/>
                    <a:pt x="16" y="71"/>
                    <a:pt x="16" y="71"/>
                  </a:cubicBezTo>
                  <a:cubicBezTo>
                    <a:pt x="16" y="71"/>
                    <a:pt x="16" y="72"/>
                    <a:pt x="15" y="72"/>
                  </a:cubicBezTo>
                  <a:cubicBezTo>
                    <a:pt x="15" y="72"/>
                    <a:pt x="15" y="73"/>
                    <a:pt x="15" y="73"/>
                  </a:cubicBezTo>
                  <a:cubicBezTo>
                    <a:pt x="15" y="73"/>
                    <a:pt x="14" y="73"/>
                    <a:pt x="14" y="73"/>
                  </a:cubicBezTo>
                  <a:cubicBezTo>
                    <a:pt x="13" y="72"/>
                    <a:pt x="13" y="71"/>
                    <a:pt x="13" y="71"/>
                  </a:cubicBezTo>
                  <a:cubicBezTo>
                    <a:pt x="13" y="71"/>
                    <a:pt x="14" y="70"/>
                    <a:pt x="14" y="69"/>
                  </a:cubicBezTo>
                  <a:cubicBezTo>
                    <a:pt x="14" y="69"/>
                    <a:pt x="13" y="68"/>
                    <a:pt x="13" y="67"/>
                  </a:cubicBezTo>
                  <a:cubicBezTo>
                    <a:pt x="13" y="66"/>
                    <a:pt x="13" y="65"/>
                    <a:pt x="13" y="64"/>
                  </a:cubicBezTo>
                  <a:cubicBezTo>
                    <a:pt x="13" y="64"/>
                    <a:pt x="14" y="63"/>
                    <a:pt x="14" y="63"/>
                  </a:cubicBezTo>
                  <a:cubicBezTo>
                    <a:pt x="14" y="63"/>
                    <a:pt x="15" y="62"/>
                    <a:pt x="15" y="61"/>
                  </a:cubicBezTo>
                  <a:cubicBezTo>
                    <a:pt x="15" y="61"/>
                    <a:pt x="15" y="60"/>
                    <a:pt x="16" y="59"/>
                  </a:cubicBezTo>
                  <a:cubicBezTo>
                    <a:pt x="16" y="59"/>
                    <a:pt x="17" y="59"/>
                    <a:pt x="17" y="59"/>
                  </a:cubicBezTo>
                  <a:cubicBezTo>
                    <a:pt x="17" y="59"/>
                    <a:pt x="18" y="60"/>
                    <a:pt x="18" y="61"/>
                  </a:cubicBezTo>
                  <a:cubicBezTo>
                    <a:pt x="18" y="61"/>
                    <a:pt x="17" y="62"/>
                    <a:pt x="18" y="62"/>
                  </a:cubicBezTo>
                  <a:cubicBezTo>
                    <a:pt x="18" y="62"/>
                    <a:pt x="18" y="63"/>
                    <a:pt x="18" y="63"/>
                  </a:cubicBezTo>
                  <a:cubicBezTo>
                    <a:pt x="18" y="64"/>
                    <a:pt x="20" y="63"/>
                    <a:pt x="20" y="64"/>
                  </a:cubicBezTo>
                  <a:cubicBezTo>
                    <a:pt x="21" y="64"/>
                    <a:pt x="21" y="65"/>
                    <a:pt x="22" y="65"/>
                  </a:cubicBezTo>
                  <a:cubicBezTo>
                    <a:pt x="22" y="66"/>
                    <a:pt x="22" y="67"/>
                    <a:pt x="23" y="67"/>
                  </a:cubicBezTo>
                  <a:cubicBezTo>
                    <a:pt x="23" y="68"/>
                    <a:pt x="24" y="67"/>
                    <a:pt x="24" y="66"/>
                  </a:cubicBezTo>
                  <a:cubicBezTo>
                    <a:pt x="25" y="66"/>
                    <a:pt x="25" y="66"/>
                    <a:pt x="25" y="65"/>
                  </a:cubicBezTo>
                  <a:cubicBezTo>
                    <a:pt x="25" y="65"/>
                    <a:pt x="25" y="64"/>
                    <a:pt x="25" y="63"/>
                  </a:cubicBezTo>
                  <a:cubicBezTo>
                    <a:pt x="25" y="63"/>
                    <a:pt x="25" y="63"/>
                    <a:pt x="26" y="63"/>
                  </a:cubicBezTo>
                  <a:cubicBezTo>
                    <a:pt x="26" y="63"/>
                    <a:pt x="27" y="63"/>
                    <a:pt x="27" y="63"/>
                  </a:cubicBezTo>
                  <a:cubicBezTo>
                    <a:pt x="27" y="64"/>
                    <a:pt x="27" y="65"/>
                    <a:pt x="28" y="65"/>
                  </a:cubicBezTo>
                  <a:cubicBezTo>
                    <a:pt x="28" y="66"/>
                    <a:pt x="28" y="66"/>
                    <a:pt x="29" y="66"/>
                  </a:cubicBezTo>
                  <a:cubicBezTo>
                    <a:pt x="29" y="67"/>
                    <a:pt x="30" y="67"/>
                    <a:pt x="31" y="67"/>
                  </a:cubicBezTo>
                  <a:cubicBezTo>
                    <a:pt x="31" y="68"/>
                    <a:pt x="31" y="69"/>
                    <a:pt x="31" y="69"/>
                  </a:cubicBezTo>
                  <a:cubicBezTo>
                    <a:pt x="31" y="70"/>
                    <a:pt x="31" y="70"/>
                    <a:pt x="30" y="70"/>
                  </a:cubicBezTo>
                  <a:cubicBezTo>
                    <a:pt x="30" y="71"/>
                    <a:pt x="29" y="71"/>
                    <a:pt x="28" y="71"/>
                  </a:cubicBezTo>
                  <a:cubicBezTo>
                    <a:pt x="28" y="70"/>
                    <a:pt x="27" y="70"/>
                    <a:pt x="26" y="70"/>
                  </a:cubicBezTo>
                  <a:cubicBezTo>
                    <a:pt x="26" y="70"/>
                    <a:pt x="25" y="69"/>
                    <a:pt x="25" y="69"/>
                  </a:cubicBezTo>
                  <a:cubicBezTo>
                    <a:pt x="25" y="69"/>
                    <a:pt x="24" y="69"/>
                    <a:pt x="24" y="69"/>
                  </a:cubicBezTo>
                  <a:cubicBezTo>
                    <a:pt x="24" y="70"/>
                    <a:pt x="24" y="70"/>
                    <a:pt x="24" y="70"/>
                  </a:cubicBezTo>
                  <a:cubicBezTo>
                    <a:pt x="24" y="71"/>
                    <a:pt x="25" y="72"/>
                    <a:pt x="25" y="72"/>
                  </a:cubicBezTo>
                  <a:cubicBezTo>
                    <a:pt x="25" y="72"/>
                    <a:pt x="26" y="72"/>
                    <a:pt x="27" y="73"/>
                  </a:cubicBezTo>
                  <a:cubicBezTo>
                    <a:pt x="27" y="73"/>
                    <a:pt x="27" y="74"/>
                    <a:pt x="28" y="75"/>
                  </a:cubicBezTo>
                  <a:cubicBezTo>
                    <a:pt x="28" y="75"/>
                    <a:pt x="29" y="75"/>
                    <a:pt x="30" y="75"/>
                  </a:cubicBezTo>
                  <a:cubicBezTo>
                    <a:pt x="30" y="75"/>
                    <a:pt x="31" y="75"/>
                    <a:pt x="31" y="76"/>
                  </a:cubicBezTo>
                  <a:cubicBezTo>
                    <a:pt x="32" y="76"/>
                    <a:pt x="32" y="77"/>
                    <a:pt x="32" y="78"/>
                  </a:cubicBezTo>
                  <a:cubicBezTo>
                    <a:pt x="32" y="79"/>
                    <a:pt x="33" y="82"/>
                    <a:pt x="33" y="83"/>
                  </a:cubicBezTo>
                  <a:cubicBezTo>
                    <a:pt x="33" y="84"/>
                    <a:pt x="33" y="85"/>
                    <a:pt x="33" y="86"/>
                  </a:cubicBezTo>
                  <a:cubicBezTo>
                    <a:pt x="33" y="87"/>
                    <a:pt x="33" y="88"/>
                    <a:pt x="33" y="89"/>
                  </a:cubicBezTo>
                  <a:cubicBezTo>
                    <a:pt x="33" y="89"/>
                    <a:pt x="34" y="91"/>
                    <a:pt x="34" y="91"/>
                  </a:cubicBezTo>
                  <a:cubicBezTo>
                    <a:pt x="34" y="92"/>
                    <a:pt x="34" y="93"/>
                    <a:pt x="34" y="93"/>
                  </a:cubicBezTo>
                  <a:cubicBezTo>
                    <a:pt x="35" y="93"/>
                    <a:pt x="35" y="92"/>
                    <a:pt x="35" y="92"/>
                  </a:cubicBezTo>
                  <a:cubicBezTo>
                    <a:pt x="36" y="91"/>
                    <a:pt x="36" y="88"/>
                    <a:pt x="36" y="87"/>
                  </a:cubicBezTo>
                  <a:cubicBezTo>
                    <a:pt x="36" y="86"/>
                    <a:pt x="35" y="83"/>
                    <a:pt x="35" y="82"/>
                  </a:cubicBezTo>
                  <a:cubicBezTo>
                    <a:pt x="35" y="81"/>
                    <a:pt x="35" y="79"/>
                    <a:pt x="35" y="78"/>
                  </a:cubicBezTo>
                  <a:cubicBezTo>
                    <a:pt x="34" y="77"/>
                    <a:pt x="34" y="76"/>
                    <a:pt x="34" y="75"/>
                  </a:cubicBezTo>
                  <a:cubicBezTo>
                    <a:pt x="34" y="75"/>
                    <a:pt x="34" y="74"/>
                    <a:pt x="34" y="74"/>
                  </a:cubicBezTo>
                  <a:cubicBezTo>
                    <a:pt x="34" y="74"/>
                    <a:pt x="35" y="74"/>
                    <a:pt x="35" y="74"/>
                  </a:cubicBezTo>
                  <a:cubicBezTo>
                    <a:pt x="35" y="75"/>
                    <a:pt x="35" y="76"/>
                    <a:pt x="35" y="76"/>
                  </a:cubicBezTo>
                  <a:cubicBezTo>
                    <a:pt x="36" y="76"/>
                    <a:pt x="36" y="77"/>
                    <a:pt x="36" y="77"/>
                  </a:cubicBezTo>
                  <a:cubicBezTo>
                    <a:pt x="37" y="77"/>
                    <a:pt x="37" y="76"/>
                    <a:pt x="38" y="76"/>
                  </a:cubicBezTo>
                  <a:cubicBezTo>
                    <a:pt x="38" y="75"/>
                    <a:pt x="38" y="74"/>
                    <a:pt x="38" y="74"/>
                  </a:cubicBezTo>
                  <a:cubicBezTo>
                    <a:pt x="38" y="73"/>
                    <a:pt x="39" y="73"/>
                    <a:pt x="40" y="72"/>
                  </a:cubicBezTo>
                  <a:cubicBezTo>
                    <a:pt x="41" y="72"/>
                    <a:pt x="42" y="73"/>
                    <a:pt x="43" y="73"/>
                  </a:cubicBezTo>
                  <a:cubicBezTo>
                    <a:pt x="43" y="73"/>
                    <a:pt x="45" y="74"/>
                    <a:pt x="46" y="74"/>
                  </a:cubicBezTo>
                  <a:cubicBezTo>
                    <a:pt x="46" y="74"/>
                    <a:pt x="47" y="75"/>
                    <a:pt x="47" y="75"/>
                  </a:cubicBezTo>
                  <a:cubicBezTo>
                    <a:pt x="48" y="76"/>
                    <a:pt x="49" y="75"/>
                    <a:pt x="49" y="76"/>
                  </a:cubicBezTo>
                  <a:cubicBezTo>
                    <a:pt x="50" y="76"/>
                    <a:pt x="50" y="77"/>
                    <a:pt x="50" y="77"/>
                  </a:cubicBezTo>
                  <a:cubicBezTo>
                    <a:pt x="51" y="77"/>
                    <a:pt x="51" y="78"/>
                    <a:pt x="51" y="78"/>
                  </a:cubicBezTo>
                  <a:cubicBezTo>
                    <a:pt x="52" y="79"/>
                    <a:pt x="53" y="78"/>
                    <a:pt x="53" y="79"/>
                  </a:cubicBezTo>
                  <a:cubicBezTo>
                    <a:pt x="53" y="79"/>
                    <a:pt x="53" y="80"/>
                    <a:pt x="54" y="80"/>
                  </a:cubicBezTo>
                  <a:cubicBezTo>
                    <a:pt x="54" y="81"/>
                    <a:pt x="55" y="80"/>
                    <a:pt x="55" y="79"/>
                  </a:cubicBezTo>
                  <a:cubicBezTo>
                    <a:pt x="55" y="79"/>
                    <a:pt x="55" y="78"/>
                    <a:pt x="55" y="78"/>
                  </a:cubicBezTo>
                  <a:cubicBezTo>
                    <a:pt x="54" y="77"/>
                    <a:pt x="55" y="76"/>
                    <a:pt x="55" y="75"/>
                  </a:cubicBezTo>
                  <a:cubicBezTo>
                    <a:pt x="55" y="75"/>
                    <a:pt x="54" y="74"/>
                    <a:pt x="54" y="74"/>
                  </a:cubicBezTo>
                  <a:cubicBezTo>
                    <a:pt x="53" y="74"/>
                    <a:pt x="53" y="74"/>
                    <a:pt x="53" y="74"/>
                  </a:cubicBezTo>
                  <a:cubicBezTo>
                    <a:pt x="52" y="74"/>
                    <a:pt x="51" y="74"/>
                    <a:pt x="51" y="73"/>
                  </a:cubicBezTo>
                  <a:cubicBezTo>
                    <a:pt x="50" y="73"/>
                    <a:pt x="50" y="72"/>
                    <a:pt x="50" y="72"/>
                  </a:cubicBezTo>
                  <a:cubicBezTo>
                    <a:pt x="50" y="71"/>
                    <a:pt x="51" y="72"/>
                    <a:pt x="51" y="72"/>
                  </a:cubicBezTo>
                  <a:cubicBezTo>
                    <a:pt x="51" y="71"/>
                    <a:pt x="51" y="70"/>
                    <a:pt x="51" y="69"/>
                  </a:cubicBezTo>
                  <a:cubicBezTo>
                    <a:pt x="51" y="69"/>
                    <a:pt x="50" y="68"/>
                    <a:pt x="50" y="68"/>
                  </a:cubicBezTo>
                  <a:cubicBezTo>
                    <a:pt x="49" y="67"/>
                    <a:pt x="49" y="65"/>
                    <a:pt x="49" y="65"/>
                  </a:cubicBezTo>
                  <a:cubicBezTo>
                    <a:pt x="48" y="64"/>
                    <a:pt x="47" y="65"/>
                    <a:pt x="47" y="64"/>
                  </a:cubicBezTo>
                  <a:cubicBezTo>
                    <a:pt x="47" y="64"/>
                    <a:pt x="47" y="63"/>
                    <a:pt x="46" y="62"/>
                  </a:cubicBezTo>
                  <a:cubicBezTo>
                    <a:pt x="46" y="62"/>
                    <a:pt x="45" y="61"/>
                    <a:pt x="45" y="61"/>
                  </a:cubicBezTo>
                  <a:cubicBezTo>
                    <a:pt x="44" y="61"/>
                    <a:pt x="43" y="59"/>
                    <a:pt x="43" y="59"/>
                  </a:cubicBezTo>
                  <a:cubicBezTo>
                    <a:pt x="43" y="58"/>
                    <a:pt x="43" y="57"/>
                    <a:pt x="43" y="56"/>
                  </a:cubicBezTo>
                  <a:cubicBezTo>
                    <a:pt x="43" y="56"/>
                    <a:pt x="44" y="55"/>
                    <a:pt x="44" y="55"/>
                  </a:cubicBezTo>
                  <a:cubicBezTo>
                    <a:pt x="44" y="55"/>
                    <a:pt x="45" y="55"/>
                    <a:pt x="46" y="55"/>
                  </a:cubicBezTo>
                  <a:cubicBezTo>
                    <a:pt x="46" y="55"/>
                    <a:pt x="47" y="55"/>
                    <a:pt x="48" y="55"/>
                  </a:cubicBezTo>
                  <a:cubicBezTo>
                    <a:pt x="48" y="54"/>
                    <a:pt x="48" y="54"/>
                    <a:pt x="48" y="53"/>
                  </a:cubicBezTo>
                  <a:cubicBezTo>
                    <a:pt x="47" y="53"/>
                    <a:pt x="46" y="53"/>
                    <a:pt x="46" y="53"/>
                  </a:cubicBezTo>
                  <a:cubicBezTo>
                    <a:pt x="45" y="53"/>
                    <a:pt x="45" y="54"/>
                    <a:pt x="45" y="54"/>
                  </a:cubicBezTo>
                  <a:cubicBezTo>
                    <a:pt x="44" y="54"/>
                    <a:pt x="43" y="54"/>
                    <a:pt x="42" y="54"/>
                  </a:cubicBezTo>
                  <a:cubicBezTo>
                    <a:pt x="42" y="54"/>
                    <a:pt x="42" y="54"/>
                    <a:pt x="42" y="53"/>
                  </a:cubicBezTo>
                  <a:cubicBezTo>
                    <a:pt x="42" y="53"/>
                    <a:pt x="42" y="52"/>
                    <a:pt x="42" y="52"/>
                  </a:cubicBezTo>
                  <a:cubicBezTo>
                    <a:pt x="42" y="52"/>
                    <a:pt x="43" y="51"/>
                    <a:pt x="43" y="51"/>
                  </a:cubicBezTo>
                  <a:cubicBezTo>
                    <a:pt x="44" y="50"/>
                    <a:pt x="45" y="50"/>
                    <a:pt x="45" y="50"/>
                  </a:cubicBezTo>
                  <a:cubicBezTo>
                    <a:pt x="46" y="50"/>
                    <a:pt x="46" y="49"/>
                    <a:pt x="46" y="49"/>
                  </a:cubicBezTo>
                  <a:cubicBezTo>
                    <a:pt x="46" y="49"/>
                    <a:pt x="46" y="48"/>
                    <a:pt x="46" y="48"/>
                  </a:cubicBezTo>
                  <a:cubicBezTo>
                    <a:pt x="46" y="48"/>
                    <a:pt x="46" y="47"/>
                    <a:pt x="46" y="47"/>
                  </a:cubicBezTo>
                  <a:cubicBezTo>
                    <a:pt x="47" y="46"/>
                    <a:pt x="48" y="46"/>
                    <a:pt x="49" y="46"/>
                  </a:cubicBezTo>
                  <a:cubicBezTo>
                    <a:pt x="49" y="46"/>
                    <a:pt x="50" y="47"/>
                    <a:pt x="50" y="47"/>
                  </a:cubicBezTo>
                  <a:cubicBezTo>
                    <a:pt x="51" y="47"/>
                    <a:pt x="52" y="47"/>
                    <a:pt x="53" y="47"/>
                  </a:cubicBezTo>
                  <a:cubicBezTo>
                    <a:pt x="53" y="47"/>
                    <a:pt x="54" y="47"/>
                    <a:pt x="54" y="46"/>
                  </a:cubicBezTo>
                  <a:cubicBezTo>
                    <a:pt x="54" y="46"/>
                    <a:pt x="53" y="45"/>
                    <a:pt x="54" y="44"/>
                  </a:cubicBezTo>
                  <a:cubicBezTo>
                    <a:pt x="54" y="43"/>
                    <a:pt x="56" y="43"/>
                    <a:pt x="56" y="42"/>
                  </a:cubicBezTo>
                  <a:cubicBezTo>
                    <a:pt x="57" y="42"/>
                    <a:pt x="58" y="42"/>
                    <a:pt x="58" y="42"/>
                  </a:cubicBezTo>
                  <a:cubicBezTo>
                    <a:pt x="59" y="42"/>
                    <a:pt x="59" y="43"/>
                    <a:pt x="60" y="43"/>
                  </a:cubicBezTo>
                  <a:cubicBezTo>
                    <a:pt x="60" y="43"/>
                    <a:pt x="61" y="43"/>
                    <a:pt x="61" y="43"/>
                  </a:cubicBezTo>
                  <a:cubicBezTo>
                    <a:pt x="61" y="43"/>
                    <a:pt x="62" y="42"/>
                    <a:pt x="62" y="42"/>
                  </a:cubicBezTo>
                  <a:cubicBezTo>
                    <a:pt x="62" y="41"/>
                    <a:pt x="62" y="40"/>
                    <a:pt x="62" y="40"/>
                  </a:cubicBezTo>
                  <a:cubicBezTo>
                    <a:pt x="62" y="40"/>
                    <a:pt x="62" y="39"/>
                    <a:pt x="62" y="39"/>
                  </a:cubicBezTo>
                  <a:cubicBezTo>
                    <a:pt x="62" y="38"/>
                    <a:pt x="63" y="38"/>
                    <a:pt x="63" y="38"/>
                  </a:cubicBezTo>
                  <a:cubicBezTo>
                    <a:pt x="63" y="38"/>
                    <a:pt x="64" y="38"/>
                    <a:pt x="64" y="39"/>
                  </a:cubicBezTo>
                  <a:cubicBezTo>
                    <a:pt x="64" y="39"/>
                    <a:pt x="64" y="40"/>
                    <a:pt x="65" y="40"/>
                  </a:cubicBezTo>
                  <a:cubicBezTo>
                    <a:pt x="66" y="40"/>
                    <a:pt x="67" y="40"/>
                    <a:pt x="68" y="39"/>
                  </a:cubicBezTo>
                  <a:cubicBezTo>
                    <a:pt x="69" y="39"/>
                    <a:pt x="69" y="37"/>
                    <a:pt x="70" y="37"/>
                  </a:cubicBezTo>
                  <a:cubicBezTo>
                    <a:pt x="71" y="36"/>
                    <a:pt x="72" y="35"/>
                    <a:pt x="73" y="35"/>
                  </a:cubicBezTo>
                  <a:cubicBezTo>
                    <a:pt x="74" y="35"/>
                    <a:pt x="75" y="35"/>
                    <a:pt x="76" y="35"/>
                  </a:cubicBezTo>
                  <a:cubicBezTo>
                    <a:pt x="77" y="34"/>
                    <a:pt x="78" y="33"/>
                    <a:pt x="78" y="32"/>
                  </a:cubicBezTo>
                  <a:cubicBezTo>
                    <a:pt x="79" y="31"/>
                    <a:pt x="79" y="29"/>
                    <a:pt x="80" y="28"/>
                  </a:cubicBezTo>
                  <a:cubicBezTo>
                    <a:pt x="81" y="28"/>
                    <a:pt x="83" y="28"/>
                    <a:pt x="84" y="27"/>
                  </a:cubicBezTo>
                  <a:cubicBezTo>
                    <a:pt x="85" y="27"/>
                    <a:pt x="86" y="25"/>
                    <a:pt x="86" y="24"/>
                  </a:cubicBezTo>
                  <a:cubicBezTo>
                    <a:pt x="87" y="22"/>
                    <a:pt x="90" y="20"/>
                    <a:pt x="91" y="19"/>
                  </a:cubicBezTo>
                  <a:cubicBezTo>
                    <a:pt x="91" y="18"/>
                    <a:pt x="93" y="17"/>
                    <a:pt x="93" y="17"/>
                  </a:cubicBezTo>
                  <a:cubicBezTo>
                    <a:pt x="94" y="17"/>
                    <a:pt x="96" y="17"/>
                    <a:pt x="96" y="16"/>
                  </a:cubicBezTo>
                  <a:cubicBezTo>
                    <a:pt x="97" y="16"/>
                    <a:pt x="99" y="14"/>
                    <a:pt x="99" y="14"/>
                  </a:cubicBezTo>
                  <a:cubicBezTo>
                    <a:pt x="99" y="14"/>
                    <a:pt x="102" y="13"/>
                    <a:pt x="102" y="12"/>
                  </a:cubicBezTo>
                  <a:cubicBezTo>
                    <a:pt x="103" y="11"/>
                    <a:pt x="103" y="10"/>
                    <a:pt x="103" y="10"/>
                  </a:cubicBezTo>
                  <a:cubicBezTo>
                    <a:pt x="103" y="9"/>
                    <a:pt x="104" y="9"/>
                    <a:pt x="104" y="9"/>
                  </a:cubicBezTo>
                  <a:cubicBezTo>
                    <a:pt x="104" y="9"/>
                    <a:pt x="105" y="9"/>
                    <a:pt x="105" y="9"/>
                  </a:cubicBezTo>
                  <a:cubicBezTo>
                    <a:pt x="106" y="9"/>
                    <a:pt x="107" y="9"/>
                    <a:pt x="108" y="9"/>
                  </a:cubicBezTo>
                  <a:cubicBezTo>
                    <a:pt x="108" y="8"/>
                    <a:pt x="110" y="7"/>
                    <a:pt x="111" y="6"/>
                  </a:cubicBezTo>
                  <a:cubicBezTo>
                    <a:pt x="111" y="6"/>
                    <a:pt x="111" y="5"/>
                    <a:pt x="111" y="4"/>
                  </a:cubicBezTo>
                  <a:cubicBezTo>
                    <a:pt x="111" y="4"/>
                    <a:pt x="110" y="2"/>
                    <a:pt x="111" y="2"/>
                  </a:cubicBezTo>
                  <a:cubicBezTo>
                    <a:pt x="111" y="1"/>
                    <a:pt x="112" y="1"/>
                    <a:pt x="112" y="1"/>
                  </a:cubicBezTo>
                  <a:cubicBezTo>
                    <a:pt x="112" y="0"/>
                    <a:pt x="113" y="0"/>
                    <a:pt x="113" y="1"/>
                  </a:cubicBezTo>
                  <a:cubicBezTo>
                    <a:pt x="114" y="1"/>
                    <a:pt x="114" y="2"/>
                    <a:pt x="115" y="2"/>
                  </a:cubicBezTo>
                  <a:cubicBezTo>
                    <a:pt x="115" y="3"/>
                    <a:pt x="116" y="3"/>
                    <a:pt x="117" y="4"/>
                  </a:cubicBezTo>
                  <a:cubicBezTo>
                    <a:pt x="117" y="4"/>
                    <a:pt x="119" y="5"/>
                    <a:pt x="119" y="6"/>
                  </a:cubicBezTo>
                  <a:cubicBezTo>
                    <a:pt x="120" y="6"/>
                    <a:pt x="120" y="7"/>
                    <a:pt x="120" y="8"/>
                  </a:cubicBezTo>
                  <a:cubicBezTo>
                    <a:pt x="120" y="8"/>
                    <a:pt x="121" y="9"/>
                    <a:pt x="122" y="10"/>
                  </a:cubicBezTo>
                  <a:cubicBezTo>
                    <a:pt x="122" y="10"/>
                    <a:pt x="123" y="11"/>
                    <a:pt x="123" y="11"/>
                  </a:cubicBezTo>
                  <a:cubicBezTo>
                    <a:pt x="123" y="12"/>
                    <a:pt x="122" y="13"/>
                    <a:pt x="122" y="13"/>
                  </a:cubicBezTo>
                  <a:cubicBezTo>
                    <a:pt x="122" y="14"/>
                    <a:pt x="121" y="15"/>
                    <a:pt x="121" y="15"/>
                  </a:cubicBezTo>
                  <a:cubicBezTo>
                    <a:pt x="121" y="16"/>
                    <a:pt x="121" y="17"/>
                    <a:pt x="122" y="17"/>
                  </a:cubicBezTo>
                  <a:cubicBezTo>
                    <a:pt x="122" y="18"/>
                    <a:pt x="123" y="19"/>
                    <a:pt x="123" y="19"/>
                  </a:cubicBezTo>
                  <a:cubicBezTo>
                    <a:pt x="123" y="20"/>
                    <a:pt x="123" y="21"/>
                    <a:pt x="123" y="22"/>
                  </a:cubicBezTo>
                  <a:cubicBezTo>
                    <a:pt x="123" y="22"/>
                    <a:pt x="124" y="23"/>
                    <a:pt x="124" y="23"/>
                  </a:cubicBezTo>
                  <a:cubicBezTo>
                    <a:pt x="123" y="23"/>
                    <a:pt x="122" y="24"/>
                    <a:pt x="122" y="24"/>
                  </a:cubicBezTo>
                  <a:cubicBezTo>
                    <a:pt x="122" y="25"/>
                    <a:pt x="121" y="27"/>
                    <a:pt x="121" y="28"/>
                  </a:cubicBezTo>
                  <a:cubicBezTo>
                    <a:pt x="121" y="28"/>
                    <a:pt x="120" y="29"/>
                    <a:pt x="120" y="30"/>
                  </a:cubicBezTo>
                  <a:cubicBezTo>
                    <a:pt x="120" y="31"/>
                    <a:pt x="119" y="32"/>
                    <a:pt x="119" y="33"/>
                  </a:cubicBezTo>
                  <a:cubicBezTo>
                    <a:pt x="118" y="33"/>
                    <a:pt x="118" y="35"/>
                    <a:pt x="118" y="36"/>
                  </a:cubicBezTo>
                  <a:cubicBezTo>
                    <a:pt x="118" y="37"/>
                    <a:pt x="119" y="38"/>
                    <a:pt x="119" y="38"/>
                  </a:cubicBezTo>
                  <a:cubicBezTo>
                    <a:pt x="120" y="39"/>
                    <a:pt x="121" y="39"/>
                    <a:pt x="121" y="40"/>
                  </a:cubicBezTo>
                  <a:cubicBezTo>
                    <a:pt x="122" y="40"/>
                    <a:pt x="123" y="40"/>
                    <a:pt x="123" y="40"/>
                  </a:cubicBezTo>
                  <a:cubicBezTo>
                    <a:pt x="124" y="41"/>
                    <a:pt x="124" y="41"/>
                    <a:pt x="125" y="41"/>
                  </a:cubicBezTo>
                  <a:cubicBezTo>
                    <a:pt x="125" y="42"/>
                    <a:pt x="125" y="43"/>
                    <a:pt x="125" y="43"/>
                  </a:cubicBezTo>
                  <a:cubicBezTo>
                    <a:pt x="124" y="43"/>
                    <a:pt x="124" y="43"/>
                    <a:pt x="123" y="43"/>
                  </a:cubicBezTo>
                  <a:cubicBezTo>
                    <a:pt x="123" y="43"/>
                    <a:pt x="122" y="43"/>
                    <a:pt x="121" y="43"/>
                  </a:cubicBezTo>
                  <a:cubicBezTo>
                    <a:pt x="121" y="42"/>
                    <a:pt x="120" y="42"/>
                    <a:pt x="119" y="43"/>
                  </a:cubicBezTo>
                  <a:cubicBezTo>
                    <a:pt x="119" y="43"/>
                    <a:pt x="119" y="43"/>
                    <a:pt x="119" y="44"/>
                  </a:cubicBezTo>
                  <a:cubicBezTo>
                    <a:pt x="118" y="44"/>
                    <a:pt x="118" y="45"/>
                    <a:pt x="118" y="45"/>
                  </a:cubicBezTo>
                  <a:cubicBezTo>
                    <a:pt x="117" y="45"/>
                    <a:pt x="117" y="46"/>
                    <a:pt x="117" y="46"/>
                  </a:cubicBezTo>
                  <a:cubicBezTo>
                    <a:pt x="117" y="47"/>
                    <a:pt x="115" y="47"/>
                    <a:pt x="115" y="48"/>
                  </a:cubicBezTo>
                  <a:cubicBezTo>
                    <a:pt x="115" y="48"/>
                    <a:pt x="114" y="49"/>
                    <a:pt x="114" y="49"/>
                  </a:cubicBezTo>
                  <a:cubicBezTo>
                    <a:pt x="114" y="49"/>
                    <a:pt x="116" y="50"/>
                    <a:pt x="116" y="50"/>
                  </a:cubicBezTo>
                  <a:cubicBezTo>
                    <a:pt x="116" y="51"/>
                    <a:pt x="115" y="51"/>
                    <a:pt x="115" y="51"/>
                  </a:cubicBezTo>
                  <a:cubicBezTo>
                    <a:pt x="114" y="52"/>
                    <a:pt x="113" y="52"/>
                    <a:pt x="113" y="52"/>
                  </a:cubicBezTo>
                  <a:cubicBezTo>
                    <a:pt x="112" y="52"/>
                    <a:pt x="111" y="52"/>
                    <a:pt x="110" y="52"/>
                  </a:cubicBezTo>
                  <a:cubicBezTo>
                    <a:pt x="110" y="52"/>
                    <a:pt x="109" y="53"/>
                    <a:pt x="109" y="53"/>
                  </a:cubicBezTo>
                  <a:cubicBezTo>
                    <a:pt x="109" y="54"/>
                    <a:pt x="109" y="55"/>
                    <a:pt x="108" y="55"/>
                  </a:cubicBezTo>
                  <a:cubicBezTo>
                    <a:pt x="108" y="56"/>
                    <a:pt x="109" y="57"/>
                    <a:pt x="108" y="57"/>
                  </a:cubicBezTo>
                  <a:cubicBezTo>
                    <a:pt x="108" y="58"/>
                    <a:pt x="108" y="58"/>
                    <a:pt x="107" y="58"/>
                  </a:cubicBezTo>
                  <a:cubicBezTo>
                    <a:pt x="107" y="59"/>
                    <a:pt x="106" y="58"/>
                    <a:pt x="106" y="58"/>
                  </a:cubicBezTo>
                  <a:cubicBezTo>
                    <a:pt x="105" y="58"/>
                    <a:pt x="105" y="58"/>
                    <a:pt x="105" y="58"/>
                  </a:cubicBezTo>
                  <a:cubicBezTo>
                    <a:pt x="104" y="58"/>
                    <a:pt x="104" y="58"/>
                    <a:pt x="104" y="59"/>
                  </a:cubicBezTo>
                  <a:cubicBezTo>
                    <a:pt x="104" y="59"/>
                    <a:pt x="104" y="60"/>
                    <a:pt x="104" y="60"/>
                  </a:cubicBezTo>
                  <a:cubicBezTo>
                    <a:pt x="104" y="60"/>
                    <a:pt x="104" y="61"/>
                    <a:pt x="104" y="61"/>
                  </a:cubicBezTo>
                  <a:cubicBezTo>
                    <a:pt x="104" y="62"/>
                    <a:pt x="105" y="61"/>
                    <a:pt x="105" y="62"/>
                  </a:cubicBezTo>
                  <a:cubicBezTo>
                    <a:pt x="105" y="62"/>
                    <a:pt x="105" y="63"/>
                    <a:pt x="105" y="63"/>
                  </a:cubicBezTo>
                  <a:cubicBezTo>
                    <a:pt x="105" y="63"/>
                    <a:pt x="104" y="63"/>
                    <a:pt x="104" y="63"/>
                  </a:cubicBezTo>
                  <a:cubicBezTo>
                    <a:pt x="104" y="64"/>
                    <a:pt x="104" y="64"/>
                    <a:pt x="103" y="65"/>
                  </a:cubicBezTo>
                  <a:cubicBezTo>
                    <a:pt x="103" y="65"/>
                    <a:pt x="102" y="65"/>
                    <a:pt x="101" y="65"/>
                  </a:cubicBezTo>
                  <a:cubicBezTo>
                    <a:pt x="101" y="65"/>
                    <a:pt x="100" y="65"/>
                    <a:pt x="100" y="65"/>
                  </a:cubicBezTo>
                  <a:cubicBezTo>
                    <a:pt x="99" y="65"/>
                    <a:pt x="98" y="64"/>
                    <a:pt x="98" y="64"/>
                  </a:cubicBezTo>
                  <a:cubicBezTo>
                    <a:pt x="98" y="65"/>
                    <a:pt x="97" y="65"/>
                    <a:pt x="97" y="66"/>
                  </a:cubicBezTo>
                  <a:cubicBezTo>
                    <a:pt x="97" y="66"/>
                    <a:pt x="97" y="67"/>
                    <a:pt x="97" y="67"/>
                  </a:cubicBezTo>
                  <a:cubicBezTo>
                    <a:pt x="98" y="68"/>
                    <a:pt x="99" y="68"/>
                    <a:pt x="99" y="68"/>
                  </a:cubicBezTo>
                  <a:cubicBezTo>
                    <a:pt x="100" y="68"/>
                    <a:pt x="101" y="68"/>
                    <a:pt x="102" y="68"/>
                  </a:cubicBezTo>
                  <a:cubicBezTo>
                    <a:pt x="102" y="69"/>
                    <a:pt x="103" y="69"/>
                    <a:pt x="103" y="70"/>
                  </a:cubicBezTo>
                  <a:cubicBezTo>
                    <a:pt x="104" y="70"/>
                    <a:pt x="105" y="71"/>
                    <a:pt x="105" y="71"/>
                  </a:cubicBezTo>
                  <a:cubicBezTo>
                    <a:pt x="106" y="71"/>
                    <a:pt x="108" y="71"/>
                    <a:pt x="109" y="71"/>
                  </a:cubicBezTo>
                  <a:cubicBezTo>
                    <a:pt x="109" y="71"/>
                    <a:pt x="110" y="71"/>
                    <a:pt x="110" y="71"/>
                  </a:cubicBezTo>
                  <a:cubicBezTo>
                    <a:pt x="111" y="70"/>
                    <a:pt x="112" y="70"/>
                    <a:pt x="112" y="69"/>
                  </a:cubicBezTo>
                  <a:cubicBezTo>
                    <a:pt x="113" y="69"/>
                    <a:pt x="114" y="69"/>
                    <a:pt x="115" y="69"/>
                  </a:cubicBezTo>
                  <a:cubicBezTo>
                    <a:pt x="116" y="68"/>
                    <a:pt x="116" y="67"/>
                    <a:pt x="117" y="67"/>
                  </a:cubicBezTo>
                  <a:cubicBezTo>
                    <a:pt x="117" y="66"/>
                    <a:pt x="117" y="64"/>
                    <a:pt x="118" y="64"/>
                  </a:cubicBezTo>
                  <a:cubicBezTo>
                    <a:pt x="118" y="63"/>
                    <a:pt x="119" y="63"/>
                    <a:pt x="119" y="63"/>
                  </a:cubicBezTo>
                  <a:cubicBezTo>
                    <a:pt x="120" y="63"/>
                    <a:pt x="121" y="63"/>
                    <a:pt x="121" y="63"/>
                  </a:cubicBezTo>
                  <a:cubicBezTo>
                    <a:pt x="122" y="63"/>
                    <a:pt x="122" y="62"/>
                    <a:pt x="122" y="61"/>
                  </a:cubicBezTo>
                  <a:cubicBezTo>
                    <a:pt x="122" y="61"/>
                    <a:pt x="123" y="60"/>
                    <a:pt x="123" y="60"/>
                  </a:cubicBezTo>
                  <a:cubicBezTo>
                    <a:pt x="123" y="60"/>
                    <a:pt x="124" y="61"/>
                    <a:pt x="124" y="61"/>
                  </a:cubicBezTo>
                  <a:cubicBezTo>
                    <a:pt x="124" y="61"/>
                    <a:pt x="125" y="61"/>
                    <a:pt x="126" y="61"/>
                  </a:cubicBezTo>
                  <a:cubicBezTo>
                    <a:pt x="126" y="61"/>
                    <a:pt x="126" y="62"/>
                    <a:pt x="126" y="62"/>
                  </a:cubicBezTo>
                  <a:cubicBezTo>
                    <a:pt x="126" y="63"/>
                    <a:pt x="125" y="63"/>
                    <a:pt x="124" y="64"/>
                  </a:cubicBezTo>
                  <a:cubicBezTo>
                    <a:pt x="124" y="65"/>
                    <a:pt x="124" y="66"/>
                    <a:pt x="123" y="66"/>
                  </a:cubicBezTo>
                  <a:cubicBezTo>
                    <a:pt x="123" y="67"/>
                    <a:pt x="122" y="69"/>
                    <a:pt x="122" y="70"/>
                  </a:cubicBezTo>
                  <a:cubicBezTo>
                    <a:pt x="122" y="71"/>
                    <a:pt x="122" y="72"/>
                    <a:pt x="122" y="72"/>
                  </a:cubicBezTo>
                  <a:cubicBezTo>
                    <a:pt x="121" y="72"/>
                    <a:pt x="121" y="73"/>
                    <a:pt x="120" y="73"/>
                  </a:cubicBezTo>
                  <a:cubicBezTo>
                    <a:pt x="120" y="74"/>
                    <a:pt x="119" y="74"/>
                    <a:pt x="119" y="74"/>
                  </a:cubicBezTo>
                  <a:cubicBezTo>
                    <a:pt x="118" y="75"/>
                    <a:pt x="118" y="76"/>
                    <a:pt x="117" y="76"/>
                  </a:cubicBezTo>
                  <a:cubicBezTo>
                    <a:pt x="117" y="76"/>
                    <a:pt x="117" y="77"/>
                    <a:pt x="117" y="77"/>
                  </a:cubicBezTo>
                  <a:cubicBezTo>
                    <a:pt x="117" y="78"/>
                    <a:pt x="116" y="78"/>
                    <a:pt x="116" y="79"/>
                  </a:cubicBezTo>
                  <a:cubicBezTo>
                    <a:pt x="115" y="79"/>
                    <a:pt x="114" y="80"/>
                    <a:pt x="113" y="80"/>
                  </a:cubicBezTo>
                  <a:cubicBezTo>
                    <a:pt x="112" y="80"/>
                    <a:pt x="111" y="80"/>
                    <a:pt x="111" y="79"/>
                  </a:cubicBezTo>
                  <a:cubicBezTo>
                    <a:pt x="110" y="79"/>
                    <a:pt x="109" y="78"/>
                    <a:pt x="109" y="77"/>
                  </a:cubicBezTo>
                  <a:cubicBezTo>
                    <a:pt x="109" y="77"/>
                    <a:pt x="108" y="76"/>
                    <a:pt x="107" y="75"/>
                  </a:cubicBezTo>
                  <a:cubicBezTo>
                    <a:pt x="107" y="75"/>
                    <a:pt x="106" y="74"/>
                    <a:pt x="106" y="74"/>
                  </a:cubicBezTo>
                  <a:cubicBezTo>
                    <a:pt x="105" y="74"/>
                    <a:pt x="105" y="74"/>
                    <a:pt x="104" y="74"/>
                  </a:cubicBezTo>
                  <a:cubicBezTo>
                    <a:pt x="104" y="74"/>
                    <a:pt x="104" y="75"/>
                    <a:pt x="103" y="75"/>
                  </a:cubicBezTo>
                  <a:cubicBezTo>
                    <a:pt x="103" y="75"/>
                    <a:pt x="104" y="76"/>
                    <a:pt x="103" y="76"/>
                  </a:cubicBezTo>
                  <a:cubicBezTo>
                    <a:pt x="103" y="76"/>
                    <a:pt x="102" y="77"/>
                    <a:pt x="102" y="77"/>
                  </a:cubicBezTo>
                  <a:cubicBezTo>
                    <a:pt x="101" y="77"/>
                    <a:pt x="101" y="77"/>
                    <a:pt x="100" y="77"/>
                  </a:cubicBezTo>
                  <a:cubicBezTo>
                    <a:pt x="100" y="77"/>
                    <a:pt x="99" y="77"/>
                    <a:pt x="99" y="77"/>
                  </a:cubicBezTo>
                  <a:cubicBezTo>
                    <a:pt x="99" y="77"/>
                    <a:pt x="99" y="76"/>
                    <a:pt x="99" y="76"/>
                  </a:cubicBezTo>
                  <a:cubicBezTo>
                    <a:pt x="99" y="75"/>
                    <a:pt x="100" y="74"/>
                    <a:pt x="100" y="74"/>
                  </a:cubicBezTo>
                  <a:cubicBezTo>
                    <a:pt x="100" y="74"/>
                    <a:pt x="100" y="73"/>
                    <a:pt x="100" y="73"/>
                  </a:cubicBezTo>
                  <a:cubicBezTo>
                    <a:pt x="99" y="73"/>
                    <a:pt x="98" y="73"/>
                    <a:pt x="98" y="73"/>
                  </a:cubicBezTo>
                  <a:cubicBezTo>
                    <a:pt x="97" y="74"/>
                    <a:pt x="97" y="74"/>
                    <a:pt x="96" y="74"/>
                  </a:cubicBezTo>
                  <a:cubicBezTo>
                    <a:pt x="96" y="74"/>
                    <a:pt x="95" y="74"/>
                    <a:pt x="94" y="74"/>
                  </a:cubicBezTo>
                  <a:cubicBezTo>
                    <a:pt x="94" y="74"/>
                    <a:pt x="94" y="75"/>
                    <a:pt x="94" y="75"/>
                  </a:cubicBezTo>
                  <a:cubicBezTo>
                    <a:pt x="95" y="76"/>
                    <a:pt x="96" y="76"/>
                    <a:pt x="96" y="76"/>
                  </a:cubicBezTo>
                  <a:cubicBezTo>
                    <a:pt x="96" y="77"/>
                    <a:pt x="96" y="78"/>
                    <a:pt x="96" y="78"/>
                  </a:cubicBezTo>
                  <a:cubicBezTo>
                    <a:pt x="96" y="78"/>
                    <a:pt x="95" y="78"/>
                    <a:pt x="95" y="79"/>
                  </a:cubicBezTo>
                  <a:cubicBezTo>
                    <a:pt x="95" y="79"/>
                    <a:pt x="95" y="80"/>
                    <a:pt x="95" y="81"/>
                  </a:cubicBezTo>
                  <a:cubicBezTo>
                    <a:pt x="95" y="81"/>
                    <a:pt x="96" y="82"/>
                    <a:pt x="96" y="83"/>
                  </a:cubicBezTo>
                  <a:cubicBezTo>
                    <a:pt x="96" y="83"/>
                    <a:pt x="96" y="85"/>
                    <a:pt x="95" y="85"/>
                  </a:cubicBezTo>
                  <a:cubicBezTo>
                    <a:pt x="95" y="86"/>
                    <a:pt x="93" y="86"/>
                    <a:pt x="93" y="87"/>
                  </a:cubicBezTo>
                  <a:cubicBezTo>
                    <a:pt x="92" y="87"/>
                    <a:pt x="92" y="87"/>
                    <a:pt x="91" y="87"/>
                  </a:cubicBezTo>
                  <a:cubicBezTo>
                    <a:pt x="91" y="87"/>
                    <a:pt x="90" y="87"/>
                    <a:pt x="89" y="87"/>
                  </a:cubicBezTo>
                  <a:cubicBezTo>
                    <a:pt x="89" y="88"/>
                    <a:pt x="90" y="89"/>
                    <a:pt x="90" y="89"/>
                  </a:cubicBezTo>
                  <a:cubicBezTo>
                    <a:pt x="90" y="89"/>
                    <a:pt x="90" y="90"/>
                    <a:pt x="90" y="90"/>
                  </a:cubicBezTo>
                  <a:cubicBezTo>
                    <a:pt x="90" y="90"/>
                    <a:pt x="91" y="91"/>
                    <a:pt x="91" y="90"/>
                  </a:cubicBezTo>
                  <a:cubicBezTo>
                    <a:pt x="91" y="90"/>
                    <a:pt x="92" y="90"/>
                    <a:pt x="92" y="89"/>
                  </a:cubicBezTo>
                  <a:cubicBezTo>
                    <a:pt x="93" y="89"/>
                    <a:pt x="94" y="88"/>
                    <a:pt x="94" y="88"/>
                  </a:cubicBezTo>
                  <a:cubicBezTo>
                    <a:pt x="95" y="88"/>
                    <a:pt x="95" y="89"/>
                    <a:pt x="96" y="89"/>
                  </a:cubicBezTo>
                  <a:cubicBezTo>
                    <a:pt x="96" y="89"/>
                    <a:pt x="96" y="90"/>
                    <a:pt x="96" y="90"/>
                  </a:cubicBezTo>
                  <a:cubicBezTo>
                    <a:pt x="96" y="91"/>
                    <a:pt x="95" y="91"/>
                    <a:pt x="95" y="91"/>
                  </a:cubicBezTo>
                  <a:cubicBezTo>
                    <a:pt x="95" y="92"/>
                    <a:pt x="94" y="92"/>
                    <a:pt x="93" y="92"/>
                  </a:cubicBezTo>
                  <a:cubicBezTo>
                    <a:pt x="93" y="92"/>
                    <a:pt x="92" y="92"/>
                    <a:pt x="92" y="92"/>
                  </a:cubicBezTo>
                  <a:cubicBezTo>
                    <a:pt x="91" y="92"/>
                    <a:pt x="90" y="93"/>
                    <a:pt x="89" y="93"/>
                  </a:cubicBezTo>
                  <a:cubicBezTo>
                    <a:pt x="89" y="93"/>
                    <a:pt x="89" y="92"/>
                    <a:pt x="88" y="91"/>
                  </a:cubicBezTo>
                  <a:cubicBezTo>
                    <a:pt x="88" y="91"/>
                    <a:pt x="86" y="90"/>
                    <a:pt x="86" y="90"/>
                  </a:cubicBezTo>
                  <a:cubicBezTo>
                    <a:pt x="85" y="90"/>
                    <a:pt x="85" y="88"/>
                    <a:pt x="84" y="88"/>
                  </a:cubicBezTo>
                  <a:cubicBezTo>
                    <a:pt x="84" y="88"/>
                    <a:pt x="83" y="88"/>
                    <a:pt x="83" y="89"/>
                  </a:cubicBezTo>
                  <a:cubicBezTo>
                    <a:pt x="83" y="89"/>
                    <a:pt x="83" y="90"/>
                    <a:pt x="84" y="91"/>
                  </a:cubicBezTo>
                  <a:cubicBezTo>
                    <a:pt x="84" y="91"/>
                    <a:pt x="86" y="92"/>
                    <a:pt x="87" y="92"/>
                  </a:cubicBezTo>
                  <a:cubicBezTo>
                    <a:pt x="87" y="93"/>
                    <a:pt x="88" y="93"/>
                    <a:pt x="88" y="94"/>
                  </a:cubicBezTo>
                  <a:cubicBezTo>
                    <a:pt x="88" y="94"/>
                    <a:pt x="89" y="95"/>
                    <a:pt x="89" y="95"/>
                  </a:cubicBezTo>
                  <a:cubicBezTo>
                    <a:pt x="88" y="96"/>
                    <a:pt x="87" y="96"/>
                    <a:pt x="87" y="97"/>
                  </a:cubicBezTo>
                  <a:cubicBezTo>
                    <a:pt x="86" y="97"/>
                    <a:pt x="85" y="97"/>
                    <a:pt x="84" y="98"/>
                  </a:cubicBezTo>
                  <a:cubicBezTo>
                    <a:pt x="83" y="98"/>
                    <a:pt x="82" y="98"/>
                    <a:pt x="81" y="98"/>
                  </a:cubicBezTo>
                  <a:cubicBezTo>
                    <a:pt x="80" y="98"/>
                    <a:pt x="78" y="99"/>
                    <a:pt x="77" y="99"/>
                  </a:cubicBezTo>
                  <a:cubicBezTo>
                    <a:pt x="76" y="99"/>
                    <a:pt x="76" y="100"/>
                    <a:pt x="75" y="100"/>
                  </a:cubicBezTo>
                  <a:cubicBezTo>
                    <a:pt x="74" y="100"/>
                    <a:pt x="73" y="100"/>
                    <a:pt x="73" y="100"/>
                  </a:cubicBezTo>
                  <a:cubicBezTo>
                    <a:pt x="72" y="100"/>
                    <a:pt x="69" y="101"/>
                    <a:pt x="68" y="101"/>
                  </a:cubicBezTo>
                  <a:cubicBezTo>
                    <a:pt x="68" y="101"/>
                    <a:pt x="67" y="101"/>
                    <a:pt x="66" y="102"/>
                  </a:cubicBezTo>
                  <a:cubicBezTo>
                    <a:pt x="66" y="102"/>
                    <a:pt x="65" y="102"/>
                    <a:pt x="65" y="102"/>
                  </a:cubicBezTo>
                  <a:cubicBezTo>
                    <a:pt x="65" y="102"/>
                    <a:pt x="65" y="103"/>
                    <a:pt x="65" y="103"/>
                  </a:cubicBezTo>
                  <a:cubicBezTo>
                    <a:pt x="66" y="103"/>
                    <a:pt x="67" y="103"/>
                    <a:pt x="68" y="103"/>
                  </a:cubicBezTo>
                  <a:cubicBezTo>
                    <a:pt x="68" y="103"/>
                    <a:pt x="69" y="102"/>
                    <a:pt x="69" y="102"/>
                  </a:cubicBezTo>
                  <a:cubicBezTo>
                    <a:pt x="70" y="102"/>
                    <a:pt x="71" y="102"/>
                    <a:pt x="71" y="102"/>
                  </a:cubicBezTo>
                  <a:cubicBezTo>
                    <a:pt x="72" y="102"/>
                    <a:pt x="73" y="103"/>
                    <a:pt x="73" y="103"/>
                  </a:cubicBezTo>
                  <a:cubicBezTo>
                    <a:pt x="74" y="103"/>
                    <a:pt x="74" y="102"/>
                    <a:pt x="75" y="102"/>
                  </a:cubicBezTo>
                  <a:cubicBezTo>
                    <a:pt x="75" y="102"/>
                    <a:pt x="76" y="102"/>
                    <a:pt x="77" y="102"/>
                  </a:cubicBezTo>
                  <a:cubicBezTo>
                    <a:pt x="77" y="102"/>
                    <a:pt x="78" y="101"/>
                    <a:pt x="78" y="101"/>
                  </a:cubicBezTo>
                  <a:cubicBezTo>
                    <a:pt x="79" y="101"/>
                    <a:pt x="80" y="100"/>
                    <a:pt x="80" y="100"/>
                  </a:cubicBezTo>
                  <a:cubicBezTo>
                    <a:pt x="81" y="100"/>
                    <a:pt x="82" y="100"/>
                    <a:pt x="82" y="100"/>
                  </a:cubicBezTo>
                  <a:cubicBezTo>
                    <a:pt x="83" y="100"/>
                    <a:pt x="84" y="100"/>
                    <a:pt x="84" y="100"/>
                  </a:cubicBezTo>
                  <a:cubicBezTo>
                    <a:pt x="85" y="100"/>
                    <a:pt x="85" y="101"/>
                    <a:pt x="86" y="101"/>
                  </a:cubicBezTo>
                  <a:cubicBezTo>
                    <a:pt x="86" y="101"/>
                    <a:pt x="87" y="101"/>
                    <a:pt x="87" y="101"/>
                  </a:cubicBezTo>
                  <a:cubicBezTo>
                    <a:pt x="88" y="101"/>
                    <a:pt x="89" y="101"/>
                    <a:pt x="90" y="101"/>
                  </a:cubicBezTo>
                  <a:cubicBezTo>
                    <a:pt x="90" y="100"/>
                    <a:pt x="89" y="100"/>
                    <a:pt x="89" y="99"/>
                  </a:cubicBezTo>
                  <a:cubicBezTo>
                    <a:pt x="89" y="99"/>
                    <a:pt x="90" y="98"/>
                    <a:pt x="90" y="98"/>
                  </a:cubicBezTo>
                  <a:cubicBezTo>
                    <a:pt x="91" y="98"/>
                    <a:pt x="92" y="97"/>
                    <a:pt x="93" y="97"/>
                  </a:cubicBezTo>
                  <a:cubicBezTo>
                    <a:pt x="93" y="98"/>
                    <a:pt x="93" y="99"/>
                    <a:pt x="93" y="99"/>
                  </a:cubicBezTo>
                  <a:cubicBezTo>
                    <a:pt x="93" y="100"/>
                    <a:pt x="93" y="101"/>
                    <a:pt x="93" y="102"/>
                  </a:cubicBezTo>
                  <a:cubicBezTo>
                    <a:pt x="93" y="102"/>
                    <a:pt x="93" y="103"/>
                    <a:pt x="94" y="103"/>
                  </a:cubicBezTo>
                  <a:cubicBezTo>
                    <a:pt x="94" y="103"/>
                    <a:pt x="95" y="102"/>
                    <a:pt x="95" y="102"/>
                  </a:cubicBezTo>
                  <a:cubicBezTo>
                    <a:pt x="96" y="103"/>
                    <a:pt x="95" y="104"/>
                    <a:pt x="95" y="104"/>
                  </a:cubicBezTo>
                  <a:cubicBezTo>
                    <a:pt x="95" y="105"/>
                    <a:pt x="94" y="105"/>
                    <a:pt x="94" y="106"/>
                  </a:cubicBezTo>
                  <a:cubicBezTo>
                    <a:pt x="94" y="106"/>
                    <a:pt x="95" y="107"/>
                    <a:pt x="95" y="108"/>
                  </a:cubicBezTo>
                  <a:cubicBezTo>
                    <a:pt x="95" y="109"/>
                    <a:pt x="95" y="110"/>
                    <a:pt x="95" y="111"/>
                  </a:cubicBezTo>
                  <a:cubicBezTo>
                    <a:pt x="94" y="111"/>
                    <a:pt x="93" y="111"/>
                    <a:pt x="93" y="111"/>
                  </a:cubicBezTo>
                  <a:cubicBezTo>
                    <a:pt x="92" y="111"/>
                    <a:pt x="91" y="110"/>
                    <a:pt x="91" y="110"/>
                  </a:cubicBezTo>
                  <a:cubicBezTo>
                    <a:pt x="90" y="110"/>
                    <a:pt x="89" y="110"/>
                    <a:pt x="89" y="110"/>
                  </a:cubicBezTo>
                  <a:cubicBezTo>
                    <a:pt x="89" y="111"/>
                    <a:pt x="89" y="112"/>
                    <a:pt x="89" y="112"/>
                  </a:cubicBezTo>
                  <a:cubicBezTo>
                    <a:pt x="89" y="112"/>
                    <a:pt x="90" y="113"/>
                    <a:pt x="90" y="113"/>
                  </a:cubicBezTo>
                  <a:cubicBezTo>
                    <a:pt x="91" y="113"/>
                    <a:pt x="92" y="113"/>
                    <a:pt x="93" y="113"/>
                  </a:cubicBezTo>
                  <a:cubicBezTo>
                    <a:pt x="94" y="113"/>
                    <a:pt x="96" y="113"/>
                    <a:pt x="96" y="113"/>
                  </a:cubicBezTo>
                  <a:cubicBezTo>
                    <a:pt x="97" y="113"/>
                    <a:pt x="97" y="114"/>
                    <a:pt x="97" y="114"/>
                  </a:cubicBezTo>
                  <a:cubicBezTo>
                    <a:pt x="97" y="115"/>
                    <a:pt x="96" y="116"/>
                    <a:pt x="96" y="117"/>
                  </a:cubicBezTo>
                  <a:cubicBezTo>
                    <a:pt x="96" y="117"/>
                    <a:pt x="95" y="118"/>
                    <a:pt x="95" y="118"/>
                  </a:cubicBezTo>
                  <a:cubicBezTo>
                    <a:pt x="94" y="119"/>
                    <a:pt x="94" y="120"/>
                    <a:pt x="94" y="120"/>
                  </a:cubicBezTo>
                  <a:cubicBezTo>
                    <a:pt x="93" y="121"/>
                    <a:pt x="93" y="122"/>
                    <a:pt x="93" y="122"/>
                  </a:cubicBezTo>
                  <a:cubicBezTo>
                    <a:pt x="93" y="122"/>
                    <a:pt x="92" y="122"/>
                    <a:pt x="92" y="122"/>
                  </a:cubicBezTo>
                  <a:cubicBezTo>
                    <a:pt x="92" y="122"/>
                    <a:pt x="91" y="121"/>
                    <a:pt x="91" y="121"/>
                  </a:cubicBezTo>
                  <a:cubicBezTo>
                    <a:pt x="90" y="121"/>
                    <a:pt x="90" y="120"/>
                    <a:pt x="89" y="119"/>
                  </a:cubicBezTo>
                  <a:cubicBezTo>
                    <a:pt x="89" y="119"/>
                    <a:pt x="87" y="119"/>
                    <a:pt x="87" y="119"/>
                  </a:cubicBezTo>
                  <a:cubicBezTo>
                    <a:pt x="87" y="119"/>
                    <a:pt x="86" y="119"/>
                    <a:pt x="86" y="119"/>
                  </a:cubicBezTo>
                  <a:cubicBezTo>
                    <a:pt x="86" y="119"/>
                    <a:pt x="86" y="120"/>
                    <a:pt x="86" y="120"/>
                  </a:cubicBezTo>
                  <a:cubicBezTo>
                    <a:pt x="85" y="120"/>
                    <a:pt x="84" y="121"/>
                    <a:pt x="84" y="121"/>
                  </a:cubicBezTo>
                  <a:cubicBezTo>
                    <a:pt x="83" y="121"/>
                    <a:pt x="83" y="120"/>
                    <a:pt x="83" y="120"/>
                  </a:cubicBezTo>
                  <a:cubicBezTo>
                    <a:pt x="82" y="120"/>
                    <a:pt x="80" y="120"/>
                    <a:pt x="80" y="120"/>
                  </a:cubicBezTo>
                  <a:cubicBezTo>
                    <a:pt x="79" y="120"/>
                    <a:pt x="78" y="120"/>
                    <a:pt x="78" y="120"/>
                  </a:cubicBezTo>
                  <a:cubicBezTo>
                    <a:pt x="77" y="120"/>
                    <a:pt x="76" y="119"/>
                    <a:pt x="75" y="119"/>
                  </a:cubicBezTo>
                  <a:cubicBezTo>
                    <a:pt x="75" y="120"/>
                    <a:pt x="74" y="120"/>
                    <a:pt x="74" y="120"/>
                  </a:cubicBezTo>
                  <a:cubicBezTo>
                    <a:pt x="74" y="120"/>
                    <a:pt x="75" y="121"/>
                    <a:pt x="75" y="121"/>
                  </a:cubicBezTo>
                  <a:cubicBezTo>
                    <a:pt x="75" y="121"/>
                    <a:pt x="76" y="121"/>
                    <a:pt x="77" y="121"/>
                  </a:cubicBezTo>
                  <a:cubicBezTo>
                    <a:pt x="77" y="121"/>
                    <a:pt x="78" y="122"/>
                    <a:pt x="78" y="122"/>
                  </a:cubicBezTo>
                  <a:cubicBezTo>
                    <a:pt x="79" y="122"/>
                    <a:pt x="80" y="122"/>
                    <a:pt x="80" y="122"/>
                  </a:cubicBezTo>
                  <a:cubicBezTo>
                    <a:pt x="81" y="122"/>
                    <a:pt x="82" y="122"/>
                    <a:pt x="82" y="122"/>
                  </a:cubicBezTo>
                  <a:cubicBezTo>
                    <a:pt x="83" y="122"/>
                    <a:pt x="84" y="123"/>
                    <a:pt x="84" y="123"/>
                  </a:cubicBezTo>
                  <a:cubicBezTo>
                    <a:pt x="85" y="124"/>
                    <a:pt x="85" y="125"/>
                    <a:pt x="85" y="126"/>
                  </a:cubicBezTo>
                  <a:cubicBezTo>
                    <a:pt x="85" y="126"/>
                    <a:pt x="85" y="128"/>
                    <a:pt x="85" y="128"/>
                  </a:cubicBezTo>
                  <a:cubicBezTo>
                    <a:pt x="85" y="129"/>
                    <a:pt x="85" y="130"/>
                    <a:pt x="84" y="131"/>
                  </a:cubicBezTo>
                  <a:cubicBezTo>
                    <a:pt x="84" y="131"/>
                    <a:pt x="84" y="132"/>
                    <a:pt x="84" y="133"/>
                  </a:cubicBezTo>
                  <a:cubicBezTo>
                    <a:pt x="83" y="133"/>
                    <a:pt x="83" y="134"/>
                    <a:pt x="83" y="135"/>
                  </a:cubicBezTo>
                  <a:cubicBezTo>
                    <a:pt x="83" y="135"/>
                    <a:pt x="82" y="136"/>
                    <a:pt x="81" y="136"/>
                  </a:cubicBezTo>
                  <a:cubicBezTo>
                    <a:pt x="81" y="136"/>
                    <a:pt x="80" y="136"/>
                    <a:pt x="80" y="136"/>
                  </a:cubicBezTo>
                  <a:cubicBezTo>
                    <a:pt x="80" y="136"/>
                    <a:pt x="79" y="136"/>
                    <a:pt x="78" y="136"/>
                  </a:cubicBezTo>
                  <a:cubicBezTo>
                    <a:pt x="78" y="137"/>
                    <a:pt x="78" y="138"/>
                    <a:pt x="78" y="138"/>
                  </a:cubicBezTo>
                  <a:cubicBezTo>
                    <a:pt x="77" y="138"/>
                    <a:pt x="77" y="138"/>
                    <a:pt x="76" y="138"/>
                  </a:cubicBezTo>
                  <a:cubicBezTo>
                    <a:pt x="76" y="138"/>
                    <a:pt x="76" y="137"/>
                    <a:pt x="75" y="137"/>
                  </a:cubicBezTo>
                  <a:cubicBezTo>
                    <a:pt x="75" y="136"/>
                    <a:pt x="75" y="136"/>
                    <a:pt x="74" y="136"/>
                  </a:cubicBezTo>
                  <a:cubicBezTo>
                    <a:pt x="74" y="135"/>
                    <a:pt x="75" y="134"/>
                    <a:pt x="75" y="134"/>
                  </a:cubicBezTo>
                  <a:cubicBezTo>
                    <a:pt x="75" y="133"/>
                    <a:pt x="75" y="132"/>
                    <a:pt x="75" y="131"/>
                  </a:cubicBezTo>
                  <a:cubicBezTo>
                    <a:pt x="75" y="131"/>
                    <a:pt x="74" y="131"/>
                    <a:pt x="74" y="131"/>
                  </a:cubicBezTo>
                  <a:cubicBezTo>
                    <a:pt x="74" y="130"/>
                    <a:pt x="73" y="131"/>
                    <a:pt x="73" y="131"/>
                  </a:cubicBezTo>
                  <a:cubicBezTo>
                    <a:pt x="73" y="132"/>
                    <a:pt x="73" y="132"/>
                    <a:pt x="73" y="133"/>
                  </a:cubicBezTo>
                  <a:cubicBezTo>
                    <a:pt x="73" y="133"/>
                    <a:pt x="73" y="134"/>
                    <a:pt x="73" y="135"/>
                  </a:cubicBezTo>
                  <a:cubicBezTo>
                    <a:pt x="73" y="135"/>
                    <a:pt x="72" y="136"/>
                    <a:pt x="73" y="136"/>
                  </a:cubicBezTo>
                  <a:cubicBezTo>
                    <a:pt x="73" y="137"/>
                    <a:pt x="73" y="138"/>
                    <a:pt x="74" y="138"/>
                  </a:cubicBezTo>
                  <a:cubicBezTo>
                    <a:pt x="74" y="138"/>
                    <a:pt x="74" y="139"/>
                    <a:pt x="74" y="140"/>
                  </a:cubicBezTo>
                  <a:cubicBezTo>
                    <a:pt x="73" y="140"/>
                    <a:pt x="73" y="141"/>
                    <a:pt x="73" y="142"/>
                  </a:cubicBezTo>
                  <a:cubicBezTo>
                    <a:pt x="72" y="142"/>
                    <a:pt x="72" y="142"/>
                    <a:pt x="71" y="141"/>
                  </a:cubicBezTo>
                  <a:cubicBezTo>
                    <a:pt x="71" y="141"/>
                    <a:pt x="71" y="140"/>
                    <a:pt x="71" y="140"/>
                  </a:cubicBezTo>
                  <a:cubicBezTo>
                    <a:pt x="71" y="140"/>
                    <a:pt x="70" y="140"/>
                    <a:pt x="70" y="140"/>
                  </a:cubicBezTo>
                  <a:cubicBezTo>
                    <a:pt x="70" y="140"/>
                    <a:pt x="70" y="140"/>
                    <a:pt x="70" y="140"/>
                  </a:cubicBezTo>
                  <a:cubicBezTo>
                    <a:pt x="70" y="141"/>
                    <a:pt x="70" y="142"/>
                    <a:pt x="70" y="142"/>
                  </a:cubicBezTo>
                  <a:cubicBezTo>
                    <a:pt x="70" y="142"/>
                    <a:pt x="69" y="143"/>
                    <a:pt x="69" y="143"/>
                  </a:cubicBezTo>
                  <a:cubicBezTo>
                    <a:pt x="69" y="143"/>
                    <a:pt x="68" y="142"/>
                    <a:pt x="68" y="141"/>
                  </a:cubicBezTo>
                  <a:cubicBezTo>
                    <a:pt x="68" y="141"/>
                    <a:pt x="67" y="140"/>
                    <a:pt x="66" y="139"/>
                  </a:cubicBezTo>
                  <a:cubicBezTo>
                    <a:pt x="66" y="139"/>
                    <a:pt x="67" y="137"/>
                    <a:pt x="66" y="137"/>
                  </a:cubicBezTo>
                  <a:cubicBezTo>
                    <a:pt x="66" y="136"/>
                    <a:pt x="66" y="136"/>
                    <a:pt x="66" y="136"/>
                  </a:cubicBezTo>
                  <a:cubicBezTo>
                    <a:pt x="66" y="135"/>
                    <a:pt x="66" y="133"/>
                    <a:pt x="65" y="132"/>
                  </a:cubicBezTo>
                  <a:cubicBezTo>
                    <a:pt x="65" y="132"/>
                    <a:pt x="65" y="132"/>
                    <a:pt x="64" y="132"/>
                  </a:cubicBezTo>
                  <a:cubicBezTo>
                    <a:pt x="64" y="131"/>
                    <a:pt x="64" y="130"/>
                    <a:pt x="63" y="130"/>
                  </a:cubicBezTo>
                  <a:cubicBezTo>
                    <a:pt x="63" y="130"/>
                    <a:pt x="62" y="131"/>
                    <a:pt x="62" y="131"/>
                  </a:cubicBezTo>
                  <a:cubicBezTo>
                    <a:pt x="62" y="132"/>
                    <a:pt x="63" y="132"/>
                    <a:pt x="63" y="133"/>
                  </a:cubicBezTo>
                  <a:cubicBezTo>
                    <a:pt x="63" y="133"/>
                    <a:pt x="64" y="133"/>
                    <a:pt x="64" y="134"/>
                  </a:cubicBezTo>
                  <a:cubicBezTo>
                    <a:pt x="64" y="134"/>
                    <a:pt x="63" y="135"/>
                    <a:pt x="63" y="136"/>
                  </a:cubicBezTo>
                  <a:cubicBezTo>
                    <a:pt x="63" y="137"/>
                    <a:pt x="64" y="137"/>
                    <a:pt x="64" y="138"/>
                  </a:cubicBezTo>
                  <a:cubicBezTo>
                    <a:pt x="64" y="138"/>
                    <a:pt x="65" y="139"/>
                    <a:pt x="65" y="140"/>
                  </a:cubicBezTo>
                  <a:cubicBezTo>
                    <a:pt x="65" y="140"/>
                    <a:pt x="65" y="141"/>
                    <a:pt x="65" y="141"/>
                  </a:cubicBezTo>
                  <a:cubicBezTo>
                    <a:pt x="64" y="141"/>
                    <a:pt x="63" y="141"/>
                    <a:pt x="63" y="141"/>
                  </a:cubicBezTo>
                  <a:cubicBezTo>
                    <a:pt x="63" y="140"/>
                    <a:pt x="62" y="140"/>
                    <a:pt x="62" y="140"/>
                  </a:cubicBezTo>
                  <a:cubicBezTo>
                    <a:pt x="62" y="140"/>
                    <a:pt x="61" y="140"/>
                    <a:pt x="61" y="140"/>
                  </a:cubicBezTo>
                  <a:cubicBezTo>
                    <a:pt x="60" y="141"/>
                    <a:pt x="60" y="142"/>
                    <a:pt x="60" y="141"/>
                  </a:cubicBezTo>
                  <a:cubicBezTo>
                    <a:pt x="59" y="141"/>
                    <a:pt x="59" y="140"/>
                    <a:pt x="59" y="140"/>
                  </a:cubicBezTo>
                  <a:cubicBezTo>
                    <a:pt x="58" y="139"/>
                    <a:pt x="58" y="137"/>
                    <a:pt x="57" y="136"/>
                  </a:cubicBezTo>
                  <a:cubicBezTo>
                    <a:pt x="57" y="135"/>
                    <a:pt x="56" y="134"/>
                    <a:pt x="55" y="133"/>
                  </a:cubicBezTo>
                  <a:cubicBezTo>
                    <a:pt x="55" y="133"/>
                    <a:pt x="55" y="131"/>
                    <a:pt x="55" y="130"/>
                  </a:cubicBezTo>
                  <a:cubicBezTo>
                    <a:pt x="55" y="130"/>
                    <a:pt x="54" y="129"/>
                    <a:pt x="54" y="129"/>
                  </a:cubicBezTo>
                  <a:cubicBezTo>
                    <a:pt x="54" y="128"/>
                    <a:pt x="53" y="127"/>
                    <a:pt x="53" y="126"/>
                  </a:cubicBezTo>
                  <a:cubicBezTo>
                    <a:pt x="53" y="126"/>
                    <a:pt x="54" y="126"/>
                    <a:pt x="54" y="125"/>
                  </a:cubicBezTo>
                  <a:cubicBezTo>
                    <a:pt x="54" y="125"/>
                    <a:pt x="55" y="123"/>
                    <a:pt x="55" y="122"/>
                  </a:cubicBezTo>
                  <a:cubicBezTo>
                    <a:pt x="55" y="122"/>
                    <a:pt x="55" y="120"/>
                    <a:pt x="55" y="120"/>
                  </a:cubicBezTo>
                  <a:cubicBezTo>
                    <a:pt x="55" y="119"/>
                    <a:pt x="54" y="119"/>
                    <a:pt x="54" y="118"/>
                  </a:cubicBezTo>
                  <a:cubicBezTo>
                    <a:pt x="54" y="118"/>
                    <a:pt x="55" y="117"/>
                    <a:pt x="55" y="116"/>
                  </a:cubicBezTo>
                  <a:cubicBezTo>
                    <a:pt x="56" y="116"/>
                    <a:pt x="56" y="114"/>
                    <a:pt x="56" y="114"/>
                  </a:cubicBezTo>
                  <a:cubicBezTo>
                    <a:pt x="56" y="113"/>
                    <a:pt x="57" y="112"/>
                    <a:pt x="57" y="112"/>
                  </a:cubicBezTo>
                  <a:cubicBezTo>
                    <a:pt x="57" y="112"/>
                    <a:pt x="58" y="112"/>
                    <a:pt x="59" y="111"/>
                  </a:cubicBezTo>
                  <a:cubicBezTo>
                    <a:pt x="59" y="111"/>
                    <a:pt x="60" y="110"/>
                    <a:pt x="60" y="110"/>
                  </a:cubicBezTo>
                  <a:cubicBezTo>
                    <a:pt x="60" y="110"/>
                    <a:pt x="60" y="109"/>
                    <a:pt x="61" y="109"/>
                  </a:cubicBezTo>
                  <a:cubicBezTo>
                    <a:pt x="61" y="109"/>
                    <a:pt x="62" y="109"/>
                    <a:pt x="62" y="109"/>
                  </a:cubicBezTo>
                  <a:cubicBezTo>
                    <a:pt x="63" y="109"/>
                    <a:pt x="63" y="109"/>
                    <a:pt x="64" y="109"/>
                  </a:cubicBezTo>
                  <a:cubicBezTo>
                    <a:pt x="64" y="109"/>
                    <a:pt x="65" y="110"/>
                    <a:pt x="65" y="110"/>
                  </a:cubicBezTo>
                  <a:cubicBezTo>
                    <a:pt x="65" y="110"/>
                    <a:pt x="66" y="109"/>
                    <a:pt x="66" y="109"/>
                  </a:cubicBezTo>
                  <a:cubicBezTo>
                    <a:pt x="66" y="109"/>
                    <a:pt x="68" y="110"/>
                    <a:pt x="68" y="109"/>
                  </a:cubicBezTo>
                  <a:cubicBezTo>
                    <a:pt x="68" y="109"/>
                    <a:pt x="68" y="108"/>
                    <a:pt x="68" y="108"/>
                  </a:cubicBezTo>
                  <a:cubicBezTo>
                    <a:pt x="68" y="108"/>
                    <a:pt x="66" y="107"/>
                    <a:pt x="66" y="107"/>
                  </a:cubicBezTo>
                  <a:cubicBezTo>
                    <a:pt x="65" y="107"/>
                    <a:pt x="64" y="107"/>
                    <a:pt x="63" y="107"/>
                  </a:cubicBezTo>
                  <a:cubicBezTo>
                    <a:pt x="62" y="107"/>
                    <a:pt x="61" y="107"/>
                    <a:pt x="60" y="107"/>
                  </a:cubicBezTo>
                  <a:cubicBezTo>
                    <a:pt x="59" y="107"/>
                    <a:pt x="58" y="107"/>
                    <a:pt x="57" y="107"/>
                  </a:cubicBezTo>
                  <a:cubicBezTo>
                    <a:pt x="57" y="107"/>
                    <a:pt x="56" y="108"/>
                    <a:pt x="56" y="108"/>
                  </a:cubicBezTo>
                  <a:cubicBezTo>
                    <a:pt x="57" y="108"/>
                    <a:pt x="57" y="108"/>
                    <a:pt x="58" y="109"/>
                  </a:cubicBezTo>
                  <a:cubicBezTo>
                    <a:pt x="58" y="109"/>
                    <a:pt x="57" y="110"/>
                    <a:pt x="57" y="110"/>
                  </a:cubicBezTo>
                  <a:cubicBezTo>
                    <a:pt x="57" y="111"/>
                    <a:pt x="56" y="111"/>
                    <a:pt x="55" y="112"/>
                  </a:cubicBezTo>
                  <a:cubicBezTo>
                    <a:pt x="55" y="112"/>
                    <a:pt x="54" y="114"/>
                    <a:pt x="53" y="115"/>
                  </a:cubicBezTo>
                  <a:cubicBezTo>
                    <a:pt x="53" y="115"/>
                    <a:pt x="51" y="116"/>
                    <a:pt x="51" y="117"/>
                  </a:cubicBezTo>
                  <a:cubicBezTo>
                    <a:pt x="50" y="117"/>
                    <a:pt x="50" y="118"/>
                    <a:pt x="49" y="118"/>
                  </a:cubicBezTo>
                  <a:cubicBezTo>
                    <a:pt x="49" y="119"/>
                    <a:pt x="48" y="119"/>
                    <a:pt x="47" y="119"/>
                  </a:cubicBezTo>
                  <a:cubicBezTo>
                    <a:pt x="47" y="120"/>
                    <a:pt x="48" y="121"/>
                    <a:pt x="48" y="121"/>
                  </a:cubicBezTo>
                  <a:cubicBezTo>
                    <a:pt x="48" y="121"/>
                    <a:pt x="47" y="122"/>
                    <a:pt x="47" y="122"/>
                  </a:cubicBezTo>
                  <a:cubicBezTo>
                    <a:pt x="47" y="123"/>
                    <a:pt x="47" y="123"/>
                    <a:pt x="48" y="124"/>
                  </a:cubicBezTo>
                  <a:cubicBezTo>
                    <a:pt x="48" y="124"/>
                    <a:pt x="49" y="123"/>
                    <a:pt x="49" y="124"/>
                  </a:cubicBezTo>
                  <a:cubicBezTo>
                    <a:pt x="50" y="124"/>
                    <a:pt x="50" y="124"/>
                    <a:pt x="51" y="125"/>
                  </a:cubicBezTo>
                  <a:cubicBezTo>
                    <a:pt x="51" y="125"/>
                    <a:pt x="51" y="126"/>
                    <a:pt x="51" y="127"/>
                  </a:cubicBezTo>
                  <a:cubicBezTo>
                    <a:pt x="51" y="127"/>
                    <a:pt x="51" y="129"/>
                    <a:pt x="51" y="129"/>
                  </a:cubicBezTo>
                  <a:cubicBezTo>
                    <a:pt x="51" y="130"/>
                    <a:pt x="51" y="130"/>
                    <a:pt x="50" y="131"/>
                  </a:cubicBezTo>
                  <a:cubicBezTo>
                    <a:pt x="50" y="131"/>
                    <a:pt x="49" y="132"/>
                    <a:pt x="50" y="132"/>
                  </a:cubicBezTo>
                  <a:cubicBezTo>
                    <a:pt x="50" y="133"/>
                    <a:pt x="51" y="133"/>
                    <a:pt x="51" y="133"/>
                  </a:cubicBezTo>
                  <a:cubicBezTo>
                    <a:pt x="51" y="133"/>
                    <a:pt x="52" y="132"/>
                    <a:pt x="52" y="132"/>
                  </a:cubicBezTo>
                  <a:cubicBezTo>
                    <a:pt x="53" y="132"/>
                    <a:pt x="53" y="133"/>
                    <a:pt x="54" y="133"/>
                  </a:cubicBezTo>
                  <a:cubicBezTo>
                    <a:pt x="54" y="134"/>
                    <a:pt x="54" y="135"/>
                    <a:pt x="54" y="136"/>
                  </a:cubicBezTo>
                  <a:cubicBezTo>
                    <a:pt x="54" y="137"/>
                    <a:pt x="55" y="137"/>
                    <a:pt x="55" y="138"/>
                  </a:cubicBezTo>
                  <a:cubicBezTo>
                    <a:pt x="55" y="138"/>
                    <a:pt x="55" y="139"/>
                    <a:pt x="54" y="140"/>
                  </a:cubicBezTo>
                  <a:cubicBezTo>
                    <a:pt x="54" y="140"/>
                    <a:pt x="53" y="140"/>
                    <a:pt x="53" y="140"/>
                  </a:cubicBezTo>
                  <a:cubicBezTo>
                    <a:pt x="52" y="140"/>
                    <a:pt x="51" y="140"/>
                    <a:pt x="51" y="141"/>
                  </a:cubicBezTo>
                  <a:cubicBezTo>
                    <a:pt x="51" y="142"/>
                    <a:pt x="52" y="142"/>
                    <a:pt x="52" y="142"/>
                  </a:cubicBezTo>
                  <a:cubicBezTo>
                    <a:pt x="52" y="142"/>
                    <a:pt x="53" y="142"/>
                    <a:pt x="53" y="142"/>
                  </a:cubicBezTo>
                  <a:cubicBezTo>
                    <a:pt x="54" y="142"/>
                    <a:pt x="55" y="142"/>
                    <a:pt x="55" y="142"/>
                  </a:cubicBezTo>
                  <a:cubicBezTo>
                    <a:pt x="55" y="143"/>
                    <a:pt x="56" y="144"/>
                    <a:pt x="56" y="144"/>
                  </a:cubicBezTo>
                  <a:cubicBezTo>
                    <a:pt x="56" y="145"/>
                    <a:pt x="57" y="145"/>
                    <a:pt x="57" y="145"/>
                  </a:cubicBezTo>
                  <a:cubicBezTo>
                    <a:pt x="57" y="146"/>
                    <a:pt x="57" y="147"/>
                    <a:pt x="57" y="147"/>
                  </a:cubicBezTo>
                  <a:cubicBezTo>
                    <a:pt x="57" y="147"/>
                    <a:pt x="56" y="148"/>
                    <a:pt x="56" y="148"/>
                  </a:cubicBezTo>
                  <a:cubicBezTo>
                    <a:pt x="56" y="149"/>
                    <a:pt x="56" y="149"/>
                    <a:pt x="55" y="149"/>
                  </a:cubicBezTo>
                  <a:cubicBezTo>
                    <a:pt x="55" y="149"/>
                    <a:pt x="53" y="149"/>
                    <a:pt x="52" y="149"/>
                  </a:cubicBezTo>
                  <a:cubicBezTo>
                    <a:pt x="51" y="149"/>
                    <a:pt x="50" y="148"/>
                    <a:pt x="49" y="148"/>
                  </a:cubicBezTo>
                  <a:cubicBezTo>
                    <a:pt x="49" y="148"/>
                    <a:pt x="48" y="147"/>
                    <a:pt x="47" y="146"/>
                  </a:cubicBezTo>
                  <a:cubicBezTo>
                    <a:pt x="47" y="146"/>
                    <a:pt x="46" y="145"/>
                    <a:pt x="45" y="145"/>
                  </a:cubicBezTo>
                  <a:cubicBezTo>
                    <a:pt x="45" y="145"/>
                    <a:pt x="43" y="145"/>
                    <a:pt x="43" y="145"/>
                  </a:cubicBezTo>
                  <a:cubicBezTo>
                    <a:pt x="42" y="145"/>
                    <a:pt x="42" y="146"/>
                    <a:pt x="42" y="146"/>
                  </a:cubicBezTo>
                  <a:cubicBezTo>
                    <a:pt x="42" y="147"/>
                    <a:pt x="43" y="147"/>
                    <a:pt x="43" y="147"/>
                  </a:cubicBezTo>
                  <a:cubicBezTo>
                    <a:pt x="43" y="148"/>
                    <a:pt x="43" y="149"/>
                    <a:pt x="43" y="149"/>
                  </a:cubicBezTo>
                  <a:cubicBezTo>
                    <a:pt x="43" y="150"/>
                    <a:pt x="42" y="150"/>
                    <a:pt x="42" y="150"/>
                  </a:cubicBezTo>
                  <a:cubicBezTo>
                    <a:pt x="41" y="150"/>
                    <a:pt x="41" y="149"/>
                    <a:pt x="40" y="149"/>
                  </a:cubicBezTo>
                  <a:cubicBezTo>
                    <a:pt x="40" y="149"/>
                    <a:pt x="40" y="150"/>
                    <a:pt x="40" y="150"/>
                  </a:cubicBezTo>
                  <a:cubicBezTo>
                    <a:pt x="40" y="150"/>
                    <a:pt x="40" y="151"/>
                    <a:pt x="40" y="151"/>
                  </a:cubicBezTo>
                  <a:cubicBezTo>
                    <a:pt x="40" y="152"/>
                    <a:pt x="41" y="153"/>
                    <a:pt x="41" y="153"/>
                  </a:cubicBezTo>
                  <a:cubicBezTo>
                    <a:pt x="41" y="153"/>
                    <a:pt x="42" y="153"/>
                    <a:pt x="42" y="152"/>
                  </a:cubicBezTo>
                  <a:cubicBezTo>
                    <a:pt x="42" y="152"/>
                    <a:pt x="43" y="151"/>
                    <a:pt x="43" y="151"/>
                  </a:cubicBezTo>
                  <a:cubicBezTo>
                    <a:pt x="44" y="151"/>
                    <a:pt x="45" y="151"/>
                    <a:pt x="45" y="151"/>
                  </a:cubicBezTo>
                  <a:cubicBezTo>
                    <a:pt x="45" y="152"/>
                    <a:pt x="45" y="152"/>
                    <a:pt x="46" y="153"/>
                  </a:cubicBezTo>
                  <a:cubicBezTo>
                    <a:pt x="46" y="153"/>
                    <a:pt x="46" y="154"/>
                    <a:pt x="46" y="155"/>
                  </a:cubicBezTo>
                  <a:cubicBezTo>
                    <a:pt x="46" y="155"/>
                    <a:pt x="46" y="156"/>
                    <a:pt x="47" y="156"/>
                  </a:cubicBezTo>
                  <a:cubicBezTo>
                    <a:pt x="47" y="157"/>
                    <a:pt x="48" y="157"/>
                    <a:pt x="48" y="157"/>
                  </a:cubicBezTo>
                  <a:cubicBezTo>
                    <a:pt x="48" y="157"/>
                    <a:pt x="49" y="158"/>
                    <a:pt x="49" y="158"/>
                  </a:cubicBezTo>
                  <a:cubicBezTo>
                    <a:pt x="49" y="159"/>
                    <a:pt x="49" y="160"/>
                    <a:pt x="49" y="161"/>
                  </a:cubicBezTo>
                  <a:cubicBezTo>
                    <a:pt x="48" y="161"/>
                    <a:pt x="47" y="162"/>
                    <a:pt x="47" y="162"/>
                  </a:cubicBezTo>
                  <a:cubicBezTo>
                    <a:pt x="46" y="162"/>
                    <a:pt x="45" y="161"/>
                    <a:pt x="45" y="161"/>
                  </a:cubicBezTo>
                  <a:cubicBezTo>
                    <a:pt x="44" y="161"/>
                    <a:pt x="44" y="160"/>
                    <a:pt x="43" y="160"/>
                  </a:cubicBezTo>
                  <a:cubicBezTo>
                    <a:pt x="43" y="160"/>
                    <a:pt x="43" y="160"/>
                    <a:pt x="42" y="160"/>
                  </a:cubicBezTo>
                  <a:cubicBezTo>
                    <a:pt x="42" y="159"/>
                    <a:pt x="41" y="159"/>
                    <a:pt x="41" y="159"/>
                  </a:cubicBezTo>
                  <a:cubicBezTo>
                    <a:pt x="41" y="159"/>
                    <a:pt x="41" y="160"/>
                    <a:pt x="41" y="160"/>
                  </a:cubicBezTo>
                  <a:cubicBezTo>
                    <a:pt x="41" y="161"/>
                    <a:pt x="42" y="161"/>
                    <a:pt x="42" y="162"/>
                  </a:cubicBezTo>
                  <a:cubicBezTo>
                    <a:pt x="42" y="162"/>
                    <a:pt x="41" y="163"/>
                    <a:pt x="41" y="163"/>
                  </a:cubicBezTo>
                  <a:cubicBezTo>
                    <a:pt x="41" y="163"/>
                    <a:pt x="42" y="164"/>
                    <a:pt x="41" y="164"/>
                  </a:cubicBezTo>
                  <a:cubicBezTo>
                    <a:pt x="41" y="165"/>
                    <a:pt x="41" y="166"/>
                    <a:pt x="41" y="166"/>
                  </a:cubicBezTo>
                  <a:cubicBezTo>
                    <a:pt x="40" y="166"/>
                    <a:pt x="40" y="164"/>
                    <a:pt x="40" y="164"/>
                  </a:cubicBezTo>
                  <a:cubicBezTo>
                    <a:pt x="39" y="164"/>
                    <a:pt x="38" y="164"/>
                    <a:pt x="38" y="164"/>
                  </a:cubicBezTo>
                  <a:cubicBezTo>
                    <a:pt x="37" y="163"/>
                    <a:pt x="37" y="163"/>
                    <a:pt x="37" y="162"/>
                  </a:cubicBezTo>
                  <a:cubicBezTo>
                    <a:pt x="36" y="162"/>
                    <a:pt x="37" y="161"/>
                    <a:pt x="37" y="160"/>
                  </a:cubicBezTo>
                  <a:cubicBezTo>
                    <a:pt x="36" y="160"/>
                    <a:pt x="36" y="159"/>
                    <a:pt x="35" y="159"/>
                  </a:cubicBezTo>
                  <a:cubicBezTo>
                    <a:pt x="35" y="159"/>
                    <a:pt x="35" y="160"/>
                    <a:pt x="35" y="160"/>
                  </a:cubicBezTo>
                  <a:cubicBezTo>
                    <a:pt x="35" y="161"/>
                    <a:pt x="35" y="162"/>
                    <a:pt x="35" y="162"/>
                  </a:cubicBezTo>
                  <a:cubicBezTo>
                    <a:pt x="35" y="163"/>
                    <a:pt x="36" y="164"/>
                    <a:pt x="35" y="165"/>
                  </a:cubicBezTo>
                  <a:cubicBezTo>
                    <a:pt x="35" y="165"/>
                    <a:pt x="34" y="164"/>
                    <a:pt x="34" y="164"/>
                  </a:cubicBezTo>
                  <a:cubicBezTo>
                    <a:pt x="33" y="164"/>
                    <a:pt x="33" y="163"/>
                    <a:pt x="32" y="163"/>
                  </a:cubicBezTo>
                  <a:cubicBezTo>
                    <a:pt x="32" y="163"/>
                    <a:pt x="32" y="164"/>
                    <a:pt x="32" y="164"/>
                  </a:cubicBezTo>
                  <a:cubicBezTo>
                    <a:pt x="32" y="165"/>
                    <a:pt x="33" y="165"/>
                    <a:pt x="33" y="166"/>
                  </a:cubicBezTo>
                  <a:cubicBezTo>
                    <a:pt x="32" y="166"/>
                    <a:pt x="32" y="167"/>
                    <a:pt x="32" y="167"/>
                  </a:cubicBezTo>
                  <a:cubicBezTo>
                    <a:pt x="31" y="167"/>
                    <a:pt x="31" y="167"/>
                    <a:pt x="31" y="167"/>
                  </a:cubicBezTo>
                  <a:cubicBezTo>
                    <a:pt x="30" y="167"/>
                    <a:pt x="30" y="168"/>
                    <a:pt x="30" y="168"/>
                  </a:cubicBezTo>
                  <a:cubicBezTo>
                    <a:pt x="30" y="169"/>
                    <a:pt x="30" y="169"/>
                    <a:pt x="30" y="169"/>
                  </a:cubicBezTo>
                  <a:cubicBezTo>
                    <a:pt x="31" y="169"/>
                    <a:pt x="31" y="170"/>
                    <a:pt x="31" y="171"/>
                  </a:cubicBezTo>
                  <a:cubicBezTo>
                    <a:pt x="30" y="171"/>
                    <a:pt x="30" y="172"/>
                    <a:pt x="30" y="172"/>
                  </a:cubicBezTo>
                  <a:cubicBezTo>
                    <a:pt x="30" y="172"/>
                    <a:pt x="29" y="172"/>
                    <a:pt x="29" y="172"/>
                  </a:cubicBezTo>
                  <a:cubicBezTo>
                    <a:pt x="29" y="172"/>
                    <a:pt x="28" y="171"/>
                    <a:pt x="28" y="171"/>
                  </a:cubicBezTo>
                  <a:cubicBezTo>
                    <a:pt x="28" y="171"/>
                    <a:pt x="28" y="170"/>
                    <a:pt x="28" y="170"/>
                  </a:cubicBezTo>
                  <a:cubicBezTo>
                    <a:pt x="28" y="170"/>
                    <a:pt x="27" y="170"/>
                    <a:pt x="27" y="170"/>
                  </a:cubicBezTo>
                  <a:cubicBezTo>
                    <a:pt x="26" y="170"/>
                    <a:pt x="26" y="171"/>
                    <a:pt x="26" y="172"/>
                  </a:cubicBezTo>
                  <a:cubicBezTo>
                    <a:pt x="26" y="172"/>
                    <a:pt x="25" y="172"/>
                    <a:pt x="25" y="172"/>
                  </a:cubicBezTo>
                  <a:cubicBezTo>
                    <a:pt x="25" y="172"/>
                    <a:pt x="25" y="173"/>
                    <a:pt x="25" y="173"/>
                  </a:cubicBezTo>
                  <a:cubicBezTo>
                    <a:pt x="26" y="174"/>
                    <a:pt x="27" y="173"/>
                    <a:pt x="27" y="173"/>
                  </a:cubicBezTo>
                  <a:cubicBezTo>
                    <a:pt x="27" y="174"/>
                    <a:pt x="28" y="174"/>
                    <a:pt x="28" y="174"/>
                  </a:cubicBezTo>
                  <a:cubicBezTo>
                    <a:pt x="28" y="174"/>
                    <a:pt x="28" y="175"/>
                    <a:pt x="28" y="175"/>
                  </a:cubicBezTo>
                  <a:cubicBezTo>
                    <a:pt x="28" y="176"/>
                    <a:pt x="27" y="176"/>
                    <a:pt x="27" y="176"/>
                  </a:cubicBezTo>
                  <a:cubicBezTo>
                    <a:pt x="26" y="176"/>
                    <a:pt x="25" y="176"/>
                    <a:pt x="25" y="176"/>
                  </a:cubicBezTo>
                  <a:cubicBezTo>
                    <a:pt x="25" y="176"/>
                    <a:pt x="24" y="175"/>
                    <a:pt x="24" y="176"/>
                  </a:cubicBezTo>
                  <a:cubicBezTo>
                    <a:pt x="23" y="176"/>
                    <a:pt x="23" y="176"/>
                    <a:pt x="23" y="176"/>
                  </a:cubicBezTo>
                  <a:cubicBezTo>
                    <a:pt x="23" y="177"/>
                    <a:pt x="23" y="178"/>
                    <a:pt x="22" y="178"/>
                  </a:cubicBezTo>
                  <a:cubicBezTo>
                    <a:pt x="22" y="179"/>
                    <a:pt x="22" y="179"/>
                    <a:pt x="21" y="179"/>
                  </a:cubicBezTo>
                  <a:cubicBezTo>
                    <a:pt x="21" y="179"/>
                    <a:pt x="20" y="180"/>
                    <a:pt x="20" y="180"/>
                  </a:cubicBezTo>
                  <a:cubicBezTo>
                    <a:pt x="19" y="180"/>
                    <a:pt x="19" y="180"/>
                    <a:pt x="19" y="180"/>
                  </a:cubicBezTo>
                  <a:cubicBezTo>
                    <a:pt x="19" y="181"/>
                    <a:pt x="19" y="182"/>
                    <a:pt x="19" y="182"/>
                  </a:cubicBezTo>
                  <a:cubicBezTo>
                    <a:pt x="19" y="182"/>
                    <a:pt x="18" y="182"/>
                    <a:pt x="18" y="1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1" name="Freeform 195"/>
            <p:cNvSpPr>
              <a:spLocks/>
            </p:cNvSpPr>
            <p:nvPr/>
          </p:nvSpPr>
          <p:spPr bwMode="auto">
            <a:xfrm>
              <a:off x="766763" y="1055688"/>
              <a:ext cx="15875" cy="15875"/>
            </a:xfrm>
            <a:custGeom>
              <a:avLst/>
              <a:gdLst/>
              <a:ahLst/>
              <a:cxnLst>
                <a:cxn ang="0">
                  <a:pos x="5" y="7"/>
                </a:cxn>
                <a:cxn ang="0">
                  <a:pos x="4" y="7"/>
                </a:cxn>
                <a:cxn ang="0">
                  <a:pos x="2" y="7"/>
                </a:cxn>
                <a:cxn ang="0">
                  <a:pos x="1" y="6"/>
                </a:cxn>
                <a:cxn ang="0">
                  <a:pos x="0" y="3"/>
                </a:cxn>
                <a:cxn ang="0">
                  <a:pos x="2" y="1"/>
                </a:cxn>
                <a:cxn ang="0">
                  <a:pos x="3" y="1"/>
                </a:cxn>
                <a:cxn ang="0">
                  <a:pos x="4" y="0"/>
                </a:cxn>
                <a:cxn ang="0">
                  <a:pos x="6" y="2"/>
                </a:cxn>
                <a:cxn ang="0">
                  <a:pos x="8" y="3"/>
                </a:cxn>
                <a:cxn ang="0">
                  <a:pos x="8" y="5"/>
                </a:cxn>
                <a:cxn ang="0">
                  <a:pos x="8" y="7"/>
                </a:cxn>
                <a:cxn ang="0">
                  <a:pos x="7" y="8"/>
                </a:cxn>
                <a:cxn ang="0">
                  <a:pos x="6" y="8"/>
                </a:cxn>
                <a:cxn ang="0">
                  <a:pos x="5" y="7"/>
                </a:cxn>
              </a:cxnLst>
              <a:rect l="0" t="0" r="r" b="b"/>
              <a:pathLst>
                <a:path w="8" h="8">
                  <a:moveTo>
                    <a:pt x="5" y="7"/>
                  </a:moveTo>
                  <a:cubicBezTo>
                    <a:pt x="5" y="6"/>
                    <a:pt x="4" y="7"/>
                    <a:pt x="4" y="7"/>
                  </a:cubicBezTo>
                  <a:cubicBezTo>
                    <a:pt x="3" y="7"/>
                    <a:pt x="2" y="7"/>
                    <a:pt x="2" y="7"/>
                  </a:cubicBezTo>
                  <a:cubicBezTo>
                    <a:pt x="2" y="7"/>
                    <a:pt x="1" y="6"/>
                    <a:pt x="1" y="6"/>
                  </a:cubicBezTo>
                  <a:cubicBezTo>
                    <a:pt x="0" y="5"/>
                    <a:pt x="0" y="4"/>
                    <a:pt x="0" y="3"/>
                  </a:cubicBezTo>
                  <a:cubicBezTo>
                    <a:pt x="0" y="3"/>
                    <a:pt x="1" y="1"/>
                    <a:pt x="2" y="1"/>
                  </a:cubicBezTo>
                  <a:cubicBezTo>
                    <a:pt x="2" y="1"/>
                    <a:pt x="2" y="1"/>
                    <a:pt x="3" y="1"/>
                  </a:cubicBezTo>
                  <a:cubicBezTo>
                    <a:pt x="3" y="1"/>
                    <a:pt x="4" y="0"/>
                    <a:pt x="4" y="0"/>
                  </a:cubicBezTo>
                  <a:cubicBezTo>
                    <a:pt x="5" y="1"/>
                    <a:pt x="6" y="1"/>
                    <a:pt x="6" y="2"/>
                  </a:cubicBezTo>
                  <a:cubicBezTo>
                    <a:pt x="6" y="2"/>
                    <a:pt x="7" y="3"/>
                    <a:pt x="8" y="3"/>
                  </a:cubicBezTo>
                  <a:cubicBezTo>
                    <a:pt x="8" y="4"/>
                    <a:pt x="8" y="5"/>
                    <a:pt x="8" y="5"/>
                  </a:cubicBezTo>
                  <a:cubicBezTo>
                    <a:pt x="8" y="5"/>
                    <a:pt x="8" y="6"/>
                    <a:pt x="8" y="7"/>
                  </a:cubicBezTo>
                  <a:cubicBezTo>
                    <a:pt x="8" y="7"/>
                    <a:pt x="8" y="8"/>
                    <a:pt x="7" y="8"/>
                  </a:cubicBezTo>
                  <a:cubicBezTo>
                    <a:pt x="7" y="8"/>
                    <a:pt x="6" y="8"/>
                    <a:pt x="6" y="8"/>
                  </a:cubicBezTo>
                  <a:cubicBezTo>
                    <a:pt x="5" y="7"/>
                    <a:pt x="6" y="7"/>
                    <a:pt x="5"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2" name="Freeform 196"/>
            <p:cNvSpPr>
              <a:spLocks/>
            </p:cNvSpPr>
            <p:nvPr/>
          </p:nvSpPr>
          <p:spPr bwMode="auto">
            <a:xfrm>
              <a:off x="774701" y="1033463"/>
              <a:ext cx="7938" cy="9525"/>
            </a:xfrm>
            <a:custGeom>
              <a:avLst/>
              <a:gdLst/>
              <a:ahLst/>
              <a:cxnLst>
                <a:cxn ang="0">
                  <a:pos x="2" y="5"/>
                </a:cxn>
                <a:cxn ang="0">
                  <a:pos x="2" y="3"/>
                </a:cxn>
                <a:cxn ang="0">
                  <a:pos x="0" y="2"/>
                </a:cxn>
                <a:cxn ang="0">
                  <a:pos x="0" y="1"/>
                </a:cxn>
                <a:cxn ang="0">
                  <a:pos x="1" y="1"/>
                </a:cxn>
                <a:cxn ang="0">
                  <a:pos x="2" y="1"/>
                </a:cxn>
                <a:cxn ang="0">
                  <a:pos x="3" y="1"/>
                </a:cxn>
                <a:cxn ang="0">
                  <a:pos x="4" y="3"/>
                </a:cxn>
                <a:cxn ang="0">
                  <a:pos x="3" y="4"/>
                </a:cxn>
                <a:cxn ang="0">
                  <a:pos x="2" y="5"/>
                </a:cxn>
              </a:cxnLst>
              <a:rect l="0" t="0" r="r" b="b"/>
              <a:pathLst>
                <a:path w="4" h="5">
                  <a:moveTo>
                    <a:pt x="2" y="5"/>
                  </a:moveTo>
                  <a:cubicBezTo>
                    <a:pt x="2" y="5"/>
                    <a:pt x="2" y="3"/>
                    <a:pt x="2" y="3"/>
                  </a:cubicBezTo>
                  <a:cubicBezTo>
                    <a:pt x="1" y="3"/>
                    <a:pt x="1" y="3"/>
                    <a:pt x="0" y="2"/>
                  </a:cubicBezTo>
                  <a:cubicBezTo>
                    <a:pt x="0" y="2"/>
                    <a:pt x="0" y="2"/>
                    <a:pt x="0" y="1"/>
                  </a:cubicBezTo>
                  <a:cubicBezTo>
                    <a:pt x="0" y="1"/>
                    <a:pt x="1" y="1"/>
                    <a:pt x="1" y="1"/>
                  </a:cubicBezTo>
                  <a:cubicBezTo>
                    <a:pt x="1" y="0"/>
                    <a:pt x="2" y="1"/>
                    <a:pt x="2" y="1"/>
                  </a:cubicBezTo>
                  <a:cubicBezTo>
                    <a:pt x="2" y="1"/>
                    <a:pt x="3" y="1"/>
                    <a:pt x="3" y="1"/>
                  </a:cubicBezTo>
                  <a:cubicBezTo>
                    <a:pt x="4" y="2"/>
                    <a:pt x="4" y="3"/>
                    <a:pt x="4" y="3"/>
                  </a:cubicBezTo>
                  <a:cubicBezTo>
                    <a:pt x="4" y="3"/>
                    <a:pt x="4" y="4"/>
                    <a:pt x="3" y="4"/>
                  </a:cubicBezTo>
                  <a:cubicBezTo>
                    <a:pt x="3" y="5"/>
                    <a:pt x="3" y="5"/>
                    <a:pt x="2"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3" name="Freeform 197"/>
            <p:cNvSpPr>
              <a:spLocks/>
            </p:cNvSpPr>
            <p:nvPr/>
          </p:nvSpPr>
          <p:spPr bwMode="auto">
            <a:xfrm>
              <a:off x="935038" y="1082676"/>
              <a:ext cx="6350" cy="3175"/>
            </a:xfrm>
            <a:custGeom>
              <a:avLst/>
              <a:gdLst/>
              <a:ahLst/>
              <a:cxnLst>
                <a:cxn ang="0">
                  <a:pos x="3" y="2"/>
                </a:cxn>
                <a:cxn ang="0">
                  <a:pos x="1" y="2"/>
                </a:cxn>
                <a:cxn ang="0">
                  <a:pos x="0" y="1"/>
                </a:cxn>
                <a:cxn ang="0">
                  <a:pos x="1" y="0"/>
                </a:cxn>
                <a:cxn ang="0">
                  <a:pos x="2" y="0"/>
                </a:cxn>
                <a:cxn ang="0">
                  <a:pos x="3" y="0"/>
                </a:cxn>
                <a:cxn ang="0">
                  <a:pos x="3" y="2"/>
                </a:cxn>
                <a:cxn ang="0">
                  <a:pos x="3" y="2"/>
                </a:cxn>
              </a:cxnLst>
              <a:rect l="0" t="0" r="r" b="b"/>
              <a:pathLst>
                <a:path w="3" h="2">
                  <a:moveTo>
                    <a:pt x="3" y="2"/>
                  </a:moveTo>
                  <a:cubicBezTo>
                    <a:pt x="2" y="2"/>
                    <a:pt x="1" y="2"/>
                    <a:pt x="1" y="2"/>
                  </a:cubicBezTo>
                  <a:cubicBezTo>
                    <a:pt x="1" y="2"/>
                    <a:pt x="0" y="1"/>
                    <a:pt x="0" y="1"/>
                  </a:cubicBezTo>
                  <a:cubicBezTo>
                    <a:pt x="0" y="1"/>
                    <a:pt x="0" y="0"/>
                    <a:pt x="1" y="0"/>
                  </a:cubicBezTo>
                  <a:cubicBezTo>
                    <a:pt x="1" y="0"/>
                    <a:pt x="2" y="0"/>
                    <a:pt x="2" y="0"/>
                  </a:cubicBezTo>
                  <a:cubicBezTo>
                    <a:pt x="2" y="0"/>
                    <a:pt x="3" y="0"/>
                    <a:pt x="3" y="0"/>
                  </a:cubicBezTo>
                  <a:cubicBezTo>
                    <a:pt x="3" y="1"/>
                    <a:pt x="3" y="1"/>
                    <a:pt x="3" y="2"/>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4" name="Freeform 198"/>
            <p:cNvSpPr>
              <a:spLocks/>
            </p:cNvSpPr>
            <p:nvPr/>
          </p:nvSpPr>
          <p:spPr bwMode="auto">
            <a:xfrm>
              <a:off x="866776" y="1077913"/>
              <a:ext cx="4763" cy="6350"/>
            </a:xfrm>
            <a:custGeom>
              <a:avLst/>
              <a:gdLst/>
              <a:ahLst/>
              <a:cxnLst>
                <a:cxn ang="0">
                  <a:pos x="2" y="4"/>
                </a:cxn>
                <a:cxn ang="0">
                  <a:pos x="1" y="3"/>
                </a:cxn>
                <a:cxn ang="0">
                  <a:pos x="0" y="2"/>
                </a:cxn>
                <a:cxn ang="0">
                  <a:pos x="1" y="0"/>
                </a:cxn>
                <a:cxn ang="0">
                  <a:pos x="2" y="1"/>
                </a:cxn>
                <a:cxn ang="0">
                  <a:pos x="2" y="2"/>
                </a:cxn>
                <a:cxn ang="0">
                  <a:pos x="2" y="3"/>
                </a:cxn>
                <a:cxn ang="0">
                  <a:pos x="2" y="4"/>
                </a:cxn>
              </a:cxnLst>
              <a:rect l="0" t="0" r="r" b="b"/>
              <a:pathLst>
                <a:path w="2" h="4">
                  <a:moveTo>
                    <a:pt x="2" y="4"/>
                  </a:moveTo>
                  <a:cubicBezTo>
                    <a:pt x="1" y="4"/>
                    <a:pt x="1" y="3"/>
                    <a:pt x="1" y="3"/>
                  </a:cubicBezTo>
                  <a:cubicBezTo>
                    <a:pt x="1" y="3"/>
                    <a:pt x="0" y="2"/>
                    <a:pt x="0" y="2"/>
                  </a:cubicBezTo>
                  <a:cubicBezTo>
                    <a:pt x="0" y="1"/>
                    <a:pt x="1" y="1"/>
                    <a:pt x="1" y="0"/>
                  </a:cubicBezTo>
                  <a:cubicBezTo>
                    <a:pt x="1" y="0"/>
                    <a:pt x="1" y="1"/>
                    <a:pt x="2" y="1"/>
                  </a:cubicBezTo>
                  <a:cubicBezTo>
                    <a:pt x="2" y="1"/>
                    <a:pt x="2" y="2"/>
                    <a:pt x="2" y="2"/>
                  </a:cubicBezTo>
                  <a:cubicBezTo>
                    <a:pt x="2" y="2"/>
                    <a:pt x="2" y="3"/>
                    <a:pt x="2" y="3"/>
                  </a:cubicBezTo>
                  <a:cubicBezTo>
                    <a:pt x="2" y="3"/>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5" name="Freeform 199"/>
            <p:cNvSpPr>
              <a:spLocks/>
            </p:cNvSpPr>
            <p:nvPr/>
          </p:nvSpPr>
          <p:spPr bwMode="auto">
            <a:xfrm>
              <a:off x="885826" y="1120776"/>
              <a:ext cx="6350" cy="7938"/>
            </a:xfrm>
            <a:custGeom>
              <a:avLst/>
              <a:gdLst/>
              <a:ahLst/>
              <a:cxnLst>
                <a:cxn ang="0">
                  <a:pos x="2" y="3"/>
                </a:cxn>
                <a:cxn ang="0">
                  <a:pos x="1" y="4"/>
                </a:cxn>
                <a:cxn ang="0">
                  <a:pos x="1" y="3"/>
                </a:cxn>
                <a:cxn ang="0">
                  <a:pos x="1" y="1"/>
                </a:cxn>
                <a:cxn ang="0">
                  <a:pos x="2" y="0"/>
                </a:cxn>
                <a:cxn ang="0">
                  <a:pos x="3" y="1"/>
                </a:cxn>
                <a:cxn ang="0">
                  <a:pos x="2" y="2"/>
                </a:cxn>
                <a:cxn ang="0">
                  <a:pos x="2" y="3"/>
                </a:cxn>
              </a:cxnLst>
              <a:rect l="0" t="0" r="r" b="b"/>
              <a:pathLst>
                <a:path w="3" h="4">
                  <a:moveTo>
                    <a:pt x="2" y="3"/>
                  </a:moveTo>
                  <a:cubicBezTo>
                    <a:pt x="2" y="3"/>
                    <a:pt x="1" y="4"/>
                    <a:pt x="1" y="4"/>
                  </a:cubicBezTo>
                  <a:cubicBezTo>
                    <a:pt x="0" y="4"/>
                    <a:pt x="0" y="3"/>
                    <a:pt x="1" y="3"/>
                  </a:cubicBezTo>
                  <a:cubicBezTo>
                    <a:pt x="1" y="2"/>
                    <a:pt x="1" y="1"/>
                    <a:pt x="1" y="1"/>
                  </a:cubicBezTo>
                  <a:cubicBezTo>
                    <a:pt x="1" y="1"/>
                    <a:pt x="2" y="0"/>
                    <a:pt x="2" y="0"/>
                  </a:cubicBezTo>
                  <a:cubicBezTo>
                    <a:pt x="2" y="0"/>
                    <a:pt x="3" y="0"/>
                    <a:pt x="3" y="1"/>
                  </a:cubicBezTo>
                  <a:cubicBezTo>
                    <a:pt x="3" y="1"/>
                    <a:pt x="2" y="2"/>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6" name="Freeform 200"/>
            <p:cNvSpPr>
              <a:spLocks/>
            </p:cNvSpPr>
            <p:nvPr/>
          </p:nvSpPr>
          <p:spPr bwMode="auto">
            <a:xfrm>
              <a:off x="868363" y="1135063"/>
              <a:ext cx="19050" cy="15875"/>
            </a:xfrm>
            <a:custGeom>
              <a:avLst/>
              <a:gdLst/>
              <a:ahLst/>
              <a:cxnLst>
                <a:cxn ang="0">
                  <a:pos x="4" y="5"/>
                </a:cxn>
                <a:cxn ang="0">
                  <a:pos x="4" y="6"/>
                </a:cxn>
                <a:cxn ang="0">
                  <a:pos x="6" y="8"/>
                </a:cxn>
                <a:cxn ang="0">
                  <a:pos x="8" y="8"/>
                </a:cxn>
                <a:cxn ang="0">
                  <a:pos x="10" y="7"/>
                </a:cxn>
                <a:cxn ang="0">
                  <a:pos x="10" y="5"/>
                </a:cxn>
                <a:cxn ang="0">
                  <a:pos x="9" y="3"/>
                </a:cxn>
                <a:cxn ang="0">
                  <a:pos x="7" y="2"/>
                </a:cxn>
                <a:cxn ang="0">
                  <a:pos x="5" y="1"/>
                </a:cxn>
                <a:cxn ang="0">
                  <a:pos x="3" y="1"/>
                </a:cxn>
                <a:cxn ang="0">
                  <a:pos x="2" y="0"/>
                </a:cxn>
                <a:cxn ang="0">
                  <a:pos x="1" y="1"/>
                </a:cxn>
                <a:cxn ang="0">
                  <a:pos x="1" y="3"/>
                </a:cxn>
                <a:cxn ang="0">
                  <a:pos x="1" y="5"/>
                </a:cxn>
                <a:cxn ang="0">
                  <a:pos x="2" y="5"/>
                </a:cxn>
                <a:cxn ang="0">
                  <a:pos x="3" y="4"/>
                </a:cxn>
                <a:cxn ang="0">
                  <a:pos x="4" y="5"/>
                </a:cxn>
              </a:cxnLst>
              <a:rect l="0" t="0" r="r" b="b"/>
              <a:pathLst>
                <a:path w="10" h="8">
                  <a:moveTo>
                    <a:pt x="4" y="5"/>
                  </a:moveTo>
                  <a:cubicBezTo>
                    <a:pt x="4" y="5"/>
                    <a:pt x="4" y="6"/>
                    <a:pt x="4" y="6"/>
                  </a:cubicBezTo>
                  <a:cubicBezTo>
                    <a:pt x="4" y="7"/>
                    <a:pt x="5" y="7"/>
                    <a:pt x="6" y="8"/>
                  </a:cubicBezTo>
                  <a:cubicBezTo>
                    <a:pt x="6" y="8"/>
                    <a:pt x="7" y="8"/>
                    <a:pt x="8" y="8"/>
                  </a:cubicBezTo>
                  <a:cubicBezTo>
                    <a:pt x="9" y="8"/>
                    <a:pt x="9" y="7"/>
                    <a:pt x="10" y="7"/>
                  </a:cubicBezTo>
                  <a:cubicBezTo>
                    <a:pt x="10" y="6"/>
                    <a:pt x="10" y="6"/>
                    <a:pt x="10" y="5"/>
                  </a:cubicBezTo>
                  <a:cubicBezTo>
                    <a:pt x="10" y="4"/>
                    <a:pt x="9" y="3"/>
                    <a:pt x="9" y="3"/>
                  </a:cubicBezTo>
                  <a:cubicBezTo>
                    <a:pt x="8" y="3"/>
                    <a:pt x="7" y="2"/>
                    <a:pt x="7" y="2"/>
                  </a:cubicBezTo>
                  <a:cubicBezTo>
                    <a:pt x="6" y="2"/>
                    <a:pt x="5" y="1"/>
                    <a:pt x="5" y="1"/>
                  </a:cubicBezTo>
                  <a:cubicBezTo>
                    <a:pt x="5" y="1"/>
                    <a:pt x="4" y="1"/>
                    <a:pt x="3" y="1"/>
                  </a:cubicBezTo>
                  <a:cubicBezTo>
                    <a:pt x="3" y="1"/>
                    <a:pt x="2" y="0"/>
                    <a:pt x="2" y="0"/>
                  </a:cubicBezTo>
                  <a:cubicBezTo>
                    <a:pt x="2" y="0"/>
                    <a:pt x="1" y="1"/>
                    <a:pt x="1" y="1"/>
                  </a:cubicBezTo>
                  <a:cubicBezTo>
                    <a:pt x="0" y="1"/>
                    <a:pt x="1" y="2"/>
                    <a:pt x="1" y="3"/>
                  </a:cubicBezTo>
                  <a:cubicBezTo>
                    <a:pt x="1" y="3"/>
                    <a:pt x="1" y="4"/>
                    <a:pt x="1" y="5"/>
                  </a:cubicBezTo>
                  <a:cubicBezTo>
                    <a:pt x="1" y="5"/>
                    <a:pt x="2" y="5"/>
                    <a:pt x="2" y="5"/>
                  </a:cubicBezTo>
                  <a:cubicBezTo>
                    <a:pt x="2" y="4"/>
                    <a:pt x="3" y="4"/>
                    <a:pt x="3" y="4"/>
                  </a:cubicBezTo>
                  <a:cubicBezTo>
                    <a:pt x="4" y="4"/>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7" name="Freeform 201"/>
            <p:cNvSpPr>
              <a:spLocks/>
            </p:cNvSpPr>
            <p:nvPr/>
          </p:nvSpPr>
          <p:spPr bwMode="auto">
            <a:xfrm>
              <a:off x="781051" y="1173163"/>
              <a:ext cx="3175" cy="7938"/>
            </a:xfrm>
            <a:custGeom>
              <a:avLst/>
              <a:gdLst/>
              <a:ahLst/>
              <a:cxnLst>
                <a:cxn ang="0">
                  <a:pos x="2" y="3"/>
                </a:cxn>
                <a:cxn ang="0">
                  <a:pos x="2" y="4"/>
                </a:cxn>
                <a:cxn ang="0">
                  <a:pos x="0" y="3"/>
                </a:cxn>
                <a:cxn ang="0">
                  <a:pos x="0" y="2"/>
                </a:cxn>
                <a:cxn ang="0">
                  <a:pos x="0" y="1"/>
                </a:cxn>
                <a:cxn ang="0">
                  <a:pos x="1" y="0"/>
                </a:cxn>
                <a:cxn ang="0">
                  <a:pos x="2" y="0"/>
                </a:cxn>
                <a:cxn ang="0">
                  <a:pos x="2" y="2"/>
                </a:cxn>
                <a:cxn ang="0">
                  <a:pos x="2" y="3"/>
                </a:cxn>
              </a:cxnLst>
              <a:rect l="0" t="0" r="r" b="b"/>
              <a:pathLst>
                <a:path w="2" h="4">
                  <a:moveTo>
                    <a:pt x="2" y="3"/>
                  </a:moveTo>
                  <a:cubicBezTo>
                    <a:pt x="2" y="3"/>
                    <a:pt x="2" y="4"/>
                    <a:pt x="2" y="4"/>
                  </a:cubicBezTo>
                  <a:cubicBezTo>
                    <a:pt x="1" y="4"/>
                    <a:pt x="0" y="4"/>
                    <a:pt x="0" y="3"/>
                  </a:cubicBezTo>
                  <a:cubicBezTo>
                    <a:pt x="0" y="3"/>
                    <a:pt x="0" y="2"/>
                    <a:pt x="0" y="2"/>
                  </a:cubicBezTo>
                  <a:cubicBezTo>
                    <a:pt x="0" y="2"/>
                    <a:pt x="0" y="1"/>
                    <a:pt x="0" y="1"/>
                  </a:cubicBezTo>
                  <a:cubicBezTo>
                    <a:pt x="0" y="0"/>
                    <a:pt x="1" y="0"/>
                    <a:pt x="1" y="0"/>
                  </a:cubicBezTo>
                  <a:cubicBezTo>
                    <a:pt x="2" y="0"/>
                    <a:pt x="2" y="0"/>
                    <a:pt x="2" y="0"/>
                  </a:cubicBezTo>
                  <a:cubicBezTo>
                    <a:pt x="2" y="1"/>
                    <a:pt x="2" y="1"/>
                    <a:pt x="2" y="2"/>
                  </a:cubicBezTo>
                  <a:cubicBezTo>
                    <a:pt x="2" y="2"/>
                    <a:pt x="2" y="2"/>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8" name="Freeform 202"/>
            <p:cNvSpPr>
              <a:spLocks/>
            </p:cNvSpPr>
            <p:nvPr/>
          </p:nvSpPr>
          <p:spPr bwMode="auto">
            <a:xfrm>
              <a:off x="784226" y="1112838"/>
              <a:ext cx="23813" cy="17463"/>
            </a:xfrm>
            <a:custGeom>
              <a:avLst/>
              <a:gdLst/>
              <a:ahLst/>
              <a:cxnLst>
                <a:cxn ang="0">
                  <a:pos x="13" y="6"/>
                </a:cxn>
                <a:cxn ang="0">
                  <a:pos x="12" y="5"/>
                </a:cxn>
                <a:cxn ang="0">
                  <a:pos x="12" y="3"/>
                </a:cxn>
                <a:cxn ang="0">
                  <a:pos x="12" y="1"/>
                </a:cxn>
                <a:cxn ang="0">
                  <a:pos x="11" y="0"/>
                </a:cxn>
                <a:cxn ang="0">
                  <a:pos x="10" y="0"/>
                </a:cxn>
                <a:cxn ang="0">
                  <a:pos x="9" y="1"/>
                </a:cxn>
                <a:cxn ang="0">
                  <a:pos x="6" y="1"/>
                </a:cxn>
                <a:cxn ang="0">
                  <a:pos x="5" y="2"/>
                </a:cxn>
                <a:cxn ang="0">
                  <a:pos x="5" y="4"/>
                </a:cxn>
                <a:cxn ang="0">
                  <a:pos x="3" y="5"/>
                </a:cxn>
                <a:cxn ang="0">
                  <a:pos x="1" y="4"/>
                </a:cxn>
                <a:cxn ang="0">
                  <a:pos x="0" y="5"/>
                </a:cxn>
                <a:cxn ang="0">
                  <a:pos x="0" y="6"/>
                </a:cxn>
                <a:cxn ang="0">
                  <a:pos x="0" y="8"/>
                </a:cxn>
                <a:cxn ang="0">
                  <a:pos x="1" y="9"/>
                </a:cxn>
                <a:cxn ang="0">
                  <a:pos x="3" y="9"/>
                </a:cxn>
                <a:cxn ang="0">
                  <a:pos x="4" y="7"/>
                </a:cxn>
                <a:cxn ang="0">
                  <a:pos x="4" y="7"/>
                </a:cxn>
                <a:cxn ang="0">
                  <a:pos x="6" y="7"/>
                </a:cxn>
                <a:cxn ang="0">
                  <a:pos x="6" y="8"/>
                </a:cxn>
                <a:cxn ang="0">
                  <a:pos x="8" y="9"/>
                </a:cxn>
                <a:cxn ang="0">
                  <a:pos x="10" y="9"/>
                </a:cxn>
                <a:cxn ang="0">
                  <a:pos x="11" y="8"/>
                </a:cxn>
                <a:cxn ang="0">
                  <a:pos x="12" y="7"/>
                </a:cxn>
                <a:cxn ang="0">
                  <a:pos x="13" y="6"/>
                </a:cxn>
              </a:cxnLst>
              <a:rect l="0" t="0" r="r" b="b"/>
              <a:pathLst>
                <a:path w="13" h="9">
                  <a:moveTo>
                    <a:pt x="13" y="6"/>
                  </a:moveTo>
                  <a:cubicBezTo>
                    <a:pt x="13" y="6"/>
                    <a:pt x="12" y="5"/>
                    <a:pt x="12" y="5"/>
                  </a:cubicBezTo>
                  <a:cubicBezTo>
                    <a:pt x="12" y="4"/>
                    <a:pt x="12" y="3"/>
                    <a:pt x="12" y="3"/>
                  </a:cubicBezTo>
                  <a:cubicBezTo>
                    <a:pt x="12" y="2"/>
                    <a:pt x="12" y="2"/>
                    <a:pt x="12" y="1"/>
                  </a:cubicBezTo>
                  <a:cubicBezTo>
                    <a:pt x="12" y="1"/>
                    <a:pt x="12" y="0"/>
                    <a:pt x="11" y="0"/>
                  </a:cubicBezTo>
                  <a:cubicBezTo>
                    <a:pt x="11" y="0"/>
                    <a:pt x="10" y="0"/>
                    <a:pt x="10" y="0"/>
                  </a:cubicBezTo>
                  <a:cubicBezTo>
                    <a:pt x="10" y="0"/>
                    <a:pt x="9" y="1"/>
                    <a:pt x="9" y="1"/>
                  </a:cubicBezTo>
                  <a:cubicBezTo>
                    <a:pt x="8" y="1"/>
                    <a:pt x="7" y="1"/>
                    <a:pt x="6" y="1"/>
                  </a:cubicBezTo>
                  <a:cubicBezTo>
                    <a:pt x="6" y="1"/>
                    <a:pt x="5" y="1"/>
                    <a:pt x="5" y="2"/>
                  </a:cubicBezTo>
                  <a:cubicBezTo>
                    <a:pt x="5" y="2"/>
                    <a:pt x="5" y="3"/>
                    <a:pt x="5" y="4"/>
                  </a:cubicBezTo>
                  <a:cubicBezTo>
                    <a:pt x="4" y="4"/>
                    <a:pt x="4" y="5"/>
                    <a:pt x="3" y="5"/>
                  </a:cubicBezTo>
                  <a:cubicBezTo>
                    <a:pt x="3" y="5"/>
                    <a:pt x="2" y="4"/>
                    <a:pt x="1" y="4"/>
                  </a:cubicBezTo>
                  <a:cubicBezTo>
                    <a:pt x="1" y="4"/>
                    <a:pt x="0" y="4"/>
                    <a:pt x="0" y="5"/>
                  </a:cubicBezTo>
                  <a:cubicBezTo>
                    <a:pt x="0" y="5"/>
                    <a:pt x="0" y="6"/>
                    <a:pt x="0" y="6"/>
                  </a:cubicBezTo>
                  <a:cubicBezTo>
                    <a:pt x="0" y="6"/>
                    <a:pt x="0" y="7"/>
                    <a:pt x="0" y="8"/>
                  </a:cubicBezTo>
                  <a:cubicBezTo>
                    <a:pt x="0" y="8"/>
                    <a:pt x="1" y="9"/>
                    <a:pt x="1" y="9"/>
                  </a:cubicBezTo>
                  <a:cubicBezTo>
                    <a:pt x="2" y="9"/>
                    <a:pt x="3" y="9"/>
                    <a:pt x="3" y="9"/>
                  </a:cubicBezTo>
                  <a:cubicBezTo>
                    <a:pt x="4" y="8"/>
                    <a:pt x="4" y="8"/>
                    <a:pt x="4" y="7"/>
                  </a:cubicBezTo>
                  <a:cubicBezTo>
                    <a:pt x="4" y="7"/>
                    <a:pt x="4" y="7"/>
                    <a:pt x="4" y="7"/>
                  </a:cubicBezTo>
                  <a:cubicBezTo>
                    <a:pt x="5" y="6"/>
                    <a:pt x="5" y="6"/>
                    <a:pt x="6" y="7"/>
                  </a:cubicBezTo>
                  <a:cubicBezTo>
                    <a:pt x="6" y="7"/>
                    <a:pt x="6" y="8"/>
                    <a:pt x="6" y="8"/>
                  </a:cubicBezTo>
                  <a:cubicBezTo>
                    <a:pt x="6" y="8"/>
                    <a:pt x="7" y="9"/>
                    <a:pt x="8" y="9"/>
                  </a:cubicBezTo>
                  <a:cubicBezTo>
                    <a:pt x="8" y="9"/>
                    <a:pt x="9" y="9"/>
                    <a:pt x="10" y="9"/>
                  </a:cubicBezTo>
                  <a:cubicBezTo>
                    <a:pt x="10" y="9"/>
                    <a:pt x="11" y="8"/>
                    <a:pt x="11" y="8"/>
                  </a:cubicBezTo>
                  <a:cubicBezTo>
                    <a:pt x="11" y="8"/>
                    <a:pt x="12" y="7"/>
                    <a:pt x="12" y="7"/>
                  </a:cubicBezTo>
                  <a:cubicBezTo>
                    <a:pt x="12" y="7"/>
                    <a:pt x="13" y="7"/>
                    <a:pt x="1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9" name="Freeform 203"/>
            <p:cNvSpPr>
              <a:spLocks/>
            </p:cNvSpPr>
            <p:nvPr/>
          </p:nvSpPr>
          <p:spPr bwMode="auto">
            <a:xfrm>
              <a:off x="958851" y="1597026"/>
              <a:ext cx="15875" cy="9525"/>
            </a:xfrm>
            <a:custGeom>
              <a:avLst/>
              <a:gdLst/>
              <a:ahLst/>
              <a:cxnLst>
                <a:cxn ang="0">
                  <a:pos x="8" y="3"/>
                </a:cxn>
                <a:cxn ang="0">
                  <a:pos x="8" y="2"/>
                </a:cxn>
                <a:cxn ang="0">
                  <a:pos x="6" y="0"/>
                </a:cxn>
                <a:cxn ang="0">
                  <a:pos x="4" y="0"/>
                </a:cxn>
                <a:cxn ang="0">
                  <a:pos x="2" y="0"/>
                </a:cxn>
                <a:cxn ang="0">
                  <a:pos x="1" y="1"/>
                </a:cxn>
                <a:cxn ang="0">
                  <a:pos x="0" y="2"/>
                </a:cxn>
                <a:cxn ang="0">
                  <a:pos x="0" y="3"/>
                </a:cxn>
                <a:cxn ang="0">
                  <a:pos x="1" y="5"/>
                </a:cxn>
                <a:cxn ang="0">
                  <a:pos x="2" y="4"/>
                </a:cxn>
                <a:cxn ang="0">
                  <a:pos x="3" y="3"/>
                </a:cxn>
                <a:cxn ang="0">
                  <a:pos x="3" y="4"/>
                </a:cxn>
                <a:cxn ang="0">
                  <a:pos x="3" y="5"/>
                </a:cxn>
                <a:cxn ang="0">
                  <a:pos x="5" y="5"/>
                </a:cxn>
                <a:cxn ang="0">
                  <a:pos x="6" y="4"/>
                </a:cxn>
                <a:cxn ang="0">
                  <a:pos x="6" y="3"/>
                </a:cxn>
                <a:cxn ang="0">
                  <a:pos x="8" y="3"/>
                </a:cxn>
              </a:cxnLst>
              <a:rect l="0" t="0" r="r" b="b"/>
              <a:pathLst>
                <a:path w="8" h="5">
                  <a:moveTo>
                    <a:pt x="8" y="3"/>
                  </a:moveTo>
                  <a:cubicBezTo>
                    <a:pt x="8" y="3"/>
                    <a:pt x="8" y="2"/>
                    <a:pt x="8" y="2"/>
                  </a:cubicBezTo>
                  <a:cubicBezTo>
                    <a:pt x="8" y="1"/>
                    <a:pt x="7" y="1"/>
                    <a:pt x="6" y="0"/>
                  </a:cubicBezTo>
                  <a:cubicBezTo>
                    <a:pt x="6" y="0"/>
                    <a:pt x="5" y="0"/>
                    <a:pt x="4" y="0"/>
                  </a:cubicBezTo>
                  <a:cubicBezTo>
                    <a:pt x="4" y="0"/>
                    <a:pt x="3" y="0"/>
                    <a:pt x="2" y="0"/>
                  </a:cubicBezTo>
                  <a:cubicBezTo>
                    <a:pt x="2" y="0"/>
                    <a:pt x="1" y="1"/>
                    <a:pt x="1" y="1"/>
                  </a:cubicBezTo>
                  <a:cubicBezTo>
                    <a:pt x="1" y="1"/>
                    <a:pt x="0" y="2"/>
                    <a:pt x="0" y="2"/>
                  </a:cubicBezTo>
                  <a:cubicBezTo>
                    <a:pt x="0" y="2"/>
                    <a:pt x="0" y="3"/>
                    <a:pt x="0" y="3"/>
                  </a:cubicBezTo>
                  <a:cubicBezTo>
                    <a:pt x="0" y="4"/>
                    <a:pt x="0" y="5"/>
                    <a:pt x="1" y="5"/>
                  </a:cubicBezTo>
                  <a:cubicBezTo>
                    <a:pt x="1" y="5"/>
                    <a:pt x="2" y="4"/>
                    <a:pt x="2" y="4"/>
                  </a:cubicBezTo>
                  <a:cubicBezTo>
                    <a:pt x="2" y="4"/>
                    <a:pt x="2" y="3"/>
                    <a:pt x="3" y="3"/>
                  </a:cubicBezTo>
                  <a:cubicBezTo>
                    <a:pt x="3" y="3"/>
                    <a:pt x="3" y="3"/>
                    <a:pt x="3" y="4"/>
                  </a:cubicBezTo>
                  <a:cubicBezTo>
                    <a:pt x="4" y="4"/>
                    <a:pt x="3" y="5"/>
                    <a:pt x="3" y="5"/>
                  </a:cubicBezTo>
                  <a:cubicBezTo>
                    <a:pt x="4" y="5"/>
                    <a:pt x="4" y="5"/>
                    <a:pt x="5" y="5"/>
                  </a:cubicBezTo>
                  <a:cubicBezTo>
                    <a:pt x="5" y="5"/>
                    <a:pt x="5" y="4"/>
                    <a:pt x="6" y="4"/>
                  </a:cubicBezTo>
                  <a:cubicBezTo>
                    <a:pt x="6" y="4"/>
                    <a:pt x="6" y="3"/>
                    <a:pt x="6" y="3"/>
                  </a:cubicBezTo>
                  <a:cubicBezTo>
                    <a:pt x="6" y="3"/>
                    <a:pt x="7" y="3"/>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0" name="Freeform 204"/>
            <p:cNvSpPr>
              <a:spLocks/>
            </p:cNvSpPr>
            <p:nvPr/>
          </p:nvSpPr>
          <p:spPr bwMode="auto">
            <a:xfrm>
              <a:off x="974726" y="1554163"/>
              <a:ext cx="28575" cy="33338"/>
            </a:xfrm>
            <a:custGeom>
              <a:avLst/>
              <a:gdLst/>
              <a:ahLst/>
              <a:cxnLst>
                <a:cxn ang="0">
                  <a:pos x="11" y="15"/>
                </a:cxn>
                <a:cxn ang="0">
                  <a:pos x="11" y="16"/>
                </a:cxn>
                <a:cxn ang="0">
                  <a:pos x="9" y="18"/>
                </a:cxn>
                <a:cxn ang="0">
                  <a:pos x="7" y="18"/>
                </a:cxn>
                <a:cxn ang="0">
                  <a:pos x="3" y="16"/>
                </a:cxn>
                <a:cxn ang="0">
                  <a:pos x="1" y="14"/>
                </a:cxn>
                <a:cxn ang="0">
                  <a:pos x="0" y="12"/>
                </a:cxn>
                <a:cxn ang="0">
                  <a:pos x="0" y="9"/>
                </a:cxn>
                <a:cxn ang="0">
                  <a:pos x="3" y="7"/>
                </a:cxn>
                <a:cxn ang="0">
                  <a:pos x="4" y="6"/>
                </a:cxn>
                <a:cxn ang="0">
                  <a:pos x="5" y="6"/>
                </a:cxn>
                <a:cxn ang="0">
                  <a:pos x="6" y="7"/>
                </a:cxn>
                <a:cxn ang="0">
                  <a:pos x="7" y="7"/>
                </a:cxn>
                <a:cxn ang="0">
                  <a:pos x="8" y="5"/>
                </a:cxn>
                <a:cxn ang="0">
                  <a:pos x="7" y="5"/>
                </a:cxn>
                <a:cxn ang="0">
                  <a:pos x="7" y="3"/>
                </a:cxn>
                <a:cxn ang="0">
                  <a:pos x="8" y="2"/>
                </a:cxn>
                <a:cxn ang="0">
                  <a:pos x="7" y="0"/>
                </a:cxn>
                <a:cxn ang="0">
                  <a:pos x="10" y="0"/>
                </a:cxn>
                <a:cxn ang="0">
                  <a:pos x="12" y="0"/>
                </a:cxn>
                <a:cxn ang="0">
                  <a:pos x="14" y="3"/>
                </a:cxn>
                <a:cxn ang="0">
                  <a:pos x="14" y="5"/>
                </a:cxn>
                <a:cxn ang="0">
                  <a:pos x="13" y="7"/>
                </a:cxn>
                <a:cxn ang="0">
                  <a:pos x="12" y="10"/>
                </a:cxn>
                <a:cxn ang="0">
                  <a:pos x="12" y="12"/>
                </a:cxn>
                <a:cxn ang="0">
                  <a:pos x="13" y="13"/>
                </a:cxn>
                <a:cxn ang="0">
                  <a:pos x="12" y="15"/>
                </a:cxn>
                <a:cxn ang="0">
                  <a:pos x="11" y="15"/>
                </a:cxn>
              </a:cxnLst>
              <a:rect l="0" t="0" r="r" b="b"/>
              <a:pathLst>
                <a:path w="15" h="18">
                  <a:moveTo>
                    <a:pt x="11" y="15"/>
                  </a:moveTo>
                  <a:cubicBezTo>
                    <a:pt x="11" y="15"/>
                    <a:pt x="11" y="16"/>
                    <a:pt x="11" y="16"/>
                  </a:cubicBezTo>
                  <a:cubicBezTo>
                    <a:pt x="10" y="17"/>
                    <a:pt x="10" y="18"/>
                    <a:pt x="9" y="18"/>
                  </a:cubicBezTo>
                  <a:cubicBezTo>
                    <a:pt x="9" y="18"/>
                    <a:pt x="7" y="18"/>
                    <a:pt x="7" y="18"/>
                  </a:cubicBezTo>
                  <a:cubicBezTo>
                    <a:pt x="6" y="17"/>
                    <a:pt x="4" y="17"/>
                    <a:pt x="3" y="16"/>
                  </a:cubicBezTo>
                  <a:cubicBezTo>
                    <a:pt x="3" y="16"/>
                    <a:pt x="2" y="14"/>
                    <a:pt x="1" y="14"/>
                  </a:cubicBezTo>
                  <a:cubicBezTo>
                    <a:pt x="1" y="13"/>
                    <a:pt x="0" y="12"/>
                    <a:pt x="0" y="12"/>
                  </a:cubicBezTo>
                  <a:cubicBezTo>
                    <a:pt x="0" y="11"/>
                    <a:pt x="0" y="9"/>
                    <a:pt x="0" y="9"/>
                  </a:cubicBezTo>
                  <a:cubicBezTo>
                    <a:pt x="0" y="8"/>
                    <a:pt x="2" y="7"/>
                    <a:pt x="3" y="7"/>
                  </a:cubicBezTo>
                  <a:cubicBezTo>
                    <a:pt x="3" y="7"/>
                    <a:pt x="3" y="6"/>
                    <a:pt x="4" y="6"/>
                  </a:cubicBezTo>
                  <a:cubicBezTo>
                    <a:pt x="4" y="6"/>
                    <a:pt x="5" y="6"/>
                    <a:pt x="5" y="6"/>
                  </a:cubicBezTo>
                  <a:cubicBezTo>
                    <a:pt x="5" y="6"/>
                    <a:pt x="6" y="7"/>
                    <a:pt x="6" y="7"/>
                  </a:cubicBezTo>
                  <a:cubicBezTo>
                    <a:pt x="6" y="7"/>
                    <a:pt x="7" y="7"/>
                    <a:pt x="7" y="7"/>
                  </a:cubicBezTo>
                  <a:cubicBezTo>
                    <a:pt x="8" y="6"/>
                    <a:pt x="8" y="5"/>
                    <a:pt x="8" y="5"/>
                  </a:cubicBezTo>
                  <a:cubicBezTo>
                    <a:pt x="8" y="5"/>
                    <a:pt x="7" y="5"/>
                    <a:pt x="7" y="5"/>
                  </a:cubicBezTo>
                  <a:cubicBezTo>
                    <a:pt x="7" y="4"/>
                    <a:pt x="7" y="3"/>
                    <a:pt x="7" y="3"/>
                  </a:cubicBezTo>
                  <a:cubicBezTo>
                    <a:pt x="7" y="3"/>
                    <a:pt x="8" y="2"/>
                    <a:pt x="8" y="2"/>
                  </a:cubicBezTo>
                  <a:cubicBezTo>
                    <a:pt x="8" y="1"/>
                    <a:pt x="7" y="1"/>
                    <a:pt x="7" y="0"/>
                  </a:cubicBezTo>
                  <a:cubicBezTo>
                    <a:pt x="8" y="0"/>
                    <a:pt x="9" y="0"/>
                    <a:pt x="10" y="0"/>
                  </a:cubicBezTo>
                  <a:cubicBezTo>
                    <a:pt x="11" y="0"/>
                    <a:pt x="12" y="0"/>
                    <a:pt x="12" y="0"/>
                  </a:cubicBezTo>
                  <a:cubicBezTo>
                    <a:pt x="13" y="1"/>
                    <a:pt x="14" y="2"/>
                    <a:pt x="14" y="3"/>
                  </a:cubicBezTo>
                  <a:cubicBezTo>
                    <a:pt x="15" y="4"/>
                    <a:pt x="14" y="5"/>
                    <a:pt x="14" y="5"/>
                  </a:cubicBezTo>
                  <a:cubicBezTo>
                    <a:pt x="14" y="6"/>
                    <a:pt x="13" y="7"/>
                    <a:pt x="13" y="7"/>
                  </a:cubicBezTo>
                  <a:cubicBezTo>
                    <a:pt x="12" y="8"/>
                    <a:pt x="12" y="9"/>
                    <a:pt x="12" y="10"/>
                  </a:cubicBezTo>
                  <a:cubicBezTo>
                    <a:pt x="12" y="10"/>
                    <a:pt x="12" y="11"/>
                    <a:pt x="12" y="12"/>
                  </a:cubicBezTo>
                  <a:cubicBezTo>
                    <a:pt x="12" y="12"/>
                    <a:pt x="13" y="13"/>
                    <a:pt x="13" y="13"/>
                  </a:cubicBezTo>
                  <a:cubicBezTo>
                    <a:pt x="13" y="13"/>
                    <a:pt x="12" y="14"/>
                    <a:pt x="12" y="15"/>
                  </a:cubicBezTo>
                  <a:cubicBezTo>
                    <a:pt x="12" y="15"/>
                    <a:pt x="11" y="15"/>
                    <a:pt x="11"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1" name="Freeform 206"/>
            <p:cNvSpPr>
              <a:spLocks/>
            </p:cNvSpPr>
            <p:nvPr/>
          </p:nvSpPr>
          <p:spPr bwMode="auto">
            <a:xfrm>
              <a:off x="911226" y="1498600"/>
              <a:ext cx="55563" cy="60325"/>
            </a:xfrm>
            <a:custGeom>
              <a:avLst/>
              <a:gdLst/>
              <a:ahLst/>
              <a:cxnLst>
                <a:cxn ang="0">
                  <a:pos x="26" y="25"/>
                </a:cxn>
                <a:cxn ang="0">
                  <a:pos x="24" y="28"/>
                </a:cxn>
                <a:cxn ang="0">
                  <a:pos x="22" y="30"/>
                </a:cxn>
                <a:cxn ang="0">
                  <a:pos x="19" y="32"/>
                </a:cxn>
                <a:cxn ang="0">
                  <a:pos x="18" y="31"/>
                </a:cxn>
                <a:cxn ang="0">
                  <a:pos x="16" y="28"/>
                </a:cxn>
                <a:cxn ang="0">
                  <a:pos x="14" y="28"/>
                </a:cxn>
                <a:cxn ang="0">
                  <a:pos x="13" y="26"/>
                </a:cxn>
                <a:cxn ang="0">
                  <a:pos x="14" y="24"/>
                </a:cxn>
                <a:cxn ang="0">
                  <a:pos x="13" y="22"/>
                </a:cxn>
                <a:cxn ang="0">
                  <a:pos x="11" y="21"/>
                </a:cxn>
                <a:cxn ang="0">
                  <a:pos x="9" y="20"/>
                </a:cxn>
                <a:cxn ang="0">
                  <a:pos x="6" y="17"/>
                </a:cxn>
                <a:cxn ang="0">
                  <a:pos x="3" y="16"/>
                </a:cxn>
                <a:cxn ang="0">
                  <a:pos x="1" y="15"/>
                </a:cxn>
                <a:cxn ang="0">
                  <a:pos x="0" y="14"/>
                </a:cxn>
                <a:cxn ang="0">
                  <a:pos x="0" y="13"/>
                </a:cxn>
                <a:cxn ang="0">
                  <a:pos x="1" y="13"/>
                </a:cxn>
                <a:cxn ang="0">
                  <a:pos x="0" y="10"/>
                </a:cxn>
                <a:cxn ang="0">
                  <a:pos x="1" y="11"/>
                </a:cxn>
                <a:cxn ang="0">
                  <a:pos x="2" y="12"/>
                </a:cxn>
                <a:cxn ang="0">
                  <a:pos x="4" y="11"/>
                </a:cxn>
                <a:cxn ang="0">
                  <a:pos x="7" y="7"/>
                </a:cxn>
                <a:cxn ang="0">
                  <a:pos x="10" y="5"/>
                </a:cxn>
                <a:cxn ang="0">
                  <a:pos x="12" y="3"/>
                </a:cxn>
                <a:cxn ang="0">
                  <a:pos x="13" y="3"/>
                </a:cxn>
                <a:cxn ang="0">
                  <a:pos x="16" y="2"/>
                </a:cxn>
                <a:cxn ang="0">
                  <a:pos x="17" y="1"/>
                </a:cxn>
                <a:cxn ang="0">
                  <a:pos x="18" y="0"/>
                </a:cxn>
                <a:cxn ang="0">
                  <a:pos x="20" y="0"/>
                </a:cxn>
                <a:cxn ang="0">
                  <a:pos x="22" y="2"/>
                </a:cxn>
                <a:cxn ang="0">
                  <a:pos x="26" y="5"/>
                </a:cxn>
                <a:cxn ang="0">
                  <a:pos x="29" y="7"/>
                </a:cxn>
                <a:cxn ang="0">
                  <a:pos x="29" y="8"/>
                </a:cxn>
                <a:cxn ang="0">
                  <a:pos x="28" y="9"/>
                </a:cxn>
                <a:cxn ang="0">
                  <a:pos x="28" y="10"/>
                </a:cxn>
                <a:cxn ang="0">
                  <a:pos x="28" y="11"/>
                </a:cxn>
                <a:cxn ang="0">
                  <a:pos x="26" y="12"/>
                </a:cxn>
                <a:cxn ang="0">
                  <a:pos x="26" y="13"/>
                </a:cxn>
                <a:cxn ang="0">
                  <a:pos x="27" y="13"/>
                </a:cxn>
                <a:cxn ang="0">
                  <a:pos x="29" y="12"/>
                </a:cxn>
                <a:cxn ang="0">
                  <a:pos x="30" y="13"/>
                </a:cxn>
                <a:cxn ang="0">
                  <a:pos x="30" y="15"/>
                </a:cxn>
                <a:cxn ang="0">
                  <a:pos x="28" y="17"/>
                </a:cxn>
                <a:cxn ang="0">
                  <a:pos x="28" y="20"/>
                </a:cxn>
                <a:cxn ang="0">
                  <a:pos x="27" y="22"/>
                </a:cxn>
                <a:cxn ang="0">
                  <a:pos x="26" y="25"/>
                </a:cxn>
              </a:cxnLst>
              <a:rect l="0" t="0" r="r" b="b"/>
              <a:pathLst>
                <a:path w="30" h="32">
                  <a:moveTo>
                    <a:pt x="26" y="25"/>
                  </a:moveTo>
                  <a:cubicBezTo>
                    <a:pt x="25" y="26"/>
                    <a:pt x="24" y="27"/>
                    <a:pt x="24" y="28"/>
                  </a:cubicBezTo>
                  <a:cubicBezTo>
                    <a:pt x="23" y="28"/>
                    <a:pt x="23" y="30"/>
                    <a:pt x="22" y="30"/>
                  </a:cubicBezTo>
                  <a:cubicBezTo>
                    <a:pt x="22" y="31"/>
                    <a:pt x="20" y="32"/>
                    <a:pt x="19" y="32"/>
                  </a:cubicBezTo>
                  <a:cubicBezTo>
                    <a:pt x="19" y="32"/>
                    <a:pt x="18" y="31"/>
                    <a:pt x="18" y="31"/>
                  </a:cubicBezTo>
                  <a:cubicBezTo>
                    <a:pt x="17" y="30"/>
                    <a:pt x="17" y="29"/>
                    <a:pt x="16" y="28"/>
                  </a:cubicBezTo>
                  <a:cubicBezTo>
                    <a:pt x="16" y="28"/>
                    <a:pt x="15" y="28"/>
                    <a:pt x="14" y="28"/>
                  </a:cubicBezTo>
                  <a:cubicBezTo>
                    <a:pt x="14" y="27"/>
                    <a:pt x="13" y="27"/>
                    <a:pt x="13" y="26"/>
                  </a:cubicBezTo>
                  <a:cubicBezTo>
                    <a:pt x="13" y="26"/>
                    <a:pt x="14" y="25"/>
                    <a:pt x="14" y="24"/>
                  </a:cubicBezTo>
                  <a:cubicBezTo>
                    <a:pt x="14" y="24"/>
                    <a:pt x="13" y="22"/>
                    <a:pt x="13" y="22"/>
                  </a:cubicBezTo>
                  <a:cubicBezTo>
                    <a:pt x="12" y="21"/>
                    <a:pt x="12" y="21"/>
                    <a:pt x="11" y="21"/>
                  </a:cubicBezTo>
                  <a:cubicBezTo>
                    <a:pt x="11" y="21"/>
                    <a:pt x="10" y="20"/>
                    <a:pt x="9" y="20"/>
                  </a:cubicBezTo>
                  <a:cubicBezTo>
                    <a:pt x="8" y="19"/>
                    <a:pt x="7" y="18"/>
                    <a:pt x="6" y="17"/>
                  </a:cubicBezTo>
                  <a:cubicBezTo>
                    <a:pt x="5" y="17"/>
                    <a:pt x="4" y="16"/>
                    <a:pt x="3" y="16"/>
                  </a:cubicBezTo>
                  <a:cubicBezTo>
                    <a:pt x="3" y="15"/>
                    <a:pt x="2" y="15"/>
                    <a:pt x="1" y="15"/>
                  </a:cubicBezTo>
                  <a:cubicBezTo>
                    <a:pt x="1" y="14"/>
                    <a:pt x="0" y="14"/>
                    <a:pt x="0" y="14"/>
                  </a:cubicBezTo>
                  <a:cubicBezTo>
                    <a:pt x="0" y="13"/>
                    <a:pt x="0" y="13"/>
                    <a:pt x="0" y="13"/>
                  </a:cubicBezTo>
                  <a:cubicBezTo>
                    <a:pt x="0" y="12"/>
                    <a:pt x="1" y="13"/>
                    <a:pt x="1" y="13"/>
                  </a:cubicBezTo>
                  <a:cubicBezTo>
                    <a:pt x="1" y="12"/>
                    <a:pt x="0" y="11"/>
                    <a:pt x="0" y="10"/>
                  </a:cubicBezTo>
                  <a:cubicBezTo>
                    <a:pt x="0" y="10"/>
                    <a:pt x="1" y="11"/>
                    <a:pt x="1" y="11"/>
                  </a:cubicBezTo>
                  <a:cubicBezTo>
                    <a:pt x="2" y="11"/>
                    <a:pt x="2" y="12"/>
                    <a:pt x="2" y="12"/>
                  </a:cubicBezTo>
                  <a:cubicBezTo>
                    <a:pt x="3" y="13"/>
                    <a:pt x="4" y="11"/>
                    <a:pt x="4" y="11"/>
                  </a:cubicBezTo>
                  <a:cubicBezTo>
                    <a:pt x="5" y="10"/>
                    <a:pt x="6" y="8"/>
                    <a:pt x="7" y="7"/>
                  </a:cubicBezTo>
                  <a:cubicBezTo>
                    <a:pt x="7" y="6"/>
                    <a:pt x="9" y="6"/>
                    <a:pt x="10" y="5"/>
                  </a:cubicBezTo>
                  <a:cubicBezTo>
                    <a:pt x="10" y="5"/>
                    <a:pt x="11" y="4"/>
                    <a:pt x="12" y="3"/>
                  </a:cubicBezTo>
                  <a:cubicBezTo>
                    <a:pt x="12" y="3"/>
                    <a:pt x="12" y="3"/>
                    <a:pt x="13" y="3"/>
                  </a:cubicBezTo>
                  <a:cubicBezTo>
                    <a:pt x="13" y="3"/>
                    <a:pt x="15" y="3"/>
                    <a:pt x="16" y="2"/>
                  </a:cubicBezTo>
                  <a:cubicBezTo>
                    <a:pt x="16" y="2"/>
                    <a:pt x="16" y="1"/>
                    <a:pt x="17" y="1"/>
                  </a:cubicBezTo>
                  <a:cubicBezTo>
                    <a:pt x="17" y="0"/>
                    <a:pt x="18" y="0"/>
                    <a:pt x="18" y="0"/>
                  </a:cubicBezTo>
                  <a:cubicBezTo>
                    <a:pt x="19" y="0"/>
                    <a:pt x="20" y="0"/>
                    <a:pt x="20" y="0"/>
                  </a:cubicBezTo>
                  <a:cubicBezTo>
                    <a:pt x="21" y="1"/>
                    <a:pt x="22" y="2"/>
                    <a:pt x="22" y="2"/>
                  </a:cubicBezTo>
                  <a:cubicBezTo>
                    <a:pt x="23" y="3"/>
                    <a:pt x="25" y="4"/>
                    <a:pt x="26" y="5"/>
                  </a:cubicBezTo>
                  <a:cubicBezTo>
                    <a:pt x="27" y="6"/>
                    <a:pt x="29" y="6"/>
                    <a:pt x="29" y="7"/>
                  </a:cubicBezTo>
                  <a:cubicBezTo>
                    <a:pt x="29" y="7"/>
                    <a:pt x="29" y="8"/>
                    <a:pt x="29" y="8"/>
                  </a:cubicBezTo>
                  <a:cubicBezTo>
                    <a:pt x="29" y="8"/>
                    <a:pt x="28" y="9"/>
                    <a:pt x="28" y="9"/>
                  </a:cubicBezTo>
                  <a:cubicBezTo>
                    <a:pt x="28" y="9"/>
                    <a:pt x="28" y="10"/>
                    <a:pt x="28" y="10"/>
                  </a:cubicBezTo>
                  <a:cubicBezTo>
                    <a:pt x="28" y="10"/>
                    <a:pt x="28" y="11"/>
                    <a:pt x="28" y="11"/>
                  </a:cubicBezTo>
                  <a:cubicBezTo>
                    <a:pt x="27" y="11"/>
                    <a:pt x="26" y="11"/>
                    <a:pt x="26" y="12"/>
                  </a:cubicBezTo>
                  <a:cubicBezTo>
                    <a:pt x="26" y="12"/>
                    <a:pt x="26" y="13"/>
                    <a:pt x="26" y="13"/>
                  </a:cubicBezTo>
                  <a:cubicBezTo>
                    <a:pt x="26" y="13"/>
                    <a:pt x="27" y="13"/>
                    <a:pt x="27" y="13"/>
                  </a:cubicBezTo>
                  <a:cubicBezTo>
                    <a:pt x="28" y="13"/>
                    <a:pt x="29" y="12"/>
                    <a:pt x="29" y="12"/>
                  </a:cubicBezTo>
                  <a:cubicBezTo>
                    <a:pt x="30" y="12"/>
                    <a:pt x="30" y="13"/>
                    <a:pt x="30" y="13"/>
                  </a:cubicBezTo>
                  <a:cubicBezTo>
                    <a:pt x="30" y="14"/>
                    <a:pt x="30" y="15"/>
                    <a:pt x="30" y="15"/>
                  </a:cubicBezTo>
                  <a:cubicBezTo>
                    <a:pt x="29" y="15"/>
                    <a:pt x="28" y="17"/>
                    <a:pt x="28" y="17"/>
                  </a:cubicBezTo>
                  <a:cubicBezTo>
                    <a:pt x="28" y="18"/>
                    <a:pt x="28" y="19"/>
                    <a:pt x="28" y="20"/>
                  </a:cubicBezTo>
                  <a:cubicBezTo>
                    <a:pt x="28" y="21"/>
                    <a:pt x="27" y="22"/>
                    <a:pt x="27" y="22"/>
                  </a:cubicBezTo>
                  <a:cubicBezTo>
                    <a:pt x="27" y="23"/>
                    <a:pt x="26" y="24"/>
                    <a:pt x="2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2" name="Freeform 207"/>
            <p:cNvSpPr>
              <a:spLocks/>
            </p:cNvSpPr>
            <p:nvPr/>
          </p:nvSpPr>
          <p:spPr bwMode="auto">
            <a:xfrm>
              <a:off x="903288" y="1503363"/>
              <a:ext cx="11113" cy="4763"/>
            </a:xfrm>
            <a:custGeom>
              <a:avLst/>
              <a:gdLst/>
              <a:ahLst/>
              <a:cxnLst>
                <a:cxn ang="0">
                  <a:pos x="5" y="3"/>
                </a:cxn>
                <a:cxn ang="0">
                  <a:pos x="3" y="2"/>
                </a:cxn>
                <a:cxn ang="0">
                  <a:pos x="2" y="2"/>
                </a:cxn>
                <a:cxn ang="0">
                  <a:pos x="1" y="2"/>
                </a:cxn>
                <a:cxn ang="0">
                  <a:pos x="0" y="0"/>
                </a:cxn>
                <a:cxn ang="0">
                  <a:pos x="1" y="0"/>
                </a:cxn>
                <a:cxn ang="0">
                  <a:pos x="3" y="0"/>
                </a:cxn>
                <a:cxn ang="0">
                  <a:pos x="6" y="0"/>
                </a:cxn>
                <a:cxn ang="0">
                  <a:pos x="6" y="2"/>
                </a:cxn>
                <a:cxn ang="0">
                  <a:pos x="5" y="3"/>
                </a:cxn>
                <a:cxn ang="0">
                  <a:pos x="5" y="3"/>
                </a:cxn>
              </a:cxnLst>
              <a:rect l="0" t="0" r="r" b="b"/>
              <a:pathLst>
                <a:path w="6" h="3">
                  <a:moveTo>
                    <a:pt x="5" y="3"/>
                  </a:moveTo>
                  <a:cubicBezTo>
                    <a:pt x="4" y="3"/>
                    <a:pt x="4" y="2"/>
                    <a:pt x="3" y="2"/>
                  </a:cubicBezTo>
                  <a:cubicBezTo>
                    <a:pt x="3" y="2"/>
                    <a:pt x="3" y="2"/>
                    <a:pt x="2" y="2"/>
                  </a:cubicBezTo>
                  <a:cubicBezTo>
                    <a:pt x="2" y="2"/>
                    <a:pt x="1" y="2"/>
                    <a:pt x="1" y="2"/>
                  </a:cubicBezTo>
                  <a:cubicBezTo>
                    <a:pt x="0" y="2"/>
                    <a:pt x="0" y="1"/>
                    <a:pt x="0" y="0"/>
                  </a:cubicBezTo>
                  <a:cubicBezTo>
                    <a:pt x="0" y="0"/>
                    <a:pt x="1" y="0"/>
                    <a:pt x="1" y="0"/>
                  </a:cubicBezTo>
                  <a:cubicBezTo>
                    <a:pt x="2" y="0"/>
                    <a:pt x="3" y="0"/>
                    <a:pt x="3" y="0"/>
                  </a:cubicBezTo>
                  <a:cubicBezTo>
                    <a:pt x="4" y="0"/>
                    <a:pt x="5" y="0"/>
                    <a:pt x="6" y="0"/>
                  </a:cubicBezTo>
                  <a:cubicBezTo>
                    <a:pt x="6" y="1"/>
                    <a:pt x="6" y="1"/>
                    <a:pt x="6" y="2"/>
                  </a:cubicBezTo>
                  <a:cubicBezTo>
                    <a:pt x="6" y="2"/>
                    <a:pt x="6" y="2"/>
                    <a:pt x="5" y="3"/>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3" name="Freeform 208"/>
            <p:cNvSpPr>
              <a:spLocks/>
            </p:cNvSpPr>
            <p:nvPr/>
          </p:nvSpPr>
          <p:spPr bwMode="auto">
            <a:xfrm>
              <a:off x="877888" y="1489075"/>
              <a:ext cx="34925" cy="15875"/>
            </a:xfrm>
            <a:custGeom>
              <a:avLst/>
              <a:gdLst/>
              <a:ahLst/>
              <a:cxnLst>
                <a:cxn ang="0">
                  <a:pos x="18" y="4"/>
                </a:cxn>
                <a:cxn ang="0">
                  <a:pos x="16" y="2"/>
                </a:cxn>
                <a:cxn ang="0">
                  <a:pos x="14" y="2"/>
                </a:cxn>
                <a:cxn ang="0">
                  <a:pos x="13" y="1"/>
                </a:cxn>
                <a:cxn ang="0">
                  <a:pos x="11" y="0"/>
                </a:cxn>
                <a:cxn ang="0">
                  <a:pos x="9" y="0"/>
                </a:cxn>
                <a:cxn ang="0">
                  <a:pos x="8" y="2"/>
                </a:cxn>
                <a:cxn ang="0">
                  <a:pos x="5" y="3"/>
                </a:cxn>
                <a:cxn ang="0">
                  <a:pos x="2" y="4"/>
                </a:cxn>
                <a:cxn ang="0">
                  <a:pos x="0" y="4"/>
                </a:cxn>
                <a:cxn ang="0">
                  <a:pos x="1" y="6"/>
                </a:cxn>
                <a:cxn ang="0">
                  <a:pos x="2" y="7"/>
                </a:cxn>
                <a:cxn ang="0">
                  <a:pos x="3" y="8"/>
                </a:cxn>
                <a:cxn ang="0">
                  <a:pos x="5" y="7"/>
                </a:cxn>
                <a:cxn ang="0">
                  <a:pos x="7" y="6"/>
                </a:cxn>
                <a:cxn ang="0">
                  <a:pos x="8" y="4"/>
                </a:cxn>
                <a:cxn ang="0">
                  <a:pos x="9" y="4"/>
                </a:cxn>
                <a:cxn ang="0">
                  <a:pos x="11" y="5"/>
                </a:cxn>
                <a:cxn ang="0">
                  <a:pos x="12" y="5"/>
                </a:cxn>
                <a:cxn ang="0">
                  <a:pos x="15" y="5"/>
                </a:cxn>
                <a:cxn ang="0">
                  <a:pos x="17" y="5"/>
                </a:cxn>
                <a:cxn ang="0">
                  <a:pos x="18" y="4"/>
                </a:cxn>
              </a:cxnLst>
              <a:rect l="0" t="0" r="r" b="b"/>
              <a:pathLst>
                <a:path w="18" h="8">
                  <a:moveTo>
                    <a:pt x="18" y="4"/>
                  </a:moveTo>
                  <a:cubicBezTo>
                    <a:pt x="18" y="3"/>
                    <a:pt x="17" y="3"/>
                    <a:pt x="16" y="2"/>
                  </a:cubicBezTo>
                  <a:cubicBezTo>
                    <a:pt x="16" y="2"/>
                    <a:pt x="15" y="2"/>
                    <a:pt x="14" y="2"/>
                  </a:cubicBezTo>
                  <a:cubicBezTo>
                    <a:pt x="14" y="2"/>
                    <a:pt x="13" y="2"/>
                    <a:pt x="13" y="1"/>
                  </a:cubicBezTo>
                  <a:cubicBezTo>
                    <a:pt x="12" y="1"/>
                    <a:pt x="11" y="0"/>
                    <a:pt x="11" y="0"/>
                  </a:cubicBezTo>
                  <a:cubicBezTo>
                    <a:pt x="10" y="0"/>
                    <a:pt x="10" y="0"/>
                    <a:pt x="9" y="0"/>
                  </a:cubicBezTo>
                  <a:cubicBezTo>
                    <a:pt x="9" y="0"/>
                    <a:pt x="9" y="1"/>
                    <a:pt x="8" y="2"/>
                  </a:cubicBezTo>
                  <a:cubicBezTo>
                    <a:pt x="8" y="2"/>
                    <a:pt x="6" y="3"/>
                    <a:pt x="5" y="3"/>
                  </a:cubicBezTo>
                  <a:cubicBezTo>
                    <a:pt x="5" y="3"/>
                    <a:pt x="3" y="3"/>
                    <a:pt x="2" y="4"/>
                  </a:cubicBezTo>
                  <a:cubicBezTo>
                    <a:pt x="2" y="4"/>
                    <a:pt x="1" y="4"/>
                    <a:pt x="0" y="4"/>
                  </a:cubicBezTo>
                  <a:cubicBezTo>
                    <a:pt x="0" y="5"/>
                    <a:pt x="1" y="5"/>
                    <a:pt x="1" y="6"/>
                  </a:cubicBezTo>
                  <a:cubicBezTo>
                    <a:pt x="1" y="6"/>
                    <a:pt x="2" y="6"/>
                    <a:pt x="2" y="7"/>
                  </a:cubicBezTo>
                  <a:cubicBezTo>
                    <a:pt x="3" y="7"/>
                    <a:pt x="3" y="8"/>
                    <a:pt x="3" y="8"/>
                  </a:cubicBezTo>
                  <a:cubicBezTo>
                    <a:pt x="4" y="8"/>
                    <a:pt x="5" y="8"/>
                    <a:pt x="5" y="7"/>
                  </a:cubicBezTo>
                  <a:cubicBezTo>
                    <a:pt x="6" y="7"/>
                    <a:pt x="6" y="6"/>
                    <a:pt x="7" y="6"/>
                  </a:cubicBezTo>
                  <a:cubicBezTo>
                    <a:pt x="7" y="5"/>
                    <a:pt x="7" y="4"/>
                    <a:pt x="8" y="4"/>
                  </a:cubicBezTo>
                  <a:cubicBezTo>
                    <a:pt x="8" y="4"/>
                    <a:pt x="9" y="4"/>
                    <a:pt x="9" y="4"/>
                  </a:cubicBezTo>
                  <a:cubicBezTo>
                    <a:pt x="10" y="4"/>
                    <a:pt x="11" y="5"/>
                    <a:pt x="11" y="5"/>
                  </a:cubicBezTo>
                  <a:cubicBezTo>
                    <a:pt x="11" y="5"/>
                    <a:pt x="12" y="5"/>
                    <a:pt x="12" y="5"/>
                  </a:cubicBezTo>
                  <a:cubicBezTo>
                    <a:pt x="13" y="5"/>
                    <a:pt x="14" y="5"/>
                    <a:pt x="15" y="5"/>
                  </a:cubicBezTo>
                  <a:cubicBezTo>
                    <a:pt x="15" y="4"/>
                    <a:pt x="17" y="5"/>
                    <a:pt x="17" y="5"/>
                  </a:cubicBezTo>
                  <a:cubicBezTo>
                    <a:pt x="18" y="5"/>
                    <a:pt x="18" y="4"/>
                    <a:pt x="1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4" name="Freeform 209"/>
            <p:cNvSpPr>
              <a:spLocks/>
            </p:cNvSpPr>
            <p:nvPr/>
          </p:nvSpPr>
          <p:spPr bwMode="auto">
            <a:xfrm>
              <a:off x="835026" y="963613"/>
              <a:ext cx="26988" cy="26988"/>
            </a:xfrm>
            <a:custGeom>
              <a:avLst/>
              <a:gdLst/>
              <a:ahLst/>
              <a:cxnLst>
                <a:cxn ang="0">
                  <a:pos x="13" y="13"/>
                </a:cxn>
                <a:cxn ang="0">
                  <a:pos x="11" y="12"/>
                </a:cxn>
                <a:cxn ang="0">
                  <a:pos x="9" y="12"/>
                </a:cxn>
                <a:cxn ang="0">
                  <a:pos x="5" y="12"/>
                </a:cxn>
                <a:cxn ang="0">
                  <a:pos x="4" y="11"/>
                </a:cxn>
                <a:cxn ang="0">
                  <a:pos x="3" y="9"/>
                </a:cxn>
                <a:cxn ang="0">
                  <a:pos x="3" y="9"/>
                </a:cxn>
                <a:cxn ang="0">
                  <a:pos x="5" y="8"/>
                </a:cxn>
                <a:cxn ang="0">
                  <a:pos x="4" y="7"/>
                </a:cxn>
                <a:cxn ang="0">
                  <a:pos x="3" y="7"/>
                </a:cxn>
                <a:cxn ang="0">
                  <a:pos x="2" y="6"/>
                </a:cxn>
                <a:cxn ang="0">
                  <a:pos x="3" y="6"/>
                </a:cxn>
                <a:cxn ang="0">
                  <a:pos x="4" y="5"/>
                </a:cxn>
                <a:cxn ang="0">
                  <a:pos x="2" y="4"/>
                </a:cxn>
                <a:cxn ang="0">
                  <a:pos x="1" y="2"/>
                </a:cxn>
                <a:cxn ang="0">
                  <a:pos x="1" y="1"/>
                </a:cxn>
                <a:cxn ang="0">
                  <a:pos x="1" y="0"/>
                </a:cxn>
                <a:cxn ang="0">
                  <a:pos x="4" y="1"/>
                </a:cxn>
                <a:cxn ang="0">
                  <a:pos x="6" y="1"/>
                </a:cxn>
                <a:cxn ang="0">
                  <a:pos x="7" y="2"/>
                </a:cxn>
                <a:cxn ang="0">
                  <a:pos x="7" y="4"/>
                </a:cxn>
                <a:cxn ang="0">
                  <a:pos x="9" y="6"/>
                </a:cxn>
                <a:cxn ang="0">
                  <a:pos x="11" y="7"/>
                </a:cxn>
                <a:cxn ang="0">
                  <a:pos x="11" y="8"/>
                </a:cxn>
                <a:cxn ang="0">
                  <a:pos x="14" y="8"/>
                </a:cxn>
                <a:cxn ang="0">
                  <a:pos x="14" y="9"/>
                </a:cxn>
                <a:cxn ang="0">
                  <a:pos x="14" y="11"/>
                </a:cxn>
                <a:cxn ang="0">
                  <a:pos x="14" y="12"/>
                </a:cxn>
                <a:cxn ang="0">
                  <a:pos x="13" y="13"/>
                </a:cxn>
              </a:cxnLst>
              <a:rect l="0" t="0" r="r" b="b"/>
              <a:pathLst>
                <a:path w="14" h="14">
                  <a:moveTo>
                    <a:pt x="13" y="13"/>
                  </a:moveTo>
                  <a:cubicBezTo>
                    <a:pt x="12" y="14"/>
                    <a:pt x="12" y="12"/>
                    <a:pt x="11" y="12"/>
                  </a:cubicBezTo>
                  <a:cubicBezTo>
                    <a:pt x="11" y="12"/>
                    <a:pt x="9" y="12"/>
                    <a:pt x="9" y="12"/>
                  </a:cubicBezTo>
                  <a:cubicBezTo>
                    <a:pt x="8" y="12"/>
                    <a:pt x="6" y="12"/>
                    <a:pt x="5" y="12"/>
                  </a:cubicBezTo>
                  <a:cubicBezTo>
                    <a:pt x="5" y="12"/>
                    <a:pt x="4" y="11"/>
                    <a:pt x="4" y="11"/>
                  </a:cubicBezTo>
                  <a:cubicBezTo>
                    <a:pt x="3" y="11"/>
                    <a:pt x="3" y="10"/>
                    <a:pt x="3" y="9"/>
                  </a:cubicBezTo>
                  <a:cubicBezTo>
                    <a:pt x="3" y="9"/>
                    <a:pt x="3" y="9"/>
                    <a:pt x="3" y="9"/>
                  </a:cubicBezTo>
                  <a:cubicBezTo>
                    <a:pt x="4" y="9"/>
                    <a:pt x="5" y="9"/>
                    <a:pt x="5" y="8"/>
                  </a:cubicBezTo>
                  <a:cubicBezTo>
                    <a:pt x="5" y="8"/>
                    <a:pt x="5" y="8"/>
                    <a:pt x="4" y="7"/>
                  </a:cubicBezTo>
                  <a:cubicBezTo>
                    <a:pt x="4" y="7"/>
                    <a:pt x="3" y="8"/>
                    <a:pt x="3" y="7"/>
                  </a:cubicBezTo>
                  <a:cubicBezTo>
                    <a:pt x="3" y="7"/>
                    <a:pt x="2" y="7"/>
                    <a:pt x="2" y="6"/>
                  </a:cubicBezTo>
                  <a:cubicBezTo>
                    <a:pt x="2" y="6"/>
                    <a:pt x="3" y="6"/>
                    <a:pt x="3" y="6"/>
                  </a:cubicBezTo>
                  <a:cubicBezTo>
                    <a:pt x="4" y="6"/>
                    <a:pt x="4" y="5"/>
                    <a:pt x="4" y="5"/>
                  </a:cubicBezTo>
                  <a:cubicBezTo>
                    <a:pt x="4" y="4"/>
                    <a:pt x="3" y="4"/>
                    <a:pt x="2" y="4"/>
                  </a:cubicBezTo>
                  <a:cubicBezTo>
                    <a:pt x="2" y="4"/>
                    <a:pt x="2" y="3"/>
                    <a:pt x="1" y="2"/>
                  </a:cubicBezTo>
                  <a:cubicBezTo>
                    <a:pt x="1" y="2"/>
                    <a:pt x="0" y="1"/>
                    <a:pt x="1" y="1"/>
                  </a:cubicBezTo>
                  <a:cubicBezTo>
                    <a:pt x="1" y="0"/>
                    <a:pt x="1" y="0"/>
                    <a:pt x="1" y="0"/>
                  </a:cubicBezTo>
                  <a:cubicBezTo>
                    <a:pt x="2" y="0"/>
                    <a:pt x="3" y="1"/>
                    <a:pt x="4" y="1"/>
                  </a:cubicBezTo>
                  <a:cubicBezTo>
                    <a:pt x="4" y="1"/>
                    <a:pt x="5" y="1"/>
                    <a:pt x="6" y="1"/>
                  </a:cubicBezTo>
                  <a:cubicBezTo>
                    <a:pt x="6" y="1"/>
                    <a:pt x="6" y="2"/>
                    <a:pt x="7" y="2"/>
                  </a:cubicBezTo>
                  <a:cubicBezTo>
                    <a:pt x="7" y="3"/>
                    <a:pt x="7" y="4"/>
                    <a:pt x="7" y="4"/>
                  </a:cubicBezTo>
                  <a:cubicBezTo>
                    <a:pt x="7" y="5"/>
                    <a:pt x="8" y="6"/>
                    <a:pt x="9" y="6"/>
                  </a:cubicBezTo>
                  <a:cubicBezTo>
                    <a:pt x="9" y="6"/>
                    <a:pt x="10" y="6"/>
                    <a:pt x="11" y="7"/>
                  </a:cubicBezTo>
                  <a:cubicBezTo>
                    <a:pt x="11" y="7"/>
                    <a:pt x="11" y="8"/>
                    <a:pt x="11" y="8"/>
                  </a:cubicBezTo>
                  <a:cubicBezTo>
                    <a:pt x="12" y="8"/>
                    <a:pt x="13" y="8"/>
                    <a:pt x="14" y="8"/>
                  </a:cubicBezTo>
                  <a:cubicBezTo>
                    <a:pt x="14" y="8"/>
                    <a:pt x="14" y="9"/>
                    <a:pt x="14" y="9"/>
                  </a:cubicBezTo>
                  <a:cubicBezTo>
                    <a:pt x="14" y="10"/>
                    <a:pt x="14" y="11"/>
                    <a:pt x="14" y="11"/>
                  </a:cubicBezTo>
                  <a:cubicBezTo>
                    <a:pt x="14" y="11"/>
                    <a:pt x="14" y="12"/>
                    <a:pt x="14" y="12"/>
                  </a:cubicBezTo>
                  <a:cubicBezTo>
                    <a:pt x="14" y="13"/>
                    <a:pt x="13" y="13"/>
                    <a:pt x="13"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5" name="Freeform 210"/>
            <p:cNvSpPr>
              <a:spLocks/>
            </p:cNvSpPr>
            <p:nvPr/>
          </p:nvSpPr>
          <p:spPr bwMode="auto">
            <a:xfrm>
              <a:off x="836613" y="957263"/>
              <a:ext cx="7938" cy="4763"/>
            </a:xfrm>
            <a:custGeom>
              <a:avLst/>
              <a:gdLst/>
              <a:ahLst/>
              <a:cxnLst>
                <a:cxn ang="0">
                  <a:pos x="4" y="2"/>
                </a:cxn>
                <a:cxn ang="0">
                  <a:pos x="2" y="3"/>
                </a:cxn>
                <a:cxn ang="0">
                  <a:pos x="0" y="2"/>
                </a:cxn>
                <a:cxn ang="0">
                  <a:pos x="0" y="0"/>
                </a:cxn>
                <a:cxn ang="0">
                  <a:pos x="2" y="0"/>
                </a:cxn>
                <a:cxn ang="0">
                  <a:pos x="3" y="1"/>
                </a:cxn>
                <a:cxn ang="0">
                  <a:pos x="4" y="2"/>
                </a:cxn>
              </a:cxnLst>
              <a:rect l="0" t="0" r="r" b="b"/>
              <a:pathLst>
                <a:path w="4" h="3">
                  <a:moveTo>
                    <a:pt x="4" y="2"/>
                  </a:moveTo>
                  <a:cubicBezTo>
                    <a:pt x="4" y="3"/>
                    <a:pt x="2" y="3"/>
                    <a:pt x="2" y="3"/>
                  </a:cubicBezTo>
                  <a:cubicBezTo>
                    <a:pt x="1" y="3"/>
                    <a:pt x="1" y="3"/>
                    <a:pt x="0" y="2"/>
                  </a:cubicBezTo>
                  <a:cubicBezTo>
                    <a:pt x="0" y="2"/>
                    <a:pt x="0" y="0"/>
                    <a:pt x="0" y="0"/>
                  </a:cubicBezTo>
                  <a:cubicBezTo>
                    <a:pt x="1" y="0"/>
                    <a:pt x="2" y="0"/>
                    <a:pt x="2" y="0"/>
                  </a:cubicBezTo>
                  <a:cubicBezTo>
                    <a:pt x="2" y="0"/>
                    <a:pt x="3" y="1"/>
                    <a:pt x="3" y="1"/>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6" name="Freeform 211"/>
            <p:cNvSpPr>
              <a:spLocks/>
            </p:cNvSpPr>
            <p:nvPr/>
          </p:nvSpPr>
          <p:spPr bwMode="auto">
            <a:xfrm>
              <a:off x="835026" y="1738313"/>
              <a:ext cx="6350" cy="4763"/>
            </a:xfrm>
            <a:custGeom>
              <a:avLst/>
              <a:gdLst/>
              <a:ahLst/>
              <a:cxnLst>
                <a:cxn ang="0">
                  <a:pos x="2" y="2"/>
                </a:cxn>
                <a:cxn ang="0">
                  <a:pos x="3" y="1"/>
                </a:cxn>
                <a:cxn ang="0">
                  <a:pos x="2" y="0"/>
                </a:cxn>
                <a:cxn ang="0">
                  <a:pos x="0" y="0"/>
                </a:cxn>
                <a:cxn ang="0">
                  <a:pos x="0" y="2"/>
                </a:cxn>
                <a:cxn ang="0">
                  <a:pos x="1" y="3"/>
                </a:cxn>
                <a:cxn ang="0">
                  <a:pos x="2" y="2"/>
                </a:cxn>
              </a:cxnLst>
              <a:rect l="0" t="0" r="r" b="b"/>
              <a:pathLst>
                <a:path w="3" h="3">
                  <a:moveTo>
                    <a:pt x="2" y="2"/>
                  </a:moveTo>
                  <a:cubicBezTo>
                    <a:pt x="2" y="2"/>
                    <a:pt x="3" y="1"/>
                    <a:pt x="3" y="1"/>
                  </a:cubicBezTo>
                  <a:cubicBezTo>
                    <a:pt x="3" y="1"/>
                    <a:pt x="2" y="0"/>
                    <a:pt x="2" y="0"/>
                  </a:cubicBezTo>
                  <a:cubicBezTo>
                    <a:pt x="1" y="0"/>
                    <a:pt x="0" y="0"/>
                    <a:pt x="0" y="0"/>
                  </a:cubicBezTo>
                  <a:cubicBezTo>
                    <a:pt x="0" y="1"/>
                    <a:pt x="0" y="2"/>
                    <a:pt x="0" y="2"/>
                  </a:cubicBezTo>
                  <a:cubicBezTo>
                    <a:pt x="0" y="2"/>
                    <a:pt x="1" y="2"/>
                    <a:pt x="1" y="3"/>
                  </a:cubicBezTo>
                  <a:cubicBezTo>
                    <a:pt x="1" y="3"/>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7" name="Freeform 212"/>
            <p:cNvSpPr>
              <a:spLocks/>
            </p:cNvSpPr>
            <p:nvPr/>
          </p:nvSpPr>
          <p:spPr bwMode="auto">
            <a:xfrm>
              <a:off x="842963" y="1711325"/>
              <a:ext cx="7938" cy="7938"/>
            </a:xfrm>
            <a:custGeom>
              <a:avLst/>
              <a:gdLst/>
              <a:ahLst/>
              <a:cxnLst>
                <a:cxn ang="0">
                  <a:pos x="3" y="3"/>
                </a:cxn>
                <a:cxn ang="0">
                  <a:pos x="2" y="3"/>
                </a:cxn>
                <a:cxn ang="0">
                  <a:pos x="1" y="4"/>
                </a:cxn>
                <a:cxn ang="0">
                  <a:pos x="0" y="3"/>
                </a:cxn>
                <a:cxn ang="0">
                  <a:pos x="1" y="2"/>
                </a:cxn>
                <a:cxn ang="0">
                  <a:pos x="2" y="1"/>
                </a:cxn>
                <a:cxn ang="0">
                  <a:pos x="3" y="0"/>
                </a:cxn>
                <a:cxn ang="0">
                  <a:pos x="3" y="0"/>
                </a:cxn>
                <a:cxn ang="0">
                  <a:pos x="3" y="2"/>
                </a:cxn>
                <a:cxn ang="0">
                  <a:pos x="3" y="3"/>
                </a:cxn>
              </a:cxnLst>
              <a:rect l="0" t="0" r="r" b="b"/>
              <a:pathLst>
                <a:path w="4" h="4">
                  <a:moveTo>
                    <a:pt x="3" y="3"/>
                  </a:moveTo>
                  <a:cubicBezTo>
                    <a:pt x="3" y="3"/>
                    <a:pt x="2" y="3"/>
                    <a:pt x="2" y="3"/>
                  </a:cubicBezTo>
                  <a:cubicBezTo>
                    <a:pt x="2" y="3"/>
                    <a:pt x="1" y="4"/>
                    <a:pt x="1" y="4"/>
                  </a:cubicBezTo>
                  <a:cubicBezTo>
                    <a:pt x="1" y="4"/>
                    <a:pt x="0" y="3"/>
                    <a:pt x="0" y="3"/>
                  </a:cubicBezTo>
                  <a:cubicBezTo>
                    <a:pt x="0" y="3"/>
                    <a:pt x="1" y="2"/>
                    <a:pt x="1" y="2"/>
                  </a:cubicBezTo>
                  <a:cubicBezTo>
                    <a:pt x="1" y="2"/>
                    <a:pt x="2" y="1"/>
                    <a:pt x="2" y="1"/>
                  </a:cubicBezTo>
                  <a:cubicBezTo>
                    <a:pt x="2" y="1"/>
                    <a:pt x="2" y="0"/>
                    <a:pt x="3" y="0"/>
                  </a:cubicBezTo>
                  <a:cubicBezTo>
                    <a:pt x="3" y="0"/>
                    <a:pt x="3" y="0"/>
                    <a:pt x="3" y="0"/>
                  </a:cubicBezTo>
                  <a:cubicBezTo>
                    <a:pt x="4" y="1"/>
                    <a:pt x="3" y="1"/>
                    <a:pt x="3" y="2"/>
                  </a:cubicBezTo>
                  <a:cubicBezTo>
                    <a:pt x="3" y="2"/>
                    <a:pt x="3" y="2"/>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8" name="Freeform 213"/>
            <p:cNvSpPr>
              <a:spLocks/>
            </p:cNvSpPr>
            <p:nvPr/>
          </p:nvSpPr>
          <p:spPr bwMode="auto">
            <a:xfrm>
              <a:off x="777876" y="1717675"/>
              <a:ext cx="69850" cy="50800"/>
            </a:xfrm>
            <a:custGeom>
              <a:avLst/>
              <a:gdLst/>
              <a:ahLst/>
              <a:cxnLst>
                <a:cxn ang="0">
                  <a:pos x="12" y="23"/>
                </a:cxn>
                <a:cxn ang="0">
                  <a:pos x="11" y="26"/>
                </a:cxn>
                <a:cxn ang="0">
                  <a:pos x="8" y="27"/>
                </a:cxn>
                <a:cxn ang="0">
                  <a:pos x="7" y="23"/>
                </a:cxn>
                <a:cxn ang="0">
                  <a:pos x="4" y="22"/>
                </a:cxn>
                <a:cxn ang="0">
                  <a:pos x="1" y="23"/>
                </a:cxn>
                <a:cxn ang="0">
                  <a:pos x="1" y="22"/>
                </a:cxn>
                <a:cxn ang="0">
                  <a:pos x="3" y="19"/>
                </a:cxn>
                <a:cxn ang="0">
                  <a:pos x="2" y="16"/>
                </a:cxn>
                <a:cxn ang="0">
                  <a:pos x="1" y="13"/>
                </a:cxn>
                <a:cxn ang="0">
                  <a:pos x="3" y="11"/>
                </a:cxn>
                <a:cxn ang="0">
                  <a:pos x="5" y="8"/>
                </a:cxn>
                <a:cxn ang="0">
                  <a:pos x="7" y="5"/>
                </a:cxn>
                <a:cxn ang="0">
                  <a:pos x="11" y="5"/>
                </a:cxn>
                <a:cxn ang="0">
                  <a:pos x="13" y="8"/>
                </a:cxn>
                <a:cxn ang="0">
                  <a:pos x="16" y="8"/>
                </a:cxn>
                <a:cxn ang="0">
                  <a:pos x="18" y="6"/>
                </a:cxn>
                <a:cxn ang="0">
                  <a:pos x="22" y="4"/>
                </a:cxn>
                <a:cxn ang="0">
                  <a:pos x="26" y="4"/>
                </a:cxn>
                <a:cxn ang="0">
                  <a:pos x="30" y="3"/>
                </a:cxn>
                <a:cxn ang="0">
                  <a:pos x="31" y="0"/>
                </a:cxn>
                <a:cxn ang="0">
                  <a:pos x="33" y="2"/>
                </a:cxn>
                <a:cxn ang="0">
                  <a:pos x="37" y="3"/>
                </a:cxn>
                <a:cxn ang="0">
                  <a:pos x="36" y="8"/>
                </a:cxn>
                <a:cxn ang="0">
                  <a:pos x="31" y="9"/>
                </a:cxn>
                <a:cxn ang="0">
                  <a:pos x="28" y="7"/>
                </a:cxn>
                <a:cxn ang="0">
                  <a:pos x="25" y="9"/>
                </a:cxn>
                <a:cxn ang="0">
                  <a:pos x="26" y="12"/>
                </a:cxn>
                <a:cxn ang="0">
                  <a:pos x="24" y="15"/>
                </a:cxn>
                <a:cxn ang="0">
                  <a:pos x="22" y="17"/>
                </a:cxn>
                <a:cxn ang="0">
                  <a:pos x="19" y="16"/>
                </a:cxn>
                <a:cxn ang="0">
                  <a:pos x="17" y="14"/>
                </a:cxn>
                <a:cxn ang="0">
                  <a:pos x="14" y="18"/>
                </a:cxn>
              </a:cxnLst>
              <a:rect l="0" t="0" r="r" b="b"/>
              <a:pathLst>
                <a:path w="37" h="27">
                  <a:moveTo>
                    <a:pt x="13" y="21"/>
                  </a:moveTo>
                  <a:cubicBezTo>
                    <a:pt x="13" y="21"/>
                    <a:pt x="12" y="23"/>
                    <a:pt x="12" y="23"/>
                  </a:cubicBezTo>
                  <a:cubicBezTo>
                    <a:pt x="12" y="24"/>
                    <a:pt x="13" y="25"/>
                    <a:pt x="12" y="25"/>
                  </a:cubicBezTo>
                  <a:cubicBezTo>
                    <a:pt x="12" y="26"/>
                    <a:pt x="11" y="26"/>
                    <a:pt x="11" y="26"/>
                  </a:cubicBezTo>
                  <a:cubicBezTo>
                    <a:pt x="11" y="27"/>
                    <a:pt x="10" y="27"/>
                    <a:pt x="10" y="27"/>
                  </a:cubicBezTo>
                  <a:cubicBezTo>
                    <a:pt x="9" y="27"/>
                    <a:pt x="9" y="27"/>
                    <a:pt x="8" y="27"/>
                  </a:cubicBezTo>
                  <a:cubicBezTo>
                    <a:pt x="8" y="26"/>
                    <a:pt x="7" y="25"/>
                    <a:pt x="7" y="25"/>
                  </a:cubicBezTo>
                  <a:cubicBezTo>
                    <a:pt x="7" y="25"/>
                    <a:pt x="7" y="24"/>
                    <a:pt x="7" y="23"/>
                  </a:cubicBezTo>
                  <a:cubicBezTo>
                    <a:pt x="6" y="23"/>
                    <a:pt x="6" y="22"/>
                    <a:pt x="5" y="22"/>
                  </a:cubicBezTo>
                  <a:cubicBezTo>
                    <a:pt x="5" y="22"/>
                    <a:pt x="4" y="22"/>
                    <a:pt x="4" y="22"/>
                  </a:cubicBezTo>
                  <a:cubicBezTo>
                    <a:pt x="3" y="22"/>
                    <a:pt x="3" y="23"/>
                    <a:pt x="3" y="23"/>
                  </a:cubicBezTo>
                  <a:cubicBezTo>
                    <a:pt x="2" y="23"/>
                    <a:pt x="2" y="23"/>
                    <a:pt x="1" y="23"/>
                  </a:cubicBezTo>
                  <a:cubicBezTo>
                    <a:pt x="1" y="23"/>
                    <a:pt x="1" y="23"/>
                    <a:pt x="1" y="23"/>
                  </a:cubicBezTo>
                  <a:cubicBezTo>
                    <a:pt x="1" y="23"/>
                    <a:pt x="1" y="22"/>
                    <a:pt x="1" y="22"/>
                  </a:cubicBezTo>
                  <a:cubicBezTo>
                    <a:pt x="1" y="21"/>
                    <a:pt x="2" y="21"/>
                    <a:pt x="2" y="21"/>
                  </a:cubicBezTo>
                  <a:cubicBezTo>
                    <a:pt x="3" y="21"/>
                    <a:pt x="3" y="20"/>
                    <a:pt x="3" y="19"/>
                  </a:cubicBezTo>
                  <a:cubicBezTo>
                    <a:pt x="3" y="19"/>
                    <a:pt x="4" y="18"/>
                    <a:pt x="3" y="18"/>
                  </a:cubicBezTo>
                  <a:cubicBezTo>
                    <a:pt x="3" y="17"/>
                    <a:pt x="2" y="17"/>
                    <a:pt x="2" y="16"/>
                  </a:cubicBezTo>
                  <a:cubicBezTo>
                    <a:pt x="2" y="16"/>
                    <a:pt x="2" y="15"/>
                    <a:pt x="2" y="14"/>
                  </a:cubicBezTo>
                  <a:cubicBezTo>
                    <a:pt x="2" y="14"/>
                    <a:pt x="1" y="13"/>
                    <a:pt x="1" y="13"/>
                  </a:cubicBezTo>
                  <a:cubicBezTo>
                    <a:pt x="0" y="12"/>
                    <a:pt x="0" y="12"/>
                    <a:pt x="1" y="11"/>
                  </a:cubicBezTo>
                  <a:cubicBezTo>
                    <a:pt x="1" y="11"/>
                    <a:pt x="2" y="11"/>
                    <a:pt x="3" y="11"/>
                  </a:cubicBezTo>
                  <a:cubicBezTo>
                    <a:pt x="3" y="11"/>
                    <a:pt x="4" y="10"/>
                    <a:pt x="5" y="10"/>
                  </a:cubicBezTo>
                  <a:cubicBezTo>
                    <a:pt x="5" y="10"/>
                    <a:pt x="5" y="8"/>
                    <a:pt x="5" y="8"/>
                  </a:cubicBezTo>
                  <a:cubicBezTo>
                    <a:pt x="5" y="7"/>
                    <a:pt x="6" y="7"/>
                    <a:pt x="6" y="6"/>
                  </a:cubicBezTo>
                  <a:cubicBezTo>
                    <a:pt x="7" y="6"/>
                    <a:pt x="7" y="5"/>
                    <a:pt x="7" y="5"/>
                  </a:cubicBezTo>
                  <a:cubicBezTo>
                    <a:pt x="8" y="5"/>
                    <a:pt x="9" y="5"/>
                    <a:pt x="9" y="5"/>
                  </a:cubicBezTo>
                  <a:cubicBezTo>
                    <a:pt x="10" y="5"/>
                    <a:pt x="11" y="5"/>
                    <a:pt x="11" y="5"/>
                  </a:cubicBezTo>
                  <a:cubicBezTo>
                    <a:pt x="11" y="5"/>
                    <a:pt x="12" y="5"/>
                    <a:pt x="12" y="6"/>
                  </a:cubicBezTo>
                  <a:cubicBezTo>
                    <a:pt x="13" y="6"/>
                    <a:pt x="13" y="7"/>
                    <a:pt x="13" y="8"/>
                  </a:cubicBezTo>
                  <a:cubicBezTo>
                    <a:pt x="14" y="8"/>
                    <a:pt x="14" y="9"/>
                    <a:pt x="15" y="9"/>
                  </a:cubicBezTo>
                  <a:cubicBezTo>
                    <a:pt x="15" y="9"/>
                    <a:pt x="16" y="8"/>
                    <a:pt x="16" y="8"/>
                  </a:cubicBezTo>
                  <a:cubicBezTo>
                    <a:pt x="17" y="7"/>
                    <a:pt x="17" y="6"/>
                    <a:pt x="17" y="6"/>
                  </a:cubicBezTo>
                  <a:cubicBezTo>
                    <a:pt x="17" y="6"/>
                    <a:pt x="18" y="6"/>
                    <a:pt x="18" y="6"/>
                  </a:cubicBezTo>
                  <a:cubicBezTo>
                    <a:pt x="19" y="5"/>
                    <a:pt x="20" y="6"/>
                    <a:pt x="20" y="5"/>
                  </a:cubicBezTo>
                  <a:cubicBezTo>
                    <a:pt x="21" y="5"/>
                    <a:pt x="21" y="4"/>
                    <a:pt x="22" y="4"/>
                  </a:cubicBezTo>
                  <a:cubicBezTo>
                    <a:pt x="22" y="4"/>
                    <a:pt x="23" y="4"/>
                    <a:pt x="24" y="4"/>
                  </a:cubicBezTo>
                  <a:cubicBezTo>
                    <a:pt x="25" y="4"/>
                    <a:pt x="26" y="4"/>
                    <a:pt x="26" y="4"/>
                  </a:cubicBezTo>
                  <a:cubicBezTo>
                    <a:pt x="27" y="4"/>
                    <a:pt x="28" y="4"/>
                    <a:pt x="28" y="4"/>
                  </a:cubicBezTo>
                  <a:cubicBezTo>
                    <a:pt x="29" y="4"/>
                    <a:pt x="30" y="3"/>
                    <a:pt x="30" y="3"/>
                  </a:cubicBezTo>
                  <a:cubicBezTo>
                    <a:pt x="31" y="3"/>
                    <a:pt x="31" y="2"/>
                    <a:pt x="31" y="1"/>
                  </a:cubicBezTo>
                  <a:cubicBezTo>
                    <a:pt x="31" y="1"/>
                    <a:pt x="31" y="0"/>
                    <a:pt x="31" y="0"/>
                  </a:cubicBezTo>
                  <a:cubicBezTo>
                    <a:pt x="32" y="0"/>
                    <a:pt x="32" y="0"/>
                    <a:pt x="33" y="0"/>
                  </a:cubicBezTo>
                  <a:cubicBezTo>
                    <a:pt x="33" y="1"/>
                    <a:pt x="32" y="2"/>
                    <a:pt x="33" y="2"/>
                  </a:cubicBezTo>
                  <a:cubicBezTo>
                    <a:pt x="33" y="2"/>
                    <a:pt x="33" y="3"/>
                    <a:pt x="34" y="3"/>
                  </a:cubicBezTo>
                  <a:cubicBezTo>
                    <a:pt x="34" y="3"/>
                    <a:pt x="36" y="3"/>
                    <a:pt x="37" y="3"/>
                  </a:cubicBezTo>
                  <a:cubicBezTo>
                    <a:pt x="37" y="4"/>
                    <a:pt x="37" y="5"/>
                    <a:pt x="37" y="6"/>
                  </a:cubicBezTo>
                  <a:cubicBezTo>
                    <a:pt x="37" y="6"/>
                    <a:pt x="36" y="7"/>
                    <a:pt x="36" y="8"/>
                  </a:cubicBezTo>
                  <a:cubicBezTo>
                    <a:pt x="35" y="8"/>
                    <a:pt x="34" y="9"/>
                    <a:pt x="34" y="9"/>
                  </a:cubicBezTo>
                  <a:cubicBezTo>
                    <a:pt x="33" y="9"/>
                    <a:pt x="32" y="9"/>
                    <a:pt x="31" y="9"/>
                  </a:cubicBezTo>
                  <a:cubicBezTo>
                    <a:pt x="31" y="9"/>
                    <a:pt x="30" y="8"/>
                    <a:pt x="30" y="8"/>
                  </a:cubicBezTo>
                  <a:cubicBezTo>
                    <a:pt x="29" y="8"/>
                    <a:pt x="28" y="7"/>
                    <a:pt x="28" y="7"/>
                  </a:cubicBezTo>
                  <a:cubicBezTo>
                    <a:pt x="27" y="7"/>
                    <a:pt x="27" y="8"/>
                    <a:pt x="26" y="8"/>
                  </a:cubicBezTo>
                  <a:cubicBezTo>
                    <a:pt x="26" y="8"/>
                    <a:pt x="25" y="9"/>
                    <a:pt x="25" y="9"/>
                  </a:cubicBezTo>
                  <a:cubicBezTo>
                    <a:pt x="24" y="9"/>
                    <a:pt x="25" y="10"/>
                    <a:pt x="25" y="10"/>
                  </a:cubicBezTo>
                  <a:cubicBezTo>
                    <a:pt x="25" y="11"/>
                    <a:pt x="26" y="11"/>
                    <a:pt x="26" y="12"/>
                  </a:cubicBezTo>
                  <a:cubicBezTo>
                    <a:pt x="26" y="12"/>
                    <a:pt x="26" y="13"/>
                    <a:pt x="26" y="14"/>
                  </a:cubicBezTo>
                  <a:cubicBezTo>
                    <a:pt x="25" y="14"/>
                    <a:pt x="24" y="15"/>
                    <a:pt x="24" y="15"/>
                  </a:cubicBezTo>
                  <a:cubicBezTo>
                    <a:pt x="24" y="16"/>
                    <a:pt x="24" y="17"/>
                    <a:pt x="23" y="17"/>
                  </a:cubicBezTo>
                  <a:cubicBezTo>
                    <a:pt x="23" y="17"/>
                    <a:pt x="22" y="17"/>
                    <a:pt x="22" y="17"/>
                  </a:cubicBezTo>
                  <a:cubicBezTo>
                    <a:pt x="21" y="17"/>
                    <a:pt x="20" y="17"/>
                    <a:pt x="20" y="17"/>
                  </a:cubicBezTo>
                  <a:cubicBezTo>
                    <a:pt x="19" y="17"/>
                    <a:pt x="19" y="16"/>
                    <a:pt x="19" y="16"/>
                  </a:cubicBezTo>
                  <a:cubicBezTo>
                    <a:pt x="18" y="15"/>
                    <a:pt x="19" y="14"/>
                    <a:pt x="19" y="14"/>
                  </a:cubicBezTo>
                  <a:cubicBezTo>
                    <a:pt x="18" y="14"/>
                    <a:pt x="18" y="14"/>
                    <a:pt x="17" y="14"/>
                  </a:cubicBezTo>
                  <a:cubicBezTo>
                    <a:pt x="17" y="14"/>
                    <a:pt x="16" y="15"/>
                    <a:pt x="16" y="15"/>
                  </a:cubicBezTo>
                  <a:cubicBezTo>
                    <a:pt x="16" y="16"/>
                    <a:pt x="14" y="17"/>
                    <a:pt x="14" y="18"/>
                  </a:cubicBezTo>
                  <a:cubicBezTo>
                    <a:pt x="14" y="19"/>
                    <a:pt x="13" y="20"/>
                    <a:pt x="13"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9" name="Freeform 214"/>
            <p:cNvSpPr>
              <a:spLocks/>
            </p:cNvSpPr>
            <p:nvPr/>
          </p:nvSpPr>
          <p:spPr bwMode="auto">
            <a:xfrm>
              <a:off x="854076" y="1662113"/>
              <a:ext cx="58738" cy="57150"/>
            </a:xfrm>
            <a:custGeom>
              <a:avLst/>
              <a:gdLst/>
              <a:ahLst/>
              <a:cxnLst>
                <a:cxn ang="0">
                  <a:pos x="15" y="26"/>
                </a:cxn>
                <a:cxn ang="0">
                  <a:pos x="13" y="26"/>
                </a:cxn>
                <a:cxn ang="0">
                  <a:pos x="11" y="25"/>
                </a:cxn>
                <a:cxn ang="0">
                  <a:pos x="9" y="23"/>
                </a:cxn>
                <a:cxn ang="0">
                  <a:pos x="9" y="23"/>
                </a:cxn>
                <a:cxn ang="0">
                  <a:pos x="8" y="24"/>
                </a:cxn>
                <a:cxn ang="0">
                  <a:pos x="8" y="25"/>
                </a:cxn>
                <a:cxn ang="0">
                  <a:pos x="7" y="27"/>
                </a:cxn>
                <a:cxn ang="0">
                  <a:pos x="5" y="25"/>
                </a:cxn>
                <a:cxn ang="0">
                  <a:pos x="4" y="24"/>
                </a:cxn>
                <a:cxn ang="0">
                  <a:pos x="3" y="25"/>
                </a:cxn>
                <a:cxn ang="0">
                  <a:pos x="3" y="27"/>
                </a:cxn>
                <a:cxn ang="0">
                  <a:pos x="2" y="29"/>
                </a:cxn>
                <a:cxn ang="0">
                  <a:pos x="1" y="30"/>
                </a:cxn>
                <a:cxn ang="0">
                  <a:pos x="0" y="29"/>
                </a:cxn>
                <a:cxn ang="0">
                  <a:pos x="0" y="27"/>
                </a:cxn>
                <a:cxn ang="0">
                  <a:pos x="0" y="25"/>
                </a:cxn>
                <a:cxn ang="0">
                  <a:pos x="1" y="23"/>
                </a:cxn>
                <a:cxn ang="0">
                  <a:pos x="4" y="22"/>
                </a:cxn>
                <a:cxn ang="0">
                  <a:pos x="6" y="21"/>
                </a:cxn>
                <a:cxn ang="0">
                  <a:pos x="8" y="18"/>
                </a:cxn>
                <a:cxn ang="0">
                  <a:pos x="11" y="13"/>
                </a:cxn>
                <a:cxn ang="0">
                  <a:pos x="14" y="9"/>
                </a:cxn>
                <a:cxn ang="0">
                  <a:pos x="19" y="7"/>
                </a:cxn>
                <a:cxn ang="0">
                  <a:pos x="22" y="4"/>
                </a:cxn>
                <a:cxn ang="0">
                  <a:pos x="25" y="2"/>
                </a:cxn>
                <a:cxn ang="0">
                  <a:pos x="28" y="1"/>
                </a:cxn>
                <a:cxn ang="0">
                  <a:pos x="31" y="1"/>
                </a:cxn>
                <a:cxn ang="0">
                  <a:pos x="31" y="2"/>
                </a:cxn>
                <a:cxn ang="0">
                  <a:pos x="31" y="5"/>
                </a:cxn>
                <a:cxn ang="0">
                  <a:pos x="29" y="8"/>
                </a:cxn>
                <a:cxn ang="0">
                  <a:pos x="27" y="11"/>
                </a:cxn>
                <a:cxn ang="0">
                  <a:pos x="26" y="13"/>
                </a:cxn>
                <a:cxn ang="0">
                  <a:pos x="26" y="14"/>
                </a:cxn>
                <a:cxn ang="0">
                  <a:pos x="25" y="16"/>
                </a:cxn>
                <a:cxn ang="0">
                  <a:pos x="24" y="14"/>
                </a:cxn>
                <a:cxn ang="0">
                  <a:pos x="23" y="12"/>
                </a:cxn>
                <a:cxn ang="0">
                  <a:pos x="22" y="13"/>
                </a:cxn>
                <a:cxn ang="0">
                  <a:pos x="22" y="15"/>
                </a:cxn>
                <a:cxn ang="0">
                  <a:pos x="22" y="17"/>
                </a:cxn>
                <a:cxn ang="0">
                  <a:pos x="20" y="21"/>
                </a:cxn>
                <a:cxn ang="0">
                  <a:pos x="17" y="24"/>
                </a:cxn>
                <a:cxn ang="0">
                  <a:pos x="16" y="25"/>
                </a:cxn>
                <a:cxn ang="0">
                  <a:pos x="15" y="26"/>
                </a:cxn>
              </a:cxnLst>
              <a:rect l="0" t="0" r="r" b="b"/>
              <a:pathLst>
                <a:path w="31" h="30">
                  <a:moveTo>
                    <a:pt x="15" y="26"/>
                  </a:moveTo>
                  <a:cubicBezTo>
                    <a:pt x="14" y="26"/>
                    <a:pt x="13" y="26"/>
                    <a:pt x="13" y="26"/>
                  </a:cubicBezTo>
                  <a:cubicBezTo>
                    <a:pt x="12" y="26"/>
                    <a:pt x="11" y="25"/>
                    <a:pt x="11" y="25"/>
                  </a:cubicBezTo>
                  <a:cubicBezTo>
                    <a:pt x="10" y="25"/>
                    <a:pt x="10" y="24"/>
                    <a:pt x="9" y="23"/>
                  </a:cubicBezTo>
                  <a:cubicBezTo>
                    <a:pt x="9" y="23"/>
                    <a:pt x="9" y="23"/>
                    <a:pt x="9" y="23"/>
                  </a:cubicBezTo>
                  <a:cubicBezTo>
                    <a:pt x="8" y="23"/>
                    <a:pt x="8" y="23"/>
                    <a:pt x="8" y="24"/>
                  </a:cubicBezTo>
                  <a:cubicBezTo>
                    <a:pt x="8" y="24"/>
                    <a:pt x="8" y="25"/>
                    <a:pt x="8" y="25"/>
                  </a:cubicBezTo>
                  <a:cubicBezTo>
                    <a:pt x="8" y="25"/>
                    <a:pt x="8" y="27"/>
                    <a:pt x="7" y="27"/>
                  </a:cubicBezTo>
                  <a:cubicBezTo>
                    <a:pt x="7" y="27"/>
                    <a:pt x="6" y="26"/>
                    <a:pt x="5" y="25"/>
                  </a:cubicBezTo>
                  <a:cubicBezTo>
                    <a:pt x="5" y="25"/>
                    <a:pt x="5" y="24"/>
                    <a:pt x="4" y="24"/>
                  </a:cubicBezTo>
                  <a:cubicBezTo>
                    <a:pt x="4" y="24"/>
                    <a:pt x="3" y="25"/>
                    <a:pt x="3" y="25"/>
                  </a:cubicBezTo>
                  <a:cubicBezTo>
                    <a:pt x="3" y="25"/>
                    <a:pt x="3" y="26"/>
                    <a:pt x="3" y="27"/>
                  </a:cubicBezTo>
                  <a:cubicBezTo>
                    <a:pt x="3" y="27"/>
                    <a:pt x="2" y="29"/>
                    <a:pt x="2" y="29"/>
                  </a:cubicBezTo>
                  <a:cubicBezTo>
                    <a:pt x="2" y="29"/>
                    <a:pt x="1" y="30"/>
                    <a:pt x="1" y="30"/>
                  </a:cubicBezTo>
                  <a:cubicBezTo>
                    <a:pt x="1" y="30"/>
                    <a:pt x="0" y="29"/>
                    <a:pt x="0" y="29"/>
                  </a:cubicBezTo>
                  <a:cubicBezTo>
                    <a:pt x="0" y="28"/>
                    <a:pt x="0" y="27"/>
                    <a:pt x="0" y="27"/>
                  </a:cubicBezTo>
                  <a:cubicBezTo>
                    <a:pt x="0" y="26"/>
                    <a:pt x="0" y="25"/>
                    <a:pt x="0" y="25"/>
                  </a:cubicBezTo>
                  <a:cubicBezTo>
                    <a:pt x="0" y="24"/>
                    <a:pt x="1" y="23"/>
                    <a:pt x="1" y="23"/>
                  </a:cubicBezTo>
                  <a:cubicBezTo>
                    <a:pt x="2" y="22"/>
                    <a:pt x="4" y="22"/>
                    <a:pt x="4" y="22"/>
                  </a:cubicBezTo>
                  <a:cubicBezTo>
                    <a:pt x="5" y="22"/>
                    <a:pt x="5" y="21"/>
                    <a:pt x="6" y="21"/>
                  </a:cubicBezTo>
                  <a:cubicBezTo>
                    <a:pt x="6" y="20"/>
                    <a:pt x="7" y="19"/>
                    <a:pt x="8" y="18"/>
                  </a:cubicBezTo>
                  <a:cubicBezTo>
                    <a:pt x="9" y="17"/>
                    <a:pt x="10" y="14"/>
                    <a:pt x="11" y="13"/>
                  </a:cubicBezTo>
                  <a:cubicBezTo>
                    <a:pt x="12" y="12"/>
                    <a:pt x="13" y="10"/>
                    <a:pt x="14" y="9"/>
                  </a:cubicBezTo>
                  <a:cubicBezTo>
                    <a:pt x="15" y="8"/>
                    <a:pt x="18" y="8"/>
                    <a:pt x="19" y="7"/>
                  </a:cubicBezTo>
                  <a:cubicBezTo>
                    <a:pt x="20" y="6"/>
                    <a:pt x="21" y="5"/>
                    <a:pt x="22" y="4"/>
                  </a:cubicBezTo>
                  <a:cubicBezTo>
                    <a:pt x="23" y="4"/>
                    <a:pt x="24" y="2"/>
                    <a:pt x="25" y="2"/>
                  </a:cubicBezTo>
                  <a:cubicBezTo>
                    <a:pt x="26" y="2"/>
                    <a:pt x="27" y="1"/>
                    <a:pt x="28" y="1"/>
                  </a:cubicBezTo>
                  <a:cubicBezTo>
                    <a:pt x="29" y="1"/>
                    <a:pt x="30" y="0"/>
                    <a:pt x="31" y="1"/>
                  </a:cubicBezTo>
                  <a:cubicBezTo>
                    <a:pt x="31" y="1"/>
                    <a:pt x="31" y="2"/>
                    <a:pt x="31" y="2"/>
                  </a:cubicBezTo>
                  <a:cubicBezTo>
                    <a:pt x="31" y="3"/>
                    <a:pt x="31" y="4"/>
                    <a:pt x="31" y="5"/>
                  </a:cubicBezTo>
                  <a:cubicBezTo>
                    <a:pt x="30" y="5"/>
                    <a:pt x="30" y="7"/>
                    <a:pt x="29" y="8"/>
                  </a:cubicBezTo>
                  <a:cubicBezTo>
                    <a:pt x="29" y="9"/>
                    <a:pt x="28" y="10"/>
                    <a:pt x="27" y="11"/>
                  </a:cubicBezTo>
                  <a:cubicBezTo>
                    <a:pt x="27" y="11"/>
                    <a:pt x="26" y="12"/>
                    <a:pt x="26" y="13"/>
                  </a:cubicBezTo>
                  <a:cubicBezTo>
                    <a:pt x="26" y="13"/>
                    <a:pt x="26" y="14"/>
                    <a:pt x="26" y="14"/>
                  </a:cubicBezTo>
                  <a:cubicBezTo>
                    <a:pt x="26" y="15"/>
                    <a:pt x="25" y="16"/>
                    <a:pt x="25" y="16"/>
                  </a:cubicBezTo>
                  <a:cubicBezTo>
                    <a:pt x="25" y="16"/>
                    <a:pt x="24" y="15"/>
                    <a:pt x="24" y="14"/>
                  </a:cubicBezTo>
                  <a:cubicBezTo>
                    <a:pt x="24" y="14"/>
                    <a:pt x="24" y="12"/>
                    <a:pt x="23" y="12"/>
                  </a:cubicBezTo>
                  <a:cubicBezTo>
                    <a:pt x="23" y="12"/>
                    <a:pt x="22" y="13"/>
                    <a:pt x="22" y="13"/>
                  </a:cubicBezTo>
                  <a:cubicBezTo>
                    <a:pt x="22" y="14"/>
                    <a:pt x="22" y="15"/>
                    <a:pt x="22" y="15"/>
                  </a:cubicBezTo>
                  <a:cubicBezTo>
                    <a:pt x="22" y="16"/>
                    <a:pt x="22" y="17"/>
                    <a:pt x="22" y="17"/>
                  </a:cubicBezTo>
                  <a:cubicBezTo>
                    <a:pt x="21" y="18"/>
                    <a:pt x="21" y="20"/>
                    <a:pt x="20" y="21"/>
                  </a:cubicBezTo>
                  <a:cubicBezTo>
                    <a:pt x="19" y="21"/>
                    <a:pt x="18" y="23"/>
                    <a:pt x="17" y="24"/>
                  </a:cubicBezTo>
                  <a:cubicBezTo>
                    <a:pt x="17" y="24"/>
                    <a:pt x="17" y="25"/>
                    <a:pt x="16" y="25"/>
                  </a:cubicBezTo>
                  <a:cubicBezTo>
                    <a:pt x="16" y="25"/>
                    <a:pt x="15" y="26"/>
                    <a:pt x="15"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0" name="Freeform 215"/>
            <p:cNvSpPr>
              <a:spLocks/>
            </p:cNvSpPr>
            <p:nvPr/>
          </p:nvSpPr>
          <p:spPr bwMode="auto">
            <a:xfrm>
              <a:off x="965201" y="792163"/>
              <a:ext cx="766763" cy="966788"/>
            </a:xfrm>
            <a:custGeom>
              <a:avLst/>
              <a:gdLst/>
              <a:ahLst/>
              <a:cxnLst>
                <a:cxn ang="0">
                  <a:pos x="264" y="418"/>
                </a:cxn>
                <a:cxn ang="0">
                  <a:pos x="221" y="444"/>
                </a:cxn>
                <a:cxn ang="0">
                  <a:pos x="206" y="486"/>
                </a:cxn>
                <a:cxn ang="0">
                  <a:pos x="146" y="502"/>
                </a:cxn>
                <a:cxn ang="0">
                  <a:pos x="116" y="483"/>
                </a:cxn>
                <a:cxn ang="0">
                  <a:pos x="155" y="463"/>
                </a:cxn>
                <a:cxn ang="0">
                  <a:pos x="156" y="418"/>
                </a:cxn>
                <a:cxn ang="0">
                  <a:pos x="121" y="465"/>
                </a:cxn>
                <a:cxn ang="0">
                  <a:pos x="70" y="513"/>
                </a:cxn>
                <a:cxn ang="0">
                  <a:pos x="29" y="480"/>
                </a:cxn>
                <a:cxn ang="0">
                  <a:pos x="75" y="469"/>
                </a:cxn>
                <a:cxn ang="0">
                  <a:pos x="32" y="468"/>
                </a:cxn>
                <a:cxn ang="0">
                  <a:pos x="14" y="445"/>
                </a:cxn>
                <a:cxn ang="0">
                  <a:pos x="47" y="448"/>
                </a:cxn>
                <a:cxn ang="0">
                  <a:pos x="55" y="429"/>
                </a:cxn>
                <a:cxn ang="0">
                  <a:pos x="42" y="419"/>
                </a:cxn>
                <a:cxn ang="0">
                  <a:pos x="67" y="387"/>
                </a:cxn>
                <a:cxn ang="0">
                  <a:pos x="69" y="382"/>
                </a:cxn>
                <a:cxn ang="0">
                  <a:pos x="100" y="372"/>
                </a:cxn>
                <a:cxn ang="0">
                  <a:pos x="79" y="339"/>
                </a:cxn>
                <a:cxn ang="0">
                  <a:pos x="96" y="331"/>
                </a:cxn>
                <a:cxn ang="0">
                  <a:pos x="73" y="329"/>
                </a:cxn>
                <a:cxn ang="0">
                  <a:pos x="84" y="311"/>
                </a:cxn>
                <a:cxn ang="0">
                  <a:pos x="58" y="298"/>
                </a:cxn>
                <a:cxn ang="0">
                  <a:pos x="59" y="255"/>
                </a:cxn>
                <a:cxn ang="0">
                  <a:pos x="93" y="268"/>
                </a:cxn>
                <a:cxn ang="0">
                  <a:pos x="63" y="232"/>
                </a:cxn>
                <a:cxn ang="0">
                  <a:pos x="60" y="196"/>
                </a:cxn>
                <a:cxn ang="0">
                  <a:pos x="90" y="208"/>
                </a:cxn>
                <a:cxn ang="0">
                  <a:pos x="107" y="190"/>
                </a:cxn>
                <a:cxn ang="0">
                  <a:pos x="117" y="175"/>
                </a:cxn>
                <a:cxn ang="0">
                  <a:pos x="138" y="176"/>
                </a:cxn>
                <a:cxn ang="0">
                  <a:pos x="111" y="150"/>
                </a:cxn>
                <a:cxn ang="0">
                  <a:pos x="128" y="141"/>
                </a:cxn>
                <a:cxn ang="0">
                  <a:pos x="129" y="117"/>
                </a:cxn>
                <a:cxn ang="0">
                  <a:pos x="126" y="105"/>
                </a:cxn>
                <a:cxn ang="0">
                  <a:pos x="155" y="100"/>
                </a:cxn>
                <a:cxn ang="0">
                  <a:pos x="149" y="84"/>
                </a:cxn>
                <a:cxn ang="0">
                  <a:pos x="162" y="71"/>
                </a:cxn>
                <a:cxn ang="0">
                  <a:pos x="167" y="60"/>
                </a:cxn>
                <a:cxn ang="0">
                  <a:pos x="160" y="35"/>
                </a:cxn>
                <a:cxn ang="0">
                  <a:pos x="187" y="29"/>
                </a:cxn>
                <a:cxn ang="0">
                  <a:pos x="199" y="27"/>
                </a:cxn>
                <a:cxn ang="0">
                  <a:pos x="208" y="46"/>
                </a:cxn>
                <a:cxn ang="0">
                  <a:pos x="216" y="37"/>
                </a:cxn>
                <a:cxn ang="0">
                  <a:pos x="235" y="52"/>
                </a:cxn>
                <a:cxn ang="0">
                  <a:pos x="268" y="33"/>
                </a:cxn>
                <a:cxn ang="0">
                  <a:pos x="294" y="29"/>
                </a:cxn>
                <a:cxn ang="0">
                  <a:pos x="344" y="11"/>
                </a:cxn>
                <a:cxn ang="0">
                  <a:pos x="368" y="7"/>
                </a:cxn>
                <a:cxn ang="0">
                  <a:pos x="398" y="46"/>
                </a:cxn>
                <a:cxn ang="0">
                  <a:pos x="316" y="148"/>
                </a:cxn>
                <a:cxn ang="0">
                  <a:pos x="286" y="193"/>
                </a:cxn>
                <a:cxn ang="0">
                  <a:pos x="241" y="187"/>
                </a:cxn>
                <a:cxn ang="0">
                  <a:pos x="294" y="206"/>
                </a:cxn>
                <a:cxn ang="0">
                  <a:pos x="277" y="228"/>
                </a:cxn>
                <a:cxn ang="0">
                  <a:pos x="259" y="241"/>
                </a:cxn>
                <a:cxn ang="0">
                  <a:pos x="262" y="267"/>
                </a:cxn>
                <a:cxn ang="0">
                  <a:pos x="241" y="280"/>
                </a:cxn>
                <a:cxn ang="0">
                  <a:pos x="308" y="257"/>
                </a:cxn>
                <a:cxn ang="0">
                  <a:pos x="334" y="295"/>
                </a:cxn>
                <a:cxn ang="0">
                  <a:pos x="357" y="331"/>
                </a:cxn>
                <a:cxn ang="0">
                  <a:pos x="320" y="384"/>
                </a:cxn>
              </a:cxnLst>
              <a:rect l="0" t="0" r="r" b="b"/>
              <a:pathLst>
                <a:path w="407" h="513">
                  <a:moveTo>
                    <a:pt x="313" y="411"/>
                  </a:moveTo>
                  <a:cubicBezTo>
                    <a:pt x="313" y="411"/>
                    <a:pt x="311" y="411"/>
                    <a:pt x="311" y="411"/>
                  </a:cubicBezTo>
                  <a:cubicBezTo>
                    <a:pt x="310" y="411"/>
                    <a:pt x="309" y="412"/>
                    <a:pt x="308" y="412"/>
                  </a:cubicBezTo>
                  <a:cubicBezTo>
                    <a:pt x="308" y="413"/>
                    <a:pt x="307" y="414"/>
                    <a:pt x="307" y="414"/>
                  </a:cubicBezTo>
                  <a:cubicBezTo>
                    <a:pt x="306" y="415"/>
                    <a:pt x="304" y="414"/>
                    <a:pt x="304" y="414"/>
                  </a:cubicBezTo>
                  <a:cubicBezTo>
                    <a:pt x="303" y="414"/>
                    <a:pt x="302" y="415"/>
                    <a:pt x="302" y="414"/>
                  </a:cubicBezTo>
                  <a:cubicBezTo>
                    <a:pt x="301" y="414"/>
                    <a:pt x="300" y="413"/>
                    <a:pt x="300" y="413"/>
                  </a:cubicBezTo>
                  <a:cubicBezTo>
                    <a:pt x="300" y="413"/>
                    <a:pt x="299" y="412"/>
                    <a:pt x="299" y="412"/>
                  </a:cubicBezTo>
                  <a:cubicBezTo>
                    <a:pt x="298" y="411"/>
                    <a:pt x="297" y="411"/>
                    <a:pt x="297" y="410"/>
                  </a:cubicBezTo>
                  <a:cubicBezTo>
                    <a:pt x="296" y="410"/>
                    <a:pt x="297" y="409"/>
                    <a:pt x="297" y="408"/>
                  </a:cubicBezTo>
                  <a:cubicBezTo>
                    <a:pt x="296" y="408"/>
                    <a:pt x="296" y="408"/>
                    <a:pt x="296" y="408"/>
                  </a:cubicBezTo>
                  <a:cubicBezTo>
                    <a:pt x="296" y="408"/>
                    <a:pt x="295" y="408"/>
                    <a:pt x="294" y="408"/>
                  </a:cubicBezTo>
                  <a:cubicBezTo>
                    <a:pt x="294" y="408"/>
                    <a:pt x="293" y="409"/>
                    <a:pt x="292" y="409"/>
                  </a:cubicBezTo>
                  <a:cubicBezTo>
                    <a:pt x="292" y="410"/>
                    <a:pt x="291" y="411"/>
                    <a:pt x="290" y="412"/>
                  </a:cubicBezTo>
                  <a:cubicBezTo>
                    <a:pt x="290" y="413"/>
                    <a:pt x="291" y="414"/>
                    <a:pt x="291" y="414"/>
                  </a:cubicBezTo>
                  <a:cubicBezTo>
                    <a:pt x="291" y="415"/>
                    <a:pt x="291" y="417"/>
                    <a:pt x="290" y="418"/>
                  </a:cubicBezTo>
                  <a:cubicBezTo>
                    <a:pt x="290" y="419"/>
                    <a:pt x="291" y="421"/>
                    <a:pt x="290" y="422"/>
                  </a:cubicBezTo>
                  <a:cubicBezTo>
                    <a:pt x="290" y="423"/>
                    <a:pt x="288" y="424"/>
                    <a:pt x="287" y="424"/>
                  </a:cubicBezTo>
                  <a:cubicBezTo>
                    <a:pt x="286" y="424"/>
                    <a:pt x="285" y="424"/>
                    <a:pt x="285" y="423"/>
                  </a:cubicBezTo>
                  <a:cubicBezTo>
                    <a:pt x="285" y="423"/>
                    <a:pt x="285" y="422"/>
                    <a:pt x="284" y="422"/>
                  </a:cubicBezTo>
                  <a:cubicBezTo>
                    <a:pt x="284" y="422"/>
                    <a:pt x="283" y="422"/>
                    <a:pt x="282" y="422"/>
                  </a:cubicBezTo>
                  <a:cubicBezTo>
                    <a:pt x="282" y="422"/>
                    <a:pt x="281" y="423"/>
                    <a:pt x="280" y="423"/>
                  </a:cubicBezTo>
                  <a:cubicBezTo>
                    <a:pt x="279" y="423"/>
                    <a:pt x="277" y="423"/>
                    <a:pt x="277" y="423"/>
                  </a:cubicBezTo>
                  <a:cubicBezTo>
                    <a:pt x="275" y="423"/>
                    <a:pt x="273" y="424"/>
                    <a:pt x="272" y="423"/>
                  </a:cubicBezTo>
                  <a:cubicBezTo>
                    <a:pt x="271" y="423"/>
                    <a:pt x="270" y="422"/>
                    <a:pt x="270" y="422"/>
                  </a:cubicBezTo>
                  <a:cubicBezTo>
                    <a:pt x="269" y="422"/>
                    <a:pt x="268" y="421"/>
                    <a:pt x="268" y="421"/>
                  </a:cubicBezTo>
                  <a:cubicBezTo>
                    <a:pt x="268" y="420"/>
                    <a:pt x="267" y="419"/>
                    <a:pt x="267" y="419"/>
                  </a:cubicBezTo>
                  <a:cubicBezTo>
                    <a:pt x="266" y="419"/>
                    <a:pt x="265" y="418"/>
                    <a:pt x="264" y="418"/>
                  </a:cubicBezTo>
                  <a:cubicBezTo>
                    <a:pt x="263" y="418"/>
                    <a:pt x="262" y="419"/>
                    <a:pt x="261" y="420"/>
                  </a:cubicBezTo>
                  <a:cubicBezTo>
                    <a:pt x="261" y="421"/>
                    <a:pt x="260" y="422"/>
                    <a:pt x="261" y="423"/>
                  </a:cubicBezTo>
                  <a:cubicBezTo>
                    <a:pt x="261" y="423"/>
                    <a:pt x="262" y="423"/>
                    <a:pt x="262" y="423"/>
                  </a:cubicBezTo>
                  <a:cubicBezTo>
                    <a:pt x="262" y="424"/>
                    <a:pt x="262" y="425"/>
                    <a:pt x="262" y="425"/>
                  </a:cubicBezTo>
                  <a:cubicBezTo>
                    <a:pt x="262" y="426"/>
                    <a:pt x="262" y="427"/>
                    <a:pt x="261" y="428"/>
                  </a:cubicBezTo>
                  <a:cubicBezTo>
                    <a:pt x="261" y="428"/>
                    <a:pt x="260" y="429"/>
                    <a:pt x="260" y="429"/>
                  </a:cubicBezTo>
                  <a:cubicBezTo>
                    <a:pt x="260" y="429"/>
                    <a:pt x="259" y="429"/>
                    <a:pt x="259" y="430"/>
                  </a:cubicBezTo>
                  <a:cubicBezTo>
                    <a:pt x="258" y="430"/>
                    <a:pt x="258" y="431"/>
                    <a:pt x="257" y="431"/>
                  </a:cubicBezTo>
                  <a:cubicBezTo>
                    <a:pt x="257" y="432"/>
                    <a:pt x="256" y="432"/>
                    <a:pt x="255" y="432"/>
                  </a:cubicBezTo>
                  <a:cubicBezTo>
                    <a:pt x="255" y="432"/>
                    <a:pt x="254" y="431"/>
                    <a:pt x="254" y="431"/>
                  </a:cubicBezTo>
                  <a:cubicBezTo>
                    <a:pt x="254" y="431"/>
                    <a:pt x="253" y="432"/>
                    <a:pt x="253" y="432"/>
                  </a:cubicBezTo>
                  <a:cubicBezTo>
                    <a:pt x="252" y="432"/>
                    <a:pt x="251" y="433"/>
                    <a:pt x="250" y="433"/>
                  </a:cubicBezTo>
                  <a:cubicBezTo>
                    <a:pt x="249" y="433"/>
                    <a:pt x="248" y="435"/>
                    <a:pt x="247" y="435"/>
                  </a:cubicBezTo>
                  <a:cubicBezTo>
                    <a:pt x="247" y="436"/>
                    <a:pt x="246" y="437"/>
                    <a:pt x="246" y="438"/>
                  </a:cubicBezTo>
                  <a:cubicBezTo>
                    <a:pt x="245" y="438"/>
                    <a:pt x="245" y="439"/>
                    <a:pt x="244" y="440"/>
                  </a:cubicBezTo>
                  <a:cubicBezTo>
                    <a:pt x="243" y="440"/>
                    <a:pt x="242" y="439"/>
                    <a:pt x="242" y="439"/>
                  </a:cubicBezTo>
                  <a:cubicBezTo>
                    <a:pt x="242" y="439"/>
                    <a:pt x="241" y="439"/>
                    <a:pt x="240" y="439"/>
                  </a:cubicBezTo>
                  <a:cubicBezTo>
                    <a:pt x="240" y="439"/>
                    <a:pt x="239" y="440"/>
                    <a:pt x="238" y="441"/>
                  </a:cubicBezTo>
                  <a:cubicBezTo>
                    <a:pt x="238" y="441"/>
                    <a:pt x="237" y="443"/>
                    <a:pt x="237" y="443"/>
                  </a:cubicBezTo>
                  <a:cubicBezTo>
                    <a:pt x="237" y="444"/>
                    <a:pt x="236" y="446"/>
                    <a:pt x="235" y="447"/>
                  </a:cubicBezTo>
                  <a:cubicBezTo>
                    <a:pt x="234" y="447"/>
                    <a:pt x="233" y="448"/>
                    <a:pt x="233" y="449"/>
                  </a:cubicBezTo>
                  <a:cubicBezTo>
                    <a:pt x="232" y="449"/>
                    <a:pt x="231" y="449"/>
                    <a:pt x="231" y="449"/>
                  </a:cubicBezTo>
                  <a:cubicBezTo>
                    <a:pt x="231" y="449"/>
                    <a:pt x="230" y="448"/>
                    <a:pt x="230" y="447"/>
                  </a:cubicBezTo>
                  <a:cubicBezTo>
                    <a:pt x="230" y="447"/>
                    <a:pt x="230" y="446"/>
                    <a:pt x="230" y="446"/>
                  </a:cubicBezTo>
                  <a:cubicBezTo>
                    <a:pt x="229" y="445"/>
                    <a:pt x="228" y="446"/>
                    <a:pt x="227" y="445"/>
                  </a:cubicBezTo>
                  <a:cubicBezTo>
                    <a:pt x="227" y="445"/>
                    <a:pt x="226" y="444"/>
                    <a:pt x="226" y="443"/>
                  </a:cubicBezTo>
                  <a:cubicBezTo>
                    <a:pt x="225" y="443"/>
                    <a:pt x="224" y="442"/>
                    <a:pt x="223" y="442"/>
                  </a:cubicBezTo>
                  <a:cubicBezTo>
                    <a:pt x="223" y="442"/>
                    <a:pt x="222" y="443"/>
                    <a:pt x="221" y="444"/>
                  </a:cubicBezTo>
                  <a:cubicBezTo>
                    <a:pt x="221" y="444"/>
                    <a:pt x="220" y="444"/>
                    <a:pt x="219" y="445"/>
                  </a:cubicBezTo>
                  <a:cubicBezTo>
                    <a:pt x="219" y="445"/>
                    <a:pt x="219" y="447"/>
                    <a:pt x="219" y="447"/>
                  </a:cubicBezTo>
                  <a:cubicBezTo>
                    <a:pt x="218" y="448"/>
                    <a:pt x="217" y="448"/>
                    <a:pt x="216" y="449"/>
                  </a:cubicBezTo>
                  <a:cubicBezTo>
                    <a:pt x="215" y="449"/>
                    <a:pt x="214" y="450"/>
                    <a:pt x="213" y="451"/>
                  </a:cubicBezTo>
                  <a:cubicBezTo>
                    <a:pt x="213" y="452"/>
                    <a:pt x="212" y="453"/>
                    <a:pt x="212" y="454"/>
                  </a:cubicBezTo>
                  <a:cubicBezTo>
                    <a:pt x="212" y="454"/>
                    <a:pt x="213" y="455"/>
                    <a:pt x="213" y="456"/>
                  </a:cubicBezTo>
                  <a:cubicBezTo>
                    <a:pt x="213" y="456"/>
                    <a:pt x="213" y="458"/>
                    <a:pt x="213" y="458"/>
                  </a:cubicBezTo>
                  <a:cubicBezTo>
                    <a:pt x="212" y="459"/>
                    <a:pt x="211" y="461"/>
                    <a:pt x="210" y="461"/>
                  </a:cubicBezTo>
                  <a:cubicBezTo>
                    <a:pt x="210" y="462"/>
                    <a:pt x="209" y="462"/>
                    <a:pt x="209" y="463"/>
                  </a:cubicBezTo>
                  <a:cubicBezTo>
                    <a:pt x="209" y="464"/>
                    <a:pt x="210" y="465"/>
                    <a:pt x="210" y="465"/>
                  </a:cubicBezTo>
                  <a:cubicBezTo>
                    <a:pt x="210" y="466"/>
                    <a:pt x="210" y="467"/>
                    <a:pt x="209" y="467"/>
                  </a:cubicBezTo>
                  <a:cubicBezTo>
                    <a:pt x="209" y="468"/>
                    <a:pt x="208" y="468"/>
                    <a:pt x="207" y="468"/>
                  </a:cubicBezTo>
                  <a:cubicBezTo>
                    <a:pt x="207" y="468"/>
                    <a:pt x="205" y="469"/>
                    <a:pt x="205" y="469"/>
                  </a:cubicBezTo>
                  <a:cubicBezTo>
                    <a:pt x="204" y="470"/>
                    <a:pt x="203" y="471"/>
                    <a:pt x="203" y="471"/>
                  </a:cubicBezTo>
                  <a:cubicBezTo>
                    <a:pt x="202" y="472"/>
                    <a:pt x="201" y="473"/>
                    <a:pt x="200" y="473"/>
                  </a:cubicBezTo>
                  <a:cubicBezTo>
                    <a:pt x="200" y="473"/>
                    <a:pt x="198" y="472"/>
                    <a:pt x="198" y="472"/>
                  </a:cubicBezTo>
                  <a:cubicBezTo>
                    <a:pt x="197" y="472"/>
                    <a:pt x="196" y="472"/>
                    <a:pt x="195" y="472"/>
                  </a:cubicBezTo>
                  <a:cubicBezTo>
                    <a:pt x="195" y="473"/>
                    <a:pt x="195" y="475"/>
                    <a:pt x="194" y="476"/>
                  </a:cubicBezTo>
                  <a:cubicBezTo>
                    <a:pt x="194" y="476"/>
                    <a:pt x="194" y="477"/>
                    <a:pt x="194" y="478"/>
                  </a:cubicBezTo>
                  <a:cubicBezTo>
                    <a:pt x="195" y="478"/>
                    <a:pt x="196" y="479"/>
                    <a:pt x="196" y="479"/>
                  </a:cubicBezTo>
                  <a:cubicBezTo>
                    <a:pt x="197" y="480"/>
                    <a:pt x="198" y="481"/>
                    <a:pt x="199" y="481"/>
                  </a:cubicBezTo>
                  <a:cubicBezTo>
                    <a:pt x="199" y="482"/>
                    <a:pt x="200" y="483"/>
                    <a:pt x="201" y="483"/>
                  </a:cubicBezTo>
                  <a:cubicBezTo>
                    <a:pt x="201" y="483"/>
                    <a:pt x="203" y="482"/>
                    <a:pt x="203" y="482"/>
                  </a:cubicBezTo>
                  <a:cubicBezTo>
                    <a:pt x="204" y="481"/>
                    <a:pt x="203" y="480"/>
                    <a:pt x="203" y="480"/>
                  </a:cubicBezTo>
                  <a:cubicBezTo>
                    <a:pt x="204" y="479"/>
                    <a:pt x="206" y="480"/>
                    <a:pt x="207" y="481"/>
                  </a:cubicBezTo>
                  <a:cubicBezTo>
                    <a:pt x="207" y="481"/>
                    <a:pt x="207" y="482"/>
                    <a:pt x="207" y="483"/>
                  </a:cubicBezTo>
                  <a:cubicBezTo>
                    <a:pt x="207" y="483"/>
                    <a:pt x="206" y="484"/>
                    <a:pt x="205" y="485"/>
                  </a:cubicBezTo>
                  <a:cubicBezTo>
                    <a:pt x="205" y="485"/>
                    <a:pt x="206" y="486"/>
                    <a:pt x="206" y="486"/>
                  </a:cubicBezTo>
                  <a:cubicBezTo>
                    <a:pt x="206" y="486"/>
                    <a:pt x="205" y="486"/>
                    <a:pt x="205" y="486"/>
                  </a:cubicBezTo>
                  <a:cubicBezTo>
                    <a:pt x="205" y="487"/>
                    <a:pt x="203" y="487"/>
                    <a:pt x="203" y="487"/>
                  </a:cubicBezTo>
                  <a:cubicBezTo>
                    <a:pt x="202" y="487"/>
                    <a:pt x="202" y="488"/>
                    <a:pt x="201" y="489"/>
                  </a:cubicBezTo>
                  <a:cubicBezTo>
                    <a:pt x="201" y="489"/>
                    <a:pt x="199" y="489"/>
                    <a:pt x="199" y="489"/>
                  </a:cubicBezTo>
                  <a:cubicBezTo>
                    <a:pt x="198" y="489"/>
                    <a:pt x="197" y="489"/>
                    <a:pt x="196" y="489"/>
                  </a:cubicBezTo>
                  <a:cubicBezTo>
                    <a:pt x="195" y="490"/>
                    <a:pt x="195" y="491"/>
                    <a:pt x="194" y="491"/>
                  </a:cubicBezTo>
                  <a:cubicBezTo>
                    <a:pt x="193" y="492"/>
                    <a:pt x="192" y="492"/>
                    <a:pt x="191" y="493"/>
                  </a:cubicBezTo>
                  <a:cubicBezTo>
                    <a:pt x="190" y="493"/>
                    <a:pt x="189" y="493"/>
                    <a:pt x="188" y="493"/>
                  </a:cubicBezTo>
                  <a:cubicBezTo>
                    <a:pt x="187" y="494"/>
                    <a:pt x="187" y="494"/>
                    <a:pt x="186" y="495"/>
                  </a:cubicBezTo>
                  <a:cubicBezTo>
                    <a:pt x="186" y="495"/>
                    <a:pt x="185" y="495"/>
                    <a:pt x="184" y="496"/>
                  </a:cubicBezTo>
                  <a:cubicBezTo>
                    <a:pt x="183" y="496"/>
                    <a:pt x="181" y="497"/>
                    <a:pt x="180" y="497"/>
                  </a:cubicBezTo>
                  <a:cubicBezTo>
                    <a:pt x="179" y="497"/>
                    <a:pt x="177" y="497"/>
                    <a:pt x="177" y="497"/>
                  </a:cubicBezTo>
                  <a:cubicBezTo>
                    <a:pt x="176" y="497"/>
                    <a:pt x="175" y="498"/>
                    <a:pt x="174" y="498"/>
                  </a:cubicBezTo>
                  <a:cubicBezTo>
                    <a:pt x="173" y="498"/>
                    <a:pt x="172" y="497"/>
                    <a:pt x="171" y="497"/>
                  </a:cubicBezTo>
                  <a:cubicBezTo>
                    <a:pt x="170" y="497"/>
                    <a:pt x="168" y="497"/>
                    <a:pt x="167" y="496"/>
                  </a:cubicBezTo>
                  <a:cubicBezTo>
                    <a:pt x="166" y="496"/>
                    <a:pt x="165" y="495"/>
                    <a:pt x="165" y="495"/>
                  </a:cubicBezTo>
                  <a:cubicBezTo>
                    <a:pt x="164" y="494"/>
                    <a:pt x="163" y="494"/>
                    <a:pt x="162" y="494"/>
                  </a:cubicBezTo>
                  <a:cubicBezTo>
                    <a:pt x="161" y="494"/>
                    <a:pt x="160" y="495"/>
                    <a:pt x="159" y="495"/>
                  </a:cubicBezTo>
                  <a:cubicBezTo>
                    <a:pt x="159" y="496"/>
                    <a:pt x="158" y="497"/>
                    <a:pt x="157" y="498"/>
                  </a:cubicBezTo>
                  <a:cubicBezTo>
                    <a:pt x="157" y="499"/>
                    <a:pt x="155" y="500"/>
                    <a:pt x="155" y="501"/>
                  </a:cubicBezTo>
                  <a:cubicBezTo>
                    <a:pt x="154" y="501"/>
                    <a:pt x="152" y="502"/>
                    <a:pt x="151" y="502"/>
                  </a:cubicBezTo>
                  <a:cubicBezTo>
                    <a:pt x="150" y="502"/>
                    <a:pt x="149" y="502"/>
                    <a:pt x="148" y="502"/>
                  </a:cubicBezTo>
                  <a:cubicBezTo>
                    <a:pt x="149" y="501"/>
                    <a:pt x="149" y="501"/>
                    <a:pt x="149" y="500"/>
                  </a:cubicBezTo>
                  <a:cubicBezTo>
                    <a:pt x="149" y="500"/>
                    <a:pt x="150" y="499"/>
                    <a:pt x="150" y="499"/>
                  </a:cubicBezTo>
                  <a:cubicBezTo>
                    <a:pt x="150" y="498"/>
                    <a:pt x="150" y="498"/>
                    <a:pt x="149" y="498"/>
                  </a:cubicBezTo>
                  <a:cubicBezTo>
                    <a:pt x="149" y="498"/>
                    <a:pt x="148" y="499"/>
                    <a:pt x="148" y="499"/>
                  </a:cubicBezTo>
                  <a:cubicBezTo>
                    <a:pt x="148" y="499"/>
                    <a:pt x="147" y="500"/>
                    <a:pt x="147" y="501"/>
                  </a:cubicBezTo>
                  <a:cubicBezTo>
                    <a:pt x="146" y="501"/>
                    <a:pt x="146" y="502"/>
                    <a:pt x="146" y="502"/>
                  </a:cubicBezTo>
                  <a:cubicBezTo>
                    <a:pt x="145" y="502"/>
                    <a:pt x="145" y="502"/>
                    <a:pt x="145" y="502"/>
                  </a:cubicBezTo>
                  <a:cubicBezTo>
                    <a:pt x="144" y="501"/>
                    <a:pt x="145" y="500"/>
                    <a:pt x="145" y="500"/>
                  </a:cubicBezTo>
                  <a:cubicBezTo>
                    <a:pt x="145" y="499"/>
                    <a:pt x="145" y="498"/>
                    <a:pt x="146" y="498"/>
                  </a:cubicBezTo>
                  <a:cubicBezTo>
                    <a:pt x="146" y="497"/>
                    <a:pt x="146" y="496"/>
                    <a:pt x="146" y="496"/>
                  </a:cubicBezTo>
                  <a:cubicBezTo>
                    <a:pt x="146" y="495"/>
                    <a:pt x="146" y="494"/>
                    <a:pt x="146" y="494"/>
                  </a:cubicBezTo>
                  <a:cubicBezTo>
                    <a:pt x="146" y="493"/>
                    <a:pt x="147" y="492"/>
                    <a:pt x="147" y="492"/>
                  </a:cubicBezTo>
                  <a:cubicBezTo>
                    <a:pt x="147" y="491"/>
                    <a:pt x="147" y="490"/>
                    <a:pt x="147" y="489"/>
                  </a:cubicBezTo>
                  <a:cubicBezTo>
                    <a:pt x="147" y="489"/>
                    <a:pt x="148" y="489"/>
                    <a:pt x="148" y="488"/>
                  </a:cubicBezTo>
                  <a:cubicBezTo>
                    <a:pt x="149" y="488"/>
                    <a:pt x="149" y="487"/>
                    <a:pt x="148" y="486"/>
                  </a:cubicBezTo>
                  <a:cubicBezTo>
                    <a:pt x="148" y="486"/>
                    <a:pt x="147" y="486"/>
                    <a:pt x="147" y="486"/>
                  </a:cubicBezTo>
                  <a:cubicBezTo>
                    <a:pt x="146" y="486"/>
                    <a:pt x="144" y="486"/>
                    <a:pt x="144" y="485"/>
                  </a:cubicBezTo>
                  <a:cubicBezTo>
                    <a:pt x="143" y="485"/>
                    <a:pt x="142" y="484"/>
                    <a:pt x="142" y="483"/>
                  </a:cubicBezTo>
                  <a:cubicBezTo>
                    <a:pt x="141" y="482"/>
                    <a:pt x="141" y="481"/>
                    <a:pt x="140" y="480"/>
                  </a:cubicBezTo>
                  <a:cubicBezTo>
                    <a:pt x="140" y="480"/>
                    <a:pt x="139" y="480"/>
                    <a:pt x="138" y="480"/>
                  </a:cubicBezTo>
                  <a:cubicBezTo>
                    <a:pt x="138" y="480"/>
                    <a:pt x="138" y="478"/>
                    <a:pt x="137" y="478"/>
                  </a:cubicBezTo>
                  <a:cubicBezTo>
                    <a:pt x="137" y="478"/>
                    <a:pt x="135" y="478"/>
                    <a:pt x="135" y="478"/>
                  </a:cubicBezTo>
                  <a:cubicBezTo>
                    <a:pt x="134" y="478"/>
                    <a:pt x="134" y="479"/>
                    <a:pt x="134" y="480"/>
                  </a:cubicBezTo>
                  <a:cubicBezTo>
                    <a:pt x="133" y="480"/>
                    <a:pt x="133" y="481"/>
                    <a:pt x="133" y="482"/>
                  </a:cubicBezTo>
                  <a:cubicBezTo>
                    <a:pt x="133" y="483"/>
                    <a:pt x="133" y="484"/>
                    <a:pt x="133" y="485"/>
                  </a:cubicBezTo>
                  <a:cubicBezTo>
                    <a:pt x="132" y="485"/>
                    <a:pt x="132" y="486"/>
                    <a:pt x="132" y="486"/>
                  </a:cubicBezTo>
                  <a:cubicBezTo>
                    <a:pt x="132" y="487"/>
                    <a:pt x="132" y="488"/>
                    <a:pt x="131" y="488"/>
                  </a:cubicBezTo>
                  <a:cubicBezTo>
                    <a:pt x="131" y="488"/>
                    <a:pt x="131" y="489"/>
                    <a:pt x="131" y="489"/>
                  </a:cubicBezTo>
                  <a:cubicBezTo>
                    <a:pt x="130" y="490"/>
                    <a:pt x="128" y="490"/>
                    <a:pt x="128" y="489"/>
                  </a:cubicBezTo>
                  <a:cubicBezTo>
                    <a:pt x="127" y="489"/>
                    <a:pt x="126" y="488"/>
                    <a:pt x="125" y="488"/>
                  </a:cubicBezTo>
                  <a:cubicBezTo>
                    <a:pt x="124" y="487"/>
                    <a:pt x="123" y="487"/>
                    <a:pt x="123" y="487"/>
                  </a:cubicBezTo>
                  <a:cubicBezTo>
                    <a:pt x="122" y="487"/>
                    <a:pt x="121" y="486"/>
                    <a:pt x="121" y="485"/>
                  </a:cubicBezTo>
                  <a:cubicBezTo>
                    <a:pt x="120" y="485"/>
                    <a:pt x="119" y="484"/>
                    <a:pt x="118" y="484"/>
                  </a:cubicBezTo>
                  <a:cubicBezTo>
                    <a:pt x="118" y="484"/>
                    <a:pt x="116" y="483"/>
                    <a:pt x="116" y="483"/>
                  </a:cubicBezTo>
                  <a:cubicBezTo>
                    <a:pt x="116" y="482"/>
                    <a:pt x="117" y="482"/>
                    <a:pt x="118" y="481"/>
                  </a:cubicBezTo>
                  <a:cubicBezTo>
                    <a:pt x="118" y="481"/>
                    <a:pt x="118" y="479"/>
                    <a:pt x="118" y="479"/>
                  </a:cubicBezTo>
                  <a:cubicBezTo>
                    <a:pt x="118" y="479"/>
                    <a:pt x="117" y="479"/>
                    <a:pt x="116" y="479"/>
                  </a:cubicBezTo>
                  <a:cubicBezTo>
                    <a:pt x="116" y="479"/>
                    <a:pt x="116" y="478"/>
                    <a:pt x="116" y="478"/>
                  </a:cubicBezTo>
                  <a:cubicBezTo>
                    <a:pt x="116" y="478"/>
                    <a:pt x="116" y="477"/>
                    <a:pt x="116" y="476"/>
                  </a:cubicBezTo>
                  <a:cubicBezTo>
                    <a:pt x="116" y="476"/>
                    <a:pt x="116" y="476"/>
                    <a:pt x="116" y="476"/>
                  </a:cubicBezTo>
                  <a:cubicBezTo>
                    <a:pt x="116" y="475"/>
                    <a:pt x="117" y="474"/>
                    <a:pt x="117" y="474"/>
                  </a:cubicBezTo>
                  <a:cubicBezTo>
                    <a:pt x="118" y="474"/>
                    <a:pt x="119" y="473"/>
                    <a:pt x="119" y="473"/>
                  </a:cubicBezTo>
                  <a:cubicBezTo>
                    <a:pt x="120" y="473"/>
                    <a:pt x="121" y="472"/>
                    <a:pt x="122" y="472"/>
                  </a:cubicBezTo>
                  <a:cubicBezTo>
                    <a:pt x="123" y="472"/>
                    <a:pt x="124" y="472"/>
                    <a:pt x="125" y="472"/>
                  </a:cubicBezTo>
                  <a:cubicBezTo>
                    <a:pt x="125" y="472"/>
                    <a:pt x="126" y="470"/>
                    <a:pt x="127" y="470"/>
                  </a:cubicBezTo>
                  <a:cubicBezTo>
                    <a:pt x="127" y="470"/>
                    <a:pt x="128" y="469"/>
                    <a:pt x="129" y="469"/>
                  </a:cubicBezTo>
                  <a:cubicBezTo>
                    <a:pt x="129" y="468"/>
                    <a:pt x="131" y="468"/>
                    <a:pt x="131" y="468"/>
                  </a:cubicBezTo>
                  <a:cubicBezTo>
                    <a:pt x="131" y="468"/>
                    <a:pt x="132" y="468"/>
                    <a:pt x="133" y="468"/>
                  </a:cubicBezTo>
                  <a:cubicBezTo>
                    <a:pt x="133" y="469"/>
                    <a:pt x="134" y="469"/>
                    <a:pt x="134" y="470"/>
                  </a:cubicBezTo>
                  <a:cubicBezTo>
                    <a:pt x="135" y="470"/>
                    <a:pt x="136" y="470"/>
                    <a:pt x="137" y="471"/>
                  </a:cubicBezTo>
                  <a:cubicBezTo>
                    <a:pt x="138" y="471"/>
                    <a:pt x="139" y="471"/>
                    <a:pt x="140" y="471"/>
                  </a:cubicBezTo>
                  <a:cubicBezTo>
                    <a:pt x="141" y="471"/>
                    <a:pt x="142" y="471"/>
                    <a:pt x="143" y="471"/>
                  </a:cubicBezTo>
                  <a:cubicBezTo>
                    <a:pt x="143" y="471"/>
                    <a:pt x="144" y="470"/>
                    <a:pt x="144" y="470"/>
                  </a:cubicBezTo>
                  <a:cubicBezTo>
                    <a:pt x="145" y="470"/>
                    <a:pt x="145" y="468"/>
                    <a:pt x="145" y="468"/>
                  </a:cubicBezTo>
                  <a:cubicBezTo>
                    <a:pt x="146" y="467"/>
                    <a:pt x="147" y="467"/>
                    <a:pt x="148" y="466"/>
                  </a:cubicBezTo>
                  <a:cubicBezTo>
                    <a:pt x="148" y="466"/>
                    <a:pt x="150" y="466"/>
                    <a:pt x="150" y="466"/>
                  </a:cubicBezTo>
                  <a:cubicBezTo>
                    <a:pt x="151" y="466"/>
                    <a:pt x="153" y="466"/>
                    <a:pt x="154" y="466"/>
                  </a:cubicBezTo>
                  <a:cubicBezTo>
                    <a:pt x="155" y="466"/>
                    <a:pt x="157" y="465"/>
                    <a:pt x="158" y="465"/>
                  </a:cubicBezTo>
                  <a:cubicBezTo>
                    <a:pt x="159" y="464"/>
                    <a:pt x="160" y="464"/>
                    <a:pt x="160" y="464"/>
                  </a:cubicBezTo>
                  <a:cubicBezTo>
                    <a:pt x="161" y="463"/>
                    <a:pt x="161" y="463"/>
                    <a:pt x="161" y="462"/>
                  </a:cubicBezTo>
                  <a:cubicBezTo>
                    <a:pt x="161" y="462"/>
                    <a:pt x="159" y="462"/>
                    <a:pt x="159" y="462"/>
                  </a:cubicBezTo>
                  <a:cubicBezTo>
                    <a:pt x="158" y="463"/>
                    <a:pt x="156" y="463"/>
                    <a:pt x="155" y="463"/>
                  </a:cubicBezTo>
                  <a:cubicBezTo>
                    <a:pt x="155" y="463"/>
                    <a:pt x="153" y="463"/>
                    <a:pt x="152" y="464"/>
                  </a:cubicBezTo>
                  <a:cubicBezTo>
                    <a:pt x="151" y="464"/>
                    <a:pt x="148" y="465"/>
                    <a:pt x="147" y="465"/>
                  </a:cubicBezTo>
                  <a:cubicBezTo>
                    <a:pt x="146" y="465"/>
                    <a:pt x="145" y="466"/>
                    <a:pt x="144" y="466"/>
                  </a:cubicBezTo>
                  <a:cubicBezTo>
                    <a:pt x="143" y="467"/>
                    <a:pt x="142" y="468"/>
                    <a:pt x="142" y="468"/>
                  </a:cubicBezTo>
                  <a:cubicBezTo>
                    <a:pt x="141" y="469"/>
                    <a:pt x="139" y="469"/>
                    <a:pt x="139" y="469"/>
                  </a:cubicBezTo>
                  <a:cubicBezTo>
                    <a:pt x="138" y="469"/>
                    <a:pt x="137" y="469"/>
                    <a:pt x="137" y="469"/>
                  </a:cubicBezTo>
                  <a:cubicBezTo>
                    <a:pt x="136" y="469"/>
                    <a:pt x="136" y="468"/>
                    <a:pt x="135" y="468"/>
                  </a:cubicBezTo>
                  <a:cubicBezTo>
                    <a:pt x="135" y="468"/>
                    <a:pt x="134" y="468"/>
                    <a:pt x="133" y="468"/>
                  </a:cubicBezTo>
                  <a:cubicBezTo>
                    <a:pt x="133" y="467"/>
                    <a:pt x="132" y="467"/>
                    <a:pt x="131" y="467"/>
                  </a:cubicBezTo>
                  <a:cubicBezTo>
                    <a:pt x="131" y="466"/>
                    <a:pt x="130" y="466"/>
                    <a:pt x="129" y="466"/>
                  </a:cubicBezTo>
                  <a:cubicBezTo>
                    <a:pt x="129" y="465"/>
                    <a:pt x="129" y="464"/>
                    <a:pt x="128" y="464"/>
                  </a:cubicBezTo>
                  <a:cubicBezTo>
                    <a:pt x="128" y="463"/>
                    <a:pt x="128" y="462"/>
                    <a:pt x="129" y="461"/>
                  </a:cubicBezTo>
                  <a:cubicBezTo>
                    <a:pt x="129" y="460"/>
                    <a:pt x="129" y="459"/>
                    <a:pt x="130" y="458"/>
                  </a:cubicBezTo>
                  <a:cubicBezTo>
                    <a:pt x="130" y="457"/>
                    <a:pt x="131" y="455"/>
                    <a:pt x="131" y="454"/>
                  </a:cubicBezTo>
                  <a:cubicBezTo>
                    <a:pt x="132" y="453"/>
                    <a:pt x="134" y="450"/>
                    <a:pt x="134" y="449"/>
                  </a:cubicBezTo>
                  <a:cubicBezTo>
                    <a:pt x="135" y="448"/>
                    <a:pt x="138" y="446"/>
                    <a:pt x="139" y="445"/>
                  </a:cubicBezTo>
                  <a:cubicBezTo>
                    <a:pt x="140" y="444"/>
                    <a:pt x="141" y="442"/>
                    <a:pt x="142" y="441"/>
                  </a:cubicBezTo>
                  <a:cubicBezTo>
                    <a:pt x="143" y="440"/>
                    <a:pt x="144" y="437"/>
                    <a:pt x="145" y="436"/>
                  </a:cubicBezTo>
                  <a:cubicBezTo>
                    <a:pt x="145" y="435"/>
                    <a:pt x="147" y="434"/>
                    <a:pt x="147" y="433"/>
                  </a:cubicBezTo>
                  <a:cubicBezTo>
                    <a:pt x="148" y="432"/>
                    <a:pt x="149" y="430"/>
                    <a:pt x="149" y="430"/>
                  </a:cubicBezTo>
                  <a:cubicBezTo>
                    <a:pt x="150" y="429"/>
                    <a:pt x="151" y="427"/>
                    <a:pt x="152" y="426"/>
                  </a:cubicBezTo>
                  <a:cubicBezTo>
                    <a:pt x="153" y="425"/>
                    <a:pt x="154" y="423"/>
                    <a:pt x="155" y="422"/>
                  </a:cubicBezTo>
                  <a:cubicBezTo>
                    <a:pt x="156" y="422"/>
                    <a:pt x="158" y="420"/>
                    <a:pt x="158" y="419"/>
                  </a:cubicBezTo>
                  <a:cubicBezTo>
                    <a:pt x="159" y="419"/>
                    <a:pt x="161" y="418"/>
                    <a:pt x="161" y="417"/>
                  </a:cubicBezTo>
                  <a:cubicBezTo>
                    <a:pt x="161" y="416"/>
                    <a:pt x="162" y="416"/>
                    <a:pt x="161" y="415"/>
                  </a:cubicBezTo>
                  <a:cubicBezTo>
                    <a:pt x="161" y="415"/>
                    <a:pt x="161" y="414"/>
                    <a:pt x="160" y="414"/>
                  </a:cubicBezTo>
                  <a:cubicBezTo>
                    <a:pt x="160" y="414"/>
                    <a:pt x="159" y="415"/>
                    <a:pt x="159" y="416"/>
                  </a:cubicBezTo>
                  <a:cubicBezTo>
                    <a:pt x="158" y="416"/>
                    <a:pt x="157" y="417"/>
                    <a:pt x="156" y="418"/>
                  </a:cubicBezTo>
                  <a:cubicBezTo>
                    <a:pt x="155" y="419"/>
                    <a:pt x="154" y="420"/>
                    <a:pt x="153" y="421"/>
                  </a:cubicBezTo>
                  <a:cubicBezTo>
                    <a:pt x="152" y="423"/>
                    <a:pt x="150" y="425"/>
                    <a:pt x="150" y="426"/>
                  </a:cubicBezTo>
                  <a:cubicBezTo>
                    <a:pt x="149" y="427"/>
                    <a:pt x="148" y="429"/>
                    <a:pt x="147" y="431"/>
                  </a:cubicBezTo>
                  <a:cubicBezTo>
                    <a:pt x="146" y="431"/>
                    <a:pt x="146" y="433"/>
                    <a:pt x="145" y="434"/>
                  </a:cubicBezTo>
                  <a:cubicBezTo>
                    <a:pt x="145" y="434"/>
                    <a:pt x="144" y="435"/>
                    <a:pt x="143" y="435"/>
                  </a:cubicBezTo>
                  <a:cubicBezTo>
                    <a:pt x="143" y="434"/>
                    <a:pt x="143" y="433"/>
                    <a:pt x="142" y="433"/>
                  </a:cubicBezTo>
                  <a:cubicBezTo>
                    <a:pt x="142" y="432"/>
                    <a:pt x="140" y="431"/>
                    <a:pt x="139" y="431"/>
                  </a:cubicBezTo>
                  <a:cubicBezTo>
                    <a:pt x="138" y="430"/>
                    <a:pt x="137" y="430"/>
                    <a:pt x="136" y="430"/>
                  </a:cubicBezTo>
                  <a:cubicBezTo>
                    <a:pt x="135" y="430"/>
                    <a:pt x="134" y="429"/>
                    <a:pt x="133" y="430"/>
                  </a:cubicBezTo>
                  <a:cubicBezTo>
                    <a:pt x="133" y="430"/>
                    <a:pt x="132" y="430"/>
                    <a:pt x="132" y="430"/>
                  </a:cubicBezTo>
                  <a:cubicBezTo>
                    <a:pt x="132" y="431"/>
                    <a:pt x="134" y="431"/>
                    <a:pt x="134" y="431"/>
                  </a:cubicBezTo>
                  <a:cubicBezTo>
                    <a:pt x="135" y="431"/>
                    <a:pt x="135" y="432"/>
                    <a:pt x="135" y="432"/>
                  </a:cubicBezTo>
                  <a:cubicBezTo>
                    <a:pt x="136" y="432"/>
                    <a:pt x="137" y="432"/>
                    <a:pt x="137" y="432"/>
                  </a:cubicBezTo>
                  <a:cubicBezTo>
                    <a:pt x="138" y="433"/>
                    <a:pt x="139" y="433"/>
                    <a:pt x="140" y="433"/>
                  </a:cubicBezTo>
                  <a:cubicBezTo>
                    <a:pt x="140" y="433"/>
                    <a:pt x="141" y="434"/>
                    <a:pt x="141" y="434"/>
                  </a:cubicBezTo>
                  <a:cubicBezTo>
                    <a:pt x="141" y="434"/>
                    <a:pt x="142" y="435"/>
                    <a:pt x="142" y="436"/>
                  </a:cubicBezTo>
                  <a:cubicBezTo>
                    <a:pt x="142" y="436"/>
                    <a:pt x="141" y="438"/>
                    <a:pt x="141" y="438"/>
                  </a:cubicBezTo>
                  <a:cubicBezTo>
                    <a:pt x="140" y="439"/>
                    <a:pt x="139" y="442"/>
                    <a:pt x="138" y="443"/>
                  </a:cubicBezTo>
                  <a:cubicBezTo>
                    <a:pt x="137" y="444"/>
                    <a:pt x="135" y="446"/>
                    <a:pt x="133" y="448"/>
                  </a:cubicBezTo>
                  <a:cubicBezTo>
                    <a:pt x="132" y="449"/>
                    <a:pt x="130" y="452"/>
                    <a:pt x="129" y="453"/>
                  </a:cubicBezTo>
                  <a:cubicBezTo>
                    <a:pt x="128" y="454"/>
                    <a:pt x="127" y="455"/>
                    <a:pt x="127" y="456"/>
                  </a:cubicBezTo>
                  <a:cubicBezTo>
                    <a:pt x="126" y="456"/>
                    <a:pt x="126" y="458"/>
                    <a:pt x="126" y="458"/>
                  </a:cubicBezTo>
                  <a:cubicBezTo>
                    <a:pt x="125" y="459"/>
                    <a:pt x="125" y="460"/>
                    <a:pt x="126" y="461"/>
                  </a:cubicBezTo>
                  <a:cubicBezTo>
                    <a:pt x="126" y="461"/>
                    <a:pt x="126" y="461"/>
                    <a:pt x="126" y="461"/>
                  </a:cubicBezTo>
                  <a:cubicBezTo>
                    <a:pt x="127" y="461"/>
                    <a:pt x="127" y="462"/>
                    <a:pt x="126" y="462"/>
                  </a:cubicBezTo>
                  <a:cubicBezTo>
                    <a:pt x="126" y="463"/>
                    <a:pt x="125" y="463"/>
                    <a:pt x="125" y="463"/>
                  </a:cubicBezTo>
                  <a:cubicBezTo>
                    <a:pt x="124" y="463"/>
                    <a:pt x="123" y="464"/>
                    <a:pt x="122" y="464"/>
                  </a:cubicBezTo>
                  <a:cubicBezTo>
                    <a:pt x="122" y="464"/>
                    <a:pt x="122" y="465"/>
                    <a:pt x="121" y="465"/>
                  </a:cubicBezTo>
                  <a:cubicBezTo>
                    <a:pt x="121" y="465"/>
                    <a:pt x="121" y="465"/>
                    <a:pt x="120" y="465"/>
                  </a:cubicBezTo>
                  <a:cubicBezTo>
                    <a:pt x="120" y="465"/>
                    <a:pt x="121" y="464"/>
                    <a:pt x="120" y="464"/>
                  </a:cubicBezTo>
                  <a:cubicBezTo>
                    <a:pt x="120" y="463"/>
                    <a:pt x="119" y="464"/>
                    <a:pt x="119" y="464"/>
                  </a:cubicBezTo>
                  <a:cubicBezTo>
                    <a:pt x="118" y="465"/>
                    <a:pt x="117" y="466"/>
                    <a:pt x="117" y="467"/>
                  </a:cubicBezTo>
                  <a:cubicBezTo>
                    <a:pt x="116" y="468"/>
                    <a:pt x="114" y="469"/>
                    <a:pt x="114" y="470"/>
                  </a:cubicBezTo>
                  <a:cubicBezTo>
                    <a:pt x="112" y="472"/>
                    <a:pt x="110" y="475"/>
                    <a:pt x="108" y="477"/>
                  </a:cubicBezTo>
                  <a:cubicBezTo>
                    <a:pt x="108" y="477"/>
                    <a:pt x="107" y="479"/>
                    <a:pt x="107" y="479"/>
                  </a:cubicBezTo>
                  <a:cubicBezTo>
                    <a:pt x="106" y="479"/>
                    <a:pt x="106" y="478"/>
                    <a:pt x="105" y="478"/>
                  </a:cubicBezTo>
                  <a:cubicBezTo>
                    <a:pt x="105" y="478"/>
                    <a:pt x="104" y="477"/>
                    <a:pt x="104" y="477"/>
                  </a:cubicBezTo>
                  <a:cubicBezTo>
                    <a:pt x="104" y="477"/>
                    <a:pt x="103" y="477"/>
                    <a:pt x="103" y="477"/>
                  </a:cubicBezTo>
                  <a:cubicBezTo>
                    <a:pt x="102" y="478"/>
                    <a:pt x="102" y="479"/>
                    <a:pt x="101" y="480"/>
                  </a:cubicBezTo>
                  <a:cubicBezTo>
                    <a:pt x="101" y="480"/>
                    <a:pt x="99" y="482"/>
                    <a:pt x="99" y="483"/>
                  </a:cubicBezTo>
                  <a:cubicBezTo>
                    <a:pt x="98" y="483"/>
                    <a:pt x="97" y="484"/>
                    <a:pt x="97" y="484"/>
                  </a:cubicBezTo>
                  <a:cubicBezTo>
                    <a:pt x="96" y="485"/>
                    <a:pt x="95" y="484"/>
                    <a:pt x="95" y="484"/>
                  </a:cubicBezTo>
                  <a:cubicBezTo>
                    <a:pt x="94" y="484"/>
                    <a:pt x="94" y="484"/>
                    <a:pt x="94" y="483"/>
                  </a:cubicBezTo>
                  <a:cubicBezTo>
                    <a:pt x="93" y="483"/>
                    <a:pt x="92" y="483"/>
                    <a:pt x="92" y="483"/>
                  </a:cubicBezTo>
                  <a:cubicBezTo>
                    <a:pt x="91" y="484"/>
                    <a:pt x="91" y="484"/>
                    <a:pt x="91" y="484"/>
                  </a:cubicBezTo>
                  <a:cubicBezTo>
                    <a:pt x="91" y="485"/>
                    <a:pt x="91" y="485"/>
                    <a:pt x="91" y="485"/>
                  </a:cubicBezTo>
                  <a:cubicBezTo>
                    <a:pt x="92" y="486"/>
                    <a:pt x="92" y="486"/>
                    <a:pt x="93" y="486"/>
                  </a:cubicBezTo>
                  <a:cubicBezTo>
                    <a:pt x="93" y="486"/>
                    <a:pt x="94" y="486"/>
                    <a:pt x="94" y="487"/>
                  </a:cubicBezTo>
                  <a:cubicBezTo>
                    <a:pt x="94" y="487"/>
                    <a:pt x="95" y="488"/>
                    <a:pt x="94" y="488"/>
                  </a:cubicBezTo>
                  <a:cubicBezTo>
                    <a:pt x="94" y="489"/>
                    <a:pt x="94" y="489"/>
                    <a:pt x="93" y="490"/>
                  </a:cubicBezTo>
                  <a:cubicBezTo>
                    <a:pt x="92" y="491"/>
                    <a:pt x="90" y="494"/>
                    <a:pt x="89" y="495"/>
                  </a:cubicBezTo>
                  <a:cubicBezTo>
                    <a:pt x="88" y="497"/>
                    <a:pt x="85" y="500"/>
                    <a:pt x="83" y="502"/>
                  </a:cubicBezTo>
                  <a:cubicBezTo>
                    <a:pt x="82" y="503"/>
                    <a:pt x="79" y="506"/>
                    <a:pt x="77" y="507"/>
                  </a:cubicBezTo>
                  <a:cubicBezTo>
                    <a:pt x="76" y="508"/>
                    <a:pt x="74" y="509"/>
                    <a:pt x="73" y="510"/>
                  </a:cubicBezTo>
                  <a:cubicBezTo>
                    <a:pt x="73" y="511"/>
                    <a:pt x="72" y="512"/>
                    <a:pt x="71" y="513"/>
                  </a:cubicBezTo>
                  <a:cubicBezTo>
                    <a:pt x="71" y="513"/>
                    <a:pt x="70" y="513"/>
                    <a:pt x="70" y="513"/>
                  </a:cubicBezTo>
                  <a:cubicBezTo>
                    <a:pt x="69" y="513"/>
                    <a:pt x="69" y="512"/>
                    <a:pt x="69" y="511"/>
                  </a:cubicBezTo>
                  <a:cubicBezTo>
                    <a:pt x="69" y="511"/>
                    <a:pt x="69" y="510"/>
                    <a:pt x="68" y="509"/>
                  </a:cubicBezTo>
                  <a:cubicBezTo>
                    <a:pt x="68" y="509"/>
                    <a:pt x="66" y="508"/>
                    <a:pt x="66" y="508"/>
                  </a:cubicBezTo>
                  <a:cubicBezTo>
                    <a:pt x="65" y="508"/>
                    <a:pt x="64" y="507"/>
                    <a:pt x="64" y="506"/>
                  </a:cubicBezTo>
                  <a:cubicBezTo>
                    <a:pt x="63" y="506"/>
                    <a:pt x="63" y="505"/>
                    <a:pt x="63" y="505"/>
                  </a:cubicBezTo>
                  <a:cubicBezTo>
                    <a:pt x="62" y="505"/>
                    <a:pt x="61" y="505"/>
                    <a:pt x="61" y="505"/>
                  </a:cubicBezTo>
                  <a:cubicBezTo>
                    <a:pt x="60" y="505"/>
                    <a:pt x="60" y="506"/>
                    <a:pt x="60" y="506"/>
                  </a:cubicBezTo>
                  <a:cubicBezTo>
                    <a:pt x="59" y="506"/>
                    <a:pt x="59" y="505"/>
                    <a:pt x="59" y="504"/>
                  </a:cubicBezTo>
                  <a:cubicBezTo>
                    <a:pt x="59" y="504"/>
                    <a:pt x="59" y="502"/>
                    <a:pt x="60" y="502"/>
                  </a:cubicBezTo>
                  <a:cubicBezTo>
                    <a:pt x="60" y="501"/>
                    <a:pt x="61" y="500"/>
                    <a:pt x="61" y="500"/>
                  </a:cubicBezTo>
                  <a:cubicBezTo>
                    <a:pt x="61" y="499"/>
                    <a:pt x="62" y="499"/>
                    <a:pt x="62" y="498"/>
                  </a:cubicBezTo>
                  <a:cubicBezTo>
                    <a:pt x="62" y="498"/>
                    <a:pt x="63" y="497"/>
                    <a:pt x="62" y="497"/>
                  </a:cubicBezTo>
                  <a:cubicBezTo>
                    <a:pt x="62" y="497"/>
                    <a:pt x="61" y="497"/>
                    <a:pt x="61" y="497"/>
                  </a:cubicBezTo>
                  <a:cubicBezTo>
                    <a:pt x="61" y="497"/>
                    <a:pt x="60" y="497"/>
                    <a:pt x="60" y="498"/>
                  </a:cubicBezTo>
                  <a:cubicBezTo>
                    <a:pt x="60" y="498"/>
                    <a:pt x="59" y="499"/>
                    <a:pt x="59" y="499"/>
                  </a:cubicBezTo>
                  <a:cubicBezTo>
                    <a:pt x="59" y="500"/>
                    <a:pt x="58" y="500"/>
                    <a:pt x="58" y="501"/>
                  </a:cubicBezTo>
                  <a:cubicBezTo>
                    <a:pt x="58" y="501"/>
                    <a:pt x="58" y="502"/>
                    <a:pt x="57" y="502"/>
                  </a:cubicBezTo>
                  <a:cubicBezTo>
                    <a:pt x="57" y="503"/>
                    <a:pt x="56" y="503"/>
                    <a:pt x="55" y="503"/>
                  </a:cubicBezTo>
                  <a:cubicBezTo>
                    <a:pt x="55" y="503"/>
                    <a:pt x="54" y="503"/>
                    <a:pt x="54" y="503"/>
                  </a:cubicBezTo>
                  <a:cubicBezTo>
                    <a:pt x="54" y="503"/>
                    <a:pt x="52" y="502"/>
                    <a:pt x="52" y="502"/>
                  </a:cubicBezTo>
                  <a:cubicBezTo>
                    <a:pt x="51" y="501"/>
                    <a:pt x="50" y="500"/>
                    <a:pt x="49" y="500"/>
                  </a:cubicBezTo>
                  <a:cubicBezTo>
                    <a:pt x="49" y="500"/>
                    <a:pt x="47" y="499"/>
                    <a:pt x="46" y="499"/>
                  </a:cubicBezTo>
                  <a:cubicBezTo>
                    <a:pt x="45" y="498"/>
                    <a:pt x="43" y="499"/>
                    <a:pt x="42" y="498"/>
                  </a:cubicBezTo>
                  <a:cubicBezTo>
                    <a:pt x="41" y="498"/>
                    <a:pt x="39" y="497"/>
                    <a:pt x="38" y="496"/>
                  </a:cubicBezTo>
                  <a:cubicBezTo>
                    <a:pt x="37" y="495"/>
                    <a:pt x="35" y="493"/>
                    <a:pt x="35" y="492"/>
                  </a:cubicBezTo>
                  <a:cubicBezTo>
                    <a:pt x="34" y="491"/>
                    <a:pt x="34" y="488"/>
                    <a:pt x="34" y="487"/>
                  </a:cubicBezTo>
                  <a:cubicBezTo>
                    <a:pt x="34" y="486"/>
                    <a:pt x="33" y="485"/>
                    <a:pt x="33" y="484"/>
                  </a:cubicBezTo>
                  <a:cubicBezTo>
                    <a:pt x="32" y="483"/>
                    <a:pt x="30" y="481"/>
                    <a:pt x="29" y="480"/>
                  </a:cubicBezTo>
                  <a:cubicBezTo>
                    <a:pt x="29" y="480"/>
                    <a:pt x="28" y="479"/>
                    <a:pt x="28" y="478"/>
                  </a:cubicBezTo>
                  <a:cubicBezTo>
                    <a:pt x="28" y="478"/>
                    <a:pt x="28" y="476"/>
                    <a:pt x="28" y="476"/>
                  </a:cubicBezTo>
                  <a:cubicBezTo>
                    <a:pt x="28" y="475"/>
                    <a:pt x="28" y="473"/>
                    <a:pt x="29" y="473"/>
                  </a:cubicBezTo>
                  <a:cubicBezTo>
                    <a:pt x="29" y="472"/>
                    <a:pt x="30" y="472"/>
                    <a:pt x="31" y="473"/>
                  </a:cubicBezTo>
                  <a:cubicBezTo>
                    <a:pt x="32" y="473"/>
                    <a:pt x="33" y="473"/>
                    <a:pt x="33" y="474"/>
                  </a:cubicBezTo>
                  <a:cubicBezTo>
                    <a:pt x="34" y="474"/>
                    <a:pt x="36" y="474"/>
                    <a:pt x="37" y="474"/>
                  </a:cubicBezTo>
                  <a:cubicBezTo>
                    <a:pt x="37" y="473"/>
                    <a:pt x="39" y="473"/>
                    <a:pt x="39" y="473"/>
                  </a:cubicBezTo>
                  <a:cubicBezTo>
                    <a:pt x="40" y="473"/>
                    <a:pt x="41" y="473"/>
                    <a:pt x="41" y="473"/>
                  </a:cubicBezTo>
                  <a:cubicBezTo>
                    <a:pt x="42" y="473"/>
                    <a:pt x="43" y="474"/>
                    <a:pt x="43" y="474"/>
                  </a:cubicBezTo>
                  <a:cubicBezTo>
                    <a:pt x="44" y="475"/>
                    <a:pt x="44" y="476"/>
                    <a:pt x="45" y="476"/>
                  </a:cubicBezTo>
                  <a:cubicBezTo>
                    <a:pt x="46" y="477"/>
                    <a:pt x="47" y="479"/>
                    <a:pt x="48" y="479"/>
                  </a:cubicBezTo>
                  <a:cubicBezTo>
                    <a:pt x="49" y="480"/>
                    <a:pt x="50" y="481"/>
                    <a:pt x="51" y="482"/>
                  </a:cubicBezTo>
                  <a:cubicBezTo>
                    <a:pt x="51" y="482"/>
                    <a:pt x="53" y="482"/>
                    <a:pt x="53" y="481"/>
                  </a:cubicBezTo>
                  <a:cubicBezTo>
                    <a:pt x="53" y="481"/>
                    <a:pt x="52" y="480"/>
                    <a:pt x="52" y="480"/>
                  </a:cubicBezTo>
                  <a:cubicBezTo>
                    <a:pt x="51" y="479"/>
                    <a:pt x="51" y="478"/>
                    <a:pt x="50" y="478"/>
                  </a:cubicBezTo>
                  <a:cubicBezTo>
                    <a:pt x="50" y="477"/>
                    <a:pt x="49" y="477"/>
                    <a:pt x="49" y="476"/>
                  </a:cubicBezTo>
                  <a:cubicBezTo>
                    <a:pt x="48" y="476"/>
                    <a:pt x="47" y="475"/>
                    <a:pt x="46" y="475"/>
                  </a:cubicBezTo>
                  <a:cubicBezTo>
                    <a:pt x="46" y="474"/>
                    <a:pt x="46" y="473"/>
                    <a:pt x="46" y="473"/>
                  </a:cubicBezTo>
                  <a:cubicBezTo>
                    <a:pt x="46" y="473"/>
                    <a:pt x="46" y="472"/>
                    <a:pt x="46" y="472"/>
                  </a:cubicBezTo>
                  <a:cubicBezTo>
                    <a:pt x="47" y="471"/>
                    <a:pt x="48" y="471"/>
                    <a:pt x="48" y="471"/>
                  </a:cubicBezTo>
                  <a:cubicBezTo>
                    <a:pt x="49" y="470"/>
                    <a:pt x="51" y="470"/>
                    <a:pt x="52" y="470"/>
                  </a:cubicBezTo>
                  <a:cubicBezTo>
                    <a:pt x="53" y="469"/>
                    <a:pt x="55" y="469"/>
                    <a:pt x="55" y="468"/>
                  </a:cubicBezTo>
                  <a:cubicBezTo>
                    <a:pt x="56" y="468"/>
                    <a:pt x="58" y="467"/>
                    <a:pt x="59" y="466"/>
                  </a:cubicBezTo>
                  <a:cubicBezTo>
                    <a:pt x="59" y="466"/>
                    <a:pt x="60" y="465"/>
                    <a:pt x="60" y="465"/>
                  </a:cubicBezTo>
                  <a:cubicBezTo>
                    <a:pt x="61" y="464"/>
                    <a:pt x="62" y="465"/>
                    <a:pt x="63" y="465"/>
                  </a:cubicBezTo>
                  <a:cubicBezTo>
                    <a:pt x="63" y="465"/>
                    <a:pt x="65" y="465"/>
                    <a:pt x="65" y="465"/>
                  </a:cubicBezTo>
                  <a:cubicBezTo>
                    <a:pt x="66" y="466"/>
                    <a:pt x="68" y="467"/>
                    <a:pt x="69" y="468"/>
                  </a:cubicBezTo>
                  <a:cubicBezTo>
                    <a:pt x="71" y="468"/>
                    <a:pt x="74" y="469"/>
                    <a:pt x="75" y="469"/>
                  </a:cubicBezTo>
                  <a:cubicBezTo>
                    <a:pt x="77" y="469"/>
                    <a:pt x="80" y="469"/>
                    <a:pt x="81" y="469"/>
                  </a:cubicBezTo>
                  <a:cubicBezTo>
                    <a:pt x="82" y="469"/>
                    <a:pt x="84" y="469"/>
                    <a:pt x="85" y="468"/>
                  </a:cubicBezTo>
                  <a:cubicBezTo>
                    <a:pt x="85" y="468"/>
                    <a:pt x="87" y="468"/>
                    <a:pt x="87" y="468"/>
                  </a:cubicBezTo>
                  <a:cubicBezTo>
                    <a:pt x="87" y="468"/>
                    <a:pt x="88" y="467"/>
                    <a:pt x="87" y="467"/>
                  </a:cubicBezTo>
                  <a:cubicBezTo>
                    <a:pt x="87" y="466"/>
                    <a:pt x="85" y="466"/>
                    <a:pt x="85" y="466"/>
                  </a:cubicBezTo>
                  <a:cubicBezTo>
                    <a:pt x="84" y="466"/>
                    <a:pt x="83" y="467"/>
                    <a:pt x="82" y="467"/>
                  </a:cubicBezTo>
                  <a:cubicBezTo>
                    <a:pt x="81" y="467"/>
                    <a:pt x="78" y="467"/>
                    <a:pt x="76" y="467"/>
                  </a:cubicBezTo>
                  <a:cubicBezTo>
                    <a:pt x="76" y="467"/>
                    <a:pt x="74" y="466"/>
                    <a:pt x="73" y="466"/>
                  </a:cubicBezTo>
                  <a:cubicBezTo>
                    <a:pt x="72" y="466"/>
                    <a:pt x="70" y="465"/>
                    <a:pt x="70" y="465"/>
                  </a:cubicBezTo>
                  <a:cubicBezTo>
                    <a:pt x="69" y="464"/>
                    <a:pt x="67" y="463"/>
                    <a:pt x="66" y="463"/>
                  </a:cubicBezTo>
                  <a:cubicBezTo>
                    <a:pt x="66" y="463"/>
                    <a:pt x="65" y="462"/>
                    <a:pt x="65" y="462"/>
                  </a:cubicBezTo>
                  <a:cubicBezTo>
                    <a:pt x="64" y="462"/>
                    <a:pt x="63" y="463"/>
                    <a:pt x="62" y="462"/>
                  </a:cubicBezTo>
                  <a:cubicBezTo>
                    <a:pt x="61" y="462"/>
                    <a:pt x="61" y="461"/>
                    <a:pt x="60" y="461"/>
                  </a:cubicBezTo>
                  <a:cubicBezTo>
                    <a:pt x="60" y="461"/>
                    <a:pt x="59" y="460"/>
                    <a:pt x="59" y="461"/>
                  </a:cubicBezTo>
                  <a:cubicBezTo>
                    <a:pt x="59" y="461"/>
                    <a:pt x="58" y="461"/>
                    <a:pt x="58" y="461"/>
                  </a:cubicBezTo>
                  <a:cubicBezTo>
                    <a:pt x="58" y="461"/>
                    <a:pt x="59" y="462"/>
                    <a:pt x="59" y="462"/>
                  </a:cubicBezTo>
                  <a:cubicBezTo>
                    <a:pt x="59" y="463"/>
                    <a:pt x="58" y="464"/>
                    <a:pt x="58" y="464"/>
                  </a:cubicBezTo>
                  <a:cubicBezTo>
                    <a:pt x="57" y="465"/>
                    <a:pt x="55" y="466"/>
                    <a:pt x="54" y="467"/>
                  </a:cubicBezTo>
                  <a:cubicBezTo>
                    <a:pt x="54" y="467"/>
                    <a:pt x="53" y="468"/>
                    <a:pt x="52" y="468"/>
                  </a:cubicBezTo>
                  <a:cubicBezTo>
                    <a:pt x="51" y="468"/>
                    <a:pt x="50" y="468"/>
                    <a:pt x="49" y="468"/>
                  </a:cubicBezTo>
                  <a:cubicBezTo>
                    <a:pt x="49" y="468"/>
                    <a:pt x="48" y="466"/>
                    <a:pt x="48" y="466"/>
                  </a:cubicBezTo>
                  <a:cubicBezTo>
                    <a:pt x="47" y="466"/>
                    <a:pt x="46" y="466"/>
                    <a:pt x="45" y="466"/>
                  </a:cubicBezTo>
                  <a:cubicBezTo>
                    <a:pt x="45" y="466"/>
                    <a:pt x="44" y="467"/>
                    <a:pt x="43" y="467"/>
                  </a:cubicBezTo>
                  <a:cubicBezTo>
                    <a:pt x="43" y="467"/>
                    <a:pt x="41" y="467"/>
                    <a:pt x="40" y="467"/>
                  </a:cubicBezTo>
                  <a:cubicBezTo>
                    <a:pt x="40" y="467"/>
                    <a:pt x="39" y="466"/>
                    <a:pt x="39" y="466"/>
                  </a:cubicBezTo>
                  <a:cubicBezTo>
                    <a:pt x="38" y="466"/>
                    <a:pt x="38" y="466"/>
                    <a:pt x="37" y="466"/>
                  </a:cubicBezTo>
                  <a:cubicBezTo>
                    <a:pt x="36" y="466"/>
                    <a:pt x="35" y="467"/>
                    <a:pt x="34" y="467"/>
                  </a:cubicBezTo>
                  <a:cubicBezTo>
                    <a:pt x="34" y="467"/>
                    <a:pt x="33" y="468"/>
                    <a:pt x="32" y="468"/>
                  </a:cubicBezTo>
                  <a:cubicBezTo>
                    <a:pt x="32" y="468"/>
                    <a:pt x="31" y="468"/>
                    <a:pt x="30" y="467"/>
                  </a:cubicBezTo>
                  <a:cubicBezTo>
                    <a:pt x="29" y="467"/>
                    <a:pt x="27" y="466"/>
                    <a:pt x="25" y="465"/>
                  </a:cubicBezTo>
                  <a:cubicBezTo>
                    <a:pt x="25" y="465"/>
                    <a:pt x="23" y="464"/>
                    <a:pt x="23" y="463"/>
                  </a:cubicBezTo>
                  <a:cubicBezTo>
                    <a:pt x="22" y="463"/>
                    <a:pt x="21" y="463"/>
                    <a:pt x="20" y="463"/>
                  </a:cubicBezTo>
                  <a:cubicBezTo>
                    <a:pt x="20" y="463"/>
                    <a:pt x="19" y="464"/>
                    <a:pt x="19" y="464"/>
                  </a:cubicBezTo>
                  <a:cubicBezTo>
                    <a:pt x="19" y="464"/>
                    <a:pt x="18" y="464"/>
                    <a:pt x="17" y="464"/>
                  </a:cubicBezTo>
                  <a:cubicBezTo>
                    <a:pt x="17" y="464"/>
                    <a:pt x="16" y="464"/>
                    <a:pt x="16" y="463"/>
                  </a:cubicBezTo>
                  <a:cubicBezTo>
                    <a:pt x="15" y="463"/>
                    <a:pt x="15" y="462"/>
                    <a:pt x="15" y="462"/>
                  </a:cubicBezTo>
                  <a:cubicBezTo>
                    <a:pt x="15" y="462"/>
                    <a:pt x="14" y="462"/>
                    <a:pt x="14" y="462"/>
                  </a:cubicBezTo>
                  <a:cubicBezTo>
                    <a:pt x="14" y="462"/>
                    <a:pt x="13" y="462"/>
                    <a:pt x="12" y="462"/>
                  </a:cubicBezTo>
                  <a:cubicBezTo>
                    <a:pt x="12" y="463"/>
                    <a:pt x="12" y="464"/>
                    <a:pt x="11" y="464"/>
                  </a:cubicBezTo>
                  <a:cubicBezTo>
                    <a:pt x="10" y="464"/>
                    <a:pt x="8" y="464"/>
                    <a:pt x="7" y="464"/>
                  </a:cubicBezTo>
                  <a:cubicBezTo>
                    <a:pt x="7" y="464"/>
                    <a:pt x="5" y="463"/>
                    <a:pt x="4" y="463"/>
                  </a:cubicBezTo>
                  <a:cubicBezTo>
                    <a:pt x="4" y="462"/>
                    <a:pt x="2" y="461"/>
                    <a:pt x="2" y="460"/>
                  </a:cubicBezTo>
                  <a:cubicBezTo>
                    <a:pt x="1" y="459"/>
                    <a:pt x="0" y="457"/>
                    <a:pt x="0" y="455"/>
                  </a:cubicBezTo>
                  <a:cubicBezTo>
                    <a:pt x="0" y="454"/>
                    <a:pt x="1" y="452"/>
                    <a:pt x="1" y="452"/>
                  </a:cubicBezTo>
                  <a:cubicBezTo>
                    <a:pt x="1" y="451"/>
                    <a:pt x="2" y="451"/>
                    <a:pt x="2" y="451"/>
                  </a:cubicBezTo>
                  <a:cubicBezTo>
                    <a:pt x="3" y="451"/>
                    <a:pt x="3" y="451"/>
                    <a:pt x="4" y="452"/>
                  </a:cubicBezTo>
                  <a:cubicBezTo>
                    <a:pt x="4" y="452"/>
                    <a:pt x="5" y="452"/>
                    <a:pt x="5" y="452"/>
                  </a:cubicBezTo>
                  <a:cubicBezTo>
                    <a:pt x="5" y="452"/>
                    <a:pt x="6" y="452"/>
                    <a:pt x="6" y="451"/>
                  </a:cubicBezTo>
                  <a:cubicBezTo>
                    <a:pt x="6" y="451"/>
                    <a:pt x="6" y="450"/>
                    <a:pt x="6" y="450"/>
                  </a:cubicBezTo>
                  <a:cubicBezTo>
                    <a:pt x="6" y="449"/>
                    <a:pt x="5" y="449"/>
                    <a:pt x="5" y="449"/>
                  </a:cubicBezTo>
                  <a:cubicBezTo>
                    <a:pt x="5" y="448"/>
                    <a:pt x="6" y="447"/>
                    <a:pt x="6" y="447"/>
                  </a:cubicBezTo>
                  <a:cubicBezTo>
                    <a:pt x="7" y="447"/>
                    <a:pt x="7" y="447"/>
                    <a:pt x="8" y="448"/>
                  </a:cubicBezTo>
                  <a:cubicBezTo>
                    <a:pt x="8" y="448"/>
                    <a:pt x="9" y="449"/>
                    <a:pt x="9" y="449"/>
                  </a:cubicBezTo>
                  <a:cubicBezTo>
                    <a:pt x="9" y="449"/>
                    <a:pt x="10" y="449"/>
                    <a:pt x="11" y="448"/>
                  </a:cubicBezTo>
                  <a:cubicBezTo>
                    <a:pt x="11" y="448"/>
                    <a:pt x="12" y="447"/>
                    <a:pt x="12" y="447"/>
                  </a:cubicBezTo>
                  <a:cubicBezTo>
                    <a:pt x="12" y="446"/>
                    <a:pt x="13" y="446"/>
                    <a:pt x="14" y="445"/>
                  </a:cubicBezTo>
                  <a:cubicBezTo>
                    <a:pt x="14" y="445"/>
                    <a:pt x="16" y="444"/>
                    <a:pt x="16" y="444"/>
                  </a:cubicBezTo>
                  <a:cubicBezTo>
                    <a:pt x="17" y="444"/>
                    <a:pt x="18" y="443"/>
                    <a:pt x="18" y="444"/>
                  </a:cubicBezTo>
                  <a:cubicBezTo>
                    <a:pt x="19" y="444"/>
                    <a:pt x="20" y="445"/>
                    <a:pt x="20" y="445"/>
                  </a:cubicBezTo>
                  <a:cubicBezTo>
                    <a:pt x="21" y="446"/>
                    <a:pt x="22" y="447"/>
                    <a:pt x="22" y="447"/>
                  </a:cubicBezTo>
                  <a:cubicBezTo>
                    <a:pt x="23" y="447"/>
                    <a:pt x="25" y="447"/>
                    <a:pt x="26" y="447"/>
                  </a:cubicBezTo>
                  <a:cubicBezTo>
                    <a:pt x="26" y="447"/>
                    <a:pt x="27" y="446"/>
                    <a:pt x="27" y="446"/>
                  </a:cubicBezTo>
                  <a:cubicBezTo>
                    <a:pt x="28" y="445"/>
                    <a:pt x="30" y="445"/>
                    <a:pt x="31" y="444"/>
                  </a:cubicBezTo>
                  <a:cubicBezTo>
                    <a:pt x="32" y="444"/>
                    <a:pt x="33" y="443"/>
                    <a:pt x="34" y="443"/>
                  </a:cubicBezTo>
                  <a:cubicBezTo>
                    <a:pt x="34" y="442"/>
                    <a:pt x="34" y="441"/>
                    <a:pt x="34" y="441"/>
                  </a:cubicBezTo>
                  <a:cubicBezTo>
                    <a:pt x="34" y="441"/>
                    <a:pt x="34" y="440"/>
                    <a:pt x="35" y="440"/>
                  </a:cubicBezTo>
                  <a:cubicBezTo>
                    <a:pt x="35" y="439"/>
                    <a:pt x="36" y="440"/>
                    <a:pt x="36" y="440"/>
                  </a:cubicBezTo>
                  <a:cubicBezTo>
                    <a:pt x="37" y="440"/>
                    <a:pt x="38" y="442"/>
                    <a:pt x="38" y="442"/>
                  </a:cubicBezTo>
                  <a:cubicBezTo>
                    <a:pt x="39" y="443"/>
                    <a:pt x="40" y="446"/>
                    <a:pt x="41" y="447"/>
                  </a:cubicBezTo>
                  <a:cubicBezTo>
                    <a:pt x="41" y="447"/>
                    <a:pt x="41" y="449"/>
                    <a:pt x="42" y="450"/>
                  </a:cubicBezTo>
                  <a:cubicBezTo>
                    <a:pt x="42" y="450"/>
                    <a:pt x="43" y="450"/>
                    <a:pt x="43" y="450"/>
                  </a:cubicBezTo>
                  <a:cubicBezTo>
                    <a:pt x="43" y="450"/>
                    <a:pt x="43" y="449"/>
                    <a:pt x="43" y="449"/>
                  </a:cubicBezTo>
                  <a:cubicBezTo>
                    <a:pt x="43" y="448"/>
                    <a:pt x="44" y="448"/>
                    <a:pt x="44" y="448"/>
                  </a:cubicBezTo>
                  <a:cubicBezTo>
                    <a:pt x="45" y="448"/>
                    <a:pt x="45" y="449"/>
                    <a:pt x="45" y="449"/>
                  </a:cubicBezTo>
                  <a:cubicBezTo>
                    <a:pt x="46" y="449"/>
                    <a:pt x="46" y="449"/>
                    <a:pt x="46" y="450"/>
                  </a:cubicBezTo>
                  <a:cubicBezTo>
                    <a:pt x="46" y="450"/>
                    <a:pt x="46" y="451"/>
                    <a:pt x="46" y="451"/>
                  </a:cubicBezTo>
                  <a:cubicBezTo>
                    <a:pt x="46" y="452"/>
                    <a:pt x="45" y="452"/>
                    <a:pt x="45" y="452"/>
                  </a:cubicBezTo>
                  <a:cubicBezTo>
                    <a:pt x="45" y="452"/>
                    <a:pt x="45" y="453"/>
                    <a:pt x="46" y="453"/>
                  </a:cubicBezTo>
                  <a:cubicBezTo>
                    <a:pt x="46" y="453"/>
                    <a:pt x="47" y="453"/>
                    <a:pt x="47" y="453"/>
                  </a:cubicBezTo>
                  <a:cubicBezTo>
                    <a:pt x="48" y="453"/>
                    <a:pt x="48" y="453"/>
                    <a:pt x="49" y="452"/>
                  </a:cubicBezTo>
                  <a:cubicBezTo>
                    <a:pt x="49" y="452"/>
                    <a:pt x="49" y="450"/>
                    <a:pt x="49" y="450"/>
                  </a:cubicBezTo>
                  <a:cubicBezTo>
                    <a:pt x="49" y="449"/>
                    <a:pt x="49" y="448"/>
                    <a:pt x="49" y="448"/>
                  </a:cubicBezTo>
                  <a:cubicBezTo>
                    <a:pt x="48" y="448"/>
                    <a:pt x="48" y="448"/>
                    <a:pt x="47" y="448"/>
                  </a:cubicBezTo>
                  <a:cubicBezTo>
                    <a:pt x="47" y="448"/>
                    <a:pt x="47" y="448"/>
                    <a:pt x="47" y="448"/>
                  </a:cubicBezTo>
                  <a:cubicBezTo>
                    <a:pt x="46" y="447"/>
                    <a:pt x="46" y="446"/>
                    <a:pt x="45" y="445"/>
                  </a:cubicBezTo>
                  <a:cubicBezTo>
                    <a:pt x="45" y="445"/>
                    <a:pt x="45" y="445"/>
                    <a:pt x="45" y="444"/>
                  </a:cubicBezTo>
                  <a:cubicBezTo>
                    <a:pt x="45" y="444"/>
                    <a:pt x="45" y="443"/>
                    <a:pt x="45" y="442"/>
                  </a:cubicBezTo>
                  <a:cubicBezTo>
                    <a:pt x="45" y="442"/>
                    <a:pt x="46" y="441"/>
                    <a:pt x="46" y="441"/>
                  </a:cubicBezTo>
                  <a:cubicBezTo>
                    <a:pt x="47" y="441"/>
                    <a:pt x="47" y="442"/>
                    <a:pt x="48" y="442"/>
                  </a:cubicBezTo>
                  <a:cubicBezTo>
                    <a:pt x="48" y="442"/>
                    <a:pt x="48" y="443"/>
                    <a:pt x="48" y="444"/>
                  </a:cubicBezTo>
                  <a:cubicBezTo>
                    <a:pt x="49" y="444"/>
                    <a:pt x="49" y="444"/>
                    <a:pt x="50" y="444"/>
                  </a:cubicBezTo>
                  <a:cubicBezTo>
                    <a:pt x="50" y="444"/>
                    <a:pt x="50" y="443"/>
                    <a:pt x="50" y="443"/>
                  </a:cubicBezTo>
                  <a:cubicBezTo>
                    <a:pt x="51" y="442"/>
                    <a:pt x="51" y="443"/>
                    <a:pt x="52" y="443"/>
                  </a:cubicBezTo>
                  <a:cubicBezTo>
                    <a:pt x="52" y="443"/>
                    <a:pt x="53" y="444"/>
                    <a:pt x="53" y="444"/>
                  </a:cubicBezTo>
                  <a:cubicBezTo>
                    <a:pt x="53" y="444"/>
                    <a:pt x="54" y="443"/>
                    <a:pt x="54" y="443"/>
                  </a:cubicBezTo>
                  <a:cubicBezTo>
                    <a:pt x="54" y="442"/>
                    <a:pt x="54" y="441"/>
                    <a:pt x="54" y="441"/>
                  </a:cubicBezTo>
                  <a:cubicBezTo>
                    <a:pt x="55" y="440"/>
                    <a:pt x="56" y="440"/>
                    <a:pt x="57" y="440"/>
                  </a:cubicBezTo>
                  <a:cubicBezTo>
                    <a:pt x="58" y="441"/>
                    <a:pt x="59" y="441"/>
                    <a:pt x="59" y="441"/>
                  </a:cubicBezTo>
                  <a:cubicBezTo>
                    <a:pt x="60" y="442"/>
                    <a:pt x="61" y="442"/>
                    <a:pt x="61" y="442"/>
                  </a:cubicBezTo>
                  <a:cubicBezTo>
                    <a:pt x="61" y="442"/>
                    <a:pt x="62" y="441"/>
                    <a:pt x="62" y="441"/>
                  </a:cubicBezTo>
                  <a:cubicBezTo>
                    <a:pt x="62" y="441"/>
                    <a:pt x="62" y="440"/>
                    <a:pt x="61" y="440"/>
                  </a:cubicBezTo>
                  <a:cubicBezTo>
                    <a:pt x="61" y="439"/>
                    <a:pt x="60" y="439"/>
                    <a:pt x="59" y="439"/>
                  </a:cubicBezTo>
                  <a:cubicBezTo>
                    <a:pt x="58" y="438"/>
                    <a:pt x="56" y="437"/>
                    <a:pt x="55" y="437"/>
                  </a:cubicBezTo>
                  <a:cubicBezTo>
                    <a:pt x="54" y="436"/>
                    <a:pt x="53" y="436"/>
                    <a:pt x="53" y="435"/>
                  </a:cubicBezTo>
                  <a:cubicBezTo>
                    <a:pt x="52" y="435"/>
                    <a:pt x="51" y="435"/>
                    <a:pt x="51" y="435"/>
                  </a:cubicBezTo>
                  <a:cubicBezTo>
                    <a:pt x="50" y="435"/>
                    <a:pt x="49" y="434"/>
                    <a:pt x="49" y="434"/>
                  </a:cubicBezTo>
                  <a:cubicBezTo>
                    <a:pt x="48" y="433"/>
                    <a:pt x="48" y="433"/>
                    <a:pt x="48" y="432"/>
                  </a:cubicBezTo>
                  <a:cubicBezTo>
                    <a:pt x="47" y="432"/>
                    <a:pt x="47" y="431"/>
                    <a:pt x="48" y="431"/>
                  </a:cubicBezTo>
                  <a:cubicBezTo>
                    <a:pt x="48" y="430"/>
                    <a:pt x="49" y="430"/>
                    <a:pt x="49" y="430"/>
                  </a:cubicBezTo>
                  <a:cubicBezTo>
                    <a:pt x="50" y="430"/>
                    <a:pt x="52" y="430"/>
                    <a:pt x="52" y="430"/>
                  </a:cubicBezTo>
                  <a:cubicBezTo>
                    <a:pt x="53" y="430"/>
                    <a:pt x="53" y="430"/>
                    <a:pt x="54" y="430"/>
                  </a:cubicBezTo>
                  <a:cubicBezTo>
                    <a:pt x="54" y="430"/>
                    <a:pt x="55" y="429"/>
                    <a:pt x="55" y="429"/>
                  </a:cubicBezTo>
                  <a:cubicBezTo>
                    <a:pt x="56" y="429"/>
                    <a:pt x="57" y="429"/>
                    <a:pt x="58" y="429"/>
                  </a:cubicBezTo>
                  <a:cubicBezTo>
                    <a:pt x="59" y="428"/>
                    <a:pt x="60" y="428"/>
                    <a:pt x="61" y="428"/>
                  </a:cubicBezTo>
                  <a:cubicBezTo>
                    <a:pt x="62" y="428"/>
                    <a:pt x="63" y="429"/>
                    <a:pt x="64" y="429"/>
                  </a:cubicBezTo>
                  <a:cubicBezTo>
                    <a:pt x="65" y="429"/>
                    <a:pt x="67" y="429"/>
                    <a:pt x="68" y="429"/>
                  </a:cubicBezTo>
                  <a:cubicBezTo>
                    <a:pt x="68" y="428"/>
                    <a:pt x="69" y="427"/>
                    <a:pt x="69" y="426"/>
                  </a:cubicBezTo>
                  <a:cubicBezTo>
                    <a:pt x="70" y="426"/>
                    <a:pt x="70" y="425"/>
                    <a:pt x="70" y="424"/>
                  </a:cubicBezTo>
                  <a:cubicBezTo>
                    <a:pt x="71" y="424"/>
                    <a:pt x="72" y="423"/>
                    <a:pt x="72" y="423"/>
                  </a:cubicBezTo>
                  <a:cubicBezTo>
                    <a:pt x="72" y="423"/>
                    <a:pt x="73" y="422"/>
                    <a:pt x="73" y="422"/>
                  </a:cubicBezTo>
                  <a:cubicBezTo>
                    <a:pt x="74" y="421"/>
                    <a:pt x="74" y="421"/>
                    <a:pt x="74" y="421"/>
                  </a:cubicBezTo>
                  <a:cubicBezTo>
                    <a:pt x="74" y="420"/>
                    <a:pt x="73" y="420"/>
                    <a:pt x="73" y="420"/>
                  </a:cubicBezTo>
                  <a:cubicBezTo>
                    <a:pt x="72" y="420"/>
                    <a:pt x="71" y="421"/>
                    <a:pt x="70" y="422"/>
                  </a:cubicBezTo>
                  <a:cubicBezTo>
                    <a:pt x="69" y="422"/>
                    <a:pt x="68" y="424"/>
                    <a:pt x="68" y="424"/>
                  </a:cubicBezTo>
                  <a:cubicBezTo>
                    <a:pt x="68" y="425"/>
                    <a:pt x="67" y="426"/>
                    <a:pt x="67" y="426"/>
                  </a:cubicBezTo>
                  <a:cubicBezTo>
                    <a:pt x="66" y="427"/>
                    <a:pt x="65" y="427"/>
                    <a:pt x="65" y="427"/>
                  </a:cubicBezTo>
                  <a:cubicBezTo>
                    <a:pt x="64" y="427"/>
                    <a:pt x="62" y="426"/>
                    <a:pt x="61" y="426"/>
                  </a:cubicBezTo>
                  <a:cubicBezTo>
                    <a:pt x="60" y="425"/>
                    <a:pt x="59" y="425"/>
                    <a:pt x="59" y="425"/>
                  </a:cubicBezTo>
                  <a:cubicBezTo>
                    <a:pt x="59" y="424"/>
                    <a:pt x="58" y="423"/>
                    <a:pt x="59" y="423"/>
                  </a:cubicBezTo>
                  <a:cubicBezTo>
                    <a:pt x="59" y="423"/>
                    <a:pt x="60" y="422"/>
                    <a:pt x="60" y="422"/>
                  </a:cubicBezTo>
                  <a:cubicBezTo>
                    <a:pt x="60" y="422"/>
                    <a:pt x="62" y="422"/>
                    <a:pt x="62" y="421"/>
                  </a:cubicBezTo>
                  <a:cubicBezTo>
                    <a:pt x="63" y="421"/>
                    <a:pt x="63" y="420"/>
                    <a:pt x="63" y="420"/>
                  </a:cubicBezTo>
                  <a:cubicBezTo>
                    <a:pt x="63" y="419"/>
                    <a:pt x="63" y="419"/>
                    <a:pt x="63" y="418"/>
                  </a:cubicBezTo>
                  <a:cubicBezTo>
                    <a:pt x="62" y="418"/>
                    <a:pt x="61" y="418"/>
                    <a:pt x="61" y="417"/>
                  </a:cubicBezTo>
                  <a:cubicBezTo>
                    <a:pt x="60" y="417"/>
                    <a:pt x="59" y="417"/>
                    <a:pt x="58" y="417"/>
                  </a:cubicBezTo>
                  <a:cubicBezTo>
                    <a:pt x="58" y="417"/>
                    <a:pt x="56" y="418"/>
                    <a:pt x="56" y="418"/>
                  </a:cubicBezTo>
                  <a:cubicBezTo>
                    <a:pt x="55" y="418"/>
                    <a:pt x="53" y="419"/>
                    <a:pt x="52" y="420"/>
                  </a:cubicBezTo>
                  <a:cubicBezTo>
                    <a:pt x="51" y="420"/>
                    <a:pt x="50" y="421"/>
                    <a:pt x="49" y="421"/>
                  </a:cubicBezTo>
                  <a:cubicBezTo>
                    <a:pt x="48" y="421"/>
                    <a:pt x="45" y="421"/>
                    <a:pt x="44" y="421"/>
                  </a:cubicBezTo>
                  <a:cubicBezTo>
                    <a:pt x="44" y="421"/>
                    <a:pt x="42" y="420"/>
                    <a:pt x="42" y="419"/>
                  </a:cubicBezTo>
                  <a:cubicBezTo>
                    <a:pt x="41" y="419"/>
                    <a:pt x="40" y="418"/>
                    <a:pt x="40" y="417"/>
                  </a:cubicBezTo>
                  <a:cubicBezTo>
                    <a:pt x="40" y="417"/>
                    <a:pt x="41" y="417"/>
                    <a:pt x="41" y="417"/>
                  </a:cubicBezTo>
                  <a:cubicBezTo>
                    <a:pt x="42" y="416"/>
                    <a:pt x="43" y="417"/>
                    <a:pt x="43" y="417"/>
                  </a:cubicBezTo>
                  <a:cubicBezTo>
                    <a:pt x="43" y="417"/>
                    <a:pt x="44" y="416"/>
                    <a:pt x="44" y="415"/>
                  </a:cubicBezTo>
                  <a:cubicBezTo>
                    <a:pt x="44" y="415"/>
                    <a:pt x="44" y="414"/>
                    <a:pt x="44" y="414"/>
                  </a:cubicBezTo>
                  <a:cubicBezTo>
                    <a:pt x="45" y="414"/>
                    <a:pt x="45" y="415"/>
                    <a:pt x="46" y="415"/>
                  </a:cubicBezTo>
                  <a:cubicBezTo>
                    <a:pt x="46" y="416"/>
                    <a:pt x="47" y="416"/>
                    <a:pt x="47" y="416"/>
                  </a:cubicBezTo>
                  <a:cubicBezTo>
                    <a:pt x="48" y="416"/>
                    <a:pt x="49" y="417"/>
                    <a:pt x="49" y="416"/>
                  </a:cubicBezTo>
                  <a:cubicBezTo>
                    <a:pt x="49" y="416"/>
                    <a:pt x="49" y="416"/>
                    <a:pt x="49" y="415"/>
                  </a:cubicBezTo>
                  <a:cubicBezTo>
                    <a:pt x="49" y="415"/>
                    <a:pt x="49" y="414"/>
                    <a:pt x="49" y="414"/>
                  </a:cubicBezTo>
                  <a:cubicBezTo>
                    <a:pt x="48" y="414"/>
                    <a:pt x="48" y="414"/>
                    <a:pt x="47" y="414"/>
                  </a:cubicBezTo>
                  <a:cubicBezTo>
                    <a:pt x="47" y="413"/>
                    <a:pt x="46" y="412"/>
                    <a:pt x="46" y="412"/>
                  </a:cubicBezTo>
                  <a:cubicBezTo>
                    <a:pt x="46" y="411"/>
                    <a:pt x="46" y="410"/>
                    <a:pt x="47" y="410"/>
                  </a:cubicBezTo>
                  <a:cubicBezTo>
                    <a:pt x="47" y="409"/>
                    <a:pt x="48" y="409"/>
                    <a:pt x="48" y="409"/>
                  </a:cubicBezTo>
                  <a:cubicBezTo>
                    <a:pt x="49" y="408"/>
                    <a:pt x="49" y="407"/>
                    <a:pt x="49" y="406"/>
                  </a:cubicBezTo>
                  <a:cubicBezTo>
                    <a:pt x="50" y="405"/>
                    <a:pt x="50" y="403"/>
                    <a:pt x="50" y="403"/>
                  </a:cubicBezTo>
                  <a:cubicBezTo>
                    <a:pt x="50" y="402"/>
                    <a:pt x="51" y="401"/>
                    <a:pt x="51" y="401"/>
                  </a:cubicBezTo>
                  <a:cubicBezTo>
                    <a:pt x="52" y="401"/>
                    <a:pt x="53" y="400"/>
                    <a:pt x="53" y="400"/>
                  </a:cubicBezTo>
                  <a:cubicBezTo>
                    <a:pt x="54" y="400"/>
                    <a:pt x="54" y="399"/>
                    <a:pt x="54" y="399"/>
                  </a:cubicBezTo>
                  <a:cubicBezTo>
                    <a:pt x="54" y="398"/>
                    <a:pt x="53" y="398"/>
                    <a:pt x="52" y="398"/>
                  </a:cubicBezTo>
                  <a:cubicBezTo>
                    <a:pt x="52" y="398"/>
                    <a:pt x="52" y="398"/>
                    <a:pt x="52" y="397"/>
                  </a:cubicBezTo>
                  <a:cubicBezTo>
                    <a:pt x="52" y="397"/>
                    <a:pt x="52" y="395"/>
                    <a:pt x="52" y="395"/>
                  </a:cubicBezTo>
                  <a:cubicBezTo>
                    <a:pt x="52" y="394"/>
                    <a:pt x="52" y="393"/>
                    <a:pt x="52" y="393"/>
                  </a:cubicBezTo>
                  <a:cubicBezTo>
                    <a:pt x="52" y="392"/>
                    <a:pt x="53" y="391"/>
                    <a:pt x="54" y="390"/>
                  </a:cubicBezTo>
                  <a:cubicBezTo>
                    <a:pt x="54" y="390"/>
                    <a:pt x="56" y="389"/>
                    <a:pt x="57" y="388"/>
                  </a:cubicBezTo>
                  <a:cubicBezTo>
                    <a:pt x="58" y="388"/>
                    <a:pt x="59" y="388"/>
                    <a:pt x="60" y="387"/>
                  </a:cubicBezTo>
                  <a:cubicBezTo>
                    <a:pt x="61" y="387"/>
                    <a:pt x="63" y="387"/>
                    <a:pt x="64" y="387"/>
                  </a:cubicBezTo>
                  <a:cubicBezTo>
                    <a:pt x="65" y="387"/>
                    <a:pt x="66" y="387"/>
                    <a:pt x="67" y="387"/>
                  </a:cubicBezTo>
                  <a:cubicBezTo>
                    <a:pt x="67" y="387"/>
                    <a:pt x="68" y="388"/>
                    <a:pt x="68" y="388"/>
                  </a:cubicBezTo>
                  <a:cubicBezTo>
                    <a:pt x="69" y="389"/>
                    <a:pt x="69" y="391"/>
                    <a:pt x="70" y="391"/>
                  </a:cubicBezTo>
                  <a:cubicBezTo>
                    <a:pt x="70" y="392"/>
                    <a:pt x="71" y="394"/>
                    <a:pt x="71" y="394"/>
                  </a:cubicBezTo>
                  <a:cubicBezTo>
                    <a:pt x="72" y="395"/>
                    <a:pt x="73" y="396"/>
                    <a:pt x="74" y="397"/>
                  </a:cubicBezTo>
                  <a:cubicBezTo>
                    <a:pt x="75" y="397"/>
                    <a:pt x="77" y="398"/>
                    <a:pt x="78" y="398"/>
                  </a:cubicBezTo>
                  <a:cubicBezTo>
                    <a:pt x="79" y="398"/>
                    <a:pt x="80" y="398"/>
                    <a:pt x="81" y="398"/>
                  </a:cubicBezTo>
                  <a:cubicBezTo>
                    <a:pt x="82" y="398"/>
                    <a:pt x="84" y="397"/>
                    <a:pt x="84" y="397"/>
                  </a:cubicBezTo>
                  <a:cubicBezTo>
                    <a:pt x="85" y="396"/>
                    <a:pt x="87" y="396"/>
                    <a:pt x="87" y="396"/>
                  </a:cubicBezTo>
                  <a:cubicBezTo>
                    <a:pt x="88" y="396"/>
                    <a:pt x="90" y="396"/>
                    <a:pt x="90" y="396"/>
                  </a:cubicBezTo>
                  <a:cubicBezTo>
                    <a:pt x="91" y="395"/>
                    <a:pt x="92" y="395"/>
                    <a:pt x="93" y="394"/>
                  </a:cubicBezTo>
                  <a:cubicBezTo>
                    <a:pt x="93" y="394"/>
                    <a:pt x="94" y="393"/>
                    <a:pt x="94" y="393"/>
                  </a:cubicBezTo>
                  <a:cubicBezTo>
                    <a:pt x="94" y="392"/>
                    <a:pt x="94" y="391"/>
                    <a:pt x="94" y="391"/>
                  </a:cubicBezTo>
                  <a:cubicBezTo>
                    <a:pt x="94" y="391"/>
                    <a:pt x="93" y="391"/>
                    <a:pt x="93" y="391"/>
                  </a:cubicBezTo>
                  <a:cubicBezTo>
                    <a:pt x="92" y="391"/>
                    <a:pt x="92" y="392"/>
                    <a:pt x="91" y="393"/>
                  </a:cubicBezTo>
                  <a:cubicBezTo>
                    <a:pt x="91" y="393"/>
                    <a:pt x="89" y="393"/>
                    <a:pt x="89" y="393"/>
                  </a:cubicBezTo>
                  <a:cubicBezTo>
                    <a:pt x="87" y="394"/>
                    <a:pt x="85" y="395"/>
                    <a:pt x="84" y="395"/>
                  </a:cubicBezTo>
                  <a:cubicBezTo>
                    <a:pt x="83" y="395"/>
                    <a:pt x="81" y="396"/>
                    <a:pt x="80" y="396"/>
                  </a:cubicBezTo>
                  <a:cubicBezTo>
                    <a:pt x="79" y="396"/>
                    <a:pt x="77" y="395"/>
                    <a:pt x="77" y="395"/>
                  </a:cubicBezTo>
                  <a:cubicBezTo>
                    <a:pt x="76" y="394"/>
                    <a:pt x="74" y="393"/>
                    <a:pt x="74" y="392"/>
                  </a:cubicBezTo>
                  <a:cubicBezTo>
                    <a:pt x="73" y="391"/>
                    <a:pt x="72" y="390"/>
                    <a:pt x="72" y="389"/>
                  </a:cubicBezTo>
                  <a:cubicBezTo>
                    <a:pt x="72" y="389"/>
                    <a:pt x="71" y="388"/>
                    <a:pt x="72" y="387"/>
                  </a:cubicBezTo>
                  <a:cubicBezTo>
                    <a:pt x="72" y="387"/>
                    <a:pt x="73" y="387"/>
                    <a:pt x="73" y="387"/>
                  </a:cubicBezTo>
                  <a:cubicBezTo>
                    <a:pt x="73" y="387"/>
                    <a:pt x="74" y="387"/>
                    <a:pt x="75" y="387"/>
                  </a:cubicBezTo>
                  <a:cubicBezTo>
                    <a:pt x="75" y="386"/>
                    <a:pt x="75" y="385"/>
                    <a:pt x="74" y="385"/>
                  </a:cubicBezTo>
                  <a:cubicBezTo>
                    <a:pt x="74" y="384"/>
                    <a:pt x="74" y="384"/>
                    <a:pt x="74" y="384"/>
                  </a:cubicBezTo>
                  <a:cubicBezTo>
                    <a:pt x="74" y="384"/>
                    <a:pt x="73" y="383"/>
                    <a:pt x="73" y="383"/>
                  </a:cubicBezTo>
                  <a:cubicBezTo>
                    <a:pt x="73" y="382"/>
                    <a:pt x="72" y="383"/>
                    <a:pt x="71" y="383"/>
                  </a:cubicBezTo>
                  <a:cubicBezTo>
                    <a:pt x="71" y="383"/>
                    <a:pt x="70" y="382"/>
                    <a:pt x="69" y="382"/>
                  </a:cubicBezTo>
                  <a:cubicBezTo>
                    <a:pt x="69" y="382"/>
                    <a:pt x="67" y="382"/>
                    <a:pt x="67" y="382"/>
                  </a:cubicBezTo>
                  <a:cubicBezTo>
                    <a:pt x="67" y="383"/>
                    <a:pt x="67" y="383"/>
                    <a:pt x="67" y="384"/>
                  </a:cubicBezTo>
                  <a:cubicBezTo>
                    <a:pt x="67" y="384"/>
                    <a:pt x="67" y="384"/>
                    <a:pt x="66" y="384"/>
                  </a:cubicBezTo>
                  <a:cubicBezTo>
                    <a:pt x="66" y="384"/>
                    <a:pt x="65" y="383"/>
                    <a:pt x="64" y="383"/>
                  </a:cubicBezTo>
                  <a:cubicBezTo>
                    <a:pt x="64" y="383"/>
                    <a:pt x="63" y="382"/>
                    <a:pt x="63" y="381"/>
                  </a:cubicBezTo>
                  <a:cubicBezTo>
                    <a:pt x="63" y="381"/>
                    <a:pt x="63" y="380"/>
                    <a:pt x="63" y="379"/>
                  </a:cubicBezTo>
                  <a:cubicBezTo>
                    <a:pt x="62" y="379"/>
                    <a:pt x="62" y="379"/>
                    <a:pt x="62" y="379"/>
                  </a:cubicBezTo>
                  <a:cubicBezTo>
                    <a:pt x="62" y="379"/>
                    <a:pt x="62" y="380"/>
                    <a:pt x="62" y="380"/>
                  </a:cubicBezTo>
                  <a:cubicBezTo>
                    <a:pt x="61" y="381"/>
                    <a:pt x="61" y="381"/>
                    <a:pt x="61" y="381"/>
                  </a:cubicBezTo>
                  <a:cubicBezTo>
                    <a:pt x="60" y="381"/>
                    <a:pt x="60" y="380"/>
                    <a:pt x="60" y="379"/>
                  </a:cubicBezTo>
                  <a:cubicBezTo>
                    <a:pt x="60" y="379"/>
                    <a:pt x="59" y="378"/>
                    <a:pt x="59" y="377"/>
                  </a:cubicBezTo>
                  <a:cubicBezTo>
                    <a:pt x="59" y="377"/>
                    <a:pt x="60" y="375"/>
                    <a:pt x="60" y="375"/>
                  </a:cubicBezTo>
                  <a:cubicBezTo>
                    <a:pt x="60" y="374"/>
                    <a:pt x="62" y="373"/>
                    <a:pt x="62" y="372"/>
                  </a:cubicBezTo>
                  <a:cubicBezTo>
                    <a:pt x="63" y="372"/>
                    <a:pt x="64" y="372"/>
                    <a:pt x="64" y="372"/>
                  </a:cubicBezTo>
                  <a:cubicBezTo>
                    <a:pt x="65" y="372"/>
                    <a:pt x="66" y="371"/>
                    <a:pt x="66" y="371"/>
                  </a:cubicBezTo>
                  <a:cubicBezTo>
                    <a:pt x="66" y="370"/>
                    <a:pt x="67" y="369"/>
                    <a:pt x="67" y="369"/>
                  </a:cubicBezTo>
                  <a:cubicBezTo>
                    <a:pt x="67" y="368"/>
                    <a:pt x="67" y="367"/>
                    <a:pt x="67" y="367"/>
                  </a:cubicBezTo>
                  <a:cubicBezTo>
                    <a:pt x="68" y="366"/>
                    <a:pt x="70" y="366"/>
                    <a:pt x="71" y="366"/>
                  </a:cubicBezTo>
                  <a:cubicBezTo>
                    <a:pt x="72" y="366"/>
                    <a:pt x="73" y="366"/>
                    <a:pt x="74" y="366"/>
                  </a:cubicBezTo>
                  <a:cubicBezTo>
                    <a:pt x="75" y="366"/>
                    <a:pt x="76" y="365"/>
                    <a:pt x="77" y="365"/>
                  </a:cubicBezTo>
                  <a:cubicBezTo>
                    <a:pt x="78" y="365"/>
                    <a:pt x="81" y="365"/>
                    <a:pt x="82" y="365"/>
                  </a:cubicBezTo>
                  <a:cubicBezTo>
                    <a:pt x="82" y="365"/>
                    <a:pt x="84" y="367"/>
                    <a:pt x="84" y="367"/>
                  </a:cubicBezTo>
                  <a:cubicBezTo>
                    <a:pt x="85" y="368"/>
                    <a:pt x="86" y="369"/>
                    <a:pt x="86" y="370"/>
                  </a:cubicBezTo>
                  <a:cubicBezTo>
                    <a:pt x="87" y="370"/>
                    <a:pt x="88" y="372"/>
                    <a:pt x="89" y="372"/>
                  </a:cubicBezTo>
                  <a:cubicBezTo>
                    <a:pt x="89" y="373"/>
                    <a:pt x="90" y="374"/>
                    <a:pt x="91" y="374"/>
                  </a:cubicBezTo>
                  <a:cubicBezTo>
                    <a:pt x="92" y="374"/>
                    <a:pt x="93" y="374"/>
                    <a:pt x="94" y="374"/>
                  </a:cubicBezTo>
                  <a:cubicBezTo>
                    <a:pt x="94" y="374"/>
                    <a:pt x="96" y="373"/>
                    <a:pt x="96" y="373"/>
                  </a:cubicBezTo>
                  <a:cubicBezTo>
                    <a:pt x="97" y="373"/>
                    <a:pt x="99" y="372"/>
                    <a:pt x="100" y="372"/>
                  </a:cubicBezTo>
                  <a:cubicBezTo>
                    <a:pt x="101" y="371"/>
                    <a:pt x="103" y="370"/>
                    <a:pt x="105" y="370"/>
                  </a:cubicBezTo>
                  <a:cubicBezTo>
                    <a:pt x="105" y="370"/>
                    <a:pt x="106" y="370"/>
                    <a:pt x="107" y="370"/>
                  </a:cubicBezTo>
                  <a:cubicBezTo>
                    <a:pt x="107" y="370"/>
                    <a:pt x="108" y="370"/>
                    <a:pt x="109" y="370"/>
                  </a:cubicBezTo>
                  <a:cubicBezTo>
                    <a:pt x="109" y="370"/>
                    <a:pt x="109" y="371"/>
                    <a:pt x="110" y="371"/>
                  </a:cubicBezTo>
                  <a:cubicBezTo>
                    <a:pt x="110" y="371"/>
                    <a:pt x="111" y="371"/>
                    <a:pt x="111" y="370"/>
                  </a:cubicBezTo>
                  <a:cubicBezTo>
                    <a:pt x="111" y="370"/>
                    <a:pt x="111" y="370"/>
                    <a:pt x="111" y="369"/>
                  </a:cubicBezTo>
                  <a:cubicBezTo>
                    <a:pt x="111" y="369"/>
                    <a:pt x="110" y="368"/>
                    <a:pt x="109" y="368"/>
                  </a:cubicBezTo>
                  <a:cubicBezTo>
                    <a:pt x="109" y="367"/>
                    <a:pt x="107" y="367"/>
                    <a:pt x="107" y="367"/>
                  </a:cubicBezTo>
                  <a:cubicBezTo>
                    <a:pt x="106" y="367"/>
                    <a:pt x="105" y="368"/>
                    <a:pt x="104" y="368"/>
                  </a:cubicBezTo>
                  <a:cubicBezTo>
                    <a:pt x="103" y="368"/>
                    <a:pt x="101" y="369"/>
                    <a:pt x="100" y="370"/>
                  </a:cubicBezTo>
                  <a:cubicBezTo>
                    <a:pt x="99" y="370"/>
                    <a:pt x="97" y="370"/>
                    <a:pt x="96" y="370"/>
                  </a:cubicBezTo>
                  <a:cubicBezTo>
                    <a:pt x="95" y="371"/>
                    <a:pt x="93" y="371"/>
                    <a:pt x="93" y="370"/>
                  </a:cubicBezTo>
                  <a:cubicBezTo>
                    <a:pt x="92" y="370"/>
                    <a:pt x="90" y="369"/>
                    <a:pt x="90" y="369"/>
                  </a:cubicBezTo>
                  <a:cubicBezTo>
                    <a:pt x="89" y="368"/>
                    <a:pt x="89" y="367"/>
                    <a:pt x="88" y="366"/>
                  </a:cubicBezTo>
                  <a:cubicBezTo>
                    <a:pt x="88" y="366"/>
                    <a:pt x="88" y="364"/>
                    <a:pt x="87" y="364"/>
                  </a:cubicBezTo>
                  <a:cubicBezTo>
                    <a:pt x="87" y="363"/>
                    <a:pt x="85" y="362"/>
                    <a:pt x="84" y="361"/>
                  </a:cubicBezTo>
                  <a:cubicBezTo>
                    <a:pt x="83" y="361"/>
                    <a:pt x="82" y="361"/>
                    <a:pt x="81" y="361"/>
                  </a:cubicBezTo>
                  <a:cubicBezTo>
                    <a:pt x="80" y="361"/>
                    <a:pt x="78" y="361"/>
                    <a:pt x="77" y="361"/>
                  </a:cubicBezTo>
                  <a:cubicBezTo>
                    <a:pt x="76" y="360"/>
                    <a:pt x="75" y="360"/>
                    <a:pt x="75" y="359"/>
                  </a:cubicBezTo>
                  <a:cubicBezTo>
                    <a:pt x="74" y="359"/>
                    <a:pt x="73" y="357"/>
                    <a:pt x="73" y="356"/>
                  </a:cubicBezTo>
                  <a:cubicBezTo>
                    <a:pt x="73" y="355"/>
                    <a:pt x="73" y="353"/>
                    <a:pt x="73" y="353"/>
                  </a:cubicBezTo>
                  <a:cubicBezTo>
                    <a:pt x="73" y="352"/>
                    <a:pt x="73" y="351"/>
                    <a:pt x="74" y="351"/>
                  </a:cubicBezTo>
                  <a:cubicBezTo>
                    <a:pt x="74" y="351"/>
                    <a:pt x="75" y="350"/>
                    <a:pt x="75" y="350"/>
                  </a:cubicBezTo>
                  <a:cubicBezTo>
                    <a:pt x="76" y="349"/>
                    <a:pt x="78" y="349"/>
                    <a:pt x="78" y="348"/>
                  </a:cubicBezTo>
                  <a:cubicBezTo>
                    <a:pt x="79" y="348"/>
                    <a:pt x="79" y="346"/>
                    <a:pt x="79" y="345"/>
                  </a:cubicBezTo>
                  <a:cubicBezTo>
                    <a:pt x="80" y="345"/>
                    <a:pt x="80" y="343"/>
                    <a:pt x="80" y="343"/>
                  </a:cubicBezTo>
                  <a:cubicBezTo>
                    <a:pt x="80" y="342"/>
                    <a:pt x="79" y="341"/>
                    <a:pt x="79" y="341"/>
                  </a:cubicBezTo>
                  <a:cubicBezTo>
                    <a:pt x="79" y="341"/>
                    <a:pt x="79" y="340"/>
                    <a:pt x="79" y="339"/>
                  </a:cubicBezTo>
                  <a:cubicBezTo>
                    <a:pt x="79" y="339"/>
                    <a:pt x="79" y="338"/>
                    <a:pt x="79" y="338"/>
                  </a:cubicBezTo>
                  <a:cubicBezTo>
                    <a:pt x="79" y="338"/>
                    <a:pt x="79" y="336"/>
                    <a:pt x="80" y="336"/>
                  </a:cubicBezTo>
                  <a:cubicBezTo>
                    <a:pt x="80" y="336"/>
                    <a:pt x="81" y="335"/>
                    <a:pt x="82" y="335"/>
                  </a:cubicBezTo>
                  <a:cubicBezTo>
                    <a:pt x="82" y="335"/>
                    <a:pt x="84" y="335"/>
                    <a:pt x="84" y="335"/>
                  </a:cubicBezTo>
                  <a:cubicBezTo>
                    <a:pt x="85" y="335"/>
                    <a:pt x="86" y="335"/>
                    <a:pt x="87" y="335"/>
                  </a:cubicBezTo>
                  <a:cubicBezTo>
                    <a:pt x="88" y="335"/>
                    <a:pt x="89" y="334"/>
                    <a:pt x="90" y="334"/>
                  </a:cubicBezTo>
                  <a:cubicBezTo>
                    <a:pt x="90" y="334"/>
                    <a:pt x="91" y="333"/>
                    <a:pt x="91" y="333"/>
                  </a:cubicBezTo>
                  <a:cubicBezTo>
                    <a:pt x="92" y="333"/>
                    <a:pt x="93" y="333"/>
                    <a:pt x="94" y="333"/>
                  </a:cubicBezTo>
                  <a:cubicBezTo>
                    <a:pt x="95" y="334"/>
                    <a:pt x="96" y="335"/>
                    <a:pt x="97" y="336"/>
                  </a:cubicBezTo>
                  <a:cubicBezTo>
                    <a:pt x="98" y="337"/>
                    <a:pt x="99" y="339"/>
                    <a:pt x="100" y="340"/>
                  </a:cubicBezTo>
                  <a:cubicBezTo>
                    <a:pt x="101" y="340"/>
                    <a:pt x="102" y="343"/>
                    <a:pt x="103" y="343"/>
                  </a:cubicBezTo>
                  <a:cubicBezTo>
                    <a:pt x="104" y="343"/>
                    <a:pt x="105" y="344"/>
                    <a:pt x="105" y="344"/>
                  </a:cubicBezTo>
                  <a:cubicBezTo>
                    <a:pt x="106" y="344"/>
                    <a:pt x="106" y="343"/>
                    <a:pt x="106" y="343"/>
                  </a:cubicBezTo>
                  <a:cubicBezTo>
                    <a:pt x="107" y="343"/>
                    <a:pt x="107" y="343"/>
                    <a:pt x="108" y="343"/>
                  </a:cubicBezTo>
                  <a:cubicBezTo>
                    <a:pt x="108" y="343"/>
                    <a:pt x="109" y="343"/>
                    <a:pt x="109" y="343"/>
                  </a:cubicBezTo>
                  <a:cubicBezTo>
                    <a:pt x="110" y="343"/>
                    <a:pt x="110" y="343"/>
                    <a:pt x="111" y="343"/>
                  </a:cubicBezTo>
                  <a:cubicBezTo>
                    <a:pt x="111" y="343"/>
                    <a:pt x="112" y="343"/>
                    <a:pt x="112" y="343"/>
                  </a:cubicBezTo>
                  <a:cubicBezTo>
                    <a:pt x="112" y="343"/>
                    <a:pt x="113" y="342"/>
                    <a:pt x="113" y="342"/>
                  </a:cubicBezTo>
                  <a:cubicBezTo>
                    <a:pt x="113" y="342"/>
                    <a:pt x="112" y="341"/>
                    <a:pt x="112" y="341"/>
                  </a:cubicBezTo>
                  <a:cubicBezTo>
                    <a:pt x="112" y="341"/>
                    <a:pt x="111" y="341"/>
                    <a:pt x="110" y="341"/>
                  </a:cubicBezTo>
                  <a:cubicBezTo>
                    <a:pt x="110" y="341"/>
                    <a:pt x="109" y="340"/>
                    <a:pt x="109" y="340"/>
                  </a:cubicBezTo>
                  <a:cubicBezTo>
                    <a:pt x="109" y="340"/>
                    <a:pt x="108" y="340"/>
                    <a:pt x="108" y="340"/>
                  </a:cubicBezTo>
                  <a:cubicBezTo>
                    <a:pt x="107" y="340"/>
                    <a:pt x="106" y="340"/>
                    <a:pt x="105" y="340"/>
                  </a:cubicBezTo>
                  <a:cubicBezTo>
                    <a:pt x="104" y="340"/>
                    <a:pt x="103" y="339"/>
                    <a:pt x="103" y="339"/>
                  </a:cubicBezTo>
                  <a:cubicBezTo>
                    <a:pt x="102" y="339"/>
                    <a:pt x="102" y="338"/>
                    <a:pt x="101" y="337"/>
                  </a:cubicBezTo>
                  <a:cubicBezTo>
                    <a:pt x="101" y="337"/>
                    <a:pt x="100" y="336"/>
                    <a:pt x="99" y="335"/>
                  </a:cubicBezTo>
                  <a:cubicBezTo>
                    <a:pt x="98" y="334"/>
                    <a:pt x="97" y="333"/>
                    <a:pt x="97" y="333"/>
                  </a:cubicBezTo>
                  <a:cubicBezTo>
                    <a:pt x="96" y="332"/>
                    <a:pt x="96" y="331"/>
                    <a:pt x="96" y="331"/>
                  </a:cubicBezTo>
                  <a:cubicBezTo>
                    <a:pt x="96" y="330"/>
                    <a:pt x="96" y="330"/>
                    <a:pt x="96" y="329"/>
                  </a:cubicBezTo>
                  <a:cubicBezTo>
                    <a:pt x="96" y="329"/>
                    <a:pt x="96" y="328"/>
                    <a:pt x="96" y="328"/>
                  </a:cubicBezTo>
                  <a:cubicBezTo>
                    <a:pt x="97" y="327"/>
                    <a:pt x="98" y="327"/>
                    <a:pt x="98" y="326"/>
                  </a:cubicBezTo>
                  <a:cubicBezTo>
                    <a:pt x="98" y="326"/>
                    <a:pt x="99" y="325"/>
                    <a:pt x="99" y="325"/>
                  </a:cubicBezTo>
                  <a:cubicBezTo>
                    <a:pt x="99" y="325"/>
                    <a:pt x="100" y="324"/>
                    <a:pt x="100" y="324"/>
                  </a:cubicBezTo>
                  <a:cubicBezTo>
                    <a:pt x="100" y="323"/>
                    <a:pt x="100" y="323"/>
                    <a:pt x="101" y="322"/>
                  </a:cubicBezTo>
                  <a:cubicBezTo>
                    <a:pt x="101" y="322"/>
                    <a:pt x="101" y="321"/>
                    <a:pt x="101" y="321"/>
                  </a:cubicBezTo>
                  <a:cubicBezTo>
                    <a:pt x="102" y="321"/>
                    <a:pt x="101" y="320"/>
                    <a:pt x="101" y="320"/>
                  </a:cubicBezTo>
                  <a:cubicBezTo>
                    <a:pt x="101" y="320"/>
                    <a:pt x="100" y="321"/>
                    <a:pt x="99" y="321"/>
                  </a:cubicBezTo>
                  <a:cubicBezTo>
                    <a:pt x="99" y="322"/>
                    <a:pt x="98" y="323"/>
                    <a:pt x="98" y="323"/>
                  </a:cubicBezTo>
                  <a:cubicBezTo>
                    <a:pt x="97" y="324"/>
                    <a:pt x="96" y="326"/>
                    <a:pt x="96" y="326"/>
                  </a:cubicBezTo>
                  <a:cubicBezTo>
                    <a:pt x="95" y="327"/>
                    <a:pt x="94" y="329"/>
                    <a:pt x="93" y="330"/>
                  </a:cubicBezTo>
                  <a:cubicBezTo>
                    <a:pt x="93" y="330"/>
                    <a:pt x="92" y="331"/>
                    <a:pt x="91" y="331"/>
                  </a:cubicBezTo>
                  <a:cubicBezTo>
                    <a:pt x="91" y="331"/>
                    <a:pt x="90" y="331"/>
                    <a:pt x="89" y="331"/>
                  </a:cubicBezTo>
                  <a:cubicBezTo>
                    <a:pt x="89" y="331"/>
                    <a:pt x="88" y="332"/>
                    <a:pt x="88" y="332"/>
                  </a:cubicBezTo>
                  <a:cubicBezTo>
                    <a:pt x="87" y="333"/>
                    <a:pt x="87" y="333"/>
                    <a:pt x="86" y="333"/>
                  </a:cubicBezTo>
                  <a:cubicBezTo>
                    <a:pt x="86" y="333"/>
                    <a:pt x="85" y="333"/>
                    <a:pt x="85" y="332"/>
                  </a:cubicBezTo>
                  <a:cubicBezTo>
                    <a:pt x="85" y="332"/>
                    <a:pt x="85" y="331"/>
                    <a:pt x="86" y="331"/>
                  </a:cubicBezTo>
                  <a:cubicBezTo>
                    <a:pt x="86" y="331"/>
                    <a:pt x="86" y="331"/>
                    <a:pt x="86" y="330"/>
                  </a:cubicBezTo>
                  <a:cubicBezTo>
                    <a:pt x="86" y="330"/>
                    <a:pt x="85" y="330"/>
                    <a:pt x="84" y="330"/>
                  </a:cubicBezTo>
                  <a:cubicBezTo>
                    <a:pt x="84" y="330"/>
                    <a:pt x="84" y="330"/>
                    <a:pt x="84" y="331"/>
                  </a:cubicBezTo>
                  <a:cubicBezTo>
                    <a:pt x="83" y="331"/>
                    <a:pt x="82" y="331"/>
                    <a:pt x="82" y="331"/>
                  </a:cubicBezTo>
                  <a:cubicBezTo>
                    <a:pt x="82" y="331"/>
                    <a:pt x="81" y="330"/>
                    <a:pt x="81" y="330"/>
                  </a:cubicBezTo>
                  <a:cubicBezTo>
                    <a:pt x="81" y="330"/>
                    <a:pt x="81" y="329"/>
                    <a:pt x="81" y="328"/>
                  </a:cubicBezTo>
                  <a:cubicBezTo>
                    <a:pt x="81" y="328"/>
                    <a:pt x="80" y="328"/>
                    <a:pt x="80" y="328"/>
                  </a:cubicBezTo>
                  <a:cubicBezTo>
                    <a:pt x="79" y="327"/>
                    <a:pt x="78" y="327"/>
                    <a:pt x="78" y="328"/>
                  </a:cubicBezTo>
                  <a:cubicBezTo>
                    <a:pt x="77" y="328"/>
                    <a:pt x="76" y="328"/>
                    <a:pt x="76" y="328"/>
                  </a:cubicBezTo>
                  <a:cubicBezTo>
                    <a:pt x="75" y="329"/>
                    <a:pt x="74" y="329"/>
                    <a:pt x="73" y="329"/>
                  </a:cubicBezTo>
                  <a:cubicBezTo>
                    <a:pt x="72" y="329"/>
                    <a:pt x="70" y="330"/>
                    <a:pt x="69" y="329"/>
                  </a:cubicBezTo>
                  <a:cubicBezTo>
                    <a:pt x="69" y="329"/>
                    <a:pt x="68" y="328"/>
                    <a:pt x="68" y="328"/>
                  </a:cubicBezTo>
                  <a:cubicBezTo>
                    <a:pt x="68" y="327"/>
                    <a:pt x="68" y="326"/>
                    <a:pt x="68" y="326"/>
                  </a:cubicBezTo>
                  <a:cubicBezTo>
                    <a:pt x="68" y="325"/>
                    <a:pt x="68" y="325"/>
                    <a:pt x="68" y="325"/>
                  </a:cubicBezTo>
                  <a:cubicBezTo>
                    <a:pt x="69" y="324"/>
                    <a:pt x="69" y="323"/>
                    <a:pt x="69" y="322"/>
                  </a:cubicBezTo>
                  <a:cubicBezTo>
                    <a:pt x="69" y="321"/>
                    <a:pt x="69" y="320"/>
                    <a:pt x="70" y="319"/>
                  </a:cubicBezTo>
                  <a:cubicBezTo>
                    <a:pt x="70" y="319"/>
                    <a:pt x="70" y="319"/>
                    <a:pt x="70" y="318"/>
                  </a:cubicBezTo>
                  <a:cubicBezTo>
                    <a:pt x="71" y="318"/>
                    <a:pt x="72" y="318"/>
                    <a:pt x="73" y="318"/>
                  </a:cubicBezTo>
                  <a:cubicBezTo>
                    <a:pt x="73" y="317"/>
                    <a:pt x="74" y="317"/>
                    <a:pt x="74" y="317"/>
                  </a:cubicBezTo>
                  <a:cubicBezTo>
                    <a:pt x="74" y="317"/>
                    <a:pt x="74" y="316"/>
                    <a:pt x="74" y="315"/>
                  </a:cubicBezTo>
                  <a:cubicBezTo>
                    <a:pt x="74" y="315"/>
                    <a:pt x="75" y="314"/>
                    <a:pt x="75" y="314"/>
                  </a:cubicBezTo>
                  <a:cubicBezTo>
                    <a:pt x="76" y="314"/>
                    <a:pt x="77" y="314"/>
                    <a:pt x="78" y="314"/>
                  </a:cubicBezTo>
                  <a:cubicBezTo>
                    <a:pt x="78" y="314"/>
                    <a:pt x="79" y="314"/>
                    <a:pt x="79" y="314"/>
                  </a:cubicBezTo>
                  <a:cubicBezTo>
                    <a:pt x="80" y="314"/>
                    <a:pt x="81" y="314"/>
                    <a:pt x="81" y="314"/>
                  </a:cubicBezTo>
                  <a:cubicBezTo>
                    <a:pt x="82" y="314"/>
                    <a:pt x="83" y="314"/>
                    <a:pt x="84" y="313"/>
                  </a:cubicBezTo>
                  <a:cubicBezTo>
                    <a:pt x="84" y="313"/>
                    <a:pt x="85" y="312"/>
                    <a:pt x="86" y="312"/>
                  </a:cubicBezTo>
                  <a:cubicBezTo>
                    <a:pt x="87" y="312"/>
                    <a:pt x="89" y="312"/>
                    <a:pt x="90" y="311"/>
                  </a:cubicBezTo>
                  <a:cubicBezTo>
                    <a:pt x="92" y="311"/>
                    <a:pt x="94" y="309"/>
                    <a:pt x="95" y="308"/>
                  </a:cubicBezTo>
                  <a:cubicBezTo>
                    <a:pt x="97" y="307"/>
                    <a:pt x="99" y="305"/>
                    <a:pt x="100" y="304"/>
                  </a:cubicBezTo>
                  <a:cubicBezTo>
                    <a:pt x="101" y="303"/>
                    <a:pt x="102" y="302"/>
                    <a:pt x="103" y="301"/>
                  </a:cubicBezTo>
                  <a:cubicBezTo>
                    <a:pt x="103" y="300"/>
                    <a:pt x="104" y="298"/>
                    <a:pt x="104" y="298"/>
                  </a:cubicBezTo>
                  <a:cubicBezTo>
                    <a:pt x="104" y="297"/>
                    <a:pt x="104" y="297"/>
                    <a:pt x="103" y="297"/>
                  </a:cubicBezTo>
                  <a:cubicBezTo>
                    <a:pt x="103" y="297"/>
                    <a:pt x="102" y="298"/>
                    <a:pt x="102" y="299"/>
                  </a:cubicBezTo>
                  <a:cubicBezTo>
                    <a:pt x="101" y="299"/>
                    <a:pt x="99" y="301"/>
                    <a:pt x="98" y="301"/>
                  </a:cubicBezTo>
                  <a:cubicBezTo>
                    <a:pt x="97" y="302"/>
                    <a:pt x="96" y="304"/>
                    <a:pt x="95" y="305"/>
                  </a:cubicBezTo>
                  <a:cubicBezTo>
                    <a:pt x="94" y="306"/>
                    <a:pt x="92" y="307"/>
                    <a:pt x="92" y="308"/>
                  </a:cubicBezTo>
                  <a:cubicBezTo>
                    <a:pt x="90" y="308"/>
                    <a:pt x="88" y="310"/>
                    <a:pt x="87" y="310"/>
                  </a:cubicBezTo>
                  <a:cubicBezTo>
                    <a:pt x="86" y="311"/>
                    <a:pt x="85" y="311"/>
                    <a:pt x="84" y="311"/>
                  </a:cubicBezTo>
                  <a:cubicBezTo>
                    <a:pt x="84" y="311"/>
                    <a:pt x="83" y="312"/>
                    <a:pt x="83" y="312"/>
                  </a:cubicBezTo>
                  <a:cubicBezTo>
                    <a:pt x="82" y="311"/>
                    <a:pt x="82" y="310"/>
                    <a:pt x="82" y="310"/>
                  </a:cubicBezTo>
                  <a:cubicBezTo>
                    <a:pt x="82" y="310"/>
                    <a:pt x="83" y="310"/>
                    <a:pt x="83" y="310"/>
                  </a:cubicBezTo>
                  <a:cubicBezTo>
                    <a:pt x="83" y="310"/>
                    <a:pt x="84" y="309"/>
                    <a:pt x="83" y="309"/>
                  </a:cubicBezTo>
                  <a:cubicBezTo>
                    <a:pt x="83" y="309"/>
                    <a:pt x="83" y="308"/>
                    <a:pt x="82" y="308"/>
                  </a:cubicBezTo>
                  <a:cubicBezTo>
                    <a:pt x="82" y="308"/>
                    <a:pt x="81" y="308"/>
                    <a:pt x="80" y="308"/>
                  </a:cubicBezTo>
                  <a:cubicBezTo>
                    <a:pt x="80" y="307"/>
                    <a:pt x="80" y="307"/>
                    <a:pt x="80" y="307"/>
                  </a:cubicBezTo>
                  <a:cubicBezTo>
                    <a:pt x="80" y="306"/>
                    <a:pt x="80" y="305"/>
                    <a:pt x="80" y="305"/>
                  </a:cubicBezTo>
                  <a:cubicBezTo>
                    <a:pt x="81" y="305"/>
                    <a:pt x="82" y="304"/>
                    <a:pt x="83" y="304"/>
                  </a:cubicBezTo>
                  <a:cubicBezTo>
                    <a:pt x="83" y="304"/>
                    <a:pt x="84" y="303"/>
                    <a:pt x="84" y="303"/>
                  </a:cubicBezTo>
                  <a:cubicBezTo>
                    <a:pt x="85" y="303"/>
                    <a:pt x="84" y="301"/>
                    <a:pt x="84" y="301"/>
                  </a:cubicBezTo>
                  <a:cubicBezTo>
                    <a:pt x="84" y="300"/>
                    <a:pt x="84" y="299"/>
                    <a:pt x="84" y="299"/>
                  </a:cubicBezTo>
                  <a:cubicBezTo>
                    <a:pt x="83" y="299"/>
                    <a:pt x="82" y="300"/>
                    <a:pt x="82" y="300"/>
                  </a:cubicBezTo>
                  <a:cubicBezTo>
                    <a:pt x="81" y="301"/>
                    <a:pt x="80" y="302"/>
                    <a:pt x="79" y="303"/>
                  </a:cubicBezTo>
                  <a:cubicBezTo>
                    <a:pt x="79" y="303"/>
                    <a:pt x="77" y="304"/>
                    <a:pt x="77" y="305"/>
                  </a:cubicBezTo>
                  <a:cubicBezTo>
                    <a:pt x="75" y="306"/>
                    <a:pt x="71" y="308"/>
                    <a:pt x="70" y="309"/>
                  </a:cubicBezTo>
                  <a:cubicBezTo>
                    <a:pt x="68" y="310"/>
                    <a:pt x="66" y="312"/>
                    <a:pt x="65" y="312"/>
                  </a:cubicBezTo>
                  <a:cubicBezTo>
                    <a:pt x="64" y="312"/>
                    <a:pt x="62" y="312"/>
                    <a:pt x="62" y="312"/>
                  </a:cubicBezTo>
                  <a:cubicBezTo>
                    <a:pt x="61" y="312"/>
                    <a:pt x="60" y="311"/>
                    <a:pt x="60" y="311"/>
                  </a:cubicBezTo>
                  <a:cubicBezTo>
                    <a:pt x="60" y="310"/>
                    <a:pt x="60" y="309"/>
                    <a:pt x="60" y="309"/>
                  </a:cubicBezTo>
                  <a:cubicBezTo>
                    <a:pt x="59" y="308"/>
                    <a:pt x="58" y="308"/>
                    <a:pt x="58" y="308"/>
                  </a:cubicBezTo>
                  <a:cubicBezTo>
                    <a:pt x="57" y="307"/>
                    <a:pt x="56" y="305"/>
                    <a:pt x="56" y="303"/>
                  </a:cubicBezTo>
                  <a:cubicBezTo>
                    <a:pt x="56" y="303"/>
                    <a:pt x="55" y="302"/>
                    <a:pt x="56" y="302"/>
                  </a:cubicBezTo>
                  <a:cubicBezTo>
                    <a:pt x="56" y="301"/>
                    <a:pt x="56" y="301"/>
                    <a:pt x="57" y="301"/>
                  </a:cubicBezTo>
                  <a:cubicBezTo>
                    <a:pt x="57" y="301"/>
                    <a:pt x="58" y="302"/>
                    <a:pt x="58" y="302"/>
                  </a:cubicBezTo>
                  <a:cubicBezTo>
                    <a:pt x="58" y="302"/>
                    <a:pt x="58" y="301"/>
                    <a:pt x="58" y="301"/>
                  </a:cubicBezTo>
                  <a:cubicBezTo>
                    <a:pt x="58" y="300"/>
                    <a:pt x="58" y="300"/>
                    <a:pt x="58" y="299"/>
                  </a:cubicBezTo>
                  <a:cubicBezTo>
                    <a:pt x="58" y="299"/>
                    <a:pt x="58" y="298"/>
                    <a:pt x="58" y="298"/>
                  </a:cubicBezTo>
                  <a:cubicBezTo>
                    <a:pt x="58" y="298"/>
                    <a:pt x="59" y="299"/>
                    <a:pt x="59" y="299"/>
                  </a:cubicBezTo>
                  <a:cubicBezTo>
                    <a:pt x="59" y="299"/>
                    <a:pt x="60" y="300"/>
                    <a:pt x="60" y="300"/>
                  </a:cubicBezTo>
                  <a:cubicBezTo>
                    <a:pt x="60" y="300"/>
                    <a:pt x="60" y="299"/>
                    <a:pt x="60" y="299"/>
                  </a:cubicBezTo>
                  <a:cubicBezTo>
                    <a:pt x="61" y="298"/>
                    <a:pt x="61" y="297"/>
                    <a:pt x="61" y="297"/>
                  </a:cubicBezTo>
                  <a:cubicBezTo>
                    <a:pt x="60" y="296"/>
                    <a:pt x="60" y="295"/>
                    <a:pt x="59" y="295"/>
                  </a:cubicBezTo>
                  <a:cubicBezTo>
                    <a:pt x="59" y="295"/>
                    <a:pt x="59" y="294"/>
                    <a:pt x="59" y="294"/>
                  </a:cubicBezTo>
                  <a:cubicBezTo>
                    <a:pt x="58" y="294"/>
                    <a:pt x="58" y="294"/>
                    <a:pt x="57" y="293"/>
                  </a:cubicBezTo>
                  <a:cubicBezTo>
                    <a:pt x="57" y="293"/>
                    <a:pt x="57" y="292"/>
                    <a:pt x="57" y="292"/>
                  </a:cubicBezTo>
                  <a:cubicBezTo>
                    <a:pt x="57" y="291"/>
                    <a:pt x="58" y="291"/>
                    <a:pt x="58" y="291"/>
                  </a:cubicBezTo>
                  <a:cubicBezTo>
                    <a:pt x="58" y="290"/>
                    <a:pt x="59" y="290"/>
                    <a:pt x="58" y="289"/>
                  </a:cubicBezTo>
                  <a:cubicBezTo>
                    <a:pt x="58" y="289"/>
                    <a:pt x="57" y="289"/>
                    <a:pt x="57" y="289"/>
                  </a:cubicBezTo>
                  <a:cubicBezTo>
                    <a:pt x="56" y="288"/>
                    <a:pt x="55" y="289"/>
                    <a:pt x="55" y="289"/>
                  </a:cubicBezTo>
                  <a:cubicBezTo>
                    <a:pt x="54" y="288"/>
                    <a:pt x="53" y="287"/>
                    <a:pt x="53" y="287"/>
                  </a:cubicBezTo>
                  <a:cubicBezTo>
                    <a:pt x="53" y="286"/>
                    <a:pt x="52" y="285"/>
                    <a:pt x="52" y="284"/>
                  </a:cubicBezTo>
                  <a:cubicBezTo>
                    <a:pt x="52" y="283"/>
                    <a:pt x="51" y="282"/>
                    <a:pt x="51" y="281"/>
                  </a:cubicBezTo>
                  <a:cubicBezTo>
                    <a:pt x="51" y="280"/>
                    <a:pt x="51" y="279"/>
                    <a:pt x="51" y="278"/>
                  </a:cubicBezTo>
                  <a:cubicBezTo>
                    <a:pt x="51" y="277"/>
                    <a:pt x="51" y="274"/>
                    <a:pt x="52" y="273"/>
                  </a:cubicBezTo>
                  <a:cubicBezTo>
                    <a:pt x="52" y="272"/>
                    <a:pt x="53" y="270"/>
                    <a:pt x="53" y="269"/>
                  </a:cubicBezTo>
                  <a:cubicBezTo>
                    <a:pt x="54" y="268"/>
                    <a:pt x="54" y="267"/>
                    <a:pt x="54" y="266"/>
                  </a:cubicBezTo>
                  <a:cubicBezTo>
                    <a:pt x="54" y="266"/>
                    <a:pt x="54" y="265"/>
                    <a:pt x="54" y="264"/>
                  </a:cubicBezTo>
                  <a:cubicBezTo>
                    <a:pt x="54" y="264"/>
                    <a:pt x="53" y="263"/>
                    <a:pt x="53" y="262"/>
                  </a:cubicBezTo>
                  <a:cubicBezTo>
                    <a:pt x="53" y="262"/>
                    <a:pt x="53" y="260"/>
                    <a:pt x="53" y="260"/>
                  </a:cubicBezTo>
                  <a:cubicBezTo>
                    <a:pt x="54" y="259"/>
                    <a:pt x="56" y="260"/>
                    <a:pt x="56" y="260"/>
                  </a:cubicBezTo>
                  <a:cubicBezTo>
                    <a:pt x="57" y="260"/>
                    <a:pt x="56" y="258"/>
                    <a:pt x="56" y="258"/>
                  </a:cubicBezTo>
                  <a:cubicBezTo>
                    <a:pt x="56" y="257"/>
                    <a:pt x="56" y="257"/>
                    <a:pt x="56" y="256"/>
                  </a:cubicBezTo>
                  <a:cubicBezTo>
                    <a:pt x="56" y="256"/>
                    <a:pt x="57" y="256"/>
                    <a:pt x="57" y="256"/>
                  </a:cubicBezTo>
                  <a:cubicBezTo>
                    <a:pt x="58" y="256"/>
                    <a:pt x="58" y="256"/>
                    <a:pt x="59" y="256"/>
                  </a:cubicBezTo>
                  <a:cubicBezTo>
                    <a:pt x="59" y="256"/>
                    <a:pt x="59" y="255"/>
                    <a:pt x="59" y="255"/>
                  </a:cubicBezTo>
                  <a:cubicBezTo>
                    <a:pt x="60" y="255"/>
                    <a:pt x="61" y="255"/>
                    <a:pt x="61" y="255"/>
                  </a:cubicBezTo>
                  <a:cubicBezTo>
                    <a:pt x="61" y="255"/>
                    <a:pt x="62" y="256"/>
                    <a:pt x="62" y="256"/>
                  </a:cubicBezTo>
                  <a:cubicBezTo>
                    <a:pt x="63" y="256"/>
                    <a:pt x="64" y="256"/>
                    <a:pt x="64" y="257"/>
                  </a:cubicBezTo>
                  <a:cubicBezTo>
                    <a:pt x="64" y="257"/>
                    <a:pt x="65" y="257"/>
                    <a:pt x="65" y="258"/>
                  </a:cubicBezTo>
                  <a:cubicBezTo>
                    <a:pt x="65" y="258"/>
                    <a:pt x="65" y="260"/>
                    <a:pt x="65" y="260"/>
                  </a:cubicBezTo>
                  <a:cubicBezTo>
                    <a:pt x="65" y="260"/>
                    <a:pt x="66" y="261"/>
                    <a:pt x="66" y="261"/>
                  </a:cubicBezTo>
                  <a:cubicBezTo>
                    <a:pt x="67" y="261"/>
                    <a:pt x="67" y="262"/>
                    <a:pt x="67" y="263"/>
                  </a:cubicBezTo>
                  <a:cubicBezTo>
                    <a:pt x="68" y="263"/>
                    <a:pt x="68" y="264"/>
                    <a:pt x="69" y="264"/>
                  </a:cubicBezTo>
                  <a:cubicBezTo>
                    <a:pt x="69" y="265"/>
                    <a:pt x="70" y="266"/>
                    <a:pt x="71" y="265"/>
                  </a:cubicBezTo>
                  <a:cubicBezTo>
                    <a:pt x="71" y="265"/>
                    <a:pt x="70" y="264"/>
                    <a:pt x="70" y="263"/>
                  </a:cubicBezTo>
                  <a:cubicBezTo>
                    <a:pt x="70" y="263"/>
                    <a:pt x="71" y="262"/>
                    <a:pt x="71" y="262"/>
                  </a:cubicBezTo>
                  <a:cubicBezTo>
                    <a:pt x="71" y="262"/>
                    <a:pt x="72" y="262"/>
                    <a:pt x="72" y="262"/>
                  </a:cubicBezTo>
                  <a:cubicBezTo>
                    <a:pt x="72" y="262"/>
                    <a:pt x="73" y="262"/>
                    <a:pt x="73" y="263"/>
                  </a:cubicBezTo>
                  <a:cubicBezTo>
                    <a:pt x="73" y="263"/>
                    <a:pt x="73" y="265"/>
                    <a:pt x="74" y="266"/>
                  </a:cubicBezTo>
                  <a:cubicBezTo>
                    <a:pt x="74" y="266"/>
                    <a:pt x="75" y="268"/>
                    <a:pt x="75" y="269"/>
                  </a:cubicBezTo>
                  <a:cubicBezTo>
                    <a:pt x="76" y="269"/>
                    <a:pt x="76" y="270"/>
                    <a:pt x="77" y="271"/>
                  </a:cubicBezTo>
                  <a:cubicBezTo>
                    <a:pt x="77" y="271"/>
                    <a:pt x="78" y="272"/>
                    <a:pt x="78" y="272"/>
                  </a:cubicBezTo>
                  <a:cubicBezTo>
                    <a:pt x="79" y="271"/>
                    <a:pt x="79" y="270"/>
                    <a:pt x="79" y="270"/>
                  </a:cubicBezTo>
                  <a:cubicBezTo>
                    <a:pt x="79" y="270"/>
                    <a:pt x="78" y="269"/>
                    <a:pt x="78" y="269"/>
                  </a:cubicBezTo>
                  <a:cubicBezTo>
                    <a:pt x="79" y="268"/>
                    <a:pt x="79" y="268"/>
                    <a:pt x="79" y="268"/>
                  </a:cubicBezTo>
                  <a:cubicBezTo>
                    <a:pt x="80" y="268"/>
                    <a:pt x="81" y="267"/>
                    <a:pt x="81" y="268"/>
                  </a:cubicBezTo>
                  <a:cubicBezTo>
                    <a:pt x="82" y="268"/>
                    <a:pt x="82" y="269"/>
                    <a:pt x="82" y="269"/>
                  </a:cubicBezTo>
                  <a:cubicBezTo>
                    <a:pt x="82" y="270"/>
                    <a:pt x="83" y="270"/>
                    <a:pt x="83" y="270"/>
                  </a:cubicBezTo>
                  <a:cubicBezTo>
                    <a:pt x="83" y="270"/>
                    <a:pt x="84" y="269"/>
                    <a:pt x="84" y="269"/>
                  </a:cubicBezTo>
                  <a:cubicBezTo>
                    <a:pt x="84" y="269"/>
                    <a:pt x="85" y="268"/>
                    <a:pt x="86" y="268"/>
                  </a:cubicBezTo>
                  <a:cubicBezTo>
                    <a:pt x="86" y="268"/>
                    <a:pt x="88" y="269"/>
                    <a:pt x="89" y="269"/>
                  </a:cubicBezTo>
                  <a:cubicBezTo>
                    <a:pt x="89" y="269"/>
                    <a:pt x="90" y="268"/>
                    <a:pt x="90" y="268"/>
                  </a:cubicBezTo>
                  <a:cubicBezTo>
                    <a:pt x="91" y="268"/>
                    <a:pt x="92" y="268"/>
                    <a:pt x="93" y="268"/>
                  </a:cubicBezTo>
                  <a:cubicBezTo>
                    <a:pt x="93" y="268"/>
                    <a:pt x="94" y="268"/>
                    <a:pt x="95" y="268"/>
                  </a:cubicBezTo>
                  <a:cubicBezTo>
                    <a:pt x="95" y="268"/>
                    <a:pt x="96" y="268"/>
                    <a:pt x="97" y="267"/>
                  </a:cubicBezTo>
                  <a:cubicBezTo>
                    <a:pt x="97" y="267"/>
                    <a:pt x="98" y="266"/>
                    <a:pt x="97" y="266"/>
                  </a:cubicBezTo>
                  <a:cubicBezTo>
                    <a:pt x="97" y="265"/>
                    <a:pt x="96" y="265"/>
                    <a:pt x="95" y="265"/>
                  </a:cubicBezTo>
                  <a:cubicBezTo>
                    <a:pt x="95" y="265"/>
                    <a:pt x="93" y="264"/>
                    <a:pt x="92" y="264"/>
                  </a:cubicBezTo>
                  <a:cubicBezTo>
                    <a:pt x="91" y="264"/>
                    <a:pt x="90" y="263"/>
                    <a:pt x="89" y="263"/>
                  </a:cubicBezTo>
                  <a:cubicBezTo>
                    <a:pt x="88" y="263"/>
                    <a:pt x="86" y="262"/>
                    <a:pt x="85" y="262"/>
                  </a:cubicBezTo>
                  <a:cubicBezTo>
                    <a:pt x="84" y="262"/>
                    <a:pt x="83" y="262"/>
                    <a:pt x="82" y="263"/>
                  </a:cubicBezTo>
                  <a:cubicBezTo>
                    <a:pt x="81" y="263"/>
                    <a:pt x="81" y="264"/>
                    <a:pt x="80" y="265"/>
                  </a:cubicBezTo>
                  <a:cubicBezTo>
                    <a:pt x="79" y="265"/>
                    <a:pt x="78" y="264"/>
                    <a:pt x="78" y="264"/>
                  </a:cubicBezTo>
                  <a:cubicBezTo>
                    <a:pt x="78" y="264"/>
                    <a:pt x="77" y="263"/>
                    <a:pt x="77" y="262"/>
                  </a:cubicBezTo>
                  <a:cubicBezTo>
                    <a:pt x="77" y="262"/>
                    <a:pt x="76" y="261"/>
                    <a:pt x="76" y="261"/>
                  </a:cubicBezTo>
                  <a:cubicBezTo>
                    <a:pt x="75" y="260"/>
                    <a:pt x="74" y="260"/>
                    <a:pt x="74" y="259"/>
                  </a:cubicBezTo>
                  <a:cubicBezTo>
                    <a:pt x="74" y="259"/>
                    <a:pt x="73" y="258"/>
                    <a:pt x="73" y="258"/>
                  </a:cubicBezTo>
                  <a:cubicBezTo>
                    <a:pt x="74" y="258"/>
                    <a:pt x="74" y="258"/>
                    <a:pt x="75" y="258"/>
                  </a:cubicBezTo>
                  <a:cubicBezTo>
                    <a:pt x="75" y="258"/>
                    <a:pt x="75" y="259"/>
                    <a:pt x="76" y="258"/>
                  </a:cubicBezTo>
                  <a:cubicBezTo>
                    <a:pt x="76" y="258"/>
                    <a:pt x="76" y="257"/>
                    <a:pt x="76" y="257"/>
                  </a:cubicBezTo>
                  <a:cubicBezTo>
                    <a:pt x="76" y="257"/>
                    <a:pt x="74" y="256"/>
                    <a:pt x="74" y="256"/>
                  </a:cubicBezTo>
                  <a:cubicBezTo>
                    <a:pt x="73" y="256"/>
                    <a:pt x="72" y="256"/>
                    <a:pt x="72" y="255"/>
                  </a:cubicBezTo>
                  <a:cubicBezTo>
                    <a:pt x="71" y="255"/>
                    <a:pt x="70" y="254"/>
                    <a:pt x="70" y="253"/>
                  </a:cubicBezTo>
                  <a:cubicBezTo>
                    <a:pt x="70" y="253"/>
                    <a:pt x="70" y="252"/>
                    <a:pt x="69" y="251"/>
                  </a:cubicBezTo>
                  <a:cubicBezTo>
                    <a:pt x="69" y="250"/>
                    <a:pt x="69" y="248"/>
                    <a:pt x="69" y="248"/>
                  </a:cubicBezTo>
                  <a:cubicBezTo>
                    <a:pt x="68" y="246"/>
                    <a:pt x="66" y="244"/>
                    <a:pt x="65" y="243"/>
                  </a:cubicBezTo>
                  <a:cubicBezTo>
                    <a:pt x="65" y="243"/>
                    <a:pt x="64" y="241"/>
                    <a:pt x="63" y="241"/>
                  </a:cubicBezTo>
                  <a:cubicBezTo>
                    <a:pt x="62" y="241"/>
                    <a:pt x="61" y="241"/>
                    <a:pt x="61" y="241"/>
                  </a:cubicBezTo>
                  <a:cubicBezTo>
                    <a:pt x="60" y="241"/>
                    <a:pt x="61" y="240"/>
                    <a:pt x="61" y="240"/>
                  </a:cubicBezTo>
                  <a:cubicBezTo>
                    <a:pt x="61" y="239"/>
                    <a:pt x="61" y="238"/>
                    <a:pt x="62" y="237"/>
                  </a:cubicBezTo>
                  <a:cubicBezTo>
                    <a:pt x="62" y="236"/>
                    <a:pt x="63" y="233"/>
                    <a:pt x="63" y="232"/>
                  </a:cubicBezTo>
                  <a:cubicBezTo>
                    <a:pt x="63" y="231"/>
                    <a:pt x="64" y="230"/>
                    <a:pt x="64" y="229"/>
                  </a:cubicBezTo>
                  <a:cubicBezTo>
                    <a:pt x="64" y="228"/>
                    <a:pt x="64" y="227"/>
                    <a:pt x="64" y="227"/>
                  </a:cubicBezTo>
                  <a:cubicBezTo>
                    <a:pt x="64" y="226"/>
                    <a:pt x="65" y="226"/>
                    <a:pt x="65" y="226"/>
                  </a:cubicBezTo>
                  <a:cubicBezTo>
                    <a:pt x="66" y="225"/>
                    <a:pt x="67" y="225"/>
                    <a:pt x="68" y="224"/>
                  </a:cubicBezTo>
                  <a:cubicBezTo>
                    <a:pt x="69" y="224"/>
                    <a:pt x="70" y="224"/>
                    <a:pt x="71" y="225"/>
                  </a:cubicBezTo>
                  <a:cubicBezTo>
                    <a:pt x="72" y="225"/>
                    <a:pt x="72" y="225"/>
                    <a:pt x="72" y="226"/>
                  </a:cubicBezTo>
                  <a:cubicBezTo>
                    <a:pt x="72" y="226"/>
                    <a:pt x="72" y="226"/>
                    <a:pt x="72" y="227"/>
                  </a:cubicBezTo>
                  <a:cubicBezTo>
                    <a:pt x="71" y="227"/>
                    <a:pt x="71" y="228"/>
                    <a:pt x="72" y="228"/>
                  </a:cubicBezTo>
                  <a:cubicBezTo>
                    <a:pt x="72" y="228"/>
                    <a:pt x="73" y="228"/>
                    <a:pt x="74" y="228"/>
                  </a:cubicBezTo>
                  <a:cubicBezTo>
                    <a:pt x="74" y="228"/>
                    <a:pt x="75" y="229"/>
                    <a:pt x="75" y="229"/>
                  </a:cubicBezTo>
                  <a:cubicBezTo>
                    <a:pt x="75" y="229"/>
                    <a:pt x="76" y="229"/>
                    <a:pt x="77" y="229"/>
                  </a:cubicBezTo>
                  <a:cubicBezTo>
                    <a:pt x="77" y="229"/>
                    <a:pt x="76" y="228"/>
                    <a:pt x="77" y="228"/>
                  </a:cubicBezTo>
                  <a:cubicBezTo>
                    <a:pt x="77" y="228"/>
                    <a:pt x="77" y="228"/>
                    <a:pt x="77" y="228"/>
                  </a:cubicBezTo>
                  <a:cubicBezTo>
                    <a:pt x="78" y="227"/>
                    <a:pt x="77" y="226"/>
                    <a:pt x="77" y="225"/>
                  </a:cubicBezTo>
                  <a:cubicBezTo>
                    <a:pt x="77" y="225"/>
                    <a:pt x="76" y="223"/>
                    <a:pt x="76" y="223"/>
                  </a:cubicBezTo>
                  <a:cubicBezTo>
                    <a:pt x="76" y="223"/>
                    <a:pt x="75" y="222"/>
                    <a:pt x="75" y="222"/>
                  </a:cubicBezTo>
                  <a:cubicBezTo>
                    <a:pt x="75" y="222"/>
                    <a:pt x="74" y="221"/>
                    <a:pt x="74" y="221"/>
                  </a:cubicBezTo>
                  <a:cubicBezTo>
                    <a:pt x="73" y="220"/>
                    <a:pt x="72" y="220"/>
                    <a:pt x="72" y="220"/>
                  </a:cubicBezTo>
                  <a:cubicBezTo>
                    <a:pt x="72" y="220"/>
                    <a:pt x="71" y="219"/>
                    <a:pt x="70" y="219"/>
                  </a:cubicBezTo>
                  <a:cubicBezTo>
                    <a:pt x="70" y="219"/>
                    <a:pt x="68" y="219"/>
                    <a:pt x="68" y="219"/>
                  </a:cubicBezTo>
                  <a:cubicBezTo>
                    <a:pt x="67" y="219"/>
                    <a:pt x="67" y="218"/>
                    <a:pt x="66" y="218"/>
                  </a:cubicBezTo>
                  <a:cubicBezTo>
                    <a:pt x="66" y="218"/>
                    <a:pt x="65" y="218"/>
                    <a:pt x="65" y="218"/>
                  </a:cubicBezTo>
                  <a:cubicBezTo>
                    <a:pt x="64" y="217"/>
                    <a:pt x="63" y="217"/>
                    <a:pt x="62" y="216"/>
                  </a:cubicBezTo>
                  <a:cubicBezTo>
                    <a:pt x="62" y="216"/>
                    <a:pt x="61" y="214"/>
                    <a:pt x="61" y="213"/>
                  </a:cubicBezTo>
                  <a:cubicBezTo>
                    <a:pt x="61" y="212"/>
                    <a:pt x="61" y="210"/>
                    <a:pt x="61" y="209"/>
                  </a:cubicBezTo>
                  <a:cubicBezTo>
                    <a:pt x="61" y="208"/>
                    <a:pt x="62" y="205"/>
                    <a:pt x="62" y="204"/>
                  </a:cubicBezTo>
                  <a:cubicBezTo>
                    <a:pt x="62" y="203"/>
                    <a:pt x="61" y="200"/>
                    <a:pt x="61" y="198"/>
                  </a:cubicBezTo>
                  <a:cubicBezTo>
                    <a:pt x="61" y="198"/>
                    <a:pt x="60" y="196"/>
                    <a:pt x="60" y="196"/>
                  </a:cubicBezTo>
                  <a:cubicBezTo>
                    <a:pt x="61" y="195"/>
                    <a:pt x="61" y="194"/>
                    <a:pt x="62" y="193"/>
                  </a:cubicBezTo>
                  <a:cubicBezTo>
                    <a:pt x="62" y="193"/>
                    <a:pt x="62" y="191"/>
                    <a:pt x="62" y="191"/>
                  </a:cubicBezTo>
                  <a:cubicBezTo>
                    <a:pt x="62" y="190"/>
                    <a:pt x="62" y="190"/>
                    <a:pt x="63" y="189"/>
                  </a:cubicBezTo>
                  <a:cubicBezTo>
                    <a:pt x="63" y="189"/>
                    <a:pt x="64" y="189"/>
                    <a:pt x="64" y="189"/>
                  </a:cubicBezTo>
                  <a:cubicBezTo>
                    <a:pt x="65" y="189"/>
                    <a:pt x="66" y="189"/>
                    <a:pt x="66" y="189"/>
                  </a:cubicBezTo>
                  <a:cubicBezTo>
                    <a:pt x="66" y="189"/>
                    <a:pt x="67" y="188"/>
                    <a:pt x="67" y="188"/>
                  </a:cubicBezTo>
                  <a:cubicBezTo>
                    <a:pt x="68" y="188"/>
                    <a:pt x="69" y="187"/>
                    <a:pt x="69" y="187"/>
                  </a:cubicBezTo>
                  <a:cubicBezTo>
                    <a:pt x="70" y="187"/>
                    <a:pt x="71" y="188"/>
                    <a:pt x="71" y="188"/>
                  </a:cubicBezTo>
                  <a:cubicBezTo>
                    <a:pt x="72" y="188"/>
                    <a:pt x="73" y="188"/>
                    <a:pt x="74" y="188"/>
                  </a:cubicBezTo>
                  <a:cubicBezTo>
                    <a:pt x="74" y="188"/>
                    <a:pt x="75" y="188"/>
                    <a:pt x="76" y="189"/>
                  </a:cubicBezTo>
                  <a:cubicBezTo>
                    <a:pt x="76" y="189"/>
                    <a:pt x="77" y="190"/>
                    <a:pt x="77" y="190"/>
                  </a:cubicBezTo>
                  <a:cubicBezTo>
                    <a:pt x="77" y="191"/>
                    <a:pt x="77" y="192"/>
                    <a:pt x="78" y="193"/>
                  </a:cubicBezTo>
                  <a:cubicBezTo>
                    <a:pt x="78" y="193"/>
                    <a:pt x="78" y="195"/>
                    <a:pt x="78" y="195"/>
                  </a:cubicBezTo>
                  <a:cubicBezTo>
                    <a:pt x="78" y="196"/>
                    <a:pt x="79" y="196"/>
                    <a:pt x="80" y="196"/>
                  </a:cubicBezTo>
                  <a:cubicBezTo>
                    <a:pt x="80" y="197"/>
                    <a:pt x="81" y="197"/>
                    <a:pt x="81" y="198"/>
                  </a:cubicBezTo>
                  <a:cubicBezTo>
                    <a:pt x="81" y="198"/>
                    <a:pt x="80" y="200"/>
                    <a:pt x="80" y="200"/>
                  </a:cubicBezTo>
                  <a:cubicBezTo>
                    <a:pt x="80" y="201"/>
                    <a:pt x="80" y="203"/>
                    <a:pt x="80" y="203"/>
                  </a:cubicBezTo>
                  <a:cubicBezTo>
                    <a:pt x="80" y="204"/>
                    <a:pt x="80" y="206"/>
                    <a:pt x="81" y="206"/>
                  </a:cubicBezTo>
                  <a:cubicBezTo>
                    <a:pt x="81" y="207"/>
                    <a:pt x="83" y="209"/>
                    <a:pt x="84" y="210"/>
                  </a:cubicBezTo>
                  <a:cubicBezTo>
                    <a:pt x="84" y="211"/>
                    <a:pt x="86" y="212"/>
                    <a:pt x="86" y="212"/>
                  </a:cubicBezTo>
                  <a:cubicBezTo>
                    <a:pt x="87" y="212"/>
                    <a:pt x="87" y="212"/>
                    <a:pt x="88" y="211"/>
                  </a:cubicBezTo>
                  <a:cubicBezTo>
                    <a:pt x="88" y="211"/>
                    <a:pt x="87" y="211"/>
                    <a:pt x="87" y="210"/>
                  </a:cubicBezTo>
                  <a:cubicBezTo>
                    <a:pt x="87" y="210"/>
                    <a:pt x="86" y="209"/>
                    <a:pt x="86" y="208"/>
                  </a:cubicBezTo>
                  <a:cubicBezTo>
                    <a:pt x="86" y="208"/>
                    <a:pt x="86" y="207"/>
                    <a:pt x="86" y="207"/>
                  </a:cubicBezTo>
                  <a:cubicBezTo>
                    <a:pt x="86" y="206"/>
                    <a:pt x="87" y="206"/>
                    <a:pt x="87" y="206"/>
                  </a:cubicBezTo>
                  <a:cubicBezTo>
                    <a:pt x="87" y="206"/>
                    <a:pt x="88" y="206"/>
                    <a:pt x="88" y="207"/>
                  </a:cubicBezTo>
                  <a:cubicBezTo>
                    <a:pt x="88" y="207"/>
                    <a:pt x="88" y="208"/>
                    <a:pt x="88" y="208"/>
                  </a:cubicBezTo>
                  <a:cubicBezTo>
                    <a:pt x="89" y="208"/>
                    <a:pt x="89" y="208"/>
                    <a:pt x="90" y="208"/>
                  </a:cubicBezTo>
                  <a:cubicBezTo>
                    <a:pt x="90" y="208"/>
                    <a:pt x="90" y="207"/>
                    <a:pt x="90" y="206"/>
                  </a:cubicBezTo>
                  <a:cubicBezTo>
                    <a:pt x="90" y="206"/>
                    <a:pt x="90" y="205"/>
                    <a:pt x="90" y="204"/>
                  </a:cubicBezTo>
                  <a:cubicBezTo>
                    <a:pt x="89" y="204"/>
                    <a:pt x="89" y="204"/>
                    <a:pt x="88" y="204"/>
                  </a:cubicBezTo>
                  <a:cubicBezTo>
                    <a:pt x="88" y="203"/>
                    <a:pt x="88" y="203"/>
                    <a:pt x="89" y="202"/>
                  </a:cubicBezTo>
                  <a:cubicBezTo>
                    <a:pt x="89" y="202"/>
                    <a:pt x="89" y="201"/>
                    <a:pt x="89" y="201"/>
                  </a:cubicBezTo>
                  <a:cubicBezTo>
                    <a:pt x="89" y="201"/>
                    <a:pt x="90" y="200"/>
                    <a:pt x="90" y="199"/>
                  </a:cubicBezTo>
                  <a:cubicBezTo>
                    <a:pt x="90" y="198"/>
                    <a:pt x="89" y="197"/>
                    <a:pt x="89" y="196"/>
                  </a:cubicBezTo>
                  <a:cubicBezTo>
                    <a:pt x="89" y="196"/>
                    <a:pt x="89" y="195"/>
                    <a:pt x="88" y="194"/>
                  </a:cubicBezTo>
                  <a:cubicBezTo>
                    <a:pt x="88" y="194"/>
                    <a:pt x="86" y="193"/>
                    <a:pt x="85" y="192"/>
                  </a:cubicBezTo>
                  <a:cubicBezTo>
                    <a:pt x="85" y="191"/>
                    <a:pt x="84" y="190"/>
                    <a:pt x="83" y="189"/>
                  </a:cubicBezTo>
                  <a:cubicBezTo>
                    <a:pt x="83" y="188"/>
                    <a:pt x="82" y="186"/>
                    <a:pt x="82" y="185"/>
                  </a:cubicBezTo>
                  <a:cubicBezTo>
                    <a:pt x="82" y="184"/>
                    <a:pt x="82" y="182"/>
                    <a:pt x="82" y="181"/>
                  </a:cubicBezTo>
                  <a:cubicBezTo>
                    <a:pt x="82" y="181"/>
                    <a:pt x="82" y="180"/>
                    <a:pt x="83" y="179"/>
                  </a:cubicBezTo>
                  <a:cubicBezTo>
                    <a:pt x="83" y="179"/>
                    <a:pt x="84" y="178"/>
                    <a:pt x="84" y="177"/>
                  </a:cubicBezTo>
                  <a:cubicBezTo>
                    <a:pt x="84" y="177"/>
                    <a:pt x="84" y="175"/>
                    <a:pt x="84" y="175"/>
                  </a:cubicBezTo>
                  <a:cubicBezTo>
                    <a:pt x="84" y="175"/>
                    <a:pt x="85" y="175"/>
                    <a:pt x="86" y="175"/>
                  </a:cubicBezTo>
                  <a:cubicBezTo>
                    <a:pt x="86" y="175"/>
                    <a:pt x="87" y="176"/>
                    <a:pt x="87" y="176"/>
                  </a:cubicBezTo>
                  <a:cubicBezTo>
                    <a:pt x="87" y="176"/>
                    <a:pt x="88" y="176"/>
                    <a:pt x="89" y="177"/>
                  </a:cubicBezTo>
                  <a:cubicBezTo>
                    <a:pt x="89" y="177"/>
                    <a:pt x="91" y="177"/>
                    <a:pt x="92" y="177"/>
                  </a:cubicBezTo>
                  <a:cubicBezTo>
                    <a:pt x="92" y="178"/>
                    <a:pt x="93" y="179"/>
                    <a:pt x="93" y="180"/>
                  </a:cubicBezTo>
                  <a:cubicBezTo>
                    <a:pt x="93" y="181"/>
                    <a:pt x="93" y="183"/>
                    <a:pt x="94" y="184"/>
                  </a:cubicBezTo>
                  <a:cubicBezTo>
                    <a:pt x="94" y="185"/>
                    <a:pt x="94" y="187"/>
                    <a:pt x="95" y="188"/>
                  </a:cubicBezTo>
                  <a:cubicBezTo>
                    <a:pt x="95" y="189"/>
                    <a:pt x="96" y="190"/>
                    <a:pt x="97" y="190"/>
                  </a:cubicBezTo>
                  <a:cubicBezTo>
                    <a:pt x="98" y="191"/>
                    <a:pt x="100" y="192"/>
                    <a:pt x="101" y="193"/>
                  </a:cubicBezTo>
                  <a:cubicBezTo>
                    <a:pt x="101" y="193"/>
                    <a:pt x="102" y="194"/>
                    <a:pt x="103" y="194"/>
                  </a:cubicBezTo>
                  <a:cubicBezTo>
                    <a:pt x="104" y="194"/>
                    <a:pt x="105" y="194"/>
                    <a:pt x="106" y="193"/>
                  </a:cubicBezTo>
                  <a:cubicBezTo>
                    <a:pt x="106" y="193"/>
                    <a:pt x="106" y="192"/>
                    <a:pt x="106" y="192"/>
                  </a:cubicBezTo>
                  <a:cubicBezTo>
                    <a:pt x="106" y="191"/>
                    <a:pt x="106" y="190"/>
                    <a:pt x="107" y="190"/>
                  </a:cubicBezTo>
                  <a:cubicBezTo>
                    <a:pt x="107" y="190"/>
                    <a:pt x="107" y="190"/>
                    <a:pt x="108" y="190"/>
                  </a:cubicBezTo>
                  <a:cubicBezTo>
                    <a:pt x="108" y="190"/>
                    <a:pt x="108" y="189"/>
                    <a:pt x="108" y="189"/>
                  </a:cubicBezTo>
                  <a:cubicBezTo>
                    <a:pt x="108" y="188"/>
                    <a:pt x="108" y="187"/>
                    <a:pt x="109" y="187"/>
                  </a:cubicBezTo>
                  <a:cubicBezTo>
                    <a:pt x="109" y="187"/>
                    <a:pt x="109" y="186"/>
                    <a:pt x="110" y="186"/>
                  </a:cubicBezTo>
                  <a:cubicBezTo>
                    <a:pt x="110" y="185"/>
                    <a:pt x="109" y="184"/>
                    <a:pt x="110" y="183"/>
                  </a:cubicBezTo>
                  <a:cubicBezTo>
                    <a:pt x="110" y="183"/>
                    <a:pt x="110" y="182"/>
                    <a:pt x="110" y="182"/>
                  </a:cubicBezTo>
                  <a:cubicBezTo>
                    <a:pt x="111" y="181"/>
                    <a:pt x="112" y="181"/>
                    <a:pt x="112" y="181"/>
                  </a:cubicBezTo>
                  <a:cubicBezTo>
                    <a:pt x="113" y="181"/>
                    <a:pt x="114" y="182"/>
                    <a:pt x="115" y="182"/>
                  </a:cubicBezTo>
                  <a:cubicBezTo>
                    <a:pt x="116" y="183"/>
                    <a:pt x="117" y="183"/>
                    <a:pt x="117" y="184"/>
                  </a:cubicBezTo>
                  <a:cubicBezTo>
                    <a:pt x="118" y="184"/>
                    <a:pt x="119" y="186"/>
                    <a:pt x="120" y="187"/>
                  </a:cubicBezTo>
                  <a:cubicBezTo>
                    <a:pt x="120" y="188"/>
                    <a:pt x="121" y="190"/>
                    <a:pt x="122" y="191"/>
                  </a:cubicBezTo>
                  <a:cubicBezTo>
                    <a:pt x="122" y="191"/>
                    <a:pt x="123" y="192"/>
                    <a:pt x="124" y="192"/>
                  </a:cubicBezTo>
                  <a:cubicBezTo>
                    <a:pt x="124" y="193"/>
                    <a:pt x="126" y="193"/>
                    <a:pt x="127" y="193"/>
                  </a:cubicBezTo>
                  <a:cubicBezTo>
                    <a:pt x="128" y="194"/>
                    <a:pt x="130" y="195"/>
                    <a:pt x="131" y="195"/>
                  </a:cubicBezTo>
                  <a:cubicBezTo>
                    <a:pt x="132" y="195"/>
                    <a:pt x="133" y="196"/>
                    <a:pt x="133" y="196"/>
                  </a:cubicBezTo>
                  <a:cubicBezTo>
                    <a:pt x="133" y="195"/>
                    <a:pt x="133" y="194"/>
                    <a:pt x="132" y="194"/>
                  </a:cubicBezTo>
                  <a:cubicBezTo>
                    <a:pt x="132" y="193"/>
                    <a:pt x="131" y="192"/>
                    <a:pt x="131" y="192"/>
                  </a:cubicBezTo>
                  <a:cubicBezTo>
                    <a:pt x="130" y="191"/>
                    <a:pt x="128" y="191"/>
                    <a:pt x="127" y="190"/>
                  </a:cubicBezTo>
                  <a:cubicBezTo>
                    <a:pt x="126" y="190"/>
                    <a:pt x="125" y="189"/>
                    <a:pt x="124" y="188"/>
                  </a:cubicBezTo>
                  <a:cubicBezTo>
                    <a:pt x="124" y="187"/>
                    <a:pt x="123" y="185"/>
                    <a:pt x="123" y="184"/>
                  </a:cubicBezTo>
                  <a:cubicBezTo>
                    <a:pt x="123" y="183"/>
                    <a:pt x="122" y="182"/>
                    <a:pt x="121" y="182"/>
                  </a:cubicBezTo>
                  <a:cubicBezTo>
                    <a:pt x="120" y="181"/>
                    <a:pt x="118" y="181"/>
                    <a:pt x="117" y="181"/>
                  </a:cubicBezTo>
                  <a:cubicBezTo>
                    <a:pt x="116" y="180"/>
                    <a:pt x="115" y="179"/>
                    <a:pt x="115" y="179"/>
                  </a:cubicBezTo>
                  <a:cubicBezTo>
                    <a:pt x="114" y="178"/>
                    <a:pt x="114" y="177"/>
                    <a:pt x="114" y="176"/>
                  </a:cubicBezTo>
                  <a:cubicBezTo>
                    <a:pt x="114" y="176"/>
                    <a:pt x="114" y="175"/>
                    <a:pt x="114" y="175"/>
                  </a:cubicBezTo>
                  <a:cubicBezTo>
                    <a:pt x="114" y="175"/>
                    <a:pt x="115" y="176"/>
                    <a:pt x="115" y="176"/>
                  </a:cubicBezTo>
                  <a:cubicBezTo>
                    <a:pt x="116" y="176"/>
                    <a:pt x="117" y="176"/>
                    <a:pt x="117" y="176"/>
                  </a:cubicBezTo>
                  <a:cubicBezTo>
                    <a:pt x="117" y="176"/>
                    <a:pt x="117" y="175"/>
                    <a:pt x="117" y="175"/>
                  </a:cubicBezTo>
                  <a:cubicBezTo>
                    <a:pt x="117" y="175"/>
                    <a:pt x="117" y="174"/>
                    <a:pt x="118" y="173"/>
                  </a:cubicBezTo>
                  <a:cubicBezTo>
                    <a:pt x="118" y="173"/>
                    <a:pt x="118" y="173"/>
                    <a:pt x="119" y="173"/>
                  </a:cubicBezTo>
                  <a:cubicBezTo>
                    <a:pt x="119" y="173"/>
                    <a:pt x="120" y="174"/>
                    <a:pt x="120" y="174"/>
                  </a:cubicBezTo>
                  <a:cubicBezTo>
                    <a:pt x="121" y="175"/>
                    <a:pt x="121" y="176"/>
                    <a:pt x="122" y="177"/>
                  </a:cubicBezTo>
                  <a:cubicBezTo>
                    <a:pt x="122" y="178"/>
                    <a:pt x="122" y="179"/>
                    <a:pt x="123" y="180"/>
                  </a:cubicBezTo>
                  <a:cubicBezTo>
                    <a:pt x="123" y="180"/>
                    <a:pt x="125" y="181"/>
                    <a:pt x="125" y="181"/>
                  </a:cubicBezTo>
                  <a:cubicBezTo>
                    <a:pt x="126" y="181"/>
                    <a:pt x="128" y="180"/>
                    <a:pt x="129" y="180"/>
                  </a:cubicBezTo>
                  <a:cubicBezTo>
                    <a:pt x="129" y="180"/>
                    <a:pt x="131" y="180"/>
                    <a:pt x="131" y="180"/>
                  </a:cubicBezTo>
                  <a:cubicBezTo>
                    <a:pt x="132" y="180"/>
                    <a:pt x="133" y="180"/>
                    <a:pt x="133" y="180"/>
                  </a:cubicBezTo>
                  <a:cubicBezTo>
                    <a:pt x="134" y="181"/>
                    <a:pt x="135" y="181"/>
                    <a:pt x="135" y="181"/>
                  </a:cubicBezTo>
                  <a:cubicBezTo>
                    <a:pt x="136" y="182"/>
                    <a:pt x="137" y="185"/>
                    <a:pt x="138" y="186"/>
                  </a:cubicBezTo>
                  <a:cubicBezTo>
                    <a:pt x="139" y="187"/>
                    <a:pt x="141" y="188"/>
                    <a:pt x="142" y="189"/>
                  </a:cubicBezTo>
                  <a:cubicBezTo>
                    <a:pt x="143" y="189"/>
                    <a:pt x="144" y="190"/>
                    <a:pt x="145" y="190"/>
                  </a:cubicBezTo>
                  <a:cubicBezTo>
                    <a:pt x="146" y="190"/>
                    <a:pt x="146" y="190"/>
                    <a:pt x="147" y="190"/>
                  </a:cubicBezTo>
                  <a:cubicBezTo>
                    <a:pt x="147" y="191"/>
                    <a:pt x="148" y="192"/>
                    <a:pt x="148" y="193"/>
                  </a:cubicBezTo>
                  <a:cubicBezTo>
                    <a:pt x="149" y="194"/>
                    <a:pt x="149" y="196"/>
                    <a:pt x="150" y="196"/>
                  </a:cubicBezTo>
                  <a:cubicBezTo>
                    <a:pt x="150" y="197"/>
                    <a:pt x="152" y="198"/>
                    <a:pt x="152" y="199"/>
                  </a:cubicBezTo>
                  <a:cubicBezTo>
                    <a:pt x="152" y="199"/>
                    <a:pt x="153" y="201"/>
                    <a:pt x="153" y="200"/>
                  </a:cubicBezTo>
                  <a:cubicBezTo>
                    <a:pt x="154" y="200"/>
                    <a:pt x="153" y="198"/>
                    <a:pt x="153" y="198"/>
                  </a:cubicBezTo>
                  <a:cubicBezTo>
                    <a:pt x="153" y="197"/>
                    <a:pt x="152" y="196"/>
                    <a:pt x="152" y="195"/>
                  </a:cubicBezTo>
                  <a:cubicBezTo>
                    <a:pt x="152" y="195"/>
                    <a:pt x="151" y="195"/>
                    <a:pt x="151" y="194"/>
                  </a:cubicBezTo>
                  <a:cubicBezTo>
                    <a:pt x="150" y="194"/>
                    <a:pt x="151" y="193"/>
                    <a:pt x="151" y="192"/>
                  </a:cubicBezTo>
                  <a:cubicBezTo>
                    <a:pt x="150" y="192"/>
                    <a:pt x="150" y="190"/>
                    <a:pt x="149" y="190"/>
                  </a:cubicBezTo>
                  <a:cubicBezTo>
                    <a:pt x="149" y="189"/>
                    <a:pt x="146" y="188"/>
                    <a:pt x="145" y="187"/>
                  </a:cubicBezTo>
                  <a:cubicBezTo>
                    <a:pt x="144" y="187"/>
                    <a:pt x="142" y="184"/>
                    <a:pt x="141" y="183"/>
                  </a:cubicBezTo>
                  <a:cubicBezTo>
                    <a:pt x="140" y="182"/>
                    <a:pt x="138" y="180"/>
                    <a:pt x="137" y="179"/>
                  </a:cubicBezTo>
                  <a:cubicBezTo>
                    <a:pt x="137" y="179"/>
                    <a:pt x="137" y="178"/>
                    <a:pt x="137" y="177"/>
                  </a:cubicBezTo>
                  <a:cubicBezTo>
                    <a:pt x="137" y="177"/>
                    <a:pt x="138" y="176"/>
                    <a:pt x="138" y="176"/>
                  </a:cubicBezTo>
                  <a:cubicBezTo>
                    <a:pt x="138" y="176"/>
                    <a:pt x="140" y="175"/>
                    <a:pt x="140" y="175"/>
                  </a:cubicBezTo>
                  <a:cubicBezTo>
                    <a:pt x="141" y="174"/>
                    <a:pt x="141" y="174"/>
                    <a:pt x="142" y="173"/>
                  </a:cubicBezTo>
                  <a:cubicBezTo>
                    <a:pt x="142" y="173"/>
                    <a:pt x="143" y="172"/>
                    <a:pt x="143" y="172"/>
                  </a:cubicBezTo>
                  <a:cubicBezTo>
                    <a:pt x="143" y="171"/>
                    <a:pt x="143" y="170"/>
                    <a:pt x="143" y="170"/>
                  </a:cubicBezTo>
                  <a:cubicBezTo>
                    <a:pt x="143" y="169"/>
                    <a:pt x="143" y="169"/>
                    <a:pt x="142" y="169"/>
                  </a:cubicBezTo>
                  <a:cubicBezTo>
                    <a:pt x="142" y="169"/>
                    <a:pt x="142" y="170"/>
                    <a:pt x="141" y="171"/>
                  </a:cubicBezTo>
                  <a:cubicBezTo>
                    <a:pt x="141" y="171"/>
                    <a:pt x="141" y="172"/>
                    <a:pt x="141" y="172"/>
                  </a:cubicBezTo>
                  <a:cubicBezTo>
                    <a:pt x="140" y="173"/>
                    <a:pt x="139" y="173"/>
                    <a:pt x="139" y="172"/>
                  </a:cubicBezTo>
                  <a:cubicBezTo>
                    <a:pt x="139" y="172"/>
                    <a:pt x="139" y="170"/>
                    <a:pt x="139" y="170"/>
                  </a:cubicBezTo>
                  <a:cubicBezTo>
                    <a:pt x="139" y="170"/>
                    <a:pt x="138" y="169"/>
                    <a:pt x="138" y="169"/>
                  </a:cubicBezTo>
                  <a:cubicBezTo>
                    <a:pt x="137" y="169"/>
                    <a:pt x="135" y="169"/>
                    <a:pt x="134" y="169"/>
                  </a:cubicBezTo>
                  <a:cubicBezTo>
                    <a:pt x="134" y="169"/>
                    <a:pt x="133" y="168"/>
                    <a:pt x="132" y="168"/>
                  </a:cubicBezTo>
                  <a:cubicBezTo>
                    <a:pt x="131" y="167"/>
                    <a:pt x="130" y="166"/>
                    <a:pt x="129" y="165"/>
                  </a:cubicBezTo>
                  <a:cubicBezTo>
                    <a:pt x="129" y="165"/>
                    <a:pt x="127" y="165"/>
                    <a:pt x="126" y="165"/>
                  </a:cubicBezTo>
                  <a:cubicBezTo>
                    <a:pt x="126" y="165"/>
                    <a:pt x="125" y="164"/>
                    <a:pt x="125" y="164"/>
                  </a:cubicBezTo>
                  <a:cubicBezTo>
                    <a:pt x="124" y="164"/>
                    <a:pt x="124" y="162"/>
                    <a:pt x="124" y="162"/>
                  </a:cubicBezTo>
                  <a:cubicBezTo>
                    <a:pt x="124" y="161"/>
                    <a:pt x="124" y="160"/>
                    <a:pt x="124" y="160"/>
                  </a:cubicBezTo>
                  <a:cubicBezTo>
                    <a:pt x="123" y="159"/>
                    <a:pt x="122" y="159"/>
                    <a:pt x="122" y="159"/>
                  </a:cubicBezTo>
                  <a:cubicBezTo>
                    <a:pt x="122" y="159"/>
                    <a:pt x="121" y="159"/>
                    <a:pt x="120" y="159"/>
                  </a:cubicBezTo>
                  <a:cubicBezTo>
                    <a:pt x="120" y="159"/>
                    <a:pt x="120" y="159"/>
                    <a:pt x="119" y="158"/>
                  </a:cubicBezTo>
                  <a:cubicBezTo>
                    <a:pt x="119" y="158"/>
                    <a:pt x="119" y="158"/>
                    <a:pt x="119" y="158"/>
                  </a:cubicBezTo>
                  <a:cubicBezTo>
                    <a:pt x="119" y="157"/>
                    <a:pt x="119" y="157"/>
                    <a:pt x="119" y="156"/>
                  </a:cubicBezTo>
                  <a:cubicBezTo>
                    <a:pt x="119" y="156"/>
                    <a:pt x="120" y="156"/>
                    <a:pt x="120" y="155"/>
                  </a:cubicBezTo>
                  <a:cubicBezTo>
                    <a:pt x="120" y="155"/>
                    <a:pt x="119" y="154"/>
                    <a:pt x="119" y="153"/>
                  </a:cubicBezTo>
                  <a:cubicBezTo>
                    <a:pt x="118" y="153"/>
                    <a:pt x="118" y="152"/>
                    <a:pt x="117" y="152"/>
                  </a:cubicBezTo>
                  <a:cubicBezTo>
                    <a:pt x="117" y="151"/>
                    <a:pt x="116" y="151"/>
                    <a:pt x="115" y="151"/>
                  </a:cubicBezTo>
                  <a:cubicBezTo>
                    <a:pt x="115" y="151"/>
                    <a:pt x="113" y="151"/>
                    <a:pt x="112" y="151"/>
                  </a:cubicBezTo>
                  <a:cubicBezTo>
                    <a:pt x="112" y="151"/>
                    <a:pt x="111" y="150"/>
                    <a:pt x="111" y="150"/>
                  </a:cubicBezTo>
                  <a:cubicBezTo>
                    <a:pt x="111" y="150"/>
                    <a:pt x="112" y="149"/>
                    <a:pt x="112" y="148"/>
                  </a:cubicBezTo>
                  <a:cubicBezTo>
                    <a:pt x="112" y="148"/>
                    <a:pt x="112" y="147"/>
                    <a:pt x="112" y="146"/>
                  </a:cubicBezTo>
                  <a:cubicBezTo>
                    <a:pt x="112" y="146"/>
                    <a:pt x="112" y="145"/>
                    <a:pt x="112" y="145"/>
                  </a:cubicBezTo>
                  <a:cubicBezTo>
                    <a:pt x="111" y="145"/>
                    <a:pt x="110" y="145"/>
                    <a:pt x="110" y="145"/>
                  </a:cubicBezTo>
                  <a:cubicBezTo>
                    <a:pt x="110" y="144"/>
                    <a:pt x="110" y="143"/>
                    <a:pt x="109" y="143"/>
                  </a:cubicBezTo>
                  <a:cubicBezTo>
                    <a:pt x="109" y="143"/>
                    <a:pt x="108" y="142"/>
                    <a:pt x="108" y="142"/>
                  </a:cubicBezTo>
                  <a:cubicBezTo>
                    <a:pt x="107" y="141"/>
                    <a:pt x="107" y="140"/>
                    <a:pt x="107" y="140"/>
                  </a:cubicBezTo>
                  <a:cubicBezTo>
                    <a:pt x="107" y="139"/>
                    <a:pt x="109" y="139"/>
                    <a:pt x="109" y="139"/>
                  </a:cubicBezTo>
                  <a:cubicBezTo>
                    <a:pt x="109" y="138"/>
                    <a:pt x="109" y="138"/>
                    <a:pt x="109" y="137"/>
                  </a:cubicBezTo>
                  <a:cubicBezTo>
                    <a:pt x="109" y="136"/>
                    <a:pt x="109" y="135"/>
                    <a:pt x="109" y="134"/>
                  </a:cubicBezTo>
                  <a:cubicBezTo>
                    <a:pt x="110" y="134"/>
                    <a:pt x="110" y="134"/>
                    <a:pt x="111" y="134"/>
                  </a:cubicBezTo>
                  <a:cubicBezTo>
                    <a:pt x="111" y="134"/>
                    <a:pt x="112" y="134"/>
                    <a:pt x="113" y="134"/>
                  </a:cubicBezTo>
                  <a:cubicBezTo>
                    <a:pt x="113" y="134"/>
                    <a:pt x="114" y="135"/>
                    <a:pt x="114" y="135"/>
                  </a:cubicBezTo>
                  <a:cubicBezTo>
                    <a:pt x="115" y="136"/>
                    <a:pt x="116" y="137"/>
                    <a:pt x="116" y="138"/>
                  </a:cubicBezTo>
                  <a:cubicBezTo>
                    <a:pt x="117" y="139"/>
                    <a:pt x="117" y="141"/>
                    <a:pt x="118" y="142"/>
                  </a:cubicBezTo>
                  <a:cubicBezTo>
                    <a:pt x="118" y="142"/>
                    <a:pt x="118" y="143"/>
                    <a:pt x="119" y="144"/>
                  </a:cubicBezTo>
                  <a:cubicBezTo>
                    <a:pt x="119" y="145"/>
                    <a:pt x="119" y="146"/>
                    <a:pt x="120" y="146"/>
                  </a:cubicBezTo>
                  <a:cubicBezTo>
                    <a:pt x="120" y="146"/>
                    <a:pt x="120" y="146"/>
                    <a:pt x="120" y="145"/>
                  </a:cubicBezTo>
                  <a:cubicBezTo>
                    <a:pt x="120" y="145"/>
                    <a:pt x="120" y="143"/>
                    <a:pt x="120" y="143"/>
                  </a:cubicBezTo>
                  <a:cubicBezTo>
                    <a:pt x="120" y="142"/>
                    <a:pt x="120" y="142"/>
                    <a:pt x="120" y="141"/>
                  </a:cubicBezTo>
                  <a:cubicBezTo>
                    <a:pt x="120" y="141"/>
                    <a:pt x="120" y="140"/>
                    <a:pt x="121" y="140"/>
                  </a:cubicBezTo>
                  <a:cubicBezTo>
                    <a:pt x="121" y="140"/>
                    <a:pt x="122" y="140"/>
                    <a:pt x="122" y="141"/>
                  </a:cubicBezTo>
                  <a:cubicBezTo>
                    <a:pt x="123" y="141"/>
                    <a:pt x="123" y="141"/>
                    <a:pt x="123" y="142"/>
                  </a:cubicBezTo>
                  <a:cubicBezTo>
                    <a:pt x="124" y="142"/>
                    <a:pt x="124" y="143"/>
                    <a:pt x="124" y="143"/>
                  </a:cubicBezTo>
                  <a:cubicBezTo>
                    <a:pt x="124" y="144"/>
                    <a:pt x="125" y="144"/>
                    <a:pt x="125" y="144"/>
                  </a:cubicBezTo>
                  <a:cubicBezTo>
                    <a:pt x="125" y="144"/>
                    <a:pt x="125" y="144"/>
                    <a:pt x="126" y="144"/>
                  </a:cubicBezTo>
                  <a:cubicBezTo>
                    <a:pt x="126" y="144"/>
                    <a:pt x="126" y="143"/>
                    <a:pt x="127" y="143"/>
                  </a:cubicBezTo>
                  <a:cubicBezTo>
                    <a:pt x="127" y="142"/>
                    <a:pt x="128" y="141"/>
                    <a:pt x="128" y="141"/>
                  </a:cubicBezTo>
                  <a:cubicBezTo>
                    <a:pt x="129" y="140"/>
                    <a:pt x="129" y="139"/>
                    <a:pt x="130" y="138"/>
                  </a:cubicBezTo>
                  <a:cubicBezTo>
                    <a:pt x="130" y="138"/>
                    <a:pt x="131" y="137"/>
                    <a:pt x="131" y="136"/>
                  </a:cubicBezTo>
                  <a:cubicBezTo>
                    <a:pt x="131" y="136"/>
                    <a:pt x="131" y="134"/>
                    <a:pt x="131" y="134"/>
                  </a:cubicBezTo>
                  <a:cubicBezTo>
                    <a:pt x="131" y="134"/>
                    <a:pt x="129" y="133"/>
                    <a:pt x="129" y="133"/>
                  </a:cubicBezTo>
                  <a:cubicBezTo>
                    <a:pt x="129" y="133"/>
                    <a:pt x="128" y="132"/>
                    <a:pt x="128" y="131"/>
                  </a:cubicBezTo>
                  <a:cubicBezTo>
                    <a:pt x="128" y="131"/>
                    <a:pt x="127" y="130"/>
                    <a:pt x="127" y="129"/>
                  </a:cubicBezTo>
                  <a:cubicBezTo>
                    <a:pt x="127" y="129"/>
                    <a:pt x="128" y="129"/>
                    <a:pt x="128" y="129"/>
                  </a:cubicBezTo>
                  <a:cubicBezTo>
                    <a:pt x="128" y="129"/>
                    <a:pt x="129" y="130"/>
                    <a:pt x="129" y="130"/>
                  </a:cubicBezTo>
                  <a:cubicBezTo>
                    <a:pt x="129" y="130"/>
                    <a:pt x="130" y="129"/>
                    <a:pt x="130" y="129"/>
                  </a:cubicBezTo>
                  <a:cubicBezTo>
                    <a:pt x="130" y="129"/>
                    <a:pt x="130" y="128"/>
                    <a:pt x="130" y="128"/>
                  </a:cubicBezTo>
                  <a:cubicBezTo>
                    <a:pt x="130" y="128"/>
                    <a:pt x="129" y="128"/>
                    <a:pt x="128" y="128"/>
                  </a:cubicBezTo>
                  <a:cubicBezTo>
                    <a:pt x="128" y="128"/>
                    <a:pt x="127" y="127"/>
                    <a:pt x="127" y="127"/>
                  </a:cubicBezTo>
                  <a:cubicBezTo>
                    <a:pt x="127" y="127"/>
                    <a:pt x="127" y="126"/>
                    <a:pt x="127" y="126"/>
                  </a:cubicBezTo>
                  <a:cubicBezTo>
                    <a:pt x="127" y="126"/>
                    <a:pt x="128" y="126"/>
                    <a:pt x="128" y="126"/>
                  </a:cubicBezTo>
                  <a:cubicBezTo>
                    <a:pt x="129" y="126"/>
                    <a:pt x="130" y="126"/>
                    <a:pt x="130" y="126"/>
                  </a:cubicBezTo>
                  <a:cubicBezTo>
                    <a:pt x="130" y="126"/>
                    <a:pt x="131" y="126"/>
                    <a:pt x="132" y="126"/>
                  </a:cubicBezTo>
                  <a:cubicBezTo>
                    <a:pt x="132" y="126"/>
                    <a:pt x="132" y="125"/>
                    <a:pt x="132" y="125"/>
                  </a:cubicBezTo>
                  <a:cubicBezTo>
                    <a:pt x="132" y="124"/>
                    <a:pt x="132" y="124"/>
                    <a:pt x="132" y="123"/>
                  </a:cubicBezTo>
                  <a:cubicBezTo>
                    <a:pt x="132" y="123"/>
                    <a:pt x="131" y="123"/>
                    <a:pt x="131" y="123"/>
                  </a:cubicBezTo>
                  <a:cubicBezTo>
                    <a:pt x="131" y="123"/>
                    <a:pt x="130" y="124"/>
                    <a:pt x="130" y="124"/>
                  </a:cubicBezTo>
                  <a:cubicBezTo>
                    <a:pt x="129" y="124"/>
                    <a:pt x="129" y="123"/>
                    <a:pt x="128" y="123"/>
                  </a:cubicBezTo>
                  <a:cubicBezTo>
                    <a:pt x="128" y="123"/>
                    <a:pt x="126" y="122"/>
                    <a:pt x="126" y="122"/>
                  </a:cubicBezTo>
                  <a:cubicBezTo>
                    <a:pt x="126" y="121"/>
                    <a:pt x="127" y="121"/>
                    <a:pt x="127" y="121"/>
                  </a:cubicBezTo>
                  <a:cubicBezTo>
                    <a:pt x="128" y="120"/>
                    <a:pt x="128" y="120"/>
                    <a:pt x="129" y="119"/>
                  </a:cubicBezTo>
                  <a:cubicBezTo>
                    <a:pt x="129" y="119"/>
                    <a:pt x="131" y="120"/>
                    <a:pt x="131" y="119"/>
                  </a:cubicBezTo>
                  <a:cubicBezTo>
                    <a:pt x="132" y="119"/>
                    <a:pt x="132" y="118"/>
                    <a:pt x="131" y="118"/>
                  </a:cubicBezTo>
                  <a:cubicBezTo>
                    <a:pt x="131" y="118"/>
                    <a:pt x="131" y="117"/>
                    <a:pt x="130" y="117"/>
                  </a:cubicBezTo>
                  <a:cubicBezTo>
                    <a:pt x="130" y="117"/>
                    <a:pt x="129" y="117"/>
                    <a:pt x="129" y="117"/>
                  </a:cubicBezTo>
                  <a:cubicBezTo>
                    <a:pt x="128" y="118"/>
                    <a:pt x="128" y="119"/>
                    <a:pt x="128" y="119"/>
                  </a:cubicBezTo>
                  <a:cubicBezTo>
                    <a:pt x="127" y="119"/>
                    <a:pt x="126" y="119"/>
                    <a:pt x="126" y="119"/>
                  </a:cubicBezTo>
                  <a:cubicBezTo>
                    <a:pt x="126" y="119"/>
                    <a:pt x="125" y="119"/>
                    <a:pt x="125" y="119"/>
                  </a:cubicBezTo>
                  <a:cubicBezTo>
                    <a:pt x="125" y="118"/>
                    <a:pt x="126" y="118"/>
                    <a:pt x="126" y="117"/>
                  </a:cubicBezTo>
                  <a:cubicBezTo>
                    <a:pt x="126" y="117"/>
                    <a:pt x="126" y="116"/>
                    <a:pt x="126" y="116"/>
                  </a:cubicBezTo>
                  <a:cubicBezTo>
                    <a:pt x="126" y="115"/>
                    <a:pt x="125" y="115"/>
                    <a:pt x="125" y="115"/>
                  </a:cubicBezTo>
                  <a:cubicBezTo>
                    <a:pt x="125" y="115"/>
                    <a:pt x="124" y="115"/>
                    <a:pt x="124" y="115"/>
                  </a:cubicBezTo>
                  <a:cubicBezTo>
                    <a:pt x="123" y="115"/>
                    <a:pt x="123" y="115"/>
                    <a:pt x="123" y="114"/>
                  </a:cubicBezTo>
                  <a:cubicBezTo>
                    <a:pt x="123" y="114"/>
                    <a:pt x="122" y="113"/>
                    <a:pt x="122" y="113"/>
                  </a:cubicBezTo>
                  <a:cubicBezTo>
                    <a:pt x="122" y="113"/>
                    <a:pt x="122" y="112"/>
                    <a:pt x="122" y="111"/>
                  </a:cubicBezTo>
                  <a:cubicBezTo>
                    <a:pt x="122" y="111"/>
                    <a:pt x="121" y="111"/>
                    <a:pt x="121" y="111"/>
                  </a:cubicBezTo>
                  <a:cubicBezTo>
                    <a:pt x="121" y="111"/>
                    <a:pt x="121" y="110"/>
                    <a:pt x="121" y="110"/>
                  </a:cubicBezTo>
                  <a:cubicBezTo>
                    <a:pt x="120" y="109"/>
                    <a:pt x="120" y="107"/>
                    <a:pt x="120" y="107"/>
                  </a:cubicBezTo>
                  <a:cubicBezTo>
                    <a:pt x="119" y="106"/>
                    <a:pt x="118" y="104"/>
                    <a:pt x="117" y="103"/>
                  </a:cubicBezTo>
                  <a:cubicBezTo>
                    <a:pt x="117" y="103"/>
                    <a:pt x="115" y="103"/>
                    <a:pt x="115" y="103"/>
                  </a:cubicBezTo>
                  <a:cubicBezTo>
                    <a:pt x="114" y="102"/>
                    <a:pt x="115" y="101"/>
                    <a:pt x="115" y="100"/>
                  </a:cubicBezTo>
                  <a:cubicBezTo>
                    <a:pt x="115" y="99"/>
                    <a:pt x="116" y="99"/>
                    <a:pt x="116" y="98"/>
                  </a:cubicBezTo>
                  <a:cubicBezTo>
                    <a:pt x="117" y="98"/>
                    <a:pt x="117" y="97"/>
                    <a:pt x="117" y="96"/>
                  </a:cubicBezTo>
                  <a:cubicBezTo>
                    <a:pt x="117" y="96"/>
                    <a:pt x="118" y="95"/>
                    <a:pt x="118" y="95"/>
                  </a:cubicBezTo>
                  <a:cubicBezTo>
                    <a:pt x="118" y="95"/>
                    <a:pt x="119" y="96"/>
                    <a:pt x="119" y="96"/>
                  </a:cubicBezTo>
                  <a:cubicBezTo>
                    <a:pt x="119" y="97"/>
                    <a:pt x="119" y="98"/>
                    <a:pt x="119" y="98"/>
                  </a:cubicBezTo>
                  <a:cubicBezTo>
                    <a:pt x="119" y="98"/>
                    <a:pt x="119" y="99"/>
                    <a:pt x="119" y="99"/>
                  </a:cubicBezTo>
                  <a:cubicBezTo>
                    <a:pt x="120" y="99"/>
                    <a:pt x="121" y="98"/>
                    <a:pt x="121" y="98"/>
                  </a:cubicBezTo>
                  <a:cubicBezTo>
                    <a:pt x="121" y="98"/>
                    <a:pt x="122" y="99"/>
                    <a:pt x="122" y="99"/>
                  </a:cubicBezTo>
                  <a:cubicBezTo>
                    <a:pt x="122" y="99"/>
                    <a:pt x="122" y="100"/>
                    <a:pt x="123" y="101"/>
                  </a:cubicBezTo>
                  <a:cubicBezTo>
                    <a:pt x="123" y="101"/>
                    <a:pt x="124" y="101"/>
                    <a:pt x="124" y="102"/>
                  </a:cubicBezTo>
                  <a:cubicBezTo>
                    <a:pt x="124" y="102"/>
                    <a:pt x="124" y="103"/>
                    <a:pt x="124" y="103"/>
                  </a:cubicBezTo>
                  <a:cubicBezTo>
                    <a:pt x="125" y="104"/>
                    <a:pt x="125" y="105"/>
                    <a:pt x="126" y="105"/>
                  </a:cubicBezTo>
                  <a:cubicBezTo>
                    <a:pt x="126" y="105"/>
                    <a:pt x="127" y="105"/>
                    <a:pt x="127" y="105"/>
                  </a:cubicBezTo>
                  <a:cubicBezTo>
                    <a:pt x="128" y="105"/>
                    <a:pt x="128" y="104"/>
                    <a:pt x="128" y="103"/>
                  </a:cubicBezTo>
                  <a:cubicBezTo>
                    <a:pt x="128" y="103"/>
                    <a:pt x="129" y="101"/>
                    <a:pt x="129" y="101"/>
                  </a:cubicBezTo>
                  <a:cubicBezTo>
                    <a:pt x="130" y="100"/>
                    <a:pt x="132" y="101"/>
                    <a:pt x="133" y="101"/>
                  </a:cubicBezTo>
                  <a:cubicBezTo>
                    <a:pt x="133" y="101"/>
                    <a:pt x="134" y="100"/>
                    <a:pt x="135" y="100"/>
                  </a:cubicBezTo>
                  <a:cubicBezTo>
                    <a:pt x="135" y="100"/>
                    <a:pt x="136" y="98"/>
                    <a:pt x="137" y="98"/>
                  </a:cubicBezTo>
                  <a:cubicBezTo>
                    <a:pt x="137" y="98"/>
                    <a:pt x="137" y="98"/>
                    <a:pt x="137" y="98"/>
                  </a:cubicBezTo>
                  <a:cubicBezTo>
                    <a:pt x="138" y="98"/>
                    <a:pt x="138" y="99"/>
                    <a:pt x="138" y="100"/>
                  </a:cubicBezTo>
                  <a:cubicBezTo>
                    <a:pt x="138" y="100"/>
                    <a:pt x="138" y="100"/>
                    <a:pt x="139" y="101"/>
                  </a:cubicBezTo>
                  <a:cubicBezTo>
                    <a:pt x="139" y="101"/>
                    <a:pt x="140" y="101"/>
                    <a:pt x="140" y="100"/>
                  </a:cubicBezTo>
                  <a:cubicBezTo>
                    <a:pt x="140" y="100"/>
                    <a:pt x="140" y="99"/>
                    <a:pt x="140" y="99"/>
                  </a:cubicBezTo>
                  <a:cubicBezTo>
                    <a:pt x="140" y="99"/>
                    <a:pt x="141" y="99"/>
                    <a:pt x="141" y="100"/>
                  </a:cubicBezTo>
                  <a:cubicBezTo>
                    <a:pt x="142" y="100"/>
                    <a:pt x="142" y="102"/>
                    <a:pt x="142" y="102"/>
                  </a:cubicBezTo>
                  <a:cubicBezTo>
                    <a:pt x="142" y="103"/>
                    <a:pt x="142" y="104"/>
                    <a:pt x="143" y="104"/>
                  </a:cubicBezTo>
                  <a:cubicBezTo>
                    <a:pt x="143" y="104"/>
                    <a:pt x="144" y="103"/>
                    <a:pt x="144" y="102"/>
                  </a:cubicBezTo>
                  <a:cubicBezTo>
                    <a:pt x="144" y="102"/>
                    <a:pt x="144" y="101"/>
                    <a:pt x="144" y="100"/>
                  </a:cubicBezTo>
                  <a:cubicBezTo>
                    <a:pt x="144" y="100"/>
                    <a:pt x="145" y="99"/>
                    <a:pt x="145" y="99"/>
                  </a:cubicBezTo>
                  <a:cubicBezTo>
                    <a:pt x="145" y="99"/>
                    <a:pt x="146" y="100"/>
                    <a:pt x="146" y="100"/>
                  </a:cubicBezTo>
                  <a:cubicBezTo>
                    <a:pt x="146" y="99"/>
                    <a:pt x="147" y="98"/>
                    <a:pt x="147" y="98"/>
                  </a:cubicBezTo>
                  <a:cubicBezTo>
                    <a:pt x="147" y="98"/>
                    <a:pt x="148" y="98"/>
                    <a:pt x="148" y="98"/>
                  </a:cubicBezTo>
                  <a:cubicBezTo>
                    <a:pt x="149" y="99"/>
                    <a:pt x="149" y="100"/>
                    <a:pt x="149" y="100"/>
                  </a:cubicBezTo>
                  <a:cubicBezTo>
                    <a:pt x="149" y="100"/>
                    <a:pt x="150" y="100"/>
                    <a:pt x="150" y="100"/>
                  </a:cubicBezTo>
                  <a:cubicBezTo>
                    <a:pt x="151" y="100"/>
                    <a:pt x="150" y="99"/>
                    <a:pt x="150" y="98"/>
                  </a:cubicBezTo>
                  <a:cubicBezTo>
                    <a:pt x="150" y="98"/>
                    <a:pt x="150" y="97"/>
                    <a:pt x="150" y="96"/>
                  </a:cubicBezTo>
                  <a:cubicBezTo>
                    <a:pt x="150" y="96"/>
                    <a:pt x="151" y="95"/>
                    <a:pt x="151" y="95"/>
                  </a:cubicBezTo>
                  <a:cubicBezTo>
                    <a:pt x="151" y="96"/>
                    <a:pt x="152" y="96"/>
                    <a:pt x="152" y="96"/>
                  </a:cubicBezTo>
                  <a:cubicBezTo>
                    <a:pt x="152" y="97"/>
                    <a:pt x="153" y="98"/>
                    <a:pt x="153" y="98"/>
                  </a:cubicBezTo>
                  <a:cubicBezTo>
                    <a:pt x="153" y="99"/>
                    <a:pt x="154" y="100"/>
                    <a:pt x="155" y="100"/>
                  </a:cubicBezTo>
                  <a:cubicBezTo>
                    <a:pt x="155" y="101"/>
                    <a:pt x="157" y="101"/>
                    <a:pt x="158" y="101"/>
                  </a:cubicBezTo>
                  <a:cubicBezTo>
                    <a:pt x="159" y="101"/>
                    <a:pt x="160" y="102"/>
                    <a:pt x="160" y="101"/>
                  </a:cubicBezTo>
                  <a:cubicBezTo>
                    <a:pt x="160" y="101"/>
                    <a:pt x="161" y="101"/>
                    <a:pt x="161" y="101"/>
                  </a:cubicBezTo>
                  <a:cubicBezTo>
                    <a:pt x="162" y="101"/>
                    <a:pt x="163" y="101"/>
                    <a:pt x="163" y="101"/>
                  </a:cubicBezTo>
                  <a:cubicBezTo>
                    <a:pt x="164" y="101"/>
                    <a:pt x="164" y="102"/>
                    <a:pt x="164" y="103"/>
                  </a:cubicBezTo>
                  <a:cubicBezTo>
                    <a:pt x="164" y="103"/>
                    <a:pt x="166" y="105"/>
                    <a:pt x="166" y="105"/>
                  </a:cubicBezTo>
                  <a:cubicBezTo>
                    <a:pt x="166" y="105"/>
                    <a:pt x="168" y="107"/>
                    <a:pt x="169" y="107"/>
                  </a:cubicBezTo>
                  <a:cubicBezTo>
                    <a:pt x="170" y="108"/>
                    <a:pt x="170" y="109"/>
                    <a:pt x="171" y="109"/>
                  </a:cubicBezTo>
                  <a:cubicBezTo>
                    <a:pt x="171" y="108"/>
                    <a:pt x="171" y="107"/>
                    <a:pt x="171" y="106"/>
                  </a:cubicBezTo>
                  <a:cubicBezTo>
                    <a:pt x="171" y="106"/>
                    <a:pt x="170" y="104"/>
                    <a:pt x="169" y="104"/>
                  </a:cubicBezTo>
                  <a:cubicBezTo>
                    <a:pt x="169" y="103"/>
                    <a:pt x="168" y="102"/>
                    <a:pt x="168" y="102"/>
                  </a:cubicBezTo>
                  <a:cubicBezTo>
                    <a:pt x="167" y="102"/>
                    <a:pt x="166" y="101"/>
                    <a:pt x="166" y="101"/>
                  </a:cubicBezTo>
                  <a:cubicBezTo>
                    <a:pt x="167" y="100"/>
                    <a:pt x="168" y="100"/>
                    <a:pt x="169" y="100"/>
                  </a:cubicBezTo>
                  <a:cubicBezTo>
                    <a:pt x="169" y="100"/>
                    <a:pt x="170" y="100"/>
                    <a:pt x="170" y="100"/>
                  </a:cubicBezTo>
                  <a:cubicBezTo>
                    <a:pt x="171" y="100"/>
                    <a:pt x="172" y="100"/>
                    <a:pt x="173" y="99"/>
                  </a:cubicBezTo>
                  <a:cubicBezTo>
                    <a:pt x="173" y="99"/>
                    <a:pt x="173" y="98"/>
                    <a:pt x="173" y="98"/>
                  </a:cubicBezTo>
                  <a:cubicBezTo>
                    <a:pt x="172" y="97"/>
                    <a:pt x="170" y="98"/>
                    <a:pt x="169" y="98"/>
                  </a:cubicBezTo>
                  <a:cubicBezTo>
                    <a:pt x="168" y="98"/>
                    <a:pt x="167" y="98"/>
                    <a:pt x="166" y="98"/>
                  </a:cubicBezTo>
                  <a:cubicBezTo>
                    <a:pt x="165" y="98"/>
                    <a:pt x="164" y="98"/>
                    <a:pt x="163" y="98"/>
                  </a:cubicBezTo>
                  <a:cubicBezTo>
                    <a:pt x="162" y="98"/>
                    <a:pt x="160" y="99"/>
                    <a:pt x="159" y="99"/>
                  </a:cubicBezTo>
                  <a:cubicBezTo>
                    <a:pt x="158" y="99"/>
                    <a:pt x="157" y="97"/>
                    <a:pt x="156" y="97"/>
                  </a:cubicBezTo>
                  <a:cubicBezTo>
                    <a:pt x="156" y="96"/>
                    <a:pt x="154" y="96"/>
                    <a:pt x="154" y="95"/>
                  </a:cubicBezTo>
                  <a:cubicBezTo>
                    <a:pt x="153" y="94"/>
                    <a:pt x="152" y="92"/>
                    <a:pt x="151" y="92"/>
                  </a:cubicBezTo>
                  <a:cubicBezTo>
                    <a:pt x="151" y="91"/>
                    <a:pt x="149" y="90"/>
                    <a:pt x="149" y="90"/>
                  </a:cubicBezTo>
                  <a:cubicBezTo>
                    <a:pt x="149" y="90"/>
                    <a:pt x="148" y="89"/>
                    <a:pt x="148" y="88"/>
                  </a:cubicBezTo>
                  <a:cubicBezTo>
                    <a:pt x="148" y="88"/>
                    <a:pt x="148" y="87"/>
                    <a:pt x="148" y="87"/>
                  </a:cubicBezTo>
                  <a:cubicBezTo>
                    <a:pt x="148" y="86"/>
                    <a:pt x="149" y="86"/>
                    <a:pt x="149" y="85"/>
                  </a:cubicBezTo>
                  <a:cubicBezTo>
                    <a:pt x="149" y="85"/>
                    <a:pt x="149" y="84"/>
                    <a:pt x="149" y="84"/>
                  </a:cubicBezTo>
                  <a:cubicBezTo>
                    <a:pt x="149" y="84"/>
                    <a:pt x="148" y="84"/>
                    <a:pt x="148" y="84"/>
                  </a:cubicBezTo>
                  <a:cubicBezTo>
                    <a:pt x="147" y="84"/>
                    <a:pt x="147" y="85"/>
                    <a:pt x="147" y="85"/>
                  </a:cubicBezTo>
                  <a:cubicBezTo>
                    <a:pt x="146" y="85"/>
                    <a:pt x="146" y="84"/>
                    <a:pt x="146" y="84"/>
                  </a:cubicBezTo>
                  <a:cubicBezTo>
                    <a:pt x="146" y="83"/>
                    <a:pt x="146" y="82"/>
                    <a:pt x="146" y="82"/>
                  </a:cubicBezTo>
                  <a:cubicBezTo>
                    <a:pt x="146" y="82"/>
                    <a:pt x="146" y="82"/>
                    <a:pt x="146" y="82"/>
                  </a:cubicBezTo>
                  <a:cubicBezTo>
                    <a:pt x="145" y="81"/>
                    <a:pt x="144" y="81"/>
                    <a:pt x="144" y="81"/>
                  </a:cubicBezTo>
                  <a:cubicBezTo>
                    <a:pt x="144" y="80"/>
                    <a:pt x="146" y="80"/>
                    <a:pt x="145" y="79"/>
                  </a:cubicBezTo>
                  <a:cubicBezTo>
                    <a:pt x="145" y="79"/>
                    <a:pt x="144" y="78"/>
                    <a:pt x="144" y="78"/>
                  </a:cubicBezTo>
                  <a:cubicBezTo>
                    <a:pt x="143" y="78"/>
                    <a:pt x="143" y="78"/>
                    <a:pt x="142" y="78"/>
                  </a:cubicBezTo>
                  <a:cubicBezTo>
                    <a:pt x="142" y="77"/>
                    <a:pt x="143" y="77"/>
                    <a:pt x="143" y="77"/>
                  </a:cubicBezTo>
                  <a:cubicBezTo>
                    <a:pt x="143" y="76"/>
                    <a:pt x="144" y="76"/>
                    <a:pt x="144" y="76"/>
                  </a:cubicBezTo>
                  <a:cubicBezTo>
                    <a:pt x="145" y="75"/>
                    <a:pt x="145" y="75"/>
                    <a:pt x="145" y="74"/>
                  </a:cubicBezTo>
                  <a:cubicBezTo>
                    <a:pt x="145" y="74"/>
                    <a:pt x="145" y="73"/>
                    <a:pt x="145" y="72"/>
                  </a:cubicBezTo>
                  <a:cubicBezTo>
                    <a:pt x="145" y="72"/>
                    <a:pt x="146" y="70"/>
                    <a:pt x="146" y="70"/>
                  </a:cubicBezTo>
                  <a:cubicBezTo>
                    <a:pt x="146" y="69"/>
                    <a:pt x="148" y="69"/>
                    <a:pt x="148" y="69"/>
                  </a:cubicBezTo>
                  <a:cubicBezTo>
                    <a:pt x="148" y="68"/>
                    <a:pt x="148" y="67"/>
                    <a:pt x="148" y="67"/>
                  </a:cubicBezTo>
                  <a:cubicBezTo>
                    <a:pt x="148" y="66"/>
                    <a:pt x="148" y="65"/>
                    <a:pt x="147" y="65"/>
                  </a:cubicBezTo>
                  <a:cubicBezTo>
                    <a:pt x="147" y="64"/>
                    <a:pt x="147" y="63"/>
                    <a:pt x="148" y="63"/>
                  </a:cubicBezTo>
                  <a:cubicBezTo>
                    <a:pt x="148" y="62"/>
                    <a:pt x="149" y="62"/>
                    <a:pt x="149" y="62"/>
                  </a:cubicBezTo>
                  <a:cubicBezTo>
                    <a:pt x="150" y="62"/>
                    <a:pt x="150" y="63"/>
                    <a:pt x="150" y="64"/>
                  </a:cubicBezTo>
                  <a:cubicBezTo>
                    <a:pt x="151" y="64"/>
                    <a:pt x="151" y="65"/>
                    <a:pt x="151" y="66"/>
                  </a:cubicBezTo>
                  <a:cubicBezTo>
                    <a:pt x="152" y="66"/>
                    <a:pt x="153" y="67"/>
                    <a:pt x="154" y="67"/>
                  </a:cubicBezTo>
                  <a:cubicBezTo>
                    <a:pt x="154" y="67"/>
                    <a:pt x="155" y="67"/>
                    <a:pt x="156" y="67"/>
                  </a:cubicBezTo>
                  <a:cubicBezTo>
                    <a:pt x="156" y="67"/>
                    <a:pt x="157" y="67"/>
                    <a:pt x="157" y="68"/>
                  </a:cubicBezTo>
                  <a:cubicBezTo>
                    <a:pt x="158" y="68"/>
                    <a:pt x="157" y="69"/>
                    <a:pt x="158" y="69"/>
                  </a:cubicBezTo>
                  <a:cubicBezTo>
                    <a:pt x="158" y="70"/>
                    <a:pt x="159" y="70"/>
                    <a:pt x="159" y="70"/>
                  </a:cubicBezTo>
                  <a:cubicBezTo>
                    <a:pt x="159" y="70"/>
                    <a:pt x="160" y="70"/>
                    <a:pt x="160" y="70"/>
                  </a:cubicBezTo>
                  <a:cubicBezTo>
                    <a:pt x="161" y="70"/>
                    <a:pt x="161" y="71"/>
                    <a:pt x="162" y="71"/>
                  </a:cubicBezTo>
                  <a:cubicBezTo>
                    <a:pt x="162" y="71"/>
                    <a:pt x="162" y="69"/>
                    <a:pt x="162" y="69"/>
                  </a:cubicBezTo>
                  <a:cubicBezTo>
                    <a:pt x="161" y="68"/>
                    <a:pt x="161" y="68"/>
                    <a:pt x="161" y="67"/>
                  </a:cubicBezTo>
                  <a:cubicBezTo>
                    <a:pt x="160" y="67"/>
                    <a:pt x="159" y="67"/>
                    <a:pt x="159" y="66"/>
                  </a:cubicBezTo>
                  <a:cubicBezTo>
                    <a:pt x="159" y="66"/>
                    <a:pt x="159" y="65"/>
                    <a:pt x="159" y="64"/>
                  </a:cubicBezTo>
                  <a:cubicBezTo>
                    <a:pt x="159" y="64"/>
                    <a:pt x="159" y="63"/>
                    <a:pt x="159" y="62"/>
                  </a:cubicBezTo>
                  <a:cubicBezTo>
                    <a:pt x="159" y="62"/>
                    <a:pt x="159" y="62"/>
                    <a:pt x="158" y="62"/>
                  </a:cubicBezTo>
                  <a:cubicBezTo>
                    <a:pt x="158" y="62"/>
                    <a:pt x="158" y="63"/>
                    <a:pt x="157" y="64"/>
                  </a:cubicBezTo>
                  <a:cubicBezTo>
                    <a:pt x="157" y="64"/>
                    <a:pt x="156" y="65"/>
                    <a:pt x="155" y="65"/>
                  </a:cubicBezTo>
                  <a:cubicBezTo>
                    <a:pt x="155" y="65"/>
                    <a:pt x="154" y="64"/>
                    <a:pt x="154" y="64"/>
                  </a:cubicBezTo>
                  <a:cubicBezTo>
                    <a:pt x="153" y="64"/>
                    <a:pt x="153" y="63"/>
                    <a:pt x="153" y="62"/>
                  </a:cubicBezTo>
                  <a:cubicBezTo>
                    <a:pt x="153" y="62"/>
                    <a:pt x="154" y="62"/>
                    <a:pt x="154" y="62"/>
                  </a:cubicBezTo>
                  <a:cubicBezTo>
                    <a:pt x="154" y="62"/>
                    <a:pt x="155" y="62"/>
                    <a:pt x="155" y="62"/>
                  </a:cubicBezTo>
                  <a:cubicBezTo>
                    <a:pt x="155" y="62"/>
                    <a:pt x="155" y="61"/>
                    <a:pt x="155" y="61"/>
                  </a:cubicBezTo>
                  <a:cubicBezTo>
                    <a:pt x="155" y="61"/>
                    <a:pt x="154" y="61"/>
                    <a:pt x="154" y="60"/>
                  </a:cubicBezTo>
                  <a:cubicBezTo>
                    <a:pt x="153" y="60"/>
                    <a:pt x="153" y="59"/>
                    <a:pt x="153" y="58"/>
                  </a:cubicBezTo>
                  <a:cubicBezTo>
                    <a:pt x="153" y="58"/>
                    <a:pt x="154" y="57"/>
                    <a:pt x="154" y="57"/>
                  </a:cubicBezTo>
                  <a:cubicBezTo>
                    <a:pt x="154" y="57"/>
                    <a:pt x="155" y="57"/>
                    <a:pt x="156" y="57"/>
                  </a:cubicBezTo>
                  <a:cubicBezTo>
                    <a:pt x="156" y="57"/>
                    <a:pt x="156" y="56"/>
                    <a:pt x="156" y="56"/>
                  </a:cubicBezTo>
                  <a:cubicBezTo>
                    <a:pt x="156" y="55"/>
                    <a:pt x="155" y="55"/>
                    <a:pt x="155" y="55"/>
                  </a:cubicBezTo>
                  <a:cubicBezTo>
                    <a:pt x="155" y="54"/>
                    <a:pt x="156" y="54"/>
                    <a:pt x="157" y="54"/>
                  </a:cubicBezTo>
                  <a:cubicBezTo>
                    <a:pt x="157" y="54"/>
                    <a:pt x="158" y="54"/>
                    <a:pt x="158" y="54"/>
                  </a:cubicBezTo>
                  <a:cubicBezTo>
                    <a:pt x="159" y="54"/>
                    <a:pt x="160" y="54"/>
                    <a:pt x="160" y="54"/>
                  </a:cubicBezTo>
                  <a:cubicBezTo>
                    <a:pt x="160" y="54"/>
                    <a:pt x="161" y="54"/>
                    <a:pt x="162" y="55"/>
                  </a:cubicBezTo>
                  <a:cubicBezTo>
                    <a:pt x="162" y="55"/>
                    <a:pt x="163" y="56"/>
                    <a:pt x="163" y="56"/>
                  </a:cubicBezTo>
                  <a:cubicBezTo>
                    <a:pt x="163" y="56"/>
                    <a:pt x="164" y="57"/>
                    <a:pt x="164" y="57"/>
                  </a:cubicBezTo>
                  <a:cubicBezTo>
                    <a:pt x="164" y="57"/>
                    <a:pt x="164" y="58"/>
                    <a:pt x="165" y="59"/>
                  </a:cubicBezTo>
                  <a:cubicBezTo>
                    <a:pt x="165" y="59"/>
                    <a:pt x="165" y="59"/>
                    <a:pt x="166" y="60"/>
                  </a:cubicBezTo>
                  <a:cubicBezTo>
                    <a:pt x="166" y="60"/>
                    <a:pt x="166" y="60"/>
                    <a:pt x="167" y="60"/>
                  </a:cubicBezTo>
                  <a:cubicBezTo>
                    <a:pt x="167" y="60"/>
                    <a:pt x="167" y="59"/>
                    <a:pt x="167" y="59"/>
                  </a:cubicBezTo>
                  <a:cubicBezTo>
                    <a:pt x="167" y="58"/>
                    <a:pt x="167" y="57"/>
                    <a:pt x="166" y="57"/>
                  </a:cubicBezTo>
                  <a:cubicBezTo>
                    <a:pt x="166" y="56"/>
                    <a:pt x="166" y="56"/>
                    <a:pt x="165" y="56"/>
                  </a:cubicBezTo>
                  <a:cubicBezTo>
                    <a:pt x="165" y="56"/>
                    <a:pt x="165" y="55"/>
                    <a:pt x="165" y="54"/>
                  </a:cubicBezTo>
                  <a:cubicBezTo>
                    <a:pt x="165" y="54"/>
                    <a:pt x="165" y="54"/>
                    <a:pt x="165" y="54"/>
                  </a:cubicBezTo>
                  <a:cubicBezTo>
                    <a:pt x="165" y="53"/>
                    <a:pt x="165" y="53"/>
                    <a:pt x="164" y="53"/>
                  </a:cubicBezTo>
                  <a:cubicBezTo>
                    <a:pt x="164" y="53"/>
                    <a:pt x="163" y="53"/>
                    <a:pt x="162" y="53"/>
                  </a:cubicBezTo>
                  <a:cubicBezTo>
                    <a:pt x="162" y="53"/>
                    <a:pt x="162" y="53"/>
                    <a:pt x="161" y="52"/>
                  </a:cubicBezTo>
                  <a:cubicBezTo>
                    <a:pt x="161" y="52"/>
                    <a:pt x="161" y="52"/>
                    <a:pt x="160" y="52"/>
                  </a:cubicBezTo>
                  <a:cubicBezTo>
                    <a:pt x="160" y="52"/>
                    <a:pt x="159" y="52"/>
                    <a:pt x="159" y="52"/>
                  </a:cubicBezTo>
                  <a:cubicBezTo>
                    <a:pt x="159" y="52"/>
                    <a:pt x="158" y="53"/>
                    <a:pt x="157" y="52"/>
                  </a:cubicBezTo>
                  <a:cubicBezTo>
                    <a:pt x="157" y="52"/>
                    <a:pt x="157" y="51"/>
                    <a:pt x="157" y="51"/>
                  </a:cubicBezTo>
                  <a:cubicBezTo>
                    <a:pt x="157" y="51"/>
                    <a:pt x="158" y="51"/>
                    <a:pt x="158" y="50"/>
                  </a:cubicBezTo>
                  <a:cubicBezTo>
                    <a:pt x="158" y="50"/>
                    <a:pt x="159" y="50"/>
                    <a:pt x="159" y="50"/>
                  </a:cubicBezTo>
                  <a:cubicBezTo>
                    <a:pt x="159" y="50"/>
                    <a:pt x="159" y="49"/>
                    <a:pt x="158" y="49"/>
                  </a:cubicBezTo>
                  <a:cubicBezTo>
                    <a:pt x="158" y="49"/>
                    <a:pt x="157" y="49"/>
                    <a:pt x="156" y="49"/>
                  </a:cubicBezTo>
                  <a:cubicBezTo>
                    <a:pt x="155" y="48"/>
                    <a:pt x="153" y="48"/>
                    <a:pt x="153" y="47"/>
                  </a:cubicBezTo>
                  <a:cubicBezTo>
                    <a:pt x="152" y="47"/>
                    <a:pt x="152" y="46"/>
                    <a:pt x="152" y="45"/>
                  </a:cubicBezTo>
                  <a:cubicBezTo>
                    <a:pt x="152" y="45"/>
                    <a:pt x="152" y="43"/>
                    <a:pt x="152" y="43"/>
                  </a:cubicBezTo>
                  <a:cubicBezTo>
                    <a:pt x="152" y="42"/>
                    <a:pt x="152" y="41"/>
                    <a:pt x="152" y="40"/>
                  </a:cubicBezTo>
                  <a:cubicBezTo>
                    <a:pt x="153" y="39"/>
                    <a:pt x="153" y="37"/>
                    <a:pt x="153" y="36"/>
                  </a:cubicBezTo>
                  <a:cubicBezTo>
                    <a:pt x="154" y="35"/>
                    <a:pt x="155" y="35"/>
                    <a:pt x="155" y="34"/>
                  </a:cubicBezTo>
                  <a:cubicBezTo>
                    <a:pt x="155" y="34"/>
                    <a:pt x="155" y="33"/>
                    <a:pt x="155" y="33"/>
                  </a:cubicBezTo>
                  <a:cubicBezTo>
                    <a:pt x="156" y="33"/>
                    <a:pt x="156" y="32"/>
                    <a:pt x="156" y="32"/>
                  </a:cubicBezTo>
                  <a:cubicBezTo>
                    <a:pt x="157" y="32"/>
                    <a:pt x="157" y="33"/>
                    <a:pt x="158" y="33"/>
                  </a:cubicBezTo>
                  <a:cubicBezTo>
                    <a:pt x="158" y="33"/>
                    <a:pt x="158" y="32"/>
                    <a:pt x="159" y="32"/>
                  </a:cubicBezTo>
                  <a:cubicBezTo>
                    <a:pt x="159" y="32"/>
                    <a:pt x="159" y="33"/>
                    <a:pt x="160" y="33"/>
                  </a:cubicBezTo>
                  <a:cubicBezTo>
                    <a:pt x="160" y="33"/>
                    <a:pt x="160" y="34"/>
                    <a:pt x="160" y="35"/>
                  </a:cubicBezTo>
                  <a:cubicBezTo>
                    <a:pt x="161" y="35"/>
                    <a:pt x="161" y="35"/>
                    <a:pt x="162" y="36"/>
                  </a:cubicBezTo>
                  <a:cubicBezTo>
                    <a:pt x="162" y="36"/>
                    <a:pt x="162" y="37"/>
                    <a:pt x="162" y="37"/>
                  </a:cubicBezTo>
                  <a:cubicBezTo>
                    <a:pt x="163" y="37"/>
                    <a:pt x="162" y="35"/>
                    <a:pt x="162" y="34"/>
                  </a:cubicBezTo>
                  <a:cubicBezTo>
                    <a:pt x="162" y="34"/>
                    <a:pt x="162" y="33"/>
                    <a:pt x="162" y="33"/>
                  </a:cubicBezTo>
                  <a:cubicBezTo>
                    <a:pt x="162" y="32"/>
                    <a:pt x="162" y="31"/>
                    <a:pt x="162" y="31"/>
                  </a:cubicBezTo>
                  <a:cubicBezTo>
                    <a:pt x="162" y="30"/>
                    <a:pt x="162" y="29"/>
                    <a:pt x="162" y="29"/>
                  </a:cubicBezTo>
                  <a:cubicBezTo>
                    <a:pt x="162" y="28"/>
                    <a:pt x="163" y="28"/>
                    <a:pt x="163" y="27"/>
                  </a:cubicBezTo>
                  <a:cubicBezTo>
                    <a:pt x="164" y="27"/>
                    <a:pt x="164" y="26"/>
                    <a:pt x="165" y="25"/>
                  </a:cubicBezTo>
                  <a:cubicBezTo>
                    <a:pt x="165" y="23"/>
                    <a:pt x="165" y="20"/>
                    <a:pt x="165" y="18"/>
                  </a:cubicBezTo>
                  <a:cubicBezTo>
                    <a:pt x="165" y="17"/>
                    <a:pt x="164" y="15"/>
                    <a:pt x="164" y="14"/>
                  </a:cubicBezTo>
                  <a:cubicBezTo>
                    <a:pt x="164" y="13"/>
                    <a:pt x="165" y="12"/>
                    <a:pt x="166" y="12"/>
                  </a:cubicBezTo>
                  <a:cubicBezTo>
                    <a:pt x="166" y="12"/>
                    <a:pt x="168" y="12"/>
                    <a:pt x="168" y="12"/>
                  </a:cubicBezTo>
                  <a:cubicBezTo>
                    <a:pt x="169" y="12"/>
                    <a:pt x="170" y="13"/>
                    <a:pt x="171" y="13"/>
                  </a:cubicBezTo>
                  <a:cubicBezTo>
                    <a:pt x="171" y="14"/>
                    <a:pt x="172" y="15"/>
                    <a:pt x="172" y="15"/>
                  </a:cubicBezTo>
                  <a:cubicBezTo>
                    <a:pt x="172" y="15"/>
                    <a:pt x="173" y="16"/>
                    <a:pt x="173" y="16"/>
                  </a:cubicBezTo>
                  <a:cubicBezTo>
                    <a:pt x="174" y="16"/>
                    <a:pt x="175" y="15"/>
                    <a:pt x="175" y="15"/>
                  </a:cubicBezTo>
                  <a:cubicBezTo>
                    <a:pt x="175" y="15"/>
                    <a:pt x="176" y="14"/>
                    <a:pt x="176" y="14"/>
                  </a:cubicBezTo>
                  <a:cubicBezTo>
                    <a:pt x="177" y="14"/>
                    <a:pt x="177" y="15"/>
                    <a:pt x="178" y="15"/>
                  </a:cubicBezTo>
                  <a:cubicBezTo>
                    <a:pt x="178" y="15"/>
                    <a:pt x="179" y="15"/>
                    <a:pt x="179" y="15"/>
                  </a:cubicBezTo>
                  <a:cubicBezTo>
                    <a:pt x="180" y="15"/>
                    <a:pt x="180" y="14"/>
                    <a:pt x="180" y="15"/>
                  </a:cubicBezTo>
                  <a:cubicBezTo>
                    <a:pt x="181" y="15"/>
                    <a:pt x="182" y="16"/>
                    <a:pt x="182" y="16"/>
                  </a:cubicBezTo>
                  <a:cubicBezTo>
                    <a:pt x="182" y="17"/>
                    <a:pt x="183" y="18"/>
                    <a:pt x="183" y="18"/>
                  </a:cubicBezTo>
                  <a:cubicBezTo>
                    <a:pt x="184" y="19"/>
                    <a:pt x="185" y="19"/>
                    <a:pt x="185" y="20"/>
                  </a:cubicBezTo>
                  <a:cubicBezTo>
                    <a:pt x="186" y="20"/>
                    <a:pt x="187" y="21"/>
                    <a:pt x="187" y="21"/>
                  </a:cubicBezTo>
                  <a:cubicBezTo>
                    <a:pt x="187" y="22"/>
                    <a:pt x="188" y="24"/>
                    <a:pt x="189" y="25"/>
                  </a:cubicBezTo>
                  <a:cubicBezTo>
                    <a:pt x="189" y="25"/>
                    <a:pt x="189" y="26"/>
                    <a:pt x="189" y="27"/>
                  </a:cubicBezTo>
                  <a:cubicBezTo>
                    <a:pt x="189" y="27"/>
                    <a:pt x="188" y="28"/>
                    <a:pt x="188" y="28"/>
                  </a:cubicBezTo>
                  <a:cubicBezTo>
                    <a:pt x="188" y="28"/>
                    <a:pt x="187" y="29"/>
                    <a:pt x="187" y="29"/>
                  </a:cubicBezTo>
                  <a:cubicBezTo>
                    <a:pt x="187" y="29"/>
                    <a:pt x="187" y="31"/>
                    <a:pt x="187" y="31"/>
                  </a:cubicBezTo>
                  <a:cubicBezTo>
                    <a:pt x="187" y="31"/>
                    <a:pt x="188" y="31"/>
                    <a:pt x="189" y="31"/>
                  </a:cubicBezTo>
                  <a:cubicBezTo>
                    <a:pt x="189" y="31"/>
                    <a:pt x="189" y="30"/>
                    <a:pt x="189" y="30"/>
                  </a:cubicBezTo>
                  <a:cubicBezTo>
                    <a:pt x="190" y="30"/>
                    <a:pt x="191" y="30"/>
                    <a:pt x="191" y="31"/>
                  </a:cubicBezTo>
                  <a:cubicBezTo>
                    <a:pt x="191" y="31"/>
                    <a:pt x="191" y="32"/>
                    <a:pt x="190" y="33"/>
                  </a:cubicBezTo>
                  <a:cubicBezTo>
                    <a:pt x="190" y="33"/>
                    <a:pt x="190" y="34"/>
                    <a:pt x="189" y="35"/>
                  </a:cubicBezTo>
                  <a:cubicBezTo>
                    <a:pt x="189" y="35"/>
                    <a:pt x="188" y="36"/>
                    <a:pt x="188" y="36"/>
                  </a:cubicBezTo>
                  <a:cubicBezTo>
                    <a:pt x="188" y="37"/>
                    <a:pt x="187" y="37"/>
                    <a:pt x="187" y="38"/>
                  </a:cubicBezTo>
                  <a:cubicBezTo>
                    <a:pt x="187" y="38"/>
                    <a:pt x="187" y="39"/>
                    <a:pt x="187" y="39"/>
                  </a:cubicBezTo>
                  <a:cubicBezTo>
                    <a:pt x="188" y="39"/>
                    <a:pt x="189" y="39"/>
                    <a:pt x="189" y="39"/>
                  </a:cubicBezTo>
                  <a:cubicBezTo>
                    <a:pt x="189" y="38"/>
                    <a:pt x="190" y="37"/>
                    <a:pt x="191" y="36"/>
                  </a:cubicBezTo>
                  <a:cubicBezTo>
                    <a:pt x="191" y="36"/>
                    <a:pt x="192" y="35"/>
                    <a:pt x="192" y="35"/>
                  </a:cubicBezTo>
                  <a:cubicBezTo>
                    <a:pt x="192" y="34"/>
                    <a:pt x="193" y="32"/>
                    <a:pt x="193" y="31"/>
                  </a:cubicBezTo>
                  <a:cubicBezTo>
                    <a:pt x="193" y="31"/>
                    <a:pt x="192" y="30"/>
                    <a:pt x="192" y="29"/>
                  </a:cubicBezTo>
                  <a:cubicBezTo>
                    <a:pt x="191" y="29"/>
                    <a:pt x="190" y="29"/>
                    <a:pt x="190" y="28"/>
                  </a:cubicBezTo>
                  <a:cubicBezTo>
                    <a:pt x="190" y="28"/>
                    <a:pt x="190" y="26"/>
                    <a:pt x="190" y="25"/>
                  </a:cubicBezTo>
                  <a:cubicBezTo>
                    <a:pt x="190" y="25"/>
                    <a:pt x="191" y="24"/>
                    <a:pt x="191" y="24"/>
                  </a:cubicBezTo>
                  <a:cubicBezTo>
                    <a:pt x="192" y="24"/>
                    <a:pt x="193" y="24"/>
                    <a:pt x="193" y="24"/>
                  </a:cubicBezTo>
                  <a:cubicBezTo>
                    <a:pt x="193" y="24"/>
                    <a:pt x="193" y="23"/>
                    <a:pt x="193" y="23"/>
                  </a:cubicBezTo>
                  <a:cubicBezTo>
                    <a:pt x="193" y="22"/>
                    <a:pt x="192" y="22"/>
                    <a:pt x="192" y="22"/>
                  </a:cubicBezTo>
                  <a:cubicBezTo>
                    <a:pt x="192" y="22"/>
                    <a:pt x="191" y="21"/>
                    <a:pt x="191" y="20"/>
                  </a:cubicBezTo>
                  <a:cubicBezTo>
                    <a:pt x="191" y="20"/>
                    <a:pt x="191" y="19"/>
                    <a:pt x="192" y="19"/>
                  </a:cubicBezTo>
                  <a:cubicBezTo>
                    <a:pt x="192" y="19"/>
                    <a:pt x="193" y="19"/>
                    <a:pt x="193" y="19"/>
                  </a:cubicBezTo>
                  <a:cubicBezTo>
                    <a:pt x="194" y="19"/>
                    <a:pt x="194" y="20"/>
                    <a:pt x="194" y="21"/>
                  </a:cubicBezTo>
                  <a:cubicBezTo>
                    <a:pt x="194" y="21"/>
                    <a:pt x="195" y="22"/>
                    <a:pt x="195" y="22"/>
                  </a:cubicBezTo>
                  <a:cubicBezTo>
                    <a:pt x="196" y="23"/>
                    <a:pt x="196" y="23"/>
                    <a:pt x="197" y="23"/>
                  </a:cubicBezTo>
                  <a:cubicBezTo>
                    <a:pt x="197" y="24"/>
                    <a:pt x="197" y="26"/>
                    <a:pt x="198" y="27"/>
                  </a:cubicBezTo>
                  <a:cubicBezTo>
                    <a:pt x="198" y="27"/>
                    <a:pt x="199" y="27"/>
                    <a:pt x="199" y="27"/>
                  </a:cubicBezTo>
                  <a:cubicBezTo>
                    <a:pt x="199" y="27"/>
                    <a:pt x="200" y="27"/>
                    <a:pt x="200" y="27"/>
                  </a:cubicBezTo>
                  <a:cubicBezTo>
                    <a:pt x="201" y="27"/>
                    <a:pt x="201" y="27"/>
                    <a:pt x="202" y="28"/>
                  </a:cubicBezTo>
                  <a:cubicBezTo>
                    <a:pt x="202" y="28"/>
                    <a:pt x="202" y="29"/>
                    <a:pt x="203" y="29"/>
                  </a:cubicBezTo>
                  <a:cubicBezTo>
                    <a:pt x="203" y="30"/>
                    <a:pt x="204" y="30"/>
                    <a:pt x="204" y="30"/>
                  </a:cubicBezTo>
                  <a:cubicBezTo>
                    <a:pt x="205" y="30"/>
                    <a:pt x="206" y="31"/>
                    <a:pt x="206" y="31"/>
                  </a:cubicBezTo>
                  <a:cubicBezTo>
                    <a:pt x="207" y="31"/>
                    <a:pt x="208" y="31"/>
                    <a:pt x="208" y="31"/>
                  </a:cubicBezTo>
                  <a:cubicBezTo>
                    <a:pt x="208" y="31"/>
                    <a:pt x="209" y="31"/>
                    <a:pt x="209" y="31"/>
                  </a:cubicBezTo>
                  <a:cubicBezTo>
                    <a:pt x="209" y="32"/>
                    <a:pt x="209" y="33"/>
                    <a:pt x="209" y="33"/>
                  </a:cubicBezTo>
                  <a:cubicBezTo>
                    <a:pt x="209" y="33"/>
                    <a:pt x="209" y="34"/>
                    <a:pt x="209" y="35"/>
                  </a:cubicBezTo>
                  <a:cubicBezTo>
                    <a:pt x="209" y="35"/>
                    <a:pt x="209" y="36"/>
                    <a:pt x="208" y="36"/>
                  </a:cubicBezTo>
                  <a:cubicBezTo>
                    <a:pt x="208" y="37"/>
                    <a:pt x="207" y="38"/>
                    <a:pt x="207" y="38"/>
                  </a:cubicBezTo>
                  <a:cubicBezTo>
                    <a:pt x="206" y="39"/>
                    <a:pt x="204" y="41"/>
                    <a:pt x="203" y="42"/>
                  </a:cubicBezTo>
                  <a:cubicBezTo>
                    <a:pt x="203" y="43"/>
                    <a:pt x="201" y="44"/>
                    <a:pt x="200" y="45"/>
                  </a:cubicBezTo>
                  <a:cubicBezTo>
                    <a:pt x="200" y="46"/>
                    <a:pt x="200" y="47"/>
                    <a:pt x="200" y="47"/>
                  </a:cubicBezTo>
                  <a:cubicBezTo>
                    <a:pt x="199" y="48"/>
                    <a:pt x="199" y="49"/>
                    <a:pt x="199" y="50"/>
                  </a:cubicBezTo>
                  <a:cubicBezTo>
                    <a:pt x="198" y="50"/>
                    <a:pt x="197" y="51"/>
                    <a:pt x="197" y="52"/>
                  </a:cubicBezTo>
                  <a:cubicBezTo>
                    <a:pt x="197" y="52"/>
                    <a:pt x="195" y="53"/>
                    <a:pt x="195" y="53"/>
                  </a:cubicBezTo>
                  <a:cubicBezTo>
                    <a:pt x="195" y="54"/>
                    <a:pt x="195" y="55"/>
                    <a:pt x="195" y="55"/>
                  </a:cubicBezTo>
                  <a:cubicBezTo>
                    <a:pt x="195" y="55"/>
                    <a:pt x="195" y="56"/>
                    <a:pt x="196" y="56"/>
                  </a:cubicBezTo>
                  <a:cubicBezTo>
                    <a:pt x="196" y="56"/>
                    <a:pt x="197" y="56"/>
                    <a:pt x="197" y="55"/>
                  </a:cubicBezTo>
                  <a:cubicBezTo>
                    <a:pt x="198" y="55"/>
                    <a:pt x="198" y="54"/>
                    <a:pt x="198" y="54"/>
                  </a:cubicBezTo>
                  <a:cubicBezTo>
                    <a:pt x="199" y="53"/>
                    <a:pt x="200" y="52"/>
                    <a:pt x="200" y="52"/>
                  </a:cubicBezTo>
                  <a:cubicBezTo>
                    <a:pt x="200" y="52"/>
                    <a:pt x="201" y="52"/>
                    <a:pt x="201" y="52"/>
                  </a:cubicBezTo>
                  <a:cubicBezTo>
                    <a:pt x="202" y="51"/>
                    <a:pt x="202" y="50"/>
                    <a:pt x="203" y="50"/>
                  </a:cubicBezTo>
                  <a:cubicBezTo>
                    <a:pt x="203" y="49"/>
                    <a:pt x="203" y="48"/>
                    <a:pt x="203" y="48"/>
                  </a:cubicBezTo>
                  <a:cubicBezTo>
                    <a:pt x="204" y="48"/>
                    <a:pt x="205" y="47"/>
                    <a:pt x="206" y="47"/>
                  </a:cubicBezTo>
                  <a:cubicBezTo>
                    <a:pt x="206" y="47"/>
                    <a:pt x="207" y="48"/>
                    <a:pt x="207" y="47"/>
                  </a:cubicBezTo>
                  <a:cubicBezTo>
                    <a:pt x="208" y="47"/>
                    <a:pt x="208" y="46"/>
                    <a:pt x="208" y="46"/>
                  </a:cubicBezTo>
                  <a:cubicBezTo>
                    <a:pt x="209" y="45"/>
                    <a:pt x="209" y="43"/>
                    <a:pt x="209" y="43"/>
                  </a:cubicBezTo>
                  <a:cubicBezTo>
                    <a:pt x="210" y="42"/>
                    <a:pt x="210" y="41"/>
                    <a:pt x="211" y="40"/>
                  </a:cubicBezTo>
                  <a:cubicBezTo>
                    <a:pt x="211" y="40"/>
                    <a:pt x="212" y="38"/>
                    <a:pt x="213" y="38"/>
                  </a:cubicBezTo>
                  <a:cubicBezTo>
                    <a:pt x="213" y="38"/>
                    <a:pt x="213" y="39"/>
                    <a:pt x="213" y="40"/>
                  </a:cubicBezTo>
                  <a:cubicBezTo>
                    <a:pt x="214" y="40"/>
                    <a:pt x="213" y="41"/>
                    <a:pt x="213" y="42"/>
                  </a:cubicBezTo>
                  <a:cubicBezTo>
                    <a:pt x="213" y="43"/>
                    <a:pt x="213" y="44"/>
                    <a:pt x="213" y="45"/>
                  </a:cubicBezTo>
                  <a:cubicBezTo>
                    <a:pt x="213" y="45"/>
                    <a:pt x="213" y="46"/>
                    <a:pt x="212" y="47"/>
                  </a:cubicBezTo>
                  <a:cubicBezTo>
                    <a:pt x="212" y="47"/>
                    <a:pt x="212" y="49"/>
                    <a:pt x="212" y="50"/>
                  </a:cubicBezTo>
                  <a:cubicBezTo>
                    <a:pt x="212" y="50"/>
                    <a:pt x="211" y="52"/>
                    <a:pt x="210" y="52"/>
                  </a:cubicBezTo>
                  <a:cubicBezTo>
                    <a:pt x="210" y="53"/>
                    <a:pt x="209" y="53"/>
                    <a:pt x="209" y="54"/>
                  </a:cubicBezTo>
                  <a:cubicBezTo>
                    <a:pt x="209" y="54"/>
                    <a:pt x="209" y="55"/>
                    <a:pt x="209" y="56"/>
                  </a:cubicBezTo>
                  <a:cubicBezTo>
                    <a:pt x="209" y="56"/>
                    <a:pt x="209" y="57"/>
                    <a:pt x="210" y="58"/>
                  </a:cubicBezTo>
                  <a:cubicBezTo>
                    <a:pt x="210" y="58"/>
                    <a:pt x="210" y="59"/>
                    <a:pt x="210" y="59"/>
                  </a:cubicBezTo>
                  <a:cubicBezTo>
                    <a:pt x="209" y="60"/>
                    <a:pt x="209" y="61"/>
                    <a:pt x="209" y="61"/>
                  </a:cubicBezTo>
                  <a:cubicBezTo>
                    <a:pt x="209" y="62"/>
                    <a:pt x="209" y="63"/>
                    <a:pt x="209" y="63"/>
                  </a:cubicBezTo>
                  <a:cubicBezTo>
                    <a:pt x="209" y="64"/>
                    <a:pt x="209" y="64"/>
                    <a:pt x="210" y="64"/>
                  </a:cubicBezTo>
                  <a:cubicBezTo>
                    <a:pt x="210" y="65"/>
                    <a:pt x="210" y="64"/>
                    <a:pt x="210" y="64"/>
                  </a:cubicBezTo>
                  <a:cubicBezTo>
                    <a:pt x="211" y="63"/>
                    <a:pt x="211" y="62"/>
                    <a:pt x="212" y="61"/>
                  </a:cubicBezTo>
                  <a:cubicBezTo>
                    <a:pt x="212" y="61"/>
                    <a:pt x="212" y="59"/>
                    <a:pt x="212" y="58"/>
                  </a:cubicBezTo>
                  <a:cubicBezTo>
                    <a:pt x="212" y="58"/>
                    <a:pt x="212" y="57"/>
                    <a:pt x="212" y="57"/>
                  </a:cubicBezTo>
                  <a:cubicBezTo>
                    <a:pt x="212" y="56"/>
                    <a:pt x="213" y="55"/>
                    <a:pt x="213" y="55"/>
                  </a:cubicBezTo>
                  <a:cubicBezTo>
                    <a:pt x="213" y="54"/>
                    <a:pt x="214" y="53"/>
                    <a:pt x="214" y="52"/>
                  </a:cubicBezTo>
                  <a:cubicBezTo>
                    <a:pt x="214" y="52"/>
                    <a:pt x="215" y="50"/>
                    <a:pt x="215" y="49"/>
                  </a:cubicBezTo>
                  <a:cubicBezTo>
                    <a:pt x="215" y="48"/>
                    <a:pt x="214" y="47"/>
                    <a:pt x="214" y="46"/>
                  </a:cubicBezTo>
                  <a:cubicBezTo>
                    <a:pt x="214" y="45"/>
                    <a:pt x="214" y="44"/>
                    <a:pt x="214" y="43"/>
                  </a:cubicBezTo>
                  <a:cubicBezTo>
                    <a:pt x="214" y="42"/>
                    <a:pt x="214" y="41"/>
                    <a:pt x="215" y="40"/>
                  </a:cubicBezTo>
                  <a:cubicBezTo>
                    <a:pt x="215" y="40"/>
                    <a:pt x="216" y="39"/>
                    <a:pt x="216" y="39"/>
                  </a:cubicBezTo>
                  <a:cubicBezTo>
                    <a:pt x="216" y="38"/>
                    <a:pt x="216" y="38"/>
                    <a:pt x="216" y="37"/>
                  </a:cubicBezTo>
                  <a:cubicBezTo>
                    <a:pt x="216" y="37"/>
                    <a:pt x="217" y="36"/>
                    <a:pt x="217" y="35"/>
                  </a:cubicBezTo>
                  <a:cubicBezTo>
                    <a:pt x="217" y="35"/>
                    <a:pt x="217" y="34"/>
                    <a:pt x="217" y="33"/>
                  </a:cubicBezTo>
                  <a:cubicBezTo>
                    <a:pt x="216" y="33"/>
                    <a:pt x="216" y="32"/>
                    <a:pt x="216" y="32"/>
                  </a:cubicBezTo>
                  <a:cubicBezTo>
                    <a:pt x="216" y="31"/>
                    <a:pt x="216" y="30"/>
                    <a:pt x="216" y="30"/>
                  </a:cubicBezTo>
                  <a:cubicBezTo>
                    <a:pt x="216" y="29"/>
                    <a:pt x="216" y="28"/>
                    <a:pt x="216" y="28"/>
                  </a:cubicBezTo>
                  <a:cubicBezTo>
                    <a:pt x="216" y="28"/>
                    <a:pt x="216" y="27"/>
                    <a:pt x="216" y="26"/>
                  </a:cubicBezTo>
                  <a:cubicBezTo>
                    <a:pt x="216" y="26"/>
                    <a:pt x="217" y="25"/>
                    <a:pt x="218" y="25"/>
                  </a:cubicBezTo>
                  <a:cubicBezTo>
                    <a:pt x="218" y="25"/>
                    <a:pt x="219" y="25"/>
                    <a:pt x="219" y="25"/>
                  </a:cubicBezTo>
                  <a:cubicBezTo>
                    <a:pt x="220" y="25"/>
                    <a:pt x="221" y="25"/>
                    <a:pt x="222" y="25"/>
                  </a:cubicBezTo>
                  <a:cubicBezTo>
                    <a:pt x="223" y="25"/>
                    <a:pt x="224" y="25"/>
                    <a:pt x="225" y="26"/>
                  </a:cubicBezTo>
                  <a:cubicBezTo>
                    <a:pt x="226" y="26"/>
                    <a:pt x="228" y="27"/>
                    <a:pt x="228" y="27"/>
                  </a:cubicBezTo>
                  <a:cubicBezTo>
                    <a:pt x="229" y="27"/>
                    <a:pt x="231" y="28"/>
                    <a:pt x="232" y="28"/>
                  </a:cubicBezTo>
                  <a:cubicBezTo>
                    <a:pt x="232" y="29"/>
                    <a:pt x="232" y="30"/>
                    <a:pt x="233" y="30"/>
                  </a:cubicBezTo>
                  <a:cubicBezTo>
                    <a:pt x="233" y="31"/>
                    <a:pt x="233" y="32"/>
                    <a:pt x="233" y="32"/>
                  </a:cubicBezTo>
                  <a:cubicBezTo>
                    <a:pt x="234" y="32"/>
                    <a:pt x="235" y="31"/>
                    <a:pt x="235" y="31"/>
                  </a:cubicBezTo>
                  <a:cubicBezTo>
                    <a:pt x="235" y="31"/>
                    <a:pt x="236" y="31"/>
                    <a:pt x="236" y="31"/>
                  </a:cubicBezTo>
                  <a:cubicBezTo>
                    <a:pt x="236" y="32"/>
                    <a:pt x="236" y="34"/>
                    <a:pt x="236" y="34"/>
                  </a:cubicBezTo>
                  <a:cubicBezTo>
                    <a:pt x="237" y="35"/>
                    <a:pt x="237" y="36"/>
                    <a:pt x="238" y="36"/>
                  </a:cubicBezTo>
                  <a:cubicBezTo>
                    <a:pt x="238" y="37"/>
                    <a:pt x="239" y="38"/>
                    <a:pt x="239" y="39"/>
                  </a:cubicBezTo>
                  <a:cubicBezTo>
                    <a:pt x="239" y="40"/>
                    <a:pt x="238" y="41"/>
                    <a:pt x="238" y="41"/>
                  </a:cubicBezTo>
                  <a:cubicBezTo>
                    <a:pt x="237" y="42"/>
                    <a:pt x="235" y="43"/>
                    <a:pt x="235" y="44"/>
                  </a:cubicBezTo>
                  <a:cubicBezTo>
                    <a:pt x="234" y="44"/>
                    <a:pt x="234" y="46"/>
                    <a:pt x="234" y="47"/>
                  </a:cubicBezTo>
                  <a:cubicBezTo>
                    <a:pt x="233" y="48"/>
                    <a:pt x="233" y="49"/>
                    <a:pt x="233" y="50"/>
                  </a:cubicBezTo>
                  <a:cubicBezTo>
                    <a:pt x="233" y="51"/>
                    <a:pt x="232" y="52"/>
                    <a:pt x="231" y="52"/>
                  </a:cubicBezTo>
                  <a:cubicBezTo>
                    <a:pt x="231" y="53"/>
                    <a:pt x="230" y="53"/>
                    <a:pt x="230" y="54"/>
                  </a:cubicBezTo>
                  <a:cubicBezTo>
                    <a:pt x="230" y="54"/>
                    <a:pt x="230" y="55"/>
                    <a:pt x="231" y="55"/>
                  </a:cubicBezTo>
                  <a:cubicBezTo>
                    <a:pt x="231" y="56"/>
                    <a:pt x="232" y="55"/>
                    <a:pt x="233" y="55"/>
                  </a:cubicBezTo>
                  <a:cubicBezTo>
                    <a:pt x="233" y="54"/>
                    <a:pt x="234" y="53"/>
                    <a:pt x="235" y="52"/>
                  </a:cubicBezTo>
                  <a:cubicBezTo>
                    <a:pt x="235" y="52"/>
                    <a:pt x="236" y="51"/>
                    <a:pt x="236" y="50"/>
                  </a:cubicBezTo>
                  <a:cubicBezTo>
                    <a:pt x="236" y="50"/>
                    <a:pt x="236" y="49"/>
                    <a:pt x="236" y="49"/>
                  </a:cubicBezTo>
                  <a:cubicBezTo>
                    <a:pt x="236" y="48"/>
                    <a:pt x="237" y="48"/>
                    <a:pt x="237" y="47"/>
                  </a:cubicBezTo>
                  <a:cubicBezTo>
                    <a:pt x="238" y="47"/>
                    <a:pt x="238" y="46"/>
                    <a:pt x="238" y="46"/>
                  </a:cubicBezTo>
                  <a:cubicBezTo>
                    <a:pt x="238" y="45"/>
                    <a:pt x="239" y="44"/>
                    <a:pt x="239" y="43"/>
                  </a:cubicBezTo>
                  <a:cubicBezTo>
                    <a:pt x="239" y="43"/>
                    <a:pt x="240" y="41"/>
                    <a:pt x="241" y="41"/>
                  </a:cubicBezTo>
                  <a:cubicBezTo>
                    <a:pt x="241" y="40"/>
                    <a:pt x="243" y="39"/>
                    <a:pt x="243" y="39"/>
                  </a:cubicBezTo>
                  <a:cubicBezTo>
                    <a:pt x="243" y="38"/>
                    <a:pt x="244" y="37"/>
                    <a:pt x="244" y="37"/>
                  </a:cubicBezTo>
                  <a:cubicBezTo>
                    <a:pt x="244" y="36"/>
                    <a:pt x="245" y="35"/>
                    <a:pt x="245" y="35"/>
                  </a:cubicBezTo>
                  <a:cubicBezTo>
                    <a:pt x="246" y="35"/>
                    <a:pt x="248" y="35"/>
                    <a:pt x="249" y="34"/>
                  </a:cubicBezTo>
                  <a:cubicBezTo>
                    <a:pt x="250" y="34"/>
                    <a:pt x="251" y="34"/>
                    <a:pt x="252" y="34"/>
                  </a:cubicBezTo>
                  <a:cubicBezTo>
                    <a:pt x="253" y="34"/>
                    <a:pt x="254" y="35"/>
                    <a:pt x="254" y="35"/>
                  </a:cubicBezTo>
                  <a:cubicBezTo>
                    <a:pt x="255" y="35"/>
                    <a:pt x="256" y="36"/>
                    <a:pt x="256" y="36"/>
                  </a:cubicBezTo>
                  <a:cubicBezTo>
                    <a:pt x="256" y="37"/>
                    <a:pt x="255" y="38"/>
                    <a:pt x="256" y="39"/>
                  </a:cubicBezTo>
                  <a:cubicBezTo>
                    <a:pt x="256" y="39"/>
                    <a:pt x="258" y="38"/>
                    <a:pt x="258" y="38"/>
                  </a:cubicBezTo>
                  <a:cubicBezTo>
                    <a:pt x="258" y="38"/>
                    <a:pt x="259" y="37"/>
                    <a:pt x="259" y="37"/>
                  </a:cubicBezTo>
                  <a:cubicBezTo>
                    <a:pt x="259" y="37"/>
                    <a:pt x="259" y="35"/>
                    <a:pt x="259" y="35"/>
                  </a:cubicBezTo>
                  <a:cubicBezTo>
                    <a:pt x="259" y="35"/>
                    <a:pt x="260" y="35"/>
                    <a:pt x="261" y="35"/>
                  </a:cubicBezTo>
                  <a:cubicBezTo>
                    <a:pt x="261" y="35"/>
                    <a:pt x="261" y="36"/>
                    <a:pt x="261" y="37"/>
                  </a:cubicBezTo>
                  <a:cubicBezTo>
                    <a:pt x="262" y="37"/>
                    <a:pt x="262" y="37"/>
                    <a:pt x="263" y="37"/>
                  </a:cubicBezTo>
                  <a:cubicBezTo>
                    <a:pt x="263" y="37"/>
                    <a:pt x="263" y="36"/>
                    <a:pt x="264" y="36"/>
                  </a:cubicBezTo>
                  <a:cubicBezTo>
                    <a:pt x="264" y="36"/>
                    <a:pt x="263" y="35"/>
                    <a:pt x="263" y="35"/>
                  </a:cubicBezTo>
                  <a:cubicBezTo>
                    <a:pt x="263" y="34"/>
                    <a:pt x="262" y="34"/>
                    <a:pt x="262" y="33"/>
                  </a:cubicBezTo>
                  <a:cubicBezTo>
                    <a:pt x="262" y="33"/>
                    <a:pt x="262" y="31"/>
                    <a:pt x="262" y="31"/>
                  </a:cubicBezTo>
                  <a:cubicBezTo>
                    <a:pt x="262" y="31"/>
                    <a:pt x="263" y="30"/>
                    <a:pt x="263" y="30"/>
                  </a:cubicBezTo>
                  <a:cubicBezTo>
                    <a:pt x="264" y="30"/>
                    <a:pt x="265" y="30"/>
                    <a:pt x="265" y="30"/>
                  </a:cubicBezTo>
                  <a:cubicBezTo>
                    <a:pt x="266" y="31"/>
                    <a:pt x="266" y="32"/>
                    <a:pt x="267" y="33"/>
                  </a:cubicBezTo>
                  <a:cubicBezTo>
                    <a:pt x="267" y="33"/>
                    <a:pt x="268" y="33"/>
                    <a:pt x="268" y="33"/>
                  </a:cubicBezTo>
                  <a:cubicBezTo>
                    <a:pt x="268" y="33"/>
                    <a:pt x="269" y="32"/>
                    <a:pt x="269" y="32"/>
                  </a:cubicBezTo>
                  <a:cubicBezTo>
                    <a:pt x="270" y="31"/>
                    <a:pt x="269" y="30"/>
                    <a:pt x="270" y="29"/>
                  </a:cubicBezTo>
                  <a:cubicBezTo>
                    <a:pt x="270" y="29"/>
                    <a:pt x="270" y="28"/>
                    <a:pt x="271" y="28"/>
                  </a:cubicBezTo>
                  <a:cubicBezTo>
                    <a:pt x="271" y="27"/>
                    <a:pt x="273" y="27"/>
                    <a:pt x="274" y="27"/>
                  </a:cubicBezTo>
                  <a:cubicBezTo>
                    <a:pt x="274" y="27"/>
                    <a:pt x="275" y="28"/>
                    <a:pt x="275" y="29"/>
                  </a:cubicBezTo>
                  <a:cubicBezTo>
                    <a:pt x="275" y="29"/>
                    <a:pt x="276" y="29"/>
                    <a:pt x="276" y="29"/>
                  </a:cubicBezTo>
                  <a:cubicBezTo>
                    <a:pt x="277" y="29"/>
                    <a:pt x="278" y="30"/>
                    <a:pt x="278" y="31"/>
                  </a:cubicBezTo>
                  <a:cubicBezTo>
                    <a:pt x="278" y="31"/>
                    <a:pt x="279" y="31"/>
                    <a:pt x="279" y="31"/>
                  </a:cubicBezTo>
                  <a:cubicBezTo>
                    <a:pt x="280" y="31"/>
                    <a:pt x="280" y="30"/>
                    <a:pt x="280" y="30"/>
                  </a:cubicBezTo>
                  <a:cubicBezTo>
                    <a:pt x="280" y="29"/>
                    <a:pt x="280" y="28"/>
                    <a:pt x="280" y="28"/>
                  </a:cubicBezTo>
                  <a:cubicBezTo>
                    <a:pt x="280" y="28"/>
                    <a:pt x="281" y="27"/>
                    <a:pt x="281" y="27"/>
                  </a:cubicBezTo>
                  <a:cubicBezTo>
                    <a:pt x="281" y="26"/>
                    <a:pt x="281" y="25"/>
                    <a:pt x="281" y="24"/>
                  </a:cubicBezTo>
                  <a:cubicBezTo>
                    <a:pt x="281" y="24"/>
                    <a:pt x="282" y="23"/>
                    <a:pt x="282" y="23"/>
                  </a:cubicBezTo>
                  <a:cubicBezTo>
                    <a:pt x="283" y="23"/>
                    <a:pt x="284" y="23"/>
                    <a:pt x="284" y="22"/>
                  </a:cubicBezTo>
                  <a:cubicBezTo>
                    <a:pt x="284" y="22"/>
                    <a:pt x="284" y="21"/>
                    <a:pt x="284" y="21"/>
                  </a:cubicBezTo>
                  <a:cubicBezTo>
                    <a:pt x="284" y="21"/>
                    <a:pt x="284" y="20"/>
                    <a:pt x="284" y="20"/>
                  </a:cubicBezTo>
                  <a:cubicBezTo>
                    <a:pt x="284" y="20"/>
                    <a:pt x="285" y="19"/>
                    <a:pt x="285" y="19"/>
                  </a:cubicBezTo>
                  <a:cubicBezTo>
                    <a:pt x="285" y="19"/>
                    <a:pt x="286" y="19"/>
                    <a:pt x="286" y="20"/>
                  </a:cubicBezTo>
                  <a:cubicBezTo>
                    <a:pt x="287" y="20"/>
                    <a:pt x="287" y="21"/>
                    <a:pt x="287" y="21"/>
                  </a:cubicBezTo>
                  <a:cubicBezTo>
                    <a:pt x="287" y="21"/>
                    <a:pt x="286" y="22"/>
                    <a:pt x="286" y="22"/>
                  </a:cubicBezTo>
                  <a:cubicBezTo>
                    <a:pt x="286" y="22"/>
                    <a:pt x="286" y="23"/>
                    <a:pt x="287" y="24"/>
                  </a:cubicBezTo>
                  <a:cubicBezTo>
                    <a:pt x="287" y="24"/>
                    <a:pt x="287" y="26"/>
                    <a:pt x="287" y="26"/>
                  </a:cubicBezTo>
                  <a:cubicBezTo>
                    <a:pt x="287" y="27"/>
                    <a:pt x="287" y="28"/>
                    <a:pt x="287" y="28"/>
                  </a:cubicBezTo>
                  <a:cubicBezTo>
                    <a:pt x="287" y="29"/>
                    <a:pt x="288" y="29"/>
                    <a:pt x="288" y="29"/>
                  </a:cubicBezTo>
                  <a:cubicBezTo>
                    <a:pt x="289" y="29"/>
                    <a:pt x="290" y="29"/>
                    <a:pt x="291" y="28"/>
                  </a:cubicBezTo>
                  <a:cubicBezTo>
                    <a:pt x="291" y="28"/>
                    <a:pt x="291" y="27"/>
                    <a:pt x="291" y="27"/>
                  </a:cubicBezTo>
                  <a:cubicBezTo>
                    <a:pt x="292" y="27"/>
                    <a:pt x="292" y="27"/>
                    <a:pt x="293" y="27"/>
                  </a:cubicBezTo>
                  <a:cubicBezTo>
                    <a:pt x="293" y="27"/>
                    <a:pt x="294" y="28"/>
                    <a:pt x="294" y="29"/>
                  </a:cubicBezTo>
                  <a:cubicBezTo>
                    <a:pt x="295" y="29"/>
                    <a:pt x="296" y="29"/>
                    <a:pt x="296" y="29"/>
                  </a:cubicBezTo>
                  <a:cubicBezTo>
                    <a:pt x="297" y="30"/>
                    <a:pt x="298" y="30"/>
                    <a:pt x="299" y="30"/>
                  </a:cubicBezTo>
                  <a:cubicBezTo>
                    <a:pt x="299" y="31"/>
                    <a:pt x="300" y="33"/>
                    <a:pt x="301" y="33"/>
                  </a:cubicBezTo>
                  <a:cubicBezTo>
                    <a:pt x="301" y="33"/>
                    <a:pt x="301" y="32"/>
                    <a:pt x="301" y="32"/>
                  </a:cubicBezTo>
                  <a:cubicBezTo>
                    <a:pt x="302" y="32"/>
                    <a:pt x="302" y="31"/>
                    <a:pt x="302" y="30"/>
                  </a:cubicBezTo>
                  <a:cubicBezTo>
                    <a:pt x="302" y="30"/>
                    <a:pt x="302" y="29"/>
                    <a:pt x="302" y="29"/>
                  </a:cubicBezTo>
                  <a:cubicBezTo>
                    <a:pt x="302" y="28"/>
                    <a:pt x="303" y="27"/>
                    <a:pt x="304" y="27"/>
                  </a:cubicBezTo>
                  <a:cubicBezTo>
                    <a:pt x="304" y="27"/>
                    <a:pt x="306" y="28"/>
                    <a:pt x="306" y="28"/>
                  </a:cubicBezTo>
                  <a:cubicBezTo>
                    <a:pt x="307" y="28"/>
                    <a:pt x="309" y="28"/>
                    <a:pt x="309" y="28"/>
                  </a:cubicBezTo>
                  <a:cubicBezTo>
                    <a:pt x="310" y="28"/>
                    <a:pt x="311" y="27"/>
                    <a:pt x="311" y="27"/>
                  </a:cubicBezTo>
                  <a:cubicBezTo>
                    <a:pt x="312" y="27"/>
                    <a:pt x="313" y="28"/>
                    <a:pt x="313" y="28"/>
                  </a:cubicBezTo>
                  <a:cubicBezTo>
                    <a:pt x="314" y="28"/>
                    <a:pt x="314" y="29"/>
                    <a:pt x="314" y="29"/>
                  </a:cubicBezTo>
                  <a:cubicBezTo>
                    <a:pt x="315" y="29"/>
                    <a:pt x="316" y="29"/>
                    <a:pt x="316" y="29"/>
                  </a:cubicBezTo>
                  <a:cubicBezTo>
                    <a:pt x="317" y="28"/>
                    <a:pt x="316" y="27"/>
                    <a:pt x="316" y="26"/>
                  </a:cubicBezTo>
                  <a:cubicBezTo>
                    <a:pt x="317" y="26"/>
                    <a:pt x="317" y="25"/>
                    <a:pt x="318" y="25"/>
                  </a:cubicBezTo>
                  <a:cubicBezTo>
                    <a:pt x="319" y="24"/>
                    <a:pt x="321" y="24"/>
                    <a:pt x="321" y="24"/>
                  </a:cubicBezTo>
                  <a:cubicBezTo>
                    <a:pt x="322" y="23"/>
                    <a:pt x="322" y="22"/>
                    <a:pt x="322" y="22"/>
                  </a:cubicBezTo>
                  <a:cubicBezTo>
                    <a:pt x="322" y="21"/>
                    <a:pt x="323" y="20"/>
                    <a:pt x="324" y="19"/>
                  </a:cubicBezTo>
                  <a:cubicBezTo>
                    <a:pt x="324" y="19"/>
                    <a:pt x="325" y="19"/>
                    <a:pt x="326" y="18"/>
                  </a:cubicBezTo>
                  <a:cubicBezTo>
                    <a:pt x="326" y="18"/>
                    <a:pt x="327" y="18"/>
                    <a:pt x="328" y="17"/>
                  </a:cubicBezTo>
                  <a:cubicBezTo>
                    <a:pt x="328" y="17"/>
                    <a:pt x="329" y="16"/>
                    <a:pt x="329" y="16"/>
                  </a:cubicBezTo>
                  <a:cubicBezTo>
                    <a:pt x="330" y="16"/>
                    <a:pt x="330" y="14"/>
                    <a:pt x="330" y="14"/>
                  </a:cubicBezTo>
                  <a:cubicBezTo>
                    <a:pt x="330" y="13"/>
                    <a:pt x="331" y="13"/>
                    <a:pt x="332" y="13"/>
                  </a:cubicBezTo>
                  <a:cubicBezTo>
                    <a:pt x="332" y="13"/>
                    <a:pt x="333" y="14"/>
                    <a:pt x="333" y="14"/>
                  </a:cubicBezTo>
                  <a:cubicBezTo>
                    <a:pt x="333" y="14"/>
                    <a:pt x="334" y="15"/>
                    <a:pt x="335" y="15"/>
                  </a:cubicBezTo>
                  <a:cubicBezTo>
                    <a:pt x="335" y="15"/>
                    <a:pt x="337" y="14"/>
                    <a:pt x="338" y="13"/>
                  </a:cubicBezTo>
                  <a:cubicBezTo>
                    <a:pt x="338" y="13"/>
                    <a:pt x="339" y="12"/>
                    <a:pt x="340" y="12"/>
                  </a:cubicBezTo>
                  <a:cubicBezTo>
                    <a:pt x="341" y="11"/>
                    <a:pt x="343" y="11"/>
                    <a:pt x="344" y="11"/>
                  </a:cubicBezTo>
                  <a:cubicBezTo>
                    <a:pt x="344" y="11"/>
                    <a:pt x="345" y="12"/>
                    <a:pt x="345" y="12"/>
                  </a:cubicBezTo>
                  <a:cubicBezTo>
                    <a:pt x="345" y="12"/>
                    <a:pt x="345" y="13"/>
                    <a:pt x="345" y="14"/>
                  </a:cubicBezTo>
                  <a:cubicBezTo>
                    <a:pt x="345" y="14"/>
                    <a:pt x="344" y="15"/>
                    <a:pt x="344" y="16"/>
                  </a:cubicBezTo>
                  <a:cubicBezTo>
                    <a:pt x="344" y="16"/>
                    <a:pt x="345" y="17"/>
                    <a:pt x="346" y="18"/>
                  </a:cubicBezTo>
                  <a:cubicBezTo>
                    <a:pt x="346" y="18"/>
                    <a:pt x="347" y="19"/>
                    <a:pt x="347" y="19"/>
                  </a:cubicBezTo>
                  <a:cubicBezTo>
                    <a:pt x="347" y="19"/>
                    <a:pt x="348" y="19"/>
                    <a:pt x="349" y="19"/>
                  </a:cubicBezTo>
                  <a:cubicBezTo>
                    <a:pt x="349" y="18"/>
                    <a:pt x="350" y="17"/>
                    <a:pt x="351" y="17"/>
                  </a:cubicBezTo>
                  <a:cubicBezTo>
                    <a:pt x="351" y="16"/>
                    <a:pt x="353" y="16"/>
                    <a:pt x="353" y="16"/>
                  </a:cubicBezTo>
                  <a:cubicBezTo>
                    <a:pt x="354" y="15"/>
                    <a:pt x="355" y="14"/>
                    <a:pt x="356" y="15"/>
                  </a:cubicBezTo>
                  <a:cubicBezTo>
                    <a:pt x="357" y="15"/>
                    <a:pt x="358" y="16"/>
                    <a:pt x="358" y="16"/>
                  </a:cubicBezTo>
                  <a:cubicBezTo>
                    <a:pt x="359" y="16"/>
                    <a:pt x="360" y="17"/>
                    <a:pt x="360" y="17"/>
                  </a:cubicBezTo>
                  <a:cubicBezTo>
                    <a:pt x="360" y="17"/>
                    <a:pt x="361" y="17"/>
                    <a:pt x="362" y="17"/>
                  </a:cubicBezTo>
                  <a:cubicBezTo>
                    <a:pt x="362" y="18"/>
                    <a:pt x="362" y="19"/>
                    <a:pt x="363" y="19"/>
                  </a:cubicBezTo>
                  <a:cubicBezTo>
                    <a:pt x="363" y="19"/>
                    <a:pt x="364" y="20"/>
                    <a:pt x="365" y="20"/>
                  </a:cubicBezTo>
                  <a:cubicBezTo>
                    <a:pt x="365" y="20"/>
                    <a:pt x="366" y="19"/>
                    <a:pt x="366" y="19"/>
                  </a:cubicBezTo>
                  <a:cubicBezTo>
                    <a:pt x="367" y="19"/>
                    <a:pt x="367" y="17"/>
                    <a:pt x="367" y="17"/>
                  </a:cubicBezTo>
                  <a:cubicBezTo>
                    <a:pt x="367" y="16"/>
                    <a:pt x="368" y="15"/>
                    <a:pt x="368" y="15"/>
                  </a:cubicBezTo>
                  <a:cubicBezTo>
                    <a:pt x="368" y="14"/>
                    <a:pt x="368" y="14"/>
                    <a:pt x="367" y="14"/>
                  </a:cubicBezTo>
                  <a:cubicBezTo>
                    <a:pt x="367" y="13"/>
                    <a:pt x="366" y="12"/>
                    <a:pt x="365" y="12"/>
                  </a:cubicBezTo>
                  <a:cubicBezTo>
                    <a:pt x="365" y="11"/>
                    <a:pt x="363" y="10"/>
                    <a:pt x="363" y="10"/>
                  </a:cubicBezTo>
                  <a:cubicBezTo>
                    <a:pt x="362" y="9"/>
                    <a:pt x="361" y="8"/>
                    <a:pt x="361" y="7"/>
                  </a:cubicBezTo>
                  <a:cubicBezTo>
                    <a:pt x="361" y="7"/>
                    <a:pt x="360" y="5"/>
                    <a:pt x="360" y="4"/>
                  </a:cubicBezTo>
                  <a:cubicBezTo>
                    <a:pt x="361" y="4"/>
                    <a:pt x="361" y="3"/>
                    <a:pt x="362" y="2"/>
                  </a:cubicBezTo>
                  <a:cubicBezTo>
                    <a:pt x="362" y="2"/>
                    <a:pt x="363" y="1"/>
                    <a:pt x="363" y="1"/>
                  </a:cubicBezTo>
                  <a:cubicBezTo>
                    <a:pt x="363" y="1"/>
                    <a:pt x="364" y="0"/>
                    <a:pt x="365" y="1"/>
                  </a:cubicBezTo>
                  <a:cubicBezTo>
                    <a:pt x="365" y="1"/>
                    <a:pt x="366" y="2"/>
                    <a:pt x="366" y="3"/>
                  </a:cubicBezTo>
                  <a:cubicBezTo>
                    <a:pt x="367" y="3"/>
                    <a:pt x="367" y="5"/>
                    <a:pt x="367" y="6"/>
                  </a:cubicBezTo>
                  <a:cubicBezTo>
                    <a:pt x="367" y="6"/>
                    <a:pt x="368" y="7"/>
                    <a:pt x="368" y="7"/>
                  </a:cubicBezTo>
                  <a:cubicBezTo>
                    <a:pt x="369" y="7"/>
                    <a:pt x="370" y="7"/>
                    <a:pt x="371" y="7"/>
                  </a:cubicBezTo>
                  <a:cubicBezTo>
                    <a:pt x="372" y="7"/>
                    <a:pt x="374" y="7"/>
                    <a:pt x="374" y="6"/>
                  </a:cubicBezTo>
                  <a:cubicBezTo>
                    <a:pt x="375" y="6"/>
                    <a:pt x="376" y="5"/>
                    <a:pt x="377" y="4"/>
                  </a:cubicBezTo>
                  <a:cubicBezTo>
                    <a:pt x="378" y="4"/>
                    <a:pt x="379" y="3"/>
                    <a:pt x="380" y="3"/>
                  </a:cubicBezTo>
                  <a:cubicBezTo>
                    <a:pt x="380" y="2"/>
                    <a:pt x="382" y="3"/>
                    <a:pt x="383" y="2"/>
                  </a:cubicBezTo>
                  <a:cubicBezTo>
                    <a:pt x="383" y="2"/>
                    <a:pt x="385" y="2"/>
                    <a:pt x="386" y="1"/>
                  </a:cubicBezTo>
                  <a:cubicBezTo>
                    <a:pt x="387" y="1"/>
                    <a:pt x="388" y="0"/>
                    <a:pt x="389" y="1"/>
                  </a:cubicBezTo>
                  <a:cubicBezTo>
                    <a:pt x="390" y="1"/>
                    <a:pt x="391" y="1"/>
                    <a:pt x="391" y="2"/>
                  </a:cubicBezTo>
                  <a:cubicBezTo>
                    <a:pt x="391" y="2"/>
                    <a:pt x="390" y="3"/>
                    <a:pt x="390" y="3"/>
                  </a:cubicBezTo>
                  <a:cubicBezTo>
                    <a:pt x="390" y="4"/>
                    <a:pt x="390" y="5"/>
                    <a:pt x="390" y="5"/>
                  </a:cubicBezTo>
                  <a:cubicBezTo>
                    <a:pt x="390" y="6"/>
                    <a:pt x="392" y="6"/>
                    <a:pt x="393" y="7"/>
                  </a:cubicBezTo>
                  <a:cubicBezTo>
                    <a:pt x="393" y="7"/>
                    <a:pt x="395" y="7"/>
                    <a:pt x="396" y="7"/>
                  </a:cubicBezTo>
                  <a:cubicBezTo>
                    <a:pt x="397" y="7"/>
                    <a:pt x="398" y="5"/>
                    <a:pt x="399" y="5"/>
                  </a:cubicBezTo>
                  <a:cubicBezTo>
                    <a:pt x="400" y="5"/>
                    <a:pt x="402" y="5"/>
                    <a:pt x="403" y="5"/>
                  </a:cubicBezTo>
                  <a:cubicBezTo>
                    <a:pt x="404" y="5"/>
                    <a:pt x="405" y="5"/>
                    <a:pt x="405" y="5"/>
                  </a:cubicBezTo>
                  <a:cubicBezTo>
                    <a:pt x="406" y="5"/>
                    <a:pt x="407" y="6"/>
                    <a:pt x="407" y="7"/>
                  </a:cubicBezTo>
                  <a:cubicBezTo>
                    <a:pt x="407" y="7"/>
                    <a:pt x="406" y="9"/>
                    <a:pt x="406" y="10"/>
                  </a:cubicBezTo>
                  <a:cubicBezTo>
                    <a:pt x="406" y="11"/>
                    <a:pt x="406" y="12"/>
                    <a:pt x="406" y="13"/>
                  </a:cubicBezTo>
                  <a:cubicBezTo>
                    <a:pt x="406" y="14"/>
                    <a:pt x="406" y="15"/>
                    <a:pt x="405" y="16"/>
                  </a:cubicBezTo>
                  <a:cubicBezTo>
                    <a:pt x="405" y="17"/>
                    <a:pt x="404" y="18"/>
                    <a:pt x="404" y="18"/>
                  </a:cubicBezTo>
                  <a:cubicBezTo>
                    <a:pt x="403" y="19"/>
                    <a:pt x="403" y="20"/>
                    <a:pt x="403" y="21"/>
                  </a:cubicBezTo>
                  <a:cubicBezTo>
                    <a:pt x="403" y="22"/>
                    <a:pt x="403" y="24"/>
                    <a:pt x="403" y="24"/>
                  </a:cubicBezTo>
                  <a:cubicBezTo>
                    <a:pt x="403" y="25"/>
                    <a:pt x="403" y="27"/>
                    <a:pt x="402" y="28"/>
                  </a:cubicBezTo>
                  <a:cubicBezTo>
                    <a:pt x="402" y="29"/>
                    <a:pt x="401" y="30"/>
                    <a:pt x="400" y="31"/>
                  </a:cubicBezTo>
                  <a:cubicBezTo>
                    <a:pt x="400" y="33"/>
                    <a:pt x="397" y="36"/>
                    <a:pt x="397" y="37"/>
                  </a:cubicBezTo>
                  <a:cubicBezTo>
                    <a:pt x="396" y="38"/>
                    <a:pt x="396" y="40"/>
                    <a:pt x="396" y="41"/>
                  </a:cubicBezTo>
                  <a:cubicBezTo>
                    <a:pt x="396" y="41"/>
                    <a:pt x="396" y="43"/>
                    <a:pt x="396" y="44"/>
                  </a:cubicBezTo>
                  <a:cubicBezTo>
                    <a:pt x="396" y="45"/>
                    <a:pt x="397" y="46"/>
                    <a:pt x="398" y="46"/>
                  </a:cubicBezTo>
                  <a:cubicBezTo>
                    <a:pt x="398" y="47"/>
                    <a:pt x="400" y="47"/>
                    <a:pt x="400" y="47"/>
                  </a:cubicBezTo>
                  <a:cubicBezTo>
                    <a:pt x="401" y="47"/>
                    <a:pt x="402" y="47"/>
                    <a:pt x="403" y="46"/>
                  </a:cubicBezTo>
                  <a:cubicBezTo>
                    <a:pt x="403" y="46"/>
                    <a:pt x="404" y="46"/>
                    <a:pt x="404" y="46"/>
                  </a:cubicBezTo>
                  <a:cubicBezTo>
                    <a:pt x="405" y="46"/>
                    <a:pt x="405" y="46"/>
                    <a:pt x="405" y="47"/>
                  </a:cubicBezTo>
                  <a:cubicBezTo>
                    <a:pt x="405" y="47"/>
                    <a:pt x="405" y="49"/>
                    <a:pt x="405" y="49"/>
                  </a:cubicBezTo>
                  <a:cubicBezTo>
                    <a:pt x="405" y="50"/>
                    <a:pt x="405" y="53"/>
                    <a:pt x="405" y="54"/>
                  </a:cubicBezTo>
                  <a:cubicBezTo>
                    <a:pt x="404" y="54"/>
                    <a:pt x="402" y="55"/>
                    <a:pt x="402" y="56"/>
                  </a:cubicBezTo>
                  <a:cubicBezTo>
                    <a:pt x="402" y="56"/>
                    <a:pt x="403" y="57"/>
                    <a:pt x="404" y="57"/>
                  </a:cubicBezTo>
                  <a:cubicBezTo>
                    <a:pt x="404" y="58"/>
                    <a:pt x="404" y="59"/>
                    <a:pt x="404" y="60"/>
                  </a:cubicBezTo>
                  <a:cubicBezTo>
                    <a:pt x="404" y="60"/>
                    <a:pt x="403" y="61"/>
                    <a:pt x="403" y="62"/>
                  </a:cubicBezTo>
                  <a:cubicBezTo>
                    <a:pt x="402" y="63"/>
                    <a:pt x="402" y="66"/>
                    <a:pt x="402" y="67"/>
                  </a:cubicBezTo>
                  <a:cubicBezTo>
                    <a:pt x="401" y="68"/>
                    <a:pt x="400" y="70"/>
                    <a:pt x="400" y="71"/>
                  </a:cubicBezTo>
                  <a:cubicBezTo>
                    <a:pt x="398" y="74"/>
                    <a:pt x="395" y="78"/>
                    <a:pt x="393" y="80"/>
                  </a:cubicBezTo>
                  <a:cubicBezTo>
                    <a:pt x="392" y="82"/>
                    <a:pt x="389" y="86"/>
                    <a:pt x="388" y="87"/>
                  </a:cubicBezTo>
                  <a:cubicBezTo>
                    <a:pt x="387" y="88"/>
                    <a:pt x="385" y="89"/>
                    <a:pt x="384" y="90"/>
                  </a:cubicBezTo>
                  <a:cubicBezTo>
                    <a:pt x="383" y="90"/>
                    <a:pt x="380" y="90"/>
                    <a:pt x="379" y="91"/>
                  </a:cubicBezTo>
                  <a:cubicBezTo>
                    <a:pt x="377" y="91"/>
                    <a:pt x="375" y="93"/>
                    <a:pt x="374" y="94"/>
                  </a:cubicBezTo>
                  <a:cubicBezTo>
                    <a:pt x="373" y="95"/>
                    <a:pt x="370" y="95"/>
                    <a:pt x="368" y="96"/>
                  </a:cubicBezTo>
                  <a:cubicBezTo>
                    <a:pt x="367" y="97"/>
                    <a:pt x="365" y="99"/>
                    <a:pt x="364" y="100"/>
                  </a:cubicBezTo>
                  <a:cubicBezTo>
                    <a:pt x="363" y="101"/>
                    <a:pt x="361" y="103"/>
                    <a:pt x="361" y="104"/>
                  </a:cubicBezTo>
                  <a:cubicBezTo>
                    <a:pt x="359" y="106"/>
                    <a:pt x="358" y="110"/>
                    <a:pt x="357" y="112"/>
                  </a:cubicBezTo>
                  <a:cubicBezTo>
                    <a:pt x="355" y="114"/>
                    <a:pt x="352" y="119"/>
                    <a:pt x="350" y="121"/>
                  </a:cubicBezTo>
                  <a:cubicBezTo>
                    <a:pt x="349" y="123"/>
                    <a:pt x="345" y="126"/>
                    <a:pt x="343" y="127"/>
                  </a:cubicBezTo>
                  <a:cubicBezTo>
                    <a:pt x="340" y="129"/>
                    <a:pt x="335" y="133"/>
                    <a:pt x="333" y="135"/>
                  </a:cubicBezTo>
                  <a:cubicBezTo>
                    <a:pt x="331" y="137"/>
                    <a:pt x="327" y="141"/>
                    <a:pt x="325" y="143"/>
                  </a:cubicBezTo>
                  <a:cubicBezTo>
                    <a:pt x="325" y="143"/>
                    <a:pt x="323" y="145"/>
                    <a:pt x="322" y="145"/>
                  </a:cubicBezTo>
                  <a:cubicBezTo>
                    <a:pt x="321" y="146"/>
                    <a:pt x="320" y="147"/>
                    <a:pt x="319" y="148"/>
                  </a:cubicBezTo>
                  <a:cubicBezTo>
                    <a:pt x="318" y="148"/>
                    <a:pt x="317" y="148"/>
                    <a:pt x="316" y="148"/>
                  </a:cubicBezTo>
                  <a:cubicBezTo>
                    <a:pt x="316" y="149"/>
                    <a:pt x="315" y="150"/>
                    <a:pt x="314" y="150"/>
                  </a:cubicBezTo>
                  <a:cubicBezTo>
                    <a:pt x="314" y="151"/>
                    <a:pt x="313" y="153"/>
                    <a:pt x="312" y="153"/>
                  </a:cubicBezTo>
                  <a:cubicBezTo>
                    <a:pt x="312" y="155"/>
                    <a:pt x="312" y="157"/>
                    <a:pt x="312" y="158"/>
                  </a:cubicBezTo>
                  <a:cubicBezTo>
                    <a:pt x="311" y="159"/>
                    <a:pt x="310" y="162"/>
                    <a:pt x="309" y="163"/>
                  </a:cubicBezTo>
                  <a:cubicBezTo>
                    <a:pt x="309" y="164"/>
                    <a:pt x="308" y="166"/>
                    <a:pt x="307" y="166"/>
                  </a:cubicBezTo>
                  <a:cubicBezTo>
                    <a:pt x="306" y="167"/>
                    <a:pt x="304" y="168"/>
                    <a:pt x="303" y="168"/>
                  </a:cubicBezTo>
                  <a:cubicBezTo>
                    <a:pt x="302" y="169"/>
                    <a:pt x="300" y="168"/>
                    <a:pt x="299" y="168"/>
                  </a:cubicBezTo>
                  <a:cubicBezTo>
                    <a:pt x="298" y="168"/>
                    <a:pt x="295" y="168"/>
                    <a:pt x="294" y="169"/>
                  </a:cubicBezTo>
                  <a:cubicBezTo>
                    <a:pt x="293" y="169"/>
                    <a:pt x="291" y="170"/>
                    <a:pt x="290" y="171"/>
                  </a:cubicBezTo>
                  <a:cubicBezTo>
                    <a:pt x="289" y="172"/>
                    <a:pt x="289" y="175"/>
                    <a:pt x="289" y="176"/>
                  </a:cubicBezTo>
                  <a:cubicBezTo>
                    <a:pt x="288" y="177"/>
                    <a:pt x="288" y="178"/>
                    <a:pt x="287" y="179"/>
                  </a:cubicBezTo>
                  <a:cubicBezTo>
                    <a:pt x="287" y="179"/>
                    <a:pt x="286" y="180"/>
                    <a:pt x="286" y="180"/>
                  </a:cubicBezTo>
                  <a:cubicBezTo>
                    <a:pt x="286" y="180"/>
                    <a:pt x="285" y="180"/>
                    <a:pt x="285" y="180"/>
                  </a:cubicBezTo>
                  <a:cubicBezTo>
                    <a:pt x="284" y="179"/>
                    <a:pt x="284" y="178"/>
                    <a:pt x="284" y="178"/>
                  </a:cubicBezTo>
                  <a:cubicBezTo>
                    <a:pt x="284" y="177"/>
                    <a:pt x="285" y="176"/>
                    <a:pt x="285" y="176"/>
                  </a:cubicBezTo>
                  <a:cubicBezTo>
                    <a:pt x="285" y="176"/>
                    <a:pt x="285" y="175"/>
                    <a:pt x="285" y="175"/>
                  </a:cubicBezTo>
                  <a:cubicBezTo>
                    <a:pt x="284" y="175"/>
                    <a:pt x="283" y="176"/>
                    <a:pt x="283" y="176"/>
                  </a:cubicBezTo>
                  <a:cubicBezTo>
                    <a:pt x="282" y="176"/>
                    <a:pt x="282" y="175"/>
                    <a:pt x="282" y="175"/>
                  </a:cubicBezTo>
                  <a:cubicBezTo>
                    <a:pt x="281" y="175"/>
                    <a:pt x="281" y="174"/>
                    <a:pt x="280" y="175"/>
                  </a:cubicBezTo>
                  <a:cubicBezTo>
                    <a:pt x="280" y="175"/>
                    <a:pt x="280" y="176"/>
                    <a:pt x="280" y="176"/>
                  </a:cubicBezTo>
                  <a:cubicBezTo>
                    <a:pt x="280" y="177"/>
                    <a:pt x="281" y="178"/>
                    <a:pt x="281" y="178"/>
                  </a:cubicBezTo>
                  <a:cubicBezTo>
                    <a:pt x="281" y="179"/>
                    <a:pt x="282" y="180"/>
                    <a:pt x="283" y="180"/>
                  </a:cubicBezTo>
                  <a:cubicBezTo>
                    <a:pt x="283" y="181"/>
                    <a:pt x="285" y="181"/>
                    <a:pt x="285" y="182"/>
                  </a:cubicBezTo>
                  <a:cubicBezTo>
                    <a:pt x="286" y="182"/>
                    <a:pt x="287" y="183"/>
                    <a:pt x="287" y="183"/>
                  </a:cubicBezTo>
                  <a:cubicBezTo>
                    <a:pt x="288" y="184"/>
                    <a:pt x="288" y="185"/>
                    <a:pt x="289" y="185"/>
                  </a:cubicBezTo>
                  <a:cubicBezTo>
                    <a:pt x="289" y="186"/>
                    <a:pt x="289" y="187"/>
                    <a:pt x="288" y="188"/>
                  </a:cubicBezTo>
                  <a:cubicBezTo>
                    <a:pt x="288" y="188"/>
                    <a:pt x="287" y="189"/>
                    <a:pt x="287" y="189"/>
                  </a:cubicBezTo>
                  <a:cubicBezTo>
                    <a:pt x="286" y="190"/>
                    <a:pt x="286" y="192"/>
                    <a:pt x="286" y="193"/>
                  </a:cubicBezTo>
                  <a:cubicBezTo>
                    <a:pt x="285" y="194"/>
                    <a:pt x="285" y="195"/>
                    <a:pt x="285" y="195"/>
                  </a:cubicBezTo>
                  <a:cubicBezTo>
                    <a:pt x="284" y="196"/>
                    <a:pt x="283" y="196"/>
                    <a:pt x="283" y="196"/>
                  </a:cubicBezTo>
                  <a:cubicBezTo>
                    <a:pt x="282" y="196"/>
                    <a:pt x="281" y="195"/>
                    <a:pt x="280" y="195"/>
                  </a:cubicBezTo>
                  <a:cubicBezTo>
                    <a:pt x="280" y="195"/>
                    <a:pt x="278" y="195"/>
                    <a:pt x="277" y="196"/>
                  </a:cubicBezTo>
                  <a:cubicBezTo>
                    <a:pt x="276" y="196"/>
                    <a:pt x="275" y="197"/>
                    <a:pt x="275" y="198"/>
                  </a:cubicBezTo>
                  <a:cubicBezTo>
                    <a:pt x="274" y="198"/>
                    <a:pt x="272" y="198"/>
                    <a:pt x="271" y="197"/>
                  </a:cubicBezTo>
                  <a:cubicBezTo>
                    <a:pt x="271" y="197"/>
                    <a:pt x="271" y="197"/>
                    <a:pt x="271" y="196"/>
                  </a:cubicBezTo>
                  <a:cubicBezTo>
                    <a:pt x="271" y="196"/>
                    <a:pt x="271" y="196"/>
                    <a:pt x="272" y="196"/>
                  </a:cubicBezTo>
                  <a:cubicBezTo>
                    <a:pt x="272" y="195"/>
                    <a:pt x="272" y="195"/>
                    <a:pt x="272" y="195"/>
                  </a:cubicBezTo>
                  <a:cubicBezTo>
                    <a:pt x="272" y="194"/>
                    <a:pt x="272" y="194"/>
                    <a:pt x="271" y="194"/>
                  </a:cubicBezTo>
                  <a:cubicBezTo>
                    <a:pt x="271" y="194"/>
                    <a:pt x="270" y="194"/>
                    <a:pt x="270" y="194"/>
                  </a:cubicBezTo>
                  <a:cubicBezTo>
                    <a:pt x="269" y="195"/>
                    <a:pt x="268" y="195"/>
                    <a:pt x="267" y="195"/>
                  </a:cubicBezTo>
                  <a:cubicBezTo>
                    <a:pt x="266" y="195"/>
                    <a:pt x="265" y="194"/>
                    <a:pt x="265" y="193"/>
                  </a:cubicBezTo>
                  <a:cubicBezTo>
                    <a:pt x="264" y="193"/>
                    <a:pt x="263" y="193"/>
                    <a:pt x="262" y="193"/>
                  </a:cubicBezTo>
                  <a:cubicBezTo>
                    <a:pt x="261" y="193"/>
                    <a:pt x="259" y="193"/>
                    <a:pt x="258" y="193"/>
                  </a:cubicBezTo>
                  <a:cubicBezTo>
                    <a:pt x="257" y="194"/>
                    <a:pt x="256" y="195"/>
                    <a:pt x="255" y="195"/>
                  </a:cubicBezTo>
                  <a:cubicBezTo>
                    <a:pt x="255" y="195"/>
                    <a:pt x="254" y="195"/>
                    <a:pt x="253" y="195"/>
                  </a:cubicBezTo>
                  <a:cubicBezTo>
                    <a:pt x="253" y="195"/>
                    <a:pt x="251" y="195"/>
                    <a:pt x="251" y="194"/>
                  </a:cubicBezTo>
                  <a:cubicBezTo>
                    <a:pt x="251" y="194"/>
                    <a:pt x="250" y="193"/>
                    <a:pt x="250" y="193"/>
                  </a:cubicBezTo>
                  <a:cubicBezTo>
                    <a:pt x="249" y="192"/>
                    <a:pt x="248" y="192"/>
                    <a:pt x="248" y="192"/>
                  </a:cubicBezTo>
                  <a:cubicBezTo>
                    <a:pt x="248" y="191"/>
                    <a:pt x="247" y="190"/>
                    <a:pt x="246" y="189"/>
                  </a:cubicBezTo>
                  <a:cubicBezTo>
                    <a:pt x="246" y="189"/>
                    <a:pt x="245" y="188"/>
                    <a:pt x="245" y="188"/>
                  </a:cubicBezTo>
                  <a:cubicBezTo>
                    <a:pt x="244" y="188"/>
                    <a:pt x="243" y="187"/>
                    <a:pt x="243" y="186"/>
                  </a:cubicBezTo>
                  <a:cubicBezTo>
                    <a:pt x="242" y="186"/>
                    <a:pt x="242" y="185"/>
                    <a:pt x="241" y="184"/>
                  </a:cubicBezTo>
                  <a:cubicBezTo>
                    <a:pt x="241" y="184"/>
                    <a:pt x="240" y="183"/>
                    <a:pt x="240" y="183"/>
                  </a:cubicBezTo>
                  <a:cubicBezTo>
                    <a:pt x="239" y="183"/>
                    <a:pt x="239" y="184"/>
                    <a:pt x="239" y="184"/>
                  </a:cubicBezTo>
                  <a:cubicBezTo>
                    <a:pt x="239" y="184"/>
                    <a:pt x="239" y="185"/>
                    <a:pt x="240" y="186"/>
                  </a:cubicBezTo>
                  <a:cubicBezTo>
                    <a:pt x="240" y="186"/>
                    <a:pt x="241" y="187"/>
                    <a:pt x="241" y="187"/>
                  </a:cubicBezTo>
                  <a:cubicBezTo>
                    <a:pt x="242" y="188"/>
                    <a:pt x="243" y="189"/>
                    <a:pt x="243" y="189"/>
                  </a:cubicBezTo>
                  <a:cubicBezTo>
                    <a:pt x="244" y="189"/>
                    <a:pt x="245" y="190"/>
                    <a:pt x="245" y="190"/>
                  </a:cubicBezTo>
                  <a:cubicBezTo>
                    <a:pt x="245" y="191"/>
                    <a:pt x="246" y="192"/>
                    <a:pt x="246" y="192"/>
                  </a:cubicBezTo>
                  <a:cubicBezTo>
                    <a:pt x="247" y="193"/>
                    <a:pt x="248" y="194"/>
                    <a:pt x="248" y="194"/>
                  </a:cubicBezTo>
                  <a:cubicBezTo>
                    <a:pt x="249" y="195"/>
                    <a:pt x="250" y="196"/>
                    <a:pt x="250" y="196"/>
                  </a:cubicBezTo>
                  <a:cubicBezTo>
                    <a:pt x="250" y="197"/>
                    <a:pt x="252" y="197"/>
                    <a:pt x="252" y="197"/>
                  </a:cubicBezTo>
                  <a:cubicBezTo>
                    <a:pt x="253" y="198"/>
                    <a:pt x="255" y="198"/>
                    <a:pt x="255" y="197"/>
                  </a:cubicBezTo>
                  <a:cubicBezTo>
                    <a:pt x="256" y="197"/>
                    <a:pt x="257" y="196"/>
                    <a:pt x="257" y="196"/>
                  </a:cubicBezTo>
                  <a:cubicBezTo>
                    <a:pt x="258" y="196"/>
                    <a:pt x="260" y="196"/>
                    <a:pt x="261" y="196"/>
                  </a:cubicBezTo>
                  <a:cubicBezTo>
                    <a:pt x="262" y="196"/>
                    <a:pt x="263" y="196"/>
                    <a:pt x="264" y="196"/>
                  </a:cubicBezTo>
                  <a:cubicBezTo>
                    <a:pt x="265" y="197"/>
                    <a:pt x="266" y="198"/>
                    <a:pt x="266" y="199"/>
                  </a:cubicBezTo>
                  <a:cubicBezTo>
                    <a:pt x="267" y="199"/>
                    <a:pt x="267" y="200"/>
                    <a:pt x="268" y="200"/>
                  </a:cubicBezTo>
                  <a:cubicBezTo>
                    <a:pt x="268" y="200"/>
                    <a:pt x="269" y="199"/>
                    <a:pt x="269" y="199"/>
                  </a:cubicBezTo>
                  <a:cubicBezTo>
                    <a:pt x="270" y="199"/>
                    <a:pt x="270" y="198"/>
                    <a:pt x="271" y="198"/>
                  </a:cubicBezTo>
                  <a:cubicBezTo>
                    <a:pt x="271" y="198"/>
                    <a:pt x="272" y="199"/>
                    <a:pt x="273" y="199"/>
                  </a:cubicBezTo>
                  <a:cubicBezTo>
                    <a:pt x="274" y="199"/>
                    <a:pt x="276" y="200"/>
                    <a:pt x="276" y="201"/>
                  </a:cubicBezTo>
                  <a:cubicBezTo>
                    <a:pt x="277" y="202"/>
                    <a:pt x="278" y="204"/>
                    <a:pt x="279" y="205"/>
                  </a:cubicBezTo>
                  <a:cubicBezTo>
                    <a:pt x="280" y="205"/>
                    <a:pt x="281" y="205"/>
                    <a:pt x="282" y="205"/>
                  </a:cubicBezTo>
                  <a:cubicBezTo>
                    <a:pt x="282" y="205"/>
                    <a:pt x="283" y="204"/>
                    <a:pt x="284" y="204"/>
                  </a:cubicBezTo>
                  <a:cubicBezTo>
                    <a:pt x="284" y="204"/>
                    <a:pt x="285" y="202"/>
                    <a:pt x="285" y="202"/>
                  </a:cubicBezTo>
                  <a:cubicBezTo>
                    <a:pt x="286" y="201"/>
                    <a:pt x="289" y="200"/>
                    <a:pt x="290" y="199"/>
                  </a:cubicBezTo>
                  <a:cubicBezTo>
                    <a:pt x="290" y="199"/>
                    <a:pt x="291" y="199"/>
                    <a:pt x="292" y="199"/>
                  </a:cubicBezTo>
                  <a:cubicBezTo>
                    <a:pt x="292" y="199"/>
                    <a:pt x="293" y="200"/>
                    <a:pt x="294" y="201"/>
                  </a:cubicBezTo>
                  <a:cubicBezTo>
                    <a:pt x="294" y="201"/>
                    <a:pt x="295" y="201"/>
                    <a:pt x="295" y="202"/>
                  </a:cubicBezTo>
                  <a:cubicBezTo>
                    <a:pt x="296" y="202"/>
                    <a:pt x="295" y="203"/>
                    <a:pt x="295" y="203"/>
                  </a:cubicBezTo>
                  <a:cubicBezTo>
                    <a:pt x="295" y="203"/>
                    <a:pt x="294" y="204"/>
                    <a:pt x="294" y="204"/>
                  </a:cubicBezTo>
                  <a:cubicBezTo>
                    <a:pt x="293" y="204"/>
                    <a:pt x="293" y="205"/>
                    <a:pt x="293" y="206"/>
                  </a:cubicBezTo>
                  <a:cubicBezTo>
                    <a:pt x="293" y="206"/>
                    <a:pt x="294" y="206"/>
                    <a:pt x="294" y="206"/>
                  </a:cubicBezTo>
                  <a:cubicBezTo>
                    <a:pt x="294" y="206"/>
                    <a:pt x="295" y="205"/>
                    <a:pt x="296" y="205"/>
                  </a:cubicBezTo>
                  <a:cubicBezTo>
                    <a:pt x="296" y="204"/>
                    <a:pt x="298" y="204"/>
                    <a:pt x="298" y="203"/>
                  </a:cubicBezTo>
                  <a:cubicBezTo>
                    <a:pt x="299" y="203"/>
                    <a:pt x="300" y="203"/>
                    <a:pt x="301" y="203"/>
                  </a:cubicBezTo>
                  <a:cubicBezTo>
                    <a:pt x="302" y="203"/>
                    <a:pt x="304" y="203"/>
                    <a:pt x="305" y="203"/>
                  </a:cubicBezTo>
                  <a:cubicBezTo>
                    <a:pt x="306" y="202"/>
                    <a:pt x="308" y="201"/>
                    <a:pt x="309" y="200"/>
                  </a:cubicBezTo>
                  <a:cubicBezTo>
                    <a:pt x="310" y="199"/>
                    <a:pt x="311" y="198"/>
                    <a:pt x="312" y="197"/>
                  </a:cubicBezTo>
                  <a:cubicBezTo>
                    <a:pt x="312" y="197"/>
                    <a:pt x="313" y="195"/>
                    <a:pt x="314" y="194"/>
                  </a:cubicBezTo>
                  <a:cubicBezTo>
                    <a:pt x="314" y="194"/>
                    <a:pt x="315" y="194"/>
                    <a:pt x="316" y="194"/>
                  </a:cubicBezTo>
                  <a:cubicBezTo>
                    <a:pt x="316" y="195"/>
                    <a:pt x="317" y="195"/>
                    <a:pt x="317" y="195"/>
                  </a:cubicBezTo>
                  <a:cubicBezTo>
                    <a:pt x="317" y="196"/>
                    <a:pt x="316" y="197"/>
                    <a:pt x="316" y="197"/>
                  </a:cubicBezTo>
                  <a:cubicBezTo>
                    <a:pt x="315" y="199"/>
                    <a:pt x="314" y="201"/>
                    <a:pt x="313" y="202"/>
                  </a:cubicBezTo>
                  <a:cubicBezTo>
                    <a:pt x="313" y="203"/>
                    <a:pt x="312" y="205"/>
                    <a:pt x="311" y="207"/>
                  </a:cubicBezTo>
                  <a:cubicBezTo>
                    <a:pt x="310" y="208"/>
                    <a:pt x="309" y="212"/>
                    <a:pt x="309" y="213"/>
                  </a:cubicBezTo>
                  <a:cubicBezTo>
                    <a:pt x="308" y="215"/>
                    <a:pt x="307" y="217"/>
                    <a:pt x="306" y="218"/>
                  </a:cubicBezTo>
                  <a:cubicBezTo>
                    <a:pt x="304" y="220"/>
                    <a:pt x="301" y="222"/>
                    <a:pt x="300" y="223"/>
                  </a:cubicBezTo>
                  <a:cubicBezTo>
                    <a:pt x="299" y="224"/>
                    <a:pt x="297" y="224"/>
                    <a:pt x="296" y="225"/>
                  </a:cubicBezTo>
                  <a:cubicBezTo>
                    <a:pt x="295" y="226"/>
                    <a:pt x="295" y="229"/>
                    <a:pt x="294" y="230"/>
                  </a:cubicBezTo>
                  <a:cubicBezTo>
                    <a:pt x="293" y="231"/>
                    <a:pt x="292" y="234"/>
                    <a:pt x="291" y="234"/>
                  </a:cubicBezTo>
                  <a:cubicBezTo>
                    <a:pt x="291" y="235"/>
                    <a:pt x="289" y="235"/>
                    <a:pt x="288" y="235"/>
                  </a:cubicBezTo>
                  <a:cubicBezTo>
                    <a:pt x="288" y="235"/>
                    <a:pt x="287" y="235"/>
                    <a:pt x="287" y="234"/>
                  </a:cubicBezTo>
                  <a:cubicBezTo>
                    <a:pt x="286" y="234"/>
                    <a:pt x="285" y="234"/>
                    <a:pt x="285" y="233"/>
                  </a:cubicBezTo>
                  <a:cubicBezTo>
                    <a:pt x="284" y="233"/>
                    <a:pt x="284" y="231"/>
                    <a:pt x="284" y="231"/>
                  </a:cubicBezTo>
                  <a:cubicBezTo>
                    <a:pt x="284" y="230"/>
                    <a:pt x="284" y="229"/>
                    <a:pt x="285" y="228"/>
                  </a:cubicBezTo>
                  <a:cubicBezTo>
                    <a:pt x="285" y="228"/>
                    <a:pt x="285" y="227"/>
                    <a:pt x="285" y="227"/>
                  </a:cubicBezTo>
                  <a:cubicBezTo>
                    <a:pt x="285" y="226"/>
                    <a:pt x="284" y="225"/>
                    <a:pt x="284" y="225"/>
                  </a:cubicBezTo>
                  <a:cubicBezTo>
                    <a:pt x="283" y="225"/>
                    <a:pt x="283" y="226"/>
                    <a:pt x="282" y="226"/>
                  </a:cubicBezTo>
                  <a:cubicBezTo>
                    <a:pt x="282" y="227"/>
                    <a:pt x="281" y="227"/>
                    <a:pt x="280" y="228"/>
                  </a:cubicBezTo>
                  <a:cubicBezTo>
                    <a:pt x="279" y="228"/>
                    <a:pt x="278" y="228"/>
                    <a:pt x="277" y="228"/>
                  </a:cubicBezTo>
                  <a:cubicBezTo>
                    <a:pt x="277" y="229"/>
                    <a:pt x="276" y="230"/>
                    <a:pt x="275" y="230"/>
                  </a:cubicBezTo>
                  <a:cubicBezTo>
                    <a:pt x="274" y="231"/>
                    <a:pt x="273" y="233"/>
                    <a:pt x="272" y="233"/>
                  </a:cubicBezTo>
                  <a:cubicBezTo>
                    <a:pt x="271" y="234"/>
                    <a:pt x="269" y="235"/>
                    <a:pt x="269" y="235"/>
                  </a:cubicBezTo>
                  <a:cubicBezTo>
                    <a:pt x="268" y="235"/>
                    <a:pt x="266" y="235"/>
                    <a:pt x="265" y="235"/>
                  </a:cubicBezTo>
                  <a:cubicBezTo>
                    <a:pt x="265" y="235"/>
                    <a:pt x="264" y="234"/>
                    <a:pt x="263" y="234"/>
                  </a:cubicBezTo>
                  <a:cubicBezTo>
                    <a:pt x="263" y="234"/>
                    <a:pt x="262" y="235"/>
                    <a:pt x="262" y="235"/>
                  </a:cubicBezTo>
                  <a:cubicBezTo>
                    <a:pt x="261" y="235"/>
                    <a:pt x="259" y="236"/>
                    <a:pt x="258" y="236"/>
                  </a:cubicBezTo>
                  <a:cubicBezTo>
                    <a:pt x="257" y="236"/>
                    <a:pt x="256" y="236"/>
                    <a:pt x="255" y="236"/>
                  </a:cubicBezTo>
                  <a:cubicBezTo>
                    <a:pt x="254" y="236"/>
                    <a:pt x="253" y="237"/>
                    <a:pt x="253" y="238"/>
                  </a:cubicBezTo>
                  <a:cubicBezTo>
                    <a:pt x="252" y="239"/>
                    <a:pt x="251" y="241"/>
                    <a:pt x="251" y="242"/>
                  </a:cubicBezTo>
                  <a:cubicBezTo>
                    <a:pt x="250" y="242"/>
                    <a:pt x="250" y="243"/>
                    <a:pt x="249" y="244"/>
                  </a:cubicBezTo>
                  <a:cubicBezTo>
                    <a:pt x="249" y="244"/>
                    <a:pt x="247" y="244"/>
                    <a:pt x="247" y="245"/>
                  </a:cubicBezTo>
                  <a:cubicBezTo>
                    <a:pt x="246" y="245"/>
                    <a:pt x="246" y="246"/>
                    <a:pt x="246" y="247"/>
                  </a:cubicBezTo>
                  <a:cubicBezTo>
                    <a:pt x="246" y="247"/>
                    <a:pt x="245" y="248"/>
                    <a:pt x="245" y="248"/>
                  </a:cubicBezTo>
                  <a:cubicBezTo>
                    <a:pt x="244" y="249"/>
                    <a:pt x="243" y="250"/>
                    <a:pt x="242" y="250"/>
                  </a:cubicBezTo>
                  <a:cubicBezTo>
                    <a:pt x="241" y="251"/>
                    <a:pt x="240" y="252"/>
                    <a:pt x="240" y="253"/>
                  </a:cubicBezTo>
                  <a:cubicBezTo>
                    <a:pt x="239" y="253"/>
                    <a:pt x="239" y="255"/>
                    <a:pt x="239" y="256"/>
                  </a:cubicBezTo>
                  <a:cubicBezTo>
                    <a:pt x="239" y="257"/>
                    <a:pt x="238" y="258"/>
                    <a:pt x="238" y="259"/>
                  </a:cubicBezTo>
                  <a:cubicBezTo>
                    <a:pt x="238" y="259"/>
                    <a:pt x="236" y="261"/>
                    <a:pt x="236" y="261"/>
                  </a:cubicBezTo>
                  <a:cubicBezTo>
                    <a:pt x="236" y="262"/>
                    <a:pt x="236" y="262"/>
                    <a:pt x="236" y="262"/>
                  </a:cubicBezTo>
                  <a:cubicBezTo>
                    <a:pt x="237" y="262"/>
                    <a:pt x="237" y="262"/>
                    <a:pt x="238" y="262"/>
                  </a:cubicBezTo>
                  <a:cubicBezTo>
                    <a:pt x="238" y="261"/>
                    <a:pt x="240" y="260"/>
                    <a:pt x="240" y="260"/>
                  </a:cubicBezTo>
                  <a:cubicBezTo>
                    <a:pt x="241" y="259"/>
                    <a:pt x="242" y="258"/>
                    <a:pt x="242" y="257"/>
                  </a:cubicBezTo>
                  <a:cubicBezTo>
                    <a:pt x="242" y="257"/>
                    <a:pt x="243" y="255"/>
                    <a:pt x="243" y="255"/>
                  </a:cubicBezTo>
                  <a:cubicBezTo>
                    <a:pt x="243" y="255"/>
                    <a:pt x="244" y="254"/>
                    <a:pt x="245" y="254"/>
                  </a:cubicBezTo>
                  <a:cubicBezTo>
                    <a:pt x="245" y="253"/>
                    <a:pt x="246" y="252"/>
                    <a:pt x="246" y="251"/>
                  </a:cubicBezTo>
                  <a:cubicBezTo>
                    <a:pt x="248" y="250"/>
                    <a:pt x="252" y="247"/>
                    <a:pt x="253" y="246"/>
                  </a:cubicBezTo>
                  <a:cubicBezTo>
                    <a:pt x="255" y="244"/>
                    <a:pt x="257" y="242"/>
                    <a:pt x="259" y="241"/>
                  </a:cubicBezTo>
                  <a:cubicBezTo>
                    <a:pt x="259" y="240"/>
                    <a:pt x="261" y="239"/>
                    <a:pt x="262" y="239"/>
                  </a:cubicBezTo>
                  <a:cubicBezTo>
                    <a:pt x="262" y="239"/>
                    <a:pt x="263" y="239"/>
                    <a:pt x="264" y="240"/>
                  </a:cubicBezTo>
                  <a:cubicBezTo>
                    <a:pt x="264" y="240"/>
                    <a:pt x="264" y="241"/>
                    <a:pt x="264" y="241"/>
                  </a:cubicBezTo>
                  <a:cubicBezTo>
                    <a:pt x="264" y="242"/>
                    <a:pt x="264" y="243"/>
                    <a:pt x="264" y="243"/>
                  </a:cubicBezTo>
                  <a:cubicBezTo>
                    <a:pt x="265" y="244"/>
                    <a:pt x="266" y="244"/>
                    <a:pt x="266" y="244"/>
                  </a:cubicBezTo>
                  <a:cubicBezTo>
                    <a:pt x="267" y="244"/>
                    <a:pt x="268" y="244"/>
                    <a:pt x="269" y="244"/>
                  </a:cubicBezTo>
                  <a:cubicBezTo>
                    <a:pt x="269" y="243"/>
                    <a:pt x="271" y="243"/>
                    <a:pt x="272" y="243"/>
                  </a:cubicBezTo>
                  <a:cubicBezTo>
                    <a:pt x="272" y="243"/>
                    <a:pt x="274" y="243"/>
                    <a:pt x="274" y="243"/>
                  </a:cubicBezTo>
                  <a:cubicBezTo>
                    <a:pt x="275" y="242"/>
                    <a:pt x="277" y="242"/>
                    <a:pt x="277" y="241"/>
                  </a:cubicBezTo>
                  <a:cubicBezTo>
                    <a:pt x="278" y="241"/>
                    <a:pt x="280" y="239"/>
                    <a:pt x="281" y="239"/>
                  </a:cubicBezTo>
                  <a:cubicBezTo>
                    <a:pt x="282" y="238"/>
                    <a:pt x="283" y="238"/>
                    <a:pt x="284" y="237"/>
                  </a:cubicBezTo>
                  <a:cubicBezTo>
                    <a:pt x="284" y="237"/>
                    <a:pt x="285" y="237"/>
                    <a:pt x="286" y="237"/>
                  </a:cubicBezTo>
                  <a:cubicBezTo>
                    <a:pt x="286" y="236"/>
                    <a:pt x="287" y="236"/>
                    <a:pt x="288" y="237"/>
                  </a:cubicBezTo>
                  <a:cubicBezTo>
                    <a:pt x="288" y="237"/>
                    <a:pt x="289" y="237"/>
                    <a:pt x="289" y="238"/>
                  </a:cubicBezTo>
                  <a:cubicBezTo>
                    <a:pt x="289" y="238"/>
                    <a:pt x="289" y="239"/>
                    <a:pt x="289" y="240"/>
                  </a:cubicBezTo>
                  <a:cubicBezTo>
                    <a:pt x="288" y="241"/>
                    <a:pt x="287" y="242"/>
                    <a:pt x="287" y="242"/>
                  </a:cubicBezTo>
                  <a:cubicBezTo>
                    <a:pt x="286" y="243"/>
                    <a:pt x="285" y="245"/>
                    <a:pt x="284" y="245"/>
                  </a:cubicBezTo>
                  <a:cubicBezTo>
                    <a:pt x="283" y="246"/>
                    <a:pt x="282" y="248"/>
                    <a:pt x="281" y="249"/>
                  </a:cubicBezTo>
                  <a:cubicBezTo>
                    <a:pt x="280" y="251"/>
                    <a:pt x="278" y="253"/>
                    <a:pt x="277" y="254"/>
                  </a:cubicBezTo>
                  <a:cubicBezTo>
                    <a:pt x="277" y="256"/>
                    <a:pt x="275" y="258"/>
                    <a:pt x="275" y="260"/>
                  </a:cubicBezTo>
                  <a:cubicBezTo>
                    <a:pt x="275" y="260"/>
                    <a:pt x="275" y="262"/>
                    <a:pt x="275" y="262"/>
                  </a:cubicBezTo>
                  <a:cubicBezTo>
                    <a:pt x="276" y="263"/>
                    <a:pt x="276" y="264"/>
                    <a:pt x="276" y="265"/>
                  </a:cubicBezTo>
                  <a:cubicBezTo>
                    <a:pt x="275" y="265"/>
                    <a:pt x="274" y="265"/>
                    <a:pt x="274" y="265"/>
                  </a:cubicBezTo>
                  <a:cubicBezTo>
                    <a:pt x="273" y="265"/>
                    <a:pt x="273" y="264"/>
                    <a:pt x="273" y="264"/>
                  </a:cubicBezTo>
                  <a:cubicBezTo>
                    <a:pt x="272" y="264"/>
                    <a:pt x="271" y="264"/>
                    <a:pt x="270" y="264"/>
                  </a:cubicBezTo>
                  <a:cubicBezTo>
                    <a:pt x="269" y="264"/>
                    <a:pt x="268" y="265"/>
                    <a:pt x="268" y="266"/>
                  </a:cubicBezTo>
                  <a:cubicBezTo>
                    <a:pt x="267" y="266"/>
                    <a:pt x="267" y="267"/>
                    <a:pt x="266" y="267"/>
                  </a:cubicBezTo>
                  <a:cubicBezTo>
                    <a:pt x="265" y="268"/>
                    <a:pt x="263" y="267"/>
                    <a:pt x="262" y="267"/>
                  </a:cubicBezTo>
                  <a:cubicBezTo>
                    <a:pt x="262" y="267"/>
                    <a:pt x="261" y="266"/>
                    <a:pt x="261" y="266"/>
                  </a:cubicBezTo>
                  <a:cubicBezTo>
                    <a:pt x="260" y="266"/>
                    <a:pt x="260" y="266"/>
                    <a:pt x="259" y="266"/>
                  </a:cubicBezTo>
                  <a:cubicBezTo>
                    <a:pt x="259" y="266"/>
                    <a:pt x="258" y="267"/>
                    <a:pt x="258" y="267"/>
                  </a:cubicBezTo>
                  <a:cubicBezTo>
                    <a:pt x="258" y="267"/>
                    <a:pt x="258" y="268"/>
                    <a:pt x="258" y="268"/>
                  </a:cubicBezTo>
                  <a:cubicBezTo>
                    <a:pt x="259" y="268"/>
                    <a:pt x="260" y="268"/>
                    <a:pt x="260" y="269"/>
                  </a:cubicBezTo>
                  <a:cubicBezTo>
                    <a:pt x="260" y="269"/>
                    <a:pt x="261" y="269"/>
                    <a:pt x="261" y="269"/>
                  </a:cubicBezTo>
                  <a:cubicBezTo>
                    <a:pt x="262" y="270"/>
                    <a:pt x="263" y="271"/>
                    <a:pt x="263" y="271"/>
                  </a:cubicBezTo>
                  <a:cubicBezTo>
                    <a:pt x="263" y="272"/>
                    <a:pt x="263" y="273"/>
                    <a:pt x="263" y="273"/>
                  </a:cubicBezTo>
                  <a:cubicBezTo>
                    <a:pt x="263" y="274"/>
                    <a:pt x="262" y="274"/>
                    <a:pt x="262" y="275"/>
                  </a:cubicBezTo>
                  <a:cubicBezTo>
                    <a:pt x="261" y="275"/>
                    <a:pt x="260" y="276"/>
                    <a:pt x="260" y="277"/>
                  </a:cubicBezTo>
                  <a:cubicBezTo>
                    <a:pt x="259" y="277"/>
                    <a:pt x="258" y="277"/>
                    <a:pt x="257" y="277"/>
                  </a:cubicBezTo>
                  <a:cubicBezTo>
                    <a:pt x="256" y="277"/>
                    <a:pt x="254" y="277"/>
                    <a:pt x="253" y="277"/>
                  </a:cubicBezTo>
                  <a:cubicBezTo>
                    <a:pt x="252" y="278"/>
                    <a:pt x="250" y="278"/>
                    <a:pt x="249" y="278"/>
                  </a:cubicBezTo>
                  <a:cubicBezTo>
                    <a:pt x="248" y="278"/>
                    <a:pt x="247" y="278"/>
                    <a:pt x="246" y="277"/>
                  </a:cubicBezTo>
                  <a:cubicBezTo>
                    <a:pt x="246" y="277"/>
                    <a:pt x="244" y="277"/>
                    <a:pt x="244" y="277"/>
                  </a:cubicBezTo>
                  <a:cubicBezTo>
                    <a:pt x="243" y="276"/>
                    <a:pt x="242" y="275"/>
                    <a:pt x="242" y="275"/>
                  </a:cubicBezTo>
                  <a:cubicBezTo>
                    <a:pt x="241" y="275"/>
                    <a:pt x="240" y="275"/>
                    <a:pt x="240" y="275"/>
                  </a:cubicBezTo>
                  <a:cubicBezTo>
                    <a:pt x="239" y="275"/>
                    <a:pt x="238" y="276"/>
                    <a:pt x="237" y="276"/>
                  </a:cubicBezTo>
                  <a:cubicBezTo>
                    <a:pt x="237" y="276"/>
                    <a:pt x="235" y="277"/>
                    <a:pt x="235" y="278"/>
                  </a:cubicBezTo>
                  <a:cubicBezTo>
                    <a:pt x="234" y="278"/>
                    <a:pt x="232" y="279"/>
                    <a:pt x="232" y="280"/>
                  </a:cubicBezTo>
                  <a:cubicBezTo>
                    <a:pt x="231" y="280"/>
                    <a:pt x="231" y="281"/>
                    <a:pt x="231" y="282"/>
                  </a:cubicBezTo>
                  <a:cubicBezTo>
                    <a:pt x="231" y="282"/>
                    <a:pt x="230" y="283"/>
                    <a:pt x="231" y="283"/>
                  </a:cubicBezTo>
                  <a:cubicBezTo>
                    <a:pt x="231" y="284"/>
                    <a:pt x="232" y="282"/>
                    <a:pt x="232" y="282"/>
                  </a:cubicBezTo>
                  <a:cubicBezTo>
                    <a:pt x="232" y="282"/>
                    <a:pt x="233" y="281"/>
                    <a:pt x="233" y="281"/>
                  </a:cubicBezTo>
                  <a:cubicBezTo>
                    <a:pt x="234" y="280"/>
                    <a:pt x="235" y="280"/>
                    <a:pt x="235" y="279"/>
                  </a:cubicBezTo>
                  <a:cubicBezTo>
                    <a:pt x="236" y="279"/>
                    <a:pt x="237" y="278"/>
                    <a:pt x="238" y="278"/>
                  </a:cubicBezTo>
                  <a:cubicBezTo>
                    <a:pt x="238" y="278"/>
                    <a:pt x="239" y="279"/>
                    <a:pt x="239" y="279"/>
                  </a:cubicBezTo>
                  <a:cubicBezTo>
                    <a:pt x="239" y="279"/>
                    <a:pt x="240" y="280"/>
                    <a:pt x="241" y="280"/>
                  </a:cubicBezTo>
                  <a:cubicBezTo>
                    <a:pt x="241" y="281"/>
                    <a:pt x="242" y="281"/>
                    <a:pt x="243" y="281"/>
                  </a:cubicBezTo>
                  <a:cubicBezTo>
                    <a:pt x="244" y="281"/>
                    <a:pt x="245" y="280"/>
                    <a:pt x="246" y="280"/>
                  </a:cubicBezTo>
                  <a:cubicBezTo>
                    <a:pt x="246" y="280"/>
                    <a:pt x="248" y="280"/>
                    <a:pt x="248" y="280"/>
                  </a:cubicBezTo>
                  <a:cubicBezTo>
                    <a:pt x="249" y="280"/>
                    <a:pt x="250" y="281"/>
                    <a:pt x="251" y="281"/>
                  </a:cubicBezTo>
                  <a:cubicBezTo>
                    <a:pt x="252" y="281"/>
                    <a:pt x="254" y="281"/>
                    <a:pt x="255" y="281"/>
                  </a:cubicBezTo>
                  <a:cubicBezTo>
                    <a:pt x="256" y="281"/>
                    <a:pt x="257" y="279"/>
                    <a:pt x="258" y="279"/>
                  </a:cubicBezTo>
                  <a:cubicBezTo>
                    <a:pt x="259" y="279"/>
                    <a:pt x="261" y="279"/>
                    <a:pt x="261" y="279"/>
                  </a:cubicBezTo>
                  <a:cubicBezTo>
                    <a:pt x="262" y="279"/>
                    <a:pt x="264" y="279"/>
                    <a:pt x="264" y="279"/>
                  </a:cubicBezTo>
                  <a:cubicBezTo>
                    <a:pt x="265" y="279"/>
                    <a:pt x="266" y="279"/>
                    <a:pt x="266" y="278"/>
                  </a:cubicBezTo>
                  <a:cubicBezTo>
                    <a:pt x="267" y="278"/>
                    <a:pt x="268" y="277"/>
                    <a:pt x="268" y="276"/>
                  </a:cubicBezTo>
                  <a:cubicBezTo>
                    <a:pt x="269" y="276"/>
                    <a:pt x="270" y="276"/>
                    <a:pt x="271" y="276"/>
                  </a:cubicBezTo>
                  <a:cubicBezTo>
                    <a:pt x="271" y="276"/>
                    <a:pt x="272" y="275"/>
                    <a:pt x="273" y="275"/>
                  </a:cubicBezTo>
                  <a:cubicBezTo>
                    <a:pt x="273" y="275"/>
                    <a:pt x="274" y="273"/>
                    <a:pt x="275" y="273"/>
                  </a:cubicBezTo>
                  <a:cubicBezTo>
                    <a:pt x="275" y="272"/>
                    <a:pt x="276" y="271"/>
                    <a:pt x="276" y="270"/>
                  </a:cubicBezTo>
                  <a:cubicBezTo>
                    <a:pt x="277" y="270"/>
                    <a:pt x="278" y="268"/>
                    <a:pt x="279" y="268"/>
                  </a:cubicBezTo>
                  <a:cubicBezTo>
                    <a:pt x="279" y="267"/>
                    <a:pt x="280" y="265"/>
                    <a:pt x="281" y="264"/>
                  </a:cubicBezTo>
                  <a:cubicBezTo>
                    <a:pt x="281" y="264"/>
                    <a:pt x="281" y="263"/>
                    <a:pt x="281" y="263"/>
                  </a:cubicBezTo>
                  <a:cubicBezTo>
                    <a:pt x="281" y="263"/>
                    <a:pt x="280" y="262"/>
                    <a:pt x="280" y="262"/>
                  </a:cubicBezTo>
                  <a:cubicBezTo>
                    <a:pt x="279" y="261"/>
                    <a:pt x="278" y="260"/>
                    <a:pt x="278" y="260"/>
                  </a:cubicBezTo>
                  <a:cubicBezTo>
                    <a:pt x="278" y="259"/>
                    <a:pt x="278" y="259"/>
                    <a:pt x="278" y="258"/>
                  </a:cubicBezTo>
                  <a:cubicBezTo>
                    <a:pt x="278" y="258"/>
                    <a:pt x="279" y="258"/>
                    <a:pt x="279" y="258"/>
                  </a:cubicBezTo>
                  <a:cubicBezTo>
                    <a:pt x="280" y="257"/>
                    <a:pt x="281" y="258"/>
                    <a:pt x="282" y="257"/>
                  </a:cubicBezTo>
                  <a:cubicBezTo>
                    <a:pt x="283" y="257"/>
                    <a:pt x="284" y="256"/>
                    <a:pt x="285" y="256"/>
                  </a:cubicBezTo>
                  <a:cubicBezTo>
                    <a:pt x="286" y="255"/>
                    <a:pt x="287" y="255"/>
                    <a:pt x="288" y="255"/>
                  </a:cubicBezTo>
                  <a:cubicBezTo>
                    <a:pt x="289" y="256"/>
                    <a:pt x="290" y="257"/>
                    <a:pt x="291" y="257"/>
                  </a:cubicBezTo>
                  <a:cubicBezTo>
                    <a:pt x="292" y="258"/>
                    <a:pt x="294" y="259"/>
                    <a:pt x="295" y="259"/>
                  </a:cubicBezTo>
                  <a:cubicBezTo>
                    <a:pt x="297" y="260"/>
                    <a:pt x="301" y="260"/>
                    <a:pt x="302" y="260"/>
                  </a:cubicBezTo>
                  <a:cubicBezTo>
                    <a:pt x="304" y="259"/>
                    <a:pt x="306" y="258"/>
                    <a:pt x="308" y="257"/>
                  </a:cubicBezTo>
                  <a:cubicBezTo>
                    <a:pt x="308" y="257"/>
                    <a:pt x="310" y="255"/>
                    <a:pt x="310" y="255"/>
                  </a:cubicBezTo>
                  <a:cubicBezTo>
                    <a:pt x="311" y="254"/>
                    <a:pt x="313" y="252"/>
                    <a:pt x="314" y="251"/>
                  </a:cubicBezTo>
                  <a:cubicBezTo>
                    <a:pt x="315" y="250"/>
                    <a:pt x="317" y="249"/>
                    <a:pt x="319" y="248"/>
                  </a:cubicBezTo>
                  <a:cubicBezTo>
                    <a:pt x="319" y="248"/>
                    <a:pt x="319" y="249"/>
                    <a:pt x="320" y="250"/>
                  </a:cubicBezTo>
                  <a:cubicBezTo>
                    <a:pt x="320" y="251"/>
                    <a:pt x="320" y="253"/>
                    <a:pt x="320" y="255"/>
                  </a:cubicBezTo>
                  <a:cubicBezTo>
                    <a:pt x="320" y="255"/>
                    <a:pt x="319" y="257"/>
                    <a:pt x="320" y="258"/>
                  </a:cubicBezTo>
                  <a:cubicBezTo>
                    <a:pt x="320" y="258"/>
                    <a:pt x="321" y="259"/>
                    <a:pt x="322" y="259"/>
                  </a:cubicBezTo>
                  <a:cubicBezTo>
                    <a:pt x="322" y="260"/>
                    <a:pt x="324" y="260"/>
                    <a:pt x="324" y="261"/>
                  </a:cubicBezTo>
                  <a:cubicBezTo>
                    <a:pt x="324" y="261"/>
                    <a:pt x="325" y="263"/>
                    <a:pt x="324" y="264"/>
                  </a:cubicBezTo>
                  <a:cubicBezTo>
                    <a:pt x="324" y="265"/>
                    <a:pt x="323" y="265"/>
                    <a:pt x="323" y="266"/>
                  </a:cubicBezTo>
                  <a:cubicBezTo>
                    <a:pt x="323" y="267"/>
                    <a:pt x="325" y="268"/>
                    <a:pt x="325" y="268"/>
                  </a:cubicBezTo>
                  <a:cubicBezTo>
                    <a:pt x="326" y="269"/>
                    <a:pt x="327" y="270"/>
                    <a:pt x="328" y="271"/>
                  </a:cubicBezTo>
                  <a:cubicBezTo>
                    <a:pt x="328" y="272"/>
                    <a:pt x="326" y="273"/>
                    <a:pt x="326" y="274"/>
                  </a:cubicBezTo>
                  <a:cubicBezTo>
                    <a:pt x="326" y="275"/>
                    <a:pt x="327" y="275"/>
                    <a:pt x="328" y="276"/>
                  </a:cubicBezTo>
                  <a:cubicBezTo>
                    <a:pt x="328" y="277"/>
                    <a:pt x="327" y="279"/>
                    <a:pt x="327" y="280"/>
                  </a:cubicBezTo>
                  <a:cubicBezTo>
                    <a:pt x="327" y="282"/>
                    <a:pt x="327" y="285"/>
                    <a:pt x="327" y="286"/>
                  </a:cubicBezTo>
                  <a:cubicBezTo>
                    <a:pt x="327" y="287"/>
                    <a:pt x="327" y="290"/>
                    <a:pt x="327" y="291"/>
                  </a:cubicBezTo>
                  <a:cubicBezTo>
                    <a:pt x="327" y="291"/>
                    <a:pt x="327" y="293"/>
                    <a:pt x="326" y="294"/>
                  </a:cubicBezTo>
                  <a:cubicBezTo>
                    <a:pt x="326" y="294"/>
                    <a:pt x="325" y="294"/>
                    <a:pt x="325" y="295"/>
                  </a:cubicBezTo>
                  <a:cubicBezTo>
                    <a:pt x="324" y="295"/>
                    <a:pt x="323" y="296"/>
                    <a:pt x="323" y="296"/>
                  </a:cubicBezTo>
                  <a:cubicBezTo>
                    <a:pt x="322" y="297"/>
                    <a:pt x="322" y="298"/>
                    <a:pt x="322" y="299"/>
                  </a:cubicBezTo>
                  <a:cubicBezTo>
                    <a:pt x="322" y="300"/>
                    <a:pt x="321" y="301"/>
                    <a:pt x="322" y="301"/>
                  </a:cubicBezTo>
                  <a:cubicBezTo>
                    <a:pt x="322" y="302"/>
                    <a:pt x="323" y="302"/>
                    <a:pt x="324" y="301"/>
                  </a:cubicBezTo>
                  <a:cubicBezTo>
                    <a:pt x="324" y="301"/>
                    <a:pt x="325" y="301"/>
                    <a:pt x="325" y="300"/>
                  </a:cubicBezTo>
                  <a:cubicBezTo>
                    <a:pt x="325" y="300"/>
                    <a:pt x="326" y="299"/>
                    <a:pt x="327" y="298"/>
                  </a:cubicBezTo>
                  <a:cubicBezTo>
                    <a:pt x="327" y="298"/>
                    <a:pt x="329" y="297"/>
                    <a:pt x="329" y="297"/>
                  </a:cubicBezTo>
                  <a:cubicBezTo>
                    <a:pt x="330" y="297"/>
                    <a:pt x="331" y="296"/>
                    <a:pt x="331" y="296"/>
                  </a:cubicBezTo>
                  <a:cubicBezTo>
                    <a:pt x="332" y="296"/>
                    <a:pt x="333" y="295"/>
                    <a:pt x="334" y="295"/>
                  </a:cubicBezTo>
                  <a:cubicBezTo>
                    <a:pt x="335" y="295"/>
                    <a:pt x="336" y="295"/>
                    <a:pt x="336" y="294"/>
                  </a:cubicBezTo>
                  <a:cubicBezTo>
                    <a:pt x="337" y="294"/>
                    <a:pt x="337" y="293"/>
                    <a:pt x="338" y="292"/>
                  </a:cubicBezTo>
                  <a:cubicBezTo>
                    <a:pt x="338" y="292"/>
                    <a:pt x="339" y="292"/>
                    <a:pt x="340" y="292"/>
                  </a:cubicBezTo>
                  <a:cubicBezTo>
                    <a:pt x="340" y="292"/>
                    <a:pt x="342" y="292"/>
                    <a:pt x="342" y="292"/>
                  </a:cubicBezTo>
                  <a:cubicBezTo>
                    <a:pt x="343" y="292"/>
                    <a:pt x="345" y="291"/>
                    <a:pt x="345" y="291"/>
                  </a:cubicBezTo>
                  <a:cubicBezTo>
                    <a:pt x="346" y="291"/>
                    <a:pt x="346" y="290"/>
                    <a:pt x="346" y="290"/>
                  </a:cubicBezTo>
                  <a:cubicBezTo>
                    <a:pt x="347" y="289"/>
                    <a:pt x="347" y="289"/>
                    <a:pt x="347" y="288"/>
                  </a:cubicBezTo>
                  <a:cubicBezTo>
                    <a:pt x="347" y="288"/>
                    <a:pt x="348" y="288"/>
                    <a:pt x="348" y="288"/>
                  </a:cubicBezTo>
                  <a:cubicBezTo>
                    <a:pt x="349" y="288"/>
                    <a:pt x="350" y="288"/>
                    <a:pt x="351" y="288"/>
                  </a:cubicBezTo>
                  <a:cubicBezTo>
                    <a:pt x="351" y="289"/>
                    <a:pt x="352" y="289"/>
                    <a:pt x="352" y="290"/>
                  </a:cubicBezTo>
                  <a:cubicBezTo>
                    <a:pt x="352" y="290"/>
                    <a:pt x="353" y="292"/>
                    <a:pt x="353" y="292"/>
                  </a:cubicBezTo>
                  <a:cubicBezTo>
                    <a:pt x="353" y="292"/>
                    <a:pt x="355" y="293"/>
                    <a:pt x="355" y="293"/>
                  </a:cubicBezTo>
                  <a:cubicBezTo>
                    <a:pt x="356" y="293"/>
                    <a:pt x="358" y="294"/>
                    <a:pt x="358" y="295"/>
                  </a:cubicBezTo>
                  <a:cubicBezTo>
                    <a:pt x="359" y="296"/>
                    <a:pt x="360" y="297"/>
                    <a:pt x="361" y="298"/>
                  </a:cubicBezTo>
                  <a:cubicBezTo>
                    <a:pt x="361" y="299"/>
                    <a:pt x="362" y="301"/>
                    <a:pt x="362" y="301"/>
                  </a:cubicBezTo>
                  <a:cubicBezTo>
                    <a:pt x="363" y="302"/>
                    <a:pt x="363" y="303"/>
                    <a:pt x="364" y="304"/>
                  </a:cubicBezTo>
                  <a:cubicBezTo>
                    <a:pt x="364" y="305"/>
                    <a:pt x="364" y="305"/>
                    <a:pt x="364" y="306"/>
                  </a:cubicBezTo>
                  <a:cubicBezTo>
                    <a:pt x="364" y="306"/>
                    <a:pt x="364" y="307"/>
                    <a:pt x="364" y="308"/>
                  </a:cubicBezTo>
                  <a:cubicBezTo>
                    <a:pt x="364" y="308"/>
                    <a:pt x="365" y="309"/>
                    <a:pt x="365" y="309"/>
                  </a:cubicBezTo>
                  <a:cubicBezTo>
                    <a:pt x="365" y="310"/>
                    <a:pt x="365" y="311"/>
                    <a:pt x="364" y="312"/>
                  </a:cubicBezTo>
                  <a:cubicBezTo>
                    <a:pt x="364" y="312"/>
                    <a:pt x="362" y="313"/>
                    <a:pt x="362" y="313"/>
                  </a:cubicBezTo>
                  <a:cubicBezTo>
                    <a:pt x="362" y="314"/>
                    <a:pt x="361" y="315"/>
                    <a:pt x="360" y="316"/>
                  </a:cubicBezTo>
                  <a:cubicBezTo>
                    <a:pt x="360" y="316"/>
                    <a:pt x="358" y="316"/>
                    <a:pt x="358" y="316"/>
                  </a:cubicBezTo>
                  <a:cubicBezTo>
                    <a:pt x="357" y="317"/>
                    <a:pt x="356" y="318"/>
                    <a:pt x="355" y="319"/>
                  </a:cubicBezTo>
                  <a:cubicBezTo>
                    <a:pt x="355" y="319"/>
                    <a:pt x="354" y="321"/>
                    <a:pt x="354" y="322"/>
                  </a:cubicBezTo>
                  <a:cubicBezTo>
                    <a:pt x="354" y="323"/>
                    <a:pt x="356" y="324"/>
                    <a:pt x="356" y="324"/>
                  </a:cubicBezTo>
                  <a:cubicBezTo>
                    <a:pt x="356" y="325"/>
                    <a:pt x="357" y="327"/>
                    <a:pt x="357" y="328"/>
                  </a:cubicBezTo>
                  <a:cubicBezTo>
                    <a:pt x="357" y="329"/>
                    <a:pt x="357" y="330"/>
                    <a:pt x="357" y="331"/>
                  </a:cubicBezTo>
                  <a:cubicBezTo>
                    <a:pt x="357" y="332"/>
                    <a:pt x="358" y="333"/>
                    <a:pt x="358" y="334"/>
                  </a:cubicBezTo>
                  <a:cubicBezTo>
                    <a:pt x="358" y="335"/>
                    <a:pt x="358" y="336"/>
                    <a:pt x="358" y="337"/>
                  </a:cubicBezTo>
                  <a:cubicBezTo>
                    <a:pt x="358" y="338"/>
                    <a:pt x="357" y="340"/>
                    <a:pt x="357" y="340"/>
                  </a:cubicBezTo>
                  <a:cubicBezTo>
                    <a:pt x="357" y="341"/>
                    <a:pt x="358" y="342"/>
                    <a:pt x="359" y="343"/>
                  </a:cubicBezTo>
                  <a:cubicBezTo>
                    <a:pt x="359" y="343"/>
                    <a:pt x="361" y="344"/>
                    <a:pt x="361" y="345"/>
                  </a:cubicBezTo>
                  <a:cubicBezTo>
                    <a:pt x="361" y="346"/>
                    <a:pt x="361" y="347"/>
                    <a:pt x="361" y="348"/>
                  </a:cubicBezTo>
                  <a:cubicBezTo>
                    <a:pt x="360" y="349"/>
                    <a:pt x="360" y="350"/>
                    <a:pt x="359" y="351"/>
                  </a:cubicBezTo>
                  <a:cubicBezTo>
                    <a:pt x="359" y="352"/>
                    <a:pt x="357" y="353"/>
                    <a:pt x="357" y="353"/>
                  </a:cubicBezTo>
                  <a:cubicBezTo>
                    <a:pt x="357" y="353"/>
                    <a:pt x="354" y="354"/>
                    <a:pt x="353" y="354"/>
                  </a:cubicBezTo>
                  <a:cubicBezTo>
                    <a:pt x="352" y="354"/>
                    <a:pt x="351" y="354"/>
                    <a:pt x="351" y="355"/>
                  </a:cubicBezTo>
                  <a:cubicBezTo>
                    <a:pt x="350" y="355"/>
                    <a:pt x="349" y="357"/>
                    <a:pt x="349" y="357"/>
                  </a:cubicBezTo>
                  <a:cubicBezTo>
                    <a:pt x="348" y="358"/>
                    <a:pt x="347" y="359"/>
                    <a:pt x="347" y="360"/>
                  </a:cubicBezTo>
                  <a:cubicBezTo>
                    <a:pt x="346" y="360"/>
                    <a:pt x="344" y="361"/>
                    <a:pt x="343" y="362"/>
                  </a:cubicBezTo>
                  <a:cubicBezTo>
                    <a:pt x="343" y="362"/>
                    <a:pt x="342" y="363"/>
                    <a:pt x="341" y="363"/>
                  </a:cubicBezTo>
                  <a:cubicBezTo>
                    <a:pt x="341" y="363"/>
                    <a:pt x="340" y="365"/>
                    <a:pt x="340" y="366"/>
                  </a:cubicBezTo>
                  <a:cubicBezTo>
                    <a:pt x="339" y="366"/>
                    <a:pt x="339" y="368"/>
                    <a:pt x="338" y="368"/>
                  </a:cubicBezTo>
                  <a:cubicBezTo>
                    <a:pt x="338" y="369"/>
                    <a:pt x="336" y="369"/>
                    <a:pt x="336" y="369"/>
                  </a:cubicBezTo>
                  <a:cubicBezTo>
                    <a:pt x="336" y="369"/>
                    <a:pt x="335" y="368"/>
                    <a:pt x="335" y="368"/>
                  </a:cubicBezTo>
                  <a:cubicBezTo>
                    <a:pt x="334" y="367"/>
                    <a:pt x="333" y="367"/>
                    <a:pt x="333" y="368"/>
                  </a:cubicBezTo>
                  <a:cubicBezTo>
                    <a:pt x="332" y="368"/>
                    <a:pt x="332" y="370"/>
                    <a:pt x="332" y="371"/>
                  </a:cubicBezTo>
                  <a:cubicBezTo>
                    <a:pt x="331" y="372"/>
                    <a:pt x="330" y="373"/>
                    <a:pt x="329" y="374"/>
                  </a:cubicBezTo>
                  <a:cubicBezTo>
                    <a:pt x="329" y="374"/>
                    <a:pt x="329" y="374"/>
                    <a:pt x="328" y="374"/>
                  </a:cubicBezTo>
                  <a:cubicBezTo>
                    <a:pt x="327" y="375"/>
                    <a:pt x="327" y="375"/>
                    <a:pt x="326" y="375"/>
                  </a:cubicBezTo>
                  <a:cubicBezTo>
                    <a:pt x="326" y="375"/>
                    <a:pt x="324" y="377"/>
                    <a:pt x="324" y="378"/>
                  </a:cubicBezTo>
                  <a:cubicBezTo>
                    <a:pt x="323" y="378"/>
                    <a:pt x="321" y="378"/>
                    <a:pt x="321" y="379"/>
                  </a:cubicBezTo>
                  <a:cubicBezTo>
                    <a:pt x="320" y="379"/>
                    <a:pt x="320" y="380"/>
                    <a:pt x="319" y="380"/>
                  </a:cubicBezTo>
                  <a:cubicBezTo>
                    <a:pt x="319" y="380"/>
                    <a:pt x="319" y="381"/>
                    <a:pt x="319" y="382"/>
                  </a:cubicBezTo>
                  <a:cubicBezTo>
                    <a:pt x="319" y="382"/>
                    <a:pt x="320" y="384"/>
                    <a:pt x="320" y="384"/>
                  </a:cubicBezTo>
                  <a:cubicBezTo>
                    <a:pt x="320" y="385"/>
                    <a:pt x="321" y="386"/>
                    <a:pt x="321" y="386"/>
                  </a:cubicBezTo>
                  <a:cubicBezTo>
                    <a:pt x="321" y="387"/>
                    <a:pt x="320" y="389"/>
                    <a:pt x="320" y="390"/>
                  </a:cubicBezTo>
                  <a:cubicBezTo>
                    <a:pt x="320" y="390"/>
                    <a:pt x="320" y="392"/>
                    <a:pt x="320" y="393"/>
                  </a:cubicBezTo>
                  <a:cubicBezTo>
                    <a:pt x="320" y="394"/>
                    <a:pt x="320" y="396"/>
                    <a:pt x="320" y="397"/>
                  </a:cubicBezTo>
                  <a:cubicBezTo>
                    <a:pt x="320" y="397"/>
                    <a:pt x="320" y="399"/>
                    <a:pt x="319" y="400"/>
                  </a:cubicBezTo>
                  <a:cubicBezTo>
                    <a:pt x="319" y="400"/>
                    <a:pt x="319" y="402"/>
                    <a:pt x="318" y="403"/>
                  </a:cubicBezTo>
                  <a:cubicBezTo>
                    <a:pt x="318" y="403"/>
                    <a:pt x="317" y="404"/>
                    <a:pt x="316" y="405"/>
                  </a:cubicBezTo>
                  <a:cubicBezTo>
                    <a:pt x="316" y="405"/>
                    <a:pt x="315" y="406"/>
                    <a:pt x="314" y="407"/>
                  </a:cubicBezTo>
                  <a:cubicBezTo>
                    <a:pt x="314" y="408"/>
                    <a:pt x="314" y="409"/>
                    <a:pt x="314" y="410"/>
                  </a:cubicBezTo>
                  <a:cubicBezTo>
                    <a:pt x="313" y="410"/>
                    <a:pt x="313" y="411"/>
                    <a:pt x="314" y="411"/>
                  </a:cubicBezTo>
                  <a:cubicBezTo>
                    <a:pt x="314" y="411"/>
                    <a:pt x="313" y="411"/>
                    <a:pt x="313" y="4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1" name="Freeform 216"/>
            <p:cNvSpPr>
              <a:spLocks/>
            </p:cNvSpPr>
            <p:nvPr/>
          </p:nvSpPr>
          <p:spPr bwMode="auto">
            <a:xfrm>
              <a:off x="1439863" y="850900"/>
              <a:ext cx="6350" cy="6350"/>
            </a:xfrm>
            <a:custGeom>
              <a:avLst/>
              <a:gdLst/>
              <a:ahLst/>
              <a:cxnLst>
                <a:cxn ang="0">
                  <a:pos x="3" y="1"/>
                </a:cxn>
                <a:cxn ang="0">
                  <a:pos x="1" y="3"/>
                </a:cxn>
                <a:cxn ang="0">
                  <a:pos x="0" y="2"/>
                </a:cxn>
                <a:cxn ang="0">
                  <a:pos x="0" y="1"/>
                </a:cxn>
                <a:cxn ang="0">
                  <a:pos x="2" y="0"/>
                </a:cxn>
                <a:cxn ang="0">
                  <a:pos x="3" y="0"/>
                </a:cxn>
                <a:cxn ang="0">
                  <a:pos x="3" y="1"/>
                </a:cxn>
              </a:cxnLst>
              <a:rect l="0" t="0" r="r" b="b"/>
              <a:pathLst>
                <a:path w="3" h="3">
                  <a:moveTo>
                    <a:pt x="3" y="1"/>
                  </a:moveTo>
                  <a:cubicBezTo>
                    <a:pt x="3" y="2"/>
                    <a:pt x="2" y="3"/>
                    <a:pt x="1" y="3"/>
                  </a:cubicBezTo>
                  <a:cubicBezTo>
                    <a:pt x="1" y="3"/>
                    <a:pt x="0" y="2"/>
                    <a:pt x="0" y="2"/>
                  </a:cubicBezTo>
                  <a:cubicBezTo>
                    <a:pt x="0" y="2"/>
                    <a:pt x="0" y="1"/>
                    <a:pt x="0" y="1"/>
                  </a:cubicBezTo>
                  <a:cubicBezTo>
                    <a:pt x="0" y="0"/>
                    <a:pt x="1" y="0"/>
                    <a:pt x="2" y="0"/>
                  </a:cubicBezTo>
                  <a:cubicBezTo>
                    <a:pt x="2" y="0"/>
                    <a:pt x="3" y="0"/>
                    <a:pt x="3" y="0"/>
                  </a:cubicBezTo>
                  <a:cubicBezTo>
                    <a:pt x="3" y="1"/>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2" name="Freeform 217"/>
            <p:cNvSpPr>
              <a:spLocks/>
            </p:cNvSpPr>
            <p:nvPr/>
          </p:nvSpPr>
          <p:spPr bwMode="auto">
            <a:xfrm>
              <a:off x="1428751" y="849313"/>
              <a:ext cx="7938" cy="4763"/>
            </a:xfrm>
            <a:custGeom>
              <a:avLst/>
              <a:gdLst/>
              <a:ahLst/>
              <a:cxnLst>
                <a:cxn ang="0">
                  <a:pos x="3" y="3"/>
                </a:cxn>
                <a:cxn ang="0">
                  <a:pos x="2" y="3"/>
                </a:cxn>
                <a:cxn ang="0">
                  <a:pos x="1" y="3"/>
                </a:cxn>
                <a:cxn ang="0">
                  <a:pos x="1" y="1"/>
                </a:cxn>
                <a:cxn ang="0">
                  <a:pos x="1" y="0"/>
                </a:cxn>
                <a:cxn ang="0">
                  <a:pos x="2" y="0"/>
                </a:cxn>
                <a:cxn ang="0">
                  <a:pos x="3" y="0"/>
                </a:cxn>
                <a:cxn ang="0">
                  <a:pos x="4" y="2"/>
                </a:cxn>
                <a:cxn ang="0">
                  <a:pos x="3" y="3"/>
                </a:cxn>
              </a:cxnLst>
              <a:rect l="0" t="0" r="r" b="b"/>
              <a:pathLst>
                <a:path w="4" h="3">
                  <a:moveTo>
                    <a:pt x="3" y="3"/>
                  </a:moveTo>
                  <a:cubicBezTo>
                    <a:pt x="3" y="3"/>
                    <a:pt x="2" y="3"/>
                    <a:pt x="2" y="3"/>
                  </a:cubicBezTo>
                  <a:cubicBezTo>
                    <a:pt x="1" y="3"/>
                    <a:pt x="1" y="3"/>
                    <a:pt x="1" y="3"/>
                  </a:cubicBezTo>
                  <a:cubicBezTo>
                    <a:pt x="0" y="2"/>
                    <a:pt x="0" y="2"/>
                    <a:pt x="1" y="1"/>
                  </a:cubicBezTo>
                  <a:cubicBezTo>
                    <a:pt x="1" y="1"/>
                    <a:pt x="1" y="0"/>
                    <a:pt x="1" y="0"/>
                  </a:cubicBezTo>
                  <a:cubicBezTo>
                    <a:pt x="1" y="0"/>
                    <a:pt x="2" y="0"/>
                    <a:pt x="2" y="0"/>
                  </a:cubicBezTo>
                  <a:cubicBezTo>
                    <a:pt x="2" y="0"/>
                    <a:pt x="3" y="0"/>
                    <a:pt x="3" y="0"/>
                  </a:cubicBezTo>
                  <a:cubicBezTo>
                    <a:pt x="4" y="1"/>
                    <a:pt x="4" y="1"/>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3" name="Freeform 218"/>
            <p:cNvSpPr>
              <a:spLocks/>
            </p:cNvSpPr>
            <p:nvPr/>
          </p:nvSpPr>
          <p:spPr bwMode="auto">
            <a:xfrm>
              <a:off x="1417638" y="854075"/>
              <a:ext cx="6350" cy="7938"/>
            </a:xfrm>
            <a:custGeom>
              <a:avLst/>
              <a:gdLst/>
              <a:ahLst/>
              <a:cxnLst>
                <a:cxn ang="0">
                  <a:pos x="3" y="1"/>
                </a:cxn>
                <a:cxn ang="0">
                  <a:pos x="2" y="3"/>
                </a:cxn>
                <a:cxn ang="0">
                  <a:pos x="1" y="4"/>
                </a:cxn>
                <a:cxn ang="0">
                  <a:pos x="0" y="3"/>
                </a:cxn>
                <a:cxn ang="0">
                  <a:pos x="0" y="1"/>
                </a:cxn>
                <a:cxn ang="0">
                  <a:pos x="2" y="0"/>
                </a:cxn>
                <a:cxn ang="0">
                  <a:pos x="3" y="1"/>
                </a:cxn>
              </a:cxnLst>
              <a:rect l="0" t="0" r="r" b="b"/>
              <a:pathLst>
                <a:path w="3" h="4">
                  <a:moveTo>
                    <a:pt x="3" y="1"/>
                  </a:moveTo>
                  <a:cubicBezTo>
                    <a:pt x="3" y="1"/>
                    <a:pt x="2" y="3"/>
                    <a:pt x="2" y="3"/>
                  </a:cubicBezTo>
                  <a:cubicBezTo>
                    <a:pt x="2" y="3"/>
                    <a:pt x="1" y="4"/>
                    <a:pt x="1" y="4"/>
                  </a:cubicBezTo>
                  <a:cubicBezTo>
                    <a:pt x="1" y="4"/>
                    <a:pt x="0" y="3"/>
                    <a:pt x="0" y="3"/>
                  </a:cubicBezTo>
                  <a:cubicBezTo>
                    <a:pt x="0" y="2"/>
                    <a:pt x="0" y="1"/>
                    <a:pt x="0" y="1"/>
                  </a:cubicBezTo>
                  <a:cubicBezTo>
                    <a:pt x="1" y="1"/>
                    <a:pt x="2" y="0"/>
                    <a:pt x="2" y="0"/>
                  </a:cubicBezTo>
                  <a:cubicBezTo>
                    <a:pt x="2"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4" name="Freeform 219"/>
            <p:cNvSpPr>
              <a:spLocks/>
            </p:cNvSpPr>
            <p:nvPr/>
          </p:nvSpPr>
          <p:spPr bwMode="auto">
            <a:xfrm>
              <a:off x="1228726" y="919163"/>
              <a:ext cx="9525" cy="9525"/>
            </a:xfrm>
            <a:custGeom>
              <a:avLst/>
              <a:gdLst/>
              <a:ahLst/>
              <a:cxnLst>
                <a:cxn ang="0">
                  <a:pos x="5" y="2"/>
                </a:cxn>
                <a:cxn ang="0">
                  <a:pos x="4" y="0"/>
                </a:cxn>
                <a:cxn ang="0">
                  <a:pos x="2" y="0"/>
                </a:cxn>
                <a:cxn ang="0">
                  <a:pos x="1" y="0"/>
                </a:cxn>
                <a:cxn ang="0">
                  <a:pos x="0" y="2"/>
                </a:cxn>
                <a:cxn ang="0">
                  <a:pos x="1" y="4"/>
                </a:cxn>
                <a:cxn ang="0">
                  <a:pos x="2" y="4"/>
                </a:cxn>
                <a:cxn ang="0">
                  <a:pos x="3" y="4"/>
                </a:cxn>
                <a:cxn ang="0">
                  <a:pos x="4" y="4"/>
                </a:cxn>
                <a:cxn ang="0">
                  <a:pos x="5" y="3"/>
                </a:cxn>
                <a:cxn ang="0">
                  <a:pos x="5" y="2"/>
                </a:cxn>
              </a:cxnLst>
              <a:rect l="0" t="0" r="r" b="b"/>
              <a:pathLst>
                <a:path w="5" h="5">
                  <a:moveTo>
                    <a:pt x="5" y="2"/>
                  </a:moveTo>
                  <a:cubicBezTo>
                    <a:pt x="5" y="1"/>
                    <a:pt x="4" y="0"/>
                    <a:pt x="4" y="0"/>
                  </a:cubicBezTo>
                  <a:cubicBezTo>
                    <a:pt x="3" y="0"/>
                    <a:pt x="2" y="0"/>
                    <a:pt x="2" y="0"/>
                  </a:cubicBezTo>
                  <a:cubicBezTo>
                    <a:pt x="1" y="0"/>
                    <a:pt x="1" y="0"/>
                    <a:pt x="1" y="0"/>
                  </a:cubicBezTo>
                  <a:cubicBezTo>
                    <a:pt x="0" y="1"/>
                    <a:pt x="0" y="2"/>
                    <a:pt x="0" y="2"/>
                  </a:cubicBezTo>
                  <a:cubicBezTo>
                    <a:pt x="0" y="2"/>
                    <a:pt x="0" y="3"/>
                    <a:pt x="1" y="4"/>
                  </a:cubicBezTo>
                  <a:cubicBezTo>
                    <a:pt x="1" y="4"/>
                    <a:pt x="1" y="4"/>
                    <a:pt x="2" y="4"/>
                  </a:cubicBezTo>
                  <a:cubicBezTo>
                    <a:pt x="2" y="4"/>
                    <a:pt x="3" y="4"/>
                    <a:pt x="3" y="4"/>
                  </a:cubicBezTo>
                  <a:cubicBezTo>
                    <a:pt x="3" y="4"/>
                    <a:pt x="3" y="5"/>
                    <a:pt x="4" y="4"/>
                  </a:cubicBezTo>
                  <a:cubicBezTo>
                    <a:pt x="4" y="4"/>
                    <a:pt x="5" y="3"/>
                    <a:pt x="5" y="3"/>
                  </a:cubicBezTo>
                  <a:cubicBezTo>
                    <a:pt x="5"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5" name="Freeform 220"/>
            <p:cNvSpPr>
              <a:spLocks/>
            </p:cNvSpPr>
            <p:nvPr/>
          </p:nvSpPr>
          <p:spPr bwMode="auto">
            <a:xfrm>
              <a:off x="1209676" y="971550"/>
              <a:ext cx="7938" cy="7938"/>
            </a:xfrm>
            <a:custGeom>
              <a:avLst/>
              <a:gdLst/>
              <a:ahLst/>
              <a:cxnLst>
                <a:cxn ang="0">
                  <a:pos x="4" y="2"/>
                </a:cxn>
                <a:cxn ang="0">
                  <a:pos x="3" y="4"/>
                </a:cxn>
                <a:cxn ang="0">
                  <a:pos x="2" y="3"/>
                </a:cxn>
                <a:cxn ang="0">
                  <a:pos x="0" y="2"/>
                </a:cxn>
                <a:cxn ang="0">
                  <a:pos x="1" y="1"/>
                </a:cxn>
                <a:cxn ang="0">
                  <a:pos x="2" y="0"/>
                </a:cxn>
                <a:cxn ang="0">
                  <a:pos x="3" y="1"/>
                </a:cxn>
                <a:cxn ang="0">
                  <a:pos x="4" y="1"/>
                </a:cxn>
                <a:cxn ang="0">
                  <a:pos x="4" y="2"/>
                </a:cxn>
              </a:cxnLst>
              <a:rect l="0" t="0" r="r" b="b"/>
              <a:pathLst>
                <a:path w="4" h="4">
                  <a:moveTo>
                    <a:pt x="4" y="2"/>
                  </a:moveTo>
                  <a:cubicBezTo>
                    <a:pt x="4" y="2"/>
                    <a:pt x="4" y="4"/>
                    <a:pt x="3" y="4"/>
                  </a:cubicBezTo>
                  <a:cubicBezTo>
                    <a:pt x="3" y="4"/>
                    <a:pt x="2" y="3"/>
                    <a:pt x="2" y="3"/>
                  </a:cubicBezTo>
                  <a:cubicBezTo>
                    <a:pt x="1" y="3"/>
                    <a:pt x="0" y="2"/>
                    <a:pt x="0" y="2"/>
                  </a:cubicBezTo>
                  <a:cubicBezTo>
                    <a:pt x="0" y="2"/>
                    <a:pt x="1" y="1"/>
                    <a:pt x="1" y="1"/>
                  </a:cubicBezTo>
                  <a:cubicBezTo>
                    <a:pt x="1" y="0"/>
                    <a:pt x="2" y="0"/>
                    <a:pt x="2" y="0"/>
                  </a:cubicBezTo>
                  <a:cubicBezTo>
                    <a:pt x="3" y="0"/>
                    <a:pt x="2" y="1"/>
                    <a:pt x="3" y="1"/>
                  </a:cubicBezTo>
                  <a:cubicBezTo>
                    <a:pt x="3" y="1"/>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6" name="Freeform 221"/>
            <p:cNvSpPr>
              <a:spLocks/>
            </p:cNvSpPr>
            <p:nvPr/>
          </p:nvSpPr>
          <p:spPr bwMode="auto">
            <a:xfrm>
              <a:off x="1174751" y="1082675"/>
              <a:ext cx="9525" cy="11113"/>
            </a:xfrm>
            <a:custGeom>
              <a:avLst/>
              <a:gdLst/>
              <a:ahLst/>
              <a:cxnLst>
                <a:cxn ang="0">
                  <a:pos x="3" y="3"/>
                </a:cxn>
                <a:cxn ang="0">
                  <a:pos x="4" y="1"/>
                </a:cxn>
                <a:cxn ang="0">
                  <a:pos x="3" y="0"/>
                </a:cxn>
                <a:cxn ang="0">
                  <a:pos x="1" y="0"/>
                </a:cxn>
                <a:cxn ang="0">
                  <a:pos x="0" y="1"/>
                </a:cxn>
                <a:cxn ang="0">
                  <a:pos x="1" y="3"/>
                </a:cxn>
                <a:cxn ang="0">
                  <a:pos x="2" y="5"/>
                </a:cxn>
                <a:cxn ang="0">
                  <a:pos x="3" y="6"/>
                </a:cxn>
                <a:cxn ang="0">
                  <a:pos x="5" y="5"/>
                </a:cxn>
                <a:cxn ang="0">
                  <a:pos x="5" y="4"/>
                </a:cxn>
                <a:cxn ang="0">
                  <a:pos x="4" y="3"/>
                </a:cxn>
                <a:cxn ang="0">
                  <a:pos x="3" y="3"/>
                </a:cxn>
              </a:cxnLst>
              <a:rect l="0" t="0" r="r" b="b"/>
              <a:pathLst>
                <a:path w="5" h="6">
                  <a:moveTo>
                    <a:pt x="3" y="3"/>
                  </a:moveTo>
                  <a:cubicBezTo>
                    <a:pt x="3" y="2"/>
                    <a:pt x="4" y="2"/>
                    <a:pt x="4" y="1"/>
                  </a:cubicBezTo>
                  <a:cubicBezTo>
                    <a:pt x="4" y="1"/>
                    <a:pt x="3" y="0"/>
                    <a:pt x="3" y="0"/>
                  </a:cubicBezTo>
                  <a:cubicBezTo>
                    <a:pt x="2" y="0"/>
                    <a:pt x="2" y="0"/>
                    <a:pt x="1" y="0"/>
                  </a:cubicBezTo>
                  <a:cubicBezTo>
                    <a:pt x="1" y="0"/>
                    <a:pt x="1" y="1"/>
                    <a:pt x="0" y="1"/>
                  </a:cubicBezTo>
                  <a:cubicBezTo>
                    <a:pt x="0" y="2"/>
                    <a:pt x="0" y="3"/>
                    <a:pt x="1" y="3"/>
                  </a:cubicBezTo>
                  <a:cubicBezTo>
                    <a:pt x="1" y="4"/>
                    <a:pt x="1" y="4"/>
                    <a:pt x="2" y="5"/>
                  </a:cubicBezTo>
                  <a:cubicBezTo>
                    <a:pt x="2" y="5"/>
                    <a:pt x="3" y="6"/>
                    <a:pt x="3" y="6"/>
                  </a:cubicBezTo>
                  <a:cubicBezTo>
                    <a:pt x="4" y="6"/>
                    <a:pt x="5" y="6"/>
                    <a:pt x="5" y="5"/>
                  </a:cubicBezTo>
                  <a:cubicBezTo>
                    <a:pt x="5" y="5"/>
                    <a:pt x="5" y="4"/>
                    <a:pt x="5" y="4"/>
                  </a:cubicBezTo>
                  <a:cubicBezTo>
                    <a:pt x="5" y="4"/>
                    <a:pt x="5" y="3"/>
                    <a:pt x="4" y="3"/>
                  </a:cubicBezTo>
                  <a:cubicBezTo>
                    <a:pt x="4" y="3"/>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7" name="Freeform 222"/>
            <p:cNvSpPr>
              <a:spLocks/>
            </p:cNvSpPr>
            <p:nvPr/>
          </p:nvSpPr>
          <p:spPr bwMode="auto">
            <a:xfrm>
              <a:off x="1165226" y="1085850"/>
              <a:ext cx="4763" cy="6350"/>
            </a:xfrm>
            <a:custGeom>
              <a:avLst/>
              <a:gdLst/>
              <a:ahLst/>
              <a:cxnLst>
                <a:cxn ang="0">
                  <a:pos x="3" y="1"/>
                </a:cxn>
                <a:cxn ang="0">
                  <a:pos x="3" y="2"/>
                </a:cxn>
                <a:cxn ang="0">
                  <a:pos x="2" y="3"/>
                </a:cxn>
                <a:cxn ang="0">
                  <a:pos x="0" y="2"/>
                </a:cxn>
                <a:cxn ang="0">
                  <a:pos x="0" y="1"/>
                </a:cxn>
                <a:cxn ang="0">
                  <a:pos x="1" y="0"/>
                </a:cxn>
                <a:cxn ang="0">
                  <a:pos x="3" y="1"/>
                </a:cxn>
              </a:cxnLst>
              <a:rect l="0" t="0" r="r" b="b"/>
              <a:pathLst>
                <a:path w="3" h="3">
                  <a:moveTo>
                    <a:pt x="3" y="1"/>
                  </a:moveTo>
                  <a:cubicBezTo>
                    <a:pt x="3" y="1"/>
                    <a:pt x="3" y="2"/>
                    <a:pt x="3" y="2"/>
                  </a:cubicBezTo>
                  <a:cubicBezTo>
                    <a:pt x="3" y="3"/>
                    <a:pt x="2" y="3"/>
                    <a:pt x="2" y="3"/>
                  </a:cubicBezTo>
                  <a:cubicBezTo>
                    <a:pt x="1" y="3"/>
                    <a:pt x="0" y="2"/>
                    <a:pt x="0" y="2"/>
                  </a:cubicBezTo>
                  <a:cubicBezTo>
                    <a:pt x="0" y="2"/>
                    <a:pt x="0" y="1"/>
                    <a:pt x="0" y="1"/>
                  </a:cubicBezTo>
                  <a:cubicBezTo>
                    <a:pt x="0" y="0"/>
                    <a:pt x="1" y="0"/>
                    <a:pt x="1" y="0"/>
                  </a:cubicBezTo>
                  <a:cubicBezTo>
                    <a:pt x="2" y="0"/>
                    <a:pt x="3" y="0"/>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8" name="Freeform 223"/>
            <p:cNvSpPr>
              <a:spLocks/>
            </p:cNvSpPr>
            <p:nvPr/>
          </p:nvSpPr>
          <p:spPr bwMode="auto">
            <a:xfrm>
              <a:off x="1162051" y="1074738"/>
              <a:ext cx="3175" cy="6350"/>
            </a:xfrm>
            <a:custGeom>
              <a:avLst/>
              <a:gdLst/>
              <a:ahLst/>
              <a:cxnLst>
                <a:cxn ang="0">
                  <a:pos x="2" y="3"/>
                </a:cxn>
                <a:cxn ang="0">
                  <a:pos x="2" y="3"/>
                </a:cxn>
                <a:cxn ang="0">
                  <a:pos x="0" y="3"/>
                </a:cxn>
                <a:cxn ang="0">
                  <a:pos x="0" y="1"/>
                </a:cxn>
                <a:cxn ang="0">
                  <a:pos x="0" y="0"/>
                </a:cxn>
                <a:cxn ang="0">
                  <a:pos x="2" y="0"/>
                </a:cxn>
                <a:cxn ang="0">
                  <a:pos x="2" y="2"/>
                </a:cxn>
                <a:cxn ang="0">
                  <a:pos x="2" y="3"/>
                </a:cxn>
              </a:cxnLst>
              <a:rect l="0" t="0" r="r" b="b"/>
              <a:pathLst>
                <a:path w="2" h="3">
                  <a:moveTo>
                    <a:pt x="2" y="3"/>
                  </a:moveTo>
                  <a:cubicBezTo>
                    <a:pt x="2" y="3"/>
                    <a:pt x="2" y="3"/>
                    <a:pt x="2" y="3"/>
                  </a:cubicBezTo>
                  <a:cubicBezTo>
                    <a:pt x="1" y="3"/>
                    <a:pt x="0" y="3"/>
                    <a:pt x="0" y="3"/>
                  </a:cubicBezTo>
                  <a:cubicBezTo>
                    <a:pt x="0" y="2"/>
                    <a:pt x="0" y="1"/>
                    <a:pt x="0" y="1"/>
                  </a:cubicBezTo>
                  <a:cubicBezTo>
                    <a:pt x="0" y="1"/>
                    <a:pt x="0" y="0"/>
                    <a:pt x="0" y="0"/>
                  </a:cubicBezTo>
                  <a:cubicBezTo>
                    <a:pt x="1" y="0"/>
                    <a:pt x="1" y="0"/>
                    <a:pt x="2" y="0"/>
                  </a:cubicBezTo>
                  <a:cubicBezTo>
                    <a:pt x="2" y="1"/>
                    <a:pt x="2" y="1"/>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9" name="Freeform 224"/>
            <p:cNvSpPr>
              <a:spLocks/>
            </p:cNvSpPr>
            <p:nvPr/>
          </p:nvSpPr>
          <p:spPr bwMode="auto">
            <a:xfrm>
              <a:off x="1163638" y="1065213"/>
              <a:ext cx="4763" cy="7938"/>
            </a:xfrm>
            <a:custGeom>
              <a:avLst/>
              <a:gdLst/>
              <a:ahLst/>
              <a:cxnLst>
                <a:cxn ang="0">
                  <a:pos x="2" y="2"/>
                </a:cxn>
                <a:cxn ang="0">
                  <a:pos x="1" y="4"/>
                </a:cxn>
                <a:cxn ang="0">
                  <a:pos x="0" y="2"/>
                </a:cxn>
                <a:cxn ang="0">
                  <a:pos x="0" y="1"/>
                </a:cxn>
                <a:cxn ang="0">
                  <a:pos x="2" y="0"/>
                </a:cxn>
                <a:cxn ang="0">
                  <a:pos x="2" y="1"/>
                </a:cxn>
                <a:cxn ang="0">
                  <a:pos x="2" y="2"/>
                </a:cxn>
                <a:cxn ang="0">
                  <a:pos x="2" y="2"/>
                </a:cxn>
              </a:cxnLst>
              <a:rect l="0" t="0" r="r" b="b"/>
              <a:pathLst>
                <a:path w="3" h="4">
                  <a:moveTo>
                    <a:pt x="2" y="2"/>
                  </a:moveTo>
                  <a:cubicBezTo>
                    <a:pt x="2" y="3"/>
                    <a:pt x="2" y="4"/>
                    <a:pt x="1" y="4"/>
                  </a:cubicBezTo>
                  <a:cubicBezTo>
                    <a:pt x="1" y="4"/>
                    <a:pt x="0" y="3"/>
                    <a:pt x="0" y="2"/>
                  </a:cubicBezTo>
                  <a:cubicBezTo>
                    <a:pt x="0" y="2"/>
                    <a:pt x="0" y="1"/>
                    <a:pt x="0" y="1"/>
                  </a:cubicBezTo>
                  <a:cubicBezTo>
                    <a:pt x="1" y="0"/>
                    <a:pt x="1" y="0"/>
                    <a:pt x="2" y="0"/>
                  </a:cubicBezTo>
                  <a:cubicBezTo>
                    <a:pt x="2" y="0"/>
                    <a:pt x="2" y="0"/>
                    <a:pt x="2" y="1"/>
                  </a:cubicBezTo>
                  <a:cubicBezTo>
                    <a:pt x="3" y="1"/>
                    <a:pt x="2" y="1"/>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0" name="Freeform 225"/>
            <p:cNvSpPr>
              <a:spLocks/>
            </p:cNvSpPr>
            <p:nvPr/>
          </p:nvSpPr>
          <p:spPr bwMode="auto">
            <a:xfrm>
              <a:off x="1189038" y="1095375"/>
              <a:ext cx="4763" cy="7938"/>
            </a:xfrm>
            <a:custGeom>
              <a:avLst/>
              <a:gdLst/>
              <a:ahLst/>
              <a:cxnLst>
                <a:cxn ang="0">
                  <a:pos x="2" y="1"/>
                </a:cxn>
                <a:cxn ang="0">
                  <a:pos x="2" y="2"/>
                </a:cxn>
                <a:cxn ang="0">
                  <a:pos x="2" y="4"/>
                </a:cxn>
                <a:cxn ang="0">
                  <a:pos x="1" y="4"/>
                </a:cxn>
                <a:cxn ang="0">
                  <a:pos x="0" y="2"/>
                </a:cxn>
                <a:cxn ang="0">
                  <a:pos x="0" y="0"/>
                </a:cxn>
                <a:cxn ang="0">
                  <a:pos x="2" y="0"/>
                </a:cxn>
                <a:cxn ang="0">
                  <a:pos x="2" y="1"/>
                </a:cxn>
              </a:cxnLst>
              <a:rect l="0" t="0" r="r" b="b"/>
              <a:pathLst>
                <a:path w="2" h="4">
                  <a:moveTo>
                    <a:pt x="2" y="1"/>
                  </a:moveTo>
                  <a:cubicBezTo>
                    <a:pt x="2" y="2"/>
                    <a:pt x="2" y="2"/>
                    <a:pt x="2" y="2"/>
                  </a:cubicBezTo>
                  <a:cubicBezTo>
                    <a:pt x="2" y="3"/>
                    <a:pt x="2" y="4"/>
                    <a:pt x="2" y="4"/>
                  </a:cubicBezTo>
                  <a:cubicBezTo>
                    <a:pt x="2" y="4"/>
                    <a:pt x="1" y="4"/>
                    <a:pt x="1" y="4"/>
                  </a:cubicBezTo>
                  <a:cubicBezTo>
                    <a:pt x="0" y="3"/>
                    <a:pt x="0" y="2"/>
                    <a:pt x="0" y="2"/>
                  </a:cubicBezTo>
                  <a:cubicBezTo>
                    <a:pt x="0" y="1"/>
                    <a:pt x="0" y="0"/>
                    <a:pt x="0" y="0"/>
                  </a:cubicBezTo>
                  <a:cubicBezTo>
                    <a:pt x="0"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1" name="Freeform 226"/>
            <p:cNvSpPr>
              <a:spLocks/>
            </p:cNvSpPr>
            <p:nvPr/>
          </p:nvSpPr>
          <p:spPr bwMode="auto">
            <a:xfrm>
              <a:off x="1216026" y="1114425"/>
              <a:ext cx="7938" cy="7938"/>
            </a:xfrm>
            <a:custGeom>
              <a:avLst/>
              <a:gdLst/>
              <a:ahLst/>
              <a:cxnLst>
                <a:cxn ang="0">
                  <a:pos x="4" y="3"/>
                </a:cxn>
                <a:cxn ang="0">
                  <a:pos x="3" y="4"/>
                </a:cxn>
                <a:cxn ang="0">
                  <a:pos x="2" y="3"/>
                </a:cxn>
                <a:cxn ang="0">
                  <a:pos x="0" y="2"/>
                </a:cxn>
                <a:cxn ang="0">
                  <a:pos x="2" y="1"/>
                </a:cxn>
                <a:cxn ang="0">
                  <a:pos x="3" y="1"/>
                </a:cxn>
                <a:cxn ang="0">
                  <a:pos x="4" y="1"/>
                </a:cxn>
                <a:cxn ang="0">
                  <a:pos x="4" y="2"/>
                </a:cxn>
                <a:cxn ang="0">
                  <a:pos x="4" y="3"/>
                </a:cxn>
              </a:cxnLst>
              <a:rect l="0" t="0" r="r" b="b"/>
              <a:pathLst>
                <a:path w="4" h="4">
                  <a:moveTo>
                    <a:pt x="4" y="3"/>
                  </a:moveTo>
                  <a:cubicBezTo>
                    <a:pt x="3" y="3"/>
                    <a:pt x="3" y="4"/>
                    <a:pt x="3" y="4"/>
                  </a:cubicBezTo>
                  <a:cubicBezTo>
                    <a:pt x="3" y="4"/>
                    <a:pt x="2" y="3"/>
                    <a:pt x="2" y="3"/>
                  </a:cubicBezTo>
                  <a:cubicBezTo>
                    <a:pt x="1" y="2"/>
                    <a:pt x="0" y="2"/>
                    <a:pt x="0" y="2"/>
                  </a:cubicBezTo>
                  <a:cubicBezTo>
                    <a:pt x="0" y="1"/>
                    <a:pt x="1" y="1"/>
                    <a:pt x="2" y="1"/>
                  </a:cubicBezTo>
                  <a:cubicBezTo>
                    <a:pt x="2" y="1"/>
                    <a:pt x="3" y="1"/>
                    <a:pt x="3" y="1"/>
                  </a:cubicBezTo>
                  <a:cubicBezTo>
                    <a:pt x="3" y="1"/>
                    <a:pt x="4" y="0"/>
                    <a:pt x="4" y="1"/>
                  </a:cubicBezTo>
                  <a:cubicBezTo>
                    <a:pt x="4" y="1"/>
                    <a:pt x="4" y="1"/>
                    <a:pt x="4" y="2"/>
                  </a:cubicBezTo>
                  <a:cubicBezTo>
                    <a:pt x="4" y="2"/>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2" name="Freeform 227"/>
            <p:cNvSpPr>
              <a:spLocks/>
            </p:cNvSpPr>
            <p:nvPr/>
          </p:nvSpPr>
          <p:spPr bwMode="auto">
            <a:xfrm>
              <a:off x="1158876" y="1136650"/>
              <a:ext cx="6350" cy="9525"/>
            </a:xfrm>
            <a:custGeom>
              <a:avLst/>
              <a:gdLst/>
              <a:ahLst/>
              <a:cxnLst>
                <a:cxn ang="0">
                  <a:pos x="3" y="2"/>
                </a:cxn>
                <a:cxn ang="0">
                  <a:pos x="2" y="0"/>
                </a:cxn>
                <a:cxn ang="0">
                  <a:pos x="1" y="0"/>
                </a:cxn>
                <a:cxn ang="0">
                  <a:pos x="0" y="1"/>
                </a:cxn>
                <a:cxn ang="0">
                  <a:pos x="0" y="2"/>
                </a:cxn>
                <a:cxn ang="0">
                  <a:pos x="0" y="4"/>
                </a:cxn>
                <a:cxn ang="0">
                  <a:pos x="1" y="5"/>
                </a:cxn>
                <a:cxn ang="0">
                  <a:pos x="3" y="4"/>
                </a:cxn>
                <a:cxn ang="0">
                  <a:pos x="3" y="2"/>
                </a:cxn>
              </a:cxnLst>
              <a:rect l="0" t="0" r="r" b="b"/>
              <a:pathLst>
                <a:path w="3" h="5">
                  <a:moveTo>
                    <a:pt x="3" y="2"/>
                  </a:moveTo>
                  <a:cubicBezTo>
                    <a:pt x="3" y="2"/>
                    <a:pt x="3" y="1"/>
                    <a:pt x="2" y="0"/>
                  </a:cubicBezTo>
                  <a:cubicBezTo>
                    <a:pt x="2" y="0"/>
                    <a:pt x="1" y="0"/>
                    <a:pt x="1" y="0"/>
                  </a:cubicBezTo>
                  <a:cubicBezTo>
                    <a:pt x="0" y="0"/>
                    <a:pt x="0" y="1"/>
                    <a:pt x="0" y="1"/>
                  </a:cubicBezTo>
                  <a:cubicBezTo>
                    <a:pt x="0" y="1"/>
                    <a:pt x="0" y="2"/>
                    <a:pt x="0" y="2"/>
                  </a:cubicBezTo>
                  <a:cubicBezTo>
                    <a:pt x="0" y="3"/>
                    <a:pt x="0" y="4"/>
                    <a:pt x="0" y="4"/>
                  </a:cubicBezTo>
                  <a:cubicBezTo>
                    <a:pt x="1" y="4"/>
                    <a:pt x="1" y="5"/>
                    <a:pt x="1" y="5"/>
                  </a:cubicBezTo>
                  <a:cubicBezTo>
                    <a:pt x="2" y="5"/>
                    <a:pt x="3" y="5"/>
                    <a:pt x="3" y="4"/>
                  </a:cubicBezTo>
                  <a:cubicBezTo>
                    <a:pt x="3" y="4"/>
                    <a:pt x="3" y="3"/>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3" name="Freeform 228"/>
            <p:cNvSpPr>
              <a:spLocks/>
            </p:cNvSpPr>
            <p:nvPr/>
          </p:nvSpPr>
          <p:spPr bwMode="auto">
            <a:xfrm>
              <a:off x="1119188" y="1158875"/>
              <a:ext cx="12700" cy="11113"/>
            </a:xfrm>
            <a:custGeom>
              <a:avLst/>
              <a:gdLst/>
              <a:ahLst/>
              <a:cxnLst>
                <a:cxn ang="0">
                  <a:pos x="5" y="6"/>
                </a:cxn>
                <a:cxn ang="0">
                  <a:pos x="6" y="4"/>
                </a:cxn>
                <a:cxn ang="0">
                  <a:pos x="5" y="3"/>
                </a:cxn>
                <a:cxn ang="0">
                  <a:pos x="4" y="2"/>
                </a:cxn>
                <a:cxn ang="0">
                  <a:pos x="2" y="0"/>
                </a:cxn>
                <a:cxn ang="0">
                  <a:pos x="1" y="0"/>
                </a:cxn>
                <a:cxn ang="0">
                  <a:pos x="0" y="1"/>
                </a:cxn>
                <a:cxn ang="0">
                  <a:pos x="0" y="3"/>
                </a:cxn>
                <a:cxn ang="0">
                  <a:pos x="1" y="3"/>
                </a:cxn>
                <a:cxn ang="0">
                  <a:pos x="2" y="5"/>
                </a:cxn>
                <a:cxn ang="0">
                  <a:pos x="4" y="6"/>
                </a:cxn>
                <a:cxn ang="0">
                  <a:pos x="5" y="6"/>
                </a:cxn>
              </a:cxnLst>
              <a:rect l="0" t="0" r="r" b="b"/>
              <a:pathLst>
                <a:path w="6" h="6">
                  <a:moveTo>
                    <a:pt x="5" y="6"/>
                  </a:moveTo>
                  <a:cubicBezTo>
                    <a:pt x="5" y="6"/>
                    <a:pt x="6" y="5"/>
                    <a:pt x="6" y="4"/>
                  </a:cubicBezTo>
                  <a:cubicBezTo>
                    <a:pt x="6" y="4"/>
                    <a:pt x="5" y="3"/>
                    <a:pt x="5" y="3"/>
                  </a:cubicBezTo>
                  <a:cubicBezTo>
                    <a:pt x="4" y="2"/>
                    <a:pt x="4" y="2"/>
                    <a:pt x="4" y="2"/>
                  </a:cubicBezTo>
                  <a:cubicBezTo>
                    <a:pt x="3" y="1"/>
                    <a:pt x="3" y="0"/>
                    <a:pt x="2" y="0"/>
                  </a:cubicBezTo>
                  <a:cubicBezTo>
                    <a:pt x="2" y="0"/>
                    <a:pt x="1" y="0"/>
                    <a:pt x="1" y="0"/>
                  </a:cubicBezTo>
                  <a:cubicBezTo>
                    <a:pt x="1" y="0"/>
                    <a:pt x="0" y="0"/>
                    <a:pt x="0" y="1"/>
                  </a:cubicBezTo>
                  <a:cubicBezTo>
                    <a:pt x="0" y="1"/>
                    <a:pt x="0" y="2"/>
                    <a:pt x="0" y="3"/>
                  </a:cubicBezTo>
                  <a:cubicBezTo>
                    <a:pt x="0" y="3"/>
                    <a:pt x="1" y="3"/>
                    <a:pt x="1" y="3"/>
                  </a:cubicBezTo>
                  <a:cubicBezTo>
                    <a:pt x="1" y="4"/>
                    <a:pt x="2" y="5"/>
                    <a:pt x="2" y="5"/>
                  </a:cubicBezTo>
                  <a:cubicBezTo>
                    <a:pt x="3" y="5"/>
                    <a:pt x="3" y="6"/>
                    <a:pt x="4" y="6"/>
                  </a:cubicBezTo>
                  <a:cubicBezTo>
                    <a:pt x="4" y="6"/>
                    <a:pt x="5" y="6"/>
                    <a:pt x="5"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4" name="Freeform 229"/>
            <p:cNvSpPr>
              <a:spLocks/>
            </p:cNvSpPr>
            <p:nvPr/>
          </p:nvSpPr>
          <p:spPr bwMode="auto">
            <a:xfrm>
              <a:off x="1066801" y="1376363"/>
              <a:ext cx="7938" cy="9525"/>
            </a:xfrm>
            <a:custGeom>
              <a:avLst/>
              <a:gdLst/>
              <a:ahLst/>
              <a:cxnLst>
                <a:cxn ang="0">
                  <a:pos x="4" y="3"/>
                </a:cxn>
                <a:cxn ang="0">
                  <a:pos x="3" y="2"/>
                </a:cxn>
                <a:cxn ang="0">
                  <a:pos x="3" y="1"/>
                </a:cxn>
                <a:cxn ang="0">
                  <a:pos x="1" y="1"/>
                </a:cxn>
                <a:cxn ang="0">
                  <a:pos x="1" y="3"/>
                </a:cxn>
                <a:cxn ang="0">
                  <a:pos x="0" y="5"/>
                </a:cxn>
                <a:cxn ang="0">
                  <a:pos x="1" y="5"/>
                </a:cxn>
                <a:cxn ang="0">
                  <a:pos x="3" y="5"/>
                </a:cxn>
                <a:cxn ang="0">
                  <a:pos x="4" y="5"/>
                </a:cxn>
                <a:cxn ang="0">
                  <a:pos x="4" y="3"/>
                </a:cxn>
              </a:cxnLst>
              <a:rect l="0" t="0" r="r" b="b"/>
              <a:pathLst>
                <a:path w="4" h="5">
                  <a:moveTo>
                    <a:pt x="4" y="3"/>
                  </a:moveTo>
                  <a:cubicBezTo>
                    <a:pt x="4" y="3"/>
                    <a:pt x="3" y="2"/>
                    <a:pt x="3" y="2"/>
                  </a:cubicBezTo>
                  <a:cubicBezTo>
                    <a:pt x="3" y="1"/>
                    <a:pt x="3" y="1"/>
                    <a:pt x="3" y="1"/>
                  </a:cubicBezTo>
                  <a:cubicBezTo>
                    <a:pt x="2" y="0"/>
                    <a:pt x="1" y="1"/>
                    <a:pt x="1" y="1"/>
                  </a:cubicBezTo>
                  <a:cubicBezTo>
                    <a:pt x="1" y="2"/>
                    <a:pt x="1" y="3"/>
                    <a:pt x="1" y="3"/>
                  </a:cubicBezTo>
                  <a:cubicBezTo>
                    <a:pt x="1" y="3"/>
                    <a:pt x="0" y="4"/>
                    <a:pt x="0" y="5"/>
                  </a:cubicBezTo>
                  <a:cubicBezTo>
                    <a:pt x="0" y="5"/>
                    <a:pt x="1" y="5"/>
                    <a:pt x="1" y="5"/>
                  </a:cubicBezTo>
                  <a:cubicBezTo>
                    <a:pt x="2" y="5"/>
                    <a:pt x="3" y="5"/>
                    <a:pt x="3" y="5"/>
                  </a:cubicBezTo>
                  <a:cubicBezTo>
                    <a:pt x="3" y="5"/>
                    <a:pt x="4" y="5"/>
                    <a:pt x="4" y="5"/>
                  </a:cubicBezTo>
                  <a:cubicBezTo>
                    <a:pt x="4" y="4"/>
                    <a:pt x="4" y="4"/>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5" name="Freeform 230"/>
            <p:cNvSpPr>
              <a:spLocks/>
            </p:cNvSpPr>
            <p:nvPr/>
          </p:nvSpPr>
          <p:spPr bwMode="auto">
            <a:xfrm>
              <a:off x="1706563" y="785813"/>
              <a:ext cx="4763" cy="9525"/>
            </a:xfrm>
            <a:custGeom>
              <a:avLst/>
              <a:gdLst/>
              <a:ahLst/>
              <a:cxnLst>
                <a:cxn ang="0">
                  <a:pos x="3" y="4"/>
                </a:cxn>
                <a:cxn ang="0">
                  <a:pos x="2" y="4"/>
                </a:cxn>
                <a:cxn ang="0">
                  <a:pos x="1" y="5"/>
                </a:cxn>
                <a:cxn ang="0">
                  <a:pos x="0" y="4"/>
                </a:cxn>
                <a:cxn ang="0">
                  <a:pos x="0" y="2"/>
                </a:cxn>
                <a:cxn ang="0">
                  <a:pos x="0" y="1"/>
                </a:cxn>
                <a:cxn ang="0">
                  <a:pos x="2" y="0"/>
                </a:cxn>
                <a:cxn ang="0">
                  <a:pos x="2" y="0"/>
                </a:cxn>
                <a:cxn ang="0">
                  <a:pos x="2" y="2"/>
                </a:cxn>
                <a:cxn ang="0">
                  <a:pos x="3" y="4"/>
                </a:cxn>
              </a:cxnLst>
              <a:rect l="0" t="0" r="r" b="b"/>
              <a:pathLst>
                <a:path w="3" h="5">
                  <a:moveTo>
                    <a:pt x="3" y="4"/>
                  </a:moveTo>
                  <a:cubicBezTo>
                    <a:pt x="3" y="4"/>
                    <a:pt x="2" y="4"/>
                    <a:pt x="2" y="4"/>
                  </a:cubicBezTo>
                  <a:cubicBezTo>
                    <a:pt x="1" y="4"/>
                    <a:pt x="1" y="5"/>
                    <a:pt x="1" y="5"/>
                  </a:cubicBezTo>
                  <a:cubicBezTo>
                    <a:pt x="0" y="5"/>
                    <a:pt x="0" y="4"/>
                    <a:pt x="0" y="4"/>
                  </a:cubicBezTo>
                  <a:cubicBezTo>
                    <a:pt x="0" y="3"/>
                    <a:pt x="0" y="3"/>
                    <a:pt x="0" y="2"/>
                  </a:cubicBezTo>
                  <a:cubicBezTo>
                    <a:pt x="0" y="2"/>
                    <a:pt x="0" y="1"/>
                    <a:pt x="0" y="1"/>
                  </a:cubicBezTo>
                  <a:cubicBezTo>
                    <a:pt x="1" y="0"/>
                    <a:pt x="1" y="0"/>
                    <a:pt x="2" y="0"/>
                  </a:cubicBezTo>
                  <a:cubicBezTo>
                    <a:pt x="2" y="0"/>
                    <a:pt x="2" y="0"/>
                    <a:pt x="2" y="0"/>
                  </a:cubicBezTo>
                  <a:cubicBezTo>
                    <a:pt x="2" y="1"/>
                    <a:pt x="2" y="1"/>
                    <a:pt x="2" y="2"/>
                  </a:cubicBezTo>
                  <a:cubicBezTo>
                    <a:pt x="2" y="2"/>
                    <a:pt x="3" y="3"/>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6" name="Freeform 231"/>
            <p:cNvSpPr>
              <a:spLocks/>
            </p:cNvSpPr>
            <p:nvPr/>
          </p:nvSpPr>
          <p:spPr bwMode="auto">
            <a:xfrm>
              <a:off x="1035051" y="1273175"/>
              <a:ext cx="9525" cy="30163"/>
            </a:xfrm>
            <a:custGeom>
              <a:avLst/>
              <a:gdLst/>
              <a:ahLst/>
              <a:cxnLst>
                <a:cxn ang="0">
                  <a:pos x="3" y="15"/>
                </a:cxn>
                <a:cxn ang="0">
                  <a:pos x="4" y="13"/>
                </a:cxn>
                <a:cxn ang="0">
                  <a:pos x="5" y="9"/>
                </a:cxn>
                <a:cxn ang="0">
                  <a:pos x="4" y="6"/>
                </a:cxn>
                <a:cxn ang="0">
                  <a:pos x="5" y="3"/>
                </a:cxn>
                <a:cxn ang="0">
                  <a:pos x="5" y="0"/>
                </a:cxn>
                <a:cxn ang="0">
                  <a:pos x="4" y="0"/>
                </a:cxn>
                <a:cxn ang="0">
                  <a:pos x="3" y="1"/>
                </a:cxn>
                <a:cxn ang="0">
                  <a:pos x="1" y="2"/>
                </a:cxn>
                <a:cxn ang="0">
                  <a:pos x="1" y="3"/>
                </a:cxn>
                <a:cxn ang="0">
                  <a:pos x="1" y="4"/>
                </a:cxn>
                <a:cxn ang="0">
                  <a:pos x="2" y="6"/>
                </a:cxn>
                <a:cxn ang="0">
                  <a:pos x="2" y="7"/>
                </a:cxn>
                <a:cxn ang="0">
                  <a:pos x="1" y="8"/>
                </a:cxn>
                <a:cxn ang="0">
                  <a:pos x="0" y="7"/>
                </a:cxn>
                <a:cxn ang="0">
                  <a:pos x="0" y="8"/>
                </a:cxn>
                <a:cxn ang="0">
                  <a:pos x="0" y="9"/>
                </a:cxn>
                <a:cxn ang="0">
                  <a:pos x="1" y="11"/>
                </a:cxn>
                <a:cxn ang="0">
                  <a:pos x="1" y="11"/>
                </a:cxn>
                <a:cxn ang="0">
                  <a:pos x="2" y="13"/>
                </a:cxn>
                <a:cxn ang="0">
                  <a:pos x="1" y="15"/>
                </a:cxn>
                <a:cxn ang="0">
                  <a:pos x="2" y="15"/>
                </a:cxn>
                <a:cxn ang="0">
                  <a:pos x="3" y="15"/>
                </a:cxn>
              </a:cxnLst>
              <a:rect l="0" t="0" r="r" b="b"/>
              <a:pathLst>
                <a:path w="5" h="16">
                  <a:moveTo>
                    <a:pt x="3" y="15"/>
                  </a:moveTo>
                  <a:cubicBezTo>
                    <a:pt x="4" y="15"/>
                    <a:pt x="4" y="13"/>
                    <a:pt x="4" y="13"/>
                  </a:cubicBezTo>
                  <a:cubicBezTo>
                    <a:pt x="4" y="12"/>
                    <a:pt x="4" y="10"/>
                    <a:pt x="5" y="9"/>
                  </a:cubicBezTo>
                  <a:cubicBezTo>
                    <a:pt x="5" y="8"/>
                    <a:pt x="4" y="6"/>
                    <a:pt x="4" y="6"/>
                  </a:cubicBezTo>
                  <a:cubicBezTo>
                    <a:pt x="4" y="5"/>
                    <a:pt x="5" y="4"/>
                    <a:pt x="5" y="3"/>
                  </a:cubicBezTo>
                  <a:cubicBezTo>
                    <a:pt x="5" y="2"/>
                    <a:pt x="5" y="1"/>
                    <a:pt x="5" y="0"/>
                  </a:cubicBezTo>
                  <a:cubicBezTo>
                    <a:pt x="5" y="0"/>
                    <a:pt x="4" y="0"/>
                    <a:pt x="4" y="0"/>
                  </a:cubicBezTo>
                  <a:cubicBezTo>
                    <a:pt x="3" y="0"/>
                    <a:pt x="3" y="1"/>
                    <a:pt x="3" y="1"/>
                  </a:cubicBezTo>
                  <a:cubicBezTo>
                    <a:pt x="2" y="1"/>
                    <a:pt x="2" y="2"/>
                    <a:pt x="1" y="2"/>
                  </a:cubicBezTo>
                  <a:cubicBezTo>
                    <a:pt x="1" y="2"/>
                    <a:pt x="1" y="3"/>
                    <a:pt x="1" y="3"/>
                  </a:cubicBezTo>
                  <a:cubicBezTo>
                    <a:pt x="1" y="3"/>
                    <a:pt x="1" y="4"/>
                    <a:pt x="1" y="4"/>
                  </a:cubicBezTo>
                  <a:cubicBezTo>
                    <a:pt x="2" y="5"/>
                    <a:pt x="2" y="5"/>
                    <a:pt x="2" y="6"/>
                  </a:cubicBezTo>
                  <a:cubicBezTo>
                    <a:pt x="2" y="6"/>
                    <a:pt x="2" y="7"/>
                    <a:pt x="2" y="7"/>
                  </a:cubicBezTo>
                  <a:cubicBezTo>
                    <a:pt x="2" y="8"/>
                    <a:pt x="1" y="8"/>
                    <a:pt x="1" y="8"/>
                  </a:cubicBezTo>
                  <a:cubicBezTo>
                    <a:pt x="1" y="8"/>
                    <a:pt x="1" y="6"/>
                    <a:pt x="0" y="7"/>
                  </a:cubicBezTo>
                  <a:cubicBezTo>
                    <a:pt x="0" y="7"/>
                    <a:pt x="0" y="7"/>
                    <a:pt x="0" y="8"/>
                  </a:cubicBezTo>
                  <a:cubicBezTo>
                    <a:pt x="0" y="8"/>
                    <a:pt x="0" y="9"/>
                    <a:pt x="0" y="9"/>
                  </a:cubicBezTo>
                  <a:cubicBezTo>
                    <a:pt x="0" y="10"/>
                    <a:pt x="0" y="11"/>
                    <a:pt x="1" y="11"/>
                  </a:cubicBezTo>
                  <a:cubicBezTo>
                    <a:pt x="1" y="11"/>
                    <a:pt x="1" y="11"/>
                    <a:pt x="1" y="11"/>
                  </a:cubicBezTo>
                  <a:cubicBezTo>
                    <a:pt x="2" y="12"/>
                    <a:pt x="2" y="13"/>
                    <a:pt x="2" y="13"/>
                  </a:cubicBezTo>
                  <a:cubicBezTo>
                    <a:pt x="2" y="13"/>
                    <a:pt x="1" y="14"/>
                    <a:pt x="1" y="15"/>
                  </a:cubicBezTo>
                  <a:cubicBezTo>
                    <a:pt x="2" y="15"/>
                    <a:pt x="2" y="15"/>
                    <a:pt x="2" y="15"/>
                  </a:cubicBezTo>
                  <a:cubicBezTo>
                    <a:pt x="2" y="15"/>
                    <a:pt x="3" y="16"/>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7" name="Freeform 232"/>
            <p:cNvSpPr>
              <a:spLocks/>
            </p:cNvSpPr>
            <p:nvPr/>
          </p:nvSpPr>
          <p:spPr bwMode="auto">
            <a:xfrm>
              <a:off x="1031876" y="1300163"/>
              <a:ext cx="4763" cy="3175"/>
            </a:xfrm>
            <a:custGeom>
              <a:avLst/>
              <a:gdLst/>
              <a:ahLst/>
              <a:cxnLst>
                <a:cxn ang="0">
                  <a:pos x="3" y="2"/>
                </a:cxn>
                <a:cxn ang="0">
                  <a:pos x="1" y="2"/>
                </a:cxn>
                <a:cxn ang="0">
                  <a:pos x="0" y="1"/>
                </a:cxn>
                <a:cxn ang="0">
                  <a:pos x="1" y="0"/>
                </a:cxn>
                <a:cxn ang="0">
                  <a:pos x="2" y="0"/>
                </a:cxn>
                <a:cxn ang="0">
                  <a:pos x="3" y="1"/>
                </a:cxn>
                <a:cxn ang="0">
                  <a:pos x="3" y="2"/>
                </a:cxn>
              </a:cxnLst>
              <a:rect l="0" t="0" r="r" b="b"/>
              <a:pathLst>
                <a:path w="3" h="2">
                  <a:moveTo>
                    <a:pt x="3" y="2"/>
                  </a:moveTo>
                  <a:cubicBezTo>
                    <a:pt x="2" y="2"/>
                    <a:pt x="1" y="2"/>
                    <a:pt x="1" y="2"/>
                  </a:cubicBezTo>
                  <a:cubicBezTo>
                    <a:pt x="1" y="2"/>
                    <a:pt x="0" y="2"/>
                    <a:pt x="0" y="1"/>
                  </a:cubicBezTo>
                  <a:cubicBezTo>
                    <a:pt x="0" y="1"/>
                    <a:pt x="1" y="1"/>
                    <a:pt x="1" y="0"/>
                  </a:cubicBezTo>
                  <a:cubicBezTo>
                    <a:pt x="1" y="0"/>
                    <a:pt x="2" y="0"/>
                    <a:pt x="2" y="0"/>
                  </a:cubicBezTo>
                  <a:cubicBezTo>
                    <a:pt x="2" y="1"/>
                    <a:pt x="3" y="1"/>
                    <a:pt x="3" y="1"/>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8" name="Freeform 233"/>
            <p:cNvSpPr>
              <a:spLocks/>
            </p:cNvSpPr>
            <p:nvPr/>
          </p:nvSpPr>
          <p:spPr bwMode="auto">
            <a:xfrm>
              <a:off x="1025526" y="1311275"/>
              <a:ext cx="6350" cy="9525"/>
            </a:xfrm>
            <a:custGeom>
              <a:avLst/>
              <a:gdLst/>
              <a:ahLst/>
              <a:cxnLst>
                <a:cxn ang="0">
                  <a:pos x="3" y="1"/>
                </a:cxn>
                <a:cxn ang="0">
                  <a:pos x="1" y="0"/>
                </a:cxn>
                <a:cxn ang="0">
                  <a:pos x="0" y="1"/>
                </a:cxn>
                <a:cxn ang="0">
                  <a:pos x="0" y="3"/>
                </a:cxn>
                <a:cxn ang="0">
                  <a:pos x="0" y="4"/>
                </a:cxn>
                <a:cxn ang="0">
                  <a:pos x="2" y="4"/>
                </a:cxn>
                <a:cxn ang="0">
                  <a:pos x="2" y="2"/>
                </a:cxn>
                <a:cxn ang="0">
                  <a:pos x="3" y="1"/>
                </a:cxn>
              </a:cxnLst>
              <a:rect l="0" t="0" r="r" b="b"/>
              <a:pathLst>
                <a:path w="3" h="5">
                  <a:moveTo>
                    <a:pt x="3" y="1"/>
                  </a:moveTo>
                  <a:cubicBezTo>
                    <a:pt x="2" y="0"/>
                    <a:pt x="2" y="0"/>
                    <a:pt x="1" y="0"/>
                  </a:cubicBezTo>
                  <a:cubicBezTo>
                    <a:pt x="1" y="0"/>
                    <a:pt x="0" y="1"/>
                    <a:pt x="0" y="1"/>
                  </a:cubicBezTo>
                  <a:cubicBezTo>
                    <a:pt x="0" y="2"/>
                    <a:pt x="0" y="3"/>
                    <a:pt x="0" y="3"/>
                  </a:cubicBezTo>
                  <a:cubicBezTo>
                    <a:pt x="0" y="3"/>
                    <a:pt x="0" y="4"/>
                    <a:pt x="0" y="4"/>
                  </a:cubicBezTo>
                  <a:cubicBezTo>
                    <a:pt x="1" y="5"/>
                    <a:pt x="2" y="4"/>
                    <a:pt x="2" y="4"/>
                  </a:cubicBezTo>
                  <a:cubicBezTo>
                    <a:pt x="2" y="4"/>
                    <a:pt x="2" y="3"/>
                    <a:pt x="2" y="2"/>
                  </a:cubicBezTo>
                  <a:cubicBezTo>
                    <a:pt x="2" y="2"/>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9" name="Freeform 234"/>
            <p:cNvSpPr>
              <a:spLocks/>
            </p:cNvSpPr>
            <p:nvPr/>
          </p:nvSpPr>
          <p:spPr bwMode="auto">
            <a:xfrm>
              <a:off x="1012826" y="1304925"/>
              <a:ext cx="28575" cy="80963"/>
            </a:xfrm>
            <a:custGeom>
              <a:avLst/>
              <a:gdLst/>
              <a:ahLst/>
              <a:cxnLst>
                <a:cxn ang="0">
                  <a:pos x="14" y="0"/>
                </a:cxn>
                <a:cxn ang="0">
                  <a:pos x="13" y="2"/>
                </a:cxn>
                <a:cxn ang="0">
                  <a:pos x="13" y="4"/>
                </a:cxn>
                <a:cxn ang="0">
                  <a:pos x="11" y="7"/>
                </a:cxn>
                <a:cxn ang="0">
                  <a:pos x="10" y="8"/>
                </a:cxn>
                <a:cxn ang="0">
                  <a:pos x="9" y="9"/>
                </a:cxn>
                <a:cxn ang="0">
                  <a:pos x="8" y="10"/>
                </a:cxn>
                <a:cxn ang="0">
                  <a:pos x="9" y="11"/>
                </a:cxn>
                <a:cxn ang="0">
                  <a:pos x="9" y="12"/>
                </a:cxn>
                <a:cxn ang="0">
                  <a:pos x="8" y="13"/>
                </a:cxn>
                <a:cxn ang="0">
                  <a:pos x="6" y="12"/>
                </a:cxn>
                <a:cxn ang="0">
                  <a:pos x="4" y="12"/>
                </a:cxn>
                <a:cxn ang="0">
                  <a:pos x="3" y="14"/>
                </a:cxn>
                <a:cxn ang="0">
                  <a:pos x="2" y="17"/>
                </a:cxn>
                <a:cxn ang="0">
                  <a:pos x="1" y="22"/>
                </a:cxn>
                <a:cxn ang="0">
                  <a:pos x="1" y="28"/>
                </a:cxn>
                <a:cxn ang="0">
                  <a:pos x="1" y="32"/>
                </a:cxn>
                <a:cxn ang="0">
                  <a:pos x="1" y="35"/>
                </a:cxn>
                <a:cxn ang="0">
                  <a:pos x="1" y="37"/>
                </a:cxn>
                <a:cxn ang="0">
                  <a:pos x="2" y="39"/>
                </a:cxn>
                <a:cxn ang="0">
                  <a:pos x="2" y="41"/>
                </a:cxn>
                <a:cxn ang="0">
                  <a:pos x="3" y="42"/>
                </a:cxn>
                <a:cxn ang="0">
                  <a:pos x="5" y="43"/>
                </a:cxn>
                <a:cxn ang="0">
                  <a:pos x="8" y="41"/>
                </a:cxn>
                <a:cxn ang="0">
                  <a:pos x="9" y="39"/>
                </a:cxn>
                <a:cxn ang="0">
                  <a:pos x="11" y="38"/>
                </a:cxn>
                <a:cxn ang="0">
                  <a:pos x="11" y="35"/>
                </a:cxn>
                <a:cxn ang="0">
                  <a:pos x="11" y="33"/>
                </a:cxn>
                <a:cxn ang="0">
                  <a:pos x="10" y="30"/>
                </a:cxn>
                <a:cxn ang="0">
                  <a:pos x="9" y="26"/>
                </a:cxn>
                <a:cxn ang="0">
                  <a:pos x="8" y="23"/>
                </a:cxn>
                <a:cxn ang="0">
                  <a:pos x="7" y="20"/>
                </a:cxn>
                <a:cxn ang="0">
                  <a:pos x="7" y="17"/>
                </a:cxn>
                <a:cxn ang="0">
                  <a:pos x="8" y="15"/>
                </a:cxn>
                <a:cxn ang="0">
                  <a:pos x="10" y="13"/>
                </a:cxn>
                <a:cxn ang="0">
                  <a:pos x="12" y="11"/>
                </a:cxn>
                <a:cxn ang="0">
                  <a:pos x="14" y="9"/>
                </a:cxn>
                <a:cxn ang="0">
                  <a:pos x="14" y="6"/>
                </a:cxn>
                <a:cxn ang="0">
                  <a:pos x="15" y="3"/>
                </a:cxn>
                <a:cxn ang="0">
                  <a:pos x="15" y="1"/>
                </a:cxn>
                <a:cxn ang="0">
                  <a:pos x="14" y="0"/>
                </a:cxn>
              </a:cxnLst>
              <a:rect l="0" t="0" r="r" b="b"/>
              <a:pathLst>
                <a:path w="15" h="43">
                  <a:moveTo>
                    <a:pt x="14" y="0"/>
                  </a:moveTo>
                  <a:cubicBezTo>
                    <a:pt x="14" y="0"/>
                    <a:pt x="13" y="1"/>
                    <a:pt x="13" y="2"/>
                  </a:cubicBezTo>
                  <a:cubicBezTo>
                    <a:pt x="13" y="2"/>
                    <a:pt x="13" y="4"/>
                    <a:pt x="13" y="4"/>
                  </a:cubicBezTo>
                  <a:cubicBezTo>
                    <a:pt x="12" y="5"/>
                    <a:pt x="12" y="6"/>
                    <a:pt x="11" y="7"/>
                  </a:cubicBezTo>
                  <a:cubicBezTo>
                    <a:pt x="11" y="7"/>
                    <a:pt x="11" y="7"/>
                    <a:pt x="10" y="8"/>
                  </a:cubicBezTo>
                  <a:cubicBezTo>
                    <a:pt x="10" y="8"/>
                    <a:pt x="9" y="9"/>
                    <a:pt x="9" y="9"/>
                  </a:cubicBezTo>
                  <a:cubicBezTo>
                    <a:pt x="8" y="9"/>
                    <a:pt x="8" y="10"/>
                    <a:pt x="8" y="10"/>
                  </a:cubicBezTo>
                  <a:cubicBezTo>
                    <a:pt x="8" y="10"/>
                    <a:pt x="9" y="11"/>
                    <a:pt x="9" y="11"/>
                  </a:cubicBezTo>
                  <a:cubicBezTo>
                    <a:pt x="9" y="11"/>
                    <a:pt x="9" y="12"/>
                    <a:pt x="9" y="12"/>
                  </a:cubicBezTo>
                  <a:cubicBezTo>
                    <a:pt x="9" y="12"/>
                    <a:pt x="8" y="13"/>
                    <a:pt x="8" y="13"/>
                  </a:cubicBezTo>
                  <a:cubicBezTo>
                    <a:pt x="7" y="13"/>
                    <a:pt x="7" y="12"/>
                    <a:pt x="6" y="12"/>
                  </a:cubicBezTo>
                  <a:cubicBezTo>
                    <a:pt x="6" y="12"/>
                    <a:pt x="5" y="12"/>
                    <a:pt x="4" y="12"/>
                  </a:cubicBezTo>
                  <a:cubicBezTo>
                    <a:pt x="4" y="12"/>
                    <a:pt x="3" y="14"/>
                    <a:pt x="3" y="14"/>
                  </a:cubicBezTo>
                  <a:cubicBezTo>
                    <a:pt x="2" y="15"/>
                    <a:pt x="2" y="17"/>
                    <a:pt x="2" y="17"/>
                  </a:cubicBezTo>
                  <a:cubicBezTo>
                    <a:pt x="1" y="18"/>
                    <a:pt x="1" y="21"/>
                    <a:pt x="1" y="22"/>
                  </a:cubicBezTo>
                  <a:cubicBezTo>
                    <a:pt x="1" y="23"/>
                    <a:pt x="1" y="26"/>
                    <a:pt x="1" y="28"/>
                  </a:cubicBezTo>
                  <a:cubicBezTo>
                    <a:pt x="1" y="29"/>
                    <a:pt x="1" y="31"/>
                    <a:pt x="1" y="32"/>
                  </a:cubicBezTo>
                  <a:cubicBezTo>
                    <a:pt x="1" y="33"/>
                    <a:pt x="0" y="34"/>
                    <a:pt x="1" y="35"/>
                  </a:cubicBezTo>
                  <a:cubicBezTo>
                    <a:pt x="1" y="36"/>
                    <a:pt x="1" y="37"/>
                    <a:pt x="1" y="37"/>
                  </a:cubicBezTo>
                  <a:cubicBezTo>
                    <a:pt x="1" y="38"/>
                    <a:pt x="2" y="38"/>
                    <a:pt x="2" y="39"/>
                  </a:cubicBezTo>
                  <a:cubicBezTo>
                    <a:pt x="2" y="39"/>
                    <a:pt x="2" y="40"/>
                    <a:pt x="2" y="41"/>
                  </a:cubicBezTo>
                  <a:cubicBezTo>
                    <a:pt x="2" y="41"/>
                    <a:pt x="3" y="42"/>
                    <a:pt x="3" y="42"/>
                  </a:cubicBezTo>
                  <a:cubicBezTo>
                    <a:pt x="4" y="42"/>
                    <a:pt x="5" y="43"/>
                    <a:pt x="5" y="43"/>
                  </a:cubicBezTo>
                  <a:cubicBezTo>
                    <a:pt x="6" y="43"/>
                    <a:pt x="7" y="42"/>
                    <a:pt x="8" y="41"/>
                  </a:cubicBezTo>
                  <a:cubicBezTo>
                    <a:pt x="8" y="41"/>
                    <a:pt x="9" y="39"/>
                    <a:pt x="9" y="39"/>
                  </a:cubicBezTo>
                  <a:cubicBezTo>
                    <a:pt x="10" y="38"/>
                    <a:pt x="10" y="38"/>
                    <a:pt x="11" y="38"/>
                  </a:cubicBezTo>
                  <a:cubicBezTo>
                    <a:pt x="11" y="37"/>
                    <a:pt x="11" y="36"/>
                    <a:pt x="11" y="35"/>
                  </a:cubicBezTo>
                  <a:cubicBezTo>
                    <a:pt x="11" y="35"/>
                    <a:pt x="11" y="33"/>
                    <a:pt x="11" y="33"/>
                  </a:cubicBezTo>
                  <a:cubicBezTo>
                    <a:pt x="11" y="32"/>
                    <a:pt x="10" y="31"/>
                    <a:pt x="10" y="30"/>
                  </a:cubicBezTo>
                  <a:cubicBezTo>
                    <a:pt x="9" y="29"/>
                    <a:pt x="9" y="27"/>
                    <a:pt x="9" y="26"/>
                  </a:cubicBezTo>
                  <a:cubicBezTo>
                    <a:pt x="9" y="25"/>
                    <a:pt x="9" y="24"/>
                    <a:pt x="8" y="23"/>
                  </a:cubicBezTo>
                  <a:cubicBezTo>
                    <a:pt x="8" y="22"/>
                    <a:pt x="7" y="21"/>
                    <a:pt x="7" y="20"/>
                  </a:cubicBezTo>
                  <a:cubicBezTo>
                    <a:pt x="7" y="19"/>
                    <a:pt x="7" y="18"/>
                    <a:pt x="7" y="17"/>
                  </a:cubicBezTo>
                  <a:cubicBezTo>
                    <a:pt x="7" y="17"/>
                    <a:pt x="8" y="16"/>
                    <a:pt x="8" y="15"/>
                  </a:cubicBezTo>
                  <a:cubicBezTo>
                    <a:pt x="9" y="15"/>
                    <a:pt x="10" y="14"/>
                    <a:pt x="10" y="13"/>
                  </a:cubicBezTo>
                  <a:cubicBezTo>
                    <a:pt x="11" y="13"/>
                    <a:pt x="12" y="12"/>
                    <a:pt x="12" y="11"/>
                  </a:cubicBezTo>
                  <a:cubicBezTo>
                    <a:pt x="13" y="11"/>
                    <a:pt x="14" y="10"/>
                    <a:pt x="14" y="9"/>
                  </a:cubicBezTo>
                  <a:cubicBezTo>
                    <a:pt x="14" y="8"/>
                    <a:pt x="14" y="7"/>
                    <a:pt x="14" y="6"/>
                  </a:cubicBezTo>
                  <a:cubicBezTo>
                    <a:pt x="15" y="5"/>
                    <a:pt x="15" y="4"/>
                    <a:pt x="15" y="3"/>
                  </a:cubicBezTo>
                  <a:cubicBezTo>
                    <a:pt x="15" y="3"/>
                    <a:pt x="15" y="1"/>
                    <a:pt x="15" y="1"/>
                  </a:cubicBezTo>
                  <a:cubicBezTo>
                    <a:pt x="15" y="0"/>
                    <a:pt x="14" y="0"/>
                    <a:pt x="1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0" name="Freeform 235"/>
            <p:cNvSpPr>
              <a:spLocks/>
            </p:cNvSpPr>
            <p:nvPr/>
          </p:nvSpPr>
          <p:spPr bwMode="auto">
            <a:xfrm>
              <a:off x="1025526" y="1387475"/>
              <a:ext cx="26988" cy="23813"/>
            </a:xfrm>
            <a:custGeom>
              <a:avLst/>
              <a:gdLst/>
              <a:ahLst/>
              <a:cxnLst>
                <a:cxn ang="0">
                  <a:pos x="12" y="8"/>
                </a:cxn>
                <a:cxn ang="0">
                  <a:pos x="13" y="9"/>
                </a:cxn>
                <a:cxn ang="0">
                  <a:pos x="14" y="8"/>
                </a:cxn>
                <a:cxn ang="0">
                  <a:pos x="13" y="6"/>
                </a:cxn>
                <a:cxn ang="0">
                  <a:pos x="11" y="3"/>
                </a:cxn>
                <a:cxn ang="0">
                  <a:pos x="8" y="1"/>
                </a:cxn>
                <a:cxn ang="0">
                  <a:pos x="6" y="0"/>
                </a:cxn>
                <a:cxn ang="0">
                  <a:pos x="4" y="0"/>
                </a:cxn>
                <a:cxn ang="0">
                  <a:pos x="2" y="1"/>
                </a:cxn>
                <a:cxn ang="0">
                  <a:pos x="1" y="2"/>
                </a:cxn>
                <a:cxn ang="0">
                  <a:pos x="0" y="4"/>
                </a:cxn>
                <a:cxn ang="0">
                  <a:pos x="1" y="6"/>
                </a:cxn>
                <a:cxn ang="0">
                  <a:pos x="2" y="7"/>
                </a:cxn>
                <a:cxn ang="0">
                  <a:pos x="3" y="9"/>
                </a:cxn>
                <a:cxn ang="0">
                  <a:pos x="5" y="11"/>
                </a:cxn>
                <a:cxn ang="0">
                  <a:pos x="6" y="12"/>
                </a:cxn>
                <a:cxn ang="0">
                  <a:pos x="8" y="12"/>
                </a:cxn>
                <a:cxn ang="0">
                  <a:pos x="10" y="12"/>
                </a:cxn>
                <a:cxn ang="0">
                  <a:pos x="11" y="11"/>
                </a:cxn>
                <a:cxn ang="0">
                  <a:pos x="11" y="9"/>
                </a:cxn>
                <a:cxn ang="0">
                  <a:pos x="12" y="8"/>
                </a:cxn>
              </a:cxnLst>
              <a:rect l="0" t="0" r="r" b="b"/>
              <a:pathLst>
                <a:path w="14" h="12">
                  <a:moveTo>
                    <a:pt x="12" y="8"/>
                  </a:moveTo>
                  <a:cubicBezTo>
                    <a:pt x="12" y="8"/>
                    <a:pt x="13" y="9"/>
                    <a:pt x="13" y="9"/>
                  </a:cubicBezTo>
                  <a:cubicBezTo>
                    <a:pt x="13" y="9"/>
                    <a:pt x="14" y="8"/>
                    <a:pt x="14" y="8"/>
                  </a:cubicBezTo>
                  <a:cubicBezTo>
                    <a:pt x="14" y="7"/>
                    <a:pt x="14" y="6"/>
                    <a:pt x="13" y="6"/>
                  </a:cubicBezTo>
                  <a:cubicBezTo>
                    <a:pt x="13" y="5"/>
                    <a:pt x="11" y="3"/>
                    <a:pt x="11" y="3"/>
                  </a:cubicBezTo>
                  <a:cubicBezTo>
                    <a:pt x="10" y="2"/>
                    <a:pt x="8" y="2"/>
                    <a:pt x="8" y="1"/>
                  </a:cubicBezTo>
                  <a:cubicBezTo>
                    <a:pt x="7" y="1"/>
                    <a:pt x="6" y="0"/>
                    <a:pt x="6" y="0"/>
                  </a:cubicBezTo>
                  <a:cubicBezTo>
                    <a:pt x="5" y="0"/>
                    <a:pt x="4" y="0"/>
                    <a:pt x="4" y="0"/>
                  </a:cubicBezTo>
                  <a:cubicBezTo>
                    <a:pt x="3" y="0"/>
                    <a:pt x="2" y="0"/>
                    <a:pt x="2" y="1"/>
                  </a:cubicBezTo>
                  <a:cubicBezTo>
                    <a:pt x="1" y="1"/>
                    <a:pt x="1" y="2"/>
                    <a:pt x="1" y="2"/>
                  </a:cubicBezTo>
                  <a:cubicBezTo>
                    <a:pt x="0" y="3"/>
                    <a:pt x="0" y="3"/>
                    <a:pt x="0" y="4"/>
                  </a:cubicBezTo>
                  <a:cubicBezTo>
                    <a:pt x="0" y="4"/>
                    <a:pt x="1" y="5"/>
                    <a:pt x="1" y="6"/>
                  </a:cubicBezTo>
                  <a:cubicBezTo>
                    <a:pt x="1" y="6"/>
                    <a:pt x="2" y="7"/>
                    <a:pt x="2" y="7"/>
                  </a:cubicBezTo>
                  <a:cubicBezTo>
                    <a:pt x="3" y="7"/>
                    <a:pt x="3" y="9"/>
                    <a:pt x="3" y="9"/>
                  </a:cubicBezTo>
                  <a:cubicBezTo>
                    <a:pt x="4" y="9"/>
                    <a:pt x="5" y="10"/>
                    <a:pt x="5" y="11"/>
                  </a:cubicBezTo>
                  <a:cubicBezTo>
                    <a:pt x="5" y="11"/>
                    <a:pt x="6" y="12"/>
                    <a:pt x="6" y="12"/>
                  </a:cubicBezTo>
                  <a:cubicBezTo>
                    <a:pt x="7" y="12"/>
                    <a:pt x="8" y="12"/>
                    <a:pt x="8" y="12"/>
                  </a:cubicBezTo>
                  <a:cubicBezTo>
                    <a:pt x="9" y="12"/>
                    <a:pt x="10" y="12"/>
                    <a:pt x="10" y="12"/>
                  </a:cubicBezTo>
                  <a:cubicBezTo>
                    <a:pt x="10" y="12"/>
                    <a:pt x="11" y="11"/>
                    <a:pt x="11" y="11"/>
                  </a:cubicBezTo>
                  <a:cubicBezTo>
                    <a:pt x="11" y="10"/>
                    <a:pt x="11" y="9"/>
                    <a:pt x="11" y="9"/>
                  </a:cubicBezTo>
                  <a:cubicBezTo>
                    <a:pt x="11" y="8"/>
                    <a:pt x="11" y="8"/>
                    <a:pt x="12"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1" name="Freeform 236"/>
            <p:cNvSpPr>
              <a:spLocks/>
            </p:cNvSpPr>
            <p:nvPr/>
          </p:nvSpPr>
          <p:spPr bwMode="auto">
            <a:xfrm>
              <a:off x="1049338" y="1611313"/>
              <a:ext cx="17463" cy="12700"/>
            </a:xfrm>
            <a:custGeom>
              <a:avLst/>
              <a:gdLst/>
              <a:ahLst/>
              <a:cxnLst>
                <a:cxn ang="0">
                  <a:pos x="7" y="5"/>
                </a:cxn>
                <a:cxn ang="0">
                  <a:pos x="6" y="5"/>
                </a:cxn>
                <a:cxn ang="0">
                  <a:pos x="4" y="5"/>
                </a:cxn>
                <a:cxn ang="0">
                  <a:pos x="2" y="4"/>
                </a:cxn>
                <a:cxn ang="0">
                  <a:pos x="1" y="3"/>
                </a:cxn>
                <a:cxn ang="0">
                  <a:pos x="1" y="1"/>
                </a:cxn>
                <a:cxn ang="0">
                  <a:pos x="3" y="0"/>
                </a:cxn>
                <a:cxn ang="0">
                  <a:pos x="4" y="1"/>
                </a:cxn>
                <a:cxn ang="0">
                  <a:pos x="5" y="2"/>
                </a:cxn>
                <a:cxn ang="0">
                  <a:pos x="7" y="2"/>
                </a:cxn>
                <a:cxn ang="0">
                  <a:pos x="9" y="3"/>
                </a:cxn>
                <a:cxn ang="0">
                  <a:pos x="9" y="4"/>
                </a:cxn>
                <a:cxn ang="0">
                  <a:pos x="8" y="5"/>
                </a:cxn>
                <a:cxn ang="0">
                  <a:pos x="7" y="5"/>
                </a:cxn>
              </a:cxnLst>
              <a:rect l="0" t="0" r="r" b="b"/>
              <a:pathLst>
                <a:path w="9" h="6">
                  <a:moveTo>
                    <a:pt x="7" y="5"/>
                  </a:moveTo>
                  <a:cubicBezTo>
                    <a:pt x="6" y="5"/>
                    <a:pt x="6" y="5"/>
                    <a:pt x="6" y="5"/>
                  </a:cubicBezTo>
                  <a:cubicBezTo>
                    <a:pt x="5" y="6"/>
                    <a:pt x="4" y="5"/>
                    <a:pt x="4" y="5"/>
                  </a:cubicBezTo>
                  <a:cubicBezTo>
                    <a:pt x="3" y="5"/>
                    <a:pt x="2" y="4"/>
                    <a:pt x="2" y="4"/>
                  </a:cubicBezTo>
                  <a:cubicBezTo>
                    <a:pt x="1" y="4"/>
                    <a:pt x="1" y="4"/>
                    <a:pt x="1" y="3"/>
                  </a:cubicBezTo>
                  <a:cubicBezTo>
                    <a:pt x="0" y="3"/>
                    <a:pt x="1" y="1"/>
                    <a:pt x="1" y="1"/>
                  </a:cubicBezTo>
                  <a:cubicBezTo>
                    <a:pt x="2" y="1"/>
                    <a:pt x="3" y="0"/>
                    <a:pt x="3" y="0"/>
                  </a:cubicBezTo>
                  <a:cubicBezTo>
                    <a:pt x="4" y="0"/>
                    <a:pt x="4" y="1"/>
                    <a:pt x="4" y="1"/>
                  </a:cubicBezTo>
                  <a:cubicBezTo>
                    <a:pt x="5" y="1"/>
                    <a:pt x="5" y="2"/>
                    <a:pt x="5" y="2"/>
                  </a:cubicBezTo>
                  <a:cubicBezTo>
                    <a:pt x="6" y="2"/>
                    <a:pt x="7" y="2"/>
                    <a:pt x="7" y="2"/>
                  </a:cubicBezTo>
                  <a:cubicBezTo>
                    <a:pt x="8" y="3"/>
                    <a:pt x="8" y="3"/>
                    <a:pt x="9" y="3"/>
                  </a:cubicBezTo>
                  <a:cubicBezTo>
                    <a:pt x="9" y="3"/>
                    <a:pt x="9" y="4"/>
                    <a:pt x="9" y="4"/>
                  </a:cubicBezTo>
                  <a:cubicBezTo>
                    <a:pt x="9" y="4"/>
                    <a:pt x="8" y="5"/>
                    <a:pt x="8" y="5"/>
                  </a:cubicBezTo>
                  <a:cubicBezTo>
                    <a:pt x="8" y="5"/>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2" name="Freeform 237"/>
            <p:cNvSpPr>
              <a:spLocks/>
            </p:cNvSpPr>
            <p:nvPr/>
          </p:nvSpPr>
          <p:spPr bwMode="auto">
            <a:xfrm>
              <a:off x="1031876" y="1674813"/>
              <a:ext cx="9525" cy="6350"/>
            </a:xfrm>
            <a:custGeom>
              <a:avLst/>
              <a:gdLst/>
              <a:ahLst/>
              <a:cxnLst>
                <a:cxn ang="0">
                  <a:pos x="5" y="3"/>
                </a:cxn>
                <a:cxn ang="0">
                  <a:pos x="3" y="4"/>
                </a:cxn>
                <a:cxn ang="0">
                  <a:pos x="1" y="3"/>
                </a:cxn>
                <a:cxn ang="0">
                  <a:pos x="1" y="2"/>
                </a:cxn>
                <a:cxn ang="0">
                  <a:pos x="1" y="1"/>
                </a:cxn>
                <a:cxn ang="0">
                  <a:pos x="2" y="0"/>
                </a:cxn>
                <a:cxn ang="0">
                  <a:pos x="3" y="1"/>
                </a:cxn>
                <a:cxn ang="0">
                  <a:pos x="4" y="1"/>
                </a:cxn>
                <a:cxn ang="0">
                  <a:pos x="5" y="2"/>
                </a:cxn>
                <a:cxn ang="0">
                  <a:pos x="5" y="3"/>
                </a:cxn>
              </a:cxnLst>
              <a:rect l="0" t="0" r="r" b="b"/>
              <a:pathLst>
                <a:path w="5" h="4">
                  <a:moveTo>
                    <a:pt x="5" y="3"/>
                  </a:moveTo>
                  <a:cubicBezTo>
                    <a:pt x="4" y="4"/>
                    <a:pt x="3" y="4"/>
                    <a:pt x="3" y="4"/>
                  </a:cubicBezTo>
                  <a:cubicBezTo>
                    <a:pt x="2" y="4"/>
                    <a:pt x="2" y="4"/>
                    <a:pt x="1" y="3"/>
                  </a:cubicBezTo>
                  <a:cubicBezTo>
                    <a:pt x="1" y="3"/>
                    <a:pt x="1" y="2"/>
                    <a:pt x="1" y="2"/>
                  </a:cubicBezTo>
                  <a:cubicBezTo>
                    <a:pt x="0" y="2"/>
                    <a:pt x="1" y="1"/>
                    <a:pt x="1" y="1"/>
                  </a:cubicBezTo>
                  <a:cubicBezTo>
                    <a:pt x="1" y="0"/>
                    <a:pt x="2" y="0"/>
                    <a:pt x="2" y="0"/>
                  </a:cubicBezTo>
                  <a:cubicBezTo>
                    <a:pt x="2" y="0"/>
                    <a:pt x="2" y="1"/>
                    <a:pt x="3" y="1"/>
                  </a:cubicBezTo>
                  <a:cubicBezTo>
                    <a:pt x="3" y="1"/>
                    <a:pt x="4" y="1"/>
                    <a:pt x="4" y="1"/>
                  </a:cubicBezTo>
                  <a:cubicBezTo>
                    <a:pt x="5" y="2"/>
                    <a:pt x="5" y="2"/>
                    <a:pt x="5" y="2"/>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3" name="Freeform 238"/>
            <p:cNvSpPr>
              <a:spLocks/>
            </p:cNvSpPr>
            <p:nvPr/>
          </p:nvSpPr>
          <p:spPr bwMode="auto">
            <a:xfrm>
              <a:off x="1754188" y="781050"/>
              <a:ext cx="4763" cy="6350"/>
            </a:xfrm>
            <a:custGeom>
              <a:avLst/>
              <a:gdLst/>
              <a:ahLst/>
              <a:cxnLst>
                <a:cxn ang="0">
                  <a:pos x="2" y="0"/>
                </a:cxn>
                <a:cxn ang="0">
                  <a:pos x="0" y="0"/>
                </a:cxn>
                <a:cxn ang="0">
                  <a:pos x="0" y="1"/>
                </a:cxn>
                <a:cxn ang="0">
                  <a:pos x="1" y="3"/>
                </a:cxn>
                <a:cxn ang="0">
                  <a:pos x="2" y="2"/>
                </a:cxn>
                <a:cxn ang="0">
                  <a:pos x="3" y="1"/>
                </a:cxn>
                <a:cxn ang="0">
                  <a:pos x="2" y="0"/>
                </a:cxn>
              </a:cxnLst>
              <a:rect l="0" t="0" r="r" b="b"/>
              <a:pathLst>
                <a:path w="3" h="3">
                  <a:moveTo>
                    <a:pt x="2" y="0"/>
                  </a:moveTo>
                  <a:cubicBezTo>
                    <a:pt x="2" y="0"/>
                    <a:pt x="1" y="0"/>
                    <a:pt x="0" y="0"/>
                  </a:cubicBezTo>
                  <a:cubicBezTo>
                    <a:pt x="0" y="0"/>
                    <a:pt x="0" y="1"/>
                    <a:pt x="0" y="1"/>
                  </a:cubicBezTo>
                  <a:cubicBezTo>
                    <a:pt x="0" y="2"/>
                    <a:pt x="1" y="3"/>
                    <a:pt x="1" y="3"/>
                  </a:cubicBezTo>
                  <a:cubicBezTo>
                    <a:pt x="2" y="3"/>
                    <a:pt x="2" y="3"/>
                    <a:pt x="2" y="2"/>
                  </a:cubicBezTo>
                  <a:cubicBezTo>
                    <a:pt x="3" y="2"/>
                    <a:pt x="3" y="1"/>
                    <a:pt x="3" y="1"/>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4" name="Freeform 239"/>
            <p:cNvSpPr>
              <a:spLocks/>
            </p:cNvSpPr>
            <p:nvPr/>
          </p:nvSpPr>
          <p:spPr bwMode="auto">
            <a:xfrm>
              <a:off x="1720851" y="757238"/>
              <a:ext cx="7938" cy="7938"/>
            </a:xfrm>
            <a:custGeom>
              <a:avLst/>
              <a:gdLst/>
              <a:ahLst/>
              <a:cxnLst>
                <a:cxn ang="0">
                  <a:pos x="4" y="3"/>
                </a:cxn>
                <a:cxn ang="0">
                  <a:pos x="3" y="3"/>
                </a:cxn>
                <a:cxn ang="0">
                  <a:pos x="2" y="4"/>
                </a:cxn>
                <a:cxn ang="0">
                  <a:pos x="1" y="4"/>
                </a:cxn>
                <a:cxn ang="0">
                  <a:pos x="1" y="3"/>
                </a:cxn>
                <a:cxn ang="0">
                  <a:pos x="1" y="2"/>
                </a:cxn>
                <a:cxn ang="0">
                  <a:pos x="2" y="1"/>
                </a:cxn>
                <a:cxn ang="0">
                  <a:pos x="3" y="1"/>
                </a:cxn>
                <a:cxn ang="0">
                  <a:pos x="4" y="3"/>
                </a:cxn>
              </a:cxnLst>
              <a:rect l="0" t="0" r="r" b="b"/>
              <a:pathLst>
                <a:path w="4" h="4">
                  <a:moveTo>
                    <a:pt x="4" y="3"/>
                  </a:moveTo>
                  <a:cubicBezTo>
                    <a:pt x="4" y="3"/>
                    <a:pt x="3" y="3"/>
                    <a:pt x="3" y="3"/>
                  </a:cubicBezTo>
                  <a:cubicBezTo>
                    <a:pt x="3" y="3"/>
                    <a:pt x="3" y="4"/>
                    <a:pt x="2" y="4"/>
                  </a:cubicBezTo>
                  <a:cubicBezTo>
                    <a:pt x="2" y="4"/>
                    <a:pt x="1" y="4"/>
                    <a:pt x="1" y="4"/>
                  </a:cubicBezTo>
                  <a:cubicBezTo>
                    <a:pt x="1" y="4"/>
                    <a:pt x="1" y="4"/>
                    <a:pt x="1" y="3"/>
                  </a:cubicBezTo>
                  <a:cubicBezTo>
                    <a:pt x="0" y="3"/>
                    <a:pt x="1" y="2"/>
                    <a:pt x="1" y="2"/>
                  </a:cubicBezTo>
                  <a:cubicBezTo>
                    <a:pt x="1" y="2"/>
                    <a:pt x="1" y="1"/>
                    <a:pt x="2" y="1"/>
                  </a:cubicBezTo>
                  <a:cubicBezTo>
                    <a:pt x="2" y="0"/>
                    <a:pt x="3" y="0"/>
                    <a:pt x="3" y="1"/>
                  </a:cubicBezTo>
                  <a:cubicBezTo>
                    <a:pt x="4" y="1"/>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5" name="Freeform 240"/>
            <p:cNvSpPr>
              <a:spLocks/>
            </p:cNvSpPr>
            <p:nvPr/>
          </p:nvSpPr>
          <p:spPr bwMode="auto">
            <a:xfrm>
              <a:off x="1698626" y="715963"/>
              <a:ext cx="7938" cy="9525"/>
            </a:xfrm>
            <a:custGeom>
              <a:avLst/>
              <a:gdLst/>
              <a:ahLst/>
              <a:cxnLst>
                <a:cxn ang="0">
                  <a:pos x="4" y="5"/>
                </a:cxn>
                <a:cxn ang="0">
                  <a:pos x="2" y="5"/>
                </a:cxn>
                <a:cxn ang="0">
                  <a:pos x="1" y="3"/>
                </a:cxn>
                <a:cxn ang="0">
                  <a:pos x="1" y="2"/>
                </a:cxn>
                <a:cxn ang="0">
                  <a:pos x="1" y="0"/>
                </a:cxn>
                <a:cxn ang="0">
                  <a:pos x="3" y="0"/>
                </a:cxn>
                <a:cxn ang="0">
                  <a:pos x="3" y="2"/>
                </a:cxn>
                <a:cxn ang="0">
                  <a:pos x="4" y="2"/>
                </a:cxn>
                <a:cxn ang="0">
                  <a:pos x="4" y="5"/>
                </a:cxn>
              </a:cxnLst>
              <a:rect l="0" t="0" r="r" b="b"/>
              <a:pathLst>
                <a:path w="4" h="5">
                  <a:moveTo>
                    <a:pt x="4" y="5"/>
                  </a:moveTo>
                  <a:cubicBezTo>
                    <a:pt x="4" y="5"/>
                    <a:pt x="2" y="5"/>
                    <a:pt x="2" y="5"/>
                  </a:cubicBezTo>
                  <a:cubicBezTo>
                    <a:pt x="1" y="5"/>
                    <a:pt x="1" y="4"/>
                    <a:pt x="1" y="3"/>
                  </a:cubicBezTo>
                  <a:cubicBezTo>
                    <a:pt x="0" y="3"/>
                    <a:pt x="1" y="2"/>
                    <a:pt x="1" y="2"/>
                  </a:cubicBezTo>
                  <a:cubicBezTo>
                    <a:pt x="1" y="1"/>
                    <a:pt x="1" y="0"/>
                    <a:pt x="1" y="0"/>
                  </a:cubicBezTo>
                  <a:cubicBezTo>
                    <a:pt x="2" y="0"/>
                    <a:pt x="2" y="0"/>
                    <a:pt x="3" y="0"/>
                  </a:cubicBezTo>
                  <a:cubicBezTo>
                    <a:pt x="3" y="1"/>
                    <a:pt x="3" y="1"/>
                    <a:pt x="3" y="2"/>
                  </a:cubicBezTo>
                  <a:cubicBezTo>
                    <a:pt x="3" y="2"/>
                    <a:pt x="4" y="2"/>
                    <a:pt x="4" y="2"/>
                  </a:cubicBezTo>
                  <a:cubicBezTo>
                    <a:pt x="4" y="3"/>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6" name="Freeform 241"/>
            <p:cNvSpPr>
              <a:spLocks/>
            </p:cNvSpPr>
            <p:nvPr/>
          </p:nvSpPr>
          <p:spPr bwMode="auto">
            <a:xfrm>
              <a:off x="1709738" y="717550"/>
              <a:ext cx="17463" cy="17463"/>
            </a:xfrm>
            <a:custGeom>
              <a:avLst/>
              <a:gdLst/>
              <a:ahLst/>
              <a:cxnLst>
                <a:cxn ang="0">
                  <a:pos x="1" y="8"/>
                </a:cxn>
                <a:cxn ang="0">
                  <a:pos x="0" y="7"/>
                </a:cxn>
                <a:cxn ang="0">
                  <a:pos x="0" y="5"/>
                </a:cxn>
                <a:cxn ang="0">
                  <a:pos x="1" y="2"/>
                </a:cxn>
                <a:cxn ang="0">
                  <a:pos x="3" y="1"/>
                </a:cxn>
                <a:cxn ang="0">
                  <a:pos x="6" y="0"/>
                </a:cxn>
                <a:cxn ang="0">
                  <a:pos x="8" y="0"/>
                </a:cxn>
                <a:cxn ang="0">
                  <a:pos x="9" y="1"/>
                </a:cxn>
                <a:cxn ang="0">
                  <a:pos x="7" y="2"/>
                </a:cxn>
                <a:cxn ang="0">
                  <a:pos x="5" y="2"/>
                </a:cxn>
                <a:cxn ang="0">
                  <a:pos x="4" y="3"/>
                </a:cxn>
                <a:cxn ang="0">
                  <a:pos x="4" y="5"/>
                </a:cxn>
                <a:cxn ang="0">
                  <a:pos x="5" y="5"/>
                </a:cxn>
                <a:cxn ang="0">
                  <a:pos x="7" y="5"/>
                </a:cxn>
                <a:cxn ang="0">
                  <a:pos x="7" y="6"/>
                </a:cxn>
                <a:cxn ang="0">
                  <a:pos x="6" y="7"/>
                </a:cxn>
                <a:cxn ang="0">
                  <a:pos x="4" y="8"/>
                </a:cxn>
                <a:cxn ang="0">
                  <a:pos x="3" y="9"/>
                </a:cxn>
                <a:cxn ang="0">
                  <a:pos x="1" y="8"/>
                </a:cxn>
              </a:cxnLst>
              <a:rect l="0" t="0" r="r" b="b"/>
              <a:pathLst>
                <a:path w="9" h="9">
                  <a:moveTo>
                    <a:pt x="1" y="8"/>
                  </a:moveTo>
                  <a:cubicBezTo>
                    <a:pt x="1" y="8"/>
                    <a:pt x="0" y="7"/>
                    <a:pt x="0" y="7"/>
                  </a:cubicBezTo>
                  <a:cubicBezTo>
                    <a:pt x="0" y="6"/>
                    <a:pt x="0" y="5"/>
                    <a:pt x="0" y="5"/>
                  </a:cubicBezTo>
                  <a:cubicBezTo>
                    <a:pt x="0" y="4"/>
                    <a:pt x="0" y="2"/>
                    <a:pt x="1" y="2"/>
                  </a:cubicBezTo>
                  <a:cubicBezTo>
                    <a:pt x="1" y="1"/>
                    <a:pt x="2" y="1"/>
                    <a:pt x="3" y="1"/>
                  </a:cubicBezTo>
                  <a:cubicBezTo>
                    <a:pt x="3" y="0"/>
                    <a:pt x="5" y="0"/>
                    <a:pt x="6" y="0"/>
                  </a:cubicBezTo>
                  <a:cubicBezTo>
                    <a:pt x="6" y="0"/>
                    <a:pt x="8" y="0"/>
                    <a:pt x="8" y="0"/>
                  </a:cubicBezTo>
                  <a:cubicBezTo>
                    <a:pt x="8" y="0"/>
                    <a:pt x="9" y="1"/>
                    <a:pt x="9" y="1"/>
                  </a:cubicBezTo>
                  <a:cubicBezTo>
                    <a:pt x="8" y="2"/>
                    <a:pt x="8" y="2"/>
                    <a:pt x="7" y="2"/>
                  </a:cubicBezTo>
                  <a:cubicBezTo>
                    <a:pt x="7" y="2"/>
                    <a:pt x="6" y="2"/>
                    <a:pt x="5" y="2"/>
                  </a:cubicBezTo>
                  <a:cubicBezTo>
                    <a:pt x="5" y="2"/>
                    <a:pt x="4" y="3"/>
                    <a:pt x="4" y="3"/>
                  </a:cubicBezTo>
                  <a:cubicBezTo>
                    <a:pt x="3" y="4"/>
                    <a:pt x="3" y="5"/>
                    <a:pt x="4" y="5"/>
                  </a:cubicBezTo>
                  <a:cubicBezTo>
                    <a:pt x="4" y="5"/>
                    <a:pt x="5" y="5"/>
                    <a:pt x="5" y="5"/>
                  </a:cubicBezTo>
                  <a:cubicBezTo>
                    <a:pt x="5" y="5"/>
                    <a:pt x="6" y="5"/>
                    <a:pt x="7" y="5"/>
                  </a:cubicBezTo>
                  <a:cubicBezTo>
                    <a:pt x="7" y="5"/>
                    <a:pt x="7" y="6"/>
                    <a:pt x="7" y="6"/>
                  </a:cubicBezTo>
                  <a:cubicBezTo>
                    <a:pt x="7" y="6"/>
                    <a:pt x="6" y="7"/>
                    <a:pt x="6" y="7"/>
                  </a:cubicBezTo>
                  <a:cubicBezTo>
                    <a:pt x="6" y="7"/>
                    <a:pt x="5" y="8"/>
                    <a:pt x="4" y="8"/>
                  </a:cubicBezTo>
                  <a:cubicBezTo>
                    <a:pt x="4" y="8"/>
                    <a:pt x="3" y="8"/>
                    <a:pt x="3" y="9"/>
                  </a:cubicBezTo>
                  <a:cubicBezTo>
                    <a:pt x="2" y="9"/>
                    <a:pt x="1" y="9"/>
                    <a:pt x="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7" name="Freeform 242"/>
            <p:cNvSpPr>
              <a:spLocks/>
            </p:cNvSpPr>
            <p:nvPr/>
          </p:nvSpPr>
          <p:spPr bwMode="auto">
            <a:xfrm>
              <a:off x="1668463" y="676275"/>
              <a:ext cx="11113" cy="7938"/>
            </a:xfrm>
            <a:custGeom>
              <a:avLst/>
              <a:gdLst/>
              <a:ahLst/>
              <a:cxnLst>
                <a:cxn ang="0">
                  <a:pos x="6" y="3"/>
                </a:cxn>
                <a:cxn ang="0">
                  <a:pos x="6" y="2"/>
                </a:cxn>
                <a:cxn ang="0">
                  <a:pos x="4" y="1"/>
                </a:cxn>
                <a:cxn ang="0">
                  <a:pos x="3" y="1"/>
                </a:cxn>
                <a:cxn ang="0">
                  <a:pos x="2" y="0"/>
                </a:cxn>
                <a:cxn ang="0">
                  <a:pos x="1" y="0"/>
                </a:cxn>
                <a:cxn ang="0">
                  <a:pos x="0" y="2"/>
                </a:cxn>
                <a:cxn ang="0">
                  <a:pos x="1" y="3"/>
                </a:cxn>
                <a:cxn ang="0">
                  <a:pos x="3" y="4"/>
                </a:cxn>
                <a:cxn ang="0">
                  <a:pos x="4" y="4"/>
                </a:cxn>
                <a:cxn ang="0">
                  <a:pos x="6" y="3"/>
                </a:cxn>
              </a:cxnLst>
              <a:rect l="0" t="0" r="r" b="b"/>
              <a:pathLst>
                <a:path w="6" h="4">
                  <a:moveTo>
                    <a:pt x="6" y="3"/>
                  </a:moveTo>
                  <a:cubicBezTo>
                    <a:pt x="6" y="3"/>
                    <a:pt x="6" y="2"/>
                    <a:pt x="6" y="2"/>
                  </a:cubicBezTo>
                  <a:cubicBezTo>
                    <a:pt x="5" y="1"/>
                    <a:pt x="5" y="1"/>
                    <a:pt x="4" y="1"/>
                  </a:cubicBezTo>
                  <a:cubicBezTo>
                    <a:pt x="4" y="1"/>
                    <a:pt x="3" y="2"/>
                    <a:pt x="3" y="1"/>
                  </a:cubicBezTo>
                  <a:cubicBezTo>
                    <a:pt x="3" y="1"/>
                    <a:pt x="2" y="0"/>
                    <a:pt x="2" y="0"/>
                  </a:cubicBezTo>
                  <a:cubicBezTo>
                    <a:pt x="1" y="0"/>
                    <a:pt x="1" y="0"/>
                    <a:pt x="1" y="0"/>
                  </a:cubicBezTo>
                  <a:cubicBezTo>
                    <a:pt x="0" y="0"/>
                    <a:pt x="0" y="1"/>
                    <a:pt x="0" y="2"/>
                  </a:cubicBezTo>
                  <a:cubicBezTo>
                    <a:pt x="0" y="2"/>
                    <a:pt x="1" y="3"/>
                    <a:pt x="1" y="3"/>
                  </a:cubicBezTo>
                  <a:cubicBezTo>
                    <a:pt x="2" y="4"/>
                    <a:pt x="2" y="4"/>
                    <a:pt x="3" y="4"/>
                  </a:cubicBezTo>
                  <a:cubicBezTo>
                    <a:pt x="3" y="4"/>
                    <a:pt x="4" y="4"/>
                    <a:pt x="4" y="4"/>
                  </a:cubicBezTo>
                  <a:cubicBezTo>
                    <a:pt x="5" y="4"/>
                    <a:pt x="5" y="3"/>
                    <a:pt x="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8" name="Freeform 243"/>
            <p:cNvSpPr>
              <a:spLocks/>
            </p:cNvSpPr>
            <p:nvPr/>
          </p:nvSpPr>
          <p:spPr bwMode="auto">
            <a:xfrm>
              <a:off x="1639888" y="681038"/>
              <a:ext cx="69850" cy="68263"/>
            </a:xfrm>
            <a:custGeom>
              <a:avLst/>
              <a:gdLst/>
              <a:ahLst/>
              <a:cxnLst>
                <a:cxn ang="0">
                  <a:pos x="35" y="34"/>
                </a:cxn>
                <a:cxn ang="0">
                  <a:pos x="28" y="33"/>
                </a:cxn>
                <a:cxn ang="0">
                  <a:pos x="26" y="35"/>
                </a:cxn>
                <a:cxn ang="0">
                  <a:pos x="22" y="35"/>
                </a:cxn>
                <a:cxn ang="0">
                  <a:pos x="20" y="35"/>
                </a:cxn>
                <a:cxn ang="0">
                  <a:pos x="17" y="33"/>
                </a:cxn>
                <a:cxn ang="0">
                  <a:pos x="14" y="33"/>
                </a:cxn>
                <a:cxn ang="0">
                  <a:pos x="12" y="34"/>
                </a:cxn>
                <a:cxn ang="0">
                  <a:pos x="14" y="30"/>
                </a:cxn>
                <a:cxn ang="0">
                  <a:pos x="12" y="26"/>
                </a:cxn>
                <a:cxn ang="0">
                  <a:pos x="7" y="19"/>
                </a:cxn>
                <a:cxn ang="0">
                  <a:pos x="5" y="15"/>
                </a:cxn>
                <a:cxn ang="0">
                  <a:pos x="1" y="14"/>
                </a:cxn>
                <a:cxn ang="0">
                  <a:pos x="1" y="9"/>
                </a:cxn>
                <a:cxn ang="0">
                  <a:pos x="3" y="4"/>
                </a:cxn>
                <a:cxn ang="0">
                  <a:pos x="6" y="1"/>
                </a:cxn>
                <a:cxn ang="0">
                  <a:pos x="10" y="0"/>
                </a:cxn>
                <a:cxn ang="0">
                  <a:pos x="12" y="0"/>
                </a:cxn>
                <a:cxn ang="0">
                  <a:pos x="18" y="6"/>
                </a:cxn>
                <a:cxn ang="0">
                  <a:pos x="23" y="10"/>
                </a:cxn>
                <a:cxn ang="0">
                  <a:pos x="28" y="13"/>
                </a:cxn>
                <a:cxn ang="0">
                  <a:pos x="28" y="16"/>
                </a:cxn>
                <a:cxn ang="0">
                  <a:pos x="29" y="19"/>
                </a:cxn>
                <a:cxn ang="0">
                  <a:pos x="28" y="22"/>
                </a:cxn>
                <a:cxn ang="0">
                  <a:pos x="29" y="25"/>
                </a:cxn>
                <a:cxn ang="0">
                  <a:pos x="32" y="25"/>
                </a:cxn>
                <a:cxn ang="0">
                  <a:pos x="30" y="28"/>
                </a:cxn>
                <a:cxn ang="0">
                  <a:pos x="25" y="28"/>
                </a:cxn>
                <a:cxn ang="0">
                  <a:pos x="23" y="31"/>
                </a:cxn>
                <a:cxn ang="0">
                  <a:pos x="24" y="33"/>
                </a:cxn>
                <a:cxn ang="0">
                  <a:pos x="27" y="30"/>
                </a:cxn>
                <a:cxn ang="0">
                  <a:pos x="32" y="30"/>
                </a:cxn>
                <a:cxn ang="0">
                  <a:pos x="35" y="28"/>
                </a:cxn>
                <a:cxn ang="0">
                  <a:pos x="36" y="30"/>
                </a:cxn>
                <a:cxn ang="0">
                  <a:pos x="35" y="32"/>
                </a:cxn>
                <a:cxn ang="0">
                  <a:pos x="37" y="33"/>
                </a:cxn>
              </a:cxnLst>
              <a:rect l="0" t="0" r="r" b="b"/>
              <a:pathLst>
                <a:path w="37" h="36">
                  <a:moveTo>
                    <a:pt x="37" y="33"/>
                  </a:moveTo>
                  <a:cubicBezTo>
                    <a:pt x="36" y="33"/>
                    <a:pt x="35" y="34"/>
                    <a:pt x="35" y="34"/>
                  </a:cubicBezTo>
                  <a:cubicBezTo>
                    <a:pt x="34" y="34"/>
                    <a:pt x="32" y="34"/>
                    <a:pt x="31" y="34"/>
                  </a:cubicBezTo>
                  <a:cubicBezTo>
                    <a:pt x="30" y="34"/>
                    <a:pt x="29" y="33"/>
                    <a:pt x="28" y="33"/>
                  </a:cubicBezTo>
                  <a:cubicBezTo>
                    <a:pt x="27" y="33"/>
                    <a:pt x="27" y="33"/>
                    <a:pt x="26" y="33"/>
                  </a:cubicBezTo>
                  <a:cubicBezTo>
                    <a:pt x="26" y="34"/>
                    <a:pt x="26" y="35"/>
                    <a:pt x="26" y="35"/>
                  </a:cubicBezTo>
                  <a:cubicBezTo>
                    <a:pt x="25" y="35"/>
                    <a:pt x="24" y="36"/>
                    <a:pt x="24" y="36"/>
                  </a:cubicBezTo>
                  <a:cubicBezTo>
                    <a:pt x="24" y="36"/>
                    <a:pt x="23" y="36"/>
                    <a:pt x="22" y="35"/>
                  </a:cubicBezTo>
                  <a:cubicBezTo>
                    <a:pt x="22" y="35"/>
                    <a:pt x="22" y="35"/>
                    <a:pt x="22" y="35"/>
                  </a:cubicBezTo>
                  <a:cubicBezTo>
                    <a:pt x="21" y="34"/>
                    <a:pt x="20" y="35"/>
                    <a:pt x="20" y="35"/>
                  </a:cubicBezTo>
                  <a:cubicBezTo>
                    <a:pt x="19" y="35"/>
                    <a:pt x="18" y="35"/>
                    <a:pt x="17" y="35"/>
                  </a:cubicBezTo>
                  <a:cubicBezTo>
                    <a:pt x="17" y="35"/>
                    <a:pt x="17" y="34"/>
                    <a:pt x="17" y="33"/>
                  </a:cubicBezTo>
                  <a:cubicBezTo>
                    <a:pt x="16" y="33"/>
                    <a:pt x="16" y="33"/>
                    <a:pt x="15" y="33"/>
                  </a:cubicBezTo>
                  <a:cubicBezTo>
                    <a:pt x="15" y="33"/>
                    <a:pt x="14" y="33"/>
                    <a:pt x="14" y="33"/>
                  </a:cubicBezTo>
                  <a:cubicBezTo>
                    <a:pt x="14" y="34"/>
                    <a:pt x="14" y="34"/>
                    <a:pt x="13" y="34"/>
                  </a:cubicBezTo>
                  <a:cubicBezTo>
                    <a:pt x="13" y="34"/>
                    <a:pt x="12" y="34"/>
                    <a:pt x="12" y="34"/>
                  </a:cubicBezTo>
                  <a:cubicBezTo>
                    <a:pt x="12" y="33"/>
                    <a:pt x="12" y="32"/>
                    <a:pt x="13" y="31"/>
                  </a:cubicBezTo>
                  <a:cubicBezTo>
                    <a:pt x="13" y="31"/>
                    <a:pt x="14" y="31"/>
                    <a:pt x="14" y="30"/>
                  </a:cubicBezTo>
                  <a:cubicBezTo>
                    <a:pt x="14" y="30"/>
                    <a:pt x="14" y="28"/>
                    <a:pt x="14" y="28"/>
                  </a:cubicBezTo>
                  <a:cubicBezTo>
                    <a:pt x="14" y="27"/>
                    <a:pt x="13" y="26"/>
                    <a:pt x="12" y="26"/>
                  </a:cubicBezTo>
                  <a:cubicBezTo>
                    <a:pt x="11" y="25"/>
                    <a:pt x="10" y="23"/>
                    <a:pt x="9" y="22"/>
                  </a:cubicBezTo>
                  <a:cubicBezTo>
                    <a:pt x="8" y="21"/>
                    <a:pt x="7" y="20"/>
                    <a:pt x="7" y="19"/>
                  </a:cubicBezTo>
                  <a:cubicBezTo>
                    <a:pt x="7" y="19"/>
                    <a:pt x="7" y="17"/>
                    <a:pt x="6" y="17"/>
                  </a:cubicBezTo>
                  <a:cubicBezTo>
                    <a:pt x="6" y="16"/>
                    <a:pt x="6" y="15"/>
                    <a:pt x="5" y="15"/>
                  </a:cubicBezTo>
                  <a:cubicBezTo>
                    <a:pt x="5" y="15"/>
                    <a:pt x="4" y="14"/>
                    <a:pt x="4" y="14"/>
                  </a:cubicBezTo>
                  <a:cubicBezTo>
                    <a:pt x="3" y="14"/>
                    <a:pt x="1" y="14"/>
                    <a:pt x="1" y="14"/>
                  </a:cubicBezTo>
                  <a:cubicBezTo>
                    <a:pt x="0" y="14"/>
                    <a:pt x="0" y="13"/>
                    <a:pt x="0" y="12"/>
                  </a:cubicBezTo>
                  <a:cubicBezTo>
                    <a:pt x="0" y="11"/>
                    <a:pt x="1" y="10"/>
                    <a:pt x="1" y="9"/>
                  </a:cubicBezTo>
                  <a:cubicBezTo>
                    <a:pt x="2" y="8"/>
                    <a:pt x="2" y="7"/>
                    <a:pt x="3" y="7"/>
                  </a:cubicBezTo>
                  <a:cubicBezTo>
                    <a:pt x="3" y="6"/>
                    <a:pt x="3" y="5"/>
                    <a:pt x="3" y="4"/>
                  </a:cubicBezTo>
                  <a:cubicBezTo>
                    <a:pt x="3" y="4"/>
                    <a:pt x="4" y="2"/>
                    <a:pt x="4" y="2"/>
                  </a:cubicBezTo>
                  <a:cubicBezTo>
                    <a:pt x="4" y="2"/>
                    <a:pt x="5" y="1"/>
                    <a:pt x="6" y="1"/>
                  </a:cubicBezTo>
                  <a:cubicBezTo>
                    <a:pt x="6" y="1"/>
                    <a:pt x="7" y="1"/>
                    <a:pt x="7" y="1"/>
                  </a:cubicBezTo>
                  <a:cubicBezTo>
                    <a:pt x="8" y="1"/>
                    <a:pt x="9" y="0"/>
                    <a:pt x="10" y="0"/>
                  </a:cubicBezTo>
                  <a:cubicBezTo>
                    <a:pt x="10" y="0"/>
                    <a:pt x="11" y="0"/>
                    <a:pt x="11" y="0"/>
                  </a:cubicBezTo>
                  <a:cubicBezTo>
                    <a:pt x="11" y="0"/>
                    <a:pt x="12" y="0"/>
                    <a:pt x="12" y="0"/>
                  </a:cubicBezTo>
                  <a:cubicBezTo>
                    <a:pt x="13" y="1"/>
                    <a:pt x="14" y="3"/>
                    <a:pt x="14" y="3"/>
                  </a:cubicBezTo>
                  <a:cubicBezTo>
                    <a:pt x="15" y="4"/>
                    <a:pt x="17" y="5"/>
                    <a:pt x="18" y="6"/>
                  </a:cubicBezTo>
                  <a:cubicBezTo>
                    <a:pt x="19" y="6"/>
                    <a:pt x="20" y="7"/>
                    <a:pt x="21" y="8"/>
                  </a:cubicBezTo>
                  <a:cubicBezTo>
                    <a:pt x="22" y="8"/>
                    <a:pt x="23" y="9"/>
                    <a:pt x="23" y="10"/>
                  </a:cubicBezTo>
                  <a:cubicBezTo>
                    <a:pt x="24" y="10"/>
                    <a:pt x="26" y="11"/>
                    <a:pt x="27" y="12"/>
                  </a:cubicBezTo>
                  <a:cubicBezTo>
                    <a:pt x="27" y="12"/>
                    <a:pt x="28" y="13"/>
                    <a:pt x="28" y="13"/>
                  </a:cubicBezTo>
                  <a:cubicBezTo>
                    <a:pt x="28" y="13"/>
                    <a:pt x="27" y="14"/>
                    <a:pt x="27" y="14"/>
                  </a:cubicBezTo>
                  <a:cubicBezTo>
                    <a:pt x="27" y="15"/>
                    <a:pt x="27" y="16"/>
                    <a:pt x="28" y="16"/>
                  </a:cubicBezTo>
                  <a:cubicBezTo>
                    <a:pt x="28" y="17"/>
                    <a:pt x="29" y="17"/>
                    <a:pt x="29" y="18"/>
                  </a:cubicBezTo>
                  <a:cubicBezTo>
                    <a:pt x="29" y="18"/>
                    <a:pt x="29" y="19"/>
                    <a:pt x="29" y="19"/>
                  </a:cubicBezTo>
                  <a:cubicBezTo>
                    <a:pt x="29" y="19"/>
                    <a:pt x="28" y="20"/>
                    <a:pt x="28" y="20"/>
                  </a:cubicBezTo>
                  <a:cubicBezTo>
                    <a:pt x="28" y="21"/>
                    <a:pt x="28" y="21"/>
                    <a:pt x="28" y="22"/>
                  </a:cubicBezTo>
                  <a:cubicBezTo>
                    <a:pt x="28" y="22"/>
                    <a:pt x="29" y="22"/>
                    <a:pt x="29" y="23"/>
                  </a:cubicBezTo>
                  <a:cubicBezTo>
                    <a:pt x="29" y="23"/>
                    <a:pt x="28" y="24"/>
                    <a:pt x="29" y="25"/>
                  </a:cubicBezTo>
                  <a:cubicBezTo>
                    <a:pt x="29" y="25"/>
                    <a:pt x="30" y="25"/>
                    <a:pt x="30" y="26"/>
                  </a:cubicBezTo>
                  <a:cubicBezTo>
                    <a:pt x="31" y="26"/>
                    <a:pt x="32" y="25"/>
                    <a:pt x="32" y="25"/>
                  </a:cubicBezTo>
                  <a:cubicBezTo>
                    <a:pt x="32" y="26"/>
                    <a:pt x="32" y="27"/>
                    <a:pt x="32" y="27"/>
                  </a:cubicBezTo>
                  <a:cubicBezTo>
                    <a:pt x="32" y="27"/>
                    <a:pt x="31" y="28"/>
                    <a:pt x="30" y="28"/>
                  </a:cubicBezTo>
                  <a:cubicBezTo>
                    <a:pt x="30" y="28"/>
                    <a:pt x="29" y="28"/>
                    <a:pt x="28" y="28"/>
                  </a:cubicBezTo>
                  <a:cubicBezTo>
                    <a:pt x="27" y="28"/>
                    <a:pt x="26" y="28"/>
                    <a:pt x="25" y="28"/>
                  </a:cubicBezTo>
                  <a:cubicBezTo>
                    <a:pt x="25" y="29"/>
                    <a:pt x="24" y="29"/>
                    <a:pt x="23" y="29"/>
                  </a:cubicBezTo>
                  <a:cubicBezTo>
                    <a:pt x="23" y="30"/>
                    <a:pt x="23" y="30"/>
                    <a:pt x="23" y="31"/>
                  </a:cubicBezTo>
                  <a:cubicBezTo>
                    <a:pt x="23" y="31"/>
                    <a:pt x="23" y="32"/>
                    <a:pt x="23" y="32"/>
                  </a:cubicBezTo>
                  <a:cubicBezTo>
                    <a:pt x="23" y="32"/>
                    <a:pt x="24" y="33"/>
                    <a:pt x="24" y="33"/>
                  </a:cubicBezTo>
                  <a:cubicBezTo>
                    <a:pt x="25" y="33"/>
                    <a:pt x="25" y="32"/>
                    <a:pt x="26" y="32"/>
                  </a:cubicBezTo>
                  <a:cubicBezTo>
                    <a:pt x="26" y="31"/>
                    <a:pt x="27" y="30"/>
                    <a:pt x="27" y="30"/>
                  </a:cubicBezTo>
                  <a:cubicBezTo>
                    <a:pt x="27" y="30"/>
                    <a:pt x="28" y="30"/>
                    <a:pt x="29" y="29"/>
                  </a:cubicBezTo>
                  <a:cubicBezTo>
                    <a:pt x="29" y="29"/>
                    <a:pt x="31" y="30"/>
                    <a:pt x="32" y="30"/>
                  </a:cubicBezTo>
                  <a:cubicBezTo>
                    <a:pt x="32" y="29"/>
                    <a:pt x="33" y="28"/>
                    <a:pt x="34" y="28"/>
                  </a:cubicBezTo>
                  <a:cubicBezTo>
                    <a:pt x="34" y="28"/>
                    <a:pt x="35" y="28"/>
                    <a:pt x="35" y="28"/>
                  </a:cubicBezTo>
                  <a:cubicBezTo>
                    <a:pt x="35" y="28"/>
                    <a:pt x="36" y="29"/>
                    <a:pt x="36" y="29"/>
                  </a:cubicBezTo>
                  <a:cubicBezTo>
                    <a:pt x="36" y="29"/>
                    <a:pt x="36" y="30"/>
                    <a:pt x="36" y="30"/>
                  </a:cubicBezTo>
                  <a:cubicBezTo>
                    <a:pt x="36" y="30"/>
                    <a:pt x="35" y="30"/>
                    <a:pt x="35" y="31"/>
                  </a:cubicBezTo>
                  <a:cubicBezTo>
                    <a:pt x="35" y="31"/>
                    <a:pt x="35" y="31"/>
                    <a:pt x="35" y="32"/>
                  </a:cubicBezTo>
                  <a:cubicBezTo>
                    <a:pt x="35" y="32"/>
                    <a:pt x="36" y="32"/>
                    <a:pt x="36" y="32"/>
                  </a:cubicBezTo>
                  <a:cubicBezTo>
                    <a:pt x="36" y="32"/>
                    <a:pt x="37" y="32"/>
                    <a:pt x="37"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9" name="Freeform 244"/>
            <p:cNvSpPr>
              <a:spLocks/>
            </p:cNvSpPr>
            <p:nvPr/>
          </p:nvSpPr>
          <p:spPr bwMode="auto">
            <a:xfrm>
              <a:off x="1698626" y="700088"/>
              <a:ext cx="6350" cy="6350"/>
            </a:xfrm>
            <a:custGeom>
              <a:avLst/>
              <a:gdLst/>
              <a:ahLst/>
              <a:cxnLst>
                <a:cxn ang="0">
                  <a:pos x="3" y="2"/>
                </a:cxn>
                <a:cxn ang="0">
                  <a:pos x="2" y="2"/>
                </a:cxn>
                <a:cxn ang="0">
                  <a:pos x="0" y="2"/>
                </a:cxn>
                <a:cxn ang="0">
                  <a:pos x="0" y="0"/>
                </a:cxn>
                <a:cxn ang="0">
                  <a:pos x="1" y="0"/>
                </a:cxn>
                <a:cxn ang="0">
                  <a:pos x="2" y="0"/>
                </a:cxn>
                <a:cxn ang="0">
                  <a:pos x="3" y="2"/>
                </a:cxn>
              </a:cxnLst>
              <a:rect l="0" t="0" r="r" b="b"/>
              <a:pathLst>
                <a:path w="3" h="3">
                  <a:moveTo>
                    <a:pt x="3" y="2"/>
                  </a:moveTo>
                  <a:cubicBezTo>
                    <a:pt x="3" y="2"/>
                    <a:pt x="2" y="2"/>
                    <a:pt x="2" y="2"/>
                  </a:cubicBezTo>
                  <a:cubicBezTo>
                    <a:pt x="1" y="3"/>
                    <a:pt x="0" y="2"/>
                    <a:pt x="0" y="2"/>
                  </a:cubicBezTo>
                  <a:cubicBezTo>
                    <a:pt x="0" y="2"/>
                    <a:pt x="0" y="1"/>
                    <a:pt x="0" y="0"/>
                  </a:cubicBezTo>
                  <a:cubicBezTo>
                    <a:pt x="0" y="0"/>
                    <a:pt x="0" y="0"/>
                    <a:pt x="1" y="0"/>
                  </a:cubicBezTo>
                  <a:cubicBezTo>
                    <a:pt x="1" y="0"/>
                    <a:pt x="2" y="0"/>
                    <a:pt x="2" y="0"/>
                  </a:cubicBezTo>
                  <a:cubicBezTo>
                    <a:pt x="3" y="0"/>
                    <a:pt x="3" y="1"/>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0" name="Freeform 245"/>
            <p:cNvSpPr>
              <a:spLocks/>
            </p:cNvSpPr>
            <p:nvPr/>
          </p:nvSpPr>
          <p:spPr bwMode="auto">
            <a:xfrm>
              <a:off x="1730376" y="722313"/>
              <a:ext cx="36513" cy="46038"/>
            </a:xfrm>
            <a:custGeom>
              <a:avLst/>
              <a:gdLst/>
              <a:ahLst/>
              <a:cxnLst>
                <a:cxn ang="0">
                  <a:pos x="14" y="23"/>
                </a:cxn>
                <a:cxn ang="0">
                  <a:pos x="12" y="23"/>
                </a:cxn>
                <a:cxn ang="0">
                  <a:pos x="11" y="23"/>
                </a:cxn>
                <a:cxn ang="0">
                  <a:pos x="10" y="24"/>
                </a:cxn>
                <a:cxn ang="0">
                  <a:pos x="8" y="23"/>
                </a:cxn>
                <a:cxn ang="0">
                  <a:pos x="8" y="20"/>
                </a:cxn>
                <a:cxn ang="0">
                  <a:pos x="6" y="20"/>
                </a:cxn>
                <a:cxn ang="0">
                  <a:pos x="5" y="17"/>
                </a:cxn>
                <a:cxn ang="0">
                  <a:pos x="7" y="16"/>
                </a:cxn>
                <a:cxn ang="0">
                  <a:pos x="7" y="14"/>
                </a:cxn>
                <a:cxn ang="0">
                  <a:pos x="6" y="11"/>
                </a:cxn>
                <a:cxn ang="0">
                  <a:pos x="4" y="10"/>
                </a:cxn>
                <a:cxn ang="0">
                  <a:pos x="2" y="10"/>
                </a:cxn>
                <a:cxn ang="0">
                  <a:pos x="0" y="8"/>
                </a:cxn>
                <a:cxn ang="0">
                  <a:pos x="0" y="6"/>
                </a:cxn>
                <a:cxn ang="0">
                  <a:pos x="1" y="5"/>
                </a:cxn>
                <a:cxn ang="0">
                  <a:pos x="2" y="5"/>
                </a:cxn>
                <a:cxn ang="0">
                  <a:pos x="3" y="6"/>
                </a:cxn>
                <a:cxn ang="0">
                  <a:pos x="5" y="7"/>
                </a:cxn>
                <a:cxn ang="0">
                  <a:pos x="6" y="6"/>
                </a:cxn>
                <a:cxn ang="0">
                  <a:pos x="7" y="5"/>
                </a:cxn>
                <a:cxn ang="0">
                  <a:pos x="6" y="4"/>
                </a:cxn>
                <a:cxn ang="0">
                  <a:pos x="4" y="4"/>
                </a:cxn>
                <a:cxn ang="0">
                  <a:pos x="3" y="3"/>
                </a:cxn>
                <a:cxn ang="0">
                  <a:pos x="3" y="1"/>
                </a:cxn>
                <a:cxn ang="0">
                  <a:pos x="4" y="0"/>
                </a:cxn>
                <a:cxn ang="0">
                  <a:pos x="4" y="2"/>
                </a:cxn>
                <a:cxn ang="0">
                  <a:pos x="6" y="2"/>
                </a:cxn>
                <a:cxn ang="0">
                  <a:pos x="8" y="1"/>
                </a:cxn>
                <a:cxn ang="0">
                  <a:pos x="9" y="1"/>
                </a:cxn>
                <a:cxn ang="0">
                  <a:pos x="10" y="2"/>
                </a:cxn>
                <a:cxn ang="0">
                  <a:pos x="12" y="2"/>
                </a:cxn>
                <a:cxn ang="0">
                  <a:pos x="14" y="0"/>
                </a:cxn>
                <a:cxn ang="0">
                  <a:pos x="16" y="0"/>
                </a:cxn>
                <a:cxn ang="0">
                  <a:pos x="18" y="1"/>
                </a:cxn>
                <a:cxn ang="0">
                  <a:pos x="19" y="4"/>
                </a:cxn>
                <a:cxn ang="0">
                  <a:pos x="18" y="5"/>
                </a:cxn>
                <a:cxn ang="0">
                  <a:pos x="15" y="6"/>
                </a:cxn>
                <a:cxn ang="0">
                  <a:pos x="14" y="8"/>
                </a:cxn>
                <a:cxn ang="0">
                  <a:pos x="14" y="10"/>
                </a:cxn>
                <a:cxn ang="0">
                  <a:pos x="13" y="11"/>
                </a:cxn>
                <a:cxn ang="0">
                  <a:pos x="12" y="13"/>
                </a:cxn>
                <a:cxn ang="0">
                  <a:pos x="13" y="15"/>
                </a:cxn>
                <a:cxn ang="0">
                  <a:pos x="15" y="15"/>
                </a:cxn>
                <a:cxn ang="0">
                  <a:pos x="17" y="17"/>
                </a:cxn>
                <a:cxn ang="0">
                  <a:pos x="17" y="18"/>
                </a:cxn>
                <a:cxn ang="0">
                  <a:pos x="16" y="19"/>
                </a:cxn>
                <a:cxn ang="0">
                  <a:pos x="16" y="22"/>
                </a:cxn>
                <a:cxn ang="0">
                  <a:pos x="14" y="23"/>
                </a:cxn>
              </a:cxnLst>
              <a:rect l="0" t="0" r="r" b="b"/>
              <a:pathLst>
                <a:path w="19" h="24">
                  <a:moveTo>
                    <a:pt x="14" y="23"/>
                  </a:moveTo>
                  <a:cubicBezTo>
                    <a:pt x="14" y="23"/>
                    <a:pt x="13" y="23"/>
                    <a:pt x="12" y="23"/>
                  </a:cubicBezTo>
                  <a:cubicBezTo>
                    <a:pt x="12" y="23"/>
                    <a:pt x="11" y="23"/>
                    <a:pt x="11" y="23"/>
                  </a:cubicBezTo>
                  <a:cubicBezTo>
                    <a:pt x="11" y="23"/>
                    <a:pt x="10" y="24"/>
                    <a:pt x="10" y="24"/>
                  </a:cubicBezTo>
                  <a:cubicBezTo>
                    <a:pt x="9" y="24"/>
                    <a:pt x="9" y="23"/>
                    <a:pt x="8" y="23"/>
                  </a:cubicBezTo>
                  <a:cubicBezTo>
                    <a:pt x="8" y="22"/>
                    <a:pt x="8" y="21"/>
                    <a:pt x="8" y="20"/>
                  </a:cubicBezTo>
                  <a:cubicBezTo>
                    <a:pt x="7" y="20"/>
                    <a:pt x="6" y="20"/>
                    <a:pt x="6" y="20"/>
                  </a:cubicBezTo>
                  <a:cubicBezTo>
                    <a:pt x="5" y="19"/>
                    <a:pt x="5" y="18"/>
                    <a:pt x="5" y="17"/>
                  </a:cubicBezTo>
                  <a:cubicBezTo>
                    <a:pt x="5" y="17"/>
                    <a:pt x="6" y="17"/>
                    <a:pt x="7" y="16"/>
                  </a:cubicBezTo>
                  <a:cubicBezTo>
                    <a:pt x="7" y="16"/>
                    <a:pt x="7" y="15"/>
                    <a:pt x="7" y="14"/>
                  </a:cubicBezTo>
                  <a:cubicBezTo>
                    <a:pt x="7" y="13"/>
                    <a:pt x="6" y="11"/>
                    <a:pt x="6" y="11"/>
                  </a:cubicBezTo>
                  <a:cubicBezTo>
                    <a:pt x="6" y="10"/>
                    <a:pt x="4" y="10"/>
                    <a:pt x="4" y="10"/>
                  </a:cubicBezTo>
                  <a:cubicBezTo>
                    <a:pt x="4" y="10"/>
                    <a:pt x="3" y="10"/>
                    <a:pt x="2" y="10"/>
                  </a:cubicBezTo>
                  <a:cubicBezTo>
                    <a:pt x="2" y="9"/>
                    <a:pt x="1" y="8"/>
                    <a:pt x="0" y="8"/>
                  </a:cubicBezTo>
                  <a:cubicBezTo>
                    <a:pt x="0" y="8"/>
                    <a:pt x="0" y="7"/>
                    <a:pt x="0" y="6"/>
                  </a:cubicBezTo>
                  <a:cubicBezTo>
                    <a:pt x="0" y="6"/>
                    <a:pt x="0" y="5"/>
                    <a:pt x="1" y="5"/>
                  </a:cubicBezTo>
                  <a:cubicBezTo>
                    <a:pt x="1" y="5"/>
                    <a:pt x="2" y="5"/>
                    <a:pt x="2" y="5"/>
                  </a:cubicBezTo>
                  <a:cubicBezTo>
                    <a:pt x="3" y="5"/>
                    <a:pt x="3" y="6"/>
                    <a:pt x="3" y="6"/>
                  </a:cubicBezTo>
                  <a:cubicBezTo>
                    <a:pt x="3" y="7"/>
                    <a:pt x="4" y="7"/>
                    <a:pt x="5" y="7"/>
                  </a:cubicBezTo>
                  <a:cubicBezTo>
                    <a:pt x="5" y="7"/>
                    <a:pt x="5" y="6"/>
                    <a:pt x="6" y="6"/>
                  </a:cubicBezTo>
                  <a:cubicBezTo>
                    <a:pt x="6" y="6"/>
                    <a:pt x="7" y="5"/>
                    <a:pt x="7" y="5"/>
                  </a:cubicBezTo>
                  <a:cubicBezTo>
                    <a:pt x="7" y="4"/>
                    <a:pt x="6" y="4"/>
                    <a:pt x="6" y="4"/>
                  </a:cubicBezTo>
                  <a:cubicBezTo>
                    <a:pt x="6" y="4"/>
                    <a:pt x="5" y="4"/>
                    <a:pt x="4" y="4"/>
                  </a:cubicBezTo>
                  <a:cubicBezTo>
                    <a:pt x="4" y="4"/>
                    <a:pt x="4" y="3"/>
                    <a:pt x="3" y="3"/>
                  </a:cubicBezTo>
                  <a:cubicBezTo>
                    <a:pt x="3" y="3"/>
                    <a:pt x="3" y="2"/>
                    <a:pt x="3" y="1"/>
                  </a:cubicBezTo>
                  <a:cubicBezTo>
                    <a:pt x="3" y="1"/>
                    <a:pt x="3" y="0"/>
                    <a:pt x="4" y="0"/>
                  </a:cubicBezTo>
                  <a:cubicBezTo>
                    <a:pt x="4" y="0"/>
                    <a:pt x="4" y="1"/>
                    <a:pt x="4" y="2"/>
                  </a:cubicBezTo>
                  <a:cubicBezTo>
                    <a:pt x="5" y="2"/>
                    <a:pt x="6" y="2"/>
                    <a:pt x="6" y="2"/>
                  </a:cubicBezTo>
                  <a:cubicBezTo>
                    <a:pt x="6" y="2"/>
                    <a:pt x="7" y="1"/>
                    <a:pt x="8" y="1"/>
                  </a:cubicBezTo>
                  <a:cubicBezTo>
                    <a:pt x="8" y="1"/>
                    <a:pt x="9" y="1"/>
                    <a:pt x="9" y="1"/>
                  </a:cubicBezTo>
                  <a:cubicBezTo>
                    <a:pt x="10" y="1"/>
                    <a:pt x="10" y="2"/>
                    <a:pt x="10" y="2"/>
                  </a:cubicBezTo>
                  <a:cubicBezTo>
                    <a:pt x="11" y="2"/>
                    <a:pt x="12" y="2"/>
                    <a:pt x="12" y="2"/>
                  </a:cubicBezTo>
                  <a:cubicBezTo>
                    <a:pt x="12" y="1"/>
                    <a:pt x="13" y="1"/>
                    <a:pt x="14" y="0"/>
                  </a:cubicBezTo>
                  <a:cubicBezTo>
                    <a:pt x="14" y="0"/>
                    <a:pt x="15" y="0"/>
                    <a:pt x="16" y="0"/>
                  </a:cubicBezTo>
                  <a:cubicBezTo>
                    <a:pt x="17" y="0"/>
                    <a:pt x="18" y="1"/>
                    <a:pt x="18" y="1"/>
                  </a:cubicBezTo>
                  <a:cubicBezTo>
                    <a:pt x="19" y="2"/>
                    <a:pt x="19" y="3"/>
                    <a:pt x="19" y="4"/>
                  </a:cubicBezTo>
                  <a:cubicBezTo>
                    <a:pt x="19" y="4"/>
                    <a:pt x="18" y="4"/>
                    <a:pt x="18" y="5"/>
                  </a:cubicBezTo>
                  <a:cubicBezTo>
                    <a:pt x="17" y="5"/>
                    <a:pt x="16" y="6"/>
                    <a:pt x="15" y="6"/>
                  </a:cubicBezTo>
                  <a:cubicBezTo>
                    <a:pt x="15" y="7"/>
                    <a:pt x="14" y="7"/>
                    <a:pt x="14" y="8"/>
                  </a:cubicBezTo>
                  <a:cubicBezTo>
                    <a:pt x="14" y="8"/>
                    <a:pt x="14" y="9"/>
                    <a:pt x="14" y="10"/>
                  </a:cubicBezTo>
                  <a:cubicBezTo>
                    <a:pt x="14" y="10"/>
                    <a:pt x="13" y="11"/>
                    <a:pt x="13" y="11"/>
                  </a:cubicBezTo>
                  <a:cubicBezTo>
                    <a:pt x="13" y="11"/>
                    <a:pt x="12" y="12"/>
                    <a:pt x="12" y="13"/>
                  </a:cubicBezTo>
                  <a:cubicBezTo>
                    <a:pt x="12" y="14"/>
                    <a:pt x="13" y="15"/>
                    <a:pt x="13" y="15"/>
                  </a:cubicBezTo>
                  <a:cubicBezTo>
                    <a:pt x="13" y="15"/>
                    <a:pt x="14" y="15"/>
                    <a:pt x="15" y="15"/>
                  </a:cubicBezTo>
                  <a:cubicBezTo>
                    <a:pt x="15" y="16"/>
                    <a:pt x="17" y="16"/>
                    <a:pt x="17" y="17"/>
                  </a:cubicBezTo>
                  <a:cubicBezTo>
                    <a:pt x="17" y="17"/>
                    <a:pt x="17" y="18"/>
                    <a:pt x="17" y="18"/>
                  </a:cubicBezTo>
                  <a:cubicBezTo>
                    <a:pt x="17" y="18"/>
                    <a:pt x="16" y="19"/>
                    <a:pt x="16" y="19"/>
                  </a:cubicBezTo>
                  <a:cubicBezTo>
                    <a:pt x="16" y="20"/>
                    <a:pt x="16" y="21"/>
                    <a:pt x="16" y="22"/>
                  </a:cubicBezTo>
                  <a:cubicBezTo>
                    <a:pt x="16" y="22"/>
                    <a:pt x="15" y="23"/>
                    <a:pt x="14"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1" name="Freeform 246"/>
            <p:cNvSpPr>
              <a:spLocks/>
            </p:cNvSpPr>
            <p:nvPr/>
          </p:nvSpPr>
          <p:spPr bwMode="auto">
            <a:xfrm>
              <a:off x="1751013" y="706438"/>
              <a:ext cx="23813" cy="14288"/>
            </a:xfrm>
            <a:custGeom>
              <a:avLst/>
              <a:gdLst/>
              <a:ahLst/>
              <a:cxnLst>
                <a:cxn ang="0">
                  <a:pos x="11" y="7"/>
                </a:cxn>
                <a:cxn ang="0">
                  <a:pos x="11" y="5"/>
                </a:cxn>
                <a:cxn ang="0">
                  <a:pos x="10" y="5"/>
                </a:cxn>
                <a:cxn ang="0">
                  <a:pos x="8" y="5"/>
                </a:cxn>
                <a:cxn ang="0">
                  <a:pos x="8" y="4"/>
                </a:cxn>
                <a:cxn ang="0">
                  <a:pos x="9" y="2"/>
                </a:cxn>
                <a:cxn ang="0">
                  <a:pos x="8" y="0"/>
                </a:cxn>
                <a:cxn ang="0">
                  <a:pos x="6" y="1"/>
                </a:cxn>
                <a:cxn ang="0">
                  <a:pos x="5" y="2"/>
                </a:cxn>
                <a:cxn ang="0">
                  <a:pos x="4" y="3"/>
                </a:cxn>
                <a:cxn ang="0">
                  <a:pos x="3" y="4"/>
                </a:cxn>
                <a:cxn ang="0">
                  <a:pos x="1" y="4"/>
                </a:cxn>
                <a:cxn ang="0">
                  <a:pos x="0" y="5"/>
                </a:cxn>
                <a:cxn ang="0">
                  <a:pos x="0" y="6"/>
                </a:cxn>
                <a:cxn ang="0">
                  <a:pos x="0" y="7"/>
                </a:cxn>
                <a:cxn ang="0">
                  <a:pos x="2" y="7"/>
                </a:cxn>
                <a:cxn ang="0">
                  <a:pos x="4" y="7"/>
                </a:cxn>
                <a:cxn ang="0">
                  <a:pos x="6" y="8"/>
                </a:cxn>
                <a:cxn ang="0">
                  <a:pos x="8" y="8"/>
                </a:cxn>
                <a:cxn ang="0">
                  <a:pos x="10" y="8"/>
                </a:cxn>
                <a:cxn ang="0">
                  <a:pos x="11" y="7"/>
                </a:cxn>
              </a:cxnLst>
              <a:rect l="0" t="0" r="r" b="b"/>
              <a:pathLst>
                <a:path w="12" h="8">
                  <a:moveTo>
                    <a:pt x="11" y="7"/>
                  </a:moveTo>
                  <a:cubicBezTo>
                    <a:pt x="11" y="7"/>
                    <a:pt x="12" y="5"/>
                    <a:pt x="11" y="5"/>
                  </a:cubicBezTo>
                  <a:cubicBezTo>
                    <a:pt x="11" y="5"/>
                    <a:pt x="10" y="5"/>
                    <a:pt x="10" y="5"/>
                  </a:cubicBezTo>
                  <a:cubicBezTo>
                    <a:pt x="9" y="5"/>
                    <a:pt x="9" y="6"/>
                    <a:pt x="8" y="5"/>
                  </a:cubicBezTo>
                  <a:cubicBezTo>
                    <a:pt x="8" y="5"/>
                    <a:pt x="8" y="4"/>
                    <a:pt x="8" y="4"/>
                  </a:cubicBezTo>
                  <a:cubicBezTo>
                    <a:pt x="8" y="3"/>
                    <a:pt x="9" y="2"/>
                    <a:pt x="9" y="2"/>
                  </a:cubicBezTo>
                  <a:cubicBezTo>
                    <a:pt x="9" y="1"/>
                    <a:pt x="9" y="0"/>
                    <a:pt x="8" y="0"/>
                  </a:cubicBezTo>
                  <a:cubicBezTo>
                    <a:pt x="8" y="0"/>
                    <a:pt x="7" y="1"/>
                    <a:pt x="6" y="1"/>
                  </a:cubicBezTo>
                  <a:cubicBezTo>
                    <a:pt x="6" y="1"/>
                    <a:pt x="6" y="2"/>
                    <a:pt x="5" y="2"/>
                  </a:cubicBezTo>
                  <a:cubicBezTo>
                    <a:pt x="5" y="2"/>
                    <a:pt x="4" y="2"/>
                    <a:pt x="4" y="3"/>
                  </a:cubicBezTo>
                  <a:cubicBezTo>
                    <a:pt x="4" y="3"/>
                    <a:pt x="4" y="4"/>
                    <a:pt x="3" y="4"/>
                  </a:cubicBezTo>
                  <a:cubicBezTo>
                    <a:pt x="3" y="4"/>
                    <a:pt x="2" y="4"/>
                    <a:pt x="1" y="4"/>
                  </a:cubicBezTo>
                  <a:cubicBezTo>
                    <a:pt x="1" y="4"/>
                    <a:pt x="0" y="4"/>
                    <a:pt x="0" y="5"/>
                  </a:cubicBezTo>
                  <a:cubicBezTo>
                    <a:pt x="0" y="5"/>
                    <a:pt x="0" y="6"/>
                    <a:pt x="0" y="6"/>
                  </a:cubicBezTo>
                  <a:cubicBezTo>
                    <a:pt x="0" y="6"/>
                    <a:pt x="0" y="7"/>
                    <a:pt x="0" y="7"/>
                  </a:cubicBezTo>
                  <a:cubicBezTo>
                    <a:pt x="1" y="7"/>
                    <a:pt x="2" y="7"/>
                    <a:pt x="2" y="7"/>
                  </a:cubicBezTo>
                  <a:cubicBezTo>
                    <a:pt x="3" y="7"/>
                    <a:pt x="4" y="7"/>
                    <a:pt x="4" y="7"/>
                  </a:cubicBezTo>
                  <a:cubicBezTo>
                    <a:pt x="5" y="7"/>
                    <a:pt x="6" y="8"/>
                    <a:pt x="6" y="8"/>
                  </a:cubicBezTo>
                  <a:cubicBezTo>
                    <a:pt x="7" y="8"/>
                    <a:pt x="8" y="8"/>
                    <a:pt x="8" y="8"/>
                  </a:cubicBezTo>
                  <a:cubicBezTo>
                    <a:pt x="9" y="8"/>
                    <a:pt x="10" y="8"/>
                    <a:pt x="10" y="8"/>
                  </a:cubicBezTo>
                  <a:cubicBezTo>
                    <a:pt x="10" y="7"/>
                    <a:pt x="11" y="7"/>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2" name="Freeform 247"/>
            <p:cNvSpPr>
              <a:spLocks/>
            </p:cNvSpPr>
            <p:nvPr/>
          </p:nvSpPr>
          <p:spPr bwMode="auto">
            <a:xfrm>
              <a:off x="1738313" y="711200"/>
              <a:ext cx="7938" cy="7938"/>
            </a:xfrm>
            <a:custGeom>
              <a:avLst/>
              <a:gdLst/>
              <a:ahLst/>
              <a:cxnLst>
                <a:cxn ang="0">
                  <a:pos x="3" y="2"/>
                </a:cxn>
                <a:cxn ang="0">
                  <a:pos x="1" y="4"/>
                </a:cxn>
                <a:cxn ang="0">
                  <a:pos x="0" y="3"/>
                </a:cxn>
                <a:cxn ang="0">
                  <a:pos x="0" y="2"/>
                </a:cxn>
                <a:cxn ang="0">
                  <a:pos x="1" y="2"/>
                </a:cxn>
                <a:cxn ang="0">
                  <a:pos x="2" y="1"/>
                </a:cxn>
                <a:cxn ang="0">
                  <a:pos x="3" y="1"/>
                </a:cxn>
                <a:cxn ang="0">
                  <a:pos x="4" y="1"/>
                </a:cxn>
                <a:cxn ang="0">
                  <a:pos x="3" y="2"/>
                </a:cxn>
              </a:cxnLst>
              <a:rect l="0" t="0" r="r" b="b"/>
              <a:pathLst>
                <a:path w="4" h="4">
                  <a:moveTo>
                    <a:pt x="3" y="2"/>
                  </a:moveTo>
                  <a:cubicBezTo>
                    <a:pt x="3" y="3"/>
                    <a:pt x="2" y="3"/>
                    <a:pt x="1" y="4"/>
                  </a:cubicBezTo>
                  <a:cubicBezTo>
                    <a:pt x="1" y="4"/>
                    <a:pt x="0" y="4"/>
                    <a:pt x="0" y="3"/>
                  </a:cubicBezTo>
                  <a:cubicBezTo>
                    <a:pt x="0" y="3"/>
                    <a:pt x="0" y="2"/>
                    <a:pt x="0" y="2"/>
                  </a:cubicBezTo>
                  <a:cubicBezTo>
                    <a:pt x="0" y="2"/>
                    <a:pt x="1" y="2"/>
                    <a:pt x="1" y="2"/>
                  </a:cubicBezTo>
                  <a:cubicBezTo>
                    <a:pt x="2" y="1"/>
                    <a:pt x="2" y="1"/>
                    <a:pt x="2" y="1"/>
                  </a:cubicBezTo>
                  <a:cubicBezTo>
                    <a:pt x="2" y="0"/>
                    <a:pt x="3" y="0"/>
                    <a:pt x="3" y="1"/>
                  </a:cubicBezTo>
                  <a:cubicBezTo>
                    <a:pt x="4" y="1"/>
                    <a:pt x="4" y="1"/>
                    <a:pt x="4" y="1"/>
                  </a:cubicBezTo>
                  <a:cubicBezTo>
                    <a:pt x="4"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3" name="Freeform 248"/>
            <p:cNvSpPr>
              <a:spLocks/>
            </p:cNvSpPr>
            <p:nvPr/>
          </p:nvSpPr>
          <p:spPr bwMode="auto">
            <a:xfrm>
              <a:off x="1808163" y="692150"/>
              <a:ext cx="7938" cy="7938"/>
            </a:xfrm>
            <a:custGeom>
              <a:avLst/>
              <a:gdLst/>
              <a:ahLst/>
              <a:cxnLst>
                <a:cxn ang="0">
                  <a:pos x="4" y="1"/>
                </a:cxn>
                <a:cxn ang="0">
                  <a:pos x="2" y="2"/>
                </a:cxn>
                <a:cxn ang="0">
                  <a:pos x="2" y="3"/>
                </a:cxn>
                <a:cxn ang="0">
                  <a:pos x="0" y="4"/>
                </a:cxn>
                <a:cxn ang="0">
                  <a:pos x="0" y="2"/>
                </a:cxn>
                <a:cxn ang="0">
                  <a:pos x="1" y="1"/>
                </a:cxn>
                <a:cxn ang="0">
                  <a:pos x="3" y="0"/>
                </a:cxn>
                <a:cxn ang="0">
                  <a:pos x="4" y="1"/>
                </a:cxn>
              </a:cxnLst>
              <a:rect l="0" t="0" r="r" b="b"/>
              <a:pathLst>
                <a:path w="4" h="4">
                  <a:moveTo>
                    <a:pt x="4" y="1"/>
                  </a:moveTo>
                  <a:cubicBezTo>
                    <a:pt x="4" y="2"/>
                    <a:pt x="3" y="2"/>
                    <a:pt x="2" y="2"/>
                  </a:cubicBezTo>
                  <a:cubicBezTo>
                    <a:pt x="2" y="2"/>
                    <a:pt x="2" y="3"/>
                    <a:pt x="2" y="3"/>
                  </a:cubicBezTo>
                  <a:cubicBezTo>
                    <a:pt x="2" y="4"/>
                    <a:pt x="1" y="4"/>
                    <a:pt x="0" y="4"/>
                  </a:cubicBezTo>
                  <a:cubicBezTo>
                    <a:pt x="0" y="4"/>
                    <a:pt x="0" y="3"/>
                    <a:pt x="0" y="2"/>
                  </a:cubicBezTo>
                  <a:cubicBezTo>
                    <a:pt x="0" y="2"/>
                    <a:pt x="1" y="1"/>
                    <a:pt x="1" y="1"/>
                  </a:cubicBezTo>
                  <a:cubicBezTo>
                    <a:pt x="1" y="1"/>
                    <a:pt x="2"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4" name="Freeform 249"/>
            <p:cNvSpPr>
              <a:spLocks/>
            </p:cNvSpPr>
            <p:nvPr/>
          </p:nvSpPr>
          <p:spPr bwMode="auto">
            <a:xfrm>
              <a:off x="1654176" y="579438"/>
              <a:ext cx="155575" cy="127000"/>
            </a:xfrm>
            <a:custGeom>
              <a:avLst/>
              <a:gdLst/>
              <a:ahLst/>
              <a:cxnLst>
                <a:cxn ang="0">
                  <a:pos x="82" y="45"/>
                </a:cxn>
                <a:cxn ang="0">
                  <a:pos x="75" y="46"/>
                </a:cxn>
                <a:cxn ang="0">
                  <a:pos x="69" y="49"/>
                </a:cxn>
                <a:cxn ang="0">
                  <a:pos x="71" y="52"/>
                </a:cxn>
                <a:cxn ang="0">
                  <a:pos x="68" y="54"/>
                </a:cxn>
                <a:cxn ang="0">
                  <a:pos x="64" y="49"/>
                </a:cxn>
                <a:cxn ang="0">
                  <a:pos x="69" y="45"/>
                </a:cxn>
                <a:cxn ang="0">
                  <a:pos x="67" y="42"/>
                </a:cxn>
                <a:cxn ang="0">
                  <a:pos x="62" y="43"/>
                </a:cxn>
                <a:cxn ang="0">
                  <a:pos x="56" y="44"/>
                </a:cxn>
                <a:cxn ang="0">
                  <a:pos x="56" y="38"/>
                </a:cxn>
                <a:cxn ang="0">
                  <a:pos x="56" y="34"/>
                </a:cxn>
                <a:cxn ang="0">
                  <a:pos x="51" y="37"/>
                </a:cxn>
                <a:cxn ang="0">
                  <a:pos x="46" y="36"/>
                </a:cxn>
                <a:cxn ang="0">
                  <a:pos x="38" y="37"/>
                </a:cxn>
                <a:cxn ang="0">
                  <a:pos x="33" y="34"/>
                </a:cxn>
                <a:cxn ang="0">
                  <a:pos x="38" y="28"/>
                </a:cxn>
                <a:cxn ang="0">
                  <a:pos x="40" y="27"/>
                </a:cxn>
                <a:cxn ang="0">
                  <a:pos x="44" y="25"/>
                </a:cxn>
                <a:cxn ang="0">
                  <a:pos x="45" y="20"/>
                </a:cxn>
                <a:cxn ang="0">
                  <a:pos x="38" y="15"/>
                </a:cxn>
                <a:cxn ang="0">
                  <a:pos x="36" y="7"/>
                </a:cxn>
                <a:cxn ang="0">
                  <a:pos x="28" y="5"/>
                </a:cxn>
                <a:cxn ang="0">
                  <a:pos x="17" y="0"/>
                </a:cxn>
                <a:cxn ang="0">
                  <a:pos x="7" y="3"/>
                </a:cxn>
                <a:cxn ang="0">
                  <a:pos x="3" y="11"/>
                </a:cxn>
                <a:cxn ang="0">
                  <a:pos x="2" y="20"/>
                </a:cxn>
                <a:cxn ang="0">
                  <a:pos x="2" y="25"/>
                </a:cxn>
                <a:cxn ang="0">
                  <a:pos x="1" y="40"/>
                </a:cxn>
                <a:cxn ang="0">
                  <a:pos x="6" y="47"/>
                </a:cxn>
                <a:cxn ang="0">
                  <a:pos x="9" y="46"/>
                </a:cxn>
                <a:cxn ang="0">
                  <a:pos x="12" y="46"/>
                </a:cxn>
                <a:cxn ang="0">
                  <a:pos x="14" y="39"/>
                </a:cxn>
                <a:cxn ang="0">
                  <a:pos x="11" y="35"/>
                </a:cxn>
                <a:cxn ang="0">
                  <a:pos x="13" y="33"/>
                </a:cxn>
                <a:cxn ang="0">
                  <a:pos x="16" y="36"/>
                </a:cxn>
                <a:cxn ang="0">
                  <a:pos x="15" y="32"/>
                </a:cxn>
                <a:cxn ang="0">
                  <a:pos x="12" y="28"/>
                </a:cxn>
                <a:cxn ang="0">
                  <a:pos x="16" y="25"/>
                </a:cxn>
                <a:cxn ang="0">
                  <a:pos x="18" y="28"/>
                </a:cxn>
                <a:cxn ang="0">
                  <a:pos x="21" y="38"/>
                </a:cxn>
                <a:cxn ang="0">
                  <a:pos x="16" y="42"/>
                </a:cxn>
                <a:cxn ang="0">
                  <a:pos x="17" y="50"/>
                </a:cxn>
                <a:cxn ang="0">
                  <a:pos x="20" y="58"/>
                </a:cxn>
                <a:cxn ang="0">
                  <a:pos x="23" y="57"/>
                </a:cxn>
                <a:cxn ang="0">
                  <a:pos x="26" y="57"/>
                </a:cxn>
                <a:cxn ang="0">
                  <a:pos x="31" y="55"/>
                </a:cxn>
                <a:cxn ang="0">
                  <a:pos x="36" y="53"/>
                </a:cxn>
                <a:cxn ang="0">
                  <a:pos x="46" y="49"/>
                </a:cxn>
                <a:cxn ang="0">
                  <a:pos x="48" y="51"/>
                </a:cxn>
                <a:cxn ang="0">
                  <a:pos x="57" y="62"/>
                </a:cxn>
                <a:cxn ang="0">
                  <a:pos x="64" y="65"/>
                </a:cxn>
                <a:cxn ang="0">
                  <a:pos x="70" y="61"/>
                </a:cxn>
                <a:cxn ang="0">
                  <a:pos x="76" y="56"/>
                </a:cxn>
              </a:cxnLst>
              <a:rect l="0" t="0" r="r" b="b"/>
              <a:pathLst>
                <a:path w="83" h="67">
                  <a:moveTo>
                    <a:pt x="81" y="55"/>
                  </a:moveTo>
                  <a:cubicBezTo>
                    <a:pt x="81" y="55"/>
                    <a:pt x="82" y="53"/>
                    <a:pt x="82" y="52"/>
                  </a:cubicBezTo>
                  <a:cubicBezTo>
                    <a:pt x="83" y="51"/>
                    <a:pt x="82" y="49"/>
                    <a:pt x="82" y="48"/>
                  </a:cubicBezTo>
                  <a:cubicBezTo>
                    <a:pt x="82" y="47"/>
                    <a:pt x="82" y="46"/>
                    <a:pt x="82" y="45"/>
                  </a:cubicBezTo>
                  <a:cubicBezTo>
                    <a:pt x="82" y="45"/>
                    <a:pt x="81" y="44"/>
                    <a:pt x="80" y="44"/>
                  </a:cubicBezTo>
                  <a:cubicBezTo>
                    <a:pt x="80" y="44"/>
                    <a:pt x="79" y="45"/>
                    <a:pt x="79" y="45"/>
                  </a:cubicBezTo>
                  <a:cubicBezTo>
                    <a:pt x="78" y="45"/>
                    <a:pt x="77" y="45"/>
                    <a:pt x="76" y="45"/>
                  </a:cubicBezTo>
                  <a:cubicBezTo>
                    <a:pt x="76" y="45"/>
                    <a:pt x="76" y="46"/>
                    <a:pt x="75" y="46"/>
                  </a:cubicBezTo>
                  <a:cubicBezTo>
                    <a:pt x="75" y="46"/>
                    <a:pt x="74" y="47"/>
                    <a:pt x="73" y="47"/>
                  </a:cubicBezTo>
                  <a:cubicBezTo>
                    <a:pt x="73" y="47"/>
                    <a:pt x="72" y="48"/>
                    <a:pt x="71" y="48"/>
                  </a:cubicBezTo>
                  <a:cubicBezTo>
                    <a:pt x="71" y="48"/>
                    <a:pt x="70" y="48"/>
                    <a:pt x="69" y="48"/>
                  </a:cubicBezTo>
                  <a:cubicBezTo>
                    <a:pt x="69" y="49"/>
                    <a:pt x="69" y="49"/>
                    <a:pt x="69" y="49"/>
                  </a:cubicBezTo>
                  <a:cubicBezTo>
                    <a:pt x="68" y="49"/>
                    <a:pt x="69" y="50"/>
                    <a:pt x="69" y="51"/>
                  </a:cubicBezTo>
                  <a:cubicBezTo>
                    <a:pt x="69" y="51"/>
                    <a:pt x="70" y="50"/>
                    <a:pt x="71" y="51"/>
                  </a:cubicBezTo>
                  <a:cubicBezTo>
                    <a:pt x="71" y="51"/>
                    <a:pt x="71" y="51"/>
                    <a:pt x="72" y="51"/>
                  </a:cubicBezTo>
                  <a:cubicBezTo>
                    <a:pt x="72" y="52"/>
                    <a:pt x="71" y="52"/>
                    <a:pt x="71" y="52"/>
                  </a:cubicBezTo>
                  <a:cubicBezTo>
                    <a:pt x="71" y="53"/>
                    <a:pt x="72" y="53"/>
                    <a:pt x="72" y="54"/>
                  </a:cubicBezTo>
                  <a:cubicBezTo>
                    <a:pt x="71" y="54"/>
                    <a:pt x="71" y="56"/>
                    <a:pt x="71" y="56"/>
                  </a:cubicBezTo>
                  <a:cubicBezTo>
                    <a:pt x="71" y="56"/>
                    <a:pt x="70" y="55"/>
                    <a:pt x="69" y="55"/>
                  </a:cubicBezTo>
                  <a:cubicBezTo>
                    <a:pt x="69" y="54"/>
                    <a:pt x="69" y="54"/>
                    <a:pt x="68" y="54"/>
                  </a:cubicBezTo>
                  <a:cubicBezTo>
                    <a:pt x="68" y="53"/>
                    <a:pt x="67" y="54"/>
                    <a:pt x="67" y="54"/>
                  </a:cubicBezTo>
                  <a:cubicBezTo>
                    <a:pt x="66" y="54"/>
                    <a:pt x="66" y="54"/>
                    <a:pt x="66" y="53"/>
                  </a:cubicBezTo>
                  <a:cubicBezTo>
                    <a:pt x="66" y="52"/>
                    <a:pt x="66" y="51"/>
                    <a:pt x="66" y="50"/>
                  </a:cubicBezTo>
                  <a:cubicBezTo>
                    <a:pt x="66" y="49"/>
                    <a:pt x="64" y="49"/>
                    <a:pt x="64" y="49"/>
                  </a:cubicBezTo>
                  <a:cubicBezTo>
                    <a:pt x="64" y="48"/>
                    <a:pt x="64" y="47"/>
                    <a:pt x="64" y="47"/>
                  </a:cubicBezTo>
                  <a:cubicBezTo>
                    <a:pt x="65" y="46"/>
                    <a:pt x="66" y="47"/>
                    <a:pt x="66" y="46"/>
                  </a:cubicBezTo>
                  <a:cubicBezTo>
                    <a:pt x="67" y="46"/>
                    <a:pt x="67" y="45"/>
                    <a:pt x="67" y="45"/>
                  </a:cubicBezTo>
                  <a:cubicBezTo>
                    <a:pt x="68" y="45"/>
                    <a:pt x="68" y="45"/>
                    <a:pt x="69" y="45"/>
                  </a:cubicBezTo>
                  <a:cubicBezTo>
                    <a:pt x="69" y="45"/>
                    <a:pt x="70" y="44"/>
                    <a:pt x="70" y="44"/>
                  </a:cubicBezTo>
                  <a:cubicBezTo>
                    <a:pt x="70" y="43"/>
                    <a:pt x="70" y="42"/>
                    <a:pt x="70" y="41"/>
                  </a:cubicBezTo>
                  <a:cubicBezTo>
                    <a:pt x="70" y="41"/>
                    <a:pt x="69" y="41"/>
                    <a:pt x="69" y="41"/>
                  </a:cubicBezTo>
                  <a:cubicBezTo>
                    <a:pt x="68" y="41"/>
                    <a:pt x="68" y="42"/>
                    <a:pt x="67" y="42"/>
                  </a:cubicBezTo>
                  <a:cubicBezTo>
                    <a:pt x="67" y="42"/>
                    <a:pt x="66" y="42"/>
                    <a:pt x="66" y="42"/>
                  </a:cubicBezTo>
                  <a:cubicBezTo>
                    <a:pt x="66" y="42"/>
                    <a:pt x="65" y="41"/>
                    <a:pt x="65" y="41"/>
                  </a:cubicBezTo>
                  <a:cubicBezTo>
                    <a:pt x="64" y="41"/>
                    <a:pt x="63" y="41"/>
                    <a:pt x="63" y="41"/>
                  </a:cubicBezTo>
                  <a:cubicBezTo>
                    <a:pt x="62" y="41"/>
                    <a:pt x="62" y="43"/>
                    <a:pt x="62" y="43"/>
                  </a:cubicBezTo>
                  <a:cubicBezTo>
                    <a:pt x="62" y="43"/>
                    <a:pt x="61" y="44"/>
                    <a:pt x="61" y="44"/>
                  </a:cubicBezTo>
                  <a:cubicBezTo>
                    <a:pt x="60" y="45"/>
                    <a:pt x="60" y="46"/>
                    <a:pt x="59" y="46"/>
                  </a:cubicBezTo>
                  <a:cubicBezTo>
                    <a:pt x="59" y="46"/>
                    <a:pt x="57" y="46"/>
                    <a:pt x="57" y="46"/>
                  </a:cubicBezTo>
                  <a:cubicBezTo>
                    <a:pt x="56" y="46"/>
                    <a:pt x="56" y="45"/>
                    <a:pt x="56" y="44"/>
                  </a:cubicBezTo>
                  <a:cubicBezTo>
                    <a:pt x="55" y="44"/>
                    <a:pt x="55" y="43"/>
                    <a:pt x="55" y="42"/>
                  </a:cubicBezTo>
                  <a:cubicBezTo>
                    <a:pt x="56" y="42"/>
                    <a:pt x="57" y="42"/>
                    <a:pt x="58" y="41"/>
                  </a:cubicBezTo>
                  <a:cubicBezTo>
                    <a:pt x="58" y="41"/>
                    <a:pt x="58" y="40"/>
                    <a:pt x="58" y="39"/>
                  </a:cubicBezTo>
                  <a:cubicBezTo>
                    <a:pt x="57" y="39"/>
                    <a:pt x="56" y="39"/>
                    <a:pt x="56" y="38"/>
                  </a:cubicBezTo>
                  <a:cubicBezTo>
                    <a:pt x="56" y="38"/>
                    <a:pt x="56" y="37"/>
                    <a:pt x="56" y="37"/>
                  </a:cubicBezTo>
                  <a:cubicBezTo>
                    <a:pt x="56" y="37"/>
                    <a:pt x="57" y="36"/>
                    <a:pt x="57" y="36"/>
                  </a:cubicBezTo>
                  <a:cubicBezTo>
                    <a:pt x="57" y="35"/>
                    <a:pt x="58" y="35"/>
                    <a:pt x="58" y="34"/>
                  </a:cubicBezTo>
                  <a:cubicBezTo>
                    <a:pt x="57" y="34"/>
                    <a:pt x="57" y="34"/>
                    <a:pt x="56" y="34"/>
                  </a:cubicBezTo>
                  <a:cubicBezTo>
                    <a:pt x="56" y="34"/>
                    <a:pt x="55" y="34"/>
                    <a:pt x="55" y="35"/>
                  </a:cubicBezTo>
                  <a:cubicBezTo>
                    <a:pt x="55" y="35"/>
                    <a:pt x="54" y="34"/>
                    <a:pt x="53" y="34"/>
                  </a:cubicBezTo>
                  <a:cubicBezTo>
                    <a:pt x="53" y="34"/>
                    <a:pt x="52" y="34"/>
                    <a:pt x="52" y="35"/>
                  </a:cubicBezTo>
                  <a:cubicBezTo>
                    <a:pt x="52" y="35"/>
                    <a:pt x="52" y="36"/>
                    <a:pt x="51" y="37"/>
                  </a:cubicBezTo>
                  <a:cubicBezTo>
                    <a:pt x="51" y="37"/>
                    <a:pt x="51" y="38"/>
                    <a:pt x="51" y="38"/>
                  </a:cubicBezTo>
                  <a:cubicBezTo>
                    <a:pt x="51" y="39"/>
                    <a:pt x="50" y="40"/>
                    <a:pt x="50" y="40"/>
                  </a:cubicBezTo>
                  <a:cubicBezTo>
                    <a:pt x="49" y="40"/>
                    <a:pt x="48" y="39"/>
                    <a:pt x="48" y="38"/>
                  </a:cubicBezTo>
                  <a:cubicBezTo>
                    <a:pt x="47" y="38"/>
                    <a:pt x="46" y="36"/>
                    <a:pt x="46" y="36"/>
                  </a:cubicBezTo>
                  <a:cubicBezTo>
                    <a:pt x="45" y="35"/>
                    <a:pt x="44" y="34"/>
                    <a:pt x="43" y="34"/>
                  </a:cubicBezTo>
                  <a:cubicBezTo>
                    <a:pt x="43" y="34"/>
                    <a:pt x="42" y="34"/>
                    <a:pt x="41" y="34"/>
                  </a:cubicBezTo>
                  <a:cubicBezTo>
                    <a:pt x="41" y="34"/>
                    <a:pt x="40" y="34"/>
                    <a:pt x="40" y="35"/>
                  </a:cubicBezTo>
                  <a:cubicBezTo>
                    <a:pt x="39" y="35"/>
                    <a:pt x="39" y="36"/>
                    <a:pt x="38" y="37"/>
                  </a:cubicBezTo>
                  <a:cubicBezTo>
                    <a:pt x="38" y="37"/>
                    <a:pt x="38" y="37"/>
                    <a:pt x="38" y="37"/>
                  </a:cubicBezTo>
                  <a:cubicBezTo>
                    <a:pt x="37" y="38"/>
                    <a:pt x="36" y="37"/>
                    <a:pt x="35" y="37"/>
                  </a:cubicBezTo>
                  <a:cubicBezTo>
                    <a:pt x="35" y="37"/>
                    <a:pt x="33" y="36"/>
                    <a:pt x="33" y="36"/>
                  </a:cubicBezTo>
                  <a:cubicBezTo>
                    <a:pt x="33" y="35"/>
                    <a:pt x="33" y="34"/>
                    <a:pt x="33" y="34"/>
                  </a:cubicBezTo>
                  <a:cubicBezTo>
                    <a:pt x="33" y="34"/>
                    <a:pt x="34" y="33"/>
                    <a:pt x="34" y="32"/>
                  </a:cubicBezTo>
                  <a:cubicBezTo>
                    <a:pt x="34" y="32"/>
                    <a:pt x="35" y="31"/>
                    <a:pt x="36" y="31"/>
                  </a:cubicBezTo>
                  <a:cubicBezTo>
                    <a:pt x="36" y="31"/>
                    <a:pt x="37" y="30"/>
                    <a:pt x="38" y="30"/>
                  </a:cubicBezTo>
                  <a:cubicBezTo>
                    <a:pt x="38" y="30"/>
                    <a:pt x="38" y="29"/>
                    <a:pt x="38" y="28"/>
                  </a:cubicBezTo>
                  <a:cubicBezTo>
                    <a:pt x="38" y="28"/>
                    <a:pt x="38" y="27"/>
                    <a:pt x="38" y="27"/>
                  </a:cubicBezTo>
                  <a:cubicBezTo>
                    <a:pt x="38" y="26"/>
                    <a:pt x="39" y="25"/>
                    <a:pt x="39" y="25"/>
                  </a:cubicBezTo>
                  <a:cubicBezTo>
                    <a:pt x="40" y="25"/>
                    <a:pt x="40" y="26"/>
                    <a:pt x="40" y="26"/>
                  </a:cubicBezTo>
                  <a:cubicBezTo>
                    <a:pt x="41" y="26"/>
                    <a:pt x="40" y="27"/>
                    <a:pt x="40" y="27"/>
                  </a:cubicBezTo>
                  <a:cubicBezTo>
                    <a:pt x="40" y="28"/>
                    <a:pt x="40" y="28"/>
                    <a:pt x="41" y="29"/>
                  </a:cubicBezTo>
                  <a:cubicBezTo>
                    <a:pt x="41" y="29"/>
                    <a:pt x="42" y="29"/>
                    <a:pt x="42" y="29"/>
                  </a:cubicBezTo>
                  <a:cubicBezTo>
                    <a:pt x="43" y="28"/>
                    <a:pt x="43" y="28"/>
                    <a:pt x="43" y="27"/>
                  </a:cubicBezTo>
                  <a:cubicBezTo>
                    <a:pt x="44" y="27"/>
                    <a:pt x="44" y="26"/>
                    <a:pt x="44" y="25"/>
                  </a:cubicBezTo>
                  <a:cubicBezTo>
                    <a:pt x="44" y="25"/>
                    <a:pt x="45" y="25"/>
                    <a:pt x="45" y="24"/>
                  </a:cubicBezTo>
                  <a:cubicBezTo>
                    <a:pt x="45" y="24"/>
                    <a:pt x="45" y="23"/>
                    <a:pt x="45" y="23"/>
                  </a:cubicBezTo>
                  <a:cubicBezTo>
                    <a:pt x="45" y="23"/>
                    <a:pt x="45" y="22"/>
                    <a:pt x="45" y="21"/>
                  </a:cubicBezTo>
                  <a:cubicBezTo>
                    <a:pt x="45" y="21"/>
                    <a:pt x="45" y="20"/>
                    <a:pt x="45" y="20"/>
                  </a:cubicBezTo>
                  <a:cubicBezTo>
                    <a:pt x="44" y="19"/>
                    <a:pt x="43" y="18"/>
                    <a:pt x="43" y="18"/>
                  </a:cubicBezTo>
                  <a:cubicBezTo>
                    <a:pt x="42" y="17"/>
                    <a:pt x="41" y="17"/>
                    <a:pt x="40" y="16"/>
                  </a:cubicBezTo>
                  <a:cubicBezTo>
                    <a:pt x="40" y="16"/>
                    <a:pt x="39" y="16"/>
                    <a:pt x="39" y="16"/>
                  </a:cubicBezTo>
                  <a:cubicBezTo>
                    <a:pt x="39" y="16"/>
                    <a:pt x="38" y="15"/>
                    <a:pt x="38" y="15"/>
                  </a:cubicBezTo>
                  <a:cubicBezTo>
                    <a:pt x="38" y="15"/>
                    <a:pt x="38" y="14"/>
                    <a:pt x="38" y="13"/>
                  </a:cubicBezTo>
                  <a:cubicBezTo>
                    <a:pt x="38" y="13"/>
                    <a:pt x="38" y="12"/>
                    <a:pt x="38" y="12"/>
                  </a:cubicBezTo>
                  <a:cubicBezTo>
                    <a:pt x="38" y="11"/>
                    <a:pt x="37" y="10"/>
                    <a:pt x="37" y="9"/>
                  </a:cubicBezTo>
                  <a:cubicBezTo>
                    <a:pt x="37" y="9"/>
                    <a:pt x="36" y="8"/>
                    <a:pt x="36" y="7"/>
                  </a:cubicBezTo>
                  <a:cubicBezTo>
                    <a:pt x="36" y="7"/>
                    <a:pt x="35" y="7"/>
                    <a:pt x="35" y="7"/>
                  </a:cubicBezTo>
                  <a:cubicBezTo>
                    <a:pt x="34" y="7"/>
                    <a:pt x="33" y="8"/>
                    <a:pt x="33" y="8"/>
                  </a:cubicBezTo>
                  <a:cubicBezTo>
                    <a:pt x="32" y="8"/>
                    <a:pt x="32" y="7"/>
                    <a:pt x="31" y="7"/>
                  </a:cubicBezTo>
                  <a:cubicBezTo>
                    <a:pt x="30" y="7"/>
                    <a:pt x="29" y="6"/>
                    <a:pt x="28" y="5"/>
                  </a:cubicBezTo>
                  <a:cubicBezTo>
                    <a:pt x="27" y="5"/>
                    <a:pt x="26" y="4"/>
                    <a:pt x="25" y="3"/>
                  </a:cubicBezTo>
                  <a:cubicBezTo>
                    <a:pt x="24" y="3"/>
                    <a:pt x="23" y="2"/>
                    <a:pt x="23" y="1"/>
                  </a:cubicBezTo>
                  <a:cubicBezTo>
                    <a:pt x="22" y="1"/>
                    <a:pt x="20" y="0"/>
                    <a:pt x="20" y="0"/>
                  </a:cubicBezTo>
                  <a:cubicBezTo>
                    <a:pt x="19" y="0"/>
                    <a:pt x="18" y="0"/>
                    <a:pt x="17" y="0"/>
                  </a:cubicBezTo>
                  <a:cubicBezTo>
                    <a:pt x="16" y="1"/>
                    <a:pt x="14" y="1"/>
                    <a:pt x="13" y="2"/>
                  </a:cubicBezTo>
                  <a:cubicBezTo>
                    <a:pt x="13" y="2"/>
                    <a:pt x="12" y="3"/>
                    <a:pt x="11" y="3"/>
                  </a:cubicBezTo>
                  <a:cubicBezTo>
                    <a:pt x="10" y="3"/>
                    <a:pt x="9" y="3"/>
                    <a:pt x="9" y="3"/>
                  </a:cubicBezTo>
                  <a:cubicBezTo>
                    <a:pt x="8" y="3"/>
                    <a:pt x="7" y="3"/>
                    <a:pt x="7" y="3"/>
                  </a:cubicBezTo>
                  <a:cubicBezTo>
                    <a:pt x="6" y="3"/>
                    <a:pt x="6" y="4"/>
                    <a:pt x="6" y="5"/>
                  </a:cubicBezTo>
                  <a:cubicBezTo>
                    <a:pt x="6" y="5"/>
                    <a:pt x="5" y="6"/>
                    <a:pt x="5" y="7"/>
                  </a:cubicBezTo>
                  <a:cubicBezTo>
                    <a:pt x="5" y="7"/>
                    <a:pt x="5" y="8"/>
                    <a:pt x="4" y="9"/>
                  </a:cubicBezTo>
                  <a:cubicBezTo>
                    <a:pt x="4" y="9"/>
                    <a:pt x="3" y="10"/>
                    <a:pt x="3" y="11"/>
                  </a:cubicBezTo>
                  <a:cubicBezTo>
                    <a:pt x="3" y="11"/>
                    <a:pt x="2" y="12"/>
                    <a:pt x="2" y="12"/>
                  </a:cubicBezTo>
                  <a:cubicBezTo>
                    <a:pt x="2" y="13"/>
                    <a:pt x="2" y="13"/>
                    <a:pt x="2" y="14"/>
                  </a:cubicBezTo>
                  <a:cubicBezTo>
                    <a:pt x="2" y="15"/>
                    <a:pt x="2" y="16"/>
                    <a:pt x="2" y="17"/>
                  </a:cubicBezTo>
                  <a:cubicBezTo>
                    <a:pt x="2" y="17"/>
                    <a:pt x="2" y="19"/>
                    <a:pt x="2" y="20"/>
                  </a:cubicBezTo>
                  <a:cubicBezTo>
                    <a:pt x="2" y="20"/>
                    <a:pt x="2" y="21"/>
                    <a:pt x="2" y="21"/>
                  </a:cubicBezTo>
                  <a:cubicBezTo>
                    <a:pt x="2" y="22"/>
                    <a:pt x="3" y="22"/>
                    <a:pt x="3" y="23"/>
                  </a:cubicBezTo>
                  <a:cubicBezTo>
                    <a:pt x="3" y="23"/>
                    <a:pt x="3" y="24"/>
                    <a:pt x="3" y="24"/>
                  </a:cubicBezTo>
                  <a:cubicBezTo>
                    <a:pt x="3" y="24"/>
                    <a:pt x="2" y="25"/>
                    <a:pt x="2" y="25"/>
                  </a:cubicBezTo>
                  <a:cubicBezTo>
                    <a:pt x="2" y="25"/>
                    <a:pt x="1" y="26"/>
                    <a:pt x="1" y="26"/>
                  </a:cubicBezTo>
                  <a:cubicBezTo>
                    <a:pt x="1" y="27"/>
                    <a:pt x="1" y="28"/>
                    <a:pt x="1" y="29"/>
                  </a:cubicBezTo>
                  <a:cubicBezTo>
                    <a:pt x="0" y="31"/>
                    <a:pt x="1" y="34"/>
                    <a:pt x="1" y="35"/>
                  </a:cubicBezTo>
                  <a:cubicBezTo>
                    <a:pt x="1" y="36"/>
                    <a:pt x="1" y="39"/>
                    <a:pt x="1" y="40"/>
                  </a:cubicBezTo>
                  <a:cubicBezTo>
                    <a:pt x="1" y="41"/>
                    <a:pt x="1" y="42"/>
                    <a:pt x="2" y="43"/>
                  </a:cubicBezTo>
                  <a:cubicBezTo>
                    <a:pt x="2" y="43"/>
                    <a:pt x="2" y="44"/>
                    <a:pt x="2" y="45"/>
                  </a:cubicBezTo>
                  <a:cubicBezTo>
                    <a:pt x="2" y="45"/>
                    <a:pt x="3" y="45"/>
                    <a:pt x="3" y="46"/>
                  </a:cubicBezTo>
                  <a:cubicBezTo>
                    <a:pt x="4" y="46"/>
                    <a:pt x="5" y="47"/>
                    <a:pt x="6" y="47"/>
                  </a:cubicBezTo>
                  <a:cubicBezTo>
                    <a:pt x="6" y="47"/>
                    <a:pt x="7" y="48"/>
                    <a:pt x="8" y="49"/>
                  </a:cubicBezTo>
                  <a:cubicBezTo>
                    <a:pt x="8" y="49"/>
                    <a:pt x="9" y="49"/>
                    <a:pt x="9" y="49"/>
                  </a:cubicBezTo>
                  <a:cubicBezTo>
                    <a:pt x="10" y="48"/>
                    <a:pt x="9" y="48"/>
                    <a:pt x="9" y="47"/>
                  </a:cubicBezTo>
                  <a:cubicBezTo>
                    <a:pt x="9" y="47"/>
                    <a:pt x="9" y="47"/>
                    <a:pt x="9" y="46"/>
                  </a:cubicBezTo>
                  <a:cubicBezTo>
                    <a:pt x="9" y="46"/>
                    <a:pt x="9" y="45"/>
                    <a:pt x="9" y="45"/>
                  </a:cubicBezTo>
                  <a:cubicBezTo>
                    <a:pt x="9" y="45"/>
                    <a:pt x="10" y="45"/>
                    <a:pt x="10" y="45"/>
                  </a:cubicBezTo>
                  <a:cubicBezTo>
                    <a:pt x="10" y="46"/>
                    <a:pt x="10" y="46"/>
                    <a:pt x="11" y="47"/>
                  </a:cubicBezTo>
                  <a:cubicBezTo>
                    <a:pt x="11" y="47"/>
                    <a:pt x="12" y="46"/>
                    <a:pt x="12" y="46"/>
                  </a:cubicBezTo>
                  <a:cubicBezTo>
                    <a:pt x="13" y="46"/>
                    <a:pt x="13" y="45"/>
                    <a:pt x="13" y="45"/>
                  </a:cubicBezTo>
                  <a:cubicBezTo>
                    <a:pt x="14" y="44"/>
                    <a:pt x="14" y="43"/>
                    <a:pt x="14" y="43"/>
                  </a:cubicBezTo>
                  <a:cubicBezTo>
                    <a:pt x="14" y="42"/>
                    <a:pt x="15" y="41"/>
                    <a:pt x="15" y="41"/>
                  </a:cubicBezTo>
                  <a:cubicBezTo>
                    <a:pt x="15" y="40"/>
                    <a:pt x="15" y="40"/>
                    <a:pt x="14" y="39"/>
                  </a:cubicBezTo>
                  <a:cubicBezTo>
                    <a:pt x="14" y="39"/>
                    <a:pt x="13" y="40"/>
                    <a:pt x="13" y="39"/>
                  </a:cubicBezTo>
                  <a:cubicBezTo>
                    <a:pt x="13" y="39"/>
                    <a:pt x="13" y="38"/>
                    <a:pt x="13" y="38"/>
                  </a:cubicBezTo>
                  <a:cubicBezTo>
                    <a:pt x="13" y="37"/>
                    <a:pt x="13" y="36"/>
                    <a:pt x="12" y="36"/>
                  </a:cubicBezTo>
                  <a:cubicBezTo>
                    <a:pt x="12" y="35"/>
                    <a:pt x="11" y="35"/>
                    <a:pt x="11" y="35"/>
                  </a:cubicBezTo>
                  <a:cubicBezTo>
                    <a:pt x="10" y="35"/>
                    <a:pt x="10" y="34"/>
                    <a:pt x="10" y="34"/>
                  </a:cubicBezTo>
                  <a:cubicBezTo>
                    <a:pt x="10" y="33"/>
                    <a:pt x="10" y="33"/>
                    <a:pt x="10" y="33"/>
                  </a:cubicBezTo>
                  <a:cubicBezTo>
                    <a:pt x="10" y="32"/>
                    <a:pt x="11" y="32"/>
                    <a:pt x="11" y="32"/>
                  </a:cubicBezTo>
                  <a:cubicBezTo>
                    <a:pt x="12" y="32"/>
                    <a:pt x="12" y="32"/>
                    <a:pt x="13" y="33"/>
                  </a:cubicBezTo>
                  <a:cubicBezTo>
                    <a:pt x="13" y="33"/>
                    <a:pt x="13" y="34"/>
                    <a:pt x="13" y="34"/>
                  </a:cubicBezTo>
                  <a:cubicBezTo>
                    <a:pt x="13" y="34"/>
                    <a:pt x="14" y="35"/>
                    <a:pt x="14" y="35"/>
                  </a:cubicBezTo>
                  <a:cubicBezTo>
                    <a:pt x="14" y="36"/>
                    <a:pt x="15" y="36"/>
                    <a:pt x="15" y="37"/>
                  </a:cubicBezTo>
                  <a:cubicBezTo>
                    <a:pt x="15" y="37"/>
                    <a:pt x="16" y="37"/>
                    <a:pt x="16" y="36"/>
                  </a:cubicBezTo>
                  <a:cubicBezTo>
                    <a:pt x="17" y="36"/>
                    <a:pt x="17" y="35"/>
                    <a:pt x="17" y="35"/>
                  </a:cubicBezTo>
                  <a:cubicBezTo>
                    <a:pt x="17" y="35"/>
                    <a:pt x="17" y="34"/>
                    <a:pt x="16" y="34"/>
                  </a:cubicBezTo>
                  <a:cubicBezTo>
                    <a:pt x="16" y="34"/>
                    <a:pt x="16" y="33"/>
                    <a:pt x="15" y="33"/>
                  </a:cubicBezTo>
                  <a:cubicBezTo>
                    <a:pt x="15" y="33"/>
                    <a:pt x="15" y="32"/>
                    <a:pt x="15" y="32"/>
                  </a:cubicBezTo>
                  <a:cubicBezTo>
                    <a:pt x="16" y="31"/>
                    <a:pt x="17" y="31"/>
                    <a:pt x="17" y="31"/>
                  </a:cubicBezTo>
                  <a:cubicBezTo>
                    <a:pt x="17" y="30"/>
                    <a:pt x="15" y="30"/>
                    <a:pt x="15" y="29"/>
                  </a:cubicBezTo>
                  <a:cubicBezTo>
                    <a:pt x="14" y="29"/>
                    <a:pt x="13" y="29"/>
                    <a:pt x="13" y="29"/>
                  </a:cubicBezTo>
                  <a:cubicBezTo>
                    <a:pt x="13" y="29"/>
                    <a:pt x="12" y="28"/>
                    <a:pt x="12" y="28"/>
                  </a:cubicBezTo>
                  <a:cubicBezTo>
                    <a:pt x="12" y="27"/>
                    <a:pt x="12" y="26"/>
                    <a:pt x="12" y="26"/>
                  </a:cubicBezTo>
                  <a:cubicBezTo>
                    <a:pt x="12" y="26"/>
                    <a:pt x="13" y="25"/>
                    <a:pt x="13" y="25"/>
                  </a:cubicBezTo>
                  <a:cubicBezTo>
                    <a:pt x="13" y="26"/>
                    <a:pt x="14" y="26"/>
                    <a:pt x="14" y="26"/>
                  </a:cubicBezTo>
                  <a:cubicBezTo>
                    <a:pt x="15" y="26"/>
                    <a:pt x="15" y="26"/>
                    <a:pt x="16" y="25"/>
                  </a:cubicBezTo>
                  <a:cubicBezTo>
                    <a:pt x="16" y="25"/>
                    <a:pt x="15" y="24"/>
                    <a:pt x="16" y="24"/>
                  </a:cubicBezTo>
                  <a:cubicBezTo>
                    <a:pt x="16" y="23"/>
                    <a:pt x="17" y="23"/>
                    <a:pt x="17" y="23"/>
                  </a:cubicBezTo>
                  <a:cubicBezTo>
                    <a:pt x="18" y="23"/>
                    <a:pt x="18" y="25"/>
                    <a:pt x="18" y="25"/>
                  </a:cubicBezTo>
                  <a:cubicBezTo>
                    <a:pt x="18" y="26"/>
                    <a:pt x="18" y="27"/>
                    <a:pt x="18" y="28"/>
                  </a:cubicBezTo>
                  <a:cubicBezTo>
                    <a:pt x="18" y="28"/>
                    <a:pt x="18" y="30"/>
                    <a:pt x="18" y="31"/>
                  </a:cubicBezTo>
                  <a:cubicBezTo>
                    <a:pt x="19" y="31"/>
                    <a:pt x="20" y="32"/>
                    <a:pt x="20" y="33"/>
                  </a:cubicBezTo>
                  <a:cubicBezTo>
                    <a:pt x="21" y="34"/>
                    <a:pt x="21" y="35"/>
                    <a:pt x="21" y="36"/>
                  </a:cubicBezTo>
                  <a:cubicBezTo>
                    <a:pt x="21" y="36"/>
                    <a:pt x="21" y="38"/>
                    <a:pt x="21" y="38"/>
                  </a:cubicBezTo>
                  <a:cubicBezTo>
                    <a:pt x="21" y="38"/>
                    <a:pt x="20" y="39"/>
                    <a:pt x="20" y="40"/>
                  </a:cubicBezTo>
                  <a:cubicBezTo>
                    <a:pt x="20" y="40"/>
                    <a:pt x="19" y="40"/>
                    <a:pt x="19" y="40"/>
                  </a:cubicBezTo>
                  <a:cubicBezTo>
                    <a:pt x="18" y="41"/>
                    <a:pt x="17" y="41"/>
                    <a:pt x="17" y="41"/>
                  </a:cubicBezTo>
                  <a:cubicBezTo>
                    <a:pt x="16" y="41"/>
                    <a:pt x="16" y="41"/>
                    <a:pt x="16" y="42"/>
                  </a:cubicBezTo>
                  <a:cubicBezTo>
                    <a:pt x="15" y="42"/>
                    <a:pt x="16" y="43"/>
                    <a:pt x="16" y="44"/>
                  </a:cubicBezTo>
                  <a:cubicBezTo>
                    <a:pt x="16" y="44"/>
                    <a:pt x="17" y="45"/>
                    <a:pt x="17" y="46"/>
                  </a:cubicBezTo>
                  <a:cubicBezTo>
                    <a:pt x="17" y="46"/>
                    <a:pt x="17" y="47"/>
                    <a:pt x="17" y="48"/>
                  </a:cubicBezTo>
                  <a:cubicBezTo>
                    <a:pt x="17" y="48"/>
                    <a:pt x="17" y="49"/>
                    <a:pt x="17" y="50"/>
                  </a:cubicBezTo>
                  <a:cubicBezTo>
                    <a:pt x="17" y="51"/>
                    <a:pt x="17" y="53"/>
                    <a:pt x="17" y="54"/>
                  </a:cubicBezTo>
                  <a:cubicBezTo>
                    <a:pt x="18" y="54"/>
                    <a:pt x="18" y="55"/>
                    <a:pt x="18" y="56"/>
                  </a:cubicBezTo>
                  <a:cubicBezTo>
                    <a:pt x="19" y="56"/>
                    <a:pt x="19" y="57"/>
                    <a:pt x="19" y="57"/>
                  </a:cubicBezTo>
                  <a:cubicBezTo>
                    <a:pt x="19" y="58"/>
                    <a:pt x="19" y="58"/>
                    <a:pt x="20" y="58"/>
                  </a:cubicBezTo>
                  <a:cubicBezTo>
                    <a:pt x="20" y="59"/>
                    <a:pt x="21" y="59"/>
                    <a:pt x="21" y="58"/>
                  </a:cubicBezTo>
                  <a:cubicBezTo>
                    <a:pt x="21" y="58"/>
                    <a:pt x="21" y="58"/>
                    <a:pt x="21" y="57"/>
                  </a:cubicBezTo>
                  <a:cubicBezTo>
                    <a:pt x="21" y="57"/>
                    <a:pt x="22" y="57"/>
                    <a:pt x="22" y="57"/>
                  </a:cubicBezTo>
                  <a:cubicBezTo>
                    <a:pt x="22" y="57"/>
                    <a:pt x="23" y="57"/>
                    <a:pt x="23" y="57"/>
                  </a:cubicBezTo>
                  <a:cubicBezTo>
                    <a:pt x="23" y="58"/>
                    <a:pt x="23" y="58"/>
                    <a:pt x="23" y="58"/>
                  </a:cubicBezTo>
                  <a:cubicBezTo>
                    <a:pt x="23" y="59"/>
                    <a:pt x="23" y="59"/>
                    <a:pt x="24" y="59"/>
                  </a:cubicBezTo>
                  <a:cubicBezTo>
                    <a:pt x="24" y="59"/>
                    <a:pt x="25" y="58"/>
                    <a:pt x="25" y="58"/>
                  </a:cubicBezTo>
                  <a:cubicBezTo>
                    <a:pt x="25" y="58"/>
                    <a:pt x="25" y="57"/>
                    <a:pt x="26" y="57"/>
                  </a:cubicBezTo>
                  <a:cubicBezTo>
                    <a:pt x="26" y="57"/>
                    <a:pt x="27" y="57"/>
                    <a:pt x="27" y="57"/>
                  </a:cubicBezTo>
                  <a:cubicBezTo>
                    <a:pt x="27" y="57"/>
                    <a:pt x="28" y="58"/>
                    <a:pt x="28" y="58"/>
                  </a:cubicBezTo>
                  <a:cubicBezTo>
                    <a:pt x="29" y="58"/>
                    <a:pt x="30" y="58"/>
                    <a:pt x="31" y="57"/>
                  </a:cubicBezTo>
                  <a:cubicBezTo>
                    <a:pt x="31" y="57"/>
                    <a:pt x="31" y="56"/>
                    <a:pt x="31" y="55"/>
                  </a:cubicBezTo>
                  <a:cubicBezTo>
                    <a:pt x="31" y="55"/>
                    <a:pt x="32" y="55"/>
                    <a:pt x="32" y="55"/>
                  </a:cubicBezTo>
                  <a:cubicBezTo>
                    <a:pt x="33" y="55"/>
                    <a:pt x="34" y="56"/>
                    <a:pt x="35" y="56"/>
                  </a:cubicBezTo>
                  <a:cubicBezTo>
                    <a:pt x="35" y="56"/>
                    <a:pt x="36" y="55"/>
                    <a:pt x="36" y="55"/>
                  </a:cubicBezTo>
                  <a:cubicBezTo>
                    <a:pt x="36" y="55"/>
                    <a:pt x="36" y="53"/>
                    <a:pt x="36" y="53"/>
                  </a:cubicBezTo>
                  <a:cubicBezTo>
                    <a:pt x="36" y="53"/>
                    <a:pt x="37" y="52"/>
                    <a:pt x="38" y="52"/>
                  </a:cubicBezTo>
                  <a:cubicBezTo>
                    <a:pt x="38" y="52"/>
                    <a:pt x="39" y="52"/>
                    <a:pt x="40" y="52"/>
                  </a:cubicBezTo>
                  <a:cubicBezTo>
                    <a:pt x="41" y="52"/>
                    <a:pt x="44" y="51"/>
                    <a:pt x="44" y="51"/>
                  </a:cubicBezTo>
                  <a:cubicBezTo>
                    <a:pt x="44" y="50"/>
                    <a:pt x="46" y="49"/>
                    <a:pt x="46" y="49"/>
                  </a:cubicBezTo>
                  <a:cubicBezTo>
                    <a:pt x="46" y="49"/>
                    <a:pt x="47" y="47"/>
                    <a:pt x="48" y="47"/>
                  </a:cubicBezTo>
                  <a:cubicBezTo>
                    <a:pt x="48" y="47"/>
                    <a:pt x="49" y="47"/>
                    <a:pt x="49" y="47"/>
                  </a:cubicBezTo>
                  <a:cubicBezTo>
                    <a:pt x="49" y="47"/>
                    <a:pt x="49" y="49"/>
                    <a:pt x="49" y="49"/>
                  </a:cubicBezTo>
                  <a:cubicBezTo>
                    <a:pt x="49" y="50"/>
                    <a:pt x="48" y="51"/>
                    <a:pt x="48" y="51"/>
                  </a:cubicBezTo>
                  <a:cubicBezTo>
                    <a:pt x="48" y="52"/>
                    <a:pt x="50" y="54"/>
                    <a:pt x="50" y="55"/>
                  </a:cubicBezTo>
                  <a:cubicBezTo>
                    <a:pt x="51" y="57"/>
                    <a:pt x="52" y="59"/>
                    <a:pt x="53" y="60"/>
                  </a:cubicBezTo>
                  <a:cubicBezTo>
                    <a:pt x="53" y="61"/>
                    <a:pt x="54" y="62"/>
                    <a:pt x="55" y="63"/>
                  </a:cubicBezTo>
                  <a:cubicBezTo>
                    <a:pt x="55" y="63"/>
                    <a:pt x="56" y="63"/>
                    <a:pt x="57" y="62"/>
                  </a:cubicBezTo>
                  <a:cubicBezTo>
                    <a:pt x="57" y="62"/>
                    <a:pt x="58" y="62"/>
                    <a:pt x="59" y="62"/>
                  </a:cubicBezTo>
                  <a:cubicBezTo>
                    <a:pt x="59" y="62"/>
                    <a:pt x="60" y="62"/>
                    <a:pt x="61" y="62"/>
                  </a:cubicBezTo>
                  <a:cubicBezTo>
                    <a:pt x="61" y="63"/>
                    <a:pt x="62" y="63"/>
                    <a:pt x="62" y="63"/>
                  </a:cubicBezTo>
                  <a:cubicBezTo>
                    <a:pt x="63" y="64"/>
                    <a:pt x="64" y="65"/>
                    <a:pt x="64" y="65"/>
                  </a:cubicBezTo>
                  <a:cubicBezTo>
                    <a:pt x="65" y="66"/>
                    <a:pt x="65" y="67"/>
                    <a:pt x="66" y="67"/>
                  </a:cubicBezTo>
                  <a:cubicBezTo>
                    <a:pt x="66" y="67"/>
                    <a:pt x="67" y="67"/>
                    <a:pt x="67" y="66"/>
                  </a:cubicBezTo>
                  <a:cubicBezTo>
                    <a:pt x="68" y="66"/>
                    <a:pt x="68" y="64"/>
                    <a:pt x="68" y="63"/>
                  </a:cubicBezTo>
                  <a:cubicBezTo>
                    <a:pt x="68" y="63"/>
                    <a:pt x="70" y="61"/>
                    <a:pt x="70" y="61"/>
                  </a:cubicBezTo>
                  <a:cubicBezTo>
                    <a:pt x="71" y="60"/>
                    <a:pt x="71" y="59"/>
                    <a:pt x="72" y="58"/>
                  </a:cubicBezTo>
                  <a:cubicBezTo>
                    <a:pt x="72" y="58"/>
                    <a:pt x="74" y="58"/>
                    <a:pt x="74" y="58"/>
                  </a:cubicBezTo>
                  <a:cubicBezTo>
                    <a:pt x="74" y="58"/>
                    <a:pt x="75" y="57"/>
                    <a:pt x="75" y="56"/>
                  </a:cubicBezTo>
                  <a:cubicBezTo>
                    <a:pt x="75" y="56"/>
                    <a:pt x="76" y="56"/>
                    <a:pt x="76" y="56"/>
                  </a:cubicBezTo>
                  <a:cubicBezTo>
                    <a:pt x="77" y="55"/>
                    <a:pt x="78" y="55"/>
                    <a:pt x="78" y="55"/>
                  </a:cubicBezTo>
                  <a:cubicBezTo>
                    <a:pt x="79" y="55"/>
                    <a:pt x="80" y="55"/>
                    <a:pt x="81"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5" name="Freeform 250"/>
            <p:cNvSpPr>
              <a:spLocks/>
            </p:cNvSpPr>
            <p:nvPr/>
          </p:nvSpPr>
          <p:spPr bwMode="auto">
            <a:xfrm>
              <a:off x="1754188" y="609600"/>
              <a:ext cx="30163" cy="30163"/>
            </a:xfrm>
            <a:custGeom>
              <a:avLst/>
              <a:gdLst/>
              <a:ahLst/>
              <a:cxnLst>
                <a:cxn ang="0">
                  <a:pos x="12" y="16"/>
                </a:cxn>
                <a:cxn ang="0">
                  <a:pos x="10" y="14"/>
                </a:cxn>
                <a:cxn ang="0">
                  <a:pos x="8" y="13"/>
                </a:cxn>
                <a:cxn ang="0">
                  <a:pos x="5" y="13"/>
                </a:cxn>
                <a:cxn ang="0">
                  <a:pos x="2" y="13"/>
                </a:cxn>
                <a:cxn ang="0">
                  <a:pos x="1" y="13"/>
                </a:cxn>
                <a:cxn ang="0">
                  <a:pos x="1" y="11"/>
                </a:cxn>
                <a:cxn ang="0">
                  <a:pos x="2" y="8"/>
                </a:cxn>
                <a:cxn ang="0">
                  <a:pos x="2" y="6"/>
                </a:cxn>
                <a:cxn ang="0">
                  <a:pos x="3" y="3"/>
                </a:cxn>
                <a:cxn ang="0">
                  <a:pos x="4" y="2"/>
                </a:cxn>
                <a:cxn ang="0">
                  <a:pos x="5" y="4"/>
                </a:cxn>
                <a:cxn ang="0">
                  <a:pos x="5" y="5"/>
                </a:cxn>
                <a:cxn ang="0">
                  <a:pos x="8" y="7"/>
                </a:cxn>
                <a:cxn ang="0">
                  <a:pos x="9" y="6"/>
                </a:cxn>
                <a:cxn ang="0">
                  <a:pos x="11" y="4"/>
                </a:cxn>
                <a:cxn ang="0">
                  <a:pos x="11" y="2"/>
                </a:cxn>
                <a:cxn ang="0">
                  <a:pos x="14" y="1"/>
                </a:cxn>
                <a:cxn ang="0">
                  <a:pos x="15" y="0"/>
                </a:cxn>
                <a:cxn ang="0">
                  <a:pos x="16" y="2"/>
                </a:cxn>
                <a:cxn ang="0">
                  <a:pos x="15" y="3"/>
                </a:cxn>
                <a:cxn ang="0">
                  <a:pos x="14" y="6"/>
                </a:cxn>
                <a:cxn ang="0">
                  <a:pos x="14" y="8"/>
                </a:cxn>
                <a:cxn ang="0">
                  <a:pos x="15" y="11"/>
                </a:cxn>
                <a:cxn ang="0">
                  <a:pos x="16" y="12"/>
                </a:cxn>
                <a:cxn ang="0">
                  <a:pos x="15" y="14"/>
                </a:cxn>
                <a:cxn ang="0">
                  <a:pos x="14" y="14"/>
                </a:cxn>
                <a:cxn ang="0">
                  <a:pos x="13" y="15"/>
                </a:cxn>
                <a:cxn ang="0">
                  <a:pos x="12" y="16"/>
                </a:cxn>
              </a:cxnLst>
              <a:rect l="0" t="0" r="r" b="b"/>
              <a:pathLst>
                <a:path w="16" h="16">
                  <a:moveTo>
                    <a:pt x="12" y="16"/>
                  </a:moveTo>
                  <a:cubicBezTo>
                    <a:pt x="11" y="16"/>
                    <a:pt x="11" y="14"/>
                    <a:pt x="10" y="14"/>
                  </a:cubicBezTo>
                  <a:cubicBezTo>
                    <a:pt x="10" y="14"/>
                    <a:pt x="8" y="13"/>
                    <a:pt x="8" y="13"/>
                  </a:cubicBezTo>
                  <a:cubicBezTo>
                    <a:pt x="7" y="13"/>
                    <a:pt x="6" y="13"/>
                    <a:pt x="5" y="13"/>
                  </a:cubicBezTo>
                  <a:cubicBezTo>
                    <a:pt x="5" y="13"/>
                    <a:pt x="3" y="13"/>
                    <a:pt x="2" y="13"/>
                  </a:cubicBezTo>
                  <a:cubicBezTo>
                    <a:pt x="2" y="13"/>
                    <a:pt x="1" y="13"/>
                    <a:pt x="1" y="13"/>
                  </a:cubicBezTo>
                  <a:cubicBezTo>
                    <a:pt x="0" y="13"/>
                    <a:pt x="0" y="11"/>
                    <a:pt x="1" y="11"/>
                  </a:cubicBezTo>
                  <a:cubicBezTo>
                    <a:pt x="1" y="10"/>
                    <a:pt x="2" y="9"/>
                    <a:pt x="2" y="8"/>
                  </a:cubicBezTo>
                  <a:cubicBezTo>
                    <a:pt x="2" y="7"/>
                    <a:pt x="2" y="6"/>
                    <a:pt x="2" y="6"/>
                  </a:cubicBezTo>
                  <a:cubicBezTo>
                    <a:pt x="2" y="5"/>
                    <a:pt x="3" y="4"/>
                    <a:pt x="3" y="3"/>
                  </a:cubicBezTo>
                  <a:cubicBezTo>
                    <a:pt x="3" y="3"/>
                    <a:pt x="3" y="2"/>
                    <a:pt x="4" y="2"/>
                  </a:cubicBezTo>
                  <a:cubicBezTo>
                    <a:pt x="4" y="2"/>
                    <a:pt x="5" y="3"/>
                    <a:pt x="5" y="4"/>
                  </a:cubicBezTo>
                  <a:cubicBezTo>
                    <a:pt x="5" y="4"/>
                    <a:pt x="5" y="5"/>
                    <a:pt x="5" y="5"/>
                  </a:cubicBezTo>
                  <a:cubicBezTo>
                    <a:pt x="6" y="6"/>
                    <a:pt x="7" y="7"/>
                    <a:pt x="8" y="7"/>
                  </a:cubicBezTo>
                  <a:cubicBezTo>
                    <a:pt x="8" y="7"/>
                    <a:pt x="9" y="6"/>
                    <a:pt x="9" y="6"/>
                  </a:cubicBezTo>
                  <a:cubicBezTo>
                    <a:pt x="10" y="6"/>
                    <a:pt x="10" y="5"/>
                    <a:pt x="11" y="4"/>
                  </a:cubicBezTo>
                  <a:cubicBezTo>
                    <a:pt x="11" y="4"/>
                    <a:pt x="11" y="3"/>
                    <a:pt x="11" y="2"/>
                  </a:cubicBezTo>
                  <a:cubicBezTo>
                    <a:pt x="12" y="2"/>
                    <a:pt x="13" y="1"/>
                    <a:pt x="14" y="1"/>
                  </a:cubicBezTo>
                  <a:cubicBezTo>
                    <a:pt x="14" y="1"/>
                    <a:pt x="15" y="0"/>
                    <a:pt x="15" y="0"/>
                  </a:cubicBezTo>
                  <a:cubicBezTo>
                    <a:pt x="15" y="0"/>
                    <a:pt x="16" y="1"/>
                    <a:pt x="16" y="2"/>
                  </a:cubicBezTo>
                  <a:cubicBezTo>
                    <a:pt x="16" y="2"/>
                    <a:pt x="15" y="3"/>
                    <a:pt x="15" y="3"/>
                  </a:cubicBezTo>
                  <a:cubicBezTo>
                    <a:pt x="15" y="4"/>
                    <a:pt x="14" y="5"/>
                    <a:pt x="14" y="6"/>
                  </a:cubicBezTo>
                  <a:cubicBezTo>
                    <a:pt x="14" y="7"/>
                    <a:pt x="14" y="8"/>
                    <a:pt x="14" y="8"/>
                  </a:cubicBezTo>
                  <a:cubicBezTo>
                    <a:pt x="14" y="9"/>
                    <a:pt x="14" y="11"/>
                    <a:pt x="15" y="11"/>
                  </a:cubicBezTo>
                  <a:cubicBezTo>
                    <a:pt x="15" y="12"/>
                    <a:pt x="16" y="12"/>
                    <a:pt x="16" y="12"/>
                  </a:cubicBezTo>
                  <a:cubicBezTo>
                    <a:pt x="16" y="13"/>
                    <a:pt x="16" y="14"/>
                    <a:pt x="15" y="14"/>
                  </a:cubicBezTo>
                  <a:cubicBezTo>
                    <a:pt x="15" y="14"/>
                    <a:pt x="14" y="14"/>
                    <a:pt x="14" y="14"/>
                  </a:cubicBezTo>
                  <a:cubicBezTo>
                    <a:pt x="14" y="14"/>
                    <a:pt x="13" y="15"/>
                    <a:pt x="13" y="15"/>
                  </a:cubicBezTo>
                  <a:cubicBezTo>
                    <a:pt x="13" y="16"/>
                    <a:pt x="12" y="16"/>
                    <a:pt x="12"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6" name="Freeform 251"/>
            <p:cNvSpPr>
              <a:spLocks/>
            </p:cNvSpPr>
            <p:nvPr/>
          </p:nvSpPr>
          <p:spPr bwMode="auto">
            <a:xfrm>
              <a:off x="1739901" y="609600"/>
              <a:ext cx="9525" cy="7938"/>
            </a:xfrm>
            <a:custGeom>
              <a:avLst/>
              <a:gdLst/>
              <a:ahLst/>
              <a:cxnLst>
                <a:cxn ang="0">
                  <a:pos x="4" y="4"/>
                </a:cxn>
                <a:cxn ang="0">
                  <a:pos x="3" y="3"/>
                </a:cxn>
                <a:cxn ang="0">
                  <a:pos x="2" y="3"/>
                </a:cxn>
                <a:cxn ang="0">
                  <a:pos x="0" y="3"/>
                </a:cxn>
                <a:cxn ang="0">
                  <a:pos x="0" y="1"/>
                </a:cxn>
                <a:cxn ang="0">
                  <a:pos x="1" y="0"/>
                </a:cxn>
                <a:cxn ang="0">
                  <a:pos x="2" y="0"/>
                </a:cxn>
                <a:cxn ang="0">
                  <a:pos x="3" y="1"/>
                </a:cxn>
                <a:cxn ang="0">
                  <a:pos x="4" y="1"/>
                </a:cxn>
                <a:cxn ang="0">
                  <a:pos x="5" y="3"/>
                </a:cxn>
                <a:cxn ang="0">
                  <a:pos x="4" y="4"/>
                </a:cxn>
              </a:cxnLst>
              <a:rect l="0" t="0" r="r" b="b"/>
              <a:pathLst>
                <a:path w="5" h="4">
                  <a:moveTo>
                    <a:pt x="4" y="4"/>
                  </a:moveTo>
                  <a:cubicBezTo>
                    <a:pt x="3" y="4"/>
                    <a:pt x="3" y="3"/>
                    <a:pt x="3" y="3"/>
                  </a:cubicBezTo>
                  <a:cubicBezTo>
                    <a:pt x="3" y="3"/>
                    <a:pt x="2" y="3"/>
                    <a:pt x="2" y="3"/>
                  </a:cubicBezTo>
                  <a:cubicBezTo>
                    <a:pt x="1" y="3"/>
                    <a:pt x="1" y="3"/>
                    <a:pt x="0" y="3"/>
                  </a:cubicBezTo>
                  <a:cubicBezTo>
                    <a:pt x="0" y="2"/>
                    <a:pt x="0" y="2"/>
                    <a:pt x="0" y="1"/>
                  </a:cubicBezTo>
                  <a:cubicBezTo>
                    <a:pt x="0" y="1"/>
                    <a:pt x="0" y="0"/>
                    <a:pt x="1" y="0"/>
                  </a:cubicBezTo>
                  <a:cubicBezTo>
                    <a:pt x="1" y="0"/>
                    <a:pt x="2" y="0"/>
                    <a:pt x="2" y="0"/>
                  </a:cubicBezTo>
                  <a:cubicBezTo>
                    <a:pt x="2" y="0"/>
                    <a:pt x="3" y="1"/>
                    <a:pt x="3" y="1"/>
                  </a:cubicBezTo>
                  <a:cubicBezTo>
                    <a:pt x="3" y="1"/>
                    <a:pt x="4" y="1"/>
                    <a:pt x="4" y="1"/>
                  </a:cubicBezTo>
                  <a:cubicBezTo>
                    <a:pt x="5" y="2"/>
                    <a:pt x="5" y="2"/>
                    <a:pt x="5" y="3"/>
                  </a:cubicBezTo>
                  <a:cubicBezTo>
                    <a:pt x="4" y="3"/>
                    <a:pt x="4" y="4"/>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7" name="Freeform 252"/>
            <p:cNvSpPr>
              <a:spLocks/>
            </p:cNvSpPr>
            <p:nvPr/>
          </p:nvSpPr>
          <p:spPr bwMode="auto">
            <a:xfrm>
              <a:off x="1731963" y="590550"/>
              <a:ext cx="15875" cy="9525"/>
            </a:xfrm>
            <a:custGeom>
              <a:avLst/>
              <a:gdLst/>
              <a:ahLst/>
              <a:cxnLst>
                <a:cxn ang="0">
                  <a:pos x="7" y="4"/>
                </a:cxn>
                <a:cxn ang="0">
                  <a:pos x="4" y="5"/>
                </a:cxn>
                <a:cxn ang="0">
                  <a:pos x="2" y="5"/>
                </a:cxn>
                <a:cxn ang="0">
                  <a:pos x="1" y="5"/>
                </a:cxn>
                <a:cxn ang="0">
                  <a:pos x="0" y="3"/>
                </a:cxn>
                <a:cxn ang="0">
                  <a:pos x="2" y="3"/>
                </a:cxn>
                <a:cxn ang="0">
                  <a:pos x="4" y="2"/>
                </a:cxn>
                <a:cxn ang="0">
                  <a:pos x="5" y="1"/>
                </a:cxn>
                <a:cxn ang="0">
                  <a:pos x="7" y="1"/>
                </a:cxn>
                <a:cxn ang="0">
                  <a:pos x="8" y="2"/>
                </a:cxn>
                <a:cxn ang="0">
                  <a:pos x="7" y="4"/>
                </a:cxn>
              </a:cxnLst>
              <a:rect l="0" t="0" r="r" b="b"/>
              <a:pathLst>
                <a:path w="8" h="5">
                  <a:moveTo>
                    <a:pt x="7" y="4"/>
                  </a:moveTo>
                  <a:cubicBezTo>
                    <a:pt x="6" y="4"/>
                    <a:pt x="4" y="4"/>
                    <a:pt x="4" y="5"/>
                  </a:cubicBezTo>
                  <a:cubicBezTo>
                    <a:pt x="3" y="5"/>
                    <a:pt x="2" y="5"/>
                    <a:pt x="2" y="5"/>
                  </a:cubicBezTo>
                  <a:cubicBezTo>
                    <a:pt x="2" y="5"/>
                    <a:pt x="1" y="5"/>
                    <a:pt x="1" y="5"/>
                  </a:cubicBezTo>
                  <a:cubicBezTo>
                    <a:pt x="0" y="5"/>
                    <a:pt x="0" y="4"/>
                    <a:pt x="0" y="3"/>
                  </a:cubicBezTo>
                  <a:cubicBezTo>
                    <a:pt x="1" y="3"/>
                    <a:pt x="2" y="3"/>
                    <a:pt x="2" y="3"/>
                  </a:cubicBezTo>
                  <a:cubicBezTo>
                    <a:pt x="3" y="3"/>
                    <a:pt x="4" y="3"/>
                    <a:pt x="4" y="2"/>
                  </a:cubicBezTo>
                  <a:cubicBezTo>
                    <a:pt x="4" y="2"/>
                    <a:pt x="5" y="1"/>
                    <a:pt x="5" y="1"/>
                  </a:cubicBezTo>
                  <a:cubicBezTo>
                    <a:pt x="6" y="1"/>
                    <a:pt x="7" y="0"/>
                    <a:pt x="7" y="1"/>
                  </a:cubicBezTo>
                  <a:cubicBezTo>
                    <a:pt x="8" y="1"/>
                    <a:pt x="8" y="2"/>
                    <a:pt x="8" y="2"/>
                  </a:cubicBezTo>
                  <a:cubicBezTo>
                    <a:pt x="8" y="3"/>
                    <a:pt x="7" y="4"/>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8" name="Freeform 253"/>
            <p:cNvSpPr>
              <a:spLocks/>
            </p:cNvSpPr>
            <p:nvPr/>
          </p:nvSpPr>
          <p:spPr bwMode="auto">
            <a:xfrm>
              <a:off x="1709738" y="558800"/>
              <a:ext cx="36513" cy="34925"/>
            </a:xfrm>
            <a:custGeom>
              <a:avLst/>
              <a:gdLst/>
              <a:ahLst/>
              <a:cxnLst>
                <a:cxn ang="0">
                  <a:pos x="10" y="18"/>
                </a:cxn>
                <a:cxn ang="0">
                  <a:pos x="6" y="15"/>
                </a:cxn>
                <a:cxn ang="0">
                  <a:pos x="2" y="11"/>
                </a:cxn>
                <a:cxn ang="0">
                  <a:pos x="1" y="9"/>
                </a:cxn>
                <a:cxn ang="0">
                  <a:pos x="1" y="6"/>
                </a:cxn>
                <a:cxn ang="0">
                  <a:pos x="2" y="4"/>
                </a:cxn>
                <a:cxn ang="0">
                  <a:pos x="4" y="1"/>
                </a:cxn>
                <a:cxn ang="0">
                  <a:pos x="7" y="1"/>
                </a:cxn>
                <a:cxn ang="0">
                  <a:pos x="8" y="3"/>
                </a:cxn>
                <a:cxn ang="0">
                  <a:pos x="9" y="5"/>
                </a:cxn>
                <a:cxn ang="0">
                  <a:pos x="11" y="6"/>
                </a:cxn>
                <a:cxn ang="0">
                  <a:pos x="13" y="5"/>
                </a:cxn>
                <a:cxn ang="0">
                  <a:pos x="15" y="4"/>
                </a:cxn>
                <a:cxn ang="0">
                  <a:pos x="16" y="4"/>
                </a:cxn>
                <a:cxn ang="0">
                  <a:pos x="18" y="5"/>
                </a:cxn>
                <a:cxn ang="0">
                  <a:pos x="19" y="6"/>
                </a:cxn>
                <a:cxn ang="0">
                  <a:pos x="18" y="7"/>
                </a:cxn>
                <a:cxn ang="0">
                  <a:pos x="16" y="8"/>
                </a:cxn>
                <a:cxn ang="0">
                  <a:pos x="16" y="10"/>
                </a:cxn>
                <a:cxn ang="0">
                  <a:pos x="17" y="12"/>
                </a:cxn>
                <a:cxn ang="0">
                  <a:pos x="17" y="14"/>
                </a:cxn>
                <a:cxn ang="0">
                  <a:pos x="16" y="16"/>
                </a:cxn>
                <a:cxn ang="0">
                  <a:pos x="13" y="18"/>
                </a:cxn>
                <a:cxn ang="0">
                  <a:pos x="12" y="18"/>
                </a:cxn>
                <a:cxn ang="0">
                  <a:pos x="10" y="18"/>
                </a:cxn>
              </a:cxnLst>
              <a:rect l="0" t="0" r="r" b="b"/>
              <a:pathLst>
                <a:path w="19" h="18">
                  <a:moveTo>
                    <a:pt x="10" y="18"/>
                  </a:moveTo>
                  <a:cubicBezTo>
                    <a:pt x="9" y="17"/>
                    <a:pt x="7" y="16"/>
                    <a:pt x="6" y="15"/>
                  </a:cubicBezTo>
                  <a:cubicBezTo>
                    <a:pt x="5" y="14"/>
                    <a:pt x="3" y="12"/>
                    <a:pt x="2" y="11"/>
                  </a:cubicBezTo>
                  <a:cubicBezTo>
                    <a:pt x="2" y="10"/>
                    <a:pt x="1" y="9"/>
                    <a:pt x="1" y="9"/>
                  </a:cubicBezTo>
                  <a:cubicBezTo>
                    <a:pt x="0" y="8"/>
                    <a:pt x="0" y="6"/>
                    <a:pt x="1" y="6"/>
                  </a:cubicBezTo>
                  <a:cubicBezTo>
                    <a:pt x="1" y="5"/>
                    <a:pt x="2" y="4"/>
                    <a:pt x="2" y="4"/>
                  </a:cubicBezTo>
                  <a:cubicBezTo>
                    <a:pt x="3" y="3"/>
                    <a:pt x="4" y="2"/>
                    <a:pt x="4" y="1"/>
                  </a:cubicBezTo>
                  <a:cubicBezTo>
                    <a:pt x="5" y="1"/>
                    <a:pt x="6" y="0"/>
                    <a:pt x="7" y="1"/>
                  </a:cubicBezTo>
                  <a:cubicBezTo>
                    <a:pt x="7" y="1"/>
                    <a:pt x="8" y="2"/>
                    <a:pt x="8" y="3"/>
                  </a:cubicBezTo>
                  <a:cubicBezTo>
                    <a:pt x="9" y="3"/>
                    <a:pt x="9" y="4"/>
                    <a:pt x="9" y="5"/>
                  </a:cubicBezTo>
                  <a:cubicBezTo>
                    <a:pt x="9" y="5"/>
                    <a:pt x="11" y="6"/>
                    <a:pt x="11" y="6"/>
                  </a:cubicBezTo>
                  <a:cubicBezTo>
                    <a:pt x="12" y="6"/>
                    <a:pt x="13" y="6"/>
                    <a:pt x="13" y="5"/>
                  </a:cubicBezTo>
                  <a:cubicBezTo>
                    <a:pt x="14" y="5"/>
                    <a:pt x="14" y="4"/>
                    <a:pt x="15" y="4"/>
                  </a:cubicBezTo>
                  <a:cubicBezTo>
                    <a:pt x="15" y="4"/>
                    <a:pt x="16" y="4"/>
                    <a:pt x="16" y="4"/>
                  </a:cubicBezTo>
                  <a:cubicBezTo>
                    <a:pt x="17" y="4"/>
                    <a:pt x="18" y="4"/>
                    <a:pt x="18" y="5"/>
                  </a:cubicBezTo>
                  <a:cubicBezTo>
                    <a:pt x="19" y="5"/>
                    <a:pt x="19" y="6"/>
                    <a:pt x="19" y="6"/>
                  </a:cubicBezTo>
                  <a:cubicBezTo>
                    <a:pt x="19" y="7"/>
                    <a:pt x="18" y="7"/>
                    <a:pt x="18" y="7"/>
                  </a:cubicBezTo>
                  <a:cubicBezTo>
                    <a:pt x="17" y="7"/>
                    <a:pt x="16" y="7"/>
                    <a:pt x="16" y="8"/>
                  </a:cubicBezTo>
                  <a:cubicBezTo>
                    <a:pt x="16" y="8"/>
                    <a:pt x="16" y="10"/>
                    <a:pt x="16" y="10"/>
                  </a:cubicBezTo>
                  <a:cubicBezTo>
                    <a:pt x="16" y="11"/>
                    <a:pt x="17" y="12"/>
                    <a:pt x="17" y="12"/>
                  </a:cubicBezTo>
                  <a:cubicBezTo>
                    <a:pt x="17" y="13"/>
                    <a:pt x="17" y="13"/>
                    <a:pt x="17" y="14"/>
                  </a:cubicBezTo>
                  <a:cubicBezTo>
                    <a:pt x="17" y="14"/>
                    <a:pt x="17" y="16"/>
                    <a:pt x="16" y="16"/>
                  </a:cubicBezTo>
                  <a:cubicBezTo>
                    <a:pt x="16" y="17"/>
                    <a:pt x="14" y="18"/>
                    <a:pt x="13" y="18"/>
                  </a:cubicBezTo>
                  <a:cubicBezTo>
                    <a:pt x="13" y="18"/>
                    <a:pt x="12" y="18"/>
                    <a:pt x="12" y="18"/>
                  </a:cubicBezTo>
                  <a:cubicBezTo>
                    <a:pt x="11" y="18"/>
                    <a:pt x="10" y="18"/>
                    <a:pt x="1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9" name="Freeform 254"/>
            <p:cNvSpPr>
              <a:spLocks/>
            </p:cNvSpPr>
            <p:nvPr/>
          </p:nvSpPr>
          <p:spPr bwMode="auto">
            <a:xfrm>
              <a:off x="1747838" y="574675"/>
              <a:ext cx="11113" cy="19050"/>
            </a:xfrm>
            <a:custGeom>
              <a:avLst/>
              <a:gdLst/>
              <a:ahLst/>
              <a:cxnLst>
                <a:cxn ang="0">
                  <a:pos x="4" y="10"/>
                </a:cxn>
                <a:cxn ang="0">
                  <a:pos x="4" y="8"/>
                </a:cxn>
                <a:cxn ang="0">
                  <a:pos x="5" y="5"/>
                </a:cxn>
                <a:cxn ang="0">
                  <a:pos x="6" y="3"/>
                </a:cxn>
                <a:cxn ang="0">
                  <a:pos x="6" y="1"/>
                </a:cxn>
                <a:cxn ang="0">
                  <a:pos x="4" y="0"/>
                </a:cxn>
                <a:cxn ang="0">
                  <a:pos x="2" y="0"/>
                </a:cxn>
                <a:cxn ang="0">
                  <a:pos x="1" y="3"/>
                </a:cxn>
                <a:cxn ang="0">
                  <a:pos x="1" y="6"/>
                </a:cxn>
                <a:cxn ang="0">
                  <a:pos x="2" y="8"/>
                </a:cxn>
                <a:cxn ang="0">
                  <a:pos x="3" y="10"/>
                </a:cxn>
                <a:cxn ang="0">
                  <a:pos x="4" y="10"/>
                </a:cxn>
              </a:cxnLst>
              <a:rect l="0" t="0" r="r" b="b"/>
              <a:pathLst>
                <a:path w="6" h="10">
                  <a:moveTo>
                    <a:pt x="4" y="10"/>
                  </a:moveTo>
                  <a:cubicBezTo>
                    <a:pt x="4" y="10"/>
                    <a:pt x="4" y="9"/>
                    <a:pt x="4" y="8"/>
                  </a:cubicBezTo>
                  <a:cubicBezTo>
                    <a:pt x="4" y="7"/>
                    <a:pt x="4" y="6"/>
                    <a:pt x="5" y="5"/>
                  </a:cubicBezTo>
                  <a:cubicBezTo>
                    <a:pt x="5" y="5"/>
                    <a:pt x="6" y="4"/>
                    <a:pt x="6" y="3"/>
                  </a:cubicBezTo>
                  <a:cubicBezTo>
                    <a:pt x="6" y="3"/>
                    <a:pt x="6" y="2"/>
                    <a:pt x="6" y="1"/>
                  </a:cubicBezTo>
                  <a:cubicBezTo>
                    <a:pt x="5" y="1"/>
                    <a:pt x="4" y="0"/>
                    <a:pt x="4" y="0"/>
                  </a:cubicBezTo>
                  <a:cubicBezTo>
                    <a:pt x="3" y="0"/>
                    <a:pt x="2" y="0"/>
                    <a:pt x="2" y="0"/>
                  </a:cubicBezTo>
                  <a:cubicBezTo>
                    <a:pt x="1" y="0"/>
                    <a:pt x="1" y="2"/>
                    <a:pt x="1" y="3"/>
                  </a:cubicBezTo>
                  <a:cubicBezTo>
                    <a:pt x="0" y="3"/>
                    <a:pt x="0" y="5"/>
                    <a:pt x="1" y="6"/>
                  </a:cubicBezTo>
                  <a:cubicBezTo>
                    <a:pt x="1" y="6"/>
                    <a:pt x="2" y="7"/>
                    <a:pt x="2" y="8"/>
                  </a:cubicBezTo>
                  <a:cubicBezTo>
                    <a:pt x="2" y="8"/>
                    <a:pt x="2" y="9"/>
                    <a:pt x="3" y="10"/>
                  </a:cubicBezTo>
                  <a:cubicBezTo>
                    <a:pt x="3" y="10"/>
                    <a:pt x="3" y="10"/>
                    <a:pt x="4"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0" name="Freeform 255"/>
            <p:cNvSpPr>
              <a:spLocks/>
            </p:cNvSpPr>
            <p:nvPr/>
          </p:nvSpPr>
          <p:spPr bwMode="auto">
            <a:xfrm>
              <a:off x="1720851" y="485775"/>
              <a:ext cx="47625" cy="61913"/>
            </a:xfrm>
            <a:custGeom>
              <a:avLst/>
              <a:gdLst/>
              <a:ahLst/>
              <a:cxnLst>
                <a:cxn ang="0">
                  <a:pos x="23" y="32"/>
                </a:cxn>
                <a:cxn ang="0">
                  <a:pos x="24" y="31"/>
                </a:cxn>
                <a:cxn ang="0">
                  <a:pos x="24" y="30"/>
                </a:cxn>
                <a:cxn ang="0">
                  <a:pos x="25" y="28"/>
                </a:cxn>
                <a:cxn ang="0">
                  <a:pos x="25" y="26"/>
                </a:cxn>
                <a:cxn ang="0">
                  <a:pos x="23" y="24"/>
                </a:cxn>
                <a:cxn ang="0">
                  <a:pos x="21" y="22"/>
                </a:cxn>
                <a:cxn ang="0">
                  <a:pos x="21" y="18"/>
                </a:cxn>
                <a:cxn ang="0">
                  <a:pos x="19" y="15"/>
                </a:cxn>
                <a:cxn ang="0">
                  <a:pos x="17" y="14"/>
                </a:cxn>
                <a:cxn ang="0">
                  <a:pos x="16" y="15"/>
                </a:cxn>
                <a:cxn ang="0">
                  <a:pos x="15" y="14"/>
                </a:cxn>
                <a:cxn ang="0">
                  <a:pos x="13" y="12"/>
                </a:cxn>
                <a:cxn ang="0">
                  <a:pos x="11" y="11"/>
                </a:cxn>
                <a:cxn ang="0">
                  <a:pos x="10" y="10"/>
                </a:cxn>
                <a:cxn ang="0">
                  <a:pos x="11" y="9"/>
                </a:cxn>
                <a:cxn ang="0">
                  <a:pos x="13" y="7"/>
                </a:cxn>
                <a:cxn ang="0">
                  <a:pos x="12" y="5"/>
                </a:cxn>
                <a:cxn ang="0">
                  <a:pos x="11" y="5"/>
                </a:cxn>
                <a:cxn ang="0">
                  <a:pos x="11" y="4"/>
                </a:cxn>
                <a:cxn ang="0">
                  <a:pos x="13" y="4"/>
                </a:cxn>
                <a:cxn ang="0">
                  <a:pos x="14" y="3"/>
                </a:cxn>
                <a:cxn ang="0">
                  <a:pos x="13" y="1"/>
                </a:cxn>
                <a:cxn ang="0">
                  <a:pos x="11" y="0"/>
                </a:cxn>
                <a:cxn ang="0">
                  <a:pos x="9" y="2"/>
                </a:cxn>
                <a:cxn ang="0">
                  <a:pos x="8" y="5"/>
                </a:cxn>
                <a:cxn ang="0">
                  <a:pos x="7" y="6"/>
                </a:cxn>
                <a:cxn ang="0">
                  <a:pos x="5" y="7"/>
                </a:cxn>
                <a:cxn ang="0">
                  <a:pos x="4" y="8"/>
                </a:cxn>
                <a:cxn ang="0">
                  <a:pos x="2" y="9"/>
                </a:cxn>
                <a:cxn ang="0">
                  <a:pos x="1" y="8"/>
                </a:cxn>
                <a:cxn ang="0">
                  <a:pos x="0" y="8"/>
                </a:cxn>
                <a:cxn ang="0">
                  <a:pos x="0" y="9"/>
                </a:cxn>
                <a:cxn ang="0">
                  <a:pos x="2" y="12"/>
                </a:cxn>
                <a:cxn ang="0">
                  <a:pos x="3" y="14"/>
                </a:cxn>
                <a:cxn ang="0">
                  <a:pos x="4" y="17"/>
                </a:cxn>
                <a:cxn ang="0">
                  <a:pos x="4" y="20"/>
                </a:cxn>
                <a:cxn ang="0">
                  <a:pos x="6" y="22"/>
                </a:cxn>
                <a:cxn ang="0">
                  <a:pos x="7" y="24"/>
                </a:cxn>
                <a:cxn ang="0">
                  <a:pos x="8" y="25"/>
                </a:cxn>
                <a:cxn ang="0">
                  <a:pos x="10" y="24"/>
                </a:cxn>
                <a:cxn ang="0">
                  <a:pos x="10" y="23"/>
                </a:cxn>
                <a:cxn ang="0">
                  <a:pos x="11" y="23"/>
                </a:cxn>
                <a:cxn ang="0">
                  <a:pos x="13" y="23"/>
                </a:cxn>
                <a:cxn ang="0">
                  <a:pos x="14" y="23"/>
                </a:cxn>
                <a:cxn ang="0">
                  <a:pos x="13" y="21"/>
                </a:cxn>
                <a:cxn ang="0">
                  <a:pos x="12" y="20"/>
                </a:cxn>
                <a:cxn ang="0">
                  <a:pos x="11" y="19"/>
                </a:cxn>
                <a:cxn ang="0">
                  <a:pos x="12" y="18"/>
                </a:cxn>
                <a:cxn ang="0">
                  <a:pos x="14" y="19"/>
                </a:cxn>
                <a:cxn ang="0">
                  <a:pos x="15" y="20"/>
                </a:cxn>
                <a:cxn ang="0">
                  <a:pos x="17" y="22"/>
                </a:cxn>
                <a:cxn ang="0">
                  <a:pos x="18" y="24"/>
                </a:cxn>
                <a:cxn ang="0">
                  <a:pos x="20" y="26"/>
                </a:cxn>
                <a:cxn ang="0">
                  <a:pos x="20" y="28"/>
                </a:cxn>
                <a:cxn ang="0">
                  <a:pos x="19" y="30"/>
                </a:cxn>
                <a:cxn ang="0">
                  <a:pos x="19" y="32"/>
                </a:cxn>
                <a:cxn ang="0">
                  <a:pos x="21" y="33"/>
                </a:cxn>
                <a:cxn ang="0">
                  <a:pos x="23" y="32"/>
                </a:cxn>
              </a:cxnLst>
              <a:rect l="0" t="0" r="r" b="b"/>
              <a:pathLst>
                <a:path w="25" h="33">
                  <a:moveTo>
                    <a:pt x="23" y="32"/>
                  </a:moveTo>
                  <a:cubicBezTo>
                    <a:pt x="23" y="32"/>
                    <a:pt x="23" y="32"/>
                    <a:pt x="24" y="31"/>
                  </a:cubicBezTo>
                  <a:cubicBezTo>
                    <a:pt x="24" y="31"/>
                    <a:pt x="24" y="30"/>
                    <a:pt x="24" y="30"/>
                  </a:cubicBezTo>
                  <a:cubicBezTo>
                    <a:pt x="24" y="29"/>
                    <a:pt x="25" y="29"/>
                    <a:pt x="25" y="28"/>
                  </a:cubicBezTo>
                  <a:cubicBezTo>
                    <a:pt x="25" y="28"/>
                    <a:pt x="25" y="26"/>
                    <a:pt x="25" y="26"/>
                  </a:cubicBezTo>
                  <a:cubicBezTo>
                    <a:pt x="25" y="25"/>
                    <a:pt x="24" y="24"/>
                    <a:pt x="23" y="24"/>
                  </a:cubicBezTo>
                  <a:cubicBezTo>
                    <a:pt x="23" y="23"/>
                    <a:pt x="22" y="23"/>
                    <a:pt x="21" y="22"/>
                  </a:cubicBezTo>
                  <a:cubicBezTo>
                    <a:pt x="21" y="21"/>
                    <a:pt x="22" y="19"/>
                    <a:pt x="21" y="18"/>
                  </a:cubicBezTo>
                  <a:cubicBezTo>
                    <a:pt x="21" y="17"/>
                    <a:pt x="20" y="16"/>
                    <a:pt x="19" y="15"/>
                  </a:cubicBezTo>
                  <a:cubicBezTo>
                    <a:pt x="19" y="15"/>
                    <a:pt x="18" y="14"/>
                    <a:pt x="17" y="14"/>
                  </a:cubicBezTo>
                  <a:cubicBezTo>
                    <a:pt x="17" y="14"/>
                    <a:pt x="16" y="15"/>
                    <a:pt x="16" y="15"/>
                  </a:cubicBezTo>
                  <a:cubicBezTo>
                    <a:pt x="16" y="15"/>
                    <a:pt x="15" y="15"/>
                    <a:pt x="15" y="14"/>
                  </a:cubicBezTo>
                  <a:cubicBezTo>
                    <a:pt x="14" y="14"/>
                    <a:pt x="13" y="13"/>
                    <a:pt x="13" y="12"/>
                  </a:cubicBezTo>
                  <a:cubicBezTo>
                    <a:pt x="12" y="12"/>
                    <a:pt x="11" y="11"/>
                    <a:pt x="11" y="11"/>
                  </a:cubicBezTo>
                  <a:cubicBezTo>
                    <a:pt x="11" y="11"/>
                    <a:pt x="10" y="10"/>
                    <a:pt x="10" y="10"/>
                  </a:cubicBezTo>
                  <a:cubicBezTo>
                    <a:pt x="10" y="10"/>
                    <a:pt x="11" y="9"/>
                    <a:pt x="11" y="9"/>
                  </a:cubicBezTo>
                  <a:cubicBezTo>
                    <a:pt x="12" y="8"/>
                    <a:pt x="13" y="8"/>
                    <a:pt x="13" y="7"/>
                  </a:cubicBezTo>
                  <a:cubicBezTo>
                    <a:pt x="13" y="7"/>
                    <a:pt x="12" y="5"/>
                    <a:pt x="12" y="5"/>
                  </a:cubicBezTo>
                  <a:cubicBezTo>
                    <a:pt x="12" y="5"/>
                    <a:pt x="11" y="5"/>
                    <a:pt x="11" y="5"/>
                  </a:cubicBezTo>
                  <a:cubicBezTo>
                    <a:pt x="10" y="5"/>
                    <a:pt x="11" y="4"/>
                    <a:pt x="11" y="4"/>
                  </a:cubicBezTo>
                  <a:cubicBezTo>
                    <a:pt x="12" y="4"/>
                    <a:pt x="12" y="4"/>
                    <a:pt x="13" y="4"/>
                  </a:cubicBezTo>
                  <a:cubicBezTo>
                    <a:pt x="13" y="4"/>
                    <a:pt x="14" y="3"/>
                    <a:pt x="14" y="3"/>
                  </a:cubicBezTo>
                  <a:cubicBezTo>
                    <a:pt x="14" y="2"/>
                    <a:pt x="13" y="1"/>
                    <a:pt x="13" y="1"/>
                  </a:cubicBezTo>
                  <a:cubicBezTo>
                    <a:pt x="13" y="0"/>
                    <a:pt x="11" y="0"/>
                    <a:pt x="11" y="0"/>
                  </a:cubicBezTo>
                  <a:cubicBezTo>
                    <a:pt x="10" y="0"/>
                    <a:pt x="9" y="1"/>
                    <a:pt x="9" y="2"/>
                  </a:cubicBezTo>
                  <a:cubicBezTo>
                    <a:pt x="8" y="2"/>
                    <a:pt x="8" y="4"/>
                    <a:pt x="8" y="5"/>
                  </a:cubicBezTo>
                  <a:cubicBezTo>
                    <a:pt x="8" y="5"/>
                    <a:pt x="8" y="6"/>
                    <a:pt x="7" y="6"/>
                  </a:cubicBezTo>
                  <a:cubicBezTo>
                    <a:pt x="7" y="7"/>
                    <a:pt x="5" y="6"/>
                    <a:pt x="5" y="7"/>
                  </a:cubicBezTo>
                  <a:cubicBezTo>
                    <a:pt x="4" y="7"/>
                    <a:pt x="4" y="8"/>
                    <a:pt x="4" y="8"/>
                  </a:cubicBezTo>
                  <a:cubicBezTo>
                    <a:pt x="3" y="8"/>
                    <a:pt x="3" y="9"/>
                    <a:pt x="2" y="9"/>
                  </a:cubicBezTo>
                  <a:cubicBezTo>
                    <a:pt x="2" y="9"/>
                    <a:pt x="1" y="8"/>
                    <a:pt x="1" y="8"/>
                  </a:cubicBezTo>
                  <a:cubicBezTo>
                    <a:pt x="1" y="8"/>
                    <a:pt x="0" y="8"/>
                    <a:pt x="0" y="8"/>
                  </a:cubicBezTo>
                  <a:cubicBezTo>
                    <a:pt x="0" y="8"/>
                    <a:pt x="0" y="9"/>
                    <a:pt x="0" y="9"/>
                  </a:cubicBezTo>
                  <a:cubicBezTo>
                    <a:pt x="0" y="10"/>
                    <a:pt x="1" y="11"/>
                    <a:pt x="2" y="12"/>
                  </a:cubicBezTo>
                  <a:cubicBezTo>
                    <a:pt x="2" y="12"/>
                    <a:pt x="3" y="14"/>
                    <a:pt x="3" y="14"/>
                  </a:cubicBezTo>
                  <a:cubicBezTo>
                    <a:pt x="4" y="15"/>
                    <a:pt x="4" y="16"/>
                    <a:pt x="4" y="17"/>
                  </a:cubicBezTo>
                  <a:cubicBezTo>
                    <a:pt x="4" y="18"/>
                    <a:pt x="4" y="20"/>
                    <a:pt x="4" y="20"/>
                  </a:cubicBezTo>
                  <a:cubicBezTo>
                    <a:pt x="5" y="21"/>
                    <a:pt x="6" y="22"/>
                    <a:pt x="6" y="22"/>
                  </a:cubicBezTo>
                  <a:cubicBezTo>
                    <a:pt x="6" y="23"/>
                    <a:pt x="7" y="24"/>
                    <a:pt x="7" y="24"/>
                  </a:cubicBezTo>
                  <a:cubicBezTo>
                    <a:pt x="7" y="24"/>
                    <a:pt x="8" y="25"/>
                    <a:pt x="8" y="25"/>
                  </a:cubicBezTo>
                  <a:cubicBezTo>
                    <a:pt x="9" y="25"/>
                    <a:pt x="9" y="24"/>
                    <a:pt x="10" y="24"/>
                  </a:cubicBezTo>
                  <a:cubicBezTo>
                    <a:pt x="10" y="24"/>
                    <a:pt x="10" y="23"/>
                    <a:pt x="10" y="23"/>
                  </a:cubicBezTo>
                  <a:cubicBezTo>
                    <a:pt x="10" y="23"/>
                    <a:pt x="11" y="23"/>
                    <a:pt x="11" y="23"/>
                  </a:cubicBezTo>
                  <a:cubicBezTo>
                    <a:pt x="12" y="23"/>
                    <a:pt x="13" y="23"/>
                    <a:pt x="13" y="23"/>
                  </a:cubicBezTo>
                  <a:cubicBezTo>
                    <a:pt x="13" y="23"/>
                    <a:pt x="14" y="23"/>
                    <a:pt x="14" y="23"/>
                  </a:cubicBezTo>
                  <a:cubicBezTo>
                    <a:pt x="14" y="22"/>
                    <a:pt x="13" y="22"/>
                    <a:pt x="13" y="21"/>
                  </a:cubicBezTo>
                  <a:cubicBezTo>
                    <a:pt x="13" y="21"/>
                    <a:pt x="12" y="20"/>
                    <a:pt x="12" y="20"/>
                  </a:cubicBezTo>
                  <a:cubicBezTo>
                    <a:pt x="11" y="20"/>
                    <a:pt x="11" y="19"/>
                    <a:pt x="11" y="19"/>
                  </a:cubicBezTo>
                  <a:cubicBezTo>
                    <a:pt x="11" y="19"/>
                    <a:pt x="11" y="18"/>
                    <a:pt x="12" y="18"/>
                  </a:cubicBezTo>
                  <a:cubicBezTo>
                    <a:pt x="12" y="18"/>
                    <a:pt x="13" y="18"/>
                    <a:pt x="14" y="19"/>
                  </a:cubicBezTo>
                  <a:cubicBezTo>
                    <a:pt x="14" y="19"/>
                    <a:pt x="15" y="19"/>
                    <a:pt x="15" y="20"/>
                  </a:cubicBezTo>
                  <a:cubicBezTo>
                    <a:pt x="16" y="20"/>
                    <a:pt x="17" y="21"/>
                    <a:pt x="17" y="22"/>
                  </a:cubicBezTo>
                  <a:cubicBezTo>
                    <a:pt x="18" y="22"/>
                    <a:pt x="18" y="24"/>
                    <a:pt x="18" y="24"/>
                  </a:cubicBezTo>
                  <a:cubicBezTo>
                    <a:pt x="18" y="25"/>
                    <a:pt x="20" y="26"/>
                    <a:pt x="20" y="26"/>
                  </a:cubicBezTo>
                  <a:cubicBezTo>
                    <a:pt x="20" y="27"/>
                    <a:pt x="20" y="28"/>
                    <a:pt x="20" y="28"/>
                  </a:cubicBezTo>
                  <a:cubicBezTo>
                    <a:pt x="20" y="29"/>
                    <a:pt x="19" y="30"/>
                    <a:pt x="19" y="30"/>
                  </a:cubicBezTo>
                  <a:cubicBezTo>
                    <a:pt x="19" y="30"/>
                    <a:pt x="19" y="31"/>
                    <a:pt x="19" y="32"/>
                  </a:cubicBezTo>
                  <a:cubicBezTo>
                    <a:pt x="20" y="32"/>
                    <a:pt x="20" y="33"/>
                    <a:pt x="21" y="33"/>
                  </a:cubicBezTo>
                  <a:cubicBezTo>
                    <a:pt x="21" y="33"/>
                    <a:pt x="22" y="33"/>
                    <a:pt x="2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1" name="Freeform 256"/>
            <p:cNvSpPr>
              <a:spLocks/>
            </p:cNvSpPr>
            <p:nvPr/>
          </p:nvSpPr>
          <p:spPr bwMode="auto">
            <a:xfrm>
              <a:off x="1774826" y="536575"/>
              <a:ext cx="20638" cy="50800"/>
            </a:xfrm>
            <a:custGeom>
              <a:avLst/>
              <a:gdLst/>
              <a:ahLst/>
              <a:cxnLst>
                <a:cxn ang="0">
                  <a:pos x="11" y="25"/>
                </a:cxn>
                <a:cxn ang="0">
                  <a:pos x="8" y="25"/>
                </a:cxn>
                <a:cxn ang="0">
                  <a:pos x="8" y="27"/>
                </a:cxn>
                <a:cxn ang="0">
                  <a:pos x="6" y="27"/>
                </a:cxn>
                <a:cxn ang="0">
                  <a:pos x="5" y="24"/>
                </a:cxn>
                <a:cxn ang="0">
                  <a:pos x="4" y="20"/>
                </a:cxn>
                <a:cxn ang="0">
                  <a:pos x="3" y="19"/>
                </a:cxn>
                <a:cxn ang="0">
                  <a:pos x="2" y="19"/>
                </a:cxn>
                <a:cxn ang="0">
                  <a:pos x="0" y="18"/>
                </a:cxn>
                <a:cxn ang="0">
                  <a:pos x="0" y="15"/>
                </a:cxn>
                <a:cxn ang="0">
                  <a:pos x="2" y="14"/>
                </a:cxn>
                <a:cxn ang="0">
                  <a:pos x="3" y="16"/>
                </a:cxn>
                <a:cxn ang="0">
                  <a:pos x="4" y="16"/>
                </a:cxn>
                <a:cxn ang="0">
                  <a:pos x="6" y="13"/>
                </a:cxn>
                <a:cxn ang="0">
                  <a:pos x="5" y="11"/>
                </a:cxn>
                <a:cxn ang="0">
                  <a:pos x="4" y="8"/>
                </a:cxn>
                <a:cxn ang="0">
                  <a:pos x="5" y="4"/>
                </a:cxn>
                <a:cxn ang="0">
                  <a:pos x="7" y="1"/>
                </a:cxn>
                <a:cxn ang="0">
                  <a:pos x="8" y="1"/>
                </a:cxn>
                <a:cxn ang="0">
                  <a:pos x="8" y="3"/>
                </a:cxn>
                <a:cxn ang="0">
                  <a:pos x="9" y="5"/>
                </a:cxn>
                <a:cxn ang="0">
                  <a:pos x="11" y="6"/>
                </a:cxn>
                <a:cxn ang="0">
                  <a:pos x="11" y="8"/>
                </a:cxn>
                <a:cxn ang="0">
                  <a:pos x="9" y="9"/>
                </a:cxn>
                <a:cxn ang="0">
                  <a:pos x="8" y="12"/>
                </a:cxn>
                <a:cxn ang="0">
                  <a:pos x="8" y="16"/>
                </a:cxn>
                <a:cxn ang="0">
                  <a:pos x="10" y="20"/>
                </a:cxn>
                <a:cxn ang="0">
                  <a:pos x="11" y="22"/>
                </a:cxn>
                <a:cxn ang="0">
                  <a:pos x="11" y="24"/>
                </a:cxn>
                <a:cxn ang="0">
                  <a:pos x="11" y="25"/>
                </a:cxn>
              </a:cxnLst>
              <a:rect l="0" t="0" r="r" b="b"/>
              <a:pathLst>
                <a:path w="11" h="27">
                  <a:moveTo>
                    <a:pt x="11" y="25"/>
                  </a:moveTo>
                  <a:cubicBezTo>
                    <a:pt x="10" y="26"/>
                    <a:pt x="9" y="25"/>
                    <a:pt x="8" y="25"/>
                  </a:cubicBezTo>
                  <a:cubicBezTo>
                    <a:pt x="8" y="26"/>
                    <a:pt x="8" y="27"/>
                    <a:pt x="8" y="27"/>
                  </a:cubicBezTo>
                  <a:cubicBezTo>
                    <a:pt x="7" y="27"/>
                    <a:pt x="6" y="27"/>
                    <a:pt x="6" y="27"/>
                  </a:cubicBezTo>
                  <a:cubicBezTo>
                    <a:pt x="5" y="26"/>
                    <a:pt x="5" y="25"/>
                    <a:pt x="5" y="24"/>
                  </a:cubicBezTo>
                  <a:cubicBezTo>
                    <a:pt x="5" y="23"/>
                    <a:pt x="4" y="21"/>
                    <a:pt x="4" y="20"/>
                  </a:cubicBezTo>
                  <a:cubicBezTo>
                    <a:pt x="4" y="20"/>
                    <a:pt x="3" y="19"/>
                    <a:pt x="3" y="19"/>
                  </a:cubicBezTo>
                  <a:cubicBezTo>
                    <a:pt x="2" y="19"/>
                    <a:pt x="2" y="19"/>
                    <a:pt x="2" y="19"/>
                  </a:cubicBezTo>
                  <a:cubicBezTo>
                    <a:pt x="1" y="19"/>
                    <a:pt x="0" y="18"/>
                    <a:pt x="0" y="18"/>
                  </a:cubicBezTo>
                  <a:cubicBezTo>
                    <a:pt x="0" y="17"/>
                    <a:pt x="0" y="16"/>
                    <a:pt x="0" y="15"/>
                  </a:cubicBezTo>
                  <a:cubicBezTo>
                    <a:pt x="0" y="15"/>
                    <a:pt x="1" y="14"/>
                    <a:pt x="2" y="14"/>
                  </a:cubicBezTo>
                  <a:cubicBezTo>
                    <a:pt x="2" y="15"/>
                    <a:pt x="2" y="16"/>
                    <a:pt x="3" y="16"/>
                  </a:cubicBezTo>
                  <a:cubicBezTo>
                    <a:pt x="3" y="17"/>
                    <a:pt x="4" y="16"/>
                    <a:pt x="4" y="16"/>
                  </a:cubicBezTo>
                  <a:cubicBezTo>
                    <a:pt x="5" y="15"/>
                    <a:pt x="5" y="14"/>
                    <a:pt x="6" y="13"/>
                  </a:cubicBezTo>
                  <a:cubicBezTo>
                    <a:pt x="6" y="13"/>
                    <a:pt x="5" y="11"/>
                    <a:pt x="5" y="11"/>
                  </a:cubicBezTo>
                  <a:cubicBezTo>
                    <a:pt x="5" y="10"/>
                    <a:pt x="4" y="8"/>
                    <a:pt x="4" y="8"/>
                  </a:cubicBezTo>
                  <a:cubicBezTo>
                    <a:pt x="4" y="7"/>
                    <a:pt x="4" y="5"/>
                    <a:pt x="5" y="4"/>
                  </a:cubicBezTo>
                  <a:cubicBezTo>
                    <a:pt x="5" y="3"/>
                    <a:pt x="6" y="2"/>
                    <a:pt x="7" y="1"/>
                  </a:cubicBezTo>
                  <a:cubicBezTo>
                    <a:pt x="7" y="1"/>
                    <a:pt x="8" y="0"/>
                    <a:pt x="8" y="1"/>
                  </a:cubicBezTo>
                  <a:cubicBezTo>
                    <a:pt x="9" y="1"/>
                    <a:pt x="8" y="2"/>
                    <a:pt x="8" y="3"/>
                  </a:cubicBezTo>
                  <a:cubicBezTo>
                    <a:pt x="8" y="3"/>
                    <a:pt x="9" y="4"/>
                    <a:pt x="9" y="5"/>
                  </a:cubicBezTo>
                  <a:cubicBezTo>
                    <a:pt x="10" y="5"/>
                    <a:pt x="11" y="5"/>
                    <a:pt x="11" y="6"/>
                  </a:cubicBezTo>
                  <a:cubicBezTo>
                    <a:pt x="11" y="6"/>
                    <a:pt x="11" y="8"/>
                    <a:pt x="11" y="8"/>
                  </a:cubicBezTo>
                  <a:cubicBezTo>
                    <a:pt x="10" y="8"/>
                    <a:pt x="9" y="9"/>
                    <a:pt x="9" y="9"/>
                  </a:cubicBezTo>
                  <a:cubicBezTo>
                    <a:pt x="9" y="10"/>
                    <a:pt x="9" y="11"/>
                    <a:pt x="8" y="12"/>
                  </a:cubicBezTo>
                  <a:cubicBezTo>
                    <a:pt x="8" y="13"/>
                    <a:pt x="8" y="15"/>
                    <a:pt x="8" y="16"/>
                  </a:cubicBezTo>
                  <a:cubicBezTo>
                    <a:pt x="9" y="17"/>
                    <a:pt x="9" y="19"/>
                    <a:pt x="10" y="20"/>
                  </a:cubicBezTo>
                  <a:cubicBezTo>
                    <a:pt x="10" y="20"/>
                    <a:pt x="11" y="21"/>
                    <a:pt x="11" y="22"/>
                  </a:cubicBezTo>
                  <a:cubicBezTo>
                    <a:pt x="11" y="22"/>
                    <a:pt x="11" y="23"/>
                    <a:pt x="11" y="24"/>
                  </a:cubicBezTo>
                  <a:cubicBezTo>
                    <a:pt x="11" y="24"/>
                    <a:pt x="11" y="25"/>
                    <a:pt x="11"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2" name="Freeform 257"/>
            <p:cNvSpPr>
              <a:spLocks/>
            </p:cNvSpPr>
            <p:nvPr/>
          </p:nvSpPr>
          <p:spPr bwMode="auto">
            <a:xfrm>
              <a:off x="1754188" y="476250"/>
              <a:ext cx="7938" cy="28575"/>
            </a:xfrm>
            <a:custGeom>
              <a:avLst/>
              <a:gdLst/>
              <a:ahLst/>
              <a:cxnLst>
                <a:cxn ang="0">
                  <a:pos x="3" y="15"/>
                </a:cxn>
                <a:cxn ang="0">
                  <a:pos x="1" y="13"/>
                </a:cxn>
                <a:cxn ang="0">
                  <a:pos x="0" y="10"/>
                </a:cxn>
                <a:cxn ang="0">
                  <a:pos x="1" y="7"/>
                </a:cxn>
                <a:cxn ang="0">
                  <a:pos x="1" y="3"/>
                </a:cxn>
                <a:cxn ang="0">
                  <a:pos x="2" y="1"/>
                </a:cxn>
                <a:cxn ang="0">
                  <a:pos x="4" y="1"/>
                </a:cxn>
                <a:cxn ang="0">
                  <a:pos x="5" y="2"/>
                </a:cxn>
                <a:cxn ang="0">
                  <a:pos x="4" y="4"/>
                </a:cxn>
                <a:cxn ang="0">
                  <a:pos x="3" y="6"/>
                </a:cxn>
                <a:cxn ang="0">
                  <a:pos x="4" y="8"/>
                </a:cxn>
                <a:cxn ang="0">
                  <a:pos x="4" y="11"/>
                </a:cxn>
                <a:cxn ang="0">
                  <a:pos x="4" y="13"/>
                </a:cxn>
                <a:cxn ang="0">
                  <a:pos x="3" y="15"/>
                </a:cxn>
              </a:cxnLst>
              <a:rect l="0" t="0" r="r" b="b"/>
              <a:pathLst>
                <a:path w="5" h="15">
                  <a:moveTo>
                    <a:pt x="3" y="15"/>
                  </a:moveTo>
                  <a:cubicBezTo>
                    <a:pt x="3" y="15"/>
                    <a:pt x="1" y="14"/>
                    <a:pt x="1" y="13"/>
                  </a:cubicBezTo>
                  <a:cubicBezTo>
                    <a:pt x="1" y="12"/>
                    <a:pt x="0" y="11"/>
                    <a:pt x="0" y="10"/>
                  </a:cubicBezTo>
                  <a:cubicBezTo>
                    <a:pt x="0" y="9"/>
                    <a:pt x="0" y="8"/>
                    <a:pt x="1" y="7"/>
                  </a:cubicBezTo>
                  <a:cubicBezTo>
                    <a:pt x="1" y="6"/>
                    <a:pt x="1" y="4"/>
                    <a:pt x="1" y="3"/>
                  </a:cubicBezTo>
                  <a:cubicBezTo>
                    <a:pt x="1" y="2"/>
                    <a:pt x="2" y="1"/>
                    <a:pt x="2" y="1"/>
                  </a:cubicBezTo>
                  <a:cubicBezTo>
                    <a:pt x="2" y="0"/>
                    <a:pt x="4" y="0"/>
                    <a:pt x="4" y="1"/>
                  </a:cubicBezTo>
                  <a:cubicBezTo>
                    <a:pt x="4" y="1"/>
                    <a:pt x="5" y="2"/>
                    <a:pt x="5" y="2"/>
                  </a:cubicBezTo>
                  <a:cubicBezTo>
                    <a:pt x="5" y="3"/>
                    <a:pt x="4" y="3"/>
                    <a:pt x="4" y="4"/>
                  </a:cubicBezTo>
                  <a:cubicBezTo>
                    <a:pt x="4" y="4"/>
                    <a:pt x="3" y="5"/>
                    <a:pt x="3" y="6"/>
                  </a:cubicBezTo>
                  <a:cubicBezTo>
                    <a:pt x="3" y="7"/>
                    <a:pt x="4" y="8"/>
                    <a:pt x="4" y="8"/>
                  </a:cubicBezTo>
                  <a:cubicBezTo>
                    <a:pt x="4" y="9"/>
                    <a:pt x="4" y="10"/>
                    <a:pt x="4" y="11"/>
                  </a:cubicBezTo>
                  <a:cubicBezTo>
                    <a:pt x="4" y="11"/>
                    <a:pt x="4" y="13"/>
                    <a:pt x="4" y="13"/>
                  </a:cubicBezTo>
                  <a:cubicBezTo>
                    <a:pt x="4" y="14"/>
                    <a:pt x="4" y="14"/>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3" name="Freeform 258"/>
            <p:cNvSpPr>
              <a:spLocks/>
            </p:cNvSpPr>
            <p:nvPr/>
          </p:nvSpPr>
          <p:spPr bwMode="auto">
            <a:xfrm>
              <a:off x="1855788" y="469900"/>
              <a:ext cx="19050" cy="20638"/>
            </a:xfrm>
            <a:custGeom>
              <a:avLst/>
              <a:gdLst/>
              <a:ahLst/>
              <a:cxnLst>
                <a:cxn ang="0">
                  <a:pos x="7" y="3"/>
                </a:cxn>
                <a:cxn ang="0">
                  <a:pos x="9" y="3"/>
                </a:cxn>
                <a:cxn ang="0">
                  <a:pos x="9" y="1"/>
                </a:cxn>
                <a:cxn ang="0">
                  <a:pos x="7" y="0"/>
                </a:cxn>
                <a:cxn ang="0">
                  <a:pos x="6" y="1"/>
                </a:cxn>
                <a:cxn ang="0">
                  <a:pos x="4" y="0"/>
                </a:cxn>
                <a:cxn ang="0">
                  <a:pos x="3" y="1"/>
                </a:cxn>
                <a:cxn ang="0">
                  <a:pos x="2" y="3"/>
                </a:cxn>
                <a:cxn ang="0">
                  <a:pos x="2" y="6"/>
                </a:cxn>
                <a:cxn ang="0">
                  <a:pos x="1" y="7"/>
                </a:cxn>
                <a:cxn ang="0">
                  <a:pos x="1" y="9"/>
                </a:cxn>
                <a:cxn ang="0">
                  <a:pos x="3" y="9"/>
                </a:cxn>
                <a:cxn ang="0">
                  <a:pos x="4" y="10"/>
                </a:cxn>
                <a:cxn ang="0">
                  <a:pos x="6" y="10"/>
                </a:cxn>
                <a:cxn ang="0">
                  <a:pos x="7" y="9"/>
                </a:cxn>
                <a:cxn ang="0">
                  <a:pos x="7" y="7"/>
                </a:cxn>
                <a:cxn ang="0">
                  <a:pos x="7" y="5"/>
                </a:cxn>
                <a:cxn ang="0">
                  <a:pos x="7" y="3"/>
                </a:cxn>
              </a:cxnLst>
              <a:rect l="0" t="0" r="r" b="b"/>
              <a:pathLst>
                <a:path w="10" h="11">
                  <a:moveTo>
                    <a:pt x="7" y="3"/>
                  </a:moveTo>
                  <a:cubicBezTo>
                    <a:pt x="8" y="3"/>
                    <a:pt x="9" y="3"/>
                    <a:pt x="9" y="3"/>
                  </a:cubicBezTo>
                  <a:cubicBezTo>
                    <a:pt x="10" y="2"/>
                    <a:pt x="10" y="1"/>
                    <a:pt x="9" y="1"/>
                  </a:cubicBezTo>
                  <a:cubicBezTo>
                    <a:pt x="9" y="0"/>
                    <a:pt x="8" y="0"/>
                    <a:pt x="7" y="0"/>
                  </a:cubicBezTo>
                  <a:cubicBezTo>
                    <a:pt x="7" y="0"/>
                    <a:pt x="7" y="1"/>
                    <a:pt x="6" y="1"/>
                  </a:cubicBezTo>
                  <a:cubicBezTo>
                    <a:pt x="6" y="1"/>
                    <a:pt x="5" y="0"/>
                    <a:pt x="4" y="0"/>
                  </a:cubicBezTo>
                  <a:cubicBezTo>
                    <a:pt x="4" y="0"/>
                    <a:pt x="3" y="1"/>
                    <a:pt x="3" y="1"/>
                  </a:cubicBezTo>
                  <a:cubicBezTo>
                    <a:pt x="2" y="1"/>
                    <a:pt x="2" y="3"/>
                    <a:pt x="2" y="3"/>
                  </a:cubicBezTo>
                  <a:cubicBezTo>
                    <a:pt x="2" y="4"/>
                    <a:pt x="2" y="5"/>
                    <a:pt x="2" y="6"/>
                  </a:cubicBezTo>
                  <a:cubicBezTo>
                    <a:pt x="2" y="6"/>
                    <a:pt x="1" y="6"/>
                    <a:pt x="1" y="7"/>
                  </a:cubicBezTo>
                  <a:cubicBezTo>
                    <a:pt x="0" y="7"/>
                    <a:pt x="1" y="8"/>
                    <a:pt x="1" y="9"/>
                  </a:cubicBezTo>
                  <a:cubicBezTo>
                    <a:pt x="1" y="9"/>
                    <a:pt x="3" y="9"/>
                    <a:pt x="3" y="9"/>
                  </a:cubicBezTo>
                  <a:cubicBezTo>
                    <a:pt x="4" y="9"/>
                    <a:pt x="4" y="10"/>
                    <a:pt x="4" y="10"/>
                  </a:cubicBezTo>
                  <a:cubicBezTo>
                    <a:pt x="5" y="11"/>
                    <a:pt x="5" y="11"/>
                    <a:pt x="6" y="10"/>
                  </a:cubicBezTo>
                  <a:cubicBezTo>
                    <a:pt x="6" y="10"/>
                    <a:pt x="7" y="9"/>
                    <a:pt x="7" y="9"/>
                  </a:cubicBezTo>
                  <a:cubicBezTo>
                    <a:pt x="7" y="8"/>
                    <a:pt x="7" y="7"/>
                    <a:pt x="7" y="7"/>
                  </a:cubicBezTo>
                  <a:cubicBezTo>
                    <a:pt x="7" y="7"/>
                    <a:pt x="7" y="6"/>
                    <a:pt x="7" y="5"/>
                  </a:cubicBezTo>
                  <a:cubicBezTo>
                    <a:pt x="7" y="5"/>
                    <a:pt x="7" y="4"/>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4" name="Freeform 259"/>
            <p:cNvSpPr>
              <a:spLocks/>
            </p:cNvSpPr>
            <p:nvPr/>
          </p:nvSpPr>
          <p:spPr bwMode="auto">
            <a:xfrm>
              <a:off x="1800226" y="506413"/>
              <a:ext cx="71438" cy="61913"/>
            </a:xfrm>
            <a:custGeom>
              <a:avLst/>
              <a:gdLst/>
              <a:ahLst/>
              <a:cxnLst>
                <a:cxn ang="0">
                  <a:pos x="36" y="7"/>
                </a:cxn>
                <a:cxn ang="0">
                  <a:pos x="34" y="3"/>
                </a:cxn>
                <a:cxn ang="0">
                  <a:pos x="32" y="0"/>
                </a:cxn>
                <a:cxn ang="0">
                  <a:pos x="31" y="3"/>
                </a:cxn>
                <a:cxn ang="0">
                  <a:pos x="29" y="7"/>
                </a:cxn>
                <a:cxn ang="0">
                  <a:pos x="26" y="7"/>
                </a:cxn>
                <a:cxn ang="0">
                  <a:pos x="21" y="11"/>
                </a:cxn>
                <a:cxn ang="0">
                  <a:pos x="17" y="14"/>
                </a:cxn>
                <a:cxn ang="0">
                  <a:pos x="15" y="12"/>
                </a:cxn>
                <a:cxn ang="0">
                  <a:pos x="17" y="11"/>
                </a:cxn>
                <a:cxn ang="0">
                  <a:pos x="18" y="9"/>
                </a:cxn>
                <a:cxn ang="0">
                  <a:pos x="20" y="6"/>
                </a:cxn>
                <a:cxn ang="0">
                  <a:pos x="22" y="3"/>
                </a:cxn>
                <a:cxn ang="0">
                  <a:pos x="17" y="3"/>
                </a:cxn>
                <a:cxn ang="0">
                  <a:pos x="14" y="5"/>
                </a:cxn>
                <a:cxn ang="0">
                  <a:pos x="11" y="6"/>
                </a:cxn>
                <a:cxn ang="0">
                  <a:pos x="12" y="10"/>
                </a:cxn>
                <a:cxn ang="0">
                  <a:pos x="10" y="14"/>
                </a:cxn>
                <a:cxn ang="0">
                  <a:pos x="8" y="16"/>
                </a:cxn>
                <a:cxn ang="0">
                  <a:pos x="4" y="21"/>
                </a:cxn>
                <a:cxn ang="0">
                  <a:pos x="0" y="26"/>
                </a:cxn>
                <a:cxn ang="0">
                  <a:pos x="0" y="31"/>
                </a:cxn>
                <a:cxn ang="0">
                  <a:pos x="3" y="32"/>
                </a:cxn>
                <a:cxn ang="0">
                  <a:pos x="2" y="29"/>
                </a:cxn>
                <a:cxn ang="0">
                  <a:pos x="3" y="27"/>
                </a:cxn>
                <a:cxn ang="0">
                  <a:pos x="4" y="29"/>
                </a:cxn>
                <a:cxn ang="0">
                  <a:pos x="5" y="29"/>
                </a:cxn>
                <a:cxn ang="0">
                  <a:pos x="7" y="24"/>
                </a:cxn>
                <a:cxn ang="0">
                  <a:pos x="9" y="20"/>
                </a:cxn>
                <a:cxn ang="0">
                  <a:pos x="11" y="20"/>
                </a:cxn>
                <a:cxn ang="0">
                  <a:pos x="14" y="17"/>
                </a:cxn>
                <a:cxn ang="0">
                  <a:pos x="16" y="19"/>
                </a:cxn>
                <a:cxn ang="0">
                  <a:pos x="16" y="22"/>
                </a:cxn>
                <a:cxn ang="0">
                  <a:pos x="18" y="22"/>
                </a:cxn>
                <a:cxn ang="0">
                  <a:pos x="19" y="19"/>
                </a:cxn>
                <a:cxn ang="0">
                  <a:pos x="21" y="17"/>
                </a:cxn>
                <a:cxn ang="0">
                  <a:pos x="22" y="15"/>
                </a:cxn>
                <a:cxn ang="0">
                  <a:pos x="23" y="19"/>
                </a:cxn>
                <a:cxn ang="0">
                  <a:pos x="25" y="20"/>
                </a:cxn>
                <a:cxn ang="0">
                  <a:pos x="25" y="15"/>
                </a:cxn>
                <a:cxn ang="0">
                  <a:pos x="28" y="10"/>
                </a:cxn>
                <a:cxn ang="0">
                  <a:pos x="32" y="8"/>
                </a:cxn>
                <a:cxn ang="0">
                  <a:pos x="36" y="10"/>
                </a:cxn>
                <a:cxn ang="0">
                  <a:pos x="38" y="8"/>
                </a:cxn>
              </a:cxnLst>
              <a:rect l="0" t="0" r="r" b="b"/>
              <a:pathLst>
                <a:path w="38" h="33">
                  <a:moveTo>
                    <a:pt x="38" y="8"/>
                  </a:moveTo>
                  <a:cubicBezTo>
                    <a:pt x="38" y="8"/>
                    <a:pt x="37" y="7"/>
                    <a:pt x="36" y="7"/>
                  </a:cubicBezTo>
                  <a:cubicBezTo>
                    <a:pt x="36" y="7"/>
                    <a:pt x="35" y="6"/>
                    <a:pt x="35" y="5"/>
                  </a:cubicBezTo>
                  <a:cubicBezTo>
                    <a:pt x="34" y="5"/>
                    <a:pt x="34" y="3"/>
                    <a:pt x="34" y="3"/>
                  </a:cubicBezTo>
                  <a:cubicBezTo>
                    <a:pt x="34" y="2"/>
                    <a:pt x="34" y="1"/>
                    <a:pt x="33" y="1"/>
                  </a:cubicBezTo>
                  <a:cubicBezTo>
                    <a:pt x="33" y="1"/>
                    <a:pt x="33" y="0"/>
                    <a:pt x="32" y="0"/>
                  </a:cubicBezTo>
                  <a:cubicBezTo>
                    <a:pt x="32" y="1"/>
                    <a:pt x="31" y="1"/>
                    <a:pt x="31" y="1"/>
                  </a:cubicBezTo>
                  <a:cubicBezTo>
                    <a:pt x="30" y="2"/>
                    <a:pt x="31" y="3"/>
                    <a:pt x="31" y="3"/>
                  </a:cubicBezTo>
                  <a:cubicBezTo>
                    <a:pt x="31" y="4"/>
                    <a:pt x="30" y="5"/>
                    <a:pt x="30" y="6"/>
                  </a:cubicBezTo>
                  <a:cubicBezTo>
                    <a:pt x="30" y="6"/>
                    <a:pt x="29" y="7"/>
                    <a:pt x="29" y="7"/>
                  </a:cubicBezTo>
                  <a:cubicBezTo>
                    <a:pt x="28" y="7"/>
                    <a:pt x="28" y="6"/>
                    <a:pt x="27" y="6"/>
                  </a:cubicBezTo>
                  <a:cubicBezTo>
                    <a:pt x="27" y="6"/>
                    <a:pt x="26" y="6"/>
                    <a:pt x="26" y="7"/>
                  </a:cubicBezTo>
                  <a:cubicBezTo>
                    <a:pt x="25" y="7"/>
                    <a:pt x="25" y="8"/>
                    <a:pt x="25" y="9"/>
                  </a:cubicBezTo>
                  <a:cubicBezTo>
                    <a:pt x="24" y="9"/>
                    <a:pt x="22" y="10"/>
                    <a:pt x="21" y="11"/>
                  </a:cubicBezTo>
                  <a:cubicBezTo>
                    <a:pt x="21" y="11"/>
                    <a:pt x="20" y="12"/>
                    <a:pt x="19" y="12"/>
                  </a:cubicBezTo>
                  <a:cubicBezTo>
                    <a:pt x="19" y="13"/>
                    <a:pt x="18" y="14"/>
                    <a:pt x="17" y="14"/>
                  </a:cubicBezTo>
                  <a:cubicBezTo>
                    <a:pt x="17" y="14"/>
                    <a:pt x="16" y="14"/>
                    <a:pt x="16" y="13"/>
                  </a:cubicBezTo>
                  <a:cubicBezTo>
                    <a:pt x="15" y="13"/>
                    <a:pt x="15" y="12"/>
                    <a:pt x="15" y="12"/>
                  </a:cubicBezTo>
                  <a:cubicBezTo>
                    <a:pt x="15" y="12"/>
                    <a:pt x="16" y="11"/>
                    <a:pt x="16" y="11"/>
                  </a:cubicBezTo>
                  <a:cubicBezTo>
                    <a:pt x="16" y="11"/>
                    <a:pt x="16" y="11"/>
                    <a:pt x="17" y="11"/>
                  </a:cubicBezTo>
                  <a:cubicBezTo>
                    <a:pt x="17" y="11"/>
                    <a:pt x="18" y="12"/>
                    <a:pt x="18" y="12"/>
                  </a:cubicBezTo>
                  <a:cubicBezTo>
                    <a:pt x="19" y="11"/>
                    <a:pt x="18" y="10"/>
                    <a:pt x="18" y="9"/>
                  </a:cubicBezTo>
                  <a:cubicBezTo>
                    <a:pt x="18" y="9"/>
                    <a:pt x="18" y="8"/>
                    <a:pt x="18" y="7"/>
                  </a:cubicBezTo>
                  <a:cubicBezTo>
                    <a:pt x="19" y="7"/>
                    <a:pt x="20" y="6"/>
                    <a:pt x="20" y="6"/>
                  </a:cubicBezTo>
                  <a:cubicBezTo>
                    <a:pt x="21" y="5"/>
                    <a:pt x="21" y="5"/>
                    <a:pt x="22" y="4"/>
                  </a:cubicBezTo>
                  <a:cubicBezTo>
                    <a:pt x="22" y="4"/>
                    <a:pt x="22" y="3"/>
                    <a:pt x="22" y="3"/>
                  </a:cubicBezTo>
                  <a:cubicBezTo>
                    <a:pt x="21" y="3"/>
                    <a:pt x="20" y="2"/>
                    <a:pt x="20" y="2"/>
                  </a:cubicBezTo>
                  <a:cubicBezTo>
                    <a:pt x="19" y="2"/>
                    <a:pt x="18" y="3"/>
                    <a:pt x="17" y="3"/>
                  </a:cubicBezTo>
                  <a:cubicBezTo>
                    <a:pt x="17" y="4"/>
                    <a:pt x="17" y="5"/>
                    <a:pt x="16" y="5"/>
                  </a:cubicBezTo>
                  <a:cubicBezTo>
                    <a:pt x="16" y="5"/>
                    <a:pt x="14" y="5"/>
                    <a:pt x="14" y="5"/>
                  </a:cubicBezTo>
                  <a:cubicBezTo>
                    <a:pt x="13" y="5"/>
                    <a:pt x="13" y="6"/>
                    <a:pt x="13" y="6"/>
                  </a:cubicBezTo>
                  <a:cubicBezTo>
                    <a:pt x="13" y="6"/>
                    <a:pt x="12" y="5"/>
                    <a:pt x="11" y="6"/>
                  </a:cubicBezTo>
                  <a:cubicBezTo>
                    <a:pt x="11" y="6"/>
                    <a:pt x="11" y="7"/>
                    <a:pt x="11" y="7"/>
                  </a:cubicBezTo>
                  <a:cubicBezTo>
                    <a:pt x="11" y="8"/>
                    <a:pt x="12" y="9"/>
                    <a:pt x="12" y="10"/>
                  </a:cubicBezTo>
                  <a:cubicBezTo>
                    <a:pt x="12" y="10"/>
                    <a:pt x="12" y="11"/>
                    <a:pt x="12" y="12"/>
                  </a:cubicBezTo>
                  <a:cubicBezTo>
                    <a:pt x="12" y="12"/>
                    <a:pt x="11" y="13"/>
                    <a:pt x="10" y="14"/>
                  </a:cubicBezTo>
                  <a:cubicBezTo>
                    <a:pt x="10" y="14"/>
                    <a:pt x="9" y="14"/>
                    <a:pt x="9" y="14"/>
                  </a:cubicBezTo>
                  <a:cubicBezTo>
                    <a:pt x="9" y="15"/>
                    <a:pt x="8" y="15"/>
                    <a:pt x="8" y="16"/>
                  </a:cubicBezTo>
                  <a:cubicBezTo>
                    <a:pt x="7" y="16"/>
                    <a:pt x="7" y="17"/>
                    <a:pt x="7" y="18"/>
                  </a:cubicBezTo>
                  <a:cubicBezTo>
                    <a:pt x="6" y="18"/>
                    <a:pt x="5" y="20"/>
                    <a:pt x="4" y="21"/>
                  </a:cubicBezTo>
                  <a:cubicBezTo>
                    <a:pt x="4" y="21"/>
                    <a:pt x="2" y="22"/>
                    <a:pt x="2" y="23"/>
                  </a:cubicBezTo>
                  <a:cubicBezTo>
                    <a:pt x="1" y="23"/>
                    <a:pt x="0" y="25"/>
                    <a:pt x="0" y="26"/>
                  </a:cubicBezTo>
                  <a:cubicBezTo>
                    <a:pt x="0" y="26"/>
                    <a:pt x="0" y="28"/>
                    <a:pt x="0" y="29"/>
                  </a:cubicBezTo>
                  <a:cubicBezTo>
                    <a:pt x="0" y="29"/>
                    <a:pt x="0" y="31"/>
                    <a:pt x="0" y="31"/>
                  </a:cubicBezTo>
                  <a:cubicBezTo>
                    <a:pt x="0" y="32"/>
                    <a:pt x="1" y="33"/>
                    <a:pt x="1" y="33"/>
                  </a:cubicBezTo>
                  <a:cubicBezTo>
                    <a:pt x="2" y="33"/>
                    <a:pt x="2" y="33"/>
                    <a:pt x="3" y="32"/>
                  </a:cubicBezTo>
                  <a:cubicBezTo>
                    <a:pt x="3" y="32"/>
                    <a:pt x="3" y="31"/>
                    <a:pt x="3" y="30"/>
                  </a:cubicBezTo>
                  <a:cubicBezTo>
                    <a:pt x="3" y="30"/>
                    <a:pt x="2" y="29"/>
                    <a:pt x="2" y="29"/>
                  </a:cubicBezTo>
                  <a:cubicBezTo>
                    <a:pt x="2" y="28"/>
                    <a:pt x="2" y="27"/>
                    <a:pt x="2" y="27"/>
                  </a:cubicBezTo>
                  <a:cubicBezTo>
                    <a:pt x="3" y="27"/>
                    <a:pt x="3" y="27"/>
                    <a:pt x="3" y="27"/>
                  </a:cubicBezTo>
                  <a:cubicBezTo>
                    <a:pt x="4" y="27"/>
                    <a:pt x="4" y="28"/>
                    <a:pt x="4" y="28"/>
                  </a:cubicBezTo>
                  <a:cubicBezTo>
                    <a:pt x="4" y="28"/>
                    <a:pt x="4" y="29"/>
                    <a:pt x="4" y="29"/>
                  </a:cubicBezTo>
                  <a:cubicBezTo>
                    <a:pt x="4" y="29"/>
                    <a:pt x="4" y="30"/>
                    <a:pt x="4" y="30"/>
                  </a:cubicBezTo>
                  <a:cubicBezTo>
                    <a:pt x="5" y="30"/>
                    <a:pt x="5" y="29"/>
                    <a:pt x="5" y="29"/>
                  </a:cubicBezTo>
                  <a:cubicBezTo>
                    <a:pt x="6" y="28"/>
                    <a:pt x="6" y="27"/>
                    <a:pt x="6" y="26"/>
                  </a:cubicBezTo>
                  <a:cubicBezTo>
                    <a:pt x="6" y="25"/>
                    <a:pt x="7" y="25"/>
                    <a:pt x="7" y="24"/>
                  </a:cubicBezTo>
                  <a:cubicBezTo>
                    <a:pt x="7" y="24"/>
                    <a:pt x="7" y="22"/>
                    <a:pt x="7" y="22"/>
                  </a:cubicBezTo>
                  <a:cubicBezTo>
                    <a:pt x="8" y="21"/>
                    <a:pt x="8" y="20"/>
                    <a:pt x="9" y="20"/>
                  </a:cubicBezTo>
                  <a:cubicBezTo>
                    <a:pt x="9" y="20"/>
                    <a:pt x="10" y="19"/>
                    <a:pt x="10" y="19"/>
                  </a:cubicBezTo>
                  <a:cubicBezTo>
                    <a:pt x="11" y="19"/>
                    <a:pt x="11" y="20"/>
                    <a:pt x="11" y="20"/>
                  </a:cubicBezTo>
                  <a:cubicBezTo>
                    <a:pt x="12" y="20"/>
                    <a:pt x="13" y="20"/>
                    <a:pt x="13" y="19"/>
                  </a:cubicBezTo>
                  <a:cubicBezTo>
                    <a:pt x="14" y="19"/>
                    <a:pt x="14" y="18"/>
                    <a:pt x="14" y="17"/>
                  </a:cubicBezTo>
                  <a:cubicBezTo>
                    <a:pt x="15" y="17"/>
                    <a:pt x="15" y="17"/>
                    <a:pt x="16" y="17"/>
                  </a:cubicBezTo>
                  <a:cubicBezTo>
                    <a:pt x="16" y="17"/>
                    <a:pt x="16" y="18"/>
                    <a:pt x="16" y="19"/>
                  </a:cubicBezTo>
                  <a:cubicBezTo>
                    <a:pt x="16" y="19"/>
                    <a:pt x="15" y="20"/>
                    <a:pt x="15" y="20"/>
                  </a:cubicBezTo>
                  <a:cubicBezTo>
                    <a:pt x="15" y="21"/>
                    <a:pt x="15" y="21"/>
                    <a:pt x="16" y="22"/>
                  </a:cubicBezTo>
                  <a:cubicBezTo>
                    <a:pt x="16" y="22"/>
                    <a:pt x="16" y="23"/>
                    <a:pt x="17" y="23"/>
                  </a:cubicBezTo>
                  <a:cubicBezTo>
                    <a:pt x="17" y="23"/>
                    <a:pt x="18" y="22"/>
                    <a:pt x="18" y="22"/>
                  </a:cubicBezTo>
                  <a:cubicBezTo>
                    <a:pt x="19" y="21"/>
                    <a:pt x="19" y="20"/>
                    <a:pt x="19" y="20"/>
                  </a:cubicBezTo>
                  <a:cubicBezTo>
                    <a:pt x="19" y="19"/>
                    <a:pt x="19" y="19"/>
                    <a:pt x="19" y="19"/>
                  </a:cubicBezTo>
                  <a:cubicBezTo>
                    <a:pt x="19" y="18"/>
                    <a:pt x="20" y="19"/>
                    <a:pt x="21" y="18"/>
                  </a:cubicBezTo>
                  <a:cubicBezTo>
                    <a:pt x="21" y="18"/>
                    <a:pt x="21" y="17"/>
                    <a:pt x="21" y="17"/>
                  </a:cubicBezTo>
                  <a:cubicBezTo>
                    <a:pt x="21" y="16"/>
                    <a:pt x="20" y="16"/>
                    <a:pt x="20" y="15"/>
                  </a:cubicBezTo>
                  <a:cubicBezTo>
                    <a:pt x="21" y="15"/>
                    <a:pt x="22" y="14"/>
                    <a:pt x="22" y="15"/>
                  </a:cubicBezTo>
                  <a:cubicBezTo>
                    <a:pt x="23" y="15"/>
                    <a:pt x="23" y="16"/>
                    <a:pt x="23" y="17"/>
                  </a:cubicBezTo>
                  <a:cubicBezTo>
                    <a:pt x="23" y="17"/>
                    <a:pt x="23" y="18"/>
                    <a:pt x="23" y="19"/>
                  </a:cubicBezTo>
                  <a:cubicBezTo>
                    <a:pt x="23" y="19"/>
                    <a:pt x="23" y="21"/>
                    <a:pt x="24" y="21"/>
                  </a:cubicBezTo>
                  <a:cubicBezTo>
                    <a:pt x="24" y="21"/>
                    <a:pt x="25" y="21"/>
                    <a:pt x="25" y="20"/>
                  </a:cubicBezTo>
                  <a:cubicBezTo>
                    <a:pt x="26" y="20"/>
                    <a:pt x="26" y="19"/>
                    <a:pt x="26" y="18"/>
                  </a:cubicBezTo>
                  <a:cubicBezTo>
                    <a:pt x="26" y="17"/>
                    <a:pt x="25" y="16"/>
                    <a:pt x="25" y="15"/>
                  </a:cubicBezTo>
                  <a:cubicBezTo>
                    <a:pt x="25" y="14"/>
                    <a:pt x="25" y="12"/>
                    <a:pt x="26" y="11"/>
                  </a:cubicBezTo>
                  <a:cubicBezTo>
                    <a:pt x="26" y="11"/>
                    <a:pt x="28" y="10"/>
                    <a:pt x="28" y="10"/>
                  </a:cubicBezTo>
                  <a:cubicBezTo>
                    <a:pt x="29" y="9"/>
                    <a:pt x="29" y="8"/>
                    <a:pt x="30" y="8"/>
                  </a:cubicBezTo>
                  <a:cubicBezTo>
                    <a:pt x="30" y="8"/>
                    <a:pt x="32" y="8"/>
                    <a:pt x="32" y="8"/>
                  </a:cubicBezTo>
                  <a:cubicBezTo>
                    <a:pt x="33" y="8"/>
                    <a:pt x="33" y="9"/>
                    <a:pt x="34" y="10"/>
                  </a:cubicBezTo>
                  <a:cubicBezTo>
                    <a:pt x="34" y="10"/>
                    <a:pt x="35" y="10"/>
                    <a:pt x="36" y="10"/>
                  </a:cubicBezTo>
                  <a:cubicBezTo>
                    <a:pt x="36" y="10"/>
                    <a:pt x="38" y="10"/>
                    <a:pt x="38" y="10"/>
                  </a:cubicBezTo>
                  <a:cubicBezTo>
                    <a:pt x="38" y="9"/>
                    <a:pt x="38" y="8"/>
                    <a:pt x="3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5" name="Freeform 260"/>
            <p:cNvSpPr>
              <a:spLocks/>
            </p:cNvSpPr>
            <p:nvPr/>
          </p:nvSpPr>
          <p:spPr bwMode="auto">
            <a:xfrm>
              <a:off x="1806576" y="576263"/>
              <a:ext cx="34925" cy="41275"/>
            </a:xfrm>
            <a:custGeom>
              <a:avLst/>
              <a:gdLst/>
              <a:ahLst/>
              <a:cxnLst>
                <a:cxn ang="0">
                  <a:pos x="8" y="10"/>
                </a:cxn>
                <a:cxn ang="0">
                  <a:pos x="8" y="8"/>
                </a:cxn>
                <a:cxn ang="0">
                  <a:pos x="5" y="5"/>
                </a:cxn>
                <a:cxn ang="0">
                  <a:pos x="4" y="4"/>
                </a:cxn>
                <a:cxn ang="0">
                  <a:pos x="2" y="3"/>
                </a:cxn>
                <a:cxn ang="0">
                  <a:pos x="3" y="2"/>
                </a:cxn>
                <a:cxn ang="0">
                  <a:pos x="6" y="1"/>
                </a:cxn>
                <a:cxn ang="0">
                  <a:pos x="8" y="0"/>
                </a:cxn>
                <a:cxn ang="0">
                  <a:pos x="9" y="1"/>
                </a:cxn>
                <a:cxn ang="0">
                  <a:pos x="9" y="2"/>
                </a:cxn>
                <a:cxn ang="0">
                  <a:pos x="10" y="4"/>
                </a:cxn>
                <a:cxn ang="0">
                  <a:pos x="12" y="4"/>
                </a:cxn>
                <a:cxn ang="0">
                  <a:pos x="14" y="5"/>
                </a:cxn>
                <a:cxn ang="0">
                  <a:pos x="14" y="5"/>
                </a:cxn>
                <a:cxn ang="0">
                  <a:pos x="13" y="6"/>
                </a:cxn>
                <a:cxn ang="0">
                  <a:pos x="12" y="7"/>
                </a:cxn>
                <a:cxn ang="0">
                  <a:pos x="12" y="9"/>
                </a:cxn>
                <a:cxn ang="0">
                  <a:pos x="13" y="11"/>
                </a:cxn>
                <a:cxn ang="0">
                  <a:pos x="14" y="9"/>
                </a:cxn>
                <a:cxn ang="0">
                  <a:pos x="17" y="9"/>
                </a:cxn>
                <a:cxn ang="0">
                  <a:pos x="18" y="11"/>
                </a:cxn>
                <a:cxn ang="0">
                  <a:pos x="17" y="12"/>
                </a:cxn>
                <a:cxn ang="0">
                  <a:pos x="18" y="15"/>
                </a:cxn>
                <a:cxn ang="0">
                  <a:pos x="19" y="17"/>
                </a:cxn>
                <a:cxn ang="0">
                  <a:pos x="19" y="19"/>
                </a:cxn>
                <a:cxn ang="0">
                  <a:pos x="19" y="20"/>
                </a:cxn>
                <a:cxn ang="0">
                  <a:pos x="19" y="22"/>
                </a:cxn>
                <a:cxn ang="0">
                  <a:pos x="17" y="21"/>
                </a:cxn>
                <a:cxn ang="0">
                  <a:pos x="16" y="19"/>
                </a:cxn>
                <a:cxn ang="0">
                  <a:pos x="15" y="19"/>
                </a:cxn>
                <a:cxn ang="0">
                  <a:pos x="14" y="21"/>
                </a:cxn>
                <a:cxn ang="0">
                  <a:pos x="12" y="22"/>
                </a:cxn>
                <a:cxn ang="0">
                  <a:pos x="11" y="20"/>
                </a:cxn>
                <a:cxn ang="0">
                  <a:pos x="11" y="17"/>
                </a:cxn>
                <a:cxn ang="0">
                  <a:pos x="9" y="15"/>
                </a:cxn>
                <a:cxn ang="0">
                  <a:pos x="8" y="14"/>
                </a:cxn>
                <a:cxn ang="0">
                  <a:pos x="7" y="13"/>
                </a:cxn>
                <a:cxn ang="0">
                  <a:pos x="5" y="13"/>
                </a:cxn>
                <a:cxn ang="0">
                  <a:pos x="5" y="15"/>
                </a:cxn>
                <a:cxn ang="0">
                  <a:pos x="6" y="18"/>
                </a:cxn>
                <a:cxn ang="0">
                  <a:pos x="5" y="19"/>
                </a:cxn>
                <a:cxn ang="0">
                  <a:pos x="5" y="21"/>
                </a:cxn>
                <a:cxn ang="0">
                  <a:pos x="2" y="22"/>
                </a:cxn>
                <a:cxn ang="0">
                  <a:pos x="0" y="20"/>
                </a:cxn>
                <a:cxn ang="0">
                  <a:pos x="1" y="17"/>
                </a:cxn>
                <a:cxn ang="0">
                  <a:pos x="2" y="13"/>
                </a:cxn>
                <a:cxn ang="0">
                  <a:pos x="4" y="12"/>
                </a:cxn>
                <a:cxn ang="0">
                  <a:pos x="6" y="11"/>
                </a:cxn>
                <a:cxn ang="0">
                  <a:pos x="8" y="10"/>
                </a:cxn>
              </a:cxnLst>
              <a:rect l="0" t="0" r="r" b="b"/>
              <a:pathLst>
                <a:path w="19" h="22">
                  <a:moveTo>
                    <a:pt x="8" y="10"/>
                  </a:moveTo>
                  <a:cubicBezTo>
                    <a:pt x="8" y="9"/>
                    <a:pt x="8" y="8"/>
                    <a:pt x="8" y="8"/>
                  </a:cubicBezTo>
                  <a:cubicBezTo>
                    <a:pt x="7" y="7"/>
                    <a:pt x="6" y="6"/>
                    <a:pt x="5" y="5"/>
                  </a:cubicBezTo>
                  <a:cubicBezTo>
                    <a:pt x="5" y="5"/>
                    <a:pt x="4" y="5"/>
                    <a:pt x="4" y="4"/>
                  </a:cubicBezTo>
                  <a:cubicBezTo>
                    <a:pt x="3" y="4"/>
                    <a:pt x="2" y="3"/>
                    <a:pt x="2" y="3"/>
                  </a:cubicBezTo>
                  <a:cubicBezTo>
                    <a:pt x="2" y="2"/>
                    <a:pt x="3" y="2"/>
                    <a:pt x="3" y="2"/>
                  </a:cubicBezTo>
                  <a:cubicBezTo>
                    <a:pt x="4" y="2"/>
                    <a:pt x="5" y="2"/>
                    <a:pt x="6" y="1"/>
                  </a:cubicBezTo>
                  <a:cubicBezTo>
                    <a:pt x="6" y="1"/>
                    <a:pt x="7" y="0"/>
                    <a:pt x="8" y="0"/>
                  </a:cubicBezTo>
                  <a:cubicBezTo>
                    <a:pt x="8" y="0"/>
                    <a:pt x="9" y="0"/>
                    <a:pt x="9" y="1"/>
                  </a:cubicBezTo>
                  <a:cubicBezTo>
                    <a:pt x="9" y="1"/>
                    <a:pt x="9" y="2"/>
                    <a:pt x="9" y="2"/>
                  </a:cubicBezTo>
                  <a:cubicBezTo>
                    <a:pt x="9" y="3"/>
                    <a:pt x="9" y="4"/>
                    <a:pt x="10" y="4"/>
                  </a:cubicBezTo>
                  <a:cubicBezTo>
                    <a:pt x="10" y="5"/>
                    <a:pt x="12" y="4"/>
                    <a:pt x="12" y="4"/>
                  </a:cubicBezTo>
                  <a:cubicBezTo>
                    <a:pt x="13" y="4"/>
                    <a:pt x="14" y="4"/>
                    <a:pt x="14" y="5"/>
                  </a:cubicBezTo>
                  <a:cubicBezTo>
                    <a:pt x="14" y="5"/>
                    <a:pt x="14" y="5"/>
                    <a:pt x="14" y="5"/>
                  </a:cubicBezTo>
                  <a:cubicBezTo>
                    <a:pt x="14" y="6"/>
                    <a:pt x="13" y="6"/>
                    <a:pt x="13" y="6"/>
                  </a:cubicBezTo>
                  <a:cubicBezTo>
                    <a:pt x="13" y="7"/>
                    <a:pt x="12" y="7"/>
                    <a:pt x="12" y="7"/>
                  </a:cubicBezTo>
                  <a:cubicBezTo>
                    <a:pt x="12" y="7"/>
                    <a:pt x="11" y="8"/>
                    <a:pt x="12" y="9"/>
                  </a:cubicBezTo>
                  <a:cubicBezTo>
                    <a:pt x="12" y="9"/>
                    <a:pt x="13" y="11"/>
                    <a:pt x="13" y="11"/>
                  </a:cubicBezTo>
                  <a:cubicBezTo>
                    <a:pt x="14" y="10"/>
                    <a:pt x="14" y="9"/>
                    <a:pt x="14" y="9"/>
                  </a:cubicBezTo>
                  <a:cubicBezTo>
                    <a:pt x="15" y="9"/>
                    <a:pt x="16" y="9"/>
                    <a:pt x="17" y="9"/>
                  </a:cubicBezTo>
                  <a:cubicBezTo>
                    <a:pt x="17" y="9"/>
                    <a:pt x="18" y="10"/>
                    <a:pt x="18" y="11"/>
                  </a:cubicBezTo>
                  <a:cubicBezTo>
                    <a:pt x="18" y="11"/>
                    <a:pt x="17" y="12"/>
                    <a:pt x="17" y="12"/>
                  </a:cubicBezTo>
                  <a:cubicBezTo>
                    <a:pt x="17" y="13"/>
                    <a:pt x="17" y="14"/>
                    <a:pt x="18" y="15"/>
                  </a:cubicBezTo>
                  <a:cubicBezTo>
                    <a:pt x="18" y="15"/>
                    <a:pt x="19" y="16"/>
                    <a:pt x="19" y="17"/>
                  </a:cubicBezTo>
                  <a:cubicBezTo>
                    <a:pt x="19" y="17"/>
                    <a:pt x="19" y="18"/>
                    <a:pt x="19" y="19"/>
                  </a:cubicBezTo>
                  <a:cubicBezTo>
                    <a:pt x="19" y="19"/>
                    <a:pt x="19" y="19"/>
                    <a:pt x="19" y="20"/>
                  </a:cubicBezTo>
                  <a:cubicBezTo>
                    <a:pt x="19" y="20"/>
                    <a:pt x="19" y="21"/>
                    <a:pt x="19" y="22"/>
                  </a:cubicBezTo>
                  <a:cubicBezTo>
                    <a:pt x="18" y="22"/>
                    <a:pt x="17" y="21"/>
                    <a:pt x="17" y="21"/>
                  </a:cubicBezTo>
                  <a:cubicBezTo>
                    <a:pt x="17" y="21"/>
                    <a:pt x="16" y="19"/>
                    <a:pt x="16" y="19"/>
                  </a:cubicBezTo>
                  <a:cubicBezTo>
                    <a:pt x="16" y="19"/>
                    <a:pt x="15" y="19"/>
                    <a:pt x="15" y="19"/>
                  </a:cubicBezTo>
                  <a:cubicBezTo>
                    <a:pt x="14" y="19"/>
                    <a:pt x="15" y="20"/>
                    <a:pt x="14" y="21"/>
                  </a:cubicBezTo>
                  <a:cubicBezTo>
                    <a:pt x="14" y="21"/>
                    <a:pt x="13" y="22"/>
                    <a:pt x="12" y="22"/>
                  </a:cubicBezTo>
                  <a:cubicBezTo>
                    <a:pt x="12" y="22"/>
                    <a:pt x="11" y="21"/>
                    <a:pt x="11" y="20"/>
                  </a:cubicBezTo>
                  <a:cubicBezTo>
                    <a:pt x="11" y="19"/>
                    <a:pt x="11" y="18"/>
                    <a:pt x="11" y="17"/>
                  </a:cubicBezTo>
                  <a:cubicBezTo>
                    <a:pt x="11" y="16"/>
                    <a:pt x="10" y="16"/>
                    <a:pt x="9" y="15"/>
                  </a:cubicBezTo>
                  <a:cubicBezTo>
                    <a:pt x="9" y="15"/>
                    <a:pt x="8" y="15"/>
                    <a:pt x="8" y="14"/>
                  </a:cubicBezTo>
                  <a:cubicBezTo>
                    <a:pt x="8" y="14"/>
                    <a:pt x="7" y="13"/>
                    <a:pt x="7" y="13"/>
                  </a:cubicBezTo>
                  <a:cubicBezTo>
                    <a:pt x="6" y="13"/>
                    <a:pt x="6" y="13"/>
                    <a:pt x="5" y="13"/>
                  </a:cubicBezTo>
                  <a:cubicBezTo>
                    <a:pt x="5" y="14"/>
                    <a:pt x="5" y="15"/>
                    <a:pt x="5" y="15"/>
                  </a:cubicBezTo>
                  <a:cubicBezTo>
                    <a:pt x="5" y="16"/>
                    <a:pt x="6" y="17"/>
                    <a:pt x="6" y="18"/>
                  </a:cubicBezTo>
                  <a:cubicBezTo>
                    <a:pt x="6" y="18"/>
                    <a:pt x="6" y="19"/>
                    <a:pt x="5" y="19"/>
                  </a:cubicBezTo>
                  <a:cubicBezTo>
                    <a:pt x="5" y="20"/>
                    <a:pt x="5" y="20"/>
                    <a:pt x="5" y="21"/>
                  </a:cubicBezTo>
                  <a:cubicBezTo>
                    <a:pt x="4" y="21"/>
                    <a:pt x="3" y="22"/>
                    <a:pt x="2" y="22"/>
                  </a:cubicBezTo>
                  <a:cubicBezTo>
                    <a:pt x="1" y="22"/>
                    <a:pt x="1" y="21"/>
                    <a:pt x="0" y="20"/>
                  </a:cubicBezTo>
                  <a:cubicBezTo>
                    <a:pt x="0" y="20"/>
                    <a:pt x="1" y="18"/>
                    <a:pt x="1" y="17"/>
                  </a:cubicBezTo>
                  <a:cubicBezTo>
                    <a:pt x="1" y="16"/>
                    <a:pt x="1" y="14"/>
                    <a:pt x="2" y="13"/>
                  </a:cubicBezTo>
                  <a:cubicBezTo>
                    <a:pt x="2" y="13"/>
                    <a:pt x="3" y="12"/>
                    <a:pt x="4" y="12"/>
                  </a:cubicBezTo>
                  <a:cubicBezTo>
                    <a:pt x="4" y="12"/>
                    <a:pt x="6" y="11"/>
                    <a:pt x="6" y="11"/>
                  </a:cubicBezTo>
                  <a:cubicBezTo>
                    <a:pt x="7" y="11"/>
                    <a:pt x="8" y="10"/>
                    <a:pt x="8"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6" name="Freeform 261"/>
            <p:cNvSpPr>
              <a:spLocks/>
            </p:cNvSpPr>
            <p:nvPr/>
          </p:nvSpPr>
          <p:spPr bwMode="auto">
            <a:xfrm>
              <a:off x="1831976" y="631825"/>
              <a:ext cx="7938" cy="6350"/>
            </a:xfrm>
            <a:custGeom>
              <a:avLst/>
              <a:gdLst/>
              <a:ahLst/>
              <a:cxnLst>
                <a:cxn ang="0">
                  <a:pos x="3" y="2"/>
                </a:cxn>
                <a:cxn ang="0">
                  <a:pos x="2" y="3"/>
                </a:cxn>
                <a:cxn ang="0">
                  <a:pos x="0" y="1"/>
                </a:cxn>
                <a:cxn ang="0">
                  <a:pos x="1" y="0"/>
                </a:cxn>
                <a:cxn ang="0">
                  <a:pos x="3" y="0"/>
                </a:cxn>
                <a:cxn ang="0">
                  <a:pos x="3" y="2"/>
                </a:cxn>
              </a:cxnLst>
              <a:rect l="0" t="0" r="r" b="b"/>
              <a:pathLst>
                <a:path w="4" h="3">
                  <a:moveTo>
                    <a:pt x="3" y="2"/>
                  </a:moveTo>
                  <a:cubicBezTo>
                    <a:pt x="3" y="3"/>
                    <a:pt x="2" y="3"/>
                    <a:pt x="2" y="3"/>
                  </a:cubicBezTo>
                  <a:cubicBezTo>
                    <a:pt x="1" y="3"/>
                    <a:pt x="0" y="2"/>
                    <a:pt x="0" y="1"/>
                  </a:cubicBezTo>
                  <a:cubicBezTo>
                    <a:pt x="0" y="1"/>
                    <a:pt x="1" y="1"/>
                    <a:pt x="1" y="0"/>
                  </a:cubicBezTo>
                  <a:cubicBezTo>
                    <a:pt x="1" y="0"/>
                    <a:pt x="2" y="0"/>
                    <a:pt x="3" y="0"/>
                  </a:cubicBezTo>
                  <a:cubicBezTo>
                    <a:pt x="3" y="1"/>
                    <a:pt x="4"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7" name="Freeform 262"/>
            <p:cNvSpPr>
              <a:spLocks/>
            </p:cNvSpPr>
            <p:nvPr/>
          </p:nvSpPr>
          <p:spPr bwMode="auto">
            <a:xfrm>
              <a:off x="1277938" y="2028825"/>
              <a:ext cx="98425" cy="146050"/>
            </a:xfrm>
            <a:custGeom>
              <a:avLst/>
              <a:gdLst/>
              <a:ahLst/>
              <a:cxnLst>
                <a:cxn ang="0">
                  <a:pos x="43" y="23"/>
                </a:cxn>
                <a:cxn ang="0">
                  <a:pos x="45" y="28"/>
                </a:cxn>
                <a:cxn ang="0">
                  <a:pos x="49" y="30"/>
                </a:cxn>
                <a:cxn ang="0">
                  <a:pos x="49" y="32"/>
                </a:cxn>
                <a:cxn ang="0">
                  <a:pos x="46" y="36"/>
                </a:cxn>
                <a:cxn ang="0">
                  <a:pos x="42" y="43"/>
                </a:cxn>
                <a:cxn ang="0">
                  <a:pos x="39" y="48"/>
                </a:cxn>
                <a:cxn ang="0">
                  <a:pos x="36" y="53"/>
                </a:cxn>
                <a:cxn ang="0">
                  <a:pos x="40" y="58"/>
                </a:cxn>
                <a:cxn ang="0">
                  <a:pos x="44" y="56"/>
                </a:cxn>
                <a:cxn ang="0">
                  <a:pos x="47" y="52"/>
                </a:cxn>
                <a:cxn ang="0">
                  <a:pos x="51" y="53"/>
                </a:cxn>
                <a:cxn ang="0">
                  <a:pos x="50" y="58"/>
                </a:cxn>
                <a:cxn ang="0">
                  <a:pos x="44" y="62"/>
                </a:cxn>
                <a:cxn ang="0">
                  <a:pos x="42" y="69"/>
                </a:cxn>
                <a:cxn ang="0">
                  <a:pos x="43" y="72"/>
                </a:cxn>
                <a:cxn ang="0">
                  <a:pos x="39" y="77"/>
                </a:cxn>
                <a:cxn ang="0">
                  <a:pos x="34" y="78"/>
                </a:cxn>
                <a:cxn ang="0">
                  <a:pos x="32" y="76"/>
                </a:cxn>
                <a:cxn ang="0">
                  <a:pos x="30" y="71"/>
                </a:cxn>
                <a:cxn ang="0">
                  <a:pos x="28" y="66"/>
                </a:cxn>
                <a:cxn ang="0">
                  <a:pos x="26" y="64"/>
                </a:cxn>
                <a:cxn ang="0">
                  <a:pos x="27" y="67"/>
                </a:cxn>
                <a:cxn ang="0">
                  <a:pos x="24" y="66"/>
                </a:cxn>
                <a:cxn ang="0">
                  <a:pos x="19" y="62"/>
                </a:cxn>
                <a:cxn ang="0">
                  <a:pos x="15" y="62"/>
                </a:cxn>
                <a:cxn ang="0">
                  <a:pos x="10" y="59"/>
                </a:cxn>
                <a:cxn ang="0">
                  <a:pos x="10" y="54"/>
                </a:cxn>
                <a:cxn ang="0">
                  <a:pos x="5" y="51"/>
                </a:cxn>
                <a:cxn ang="0">
                  <a:pos x="4" y="47"/>
                </a:cxn>
                <a:cxn ang="0">
                  <a:pos x="1" y="45"/>
                </a:cxn>
                <a:cxn ang="0">
                  <a:pos x="1" y="43"/>
                </a:cxn>
                <a:cxn ang="0">
                  <a:pos x="2" y="38"/>
                </a:cxn>
                <a:cxn ang="0">
                  <a:pos x="6" y="34"/>
                </a:cxn>
                <a:cxn ang="0">
                  <a:pos x="7" y="27"/>
                </a:cxn>
                <a:cxn ang="0">
                  <a:pos x="4" y="15"/>
                </a:cxn>
                <a:cxn ang="0">
                  <a:pos x="2" y="3"/>
                </a:cxn>
                <a:cxn ang="0">
                  <a:pos x="4" y="2"/>
                </a:cxn>
                <a:cxn ang="0">
                  <a:pos x="7" y="2"/>
                </a:cxn>
                <a:cxn ang="0">
                  <a:pos x="11" y="0"/>
                </a:cxn>
                <a:cxn ang="0">
                  <a:pos x="13" y="4"/>
                </a:cxn>
                <a:cxn ang="0">
                  <a:pos x="16" y="8"/>
                </a:cxn>
                <a:cxn ang="0">
                  <a:pos x="15" y="11"/>
                </a:cxn>
                <a:cxn ang="0">
                  <a:pos x="19" y="15"/>
                </a:cxn>
                <a:cxn ang="0">
                  <a:pos x="21" y="19"/>
                </a:cxn>
                <a:cxn ang="0">
                  <a:pos x="26" y="20"/>
                </a:cxn>
                <a:cxn ang="0">
                  <a:pos x="28" y="25"/>
                </a:cxn>
                <a:cxn ang="0">
                  <a:pos x="30" y="27"/>
                </a:cxn>
                <a:cxn ang="0">
                  <a:pos x="34" y="30"/>
                </a:cxn>
                <a:cxn ang="0">
                  <a:pos x="38" y="28"/>
                </a:cxn>
                <a:cxn ang="0">
                  <a:pos x="42" y="24"/>
                </a:cxn>
              </a:cxnLst>
              <a:rect l="0" t="0" r="r" b="b"/>
              <a:pathLst>
                <a:path w="52" h="78">
                  <a:moveTo>
                    <a:pt x="42" y="24"/>
                  </a:moveTo>
                  <a:cubicBezTo>
                    <a:pt x="43" y="24"/>
                    <a:pt x="43" y="23"/>
                    <a:pt x="43" y="23"/>
                  </a:cubicBezTo>
                  <a:cubicBezTo>
                    <a:pt x="43" y="24"/>
                    <a:pt x="43" y="25"/>
                    <a:pt x="43" y="25"/>
                  </a:cubicBezTo>
                  <a:cubicBezTo>
                    <a:pt x="44" y="26"/>
                    <a:pt x="45" y="27"/>
                    <a:pt x="45" y="28"/>
                  </a:cubicBezTo>
                  <a:cubicBezTo>
                    <a:pt x="46" y="29"/>
                    <a:pt x="46" y="30"/>
                    <a:pt x="47" y="30"/>
                  </a:cubicBezTo>
                  <a:cubicBezTo>
                    <a:pt x="47" y="30"/>
                    <a:pt x="48" y="30"/>
                    <a:pt x="49" y="30"/>
                  </a:cubicBezTo>
                  <a:cubicBezTo>
                    <a:pt x="49" y="30"/>
                    <a:pt x="49" y="30"/>
                    <a:pt x="49" y="30"/>
                  </a:cubicBezTo>
                  <a:cubicBezTo>
                    <a:pt x="49" y="30"/>
                    <a:pt x="49" y="31"/>
                    <a:pt x="49" y="32"/>
                  </a:cubicBezTo>
                  <a:cubicBezTo>
                    <a:pt x="49" y="33"/>
                    <a:pt x="48" y="34"/>
                    <a:pt x="48" y="34"/>
                  </a:cubicBezTo>
                  <a:cubicBezTo>
                    <a:pt x="47" y="35"/>
                    <a:pt x="46" y="36"/>
                    <a:pt x="46" y="36"/>
                  </a:cubicBezTo>
                  <a:cubicBezTo>
                    <a:pt x="45" y="37"/>
                    <a:pt x="45" y="38"/>
                    <a:pt x="45" y="39"/>
                  </a:cubicBezTo>
                  <a:cubicBezTo>
                    <a:pt x="44" y="40"/>
                    <a:pt x="43" y="42"/>
                    <a:pt x="42" y="43"/>
                  </a:cubicBezTo>
                  <a:cubicBezTo>
                    <a:pt x="41" y="44"/>
                    <a:pt x="40" y="45"/>
                    <a:pt x="40" y="46"/>
                  </a:cubicBezTo>
                  <a:cubicBezTo>
                    <a:pt x="39" y="46"/>
                    <a:pt x="39" y="48"/>
                    <a:pt x="39" y="48"/>
                  </a:cubicBezTo>
                  <a:cubicBezTo>
                    <a:pt x="39" y="49"/>
                    <a:pt x="38" y="50"/>
                    <a:pt x="37" y="51"/>
                  </a:cubicBezTo>
                  <a:cubicBezTo>
                    <a:pt x="37" y="51"/>
                    <a:pt x="36" y="52"/>
                    <a:pt x="36" y="53"/>
                  </a:cubicBezTo>
                  <a:cubicBezTo>
                    <a:pt x="36" y="53"/>
                    <a:pt x="37" y="55"/>
                    <a:pt x="37" y="55"/>
                  </a:cubicBezTo>
                  <a:cubicBezTo>
                    <a:pt x="38" y="56"/>
                    <a:pt x="39" y="58"/>
                    <a:pt x="40" y="58"/>
                  </a:cubicBezTo>
                  <a:cubicBezTo>
                    <a:pt x="40" y="58"/>
                    <a:pt x="41" y="58"/>
                    <a:pt x="42" y="58"/>
                  </a:cubicBezTo>
                  <a:cubicBezTo>
                    <a:pt x="42" y="58"/>
                    <a:pt x="43" y="57"/>
                    <a:pt x="44" y="56"/>
                  </a:cubicBezTo>
                  <a:cubicBezTo>
                    <a:pt x="44" y="56"/>
                    <a:pt x="44" y="55"/>
                    <a:pt x="45" y="54"/>
                  </a:cubicBezTo>
                  <a:cubicBezTo>
                    <a:pt x="45" y="54"/>
                    <a:pt x="47" y="53"/>
                    <a:pt x="47" y="52"/>
                  </a:cubicBezTo>
                  <a:cubicBezTo>
                    <a:pt x="48" y="52"/>
                    <a:pt x="49" y="52"/>
                    <a:pt x="49" y="52"/>
                  </a:cubicBezTo>
                  <a:cubicBezTo>
                    <a:pt x="50" y="52"/>
                    <a:pt x="51" y="52"/>
                    <a:pt x="51" y="53"/>
                  </a:cubicBezTo>
                  <a:cubicBezTo>
                    <a:pt x="51" y="53"/>
                    <a:pt x="52" y="54"/>
                    <a:pt x="52" y="55"/>
                  </a:cubicBezTo>
                  <a:cubicBezTo>
                    <a:pt x="52" y="56"/>
                    <a:pt x="50" y="57"/>
                    <a:pt x="50" y="58"/>
                  </a:cubicBezTo>
                  <a:cubicBezTo>
                    <a:pt x="49" y="58"/>
                    <a:pt x="47" y="59"/>
                    <a:pt x="47" y="60"/>
                  </a:cubicBezTo>
                  <a:cubicBezTo>
                    <a:pt x="46" y="60"/>
                    <a:pt x="44" y="62"/>
                    <a:pt x="44" y="62"/>
                  </a:cubicBezTo>
                  <a:cubicBezTo>
                    <a:pt x="44" y="63"/>
                    <a:pt x="43" y="65"/>
                    <a:pt x="43" y="65"/>
                  </a:cubicBezTo>
                  <a:cubicBezTo>
                    <a:pt x="43" y="66"/>
                    <a:pt x="42" y="68"/>
                    <a:pt x="42" y="69"/>
                  </a:cubicBezTo>
                  <a:cubicBezTo>
                    <a:pt x="42" y="69"/>
                    <a:pt x="43" y="70"/>
                    <a:pt x="44" y="71"/>
                  </a:cubicBezTo>
                  <a:cubicBezTo>
                    <a:pt x="44" y="72"/>
                    <a:pt x="43" y="72"/>
                    <a:pt x="43" y="72"/>
                  </a:cubicBezTo>
                  <a:cubicBezTo>
                    <a:pt x="42" y="73"/>
                    <a:pt x="41" y="74"/>
                    <a:pt x="41" y="75"/>
                  </a:cubicBezTo>
                  <a:cubicBezTo>
                    <a:pt x="41" y="75"/>
                    <a:pt x="40" y="76"/>
                    <a:pt x="39" y="77"/>
                  </a:cubicBezTo>
                  <a:cubicBezTo>
                    <a:pt x="39" y="77"/>
                    <a:pt x="38" y="78"/>
                    <a:pt x="37" y="78"/>
                  </a:cubicBezTo>
                  <a:cubicBezTo>
                    <a:pt x="36" y="78"/>
                    <a:pt x="35" y="78"/>
                    <a:pt x="34" y="78"/>
                  </a:cubicBezTo>
                  <a:cubicBezTo>
                    <a:pt x="34" y="78"/>
                    <a:pt x="33" y="77"/>
                    <a:pt x="32" y="77"/>
                  </a:cubicBezTo>
                  <a:cubicBezTo>
                    <a:pt x="33" y="77"/>
                    <a:pt x="32" y="76"/>
                    <a:pt x="32" y="76"/>
                  </a:cubicBezTo>
                  <a:cubicBezTo>
                    <a:pt x="32" y="75"/>
                    <a:pt x="31" y="74"/>
                    <a:pt x="31" y="73"/>
                  </a:cubicBezTo>
                  <a:cubicBezTo>
                    <a:pt x="31" y="73"/>
                    <a:pt x="30" y="72"/>
                    <a:pt x="30" y="71"/>
                  </a:cubicBezTo>
                  <a:cubicBezTo>
                    <a:pt x="30" y="70"/>
                    <a:pt x="30" y="69"/>
                    <a:pt x="30" y="69"/>
                  </a:cubicBezTo>
                  <a:cubicBezTo>
                    <a:pt x="29" y="68"/>
                    <a:pt x="29" y="66"/>
                    <a:pt x="28" y="66"/>
                  </a:cubicBezTo>
                  <a:cubicBezTo>
                    <a:pt x="28" y="65"/>
                    <a:pt x="28" y="64"/>
                    <a:pt x="27" y="64"/>
                  </a:cubicBezTo>
                  <a:cubicBezTo>
                    <a:pt x="27" y="64"/>
                    <a:pt x="27" y="64"/>
                    <a:pt x="26" y="64"/>
                  </a:cubicBezTo>
                  <a:cubicBezTo>
                    <a:pt x="26" y="65"/>
                    <a:pt x="26" y="66"/>
                    <a:pt x="27" y="66"/>
                  </a:cubicBezTo>
                  <a:cubicBezTo>
                    <a:pt x="27" y="66"/>
                    <a:pt x="27" y="67"/>
                    <a:pt x="27" y="67"/>
                  </a:cubicBezTo>
                  <a:cubicBezTo>
                    <a:pt x="27" y="67"/>
                    <a:pt x="26" y="68"/>
                    <a:pt x="26" y="68"/>
                  </a:cubicBezTo>
                  <a:cubicBezTo>
                    <a:pt x="25" y="68"/>
                    <a:pt x="24" y="66"/>
                    <a:pt x="24" y="66"/>
                  </a:cubicBezTo>
                  <a:cubicBezTo>
                    <a:pt x="23" y="65"/>
                    <a:pt x="23" y="64"/>
                    <a:pt x="22" y="64"/>
                  </a:cubicBezTo>
                  <a:cubicBezTo>
                    <a:pt x="21" y="63"/>
                    <a:pt x="20" y="62"/>
                    <a:pt x="19" y="62"/>
                  </a:cubicBezTo>
                  <a:cubicBezTo>
                    <a:pt x="19" y="62"/>
                    <a:pt x="18" y="62"/>
                    <a:pt x="18" y="62"/>
                  </a:cubicBezTo>
                  <a:cubicBezTo>
                    <a:pt x="17" y="62"/>
                    <a:pt x="16" y="62"/>
                    <a:pt x="15" y="62"/>
                  </a:cubicBezTo>
                  <a:cubicBezTo>
                    <a:pt x="14" y="62"/>
                    <a:pt x="12" y="61"/>
                    <a:pt x="12" y="61"/>
                  </a:cubicBezTo>
                  <a:cubicBezTo>
                    <a:pt x="11" y="60"/>
                    <a:pt x="10" y="60"/>
                    <a:pt x="10" y="59"/>
                  </a:cubicBezTo>
                  <a:cubicBezTo>
                    <a:pt x="10" y="58"/>
                    <a:pt x="11" y="57"/>
                    <a:pt x="11" y="57"/>
                  </a:cubicBezTo>
                  <a:cubicBezTo>
                    <a:pt x="11" y="56"/>
                    <a:pt x="10" y="55"/>
                    <a:pt x="10" y="54"/>
                  </a:cubicBezTo>
                  <a:cubicBezTo>
                    <a:pt x="10" y="54"/>
                    <a:pt x="8" y="53"/>
                    <a:pt x="8" y="53"/>
                  </a:cubicBezTo>
                  <a:cubicBezTo>
                    <a:pt x="7" y="52"/>
                    <a:pt x="6" y="52"/>
                    <a:pt x="5" y="51"/>
                  </a:cubicBezTo>
                  <a:cubicBezTo>
                    <a:pt x="5" y="51"/>
                    <a:pt x="5" y="49"/>
                    <a:pt x="5" y="49"/>
                  </a:cubicBezTo>
                  <a:cubicBezTo>
                    <a:pt x="4" y="48"/>
                    <a:pt x="4" y="47"/>
                    <a:pt x="4" y="47"/>
                  </a:cubicBezTo>
                  <a:cubicBezTo>
                    <a:pt x="3" y="46"/>
                    <a:pt x="2" y="46"/>
                    <a:pt x="2" y="46"/>
                  </a:cubicBezTo>
                  <a:cubicBezTo>
                    <a:pt x="2" y="46"/>
                    <a:pt x="1" y="45"/>
                    <a:pt x="1" y="45"/>
                  </a:cubicBezTo>
                  <a:cubicBezTo>
                    <a:pt x="1" y="44"/>
                    <a:pt x="0" y="44"/>
                    <a:pt x="1" y="43"/>
                  </a:cubicBezTo>
                  <a:cubicBezTo>
                    <a:pt x="1" y="43"/>
                    <a:pt x="1" y="43"/>
                    <a:pt x="1" y="43"/>
                  </a:cubicBezTo>
                  <a:cubicBezTo>
                    <a:pt x="2" y="42"/>
                    <a:pt x="2" y="40"/>
                    <a:pt x="2" y="40"/>
                  </a:cubicBezTo>
                  <a:cubicBezTo>
                    <a:pt x="2" y="39"/>
                    <a:pt x="2" y="38"/>
                    <a:pt x="2" y="38"/>
                  </a:cubicBezTo>
                  <a:cubicBezTo>
                    <a:pt x="2" y="38"/>
                    <a:pt x="3" y="37"/>
                    <a:pt x="4" y="36"/>
                  </a:cubicBezTo>
                  <a:cubicBezTo>
                    <a:pt x="4" y="36"/>
                    <a:pt x="5" y="35"/>
                    <a:pt x="6" y="34"/>
                  </a:cubicBezTo>
                  <a:cubicBezTo>
                    <a:pt x="6" y="34"/>
                    <a:pt x="6" y="33"/>
                    <a:pt x="6" y="32"/>
                  </a:cubicBezTo>
                  <a:cubicBezTo>
                    <a:pt x="7" y="31"/>
                    <a:pt x="7" y="28"/>
                    <a:pt x="7" y="27"/>
                  </a:cubicBezTo>
                  <a:cubicBezTo>
                    <a:pt x="6" y="25"/>
                    <a:pt x="5" y="22"/>
                    <a:pt x="5" y="21"/>
                  </a:cubicBezTo>
                  <a:cubicBezTo>
                    <a:pt x="5" y="19"/>
                    <a:pt x="4" y="17"/>
                    <a:pt x="4" y="15"/>
                  </a:cubicBezTo>
                  <a:cubicBezTo>
                    <a:pt x="4" y="14"/>
                    <a:pt x="4" y="11"/>
                    <a:pt x="4" y="9"/>
                  </a:cubicBezTo>
                  <a:cubicBezTo>
                    <a:pt x="4" y="8"/>
                    <a:pt x="3" y="5"/>
                    <a:pt x="2" y="3"/>
                  </a:cubicBezTo>
                  <a:cubicBezTo>
                    <a:pt x="2" y="3"/>
                    <a:pt x="2" y="3"/>
                    <a:pt x="2" y="3"/>
                  </a:cubicBezTo>
                  <a:cubicBezTo>
                    <a:pt x="2" y="3"/>
                    <a:pt x="3" y="3"/>
                    <a:pt x="4" y="2"/>
                  </a:cubicBezTo>
                  <a:cubicBezTo>
                    <a:pt x="4" y="2"/>
                    <a:pt x="5" y="2"/>
                    <a:pt x="5" y="2"/>
                  </a:cubicBezTo>
                  <a:cubicBezTo>
                    <a:pt x="5" y="1"/>
                    <a:pt x="6" y="2"/>
                    <a:pt x="7" y="2"/>
                  </a:cubicBezTo>
                  <a:cubicBezTo>
                    <a:pt x="8" y="1"/>
                    <a:pt x="9" y="0"/>
                    <a:pt x="10" y="0"/>
                  </a:cubicBezTo>
                  <a:cubicBezTo>
                    <a:pt x="10" y="0"/>
                    <a:pt x="11" y="0"/>
                    <a:pt x="11" y="0"/>
                  </a:cubicBezTo>
                  <a:cubicBezTo>
                    <a:pt x="12" y="1"/>
                    <a:pt x="12" y="2"/>
                    <a:pt x="12" y="2"/>
                  </a:cubicBezTo>
                  <a:cubicBezTo>
                    <a:pt x="13" y="3"/>
                    <a:pt x="12" y="4"/>
                    <a:pt x="13" y="4"/>
                  </a:cubicBezTo>
                  <a:cubicBezTo>
                    <a:pt x="13" y="5"/>
                    <a:pt x="15" y="6"/>
                    <a:pt x="15" y="6"/>
                  </a:cubicBezTo>
                  <a:cubicBezTo>
                    <a:pt x="16" y="7"/>
                    <a:pt x="16" y="8"/>
                    <a:pt x="16" y="8"/>
                  </a:cubicBezTo>
                  <a:cubicBezTo>
                    <a:pt x="16" y="8"/>
                    <a:pt x="15" y="9"/>
                    <a:pt x="15" y="9"/>
                  </a:cubicBezTo>
                  <a:cubicBezTo>
                    <a:pt x="15" y="9"/>
                    <a:pt x="15" y="11"/>
                    <a:pt x="15" y="11"/>
                  </a:cubicBezTo>
                  <a:cubicBezTo>
                    <a:pt x="15" y="12"/>
                    <a:pt x="16" y="13"/>
                    <a:pt x="17" y="13"/>
                  </a:cubicBezTo>
                  <a:cubicBezTo>
                    <a:pt x="17" y="14"/>
                    <a:pt x="18" y="15"/>
                    <a:pt x="19" y="15"/>
                  </a:cubicBezTo>
                  <a:cubicBezTo>
                    <a:pt x="19" y="15"/>
                    <a:pt x="20" y="15"/>
                    <a:pt x="20" y="16"/>
                  </a:cubicBezTo>
                  <a:cubicBezTo>
                    <a:pt x="21" y="16"/>
                    <a:pt x="21" y="18"/>
                    <a:pt x="21" y="19"/>
                  </a:cubicBezTo>
                  <a:cubicBezTo>
                    <a:pt x="22" y="19"/>
                    <a:pt x="23" y="19"/>
                    <a:pt x="24" y="20"/>
                  </a:cubicBezTo>
                  <a:cubicBezTo>
                    <a:pt x="24" y="20"/>
                    <a:pt x="26" y="19"/>
                    <a:pt x="26" y="20"/>
                  </a:cubicBezTo>
                  <a:cubicBezTo>
                    <a:pt x="27" y="20"/>
                    <a:pt x="28" y="22"/>
                    <a:pt x="28" y="22"/>
                  </a:cubicBezTo>
                  <a:cubicBezTo>
                    <a:pt x="28" y="23"/>
                    <a:pt x="28" y="25"/>
                    <a:pt x="28" y="25"/>
                  </a:cubicBezTo>
                  <a:cubicBezTo>
                    <a:pt x="28" y="26"/>
                    <a:pt x="28" y="27"/>
                    <a:pt x="29" y="27"/>
                  </a:cubicBezTo>
                  <a:cubicBezTo>
                    <a:pt x="29" y="27"/>
                    <a:pt x="30" y="27"/>
                    <a:pt x="30" y="27"/>
                  </a:cubicBezTo>
                  <a:cubicBezTo>
                    <a:pt x="31" y="27"/>
                    <a:pt x="32" y="28"/>
                    <a:pt x="33" y="29"/>
                  </a:cubicBezTo>
                  <a:cubicBezTo>
                    <a:pt x="33" y="29"/>
                    <a:pt x="34" y="30"/>
                    <a:pt x="34" y="30"/>
                  </a:cubicBezTo>
                  <a:cubicBezTo>
                    <a:pt x="35" y="30"/>
                    <a:pt x="36" y="30"/>
                    <a:pt x="37" y="29"/>
                  </a:cubicBezTo>
                  <a:cubicBezTo>
                    <a:pt x="37" y="29"/>
                    <a:pt x="37" y="28"/>
                    <a:pt x="38" y="28"/>
                  </a:cubicBezTo>
                  <a:cubicBezTo>
                    <a:pt x="38" y="28"/>
                    <a:pt x="39" y="27"/>
                    <a:pt x="40" y="27"/>
                  </a:cubicBezTo>
                  <a:cubicBezTo>
                    <a:pt x="40" y="26"/>
                    <a:pt x="42" y="25"/>
                    <a:pt x="42"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8" name="Freeform 263"/>
            <p:cNvSpPr>
              <a:spLocks/>
            </p:cNvSpPr>
            <p:nvPr/>
          </p:nvSpPr>
          <p:spPr bwMode="auto">
            <a:xfrm>
              <a:off x="1155701" y="2100263"/>
              <a:ext cx="79375" cy="130175"/>
            </a:xfrm>
            <a:custGeom>
              <a:avLst/>
              <a:gdLst/>
              <a:ahLst/>
              <a:cxnLst>
                <a:cxn ang="0">
                  <a:pos x="14" y="64"/>
                </a:cxn>
                <a:cxn ang="0">
                  <a:pos x="11" y="62"/>
                </a:cxn>
                <a:cxn ang="0">
                  <a:pos x="11" y="60"/>
                </a:cxn>
                <a:cxn ang="0">
                  <a:pos x="11" y="56"/>
                </a:cxn>
                <a:cxn ang="0">
                  <a:pos x="9" y="53"/>
                </a:cxn>
                <a:cxn ang="0">
                  <a:pos x="8" y="51"/>
                </a:cxn>
                <a:cxn ang="0">
                  <a:pos x="6" y="49"/>
                </a:cxn>
                <a:cxn ang="0">
                  <a:pos x="5" y="47"/>
                </a:cxn>
                <a:cxn ang="0">
                  <a:pos x="6" y="44"/>
                </a:cxn>
                <a:cxn ang="0">
                  <a:pos x="6" y="40"/>
                </a:cxn>
                <a:cxn ang="0">
                  <a:pos x="5" y="35"/>
                </a:cxn>
                <a:cxn ang="0">
                  <a:pos x="2" y="32"/>
                </a:cxn>
                <a:cxn ang="0">
                  <a:pos x="1" y="27"/>
                </a:cxn>
                <a:cxn ang="0">
                  <a:pos x="1" y="21"/>
                </a:cxn>
                <a:cxn ang="0">
                  <a:pos x="2" y="16"/>
                </a:cxn>
                <a:cxn ang="0">
                  <a:pos x="3" y="11"/>
                </a:cxn>
                <a:cxn ang="0">
                  <a:pos x="7" y="8"/>
                </a:cxn>
                <a:cxn ang="0">
                  <a:pos x="10" y="6"/>
                </a:cxn>
                <a:cxn ang="0">
                  <a:pos x="11" y="4"/>
                </a:cxn>
                <a:cxn ang="0">
                  <a:pos x="13" y="2"/>
                </a:cxn>
                <a:cxn ang="0">
                  <a:pos x="17" y="0"/>
                </a:cxn>
                <a:cxn ang="0">
                  <a:pos x="20" y="0"/>
                </a:cxn>
                <a:cxn ang="0">
                  <a:pos x="24" y="1"/>
                </a:cxn>
                <a:cxn ang="0">
                  <a:pos x="28" y="3"/>
                </a:cxn>
                <a:cxn ang="0">
                  <a:pos x="31" y="6"/>
                </a:cxn>
                <a:cxn ang="0">
                  <a:pos x="34" y="11"/>
                </a:cxn>
                <a:cxn ang="0">
                  <a:pos x="35" y="15"/>
                </a:cxn>
                <a:cxn ang="0">
                  <a:pos x="36" y="22"/>
                </a:cxn>
                <a:cxn ang="0">
                  <a:pos x="36" y="27"/>
                </a:cxn>
                <a:cxn ang="0">
                  <a:pos x="36" y="30"/>
                </a:cxn>
                <a:cxn ang="0">
                  <a:pos x="34" y="32"/>
                </a:cxn>
                <a:cxn ang="0">
                  <a:pos x="34" y="33"/>
                </a:cxn>
                <a:cxn ang="0">
                  <a:pos x="35" y="35"/>
                </a:cxn>
                <a:cxn ang="0">
                  <a:pos x="37" y="36"/>
                </a:cxn>
                <a:cxn ang="0">
                  <a:pos x="39" y="38"/>
                </a:cxn>
                <a:cxn ang="0">
                  <a:pos x="41" y="41"/>
                </a:cxn>
                <a:cxn ang="0">
                  <a:pos x="41" y="43"/>
                </a:cxn>
                <a:cxn ang="0">
                  <a:pos x="39" y="44"/>
                </a:cxn>
                <a:cxn ang="0">
                  <a:pos x="37" y="45"/>
                </a:cxn>
                <a:cxn ang="0">
                  <a:pos x="36" y="47"/>
                </a:cxn>
                <a:cxn ang="0">
                  <a:pos x="38" y="49"/>
                </a:cxn>
                <a:cxn ang="0">
                  <a:pos x="40" y="51"/>
                </a:cxn>
                <a:cxn ang="0">
                  <a:pos x="41" y="55"/>
                </a:cxn>
                <a:cxn ang="0">
                  <a:pos x="41" y="58"/>
                </a:cxn>
                <a:cxn ang="0">
                  <a:pos x="42" y="61"/>
                </a:cxn>
                <a:cxn ang="0">
                  <a:pos x="41" y="64"/>
                </a:cxn>
                <a:cxn ang="0">
                  <a:pos x="38" y="67"/>
                </a:cxn>
                <a:cxn ang="0">
                  <a:pos x="36" y="67"/>
                </a:cxn>
                <a:cxn ang="0">
                  <a:pos x="32" y="68"/>
                </a:cxn>
                <a:cxn ang="0">
                  <a:pos x="29" y="69"/>
                </a:cxn>
                <a:cxn ang="0">
                  <a:pos x="26" y="69"/>
                </a:cxn>
                <a:cxn ang="0">
                  <a:pos x="21" y="68"/>
                </a:cxn>
                <a:cxn ang="0">
                  <a:pos x="17" y="67"/>
                </a:cxn>
                <a:cxn ang="0">
                  <a:pos x="14" y="64"/>
                </a:cxn>
              </a:cxnLst>
              <a:rect l="0" t="0" r="r" b="b"/>
              <a:pathLst>
                <a:path w="42" h="69">
                  <a:moveTo>
                    <a:pt x="14" y="64"/>
                  </a:moveTo>
                  <a:cubicBezTo>
                    <a:pt x="13" y="64"/>
                    <a:pt x="12" y="63"/>
                    <a:pt x="11" y="62"/>
                  </a:cubicBezTo>
                  <a:cubicBezTo>
                    <a:pt x="11" y="62"/>
                    <a:pt x="11" y="60"/>
                    <a:pt x="11" y="60"/>
                  </a:cubicBezTo>
                  <a:cubicBezTo>
                    <a:pt x="10" y="59"/>
                    <a:pt x="11" y="57"/>
                    <a:pt x="11" y="56"/>
                  </a:cubicBezTo>
                  <a:cubicBezTo>
                    <a:pt x="10" y="55"/>
                    <a:pt x="10" y="54"/>
                    <a:pt x="9" y="53"/>
                  </a:cubicBezTo>
                  <a:cubicBezTo>
                    <a:pt x="9" y="52"/>
                    <a:pt x="8" y="51"/>
                    <a:pt x="8" y="51"/>
                  </a:cubicBezTo>
                  <a:cubicBezTo>
                    <a:pt x="7" y="51"/>
                    <a:pt x="6" y="49"/>
                    <a:pt x="6" y="49"/>
                  </a:cubicBezTo>
                  <a:cubicBezTo>
                    <a:pt x="6" y="49"/>
                    <a:pt x="5" y="48"/>
                    <a:pt x="5" y="47"/>
                  </a:cubicBezTo>
                  <a:cubicBezTo>
                    <a:pt x="5" y="47"/>
                    <a:pt x="6" y="45"/>
                    <a:pt x="6" y="44"/>
                  </a:cubicBezTo>
                  <a:cubicBezTo>
                    <a:pt x="6" y="43"/>
                    <a:pt x="6" y="41"/>
                    <a:pt x="6" y="40"/>
                  </a:cubicBezTo>
                  <a:cubicBezTo>
                    <a:pt x="6" y="39"/>
                    <a:pt x="5" y="36"/>
                    <a:pt x="5" y="35"/>
                  </a:cubicBezTo>
                  <a:cubicBezTo>
                    <a:pt x="4" y="34"/>
                    <a:pt x="3" y="33"/>
                    <a:pt x="2" y="32"/>
                  </a:cubicBezTo>
                  <a:cubicBezTo>
                    <a:pt x="2" y="31"/>
                    <a:pt x="1" y="29"/>
                    <a:pt x="1" y="27"/>
                  </a:cubicBezTo>
                  <a:cubicBezTo>
                    <a:pt x="0" y="26"/>
                    <a:pt x="1" y="22"/>
                    <a:pt x="1" y="21"/>
                  </a:cubicBezTo>
                  <a:cubicBezTo>
                    <a:pt x="1" y="19"/>
                    <a:pt x="2" y="17"/>
                    <a:pt x="2" y="16"/>
                  </a:cubicBezTo>
                  <a:cubicBezTo>
                    <a:pt x="2" y="15"/>
                    <a:pt x="3" y="12"/>
                    <a:pt x="3" y="11"/>
                  </a:cubicBezTo>
                  <a:cubicBezTo>
                    <a:pt x="4" y="10"/>
                    <a:pt x="6" y="9"/>
                    <a:pt x="7" y="8"/>
                  </a:cubicBezTo>
                  <a:cubicBezTo>
                    <a:pt x="7" y="7"/>
                    <a:pt x="9" y="7"/>
                    <a:pt x="10" y="6"/>
                  </a:cubicBezTo>
                  <a:cubicBezTo>
                    <a:pt x="10" y="6"/>
                    <a:pt x="11" y="4"/>
                    <a:pt x="11" y="4"/>
                  </a:cubicBezTo>
                  <a:cubicBezTo>
                    <a:pt x="12" y="3"/>
                    <a:pt x="13" y="2"/>
                    <a:pt x="13" y="2"/>
                  </a:cubicBezTo>
                  <a:cubicBezTo>
                    <a:pt x="14" y="1"/>
                    <a:pt x="16" y="0"/>
                    <a:pt x="17" y="0"/>
                  </a:cubicBezTo>
                  <a:cubicBezTo>
                    <a:pt x="18" y="0"/>
                    <a:pt x="19" y="0"/>
                    <a:pt x="20" y="0"/>
                  </a:cubicBezTo>
                  <a:cubicBezTo>
                    <a:pt x="21" y="0"/>
                    <a:pt x="23" y="1"/>
                    <a:pt x="24" y="1"/>
                  </a:cubicBezTo>
                  <a:cubicBezTo>
                    <a:pt x="25" y="2"/>
                    <a:pt x="27" y="2"/>
                    <a:pt x="28" y="3"/>
                  </a:cubicBezTo>
                  <a:cubicBezTo>
                    <a:pt x="29" y="4"/>
                    <a:pt x="30" y="5"/>
                    <a:pt x="31" y="6"/>
                  </a:cubicBezTo>
                  <a:cubicBezTo>
                    <a:pt x="32" y="7"/>
                    <a:pt x="33" y="10"/>
                    <a:pt x="34" y="11"/>
                  </a:cubicBezTo>
                  <a:cubicBezTo>
                    <a:pt x="34" y="12"/>
                    <a:pt x="35" y="14"/>
                    <a:pt x="35" y="15"/>
                  </a:cubicBezTo>
                  <a:cubicBezTo>
                    <a:pt x="35" y="17"/>
                    <a:pt x="36" y="20"/>
                    <a:pt x="36" y="22"/>
                  </a:cubicBezTo>
                  <a:cubicBezTo>
                    <a:pt x="36" y="23"/>
                    <a:pt x="36" y="26"/>
                    <a:pt x="36" y="27"/>
                  </a:cubicBezTo>
                  <a:cubicBezTo>
                    <a:pt x="36" y="28"/>
                    <a:pt x="36" y="29"/>
                    <a:pt x="36" y="30"/>
                  </a:cubicBezTo>
                  <a:cubicBezTo>
                    <a:pt x="35" y="30"/>
                    <a:pt x="35" y="31"/>
                    <a:pt x="34" y="32"/>
                  </a:cubicBezTo>
                  <a:cubicBezTo>
                    <a:pt x="34" y="32"/>
                    <a:pt x="34" y="33"/>
                    <a:pt x="34" y="33"/>
                  </a:cubicBezTo>
                  <a:cubicBezTo>
                    <a:pt x="34" y="34"/>
                    <a:pt x="34" y="35"/>
                    <a:pt x="35" y="35"/>
                  </a:cubicBezTo>
                  <a:cubicBezTo>
                    <a:pt x="35" y="35"/>
                    <a:pt x="36" y="36"/>
                    <a:pt x="37" y="36"/>
                  </a:cubicBezTo>
                  <a:cubicBezTo>
                    <a:pt x="37" y="37"/>
                    <a:pt x="38" y="37"/>
                    <a:pt x="39" y="38"/>
                  </a:cubicBezTo>
                  <a:cubicBezTo>
                    <a:pt x="40" y="39"/>
                    <a:pt x="41" y="40"/>
                    <a:pt x="41" y="41"/>
                  </a:cubicBezTo>
                  <a:cubicBezTo>
                    <a:pt x="41" y="41"/>
                    <a:pt x="41" y="43"/>
                    <a:pt x="41" y="43"/>
                  </a:cubicBezTo>
                  <a:cubicBezTo>
                    <a:pt x="41" y="44"/>
                    <a:pt x="39" y="44"/>
                    <a:pt x="39" y="44"/>
                  </a:cubicBezTo>
                  <a:cubicBezTo>
                    <a:pt x="38" y="45"/>
                    <a:pt x="37" y="45"/>
                    <a:pt x="37" y="45"/>
                  </a:cubicBezTo>
                  <a:cubicBezTo>
                    <a:pt x="36" y="45"/>
                    <a:pt x="36" y="46"/>
                    <a:pt x="36" y="47"/>
                  </a:cubicBezTo>
                  <a:cubicBezTo>
                    <a:pt x="36" y="47"/>
                    <a:pt x="38" y="48"/>
                    <a:pt x="38" y="49"/>
                  </a:cubicBezTo>
                  <a:cubicBezTo>
                    <a:pt x="39" y="49"/>
                    <a:pt x="40" y="50"/>
                    <a:pt x="40" y="51"/>
                  </a:cubicBezTo>
                  <a:cubicBezTo>
                    <a:pt x="40" y="52"/>
                    <a:pt x="41" y="54"/>
                    <a:pt x="41" y="55"/>
                  </a:cubicBezTo>
                  <a:cubicBezTo>
                    <a:pt x="41" y="55"/>
                    <a:pt x="41" y="57"/>
                    <a:pt x="41" y="58"/>
                  </a:cubicBezTo>
                  <a:cubicBezTo>
                    <a:pt x="41" y="59"/>
                    <a:pt x="42" y="60"/>
                    <a:pt x="42" y="61"/>
                  </a:cubicBezTo>
                  <a:cubicBezTo>
                    <a:pt x="42" y="62"/>
                    <a:pt x="42" y="64"/>
                    <a:pt x="41" y="64"/>
                  </a:cubicBezTo>
                  <a:cubicBezTo>
                    <a:pt x="41" y="65"/>
                    <a:pt x="39" y="66"/>
                    <a:pt x="38" y="67"/>
                  </a:cubicBezTo>
                  <a:cubicBezTo>
                    <a:pt x="38" y="67"/>
                    <a:pt x="36" y="67"/>
                    <a:pt x="36" y="67"/>
                  </a:cubicBezTo>
                  <a:cubicBezTo>
                    <a:pt x="35" y="67"/>
                    <a:pt x="33" y="68"/>
                    <a:pt x="32" y="68"/>
                  </a:cubicBezTo>
                  <a:cubicBezTo>
                    <a:pt x="32" y="69"/>
                    <a:pt x="30" y="69"/>
                    <a:pt x="29" y="69"/>
                  </a:cubicBezTo>
                  <a:cubicBezTo>
                    <a:pt x="28" y="69"/>
                    <a:pt x="27" y="69"/>
                    <a:pt x="26" y="69"/>
                  </a:cubicBezTo>
                  <a:cubicBezTo>
                    <a:pt x="25" y="69"/>
                    <a:pt x="22" y="69"/>
                    <a:pt x="21" y="68"/>
                  </a:cubicBezTo>
                  <a:cubicBezTo>
                    <a:pt x="20" y="68"/>
                    <a:pt x="18" y="67"/>
                    <a:pt x="17" y="67"/>
                  </a:cubicBezTo>
                  <a:cubicBezTo>
                    <a:pt x="16" y="66"/>
                    <a:pt x="14" y="65"/>
                    <a:pt x="14" y="6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9" name="Freeform 264"/>
            <p:cNvSpPr>
              <a:spLocks/>
            </p:cNvSpPr>
            <p:nvPr/>
          </p:nvSpPr>
          <p:spPr bwMode="auto">
            <a:xfrm>
              <a:off x="1233488" y="2184400"/>
              <a:ext cx="6350" cy="11113"/>
            </a:xfrm>
            <a:custGeom>
              <a:avLst/>
              <a:gdLst/>
              <a:ahLst/>
              <a:cxnLst>
                <a:cxn ang="0">
                  <a:pos x="4" y="5"/>
                </a:cxn>
                <a:cxn ang="0">
                  <a:pos x="4" y="3"/>
                </a:cxn>
                <a:cxn ang="0">
                  <a:pos x="2" y="2"/>
                </a:cxn>
                <a:cxn ang="0">
                  <a:pos x="1" y="0"/>
                </a:cxn>
                <a:cxn ang="0">
                  <a:pos x="0" y="0"/>
                </a:cxn>
                <a:cxn ang="0">
                  <a:pos x="0" y="2"/>
                </a:cxn>
                <a:cxn ang="0">
                  <a:pos x="0" y="4"/>
                </a:cxn>
                <a:cxn ang="0">
                  <a:pos x="2" y="5"/>
                </a:cxn>
                <a:cxn ang="0">
                  <a:pos x="3" y="6"/>
                </a:cxn>
                <a:cxn ang="0">
                  <a:pos x="4" y="5"/>
                </a:cxn>
              </a:cxnLst>
              <a:rect l="0" t="0" r="r" b="b"/>
              <a:pathLst>
                <a:path w="4" h="6">
                  <a:moveTo>
                    <a:pt x="4" y="5"/>
                  </a:moveTo>
                  <a:cubicBezTo>
                    <a:pt x="4" y="5"/>
                    <a:pt x="4" y="4"/>
                    <a:pt x="4" y="3"/>
                  </a:cubicBezTo>
                  <a:cubicBezTo>
                    <a:pt x="3" y="3"/>
                    <a:pt x="3" y="2"/>
                    <a:pt x="2" y="2"/>
                  </a:cubicBezTo>
                  <a:cubicBezTo>
                    <a:pt x="2" y="1"/>
                    <a:pt x="2" y="0"/>
                    <a:pt x="1" y="0"/>
                  </a:cubicBezTo>
                  <a:cubicBezTo>
                    <a:pt x="1" y="0"/>
                    <a:pt x="0" y="0"/>
                    <a:pt x="0" y="0"/>
                  </a:cubicBezTo>
                  <a:cubicBezTo>
                    <a:pt x="0" y="1"/>
                    <a:pt x="0" y="2"/>
                    <a:pt x="0" y="2"/>
                  </a:cubicBezTo>
                  <a:cubicBezTo>
                    <a:pt x="0" y="3"/>
                    <a:pt x="0" y="4"/>
                    <a:pt x="0" y="4"/>
                  </a:cubicBezTo>
                  <a:cubicBezTo>
                    <a:pt x="1" y="4"/>
                    <a:pt x="1" y="5"/>
                    <a:pt x="2" y="5"/>
                  </a:cubicBezTo>
                  <a:cubicBezTo>
                    <a:pt x="2" y="5"/>
                    <a:pt x="3" y="6"/>
                    <a:pt x="3" y="6"/>
                  </a:cubicBezTo>
                  <a:cubicBezTo>
                    <a:pt x="3" y="6"/>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0" name="Freeform 265"/>
            <p:cNvSpPr>
              <a:spLocks/>
            </p:cNvSpPr>
            <p:nvPr/>
          </p:nvSpPr>
          <p:spPr bwMode="auto">
            <a:xfrm>
              <a:off x="1139826" y="1692275"/>
              <a:ext cx="106363" cy="85725"/>
            </a:xfrm>
            <a:custGeom>
              <a:avLst/>
              <a:gdLst/>
              <a:ahLst/>
              <a:cxnLst>
                <a:cxn ang="0">
                  <a:pos x="55" y="10"/>
                </a:cxn>
                <a:cxn ang="0">
                  <a:pos x="54" y="14"/>
                </a:cxn>
                <a:cxn ang="0">
                  <a:pos x="53" y="18"/>
                </a:cxn>
                <a:cxn ang="0">
                  <a:pos x="52" y="22"/>
                </a:cxn>
                <a:cxn ang="0">
                  <a:pos x="53" y="24"/>
                </a:cxn>
                <a:cxn ang="0">
                  <a:pos x="51" y="28"/>
                </a:cxn>
                <a:cxn ang="0">
                  <a:pos x="47" y="33"/>
                </a:cxn>
                <a:cxn ang="0">
                  <a:pos x="43" y="39"/>
                </a:cxn>
                <a:cxn ang="0">
                  <a:pos x="37" y="44"/>
                </a:cxn>
                <a:cxn ang="0">
                  <a:pos x="33" y="44"/>
                </a:cxn>
                <a:cxn ang="0">
                  <a:pos x="30" y="42"/>
                </a:cxn>
                <a:cxn ang="0">
                  <a:pos x="26" y="42"/>
                </a:cxn>
                <a:cxn ang="0">
                  <a:pos x="21" y="40"/>
                </a:cxn>
                <a:cxn ang="0">
                  <a:pos x="17" y="40"/>
                </a:cxn>
                <a:cxn ang="0">
                  <a:pos x="16" y="43"/>
                </a:cxn>
                <a:cxn ang="0">
                  <a:pos x="11" y="43"/>
                </a:cxn>
                <a:cxn ang="0">
                  <a:pos x="10" y="39"/>
                </a:cxn>
                <a:cxn ang="0">
                  <a:pos x="9" y="36"/>
                </a:cxn>
                <a:cxn ang="0">
                  <a:pos x="7" y="39"/>
                </a:cxn>
                <a:cxn ang="0">
                  <a:pos x="4" y="41"/>
                </a:cxn>
                <a:cxn ang="0">
                  <a:pos x="5" y="38"/>
                </a:cxn>
                <a:cxn ang="0">
                  <a:pos x="2" y="39"/>
                </a:cxn>
                <a:cxn ang="0">
                  <a:pos x="0" y="39"/>
                </a:cxn>
                <a:cxn ang="0">
                  <a:pos x="2" y="36"/>
                </a:cxn>
                <a:cxn ang="0">
                  <a:pos x="5" y="33"/>
                </a:cxn>
                <a:cxn ang="0">
                  <a:pos x="9" y="28"/>
                </a:cxn>
                <a:cxn ang="0">
                  <a:pos x="13" y="30"/>
                </a:cxn>
                <a:cxn ang="0">
                  <a:pos x="16" y="32"/>
                </a:cxn>
                <a:cxn ang="0">
                  <a:pos x="19" y="30"/>
                </a:cxn>
                <a:cxn ang="0">
                  <a:pos x="24" y="26"/>
                </a:cxn>
                <a:cxn ang="0">
                  <a:pos x="29" y="23"/>
                </a:cxn>
                <a:cxn ang="0">
                  <a:pos x="32" y="21"/>
                </a:cxn>
                <a:cxn ang="0">
                  <a:pos x="29" y="21"/>
                </a:cxn>
                <a:cxn ang="0">
                  <a:pos x="24" y="24"/>
                </a:cxn>
                <a:cxn ang="0">
                  <a:pos x="18" y="27"/>
                </a:cxn>
                <a:cxn ang="0">
                  <a:pos x="16" y="27"/>
                </a:cxn>
                <a:cxn ang="0">
                  <a:pos x="13" y="26"/>
                </a:cxn>
                <a:cxn ang="0">
                  <a:pos x="11" y="22"/>
                </a:cxn>
                <a:cxn ang="0">
                  <a:pos x="13" y="19"/>
                </a:cxn>
                <a:cxn ang="0">
                  <a:pos x="15" y="20"/>
                </a:cxn>
                <a:cxn ang="0">
                  <a:pos x="16" y="18"/>
                </a:cxn>
                <a:cxn ang="0">
                  <a:pos x="16" y="14"/>
                </a:cxn>
                <a:cxn ang="0">
                  <a:pos x="18" y="9"/>
                </a:cxn>
                <a:cxn ang="0">
                  <a:pos x="23" y="5"/>
                </a:cxn>
                <a:cxn ang="0">
                  <a:pos x="28" y="7"/>
                </a:cxn>
                <a:cxn ang="0">
                  <a:pos x="32" y="10"/>
                </a:cxn>
                <a:cxn ang="0">
                  <a:pos x="38" y="11"/>
                </a:cxn>
                <a:cxn ang="0">
                  <a:pos x="39" y="8"/>
                </a:cxn>
                <a:cxn ang="0">
                  <a:pos x="40" y="4"/>
                </a:cxn>
                <a:cxn ang="0">
                  <a:pos x="42" y="0"/>
                </a:cxn>
                <a:cxn ang="0">
                  <a:pos x="45" y="2"/>
                </a:cxn>
                <a:cxn ang="0">
                  <a:pos x="49" y="5"/>
                </a:cxn>
                <a:cxn ang="0">
                  <a:pos x="54" y="8"/>
                </a:cxn>
              </a:cxnLst>
              <a:rect l="0" t="0" r="r" b="b"/>
              <a:pathLst>
                <a:path w="56" h="45">
                  <a:moveTo>
                    <a:pt x="55" y="8"/>
                  </a:moveTo>
                  <a:cubicBezTo>
                    <a:pt x="56" y="9"/>
                    <a:pt x="56" y="10"/>
                    <a:pt x="55" y="10"/>
                  </a:cubicBezTo>
                  <a:cubicBezTo>
                    <a:pt x="55" y="11"/>
                    <a:pt x="54" y="11"/>
                    <a:pt x="54" y="11"/>
                  </a:cubicBezTo>
                  <a:cubicBezTo>
                    <a:pt x="54" y="12"/>
                    <a:pt x="54" y="13"/>
                    <a:pt x="54" y="14"/>
                  </a:cubicBezTo>
                  <a:cubicBezTo>
                    <a:pt x="54" y="14"/>
                    <a:pt x="53" y="15"/>
                    <a:pt x="53" y="16"/>
                  </a:cubicBezTo>
                  <a:cubicBezTo>
                    <a:pt x="53" y="16"/>
                    <a:pt x="53" y="17"/>
                    <a:pt x="53" y="18"/>
                  </a:cubicBezTo>
                  <a:cubicBezTo>
                    <a:pt x="53" y="18"/>
                    <a:pt x="53" y="19"/>
                    <a:pt x="53" y="20"/>
                  </a:cubicBezTo>
                  <a:cubicBezTo>
                    <a:pt x="52" y="20"/>
                    <a:pt x="52" y="21"/>
                    <a:pt x="52" y="22"/>
                  </a:cubicBezTo>
                  <a:cubicBezTo>
                    <a:pt x="52" y="22"/>
                    <a:pt x="51" y="23"/>
                    <a:pt x="52" y="24"/>
                  </a:cubicBezTo>
                  <a:cubicBezTo>
                    <a:pt x="52" y="24"/>
                    <a:pt x="52" y="24"/>
                    <a:pt x="53" y="24"/>
                  </a:cubicBezTo>
                  <a:cubicBezTo>
                    <a:pt x="53" y="24"/>
                    <a:pt x="53" y="25"/>
                    <a:pt x="53" y="25"/>
                  </a:cubicBezTo>
                  <a:cubicBezTo>
                    <a:pt x="52" y="26"/>
                    <a:pt x="52" y="27"/>
                    <a:pt x="51" y="28"/>
                  </a:cubicBezTo>
                  <a:cubicBezTo>
                    <a:pt x="51" y="29"/>
                    <a:pt x="50" y="30"/>
                    <a:pt x="49" y="31"/>
                  </a:cubicBezTo>
                  <a:cubicBezTo>
                    <a:pt x="49" y="32"/>
                    <a:pt x="47" y="33"/>
                    <a:pt x="47" y="33"/>
                  </a:cubicBezTo>
                  <a:cubicBezTo>
                    <a:pt x="46" y="34"/>
                    <a:pt x="45" y="34"/>
                    <a:pt x="45" y="35"/>
                  </a:cubicBezTo>
                  <a:cubicBezTo>
                    <a:pt x="44" y="35"/>
                    <a:pt x="44" y="38"/>
                    <a:pt x="43" y="39"/>
                  </a:cubicBezTo>
                  <a:cubicBezTo>
                    <a:pt x="43" y="40"/>
                    <a:pt x="41" y="41"/>
                    <a:pt x="40" y="42"/>
                  </a:cubicBezTo>
                  <a:cubicBezTo>
                    <a:pt x="39" y="43"/>
                    <a:pt x="38" y="44"/>
                    <a:pt x="37" y="44"/>
                  </a:cubicBezTo>
                  <a:cubicBezTo>
                    <a:pt x="36" y="44"/>
                    <a:pt x="35" y="45"/>
                    <a:pt x="35" y="45"/>
                  </a:cubicBezTo>
                  <a:cubicBezTo>
                    <a:pt x="34" y="45"/>
                    <a:pt x="33" y="44"/>
                    <a:pt x="33" y="44"/>
                  </a:cubicBezTo>
                  <a:cubicBezTo>
                    <a:pt x="32" y="44"/>
                    <a:pt x="31" y="43"/>
                    <a:pt x="31" y="43"/>
                  </a:cubicBezTo>
                  <a:cubicBezTo>
                    <a:pt x="31" y="43"/>
                    <a:pt x="30" y="42"/>
                    <a:pt x="30" y="42"/>
                  </a:cubicBezTo>
                  <a:cubicBezTo>
                    <a:pt x="29" y="42"/>
                    <a:pt x="29" y="42"/>
                    <a:pt x="28" y="42"/>
                  </a:cubicBezTo>
                  <a:cubicBezTo>
                    <a:pt x="28" y="42"/>
                    <a:pt x="27" y="42"/>
                    <a:pt x="26" y="42"/>
                  </a:cubicBezTo>
                  <a:cubicBezTo>
                    <a:pt x="25" y="42"/>
                    <a:pt x="23" y="41"/>
                    <a:pt x="22" y="41"/>
                  </a:cubicBezTo>
                  <a:cubicBezTo>
                    <a:pt x="22" y="41"/>
                    <a:pt x="21" y="40"/>
                    <a:pt x="21" y="40"/>
                  </a:cubicBezTo>
                  <a:cubicBezTo>
                    <a:pt x="20" y="39"/>
                    <a:pt x="19" y="39"/>
                    <a:pt x="18" y="39"/>
                  </a:cubicBezTo>
                  <a:cubicBezTo>
                    <a:pt x="18" y="39"/>
                    <a:pt x="17" y="39"/>
                    <a:pt x="17" y="40"/>
                  </a:cubicBezTo>
                  <a:cubicBezTo>
                    <a:pt x="17" y="40"/>
                    <a:pt x="17" y="41"/>
                    <a:pt x="17" y="41"/>
                  </a:cubicBezTo>
                  <a:cubicBezTo>
                    <a:pt x="17" y="42"/>
                    <a:pt x="16" y="42"/>
                    <a:pt x="16" y="43"/>
                  </a:cubicBezTo>
                  <a:cubicBezTo>
                    <a:pt x="16" y="43"/>
                    <a:pt x="15" y="43"/>
                    <a:pt x="14" y="43"/>
                  </a:cubicBezTo>
                  <a:cubicBezTo>
                    <a:pt x="13" y="43"/>
                    <a:pt x="12" y="43"/>
                    <a:pt x="11" y="43"/>
                  </a:cubicBezTo>
                  <a:cubicBezTo>
                    <a:pt x="11" y="42"/>
                    <a:pt x="10" y="41"/>
                    <a:pt x="10" y="40"/>
                  </a:cubicBezTo>
                  <a:cubicBezTo>
                    <a:pt x="10" y="40"/>
                    <a:pt x="10" y="39"/>
                    <a:pt x="10" y="39"/>
                  </a:cubicBezTo>
                  <a:cubicBezTo>
                    <a:pt x="10" y="38"/>
                    <a:pt x="10" y="37"/>
                    <a:pt x="10" y="37"/>
                  </a:cubicBezTo>
                  <a:cubicBezTo>
                    <a:pt x="10" y="37"/>
                    <a:pt x="9" y="36"/>
                    <a:pt x="9" y="36"/>
                  </a:cubicBezTo>
                  <a:cubicBezTo>
                    <a:pt x="8" y="36"/>
                    <a:pt x="8" y="36"/>
                    <a:pt x="8" y="37"/>
                  </a:cubicBezTo>
                  <a:cubicBezTo>
                    <a:pt x="7" y="37"/>
                    <a:pt x="7" y="38"/>
                    <a:pt x="7" y="39"/>
                  </a:cubicBezTo>
                  <a:cubicBezTo>
                    <a:pt x="6" y="39"/>
                    <a:pt x="6" y="40"/>
                    <a:pt x="5" y="41"/>
                  </a:cubicBezTo>
                  <a:cubicBezTo>
                    <a:pt x="5" y="41"/>
                    <a:pt x="4" y="42"/>
                    <a:pt x="4" y="41"/>
                  </a:cubicBezTo>
                  <a:cubicBezTo>
                    <a:pt x="3" y="41"/>
                    <a:pt x="4" y="40"/>
                    <a:pt x="4" y="39"/>
                  </a:cubicBezTo>
                  <a:cubicBezTo>
                    <a:pt x="4" y="39"/>
                    <a:pt x="5" y="38"/>
                    <a:pt x="5" y="38"/>
                  </a:cubicBezTo>
                  <a:cubicBezTo>
                    <a:pt x="5" y="38"/>
                    <a:pt x="4" y="37"/>
                    <a:pt x="4" y="37"/>
                  </a:cubicBezTo>
                  <a:cubicBezTo>
                    <a:pt x="4" y="37"/>
                    <a:pt x="3" y="39"/>
                    <a:pt x="2" y="39"/>
                  </a:cubicBezTo>
                  <a:cubicBezTo>
                    <a:pt x="2" y="39"/>
                    <a:pt x="2" y="40"/>
                    <a:pt x="2" y="40"/>
                  </a:cubicBezTo>
                  <a:cubicBezTo>
                    <a:pt x="1" y="40"/>
                    <a:pt x="1" y="39"/>
                    <a:pt x="0" y="39"/>
                  </a:cubicBezTo>
                  <a:cubicBezTo>
                    <a:pt x="0" y="39"/>
                    <a:pt x="0" y="38"/>
                    <a:pt x="0" y="38"/>
                  </a:cubicBezTo>
                  <a:cubicBezTo>
                    <a:pt x="1" y="37"/>
                    <a:pt x="1" y="37"/>
                    <a:pt x="2" y="36"/>
                  </a:cubicBezTo>
                  <a:cubicBezTo>
                    <a:pt x="2" y="36"/>
                    <a:pt x="3" y="35"/>
                    <a:pt x="3" y="35"/>
                  </a:cubicBezTo>
                  <a:cubicBezTo>
                    <a:pt x="4" y="35"/>
                    <a:pt x="5" y="34"/>
                    <a:pt x="5" y="33"/>
                  </a:cubicBezTo>
                  <a:cubicBezTo>
                    <a:pt x="5" y="33"/>
                    <a:pt x="6" y="31"/>
                    <a:pt x="6" y="31"/>
                  </a:cubicBezTo>
                  <a:cubicBezTo>
                    <a:pt x="7" y="30"/>
                    <a:pt x="8" y="29"/>
                    <a:pt x="9" y="28"/>
                  </a:cubicBezTo>
                  <a:cubicBezTo>
                    <a:pt x="10" y="28"/>
                    <a:pt x="11" y="28"/>
                    <a:pt x="11" y="28"/>
                  </a:cubicBezTo>
                  <a:cubicBezTo>
                    <a:pt x="12" y="29"/>
                    <a:pt x="12" y="30"/>
                    <a:pt x="13" y="30"/>
                  </a:cubicBezTo>
                  <a:cubicBezTo>
                    <a:pt x="13" y="31"/>
                    <a:pt x="13" y="32"/>
                    <a:pt x="14" y="32"/>
                  </a:cubicBezTo>
                  <a:cubicBezTo>
                    <a:pt x="14" y="32"/>
                    <a:pt x="15" y="32"/>
                    <a:pt x="16" y="32"/>
                  </a:cubicBezTo>
                  <a:cubicBezTo>
                    <a:pt x="16" y="32"/>
                    <a:pt x="17" y="31"/>
                    <a:pt x="18" y="31"/>
                  </a:cubicBezTo>
                  <a:cubicBezTo>
                    <a:pt x="18" y="30"/>
                    <a:pt x="19" y="30"/>
                    <a:pt x="19" y="30"/>
                  </a:cubicBezTo>
                  <a:cubicBezTo>
                    <a:pt x="20" y="29"/>
                    <a:pt x="21" y="29"/>
                    <a:pt x="22" y="28"/>
                  </a:cubicBezTo>
                  <a:cubicBezTo>
                    <a:pt x="23" y="28"/>
                    <a:pt x="23" y="27"/>
                    <a:pt x="24" y="26"/>
                  </a:cubicBezTo>
                  <a:cubicBezTo>
                    <a:pt x="24" y="26"/>
                    <a:pt x="26" y="25"/>
                    <a:pt x="26" y="25"/>
                  </a:cubicBezTo>
                  <a:cubicBezTo>
                    <a:pt x="27" y="24"/>
                    <a:pt x="28" y="24"/>
                    <a:pt x="29" y="23"/>
                  </a:cubicBezTo>
                  <a:cubicBezTo>
                    <a:pt x="29" y="23"/>
                    <a:pt x="31" y="23"/>
                    <a:pt x="31" y="23"/>
                  </a:cubicBezTo>
                  <a:cubicBezTo>
                    <a:pt x="32" y="23"/>
                    <a:pt x="33" y="22"/>
                    <a:pt x="32" y="21"/>
                  </a:cubicBezTo>
                  <a:cubicBezTo>
                    <a:pt x="32" y="21"/>
                    <a:pt x="31" y="20"/>
                    <a:pt x="31" y="20"/>
                  </a:cubicBezTo>
                  <a:cubicBezTo>
                    <a:pt x="31" y="20"/>
                    <a:pt x="29" y="21"/>
                    <a:pt x="29" y="21"/>
                  </a:cubicBezTo>
                  <a:cubicBezTo>
                    <a:pt x="28" y="21"/>
                    <a:pt x="27" y="21"/>
                    <a:pt x="27" y="21"/>
                  </a:cubicBezTo>
                  <a:cubicBezTo>
                    <a:pt x="26" y="22"/>
                    <a:pt x="25" y="23"/>
                    <a:pt x="24" y="24"/>
                  </a:cubicBezTo>
                  <a:cubicBezTo>
                    <a:pt x="23" y="24"/>
                    <a:pt x="22" y="26"/>
                    <a:pt x="21" y="26"/>
                  </a:cubicBezTo>
                  <a:cubicBezTo>
                    <a:pt x="21" y="26"/>
                    <a:pt x="19" y="27"/>
                    <a:pt x="18" y="27"/>
                  </a:cubicBezTo>
                  <a:cubicBezTo>
                    <a:pt x="18" y="27"/>
                    <a:pt x="17" y="26"/>
                    <a:pt x="17" y="26"/>
                  </a:cubicBezTo>
                  <a:cubicBezTo>
                    <a:pt x="17" y="26"/>
                    <a:pt x="16" y="27"/>
                    <a:pt x="16" y="27"/>
                  </a:cubicBezTo>
                  <a:cubicBezTo>
                    <a:pt x="15" y="27"/>
                    <a:pt x="15" y="28"/>
                    <a:pt x="14" y="28"/>
                  </a:cubicBezTo>
                  <a:cubicBezTo>
                    <a:pt x="14" y="28"/>
                    <a:pt x="13" y="27"/>
                    <a:pt x="13" y="26"/>
                  </a:cubicBezTo>
                  <a:cubicBezTo>
                    <a:pt x="13" y="26"/>
                    <a:pt x="12" y="25"/>
                    <a:pt x="12" y="24"/>
                  </a:cubicBezTo>
                  <a:cubicBezTo>
                    <a:pt x="12" y="23"/>
                    <a:pt x="11" y="22"/>
                    <a:pt x="11" y="22"/>
                  </a:cubicBezTo>
                  <a:cubicBezTo>
                    <a:pt x="11" y="21"/>
                    <a:pt x="12" y="21"/>
                    <a:pt x="12" y="20"/>
                  </a:cubicBezTo>
                  <a:cubicBezTo>
                    <a:pt x="12" y="20"/>
                    <a:pt x="13" y="20"/>
                    <a:pt x="13" y="19"/>
                  </a:cubicBezTo>
                  <a:cubicBezTo>
                    <a:pt x="13" y="19"/>
                    <a:pt x="14" y="19"/>
                    <a:pt x="14" y="19"/>
                  </a:cubicBezTo>
                  <a:cubicBezTo>
                    <a:pt x="14" y="20"/>
                    <a:pt x="15" y="20"/>
                    <a:pt x="15" y="20"/>
                  </a:cubicBezTo>
                  <a:cubicBezTo>
                    <a:pt x="15" y="20"/>
                    <a:pt x="16" y="20"/>
                    <a:pt x="16" y="20"/>
                  </a:cubicBezTo>
                  <a:cubicBezTo>
                    <a:pt x="16" y="20"/>
                    <a:pt x="16" y="19"/>
                    <a:pt x="16" y="18"/>
                  </a:cubicBezTo>
                  <a:cubicBezTo>
                    <a:pt x="16" y="18"/>
                    <a:pt x="16" y="17"/>
                    <a:pt x="15" y="17"/>
                  </a:cubicBezTo>
                  <a:cubicBezTo>
                    <a:pt x="15" y="16"/>
                    <a:pt x="16" y="14"/>
                    <a:pt x="16" y="14"/>
                  </a:cubicBezTo>
                  <a:cubicBezTo>
                    <a:pt x="16" y="13"/>
                    <a:pt x="16" y="12"/>
                    <a:pt x="16" y="11"/>
                  </a:cubicBezTo>
                  <a:cubicBezTo>
                    <a:pt x="17" y="11"/>
                    <a:pt x="18" y="9"/>
                    <a:pt x="18" y="9"/>
                  </a:cubicBezTo>
                  <a:cubicBezTo>
                    <a:pt x="19" y="8"/>
                    <a:pt x="21" y="6"/>
                    <a:pt x="22" y="6"/>
                  </a:cubicBezTo>
                  <a:cubicBezTo>
                    <a:pt x="22" y="5"/>
                    <a:pt x="22" y="5"/>
                    <a:pt x="23" y="5"/>
                  </a:cubicBezTo>
                  <a:cubicBezTo>
                    <a:pt x="23" y="5"/>
                    <a:pt x="25" y="6"/>
                    <a:pt x="25" y="6"/>
                  </a:cubicBezTo>
                  <a:cubicBezTo>
                    <a:pt x="26" y="6"/>
                    <a:pt x="27" y="7"/>
                    <a:pt x="28" y="7"/>
                  </a:cubicBezTo>
                  <a:cubicBezTo>
                    <a:pt x="28" y="8"/>
                    <a:pt x="29" y="9"/>
                    <a:pt x="30" y="9"/>
                  </a:cubicBezTo>
                  <a:cubicBezTo>
                    <a:pt x="30" y="9"/>
                    <a:pt x="31" y="9"/>
                    <a:pt x="32" y="10"/>
                  </a:cubicBezTo>
                  <a:cubicBezTo>
                    <a:pt x="33" y="10"/>
                    <a:pt x="34" y="11"/>
                    <a:pt x="35" y="11"/>
                  </a:cubicBezTo>
                  <a:cubicBezTo>
                    <a:pt x="35" y="12"/>
                    <a:pt x="37" y="12"/>
                    <a:pt x="38" y="11"/>
                  </a:cubicBezTo>
                  <a:cubicBezTo>
                    <a:pt x="38" y="11"/>
                    <a:pt x="38" y="10"/>
                    <a:pt x="38" y="10"/>
                  </a:cubicBezTo>
                  <a:cubicBezTo>
                    <a:pt x="39" y="10"/>
                    <a:pt x="39" y="9"/>
                    <a:pt x="39" y="8"/>
                  </a:cubicBezTo>
                  <a:cubicBezTo>
                    <a:pt x="39" y="8"/>
                    <a:pt x="39" y="7"/>
                    <a:pt x="40" y="7"/>
                  </a:cubicBezTo>
                  <a:cubicBezTo>
                    <a:pt x="40" y="6"/>
                    <a:pt x="40" y="5"/>
                    <a:pt x="40" y="4"/>
                  </a:cubicBezTo>
                  <a:cubicBezTo>
                    <a:pt x="40" y="3"/>
                    <a:pt x="40" y="2"/>
                    <a:pt x="41" y="2"/>
                  </a:cubicBezTo>
                  <a:cubicBezTo>
                    <a:pt x="41" y="1"/>
                    <a:pt x="41" y="0"/>
                    <a:pt x="42" y="0"/>
                  </a:cubicBezTo>
                  <a:cubicBezTo>
                    <a:pt x="42" y="0"/>
                    <a:pt x="44" y="0"/>
                    <a:pt x="44" y="0"/>
                  </a:cubicBezTo>
                  <a:cubicBezTo>
                    <a:pt x="45" y="0"/>
                    <a:pt x="45" y="2"/>
                    <a:pt x="45" y="2"/>
                  </a:cubicBezTo>
                  <a:cubicBezTo>
                    <a:pt x="46" y="2"/>
                    <a:pt x="47" y="2"/>
                    <a:pt x="47" y="2"/>
                  </a:cubicBezTo>
                  <a:cubicBezTo>
                    <a:pt x="48" y="3"/>
                    <a:pt x="48" y="4"/>
                    <a:pt x="49" y="5"/>
                  </a:cubicBezTo>
                  <a:cubicBezTo>
                    <a:pt x="49" y="6"/>
                    <a:pt x="50" y="7"/>
                    <a:pt x="51" y="7"/>
                  </a:cubicBezTo>
                  <a:cubicBezTo>
                    <a:pt x="51" y="8"/>
                    <a:pt x="53" y="8"/>
                    <a:pt x="54" y="8"/>
                  </a:cubicBezTo>
                  <a:cubicBezTo>
                    <a:pt x="54" y="8"/>
                    <a:pt x="55" y="8"/>
                    <a:pt x="55"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1" name="Freeform 266"/>
            <p:cNvSpPr>
              <a:spLocks/>
            </p:cNvSpPr>
            <p:nvPr/>
          </p:nvSpPr>
          <p:spPr bwMode="auto">
            <a:xfrm>
              <a:off x="1055688" y="1708150"/>
              <a:ext cx="319088" cy="579438"/>
            </a:xfrm>
            <a:custGeom>
              <a:avLst/>
              <a:gdLst/>
              <a:ahLst/>
              <a:cxnLst>
                <a:cxn ang="0">
                  <a:pos x="25" y="139"/>
                </a:cxn>
                <a:cxn ang="0">
                  <a:pos x="20" y="148"/>
                </a:cxn>
                <a:cxn ang="0">
                  <a:pos x="13" y="152"/>
                </a:cxn>
                <a:cxn ang="0">
                  <a:pos x="23" y="132"/>
                </a:cxn>
                <a:cxn ang="0">
                  <a:pos x="37" y="126"/>
                </a:cxn>
                <a:cxn ang="0">
                  <a:pos x="34" y="110"/>
                </a:cxn>
                <a:cxn ang="0">
                  <a:pos x="31" y="108"/>
                </a:cxn>
                <a:cxn ang="0">
                  <a:pos x="37" y="86"/>
                </a:cxn>
                <a:cxn ang="0">
                  <a:pos x="44" y="76"/>
                </a:cxn>
                <a:cxn ang="0">
                  <a:pos x="33" y="77"/>
                </a:cxn>
                <a:cxn ang="0">
                  <a:pos x="41" y="61"/>
                </a:cxn>
                <a:cxn ang="0">
                  <a:pos x="40" y="55"/>
                </a:cxn>
                <a:cxn ang="0">
                  <a:pos x="52" y="35"/>
                </a:cxn>
                <a:cxn ang="0">
                  <a:pos x="76" y="37"/>
                </a:cxn>
                <a:cxn ang="0">
                  <a:pos x="91" y="33"/>
                </a:cxn>
                <a:cxn ang="0">
                  <a:pos x="109" y="12"/>
                </a:cxn>
                <a:cxn ang="0">
                  <a:pos x="140" y="7"/>
                </a:cxn>
                <a:cxn ang="0">
                  <a:pos x="163" y="3"/>
                </a:cxn>
                <a:cxn ang="0">
                  <a:pos x="156" y="14"/>
                </a:cxn>
                <a:cxn ang="0">
                  <a:pos x="151" y="30"/>
                </a:cxn>
                <a:cxn ang="0">
                  <a:pos x="140" y="40"/>
                </a:cxn>
                <a:cxn ang="0">
                  <a:pos x="130" y="57"/>
                </a:cxn>
                <a:cxn ang="0">
                  <a:pos x="142" y="68"/>
                </a:cxn>
                <a:cxn ang="0">
                  <a:pos x="152" y="80"/>
                </a:cxn>
                <a:cxn ang="0">
                  <a:pos x="157" y="112"/>
                </a:cxn>
                <a:cxn ang="0">
                  <a:pos x="159" y="133"/>
                </a:cxn>
                <a:cxn ang="0">
                  <a:pos x="139" y="140"/>
                </a:cxn>
                <a:cxn ang="0">
                  <a:pos x="133" y="137"/>
                </a:cxn>
                <a:cxn ang="0">
                  <a:pos x="124" y="129"/>
                </a:cxn>
                <a:cxn ang="0">
                  <a:pos x="133" y="104"/>
                </a:cxn>
                <a:cxn ang="0">
                  <a:pos x="121" y="108"/>
                </a:cxn>
                <a:cxn ang="0">
                  <a:pos x="120" y="144"/>
                </a:cxn>
                <a:cxn ang="0">
                  <a:pos x="120" y="154"/>
                </a:cxn>
                <a:cxn ang="0">
                  <a:pos x="101" y="166"/>
                </a:cxn>
                <a:cxn ang="0">
                  <a:pos x="93" y="151"/>
                </a:cxn>
                <a:cxn ang="0">
                  <a:pos x="84" y="151"/>
                </a:cxn>
                <a:cxn ang="0">
                  <a:pos x="79" y="173"/>
                </a:cxn>
                <a:cxn ang="0">
                  <a:pos x="66" y="174"/>
                </a:cxn>
                <a:cxn ang="0">
                  <a:pos x="64" y="150"/>
                </a:cxn>
                <a:cxn ang="0">
                  <a:pos x="82" y="111"/>
                </a:cxn>
                <a:cxn ang="0">
                  <a:pos x="113" y="84"/>
                </a:cxn>
                <a:cxn ang="0">
                  <a:pos x="98" y="92"/>
                </a:cxn>
                <a:cxn ang="0">
                  <a:pos x="74" y="119"/>
                </a:cxn>
                <a:cxn ang="0">
                  <a:pos x="56" y="140"/>
                </a:cxn>
                <a:cxn ang="0">
                  <a:pos x="51" y="151"/>
                </a:cxn>
                <a:cxn ang="0">
                  <a:pos x="64" y="198"/>
                </a:cxn>
                <a:cxn ang="0">
                  <a:pos x="42" y="226"/>
                </a:cxn>
                <a:cxn ang="0">
                  <a:pos x="42" y="245"/>
                </a:cxn>
                <a:cxn ang="0">
                  <a:pos x="33" y="273"/>
                </a:cxn>
                <a:cxn ang="0">
                  <a:pos x="35" y="293"/>
                </a:cxn>
                <a:cxn ang="0">
                  <a:pos x="9" y="307"/>
                </a:cxn>
                <a:cxn ang="0">
                  <a:pos x="7" y="276"/>
                </a:cxn>
                <a:cxn ang="0">
                  <a:pos x="14" y="252"/>
                </a:cxn>
                <a:cxn ang="0">
                  <a:pos x="21" y="220"/>
                </a:cxn>
                <a:cxn ang="0">
                  <a:pos x="33" y="197"/>
                </a:cxn>
                <a:cxn ang="0">
                  <a:pos x="35" y="192"/>
                </a:cxn>
                <a:cxn ang="0">
                  <a:pos x="19" y="185"/>
                </a:cxn>
                <a:cxn ang="0">
                  <a:pos x="26" y="157"/>
                </a:cxn>
                <a:cxn ang="0">
                  <a:pos x="19" y="155"/>
                </a:cxn>
                <a:cxn ang="0">
                  <a:pos x="32" y="133"/>
                </a:cxn>
              </a:cxnLst>
              <a:rect l="0" t="0" r="r" b="b"/>
              <a:pathLst>
                <a:path w="169" h="308">
                  <a:moveTo>
                    <a:pt x="31" y="131"/>
                  </a:moveTo>
                  <a:cubicBezTo>
                    <a:pt x="31" y="131"/>
                    <a:pt x="31" y="131"/>
                    <a:pt x="30" y="131"/>
                  </a:cubicBezTo>
                  <a:cubicBezTo>
                    <a:pt x="30" y="131"/>
                    <a:pt x="31" y="130"/>
                    <a:pt x="31" y="130"/>
                  </a:cubicBezTo>
                  <a:cubicBezTo>
                    <a:pt x="31" y="130"/>
                    <a:pt x="32" y="129"/>
                    <a:pt x="32" y="129"/>
                  </a:cubicBezTo>
                  <a:cubicBezTo>
                    <a:pt x="32" y="129"/>
                    <a:pt x="31" y="128"/>
                    <a:pt x="30" y="128"/>
                  </a:cubicBezTo>
                  <a:cubicBezTo>
                    <a:pt x="30" y="129"/>
                    <a:pt x="29" y="129"/>
                    <a:pt x="29" y="130"/>
                  </a:cubicBezTo>
                  <a:cubicBezTo>
                    <a:pt x="29" y="130"/>
                    <a:pt x="28" y="131"/>
                    <a:pt x="28" y="132"/>
                  </a:cubicBezTo>
                  <a:cubicBezTo>
                    <a:pt x="28" y="132"/>
                    <a:pt x="28" y="133"/>
                    <a:pt x="28" y="133"/>
                  </a:cubicBezTo>
                  <a:cubicBezTo>
                    <a:pt x="27" y="134"/>
                    <a:pt x="27" y="135"/>
                    <a:pt x="27" y="135"/>
                  </a:cubicBezTo>
                  <a:cubicBezTo>
                    <a:pt x="27" y="136"/>
                    <a:pt x="27" y="137"/>
                    <a:pt x="27" y="138"/>
                  </a:cubicBezTo>
                  <a:cubicBezTo>
                    <a:pt x="26" y="138"/>
                    <a:pt x="25" y="139"/>
                    <a:pt x="25" y="139"/>
                  </a:cubicBezTo>
                  <a:cubicBezTo>
                    <a:pt x="25" y="140"/>
                    <a:pt x="24" y="141"/>
                    <a:pt x="24" y="142"/>
                  </a:cubicBezTo>
                  <a:cubicBezTo>
                    <a:pt x="24" y="142"/>
                    <a:pt x="24" y="143"/>
                    <a:pt x="24" y="144"/>
                  </a:cubicBezTo>
                  <a:cubicBezTo>
                    <a:pt x="24" y="144"/>
                    <a:pt x="23" y="144"/>
                    <a:pt x="22" y="144"/>
                  </a:cubicBezTo>
                  <a:cubicBezTo>
                    <a:pt x="22" y="145"/>
                    <a:pt x="22" y="146"/>
                    <a:pt x="21" y="146"/>
                  </a:cubicBezTo>
                  <a:cubicBezTo>
                    <a:pt x="21" y="146"/>
                    <a:pt x="21" y="145"/>
                    <a:pt x="21" y="145"/>
                  </a:cubicBezTo>
                  <a:cubicBezTo>
                    <a:pt x="21" y="145"/>
                    <a:pt x="21" y="144"/>
                    <a:pt x="21" y="144"/>
                  </a:cubicBezTo>
                  <a:cubicBezTo>
                    <a:pt x="21" y="144"/>
                    <a:pt x="21" y="143"/>
                    <a:pt x="21" y="143"/>
                  </a:cubicBezTo>
                  <a:cubicBezTo>
                    <a:pt x="21" y="143"/>
                    <a:pt x="20" y="143"/>
                    <a:pt x="20" y="144"/>
                  </a:cubicBezTo>
                  <a:cubicBezTo>
                    <a:pt x="19" y="144"/>
                    <a:pt x="19" y="145"/>
                    <a:pt x="19" y="146"/>
                  </a:cubicBezTo>
                  <a:cubicBezTo>
                    <a:pt x="19" y="146"/>
                    <a:pt x="19" y="147"/>
                    <a:pt x="19" y="148"/>
                  </a:cubicBezTo>
                  <a:cubicBezTo>
                    <a:pt x="19" y="148"/>
                    <a:pt x="20" y="148"/>
                    <a:pt x="20" y="148"/>
                  </a:cubicBezTo>
                  <a:cubicBezTo>
                    <a:pt x="20" y="149"/>
                    <a:pt x="20" y="150"/>
                    <a:pt x="20" y="150"/>
                  </a:cubicBezTo>
                  <a:cubicBezTo>
                    <a:pt x="20" y="150"/>
                    <a:pt x="18" y="151"/>
                    <a:pt x="18" y="152"/>
                  </a:cubicBezTo>
                  <a:cubicBezTo>
                    <a:pt x="18" y="152"/>
                    <a:pt x="18" y="153"/>
                    <a:pt x="18" y="153"/>
                  </a:cubicBezTo>
                  <a:cubicBezTo>
                    <a:pt x="18" y="154"/>
                    <a:pt x="17" y="155"/>
                    <a:pt x="17" y="155"/>
                  </a:cubicBezTo>
                  <a:cubicBezTo>
                    <a:pt x="17" y="156"/>
                    <a:pt x="16" y="157"/>
                    <a:pt x="15" y="157"/>
                  </a:cubicBezTo>
                  <a:cubicBezTo>
                    <a:pt x="15" y="157"/>
                    <a:pt x="15" y="156"/>
                    <a:pt x="15" y="156"/>
                  </a:cubicBezTo>
                  <a:cubicBezTo>
                    <a:pt x="15" y="155"/>
                    <a:pt x="15" y="155"/>
                    <a:pt x="15" y="154"/>
                  </a:cubicBezTo>
                  <a:cubicBezTo>
                    <a:pt x="15" y="154"/>
                    <a:pt x="16" y="153"/>
                    <a:pt x="16" y="153"/>
                  </a:cubicBezTo>
                  <a:cubicBezTo>
                    <a:pt x="16" y="152"/>
                    <a:pt x="16" y="151"/>
                    <a:pt x="15" y="151"/>
                  </a:cubicBezTo>
                  <a:cubicBezTo>
                    <a:pt x="15" y="151"/>
                    <a:pt x="15" y="152"/>
                    <a:pt x="14" y="152"/>
                  </a:cubicBezTo>
                  <a:cubicBezTo>
                    <a:pt x="14" y="152"/>
                    <a:pt x="14" y="152"/>
                    <a:pt x="13" y="152"/>
                  </a:cubicBezTo>
                  <a:cubicBezTo>
                    <a:pt x="13" y="152"/>
                    <a:pt x="14" y="151"/>
                    <a:pt x="14" y="150"/>
                  </a:cubicBezTo>
                  <a:cubicBezTo>
                    <a:pt x="14" y="150"/>
                    <a:pt x="14" y="149"/>
                    <a:pt x="14" y="149"/>
                  </a:cubicBezTo>
                  <a:cubicBezTo>
                    <a:pt x="14" y="148"/>
                    <a:pt x="14" y="148"/>
                    <a:pt x="14" y="147"/>
                  </a:cubicBezTo>
                  <a:cubicBezTo>
                    <a:pt x="14" y="147"/>
                    <a:pt x="15" y="146"/>
                    <a:pt x="15" y="145"/>
                  </a:cubicBezTo>
                  <a:cubicBezTo>
                    <a:pt x="16" y="145"/>
                    <a:pt x="16" y="144"/>
                    <a:pt x="17" y="144"/>
                  </a:cubicBezTo>
                  <a:cubicBezTo>
                    <a:pt x="17" y="143"/>
                    <a:pt x="18" y="143"/>
                    <a:pt x="18" y="142"/>
                  </a:cubicBezTo>
                  <a:cubicBezTo>
                    <a:pt x="18" y="142"/>
                    <a:pt x="18" y="140"/>
                    <a:pt x="18" y="139"/>
                  </a:cubicBezTo>
                  <a:cubicBezTo>
                    <a:pt x="19" y="139"/>
                    <a:pt x="19" y="137"/>
                    <a:pt x="19" y="137"/>
                  </a:cubicBezTo>
                  <a:cubicBezTo>
                    <a:pt x="19" y="136"/>
                    <a:pt x="20" y="135"/>
                    <a:pt x="21" y="135"/>
                  </a:cubicBezTo>
                  <a:cubicBezTo>
                    <a:pt x="21" y="135"/>
                    <a:pt x="22" y="134"/>
                    <a:pt x="23" y="133"/>
                  </a:cubicBezTo>
                  <a:cubicBezTo>
                    <a:pt x="23" y="133"/>
                    <a:pt x="23" y="132"/>
                    <a:pt x="23" y="132"/>
                  </a:cubicBezTo>
                  <a:cubicBezTo>
                    <a:pt x="24" y="131"/>
                    <a:pt x="24" y="130"/>
                    <a:pt x="24" y="129"/>
                  </a:cubicBezTo>
                  <a:cubicBezTo>
                    <a:pt x="24" y="129"/>
                    <a:pt x="25" y="128"/>
                    <a:pt x="25" y="128"/>
                  </a:cubicBezTo>
                  <a:cubicBezTo>
                    <a:pt x="25" y="128"/>
                    <a:pt x="26" y="127"/>
                    <a:pt x="26" y="127"/>
                  </a:cubicBezTo>
                  <a:cubicBezTo>
                    <a:pt x="26" y="126"/>
                    <a:pt x="27" y="126"/>
                    <a:pt x="27" y="125"/>
                  </a:cubicBezTo>
                  <a:cubicBezTo>
                    <a:pt x="28" y="125"/>
                    <a:pt x="28" y="124"/>
                    <a:pt x="29" y="123"/>
                  </a:cubicBezTo>
                  <a:cubicBezTo>
                    <a:pt x="29" y="123"/>
                    <a:pt x="29" y="122"/>
                    <a:pt x="30" y="122"/>
                  </a:cubicBezTo>
                  <a:cubicBezTo>
                    <a:pt x="30" y="121"/>
                    <a:pt x="31" y="121"/>
                    <a:pt x="31" y="121"/>
                  </a:cubicBezTo>
                  <a:cubicBezTo>
                    <a:pt x="32" y="121"/>
                    <a:pt x="33" y="122"/>
                    <a:pt x="33" y="122"/>
                  </a:cubicBezTo>
                  <a:cubicBezTo>
                    <a:pt x="33" y="123"/>
                    <a:pt x="34" y="124"/>
                    <a:pt x="34" y="124"/>
                  </a:cubicBezTo>
                  <a:cubicBezTo>
                    <a:pt x="34" y="125"/>
                    <a:pt x="35" y="125"/>
                    <a:pt x="36" y="126"/>
                  </a:cubicBezTo>
                  <a:cubicBezTo>
                    <a:pt x="36" y="126"/>
                    <a:pt x="37" y="127"/>
                    <a:pt x="37" y="126"/>
                  </a:cubicBezTo>
                  <a:cubicBezTo>
                    <a:pt x="38" y="126"/>
                    <a:pt x="37" y="125"/>
                    <a:pt x="37" y="125"/>
                  </a:cubicBezTo>
                  <a:cubicBezTo>
                    <a:pt x="37" y="124"/>
                    <a:pt x="37" y="124"/>
                    <a:pt x="36" y="123"/>
                  </a:cubicBezTo>
                  <a:cubicBezTo>
                    <a:pt x="36" y="123"/>
                    <a:pt x="36" y="122"/>
                    <a:pt x="36" y="122"/>
                  </a:cubicBezTo>
                  <a:cubicBezTo>
                    <a:pt x="36" y="122"/>
                    <a:pt x="36" y="121"/>
                    <a:pt x="36" y="120"/>
                  </a:cubicBezTo>
                  <a:cubicBezTo>
                    <a:pt x="37" y="120"/>
                    <a:pt x="38" y="120"/>
                    <a:pt x="38" y="119"/>
                  </a:cubicBezTo>
                  <a:cubicBezTo>
                    <a:pt x="38" y="119"/>
                    <a:pt x="38" y="118"/>
                    <a:pt x="38" y="118"/>
                  </a:cubicBezTo>
                  <a:cubicBezTo>
                    <a:pt x="37" y="118"/>
                    <a:pt x="36" y="118"/>
                    <a:pt x="35" y="117"/>
                  </a:cubicBezTo>
                  <a:cubicBezTo>
                    <a:pt x="35" y="117"/>
                    <a:pt x="34" y="117"/>
                    <a:pt x="34" y="117"/>
                  </a:cubicBezTo>
                  <a:cubicBezTo>
                    <a:pt x="34" y="116"/>
                    <a:pt x="34" y="115"/>
                    <a:pt x="33" y="115"/>
                  </a:cubicBezTo>
                  <a:cubicBezTo>
                    <a:pt x="33" y="114"/>
                    <a:pt x="33" y="113"/>
                    <a:pt x="33" y="113"/>
                  </a:cubicBezTo>
                  <a:cubicBezTo>
                    <a:pt x="33" y="112"/>
                    <a:pt x="34" y="111"/>
                    <a:pt x="34" y="110"/>
                  </a:cubicBezTo>
                  <a:cubicBezTo>
                    <a:pt x="35" y="109"/>
                    <a:pt x="36" y="107"/>
                    <a:pt x="37" y="106"/>
                  </a:cubicBezTo>
                  <a:cubicBezTo>
                    <a:pt x="38" y="106"/>
                    <a:pt x="39" y="104"/>
                    <a:pt x="39" y="103"/>
                  </a:cubicBezTo>
                  <a:cubicBezTo>
                    <a:pt x="40" y="103"/>
                    <a:pt x="41" y="101"/>
                    <a:pt x="41" y="100"/>
                  </a:cubicBezTo>
                  <a:cubicBezTo>
                    <a:pt x="41" y="99"/>
                    <a:pt x="42" y="98"/>
                    <a:pt x="42" y="97"/>
                  </a:cubicBezTo>
                  <a:cubicBezTo>
                    <a:pt x="42" y="97"/>
                    <a:pt x="43" y="97"/>
                    <a:pt x="42" y="96"/>
                  </a:cubicBezTo>
                  <a:cubicBezTo>
                    <a:pt x="42" y="96"/>
                    <a:pt x="41" y="96"/>
                    <a:pt x="41" y="97"/>
                  </a:cubicBezTo>
                  <a:cubicBezTo>
                    <a:pt x="40" y="97"/>
                    <a:pt x="39" y="98"/>
                    <a:pt x="38" y="99"/>
                  </a:cubicBezTo>
                  <a:cubicBezTo>
                    <a:pt x="37" y="99"/>
                    <a:pt x="36" y="101"/>
                    <a:pt x="35" y="102"/>
                  </a:cubicBezTo>
                  <a:cubicBezTo>
                    <a:pt x="35" y="103"/>
                    <a:pt x="34" y="105"/>
                    <a:pt x="34" y="105"/>
                  </a:cubicBezTo>
                  <a:cubicBezTo>
                    <a:pt x="33" y="106"/>
                    <a:pt x="32" y="107"/>
                    <a:pt x="32" y="107"/>
                  </a:cubicBezTo>
                  <a:cubicBezTo>
                    <a:pt x="32" y="108"/>
                    <a:pt x="31" y="108"/>
                    <a:pt x="31" y="108"/>
                  </a:cubicBezTo>
                  <a:cubicBezTo>
                    <a:pt x="30" y="108"/>
                    <a:pt x="30" y="108"/>
                    <a:pt x="30" y="108"/>
                  </a:cubicBezTo>
                  <a:cubicBezTo>
                    <a:pt x="29" y="107"/>
                    <a:pt x="29" y="106"/>
                    <a:pt x="30" y="106"/>
                  </a:cubicBezTo>
                  <a:cubicBezTo>
                    <a:pt x="30" y="106"/>
                    <a:pt x="30" y="106"/>
                    <a:pt x="31" y="105"/>
                  </a:cubicBezTo>
                  <a:cubicBezTo>
                    <a:pt x="31" y="105"/>
                    <a:pt x="30" y="103"/>
                    <a:pt x="31" y="103"/>
                  </a:cubicBezTo>
                  <a:cubicBezTo>
                    <a:pt x="31" y="102"/>
                    <a:pt x="31" y="102"/>
                    <a:pt x="31" y="102"/>
                  </a:cubicBezTo>
                  <a:cubicBezTo>
                    <a:pt x="32" y="101"/>
                    <a:pt x="32" y="100"/>
                    <a:pt x="32" y="99"/>
                  </a:cubicBezTo>
                  <a:cubicBezTo>
                    <a:pt x="32" y="99"/>
                    <a:pt x="32" y="98"/>
                    <a:pt x="33" y="97"/>
                  </a:cubicBezTo>
                  <a:cubicBezTo>
                    <a:pt x="33" y="97"/>
                    <a:pt x="35" y="96"/>
                    <a:pt x="35" y="95"/>
                  </a:cubicBezTo>
                  <a:cubicBezTo>
                    <a:pt x="36" y="94"/>
                    <a:pt x="37" y="93"/>
                    <a:pt x="37" y="92"/>
                  </a:cubicBezTo>
                  <a:cubicBezTo>
                    <a:pt x="38" y="91"/>
                    <a:pt x="38" y="89"/>
                    <a:pt x="38" y="88"/>
                  </a:cubicBezTo>
                  <a:cubicBezTo>
                    <a:pt x="38" y="87"/>
                    <a:pt x="37" y="86"/>
                    <a:pt x="37" y="86"/>
                  </a:cubicBezTo>
                  <a:cubicBezTo>
                    <a:pt x="36" y="85"/>
                    <a:pt x="36" y="84"/>
                    <a:pt x="36" y="84"/>
                  </a:cubicBezTo>
                  <a:cubicBezTo>
                    <a:pt x="36" y="83"/>
                    <a:pt x="36" y="83"/>
                    <a:pt x="36" y="82"/>
                  </a:cubicBezTo>
                  <a:cubicBezTo>
                    <a:pt x="37" y="82"/>
                    <a:pt x="38" y="82"/>
                    <a:pt x="39" y="82"/>
                  </a:cubicBezTo>
                  <a:cubicBezTo>
                    <a:pt x="39" y="82"/>
                    <a:pt x="41" y="81"/>
                    <a:pt x="41" y="81"/>
                  </a:cubicBezTo>
                  <a:cubicBezTo>
                    <a:pt x="42" y="80"/>
                    <a:pt x="43" y="80"/>
                    <a:pt x="43" y="80"/>
                  </a:cubicBezTo>
                  <a:cubicBezTo>
                    <a:pt x="44" y="80"/>
                    <a:pt x="44" y="80"/>
                    <a:pt x="45" y="80"/>
                  </a:cubicBezTo>
                  <a:cubicBezTo>
                    <a:pt x="45" y="81"/>
                    <a:pt x="46" y="81"/>
                    <a:pt x="46" y="80"/>
                  </a:cubicBezTo>
                  <a:cubicBezTo>
                    <a:pt x="46" y="80"/>
                    <a:pt x="46" y="80"/>
                    <a:pt x="46" y="79"/>
                  </a:cubicBezTo>
                  <a:cubicBezTo>
                    <a:pt x="47" y="79"/>
                    <a:pt x="46" y="78"/>
                    <a:pt x="46" y="78"/>
                  </a:cubicBezTo>
                  <a:cubicBezTo>
                    <a:pt x="46" y="77"/>
                    <a:pt x="46" y="77"/>
                    <a:pt x="45" y="76"/>
                  </a:cubicBezTo>
                  <a:cubicBezTo>
                    <a:pt x="45" y="76"/>
                    <a:pt x="45" y="76"/>
                    <a:pt x="44" y="76"/>
                  </a:cubicBezTo>
                  <a:cubicBezTo>
                    <a:pt x="44" y="77"/>
                    <a:pt x="44" y="77"/>
                    <a:pt x="43" y="78"/>
                  </a:cubicBezTo>
                  <a:cubicBezTo>
                    <a:pt x="43" y="78"/>
                    <a:pt x="42" y="78"/>
                    <a:pt x="42" y="79"/>
                  </a:cubicBezTo>
                  <a:cubicBezTo>
                    <a:pt x="41" y="79"/>
                    <a:pt x="40" y="78"/>
                    <a:pt x="40" y="78"/>
                  </a:cubicBezTo>
                  <a:cubicBezTo>
                    <a:pt x="39" y="78"/>
                    <a:pt x="38" y="77"/>
                    <a:pt x="38" y="77"/>
                  </a:cubicBezTo>
                  <a:cubicBezTo>
                    <a:pt x="38" y="77"/>
                    <a:pt x="37" y="77"/>
                    <a:pt x="36" y="77"/>
                  </a:cubicBezTo>
                  <a:cubicBezTo>
                    <a:pt x="36" y="77"/>
                    <a:pt x="36" y="79"/>
                    <a:pt x="36" y="79"/>
                  </a:cubicBezTo>
                  <a:cubicBezTo>
                    <a:pt x="35" y="80"/>
                    <a:pt x="35" y="81"/>
                    <a:pt x="34" y="81"/>
                  </a:cubicBezTo>
                  <a:cubicBezTo>
                    <a:pt x="34" y="81"/>
                    <a:pt x="33" y="81"/>
                    <a:pt x="32" y="81"/>
                  </a:cubicBezTo>
                  <a:cubicBezTo>
                    <a:pt x="32" y="81"/>
                    <a:pt x="32" y="80"/>
                    <a:pt x="31" y="79"/>
                  </a:cubicBezTo>
                  <a:cubicBezTo>
                    <a:pt x="31" y="79"/>
                    <a:pt x="32" y="78"/>
                    <a:pt x="32" y="78"/>
                  </a:cubicBezTo>
                  <a:cubicBezTo>
                    <a:pt x="32" y="77"/>
                    <a:pt x="33" y="77"/>
                    <a:pt x="33" y="77"/>
                  </a:cubicBezTo>
                  <a:cubicBezTo>
                    <a:pt x="33" y="76"/>
                    <a:pt x="34" y="76"/>
                    <a:pt x="34" y="75"/>
                  </a:cubicBezTo>
                  <a:cubicBezTo>
                    <a:pt x="34" y="75"/>
                    <a:pt x="33" y="74"/>
                    <a:pt x="33" y="74"/>
                  </a:cubicBezTo>
                  <a:cubicBezTo>
                    <a:pt x="33" y="74"/>
                    <a:pt x="33" y="73"/>
                    <a:pt x="33" y="73"/>
                  </a:cubicBezTo>
                  <a:cubicBezTo>
                    <a:pt x="33" y="73"/>
                    <a:pt x="32" y="72"/>
                    <a:pt x="32" y="71"/>
                  </a:cubicBezTo>
                  <a:cubicBezTo>
                    <a:pt x="32" y="71"/>
                    <a:pt x="33" y="70"/>
                    <a:pt x="33" y="70"/>
                  </a:cubicBezTo>
                  <a:cubicBezTo>
                    <a:pt x="33" y="70"/>
                    <a:pt x="33" y="68"/>
                    <a:pt x="33" y="68"/>
                  </a:cubicBezTo>
                  <a:cubicBezTo>
                    <a:pt x="33" y="67"/>
                    <a:pt x="33" y="66"/>
                    <a:pt x="33" y="66"/>
                  </a:cubicBezTo>
                  <a:cubicBezTo>
                    <a:pt x="33" y="65"/>
                    <a:pt x="34" y="64"/>
                    <a:pt x="34" y="64"/>
                  </a:cubicBezTo>
                  <a:cubicBezTo>
                    <a:pt x="35" y="63"/>
                    <a:pt x="37" y="62"/>
                    <a:pt x="37" y="61"/>
                  </a:cubicBezTo>
                  <a:cubicBezTo>
                    <a:pt x="38" y="61"/>
                    <a:pt x="39" y="60"/>
                    <a:pt x="39" y="60"/>
                  </a:cubicBezTo>
                  <a:cubicBezTo>
                    <a:pt x="40" y="60"/>
                    <a:pt x="40" y="61"/>
                    <a:pt x="41" y="61"/>
                  </a:cubicBezTo>
                  <a:cubicBezTo>
                    <a:pt x="42" y="61"/>
                    <a:pt x="43" y="61"/>
                    <a:pt x="43" y="61"/>
                  </a:cubicBezTo>
                  <a:cubicBezTo>
                    <a:pt x="44" y="61"/>
                    <a:pt x="44" y="60"/>
                    <a:pt x="45" y="60"/>
                  </a:cubicBezTo>
                  <a:cubicBezTo>
                    <a:pt x="45" y="60"/>
                    <a:pt x="46" y="60"/>
                    <a:pt x="47" y="60"/>
                  </a:cubicBezTo>
                  <a:cubicBezTo>
                    <a:pt x="47" y="60"/>
                    <a:pt x="48" y="59"/>
                    <a:pt x="49" y="59"/>
                  </a:cubicBezTo>
                  <a:cubicBezTo>
                    <a:pt x="49" y="59"/>
                    <a:pt x="49" y="57"/>
                    <a:pt x="50" y="57"/>
                  </a:cubicBezTo>
                  <a:cubicBezTo>
                    <a:pt x="50" y="57"/>
                    <a:pt x="51" y="56"/>
                    <a:pt x="51" y="55"/>
                  </a:cubicBezTo>
                  <a:cubicBezTo>
                    <a:pt x="51" y="55"/>
                    <a:pt x="49" y="56"/>
                    <a:pt x="49" y="56"/>
                  </a:cubicBezTo>
                  <a:cubicBezTo>
                    <a:pt x="48" y="56"/>
                    <a:pt x="47" y="57"/>
                    <a:pt x="47" y="57"/>
                  </a:cubicBezTo>
                  <a:cubicBezTo>
                    <a:pt x="46" y="58"/>
                    <a:pt x="45" y="58"/>
                    <a:pt x="45" y="58"/>
                  </a:cubicBezTo>
                  <a:cubicBezTo>
                    <a:pt x="44" y="59"/>
                    <a:pt x="42" y="59"/>
                    <a:pt x="42" y="59"/>
                  </a:cubicBezTo>
                  <a:cubicBezTo>
                    <a:pt x="41" y="58"/>
                    <a:pt x="41" y="56"/>
                    <a:pt x="40" y="55"/>
                  </a:cubicBezTo>
                  <a:cubicBezTo>
                    <a:pt x="40" y="55"/>
                    <a:pt x="40" y="54"/>
                    <a:pt x="40" y="53"/>
                  </a:cubicBezTo>
                  <a:cubicBezTo>
                    <a:pt x="40" y="52"/>
                    <a:pt x="41" y="51"/>
                    <a:pt x="41" y="51"/>
                  </a:cubicBezTo>
                  <a:cubicBezTo>
                    <a:pt x="42" y="50"/>
                    <a:pt x="43" y="48"/>
                    <a:pt x="43" y="47"/>
                  </a:cubicBezTo>
                  <a:cubicBezTo>
                    <a:pt x="44" y="47"/>
                    <a:pt x="45" y="45"/>
                    <a:pt x="46" y="44"/>
                  </a:cubicBezTo>
                  <a:cubicBezTo>
                    <a:pt x="46" y="44"/>
                    <a:pt x="47" y="43"/>
                    <a:pt x="47" y="43"/>
                  </a:cubicBezTo>
                  <a:cubicBezTo>
                    <a:pt x="47" y="42"/>
                    <a:pt x="45" y="42"/>
                    <a:pt x="45" y="42"/>
                  </a:cubicBezTo>
                  <a:cubicBezTo>
                    <a:pt x="45" y="42"/>
                    <a:pt x="46" y="41"/>
                    <a:pt x="46" y="40"/>
                  </a:cubicBezTo>
                  <a:cubicBezTo>
                    <a:pt x="47" y="40"/>
                    <a:pt x="48" y="39"/>
                    <a:pt x="48" y="39"/>
                  </a:cubicBezTo>
                  <a:cubicBezTo>
                    <a:pt x="49" y="38"/>
                    <a:pt x="49" y="37"/>
                    <a:pt x="50" y="36"/>
                  </a:cubicBezTo>
                  <a:cubicBezTo>
                    <a:pt x="50" y="36"/>
                    <a:pt x="51" y="35"/>
                    <a:pt x="51" y="35"/>
                  </a:cubicBezTo>
                  <a:cubicBezTo>
                    <a:pt x="51" y="35"/>
                    <a:pt x="52" y="35"/>
                    <a:pt x="52" y="35"/>
                  </a:cubicBezTo>
                  <a:cubicBezTo>
                    <a:pt x="53" y="35"/>
                    <a:pt x="53" y="36"/>
                    <a:pt x="53" y="36"/>
                  </a:cubicBezTo>
                  <a:cubicBezTo>
                    <a:pt x="54" y="37"/>
                    <a:pt x="54" y="37"/>
                    <a:pt x="54" y="37"/>
                  </a:cubicBezTo>
                  <a:cubicBezTo>
                    <a:pt x="55" y="36"/>
                    <a:pt x="55" y="36"/>
                    <a:pt x="55" y="36"/>
                  </a:cubicBezTo>
                  <a:cubicBezTo>
                    <a:pt x="56" y="36"/>
                    <a:pt x="57" y="37"/>
                    <a:pt x="58" y="37"/>
                  </a:cubicBezTo>
                  <a:cubicBezTo>
                    <a:pt x="58" y="37"/>
                    <a:pt x="60" y="37"/>
                    <a:pt x="60" y="37"/>
                  </a:cubicBezTo>
                  <a:cubicBezTo>
                    <a:pt x="61" y="37"/>
                    <a:pt x="62" y="36"/>
                    <a:pt x="63" y="36"/>
                  </a:cubicBezTo>
                  <a:cubicBezTo>
                    <a:pt x="63" y="36"/>
                    <a:pt x="64" y="36"/>
                    <a:pt x="65" y="36"/>
                  </a:cubicBezTo>
                  <a:cubicBezTo>
                    <a:pt x="66" y="35"/>
                    <a:pt x="68" y="36"/>
                    <a:pt x="69" y="36"/>
                  </a:cubicBezTo>
                  <a:cubicBezTo>
                    <a:pt x="70" y="36"/>
                    <a:pt x="71" y="36"/>
                    <a:pt x="72" y="36"/>
                  </a:cubicBezTo>
                  <a:cubicBezTo>
                    <a:pt x="72" y="36"/>
                    <a:pt x="74" y="36"/>
                    <a:pt x="74" y="36"/>
                  </a:cubicBezTo>
                  <a:cubicBezTo>
                    <a:pt x="75" y="36"/>
                    <a:pt x="75" y="37"/>
                    <a:pt x="76" y="37"/>
                  </a:cubicBezTo>
                  <a:cubicBezTo>
                    <a:pt x="76" y="38"/>
                    <a:pt x="76" y="39"/>
                    <a:pt x="76" y="39"/>
                  </a:cubicBezTo>
                  <a:cubicBezTo>
                    <a:pt x="77" y="39"/>
                    <a:pt x="77" y="39"/>
                    <a:pt x="78" y="39"/>
                  </a:cubicBezTo>
                  <a:cubicBezTo>
                    <a:pt x="78" y="39"/>
                    <a:pt x="79" y="39"/>
                    <a:pt x="80" y="40"/>
                  </a:cubicBezTo>
                  <a:cubicBezTo>
                    <a:pt x="80" y="40"/>
                    <a:pt x="81" y="41"/>
                    <a:pt x="81" y="41"/>
                  </a:cubicBezTo>
                  <a:cubicBezTo>
                    <a:pt x="82" y="41"/>
                    <a:pt x="82" y="42"/>
                    <a:pt x="83" y="42"/>
                  </a:cubicBezTo>
                  <a:cubicBezTo>
                    <a:pt x="83" y="42"/>
                    <a:pt x="84" y="42"/>
                    <a:pt x="84" y="42"/>
                  </a:cubicBezTo>
                  <a:cubicBezTo>
                    <a:pt x="85" y="41"/>
                    <a:pt x="85" y="40"/>
                    <a:pt x="86" y="39"/>
                  </a:cubicBezTo>
                  <a:cubicBezTo>
                    <a:pt x="86" y="39"/>
                    <a:pt x="86" y="38"/>
                    <a:pt x="87" y="38"/>
                  </a:cubicBezTo>
                  <a:cubicBezTo>
                    <a:pt x="87" y="37"/>
                    <a:pt x="87" y="36"/>
                    <a:pt x="88" y="36"/>
                  </a:cubicBezTo>
                  <a:cubicBezTo>
                    <a:pt x="88" y="36"/>
                    <a:pt x="89" y="35"/>
                    <a:pt x="90" y="35"/>
                  </a:cubicBezTo>
                  <a:cubicBezTo>
                    <a:pt x="90" y="34"/>
                    <a:pt x="91" y="33"/>
                    <a:pt x="91" y="33"/>
                  </a:cubicBezTo>
                  <a:cubicBezTo>
                    <a:pt x="91" y="33"/>
                    <a:pt x="92" y="32"/>
                    <a:pt x="92" y="31"/>
                  </a:cubicBezTo>
                  <a:cubicBezTo>
                    <a:pt x="92" y="31"/>
                    <a:pt x="93" y="30"/>
                    <a:pt x="93" y="29"/>
                  </a:cubicBezTo>
                  <a:cubicBezTo>
                    <a:pt x="93" y="29"/>
                    <a:pt x="94" y="28"/>
                    <a:pt x="95" y="28"/>
                  </a:cubicBezTo>
                  <a:cubicBezTo>
                    <a:pt x="95" y="27"/>
                    <a:pt x="96" y="26"/>
                    <a:pt x="97" y="25"/>
                  </a:cubicBezTo>
                  <a:cubicBezTo>
                    <a:pt x="97" y="24"/>
                    <a:pt x="98" y="22"/>
                    <a:pt x="98" y="21"/>
                  </a:cubicBezTo>
                  <a:cubicBezTo>
                    <a:pt x="98" y="20"/>
                    <a:pt x="98" y="19"/>
                    <a:pt x="99" y="18"/>
                  </a:cubicBezTo>
                  <a:cubicBezTo>
                    <a:pt x="99" y="18"/>
                    <a:pt x="99" y="17"/>
                    <a:pt x="100" y="17"/>
                  </a:cubicBezTo>
                  <a:cubicBezTo>
                    <a:pt x="100" y="16"/>
                    <a:pt x="100" y="16"/>
                    <a:pt x="100" y="16"/>
                  </a:cubicBezTo>
                  <a:cubicBezTo>
                    <a:pt x="101" y="16"/>
                    <a:pt x="102" y="16"/>
                    <a:pt x="103" y="16"/>
                  </a:cubicBezTo>
                  <a:cubicBezTo>
                    <a:pt x="104" y="16"/>
                    <a:pt x="106" y="15"/>
                    <a:pt x="107" y="15"/>
                  </a:cubicBezTo>
                  <a:cubicBezTo>
                    <a:pt x="107" y="14"/>
                    <a:pt x="109" y="13"/>
                    <a:pt x="109" y="12"/>
                  </a:cubicBezTo>
                  <a:cubicBezTo>
                    <a:pt x="110" y="11"/>
                    <a:pt x="111" y="10"/>
                    <a:pt x="111" y="9"/>
                  </a:cubicBezTo>
                  <a:cubicBezTo>
                    <a:pt x="112" y="9"/>
                    <a:pt x="113" y="8"/>
                    <a:pt x="114" y="8"/>
                  </a:cubicBezTo>
                  <a:cubicBezTo>
                    <a:pt x="115" y="8"/>
                    <a:pt x="116" y="8"/>
                    <a:pt x="117" y="9"/>
                  </a:cubicBezTo>
                  <a:cubicBezTo>
                    <a:pt x="117" y="9"/>
                    <a:pt x="118" y="10"/>
                    <a:pt x="119" y="10"/>
                  </a:cubicBezTo>
                  <a:cubicBezTo>
                    <a:pt x="120" y="11"/>
                    <a:pt x="122" y="11"/>
                    <a:pt x="123" y="11"/>
                  </a:cubicBezTo>
                  <a:cubicBezTo>
                    <a:pt x="124" y="11"/>
                    <a:pt x="125" y="12"/>
                    <a:pt x="126" y="12"/>
                  </a:cubicBezTo>
                  <a:cubicBezTo>
                    <a:pt x="127" y="12"/>
                    <a:pt x="128" y="11"/>
                    <a:pt x="129" y="11"/>
                  </a:cubicBezTo>
                  <a:cubicBezTo>
                    <a:pt x="129" y="11"/>
                    <a:pt x="131" y="11"/>
                    <a:pt x="132" y="11"/>
                  </a:cubicBezTo>
                  <a:cubicBezTo>
                    <a:pt x="133" y="11"/>
                    <a:pt x="135" y="10"/>
                    <a:pt x="136" y="10"/>
                  </a:cubicBezTo>
                  <a:cubicBezTo>
                    <a:pt x="137" y="9"/>
                    <a:pt x="138" y="9"/>
                    <a:pt x="138" y="9"/>
                  </a:cubicBezTo>
                  <a:cubicBezTo>
                    <a:pt x="139" y="8"/>
                    <a:pt x="139" y="8"/>
                    <a:pt x="140" y="7"/>
                  </a:cubicBezTo>
                  <a:cubicBezTo>
                    <a:pt x="141" y="7"/>
                    <a:pt x="142" y="7"/>
                    <a:pt x="143" y="7"/>
                  </a:cubicBezTo>
                  <a:cubicBezTo>
                    <a:pt x="144" y="6"/>
                    <a:pt x="145" y="6"/>
                    <a:pt x="146" y="5"/>
                  </a:cubicBezTo>
                  <a:cubicBezTo>
                    <a:pt x="147" y="5"/>
                    <a:pt x="147" y="4"/>
                    <a:pt x="148" y="3"/>
                  </a:cubicBezTo>
                  <a:cubicBezTo>
                    <a:pt x="149" y="3"/>
                    <a:pt x="150" y="3"/>
                    <a:pt x="151" y="3"/>
                  </a:cubicBezTo>
                  <a:cubicBezTo>
                    <a:pt x="151" y="3"/>
                    <a:pt x="153" y="3"/>
                    <a:pt x="153" y="3"/>
                  </a:cubicBezTo>
                  <a:cubicBezTo>
                    <a:pt x="154" y="2"/>
                    <a:pt x="154" y="1"/>
                    <a:pt x="155" y="1"/>
                  </a:cubicBezTo>
                  <a:cubicBezTo>
                    <a:pt x="155" y="1"/>
                    <a:pt x="157" y="1"/>
                    <a:pt x="157" y="0"/>
                  </a:cubicBezTo>
                  <a:cubicBezTo>
                    <a:pt x="157" y="0"/>
                    <a:pt x="158" y="0"/>
                    <a:pt x="158" y="0"/>
                  </a:cubicBezTo>
                  <a:cubicBezTo>
                    <a:pt x="158" y="0"/>
                    <a:pt x="159" y="0"/>
                    <a:pt x="159" y="0"/>
                  </a:cubicBezTo>
                  <a:cubicBezTo>
                    <a:pt x="160" y="0"/>
                    <a:pt x="161" y="0"/>
                    <a:pt x="162" y="0"/>
                  </a:cubicBezTo>
                  <a:cubicBezTo>
                    <a:pt x="163" y="0"/>
                    <a:pt x="163" y="2"/>
                    <a:pt x="163" y="3"/>
                  </a:cubicBezTo>
                  <a:cubicBezTo>
                    <a:pt x="163" y="3"/>
                    <a:pt x="165" y="3"/>
                    <a:pt x="165" y="3"/>
                  </a:cubicBezTo>
                  <a:cubicBezTo>
                    <a:pt x="166" y="4"/>
                    <a:pt x="167" y="4"/>
                    <a:pt x="167" y="4"/>
                  </a:cubicBezTo>
                  <a:cubicBezTo>
                    <a:pt x="167" y="5"/>
                    <a:pt x="167" y="7"/>
                    <a:pt x="167" y="8"/>
                  </a:cubicBezTo>
                  <a:cubicBezTo>
                    <a:pt x="167" y="8"/>
                    <a:pt x="168" y="10"/>
                    <a:pt x="168" y="10"/>
                  </a:cubicBezTo>
                  <a:cubicBezTo>
                    <a:pt x="168" y="11"/>
                    <a:pt x="169" y="11"/>
                    <a:pt x="169" y="12"/>
                  </a:cubicBezTo>
                  <a:cubicBezTo>
                    <a:pt x="169" y="12"/>
                    <a:pt x="169" y="13"/>
                    <a:pt x="169" y="13"/>
                  </a:cubicBezTo>
                  <a:cubicBezTo>
                    <a:pt x="169" y="14"/>
                    <a:pt x="167" y="14"/>
                    <a:pt x="166" y="13"/>
                  </a:cubicBezTo>
                  <a:cubicBezTo>
                    <a:pt x="166" y="13"/>
                    <a:pt x="164" y="12"/>
                    <a:pt x="164" y="12"/>
                  </a:cubicBezTo>
                  <a:cubicBezTo>
                    <a:pt x="163" y="12"/>
                    <a:pt x="162" y="12"/>
                    <a:pt x="162" y="12"/>
                  </a:cubicBezTo>
                  <a:cubicBezTo>
                    <a:pt x="161" y="12"/>
                    <a:pt x="160" y="13"/>
                    <a:pt x="159" y="13"/>
                  </a:cubicBezTo>
                  <a:cubicBezTo>
                    <a:pt x="158" y="13"/>
                    <a:pt x="157" y="13"/>
                    <a:pt x="156" y="14"/>
                  </a:cubicBezTo>
                  <a:cubicBezTo>
                    <a:pt x="156" y="14"/>
                    <a:pt x="155" y="14"/>
                    <a:pt x="154" y="14"/>
                  </a:cubicBezTo>
                  <a:cubicBezTo>
                    <a:pt x="154" y="15"/>
                    <a:pt x="153" y="16"/>
                    <a:pt x="152" y="16"/>
                  </a:cubicBezTo>
                  <a:cubicBezTo>
                    <a:pt x="152" y="16"/>
                    <a:pt x="151" y="16"/>
                    <a:pt x="150" y="16"/>
                  </a:cubicBezTo>
                  <a:cubicBezTo>
                    <a:pt x="150" y="16"/>
                    <a:pt x="149" y="16"/>
                    <a:pt x="148" y="17"/>
                  </a:cubicBezTo>
                  <a:cubicBezTo>
                    <a:pt x="148" y="17"/>
                    <a:pt x="148" y="18"/>
                    <a:pt x="148" y="18"/>
                  </a:cubicBezTo>
                  <a:cubicBezTo>
                    <a:pt x="149" y="19"/>
                    <a:pt x="150" y="20"/>
                    <a:pt x="151" y="21"/>
                  </a:cubicBezTo>
                  <a:cubicBezTo>
                    <a:pt x="151" y="21"/>
                    <a:pt x="152" y="21"/>
                    <a:pt x="152" y="22"/>
                  </a:cubicBezTo>
                  <a:cubicBezTo>
                    <a:pt x="153" y="22"/>
                    <a:pt x="153" y="23"/>
                    <a:pt x="153" y="24"/>
                  </a:cubicBezTo>
                  <a:cubicBezTo>
                    <a:pt x="153" y="24"/>
                    <a:pt x="153" y="25"/>
                    <a:pt x="153" y="26"/>
                  </a:cubicBezTo>
                  <a:cubicBezTo>
                    <a:pt x="153" y="26"/>
                    <a:pt x="152" y="27"/>
                    <a:pt x="152" y="28"/>
                  </a:cubicBezTo>
                  <a:cubicBezTo>
                    <a:pt x="152" y="28"/>
                    <a:pt x="151" y="29"/>
                    <a:pt x="151" y="30"/>
                  </a:cubicBezTo>
                  <a:cubicBezTo>
                    <a:pt x="151" y="30"/>
                    <a:pt x="151" y="31"/>
                    <a:pt x="151" y="32"/>
                  </a:cubicBezTo>
                  <a:cubicBezTo>
                    <a:pt x="151" y="32"/>
                    <a:pt x="152" y="33"/>
                    <a:pt x="153" y="33"/>
                  </a:cubicBezTo>
                  <a:cubicBezTo>
                    <a:pt x="153" y="34"/>
                    <a:pt x="153" y="34"/>
                    <a:pt x="153" y="35"/>
                  </a:cubicBezTo>
                  <a:cubicBezTo>
                    <a:pt x="153" y="35"/>
                    <a:pt x="153" y="35"/>
                    <a:pt x="153" y="35"/>
                  </a:cubicBezTo>
                  <a:cubicBezTo>
                    <a:pt x="152" y="36"/>
                    <a:pt x="152" y="36"/>
                    <a:pt x="151" y="36"/>
                  </a:cubicBezTo>
                  <a:cubicBezTo>
                    <a:pt x="151" y="37"/>
                    <a:pt x="150" y="37"/>
                    <a:pt x="149" y="38"/>
                  </a:cubicBezTo>
                  <a:cubicBezTo>
                    <a:pt x="148" y="38"/>
                    <a:pt x="147" y="38"/>
                    <a:pt x="147" y="38"/>
                  </a:cubicBezTo>
                  <a:cubicBezTo>
                    <a:pt x="146" y="37"/>
                    <a:pt x="145" y="37"/>
                    <a:pt x="145" y="36"/>
                  </a:cubicBezTo>
                  <a:cubicBezTo>
                    <a:pt x="144" y="36"/>
                    <a:pt x="143" y="36"/>
                    <a:pt x="143" y="36"/>
                  </a:cubicBezTo>
                  <a:cubicBezTo>
                    <a:pt x="142" y="36"/>
                    <a:pt x="141" y="37"/>
                    <a:pt x="140" y="38"/>
                  </a:cubicBezTo>
                  <a:cubicBezTo>
                    <a:pt x="140" y="39"/>
                    <a:pt x="140" y="40"/>
                    <a:pt x="140" y="40"/>
                  </a:cubicBezTo>
                  <a:cubicBezTo>
                    <a:pt x="140" y="41"/>
                    <a:pt x="141" y="42"/>
                    <a:pt x="140" y="43"/>
                  </a:cubicBezTo>
                  <a:cubicBezTo>
                    <a:pt x="140" y="43"/>
                    <a:pt x="139" y="43"/>
                    <a:pt x="138" y="43"/>
                  </a:cubicBezTo>
                  <a:cubicBezTo>
                    <a:pt x="137" y="44"/>
                    <a:pt x="136" y="44"/>
                    <a:pt x="135" y="44"/>
                  </a:cubicBezTo>
                  <a:cubicBezTo>
                    <a:pt x="135" y="45"/>
                    <a:pt x="134" y="45"/>
                    <a:pt x="134" y="46"/>
                  </a:cubicBezTo>
                  <a:cubicBezTo>
                    <a:pt x="134" y="46"/>
                    <a:pt x="133" y="47"/>
                    <a:pt x="133" y="48"/>
                  </a:cubicBezTo>
                  <a:cubicBezTo>
                    <a:pt x="133" y="49"/>
                    <a:pt x="133" y="50"/>
                    <a:pt x="132" y="51"/>
                  </a:cubicBezTo>
                  <a:cubicBezTo>
                    <a:pt x="132" y="51"/>
                    <a:pt x="132" y="52"/>
                    <a:pt x="131" y="52"/>
                  </a:cubicBezTo>
                  <a:cubicBezTo>
                    <a:pt x="131" y="53"/>
                    <a:pt x="130" y="53"/>
                    <a:pt x="130" y="53"/>
                  </a:cubicBezTo>
                  <a:cubicBezTo>
                    <a:pt x="130" y="53"/>
                    <a:pt x="129" y="54"/>
                    <a:pt x="129" y="54"/>
                  </a:cubicBezTo>
                  <a:cubicBezTo>
                    <a:pt x="129" y="55"/>
                    <a:pt x="129" y="55"/>
                    <a:pt x="129" y="56"/>
                  </a:cubicBezTo>
                  <a:cubicBezTo>
                    <a:pt x="130" y="56"/>
                    <a:pt x="130" y="57"/>
                    <a:pt x="130" y="57"/>
                  </a:cubicBezTo>
                  <a:cubicBezTo>
                    <a:pt x="131" y="58"/>
                    <a:pt x="132" y="58"/>
                    <a:pt x="133" y="59"/>
                  </a:cubicBezTo>
                  <a:cubicBezTo>
                    <a:pt x="133" y="59"/>
                    <a:pt x="133" y="60"/>
                    <a:pt x="134" y="60"/>
                  </a:cubicBezTo>
                  <a:cubicBezTo>
                    <a:pt x="134" y="60"/>
                    <a:pt x="135" y="60"/>
                    <a:pt x="136" y="60"/>
                  </a:cubicBezTo>
                  <a:cubicBezTo>
                    <a:pt x="136" y="61"/>
                    <a:pt x="137" y="61"/>
                    <a:pt x="138" y="62"/>
                  </a:cubicBezTo>
                  <a:cubicBezTo>
                    <a:pt x="138" y="62"/>
                    <a:pt x="139" y="64"/>
                    <a:pt x="139" y="65"/>
                  </a:cubicBezTo>
                  <a:cubicBezTo>
                    <a:pt x="139" y="65"/>
                    <a:pt x="138" y="66"/>
                    <a:pt x="138" y="66"/>
                  </a:cubicBezTo>
                  <a:cubicBezTo>
                    <a:pt x="137" y="66"/>
                    <a:pt x="136" y="66"/>
                    <a:pt x="136" y="67"/>
                  </a:cubicBezTo>
                  <a:cubicBezTo>
                    <a:pt x="136" y="67"/>
                    <a:pt x="136" y="68"/>
                    <a:pt x="136" y="68"/>
                  </a:cubicBezTo>
                  <a:cubicBezTo>
                    <a:pt x="136" y="68"/>
                    <a:pt x="136" y="69"/>
                    <a:pt x="137" y="70"/>
                  </a:cubicBezTo>
                  <a:cubicBezTo>
                    <a:pt x="138" y="70"/>
                    <a:pt x="139" y="70"/>
                    <a:pt x="140" y="70"/>
                  </a:cubicBezTo>
                  <a:cubicBezTo>
                    <a:pt x="141" y="69"/>
                    <a:pt x="141" y="68"/>
                    <a:pt x="142" y="68"/>
                  </a:cubicBezTo>
                  <a:cubicBezTo>
                    <a:pt x="143" y="67"/>
                    <a:pt x="144" y="68"/>
                    <a:pt x="145" y="67"/>
                  </a:cubicBezTo>
                  <a:cubicBezTo>
                    <a:pt x="146" y="67"/>
                    <a:pt x="148" y="67"/>
                    <a:pt x="149" y="67"/>
                  </a:cubicBezTo>
                  <a:cubicBezTo>
                    <a:pt x="150" y="68"/>
                    <a:pt x="152" y="67"/>
                    <a:pt x="153" y="68"/>
                  </a:cubicBezTo>
                  <a:cubicBezTo>
                    <a:pt x="153" y="68"/>
                    <a:pt x="153" y="69"/>
                    <a:pt x="153" y="69"/>
                  </a:cubicBezTo>
                  <a:cubicBezTo>
                    <a:pt x="153" y="70"/>
                    <a:pt x="152" y="71"/>
                    <a:pt x="151" y="71"/>
                  </a:cubicBezTo>
                  <a:cubicBezTo>
                    <a:pt x="151" y="71"/>
                    <a:pt x="149" y="71"/>
                    <a:pt x="149" y="71"/>
                  </a:cubicBezTo>
                  <a:cubicBezTo>
                    <a:pt x="149" y="72"/>
                    <a:pt x="149" y="73"/>
                    <a:pt x="149" y="73"/>
                  </a:cubicBezTo>
                  <a:cubicBezTo>
                    <a:pt x="149" y="74"/>
                    <a:pt x="149" y="75"/>
                    <a:pt x="150" y="75"/>
                  </a:cubicBezTo>
                  <a:cubicBezTo>
                    <a:pt x="150" y="76"/>
                    <a:pt x="151" y="76"/>
                    <a:pt x="152" y="77"/>
                  </a:cubicBezTo>
                  <a:cubicBezTo>
                    <a:pt x="152" y="77"/>
                    <a:pt x="152" y="78"/>
                    <a:pt x="152" y="78"/>
                  </a:cubicBezTo>
                  <a:cubicBezTo>
                    <a:pt x="152" y="79"/>
                    <a:pt x="152" y="79"/>
                    <a:pt x="152" y="80"/>
                  </a:cubicBezTo>
                  <a:cubicBezTo>
                    <a:pt x="152" y="80"/>
                    <a:pt x="151" y="80"/>
                    <a:pt x="150" y="80"/>
                  </a:cubicBezTo>
                  <a:cubicBezTo>
                    <a:pt x="150" y="80"/>
                    <a:pt x="149" y="80"/>
                    <a:pt x="148" y="80"/>
                  </a:cubicBezTo>
                  <a:cubicBezTo>
                    <a:pt x="148" y="81"/>
                    <a:pt x="148" y="83"/>
                    <a:pt x="148" y="84"/>
                  </a:cubicBezTo>
                  <a:cubicBezTo>
                    <a:pt x="148" y="85"/>
                    <a:pt x="149" y="87"/>
                    <a:pt x="150" y="87"/>
                  </a:cubicBezTo>
                  <a:cubicBezTo>
                    <a:pt x="150" y="89"/>
                    <a:pt x="150" y="91"/>
                    <a:pt x="151" y="92"/>
                  </a:cubicBezTo>
                  <a:cubicBezTo>
                    <a:pt x="151" y="92"/>
                    <a:pt x="151" y="94"/>
                    <a:pt x="151" y="94"/>
                  </a:cubicBezTo>
                  <a:cubicBezTo>
                    <a:pt x="151" y="95"/>
                    <a:pt x="151" y="97"/>
                    <a:pt x="151" y="98"/>
                  </a:cubicBezTo>
                  <a:cubicBezTo>
                    <a:pt x="152" y="99"/>
                    <a:pt x="152" y="100"/>
                    <a:pt x="153" y="101"/>
                  </a:cubicBezTo>
                  <a:cubicBezTo>
                    <a:pt x="153" y="101"/>
                    <a:pt x="154" y="102"/>
                    <a:pt x="154" y="103"/>
                  </a:cubicBezTo>
                  <a:cubicBezTo>
                    <a:pt x="155" y="104"/>
                    <a:pt x="156" y="107"/>
                    <a:pt x="156" y="108"/>
                  </a:cubicBezTo>
                  <a:cubicBezTo>
                    <a:pt x="156" y="109"/>
                    <a:pt x="157" y="111"/>
                    <a:pt x="157" y="112"/>
                  </a:cubicBezTo>
                  <a:cubicBezTo>
                    <a:pt x="157" y="113"/>
                    <a:pt x="158" y="114"/>
                    <a:pt x="158" y="114"/>
                  </a:cubicBezTo>
                  <a:cubicBezTo>
                    <a:pt x="158" y="115"/>
                    <a:pt x="160" y="115"/>
                    <a:pt x="160" y="116"/>
                  </a:cubicBezTo>
                  <a:cubicBezTo>
                    <a:pt x="161" y="116"/>
                    <a:pt x="162" y="117"/>
                    <a:pt x="162" y="118"/>
                  </a:cubicBezTo>
                  <a:cubicBezTo>
                    <a:pt x="162" y="118"/>
                    <a:pt x="162" y="120"/>
                    <a:pt x="162" y="120"/>
                  </a:cubicBezTo>
                  <a:cubicBezTo>
                    <a:pt x="162" y="121"/>
                    <a:pt x="162" y="122"/>
                    <a:pt x="162" y="122"/>
                  </a:cubicBezTo>
                  <a:cubicBezTo>
                    <a:pt x="163" y="123"/>
                    <a:pt x="163" y="125"/>
                    <a:pt x="163" y="126"/>
                  </a:cubicBezTo>
                  <a:cubicBezTo>
                    <a:pt x="163" y="126"/>
                    <a:pt x="163" y="127"/>
                    <a:pt x="163" y="127"/>
                  </a:cubicBezTo>
                  <a:cubicBezTo>
                    <a:pt x="163" y="127"/>
                    <a:pt x="163" y="127"/>
                    <a:pt x="163" y="127"/>
                  </a:cubicBezTo>
                  <a:cubicBezTo>
                    <a:pt x="162" y="127"/>
                    <a:pt x="161" y="128"/>
                    <a:pt x="161" y="128"/>
                  </a:cubicBezTo>
                  <a:cubicBezTo>
                    <a:pt x="160" y="129"/>
                    <a:pt x="161" y="130"/>
                    <a:pt x="161" y="131"/>
                  </a:cubicBezTo>
                  <a:cubicBezTo>
                    <a:pt x="160" y="131"/>
                    <a:pt x="160" y="133"/>
                    <a:pt x="159" y="133"/>
                  </a:cubicBezTo>
                  <a:cubicBezTo>
                    <a:pt x="159" y="134"/>
                    <a:pt x="157" y="135"/>
                    <a:pt x="156" y="135"/>
                  </a:cubicBezTo>
                  <a:cubicBezTo>
                    <a:pt x="156" y="135"/>
                    <a:pt x="155" y="136"/>
                    <a:pt x="154" y="137"/>
                  </a:cubicBezTo>
                  <a:cubicBezTo>
                    <a:pt x="154" y="137"/>
                    <a:pt x="153" y="138"/>
                    <a:pt x="153" y="139"/>
                  </a:cubicBezTo>
                  <a:cubicBezTo>
                    <a:pt x="152" y="139"/>
                    <a:pt x="151" y="138"/>
                    <a:pt x="150" y="139"/>
                  </a:cubicBezTo>
                  <a:cubicBezTo>
                    <a:pt x="150" y="139"/>
                    <a:pt x="149" y="139"/>
                    <a:pt x="149" y="139"/>
                  </a:cubicBezTo>
                  <a:cubicBezTo>
                    <a:pt x="148" y="140"/>
                    <a:pt x="149" y="141"/>
                    <a:pt x="149" y="141"/>
                  </a:cubicBezTo>
                  <a:cubicBezTo>
                    <a:pt x="149" y="142"/>
                    <a:pt x="150" y="143"/>
                    <a:pt x="151" y="144"/>
                  </a:cubicBezTo>
                  <a:cubicBezTo>
                    <a:pt x="151" y="145"/>
                    <a:pt x="152" y="146"/>
                    <a:pt x="152" y="147"/>
                  </a:cubicBezTo>
                  <a:cubicBezTo>
                    <a:pt x="152" y="148"/>
                    <a:pt x="151" y="149"/>
                    <a:pt x="151" y="149"/>
                  </a:cubicBezTo>
                  <a:cubicBezTo>
                    <a:pt x="150" y="148"/>
                    <a:pt x="147" y="146"/>
                    <a:pt x="146" y="145"/>
                  </a:cubicBezTo>
                  <a:cubicBezTo>
                    <a:pt x="144" y="144"/>
                    <a:pt x="141" y="141"/>
                    <a:pt x="139" y="140"/>
                  </a:cubicBezTo>
                  <a:cubicBezTo>
                    <a:pt x="138" y="139"/>
                    <a:pt x="135" y="138"/>
                    <a:pt x="134" y="136"/>
                  </a:cubicBezTo>
                  <a:cubicBezTo>
                    <a:pt x="134" y="136"/>
                    <a:pt x="134" y="135"/>
                    <a:pt x="134" y="134"/>
                  </a:cubicBezTo>
                  <a:cubicBezTo>
                    <a:pt x="133" y="134"/>
                    <a:pt x="132" y="132"/>
                    <a:pt x="132" y="132"/>
                  </a:cubicBezTo>
                  <a:cubicBezTo>
                    <a:pt x="132" y="132"/>
                    <a:pt x="132" y="129"/>
                    <a:pt x="132" y="128"/>
                  </a:cubicBezTo>
                  <a:cubicBezTo>
                    <a:pt x="132" y="127"/>
                    <a:pt x="132" y="125"/>
                    <a:pt x="132" y="125"/>
                  </a:cubicBezTo>
                  <a:cubicBezTo>
                    <a:pt x="131" y="124"/>
                    <a:pt x="131" y="123"/>
                    <a:pt x="130" y="124"/>
                  </a:cubicBezTo>
                  <a:cubicBezTo>
                    <a:pt x="130" y="124"/>
                    <a:pt x="130" y="125"/>
                    <a:pt x="129" y="125"/>
                  </a:cubicBezTo>
                  <a:cubicBezTo>
                    <a:pt x="129" y="126"/>
                    <a:pt x="129" y="128"/>
                    <a:pt x="129" y="129"/>
                  </a:cubicBezTo>
                  <a:cubicBezTo>
                    <a:pt x="129" y="129"/>
                    <a:pt x="130" y="131"/>
                    <a:pt x="130" y="132"/>
                  </a:cubicBezTo>
                  <a:cubicBezTo>
                    <a:pt x="130" y="133"/>
                    <a:pt x="131" y="135"/>
                    <a:pt x="132" y="135"/>
                  </a:cubicBezTo>
                  <a:cubicBezTo>
                    <a:pt x="132" y="136"/>
                    <a:pt x="133" y="137"/>
                    <a:pt x="133" y="137"/>
                  </a:cubicBezTo>
                  <a:cubicBezTo>
                    <a:pt x="133" y="138"/>
                    <a:pt x="133" y="139"/>
                    <a:pt x="133" y="139"/>
                  </a:cubicBezTo>
                  <a:cubicBezTo>
                    <a:pt x="134" y="140"/>
                    <a:pt x="133" y="141"/>
                    <a:pt x="133" y="141"/>
                  </a:cubicBezTo>
                  <a:cubicBezTo>
                    <a:pt x="133" y="142"/>
                    <a:pt x="134" y="142"/>
                    <a:pt x="135" y="143"/>
                  </a:cubicBezTo>
                  <a:cubicBezTo>
                    <a:pt x="135" y="143"/>
                    <a:pt x="136" y="143"/>
                    <a:pt x="136" y="143"/>
                  </a:cubicBezTo>
                  <a:cubicBezTo>
                    <a:pt x="137" y="144"/>
                    <a:pt x="137" y="144"/>
                    <a:pt x="136" y="145"/>
                  </a:cubicBezTo>
                  <a:cubicBezTo>
                    <a:pt x="136" y="145"/>
                    <a:pt x="135" y="146"/>
                    <a:pt x="134" y="146"/>
                  </a:cubicBezTo>
                  <a:cubicBezTo>
                    <a:pt x="133" y="146"/>
                    <a:pt x="131" y="146"/>
                    <a:pt x="130" y="146"/>
                  </a:cubicBezTo>
                  <a:cubicBezTo>
                    <a:pt x="130" y="146"/>
                    <a:pt x="128" y="146"/>
                    <a:pt x="128" y="145"/>
                  </a:cubicBezTo>
                  <a:cubicBezTo>
                    <a:pt x="127" y="144"/>
                    <a:pt x="126" y="142"/>
                    <a:pt x="126" y="141"/>
                  </a:cubicBezTo>
                  <a:cubicBezTo>
                    <a:pt x="125" y="139"/>
                    <a:pt x="125" y="137"/>
                    <a:pt x="125" y="135"/>
                  </a:cubicBezTo>
                  <a:cubicBezTo>
                    <a:pt x="125" y="134"/>
                    <a:pt x="124" y="131"/>
                    <a:pt x="124" y="129"/>
                  </a:cubicBezTo>
                  <a:cubicBezTo>
                    <a:pt x="124" y="128"/>
                    <a:pt x="125" y="126"/>
                    <a:pt x="126" y="125"/>
                  </a:cubicBezTo>
                  <a:cubicBezTo>
                    <a:pt x="126" y="124"/>
                    <a:pt x="127" y="121"/>
                    <a:pt x="128" y="120"/>
                  </a:cubicBezTo>
                  <a:cubicBezTo>
                    <a:pt x="128" y="119"/>
                    <a:pt x="128" y="118"/>
                    <a:pt x="129" y="117"/>
                  </a:cubicBezTo>
                  <a:cubicBezTo>
                    <a:pt x="129" y="115"/>
                    <a:pt x="131" y="113"/>
                    <a:pt x="132" y="111"/>
                  </a:cubicBezTo>
                  <a:cubicBezTo>
                    <a:pt x="133" y="110"/>
                    <a:pt x="135" y="107"/>
                    <a:pt x="135" y="105"/>
                  </a:cubicBezTo>
                  <a:cubicBezTo>
                    <a:pt x="136" y="104"/>
                    <a:pt x="137" y="101"/>
                    <a:pt x="138" y="100"/>
                  </a:cubicBezTo>
                  <a:cubicBezTo>
                    <a:pt x="139" y="99"/>
                    <a:pt x="140" y="98"/>
                    <a:pt x="140" y="97"/>
                  </a:cubicBezTo>
                  <a:cubicBezTo>
                    <a:pt x="140" y="97"/>
                    <a:pt x="140" y="96"/>
                    <a:pt x="140" y="96"/>
                  </a:cubicBezTo>
                  <a:cubicBezTo>
                    <a:pt x="139" y="96"/>
                    <a:pt x="138" y="97"/>
                    <a:pt x="137" y="97"/>
                  </a:cubicBezTo>
                  <a:cubicBezTo>
                    <a:pt x="137" y="98"/>
                    <a:pt x="136" y="99"/>
                    <a:pt x="135" y="100"/>
                  </a:cubicBezTo>
                  <a:cubicBezTo>
                    <a:pt x="134" y="101"/>
                    <a:pt x="133" y="103"/>
                    <a:pt x="133" y="104"/>
                  </a:cubicBezTo>
                  <a:cubicBezTo>
                    <a:pt x="132" y="106"/>
                    <a:pt x="131" y="108"/>
                    <a:pt x="131" y="109"/>
                  </a:cubicBezTo>
                  <a:cubicBezTo>
                    <a:pt x="130" y="110"/>
                    <a:pt x="129" y="113"/>
                    <a:pt x="128" y="114"/>
                  </a:cubicBezTo>
                  <a:cubicBezTo>
                    <a:pt x="128" y="115"/>
                    <a:pt x="126" y="117"/>
                    <a:pt x="126" y="117"/>
                  </a:cubicBezTo>
                  <a:cubicBezTo>
                    <a:pt x="125" y="117"/>
                    <a:pt x="125" y="117"/>
                    <a:pt x="125" y="117"/>
                  </a:cubicBezTo>
                  <a:cubicBezTo>
                    <a:pt x="124" y="116"/>
                    <a:pt x="124" y="115"/>
                    <a:pt x="123" y="114"/>
                  </a:cubicBezTo>
                  <a:cubicBezTo>
                    <a:pt x="123" y="113"/>
                    <a:pt x="123" y="112"/>
                    <a:pt x="123" y="111"/>
                  </a:cubicBezTo>
                  <a:cubicBezTo>
                    <a:pt x="123" y="110"/>
                    <a:pt x="123" y="108"/>
                    <a:pt x="123" y="107"/>
                  </a:cubicBezTo>
                  <a:cubicBezTo>
                    <a:pt x="122" y="106"/>
                    <a:pt x="121" y="105"/>
                    <a:pt x="121" y="104"/>
                  </a:cubicBezTo>
                  <a:cubicBezTo>
                    <a:pt x="120" y="104"/>
                    <a:pt x="119" y="104"/>
                    <a:pt x="119" y="104"/>
                  </a:cubicBezTo>
                  <a:cubicBezTo>
                    <a:pt x="119" y="104"/>
                    <a:pt x="119" y="105"/>
                    <a:pt x="120" y="106"/>
                  </a:cubicBezTo>
                  <a:cubicBezTo>
                    <a:pt x="120" y="107"/>
                    <a:pt x="121" y="108"/>
                    <a:pt x="121" y="108"/>
                  </a:cubicBezTo>
                  <a:cubicBezTo>
                    <a:pt x="121" y="109"/>
                    <a:pt x="120" y="111"/>
                    <a:pt x="120" y="112"/>
                  </a:cubicBezTo>
                  <a:cubicBezTo>
                    <a:pt x="120" y="113"/>
                    <a:pt x="119" y="114"/>
                    <a:pt x="119" y="115"/>
                  </a:cubicBezTo>
                  <a:cubicBezTo>
                    <a:pt x="120" y="116"/>
                    <a:pt x="121" y="117"/>
                    <a:pt x="122" y="118"/>
                  </a:cubicBezTo>
                  <a:cubicBezTo>
                    <a:pt x="122" y="118"/>
                    <a:pt x="123" y="120"/>
                    <a:pt x="123" y="121"/>
                  </a:cubicBezTo>
                  <a:cubicBezTo>
                    <a:pt x="124" y="122"/>
                    <a:pt x="123" y="125"/>
                    <a:pt x="122" y="126"/>
                  </a:cubicBezTo>
                  <a:cubicBezTo>
                    <a:pt x="122" y="126"/>
                    <a:pt x="121" y="127"/>
                    <a:pt x="121" y="128"/>
                  </a:cubicBezTo>
                  <a:cubicBezTo>
                    <a:pt x="120" y="129"/>
                    <a:pt x="119" y="131"/>
                    <a:pt x="119" y="132"/>
                  </a:cubicBezTo>
                  <a:cubicBezTo>
                    <a:pt x="119" y="132"/>
                    <a:pt x="119" y="134"/>
                    <a:pt x="119" y="134"/>
                  </a:cubicBezTo>
                  <a:cubicBezTo>
                    <a:pt x="119" y="135"/>
                    <a:pt x="120" y="137"/>
                    <a:pt x="120" y="137"/>
                  </a:cubicBezTo>
                  <a:cubicBezTo>
                    <a:pt x="121" y="138"/>
                    <a:pt x="121" y="141"/>
                    <a:pt x="121" y="142"/>
                  </a:cubicBezTo>
                  <a:cubicBezTo>
                    <a:pt x="121" y="142"/>
                    <a:pt x="121" y="143"/>
                    <a:pt x="120" y="144"/>
                  </a:cubicBezTo>
                  <a:cubicBezTo>
                    <a:pt x="120" y="144"/>
                    <a:pt x="119" y="144"/>
                    <a:pt x="119" y="144"/>
                  </a:cubicBezTo>
                  <a:cubicBezTo>
                    <a:pt x="118" y="144"/>
                    <a:pt x="117" y="144"/>
                    <a:pt x="116" y="144"/>
                  </a:cubicBezTo>
                  <a:cubicBezTo>
                    <a:pt x="115" y="144"/>
                    <a:pt x="114" y="144"/>
                    <a:pt x="114" y="144"/>
                  </a:cubicBezTo>
                  <a:cubicBezTo>
                    <a:pt x="113" y="143"/>
                    <a:pt x="112" y="143"/>
                    <a:pt x="112" y="144"/>
                  </a:cubicBezTo>
                  <a:cubicBezTo>
                    <a:pt x="112" y="144"/>
                    <a:pt x="112" y="145"/>
                    <a:pt x="112" y="145"/>
                  </a:cubicBezTo>
                  <a:cubicBezTo>
                    <a:pt x="113" y="145"/>
                    <a:pt x="113" y="145"/>
                    <a:pt x="114" y="146"/>
                  </a:cubicBezTo>
                  <a:cubicBezTo>
                    <a:pt x="114" y="146"/>
                    <a:pt x="115" y="146"/>
                    <a:pt x="115" y="147"/>
                  </a:cubicBezTo>
                  <a:cubicBezTo>
                    <a:pt x="116" y="147"/>
                    <a:pt x="117" y="147"/>
                    <a:pt x="117" y="147"/>
                  </a:cubicBezTo>
                  <a:cubicBezTo>
                    <a:pt x="118" y="147"/>
                    <a:pt x="119" y="148"/>
                    <a:pt x="119" y="148"/>
                  </a:cubicBezTo>
                  <a:cubicBezTo>
                    <a:pt x="120" y="149"/>
                    <a:pt x="120" y="150"/>
                    <a:pt x="120" y="151"/>
                  </a:cubicBezTo>
                  <a:cubicBezTo>
                    <a:pt x="120" y="152"/>
                    <a:pt x="120" y="153"/>
                    <a:pt x="120" y="154"/>
                  </a:cubicBezTo>
                  <a:cubicBezTo>
                    <a:pt x="120" y="155"/>
                    <a:pt x="118" y="156"/>
                    <a:pt x="118" y="156"/>
                  </a:cubicBezTo>
                  <a:cubicBezTo>
                    <a:pt x="117" y="157"/>
                    <a:pt x="115" y="158"/>
                    <a:pt x="115" y="158"/>
                  </a:cubicBezTo>
                  <a:cubicBezTo>
                    <a:pt x="114" y="159"/>
                    <a:pt x="114" y="161"/>
                    <a:pt x="114" y="162"/>
                  </a:cubicBezTo>
                  <a:cubicBezTo>
                    <a:pt x="114" y="163"/>
                    <a:pt x="113" y="166"/>
                    <a:pt x="113" y="167"/>
                  </a:cubicBezTo>
                  <a:cubicBezTo>
                    <a:pt x="113" y="168"/>
                    <a:pt x="112" y="171"/>
                    <a:pt x="111" y="172"/>
                  </a:cubicBezTo>
                  <a:cubicBezTo>
                    <a:pt x="111" y="173"/>
                    <a:pt x="110" y="175"/>
                    <a:pt x="109" y="175"/>
                  </a:cubicBezTo>
                  <a:cubicBezTo>
                    <a:pt x="108" y="176"/>
                    <a:pt x="107" y="176"/>
                    <a:pt x="106" y="176"/>
                  </a:cubicBezTo>
                  <a:cubicBezTo>
                    <a:pt x="105" y="176"/>
                    <a:pt x="104" y="175"/>
                    <a:pt x="103" y="174"/>
                  </a:cubicBezTo>
                  <a:cubicBezTo>
                    <a:pt x="102" y="174"/>
                    <a:pt x="101" y="173"/>
                    <a:pt x="101" y="172"/>
                  </a:cubicBezTo>
                  <a:cubicBezTo>
                    <a:pt x="101" y="172"/>
                    <a:pt x="100" y="170"/>
                    <a:pt x="100" y="169"/>
                  </a:cubicBezTo>
                  <a:cubicBezTo>
                    <a:pt x="100" y="169"/>
                    <a:pt x="101" y="167"/>
                    <a:pt x="101" y="166"/>
                  </a:cubicBezTo>
                  <a:cubicBezTo>
                    <a:pt x="101" y="165"/>
                    <a:pt x="101" y="163"/>
                    <a:pt x="101" y="162"/>
                  </a:cubicBezTo>
                  <a:cubicBezTo>
                    <a:pt x="100" y="161"/>
                    <a:pt x="100" y="159"/>
                    <a:pt x="99" y="158"/>
                  </a:cubicBezTo>
                  <a:cubicBezTo>
                    <a:pt x="99" y="157"/>
                    <a:pt x="98" y="154"/>
                    <a:pt x="97" y="153"/>
                  </a:cubicBezTo>
                  <a:cubicBezTo>
                    <a:pt x="97" y="152"/>
                    <a:pt x="95" y="151"/>
                    <a:pt x="95" y="150"/>
                  </a:cubicBezTo>
                  <a:cubicBezTo>
                    <a:pt x="94" y="149"/>
                    <a:pt x="94" y="147"/>
                    <a:pt x="93" y="146"/>
                  </a:cubicBezTo>
                  <a:cubicBezTo>
                    <a:pt x="93" y="145"/>
                    <a:pt x="92" y="143"/>
                    <a:pt x="92" y="143"/>
                  </a:cubicBezTo>
                  <a:cubicBezTo>
                    <a:pt x="91" y="142"/>
                    <a:pt x="90" y="142"/>
                    <a:pt x="90" y="142"/>
                  </a:cubicBezTo>
                  <a:cubicBezTo>
                    <a:pt x="90" y="142"/>
                    <a:pt x="90" y="143"/>
                    <a:pt x="90" y="144"/>
                  </a:cubicBezTo>
                  <a:cubicBezTo>
                    <a:pt x="90" y="144"/>
                    <a:pt x="91" y="145"/>
                    <a:pt x="91" y="146"/>
                  </a:cubicBezTo>
                  <a:cubicBezTo>
                    <a:pt x="91" y="147"/>
                    <a:pt x="92" y="148"/>
                    <a:pt x="92" y="149"/>
                  </a:cubicBezTo>
                  <a:cubicBezTo>
                    <a:pt x="92" y="150"/>
                    <a:pt x="93" y="151"/>
                    <a:pt x="93" y="151"/>
                  </a:cubicBezTo>
                  <a:cubicBezTo>
                    <a:pt x="94" y="152"/>
                    <a:pt x="95" y="153"/>
                    <a:pt x="95" y="153"/>
                  </a:cubicBezTo>
                  <a:cubicBezTo>
                    <a:pt x="96" y="154"/>
                    <a:pt x="96" y="155"/>
                    <a:pt x="96" y="156"/>
                  </a:cubicBezTo>
                  <a:cubicBezTo>
                    <a:pt x="97" y="157"/>
                    <a:pt x="97" y="158"/>
                    <a:pt x="97" y="159"/>
                  </a:cubicBezTo>
                  <a:cubicBezTo>
                    <a:pt x="97" y="160"/>
                    <a:pt x="97" y="162"/>
                    <a:pt x="97" y="163"/>
                  </a:cubicBezTo>
                  <a:cubicBezTo>
                    <a:pt x="97" y="164"/>
                    <a:pt x="95" y="165"/>
                    <a:pt x="95" y="165"/>
                  </a:cubicBezTo>
                  <a:cubicBezTo>
                    <a:pt x="95" y="165"/>
                    <a:pt x="93" y="165"/>
                    <a:pt x="92" y="165"/>
                  </a:cubicBezTo>
                  <a:cubicBezTo>
                    <a:pt x="91" y="165"/>
                    <a:pt x="90" y="163"/>
                    <a:pt x="89" y="163"/>
                  </a:cubicBezTo>
                  <a:cubicBezTo>
                    <a:pt x="88" y="162"/>
                    <a:pt x="87" y="160"/>
                    <a:pt x="86" y="159"/>
                  </a:cubicBezTo>
                  <a:cubicBezTo>
                    <a:pt x="86" y="159"/>
                    <a:pt x="85" y="157"/>
                    <a:pt x="85" y="157"/>
                  </a:cubicBezTo>
                  <a:cubicBezTo>
                    <a:pt x="85" y="156"/>
                    <a:pt x="84" y="155"/>
                    <a:pt x="84" y="154"/>
                  </a:cubicBezTo>
                  <a:cubicBezTo>
                    <a:pt x="84" y="154"/>
                    <a:pt x="84" y="152"/>
                    <a:pt x="84" y="151"/>
                  </a:cubicBezTo>
                  <a:cubicBezTo>
                    <a:pt x="84" y="150"/>
                    <a:pt x="85" y="149"/>
                    <a:pt x="84" y="148"/>
                  </a:cubicBezTo>
                  <a:cubicBezTo>
                    <a:pt x="84" y="148"/>
                    <a:pt x="83" y="148"/>
                    <a:pt x="83" y="148"/>
                  </a:cubicBezTo>
                  <a:cubicBezTo>
                    <a:pt x="83" y="148"/>
                    <a:pt x="82" y="149"/>
                    <a:pt x="82" y="150"/>
                  </a:cubicBezTo>
                  <a:cubicBezTo>
                    <a:pt x="82" y="151"/>
                    <a:pt x="82" y="152"/>
                    <a:pt x="82" y="153"/>
                  </a:cubicBezTo>
                  <a:cubicBezTo>
                    <a:pt x="82" y="154"/>
                    <a:pt x="81" y="156"/>
                    <a:pt x="81" y="156"/>
                  </a:cubicBezTo>
                  <a:cubicBezTo>
                    <a:pt x="81" y="156"/>
                    <a:pt x="79" y="159"/>
                    <a:pt x="78" y="159"/>
                  </a:cubicBezTo>
                  <a:cubicBezTo>
                    <a:pt x="78" y="160"/>
                    <a:pt x="77" y="160"/>
                    <a:pt x="76" y="161"/>
                  </a:cubicBezTo>
                  <a:cubicBezTo>
                    <a:pt x="76" y="162"/>
                    <a:pt x="76" y="163"/>
                    <a:pt x="76" y="163"/>
                  </a:cubicBezTo>
                  <a:cubicBezTo>
                    <a:pt x="76" y="164"/>
                    <a:pt x="76" y="166"/>
                    <a:pt x="76" y="166"/>
                  </a:cubicBezTo>
                  <a:cubicBezTo>
                    <a:pt x="76" y="167"/>
                    <a:pt x="77" y="169"/>
                    <a:pt x="77" y="170"/>
                  </a:cubicBezTo>
                  <a:cubicBezTo>
                    <a:pt x="77" y="171"/>
                    <a:pt x="78" y="173"/>
                    <a:pt x="79" y="173"/>
                  </a:cubicBezTo>
                  <a:cubicBezTo>
                    <a:pt x="79" y="175"/>
                    <a:pt x="80" y="177"/>
                    <a:pt x="80" y="178"/>
                  </a:cubicBezTo>
                  <a:cubicBezTo>
                    <a:pt x="80" y="179"/>
                    <a:pt x="80" y="181"/>
                    <a:pt x="80" y="182"/>
                  </a:cubicBezTo>
                  <a:cubicBezTo>
                    <a:pt x="79" y="183"/>
                    <a:pt x="79" y="184"/>
                    <a:pt x="79" y="184"/>
                  </a:cubicBezTo>
                  <a:cubicBezTo>
                    <a:pt x="78" y="184"/>
                    <a:pt x="77" y="182"/>
                    <a:pt x="77" y="182"/>
                  </a:cubicBezTo>
                  <a:cubicBezTo>
                    <a:pt x="76" y="181"/>
                    <a:pt x="75" y="181"/>
                    <a:pt x="74" y="180"/>
                  </a:cubicBezTo>
                  <a:cubicBezTo>
                    <a:pt x="74" y="180"/>
                    <a:pt x="73" y="179"/>
                    <a:pt x="73" y="179"/>
                  </a:cubicBezTo>
                  <a:cubicBezTo>
                    <a:pt x="72" y="179"/>
                    <a:pt x="71" y="179"/>
                    <a:pt x="70" y="179"/>
                  </a:cubicBezTo>
                  <a:cubicBezTo>
                    <a:pt x="70" y="179"/>
                    <a:pt x="69" y="178"/>
                    <a:pt x="69" y="178"/>
                  </a:cubicBezTo>
                  <a:cubicBezTo>
                    <a:pt x="68" y="178"/>
                    <a:pt x="67" y="179"/>
                    <a:pt x="66" y="179"/>
                  </a:cubicBezTo>
                  <a:cubicBezTo>
                    <a:pt x="66" y="178"/>
                    <a:pt x="65" y="177"/>
                    <a:pt x="65" y="177"/>
                  </a:cubicBezTo>
                  <a:cubicBezTo>
                    <a:pt x="65" y="176"/>
                    <a:pt x="66" y="174"/>
                    <a:pt x="66" y="174"/>
                  </a:cubicBezTo>
                  <a:cubicBezTo>
                    <a:pt x="66" y="173"/>
                    <a:pt x="66" y="173"/>
                    <a:pt x="66" y="172"/>
                  </a:cubicBezTo>
                  <a:cubicBezTo>
                    <a:pt x="66" y="172"/>
                    <a:pt x="65" y="171"/>
                    <a:pt x="65" y="171"/>
                  </a:cubicBezTo>
                  <a:cubicBezTo>
                    <a:pt x="64" y="170"/>
                    <a:pt x="63" y="169"/>
                    <a:pt x="62" y="169"/>
                  </a:cubicBezTo>
                  <a:cubicBezTo>
                    <a:pt x="62" y="168"/>
                    <a:pt x="61" y="167"/>
                    <a:pt x="61" y="167"/>
                  </a:cubicBezTo>
                  <a:cubicBezTo>
                    <a:pt x="61" y="166"/>
                    <a:pt x="61" y="164"/>
                    <a:pt x="62" y="163"/>
                  </a:cubicBezTo>
                  <a:cubicBezTo>
                    <a:pt x="62" y="162"/>
                    <a:pt x="63" y="161"/>
                    <a:pt x="63" y="160"/>
                  </a:cubicBezTo>
                  <a:cubicBezTo>
                    <a:pt x="63" y="160"/>
                    <a:pt x="62" y="159"/>
                    <a:pt x="62" y="158"/>
                  </a:cubicBezTo>
                  <a:cubicBezTo>
                    <a:pt x="62" y="158"/>
                    <a:pt x="62" y="157"/>
                    <a:pt x="63" y="157"/>
                  </a:cubicBezTo>
                  <a:cubicBezTo>
                    <a:pt x="63" y="156"/>
                    <a:pt x="63" y="155"/>
                    <a:pt x="64" y="154"/>
                  </a:cubicBezTo>
                  <a:cubicBezTo>
                    <a:pt x="64" y="154"/>
                    <a:pt x="64" y="153"/>
                    <a:pt x="64" y="152"/>
                  </a:cubicBezTo>
                  <a:cubicBezTo>
                    <a:pt x="64" y="152"/>
                    <a:pt x="64" y="151"/>
                    <a:pt x="64" y="150"/>
                  </a:cubicBezTo>
                  <a:cubicBezTo>
                    <a:pt x="64" y="150"/>
                    <a:pt x="63" y="149"/>
                    <a:pt x="63" y="148"/>
                  </a:cubicBezTo>
                  <a:cubicBezTo>
                    <a:pt x="63" y="148"/>
                    <a:pt x="63" y="146"/>
                    <a:pt x="63" y="146"/>
                  </a:cubicBezTo>
                  <a:cubicBezTo>
                    <a:pt x="63" y="145"/>
                    <a:pt x="64" y="143"/>
                    <a:pt x="64" y="142"/>
                  </a:cubicBezTo>
                  <a:cubicBezTo>
                    <a:pt x="64" y="141"/>
                    <a:pt x="65" y="140"/>
                    <a:pt x="66" y="139"/>
                  </a:cubicBezTo>
                  <a:cubicBezTo>
                    <a:pt x="66" y="138"/>
                    <a:pt x="67" y="136"/>
                    <a:pt x="68" y="135"/>
                  </a:cubicBezTo>
                  <a:cubicBezTo>
                    <a:pt x="68" y="134"/>
                    <a:pt x="70" y="131"/>
                    <a:pt x="71" y="130"/>
                  </a:cubicBezTo>
                  <a:cubicBezTo>
                    <a:pt x="72" y="128"/>
                    <a:pt x="73" y="126"/>
                    <a:pt x="74" y="124"/>
                  </a:cubicBezTo>
                  <a:cubicBezTo>
                    <a:pt x="75" y="123"/>
                    <a:pt x="76" y="121"/>
                    <a:pt x="77" y="120"/>
                  </a:cubicBezTo>
                  <a:cubicBezTo>
                    <a:pt x="78" y="119"/>
                    <a:pt x="79" y="118"/>
                    <a:pt x="80" y="117"/>
                  </a:cubicBezTo>
                  <a:cubicBezTo>
                    <a:pt x="80" y="116"/>
                    <a:pt x="81" y="114"/>
                    <a:pt x="81" y="113"/>
                  </a:cubicBezTo>
                  <a:cubicBezTo>
                    <a:pt x="81" y="113"/>
                    <a:pt x="82" y="112"/>
                    <a:pt x="82" y="111"/>
                  </a:cubicBezTo>
                  <a:cubicBezTo>
                    <a:pt x="83" y="111"/>
                    <a:pt x="84" y="109"/>
                    <a:pt x="85" y="109"/>
                  </a:cubicBezTo>
                  <a:cubicBezTo>
                    <a:pt x="86" y="108"/>
                    <a:pt x="89" y="108"/>
                    <a:pt x="90" y="107"/>
                  </a:cubicBezTo>
                  <a:cubicBezTo>
                    <a:pt x="91" y="107"/>
                    <a:pt x="93" y="106"/>
                    <a:pt x="94" y="105"/>
                  </a:cubicBezTo>
                  <a:cubicBezTo>
                    <a:pt x="95" y="105"/>
                    <a:pt x="96" y="103"/>
                    <a:pt x="97" y="102"/>
                  </a:cubicBezTo>
                  <a:cubicBezTo>
                    <a:pt x="97" y="102"/>
                    <a:pt x="98" y="100"/>
                    <a:pt x="99" y="99"/>
                  </a:cubicBezTo>
                  <a:cubicBezTo>
                    <a:pt x="99" y="98"/>
                    <a:pt x="100" y="96"/>
                    <a:pt x="100" y="95"/>
                  </a:cubicBezTo>
                  <a:cubicBezTo>
                    <a:pt x="101" y="94"/>
                    <a:pt x="101" y="92"/>
                    <a:pt x="102" y="91"/>
                  </a:cubicBezTo>
                  <a:cubicBezTo>
                    <a:pt x="102" y="90"/>
                    <a:pt x="103" y="89"/>
                    <a:pt x="104" y="89"/>
                  </a:cubicBezTo>
                  <a:cubicBezTo>
                    <a:pt x="105" y="88"/>
                    <a:pt x="106" y="88"/>
                    <a:pt x="106" y="88"/>
                  </a:cubicBezTo>
                  <a:cubicBezTo>
                    <a:pt x="107" y="87"/>
                    <a:pt x="109" y="87"/>
                    <a:pt x="109" y="87"/>
                  </a:cubicBezTo>
                  <a:cubicBezTo>
                    <a:pt x="110" y="86"/>
                    <a:pt x="112" y="85"/>
                    <a:pt x="113" y="84"/>
                  </a:cubicBezTo>
                  <a:cubicBezTo>
                    <a:pt x="114" y="83"/>
                    <a:pt x="115" y="83"/>
                    <a:pt x="116" y="82"/>
                  </a:cubicBezTo>
                  <a:cubicBezTo>
                    <a:pt x="116" y="81"/>
                    <a:pt x="117" y="80"/>
                    <a:pt x="117" y="80"/>
                  </a:cubicBezTo>
                  <a:cubicBezTo>
                    <a:pt x="117" y="80"/>
                    <a:pt x="115" y="80"/>
                    <a:pt x="115" y="80"/>
                  </a:cubicBezTo>
                  <a:cubicBezTo>
                    <a:pt x="114" y="80"/>
                    <a:pt x="113" y="81"/>
                    <a:pt x="112" y="81"/>
                  </a:cubicBezTo>
                  <a:cubicBezTo>
                    <a:pt x="111" y="82"/>
                    <a:pt x="110" y="83"/>
                    <a:pt x="109" y="84"/>
                  </a:cubicBezTo>
                  <a:cubicBezTo>
                    <a:pt x="108" y="85"/>
                    <a:pt x="106" y="86"/>
                    <a:pt x="104" y="86"/>
                  </a:cubicBezTo>
                  <a:cubicBezTo>
                    <a:pt x="104" y="87"/>
                    <a:pt x="103" y="87"/>
                    <a:pt x="102" y="87"/>
                  </a:cubicBezTo>
                  <a:cubicBezTo>
                    <a:pt x="102" y="87"/>
                    <a:pt x="102" y="85"/>
                    <a:pt x="102" y="85"/>
                  </a:cubicBezTo>
                  <a:cubicBezTo>
                    <a:pt x="101" y="85"/>
                    <a:pt x="100" y="86"/>
                    <a:pt x="100" y="87"/>
                  </a:cubicBezTo>
                  <a:cubicBezTo>
                    <a:pt x="100" y="87"/>
                    <a:pt x="100" y="88"/>
                    <a:pt x="99" y="89"/>
                  </a:cubicBezTo>
                  <a:cubicBezTo>
                    <a:pt x="99" y="90"/>
                    <a:pt x="98" y="91"/>
                    <a:pt x="98" y="92"/>
                  </a:cubicBezTo>
                  <a:cubicBezTo>
                    <a:pt x="97" y="93"/>
                    <a:pt x="96" y="94"/>
                    <a:pt x="95" y="95"/>
                  </a:cubicBezTo>
                  <a:cubicBezTo>
                    <a:pt x="95" y="95"/>
                    <a:pt x="94" y="97"/>
                    <a:pt x="94" y="98"/>
                  </a:cubicBezTo>
                  <a:cubicBezTo>
                    <a:pt x="94" y="99"/>
                    <a:pt x="93" y="101"/>
                    <a:pt x="93" y="102"/>
                  </a:cubicBezTo>
                  <a:cubicBezTo>
                    <a:pt x="93" y="103"/>
                    <a:pt x="91" y="104"/>
                    <a:pt x="90" y="104"/>
                  </a:cubicBezTo>
                  <a:cubicBezTo>
                    <a:pt x="90" y="105"/>
                    <a:pt x="88" y="105"/>
                    <a:pt x="87" y="105"/>
                  </a:cubicBezTo>
                  <a:cubicBezTo>
                    <a:pt x="86" y="105"/>
                    <a:pt x="84" y="106"/>
                    <a:pt x="83" y="107"/>
                  </a:cubicBezTo>
                  <a:cubicBezTo>
                    <a:pt x="82" y="107"/>
                    <a:pt x="80" y="109"/>
                    <a:pt x="79" y="110"/>
                  </a:cubicBezTo>
                  <a:cubicBezTo>
                    <a:pt x="78" y="111"/>
                    <a:pt x="77" y="112"/>
                    <a:pt x="77" y="113"/>
                  </a:cubicBezTo>
                  <a:cubicBezTo>
                    <a:pt x="76" y="114"/>
                    <a:pt x="75" y="115"/>
                    <a:pt x="75" y="116"/>
                  </a:cubicBezTo>
                  <a:cubicBezTo>
                    <a:pt x="74" y="117"/>
                    <a:pt x="75" y="117"/>
                    <a:pt x="74" y="118"/>
                  </a:cubicBezTo>
                  <a:cubicBezTo>
                    <a:pt x="74" y="118"/>
                    <a:pt x="74" y="119"/>
                    <a:pt x="74" y="119"/>
                  </a:cubicBezTo>
                  <a:cubicBezTo>
                    <a:pt x="73" y="120"/>
                    <a:pt x="72" y="120"/>
                    <a:pt x="71" y="121"/>
                  </a:cubicBezTo>
                  <a:cubicBezTo>
                    <a:pt x="70" y="122"/>
                    <a:pt x="69" y="124"/>
                    <a:pt x="69" y="125"/>
                  </a:cubicBezTo>
                  <a:cubicBezTo>
                    <a:pt x="68" y="126"/>
                    <a:pt x="68" y="127"/>
                    <a:pt x="67" y="128"/>
                  </a:cubicBezTo>
                  <a:cubicBezTo>
                    <a:pt x="66" y="128"/>
                    <a:pt x="65" y="129"/>
                    <a:pt x="65" y="129"/>
                  </a:cubicBezTo>
                  <a:cubicBezTo>
                    <a:pt x="64" y="130"/>
                    <a:pt x="64" y="131"/>
                    <a:pt x="64" y="131"/>
                  </a:cubicBezTo>
                  <a:cubicBezTo>
                    <a:pt x="64" y="132"/>
                    <a:pt x="64" y="133"/>
                    <a:pt x="64" y="133"/>
                  </a:cubicBezTo>
                  <a:cubicBezTo>
                    <a:pt x="64" y="134"/>
                    <a:pt x="63" y="135"/>
                    <a:pt x="62" y="135"/>
                  </a:cubicBezTo>
                  <a:cubicBezTo>
                    <a:pt x="62" y="135"/>
                    <a:pt x="61" y="135"/>
                    <a:pt x="61" y="135"/>
                  </a:cubicBezTo>
                  <a:cubicBezTo>
                    <a:pt x="61" y="135"/>
                    <a:pt x="60" y="137"/>
                    <a:pt x="60" y="137"/>
                  </a:cubicBezTo>
                  <a:cubicBezTo>
                    <a:pt x="60" y="137"/>
                    <a:pt x="59" y="138"/>
                    <a:pt x="58" y="139"/>
                  </a:cubicBezTo>
                  <a:cubicBezTo>
                    <a:pt x="58" y="139"/>
                    <a:pt x="56" y="140"/>
                    <a:pt x="56" y="140"/>
                  </a:cubicBezTo>
                  <a:cubicBezTo>
                    <a:pt x="55" y="140"/>
                    <a:pt x="54" y="140"/>
                    <a:pt x="54" y="140"/>
                  </a:cubicBezTo>
                  <a:cubicBezTo>
                    <a:pt x="54" y="139"/>
                    <a:pt x="53" y="138"/>
                    <a:pt x="53" y="138"/>
                  </a:cubicBezTo>
                  <a:cubicBezTo>
                    <a:pt x="53" y="137"/>
                    <a:pt x="53" y="136"/>
                    <a:pt x="52" y="136"/>
                  </a:cubicBezTo>
                  <a:cubicBezTo>
                    <a:pt x="52" y="135"/>
                    <a:pt x="51" y="135"/>
                    <a:pt x="51" y="135"/>
                  </a:cubicBezTo>
                  <a:cubicBezTo>
                    <a:pt x="51" y="135"/>
                    <a:pt x="50" y="136"/>
                    <a:pt x="50" y="136"/>
                  </a:cubicBezTo>
                  <a:cubicBezTo>
                    <a:pt x="49" y="136"/>
                    <a:pt x="49" y="138"/>
                    <a:pt x="49" y="138"/>
                  </a:cubicBezTo>
                  <a:cubicBezTo>
                    <a:pt x="49" y="139"/>
                    <a:pt x="49" y="140"/>
                    <a:pt x="49" y="141"/>
                  </a:cubicBezTo>
                  <a:cubicBezTo>
                    <a:pt x="49" y="142"/>
                    <a:pt x="50" y="143"/>
                    <a:pt x="50" y="143"/>
                  </a:cubicBezTo>
                  <a:cubicBezTo>
                    <a:pt x="50" y="144"/>
                    <a:pt x="50" y="146"/>
                    <a:pt x="50" y="147"/>
                  </a:cubicBezTo>
                  <a:cubicBezTo>
                    <a:pt x="50" y="147"/>
                    <a:pt x="50" y="148"/>
                    <a:pt x="50" y="149"/>
                  </a:cubicBezTo>
                  <a:cubicBezTo>
                    <a:pt x="50" y="149"/>
                    <a:pt x="51" y="150"/>
                    <a:pt x="51" y="151"/>
                  </a:cubicBezTo>
                  <a:cubicBezTo>
                    <a:pt x="51" y="151"/>
                    <a:pt x="52" y="152"/>
                    <a:pt x="52" y="152"/>
                  </a:cubicBezTo>
                  <a:cubicBezTo>
                    <a:pt x="52" y="153"/>
                    <a:pt x="52" y="155"/>
                    <a:pt x="52" y="156"/>
                  </a:cubicBezTo>
                  <a:cubicBezTo>
                    <a:pt x="52" y="158"/>
                    <a:pt x="52" y="161"/>
                    <a:pt x="52" y="162"/>
                  </a:cubicBezTo>
                  <a:cubicBezTo>
                    <a:pt x="52" y="162"/>
                    <a:pt x="53" y="165"/>
                    <a:pt x="53" y="166"/>
                  </a:cubicBezTo>
                  <a:cubicBezTo>
                    <a:pt x="53" y="167"/>
                    <a:pt x="54" y="169"/>
                    <a:pt x="54" y="170"/>
                  </a:cubicBezTo>
                  <a:cubicBezTo>
                    <a:pt x="55" y="172"/>
                    <a:pt x="56" y="173"/>
                    <a:pt x="57" y="174"/>
                  </a:cubicBezTo>
                  <a:cubicBezTo>
                    <a:pt x="58" y="176"/>
                    <a:pt x="59" y="179"/>
                    <a:pt x="60" y="180"/>
                  </a:cubicBezTo>
                  <a:cubicBezTo>
                    <a:pt x="61" y="182"/>
                    <a:pt x="63" y="184"/>
                    <a:pt x="64" y="185"/>
                  </a:cubicBezTo>
                  <a:cubicBezTo>
                    <a:pt x="64" y="186"/>
                    <a:pt x="65" y="189"/>
                    <a:pt x="65" y="190"/>
                  </a:cubicBezTo>
                  <a:cubicBezTo>
                    <a:pt x="65" y="191"/>
                    <a:pt x="65" y="194"/>
                    <a:pt x="65" y="195"/>
                  </a:cubicBezTo>
                  <a:cubicBezTo>
                    <a:pt x="65" y="196"/>
                    <a:pt x="65" y="198"/>
                    <a:pt x="64" y="198"/>
                  </a:cubicBezTo>
                  <a:cubicBezTo>
                    <a:pt x="64" y="199"/>
                    <a:pt x="63" y="199"/>
                    <a:pt x="62" y="199"/>
                  </a:cubicBezTo>
                  <a:cubicBezTo>
                    <a:pt x="62" y="199"/>
                    <a:pt x="61" y="198"/>
                    <a:pt x="60" y="198"/>
                  </a:cubicBezTo>
                  <a:cubicBezTo>
                    <a:pt x="59" y="199"/>
                    <a:pt x="58" y="200"/>
                    <a:pt x="57" y="200"/>
                  </a:cubicBezTo>
                  <a:cubicBezTo>
                    <a:pt x="56" y="201"/>
                    <a:pt x="54" y="201"/>
                    <a:pt x="54" y="201"/>
                  </a:cubicBezTo>
                  <a:cubicBezTo>
                    <a:pt x="53" y="202"/>
                    <a:pt x="51" y="204"/>
                    <a:pt x="50" y="205"/>
                  </a:cubicBezTo>
                  <a:cubicBezTo>
                    <a:pt x="50" y="206"/>
                    <a:pt x="49" y="208"/>
                    <a:pt x="49" y="209"/>
                  </a:cubicBezTo>
                  <a:cubicBezTo>
                    <a:pt x="48" y="210"/>
                    <a:pt x="47" y="213"/>
                    <a:pt x="46" y="214"/>
                  </a:cubicBezTo>
                  <a:cubicBezTo>
                    <a:pt x="46" y="215"/>
                    <a:pt x="45" y="217"/>
                    <a:pt x="45" y="218"/>
                  </a:cubicBezTo>
                  <a:cubicBezTo>
                    <a:pt x="45" y="219"/>
                    <a:pt x="45" y="222"/>
                    <a:pt x="44" y="223"/>
                  </a:cubicBezTo>
                  <a:cubicBezTo>
                    <a:pt x="44" y="224"/>
                    <a:pt x="41" y="224"/>
                    <a:pt x="41" y="225"/>
                  </a:cubicBezTo>
                  <a:cubicBezTo>
                    <a:pt x="41" y="226"/>
                    <a:pt x="42" y="226"/>
                    <a:pt x="42" y="226"/>
                  </a:cubicBezTo>
                  <a:cubicBezTo>
                    <a:pt x="42" y="227"/>
                    <a:pt x="43" y="228"/>
                    <a:pt x="43" y="229"/>
                  </a:cubicBezTo>
                  <a:cubicBezTo>
                    <a:pt x="43" y="230"/>
                    <a:pt x="43" y="233"/>
                    <a:pt x="43" y="234"/>
                  </a:cubicBezTo>
                  <a:cubicBezTo>
                    <a:pt x="44" y="235"/>
                    <a:pt x="44" y="237"/>
                    <a:pt x="44" y="237"/>
                  </a:cubicBezTo>
                  <a:cubicBezTo>
                    <a:pt x="44" y="238"/>
                    <a:pt x="45" y="239"/>
                    <a:pt x="46" y="239"/>
                  </a:cubicBezTo>
                  <a:cubicBezTo>
                    <a:pt x="46" y="240"/>
                    <a:pt x="46" y="241"/>
                    <a:pt x="46" y="241"/>
                  </a:cubicBezTo>
                  <a:cubicBezTo>
                    <a:pt x="46" y="241"/>
                    <a:pt x="46" y="242"/>
                    <a:pt x="46" y="243"/>
                  </a:cubicBezTo>
                  <a:cubicBezTo>
                    <a:pt x="46" y="243"/>
                    <a:pt x="45" y="242"/>
                    <a:pt x="45" y="242"/>
                  </a:cubicBezTo>
                  <a:cubicBezTo>
                    <a:pt x="44" y="242"/>
                    <a:pt x="44" y="241"/>
                    <a:pt x="44" y="241"/>
                  </a:cubicBezTo>
                  <a:cubicBezTo>
                    <a:pt x="43" y="241"/>
                    <a:pt x="42" y="241"/>
                    <a:pt x="42" y="241"/>
                  </a:cubicBezTo>
                  <a:cubicBezTo>
                    <a:pt x="42" y="241"/>
                    <a:pt x="42" y="242"/>
                    <a:pt x="42" y="243"/>
                  </a:cubicBezTo>
                  <a:cubicBezTo>
                    <a:pt x="42" y="243"/>
                    <a:pt x="42" y="245"/>
                    <a:pt x="42" y="245"/>
                  </a:cubicBezTo>
                  <a:cubicBezTo>
                    <a:pt x="42" y="246"/>
                    <a:pt x="44" y="247"/>
                    <a:pt x="44" y="248"/>
                  </a:cubicBezTo>
                  <a:cubicBezTo>
                    <a:pt x="44" y="248"/>
                    <a:pt x="44" y="250"/>
                    <a:pt x="43" y="250"/>
                  </a:cubicBezTo>
                  <a:cubicBezTo>
                    <a:pt x="43" y="251"/>
                    <a:pt x="43" y="251"/>
                    <a:pt x="43" y="251"/>
                  </a:cubicBezTo>
                  <a:cubicBezTo>
                    <a:pt x="42" y="251"/>
                    <a:pt x="41" y="250"/>
                    <a:pt x="41" y="251"/>
                  </a:cubicBezTo>
                  <a:cubicBezTo>
                    <a:pt x="41" y="251"/>
                    <a:pt x="41" y="251"/>
                    <a:pt x="40" y="251"/>
                  </a:cubicBezTo>
                  <a:cubicBezTo>
                    <a:pt x="40" y="252"/>
                    <a:pt x="39" y="254"/>
                    <a:pt x="39" y="255"/>
                  </a:cubicBezTo>
                  <a:cubicBezTo>
                    <a:pt x="39" y="256"/>
                    <a:pt x="39" y="259"/>
                    <a:pt x="39" y="260"/>
                  </a:cubicBezTo>
                  <a:cubicBezTo>
                    <a:pt x="39" y="261"/>
                    <a:pt x="37" y="263"/>
                    <a:pt x="37" y="264"/>
                  </a:cubicBezTo>
                  <a:cubicBezTo>
                    <a:pt x="36" y="265"/>
                    <a:pt x="35" y="266"/>
                    <a:pt x="35" y="267"/>
                  </a:cubicBezTo>
                  <a:cubicBezTo>
                    <a:pt x="35" y="268"/>
                    <a:pt x="34" y="270"/>
                    <a:pt x="34" y="271"/>
                  </a:cubicBezTo>
                  <a:cubicBezTo>
                    <a:pt x="34" y="271"/>
                    <a:pt x="34" y="273"/>
                    <a:pt x="33" y="273"/>
                  </a:cubicBezTo>
                  <a:cubicBezTo>
                    <a:pt x="33" y="274"/>
                    <a:pt x="32" y="276"/>
                    <a:pt x="32" y="276"/>
                  </a:cubicBezTo>
                  <a:cubicBezTo>
                    <a:pt x="31" y="277"/>
                    <a:pt x="30" y="278"/>
                    <a:pt x="30" y="278"/>
                  </a:cubicBezTo>
                  <a:cubicBezTo>
                    <a:pt x="29" y="278"/>
                    <a:pt x="29" y="278"/>
                    <a:pt x="28" y="278"/>
                  </a:cubicBezTo>
                  <a:cubicBezTo>
                    <a:pt x="28" y="278"/>
                    <a:pt x="27" y="278"/>
                    <a:pt x="27" y="278"/>
                  </a:cubicBezTo>
                  <a:cubicBezTo>
                    <a:pt x="27" y="279"/>
                    <a:pt x="28" y="279"/>
                    <a:pt x="28" y="279"/>
                  </a:cubicBezTo>
                  <a:cubicBezTo>
                    <a:pt x="28" y="280"/>
                    <a:pt x="30" y="280"/>
                    <a:pt x="30" y="280"/>
                  </a:cubicBezTo>
                  <a:cubicBezTo>
                    <a:pt x="31" y="280"/>
                    <a:pt x="32" y="280"/>
                    <a:pt x="32" y="281"/>
                  </a:cubicBezTo>
                  <a:cubicBezTo>
                    <a:pt x="33" y="281"/>
                    <a:pt x="34" y="282"/>
                    <a:pt x="34" y="282"/>
                  </a:cubicBezTo>
                  <a:cubicBezTo>
                    <a:pt x="35" y="283"/>
                    <a:pt x="35" y="285"/>
                    <a:pt x="36" y="286"/>
                  </a:cubicBezTo>
                  <a:cubicBezTo>
                    <a:pt x="36" y="287"/>
                    <a:pt x="37" y="289"/>
                    <a:pt x="37" y="290"/>
                  </a:cubicBezTo>
                  <a:cubicBezTo>
                    <a:pt x="37" y="291"/>
                    <a:pt x="36" y="292"/>
                    <a:pt x="35" y="293"/>
                  </a:cubicBezTo>
                  <a:cubicBezTo>
                    <a:pt x="35" y="294"/>
                    <a:pt x="34" y="295"/>
                    <a:pt x="34" y="296"/>
                  </a:cubicBezTo>
                  <a:cubicBezTo>
                    <a:pt x="33" y="296"/>
                    <a:pt x="32" y="297"/>
                    <a:pt x="32" y="298"/>
                  </a:cubicBezTo>
                  <a:cubicBezTo>
                    <a:pt x="31" y="299"/>
                    <a:pt x="32" y="300"/>
                    <a:pt x="32" y="301"/>
                  </a:cubicBezTo>
                  <a:cubicBezTo>
                    <a:pt x="32" y="302"/>
                    <a:pt x="31" y="303"/>
                    <a:pt x="31" y="303"/>
                  </a:cubicBezTo>
                  <a:cubicBezTo>
                    <a:pt x="30" y="303"/>
                    <a:pt x="29" y="304"/>
                    <a:pt x="28" y="304"/>
                  </a:cubicBezTo>
                  <a:cubicBezTo>
                    <a:pt x="27" y="305"/>
                    <a:pt x="26" y="305"/>
                    <a:pt x="25" y="305"/>
                  </a:cubicBezTo>
                  <a:cubicBezTo>
                    <a:pt x="24" y="305"/>
                    <a:pt x="23" y="305"/>
                    <a:pt x="22" y="305"/>
                  </a:cubicBezTo>
                  <a:cubicBezTo>
                    <a:pt x="21" y="305"/>
                    <a:pt x="19" y="304"/>
                    <a:pt x="18" y="304"/>
                  </a:cubicBezTo>
                  <a:cubicBezTo>
                    <a:pt x="17" y="304"/>
                    <a:pt x="16" y="304"/>
                    <a:pt x="15" y="304"/>
                  </a:cubicBezTo>
                  <a:cubicBezTo>
                    <a:pt x="14" y="304"/>
                    <a:pt x="13" y="305"/>
                    <a:pt x="12" y="305"/>
                  </a:cubicBezTo>
                  <a:cubicBezTo>
                    <a:pt x="12" y="306"/>
                    <a:pt x="10" y="306"/>
                    <a:pt x="9" y="307"/>
                  </a:cubicBezTo>
                  <a:cubicBezTo>
                    <a:pt x="9" y="307"/>
                    <a:pt x="7" y="307"/>
                    <a:pt x="6" y="307"/>
                  </a:cubicBezTo>
                  <a:cubicBezTo>
                    <a:pt x="5" y="307"/>
                    <a:pt x="4" y="308"/>
                    <a:pt x="3" y="307"/>
                  </a:cubicBezTo>
                  <a:cubicBezTo>
                    <a:pt x="2" y="307"/>
                    <a:pt x="1" y="306"/>
                    <a:pt x="1" y="305"/>
                  </a:cubicBezTo>
                  <a:cubicBezTo>
                    <a:pt x="1" y="304"/>
                    <a:pt x="0" y="303"/>
                    <a:pt x="0" y="302"/>
                  </a:cubicBezTo>
                  <a:cubicBezTo>
                    <a:pt x="0" y="301"/>
                    <a:pt x="0" y="299"/>
                    <a:pt x="0" y="298"/>
                  </a:cubicBezTo>
                  <a:cubicBezTo>
                    <a:pt x="0" y="297"/>
                    <a:pt x="0" y="295"/>
                    <a:pt x="0" y="294"/>
                  </a:cubicBezTo>
                  <a:cubicBezTo>
                    <a:pt x="0" y="292"/>
                    <a:pt x="0" y="290"/>
                    <a:pt x="0" y="289"/>
                  </a:cubicBezTo>
                  <a:cubicBezTo>
                    <a:pt x="0" y="288"/>
                    <a:pt x="1" y="286"/>
                    <a:pt x="1" y="284"/>
                  </a:cubicBezTo>
                  <a:cubicBezTo>
                    <a:pt x="2" y="284"/>
                    <a:pt x="3" y="282"/>
                    <a:pt x="3" y="281"/>
                  </a:cubicBezTo>
                  <a:cubicBezTo>
                    <a:pt x="4" y="281"/>
                    <a:pt x="5" y="279"/>
                    <a:pt x="5" y="278"/>
                  </a:cubicBezTo>
                  <a:cubicBezTo>
                    <a:pt x="5" y="277"/>
                    <a:pt x="6" y="276"/>
                    <a:pt x="7" y="276"/>
                  </a:cubicBezTo>
                  <a:cubicBezTo>
                    <a:pt x="7" y="276"/>
                    <a:pt x="7" y="276"/>
                    <a:pt x="8" y="276"/>
                  </a:cubicBezTo>
                  <a:cubicBezTo>
                    <a:pt x="8" y="277"/>
                    <a:pt x="9" y="277"/>
                    <a:pt x="9" y="277"/>
                  </a:cubicBezTo>
                  <a:cubicBezTo>
                    <a:pt x="9" y="277"/>
                    <a:pt x="10" y="276"/>
                    <a:pt x="10" y="276"/>
                  </a:cubicBezTo>
                  <a:cubicBezTo>
                    <a:pt x="11" y="275"/>
                    <a:pt x="11" y="274"/>
                    <a:pt x="12" y="273"/>
                  </a:cubicBezTo>
                  <a:cubicBezTo>
                    <a:pt x="12" y="272"/>
                    <a:pt x="12" y="270"/>
                    <a:pt x="13" y="268"/>
                  </a:cubicBezTo>
                  <a:cubicBezTo>
                    <a:pt x="13" y="267"/>
                    <a:pt x="13" y="264"/>
                    <a:pt x="12" y="263"/>
                  </a:cubicBezTo>
                  <a:cubicBezTo>
                    <a:pt x="12" y="261"/>
                    <a:pt x="11" y="258"/>
                    <a:pt x="11" y="257"/>
                  </a:cubicBezTo>
                  <a:cubicBezTo>
                    <a:pt x="11" y="256"/>
                    <a:pt x="11" y="254"/>
                    <a:pt x="11" y="253"/>
                  </a:cubicBezTo>
                  <a:cubicBezTo>
                    <a:pt x="11" y="253"/>
                    <a:pt x="12" y="252"/>
                    <a:pt x="12" y="252"/>
                  </a:cubicBezTo>
                  <a:cubicBezTo>
                    <a:pt x="12" y="252"/>
                    <a:pt x="12" y="252"/>
                    <a:pt x="13" y="252"/>
                  </a:cubicBezTo>
                  <a:cubicBezTo>
                    <a:pt x="13" y="253"/>
                    <a:pt x="13" y="253"/>
                    <a:pt x="14" y="252"/>
                  </a:cubicBezTo>
                  <a:cubicBezTo>
                    <a:pt x="14" y="252"/>
                    <a:pt x="14" y="251"/>
                    <a:pt x="14" y="251"/>
                  </a:cubicBezTo>
                  <a:cubicBezTo>
                    <a:pt x="14" y="250"/>
                    <a:pt x="13" y="249"/>
                    <a:pt x="13" y="249"/>
                  </a:cubicBezTo>
                  <a:cubicBezTo>
                    <a:pt x="13" y="248"/>
                    <a:pt x="12" y="247"/>
                    <a:pt x="12" y="247"/>
                  </a:cubicBezTo>
                  <a:cubicBezTo>
                    <a:pt x="12" y="246"/>
                    <a:pt x="12" y="244"/>
                    <a:pt x="12" y="244"/>
                  </a:cubicBezTo>
                  <a:cubicBezTo>
                    <a:pt x="12" y="243"/>
                    <a:pt x="12" y="241"/>
                    <a:pt x="12" y="240"/>
                  </a:cubicBezTo>
                  <a:cubicBezTo>
                    <a:pt x="12" y="240"/>
                    <a:pt x="13" y="238"/>
                    <a:pt x="14" y="238"/>
                  </a:cubicBezTo>
                  <a:cubicBezTo>
                    <a:pt x="14" y="237"/>
                    <a:pt x="15" y="236"/>
                    <a:pt x="15" y="235"/>
                  </a:cubicBezTo>
                  <a:cubicBezTo>
                    <a:pt x="16" y="234"/>
                    <a:pt x="16" y="232"/>
                    <a:pt x="16" y="232"/>
                  </a:cubicBezTo>
                  <a:cubicBezTo>
                    <a:pt x="16" y="231"/>
                    <a:pt x="17" y="229"/>
                    <a:pt x="18" y="228"/>
                  </a:cubicBezTo>
                  <a:cubicBezTo>
                    <a:pt x="18" y="227"/>
                    <a:pt x="19" y="224"/>
                    <a:pt x="20" y="223"/>
                  </a:cubicBezTo>
                  <a:cubicBezTo>
                    <a:pt x="20" y="222"/>
                    <a:pt x="21" y="221"/>
                    <a:pt x="21" y="220"/>
                  </a:cubicBezTo>
                  <a:cubicBezTo>
                    <a:pt x="21" y="220"/>
                    <a:pt x="21" y="218"/>
                    <a:pt x="21" y="218"/>
                  </a:cubicBezTo>
                  <a:cubicBezTo>
                    <a:pt x="21" y="217"/>
                    <a:pt x="20" y="216"/>
                    <a:pt x="20" y="215"/>
                  </a:cubicBezTo>
                  <a:cubicBezTo>
                    <a:pt x="20" y="215"/>
                    <a:pt x="20" y="214"/>
                    <a:pt x="20" y="213"/>
                  </a:cubicBezTo>
                  <a:cubicBezTo>
                    <a:pt x="20" y="213"/>
                    <a:pt x="21" y="213"/>
                    <a:pt x="21" y="213"/>
                  </a:cubicBezTo>
                  <a:cubicBezTo>
                    <a:pt x="22" y="212"/>
                    <a:pt x="23" y="211"/>
                    <a:pt x="23" y="211"/>
                  </a:cubicBezTo>
                  <a:cubicBezTo>
                    <a:pt x="24" y="211"/>
                    <a:pt x="24" y="210"/>
                    <a:pt x="24" y="209"/>
                  </a:cubicBezTo>
                  <a:cubicBezTo>
                    <a:pt x="24" y="209"/>
                    <a:pt x="25" y="207"/>
                    <a:pt x="25" y="207"/>
                  </a:cubicBezTo>
                  <a:cubicBezTo>
                    <a:pt x="26" y="206"/>
                    <a:pt x="27" y="206"/>
                    <a:pt x="27" y="205"/>
                  </a:cubicBezTo>
                  <a:cubicBezTo>
                    <a:pt x="28" y="204"/>
                    <a:pt x="28" y="202"/>
                    <a:pt x="28" y="201"/>
                  </a:cubicBezTo>
                  <a:cubicBezTo>
                    <a:pt x="29" y="201"/>
                    <a:pt x="30" y="199"/>
                    <a:pt x="31" y="199"/>
                  </a:cubicBezTo>
                  <a:cubicBezTo>
                    <a:pt x="31" y="198"/>
                    <a:pt x="32" y="197"/>
                    <a:pt x="33" y="197"/>
                  </a:cubicBezTo>
                  <a:cubicBezTo>
                    <a:pt x="33" y="196"/>
                    <a:pt x="35" y="195"/>
                    <a:pt x="35" y="194"/>
                  </a:cubicBezTo>
                  <a:cubicBezTo>
                    <a:pt x="36" y="193"/>
                    <a:pt x="37" y="192"/>
                    <a:pt x="38" y="191"/>
                  </a:cubicBezTo>
                  <a:cubicBezTo>
                    <a:pt x="39" y="191"/>
                    <a:pt x="40" y="190"/>
                    <a:pt x="40" y="189"/>
                  </a:cubicBezTo>
                  <a:cubicBezTo>
                    <a:pt x="41" y="188"/>
                    <a:pt x="41" y="187"/>
                    <a:pt x="42" y="186"/>
                  </a:cubicBezTo>
                  <a:cubicBezTo>
                    <a:pt x="42" y="186"/>
                    <a:pt x="44" y="186"/>
                    <a:pt x="44" y="186"/>
                  </a:cubicBezTo>
                  <a:cubicBezTo>
                    <a:pt x="44" y="185"/>
                    <a:pt x="45" y="184"/>
                    <a:pt x="45" y="184"/>
                  </a:cubicBezTo>
                  <a:cubicBezTo>
                    <a:pt x="45" y="183"/>
                    <a:pt x="46" y="181"/>
                    <a:pt x="45" y="181"/>
                  </a:cubicBezTo>
                  <a:cubicBezTo>
                    <a:pt x="45" y="181"/>
                    <a:pt x="44" y="182"/>
                    <a:pt x="44" y="182"/>
                  </a:cubicBezTo>
                  <a:cubicBezTo>
                    <a:pt x="43" y="183"/>
                    <a:pt x="41" y="183"/>
                    <a:pt x="41" y="184"/>
                  </a:cubicBezTo>
                  <a:cubicBezTo>
                    <a:pt x="40" y="185"/>
                    <a:pt x="39" y="186"/>
                    <a:pt x="39" y="187"/>
                  </a:cubicBezTo>
                  <a:cubicBezTo>
                    <a:pt x="38" y="188"/>
                    <a:pt x="36" y="191"/>
                    <a:pt x="35" y="192"/>
                  </a:cubicBezTo>
                  <a:cubicBezTo>
                    <a:pt x="35" y="192"/>
                    <a:pt x="33" y="193"/>
                    <a:pt x="32" y="194"/>
                  </a:cubicBezTo>
                  <a:cubicBezTo>
                    <a:pt x="31" y="195"/>
                    <a:pt x="29" y="196"/>
                    <a:pt x="28" y="197"/>
                  </a:cubicBezTo>
                  <a:cubicBezTo>
                    <a:pt x="28" y="197"/>
                    <a:pt x="27" y="197"/>
                    <a:pt x="26" y="196"/>
                  </a:cubicBezTo>
                  <a:cubicBezTo>
                    <a:pt x="26" y="196"/>
                    <a:pt x="27" y="194"/>
                    <a:pt x="26" y="194"/>
                  </a:cubicBezTo>
                  <a:cubicBezTo>
                    <a:pt x="26" y="193"/>
                    <a:pt x="25" y="193"/>
                    <a:pt x="25" y="192"/>
                  </a:cubicBezTo>
                  <a:cubicBezTo>
                    <a:pt x="25" y="192"/>
                    <a:pt x="26" y="191"/>
                    <a:pt x="26" y="190"/>
                  </a:cubicBezTo>
                  <a:cubicBezTo>
                    <a:pt x="26" y="190"/>
                    <a:pt x="26" y="190"/>
                    <a:pt x="26" y="189"/>
                  </a:cubicBezTo>
                  <a:cubicBezTo>
                    <a:pt x="26" y="189"/>
                    <a:pt x="25" y="190"/>
                    <a:pt x="24" y="190"/>
                  </a:cubicBezTo>
                  <a:cubicBezTo>
                    <a:pt x="24" y="190"/>
                    <a:pt x="23" y="190"/>
                    <a:pt x="22" y="189"/>
                  </a:cubicBezTo>
                  <a:cubicBezTo>
                    <a:pt x="22" y="189"/>
                    <a:pt x="21" y="188"/>
                    <a:pt x="20" y="188"/>
                  </a:cubicBezTo>
                  <a:cubicBezTo>
                    <a:pt x="20" y="187"/>
                    <a:pt x="19" y="186"/>
                    <a:pt x="19" y="185"/>
                  </a:cubicBezTo>
                  <a:cubicBezTo>
                    <a:pt x="19" y="184"/>
                    <a:pt x="19" y="182"/>
                    <a:pt x="19" y="181"/>
                  </a:cubicBezTo>
                  <a:cubicBezTo>
                    <a:pt x="20" y="180"/>
                    <a:pt x="20" y="176"/>
                    <a:pt x="20" y="174"/>
                  </a:cubicBezTo>
                  <a:cubicBezTo>
                    <a:pt x="21" y="173"/>
                    <a:pt x="21" y="171"/>
                    <a:pt x="22" y="170"/>
                  </a:cubicBezTo>
                  <a:cubicBezTo>
                    <a:pt x="22" y="169"/>
                    <a:pt x="24" y="168"/>
                    <a:pt x="24" y="167"/>
                  </a:cubicBezTo>
                  <a:cubicBezTo>
                    <a:pt x="25" y="167"/>
                    <a:pt x="25" y="165"/>
                    <a:pt x="25" y="164"/>
                  </a:cubicBezTo>
                  <a:cubicBezTo>
                    <a:pt x="26" y="163"/>
                    <a:pt x="26" y="162"/>
                    <a:pt x="26" y="161"/>
                  </a:cubicBezTo>
                  <a:cubicBezTo>
                    <a:pt x="26" y="160"/>
                    <a:pt x="28" y="159"/>
                    <a:pt x="28" y="159"/>
                  </a:cubicBezTo>
                  <a:cubicBezTo>
                    <a:pt x="29" y="158"/>
                    <a:pt x="30" y="157"/>
                    <a:pt x="30" y="157"/>
                  </a:cubicBezTo>
                  <a:cubicBezTo>
                    <a:pt x="30" y="156"/>
                    <a:pt x="31" y="154"/>
                    <a:pt x="30" y="154"/>
                  </a:cubicBezTo>
                  <a:cubicBezTo>
                    <a:pt x="30" y="153"/>
                    <a:pt x="28" y="156"/>
                    <a:pt x="27" y="156"/>
                  </a:cubicBezTo>
                  <a:cubicBezTo>
                    <a:pt x="27" y="156"/>
                    <a:pt x="26" y="157"/>
                    <a:pt x="26" y="157"/>
                  </a:cubicBezTo>
                  <a:cubicBezTo>
                    <a:pt x="26" y="158"/>
                    <a:pt x="25" y="159"/>
                    <a:pt x="24" y="160"/>
                  </a:cubicBezTo>
                  <a:cubicBezTo>
                    <a:pt x="24" y="161"/>
                    <a:pt x="23" y="162"/>
                    <a:pt x="22" y="162"/>
                  </a:cubicBezTo>
                  <a:cubicBezTo>
                    <a:pt x="22" y="162"/>
                    <a:pt x="21" y="163"/>
                    <a:pt x="21" y="163"/>
                  </a:cubicBezTo>
                  <a:cubicBezTo>
                    <a:pt x="20" y="164"/>
                    <a:pt x="20" y="165"/>
                    <a:pt x="20" y="166"/>
                  </a:cubicBezTo>
                  <a:cubicBezTo>
                    <a:pt x="19" y="166"/>
                    <a:pt x="19" y="167"/>
                    <a:pt x="18" y="166"/>
                  </a:cubicBezTo>
                  <a:cubicBezTo>
                    <a:pt x="18" y="166"/>
                    <a:pt x="17" y="166"/>
                    <a:pt x="17" y="165"/>
                  </a:cubicBezTo>
                  <a:cubicBezTo>
                    <a:pt x="17" y="165"/>
                    <a:pt x="17" y="164"/>
                    <a:pt x="17" y="163"/>
                  </a:cubicBezTo>
                  <a:cubicBezTo>
                    <a:pt x="17" y="162"/>
                    <a:pt x="16" y="161"/>
                    <a:pt x="16" y="160"/>
                  </a:cubicBezTo>
                  <a:cubicBezTo>
                    <a:pt x="16" y="160"/>
                    <a:pt x="16" y="159"/>
                    <a:pt x="17" y="159"/>
                  </a:cubicBezTo>
                  <a:cubicBezTo>
                    <a:pt x="17" y="158"/>
                    <a:pt x="18" y="157"/>
                    <a:pt x="19" y="157"/>
                  </a:cubicBezTo>
                  <a:cubicBezTo>
                    <a:pt x="19" y="156"/>
                    <a:pt x="19" y="155"/>
                    <a:pt x="19" y="155"/>
                  </a:cubicBezTo>
                  <a:cubicBezTo>
                    <a:pt x="20" y="154"/>
                    <a:pt x="20" y="153"/>
                    <a:pt x="20" y="152"/>
                  </a:cubicBezTo>
                  <a:cubicBezTo>
                    <a:pt x="21" y="152"/>
                    <a:pt x="21" y="150"/>
                    <a:pt x="22" y="149"/>
                  </a:cubicBezTo>
                  <a:cubicBezTo>
                    <a:pt x="22" y="149"/>
                    <a:pt x="22" y="148"/>
                    <a:pt x="23" y="147"/>
                  </a:cubicBezTo>
                  <a:cubicBezTo>
                    <a:pt x="23" y="146"/>
                    <a:pt x="25" y="146"/>
                    <a:pt x="25" y="145"/>
                  </a:cubicBezTo>
                  <a:cubicBezTo>
                    <a:pt x="25" y="144"/>
                    <a:pt x="26" y="143"/>
                    <a:pt x="26" y="143"/>
                  </a:cubicBezTo>
                  <a:cubicBezTo>
                    <a:pt x="26" y="142"/>
                    <a:pt x="27" y="141"/>
                    <a:pt x="27" y="140"/>
                  </a:cubicBezTo>
                  <a:cubicBezTo>
                    <a:pt x="28" y="140"/>
                    <a:pt x="29" y="139"/>
                    <a:pt x="30" y="138"/>
                  </a:cubicBezTo>
                  <a:cubicBezTo>
                    <a:pt x="30" y="138"/>
                    <a:pt x="31" y="136"/>
                    <a:pt x="32" y="135"/>
                  </a:cubicBezTo>
                  <a:cubicBezTo>
                    <a:pt x="32" y="135"/>
                    <a:pt x="33" y="135"/>
                    <a:pt x="34" y="134"/>
                  </a:cubicBezTo>
                  <a:cubicBezTo>
                    <a:pt x="34" y="134"/>
                    <a:pt x="34" y="134"/>
                    <a:pt x="34" y="133"/>
                  </a:cubicBezTo>
                  <a:cubicBezTo>
                    <a:pt x="34" y="133"/>
                    <a:pt x="33" y="133"/>
                    <a:pt x="32" y="133"/>
                  </a:cubicBezTo>
                  <a:cubicBezTo>
                    <a:pt x="32" y="133"/>
                    <a:pt x="32" y="134"/>
                    <a:pt x="32" y="134"/>
                  </a:cubicBezTo>
                  <a:cubicBezTo>
                    <a:pt x="31" y="134"/>
                    <a:pt x="31" y="133"/>
                    <a:pt x="31" y="133"/>
                  </a:cubicBezTo>
                  <a:cubicBezTo>
                    <a:pt x="31" y="133"/>
                    <a:pt x="32" y="132"/>
                    <a:pt x="32" y="132"/>
                  </a:cubicBezTo>
                  <a:cubicBezTo>
                    <a:pt x="32" y="132"/>
                    <a:pt x="33" y="131"/>
                    <a:pt x="33" y="131"/>
                  </a:cubicBezTo>
                  <a:cubicBezTo>
                    <a:pt x="33" y="131"/>
                    <a:pt x="33" y="130"/>
                    <a:pt x="33" y="130"/>
                  </a:cubicBezTo>
                  <a:cubicBezTo>
                    <a:pt x="32" y="130"/>
                    <a:pt x="32" y="131"/>
                    <a:pt x="31"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2" name="Freeform 267"/>
            <p:cNvSpPr>
              <a:spLocks/>
            </p:cNvSpPr>
            <p:nvPr/>
          </p:nvSpPr>
          <p:spPr bwMode="auto">
            <a:xfrm>
              <a:off x="1282701" y="1987550"/>
              <a:ext cx="63500" cy="60325"/>
            </a:xfrm>
            <a:custGeom>
              <a:avLst/>
              <a:gdLst/>
              <a:ahLst/>
              <a:cxnLst>
                <a:cxn ang="0">
                  <a:pos x="34" y="25"/>
                </a:cxn>
                <a:cxn ang="0">
                  <a:pos x="34" y="28"/>
                </a:cxn>
                <a:cxn ang="0">
                  <a:pos x="32" y="31"/>
                </a:cxn>
                <a:cxn ang="0">
                  <a:pos x="29" y="32"/>
                </a:cxn>
                <a:cxn ang="0">
                  <a:pos x="26" y="32"/>
                </a:cxn>
                <a:cxn ang="0">
                  <a:pos x="22" y="32"/>
                </a:cxn>
                <a:cxn ang="0">
                  <a:pos x="19" y="31"/>
                </a:cxn>
                <a:cxn ang="0">
                  <a:pos x="16" y="30"/>
                </a:cxn>
                <a:cxn ang="0">
                  <a:pos x="14" y="30"/>
                </a:cxn>
                <a:cxn ang="0">
                  <a:pos x="13" y="28"/>
                </a:cxn>
                <a:cxn ang="0">
                  <a:pos x="11" y="26"/>
                </a:cxn>
                <a:cxn ang="0">
                  <a:pos x="10" y="24"/>
                </a:cxn>
                <a:cxn ang="0">
                  <a:pos x="9" y="22"/>
                </a:cxn>
                <a:cxn ang="0">
                  <a:pos x="8" y="22"/>
                </a:cxn>
                <a:cxn ang="0">
                  <a:pos x="5" y="24"/>
                </a:cxn>
                <a:cxn ang="0">
                  <a:pos x="3" y="24"/>
                </a:cxn>
                <a:cxn ang="0">
                  <a:pos x="2" y="24"/>
                </a:cxn>
                <a:cxn ang="0">
                  <a:pos x="0" y="25"/>
                </a:cxn>
                <a:cxn ang="0">
                  <a:pos x="0" y="21"/>
                </a:cxn>
                <a:cxn ang="0">
                  <a:pos x="1" y="18"/>
                </a:cxn>
                <a:cxn ang="0">
                  <a:pos x="3" y="16"/>
                </a:cxn>
                <a:cxn ang="0">
                  <a:pos x="3" y="14"/>
                </a:cxn>
                <a:cxn ang="0">
                  <a:pos x="3" y="12"/>
                </a:cxn>
                <a:cxn ang="0">
                  <a:pos x="2" y="10"/>
                </a:cxn>
                <a:cxn ang="0">
                  <a:pos x="3" y="8"/>
                </a:cxn>
                <a:cxn ang="0">
                  <a:pos x="5" y="7"/>
                </a:cxn>
                <a:cxn ang="0">
                  <a:pos x="8" y="4"/>
                </a:cxn>
                <a:cxn ang="0">
                  <a:pos x="13" y="2"/>
                </a:cxn>
                <a:cxn ang="0">
                  <a:pos x="16" y="0"/>
                </a:cxn>
                <a:cxn ang="0">
                  <a:pos x="18" y="0"/>
                </a:cxn>
                <a:cxn ang="0">
                  <a:pos x="21" y="1"/>
                </a:cxn>
                <a:cxn ang="0">
                  <a:pos x="23" y="4"/>
                </a:cxn>
                <a:cxn ang="0">
                  <a:pos x="27" y="7"/>
                </a:cxn>
                <a:cxn ang="0">
                  <a:pos x="30" y="9"/>
                </a:cxn>
                <a:cxn ang="0">
                  <a:pos x="33" y="9"/>
                </a:cxn>
                <a:cxn ang="0">
                  <a:pos x="33" y="11"/>
                </a:cxn>
                <a:cxn ang="0">
                  <a:pos x="33" y="13"/>
                </a:cxn>
                <a:cxn ang="0">
                  <a:pos x="33" y="16"/>
                </a:cxn>
                <a:cxn ang="0">
                  <a:pos x="34" y="19"/>
                </a:cxn>
                <a:cxn ang="0">
                  <a:pos x="33" y="22"/>
                </a:cxn>
                <a:cxn ang="0">
                  <a:pos x="34" y="25"/>
                </a:cxn>
              </a:cxnLst>
              <a:rect l="0" t="0" r="r" b="b"/>
              <a:pathLst>
                <a:path w="34" h="32">
                  <a:moveTo>
                    <a:pt x="34" y="25"/>
                  </a:moveTo>
                  <a:cubicBezTo>
                    <a:pt x="34" y="26"/>
                    <a:pt x="34" y="28"/>
                    <a:pt x="34" y="28"/>
                  </a:cubicBezTo>
                  <a:cubicBezTo>
                    <a:pt x="34" y="29"/>
                    <a:pt x="33" y="30"/>
                    <a:pt x="32" y="31"/>
                  </a:cubicBezTo>
                  <a:cubicBezTo>
                    <a:pt x="32" y="31"/>
                    <a:pt x="30" y="32"/>
                    <a:pt x="29" y="32"/>
                  </a:cubicBezTo>
                  <a:cubicBezTo>
                    <a:pt x="29" y="32"/>
                    <a:pt x="27" y="32"/>
                    <a:pt x="26" y="32"/>
                  </a:cubicBezTo>
                  <a:cubicBezTo>
                    <a:pt x="25" y="32"/>
                    <a:pt x="23" y="32"/>
                    <a:pt x="22" y="32"/>
                  </a:cubicBezTo>
                  <a:cubicBezTo>
                    <a:pt x="21" y="32"/>
                    <a:pt x="20" y="31"/>
                    <a:pt x="19" y="31"/>
                  </a:cubicBezTo>
                  <a:cubicBezTo>
                    <a:pt x="18" y="30"/>
                    <a:pt x="16" y="30"/>
                    <a:pt x="16" y="30"/>
                  </a:cubicBezTo>
                  <a:cubicBezTo>
                    <a:pt x="15" y="30"/>
                    <a:pt x="15" y="30"/>
                    <a:pt x="14" y="30"/>
                  </a:cubicBezTo>
                  <a:cubicBezTo>
                    <a:pt x="14" y="30"/>
                    <a:pt x="14" y="29"/>
                    <a:pt x="13" y="28"/>
                  </a:cubicBezTo>
                  <a:cubicBezTo>
                    <a:pt x="13" y="28"/>
                    <a:pt x="11" y="27"/>
                    <a:pt x="11" y="26"/>
                  </a:cubicBezTo>
                  <a:cubicBezTo>
                    <a:pt x="10" y="26"/>
                    <a:pt x="11" y="25"/>
                    <a:pt x="10" y="24"/>
                  </a:cubicBezTo>
                  <a:cubicBezTo>
                    <a:pt x="10" y="24"/>
                    <a:pt x="10" y="23"/>
                    <a:pt x="9" y="22"/>
                  </a:cubicBezTo>
                  <a:cubicBezTo>
                    <a:pt x="9" y="22"/>
                    <a:pt x="8" y="22"/>
                    <a:pt x="8" y="22"/>
                  </a:cubicBezTo>
                  <a:cubicBezTo>
                    <a:pt x="7" y="22"/>
                    <a:pt x="6" y="23"/>
                    <a:pt x="5" y="24"/>
                  </a:cubicBezTo>
                  <a:cubicBezTo>
                    <a:pt x="4" y="24"/>
                    <a:pt x="3" y="23"/>
                    <a:pt x="3" y="24"/>
                  </a:cubicBezTo>
                  <a:cubicBezTo>
                    <a:pt x="3" y="24"/>
                    <a:pt x="2" y="24"/>
                    <a:pt x="2" y="24"/>
                  </a:cubicBezTo>
                  <a:cubicBezTo>
                    <a:pt x="1" y="25"/>
                    <a:pt x="0" y="25"/>
                    <a:pt x="0" y="25"/>
                  </a:cubicBezTo>
                  <a:cubicBezTo>
                    <a:pt x="0" y="24"/>
                    <a:pt x="0" y="22"/>
                    <a:pt x="0" y="21"/>
                  </a:cubicBezTo>
                  <a:cubicBezTo>
                    <a:pt x="0" y="20"/>
                    <a:pt x="1" y="19"/>
                    <a:pt x="1" y="18"/>
                  </a:cubicBezTo>
                  <a:cubicBezTo>
                    <a:pt x="1" y="17"/>
                    <a:pt x="2" y="16"/>
                    <a:pt x="3" y="16"/>
                  </a:cubicBezTo>
                  <a:cubicBezTo>
                    <a:pt x="3" y="15"/>
                    <a:pt x="3" y="14"/>
                    <a:pt x="3" y="14"/>
                  </a:cubicBezTo>
                  <a:cubicBezTo>
                    <a:pt x="3" y="13"/>
                    <a:pt x="3" y="12"/>
                    <a:pt x="3" y="12"/>
                  </a:cubicBezTo>
                  <a:cubicBezTo>
                    <a:pt x="3" y="11"/>
                    <a:pt x="2" y="10"/>
                    <a:pt x="2" y="10"/>
                  </a:cubicBezTo>
                  <a:cubicBezTo>
                    <a:pt x="2" y="9"/>
                    <a:pt x="3" y="8"/>
                    <a:pt x="3" y="8"/>
                  </a:cubicBezTo>
                  <a:cubicBezTo>
                    <a:pt x="3" y="8"/>
                    <a:pt x="4" y="7"/>
                    <a:pt x="5" y="7"/>
                  </a:cubicBezTo>
                  <a:cubicBezTo>
                    <a:pt x="5" y="6"/>
                    <a:pt x="7" y="5"/>
                    <a:pt x="8" y="4"/>
                  </a:cubicBezTo>
                  <a:cubicBezTo>
                    <a:pt x="10" y="4"/>
                    <a:pt x="12" y="3"/>
                    <a:pt x="13" y="2"/>
                  </a:cubicBezTo>
                  <a:cubicBezTo>
                    <a:pt x="14" y="2"/>
                    <a:pt x="16" y="1"/>
                    <a:pt x="16" y="0"/>
                  </a:cubicBezTo>
                  <a:cubicBezTo>
                    <a:pt x="17" y="0"/>
                    <a:pt x="18" y="0"/>
                    <a:pt x="18" y="0"/>
                  </a:cubicBezTo>
                  <a:cubicBezTo>
                    <a:pt x="19" y="0"/>
                    <a:pt x="21" y="1"/>
                    <a:pt x="21" y="1"/>
                  </a:cubicBezTo>
                  <a:cubicBezTo>
                    <a:pt x="22" y="2"/>
                    <a:pt x="23" y="3"/>
                    <a:pt x="23" y="4"/>
                  </a:cubicBezTo>
                  <a:cubicBezTo>
                    <a:pt x="24" y="5"/>
                    <a:pt x="26" y="6"/>
                    <a:pt x="27" y="7"/>
                  </a:cubicBezTo>
                  <a:cubicBezTo>
                    <a:pt x="28" y="7"/>
                    <a:pt x="29" y="8"/>
                    <a:pt x="30" y="9"/>
                  </a:cubicBezTo>
                  <a:cubicBezTo>
                    <a:pt x="30" y="9"/>
                    <a:pt x="32" y="9"/>
                    <a:pt x="33" y="9"/>
                  </a:cubicBezTo>
                  <a:cubicBezTo>
                    <a:pt x="33" y="10"/>
                    <a:pt x="33" y="11"/>
                    <a:pt x="33" y="11"/>
                  </a:cubicBezTo>
                  <a:cubicBezTo>
                    <a:pt x="33" y="12"/>
                    <a:pt x="33" y="13"/>
                    <a:pt x="33" y="13"/>
                  </a:cubicBezTo>
                  <a:cubicBezTo>
                    <a:pt x="33" y="14"/>
                    <a:pt x="33" y="15"/>
                    <a:pt x="33" y="16"/>
                  </a:cubicBezTo>
                  <a:cubicBezTo>
                    <a:pt x="33" y="17"/>
                    <a:pt x="34" y="18"/>
                    <a:pt x="34" y="19"/>
                  </a:cubicBezTo>
                  <a:cubicBezTo>
                    <a:pt x="34" y="20"/>
                    <a:pt x="33" y="21"/>
                    <a:pt x="33" y="22"/>
                  </a:cubicBezTo>
                  <a:cubicBezTo>
                    <a:pt x="33" y="23"/>
                    <a:pt x="34" y="24"/>
                    <a:pt x="34"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3" name="Freeform 268"/>
            <p:cNvSpPr>
              <a:spLocks/>
            </p:cNvSpPr>
            <p:nvPr/>
          </p:nvSpPr>
          <p:spPr bwMode="auto">
            <a:xfrm>
              <a:off x="1162051" y="1714500"/>
              <a:ext cx="6350" cy="6350"/>
            </a:xfrm>
            <a:custGeom>
              <a:avLst/>
              <a:gdLst/>
              <a:ahLst/>
              <a:cxnLst>
                <a:cxn ang="0">
                  <a:pos x="3" y="0"/>
                </a:cxn>
                <a:cxn ang="0">
                  <a:pos x="2" y="0"/>
                </a:cxn>
                <a:cxn ang="0">
                  <a:pos x="1" y="1"/>
                </a:cxn>
                <a:cxn ang="0">
                  <a:pos x="1" y="3"/>
                </a:cxn>
                <a:cxn ang="0">
                  <a:pos x="2" y="4"/>
                </a:cxn>
                <a:cxn ang="0">
                  <a:pos x="3" y="3"/>
                </a:cxn>
                <a:cxn ang="0">
                  <a:pos x="3" y="1"/>
                </a:cxn>
                <a:cxn ang="0">
                  <a:pos x="3" y="0"/>
                </a:cxn>
              </a:cxnLst>
              <a:rect l="0" t="0" r="r" b="b"/>
              <a:pathLst>
                <a:path w="4" h="4">
                  <a:moveTo>
                    <a:pt x="3" y="0"/>
                  </a:moveTo>
                  <a:cubicBezTo>
                    <a:pt x="3" y="0"/>
                    <a:pt x="2" y="0"/>
                    <a:pt x="2" y="0"/>
                  </a:cubicBezTo>
                  <a:cubicBezTo>
                    <a:pt x="2" y="0"/>
                    <a:pt x="1" y="1"/>
                    <a:pt x="1" y="1"/>
                  </a:cubicBezTo>
                  <a:cubicBezTo>
                    <a:pt x="0" y="2"/>
                    <a:pt x="1" y="2"/>
                    <a:pt x="1" y="3"/>
                  </a:cubicBezTo>
                  <a:cubicBezTo>
                    <a:pt x="1" y="3"/>
                    <a:pt x="2" y="4"/>
                    <a:pt x="2" y="4"/>
                  </a:cubicBezTo>
                  <a:cubicBezTo>
                    <a:pt x="2" y="4"/>
                    <a:pt x="3" y="3"/>
                    <a:pt x="3" y="3"/>
                  </a:cubicBezTo>
                  <a:cubicBezTo>
                    <a:pt x="4" y="3"/>
                    <a:pt x="3" y="2"/>
                    <a:pt x="3" y="1"/>
                  </a:cubicBezTo>
                  <a:cubicBezTo>
                    <a:pt x="3" y="1"/>
                    <a:pt x="4" y="0"/>
                    <a:pt x="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4" name="Freeform 269"/>
            <p:cNvSpPr>
              <a:spLocks/>
            </p:cNvSpPr>
            <p:nvPr/>
          </p:nvSpPr>
          <p:spPr bwMode="auto">
            <a:xfrm>
              <a:off x="1062038" y="2090738"/>
              <a:ext cx="26988" cy="39688"/>
            </a:xfrm>
            <a:custGeom>
              <a:avLst/>
              <a:gdLst/>
              <a:ahLst/>
              <a:cxnLst>
                <a:cxn ang="0">
                  <a:pos x="13" y="8"/>
                </a:cxn>
                <a:cxn ang="0">
                  <a:pos x="13" y="7"/>
                </a:cxn>
                <a:cxn ang="0">
                  <a:pos x="11" y="7"/>
                </a:cxn>
                <a:cxn ang="0">
                  <a:pos x="13" y="4"/>
                </a:cxn>
                <a:cxn ang="0">
                  <a:pos x="14" y="3"/>
                </a:cxn>
                <a:cxn ang="0">
                  <a:pos x="14" y="0"/>
                </a:cxn>
                <a:cxn ang="0">
                  <a:pos x="12" y="0"/>
                </a:cxn>
                <a:cxn ang="0">
                  <a:pos x="10" y="0"/>
                </a:cxn>
                <a:cxn ang="0">
                  <a:pos x="8" y="1"/>
                </a:cxn>
                <a:cxn ang="0">
                  <a:pos x="8" y="2"/>
                </a:cxn>
                <a:cxn ang="0">
                  <a:pos x="10" y="3"/>
                </a:cxn>
                <a:cxn ang="0">
                  <a:pos x="8" y="4"/>
                </a:cxn>
                <a:cxn ang="0">
                  <a:pos x="8" y="5"/>
                </a:cxn>
                <a:cxn ang="0">
                  <a:pos x="7" y="5"/>
                </a:cxn>
                <a:cxn ang="0">
                  <a:pos x="6" y="4"/>
                </a:cxn>
                <a:cxn ang="0">
                  <a:pos x="5" y="5"/>
                </a:cxn>
                <a:cxn ang="0">
                  <a:pos x="5" y="7"/>
                </a:cxn>
                <a:cxn ang="0">
                  <a:pos x="4" y="8"/>
                </a:cxn>
                <a:cxn ang="0">
                  <a:pos x="2" y="11"/>
                </a:cxn>
                <a:cxn ang="0">
                  <a:pos x="0" y="12"/>
                </a:cxn>
                <a:cxn ang="0">
                  <a:pos x="1" y="13"/>
                </a:cxn>
                <a:cxn ang="0">
                  <a:pos x="2" y="14"/>
                </a:cxn>
                <a:cxn ang="0">
                  <a:pos x="2" y="16"/>
                </a:cxn>
                <a:cxn ang="0">
                  <a:pos x="1" y="17"/>
                </a:cxn>
                <a:cxn ang="0">
                  <a:pos x="0" y="19"/>
                </a:cxn>
                <a:cxn ang="0">
                  <a:pos x="1" y="20"/>
                </a:cxn>
                <a:cxn ang="0">
                  <a:pos x="2" y="21"/>
                </a:cxn>
                <a:cxn ang="0">
                  <a:pos x="4" y="20"/>
                </a:cxn>
                <a:cxn ang="0">
                  <a:pos x="6" y="20"/>
                </a:cxn>
                <a:cxn ang="0">
                  <a:pos x="8" y="19"/>
                </a:cxn>
                <a:cxn ang="0">
                  <a:pos x="8" y="18"/>
                </a:cxn>
                <a:cxn ang="0">
                  <a:pos x="7" y="17"/>
                </a:cxn>
                <a:cxn ang="0">
                  <a:pos x="8" y="16"/>
                </a:cxn>
                <a:cxn ang="0">
                  <a:pos x="9" y="15"/>
                </a:cxn>
                <a:cxn ang="0">
                  <a:pos x="9" y="14"/>
                </a:cxn>
                <a:cxn ang="0">
                  <a:pos x="8" y="14"/>
                </a:cxn>
                <a:cxn ang="0">
                  <a:pos x="9" y="12"/>
                </a:cxn>
                <a:cxn ang="0">
                  <a:pos x="9" y="11"/>
                </a:cxn>
                <a:cxn ang="0">
                  <a:pos x="10" y="9"/>
                </a:cxn>
                <a:cxn ang="0">
                  <a:pos x="12" y="9"/>
                </a:cxn>
                <a:cxn ang="0">
                  <a:pos x="13" y="8"/>
                </a:cxn>
              </a:cxnLst>
              <a:rect l="0" t="0" r="r" b="b"/>
              <a:pathLst>
                <a:path w="15" h="21">
                  <a:moveTo>
                    <a:pt x="13" y="8"/>
                  </a:moveTo>
                  <a:cubicBezTo>
                    <a:pt x="13" y="8"/>
                    <a:pt x="13" y="7"/>
                    <a:pt x="13" y="7"/>
                  </a:cubicBezTo>
                  <a:cubicBezTo>
                    <a:pt x="12" y="7"/>
                    <a:pt x="12" y="7"/>
                    <a:pt x="11" y="7"/>
                  </a:cubicBezTo>
                  <a:cubicBezTo>
                    <a:pt x="11" y="6"/>
                    <a:pt x="12" y="5"/>
                    <a:pt x="13" y="4"/>
                  </a:cubicBezTo>
                  <a:cubicBezTo>
                    <a:pt x="13" y="4"/>
                    <a:pt x="14" y="3"/>
                    <a:pt x="14" y="3"/>
                  </a:cubicBezTo>
                  <a:cubicBezTo>
                    <a:pt x="15" y="2"/>
                    <a:pt x="14" y="1"/>
                    <a:pt x="14" y="0"/>
                  </a:cubicBezTo>
                  <a:cubicBezTo>
                    <a:pt x="13" y="0"/>
                    <a:pt x="12" y="0"/>
                    <a:pt x="12" y="0"/>
                  </a:cubicBezTo>
                  <a:cubicBezTo>
                    <a:pt x="11" y="0"/>
                    <a:pt x="10" y="0"/>
                    <a:pt x="10" y="0"/>
                  </a:cubicBezTo>
                  <a:cubicBezTo>
                    <a:pt x="9" y="0"/>
                    <a:pt x="8" y="0"/>
                    <a:pt x="8" y="1"/>
                  </a:cubicBezTo>
                  <a:cubicBezTo>
                    <a:pt x="8" y="1"/>
                    <a:pt x="8" y="2"/>
                    <a:pt x="8" y="2"/>
                  </a:cubicBezTo>
                  <a:cubicBezTo>
                    <a:pt x="8" y="2"/>
                    <a:pt x="10" y="2"/>
                    <a:pt x="10" y="3"/>
                  </a:cubicBezTo>
                  <a:cubicBezTo>
                    <a:pt x="10" y="3"/>
                    <a:pt x="8" y="4"/>
                    <a:pt x="8" y="4"/>
                  </a:cubicBezTo>
                  <a:cubicBezTo>
                    <a:pt x="8" y="4"/>
                    <a:pt x="8" y="5"/>
                    <a:pt x="8" y="5"/>
                  </a:cubicBezTo>
                  <a:cubicBezTo>
                    <a:pt x="8" y="5"/>
                    <a:pt x="7" y="5"/>
                    <a:pt x="7" y="5"/>
                  </a:cubicBezTo>
                  <a:cubicBezTo>
                    <a:pt x="6" y="5"/>
                    <a:pt x="7" y="4"/>
                    <a:pt x="6" y="4"/>
                  </a:cubicBezTo>
                  <a:cubicBezTo>
                    <a:pt x="6" y="4"/>
                    <a:pt x="5" y="5"/>
                    <a:pt x="5" y="5"/>
                  </a:cubicBezTo>
                  <a:cubicBezTo>
                    <a:pt x="5" y="5"/>
                    <a:pt x="5" y="6"/>
                    <a:pt x="5" y="7"/>
                  </a:cubicBezTo>
                  <a:cubicBezTo>
                    <a:pt x="5" y="7"/>
                    <a:pt x="4" y="8"/>
                    <a:pt x="4" y="8"/>
                  </a:cubicBezTo>
                  <a:cubicBezTo>
                    <a:pt x="3" y="9"/>
                    <a:pt x="2" y="10"/>
                    <a:pt x="2" y="11"/>
                  </a:cubicBezTo>
                  <a:cubicBezTo>
                    <a:pt x="1" y="11"/>
                    <a:pt x="0" y="11"/>
                    <a:pt x="0" y="12"/>
                  </a:cubicBezTo>
                  <a:cubicBezTo>
                    <a:pt x="0" y="12"/>
                    <a:pt x="0" y="13"/>
                    <a:pt x="1" y="13"/>
                  </a:cubicBezTo>
                  <a:cubicBezTo>
                    <a:pt x="1" y="14"/>
                    <a:pt x="2" y="14"/>
                    <a:pt x="2" y="14"/>
                  </a:cubicBezTo>
                  <a:cubicBezTo>
                    <a:pt x="2" y="14"/>
                    <a:pt x="2" y="15"/>
                    <a:pt x="2" y="16"/>
                  </a:cubicBezTo>
                  <a:cubicBezTo>
                    <a:pt x="1" y="16"/>
                    <a:pt x="1" y="17"/>
                    <a:pt x="1" y="17"/>
                  </a:cubicBezTo>
                  <a:cubicBezTo>
                    <a:pt x="0" y="17"/>
                    <a:pt x="0" y="18"/>
                    <a:pt x="0" y="19"/>
                  </a:cubicBezTo>
                  <a:cubicBezTo>
                    <a:pt x="0" y="19"/>
                    <a:pt x="0" y="20"/>
                    <a:pt x="1" y="20"/>
                  </a:cubicBezTo>
                  <a:cubicBezTo>
                    <a:pt x="1" y="21"/>
                    <a:pt x="2" y="21"/>
                    <a:pt x="2" y="21"/>
                  </a:cubicBezTo>
                  <a:cubicBezTo>
                    <a:pt x="3" y="21"/>
                    <a:pt x="4" y="20"/>
                    <a:pt x="4" y="20"/>
                  </a:cubicBezTo>
                  <a:cubicBezTo>
                    <a:pt x="4" y="20"/>
                    <a:pt x="6" y="20"/>
                    <a:pt x="6" y="20"/>
                  </a:cubicBezTo>
                  <a:cubicBezTo>
                    <a:pt x="7" y="19"/>
                    <a:pt x="8" y="19"/>
                    <a:pt x="8" y="19"/>
                  </a:cubicBezTo>
                  <a:cubicBezTo>
                    <a:pt x="9" y="19"/>
                    <a:pt x="8" y="18"/>
                    <a:pt x="8" y="18"/>
                  </a:cubicBezTo>
                  <a:cubicBezTo>
                    <a:pt x="8" y="18"/>
                    <a:pt x="7" y="17"/>
                    <a:pt x="7" y="17"/>
                  </a:cubicBezTo>
                  <a:cubicBezTo>
                    <a:pt x="7" y="17"/>
                    <a:pt x="8" y="16"/>
                    <a:pt x="8" y="16"/>
                  </a:cubicBezTo>
                  <a:cubicBezTo>
                    <a:pt x="8" y="16"/>
                    <a:pt x="9" y="16"/>
                    <a:pt x="9" y="15"/>
                  </a:cubicBezTo>
                  <a:cubicBezTo>
                    <a:pt x="9" y="15"/>
                    <a:pt x="9" y="15"/>
                    <a:pt x="9" y="14"/>
                  </a:cubicBezTo>
                  <a:cubicBezTo>
                    <a:pt x="9" y="14"/>
                    <a:pt x="9" y="14"/>
                    <a:pt x="8" y="14"/>
                  </a:cubicBezTo>
                  <a:cubicBezTo>
                    <a:pt x="8" y="13"/>
                    <a:pt x="9" y="13"/>
                    <a:pt x="9" y="12"/>
                  </a:cubicBezTo>
                  <a:cubicBezTo>
                    <a:pt x="9" y="12"/>
                    <a:pt x="9" y="11"/>
                    <a:pt x="9" y="11"/>
                  </a:cubicBezTo>
                  <a:cubicBezTo>
                    <a:pt x="10" y="11"/>
                    <a:pt x="10" y="10"/>
                    <a:pt x="10" y="9"/>
                  </a:cubicBezTo>
                  <a:cubicBezTo>
                    <a:pt x="11" y="9"/>
                    <a:pt x="12" y="9"/>
                    <a:pt x="12" y="9"/>
                  </a:cubicBezTo>
                  <a:cubicBezTo>
                    <a:pt x="12" y="9"/>
                    <a:pt x="13" y="9"/>
                    <a:pt x="1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5" name="Freeform 270"/>
            <p:cNvSpPr>
              <a:spLocks/>
            </p:cNvSpPr>
            <p:nvPr/>
          </p:nvSpPr>
          <p:spPr bwMode="auto">
            <a:xfrm>
              <a:off x="871538" y="1993900"/>
              <a:ext cx="133350" cy="165100"/>
            </a:xfrm>
            <a:custGeom>
              <a:avLst/>
              <a:gdLst/>
              <a:ahLst/>
              <a:cxnLst>
                <a:cxn ang="0">
                  <a:pos x="69" y="56"/>
                </a:cxn>
                <a:cxn ang="0">
                  <a:pos x="69" y="49"/>
                </a:cxn>
                <a:cxn ang="0">
                  <a:pos x="67" y="43"/>
                </a:cxn>
                <a:cxn ang="0">
                  <a:pos x="60" y="32"/>
                </a:cxn>
                <a:cxn ang="0">
                  <a:pos x="59" y="16"/>
                </a:cxn>
                <a:cxn ang="0">
                  <a:pos x="57" y="10"/>
                </a:cxn>
                <a:cxn ang="0">
                  <a:pos x="59" y="1"/>
                </a:cxn>
                <a:cxn ang="0">
                  <a:pos x="53" y="2"/>
                </a:cxn>
                <a:cxn ang="0">
                  <a:pos x="48" y="4"/>
                </a:cxn>
                <a:cxn ang="0">
                  <a:pos x="42" y="10"/>
                </a:cxn>
                <a:cxn ang="0">
                  <a:pos x="37" y="10"/>
                </a:cxn>
                <a:cxn ang="0">
                  <a:pos x="35" y="14"/>
                </a:cxn>
                <a:cxn ang="0">
                  <a:pos x="33" y="16"/>
                </a:cxn>
                <a:cxn ang="0">
                  <a:pos x="33" y="21"/>
                </a:cxn>
                <a:cxn ang="0">
                  <a:pos x="32" y="25"/>
                </a:cxn>
                <a:cxn ang="0">
                  <a:pos x="29" y="23"/>
                </a:cxn>
                <a:cxn ang="0">
                  <a:pos x="30" y="13"/>
                </a:cxn>
                <a:cxn ang="0">
                  <a:pos x="28" y="11"/>
                </a:cxn>
                <a:cxn ang="0">
                  <a:pos x="20" y="18"/>
                </a:cxn>
                <a:cxn ang="0">
                  <a:pos x="15" y="19"/>
                </a:cxn>
                <a:cxn ang="0">
                  <a:pos x="14" y="28"/>
                </a:cxn>
                <a:cxn ang="0">
                  <a:pos x="10" y="33"/>
                </a:cxn>
                <a:cxn ang="0">
                  <a:pos x="13" y="36"/>
                </a:cxn>
                <a:cxn ang="0">
                  <a:pos x="12" y="42"/>
                </a:cxn>
                <a:cxn ang="0">
                  <a:pos x="8" y="48"/>
                </a:cxn>
                <a:cxn ang="0">
                  <a:pos x="5" y="54"/>
                </a:cxn>
                <a:cxn ang="0">
                  <a:pos x="0" y="59"/>
                </a:cxn>
                <a:cxn ang="0">
                  <a:pos x="4" y="63"/>
                </a:cxn>
                <a:cxn ang="0">
                  <a:pos x="11" y="61"/>
                </a:cxn>
                <a:cxn ang="0">
                  <a:pos x="24" y="47"/>
                </a:cxn>
                <a:cxn ang="0">
                  <a:pos x="31" y="37"/>
                </a:cxn>
                <a:cxn ang="0">
                  <a:pos x="40" y="38"/>
                </a:cxn>
                <a:cxn ang="0">
                  <a:pos x="32" y="45"/>
                </a:cxn>
                <a:cxn ang="0">
                  <a:pos x="26" y="50"/>
                </a:cxn>
                <a:cxn ang="0">
                  <a:pos x="31" y="52"/>
                </a:cxn>
                <a:cxn ang="0">
                  <a:pos x="38" y="62"/>
                </a:cxn>
                <a:cxn ang="0">
                  <a:pos x="37" y="70"/>
                </a:cxn>
                <a:cxn ang="0">
                  <a:pos x="30" y="67"/>
                </a:cxn>
                <a:cxn ang="0">
                  <a:pos x="27" y="78"/>
                </a:cxn>
                <a:cxn ang="0">
                  <a:pos x="29" y="85"/>
                </a:cxn>
                <a:cxn ang="0">
                  <a:pos x="32" y="86"/>
                </a:cxn>
                <a:cxn ang="0">
                  <a:pos x="38" y="85"/>
                </a:cxn>
                <a:cxn ang="0">
                  <a:pos x="44" y="73"/>
                </a:cxn>
                <a:cxn ang="0">
                  <a:pos x="46" y="75"/>
                </a:cxn>
                <a:cxn ang="0">
                  <a:pos x="54" y="75"/>
                </a:cxn>
                <a:cxn ang="0">
                  <a:pos x="55" y="73"/>
                </a:cxn>
                <a:cxn ang="0">
                  <a:pos x="62" y="71"/>
                </a:cxn>
                <a:cxn ang="0">
                  <a:pos x="65" y="65"/>
                </a:cxn>
                <a:cxn ang="0">
                  <a:pos x="70" y="61"/>
                </a:cxn>
              </a:cxnLst>
              <a:rect l="0" t="0" r="r" b="b"/>
              <a:pathLst>
                <a:path w="71" h="87">
                  <a:moveTo>
                    <a:pt x="70" y="61"/>
                  </a:moveTo>
                  <a:cubicBezTo>
                    <a:pt x="70" y="61"/>
                    <a:pt x="70" y="59"/>
                    <a:pt x="70" y="59"/>
                  </a:cubicBezTo>
                  <a:cubicBezTo>
                    <a:pt x="70" y="58"/>
                    <a:pt x="69" y="57"/>
                    <a:pt x="69" y="56"/>
                  </a:cubicBezTo>
                  <a:cubicBezTo>
                    <a:pt x="69" y="56"/>
                    <a:pt x="70" y="55"/>
                    <a:pt x="70" y="55"/>
                  </a:cubicBezTo>
                  <a:cubicBezTo>
                    <a:pt x="71" y="54"/>
                    <a:pt x="71" y="53"/>
                    <a:pt x="70" y="52"/>
                  </a:cubicBezTo>
                  <a:cubicBezTo>
                    <a:pt x="70" y="51"/>
                    <a:pt x="70" y="50"/>
                    <a:pt x="69" y="49"/>
                  </a:cubicBezTo>
                  <a:cubicBezTo>
                    <a:pt x="69" y="49"/>
                    <a:pt x="68" y="48"/>
                    <a:pt x="68" y="48"/>
                  </a:cubicBezTo>
                  <a:cubicBezTo>
                    <a:pt x="67" y="47"/>
                    <a:pt x="67" y="46"/>
                    <a:pt x="67" y="45"/>
                  </a:cubicBezTo>
                  <a:cubicBezTo>
                    <a:pt x="67" y="44"/>
                    <a:pt x="67" y="43"/>
                    <a:pt x="67" y="43"/>
                  </a:cubicBezTo>
                  <a:cubicBezTo>
                    <a:pt x="67" y="42"/>
                    <a:pt x="66" y="41"/>
                    <a:pt x="66" y="40"/>
                  </a:cubicBezTo>
                  <a:cubicBezTo>
                    <a:pt x="65" y="39"/>
                    <a:pt x="63" y="38"/>
                    <a:pt x="62" y="37"/>
                  </a:cubicBezTo>
                  <a:cubicBezTo>
                    <a:pt x="62" y="36"/>
                    <a:pt x="61" y="33"/>
                    <a:pt x="60" y="32"/>
                  </a:cubicBezTo>
                  <a:cubicBezTo>
                    <a:pt x="60" y="30"/>
                    <a:pt x="59" y="27"/>
                    <a:pt x="59" y="25"/>
                  </a:cubicBezTo>
                  <a:cubicBezTo>
                    <a:pt x="59" y="23"/>
                    <a:pt x="60" y="21"/>
                    <a:pt x="60" y="20"/>
                  </a:cubicBezTo>
                  <a:cubicBezTo>
                    <a:pt x="60" y="19"/>
                    <a:pt x="60" y="17"/>
                    <a:pt x="59" y="16"/>
                  </a:cubicBezTo>
                  <a:cubicBezTo>
                    <a:pt x="59" y="15"/>
                    <a:pt x="59" y="15"/>
                    <a:pt x="59" y="14"/>
                  </a:cubicBezTo>
                  <a:cubicBezTo>
                    <a:pt x="58" y="14"/>
                    <a:pt x="57" y="13"/>
                    <a:pt x="57" y="13"/>
                  </a:cubicBezTo>
                  <a:cubicBezTo>
                    <a:pt x="56" y="12"/>
                    <a:pt x="57" y="11"/>
                    <a:pt x="57" y="10"/>
                  </a:cubicBezTo>
                  <a:cubicBezTo>
                    <a:pt x="57" y="9"/>
                    <a:pt x="58" y="7"/>
                    <a:pt x="58" y="6"/>
                  </a:cubicBezTo>
                  <a:cubicBezTo>
                    <a:pt x="58" y="6"/>
                    <a:pt x="59" y="4"/>
                    <a:pt x="59" y="4"/>
                  </a:cubicBezTo>
                  <a:cubicBezTo>
                    <a:pt x="59" y="3"/>
                    <a:pt x="59" y="2"/>
                    <a:pt x="59" y="1"/>
                  </a:cubicBezTo>
                  <a:cubicBezTo>
                    <a:pt x="59" y="1"/>
                    <a:pt x="58" y="0"/>
                    <a:pt x="57" y="0"/>
                  </a:cubicBezTo>
                  <a:cubicBezTo>
                    <a:pt x="57" y="0"/>
                    <a:pt x="55" y="1"/>
                    <a:pt x="55" y="1"/>
                  </a:cubicBezTo>
                  <a:cubicBezTo>
                    <a:pt x="54" y="1"/>
                    <a:pt x="54" y="2"/>
                    <a:pt x="53" y="2"/>
                  </a:cubicBezTo>
                  <a:cubicBezTo>
                    <a:pt x="53" y="3"/>
                    <a:pt x="52" y="3"/>
                    <a:pt x="52" y="3"/>
                  </a:cubicBezTo>
                  <a:cubicBezTo>
                    <a:pt x="51" y="3"/>
                    <a:pt x="50" y="3"/>
                    <a:pt x="49" y="3"/>
                  </a:cubicBezTo>
                  <a:cubicBezTo>
                    <a:pt x="49" y="3"/>
                    <a:pt x="48" y="4"/>
                    <a:pt x="48" y="4"/>
                  </a:cubicBezTo>
                  <a:cubicBezTo>
                    <a:pt x="47" y="4"/>
                    <a:pt x="47" y="5"/>
                    <a:pt x="46" y="5"/>
                  </a:cubicBezTo>
                  <a:cubicBezTo>
                    <a:pt x="46" y="6"/>
                    <a:pt x="45" y="7"/>
                    <a:pt x="44" y="7"/>
                  </a:cubicBezTo>
                  <a:cubicBezTo>
                    <a:pt x="44" y="8"/>
                    <a:pt x="42" y="9"/>
                    <a:pt x="42" y="10"/>
                  </a:cubicBezTo>
                  <a:cubicBezTo>
                    <a:pt x="41" y="10"/>
                    <a:pt x="40" y="9"/>
                    <a:pt x="39" y="9"/>
                  </a:cubicBezTo>
                  <a:cubicBezTo>
                    <a:pt x="38" y="9"/>
                    <a:pt x="37" y="9"/>
                    <a:pt x="37" y="9"/>
                  </a:cubicBezTo>
                  <a:cubicBezTo>
                    <a:pt x="37" y="10"/>
                    <a:pt x="37" y="10"/>
                    <a:pt x="37" y="10"/>
                  </a:cubicBezTo>
                  <a:cubicBezTo>
                    <a:pt x="37" y="11"/>
                    <a:pt x="37" y="11"/>
                    <a:pt x="37" y="11"/>
                  </a:cubicBezTo>
                  <a:cubicBezTo>
                    <a:pt x="37" y="12"/>
                    <a:pt x="37" y="13"/>
                    <a:pt x="37" y="13"/>
                  </a:cubicBezTo>
                  <a:cubicBezTo>
                    <a:pt x="37" y="14"/>
                    <a:pt x="36" y="14"/>
                    <a:pt x="35" y="14"/>
                  </a:cubicBezTo>
                  <a:cubicBezTo>
                    <a:pt x="35" y="15"/>
                    <a:pt x="35" y="14"/>
                    <a:pt x="34" y="14"/>
                  </a:cubicBezTo>
                  <a:cubicBezTo>
                    <a:pt x="34" y="14"/>
                    <a:pt x="33" y="14"/>
                    <a:pt x="33" y="14"/>
                  </a:cubicBezTo>
                  <a:cubicBezTo>
                    <a:pt x="33" y="15"/>
                    <a:pt x="33" y="15"/>
                    <a:pt x="33" y="16"/>
                  </a:cubicBezTo>
                  <a:cubicBezTo>
                    <a:pt x="33" y="16"/>
                    <a:pt x="34" y="17"/>
                    <a:pt x="34" y="17"/>
                  </a:cubicBezTo>
                  <a:cubicBezTo>
                    <a:pt x="34" y="18"/>
                    <a:pt x="34" y="19"/>
                    <a:pt x="33" y="19"/>
                  </a:cubicBezTo>
                  <a:cubicBezTo>
                    <a:pt x="33" y="20"/>
                    <a:pt x="33" y="21"/>
                    <a:pt x="33" y="21"/>
                  </a:cubicBezTo>
                  <a:cubicBezTo>
                    <a:pt x="32" y="21"/>
                    <a:pt x="32" y="22"/>
                    <a:pt x="32" y="22"/>
                  </a:cubicBezTo>
                  <a:cubicBezTo>
                    <a:pt x="32" y="23"/>
                    <a:pt x="33" y="24"/>
                    <a:pt x="33" y="24"/>
                  </a:cubicBezTo>
                  <a:cubicBezTo>
                    <a:pt x="33" y="24"/>
                    <a:pt x="33" y="25"/>
                    <a:pt x="32" y="25"/>
                  </a:cubicBezTo>
                  <a:cubicBezTo>
                    <a:pt x="32" y="26"/>
                    <a:pt x="31" y="26"/>
                    <a:pt x="31" y="26"/>
                  </a:cubicBezTo>
                  <a:cubicBezTo>
                    <a:pt x="30" y="26"/>
                    <a:pt x="30" y="25"/>
                    <a:pt x="29" y="25"/>
                  </a:cubicBezTo>
                  <a:cubicBezTo>
                    <a:pt x="29" y="25"/>
                    <a:pt x="29" y="24"/>
                    <a:pt x="29" y="23"/>
                  </a:cubicBezTo>
                  <a:cubicBezTo>
                    <a:pt x="29" y="23"/>
                    <a:pt x="29" y="21"/>
                    <a:pt x="29" y="20"/>
                  </a:cubicBezTo>
                  <a:cubicBezTo>
                    <a:pt x="29" y="19"/>
                    <a:pt x="29" y="16"/>
                    <a:pt x="29" y="15"/>
                  </a:cubicBezTo>
                  <a:cubicBezTo>
                    <a:pt x="30" y="15"/>
                    <a:pt x="30" y="13"/>
                    <a:pt x="30" y="13"/>
                  </a:cubicBezTo>
                  <a:cubicBezTo>
                    <a:pt x="31" y="12"/>
                    <a:pt x="31" y="11"/>
                    <a:pt x="31" y="11"/>
                  </a:cubicBezTo>
                  <a:cubicBezTo>
                    <a:pt x="31" y="11"/>
                    <a:pt x="31" y="10"/>
                    <a:pt x="30" y="10"/>
                  </a:cubicBezTo>
                  <a:cubicBezTo>
                    <a:pt x="30" y="10"/>
                    <a:pt x="28" y="10"/>
                    <a:pt x="28" y="11"/>
                  </a:cubicBezTo>
                  <a:cubicBezTo>
                    <a:pt x="27" y="11"/>
                    <a:pt x="26" y="12"/>
                    <a:pt x="25" y="12"/>
                  </a:cubicBezTo>
                  <a:cubicBezTo>
                    <a:pt x="25" y="13"/>
                    <a:pt x="23" y="14"/>
                    <a:pt x="23" y="15"/>
                  </a:cubicBezTo>
                  <a:cubicBezTo>
                    <a:pt x="22" y="16"/>
                    <a:pt x="21" y="17"/>
                    <a:pt x="20" y="18"/>
                  </a:cubicBezTo>
                  <a:cubicBezTo>
                    <a:pt x="20" y="18"/>
                    <a:pt x="19" y="19"/>
                    <a:pt x="19" y="19"/>
                  </a:cubicBezTo>
                  <a:cubicBezTo>
                    <a:pt x="18" y="19"/>
                    <a:pt x="17" y="19"/>
                    <a:pt x="17" y="19"/>
                  </a:cubicBezTo>
                  <a:cubicBezTo>
                    <a:pt x="16" y="19"/>
                    <a:pt x="15" y="19"/>
                    <a:pt x="15" y="19"/>
                  </a:cubicBezTo>
                  <a:cubicBezTo>
                    <a:pt x="14" y="20"/>
                    <a:pt x="14" y="21"/>
                    <a:pt x="14" y="21"/>
                  </a:cubicBezTo>
                  <a:cubicBezTo>
                    <a:pt x="14" y="22"/>
                    <a:pt x="14" y="23"/>
                    <a:pt x="14" y="23"/>
                  </a:cubicBezTo>
                  <a:cubicBezTo>
                    <a:pt x="13" y="25"/>
                    <a:pt x="14" y="27"/>
                    <a:pt x="14" y="28"/>
                  </a:cubicBezTo>
                  <a:cubicBezTo>
                    <a:pt x="14" y="29"/>
                    <a:pt x="14" y="30"/>
                    <a:pt x="13" y="30"/>
                  </a:cubicBezTo>
                  <a:cubicBezTo>
                    <a:pt x="13" y="31"/>
                    <a:pt x="11" y="31"/>
                    <a:pt x="10" y="31"/>
                  </a:cubicBezTo>
                  <a:cubicBezTo>
                    <a:pt x="10" y="31"/>
                    <a:pt x="10" y="32"/>
                    <a:pt x="10" y="33"/>
                  </a:cubicBezTo>
                  <a:cubicBezTo>
                    <a:pt x="9" y="33"/>
                    <a:pt x="10" y="34"/>
                    <a:pt x="10" y="34"/>
                  </a:cubicBezTo>
                  <a:cubicBezTo>
                    <a:pt x="10" y="35"/>
                    <a:pt x="11" y="35"/>
                    <a:pt x="11" y="36"/>
                  </a:cubicBezTo>
                  <a:cubicBezTo>
                    <a:pt x="12" y="36"/>
                    <a:pt x="13" y="36"/>
                    <a:pt x="13" y="36"/>
                  </a:cubicBezTo>
                  <a:cubicBezTo>
                    <a:pt x="13" y="37"/>
                    <a:pt x="13" y="38"/>
                    <a:pt x="13" y="38"/>
                  </a:cubicBezTo>
                  <a:cubicBezTo>
                    <a:pt x="13" y="39"/>
                    <a:pt x="12" y="40"/>
                    <a:pt x="12" y="40"/>
                  </a:cubicBezTo>
                  <a:cubicBezTo>
                    <a:pt x="11" y="41"/>
                    <a:pt x="12" y="42"/>
                    <a:pt x="12" y="42"/>
                  </a:cubicBezTo>
                  <a:cubicBezTo>
                    <a:pt x="12" y="43"/>
                    <a:pt x="11" y="44"/>
                    <a:pt x="11" y="44"/>
                  </a:cubicBezTo>
                  <a:cubicBezTo>
                    <a:pt x="11" y="45"/>
                    <a:pt x="9" y="45"/>
                    <a:pt x="9" y="46"/>
                  </a:cubicBezTo>
                  <a:cubicBezTo>
                    <a:pt x="8" y="46"/>
                    <a:pt x="8" y="47"/>
                    <a:pt x="8" y="48"/>
                  </a:cubicBezTo>
                  <a:cubicBezTo>
                    <a:pt x="8" y="48"/>
                    <a:pt x="8" y="50"/>
                    <a:pt x="7" y="50"/>
                  </a:cubicBezTo>
                  <a:cubicBezTo>
                    <a:pt x="7" y="51"/>
                    <a:pt x="7" y="52"/>
                    <a:pt x="7" y="53"/>
                  </a:cubicBezTo>
                  <a:cubicBezTo>
                    <a:pt x="7" y="53"/>
                    <a:pt x="5" y="54"/>
                    <a:pt x="5" y="54"/>
                  </a:cubicBezTo>
                  <a:cubicBezTo>
                    <a:pt x="5" y="55"/>
                    <a:pt x="4" y="56"/>
                    <a:pt x="4" y="56"/>
                  </a:cubicBezTo>
                  <a:cubicBezTo>
                    <a:pt x="4" y="56"/>
                    <a:pt x="3" y="57"/>
                    <a:pt x="2" y="58"/>
                  </a:cubicBezTo>
                  <a:cubicBezTo>
                    <a:pt x="2" y="58"/>
                    <a:pt x="0" y="58"/>
                    <a:pt x="0" y="59"/>
                  </a:cubicBezTo>
                  <a:cubicBezTo>
                    <a:pt x="0" y="59"/>
                    <a:pt x="1" y="60"/>
                    <a:pt x="1" y="60"/>
                  </a:cubicBezTo>
                  <a:cubicBezTo>
                    <a:pt x="2" y="61"/>
                    <a:pt x="2" y="61"/>
                    <a:pt x="3" y="61"/>
                  </a:cubicBezTo>
                  <a:cubicBezTo>
                    <a:pt x="3" y="62"/>
                    <a:pt x="3" y="63"/>
                    <a:pt x="4" y="63"/>
                  </a:cubicBezTo>
                  <a:cubicBezTo>
                    <a:pt x="4" y="63"/>
                    <a:pt x="5" y="64"/>
                    <a:pt x="5" y="64"/>
                  </a:cubicBezTo>
                  <a:cubicBezTo>
                    <a:pt x="6" y="64"/>
                    <a:pt x="7" y="64"/>
                    <a:pt x="8" y="64"/>
                  </a:cubicBezTo>
                  <a:cubicBezTo>
                    <a:pt x="9" y="63"/>
                    <a:pt x="10" y="62"/>
                    <a:pt x="11" y="61"/>
                  </a:cubicBezTo>
                  <a:cubicBezTo>
                    <a:pt x="12" y="60"/>
                    <a:pt x="15" y="57"/>
                    <a:pt x="16" y="56"/>
                  </a:cubicBezTo>
                  <a:cubicBezTo>
                    <a:pt x="17" y="55"/>
                    <a:pt x="20" y="53"/>
                    <a:pt x="21" y="52"/>
                  </a:cubicBezTo>
                  <a:cubicBezTo>
                    <a:pt x="22" y="51"/>
                    <a:pt x="23" y="48"/>
                    <a:pt x="24" y="47"/>
                  </a:cubicBezTo>
                  <a:cubicBezTo>
                    <a:pt x="24" y="46"/>
                    <a:pt x="25" y="43"/>
                    <a:pt x="26" y="42"/>
                  </a:cubicBezTo>
                  <a:cubicBezTo>
                    <a:pt x="26" y="41"/>
                    <a:pt x="27" y="39"/>
                    <a:pt x="28" y="38"/>
                  </a:cubicBezTo>
                  <a:cubicBezTo>
                    <a:pt x="29" y="38"/>
                    <a:pt x="30" y="37"/>
                    <a:pt x="31" y="37"/>
                  </a:cubicBezTo>
                  <a:cubicBezTo>
                    <a:pt x="31" y="37"/>
                    <a:pt x="33" y="37"/>
                    <a:pt x="34" y="37"/>
                  </a:cubicBezTo>
                  <a:cubicBezTo>
                    <a:pt x="34" y="37"/>
                    <a:pt x="35" y="38"/>
                    <a:pt x="36" y="38"/>
                  </a:cubicBezTo>
                  <a:cubicBezTo>
                    <a:pt x="37" y="38"/>
                    <a:pt x="39" y="37"/>
                    <a:pt x="40" y="38"/>
                  </a:cubicBezTo>
                  <a:cubicBezTo>
                    <a:pt x="40" y="39"/>
                    <a:pt x="39" y="40"/>
                    <a:pt x="38" y="40"/>
                  </a:cubicBezTo>
                  <a:cubicBezTo>
                    <a:pt x="38" y="41"/>
                    <a:pt x="36" y="43"/>
                    <a:pt x="35" y="44"/>
                  </a:cubicBezTo>
                  <a:cubicBezTo>
                    <a:pt x="34" y="44"/>
                    <a:pt x="33" y="45"/>
                    <a:pt x="32" y="45"/>
                  </a:cubicBezTo>
                  <a:cubicBezTo>
                    <a:pt x="31" y="46"/>
                    <a:pt x="29" y="46"/>
                    <a:pt x="28" y="47"/>
                  </a:cubicBezTo>
                  <a:cubicBezTo>
                    <a:pt x="28" y="47"/>
                    <a:pt x="28" y="48"/>
                    <a:pt x="28" y="48"/>
                  </a:cubicBezTo>
                  <a:cubicBezTo>
                    <a:pt x="27" y="49"/>
                    <a:pt x="26" y="49"/>
                    <a:pt x="26" y="50"/>
                  </a:cubicBezTo>
                  <a:cubicBezTo>
                    <a:pt x="26" y="50"/>
                    <a:pt x="27" y="51"/>
                    <a:pt x="27" y="51"/>
                  </a:cubicBezTo>
                  <a:cubicBezTo>
                    <a:pt x="27" y="52"/>
                    <a:pt x="28" y="52"/>
                    <a:pt x="29" y="52"/>
                  </a:cubicBezTo>
                  <a:cubicBezTo>
                    <a:pt x="29" y="52"/>
                    <a:pt x="30" y="52"/>
                    <a:pt x="31" y="52"/>
                  </a:cubicBezTo>
                  <a:cubicBezTo>
                    <a:pt x="32" y="53"/>
                    <a:pt x="33" y="54"/>
                    <a:pt x="34" y="55"/>
                  </a:cubicBezTo>
                  <a:cubicBezTo>
                    <a:pt x="35" y="56"/>
                    <a:pt x="35" y="57"/>
                    <a:pt x="36" y="58"/>
                  </a:cubicBezTo>
                  <a:cubicBezTo>
                    <a:pt x="36" y="59"/>
                    <a:pt x="37" y="61"/>
                    <a:pt x="38" y="62"/>
                  </a:cubicBezTo>
                  <a:cubicBezTo>
                    <a:pt x="38" y="63"/>
                    <a:pt x="38" y="64"/>
                    <a:pt x="38" y="65"/>
                  </a:cubicBezTo>
                  <a:cubicBezTo>
                    <a:pt x="39" y="66"/>
                    <a:pt x="39" y="67"/>
                    <a:pt x="39" y="68"/>
                  </a:cubicBezTo>
                  <a:cubicBezTo>
                    <a:pt x="38" y="69"/>
                    <a:pt x="38" y="69"/>
                    <a:pt x="37" y="70"/>
                  </a:cubicBezTo>
                  <a:cubicBezTo>
                    <a:pt x="37" y="70"/>
                    <a:pt x="35" y="69"/>
                    <a:pt x="35" y="69"/>
                  </a:cubicBezTo>
                  <a:cubicBezTo>
                    <a:pt x="34" y="69"/>
                    <a:pt x="33" y="68"/>
                    <a:pt x="33" y="68"/>
                  </a:cubicBezTo>
                  <a:cubicBezTo>
                    <a:pt x="32" y="67"/>
                    <a:pt x="31" y="67"/>
                    <a:pt x="30" y="67"/>
                  </a:cubicBezTo>
                  <a:cubicBezTo>
                    <a:pt x="29" y="68"/>
                    <a:pt x="30" y="70"/>
                    <a:pt x="29" y="71"/>
                  </a:cubicBezTo>
                  <a:cubicBezTo>
                    <a:pt x="29" y="72"/>
                    <a:pt x="28" y="74"/>
                    <a:pt x="28" y="75"/>
                  </a:cubicBezTo>
                  <a:cubicBezTo>
                    <a:pt x="28" y="76"/>
                    <a:pt x="27" y="78"/>
                    <a:pt x="27" y="78"/>
                  </a:cubicBezTo>
                  <a:cubicBezTo>
                    <a:pt x="27" y="79"/>
                    <a:pt x="27" y="81"/>
                    <a:pt x="27" y="81"/>
                  </a:cubicBezTo>
                  <a:cubicBezTo>
                    <a:pt x="27" y="82"/>
                    <a:pt x="27" y="83"/>
                    <a:pt x="28" y="84"/>
                  </a:cubicBezTo>
                  <a:cubicBezTo>
                    <a:pt x="28" y="84"/>
                    <a:pt x="29" y="85"/>
                    <a:pt x="29" y="85"/>
                  </a:cubicBezTo>
                  <a:cubicBezTo>
                    <a:pt x="30" y="85"/>
                    <a:pt x="31" y="84"/>
                    <a:pt x="31" y="84"/>
                  </a:cubicBezTo>
                  <a:cubicBezTo>
                    <a:pt x="31" y="84"/>
                    <a:pt x="32" y="84"/>
                    <a:pt x="32" y="84"/>
                  </a:cubicBezTo>
                  <a:cubicBezTo>
                    <a:pt x="32" y="85"/>
                    <a:pt x="32" y="86"/>
                    <a:pt x="32" y="86"/>
                  </a:cubicBezTo>
                  <a:cubicBezTo>
                    <a:pt x="33" y="86"/>
                    <a:pt x="34" y="87"/>
                    <a:pt x="34" y="87"/>
                  </a:cubicBezTo>
                  <a:cubicBezTo>
                    <a:pt x="35" y="87"/>
                    <a:pt x="36" y="87"/>
                    <a:pt x="36" y="87"/>
                  </a:cubicBezTo>
                  <a:cubicBezTo>
                    <a:pt x="37" y="86"/>
                    <a:pt x="38" y="85"/>
                    <a:pt x="38" y="85"/>
                  </a:cubicBezTo>
                  <a:cubicBezTo>
                    <a:pt x="39" y="84"/>
                    <a:pt x="40" y="81"/>
                    <a:pt x="41" y="80"/>
                  </a:cubicBezTo>
                  <a:cubicBezTo>
                    <a:pt x="41" y="79"/>
                    <a:pt x="42" y="77"/>
                    <a:pt x="42" y="77"/>
                  </a:cubicBezTo>
                  <a:cubicBezTo>
                    <a:pt x="42" y="76"/>
                    <a:pt x="43" y="74"/>
                    <a:pt x="44" y="73"/>
                  </a:cubicBezTo>
                  <a:cubicBezTo>
                    <a:pt x="44" y="73"/>
                    <a:pt x="45" y="72"/>
                    <a:pt x="45" y="72"/>
                  </a:cubicBezTo>
                  <a:cubicBezTo>
                    <a:pt x="46" y="72"/>
                    <a:pt x="46" y="73"/>
                    <a:pt x="46" y="73"/>
                  </a:cubicBezTo>
                  <a:cubicBezTo>
                    <a:pt x="46" y="74"/>
                    <a:pt x="46" y="75"/>
                    <a:pt x="46" y="75"/>
                  </a:cubicBezTo>
                  <a:cubicBezTo>
                    <a:pt x="46" y="76"/>
                    <a:pt x="48" y="76"/>
                    <a:pt x="48" y="76"/>
                  </a:cubicBezTo>
                  <a:cubicBezTo>
                    <a:pt x="49" y="76"/>
                    <a:pt x="50" y="76"/>
                    <a:pt x="51" y="75"/>
                  </a:cubicBezTo>
                  <a:cubicBezTo>
                    <a:pt x="52" y="75"/>
                    <a:pt x="53" y="76"/>
                    <a:pt x="54" y="75"/>
                  </a:cubicBezTo>
                  <a:cubicBezTo>
                    <a:pt x="54" y="75"/>
                    <a:pt x="54" y="75"/>
                    <a:pt x="55" y="75"/>
                  </a:cubicBezTo>
                  <a:cubicBezTo>
                    <a:pt x="55" y="75"/>
                    <a:pt x="54" y="75"/>
                    <a:pt x="54" y="74"/>
                  </a:cubicBezTo>
                  <a:cubicBezTo>
                    <a:pt x="54" y="74"/>
                    <a:pt x="54" y="73"/>
                    <a:pt x="55" y="73"/>
                  </a:cubicBezTo>
                  <a:cubicBezTo>
                    <a:pt x="55" y="73"/>
                    <a:pt x="56" y="73"/>
                    <a:pt x="57" y="72"/>
                  </a:cubicBezTo>
                  <a:cubicBezTo>
                    <a:pt x="57" y="72"/>
                    <a:pt x="59" y="71"/>
                    <a:pt x="59" y="71"/>
                  </a:cubicBezTo>
                  <a:cubicBezTo>
                    <a:pt x="60" y="71"/>
                    <a:pt x="61" y="72"/>
                    <a:pt x="62" y="71"/>
                  </a:cubicBezTo>
                  <a:cubicBezTo>
                    <a:pt x="62" y="71"/>
                    <a:pt x="62" y="70"/>
                    <a:pt x="62" y="69"/>
                  </a:cubicBezTo>
                  <a:cubicBezTo>
                    <a:pt x="63" y="69"/>
                    <a:pt x="62" y="67"/>
                    <a:pt x="63" y="66"/>
                  </a:cubicBezTo>
                  <a:cubicBezTo>
                    <a:pt x="63" y="66"/>
                    <a:pt x="64" y="65"/>
                    <a:pt x="65" y="65"/>
                  </a:cubicBezTo>
                  <a:cubicBezTo>
                    <a:pt x="66" y="65"/>
                    <a:pt x="67" y="64"/>
                    <a:pt x="67" y="64"/>
                  </a:cubicBezTo>
                  <a:cubicBezTo>
                    <a:pt x="68" y="64"/>
                    <a:pt x="69" y="63"/>
                    <a:pt x="70" y="63"/>
                  </a:cubicBezTo>
                  <a:cubicBezTo>
                    <a:pt x="70" y="62"/>
                    <a:pt x="70" y="62"/>
                    <a:pt x="70"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6" name="Freeform 271"/>
            <p:cNvSpPr>
              <a:spLocks/>
            </p:cNvSpPr>
            <p:nvPr/>
          </p:nvSpPr>
          <p:spPr bwMode="auto">
            <a:xfrm>
              <a:off x="987426" y="1908175"/>
              <a:ext cx="106363" cy="153988"/>
            </a:xfrm>
            <a:custGeom>
              <a:avLst/>
              <a:gdLst/>
              <a:ahLst/>
              <a:cxnLst>
                <a:cxn ang="0">
                  <a:pos x="18" y="82"/>
                </a:cxn>
                <a:cxn ang="0">
                  <a:pos x="11" y="82"/>
                </a:cxn>
                <a:cxn ang="0">
                  <a:pos x="4" y="79"/>
                </a:cxn>
                <a:cxn ang="0">
                  <a:pos x="0" y="71"/>
                </a:cxn>
                <a:cxn ang="0">
                  <a:pos x="0" y="60"/>
                </a:cxn>
                <a:cxn ang="0">
                  <a:pos x="4" y="49"/>
                </a:cxn>
                <a:cxn ang="0">
                  <a:pos x="10" y="44"/>
                </a:cxn>
                <a:cxn ang="0">
                  <a:pos x="17" y="44"/>
                </a:cxn>
                <a:cxn ang="0">
                  <a:pos x="24" y="42"/>
                </a:cxn>
                <a:cxn ang="0">
                  <a:pos x="30" y="41"/>
                </a:cxn>
                <a:cxn ang="0">
                  <a:pos x="33" y="38"/>
                </a:cxn>
                <a:cxn ang="0">
                  <a:pos x="31" y="37"/>
                </a:cxn>
                <a:cxn ang="0">
                  <a:pos x="27" y="39"/>
                </a:cxn>
                <a:cxn ang="0">
                  <a:pos x="26" y="37"/>
                </a:cxn>
                <a:cxn ang="0">
                  <a:pos x="23" y="41"/>
                </a:cxn>
                <a:cxn ang="0">
                  <a:pos x="18" y="40"/>
                </a:cxn>
                <a:cxn ang="0">
                  <a:pos x="13" y="36"/>
                </a:cxn>
                <a:cxn ang="0">
                  <a:pos x="17" y="30"/>
                </a:cxn>
                <a:cxn ang="0">
                  <a:pos x="20" y="24"/>
                </a:cxn>
                <a:cxn ang="0">
                  <a:pos x="28" y="18"/>
                </a:cxn>
                <a:cxn ang="0">
                  <a:pos x="38" y="12"/>
                </a:cxn>
                <a:cxn ang="0">
                  <a:pos x="45" y="5"/>
                </a:cxn>
                <a:cxn ang="0">
                  <a:pos x="51" y="1"/>
                </a:cxn>
                <a:cxn ang="0">
                  <a:pos x="55" y="1"/>
                </a:cxn>
                <a:cxn ang="0">
                  <a:pos x="56" y="8"/>
                </a:cxn>
                <a:cxn ang="0">
                  <a:pos x="52" y="16"/>
                </a:cxn>
                <a:cxn ang="0">
                  <a:pos x="47" y="23"/>
                </a:cxn>
                <a:cxn ang="0">
                  <a:pos x="44" y="27"/>
                </a:cxn>
                <a:cxn ang="0">
                  <a:pos x="41" y="32"/>
                </a:cxn>
                <a:cxn ang="0">
                  <a:pos x="38" y="37"/>
                </a:cxn>
                <a:cxn ang="0">
                  <a:pos x="35" y="43"/>
                </a:cxn>
                <a:cxn ang="0">
                  <a:pos x="33" y="51"/>
                </a:cxn>
                <a:cxn ang="0">
                  <a:pos x="31" y="55"/>
                </a:cxn>
                <a:cxn ang="0">
                  <a:pos x="31" y="60"/>
                </a:cxn>
                <a:cxn ang="0">
                  <a:pos x="29" y="61"/>
                </a:cxn>
                <a:cxn ang="0">
                  <a:pos x="28" y="58"/>
                </a:cxn>
                <a:cxn ang="0">
                  <a:pos x="26" y="59"/>
                </a:cxn>
                <a:cxn ang="0">
                  <a:pos x="27" y="62"/>
                </a:cxn>
                <a:cxn ang="0">
                  <a:pos x="26" y="64"/>
                </a:cxn>
                <a:cxn ang="0">
                  <a:pos x="24" y="63"/>
                </a:cxn>
                <a:cxn ang="0">
                  <a:pos x="22" y="64"/>
                </a:cxn>
                <a:cxn ang="0">
                  <a:pos x="18" y="69"/>
                </a:cxn>
                <a:cxn ang="0">
                  <a:pos x="21" y="73"/>
                </a:cxn>
                <a:cxn ang="0">
                  <a:pos x="19" y="77"/>
                </a:cxn>
                <a:cxn ang="0">
                  <a:pos x="19" y="80"/>
                </a:cxn>
              </a:cxnLst>
              <a:rect l="0" t="0" r="r" b="b"/>
              <a:pathLst>
                <a:path w="56" h="82">
                  <a:moveTo>
                    <a:pt x="19" y="80"/>
                  </a:moveTo>
                  <a:cubicBezTo>
                    <a:pt x="19" y="80"/>
                    <a:pt x="19" y="81"/>
                    <a:pt x="18" y="82"/>
                  </a:cubicBezTo>
                  <a:cubicBezTo>
                    <a:pt x="18" y="82"/>
                    <a:pt x="16" y="82"/>
                    <a:pt x="15" y="82"/>
                  </a:cubicBezTo>
                  <a:cubicBezTo>
                    <a:pt x="14" y="82"/>
                    <a:pt x="12" y="82"/>
                    <a:pt x="11" y="82"/>
                  </a:cubicBezTo>
                  <a:cubicBezTo>
                    <a:pt x="10" y="81"/>
                    <a:pt x="8" y="81"/>
                    <a:pt x="8" y="81"/>
                  </a:cubicBezTo>
                  <a:cubicBezTo>
                    <a:pt x="7" y="81"/>
                    <a:pt x="5" y="80"/>
                    <a:pt x="4" y="79"/>
                  </a:cubicBezTo>
                  <a:cubicBezTo>
                    <a:pt x="3" y="78"/>
                    <a:pt x="2" y="76"/>
                    <a:pt x="1" y="75"/>
                  </a:cubicBezTo>
                  <a:cubicBezTo>
                    <a:pt x="1" y="75"/>
                    <a:pt x="0" y="72"/>
                    <a:pt x="0" y="71"/>
                  </a:cubicBezTo>
                  <a:cubicBezTo>
                    <a:pt x="0" y="70"/>
                    <a:pt x="0" y="68"/>
                    <a:pt x="0" y="66"/>
                  </a:cubicBezTo>
                  <a:cubicBezTo>
                    <a:pt x="0" y="65"/>
                    <a:pt x="0" y="61"/>
                    <a:pt x="0" y="60"/>
                  </a:cubicBezTo>
                  <a:cubicBezTo>
                    <a:pt x="0" y="58"/>
                    <a:pt x="1" y="55"/>
                    <a:pt x="2" y="54"/>
                  </a:cubicBezTo>
                  <a:cubicBezTo>
                    <a:pt x="2" y="53"/>
                    <a:pt x="3" y="50"/>
                    <a:pt x="4" y="49"/>
                  </a:cubicBezTo>
                  <a:cubicBezTo>
                    <a:pt x="5" y="48"/>
                    <a:pt x="6" y="46"/>
                    <a:pt x="7" y="46"/>
                  </a:cubicBezTo>
                  <a:cubicBezTo>
                    <a:pt x="8" y="45"/>
                    <a:pt x="9" y="44"/>
                    <a:pt x="10" y="44"/>
                  </a:cubicBezTo>
                  <a:cubicBezTo>
                    <a:pt x="11" y="44"/>
                    <a:pt x="12" y="44"/>
                    <a:pt x="13" y="44"/>
                  </a:cubicBezTo>
                  <a:cubicBezTo>
                    <a:pt x="14" y="44"/>
                    <a:pt x="16" y="44"/>
                    <a:pt x="17" y="44"/>
                  </a:cubicBezTo>
                  <a:cubicBezTo>
                    <a:pt x="18" y="44"/>
                    <a:pt x="21" y="44"/>
                    <a:pt x="22" y="44"/>
                  </a:cubicBezTo>
                  <a:cubicBezTo>
                    <a:pt x="23" y="44"/>
                    <a:pt x="24" y="43"/>
                    <a:pt x="24" y="42"/>
                  </a:cubicBezTo>
                  <a:cubicBezTo>
                    <a:pt x="25" y="42"/>
                    <a:pt x="27" y="42"/>
                    <a:pt x="27" y="42"/>
                  </a:cubicBezTo>
                  <a:cubicBezTo>
                    <a:pt x="28" y="42"/>
                    <a:pt x="29" y="41"/>
                    <a:pt x="30" y="41"/>
                  </a:cubicBezTo>
                  <a:cubicBezTo>
                    <a:pt x="30" y="41"/>
                    <a:pt x="31" y="40"/>
                    <a:pt x="31" y="39"/>
                  </a:cubicBezTo>
                  <a:cubicBezTo>
                    <a:pt x="32" y="39"/>
                    <a:pt x="33" y="38"/>
                    <a:pt x="33" y="38"/>
                  </a:cubicBezTo>
                  <a:cubicBezTo>
                    <a:pt x="33" y="38"/>
                    <a:pt x="33" y="37"/>
                    <a:pt x="33" y="37"/>
                  </a:cubicBezTo>
                  <a:cubicBezTo>
                    <a:pt x="32" y="37"/>
                    <a:pt x="31" y="37"/>
                    <a:pt x="31" y="37"/>
                  </a:cubicBezTo>
                  <a:cubicBezTo>
                    <a:pt x="30" y="37"/>
                    <a:pt x="30" y="38"/>
                    <a:pt x="30" y="38"/>
                  </a:cubicBezTo>
                  <a:cubicBezTo>
                    <a:pt x="29" y="38"/>
                    <a:pt x="28" y="39"/>
                    <a:pt x="27" y="39"/>
                  </a:cubicBezTo>
                  <a:cubicBezTo>
                    <a:pt x="27" y="38"/>
                    <a:pt x="28" y="37"/>
                    <a:pt x="28" y="37"/>
                  </a:cubicBezTo>
                  <a:cubicBezTo>
                    <a:pt x="28" y="36"/>
                    <a:pt x="27" y="37"/>
                    <a:pt x="26" y="37"/>
                  </a:cubicBezTo>
                  <a:cubicBezTo>
                    <a:pt x="26" y="37"/>
                    <a:pt x="25" y="38"/>
                    <a:pt x="25" y="39"/>
                  </a:cubicBezTo>
                  <a:cubicBezTo>
                    <a:pt x="24" y="39"/>
                    <a:pt x="23" y="40"/>
                    <a:pt x="23" y="41"/>
                  </a:cubicBezTo>
                  <a:cubicBezTo>
                    <a:pt x="22" y="41"/>
                    <a:pt x="21" y="41"/>
                    <a:pt x="20" y="41"/>
                  </a:cubicBezTo>
                  <a:cubicBezTo>
                    <a:pt x="20" y="41"/>
                    <a:pt x="18" y="41"/>
                    <a:pt x="18" y="40"/>
                  </a:cubicBezTo>
                  <a:cubicBezTo>
                    <a:pt x="17" y="40"/>
                    <a:pt x="15" y="40"/>
                    <a:pt x="14" y="39"/>
                  </a:cubicBezTo>
                  <a:cubicBezTo>
                    <a:pt x="14" y="38"/>
                    <a:pt x="13" y="37"/>
                    <a:pt x="13" y="36"/>
                  </a:cubicBezTo>
                  <a:cubicBezTo>
                    <a:pt x="13" y="35"/>
                    <a:pt x="13" y="34"/>
                    <a:pt x="14" y="33"/>
                  </a:cubicBezTo>
                  <a:cubicBezTo>
                    <a:pt x="14" y="32"/>
                    <a:pt x="16" y="31"/>
                    <a:pt x="17" y="30"/>
                  </a:cubicBezTo>
                  <a:cubicBezTo>
                    <a:pt x="17" y="29"/>
                    <a:pt x="18" y="27"/>
                    <a:pt x="19" y="26"/>
                  </a:cubicBezTo>
                  <a:cubicBezTo>
                    <a:pt x="19" y="26"/>
                    <a:pt x="19" y="24"/>
                    <a:pt x="20" y="24"/>
                  </a:cubicBezTo>
                  <a:cubicBezTo>
                    <a:pt x="21" y="23"/>
                    <a:pt x="23" y="21"/>
                    <a:pt x="24" y="21"/>
                  </a:cubicBezTo>
                  <a:cubicBezTo>
                    <a:pt x="25" y="20"/>
                    <a:pt x="27" y="19"/>
                    <a:pt x="28" y="18"/>
                  </a:cubicBezTo>
                  <a:cubicBezTo>
                    <a:pt x="29" y="17"/>
                    <a:pt x="32" y="15"/>
                    <a:pt x="33" y="14"/>
                  </a:cubicBezTo>
                  <a:cubicBezTo>
                    <a:pt x="34" y="13"/>
                    <a:pt x="37" y="12"/>
                    <a:pt x="38" y="12"/>
                  </a:cubicBezTo>
                  <a:cubicBezTo>
                    <a:pt x="39" y="11"/>
                    <a:pt x="41" y="8"/>
                    <a:pt x="42" y="7"/>
                  </a:cubicBezTo>
                  <a:cubicBezTo>
                    <a:pt x="43" y="7"/>
                    <a:pt x="45" y="6"/>
                    <a:pt x="45" y="5"/>
                  </a:cubicBezTo>
                  <a:cubicBezTo>
                    <a:pt x="46" y="5"/>
                    <a:pt x="48" y="4"/>
                    <a:pt x="49" y="3"/>
                  </a:cubicBezTo>
                  <a:cubicBezTo>
                    <a:pt x="50" y="3"/>
                    <a:pt x="50" y="2"/>
                    <a:pt x="51" y="1"/>
                  </a:cubicBezTo>
                  <a:cubicBezTo>
                    <a:pt x="51" y="1"/>
                    <a:pt x="53" y="0"/>
                    <a:pt x="54" y="0"/>
                  </a:cubicBezTo>
                  <a:cubicBezTo>
                    <a:pt x="54" y="0"/>
                    <a:pt x="55" y="0"/>
                    <a:pt x="55" y="1"/>
                  </a:cubicBezTo>
                  <a:cubicBezTo>
                    <a:pt x="56" y="1"/>
                    <a:pt x="56" y="3"/>
                    <a:pt x="56" y="4"/>
                  </a:cubicBezTo>
                  <a:cubicBezTo>
                    <a:pt x="56" y="5"/>
                    <a:pt x="56" y="7"/>
                    <a:pt x="56" y="8"/>
                  </a:cubicBezTo>
                  <a:cubicBezTo>
                    <a:pt x="56" y="9"/>
                    <a:pt x="55" y="11"/>
                    <a:pt x="55" y="12"/>
                  </a:cubicBezTo>
                  <a:cubicBezTo>
                    <a:pt x="54" y="13"/>
                    <a:pt x="52" y="15"/>
                    <a:pt x="52" y="16"/>
                  </a:cubicBezTo>
                  <a:cubicBezTo>
                    <a:pt x="51" y="17"/>
                    <a:pt x="50" y="18"/>
                    <a:pt x="49" y="19"/>
                  </a:cubicBezTo>
                  <a:cubicBezTo>
                    <a:pt x="49" y="20"/>
                    <a:pt x="48" y="22"/>
                    <a:pt x="47" y="23"/>
                  </a:cubicBezTo>
                  <a:cubicBezTo>
                    <a:pt x="47" y="23"/>
                    <a:pt x="47" y="25"/>
                    <a:pt x="46" y="26"/>
                  </a:cubicBezTo>
                  <a:cubicBezTo>
                    <a:pt x="46" y="26"/>
                    <a:pt x="44" y="27"/>
                    <a:pt x="44" y="27"/>
                  </a:cubicBezTo>
                  <a:cubicBezTo>
                    <a:pt x="43" y="28"/>
                    <a:pt x="42" y="29"/>
                    <a:pt x="42" y="29"/>
                  </a:cubicBezTo>
                  <a:cubicBezTo>
                    <a:pt x="41" y="30"/>
                    <a:pt x="41" y="31"/>
                    <a:pt x="41" y="32"/>
                  </a:cubicBezTo>
                  <a:cubicBezTo>
                    <a:pt x="40" y="33"/>
                    <a:pt x="40" y="34"/>
                    <a:pt x="40" y="35"/>
                  </a:cubicBezTo>
                  <a:cubicBezTo>
                    <a:pt x="40" y="36"/>
                    <a:pt x="39" y="36"/>
                    <a:pt x="38" y="37"/>
                  </a:cubicBezTo>
                  <a:cubicBezTo>
                    <a:pt x="38" y="38"/>
                    <a:pt x="37" y="39"/>
                    <a:pt x="37" y="40"/>
                  </a:cubicBezTo>
                  <a:cubicBezTo>
                    <a:pt x="36" y="40"/>
                    <a:pt x="35" y="42"/>
                    <a:pt x="35" y="43"/>
                  </a:cubicBezTo>
                  <a:cubicBezTo>
                    <a:pt x="35" y="44"/>
                    <a:pt x="35" y="47"/>
                    <a:pt x="35" y="48"/>
                  </a:cubicBezTo>
                  <a:cubicBezTo>
                    <a:pt x="34" y="49"/>
                    <a:pt x="33" y="50"/>
                    <a:pt x="33" y="51"/>
                  </a:cubicBezTo>
                  <a:cubicBezTo>
                    <a:pt x="33" y="51"/>
                    <a:pt x="32" y="52"/>
                    <a:pt x="31" y="53"/>
                  </a:cubicBezTo>
                  <a:cubicBezTo>
                    <a:pt x="31" y="53"/>
                    <a:pt x="31" y="54"/>
                    <a:pt x="31" y="55"/>
                  </a:cubicBezTo>
                  <a:cubicBezTo>
                    <a:pt x="31" y="55"/>
                    <a:pt x="31" y="56"/>
                    <a:pt x="31" y="57"/>
                  </a:cubicBezTo>
                  <a:cubicBezTo>
                    <a:pt x="31" y="57"/>
                    <a:pt x="31" y="59"/>
                    <a:pt x="31" y="60"/>
                  </a:cubicBezTo>
                  <a:cubicBezTo>
                    <a:pt x="31" y="60"/>
                    <a:pt x="30" y="61"/>
                    <a:pt x="30" y="61"/>
                  </a:cubicBezTo>
                  <a:cubicBezTo>
                    <a:pt x="30" y="61"/>
                    <a:pt x="29" y="61"/>
                    <a:pt x="29" y="61"/>
                  </a:cubicBezTo>
                  <a:cubicBezTo>
                    <a:pt x="28" y="61"/>
                    <a:pt x="28" y="60"/>
                    <a:pt x="28" y="59"/>
                  </a:cubicBezTo>
                  <a:cubicBezTo>
                    <a:pt x="28" y="59"/>
                    <a:pt x="28" y="58"/>
                    <a:pt x="28" y="58"/>
                  </a:cubicBezTo>
                  <a:cubicBezTo>
                    <a:pt x="28" y="58"/>
                    <a:pt x="27" y="58"/>
                    <a:pt x="27" y="58"/>
                  </a:cubicBezTo>
                  <a:cubicBezTo>
                    <a:pt x="27" y="58"/>
                    <a:pt x="26" y="59"/>
                    <a:pt x="26" y="59"/>
                  </a:cubicBezTo>
                  <a:cubicBezTo>
                    <a:pt x="26" y="59"/>
                    <a:pt x="26" y="60"/>
                    <a:pt x="26" y="60"/>
                  </a:cubicBezTo>
                  <a:cubicBezTo>
                    <a:pt x="26" y="61"/>
                    <a:pt x="27" y="62"/>
                    <a:pt x="27" y="62"/>
                  </a:cubicBezTo>
                  <a:cubicBezTo>
                    <a:pt x="27" y="62"/>
                    <a:pt x="27" y="63"/>
                    <a:pt x="27" y="63"/>
                  </a:cubicBezTo>
                  <a:cubicBezTo>
                    <a:pt x="27" y="63"/>
                    <a:pt x="27" y="64"/>
                    <a:pt x="26" y="64"/>
                  </a:cubicBezTo>
                  <a:cubicBezTo>
                    <a:pt x="26" y="64"/>
                    <a:pt x="26" y="64"/>
                    <a:pt x="25" y="64"/>
                  </a:cubicBezTo>
                  <a:cubicBezTo>
                    <a:pt x="25" y="64"/>
                    <a:pt x="25" y="64"/>
                    <a:pt x="24" y="63"/>
                  </a:cubicBezTo>
                  <a:cubicBezTo>
                    <a:pt x="24" y="63"/>
                    <a:pt x="23" y="63"/>
                    <a:pt x="23" y="63"/>
                  </a:cubicBezTo>
                  <a:cubicBezTo>
                    <a:pt x="22" y="64"/>
                    <a:pt x="22" y="64"/>
                    <a:pt x="22" y="64"/>
                  </a:cubicBezTo>
                  <a:cubicBezTo>
                    <a:pt x="21" y="65"/>
                    <a:pt x="20" y="66"/>
                    <a:pt x="20" y="66"/>
                  </a:cubicBezTo>
                  <a:cubicBezTo>
                    <a:pt x="19" y="67"/>
                    <a:pt x="19" y="68"/>
                    <a:pt x="18" y="69"/>
                  </a:cubicBezTo>
                  <a:cubicBezTo>
                    <a:pt x="18" y="70"/>
                    <a:pt x="19" y="71"/>
                    <a:pt x="19" y="71"/>
                  </a:cubicBezTo>
                  <a:cubicBezTo>
                    <a:pt x="19" y="72"/>
                    <a:pt x="21" y="72"/>
                    <a:pt x="21" y="73"/>
                  </a:cubicBezTo>
                  <a:cubicBezTo>
                    <a:pt x="21" y="74"/>
                    <a:pt x="21" y="75"/>
                    <a:pt x="20" y="75"/>
                  </a:cubicBezTo>
                  <a:cubicBezTo>
                    <a:pt x="20" y="76"/>
                    <a:pt x="19" y="76"/>
                    <a:pt x="19" y="77"/>
                  </a:cubicBezTo>
                  <a:cubicBezTo>
                    <a:pt x="19" y="77"/>
                    <a:pt x="19" y="78"/>
                    <a:pt x="19" y="78"/>
                  </a:cubicBezTo>
                  <a:cubicBezTo>
                    <a:pt x="19" y="79"/>
                    <a:pt x="19" y="79"/>
                    <a:pt x="19"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7" name="Freeform 272"/>
            <p:cNvSpPr>
              <a:spLocks/>
            </p:cNvSpPr>
            <p:nvPr/>
          </p:nvSpPr>
          <p:spPr bwMode="auto">
            <a:xfrm>
              <a:off x="946151" y="1954213"/>
              <a:ext cx="17463" cy="12700"/>
            </a:xfrm>
            <a:custGeom>
              <a:avLst/>
              <a:gdLst/>
              <a:ahLst/>
              <a:cxnLst>
                <a:cxn ang="0">
                  <a:pos x="8" y="2"/>
                </a:cxn>
                <a:cxn ang="0">
                  <a:pos x="7" y="3"/>
                </a:cxn>
                <a:cxn ang="0">
                  <a:pos x="6" y="3"/>
                </a:cxn>
                <a:cxn ang="0">
                  <a:pos x="5" y="4"/>
                </a:cxn>
                <a:cxn ang="0">
                  <a:pos x="4" y="6"/>
                </a:cxn>
                <a:cxn ang="0">
                  <a:pos x="2" y="5"/>
                </a:cxn>
                <a:cxn ang="0">
                  <a:pos x="2" y="3"/>
                </a:cxn>
                <a:cxn ang="0">
                  <a:pos x="0" y="2"/>
                </a:cxn>
                <a:cxn ang="0">
                  <a:pos x="0" y="2"/>
                </a:cxn>
                <a:cxn ang="0">
                  <a:pos x="0" y="0"/>
                </a:cxn>
                <a:cxn ang="0">
                  <a:pos x="2" y="1"/>
                </a:cxn>
                <a:cxn ang="0">
                  <a:pos x="5" y="1"/>
                </a:cxn>
                <a:cxn ang="0">
                  <a:pos x="7" y="1"/>
                </a:cxn>
                <a:cxn ang="0">
                  <a:pos x="8" y="1"/>
                </a:cxn>
                <a:cxn ang="0">
                  <a:pos x="8" y="2"/>
                </a:cxn>
              </a:cxnLst>
              <a:rect l="0" t="0" r="r" b="b"/>
              <a:pathLst>
                <a:path w="9" h="6">
                  <a:moveTo>
                    <a:pt x="8" y="2"/>
                  </a:moveTo>
                  <a:cubicBezTo>
                    <a:pt x="8" y="2"/>
                    <a:pt x="8" y="3"/>
                    <a:pt x="7" y="3"/>
                  </a:cubicBezTo>
                  <a:cubicBezTo>
                    <a:pt x="7" y="3"/>
                    <a:pt x="6" y="3"/>
                    <a:pt x="6" y="3"/>
                  </a:cubicBezTo>
                  <a:cubicBezTo>
                    <a:pt x="6" y="3"/>
                    <a:pt x="5" y="4"/>
                    <a:pt x="5" y="4"/>
                  </a:cubicBezTo>
                  <a:cubicBezTo>
                    <a:pt x="5" y="5"/>
                    <a:pt x="4" y="6"/>
                    <a:pt x="4" y="6"/>
                  </a:cubicBezTo>
                  <a:cubicBezTo>
                    <a:pt x="3" y="6"/>
                    <a:pt x="2" y="5"/>
                    <a:pt x="2" y="5"/>
                  </a:cubicBezTo>
                  <a:cubicBezTo>
                    <a:pt x="2" y="4"/>
                    <a:pt x="2" y="3"/>
                    <a:pt x="2" y="3"/>
                  </a:cubicBezTo>
                  <a:cubicBezTo>
                    <a:pt x="2" y="3"/>
                    <a:pt x="1" y="3"/>
                    <a:pt x="0" y="2"/>
                  </a:cubicBezTo>
                  <a:cubicBezTo>
                    <a:pt x="0" y="2"/>
                    <a:pt x="0" y="2"/>
                    <a:pt x="0" y="2"/>
                  </a:cubicBezTo>
                  <a:cubicBezTo>
                    <a:pt x="0" y="1"/>
                    <a:pt x="0" y="1"/>
                    <a:pt x="0" y="0"/>
                  </a:cubicBezTo>
                  <a:cubicBezTo>
                    <a:pt x="0" y="0"/>
                    <a:pt x="2" y="1"/>
                    <a:pt x="2" y="1"/>
                  </a:cubicBezTo>
                  <a:cubicBezTo>
                    <a:pt x="3" y="1"/>
                    <a:pt x="4" y="1"/>
                    <a:pt x="5" y="1"/>
                  </a:cubicBezTo>
                  <a:cubicBezTo>
                    <a:pt x="6" y="1"/>
                    <a:pt x="7" y="1"/>
                    <a:pt x="7" y="1"/>
                  </a:cubicBezTo>
                  <a:cubicBezTo>
                    <a:pt x="8" y="1"/>
                    <a:pt x="8" y="1"/>
                    <a:pt x="8" y="1"/>
                  </a:cubicBezTo>
                  <a:cubicBezTo>
                    <a:pt x="9" y="1"/>
                    <a:pt x="9" y="2"/>
                    <a:pt x="8"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8" name="Freeform 273"/>
            <p:cNvSpPr>
              <a:spLocks/>
            </p:cNvSpPr>
            <p:nvPr/>
          </p:nvSpPr>
          <p:spPr bwMode="auto">
            <a:xfrm>
              <a:off x="941388" y="1909763"/>
              <a:ext cx="36513" cy="44450"/>
            </a:xfrm>
            <a:custGeom>
              <a:avLst/>
              <a:gdLst/>
              <a:ahLst/>
              <a:cxnLst>
                <a:cxn ang="0">
                  <a:pos x="14" y="21"/>
                </a:cxn>
                <a:cxn ang="0">
                  <a:pos x="12" y="22"/>
                </a:cxn>
                <a:cxn ang="0">
                  <a:pos x="12" y="23"/>
                </a:cxn>
                <a:cxn ang="0">
                  <a:pos x="10" y="23"/>
                </a:cxn>
                <a:cxn ang="0">
                  <a:pos x="10" y="22"/>
                </a:cxn>
                <a:cxn ang="0">
                  <a:pos x="8" y="22"/>
                </a:cxn>
                <a:cxn ang="0">
                  <a:pos x="7" y="23"/>
                </a:cxn>
                <a:cxn ang="0">
                  <a:pos x="6" y="23"/>
                </a:cxn>
                <a:cxn ang="0">
                  <a:pos x="6" y="22"/>
                </a:cxn>
                <a:cxn ang="0">
                  <a:pos x="6" y="21"/>
                </a:cxn>
                <a:cxn ang="0">
                  <a:pos x="6" y="20"/>
                </a:cxn>
                <a:cxn ang="0">
                  <a:pos x="4" y="21"/>
                </a:cxn>
                <a:cxn ang="0">
                  <a:pos x="2" y="22"/>
                </a:cxn>
                <a:cxn ang="0">
                  <a:pos x="0" y="22"/>
                </a:cxn>
                <a:cxn ang="0">
                  <a:pos x="1" y="21"/>
                </a:cxn>
                <a:cxn ang="0">
                  <a:pos x="2" y="19"/>
                </a:cxn>
                <a:cxn ang="0">
                  <a:pos x="4" y="16"/>
                </a:cxn>
                <a:cxn ang="0">
                  <a:pos x="5" y="14"/>
                </a:cxn>
                <a:cxn ang="0">
                  <a:pos x="5" y="11"/>
                </a:cxn>
                <a:cxn ang="0">
                  <a:pos x="6" y="9"/>
                </a:cxn>
                <a:cxn ang="0">
                  <a:pos x="9" y="9"/>
                </a:cxn>
                <a:cxn ang="0">
                  <a:pos x="10" y="8"/>
                </a:cxn>
                <a:cxn ang="0">
                  <a:pos x="11" y="6"/>
                </a:cxn>
                <a:cxn ang="0">
                  <a:pos x="13" y="7"/>
                </a:cxn>
                <a:cxn ang="0">
                  <a:pos x="14" y="7"/>
                </a:cxn>
                <a:cxn ang="0">
                  <a:pos x="14" y="5"/>
                </a:cxn>
                <a:cxn ang="0">
                  <a:pos x="14" y="3"/>
                </a:cxn>
                <a:cxn ang="0">
                  <a:pos x="15" y="2"/>
                </a:cxn>
                <a:cxn ang="0">
                  <a:pos x="17" y="1"/>
                </a:cxn>
                <a:cxn ang="0">
                  <a:pos x="18" y="0"/>
                </a:cxn>
                <a:cxn ang="0">
                  <a:pos x="20" y="2"/>
                </a:cxn>
                <a:cxn ang="0">
                  <a:pos x="20" y="5"/>
                </a:cxn>
                <a:cxn ang="0">
                  <a:pos x="18" y="8"/>
                </a:cxn>
                <a:cxn ang="0">
                  <a:pos x="17" y="10"/>
                </a:cxn>
                <a:cxn ang="0">
                  <a:pos x="16" y="13"/>
                </a:cxn>
                <a:cxn ang="0">
                  <a:pos x="15" y="15"/>
                </a:cxn>
                <a:cxn ang="0">
                  <a:pos x="13" y="17"/>
                </a:cxn>
                <a:cxn ang="0">
                  <a:pos x="13" y="18"/>
                </a:cxn>
                <a:cxn ang="0">
                  <a:pos x="14" y="21"/>
                </a:cxn>
              </a:cxnLst>
              <a:rect l="0" t="0" r="r" b="b"/>
              <a:pathLst>
                <a:path w="20" h="24">
                  <a:moveTo>
                    <a:pt x="14" y="21"/>
                  </a:moveTo>
                  <a:cubicBezTo>
                    <a:pt x="14" y="21"/>
                    <a:pt x="13" y="22"/>
                    <a:pt x="12" y="22"/>
                  </a:cubicBezTo>
                  <a:cubicBezTo>
                    <a:pt x="12" y="22"/>
                    <a:pt x="12" y="23"/>
                    <a:pt x="12" y="23"/>
                  </a:cubicBezTo>
                  <a:cubicBezTo>
                    <a:pt x="11" y="23"/>
                    <a:pt x="11" y="24"/>
                    <a:pt x="10" y="23"/>
                  </a:cubicBezTo>
                  <a:cubicBezTo>
                    <a:pt x="10" y="23"/>
                    <a:pt x="10" y="22"/>
                    <a:pt x="10" y="22"/>
                  </a:cubicBezTo>
                  <a:cubicBezTo>
                    <a:pt x="10" y="22"/>
                    <a:pt x="9" y="22"/>
                    <a:pt x="8" y="22"/>
                  </a:cubicBezTo>
                  <a:cubicBezTo>
                    <a:pt x="8" y="22"/>
                    <a:pt x="8" y="23"/>
                    <a:pt x="7" y="23"/>
                  </a:cubicBezTo>
                  <a:cubicBezTo>
                    <a:pt x="7" y="23"/>
                    <a:pt x="6" y="23"/>
                    <a:pt x="6" y="23"/>
                  </a:cubicBezTo>
                  <a:cubicBezTo>
                    <a:pt x="6" y="23"/>
                    <a:pt x="6" y="22"/>
                    <a:pt x="6" y="22"/>
                  </a:cubicBezTo>
                  <a:cubicBezTo>
                    <a:pt x="6" y="22"/>
                    <a:pt x="6" y="21"/>
                    <a:pt x="6" y="21"/>
                  </a:cubicBezTo>
                  <a:cubicBezTo>
                    <a:pt x="6" y="21"/>
                    <a:pt x="6" y="20"/>
                    <a:pt x="6" y="20"/>
                  </a:cubicBezTo>
                  <a:cubicBezTo>
                    <a:pt x="5" y="20"/>
                    <a:pt x="4" y="21"/>
                    <a:pt x="4" y="21"/>
                  </a:cubicBezTo>
                  <a:cubicBezTo>
                    <a:pt x="3" y="21"/>
                    <a:pt x="3" y="22"/>
                    <a:pt x="2" y="22"/>
                  </a:cubicBezTo>
                  <a:cubicBezTo>
                    <a:pt x="2" y="22"/>
                    <a:pt x="1" y="23"/>
                    <a:pt x="0" y="22"/>
                  </a:cubicBezTo>
                  <a:cubicBezTo>
                    <a:pt x="0" y="22"/>
                    <a:pt x="1" y="21"/>
                    <a:pt x="1" y="21"/>
                  </a:cubicBezTo>
                  <a:cubicBezTo>
                    <a:pt x="1" y="20"/>
                    <a:pt x="2" y="19"/>
                    <a:pt x="2" y="19"/>
                  </a:cubicBezTo>
                  <a:cubicBezTo>
                    <a:pt x="2" y="18"/>
                    <a:pt x="3" y="17"/>
                    <a:pt x="4" y="16"/>
                  </a:cubicBezTo>
                  <a:cubicBezTo>
                    <a:pt x="4" y="16"/>
                    <a:pt x="4" y="15"/>
                    <a:pt x="5" y="14"/>
                  </a:cubicBezTo>
                  <a:cubicBezTo>
                    <a:pt x="5" y="14"/>
                    <a:pt x="5" y="12"/>
                    <a:pt x="5" y="11"/>
                  </a:cubicBezTo>
                  <a:cubicBezTo>
                    <a:pt x="5" y="11"/>
                    <a:pt x="6" y="10"/>
                    <a:pt x="6" y="9"/>
                  </a:cubicBezTo>
                  <a:cubicBezTo>
                    <a:pt x="7" y="9"/>
                    <a:pt x="8" y="10"/>
                    <a:pt x="9" y="9"/>
                  </a:cubicBezTo>
                  <a:cubicBezTo>
                    <a:pt x="9" y="9"/>
                    <a:pt x="10" y="8"/>
                    <a:pt x="10" y="8"/>
                  </a:cubicBezTo>
                  <a:cubicBezTo>
                    <a:pt x="10" y="8"/>
                    <a:pt x="11" y="6"/>
                    <a:pt x="11" y="6"/>
                  </a:cubicBezTo>
                  <a:cubicBezTo>
                    <a:pt x="11" y="6"/>
                    <a:pt x="12" y="7"/>
                    <a:pt x="13" y="7"/>
                  </a:cubicBezTo>
                  <a:cubicBezTo>
                    <a:pt x="13" y="7"/>
                    <a:pt x="14" y="7"/>
                    <a:pt x="14" y="7"/>
                  </a:cubicBezTo>
                  <a:cubicBezTo>
                    <a:pt x="14" y="7"/>
                    <a:pt x="14" y="5"/>
                    <a:pt x="14" y="5"/>
                  </a:cubicBezTo>
                  <a:cubicBezTo>
                    <a:pt x="14" y="4"/>
                    <a:pt x="14" y="4"/>
                    <a:pt x="14" y="3"/>
                  </a:cubicBezTo>
                  <a:cubicBezTo>
                    <a:pt x="14" y="3"/>
                    <a:pt x="15" y="2"/>
                    <a:pt x="15" y="2"/>
                  </a:cubicBezTo>
                  <a:cubicBezTo>
                    <a:pt x="15" y="1"/>
                    <a:pt x="16" y="1"/>
                    <a:pt x="17" y="1"/>
                  </a:cubicBezTo>
                  <a:cubicBezTo>
                    <a:pt x="17" y="0"/>
                    <a:pt x="18" y="0"/>
                    <a:pt x="18" y="0"/>
                  </a:cubicBezTo>
                  <a:cubicBezTo>
                    <a:pt x="19" y="0"/>
                    <a:pt x="20" y="2"/>
                    <a:pt x="20" y="2"/>
                  </a:cubicBezTo>
                  <a:cubicBezTo>
                    <a:pt x="20" y="3"/>
                    <a:pt x="20" y="5"/>
                    <a:pt x="20" y="5"/>
                  </a:cubicBezTo>
                  <a:cubicBezTo>
                    <a:pt x="20" y="6"/>
                    <a:pt x="18" y="7"/>
                    <a:pt x="18" y="8"/>
                  </a:cubicBezTo>
                  <a:cubicBezTo>
                    <a:pt x="18" y="8"/>
                    <a:pt x="17" y="9"/>
                    <a:pt x="17" y="10"/>
                  </a:cubicBezTo>
                  <a:cubicBezTo>
                    <a:pt x="16" y="11"/>
                    <a:pt x="16" y="12"/>
                    <a:pt x="16" y="13"/>
                  </a:cubicBezTo>
                  <a:cubicBezTo>
                    <a:pt x="16" y="13"/>
                    <a:pt x="15" y="15"/>
                    <a:pt x="15" y="15"/>
                  </a:cubicBezTo>
                  <a:cubicBezTo>
                    <a:pt x="15" y="16"/>
                    <a:pt x="14" y="16"/>
                    <a:pt x="13" y="17"/>
                  </a:cubicBezTo>
                  <a:cubicBezTo>
                    <a:pt x="13" y="17"/>
                    <a:pt x="13" y="18"/>
                    <a:pt x="13" y="18"/>
                  </a:cubicBezTo>
                  <a:cubicBezTo>
                    <a:pt x="13" y="19"/>
                    <a:pt x="14" y="20"/>
                    <a:pt x="14"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9" name="Freeform 274"/>
            <p:cNvSpPr>
              <a:spLocks/>
            </p:cNvSpPr>
            <p:nvPr/>
          </p:nvSpPr>
          <p:spPr bwMode="auto">
            <a:xfrm>
              <a:off x="1074738" y="1881188"/>
              <a:ext cx="22225" cy="20638"/>
            </a:xfrm>
            <a:custGeom>
              <a:avLst/>
              <a:gdLst/>
              <a:ahLst/>
              <a:cxnLst>
                <a:cxn ang="0">
                  <a:pos x="11" y="8"/>
                </a:cxn>
                <a:cxn ang="0">
                  <a:pos x="12" y="5"/>
                </a:cxn>
                <a:cxn ang="0">
                  <a:pos x="11" y="3"/>
                </a:cxn>
                <a:cxn ang="0">
                  <a:pos x="11" y="1"/>
                </a:cxn>
                <a:cxn ang="0">
                  <a:pos x="10" y="0"/>
                </a:cxn>
                <a:cxn ang="0">
                  <a:pos x="8" y="1"/>
                </a:cxn>
                <a:cxn ang="0">
                  <a:pos x="7" y="2"/>
                </a:cxn>
                <a:cxn ang="0">
                  <a:pos x="4" y="3"/>
                </a:cxn>
                <a:cxn ang="0">
                  <a:pos x="3" y="3"/>
                </a:cxn>
                <a:cxn ang="0">
                  <a:pos x="0" y="5"/>
                </a:cxn>
                <a:cxn ang="0">
                  <a:pos x="0" y="7"/>
                </a:cxn>
                <a:cxn ang="0">
                  <a:pos x="0" y="9"/>
                </a:cxn>
                <a:cxn ang="0">
                  <a:pos x="2" y="10"/>
                </a:cxn>
                <a:cxn ang="0">
                  <a:pos x="4" y="11"/>
                </a:cxn>
                <a:cxn ang="0">
                  <a:pos x="7" y="10"/>
                </a:cxn>
                <a:cxn ang="0">
                  <a:pos x="9" y="9"/>
                </a:cxn>
                <a:cxn ang="0">
                  <a:pos x="10" y="8"/>
                </a:cxn>
                <a:cxn ang="0">
                  <a:pos x="11" y="8"/>
                </a:cxn>
              </a:cxnLst>
              <a:rect l="0" t="0" r="r" b="b"/>
              <a:pathLst>
                <a:path w="12" h="11">
                  <a:moveTo>
                    <a:pt x="11" y="8"/>
                  </a:moveTo>
                  <a:cubicBezTo>
                    <a:pt x="12" y="7"/>
                    <a:pt x="12" y="6"/>
                    <a:pt x="12" y="5"/>
                  </a:cubicBezTo>
                  <a:cubicBezTo>
                    <a:pt x="12" y="5"/>
                    <a:pt x="11" y="4"/>
                    <a:pt x="11" y="3"/>
                  </a:cubicBezTo>
                  <a:cubicBezTo>
                    <a:pt x="11" y="3"/>
                    <a:pt x="11" y="1"/>
                    <a:pt x="11" y="1"/>
                  </a:cubicBezTo>
                  <a:cubicBezTo>
                    <a:pt x="11" y="0"/>
                    <a:pt x="10" y="0"/>
                    <a:pt x="10" y="0"/>
                  </a:cubicBezTo>
                  <a:cubicBezTo>
                    <a:pt x="10" y="0"/>
                    <a:pt x="8" y="0"/>
                    <a:pt x="8" y="1"/>
                  </a:cubicBezTo>
                  <a:cubicBezTo>
                    <a:pt x="8" y="1"/>
                    <a:pt x="8" y="2"/>
                    <a:pt x="7" y="2"/>
                  </a:cubicBezTo>
                  <a:cubicBezTo>
                    <a:pt x="7" y="3"/>
                    <a:pt x="5" y="3"/>
                    <a:pt x="4" y="3"/>
                  </a:cubicBezTo>
                  <a:cubicBezTo>
                    <a:pt x="4" y="3"/>
                    <a:pt x="3" y="3"/>
                    <a:pt x="3" y="3"/>
                  </a:cubicBezTo>
                  <a:cubicBezTo>
                    <a:pt x="2" y="4"/>
                    <a:pt x="1" y="4"/>
                    <a:pt x="0" y="5"/>
                  </a:cubicBezTo>
                  <a:cubicBezTo>
                    <a:pt x="0" y="5"/>
                    <a:pt x="0" y="6"/>
                    <a:pt x="0" y="7"/>
                  </a:cubicBezTo>
                  <a:cubicBezTo>
                    <a:pt x="0" y="7"/>
                    <a:pt x="0" y="8"/>
                    <a:pt x="0" y="9"/>
                  </a:cubicBezTo>
                  <a:cubicBezTo>
                    <a:pt x="0" y="9"/>
                    <a:pt x="1" y="10"/>
                    <a:pt x="2" y="10"/>
                  </a:cubicBezTo>
                  <a:cubicBezTo>
                    <a:pt x="2" y="10"/>
                    <a:pt x="4" y="11"/>
                    <a:pt x="4" y="11"/>
                  </a:cubicBezTo>
                  <a:cubicBezTo>
                    <a:pt x="5" y="11"/>
                    <a:pt x="6" y="10"/>
                    <a:pt x="7" y="10"/>
                  </a:cubicBezTo>
                  <a:cubicBezTo>
                    <a:pt x="8" y="10"/>
                    <a:pt x="8" y="9"/>
                    <a:pt x="9" y="9"/>
                  </a:cubicBezTo>
                  <a:cubicBezTo>
                    <a:pt x="9" y="9"/>
                    <a:pt x="10" y="9"/>
                    <a:pt x="10" y="8"/>
                  </a:cubicBezTo>
                  <a:cubicBezTo>
                    <a:pt x="10" y="8"/>
                    <a:pt x="11" y="8"/>
                    <a:pt x="1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0" name="Freeform 275"/>
            <p:cNvSpPr>
              <a:spLocks/>
            </p:cNvSpPr>
            <p:nvPr/>
          </p:nvSpPr>
          <p:spPr bwMode="auto">
            <a:xfrm>
              <a:off x="1084263" y="1871663"/>
              <a:ext cx="7938" cy="7938"/>
            </a:xfrm>
            <a:custGeom>
              <a:avLst/>
              <a:gdLst/>
              <a:ahLst/>
              <a:cxnLst>
                <a:cxn ang="0">
                  <a:pos x="4" y="4"/>
                </a:cxn>
                <a:cxn ang="0">
                  <a:pos x="3" y="4"/>
                </a:cxn>
                <a:cxn ang="0">
                  <a:pos x="2" y="3"/>
                </a:cxn>
                <a:cxn ang="0">
                  <a:pos x="1" y="3"/>
                </a:cxn>
                <a:cxn ang="0">
                  <a:pos x="0" y="3"/>
                </a:cxn>
                <a:cxn ang="0">
                  <a:pos x="0" y="1"/>
                </a:cxn>
                <a:cxn ang="0">
                  <a:pos x="2" y="0"/>
                </a:cxn>
                <a:cxn ang="0">
                  <a:pos x="3" y="0"/>
                </a:cxn>
                <a:cxn ang="0">
                  <a:pos x="4" y="1"/>
                </a:cxn>
                <a:cxn ang="0">
                  <a:pos x="4" y="3"/>
                </a:cxn>
                <a:cxn ang="0">
                  <a:pos x="4" y="4"/>
                </a:cxn>
              </a:cxnLst>
              <a:rect l="0" t="0" r="r" b="b"/>
              <a:pathLst>
                <a:path w="4" h="4">
                  <a:moveTo>
                    <a:pt x="4" y="4"/>
                  </a:moveTo>
                  <a:cubicBezTo>
                    <a:pt x="4" y="4"/>
                    <a:pt x="3" y="4"/>
                    <a:pt x="3" y="4"/>
                  </a:cubicBezTo>
                  <a:cubicBezTo>
                    <a:pt x="3" y="4"/>
                    <a:pt x="2" y="3"/>
                    <a:pt x="2" y="3"/>
                  </a:cubicBezTo>
                  <a:cubicBezTo>
                    <a:pt x="2" y="3"/>
                    <a:pt x="1" y="3"/>
                    <a:pt x="1" y="3"/>
                  </a:cubicBezTo>
                  <a:cubicBezTo>
                    <a:pt x="1" y="3"/>
                    <a:pt x="0" y="3"/>
                    <a:pt x="0" y="3"/>
                  </a:cubicBezTo>
                  <a:cubicBezTo>
                    <a:pt x="0" y="3"/>
                    <a:pt x="0" y="2"/>
                    <a:pt x="0" y="1"/>
                  </a:cubicBezTo>
                  <a:cubicBezTo>
                    <a:pt x="1" y="1"/>
                    <a:pt x="1" y="0"/>
                    <a:pt x="2" y="0"/>
                  </a:cubicBezTo>
                  <a:cubicBezTo>
                    <a:pt x="2" y="0"/>
                    <a:pt x="3" y="0"/>
                    <a:pt x="3" y="0"/>
                  </a:cubicBezTo>
                  <a:cubicBezTo>
                    <a:pt x="3" y="0"/>
                    <a:pt x="4" y="1"/>
                    <a:pt x="4" y="1"/>
                  </a:cubicBezTo>
                  <a:cubicBezTo>
                    <a:pt x="4" y="2"/>
                    <a:pt x="4" y="2"/>
                    <a:pt x="4" y="3"/>
                  </a:cubicBezTo>
                  <a:cubicBezTo>
                    <a:pt x="4" y="3"/>
                    <a:pt x="4" y="3"/>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1" name="Freeform 276"/>
            <p:cNvSpPr>
              <a:spLocks/>
            </p:cNvSpPr>
            <p:nvPr/>
          </p:nvSpPr>
          <p:spPr bwMode="auto">
            <a:xfrm>
              <a:off x="1109663" y="1868488"/>
              <a:ext cx="7938" cy="14288"/>
            </a:xfrm>
            <a:custGeom>
              <a:avLst/>
              <a:gdLst/>
              <a:ahLst/>
              <a:cxnLst>
                <a:cxn ang="0">
                  <a:pos x="3" y="8"/>
                </a:cxn>
                <a:cxn ang="0">
                  <a:pos x="4" y="5"/>
                </a:cxn>
                <a:cxn ang="0">
                  <a:pos x="3" y="3"/>
                </a:cxn>
                <a:cxn ang="0">
                  <a:pos x="3" y="1"/>
                </a:cxn>
                <a:cxn ang="0">
                  <a:pos x="2" y="0"/>
                </a:cxn>
                <a:cxn ang="0">
                  <a:pos x="1" y="0"/>
                </a:cxn>
                <a:cxn ang="0">
                  <a:pos x="0" y="2"/>
                </a:cxn>
                <a:cxn ang="0">
                  <a:pos x="0" y="4"/>
                </a:cxn>
                <a:cxn ang="0">
                  <a:pos x="0" y="6"/>
                </a:cxn>
                <a:cxn ang="0">
                  <a:pos x="1" y="8"/>
                </a:cxn>
                <a:cxn ang="0">
                  <a:pos x="3" y="8"/>
                </a:cxn>
              </a:cxnLst>
              <a:rect l="0" t="0" r="r" b="b"/>
              <a:pathLst>
                <a:path w="4" h="8">
                  <a:moveTo>
                    <a:pt x="3" y="8"/>
                  </a:moveTo>
                  <a:cubicBezTo>
                    <a:pt x="4" y="7"/>
                    <a:pt x="4" y="6"/>
                    <a:pt x="4" y="5"/>
                  </a:cubicBezTo>
                  <a:cubicBezTo>
                    <a:pt x="4" y="5"/>
                    <a:pt x="3" y="4"/>
                    <a:pt x="3" y="3"/>
                  </a:cubicBezTo>
                  <a:cubicBezTo>
                    <a:pt x="3" y="3"/>
                    <a:pt x="4" y="1"/>
                    <a:pt x="3" y="1"/>
                  </a:cubicBezTo>
                  <a:cubicBezTo>
                    <a:pt x="3" y="0"/>
                    <a:pt x="2" y="0"/>
                    <a:pt x="2" y="0"/>
                  </a:cubicBezTo>
                  <a:cubicBezTo>
                    <a:pt x="1" y="0"/>
                    <a:pt x="1" y="0"/>
                    <a:pt x="1" y="0"/>
                  </a:cubicBezTo>
                  <a:cubicBezTo>
                    <a:pt x="0" y="1"/>
                    <a:pt x="0" y="2"/>
                    <a:pt x="0" y="2"/>
                  </a:cubicBezTo>
                  <a:cubicBezTo>
                    <a:pt x="0" y="3"/>
                    <a:pt x="0" y="4"/>
                    <a:pt x="0" y="4"/>
                  </a:cubicBezTo>
                  <a:cubicBezTo>
                    <a:pt x="0" y="5"/>
                    <a:pt x="0" y="6"/>
                    <a:pt x="0" y="6"/>
                  </a:cubicBezTo>
                  <a:cubicBezTo>
                    <a:pt x="0" y="7"/>
                    <a:pt x="1" y="7"/>
                    <a:pt x="1" y="8"/>
                  </a:cubicBezTo>
                  <a:cubicBezTo>
                    <a:pt x="2" y="8"/>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2" name="Freeform 277"/>
            <p:cNvSpPr>
              <a:spLocks/>
            </p:cNvSpPr>
            <p:nvPr/>
          </p:nvSpPr>
          <p:spPr bwMode="auto">
            <a:xfrm>
              <a:off x="1101726" y="1852613"/>
              <a:ext cx="6350" cy="36513"/>
            </a:xfrm>
            <a:custGeom>
              <a:avLst/>
              <a:gdLst/>
              <a:ahLst/>
              <a:cxnLst>
                <a:cxn ang="0">
                  <a:pos x="4" y="17"/>
                </a:cxn>
                <a:cxn ang="0">
                  <a:pos x="3" y="19"/>
                </a:cxn>
                <a:cxn ang="0">
                  <a:pos x="2" y="18"/>
                </a:cxn>
                <a:cxn ang="0">
                  <a:pos x="1" y="17"/>
                </a:cxn>
                <a:cxn ang="0">
                  <a:pos x="0" y="12"/>
                </a:cxn>
                <a:cxn ang="0">
                  <a:pos x="0" y="9"/>
                </a:cxn>
                <a:cxn ang="0">
                  <a:pos x="0" y="4"/>
                </a:cxn>
                <a:cxn ang="0">
                  <a:pos x="1" y="2"/>
                </a:cxn>
                <a:cxn ang="0">
                  <a:pos x="1" y="1"/>
                </a:cxn>
                <a:cxn ang="0">
                  <a:pos x="3" y="2"/>
                </a:cxn>
                <a:cxn ang="0">
                  <a:pos x="3" y="3"/>
                </a:cxn>
                <a:cxn ang="0">
                  <a:pos x="4" y="5"/>
                </a:cxn>
                <a:cxn ang="0">
                  <a:pos x="4" y="7"/>
                </a:cxn>
                <a:cxn ang="0">
                  <a:pos x="3" y="9"/>
                </a:cxn>
                <a:cxn ang="0">
                  <a:pos x="2" y="10"/>
                </a:cxn>
                <a:cxn ang="0">
                  <a:pos x="3" y="13"/>
                </a:cxn>
                <a:cxn ang="0">
                  <a:pos x="4" y="14"/>
                </a:cxn>
                <a:cxn ang="0">
                  <a:pos x="4" y="16"/>
                </a:cxn>
                <a:cxn ang="0">
                  <a:pos x="4" y="17"/>
                </a:cxn>
              </a:cxnLst>
              <a:rect l="0" t="0" r="r" b="b"/>
              <a:pathLst>
                <a:path w="4" h="19">
                  <a:moveTo>
                    <a:pt x="4" y="17"/>
                  </a:moveTo>
                  <a:cubicBezTo>
                    <a:pt x="4" y="18"/>
                    <a:pt x="4" y="18"/>
                    <a:pt x="3" y="19"/>
                  </a:cubicBezTo>
                  <a:cubicBezTo>
                    <a:pt x="3" y="19"/>
                    <a:pt x="3" y="19"/>
                    <a:pt x="2" y="18"/>
                  </a:cubicBezTo>
                  <a:cubicBezTo>
                    <a:pt x="2" y="18"/>
                    <a:pt x="1" y="17"/>
                    <a:pt x="1" y="17"/>
                  </a:cubicBezTo>
                  <a:cubicBezTo>
                    <a:pt x="0" y="16"/>
                    <a:pt x="0" y="13"/>
                    <a:pt x="0" y="12"/>
                  </a:cubicBezTo>
                  <a:cubicBezTo>
                    <a:pt x="0" y="11"/>
                    <a:pt x="0" y="10"/>
                    <a:pt x="0" y="9"/>
                  </a:cubicBezTo>
                  <a:cubicBezTo>
                    <a:pt x="0" y="8"/>
                    <a:pt x="0" y="5"/>
                    <a:pt x="0" y="4"/>
                  </a:cubicBezTo>
                  <a:cubicBezTo>
                    <a:pt x="0" y="4"/>
                    <a:pt x="0" y="2"/>
                    <a:pt x="1" y="2"/>
                  </a:cubicBezTo>
                  <a:cubicBezTo>
                    <a:pt x="1" y="1"/>
                    <a:pt x="1" y="1"/>
                    <a:pt x="1" y="1"/>
                  </a:cubicBezTo>
                  <a:cubicBezTo>
                    <a:pt x="2" y="0"/>
                    <a:pt x="2" y="1"/>
                    <a:pt x="3" y="2"/>
                  </a:cubicBezTo>
                  <a:cubicBezTo>
                    <a:pt x="3" y="2"/>
                    <a:pt x="3" y="3"/>
                    <a:pt x="3" y="3"/>
                  </a:cubicBezTo>
                  <a:cubicBezTo>
                    <a:pt x="3" y="4"/>
                    <a:pt x="4" y="4"/>
                    <a:pt x="4" y="5"/>
                  </a:cubicBezTo>
                  <a:cubicBezTo>
                    <a:pt x="4" y="5"/>
                    <a:pt x="4" y="6"/>
                    <a:pt x="4" y="7"/>
                  </a:cubicBezTo>
                  <a:cubicBezTo>
                    <a:pt x="4" y="7"/>
                    <a:pt x="4" y="8"/>
                    <a:pt x="3" y="9"/>
                  </a:cubicBezTo>
                  <a:cubicBezTo>
                    <a:pt x="3" y="9"/>
                    <a:pt x="2" y="10"/>
                    <a:pt x="2" y="10"/>
                  </a:cubicBezTo>
                  <a:cubicBezTo>
                    <a:pt x="2" y="11"/>
                    <a:pt x="2" y="12"/>
                    <a:pt x="3" y="13"/>
                  </a:cubicBezTo>
                  <a:cubicBezTo>
                    <a:pt x="3" y="13"/>
                    <a:pt x="3" y="14"/>
                    <a:pt x="4" y="14"/>
                  </a:cubicBezTo>
                  <a:cubicBezTo>
                    <a:pt x="4" y="15"/>
                    <a:pt x="4" y="16"/>
                    <a:pt x="4" y="16"/>
                  </a:cubicBezTo>
                  <a:cubicBezTo>
                    <a:pt x="4" y="16"/>
                    <a:pt x="4" y="17"/>
                    <a:pt x="4"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3" name="Freeform 278"/>
            <p:cNvSpPr>
              <a:spLocks/>
            </p:cNvSpPr>
            <p:nvPr/>
          </p:nvSpPr>
          <p:spPr bwMode="auto">
            <a:xfrm>
              <a:off x="1101726" y="1830388"/>
              <a:ext cx="12700" cy="26988"/>
            </a:xfrm>
            <a:custGeom>
              <a:avLst/>
              <a:gdLst/>
              <a:ahLst/>
              <a:cxnLst>
                <a:cxn ang="0">
                  <a:pos x="6" y="12"/>
                </a:cxn>
                <a:cxn ang="0">
                  <a:pos x="6" y="14"/>
                </a:cxn>
                <a:cxn ang="0">
                  <a:pos x="4" y="13"/>
                </a:cxn>
                <a:cxn ang="0">
                  <a:pos x="4" y="10"/>
                </a:cxn>
                <a:cxn ang="0">
                  <a:pos x="1" y="9"/>
                </a:cxn>
                <a:cxn ang="0">
                  <a:pos x="0" y="6"/>
                </a:cxn>
                <a:cxn ang="0">
                  <a:pos x="1" y="3"/>
                </a:cxn>
                <a:cxn ang="0">
                  <a:pos x="2" y="1"/>
                </a:cxn>
                <a:cxn ang="0">
                  <a:pos x="4" y="0"/>
                </a:cxn>
                <a:cxn ang="0">
                  <a:pos x="4" y="2"/>
                </a:cxn>
                <a:cxn ang="0">
                  <a:pos x="4" y="3"/>
                </a:cxn>
                <a:cxn ang="0">
                  <a:pos x="6" y="3"/>
                </a:cxn>
                <a:cxn ang="0">
                  <a:pos x="7" y="3"/>
                </a:cxn>
                <a:cxn ang="0">
                  <a:pos x="7" y="5"/>
                </a:cxn>
                <a:cxn ang="0">
                  <a:pos x="6" y="6"/>
                </a:cxn>
                <a:cxn ang="0">
                  <a:pos x="6" y="8"/>
                </a:cxn>
                <a:cxn ang="0">
                  <a:pos x="6" y="10"/>
                </a:cxn>
                <a:cxn ang="0">
                  <a:pos x="6" y="11"/>
                </a:cxn>
                <a:cxn ang="0">
                  <a:pos x="6" y="12"/>
                </a:cxn>
              </a:cxnLst>
              <a:rect l="0" t="0" r="r" b="b"/>
              <a:pathLst>
                <a:path w="7" h="14">
                  <a:moveTo>
                    <a:pt x="6" y="12"/>
                  </a:moveTo>
                  <a:cubicBezTo>
                    <a:pt x="6" y="13"/>
                    <a:pt x="6" y="14"/>
                    <a:pt x="6" y="14"/>
                  </a:cubicBezTo>
                  <a:cubicBezTo>
                    <a:pt x="5" y="14"/>
                    <a:pt x="4" y="13"/>
                    <a:pt x="4" y="13"/>
                  </a:cubicBezTo>
                  <a:cubicBezTo>
                    <a:pt x="4" y="12"/>
                    <a:pt x="4" y="10"/>
                    <a:pt x="4" y="10"/>
                  </a:cubicBezTo>
                  <a:cubicBezTo>
                    <a:pt x="3" y="9"/>
                    <a:pt x="2" y="9"/>
                    <a:pt x="1" y="9"/>
                  </a:cubicBezTo>
                  <a:cubicBezTo>
                    <a:pt x="1" y="8"/>
                    <a:pt x="0" y="7"/>
                    <a:pt x="0" y="6"/>
                  </a:cubicBezTo>
                  <a:cubicBezTo>
                    <a:pt x="0" y="6"/>
                    <a:pt x="1" y="4"/>
                    <a:pt x="1" y="3"/>
                  </a:cubicBezTo>
                  <a:cubicBezTo>
                    <a:pt x="1" y="3"/>
                    <a:pt x="2" y="2"/>
                    <a:pt x="2" y="1"/>
                  </a:cubicBezTo>
                  <a:cubicBezTo>
                    <a:pt x="3" y="1"/>
                    <a:pt x="3" y="0"/>
                    <a:pt x="4" y="0"/>
                  </a:cubicBezTo>
                  <a:cubicBezTo>
                    <a:pt x="4" y="0"/>
                    <a:pt x="4" y="1"/>
                    <a:pt x="4" y="2"/>
                  </a:cubicBezTo>
                  <a:cubicBezTo>
                    <a:pt x="4" y="2"/>
                    <a:pt x="4" y="3"/>
                    <a:pt x="4" y="3"/>
                  </a:cubicBezTo>
                  <a:cubicBezTo>
                    <a:pt x="5" y="4"/>
                    <a:pt x="5" y="3"/>
                    <a:pt x="6" y="3"/>
                  </a:cubicBezTo>
                  <a:cubicBezTo>
                    <a:pt x="6" y="3"/>
                    <a:pt x="7" y="3"/>
                    <a:pt x="7" y="3"/>
                  </a:cubicBezTo>
                  <a:cubicBezTo>
                    <a:pt x="7" y="4"/>
                    <a:pt x="7" y="4"/>
                    <a:pt x="7" y="5"/>
                  </a:cubicBezTo>
                  <a:cubicBezTo>
                    <a:pt x="7" y="5"/>
                    <a:pt x="7" y="6"/>
                    <a:pt x="6" y="6"/>
                  </a:cubicBezTo>
                  <a:cubicBezTo>
                    <a:pt x="6" y="7"/>
                    <a:pt x="6" y="8"/>
                    <a:pt x="6" y="8"/>
                  </a:cubicBezTo>
                  <a:cubicBezTo>
                    <a:pt x="6" y="9"/>
                    <a:pt x="6" y="9"/>
                    <a:pt x="6" y="10"/>
                  </a:cubicBezTo>
                  <a:cubicBezTo>
                    <a:pt x="6" y="10"/>
                    <a:pt x="6" y="11"/>
                    <a:pt x="6" y="11"/>
                  </a:cubicBezTo>
                  <a:cubicBezTo>
                    <a:pt x="6" y="12"/>
                    <a:pt x="6" y="12"/>
                    <a:pt x="6"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4" name="Freeform 279"/>
            <p:cNvSpPr>
              <a:spLocks/>
            </p:cNvSpPr>
            <p:nvPr/>
          </p:nvSpPr>
          <p:spPr bwMode="auto">
            <a:xfrm>
              <a:off x="1071563" y="1857375"/>
              <a:ext cx="6350" cy="6350"/>
            </a:xfrm>
            <a:custGeom>
              <a:avLst/>
              <a:gdLst/>
              <a:ahLst/>
              <a:cxnLst>
                <a:cxn ang="0">
                  <a:pos x="4" y="2"/>
                </a:cxn>
                <a:cxn ang="0">
                  <a:pos x="2" y="2"/>
                </a:cxn>
                <a:cxn ang="0">
                  <a:pos x="2" y="4"/>
                </a:cxn>
                <a:cxn ang="0">
                  <a:pos x="0" y="4"/>
                </a:cxn>
                <a:cxn ang="0">
                  <a:pos x="0" y="2"/>
                </a:cxn>
                <a:cxn ang="0">
                  <a:pos x="1" y="1"/>
                </a:cxn>
                <a:cxn ang="0">
                  <a:pos x="3" y="0"/>
                </a:cxn>
                <a:cxn ang="0">
                  <a:pos x="4" y="0"/>
                </a:cxn>
                <a:cxn ang="0">
                  <a:pos x="4" y="2"/>
                </a:cxn>
              </a:cxnLst>
              <a:rect l="0" t="0" r="r" b="b"/>
              <a:pathLst>
                <a:path w="4" h="4">
                  <a:moveTo>
                    <a:pt x="4" y="2"/>
                  </a:moveTo>
                  <a:cubicBezTo>
                    <a:pt x="3" y="2"/>
                    <a:pt x="2" y="2"/>
                    <a:pt x="2" y="2"/>
                  </a:cubicBezTo>
                  <a:cubicBezTo>
                    <a:pt x="2" y="3"/>
                    <a:pt x="2" y="4"/>
                    <a:pt x="2" y="4"/>
                  </a:cubicBezTo>
                  <a:cubicBezTo>
                    <a:pt x="1" y="4"/>
                    <a:pt x="1" y="4"/>
                    <a:pt x="0" y="4"/>
                  </a:cubicBezTo>
                  <a:cubicBezTo>
                    <a:pt x="0" y="3"/>
                    <a:pt x="0" y="3"/>
                    <a:pt x="0" y="2"/>
                  </a:cubicBezTo>
                  <a:cubicBezTo>
                    <a:pt x="0" y="2"/>
                    <a:pt x="1" y="1"/>
                    <a:pt x="1" y="1"/>
                  </a:cubicBezTo>
                  <a:cubicBezTo>
                    <a:pt x="1" y="0"/>
                    <a:pt x="2" y="0"/>
                    <a:pt x="3" y="0"/>
                  </a:cubicBezTo>
                  <a:cubicBezTo>
                    <a:pt x="3" y="0"/>
                    <a:pt x="4" y="0"/>
                    <a:pt x="4" y="0"/>
                  </a:cubicBezTo>
                  <a:cubicBezTo>
                    <a:pt x="4" y="1"/>
                    <a:pt x="4" y="1"/>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5" name="Freeform 280"/>
            <p:cNvSpPr>
              <a:spLocks/>
            </p:cNvSpPr>
            <p:nvPr/>
          </p:nvSpPr>
          <p:spPr bwMode="auto">
            <a:xfrm>
              <a:off x="1079501" y="1863725"/>
              <a:ext cx="7938" cy="7938"/>
            </a:xfrm>
            <a:custGeom>
              <a:avLst/>
              <a:gdLst/>
              <a:ahLst/>
              <a:cxnLst>
                <a:cxn ang="0">
                  <a:pos x="4" y="1"/>
                </a:cxn>
                <a:cxn ang="0">
                  <a:pos x="3" y="2"/>
                </a:cxn>
                <a:cxn ang="0">
                  <a:pos x="2" y="3"/>
                </a:cxn>
                <a:cxn ang="0">
                  <a:pos x="1" y="3"/>
                </a:cxn>
                <a:cxn ang="0">
                  <a:pos x="0" y="3"/>
                </a:cxn>
                <a:cxn ang="0">
                  <a:pos x="0" y="2"/>
                </a:cxn>
                <a:cxn ang="0">
                  <a:pos x="1" y="1"/>
                </a:cxn>
                <a:cxn ang="0">
                  <a:pos x="2" y="1"/>
                </a:cxn>
                <a:cxn ang="0">
                  <a:pos x="3" y="0"/>
                </a:cxn>
                <a:cxn ang="0">
                  <a:pos x="4" y="1"/>
                </a:cxn>
              </a:cxnLst>
              <a:rect l="0" t="0" r="r" b="b"/>
              <a:pathLst>
                <a:path w="4" h="4">
                  <a:moveTo>
                    <a:pt x="4" y="1"/>
                  </a:moveTo>
                  <a:cubicBezTo>
                    <a:pt x="4" y="1"/>
                    <a:pt x="3" y="2"/>
                    <a:pt x="3" y="2"/>
                  </a:cubicBezTo>
                  <a:cubicBezTo>
                    <a:pt x="3" y="2"/>
                    <a:pt x="2" y="3"/>
                    <a:pt x="2" y="3"/>
                  </a:cubicBezTo>
                  <a:cubicBezTo>
                    <a:pt x="2" y="3"/>
                    <a:pt x="1" y="4"/>
                    <a:pt x="1" y="3"/>
                  </a:cubicBezTo>
                  <a:cubicBezTo>
                    <a:pt x="1" y="3"/>
                    <a:pt x="0" y="3"/>
                    <a:pt x="0" y="3"/>
                  </a:cubicBezTo>
                  <a:cubicBezTo>
                    <a:pt x="0" y="3"/>
                    <a:pt x="0" y="2"/>
                    <a:pt x="0" y="2"/>
                  </a:cubicBezTo>
                  <a:cubicBezTo>
                    <a:pt x="0" y="1"/>
                    <a:pt x="1" y="1"/>
                    <a:pt x="1" y="1"/>
                  </a:cubicBezTo>
                  <a:cubicBezTo>
                    <a:pt x="1" y="1"/>
                    <a:pt x="2" y="1"/>
                    <a:pt x="2" y="1"/>
                  </a:cubicBezTo>
                  <a:cubicBezTo>
                    <a:pt x="2" y="1"/>
                    <a:pt x="3"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6" name="Freeform 281"/>
            <p:cNvSpPr>
              <a:spLocks/>
            </p:cNvSpPr>
            <p:nvPr/>
          </p:nvSpPr>
          <p:spPr bwMode="auto">
            <a:xfrm>
              <a:off x="1093788" y="1830388"/>
              <a:ext cx="7938" cy="9525"/>
            </a:xfrm>
            <a:custGeom>
              <a:avLst/>
              <a:gdLst/>
              <a:ahLst/>
              <a:cxnLst>
                <a:cxn ang="0">
                  <a:pos x="4" y="1"/>
                </a:cxn>
                <a:cxn ang="0">
                  <a:pos x="3" y="3"/>
                </a:cxn>
                <a:cxn ang="0">
                  <a:pos x="2" y="4"/>
                </a:cxn>
                <a:cxn ang="0">
                  <a:pos x="1" y="5"/>
                </a:cxn>
                <a:cxn ang="0">
                  <a:pos x="0" y="4"/>
                </a:cxn>
                <a:cxn ang="0">
                  <a:pos x="0" y="3"/>
                </a:cxn>
                <a:cxn ang="0">
                  <a:pos x="2" y="1"/>
                </a:cxn>
                <a:cxn ang="0">
                  <a:pos x="2" y="0"/>
                </a:cxn>
                <a:cxn ang="0">
                  <a:pos x="4" y="0"/>
                </a:cxn>
                <a:cxn ang="0">
                  <a:pos x="4" y="1"/>
                </a:cxn>
              </a:cxnLst>
              <a:rect l="0" t="0" r="r" b="b"/>
              <a:pathLst>
                <a:path w="4" h="5">
                  <a:moveTo>
                    <a:pt x="4" y="1"/>
                  </a:moveTo>
                  <a:cubicBezTo>
                    <a:pt x="4" y="2"/>
                    <a:pt x="3" y="3"/>
                    <a:pt x="3" y="3"/>
                  </a:cubicBezTo>
                  <a:cubicBezTo>
                    <a:pt x="3" y="3"/>
                    <a:pt x="2" y="4"/>
                    <a:pt x="2" y="4"/>
                  </a:cubicBezTo>
                  <a:cubicBezTo>
                    <a:pt x="2" y="4"/>
                    <a:pt x="1" y="5"/>
                    <a:pt x="1" y="5"/>
                  </a:cubicBezTo>
                  <a:cubicBezTo>
                    <a:pt x="0" y="5"/>
                    <a:pt x="0" y="4"/>
                    <a:pt x="0" y="4"/>
                  </a:cubicBezTo>
                  <a:cubicBezTo>
                    <a:pt x="0" y="4"/>
                    <a:pt x="0" y="3"/>
                    <a:pt x="0" y="3"/>
                  </a:cubicBezTo>
                  <a:cubicBezTo>
                    <a:pt x="0" y="2"/>
                    <a:pt x="1" y="2"/>
                    <a:pt x="2" y="1"/>
                  </a:cubicBezTo>
                  <a:cubicBezTo>
                    <a:pt x="2" y="1"/>
                    <a:pt x="2" y="0"/>
                    <a:pt x="2" y="0"/>
                  </a:cubicBezTo>
                  <a:cubicBezTo>
                    <a:pt x="3" y="0"/>
                    <a:pt x="3" y="0"/>
                    <a:pt x="4" y="0"/>
                  </a:cubicBezTo>
                  <a:cubicBezTo>
                    <a:pt x="4"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7" name="Freeform 282"/>
            <p:cNvSpPr>
              <a:spLocks/>
            </p:cNvSpPr>
            <p:nvPr/>
          </p:nvSpPr>
          <p:spPr bwMode="auto">
            <a:xfrm>
              <a:off x="1117601" y="1789113"/>
              <a:ext cx="19050" cy="22225"/>
            </a:xfrm>
            <a:custGeom>
              <a:avLst/>
              <a:gdLst/>
              <a:ahLst/>
              <a:cxnLst>
                <a:cxn ang="0">
                  <a:pos x="7" y="5"/>
                </a:cxn>
                <a:cxn ang="0">
                  <a:pos x="5" y="6"/>
                </a:cxn>
                <a:cxn ang="0">
                  <a:pos x="5" y="9"/>
                </a:cxn>
                <a:cxn ang="0">
                  <a:pos x="4" y="11"/>
                </a:cxn>
                <a:cxn ang="0">
                  <a:pos x="3" y="12"/>
                </a:cxn>
                <a:cxn ang="0">
                  <a:pos x="2" y="12"/>
                </a:cxn>
                <a:cxn ang="0">
                  <a:pos x="2" y="11"/>
                </a:cxn>
                <a:cxn ang="0">
                  <a:pos x="2" y="9"/>
                </a:cxn>
                <a:cxn ang="0">
                  <a:pos x="0" y="9"/>
                </a:cxn>
                <a:cxn ang="0">
                  <a:pos x="0" y="9"/>
                </a:cxn>
                <a:cxn ang="0">
                  <a:pos x="1" y="6"/>
                </a:cxn>
                <a:cxn ang="0">
                  <a:pos x="3" y="4"/>
                </a:cxn>
                <a:cxn ang="0">
                  <a:pos x="6" y="2"/>
                </a:cxn>
                <a:cxn ang="0">
                  <a:pos x="8" y="1"/>
                </a:cxn>
                <a:cxn ang="0">
                  <a:pos x="9" y="0"/>
                </a:cxn>
                <a:cxn ang="0">
                  <a:pos x="10" y="1"/>
                </a:cxn>
                <a:cxn ang="0">
                  <a:pos x="9" y="3"/>
                </a:cxn>
                <a:cxn ang="0">
                  <a:pos x="7" y="4"/>
                </a:cxn>
                <a:cxn ang="0">
                  <a:pos x="7" y="5"/>
                </a:cxn>
              </a:cxnLst>
              <a:rect l="0" t="0" r="r" b="b"/>
              <a:pathLst>
                <a:path w="10" h="12">
                  <a:moveTo>
                    <a:pt x="7" y="5"/>
                  </a:moveTo>
                  <a:cubicBezTo>
                    <a:pt x="6" y="5"/>
                    <a:pt x="6" y="6"/>
                    <a:pt x="5" y="6"/>
                  </a:cubicBezTo>
                  <a:cubicBezTo>
                    <a:pt x="5" y="7"/>
                    <a:pt x="5" y="8"/>
                    <a:pt x="5" y="9"/>
                  </a:cubicBezTo>
                  <a:cubicBezTo>
                    <a:pt x="5" y="10"/>
                    <a:pt x="4" y="10"/>
                    <a:pt x="4" y="11"/>
                  </a:cubicBezTo>
                  <a:cubicBezTo>
                    <a:pt x="3" y="11"/>
                    <a:pt x="3" y="12"/>
                    <a:pt x="3" y="12"/>
                  </a:cubicBezTo>
                  <a:cubicBezTo>
                    <a:pt x="3" y="12"/>
                    <a:pt x="2" y="12"/>
                    <a:pt x="2" y="12"/>
                  </a:cubicBezTo>
                  <a:cubicBezTo>
                    <a:pt x="2" y="12"/>
                    <a:pt x="2" y="11"/>
                    <a:pt x="2" y="11"/>
                  </a:cubicBezTo>
                  <a:cubicBezTo>
                    <a:pt x="2" y="10"/>
                    <a:pt x="2" y="10"/>
                    <a:pt x="2" y="9"/>
                  </a:cubicBezTo>
                  <a:cubicBezTo>
                    <a:pt x="2" y="9"/>
                    <a:pt x="1" y="9"/>
                    <a:pt x="0" y="9"/>
                  </a:cubicBezTo>
                  <a:cubicBezTo>
                    <a:pt x="0" y="9"/>
                    <a:pt x="0" y="9"/>
                    <a:pt x="0" y="9"/>
                  </a:cubicBezTo>
                  <a:cubicBezTo>
                    <a:pt x="0" y="8"/>
                    <a:pt x="0" y="7"/>
                    <a:pt x="1" y="6"/>
                  </a:cubicBezTo>
                  <a:cubicBezTo>
                    <a:pt x="1" y="6"/>
                    <a:pt x="2" y="5"/>
                    <a:pt x="3" y="4"/>
                  </a:cubicBezTo>
                  <a:cubicBezTo>
                    <a:pt x="3" y="4"/>
                    <a:pt x="5" y="3"/>
                    <a:pt x="6" y="2"/>
                  </a:cubicBezTo>
                  <a:cubicBezTo>
                    <a:pt x="6" y="2"/>
                    <a:pt x="7" y="2"/>
                    <a:pt x="8" y="1"/>
                  </a:cubicBezTo>
                  <a:cubicBezTo>
                    <a:pt x="8" y="1"/>
                    <a:pt x="9" y="0"/>
                    <a:pt x="9" y="0"/>
                  </a:cubicBezTo>
                  <a:cubicBezTo>
                    <a:pt x="10" y="0"/>
                    <a:pt x="10" y="1"/>
                    <a:pt x="10" y="1"/>
                  </a:cubicBezTo>
                  <a:cubicBezTo>
                    <a:pt x="10" y="1"/>
                    <a:pt x="9" y="2"/>
                    <a:pt x="9" y="3"/>
                  </a:cubicBezTo>
                  <a:cubicBezTo>
                    <a:pt x="8" y="3"/>
                    <a:pt x="8" y="3"/>
                    <a:pt x="7" y="4"/>
                  </a:cubicBezTo>
                  <a:cubicBezTo>
                    <a:pt x="7" y="4"/>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8" name="Freeform 283"/>
            <p:cNvSpPr>
              <a:spLocks/>
            </p:cNvSpPr>
            <p:nvPr/>
          </p:nvSpPr>
          <p:spPr bwMode="auto">
            <a:xfrm>
              <a:off x="1112838" y="1728788"/>
              <a:ext cx="44450" cy="44450"/>
            </a:xfrm>
            <a:custGeom>
              <a:avLst/>
              <a:gdLst/>
              <a:ahLst/>
              <a:cxnLst>
                <a:cxn ang="0">
                  <a:pos x="17" y="12"/>
                </a:cxn>
                <a:cxn ang="0">
                  <a:pos x="13" y="15"/>
                </a:cxn>
                <a:cxn ang="0">
                  <a:pos x="8" y="19"/>
                </a:cxn>
                <a:cxn ang="0">
                  <a:pos x="6" y="20"/>
                </a:cxn>
                <a:cxn ang="0">
                  <a:pos x="3" y="22"/>
                </a:cxn>
                <a:cxn ang="0">
                  <a:pos x="1" y="24"/>
                </a:cxn>
                <a:cxn ang="0">
                  <a:pos x="0" y="23"/>
                </a:cxn>
                <a:cxn ang="0">
                  <a:pos x="1" y="22"/>
                </a:cxn>
                <a:cxn ang="0">
                  <a:pos x="2" y="20"/>
                </a:cxn>
                <a:cxn ang="0">
                  <a:pos x="5" y="18"/>
                </a:cxn>
                <a:cxn ang="0">
                  <a:pos x="5" y="16"/>
                </a:cxn>
                <a:cxn ang="0">
                  <a:pos x="4" y="14"/>
                </a:cxn>
                <a:cxn ang="0">
                  <a:pos x="4" y="14"/>
                </a:cxn>
                <a:cxn ang="0">
                  <a:pos x="6" y="14"/>
                </a:cxn>
                <a:cxn ang="0">
                  <a:pos x="7" y="14"/>
                </a:cxn>
                <a:cxn ang="0">
                  <a:pos x="11" y="14"/>
                </a:cxn>
                <a:cxn ang="0">
                  <a:pos x="15" y="11"/>
                </a:cxn>
                <a:cxn ang="0">
                  <a:pos x="16" y="7"/>
                </a:cxn>
                <a:cxn ang="0">
                  <a:pos x="18" y="5"/>
                </a:cxn>
                <a:cxn ang="0">
                  <a:pos x="19" y="4"/>
                </a:cxn>
                <a:cxn ang="0">
                  <a:pos x="19" y="2"/>
                </a:cxn>
                <a:cxn ang="0">
                  <a:pos x="18" y="2"/>
                </a:cxn>
                <a:cxn ang="0">
                  <a:pos x="18" y="0"/>
                </a:cxn>
                <a:cxn ang="0">
                  <a:pos x="20" y="0"/>
                </a:cxn>
                <a:cxn ang="0">
                  <a:pos x="21" y="1"/>
                </a:cxn>
                <a:cxn ang="0">
                  <a:pos x="22" y="1"/>
                </a:cxn>
                <a:cxn ang="0">
                  <a:pos x="23" y="0"/>
                </a:cxn>
                <a:cxn ang="0">
                  <a:pos x="24" y="1"/>
                </a:cxn>
                <a:cxn ang="0">
                  <a:pos x="24" y="3"/>
                </a:cxn>
                <a:cxn ang="0">
                  <a:pos x="22" y="6"/>
                </a:cxn>
                <a:cxn ang="0">
                  <a:pos x="19" y="9"/>
                </a:cxn>
                <a:cxn ang="0">
                  <a:pos x="17" y="12"/>
                </a:cxn>
              </a:cxnLst>
              <a:rect l="0" t="0" r="r" b="b"/>
              <a:pathLst>
                <a:path w="24" h="24">
                  <a:moveTo>
                    <a:pt x="17" y="12"/>
                  </a:moveTo>
                  <a:cubicBezTo>
                    <a:pt x="16" y="13"/>
                    <a:pt x="14" y="15"/>
                    <a:pt x="13" y="15"/>
                  </a:cubicBezTo>
                  <a:cubicBezTo>
                    <a:pt x="12" y="16"/>
                    <a:pt x="10" y="18"/>
                    <a:pt x="8" y="19"/>
                  </a:cubicBezTo>
                  <a:cubicBezTo>
                    <a:pt x="8" y="20"/>
                    <a:pt x="6" y="20"/>
                    <a:pt x="6" y="20"/>
                  </a:cubicBezTo>
                  <a:cubicBezTo>
                    <a:pt x="5" y="21"/>
                    <a:pt x="4" y="22"/>
                    <a:pt x="3" y="22"/>
                  </a:cubicBezTo>
                  <a:cubicBezTo>
                    <a:pt x="3" y="22"/>
                    <a:pt x="2" y="24"/>
                    <a:pt x="1" y="24"/>
                  </a:cubicBezTo>
                  <a:cubicBezTo>
                    <a:pt x="1" y="24"/>
                    <a:pt x="0" y="24"/>
                    <a:pt x="0" y="23"/>
                  </a:cubicBezTo>
                  <a:cubicBezTo>
                    <a:pt x="0" y="23"/>
                    <a:pt x="0" y="22"/>
                    <a:pt x="1" y="22"/>
                  </a:cubicBezTo>
                  <a:cubicBezTo>
                    <a:pt x="1" y="21"/>
                    <a:pt x="2" y="21"/>
                    <a:pt x="2" y="20"/>
                  </a:cubicBezTo>
                  <a:cubicBezTo>
                    <a:pt x="3" y="20"/>
                    <a:pt x="4" y="19"/>
                    <a:pt x="5" y="18"/>
                  </a:cubicBezTo>
                  <a:cubicBezTo>
                    <a:pt x="5" y="18"/>
                    <a:pt x="5" y="16"/>
                    <a:pt x="5" y="16"/>
                  </a:cubicBezTo>
                  <a:cubicBezTo>
                    <a:pt x="5" y="15"/>
                    <a:pt x="4" y="15"/>
                    <a:pt x="4" y="14"/>
                  </a:cubicBezTo>
                  <a:cubicBezTo>
                    <a:pt x="4" y="14"/>
                    <a:pt x="4" y="14"/>
                    <a:pt x="4" y="14"/>
                  </a:cubicBezTo>
                  <a:cubicBezTo>
                    <a:pt x="5" y="13"/>
                    <a:pt x="6" y="13"/>
                    <a:pt x="6" y="14"/>
                  </a:cubicBezTo>
                  <a:cubicBezTo>
                    <a:pt x="6" y="14"/>
                    <a:pt x="7" y="14"/>
                    <a:pt x="7" y="14"/>
                  </a:cubicBezTo>
                  <a:cubicBezTo>
                    <a:pt x="8" y="15"/>
                    <a:pt x="10" y="14"/>
                    <a:pt x="11" y="14"/>
                  </a:cubicBezTo>
                  <a:cubicBezTo>
                    <a:pt x="12" y="13"/>
                    <a:pt x="14" y="12"/>
                    <a:pt x="15" y="11"/>
                  </a:cubicBezTo>
                  <a:cubicBezTo>
                    <a:pt x="15" y="10"/>
                    <a:pt x="16" y="8"/>
                    <a:pt x="16" y="7"/>
                  </a:cubicBezTo>
                  <a:cubicBezTo>
                    <a:pt x="17" y="7"/>
                    <a:pt x="17" y="5"/>
                    <a:pt x="18" y="5"/>
                  </a:cubicBezTo>
                  <a:cubicBezTo>
                    <a:pt x="18" y="4"/>
                    <a:pt x="19" y="4"/>
                    <a:pt x="19" y="4"/>
                  </a:cubicBezTo>
                  <a:cubicBezTo>
                    <a:pt x="20" y="3"/>
                    <a:pt x="20" y="3"/>
                    <a:pt x="19" y="2"/>
                  </a:cubicBezTo>
                  <a:cubicBezTo>
                    <a:pt x="19" y="2"/>
                    <a:pt x="18" y="2"/>
                    <a:pt x="18" y="2"/>
                  </a:cubicBezTo>
                  <a:cubicBezTo>
                    <a:pt x="18" y="1"/>
                    <a:pt x="18" y="1"/>
                    <a:pt x="18" y="0"/>
                  </a:cubicBezTo>
                  <a:cubicBezTo>
                    <a:pt x="18" y="0"/>
                    <a:pt x="19" y="0"/>
                    <a:pt x="20" y="0"/>
                  </a:cubicBezTo>
                  <a:cubicBezTo>
                    <a:pt x="20" y="0"/>
                    <a:pt x="21" y="1"/>
                    <a:pt x="21" y="1"/>
                  </a:cubicBezTo>
                  <a:cubicBezTo>
                    <a:pt x="21" y="1"/>
                    <a:pt x="22" y="1"/>
                    <a:pt x="22" y="1"/>
                  </a:cubicBezTo>
                  <a:cubicBezTo>
                    <a:pt x="22" y="1"/>
                    <a:pt x="23" y="0"/>
                    <a:pt x="23" y="0"/>
                  </a:cubicBezTo>
                  <a:cubicBezTo>
                    <a:pt x="24" y="0"/>
                    <a:pt x="24" y="1"/>
                    <a:pt x="24" y="1"/>
                  </a:cubicBezTo>
                  <a:cubicBezTo>
                    <a:pt x="24" y="1"/>
                    <a:pt x="24" y="3"/>
                    <a:pt x="24" y="3"/>
                  </a:cubicBezTo>
                  <a:cubicBezTo>
                    <a:pt x="23" y="4"/>
                    <a:pt x="22" y="5"/>
                    <a:pt x="22" y="6"/>
                  </a:cubicBezTo>
                  <a:cubicBezTo>
                    <a:pt x="21" y="7"/>
                    <a:pt x="20" y="8"/>
                    <a:pt x="19" y="9"/>
                  </a:cubicBezTo>
                  <a:cubicBezTo>
                    <a:pt x="18" y="10"/>
                    <a:pt x="18" y="11"/>
                    <a:pt x="1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9" name="Freeform 284"/>
            <p:cNvSpPr>
              <a:spLocks/>
            </p:cNvSpPr>
            <p:nvPr/>
          </p:nvSpPr>
          <p:spPr bwMode="auto">
            <a:xfrm>
              <a:off x="1155701" y="1738313"/>
              <a:ext cx="6350" cy="4763"/>
            </a:xfrm>
            <a:custGeom>
              <a:avLst/>
              <a:gdLst/>
              <a:ahLst/>
              <a:cxnLst>
                <a:cxn ang="0">
                  <a:pos x="3" y="2"/>
                </a:cxn>
                <a:cxn ang="0">
                  <a:pos x="2" y="3"/>
                </a:cxn>
                <a:cxn ang="0">
                  <a:pos x="1" y="3"/>
                </a:cxn>
                <a:cxn ang="0">
                  <a:pos x="0" y="3"/>
                </a:cxn>
                <a:cxn ang="0">
                  <a:pos x="1" y="1"/>
                </a:cxn>
                <a:cxn ang="0">
                  <a:pos x="2" y="0"/>
                </a:cxn>
                <a:cxn ang="0">
                  <a:pos x="3" y="1"/>
                </a:cxn>
                <a:cxn ang="0">
                  <a:pos x="3" y="2"/>
                </a:cxn>
              </a:cxnLst>
              <a:rect l="0" t="0" r="r" b="b"/>
              <a:pathLst>
                <a:path w="3" h="3">
                  <a:moveTo>
                    <a:pt x="3" y="2"/>
                  </a:moveTo>
                  <a:cubicBezTo>
                    <a:pt x="3" y="2"/>
                    <a:pt x="2" y="2"/>
                    <a:pt x="2" y="3"/>
                  </a:cubicBezTo>
                  <a:cubicBezTo>
                    <a:pt x="2" y="3"/>
                    <a:pt x="1" y="3"/>
                    <a:pt x="1" y="3"/>
                  </a:cubicBezTo>
                  <a:cubicBezTo>
                    <a:pt x="1" y="3"/>
                    <a:pt x="0" y="3"/>
                    <a:pt x="0" y="3"/>
                  </a:cubicBezTo>
                  <a:cubicBezTo>
                    <a:pt x="0" y="2"/>
                    <a:pt x="0" y="1"/>
                    <a:pt x="1" y="1"/>
                  </a:cubicBezTo>
                  <a:cubicBezTo>
                    <a:pt x="1" y="1"/>
                    <a:pt x="2" y="0"/>
                    <a:pt x="2" y="0"/>
                  </a:cubicBezTo>
                  <a:cubicBezTo>
                    <a:pt x="2" y="0"/>
                    <a:pt x="3" y="1"/>
                    <a:pt x="3" y="1"/>
                  </a:cubicBezTo>
                  <a:cubicBezTo>
                    <a:pt x="3" y="1"/>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0" name="Freeform 285"/>
            <p:cNvSpPr>
              <a:spLocks/>
            </p:cNvSpPr>
            <p:nvPr/>
          </p:nvSpPr>
          <p:spPr bwMode="auto">
            <a:xfrm>
              <a:off x="922338" y="1684338"/>
              <a:ext cx="184150" cy="168275"/>
            </a:xfrm>
            <a:custGeom>
              <a:avLst/>
              <a:gdLst/>
              <a:ahLst/>
              <a:cxnLst>
                <a:cxn ang="0">
                  <a:pos x="94" y="51"/>
                </a:cxn>
                <a:cxn ang="0">
                  <a:pos x="86" y="44"/>
                </a:cxn>
                <a:cxn ang="0">
                  <a:pos x="80" y="36"/>
                </a:cxn>
                <a:cxn ang="0">
                  <a:pos x="76" y="35"/>
                </a:cxn>
                <a:cxn ang="0">
                  <a:pos x="71" y="32"/>
                </a:cxn>
                <a:cxn ang="0">
                  <a:pos x="63" y="31"/>
                </a:cxn>
                <a:cxn ang="0">
                  <a:pos x="56" y="27"/>
                </a:cxn>
                <a:cxn ang="0">
                  <a:pos x="47" y="11"/>
                </a:cxn>
                <a:cxn ang="0">
                  <a:pos x="41" y="3"/>
                </a:cxn>
                <a:cxn ang="0">
                  <a:pos x="35" y="0"/>
                </a:cxn>
                <a:cxn ang="0">
                  <a:pos x="27" y="3"/>
                </a:cxn>
                <a:cxn ang="0">
                  <a:pos x="24" y="9"/>
                </a:cxn>
                <a:cxn ang="0">
                  <a:pos x="27" y="16"/>
                </a:cxn>
                <a:cxn ang="0">
                  <a:pos x="19" y="8"/>
                </a:cxn>
                <a:cxn ang="0">
                  <a:pos x="13" y="11"/>
                </a:cxn>
                <a:cxn ang="0">
                  <a:pos x="10" y="15"/>
                </a:cxn>
                <a:cxn ang="0">
                  <a:pos x="16" y="17"/>
                </a:cxn>
                <a:cxn ang="0">
                  <a:pos x="12" y="22"/>
                </a:cxn>
                <a:cxn ang="0">
                  <a:pos x="9" y="28"/>
                </a:cxn>
                <a:cxn ang="0">
                  <a:pos x="27" y="30"/>
                </a:cxn>
                <a:cxn ang="0">
                  <a:pos x="36" y="39"/>
                </a:cxn>
                <a:cxn ang="0">
                  <a:pos x="45" y="42"/>
                </a:cxn>
                <a:cxn ang="0">
                  <a:pos x="50" y="40"/>
                </a:cxn>
                <a:cxn ang="0">
                  <a:pos x="43" y="46"/>
                </a:cxn>
                <a:cxn ang="0">
                  <a:pos x="32" y="50"/>
                </a:cxn>
                <a:cxn ang="0">
                  <a:pos x="28" y="57"/>
                </a:cxn>
                <a:cxn ang="0">
                  <a:pos x="24" y="67"/>
                </a:cxn>
                <a:cxn ang="0">
                  <a:pos x="38" y="66"/>
                </a:cxn>
                <a:cxn ang="0">
                  <a:pos x="48" y="62"/>
                </a:cxn>
                <a:cxn ang="0">
                  <a:pos x="46" y="67"/>
                </a:cxn>
                <a:cxn ang="0">
                  <a:pos x="36" y="71"/>
                </a:cxn>
                <a:cxn ang="0">
                  <a:pos x="24" y="74"/>
                </a:cxn>
                <a:cxn ang="0">
                  <a:pos x="16" y="72"/>
                </a:cxn>
                <a:cxn ang="0">
                  <a:pos x="18" y="79"/>
                </a:cxn>
                <a:cxn ang="0">
                  <a:pos x="12" y="78"/>
                </a:cxn>
                <a:cxn ang="0">
                  <a:pos x="14" y="74"/>
                </a:cxn>
                <a:cxn ang="0">
                  <a:pos x="1" y="73"/>
                </a:cxn>
                <a:cxn ang="0">
                  <a:pos x="4" y="85"/>
                </a:cxn>
                <a:cxn ang="0">
                  <a:pos x="11" y="88"/>
                </a:cxn>
                <a:cxn ang="0">
                  <a:pos x="16" y="89"/>
                </a:cxn>
                <a:cxn ang="0">
                  <a:pos x="19" y="86"/>
                </a:cxn>
                <a:cxn ang="0">
                  <a:pos x="30" y="85"/>
                </a:cxn>
                <a:cxn ang="0">
                  <a:pos x="44" y="84"/>
                </a:cxn>
                <a:cxn ang="0">
                  <a:pos x="53" y="80"/>
                </a:cxn>
                <a:cxn ang="0">
                  <a:pos x="63" y="73"/>
                </a:cxn>
                <a:cxn ang="0">
                  <a:pos x="66" y="77"/>
                </a:cxn>
                <a:cxn ang="0">
                  <a:pos x="68" y="81"/>
                </a:cxn>
                <a:cxn ang="0">
                  <a:pos x="74" y="80"/>
                </a:cxn>
                <a:cxn ang="0">
                  <a:pos x="89" y="69"/>
                </a:cxn>
                <a:cxn ang="0">
                  <a:pos x="84" y="67"/>
                </a:cxn>
                <a:cxn ang="0">
                  <a:pos x="77" y="68"/>
                </a:cxn>
                <a:cxn ang="0">
                  <a:pos x="82" y="63"/>
                </a:cxn>
                <a:cxn ang="0">
                  <a:pos x="87" y="61"/>
                </a:cxn>
                <a:cxn ang="0">
                  <a:pos x="90" y="61"/>
                </a:cxn>
                <a:cxn ang="0">
                  <a:pos x="94" y="65"/>
                </a:cxn>
                <a:cxn ang="0">
                  <a:pos x="94" y="56"/>
                </a:cxn>
                <a:cxn ang="0">
                  <a:pos x="96" y="56"/>
                </a:cxn>
                <a:cxn ang="0">
                  <a:pos x="96" y="49"/>
                </a:cxn>
              </a:cxnLst>
              <a:rect l="0" t="0" r="r" b="b"/>
              <a:pathLst>
                <a:path w="98" h="90">
                  <a:moveTo>
                    <a:pt x="96" y="49"/>
                  </a:moveTo>
                  <a:cubicBezTo>
                    <a:pt x="96" y="49"/>
                    <a:pt x="95" y="49"/>
                    <a:pt x="95" y="49"/>
                  </a:cubicBezTo>
                  <a:cubicBezTo>
                    <a:pt x="95" y="50"/>
                    <a:pt x="95" y="51"/>
                    <a:pt x="95" y="51"/>
                  </a:cubicBezTo>
                  <a:cubicBezTo>
                    <a:pt x="94" y="51"/>
                    <a:pt x="94" y="51"/>
                    <a:pt x="94" y="51"/>
                  </a:cubicBezTo>
                  <a:cubicBezTo>
                    <a:pt x="93" y="51"/>
                    <a:pt x="93" y="49"/>
                    <a:pt x="93" y="49"/>
                  </a:cubicBezTo>
                  <a:cubicBezTo>
                    <a:pt x="93" y="48"/>
                    <a:pt x="92" y="47"/>
                    <a:pt x="92" y="47"/>
                  </a:cubicBezTo>
                  <a:cubicBezTo>
                    <a:pt x="91" y="46"/>
                    <a:pt x="90" y="44"/>
                    <a:pt x="89" y="44"/>
                  </a:cubicBezTo>
                  <a:cubicBezTo>
                    <a:pt x="88" y="44"/>
                    <a:pt x="87" y="44"/>
                    <a:pt x="86" y="44"/>
                  </a:cubicBezTo>
                  <a:cubicBezTo>
                    <a:pt x="86" y="44"/>
                    <a:pt x="84" y="44"/>
                    <a:pt x="83" y="44"/>
                  </a:cubicBezTo>
                  <a:cubicBezTo>
                    <a:pt x="83" y="43"/>
                    <a:pt x="82" y="42"/>
                    <a:pt x="82" y="42"/>
                  </a:cubicBezTo>
                  <a:cubicBezTo>
                    <a:pt x="82" y="41"/>
                    <a:pt x="81" y="39"/>
                    <a:pt x="81" y="39"/>
                  </a:cubicBezTo>
                  <a:cubicBezTo>
                    <a:pt x="81" y="38"/>
                    <a:pt x="81" y="37"/>
                    <a:pt x="80" y="36"/>
                  </a:cubicBezTo>
                  <a:cubicBezTo>
                    <a:pt x="80" y="36"/>
                    <a:pt x="80" y="35"/>
                    <a:pt x="80" y="34"/>
                  </a:cubicBezTo>
                  <a:cubicBezTo>
                    <a:pt x="79" y="34"/>
                    <a:pt x="78" y="33"/>
                    <a:pt x="77" y="33"/>
                  </a:cubicBezTo>
                  <a:cubicBezTo>
                    <a:pt x="76" y="33"/>
                    <a:pt x="76" y="33"/>
                    <a:pt x="76" y="34"/>
                  </a:cubicBezTo>
                  <a:cubicBezTo>
                    <a:pt x="76" y="34"/>
                    <a:pt x="76" y="35"/>
                    <a:pt x="76" y="35"/>
                  </a:cubicBezTo>
                  <a:cubicBezTo>
                    <a:pt x="76" y="35"/>
                    <a:pt x="75" y="36"/>
                    <a:pt x="75" y="36"/>
                  </a:cubicBezTo>
                  <a:cubicBezTo>
                    <a:pt x="74" y="36"/>
                    <a:pt x="74" y="35"/>
                    <a:pt x="73" y="35"/>
                  </a:cubicBezTo>
                  <a:cubicBezTo>
                    <a:pt x="73" y="35"/>
                    <a:pt x="73" y="33"/>
                    <a:pt x="73" y="33"/>
                  </a:cubicBezTo>
                  <a:cubicBezTo>
                    <a:pt x="72" y="32"/>
                    <a:pt x="71" y="32"/>
                    <a:pt x="71" y="32"/>
                  </a:cubicBezTo>
                  <a:cubicBezTo>
                    <a:pt x="70" y="32"/>
                    <a:pt x="69" y="32"/>
                    <a:pt x="69" y="32"/>
                  </a:cubicBezTo>
                  <a:cubicBezTo>
                    <a:pt x="68" y="32"/>
                    <a:pt x="67" y="31"/>
                    <a:pt x="66" y="31"/>
                  </a:cubicBezTo>
                  <a:cubicBezTo>
                    <a:pt x="65" y="31"/>
                    <a:pt x="64" y="30"/>
                    <a:pt x="63" y="30"/>
                  </a:cubicBezTo>
                  <a:cubicBezTo>
                    <a:pt x="63" y="30"/>
                    <a:pt x="63" y="31"/>
                    <a:pt x="63" y="31"/>
                  </a:cubicBezTo>
                  <a:cubicBezTo>
                    <a:pt x="63" y="31"/>
                    <a:pt x="62" y="32"/>
                    <a:pt x="62" y="32"/>
                  </a:cubicBezTo>
                  <a:cubicBezTo>
                    <a:pt x="62" y="32"/>
                    <a:pt x="61" y="33"/>
                    <a:pt x="60" y="33"/>
                  </a:cubicBezTo>
                  <a:cubicBezTo>
                    <a:pt x="59" y="33"/>
                    <a:pt x="58" y="31"/>
                    <a:pt x="58" y="30"/>
                  </a:cubicBezTo>
                  <a:cubicBezTo>
                    <a:pt x="57" y="29"/>
                    <a:pt x="57" y="28"/>
                    <a:pt x="56" y="27"/>
                  </a:cubicBezTo>
                  <a:cubicBezTo>
                    <a:pt x="56" y="26"/>
                    <a:pt x="55" y="23"/>
                    <a:pt x="54" y="22"/>
                  </a:cubicBezTo>
                  <a:cubicBezTo>
                    <a:pt x="54" y="21"/>
                    <a:pt x="53" y="19"/>
                    <a:pt x="52" y="18"/>
                  </a:cubicBezTo>
                  <a:cubicBezTo>
                    <a:pt x="52" y="17"/>
                    <a:pt x="50" y="15"/>
                    <a:pt x="50" y="14"/>
                  </a:cubicBezTo>
                  <a:cubicBezTo>
                    <a:pt x="49" y="13"/>
                    <a:pt x="47" y="12"/>
                    <a:pt x="47" y="11"/>
                  </a:cubicBezTo>
                  <a:cubicBezTo>
                    <a:pt x="46" y="11"/>
                    <a:pt x="45" y="10"/>
                    <a:pt x="45" y="10"/>
                  </a:cubicBezTo>
                  <a:cubicBezTo>
                    <a:pt x="44" y="9"/>
                    <a:pt x="44" y="8"/>
                    <a:pt x="44" y="7"/>
                  </a:cubicBezTo>
                  <a:cubicBezTo>
                    <a:pt x="44" y="6"/>
                    <a:pt x="44" y="5"/>
                    <a:pt x="44" y="5"/>
                  </a:cubicBezTo>
                  <a:cubicBezTo>
                    <a:pt x="43" y="4"/>
                    <a:pt x="42" y="4"/>
                    <a:pt x="41" y="3"/>
                  </a:cubicBezTo>
                  <a:cubicBezTo>
                    <a:pt x="41" y="3"/>
                    <a:pt x="39" y="4"/>
                    <a:pt x="39" y="4"/>
                  </a:cubicBezTo>
                  <a:cubicBezTo>
                    <a:pt x="38" y="4"/>
                    <a:pt x="38" y="3"/>
                    <a:pt x="37" y="3"/>
                  </a:cubicBezTo>
                  <a:cubicBezTo>
                    <a:pt x="37" y="2"/>
                    <a:pt x="38" y="1"/>
                    <a:pt x="37" y="0"/>
                  </a:cubicBezTo>
                  <a:cubicBezTo>
                    <a:pt x="37" y="0"/>
                    <a:pt x="36" y="0"/>
                    <a:pt x="35" y="0"/>
                  </a:cubicBezTo>
                  <a:cubicBezTo>
                    <a:pt x="35" y="0"/>
                    <a:pt x="33" y="1"/>
                    <a:pt x="32" y="1"/>
                  </a:cubicBezTo>
                  <a:cubicBezTo>
                    <a:pt x="32" y="1"/>
                    <a:pt x="31" y="2"/>
                    <a:pt x="30" y="2"/>
                  </a:cubicBezTo>
                  <a:cubicBezTo>
                    <a:pt x="30" y="2"/>
                    <a:pt x="29" y="3"/>
                    <a:pt x="29" y="3"/>
                  </a:cubicBezTo>
                  <a:cubicBezTo>
                    <a:pt x="28" y="3"/>
                    <a:pt x="27" y="3"/>
                    <a:pt x="27" y="3"/>
                  </a:cubicBezTo>
                  <a:cubicBezTo>
                    <a:pt x="26" y="3"/>
                    <a:pt x="25" y="3"/>
                    <a:pt x="25" y="3"/>
                  </a:cubicBezTo>
                  <a:cubicBezTo>
                    <a:pt x="24" y="3"/>
                    <a:pt x="24" y="4"/>
                    <a:pt x="23" y="4"/>
                  </a:cubicBezTo>
                  <a:cubicBezTo>
                    <a:pt x="23" y="5"/>
                    <a:pt x="23" y="6"/>
                    <a:pt x="23" y="7"/>
                  </a:cubicBezTo>
                  <a:cubicBezTo>
                    <a:pt x="23" y="8"/>
                    <a:pt x="24" y="9"/>
                    <a:pt x="24" y="9"/>
                  </a:cubicBezTo>
                  <a:cubicBezTo>
                    <a:pt x="24" y="10"/>
                    <a:pt x="24" y="11"/>
                    <a:pt x="25" y="12"/>
                  </a:cubicBezTo>
                  <a:cubicBezTo>
                    <a:pt x="25" y="12"/>
                    <a:pt x="26" y="13"/>
                    <a:pt x="26" y="14"/>
                  </a:cubicBezTo>
                  <a:cubicBezTo>
                    <a:pt x="27" y="14"/>
                    <a:pt x="27" y="15"/>
                    <a:pt x="27" y="15"/>
                  </a:cubicBezTo>
                  <a:cubicBezTo>
                    <a:pt x="27" y="15"/>
                    <a:pt x="27" y="16"/>
                    <a:pt x="27" y="16"/>
                  </a:cubicBezTo>
                  <a:cubicBezTo>
                    <a:pt x="26" y="16"/>
                    <a:pt x="25" y="15"/>
                    <a:pt x="24" y="14"/>
                  </a:cubicBezTo>
                  <a:cubicBezTo>
                    <a:pt x="24" y="14"/>
                    <a:pt x="23" y="13"/>
                    <a:pt x="23" y="12"/>
                  </a:cubicBezTo>
                  <a:cubicBezTo>
                    <a:pt x="22" y="11"/>
                    <a:pt x="22" y="10"/>
                    <a:pt x="21" y="10"/>
                  </a:cubicBezTo>
                  <a:cubicBezTo>
                    <a:pt x="21" y="9"/>
                    <a:pt x="20" y="8"/>
                    <a:pt x="19" y="8"/>
                  </a:cubicBezTo>
                  <a:cubicBezTo>
                    <a:pt x="19" y="8"/>
                    <a:pt x="18" y="8"/>
                    <a:pt x="18" y="8"/>
                  </a:cubicBezTo>
                  <a:cubicBezTo>
                    <a:pt x="18" y="8"/>
                    <a:pt x="17" y="9"/>
                    <a:pt x="17" y="10"/>
                  </a:cubicBezTo>
                  <a:cubicBezTo>
                    <a:pt x="17" y="10"/>
                    <a:pt x="16" y="11"/>
                    <a:pt x="15" y="11"/>
                  </a:cubicBezTo>
                  <a:cubicBezTo>
                    <a:pt x="15" y="11"/>
                    <a:pt x="13" y="11"/>
                    <a:pt x="13" y="11"/>
                  </a:cubicBezTo>
                  <a:cubicBezTo>
                    <a:pt x="12" y="11"/>
                    <a:pt x="12" y="10"/>
                    <a:pt x="12" y="10"/>
                  </a:cubicBezTo>
                  <a:cubicBezTo>
                    <a:pt x="11" y="9"/>
                    <a:pt x="11" y="9"/>
                    <a:pt x="10" y="9"/>
                  </a:cubicBezTo>
                  <a:cubicBezTo>
                    <a:pt x="10" y="10"/>
                    <a:pt x="9" y="11"/>
                    <a:pt x="9" y="11"/>
                  </a:cubicBezTo>
                  <a:cubicBezTo>
                    <a:pt x="9" y="12"/>
                    <a:pt x="10" y="14"/>
                    <a:pt x="10" y="15"/>
                  </a:cubicBezTo>
                  <a:cubicBezTo>
                    <a:pt x="10" y="15"/>
                    <a:pt x="11" y="17"/>
                    <a:pt x="11" y="18"/>
                  </a:cubicBezTo>
                  <a:cubicBezTo>
                    <a:pt x="12" y="18"/>
                    <a:pt x="12" y="18"/>
                    <a:pt x="13" y="18"/>
                  </a:cubicBezTo>
                  <a:cubicBezTo>
                    <a:pt x="13" y="18"/>
                    <a:pt x="14" y="18"/>
                    <a:pt x="14" y="17"/>
                  </a:cubicBezTo>
                  <a:cubicBezTo>
                    <a:pt x="15" y="17"/>
                    <a:pt x="16" y="17"/>
                    <a:pt x="16" y="17"/>
                  </a:cubicBezTo>
                  <a:cubicBezTo>
                    <a:pt x="16" y="18"/>
                    <a:pt x="16" y="18"/>
                    <a:pt x="15" y="18"/>
                  </a:cubicBezTo>
                  <a:cubicBezTo>
                    <a:pt x="15" y="19"/>
                    <a:pt x="14" y="19"/>
                    <a:pt x="14" y="19"/>
                  </a:cubicBezTo>
                  <a:cubicBezTo>
                    <a:pt x="13" y="19"/>
                    <a:pt x="13" y="20"/>
                    <a:pt x="13" y="21"/>
                  </a:cubicBezTo>
                  <a:cubicBezTo>
                    <a:pt x="13" y="21"/>
                    <a:pt x="12" y="22"/>
                    <a:pt x="12" y="22"/>
                  </a:cubicBezTo>
                  <a:cubicBezTo>
                    <a:pt x="11" y="23"/>
                    <a:pt x="10" y="23"/>
                    <a:pt x="9" y="23"/>
                  </a:cubicBezTo>
                  <a:cubicBezTo>
                    <a:pt x="9" y="24"/>
                    <a:pt x="8" y="24"/>
                    <a:pt x="8" y="24"/>
                  </a:cubicBezTo>
                  <a:cubicBezTo>
                    <a:pt x="8" y="25"/>
                    <a:pt x="7" y="25"/>
                    <a:pt x="7" y="26"/>
                  </a:cubicBezTo>
                  <a:cubicBezTo>
                    <a:pt x="7" y="26"/>
                    <a:pt x="8" y="28"/>
                    <a:pt x="9" y="28"/>
                  </a:cubicBezTo>
                  <a:cubicBezTo>
                    <a:pt x="10" y="29"/>
                    <a:pt x="12" y="30"/>
                    <a:pt x="13" y="30"/>
                  </a:cubicBezTo>
                  <a:cubicBezTo>
                    <a:pt x="15" y="31"/>
                    <a:pt x="18" y="31"/>
                    <a:pt x="18" y="31"/>
                  </a:cubicBezTo>
                  <a:cubicBezTo>
                    <a:pt x="18" y="31"/>
                    <a:pt x="22" y="30"/>
                    <a:pt x="23" y="30"/>
                  </a:cubicBezTo>
                  <a:cubicBezTo>
                    <a:pt x="24" y="29"/>
                    <a:pt x="26" y="29"/>
                    <a:pt x="27" y="30"/>
                  </a:cubicBezTo>
                  <a:cubicBezTo>
                    <a:pt x="28" y="30"/>
                    <a:pt x="29" y="31"/>
                    <a:pt x="30" y="32"/>
                  </a:cubicBezTo>
                  <a:cubicBezTo>
                    <a:pt x="31" y="32"/>
                    <a:pt x="32" y="34"/>
                    <a:pt x="33" y="34"/>
                  </a:cubicBezTo>
                  <a:cubicBezTo>
                    <a:pt x="33" y="35"/>
                    <a:pt x="35" y="36"/>
                    <a:pt x="35" y="37"/>
                  </a:cubicBezTo>
                  <a:cubicBezTo>
                    <a:pt x="35" y="38"/>
                    <a:pt x="36" y="39"/>
                    <a:pt x="36" y="39"/>
                  </a:cubicBezTo>
                  <a:cubicBezTo>
                    <a:pt x="36" y="40"/>
                    <a:pt x="36" y="42"/>
                    <a:pt x="37" y="42"/>
                  </a:cubicBezTo>
                  <a:cubicBezTo>
                    <a:pt x="37" y="43"/>
                    <a:pt x="38" y="43"/>
                    <a:pt x="39" y="44"/>
                  </a:cubicBezTo>
                  <a:cubicBezTo>
                    <a:pt x="40" y="44"/>
                    <a:pt x="41" y="44"/>
                    <a:pt x="42" y="44"/>
                  </a:cubicBezTo>
                  <a:cubicBezTo>
                    <a:pt x="43" y="43"/>
                    <a:pt x="45" y="42"/>
                    <a:pt x="45" y="42"/>
                  </a:cubicBezTo>
                  <a:cubicBezTo>
                    <a:pt x="46" y="41"/>
                    <a:pt x="47" y="40"/>
                    <a:pt x="48" y="40"/>
                  </a:cubicBezTo>
                  <a:cubicBezTo>
                    <a:pt x="48" y="39"/>
                    <a:pt x="49" y="39"/>
                    <a:pt x="49" y="39"/>
                  </a:cubicBezTo>
                  <a:cubicBezTo>
                    <a:pt x="50" y="39"/>
                    <a:pt x="51" y="39"/>
                    <a:pt x="51" y="39"/>
                  </a:cubicBezTo>
                  <a:cubicBezTo>
                    <a:pt x="51" y="40"/>
                    <a:pt x="50" y="40"/>
                    <a:pt x="50" y="40"/>
                  </a:cubicBezTo>
                  <a:cubicBezTo>
                    <a:pt x="50" y="41"/>
                    <a:pt x="49" y="42"/>
                    <a:pt x="49" y="42"/>
                  </a:cubicBezTo>
                  <a:cubicBezTo>
                    <a:pt x="49" y="43"/>
                    <a:pt x="48" y="43"/>
                    <a:pt x="47" y="44"/>
                  </a:cubicBezTo>
                  <a:cubicBezTo>
                    <a:pt x="47" y="44"/>
                    <a:pt x="46" y="45"/>
                    <a:pt x="46" y="45"/>
                  </a:cubicBezTo>
                  <a:cubicBezTo>
                    <a:pt x="45" y="45"/>
                    <a:pt x="44" y="46"/>
                    <a:pt x="43" y="46"/>
                  </a:cubicBezTo>
                  <a:cubicBezTo>
                    <a:pt x="43" y="46"/>
                    <a:pt x="41" y="46"/>
                    <a:pt x="40" y="46"/>
                  </a:cubicBezTo>
                  <a:cubicBezTo>
                    <a:pt x="39" y="46"/>
                    <a:pt x="37" y="46"/>
                    <a:pt x="36" y="46"/>
                  </a:cubicBezTo>
                  <a:cubicBezTo>
                    <a:pt x="36" y="46"/>
                    <a:pt x="35" y="47"/>
                    <a:pt x="34" y="48"/>
                  </a:cubicBezTo>
                  <a:cubicBezTo>
                    <a:pt x="34" y="48"/>
                    <a:pt x="32" y="49"/>
                    <a:pt x="32" y="50"/>
                  </a:cubicBezTo>
                  <a:cubicBezTo>
                    <a:pt x="32" y="50"/>
                    <a:pt x="32" y="51"/>
                    <a:pt x="32" y="52"/>
                  </a:cubicBezTo>
                  <a:cubicBezTo>
                    <a:pt x="31" y="52"/>
                    <a:pt x="31" y="54"/>
                    <a:pt x="31" y="54"/>
                  </a:cubicBezTo>
                  <a:cubicBezTo>
                    <a:pt x="31" y="55"/>
                    <a:pt x="30" y="55"/>
                    <a:pt x="30" y="55"/>
                  </a:cubicBezTo>
                  <a:cubicBezTo>
                    <a:pt x="29" y="56"/>
                    <a:pt x="28" y="57"/>
                    <a:pt x="28" y="57"/>
                  </a:cubicBezTo>
                  <a:cubicBezTo>
                    <a:pt x="27" y="58"/>
                    <a:pt x="25" y="59"/>
                    <a:pt x="24" y="60"/>
                  </a:cubicBezTo>
                  <a:cubicBezTo>
                    <a:pt x="24" y="61"/>
                    <a:pt x="23" y="62"/>
                    <a:pt x="23" y="63"/>
                  </a:cubicBezTo>
                  <a:cubicBezTo>
                    <a:pt x="23" y="63"/>
                    <a:pt x="23" y="64"/>
                    <a:pt x="23" y="65"/>
                  </a:cubicBezTo>
                  <a:cubicBezTo>
                    <a:pt x="23" y="65"/>
                    <a:pt x="23" y="67"/>
                    <a:pt x="24" y="67"/>
                  </a:cubicBezTo>
                  <a:cubicBezTo>
                    <a:pt x="24" y="68"/>
                    <a:pt x="26" y="68"/>
                    <a:pt x="26" y="68"/>
                  </a:cubicBezTo>
                  <a:cubicBezTo>
                    <a:pt x="27" y="69"/>
                    <a:pt x="29" y="68"/>
                    <a:pt x="30" y="68"/>
                  </a:cubicBezTo>
                  <a:cubicBezTo>
                    <a:pt x="31" y="68"/>
                    <a:pt x="33" y="67"/>
                    <a:pt x="35" y="67"/>
                  </a:cubicBezTo>
                  <a:cubicBezTo>
                    <a:pt x="35" y="66"/>
                    <a:pt x="37" y="67"/>
                    <a:pt x="38" y="66"/>
                  </a:cubicBezTo>
                  <a:cubicBezTo>
                    <a:pt x="39" y="66"/>
                    <a:pt x="40" y="65"/>
                    <a:pt x="41" y="64"/>
                  </a:cubicBezTo>
                  <a:cubicBezTo>
                    <a:pt x="41" y="64"/>
                    <a:pt x="43" y="63"/>
                    <a:pt x="43" y="63"/>
                  </a:cubicBezTo>
                  <a:cubicBezTo>
                    <a:pt x="44" y="63"/>
                    <a:pt x="45" y="62"/>
                    <a:pt x="46" y="62"/>
                  </a:cubicBezTo>
                  <a:cubicBezTo>
                    <a:pt x="46" y="62"/>
                    <a:pt x="47" y="62"/>
                    <a:pt x="48" y="62"/>
                  </a:cubicBezTo>
                  <a:cubicBezTo>
                    <a:pt x="49" y="62"/>
                    <a:pt x="51" y="62"/>
                    <a:pt x="51" y="62"/>
                  </a:cubicBezTo>
                  <a:cubicBezTo>
                    <a:pt x="51" y="63"/>
                    <a:pt x="50" y="63"/>
                    <a:pt x="50" y="64"/>
                  </a:cubicBezTo>
                  <a:cubicBezTo>
                    <a:pt x="49" y="64"/>
                    <a:pt x="48" y="65"/>
                    <a:pt x="47" y="66"/>
                  </a:cubicBezTo>
                  <a:cubicBezTo>
                    <a:pt x="47" y="66"/>
                    <a:pt x="46" y="67"/>
                    <a:pt x="46" y="67"/>
                  </a:cubicBezTo>
                  <a:cubicBezTo>
                    <a:pt x="46" y="68"/>
                    <a:pt x="45" y="68"/>
                    <a:pt x="44" y="68"/>
                  </a:cubicBezTo>
                  <a:cubicBezTo>
                    <a:pt x="43" y="68"/>
                    <a:pt x="41" y="69"/>
                    <a:pt x="40" y="69"/>
                  </a:cubicBezTo>
                  <a:cubicBezTo>
                    <a:pt x="39" y="69"/>
                    <a:pt x="38" y="70"/>
                    <a:pt x="38" y="71"/>
                  </a:cubicBezTo>
                  <a:cubicBezTo>
                    <a:pt x="37" y="71"/>
                    <a:pt x="36" y="70"/>
                    <a:pt x="36" y="71"/>
                  </a:cubicBezTo>
                  <a:cubicBezTo>
                    <a:pt x="35" y="71"/>
                    <a:pt x="33" y="71"/>
                    <a:pt x="32" y="71"/>
                  </a:cubicBezTo>
                  <a:cubicBezTo>
                    <a:pt x="31" y="71"/>
                    <a:pt x="30" y="72"/>
                    <a:pt x="29" y="73"/>
                  </a:cubicBezTo>
                  <a:cubicBezTo>
                    <a:pt x="29" y="73"/>
                    <a:pt x="27" y="72"/>
                    <a:pt x="26" y="73"/>
                  </a:cubicBezTo>
                  <a:cubicBezTo>
                    <a:pt x="26" y="73"/>
                    <a:pt x="25" y="73"/>
                    <a:pt x="24" y="74"/>
                  </a:cubicBezTo>
                  <a:cubicBezTo>
                    <a:pt x="24" y="74"/>
                    <a:pt x="23" y="74"/>
                    <a:pt x="22" y="74"/>
                  </a:cubicBezTo>
                  <a:cubicBezTo>
                    <a:pt x="21" y="74"/>
                    <a:pt x="20" y="73"/>
                    <a:pt x="20" y="73"/>
                  </a:cubicBezTo>
                  <a:cubicBezTo>
                    <a:pt x="19" y="73"/>
                    <a:pt x="19" y="72"/>
                    <a:pt x="18" y="72"/>
                  </a:cubicBezTo>
                  <a:cubicBezTo>
                    <a:pt x="18" y="72"/>
                    <a:pt x="16" y="71"/>
                    <a:pt x="16" y="72"/>
                  </a:cubicBezTo>
                  <a:cubicBezTo>
                    <a:pt x="16" y="72"/>
                    <a:pt x="16" y="73"/>
                    <a:pt x="16" y="74"/>
                  </a:cubicBezTo>
                  <a:cubicBezTo>
                    <a:pt x="16" y="74"/>
                    <a:pt x="17" y="75"/>
                    <a:pt x="17" y="76"/>
                  </a:cubicBezTo>
                  <a:cubicBezTo>
                    <a:pt x="17" y="76"/>
                    <a:pt x="18" y="77"/>
                    <a:pt x="18" y="78"/>
                  </a:cubicBezTo>
                  <a:cubicBezTo>
                    <a:pt x="19" y="78"/>
                    <a:pt x="19" y="79"/>
                    <a:pt x="18" y="79"/>
                  </a:cubicBezTo>
                  <a:cubicBezTo>
                    <a:pt x="18" y="79"/>
                    <a:pt x="18" y="80"/>
                    <a:pt x="18" y="80"/>
                  </a:cubicBezTo>
                  <a:cubicBezTo>
                    <a:pt x="17" y="80"/>
                    <a:pt x="16" y="79"/>
                    <a:pt x="16" y="79"/>
                  </a:cubicBezTo>
                  <a:cubicBezTo>
                    <a:pt x="15" y="79"/>
                    <a:pt x="14" y="79"/>
                    <a:pt x="14" y="79"/>
                  </a:cubicBezTo>
                  <a:cubicBezTo>
                    <a:pt x="13" y="79"/>
                    <a:pt x="12" y="78"/>
                    <a:pt x="12" y="78"/>
                  </a:cubicBezTo>
                  <a:cubicBezTo>
                    <a:pt x="12" y="78"/>
                    <a:pt x="11" y="77"/>
                    <a:pt x="11" y="77"/>
                  </a:cubicBezTo>
                  <a:cubicBezTo>
                    <a:pt x="12" y="76"/>
                    <a:pt x="13" y="77"/>
                    <a:pt x="13" y="77"/>
                  </a:cubicBezTo>
                  <a:cubicBezTo>
                    <a:pt x="13" y="77"/>
                    <a:pt x="14" y="76"/>
                    <a:pt x="14" y="76"/>
                  </a:cubicBezTo>
                  <a:cubicBezTo>
                    <a:pt x="14" y="76"/>
                    <a:pt x="14" y="75"/>
                    <a:pt x="14" y="74"/>
                  </a:cubicBezTo>
                  <a:cubicBezTo>
                    <a:pt x="14" y="73"/>
                    <a:pt x="13" y="72"/>
                    <a:pt x="13" y="71"/>
                  </a:cubicBezTo>
                  <a:cubicBezTo>
                    <a:pt x="12" y="71"/>
                    <a:pt x="10" y="70"/>
                    <a:pt x="9" y="70"/>
                  </a:cubicBezTo>
                  <a:cubicBezTo>
                    <a:pt x="8" y="70"/>
                    <a:pt x="6" y="71"/>
                    <a:pt x="5" y="71"/>
                  </a:cubicBezTo>
                  <a:cubicBezTo>
                    <a:pt x="4" y="71"/>
                    <a:pt x="2" y="72"/>
                    <a:pt x="1" y="73"/>
                  </a:cubicBezTo>
                  <a:cubicBezTo>
                    <a:pt x="1" y="74"/>
                    <a:pt x="0" y="76"/>
                    <a:pt x="0" y="77"/>
                  </a:cubicBezTo>
                  <a:cubicBezTo>
                    <a:pt x="0" y="77"/>
                    <a:pt x="1" y="79"/>
                    <a:pt x="1" y="79"/>
                  </a:cubicBezTo>
                  <a:cubicBezTo>
                    <a:pt x="2" y="80"/>
                    <a:pt x="3" y="82"/>
                    <a:pt x="3" y="82"/>
                  </a:cubicBezTo>
                  <a:cubicBezTo>
                    <a:pt x="4" y="83"/>
                    <a:pt x="3" y="85"/>
                    <a:pt x="4" y="85"/>
                  </a:cubicBezTo>
                  <a:cubicBezTo>
                    <a:pt x="4" y="86"/>
                    <a:pt x="5" y="85"/>
                    <a:pt x="6" y="86"/>
                  </a:cubicBezTo>
                  <a:cubicBezTo>
                    <a:pt x="6" y="86"/>
                    <a:pt x="6" y="87"/>
                    <a:pt x="6" y="87"/>
                  </a:cubicBezTo>
                  <a:cubicBezTo>
                    <a:pt x="7" y="88"/>
                    <a:pt x="8" y="88"/>
                    <a:pt x="8" y="88"/>
                  </a:cubicBezTo>
                  <a:cubicBezTo>
                    <a:pt x="9" y="88"/>
                    <a:pt x="10" y="88"/>
                    <a:pt x="11" y="88"/>
                  </a:cubicBezTo>
                  <a:cubicBezTo>
                    <a:pt x="12" y="88"/>
                    <a:pt x="13" y="87"/>
                    <a:pt x="13" y="88"/>
                  </a:cubicBezTo>
                  <a:cubicBezTo>
                    <a:pt x="13" y="88"/>
                    <a:pt x="13" y="89"/>
                    <a:pt x="13" y="89"/>
                  </a:cubicBezTo>
                  <a:cubicBezTo>
                    <a:pt x="13" y="90"/>
                    <a:pt x="14" y="90"/>
                    <a:pt x="14" y="90"/>
                  </a:cubicBezTo>
                  <a:cubicBezTo>
                    <a:pt x="15" y="90"/>
                    <a:pt x="16" y="89"/>
                    <a:pt x="16" y="89"/>
                  </a:cubicBezTo>
                  <a:cubicBezTo>
                    <a:pt x="17" y="88"/>
                    <a:pt x="17" y="87"/>
                    <a:pt x="17" y="87"/>
                  </a:cubicBezTo>
                  <a:cubicBezTo>
                    <a:pt x="17" y="86"/>
                    <a:pt x="17" y="85"/>
                    <a:pt x="17" y="85"/>
                  </a:cubicBezTo>
                  <a:cubicBezTo>
                    <a:pt x="18" y="85"/>
                    <a:pt x="18" y="85"/>
                    <a:pt x="19" y="85"/>
                  </a:cubicBezTo>
                  <a:cubicBezTo>
                    <a:pt x="19" y="85"/>
                    <a:pt x="19" y="86"/>
                    <a:pt x="19" y="86"/>
                  </a:cubicBezTo>
                  <a:cubicBezTo>
                    <a:pt x="20" y="86"/>
                    <a:pt x="21" y="86"/>
                    <a:pt x="22" y="85"/>
                  </a:cubicBezTo>
                  <a:cubicBezTo>
                    <a:pt x="22" y="85"/>
                    <a:pt x="23" y="84"/>
                    <a:pt x="24" y="84"/>
                  </a:cubicBezTo>
                  <a:cubicBezTo>
                    <a:pt x="24" y="84"/>
                    <a:pt x="25" y="84"/>
                    <a:pt x="26" y="84"/>
                  </a:cubicBezTo>
                  <a:cubicBezTo>
                    <a:pt x="27" y="84"/>
                    <a:pt x="29" y="85"/>
                    <a:pt x="30" y="85"/>
                  </a:cubicBezTo>
                  <a:cubicBezTo>
                    <a:pt x="30" y="85"/>
                    <a:pt x="32" y="85"/>
                    <a:pt x="32" y="85"/>
                  </a:cubicBezTo>
                  <a:cubicBezTo>
                    <a:pt x="32" y="85"/>
                    <a:pt x="34" y="83"/>
                    <a:pt x="35" y="83"/>
                  </a:cubicBezTo>
                  <a:cubicBezTo>
                    <a:pt x="36" y="83"/>
                    <a:pt x="38" y="83"/>
                    <a:pt x="39" y="83"/>
                  </a:cubicBezTo>
                  <a:cubicBezTo>
                    <a:pt x="40" y="83"/>
                    <a:pt x="42" y="84"/>
                    <a:pt x="44" y="84"/>
                  </a:cubicBezTo>
                  <a:cubicBezTo>
                    <a:pt x="45" y="84"/>
                    <a:pt x="46" y="83"/>
                    <a:pt x="47" y="83"/>
                  </a:cubicBezTo>
                  <a:cubicBezTo>
                    <a:pt x="48" y="83"/>
                    <a:pt x="49" y="82"/>
                    <a:pt x="50" y="81"/>
                  </a:cubicBezTo>
                  <a:cubicBezTo>
                    <a:pt x="50" y="81"/>
                    <a:pt x="51" y="79"/>
                    <a:pt x="52" y="79"/>
                  </a:cubicBezTo>
                  <a:cubicBezTo>
                    <a:pt x="52" y="79"/>
                    <a:pt x="53" y="80"/>
                    <a:pt x="53" y="80"/>
                  </a:cubicBezTo>
                  <a:cubicBezTo>
                    <a:pt x="54" y="81"/>
                    <a:pt x="55" y="80"/>
                    <a:pt x="56" y="80"/>
                  </a:cubicBezTo>
                  <a:cubicBezTo>
                    <a:pt x="56" y="80"/>
                    <a:pt x="58" y="79"/>
                    <a:pt x="58" y="78"/>
                  </a:cubicBezTo>
                  <a:cubicBezTo>
                    <a:pt x="59" y="78"/>
                    <a:pt x="60" y="76"/>
                    <a:pt x="60" y="75"/>
                  </a:cubicBezTo>
                  <a:cubicBezTo>
                    <a:pt x="61" y="74"/>
                    <a:pt x="62" y="73"/>
                    <a:pt x="63" y="73"/>
                  </a:cubicBezTo>
                  <a:cubicBezTo>
                    <a:pt x="64" y="72"/>
                    <a:pt x="65" y="72"/>
                    <a:pt x="65" y="72"/>
                  </a:cubicBezTo>
                  <a:cubicBezTo>
                    <a:pt x="66" y="72"/>
                    <a:pt x="68" y="73"/>
                    <a:pt x="68" y="74"/>
                  </a:cubicBezTo>
                  <a:cubicBezTo>
                    <a:pt x="68" y="74"/>
                    <a:pt x="67" y="75"/>
                    <a:pt x="67" y="76"/>
                  </a:cubicBezTo>
                  <a:cubicBezTo>
                    <a:pt x="67" y="76"/>
                    <a:pt x="66" y="77"/>
                    <a:pt x="66" y="77"/>
                  </a:cubicBezTo>
                  <a:cubicBezTo>
                    <a:pt x="65" y="78"/>
                    <a:pt x="64" y="78"/>
                    <a:pt x="64" y="78"/>
                  </a:cubicBezTo>
                  <a:cubicBezTo>
                    <a:pt x="64" y="79"/>
                    <a:pt x="64" y="80"/>
                    <a:pt x="64" y="80"/>
                  </a:cubicBezTo>
                  <a:cubicBezTo>
                    <a:pt x="64" y="80"/>
                    <a:pt x="65" y="81"/>
                    <a:pt x="66" y="81"/>
                  </a:cubicBezTo>
                  <a:cubicBezTo>
                    <a:pt x="66" y="81"/>
                    <a:pt x="67" y="81"/>
                    <a:pt x="68" y="81"/>
                  </a:cubicBezTo>
                  <a:cubicBezTo>
                    <a:pt x="68" y="82"/>
                    <a:pt x="69" y="82"/>
                    <a:pt x="70" y="82"/>
                  </a:cubicBezTo>
                  <a:cubicBezTo>
                    <a:pt x="70" y="82"/>
                    <a:pt x="70" y="84"/>
                    <a:pt x="71" y="84"/>
                  </a:cubicBezTo>
                  <a:cubicBezTo>
                    <a:pt x="71" y="84"/>
                    <a:pt x="72" y="83"/>
                    <a:pt x="72" y="83"/>
                  </a:cubicBezTo>
                  <a:cubicBezTo>
                    <a:pt x="73" y="82"/>
                    <a:pt x="73" y="81"/>
                    <a:pt x="74" y="80"/>
                  </a:cubicBezTo>
                  <a:cubicBezTo>
                    <a:pt x="75" y="79"/>
                    <a:pt x="77" y="79"/>
                    <a:pt x="78" y="78"/>
                  </a:cubicBezTo>
                  <a:cubicBezTo>
                    <a:pt x="79" y="77"/>
                    <a:pt x="82" y="76"/>
                    <a:pt x="83" y="75"/>
                  </a:cubicBezTo>
                  <a:cubicBezTo>
                    <a:pt x="84" y="74"/>
                    <a:pt x="85" y="73"/>
                    <a:pt x="86" y="72"/>
                  </a:cubicBezTo>
                  <a:cubicBezTo>
                    <a:pt x="87" y="72"/>
                    <a:pt x="89" y="70"/>
                    <a:pt x="89" y="69"/>
                  </a:cubicBezTo>
                  <a:cubicBezTo>
                    <a:pt x="90" y="69"/>
                    <a:pt x="91" y="69"/>
                    <a:pt x="91" y="68"/>
                  </a:cubicBezTo>
                  <a:cubicBezTo>
                    <a:pt x="91" y="68"/>
                    <a:pt x="90" y="67"/>
                    <a:pt x="90" y="67"/>
                  </a:cubicBezTo>
                  <a:cubicBezTo>
                    <a:pt x="89" y="67"/>
                    <a:pt x="88" y="67"/>
                    <a:pt x="88" y="67"/>
                  </a:cubicBezTo>
                  <a:cubicBezTo>
                    <a:pt x="87" y="67"/>
                    <a:pt x="85" y="67"/>
                    <a:pt x="84" y="67"/>
                  </a:cubicBezTo>
                  <a:cubicBezTo>
                    <a:pt x="83" y="67"/>
                    <a:pt x="81" y="68"/>
                    <a:pt x="81" y="69"/>
                  </a:cubicBezTo>
                  <a:cubicBezTo>
                    <a:pt x="80" y="69"/>
                    <a:pt x="79" y="69"/>
                    <a:pt x="79" y="70"/>
                  </a:cubicBezTo>
                  <a:cubicBezTo>
                    <a:pt x="78" y="70"/>
                    <a:pt x="77" y="70"/>
                    <a:pt x="76" y="70"/>
                  </a:cubicBezTo>
                  <a:cubicBezTo>
                    <a:pt x="76" y="69"/>
                    <a:pt x="76" y="68"/>
                    <a:pt x="77" y="68"/>
                  </a:cubicBezTo>
                  <a:cubicBezTo>
                    <a:pt x="77" y="68"/>
                    <a:pt x="78" y="67"/>
                    <a:pt x="79" y="67"/>
                  </a:cubicBezTo>
                  <a:cubicBezTo>
                    <a:pt x="80" y="67"/>
                    <a:pt x="81" y="66"/>
                    <a:pt x="81" y="66"/>
                  </a:cubicBezTo>
                  <a:cubicBezTo>
                    <a:pt x="81" y="66"/>
                    <a:pt x="82" y="65"/>
                    <a:pt x="82" y="65"/>
                  </a:cubicBezTo>
                  <a:cubicBezTo>
                    <a:pt x="82" y="65"/>
                    <a:pt x="82" y="64"/>
                    <a:pt x="82" y="63"/>
                  </a:cubicBezTo>
                  <a:cubicBezTo>
                    <a:pt x="82" y="63"/>
                    <a:pt x="83" y="62"/>
                    <a:pt x="84" y="62"/>
                  </a:cubicBezTo>
                  <a:cubicBezTo>
                    <a:pt x="84" y="62"/>
                    <a:pt x="84" y="63"/>
                    <a:pt x="85" y="63"/>
                  </a:cubicBezTo>
                  <a:cubicBezTo>
                    <a:pt x="85" y="63"/>
                    <a:pt x="86" y="63"/>
                    <a:pt x="86" y="63"/>
                  </a:cubicBezTo>
                  <a:cubicBezTo>
                    <a:pt x="86" y="62"/>
                    <a:pt x="87" y="62"/>
                    <a:pt x="87" y="61"/>
                  </a:cubicBezTo>
                  <a:cubicBezTo>
                    <a:pt x="87" y="61"/>
                    <a:pt x="86" y="60"/>
                    <a:pt x="87" y="59"/>
                  </a:cubicBezTo>
                  <a:cubicBezTo>
                    <a:pt x="87" y="59"/>
                    <a:pt x="88" y="58"/>
                    <a:pt x="88" y="58"/>
                  </a:cubicBezTo>
                  <a:cubicBezTo>
                    <a:pt x="89" y="58"/>
                    <a:pt x="89" y="58"/>
                    <a:pt x="90" y="59"/>
                  </a:cubicBezTo>
                  <a:cubicBezTo>
                    <a:pt x="90" y="59"/>
                    <a:pt x="90" y="61"/>
                    <a:pt x="90" y="61"/>
                  </a:cubicBezTo>
                  <a:cubicBezTo>
                    <a:pt x="89" y="62"/>
                    <a:pt x="89" y="62"/>
                    <a:pt x="88" y="63"/>
                  </a:cubicBezTo>
                  <a:cubicBezTo>
                    <a:pt x="88" y="63"/>
                    <a:pt x="89" y="64"/>
                    <a:pt x="89" y="65"/>
                  </a:cubicBezTo>
                  <a:cubicBezTo>
                    <a:pt x="90" y="65"/>
                    <a:pt x="91" y="65"/>
                    <a:pt x="91" y="65"/>
                  </a:cubicBezTo>
                  <a:cubicBezTo>
                    <a:pt x="92" y="65"/>
                    <a:pt x="94" y="65"/>
                    <a:pt x="94" y="65"/>
                  </a:cubicBezTo>
                  <a:cubicBezTo>
                    <a:pt x="94" y="65"/>
                    <a:pt x="95" y="63"/>
                    <a:pt x="96" y="62"/>
                  </a:cubicBezTo>
                  <a:cubicBezTo>
                    <a:pt x="96" y="61"/>
                    <a:pt x="96" y="60"/>
                    <a:pt x="96" y="59"/>
                  </a:cubicBezTo>
                  <a:cubicBezTo>
                    <a:pt x="96" y="59"/>
                    <a:pt x="96" y="58"/>
                    <a:pt x="96" y="57"/>
                  </a:cubicBezTo>
                  <a:cubicBezTo>
                    <a:pt x="96" y="57"/>
                    <a:pt x="94" y="56"/>
                    <a:pt x="94" y="56"/>
                  </a:cubicBezTo>
                  <a:cubicBezTo>
                    <a:pt x="93" y="56"/>
                    <a:pt x="93" y="56"/>
                    <a:pt x="93" y="55"/>
                  </a:cubicBezTo>
                  <a:cubicBezTo>
                    <a:pt x="93" y="55"/>
                    <a:pt x="93" y="54"/>
                    <a:pt x="94" y="54"/>
                  </a:cubicBezTo>
                  <a:cubicBezTo>
                    <a:pt x="94" y="54"/>
                    <a:pt x="95" y="54"/>
                    <a:pt x="95" y="55"/>
                  </a:cubicBezTo>
                  <a:cubicBezTo>
                    <a:pt x="95" y="55"/>
                    <a:pt x="96" y="56"/>
                    <a:pt x="96" y="56"/>
                  </a:cubicBezTo>
                  <a:cubicBezTo>
                    <a:pt x="96" y="56"/>
                    <a:pt x="98" y="55"/>
                    <a:pt x="98" y="55"/>
                  </a:cubicBezTo>
                  <a:cubicBezTo>
                    <a:pt x="98" y="55"/>
                    <a:pt x="98" y="53"/>
                    <a:pt x="98" y="52"/>
                  </a:cubicBezTo>
                  <a:cubicBezTo>
                    <a:pt x="98" y="52"/>
                    <a:pt x="98" y="50"/>
                    <a:pt x="98" y="50"/>
                  </a:cubicBezTo>
                  <a:cubicBezTo>
                    <a:pt x="97" y="49"/>
                    <a:pt x="96" y="49"/>
                    <a:pt x="96"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1" name="Freeform 286"/>
            <p:cNvSpPr>
              <a:spLocks/>
            </p:cNvSpPr>
            <p:nvPr/>
          </p:nvSpPr>
          <p:spPr bwMode="auto">
            <a:xfrm>
              <a:off x="915988" y="1836738"/>
              <a:ext cx="7938" cy="4763"/>
            </a:xfrm>
            <a:custGeom>
              <a:avLst/>
              <a:gdLst/>
              <a:ahLst/>
              <a:cxnLst>
                <a:cxn ang="0">
                  <a:pos x="4" y="2"/>
                </a:cxn>
                <a:cxn ang="0">
                  <a:pos x="3" y="0"/>
                </a:cxn>
                <a:cxn ang="0">
                  <a:pos x="2" y="0"/>
                </a:cxn>
                <a:cxn ang="0">
                  <a:pos x="1" y="1"/>
                </a:cxn>
                <a:cxn ang="0">
                  <a:pos x="0" y="2"/>
                </a:cxn>
                <a:cxn ang="0">
                  <a:pos x="0" y="3"/>
                </a:cxn>
                <a:cxn ang="0">
                  <a:pos x="2" y="3"/>
                </a:cxn>
                <a:cxn ang="0">
                  <a:pos x="3" y="3"/>
                </a:cxn>
                <a:cxn ang="0">
                  <a:pos x="4" y="2"/>
                </a:cxn>
              </a:cxnLst>
              <a:rect l="0" t="0" r="r" b="b"/>
              <a:pathLst>
                <a:path w="4" h="3">
                  <a:moveTo>
                    <a:pt x="4" y="2"/>
                  </a:moveTo>
                  <a:cubicBezTo>
                    <a:pt x="4" y="2"/>
                    <a:pt x="4" y="1"/>
                    <a:pt x="3" y="0"/>
                  </a:cubicBezTo>
                  <a:cubicBezTo>
                    <a:pt x="3" y="0"/>
                    <a:pt x="2" y="0"/>
                    <a:pt x="2" y="0"/>
                  </a:cubicBezTo>
                  <a:cubicBezTo>
                    <a:pt x="1" y="0"/>
                    <a:pt x="1" y="1"/>
                    <a:pt x="1" y="1"/>
                  </a:cubicBezTo>
                  <a:cubicBezTo>
                    <a:pt x="0" y="1"/>
                    <a:pt x="0" y="2"/>
                    <a:pt x="0" y="2"/>
                  </a:cubicBezTo>
                  <a:cubicBezTo>
                    <a:pt x="0" y="2"/>
                    <a:pt x="0" y="3"/>
                    <a:pt x="0" y="3"/>
                  </a:cubicBezTo>
                  <a:cubicBezTo>
                    <a:pt x="1" y="3"/>
                    <a:pt x="1" y="3"/>
                    <a:pt x="2" y="3"/>
                  </a:cubicBezTo>
                  <a:cubicBezTo>
                    <a:pt x="2" y="3"/>
                    <a:pt x="2" y="3"/>
                    <a:pt x="3" y="3"/>
                  </a:cubicBezTo>
                  <a:cubicBezTo>
                    <a:pt x="3" y="3"/>
                    <a:pt x="4" y="3"/>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2" name="Freeform 287"/>
            <p:cNvSpPr>
              <a:spLocks/>
            </p:cNvSpPr>
            <p:nvPr/>
          </p:nvSpPr>
          <p:spPr bwMode="auto">
            <a:xfrm>
              <a:off x="906463" y="1811338"/>
              <a:ext cx="14288" cy="20638"/>
            </a:xfrm>
            <a:custGeom>
              <a:avLst/>
              <a:gdLst/>
              <a:ahLst/>
              <a:cxnLst>
                <a:cxn ang="0">
                  <a:pos x="6" y="8"/>
                </a:cxn>
                <a:cxn ang="0">
                  <a:pos x="7" y="6"/>
                </a:cxn>
                <a:cxn ang="0">
                  <a:pos x="7" y="4"/>
                </a:cxn>
                <a:cxn ang="0">
                  <a:pos x="7" y="2"/>
                </a:cxn>
                <a:cxn ang="0">
                  <a:pos x="7" y="0"/>
                </a:cxn>
                <a:cxn ang="0">
                  <a:pos x="5" y="1"/>
                </a:cxn>
                <a:cxn ang="0">
                  <a:pos x="4" y="3"/>
                </a:cxn>
                <a:cxn ang="0">
                  <a:pos x="2" y="3"/>
                </a:cxn>
                <a:cxn ang="0">
                  <a:pos x="2" y="4"/>
                </a:cxn>
                <a:cxn ang="0">
                  <a:pos x="2" y="7"/>
                </a:cxn>
                <a:cxn ang="0">
                  <a:pos x="2" y="7"/>
                </a:cxn>
                <a:cxn ang="0">
                  <a:pos x="0" y="8"/>
                </a:cxn>
                <a:cxn ang="0">
                  <a:pos x="0" y="9"/>
                </a:cxn>
                <a:cxn ang="0">
                  <a:pos x="0" y="10"/>
                </a:cxn>
                <a:cxn ang="0">
                  <a:pos x="3" y="11"/>
                </a:cxn>
                <a:cxn ang="0">
                  <a:pos x="5" y="10"/>
                </a:cxn>
                <a:cxn ang="0">
                  <a:pos x="6" y="8"/>
                </a:cxn>
              </a:cxnLst>
              <a:rect l="0" t="0" r="r" b="b"/>
              <a:pathLst>
                <a:path w="7" h="11">
                  <a:moveTo>
                    <a:pt x="6" y="8"/>
                  </a:moveTo>
                  <a:cubicBezTo>
                    <a:pt x="6" y="7"/>
                    <a:pt x="7" y="6"/>
                    <a:pt x="7" y="6"/>
                  </a:cubicBezTo>
                  <a:cubicBezTo>
                    <a:pt x="7" y="5"/>
                    <a:pt x="7" y="4"/>
                    <a:pt x="7" y="4"/>
                  </a:cubicBezTo>
                  <a:cubicBezTo>
                    <a:pt x="7" y="3"/>
                    <a:pt x="7" y="2"/>
                    <a:pt x="7" y="2"/>
                  </a:cubicBezTo>
                  <a:cubicBezTo>
                    <a:pt x="7" y="1"/>
                    <a:pt x="7" y="0"/>
                    <a:pt x="7" y="0"/>
                  </a:cubicBezTo>
                  <a:cubicBezTo>
                    <a:pt x="6" y="0"/>
                    <a:pt x="6" y="1"/>
                    <a:pt x="5" y="1"/>
                  </a:cubicBezTo>
                  <a:cubicBezTo>
                    <a:pt x="5" y="2"/>
                    <a:pt x="5" y="2"/>
                    <a:pt x="4" y="3"/>
                  </a:cubicBezTo>
                  <a:cubicBezTo>
                    <a:pt x="4" y="3"/>
                    <a:pt x="3" y="3"/>
                    <a:pt x="2" y="3"/>
                  </a:cubicBezTo>
                  <a:cubicBezTo>
                    <a:pt x="2" y="3"/>
                    <a:pt x="2" y="4"/>
                    <a:pt x="2" y="4"/>
                  </a:cubicBezTo>
                  <a:cubicBezTo>
                    <a:pt x="2" y="5"/>
                    <a:pt x="2" y="6"/>
                    <a:pt x="2" y="7"/>
                  </a:cubicBezTo>
                  <a:cubicBezTo>
                    <a:pt x="2" y="7"/>
                    <a:pt x="2" y="7"/>
                    <a:pt x="2" y="7"/>
                  </a:cubicBezTo>
                  <a:cubicBezTo>
                    <a:pt x="1" y="8"/>
                    <a:pt x="1" y="8"/>
                    <a:pt x="0" y="8"/>
                  </a:cubicBezTo>
                  <a:cubicBezTo>
                    <a:pt x="0" y="8"/>
                    <a:pt x="0" y="9"/>
                    <a:pt x="0" y="9"/>
                  </a:cubicBezTo>
                  <a:cubicBezTo>
                    <a:pt x="0" y="9"/>
                    <a:pt x="0" y="10"/>
                    <a:pt x="0" y="10"/>
                  </a:cubicBezTo>
                  <a:cubicBezTo>
                    <a:pt x="1" y="11"/>
                    <a:pt x="2" y="11"/>
                    <a:pt x="3" y="11"/>
                  </a:cubicBezTo>
                  <a:cubicBezTo>
                    <a:pt x="3" y="11"/>
                    <a:pt x="4" y="10"/>
                    <a:pt x="5" y="10"/>
                  </a:cubicBezTo>
                  <a:cubicBezTo>
                    <a:pt x="5" y="9"/>
                    <a:pt x="6" y="8"/>
                    <a:pt x="6"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3" name="Freeform 288"/>
            <p:cNvSpPr>
              <a:spLocks/>
            </p:cNvSpPr>
            <p:nvPr/>
          </p:nvSpPr>
          <p:spPr bwMode="auto">
            <a:xfrm>
              <a:off x="954088" y="1751013"/>
              <a:ext cx="30163" cy="19050"/>
            </a:xfrm>
            <a:custGeom>
              <a:avLst/>
              <a:gdLst/>
              <a:ahLst/>
              <a:cxnLst>
                <a:cxn ang="0">
                  <a:pos x="15" y="9"/>
                </a:cxn>
                <a:cxn ang="0">
                  <a:pos x="16" y="8"/>
                </a:cxn>
                <a:cxn ang="0">
                  <a:pos x="14" y="6"/>
                </a:cxn>
                <a:cxn ang="0">
                  <a:pos x="12" y="5"/>
                </a:cxn>
                <a:cxn ang="0">
                  <a:pos x="10" y="3"/>
                </a:cxn>
                <a:cxn ang="0">
                  <a:pos x="8" y="1"/>
                </a:cxn>
                <a:cxn ang="0">
                  <a:pos x="6" y="1"/>
                </a:cxn>
                <a:cxn ang="0">
                  <a:pos x="3" y="1"/>
                </a:cxn>
                <a:cxn ang="0">
                  <a:pos x="0" y="3"/>
                </a:cxn>
                <a:cxn ang="0">
                  <a:pos x="0" y="5"/>
                </a:cxn>
                <a:cxn ang="0">
                  <a:pos x="1" y="6"/>
                </a:cxn>
                <a:cxn ang="0">
                  <a:pos x="3" y="7"/>
                </a:cxn>
                <a:cxn ang="0">
                  <a:pos x="4" y="8"/>
                </a:cxn>
                <a:cxn ang="0">
                  <a:pos x="6" y="7"/>
                </a:cxn>
                <a:cxn ang="0">
                  <a:pos x="6" y="8"/>
                </a:cxn>
                <a:cxn ang="0">
                  <a:pos x="6" y="10"/>
                </a:cxn>
                <a:cxn ang="0">
                  <a:pos x="7" y="10"/>
                </a:cxn>
                <a:cxn ang="0">
                  <a:pos x="9" y="9"/>
                </a:cxn>
                <a:cxn ang="0">
                  <a:pos x="9" y="8"/>
                </a:cxn>
                <a:cxn ang="0">
                  <a:pos x="11" y="8"/>
                </a:cxn>
                <a:cxn ang="0">
                  <a:pos x="12" y="8"/>
                </a:cxn>
                <a:cxn ang="0">
                  <a:pos x="15" y="9"/>
                </a:cxn>
              </a:cxnLst>
              <a:rect l="0" t="0" r="r" b="b"/>
              <a:pathLst>
                <a:path w="16" h="10">
                  <a:moveTo>
                    <a:pt x="15" y="9"/>
                  </a:moveTo>
                  <a:cubicBezTo>
                    <a:pt x="15" y="9"/>
                    <a:pt x="16" y="8"/>
                    <a:pt x="16" y="8"/>
                  </a:cubicBezTo>
                  <a:cubicBezTo>
                    <a:pt x="16" y="7"/>
                    <a:pt x="15" y="6"/>
                    <a:pt x="14" y="6"/>
                  </a:cubicBezTo>
                  <a:cubicBezTo>
                    <a:pt x="14" y="6"/>
                    <a:pt x="12" y="5"/>
                    <a:pt x="12" y="5"/>
                  </a:cubicBezTo>
                  <a:cubicBezTo>
                    <a:pt x="11" y="4"/>
                    <a:pt x="10" y="4"/>
                    <a:pt x="10" y="3"/>
                  </a:cubicBezTo>
                  <a:cubicBezTo>
                    <a:pt x="9" y="3"/>
                    <a:pt x="8" y="2"/>
                    <a:pt x="8" y="1"/>
                  </a:cubicBezTo>
                  <a:cubicBezTo>
                    <a:pt x="7" y="1"/>
                    <a:pt x="7" y="1"/>
                    <a:pt x="6" y="1"/>
                  </a:cubicBezTo>
                  <a:cubicBezTo>
                    <a:pt x="5" y="0"/>
                    <a:pt x="4" y="1"/>
                    <a:pt x="3" y="1"/>
                  </a:cubicBezTo>
                  <a:cubicBezTo>
                    <a:pt x="2" y="2"/>
                    <a:pt x="1" y="3"/>
                    <a:pt x="0" y="3"/>
                  </a:cubicBezTo>
                  <a:cubicBezTo>
                    <a:pt x="0" y="4"/>
                    <a:pt x="0" y="4"/>
                    <a:pt x="0" y="5"/>
                  </a:cubicBezTo>
                  <a:cubicBezTo>
                    <a:pt x="0" y="5"/>
                    <a:pt x="1" y="6"/>
                    <a:pt x="1" y="6"/>
                  </a:cubicBezTo>
                  <a:cubicBezTo>
                    <a:pt x="1" y="7"/>
                    <a:pt x="2" y="6"/>
                    <a:pt x="3" y="7"/>
                  </a:cubicBezTo>
                  <a:cubicBezTo>
                    <a:pt x="3" y="7"/>
                    <a:pt x="4" y="8"/>
                    <a:pt x="4" y="8"/>
                  </a:cubicBezTo>
                  <a:cubicBezTo>
                    <a:pt x="5" y="8"/>
                    <a:pt x="5" y="7"/>
                    <a:pt x="6" y="7"/>
                  </a:cubicBezTo>
                  <a:cubicBezTo>
                    <a:pt x="6" y="7"/>
                    <a:pt x="6" y="8"/>
                    <a:pt x="6" y="8"/>
                  </a:cubicBezTo>
                  <a:cubicBezTo>
                    <a:pt x="6" y="9"/>
                    <a:pt x="6" y="10"/>
                    <a:pt x="6" y="10"/>
                  </a:cubicBezTo>
                  <a:cubicBezTo>
                    <a:pt x="6" y="10"/>
                    <a:pt x="7" y="10"/>
                    <a:pt x="7" y="10"/>
                  </a:cubicBezTo>
                  <a:cubicBezTo>
                    <a:pt x="7" y="10"/>
                    <a:pt x="8" y="9"/>
                    <a:pt x="9" y="9"/>
                  </a:cubicBezTo>
                  <a:cubicBezTo>
                    <a:pt x="9" y="9"/>
                    <a:pt x="9" y="8"/>
                    <a:pt x="9" y="8"/>
                  </a:cubicBezTo>
                  <a:cubicBezTo>
                    <a:pt x="10" y="8"/>
                    <a:pt x="10" y="8"/>
                    <a:pt x="11" y="8"/>
                  </a:cubicBezTo>
                  <a:cubicBezTo>
                    <a:pt x="11" y="8"/>
                    <a:pt x="11" y="8"/>
                    <a:pt x="12" y="8"/>
                  </a:cubicBezTo>
                  <a:cubicBezTo>
                    <a:pt x="13" y="9"/>
                    <a:pt x="14" y="9"/>
                    <a:pt x="1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4" name="Freeform 289"/>
            <p:cNvSpPr>
              <a:spLocks/>
            </p:cNvSpPr>
            <p:nvPr/>
          </p:nvSpPr>
          <p:spPr bwMode="auto">
            <a:xfrm>
              <a:off x="950913" y="1768475"/>
              <a:ext cx="6350" cy="7938"/>
            </a:xfrm>
            <a:custGeom>
              <a:avLst/>
              <a:gdLst/>
              <a:ahLst/>
              <a:cxnLst>
                <a:cxn ang="0">
                  <a:pos x="3" y="1"/>
                </a:cxn>
                <a:cxn ang="0">
                  <a:pos x="2" y="0"/>
                </a:cxn>
                <a:cxn ang="0">
                  <a:pos x="0" y="0"/>
                </a:cxn>
                <a:cxn ang="0">
                  <a:pos x="0" y="2"/>
                </a:cxn>
                <a:cxn ang="0">
                  <a:pos x="1" y="3"/>
                </a:cxn>
                <a:cxn ang="0">
                  <a:pos x="2" y="4"/>
                </a:cxn>
                <a:cxn ang="0">
                  <a:pos x="4" y="4"/>
                </a:cxn>
                <a:cxn ang="0">
                  <a:pos x="4" y="3"/>
                </a:cxn>
                <a:cxn ang="0">
                  <a:pos x="3" y="1"/>
                </a:cxn>
              </a:cxnLst>
              <a:rect l="0" t="0" r="r" b="b"/>
              <a:pathLst>
                <a:path w="4" h="4">
                  <a:moveTo>
                    <a:pt x="3" y="1"/>
                  </a:moveTo>
                  <a:cubicBezTo>
                    <a:pt x="3" y="1"/>
                    <a:pt x="2" y="0"/>
                    <a:pt x="2" y="0"/>
                  </a:cubicBezTo>
                  <a:cubicBezTo>
                    <a:pt x="1" y="0"/>
                    <a:pt x="0" y="0"/>
                    <a:pt x="0" y="0"/>
                  </a:cubicBezTo>
                  <a:cubicBezTo>
                    <a:pt x="0" y="1"/>
                    <a:pt x="0" y="1"/>
                    <a:pt x="0" y="2"/>
                  </a:cubicBezTo>
                  <a:cubicBezTo>
                    <a:pt x="0" y="2"/>
                    <a:pt x="1" y="3"/>
                    <a:pt x="1" y="3"/>
                  </a:cubicBezTo>
                  <a:cubicBezTo>
                    <a:pt x="1" y="4"/>
                    <a:pt x="2" y="4"/>
                    <a:pt x="2" y="4"/>
                  </a:cubicBezTo>
                  <a:cubicBezTo>
                    <a:pt x="3" y="4"/>
                    <a:pt x="4" y="4"/>
                    <a:pt x="4" y="4"/>
                  </a:cubicBezTo>
                  <a:cubicBezTo>
                    <a:pt x="4" y="3"/>
                    <a:pt x="4" y="3"/>
                    <a:pt x="4" y="3"/>
                  </a:cubicBezTo>
                  <a:cubicBezTo>
                    <a:pt x="3" y="2"/>
                    <a:pt x="3" y="2"/>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5" name="Freeform 290"/>
            <p:cNvSpPr>
              <a:spLocks/>
            </p:cNvSpPr>
            <p:nvPr/>
          </p:nvSpPr>
          <p:spPr bwMode="auto">
            <a:xfrm>
              <a:off x="942976" y="1751013"/>
              <a:ext cx="9525" cy="9525"/>
            </a:xfrm>
            <a:custGeom>
              <a:avLst/>
              <a:gdLst/>
              <a:ahLst/>
              <a:cxnLst>
                <a:cxn ang="0">
                  <a:pos x="4" y="5"/>
                </a:cxn>
                <a:cxn ang="0">
                  <a:pos x="2" y="4"/>
                </a:cxn>
                <a:cxn ang="0">
                  <a:pos x="0" y="3"/>
                </a:cxn>
                <a:cxn ang="0">
                  <a:pos x="0" y="1"/>
                </a:cxn>
                <a:cxn ang="0">
                  <a:pos x="1" y="1"/>
                </a:cxn>
                <a:cxn ang="0">
                  <a:pos x="3" y="1"/>
                </a:cxn>
                <a:cxn ang="0">
                  <a:pos x="5" y="2"/>
                </a:cxn>
                <a:cxn ang="0">
                  <a:pos x="5" y="4"/>
                </a:cxn>
                <a:cxn ang="0">
                  <a:pos x="4" y="5"/>
                </a:cxn>
              </a:cxnLst>
              <a:rect l="0" t="0" r="r" b="b"/>
              <a:pathLst>
                <a:path w="5" h="5">
                  <a:moveTo>
                    <a:pt x="4" y="5"/>
                  </a:moveTo>
                  <a:cubicBezTo>
                    <a:pt x="3" y="5"/>
                    <a:pt x="2" y="5"/>
                    <a:pt x="2" y="4"/>
                  </a:cubicBezTo>
                  <a:cubicBezTo>
                    <a:pt x="2" y="4"/>
                    <a:pt x="1" y="3"/>
                    <a:pt x="0" y="3"/>
                  </a:cubicBezTo>
                  <a:cubicBezTo>
                    <a:pt x="0" y="3"/>
                    <a:pt x="0" y="2"/>
                    <a:pt x="0" y="1"/>
                  </a:cubicBezTo>
                  <a:cubicBezTo>
                    <a:pt x="1" y="1"/>
                    <a:pt x="1" y="1"/>
                    <a:pt x="1" y="1"/>
                  </a:cubicBezTo>
                  <a:cubicBezTo>
                    <a:pt x="2" y="0"/>
                    <a:pt x="3" y="1"/>
                    <a:pt x="3" y="1"/>
                  </a:cubicBezTo>
                  <a:cubicBezTo>
                    <a:pt x="4" y="1"/>
                    <a:pt x="5" y="2"/>
                    <a:pt x="5" y="2"/>
                  </a:cubicBezTo>
                  <a:cubicBezTo>
                    <a:pt x="5" y="3"/>
                    <a:pt x="5" y="3"/>
                    <a:pt x="5" y="4"/>
                  </a:cubicBezTo>
                  <a:cubicBezTo>
                    <a:pt x="5" y="4"/>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6" name="Freeform 291"/>
            <p:cNvSpPr>
              <a:spLocks/>
            </p:cNvSpPr>
            <p:nvPr/>
          </p:nvSpPr>
          <p:spPr bwMode="auto">
            <a:xfrm>
              <a:off x="1266826" y="2070100"/>
              <a:ext cx="17463" cy="22225"/>
            </a:xfrm>
            <a:custGeom>
              <a:avLst/>
              <a:gdLst/>
              <a:ahLst/>
              <a:cxnLst>
                <a:cxn ang="0">
                  <a:pos x="9" y="8"/>
                </a:cxn>
                <a:cxn ang="0">
                  <a:pos x="8" y="6"/>
                </a:cxn>
                <a:cxn ang="0">
                  <a:pos x="8" y="4"/>
                </a:cxn>
                <a:cxn ang="0">
                  <a:pos x="9" y="3"/>
                </a:cxn>
                <a:cxn ang="0">
                  <a:pos x="8" y="1"/>
                </a:cxn>
                <a:cxn ang="0">
                  <a:pos x="6" y="0"/>
                </a:cxn>
                <a:cxn ang="0">
                  <a:pos x="4" y="1"/>
                </a:cxn>
                <a:cxn ang="0">
                  <a:pos x="4" y="3"/>
                </a:cxn>
                <a:cxn ang="0">
                  <a:pos x="2" y="4"/>
                </a:cxn>
                <a:cxn ang="0">
                  <a:pos x="1" y="5"/>
                </a:cxn>
                <a:cxn ang="0">
                  <a:pos x="1" y="7"/>
                </a:cxn>
                <a:cxn ang="0">
                  <a:pos x="0" y="10"/>
                </a:cxn>
                <a:cxn ang="0">
                  <a:pos x="1" y="12"/>
                </a:cxn>
                <a:cxn ang="0">
                  <a:pos x="2" y="12"/>
                </a:cxn>
                <a:cxn ang="0">
                  <a:pos x="3" y="10"/>
                </a:cxn>
                <a:cxn ang="0">
                  <a:pos x="4" y="9"/>
                </a:cxn>
                <a:cxn ang="0">
                  <a:pos x="5" y="9"/>
                </a:cxn>
                <a:cxn ang="0">
                  <a:pos x="6" y="11"/>
                </a:cxn>
                <a:cxn ang="0">
                  <a:pos x="7" y="11"/>
                </a:cxn>
                <a:cxn ang="0">
                  <a:pos x="8" y="10"/>
                </a:cxn>
                <a:cxn ang="0">
                  <a:pos x="9" y="8"/>
                </a:cxn>
              </a:cxnLst>
              <a:rect l="0" t="0" r="r" b="b"/>
              <a:pathLst>
                <a:path w="9" h="12">
                  <a:moveTo>
                    <a:pt x="9" y="8"/>
                  </a:moveTo>
                  <a:cubicBezTo>
                    <a:pt x="9" y="8"/>
                    <a:pt x="9" y="7"/>
                    <a:pt x="8" y="6"/>
                  </a:cubicBezTo>
                  <a:cubicBezTo>
                    <a:pt x="8" y="6"/>
                    <a:pt x="8" y="5"/>
                    <a:pt x="8" y="4"/>
                  </a:cubicBezTo>
                  <a:cubicBezTo>
                    <a:pt x="8" y="4"/>
                    <a:pt x="8" y="3"/>
                    <a:pt x="9" y="3"/>
                  </a:cubicBezTo>
                  <a:cubicBezTo>
                    <a:pt x="9" y="2"/>
                    <a:pt x="8" y="1"/>
                    <a:pt x="8" y="1"/>
                  </a:cubicBezTo>
                  <a:cubicBezTo>
                    <a:pt x="8" y="0"/>
                    <a:pt x="6" y="0"/>
                    <a:pt x="6" y="0"/>
                  </a:cubicBezTo>
                  <a:cubicBezTo>
                    <a:pt x="5" y="0"/>
                    <a:pt x="5" y="1"/>
                    <a:pt x="4" y="1"/>
                  </a:cubicBezTo>
                  <a:cubicBezTo>
                    <a:pt x="4" y="2"/>
                    <a:pt x="4" y="3"/>
                    <a:pt x="4" y="3"/>
                  </a:cubicBezTo>
                  <a:cubicBezTo>
                    <a:pt x="3" y="3"/>
                    <a:pt x="2" y="4"/>
                    <a:pt x="2" y="4"/>
                  </a:cubicBezTo>
                  <a:cubicBezTo>
                    <a:pt x="2" y="5"/>
                    <a:pt x="1" y="5"/>
                    <a:pt x="1" y="5"/>
                  </a:cubicBezTo>
                  <a:cubicBezTo>
                    <a:pt x="1" y="6"/>
                    <a:pt x="1" y="7"/>
                    <a:pt x="1" y="7"/>
                  </a:cubicBezTo>
                  <a:cubicBezTo>
                    <a:pt x="0" y="8"/>
                    <a:pt x="0" y="9"/>
                    <a:pt x="0" y="10"/>
                  </a:cubicBezTo>
                  <a:cubicBezTo>
                    <a:pt x="0" y="10"/>
                    <a:pt x="0" y="11"/>
                    <a:pt x="1" y="12"/>
                  </a:cubicBezTo>
                  <a:cubicBezTo>
                    <a:pt x="1" y="12"/>
                    <a:pt x="2" y="12"/>
                    <a:pt x="2" y="12"/>
                  </a:cubicBezTo>
                  <a:cubicBezTo>
                    <a:pt x="3" y="12"/>
                    <a:pt x="3" y="11"/>
                    <a:pt x="3" y="10"/>
                  </a:cubicBezTo>
                  <a:cubicBezTo>
                    <a:pt x="4" y="10"/>
                    <a:pt x="4" y="9"/>
                    <a:pt x="4" y="9"/>
                  </a:cubicBezTo>
                  <a:cubicBezTo>
                    <a:pt x="4" y="9"/>
                    <a:pt x="5" y="9"/>
                    <a:pt x="5" y="9"/>
                  </a:cubicBezTo>
                  <a:cubicBezTo>
                    <a:pt x="6" y="10"/>
                    <a:pt x="6" y="11"/>
                    <a:pt x="6" y="11"/>
                  </a:cubicBezTo>
                  <a:cubicBezTo>
                    <a:pt x="6" y="11"/>
                    <a:pt x="7" y="11"/>
                    <a:pt x="7" y="11"/>
                  </a:cubicBezTo>
                  <a:cubicBezTo>
                    <a:pt x="8" y="11"/>
                    <a:pt x="8" y="10"/>
                    <a:pt x="8" y="10"/>
                  </a:cubicBezTo>
                  <a:cubicBezTo>
                    <a:pt x="8" y="9"/>
                    <a:pt x="9" y="9"/>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7" name="Freeform 292"/>
            <p:cNvSpPr>
              <a:spLocks/>
            </p:cNvSpPr>
            <p:nvPr/>
          </p:nvSpPr>
          <p:spPr bwMode="auto">
            <a:xfrm>
              <a:off x="1262063" y="2095500"/>
              <a:ext cx="7938" cy="9525"/>
            </a:xfrm>
            <a:custGeom>
              <a:avLst/>
              <a:gdLst/>
              <a:ahLst/>
              <a:cxnLst>
                <a:cxn ang="0">
                  <a:pos x="3" y="5"/>
                </a:cxn>
                <a:cxn ang="0">
                  <a:pos x="4" y="3"/>
                </a:cxn>
                <a:cxn ang="0">
                  <a:pos x="5" y="2"/>
                </a:cxn>
                <a:cxn ang="0">
                  <a:pos x="5" y="1"/>
                </a:cxn>
                <a:cxn ang="0">
                  <a:pos x="3" y="0"/>
                </a:cxn>
                <a:cxn ang="0">
                  <a:pos x="1" y="1"/>
                </a:cxn>
                <a:cxn ang="0">
                  <a:pos x="1" y="3"/>
                </a:cxn>
                <a:cxn ang="0">
                  <a:pos x="1" y="5"/>
                </a:cxn>
                <a:cxn ang="0">
                  <a:pos x="3" y="5"/>
                </a:cxn>
              </a:cxnLst>
              <a:rect l="0" t="0" r="r" b="b"/>
              <a:pathLst>
                <a:path w="5" h="5">
                  <a:moveTo>
                    <a:pt x="3" y="5"/>
                  </a:moveTo>
                  <a:cubicBezTo>
                    <a:pt x="3" y="5"/>
                    <a:pt x="3" y="4"/>
                    <a:pt x="4" y="3"/>
                  </a:cubicBezTo>
                  <a:cubicBezTo>
                    <a:pt x="4" y="3"/>
                    <a:pt x="5" y="2"/>
                    <a:pt x="5" y="2"/>
                  </a:cubicBezTo>
                  <a:cubicBezTo>
                    <a:pt x="5" y="2"/>
                    <a:pt x="5" y="1"/>
                    <a:pt x="5" y="1"/>
                  </a:cubicBezTo>
                  <a:cubicBezTo>
                    <a:pt x="4" y="0"/>
                    <a:pt x="3" y="0"/>
                    <a:pt x="3" y="0"/>
                  </a:cubicBezTo>
                  <a:cubicBezTo>
                    <a:pt x="2" y="0"/>
                    <a:pt x="2" y="1"/>
                    <a:pt x="1" y="1"/>
                  </a:cubicBezTo>
                  <a:cubicBezTo>
                    <a:pt x="1" y="2"/>
                    <a:pt x="1" y="2"/>
                    <a:pt x="1" y="3"/>
                  </a:cubicBezTo>
                  <a:cubicBezTo>
                    <a:pt x="0" y="3"/>
                    <a:pt x="1" y="4"/>
                    <a:pt x="1" y="5"/>
                  </a:cubicBezTo>
                  <a:cubicBezTo>
                    <a:pt x="2"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8" name="Freeform 293"/>
            <p:cNvSpPr>
              <a:spLocks/>
            </p:cNvSpPr>
            <p:nvPr/>
          </p:nvSpPr>
          <p:spPr bwMode="auto">
            <a:xfrm>
              <a:off x="1214438" y="2062163"/>
              <a:ext cx="7938" cy="12700"/>
            </a:xfrm>
            <a:custGeom>
              <a:avLst/>
              <a:gdLst/>
              <a:ahLst/>
              <a:cxnLst>
                <a:cxn ang="0">
                  <a:pos x="3" y="6"/>
                </a:cxn>
                <a:cxn ang="0">
                  <a:pos x="3" y="4"/>
                </a:cxn>
                <a:cxn ang="0">
                  <a:pos x="3" y="1"/>
                </a:cxn>
                <a:cxn ang="0">
                  <a:pos x="2" y="0"/>
                </a:cxn>
                <a:cxn ang="0">
                  <a:pos x="0" y="2"/>
                </a:cxn>
                <a:cxn ang="0">
                  <a:pos x="0" y="3"/>
                </a:cxn>
                <a:cxn ang="0">
                  <a:pos x="1" y="5"/>
                </a:cxn>
                <a:cxn ang="0">
                  <a:pos x="2" y="7"/>
                </a:cxn>
                <a:cxn ang="0">
                  <a:pos x="3" y="6"/>
                </a:cxn>
              </a:cxnLst>
              <a:rect l="0" t="0" r="r" b="b"/>
              <a:pathLst>
                <a:path w="4" h="7">
                  <a:moveTo>
                    <a:pt x="3" y="6"/>
                  </a:moveTo>
                  <a:cubicBezTo>
                    <a:pt x="4" y="5"/>
                    <a:pt x="3" y="4"/>
                    <a:pt x="3" y="4"/>
                  </a:cubicBezTo>
                  <a:cubicBezTo>
                    <a:pt x="3" y="3"/>
                    <a:pt x="4" y="2"/>
                    <a:pt x="3" y="1"/>
                  </a:cubicBezTo>
                  <a:cubicBezTo>
                    <a:pt x="3" y="1"/>
                    <a:pt x="2" y="0"/>
                    <a:pt x="2" y="0"/>
                  </a:cubicBezTo>
                  <a:cubicBezTo>
                    <a:pt x="1" y="0"/>
                    <a:pt x="1" y="1"/>
                    <a:pt x="0" y="2"/>
                  </a:cubicBezTo>
                  <a:cubicBezTo>
                    <a:pt x="0" y="2"/>
                    <a:pt x="0" y="3"/>
                    <a:pt x="0" y="3"/>
                  </a:cubicBezTo>
                  <a:cubicBezTo>
                    <a:pt x="0" y="4"/>
                    <a:pt x="0" y="5"/>
                    <a:pt x="1" y="5"/>
                  </a:cubicBezTo>
                  <a:cubicBezTo>
                    <a:pt x="1" y="6"/>
                    <a:pt x="2" y="7"/>
                    <a:pt x="2" y="7"/>
                  </a:cubicBezTo>
                  <a:cubicBezTo>
                    <a:pt x="3" y="7"/>
                    <a:pt x="3" y="6"/>
                    <a:pt x="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9" name="Freeform 294"/>
            <p:cNvSpPr>
              <a:spLocks/>
            </p:cNvSpPr>
            <p:nvPr/>
          </p:nvSpPr>
          <p:spPr bwMode="auto">
            <a:xfrm>
              <a:off x="1203326" y="2009775"/>
              <a:ext cx="52388" cy="93663"/>
            </a:xfrm>
            <a:custGeom>
              <a:avLst/>
              <a:gdLst/>
              <a:ahLst/>
              <a:cxnLst>
                <a:cxn ang="0">
                  <a:pos x="28" y="48"/>
                </a:cxn>
                <a:cxn ang="0">
                  <a:pos x="28" y="46"/>
                </a:cxn>
                <a:cxn ang="0">
                  <a:pos x="27" y="44"/>
                </a:cxn>
                <a:cxn ang="0">
                  <a:pos x="25" y="42"/>
                </a:cxn>
                <a:cxn ang="0">
                  <a:pos x="26" y="40"/>
                </a:cxn>
                <a:cxn ang="0">
                  <a:pos x="27" y="40"/>
                </a:cxn>
                <a:cxn ang="0">
                  <a:pos x="28" y="39"/>
                </a:cxn>
                <a:cxn ang="0">
                  <a:pos x="28" y="36"/>
                </a:cxn>
                <a:cxn ang="0">
                  <a:pos x="27" y="35"/>
                </a:cxn>
                <a:cxn ang="0">
                  <a:pos x="28" y="32"/>
                </a:cxn>
                <a:cxn ang="0">
                  <a:pos x="28" y="28"/>
                </a:cxn>
                <a:cxn ang="0">
                  <a:pos x="27" y="24"/>
                </a:cxn>
                <a:cxn ang="0">
                  <a:pos x="26" y="20"/>
                </a:cxn>
                <a:cxn ang="0">
                  <a:pos x="24" y="19"/>
                </a:cxn>
                <a:cxn ang="0">
                  <a:pos x="22" y="17"/>
                </a:cxn>
                <a:cxn ang="0">
                  <a:pos x="21" y="15"/>
                </a:cxn>
                <a:cxn ang="0">
                  <a:pos x="19" y="14"/>
                </a:cxn>
                <a:cxn ang="0">
                  <a:pos x="18" y="12"/>
                </a:cxn>
                <a:cxn ang="0">
                  <a:pos x="17" y="10"/>
                </a:cxn>
                <a:cxn ang="0">
                  <a:pos x="16" y="9"/>
                </a:cxn>
                <a:cxn ang="0">
                  <a:pos x="13" y="6"/>
                </a:cxn>
                <a:cxn ang="0">
                  <a:pos x="10" y="4"/>
                </a:cxn>
                <a:cxn ang="0">
                  <a:pos x="8" y="2"/>
                </a:cxn>
                <a:cxn ang="0">
                  <a:pos x="6" y="0"/>
                </a:cxn>
                <a:cxn ang="0">
                  <a:pos x="5" y="0"/>
                </a:cxn>
                <a:cxn ang="0">
                  <a:pos x="3" y="1"/>
                </a:cxn>
                <a:cxn ang="0">
                  <a:pos x="1" y="3"/>
                </a:cxn>
                <a:cxn ang="0">
                  <a:pos x="0" y="4"/>
                </a:cxn>
                <a:cxn ang="0">
                  <a:pos x="0" y="6"/>
                </a:cxn>
                <a:cxn ang="0">
                  <a:pos x="1" y="9"/>
                </a:cxn>
                <a:cxn ang="0">
                  <a:pos x="3" y="13"/>
                </a:cxn>
                <a:cxn ang="0">
                  <a:pos x="5" y="18"/>
                </a:cxn>
                <a:cxn ang="0">
                  <a:pos x="6" y="19"/>
                </a:cxn>
                <a:cxn ang="0">
                  <a:pos x="8" y="20"/>
                </a:cxn>
                <a:cxn ang="0">
                  <a:pos x="10" y="20"/>
                </a:cxn>
                <a:cxn ang="0">
                  <a:pos x="10" y="22"/>
                </a:cxn>
                <a:cxn ang="0">
                  <a:pos x="9" y="23"/>
                </a:cxn>
                <a:cxn ang="0">
                  <a:pos x="9" y="25"/>
                </a:cxn>
                <a:cxn ang="0">
                  <a:pos x="10" y="27"/>
                </a:cxn>
                <a:cxn ang="0">
                  <a:pos x="11" y="29"/>
                </a:cxn>
                <a:cxn ang="0">
                  <a:pos x="11" y="32"/>
                </a:cxn>
                <a:cxn ang="0">
                  <a:pos x="11" y="34"/>
                </a:cxn>
                <a:cxn ang="0">
                  <a:pos x="12" y="36"/>
                </a:cxn>
                <a:cxn ang="0">
                  <a:pos x="13" y="36"/>
                </a:cxn>
                <a:cxn ang="0">
                  <a:pos x="14" y="35"/>
                </a:cxn>
                <a:cxn ang="0">
                  <a:pos x="15" y="35"/>
                </a:cxn>
                <a:cxn ang="0">
                  <a:pos x="17" y="38"/>
                </a:cxn>
                <a:cxn ang="0">
                  <a:pos x="20" y="41"/>
                </a:cxn>
                <a:cxn ang="0">
                  <a:pos x="21" y="42"/>
                </a:cxn>
                <a:cxn ang="0">
                  <a:pos x="21" y="44"/>
                </a:cxn>
                <a:cxn ang="0">
                  <a:pos x="21" y="47"/>
                </a:cxn>
                <a:cxn ang="0">
                  <a:pos x="23" y="49"/>
                </a:cxn>
                <a:cxn ang="0">
                  <a:pos x="25" y="50"/>
                </a:cxn>
                <a:cxn ang="0">
                  <a:pos x="27" y="49"/>
                </a:cxn>
                <a:cxn ang="0">
                  <a:pos x="28" y="48"/>
                </a:cxn>
              </a:cxnLst>
              <a:rect l="0" t="0" r="r" b="b"/>
              <a:pathLst>
                <a:path w="28" h="50">
                  <a:moveTo>
                    <a:pt x="28" y="48"/>
                  </a:moveTo>
                  <a:cubicBezTo>
                    <a:pt x="28" y="47"/>
                    <a:pt x="28" y="46"/>
                    <a:pt x="28" y="46"/>
                  </a:cubicBezTo>
                  <a:cubicBezTo>
                    <a:pt x="28" y="45"/>
                    <a:pt x="27" y="44"/>
                    <a:pt x="27" y="44"/>
                  </a:cubicBezTo>
                  <a:cubicBezTo>
                    <a:pt x="26" y="43"/>
                    <a:pt x="26" y="43"/>
                    <a:pt x="25" y="42"/>
                  </a:cubicBezTo>
                  <a:cubicBezTo>
                    <a:pt x="25" y="42"/>
                    <a:pt x="25" y="41"/>
                    <a:pt x="26" y="40"/>
                  </a:cubicBezTo>
                  <a:cubicBezTo>
                    <a:pt x="26" y="40"/>
                    <a:pt x="27" y="40"/>
                    <a:pt x="27" y="40"/>
                  </a:cubicBezTo>
                  <a:cubicBezTo>
                    <a:pt x="27" y="40"/>
                    <a:pt x="28" y="39"/>
                    <a:pt x="28" y="39"/>
                  </a:cubicBezTo>
                  <a:cubicBezTo>
                    <a:pt x="28" y="38"/>
                    <a:pt x="28" y="37"/>
                    <a:pt x="28" y="36"/>
                  </a:cubicBezTo>
                  <a:cubicBezTo>
                    <a:pt x="27" y="36"/>
                    <a:pt x="27" y="35"/>
                    <a:pt x="27" y="35"/>
                  </a:cubicBezTo>
                  <a:cubicBezTo>
                    <a:pt x="27" y="34"/>
                    <a:pt x="28" y="33"/>
                    <a:pt x="28" y="32"/>
                  </a:cubicBezTo>
                  <a:cubicBezTo>
                    <a:pt x="28" y="31"/>
                    <a:pt x="28" y="29"/>
                    <a:pt x="28" y="28"/>
                  </a:cubicBezTo>
                  <a:cubicBezTo>
                    <a:pt x="28" y="27"/>
                    <a:pt x="27" y="25"/>
                    <a:pt x="27" y="24"/>
                  </a:cubicBezTo>
                  <a:cubicBezTo>
                    <a:pt x="27" y="23"/>
                    <a:pt x="26" y="21"/>
                    <a:pt x="26" y="20"/>
                  </a:cubicBezTo>
                  <a:cubicBezTo>
                    <a:pt x="25" y="20"/>
                    <a:pt x="24" y="19"/>
                    <a:pt x="24" y="19"/>
                  </a:cubicBezTo>
                  <a:cubicBezTo>
                    <a:pt x="23" y="18"/>
                    <a:pt x="23" y="17"/>
                    <a:pt x="22" y="17"/>
                  </a:cubicBezTo>
                  <a:cubicBezTo>
                    <a:pt x="22" y="16"/>
                    <a:pt x="21" y="15"/>
                    <a:pt x="21" y="15"/>
                  </a:cubicBezTo>
                  <a:cubicBezTo>
                    <a:pt x="21" y="15"/>
                    <a:pt x="20" y="14"/>
                    <a:pt x="19" y="14"/>
                  </a:cubicBezTo>
                  <a:cubicBezTo>
                    <a:pt x="19" y="14"/>
                    <a:pt x="19" y="13"/>
                    <a:pt x="18" y="12"/>
                  </a:cubicBezTo>
                  <a:cubicBezTo>
                    <a:pt x="18" y="12"/>
                    <a:pt x="18" y="11"/>
                    <a:pt x="17" y="10"/>
                  </a:cubicBezTo>
                  <a:cubicBezTo>
                    <a:pt x="17" y="10"/>
                    <a:pt x="16" y="9"/>
                    <a:pt x="16" y="9"/>
                  </a:cubicBezTo>
                  <a:cubicBezTo>
                    <a:pt x="15" y="8"/>
                    <a:pt x="13" y="7"/>
                    <a:pt x="13" y="6"/>
                  </a:cubicBezTo>
                  <a:cubicBezTo>
                    <a:pt x="12" y="6"/>
                    <a:pt x="11" y="5"/>
                    <a:pt x="10" y="4"/>
                  </a:cubicBezTo>
                  <a:cubicBezTo>
                    <a:pt x="10" y="4"/>
                    <a:pt x="8" y="3"/>
                    <a:pt x="8" y="2"/>
                  </a:cubicBezTo>
                  <a:cubicBezTo>
                    <a:pt x="7" y="2"/>
                    <a:pt x="6" y="1"/>
                    <a:pt x="6" y="0"/>
                  </a:cubicBezTo>
                  <a:cubicBezTo>
                    <a:pt x="6" y="0"/>
                    <a:pt x="5" y="0"/>
                    <a:pt x="5" y="0"/>
                  </a:cubicBezTo>
                  <a:cubicBezTo>
                    <a:pt x="4" y="0"/>
                    <a:pt x="4" y="0"/>
                    <a:pt x="3" y="1"/>
                  </a:cubicBezTo>
                  <a:cubicBezTo>
                    <a:pt x="3" y="1"/>
                    <a:pt x="2" y="2"/>
                    <a:pt x="1" y="3"/>
                  </a:cubicBezTo>
                  <a:cubicBezTo>
                    <a:pt x="1" y="3"/>
                    <a:pt x="1" y="3"/>
                    <a:pt x="0" y="4"/>
                  </a:cubicBezTo>
                  <a:cubicBezTo>
                    <a:pt x="0" y="4"/>
                    <a:pt x="0" y="5"/>
                    <a:pt x="0" y="6"/>
                  </a:cubicBezTo>
                  <a:cubicBezTo>
                    <a:pt x="1" y="7"/>
                    <a:pt x="1" y="8"/>
                    <a:pt x="1" y="9"/>
                  </a:cubicBezTo>
                  <a:cubicBezTo>
                    <a:pt x="2" y="10"/>
                    <a:pt x="2" y="12"/>
                    <a:pt x="3" y="13"/>
                  </a:cubicBezTo>
                  <a:cubicBezTo>
                    <a:pt x="3" y="14"/>
                    <a:pt x="4" y="16"/>
                    <a:pt x="5" y="18"/>
                  </a:cubicBezTo>
                  <a:cubicBezTo>
                    <a:pt x="5" y="18"/>
                    <a:pt x="6" y="19"/>
                    <a:pt x="6" y="19"/>
                  </a:cubicBezTo>
                  <a:cubicBezTo>
                    <a:pt x="7" y="20"/>
                    <a:pt x="8" y="20"/>
                    <a:pt x="8" y="20"/>
                  </a:cubicBezTo>
                  <a:cubicBezTo>
                    <a:pt x="9" y="20"/>
                    <a:pt x="10" y="20"/>
                    <a:pt x="10" y="20"/>
                  </a:cubicBezTo>
                  <a:cubicBezTo>
                    <a:pt x="10" y="21"/>
                    <a:pt x="10" y="22"/>
                    <a:pt x="10" y="22"/>
                  </a:cubicBezTo>
                  <a:cubicBezTo>
                    <a:pt x="10" y="22"/>
                    <a:pt x="9" y="23"/>
                    <a:pt x="9" y="23"/>
                  </a:cubicBezTo>
                  <a:cubicBezTo>
                    <a:pt x="9" y="23"/>
                    <a:pt x="9" y="24"/>
                    <a:pt x="9" y="25"/>
                  </a:cubicBezTo>
                  <a:cubicBezTo>
                    <a:pt x="9" y="25"/>
                    <a:pt x="10" y="26"/>
                    <a:pt x="10" y="27"/>
                  </a:cubicBezTo>
                  <a:cubicBezTo>
                    <a:pt x="10" y="27"/>
                    <a:pt x="11" y="28"/>
                    <a:pt x="11" y="29"/>
                  </a:cubicBezTo>
                  <a:cubicBezTo>
                    <a:pt x="12" y="30"/>
                    <a:pt x="11" y="31"/>
                    <a:pt x="11" y="32"/>
                  </a:cubicBezTo>
                  <a:cubicBezTo>
                    <a:pt x="11" y="32"/>
                    <a:pt x="11" y="33"/>
                    <a:pt x="11" y="34"/>
                  </a:cubicBezTo>
                  <a:cubicBezTo>
                    <a:pt x="11" y="34"/>
                    <a:pt x="11" y="35"/>
                    <a:pt x="12" y="36"/>
                  </a:cubicBezTo>
                  <a:cubicBezTo>
                    <a:pt x="12" y="36"/>
                    <a:pt x="12" y="36"/>
                    <a:pt x="13" y="36"/>
                  </a:cubicBezTo>
                  <a:cubicBezTo>
                    <a:pt x="13" y="36"/>
                    <a:pt x="13" y="35"/>
                    <a:pt x="14" y="35"/>
                  </a:cubicBezTo>
                  <a:cubicBezTo>
                    <a:pt x="14" y="35"/>
                    <a:pt x="15" y="35"/>
                    <a:pt x="15" y="35"/>
                  </a:cubicBezTo>
                  <a:cubicBezTo>
                    <a:pt x="16" y="36"/>
                    <a:pt x="16" y="37"/>
                    <a:pt x="17" y="38"/>
                  </a:cubicBezTo>
                  <a:cubicBezTo>
                    <a:pt x="17" y="39"/>
                    <a:pt x="19" y="40"/>
                    <a:pt x="20" y="41"/>
                  </a:cubicBezTo>
                  <a:cubicBezTo>
                    <a:pt x="20" y="41"/>
                    <a:pt x="21" y="42"/>
                    <a:pt x="21" y="42"/>
                  </a:cubicBezTo>
                  <a:cubicBezTo>
                    <a:pt x="21" y="43"/>
                    <a:pt x="21" y="44"/>
                    <a:pt x="21" y="44"/>
                  </a:cubicBezTo>
                  <a:cubicBezTo>
                    <a:pt x="21" y="45"/>
                    <a:pt x="21" y="46"/>
                    <a:pt x="21" y="47"/>
                  </a:cubicBezTo>
                  <a:cubicBezTo>
                    <a:pt x="22" y="48"/>
                    <a:pt x="23" y="49"/>
                    <a:pt x="23" y="49"/>
                  </a:cubicBezTo>
                  <a:cubicBezTo>
                    <a:pt x="24" y="50"/>
                    <a:pt x="25" y="50"/>
                    <a:pt x="25" y="50"/>
                  </a:cubicBezTo>
                  <a:cubicBezTo>
                    <a:pt x="26" y="50"/>
                    <a:pt x="27" y="49"/>
                    <a:pt x="27" y="49"/>
                  </a:cubicBezTo>
                  <a:cubicBezTo>
                    <a:pt x="28" y="49"/>
                    <a:pt x="28" y="48"/>
                    <a:pt x="28" y="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0" name="Freeform 295"/>
            <p:cNvSpPr>
              <a:spLocks/>
            </p:cNvSpPr>
            <p:nvPr/>
          </p:nvSpPr>
          <p:spPr bwMode="auto">
            <a:xfrm>
              <a:off x="1104901" y="2290763"/>
              <a:ext cx="7938" cy="4763"/>
            </a:xfrm>
            <a:custGeom>
              <a:avLst/>
              <a:gdLst/>
              <a:ahLst/>
              <a:cxnLst>
                <a:cxn ang="0">
                  <a:pos x="1" y="0"/>
                </a:cxn>
                <a:cxn ang="0">
                  <a:pos x="0" y="1"/>
                </a:cxn>
                <a:cxn ang="0">
                  <a:pos x="0" y="2"/>
                </a:cxn>
                <a:cxn ang="0">
                  <a:pos x="0" y="3"/>
                </a:cxn>
                <a:cxn ang="0">
                  <a:pos x="2" y="3"/>
                </a:cxn>
                <a:cxn ang="0">
                  <a:pos x="4" y="1"/>
                </a:cxn>
                <a:cxn ang="0">
                  <a:pos x="4" y="0"/>
                </a:cxn>
                <a:cxn ang="0">
                  <a:pos x="1" y="0"/>
                </a:cxn>
              </a:cxnLst>
              <a:rect l="0" t="0" r="r" b="b"/>
              <a:pathLst>
                <a:path w="4" h="3">
                  <a:moveTo>
                    <a:pt x="1" y="0"/>
                  </a:moveTo>
                  <a:cubicBezTo>
                    <a:pt x="1" y="0"/>
                    <a:pt x="0" y="1"/>
                    <a:pt x="0" y="1"/>
                  </a:cubicBezTo>
                  <a:cubicBezTo>
                    <a:pt x="0" y="1"/>
                    <a:pt x="0" y="1"/>
                    <a:pt x="0" y="2"/>
                  </a:cubicBezTo>
                  <a:cubicBezTo>
                    <a:pt x="0" y="2"/>
                    <a:pt x="0" y="3"/>
                    <a:pt x="0" y="3"/>
                  </a:cubicBezTo>
                  <a:cubicBezTo>
                    <a:pt x="1" y="3"/>
                    <a:pt x="2" y="3"/>
                    <a:pt x="2" y="3"/>
                  </a:cubicBezTo>
                  <a:cubicBezTo>
                    <a:pt x="3" y="2"/>
                    <a:pt x="4" y="2"/>
                    <a:pt x="4" y="1"/>
                  </a:cubicBezTo>
                  <a:cubicBezTo>
                    <a:pt x="4" y="1"/>
                    <a:pt x="4" y="0"/>
                    <a:pt x="4" y="0"/>
                  </a:cubicBezTo>
                  <a:cubicBezTo>
                    <a:pt x="3" y="0"/>
                    <a:pt x="2"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1" name="Freeform 296"/>
            <p:cNvSpPr>
              <a:spLocks/>
            </p:cNvSpPr>
            <p:nvPr/>
          </p:nvSpPr>
          <p:spPr bwMode="auto">
            <a:xfrm>
              <a:off x="504826" y="2422525"/>
              <a:ext cx="266700" cy="141288"/>
            </a:xfrm>
            <a:custGeom>
              <a:avLst/>
              <a:gdLst/>
              <a:ahLst/>
              <a:cxnLst>
                <a:cxn ang="0">
                  <a:pos x="130" y="32"/>
                </a:cxn>
                <a:cxn ang="0">
                  <a:pos x="138" y="32"/>
                </a:cxn>
                <a:cxn ang="0">
                  <a:pos x="139" y="35"/>
                </a:cxn>
                <a:cxn ang="0">
                  <a:pos x="141" y="40"/>
                </a:cxn>
                <a:cxn ang="0">
                  <a:pos x="140" y="42"/>
                </a:cxn>
                <a:cxn ang="0">
                  <a:pos x="133" y="40"/>
                </a:cxn>
                <a:cxn ang="0">
                  <a:pos x="125" y="41"/>
                </a:cxn>
                <a:cxn ang="0">
                  <a:pos x="114" y="43"/>
                </a:cxn>
                <a:cxn ang="0">
                  <a:pos x="104" y="44"/>
                </a:cxn>
                <a:cxn ang="0">
                  <a:pos x="95" y="45"/>
                </a:cxn>
                <a:cxn ang="0">
                  <a:pos x="92" y="49"/>
                </a:cxn>
                <a:cxn ang="0">
                  <a:pos x="90" y="44"/>
                </a:cxn>
                <a:cxn ang="0">
                  <a:pos x="85" y="45"/>
                </a:cxn>
                <a:cxn ang="0">
                  <a:pos x="83" y="52"/>
                </a:cxn>
                <a:cxn ang="0">
                  <a:pos x="76" y="53"/>
                </a:cxn>
                <a:cxn ang="0">
                  <a:pos x="69" y="61"/>
                </a:cxn>
                <a:cxn ang="0">
                  <a:pos x="62" y="69"/>
                </a:cxn>
                <a:cxn ang="0">
                  <a:pos x="55" y="67"/>
                </a:cxn>
                <a:cxn ang="0">
                  <a:pos x="50" y="67"/>
                </a:cxn>
                <a:cxn ang="0">
                  <a:pos x="46" y="68"/>
                </a:cxn>
                <a:cxn ang="0">
                  <a:pos x="40" y="69"/>
                </a:cxn>
                <a:cxn ang="0">
                  <a:pos x="34" y="73"/>
                </a:cxn>
                <a:cxn ang="0">
                  <a:pos x="31" y="74"/>
                </a:cxn>
                <a:cxn ang="0">
                  <a:pos x="29" y="69"/>
                </a:cxn>
                <a:cxn ang="0">
                  <a:pos x="21" y="74"/>
                </a:cxn>
                <a:cxn ang="0">
                  <a:pos x="17" y="71"/>
                </a:cxn>
                <a:cxn ang="0">
                  <a:pos x="10" y="70"/>
                </a:cxn>
                <a:cxn ang="0">
                  <a:pos x="6" y="64"/>
                </a:cxn>
                <a:cxn ang="0">
                  <a:pos x="3" y="58"/>
                </a:cxn>
                <a:cxn ang="0">
                  <a:pos x="1" y="54"/>
                </a:cxn>
                <a:cxn ang="0">
                  <a:pos x="10" y="50"/>
                </a:cxn>
                <a:cxn ang="0">
                  <a:pos x="15" y="49"/>
                </a:cxn>
                <a:cxn ang="0">
                  <a:pos x="24" y="53"/>
                </a:cxn>
                <a:cxn ang="0">
                  <a:pos x="34" y="50"/>
                </a:cxn>
                <a:cxn ang="0">
                  <a:pos x="43" y="46"/>
                </a:cxn>
                <a:cxn ang="0">
                  <a:pos x="48" y="46"/>
                </a:cxn>
                <a:cxn ang="0">
                  <a:pos x="55" y="43"/>
                </a:cxn>
                <a:cxn ang="0">
                  <a:pos x="54" y="33"/>
                </a:cxn>
                <a:cxn ang="0">
                  <a:pos x="61" y="28"/>
                </a:cxn>
                <a:cxn ang="0">
                  <a:pos x="65" y="16"/>
                </a:cxn>
                <a:cxn ang="0">
                  <a:pos x="68" y="7"/>
                </a:cxn>
                <a:cxn ang="0">
                  <a:pos x="75" y="2"/>
                </a:cxn>
                <a:cxn ang="0">
                  <a:pos x="79" y="3"/>
                </a:cxn>
                <a:cxn ang="0">
                  <a:pos x="88" y="7"/>
                </a:cxn>
                <a:cxn ang="0">
                  <a:pos x="95" y="5"/>
                </a:cxn>
                <a:cxn ang="0">
                  <a:pos x="94" y="11"/>
                </a:cxn>
                <a:cxn ang="0">
                  <a:pos x="94" y="16"/>
                </a:cxn>
                <a:cxn ang="0">
                  <a:pos x="103" y="15"/>
                </a:cxn>
                <a:cxn ang="0">
                  <a:pos x="102" y="18"/>
                </a:cxn>
                <a:cxn ang="0">
                  <a:pos x="104" y="24"/>
                </a:cxn>
                <a:cxn ang="0">
                  <a:pos x="109" y="23"/>
                </a:cxn>
                <a:cxn ang="0">
                  <a:pos x="112" y="29"/>
                </a:cxn>
                <a:cxn ang="0">
                  <a:pos x="119" y="33"/>
                </a:cxn>
              </a:cxnLst>
              <a:rect l="0" t="0" r="r" b="b"/>
              <a:pathLst>
                <a:path w="141" h="75">
                  <a:moveTo>
                    <a:pt x="125" y="32"/>
                  </a:moveTo>
                  <a:cubicBezTo>
                    <a:pt x="125" y="32"/>
                    <a:pt x="125" y="32"/>
                    <a:pt x="125" y="32"/>
                  </a:cubicBezTo>
                  <a:cubicBezTo>
                    <a:pt x="126" y="32"/>
                    <a:pt x="129" y="32"/>
                    <a:pt x="130" y="32"/>
                  </a:cubicBezTo>
                  <a:cubicBezTo>
                    <a:pt x="131" y="32"/>
                    <a:pt x="132" y="31"/>
                    <a:pt x="133" y="31"/>
                  </a:cubicBezTo>
                  <a:cubicBezTo>
                    <a:pt x="134" y="31"/>
                    <a:pt x="135" y="30"/>
                    <a:pt x="136" y="30"/>
                  </a:cubicBezTo>
                  <a:cubicBezTo>
                    <a:pt x="137" y="30"/>
                    <a:pt x="137" y="32"/>
                    <a:pt x="138" y="32"/>
                  </a:cubicBezTo>
                  <a:cubicBezTo>
                    <a:pt x="138" y="32"/>
                    <a:pt x="139" y="33"/>
                    <a:pt x="140" y="33"/>
                  </a:cubicBezTo>
                  <a:cubicBezTo>
                    <a:pt x="140" y="33"/>
                    <a:pt x="140" y="33"/>
                    <a:pt x="140" y="33"/>
                  </a:cubicBezTo>
                  <a:cubicBezTo>
                    <a:pt x="140" y="34"/>
                    <a:pt x="139" y="34"/>
                    <a:pt x="139" y="35"/>
                  </a:cubicBezTo>
                  <a:cubicBezTo>
                    <a:pt x="138" y="35"/>
                    <a:pt x="138" y="36"/>
                    <a:pt x="139" y="36"/>
                  </a:cubicBezTo>
                  <a:cubicBezTo>
                    <a:pt x="139" y="37"/>
                    <a:pt x="140" y="38"/>
                    <a:pt x="140" y="38"/>
                  </a:cubicBezTo>
                  <a:cubicBezTo>
                    <a:pt x="140" y="39"/>
                    <a:pt x="141" y="40"/>
                    <a:pt x="141" y="40"/>
                  </a:cubicBezTo>
                  <a:cubicBezTo>
                    <a:pt x="141" y="41"/>
                    <a:pt x="141" y="41"/>
                    <a:pt x="141" y="42"/>
                  </a:cubicBezTo>
                  <a:cubicBezTo>
                    <a:pt x="141" y="42"/>
                    <a:pt x="140" y="42"/>
                    <a:pt x="140" y="42"/>
                  </a:cubicBezTo>
                  <a:cubicBezTo>
                    <a:pt x="140" y="42"/>
                    <a:pt x="140" y="42"/>
                    <a:pt x="140" y="42"/>
                  </a:cubicBezTo>
                  <a:cubicBezTo>
                    <a:pt x="139" y="42"/>
                    <a:pt x="139" y="41"/>
                    <a:pt x="138" y="41"/>
                  </a:cubicBezTo>
                  <a:cubicBezTo>
                    <a:pt x="138" y="41"/>
                    <a:pt x="136" y="41"/>
                    <a:pt x="136" y="41"/>
                  </a:cubicBezTo>
                  <a:cubicBezTo>
                    <a:pt x="135" y="41"/>
                    <a:pt x="134" y="41"/>
                    <a:pt x="133" y="40"/>
                  </a:cubicBezTo>
                  <a:cubicBezTo>
                    <a:pt x="133" y="40"/>
                    <a:pt x="131" y="40"/>
                    <a:pt x="131" y="40"/>
                  </a:cubicBezTo>
                  <a:cubicBezTo>
                    <a:pt x="130" y="39"/>
                    <a:pt x="128" y="40"/>
                    <a:pt x="128" y="40"/>
                  </a:cubicBezTo>
                  <a:cubicBezTo>
                    <a:pt x="127" y="40"/>
                    <a:pt x="126" y="41"/>
                    <a:pt x="125" y="41"/>
                  </a:cubicBezTo>
                  <a:cubicBezTo>
                    <a:pt x="124" y="41"/>
                    <a:pt x="122" y="41"/>
                    <a:pt x="121" y="41"/>
                  </a:cubicBezTo>
                  <a:cubicBezTo>
                    <a:pt x="120" y="41"/>
                    <a:pt x="119" y="41"/>
                    <a:pt x="119" y="41"/>
                  </a:cubicBezTo>
                  <a:cubicBezTo>
                    <a:pt x="118" y="42"/>
                    <a:pt x="115" y="43"/>
                    <a:pt x="114" y="43"/>
                  </a:cubicBezTo>
                  <a:cubicBezTo>
                    <a:pt x="113" y="44"/>
                    <a:pt x="111" y="44"/>
                    <a:pt x="110" y="45"/>
                  </a:cubicBezTo>
                  <a:cubicBezTo>
                    <a:pt x="110" y="45"/>
                    <a:pt x="108" y="45"/>
                    <a:pt x="107" y="45"/>
                  </a:cubicBezTo>
                  <a:cubicBezTo>
                    <a:pt x="106" y="45"/>
                    <a:pt x="105" y="44"/>
                    <a:pt x="104" y="44"/>
                  </a:cubicBezTo>
                  <a:cubicBezTo>
                    <a:pt x="103" y="44"/>
                    <a:pt x="101" y="45"/>
                    <a:pt x="101" y="45"/>
                  </a:cubicBezTo>
                  <a:cubicBezTo>
                    <a:pt x="100" y="45"/>
                    <a:pt x="98" y="45"/>
                    <a:pt x="97" y="45"/>
                  </a:cubicBezTo>
                  <a:cubicBezTo>
                    <a:pt x="97" y="45"/>
                    <a:pt x="96" y="45"/>
                    <a:pt x="95" y="45"/>
                  </a:cubicBezTo>
                  <a:cubicBezTo>
                    <a:pt x="95" y="45"/>
                    <a:pt x="94" y="45"/>
                    <a:pt x="94" y="45"/>
                  </a:cubicBezTo>
                  <a:cubicBezTo>
                    <a:pt x="94" y="46"/>
                    <a:pt x="94" y="47"/>
                    <a:pt x="94" y="48"/>
                  </a:cubicBezTo>
                  <a:cubicBezTo>
                    <a:pt x="93" y="48"/>
                    <a:pt x="92" y="49"/>
                    <a:pt x="92" y="49"/>
                  </a:cubicBezTo>
                  <a:cubicBezTo>
                    <a:pt x="91" y="49"/>
                    <a:pt x="90" y="49"/>
                    <a:pt x="90" y="48"/>
                  </a:cubicBezTo>
                  <a:cubicBezTo>
                    <a:pt x="90" y="48"/>
                    <a:pt x="90" y="47"/>
                    <a:pt x="90" y="46"/>
                  </a:cubicBezTo>
                  <a:cubicBezTo>
                    <a:pt x="90" y="46"/>
                    <a:pt x="90" y="45"/>
                    <a:pt x="90" y="44"/>
                  </a:cubicBezTo>
                  <a:cubicBezTo>
                    <a:pt x="90" y="44"/>
                    <a:pt x="89" y="43"/>
                    <a:pt x="89" y="43"/>
                  </a:cubicBezTo>
                  <a:cubicBezTo>
                    <a:pt x="89" y="43"/>
                    <a:pt x="88" y="44"/>
                    <a:pt x="88" y="44"/>
                  </a:cubicBezTo>
                  <a:cubicBezTo>
                    <a:pt x="87" y="44"/>
                    <a:pt x="86" y="45"/>
                    <a:pt x="85" y="45"/>
                  </a:cubicBezTo>
                  <a:cubicBezTo>
                    <a:pt x="85" y="46"/>
                    <a:pt x="85" y="47"/>
                    <a:pt x="85" y="48"/>
                  </a:cubicBezTo>
                  <a:cubicBezTo>
                    <a:pt x="84" y="49"/>
                    <a:pt x="85" y="50"/>
                    <a:pt x="85" y="50"/>
                  </a:cubicBezTo>
                  <a:cubicBezTo>
                    <a:pt x="84" y="51"/>
                    <a:pt x="84" y="51"/>
                    <a:pt x="83" y="52"/>
                  </a:cubicBezTo>
                  <a:cubicBezTo>
                    <a:pt x="83" y="52"/>
                    <a:pt x="82" y="53"/>
                    <a:pt x="82" y="53"/>
                  </a:cubicBezTo>
                  <a:cubicBezTo>
                    <a:pt x="81" y="54"/>
                    <a:pt x="80" y="54"/>
                    <a:pt x="79" y="54"/>
                  </a:cubicBezTo>
                  <a:cubicBezTo>
                    <a:pt x="78" y="54"/>
                    <a:pt x="77" y="53"/>
                    <a:pt x="76" y="53"/>
                  </a:cubicBezTo>
                  <a:cubicBezTo>
                    <a:pt x="75" y="53"/>
                    <a:pt x="74" y="55"/>
                    <a:pt x="74" y="56"/>
                  </a:cubicBezTo>
                  <a:cubicBezTo>
                    <a:pt x="73" y="56"/>
                    <a:pt x="72" y="57"/>
                    <a:pt x="72" y="58"/>
                  </a:cubicBezTo>
                  <a:cubicBezTo>
                    <a:pt x="71" y="59"/>
                    <a:pt x="70" y="60"/>
                    <a:pt x="69" y="61"/>
                  </a:cubicBezTo>
                  <a:cubicBezTo>
                    <a:pt x="69" y="62"/>
                    <a:pt x="67" y="63"/>
                    <a:pt x="66" y="64"/>
                  </a:cubicBezTo>
                  <a:cubicBezTo>
                    <a:pt x="66" y="65"/>
                    <a:pt x="65" y="66"/>
                    <a:pt x="64" y="67"/>
                  </a:cubicBezTo>
                  <a:cubicBezTo>
                    <a:pt x="64" y="68"/>
                    <a:pt x="63" y="69"/>
                    <a:pt x="62" y="69"/>
                  </a:cubicBezTo>
                  <a:cubicBezTo>
                    <a:pt x="62" y="69"/>
                    <a:pt x="60" y="70"/>
                    <a:pt x="60" y="69"/>
                  </a:cubicBezTo>
                  <a:cubicBezTo>
                    <a:pt x="59" y="69"/>
                    <a:pt x="58" y="68"/>
                    <a:pt x="57" y="68"/>
                  </a:cubicBezTo>
                  <a:cubicBezTo>
                    <a:pt x="57" y="68"/>
                    <a:pt x="56" y="67"/>
                    <a:pt x="55" y="67"/>
                  </a:cubicBezTo>
                  <a:cubicBezTo>
                    <a:pt x="55" y="67"/>
                    <a:pt x="54" y="68"/>
                    <a:pt x="54" y="68"/>
                  </a:cubicBezTo>
                  <a:cubicBezTo>
                    <a:pt x="53" y="68"/>
                    <a:pt x="52" y="68"/>
                    <a:pt x="51" y="68"/>
                  </a:cubicBezTo>
                  <a:cubicBezTo>
                    <a:pt x="51" y="68"/>
                    <a:pt x="51" y="67"/>
                    <a:pt x="50" y="67"/>
                  </a:cubicBezTo>
                  <a:cubicBezTo>
                    <a:pt x="50" y="67"/>
                    <a:pt x="50" y="66"/>
                    <a:pt x="49" y="65"/>
                  </a:cubicBezTo>
                  <a:cubicBezTo>
                    <a:pt x="48" y="65"/>
                    <a:pt x="47" y="65"/>
                    <a:pt x="46" y="65"/>
                  </a:cubicBezTo>
                  <a:cubicBezTo>
                    <a:pt x="46" y="66"/>
                    <a:pt x="46" y="67"/>
                    <a:pt x="46" y="68"/>
                  </a:cubicBezTo>
                  <a:cubicBezTo>
                    <a:pt x="45" y="68"/>
                    <a:pt x="44" y="68"/>
                    <a:pt x="43" y="68"/>
                  </a:cubicBezTo>
                  <a:cubicBezTo>
                    <a:pt x="42" y="68"/>
                    <a:pt x="40" y="67"/>
                    <a:pt x="40" y="68"/>
                  </a:cubicBezTo>
                  <a:cubicBezTo>
                    <a:pt x="40" y="68"/>
                    <a:pt x="40" y="69"/>
                    <a:pt x="40" y="69"/>
                  </a:cubicBezTo>
                  <a:cubicBezTo>
                    <a:pt x="40" y="70"/>
                    <a:pt x="38" y="70"/>
                    <a:pt x="38" y="70"/>
                  </a:cubicBezTo>
                  <a:cubicBezTo>
                    <a:pt x="37" y="71"/>
                    <a:pt x="36" y="71"/>
                    <a:pt x="36" y="71"/>
                  </a:cubicBezTo>
                  <a:cubicBezTo>
                    <a:pt x="36" y="71"/>
                    <a:pt x="35" y="72"/>
                    <a:pt x="34" y="73"/>
                  </a:cubicBezTo>
                  <a:cubicBezTo>
                    <a:pt x="34" y="73"/>
                    <a:pt x="33" y="74"/>
                    <a:pt x="32" y="74"/>
                  </a:cubicBezTo>
                  <a:cubicBezTo>
                    <a:pt x="32" y="75"/>
                    <a:pt x="31" y="75"/>
                    <a:pt x="31" y="75"/>
                  </a:cubicBezTo>
                  <a:cubicBezTo>
                    <a:pt x="31" y="75"/>
                    <a:pt x="31" y="74"/>
                    <a:pt x="31" y="74"/>
                  </a:cubicBezTo>
                  <a:cubicBezTo>
                    <a:pt x="31" y="73"/>
                    <a:pt x="31" y="72"/>
                    <a:pt x="31" y="72"/>
                  </a:cubicBezTo>
                  <a:cubicBezTo>
                    <a:pt x="31" y="71"/>
                    <a:pt x="32" y="70"/>
                    <a:pt x="31" y="69"/>
                  </a:cubicBezTo>
                  <a:cubicBezTo>
                    <a:pt x="31" y="69"/>
                    <a:pt x="29" y="69"/>
                    <a:pt x="29" y="69"/>
                  </a:cubicBezTo>
                  <a:cubicBezTo>
                    <a:pt x="28" y="70"/>
                    <a:pt x="27" y="71"/>
                    <a:pt x="27" y="71"/>
                  </a:cubicBezTo>
                  <a:cubicBezTo>
                    <a:pt x="26" y="72"/>
                    <a:pt x="25" y="73"/>
                    <a:pt x="24" y="73"/>
                  </a:cubicBezTo>
                  <a:cubicBezTo>
                    <a:pt x="23" y="73"/>
                    <a:pt x="22" y="74"/>
                    <a:pt x="21" y="74"/>
                  </a:cubicBezTo>
                  <a:cubicBezTo>
                    <a:pt x="21" y="74"/>
                    <a:pt x="21" y="72"/>
                    <a:pt x="20" y="72"/>
                  </a:cubicBezTo>
                  <a:cubicBezTo>
                    <a:pt x="20" y="72"/>
                    <a:pt x="20" y="71"/>
                    <a:pt x="19" y="71"/>
                  </a:cubicBezTo>
                  <a:cubicBezTo>
                    <a:pt x="19" y="71"/>
                    <a:pt x="18" y="71"/>
                    <a:pt x="17" y="71"/>
                  </a:cubicBezTo>
                  <a:cubicBezTo>
                    <a:pt x="17" y="71"/>
                    <a:pt x="17" y="70"/>
                    <a:pt x="16" y="70"/>
                  </a:cubicBezTo>
                  <a:cubicBezTo>
                    <a:pt x="16" y="69"/>
                    <a:pt x="14" y="70"/>
                    <a:pt x="13" y="70"/>
                  </a:cubicBezTo>
                  <a:cubicBezTo>
                    <a:pt x="12" y="70"/>
                    <a:pt x="11" y="70"/>
                    <a:pt x="10" y="70"/>
                  </a:cubicBezTo>
                  <a:cubicBezTo>
                    <a:pt x="10" y="69"/>
                    <a:pt x="10" y="68"/>
                    <a:pt x="9" y="67"/>
                  </a:cubicBezTo>
                  <a:cubicBezTo>
                    <a:pt x="9" y="67"/>
                    <a:pt x="9" y="65"/>
                    <a:pt x="8" y="65"/>
                  </a:cubicBezTo>
                  <a:cubicBezTo>
                    <a:pt x="8" y="64"/>
                    <a:pt x="6" y="64"/>
                    <a:pt x="6" y="64"/>
                  </a:cubicBezTo>
                  <a:cubicBezTo>
                    <a:pt x="5" y="63"/>
                    <a:pt x="4" y="63"/>
                    <a:pt x="3" y="63"/>
                  </a:cubicBezTo>
                  <a:cubicBezTo>
                    <a:pt x="3" y="62"/>
                    <a:pt x="2" y="61"/>
                    <a:pt x="2" y="60"/>
                  </a:cubicBezTo>
                  <a:cubicBezTo>
                    <a:pt x="2" y="60"/>
                    <a:pt x="3" y="59"/>
                    <a:pt x="3" y="58"/>
                  </a:cubicBezTo>
                  <a:cubicBezTo>
                    <a:pt x="4" y="58"/>
                    <a:pt x="3" y="57"/>
                    <a:pt x="3" y="57"/>
                  </a:cubicBezTo>
                  <a:cubicBezTo>
                    <a:pt x="2" y="57"/>
                    <a:pt x="1" y="57"/>
                    <a:pt x="0" y="57"/>
                  </a:cubicBezTo>
                  <a:cubicBezTo>
                    <a:pt x="0" y="56"/>
                    <a:pt x="0" y="55"/>
                    <a:pt x="1" y="54"/>
                  </a:cubicBezTo>
                  <a:cubicBezTo>
                    <a:pt x="1" y="54"/>
                    <a:pt x="3" y="53"/>
                    <a:pt x="3" y="53"/>
                  </a:cubicBezTo>
                  <a:cubicBezTo>
                    <a:pt x="4" y="53"/>
                    <a:pt x="5" y="53"/>
                    <a:pt x="6" y="52"/>
                  </a:cubicBezTo>
                  <a:cubicBezTo>
                    <a:pt x="7" y="52"/>
                    <a:pt x="9" y="51"/>
                    <a:pt x="10" y="50"/>
                  </a:cubicBezTo>
                  <a:cubicBezTo>
                    <a:pt x="10" y="50"/>
                    <a:pt x="11" y="49"/>
                    <a:pt x="11" y="49"/>
                  </a:cubicBezTo>
                  <a:cubicBezTo>
                    <a:pt x="12" y="49"/>
                    <a:pt x="13" y="48"/>
                    <a:pt x="14" y="48"/>
                  </a:cubicBezTo>
                  <a:cubicBezTo>
                    <a:pt x="14" y="48"/>
                    <a:pt x="15" y="49"/>
                    <a:pt x="15" y="49"/>
                  </a:cubicBezTo>
                  <a:cubicBezTo>
                    <a:pt x="16" y="49"/>
                    <a:pt x="18" y="49"/>
                    <a:pt x="18" y="50"/>
                  </a:cubicBezTo>
                  <a:cubicBezTo>
                    <a:pt x="19" y="50"/>
                    <a:pt x="21" y="52"/>
                    <a:pt x="22" y="53"/>
                  </a:cubicBezTo>
                  <a:cubicBezTo>
                    <a:pt x="22" y="53"/>
                    <a:pt x="23" y="53"/>
                    <a:pt x="24" y="53"/>
                  </a:cubicBezTo>
                  <a:cubicBezTo>
                    <a:pt x="25" y="53"/>
                    <a:pt x="26" y="52"/>
                    <a:pt x="27" y="52"/>
                  </a:cubicBezTo>
                  <a:cubicBezTo>
                    <a:pt x="28" y="51"/>
                    <a:pt x="30" y="50"/>
                    <a:pt x="30" y="50"/>
                  </a:cubicBezTo>
                  <a:cubicBezTo>
                    <a:pt x="31" y="50"/>
                    <a:pt x="33" y="50"/>
                    <a:pt x="34" y="50"/>
                  </a:cubicBezTo>
                  <a:cubicBezTo>
                    <a:pt x="35" y="50"/>
                    <a:pt x="36" y="48"/>
                    <a:pt x="37" y="47"/>
                  </a:cubicBezTo>
                  <a:cubicBezTo>
                    <a:pt x="38" y="47"/>
                    <a:pt x="39" y="46"/>
                    <a:pt x="40" y="46"/>
                  </a:cubicBezTo>
                  <a:cubicBezTo>
                    <a:pt x="40" y="45"/>
                    <a:pt x="42" y="46"/>
                    <a:pt x="43" y="46"/>
                  </a:cubicBezTo>
                  <a:cubicBezTo>
                    <a:pt x="44" y="46"/>
                    <a:pt x="45" y="46"/>
                    <a:pt x="46" y="46"/>
                  </a:cubicBezTo>
                  <a:cubicBezTo>
                    <a:pt x="46" y="45"/>
                    <a:pt x="47" y="44"/>
                    <a:pt x="47" y="44"/>
                  </a:cubicBezTo>
                  <a:cubicBezTo>
                    <a:pt x="48" y="44"/>
                    <a:pt x="48" y="46"/>
                    <a:pt x="48" y="46"/>
                  </a:cubicBezTo>
                  <a:cubicBezTo>
                    <a:pt x="49" y="47"/>
                    <a:pt x="50" y="47"/>
                    <a:pt x="51" y="47"/>
                  </a:cubicBezTo>
                  <a:cubicBezTo>
                    <a:pt x="52" y="47"/>
                    <a:pt x="53" y="47"/>
                    <a:pt x="54" y="46"/>
                  </a:cubicBezTo>
                  <a:cubicBezTo>
                    <a:pt x="54" y="46"/>
                    <a:pt x="55" y="44"/>
                    <a:pt x="55" y="43"/>
                  </a:cubicBezTo>
                  <a:cubicBezTo>
                    <a:pt x="55" y="42"/>
                    <a:pt x="55" y="40"/>
                    <a:pt x="55" y="38"/>
                  </a:cubicBezTo>
                  <a:cubicBezTo>
                    <a:pt x="55" y="37"/>
                    <a:pt x="54" y="36"/>
                    <a:pt x="54" y="35"/>
                  </a:cubicBezTo>
                  <a:cubicBezTo>
                    <a:pt x="54" y="34"/>
                    <a:pt x="54" y="33"/>
                    <a:pt x="54" y="33"/>
                  </a:cubicBezTo>
                  <a:cubicBezTo>
                    <a:pt x="55" y="32"/>
                    <a:pt x="56" y="32"/>
                    <a:pt x="56" y="31"/>
                  </a:cubicBezTo>
                  <a:cubicBezTo>
                    <a:pt x="57" y="31"/>
                    <a:pt x="58" y="30"/>
                    <a:pt x="58" y="30"/>
                  </a:cubicBezTo>
                  <a:cubicBezTo>
                    <a:pt x="59" y="30"/>
                    <a:pt x="61" y="29"/>
                    <a:pt x="61" y="28"/>
                  </a:cubicBezTo>
                  <a:cubicBezTo>
                    <a:pt x="62" y="27"/>
                    <a:pt x="63" y="25"/>
                    <a:pt x="63" y="25"/>
                  </a:cubicBezTo>
                  <a:cubicBezTo>
                    <a:pt x="63" y="23"/>
                    <a:pt x="63" y="21"/>
                    <a:pt x="64" y="19"/>
                  </a:cubicBezTo>
                  <a:cubicBezTo>
                    <a:pt x="64" y="18"/>
                    <a:pt x="65" y="16"/>
                    <a:pt x="65" y="16"/>
                  </a:cubicBezTo>
                  <a:cubicBezTo>
                    <a:pt x="65" y="15"/>
                    <a:pt x="66" y="13"/>
                    <a:pt x="67" y="13"/>
                  </a:cubicBezTo>
                  <a:cubicBezTo>
                    <a:pt x="67" y="12"/>
                    <a:pt x="67" y="11"/>
                    <a:pt x="67" y="10"/>
                  </a:cubicBezTo>
                  <a:cubicBezTo>
                    <a:pt x="68" y="9"/>
                    <a:pt x="68" y="7"/>
                    <a:pt x="68" y="7"/>
                  </a:cubicBezTo>
                  <a:cubicBezTo>
                    <a:pt x="69" y="6"/>
                    <a:pt x="69" y="5"/>
                    <a:pt x="69" y="5"/>
                  </a:cubicBezTo>
                  <a:cubicBezTo>
                    <a:pt x="70" y="4"/>
                    <a:pt x="71" y="3"/>
                    <a:pt x="72" y="3"/>
                  </a:cubicBezTo>
                  <a:cubicBezTo>
                    <a:pt x="73" y="2"/>
                    <a:pt x="75" y="2"/>
                    <a:pt x="75" y="2"/>
                  </a:cubicBezTo>
                  <a:cubicBezTo>
                    <a:pt x="76" y="2"/>
                    <a:pt x="77" y="1"/>
                    <a:pt x="78" y="0"/>
                  </a:cubicBezTo>
                  <a:cubicBezTo>
                    <a:pt x="78" y="1"/>
                    <a:pt x="78" y="1"/>
                    <a:pt x="78" y="1"/>
                  </a:cubicBezTo>
                  <a:cubicBezTo>
                    <a:pt x="79" y="1"/>
                    <a:pt x="79" y="3"/>
                    <a:pt x="79" y="3"/>
                  </a:cubicBezTo>
                  <a:cubicBezTo>
                    <a:pt x="80" y="4"/>
                    <a:pt x="81" y="5"/>
                    <a:pt x="82" y="5"/>
                  </a:cubicBezTo>
                  <a:cubicBezTo>
                    <a:pt x="83" y="6"/>
                    <a:pt x="84" y="6"/>
                    <a:pt x="85" y="7"/>
                  </a:cubicBezTo>
                  <a:cubicBezTo>
                    <a:pt x="86" y="7"/>
                    <a:pt x="87" y="7"/>
                    <a:pt x="88" y="7"/>
                  </a:cubicBezTo>
                  <a:cubicBezTo>
                    <a:pt x="88" y="6"/>
                    <a:pt x="90" y="5"/>
                    <a:pt x="91" y="5"/>
                  </a:cubicBezTo>
                  <a:cubicBezTo>
                    <a:pt x="91" y="5"/>
                    <a:pt x="92" y="5"/>
                    <a:pt x="93" y="5"/>
                  </a:cubicBezTo>
                  <a:cubicBezTo>
                    <a:pt x="94" y="5"/>
                    <a:pt x="95" y="5"/>
                    <a:pt x="95" y="5"/>
                  </a:cubicBezTo>
                  <a:cubicBezTo>
                    <a:pt x="95" y="6"/>
                    <a:pt x="96" y="6"/>
                    <a:pt x="96" y="7"/>
                  </a:cubicBezTo>
                  <a:cubicBezTo>
                    <a:pt x="96" y="7"/>
                    <a:pt x="96" y="8"/>
                    <a:pt x="95" y="9"/>
                  </a:cubicBezTo>
                  <a:cubicBezTo>
                    <a:pt x="95" y="9"/>
                    <a:pt x="95" y="10"/>
                    <a:pt x="94" y="11"/>
                  </a:cubicBezTo>
                  <a:cubicBezTo>
                    <a:pt x="94" y="11"/>
                    <a:pt x="93" y="12"/>
                    <a:pt x="93" y="12"/>
                  </a:cubicBezTo>
                  <a:cubicBezTo>
                    <a:pt x="93" y="13"/>
                    <a:pt x="93" y="14"/>
                    <a:pt x="93" y="15"/>
                  </a:cubicBezTo>
                  <a:cubicBezTo>
                    <a:pt x="93" y="15"/>
                    <a:pt x="94" y="16"/>
                    <a:pt x="94" y="16"/>
                  </a:cubicBezTo>
                  <a:cubicBezTo>
                    <a:pt x="95" y="16"/>
                    <a:pt x="97" y="16"/>
                    <a:pt x="98" y="16"/>
                  </a:cubicBezTo>
                  <a:cubicBezTo>
                    <a:pt x="99" y="16"/>
                    <a:pt x="100" y="15"/>
                    <a:pt x="101" y="15"/>
                  </a:cubicBezTo>
                  <a:cubicBezTo>
                    <a:pt x="101" y="15"/>
                    <a:pt x="102" y="15"/>
                    <a:pt x="103" y="15"/>
                  </a:cubicBezTo>
                  <a:cubicBezTo>
                    <a:pt x="104" y="15"/>
                    <a:pt x="105" y="16"/>
                    <a:pt x="105" y="16"/>
                  </a:cubicBezTo>
                  <a:cubicBezTo>
                    <a:pt x="105" y="17"/>
                    <a:pt x="105" y="17"/>
                    <a:pt x="104" y="18"/>
                  </a:cubicBezTo>
                  <a:cubicBezTo>
                    <a:pt x="104" y="18"/>
                    <a:pt x="103" y="18"/>
                    <a:pt x="102" y="18"/>
                  </a:cubicBezTo>
                  <a:cubicBezTo>
                    <a:pt x="102" y="18"/>
                    <a:pt x="101" y="19"/>
                    <a:pt x="101" y="20"/>
                  </a:cubicBezTo>
                  <a:cubicBezTo>
                    <a:pt x="101" y="21"/>
                    <a:pt x="102" y="22"/>
                    <a:pt x="102" y="22"/>
                  </a:cubicBezTo>
                  <a:cubicBezTo>
                    <a:pt x="102" y="22"/>
                    <a:pt x="103" y="23"/>
                    <a:pt x="104" y="24"/>
                  </a:cubicBezTo>
                  <a:cubicBezTo>
                    <a:pt x="104" y="24"/>
                    <a:pt x="105" y="24"/>
                    <a:pt x="106" y="25"/>
                  </a:cubicBezTo>
                  <a:cubicBezTo>
                    <a:pt x="106" y="25"/>
                    <a:pt x="107" y="25"/>
                    <a:pt x="108" y="24"/>
                  </a:cubicBezTo>
                  <a:cubicBezTo>
                    <a:pt x="108" y="24"/>
                    <a:pt x="109" y="23"/>
                    <a:pt x="109" y="23"/>
                  </a:cubicBezTo>
                  <a:cubicBezTo>
                    <a:pt x="110" y="23"/>
                    <a:pt x="111" y="23"/>
                    <a:pt x="111" y="23"/>
                  </a:cubicBezTo>
                  <a:cubicBezTo>
                    <a:pt x="112" y="24"/>
                    <a:pt x="112" y="25"/>
                    <a:pt x="112" y="26"/>
                  </a:cubicBezTo>
                  <a:cubicBezTo>
                    <a:pt x="112" y="27"/>
                    <a:pt x="112" y="28"/>
                    <a:pt x="112" y="29"/>
                  </a:cubicBezTo>
                  <a:cubicBezTo>
                    <a:pt x="112" y="30"/>
                    <a:pt x="113" y="30"/>
                    <a:pt x="114" y="31"/>
                  </a:cubicBezTo>
                  <a:cubicBezTo>
                    <a:pt x="114" y="31"/>
                    <a:pt x="115" y="32"/>
                    <a:pt x="116" y="32"/>
                  </a:cubicBezTo>
                  <a:cubicBezTo>
                    <a:pt x="116" y="33"/>
                    <a:pt x="118" y="33"/>
                    <a:pt x="119" y="33"/>
                  </a:cubicBezTo>
                  <a:cubicBezTo>
                    <a:pt x="120" y="33"/>
                    <a:pt x="121" y="32"/>
                    <a:pt x="122" y="32"/>
                  </a:cubicBezTo>
                  <a:cubicBezTo>
                    <a:pt x="122" y="32"/>
                    <a:pt x="124" y="32"/>
                    <a:pt x="125"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2" name="Freeform 297"/>
            <p:cNvSpPr>
              <a:spLocks/>
            </p:cNvSpPr>
            <p:nvPr/>
          </p:nvSpPr>
          <p:spPr bwMode="auto">
            <a:xfrm>
              <a:off x="935038" y="2274888"/>
              <a:ext cx="31750" cy="20638"/>
            </a:xfrm>
            <a:custGeom>
              <a:avLst/>
              <a:gdLst/>
              <a:ahLst/>
              <a:cxnLst>
                <a:cxn ang="0">
                  <a:pos x="17" y="3"/>
                </a:cxn>
                <a:cxn ang="0">
                  <a:pos x="16" y="4"/>
                </a:cxn>
                <a:cxn ang="0">
                  <a:pos x="15" y="5"/>
                </a:cxn>
                <a:cxn ang="0">
                  <a:pos x="15" y="8"/>
                </a:cxn>
                <a:cxn ang="0">
                  <a:pos x="15" y="10"/>
                </a:cxn>
                <a:cxn ang="0">
                  <a:pos x="15" y="11"/>
                </a:cxn>
                <a:cxn ang="0">
                  <a:pos x="14" y="11"/>
                </a:cxn>
                <a:cxn ang="0">
                  <a:pos x="12" y="9"/>
                </a:cxn>
                <a:cxn ang="0">
                  <a:pos x="11" y="7"/>
                </a:cxn>
                <a:cxn ang="0">
                  <a:pos x="11" y="5"/>
                </a:cxn>
                <a:cxn ang="0">
                  <a:pos x="11" y="3"/>
                </a:cxn>
                <a:cxn ang="0">
                  <a:pos x="8" y="3"/>
                </a:cxn>
                <a:cxn ang="0">
                  <a:pos x="4" y="4"/>
                </a:cxn>
                <a:cxn ang="0">
                  <a:pos x="2" y="5"/>
                </a:cxn>
                <a:cxn ang="0">
                  <a:pos x="1" y="4"/>
                </a:cxn>
                <a:cxn ang="0">
                  <a:pos x="1" y="2"/>
                </a:cxn>
                <a:cxn ang="0">
                  <a:pos x="3" y="0"/>
                </a:cxn>
                <a:cxn ang="0">
                  <a:pos x="5" y="0"/>
                </a:cxn>
                <a:cxn ang="0">
                  <a:pos x="6" y="0"/>
                </a:cxn>
                <a:cxn ang="0">
                  <a:pos x="9" y="1"/>
                </a:cxn>
                <a:cxn ang="0">
                  <a:pos x="11" y="0"/>
                </a:cxn>
                <a:cxn ang="0">
                  <a:pos x="14" y="0"/>
                </a:cxn>
                <a:cxn ang="0">
                  <a:pos x="16" y="1"/>
                </a:cxn>
                <a:cxn ang="0">
                  <a:pos x="17" y="3"/>
                </a:cxn>
              </a:cxnLst>
              <a:rect l="0" t="0" r="r" b="b"/>
              <a:pathLst>
                <a:path w="17" h="11">
                  <a:moveTo>
                    <a:pt x="17" y="3"/>
                  </a:moveTo>
                  <a:cubicBezTo>
                    <a:pt x="17" y="3"/>
                    <a:pt x="16" y="4"/>
                    <a:pt x="16" y="4"/>
                  </a:cubicBezTo>
                  <a:cubicBezTo>
                    <a:pt x="16" y="4"/>
                    <a:pt x="15" y="5"/>
                    <a:pt x="15" y="5"/>
                  </a:cubicBezTo>
                  <a:cubicBezTo>
                    <a:pt x="15" y="6"/>
                    <a:pt x="15" y="7"/>
                    <a:pt x="15" y="8"/>
                  </a:cubicBezTo>
                  <a:cubicBezTo>
                    <a:pt x="16" y="8"/>
                    <a:pt x="15" y="9"/>
                    <a:pt x="15" y="10"/>
                  </a:cubicBezTo>
                  <a:cubicBezTo>
                    <a:pt x="15" y="10"/>
                    <a:pt x="15" y="11"/>
                    <a:pt x="15" y="11"/>
                  </a:cubicBezTo>
                  <a:cubicBezTo>
                    <a:pt x="15" y="11"/>
                    <a:pt x="14" y="11"/>
                    <a:pt x="14" y="11"/>
                  </a:cubicBezTo>
                  <a:cubicBezTo>
                    <a:pt x="13" y="11"/>
                    <a:pt x="13" y="10"/>
                    <a:pt x="12" y="9"/>
                  </a:cubicBezTo>
                  <a:cubicBezTo>
                    <a:pt x="12" y="9"/>
                    <a:pt x="12" y="8"/>
                    <a:pt x="11" y="7"/>
                  </a:cubicBezTo>
                  <a:cubicBezTo>
                    <a:pt x="11" y="6"/>
                    <a:pt x="12" y="5"/>
                    <a:pt x="11" y="5"/>
                  </a:cubicBezTo>
                  <a:cubicBezTo>
                    <a:pt x="11" y="4"/>
                    <a:pt x="11" y="3"/>
                    <a:pt x="11" y="3"/>
                  </a:cubicBezTo>
                  <a:cubicBezTo>
                    <a:pt x="10" y="3"/>
                    <a:pt x="9" y="3"/>
                    <a:pt x="8" y="3"/>
                  </a:cubicBezTo>
                  <a:cubicBezTo>
                    <a:pt x="7" y="3"/>
                    <a:pt x="5" y="4"/>
                    <a:pt x="4" y="4"/>
                  </a:cubicBezTo>
                  <a:cubicBezTo>
                    <a:pt x="4" y="4"/>
                    <a:pt x="3" y="5"/>
                    <a:pt x="2" y="5"/>
                  </a:cubicBezTo>
                  <a:cubicBezTo>
                    <a:pt x="2" y="5"/>
                    <a:pt x="1" y="4"/>
                    <a:pt x="1" y="4"/>
                  </a:cubicBezTo>
                  <a:cubicBezTo>
                    <a:pt x="0" y="3"/>
                    <a:pt x="1" y="2"/>
                    <a:pt x="1" y="2"/>
                  </a:cubicBezTo>
                  <a:cubicBezTo>
                    <a:pt x="2" y="1"/>
                    <a:pt x="3" y="1"/>
                    <a:pt x="3" y="0"/>
                  </a:cubicBezTo>
                  <a:cubicBezTo>
                    <a:pt x="4" y="0"/>
                    <a:pt x="5" y="0"/>
                    <a:pt x="5" y="0"/>
                  </a:cubicBezTo>
                  <a:cubicBezTo>
                    <a:pt x="6" y="0"/>
                    <a:pt x="6" y="0"/>
                    <a:pt x="6" y="0"/>
                  </a:cubicBezTo>
                  <a:cubicBezTo>
                    <a:pt x="7" y="0"/>
                    <a:pt x="8" y="1"/>
                    <a:pt x="9" y="1"/>
                  </a:cubicBezTo>
                  <a:cubicBezTo>
                    <a:pt x="9" y="1"/>
                    <a:pt x="11" y="0"/>
                    <a:pt x="11" y="0"/>
                  </a:cubicBezTo>
                  <a:cubicBezTo>
                    <a:pt x="12" y="0"/>
                    <a:pt x="13" y="0"/>
                    <a:pt x="14" y="0"/>
                  </a:cubicBezTo>
                  <a:cubicBezTo>
                    <a:pt x="14" y="0"/>
                    <a:pt x="16" y="1"/>
                    <a:pt x="16" y="1"/>
                  </a:cubicBezTo>
                  <a:cubicBezTo>
                    <a:pt x="16" y="1"/>
                    <a:pt x="17" y="2"/>
                    <a:pt x="1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3" name="Freeform 298"/>
            <p:cNvSpPr>
              <a:spLocks/>
            </p:cNvSpPr>
            <p:nvPr/>
          </p:nvSpPr>
          <p:spPr bwMode="auto">
            <a:xfrm>
              <a:off x="868363" y="2297113"/>
              <a:ext cx="138113" cy="120650"/>
            </a:xfrm>
            <a:custGeom>
              <a:avLst/>
              <a:gdLst/>
              <a:ahLst/>
              <a:cxnLst>
                <a:cxn ang="0">
                  <a:pos x="49" y="52"/>
                </a:cxn>
                <a:cxn ang="0">
                  <a:pos x="42" y="46"/>
                </a:cxn>
                <a:cxn ang="0">
                  <a:pos x="40" y="41"/>
                </a:cxn>
                <a:cxn ang="0">
                  <a:pos x="41" y="34"/>
                </a:cxn>
                <a:cxn ang="0">
                  <a:pos x="36" y="32"/>
                </a:cxn>
                <a:cxn ang="0">
                  <a:pos x="29" y="35"/>
                </a:cxn>
                <a:cxn ang="0">
                  <a:pos x="25" y="33"/>
                </a:cxn>
                <a:cxn ang="0">
                  <a:pos x="22" y="28"/>
                </a:cxn>
                <a:cxn ang="0">
                  <a:pos x="16" y="30"/>
                </a:cxn>
                <a:cxn ang="0">
                  <a:pos x="13" y="26"/>
                </a:cxn>
                <a:cxn ang="0">
                  <a:pos x="8" y="24"/>
                </a:cxn>
                <a:cxn ang="0">
                  <a:pos x="4" y="24"/>
                </a:cxn>
                <a:cxn ang="0">
                  <a:pos x="2" y="20"/>
                </a:cxn>
                <a:cxn ang="0">
                  <a:pos x="3" y="14"/>
                </a:cxn>
                <a:cxn ang="0">
                  <a:pos x="2" y="9"/>
                </a:cxn>
                <a:cxn ang="0">
                  <a:pos x="2" y="4"/>
                </a:cxn>
                <a:cxn ang="0">
                  <a:pos x="6" y="1"/>
                </a:cxn>
                <a:cxn ang="0">
                  <a:pos x="10" y="1"/>
                </a:cxn>
                <a:cxn ang="0">
                  <a:pos x="17" y="3"/>
                </a:cxn>
                <a:cxn ang="0">
                  <a:pos x="24" y="3"/>
                </a:cxn>
                <a:cxn ang="0">
                  <a:pos x="34" y="7"/>
                </a:cxn>
                <a:cxn ang="0">
                  <a:pos x="41" y="9"/>
                </a:cxn>
                <a:cxn ang="0">
                  <a:pos x="48" y="8"/>
                </a:cxn>
                <a:cxn ang="0">
                  <a:pos x="54" y="8"/>
                </a:cxn>
                <a:cxn ang="0">
                  <a:pos x="59" y="13"/>
                </a:cxn>
                <a:cxn ang="0">
                  <a:pos x="62" y="18"/>
                </a:cxn>
                <a:cxn ang="0">
                  <a:pos x="65" y="23"/>
                </a:cxn>
                <a:cxn ang="0">
                  <a:pos x="66" y="28"/>
                </a:cxn>
                <a:cxn ang="0">
                  <a:pos x="65" y="32"/>
                </a:cxn>
                <a:cxn ang="0">
                  <a:pos x="64" y="38"/>
                </a:cxn>
                <a:cxn ang="0">
                  <a:pos x="62" y="46"/>
                </a:cxn>
                <a:cxn ang="0">
                  <a:pos x="65" y="48"/>
                </a:cxn>
                <a:cxn ang="0">
                  <a:pos x="68" y="47"/>
                </a:cxn>
                <a:cxn ang="0">
                  <a:pos x="72" y="49"/>
                </a:cxn>
                <a:cxn ang="0">
                  <a:pos x="70" y="53"/>
                </a:cxn>
                <a:cxn ang="0">
                  <a:pos x="63" y="61"/>
                </a:cxn>
                <a:cxn ang="0">
                  <a:pos x="59" y="64"/>
                </a:cxn>
                <a:cxn ang="0">
                  <a:pos x="54" y="62"/>
                </a:cxn>
                <a:cxn ang="0">
                  <a:pos x="50" y="55"/>
                </a:cxn>
              </a:cxnLst>
              <a:rect l="0" t="0" r="r" b="b"/>
              <a:pathLst>
                <a:path w="73" h="64">
                  <a:moveTo>
                    <a:pt x="50" y="52"/>
                  </a:moveTo>
                  <a:cubicBezTo>
                    <a:pt x="50" y="52"/>
                    <a:pt x="50" y="52"/>
                    <a:pt x="49" y="52"/>
                  </a:cubicBezTo>
                  <a:cubicBezTo>
                    <a:pt x="49" y="51"/>
                    <a:pt x="47" y="50"/>
                    <a:pt x="47" y="49"/>
                  </a:cubicBezTo>
                  <a:cubicBezTo>
                    <a:pt x="46" y="48"/>
                    <a:pt x="43" y="47"/>
                    <a:pt x="42" y="46"/>
                  </a:cubicBezTo>
                  <a:cubicBezTo>
                    <a:pt x="42" y="46"/>
                    <a:pt x="41" y="45"/>
                    <a:pt x="41" y="44"/>
                  </a:cubicBezTo>
                  <a:cubicBezTo>
                    <a:pt x="40" y="43"/>
                    <a:pt x="40" y="42"/>
                    <a:pt x="40" y="41"/>
                  </a:cubicBezTo>
                  <a:cubicBezTo>
                    <a:pt x="40" y="40"/>
                    <a:pt x="40" y="38"/>
                    <a:pt x="40" y="37"/>
                  </a:cubicBezTo>
                  <a:cubicBezTo>
                    <a:pt x="40" y="36"/>
                    <a:pt x="41" y="35"/>
                    <a:pt x="41" y="34"/>
                  </a:cubicBezTo>
                  <a:cubicBezTo>
                    <a:pt x="41" y="33"/>
                    <a:pt x="40" y="33"/>
                    <a:pt x="40" y="32"/>
                  </a:cubicBezTo>
                  <a:cubicBezTo>
                    <a:pt x="39" y="32"/>
                    <a:pt x="37" y="32"/>
                    <a:pt x="36" y="32"/>
                  </a:cubicBezTo>
                  <a:cubicBezTo>
                    <a:pt x="35" y="33"/>
                    <a:pt x="34" y="33"/>
                    <a:pt x="33" y="33"/>
                  </a:cubicBezTo>
                  <a:cubicBezTo>
                    <a:pt x="32" y="34"/>
                    <a:pt x="30" y="35"/>
                    <a:pt x="29" y="35"/>
                  </a:cubicBezTo>
                  <a:cubicBezTo>
                    <a:pt x="29" y="36"/>
                    <a:pt x="27" y="36"/>
                    <a:pt x="27" y="35"/>
                  </a:cubicBezTo>
                  <a:cubicBezTo>
                    <a:pt x="26" y="35"/>
                    <a:pt x="25" y="34"/>
                    <a:pt x="25" y="33"/>
                  </a:cubicBezTo>
                  <a:cubicBezTo>
                    <a:pt x="25" y="32"/>
                    <a:pt x="26" y="30"/>
                    <a:pt x="25" y="30"/>
                  </a:cubicBezTo>
                  <a:cubicBezTo>
                    <a:pt x="25" y="29"/>
                    <a:pt x="23" y="28"/>
                    <a:pt x="22" y="28"/>
                  </a:cubicBezTo>
                  <a:cubicBezTo>
                    <a:pt x="21" y="28"/>
                    <a:pt x="20" y="29"/>
                    <a:pt x="19" y="29"/>
                  </a:cubicBezTo>
                  <a:cubicBezTo>
                    <a:pt x="18" y="29"/>
                    <a:pt x="17" y="30"/>
                    <a:pt x="16" y="30"/>
                  </a:cubicBezTo>
                  <a:cubicBezTo>
                    <a:pt x="15" y="30"/>
                    <a:pt x="15" y="27"/>
                    <a:pt x="15" y="27"/>
                  </a:cubicBezTo>
                  <a:cubicBezTo>
                    <a:pt x="14" y="26"/>
                    <a:pt x="14" y="26"/>
                    <a:pt x="13" y="26"/>
                  </a:cubicBezTo>
                  <a:cubicBezTo>
                    <a:pt x="13" y="25"/>
                    <a:pt x="12" y="27"/>
                    <a:pt x="11" y="27"/>
                  </a:cubicBezTo>
                  <a:cubicBezTo>
                    <a:pt x="10" y="26"/>
                    <a:pt x="9" y="25"/>
                    <a:pt x="8" y="24"/>
                  </a:cubicBezTo>
                  <a:cubicBezTo>
                    <a:pt x="8" y="24"/>
                    <a:pt x="7" y="23"/>
                    <a:pt x="6" y="23"/>
                  </a:cubicBezTo>
                  <a:cubicBezTo>
                    <a:pt x="6" y="23"/>
                    <a:pt x="5" y="24"/>
                    <a:pt x="4" y="24"/>
                  </a:cubicBezTo>
                  <a:cubicBezTo>
                    <a:pt x="4" y="23"/>
                    <a:pt x="4" y="23"/>
                    <a:pt x="4" y="23"/>
                  </a:cubicBezTo>
                  <a:cubicBezTo>
                    <a:pt x="4" y="22"/>
                    <a:pt x="2" y="21"/>
                    <a:pt x="2" y="20"/>
                  </a:cubicBezTo>
                  <a:cubicBezTo>
                    <a:pt x="2" y="19"/>
                    <a:pt x="2" y="18"/>
                    <a:pt x="2" y="17"/>
                  </a:cubicBezTo>
                  <a:cubicBezTo>
                    <a:pt x="2" y="16"/>
                    <a:pt x="3" y="15"/>
                    <a:pt x="3" y="14"/>
                  </a:cubicBezTo>
                  <a:cubicBezTo>
                    <a:pt x="3" y="13"/>
                    <a:pt x="3" y="12"/>
                    <a:pt x="3" y="11"/>
                  </a:cubicBezTo>
                  <a:cubicBezTo>
                    <a:pt x="3" y="10"/>
                    <a:pt x="2" y="10"/>
                    <a:pt x="2" y="9"/>
                  </a:cubicBezTo>
                  <a:cubicBezTo>
                    <a:pt x="1" y="9"/>
                    <a:pt x="1" y="8"/>
                    <a:pt x="0" y="7"/>
                  </a:cubicBezTo>
                  <a:cubicBezTo>
                    <a:pt x="1" y="7"/>
                    <a:pt x="2" y="5"/>
                    <a:pt x="2" y="4"/>
                  </a:cubicBezTo>
                  <a:cubicBezTo>
                    <a:pt x="3" y="4"/>
                    <a:pt x="4" y="3"/>
                    <a:pt x="4" y="2"/>
                  </a:cubicBezTo>
                  <a:cubicBezTo>
                    <a:pt x="5" y="2"/>
                    <a:pt x="6" y="1"/>
                    <a:pt x="6" y="1"/>
                  </a:cubicBezTo>
                  <a:cubicBezTo>
                    <a:pt x="7" y="1"/>
                    <a:pt x="7" y="0"/>
                    <a:pt x="8" y="0"/>
                  </a:cubicBezTo>
                  <a:cubicBezTo>
                    <a:pt x="8" y="0"/>
                    <a:pt x="9" y="0"/>
                    <a:pt x="10" y="1"/>
                  </a:cubicBezTo>
                  <a:cubicBezTo>
                    <a:pt x="10" y="1"/>
                    <a:pt x="11" y="2"/>
                    <a:pt x="12" y="3"/>
                  </a:cubicBezTo>
                  <a:cubicBezTo>
                    <a:pt x="13" y="3"/>
                    <a:pt x="15" y="3"/>
                    <a:pt x="17" y="3"/>
                  </a:cubicBezTo>
                  <a:cubicBezTo>
                    <a:pt x="18" y="3"/>
                    <a:pt x="20" y="3"/>
                    <a:pt x="21" y="3"/>
                  </a:cubicBezTo>
                  <a:cubicBezTo>
                    <a:pt x="21" y="2"/>
                    <a:pt x="23" y="2"/>
                    <a:pt x="24" y="3"/>
                  </a:cubicBezTo>
                  <a:cubicBezTo>
                    <a:pt x="25" y="3"/>
                    <a:pt x="28" y="4"/>
                    <a:pt x="29" y="5"/>
                  </a:cubicBezTo>
                  <a:cubicBezTo>
                    <a:pt x="30" y="5"/>
                    <a:pt x="33" y="6"/>
                    <a:pt x="34" y="7"/>
                  </a:cubicBezTo>
                  <a:cubicBezTo>
                    <a:pt x="35" y="7"/>
                    <a:pt x="36" y="8"/>
                    <a:pt x="37" y="9"/>
                  </a:cubicBezTo>
                  <a:cubicBezTo>
                    <a:pt x="38" y="9"/>
                    <a:pt x="40" y="9"/>
                    <a:pt x="41" y="9"/>
                  </a:cubicBezTo>
                  <a:cubicBezTo>
                    <a:pt x="42" y="9"/>
                    <a:pt x="44" y="10"/>
                    <a:pt x="45" y="9"/>
                  </a:cubicBezTo>
                  <a:cubicBezTo>
                    <a:pt x="46" y="9"/>
                    <a:pt x="47" y="9"/>
                    <a:pt x="48" y="8"/>
                  </a:cubicBezTo>
                  <a:cubicBezTo>
                    <a:pt x="49" y="8"/>
                    <a:pt x="50" y="7"/>
                    <a:pt x="51" y="7"/>
                  </a:cubicBezTo>
                  <a:cubicBezTo>
                    <a:pt x="52" y="7"/>
                    <a:pt x="53" y="7"/>
                    <a:pt x="54" y="8"/>
                  </a:cubicBezTo>
                  <a:cubicBezTo>
                    <a:pt x="55" y="8"/>
                    <a:pt x="56" y="9"/>
                    <a:pt x="56" y="10"/>
                  </a:cubicBezTo>
                  <a:cubicBezTo>
                    <a:pt x="57" y="11"/>
                    <a:pt x="59" y="12"/>
                    <a:pt x="59" y="13"/>
                  </a:cubicBezTo>
                  <a:cubicBezTo>
                    <a:pt x="60" y="13"/>
                    <a:pt x="60" y="14"/>
                    <a:pt x="61" y="15"/>
                  </a:cubicBezTo>
                  <a:cubicBezTo>
                    <a:pt x="61" y="15"/>
                    <a:pt x="62" y="17"/>
                    <a:pt x="62" y="18"/>
                  </a:cubicBezTo>
                  <a:cubicBezTo>
                    <a:pt x="62" y="18"/>
                    <a:pt x="63" y="20"/>
                    <a:pt x="63" y="21"/>
                  </a:cubicBezTo>
                  <a:cubicBezTo>
                    <a:pt x="64" y="21"/>
                    <a:pt x="65" y="22"/>
                    <a:pt x="65" y="23"/>
                  </a:cubicBezTo>
                  <a:cubicBezTo>
                    <a:pt x="65" y="24"/>
                    <a:pt x="66" y="25"/>
                    <a:pt x="66" y="26"/>
                  </a:cubicBezTo>
                  <a:cubicBezTo>
                    <a:pt x="66" y="26"/>
                    <a:pt x="66" y="28"/>
                    <a:pt x="66" y="28"/>
                  </a:cubicBezTo>
                  <a:cubicBezTo>
                    <a:pt x="66" y="29"/>
                    <a:pt x="65" y="30"/>
                    <a:pt x="65" y="30"/>
                  </a:cubicBezTo>
                  <a:cubicBezTo>
                    <a:pt x="65" y="31"/>
                    <a:pt x="65" y="32"/>
                    <a:pt x="65" y="32"/>
                  </a:cubicBezTo>
                  <a:cubicBezTo>
                    <a:pt x="65" y="33"/>
                    <a:pt x="66" y="34"/>
                    <a:pt x="65" y="35"/>
                  </a:cubicBezTo>
                  <a:cubicBezTo>
                    <a:pt x="65" y="36"/>
                    <a:pt x="64" y="37"/>
                    <a:pt x="64" y="38"/>
                  </a:cubicBezTo>
                  <a:cubicBezTo>
                    <a:pt x="64" y="39"/>
                    <a:pt x="63" y="41"/>
                    <a:pt x="63" y="42"/>
                  </a:cubicBezTo>
                  <a:cubicBezTo>
                    <a:pt x="62" y="43"/>
                    <a:pt x="62" y="45"/>
                    <a:pt x="62" y="46"/>
                  </a:cubicBezTo>
                  <a:cubicBezTo>
                    <a:pt x="62" y="46"/>
                    <a:pt x="63" y="47"/>
                    <a:pt x="63" y="48"/>
                  </a:cubicBezTo>
                  <a:cubicBezTo>
                    <a:pt x="63" y="48"/>
                    <a:pt x="64" y="48"/>
                    <a:pt x="65" y="48"/>
                  </a:cubicBezTo>
                  <a:cubicBezTo>
                    <a:pt x="65" y="48"/>
                    <a:pt x="66" y="47"/>
                    <a:pt x="66" y="47"/>
                  </a:cubicBezTo>
                  <a:cubicBezTo>
                    <a:pt x="67" y="47"/>
                    <a:pt x="68" y="47"/>
                    <a:pt x="68" y="47"/>
                  </a:cubicBezTo>
                  <a:cubicBezTo>
                    <a:pt x="69" y="47"/>
                    <a:pt x="70" y="47"/>
                    <a:pt x="70" y="47"/>
                  </a:cubicBezTo>
                  <a:cubicBezTo>
                    <a:pt x="71" y="47"/>
                    <a:pt x="72" y="48"/>
                    <a:pt x="72" y="49"/>
                  </a:cubicBezTo>
                  <a:cubicBezTo>
                    <a:pt x="73" y="49"/>
                    <a:pt x="73" y="49"/>
                    <a:pt x="73" y="50"/>
                  </a:cubicBezTo>
                  <a:cubicBezTo>
                    <a:pt x="72" y="51"/>
                    <a:pt x="70" y="52"/>
                    <a:pt x="70" y="53"/>
                  </a:cubicBezTo>
                  <a:cubicBezTo>
                    <a:pt x="69" y="54"/>
                    <a:pt x="67" y="56"/>
                    <a:pt x="66" y="57"/>
                  </a:cubicBezTo>
                  <a:cubicBezTo>
                    <a:pt x="65" y="58"/>
                    <a:pt x="64" y="60"/>
                    <a:pt x="63" y="61"/>
                  </a:cubicBezTo>
                  <a:cubicBezTo>
                    <a:pt x="62" y="62"/>
                    <a:pt x="61" y="63"/>
                    <a:pt x="60" y="64"/>
                  </a:cubicBezTo>
                  <a:cubicBezTo>
                    <a:pt x="59" y="64"/>
                    <a:pt x="59" y="64"/>
                    <a:pt x="59" y="64"/>
                  </a:cubicBezTo>
                  <a:cubicBezTo>
                    <a:pt x="58" y="64"/>
                    <a:pt x="58" y="64"/>
                    <a:pt x="57" y="64"/>
                  </a:cubicBezTo>
                  <a:cubicBezTo>
                    <a:pt x="57" y="64"/>
                    <a:pt x="55" y="63"/>
                    <a:pt x="54" y="62"/>
                  </a:cubicBezTo>
                  <a:cubicBezTo>
                    <a:pt x="53" y="61"/>
                    <a:pt x="51" y="60"/>
                    <a:pt x="51" y="59"/>
                  </a:cubicBezTo>
                  <a:cubicBezTo>
                    <a:pt x="50" y="58"/>
                    <a:pt x="50" y="56"/>
                    <a:pt x="50" y="55"/>
                  </a:cubicBezTo>
                  <a:cubicBezTo>
                    <a:pt x="50" y="54"/>
                    <a:pt x="50" y="53"/>
                    <a:pt x="50" y="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4" name="Freeform 299"/>
            <p:cNvSpPr>
              <a:spLocks/>
            </p:cNvSpPr>
            <p:nvPr/>
          </p:nvSpPr>
          <p:spPr bwMode="auto">
            <a:xfrm>
              <a:off x="852488" y="2341563"/>
              <a:ext cx="111125" cy="111125"/>
            </a:xfrm>
            <a:custGeom>
              <a:avLst/>
              <a:gdLst/>
              <a:ahLst/>
              <a:cxnLst>
                <a:cxn ang="0">
                  <a:pos x="15" y="0"/>
                </a:cxn>
                <a:cxn ang="0">
                  <a:pos x="20" y="4"/>
                </a:cxn>
                <a:cxn ang="0">
                  <a:pos x="24" y="4"/>
                </a:cxn>
                <a:cxn ang="0">
                  <a:pos x="28" y="6"/>
                </a:cxn>
                <a:cxn ang="0">
                  <a:pos x="34" y="7"/>
                </a:cxn>
                <a:cxn ang="0">
                  <a:pos x="36" y="12"/>
                </a:cxn>
                <a:cxn ang="0">
                  <a:pos x="42" y="10"/>
                </a:cxn>
                <a:cxn ang="0">
                  <a:pos x="49" y="9"/>
                </a:cxn>
                <a:cxn ang="0">
                  <a:pos x="49" y="14"/>
                </a:cxn>
                <a:cxn ang="0">
                  <a:pos x="50" y="21"/>
                </a:cxn>
                <a:cxn ang="0">
                  <a:pos x="56" y="26"/>
                </a:cxn>
                <a:cxn ang="0">
                  <a:pos x="59" y="29"/>
                </a:cxn>
                <a:cxn ang="0">
                  <a:pos x="55" y="31"/>
                </a:cxn>
                <a:cxn ang="0">
                  <a:pos x="47" y="35"/>
                </a:cxn>
                <a:cxn ang="0">
                  <a:pos x="43" y="39"/>
                </a:cxn>
                <a:cxn ang="0">
                  <a:pos x="38" y="38"/>
                </a:cxn>
                <a:cxn ang="0">
                  <a:pos x="34" y="38"/>
                </a:cxn>
                <a:cxn ang="0">
                  <a:pos x="34" y="40"/>
                </a:cxn>
                <a:cxn ang="0">
                  <a:pos x="31" y="42"/>
                </a:cxn>
                <a:cxn ang="0">
                  <a:pos x="28" y="44"/>
                </a:cxn>
                <a:cxn ang="0">
                  <a:pos x="23" y="46"/>
                </a:cxn>
                <a:cxn ang="0">
                  <a:pos x="19" y="48"/>
                </a:cxn>
                <a:cxn ang="0">
                  <a:pos x="22" y="51"/>
                </a:cxn>
                <a:cxn ang="0">
                  <a:pos x="20" y="53"/>
                </a:cxn>
                <a:cxn ang="0">
                  <a:pos x="21" y="57"/>
                </a:cxn>
                <a:cxn ang="0">
                  <a:pos x="18" y="57"/>
                </a:cxn>
                <a:cxn ang="0">
                  <a:pos x="14" y="56"/>
                </a:cxn>
                <a:cxn ang="0">
                  <a:pos x="11" y="53"/>
                </a:cxn>
                <a:cxn ang="0">
                  <a:pos x="9" y="49"/>
                </a:cxn>
                <a:cxn ang="0">
                  <a:pos x="5" y="39"/>
                </a:cxn>
                <a:cxn ang="0">
                  <a:pos x="3" y="30"/>
                </a:cxn>
                <a:cxn ang="0">
                  <a:pos x="2" y="22"/>
                </a:cxn>
                <a:cxn ang="0">
                  <a:pos x="2" y="17"/>
                </a:cxn>
                <a:cxn ang="0">
                  <a:pos x="5" y="10"/>
                </a:cxn>
                <a:cxn ang="0">
                  <a:pos x="7" y="4"/>
                </a:cxn>
                <a:cxn ang="0">
                  <a:pos x="13" y="1"/>
                </a:cxn>
              </a:cxnLst>
              <a:rect l="0" t="0" r="r" b="b"/>
              <a:pathLst>
                <a:path w="59" h="59">
                  <a:moveTo>
                    <a:pt x="13" y="1"/>
                  </a:moveTo>
                  <a:cubicBezTo>
                    <a:pt x="14" y="1"/>
                    <a:pt x="15" y="0"/>
                    <a:pt x="15" y="0"/>
                  </a:cubicBezTo>
                  <a:cubicBezTo>
                    <a:pt x="16" y="0"/>
                    <a:pt x="17" y="1"/>
                    <a:pt x="17" y="1"/>
                  </a:cubicBezTo>
                  <a:cubicBezTo>
                    <a:pt x="18" y="2"/>
                    <a:pt x="19" y="3"/>
                    <a:pt x="20" y="4"/>
                  </a:cubicBezTo>
                  <a:cubicBezTo>
                    <a:pt x="21" y="4"/>
                    <a:pt x="22" y="2"/>
                    <a:pt x="22" y="3"/>
                  </a:cubicBezTo>
                  <a:cubicBezTo>
                    <a:pt x="23" y="3"/>
                    <a:pt x="23" y="3"/>
                    <a:pt x="24" y="4"/>
                  </a:cubicBezTo>
                  <a:cubicBezTo>
                    <a:pt x="24" y="4"/>
                    <a:pt x="24" y="7"/>
                    <a:pt x="25" y="7"/>
                  </a:cubicBezTo>
                  <a:cubicBezTo>
                    <a:pt x="26" y="7"/>
                    <a:pt x="27" y="6"/>
                    <a:pt x="28" y="6"/>
                  </a:cubicBezTo>
                  <a:cubicBezTo>
                    <a:pt x="29" y="6"/>
                    <a:pt x="30" y="5"/>
                    <a:pt x="31" y="5"/>
                  </a:cubicBezTo>
                  <a:cubicBezTo>
                    <a:pt x="32" y="5"/>
                    <a:pt x="34" y="6"/>
                    <a:pt x="34" y="7"/>
                  </a:cubicBezTo>
                  <a:cubicBezTo>
                    <a:pt x="35" y="7"/>
                    <a:pt x="34" y="9"/>
                    <a:pt x="34" y="10"/>
                  </a:cubicBezTo>
                  <a:cubicBezTo>
                    <a:pt x="34" y="11"/>
                    <a:pt x="35" y="12"/>
                    <a:pt x="36" y="12"/>
                  </a:cubicBezTo>
                  <a:cubicBezTo>
                    <a:pt x="36" y="13"/>
                    <a:pt x="38" y="13"/>
                    <a:pt x="38" y="12"/>
                  </a:cubicBezTo>
                  <a:cubicBezTo>
                    <a:pt x="39" y="12"/>
                    <a:pt x="41" y="11"/>
                    <a:pt x="42" y="10"/>
                  </a:cubicBezTo>
                  <a:cubicBezTo>
                    <a:pt x="43" y="10"/>
                    <a:pt x="44" y="10"/>
                    <a:pt x="45" y="9"/>
                  </a:cubicBezTo>
                  <a:cubicBezTo>
                    <a:pt x="46" y="9"/>
                    <a:pt x="48" y="9"/>
                    <a:pt x="49" y="9"/>
                  </a:cubicBezTo>
                  <a:cubicBezTo>
                    <a:pt x="49" y="10"/>
                    <a:pt x="50" y="10"/>
                    <a:pt x="50" y="11"/>
                  </a:cubicBezTo>
                  <a:cubicBezTo>
                    <a:pt x="50" y="12"/>
                    <a:pt x="49" y="13"/>
                    <a:pt x="49" y="14"/>
                  </a:cubicBezTo>
                  <a:cubicBezTo>
                    <a:pt x="49" y="15"/>
                    <a:pt x="49" y="17"/>
                    <a:pt x="49" y="18"/>
                  </a:cubicBezTo>
                  <a:cubicBezTo>
                    <a:pt x="49" y="19"/>
                    <a:pt x="49" y="20"/>
                    <a:pt x="50" y="21"/>
                  </a:cubicBezTo>
                  <a:cubicBezTo>
                    <a:pt x="50" y="22"/>
                    <a:pt x="51" y="23"/>
                    <a:pt x="51" y="23"/>
                  </a:cubicBezTo>
                  <a:cubicBezTo>
                    <a:pt x="52" y="24"/>
                    <a:pt x="55" y="25"/>
                    <a:pt x="56" y="26"/>
                  </a:cubicBezTo>
                  <a:cubicBezTo>
                    <a:pt x="56" y="27"/>
                    <a:pt x="58" y="28"/>
                    <a:pt x="58" y="29"/>
                  </a:cubicBezTo>
                  <a:cubicBezTo>
                    <a:pt x="59" y="29"/>
                    <a:pt x="59" y="29"/>
                    <a:pt x="59" y="29"/>
                  </a:cubicBezTo>
                  <a:cubicBezTo>
                    <a:pt x="58" y="29"/>
                    <a:pt x="58" y="29"/>
                    <a:pt x="57" y="30"/>
                  </a:cubicBezTo>
                  <a:cubicBezTo>
                    <a:pt x="57" y="30"/>
                    <a:pt x="56" y="30"/>
                    <a:pt x="55" y="31"/>
                  </a:cubicBezTo>
                  <a:cubicBezTo>
                    <a:pt x="54" y="31"/>
                    <a:pt x="53" y="33"/>
                    <a:pt x="52" y="33"/>
                  </a:cubicBezTo>
                  <a:cubicBezTo>
                    <a:pt x="51" y="34"/>
                    <a:pt x="49" y="34"/>
                    <a:pt x="47" y="35"/>
                  </a:cubicBezTo>
                  <a:cubicBezTo>
                    <a:pt x="47" y="35"/>
                    <a:pt x="46" y="35"/>
                    <a:pt x="46" y="36"/>
                  </a:cubicBezTo>
                  <a:cubicBezTo>
                    <a:pt x="45" y="36"/>
                    <a:pt x="44" y="38"/>
                    <a:pt x="43" y="39"/>
                  </a:cubicBezTo>
                  <a:cubicBezTo>
                    <a:pt x="43" y="39"/>
                    <a:pt x="41" y="39"/>
                    <a:pt x="40" y="39"/>
                  </a:cubicBezTo>
                  <a:cubicBezTo>
                    <a:pt x="40" y="39"/>
                    <a:pt x="39" y="39"/>
                    <a:pt x="38" y="38"/>
                  </a:cubicBezTo>
                  <a:cubicBezTo>
                    <a:pt x="38" y="38"/>
                    <a:pt x="37" y="38"/>
                    <a:pt x="36" y="38"/>
                  </a:cubicBezTo>
                  <a:cubicBezTo>
                    <a:pt x="36" y="37"/>
                    <a:pt x="35" y="37"/>
                    <a:pt x="34" y="38"/>
                  </a:cubicBezTo>
                  <a:cubicBezTo>
                    <a:pt x="34" y="38"/>
                    <a:pt x="33" y="38"/>
                    <a:pt x="33" y="38"/>
                  </a:cubicBezTo>
                  <a:cubicBezTo>
                    <a:pt x="33" y="39"/>
                    <a:pt x="34" y="40"/>
                    <a:pt x="34" y="40"/>
                  </a:cubicBezTo>
                  <a:cubicBezTo>
                    <a:pt x="34" y="41"/>
                    <a:pt x="34" y="41"/>
                    <a:pt x="33" y="42"/>
                  </a:cubicBezTo>
                  <a:cubicBezTo>
                    <a:pt x="33" y="42"/>
                    <a:pt x="32" y="42"/>
                    <a:pt x="31" y="42"/>
                  </a:cubicBezTo>
                  <a:cubicBezTo>
                    <a:pt x="31" y="43"/>
                    <a:pt x="31" y="44"/>
                    <a:pt x="31" y="44"/>
                  </a:cubicBezTo>
                  <a:cubicBezTo>
                    <a:pt x="30" y="45"/>
                    <a:pt x="29" y="44"/>
                    <a:pt x="28" y="44"/>
                  </a:cubicBezTo>
                  <a:cubicBezTo>
                    <a:pt x="27" y="44"/>
                    <a:pt x="26" y="45"/>
                    <a:pt x="26" y="45"/>
                  </a:cubicBezTo>
                  <a:cubicBezTo>
                    <a:pt x="25" y="45"/>
                    <a:pt x="24" y="46"/>
                    <a:pt x="23" y="46"/>
                  </a:cubicBezTo>
                  <a:cubicBezTo>
                    <a:pt x="22" y="47"/>
                    <a:pt x="21" y="45"/>
                    <a:pt x="20" y="46"/>
                  </a:cubicBezTo>
                  <a:cubicBezTo>
                    <a:pt x="19" y="46"/>
                    <a:pt x="19" y="48"/>
                    <a:pt x="19" y="48"/>
                  </a:cubicBezTo>
                  <a:cubicBezTo>
                    <a:pt x="19" y="49"/>
                    <a:pt x="19" y="49"/>
                    <a:pt x="20" y="50"/>
                  </a:cubicBezTo>
                  <a:cubicBezTo>
                    <a:pt x="20" y="50"/>
                    <a:pt x="21" y="50"/>
                    <a:pt x="22" y="51"/>
                  </a:cubicBezTo>
                  <a:cubicBezTo>
                    <a:pt x="22" y="51"/>
                    <a:pt x="22" y="52"/>
                    <a:pt x="22" y="53"/>
                  </a:cubicBezTo>
                  <a:cubicBezTo>
                    <a:pt x="21" y="53"/>
                    <a:pt x="20" y="53"/>
                    <a:pt x="20" y="53"/>
                  </a:cubicBezTo>
                  <a:cubicBezTo>
                    <a:pt x="20" y="53"/>
                    <a:pt x="20" y="55"/>
                    <a:pt x="20" y="55"/>
                  </a:cubicBezTo>
                  <a:cubicBezTo>
                    <a:pt x="20" y="56"/>
                    <a:pt x="21" y="57"/>
                    <a:pt x="21" y="57"/>
                  </a:cubicBezTo>
                  <a:cubicBezTo>
                    <a:pt x="21" y="58"/>
                    <a:pt x="20" y="59"/>
                    <a:pt x="20" y="59"/>
                  </a:cubicBezTo>
                  <a:cubicBezTo>
                    <a:pt x="19" y="59"/>
                    <a:pt x="18" y="57"/>
                    <a:pt x="18" y="57"/>
                  </a:cubicBezTo>
                  <a:cubicBezTo>
                    <a:pt x="17" y="57"/>
                    <a:pt x="17" y="56"/>
                    <a:pt x="16" y="56"/>
                  </a:cubicBezTo>
                  <a:cubicBezTo>
                    <a:pt x="16" y="56"/>
                    <a:pt x="15" y="56"/>
                    <a:pt x="14" y="56"/>
                  </a:cubicBezTo>
                  <a:cubicBezTo>
                    <a:pt x="14" y="56"/>
                    <a:pt x="12" y="56"/>
                    <a:pt x="12" y="56"/>
                  </a:cubicBezTo>
                  <a:cubicBezTo>
                    <a:pt x="12" y="55"/>
                    <a:pt x="11" y="54"/>
                    <a:pt x="11" y="53"/>
                  </a:cubicBezTo>
                  <a:cubicBezTo>
                    <a:pt x="11" y="52"/>
                    <a:pt x="10" y="51"/>
                    <a:pt x="9" y="50"/>
                  </a:cubicBezTo>
                  <a:cubicBezTo>
                    <a:pt x="9" y="49"/>
                    <a:pt x="9" y="49"/>
                    <a:pt x="9" y="49"/>
                  </a:cubicBezTo>
                  <a:cubicBezTo>
                    <a:pt x="8" y="47"/>
                    <a:pt x="7" y="46"/>
                    <a:pt x="7" y="45"/>
                  </a:cubicBezTo>
                  <a:cubicBezTo>
                    <a:pt x="6" y="43"/>
                    <a:pt x="6" y="41"/>
                    <a:pt x="5" y="39"/>
                  </a:cubicBezTo>
                  <a:cubicBezTo>
                    <a:pt x="5" y="38"/>
                    <a:pt x="4" y="37"/>
                    <a:pt x="4" y="36"/>
                  </a:cubicBezTo>
                  <a:cubicBezTo>
                    <a:pt x="3" y="34"/>
                    <a:pt x="3" y="32"/>
                    <a:pt x="3" y="30"/>
                  </a:cubicBezTo>
                  <a:cubicBezTo>
                    <a:pt x="3" y="29"/>
                    <a:pt x="4" y="26"/>
                    <a:pt x="3" y="25"/>
                  </a:cubicBezTo>
                  <a:cubicBezTo>
                    <a:pt x="3" y="24"/>
                    <a:pt x="2" y="23"/>
                    <a:pt x="2" y="22"/>
                  </a:cubicBezTo>
                  <a:cubicBezTo>
                    <a:pt x="1" y="22"/>
                    <a:pt x="0" y="21"/>
                    <a:pt x="0" y="20"/>
                  </a:cubicBezTo>
                  <a:cubicBezTo>
                    <a:pt x="0" y="19"/>
                    <a:pt x="2" y="18"/>
                    <a:pt x="2" y="17"/>
                  </a:cubicBezTo>
                  <a:cubicBezTo>
                    <a:pt x="3" y="16"/>
                    <a:pt x="3" y="15"/>
                    <a:pt x="3" y="14"/>
                  </a:cubicBezTo>
                  <a:cubicBezTo>
                    <a:pt x="4" y="13"/>
                    <a:pt x="5" y="11"/>
                    <a:pt x="5" y="10"/>
                  </a:cubicBezTo>
                  <a:cubicBezTo>
                    <a:pt x="5" y="9"/>
                    <a:pt x="5" y="7"/>
                    <a:pt x="5" y="6"/>
                  </a:cubicBezTo>
                  <a:cubicBezTo>
                    <a:pt x="5" y="5"/>
                    <a:pt x="6" y="4"/>
                    <a:pt x="7" y="4"/>
                  </a:cubicBezTo>
                  <a:cubicBezTo>
                    <a:pt x="7" y="3"/>
                    <a:pt x="10" y="3"/>
                    <a:pt x="11" y="3"/>
                  </a:cubicBezTo>
                  <a:cubicBezTo>
                    <a:pt x="11" y="2"/>
                    <a:pt x="12" y="1"/>
                    <a:pt x="13" y="1"/>
                  </a:cubicBezTo>
                  <a:cubicBezTo>
                    <a:pt x="13" y="1"/>
                    <a:pt x="13" y="1"/>
                    <a:pt x="1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5" name="Freeform 300"/>
            <p:cNvSpPr>
              <a:spLocks/>
            </p:cNvSpPr>
            <p:nvPr/>
          </p:nvSpPr>
          <p:spPr bwMode="auto">
            <a:xfrm>
              <a:off x="873126" y="2395538"/>
              <a:ext cx="138113" cy="114300"/>
            </a:xfrm>
            <a:custGeom>
              <a:avLst/>
              <a:gdLst/>
              <a:ahLst/>
              <a:cxnLst>
                <a:cxn ang="0">
                  <a:pos x="73" y="48"/>
                </a:cxn>
                <a:cxn ang="0">
                  <a:pos x="70" y="51"/>
                </a:cxn>
                <a:cxn ang="0">
                  <a:pos x="64" y="51"/>
                </a:cxn>
                <a:cxn ang="0">
                  <a:pos x="64" y="54"/>
                </a:cxn>
                <a:cxn ang="0">
                  <a:pos x="65" y="59"/>
                </a:cxn>
                <a:cxn ang="0">
                  <a:pos x="61" y="59"/>
                </a:cxn>
                <a:cxn ang="0">
                  <a:pos x="56" y="59"/>
                </a:cxn>
                <a:cxn ang="0">
                  <a:pos x="53" y="60"/>
                </a:cxn>
                <a:cxn ang="0">
                  <a:pos x="51" y="56"/>
                </a:cxn>
                <a:cxn ang="0">
                  <a:pos x="47" y="55"/>
                </a:cxn>
                <a:cxn ang="0">
                  <a:pos x="40" y="56"/>
                </a:cxn>
                <a:cxn ang="0">
                  <a:pos x="37" y="59"/>
                </a:cxn>
                <a:cxn ang="0">
                  <a:pos x="34" y="58"/>
                </a:cxn>
                <a:cxn ang="0">
                  <a:pos x="30" y="58"/>
                </a:cxn>
                <a:cxn ang="0">
                  <a:pos x="24" y="59"/>
                </a:cxn>
                <a:cxn ang="0">
                  <a:pos x="20" y="57"/>
                </a:cxn>
                <a:cxn ang="0">
                  <a:pos x="15" y="61"/>
                </a:cxn>
                <a:cxn ang="0">
                  <a:pos x="11" y="60"/>
                </a:cxn>
                <a:cxn ang="0">
                  <a:pos x="5" y="59"/>
                </a:cxn>
                <a:cxn ang="0">
                  <a:pos x="3" y="59"/>
                </a:cxn>
                <a:cxn ang="0">
                  <a:pos x="4" y="56"/>
                </a:cxn>
                <a:cxn ang="0">
                  <a:pos x="5" y="51"/>
                </a:cxn>
                <a:cxn ang="0">
                  <a:pos x="4" y="44"/>
                </a:cxn>
                <a:cxn ang="0">
                  <a:pos x="1" y="34"/>
                </a:cxn>
                <a:cxn ang="0">
                  <a:pos x="1" y="27"/>
                </a:cxn>
                <a:cxn ang="0">
                  <a:pos x="5" y="27"/>
                </a:cxn>
                <a:cxn ang="0">
                  <a:pos x="9" y="30"/>
                </a:cxn>
                <a:cxn ang="0">
                  <a:pos x="9" y="26"/>
                </a:cxn>
                <a:cxn ang="0">
                  <a:pos x="11" y="24"/>
                </a:cxn>
                <a:cxn ang="0">
                  <a:pos x="9" y="21"/>
                </a:cxn>
                <a:cxn ang="0">
                  <a:pos x="9" y="17"/>
                </a:cxn>
                <a:cxn ang="0">
                  <a:pos x="15" y="16"/>
                </a:cxn>
                <a:cxn ang="0">
                  <a:pos x="20" y="15"/>
                </a:cxn>
                <a:cxn ang="0">
                  <a:pos x="22" y="13"/>
                </a:cxn>
                <a:cxn ang="0">
                  <a:pos x="22" y="9"/>
                </a:cxn>
                <a:cxn ang="0">
                  <a:pos x="25" y="9"/>
                </a:cxn>
                <a:cxn ang="0">
                  <a:pos x="29" y="10"/>
                </a:cxn>
                <a:cxn ang="0">
                  <a:pos x="35" y="7"/>
                </a:cxn>
                <a:cxn ang="0">
                  <a:pos x="41" y="4"/>
                </a:cxn>
                <a:cxn ang="0">
                  <a:pos x="46" y="1"/>
                </a:cxn>
                <a:cxn ang="0">
                  <a:pos x="48" y="3"/>
                </a:cxn>
                <a:cxn ang="0">
                  <a:pos x="52" y="10"/>
                </a:cxn>
                <a:cxn ang="0">
                  <a:pos x="57" y="12"/>
                </a:cxn>
                <a:cxn ang="0">
                  <a:pos x="57" y="17"/>
                </a:cxn>
                <a:cxn ang="0">
                  <a:pos x="61" y="21"/>
                </a:cxn>
                <a:cxn ang="0">
                  <a:pos x="63" y="27"/>
                </a:cxn>
                <a:cxn ang="0">
                  <a:pos x="61" y="38"/>
                </a:cxn>
                <a:cxn ang="0">
                  <a:pos x="65" y="42"/>
                </a:cxn>
                <a:cxn ang="0">
                  <a:pos x="71" y="44"/>
                </a:cxn>
              </a:cxnLst>
              <a:rect l="0" t="0" r="r" b="b"/>
              <a:pathLst>
                <a:path w="73" h="61">
                  <a:moveTo>
                    <a:pt x="73" y="45"/>
                  </a:moveTo>
                  <a:cubicBezTo>
                    <a:pt x="73" y="46"/>
                    <a:pt x="73" y="47"/>
                    <a:pt x="73" y="48"/>
                  </a:cubicBezTo>
                  <a:cubicBezTo>
                    <a:pt x="73" y="49"/>
                    <a:pt x="73" y="50"/>
                    <a:pt x="73" y="51"/>
                  </a:cubicBezTo>
                  <a:cubicBezTo>
                    <a:pt x="72" y="51"/>
                    <a:pt x="71" y="52"/>
                    <a:pt x="70" y="51"/>
                  </a:cubicBezTo>
                  <a:cubicBezTo>
                    <a:pt x="70" y="51"/>
                    <a:pt x="69" y="50"/>
                    <a:pt x="68" y="50"/>
                  </a:cubicBezTo>
                  <a:cubicBezTo>
                    <a:pt x="67" y="50"/>
                    <a:pt x="65" y="50"/>
                    <a:pt x="64" y="51"/>
                  </a:cubicBezTo>
                  <a:cubicBezTo>
                    <a:pt x="64" y="51"/>
                    <a:pt x="64" y="51"/>
                    <a:pt x="64" y="51"/>
                  </a:cubicBezTo>
                  <a:cubicBezTo>
                    <a:pt x="63" y="52"/>
                    <a:pt x="64" y="54"/>
                    <a:pt x="64" y="54"/>
                  </a:cubicBezTo>
                  <a:cubicBezTo>
                    <a:pt x="64" y="55"/>
                    <a:pt x="65" y="56"/>
                    <a:pt x="65" y="57"/>
                  </a:cubicBezTo>
                  <a:cubicBezTo>
                    <a:pt x="65" y="58"/>
                    <a:pt x="65" y="58"/>
                    <a:pt x="65" y="59"/>
                  </a:cubicBezTo>
                  <a:cubicBezTo>
                    <a:pt x="64" y="59"/>
                    <a:pt x="63" y="59"/>
                    <a:pt x="63" y="59"/>
                  </a:cubicBezTo>
                  <a:cubicBezTo>
                    <a:pt x="62" y="59"/>
                    <a:pt x="61" y="59"/>
                    <a:pt x="61" y="59"/>
                  </a:cubicBezTo>
                  <a:cubicBezTo>
                    <a:pt x="60" y="59"/>
                    <a:pt x="59" y="59"/>
                    <a:pt x="58" y="59"/>
                  </a:cubicBezTo>
                  <a:cubicBezTo>
                    <a:pt x="57" y="59"/>
                    <a:pt x="56" y="59"/>
                    <a:pt x="56" y="59"/>
                  </a:cubicBezTo>
                  <a:cubicBezTo>
                    <a:pt x="56" y="59"/>
                    <a:pt x="56" y="59"/>
                    <a:pt x="56" y="59"/>
                  </a:cubicBezTo>
                  <a:cubicBezTo>
                    <a:pt x="55" y="59"/>
                    <a:pt x="54" y="60"/>
                    <a:pt x="53" y="60"/>
                  </a:cubicBezTo>
                  <a:cubicBezTo>
                    <a:pt x="53" y="59"/>
                    <a:pt x="52" y="59"/>
                    <a:pt x="52" y="58"/>
                  </a:cubicBezTo>
                  <a:cubicBezTo>
                    <a:pt x="52" y="58"/>
                    <a:pt x="52" y="57"/>
                    <a:pt x="51" y="56"/>
                  </a:cubicBezTo>
                  <a:cubicBezTo>
                    <a:pt x="51" y="56"/>
                    <a:pt x="50" y="56"/>
                    <a:pt x="50" y="56"/>
                  </a:cubicBezTo>
                  <a:cubicBezTo>
                    <a:pt x="49" y="56"/>
                    <a:pt x="48" y="55"/>
                    <a:pt x="47" y="55"/>
                  </a:cubicBezTo>
                  <a:cubicBezTo>
                    <a:pt x="46" y="55"/>
                    <a:pt x="45" y="55"/>
                    <a:pt x="44" y="55"/>
                  </a:cubicBezTo>
                  <a:cubicBezTo>
                    <a:pt x="43" y="55"/>
                    <a:pt x="41" y="55"/>
                    <a:pt x="40" y="56"/>
                  </a:cubicBezTo>
                  <a:cubicBezTo>
                    <a:pt x="39" y="56"/>
                    <a:pt x="39" y="57"/>
                    <a:pt x="38" y="58"/>
                  </a:cubicBezTo>
                  <a:cubicBezTo>
                    <a:pt x="38" y="58"/>
                    <a:pt x="37" y="59"/>
                    <a:pt x="37" y="59"/>
                  </a:cubicBezTo>
                  <a:cubicBezTo>
                    <a:pt x="37" y="59"/>
                    <a:pt x="36" y="60"/>
                    <a:pt x="35" y="60"/>
                  </a:cubicBezTo>
                  <a:cubicBezTo>
                    <a:pt x="35" y="60"/>
                    <a:pt x="34" y="59"/>
                    <a:pt x="34" y="58"/>
                  </a:cubicBezTo>
                  <a:cubicBezTo>
                    <a:pt x="33" y="58"/>
                    <a:pt x="32" y="58"/>
                    <a:pt x="32" y="58"/>
                  </a:cubicBezTo>
                  <a:cubicBezTo>
                    <a:pt x="31" y="58"/>
                    <a:pt x="31" y="58"/>
                    <a:pt x="30" y="58"/>
                  </a:cubicBezTo>
                  <a:cubicBezTo>
                    <a:pt x="30" y="59"/>
                    <a:pt x="28" y="59"/>
                    <a:pt x="28" y="59"/>
                  </a:cubicBezTo>
                  <a:cubicBezTo>
                    <a:pt x="27" y="59"/>
                    <a:pt x="25" y="59"/>
                    <a:pt x="24" y="59"/>
                  </a:cubicBezTo>
                  <a:cubicBezTo>
                    <a:pt x="23" y="59"/>
                    <a:pt x="23" y="58"/>
                    <a:pt x="22" y="58"/>
                  </a:cubicBezTo>
                  <a:cubicBezTo>
                    <a:pt x="22" y="58"/>
                    <a:pt x="21" y="57"/>
                    <a:pt x="20" y="57"/>
                  </a:cubicBezTo>
                  <a:cubicBezTo>
                    <a:pt x="19" y="57"/>
                    <a:pt x="17" y="58"/>
                    <a:pt x="17" y="59"/>
                  </a:cubicBezTo>
                  <a:cubicBezTo>
                    <a:pt x="16" y="59"/>
                    <a:pt x="16" y="60"/>
                    <a:pt x="15" y="61"/>
                  </a:cubicBezTo>
                  <a:cubicBezTo>
                    <a:pt x="15" y="61"/>
                    <a:pt x="14" y="61"/>
                    <a:pt x="13" y="61"/>
                  </a:cubicBezTo>
                  <a:cubicBezTo>
                    <a:pt x="12" y="61"/>
                    <a:pt x="11" y="60"/>
                    <a:pt x="11" y="60"/>
                  </a:cubicBezTo>
                  <a:cubicBezTo>
                    <a:pt x="10" y="60"/>
                    <a:pt x="8" y="59"/>
                    <a:pt x="7" y="59"/>
                  </a:cubicBezTo>
                  <a:cubicBezTo>
                    <a:pt x="7" y="59"/>
                    <a:pt x="6" y="59"/>
                    <a:pt x="5" y="59"/>
                  </a:cubicBezTo>
                  <a:cubicBezTo>
                    <a:pt x="5" y="59"/>
                    <a:pt x="4" y="59"/>
                    <a:pt x="4" y="59"/>
                  </a:cubicBezTo>
                  <a:cubicBezTo>
                    <a:pt x="3" y="59"/>
                    <a:pt x="3" y="59"/>
                    <a:pt x="3" y="59"/>
                  </a:cubicBezTo>
                  <a:cubicBezTo>
                    <a:pt x="3" y="59"/>
                    <a:pt x="3" y="59"/>
                    <a:pt x="3" y="59"/>
                  </a:cubicBezTo>
                  <a:cubicBezTo>
                    <a:pt x="3" y="58"/>
                    <a:pt x="4" y="56"/>
                    <a:pt x="4" y="56"/>
                  </a:cubicBezTo>
                  <a:cubicBezTo>
                    <a:pt x="4" y="55"/>
                    <a:pt x="4" y="53"/>
                    <a:pt x="5" y="52"/>
                  </a:cubicBezTo>
                  <a:cubicBezTo>
                    <a:pt x="5" y="52"/>
                    <a:pt x="5" y="51"/>
                    <a:pt x="5" y="51"/>
                  </a:cubicBezTo>
                  <a:cubicBezTo>
                    <a:pt x="6" y="50"/>
                    <a:pt x="6" y="48"/>
                    <a:pt x="5" y="48"/>
                  </a:cubicBezTo>
                  <a:cubicBezTo>
                    <a:pt x="5" y="47"/>
                    <a:pt x="5" y="45"/>
                    <a:pt x="4" y="44"/>
                  </a:cubicBezTo>
                  <a:cubicBezTo>
                    <a:pt x="4" y="43"/>
                    <a:pt x="3" y="41"/>
                    <a:pt x="2" y="40"/>
                  </a:cubicBezTo>
                  <a:cubicBezTo>
                    <a:pt x="2" y="38"/>
                    <a:pt x="1" y="36"/>
                    <a:pt x="1" y="34"/>
                  </a:cubicBezTo>
                  <a:cubicBezTo>
                    <a:pt x="0" y="33"/>
                    <a:pt x="1" y="31"/>
                    <a:pt x="1" y="30"/>
                  </a:cubicBezTo>
                  <a:cubicBezTo>
                    <a:pt x="1" y="29"/>
                    <a:pt x="1" y="28"/>
                    <a:pt x="1" y="27"/>
                  </a:cubicBezTo>
                  <a:cubicBezTo>
                    <a:pt x="1" y="27"/>
                    <a:pt x="3" y="27"/>
                    <a:pt x="3" y="27"/>
                  </a:cubicBezTo>
                  <a:cubicBezTo>
                    <a:pt x="4" y="27"/>
                    <a:pt x="5" y="27"/>
                    <a:pt x="5" y="27"/>
                  </a:cubicBezTo>
                  <a:cubicBezTo>
                    <a:pt x="6" y="27"/>
                    <a:pt x="6" y="28"/>
                    <a:pt x="7" y="28"/>
                  </a:cubicBezTo>
                  <a:cubicBezTo>
                    <a:pt x="7" y="28"/>
                    <a:pt x="8" y="30"/>
                    <a:pt x="9" y="30"/>
                  </a:cubicBezTo>
                  <a:cubicBezTo>
                    <a:pt x="9" y="30"/>
                    <a:pt x="10" y="29"/>
                    <a:pt x="10" y="28"/>
                  </a:cubicBezTo>
                  <a:cubicBezTo>
                    <a:pt x="10" y="28"/>
                    <a:pt x="9" y="27"/>
                    <a:pt x="9" y="26"/>
                  </a:cubicBezTo>
                  <a:cubicBezTo>
                    <a:pt x="9" y="26"/>
                    <a:pt x="9" y="24"/>
                    <a:pt x="9" y="24"/>
                  </a:cubicBezTo>
                  <a:cubicBezTo>
                    <a:pt x="9" y="24"/>
                    <a:pt x="10" y="24"/>
                    <a:pt x="11" y="24"/>
                  </a:cubicBezTo>
                  <a:cubicBezTo>
                    <a:pt x="11" y="23"/>
                    <a:pt x="11" y="22"/>
                    <a:pt x="11" y="22"/>
                  </a:cubicBezTo>
                  <a:cubicBezTo>
                    <a:pt x="10" y="21"/>
                    <a:pt x="9" y="21"/>
                    <a:pt x="9" y="21"/>
                  </a:cubicBezTo>
                  <a:cubicBezTo>
                    <a:pt x="8" y="20"/>
                    <a:pt x="8" y="20"/>
                    <a:pt x="8" y="19"/>
                  </a:cubicBezTo>
                  <a:cubicBezTo>
                    <a:pt x="8" y="19"/>
                    <a:pt x="8" y="17"/>
                    <a:pt x="9" y="17"/>
                  </a:cubicBezTo>
                  <a:cubicBezTo>
                    <a:pt x="10" y="16"/>
                    <a:pt x="11" y="18"/>
                    <a:pt x="12" y="17"/>
                  </a:cubicBezTo>
                  <a:cubicBezTo>
                    <a:pt x="13" y="17"/>
                    <a:pt x="14" y="16"/>
                    <a:pt x="15" y="16"/>
                  </a:cubicBezTo>
                  <a:cubicBezTo>
                    <a:pt x="15" y="16"/>
                    <a:pt x="16" y="15"/>
                    <a:pt x="17" y="15"/>
                  </a:cubicBezTo>
                  <a:cubicBezTo>
                    <a:pt x="18" y="15"/>
                    <a:pt x="19" y="16"/>
                    <a:pt x="20" y="15"/>
                  </a:cubicBezTo>
                  <a:cubicBezTo>
                    <a:pt x="20" y="15"/>
                    <a:pt x="20" y="14"/>
                    <a:pt x="20" y="13"/>
                  </a:cubicBezTo>
                  <a:cubicBezTo>
                    <a:pt x="21" y="13"/>
                    <a:pt x="22" y="13"/>
                    <a:pt x="22" y="13"/>
                  </a:cubicBezTo>
                  <a:cubicBezTo>
                    <a:pt x="23" y="12"/>
                    <a:pt x="23" y="12"/>
                    <a:pt x="23" y="11"/>
                  </a:cubicBezTo>
                  <a:cubicBezTo>
                    <a:pt x="23" y="11"/>
                    <a:pt x="22" y="10"/>
                    <a:pt x="22" y="9"/>
                  </a:cubicBezTo>
                  <a:cubicBezTo>
                    <a:pt x="22" y="9"/>
                    <a:pt x="23" y="9"/>
                    <a:pt x="23" y="9"/>
                  </a:cubicBezTo>
                  <a:cubicBezTo>
                    <a:pt x="24" y="8"/>
                    <a:pt x="25" y="8"/>
                    <a:pt x="25" y="9"/>
                  </a:cubicBezTo>
                  <a:cubicBezTo>
                    <a:pt x="26" y="9"/>
                    <a:pt x="27" y="9"/>
                    <a:pt x="27" y="9"/>
                  </a:cubicBezTo>
                  <a:cubicBezTo>
                    <a:pt x="28" y="10"/>
                    <a:pt x="29" y="10"/>
                    <a:pt x="29" y="10"/>
                  </a:cubicBezTo>
                  <a:cubicBezTo>
                    <a:pt x="30" y="10"/>
                    <a:pt x="32" y="10"/>
                    <a:pt x="32" y="10"/>
                  </a:cubicBezTo>
                  <a:cubicBezTo>
                    <a:pt x="33" y="9"/>
                    <a:pt x="34" y="7"/>
                    <a:pt x="35" y="7"/>
                  </a:cubicBezTo>
                  <a:cubicBezTo>
                    <a:pt x="35" y="6"/>
                    <a:pt x="36" y="6"/>
                    <a:pt x="36" y="6"/>
                  </a:cubicBezTo>
                  <a:cubicBezTo>
                    <a:pt x="38" y="5"/>
                    <a:pt x="40" y="5"/>
                    <a:pt x="41" y="4"/>
                  </a:cubicBezTo>
                  <a:cubicBezTo>
                    <a:pt x="42" y="4"/>
                    <a:pt x="43" y="2"/>
                    <a:pt x="44" y="2"/>
                  </a:cubicBezTo>
                  <a:cubicBezTo>
                    <a:pt x="45" y="1"/>
                    <a:pt x="46" y="1"/>
                    <a:pt x="46" y="1"/>
                  </a:cubicBezTo>
                  <a:cubicBezTo>
                    <a:pt x="47" y="0"/>
                    <a:pt x="47" y="0"/>
                    <a:pt x="48" y="0"/>
                  </a:cubicBezTo>
                  <a:cubicBezTo>
                    <a:pt x="48" y="1"/>
                    <a:pt x="48" y="2"/>
                    <a:pt x="48" y="3"/>
                  </a:cubicBezTo>
                  <a:cubicBezTo>
                    <a:pt x="48" y="4"/>
                    <a:pt x="48" y="6"/>
                    <a:pt x="49" y="7"/>
                  </a:cubicBezTo>
                  <a:cubicBezTo>
                    <a:pt x="49" y="8"/>
                    <a:pt x="51" y="9"/>
                    <a:pt x="52" y="10"/>
                  </a:cubicBezTo>
                  <a:cubicBezTo>
                    <a:pt x="53" y="11"/>
                    <a:pt x="55" y="12"/>
                    <a:pt x="55" y="12"/>
                  </a:cubicBezTo>
                  <a:cubicBezTo>
                    <a:pt x="56" y="12"/>
                    <a:pt x="56" y="12"/>
                    <a:pt x="57" y="12"/>
                  </a:cubicBezTo>
                  <a:cubicBezTo>
                    <a:pt x="57" y="13"/>
                    <a:pt x="57" y="14"/>
                    <a:pt x="57" y="14"/>
                  </a:cubicBezTo>
                  <a:cubicBezTo>
                    <a:pt x="57" y="15"/>
                    <a:pt x="57" y="16"/>
                    <a:pt x="57" y="17"/>
                  </a:cubicBezTo>
                  <a:cubicBezTo>
                    <a:pt x="57" y="17"/>
                    <a:pt x="58" y="19"/>
                    <a:pt x="59" y="19"/>
                  </a:cubicBezTo>
                  <a:cubicBezTo>
                    <a:pt x="59" y="20"/>
                    <a:pt x="61" y="21"/>
                    <a:pt x="61" y="21"/>
                  </a:cubicBezTo>
                  <a:cubicBezTo>
                    <a:pt x="62" y="22"/>
                    <a:pt x="63" y="23"/>
                    <a:pt x="63" y="24"/>
                  </a:cubicBezTo>
                  <a:cubicBezTo>
                    <a:pt x="63" y="24"/>
                    <a:pt x="63" y="26"/>
                    <a:pt x="63" y="27"/>
                  </a:cubicBezTo>
                  <a:cubicBezTo>
                    <a:pt x="63" y="29"/>
                    <a:pt x="62" y="32"/>
                    <a:pt x="62" y="34"/>
                  </a:cubicBezTo>
                  <a:cubicBezTo>
                    <a:pt x="62" y="35"/>
                    <a:pt x="61" y="37"/>
                    <a:pt x="61" y="38"/>
                  </a:cubicBezTo>
                  <a:cubicBezTo>
                    <a:pt x="61" y="39"/>
                    <a:pt x="62" y="40"/>
                    <a:pt x="62" y="40"/>
                  </a:cubicBezTo>
                  <a:cubicBezTo>
                    <a:pt x="63" y="41"/>
                    <a:pt x="64" y="42"/>
                    <a:pt x="65" y="42"/>
                  </a:cubicBezTo>
                  <a:cubicBezTo>
                    <a:pt x="65" y="42"/>
                    <a:pt x="67" y="42"/>
                    <a:pt x="68" y="42"/>
                  </a:cubicBezTo>
                  <a:cubicBezTo>
                    <a:pt x="69" y="42"/>
                    <a:pt x="70" y="43"/>
                    <a:pt x="71" y="44"/>
                  </a:cubicBezTo>
                  <a:cubicBezTo>
                    <a:pt x="71" y="44"/>
                    <a:pt x="73" y="45"/>
                    <a:pt x="73"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6" name="Freeform 301"/>
            <p:cNvSpPr>
              <a:spLocks/>
            </p:cNvSpPr>
            <p:nvPr/>
          </p:nvSpPr>
          <p:spPr bwMode="auto">
            <a:xfrm>
              <a:off x="981076" y="2392363"/>
              <a:ext cx="85725" cy="131763"/>
            </a:xfrm>
            <a:custGeom>
              <a:avLst/>
              <a:gdLst/>
              <a:ahLst/>
              <a:cxnLst>
                <a:cxn ang="0">
                  <a:pos x="8" y="59"/>
                </a:cxn>
                <a:cxn ang="0">
                  <a:pos x="7" y="53"/>
                </a:cxn>
                <a:cxn ang="0">
                  <a:pos x="11" y="52"/>
                </a:cxn>
                <a:cxn ang="0">
                  <a:pos x="16" y="53"/>
                </a:cxn>
                <a:cxn ang="0">
                  <a:pos x="16" y="47"/>
                </a:cxn>
                <a:cxn ang="0">
                  <a:pos x="11" y="44"/>
                </a:cxn>
                <a:cxn ang="0">
                  <a:pos x="5" y="42"/>
                </a:cxn>
                <a:cxn ang="0">
                  <a:pos x="5" y="36"/>
                </a:cxn>
                <a:cxn ang="0">
                  <a:pos x="6" y="26"/>
                </a:cxn>
                <a:cxn ang="0">
                  <a:pos x="2" y="21"/>
                </a:cxn>
                <a:cxn ang="0">
                  <a:pos x="0" y="16"/>
                </a:cxn>
                <a:cxn ang="0">
                  <a:pos x="1" y="14"/>
                </a:cxn>
                <a:cxn ang="0">
                  <a:pos x="7" y="7"/>
                </a:cxn>
                <a:cxn ang="0">
                  <a:pos x="14" y="0"/>
                </a:cxn>
                <a:cxn ang="0">
                  <a:pos x="14" y="5"/>
                </a:cxn>
                <a:cxn ang="0">
                  <a:pos x="12" y="12"/>
                </a:cxn>
                <a:cxn ang="0">
                  <a:pos x="11" y="17"/>
                </a:cxn>
                <a:cxn ang="0">
                  <a:pos x="16" y="17"/>
                </a:cxn>
                <a:cxn ang="0">
                  <a:pos x="22" y="24"/>
                </a:cxn>
                <a:cxn ang="0">
                  <a:pos x="25" y="31"/>
                </a:cxn>
                <a:cxn ang="0">
                  <a:pos x="29" y="36"/>
                </a:cxn>
                <a:cxn ang="0">
                  <a:pos x="32" y="38"/>
                </a:cxn>
                <a:cxn ang="0">
                  <a:pos x="34" y="42"/>
                </a:cxn>
                <a:cxn ang="0">
                  <a:pos x="35" y="48"/>
                </a:cxn>
                <a:cxn ang="0">
                  <a:pos x="35" y="52"/>
                </a:cxn>
                <a:cxn ang="0">
                  <a:pos x="39" y="55"/>
                </a:cxn>
                <a:cxn ang="0">
                  <a:pos x="43" y="57"/>
                </a:cxn>
                <a:cxn ang="0">
                  <a:pos x="45" y="62"/>
                </a:cxn>
                <a:cxn ang="0">
                  <a:pos x="46" y="66"/>
                </a:cxn>
                <a:cxn ang="0">
                  <a:pos x="43" y="68"/>
                </a:cxn>
                <a:cxn ang="0">
                  <a:pos x="40" y="70"/>
                </a:cxn>
                <a:cxn ang="0">
                  <a:pos x="38" y="66"/>
                </a:cxn>
                <a:cxn ang="0">
                  <a:pos x="36" y="65"/>
                </a:cxn>
                <a:cxn ang="0">
                  <a:pos x="31" y="66"/>
                </a:cxn>
                <a:cxn ang="0">
                  <a:pos x="26" y="66"/>
                </a:cxn>
                <a:cxn ang="0">
                  <a:pos x="23" y="66"/>
                </a:cxn>
                <a:cxn ang="0">
                  <a:pos x="16" y="66"/>
                </a:cxn>
                <a:cxn ang="0">
                  <a:pos x="12" y="64"/>
                </a:cxn>
                <a:cxn ang="0">
                  <a:pos x="8" y="62"/>
                </a:cxn>
              </a:cxnLst>
              <a:rect l="0" t="0" r="r" b="b"/>
              <a:pathLst>
                <a:path w="46" h="70">
                  <a:moveTo>
                    <a:pt x="8" y="61"/>
                  </a:moveTo>
                  <a:cubicBezTo>
                    <a:pt x="8" y="60"/>
                    <a:pt x="8" y="60"/>
                    <a:pt x="8" y="59"/>
                  </a:cubicBezTo>
                  <a:cubicBezTo>
                    <a:pt x="8" y="58"/>
                    <a:pt x="7" y="57"/>
                    <a:pt x="7" y="56"/>
                  </a:cubicBezTo>
                  <a:cubicBezTo>
                    <a:pt x="7" y="56"/>
                    <a:pt x="6" y="54"/>
                    <a:pt x="7" y="53"/>
                  </a:cubicBezTo>
                  <a:cubicBezTo>
                    <a:pt x="7" y="53"/>
                    <a:pt x="7" y="53"/>
                    <a:pt x="7" y="53"/>
                  </a:cubicBezTo>
                  <a:cubicBezTo>
                    <a:pt x="8" y="52"/>
                    <a:pt x="10" y="52"/>
                    <a:pt x="11" y="52"/>
                  </a:cubicBezTo>
                  <a:cubicBezTo>
                    <a:pt x="12" y="52"/>
                    <a:pt x="13" y="53"/>
                    <a:pt x="13" y="53"/>
                  </a:cubicBezTo>
                  <a:cubicBezTo>
                    <a:pt x="14" y="54"/>
                    <a:pt x="15" y="53"/>
                    <a:pt x="16" y="53"/>
                  </a:cubicBezTo>
                  <a:cubicBezTo>
                    <a:pt x="16" y="52"/>
                    <a:pt x="16" y="51"/>
                    <a:pt x="16" y="50"/>
                  </a:cubicBezTo>
                  <a:cubicBezTo>
                    <a:pt x="16" y="49"/>
                    <a:pt x="16" y="48"/>
                    <a:pt x="16" y="47"/>
                  </a:cubicBezTo>
                  <a:cubicBezTo>
                    <a:pt x="16" y="47"/>
                    <a:pt x="14" y="46"/>
                    <a:pt x="14" y="46"/>
                  </a:cubicBezTo>
                  <a:cubicBezTo>
                    <a:pt x="13" y="45"/>
                    <a:pt x="12" y="44"/>
                    <a:pt x="11" y="44"/>
                  </a:cubicBezTo>
                  <a:cubicBezTo>
                    <a:pt x="10" y="44"/>
                    <a:pt x="8" y="44"/>
                    <a:pt x="8" y="44"/>
                  </a:cubicBezTo>
                  <a:cubicBezTo>
                    <a:pt x="7" y="44"/>
                    <a:pt x="6" y="43"/>
                    <a:pt x="5" y="42"/>
                  </a:cubicBezTo>
                  <a:cubicBezTo>
                    <a:pt x="5" y="42"/>
                    <a:pt x="4" y="41"/>
                    <a:pt x="4" y="40"/>
                  </a:cubicBezTo>
                  <a:cubicBezTo>
                    <a:pt x="4" y="39"/>
                    <a:pt x="5" y="37"/>
                    <a:pt x="5" y="36"/>
                  </a:cubicBezTo>
                  <a:cubicBezTo>
                    <a:pt x="5" y="34"/>
                    <a:pt x="6" y="31"/>
                    <a:pt x="6" y="29"/>
                  </a:cubicBezTo>
                  <a:cubicBezTo>
                    <a:pt x="6" y="28"/>
                    <a:pt x="6" y="26"/>
                    <a:pt x="6" y="26"/>
                  </a:cubicBezTo>
                  <a:cubicBezTo>
                    <a:pt x="6" y="25"/>
                    <a:pt x="5" y="24"/>
                    <a:pt x="4" y="23"/>
                  </a:cubicBezTo>
                  <a:cubicBezTo>
                    <a:pt x="4" y="23"/>
                    <a:pt x="2" y="22"/>
                    <a:pt x="2" y="21"/>
                  </a:cubicBezTo>
                  <a:cubicBezTo>
                    <a:pt x="1" y="21"/>
                    <a:pt x="0" y="19"/>
                    <a:pt x="0" y="19"/>
                  </a:cubicBezTo>
                  <a:cubicBezTo>
                    <a:pt x="0" y="18"/>
                    <a:pt x="0" y="17"/>
                    <a:pt x="0" y="16"/>
                  </a:cubicBezTo>
                  <a:cubicBezTo>
                    <a:pt x="0" y="16"/>
                    <a:pt x="0" y="15"/>
                    <a:pt x="0" y="14"/>
                  </a:cubicBezTo>
                  <a:cubicBezTo>
                    <a:pt x="0" y="14"/>
                    <a:pt x="0" y="14"/>
                    <a:pt x="1" y="14"/>
                  </a:cubicBezTo>
                  <a:cubicBezTo>
                    <a:pt x="2" y="13"/>
                    <a:pt x="3" y="12"/>
                    <a:pt x="4" y="11"/>
                  </a:cubicBezTo>
                  <a:cubicBezTo>
                    <a:pt x="5" y="10"/>
                    <a:pt x="6" y="8"/>
                    <a:pt x="7" y="7"/>
                  </a:cubicBezTo>
                  <a:cubicBezTo>
                    <a:pt x="8" y="6"/>
                    <a:pt x="10" y="4"/>
                    <a:pt x="11" y="3"/>
                  </a:cubicBezTo>
                  <a:cubicBezTo>
                    <a:pt x="11" y="2"/>
                    <a:pt x="13" y="1"/>
                    <a:pt x="14" y="0"/>
                  </a:cubicBezTo>
                  <a:cubicBezTo>
                    <a:pt x="14" y="0"/>
                    <a:pt x="14" y="1"/>
                    <a:pt x="14" y="1"/>
                  </a:cubicBezTo>
                  <a:cubicBezTo>
                    <a:pt x="14" y="2"/>
                    <a:pt x="14" y="4"/>
                    <a:pt x="14" y="5"/>
                  </a:cubicBezTo>
                  <a:cubicBezTo>
                    <a:pt x="14" y="6"/>
                    <a:pt x="14" y="8"/>
                    <a:pt x="13" y="9"/>
                  </a:cubicBezTo>
                  <a:cubicBezTo>
                    <a:pt x="13" y="10"/>
                    <a:pt x="13" y="11"/>
                    <a:pt x="12" y="12"/>
                  </a:cubicBezTo>
                  <a:cubicBezTo>
                    <a:pt x="12" y="12"/>
                    <a:pt x="11" y="14"/>
                    <a:pt x="11" y="15"/>
                  </a:cubicBezTo>
                  <a:cubicBezTo>
                    <a:pt x="11" y="15"/>
                    <a:pt x="11" y="17"/>
                    <a:pt x="11" y="17"/>
                  </a:cubicBezTo>
                  <a:cubicBezTo>
                    <a:pt x="12" y="17"/>
                    <a:pt x="13" y="17"/>
                    <a:pt x="14" y="17"/>
                  </a:cubicBezTo>
                  <a:cubicBezTo>
                    <a:pt x="14" y="17"/>
                    <a:pt x="15" y="17"/>
                    <a:pt x="16" y="17"/>
                  </a:cubicBezTo>
                  <a:cubicBezTo>
                    <a:pt x="17" y="18"/>
                    <a:pt x="19" y="20"/>
                    <a:pt x="20" y="21"/>
                  </a:cubicBezTo>
                  <a:cubicBezTo>
                    <a:pt x="21" y="21"/>
                    <a:pt x="22" y="23"/>
                    <a:pt x="22" y="24"/>
                  </a:cubicBezTo>
                  <a:cubicBezTo>
                    <a:pt x="22" y="25"/>
                    <a:pt x="23" y="27"/>
                    <a:pt x="23" y="28"/>
                  </a:cubicBezTo>
                  <a:cubicBezTo>
                    <a:pt x="24" y="28"/>
                    <a:pt x="24" y="30"/>
                    <a:pt x="25" y="31"/>
                  </a:cubicBezTo>
                  <a:cubicBezTo>
                    <a:pt x="25" y="32"/>
                    <a:pt x="26" y="34"/>
                    <a:pt x="27" y="35"/>
                  </a:cubicBezTo>
                  <a:cubicBezTo>
                    <a:pt x="27" y="35"/>
                    <a:pt x="28" y="36"/>
                    <a:pt x="29" y="36"/>
                  </a:cubicBezTo>
                  <a:cubicBezTo>
                    <a:pt x="29" y="36"/>
                    <a:pt x="30" y="36"/>
                    <a:pt x="31" y="37"/>
                  </a:cubicBezTo>
                  <a:cubicBezTo>
                    <a:pt x="31" y="37"/>
                    <a:pt x="32" y="37"/>
                    <a:pt x="32" y="38"/>
                  </a:cubicBezTo>
                  <a:cubicBezTo>
                    <a:pt x="32" y="38"/>
                    <a:pt x="32" y="40"/>
                    <a:pt x="33" y="40"/>
                  </a:cubicBezTo>
                  <a:cubicBezTo>
                    <a:pt x="33" y="41"/>
                    <a:pt x="34" y="42"/>
                    <a:pt x="34" y="42"/>
                  </a:cubicBezTo>
                  <a:cubicBezTo>
                    <a:pt x="34" y="43"/>
                    <a:pt x="35" y="45"/>
                    <a:pt x="35" y="46"/>
                  </a:cubicBezTo>
                  <a:cubicBezTo>
                    <a:pt x="35" y="46"/>
                    <a:pt x="36" y="48"/>
                    <a:pt x="35" y="48"/>
                  </a:cubicBezTo>
                  <a:cubicBezTo>
                    <a:pt x="35" y="49"/>
                    <a:pt x="35" y="49"/>
                    <a:pt x="35" y="50"/>
                  </a:cubicBezTo>
                  <a:cubicBezTo>
                    <a:pt x="34" y="50"/>
                    <a:pt x="34" y="52"/>
                    <a:pt x="35" y="52"/>
                  </a:cubicBezTo>
                  <a:cubicBezTo>
                    <a:pt x="35" y="53"/>
                    <a:pt x="36" y="54"/>
                    <a:pt x="37" y="54"/>
                  </a:cubicBezTo>
                  <a:cubicBezTo>
                    <a:pt x="38" y="55"/>
                    <a:pt x="39" y="55"/>
                    <a:pt x="39" y="55"/>
                  </a:cubicBezTo>
                  <a:cubicBezTo>
                    <a:pt x="40" y="56"/>
                    <a:pt x="41" y="56"/>
                    <a:pt x="41" y="56"/>
                  </a:cubicBezTo>
                  <a:cubicBezTo>
                    <a:pt x="42" y="56"/>
                    <a:pt x="42" y="57"/>
                    <a:pt x="43" y="57"/>
                  </a:cubicBezTo>
                  <a:cubicBezTo>
                    <a:pt x="43" y="57"/>
                    <a:pt x="43" y="59"/>
                    <a:pt x="44" y="59"/>
                  </a:cubicBezTo>
                  <a:cubicBezTo>
                    <a:pt x="44" y="60"/>
                    <a:pt x="44" y="61"/>
                    <a:pt x="45" y="62"/>
                  </a:cubicBezTo>
                  <a:cubicBezTo>
                    <a:pt x="45" y="62"/>
                    <a:pt x="46" y="64"/>
                    <a:pt x="46" y="64"/>
                  </a:cubicBezTo>
                  <a:cubicBezTo>
                    <a:pt x="46" y="65"/>
                    <a:pt x="46" y="65"/>
                    <a:pt x="46" y="66"/>
                  </a:cubicBezTo>
                  <a:cubicBezTo>
                    <a:pt x="45" y="66"/>
                    <a:pt x="44" y="66"/>
                    <a:pt x="44" y="66"/>
                  </a:cubicBezTo>
                  <a:cubicBezTo>
                    <a:pt x="44" y="67"/>
                    <a:pt x="43" y="68"/>
                    <a:pt x="43" y="68"/>
                  </a:cubicBezTo>
                  <a:cubicBezTo>
                    <a:pt x="43" y="69"/>
                    <a:pt x="42" y="70"/>
                    <a:pt x="41" y="70"/>
                  </a:cubicBezTo>
                  <a:cubicBezTo>
                    <a:pt x="41" y="70"/>
                    <a:pt x="40" y="70"/>
                    <a:pt x="40" y="70"/>
                  </a:cubicBezTo>
                  <a:cubicBezTo>
                    <a:pt x="39" y="69"/>
                    <a:pt x="40" y="68"/>
                    <a:pt x="40" y="68"/>
                  </a:cubicBezTo>
                  <a:cubicBezTo>
                    <a:pt x="40" y="67"/>
                    <a:pt x="39" y="67"/>
                    <a:pt x="38" y="66"/>
                  </a:cubicBezTo>
                  <a:cubicBezTo>
                    <a:pt x="38" y="66"/>
                    <a:pt x="38" y="65"/>
                    <a:pt x="37" y="65"/>
                  </a:cubicBezTo>
                  <a:cubicBezTo>
                    <a:pt x="37" y="65"/>
                    <a:pt x="36" y="65"/>
                    <a:pt x="36" y="65"/>
                  </a:cubicBezTo>
                  <a:cubicBezTo>
                    <a:pt x="35" y="65"/>
                    <a:pt x="34" y="66"/>
                    <a:pt x="34" y="66"/>
                  </a:cubicBezTo>
                  <a:cubicBezTo>
                    <a:pt x="33" y="66"/>
                    <a:pt x="32" y="66"/>
                    <a:pt x="31" y="66"/>
                  </a:cubicBezTo>
                  <a:cubicBezTo>
                    <a:pt x="30" y="66"/>
                    <a:pt x="29" y="66"/>
                    <a:pt x="29" y="66"/>
                  </a:cubicBezTo>
                  <a:cubicBezTo>
                    <a:pt x="28" y="66"/>
                    <a:pt x="26" y="66"/>
                    <a:pt x="26" y="66"/>
                  </a:cubicBezTo>
                  <a:cubicBezTo>
                    <a:pt x="25" y="66"/>
                    <a:pt x="24" y="66"/>
                    <a:pt x="24" y="66"/>
                  </a:cubicBezTo>
                  <a:cubicBezTo>
                    <a:pt x="24" y="66"/>
                    <a:pt x="23" y="66"/>
                    <a:pt x="23" y="66"/>
                  </a:cubicBezTo>
                  <a:cubicBezTo>
                    <a:pt x="22" y="66"/>
                    <a:pt x="21" y="66"/>
                    <a:pt x="20" y="66"/>
                  </a:cubicBezTo>
                  <a:cubicBezTo>
                    <a:pt x="19" y="66"/>
                    <a:pt x="17" y="66"/>
                    <a:pt x="16" y="66"/>
                  </a:cubicBezTo>
                  <a:cubicBezTo>
                    <a:pt x="15" y="66"/>
                    <a:pt x="14" y="65"/>
                    <a:pt x="13" y="65"/>
                  </a:cubicBezTo>
                  <a:cubicBezTo>
                    <a:pt x="13" y="65"/>
                    <a:pt x="12" y="64"/>
                    <a:pt x="12" y="64"/>
                  </a:cubicBezTo>
                  <a:cubicBezTo>
                    <a:pt x="11" y="64"/>
                    <a:pt x="10" y="63"/>
                    <a:pt x="9" y="63"/>
                  </a:cubicBezTo>
                  <a:cubicBezTo>
                    <a:pt x="9" y="63"/>
                    <a:pt x="8" y="62"/>
                    <a:pt x="8" y="62"/>
                  </a:cubicBezTo>
                  <a:cubicBezTo>
                    <a:pt x="8" y="61"/>
                    <a:pt x="8" y="61"/>
                    <a:pt x="8"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7" name="Freeform 302"/>
            <p:cNvSpPr>
              <a:spLocks/>
            </p:cNvSpPr>
            <p:nvPr/>
          </p:nvSpPr>
          <p:spPr bwMode="auto">
            <a:xfrm>
              <a:off x="1017588" y="2478088"/>
              <a:ext cx="58738" cy="77788"/>
            </a:xfrm>
            <a:custGeom>
              <a:avLst/>
              <a:gdLst/>
              <a:ahLst/>
              <a:cxnLst>
                <a:cxn ang="0">
                  <a:pos x="26" y="18"/>
                </a:cxn>
                <a:cxn ang="0">
                  <a:pos x="26" y="18"/>
                </a:cxn>
                <a:cxn ang="0">
                  <a:pos x="26" y="15"/>
                </a:cxn>
                <a:cxn ang="0">
                  <a:pos x="26" y="14"/>
                </a:cxn>
                <a:cxn ang="0">
                  <a:pos x="26" y="11"/>
                </a:cxn>
                <a:cxn ang="0">
                  <a:pos x="24" y="9"/>
                </a:cxn>
                <a:cxn ang="0">
                  <a:pos x="21" y="7"/>
                </a:cxn>
                <a:cxn ang="0">
                  <a:pos x="18" y="5"/>
                </a:cxn>
                <a:cxn ang="0">
                  <a:pos x="18" y="3"/>
                </a:cxn>
                <a:cxn ang="0">
                  <a:pos x="20" y="1"/>
                </a:cxn>
                <a:cxn ang="0">
                  <a:pos x="22" y="0"/>
                </a:cxn>
                <a:cxn ang="0">
                  <a:pos x="25" y="2"/>
                </a:cxn>
                <a:cxn ang="0">
                  <a:pos x="27" y="3"/>
                </a:cxn>
                <a:cxn ang="0">
                  <a:pos x="29" y="8"/>
                </a:cxn>
                <a:cxn ang="0">
                  <a:pos x="31" y="14"/>
                </a:cxn>
                <a:cxn ang="0">
                  <a:pos x="30" y="18"/>
                </a:cxn>
                <a:cxn ang="0">
                  <a:pos x="30" y="22"/>
                </a:cxn>
                <a:cxn ang="0">
                  <a:pos x="31" y="24"/>
                </a:cxn>
                <a:cxn ang="0">
                  <a:pos x="30" y="25"/>
                </a:cxn>
                <a:cxn ang="0">
                  <a:pos x="29" y="25"/>
                </a:cxn>
                <a:cxn ang="0">
                  <a:pos x="28" y="26"/>
                </a:cxn>
                <a:cxn ang="0">
                  <a:pos x="28" y="28"/>
                </a:cxn>
                <a:cxn ang="0">
                  <a:pos x="24" y="31"/>
                </a:cxn>
                <a:cxn ang="0">
                  <a:pos x="21" y="34"/>
                </a:cxn>
                <a:cxn ang="0">
                  <a:pos x="18" y="34"/>
                </a:cxn>
                <a:cxn ang="0">
                  <a:pos x="14" y="35"/>
                </a:cxn>
                <a:cxn ang="0">
                  <a:pos x="9" y="37"/>
                </a:cxn>
                <a:cxn ang="0">
                  <a:pos x="6" y="41"/>
                </a:cxn>
                <a:cxn ang="0">
                  <a:pos x="5" y="38"/>
                </a:cxn>
                <a:cxn ang="0">
                  <a:pos x="5" y="35"/>
                </a:cxn>
                <a:cxn ang="0">
                  <a:pos x="3" y="34"/>
                </a:cxn>
                <a:cxn ang="0">
                  <a:pos x="1" y="33"/>
                </a:cxn>
                <a:cxn ang="0">
                  <a:pos x="0" y="31"/>
                </a:cxn>
                <a:cxn ang="0">
                  <a:pos x="1" y="29"/>
                </a:cxn>
                <a:cxn ang="0">
                  <a:pos x="2" y="27"/>
                </a:cxn>
                <a:cxn ang="0">
                  <a:pos x="1" y="26"/>
                </a:cxn>
                <a:cxn ang="0">
                  <a:pos x="0" y="25"/>
                </a:cxn>
                <a:cxn ang="0">
                  <a:pos x="0" y="23"/>
                </a:cxn>
                <a:cxn ang="0">
                  <a:pos x="2" y="22"/>
                </a:cxn>
                <a:cxn ang="0">
                  <a:pos x="3" y="21"/>
                </a:cxn>
                <a:cxn ang="0">
                  <a:pos x="3" y="20"/>
                </a:cxn>
                <a:cxn ang="0">
                  <a:pos x="4" y="20"/>
                </a:cxn>
                <a:cxn ang="0">
                  <a:pos x="6" y="20"/>
                </a:cxn>
                <a:cxn ang="0">
                  <a:pos x="9" y="20"/>
                </a:cxn>
                <a:cxn ang="0">
                  <a:pos x="11" y="20"/>
                </a:cxn>
                <a:cxn ang="0">
                  <a:pos x="14" y="20"/>
                </a:cxn>
                <a:cxn ang="0">
                  <a:pos x="16" y="19"/>
                </a:cxn>
                <a:cxn ang="0">
                  <a:pos x="17" y="19"/>
                </a:cxn>
                <a:cxn ang="0">
                  <a:pos x="18" y="20"/>
                </a:cxn>
                <a:cxn ang="0">
                  <a:pos x="20" y="22"/>
                </a:cxn>
                <a:cxn ang="0">
                  <a:pos x="20" y="24"/>
                </a:cxn>
                <a:cxn ang="0">
                  <a:pos x="21" y="24"/>
                </a:cxn>
                <a:cxn ang="0">
                  <a:pos x="23" y="22"/>
                </a:cxn>
                <a:cxn ang="0">
                  <a:pos x="24" y="20"/>
                </a:cxn>
                <a:cxn ang="0">
                  <a:pos x="26" y="20"/>
                </a:cxn>
                <a:cxn ang="0">
                  <a:pos x="26" y="18"/>
                </a:cxn>
              </a:cxnLst>
              <a:rect l="0" t="0" r="r" b="b"/>
              <a:pathLst>
                <a:path w="31" h="41">
                  <a:moveTo>
                    <a:pt x="26" y="18"/>
                  </a:moveTo>
                  <a:cubicBezTo>
                    <a:pt x="26" y="18"/>
                    <a:pt x="26" y="18"/>
                    <a:pt x="26" y="18"/>
                  </a:cubicBezTo>
                  <a:cubicBezTo>
                    <a:pt x="27" y="18"/>
                    <a:pt x="26" y="16"/>
                    <a:pt x="26" y="15"/>
                  </a:cubicBezTo>
                  <a:cubicBezTo>
                    <a:pt x="26" y="15"/>
                    <a:pt x="26" y="14"/>
                    <a:pt x="26" y="14"/>
                  </a:cubicBezTo>
                  <a:cubicBezTo>
                    <a:pt x="26" y="13"/>
                    <a:pt x="26" y="12"/>
                    <a:pt x="26" y="11"/>
                  </a:cubicBezTo>
                  <a:cubicBezTo>
                    <a:pt x="25" y="10"/>
                    <a:pt x="24" y="10"/>
                    <a:pt x="24" y="9"/>
                  </a:cubicBezTo>
                  <a:cubicBezTo>
                    <a:pt x="23" y="9"/>
                    <a:pt x="22" y="8"/>
                    <a:pt x="21" y="7"/>
                  </a:cubicBezTo>
                  <a:cubicBezTo>
                    <a:pt x="20" y="6"/>
                    <a:pt x="19" y="5"/>
                    <a:pt x="18" y="5"/>
                  </a:cubicBezTo>
                  <a:cubicBezTo>
                    <a:pt x="18" y="4"/>
                    <a:pt x="18" y="3"/>
                    <a:pt x="18" y="3"/>
                  </a:cubicBezTo>
                  <a:cubicBezTo>
                    <a:pt x="18" y="2"/>
                    <a:pt x="19" y="1"/>
                    <a:pt x="20" y="1"/>
                  </a:cubicBezTo>
                  <a:cubicBezTo>
                    <a:pt x="20" y="1"/>
                    <a:pt x="21" y="0"/>
                    <a:pt x="22" y="0"/>
                  </a:cubicBezTo>
                  <a:cubicBezTo>
                    <a:pt x="23" y="0"/>
                    <a:pt x="24" y="1"/>
                    <a:pt x="25" y="2"/>
                  </a:cubicBezTo>
                  <a:cubicBezTo>
                    <a:pt x="26" y="2"/>
                    <a:pt x="27" y="3"/>
                    <a:pt x="27" y="3"/>
                  </a:cubicBezTo>
                  <a:cubicBezTo>
                    <a:pt x="28" y="4"/>
                    <a:pt x="29" y="7"/>
                    <a:pt x="29" y="8"/>
                  </a:cubicBezTo>
                  <a:cubicBezTo>
                    <a:pt x="30" y="9"/>
                    <a:pt x="31" y="12"/>
                    <a:pt x="31" y="14"/>
                  </a:cubicBezTo>
                  <a:cubicBezTo>
                    <a:pt x="31" y="15"/>
                    <a:pt x="30" y="17"/>
                    <a:pt x="30" y="18"/>
                  </a:cubicBezTo>
                  <a:cubicBezTo>
                    <a:pt x="30" y="19"/>
                    <a:pt x="30" y="21"/>
                    <a:pt x="30" y="22"/>
                  </a:cubicBezTo>
                  <a:cubicBezTo>
                    <a:pt x="30" y="22"/>
                    <a:pt x="31" y="23"/>
                    <a:pt x="31" y="24"/>
                  </a:cubicBezTo>
                  <a:cubicBezTo>
                    <a:pt x="31" y="24"/>
                    <a:pt x="30" y="25"/>
                    <a:pt x="30" y="25"/>
                  </a:cubicBezTo>
                  <a:cubicBezTo>
                    <a:pt x="30" y="25"/>
                    <a:pt x="29" y="25"/>
                    <a:pt x="29" y="25"/>
                  </a:cubicBezTo>
                  <a:cubicBezTo>
                    <a:pt x="28" y="25"/>
                    <a:pt x="28" y="26"/>
                    <a:pt x="28" y="26"/>
                  </a:cubicBezTo>
                  <a:cubicBezTo>
                    <a:pt x="28" y="27"/>
                    <a:pt x="28" y="28"/>
                    <a:pt x="28" y="28"/>
                  </a:cubicBezTo>
                  <a:cubicBezTo>
                    <a:pt x="27" y="29"/>
                    <a:pt x="25" y="31"/>
                    <a:pt x="24" y="31"/>
                  </a:cubicBezTo>
                  <a:cubicBezTo>
                    <a:pt x="23" y="32"/>
                    <a:pt x="22" y="33"/>
                    <a:pt x="21" y="34"/>
                  </a:cubicBezTo>
                  <a:cubicBezTo>
                    <a:pt x="21" y="34"/>
                    <a:pt x="19" y="34"/>
                    <a:pt x="18" y="34"/>
                  </a:cubicBezTo>
                  <a:cubicBezTo>
                    <a:pt x="17" y="34"/>
                    <a:pt x="15" y="35"/>
                    <a:pt x="14" y="35"/>
                  </a:cubicBezTo>
                  <a:cubicBezTo>
                    <a:pt x="12" y="35"/>
                    <a:pt x="10" y="37"/>
                    <a:pt x="9" y="37"/>
                  </a:cubicBezTo>
                  <a:cubicBezTo>
                    <a:pt x="8" y="38"/>
                    <a:pt x="7" y="39"/>
                    <a:pt x="6" y="41"/>
                  </a:cubicBezTo>
                  <a:cubicBezTo>
                    <a:pt x="6" y="40"/>
                    <a:pt x="5" y="39"/>
                    <a:pt x="5" y="38"/>
                  </a:cubicBezTo>
                  <a:cubicBezTo>
                    <a:pt x="5" y="37"/>
                    <a:pt x="6" y="36"/>
                    <a:pt x="5" y="35"/>
                  </a:cubicBezTo>
                  <a:cubicBezTo>
                    <a:pt x="5" y="35"/>
                    <a:pt x="3" y="34"/>
                    <a:pt x="3" y="34"/>
                  </a:cubicBezTo>
                  <a:cubicBezTo>
                    <a:pt x="2" y="34"/>
                    <a:pt x="1" y="33"/>
                    <a:pt x="1" y="33"/>
                  </a:cubicBezTo>
                  <a:cubicBezTo>
                    <a:pt x="0" y="33"/>
                    <a:pt x="0" y="32"/>
                    <a:pt x="0" y="31"/>
                  </a:cubicBezTo>
                  <a:cubicBezTo>
                    <a:pt x="0" y="31"/>
                    <a:pt x="1" y="29"/>
                    <a:pt x="1" y="29"/>
                  </a:cubicBezTo>
                  <a:cubicBezTo>
                    <a:pt x="1" y="29"/>
                    <a:pt x="2" y="28"/>
                    <a:pt x="2" y="27"/>
                  </a:cubicBezTo>
                  <a:cubicBezTo>
                    <a:pt x="2" y="27"/>
                    <a:pt x="2" y="26"/>
                    <a:pt x="1" y="26"/>
                  </a:cubicBezTo>
                  <a:cubicBezTo>
                    <a:pt x="1" y="25"/>
                    <a:pt x="0" y="25"/>
                    <a:pt x="0" y="25"/>
                  </a:cubicBezTo>
                  <a:cubicBezTo>
                    <a:pt x="0" y="25"/>
                    <a:pt x="0" y="23"/>
                    <a:pt x="0" y="23"/>
                  </a:cubicBezTo>
                  <a:cubicBezTo>
                    <a:pt x="0" y="22"/>
                    <a:pt x="2" y="23"/>
                    <a:pt x="2" y="22"/>
                  </a:cubicBezTo>
                  <a:cubicBezTo>
                    <a:pt x="2" y="22"/>
                    <a:pt x="3" y="21"/>
                    <a:pt x="3" y="21"/>
                  </a:cubicBezTo>
                  <a:cubicBezTo>
                    <a:pt x="3" y="20"/>
                    <a:pt x="3" y="20"/>
                    <a:pt x="3" y="20"/>
                  </a:cubicBezTo>
                  <a:cubicBezTo>
                    <a:pt x="3" y="20"/>
                    <a:pt x="4" y="20"/>
                    <a:pt x="4" y="20"/>
                  </a:cubicBezTo>
                  <a:cubicBezTo>
                    <a:pt x="4" y="20"/>
                    <a:pt x="5" y="20"/>
                    <a:pt x="6" y="20"/>
                  </a:cubicBezTo>
                  <a:cubicBezTo>
                    <a:pt x="6" y="20"/>
                    <a:pt x="8" y="20"/>
                    <a:pt x="9" y="20"/>
                  </a:cubicBezTo>
                  <a:cubicBezTo>
                    <a:pt x="9" y="20"/>
                    <a:pt x="10" y="20"/>
                    <a:pt x="11" y="20"/>
                  </a:cubicBezTo>
                  <a:cubicBezTo>
                    <a:pt x="12" y="20"/>
                    <a:pt x="13" y="20"/>
                    <a:pt x="14" y="20"/>
                  </a:cubicBezTo>
                  <a:cubicBezTo>
                    <a:pt x="14" y="20"/>
                    <a:pt x="15" y="19"/>
                    <a:pt x="16" y="19"/>
                  </a:cubicBezTo>
                  <a:cubicBezTo>
                    <a:pt x="16" y="19"/>
                    <a:pt x="17" y="19"/>
                    <a:pt x="17" y="19"/>
                  </a:cubicBezTo>
                  <a:cubicBezTo>
                    <a:pt x="18" y="19"/>
                    <a:pt x="18" y="20"/>
                    <a:pt x="18" y="20"/>
                  </a:cubicBezTo>
                  <a:cubicBezTo>
                    <a:pt x="19" y="21"/>
                    <a:pt x="20" y="21"/>
                    <a:pt x="20" y="22"/>
                  </a:cubicBezTo>
                  <a:cubicBezTo>
                    <a:pt x="20" y="22"/>
                    <a:pt x="19" y="23"/>
                    <a:pt x="20" y="24"/>
                  </a:cubicBezTo>
                  <a:cubicBezTo>
                    <a:pt x="20" y="24"/>
                    <a:pt x="21" y="24"/>
                    <a:pt x="21" y="24"/>
                  </a:cubicBezTo>
                  <a:cubicBezTo>
                    <a:pt x="22" y="24"/>
                    <a:pt x="23" y="23"/>
                    <a:pt x="23" y="22"/>
                  </a:cubicBezTo>
                  <a:cubicBezTo>
                    <a:pt x="23" y="22"/>
                    <a:pt x="24" y="21"/>
                    <a:pt x="24" y="20"/>
                  </a:cubicBezTo>
                  <a:cubicBezTo>
                    <a:pt x="24" y="20"/>
                    <a:pt x="25" y="20"/>
                    <a:pt x="26" y="20"/>
                  </a:cubicBezTo>
                  <a:cubicBezTo>
                    <a:pt x="26" y="19"/>
                    <a:pt x="26" y="19"/>
                    <a:pt x="26"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8" name="Freeform 303"/>
            <p:cNvSpPr>
              <a:spLocks/>
            </p:cNvSpPr>
            <p:nvPr/>
          </p:nvSpPr>
          <p:spPr bwMode="auto">
            <a:xfrm>
              <a:off x="877888" y="2498725"/>
              <a:ext cx="109538" cy="90488"/>
            </a:xfrm>
            <a:custGeom>
              <a:avLst/>
              <a:gdLst/>
              <a:ahLst/>
              <a:cxnLst>
                <a:cxn ang="0">
                  <a:pos x="53" y="4"/>
                </a:cxn>
                <a:cxn ang="0">
                  <a:pos x="54" y="5"/>
                </a:cxn>
                <a:cxn ang="0">
                  <a:pos x="56" y="10"/>
                </a:cxn>
                <a:cxn ang="0">
                  <a:pos x="53" y="13"/>
                </a:cxn>
                <a:cxn ang="0">
                  <a:pos x="54" y="16"/>
                </a:cxn>
                <a:cxn ang="0">
                  <a:pos x="57" y="19"/>
                </a:cxn>
                <a:cxn ang="0">
                  <a:pos x="56" y="25"/>
                </a:cxn>
                <a:cxn ang="0">
                  <a:pos x="56" y="33"/>
                </a:cxn>
                <a:cxn ang="0">
                  <a:pos x="58" y="35"/>
                </a:cxn>
                <a:cxn ang="0">
                  <a:pos x="55" y="38"/>
                </a:cxn>
                <a:cxn ang="0">
                  <a:pos x="56" y="41"/>
                </a:cxn>
                <a:cxn ang="0">
                  <a:pos x="53" y="41"/>
                </a:cxn>
                <a:cxn ang="0">
                  <a:pos x="52" y="41"/>
                </a:cxn>
                <a:cxn ang="0">
                  <a:pos x="47" y="40"/>
                </a:cxn>
                <a:cxn ang="0">
                  <a:pos x="42" y="43"/>
                </a:cxn>
                <a:cxn ang="0">
                  <a:pos x="35" y="46"/>
                </a:cxn>
                <a:cxn ang="0">
                  <a:pos x="29" y="47"/>
                </a:cxn>
                <a:cxn ang="0">
                  <a:pos x="26" y="47"/>
                </a:cxn>
                <a:cxn ang="0">
                  <a:pos x="22" y="46"/>
                </a:cxn>
                <a:cxn ang="0">
                  <a:pos x="19" y="45"/>
                </a:cxn>
                <a:cxn ang="0">
                  <a:pos x="20" y="42"/>
                </a:cxn>
                <a:cxn ang="0">
                  <a:pos x="22" y="39"/>
                </a:cxn>
                <a:cxn ang="0">
                  <a:pos x="23" y="35"/>
                </a:cxn>
                <a:cxn ang="0">
                  <a:pos x="25" y="32"/>
                </a:cxn>
                <a:cxn ang="0">
                  <a:pos x="28" y="29"/>
                </a:cxn>
                <a:cxn ang="0">
                  <a:pos x="30" y="25"/>
                </a:cxn>
                <a:cxn ang="0">
                  <a:pos x="31" y="22"/>
                </a:cxn>
                <a:cxn ang="0">
                  <a:pos x="29" y="19"/>
                </a:cxn>
                <a:cxn ang="0">
                  <a:pos x="23" y="20"/>
                </a:cxn>
                <a:cxn ang="0">
                  <a:pos x="18" y="21"/>
                </a:cxn>
                <a:cxn ang="0">
                  <a:pos x="11" y="22"/>
                </a:cxn>
                <a:cxn ang="0">
                  <a:pos x="7" y="21"/>
                </a:cxn>
                <a:cxn ang="0">
                  <a:pos x="1" y="18"/>
                </a:cxn>
                <a:cxn ang="0">
                  <a:pos x="1" y="14"/>
                </a:cxn>
                <a:cxn ang="0">
                  <a:pos x="0" y="11"/>
                </a:cxn>
                <a:cxn ang="0">
                  <a:pos x="0" y="6"/>
                </a:cxn>
                <a:cxn ang="0">
                  <a:pos x="1" y="4"/>
                </a:cxn>
                <a:cxn ang="0">
                  <a:pos x="4" y="4"/>
                </a:cxn>
                <a:cxn ang="0">
                  <a:pos x="10" y="6"/>
                </a:cxn>
                <a:cxn ang="0">
                  <a:pos x="14" y="4"/>
                </a:cxn>
                <a:cxn ang="0">
                  <a:pos x="19" y="3"/>
                </a:cxn>
                <a:cxn ang="0">
                  <a:pos x="25" y="4"/>
                </a:cxn>
                <a:cxn ang="0">
                  <a:pos x="29" y="3"/>
                </a:cxn>
                <a:cxn ang="0">
                  <a:pos x="32" y="5"/>
                </a:cxn>
                <a:cxn ang="0">
                  <a:pos x="35" y="3"/>
                </a:cxn>
                <a:cxn ang="0">
                  <a:pos x="41" y="0"/>
                </a:cxn>
                <a:cxn ang="0">
                  <a:pos x="47" y="1"/>
                </a:cxn>
                <a:cxn ang="0">
                  <a:pos x="49" y="3"/>
                </a:cxn>
                <a:cxn ang="0">
                  <a:pos x="53" y="4"/>
                </a:cxn>
              </a:cxnLst>
              <a:rect l="0" t="0" r="r" b="b"/>
              <a:pathLst>
                <a:path w="58" h="48">
                  <a:moveTo>
                    <a:pt x="53" y="4"/>
                  </a:moveTo>
                  <a:cubicBezTo>
                    <a:pt x="53" y="4"/>
                    <a:pt x="53" y="4"/>
                    <a:pt x="53" y="4"/>
                  </a:cubicBezTo>
                  <a:cubicBezTo>
                    <a:pt x="53" y="4"/>
                    <a:pt x="53" y="4"/>
                    <a:pt x="53" y="4"/>
                  </a:cubicBezTo>
                  <a:cubicBezTo>
                    <a:pt x="53" y="4"/>
                    <a:pt x="54" y="5"/>
                    <a:pt x="54" y="5"/>
                  </a:cubicBezTo>
                  <a:cubicBezTo>
                    <a:pt x="55" y="5"/>
                    <a:pt x="56" y="7"/>
                    <a:pt x="56" y="7"/>
                  </a:cubicBezTo>
                  <a:cubicBezTo>
                    <a:pt x="56" y="8"/>
                    <a:pt x="56" y="10"/>
                    <a:pt x="56" y="10"/>
                  </a:cubicBezTo>
                  <a:cubicBezTo>
                    <a:pt x="56" y="11"/>
                    <a:pt x="55" y="12"/>
                    <a:pt x="55" y="12"/>
                  </a:cubicBezTo>
                  <a:cubicBezTo>
                    <a:pt x="54" y="13"/>
                    <a:pt x="54" y="13"/>
                    <a:pt x="53" y="13"/>
                  </a:cubicBezTo>
                  <a:cubicBezTo>
                    <a:pt x="53" y="13"/>
                    <a:pt x="53" y="14"/>
                    <a:pt x="53" y="14"/>
                  </a:cubicBezTo>
                  <a:cubicBezTo>
                    <a:pt x="53" y="15"/>
                    <a:pt x="53" y="16"/>
                    <a:pt x="54" y="16"/>
                  </a:cubicBezTo>
                  <a:cubicBezTo>
                    <a:pt x="54" y="17"/>
                    <a:pt x="55" y="17"/>
                    <a:pt x="55" y="18"/>
                  </a:cubicBezTo>
                  <a:cubicBezTo>
                    <a:pt x="56" y="18"/>
                    <a:pt x="56" y="19"/>
                    <a:pt x="57" y="19"/>
                  </a:cubicBezTo>
                  <a:cubicBezTo>
                    <a:pt x="57" y="20"/>
                    <a:pt x="57" y="21"/>
                    <a:pt x="57" y="22"/>
                  </a:cubicBezTo>
                  <a:cubicBezTo>
                    <a:pt x="57" y="23"/>
                    <a:pt x="57" y="24"/>
                    <a:pt x="56" y="25"/>
                  </a:cubicBezTo>
                  <a:cubicBezTo>
                    <a:pt x="56" y="26"/>
                    <a:pt x="55" y="28"/>
                    <a:pt x="55" y="30"/>
                  </a:cubicBezTo>
                  <a:cubicBezTo>
                    <a:pt x="55" y="30"/>
                    <a:pt x="56" y="32"/>
                    <a:pt x="56" y="33"/>
                  </a:cubicBezTo>
                  <a:cubicBezTo>
                    <a:pt x="56" y="33"/>
                    <a:pt x="57" y="34"/>
                    <a:pt x="57" y="35"/>
                  </a:cubicBezTo>
                  <a:cubicBezTo>
                    <a:pt x="58" y="35"/>
                    <a:pt x="58" y="35"/>
                    <a:pt x="58" y="35"/>
                  </a:cubicBezTo>
                  <a:cubicBezTo>
                    <a:pt x="58" y="35"/>
                    <a:pt x="57" y="36"/>
                    <a:pt x="57" y="36"/>
                  </a:cubicBezTo>
                  <a:cubicBezTo>
                    <a:pt x="56" y="37"/>
                    <a:pt x="55" y="37"/>
                    <a:pt x="55" y="38"/>
                  </a:cubicBezTo>
                  <a:cubicBezTo>
                    <a:pt x="55" y="38"/>
                    <a:pt x="55" y="39"/>
                    <a:pt x="55" y="39"/>
                  </a:cubicBezTo>
                  <a:cubicBezTo>
                    <a:pt x="55" y="39"/>
                    <a:pt x="56" y="40"/>
                    <a:pt x="56" y="41"/>
                  </a:cubicBezTo>
                  <a:cubicBezTo>
                    <a:pt x="56" y="41"/>
                    <a:pt x="55" y="41"/>
                    <a:pt x="55" y="42"/>
                  </a:cubicBezTo>
                  <a:cubicBezTo>
                    <a:pt x="54" y="42"/>
                    <a:pt x="53" y="41"/>
                    <a:pt x="53" y="41"/>
                  </a:cubicBezTo>
                  <a:cubicBezTo>
                    <a:pt x="53" y="41"/>
                    <a:pt x="53" y="41"/>
                    <a:pt x="53" y="41"/>
                  </a:cubicBezTo>
                  <a:cubicBezTo>
                    <a:pt x="52" y="41"/>
                    <a:pt x="52" y="41"/>
                    <a:pt x="52" y="41"/>
                  </a:cubicBezTo>
                  <a:cubicBezTo>
                    <a:pt x="52" y="41"/>
                    <a:pt x="51" y="41"/>
                    <a:pt x="50" y="40"/>
                  </a:cubicBezTo>
                  <a:cubicBezTo>
                    <a:pt x="49" y="40"/>
                    <a:pt x="48" y="40"/>
                    <a:pt x="47" y="40"/>
                  </a:cubicBezTo>
                  <a:cubicBezTo>
                    <a:pt x="46" y="41"/>
                    <a:pt x="44" y="41"/>
                    <a:pt x="43" y="41"/>
                  </a:cubicBezTo>
                  <a:cubicBezTo>
                    <a:pt x="43" y="42"/>
                    <a:pt x="42" y="43"/>
                    <a:pt x="42" y="43"/>
                  </a:cubicBezTo>
                  <a:cubicBezTo>
                    <a:pt x="41" y="44"/>
                    <a:pt x="40" y="45"/>
                    <a:pt x="39" y="45"/>
                  </a:cubicBezTo>
                  <a:cubicBezTo>
                    <a:pt x="38" y="45"/>
                    <a:pt x="36" y="45"/>
                    <a:pt x="35" y="46"/>
                  </a:cubicBezTo>
                  <a:cubicBezTo>
                    <a:pt x="34" y="46"/>
                    <a:pt x="33" y="47"/>
                    <a:pt x="32" y="47"/>
                  </a:cubicBezTo>
                  <a:cubicBezTo>
                    <a:pt x="31" y="47"/>
                    <a:pt x="29" y="47"/>
                    <a:pt x="29" y="47"/>
                  </a:cubicBezTo>
                  <a:cubicBezTo>
                    <a:pt x="28" y="47"/>
                    <a:pt x="27" y="47"/>
                    <a:pt x="26" y="48"/>
                  </a:cubicBezTo>
                  <a:cubicBezTo>
                    <a:pt x="26" y="47"/>
                    <a:pt x="26" y="47"/>
                    <a:pt x="26" y="47"/>
                  </a:cubicBezTo>
                  <a:cubicBezTo>
                    <a:pt x="26" y="46"/>
                    <a:pt x="25" y="46"/>
                    <a:pt x="25" y="46"/>
                  </a:cubicBezTo>
                  <a:cubicBezTo>
                    <a:pt x="24" y="45"/>
                    <a:pt x="23" y="46"/>
                    <a:pt x="22" y="46"/>
                  </a:cubicBezTo>
                  <a:cubicBezTo>
                    <a:pt x="22" y="46"/>
                    <a:pt x="21" y="46"/>
                    <a:pt x="21" y="46"/>
                  </a:cubicBezTo>
                  <a:cubicBezTo>
                    <a:pt x="20" y="45"/>
                    <a:pt x="19" y="45"/>
                    <a:pt x="19" y="45"/>
                  </a:cubicBezTo>
                  <a:cubicBezTo>
                    <a:pt x="19" y="44"/>
                    <a:pt x="19" y="43"/>
                    <a:pt x="19" y="43"/>
                  </a:cubicBezTo>
                  <a:cubicBezTo>
                    <a:pt x="19" y="42"/>
                    <a:pt x="20" y="42"/>
                    <a:pt x="20" y="42"/>
                  </a:cubicBezTo>
                  <a:cubicBezTo>
                    <a:pt x="20" y="41"/>
                    <a:pt x="21" y="41"/>
                    <a:pt x="21" y="41"/>
                  </a:cubicBezTo>
                  <a:cubicBezTo>
                    <a:pt x="21" y="40"/>
                    <a:pt x="22" y="40"/>
                    <a:pt x="22" y="39"/>
                  </a:cubicBezTo>
                  <a:cubicBezTo>
                    <a:pt x="22" y="39"/>
                    <a:pt x="23" y="38"/>
                    <a:pt x="23" y="37"/>
                  </a:cubicBezTo>
                  <a:cubicBezTo>
                    <a:pt x="23" y="37"/>
                    <a:pt x="23" y="36"/>
                    <a:pt x="23" y="35"/>
                  </a:cubicBezTo>
                  <a:cubicBezTo>
                    <a:pt x="23" y="35"/>
                    <a:pt x="23" y="34"/>
                    <a:pt x="23" y="33"/>
                  </a:cubicBezTo>
                  <a:cubicBezTo>
                    <a:pt x="24" y="33"/>
                    <a:pt x="24" y="32"/>
                    <a:pt x="25" y="32"/>
                  </a:cubicBezTo>
                  <a:cubicBezTo>
                    <a:pt x="25" y="31"/>
                    <a:pt x="27" y="31"/>
                    <a:pt x="27" y="30"/>
                  </a:cubicBezTo>
                  <a:cubicBezTo>
                    <a:pt x="27" y="30"/>
                    <a:pt x="28" y="29"/>
                    <a:pt x="28" y="29"/>
                  </a:cubicBezTo>
                  <a:cubicBezTo>
                    <a:pt x="28" y="28"/>
                    <a:pt x="28" y="27"/>
                    <a:pt x="29" y="27"/>
                  </a:cubicBezTo>
                  <a:cubicBezTo>
                    <a:pt x="29" y="26"/>
                    <a:pt x="30" y="26"/>
                    <a:pt x="30" y="25"/>
                  </a:cubicBezTo>
                  <a:cubicBezTo>
                    <a:pt x="30" y="25"/>
                    <a:pt x="31" y="24"/>
                    <a:pt x="31" y="23"/>
                  </a:cubicBezTo>
                  <a:cubicBezTo>
                    <a:pt x="31" y="23"/>
                    <a:pt x="31" y="22"/>
                    <a:pt x="31" y="22"/>
                  </a:cubicBezTo>
                  <a:cubicBezTo>
                    <a:pt x="31" y="21"/>
                    <a:pt x="31" y="20"/>
                    <a:pt x="30" y="20"/>
                  </a:cubicBezTo>
                  <a:cubicBezTo>
                    <a:pt x="30" y="19"/>
                    <a:pt x="29" y="19"/>
                    <a:pt x="29" y="19"/>
                  </a:cubicBezTo>
                  <a:cubicBezTo>
                    <a:pt x="28" y="19"/>
                    <a:pt x="26" y="19"/>
                    <a:pt x="25" y="19"/>
                  </a:cubicBezTo>
                  <a:cubicBezTo>
                    <a:pt x="25" y="19"/>
                    <a:pt x="24" y="19"/>
                    <a:pt x="23" y="20"/>
                  </a:cubicBezTo>
                  <a:cubicBezTo>
                    <a:pt x="23" y="20"/>
                    <a:pt x="21" y="19"/>
                    <a:pt x="21" y="19"/>
                  </a:cubicBezTo>
                  <a:cubicBezTo>
                    <a:pt x="20" y="19"/>
                    <a:pt x="18" y="21"/>
                    <a:pt x="18" y="21"/>
                  </a:cubicBezTo>
                  <a:cubicBezTo>
                    <a:pt x="17" y="21"/>
                    <a:pt x="15" y="22"/>
                    <a:pt x="14" y="22"/>
                  </a:cubicBezTo>
                  <a:cubicBezTo>
                    <a:pt x="14" y="22"/>
                    <a:pt x="12" y="22"/>
                    <a:pt x="11" y="22"/>
                  </a:cubicBezTo>
                  <a:cubicBezTo>
                    <a:pt x="11" y="22"/>
                    <a:pt x="9" y="22"/>
                    <a:pt x="8" y="22"/>
                  </a:cubicBezTo>
                  <a:cubicBezTo>
                    <a:pt x="8" y="22"/>
                    <a:pt x="7" y="21"/>
                    <a:pt x="7" y="21"/>
                  </a:cubicBezTo>
                  <a:cubicBezTo>
                    <a:pt x="6" y="21"/>
                    <a:pt x="4" y="22"/>
                    <a:pt x="3" y="21"/>
                  </a:cubicBezTo>
                  <a:cubicBezTo>
                    <a:pt x="2" y="21"/>
                    <a:pt x="1" y="19"/>
                    <a:pt x="1" y="18"/>
                  </a:cubicBezTo>
                  <a:cubicBezTo>
                    <a:pt x="1" y="17"/>
                    <a:pt x="1" y="16"/>
                    <a:pt x="1" y="15"/>
                  </a:cubicBezTo>
                  <a:cubicBezTo>
                    <a:pt x="1" y="15"/>
                    <a:pt x="1" y="14"/>
                    <a:pt x="1" y="14"/>
                  </a:cubicBezTo>
                  <a:cubicBezTo>
                    <a:pt x="1" y="13"/>
                    <a:pt x="1" y="12"/>
                    <a:pt x="1" y="12"/>
                  </a:cubicBezTo>
                  <a:cubicBezTo>
                    <a:pt x="0" y="11"/>
                    <a:pt x="0" y="11"/>
                    <a:pt x="0" y="11"/>
                  </a:cubicBezTo>
                  <a:cubicBezTo>
                    <a:pt x="0" y="11"/>
                    <a:pt x="0" y="10"/>
                    <a:pt x="0" y="10"/>
                  </a:cubicBezTo>
                  <a:cubicBezTo>
                    <a:pt x="0" y="9"/>
                    <a:pt x="0" y="7"/>
                    <a:pt x="0" y="6"/>
                  </a:cubicBezTo>
                  <a:cubicBezTo>
                    <a:pt x="0" y="5"/>
                    <a:pt x="0" y="5"/>
                    <a:pt x="0" y="4"/>
                  </a:cubicBezTo>
                  <a:cubicBezTo>
                    <a:pt x="0" y="4"/>
                    <a:pt x="0" y="4"/>
                    <a:pt x="1" y="4"/>
                  </a:cubicBezTo>
                  <a:cubicBezTo>
                    <a:pt x="1" y="4"/>
                    <a:pt x="2" y="4"/>
                    <a:pt x="2" y="4"/>
                  </a:cubicBezTo>
                  <a:cubicBezTo>
                    <a:pt x="3" y="4"/>
                    <a:pt x="4" y="4"/>
                    <a:pt x="4" y="4"/>
                  </a:cubicBezTo>
                  <a:cubicBezTo>
                    <a:pt x="5" y="4"/>
                    <a:pt x="7" y="5"/>
                    <a:pt x="8" y="5"/>
                  </a:cubicBezTo>
                  <a:cubicBezTo>
                    <a:pt x="8" y="5"/>
                    <a:pt x="9" y="6"/>
                    <a:pt x="10" y="6"/>
                  </a:cubicBezTo>
                  <a:cubicBezTo>
                    <a:pt x="11" y="6"/>
                    <a:pt x="12" y="6"/>
                    <a:pt x="12" y="6"/>
                  </a:cubicBezTo>
                  <a:cubicBezTo>
                    <a:pt x="13" y="5"/>
                    <a:pt x="13" y="4"/>
                    <a:pt x="14" y="4"/>
                  </a:cubicBezTo>
                  <a:cubicBezTo>
                    <a:pt x="14" y="3"/>
                    <a:pt x="16" y="2"/>
                    <a:pt x="17" y="2"/>
                  </a:cubicBezTo>
                  <a:cubicBezTo>
                    <a:pt x="18" y="2"/>
                    <a:pt x="19" y="3"/>
                    <a:pt x="19" y="3"/>
                  </a:cubicBezTo>
                  <a:cubicBezTo>
                    <a:pt x="20" y="3"/>
                    <a:pt x="20" y="4"/>
                    <a:pt x="21" y="4"/>
                  </a:cubicBezTo>
                  <a:cubicBezTo>
                    <a:pt x="22" y="4"/>
                    <a:pt x="24" y="4"/>
                    <a:pt x="25" y="4"/>
                  </a:cubicBezTo>
                  <a:cubicBezTo>
                    <a:pt x="25" y="4"/>
                    <a:pt x="27" y="4"/>
                    <a:pt x="27" y="3"/>
                  </a:cubicBezTo>
                  <a:cubicBezTo>
                    <a:pt x="28" y="3"/>
                    <a:pt x="28" y="3"/>
                    <a:pt x="29" y="3"/>
                  </a:cubicBezTo>
                  <a:cubicBezTo>
                    <a:pt x="29" y="3"/>
                    <a:pt x="30" y="3"/>
                    <a:pt x="31" y="3"/>
                  </a:cubicBezTo>
                  <a:cubicBezTo>
                    <a:pt x="31" y="4"/>
                    <a:pt x="32" y="5"/>
                    <a:pt x="32" y="5"/>
                  </a:cubicBezTo>
                  <a:cubicBezTo>
                    <a:pt x="33" y="5"/>
                    <a:pt x="34" y="4"/>
                    <a:pt x="34" y="4"/>
                  </a:cubicBezTo>
                  <a:cubicBezTo>
                    <a:pt x="34" y="4"/>
                    <a:pt x="35" y="3"/>
                    <a:pt x="35" y="3"/>
                  </a:cubicBezTo>
                  <a:cubicBezTo>
                    <a:pt x="36" y="2"/>
                    <a:pt x="36" y="1"/>
                    <a:pt x="37" y="1"/>
                  </a:cubicBezTo>
                  <a:cubicBezTo>
                    <a:pt x="38" y="0"/>
                    <a:pt x="40" y="0"/>
                    <a:pt x="41" y="0"/>
                  </a:cubicBezTo>
                  <a:cubicBezTo>
                    <a:pt x="42" y="0"/>
                    <a:pt x="43" y="0"/>
                    <a:pt x="44" y="0"/>
                  </a:cubicBezTo>
                  <a:cubicBezTo>
                    <a:pt x="45" y="0"/>
                    <a:pt x="46" y="1"/>
                    <a:pt x="47" y="1"/>
                  </a:cubicBezTo>
                  <a:cubicBezTo>
                    <a:pt x="47" y="1"/>
                    <a:pt x="48" y="1"/>
                    <a:pt x="48" y="1"/>
                  </a:cubicBezTo>
                  <a:cubicBezTo>
                    <a:pt x="49" y="2"/>
                    <a:pt x="49" y="3"/>
                    <a:pt x="49" y="3"/>
                  </a:cubicBezTo>
                  <a:cubicBezTo>
                    <a:pt x="49" y="4"/>
                    <a:pt x="50" y="4"/>
                    <a:pt x="50" y="5"/>
                  </a:cubicBezTo>
                  <a:cubicBezTo>
                    <a:pt x="51" y="5"/>
                    <a:pt x="52" y="4"/>
                    <a:pt x="5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9" name="Freeform 304"/>
            <p:cNvSpPr>
              <a:spLocks/>
            </p:cNvSpPr>
            <p:nvPr/>
          </p:nvSpPr>
          <p:spPr bwMode="auto">
            <a:xfrm>
              <a:off x="977901" y="2506663"/>
              <a:ext cx="50800" cy="63500"/>
            </a:xfrm>
            <a:custGeom>
              <a:avLst/>
              <a:gdLst/>
              <a:ahLst/>
              <a:cxnLst>
                <a:cxn ang="0">
                  <a:pos x="5" y="31"/>
                </a:cxn>
                <a:cxn ang="0">
                  <a:pos x="4" y="31"/>
                </a:cxn>
                <a:cxn ang="0">
                  <a:pos x="3" y="29"/>
                </a:cxn>
                <a:cxn ang="0">
                  <a:pos x="2" y="26"/>
                </a:cxn>
                <a:cxn ang="0">
                  <a:pos x="3" y="21"/>
                </a:cxn>
                <a:cxn ang="0">
                  <a:pos x="4" y="18"/>
                </a:cxn>
                <a:cxn ang="0">
                  <a:pos x="4" y="15"/>
                </a:cxn>
                <a:cxn ang="0">
                  <a:pos x="2" y="14"/>
                </a:cxn>
                <a:cxn ang="0">
                  <a:pos x="1" y="12"/>
                </a:cxn>
                <a:cxn ang="0">
                  <a:pos x="0" y="10"/>
                </a:cxn>
                <a:cxn ang="0">
                  <a:pos x="0" y="9"/>
                </a:cxn>
                <a:cxn ang="0">
                  <a:pos x="2" y="8"/>
                </a:cxn>
                <a:cxn ang="0">
                  <a:pos x="3" y="6"/>
                </a:cxn>
                <a:cxn ang="0">
                  <a:pos x="3" y="3"/>
                </a:cxn>
                <a:cxn ang="0">
                  <a:pos x="1" y="1"/>
                </a:cxn>
                <a:cxn ang="0">
                  <a:pos x="0" y="0"/>
                </a:cxn>
                <a:cxn ang="0">
                  <a:pos x="0" y="0"/>
                </a:cxn>
                <a:cxn ang="0">
                  <a:pos x="2" y="0"/>
                </a:cxn>
                <a:cxn ang="0">
                  <a:pos x="5" y="0"/>
                </a:cxn>
                <a:cxn ang="0">
                  <a:pos x="7" y="0"/>
                </a:cxn>
                <a:cxn ang="0">
                  <a:pos x="9" y="0"/>
                </a:cxn>
                <a:cxn ang="0">
                  <a:pos x="9" y="1"/>
                </a:cxn>
                <a:cxn ang="0">
                  <a:pos x="10" y="2"/>
                </a:cxn>
                <a:cxn ang="0">
                  <a:pos x="13" y="3"/>
                </a:cxn>
                <a:cxn ang="0">
                  <a:pos x="14" y="4"/>
                </a:cxn>
                <a:cxn ang="0">
                  <a:pos x="17" y="5"/>
                </a:cxn>
                <a:cxn ang="0">
                  <a:pos x="21" y="5"/>
                </a:cxn>
                <a:cxn ang="0">
                  <a:pos x="24" y="5"/>
                </a:cxn>
                <a:cxn ang="0">
                  <a:pos x="24" y="6"/>
                </a:cxn>
                <a:cxn ang="0">
                  <a:pos x="23" y="7"/>
                </a:cxn>
                <a:cxn ang="0">
                  <a:pos x="21" y="8"/>
                </a:cxn>
                <a:cxn ang="0">
                  <a:pos x="21" y="10"/>
                </a:cxn>
                <a:cxn ang="0">
                  <a:pos x="22" y="11"/>
                </a:cxn>
                <a:cxn ang="0">
                  <a:pos x="23" y="12"/>
                </a:cxn>
                <a:cxn ang="0">
                  <a:pos x="22" y="14"/>
                </a:cxn>
                <a:cxn ang="0">
                  <a:pos x="21" y="16"/>
                </a:cxn>
                <a:cxn ang="0">
                  <a:pos x="22" y="18"/>
                </a:cxn>
                <a:cxn ang="0">
                  <a:pos x="24" y="19"/>
                </a:cxn>
                <a:cxn ang="0">
                  <a:pos x="26" y="20"/>
                </a:cxn>
                <a:cxn ang="0">
                  <a:pos x="26" y="23"/>
                </a:cxn>
                <a:cxn ang="0">
                  <a:pos x="27" y="26"/>
                </a:cxn>
                <a:cxn ang="0">
                  <a:pos x="26" y="27"/>
                </a:cxn>
                <a:cxn ang="0">
                  <a:pos x="22" y="30"/>
                </a:cxn>
                <a:cxn ang="0">
                  <a:pos x="20" y="33"/>
                </a:cxn>
                <a:cxn ang="0">
                  <a:pos x="20" y="34"/>
                </a:cxn>
                <a:cxn ang="0">
                  <a:pos x="20" y="33"/>
                </a:cxn>
                <a:cxn ang="0">
                  <a:pos x="18" y="32"/>
                </a:cxn>
                <a:cxn ang="0">
                  <a:pos x="16" y="31"/>
                </a:cxn>
                <a:cxn ang="0">
                  <a:pos x="15" y="32"/>
                </a:cxn>
                <a:cxn ang="0">
                  <a:pos x="14" y="33"/>
                </a:cxn>
                <a:cxn ang="0">
                  <a:pos x="13" y="33"/>
                </a:cxn>
                <a:cxn ang="0">
                  <a:pos x="12" y="31"/>
                </a:cxn>
                <a:cxn ang="0">
                  <a:pos x="10" y="30"/>
                </a:cxn>
                <a:cxn ang="0">
                  <a:pos x="8" y="30"/>
                </a:cxn>
                <a:cxn ang="0">
                  <a:pos x="7" y="31"/>
                </a:cxn>
                <a:cxn ang="0">
                  <a:pos x="5" y="31"/>
                </a:cxn>
              </a:cxnLst>
              <a:rect l="0" t="0" r="r" b="b"/>
              <a:pathLst>
                <a:path w="27" h="34">
                  <a:moveTo>
                    <a:pt x="5" y="31"/>
                  </a:moveTo>
                  <a:cubicBezTo>
                    <a:pt x="5" y="31"/>
                    <a:pt x="5" y="31"/>
                    <a:pt x="4" y="31"/>
                  </a:cubicBezTo>
                  <a:cubicBezTo>
                    <a:pt x="4" y="30"/>
                    <a:pt x="3" y="29"/>
                    <a:pt x="3" y="29"/>
                  </a:cubicBezTo>
                  <a:cubicBezTo>
                    <a:pt x="3" y="28"/>
                    <a:pt x="2" y="26"/>
                    <a:pt x="2" y="26"/>
                  </a:cubicBezTo>
                  <a:cubicBezTo>
                    <a:pt x="2" y="24"/>
                    <a:pt x="3" y="22"/>
                    <a:pt x="3" y="21"/>
                  </a:cubicBezTo>
                  <a:cubicBezTo>
                    <a:pt x="4" y="20"/>
                    <a:pt x="4" y="19"/>
                    <a:pt x="4" y="18"/>
                  </a:cubicBezTo>
                  <a:cubicBezTo>
                    <a:pt x="4" y="17"/>
                    <a:pt x="4" y="16"/>
                    <a:pt x="4" y="15"/>
                  </a:cubicBezTo>
                  <a:cubicBezTo>
                    <a:pt x="3" y="15"/>
                    <a:pt x="3" y="14"/>
                    <a:pt x="2" y="14"/>
                  </a:cubicBezTo>
                  <a:cubicBezTo>
                    <a:pt x="2" y="13"/>
                    <a:pt x="1" y="13"/>
                    <a:pt x="1" y="12"/>
                  </a:cubicBezTo>
                  <a:cubicBezTo>
                    <a:pt x="0" y="12"/>
                    <a:pt x="0" y="11"/>
                    <a:pt x="0" y="10"/>
                  </a:cubicBezTo>
                  <a:cubicBezTo>
                    <a:pt x="0" y="10"/>
                    <a:pt x="0" y="9"/>
                    <a:pt x="0" y="9"/>
                  </a:cubicBezTo>
                  <a:cubicBezTo>
                    <a:pt x="1" y="9"/>
                    <a:pt x="1" y="9"/>
                    <a:pt x="2" y="8"/>
                  </a:cubicBezTo>
                  <a:cubicBezTo>
                    <a:pt x="2" y="8"/>
                    <a:pt x="3" y="7"/>
                    <a:pt x="3" y="6"/>
                  </a:cubicBezTo>
                  <a:cubicBezTo>
                    <a:pt x="3" y="6"/>
                    <a:pt x="3" y="4"/>
                    <a:pt x="3" y="3"/>
                  </a:cubicBezTo>
                  <a:cubicBezTo>
                    <a:pt x="3" y="3"/>
                    <a:pt x="2" y="1"/>
                    <a:pt x="1" y="1"/>
                  </a:cubicBezTo>
                  <a:cubicBezTo>
                    <a:pt x="1" y="1"/>
                    <a:pt x="0" y="0"/>
                    <a:pt x="0" y="0"/>
                  </a:cubicBezTo>
                  <a:cubicBezTo>
                    <a:pt x="0" y="0"/>
                    <a:pt x="0" y="0"/>
                    <a:pt x="0" y="0"/>
                  </a:cubicBezTo>
                  <a:cubicBezTo>
                    <a:pt x="0" y="0"/>
                    <a:pt x="1" y="0"/>
                    <a:pt x="2" y="0"/>
                  </a:cubicBezTo>
                  <a:cubicBezTo>
                    <a:pt x="3" y="0"/>
                    <a:pt x="4" y="0"/>
                    <a:pt x="5" y="0"/>
                  </a:cubicBezTo>
                  <a:cubicBezTo>
                    <a:pt x="5" y="0"/>
                    <a:pt x="6" y="0"/>
                    <a:pt x="7" y="0"/>
                  </a:cubicBezTo>
                  <a:cubicBezTo>
                    <a:pt x="7" y="0"/>
                    <a:pt x="8" y="0"/>
                    <a:pt x="9" y="0"/>
                  </a:cubicBezTo>
                  <a:cubicBezTo>
                    <a:pt x="9" y="0"/>
                    <a:pt x="9" y="0"/>
                    <a:pt x="9" y="1"/>
                  </a:cubicBezTo>
                  <a:cubicBezTo>
                    <a:pt x="9" y="1"/>
                    <a:pt x="10" y="2"/>
                    <a:pt x="10" y="2"/>
                  </a:cubicBezTo>
                  <a:cubicBezTo>
                    <a:pt x="11" y="2"/>
                    <a:pt x="12" y="3"/>
                    <a:pt x="13" y="3"/>
                  </a:cubicBezTo>
                  <a:cubicBezTo>
                    <a:pt x="13" y="3"/>
                    <a:pt x="14" y="4"/>
                    <a:pt x="14" y="4"/>
                  </a:cubicBezTo>
                  <a:cubicBezTo>
                    <a:pt x="15" y="4"/>
                    <a:pt x="16" y="5"/>
                    <a:pt x="17" y="5"/>
                  </a:cubicBezTo>
                  <a:cubicBezTo>
                    <a:pt x="18" y="5"/>
                    <a:pt x="20" y="5"/>
                    <a:pt x="21" y="5"/>
                  </a:cubicBezTo>
                  <a:cubicBezTo>
                    <a:pt x="22" y="5"/>
                    <a:pt x="23" y="5"/>
                    <a:pt x="24" y="5"/>
                  </a:cubicBezTo>
                  <a:cubicBezTo>
                    <a:pt x="24" y="5"/>
                    <a:pt x="24" y="5"/>
                    <a:pt x="24" y="6"/>
                  </a:cubicBezTo>
                  <a:cubicBezTo>
                    <a:pt x="24" y="6"/>
                    <a:pt x="23" y="7"/>
                    <a:pt x="23" y="7"/>
                  </a:cubicBezTo>
                  <a:cubicBezTo>
                    <a:pt x="23" y="8"/>
                    <a:pt x="21" y="7"/>
                    <a:pt x="21" y="8"/>
                  </a:cubicBezTo>
                  <a:cubicBezTo>
                    <a:pt x="21" y="8"/>
                    <a:pt x="21" y="10"/>
                    <a:pt x="21" y="10"/>
                  </a:cubicBezTo>
                  <a:cubicBezTo>
                    <a:pt x="21" y="10"/>
                    <a:pt x="22" y="10"/>
                    <a:pt x="22" y="11"/>
                  </a:cubicBezTo>
                  <a:cubicBezTo>
                    <a:pt x="23" y="11"/>
                    <a:pt x="23" y="12"/>
                    <a:pt x="23" y="12"/>
                  </a:cubicBezTo>
                  <a:cubicBezTo>
                    <a:pt x="23" y="13"/>
                    <a:pt x="22" y="14"/>
                    <a:pt x="22" y="14"/>
                  </a:cubicBezTo>
                  <a:cubicBezTo>
                    <a:pt x="22" y="14"/>
                    <a:pt x="21" y="16"/>
                    <a:pt x="21" y="16"/>
                  </a:cubicBezTo>
                  <a:cubicBezTo>
                    <a:pt x="21" y="17"/>
                    <a:pt x="21" y="18"/>
                    <a:pt x="22" y="18"/>
                  </a:cubicBezTo>
                  <a:cubicBezTo>
                    <a:pt x="22" y="18"/>
                    <a:pt x="23" y="19"/>
                    <a:pt x="24" y="19"/>
                  </a:cubicBezTo>
                  <a:cubicBezTo>
                    <a:pt x="24" y="19"/>
                    <a:pt x="26" y="20"/>
                    <a:pt x="26" y="20"/>
                  </a:cubicBezTo>
                  <a:cubicBezTo>
                    <a:pt x="27" y="21"/>
                    <a:pt x="26" y="22"/>
                    <a:pt x="26" y="23"/>
                  </a:cubicBezTo>
                  <a:cubicBezTo>
                    <a:pt x="26" y="24"/>
                    <a:pt x="27" y="25"/>
                    <a:pt x="27" y="26"/>
                  </a:cubicBezTo>
                  <a:cubicBezTo>
                    <a:pt x="26" y="26"/>
                    <a:pt x="26" y="27"/>
                    <a:pt x="26" y="27"/>
                  </a:cubicBezTo>
                  <a:cubicBezTo>
                    <a:pt x="25" y="28"/>
                    <a:pt x="23" y="29"/>
                    <a:pt x="22" y="30"/>
                  </a:cubicBezTo>
                  <a:cubicBezTo>
                    <a:pt x="22" y="31"/>
                    <a:pt x="21" y="32"/>
                    <a:pt x="20" y="33"/>
                  </a:cubicBezTo>
                  <a:cubicBezTo>
                    <a:pt x="20" y="34"/>
                    <a:pt x="20" y="34"/>
                    <a:pt x="20" y="34"/>
                  </a:cubicBezTo>
                  <a:cubicBezTo>
                    <a:pt x="20" y="34"/>
                    <a:pt x="20" y="33"/>
                    <a:pt x="20" y="33"/>
                  </a:cubicBezTo>
                  <a:cubicBezTo>
                    <a:pt x="19" y="33"/>
                    <a:pt x="18" y="33"/>
                    <a:pt x="18" y="32"/>
                  </a:cubicBezTo>
                  <a:cubicBezTo>
                    <a:pt x="17" y="32"/>
                    <a:pt x="17" y="31"/>
                    <a:pt x="16" y="31"/>
                  </a:cubicBezTo>
                  <a:cubicBezTo>
                    <a:pt x="16" y="31"/>
                    <a:pt x="15" y="32"/>
                    <a:pt x="15" y="32"/>
                  </a:cubicBezTo>
                  <a:cubicBezTo>
                    <a:pt x="15" y="33"/>
                    <a:pt x="14" y="33"/>
                    <a:pt x="14" y="33"/>
                  </a:cubicBezTo>
                  <a:cubicBezTo>
                    <a:pt x="13" y="33"/>
                    <a:pt x="13" y="33"/>
                    <a:pt x="13" y="33"/>
                  </a:cubicBezTo>
                  <a:cubicBezTo>
                    <a:pt x="12" y="32"/>
                    <a:pt x="12" y="31"/>
                    <a:pt x="12" y="31"/>
                  </a:cubicBezTo>
                  <a:cubicBezTo>
                    <a:pt x="12" y="31"/>
                    <a:pt x="11" y="30"/>
                    <a:pt x="10" y="30"/>
                  </a:cubicBezTo>
                  <a:cubicBezTo>
                    <a:pt x="10" y="30"/>
                    <a:pt x="9" y="30"/>
                    <a:pt x="8" y="30"/>
                  </a:cubicBezTo>
                  <a:cubicBezTo>
                    <a:pt x="8" y="30"/>
                    <a:pt x="7" y="31"/>
                    <a:pt x="7" y="31"/>
                  </a:cubicBezTo>
                  <a:cubicBezTo>
                    <a:pt x="6" y="31"/>
                    <a:pt x="6" y="31"/>
                    <a:pt x="5"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0" name="Freeform 305"/>
            <p:cNvSpPr>
              <a:spLocks/>
            </p:cNvSpPr>
            <p:nvPr/>
          </p:nvSpPr>
          <p:spPr bwMode="auto">
            <a:xfrm>
              <a:off x="977901" y="2563813"/>
              <a:ext cx="71438" cy="61913"/>
            </a:xfrm>
            <a:custGeom>
              <a:avLst/>
              <a:gdLst/>
              <a:ahLst/>
              <a:cxnLst>
                <a:cxn ang="0">
                  <a:pos x="0" y="7"/>
                </a:cxn>
                <a:cxn ang="0">
                  <a:pos x="2" y="8"/>
                </a:cxn>
                <a:cxn ang="0">
                  <a:pos x="3" y="7"/>
                </a:cxn>
                <a:cxn ang="0">
                  <a:pos x="2" y="5"/>
                </a:cxn>
                <a:cxn ang="0">
                  <a:pos x="2" y="4"/>
                </a:cxn>
                <a:cxn ang="0">
                  <a:pos x="4" y="2"/>
                </a:cxn>
                <a:cxn ang="0">
                  <a:pos x="5" y="1"/>
                </a:cxn>
                <a:cxn ang="0">
                  <a:pos x="7" y="1"/>
                </a:cxn>
                <a:cxn ang="0">
                  <a:pos x="8" y="0"/>
                </a:cxn>
                <a:cxn ang="0">
                  <a:pos x="10" y="0"/>
                </a:cxn>
                <a:cxn ang="0">
                  <a:pos x="12" y="1"/>
                </a:cxn>
                <a:cxn ang="0">
                  <a:pos x="13" y="3"/>
                </a:cxn>
                <a:cxn ang="0">
                  <a:pos x="14" y="3"/>
                </a:cxn>
                <a:cxn ang="0">
                  <a:pos x="15" y="2"/>
                </a:cxn>
                <a:cxn ang="0">
                  <a:pos x="16" y="1"/>
                </a:cxn>
                <a:cxn ang="0">
                  <a:pos x="18" y="2"/>
                </a:cxn>
                <a:cxn ang="0">
                  <a:pos x="20" y="3"/>
                </a:cxn>
                <a:cxn ang="0">
                  <a:pos x="20" y="4"/>
                </a:cxn>
                <a:cxn ang="0">
                  <a:pos x="19" y="7"/>
                </a:cxn>
                <a:cxn ang="0">
                  <a:pos x="19" y="10"/>
                </a:cxn>
                <a:cxn ang="0">
                  <a:pos x="21" y="11"/>
                </a:cxn>
                <a:cxn ang="0">
                  <a:pos x="23" y="12"/>
                </a:cxn>
                <a:cxn ang="0">
                  <a:pos x="24" y="12"/>
                </a:cxn>
                <a:cxn ang="0">
                  <a:pos x="26" y="11"/>
                </a:cxn>
                <a:cxn ang="0">
                  <a:pos x="28" y="10"/>
                </a:cxn>
                <a:cxn ang="0">
                  <a:pos x="29" y="8"/>
                </a:cxn>
                <a:cxn ang="0">
                  <a:pos x="30" y="6"/>
                </a:cxn>
                <a:cxn ang="0">
                  <a:pos x="31" y="4"/>
                </a:cxn>
                <a:cxn ang="0">
                  <a:pos x="33" y="3"/>
                </a:cxn>
                <a:cxn ang="0">
                  <a:pos x="33" y="5"/>
                </a:cxn>
                <a:cxn ang="0">
                  <a:pos x="36" y="7"/>
                </a:cxn>
                <a:cxn ang="0">
                  <a:pos x="38" y="8"/>
                </a:cxn>
                <a:cxn ang="0">
                  <a:pos x="38" y="10"/>
                </a:cxn>
                <a:cxn ang="0">
                  <a:pos x="36" y="12"/>
                </a:cxn>
                <a:cxn ang="0">
                  <a:pos x="35" y="14"/>
                </a:cxn>
                <a:cxn ang="0">
                  <a:pos x="34" y="16"/>
                </a:cxn>
                <a:cxn ang="0">
                  <a:pos x="33" y="19"/>
                </a:cxn>
                <a:cxn ang="0">
                  <a:pos x="32" y="21"/>
                </a:cxn>
                <a:cxn ang="0">
                  <a:pos x="29" y="24"/>
                </a:cxn>
                <a:cxn ang="0">
                  <a:pos x="27" y="26"/>
                </a:cxn>
                <a:cxn ang="0">
                  <a:pos x="23" y="27"/>
                </a:cxn>
                <a:cxn ang="0">
                  <a:pos x="21" y="28"/>
                </a:cxn>
                <a:cxn ang="0">
                  <a:pos x="18" y="29"/>
                </a:cxn>
                <a:cxn ang="0">
                  <a:pos x="18" y="30"/>
                </a:cxn>
                <a:cxn ang="0">
                  <a:pos x="17" y="31"/>
                </a:cxn>
                <a:cxn ang="0">
                  <a:pos x="17" y="33"/>
                </a:cxn>
                <a:cxn ang="0">
                  <a:pos x="15" y="33"/>
                </a:cxn>
                <a:cxn ang="0">
                  <a:pos x="13" y="32"/>
                </a:cxn>
                <a:cxn ang="0">
                  <a:pos x="11" y="29"/>
                </a:cxn>
                <a:cxn ang="0">
                  <a:pos x="9" y="28"/>
                </a:cxn>
                <a:cxn ang="0">
                  <a:pos x="8" y="24"/>
                </a:cxn>
                <a:cxn ang="0">
                  <a:pos x="8" y="21"/>
                </a:cxn>
                <a:cxn ang="0">
                  <a:pos x="7" y="18"/>
                </a:cxn>
                <a:cxn ang="0">
                  <a:pos x="5" y="15"/>
                </a:cxn>
                <a:cxn ang="0">
                  <a:pos x="3" y="13"/>
                </a:cxn>
                <a:cxn ang="0">
                  <a:pos x="2" y="11"/>
                </a:cxn>
                <a:cxn ang="0">
                  <a:pos x="1" y="10"/>
                </a:cxn>
                <a:cxn ang="0">
                  <a:pos x="0" y="8"/>
                </a:cxn>
                <a:cxn ang="0">
                  <a:pos x="0" y="7"/>
                </a:cxn>
              </a:cxnLst>
              <a:rect l="0" t="0" r="r" b="b"/>
              <a:pathLst>
                <a:path w="38" h="33">
                  <a:moveTo>
                    <a:pt x="0" y="7"/>
                  </a:moveTo>
                  <a:cubicBezTo>
                    <a:pt x="0" y="7"/>
                    <a:pt x="1" y="8"/>
                    <a:pt x="2" y="8"/>
                  </a:cubicBezTo>
                  <a:cubicBezTo>
                    <a:pt x="2" y="7"/>
                    <a:pt x="3" y="7"/>
                    <a:pt x="3" y="7"/>
                  </a:cubicBezTo>
                  <a:cubicBezTo>
                    <a:pt x="3" y="6"/>
                    <a:pt x="2" y="5"/>
                    <a:pt x="2" y="5"/>
                  </a:cubicBezTo>
                  <a:cubicBezTo>
                    <a:pt x="2" y="5"/>
                    <a:pt x="2" y="4"/>
                    <a:pt x="2" y="4"/>
                  </a:cubicBezTo>
                  <a:cubicBezTo>
                    <a:pt x="2" y="3"/>
                    <a:pt x="3" y="3"/>
                    <a:pt x="4" y="2"/>
                  </a:cubicBezTo>
                  <a:cubicBezTo>
                    <a:pt x="4" y="2"/>
                    <a:pt x="5" y="1"/>
                    <a:pt x="5" y="1"/>
                  </a:cubicBezTo>
                  <a:cubicBezTo>
                    <a:pt x="6" y="1"/>
                    <a:pt x="6" y="1"/>
                    <a:pt x="7" y="1"/>
                  </a:cubicBezTo>
                  <a:cubicBezTo>
                    <a:pt x="7" y="1"/>
                    <a:pt x="8" y="0"/>
                    <a:pt x="8" y="0"/>
                  </a:cubicBezTo>
                  <a:cubicBezTo>
                    <a:pt x="9" y="0"/>
                    <a:pt x="10" y="0"/>
                    <a:pt x="10" y="0"/>
                  </a:cubicBezTo>
                  <a:cubicBezTo>
                    <a:pt x="11" y="0"/>
                    <a:pt x="12" y="1"/>
                    <a:pt x="12" y="1"/>
                  </a:cubicBezTo>
                  <a:cubicBezTo>
                    <a:pt x="12" y="1"/>
                    <a:pt x="12" y="2"/>
                    <a:pt x="13" y="3"/>
                  </a:cubicBezTo>
                  <a:cubicBezTo>
                    <a:pt x="13" y="3"/>
                    <a:pt x="13" y="3"/>
                    <a:pt x="14" y="3"/>
                  </a:cubicBezTo>
                  <a:cubicBezTo>
                    <a:pt x="14" y="3"/>
                    <a:pt x="15" y="3"/>
                    <a:pt x="15" y="2"/>
                  </a:cubicBezTo>
                  <a:cubicBezTo>
                    <a:pt x="15" y="2"/>
                    <a:pt x="16" y="1"/>
                    <a:pt x="16" y="1"/>
                  </a:cubicBezTo>
                  <a:cubicBezTo>
                    <a:pt x="17" y="1"/>
                    <a:pt x="17" y="2"/>
                    <a:pt x="18" y="2"/>
                  </a:cubicBezTo>
                  <a:cubicBezTo>
                    <a:pt x="18" y="3"/>
                    <a:pt x="19" y="3"/>
                    <a:pt x="20" y="3"/>
                  </a:cubicBezTo>
                  <a:cubicBezTo>
                    <a:pt x="20" y="3"/>
                    <a:pt x="20" y="4"/>
                    <a:pt x="20" y="4"/>
                  </a:cubicBezTo>
                  <a:cubicBezTo>
                    <a:pt x="20" y="5"/>
                    <a:pt x="19" y="6"/>
                    <a:pt x="19" y="7"/>
                  </a:cubicBezTo>
                  <a:cubicBezTo>
                    <a:pt x="19" y="8"/>
                    <a:pt x="19" y="9"/>
                    <a:pt x="19" y="10"/>
                  </a:cubicBezTo>
                  <a:cubicBezTo>
                    <a:pt x="20" y="10"/>
                    <a:pt x="21" y="11"/>
                    <a:pt x="21" y="11"/>
                  </a:cubicBezTo>
                  <a:cubicBezTo>
                    <a:pt x="21" y="11"/>
                    <a:pt x="22" y="12"/>
                    <a:pt x="23" y="12"/>
                  </a:cubicBezTo>
                  <a:cubicBezTo>
                    <a:pt x="23" y="12"/>
                    <a:pt x="24" y="12"/>
                    <a:pt x="24" y="12"/>
                  </a:cubicBezTo>
                  <a:cubicBezTo>
                    <a:pt x="25" y="12"/>
                    <a:pt x="26" y="11"/>
                    <a:pt x="26" y="11"/>
                  </a:cubicBezTo>
                  <a:cubicBezTo>
                    <a:pt x="27" y="11"/>
                    <a:pt x="27" y="10"/>
                    <a:pt x="28" y="10"/>
                  </a:cubicBezTo>
                  <a:cubicBezTo>
                    <a:pt x="28" y="9"/>
                    <a:pt x="28" y="8"/>
                    <a:pt x="29" y="8"/>
                  </a:cubicBezTo>
                  <a:cubicBezTo>
                    <a:pt x="29" y="7"/>
                    <a:pt x="30" y="6"/>
                    <a:pt x="30" y="6"/>
                  </a:cubicBezTo>
                  <a:cubicBezTo>
                    <a:pt x="30" y="5"/>
                    <a:pt x="31" y="4"/>
                    <a:pt x="31" y="4"/>
                  </a:cubicBezTo>
                  <a:cubicBezTo>
                    <a:pt x="32" y="4"/>
                    <a:pt x="32" y="3"/>
                    <a:pt x="33" y="3"/>
                  </a:cubicBezTo>
                  <a:cubicBezTo>
                    <a:pt x="33" y="4"/>
                    <a:pt x="33" y="4"/>
                    <a:pt x="33" y="5"/>
                  </a:cubicBezTo>
                  <a:cubicBezTo>
                    <a:pt x="34" y="5"/>
                    <a:pt x="36" y="7"/>
                    <a:pt x="36" y="7"/>
                  </a:cubicBezTo>
                  <a:cubicBezTo>
                    <a:pt x="37" y="7"/>
                    <a:pt x="38" y="8"/>
                    <a:pt x="38" y="8"/>
                  </a:cubicBezTo>
                  <a:cubicBezTo>
                    <a:pt x="38" y="9"/>
                    <a:pt x="38" y="10"/>
                    <a:pt x="38" y="10"/>
                  </a:cubicBezTo>
                  <a:cubicBezTo>
                    <a:pt x="37" y="11"/>
                    <a:pt x="37" y="12"/>
                    <a:pt x="36" y="12"/>
                  </a:cubicBezTo>
                  <a:cubicBezTo>
                    <a:pt x="36" y="13"/>
                    <a:pt x="35" y="13"/>
                    <a:pt x="35" y="14"/>
                  </a:cubicBezTo>
                  <a:cubicBezTo>
                    <a:pt x="34" y="14"/>
                    <a:pt x="34" y="15"/>
                    <a:pt x="34" y="16"/>
                  </a:cubicBezTo>
                  <a:cubicBezTo>
                    <a:pt x="34" y="16"/>
                    <a:pt x="34" y="18"/>
                    <a:pt x="33" y="19"/>
                  </a:cubicBezTo>
                  <a:cubicBezTo>
                    <a:pt x="33" y="19"/>
                    <a:pt x="33" y="20"/>
                    <a:pt x="32" y="21"/>
                  </a:cubicBezTo>
                  <a:cubicBezTo>
                    <a:pt x="32" y="22"/>
                    <a:pt x="30" y="23"/>
                    <a:pt x="29" y="24"/>
                  </a:cubicBezTo>
                  <a:cubicBezTo>
                    <a:pt x="29" y="25"/>
                    <a:pt x="27" y="25"/>
                    <a:pt x="27" y="26"/>
                  </a:cubicBezTo>
                  <a:cubicBezTo>
                    <a:pt x="26" y="26"/>
                    <a:pt x="24" y="27"/>
                    <a:pt x="23" y="27"/>
                  </a:cubicBezTo>
                  <a:cubicBezTo>
                    <a:pt x="23" y="27"/>
                    <a:pt x="21" y="28"/>
                    <a:pt x="21" y="28"/>
                  </a:cubicBezTo>
                  <a:cubicBezTo>
                    <a:pt x="20" y="29"/>
                    <a:pt x="19" y="29"/>
                    <a:pt x="18" y="29"/>
                  </a:cubicBezTo>
                  <a:cubicBezTo>
                    <a:pt x="18" y="29"/>
                    <a:pt x="18" y="30"/>
                    <a:pt x="18" y="30"/>
                  </a:cubicBezTo>
                  <a:cubicBezTo>
                    <a:pt x="18" y="30"/>
                    <a:pt x="17" y="31"/>
                    <a:pt x="17" y="31"/>
                  </a:cubicBezTo>
                  <a:cubicBezTo>
                    <a:pt x="17" y="31"/>
                    <a:pt x="17" y="32"/>
                    <a:pt x="17" y="33"/>
                  </a:cubicBezTo>
                  <a:cubicBezTo>
                    <a:pt x="16" y="33"/>
                    <a:pt x="15" y="33"/>
                    <a:pt x="15" y="33"/>
                  </a:cubicBezTo>
                  <a:cubicBezTo>
                    <a:pt x="14" y="33"/>
                    <a:pt x="13" y="32"/>
                    <a:pt x="13" y="32"/>
                  </a:cubicBezTo>
                  <a:cubicBezTo>
                    <a:pt x="12" y="31"/>
                    <a:pt x="12" y="30"/>
                    <a:pt x="11" y="29"/>
                  </a:cubicBezTo>
                  <a:cubicBezTo>
                    <a:pt x="10" y="29"/>
                    <a:pt x="9" y="28"/>
                    <a:pt x="9" y="28"/>
                  </a:cubicBezTo>
                  <a:cubicBezTo>
                    <a:pt x="8" y="27"/>
                    <a:pt x="8" y="25"/>
                    <a:pt x="8" y="24"/>
                  </a:cubicBezTo>
                  <a:cubicBezTo>
                    <a:pt x="8" y="24"/>
                    <a:pt x="8" y="22"/>
                    <a:pt x="8" y="21"/>
                  </a:cubicBezTo>
                  <a:cubicBezTo>
                    <a:pt x="8" y="20"/>
                    <a:pt x="7" y="19"/>
                    <a:pt x="7" y="18"/>
                  </a:cubicBezTo>
                  <a:cubicBezTo>
                    <a:pt x="7" y="17"/>
                    <a:pt x="6" y="16"/>
                    <a:pt x="5" y="15"/>
                  </a:cubicBezTo>
                  <a:cubicBezTo>
                    <a:pt x="5" y="15"/>
                    <a:pt x="4" y="14"/>
                    <a:pt x="3" y="13"/>
                  </a:cubicBezTo>
                  <a:cubicBezTo>
                    <a:pt x="3" y="12"/>
                    <a:pt x="2" y="11"/>
                    <a:pt x="2" y="11"/>
                  </a:cubicBezTo>
                  <a:cubicBezTo>
                    <a:pt x="2" y="10"/>
                    <a:pt x="1" y="10"/>
                    <a:pt x="1" y="10"/>
                  </a:cubicBezTo>
                  <a:cubicBezTo>
                    <a:pt x="1" y="9"/>
                    <a:pt x="1" y="8"/>
                    <a:pt x="0" y="8"/>
                  </a:cubicBezTo>
                  <a:cubicBezTo>
                    <a:pt x="0" y="8"/>
                    <a:pt x="0" y="7"/>
                    <a:pt x="0"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1" name="Freeform 306"/>
            <p:cNvSpPr>
              <a:spLocks/>
            </p:cNvSpPr>
            <p:nvPr/>
          </p:nvSpPr>
          <p:spPr bwMode="auto">
            <a:xfrm>
              <a:off x="1012826" y="2578100"/>
              <a:ext cx="52388" cy="68263"/>
            </a:xfrm>
            <a:custGeom>
              <a:avLst/>
              <a:gdLst/>
              <a:ahLst/>
              <a:cxnLst>
                <a:cxn ang="0">
                  <a:pos x="28" y="0"/>
                </a:cxn>
                <a:cxn ang="0">
                  <a:pos x="27" y="0"/>
                </a:cxn>
                <a:cxn ang="0">
                  <a:pos x="26" y="4"/>
                </a:cxn>
                <a:cxn ang="0">
                  <a:pos x="25" y="8"/>
                </a:cxn>
                <a:cxn ang="0">
                  <a:pos x="25" y="12"/>
                </a:cxn>
                <a:cxn ang="0">
                  <a:pos x="24" y="15"/>
                </a:cxn>
                <a:cxn ang="0">
                  <a:pos x="22" y="18"/>
                </a:cxn>
                <a:cxn ang="0">
                  <a:pos x="19" y="21"/>
                </a:cxn>
                <a:cxn ang="0">
                  <a:pos x="17" y="23"/>
                </a:cxn>
                <a:cxn ang="0">
                  <a:pos x="16" y="26"/>
                </a:cxn>
                <a:cxn ang="0">
                  <a:pos x="15" y="32"/>
                </a:cxn>
                <a:cxn ang="0">
                  <a:pos x="15" y="33"/>
                </a:cxn>
                <a:cxn ang="0">
                  <a:pos x="12" y="34"/>
                </a:cxn>
                <a:cxn ang="0">
                  <a:pos x="9" y="35"/>
                </a:cxn>
                <a:cxn ang="0">
                  <a:pos x="8" y="36"/>
                </a:cxn>
                <a:cxn ang="0">
                  <a:pos x="7" y="35"/>
                </a:cxn>
                <a:cxn ang="0">
                  <a:pos x="5" y="34"/>
                </a:cxn>
                <a:cxn ang="0">
                  <a:pos x="4" y="33"/>
                </a:cxn>
                <a:cxn ang="0">
                  <a:pos x="5" y="32"/>
                </a:cxn>
                <a:cxn ang="0">
                  <a:pos x="5" y="30"/>
                </a:cxn>
                <a:cxn ang="0">
                  <a:pos x="4" y="28"/>
                </a:cxn>
                <a:cxn ang="0">
                  <a:pos x="3" y="26"/>
                </a:cxn>
                <a:cxn ang="0">
                  <a:pos x="1" y="24"/>
                </a:cxn>
                <a:cxn ang="0">
                  <a:pos x="0" y="22"/>
                </a:cxn>
                <a:cxn ang="0">
                  <a:pos x="0" y="21"/>
                </a:cxn>
                <a:cxn ang="0">
                  <a:pos x="3" y="20"/>
                </a:cxn>
                <a:cxn ang="0">
                  <a:pos x="5" y="19"/>
                </a:cxn>
                <a:cxn ang="0">
                  <a:pos x="9" y="18"/>
                </a:cxn>
                <a:cxn ang="0">
                  <a:pos x="11" y="16"/>
                </a:cxn>
                <a:cxn ang="0">
                  <a:pos x="14" y="13"/>
                </a:cxn>
                <a:cxn ang="0">
                  <a:pos x="15" y="11"/>
                </a:cxn>
                <a:cxn ang="0">
                  <a:pos x="16" y="8"/>
                </a:cxn>
                <a:cxn ang="0">
                  <a:pos x="17" y="6"/>
                </a:cxn>
                <a:cxn ang="0">
                  <a:pos x="18" y="4"/>
                </a:cxn>
                <a:cxn ang="0">
                  <a:pos x="20" y="2"/>
                </a:cxn>
                <a:cxn ang="0">
                  <a:pos x="20" y="0"/>
                </a:cxn>
                <a:cxn ang="0">
                  <a:pos x="22" y="1"/>
                </a:cxn>
                <a:cxn ang="0">
                  <a:pos x="25" y="1"/>
                </a:cxn>
                <a:cxn ang="0">
                  <a:pos x="28" y="0"/>
                </a:cxn>
              </a:cxnLst>
              <a:rect l="0" t="0" r="r" b="b"/>
              <a:pathLst>
                <a:path w="28" h="36">
                  <a:moveTo>
                    <a:pt x="28" y="0"/>
                  </a:moveTo>
                  <a:cubicBezTo>
                    <a:pt x="27" y="0"/>
                    <a:pt x="27" y="0"/>
                    <a:pt x="27" y="0"/>
                  </a:cubicBezTo>
                  <a:cubicBezTo>
                    <a:pt x="27" y="1"/>
                    <a:pt x="26" y="3"/>
                    <a:pt x="26" y="4"/>
                  </a:cubicBezTo>
                  <a:cubicBezTo>
                    <a:pt x="26" y="5"/>
                    <a:pt x="26" y="7"/>
                    <a:pt x="25" y="8"/>
                  </a:cubicBezTo>
                  <a:cubicBezTo>
                    <a:pt x="25" y="9"/>
                    <a:pt x="25" y="11"/>
                    <a:pt x="25" y="12"/>
                  </a:cubicBezTo>
                  <a:cubicBezTo>
                    <a:pt x="25" y="13"/>
                    <a:pt x="24" y="15"/>
                    <a:pt x="24" y="15"/>
                  </a:cubicBezTo>
                  <a:cubicBezTo>
                    <a:pt x="24" y="16"/>
                    <a:pt x="23" y="18"/>
                    <a:pt x="22" y="18"/>
                  </a:cubicBezTo>
                  <a:cubicBezTo>
                    <a:pt x="22" y="19"/>
                    <a:pt x="20" y="20"/>
                    <a:pt x="19" y="21"/>
                  </a:cubicBezTo>
                  <a:cubicBezTo>
                    <a:pt x="19" y="22"/>
                    <a:pt x="18" y="23"/>
                    <a:pt x="17" y="23"/>
                  </a:cubicBezTo>
                  <a:cubicBezTo>
                    <a:pt x="17" y="24"/>
                    <a:pt x="16" y="25"/>
                    <a:pt x="16" y="26"/>
                  </a:cubicBezTo>
                  <a:cubicBezTo>
                    <a:pt x="16" y="27"/>
                    <a:pt x="15" y="30"/>
                    <a:pt x="15" y="32"/>
                  </a:cubicBezTo>
                  <a:cubicBezTo>
                    <a:pt x="15" y="32"/>
                    <a:pt x="15" y="33"/>
                    <a:pt x="15" y="33"/>
                  </a:cubicBezTo>
                  <a:cubicBezTo>
                    <a:pt x="14" y="34"/>
                    <a:pt x="12" y="34"/>
                    <a:pt x="12" y="34"/>
                  </a:cubicBezTo>
                  <a:cubicBezTo>
                    <a:pt x="11" y="34"/>
                    <a:pt x="10" y="35"/>
                    <a:pt x="9" y="35"/>
                  </a:cubicBezTo>
                  <a:cubicBezTo>
                    <a:pt x="9" y="36"/>
                    <a:pt x="8" y="36"/>
                    <a:pt x="8" y="36"/>
                  </a:cubicBezTo>
                  <a:cubicBezTo>
                    <a:pt x="7" y="36"/>
                    <a:pt x="7" y="35"/>
                    <a:pt x="7" y="35"/>
                  </a:cubicBezTo>
                  <a:cubicBezTo>
                    <a:pt x="7" y="35"/>
                    <a:pt x="5" y="35"/>
                    <a:pt x="5" y="34"/>
                  </a:cubicBezTo>
                  <a:cubicBezTo>
                    <a:pt x="5" y="34"/>
                    <a:pt x="4" y="33"/>
                    <a:pt x="4" y="33"/>
                  </a:cubicBezTo>
                  <a:cubicBezTo>
                    <a:pt x="4" y="32"/>
                    <a:pt x="5" y="32"/>
                    <a:pt x="5" y="32"/>
                  </a:cubicBezTo>
                  <a:cubicBezTo>
                    <a:pt x="5" y="31"/>
                    <a:pt x="5" y="30"/>
                    <a:pt x="5" y="30"/>
                  </a:cubicBezTo>
                  <a:cubicBezTo>
                    <a:pt x="5" y="29"/>
                    <a:pt x="4" y="29"/>
                    <a:pt x="4" y="28"/>
                  </a:cubicBezTo>
                  <a:cubicBezTo>
                    <a:pt x="4" y="28"/>
                    <a:pt x="4" y="26"/>
                    <a:pt x="3" y="26"/>
                  </a:cubicBezTo>
                  <a:cubicBezTo>
                    <a:pt x="3" y="25"/>
                    <a:pt x="2" y="25"/>
                    <a:pt x="1" y="24"/>
                  </a:cubicBezTo>
                  <a:cubicBezTo>
                    <a:pt x="1" y="24"/>
                    <a:pt x="0" y="23"/>
                    <a:pt x="0" y="22"/>
                  </a:cubicBezTo>
                  <a:cubicBezTo>
                    <a:pt x="0" y="22"/>
                    <a:pt x="0" y="21"/>
                    <a:pt x="0" y="21"/>
                  </a:cubicBezTo>
                  <a:cubicBezTo>
                    <a:pt x="1" y="21"/>
                    <a:pt x="2" y="21"/>
                    <a:pt x="3" y="20"/>
                  </a:cubicBezTo>
                  <a:cubicBezTo>
                    <a:pt x="3" y="20"/>
                    <a:pt x="5" y="19"/>
                    <a:pt x="5" y="19"/>
                  </a:cubicBezTo>
                  <a:cubicBezTo>
                    <a:pt x="6" y="19"/>
                    <a:pt x="8" y="18"/>
                    <a:pt x="9" y="18"/>
                  </a:cubicBezTo>
                  <a:cubicBezTo>
                    <a:pt x="9" y="17"/>
                    <a:pt x="11" y="17"/>
                    <a:pt x="11" y="16"/>
                  </a:cubicBezTo>
                  <a:cubicBezTo>
                    <a:pt x="12" y="15"/>
                    <a:pt x="14" y="14"/>
                    <a:pt x="14" y="13"/>
                  </a:cubicBezTo>
                  <a:cubicBezTo>
                    <a:pt x="15" y="12"/>
                    <a:pt x="15" y="11"/>
                    <a:pt x="15" y="11"/>
                  </a:cubicBezTo>
                  <a:cubicBezTo>
                    <a:pt x="16" y="10"/>
                    <a:pt x="16" y="8"/>
                    <a:pt x="16" y="8"/>
                  </a:cubicBezTo>
                  <a:cubicBezTo>
                    <a:pt x="16" y="7"/>
                    <a:pt x="16" y="6"/>
                    <a:pt x="17" y="6"/>
                  </a:cubicBezTo>
                  <a:cubicBezTo>
                    <a:pt x="17" y="5"/>
                    <a:pt x="18" y="5"/>
                    <a:pt x="18" y="4"/>
                  </a:cubicBezTo>
                  <a:cubicBezTo>
                    <a:pt x="19" y="4"/>
                    <a:pt x="19" y="3"/>
                    <a:pt x="20" y="2"/>
                  </a:cubicBezTo>
                  <a:cubicBezTo>
                    <a:pt x="20" y="2"/>
                    <a:pt x="20" y="1"/>
                    <a:pt x="20" y="0"/>
                  </a:cubicBezTo>
                  <a:cubicBezTo>
                    <a:pt x="21" y="0"/>
                    <a:pt x="21" y="1"/>
                    <a:pt x="22" y="1"/>
                  </a:cubicBezTo>
                  <a:cubicBezTo>
                    <a:pt x="23" y="1"/>
                    <a:pt x="24" y="1"/>
                    <a:pt x="25" y="1"/>
                  </a:cubicBezTo>
                  <a:cubicBezTo>
                    <a:pt x="26" y="1"/>
                    <a:pt x="27" y="0"/>
                    <a:pt x="2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2" name="Freeform 307"/>
            <p:cNvSpPr>
              <a:spLocks/>
            </p:cNvSpPr>
            <p:nvPr/>
          </p:nvSpPr>
          <p:spPr bwMode="auto">
            <a:xfrm>
              <a:off x="1041401" y="2557463"/>
              <a:ext cx="61913" cy="22225"/>
            </a:xfrm>
            <a:custGeom>
              <a:avLst/>
              <a:gdLst/>
              <a:ahLst/>
              <a:cxnLst>
                <a:cxn ang="0">
                  <a:pos x="13" y="11"/>
                </a:cxn>
                <a:cxn ang="0">
                  <a:pos x="10" y="12"/>
                </a:cxn>
                <a:cxn ang="0">
                  <a:pos x="7" y="12"/>
                </a:cxn>
                <a:cxn ang="0">
                  <a:pos x="5" y="11"/>
                </a:cxn>
                <a:cxn ang="0">
                  <a:pos x="3" y="10"/>
                </a:cxn>
                <a:cxn ang="0">
                  <a:pos x="0" y="8"/>
                </a:cxn>
                <a:cxn ang="0">
                  <a:pos x="0" y="6"/>
                </a:cxn>
                <a:cxn ang="0">
                  <a:pos x="1" y="6"/>
                </a:cxn>
                <a:cxn ang="0">
                  <a:pos x="3" y="4"/>
                </a:cxn>
                <a:cxn ang="0">
                  <a:pos x="4" y="3"/>
                </a:cxn>
                <a:cxn ang="0">
                  <a:pos x="6" y="3"/>
                </a:cxn>
                <a:cxn ang="0">
                  <a:pos x="7" y="2"/>
                </a:cxn>
                <a:cxn ang="0">
                  <a:pos x="9" y="1"/>
                </a:cxn>
                <a:cxn ang="0">
                  <a:pos x="10" y="1"/>
                </a:cxn>
                <a:cxn ang="0">
                  <a:pos x="12" y="2"/>
                </a:cxn>
                <a:cxn ang="0">
                  <a:pos x="15" y="2"/>
                </a:cxn>
                <a:cxn ang="0">
                  <a:pos x="17" y="2"/>
                </a:cxn>
                <a:cxn ang="0">
                  <a:pos x="19" y="3"/>
                </a:cxn>
                <a:cxn ang="0">
                  <a:pos x="23" y="3"/>
                </a:cxn>
                <a:cxn ang="0">
                  <a:pos x="24" y="2"/>
                </a:cxn>
                <a:cxn ang="0">
                  <a:pos x="25" y="0"/>
                </a:cxn>
                <a:cxn ang="0">
                  <a:pos x="27" y="0"/>
                </a:cxn>
                <a:cxn ang="0">
                  <a:pos x="28" y="0"/>
                </a:cxn>
                <a:cxn ang="0">
                  <a:pos x="30" y="2"/>
                </a:cxn>
                <a:cxn ang="0">
                  <a:pos x="32" y="2"/>
                </a:cxn>
                <a:cxn ang="0">
                  <a:pos x="32" y="1"/>
                </a:cxn>
                <a:cxn ang="0">
                  <a:pos x="33" y="3"/>
                </a:cxn>
                <a:cxn ang="0">
                  <a:pos x="32" y="5"/>
                </a:cxn>
                <a:cxn ang="0">
                  <a:pos x="31" y="6"/>
                </a:cxn>
                <a:cxn ang="0">
                  <a:pos x="30" y="8"/>
                </a:cxn>
                <a:cxn ang="0">
                  <a:pos x="28" y="9"/>
                </a:cxn>
                <a:cxn ang="0">
                  <a:pos x="25" y="9"/>
                </a:cxn>
                <a:cxn ang="0">
                  <a:pos x="23" y="10"/>
                </a:cxn>
                <a:cxn ang="0">
                  <a:pos x="21" y="10"/>
                </a:cxn>
                <a:cxn ang="0">
                  <a:pos x="18" y="10"/>
                </a:cxn>
                <a:cxn ang="0">
                  <a:pos x="13" y="10"/>
                </a:cxn>
                <a:cxn ang="0">
                  <a:pos x="13" y="11"/>
                </a:cxn>
              </a:cxnLst>
              <a:rect l="0" t="0" r="r" b="b"/>
              <a:pathLst>
                <a:path w="33" h="12">
                  <a:moveTo>
                    <a:pt x="13" y="11"/>
                  </a:moveTo>
                  <a:cubicBezTo>
                    <a:pt x="12" y="11"/>
                    <a:pt x="11" y="12"/>
                    <a:pt x="10" y="12"/>
                  </a:cubicBezTo>
                  <a:cubicBezTo>
                    <a:pt x="9" y="12"/>
                    <a:pt x="8" y="12"/>
                    <a:pt x="7" y="12"/>
                  </a:cubicBezTo>
                  <a:cubicBezTo>
                    <a:pt x="6" y="12"/>
                    <a:pt x="6" y="11"/>
                    <a:pt x="5" y="11"/>
                  </a:cubicBezTo>
                  <a:cubicBezTo>
                    <a:pt x="5" y="11"/>
                    <a:pt x="4" y="10"/>
                    <a:pt x="3" y="10"/>
                  </a:cubicBezTo>
                  <a:cubicBezTo>
                    <a:pt x="3" y="10"/>
                    <a:pt x="1" y="8"/>
                    <a:pt x="0" y="8"/>
                  </a:cubicBezTo>
                  <a:cubicBezTo>
                    <a:pt x="0" y="7"/>
                    <a:pt x="0" y="7"/>
                    <a:pt x="0" y="6"/>
                  </a:cubicBezTo>
                  <a:cubicBezTo>
                    <a:pt x="0" y="6"/>
                    <a:pt x="0" y="6"/>
                    <a:pt x="1" y="6"/>
                  </a:cubicBezTo>
                  <a:cubicBezTo>
                    <a:pt x="1" y="5"/>
                    <a:pt x="2" y="5"/>
                    <a:pt x="3" y="4"/>
                  </a:cubicBezTo>
                  <a:cubicBezTo>
                    <a:pt x="3" y="4"/>
                    <a:pt x="4" y="4"/>
                    <a:pt x="4" y="3"/>
                  </a:cubicBezTo>
                  <a:cubicBezTo>
                    <a:pt x="5" y="3"/>
                    <a:pt x="6" y="3"/>
                    <a:pt x="6" y="3"/>
                  </a:cubicBezTo>
                  <a:cubicBezTo>
                    <a:pt x="6" y="3"/>
                    <a:pt x="7" y="2"/>
                    <a:pt x="7" y="2"/>
                  </a:cubicBezTo>
                  <a:cubicBezTo>
                    <a:pt x="8" y="2"/>
                    <a:pt x="9" y="1"/>
                    <a:pt x="9" y="1"/>
                  </a:cubicBezTo>
                  <a:cubicBezTo>
                    <a:pt x="9" y="1"/>
                    <a:pt x="10" y="1"/>
                    <a:pt x="10" y="1"/>
                  </a:cubicBezTo>
                  <a:cubicBezTo>
                    <a:pt x="11" y="1"/>
                    <a:pt x="12" y="2"/>
                    <a:pt x="12" y="2"/>
                  </a:cubicBezTo>
                  <a:cubicBezTo>
                    <a:pt x="13" y="2"/>
                    <a:pt x="14" y="2"/>
                    <a:pt x="15" y="2"/>
                  </a:cubicBezTo>
                  <a:cubicBezTo>
                    <a:pt x="15" y="2"/>
                    <a:pt x="16" y="2"/>
                    <a:pt x="17" y="2"/>
                  </a:cubicBezTo>
                  <a:cubicBezTo>
                    <a:pt x="17" y="3"/>
                    <a:pt x="19" y="3"/>
                    <a:pt x="19" y="3"/>
                  </a:cubicBezTo>
                  <a:cubicBezTo>
                    <a:pt x="20" y="3"/>
                    <a:pt x="22" y="4"/>
                    <a:pt x="23" y="3"/>
                  </a:cubicBezTo>
                  <a:cubicBezTo>
                    <a:pt x="23" y="3"/>
                    <a:pt x="24" y="2"/>
                    <a:pt x="24" y="2"/>
                  </a:cubicBezTo>
                  <a:cubicBezTo>
                    <a:pt x="25" y="1"/>
                    <a:pt x="25" y="1"/>
                    <a:pt x="25" y="0"/>
                  </a:cubicBezTo>
                  <a:cubicBezTo>
                    <a:pt x="26" y="0"/>
                    <a:pt x="27" y="0"/>
                    <a:pt x="27" y="0"/>
                  </a:cubicBezTo>
                  <a:cubicBezTo>
                    <a:pt x="27" y="0"/>
                    <a:pt x="28" y="0"/>
                    <a:pt x="28" y="0"/>
                  </a:cubicBezTo>
                  <a:cubicBezTo>
                    <a:pt x="29" y="1"/>
                    <a:pt x="29" y="1"/>
                    <a:pt x="30" y="2"/>
                  </a:cubicBezTo>
                  <a:cubicBezTo>
                    <a:pt x="30" y="2"/>
                    <a:pt x="31" y="2"/>
                    <a:pt x="32" y="2"/>
                  </a:cubicBezTo>
                  <a:cubicBezTo>
                    <a:pt x="32" y="2"/>
                    <a:pt x="32" y="2"/>
                    <a:pt x="32" y="1"/>
                  </a:cubicBezTo>
                  <a:cubicBezTo>
                    <a:pt x="32" y="2"/>
                    <a:pt x="33" y="3"/>
                    <a:pt x="33" y="3"/>
                  </a:cubicBezTo>
                  <a:cubicBezTo>
                    <a:pt x="33" y="4"/>
                    <a:pt x="32" y="5"/>
                    <a:pt x="32" y="5"/>
                  </a:cubicBezTo>
                  <a:cubicBezTo>
                    <a:pt x="32" y="6"/>
                    <a:pt x="31" y="6"/>
                    <a:pt x="31" y="6"/>
                  </a:cubicBezTo>
                  <a:cubicBezTo>
                    <a:pt x="31" y="7"/>
                    <a:pt x="31" y="8"/>
                    <a:pt x="30" y="8"/>
                  </a:cubicBezTo>
                  <a:cubicBezTo>
                    <a:pt x="30" y="8"/>
                    <a:pt x="29" y="9"/>
                    <a:pt x="28" y="9"/>
                  </a:cubicBezTo>
                  <a:cubicBezTo>
                    <a:pt x="28" y="9"/>
                    <a:pt x="26" y="9"/>
                    <a:pt x="25" y="9"/>
                  </a:cubicBezTo>
                  <a:cubicBezTo>
                    <a:pt x="25" y="9"/>
                    <a:pt x="24" y="10"/>
                    <a:pt x="23" y="10"/>
                  </a:cubicBezTo>
                  <a:cubicBezTo>
                    <a:pt x="22" y="11"/>
                    <a:pt x="21" y="10"/>
                    <a:pt x="21" y="10"/>
                  </a:cubicBezTo>
                  <a:cubicBezTo>
                    <a:pt x="20" y="10"/>
                    <a:pt x="18" y="10"/>
                    <a:pt x="18" y="10"/>
                  </a:cubicBezTo>
                  <a:cubicBezTo>
                    <a:pt x="16" y="10"/>
                    <a:pt x="14" y="10"/>
                    <a:pt x="13" y="10"/>
                  </a:cubicBezTo>
                  <a:cubicBezTo>
                    <a:pt x="13" y="10"/>
                    <a:pt x="13" y="10"/>
                    <a:pt x="13"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3" name="Freeform 308"/>
            <p:cNvSpPr>
              <a:spLocks/>
            </p:cNvSpPr>
            <p:nvPr/>
          </p:nvSpPr>
          <p:spPr bwMode="auto">
            <a:xfrm>
              <a:off x="1041401" y="2559050"/>
              <a:ext cx="98425" cy="152400"/>
            </a:xfrm>
            <a:custGeom>
              <a:avLst/>
              <a:gdLst/>
              <a:ahLst/>
              <a:cxnLst>
                <a:cxn ang="0">
                  <a:pos x="1" y="36"/>
                </a:cxn>
                <a:cxn ang="0">
                  <a:pos x="7" y="28"/>
                </a:cxn>
                <a:cxn ang="0">
                  <a:pos x="10" y="18"/>
                </a:cxn>
                <a:cxn ang="0">
                  <a:pos x="13" y="10"/>
                </a:cxn>
                <a:cxn ang="0">
                  <a:pos x="21" y="9"/>
                </a:cxn>
                <a:cxn ang="0">
                  <a:pos x="28" y="8"/>
                </a:cxn>
                <a:cxn ang="0">
                  <a:pos x="32" y="4"/>
                </a:cxn>
                <a:cxn ang="0">
                  <a:pos x="33" y="0"/>
                </a:cxn>
                <a:cxn ang="0">
                  <a:pos x="39" y="5"/>
                </a:cxn>
                <a:cxn ang="0">
                  <a:pos x="42" y="11"/>
                </a:cxn>
                <a:cxn ang="0">
                  <a:pos x="41" y="18"/>
                </a:cxn>
                <a:cxn ang="0">
                  <a:pos x="44" y="23"/>
                </a:cxn>
                <a:cxn ang="0">
                  <a:pos x="47" y="27"/>
                </a:cxn>
                <a:cxn ang="0">
                  <a:pos x="48" y="37"/>
                </a:cxn>
                <a:cxn ang="0">
                  <a:pos x="51" y="43"/>
                </a:cxn>
                <a:cxn ang="0">
                  <a:pos x="51" y="55"/>
                </a:cxn>
                <a:cxn ang="0">
                  <a:pos x="48" y="61"/>
                </a:cxn>
                <a:cxn ang="0">
                  <a:pos x="49" y="70"/>
                </a:cxn>
                <a:cxn ang="0">
                  <a:pos x="45" y="74"/>
                </a:cxn>
                <a:cxn ang="0">
                  <a:pos x="44" y="79"/>
                </a:cxn>
                <a:cxn ang="0">
                  <a:pos x="41" y="79"/>
                </a:cxn>
                <a:cxn ang="0">
                  <a:pos x="38" y="74"/>
                </a:cxn>
                <a:cxn ang="0">
                  <a:pos x="33" y="66"/>
                </a:cxn>
                <a:cxn ang="0">
                  <a:pos x="34" y="59"/>
                </a:cxn>
                <a:cxn ang="0">
                  <a:pos x="38" y="58"/>
                </a:cxn>
                <a:cxn ang="0">
                  <a:pos x="38" y="51"/>
                </a:cxn>
                <a:cxn ang="0">
                  <a:pos x="38" y="44"/>
                </a:cxn>
                <a:cxn ang="0">
                  <a:pos x="36" y="35"/>
                </a:cxn>
                <a:cxn ang="0">
                  <a:pos x="32" y="34"/>
                </a:cxn>
                <a:cxn ang="0">
                  <a:pos x="30" y="30"/>
                </a:cxn>
                <a:cxn ang="0">
                  <a:pos x="23" y="26"/>
                </a:cxn>
                <a:cxn ang="0">
                  <a:pos x="17" y="24"/>
                </a:cxn>
                <a:cxn ang="0">
                  <a:pos x="17" y="29"/>
                </a:cxn>
                <a:cxn ang="0">
                  <a:pos x="14" y="32"/>
                </a:cxn>
                <a:cxn ang="0">
                  <a:pos x="17" y="33"/>
                </a:cxn>
                <a:cxn ang="0">
                  <a:pos x="23" y="35"/>
                </a:cxn>
                <a:cxn ang="0">
                  <a:pos x="22" y="39"/>
                </a:cxn>
                <a:cxn ang="0">
                  <a:pos x="20" y="39"/>
                </a:cxn>
                <a:cxn ang="0">
                  <a:pos x="19" y="44"/>
                </a:cxn>
                <a:cxn ang="0">
                  <a:pos x="23" y="43"/>
                </a:cxn>
                <a:cxn ang="0">
                  <a:pos x="23" y="47"/>
                </a:cxn>
                <a:cxn ang="0">
                  <a:pos x="26" y="51"/>
                </a:cxn>
                <a:cxn ang="0">
                  <a:pos x="21" y="51"/>
                </a:cxn>
                <a:cxn ang="0">
                  <a:pos x="17" y="55"/>
                </a:cxn>
                <a:cxn ang="0">
                  <a:pos x="12" y="51"/>
                </a:cxn>
                <a:cxn ang="0">
                  <a:pos x="5" y="48"/>
                </a:cxn>
                <a:cxn ang="0">
                  <a:pos x="0" y="43"/>
                </a:cxn>
              </a:cxnLst>
              <a:rect l="0" t="0" r="r" b="b"/>
              <a:pathLst>
                <a:path w="53" h="81">
                  <a:moveTo>
                    <a:pt x="0" y="43"/>
                  </a:moveTo>
                  <a:cubicBezTo>
                    <a:pt x="0" y="43"/>
                    <a:pt x="0" y="42"/>
                    <a:pt x="0" y="42"/>
                  </a:cubicBezTo>
                  <a:cubicBezTo>
                    <a:pt x="0" y="40"/>
                    <a:pt x="1" y="37"/>
                    <a:pt x="1" y="36"/>
                  </a:cubicBezTo>
                  <a:cubicBezTo>
                    <a:pt x="1" y="35"/>
                    <a:pt x="2" y="34"/>
                    <a:pt x="2" y="33"/>
                  </a:cubicBezTo>
                  <a:cubicBezTo>
                    <a:pt x="3" y="33"/>
                    <a:pt x="4" y="32"/>
                    <a:pt x="4" y="31"/>
                  </a:cubicBezTo>
                  <a:cubicBezTo>
                    <a:pt x="5" y="30"/>
                    <a:pt x="7" y="29"/>
                    <a:pt x="7" y="28"/>
                  </a:cubicBezTo>
                  <a:cubicBezTo>
                    <a:pt x="8" y="28"/>
                    <a:pt x="9" y="26"/>
                    <a:pt x="9" y="25"/>
                  </a:cubicBezTo>
                  <a:cubicBezTo>
                    <a:pt x="9" y="25"/>
                    <a:pt x="10" y="23"/>
                    <a:pt x="10" y="22"/>
                  </a:cubicBezTo>
                  <a:cubicBezTo>
                    <a:pt x="10" y="21"/>
                    <a:pt x="10" y="19"/>
                    <a:pt x="10" y="18"/>
                  </a:cubicBezTo>
                  <a:cubicBezTo>
                    <a:pt x="11" y="17"/>
                    <a:pt x="11" y="15"/>
                    <a:pt x="11" y="14"/>
                  </a:cubicBezTo>
                  <a:cubicBezTo>
                    <a:pt x="11" y="13"/>
                    <a:pt x="12" y="11"/>
                    <a:pt x="12" y="10"/>
                  </a:cubicBezTo>
                  <a:cubicBezTo>
                    <a:pt x="12" y="10"/>
                    <a:pt x="12" y="10"/>
                    <a:pt x="13" y="10"/>
                  </a:cubicBezTo>
                  <a:cubicBezTo>
                    <a:pt x="13" y="9"/>
                    <a:pt x="13" y="9"/>
                    <a:pt x="13" y="9"/>
                  </a:cubicBezTo>
                  <a:cubicBezTo>
                    <a:pt x="14" y="9"/>
                    <a:pt x="16" y="9"/>
                    <a:pt x="18" y="9"/>
                  </a:cubicBezTo>
                  <a:cubicBezTo>
                    <a:pt x="18" y="9"/>
                    <a:pt x="20" y="9"/>
                    <a:pt x="21" y="9"/>
                  </a:cubicBezTo>
                  <a:cubicBezTo>
                    <a:pt x="21" y="9"/>
                    <a:pt x="22" y="10"/>
                    <a:pt x="23" y="9"/>
                  </a:cubicBezTo>
                  <a:cubicBezTo>
                    <a:pt x="24" y="9"/>
                    <a:pt x="25" y="8"/>
                    <a:pt x="25" y="8"/>
                  </a:cubicBezTo>
                  <a:cubicBezTo>
                    <a:pt x="26" y="8"/>
                    <a:pt x="28" y="8"/>
                    <a:pt x="28" y="8"/>
                  </a:cubicBezTo>
                  <a:cubicBezTo>
                    <a:pt x="29" y="8"/>
                    <a:pt x="30" y="7"/>
                    <a:pt x="30" y="7"/>
                  </a:cubicBezTo>
                  <a:cubicBezTo>
                    <a:pt x="31" y="7"/>
                    <a:pt x="31" y="6"/>
                    <a:pt x="31" y="5"/>
                  </a:cubicBezTo>
                  <a:cubicBezTo>
                    <a:pt x="31" y="5"/>
                    <a:pt x="32" y="5"/>
                    <a:pt x="32" y="4"/>
                  </a:cubicBezTo>
                  <a:cubicBezTo>
                    <a:pt x="32" y="4"/>
                    <a:pt x="33" y="3"/>
                    <a:pt x="33" y="2"/>
                  </a:cubicBezTo>
                  <a:cubicBezTo>
                    <a:pt x="33" y="2"/>
                    <a:pt x="32" y="1"/>
                    <a:pt x="32" y="0"/>
                  </a:cubicBezTo>
                  <a:cubicBezTo>
                    <a:pt x="33" y="0"/>
                    <a:pt x="33" y="0"/>
                    <a:pt x="33" y="0"/>
                  </a:cubicBezTo>
                  <a:cubicBezTo>
                    <a:pt x="33" y="0"/>
                    <a:pt x="34" y="1"/>
                    <a:pt x="34" y="1"/>
                  </a:cubicBezTo>
                  <a:cubicBezTo>
                    <a:pt x="35" y="1"/>
                    <a:pt x="36" y="2"/>
                    <a:pt x="37" y="3"/>
                  </a:cubicBezTo>
                  <a:cubicBezTo>
                    <a:pt x="37" y="4"/>
                    <a:pt x="38" y="5"/>
                    <a:pt x="39" y="5"/>
                  </a:cubicBezTo>
                  <a:cubicBezTo>
                    <a:pt x="39" y="6"/>
                    <a:pt x="40" y="7"/>
                    <a:pt x="40" y="8"/>
                  </a:cubicBezTo>
                  <a:cubicBezTo>
                    <a:pt x="40" y="8"/>
                    <a:pt x="41" y="9"/>
                    <a:pt x="41" y="9"/>
                  </a:cubicBezTo>
                  <a:cubicBezTo>
                    <a:pt x="41" y="9"/>
                    <a:pt x="42" y="10"/>
                    <a:pt x="42" y="11"/>
                  </a:cubicBezTo>
                  <a:cubicBezTo>
                    <a:pt x="42" y="11"/>
                    <a:pt x="42" y="13"/>
                    <a:pt x="42" y="13"/>
                  </a:cubicBezTo>
                  <a:cubicBezTo>
                    <a:pt x="42" y="14"/>
                    <a:pt x="41" y="15"/>
                    <a:pt x="41" y="16"/>
                  </a:cubicBezTo>
                  <a:cubicBezTo>
                    <a:pt x="41" y="16"/>
                    <a:pt x="41" y="18"/>
                    <a:pt x="41" y="18"/>
                  </a:cubicBezTo>
                  <a:cubicBezTo>
                    <a:pt x="41" y="19"/>
                    <a:pt x="42" y="20"/>
                    <a:pt x="42" y="20"/>
                  </a:cubicBezTo>
                  <a:cubicBezTo>
                    <a:pt x="42" y="20"/>
                    <a:pt x="43" y="20"/>
                    <a:pt x="43" y="20"/>
                  </a:cubicBezTo>
                  <a:cubicBezTo>
                    <a:pt x="44" y="21"/>
                    <a:pt x="44" y="22"/>
                    <a:pt x="44" y="23"/>
                  </a:cubicBezTo>
                  <a:cubicBezTo>
                    <a:pt x="44" y="23"/>
                    <a:pt x="45" y="24"/>
                    <a:pt x="45" y="24"/>
                  </a:cubicBezTo>
                  <a:cubicBezTo>
                    <a:pt x="46" y="25"/>
                    <a:pt x="46" y="25"/>
                    <a:pt x="47" y="26"/>
                  </a:cubicBezTo>
                  <a:cubicBezTo>
                    <a:pt x="47" y="26"/>
                    <a:pt x="47" y="27"/>
                    <a:pt x="47" y="27"/>
                  </a:cubicBezTo>
                  <a:cubicBezTo>
                    <a:pt x="47" y="28"/>
                    <a:pt x="47" y="29"/>
                    <a:pt x="47" y="30"/>
                  </a:cubicBezTo>
                  <a:cubicBezTo>
                    <a:pt x="47" y="31"/>
                    <a:pt x="47" y="33"/>
                    <a:pt x="47" y="34"/>
                  </a:cubicBezTo>
                  <a:cubicBezTo>
                    <a:pt x="47" y="34"/>
                    <a:pt x="47" y="36"/>
                    <a:pt x="48" y="37"/>
                  </a:cubicBezTo>
                  <a:cubicBezTo>
                    <a:pt x="48" y="38"/>
                    <a:pt x="47" y="40"/>
                    <a:pt x="48" y="41"/>
                  </a:cubicBezTo>
                  <a:cubicBezTo>
                    <a:pt x="48" y="41"/>
                    <a:pt x="49" y="42"/>
                    <a:pt x="49" y="43"/>
                  </a:cubicBezTo>
                  <a:cubicBezTo>
                    <a:pt x="50" y="43"/>
                    <a:pt x="50" y="43"/>
                    <a:pt x="51" y="43"/>
                  </a:cubicBezTo>
                  <a:cubicBezTo>
                    <a:pt x="51" y="44"/>
                    <a:pt x="53" y="45"/>
                    <a:pt x="53" y="46"/>
                  </a:cubicBezTo>
                  <a:cubicBezTo>
                    <a:pt x="53" y="47"/>
                    <a:pt x="53" y="50"/>
                    <a:pt x="53" y="51"/>
                  </a:cubicBezTo>
                  <a:cubicBezTo>
                    <a:pt x="52" y="52"/>
                    <a:pt x="52" y="54"/>
                    <a:pt x="51" y="55"/>
                  </a:cubicBezTo>
                  <a:cubicBezTo>
                    <a:pt x="51" y="56"/>
                    <a:pt x="50" y="57"/>
                    <a:pt x="49" y="57"/>
                  </a:cubicBezTo>
                  <a:cubicBezTo>
                    <a:pt x="49" y="58"/>
                    <a:pt x="48" y="59"/>
                    <a:pt x="48" y="59"/>
                  </a:cubicBezTo>
                  <a:cubicBezTo>
                    <a:pt x="48" y="60"/>
                    <a:pt x="48" y="61"/>
                    <a:pt x="48" y="61"/>
                  </a:cubicBezTo>
                  <a:cubicBezTo>
                    <a:pt x="48" y="62"/>
                    <a:pt x="49" y="63"/>
                    <a:pt x="49" y="64"/>
                  </a:cubicBezTo>
                  <a:cubicBezTo>
                    <a:pt x="49" y="64"/>
                    <a:pt x="49" y="66"/>
                    <a:pt x="49" y="67"/>
                  </a:cubicBezTo>
                  <a:cubicBezTo>
                    <a:pt x="49" y="67"/>
                    <a:pt x="49" y="69"/>
                    <a:pt x="49" y="70"/>
                  </a:cubicBezTo>
                  <a:cubicBezTo>
                    <a:pt x="48" y="70"/>
                    <a:pt x="47" y="71"/>
                    <a:pt x="47" y="71"/>
                  </a:cubicBezTo>
                  <a:cubicBezTo>
                    <a:pt x="47" y="72"/>
                    <a:pt x="45" y="72"/>
                    <a:pt x="45" y="73"/>
                  </a:cubicBezTo>
                  <a:cubicBezTo>
                    <a:pt x="45" y="73"/>
                    <a:pt x="45" y="74"/>
                    <a:pt x="45" y="74"/>
                  </a:cubicBezTo>
                  <a:cubicBezTo>
                    <a:pt x="45" y="75"/>
                    <a:pt x="46" y="76"/>
                    <a:pt x="46" y="76"/>
                  </a:cubicBezTo>
                  <a:cubicBezTo>
                    <a:pt x="46" y="77"/>
                    <a:pt x="46" y="78"/>
                    <a:pt x="46" y="78"/>
                  </a:cubicBezTo>
                  <a:cubicBezTo>
                    <a:pt x="46" y="78"/>
                    <a:pt x="45" y="79"/>
                    <a:pt x="44" y="79"/>
                  </a:cubicBezTo>
                  <a:cubicBezTo>
                    <a:pt x="44" y="80"/>
                    <a:pt x="43" y="81"/>
                    <a:pt x="43" y="81"/>
                  </a:cubicBezTo>
                  <a:cubicBezTo>
                    <a:pt x="42" y="81"/>
                    <a:pt x="42" y="80"/>
                    <a:pt x="42" y="80"/>
                  </a:cubicBezTo>
                  <a:cubicBezTo>
                    <a:pt x="41" y="80"/>
                    <a:pt x="41" y="79"/>
                    <a:pt x="41" y="79"/>
                  </a:cubicBezTo>
                  <a:cubicBezTo>
                    <a:pt x="40" y="79"/>
                    <a:pt x="39" y="80"/>
                    <a:pt x="39" y="79"/>
                  </a:cubicBezTo>
                  <a:cubicBezTo>
                    <a:pt x="38" y="79"/>
                    <a:pt x="38" y="77"/>
                    <a:pt x="38" y="76"/>
                  </a:cubicBezTo>
                  <a:cubicBezTo>
                    <a:pt x="38" y="75"/>
                    <a:pt x="38" y="74"/>
                    <a:pt x="38" y="74"/>
                  </a:cubicBezTo>
                  <a:cubicBezTo>
                    <a:pt x="38" y="73"/>
                    <a:pt x="37" y="72"/>
                    <a:pt x="36" y="71"/>
                  </a:cubicBezTo>
                  <a:cubicBezTo>
                    <a:pt x="36" y="70"/>
                    <a:pt x="35" y="69"/>
                    <a:pt x="34" y="68"/>
                  </a:cubicBezTo>
                  <a:cubicBezTo>
                    <a:pt x="34" y="68"/>
                    <a:pt x="33" y="67"/>
                    <a:pt x="33" y="66"/>
                  </a:cubicBezTo>
                  <a:cubicBezTo>
                    <a:pt x="33" y="65"/>
                    <a:pt x="33" y="64"/>
                    <a:pt x="33" y="64"/>
                  </a:cubicBezTo>
                  <a:cubicBezTo>
                    <a:pt x="33" y="63"/>
                    <a:pt x="33" y="62"/>
                    <a:pt x="33" y="61"/>
                  </a:cubicBezTo>
                  <a:cubicBezTo>
                    <a:pt x="33" y="60"/>
                    <a:pt x="34" y="59"/>
                    <a:pt x="34" y="59"/>
                  </a:cubicBezTo>
                  <a:cubicBezTo>
                    <a:pt x="34" y="59"/>
                    <a:pt x="35" y="58"/>
                    <a:pt x="36" y="58"/>
                  </a:cubicBezTo>
                  <a:cubicBezTo>
                    <a:pt x="36" y="59"/>
                    <a:pt x="37" y="60"/>
                    <a:pt x="38" y="60"/>
                  </a:cubicBezTo>
                  <a:cubicBezTo>
                    <a:pt x="38" y="59"/>
                    <a:pt x="38" y="58"/>
                    <a:pt x="38" y="58"/>
                  </a:cubicBezTo>
                  <a:cubicBezTo>
                    <a:pt x="38" y="57"/>
                    <a:pt x="38" y="56"/>
                    <a:pt x="38" y="56"/>
                  </a:cubicBezTo>
                  <a:cubicBezTo>
                    <a:pt x="38" y="55"/>
                    <a:pt x="39" y="54"/>
                    <a:pt x="39" y="54"/>
                  </a:cubicBezTo>
                  <a:cubicBezTo>
                    <a:pt x="39" y="53"/>
                    <a:pt x="38" y="52"/>
                    <a:pt x="38" y="51"/>
                  </a:cubicBezTo>
                  <a:cubicBezTo>
                    <a:pt x="38" y="51"/>
                    <a:pt x="39" y="50"/>
                    <a:pt x="39" y="50"/>
                  </a:cubicBezTo>
                  <a:cubicBezTo>
                    <a:pt x="39" y="49"/>
                    <a:pt x="38" y="48"/>
                    <a:pt x="38" y="47"/>
                  </a:cubicBezTo>
                  <a:cubicBezTo>
                    <a:pt x="38" y="46"/>
                    <a:pt x="38" y="45"/>
                    <a:pt x="38" y="44"/>
                  </a:cubicBezTo>
                  <a:cubicBezTo>
                    <a:pt x="38" y="43"/>
                    <a:pt x="36" y="42"/>
                    <a:pt x="36" y="41"/>
                  </a:cubicBezTo>
                  <a:cubicBezTo>
                    <a:pt x="35" y="40"/>
                    <a:pt x="36" y="39"/>
                    <a:pt x="35" y="38"/>
                  </a:cubicBezTo>
                  <a:cubicBezTo>
                    <a:pt x="35" y="37"/>
                    <a:pt x="36" y="36"/>
                    <a:pt x="36" y="35"/>
                  </a:cubicBezTo>
                  <a:cubicBezTo>
                    <a:pt x="35" y="35"/>
                    <a:pt x="35" y="34"/>
                    <a:pt x="35" y="33"/>
                  </a:cubicBezTo>
                  <a:cubicBezTo>
                    <a:pt x="35" y="33"/>
                    <a:pt x="34" y="33"/>
                    <a:pt x="34" y="33"/>
                  </a:cubicBezTo>
                  <a:cubicBezTo>
                    <a:pt x="33" y="33"/>
                    <a:pt x="33" y="34"/>
                    <a:pt x="32" y="34"/>
                  </a:cubicBezTo>
                  <a:cubicBezTo>
                    <a:pt x="32" y="35"/>
                    <a:pt x="31" y="34"/>
                    <a:pt x="31" y="34"/>
                  </a:cubicBezTo>
                  <a:cubicBezTo>
                    <a:pt x="31" y="34"/>
                    <a:pt x="31" y="32"/>
                    <a:pt x="31" y="32"/>
                  </a:cubicBezTo>
                  <a:cubicBezTo>
                    <a:pt x="30" y="31"/>
                    <a:pt x="30" y="31"/>
                    <a:pt x="30" y="30"/>
                  </a:cubicBezTo>
                  <a:cubicBezTo>
                    <a:pt x="30" y="30"/>
                    <a:pt x="29" y="29"/>
                    <a:pt x="29" y="29"/>
                  </a:cubicBezTo>
                  <a:cubicBezTo>
                    <a:pt x="28" y="28"/>
                    <a:pt x="26" y="28"/>
                    <a:pt x="26" y="28"/>
                  </a:cubicBezTo>
                  <a:cubicBezTo>
                    <a:pt x="25" y="27"/>
                    <a:pt x="24" y="26"/>
                    <a:pt x="23" y="26"/>
                  </a:cubicBezTo>
                  <a:cubicBezTo>
                    <a:pt x="23" y="25"/>
                    <a:pt x="23" y="24"/>
                    <a:pt x="22" y="24"/>
                  </a:cubicBezTo>
                  <a:cubicBezTo>
                    <a:pt x="22" y="24"/>
                    <a:pt x="21" y="23"/>
                    <a:pt x="20" y="23"/>
                  </a:cubicBezTo>
                  <a:cubicBezTo>
                    <a:pt x="19" y="23"/>
                    <a:pt x="18" y="24"/>
                    <a:pt x="17" y="24"/>
                  </a:cubicBezTo>
                  <a:cubicBezTo>
                    <a:pt x="17" y="25"/>
                    <a:pt x="16" y="25"/>
                    <a:pt x="16" y="26"/>
                  </a:cubicBezTo>
                  <a:cubicBezTo>
                    <a:pt x="16" y="26"/>
                    <a:pt x="17" y="27"/>
                    <a:pt x="17" y="27"/>
                  </a:cubicBezTo>
                  <a:cubicBezTo>
                    <a:pt x="17" y="27"/>
                    <a:pt x="17" y="28"/>
                    <a:pt x="17" y="29"/>
                  </a:cubicBezTo>
                  <a:cubicBezTo>
                    <a:pt x="17" y="29"/>
                    <a:pt x="17" y="30"/>
                    <a:pt x="17" y="30"/>
                  </a:cubicBezTo>
                  <a:cubicBezTo>
                    <a:pt x="16" y="30"/>
                    <a:pt x="16" y="30"/>
                    <a:pt x="15" y="31"/>
                  </a:cubicBezTo>
                  <a:cubicBezTo>
                    <a:pt x="15" y="31"/>
                    <a:pt x="14" y="31"/>
                    <a:pt x="14" y="32"/>
                  </a:cubicBezTo>
                  <a:cubicBezTo>
                    <a:pt x="14" y="32"/>
                    <a:pt x="14" y="33"/>
                    <a:pt x="14" y="33"/>
                  </a:cubicBezTo>
                  <a:cubicBezTo>
                    <a:pt x="15" y="33"/>
                    <a:pt x="15" y="33"/>
                    <a:pt x="16" y="33"/>
                  </a:cubicBezTo>
                  <a:cubicBezTo>
                    <a:pt x="16" y="33"/>
                    <a:pt x="17" y="33"/>
                    <a:pt x="17" y="33"/>
                  </a:cubicBezTo>
                  <a:cubicBezTo>
                    <a:pt x="18" y="32"/>
                    <a:pt x="19" y="33"/>
                    <a:pt x="19" y="33"/>
                  </a:cubicBezTo>
                  <a:cubicBezTo>
                    <a:pt x="20" y="33"/>
                    <a:pt x="20" y="34"/>
                    <a:pt x="21" y="34"/>
                  </a:cubicBezTo>
                  <a:cubicBezTo>
                    <a:pt x="21" y="34"/>
                    <a:pt x="23" y="35"/>
                    <a:pt x="23" y="35"/>
                  </a:cubicBezTo>
                  <a:cubicBezTo>
                    <a:pt x="23" y="36"/>
                    <a:pt x="24" y="36"/>
                    <a:pt x="24" y="37"/>
                  </a:cubicBezTo>
                  <a:cubicBezTo>
                    <a:pt x="24" y="37"/>
                    <a:pt x="24" y="38"/>
                    <a:pt x="23" y="39"/>
                  </a:cubicBezTo>
                  <a:cubicBezTo>
                    <a:pt x="23" y="39"/>
                    <a:pt x="22" y="39"/>
                    <a:pt x="22" y="39"/>
                  </a:cubicBezTo>
                  <a:cubicBezTo>
                    <a:pt x="22" y="39"/>
                    <a:pt x="22" y="38"/>
                    <a:pt x="21" y="38"/>
                  </a:cubicBezTo>
                  <a:cubicBezTo>
                    <a:pt x="21" y="38"/>
                    <a:pt x="21" y="38"/>
                    <a:pt x="20" y="38"/>
                  </a:cubicBezTo>
                  <a:cubicBezTo>
                    <a:pt x="20" y="38"/>
                    <a:pt x="20" y="39"/>
                    <a:pt x="20" y="39"/>
                  </a:cubicBezTo>
                  <a:cubicBezTo>
                    <a:pt x="20" y="39"/>
                    <a:pt x="19" y="40"/>
                    <a:pt x="19" y="40"/>
                  </a:cubicBezTo>
                  <a:cubicBezTo>
                    <a:pt x="19" y="41"/>
                    <a:pt x="19" y="42"/>
                    <a:pt x="19" y="42"/>
                  </a:cubicBezTo>
                  <a:cubicBezTo>
                    <a:pt x="19" y="42"/>
                    <a:pt x="18" y="43"/>
                    <a:pt x="19" y="44"/>
                  </a:cubicBezTo>
                  <a:cubicBezTo>
                    <a:pt x="19" y="44"/>
                    <a:pt x="20" y="45"/>
                    <a:pt x="20" y="45"/>
                  </a:cubicBezTo>
                  <a:cubicBezTo>
                    <a:pt x="21" y="45"/>
                    <a:pt x="22" y="44"/>
                    <a:pt x="22" y="44"/>
                  </a:cubicBezTo>
                  <a:cubicBezTo>
                    <a:pt x="22" y="44"/>
                    <a:pt x="23" y="43"/>
                    <a:pt x="23" y="43"/>
                  </a:cubicBezTo>
                  <a:cubicBezTo>
                    <a:pt x="23" y="43"/>
                    <a:pt x="24" y="43"/>
                    <a:pt x="24" y="43"/>
                  </a:cubicBezTo>
                  <a:cubicBezTo>
                    <a:pt x="24" y="43"/>
                    <a:pt x="24" y="45"/>
                    <a:pt x="24" y="45"/>
                  </a:cubicBezTo>
                  <a:cubicBezTo>
                    <a:pt x="24" y="46"/>
                    <a:pt x="23" y="47"/>
                    <a:pt x="23" y="47"/>
                  </a:cubicBezTo>
                  <a:cubicBezTo>
                    <a:pt x="23" y="48"/>
                    <a:pt x="24" y="48"/>
                    <a:pt x="24" y="49"/>
                  </a:cubicBezTo>
                  <a:cubicBezTo>
                    <a:pt x="24" y="49"/>
                    <a:pt x="25" y="50"/>
                    <a:pt x="25" y="50"/>
                  </a:cubicBezTo>
                  <a:cubicBezTo>
                    <a:pt x="25" y="50"/>
                    <a:pt x="25" y="51"/>
                    <a:pt x="26" y="51"/>
                  </a:cubicBezTo>
                  <a:cubicBezTo>
                    <a:pt x="25" y="51"/>
                    <a:pt x="24" y="51"/>
                    <a:pt x="24" y="51"/>
                  </a:cubicBezTo>
                  <a:cubicBezTo>
                    <a:pt x="24" y="51"/>
                    <a:pt x="23" y="51"/>
                    <a:pt x="23" y="51"/>
                  </a:cubicBezTo>
                  <a:cubicBezTo>
                    <a:pt x="22" y="51"/>
                    <a:pt x="22" y="51"/>
                    <a:pt x="21" y="51"/>
                  </a:cubicBezTo>
                  <a:cubicBezTo>
                    <a:pt x="21" y="52"/>
                    <a:pt x="21" y="52"/>
                    <a:pt x="20" y="52"/>
                  </a:cubicBezTo>
                  <a:cubicBezTo>
                    <a:pt x="20" y="52"/>
                    <a:pt x="19" y="52"/>
                    <a:pt x="19" y="52"/>
                  </a:cubicBezTo>
                  <a:cubicBezTo>
                    <a:pt x="18" y="52"/>
                    <a:pt x="18" y="55"/>
                    <a:pt x="17" y="55"/>
                  </a:cubicBezTo>
                  <a:cubicBezTo>
                    <a:pt x="17" y="55"/>
                    <a:pt x="16" y="55"/>
                    <a:pt x="15" y="55"/>
                  </a:cubicBezTo>
                  <a:cubicBezTo>
                    <a:pt x="15" y="55"/>
                    <a:pt x="14" y="54"/>
                    <a:pt x="13" y="54"/>
                  </a:cubicBezTo>
                  <a:cubicBezTo>
                    <a:pt x="13" y="53"/>
                    <a:pt x="13" y="51"/>
                    <a:pt x="12" y="51"/>
                  </a:cubicBezTo>
                  <a:cubicBezTo>
                    <a:pt x="12" y="50"/>
                    <a:pt x="11" y="49"/>
                    <a:pt x="10" y="49"/>
                  </a:cubicBezTo>
                  <a:cubicBezTo>
                    <a:pt x="10" y="49"/>
                    <a:pt x="9" y="49"/>
                    <a:pt x="8" y="49"/>
                  </a:cubicBezTo>
                  <a:cubicBezTo>
                    <a:pt x="7" y="49"/>
                    <a:pt x="6" y="49"/>
                    <a:pt x="5" y="48"/>
                  </a:cubicBezTo>
                  <a:cubicBezTo>
                    <a:pt x="4" y="48"/>
                    <a:pt x="2" y="47"/>
                    <a:pt x="2" y="46"/>
                  </a:cubicBezTo>
                  <a:cubicBezTo>
                    <a:pt x="1" y="46"/>
                    <a:pt x="1" y="45"/>
                    <a:pt x="0" y="45"/>
                  </a:cubicBezTo>
                  <a:cubicBezTo>
                    <a:pt x="0" y="44"/>
                    <a:pt x="0" y="44"/>
                    <a:pt x="0"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4" name="Freeform 309"/>
            <p:cNvSpPr>
              <a:spLocks/>
            </p:cNvSpPr>
            <p:nvPr/>
          </p:nvSpPr>
          <p:spPr bwMode="auto">
            <a:xfrm>
              <a:off x="976313" y="2640013"/>
              <a:ext cx="138113" cy="136525"/>
            </a:xfrm>
            <a:custGeom>
              <a:avLst/>
              <a:gdLst/>
              <a:ahLst/>
              <a:cxnLst>
                <a:cxn ang="0">
                  <a:pos x="2" y="56"/>
                </a:cxn>
                <a:cxn ang="0">
                  <a:pos x="5" y="53"/>
                </a:cxn>
                <a:cxn ang="0">
                  <a:pos x="9" y="54"/>
                </a:cxn>
                <a:cxn ang="0">
                  <a:pos x="13" y="53"/>
                </a:cxn>
                <a:cxn ang="0">
                  <a:pos x="15" y="46"/>
                </a:cxn>
                <a:cxn ang="0">
                  <a:pos x="14" y="37"/>
                </a:cxn>
                <a:cxn ang="0">
                  <a:pos x="16" y="28"/>
                </a:cxn>
                <a:cxn ang="0">
                  <a:pos x="18" y="23"/>
                </a:cxn>
                <a:cxn ang="0">
                  <a:pos x="19" y="15"/>
                </a:cxn>
                <a:cxn ang="0">
                  <a:pos x="25" y="6"/>
                </a:cxn>
                <a:cxn ang="0">
                  <a:pos x="28" y="2"/>
                </a:cxn>
                <a:cxn ang="0">
                  <a:pos x="34" y="2"/>
                </a:cxn>
                <a:cxn ang="0">
                  <a:pos x="42" y="6"/>
                </a:cxn>
                <a:cxn ang="0">
                  <a:pos x="47" y="11"/>
                </a:cxn>
                <a:cxn ang="0">
                  <a:pos x="53" y="9"/>
                </a:cxn>
                <a:cxn ang="0">
                  <a:pos x="57" y="8"/>
                </a:cxn>
                <a:cxn ang="0">
                  <a:pos x="61" y="9"/>
                </a:cxn>
                <a:cxn ang="0">
                  <a:pos x="59" y="15"/>
                </a:cxn>
                <a:cxn ang="0">
                  <a:pos x="58" y="21"/>
                </a:cxn>
                <a:cxn ang="0">
                  <a:pos x="56" y="27"/>
                </a:cxn>
                <a:cxn ang="0">
                  <a:pos x="50" y="29"/>
                </a:cxn>
                <a:cxn ang="0">
                  <a:pos x="50" y="32"/>
                </a:cxn>
                <a:cxn ang="0">
                  <a:pos x="49" y="35"/>
                </a:cxn>
                <a:cxn ang="0">
                  <a:pos x="53" y="33"/>
                </a:cxn>
                <a:cxn ang="0">
                  <a:pos x="61" y="29"/>
                </a:cxn>
                <a:cxn ang="0">
                  <a:pos x="67" y="28"/>
                </a:cxn>
                <a:cxn ang="0">
                  <a:pos x="70" y="31"/>
                </a:cxn>
                <a:cxn ang="0">
                  <a:pos x="71" y="38"/>
                </a:cxn>
                <a:cxn ang="0">
                  <a:pos x="73" y="42"/>
                </a:cxn>
                <a:cxn ang="0">
                  <a:pos x="68" y="48"/>
                </a:cxn>
                <a:cxn ang="0">
                  <a:pos x="62" y="54"/>
                </a:cxn>
                <a:cxn ang="0">
                  <a:pos x="58" y="55"/>
                </a:cxn>
                <a:cxn ang="0">
                  <a:pos x="56" y="58"/>
                </a:cxn>
                <a:cxn ang="0">
                  <a:pos x="53" y="61"/>
                </a:cxn>
                <a:cxn ang="0">
                  <a:pos x="47" y="58"/>
                </a:cxn>
                <a:cxn ang="0">
                  <a:pos x="38" y="59"/>
                </a:cxn>
                <a:cxn ang="0">
                  <a:pos x="32" y="55"/>
                </a:cxn>
                <a:cxn ang="0">
                  <a:pos x="32" y="50"/>
                </a:cxn>
                <a:cxn ang="0">
                  <a:pos x="29" y="55"/>
                </a:cxn>
                <a:cxn ang="0">
                  <a:pos x="29" y="57"/>
                </a:cxn>
                <a:cxn ang="0">
                  <a:pos x="29" y="60"/>
                </a:cxn>
                <a:cxn ang="0">
                  <a:pos x="23" y="66"/>
                </a:cxn>
                <a:cxn ang="0">
                  <a:pos x="21" y="72"/>
                </a:cxn>
                <a:cxn ang="0">
                  <a:pos x="12" y="69"/>
                </a:cxn>
                <a:cxn ang="0">
                  <a:pos x="7" y="72"/>
                </a:cxn>
                <a:cxn ang="0">
                  <a:pos x="5" y="65"/>
                </a:cxn>
                <a:cxn ang="0">
                  <a:pos x="0" y="60"/>
                </a:cxn>
              </a:cxnLst>
              <a:rect l="0" t="0" r="r" b="b"/>
              <a:pathLst>
                <a:path w="73" h="72">
                  <a:moveTo>
                    <a:pt x="2" y="58"/>
                  </a:moveTo>
                  <a:cubicBezTo>
                    <a:pt x="2" y="58"/>
                    <a:pt x="1" y="56"/>
                    <a:pt x="2" y="56"/>
                  </a:cubicBezTo>
                  <a:cubicBezTo>
                    <a:pt x="2" y="56"/>
                    <a:pt x="2" y="56"/>
                    <a:pt x="2" y="56"/>
                  </a:cubicBezTo>
                  <a:cubicBezTo>
                    <a:pt x="2" y="56"/>
                    <a:pt x="2" y="56"/>
                    <a:pt x="2" y="56"/>
                  </a:cubicBezTo>
                  <a:cubicBezTo>
                    <a:pt x="2" y="55"/>
                    <a:pt x="3" y="55"/>
                    <a:pt x="4" y="55"/>
                  </a:cubicBezTo>
                  <a:cubicBezTo>
                    <a:pt x="4" y="54"/>
                    <a:pt x="4" y="53"/>
                    <a:pt x="5" y="53"/>
                  </a:cubicBezTo>
                  <a:cubicBezTo>
                    <a:pt x="5" y="52"/>
                    <a:pt x="6" y="52"/>
                    <a:pt x="7" y="52"/>
                  </a:cubicBezTo>
                  <a:cubicBezTo>
                    <a:pt x="7" y="52"/>
                    <a:pt x="8" y="52"/>
                    <a:pt x="8" y="52"/>
                  </a:cubicBezTo>
                  <a:cubicBezTo>
                    <a:pt x="8" y="53"/>
                    <a:pt x="9" y="54"/>
                    <a:pt x="9" y="54"/>
                  </a:cubicBezTo>
                  <a:cubicBezTo>
                    <a:pt x="10" y="55"/>
                    <a:pt x="11" y="55"/>
                    <a:pt x="12" y="55"/>
                  </a:cubicBezTo>
                  <a:cubicBezTo>
                    <a:pt x="12" y="55"/>
                    <a:pt x="13" y="55"/>
                    <a:pt x="13" y="54"/>
                  </a:cubicBezTo>
                  <a:cubicBezTo>
                    <a:pt x="13" y="54"/>
                    <a:pt x="13" y="53"/>
                    <a:pt x="13" y="53"/>
                  </a:cubicBezTo>
                  <a:cubicBezTo>
                    <a:pt x="13" y="52"/>
                    <a:pt x="14" y="52"/>
                    <a:pt x="14" y="52"/>
                  </a:cubicBezTo>
                  <a:cubicBezTo>
                    <a:pt x="14" y="51"/>
                    <a:pt x="13" y="49"/>
                    <a:pt x="14" y="48"/>
                  </a:cubicBezTo>
                  <a:cubicBezTo>
                    <a:pt x="14" y="47"/>
                    <a:pt x="15" y="46"/>
                    <a:pt x="15" y="46"/>
                  </a:cubicBezTo>
                  <a:cubicBezTo>
                    <a:pt x="16" y="45"/>
                    <a:pt x="16" y="43"/>
                    <a:pt x="16" y="43"/>
                  </a:cubicBezTo>
                  <a:cubicBezTo>
                    <a:pt x="16" y="42"/>
                    <a:pt x="14" y="41"/>
                    <a:pt x="14" y="41"/>
                  </a:cubicBezTo>
                  <a:cubicBezTo>
                    <a:pt x="14" y="40"/>
                    <a:pt x="14" y="38"/>
                    <a:pt x="14" y="37"/>
                  </a:cubicBezTo>
                  <a:cubicBezTo>
                    <a:pt x="14" y="36"/>
                    <a:pt x="14" y="33"/>
                    <a:pt x="15" y="32"/>
                  </a:cubicBezTo>
                  <a:cubicBezTo>
                    <a:pt x="15" y="32"/>
                    <a:pt x="17" y="31"/>
                    <a:pt x="17" y="30"/>
                  </a:cubicBezTo>
                  <a:cubicBezTo>
                    <a:pt x="17" y="29"/>
                    <a:pt x="16" y="29"/>
                    <a:pt x="16" y="28"/>
                  </a:cubicBezTo>
                  <a:cubicBezTo>
                    <a:pt x="16" y="28"/>
                    <a:pt x="16" y="27"/>
                    <a:pt x="16" y="27"/>
                  </a:cubicBezTo>
                  <a:cubicBezTo>
                    <a:pt x="16" y="27"/>
                    <a:pt x="17" y="26"/>
                    <a:pt x="17" y="26"/>
                  </a:cubicBezTo>
                  <a:cubicBezTo>
                    <a:pt x="17" y="26"/>
                    <a:pt x="18" y="24"/>
                    <a:pt x="18" y="23"/>
                  </a:cubicBezTo>
                  <a:cubicBezTo>
                    <a:pt x="19" y="23"/>
                    <a:pt x="18" y="22"/>
                    <a:pt x="18" y="21"/>
                  </a:cubicBezTo>
                  <a:cubicBezTo>
                    <a:pt x="18" y="20"/>
                    <a:pt x="18" y="19"/>
                    <a:pt x="18" y="18"/>
                  </a:cubicBezTo>
                  <a:cubicBezTo>
                    <a:pt x="18" y="17"/>
                    <a:pt x="19" y="16"/>
                    <a:pt x="19" y="15"/>
                  </a:cubicBezTo>
                  <a:cubicBezTo>
                    <a:pt x="20" y="15"/>
                    <a:pt x="20" y="13"/>
                    <a:pt x="20" y="12"/>
                  </a:cubicBezTo>
                  <a:cubicBezTo>
                    <a:pt x="21" y="11"/>
                    <a:pt x="22" y="9"/>
                    <a:pt x="23" y="8"/>
                  </a:cubicBezTo>
                  <a:cubicBezTo>
                    <a:pt x="23" y="7"/>
                    <a:pt x="25" y="6"/>
                    <a:pt x="25" y="6"/>
                  </a:cubicBezTo>
                  <a:cubicBezTo>
                    <a:pt x="25" y="5"/>
                    <a:pt x="26" y="4"/>
                    <a:pt x="26" y="4"/>
                  </a:cubicBezTo>
                  <a:cubicBezTo>
                    <a:pt x="26" y="4"/>
                    <a:pt x="26" y="3"/>
                    <a:pt x="27" y="3"/>
                  </a:cubicBezTo>
                  <a:cubicBezTo>
                    <a:pt x="27" y="3"/>
                    <a:pt x="28" y="3"/>
                    <a:pt x="28" y="2"/>
                  </a:cubicBezTo>
                  <a:cubicBezTo>
                    <a:pt x="29" y="2"/>
                    <a:pt x="30" y="1"/>
                    <a:pt x="31" y="1"/>
                  </a:cubicBezTo>
                  <a:cubicBezTo>
                    <a:pt x="31" y="1"/>
                    <a:pt x="33" y="1"/>
                    <a:pt x="34" y="0"/>
                  </a:cubicBezTo>
                  <a:cubicBezTo>
                    <a:pt x="34" y="1"/>
                    <a:pt x="34" y="1"/>
                    <a:pt x="34" y="2"/>
                  </a:cubicBezTo>
                  <a:cubicBezTo>
                    <a:pt x="35" y="2"/>
                    <a:pt x="35" y="3"/>
                    <a:pt x="36" y="3"/>
                  </a:cubicBezTo>
                  <a:cubicBezTo>
                    <a:pt x="36" y="4"/>
                    <a:pt x="38" y="5"/>
                    <a:pt x="39" y="5"/>
                  </a:cubicBezTo>
                  <a:cubicBezTo>
                    <a:pt x="40" y="6"/>
                    <a:pt x="41" y="6"/>
                    <a:pt x="42" y="6"/>
                  </a:cubicBezTo>
                  <a:cubicBezTo>
                    <a:pt x="43" y="6"/>
                    <a:pt x="44" y="6"/>
                    <a:pt x="44" y="6"/>
                  </a:cubicBezTo>
                  <a:cubicBezTo>
                    <a:pt x="45" y="6"/>
                    <a:pt x="46" y="7"/>
                    <a:pt x="46" y="8"/>
                  </a:cubicBezTo>
                  <a:cubicBezTo>
                    <a:pt x="47" y="8"/>
                    <a:pt x="47" y="10"/>
                    <a:pt x="47" y="11"/>
                  </a:cubicBezTo>
                  <a:cubicBezTo>
                    <a:pt x="48" y="11"/>
                    <a:pt x="49" y="12"/>
                    <a:pt x="49" y="12"/>
                  </a:cubicBezTo>
                  <a:cubicBezTo>
                    <a:pt x="50" y="12"/>
                    <a:pt x="51" y="12"/>
                    <a:pt x="51" y="12"/>
                  </a:cubicBezTo>
                  <a:cubicBezTo>
                    <a:pt x="52" y="12"/>
                    <a:pt x="52" y="9"/>
                    <a:pt x="53" y="9"/>
                  </a:cubicBezTo>
                  <a:cubicBezTo>
                    <a:pt x="53" y="9"/>
                    <a:pt x="54" y="9"/>
                    <a:pt x="54" y="9"/>
                  </a:cubicBezTo>
                  <a:cubicBezTo>
                    <a:pt x="55" y="9"/>
                    <a:pt x="55" y="9"/>
                    <a:pt x="55" y="8"/>
                  </a:cubicBezTo>
                  <a:cubicBezTo>
                    <a:pt x="56" y="8"/>
                    <a:pt x="56" y="8"/>
                    <a:pt x="57" y="8"/>
                  </a:cubicBezTo>
                  <a:cubicBezTo>
                    <a:pt x="57" y="8"/>
                    <a:pt x="58" y="8"/>
                    <a:pt x="58" y="8"/>
                  </a:cubicBezTo>
                  <a:cubicBezTo>
                    <a:pt x="58" y="8"/>
                    <a:pt x="59" y="8"/>
                    <a:pt x="60" y="8"/>
                  </a:cubicBezTo>
                  <a:cubicBezTo>
                    <a:pt x="60" y="8"/>
                    <a:pt x="61" y="9"/>
                    <a:pt x="61" y="9"/>
                  </a:cubicBezTo>
                  <a:cubicBezTo>
                    <a:pt x="61" y="10"/>
                    <a:pt x="59" y="11"/>
                    <a:pt x="59" y="11"/>
                  </a:cubicBezTo>
                  <a:cubicBezTo>
                    <a:pt x="59" y="12"/>
                    <a:pt x="60" y="13"/>
                    <a:pt x="60" y="14"/>
                  </a:cubicBezTo>
                  <a:cubicBezTo>
                    <a:pt x="60" y="14"/>
                    <a:pt x="59" y="15"/>
                    <a:pt x="59" y="15"/>
                  </a:cubicBezTo>
                  <a:cubicBezTo>
                    <a:pt x="59" y="15"/>
                    <a:pt x="58" y="16"/>
                    <a:pt x="58" y="17"/>
                  </a:cubicBezTo>
                  <a:cubicBezTo>
                    <a:pt x="57" y="17"/>
                    <a:pt x="57" y="19"/>
                    <a:pt x="57" y="19"/>
                  </a:cubicBezTo>
                  <a:cubicBezTo>
                    <a:pt x="57" y="20"/>
                    <a:pt x="58" y="20"/>
                    <a:pt x="58" y="21"/>
                  </a:cubicBezTo>
                  <a:cubicBezTo>
                    <a:pt x="58" y="21"/>
                    <a:pt x="57" y="22"/>
                    <a:pt x="57" y="23"/>
                  </a:cubicBezTo>
                  <a:cubicBezTo>
                    <a:pt x="57" y="24"/>
                    <a:pt x="58" y="25"/>
                    <a:pt x="57" y="26"/>
                  </a:cubicBezTo>
                  <a:cubicBezTo>
                    <a:pt x="57" y="26"/>
                    <a:pt x="56" y="27"/>
                    <a:pt x="56" y="27"/>
                  </a:cubicBezTo>
                  <a:cubicBezTo>
                    <a:pt x="56" y="27"/>
                    <a:pt x="55" y="27"/>
                    <a:pt x="54" y="27"/>
                  </a:cubicBezTo>
                  <a:cubicBezTo>
                    <a:pt x="54" y="28"/>
                    <a:pt x="53" y="28"/>
                    <a:pt x="52" y="29"/>
                  </a:cubicBezTo>
                  <a:cubicBezTo>
                    <a:pt x="52" y="29"/>
                    <a:pt x="51" y="29"/>
                    <a:pt x="50" y="29"/>
                  </a:cubicBezTo>
                  <a:cubicBezTo>
                    <a:pt x="50" y="29"/>
                    <a:pt x="49" y="30"/>
                    <a:pt x="49" y="30"/>
                  </a:cubicBezTo>
                  <a:cubicBezTo>
                    <a:pt x="49" y="30"/>
                    <a:pt x="50" y="31"/>
                    <a:pt x="50" y="31"/>
                  </a:cubicBezTo>
                  <a:cubicBezTo>
                    <a:pt x="50" y="31"/>
                    <a:pt x="50" y="32"/>
                    <a:pt x="50" y="32"/>
                  </a:cubicBezTo>
                  <a:cubicBezTo>
                    <a:pt x="49" y="33"/>
                    <a:pt x="48" y="33"/>
                    <a:pt x="48" y="33"/>
                  </a:cubicBezTo>
                  <a:cubicBezTo>
                    <a:pt x="48" y="34"/>
                    <a:pt x="48" y="34"/>
                    <a:pt x="48" y="35"/>
                  </a:cubicBezTo>
                  <a:cubicBezTo>
                    <a:pt x="48" y="35"/>
                    <a:pt x="49" y="35"/>
                    <a:pt x="49" y="35"/>
                  </a:cubicBezTo>
                  <a:cubicBezTo>
                    <a:pt x="49" y="35"/>
                    <a:pt x="50" y="35"/>
                    <a:pt x="50" y="34"/>
                  </a:cubicBezTo>
                  <a:cubicBezTo>
                    <a:pt x="50" y="34"/>
                    <a:pt x="51" y="34"/>
                    <a:pt x="51" y="33"/>
                  </a:cubicBezTo>
                  <a:cubicBezTo>
                    <a:pt x="52" y="33"/>
                    <a:pt x="52" y="33"/>
                    <a:pt x="53" y="33"/>
                  </a:cubicBezTo>
                  <a:cubicBezTo>
                    <a:pt x="53" y="33"/>
                    <a:pt x="54" y="33"/>
                    <a:pt x="55" y="32"/>
                  </a:cubicBezTo>
                  <a:cubicBezTo>
                    <a:pt x="56" y="32"/>
                    <a:pt x="57" y="31"/>
                    <a:pt x="58" y="30"/>
                  </a:cubicBezTo>
                  <a:cubicBezTo>
                    <a:pt x="59" y="30"/>
                    <a:pt x="60" y="29"/>
                    <a:pt x="61" y="29"/>
                  </a:cubicBezTo>
                  <a:cubicBezTo>
                    <a:pt x="61" y="28"/>
                    <a:pt x="63" y="27"/>
                    <a:pt x="64" y="27"/>
                  </a:cubicBezTo>
                  <a:cubicBezTo>
                    <a:pt x="64" y="27"/>
                    <a:pt x="65" y="27"/>
                    <a:pt x="66" y="27"/>
                  </a:cubicBezTo>
                  <a:cubicBezTo>
                    <a:pt x="66" y="27"/>
                    <a:pt x="66" y="28"/>
                    <a:pt x="67" y="28"/>
                  </a:cubicBezTo>
                  <a:cubicBezTo>
                    <a:pt x="67" y="29"/>
                    <a:pt x="67" y="30"/>
                    <a:pt x="68" y="30"/>
                  </a:cubicBezTo>
                  <a:cubicBezTo>
                    <a:pt x="68" y="30"/>
                    <a:pt x="69" y="30"/>
                    <a:pt x="69" y="30"/>
                  </a:cubicBezTo>
                  <a:cubicBezTo>
                    <a:pt x="70" y="30"/>
                    <a:pt x="70" y="31"/>
                    <a:pt x="70" y="31"/>
                  </a:cubicBezTo>
                  <a:cubicBezTo>
                    <a:pt x="71" y="31"/>
                    <a:pt x="71" y="33"/>
                    <a:pt x="71" y="33"/>
                  </a:cubicBezTo>
                  <a:cubicBezTo>
                    <a:pt x="71" y="34"/>
                    <a:pt x="71" y="36"/>
                    <a:pt x="71" y="36"/>
                  </a:cubicBezTo>
                  <a:cubicBezTo>
                    <a:pt x="71" y="37"/>
                    <a:pt x="71" y="38"/>
                    <a:pt x="71" y="38"/>
                  </a:cubicBezTo>
                  <a:cubicBezTo>
                    <a:pt x="71" y="38"/>
                    <a:pt x="71" y="39"/>
                    <a:pt x="72" y="39"/>
                  </a:cubicBezTo>
                  <a:cubicBezTo>
                    <a:pt x="72" y="40"/>
                    <a:pt x="73" y="41"/>
                    <a:pt x="73" y="41"/>
                  </a:cubicBezTo>
                  <a:cubicBezTo>
                    <a:pt x="73" y="42"/>
                    <a:pt x="73" y="42"/>
                    <a:pt x="73" y="42"/>
                  </a:cubicBezTo>
                  <a:cubicBezTo>
                    <a:pt x="73" y="43"/>
                    <a:pt x="71" y="43"/>
                    <a:pt x="70" y="44"/>
                  </a:cubicBezTo>
                  <a:cubicBezTo>
                    <a:pt x="70" y="44"/>
                    <a:pt x="69" y="45"/>
                    <a:pt x="69" y="46"/>
                  </a:cubicBezTo>
                  <a:cubicBezTo>
                    <a:pt x="68" y="46"/>
                    <a:pt x="68" y="48"/>
                    <a:pt x="68" y="48"/>
                  </a:cubicBezTo>
                  <a:cubicBezTo>
                    <a:pt x="67" y="49"/>
                    <a:pt x="66" y="51"/>
                    <a:pt x="66" y="51"/>
                  </a:cubicBezTo>
                  <a:cubicBezTo>
                    <a:pt x="65" y="52"/>
                    <a:pt x="65" y="53"/>
                    <a:pt x="64" y="53"/>
                  </a:cubicBezTo>
                  <a:cubicBezTo>
                    <a:pt x="64" y="53"/>
                    <a:pt x="62" y="53"/>
                    <a:pt x="62" y="54"/>
                  </a:cubicBezTo>
                  <a:cubicBezTo>
                    <a:pt x="61" y="54"/>
                    <a:pt x="62" y="56"/>
                    <a:pt x="61" y="57"/>
                  </a:cubicBezTo>
                  <a:cubicBezTo>
                    <a:pt x="61" y="57"/>
                    <a:pt x="59" y="57"/>
                    <a:pt x="59" y="57"/>
                  </a:cubicBezTo>
                  <a:cubicBezTo>
                    <a:pt x="58" y="56"/>
                    <a:pt x="58" y="55"/>
                    <a:pt x="58" y="55"/>
                  </a:cubicBezTo>
                  <a:cubicBezTo>
                    <a:pt x="58" y="54"/>
                    <a:pt x="57" y="54"/>
                    <a:pt x="57" y="54"/>
                  </a:cubicBezTo>
                  <a:cubicBezTo>
                    <a:pt x="56" y="54"/>
                    <a:pt x="57" y="56"/>
                    <a:pt x="57" y="56"/>
                  </a:cubicBezTo>
                  <a:cubicBezTo>
                    <a:pt x="57" y="57"/>
                    <a:pt x="57" y="57"/>
                    <a:pt x="56" y="58"/>
                  </a:cubicBezTo>
                  <a:cubicBezTo>
                    <a:pt x="56" y="58"/>
                    <a:pt x="56" y="60"/>
                    <a:pt x="55" y="60"/>
                  </a:cubicBezTo>
                  <a:cubicBezTo>
                    <a:pt x="55" y="60"/>
                    <a:pt x="55" y="61"/>
                    <a:pt x="54" y="61"/>
                  </a:cubicBezTo>
                  <a:cubicBezTo>
                    <a:pt x="54" y="61"/>
                    <a:pt x="53" y="61"/>
                    <a:pt x="53" y="61"/>
                  </a:cubicBezTo>
                  <a:cubicBezTo>
                    <a:pt x="52" y="60"/>
                    <a:pt x="52" y="59"/>
                    <a:pt x="52" y="59"/>
                  </a:cubicBezTo>
                  <a:cubicBezTo>
                    <a:pt x="52" y="59"/>
                    <a:pt x="50" y="58"/>
                    <a:pt x="50" y="58"/>
                  </a:cubicBezTo>
                  <a:cubicBezTo>
                    <a:pt x="49" y="58"/>
                    <a:pt x="48" y="58"/>
                    <a:pt x="47" y="58"/>
                  </a:cubicBezTo>
                  <a:cubicBezTo>
                    <a:pt x="46" y="58"/>
                    <a:pt x="45" y="57"/>
                    <a:pt x="45" y="57"/>
                  </a:cubicBezTo>
                  <a:cubicBezTo>
                    <a:pt x="44" y="57"/>
                    <a:pt x="42" y="57"/>
                    <a:pt x="41" y="57"/>
                  </a:cubicBezTo>
                  <a:cubicBezTo>
                    <a:pt x="41" y="57"/>
                    <a:pt x="39" y="58"/>
                    <a:pt x="38" y="59"/>
                  </a:cubicBezTo>
                  <a:cubicBezTo>
                    <a:pt x="37" y="59"/>
                    <a:pt x="35" y="59"/>
                    <a:pt x="34" y="58"/>
                  </a:cubicBezTo>
                  <a:cubicBezTo>
                    <a:pt x="33" y="58"/>
                    <a:pt x="32" y="58"/>
                    <a:pt x="32" y="57"/>
                  </a:cubicBezTo>
                  <a:cubicBezTo>
                    <a:pt x="32" y="57"/>
                    <a:pt x="32" y="55"/>
                    <a:pt x="32" y="55"/>
                  </a:cubicBezTo>
                  <a:cubicBezTo>
                    <a:pt x="32" y="55"/>
                    <a:pt x="32" y="54"/>
                    <a:pt x="32" y="54"/>
                  </a:cubicBezTo>
                  <a:cubicBezTo>
                    <a:pt x="32" y="53"/>
                    <a:pt x="33" y="52"/>
                    <a:pt x="32" y="52"/>
                  </a:cubicBezTo>
                  <a:cubicBezTo>
                    <a:pt x="32" y="51"/>
                    <a:pt x="32" y="50"/>
                    <a:pt x="32" y="50"/>
                  </a:cubicBezTo>
                  <a:cubicBezTo>
                    <a:pt x="31" y="50"/>
                    <a:pt x="31" y="51"/>
                    <a:pt x="31" y="51"/>
                  </a:cubicBezTo>
                  <a:cubicBezTo>
                    <a:pt x="30" y="52"/>
                    <a:pt x="30" y="53"/>
                    <a:pt x="30" y="53"/>
                  </a:cubicBezTo>
                  <a:cubicBezTo>
                    <a:pt x="29" y="54"/>
                    <a:pt x="29" y="55"/>
                    <a:pt x="29" y="55"/>
                  </a:cubicBezTo>
                  <a:cubicBezTo>
                    <a:pt x="28" y="56"/>
                    <a:pt x="27" y="56"/>
                    <a:pt x="27" y="56"/>
                  </a:cubicBezTo>
                  <a:cubicBezTo>
                    <a:pt x="27" y="57"/>
                    <a:pt x="27" y="57"/>
                    <a:pt x="27" y="57"/>
                  </a:cubicBezTo>
                  <a:cubicBezTo>
                    <a:pt x="28" y="58"/>
                    <a:pt x="28" y="57"/>
                    <a:pt x="29" y="57"/>
                  </a:cubicBezTo>
                  <a:cubicBezTo>
                    <a:pt x="29" y="57"/>
                    <a:pt x="30" y="57"/>
                    <a:pt x="30" y="57"/>
                  </a:cubicBezTo>
                  <a:cubicBezTo>
                    <a:pt x="30" y="58"/>
                    <a:pt x="30" y="58"/>
                    <a:pt x="30" y="58"/>
                  </a:cubicBezTo>
                  <a:cubicBezTo>
                    <a:pt x="30" y="59"/>
                    <a:pt x="29" y="60"/>
                    <a:pt x="29" y="60"/>
                  </a:cubicBezTo>
                  <a:cubicBezTo>
                    <a:pt x="28" y="60"/>
                    <a:pt x="27" y="61"/>
                    <a:pt x="27" y="61"/>
                  </a:cubicBezTo>
                  <a:cubicBezTo>
                    <a:pt x="26" y="62"/>
                    <a:pt x="25" y="62"/>
                    <a:pt x="24" y="63"/>
                  </a:cubicBezTo>
                  <a:cubicBezTo>
                    <a:pt x="24" y="63"/>
                    <a:pt x="23" y="65"/>
                    <a:pt x="23" y="66"/>
                  </a:cubicBezTo>
                  <a:cubicBezTo>
                    <a:pt x="23" y="67"/>
                    <a:pt x="23" y="69"/>
                    <a:pt x="23" y="70"/>
                  </a:cubicBezTo>
                  <a:cubicBezTo>
                    <a:pt x="23" y="70"/>
                    <a:pt x="24" y="71"/>
                    <a:pt x="24" y="72"/>
                  </a:cubicBezTo>
                  <a:cubicBezTo>
                    <a:pt x="23" y="72"/>
                    <a:pt x="21" y="72"/>
                    <a:pt x="21" y="72"/>
                  </a:cubicBezTo>
                  <a:cubicBezTo>
                    <a:pt x="20" y="72"/>
                    <a:pt x="19" y="71"/>
                    <a:pt x="18" y="70"/>
                  </a:cubicBezTo>
                  <a:cubicBezTo>
                    <a:pt x="17" y="70"/>
                    <a:pt x="16" y="69"/>
                    <a:pt x="15" y="69"/>
                  </a:cubicBezTo>
                  <a:cubicBezTo>
                    <a:pt x="14" y="68"/>
                    <a:pt x="13" y="68"/>
                    <a:pt x="12" y="69"/>
                  </a:cubicBezTo>
                  <a:cubicBezTo>
                    <a:pt x="12" y="69"/>
                    <a:pt x="11" y="69"/>
                    <a:pt x="10" y="70"/>
                  </a:cubicBezTo>
                  <a:cubicBezTo>
                    <a:pt x="10" y="70"/>
                    <a:pt x="9" y="71"/>
                    <a:pt x="9" y="71"/>
                  </a:cubicBezTo>
                  <a:cubicBezTo>
                    <a:pt x="8" y="71"/>
                    <a:pt x="7" y="72"/>
                    <a:pt x="7" y="72"/>
                  </a:cubicBezTo>
                  <a:cubicBezTo>
                    <a:pt x="6" y="72"/>
                    <a:pt x="5" y="71"/>
                    <a:pt x="5" y="71"/>
                  </a:cubicBezTo>
                  <a:cubicBezTo>
                    <a:pt x="4" y="71"/>
                    <a:pt x="4" y="69"/>
                    <a:pt x="4" y="69"/>
                  </a:cubicBezTo>
                  <a:cubicBezTo>
                    <a:pt x="4" y="68"/>
                    <a:pt x="5" y="66"/>
                    <a:pt x="5" y="65"/>
                  </a:cubicBezTo>
                  <a:cubicBezTo>
                    <a:pt x="5" y="64"/>
                    <a:pt x="3" y="64"/>
                    <a:pt x="3" y="63"/>
                  </a:cubicBezTo>
                  <a:cubicBezTo>
                    <a:pt x="2" y="63"/>
                    <a:pt x="1" y="62"/>
                    <a:pt x="0" y="62"/>
                  </a:cubicBezTo>
                  <a:cubicBezTo>
                    <a:pt x="0" y="61"/>
                    <a:pt x="0" y="60"/>
                    <a:pt x="0" y="60"/>
                  </a:cubicBezTo>
                  <a:cubicBezTo>
                    <a:pt x="1" y="59"/>
                    <a:pt x="2" y="59"/>
                    <a:pt x="2"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5" name="Freeform 310"/>
            <p:cNvSpPr>
              <a:spLocks/>
            </p:cNvSpPr>
            <p:nvPr/>
          </p:nvSpPr>
          <p:spPr bwMode="auto">
            <a:xfrm>
              <a:off x="917576" y="2574925"/>
              <a:ext cx="109538" cy="119063"/>
            </a:xfrm>
            <a:custGeom>
              <a:avLst/>
              <a:gdLst/>
              <a:ahLst/>
              <a:cxnLst>
                <a:cxn ang="0">
                  <a:pos x="57" y="39"/>
                </a:cxn>
                <a:cxn ang="0">
                  <a:pos x="54" y="43"/>
                </a:cxn>
                <a:cxn ang="0">
                  <a:pos x="50" y="50"/>
                </a:cxn>
                <a:cxn ang="0">
                  <a:pos x="49" y="56"/>
                </a:cxn>
                <a:cxn ang="0">
                  <a:pos x="48" y="61"/>
                </a:cxn>
                <a:cxn ang="0">
                  <a:pos x="46" y="60"/>
                </a:cxn>
                <a:cxn ang="0">
                  <a:pos x="43" y="59"/>
                </a:cxn>
                <a:cxn ang="0">
                  <a:pos x="42" y="61"/>
                </a:cxn>
                <a:cxn ang="0">
                  <a:pos x="38" y="60"/>
                </a:cxn>
                <a:cxn ang="0">
                  <a:pos x="35" y="59"/>
                </a:cxn>
                <a:cxn ang="0">
                  <a:pos x="35" y="55"/>
                </a:cxn>
                <a:cxn ang="0">
                  <a:pos x="31" y="53"/>
                </a:cxn>
                <a:cxn ang="0">
                  <a:pos x="26" y="48"/>
                </a:cxn>
                <a:cxn ang="0">
                  <a:pos x="22" y="46"/>
                </a:cxn>
                <a:cxn ang="0">
                  <a:pos x="18" y="45"/>
                </a:cxn>
                <a:cxn ang="0">
                  <a:pos x="14" y="46"/>
                </a:cxn>
                <a:cxn ang="0">
                  <a:pos x="11" y="48"/>
                </a:cxn>
                <a:cxn ang="0">
                  <a:pos x="10" y="47"/>
                </a:cxn>
                <a:cxn ang="0">
                  <a:pos x="6" y="41"/>
                </a:cxn>
                <a:cxn ang="0">
                  <a:pos x="6" y="32"/>
                </a:cxn>
                <a:cxn ang="0">
                  <a:pos x="6" y="25"/>
                </a:cxn>
                <a:cxn ang="0">
                  <a:pos x="4" y="20"/>
                </a:cxn>
                <a:cxn ang="0">
                  <a:pos x="0" y="15"/>
                </a:cxn>
                <a:cxn ang="0">
                  <a:pos x="2" y="13"/>
                </a:cxn>
                <a:cxn ang="0">
                  <a:pos x="5" y="13"/>
                </a:cxn>
                <a:cxn ang="0">
                  <a:pos x="5" y="9"/>
                </a:cxn>
                <a:cxn ang="0">
                  <a:pos x="8" y="7"/>
                </a:cxn>
                <a:cxn ang="0">
                  <a:pos x="14" y="6"/>
                </a:cxn>
                <a:cxn ang="0">
                  <a:pos x="21" y="3"/>
                </a:cxn>
                <a:cxn ang="0">
                  <a:pos x="26" y="0"/>
                </a:cxn>
                <a:cxn ang="0">
                  <a:pos x="31" y="1"/>
                </a:cxn>
                <a:cxn ang="0">
                  <a:pos x="32" y="2"/>
                </a:cxn>
                <a:cxn ang="0">
                  <a:pos x="34" y="5"/>
                </a:cxn>
                <a:cxn ang="0">
                  <a:pos x="37" y="9"/>
                </a:cxn>
                <a:cxn ang="0">
                  <a:pos x="40" y="15"/>
                </a:cxn>
                <a:cxn ang="0">
                  <a:pos x="41" y="22"/>
                </a:cxn>
                <a:cxn ang="0">
                  <a:pos x="45" y="26"/>
                </a:cxn>
                <a:cxn ang="0">
                  <a:pos x="49" y="27"/>
                </a:cxn>
                <a:cxn ang="0">
                  <a:pos x="50" y="24"/>
                </a:cxn>
                <a:cxn ang="0">
                  <a:pos x="53" y="28"/>
                </a:cxn>
                <a:cxn ang="0">
                  <a:pos x="55" y="32"/>
                </a:cxn>
                <a:cxn ang="0">
                  <a:pos x="54" y="35"/>
                </a:cxn>
                <a:cxn ang="0">
                  <a:pos x="57" y="37"/>
                </a:cxn>
              </a:cxnLst>
              <a:rect l="0" t="0" r="r" b="b"/>
              <a:pathLst>
                <a:path w="58" h="63">
                  <a:moveTo>
                    <a:pt x="58" y="38"/>
                  </a:moveTo>
                  <a:cubicBezTo>
                    <a:pt x="57" y="38"/>
                    <a:pt x="57" y="39"/>
                    <a:pt x="57" y="39"/>
                  </a:cubicBezTo>
                  <a:cubicBezTo>
                    <a:pt x="57" y="39"/>
                    <a:pt x="56" y="40"/>
                    <a:pt x="56" y="41"/>
                  </a:cubicBezTo>
                  <a:cubicBezTo>
                    <a:pt x="56" y="41"/>
                    <a:pt x="54" y="42"/>
                    <a:pt x="54" y="43"/>
                  </a:cubicBezTo>
                  <a:cubicBezTo>
                    <a:pt x="53" y="44"/>
                    <a:pt x="52" y="46"/>
                    <a:pt x="51" y="47"/>
                  </a:cubicBezTo>
                  <a:cubicBezTo>
                    <a:pt x="51" y="48"/>
                    <a:pt x="51" y="50"/>
                    <a:pt x="50" y="50"/>
                  </a:cubicBezTo>
                  <a:cubicBezTo>
                    <a:pt x="50" y="51"/>
                    <a:pt x="49" y="52"/>
                    <a:pt x="49" y="53"/>
                  </a:cubicBezTo>
                  <a:cubicBezTo>
                    <a:pt x="49" y="54"/>
                    <a:pt x="49" y="55"/>
                    <a:pt x="49" y="56"/>
                  </a:cubicBezTo>
                  <a:cubicBezTo>
                    <a:pt x="49" y="57"/>
                    <a:pt x="50" y="58"/>
                    <a:pt x="49" y="58"/>
                  </a:cubicBezTo>
                  <a:cubicBezTo>
                    <a:pt x="49" y="59"/>
                    <a:pt x="48" y="61"/>
                    <a:pt x="48" y="61"/>
                  </a:cubicBezTo>
                  <a:cubicBezTo>
                    <a:pt x="48" y="61"/>
                    <a:pt x="47" y="62"/>
                    <a:pt x="47" y="62"/>
                  </a:cubicBezTo>
                  <a:cubicBezTo>
                    <a:pt x="47" y="61"/>
                    <a:pt x="47" y="60"/>
                    <a:pt x="46" y="60"/>
                  </a:cubicBezTo>
                  <a:cubicBezTo>
                    <a:pt x="46" y="59"/>
                    <a:pt x="46" y="58"/>
                    <a:pt x="45" y="58"/>
                  </a:cubicBezTo>
                  <a:cubicBezTo>
                    <a:pt x="45" y="58"/>
                    <a:pt x="44" y="58"/>
                    <a:pt x="43" y="59"/>
                  </a:cubicBezTo>
                  <a:cubicBezTo>
                    <a:pt x="43" y="59"/>
                    <a:pt x="43" y="59"/>
                    <a:pt x="43" y="60"/>
                  </a:cubicBezTo>
                  <a:cubicBezTo>
                    <a:pt x="43" y="60"/>
                    <a:pt x="42" y="61"/>
                    <a:pt x="42" y="61"/>
                  </a:cubicBezTo>
                  <a:cubicBezTo>
                    <a:pt x="41" y="62"/>
                    <a:pt x="40" y="63"/>
                    <a:pt x="40" y="62"/>
                  </a:cubicBezTo>
                  <a:cubicBezTo>
                    <a:pt x="39" y="62"/>
                    <a:pt x="39" y="61"/>
                    <a:pt x="38" y="60"/>
                  </a:cubicBezTo>
                  <a:cubicBezTo>
                    <a:pt x="38" y="60"/>
                    <a:pt x="37" y="60"/>
                    <a:pt x="36" y="60"/>
                  </a:cubicBezTo>
                  <a:cubicBezTo>
                    <a:pt x="36" y="59"/>
                    <a:pt x="35" y="59"/>
                    <a:pt x="35" y="59"/>
                  </a:cubicBezTo>
                  <a:cubicBezTo>
                    <a:pt x="34" y="59"/>
                    <a:pt x="34" y="58"/>
                    <a:pt x="34" y="57"/>
                  </a:cubicBezTo>
                  <a:cubicBezTo>
                    <a:pt x="34" y="57"/>
                    <a:pt x="35" y="55"/>
                    <a:pt x="35" y="55"/>
                  </a:cubicBezTo>
                  <a:cubicBezTo>
                    <a:pt x="35" y="55"/>
                    <a:pt x="34" y="54"/>
                    <a:pt x="34" y="54"/>
                  </a:cubicBezTo>
                  <a:cubicBezTo>
                    <a:pt x="34" y="54"/>
                    <a:pt x="32" y="53"/>
                    <a:pt x="31" y="53"/>
                  </a:cubicBezTo>
                  <a:cubicBezTo>
                    <a:pt x="31" y="52"/>
                    <a:pt x="29" y="51"/>
                    <a:pt x="28" y="50"/>
                  </a:cubicBezTo>
                  <a:cubicBezTo>
                    <a:pt x="28" y="50"/>
                    <a:pt x="26" y="49"/>
                    <a:pt x="26" y="48"/>
                  </a:cubicBezTo>
                  <a:cubicBezTo>
                    <a:pt x="25" y="48"/>
                    <a:pt x="24" y="48"/>
                    <a:pt x="23" y="48"/>
                  </a:cubicBezTo>
                  <a:cubicBezTo>
                    <a:pt x="23" y="48"/>
                    <a:pt x="22" y="46"/>
                    <a:pt x="22" y="46"/>
                  </a:cubicBezTo>
                  <a:cubicBezTo>
                    <a:pt x="21" y="45"/>
                    <a:pt x="21" y="44"/>
                    <a:pt x="20" y="44"/>
                  </a:cubicBezTo>
                  <a:cubicBezTo>
                    <a:pt x="20" y="44"/>
                    <a:pt x="19" y="45"/>
                    <a:pt x="18" y="45"/>
                  </a:cubicBezTo>
                  <a:cubicBezTo>
                    <a:pt x="18" y="45"/>
                    <a:pt x="16" y="45"/>
                    <a:pt x="15" y="45"/>
                  </a:cubicBezTo>
                  <a:cubicBezTo>
                    <a:pt x="15" y="45"/>
                    <a:pt x="15" y="46"/>
                    <a:pt x="14" y="46"/>
                  </a:cubicBezTo>
                  <a:cubicBezTo>
                    <a:pt x="14" y="46"/>
                    <a:pt x="13" y="46"/>
                    <a:pt x="13" y="47"/>
                  </a:cubicBezTo>
                  <a:cubicBezTo>
                    <a:pt x="12" y="47"/>
                    <a:pt x="11" y="47"/>
                    <a:pt x="11" y="48"/>
                  </a:cubicBezTo>
                  <a:cubicBezTo>
                    <a:pt x="11" y="48"/>
                    <a:pt x="10" y="48"/>
                    <a:pt x="10" y="48"/>
                  </a:cubicBezTo>
                  <a:cubicBezTo>
                    <a:pt x="10" y="48"/>
                    <a:pt x="10" y="47"/>
                    <a:pt x="10" y="47"/>
                  </a:cubicBezTo>
                  <a:cubicBezTo>
                    <a:pt x="9" y="46"/>
                    <a:pt x="8" y="45"/>
                    <a:pt x="8" y="44"/>
                  </a:cubicBezTo>
                  <a:cubicBezTo>
                    <a:pt x="7" y="43"/>
                    <a:pt x="6" y="42"/>
                    <a:pt x="6" y="41"/>
                  </a:cubicBezTo>
                  <a:cubicBezTo>
                    <a:pt x="6" y="40"/>
                    <a:pt x="6" y="38"/>
                    <a:pt x="6" y="37"/>
                  </a:cubicBezTo>
                  <a:cubicBezTo>
                    <a:pt x="6" y="36"/>
                    <a:pt x="6" y="33"/>
                    <a:pt x="6" y="32"/>
                  </a:cubicBezTo>
                  <a:cubicBezTo>
                    <a:pt x="5" y="31"/>
                    <a:pt x="5" y="30"/>
                    <a:pt x="6" y="29"/>
                  </a:cubicBezTo>
                  <a:cubicBezTo>
                    <a:pt x="6" y="28"/>
                    <a:pt x="6" y="26"/>
                    <a:pt x="6" y="25"/>
                  </a:cubicBezTo>
                  <a:cubicBezTo>
                    <a:pt x="6" y="24"/>
                    <a:pt x="6" y="23"/>
                    <a:pt x="5" y="22"/>
                  </a:cubicBezTo>
                  <a:cubicBezTo>
                    <a:pt x="5" y="21"/>
                    <a:pt x="4" y="20"/>
                    <a:pt x="4" y="20"/>
                  </a:cubicBezTo>
                  <a:cubicBezTo>
                    <a:pt x="3" y="19"/>
                    <a:pt x="2" y="18"/>
                    <a:pt x="1" y="17"/>
                  </a:cubicBezTo>
                  <a:cubicBezTo>
                    <a:pt x="1" y="17"/>
                    <a:pt x="0" y="16"/>
                    <a:pt x="0" y="15"/>
                  </a:cubicBezTo>
                  <a:cubicBezTo>
                    <a:pt x="0" y="15"/>
                    <a:pt x="0" y="15"/>
                    <a:pt x="1" y="14"/>
                  </a:cubicBezTo>
                  <a:cubicBezTo>
                    <a:pt x="1" y="14"/>
                    <a:pt x="1" y="13"/>
                    <a:pt x="2" y="13"/>
                  </a:cubicBezTo>
                  <a:cubicBezTo>
                    <a:pt x="2" y="13"/>
                    <a:pt x="3" y="13"/>
                    <a:pt x="3" y="13"/>
                  </a:cubicBezTo>
                  <a:cubicBezTo>
                    <a:pt x="3" y="13"/>
                    <a:pt x="4" y="14"/>
                    <a:pt x="5" y="13"/>
                  </a:cubicBezTo>
                  <a:cubicBezTo>
                    <a:pt x="5" y="13"/>
                    <a:pt x="5" y="12"/>
                    <a:pt x="5" y="12"/>
                  </a:cubicBezTo>
                  <a:cubicBezTo>
                    <a:pt x="5" y="11"/>
                    <a:pt x="5" y="10"/>
                    <a:pt x="5" y="9"/>
                  </a:cubicBezTo>
                  <a:cubicBezTo>
                    <a:pt x="5" y="9"/>
                    <a:pt x="5" y="8"/>
                    <a:pt x="5" y="8"/>
                  </a:cubicBezTo>
                  <a:cubicBezTo>
                    <a:pt x="6" y="7"/>
                    <a:pt x="7" y="7"/>
                    <a:pt x="8" y="7"/>
                  </a:cubicBezTo>
                  <a:cubicBezTo>
                    <a:pt x="8" y="7"/>
                    <a:pt x="10" y="7"/>
                    <a:pt x="11" y="7"/>
                  </a:cubicBezTo>
                  <a:cubicBezTo>
                    <a:pt x="12" y="7"/>
                    <a:pt x="13" y="6"/>
                    <a:pt x="14" y="6"/>
                  </a:cubicBezTo>
                  <a:cubicBezTo>
                    <a:pt x="15" y="5"/>
                    <a:pt x="17" y="5"/>
                    <a:pt x="18" y="5"/>
                  </a:cubicBezTo>
                  <a:cubicBezTo>
                    <a:pt x="19" y="5"/>
                    <a:pt x="20" y="4"/>
                    <a:pt x="21" y="3"/>
                  </a:cubicBezTo>
                  <a:cubicBezTo>
                    <a:pt x="21" y="3"/>
                    <a:pt x="22" y="2"/>
                    <a:pt x="22" y="1"/>
                  </a:cubicBezTo>
                  <a:cubicBezTo>
                    <a:pt x="23" y="1"/>
                    <a:pt x="25" y="1"/>
                    <a:pt x="26" y="0"/>
                  </a:cubicBezTo>
                  <a:cubicBezTo>
                    <a:pt x="27" y="0"/>
                    <a:pt x="28" y="0"/>
                    <a:pt x="29" y="0"/>
                  </a:cubicBezTo>
                  <a:cubicBezTo>
                    <a:pt x="30" y="1"/>
                    <a:pt x="31" y="1"/>
                    <a:pt x="31" y="1"/>
                  </a:cubicBezTo>
                  <a:cubicBezTo>
                    <a:pt x="31" y="1"/>
                    <a:pt x="31" y="1"/>
                    <a:pt x="32" y="1"/>
                  </a:cubicBezTo>
                  <a:cubicBezTo>
                    <a:pt x="32" y="1"/>
                    <a:pt x="32" y="2"/>
                    <a:pt x="32" y="2"/>
                  </a:cubicBezTo>
                  <a:cubicBezTo>
                    <a:pt x="33" y="2"/>
                    <a:pt x="33" y="3"/>
                    <a:pt x="33" y="4"/>
                  </a:cubicBezTo>
                  <a:cubicBezTo>
                    <a:pt x="33" y="4"/>
                    <a:pt x="34" y="4"/>
                    <a:pt x="34" y="5"/>
                  </a:cubicBezTo>
                  <a:cubicBezTo>
                    <a:pt x="34" y="5"/>
                    <a:pt x="35" y="6"/>
                    <a:pt x="35" y="7"/>
                  </a:cubicBezTo>
                  <a:cubicBezTo>
                    <a:pt x="36" y="8"/>
                    <a:pt x="37" y="9"/>
                    <a:pt x="37" y="9"/>
                  </a:cubicBezTo>
                  <a:cubicBezTo>
                    <a:pt x="38" y="10"/>
                    <a:pt x="39" y="11"/>
                    <a:pt x="39" y="12"/>
                  </a:cubicBezTo>
                  <a:cubicBezTo>
                    <a:pt x="39" y="13"/>
                    <a:pt x="40" y="14"/>
                    <a:pt x="40" y="15"/>
                  </a:cubicBezTo>
                  <a:cubicBezTo>
                    <a:pt x="40" y="16"/>
                    <a:pt x="40" y="18"/>
                    <a:pt x="40" y="18"/>
                  </a:cubicBezTo>
                  <a:cubicBezTo>
                    <a:pt x="40" y="19"/>
                    <a:pt x="40" y="21"/>
                    <a:pt x="41" y="22"/>
                  </a:cubicBezTo>
                  <a:cubicBezTo>
                    <a:pt x="41" y="22"/>
                    <a:pt x="42" y="23"/>
                    <a:pt x="43" y="23"/>
                  </a:cubicBezTo>
                  <a:cubicBezTo>
                    <a:pt x="44" y="24"/>
                    <a:pt x="44" y="25"/>
                    <a:pt x="45" y="26"/>
                  </a:cubicBezTo>
                  <a:cubicBezTo>
                    <a:pt x="45" y="26"/>
                    <a:pt x="46" y="27"/>
                    <a:pt x="47" y="27"/>
                  </a:cubicBezTo>
                  <a:cubicBezTo>
                    <a:pt x="47" y="27"/>
                    <a:pt x="48" y="27"/>
                    <a:pt x="49" y="27"/>
                  </a:cubicBezTo>
                  <a:cubicBezTo>
                    <a:pt x="49" y="26"/>
                    <a:pt x="49" y="25"/>
                    <a:pt x="49" y="25"/>
                  </a:cubicBezTo>
                  <a:cubicBezTo>
                    <a:pt x="49" y="25"/>
                    <a:pt x="50" y="24"/>
                    <a:pt x="50" y="24"/>
                  </a:cubicBezTo>
                  <a:cubicBezTo>
                    <a:pt x="50" y="25"/>
                    <a:pt x="51" y="26"/>
                    <a:pt x="51" y="26"/>
                  </a:cubicBezTo>
                  <a:cubicBezTo>
                    <a:pt x="52" y="27"/>
                    <a:pt x="53" y="27"/>
                    <a:pt x="53" y="28"/>
                  </a:cubicBezTo>
                  <a:cubicBezTo>
                    <a:pt x="54" y="28"/>
                    <a:pt x="54" y="30"/>
                    <a:pt x="54" y="30"/>
                  </a:cubicBezTo>
                  <a:cubicBezTo>
                    <a:pt x="54" y="31"/>
                    <a:pt x="55" y="31"/>
                    <a:pt x="55" y="32"/>
                  </a:cubicBezTo>
                  <a:cubicBezTo>
                    <a:pt x="55" y="32"/>
                    <a:pt x="55" y="33"/>
                    <a:pt x="55" y="34"/>
                  </a:cubicBezTo>
                  <a:cubicBezTo>
                    <a:pt x="55" y="34"/>
                    <a:pt x="54" y="34"/>
                    <a:pt x="54" y="35"/>
                  </a:cubicBezTo>
                  <a:cubicBezTo>
                    <a:pt x="54" y="35"/>
                    <a:pt x="55" y="36"/>
                    <a:pt x="55" y="36"/>
                  </a:cubicBezTo>
                  <a:cubicBezTo>
                    <a:pt x="55" y="37"/>
                    <a:pt x="57" y="37"/>
                    <a:pt x="57" y="37"/>
                  </a:cubicBezTo>
                  <a:cubicBezTo>
                    <a:pt x="57" y="37"/>
                    <a:pt x="57" y="38"/>
                    <a:pt x="58"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6" name="Freeform 311"/>
            <p:cNvSpPr>
              <a:spLocks/>
            </p:cNvSpPr>
            <p:nvPr/>
          </p:nvSpPr>
          <p:spPr bwMode="auto">
            <a:xfrm>
              <a:off x="841376" y="2603500"/>
              <a:ext cx="96838" cy="82550"/>
            </a:xfrm>
            <a:custGeom>
              <a:avLst/>
              <a:gdLst/>
              <a:ahLst/>
              <a:cxnLst>
                <a:cxn ang="0">
                  <a:pos x="24" y="42"/>
                </a:cxn>
                <a:cxn ang="0">
                  <a:pos x="18" y="44"/>
                </a:cxn>
                <a:cxn ang="0">
                  <a:pos x="16" y="40"/>
                </a:cxn>
                <a:cxn ang="0">
                  <a:pos x="14" y="33"/>
                </a:cxn>
                <a:cxn ang="0">
                  <a:pos x="8" y="28"/>
                </a:cxn>
                <a:cxn ang="0">
                  <a:pos x="5" y="23"/>
                </a:cxn>
                <a:cxn ang="0">
                  <a:pos x="2" y="21"/>
                </a:cxn>
                <a:cxn ang="0">
                  <a:pos x="1" y="12"/>
                </a:cxn>
                <a:cxn ang="0">
                  <a:pos x="4" y="10"/>
                </a:cxn>
                <a:cxn ang="0">
                  <a:pos x="6" y="12"/>
                </a:cxn>
                <a:cxn ang="0">
                  <a:pos x="12" y="12"/>
                </a:cxn>
                <a:cxn ang="0">
                  <a:pos x="16" y="11"/>
                </a:cxn>
                <a:cxn ang="0">
                  <a:pos x="21" y="13"/>
                </a:cxn>
                <a:cxn ang="0">
                  <a:pos x="24" y="12"/>
                </a:cxn>
                <a:cxn ang="0">
                  <a:pos x="25" y="17"/>
                </a:cxn>
                <a:cxn ang="0">
                  <a:pos x="28" y="17"/>
                </a:cxn>
                <a:cxn ang="0">
                  <a:pos x="32" y="16"/>
                </a:cxn>
                <a:cxn ang="0">
                  <a:pos x="35" y="14"/>
                </a:cxn>
                <a:cxn ang="0">
                  <a:pos x="34" y="11"/>
                </a:cxn>
                <a:cxn ang="0">
                  <a:pos x="36" y="7"/>
                </a:cxn>
                <a:cxn ang="0">
                  <a:pos x="38" y="5"/>
                </a:cxn>
                <a:cxn ang="0">
                  <a:pos x="36" y="2"/>
                </a:cxn>
                <a:cxn ang="0">
                  <a:pos x="41" y="0"/>
                </a:cxn>
                <a:cxn ang="0">
                  <a:pos x="45" y="5"/>
                </a:cxn>
                <a:cxn ang="0">
                  <a:pos x="47" y="10"/>
                </a:cxn>
                <a:cxn ang="0">
                  <a:pos x="47" y="17"/>
                </a:cxn>
                <a:cxn ang="0">
                  <a:pos x="47" y="26"/>
                </a:cxn>
                <a:cxn ang="0">
                  <a:pos x="51" y="32"/>
                </a:cxn>
                <a:cxn ang="0">
                  <a:pos x="51" y="35"/>
                </a:cxn>
                <a:cxn ang="0">
                  <a:pos x="49" y="40"/>
                </a:cxn>
                <a:cxn ang="0">
                  <a:pos x="43" y="42"/>
                </a:cxn>
                <a:cxn ang="0">
                  <a:pos x="39" y="39"/>
                </a:cxn>
                <a:cxn ang="0">
                  <a:pos x="34" y="40"/>
                </a:cxn>
                <a:cxn ang="0">
                  <a:pos x="27" y="41"/>
                </a:cxn>
              </a:cxnLst>
              <a:rect l="0" t="0" r="r" b="b"/>
              <a:pathLst>
                <a:path w="52" h="44">
                  <a:moveTo>
                    <a:pt x="27" y="41"/>
                  </a:moveTo>
                  <a:cubicBezTo>
                    <a:pt x="26" y="41"/>
                    <a:pt x="24" y="41"/>
                    <a:pt x="24" y="42"/>
                  </a:cubicBezTo>
                  <a:cubicBezTo>
                    <a:pt x="23" y="42"/>
                    <a:pt x="22" y="43"/>
                    <a:pt x="21" y="43"/>
                  </a:cubicBezTo>
                  <a:cubicBezTo>
                    <a:pt x="20" y="44"/>
                    <a:pt x="19" y="44"/>
                    <a:pt x="18" y="44"/>
                  </a:cubicBezTo>
                  <a:cubicBezTo>
                    <a:pt x="18" y="44"/>
                    <a:pt x="16" y="43"/>
                    <a:pt x="16" y="42"/>
                  </a:cubicBezTo>
                  <a:cubicBezTo>
                    <a:pt x="16" y="42"/>
                    <a:pt x="16" y="41"/>
                    <a:pt x="16" y="40"/>
                  </a:cubicBezTo>
                  <a:cubicBezTo>
                    <a:pt x="16" y="39"/>
                    <a:pt x="16" y="37"/>
                    <a:pt x="16" y="36"/>
                  </a:cubicBezTo>
                  <a:cubicBezTo>
                    <a:pt x="16" y="35"/>
                    <a:pt x="15" y="34"/>
                    <a:pt x="14" y="33"/>
                  </a:cubicBezTo>
                  <a:cubicBezTo>
                    <a:pt x="13" y="32"/>
                    <a:pt x="11" y="32"/>
                    <a:pt x="10" y="31"/>
                  </a:cubicBezTo>
                  <a:cubicBezTo>
                    <a:pt x="9" y="30"/>
                    <a:pt x="9" y="29"/>
                    <a:pt x="8" y="28"/>
                  </a:cubicBezTo>
                  <a:cubicBezTo>
                    <a:pt x="8" y="27"/>
                    <a:pt x="7" y="25"/>
                    <a:pt x="6" y="24"/>
                  </a:cubicBezTo>
                  <a:cubicBezTo>
                    <a:pt x="6" y="24"/>
                    <a:pt x="5" y="24"/>
                    <a:pt x="5" y="23"/>
                  </a:cubicBezTo>
                  <a:cubicBezTo>
                    <a:pt x="4" y="23"/>
                    <a:pt x="4" y="23"/>
                    <a:pt x="4" y="23"/>
                  </a:cubicBezTo>
                  <a:cubicBezTo>
                    <a:pt x="3" y="22"/>
                    <a:pt x="2" y="22"/>
                    <a:pt x="2" y="21"/>
                  </a:cubicBezTo>
                  <a:cubicBezTo>
                    <a:pt x="1" y="20"/>
                    <a:pt x="1" y="18"/>
                    <a:pt x="1" y="16"/>
                  </a:cubicBezTo>
                  <a:cubicBezTo>
                    <a:pt x="1" y="15"/>
                    <a:pt x="0" y="13"/>
                    <a:pt x="1" y="12"/>
                  </a:cubicBezTo>
                  <a:cubicBezTo>
                    <a:pt x="1" y="11"/>
                    <a:pt x="2" y="10"/>
                    <a:pt x="3" y="9"/>
                  </a:cubicBezTo>
                  <a:cubicBezTo>
                    <a:pt x="3" y="9"/>
                    <a:pt x="3" y="10"/>
                    <a:pt x="4" y="10"/>
                  </a:cubicBezTo>
                  <a:cubicBezTo>
                    <a:pt x="4" y="10"/>
                    <a:pt x="4" y="12"/>
                    <a:pt x="5" y="12"/>
                  </a:cubicBezTo>
                  <a:cubicBezTo>
                    <a:pt x="5" y="12"/>
                    <a:pt x="6" y="12"/>
                    <a:pt x="6" y="12"/>
                  </a:cubicBezTo>
                  <a:cubicBezTo>
                    <a:pt x="7" y="12"/>
                    <a:pt x="8" y="12"/>
                    <a:pt x="9" y="13"/>
                  </a:cubicBezTo>
                  <a:cubicBezTo>
                    <a:pt x="9" y="13"/>
                    <a:pt x="11" y="13"/>
                    <a:pt x="12" y="12"/>
                  </a:cubicBezTo>
                  <a:cubicBezTo>
                    <a:pt x="12" y="12"/>
                    <a:pt x="13" y="12"/>
                    <a:pt x="13" y="12"/>
                  </a:cubicBezTo>
                  <a:cubicBezTo>
                    <a:pt x="14" y="11"/>
                    <a:pt x="15" y="11"/>
                    <a:pt x="16" y="11"/>
                  </a:cubicBezTo>
                  <a:cubicBezTo>
                    <a:pt x="16" y="11"/>
                    <a:pt x="18" y="11"/>
                    <a:pt x="18" y="12"/>
                  </a:cubicBezTo>
                  <a:cubicBezTo>
                    <a:pt x="19" y="12"/>
                    <a:pt x="20" y="12"/>
                    <a:pt x="21" y="13"/>
                  </a:cubicBezTo>
                  <a:cubicBezTo>
                    <a:pt x="21" y="13"/>
                    <a:pt x="22" y="13"/>
                    <a:pt x="23" y="13"/>
                  </a:cubicBezTo>
                  <a:cubicBezTo>
                    <a:pt x="23" y="13"/>
                    <a:pt x="24" y="12"/>
                    <a:pt x="24" y="12"/>
                  </a:cubicBezTo>
                  <a:cubicBezTo>
                    <a:pt x="25" y="12"/>
                    <a:pt x="26" y="13"/>
                    <a:pt x="26" y="14"/>
                  </a:cubicBezTo>
                  <a:cubicBezTo>
                    <a:pt x="26" y="15"/>
                    <a:pt x="25" y="16"/>
                    <a:pt x="25" y="17"/>
                  </a:cubicBezTo>
                  <a:cubicBezTo>
                    <a:pt x="26" y="17"/>
                    <a:pt x="26" y="18"/>
                    <a:pt x="26" y="18"/>
                  </a:cubicBezTo>
                  <a:cubicBezTo>
                    <a:pt x="27" y="18"/>
                    <a:pt x="28" y="17"/>
                    <a:pt x="28" y="17"/>
                  </a:cubicBezTo>
                  <a:cubicBezTo>
                    <a:pt x="29" y="17"/>
                    <a:pt x="30" y="16"/>
                    <a:pt x="30" y="16"/>
                  </a:cubicBezTo>
                  <a:cubicBezTo>
                    <a:pt x="31" y="16"/>
                    <a:pt x="32" y="16"/>
                    <a:pt x="32" y="16"/>
                  </a:cubicBezTo>
                  <a:cubicBezTo>
                    <a:pt x="33" y="16"/>
                    <a:pt x="34" y="16"/>
                    <a:pt x="34" y="16"/>
                  </a:cubicBezTo>
                  <a:cubicBezTo>
                    <a:pt x="34" y="15"/>
                    <a:pt x="34" y="15"/>
                    <a:pt x="35" y="14"/>
                  </a:cubicBezTo>
                  <a:cubicBezTo>
                    <a:pt x="35" y="14"/>
                    <a:pt x="35" y="13"/>
                    <a:pt x="35" y="13"/>
                  </a:cubicBezTo>
                  <a:cubicBezTo>
                    <a:pt x="35" y="12"/>
                    <a:pt x="34" y="11"/>
                    <a:pt x="34" y="11"/>
                  </a:cubicBezTo>
                  <a:cubicBezTo>
                    <a:pt x="34" y="10"/>
                    <a:pt x="34" y="9"/>
                    <a:pt x="34" y="8"/>
                  </a:cubicBezTo>
                  <a:cubicBezTo>
                    <a:pt x="35" y="8"/>
                    <a:pt x="35" y="7"/>
                    <a:pt x="36" y="7"/>
                  </a:cubicBezTo>
                  <a:cubicBezTo>
                    <a:pt x="36" y="7"/>
                    <a:pt x="37" y="7"/>
                    <a:pt x="38" y="7"/>
                  </a:cubicBezTo>
                  <a:cubicBezTo>
                    <a:pt x="38" y="6"/>
                    <a:pt x="38" y="5"/>
                    <a:pt x="38" y="5"/>
                  </a:cubicBezTo>
                  <a:cubicBezTo>
                    <a:pt x="38" y="4"/>
                    <a:pt x="36" y="4"/>
                    <a:pt x="36" y="3"/>
                  </a:cubicBezTo>
                  <a:cubicBezTo>
                    <a:pt x="36" y="3"/>
                    <a:pt x="36" y="2"/>
                    <a:pt x="36" y="2"/>
                  </a:cubicBezTo>
                  <a:cubicBezTo>
                    <a:pt x="36" y="1"/>
                    <a:pt x="39" y="1"/>
                    <a:pt x="39" y="1"/>
                  </a:cubicBezTo>
                  <a:cubicBezTo>
                    <a:pt x="40" y="1"/>
                    <a:pt x="40" y="0"/>
                    <a:pt x="41" y="0"/>
                  </a:cubicBezTo>
                  <a:cubicBezTo>
                    <a:pt x="41" y="1"/>
                    <a:pt x="42" y="2"/>
                    <a:pt x="42" y="2"/>
                  </a:cubicBezTo>
                  <a:cubicBezTo>
                    <a:pt x="43" y="3"/>
                    <a:pt x="44" y="4"/>
                    <a:pt x="45" y="5"/>
                  </a:cubicBezTo>
                  <a:cubicBezTo>
                    <a:pt x="45" y="5"/>
                    <a:pt x="46" y="6"/>
                    <a:pt x="46" y="7"/>
                  </a:cubicBezTo>
                  <a:cubicBezTo>
                    <a:pt x="47" y="8"/>
                    <a:pt x="47" y="9"/>
                    <a:pt x="47" y="10"/>
                  </a:cubicBezTo>
                  <a:cubicBezTo>
                    <a:pt x="47" y="11"/>
                    <a:pt x="47" y="13"/>
                    <a:pt x="47" y="14"/>
                  </a:cubicBezTo>
                  <a:cubicBezTo>
                    <a:pt x="46" y="15"/>
                    <a:pt x="46" y="16"/>
                    <a:pt x="47" y="17"/>
                  </a:cubicBezTo>
                  <a:cubicBezTo>
                    <a:pt x="47" y="18"/>
                    <a:pt x="47" y="21"/>
                    <a:pt x="47" y="22"/>
                  </a:cubicBezTo>
                  <a:cubicBezTo>
                    <a:pt x="47" y="23"/>
                    <a:pt x="47" y="25"/>
                    <a:pt x="47" y="26"/>
                  </a:cubicBezTo>
                  <a:cubicBezTo>
                    <a:pt x="47" y="27"/>
                    <a:pt x="48" y="28"/>
                    <a:pt x="49" y="29"/>
                  </a:cubicBezTo>
                  <a:cubicBezTo>
                    <a:pt x="49" y="30"/>
                    <a:pt x="50" y="31"/>
                    <a:pt x="51" y="32"/>
                  </a:cubicBezTo>
                  <a:cubicBezTo>
                    <a:pt x="51" y="32"/>
                    <a:pt x="51" y="33"/>
                    <a:pt x="51" y="33"/>
                  </a:cubicBezTo>
                  <a:cubicBezTo>
                    <a:pt x="51" y="34"/>
                    <a:pt x="51" y="34"/>
                    <a:pt x="51" y="35"/>
                  </a:cubicBezTo>
                  <a:cubicBezTo>
                    <a:pt x="52" y="36"/>
                    <a:pt x="52" y="37"/>
                    <a:pt x="51" y="38"/>
                  </a:cubicBezTo>
                  <a:cubicBezTo>
                    <a:pt x="51" y="39"/>
                    <a:pt x="50" y="40"/>
                    <a:pt x="49" y="40"/>
                  </a:cubicBezTo>
                  <a:cubicBezTo>
                    <a:pt x="49" y="41"/>
                    <a:pt x="47" y="42"/>
                    <a:pt x="47" y="42"/>
                  </a:cubicBezTo>
                  <a:cubicBezTo>
                    <a:pt x="46" y="42"/>
                    <a:pt x="44" y="42"/>
                    <a:pt x="43" y="42"/>
                  </a:cubicBezTo>
                  <a:cubicBezTo>
                    <a:pt x="43" y="42"/>
                    <a:pt x="42" y="40"/>
                    <a:pt x="41" y="40"/>
                  </a:cubicBezTo>
                  <a:cubicBezTo>
                    <a:pt x="41" y="40"/>
                    <a:pt x="40" y="39"/>
                    <a:pt x="39" y="39"/>
                  </a:cubicBezTo>
                  <a:cubicBezTo>
                    <a:pt x="38" y="39"/>
                    <a:pt x="38" y="40"/>
                    <a:pt x="37" y="40"/>
                  </a:cubicBezTo>
                  <a:cubicBezTo>
                    <a:pt x="36" y="40"/>
                    <a:pt x="35" y="40"/>
                    <a:pt x="34" y="40"/>
                  </a:cubicBezTo>
                  <a:cubicBezTo>
                    <a:pt x="33" y="40"/>
                    <a:pt x="32" y="41"/>
                    <a:pt x="31" y="41"/>
                  </a:cubicBezTo>
                  <a:cubicBezTo>
                    <a:pt x="30" y="41"/>
                    <a:pt x="28" y="41"/>
                    <a:pt x="27" y="41"/>
                  </a:cubicBezTo>
                  <a:cubicBezTo>
                    <a:pt x="27" y="41"/>
                    <a:pt x="27" y="41"/>
                    <a:pt x="27" y="4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7" name="Freeform 312"/>
            <p:cNvSpPr>
              <a:spLocks/>
            </p:cNvSpPr>
            <p:nvPr/>
          </p:nvSpPr>
          <p:spPr bwMode="auto">
            <a:xfrm>
              <a:off x="892176" y="2657475"/>
              <a:ext cx="115888" cy="92075"/>
            </a:xfrm>
            <a:custGeom>
              <a:avLst/>
              <a:gdLst/>
              <a:ahLst/>
              <a:cxnLst>
                <a:cxn ang="0">
                  <a:pos x="61" y="19"/>
                </a:cxn>
                <a:cxn ang="0">
                  <a:pos x="60" y="23"/>
                </a:cxn>
                <a:cxn ang="0">
                  <a:pos x="59" y="32"/>
                </a:cxn>
                <a:cxn ang="0">
                  <a:pos x="60" y="37"/>
                </a:cxn>
                <a:cxn ang="0">
                  <a:pos x="59" y="43"/>
                </a:cxn>
                <a:cxn ang="0">
                  <a:pos x="58" y="45"/>
                </a:cxn>
                <a:cxn ang="0">
                  <a:pos x="54" y="45"/>
                </a:cxn>
                <a:cxn ang="0">
                  <a:pos x="52" y="43"/>
                </a:cxn>
                <a:cxn ang="0">
                  <a:pos x="49" y="46"/>
                </a:cxn>
                <a:cxn ang="0">
                  <a:pos x="46" y="46"/>
                </a:cxn>
                <a:cxn ang="0">
                  <a:pos x="41" y="47"/>
                </a:cxn>
                <a:cxn ang="0">
                  <a:pos x="37" y="49"/>
                </a:cxn>
                <a:cxn ang="0">
                  <a:pos x="29" y="46"/>
                </a:cxn>
                <a:cxn ang="0">
                  <a:pos x="23" y="42"/>
                </a:cxn>
                <a:cxn ang="0">
                  <a:pos x="19" y="42"/>
                </a:cxn>
                <a:cxn ang="0">
                  <a:pos x="14" y="41"/>
                </a:cxn>
                <a:cxn ang="0">
                  <a:pos x="6" y="39"/>
                </a:cxn>
                <a:cxn ang="0">
                  <a:pos x="4" y="36"/>
                </a:cxn>
                <a:cxn ang="0">
                  <a:pos x="5" y="27"/>
                </a:cxn>
                <a:cxn ang="0">
                  <a:pos x="4" y="21"/>
                </a:cxn>
                <a:cxn ang="0">
                  <a:pos x="1" y="16"/>
                </a:cxn>
                <a:cxn ang="0">
                  <a:pos x="0" y="12"/>
                </a:cxn>
                <a:cxn ang="0">
                  <a:pos x="4" y="12"/>
                </a:cxn>
                <a:cxn ang="0">
                  <a:pos x="10" y="11"/>
                </a:cxn>
                <a:cxn ang="0">
                  <a:pos x="14" y="11"/>
                </a:cxn>
                <a:cxn ang="0">
                  <a:pos x="20" y="13"/>
                </a:cxn>
                <a:cxn ang="0">
                  <a:pos x="24" y="9"/>
                </a:cxn>
                <a:cxn ang="0">
                  <a:pos x="24" y="4"/>
                </a:cxn>
                <a:cxn ang="0">
                  <a:pos x="27" y="3"/>
                </a:cxn>
                <a:cxn ang="0">
                  <a:pos x="29" y="1"/>
                </a:cxn>
                <a:cxn ang="0">
                  <a:pos x="34" y="0"/>
                </a:cxn>
                <a:cxn ang="0">
                  <a:pos x="37" y="4"/>
                </a:cxn>
                <a:cxn ang="0">
                  <a:pos x="42" y="6"/>
                </a:cxn>
                <a:cxn ang="0">
                  <a:pos x="48" y="10"/>
                </a:cxn>
                <a:cxn ang="0">
                  <a:pos x="48" y="13"/>
                </a:cxn>
                <a:cxn ang="0">
                  <a:pos x="50" y="16"/>
                </a:cxn>
                <a:cxn ang="0">
                  <a:pos x="54" y="18"/>
                </a:cxn>
                <a:cxn ang="0">
                  <a:pos x="57" y="16"/>
                </a:cxn>
                <a:cxn ang="0">
                  <a:pos x="59" y="14"/>
                </a:cxn>
                <a:cxn ang="0">
                  <a:pos x="61" y="18"/>
                </a:cxn>
              </a:cxnLst>
              <a:rect l="0" t="0" r="r" b="b"/>
              <a:pathLst>
                <a:path w="62" h="49">
                  <a:moveTo>
                    <a:pt x="61" y="18"/>
                  </a:moveTo>
                  <a:cubicBezTo>
                    <a:pt x="61" y="18"/>
                    <a:pt x="61" y="19"/>
                    <a:pt x="61" y="19"/>
                  </a:cubicBezTo>
                  <a:cubicBezTo>
                    <a:pt x="61" y="20"/>
                    <a:pt x="62" y="20"/>
                    <a:pt x="62" y="21"/>
                  </a:cubicBezTo>
                  <a:cubicBezTo>
                    <a:pt x="62" y="22"/>
                    <a:pt x="60" y="23"/>
                    <a:pt x="60" y="23"/>
                  </a:cubicBezTo>
                  <a:cubicBezTo>
                    <a:pt x="59" y="24"/>
                    <a:pt x="59" y="27"/>
                    <a:pt x="59" y="28"/>
                  </a:cubicBezTo>
                  <a:cubicBezTo>
                    <a:pt x="59" y="29"/>
                    <a:pt x="59" y="31"/>
                    <a:pt x="59" y="32"/>
                  </a:cubicBezTo>
                  <a:cubicBezTo>
                    <a:pt x="59" y="32"/>
                    <a:pt x="61" y="33"/>
                    <a:pt x="61" y="34"/>
                  </a:cubicBezTo>
                  <a:cubicBezTo>
                    <a:pt x="61" y="34"/>
                    <a:pt x="61" y="36"/>
                    <a:pt x="60" y="37"/>
                  </a:cubicBezTo>
                  <a:cubicBezTo>
                    <a:pt x="60" y="37"/>
                    <a:pt x="59" y="38"/>
                    <a:pt x="59" y="39"/>
                  </a:cubicBezTo>
                  <a:cubicBezTo>
                    <a:pt x="58" y="40"/>
                    <a:pt x="59" y="42"/>
                    <a:pt x="59" y="43"/>
                  </a:cubicBezTo>
                  <a:cubicBezTo>
                    <a:pt x="59" y="43"/>
                    <a:pt x="58" y="43"/>
                    <a:pt x="58" y="44"/>
                  </a:cubicBezTo>
                  <a:cubicBezTo>
                    <a:pt x="58" y="44"/>
                    <a:pt x="58" y="45"/>
                    <a:pt x="58" y="45"/>
                  </a:cubicBezTo>
                  <a:cubicBezTo>
                    <a:pt x="58" y="46"/>
                    <a:pt x="57" y="46"/>
                    <a:pt x="57" y="46"/>
                  </a:cubicBezTo>
                  <a:cubicBezTo>
                    <a:pt x="56" y="46"/>
                    <a:pt x="55" y="46"/>
                    <a:pt x="54" y="45"/>
                  </a:cubicBezTo>
                  <a:cubicBezTo>
                    <a:pt x="54" y="45"/>
                    <a:pt x="53" y="44"/>
                    <a:pt x="53" y="43"/>
                  </a:cubicBezTo>
                  <a:cubicBezTo>
                    <a:pt x="53" y="43"/>
                    <a:pt x="52" y="43"/>
                    <a:pt x="52" y="43"/>
                  </a:cubicBezTo>
                  <a:cubicBezTo>
                    <a:pt x="51" y="43"/>
                    <a:pt x="50" y="43"/>
                    <a:pt x="50" y="44"/>
                  </a:cubicBezTo>
                  <a:cubicBezTo>
                    <a:pt x="49" y="44"/>
                    <a:pt x="49" y="45"/>
                    <a:pt x="49" y="46"/>
                  </a:cubicBezTo>
                  <a:cubicBezTo>
                    <a:pt x="48" y="46"/>
                    <a:pt x="47" y="46"/>
                    <a:pt x="47" y="47"/>
                  </a:cubicBezTo>
                  <a:cubicBezTo>
                    <a:pt x="47" y="46"/>
                    <a:pt x="46" y="46"/>
                    <a:pt x="46" y="46"/>
                  </a:cubicBezTo>
                  <a:cubicBezTo>
                    <a:pt x="45" y="45"/>
                    <a:pt x="44" y="45"/>
                    <a:pt x="43" y="45"/>
                  </a:cubicBezTo>
                  <a:cubicBezTo>
                    <a:pt x="42" y="46"/>
                    <a:pt x="41" y="47"/>
                    <a:pt x="41" y="47"/>
                  </a:cubicBezTo>
                  <a:cubicBezTo>
                    <a:pt x="41" y="48"/>
                    <a:pt x="40" y="49"/>
                    <a:pt x="39" y="49"/>
                  </a:cubicBezTo>
                  <a:cubicBezTo>
                    <a:pt x="39" y="49"/>
                    <a:pt x="37" y="49"/>
                    <a:pt x="37" y="49"/>
                  </a:cubicBezTo>
                  <a:cubicBezTo>
                    <a:pt x="36" y="48"/>
                    <a:pt x="35" y="48"/>
                    <a:pt x="34" y="48"/>
                  </a:cubicBezTo>
                  <a:cubicBezTo>
                    <a:pt x="33" y="47"/>
                    <a:pt x="31" y="46"/>
                    <a:pt x="29" y="46"/>
                  </a:cubicBezTo>
                  <a:cubicBezTo>
                    <a:pt x="28" y="45"/>
                    <a:pt x="26" y="44"/>
                    <a:pt x="25" y="44"/>
                  </a:cubicBezTo>
                  <a:cubicBezTo>
                    <a:pt x="24" y="43"/>
                    <a:pt x="24" y="42"/>
                    <a:pt x="23" y="42"/>
                  </a:cubicBezTo>
                  <a:cubicBezTo>
                    <a:pt x="23" y="42"/>
                    <a:pt x="22" y="43"/>
                    <a:pt x="21" y="42"/>
                  </a:cubicBezTo>
                  <a:cubicBezTo>
                    <a:pt x="21" y="42"/>
                    <a:pt x="20" y="42"/>
                    <a:pt x="19" y="42"/>
                  </a:cubicBezTo>
                  <a:cubicBezTo>
                    <a:pt x="19" y="42"/>
                    <a:pt x="17" y="42"/>
                    <a:pt x="17" y="42"/>
                  </a:cubicBezTo>
                  <a:cubicBezTo>
                    <a:pt x="16" y="42"/>
                    <a:pt x="15" y="42"/>
                    <a:pt x="14" y="41"/>
                  </a:cubicBezTo>
                  <a:cubicBezTo>
                    <a:pt x="13" y="41"/>
                    <a:pt x="11" y="40"/>
                    <a:pt x="10" y="40"/>
                  </a:cubicBezTo>
                  <a:cubicBezTo>
                    <a:pt x="9" y="40"/>
                    <a:pt x="7" y="39"/>
                    <a:pt x="6" y="39"/>
                  </a:cubicBezTo>
                  <a:cubicBezTo>
                    <a:pt x="6" y="39"/>
                    <a:pt x="5" y="39"/>
                    <a:pt x="5" y="39"/>
                  </a:cubicBezTo>
                  <a:cubicBezTo>
                    <a:pt x="4" y="38"/>
                    <a:pt x="4" y="37"/>
                    <a:pt x="4" y="36"/>
                  </a:cubicBezTo>
                  <a:cubicBezTo>
                    <a:pt x="4" y="35"/>
                    <a:pt x="4" y="32"/>
                    <a:pt x="4" y="31"/>
                  </a:cubicBezTo>
                  <a:cubicBezTo>
                    <a:pt x="4" y="30"/>
                    <a:pt x="5" y="28"/>
                    <a:pt x="5" y="27"/>
                  </a:cubicBezTo>
                  <a:cubicBezTo>
                    <a:pt x="5" y="26"/>
                    <a:pt x="5" y="25"/>
                    <a:pt x="5" y="24"/>
                  </a:cubicBezTo>
                  <a:cubicBezTo>
                    <a:pt x="5" y="23"/>
                    <a:pt x="4" y="21"/>
                    <a:pt x="4" y="21"/>
                  </a:cubicBezTo>
                  <a:cubicBezTo>
                    <a:pt x="4" y="20"/>
                    <a:pt x="2" y="20"/>
                    <a:pt x="2" y="19"/>
                  </a:cubicBezTo>
                  <a:cubicBezTo>
                    <a:pt x="1" y="18"/>
                    <a:pt x="1" y="17"/>
                    <a:pt x="1" y="16"/>
                  </a:cubicBezTo>
                  <a:cubicBezTo>
                    <a:pt x="1" y="16"/>
                    <a:pt x="1" y="15"/>
                    <a:pt x="1" y="14"/>
                  </a:cubicBezTo>
                  <a:cubicBezTo>
                    <a:pt x="1" y="14"/>
                    <a:pt x="1" y="13"/>
                    <a:pt x="0" y="12"/>
                  </a:cubicBezTo>
                  <a:cubicBezTo>
                    <a:pt x="0" y="12"/>
                    <a:pt x="0" y="12"/>
                    <a:pt x="0" y="12"/>
                  </a:cubicBezTo>
                  <a:cubicBezTo>
                    <a:pt x="1" y="12"/>
                    <a:pt x="3" y="12"/>
                    <a:pt x="4" y="12"/>
                  </a:cubicBezTo>
                  <a:cubicBezTo>
                    <a:pt x="5" y="12"/>
                    <a:pt x="6" y="11"/>
                    <a:pt x="7" y="11"/>
                  </a:cubicBezTo>
                  <a:cubicBezTo>
                    <a:pt x="8" y="11"/>
                    <a:pt x="9" y="11"/>
                    <a:pt x="10" y="11"/>
                  </a:cubicBezTo>
                  <a:cubicBezTo>
                    <a:pt x="11" y="11"/>
                    <a:pt x="11" y="10"/>
                    <a:pt x="12" y="10"/>
                  </a:cubicBezTo>
                  <a:cubicBezTo>
                    <a:pt x="13" y="10"/>
                    <a:pt x="14" y="11"/>
                    <a:pt x="14" y="11"/>
                  </a:cubicBezTo>
                  <a:cubicBezTo>
                    <a:pt x="15" y="11"/>
                    <a:pt x="16" y="13"/>
                    <a:pt x="16" y="13"/>
                  </a:cubicBezTo>
                  <a:cubicBezTo>
                    <a:pt x="17" y="13"/>
                    <a:pt x="19" y="13"/>
                    <a:pt x="20" y="13"/>
                  </a:cubicBezTo>
                  <a:cubicBezTo>
                    <a:pt x="20" y="13"/>
                    <a:pt x="22" y="12"/>
                    <a:pt x="22" y="11"/>
                  </a:cubicBezTo>
                  <a:cubicBezTo>
                    <a:pt x="23" y="11"/>
                    <a:pt x="24" y="10"/>
                    <a:pt x="24" y="9"/>
                  </a:cubicBezTo>
                  <a:cubicBezTo>
                    <a:pt x="25" y="8"/>
                    <a:pt x="25" y="7"/>
                    <a:pt x="24" y="6"/>
                  </a:cubicBezTo>
                  <a:cubicBezTo>
                    <a:pt x="24" y="5"/>
                    <a:pt x="24" y="5"/>
                    <a:pt x="24" y="4"/>
                  </a:cubicBezTo>
                  <a:cubicBezTo>
                    <a:pt x="24" y="4"/>
                    <a:pt x="25" y="4"/>
                    <a:pt x="25" y="4"/>
                  </a:cubicBezTo>
                  <a:cubicBezTo>
                    <a:pt x="25" y="3"/>
                    <a:pt x="26" y="3"/>
                    <a:pt x="27" y="3"/>
                  </a:cubicBezTo>
                  <a:cubicBezTo>
                    <a:pt x="27" y="2"/>
                    <a:pt x="28" y="2"/>
                    <a:pt x="28" y="2"/>
                  </a:cubicBezTo>
                  <a:cubicBezTo>
                    <a:pt x="29" y="2"/>
                    <a:pt x="29" y="1"/>
                    <a:pt x="29" y="1"/>
                  </a:cubicBezTo>
                  <a:cubicBezTo>
                    <a:pt x="30" y="1"/>
                    <a:pt x="32" y="1"/>
                    <a:pt x="32" y="1"/>
                  </a:cubicBezTo>
                  <a:cubicBezTo>
                    <a:pt x="33" y="1"/>
                    <a:pt x="34" y="0"/>
                    <a:pt x="34" y="0"/>
                  </a:cubicBezTo>
                  <a:cubicBezTo>
                    <a:pt x="35" y="0"/>
                    <a:pt x="35" y="1"/>
                    <a:pt x="36" y="2"/>
                  </a:cubicBezTo>
                  <a:cubicBezTo>
                    <a:pt x="36" y="2"/>
                    <a:pt x="37" y="4"/>
                    <a:pt x="37" y="4"/>
                  </a:cubicBezTo>
                  <a:cubicBezTo>
                    <a:pt x="38" y="4"/>
                    <a:pt x="39" y="4"/>
                    <a:pt x="40" y="4"/>
                  </a:cubicBezTo>
                  <a:cubicBezTo>
                    <a:pt x="40" y="5"/>
                    <a:pt x="42" y="6"/>
                    <a:pt x="42" y="6"/>
                  </a:cubicBezTo>
                  <a:cubicBezTo>
                    <a:pt x="43" y="7"/>
                    <a:pt x="45" y="8"/>
                    <a:pt x="45" y="9"/>
                  </a:cubicBezTo>
                  <a:cubicBezTo>
                    <a:pt x="46" y="9"/>
                    <a:pt x="48" y="10"/>
                    <a:pt x="48" y="10"/>
                  </a:cubicBezTo>
                  <a:cubicBezTo>
                    <a:pt x="48" y="10"/>
                    <a:pt x="49" y="11"/>
                    <a:pt x="49" y="11"/>
                  </a:cubicBezTo>
                  <a:cubicBezTo>
                    <a:pt x="49" y="11"/>
                    <a:pt x="48" y="13"/>
                    <a:pt x="48" y="13"/>
                  </a:cubicBezTo>
                  <a:cubicBezTo>
                    <a:pt x="48" y="14"/>
                    <a:pt x="48" y="15"/>
                    <a:pt x="49" y="15"/>
                  </a:cubicBezTo>
                  <a:cubicBezTo>
                    <a:pt x="49" y="15"/>
                    <a:pt x="50" y="15"/>
                    <a:pt x="50" y="16"/>
                  </a:cubicBezTo>
                  <a:cubicBezTo>
                    <a:pt x="51" y="16"/>
                    <a:pt x="52" y="16"/>
                    <a:pt x="52" y="16"/>
                  </a:cubicBezTo>
                  <a:cubicBezTo>
                    <a:pt x="53" y="17"/>
                    <a:pt x="53" y="18"/>
                    <a:pt x="54" y="18"/>
                  </a:cubicBezTo>
                  <a:cubicBezTo>
                    <a:pt x="54" y="19"/>
                    <a:pt x="55" y="18"/>
                    <a:pt x="56" y="17"/>
                  </a:cubicBezTo>
                  <a:cubicBezTo>
                    <a:pt x="56" y="17"/>
                    <a:pt x="57" y="16"/>
                    <a:pt x="57" y="16"/>
                  </a:cubicBezTo>
                  <a:cubicBezTo>
                    <a:pt x="57" y="15"/>
                    <a:pt x="57" y="15"/>
                    <a:pt x="57" y="15"/>
                  </a:cubicBezTo>
                  <a:cubicBezTo>
                    <a:pt x="58" y="14"/>
                    <a:pt x="59" y="14"/>
                    <a:pt x="59" y="14"/>
                  </a:cubicBezTo>
                  <a:cubicBezTo>
                    <a:pt x="60" y="14"/>
                    <a:pt x="60" y="15"/>
                    <a:pt x="60" y="16"/>
                  </a:cubicBezTo>
                  <a:cubicBezTo>
                    <a:pt x="61" y="16"/>
                    <a:pt x="61" y="17"/>
                    <a:pt x="61"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8" name="Freeform 313"/>
            <p:cNvSpPr>
              <a:spLocks/>
            </p:cNvSpPr>
            <p:nvPr/>
          </p:nvSpPr>
          <p:spPr bwMode="auto">
            <a:xfrm>
              <a:off x="817563" y="2730500"/>
              <a:ext cx="204788" cy="112713"/>
            </a:xfrm>
            <a:custGeom>
              <a:avLst/>
              <a:gdLst/>
              <a:ahLst/>
              <a:cxnLst>
                <a:cxn ang="0">
                  <a:pos x="45" y="0"/>
                </a:cxn>
                <a:cxn ang="0">
                  <a:pos x="53" y="2"/>
                </a:cxn>
                <a:cxn ang="0">
                  <a:pos x="58" y="3"/>
                </a:cxn>
                <a:cxn ang="0">
                  <a:pos x="62" y="3"/>
                </a:cxn>
                <a:cxn ang="0">
                  <a:pos x="68" y="7"/>
                </a:cxn>
                <a:cxn ang="0">
                  <a:pos x="76" y="10"/>
                </a:cxn>
                <a:cxn ang="0">
                  <a:pos x="80" y="8"/>
                </a:cxn>
                <a:cxn ang="0">
                  <a:pos x="85" y="7"/>
                </a:cxn>
                <a:cxn ang="0">
                  <a:pos x="86" y="8"/>
                </a:cxn>
                <a:cxn ang="0">
                  <a:pos x="86" y="10"/>
                </a:cxn>
                <a:cxn ang="0">
                  <a:pos x="84" y="14"/>
                </a:cxn>
                <a:cxn ang="0">
                  <a:pos x="89" y="17"/>
                </a:cxn>
                <a:cxn ang="0">
                  <a:pos x="89" y="23"/>
                </a:cxn>
                <a:cxn ang="0">
                  <a:pos x="93" y="23"/>
                </a:cxn>
                <a:cxn ang="0">
                  <a:pos x="96" y="21"/>
                </a:cxn>
                <a:cxn ang="0">
                  <a:pos x="102" y="22"/>
                </a:cxn>
                <a:cxn ang="0">
                  <a:pos x="108" y="24"/>
                </a:cxn>
                <a:cxn ang="0">
                  <a:pos x="108" y="28"/>
                </a:cxn>
                <a:cxn ang="0">
                  <a:pos x="106" y="37"/>
                </a:cxn>
                <a:cxn ang="0">
                  <a:pos x="105" y="41"/>
                </a:cxn>
                <a:cxn ang="0">
                  <a:pos x="100" y="47"/>
                </a:cxn>
                <a:cxn ang="0">
                  <a:pos x="96" y="52"/>
                </a:cxn>
                <a:cxn ang="0">
                  <a:pos x="90" y="55"/>
                </a:cxn>
                <a:cxn ang="0">
                  <a:pos x="85" y="60"/>
                </a:cxn>
                <a:cxn ang="0">
                  <a:pos x="79" y="57"/>
                </a:cxn>
                <a:cxn ang="0">
                  <a:pos x="79" y="55"/>
                </a:cxn>
                <a:cxn ang="0">
                  <a:pos x="81" y="54"/>
                </a:cxn>
                <a:cxn ang="0">
                  <a:pos x="77" y="51"/>
                </a:cxn>
                <a:cxn ang="0">
                  <a:pos x="70" y="50"/>
                </a:cxn>
                <a:cxn ang="0">
                  <a:pos x="66" y="45"/>
                </a:cxn>
                <a:cxn ang="0">
                  <a:pos x="61" y="43"/>
                </a:cxn>
                <a:cxn ang="0">
                  <a:pos x="56" y="42"/>
                </a:cxn>
                <a:cxn ang="0">
                  <a:pos x="53" y="39"/>
                </a:cxn>
                <a:cxn ang="0">
                  <a:pos x="49" y="40"/>
                </a:cxn>
                <a:cxn ang="0">
                  <a:pos x="49" y="44"/>
                </a:cxn>
                <a:cxn ang="0">
                  <a:pos x="46" y="43"/>
                </a:cxn>
                <a:cxn ang="0">
                  <a:pos x="46" y="39"/>
                </a:cxn>
                <a:cxn ang="0">
                  <a:pos x="42" y="38"/>
                </a:cxn>
                <a:cxn ang="0">
                  <a:pos x="41" y="43"/>
                </a:cxn>
                <a:cxn ang="0">
                  <a:pos x="40" y="49"/>
                </a:cxn>
                <a:cxn ang="0">
                  <a:pos x="34" y="50"/>
                </a:cxn>
                <a:cxn ang="0">
                  <a:pos x="29" y="49"/>
                </a:cxn>
                <a:cxn ang="0">
                  <a:pos x="24" y="47"/>
                </a:cxn>
                <a:cxn ang="0">
                  <a:pos x="21" y="49"/>
                </a:cxn>
                <a:cxn ang="0">
                  <a:pos x="19" y="51"/>
                </a:cxn>
                <a:cxn ang="0">
                  <a:pos x="14" y="54"/>
                </a:cxn>
                <a:cxn ang="0">
                  <a:pos x="7" y="56"/>
                </a:cxn>
                <a:cxn ang="0">
                  <a:pos x="4" y="52"/>
                </a:cxn>
                <a:cxn ang="0">
                  <a:pos x="1" y="46"/>
                </a:cxn>
                <a:cxn ang="0">
                  <a:pos x="1" y="41"/>
                </a:cxn>
                <a:cxn ang="0">
                  <a:pos x="0" y="34"/>
                </a:cxn>
                <a:cxn ang="0">
                  <a:pos x="4" y="28"/>
                </a:cxn>
                <a:cxn ang="0">
                  <a:pos x="3" y="22"/>
                </a:cxn>
                <a:cxn ang="0">
                  <a:pos x="4" y="20"/>
                </a:cxn>
                <a:cxn ang="0">
                  <a:pos x="8" y="18"/>
                </a:cxn>
                <a:cxn ang="0">
                  <a:pos x="10" y="14"/>
                </a:cxn>
                <a:cxn ang="0">
                  <a:pos x="17" y="10"/>
                </a:cxn>
                <a:cxn ang="0">
                  <a:pos x="21" y="9"/>
                </a:cxn>
                <a:cxn ang="0">
                  <a:pos x="23" y="12"/>
                </a:cxn>
                <a:cxn ang="0">
                  <a:pos x="26" y="9"/>
                </a:cxn>
                <a:cxn ang="0">
                  <a:pos x="29" y="5"/>
                </a:cxn>
                <a:cxn ang="0">
                  <a:pos x="37" y="2"/>
                </a:cxn>
                <a:cxn ang="0">
                  <a:pos x="44" y="0"/>
                </a:cxn>
              </a:cxnLst>
              <a:rect l="0" t="0" r="r" b="b"/>
              <a:pathLst>
                <a:path w="108" h="60">
                  <a:moveTo>
                    <a:pt x="44" y="0"/>
                  </a:moveTo>
                  <a:cubicBezTo>
                    <a:pt x="44" y="0"/>
                    <a:pt x="45" y="0"/>
                    <a:pt x="45" y="0"/>
                  </a:cubicBezTo>
                  <a:cubicBezTo>
                    <a:pt x="46" y="0"/>
                    <a:pt x="48" y="1"/>
                    <a:pt x="49" y="1"/>
                  </a:cubicBezTo>
                  <a:cubicBezTo>
                    <a:pt x="50" y="1"/>
                    <a:pt x="52" y="2"/>
                    <a:pt x="53" y="2"/>
                  </a:cubicBezTo>
                  <a:cubicBezTo>
                    <a:pt x="54" y="3"/>
                    <a:pt x="55" y="3"/>
                    <a:pt x="56" y="3"/>
                  </a:cubicBezTo>
                  <a:cubicBezTo>
                    <a:pt x="56" y="3"/>
                    <a:pt x="58" y="3"/>
                    <a:pt x="58" y="3"/>
                  </a:cubicBezTo>
                  <a:cubicBezTo>
                    <a:pt x="59" y="3"/>
                    <a:pt x="60" y="3"/>
                    <a:pt x="60" y="3"/>
                  </a:cubicBezTo>
                  <a:cubicBezTo>
                    <a:pt x="61" y="4"/>
                    <a:pt x="62" y="3"/>
                    <a:pt x="62" y="3"/>
                  </a:cubicBezTo>
                  <a:cubicBezTo>
                    <a:pt x="63" y="3"/>
                    <a:pt x="63" y="4"/>
                    <a:pt x="64" y="5"/>
                  </a:cubicBezTo>
                  <a:cubicBezTo>
                    <a:pt x="65" y="5"/>
                    <a:pt x="67" y="6"/>
                    <a:pt x="68" y="7"/>
                  </a:cubicBezTo>
                  <a:cubicBezTo>
                    <a:pt x="70" y="7"/>
                    <a:pt x="72" y="8"/>
                    <a:pt x="73" y="9"/>
                  </a:cubicBezTo>
                  <a:cubicBezTo>
                    <a:pt x="74" y="9"/>
                    <a:pt x="75" y="9"/>
                    <a:pt x="76" y="10"/>
                  </a:cubicBezTo>
                  <a:cubicBezTo>
                    <a:pt x="76" y="10"/>
                    <a:pt x="78" y="10"/>
                    <a:pt x="78" y="10"/>
                  </a:cubicBezTo>
                  <a:cubicBezTo>
                    <a:pt x="79" y="10"/>
                    <a:pt x="80" y="9"/>
                    <a:pt x="80" y="8"/>
                  </a:cubicBezTo>
                  <a:cubicBezTo>
                    <a:pt x="80" y="8"/>
                    <a:pt x="81" y="7"/>
                    <a:pt x="82" y="6"/>
                  </a:cubicBezTo>
                  <a:cubicBezTo>
                    <a:pt x="83" y="6"/>
                    <a:pt x="84" y="6"/>
                    <a:pt x="85" y="7"/>
                  </a:cubicBezTo>
                  <a:cubicBezTo>
                    <a:pt x="85" y="7"/>
                    <a:pt x="86" y="7"/>
                    <a:pt x="86" y="8"/>
                  </a:cubicBezTo>
                  <a:cubicBezTo>
                    <a:pt x="86" y="8"/>
                    <a:pt x="86" y="8"/>
                    <a:pt x="86" y="8"/>
                  </a:cubicBezTo>
                  <a:cubicBezTo>
                    <a:pt x="86" y="8"/>
                    <a:pt x="86" y="8"/>
                    <a:pt x="86" y="8"/>
                  </a:cubicBezTo>
                  <a:cubicBezTo>
                    <a:pt x="85" y="8"/>
                    <a:pt x="86" y="10"/>
                    <a:pt x="86" y="10"/>
                  </a:cubicBezTo>
                  <a:cubicBezTo>
                    <a:pt x="86" y="11"/>
                    <a:pt x="85" y="11"/>
                    <a:pt x="84" y="12"/>
                  </a:cubicBezTo>
                  <a:cubicBezTo>
                    <a:pt x="84" y="12"/>
                    <a:pt x="84" y="13"/>
                    <a:pt x="84" y="14"/>
                  </a:cubicBezTo>
                  <a:cubicBezTo>
                    <a:pt x="85" y="14"/>
                    <a:pt x="86" y="15"/>
                    <a:pt x="87" y="15"/>
                  </a:cubicBezTo>
                  <a:cubicBezTo>
                    <a:pt x="87" y="16"/>
                    <a:pt x="89" y="16"/>
                    <a:pt x="89" y="17"/>
                  </a:cubicBezTo>
                  <a:cubicBezTo>
                    <a:pt x="89" y="18"/>
                    <a:pt x="88" y="20"/>
                    <a:pt x="88" y="21"/>
                  </a:cubicBezTo>
                  <a:cubicBezTo>
                    <a:pt x="88" y="21"/>
                    <a:pt x="88" y="23"/>
                    <a:pt x="89" y="23"/>
                  </a:cubicBezTo>
                  <a:cubicBezTo>
                    <a:pt x="89" y="23"/>
                    <a:pt x="90" y="24"/>
                    <a:pt x="91" y="24"/>
                  </a:cubicBezTo>
                  <a:cubicBezTo>
                    <a:pt x="91" y="24"/>
                    <a:pt x="92" y="23"/>
                    <a:pt x="93" y="23"/>
                  </a:cubicBezTo>
                  <a:cubicBezTo>
                    <a:pt x="93" y="23"/>
                    <a:pt x="94" y="22"/>
                    <a:pt x="94" y="22"/>
                  </a:cubicBezTo>
                  <a:cubicBezTo>
                    <a:pt x="95" y="21"/>
                    <a:pt x="96" y="21"/>
                    <a:pt x="96" y="21"/>
                  </a:cubicBezTo>
                  <a:cubicBezTo>
                    <a:pt x="97" y="20"/>
                    <a:pt x="98" y="20"/>
                    <a:pt x="99" y="21"/>
                  </a:cubicBezTo>
                  <a:cubicBezTo>
                    <a:pt x="100" y="21"/>
                    <a:pt x="101" y="22"/>
                    <a:pt x="102" y="22"/>
                  </a:cubicBezTo>
                  <a:cubicBezTo>
                    <a:pt x="103" y="23"/>
                    <a:pt x="104" y="24"/>
                    <a:pt x="105" y="24"/>
                  </a:cubicBezTo>
                  <a:cubicBezTo>
                    <a:pt x="105" y="24"/>
                    <a:pt x="107" y="24"/>
                    <a:pt x="108" y="24"/>
                  </a:cubicBezTo>
                  <a:cubicBezTo>
                    <a:pt x="108" y="24"/>
                    <a:pt x="108" y="24"/>
                    <a:pt x="108" y="24"/>
                  </a:cubicBezTo>
                  <a:cubicBezTo>
                    <a:pt x="108" y="25"/>
                    <a:pt x="108" y="27"/>
                    <a:pt x="108" y="28"/>
                  </a:cubicBezTo>
                  <a:cubicBezTo>
                    <a:pt x="108" y="30"/>
                    <a:pt x="107" y="32"/>
                    <a:pt x="107" y="33"/>
                  </a:cubicBezTo>
                  <a:cubicBezTo>
                    <a:pt x="106" y="34"/>
                    <a:pt x="106" y="36"/>
                    <a:pt x="106" y="37"/>
                  </a:cubicBezTo>
                  <a:cubicBezTo>
                    <a:pt x="106" y="38"/>
                    <a:pt x="106" y="39"/>
                    <a:pt x="106" y="39"/>
                  </a:cubicBezTo>
                  <a:cubicBezTo>
                    <a:pt x="106" y="40"/>
                    <a:pt x="105" y="41"/>
                    <a:pt x="105" y="41"/>
                  </a:cubicBezTo>
                  <a:cubicBezTo>
                    <a:pt x="104" y="42"/>
                    <a:pt x="103" y="44"/>
                    <a:pt x="103" y="44"/>
                  </a:cubicBezTo>
                  <a:cubicBezTo>
                    <a:pt x="102" y="45"/>
                    <a:pt x="101" y="46"/>
                    <a:pt x="100" y="47"/>
                  </a:cubicBezTo>
                  <a:cubicBezTo>
                    <a:pt x="100" y="47"/>
                    <a:pt x="98" y="49"/>
                    <a:pt x="98" y="49"/>
                  </a:cubicBezTo>
                  <a:cubicBezTo>
                    <a:pt x="97" y="50"/>
                    <a:pt x="96" y="52"/>
                    <a:pt x="96" y="52"/>
                  </a:cubicBezTo>
                  <a:cubicBezTo>
                    <a:pt x="95" y="53"/>
                    <a:pt x="93" y="53"/>
                    <a:pt x="93" y="53"/>
                  </a:cubicBezTo>
                  <a:cubicBezTo>
                    <a:pt x="92" y="54"/>
                    <a:pt x="91" y="55"/>
                    <a:pt x="90" y="55"/>
                  </a:cubicBezTo>
                  <a:cubicBezTo>
                    <a:pt x="90" y="56"/>
                    <a:pt x="89" y="57"/>
                    <a:pt x="88" y="58"/>
                  </a:cubicBezTo>
                  <a:cubicBezTo>
                    <a:pt x="87" y="59"/>
                    <a:pt x="86" y="59"/>
                    <a:pt x="85" y="60"/>
                  </a:cubicBezTo>
                  <a:cubicBezTo>
                    <a:pt x="85" y="60"/>
                    <a:pt x="84" y="60"/>
                    <a:pt x="83" y="60"/>
                  </a:cubicBezTo>
                  <a:cubicBezTo>
                    <a:pt x="82" y="60"/>
                    <a:pt x="80" y="58"/>
                    <a:pt x="79" y="57"/>
                  </a:cubicBezTo>
                  <a:cubicBezTo>
                    <a:pt x="79" y="57"/>
                    <a:pt x="79" y="57"/>
                    <a:pt x="79" y="56"/>
                  </a:cubicBezTo>
                  <a:cubicBezTo>
                    <a:pt x="79" y="56"/>
                    <a:pt x="79" y="55"/>
                    <a:pt x="79" y="55"/>
                  </a:cubicBezTo>
                  <a:cubicBezTo>
                    <a:pt x="80" y="55"/>
                    <a:pt x="81" y="55"/>
                    <a:pt x="81" y="55"/>
                  </a:cubicBezTo>
                  <a:cubicBezTo>
                    <a:pt x="81" y="55"/>
                    <a:pt x="81" y="54"/>
                    <a:pt x="81" y="54"/>
                  </a:cubicBezTo>
                  <a:cubicBezTo>
                    <a:pt x="81" y="54"/>
                    <a:pt x="80" y="53"/>
                    <a:pt x="80" y="52"/>
                  </a:cubicBezTo>
                  <a:cubicBezTo>
                    <a:pt x="79" y="52"/>
                    <a:pt x="78" y="51"/>
                    <a:pt x="77" y="51"/>
                  </a:cubicBezTo>
                  <a:cubicBezTo>
                    <a:pt x="76" y="50"/>
                    <a:pt x="74" y="50"/>
                    <a:pt x="73" y="50"/>
                  </a:cubicBezTo>
                  <a:cubicBezTo>
                    <a:pt x="72" y="50"/>
                    <a:pt x="70" y="50"/>
                    <a:pt x="70" y="50"/>
                  </a:cubicBezTo>
                  <a:cubicBezTo>
                    <a:pt x="69" y="49"/>
                    <a:pt x="68" y="49"/>
                    <a:pt x="68" y="49"/>
                  </a:cubicBezTo>
                  <a:cubicBezTo>
                    <a:pt x="67" y="48"/>
                    <a:pt x="67" y="46"/>
                    <a:pt x="66" y="45"/>
                  </a:cubicBezTo>
                  <a:cubicBezTo>
                    <a:pt x="66" y="45"/>
                    <a:pt x="64" y="43"/>
                    <a:pt x="64" y="43"/>
                  </a:cubicBezTo>
                  <a:cubicBezTo>
                    <a:pt x="63" y="43"/>
                    <a:pt x="62" y="43"/>
                    <a:pt x="61" y="43"/>
                  </a:cubicBezTo>
                  <a:cubicBezTo>
                    <a:pt x="60" y="43"/>
                    <a:pt x="59" y="43"/>
                    <a:pt x="58" y="43"/>
                  </a:cubicBezTo>
                  <a:cubicBezTo>
                    <a:pt x="58" y="43"/>
                    <a:pt x="56" y="42"/>
                    <a:pt x="56" y="42"/>
                  </a:cubicBezTo>
                  <a:cubicBezTo>
                    <a:pt x="55" y="41"/>
                    <a:pt x="55" y="41"/>
                    <a:pt x="55" y="40"/>
                  </a:cubicBezTo>
                  <a:cubicBezTo>
                    <a:pt x="54" y="40"/>
                    <a:pt x="53" y="39"/>
                    <a:pt x="53" y="39"/>
                  </a:cubicBezTo>
                  <a:cubicBezTo>
                    <a:pt x="52" y="39"/>
                    <a:pt x="51" y="38"/>
                    <a:pt x="50" y="38"/>
                  </a:cubicBezTo>
                  <a:cubicBezTo>
                    <a:pt x="50" y="39"/>
                    <a:pt x="49" y="39"/>
                    <a:pt x="49" y="40"/>
                  </a:cubicBezTo>
                  <a:cubicBezTo>
                    <a:pt x="49" y="40"/>
                    <a:pt x="50" y="41"/>
                    <a:pt x="50" y="42"/>
                  </a:cubicBezTo>
                  <a:cubicBezTo>
                    <a:pt x="50" y="42"/>
                    <a:pt x="50" y="43"/>
                    <a:pt x="49" y="44"/>
                  </a:cubicBezTo>
                  <a:cubicBezTo>
                    <a:pt x="49" y="44"/>
                    <a:pt x="47" y="44"/>
                    <a:pt x="47" y="44"/>
                  </a:cubicBezTo>
                  <a:cubicBezTo>
                    <a:pt x="47" y="44"/>
                    <a:pt x="46" y="43"/>
                    <a:pt x="46" y="43"/>
                  </a:cubicBezTo>
                  <a:cubicBezTo>
                    <a:pt x="46" y="42"/>
                    <a:pt x="46" y="41"/>
                    <a:pt x="46" y="41"/>
                  </a:cubicBezTo>
                  <a:cubicBezTo>
                    <a:pt x="46" y="40"/>
                    <a:pt x="47" y="39"/>
                    <a:pt x="46" y="39"/>
                  </a:cubicBezTo>
                  <a:cubicBezTo>
                    <a:pt x="46" y="38"/>
                    <a:pt x="44" y="38"/>
                    <a:pt x="43" y="38"/>
                  </a:cubicBezTo>
                  <a:cubicBezTo>
                    <a:pt x="43" y="38"/>
                    <a:pt x="42" y="38"/>
                    <a:pt x="42" y="38"/>
                  </a:cubicBezTo>
                  <a:cubicBezTo>
                    <a:pt x="41" y="39"/>
                    <a:pt x="40" y="40"/>
                    <a:pt x="40" y="40"/>
                  </a:cubicBezTo>
                  <a:cubicBezTo>
                    <a:pt x="40" y="41"/>
                    <a:pt x="41" y="42"/>
                    <a:pt x="41" y="43"/>
                  </a:cubicBezTo>
                  <a:cubicBezTo>
                    <a:pt x="41" y="44"/>
                    <a:pt x="41" y="46"/>
                    <a:pt x="41" y="47"/>
                  </a:cubicBezTo>
                  <a:cubicBezTo>
                    <a:pt x="41" y="47"/>
                    <a:pt x="40" y="49"/>
                    <a:pt x="40" y="49"/>
                  </a:cubicBezTo>
                  <a:cubicBezTo>
                    <a:pt x="40" y="50"/>
                    <a:pt x="38" y="50"/>
                    <a:pt x="38" y="50"/>
                  </a:cubicBezTo>
                  <a:cubicBezTo>
                    <a:pt x="37" y="50"/>
                    <a:pt x="35" y="50"/>
                    <a:pt x="34" y="50"/>
                  </a:cubicBezTo>
                  <a:cubicBezTo>
                    <a:pt x="34" y="50"/>
                    <a:pt x="33" y="50"/>
                    <a:pt x="32" y="49"/>
                  </a:cubicBezTo>
                  <a:cubicBezTo>
                    <a:pt x="31" y="49"/>
                    <a:pt x="30" y="49"/>
                    <a:pt x="29" y="49"/>
                  </a:cubicBezTo>
                  <a:cubicBezTo>
                    <a:pt x="28" y="49"/>
                    <a:pt x="28" y="48"/>
                    <a:pt x="27" y="48"/>
                  </a:cubicBezTo>
                  <a:cubicBezTo>
                    <a:pt x="27" y="47"/>
                    <a:pt x="25" y="47"/>
                    <a:pt x="24" y="47"/>
                  </a:cubicBezTo>
                  <a:cubicBezTo>
                    <a:pt x="24" y="47"/>
                    <a:pt x="23" y="47"/>
                    <a:pt x="22" y="47"/>
                  </a:cubicBezTo>
                  <a:cubicBezTo>
                    <a:pt x="22" y="47"/>
                    <a:pt x="21" y="48"/>
                    <a:pt x="21" y="49"/>
                  </a:cubicBezTo>
                  <a:cubicBezTo>
                    <a:pt x="21" y="49"/>
                    <a:pt x="21" y="51"/>
                    <a:pt x="21" y="51"/>
                  </a:cubicBezTo>
                  <a:cubicBezTo>
                    <a:pt x="20" y="51"/>
                    <a:pt x="19" y="51"/>
                    <a:pt x="19" y="51"/>
                  </a:cubicBezTo>
                  <a:cubicBezTo>
                    <a:pt x="18" y="51"/>
                    <a:pt x="17" y="53"/>
                    <a:pt x="16" y="53"/>
                  </a:cubicBezTo>
                  <a:cubicBezTo>
                    <a:pt x="15" y="54"/>
                    <a:pt x="14" y="53"/>
                    <a:pt x="14" y="54"/>
                  </a:cubicBezTo>
                  <a:cubicBezTo>
                    <a:pt x="13" y="54"/>
                    <a:pt x="11" y="54"/>
                    <a:pt x="10" y="54"/>
                  </a:cubicBezTo>
                  <a:cubicBezTo>
                    <a:pt x="10" y="55"/>
                    <a:pt x="8" y="56"/>
                    <a:pt x="7" y="56"/>
                  </a:cubicBezTo>
                  <a:cubicBezTo>
                    <a:pt x="7" y="56"/>
                    <a:pt x="6" y="55"/>
                    <a:pt x="5" y="55"/>
                  </a:cubicBezTo>
                  <a:cubicBezTo>
                    <a:pt x="5" y="54"/>
                    <a:pt x="4" y="53"/>
                    <a:pt x="4" y="52"/>
                  </a:cubicBezTo>
                  <a:cubicBezTo>
                    <a:pt x="4" y="51"/>
                    <a:pt x="3" y="51"/>
                    <a:pt x="3" y="50"/>
                  </a:cubicBezTo>
                  <a:cubicBezTo>
                    <a:pt x="2" y="49"/>
                    <a:pt x="1" y="47"/>
                    <a:pt x="1" y="46"/>
                  </a:cubicBezTo>
                  <a:cubicBezTo>
                    <a:pt x="1" y="46"/>
                    <a:pt x="0" y="44"/>
                    <a:pt x="0" y="43"/>
                  </a:cubicBezTo>
                  <a:cubicBezTo>
                    <a:pt x="0" y="43"/>
                    <a:pt x="1" y="42"/>
                    <a:pt x="1" y="41"/>
                  </a:cubicBezTo>
                  <a:cubicBezTo>
                    <a:pt x="1" y="40"/>
                    <a:pt x="1" y="38"/>
                    <a:pt x="1" y="37"/>
                  </a:cubicBezTo>
                  <a:cubicBezTo>
                    <a:pt x="1" y="36"/>
                    <a:pt x="0" y="35"/>
                    <a:pt x="0" y="34"/>
                  </a:cubicBezTo>
                  <a:cubicBezTo>
                    <a:pt x="1" y="33"/>
                    <a:pt x="2" y="33"/>
                    <a:pt x="3" y="32"/>
                  </a:cubicBezTo>
                  <a:cubicBezTo>
                    <a:pt x="3" y="31"/>
                    <a:pt x="4" y="29"/>
                    <a:pt x="4" y="28"/>
                  </a:cubicBezTo>
                  <a:cubicBezTo>
                    <a:pt x="4" y="27"/>
                    <a:pt x="4" y="26"/>
                    <a:pt x="4" y="25"/>
                  </a:cubicBezTo>
                  <a:cubicBezTo>
                    <a:pt x="3" y="24"/>
                    <a:pt x="4" y="22"/>
                    <a:pt x="3" y="22"/>
                  </a:cubicBezTo>
                  <a:cubicBezTo>
                    <a:pt x="3" y="21"/>
                    <a:pt x="3" y="21"/>
                    <a:pt x="2" y="20"/>
                  </a:cubicBezTo>
                  <a:cubicBezTo>
                    <a:pt x="3" y="20"/>
                    <a:pt x="4" y="20"/>
                    <a:pt x="4" y="20"/>
                  </a:cubicBezTo>
                  <a:cubicBezTo>
                    <a:pt x="5" y="20"/>
                    <a:pt x="6" y="20"/>
                    <a:pt x="6" y="19"/>
                  </a:cubicBezTo>
                  <a:cubicBezTo>
                    <a:pt x="7" y="19"/>
                    <a:pt x="8" y="19"/>
                    <a:pt x="8" y="18"/>
                  </a:cubicBezTo>
                  <a:cubicBezTo>
                    <a:pt x="8" y="17"/>
                    <a:pt x="9" y="16"/>
                    <a:pt x="9" y="15"/>
                  </a:cubicBezTo>
                  <a:cubicBezTo>
                    <a:pt x="9" y="15"/>
                    <a:pt x="10" y="14"/>
                    <a:pt x="10" y="14"/>
                  </a:cubicBezTo>
                  <a:cubicBezTo>
                    <a:pt x="11" y="13"/>
                    <a:pt x="12" y="13"/>
                    <a:pt x="13" y="12"/>
                  </a:cubicBezTo>
                  <a:cubicBezTo>
                    <a:pt x="14" y="12"/>
                    <a:pt x="16" y="10"/>
                    <a:pt x="17" y="10"/>
                  </a:cubicBezTo>
                  <a:cubicBezTo>
                    <a:pt x="18" y="9"/>
                    <a:pt x="19" y="9"/>
                    <a:pt x="19" y="9"/>
                  </a:cubicBezTo>
                  <a:cubicBezTo>
                    <a:pt x="20" y="9"/>
                    <a:pt x="21" y="8"/>
                    <a:pt x="21" y="9"/>
                  </a:cubicBezTo>
                  <a:cubicBezTo>
                    <a:pt x="22" y="9"/>
                    <a:pt x="22" y="10"/>
                    <a:pt x="22" y="10"/>
                  </a:cubicBezTo>
                  <a:cubicBezTo>
                    <a:pt x="23" y="11"/>
                    <a:pt x="23" y="11"/>
                    <a:pt x="23" y="12"/>
                  </a:cubicBezTo>
                  <a:cubicBezTo>
                    <a:pt x="24" y="12"/>
                    <a:pt x="25" y="12"/>
                    <a:pt x="25" y="11"/>
                  </a:cubicBezTo>
                  <a:cubicBezTo>
                    <a:pt x="26" y="11"/>
                    <a:pt x="26" y="10"/>
                    <a:pt x="26" y="9"/>
                  </a:cubicBezTo>
                  <a:cubicBezTo>
                    <a:pt x="26" y="8"/>
                    <a:pt x="27" y="7"/>
                    <a:pt x="27" y="7"/>
                  </a:cubicBezTo>
                  <a:cubicBezTo>
                    <a:pt x="27" y="6"/>
                    <a:pt x="28" y="5"/>
                    <a:pt x="29" y="5"/>
                  </a:cubicBezTo>
                  <a:cubicBezTo>
                    <a:pt x="30" y="4"/>
                    <a:pt x="31" y="3"/>
                    <a:pt x="32" y="3"/>
                  </a:cubicBezTo>
                  <a:cubicBezTo>
                    <a:pt x="33" y="3"/>
                    <a:pt x="35" y="2"/>
                    <a:pt x="37" y="2"/>
                  </a:cubicBezTo>
                  <a:cubicBezTo>
                    <a:pt x="38" y="2"/>
                    <a:pt x="41" y="0"/>
                    <a:pt x="43" y="0"/>
                  </a:cubicBezTo>
                  <a:cubicBezTo>
                    <a:pt x="43" y="0"/>
                    <a:pt x="43" y="0"/>
                    <a:pt x="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9" name="Freeform 314"/>
            <p:cNvSpPr>
              <a:spLocks/>
            </p:cNvSpPr>
            <p:nvPr/>
          </p:nvSpPr>
          <p:spPr bwMode="auto">
            <a:xfrm>
              <a:off x="766763" y="2646363"/>
              <a:ext cx="134938" cy="123825"/>
            </a:xfrm>
            <a:custGeom>
              <a:avLst/>
              <a:gdLst/>
              <a:ahLst/>
              <a:cxnLst>
                <a:cxn ang="0">
                  <a:pos x="71" y="33"/>
                </a:cxn>
                <a:cxn ang="0">
                  <a:pos x="70" y="42"/>
                </a:cxn>
                <a:cxn ang="0">
                  <a:pos x="70" y="45"/>
                </a:cxn>
                <a:cxn ang="0">
                  <a:pos x="59" y="48"/>
                </a:cxn>
                <a:cxn ang="0">
                  <a:pos x="54" y="52"/>
                </a:cxn>
                <a:cxn ang="0">
                  <a:pos x="52" y="56"/>
                </a:cxn>
                <a:cxn ang="0">
                  <a:pos x="49" y="55"/>
                </a:cxn>
                <a:cxn ang="0">
                  <a:pos x="46" y="54"/>
                </a:cxn>
                <a:cxn ang="0">
                  <a:pos x="40" y="57"/>
                </a:cxn>
                <a:cxn ang="0">
                  <a:pos x="36" y="60"/>
                </a:cxn>
                <a:cxn ang="0">
                  <a:pos x="33" y="64"/>
                </a:cxn>
                <a:cxn ang="0">
                  <a:pos x="29" y="65"/>
                </a:cxn>
                <a:cxn ang="0">
                  <a:pos x="27" y="62"/>
                </a:cxn>
                <a:cxn ang="0">
                  <a:pos x="22" y="62"/>
                </a:cxn>
                <a:cxn ang="0">
                  <a:pos x="20" y="66"/>
                </a:cxn>
                <a:cxn ang="0">
                  <a:pos x="17" y="64"/>
                </a:cxn>
                <a:cxn ang="0">
                  <a:pos x="16" y="59"/>
                </a:cxn>
                <a:cxn ang="0">
                  <a:pos x="13" y="58"/>
                </a:cxn>
                <a:cxn ang="0">
                  <a:pos x="8" y="54"/>
                </a:cxn>
                <a:cxn ang="0">
                  <a:pos x="7" y="49"/>
                </a:cxn>
                <a:cxn ang="0">
                  <a:pos x="2" y="47"/>
                </a:cxn>
                <a:cxn ang="0">
                  <a:pos x="0" y="43"/>
                </a:cxn>
                <a:cxn ang="0">
                  <a:pos x="2" y="39"/>
                </a:cxn>
                <a:cxn ang="0">
                  <a:pos x="1" y="30"/>
                </a:cxn>
                <a:cxn ang="0">
                  <a:pos x="2" y="29"/>
                </a:cxn>
                <a:cxn ang="0">
                  <a:pos x="5" y="28"/>
                </a:cxn>
                <a:cxn ang="0">
                  <a:pos x="8" y="22"/>
                </a:cxn>
                <a:cxn ang="0">
                  <a:pos x="9" y="16"/>
                </a:cxn>
                <a:cxn ang="0">
                  <a:pos x="12" y="11"/>
                </a:cxn>
                <a:cxn ang="0">
                  <a:pos x="18" y="13"/>
                </a:cxn>
                <a:cxn ang="0">
                  <a:pos x="21" y="13"/>
                </a:cxn>
                <a:cxn ang="0">
                  <a:pos x="26" y="8"/>
                </a:cxn>
                <a:cxn ang="0">
                  <a:pos x="29" y="2"/>
                </a:cxn>
                <a:cxn ang="0">
                  <a:pos x="33" y="4"/>
                </a:cxn>
                <a:cxn ang="0">
                  <a:pos x="36" y="4"/>
                </a:cxn>
                <a:cxn ang="0">
                  <a:pos x="38" y="1"/>
                </a:cxn>
                <a:cxn ang="0">
                  <a:pos x="42" y="1"/>
                </a:cxn>
                <a:cxn ang="0">
                  <a:pos x="44" y="0"/>
                </a:cxn>
                <a:cxn ang="0">
                  <a:pos x="47" y="5"/>
                </a:cxn>
                <a:cxn ang="0">
                  <a:pos x="53" y="10"/>
                </a:cxn>
                <a:cxn ang="0">
                  <a:pos x="55" y="17"/>
                </a:cxn>
                <a:cxn ang="0">
                  <a:pos x="57" y="21"/>
                </a:cxn>
                <a:cxn ang="0">
                  <a:pos x="63" y="19"/>
                </a:cxn>
                <a:cxn ang="0">
                  <a:pos x="67" y="20"/>
                </a:cxn>
                <a:cxn ang="0">
                  <a:pos x="68" y="25"/>
                </a:cxn>
                <a:cxn ang="0">
                  <a:pos x="71" y="30"/>
                </a:cxn>
              </a:cxnLst>
              <a:rect l="0" t="0" r="r" b="b"/>
              <a:pathLst>
                <a:path w="71" h="66">
                  <a:moveTo>
                    <a:pt x="71" y="30"/>
                  </a:moveTo>
                  <a:cubicBezTo>
                    <a:pt x="71" y="31"/>
                    <a:pt x="71" y="32"/>
                    <a:pt x="71" y="33"/>
                  </a:cubicBezTo>
                  <a:cubicBezTo>
                    <a:pt x="71" y="34"/>
                    <a:pt x="70" y="36"/>
                    <a:pt x="70" y="37"/>
                  </a:cubicBezTo>
                  <a:cubicBezTo>
                    <a:pt x="70" y="38"/>
                    <a:pt x="70" y="41"/>
                    <a:pt x="70" y="42"/>
                  </a:cubicBezTo>
                  <a:cubicBezTo>
                    <a:pt x="70" y="43"/>
                    <a:pt x="70" y="44"/>
                    <a:pt x="71" y="45"/>
                  </a:cubicBezTo>
                  <a:cubicBezTo>
                    <a:pt x="70" y="45"/>
                    <a:pt x="70" y="45"/>
                    <a:pt x="70" y="45"/>
                  </a:cubicBezTo>
                  <a:cubicBezTo>
                    <a:pt x="68" y="45"/>
                    <a:pt x="65" y="47"/>
                    <a:pt x="64" y="47"/>
                  </a:cubicBezTo>
                  <a:cubicBezTo>
                    <a:pt x="62" y="47"/>
                    <a:pt x="60" y="48"/>
                    <a:pt x="59" y="48"/>
                  </a:cubicBezTo>
                  <a:cubicBezTo>
                    <a:pt x="58" y="48"/>
                    <a:pt x="57" y="49"/>
                    <a:pt x="56" y="50"/>
                  </a:cubicBezTo>
                  <a:cubicBezTo>
                    <a:pt x="55" y="50"/>
                    <a:pt x="54" y="51"/>
                    <a:pt x="54" y="52"/>
                  </a:cubicBezTo>
                  <a:cubicBezTo>
                    <a:pt x="54" y="52"/>
                    <a:pt x="53" y="53"/>
                    <a:pt x="53" y="54"/>
                  </a:cubicBezTo>
                  <a:cubicBezTo>
                    <a:pt x="53" y="55"/>
                    <a:pt x="53" y="56"/>
                    <a:pt x="52" y="56"/>
                  </a:cubicBezTo>
                  <a:cubicBezTo>
                    <a:pt x="52" y="57"/>
                    <a:pt x="51" y="57"/>
                    <a:pt x="50" y="57"/>
                  </a:cubicBezTo>
                  <a:cubicBezTo>
                    <a:pt x="50" y="56"/>
                    <a:pt x="50" y="56"/>
                    <a:pt x="49" y="55"/>
                  </a:cubicBezTo>
                  <a:cubicBezTo>
                    <a:pt x="49" y="55"/>
                    <a:pt x="49" y="54"/>
                    <a:pt x="48" y="54"/>
                  </a:cubicBezTo>
                  <a:cubicBezTo>
                    <a:pt x="48" y="53"/>
                    <a:pt x="47" y="54"/>
                    <a:pt x="46" y="54"/>
                  </a:cubicBezTo>
                  <a:cubicBezTo>
                    <a:pt x="46" y="54"/>
                    <a:pt x="45" y="54"/>
                    <a:pt x="44" y="55"/>
                  </a:cubicBezTo>
                  <a:cubicBezTo>
                    <a:pt x="43" y="55"/>
                    <a:pt x="41" y="57"/>
                    <a:pt x="40" y="57"/>
                  </a:cubicBezTo>
                  <a:cubicBezTo>
                    <a:pt x="39" y="58"/>
                    <a:pt x="38" y="58"/>
                    <a:pt x="37" y="59"/>
                  </a:cubicBezTo>
                  <a:cubicBezTo>
                    <a:pt x="37" y="59"/>
                    <a:pt x="36" y="60"/>
                    <a:pt x="36" y="60"/>
                  </a:cubicBezTo>
                  <a:cubicBezTo>
                    <a:pt x="36" y="61"/>
                    <a:pt x="35" y="62"/>
                    <a:pt x="35" y="63"/>
                  </a:cubicBezTo>
                  <a:cubicBezTo>
                    <a:pt x="35" y="64"/>
                    <a:pt x="34" y="64"/>
                    <a:pt x="33" y="64"/>
                  </a:cubicBezTo>
                  <a:cubicBezTo>
                    <a:pt x="33" y="65"/>
                    <a:pt x="32" y="65"/>
                    <a:pt x="31" y="65"/>
                  </a:cubicBezTo>
                  <a:cubicBezTo>
                    <a:pt x="31" y="65"/>
                    <a:pt x="30" y="65"/>
                    <a:pt x="29" y="65"/>
                  </a:cubicBezTo>
                  <a:cubicBezTo>
                    <a:pt x="29" y="65"/>
                    <a:pt x="29" y="65"/>
                    <a:pt x="28" y="64"/>
                  </a:cubicBezTo>
                  <a:cubicBezTo>
                    <a:pt x="28" y="64"/>
                    <a:pt x="27" y="63"/>
                    <a:pt x="27" y="62"/>
                  </a:cubicBezTo>
                  <a:cubicBezTo>
                    <a:pt x="27" y="62"/>
                    <a:pt x="26" y="62"/>
                    <a:pt x="26" y="61"/>
                  </a:cubicBezTo>
                  <a:cubicBezTo>
                    <a:pt x="25" y="61"/>
                    <a:pt x="23" y="61"/>
                    <a:pt x="22" y="62"/>
                  </a:cubicBezTo>
                  <a:cubicBezTo>
                    <a:pt x="22" y="62"/>
                    <a:pt x="21" y="63"/>
                    <a:pt x="21" y="64"/>
                  </a:cubicBezTo>
                  <a:cubicBezTo>
                    <a:pt x="21" y="64"/>
                    <a:pt x="20" y="65"/>
                    <a:pt x="20" y="66"/>
                  </a:cubicBezTo>
                  <a:cubicBezTo>
                    <a:pt x="19" y="66"/>
                    <a:pt x="19" y="66"/>
                    <a:pt x="18" y="66"/>
                  </a:cubicBezTo>
                  <a:cubicBezTo>
                    <a:pt x="18" y="66"/>
                    <a:pt x="17" y="65"/>
                    <a:pt x="17" y="64"/>
                  </a:cubicBezTo>
                  <a:cubicBezTo>
                    <a:pt x="17" y="64"/>
                    <a:pt x="17" y="63"/>
                    <a:pt x="17" y="62"/>
                  </a:cubicBezTo>
                  <a:cubicBezTo>
                    <a:pt x="17" y="61"/>
                    <a:pt x="16" y="60"/>
                    <a:pt x="16" y="59"/>
                  </a:cubicBezTo>
                  <a:cubicBezTo>
                    <a:pt x="16" y="59"/>
                    <a:pt x="15" y="58"/>
                    <a:pt x="15" y="58"/>
                  </a:cubicBezTo>
                  <a:cubicBezTo>
                    <a:pt x="15" y="58"/>
                    <a:pt x="13" y="58"/>
                    <a:pt x="13" y="58"/>
                  </a:cubicBezTo>
                  <a:cubicBezTo>
                    <a:pt x="12" y="58"/>
                    <a:pt x="11" y="57"/>
                    <a:pt x="10" y="57"/>
                  </a:cubicBezTo>
                  <a:cubicBezTo>
                    <a:pt x="10" y="56"/>
                    <a:pt x="9" y="55"/>
                    <a:pt x="8" y="54"/>
                  </a:cubicBezTo>
                  <a:cubicBezTo>
                    <a:pt x="8" y="54"/>
                    <a:pt x="7" y="53"/>
                    <a:pt x="7" y="52"/>
                  </a:cubicBezTo>
                  <a:cubicBezTo>
                    <a:pt x="7" y="51"/>
                    <a:pt x="7" y="50"/>
                    <a:pt x="7" y="49"/>
                  </a:cubicBezTo>
                  <a:cubicBezTo>
                    <a:pt x="7" y="49"/>
                    <a:pt x="7" y="48"/>
                    <a:pt x="6" y="47"/>
                  </a:cubicBezTo>
                  <a:cubicBezTo>
                    <a:pt x="5" y="47"/>
                    <a:pt x="3" y="48"/>
                    <a:pt x="2" y="47"/>
                  </a:cubicBezTo>
                  <a:cubicBezTo>
                    <a:pt x="2" y="47"/>
                    <a:pt x="1" y="46"/>
                    <a:pt x="1" y="46"/>
                  </a:cubicBezTo>
                  <a:cubicBezTo>
                    <a:pt x="0" y="45"/>
                    <a:pt x="0" y="44"/>
                    <a:pt x="0" y="43"/>
                  </a:cubicBezTo>
                  <a:cubicBezTo>
                    <a:pt x="1" y="42"/>
                    <a:pt x="2" y="42"/>
                    <a:pt x="2" y="42"/>
                  </a:cubicBezTo>
                  <a:cubicBezTo>
                    <a:pt x="2" y="41"/>
                    <a:pt x="2" y="39"/>
                    <a:pt x="2" y="39"/>
                  </a:cubicBezTo>
                  <a:cubicBezTo>
                    <a:pt x="2" y="37"/>
                    <a:pt x="2" y="35"/>
                    <a:pt x="2" y="34"/>
                  </a:cubicBezTo>
                  <a:cubicBezTo>
                    <a:pt x="2" y="33"/>
                    <a:pt x="1" y="31"/>
                    <a:pt x="1" y="30"/>
                  </a:cubicBezTo>
                  <a:cubicBezTo>
                    <a:pt x="1" y="30"/>
                    <a:pt x="1" y="29"/>
                    <a:pt x="1" y="29"/>
                  </a:cubicBezTo>
                  <a:cubicBezTo>
                    <a:pt x="2" y="29"/>
                    <a:pt x="2" y="29"/>
                    <a:pt x="2" y="29"/>
                  </a:cubicBezTo>
                  <a:cubicBezTo>
                    <a:pt x="3" y="29"/>
                    <a:pt x="3" y="30"/>
                    <a:pt x="4" y="30"/>
                  </a:cubicBezTo>
                  <a:cubicBezTo>
                    <a:pt x="4" y="30"/>
                    <a:pt x="5" y="29"/>
                    <a:pt x="5" y="28"/>
                  </a:cubicBezTo>
                  <a:cubicBezTo>
                    <a:pt x="5" y="28"/>
                    <a:pt x="5" y="26"/>
                    <a:pt x="6" y="25"/>
                  </a:cubicBezTo>
                  <a:cubicBezTo>
                    <a:pt x="6" y="24"/>
                    <a:pt x="8" y="23"/>
                    <a:pt x="8" y="22"/>
                  </a:cubicBezTo>
                  <a:cubicBezTo>
                    <a:pt x="8" y="21"/>
                    <a:pt x="9" y="20"/>
                    <a:pt x="9" y="19"/>
                  </a:cubicBezTo>
                  <a:cubicBezTo>
                    <a:pt x="10" y="18"/>
                    <a:pt x="9" y="16"/>
                    <a:pt x="9" y="16"/>
                  </a:cubicBezTo>
                  <a:cubicBezTo>
                    <a:pt x="9" y="15"/>
                    <a:pt x="10" y="13"/>
                    <a:pt x="10" y="12"/>
                  </a:cubicBezTo>
                  <a:cubicBezTo>
                    <a:pt x="10" y="12"/>
                    <a:pt x="11" y="11"/>
                    <a:pt x="12" y="11"/>
                  </a:cubicBezTo>
                  <a:cubicBezTo>
                    <a:pt x="13" y="11"/>
                    <a:pt x="14" y="11"/>
                    <a:pt x="15" y="12"/>
                  </a:cubicBezTo>
                  <a:cubicBezTo>
                    <a:pt x="15" y="12"/>
                    <a:pt x="17" y="13"/>
                    <a:pt x="18" y="13"/>
                  </a:cubicBezTo>
                  <a:cubicBezTo>
                    <a:pt x="18" y="13"/>
                    <a:pt x="19" y="12"/>
                    <a:pt x="19" y="12"/>
                  </a:cubicBezTo>
                  <a:cubicBezTo>
                    <a:pt x="20" y="12"/>
                    <a:pt x="21" y="13"/>
                    <a:pt x="21" y="13"/>
                  </a:cubicBezTo>
                  <a:cubicBezTo>
                    <a:pt x="22" y="13"/>
                    <a:pt x="23" y="13"/>
                    <a:pt x="24" y="12"/>
                  </a:cubicBezTo>
                  <a:cubicBezTo>
                    <a:pt x="25" y="12"/>
                    <a:pt x="26" y="9"/>
                    <a:pt x="26" y="8"/>
                  </a:cubicBezTo>
                  <a:cubicBezTo>
                    <a:pt x="26" y="7"/>
                    <a:pt x="27" y="5"/>
                    <a:pt x="27" y="4"/>
                  </a:cubicBezTo>
                  <a:cubicBezTo>
                    <a:pt x="27" y="4"/>
                    <a:pt x="28" y="3"/>
                    <a:pt x="29" y="2"/>
                  </a:cubicBezTo>
                  <a:cubicBezTo>
                    <a:pt x="30" y="2"/>
                    <a:pt x="31" y="2"/>
                    <a:pt x="31" y="2"/>
                  </a:cubicBezTo>
                  <a:cubicBezTo>
                    <a:pt x="32" y="3"/>
                    <a:pt x="32" y="3"/>
                    <a:pt x="33" y="4"/>
                  </a:cubicBezTo>
                  <a:cubicBezTo>
                    <a:pt x="33" y="4"/>
                    <a:pt x="34" y="5"/>
                    <a:pt x="34" y="5"/>
                  </a:cubicBezTo>
                  <a:cubicBezTo>
                    <a:pt x="35" y="5"/>
                    <a:pt x="36" y="4"/>
                    <a:pt x="36" y="4"/>
                  </a:cubicBezTo>
                  <a:cubicBezTo>
                    <a:pt x="36" y="3"/>
                    <a:pt x="36" y="2"/>
                    <a:pt x="36" y="2"/>
                  </a:cubicBezTo>
                  <a:cubicBezTo>
                    <a:pt x="36" y="1"/>
                    <a:pt x="37" y="1"/>
                    <a:pt x="38" y="1"/>
                  </a:cubicBezTo>
                  <a:cubicBezTo>
                    <a:pt x="38" y="1"/>
                    <a:pt x="40" y="2"/>
                    <a:pt x="40" y="2"/>
                  </a:cubicBezTo>
                  <a:cubicBezTo>
                    <a:pt x="41" y="1"/>
                    <a:pt x="42" y="1"/>
                    <a:pt x="42" y="1"/>
                  </a:cubicBezTo>
                  <a:cubicBezTo>
                    <a:pt x="42" y="0"/>
                    <a:pt x="42" y="0"/>
                    <a:pt x="43" y="0"/>
                  </a:cubicBezTo>
                  <a:cubicBezTo>
                    <a:pt x="43" y="0"/>
                    <a:pt x="43" y="0"/>
                    <a:pt x="44" y="0"/>
                  </a:cubicBezTo>
                  <a:cubicBezTo>
                    <a:pt x="44" y="1"/>
                    <a:pt x="45" y="1"/>
                    <a:pt x="45" y="1"/>
                  </a:cubicBezTo>
                  <a:cubicBezTo>
                    <a:pt x="46" y="2"/>
                    <a:pt x="47" y="4"/>
                    <a:pt x="47" y="5"/>
                  </a:cubicBezTo>
                  <a:cubicBezTo>
                    <a:pt x="48" y="6"/>
                    <a:pt x="48" y="7"/>
                    <a:pt x="49" y="8"/>
                  </a:cubicBezTo>
                  <a:cubicBezTo>
                    <a:pt x="50" y="9"/>
                    <a:pt x="52" y="9"/>
                    <a:pt x="53" y="10"/>
                  </a:cubicBezTo>
                  <a:cubicBezTo>
                    <a:pt x="54" y="11"/>
                    <a:pt x="55" y="12"/>
                    <a:pt x="55" y="13"/>
                  </a:cubicBezTo>
                  <a:cubicBezTo>
                    <a:pt x="55" y="14"/>
                    <a:pt x="55" y="16"/>
                    <a:pt x="55" y="17"/>
                  </a:cubicBezTo>
                  <a:cubicBezTo>
                    <a:pt x="55" y="18"/>
                    <a:pt x="55" y="19"/>
                    <a:pt x="55" y="19"/>
                  </a:cubicBezTo>
                  <a:cubicBezTo>
                    <a:pt x="55" y="20"/>
                    <a:pt x="57" y="21"/>
                    <a:pt x="57" y="21"/>
                  </a:cubicBezTo>
                  <a:cubicBezTo>
                    <a:pt x="58" y="21"/>
                    <a:pt x="59" y="21"/>
                    <a:pt x="60" y="20"/>
                  </a:cubicBezTo>
                  <a:cubicBezTo>
                    <a:pt x="61" y="20"/>
                    <a:pt x="62" y="19"/>
                    <a:pt x="63" y="19"/>
                  </a:cubicBezTo>
                  <a:cubicBezTo>
                    <a:pt x="63" y="18"/>
                    <a:pt x="65" y="18"/>
                    <a:pt x="66" y="18"/>
                  </a:cubicBezTo>
                  <a:cubicBezTo>
                    <a:pt x="67" y="19"/>
                    <a:pt x="67" y="20"/>
                    <a:pt x="67" y="20"/>
                  </a:cubicBezTo>
                  <a:cubicBezTo>
                    <a:pt x="67" y="21"/>
                    <a:pt x="67" y="22"/>
                    <a:pt x="67" y="22"/>
                  </a:cubicBezTo>
                  <a:cubicBezTo>
                    <a:pt x="67" y="23"/>
                    <a:pt x="67" y="24"/>
                    <a:pt x="68" y="25"/>
                  </a:cubicBezTo>
                  <a:cubicBezTo>
                    <a:pt x="68" y="26"/>
                    <a:pt x="70" y="26"/>
                    <a:pt x="70" y="27"/>
                  </a:cubicBezTo>
                  <a:cubicBezTo>
                    <a:pt x="70" y="27"/>
                    <a:pt x="71" y="29"/>
                    <a:pt x="71"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0" name="Freeform 315"/>
            <p:cNvSpPr>
              <a:spLocks/>
            </p:cNvSpPr>
            <p:nvPr/>
          </p:nvSpPr>
          <p:spPr bwMode="auto">
            <a:xfrm>
              <a:off x="644526" y="2582863"/>
              <a:ext cx="203200" cy="119063"/>
            </a:xfrm>
            <a:custGeom>
              <a:avLst/>
              <a:gdLst/>
              <a:ahLst/>
              <a:cxnLst>
                <a:cxn ang="0">
                  <a:pos x="108" y="34"/>
                </a:cxn>
                <a:cxn ang="0">
                  <a:pos x="105" y="36"/>
                </a:cxn>
                <a:cxn ang="0">
                  <a:pos x="101" y="36"/>
                </a:cxn>
                <a:cxn ang="0">
                  <a:pos x="99" y="39"/>
                </a:cxn>
                <a:cxn ang="0">
                  <a:pos x="96" y="36"/>
                </a:cxn>
                <a:cxn ang="0">
                  <a:pos x="92" y="38"/>
                </a:cxn>
                <a:cxn ang="0">
                  <a:pos x="89" y="46"/>
                </a:cxn>
                <a:cxn ang="0">
                  <a:pos x="84" y="46"/>
                </a:cxn>
                <a:cxn ang="0">
                  <a:pos x="80" y="46"/>
                </a:cxn>
                <a:cxn ang="0">
                  <a:pos x="75" y="46"/>
                </a:cxn>
                <a:cxn ang="0">
                  <a:pos x="74" y="53"/>
                </a:cxn>
                <a:cxn ang="0">
                  <a:pos x="71" y="59"/>
                </a:cxn>
                <a:cxn ang="0">
                  <a:pos x="69" y="64"/>
                </a:cxn>
                <a:cxn ang="0">
                  <a:pos x="66" y="63"/>
                </a:cxn>
                <a:cxn ang="0">
                  <a:pos x="64" y="59"/>
                </a:cxn>
                <a:cxn ang="0">
                  <a:pos x="61" y="54"/>
                </a:cxn>
                <a:cxn ang="0">
                  <a:pos x="58" y="49"/>
                </a:cxn>
                <a:cxn ang="0">
                  <a:pos x="50" y="44"/>
                </a:cxn>
                <a:cxn ang="0">
                  <a:pos x="43" y="44"/>
                </a:cxn>
                <a:cxn ang="0">
                  <a:pos x="39" y="49"/>
                </a:cxn>
                <a:cxn ang="0">
                  <a:pos x="35" y="51"/>
                </a:cxn>
                <a:cxn ang="0">
                  <a:pos x="33" y="54"/>
                </a:cxn>
                <a:cxn ang="0">
                  <a:pos x="29" y="57"/>
                </a:cxn>
                <a:cxn ang="0">
                  <a:pos x="23" y="59"/>
                </a:cxn>
                <a:cxn ang="0">
                  <a:pos x="21" y="59"/>
                </a:cxn>
                <a:cxn ang="0">
                  <a:pos x="17" y="61"/>
                </a:cxn>
                <a:cxn ang="0">
                  <a:pos x="12" y="61"/>
                </a:cxn>
                <a:cxn ang="0">
                  <a:pos x="12" y="54"/>
                </a:cxn>
                <a:cxn ang="0">
                  <a:pos x="8" y="51"/>
                </a:cxn>
                <a:cxn ang="0">
                  <a:pos x="3" y="47"/>
                </a:cxn>
                <a:cxn ang="0">
                  <a:pos x="4" y="41"/>
                </a:cxn>
                <a:cxn ang="0">
                  <a:pos x="4" y="37"/>
                </a:cxn>
                <a:cxn ang="0">
                  <a:pos x="0" y="33"/>
                </a:cxn>
                <a:cxn ang="0">
                  <a:pos x="0" y="32"/>
                </a:cxn>
                <a:cxn ang="0">
                  <a:pos x="12" y="32"/>
                </a:cxn>
                <a:cxn ang="0">
                  <a:pos x="26" y="29"/>
                </a:cxn>
                <a:cxn ang="0">
                  <a:pos x="32" y="25"/>
                </a:cxn>
                <a:cxn ang="0">
                  <a:pos x="37" y="22"/>
                </a:cxn>
                <a:cxn ang="0">
                  <a:pos x="40" y="23"/>
                </a:cxn>
                <a:cxn ang="0">
                  <a:pos x="44" y="22"/>
                </a:cxn>
                <a:cxn ang="0">
                  <a:pos x="45" y="17"/>
                </a:cxn>
                <a:cxn ang="0">
                  <a:pos x="47" y="14"/>
                </a:cxn>
                <a:cxn ang="0">
                  <a:pos x="51" y="10"/>
                </a:cxn>
                <a:cxn ang="0">
                  <a:pos x="53" y="6"/>
                </a:cxn>
                <a:cxn ang="0">
                  <a:pos x="53" y="1"/>
                </a:cxn>
                <a:cxn ang="0">
                  <a:pos x="55" y="0"/>
                </a:cxn>
                <a:cxn ang="0">
                  <a:pos x="57" y="2"/>
                </a:cxn>
                <a:cxn ang="0">
                  <a:pos x="67" y="4"/>
                </a:cxn>
                <a:cxn ang="0">
                  <a:pos x="74" y="3"/>
                </a:cxn>
                <a:cxn ang="0">
                  <a:pos x="80" y="5"/>
                </a:cxn>
                <a:cxn ang="0">
                  <a:pos x="84" y="5"/>
                </a:cxn>
                <a:cxn ang="0">
                  <a:pos x="86" y="8"/>
                </a:cxn>
                <a:cxn ang="0">
                  <a:pos x="89" y="9"/>
                </a:cxn>
                <a:cxn ang="0">
                  <a:pos x="93" y="5"/>
                </a:cxn>
                <a:cxn ang="0">
                  <a:pos x="100" y="6"/>
                </a:cxn>
                <a:cxn ang="0">
                  <a:pos x="103" y="11"/>
                </a:cxn>
                <a:cxn ang="0">
                  <a:pos x="104" y="15"/>
                </a:cxn>
                <a:cxn ang="0">
                  <a:pos x="106" y="18"/>
                </a:cxn>
                <a:cxn ang="0">
                  <a:pos x="105" y="23"/>
                </a:cxn>
                <a:cxn ang="0">
                  <a:pos x="106" y="32"/>
                </a:cxn>
              </a:cxnLst>
              <a:rect l="0" t="0" r="r" b="b"/>
              <a:pathLst>
                <a:path w="108" h="64">
                  <a:moveTo>
                    <a:pt x="106" y="32"/>
                  </a:moveTo>
                  <a:cubicBezTo>
                    <a:pt x="106" y="33"/>
                    <a:pt x="107" y="33"/>
                    <a:pt x="108" y="34"/>
                  </a:cubicBezTo>
                  <a:cubicBezTo>
                    <a:pt x="107" y="34"/>
                    <a:pt x="107" y="34"/>
                    <a:pt x="107" y="35"/>
                  </a:cubicBezTo>
                  <a:cubicBezTo>
                    <a:pt x="107" y="35"/>
                    <a:pt x="106" y="35"/>
                    <a:pt x="105" y="36"/>
                  </a:cubicBezTo>
                  <a:cubicBezTo>
                    <a:pt x="105" y="36"/>
                    <a:pt x="103" y="35"/>
                    <a:pt x="103" y="35"/>
                  </a:cubicBezTo>
                  <a:cubicBezTo>
                    <a:pt x="102" y="35"/>
                    <a:pt x="101" y="35"/>
                    <a:pt x="101" y="36"/>
                  </a:cubicBezTo>
                  <a:cubicBezTo>
                    <a:pt x="101" y="36"/>
                    <a:pt x="101" y="37"/>
                    <a:pt x="101" y="38"/>
                  </a:cubicBezTo>
                  <a:cubicBezTo>
                    <a:pt x="101" y="38"/>
                    <a:pt x="100" y="39"/>
                    <a:pt x="99" y="39"/>
                  </a:cubicBezTo>
                  <a:cubicBezTo>
                    <a:pt x="99" y="39"/>
                    <a:pt x="98" y="38"/>
                    <a:pt x="98" y="38"/>
                  </a:cubicBezTo>
                  <a:cubicBezTo>
                    <a:pt x="97" y="37"/>
                    <a:pt x="97" y="37"/>
                    <a:pt x="96" y="36"/>
                  </a:cubicBezTo>
                  <a:cubicBezTo>
                    <a:pt x="96" y="36"/>
                    <a:pt x="95" y="36"/>
                    <a:pt x="94" y="36"/>
                  </a:cubicBezTo>
                  <a:cubicBezTo>
                    <a:pt x="93" y="37"/>
                    <a:pt x="92" y="38"/>
                    <a:pt x="92" y="38"/>
                  </a:cubicBezTo>
                  <a:cubicBezTo>
                    <a:pt x="92" y="39"/>
                    <a:pt x="91" y="41"/>
                    <a:pt x="91" y="42"/>
                  </a:cubicBezTo>
                  <a:cubicBezTo>
                    <a:pt x="91" y="43"/>
                    <a:pt x="90" y="46"/>
                    <a:pt x="89" y="46"/>
                  </a:cubicBezTo>
                  <a:cubicBezTo>
                    <a:pt x="88" y="47"/>
                    <a:pt x="87" y="47"/>
                    <a:pt x="86" y="47"/>
                  </a:cubicBezTo>
                  <a:cubicBezTo>
                    <a:pt x="86" y="47"/>
                    <a:pt x="85" y="46"/>
                    <a:pt x="84" y="46"/>
                  </a:cubicBezTo>
                  <a:cubicBezTo>
                    <a:pt x="84" y="46"/>
                    <a:pt x="83" y="47"/>
                    <a:pt x="83" y="47"/>
                  </a:cubicBezTo>
                  <a:cubicBezTo>
                    <a:pt x="82" y="47"/>
                    <a:pt x="80" y="46"/>
                    <a:pt x="80" y="46"/>
                  </a:cubicBezTo>
                  <a:cubicBezTo>
                    <a:pt x="79" y="45"/>
                    <a:pt x="78" y="45"/>
                    <a:pt x="77" y="45"/>
                  </a:cubicBezTo>
                  <a:cubicBezTo>
                    <a:pt x="76" y="45"/>
                    <a:pt x="75" y="46"/>
                    <a:pt x="75" y="46"/>
                  </a:cubicBezTo>
                  <a:cubicBezTo>
                    <a:pt x="75" y="47"/>
                    <a:pt x="74" y="49"/>
                    <a:pt x="74" y="50"/>
                  </a:cubicBezTo>
                  <a:cubicBezTo>
                    <a:pt x="74" y="50"/>
                    <a:pt x="75" y="52"/>
                    <a:pt x="74" y="53"/>
                  </a:cubicBezTo>
                  <a:cubicBezTo>
                    <a:pt x="74" y="54"/>
                    <a:pt x="73" y="55"/>
                    <a:pt x="73" y="56"/>
                  </a:cubicBezTo>
                  <a:cubicBezTo>
                    <a:pt x="73" y="57"/>
                    <a:pt x="71" y="58"/>
                    <a:pt x="71" y="59"/>
                  </a:cubicBezTo>
                  <a:cubicBezTo>
                    <a:pt x="70" y="60"/>
                    <a:pt x="70" y="62"/>
                    <a:pt x="70" y="62"/>
                  </a:cubicBezTo>
                  <a:cubicBezTo>
                    <a:pt x="70" y="63"/>
                    <a:pt x="69" y="64"/>
                    <a:pt x="69" y="64"/>
                  </a:cubicBezTo>
                  <a:cubicBezTo>
                    <a:pt x="68" y="64"/>
                    <a:pt x="68" y="63"/>
                    <a:pt x="67" y="63"/>
                  </a:cubicBezTo>
                  <a:cubicBezTo>
                    <a:pt x="67" y="63"/>
                    <a:pt x="67" y="63"/>
                    <a:pt x="66" y="63"/>
                  </a:cubicBezTo>
                  <a:cubicBezTo>
                    <a:pt x="66" y="62"/>
                    <a:pt x="66" y="62"/>
                    <a:pt x="66" y="62"/>
                  </a:cubicBezTo>
                  <a:cubicBezTo>
                    <a:pt x="65" y="61"/>
                    <a:pt x="65" y="59"/>
                    <a:pt x="64" y="59"/>
                  </a:cubicBezTo>
                  <a:cubicBezTo>
                    <a:pt x="64" y="58"/>
                    <a:pt x="62" y="57"/>
                    <a:pt x="62" y="57"/>
                  </a:cubicBezTo>
                  <a:cubicBezTo>
                    <a:pt x="62" y="56"/>
                    <a:pt x="62" y="55"/>
                    <a:pt x="61" y="54"/>
                  </a:cubicBezTo>
                  <a:cubicBezTo>
                    <a:pt x="61" y="54"/>
                    <a:pt x="60" y="53"/>
                    <a:pt x="59" y="52"/>
                  </a:cubicBezTo>
                  <a:cubicBezTo>
                    <a:pt x="59" y="52"/>
                    <a:pt x="58" y="50"/>
                    <a:pt x="58" y="49"/>
                  </a:cubicBezTo>
                  <a:cubicBezTo>
                    <a:pt x="57" y="48"/>
                    <a:pt x="56" y="47"/>
                    <a:pt x="55" y="47"/>
                  </a:cubicBezTo>
                  <a:cubicBezTo>
                    <a:pt x="54" y="46"/>
                    <a:pt x="51" y="44"/>
                    <a:pt x="50" y="44"/>
                  </a:cubicBezTo>
                  <a:cubicBezTo>
                    <a:pt x="49" y="43"/>
                    <a:pt x="47" y="43"/>
                    <a:pt x="46" y="43"/>
                  </a:cubicBezTo>
                  <a:cubicBezTo>
                    <a:pt x="45" y="43"/>
                    <a:pt x="44" y="43"/>
                    <a:pt x="43" y="44"/>
                  </a:cubicBezTo>
                  <a:cubicBezTo>
                    <a:pt x="42" y="44"/>
                    <a:pt x="41" y="46"/>
                    <a:pt x="40" y="47"/>
                  </a:cubicBezTo>
                  <a:cubicBezTo>
                    <a:pt x="40" y="47"/>
                    <a:pt x="39" y="49"/>
                    <a:pt x="39" y="49"/>
                  </a:cubicBezTo>
                  <a:cubicBezTo>
                    <a:pt x="38" y="50"/>
                    <a:pt x="38" y="51"/>
                    <a:pt x="37" y="51"/>
                  </a:cubicBezTo>
                  <a:cubicBezTo>
                    <a:pt x="37" y="51"/>
                    <a:pt x="36" y="51"/>
                    <a:pt x="35" y="51"/>
                  </a:cubicBezTo>
                  <a:cubicBezTo>
                    <a:pt x="35" y="51"/>
                    <a:pt x="34" y="52"/>
                    <a:pt x="33" y="52"/>
                  </a:cubicBezTo>
                  <a:cubicBezTo>
                    <a:pt x="33" y="52"/>
                    <a:pt x="34" y="54"/>
                    <a:pt x="33" y="54"/>
                  </a:cubicBezTo>
                  <a:cubicBezTo>
                    <a:pt x="33" y="55"/>
                    <a:pt x="32" y="56"/>
                    <a:pt x="32" y="56"/>
                  </a:cubicBezTo>
                  <a:cubicBezTo>
                    <a:pt x="31" y="56"/>
                    <a:pt x="30" y="57"/>
                    <a:pt x="29" y="57"/>
                  </a:cubicBezTo>
                  <a:cubicBezTo>
                    <a:pt x="29" y="57"/>
                    <a:pt x="28" y="59"/>
                    <a:pt x="27" y="59"/>
                  </a:cubicBezTo>
                  <a:cubicBezTo>
                    <a:pt x="26" y="59"/>
                    <a:pt x="24" y="58"/>
                    <a:pt x="23" y="59"/>
                  </a:cubicBezTo>
                  <a:cubicBezTo>
                    <a:pt x="23" y="59"/>
                    <a:pt x="22" y="59"/>
                    <a:pt x="22" y="59"/>
                  </a:cubicBezTo>
                  <a:cubicBezTo>
                    <a:pt x="22" y="59"/>
                    <a:pt x="21" y="59"/>
                    <a:pt x="21" y="59"/>
                  </a:cubicBezTo>
                  <a:cubicBezTo>
                    <a:pt x="21" y="59"/>
                    <a:pt x="19" y="59"/>
                    <a:pt x="19" y="59"/>
                  </a:cubicBezTo>
                  <a:cubicBezTo>
                    <a:pt x="18" y="59"/>
                    <a:pt x="18" y="61"/>
                    <a:pt x="17" y="61"/>
                  </a:cubicBezTo>
                  <a:cubicBezTo>
                    <a:pt x="17" y="62"/>
                    <a:pt x="16" y="62"/>
                    <a:pt x="15" y="62"/>
                  </a:cubicBezTo>
                  <a:cubicBezTo>
                    <a:pt x="14" y="62"/>
                    <a:pt x="13" y="61"/>
                    <a:pt x="12" y="61"/>
                  </a:cubicBezTo>
                  <a:cubicBezTo>
                    <a:pt x="12" y="60"/>
                    <a:pt x="12" y="58"/>
                    <a:pt x="12" y="57"/>
                  </a:cubicBezTo>
                  <a:cubicBezTo>
                    <a:pt x="12" y="56"/>
                    <a:pt x="12" y="54"/>
                    <a:pt x="12" y="54"/>
                  </a:cubicBezTo>
                  <a:cubicBezTo>
                    <a:pt x="12" y="53"/>
                    <a:pt x="10" y="51"/>
                    <a:pt x="10" y="51"/>
                  </a:cubicBezTo>
                  <a:cubicBezTo>
                    <a:pt x="9" y="51"/>
                    <a:pt x="8" y="51"/>
                    <a:pt x="8" y="51"/>
                  </a:cubicBezTo>
                  <a:cubicBezTo>
                    <a:pt x="7" y="51"/>
                    <a:pt x="4" y="51"/>
                    <a:pt x="4" y="50"/>
                  </a:cubicBezTo>
                  <a:cubicBezTo>
                    <a:pt x="3" y="49"/>
                    <a:pt x="3" y="48"/>
                    <a:pt x="3" y="47"/>
                  </a:cubicBezTo>
                  <a:cubicBezTo>
                    <a:pt x="2" y="46"/>
                    <a:pt x="2" y="44"/>
                    <a:pt x="3" y="43"/>
                  </a:cubicBezTo>
                  <a:cubicBezTo>
                    <a:pt x="3" y="42"/>
                    <a:pt x="3" y="41"/>
                    <a:pt x="4" y="41"/>
                  </a:cubicBezTo>
                  <a:cubicBezTo>
                    <a:pt x="4" y="40"/>
                    <a:pt x="5" y="39"/>
                    <a:pt x="5" y="39"/>
                  </a:cubicBezTo>
                  <a:cubicBezTo>
                    <a:pt x="5" y="38"/>
                    <a:pt x="5" y="37"/>
                    <a:pt x="4" y="37"/>
                  </a:cubicBezTo>
                  <a:cubicBezTo>
                    <a:pt x="4" y="37"/>
                    <a:pt x="3" y="36"/>
                    <a:pt x="2" y="36"/>
                  </a:cubicBezTo>
                  <a:cubicBezTo>
                    <a:pt x="2" y="35"/>
                    <a:pt x="1" y="34"/>
                    <a:pt x="0" y="33"/>
                  </a:cubicBezTo>
                  <a:cubicBezTo>
                    <a:pt x="0" y="33"/>
                    <a:pt x="0" y="32"/>
                    <a:pt x="0" y="32"/>
                  </a:cubicBezTo>
                  <a:cubicBezTo>
                    <a:pt x="0" y="32"/>
                    <a:pt x="0" y="32"/>
                    <a:pt x="0" y="32"/>
                  </a:cubicBezTo>
                  <a:cubicBezTo>
                    <a:pt x="2" y="32"/>
                    <a:pt x="4" y="32"/>
                    <a:pt x="6" y="32"/>
                  </a:cubicBezTo>
                  <a:cubicBezTo>
                    <a:pt x="7" y="32"/>
                    <a:pt x="10" y="32"/>
                    <a:pt x="12" y="32"/>
                  </a:cubicBezTo>
                  <a:cubicBezTo>
                    <a:pt x="13" y="32"/>
                    <a:pt x="17" y="32"/>
                    <a:pt x="18" y="31"/>
                  </a:cubicBezTo>
                  <a:cubicBezTo>
                    <a:pt x="20" y="31"/>
                    <a:pt x="24" y="30"/>
                    <a:pt x="26" y="29"/>
                  </a:cubicBezTo>
                  <a:cubicBezTo>
                    <a:pt x="27" y="28"/>
                    <a:pt x="29" y="27"/>
                    <a:pt x="30" y="26"/>
                  </a:cubicBezTo>
                  <a:cubicBezTo>
                    <a:pt x="31" y="26"/>
                    <a:pt x="31" y="25"/>
                    <a:pt x="32" y="25"/>
                  </a:cubicBezTo>
                  <a:cubicBezTo>
                    <a:pt x="32" y="24"/>
                    <a:pt x="34" y="24"/>
                    <a:pt x="34" y="23"/>
                  </a:cubicBezTo>
                  <a:cubicBezTo>
                    <a:pt x="35" y="23"/>
                    <a:pt x="36" y="22"/>
                    <a:pt x="37" y="22"/>
                  </a:cubicBezTo>
                  <a:cubicBezTo>
                    <a:pt x="37" y="22"/>
                    <a:pt x="38" y="22"/>
                    <a:pt x="39" y="22"/>
                  </a:cubicBezTo>
                  <a:cubicBezTo>
                    <a:pt x="39" y="22"/>
                    <a:pt x="40" y="23"/>
                    <a:pt x="40" y="23"/>
                  </a:cubicBezTo>
                  <a:cubicBezTo>
                    <a:pt x="41" y="23"/>
                    <a:pt x="42" y="23"/>
                    <a:pt x="42" y="23"/>
                  </a:cubicBezTo>
                  <a:cubicBezTo>
                    <a:pt x="43" y="23"/>
                    <a:pt x="43" y="22"/>
                    <a:pt x="44" y="22"/>
                  </a:cubicBezTo>
                  <a:cubicBezTo>
                    <a:pt x="44" y="21"/>
                    <a:pt x="44" y="20"/>
                    <a:pt x="44" y="19"/>
                  </a:cubicBezTo>
                  <a:cubicBezTo>
                    <a:pt x="44" y="19"/>
                    <a:pt x="45" y="18"/>
                    <a:pt x="45" y="17"/>
                  </a:cubicBezTo>
                  <a:cubicBezTo>
                    <a:pt x="45" y="17"/>
                    <a:pt x="45" y="16"/>
                    <a:pt x="46" y="15"/>
                  </a:cubicBezTo>
                  <a:cubicBezTo>
                    <a:pt x="46" y="15"/>
                    <a:pt x="47" y="14"/>
                    <a:pt x="47" y="14"/>
                  </a:cubicBezTo>
                  <a:cubicBezTo>
                    <a:pt x="48" y="13"/>
                    <a:pt x="49" y="13"/>
                    <a:pt x="49" y="13"/>
                  </a:cubicBezTo>
                  <a:cubicBezTo>
                    <a:pt x="50" y="12"/>
                    <a:pt x="51" y="10"/>
                    <a:pt x="51" y="10"/>
                  </a:cubicBezTo>
                  <a:cubicBezTo>
                    <a:pt x="51" y="9"/>
                    <a:pt x="52" y="9"/>
                    <a:pt x="53" y="8"/>
                  </a:cubicBezTo>
                  <a:cubicBezTo>
                    <a:pt x="53" y="8"/>
                    <a:pt x="53" y="6"/>
                    <a:pt x="53" y="6"/>
                  </a:cubicBezTo>
                  <a:cubicBezTo>
                    <a:pt x="53" y="5"/>
                    <a:pt x="52" y="4"/>
                    <a:pt x="52" y="3"/>
                  </a:cubicBezTo>
                  <a:cubicBezTo>
                    <a:pt x="52" y="3"/>
                    <a:pt x="53" y="2"/>
                    <a:pt x="53" y="1"/>
                  </a:cubicBezTo>
                  <a:cubicBezTo>
                    <a:pt x="54" y="1"/>
                    <a:pt x="54" y="0"/>
                    <a:pt x="55" y="0"/>
                  </a:cubicBezTo>
                  <a:cubicBezTo>
                    <a:pt x="55" y="0"/>
                    <a:pt x="55" y="0"/>
                    <a:pt x="55" y="0"/>
                  </a:cubicBezTo>
                  <a:cubicBezTo>
                    <a:pt x="55" y="0"/>
                    <a:pt x="56" y="1"/>
                    <a:pt x="56" y="1"/>
                  </a:cubicBezTo>
                  <a:cubicBezTo>
                    <a:pt x="56" y="1"/>
                    <a:pt x="57" y="2"/>
                    <a:pt x="57" y="2"/>
                  </a:cubicBezTo>
                  <a:cubicBezTo>
                    <a:pt x="58" y="3"/>
                    <a:pt x="60" y="3"/>
                    <a:pt x="62" y="4"/>
                  </a:cubicBezTo>
                  <a:cubicBezTo>
                    <a:pt x="63" y="4"/>
                    <a:pt x="65" y="4"/>
                    <a:pt x="67" y="4"/>
                  </a:cubicBezTo>
                  <a:cubicBezTo>
                    <a:pt x="68" y="5"/>
                    <a:pt x="70" y="5"/>
                    <a:pt x="71" y="4"/>
                  </a:cubicBezTo>
                  <a:cubicBezTo>
                    <a:pt x="72" y="4"/>
                    <a:pt x="73" y="3"/>
                    <a:pt x="74" y="3"/>
                  </a:cubicBezTo>
                  <a:cubicBezTo>
                    <a:pt x="75" y="3"/>
                    <a:pt x="77" y="3"/>
                    <a:pt x="78" y="4"/>
                  </a:cubicBezTo>
                  <a:cubicBezTo>
                    <a:pt x="79" y="4"/>
                    <a:pt x="79" y="5"/>
                    <a:pt x="80" y="5"/>
                  </a:cubicBezTo>
                  <a:cubicBezTo>
                    <a:pt x="81" y="5"/>
                    <a:pt x="82" y="6"/>
                    <a:pt x="82" y="6"/>
                  </a:cubicBezTo>
                  <a:cubicBezTo>
                    <a:pt x="83" y="6"/>
                    <a:pt x="84" y="5"/>
                    <a:pt x="84" y="5"/>
                  </a:cubicBezTo>
                  <a:cubicBezTo>
                    <a:pt x="85" y="6"/>
                    <a:pt x="85" y="6"/>
                    <a:pt x="86" y="6"/>
                  </a:cubicBezTo>
                  <a:cubicBezTo>
                    <a:pt x="86" y="7"/>
                    <a:pt x="86" y="8"/>
                    <a:pt x="86" y="8"/>
                  </a:cubicBezTo>
                  <a:cubicBezTo>
                    <a:pt x="86" y="9"/>
                    <a:pt x="87" y="10"/>
                    <a:pt x="88" y="10"/>
                  </a:cubicBezTo>
                  <a:cubicBezTo>
                    <a:pt x="88" y="10"/>
                    <a:pt x="89" y="9"/>
                    <a:pt x="89" y="9"/>
                  </a:cubicBezTo>
                  <a:cubicBezTo>
                    <a:pt x="90" y="9"/>
                    <a:pt x="91" y="8"/>
                    <a:pt x="91" y="7"/>
                  </a:cubicBezTo>
                  <a:cubicBezTo>
                    <a:pt x="92" y="7"/>
                    <a:pt x="92" y="6"/>
                    <a:pt x="93" y="5"/>
                  </a:cubicBezTo>
                  <a:cubicBezTo>
                    <a:pt x="94" y="5"/>
                    <a:pt x="96" y="5"/>
                    <a:pt x="97" y="5"/>
                  </a:cubicBezTo>
                  <a:cubicBezTo>
                    <a:pt x="97" y="6"/>
                    <a:pt x="99" y="6"/>
                    <a:pt x="100" y="6"/>
                  </a:cubicBezTo>
                  <a:cubicBezTo>
                    <a:pt x="100" y="6"/>
                    <a:pt x="102" y="7"/>
                    <a:pt x="102" y="8"/>
                  </a:cubicBezTo>
                  <a:cubicBezTo>
                    <a:pt x="103" y="8"/>
                    <a:pt x="103" y="10"/>
                    <a:pt x="103" y="11"/>
                  </a:cubicBezTo>
                  <a:cubicBezTo>
                    <a:pt x="104" y="11"/>
                    <a:pt x="104" y="11"/>
                    <a:pt x="105" y="12"/>
                  </a:cubicBezTo>
                  <a:cubicBezTo>
                    <a:pt x="105" y="13"/>
                    <a:pt x="104" y="14"/>
                    <a:pt x="104" y="15"/>
                  </a:cubicBezTo>
                  <a:cubicBezTo>
                    <a:pt x="104" y="16"/>
                    <a:pt x="104" y="17"/>
                    <a:pt x="104" y="17"/>
                  </a:cubicBezTo>
                  <a:cubicBezTo>
                    <a:pt x="105" y="17"/>
                    <a:pt x="106" y="18"/>
                    <a:pt x="106" y="18"/>
                  </a:cubicBezTo>
                  <a:cubicBezTo>
                    <a:pt x="106" y="19"/>
                    <a:pt x="107" y="19"/>
                    <a:pt x="107" y="20"/>
                  </a:cubicBezTo>
                  <a:cubicBezTo>
                    <a:pt x="106" y="21"/>
                    <a:pt x="105" y="22"/>
                    <a:pt x="105" y="23"/>
                  </a:cubicBezTo>
                  <a:cubicBezTo>
                    <a:pt x="104" y="24"/>
                    <a:pt x="105" y="26"/>
                    <a:pt x="105" y="27"/>
                  </a:cubicBezTo>
                  <a:cubicBezTo>
                    <a:pt x="105" y="29"/>
                    <a:pt x="105" y="31"/>
                    <a:pt x="106"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1" name="Freeform 316"/>
            <p:cNvSpPr>
              <a:spLocks/>
            </p:cNvSpPr>
            <p:nvPr/>
          </p:nvSpPr>
          <p:spPr bwMode="auto">
            <a:xfrm>
              <a:off x="744538" y="2517775"/>
              <a:ext cx="123825" cy="87313"/>
            </a:xfrm>
            <a:custGeom>
              <a:avLst/>
              <a:gdLst/>
              <a:ahLst/>
              <a:cxnLst>
                <a:cxn ang="0">
                  <a:pos x="66" y="30"/>
                </a:cxn>
                <a:cxn ang="0">
                  <a:pos x="64" y="35"/>
                </a:cxn>
                <a:cxn ang="0">
                  <a:pos x="61" y="38"/>
                </a:cxn>
                <a:cxn ang="0">
                  <a:pos x="58" y="41"/>
                </a:cxn>
                <a:cxn ang="0">
                  <a:pos x="54" y="44"/>
                </a:cxn>
                <a:cxn ang="0">
                  <a:pos x="52" y="46"/>
                </a:cxn>
                <a:cxn ang="0">
                  <a:pos x="49" y="42"/>
                </a:cxn>
                <a:cxn ang="0">
                  <a:pos x="44" y="39"/>
                </a:cxn>
                <a:cxn ang="0">
                  <a:pos x="38" y="41"/>
                </a:cxn>
                <a:cxn ang="0">
                  <a:pos x="35" y="44"/>
                </a:cxn>
                <a:cxn ang="0">
                  <a:pos x="33" y="40"/>
                </a:cxn>
                <a:cxn ang="0">
                  <a:pos x="29" y="40"/>
                </a:cxn>
                <a:cxn ang="0">
                  <a:pos x="25" y="38"/>
                </a:cxn>
                <a:cxn ang="0">
                  <a:pos x="18" y="38"/>
                </a:cxn>
                <a:cxn ang="0">
                  <a:pos x="9" y="38"/>
                </a:cxn>
                <a:cxn ang="0">
                  <a:pos x="3" y="35"/>
                </a:cxn>
                <a:cxn ang="0">
                  <a:pos x="3" y="32"/>
                </a:cxn>
                <a:cxn ang="0">
                  <a:pos x="4" y="27"/>
                </a:cxn>
                <a:cxn ang="0">
                  <a:pos x="3" y="22"/>
                </a:cxn>
                <a:cxn ang="0">
                  <a:pos x="1" y="17"/>
                </a:cxn>
                <a:cxn ang="0">
                  <a:pos x="1" y="15"/>
                </a:cxn>
                <a:cxn ang="0">
                  <a:pos x="3" y="13"/>
                </a:cxn>
                <a:cxn ang="0">
                  <a:pos x="0" y="11"/>
                </a:cxn>
                <a:cxn ang="0">
                  <a:pos x="1" y="8"/>
                </a:cxn>
                <a:cxn ang="0">
                  <a:pos x="1" y="3"/>
                </a:cxn>
                <a:cxn ang="0">
                  <a:pos x="4" y="0"/>
                </a:cxn>
                <a:cxn ang="0">
                  <a:pos x="5" y="1"/>
                </a:cxn>
                <a:cxn ang="0">
                  <a:pos x="8" y="2"/>
                </a:cxn>
                <a:cxn ang="0">
                  <a:pos x="12" y="3"/>
                </a:cxn>
                <a:cxn ang="0">
                  <a:pos x="14" y="2"/>
                </a:cxn>
                <a:cxn ang="0">
                  <a:pos x="17" y="3"/>
                </a:cxn>
                <a:cxn ang="0">
                  <a:pos x="21" y="2"/>
                </a:cxn>
                <a:cxn ang="0">
                  <a:pos x="24" y="2"/>
                </a:cxn>
                <a:cxn ang="0">
                  <a:pos x="26" y="5"/>
                </a:cxn>
                <a:cxn ang="0">
                  <a:pos x="29" y="2"/>
                </a:cxn>
                <a:cxn ang="0">
                  <a:pos x="33" y="6"/>
                </a:cxn>
                <a:cxn ang="0">
                  <a:pos x="38" y="11"/>
                </a:cxn>
                <a:cxn ang="0">
                  <a:pos x="44" y="12"/>
                </a:cxn>
                <a:cxn ang="0">
                  <a:pos x="50" y="9"/>
                </a:cxn>
                <a:cxn ang="0">
                  <a:pos x="55" y="11"/>
                </a:cxn>
                <a:cxn ang="0">
                  <a:pos x="58" y="8"/>
                </a:cxn>
                <a:cxn ang="0">
                  <a:pos x="63" y="9"/>
                </a:cxn>
                <a:cxn ang="0">
                  <a:pos x="64" y="13"/>
                </a:cxn>
                <a:cxn ang="0">
                  <a:pos x="66" y="24"/>
                </a:cxn>
              </a:cxnLst>
              <a:rect l="0" t="0" r="r" b="b"/>
              <a:pathLst>
                <a:path w="66" h="46">
                  <a:moveTo>
                    <a:pt x="66" y="24"/>
                  </a:moveTo>
                  <a:cubicBezTo>
                    <a:pt x="66" y="25"/>
                    <a:pt x="66" y="28"/>
                    <a:pt x="66" y="30"/>
                  </a:cubicBezTo>
                  <a:cubicBezTo>
                    <a:pt x="66" y="31"/>
                    <a:pt x="66" y="32"/>
                    <a:pt x="65" y="33"/>
                  </a:cubicBezTo>
                  <a:cubicBezTo>
                    <a:pt x="65" y="34"/>
                    <a:pt x="65" y="35"/>
                    <a:pt x="64" y="35"/>
                  </a:cubicBezTo>
                  <a:cubicBezTo>
                    <a:pt x="64" y="36"/>
                    <a:pt x="63" y="37"/>
                    <a:pt x="62" y="37"/>
                  </a:cubicBezTo>
                  <a:cubicBezTo>
                    <a:pt x="62" y="37"/>
                    <a:pt x="61" y="38"/>
                    <a:pt x="61" y="38"/>
                  </a:cubicBezTo>
                  <a:cubicBezTo>
                    <a:pt x="60" y="38"/>
                    <a:pt x="59" y="38"/>
                    <a:pt x="59" y="39"/>
                  </a:cubicBezTo>
                  <a:cubicBezTo>
                    <a:pt x="59" y="39"/>
                    <a:pt x="58" y="40"/>
                    <a:pt x="58" y="41"/>
                  </a:cubicBezTo>
                  <a:cubicBezTo>
                    <a:pt x="58" y="41"/>
                    <a:pt x="57" y="42"/>
                    <a:pt x="57" y="42"/>
                  </a:cubicBezTo>
                  <a:cubicBezTo>
                    <a:pt x="56" y="43"/>
                    <a:pt x="55" y="43"/>
                    <a:pt x="54" y="44"/>
                  </a:cubicBezTo>
                  <a:cubicBezTo>
                    <a:pt x="53" y="44"/>
                    <a:pt x="53" y="45"/>
                    <a:pt x="52" y="45"/>
                  </a:cubicBezTo>
                  <a:cubicBezTo>
                    <a:pt x="52" y="45"/>
                    <a:pt x="52" y="46"/>
                    <a:pt x="52" y="46"/>
                  </a:cubicBezTo>
                  <a:cubicBezTo>
                    <a:pt x="51" y="45"/>
                    <a:pt x="51" y="45"/>
                    <a:pt x="50" y="45"/>
                  </a:cubicBezTo>
                  <a:cubicBezTo>
                    <a:pt x="50" y="44"/>
                    <a:pt x="50" y="42"/>
                    <a:pt x="49" y="42"/>
                  </a:cubicBezTo>
                  <a:cubicBezTo>
                    <a:pt x="49" y="41"/>
                    <a:pt x="47" y="40"/>
                    <a:pt x="47" y="40"/>
                  </a:cubicBezTo>
                  <a:cubicBezTo>
                    <a:pt x="46" y="40"/>
                    <a:pt x="44" y="40"/>
                    <a:pt x="44" y="39"/>
                  </a:cubicBezTo>
                  <a:cubicBezTo>
                    <a:pt x="43" y="39"/>
                    <a:pt x="41" y="39"/>
                    <a:pt x="40" y="39"/>
                  </a:cubicBezTo>
                  <a:cubicBezTo>
                    <a:pt x="39" y="40"/>
                    <a:pt x="39" y="41"/>
                    <a:pt x="38" y="41"/>
                  </a:cubicBezTo>
                  <a:cubicBezTo>
                    <a:pt x="38" y="42"/>
                    <a:pt x="37" y="43"/>
                    <a:pt x="36" y="43"/>
                  </a:cubicBezTo>
                  <a:cubicBezTo>
                    <a:pt x="36" y="43"/>
                    <a:pt x="35" y="44"/>
                    <a:pt x="35" y="44"/>
                  </a:cubicBezTo>
                  <a:cubicBezTo>
                    <a:pt x="34" y="44"/>
                    <a:pt x="33" y="43"/>
                    <a:pt x="33" y="42"/>
                  </a:cubicBezTo>
                  <a:cubicBezTo>
                    <a:pt x="33" y="42"/>
                    <a:pt x="33" y="41"/>
                    <a:pt x="33" y="40"/>
                  </a:cubicBezTo>
                  <a:cubicBezTo>
                    <a:pt x="32" y="40"/>
                    <a:pt x="32" y="40"/>
                    <a:pt x="31" y="39"/>
                  </a:cubicBezTo>
                  <a:cubicBezTo>
                    <a:pt x="31" y="39"/>
                    <a:pt x="30" y="40"/>
                    <a:pt x="29" y="40"/>
                  </a:cubicBezTo>
                  <a:cubicBezTo>
                    <a:pt x="29" y="40"/>
                    <a:pt x="28" y="39"/>
                    <a:pt x="27" y="39"/>
                  </a:cubicBezTo>
                  <a:cubicBezTo>
                    <a:pt x="26" y="39"/>
                    <a:pt x="26" y="38"/>
                    <a:pt x="25" y="38"/>
                  </a:cubicBezTo>
                  <a:cubicBezTo>
                    <a:pt x="24" y="37"/>
                    <a:pt x="22" y="37"/>
                    <a:pt x="21" y="37"/>
                  </a:cubicBezTo>
                  <a:cubicBezTo>
                    <a:pt x="20" y="37"/>
                    <a:pt x="19" y="38"/>
                    <a:pt x="18" y="38"/>
                  </a:cubicBezTo>
                  <a:cubicBezTo>
                    <a:pt x="17" y="39"/>
                    <a:pt x="15" y="39"/>
                    <a:pt x="14" y="38"/>
                  </a:cubicBezTo>
                  <a:cubicBezTo>
                    <a:pt x="12" y="38"/>
                    <a:pt x="10" y="38"/>
                    <a:pt x="9" y="38"/>
                  </a:cubicBezTo>
                  <a:cubicBezTo>
                    <a:pt x="7" y="37"/>
                    <a:pt x="5" y="37"/>
                    <a:pt x="4" y="36"/>
                  </a:cubicBezTo>
                  <a:cubicBezTo>
                    <a:pt x="4" y="36"/>
                    <a:pt x="3" y="35"/>
                    <a:pt x="3" y="35"/>
                  </a:cubicBezTo>
                  <a:cubicBezTo>
                    <a:pt x="3" y="35"/>
                    <a:pt x="2" y="34"/>
                    <a:pt x="2" y="34"/>
                  </a:cubicBezTo>
                  <a:cubicBezTo>
                    <a:pt x="2" y="33"/>
                    <a:pt x="3" y="32"/>
                    <a:pt x="3" y="32"/>
                  </a:cubicBezTo>
                  <a:cubicBezTo>
                    <a:pt x="3" y="31"/>
                    <a:pt x="3" y="30"/>
                    <a:pt x="3" y="30"/>
                  </a:cubicBezTo>
                  <a:cubicBezTo>
                    <a:pt x="3" y="29"/>
                    <a:pt x="4" y="28"/>
                    <a:pt x="4" y="27"/>
                  </a:cubicBezTo>
                  <a:cubicBezTo>
                    <a:pt x="4" y="26"/>
                    <a:pt x="4" y="25"/>
                    <a:pt x="4" y="24"/>
                  </a:cubicBezTo>
                  <a:cubicBezTo>
                    <a:pt x="4" y="23"/>
                    <a:pt x="3" y="22"/>
                    <a:pt x="3" y="22"/>
                  </a:cubicBezTo>
                  <a:cubicBezTo>
                    <a:pt x="3" y="21"/>
                    <a:pt x="2" y="19"/>
                    <a:pt x="2" y="19"/>
                  </a:cubicBezTo>
                  <a:cubicBezTo>
                    <a:pt x="2" y="18"/>
                    <a:pt x="1" y="18"/>
                    <a:pt x="1" y="17"/>
                  </a:cubicBezTo>
                  <a:cubicBezTo>
                    <a:pt x="1" y="17"/>
                    <a:pt x="1" y="16"/>
                    <a:pt x="1" y="16"/>
                  </a:cubicBezTo>
                  <a:cubicBezTo>
                    <a:pt x="1" y="16"/>
                    <a:pt x="1" y="15"/>
                    <a:pt x="1" y="15"/>
                  </a:cubicBezTo>
                  <a:cubicBezTo>
                    <a:pt x="1" y="15"/>
                    <a:pt x="2" y="15"/>
                    <a:pt x="3" y="14"/>
                  </a:cubicBezTo>
                  <a:cubicBezTo>
                    <a:pt x="3" y="14"/>
                    <a:pt x="3" y="14"/>
                    <a:pt x="3" y="13"/>
                  </a:cubicBezTo>
                  <a:cubicBezTo>
                    <a:pt x="3" y="13"/>
                    <a:pt x="3" y="12"/>
                    <a:pt x="2" y="12"/>
                  </a:cubicBezTo>
                  <a:cubicBezTo>
                    <a:pt x="2" y="12"/>
                    <a:pt x="1" y="11"/>
                    <a:pt x="0" y="11"/>
                  </a:cubicBezTo>
                  <a:cubicBezTo>
                    <a:pt x="0" y="11"/>
                    <a:pt x="0" y="10"/>
                    <a:pt x="0" y="9"/>
                  </a:cubicBezTo>
                  <a:cubicBezTo>
                    <a:pt x="0" y="9"/>
                    <a:pt x="0" y="8"/>
                    <a:pt x="1" y="8"/>
                  </a:cubicBezTo>
                  <a:cubicBezTo>
                    <a:pt x="1" y="7"/>
                    <a:pt x="1" y="6"/>
                    <a:pt x="1" y="5"/>
                  </a:cubicBezTo>
                  <a:cubicBezTo>
                    <a:pt x="1" y="5"/>
                    <a:pt x="1" y="3"/>
                    <a:pt x="1" y="3"/>
                  </a:cubicBezTo>
                  <a:cubicBezTo>
                    <a:pt x="1" y="2"/>
                    <a:pt x="1" y="1"/>
                    <a:pt x="1" y="0"/>
                  </a:cubicBezTo>
                  <a:cubicBezTo>
                    <a:pt x="2" y="0"/>
                    <a:pt x="3" y="1"/>
                    <a:pt x="4" y="0"/>
                  </a:cubicBezTo>
                  <a:cubicBezTo>
                    <a:pt x="4" y="0"/>
                    <a:pt x="4" y="0"/>
                    <a:pt x="4" y="0"/>
                  </a:cubicBezTo>
                  <a:cubicBezTo>
                    <a:pt x="5" y="0"/>
                    <a:pt x="5" y="1"/>
                    <a:pt x="5" y="1"/>
                  </a:cubicBezTo>
                  <a:cubicBezTo>
                    <a:pt x="5" y="1"/>
                    <a:pt x="6" y="2"/>
                    <a:pt x="6" y="3"/>
                  </a:cubicBezTo>
                  <a:cubicBezTo>
                    <a:pt x="7" y="3"/>
                    <a:pt x="8" y="2"/>
                    <a:pt x="8" y="2"/>
                  </a:cubicBezTo>
                  <a:cubicBezTo>
                    <a:pt x="9" y="2"/>
                    <a:pt x="10" y="4"/>
                    <a:pt x="11" y="4"/>
                  </a:cubicBezTo>
                  <a:cubicBezTo>
                    <a:pt x="11" y="3"/>
                    <a:pt x="11" y="3"/>
                    <a:pt x="12" y="3"/>
                  </a:cubicBezTo>
                  <a:cubicBezTo>
                    <a:pt x="12" y="2"/>
                    <a:pt x="13" y="2"/>
                    <a:pt x="13" y="2"/>
                  </a:cubicBezTo>
                  <a:cubicBezTo>
                    <a:pt x="13" y="2"/>
                    <a:pt x="14" y="2"/>
                    <a:pt x="14" y="2"/>
                  </a:cubicBezTo>
                  <a:cubicBezTo>
                    <a:pt x="15" y="2"/>
                    <a:pt x="15" y="3"/>
                    <a:pt x="15" y="4"/>
                  </a:cubicBezTo>
                  <a:cubicBezTo>
                    <a:pt x="16" y="4"/>
                    <a:pt x="17" y="3"/>
                    <a:pt x="17" y="3"/>
                  </a:cubicBezTo>
                  <a:cubicBezTo>
                    <a:pt x="18" y="3"/>
                    <a:pt x="19" y="2"/>
                    <a:pt x="19" y="2"/>
                  </a:cubicBezTo>
                  <a:cubicBezTo>
                    <a:pt x="20" y="2"/>
                    <a:pt x="20" y="2"/>
                    <a:pt x="21" y="2"/>
                  </a:cubicBezTo>
                  <a:cubicBezTo>
                    <a:pt x="21" y="2"/>
                    <a:pt x="22" y="1"/>
                    <a:pt x="22" y="1"/>
                  </a:cubicBezTo>
                  <a:cubicBezTo>
                    <a:pt x="23" y="1"/>
                    <a:pt x="23" y="2"/>
                    <a:pt x="24" y="2"/>
                  </a:cubicBezTo>
                  <a:cubicBezTo>
                    <a:pt x="24" y="3"/>
                    <a:pt x="25" y="3"/>
                    <a:pt x="25" y="3"/>
                  </a:cubicBezTo>
                  <a:cubicBezTo>
                    <a:pt x="25" y="4"/>
                    <a:pt x="26" y="5"/>
                    <a:pt x="26" y="5"/>
                  </a:cubicBezTo>
                  <a:cubicBezTo>
                    <a:pt x="27" y="5"/>
                    <a:pt x="28" y="4"/>
                    <a:pt x="28" y="4"/>
                  </a:cubicBezTo>
                  <a:cubicBezTo>
                    <a:pt x="28" y="4"/>
                    <a:pt x="29" y="3"/>
                    <a:pt x="29" y="2"/>
                  </a:cubicBezTo>
                  <a:cubicBezTo>
                    <a:pt x="30" y="2"/>
                    <a:pt x="31" y="3"/>
                    <a:pt x="32" y="3"/>
                  </a:cubicBezTo>
                  <a:cubicBezTo>
                    <a:pt x="33" y="4"/>
                    <a:pt x="33" y="5"/>
                    <a:pt x="33" y="6"/>
                  </a:cubicBezTo>
                  <a:cubicBezTo>
                    <a:pt x="33" y="7"/>
                    <a:pt x="34" y="9"/>
                    <a:pt x="35" y="9"/>
                  </a:cubicBezTo>
                  <a:cubicBezTo>
                    <a:pt x="36" y="10"/>
                    <a:pt x="38" y="11"/>
                    <a:pt x="38" y="11"/>
                  </a:cubicBezTo>
                  <a:cubicBezTo>
                    <a:pt x="39" y="12"/>
                    <a:pt x="40" y="13"/>
                    <a:pt x="41" y="13"/>
                  </a:cubicBezTo>
                  <a:cubicBezTo>
                    <a:pt x="42" y="13"/>
                    <a:pt x="43" y="12"/>
                    <a:pt x="44" y="12"/>
                  </a:cubicBezTo>
                  <a:cubicBezTo>
                    <a:pt x="45" y="12"/>
                    <a:pt x="46" y="11"/>
                    <a:pt x="46" y="11"/>
                  </a:cubicBezTo>
                  <a:cubicBezTo>
                    <a:pt x="47" y="11"/>
                    <a:pt x="49" y="10"/>
                    <a:pt x="50" y="9"/>
                  </a:cubicBezTo>
                  <a:cubicBezTo>
                    <a:pt x="51" y="9"/>
                    <a:pt x="52" y="9"/>
                    <a:pt x="52" y="9"/>
                  </a:cubicBezTo>
                  <a:cubicBezTo>
                    <a:pt x="53" y="10"/>
                    <a:pt x="54" y="10"/>
                    <a:pt x="55" y="11"/>
                  </a:cubicBezTo>
                  <a:cubicBezTo>
                    <a:pt x="56" y="11"/>
                    <a:pt x="57" y="11"/>
                    <a:pt x="57" y="10"/>
                  </a:cubicBezTo>
                  <a:cubicBezTo>
                    <a:pt x="58" y="10"/>
                    <a:pt x="58" y="9"/>
                    <a:pt x="58" y="8"/>
                  </a:cubicBezTo>
                  <a:cubicBezTo>
                    <a:pt x="58" y="8"/>
                    <a:pt x="60" y="8"/>
                    <a:pt x="60" y="8"/>
                  </a:cubicBezTo>
                  <a:cubicBezTo>
                    <a:pt x="61" y="8"/>
                    <a:pt x="62" y="8"/>
                    <a:pt x="63" y="9"/>
                  </a:cubicBezTo>
                  <a:cubicBezTo>
                    <a:pt x="63" y="9"/>
                    <a:pt x="64" y="10"/>
                    <a:pt x="65" y="10"/>
                  </a:cubicBezTo>
                  <a:cubicBezTo>
                    <a:pt x="65" y="11"/>
                    <a:pt x="64" y="12"/>
                    <a:pt x="64" y="13"/>
                  </a:cubicBezTo>
                  <a:cubicBezTo>
                    <a:pt x="64" y="15"/>
                    <a:pt x="64" y="18"/>
                    <a:pt x="64" y="20"/>
                  </a:cubicBezTo>
                  <a:cubicBezTo>
                    <a:pt x="64" y="21"/>
                    <a:pt x="65" y="23"/>
                    <a:pt x="66"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2" name="Freeform 317"/>
            <p:cNvSpPr>
              <a:spLocks/>
            </p:cNvSpPr>
            <p:nvPr/>
          </p:nvSpPr>
          <p:spPr bwMode="auto">
            <a:xfrm>
              <a:off x="752476" y="2433638"/>
              <a:ext cx="131763" cy="109538"/>
            </a:xfrm>
            <a:custGeom>
              <a:avLst/>
              <a:gdLst/>
              <a:ahLst/>
              <a:cxnLst>
                <a:cxn ang="0">
                  <a:pos x="67" y="41"/>
                </a:cxn>
                <a:cxn ang="0">
                  <a:pos x="67" y="46"/>
                </a:cxn>
                <a:cxn ang="0">
                  <a:pos x="63" y="46"/>
                </a:cxn>
                <a:cxn ang="0">
                  <a:pos x="62" y="49"/>
                </a:cxn>
                <a:cxn ang="0">
                  <a:pos x="61" y="53"/>
                </a:cxn>
                <a:cxn ang="0">
                  <a:pos x="59" y="54"/>
                </a:cxn>
                <a:cxn ang="0">
                  <a:pos x="54" y="53"/>
                </a:cxn>
                <a:cxn ang="0">
                  <a:pos x="51" y="56"/>
                </a:cxn>
                <a:cxn ang="0">
                  <a:pos x="46" y="54"/>
                </a:cxn>
                <a:cxn ang="0">
                  <a:pos x="40" y="57"/>
                </a:cxn>
                <a:cxn ang="0">
                  <a:pos x="34" y="56"/>
                </a:cxn>
                <a:cxn ang="0">
                  <a:pos x="29" y="51"/>
                </a:cxn>
                <a:cxn ang="0">
                  <a:pos x="25" y="47"/>
                </a:cxn>
                <a:cxn ang="0">
                  <a:pos x="22" y="50"/>
                </a:cxn>
                <a:cxn ang="0">
                  <a:pos x="20" y="47"/>
                </a:cxn>
                <a:cxn ang="0">
                  <a:pos x="17" y="47"/>
                </a:cxn>
                <a:cxn ang="0">
                  <a:pos x="13" y="48"/>
                </a:cxn>
                <a:cxn ang="0">
                  <a:pos x="10" y="47"/>
                </a:cxn>
                <a:cxn ang="0">
                  <a:pos x="8" y="48"/>
                </a:cxn>
                <a:cxn ang="0">
                  <a:pos x="4" y="47"/>
                </a:cxn>
                <a:cxn ang="0">
                  <a:pos x="1" y="46"/>
                </a:cxn>
                <a:cxn ang="0">
                  <a:pos x="1" y="45"/>
                </a:cxn>
                <a:cxn ang="0">
                  <a:pos x="3" y="43"/>
                </a:cxn>
                <a:cxn ang="0">
                  <a:pos x="5" y="39"/>
                </a:cxn>
                <a:cxn ang="0">
                  <a:pos x="9" y="36"/>
                </a:cxn>
                <a:cxn ang="0">
                  <a:pos x="10" y="36"/>
                </a:cxn>
                <a:cxn ang="0">
                  <a:pos x="9" y="32"/>
                </a:cxn>
                <a:cxn ang="0">
                  <a:pos x="8" y="29"/>
                </a:cxn>
                <a:cxn ang="0">
                  <a:pos x="9" y="27"/>
                </a:cxn>
                <a:cxn ang="0">
                  <a:pos x="11" y="25"/>
                </a:cxn>
                <a:cxn ang="0">
                  <a:pos x="14" y="19"/>
                </a:cxn>
                <a:cxn ang="0">
                  <a:pos x="17" y="19"/>
                </a:cxn>
                <a:cxn ang="0">
                  <a:pos x="21" y="22"/>
                </a:cxn>
                <a:cxn ang="0">
                  <a:pos x="25" y="18"/>
                </a:cxn>
                <a:cxn ang="0">
                  <a:pos x="27" y="13"/>
                </a:cxn>
                <a:cxn ang="0">
                  <a:pos x="28" y="8"/>
                </a:cxn>
                <a:cxn ang="0">
                  <a:pos x="29" y="7"/>
                </a:cxn>
                <a:cxn ang="0">
                  <a:pos x="36" y="5"/>
                </a:cxn>
                <a:cxn ang="0">
                  <a:pos x="39" y="7"/>
                </a:cxn>
                <a:cxn ang="0">
                  <a:pos x="43" y="5"/>
                </a:cxn>
                <a:cxn ang="0">
                  <a:pos x="48" y="2"/>
                </a:cxn>
                <a:cxn ang="0">
                  <a:pos x="53" y="7"/>
                </a:cxn>
                <a:cxn ang="0">
                  <a:pos x="58" y="3"/>
                </a:cxn>
                <a:cxn ang="0">
                  <a:pos x="62" y="0"/>
                </a:cxn>
                <a:cxn ang="0">
                  <a:pos x="64" y="4"/>
                </a:cxn>
                <a:cxn ang="0">
                  <a:pos x="65" y="10"/>
                </a:cxn>
                <a:cxn ang="0">
                  <a:pos x="66" y="20"/>
                </a:cxn>
                <a:cxn ang="0">
                  <a:pos x="69" y="28"/>
                </a:cxn>
                <a:cxn ang="0">
                  <a:pos x="69" y="32"/>
                </a:cxn>
                <a:cxn ang="0">
                  <a:pos x="67" y="39"/>
                </a:cxn>
              </a:cxnLst>
              <a:rect l="0" t="0" r="r" b="b"/>
              <a:pathLst>
                <a:path w="70" h="58">
                  <a:moveTo>
                    <a:pt x="67" y="39"/>
                  </a:moveTo>
                  <a:cubicBezTo>
                    <a:pt x="67" y="40"/>
                    <a:pt x="67" y="40"/>
                    <a:pt x="67" y="41"/>
                  </a:cubicBezTo>
                  <a:cubicBezTo>
                    <a:pt x="67" y="42"/>
                    <a:pt x="67" y="44"/>
                    <a:pt x="67" y="45"/>
                  </a:cubicBezTo>
                  <a:cubicBezTo>
                    <a:pt x="67" y="45"/>
                    <a:pt x="67" y="46"/>
                    <a:pt x="67" y="46"/>
                  </a:cubicBezTo>
                  <a:cubicBezTo>
                    <a:pt x="67" y="46"/>
                    <a:pt x="66" y="46"/>
                    <a:pt x="66" y="46"/>
                  </a:cubicBezTo>
                  <a:cubicBezTo>
                    <a:pt x="65" y="46"/>
                    <a:pt x="64" y="46"/>
                    <a:pt x="63" y="46"/>
                  </a:cubicBezTo>
                  <a:cubicBezTo>
                    <a:pt x="63" y="46"/>
                    <a:pt x="62" y="47"/>
                    <a:pt x="62" y="47"/>
                  </a:cubicBezTo>
                  <a:cubicBezTo>
                    <a:pt x="62" y="48"/>
                    <a:pt x="62" y="49"/>
                    <a:pt x="62" y="49"/>
                  </a:cubicBezTo>
                  <a:cubicBezTo>
                    <a:pt x="62" y="50"/>
                    <a:pt x="61" y="50"/>
                    <a:pt x="61" y="51"/>
                  </a:cubicBezTo>
                  <a:cubicBezTo>
                    <a:pt x="61" y="51"/>
                    <a:pt x="61" y="53"/>
                    <a:pt x="61" y="53"/>
                  </a:cubicBezTo>
                  <a:cubicBezTo>
                    <a:pt x="61" y="54"/>
                    <a:pt x="61" y="54"/>
                    <a:pt x="61" y="55"/>
                  </a:cubicBezTo>
                  <a:cubicBezTo>
                    <a:pt x="60" y="55"/>
                    <a:pt x="59" y="54"/>
                    <a:pt x="59" y="54"/>
                  </a:cubicBezTo>
                  <a:cubicBezTo>
                    <a:pt x="58" y="53"/>
                    <a:pt x="57" y="53"/>
                    <a:pt x="56" y="53"/>
                  </a:cubicBezTo>
                  <a:cubicBezTo>
                    <a:pt x="56" y="53"/>
                    <a:pt x="54" y="53"/>
                    <a:pt x="54" y="53"/>
                  </a:cubicBezTo>
                  <a:cubicBezTo>
                    <a:pt x="54" y="54"/>
                    <a:pt x="54" y="55"/>
                    <a:pt x="53" y="55"/>
                  </a:cubicBezTo>
                  <a:cubicBezTo>
                    <a:pt x="53" y="56"/>
                    <a:pt x="52" y="56"/>
                    <a:pt x="51" y="56"/>
                  </a:cubicBezTo>
                  <a:cubicBezTo>
                    <a:pt x="50" y="55"/>
                    <a:pt x="49" y="55"/>
                    <a:pt x="48" y="54"/>
                  </a:cubicBezTo>
                  <a:cubicBezTo>
                    <a:pt x="48" y="54"/>
                    <a:pt x="47" y="54"/>
                    <a:pt x="46" y="54"/>
                  </a:cubicBezTo>
                  <a:cubicBezTo>
                    <a:pt x="45" y="55"/>
                    <a:pt x="43" y="56"/>
                    <a:pt x="42" y="56"/>
                  </a:cubicBezTo>
                  <a:cubicBezTo>
                    <a:pt x="42" y="56"/>
                    <a:pt x="41" y="57"/>
                    <a:pt x="40" y="57"/>
                  </a:cubicBezTo>
                  <a:cubicBezTo>
                    <a:pt x="39" y="57"/>
                    <a:pt x="38" y="58"/>
                    <a:pt x="37" y="58"/>
                  </a:cubicBezTo>
                  <a:cubicBezTo>
                    <a:pt x="36" y="58"/>
                    <a:pt x="35" y="57"/>
                    <a:pt x="34" y="56"/>
                  </a:cubicBezTo>
                  <a:cubicBezTo>
                    <a:pt x="34" y="56"/>
                    <a:pt x="32" y="55"/>
                    <a:pt x="31" y="54"/>
                  </a:cubicBezTo>
                  <a:cubicBezTo>
                    <a:pt x="30" y="54"/>
                    <a:pt x="29" y="52"/>
                    <a:pt x="29" y="51"/>
                  </a:cubicBezTo>
                  <a:cubicBezTo>
                    <a:pt x="29" y="50"/>
                    <a:pt x="29" y="49"/>
                    <a:pt x="28" y="48"/>
                  </a:cubicBezTo>
                  <a:cubicBezTo>
                    <a:pt x="27" y="48"/>
                    <a:pt x="26" y="47"/>
                    <a:pt x="25" y="47"/>
                  </a:cubicBezTo>
                  <a:cubicBezTo>
                    <a:pt x="25" y="48"/>
                    <a:pt x="24" y="49"/>
                    <a:pt x="24" y="49"/>
                  </a:cubicBezTo>
                  <a:cubicBezTo>
                    <a:pt x="24" y="49"/>
                    <a:pt x="23" y="50"/>
                    <a:pt x="22" y="50"/>
                  </a:cubicBezTo>
                  <a:cubicBezTo>
                    <a:pt x="22" y="50"/>
                    <a:pt x="21" y="49"/>
                    <a:pt x="21" y="48"/>
                  </a:cubicBezTo>
                  <a:cubicBezTo>
                    <a:pt x="21" y="48"/>
                    <a:pt x="20" y="48"/>
                    <a:pt x="20" y="47"/>
                  </a:cubicBezTo>
                  <a:cubicBezTo>
                    <a:pt x="19" y="47"/>
                    <a:pt x="19" y="46"/>
                    <a:pt x="18" y="46"/>
                  </a:cubicBezTo>
                  <a:cubicBezTo>
                    <a:pt x="18" y="46"/>
                    <a:pt x="17" y="47"/>
                    <a:pt x="17" y="47"/>
                  </a:cubicBezTo>
                  <a:cubicBezTo>
                    <a:pt x="16" y="47"/>
                    <a:pt x="16" y="47"/>
                    <a:pt x="15" y="47"/>
                  </a:cubicBezTo>
                  <a:cubicBezTo>
                    <a:pt x="15" y="47"/>
                    <a:pt x="14" y="48"/>
                    <a:pt x="13" y="48"/>
                  </a:cubicBezTo>
                  <a:cubicBezTo>
                    <a:pt x="13" y="48"/>
                    <a:pt x="12" y="49"/>
                    <a:pt x="11" y="49"/>
                  </a:cubicBezTo>
                  <a:cubicBezTo>
                    <a:pt x="11" y="48"/>
                    <a:pt x="11" y="47"/>
                    <a:pt x="10" y="47"/>
                  </a:cubicBezTo>
                  <a:cubicBezTo>
                    <a:pt x="10" y="47"/>
                    <a:pt x="9" y="47"/>
                    <a:pt x="9" y="47"/>
                  </a:cubicBezTo>
                  <a:cubicBezTo>
                    <a:pt x="9" y="47"/>
                    <a:pt x="8" y="47"/>
                    <a:pt x="8" y="48"/>
                  </a:cubicBezTo>
                  <a:cubicBezTo>
                    <a:pt x="7" y="48"/>
                    <a:pt x="7" y="48"/>
                    <a:pt x="7" y="49"/>
                  </a:cubicBezTo>
                  <a:cubicBezTo>
                    <a:pt x="6" y="49"/>
                    <a:pt x="5" y="47"/>
                    <a:pt x="4" y="47"/>
                  </a:cubicBezTo>
                  <a:cubicBezTo>
                    <a:pt x="4" y="47"/>
                    <a:pt x="3" y="48"/>
                    <a:pt x="2" y="48"/>
                  </a:cubicBezTo>
                  <a:cubicBezTo>
                    <a:pt x="2" y="47"/>
                    <a:pt x="1" y="46"/>
                    <a:pt x="1" y="46"/>
                  </a:cubicBezTo>
                  <a:cubicBezTo>
                    <a:pt x="1" y="46"/>
                    <a:pt x="1" y="45"/>
                    <a:pt x="0" y="45"/>
                  </a:cubicBezTo>
                  <a:cubicBezTo>
                    <a:pt x="0" y="45"/>
                    <a:pt x="1" y="45"/>
                    <a:pt x="1" y="45"/>
                  </a:cubicBezTo>
                  <a:cubicBezTo>
                    <a:pt x="1" y="45"/>
                    <a:pt x="1" y="44"/>
                    <a:pt x="1" y="44"/>
                  </a:cubicBezTo>
                  <a:cubicBezTo>
                    <a:pt x="2" y="43"/>
                    <a:pt x="3" y="43"/>
                    <a:pt x="3" y="43"/>
                  </a:cubicBezTo>
                  <a:cubicBezTo>
                    <a:pt x="4" y="43"/>
                    <a:pt x="5" y="42"/>
                    <a:pt x="5" y="42"/>
                  </a:cubicBezTo>
                  <a:cubicBezTo>
                    <a:pt x="5" y="41"/>
                    <a:pt x="5" y="40"/>
                    <a:pt x="5" y="39"/>
                  </a:cubicBezTo>
                  <a:cubicBezTo>
                    <a:pt x="6" y="39"/>
                    <a:pt x="6" y="38"/>
                    <a:pt x="7" y="38"/>
                  </a:cubicBezTo>
                  <a:cubicBezTo>
                    <a:pt x="7" y="37"/>
                    <a:pt x="8" y="37"/>
                    <a:pt x="9" y="36"/>
                  </a:cubicBezTo>
                  <a:cubicBezTo>
                    <a:pt x="9" y="36"/>
                    <a:pt x="9" y="36"/>
                    <a:pt x="9" y="36"/>
                  </a:cubicBezTo>
                  <a:cubicBezTo>
                    <a:pt x="9" y="36"/>
                    <a:pt x="10" y="36"/>
                    <a:pt x="10" y="36"/>
                  </a:cubicBezTo>
                  <a:cubicBezTo>
                    <a:pt x="10" y="35"/>
                    <a:pt x="10" y="35"/>
                    <a:pt x="10" y="34"/>
                  </a:cubicBezTo>
                  <a:cubicBezTo>
                    <a:pt x="10" y="34"/>
                    <a:pt x="9" y="33"/>
                    <a:pt x="9" y="32"/>
                  </a:cubicBezTo>
                  <a:cubicBezTo>
                    <a:pt x="9" y="32"/>
                    <a:pt x="8" y="31"/>
                    <a:pt x="8" y="30"/>
                  </a:cubicBezTo>
                  <a:cubicBezTo>
                    <a:pt x="7" y="30"/>
                    <a:pt x="7" y="29"/>
                    <a:pt x="8" y="29"/>
                  </a:cubicBezTo>
                  <a:cubicBezTo>
                    <a:pt x="8" y="28"/>
                    <a:pt x="9" y="28"/>
                    <a:pt x="9" y="27"/>
                  </a:cubicBezTo>
                  <a:cubicBezTo>
                    <a:pt x="9" y="27"/>
                    <a:pt x="9" y="27"/>
                    <a:pt x="9" y="27"/>
                  </a:cubicBezTo>
                  <a:cubicBezTo>
                    <a:pt x="9" y="27"/>
                    <a:pt x="9" y="27"/>
                    <a:pt x="9" y="27"/>
                  </a:cubicBezTo>
                  <a:cubicBezTo>
                    <a:pt x="10" y="26"/>
                    <a:pt x="10" y="25"/>
                    <a:pt x="11" y="25"/>
                  </a:cubicBezTo>
                  <a:cubicBezTo>
                    <a:pt x="11" y="24"/>
                    <a:pt x="12" y="22"/>
                    <a:pt x="12" y="22"/>
                  </a:cubicBezTo>
                  <a:cubicBezTo>
                    <a:pt x="13" y="21"/>
                    <a:pt x="13" y="19"/>
                    <a:pt x="14" y="19"/>
                  </a:cubicBezTo>
                  <a:cubicBezTo>
                    <a:pt x="14" y="18"/>
                    <a:pt x="15" y="19"/>
                    <a:pt x="16" y="19"/>
                  </a:cubicBezTo>
                  <a:cubicBezTo>
                    <a:pt x="16" y="19"/>
                    <a:pt x="17" y="19"/>
                    <a:pt x="17" y="19"/>
                  </a:cubicBezTo>
                  <a:cubicBezTo>
                    <a:pt x="18" y="20"/>
                    <a:pt x="19" y="21"/>
                    <a:pt x="19" y="21"/>
                  </a:cubicBezTo>
                  <a:cubicBezTo>
                    <a:pt x="20" y="22"/>
                    <a:pt x="20" y="22"/>
                    <a:pt x="21" y="22"/>
                  </a:cubicBezTo>
                  <a:cubicBezTo>
                    <a:pt x="21" y="22"/>
                    <a:pt x="22" y="21"/>
                    <a:pt x="23" y="21"/>
                  </a:cubicBezTo>
                  <a:cubicBezTo>
                    <a:pt x="23" y="20"/>
                    <a:pt x="24" y="19"/>
                    <a:pt x="25" y="18"/>
                  </a:cubicBezTo>
                  <a:cubicBezTo>
                    <a:pt x="25" y="17"/>
                    <a:pt x="26" y="16"/>
                    <a:pt x="26" y="15"/>
                  </a:cubicBezTo>
                  <a:cubicBezTo>
                    <a:pt x="27" y="14"/>
                    <a:pt x="27" y="13"/>
                    <a:pt x="27" y="13"/>
                  </a:cubicBezTo>
                  <a:cubicBezTo>
                    <a:pt x="28" y="12"/>
                    <a:pt x="28" y="11"/>
                    <a:pt x="28" y="11"/>
                  </a:cubicBezTo>
                  <a:cubicBezTo>
                    <a:pt x="28" y="10"/>
                    <a:pt x="28" y="9"/>
                    <a:pt x="28" y="8"/>
                  </a:cubicBezTo>
                  <a:cubicBezTo>
                    <a:pt x="28" y="8"/>
                    <a:pt x="28" y="8"/>
                    <a:pt x="27" y="7"/>
                  </a:cubicBezTo>
                  <a:cubicBezTo>
                    <a:pt x="29" y="7"/>
                    <a:pt x="29" y="7"/>
                    <a:pt x="29" y="7"/>
                  </a:cubicBezTo>
                  <a:cubicBezTo>
                    <a:pt x="29" y="7"/>
                    <a:pt x="32" y="5"/>
                    <a:pt x="33" y="5"/>
                  </a:cubicBezTo>
                  <a:cubicBezTo>
                    <a:pt x="33" y="5"/>
                    <a:pt x="35" y="5"/>
                    <a:pt x="36" y="5"/>
                  </a:cubicBezTo>
                  <a:cubicBezTo>
                    <a:pt x="36" y="5"/>
                    <a:pt x="37" y="5"/>
                    <a:pt x="38" y="5"/>
                  </a:cubicBezTo>
                  <a:cubicBezTo>
                    <a:pt x="38" y="6"/>
                    <a:pt x="38" y="7"/>
                    <a:pt x="39" y="7"/>
                  </a:cubicBezTo>
                  <a:cubicBezTo>
                    <a:pt x="40" y="7"/>
                    <a:pt x="41" y="6"/>
                    <a:pt x="41" y="6"/>
                  </a:cubicBezTo>
                  <a:cubicBezTo>
                    <a:pt x="42" y="6"/>
                    <a:pt x="43" y="5"/>
                    <a:pt x="43" y="5"/>
                  </a:cubicBezTo>
                  <a:cubicBezTo>
                    <a:pt x="44" y="4"/>
                    <a:pt x="45" y="3"/>
                    <a:pt x="46" y="3"/>
                  </a:cubicBezTo>
                  <a:cubicBezTo>
                    <a:pt x="46" y="2"/>
                    <a:pt x="48" y="2"/>
                    <a:pt x="48" y="2"/>
                  </a:cubicBezTo>
                  <a:cubicBezTo>
                    <a:pt x="49" y="3"/>
                    <a:pt x="50" y="4"/>
                    <a:pt x="50" y="5"/>
                  </a:cubicBezTo>
                  <a:cubicBezTo>
                    <a:pt x="51" y="5"/>
                    <a:pt x="52" y="7"/>
                    <a:pt x="53" y="7"/>
                  </a:cubicBezTo>
                  <a:cubicBezTo>
                    <a:pt x="54" y="7"/>
                    <a:pt x="55" y="6"/>
                    <a:pt x="56" y="5"/>
                  </a:cubicBezTo>
                  <a:cubicBezTo>
                    <a:pt x="57" y="5"/>
                    <a:pt x="57" y="3"/>
                    <a:pt x="58" y="3"/>
                  </a:cubicBezTo>
                  <a:cubicBezTo>
                    <a:pt x="58" y="2"/>
                    <a:pt x="60" y="1"/>
                    <a:pt x="61" y="0"/>
                  </a:cubicBezTo>
                  <a:cubicBezTo>
                    <a:pt x="61" y="0"/>
                    <a:pt x="61" y="0"/>
                    <a:pt x="62" y="0"/>
                  </a:cubicBezTo>
                  <a:cubicBezTo>
                    <a:pt x="62" y="0"/>
                    <a:pt x="62" y="0"/>
                    <a:pt x="62" y="1"/>
                  </a:cubicBezTo>
                  <a:cubicBezTo>
                    <a:pt x="63" y="2"/>
                    <a:pt x="64" y="3"/>
                    <a:pt x="64" y="4"/>
                  </a:cubicBezTo>
                  <a:cubicBezTo>
                    <a:pt x="64" y="5"/>
                    <a:pt x="65" y="6"/>
                    <a:pt x="65" y="7"/>
                  </a:cubicBezTo>
                  <a:cubicBezTo>
                    <a:pt x="65" y="8"/>
                    <a:pt x="65" y="9"/>
                    <a:pt x="65" y="10"/>
                  </a:cubicBezTo>
                  <a:cubicBezTo>
                    <a:pt x="65" y="11"/>
                    <a:pt x="64" y="13"/>
                    <a:pt x="65" y="14"/>
                  </a:cubicBezTo>
                  <a:cubicBezTo>
                    <a:pt x="65" y="16"/>
                    <a:pt x="66" y="18"/>
                    <a:pt x="66" y="20"/>
                  </a:cubicBezTo>
                  <a:cubicBezTo>
                    <a:pt x="67" y="21"/>
                    <a:pt x="68" y="23"/>
                    <a:pt x="68" y="24"/>
                  </a:cubicBezTo>
                  <a:cubicBezTo>
                    <a:pt x="69" y="25"/>
                    <a:pt x="69" y="27"/>
                    <a:pt x="69" y="28"/>
                  </a:cubicBezTo>
                  <a:cubicBezTo>
                    <a:pt x="70" y="28"/>
                    <a:pt x="70" y="30"/>
                    <a:pt x="69" y="31"/>
                  </a:cubicBezTo>
                  <a:cubicBezTo>
                    <a:pt x="69" y="31"/>
                    <a:pt x="69" y="32"/>
                    <a:pt x="69" y="32"/>
                  </a:cubicBezTo>
                  <a:cubicBezTo>
                    <a:pt x="68" y="33"/>
                    <a:pt x="68" y="35"/>
                    <a:pt x="68" y="36"/>
                  </a:cubicBezTo>
                  <a:cubicBezTo>
                    <a:pt x="68" y="36"/>
                    <a:pt x="67" y="38"/>
                    <a:pt x="67" y="39"/>
                  </a:cubicBezTo>
                  <a:cubicBezTo>
                    <a:pt x="67" y="39"/>
                    <a:pt x="67" y="39"/>
                    <a:pt x="67"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3" name="Freeform 318"/>
            <p:cNvSpPr>
              <a:spLocks/>
            </p:cNvSpPr>
            <p:nvPr/>
          </p:nvSpPr>
          <p:spPr bwMode="auto">
            <a:xfrm>
              <a:off x="784226" y="2311400"/>
              <a:ext cx="92075" cy="134938"/>
            </a:xfrm>
            <a:custGeom>
              <a:avLst/>
              <a:gdLst/>
              <a:ahLst/>
              <a:cxnLst>
                <a:cxn ang="0">
                  <a:pos x="49" y="17"/>
                </a:cxn>
                <a:cxn ang="0">
                  <a:pos x="43" y="20"/>
                </a:cxn>
                <a:cxn ang="0">
                  <a:pos x="41" y="26"/>
                </a:cxn>
                <a:cxn ang="0">
                  <a:pos x="38" y="33"/>
                </a:cxn>
                <a:cxn ang="0">
                  <a:pos x="38" y="38"/>
                </a:cxn>
                <a:cxn ang="0">
                  <a:pos x="39" y="46"/>
                </a:cxn>
                <a:cxn ang="0">
                  <a:pos x="41" y="55"/>
                </a:cxn>
                <a:cxn ang="0">
                  <a:pos x="45" y="65"/>
                </a:cxn>
                <a:cxn ang="0">
                  <a:pos x="41" y="68"/>
                </a:cxn>
                <a:cxn ang="0">
                  <a:pos x="36" y="72"/>
                </a:cxn>
                <a:cxn ang="0">
                  <a:pos x="31" y="67"/>
                </a:cxn>
                <a:cxn ang="0">
                  <a:pos x="26" y="70"/>
                </a:cxn>
                <a:cxn ang="0">
                  <a:pos x="22" y="72"/>
                </a:cxn>
                <a:cxn ang="0">
                  <a:pos x="19" y="70"/>
                </a:cxn>
                <a:cxn ang="0">
                  <a:pos x="12" y="72"/>
                </a:cxn>
                <a:cxn ang="0">
                  <a:pos x="10" y="71"/>
                </a:cxn>
                <a:cxn ang="0">
                  <a:pos x="9" y="64"/>
                </a:cxn>
                <a:cxn ang="0">
                  <a:pos x="7" y="59"/>
                </a:cxn>
                <a:cxn ang="0">
                  <a:pos x="8" y="54"/>
                </a:cxn>
                <a:cxn ang="0">
                  <a:pos x="5" y="47"/>
                </a:cxn>
                <a:cxn ang="0">
                  <a:pos x="5" y="39"/>
                </a:cxn>
                <a:cxn ang="0">
                  <a:pos x="5" y="35"/>
                </a:cxn>
                <a:cxn ang="0">
                  <a:pos x="4" y="29"/>
                </a:cxn>
                <a:cxn ang="0">
                  <a:pos x="1" y="25"/>
                </a:cxn>
                <a:cxn ang="0">
                  <a:pos x="2" y="22"/>
                </a:cxn>
                <a:cxn ang="0">
                  <a:pos x="1" y="15"/>
                </a:cxn>
                <a:cxn ang="0">
                  <a:pos x="3" y="10"/>
                </a:cxn>
                <a:cxn ang="0">
                  <a:pos x="8" y="10"/>
                </a:cxn>
                <a:cxn ang="0">
                  <a:pos x="14" y="12"/>
                </a:cxn>
                <a:cxn ang="0">
                  <a:pos x="14" y="10"/>
                </a:cxn>
                <a:cxn ang="0">
                  <a:pos x="18" y="10"/>
                </a:cxn>
                <a:cxn ang="0">
                  <a:pos x="21" y="8"/>
                </a:cxn>
                <a:cxn ang="0">
                  <a:pos x="26" y="5"/>
                </a:cxn>
                <a:cxn ang="0">
                  <a:pos x="28" y="1"/>
                </a:cxn>
                <a:cxn ang="0">
                  <a:pos x="33" y="2"/>
                </a:cxn>
                <a:cxn ang="0">
                  <a:pos x="40" y="1"/>
                </a:cxn>
                <a:cxn ang="0">
                  <a:pos x="45" y="0"/>
                </a:cxn>
                <a:cxn ang="0">
                  <a:pos x="47" y="2"/>
                </a:cxn>
                <a:cxn ang="0">
                  <a:pos x="48" y="7"/>
                </a:cxn>
                <a:cxn ang="0">
                  <a:pos x="47" y="13"/>
                </a:cxn>
                <a:cxn ang="0">
                  <a:pos x="49" y="17"/>
                </a:cxn>
              </a:cxnLst>
              <a:rect l="0" t="0" r="r" b="b"/>
              <a:pathLst>
                <a:path w="49" h="72">
                  <a:moveTo>
                    <a:pt x="49" y="17"/>
                  </a:moveTo>
                  <a:cubicBezTo>
                    <a:pt x="49" y="17"/>
                    <a:pt x="49" y="17"/>
                    <a:pt x="49" y="17"/>
                  </a:cubicBezTo>
                  <a:cubicBezTo>
                    <a:pt x="48" y="17"/>
                    <a:pt x="47" y="18"/>
                    <a:pt x="47" y="19"/>
                  </a:cubicBezTo>
                  <a:cubicBezTo>
                    <a:pt x="46" y="19"/>
                    <a:pt x="43" y="19"/>
                    <a:pt x="43" y="20"/>
                  </a:cubicBezTo>
                  <a:cubicBezTo>
                    <a:pt x="42" y="20"/>
                    <a:pt x="41" y="21"/>
                    <a:pt x="41" y="22"/>
                  </a:cubicBezTo>
                  <a:cubicBezTo>
                    <a:pt x="41" y="23"/>
                    <a:pt x="41" y="25"/>
                    <a:pt x="41" y="26"/>
                  </a:cubicBezTo>
                  <a:cubicBezTo>
                    <a:pt x="41" y="27"/>
                    <a:pt x="40" y="29"/>
                    <a:pt x="39" y="30"/>
                  </a:cubicBezTo>
                  <a:cubicBezTo>
                    <a:pt x="39" y="31"/>
                    <a:pt x="39" y="32"/>
                    <a:pt x="38" y="33"/>
                  </a:cubicBezTo>
                  <a:cubicBezTo>
                    <a:pt x="38" y="34"/>
                    <a:pt x="36" y="35"/>
                    <a:pt x="36" y="36"/>
                  </a:cubicBezTo>
                  <a:cubicBezTo>
                    <a:pt x="36" y="37"/>
                    <a:pt x="37" y="38"/>
                    <a:pt x="38" y="38"/>
                  </a:cubicBezTo>
                  <a:cubicBezTo>
                    <a:pt x="38" y="39"/>
                    <a:pt x="39" y="40"/>
                    <a:pt x="39" y="41"/>
                  </a:cubicBezTo>
                  <a:cubicBezTo>
                    <a:pt x="40" y="42"/>
                    <a:pt x="39" y="45"/>
                    <a:pt x="39" y="46"/>
                  </a:cubicBezTo>
                  <a:cubicBezTo>
                    <a:pt x="39" y="48"/>
                    <a:pt x="39" y="50"/>
                    <a:pt x="40" y="52"/>
                  </a:cubicBezTo>
                  <a:cubicBezTo>
                    <a:pt x="40" y="53"/>
                    <a:pt x="41" y="54"/>
                    <a:pt x="41" y="55"/>
                  </a:cubicBezTo>
                  <a:cubicBezTo>
                    <a:pt x="42" y="57"/>
                    <a:pt x="42" y="59"/>
                    <a:pt x="43" y="61"/>
                  </a:cubicBezTo>
                  <a:cubicBezTo>
                    <a:pt x="43" y="62"/>
                    <a:pt x="44" y="63"/>
                    <a:pt x="45" y="65"/>
                  </a:cubicBezTo>
                  <a:cubicBezTo>
                    <a:pt x="44" y="65"/>
                    <a:pt x="44" y="65"/>
                    <a:pt x="44" y="65"/>
                  </a:cubicBezTo>
                  <a:cubicBezTo>
                    <a:pt x="43" y="66"/>
                    <a:pt x="41" y="67"/>
                    <a:pt x="41" y="68"/>
                  </a:cubicBezTo>
                  <a:cubicBezTo>
                    <a:pt x="40" y="68"/>
                    <a:pt x="40" y="70"/>
                    <a:pt x="39" y="70"/>
                  </a:cubicBezTo>
                  <a:cubicBezTo>
                    <a:pt x="38" y="71"/>
                    <a:pt x="37" y="72"/>
                    <a:pt x="36" y="72"/>
                  </a:cubicBezTo>
                  <a:cubicBezTo>
                    <a:pt x="35" y="72"/>
                    <a:pt x="34" y="70"/>
                    <a:pt x="33" y="70"/>
                  </a:cubicBezTo>
                  <a:cubicBezTo>
                    <a:pt x="33" y="69"/>
                    <a:pt x="32" y="68"/>
                    <a:pt x="31" y="67"/>
                  </a:cubicBezTo>
                  <a:cubicBezTo>
                    <a:pt x="31" y="67"/>
                    <a:pt x="29" y="67"/>
                    <a:pt x="29" y="68"/>
                  </a:cubicBezTo>
                  <a:cubicBezTo>
                    <a:pt x="28" y="68"/>
                    <a:pt x="27" y="69"/>
                    <a:pt x="26" y="70"/>
                  </a:cubicBezTo>
                  <a:cubicBezTo>
                    <a:pt x="26" y="70"/>
                    <a:pt x="25" y="71"/>
                    <a:pt x="24" y="71"/>
                  </a:cubicBezTo>
                  <a:cubicBezTo>
                    <a:pt x="24" y="71"/>
                    <a:pt x="23" y="72"/>
                    <a:pt x="22" y="72"/>
                  </a:cubicBezTo>
                  <a:cubicBezTo>
                    <a:pt x="21" y="72"/>
                    <a:pt x="21" y="71"/>
                    <a:pt x="21" y="70"/>
                  </a:cubicBezTo>
                  <a:cubicBezTo>
                    <a:pt x="20" y="70"/>
                    <a:pt x="19" y="70"/>
                    <a:pt x="19" y="70"/>
                  </a:cubicBezTo>
                  <a:cubicBezTo>
                    <a:pt x="18" y="70"/>
                    <a:pt x="16" y="70"/>
                    <a:pt x="16" y="70"/>
                  </a:cubicBezTo>
                  <a:cubicBezTo>
                    <a:pt x="15" y="70"/>
                    <a:pt x="12" y="72"/>
                    <a:pt x="12" y="72"/>
                  </a:cubicBezTo>
                  <a:cubicBezTo>
                    <a:pt x="10" y="72"/>
                    <a:pt x="10" y="72"/>
                    <a:pt x="10" y="72"/>
                  </a:cubicBezTo>
                  <a:cubicBezTo>
                    <a:pt x="10" y="72"/>
                    <a:pt x="10" y="72"/>
                    <a:pt x="10" y="71"/>
                  </a:cubicBezTo>
                  <a:cubicBezTo>
                    <a:pt x="10" y="70"/>
                    <a:pt x="9" y="68"/>
                    <a:pt x="9" y="67"/>
                  </a:cubicBezTo>
                  <a:cubicBezTo>
                    <a:pt x="9" y="66"/>
                    <a:pt x="9" y="65"/>
                    <a:pt x="9" y="64"/>
                  </a:cubicBezTo>
                  <a:cubicBezTo>
                    <a:pt x="9" y="63"/>
                    <a:pt x="8" y="61"/>
                    <a:pt x="8" y="61"/>
                  </a:cubicBezTo>
                  <a:cubicBezTo>
                    <a:pt x="8" y="60"/>
                    <a:pt x="7" y="59"/>
                    <a:pt x="7" y="59"/>
                  </a:cubicBezTo>
                  <a:cubicBezTo>
                    <a:pt x="6" y="58"/>
                    <a:pt x="6" y="57"/>
                    <a:pt x="7" y="56"/>
                  </a:cubicBezTo>
                  <a:cubicBezTo>
                    <a:pt x="7" y="56"/>
                    <a:pt x="8" y="54"/>
                    <a:pt x="8" y="54"/>
                  </a:cubicBezTo>
                  <a:cubicBezTo>
                    <a:pt x="7" y="53"/>
                    <a:pt x="6" y="51"/>
                    <a:pt x="6" y="50"/>
                  </a:cubicBezTo>
                  <a:cubicBezTo>
                    <a:pt x="6" y="50"/>
                    <a:pt x="5" y="48"/>
                    <a:pt x="5" y="47"/>
                  </a:cubicBezTo>
                  <a:cubicBezTo>
                    <a:pt x="5" y="46"/>
                    <a:pt x="5" y="45"/>
                    <a:pt x="5" y="44"/>
                  </a:cubicBezTo>
                  <a:cubicBezTo>
                    <a:pt x="5" y="43"/>
                    <a:pt x="5" y="40"/>
                    <a:pt x="5" y="39"/>
                  </a:cubicBezTo>
                  <a:cubicBezTo>
                    <a:pt x="5" y="38"/>
                    <a:pt x="5" y="37"/>
                    <a:pt x="5" y="36"/>
                  </a:cubicBezTo>
                  <a:cubicBezTo>
                    <a:pt x="5" y="36"/>
                    <a:pt x="5" y="35"/>
                    <a:pt x="5" y="35"/>
                  </a:cubicBezTo>
                  <a:cubicBezTo>
                    <a:pt x="5" y="34"/>
                    <a:pt x="4" y="33"/>
                    <a:pt x="4" y="32"/>
                  </a:cubicBezTo>
                  <a:cubicBezTo>
                    <a:pt x="4" y="31"/>
                    <a:pt x="4" y="30"/>
                    <a:pt x="4" y="29"/>
                  </a:cubicBezTo>
                  <a:cubicBezTo>
                    <a:pt x="4" y="28"/>
                    <a:pt x="3" y="28"/>
                    <a:pt x="2" y="27"/>
                  </a:cubicBezTo>
                  <a:cubicBezTo>
                    <a:pt x="2" y="27"/>
                    <a:pt x="1" y="26"/>
                    <a:pt x="1" y="25"/>
                  </a:cubicBezTo>
                  <a:cubicBezTo>
                    <a:pt x="0" y="25"/>
                    <a:pt x="0" y="24"/>
                    <a:pt x="0" y="24"/>
                  </a:cubicBezTo>
                  <a:cubicBezTo>
                    <a:pt x="0" y="23"/>
                    <a:pt x="1" y="23"/>
                    <a:pt x="2" y="22"/>
                  </a:cubicBezTo>
                  <a:cubicBezTo>
                    <a:pt x="2" y="22"/>
                    <a:pt x="2" y="20"/>
                    <a:pt x="2" y="20"/>
                  </a:cubicBezTo>
                  <a:cubicBezTo>
                    <a:pt x="2" y="19"/>
                    <a:pt x="1" y="16"/>
                    <a:pt x="1" y="15"/>
                  </a:cubicBezTo>
                  <a:cubicBezTo>
                    <a:pt x="1" y="14"/>
                    <a:pt x="1" y="13"/>
                    <a:pt x="2" y="12"/>
                  </a:cubicBezTo>
                  <a:cubicBezTo>
                    <a:pt x="2" y="11"/>
                    <a:pt x="2" y="10"/>
                    <a:pt x="3" y="10"/>
                  </a:cubicBezTo>
                  <a:cubicBezTo>
                    <a:pt x="3" y="10"/>
                    <a:pt x="3" y="10"/>
                    <a:pt x="4" y="10"/>
                  </a:cubicBezTo>
                  <a:cubicBezTo>
                    <a:pt x="5" y="10"/>
                    <a:pt x="7" y="10"/>
                    <a:pt x="8" y="10"/>
                  </a:cubicBezTo>
                  <a:cubicBezTo>
                    <a:pt x="9" y="10"/>
                    <a:pt x="10" y="11"/>
                    <a:pt x="11" y="11"/>
                  </a:cubicBezTo>
                  <a:cubicBezTo>
                    <a:pt x="12" y="11"/>
                    <a:pt x="13" y="12"/>
                    <a:pt x="14" y="12"/>
                  </a:cubicBezTo>
                  <a:cubicBezTo>
                    <a:pt x="14" y="12"/>
                    <a:pt x="15" y="11"/>
                    <a:pt x="15" y="11"/>
                  </a:cubicBezTo>
                  <a:cubicBezTo>
                    <a:pt x="15" y="11"/>
                    <a:pt x="14" y="10"/>
                    <a:pt x="14" y="10"/>
                  </a:cubicBezTo>
                  <a:cubicBezTo>
                    <a:pt x="14" y="9"/>
                    <a:pt x="16" y="10"/>
                    <a:pt x="17" y="10"/>
                  </a:cubicBezTo>
                  <a:cubicBezTo>
                    <a:pt x="17" y="10"/>
                    <a:pt x="18" y="10"/>
                    <a:pt x="18" y="10"/>
                  </a:cubicBezTo>
                  <a:cubicBezTo>
                    <a:pt x="19" y="10"/>
                    <a:pt x="20" y="10"/>
                    <a:pt x="20" y="9"/>
                  </a:cubicBezTo>
                  <a:cubicBezTo>
                    <a:pt x="21" y="9"/>
                    <a:pt x="21" y="8"/>
                    <a:pt x="21" y="8"/>
                  </a:cubicBezTo>
                  <a:cubicBezTo>
                    <a:pt x="21" y="7"/>
                    <a:pt x="22" y="6"/>
                    <a:pt x="23" y="6"/>
                  </a:cubicBezTo>
                  <a:cubicBezTo>
                    <a:pt x="24" y="5"/>
                    <a:pt x="26" y="5"/>
                    <a:pt x="26" y="5"/>
                  </a:cubicBezTo>
                  <a:cubicBezTo>
                    <a:pt x="27" y="4"/>
                    <a:pt x="28" y="4"/>
                    <a:pt x="28" y="3"/>
                  </a:cubicBezTo>
                  <a:cubicBezTo>
                    <a:pt x="28" y="3"/>
                    <a:pt x="28" y="2"/>
                    <a:pt x="28" y="1"/>
                  </a:cubicBezTo>
                  <a:cubicBezTo>
                    <a:pt x="29" y="1"/>
                    <a:pt x="30" y="1"/>
                    <a:pt x="31" y="1"/>
                  </a:cubicBezTo>
                  <a:cubicBezTo>
                    <a:pt x="31" y="2"/>
                    <a:pt x="32" y="2"/>
                    <a:pt x="33" y="2"/>
                  </a:cubicBezTo>
                  <a:cubicBezTo>
                    <a:pt x="34" y="2"/>
                    <a:pt x="35" y="2"/>
                    <a:pt x="36" y="2"/>
                  </a:cubicBezTo>
                  <a:cubicBezTo>
                    <a:pt x="37" y="2"/>
                    <a:pt x="39" y="1"/>
                    <a:pt x="40" y="1"/>
                  </a:cubicBezTo>
                  <a:cubicBezTo>
                    <a:pt x="41" y="1"/>
                    <a:pt x="43" y="1"/>
                    <a:pt x="44" y="1"/>
                  </a:cubicBezTo>
                  <a:cubicBezTo>
                    <a:pt x="44" y="1"/>
                    <a:pt x="45" y="0"/>
                    <a:pt x="45" y="0"/>
                  </a:cubicBezTo>
                  <a:cubicBezTo>
                    <a:pt x="45" y="0"/>
                    <a:pt x="45" y="0"/>
                    <a:pt x="45" y="0"/>
                  </a:cubicBezTo>
                  <a:cubicBezTo>
                    <a:pt x="46" y="1"/>
                    <a:pt x="46" y="2"/>
                    <a:pt x="47" y="2"/>
                  </a:cubicBezTo>
                  <a:cubicBezTo>
                    <a:pt x="47" y="3"/>
                    <a:pt x="48" y="3"/>
                    <a:pt x="48" y="4"/>
                  </a:cubicBezTo>
                  <a:cubicBezTo>
                    <a:pt x="48" y="5"/>
                    <a:pt x="48" y="6"/>
                    <a:pt x="48" y="7"/>
                  </a:cubicBezTo>
                  <a:cubicBezTo>
                    <a:pt x="48" y="8"/>
                    <a:pt x="47" y="9"/>
                    <a:pt x="47" y="10"/>
                  </a:cubicBezTo>
                  <a:cubicBezTo>
                    <a:pt x="47" y="11"/>
                    <a:pt x="47" y="12"/>
                    <a:pt x="47" y="13"/>
                  </a:cubicBezTo>
                  <a:cubicBezTo>
                    <a:pt x="47" y="14"/>
                    <a:pt x="49" y="15"/>
                    <a:pt x="49" y="16"/>
                  </a:cubicBezTo>
                  <a:cubicBezTo>
                    <a:pt x="49" y="16"/>
                    <a:pt x="49" y="16"/>
                    <a:pt x="49"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4" name="Freeform 319"/>
            <p:cNvSpPr>
              <a:spLocks/>
            </p:cNvSpPr>
            <p:nvPr/>
          </p:nvSpPr>
          <p:spPr bwMode="auto">
            <a:xfrm>
              <a:off x="704851" y="2316163"/>
              <a:ext cx="100013" cy="168275"/>
            </a:xfrm>
            <a:custGeom>
              <a:avLst/>
              <a:gdLst/>
              <a:ahLst/>
              <a:cxnLst>
                <a:cxn ang="0">
                  <a:pos x="32" y="88"/>
                </a:cxn>
                <a:cxn ang="0">
                  <a:pos x="27" y="87"/>
                </a:cxn>
                <a:cxn ang="0">
                  <a:pos x="19" y="88"/>
                </a:cxn>
                <a:cxn ang="0">
                  <a:pos x="18" y="86"/>
                </a:cxn>
                <a:cxn ang="0">
                  <a:pos x="14" y="82"/>
                </a:cxn>
                <a:cxn ang="0">
                  <a:pos x="15" y="75"/>
                </a:cxn>
                <a:cxn ang="0">
                  <a:pos x="16" y="69"/>
                </a:cxn>
                <a:cxn ang="0">
                  <a:pos x="12" y="67"/>
                </a:cxn>
                <a:cxn ang="0">
                  <a:pos x="9" y="64"/>
                </a:cxn>
                <a:cxn ang="0">
                  <a:pos x="8" y="57"/>
                </a:cxn>
                <a:cxn ang="0">
                  <a:pos x="10" y="53"/>
                </a:cxn>
                <a:cxn ang="0">
                  <a:pos x="11" y="50"/>
                </a:cxn>
                <a:cxn ang="0">
                  <a:pos x="7" y="50"/>
                </a:cxn>
                <a:cxn ang="0">
                  <a:pos x="3" y="50"/>
                </a:cxn>
                <a:cxn ang="0">
                  <a:pos x="3" y="46"/>
                </a:cxn>
                <a:cxn ang="0">
                  <a:pos x="0" y="42"/>
                </a:cxn>
                <a:cxn ang="0">
                  <a:pos x="2" y="37"/>
                </a:cxn>
                <a:cxn ang="0">
                  <a:pos x="0" y="33"/>
                </a:cxn>
                <a:cxn ang="0">
                  <a:pos x="2" y="32"/>
                </a:cxn>
                <a:cxn ang="0">
                  <a:pos x="8" y="35"/>
                </a:cxn>
                <a:cxn ang="0">
                  <a:pos x="16" y="34"/>
                </a:cxn>
                <a:cxn ang="0">
                  <a:pos x="22" y="29"/>
                </a:cxn>
                <a:cxn ang="0">
                  <a:pos x="22" y="24"/>
                </a:cxn>
                <a:cxn ang="0">
                  <a:pos x="25" y="22"/>
                </a:cxn>
                <a:cxn ang="0">
                  <a:pos x="28" y="19"/>
                </a:cxn>
                <a:cxn ang="0">
                  <a:pos x="28" y="14"/>
                </a:cxn>
                <a:cxn ang="0">
                  <a:pos x="30" y="4"/>
                </a:cxn>
                <a:cxn ang="0">
                  <a:pos x="30" y="0"/>
                </a:cxn>
                <a:cxn ang="0">
                  <a:pos x="34" y="3"/>
                </a:cxn>
                <a:cxn ang="0">
                  <a:pos x="41" y="6"/>
                </a:cxn>
                <a:cxn ang="0">
                  <a:pos x="45" y="7"/>
                </a:cxn>
                <a:cxn ang="0">
                  <a:pos x="43" y="12"/>
                </a:cxn>
                <a:cxn ang="0">
                  <a:pos x="44" y="19"/>
                </a:cxn>
                <a:cxn ang="0">
                  <a:pos x="43" y="22"/>
                </a:cxn>
                <a:cxn ang="0">
                  <a:pos x="46" y="26"/>
                </a:cxn>
                <a:cxn ang="0">
                  <a:pos x="47" y="32"/>
                </a:cxn>
                <a:cxn ang="0">
                  <a:pos x="47" y="36"/>
                </a:cxn>
                <a:cxn ang="0">
                  <a:pos x="47" y="44"/>
                </a:cxn>
                <a:cxn ang="0">
                  <a:pos x="50" y="51"/>
                </a:cxn>
                <a:cxn ang="0">
                  <a:pos x="49" y="56"/>
                </a:cxn>
                <a:cxn ang="0">
                  <a:pos x="51" y="61"/>
                </a:cxn>
                <a:cxn ang="0">
                  <a:pos x="52" y="68"/>
                </a:cxn>
                <a:cxn ang="0">
                  <a:pos x="53" y="70"/>
                </a:cxn>
                <a:cxn ang="0">
                  <a:pos x="52" y="75"/>
                </a:cxn>
                <a:cxn ang="0">
                  <a:pos x="50" y="80"/>
                </a:cxn>
                <a:cxn ang="0">
                  <a:pos x="46" y="84"/>
                </a:cxn>
                <a:cxn ang="0">
                  <a:pos x="42" y="81"/>
                </a:cxn>
                <a:cxn ang="0">
                  <a:pos x="39" y="81"/>
                </a:cxn>
                <a:cxn ang="0">
                  <a:pos x="36" y="87"/>
                </a:cxn>
                <a:cxn ang="0">
                  <a:pos x="34" y="89"/>
                </a:cxn>
              </a:cxnLst>
              <a:rect l="0" t="0" r="r" b="b"/>
              <a:pathLst>
                <a:path w="53" h="89">
                  <a:moveTo>
                    <a:pt x="34" y="89"/>
                  </a:moveTo>
                  <a:cubicBezTo>
                    <a:pt x="33" y="89"/>
                    <a:pt x="32" y="88"/>
                    <a:pt x="32" y="88"/>
                  </a:cubicBezTo>
                  <a:cubicBezTo>
                    <a:pt x="31" y="88"/>
                    <a:pt x="31" y="86"/>
                    <a:pt x="30" y="86"/>
                  </a:cubicBezTo>
                  <a:cubicBezTo>
                    <a:pt x="29" y="86"/>
                    <a:pt x="28" y="87"/>
                    <a:pt x="27" y="87"/>
                  </a:cubicBezTo>
                  <a:cubicBezTo>
                    <a:pt x="26" y="87"/>
                    <a:pt x="25" y="88"/>
                    <a:pt x="24" y="88"/>
                  </a:cubicBezTo>
                  <a:cubicBezTo>
                    <a:pt x="23" y="88"/>
                    <a:pt x="20" y="88"/>
                    <a:pt x="19" y="88"/>
                  </a:cubicBezTo>
                  <a:cubicBezTo>
                    <a:pt x="19" y="88"/>
                    <a:pt x="19" y="88"/>
                    <a:pt x="19" y="88"/>
                  </a:cubicBezTo>
                  <a:cubicBezTo>
                    <a:pt x="18" y="87"/>
                    <a:pt x="18" y="86"/>
                    <a:pt x="18" y="86"/>
                  </a:cubicBezTo>
                  <a:cubicBezTo>
                    <a:pt x="17" y="85"/>
                    <a:pt x="16" y="85"/>
                    <a:pt x="16" y="85"/>
                  </a:cubicBezTo>
                  <a:cubicBezTo>
                    <a:pt x="15" y="84"/>
                    <a:pt x="14" y="82"/>
                    <a:pt x="14" y="82"/>
                  </a:cubicBezTo>
                  <a:cubicBezTo>
                    <a:pt x="14" y="81"/>
                    <a:pt x="15" y="79"/>
                    <a:pt x="15" y="78"/>
                  </a:cubicBezTo>
                  <a:cubicBezTo>
                    <a:pt x="15" y="78"/>
                    <a:pt x="15" y="76"/>
                    <a:pt x="15" y="75"/>
                  </a:cubicBezTo>
                  <a:cubicBezTo>
                    <a:pt x="15" y="74"/>
                    <a:pt x="16" y="73"/>
                    <a:pt x="16" y="72"/>
                  </a:cubicBezTo>
                  <a:cubicBezTo>
                    <a:pt x="16" y="71"/>
                    <a:pt x="16" y="70"/>
                    <a:pt x="16" y="69"/>
                  </a:cubicBezTo>
                  <a:cubicBezTo>
                    <a:pt x="15" y="69"/>
                    <a:pt x="14" y="68"/>
                    <a:pt x="14" y="68"/>
                  </a:cubicBezTo>
                  <a:cubicBezTo>
                    <a:pt x="13" y="68"/>
                    <a:pt x="13" y="67"/>
                    <a:pt x="12" y="67"/>
                  </a:cubicBezTo>
                  <a:cubicBezTo>
                    <a:pt x="12" y="66"/>
                    <a:pt x="11" y="66"/>
                    <a:pt x="10" y="66"/>
                  </a:cubicBezTo>
                  <a:cubicBezTo>
                    <a:pt x="10" y="65"/>
                    <a:pt x="9" y="65"/>
                    <a:pt x="9" y="64"/>
                  </a:cubicBezTo>
                  <a:cubicBezTo>
                    <a:pt x="8" y="64"/>
                    <a:pt x="8" y="62"/>
                    <a:pt x="8" y="61"/>
                  </a:cubicBezTo>
                  <a:cubicBezTo>
                    <a:pt x="8" y="60"/>
                    <a:pt x="8" y="58"/>
                    <a:pt x="8" y="57"/>
                  </a:cubicBezTo>
                  <a:cubicBezTo>
                    <a:pt x="8" y="56"/>
                    <a:pt x="8" y="55"/>
                    <a:pt x="8" y="54"/>
                  </a:cubicBezTo>
                  <a:cubicBezTo>
                    <a:pt x="9" y="54"/>
                    <a:pt x="10" y="53"/>
                    <a:pt x="10" y="53"/>
                  </a:cubicBezTo>
                  <a:cubicBezTo>
                    <a:pt x="10" y="53"/>
                    <a:pt x="11" y="52"/>
                    <a:pt x="11" y="52"/>
                  </a:cubicBezTo>
                  <a:cubicBezTo>
                    <a:pt x="11" y="51"/>
                    <a:pt x="11" y="51"/>
                    <a:pt x="11" y="50"/>
                  </a:cubicBezTo>
                  <a:cubicBezTo>
                    <a:pt x="10" y="50"/>
                    <a:pt x="9" y="49"/>
                    <a:pt x="9" y="49"/>
                  </a:cubicBezTo>
                  <a:cubicBezTo>
                    <a:pt x="8" y="49"/>
                    <a:pt x="7" y="50"/>
                    <a:pt x="7" y="50"/>
                  </a:cubicBezTo>
                  <a:cubicBezTo>
                    <a:pt x="6" y="50"/>
                    <a:pt x="6" y="51"/>
                    <a:pt x="5" y="51"/>
                  </a:cubicBezTo>
                  <a:cubicBezTo>
                    <a:pt x="5" y="51"/>
                    <a:pt x="3" y="51"/>
                    <a:pt x="3" y="50"/>
                  </a:cubicBezTo>
                  <a:cubicBezTo>
                    <a:pt x="2" y="50"/>
                    <a:pt x="2" y="49"/>
                    <a:pt x="2" y="48"/>
                  </a:cubicBezTo>
                  <a:cubicBezTo>
                    <a:pt x="2" y="47"/>
                    <a:pt x="3" y="46"/>
                    <a:pt x="3" y="46"/>
                  </a:cubicBezTo>
                  <a:cubicBezTo>
                    <a:pt x="3" y="45"/>
                    <a:pt x="2" y="44"/>
                    <a:pt x="2" y="43"/>
                  </a:cubicBezTo>
                  <a:cubicBezTo>
                    <a:pt x="2" y="43"/>
                    <a:pt x="1" y="42"/>
                    <a:pt x="0" y="42"/>
                  </a:cubicBezTo>
                  <a:cubicBezTo>
                    <a:pt x="0" y="41"/>
                    <a:pt x="1" y="40"/>
                    <a:pt x="1" y="40"/>
                  </a:cubicBezTo>
                  <a:cubicBezTo>
                    <a:pt x="1" y="39"/>
                    <a:pt x="2" y="38"/>
                    <a:pt x="2" y="37"/>
                  </a:cubicBezTo>
                  <a:cubicBezTo>
                    <a:pt x="2" y="37"/>
                    <a:pt x="2" y="36"/>
                    <a:pt x="2" y="35"/>
                  </a:cubicBezTo>
                  <a:cubicBezTo>
                    <a:pt x="1" y="34"/>
                    <a:pt x="1" y="33"/>
                    <a:pt x="0" y="33"/>
                  </a:cubicBezTo>
                  <a:cubicBezTo>
                    <a:pt x="0" y="32"/>
                    <a:pt x="0" y="32"/>
                    <a:pt x="0" y="31"/>
                  </a:cubicBezTo>
                  <a:cubicBezTo>
                    <a:pt x="1" y="31"/>
                    <a:pt x="2" y="32"/>
                    <a:pt x="2" y="32"/>
                  </a:cubicBezTo>
                  <a:cubicBezTo>
                    <a:pt x="3" y="33"/>
                    <a:pt x="5" y="34"/>
                    <a:pt x="6" y="34"/>
                  </a:cubicBezTo>
                  <a:cubicBezTo>
                    <a:pt x="6" y="35"/>
                    <a:pt x="8" y="35"/>
                    <a:pt x="8" y="35"/>
                  </a:cubicBezTo>
                  <a:cubicBezTo>
                    <a:pt x="10" y="35"/>
                    <a:pt x="12" y="35"/>
                    <a:pt x="13" y="35"/>
                  </a:cubicBezTo>
                  <a:cubicBezTo>
                    <a:pt x="14" y="35"/>
                    <a:pt x="15" y="34"/>
                    <a:pt x="16" y="34"/>
                  </a:cubicBezTo>
                  <a:cubicBezTo>
                    <a:pt x="17" y="33"/>
                    <a:pt x="19" y="32"/>
                    <a:pt x="20" y="31"/>
                  </a:cubicBezTo>
                  <a:cubicBezTo>
                    <a:pt x="21" y="31"/>
                    <a:pt x="22" y="30"/>
                    <a:pt x="22" y="29"/>
                  </a:cubicBezTo>
                  <a:cubicBezTo>
                    <a:pt x="23" y="28"/>
                    <a:pt x="22" y="27"/>
                    <a:pt x="22" y="27"/>
                  </a:cubicBezTo>
                  <a:cubicBezTo>
                    <a:pt x="22" y="26"/>
                    <a:pt x="22" y="25"/>
                    <a:pt x="22" y="24"/>
                  </a:cubicBezTo>
                  <a:cubicBezTo>
                    <a:pt x="22" y="24"/>
                    <a:pt x="23" y="23"/>
                    <a:pt x="23" y="22"/>
                  </a:cubicBezTo>
                  <a:cubicBezTo>
                    <a:pt x="23" y="22"/>
                    <a:pt x="25" y="22"/>
                    <a:pt x="25" y="22"/>
                  </a:cubicBezTo>
                  <a:cubicBezTo>
                    <a:pt x="26" y="22"/>
                    <a:pt x="27" y="22"/>
                    <a:pt x="28" y="22"/>
                  </a:cubicBezTo>
                  <a:cubicBezTo>
                    <a:pt x="28" y="21"/>
                    <a:pt x="28" y="20"/>
                    <a:pt x="28" y="19"/>
                  </a:cubicBezTo>
                  <a:cubicBezTo>
                    <a:pt x="28" y="19"/>
                    <a:pt x="27" y="17"/>
                    <a:pt x="27" y="17"/>
                  </a:cubicBezTo>
                  <a:cubicBezTo>
                    <a:pt x="27" y="16"/>
                    <a:pt x="28" y="15"/>
                    <a:pt x="28" y="14"/>
                  </a:cubicBezTo>
                  <a:cubicBezTo>
                    <a:pt x="29" y="13"/>
                    <a:pt x="29" y="11"/>
                    <a:pt x="29" y="11"/>
                  </a:cubicBezTo>
                  <a:cubicBezTo>
                    <a:pt x="30" y="9"/>
                    <a:pt x="30" y="6"/>
                    <a:pt x="30" y="4"/>
                  </a:cubicBezTo>
                  <a:cubicBezTo>
                    <a:pt x="30" y="3"/>
                    <a:pt x="30" y="2"/>
                    <a:pt x="30" y="1"/>
                  </a:cubicBezTo>
                  <a:cubicBezTo>
                    <a:pt x="30" y="1"/>
                    <a:pt x="30" y="0"/>
                    <a:pt x="30" y="0"/>
                  </a:cubicBezTo>
                  <a:cubicBezTo>
                    <a:pt x="31" y="0"/>
                    <a:pt x="32" y="1"/>
                    <a:pt x="32" y="1"/>
                  </a:cubicBezTo>
                  <a:cubicBezTo>
                    <a:pt x="33" y="2"/>
                    <a:pt x="34" y="3"/>
                    <a:pt x="34" y="3"/>
                  </a:cubicBezTo>
                  <a:cubicBezTo>
                    <a:pt x="35" y="4"/>
                    <a:pt x="36" y="5"/>
                    <a:pt x="37" y="5"/>
                  </a:cubicBezTo>
                  <a:cubicBezTo>
                    <a:pt x="38" y="6"/>
                    <a:pt x="40" y="6"/>
                    <a:pt x="41" y="6"/>
                  </a:cubicBezTo>
                  <a:cubicBezTo>
                    <a:pt x="41" y="7"/>
                    <a:pt x="43" y="7"/>
                    <a:pt x="44" y="7"/>
                  </a:cubicBezTo>
                  <a:cubicBezTo>
                    <a:pt x="44" y="7"/>
                    <a:pt x="44" y="7"/>
                    <a:pt x="45" y="7"/>
                  </a:cubicBezTo>
                  <a:cubicBezTo>
                    <a:pt x="44" y="7"/>
                    <a:pt x="44" y="8"/>
                    <a:pt x="44" y="9"/>
                  </a:cubicBezTo>
                  <a:cubicBezTo>
                    <a:pt x="43" y="10"/>
                    <a:pt x="43" y="11"/>
                    <a:pt x="43" y="12"/>
                  </a:cubicBezTo>
                  <a:cubicBezTo>
                    <a:pt x="43" y="13"/>
                    <a:pt x="44" y="16"/>
                    <a:pt x="44" y="17"/>
                  </a:cubicBezTo>
                  <a:cubicBezTo>
                    <a:pt x="44" y="17"/>
                    <a:pt x="44" y="19"/>
                    <a:pt x="44" y="19"/>
                  </a:cubicBezTo>
                  <a:cubicBezTo>
                    <a:pt x="43" y="20"/>
                    <a:pt x="42" y="20"/>
                    <a:pt x="42" y="21"/>
                  </a:cubicBezTo>
                  <a:cubicBezTo>
                    <a:pt x="42" y="21"/>
                    <a:pt x="42" y="22"/>
                    <a:pt x="43" y="22"/>
                  </a:cubicBezTo>
                  <a:cubicBezTo>
                    <a:pt x="43" y="23"/>
                    <a:pt x="44" y="24"/>
                    <a:pt x="44" y="24"/>
                  </a:cubicBezTo>
                  <a:cubicBezTo>
                    <a:pt x="45" y="25"/>
                    <a:pt x="46" y="25"/>
                    <a:pt x="46" y="26"/>
                  </a:cubicBezTo>
                  <a:cubicBezTo>
                    <a:pt x="46" y="27"/>
                    <a:pt x="46" y="28"/>
                    <a:pt x="46" y="29"/>
                  </a:cubicBezTo>
                  <a:cubicBezTo>
                    <a:pt x="46" y="30"/>
                    <a:pt x="47" y="31"/>
                    <a:pt x="47" y="32"/>
                  </a:cubicBezTo>
                  <a:cubicBezTo>
                    <a:pt x="47" y="32"/>
                    <a:pt x="47" y="33"/>
                    <a:pt x="47" y="33"/>
                  </a:cubicBezTo>
                  <a:cubicBezTo>
                    <a:pt x="47" y="34"/>
                    <a:pt x="47" y="35"/>
                    <a:pt x="47" y="36"/>
                  </a:cubicBezTo>
                  <a:cubicBezTo>
                    <a:pt x="47" y="37"/>
                    <a:pt x="47" y="40"/>
                    <a:pt x="47" y="41"/>
                  </a:cubicBezTo>
                  <a:cubicBezTo>
                    <a:pt x="47" y="42"/>
                    <a:pt x="47" y="43"/>
                    <a:pt x="47" y="44"/>
                  </a:cubicBezTo>
                  <a:cubicBezTo>
                    <a:pt x="47" y="45"/>
                    <a:pt x="48" y="47"/>
                    <a:pt x="48" y="47"/>
                  </a:cubicBezTo>
                  <a:cubicBezTo>
                    <a:pt x="48" y="48"/>
                    <a:pt x="49" y="50"/>
                    <a:pt x="50" y="51"/>
                  </a:cubicBezTo>
                  <a:cubicBezTo>
                    <a:pt x="50" y="51"/>
                    <a:pt x="49" y="53"/>
                    <a:pt x="49" y="53"/>
                  </a:cubicBezTo>
                  <a:cubicBezTo>
                    <a:pt x="48" y="54"/>
                    <a:pt x="48" y="55"/>
                    <a:pt x="49" y="56"/>
                  </a:cubicBezTo>
                  <a:cubicBezTo>
                    <a:pt x="49" y="56"/>
                    <a:pt x="50" y="57"/>
                    <a:pt x="50" y="58"/>
                  </a:cubicBezTo>
                  <a:cubicBezTo>
                    <a:pt x="50" y="58"/>
                    <a:pt x="51" y="60"/>
                    <a:pt x="51" y="61"/>
                  </a:cubicBezTo>
                  <a:cubicBezTo>
                    <a:pt x="51" y="62"/>
                    <a:pt x="51" y="63"/>
                    <a:pt x="51" y="64"/>
                  </a:cubicBezTo>
                  <a:cubicBezTo>
                    <a:pt x="51" y="65"/>
                    <a:pt x="52" y="67"/>
                    <a:pt x="52" y="68"/>
                  </a:cubicBezTo>
                  <a:cubicBezTo>
                    <a:pt x="52" y="69"/>
                    <a:pt x="52" y="69"/>
                    <a:pt x="52" y="69"/>
                  </a:cubicBezTo>
                  <a:cubicBezTo>
                    <a:pt x="53" y="70"/>
                    <a:pt x="53" y="70"/>
                    <a:pt x="53" y="70"/>
                  </a:cubicBezTo>
                  <a:cubicBezTo>
                    <a:pt x="53" y="71"/>
                    <a:pt x="53" y="72"/>
                    <a:pt x="53" y="73"/>
                  </a:cubicBezTo>
                  <a:cubicBezTo>
                    <a:pt x="53" y="73"/>
                    <a:pt x="53" y="74"/>
                    <a:pt x="52" y="75"/>
                  </a:cubicBezTo>
                  <a:cubicBezTo>
                    <a:pt x="52" y="75"/>
                    <a:pt x="52" y="76"/>
                    <a:pt x="51" y="77"/>
                  </a:cubicBezTo>
                  <a:cubicBezTo>
                    <a:pt x="51" y="78"/>
                    <a:pt x="50" y="79"/>
                    <a:pt x="50" y="80"/>
                  </a:cubicBezTo>
                  <a:cubicBezTo>
                    <a:pt x="49" y="81"/>
                    <a:pt x="48" y="82"/>
                    <a:pt x="48" y="83"/>
                  </a:cubicBezTo>
                  <a:cubicBezTo>
                    <a:pt x="47" y="83"/>
                    <a:pt x="46" y="84"/>
                    <a:pt x="46" y="84"/>
                  </a:cubicBezTo>
                  <a:cubicBezTo>
                    <a:pt x="45" y="84"/>
                    <a:pt x="45" y="84"/>
                    <a:pt x="44" y="83"/>
                  </a:cubicBezTo>
                  <a:cubicBezTo>
                    <a:pt x="44" y="83"/>
                    <a:pt x="43" y="82"/>
                    <a:pt x="42" y="81"/>
                  </a:cubicBezTo>
                  <a:cubicBezTo>
                    <a:pt x="42" y="81"/>
                    <a:pt x="41" y="81"/>
                    <a:pt x="41" y="81"/>
                  </a:cubicBezTo>
                  <a:cubicBezTo>
                    <a:pt x="40" y="81"/>
                    <a:pt x="39" y="80"/>
                    <a:pt x="39" y="81"/>
                  </a:cubicBezTo>
                  <a:cubicBezTo>
                    <a:pt x="38" y="81"/>
                    <a:pt x="38" y="83"/>
                    <a:pt x="37" y="84"/>
                  </a:cubicBezTo>
                  <a:cubicBezTo>
                    <a:pt x="37" y="84"/>
                    <a:pt x="36" y="86"/>
                    <a:pt x="36" y="87"/>
                  </a:cubicBezTo>
                  <a:cubicBezTo>
                    <a:pt x="35" y="87"/>
                    <a:pt x="35" y="88"/>
                    <a:pt x="34" y="89"/>
                  </a:cubicBezTo>
                  <a:cubicBezTo>
                    <a:pt x="34" y="89"/>
                    <a:pt x="34" y="89"/>
                    <a:pt x="34" y="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5" name="Freeform 320"/>
            <p:cNvSpPr>
              <a:spLocks/>
            </p:cNvSpPr>
            <p:nvPr/>
          </p:nvSpPr>
          <p:spPr bwMode="auto">
            <a:xfrm>
              <a:off x="644526" y="2368550"/>
              <a:ext cx="42863" cy="50800"/>
            </a:xfrm>
            <a:custGeom>
              <a:avLst/>
              <a:gdLst/>
              <a:ahLst/>
              <a:cxnLst>
                <a:cxn ang="0">
                  <a:pos x="0" y="27"/>
                </a:cxn>
                <a:cxn ang="0">
                  <a:pos x="1" y="25"/>
                </a:cxn>
                <a:cxn ang="0">
                  <a:pos x="1" y="23"/>
                </a:cxn>
                <a:cxn ang="0">
                  <a:pos x="2" y="20"/>
                </a:cxn>
                <a:cxn ang="0">
                  <a:pos x="2" y="18"/>
                </a:cxn>
                <a:cxn ang="0">
                  <a:pos x="2" y="17"/>
                </a:cxn>
                <a:cxn ang="0">
                  <a:pos x="1" y="16"/>
                </a:cxn>
                <a:cxn ang="0">
                  <a:pos x="1" y="15"/>
                </a:cxn>
                <a:cxn ang="0">
                  <a:pos x="3" y="14"/>
                </a:cxn>
                <a:cxn ang="0">
                  <a:pos x="3" y="12"/>
                </a:cxn>
                <a:cxn ang="0">
                  <a:pos x="3" y="11"/>
                </a:cxn>
                <a:cxn ang="0">
                  <a:pos x="6" y="9"/>
                </a:cxn>
                <a:cxn ang="0">
                  <a:pos x="7" y="8"/>
                </a:cxn>
                <a:cxn ang="0">
                  <a:pos x="9" y="7"/>
                </a:cxn>
                <a:cxn ang="0">
                  <a:pos x="9" y="6"/>
                </a:cxn>
                <a:cxn ang="0">
                  <a:pos x="11" y="6"/>
                </a:cxn>
                <a:cxn ang="0">
                  <a:pos x="13" y="7"/>
                </a:cxn>
                <a:cxn ang="0">
                  <a:pos x="14" y="6"/>
                </a:cxn>
                <a:cxn ang="0">
                  <a:pos x="16" y="5"/>
                </a:cxn>
                <a:cxn ang="0">
                  <a:pos x="18" y="5"/>
                </a:cxn>
                <a:cxn ang="0">
                  <a:pos x="19" y="4"/>
                </a:cxn>
                <a:cxn ang="0">
                  <a:pos x="20" y="3"/>
                </a:cxn>
                <a:cxn ang="0">
                  <a:pos x="22" y="0"/>
                </a:cxn>
                <a:cxn ang="0">
                  <a:pos x="23" y="0"/>
                </a:cxn>
                <a:cxn ang="0">
                  <a:pos x="23" y="1"/>
                </a:cxn>
                <a:cxn ang="0">
                  <a:pos x="22" y="3"/>
                </a:cxn>
                <a:cxn ang="0">
                  <a:pos x="21" y="5"/>
                </a:cxn>
                <a:cxn ang="0">
                  <a:pos x="20" y="7"/>
                </a:cxn>
                <a:cxn ang="0">
                  <a:pos x="18" y="9"/>
                </a:cxn>
                <a:cxn ang="0">
                  <a:pos x="17" y="11"/>
                </a:cxn>
                <a:cxn ang="0">
                  <a:pos x="14" y="13"/>
                </a:cxn>
                <a:cxn ang="0">
                  <a:pos x="11" y="16"/>
                </a:cxn>
                <a:cxn ang="0">
                  <a:pos x="10" y="18"/>
                </a:cxn>
                <a:cxn ang="0">
                  <a:pos x="8" y="20"/>
                </a:cxn>
                <a:cxn ang="0">
                  <a:pos x="6" y="22"/>
                </a:cxn>
                <a:cxn ang="0">
                  <a:pos x="4" y="25"/>
                </a:cxn>
                <a:cxn ang="0">
                  <a:pos x="2" y="26"/>
                </a:cxn>
                <a:cxn ang="0">
                  <a:pos x="0" y="27"/>
                </a:cxn>
                <a:cxn ang="0">
                  <a:pos x="0" y="27"/>
                </a:cxn>
                <a:cxn ang="0">
                  <a:pos x="0" y="27"/>
                </a:cxn>
              </a:cxnLst>
              <a:rect l="0" t="0" r="r" b="b"/>
              <a:pathLst>
                <a:path w="23" h="27">
                  <a:moveTo>
                    <a:pt x="0" y="27"/>
                  </a:moveTo>
                  <a:cubicBezTo>
                    <a:pt x="0" y="27"/>
                    <a:pt x="1" y="26"/>
                    <a:pt x="1" y="25"/>
                  </a:cubicBezTo>
                  <a:cubicBezTo>
                    <a:pt x="1" y="25"/>
                    <a:pt x="1" y="23"/>
                    <a:pt x="1" y="23"/>
                  </a:cubicBezTo>
                  <a:cubicBezTo>
                    <a:pt x="1" y="22"/>
                    <a:pt x="1" y="20"/>
                    <a:pt x="2" y="20"/>
                  </a:cubicBezTo>
                  <a:cubicBezTo>
                    <a:pt x="2" y="19"/>
                    <a:pt x="2" y="19"/>
                    <a:pt x="2" y="18"/>
                  </a:cubicBezTo>
                  <a:cubicBezTo>
                    <a:pt x="2" y="18"/>
                    <a:pt x="2" y="17"/>
                    <a:pt x="2" y="17"/>
                  </a:cubicBezTo>
                  <a:cubicBezTo>
                    <a:pt x="2" y="17"/>
                    <a:pt x="1" y="16"/>
                    <a:pt x="1" y="16"/>
                  </a:cubicBezTo>
                  <a:cubicBezTo>
                    <a:pt x="1" y="16"/>
                    <a:pt x="1" y="15"/>
                    <a:pt x="1" y="15"/>
                  </a:cubicBezTo>
                  <a:cubicBezTo>
                    <a:pt x="1" y="15"/>
                    <a:pt x="2" y="14"/>
                    <a:pt x="3" y="14"/>
                  </a:cubicBezTo>
                  <a:cubicBezTo>
                    <a:pt x="3" y="14"/>
                    <a:pt x="3" y="12"/>
                    <a:pt x="3" y="12"/>
                  </a:cubicBezTo>
                  <a:cubicBezTo>
                    <a:pt x="3" y="11"/>
                    <a:pt x="3" y="11"/>
                    <a:pt x="3" y="11"/>
                  </a:cubicBezTo>
                  <a:cubicBezTo>
                    <a:pt x="4" y="10"/>
                    <a:pt x="6" y="10"/>
                    <a:pt x="6" y="9"/>
                  </a:cubicBezTo>
                  <a:cubicBezTo>
                    <a:pt x="6" y="9"/>
                    <a:pt x="7" y="8"/>
                    <a:pt x="7" y="8"/>
                  </a:cubicBezTo>
                  <a:cubicBezTo>
                    <a:pt x="7" y="8"/>
                    <a:pt x="9" y="8"/>
                    <a:pt x="9" y="7"/>
                  </a:cubicBezTo>
                  <a:cubicBezTo>
                    <a:pt x="9" y="7"/>
                    <a:pt x="9" y="6"/>
                    <a:pt x="9" y="6"/>
                  </a:cubicBezTo>
                  <a:cubicBezTo>
                    <a:pt x="9" y="5"/>
                    <a:pt x="10" y="6"/>
                    <a:pt x="11" y="6"/>
                  </a:cubicBezTo>
                  <a:cubicBezTo>
                    <a:pt x="11" y="6"/>
                    <a:pt x="12" y="7"/>
                    <a:pt x="13" y="7"/>
                  </a:cubicBezTo>
                  <a:cubicBezTo>
                    <a:pt x="13" y="7"/>
                    <a:pt x="14" y="7"/>
                    <a:pt x="14" y="6"/>
                  </a:cubicBezTo>
                  <a:cubicBezTo>
                    <a:pt x="15" y="6"/>
                    <a:pt x="15" y="5"/>
                    <a:pt x="16" y="5"/>
                  </a:cubicBezTo>
                  <a:cubicBezTo>
                    <a:pt x="16" y="5"/>
                    <a:pt x="17" y="5"/>
                    <a:pt x="18" y="5"/>
                  </a:cubicBezTo>
                  <a:cubicBezTo>
                    <a:pt x="18" y="5"/>
                    <a:pt x="18" y="4"/>
                    <a:pt x="19" y="4"/>
                  </a:cubicBezTo>
                  <a:cubicBezTo>
                    <a:pt x="19" y="4"/>
                    <a:pt x="20" y="3"/>
                    <a:pt x="20" y="3"/>
                  </a:cubicBezTo>
                  <a:cubicBezTo>
                    <a:pt x="21" y="2"/>
                    <a:pt x="21" y="1"/>
                    <a:pt x="22" y="0"/>
                  </a:cubicBezTo>
                  <a:cubicBezTo>
                    <a:pt x="22" y="0"/>
                    <a:pt x="23" y="0"/>
                    <a:pt x="23" y="0"/>
                  </a:cubicBezTo>
                  <a:cubicBezTo>
                    <a:pt x="23" y="0"/>
                    <a:pt x="23" y="1"/>
                    <a:pt x="23" y="1"/>
                  </a:cubicBezTo>
                  <a:cubicBezTo>
                    <a:pt x="23" y="2"/>
                    <a:pt x="22" y="3"/>
                    <a:pt x="22" y="3"/>
                  </a:cubicBezTo>
                  <a:cubicBezTo>
                    <a:pt x="22" y="4"/>
                    <a:pt x="21" y="5"/>
                    <a:pt x="21" y="5"/>
                  </a:cubicBezTo>
                  <a:cubicBezTo>
                    <a:pt x="21" y="6"/>
                    <a:pt x="20" y="7"/>
                    <a:pt x="20" y="7"/>
                  </a:cubicBezTo>
                  <a:cubicBezTo>
                    <a:pt x="19" y="8"/>
                    <a:pt x="18" y="9"/>
                    <a:pt x="18" y="9"/>
                  </a:cubicBezTo>
                  <a:cubicBezTo>
                    <a:pt x="17" y="10"/>
                    <a:pt x="17" y="11"/>
                    <a:pt x="17" y="11"/>
                  </a:cubicBezTo>
                  <a:cubicBezTo>
                    <a:pt x="16" y="12"/>
                    <a:pt x="15" y="13"/>
                    <a:pt x="14" y="13"/>
                  </a:cubicBezTo>
                  <a:cubicBezTo>
                    <a:pt x="13" y="14"/>
                    <a:pt x="12" y="15"/>
                    <a:pt x="11" y="16"/>
                  </a:cubicBezTo>
                  <a:cubicBezTo>
                    <a:pt x="11" y="17"/>
                    <a:pt x="10" y="18"/>
                    <a:pt x="10" y="18"/>
                  </a:cubicBezTo>
                  <a:cubicBezTo>
                    <a:pt x="10" y="19"/>
                    <a:pt x="9" y="20"/>
                    <a:pt x="8" y="20"/>
                  </a:cubicBezTo>
                  <a:cubicBezTo>
                    <a:pt x="7" y="21"/>
                    <a:pt x="6" y="22"/>
                    <a:pt x="6" y="22"/>
                  </a:cubicBezTo>
                  <a:cubicBezTo>
                    <a:pt x="5" y="23"/>
                    <a:pt x="5" y="24"/>
                    <a:pt x="4" y="25"/>
                  </a:cubicBezTo>
                  <a:cubicBezTo>
                    <a:pt x="4" y="25"/>
                    <a:pt x="3" y="26"/>
                    <a:pt x="2" y="26"/>
                  </a:cubicBezTo>
                  <a:cubicBezTo>
                    <a:pt x="1" y="26"/>
                    <a:pt x="0" y="27"/>
                    <a:pt x="0" y="27"/>
                  </a:cubicBezTo>
                  <a:cubicBezTo>
                    <a:pt x="0" y="27"/>
                    <a:pt x="0" y="27"/>
                    <a:pt x="0" y="27"/>
                  </a:cubicBezTo>
                  <a:cubicBezTo>
                    <a:pt x="0" y="27"/>
                    <a:pt x="0" y="27"/>
                    <a:pt x="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6" name="Freeform 321"/>
            <p:cNvSpPr>
              <a:spLocks/>
            </p:cNvSpPr>
            <p:nvPr/>
          </p:nvSpPr>
          <p:spPr bwMode="auto">
            <a:xfrm>
              <a:off x="652463" y="2374900"/>
              <a:ext cx="88900" cy="109538"/>
            </a:xfrm>
            <a:custGeom>
              <a:avLst/>
              <a:gdLst/>
              <a:ahLst/>
              <a:cxnLst>
                <a:cxn ang="0">
                  <a:pos x="47" y="57"/>
                </a:cxn>
                <a:cxn ang="0">
                  <a:pos x="41" y="58"/>
                </a:cxn>
                <a:cxn ang="0">
                  <a:pos x="36" y="56"/>
                </a:cxn>
                <a:cxn ang="0">
                  <a:pos x="34" y="51"/>
                </a:cxn>
                <a:cxn ang="0">
                  <a:pos x="31" y="48"/>
                </a:cxn>
                <a:cxn ang="0">
                  <a:pos x="28" y="50"/>
                </a:cxn>
                <a:cxn ang="0">
                  <a:pos x="24" y="47"/>
                </a:cxn>
                <a:cxn ang="0">
                  <a:pos x="24" y="43"/>
                </a:cxn>
                <a:cxn ang="0">
                  <a:pos x="27" y="41"/>
                </a:cxn>
                <a:cxn ang="0">
                  <a:pos x="23" y="40"/>
                </a:cxn>
                <a:cxn ang="0">
                  <a:pos x="16" y="41"/>
                </a:cxn>
                <a:cxn ang="0">
                  <a:pos x="15" y="37"/>
                </a:cxn>
                <a:cxn ang="0">
                  <a:pos x="17" y="34"/>
                </a:cxn>
                <a:cxn ang="0">
                  <a:pos x="17" y="30"/>
                </a:cxn>
                <a:cxn ang="0">
                  <a:pos x="13" y="30"/>
                </a:cxn>
                <a:cxn ang="0">
                  <a:pos x="7" y="32"/>
                </a:cxn>
                <a:cxn ang="0">
                  <a:pos x="1" y="28"/>
                </a:cxn>
                <a:cxn ang="0">
                  <a:pos x="0" y="25"/>
                </a:cxn>
                <a:cxn ang="0">
                  <a:pos x="1" y="23"/>
                </a:cxn>
                <a:cxn ang="0">
                  <a:pos x="4" y="19"/>
                </a:cxn>
                <a:cxn ang="0">
                  <a:pos x="8" y="16"/>
                </a:cxn>
                <a:cxn ang="0">
                  <a:pos x="12" y="11"/>
                </a:cxn>
                <a:cxn ang="0">
                  <a:pos x="16" y="6"/>
                </a:cxn>
                <a:cxn ang="0">
                  <a:pos x="21" y="2"/>
                </a:cxn>
                <a:cxn ang="0">
                  <a:pos x="28" y="0"/>
                </a:cxn>
                <a:cxn ang="0">
                  <a:pos x="28" y="2"/>
                </a:cxn>
                <a:cxn ang="0">
                  <a:pos x="30" y="6"/>
                </a:cxn>
                <a:cxn ang="0">
                  <a:pos x="28" y="11"/>
                </a:cxn>
                <a:cxn ang="0">
                  <a:pos x="31" y="15"/>
                </a:cxn>
                <a:cxn ang="0">
                  <a:pos x="31" y="19"/>
                </a:cxn>
                <a:cxn ang="0">
                  <a:pos x="35" y="19"/>
                </a:cxn>
                <a:cxn ang="0">
                  <a:pos x="39" y="19"/>
                </a:cxn>
                <a:cxn ang="0">
                  <a:pos x="38" y="22"/>
                </a:cxn>
                <a:cxn ang="0">
                  <a:pos x="36" y="26"/>
                </a:cxn>
                <a:cxn ang="0">
                  <a:pos x="37" y="33"/>
                </a:cxn>
                <a:cxn ang="0">
                  <a:pos x="40" y="36"/>
                </a:cxn>
                <a:cxn ang="0">
                  <a:pos x="44" y="38"/>
                </a:cxn>
                <a:cxn ang="0">
                  <a:pos x="43" y="44"/>
                </a:cxn>
                <a:cxn ang="0">
                  <a:pos x="42" y="51"/>
                </a:cxn>
                <a:cxn ang="0">
                  <a:pos x="46" y="55"/>
                </a:cxn>
              </a:cxnLst>
              <a:rect l="0" t="0" r="r" b="b"/>
              <a:pathLst>
                <a:path w="47" h="58">
                  <a:moveTo>
                    <a:pt x="46" y="55"/>
                  </a:moveTo>
                  <a:cubicBezTo>
                    <a:pt x="46" y="55"/>
                    <a:pt x="46" y="56"/>
                    <a:pt x="47" y="57"/>
                  </a:cubicBezTo>
                  <a:cubicBezTo>
                    <a:pt x="46" y="57"/>
                    <a:pt x="44" y="57"/>
                    <a:pt x="44" y="57"/>
                  </a:cubicBezTo>
                  <a:cubicBezTo>
                    <a:pt x="43" y="57"/>
                    <a:pt x="42" y="58"/>
                    <a:pt x="41" y="58"/>
                  </a:cubicBezTo>
                  <a:cubicBezTo>
                    <a:pt x="40" y="58"/>
                    <a:pt x="38" y="58"/>
                    <a:pt x="38" y="57"/>
                  </a:cubicBezTo>
                  <a:cubicBezTo>
                    <a:pt x="37" y="57"/>
                    <a:pt x="36" y="56"/>
                    <a:pt x="36" y="56"/>
                  </a:cubicBezTo>
                  <a:cubicBezTo>
                    <a:pt x="35" y="55"/>
                    <a:pt x="34" y="55"/>
                    <a:pt x="34" y="54"/>
                  </a:cubicBezTo>
                  <a:cubicBezTo>
                    <a:pt x="34" y="53"/>
                    <a:pt x="34" y="52"/>
                    <a:pt x="34" y="51"/>
                  </a:cubicBezTo>
                  <a:cubicBezTo>
                    <a:pt x="34" y="50"/>
                    <a:pt x="34" y="49"/>
                    <a:pt x="33" y="48"/>
                  </a:cubicBezTo>
                  <a:cubicBezTo>
                    <a:pt x="33" y="48"/>
                    <a:pt x="32" y="48"/>
                    <a:pt x="31" y="48"/>
                  </a:cubicBezTo>
                  <a:cubicBezTo>
                    <a:pt x="31" y="48"/>
                    <a:pt x="30" y="49"/>
                    <a:pt x="30" y="49"/>
                  </a:cubicBezTo>
                  <a:cubicBezTo>
                    <a:pt x="29" y="50"/>
                    <a:pt x="28" y="50"/>
                    <a:pt x="28" y="50"/>
                  </a:cubicBezTo>
                  <a:cubicBezTo>
                    <a:pt x="27" y="49"/>
                    <a:pt x="26" y="49"/>
                    <a:pt x="26" y="49"/>
                  </a:cubicBezTo>
                  <a:cubicBezTo>
                    <a:pt x="25" y="48"/>
                    <a:pt x="24" y="47"/>
                    <a:pt x="24" y="47"/>
                  </a:cubicBezTo>
                  <a:cubicBezTo>
                    <a:pt x="24" y="47"/>
                    <a:pt x="23" y="46"/>
                    <a:pt x="23" y="45"/>
                  </a:cubicBezTo>
                  <a:cubicBezTo>
                    <a:pt x="23" y="44"/>
                    <a:pt x="24" y="43"/>
                    <a:pt x="24" y="43"/>
                  </a:cubicBezTo>
                  <a:cubicBezTo>
                    <a:pt x="25" y="43"/>
                    <a:pt x="26" y="43"/>
                    <a:pt x="26" y="43"/>
                  </a:cubicBezTo>
                  <a:cubicBezTo>
                    <a:pt x="27" y="42"/>
                    <a:pt x="27" y="42"/>
                    <a:pt x="27" y="41"/>
                  </a:cubicBezTo>
                  <a:cubicBezTo>
                    <a:pt x="27" y="41"/>
                    <a:pt x="26" y="40"/>
                    <a:pt x="25" y="40"/>
                  </a:cubicBezTo>
                  <a:cubicBezTo>
                    <a:pt x="24" y="40"/>
                    <a:pt x="23" y="40"/>
                    <a:pt x="23" y="40"/>
                  </a:cubicBezTo>
                  <a:cubicBezTo>
                    <a:pt x="22" y="40"/>
                    <a:pt x="21" y="41"/>
                    <a:pt x="20" y="41"/>
                  </a:cubicBezTo>
                  <a:cubicBezTo>
                    <a:pt x="19" y="41"/>
                    <a:pt x="17" y="41"/>
                    <a:pt x="16" y="41"/>
                  </a:cubicBezTo>
                  <a:cubicBezTo>
                    <a:pt x="16" y="41"/>
                    <a:pt x="15" y="40"/>
                    <a:pt x="15" y="40"/>
                  </a:cubicBezTo>
                  <a:cubicBezTo>
                    <a:pt x="15" y="39"/>
                    <a:pt x="15" y="38"/>
                    <a:pt x="15" y="37"/>
                  </a:cubicBezTo>
                  <a:cubicBezTo>
                    <a:pt x="15" y="37"/>
                    <a:pt x="16" y="36"/>
                    <a:pt x="16" y="36"/>
                  </a:cubicBezTo>
                  <a:cubicBezTo>
                    <a:pt x="17" y="35"/>
                    <a:pt x="17" y="34"/>
                    <a:pt x="17" y="34"/>
                  </a:cubicBezTo>
                  <a:cubicBezTo>
                    <a:pt x="18" y="33"/>
                    <a:pt x="18" y="32"/>
                    <a:pt x="18" y="32"/>
                  </a:cubicBezTo>
                  <a:cubicBezTo>
                    <a:pt x="18" y="31"/>
                    <a:pt x="17" y="31"/>
                    <a:pt x="17" y="30"/>
                  </a:cubicBezTo>
                  <a:cubicBezTo>
                    <a:pt x="17" y="30"/>
                    <a:pt x="16" y="30"/>
                    <a:pt x="15" y="30"/>
                  </a:cubicBezTo>
                  <a:cubicBezTo>
                    <a:pt x="14" y="30"/>
                    <a:pt x="13" y="30"/>
                    <a:pt x="13" y="30"/>
                  </a:cubicBezTo>
                  <a:cubicBezTo>
                    <a:pt x="12" y="30"/>
                    <a:pt x="10" y="31"/>
                    <a:pt x="10" y="32"/>
                  </a:cubicBezTo>
                  <a:cubicBezTo>
                    <a:pt x="9" y="32"/>
                    <a:pt x="8" y="32"/>
                    <a:pt x="7" y="32"/>
                  </a:cubicBezTo>
                  <a:cubicBezTo>
                    <a:pt x="6" y="31"/>
                    <a:pt x="5" y="31"/>
                    <a:pt x="4" y="30"/>
                  </a:cubicBezTo>
                  <a:cubicBezTo>
                    <a:pt x="3" y="30"/>
                    <a:pt x="2" y="29"/>
                    <a:pt x="1" y="28"/>
                  </a:cubicBezTo>
                  <a:cubicBezTo>
                    <a:pt x="1" y="28"/>
                    <a:pt x="1" y="26"/>
                    <a:pt x="0" y="26"/>
                  </a:cubicBezTo>
                  <a:cubicBezTo>
                    <a:pt x="0" y="26"/>
                    <a:pt x="0" y="26"/>
                    <a:pt x="0" y="25"/>
                  </a:cubicBezTo>
                  <a:cubicBezTo>
                    <a:pt x="0" y="25"/>
                    <a:pt x="0" y="25"/>
                    <a:pt x="0" y="25"/>
                  </a:cubicBezTo>
                  <a:cubicBezTo>
                    <a:pt x="1" y="24"/>
                    <a:pt x="1" y="23"/>
                    <a:pt x="1" y="23"/>
                  </a:cubicBezTo>
                  <a:cubicBezTo>
                    <a:pt x="2" y="23"/>
                    <a:pt x="3" y="22"/>
                    <a:pt x="3" y="21"/>
                  </a:cubicBezTo>
                  <a:cubicBezTo>
                    <a:pt x="3" y="21"/>
                    <a:pt x="4" y="20"/>
                    <a:pt x="4" y="19"/>
                  </a:cubicBezTo>
                  <a:cubicBezTo>
                    <a:pt x="5" y="19"/>
                    <a:pt x="6" y="18"/>
                    <a:pt x="7" y="18"/>
                  </a:cubicBezTo>
                  <a:cubicBezTo>
                    <a:pt x="7" y="17"/>
                    <a:pt x="8" y="16"/>
                    <a:pt x="8" y="16"/>
                  </a:cubicBezTo>
                  <a:cubicBezTo>
                    <a:pt x="8" y="15"/>
                    <a:pt x="9" y="14"/>
                    <a:pt x="9" y="14"/>
                  </a:cubicBezTo>
                  <a:cubicBezTo>
                    <a:pt x="10" y="13"/>
                    <a:pt x="11" y="12"/>
                    <a:pt x="12" y="11"/>
                  </a:cubicBezTo>
                  <a:cubicBezTo>
                    <a:pt x="12" y="10"/>
                    <a:pt x="13" y="9"/>
                    <a:pt x="14" y="8"/>
                  </a:cubicBezTo>
                  <a:cubicBezTo>
                    <a:pt x="14" y="8"/>
                    <a:pt x="15" y="7"/>
                    <a:pt x="16" y="6"/>
                  </a:cubicBezTo>
                  <a:cubicBezTo>
                    <a:pt x="16" y="6"/>
                    <a:pt x="17" y="5"/>
                    <a:pt x="18" y="4"/>
                  </a:cubicBezTo>
                  <a:cubicBezTo>
                    <a:pt x="19" y="4"/>
                    <a:pt x="20" y="3"/>
                    <a:pt x="21" y="2"/>
                  </a:cubicBezTo>
                  <a:cubicBezTo>
                    <a:pt x="22" y="2"/>
                    <a:pt x="23" y="1"/>
                    <a:pt x="24" y="1"/>
                  </a:cubicBezTo>
                  <a:cubicBezTo>
                    <a:pt x="25" y="1"/>
                    <a:pt x="27" y="0"/>
                    <a:pt x="28" y="0"/>
                  </a:cubicBezTo>
                  <a:cubicBezTo>
                    <a:pt x="28" y="0"/>
                    <a:pt x="28" y="0"/>
                    <a:pt x="28" y="0"/>
                  </a:cubicBezTo>
                  <a:cubicBezTo>
                    <a:pt x="28" y="1"/>
                    <a:pt x="28" y="1"/>
                    <a:pt x="28" y="2"/>
                  </a:cubicBezTo>
                  <a:cubicBezTo>
                    <a:pt x="29" y="2"/>
                    <a:pt x="29" y="3"/>
                    <a:pt x="30" y="4"/>
                  </a:cubicBezTo>
                  <a:cubicBezTo>
                    <a:pt x="30" y="5"/>
                    <a:pt x="30" y="6"/>
                    <a:pt x="30" y="6"/>
                  </a:cubicBezTo>
                  <a:cubicBezTo>
                    <a:pt x="30" y="7"/>
                    <a:pt x="29" y="8"/>
                    <a:pt x="29" y="9"/>
                  </a:cubicBezTo>
                  <a:cubicBezTo>
                    <a:pt x="29" y="9"/>
                    <a:pt x="28" y="10"/>
                    <a:pt x="28" y="11"/>
                  </a:cubicBezTo>
                  <a:cubicBezTo>
                    <a:pt x="29" y="11"/>
                    <a:pt x="30" y="12"/>
                    <a:pt x="30" y="12"/>
                  </a:cubicBezTo>
                  <a:cubicBezTo>
                    <a:pt x="30" y="13"/>
                    <a:pt x="31" y="14"/>
                    <a:pt x="31" y="15"/>
                  </a:cubicBezTo>
                  <a:cubicBezTo>
                    <a:pt x="31" y="15"/>
                    <a:pt x="30" y="16"/>
                    <a:pt x="30" y="17"/>
                  </a:cubicBezTo>
                  <a:cubicBezTo>
                    <a:pt x="30" y="18"/>
                    <a:pt x="30" y="19"/>
                    <a:pt x="31" y="19"/>
                  </a:cubicBezTo>
                  <a:cubicBezTo>
                    <a:pt x="31" y="20"/>
                    <a:pt x="33" y="20"/>
                    <a:pt x="33" y="20"/>
                  </a:cubicBezTo>
                  <a:cubicBezTo>
                    <a:pt x="34" y="20"/>
                    <a:pt x="34" y="19"/>
                    <a:pt x="35" y="19"/>
                  </a:cubicBezTo>
                  <a:cubicBezTo>
                    <a:pt x="35" y="19"/>
                    <a:pt x="36" y="18"/>
                    <a:pt x="37" y="18"/>
                  </a:cubicBezTo>
                  <a:cubicBezTo>
                    <a:pt x="37" y="18"/>
                    <a:pt x="38" y="19"/>
                    <a:pt x="39" y="19"/>
                  </a:cubicBezTo>
                  <a:cubicBezTo>
                    <a:pt x="39" y="20"/>
                    <a:pt x="39" y="20"/>
                    <a:pt x="39" y="21"/>
                  </a:cubicBezTo>
                  <a:cubicBezTo>
                    <a:pt x="39" y="21"/>
                    <a:pt x="38" y="22"/>
                    <a:pt x="38" y="22"/>
                  </a:cubicBezTo>
                  <a:cubicBezTo>
                    <a:pt x="38" y="22"/>
                    <a:pt x="37" y="23"/>
                    <a:pt x="36" y="23"/>
                  </a:cubicBezTo>
                  <a:cubicBezTo>
                    <a:pt x="36" y="24"/>
                    <a:pt x="36" y="25"/>
                    <a:pt x="36" y="26"/>
                  </a:cubicBezTo>
                  <a:cubicBezTo>
                    <a:pt x="36" y="27"/>
                    <a:pt x="36" y="29"/>
                    <a:pt x="36" y="30"/>
                  </a:cubicBezTo>
                  <a:cubicBezTo>
                    <a:pt x="36" y="31"/>
                    <a:pt x="36" y="33"/>
                    <a:pt x="37" y="33"/>
                  </a:cubicBezTo>
                  <a:cubicBezTo>
                    <a:pt x="37" y="34"/>
                    <a:pt x="38" y="34"/>
                    <a:pt x="38" y="35"/>
                  </a:cubicBezTo>
                  <a:cubicBezTo>
                    <a:pt x="39" y="35"/>
                    <a:pt x="40" y="35"/>
                    <a:pt x="40" y="36"/>
                  </a:cubicBezTo>
                  <a:cubicBezTo>
                    <a:pt x="41" y="36"/>
                    <a:pt x="41" y="37"/>
                    <a:pt x="42" y="37"/>
                  </a:cubicBezTo>
                  <a:cubicBezTo>
                    <a:pt x="42" y="37"/>
                    <a:pt x="43" y="38"/>
                    <a:pt x="44" y="38"/>
                  </a:cubicBezTo>
                  <a:cubicBezTo>
                    <a:pt x="44" y="39"/>
                    <a:pt x="44" y="40"/>
                    <a:pt x="44" y="41"/>
                  </a:cubicBezTo>
                  <a:cubicBezTo>
                    <a:pt x="44" y="42"/>
                    <a:pt x="43" y="43"/>
                    <a:pt x="43" y="44"/>
                  </a:cubicBezTo>
                  <a:cubicBezTo>
                    <a:pt x="43" y="45"/>
                    <a:pt x="43" y="47"/>
                    <a:pt x="43" y="47"/>
                  </a:cubicBezTo>
                  <a:cubicBezTo>
                    <a:pt x="43" y="48"/>
                    <a:pt x="42" y="50"/>
                    <a:pt x="42" y="51"/>
                  </a:cubicBezTo>
                  <a:cubicBezTo>
                    <a:pt x="42" y="51"/>
                    <a:pt x="43" y="53"/>
                    <a:pt x="44" y="54"/>
                  </a:cubicBezTo>
                  <a:cubicBezTo>
                    <a:pt x="44" y="54"/>
                    <a:pt x="45" y="54"/>
                    <a:pt x="46"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7" name="Freeform 322"/>
            <p:cNvSpPr>
              <a:spLocks/>
            </p:cNvSpPr>
            <p:nvPr/>
          </p:nvSpPr>
          <p:spPr bwMode="auto">
            <a:xfrm>
              <a:off x="563563" y="2495550"/>
              <a:ext cx="204788" cy="161925"/>
            </a:xfrm>
            <a:custGeom>
              <a:avLst/>
              <a:gdLst/>
              <a:ahLst/>
              <a:cxnLst>
                <a:cxn ang="0">
                  <a:pos x="38" y="76"/>
                </a:cxn>
                <a:cxn ang="0">
                  <a:pos x="35" y="79"/>
                </a:cxn>
                <a:cxn ang="0">
                  <a:pos x="25" y="84"/>
                </a:cxn>
                <a:cxn ang="0">
                  <a:pos x="16" y="83"/>
                </a:cxn>
                <a:cxn ang="0">
                  <a:pos x="9" y="74"/>
                </a:cxn>
                <a:cxn ang="0">
                  <a:pos x="13" y="63"/>
                </a:cxn>
                <a:cxn ang="0">
                  <a:pos x="16" y="54"/>
                </a:cxn>
                <a:cxn ang="0">
                  <a:pos x="21" y="51"/>
                </a:cxn>
                <a:cxn ang="0">
                  <a:pos x="17" y="48"/>
                </a:cxn>
                <a:cxn ang="0">
                  <a:pos x="10" y="45"/>
                </a:cxn>
                <a:cxn ang="0">
                  <a:pos x="4" y="44"/>
                </a:cxn>
                <a:cxn ang="0">
                  <a:pos x="0" y="37"/>
                </a:cxn>
                <a:cxn ang="0">
                  <a:pos x="1" y="35"/>
                </a:cxn>
                <a:cxn ang="0">
                  <a:pos x="7" y="31"/>
                </a:cxn>
                <a:cxn ang="0">
                  <a:pos x="12" y="29"/>
                </a:cxn>
                <a:cxn ang="0">
                  <a:pos x="18" y="26"/>
                </a:cxn>
                <a:cxn ang="0">
                  <a:pos x="23" y="29"/>
                </a:cxn>
                <a:cxn ang="0">
                  <a:pos x="29" y="30"/>
                </a:cxn>
                <a:cxn ang="0">
                  <a:pos x="35" y="25"/>
                </a:cxn>
                <a:cxn ang="0">
                  <a:pos x="43" y="17"/>
                </a:cxn>
                <a:cxn ang="0">
                  <a:pos x="51" y="14"/>
                </a:cxn>
                <a:cxn ang="0">
                  <a:pos x="54" y="9"/>
                </a:cxn>
                <a:cxn ang="0">
                  <a:pos x="58" y="4"/>
                </a:cxn>
                <a:cxn ang="0">
                  <a:pos x="59" y="9"/>
                </a:cxn>
                <a:cxn ang="0">
                  <a:pos x="63" y="6"/>
                </a:cxn>
                <a:cxn ang="0">
                  <a:pos x="70" y="6"/>
                </a:cxn>
                <a:cxn ang="0">
                  <a:pos x="79" y="6"/>
                </a:cxn>
                <a:cxn ang="0">
                  <a:pos x="90" y="2"/>
                </a:cxn>
                <a:cxn ang="0">
                  <a:pos x="100" y="1"/>
                </a:cxn>
                <a:cxn ang="0">
                  <a:pos x="107" y="2"/>
                </a:cxn>
                <a:cxn ang="0">
                  <a:pos x="105" y="6"/>
                </a:cxn>
                <a:cxn ang="0">
                  <a:pos x="101" y="11"/>
                </a:cxn>
                <a:cxn ang="0">
                  <a:pos x="100" y="12"/>
                </a:cxn>
                <a:cxn ang="0">
                  <a:pos x="97" y="17"/>
                </a:cxn>
                <a:cxn ang="0">
                  <a:pos x="96" y="23"/>
                </a:cxn>
                <a:cxn ang="0">
                  <a:pos x="99" y="26"/>
                </a:cxn>
                <a:cxn ang="0">
                  <a:pos x="97" y="29"/>
                </a:cxn>
                <a:cxn ang="0">
                  <a:pos x="100" y="36"/>
                </a:cxn>
                <a:cxn ang="0">
                  <a:pos x="99" y="44"/>
                </a:cxn>
                <a:cxn ang="0">
                  <a:pos x="96" y="47"/>
                </a:cxn>
                <a:cxn ang="0">
                  <a:pos x="96" y="54"/>
                </a:cxn>
                <a:cxn ang="0">
                  <a:pos x="90" y="60"/>
                </a:cxn>
                <a:cxn ang="0">
                  <a:pos x="87" y="65"/>
                </a:cxn>
                <a:cxn ang="0">
                  <a:pos x="83" y="69"/>
                </a:cxn>
                <a:cxn ang="0">
                  <a:pos x="77" y="69"/>
                </a:cxn>
                <a:cxn ang="0">
                  <a:pos x="69" y="75"/>
                </a:cxn>
                <a:cxn ang="0">
                  <a:pos x="49" y="78"/>
                </a:cxn>
              </a:cxnLst>
              <a:rect l="0" t="0" r="r" b="b"/>
              <a:pathLst>
                <a:path w="109" h="86">
                  <a:moveTo>
                    <a:pt x="43" y="78"/>
                  </a:moveTo>
                  <a:cubicBezTo>
                    <a:pt x="42" y="78"/>
                    <a:pt x="41" y="77"/>
                    <a:pt x="40" y="77"/>
                  </a:cubicBezTo>
                  <a:cubicBezTo>
                    <a:pt x="40" y="77"/>
                    <a:pt x="39" y="76"/>
                    <a:pt x="38" y="76"/>
                  </a:cubicBezTo>
                  <a:cubicBezTo>
                    <a:pt x="38" y="76"/>
                    <a:pt x="37" y="76"/>
                    <a:pt x="37" y="77"/>
                  </a:cubicBezTo>
                  <a:cubicBezTo>
                    <a:pt x="36" y="77"/>
                    <a:pt x="37" y="78"/>
                    <a:pt x="37" y="78"/>
                  </a:cubicBezTo>
                  <a:cubicBezTo>
                    <a:pt x="36" y="78"/>
                    <a:pt x="36" y="79"/>
                    <a:pt x="35" y="79"/>
                  </a:cubicBezTo>
                  <a:cubicBezTo>
                    <a:pt x="34" y="80"/>
                    <a:pt x="32" y="81"/>
                    <a:pt x="31" y="82"/>
                  </a:cubicBezTo>
                  <a:cubicBezTo>
                    <a:pt x="30" y="82"/>
                    <a:pt x="27" y="83"/>
                    <a:pt x="26" y="84"/>
                  </a:cubicBezTo>
                  <a:cubicBezTo>
                    <a:pt x="26" y="84"/>
                    <a:pt x="25" y="84"/>
                    <a:pt x="25" y="84"/>
                  </a:cubicBezTo>
                  <a:cubicBezTo>
                    <a:pt x="24" y="85"/>
                    <a:pt x="22" y="86"/>
                    <a:pt x="22" y="86"/>
                  </a:cubicBezTo>
                  <a:cubicBezTo>
                    <a:pt x="21" y="86"/>
                    <a:pt x="20" y="86"/>
                    <a:pt x="19" y="85"/>
                  </a:cubicBezTo>
                  <a:cubicBezTo>
                    <a:pt x="18" y="85"/>
                    <a:pt x="17" y="84"/>
                    <a:pt x="16" y="83"/>
                  </a:cubicBezTo>
                  <a:cubicBezTo>
                    <a:pt x="15" y="83"/>
                    <a:pt x="14" y="81"/>
                    <a:pt x="13" y="80"/>
                  </a:cubicBezTo>
                  <a:cubicBezTo>
                    <a:pt x="12" y="79"/>
                    <a:pt x="11" y="78"/>
                    <a:pt x="11" y="77"/>
                  </a:cubicBezTo>
                  <a:cubicBezTo>
                    <a:pt x="10" y="76"/>
                    <a:pt x="9" y="74"/>
                    <a:pt x="9" y="74"/>
                  </a:cubicBezTo>
                  <a:cubicBezTo>
                    <a:pt x="9" y="73"/>
                    <a:pt x="9" y="71"/>
                    <a:pt x="9" y="70"/>
                  </a:cubicBezTo>
                  <a:cubicBezTo>
                    <a:pt x="9" y="69"/>
                    <a:pt x="11" y="68"/>
                    <a:pt x="11" y="67"/>
                  </a:cubicBezTo>
                  <a:cubicBezTo>
                    <a:pt x="12" y="66"/>
                    <a:pt x="13" y="64"/>
                    <a:pt x="13" y="63"/>
                  </a:cubicBezTo>
                  <a:cubicBezTo>
                    <a:pt x="14" y="62"/>
                    <a:pt x="14" y="60"/>
                    <a:pt x="15" y="59"/>
                  </a:cubicBezTo>
                  <a:cubicBezTo>
                    <a:pt x="15" y="58"/>
                    <a:pt x="16" y="57"/>
                    <a:pt x="16" y="57"/>
                  </a:cubicBezTo>
                  <a:cubicBezTo>
                    <a:pt x="16" y="56"/>
                    <a:pt x="16" y="55"/>
                    <a:pt x="16" y="54"/>
                  </a:cubicBezTo>
                  <a:cubicBezTo>
                    <a:pt x="16" y="54"/>
                    <a:pt x="17" y="54"/>
                    <a:pt x="18" y="54"/>
                  </a:cubicBezTo>
                  <a:cubicBezTo>
                    <a:pt x="18" y="54"/>
                    <a:pt x="20" y="54"/>
                    <a:pt x="20" y="53"/>
                  </a:cubicBezTo>
                  <a:cubicBezTo>
                    <a:pt x="21" y="53"/>
                    <a:pt x="21" y="52"/>
                    <a:pt x="21" y="51"/>
                  </a:cubicBezTo>
                  <a:cubicBezTo>
                    <a:pt x="22" y="51"/>
                    <a:pt x="21" y="50"/>
                    <a:pt x="21" y="49"/>
                  </a:cubicBezTo>
                  <a:cubicBezTo>
                    <a:pt x="21" y="49"/>
                    <a:pt x="20" y="48"/>
                    <a:pt x="20" y="48"/>
                  </a:cubicBezTo>
                  <a:cubicBezTo>
                    <a:pt x="19" y="48"/>
                    <a:pt x="18" y="48"/>
                    <a:pt x="17" y="48"/>
                  </a:cubicBezTo>
                  <a:cubicBezTo>
                    <a:pt x="16" y="48"/>
                    <a:pt x="15" y="48"/>
                    <a:pt x="14" y="48"/>
                  </a:cubicBezTo>
                  <a:cubicBezTo>
                    <a:pt x="14" y="48"/>
                    <a:pt x="12" y="48"/>
                    <a:pt x="12" y="48"/>
                  </a:cubicBezTo>
                  <a:cubicBezTo>
                    <a:pt x="11" y="47"/>
                    <a:pt x="11" y="46"/>
                    <a:pt x="10" y="45"/>
                  </a:cubicBezTo>
                  <a:cubicBezTo>
                    <a:pt x="10" y="45"/>
                    <a:pt x="9" y="45"/>
                    <a:pt x="9" y="45"/>
                  </a:cubicBezTo>
                  <a:cubicBezTo>
                    <a:pt x="8" y="45"/>
                    <a:pt x="6" y="45"/>
                    <a:pt x="6" y="45"/>
                  </a:cubicBezTo>
                  <a:cubicBezTo>
                    <a:pt x="5" y="44"/>
                    <a:pt x="4" y="44"/>
                    <a:pt x="4" y="44"/>
                  </a:cubicBezTo>
                  <a:cubicBezTo>
                    <a:pt x="3" y="43"/>
                    <a:pt x="3" y="42"/>
                    <a:pt x="3" y="41"/>
                  </a:cubicBezTo>
                  <a:cubicBezTo>
                    <a:pt x="2" y="40"/>
                    <a:pt x="2" y="39"/>
                    <a:pt x="1" y="38"/>
                  </a:cubicBezTo>
                  <a:cubicBezTo>
                    <a:pt x="1" y="38"/>
                    <a:pt x="1" y="38"/>
                    <a:pt x="0" y="37"/>
                  </a:cubicBezTo>
                  <a:cubicBezTo>
                    <a:pt x="0" y="37"/>
                    <a:pt x="0" y="37"/>
                    <a:pt x="0" y="37"/>
                  </a:cubicBezTo>
                  <a:cubicBezTo>
                    <a:pt x="0" y="37"/>
                    <a:pt x="0" y="36"/>
                    <a:pt x="0" y="36"/>
                  </a:cubicBezTo>
                  <a:cubicBezTo>
                    <a:pt x="0" y="36"/>
                    <a:pt x="1" y="36"/>
                    <a:pt x="1" y="35"/>
                  </a:cubicBezTo>
                  <a:cubicBezTo>
                    <a:pt x="2" y="35"/>
                    <a:pt x="3" y="34"/>
                    <a:pt x="3" y="34"/>
                  </a:cubicBezTo>
                  <a:cubicBezTo>
                    <a:pt x="4" y="33"/>
                    <a:pt x="5" y="32"/>
                    <a:pt x="5" y="32"/>
                  </a:cubicBezTo>
                  <a:cubicBezTo>
                    <a:pt x="5" y="32"/>
                    <a:pt x="6" y="32"/>
                    <a:pt x="7" y="31"/>
                  </a:cubicBezTo>
                  <a:cubicBezTo>
                    <a:pt x="7" y="31"/>
                    <a:pt x="9" y="31"/>
                    <a:pt x="9" y="30"/>
                  </a:cubicBezTo>
                  <a:cubicBezTo>
                    <a:pt x="9" y="30"/>
                    <a:pt x="9" y="29"/>
                    <a:pt x="9" y="29"/>
                  </a:cubicBezTo>
                  <a:cubicBezTo>
                    <a:pt x="9" y="28"/>
                    <a:pt x="11" y="29"/>
                    <a:pt x="12" y="29"/>
                  </a:cubicBezTo>
                  <a:cubicBezTo>
                    <a:pt x="13" y="29"/>
                    <a:pt x="14" y="29"/>
                    <a:pt x="15" y="29"/>
                  </a:cubicBezTo>
                  <a:cubicBezTo>
                    <a:pt x="15" y="28"/>
                    <a:pt x="15" y="27"/>
                    <a:pt x="15" y="26"/>
                  </a:cubicBezTo>
                  <a:cubicBezTo>
                    <a:pt x="16" y="26"/>
                    <a:pt x="17" y="26"/>
                    <a:pt x="18" y="26"/>
                  </a:cubicBezTo>
                  <a:cubicBezTo>
                    <a:pt x="19" y="27"/>
                    <a:pt x="19" y="28"/>
                    <a:pt x="19" y="28"/>
                  </a:cubicBezTo>
                  <a:cubicBezTo>
                    <a:pt x="20" y="28"/>
                    <a:pt x="20" y="29"/>
                    <a:pt x="20" y="29"/>
                  </a:cubicBezTo>
                  <a:cubicBezTo>
                    <a:pt x="21" y="29"/>
                    <a:pt x="22" y="29"/>
                    <a:pt x="23" y="29"/>
                  </a:cubicBezTo>
                  <a:cubicBezTo>
                    <a:pt x="23" y="29"/>
                    <a:pt x="24" y="28"/>
                    <a:pt x="24" y="28"/>
                  </a:cubicBezTo>
                  <a:cubicBezTo>
                    <a:pt x="25" y="28"/>
                    <a:pt x="26" y="29"/>
                    <a:pt x="26" y="29"/>
                  </a:cubicBezTo>
                  <a:cubicBezTo>
                    <a:pt x="27" y="29"/>
                    <a:pt x="28" y="30"/>
                    <a:pt x="29" y="30"/>
                  </a:cubicBezTo>
                  <a:cubicBezTo>
                    <a:pt x="29" y="31"/>
                    <a:pt x="31" y="30"/>
                    <a:pt x="31" y="30"/>
                  </a:cubicBezTo>
                  <a:cubicBezTo>
                    <a:pt x="32" y="30"/>
                    <a:pt x="33" y="29"/>
                    <a:pt x="33" y="28"/>
                  </a:cubicBezTo>
                  <a:cubicBezTo>
                    <a:pt x="34" y="27"/>
                    <a:pt x="35" y="26"/>
                    <a:pt x="35" y="25"/>
                  </a:cubicBezTo>
                  <a:cubicBezTo>
                    <a:pt x="36" y="24"/>
                    <a:pt x="38" y="23"/>
                    <a:pt x="38" y="22"/>
                  </a:cubicBezTo>
                  <a:cubicBezTo>
                    <a:pt x="39" y="21"/>
                    <a:pt x="40" y="20"/>
                    <a:pt x="41" y="19"/>
                  </a:cubicBezTo>
                  <a:cubicBezTo>
                    <a:pt x="41" y="18"/>
                    <a:pt x="42" y="17"/>
                    <a:pt x="43" y="17"/>
                  </a:cubicBezTo>
                  <a:cubicBezTo>
                    <a:pt x="43" y="16"/>
                    <a:pt x="44" y="14"/>
                    <a:pt x="45" y="14"/>
                  </a:cubicBezTo>
                  <a:cubicBezTo>
                    <a:pt x="46" y="14"/>
                    <a:pt x="47" y="15"/>
                    <a:pt x="48" y="15"/>
                  </a:cubicBezTo>
                  <a:cubicBezTo>
                    <a:pt x="49" y="15"/>
                    <a:pt x="50" y="15"/>
                    <a:pt x="51" y="14"/>
                  </a:cubicBezTo>
                  <a:cubicBezTo>
                    <a:pt x="51" y="14"/>
                    <a:pt x="52" y="13"/>
                    <a:pt x="52" y="13"/>
                  </a:cubicBezTo>
                  <a:cubicBezTo>
                    <a:pt x="53" y="12"/>
                    <a:pt x="53" y="12"/>
                    <a:pt x="54" y="11"/>
                  </a:cubicBezTo>
                  <a:cubicBezTo>
                    <a:pt x="54" y="11"/>
                    <a:pt x="53" y="10"/>
                    <a:pt x="54" y="9"/>
                  </a:cubicBezTo>
                  <a:cubicBezTo>
                    <a:pt x="54" y="8"/>
                    <a:pt x="54" y="7"/>
                    <a:pt x="54" y="6"/>
                  </a:cubicBezTo>
                  <a:cubicBezTo>
                    <a:pt x="55" y="6"/>
                    <a:pt x="56" y="5"/>
                    <a:pt x="57" y="5"/>
                  </a:cubicBezTo>
                  <a:cubicBezTo>
                    <a:pt x="57" y="5"/>
                    <a:pt x="58" y="4"/>
                    <a:pt x="58" y="4"/>
                  </a:cubicBezTo>
                  <a:cubicBezTo>
                    <a:pt x="58" y="4"/>
                    <a:pt x="59" y="5"/>
                    <a:pt x="59" y="5"/>
                  </a:cubicBezTo>
                  <a:cubicBezTo>
                    <a:pt x="59" y="6"/>
                    <a:pt x="59" y="7"/>
                    <a:pt x="59" y="7"/>
                  </a:cubicBezTo>
                  <a:cubicBezTo>
                    <a:pt x="59" y="8"/>
                    <a:pt x="59" y="9"/>
                    <a:pt x="59" y="9"/>
                  </a:cubicBezTo>
                  <a:cubicBezTo>
                    <a:pt x="59" y="10"/>
                    <a:pt x="60" y="10"/>
                    <a:pt x="61" y="10"/>
                  </a:cubicBezTo>
                  <a:cubicBezTo>
                    <a:pt x="61" y="10"/>
                    <a:pt x="62" y="9"/>
                    <a:pt x="63" y="9"/>
                  </a:cubicBezTo>
                  <a:cubicBezTo>
                    <a:pt x="63" y="8"/>
                    <a:pt x="63" y="7"/>
                    <a:pt x="63" y="6"/>
                  </a:cubicBezTo>
                  <a:cubicBezTo>
                    <a:pt x="63" y="6"/>
                    <a:pt x="64" y="6"/>
                    <a:pt x="64" y="6"/>
                  </a:cubicBezTo>
                  <a:cubicBezTo>
                    <a:pt x="65" y="6"/>
                    <a:pt x="66" y="6"/>
                    <a:pt x="66" y="6"/>
                  </a:cubicBezTo>
                  <a:cubicBezTo>
                    <a:pt x="67" y="6"/>
                    <a:pt x="69" y="6"/>
                    <a:pt x="70" y="6"/>
                  </a:cubicBezTo>
                  <a:cubicBezTo>
                    <a:pt x="70" y="6"/>
                    <a:pt x="72" y="5"/>
                    <a:pt x="73" y="5"/>
                  </a:cubicBezTo>
                  <a:cubicBezTo>
                    <a:pt x="74" y="5"/>
                    <a:pt x="75" y="6"/>
                    <a:pt x="76" y="6"/>
                  </a:cubicBezTo>
                  <a:cubicBezTo>
                    <a:pt x="77" y="6"/>
                    <a:pt x="79" y="6"/>
                    <a:pt x="79" y="6"/>
                  </a:cubicBezTo>
                  <a:cubicBezTo>
                    <a:pt x="80" y="5"/>
                    <a:pt x="82" y="5"/>
                    <a:pt x="83" y="4"/>
                  </a:cubicBezTo>
                  <a:cubicBezTo>
                    <a:pt x="84" y="4"/>
                    <a:pt x="87" y="3"/>
                    <a:pt x="88" y="2"/>
                  </a:cubicBezTo>
                  <a:cubicBezTo>
                    <a:pt x="88" y="2"/>
                    <a:pt x="89" y="2"/>
                    <a:pt x="90" y="2"/>
                  </a:cubicBezTo>
                  <a:cubicBezTo>
                    <a:pt x="91" y="2"/>
                    <a:pt x="93" y="2"/>
                    <a:pt x="94" y="2"/>
                  </a:cubicBezTo>
                  <a:cubicBezTo>
                    <a:pt x="95" y="2"/>
                    <a:pt x="96" y="1"/>
                    <a:pt x="97" y="1"/>
                  </a:cubicBezTo>
                  <a:cubicBezTo>
                    <a:pt x="97" y="1"/>
                    <a:pt x="99" y="0"/>
                    <a:pt x="100" y="1"/>
                  </a:cubicBezTo>
                  <a:cubicBezTo>
                    <a:pt x="100" y="1"/>
                    <a:pt x="102" y="1"/>
                    <a:pt x="102" y="1"/>
                  </a:cubicBezTo>
                  <a:cubicBezTo>
                    <a:pt x="103" y="2"/>
                    <a:pt x="104" y="2"/>
                    <a:pt x="105" y="2"/>
                  </a:cubicBezTo>
                  <a:cubicBezTo>
                    <a:pt x="105" y="2"/>
                    <a:pt x="107" y="2"/>
                    <a:pt x="107" y="2"/>
                  </a:cubicBezTo>
                  <a:cubicBezTo>
                    <a:pt x="108" y="2"/>
                    <a:pt x="108" y="3"/>
                    <a:pt x="109" y="3"/>
                  </a:cubicBezTo>
                  <a:cubicBezTo>
                    <a:pt x="108" y="4"/>
                    <a:pt x="107" y="4"/>
                    <a:pt x="107" y="5"/>
                  </a:cubicBezTo>
                  <a:cubicBezTo>
                    <a:pt x="106" y="5"/>
                    <a:pt x="106" y="6"/>
                    <a:pt x="105" y="6"/>
                  </a:cubicBezTo>
                  <a:cubicBezTo>
                    <a:pt x="105" y="7"/>
                    <a:pt x="105" y="8"/>
                    <a:pt x="105" y="9"/>
                  </a:cubicBezTo>
                  <a:cubicBezTo>
                    <a:pt x="105" y="9"/>
                    <a:pt x="104" y="10"/>
                    <a:pt x="103" y="10"/>
                  </a:cubicBezTo>
                  <a:cubicBezTo>
                    <a:pt x="103" y="10"/>
                    <a:pt x="102" y="10"/>
                    <a:pt x="101" y="11"/>
                  </a:cubicBezTo>
                  <a:cubicBezTo>
                    <a:pt x="101" y="11"/>
                    <a:pt x="101" y="12"/>
                    <a:pt x="101" y="12"/>
                  </a:cubicBezTo>
                  <a:cubicBezTo>
                    <a:pt x="101" y="12"/>
                    <a:pt x="100" y="12"/>
                    <a:pt x="100" y="12"/>
                  </a:cubicBezTo>
                  <a:cubicBezTo>
                    <a:pt x="100" y="12"/>
                    <a:pt x="100" y="12"/>
                    <a:pt x="100" y="12"/>
                  </a:cubicBezTo>
                  <a:cubicBezTo>
                    <a:pt x="99" y="13"/>
                    <a:pt x="98" y="12"/>
                    <a:pt x="97" y="12"/>
                  </a:cubicBezTo>
                  <a:cubicBezTo>
                    <a:pt x="97" y="13"/>
                    <a:pt x="97" y="14"/>
                    <a:pt x="97" y="15"/>
                  </a:cubicBezTo>
                  <a:cubicBezTo>
                    <a:pt x="97" y="15"/>
                    <a:pt x="97" y="17"/>
                    <a:pt x="97" y="17"/>
                  </a:cubicBezTo>
                  <a:cubicBezTo>
                    <a:pt x="97" y="18"/>
                    <a:pt x="97" y="19"/>
                    <a:pt x="97" y="20"/>
                  </a:cubicBezTo>
                  <a:cubicBezTo>
                    <a:pt x="96" y="20"/>
                    <a:pt x="96" y="21"/>
                    <a:pt x="96" y="21"/>
                  </a:cubicBezTo>
                  <a:cubicBezTo>
                    <a:pt x="96" y="22"/>
                    <a:pt x="96" y="23"/>
                    <a:pt x="96" y="23"/>
                  </a:cubicBezTo>
                  <a:cubicBezTo>
                    <a:pt x="97" y="23"/>
                    <a:pt x="98" y="24"/>
                    <a:pt x="98" y="24"/>
                  </a:cubicBezTo>
                  <a:cubicBezTo>
                    <a:pt x="99" y="24"/>
                    <a:pt x="99" y="25"/>
                    <a:pt x="99" y="25"/>
                  </a:cubicBezTo>
                  <a:cubicBezTo>
                    <a:pt x="99" y="26"/>
                    <a:pt x="99" y="26"/>
                    <a:pt x="99" y="26"/>
                  </a:cubicBezTo>
                  <a:cubicBezTo>
                    <a:pt x="98" y="27"/>
                    <a:pt x="97" y="27"/>
                    <a:pt x="97" y="27"/>
                  </a:cubicBezTo>
                  <a:cubicBezTo>
                    <a:pt x="97" y="27"/>
                    <a:pt x="97" y="28"/>
                    <a:pt x="97" y="28"/>
                  </a:cubicBezTo>
                  <a:cubicBezTo>
                    <a:pt x="97" y="28"/>
                    <a:pt x="97" y="29"/>
                    <a:pt x="97" y="29"/>
                  </a:cubicBezTo>
                  <a:cubicBezTo>
                    <a:pt x="97" y="30"/>
                    <a:pt x="98" y="30"/>
                    <a:pt x="98" y="31"/>
                  </a:cubicBezTo>
                  <a:cubicBezTo>
                    <a:pt x="98" y="31"/>
                    <a:pt x="99" y="33"/>
                    <a:pt x="99" y="34"/>
                  </a:cubicBezTo>
                  <a:cubicBezTo>
                    <a:pt x="99" y="34"/>
                    <a:pt x="100" y="35"/>
                    <a:pt x="100" y="36"/>
                  </a:cubicBezTo>
                  <a:cubicBezTo>
                    <a:pt x="100" y="37"/>
                    <a:pt x="100" y="38"/>
                    <a:pt x="100" y="39"/>
                  </a:cubicBezTo>
                  <a:cubicBezTo>
                    <a:pt x="100" y="40"/>
                    <a:pt x="99" y="41"/>
                    <a:pt x="99" y="42"/>
                  </a:cubicBezTo>
                  <a:cubicBezTo>
                    <a:pt x="99" y="42"/>
                    <a:pt x="99" y="43"/>
                    <a:pt x="99" y="44"/>
                  </a:cubicBezTo>
                  <a:cubicBezTo>
                    <a:pt x="99" y="44"/>
                    <a:pt x="98" y="45"/>
                    <a:pt x="98" y="46"/>
                  </a:cubicBezTo>
                  <a:cubicBezTo>
                    <a:pt x="98" y="46"/>
                    <a:pt x="98" y="46"/>
                    <a:pt x="98" y="46"/>
                  </a:cubicBezTo>
                  <a:cubicBezTo>
                    <a:pt x="97" y="46"/>
                    <a:pt x="97" y="47"/>
                    <a:pt x="96" y="47"/>
                  </a:cubicBezTo>
                  <a:cubicBezTo>
                    <a:pt x="96" y="48"/>
                    <a:pt x="95" y="49"/>
                    <a:pt x="95" y="49"/>
                  </a:cubicBezTo>
                  <a:cubicBezTo>
                    <a:pt x="95" y="50"/>
                    <a:pt x="96" y="51"/>
                    <a:pt x="96" y="52"/>
                  </a:cubicBezTo>
                  <a:cubicBezTo>
                    <a:pt x="96" y="52"/>
                    <a:pt x="96" y="54"/>
                    <a:pt x="96" y="54"/>
                  </a:cubicBezTo>
                  <a:cubicBezTo>
                    <a:pt x="95" y="55"/>
                    <a:pt x="94" y="55"/>
                    <a:pt x="94" y="56"/>
                  </a:cubicBezTo>
                  <a:cubicBezTo>
                    <a:pt x="94" y="56"/>
                    <a:pt x="93" y="58"/>
                    <a:pt x="92" y="59"/>
                  </a:cubicBezTo>
                  <a:cubicBezTo>
                    <a:pt x="92" y="59"/>
                    <a:pt x="91" y="59"/>
                    <a:pt x="90" y="60"/>
                  </a:cubicBezTo>
                  <a:cubicBezTo>
                    <a:pt x="90" y="60"/>
                    <a:pt x="89" y="61"/>
                    <a:pt x="89" y="61"/>
                  </a:cubicBezTo>
                  <a:cubicBezTo>
                    <a:pt x="88" y="62"/>
                    <a:pt x="88" y="63"/>
                    <a:pt x="88" y="63"/>
                  </a:cubicBezTo>
                  <a:cubicBezTo>
                    <a:pt x="88" y="64"/>
                    <a:pt x="87" y="65"/>
                    <a:pt x="87" y="65"/>
                  </a:cubicBezTo>
                  <a:cubicBezTo>
                    <a:pt x="87" y="66"/>
                    <a:pt x="87" y="67"/>
                    <a:pt x="87" y="68"/>
                  </a:cubicBezTo>
                  <a:cubicBezTo>
                    <a:pt x="86" y="68"/>
                    <a:pt x="86" y="69"/>
                    <a:pt x="85" y="69"/>
                  </a:cubicBezTo>
                  <a:cubicBezTo>
                    <a:pt x="85" y="69"/>
                    <a:pt x="84" y="69"/>
                    <a:pt x="83" y="69"/>
                  </a:cubicBezTo>
                  <a:cubicBezTo>
                    <a:pt x="83" y="69"/>
                    <a:pt x="82" y="68"/>
                    <a:pt x="82" y="68"/>
                  </a:cubicBezTo>
                  <a:cubicBezTo>
                    <a:pt x="81" y="68"/>
                    <a:pt x="80" y="68"/>
                    <a:pt x="80" y="68"/>
                  </a:cubicBezTo>
                  <a:cubicBezTo>
                    <a:pt x="79" y="68"/>
                    <a:pt x="78" y="69"/>
                    <a:pt x="77" y="69"/>
                  </a:cubicBezTo>
                  <a:cubicBezTo>
                    <a:pt x="77" y="70"/>
                    <a:pt x="75" y="70"/>
                    <a:pt x="75" y="71"/>
                  </a:cubicBezTo>
                  <a:cubicBezTo>
                    <a:pt x="74" y="71"/>
                    <a:pt x="74" y="72"/>
                    <a:pt x="73" y="72"/>
                  </a:cubicBezTo>
                  <a:cubicBezTo>
                    <a:pt x="72" y="73"/>
                    <a:pt x="70" y="74"/>
                    <a:pt x="69" y="75"/>
                  </a:cubicBezTo>
                  <a:cubicBezTo>
                    <a:pt x="67" y="76"/>
                    <a:pt x="63" y="77"/>
                    <a:pt x="61" y="77"/>
                  </a:cubicBezTo>
                  <a:cubicBezTo>
                    <a:pt x="60" y="78"/>
                    <a:pt x="56" y="78"/>
                    <a:pt x="55" y="78"/>
                  </a:cubicBezTo>
                  <a:cubicBezTo>
                    <a:pt x="53" y="78"/>
                    <a:pt x="50" y="78"/>
                    <a:pt x="49" y="78"/>
                  </a:cubicBezTo>
                  <a:cubicBezTo>
                    <a:pt x="47" y="78"/>
                    <a:pt x="45" y="78"/>
                    <a:pt x="43" y="78"/>
                  </a:cubicBezTo>
                  <a:cubicBezTo>
                    <a:pt x="43" y="78"/>
                    <a:pt x="43" y="78"/>
                    <a:pt x="43" y="7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8" name="Freeform 323"/>
            <p:cNvSpPr>
              <a:spLocks/>
            </p:cNvSpPr>
            <p:nvPr/>
          </p:nvSpPr>
          <p:spPr bwMode="auto">
            <a:xfrm>
              <a:off x="512763" y="2605088"/>
              <a:ext cx="20638" cy="9525"/>
            </a:xfrm>
            <a:custGeom>
              <a:avLst/>
              <a:gdLst/>
              <a:ahLst/>
              <a:cxnLst>
                <a:cxn ang="0">
                  <a:pos x="11" y="0"/>
                </a:cxn>
                <a:cxn ang="0">
                  <a:pos x="11" y="1"/>
                </a:cxn>
                <a:cxn ang="0">
                  <a:pos x="9" y="2"/>
                </a:cxn>
                <a:cxn ang="0">
                  <a:pos x="7" y="3"/>
                </a:cxn>
                <a:cxn ang="0">
                  <a:pos x="5" y="3"/>
                </a:cxn>
                <a:cxn ang="0">
                  <a:pos x="3" y="5"/>
                </a:cxn>
                <a:cxn ang="0">
                  <a:pos x="1" y="5"/>
                </a:cxn>
                <a:cxn ang="0">
                  <a:pos x="0" y="3"/>
                </a:cxn>
                <a:cxn ang="0">
                  <a:pos x="2" y="2"/>
                </a:cxn>
                <a:cxn ang="0">
                  <a:pos x="4" y="2"/>
                </a:cxn>
                <a:cxn ang="0">
                  <a:pos x="5" y="1"/>
                </a:cxn>
                <a:cxn ang="0">
                  <a:pos x="6" y="1"/>
                </a:cxn>
                <a:cxn ang="0">
                  <a:pos x="8" y="0"/>
                </a:cxn>
                <a:cxn ang="0">
                  <a:pos x="10" y="0"/>
                </a:cxn>
                <a:cxn ang="0">
                  <a:pos x="11" y="0"/>
                </a:cxn>
              </a:cxnLst>
              <a:rect l="0" t="0" r="r" b="b"/>
              <a:pathLst>
                <a:path w="11" h="5">
                  <a:moveTo>
                    <a:pt x="11" y="0"/>
                  </a:moveTo>
                  <a:cubicBezTo>
                    <a:pt x="11" y="0"/>
                    <a:pt x="11" y="1"/>
                    <a:pt x="11" y="1"/>
                  </a:cubicBezTo>
                  <a:cubicBezTo>
                    <a:pt x="11" y="1"/>
                    <a:pt x="10" y="2"/>
                    <a:pt x="9" y="2"/>
                  </a:cubicBezTo>
                  <a:cubicBezTo>
                    <a:pt x="9" y="2"/>
                    <a:pt x="8" y="2"/>
                    <a:pt x="7" y="3"/>
                  </a:cubicBezTo>
                  <a:cubicBezTo>
                    <a:pt x="7" y="3"/>
                    <a:pt x="5" y="3"/>
                    <a:pt x="5" y="3"/>
                  </a:cubicBezTo>
                  <a:cubicBezTo>
                    <a:pt x="4" y="4"/>
                    <a:pt x="3" y="5"/>
                    <a:pt x="3" y="5"/>
                  </a:cubicBezTo>
                  <a:cubicBezTo>
                    <a:pt x="2" y="5"/>
                    <a:pt x="1" y="5"/>
                    <a:pt x="1" y="5"/>
                  </a:cubicBezTo>
                  <a:cubicBezTo>
                    <a:pt x="1" y="4"/>
                    <a:pt x="0" y="4"/>
                    <a:pt x="0" y="3"/>
                  </a:cubicBezTo>
                  <a:cubicBezTo>
                    <a:pt x="1" y="3"/>
                    <a:pt x="1" y="2"/>
                    <a:pt x="2" y="2"/>
                  </a:cubicBezTo>
                  <a:cubicBezTo>
                    <a:pt x="2" y="2"/>
                    <a:pt x="3" y="2"/>
                    <a:pt x="4" y="2"/>
                  </a:cubicBezTo>
                  <a:cubicBezTo>
                    <a:pt x="4" y="2"/>
                    <a:pt x="5" y="1"/>
                    <a:pt x="5" y="1"/>
                  </a:cubicBezTo>
                  <a:cubicBezTo>
                    <a:pt x="6" y="1"/>
                    <a:pt x="6" y="1"/>
                    <a:pt x="6" y="1"/>
                  </a:cubicBezTo>
                  <a:cubicBezTo>
                    <a:pt x="7" y="1"/>
                    <a:pt x="8" y="0"/>
                    <a:pt x="8" y="0"/>
                  </a:cubicBezTo>
                  <a:cubicBezTo>
                    <a:pt x="8" y="0"/>
                    <a:pt x="9" y="0"/>
                    <a:pt x="10" y="0"/>
                  </a:cubicBezTo>
                  <a:cubicBezTo>
                    <a:pt x="10" y="0"/>
                    <a:pt x="11" y="0"/>
                    <a:pt x="1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9" name="Freeform 324"/>
            <p:cNvSpPr>
              <a:spLocks noEditPoints="1"/>
            </p:cNvSpPr>
            <p:nvPr/>
          </p:nvSpPr>
          <p:spPr bwMode="auto">
            <a:xfrm>
              <a:off x="442913" y="2565400"/>
              <a:ext cx="252413" cy="217488"/>
            </a:xfrm>
            <a:custGeom>
              <a:avLst/>
              <a:gdLst/>
              <a:ahLst/>
              <a:cxnLst>
                <a:cxn ang="0">
                  <a:pos x="133" y="94"/>
                </a:cxn>
                <a:cxn ang="0">
                  <a:pos x="123" y="99"/>
                </a:cxn>
                <a:cxn ang="0">
                  <a:pos x="118" y="107"/>
                </a:cxn>
                <a:cxn ang="0">
                  <a:pos x="108" y="114"/>
                </a:cxn>
                <a:cxn ang="0">
                  <a:pos x="112" y="107"/>
                </a:cxn>
                <a:cxn ang="0">
                  <a:pos x="104" y="111"/>
                </a:cxn>
                <a:cxn ang="0">
                  <a:pos x="97" y="114"/>
                </a:cxn>
                <a:cxn ang="0">
                  <a:pos x="91" y="110"/>
                </a:cxn>
                <a:cxn ang="0">
                  <a:pos x="83" y="116"/>
                </a:cxn>
                <a:cxn ang="0">
                  <a:pos x="75" y="114"/>
                </a:cxn>
                <a:cxn ang="0">
                  <a:pos x="69" y="110"/>
                </a:cxn>
                <a:cxn ang="0">
                  <a:pos x="64" y="103"/>
                </a:cxn>
                <a:cxn ang="0">
                  <a:pos x="57" y="96"/>
                </a:cxn>
                <a:cxn ang="0">
                  <a:pos x="49" y="92"/>
                </a:cxn>
                <a:cxn ang="0">
                  <a:pos x="35" y="84"/>
                </a:cxn>
                <a:cxn ang="0">
                  <a:pos x="29" y="70"/>
                </a:cxn>
                <a:cxn ang="0">
                  <a:pos x="19" y="57"/>
                </a:cxn>
                <a:cxn ang="0">
                  <a:pos x="9" y="48"/>
                </a:cxn>
                <a:cxn ang="0">
                  <a:pos x="1" y="35"/>
                </a:cxn>
                <a:cxn ang="0">
                  <a:pos x="6" y="30"/>
                </a:cxn>
                <a:cxn ang="0">
                  <a:pos x="13" y="26"/>
                </a:cxn>
                <a:cxn ang="0">
                  <a:pos x="17" y="22"/>
                </a:cxn>
                <a:cxn ang="0">
                  <a:pos x="20" y="14"/>
                </a:cxn>
                <a:cxn ang="0">
                  <a:pos x="31" y="17"/>
                </a:cxn>
                <a:cxn ang="0">
                  <a:pos x="44" y="16"/>
                </a:cxn>
                <a:cxn ang="0">
                  <a:pos x="53" y="8"/>
                </a:cxn>
                <a:cxn ang="0">
                  <a:pos x="65" y="1"/>
                </a:cxn>
                <a:cxn ang="0">
                  <a:pos x="73" y="8"/>
                </a:cxn>
                <a:cxn ang="0">
                  <a:pos x="81" y="11"/>
                </a:cxn>
                <a:cxn ang="0">
                  <a:pos x="84" y="16"/>
                </a:cxn>
                <a:cxn ang="0">
                  <a:pos x="79" y="22"/>
                </a:cxn>
                <a:cxn ang="0">
                  <a:pos x="73" y="37"/>
                </a:cxn>
                <a:cxn ang="0">
                  <a:pos x="83" y="48"/>
                </a:cxn>
                <a:cxn ang="0">
                  <a:pos x="95" y="45"/>
                </a:cxn>
                <a:cxn ang="0">
                  <a:pos x="102" y="39"/>
                </a:cxn>
                <a:cxn ang="0">
                  <a:pos x="109" y="45"/>
                </a:cxn>
                <a:cxn ang="0">
                  <a:pos x="110" y="52"/>
                </a:cxn>
                <a:cxn ang="0">
                  <a:pos x="117" y="60"/>
                </a:cxn>
                <a:cxn ang="0">
                  <a:pos x="122" y="71"/>
                </a:cxn>
                <a:cxn ang="0">
                  <a:pos x="129" y="68"/>
                </a:cxn>
                <a:cxn ang="0">
                  <a:pos x="127" y="73"/>
                </a:cxn>
                <a:cxn ang="0">
                  <a:pos x="129" y="78"/>
                </a:cxn>
                <a:cxn ang="0">
                  <a:pos x="134" y="82"/>
                </a:cxn>
                <a:cxn ang="0">
                  <a:pos x="65" y="51"/>
                </a:cxn>
                <a:cxn ang="0">
                  <a:pos x="63" y="44"/>
                </a:cxn>
                <a:cxn ang="0">
                  <a:pos x="58" y="38"/>
                </a:cxn>
                <a:cxn ang="0">
                  <a:pos x="57" y="33"/>
                </a:cxn>
                <a:cxn ang="0">
                  <a:pos x="55" y="29"/>
                </a:cxn>
                <a:cxn ang="0">
                  <a:pos x="56" y="22"/>
                </a:cxn>
                <a:cxn ang="0">
                  <a:pos x="45" y="19"/>
                </a:cxn>
                <a:cxn ang="0">
                  <a:pos x="35" y="21"/>
                </a:cxn>
                <a:cxn ang="0">
                  <a:pos x="26" y="26"/>
                </a:cxn>
                <a:cxn ang="0">
                  <a:pos x="28" y="27"/>
                </a:cxn>
                <a:cxn ang="0">
                  <a:pos x="22" y="29"/>
                </a:cxn>
                <a:cxn ang="0">
                  <a:pos x="24" y="31"/>
                </a:cxn>
                <a:cxn ang="0">
                  <a:pos x="36" y="31"/>
                </a:cxn>
                <a:cxn ang="0">
                  <a:pos x="45" y="35"/>
                </a:cxn>
                <a:cxn ang="0">
                  <a:pos x="48" y="39"/>
                </a:cxn>
                <a:cxn ang="0">
                  <a:pos x="53" y="44"/>
                </a:cxn>
                <a:cxn ang="0">
                  <a:pos x="59" y="47"/>
                </a:cxn>
                <a:cxn ang="0">
                  <a:pos x="62" y="51"/>
                </a:cxn>
                <a:cxn ang="0">
                  <a:pos x="63" y="56"/>
                </a:cxn>
              </a:cxnLst>
              <a:rect l="0" t="0" r="r" b="b"/>
              <a:pathLst>
                <a:path w="134" h="116">
                  <a:moveTo>
                    <a:pt x="134" y="82"/>
                  </a:moveTo>
                  <a:cubicBezTo>
                    <a:pt x="134" y="83"/>
                    <a:pt x="133" y="85"/>
                    <a:pt x="133" y="86"/>
                  </a:cubicBezTo>
                  <a:cubicBezTo>
                    <a:pt x="133" y="87"/>
                    <a:pt x="133" y="89"/>
                    <a:pt x="133" y="91"/>
                  </a:cubicBezTo>
                  <a:cubicBezTo>
                    <a:pt x="133" y="91"/>
                    <a:pt x="133" y="93"/>
                    <a:pt x="133" y="94"/>
                  </a:cubicBezTo>
                  <a:cubicBezTo>
                    <a:pt x="133" y="95"/>
                    <a:pt x="133" y="97"/>
                    <a:pt x="132" y="97"/>
                  </a:cubicBezTo>
                  <a:cubicBezTo>
                    <a:pt x="132" y="98"/>
                    <a:pt x="130" y="97"/>
                    <a:pt x="129" y="97"/>
                  </a:cubicBezTo>
                  <a:cubicBezTo>
                    <a:pt x="128" y="97"/>
                    <a:pt x="126" y="97"/>
                    <a:pt x="125" y="97"/>
                  </a:cubicBezTo>
                  <a:cubicBezTo>
                    <a:pt x="125" y="97"/>
                    <a:pt x="124" y="99"/>
                    <a:pt x="123" y="99"/>
                  </a:cubicBezTo>
                  <a:cubicBezTo>
                    <a:pt x="123" y="99"/>
                    <a:pt x="121" y="98"/>
                    <a:pt x="121" y="99"/>
                  </a:cubicBezTo>
                  <a:cubicBezTo>
                    <a:pt x="120" y="99"/>
                    <a:pt x="119" y="100"/>
                    <a:pt x="118" y="101"/>
                  </a:cubicBezTo>
                  <a:cubicBezTo>
                    <a:pt x="118" y="102"/>
                    <a:pt x="118" y="104"/>
                    <a:pt x="117" y="104"/>
                  </a:cubicBezTo>
                  <a:cubicBezTo>
                    <a:pt x="117" y="105"/>
                    <a:pt x="117" y="106"/>
                    <a:pt x="118" y="107"/>
                  </a:cubicBezTo>
                  <a:cubicBezTo>
                    <a:pt x="118" y="108"/>
                    <a:pt x="118" y="109"/>
                    <a:pt x="118" y="110"/>
                  </a:cubicBezTo>
                  <a:cubicBezTo>
                    <a:pt x="117" y="111"/>
                    <a:pt x="115" y="112"/>
                    <a:pt x="114" y="113"/>
                  </a:cubicBezTo>
                  <a:cubicBezTo>
                    <a:pt x="113" y="114"/>
                    <a:pt x="111" y="116"/>
                    <a:pt x="110" y="116"/>
                  </a:cubicBezTo>
                  <a:cubicBezTo>
                    <a:pt x="109" y="116"/>
                    <a:pt x="108" y="115"/>
                    <a:pt x="108" y="114"/>
                  </a:cubicBezTo>
                  <a:cubicBezTo>
                    <a:pt x="108" y="113"/>
                    <a:pt x="108" y="112"/>
                    <a:pt x="108" y="111"/>
                  </a:cubicBezTo>
                  <a:cubicBezTo>
                    <a:pt x="108" y="111"/>
                    <a:pt x="109" y="110"/>
                    <a:pt x="109" y="110"/>
                  </a:cubicBezTo>
                  <a:cubicBezTo>
                    <a:pt x="110" y="109"/>
                    <a:pt x="111" y="109"/>
                    <a:pt x="111" y="109"/>
                  </a:cubicBezTo>
                  <a:cubicBezTo>
                    <a:pt x="111" y="109"/>
                    <a:pt x="112" y="107"/>
                    <a:pt x="112" y="107"/>
                  </a:cubicBezTo>
                  <a:cubicBezTo>
                    <a:pt x="111" y="106"/>
                    <a:pt x="111" y="106"/>
                    <a:pt x="110" y="106"/>
                  </a:cubicBezTo>
                  <a:cubicBezTo>
                    <a:pt x="109" y="105"/>
                    <a:pt x="108" y="106"/>
                    <a:pt x="107" y="107"/>
                  </a:cubicBezTo>
                  <a:cubicBezTo>
                    <a:pt x="107" y="107"/>
                    <a:pt x="105" y="108"/>
                    <a:pt x="105" y="109"/>
                  </a:cubicBezTo>
                  <a:cubicBezTo>
                    <a:pt x="105" y="109"/>
                    <a:pt x="104" y="110"/>
                    <a:pt x="104" y="111"/>
                  </a:cubicBezTo>
                  <a:cubicBezTo>
                    <a:pt x="104" y="112"/>
                    <a:pt x="105" y="113"/>
                    <a:pt x="105" y="114"/>
                  </a:cubicBezTo>
                  <a:cubicBezTo>
                    <a:pt x="105" y="115"/>
                    <a:pt x="104" y="116"/>
                    <a:pt x="103" y="116"/>
                  </a:cubicBezTo>
                  <a:cubicBezTo>
                    <a:pt x="102" y="116"/>
                    <a:pt x="101" y="116"/>
                    <a:pt x="100" y="116"/>
                  </a:cubicBezTo>
                  <a:cubicBezTo>
                    <a:pt x="99" y="115"/>
                    <a:pt x="97" y="115"/>
                    <a:pt x="97" y="114"/>
                  </a:cubicBezTo>
                  <a:cubicBezTo>
                    <a:pt x="97" y="114"/>
                    <a:pt x="96" y="113"/>
                    <a:pt x="96" y="112"/>
                  </a:cubicBezTo>
                  <a:cubicBezTo>
                    <a:pt x="96" y="111"/>
                    <a:pt x="97" y="110"/>
                    <a:pt x="97" y="109"/>
                  </a:cubicBezTo>
                  <a:cubicBezTo>
                    <a:pt x="97" y="108"/>
                    <a:pt x="95" y="108"/>
                    <a:pt x="94" y="108"/>
                  </a:cubicBezTo>
                  <a:cubicBezTo>
                    <a:pt x="93" y="108"/>
                    <a:pt x="92" y="109"/>
                    <a:pt x="91" y="110"/>
                  </a:cubicBezTo>
                  <a:cubicBezTo>
                    <a:pt x="90" y="110"/>
                    <a:pt x="89" y="111"/>
                    <a:pt x="89" y="111"/>
                  </a:cubicBezTo>
                  <a:cubicBezTo>
                    <a:pt x="88" y="112"/>
                    <a:pt x="87" y="113"/>
                    <a:pt x="87" y="114"/>
                  </a:cubicBezTo>
                  <a:cubicBezTo>
                    <a:pt x="86" y="114"/>
                    <a:pt x="85" y="115"/>
                    <a:pt x="85" y="115"/>
                  </a:cubicBezTo>
                  <a:cubicBezTo>
                    <a:pt x="85" y="116"/>
                    <a:pt x="83" y="116"/>
                    <a:pt x="83" y="116"/>
                  </a:cubicBezTo>
                  <a:cubicBezTo>
                    <a:pt x="82" y="116"/>
                    <a:pt x="81" y="115"/>
                    <a:pt x="81" y="115"/>
                  </a:cubicBezTo>
                  <a:cubicBezTo>
                    <a:pt x="80" y="114"/>
                    <a:pt x="80" y="114"/>
                    <a:pt x="79" y="113"/>
                  </a:cubicBezTo>
                  <a:cubicBezTo>
                    <a:pt x="79" y="113"/>
                    <a:pt x="78" y="113"/>
                    <a:pt x="77" y="113"/>
                  </a:cubicBezTo>
                  <a:cubicBezTo>
                    <a:pt x="76" y="113"/>
                    <a:pt x="75" y="114"/>
                    <a:pt x="75" y="114"/>
                  </a:cubicBezTo>
                  <a:cubicBezTo>
                    <a:pt x="74" y="114"/>
                    <a:pt x="73" y="113"/>
                    <a:pt x="73" y="113"/>
                  </a:cubicBezTo>
                  <a:cubicBezTo>
                    <a:pt x="73" y="113"/>
                    <a:pt x="73" y="112"/>
                    <a:pt x="73" y="111"/>
                  </a:cubicBezTo>
                  <a:cubicBezTo>
                    <a:pt x="72" y="111"/>
                    <a:pt x="71" y="110"/>
                    <a:pt x="71" y="110"/>
                  </a:cubicBezTo>
                  <a:cubicBezTo>
                    <a:pt x="70" y="110"/>
                    <a:pt x="70" y="110"/>
                    <a:pt x="69" y="110"/>
                  </a:cubicBezTo>
                  <a:cubicBezTo>
                    <a:pt x="68" y="110"/>
                    <a:pt x="67" y="111"/>
                    <a:pt x="66" y="111"/>
                  </a:cubicBezTo>
                  <a:cubicBezTo>
                    <a:pt x="65" y="110"/>
                    <a:pt x="65" y="109"/>
                    <a:pt x="65" y="109"/>
                  </a:cubicBezTo>
                  <a:cubicBezTo>
                    <a:pt x="65" y="108"/>
                    <a:pt x="65" y="107"/>
                    <a:pt x="65" y="106"/>
                  </a:cubicBezTo>
                  <a:cubicBezTo>
                    <a:pt x="64" y="106"/>
                    <a:pt x="65" y="104"/>
                    <a:pt x="64" y="103"/>
                  </a:cubicBezTo>
                  <a:cubicBezTo>
                    <a:pt x="64" y="103"/>
                    <a:pt x="63" y="102"/>
                    <a:pt x="62" y="101"/>
                  </a:cubicBezTo>
                  <a:cubicBezTo>
                    <a:pt x="61" y="101"/>
                    <a:pt x="59" y="102"/>
                    <a:pt x="58" y="101"/>
                  </a:cubicBezTo>
                  <a:cubicBezTo>
                    <a:pt x="58" y="101"/>
                    <a:pt x="57" y="100"/>
                    <a:pt x="57" y="99"/>
                  </a:cubicBezTo>
                  <a:cubicBezTo>
                    <a:pt x="57" y="98"/>
                    <a:pt x="57" y="97"/>
                    <a:pt x="57" y="96"/>
                  </a:cubicBezTo>
                  <a:cubicBezTo>
                    <a:pt x="57" y="95"/>
                    <a:pt x="56" y="94"/>
                    <a:pt x="56" y="94"/>
                  </a:cubicBezTo>
                  <a:cubicBezTo>
                    <a:pt x="55" y="93"/>
                    <a:pt x="54" y="93"/>
                    <a:pt x="54" y="93"/>
                  </a:cubicBezTo>
                  <a:cubicBezTo>
                    <a:pt x="53" y="93"/>
                    <a:pt x="51" y="93"/>
                    <a:pt x="51" y="93"/>
                  </a:cubicBezTo>
                  <a:cubicBezTo>
                    <a:pt x="50" y="93"/>
                    <a:pt x="49" y="92"/>
                    <a:pt x="49" y="92"/>
                  </a:cubicBezTo>
                  <a:cubicBezTo>
                    <a:pt x="47" y="92"/>
                    <a:pt x="45" y="92"/>
                    <a:pt x="43" y="92"/>
                  </a:cubicBezTo>
                  <a:cubicBezTo>
                    <a:pt x="42" y="92"/>
                    <a:pt x="41" y="91"/>
                    <a:pt x="40" y="91"/>
                  </a:cubicBezTo>
                  <a:cubicBezTo>
                    <a:pt x="39" y="90"/>
                    <a:pt x="37" y="89"/>
                    <a:pt x="36" y="88"/>
                  </a:cubicBezTo>
                  <a:cubicBezTo>
                    <a:pt x="35" y="87"/>
                    <a:pt x="35" y="85"/>
                    <a:pt x="35" y="84"/>
                  </a:cubicBezTo>
                  <a:cubicBezTo>
                    <a:pt x="34" y="82"/>
                    <a:pt x="35" y="80"/>
                    <a:pt x="35" y="78"/>
                  </a:cubicBezTo>
                  <a:cubicBezTo>
                    <a:pt x="34" y="78"/>
                    <a:pt x="33" y="77"/>
                    <a:pt x="33" y="76"/>
                  </a:cubicBezTo>
                  <a:cubicBezTo>
                    <a:pt x="32" y="75"/>
                    <a:pt x="31" y="73"/>
                    <a:pt x="31" y="72"/>
                  </a:cubicBezTo>
                  <a:cubicBezTo>
                    <a:pt x="30" y="72"/>
                    <a:pt x="29" y="71"/>
                    <a:pt x="29" y="70"/>
                  </a:cubicBezTo>
                  <a:cubicBezTo>
                    <a:pt x="28" y="70"/>
                    <a:pt x="26" y="69"/>
                    <a:pt x="25" y="68"/>
                  </a:cubicBezTo>
                  <a:cubicBezTo>
                    <a:pt x="25" y="67"/>
                    <a:pt x="25" y="65"/>
                    <a:pt x="24" y="64"/>
                  </a:cubicBezTo>
                  <a:cubicBezTo>
                    <a:pt x="24" y="64"/>
                    <a:pt x="22" y="62"/>
                    <a:pt x="21" y="61"/>
                  </a:cubicBezTo>
                  <a:cubicBezTo>
                    <a:pt x="20" y="60"/>
                    <a:pt x="20" y="58"/>
                    <a:pt x="19" y="57"/>
                  </a:cubicBezTo>
                  <a:cubicBezTo>
                    <a:pt x="19" y="57"/>
                    <a:pt x="16" y="57"/>
                    <a:pt x="15" y="57"/>
                  </a:cubicBezTo>
                  <a:cubicBezTo>
                    <a:pt x="14" y="56"/>
                    <a:pt x="13" y="56"/>
                    <a:pt x="12" y="56"/>
                  </a:cubicBezTo>
                  <a:cubicBezTo>
                    <a:pt x="12" y="55"/>
                    <a:pt x="11" y="54"/>
                    <a:pt x="11" y="53"/>
                  </a:cubicBezTo>
                  <a:cubicBezTo>
                    <a:pt x="10" y="52"/>
                    <a:pt x="10" y="49"/>
                    <a:pt x="9" y="48"/>
                  </a:cubicBezTo>
                  <a:cubicBezTo>
                    <a:pt x="9" y="47"/>
                    <a:pt x="7" y="45"/>
                    <a:pt x="6" y="44"/>
                  </a:cubicBezTo>
                  <a:cubicBezTo>
                    <a:pt x="6" y="43"/>
                    <a:pt x="5" y="41"/>
                    <a:pt x="5" y="41"/>
                  </a:cubicBezTo>
                  <a:cubicBezTo>
                    <a:pt x="4" y="40"/>
                    <a:pt x="2" y="39"/>
                    <a:pt x="2" y="39"/>
                  </a:cubicBezTo>
                  <a:cubicBezTo>
                    <a:pt x="1" y="38"/>
                    <a:pt x="1" y="36"/>
                    <a:pt x="1" y="35"/>
                  </a:cubicBezTo>
                  <a:cubicBezTo>
                    <a:pt x="1" y="34"/>
                    <a:pt x="0" y="32"/>
                    <a:pt x="1" y="31"/>
                  </a:cubicBezTo>
                  <a:cubicBezTo>
                    <a:pt x="2" y="31"/>
                    <a:pt x="3" y="32"/>
                    <a:pt x="4" y="32"/>
                  </a:cubicBezTo>
                  <a:cubicBezTo>
                    <a:pt x="4" y="32"/>
                    <a:pt x="5" y="32"/>
                    <a:pt x="5" y="32"/>
                  </a:cubicBezTo>
                  <a:cubicBezTo>
                    <a:pt x="6" y="32"/>
                    <a:pt x="6" y="31"/>
                    <a:pt x="6" y="30"/>
                  </a:cubicBezTo>
                  <a:cubicBezTo>
                    <a:pt x="7" y="30"/>
                    <a:pt x="8" y="30"/>
                    <a:pt x="8" y="30"/>
                  </a:cubicBezTo>
                  <a:cubicBezTo>
                    <a:pt x="9" y="29"/>
                    <a:pt x="10" y="29"/>
                    <a:pt x="11" y="29"/>
                  </a:cubicBezTo>
                  <a:cubicBezTo>
                    <a:pt x="11" y="28"/>
                    <a:pt x="11" y="27"/>
                    <a:pt x="12" y="26"/>
                  </a:cubicBezTo>
                  <a:cubicBezTo>
                    <a:pt x="12" y="26"/>
                    <a:pt x="13" y="25"/>
                    <a:pt x="13" y="26"/>
                  </a:cubicBezTo>
                  <a:cubicBezTo>
                    <a:pt x="14" y="26"/>
                    <a:pt x="15" y="27"/>
                    <a:pt x="15" y="27"/>
                  </a:cubicBezTo>
                  <a:cubicBezTo>
                    <a:pt x="16" y="27"/>
                    <a:pt x="18" y="26"/>
                    <a:pt x="18" y="26"/>
                  </a:cubicBezTo>
                  <a:cubicBezTo>
                    <a:pt x="18" y="25"/>
                    <a:pt x="18" y="24"/>
                    <a:pt x="18" y="24"/>
                  </a:cubicBezTo>
                  <a:cubicBezTo>
                    <a:pt x="17" y="23"/>
                    <a:pt x="17" y="22"/>
                    <a:pt x="17" y="22"/>
                  </a:cubicBezTo>
                  <a:cubicBezTo>
                    <a:pt x="17" y="21"/>
                    <a:pt x="16" y="20"/>
                    <a:pt x="16" y="20"/>
                  </a:cubicBezTo>
                  <a:cubicBezTo>
                    <a:pt x="16" y="19"/>
                    <a:pt x="17" y="18"/>
                    <a:pt x="17" y="18"/>
                  </a:cubicBezTo>
                  <a:cubicBezTo>
                    <a:pt x="17" y="17"/>
                    <a:pt x="18" y="16"/>
                    <a:pt x="18" y="15"/>
                  </a:cubicBezTo>
                  <a:cubicBezTo>
                    <a:pt x="19" y="15"/>
                    <a:pt x="20" y="14"/>
                    <a:pt x="20" y="14"/>
                  </a:cubicBezTo>
                  <a:cubicBezTo>
                    <a:pt x="21" y="13"/>
                    <a:pt x="22" y="13"/>
                    <a:pt x="23" y="14"/>
                  </a:cubicBezTo>
                  <a:cubicBezTo>
                    <a:pt x="24" y="14"/>
                    <a:pt x="25" y="15"/>
                    <a:pt x="26" y="15"/>
                  </a:cubicBezTo>
                  <a:cubicBezTo>
                    <a:pt x="26" y="16"/>
                    <a:pt x="28" y="16"/>
                    <a:pt x="28" y="17"/>
                  </a:cubicBezTo>
                  <a:cubicBezTo>
                    <a:pt x="29" y="17"/>
                    <a:pt x="30" y="17"/>
                    <a:pt x="31" y="17"/>
                  </a:cubicBezTo>
                  <a:cubicBezTo>
                    <a:pt x="31" y="17"/>
                    <a:pt x="33" y="16"/>
                    <a:pt x="34" y="16"/>
                  </a:cubicBezTo>
                  <a:cubicBezTo>
                    <a:pt x="35" y="16"/>
                    <a:pt x="37" y="17"/>
                    <a:pt x="38" y="17"/>
                  </a:cubicBezTo>
                  <a:cubicBezTo>
                    <a:pt x="39" y="17"/>
                    <a:pt x="40" y="17"/>
                    <a:pt x="41" y="17"/>
                  </a:cubicBezTo>
                  <a:cubicBezTo>
                    <a:pt x="42" y="17"/>
                    <a:pt x="43" y="16"/>
                    <a:pt x="44" y="16"/>
                  </a:cubicBezTo>
                  <a:cubicBezTo>
                    <a:pt x="44" y="16"/>
                    <a:pt x="46" y="16"/>
                    <a:pt x="46" y="16"/>
                  </a:cubicBezTo>
                  <a:cubicBezTo>
                    <a:pt x="47" y="16"/>
                    <a:pt x="48" y="14"/>
                    <a:pt x="48" y="14"/>
                  </a:cubicBezTo>
                  <a:cubicBezTo>
                    <a:pt x="49" y="13"/>
                    <a:pt x="49" y="12"/>
                    <a:pt x="49" y="11"/>
                  </a:cubicBezTo>
                  <a:cubicBezTo>
                    <a:pt x="50" y="10"/>
                    <a:pt x="52" y="9"/>
                    <a:pt x="53" y="8"/>
                  </a:cubicBezTo>
                  <a:cubicBezTo>
                    <a:pt x="53" y="7"/>
                    <a:pt x="55" y="5"/>
                    <a:pt x="56" y="5"/>
                  </a:cubicBezTo>
                  <a:cubicBezTo>
                    <a:pt x="57" y="4"/>
                    <a:pt x="59" y="3"/>
                    <a:pt x="61" y="2"/>
                  </a:cubicBezTo>
                  <a:cubicBezTo>
                    <a:pt x="61" y="2"/>
                    <a:pt x="63" y="1"/>
                    <a:pt x="64" y="0"/>
                  </a:cubicBezTo>
                  <a:cubicBezTo>
                    <a:pt x="65" y="1"/>
                    <a:pt x="65" y="1"/>
                    <a:pt x="65" y="1"/>
                  </a:cubicBezTo>
                  <a:cubicBezTo>
                    <a:pt x="66" y="2"/>
                    <a:pt x="66" y="3"/>
                    <a:pt x="67" y="4"/>
                  </a:cubicBezTo>
                  <a:cubicBezTo>
                    <a:pt x="67" y="5"/>
                    <a:pt x="67" y="6"/>
                    <a:pt x="68" y="7"/>
                  </a:cubicBezTo>
                  <a:cubicBezTo>
                    <a:pt x="68" y="7"/>
                    <a:pt x="69" y="7"/>
                    <a:pt x="70" y="8"/>
                  </a:cubicBezTo>
                  <a:cubicBezTo>
                    <a:pt x="70" y="8"/>
                    <a:pt x="72" y="8"/>
                    <a:pt x="73" y="8"/>
                  </a:cubicBezTo>
                  <a:cubicBezTo>
                    <a:pt x="73" y="8"/>
                    <a:pt x="74" y="8"/>
                    <a:pt x="74" y="8"/>
                  </a:cubicBezTo>
                  <a:cubicBezTo>
                    <a:pt x="75" y="9"/>
                    <a:pt x="75" y="10"/>
                    <a:pt x="76" y="11"/>
                  </a:cubicBezTo>
                  <a:cubicBezTo>
                    <a:pt x="76" y="11"/>
                    <a:pt x="78" y="11"/>
                    <a:pt x="78" y="11"/>
                  </a:cubicBezTo>
                  <a:cubicBezTo>
                    <a:pt x="79" y="11"/>
                    <a:pt x="80" y="11"/>
                    <a:pt x="81" y="11"/>
                  </a:cubicBezTo>
                  <a:cubicBezTo>
                    <a:pt x="82" y="11"/>
                    <a:pt x="83" y="11"/>
                    <a:pt x="84" y="11"/>
                  </a:cubicBezTo>
                  <a:cubicBezTo>
                    <a:pt x="84" y="11"/>
                    <a:pt x="85" y="12"/>
                    <a:pt x="85" y="12"/>
                  </a:cubicBezTo>
                  <a:cubicBezTo>
                    <a:pt x="85" y="13"/>
                    <a:pt x="86" y="14"/>
                    <a:pt x="85" y="14"/>
                  </a:cubicBezTo>
                  <a:cubicBezTo>
                    <a:pt x="85" y="15"/>
                    <a:pt x="85" y="16"/>
                    <a:pt x="84" y="16"/>
                  </a:cubicBezTo>
                  <a:cubicBezTo>
                    <a:pt x="84" y="17"/>
                    <a:pt x="82" y="17"/>
                    <a:pt x="82" y="17"/>
                  </a:cubicBezTo>
                  <a:cubicBezTo>
                    <a:pt x="81" y="17"/>
                    <a:pt x="80" y="17"/>
                    <a:pt x="80" y="17"/>
                  </a:cubicBezTo>
                  <a:cubicBezTo>
                    <a:pt x="80" y="18"/>
                    <a:pt x="80" y="19"/>
                    <a:pt x="80" y="20"/>
                  </a:cubicBezTo>
                  <a:cubicBezTo>
                    <a:pt x="80" y="20"/>
                    <a:pt x="79" y="21"/>
                    <a:pt x="79" y="22"/>
                  </a:cubicBezTo>
                  <a:cubicBezTo>
                    <a:pt x="78" y="23"/>
                    <a:pt x="78" y="25"/>
                    <a:pt x="77" y="26"/>
                  </a:cubicBezTo>
                  <a:cubicBezTo>
                    <a:pt x="77" y="27"/>
                    <a:pt x="76" y="29"/>
                    <a:pt x="75" y="30"/>
                  </a:cubicBezTo>
                  <a:cubicBezTo>
                    <a:pt x="75" y="31"/>
                    <a:pt x="73" y="32"/>
                    <a:pt x="73" y="33"/>
                  </a:cubicBezTo>
                  <a:cubicBezTo>
                    <a:pt x="73" y="34"/>
                    <a:pt x="73" y="36"/>
                    <a:pt x="73" y="37"/>
                  </a:cubicBezTo>
                  <a:cubicBezTo>
                    <a:pt x="73" y="37"/>
                    <a:pt x="74" y="39"/>
                    <a:pt x="75" y="40"/>
                  </a:cubicBezTo>
                  <a:cubicBezTo>
                    <a:pt x="75" y="41"/>
                    <a:pt x="76" y="42"/>
                    <a:pt x="77" y="43"/>
                  </a:cubicBezTo>
                  <a:cubicBezTo>
                    <a:pt x="78" y="44"/>
                    <a:pt x="79" y="46"/>
                    <a:pt x="80" y="46"/>
                  </a:cubicBezTo>
                  <a:cubicBezTo>
                    <a:pt x="81" y="47"/>
                    <a:pt x="82" y="48"/>
                    <a:pt x="83" y="48"/>
                  </a:cubicBezTo>
                  <a:cubicBezTo>
                    <a:pt x="84" y="49"/>
                    <a:pt x="85" y="49"/>
                    <a:pt x="86" y="49"/>
                  </a:cubicBezTo>
                  <a:cubicBezTo>
                    <a:pt x="86" y="49"/>
                    <a:pt x="88" y="48"/>
                    <a:pt x="89" y="47"/>
                  </a:cubicBezTo>
                  <a:cubicBezTo>
                    <a:pt x="89" y="47"/>
                    <a:pt x="90" y="47"/>
                    <a:pt x="90" y="47"/>
                  </a:cubicBezTo>
                  <a:cubicBezTo>
                    <a:pt x="91" y="46"/>
                    <a:pt x="94" y="45"/>
                    <a:pt x="95" y="45"/>
                  </a:cubicBezTo>
                  <a:cubicBezTo>
                    <a:pt x="96" y="44"/>
                    <a:pt x="98" y="43"/>
                    <a:pt x="99" y="42"/>
                  </a:cubicBezTo>
                  <a:cubicBezTo>
                    <a:pt x="100" y="42"/>
                    <a:pt x="100" y="41"/>
                    <a:pt x="101" y="41"/>
                  </a:cubicBezTo>
                  <a:cubicBezTo>
                    <a:pt x="101" y="41"/>
                    <a:pt x="100" y="40"/>
                    <a:pt x="101" y="40"/>
                  </a:cubicBezTo>
                  <a:cubicBezTo>
                    <a:pt x="101" y="39"/>
                    <a:pt x="102" y="39"/>
                    <a:pt x="102" y="39"/>
                  </a:cubicBezTo>
                  <a:cubicBezTo>
                    <a:pt x="103" y="39"/>
                    <a:pt x="104" y="40"/>
                    <a:pt x="104" y="40"/>
                  </a:cubicBezTo>
                  <a:cubicBezTo>
                    <a:pt x="105" y="40"/>
                    <a:pt x="106" y="41"/>
                    <a:pt x="107" y="41"/>
                  </a:cubicBezTo>
                  <a:cubicBezTo>
                    <a:pt x="107" y="41"/>
                    <a:pt x="107" y="42"/>
                    <a:pt x="107" y="42"/>
                  </a:cubicBezTo>
                  <a:cubicBezTo>
                    <a:pt x="108" y="43"/>
                    <a:pt x="109" y="44"/>
                    <a:pt x="109" y="45"/>
                  </a:cubicBezTo>
                  <a:cubicBezTo>
                    <a:pt x="110" y="45"/>
                    <a:pt x="111" y="46"/>
                    <a:pt x="111" y="46"/>
                  </a:cubicBezTo>
                  <a:cubicBezTo>
                    <a:pt x="112" y="46"/>
                    <a:pt x="112" y="47"/>
                    <a:pt x="112" y="48"/>
                  </a:cubicBezTo>
                  <a:cubicBezTo>
                    <a:pt x="112" y="48"/>
                    <a:pt x="111" y="49"/>
                    <a:pt x="111" y="50"/>
                  </a:cubicBezTo>
                  <a:cubicBezTo>
                    <a:pt x="110" y="50"/>
                    <a:pt x="110" y="51"/>
                    <a:pt x="110" y="52"/>
                  </a:cubicBezTo>
                  <a:cubicBezTo>
                    <a:pt x="109" y="53"/>
                    <a:pt x="109" y="55"/>
                    <a:pt x="110" y="56"/>
                  </a:cubicBezTo>
                  <a:cubicBezTo>
                    <a:pt x="110" y="57"/>
                    <a:pt x="110" y="58"/>
                    <a:pt x="111" y="59"/>
                  </a:cubicBezTo>
                  <a:cubicBezTo>
                    <a:pt x="111" y="60"/>
                    <a:pt x="114" y="60"/>
                    <a:pt x="115" y="60"/>
                  </a:cubicBezTo>
                  <a:cubicBezTo>
                    <a:pt x="115" y="60"/>
                    <a:pt x="116" y="60"/>
                    <a:pt x="117" y="60"/>
                  </a:cubicBezTo>
                  <a:cubicBezTo>
                    <a:pt x="117" y="60"/>
                    <a:pt x="119" y="62"/>
                    <a:pt x="119" y="63"/>
                  </a:cubicBezTo>
                  <a:cubicBezTo>
                    <a:pt x="119" y="63"/>
                    <a:pt x="119" y="65"/>
                    <a:pt x="119" y="66"/>
                  </a:cubicBezTo>
                  <a:cubicBezTo>
                    <a:pt x="119" y="67"/>
                    <a:pt x="119" y="69"/>
                    <a:pt x="119" y="70"/>
                  </a:cubicBezTo>
                  <a:cubicBezTo>
                    <a:pt x="120" y="70"/>
                    <a:pt x="121" y="71"/>
                    <a:pt x="122" y="71"/>
                  </a:cubicBezTo>
                  <a:cubicBezTo>
                    <a:pt x="123" y="71"/>
                    <a:pt x="124" y="71"/>
                    <a:pt x="124" y="70"/>
                  </a:cubicBezTo>
                  <a:cubicBezTo>
                    <a:pt x="125" y="70"/>
                    <a:pt x="125" y="68"/>
                    <a:pt x="126" y="68"/>
                  </a:cubicBezTo>
                  <a:cubicBezTo>
                    <a:pt x="126" y="68"/>
                    <a:pt x="128" y="68"/>
                    <a:pt x="128" y="68"/>
                  </a:cubicBezTo>
                  <a:cubicBezTo>
                    <a:pt x="128" y="68"/>
                    <a:pt x="129" y="68"/>
                    <a:pt x="129" y="68"/>
                  </a:cubicBezTo>
                  <a:cubicBezTo>
                    <a:pt x="129" y="69"/>
                    <a:pt x="129" y="69"/>
                    <a:pt x="129" y="69"/>
                  </a:cubicBezTo>
                  <a:cubicBezTo>
                    <a:pt x="129" y="70"/>
                    <a:pt x="129" y="71"/>
                    <a:pt x="129" y="71"/>
                  </a:cubicBezTo>
                  <a:cubicBezTo>
                    <a:pt x="130" y="71"/>
                    <a:pt x="129" y="73"/>
                    <a:pt x="129" y="73"/>
                  </a:cubicBezTo>
                  <a:cubicBezTo>
                    <a:pt x="129" y="73"/>
                    <a:pt x="127" y="73"/>
                    <a:pt x="127" y="73"/>
                  </a:cubicBezTo>
                  <a:cubicBezTo>
                    <a:pt x="126" y="73"/>
                    <a:pt x="125" y="73"/>
                    <a:pt x="125" y="74"/>
                  </a:cubicBezTo>
                  <a:cubicBezTo>
                    <a:pt x="125" y="74"/>
                    <a:pt x="125" y="75"/>
                    <a:pt x="125" y="76"/>
                  </a:cubicBezTo>
                  <a:cubicBezTo>
                    <a:pt x="126" y="76"/>
                    <a:pt x="127" y="76"/>
                    <a:pt x="127" y="77"/>
                  </a:cubicBezTo>
                  <a:cubicBezTo>
                    <a:pt x="128" y="77"/>
                    <a:pt x="129" y="77"/>
                    <a:pt x="129" y="78"/>
                  </a:cubicBezTo>
                  <a:cubicBezTo>
                    <a:pt x="130" y="79"/>
                    <a:pt x="129" y="80"/>
                    <a:pt x="129" y="81"/>
                  </a:cubicBezTo>
                  <a:cubicBezTo>
                    <a:pt x="129" y="81"/>
                    <a:pt x="130" y="82"/>
                    <a:pt x="131" y="82"/>
                  </a:cubicBezTo>
                  <a:cubicBezTo>
                    <a:pt x="131" y="82"/>
                    <a:pt x="131" y="81"/>
                    <a:pt x="132" y="81"/>
                  </a:cubicBezTo>
                  <a:cubicBezTo>
                    <a:pt x="132" y="81"/>
                    <a:pt x="133" y="82"/>
                    <a:pt x="134" y="82"/>
                  </a:cubicBezTo>
                  <a:close/>
                  <a:moveTo>
                    <a:pt x="66" y="60"/>
                  </a:moveTo>
                  <a:cubicBezTo>
                    <a:pt x="67" y="60"/>
                    <a:pt x="66" y="58"/>
                    <a:pt x="66" y="57"/>
                  </a:cubicBezTo>
                  <a:cubicBezTo>
                    <a:pt x="66" y="56"/>
                    <a:pt x="66" y="54"/>
                    <a:pt x="66" y="53"/>
                  </a:cubicBezTo>
                  <a:cubicBezTo>
                    <a:pt x="66" y="53"/>
                    <a:pt x="65" y="52"/>
                    <a:pt x="65" y="51"/>
                  </a:cubicBezTo>
                  <a:cubicBezTo>
                    <a:pt x="65" y="51"/>
                    <a:pt x="65" y="50"/>
                    <a:pt x="65" y="49"/>
                  </a:cubicBezTo>
                  <a:cubicBezTo>
                    <a:pt x="65" y="49"/>
                    <a:pt x="65" y="48"/>
                    <a:pt x="65" y="48"/>
                  </a:cubicBezTo>
                  <a:cubicBezTo>
                    <a:pt x="65" y="47"/>
                    <a:pt x="64" y="47"/>
                    <a:pt x="63" y="46"/>
                  </a:cubicBezTo>
                  <a:cubicBezTo>
                    <a:pt x="63" y="46"/>
                    <a:pt x="63" y="44"/>
                    <a:pt x="63" y="44"/>
                  </a:cubicBezTo>
                  <a:cubicBezTo>
                    <a:pt x="63" y="43"/>
                    <a:pt x="63" y="43"/>
                    <a:pt x="62" y="43"/>
                  </a:cubicBezTo>
                  <a:cubicBezTo>
                    <a:pt x="62" y="42"/>
                    <a:pt x="61" y="42"/>
                    <a:pt x="60" y="42"/>
                  </a:cubicBezTo>
                  <a:cubicBezTo>
                    <a:pt x="60" y="41"/>
                    <a:pt x="60" y="41"/>
                    <a:pt x="59" y="41"/>
                  </a:cubicBezTo>
                  <a:cubicBezTo>
                    <a:pt x="59" y="40"/>
                    <a:pt x="59" y="38"/>
                    <a:pt x="58" y="38"/>
                  </a:cubicBezTo>
                  <a:cubicBezTo>
                    <a:pt x="58" y="37"/>
                    <a:pt x="57" y="37"/>
                    <a:pt x="56" y="37"/>
                  </a:cubicBezTo>
                  <a:cubicBezTo>
                    <a:pt x="56" y="36"/>
                    <a:pt x="55" y="35"/>
                    <a:pt x="55" y="35"/>
                  </a:cubicBezTo>
                  <a:cubicBezTo>
                    <a:pt x="55" y="35"/>
                    <a:pt x="55" y="34"/>
                    <a:pt x="55" y="34"/>
                  </a:cubicBezTo>
                  <a:cubicBezTo>
                    <a:pt x="56" y="33"/>
                    <a:pt x="57" y="33"/>
                    <a:pt x="57" y="33"/>
                  </a:cubicBezTo>
                  <a:cubicBezTo>
                    <a:pt x="58" y="32"/>
                    <a:pt x="58" y="32"/>
                    <a:pt x="58" y="31"/>
                  </a:cubicBezTo>
                  <a:cubicBezTo>
                    <a:pt x="58" y="31"/>
                    <a:pt x="58" y="29"/>
                    <a:pt x="57" y="29"/>
                  </a:cubicBezTo>
                  <a:cubicBezTo>
                    <a:pt x="57" y="29"/>
                    <a:pt x="56" y="28"/>
                    <a:pt x="56" y="28"/>
                  </a:cubicBezTo>
                  <a:cubicBezTo>
                    <a:pt x="55" y="28"/>
                    <a:pt x="55" y="29"/>
                    <a:pt x="55" y="29"/>
                  </a:cubicBezTo>
                  <a:cubicBezTo>
                    <a:pt x="54" y="29"/>
                    <a:pt x="52" y="29"/>
                    <a:pt x="52" y="28"/>
                  </a:cubicBezTo>
                  <a:cubicBezTo>
                    <a:pt x="52" y="28"/>
                    <a:pt x="53" y="27"/>
                    <a:pt x="54" y="26"/>
                  </a:cubicBezTo>
                  <a:cubicBezTo>
                    <a:pt x="54" y="26"/>
                    <a:pt x="55" y="25"/>
                    <a:pt x="55" y="24"/>
                  </a:cubicBezTo>
                  <a:cubicBezTo>
                    <a:pt x="55" y="24"/>
                    <a:pt x="56" y="23"/>
                    <a:pt x="56" y="22"/>
                  </a:cubicBezTo>
                  <a:cubicBezTo>
                    <a:pt x="56" y="22"/>
                    <a:pt x="55" y="20"/>
                    <a:pt x="54" y="20"/>
                  </a:cubicBezTo>
                  <a:cubicBezTo>
                    <a:pt x="54" y="20"/>
                    <a:pt x="52" y="21"/>
                    <a:pt x="52" y="21"/>
                  </a:cubicBezTo>
                  <a:cubicBezTo>
                    <a:pt x="51" y="20"/>
                    <a:pt x="49" y="19"/>
                    <a:pt x="49" y="19"/>
                  </a:cubicBezTo>
                  <a:cubicBezTo>
                    <a:pt x="48" y="19"/>
                    <a:pt x="46" y="19"/>
                    <a:pt x="45" y="19"/>
                  </a:cubicBezTo>
                  <a:cubicBezTo>
                    <a:pt x="45" y="19"/>
                    <a:pt x="44" y="18"/>
                    <a:pt x="43" y="18"/>
                  </a:cubicBezTo>
                  <a:cubicBezTo>
                    <a:pt x="43" y="19"/>
                    <a:pt x="42" y="19"/>
                    <a:pt x="41" y="19"/>
                  </a:cubicBezTo>
                  <a:cubicBezTo>
                    <a:pt x="40" y="20"/>
                    <a:pt x="39" y="19"/>
                    <a:pt x="38" y="20"/>
                  </a:cubicBezTo>
                  <a:cubicBezTo>
                    <a:pt x="37" y="20"/>
                    <a:pt x="36" y="21"/>
                    <a:pt x="35" y="21"/>
                  </a:cubicBezTo>
                  <a:cubicBezTo>
                    <a:pt x="35" y="22"/>
                    <a:pt x="34" y="23"/>
                    <a:pt x="33" y="23"/>
                  </a:cubicBezTo>
                  <a:cubicBezTo>
                    <a:pt x="33" y="24"/>
                    <a:pt x="32" y="24"/>
                    <a:pt x="31" y="24"/>
                  </a:cubicBezTo>
                  <a:cubicBezTo>
                    <a:pt x="30" y="25"/>
                    <a:pt x="29" y="24"/>
                    <a:pt x="28" y="25"/>
                  </a:cubicBezTo>
                  <a:cubicBezTo>
                    <a:pt x="27" y="25"/>
                    <a:pt x="26" y="25"/>
                    <a:pt x="26" y="26"/>
                  </a:cubicBezTo>
                  <a:cubicBezTo>
                    <a:pt x="25" y="26"/>
                    <a:pt x="25" y="26"/>
                    <a:pt x="25" y="27"/>
                  </a:cubicBezTo>
                  <a:cubicBezTo>
                    <a:pt x="25" y="27"/>
                    <a:pt x="26" y="27"/>
                    <a:pt x="26" y="27"/>
                  </a:cubicBezTo>
                  <a:cubicBezTo>
                    <a:pt x="27" y="27"/>
                    <a:pt x="28" y="26"/>
                    <a:pt x="28" y="27"/>
                  </a:cubicBezTo>
                  <a:cubicBezTo>
                    <a:pt x="28" y="27"/>
                    <a:pt x="28" y="27"/>
                    <a:pt x="28" y="27"/>
                  </a:cubicBezTo>
                  <a:cubicBezTo>
                    <a:pt x="28" y="28"/>
                    <a:pt x="27" y="28"/>
                    <a:pt x="27" y="28"/>
                  </a:cubicBezTo>
                  <a:cubicBezTo>
                    <a:pt x="26" y="29"/>
                    <a:pt x="25" y="28"/>
                    <a:pt x="25" y="29"/>
                  </a:cubicBezTo>
                  <a:cubicBezTo>
                    <a:pt x="25" y="29"/>
                    <a:pt x="24" y="30"/>
                    <a:pt x="23" y="30"/>
                  </a:cubicBezTo>
                  <a:cubicBezTo>
                    <a:pt x="23" y="30"/>
                    <a:pt x="22" y="29"/>
                    <a:pt x="22" y="29"/>
                  </a:cubicBezTo>
                  <a:cubicBezTo>
                    <a:pt x="21" y="29"/>
                    <a:pt x="20" y="29"/>
                    <a:pt x="20" y="30"/>
                  </a:cubicBezTo>
                  <a:cubicBezTo>
                    <a:pt x="20" y="30"/>
                    <a:pt x="20" y="31"/>
                    <a:pt x="20" y="31"/>
                  </a:cubicBezTo>
                  <a:cubicBezTo>
                    <a:pt x="20" y="31"/>
                    <a:pt x="21" y="31"/>
                    <a:pt x="21" y="32"/>
                  </a:cubicBezTo>
                  <a:cubicBezTo>
                    <a:pt x="22" y="32"/>
                    <a:pt x="23" y="31"/>
                    <a:pt x="24" y="31"/>
                  </a:cubicBezTo>
                  <a:cubicBezTo>
                    <a:pt x="24" y="31"/>
                    <a:pt x="25" y="31"/>
                    <a:pt x="26" y="31"/>
                  </a:cubicBezTo>
                  <a:cubicBezTo>
                    <a:pt x="26" y="31"/>
                    <a:pt x="28" y="31"/>
                    <a:pt x="28" y="31"/>
                  </a:cubicBezTo>
                  <a:cubicBezTo>
                    <a:pt x="29" y="31"/>
                    <a:pt x="31" y="31"/>
                    <a:pt x="32" y="31"/>
                  </a:cubicBezTo>
                  <a:cubicBezTo>
                    <a:pt x="33" y="31"/>
                    <a:pt x="35" y="31"/>
                    <a:pt x="36" y="31"/>
                  </a:cubicBezTo>
                  <a:cubicBezTo>
                    <a:pt x="36" y="31"/>
                    <a:pt x="38" y="32"/>
                    <a:pt x="38" y="32"/>
                  </a:cubicBezTo>
                  <a:cubicBezTo>
                    <a:pt x="39" y="32"/>
                    <a:pt x="41" y="32"/>
                    <a:pt x="42" y="32"/>
                  </a:cubicBezTo>
                  <a:cubicBezTo>
                    <a:pt x="42" y="32"/>
                    <a:pt x="43" y="33"/>
                    <a:pt x="43" y="34"/>
                  </a:cubicBezTo>
                  <a:cubicBezTo>
                    <a:pt x="44" y="34"/>
                    <a:pt x="44" y="35"/>
                    <a:pt x="45" y="35"/>
                  </a:cubicBezTo>
                  <a:cubicBezTo>
                    <a:pt x="45" y="35"/>
                    <a:pt x="46" y="35"/>
                    <a:pt x="47" y="36"/>
                  </a:cubicBezTo>
                  <a:cubicBezTo>
                    <a:pt x="47" y="36"/>
                    <a:pt x="48" y="37"/>
                    <a:pt x="48" y="37"/>
                  </a:cubicBezTo>
                  <a:cubicBezTo>
                    <a:pt x="48" y="37"/>
                    <a:pt x="48" y="38"/>
                    <a:pt x="48" y="38"/>
                  </a:cubicBezTo>
                  <a:cubicBezTo>
                    <a:pt x="48" y="39"/>
                    <a:pt x="48" y="39"/>
                    <a:pt x="48" y="39"/>
                  </a:cubicBezTo>
                  <a:cubicBezTo>
                    <a:pt x="48" y="40"/>
                    <a:pt x="50" y="40"/>
                    <a:pt x="50" y="40"/>
                  </a:cubicBezTo>
                  <a:cubicBezTo>
                    <a:pt x="51" y="40"/>
                    <a:pt x="51" y="41"/>
                    <a:pt x="52" y="41"/>
                  </a:cubicBezTo>
                  <a:cubicBezTo>
                    <a:pt x="52" y="41"/>
                    <a:pt x="52" y="43"/>
                    <a:pt x="52" y="43"/>
                  </a:cubicBezTo>
                  <a:cubicBezTo>
                    <a:pt x="52" y="43"/>
                    <a:pt x="53" y="44"/>
                    <a:pt x="53" y="44"/>
                  </a:cubicBezTo>
                  <a:cubicBezTo>
                    <a:pt x="54" y="44"/>
                    <a:pt x="55" y="44"/>
                    <a:pt x="56" y="44"/>
                  </a:cubicBezTo>
                  <a:cubicBezTo>
                    <a:pt x="56" y="44"/>
                    <a:pt x="56" y="45"/>
                    <a:pt x="56" y="45"/>
                  </a:cubicBezTo>
                  <a:cubicBezTo>
                    <a:pt x="56" y="46"/>
                    <a:pt x="57" y="47"/>
                    <a:pt x="57" y="47"/>
                  </a:cubicBezTo>
                  <a:cubicBezTo>
                    <a:pt x="58" y="47"/>
                    <a:pt x="59" y="47"/>
                    <a:pt x="59" y="47"/>
                  </a:cubicBezTo>
                  <a:cubicBezTo>
                    <a:pt x="59" y="47"/>
                    <a:pt x="60" y="48"/>
                    <a:pt x="60" y="48"/>
                  </a:cubicBezTo>
                  <a:cubicBezTo>
                    <a:pt x="61" y="48"/>
                    <a:pt x="60" y="49"/>
                    <a:pt x="60" y="50"/>
                  </a:cubicBezTo>
                  <a:cubicBezTo>
                    <a:pt x="60" y="50"/>
                    <a:pt x="60" y="51"/>
                    <a:pt x="60" y="51"/>
                  </a:cubicBezTo>
                  <a:cubicBezTo>
                    <a:pt x="60" y="51"/>
                    <a:pt x="61" y="51"/>
                    <a:pt x="62" y="51"/>
                  </a:cubicBezTo>
                  <a:cubicBezTo>
                    <a:pt x="62" y="51"/>
                    <a:pt x="62" y="51"/>
                    <a:pt x="63" y="51"/>
                  </a:cubicBezTo>
                  <a:cubicBezTo>
                    <a:pt x="63" y="51"/>
                    <a:pt x="63" y="52"/>
                    <a:pt x="63" y="53"/>
                  </a:cubicBezTo>
                  <a:cubicBezTo>
                    <a:pt x="63" y="53"/>
                    <a:pt x="63" y="54"/>
                    <a:pt x="63" y="55"/>
                  </a:cubicBezTo>
                  <a:cubicBezTo>
                    <a:pt x="63" y="55"/>
                    <a:pt x="63" y="56"/>
                    <a:pt x="63" y="56"/>
                  </a:cubicBezTo>
                  <a:cubicBezTo>
                    <a:pt x="63" y="57"/>
                    <a:pt x="64" y="58"/>
                    <a:pt x="64" y="58"/>
                  </a:cubicBezTo>
                  <a:cubicBezTo>
                    <a:pt x="64" y="59"/>
                    <a:pt x="64" y="60"/>
                    <a:pt x="65" y="60"/>
                  </a:cubicBezTo>
                  <a:cubicBezTo>
                    <a:pt x="65" y="60"/>
                    <a:pt x="66" y="61"/>
                    <a:pt x="66" y="6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7" name="Group 6"/>
          <p:cNvGrpSpPr/>
          <p:nvPr/>
        </p:nvGrpSpPr>
        <p:grpSpPr>
          <a:xfrm>
            <a:off x="646890" y="2304807"/>
            <a:ext cx="4972905" cy="612469"/>
            <a:chOff x="597129" y="1534034"/>
            <a:chExt cx="4590374" cy="565356"/>
          </a:xfrm>
        </p:grpSpPr>
        <p:sp>
          <p:nvSpPr>
            <p:cNvPr id="396" name="TextBox 395"/>
            <p:cNvSpPr txBox="1"/>
            <p:nvPr/>
          </p:nvSpPr>
          <p:spPr>
            <a:xfrm>
              <a:off x="597129" y="1779184"/>
              <a:ext cx="458447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a:t>
              </a:r>
            </a:p>
          </p:txBody>
        </p:sp>
        <p:sp>
          <p:nvSpPr>
            <p:cNvPr id="397" name="TextBox 396"/>
            <p:cNvSpPr txBox="1"/>
            <p:nvPr/>
          </p:nvSpPr>
          <p:spPr>
            <a:xfrm>
              <a:off x="597129" y="1534034"/>
              <a:ext cx="459037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UK </a:t>
              </a:r>
              <a:r>
                <a:rPr lang="en-US" sz="1300" cap="all" spc="22" dirty="0">
                  <a:solidFill>
                    <a:schemeClr val="accent1"/>
                  </a:solidFill>
                  <a:latin typeface="Lato Black" panose="020F0A02020204030203" pitchFamily="34" charset="0"/>
                </a:rPr>
                <a:t>Customers</a:t>
              </a:r>
            </a:p>
          </p:txBody>
        </p:sp>
      </p:grpSp>
      <p:cxnSp>
        <p:nvCxnSpPr>
          <p:cNvPr id="406" name="Straight Connector 405"/>
          <p:cNvCxnSpPr/>
          <p:nvPr/>
        </p:nvCxnSpPr>
        <p:spPr>
          <a:xfrm>
            <a:off x="2205231"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a:off x="4116185"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402" name="Chart 401"/>
          <p:cNvGraphicFramePr/>
          <p:nvPr>
            <p:extLst>
              <p:ext uri="{D42A27DB-BD31-4B8C-83A1-F6EECF244321}">
                <p14:modId xmlns:p14="http://schemas.microsoft.com/office/powerpoint/2010/main" val="1780471727"/>
              </p:ext>
            </p:extLst>
          </p:nvPr>
        </p:nvGraphicFramePr>
        <p:xfrm>
          <a:off x="536579" y="3240917"/>
          <a:ext cx="1433367" cy="1402743"/>
        </p:xfrm>
        <a:graphic>
          <a:graphicData uri="http://schemas.openxmlformats.org/drawingml/2006/chart">
            <c:chart xmlns:c="http://schemas.openxmlformats.org/drawingml/2006/chart" xmlns:r="http://schemas.openxmlformats.org/officeDocument/2006/relationships" r:id="rId2"/>
          </a:graphicData>
        </a:graphic>
      </p:graphicFrame>
      <p:sp>
        <p:nvSpPr>
          <p:cNvPr id="405" name="TextBox 404"/>
          <p:cNvSpPr txBox="1"/>
          <p:nvPr/>
        </p:nvSpPr>
        <p:spPr>
          <a:xfrm>
            <a:off x="893362"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a:t>
            </a:r>
          </a:p>
        </p:txBody>
      </p:sp>
      <p:grpSp>
        <p:nvGrpSpPr>
          <p:cNvPr id="4" name="Group 3"/>
          <p:cNvGrpSpPr/>
          <p:nvPr/>
        </p:nvGrpSpPr>
        <p:grpSpPr>
          <a:xfrm>
            <a:off x="644573" y="4691944"/>
            <a:ext cx="1217382" cy="530650"/>
            <a:chOff x="594990" y="3737543"/>
            <a:chExt cx="1123737" cy="489831"/>
          </a:xfrm>
        </p:grpSpPr>
        <p:sp>
          <p:nvSpPr>
            <p:cNvPr id="447" name="TextBox 446"/>
            <p:cNvSpPr txBox="1"/>
            <p:nvPr/>
          </p:nvSpPr>
          <p:spPr>
            <a:xfrm>
              <a:off x="594990"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3" name="TextBox 452"/>
            <p:cNvSpPr txBox="1"/>
            <p:nvPr/>
          </p:nvSpPr>
          <p:spPr>
            <a:xfrm>
              <a:off x="594990"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0" name="Chart 429"/>
          <p:cNvGraphicFramePr/>
          <p:nvPr>
            <p:extLst>
              <p:ext uri="{D42A27DB-BD31-4B8C-83A1-F6EECF244321}">
                <p14:modId xmlns:p14="http://schemas.microsoft.com/office/powerpoint/2010/main" val="2296359157"/>
              </p:ext>
            </p:extLst>
          </p:nvPr>
        </p:nvGraphicFramePr>
        <p:xfrm>
          <a:off x="2421707" y="3240917"/>
          <a:ext cx="1433367" cy="1402743"/>
        </p:xfrm>
        <a:graphic>
          <a:graphicData uri="http://schemas.openxmlformats.org/drawingml/2006/chart">
            <c:chart xmlns:c="http://schemas.openxmlformats.org/drawingml/2006/chart" xmlns:r="http://schemas.openxmlformats.org/officeDocument/2006/relationships" r:id="rId3"/>
          </a:graphicData>
        </a:graphic>
      </p:graphicFrame>
      <p:sp>
        <p:nvSpPr>
          <p:cNvPr id="432" name="TextBox 431"/>
          <p:cNvSpPr txBox="1"/>
          <p:nvPr/>
        </p:nvSpPr>
        <p:spPr>
          <a:xfrm>
            <a:off x="2778490"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a:t>
            </a:r>
          </a:p>
        </p:txBody>
      </p:sp>
      <p:grpSp>
        <p:nvGrpSpPr>
          <p:cNvPr id="5" name="Group 4"/>
          <p:cNvGrpSpPr/>
          <p:nvPr/>
        </p:nvGrpSpPr>
        <p:grpSpPr>
          <a:xfrm>
            <a:off x="2529701" y="4691944"/>
            <a:ext cx="1217382" cy="530650"/>
            <a:chOff x="2335108" y="3737543"/>
            <a:chExt cx="1123737" cy="489831"/>
          </a:xfrm>
        </p:grpSpPr>
        <p:sp>
          <p:nvSpPr>
            <p:cNvPr id="448" name="TextBox 447"/>
            <p:cNvSpPr txBox="1"/>
            <p:nvPr/>
          </p:nvSpPr>
          <p:spPr>
            <a:xfrm>
              <a:off x="2335108"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4" name="TextBox 453"/>
            <p:cNvSpPr txBox="1"/>
            <p:nvPr/>
          </p:nvSpPr>
          <p:spPr>
            <a:xfrm>
              <a:off x="2335108"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5" name="Chart 434"/>
          <p:cNvGraphicFramePr/>
          <p:nvPr>
            <p:extLst>
              <p:ext uri="{D42A27DB-BD31-4B8C-83A1-F6EECF244321}">
                <p14:modId xmlns:p14="http://schemas.microsoft.com/office/powerpoint/2010/main" val="4276804517"/>
              </p:ext>
            </p:extLst>
          </p:nvPr>
        </p:nvGraphicFramePr>
        <p:xfrm>
          <a:off x="4306834" y="3240917"/>
          <a:ext cx="1433367" cy="1402743"/>
        </p:xfrm>
        <a:graphic>
          <a:graphicData uri="http://schemas.openxmlformats.org/drawingml/2006/chart">
            <c:chart xmlns:c="http://schemas.openxmlformats.org/drawingml/2006/chart" xmlns:r="http://schemas.openxmlformats.org/officeDocument/2006/relationships" r:id="rId4"/>
          </a:graphicData>
        </a:graphic>
      </p:graphicFrame>
      <p:sp>
        <p:nvSpPr>
          <p:cNvPr id="437" name="TextBox 436"/>
          <p:cNvSpPr txBox="1"/>
          <p:nvPr/>
        </p:nvSpPr>
        <p:spPr>
          <a:xfrm>
            <a:off x="4663617"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86%</a:t>
            </a:r>
          </a:p>
        </p:txBody>
      </p:sp>
      <p:grpSp>
        <p:nvGrpSpPr>
          <p:cNvPr id="6" name="Group 5"/>
          <p:cNvGrpSpPr/>
          <p:nvPr/>
        </p:nvGrpSpPr>
        <p:grpSpPr>
          <a:xfrm>
            <a:off x="4414828" y="4691944"/>
            <a:ext cx="1217382" cy="530650"/>
            <a:chOff x="4075225" y="3737543"/>
            <a:chExt cx="1123737" cy="489831"/>
          </a:xfrm>
        </p:grpSpPr>
        <p:sp>
          <p:nvSpPr>
            <p:cNvPr id="449" name="TextBox 448"/>
            <p:cNvSpPr txBox="1"/>
            <p:nvPr/>
          </p:nvSpPr>
          <p:spPr>
            <a:xfrm>
              <a:off x="4075225"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5" name="TextBox 454"/>
            <p:cNvSpPr txBox="1"/>
            <p:nvPr/>
          </p:nvSpPr>
          <p:spPr>
            <a:xfrm>
              <a:off x="4075225"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pSp>
        <p:nvGrpSpPr>
          <p:cNvPr id="386" name="Group 385"/>
          <p:cNvGrpSpPr/>
          <p:nvPr/>
        </p:nvGrpSpPr>
        <p:grpSpPr>
          <a:xfrm>
            <a:off x="7594688" y="2227058"/>
            <a:ext cx="194571" cy="259428"/>
            <a:chOff x="2427225" y="2179029"/>
            <a:chExt cx="179604" cy="239472"/>
          </a:xfrm>
        </p:grpSpPr>
        <p:sp>
          <p:nvSpPr>
            <p:cNvPr id="387"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8"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89" name="Group 388"/>
          <p:cNvGrpSpPr/>
          <p:nvPr/>
        </p:nvGrpSpPr>
        <p:grpSpPr>
          <a:xfrm>
            <a:off x="7949321" y="3246932"/>
            <a:ext cx="194571" cy="259428"/>
            <a:chOff x="2427225" y="2179029"/>
            <a:chExt cx="179604" cy="239472"/>
          </a:xfrm>
        </p:grpSpPr>
        <p:sp>
          <p:nvSpPr>
            <p:cNvPr id="39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92" name="Group 391"/>
          <p:cNvGrpSpPr/>
          <p:nvPr/>
        </p:nvGrpSpPr>
        <p:grpSpPr>
          <a:xfrm>
            <a:off x="7718749" y="4733177"/>
            <a:ext cx="194571" cy="259428"/>
            <a:chOff x="2427225" y="2179029"/>
            <a:chExt cx="179604" cy="239472"/>
          </a:xfrm>
        </p:grpSpPr>
        <p:sp>
          <p:nvSpPr>
            <p:cNvPr id="39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3923631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Freeform 16"/>
          <p:cNvSpPr>
            <a:spLocks noEditPoints="1"/>
          </p:cNvSpPr>
          <p:nvPr/>
        </p:nvSpPr>
        <p:spPr bwMode="auto">
          <a:xfrm>
            <a:off x="1206992" y="2409415"/>
            <a:ext cx="590559" cy="592712"/>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7"/>
          <p:cNvSpPr>
            <a:spLocks noEditPoints="1"/>
          </p:cNvSpPr>
          <p:nvPr/>
        </p:nvSpPr>
        <p:spPr bwMode="auto">
          <a:xfrm>
            <a:off x="3505049" y="2415880"/>
            <a:ext cx="586247" cy="586247"/>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25"/>
          <p:cNvSpPr>
            <a:spLocks noEditPoints="1"/>
          </p:cNvSpPr>
          <p:nvPr/>
        </p:nvSpPr>
        <p:spPr bwMode="auto">
          <a:xfrm>
            <a:off x="5799871" y="2411571"/>
            <a:ext cx="588403" cy="590556"/>
          </a:xfrm>
          <a:custGeom>
            <a:avLst/>
            <a:gdLst>
              <a:gd name="T0" fmla="*/ 206 w 353"/>
              <a:gd name="T1" fmla="*/ 166 h 354"/>
              <a:gd name="T2" fmla="*/ 196 w 353"/>
              <a:gd name="T3" fmla="*/ 85 h 354"/>
              <a:gd name="T4" fmla="*/ 209 w 353"/>
              <a:gd name="T5" fmla="*/ 129 h 354"/>
              <a:gd name="T6" fmla="*/ 201 w 353"/>
              <a:gd name="T7" fmla="*/ 138 h 354"/>
              <a:gd name="T8" fmla="*/ 189 w 353"/>
              <a:gd name="T9" fmla="*/ 129 h 354"/>
              <a:gd name="T10" fmla="*/ 177 w 353"/>
              <a:gd name="T11" fmla="*/ 166 h 354"/>
              <a:gd name="T12" fmla="*/ 177 w 353"/>
              <a:gd name="T13" fmla="*/ 173 h 354"/>
              <a:gd name="T14" fmla="*/ 182 w 353"/>
              <a:gd name="T15" fmla="*/ 176 h 354"/>
              <a:gd name="T16" fmla="*/ 215 w 353"/>
              <a:gd name="T17" fmla="*/ 185 h 354"/>
              <a:gd name="T18" fmla="*/ 224 w 353"/>
              <a:gd name="T19" fmla="*/ 173 h 354"/>
              <a:gd name="T20" fmla="*/ 176 w 353"/>
              <a:gd name="T21" fmla="*/ 85 h 354"/>
              <a:gd name="T22" fmla="*/ 172 w 353"/>
              <a:gd name="T23" fmla="*/ 81 h 354"/>
              <a:gd name="T24" fmla="*/ 138 w 353"/>
              <a:gd name="T25" fmla="*/ 73 h 354"/>
              <a:gd name="T26" fmla="*/ 129 w 353"/>
              <a:gd name="T27" fmla="*/ 85 h 354"/>
              <a:gd name="T28" fmla="*/ 146 w 353"/>
              <a:gd name="T29" fmla="*/ 92 h 354"/>
              <a:gd name="T30" fmla="*/ 158 w 353"/>
              <a:gd name="T31" fmla="*/ 173 h 354"/>
              <a:gd name="T32" fmla="*/ 144 w 353"/>
              <a:gd name="T33" fmla="*/ 129 h 354"/>
              <a:gd name="T34" fmla="*/ 153 w 353"/>
              <a:gd name="T35" fmla="*/ 120 h 354"/>
              <a:gd name="T36" fmla="*/ 164 w 353"/>
              <a:gd name="T37" fmla="*/ 129 h 354"/>
              <a:gd name="T38" fmla="*/ 177 w 353"/>
              <a:gd name="T39" fmla="*/ 92 h 354"/>
              <a:gd name="T40" fmla="*/ 321 w 353"/>
              <a:gd name="T41" fmla="*/ 0 h 354"/>
              <a:gd name="T42" fmla="*/ 0 w 353"/>
              <a:gd name="T43" fmla="*/ 33 h 354"/>
              <a:gd name="T44" fmla="*/ 32 w 353"/>
              <a:gd name="T45" fmla="*/ 305 h 354"/>
              <a:gd name="T46" fmla="*/ 144 w 353"/>
              <a:gd name="T47" fmla="*/ 338 h 354"/>
              <a:gd name="T48" fmla="*/ 112 w 353"/>
              <a:gd name="T49" fmla="*/ 346 h 354"/>
              <a:gd name="T50" fmla="*/ 233 w 353"/>
              <a:gd name="T51" fmla="*/ 354 h 354"/>
              <a:gd name="T52" fmla="*/ 233 w 353"/>
              <a:gd name="T53" fmla="*/ 338 h 354"/>
              <a:gd name="T54" fmla="*/ 209 w 353"/>
              <a:gd name="T55" fmla="*/ 305 h 354"/>
              <a:gd name="T56" fmla="*/ 353 w 353"/>
              <a:gd name="T57" fmla="*/ 273 h 354"/>
              <a:gd name="T58" fmla="*/ 321 w 353"/>
              <a:gd name="T59" fmla="*/ 0 h 354"/>
              <a:gd name="T60" fmla="*/ 160 w 353"/>
              <a:gd name="T61" fmla="*/ 338 h 354"/>
              <a:gd name="T62" fmla="*/ 193 w 353"/>
              <a:gd name="T63" fmla="*/ 305 h 354"/>
              <a:gd name="T64" fmla="*/ 337 w 353"/>
              <a:gd name="T65" fmla="*/ 273 h 354"/>
              <a:gd name="T66" fmla="*/ 32 w 353"/>
              <a:gd name="T67" fmla="*/ 289 h 354"/>
              <a:gd name="T68" fmla="*/ 16 w 353"/>
              <a:gd name="T69" fmla="*/ 257 h 354"/>
              <a:gd name="T70" fmla="*/ 337 w 353"/>
              <a:gd name="T71" fmla="*/ 273 h 354"/>
              <a:gd name="T72" fmla="*/ 16 w 353"/>
              <a:gd name="T73" fmla="*/ 241 h 354"/>
              <a:gd name="T74" fmla="*/ 32 w 353"/>
              <a:gd name="T75" fmla="*/ 16 h 354"/>
              <a:gd name="T76" fmla="*/ 337 w 353"/>
              <a:gd name="T77" fmla="*/ 3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3" h="354">
                <a:moveTo>
                  <a:pt x="219" y="170"/>
                </a:moveTo>
                <a:cubicBezTo>
                  <a:pt x="206" y="166"/>
                  <a:pt x="206" y="166"/>
                  <a:pt x="206" y="166"/>
                </a:cubicBezTo>
                <a:cubicBezTo>
                  <a:pt x="217" y="157"/>
                  <a:pt x="225" y="144"/>
                  <a:pt x="225" y="129"/>
                </a:cubicBezTo>
                <a:cubicBezTo>
                  <a:pt x="225" y="109"/>
                  <a:pt x="213" y="92"/>
                  <a:pt x="196" y="85"/>
                </a:cubicBezTo>
                <a:cubicBezTo>
                  <a:pt x="191" y="100"/>
                  <a:pt x="191" y="100"/>
                  <a:pt x="191" y="100"/>
                </a:cubicBezTo>
                <a:cubicBezTo>
                  <a:pt x="202" y="106"/>
                  <a:pt x="209" y="116"/>
                  <a:pt x="209" y="129"/>
                </a:cubicBezTo>
                <a:cubicBezTo>
                  <a:pt x="209" y="139"/>
                  <a:pt x="204" y="148"/>
                  <a:pt x="197" y="154"/>
                </a:cubicBezTo>
                <a:cubicBezTo>
                  <a:pt x="201" y="138"/>
                  <a:pt x="201" y="138"/>
                  <a:pt x="201" y="138"/>
                </a:cubicBezTo>
                <a:cubicBezTo>
                  <a:pt x="201" y="136"/>
                  <a:pt x="201" y="134"/>
                  <a:pt x="200" y="132"/>
                </a:cubicBezTo>
                <a:cubicBezTo>
                  <a:pt x="198" y="128"/>
                  <a:pt x="193" y="126"/>
                  <a:pt x="189" y="129"/>
                </a:cubicBezTo>
                <a:cubicBezTo>
                  <a:pt x="187" y="130"/>
                  <a:pt x="186" y="132"/>
                  <a:pt x="185" y="134"/>
                </a:cubicBezTo>
                <a:cubicBezTo>
                  <a:pt x="177" y="166"/>
                  <a:pt x="177" y="166"/>
                  <a:pt x="177" y="166"/>
                </a:cubicBezTo>
                <a:cubicBezTo>
                  <a:pt x="177" y="166"/>
                  <a:pt x="177" y="166"/>
                  <a:pt x="177" y="166"/>
                </a:cubicBezTo>
                <a:cubicBezTo>
                  <a:pt x="176" y="168"/>
                  <a:pt x="176" y="171"/>
                  <a:pt x="177" y="173"/>
                </a:cubicBezTo>
                <a:cubicBezTo>
                  <a:pt x="178" y="174"/>
                  <a:pt x="180" y="175"/>
                  <a:pt x="182" y="176"/>
                </a:cubicBezTo>
                <a:cubicBezTo>
                  <a:pt x="182" y="176"/>
                  <a:pt x="182" y="176"/>
                  <a:pt x="182" y="176"/>
                </a:cubicBezTo>
                <a:cubicBezTo>
                  <a:pt x="182" y="176"/>
                  <a:pt x="182" y="176"/>
                  <a:pt x="183" y="176"/>
                </a:cubicBezTo>
                <a:cubicBezTo>
                  <a:pt x="215" y="185"/>
                  <a:pt x="215" y="185"/>
                  <a:pt x="215" y="185"/>
                </a:cubicBezTo>
                <a:cubicBezTo>
                  <a:pt x="217" y="186"/>
                  <a:pt x="219" y="185"/>
                  <a:pt x="221" y="184"/>
                </a:cubicBezTo>
                <a:cubicBezTo>
                  <a:pt x="225" y="182"/>
                  <a:pt x="226" y="177"/>
                  <a:pt x="224" y="173"/>
                </a:cubicBezTo>
                <a:cubicBezTo>
                  <a:pt x="223" y="171"/>
                  <a:pt x="221" y="170"/>
                  <a:pt x="219" y="170"/>
                </a:cubicBezTo>
                <a:moveTo>
                  <a:pt x="176" y="85"/>
                </a:moveTo>
                <a:cubicBezTo>
                  <a:pt x="175" y="84"/>
                  <a:pt x="173" y="83"/>
                  <a:pt x="172" y="82"/>
                </a:cubicBezTo>
                <a:cubicBezTo>
                  <a:pt x="172" y="81"/>
                  <a:pt x="172" y="81"/>
                  <a:pt x="172" y="81"/>
                </a:cubicBezTo>
                <a:cubicBezTo>
                  <a:pt x="171" y="81"/>
                  <a:pt x="171" y="81"/>
                  <a:pt x="170" y="81"/>
                </a:cubicBezTo>
                <a:cubicBezTo>
                  <a:pt x="138" y="73"/>
                  <a:pt x="138" y="73"/>
                  <a:pt x="138" y="73"/>
                </a:cubicBezTo>
                <a:cubicBezTo>
                  <a:pt x="136" y="72"/>
                  <a:pt x="134" y="73"/>
                  <a:pt x="132" y="74"/>
                </a:cubicBezTo>
                <a:cubicBezTo>
                  <a:pt x="128" y="76"/>
                  <a:pt x="127" y="81"/>
                  <a:pt x="129" y="85"/>
                </a:cubicBezTo>
                <a:cubicBezTo>
                  <a:pt x="130" y="87"/>
                  <a:pt x="132" y="88"/>
                  <a:pt x="134" y="88"/>
                </a:cubicBezTo>
                <a:cubicBezTo>
                  <a:pt x="146" y="92"/>
                  <a:pt x="146" y="92"/>
                  <a:pt x="146" y="92"/>
                </a:cubicBezTo>
                <a:cubicBezTo>
                  <a:pt x="135" y="100"/>
                  <a:pt x="128" y="114"/>
                  <a:pt x="128" y="129"/>
                </a:cubicBezTo>
                <a:cubicBezTo>
                  <a:pt x="128" y="149"/>
                  <a:pt x="141" y="166"/>
                  <a:pt x="158" y="173"/>
                </a:cubicBezTo>
                <a:cubicBezTo>
                  <a:pt x="162" y="158"/>
                  <a:pt x="162" y="158"/>
                  <a:pt x="162" y="158"/>
                </a:cubicBezTo>
                <a:cubicBezTo>
                  <a:pt x="152" y="152"/>
                  <a:pt x="144" y="141"/>
                  <a:pt x="144" y="129"/>
                </a:cubicBezTo>
                <a:cubicBezTo>
                  <a:pt x="144" y="118"/>
                  <a:pt x="149" y="109"/>
                  <a:pt x="157" y="104"/>
                </a:cubicBezTo>
                <a:cubicBezTo>
                  <a:pt x="153" y="120"/>
                  <a:pt x="153" y="120"/>
                  <a:pt x="153" y="120"/>
                </a:cubicBezTo>
                <a:cubicBezTo>
                  <a:pt x="152" y="122"/>
                  <a:pt x="152" y="124"/>
                  <a:pt x="153" y="126"/>
                </a:cubicBezTo>
                <a:cubicBezTo>
                  <a:pt x="156" y="130"/>
                  <a:pt x="160" y="132"/>
                  <a:pt x="164" y="129"/>
                </a:cubicBezTo>
                <a:cubicBezTo>
                  <a:pt x="166" y="128"/>
                  <a:pt x="168" y="126"/>
                  <a:pt x="168" y="124"/>
                </a:cubicBezTo>
                <a:cubicBezTo>
                  <a:pt x="177" y="92"/>
                  <a:pt x="177" y="92"/>
                  <a:pt x="177" y="92"/>
                </a:cubicBezTo>
                <a:cubicBezTo>
                  <a:pt x="177" y="90"/>
                  <a:pt x="177" y="87"/>
                  <a:pt x="176" y="85"/>
                </a:cubicBezTo>
                <a:moveTo>
                  <a:pt x="321" y="0"/>
                </a:moveTo>
                <a:cubicBezTo>
                  <a:pt x="32" y="0"/>
                  <a:pt x="32" y="0"/>
                  <a:pt x="32" y="0"/>
                </a:cubicBezTo>
                <a:cubicBezTo>
                  <a:pt x="14" y="0"/>
                  <a:pt x="0" y="15"/>
                  <a:pt x="0" y="33"/>
                </a:cubicBezTo>
                <a:cubicBezTo>
                  <a:pt x="0" y="273"/>
                  <a:pt x="0" y="273"/>
                  <a:pt x="0" y="273"/>
                </a:cubicBezTo>
                <a:cubicBezTo>
                  <a:pt x="0" y="291"/>
                  <a:pt x="14" y="305"/>
                  <a:pt x="32" y="305"/>
                </a:cubicBezTo>
                <a:cubicBezTo>
                  <a:pt x="144" y="305"/>
                  <a:pt x="144" y="305"/>
                  <a:pt x="144" y="305"/>
                </a:cubicBezTo>
                <a:cubicBezTo>
                  <a:pt x="144" y="338"/>
                  <a:pt x="144" y="338"/>
                  <a:pt x="144" y="338"/>
                </a:cubicBezTo>
                <a:cubicBezTo>
                  <a:pt x="120" y="338"/>
                  <a:pt x="120" y="338"/>
                  <a:pt x="120" y="338"/>
                </a:cubicBezTo>
                <a:cubicBezTo>
                  <a:pt x="116" y="338"/>
                  <a:pt x="112" y="341"/>
                  <a:pt x="112" y="346"/>
                </a:cubicBezTo>
                <a:cubicBezTo>
                  <a:pt x="112" y="350"/>
                  <a:pt x="116" y="354"/>
                  <a:pt x="120" y="354"/>
                </a:cubicBezTo>
                <a:cubicBezTo>
                  <a:pt x="233" y="354"/>
                  <a:pt x="233" y="354"/>
                  <a:pt x="233" y="354"/>
                </a:cubicBezTo>
                <a:cubicBezTo>
                  <a:pt x="237" y="354"/>
                  <a:pt x="241" y="350"/>
                  <a:pt x="241" y="346"/>
                </a:cubicBezTo>
                <a:cubicBezTo>
                  <a:pt x="241" y="341"/>
                  <a:pt x="237" y="338"/>
                  <a:pt x="233" y="338"/>
                </a:cubicBezTo>
                <a:cubicBezTo>
                  <a:pt x="209" y="338"/>
                  <a:pt x="209" y="338"/>
                  <a:pt x="209" y="338"/>
                </a:cubicBezTo>
                <a:cubicBezTo>
                  <a:pt x="209" y="305"/>
                  <a:pt x="209" y="305"/>
                  <a:pt x="209" y="305"/>
                </a:cubicBezTo>
                <a:cubicBezTo>
                  <a:pt x="321" y="305"/>
                  <a:pt x="321" y="305"/>
                  <a:pt x="321" y="305"/>
                </a:cubicBezTo>
                <a:cubicBezTo>
                  <a:pt x="339" y="305"/>
                  <a:pt x="353" y="291"/>
                  <a:pt x="353" y="273"/>
                </a:cubicBezTo>
                <a:cubicBezTo>
                  <a:pt x="353" y="33"/>
                  <a:pt x="353" y="33"/>
                  <a:pt x="353" y="33"/>
                </a:cubicBezTo>
                <a:cubicBezTo>
                  <a:pt x="353" y="15"/>
                  <a:pt x="339" y="0"/>
                  <a:pt x="321" y="0"/>
                </a:cubicBezTo>
                <a:moveTo>
                  <a:pt x="193" y="338"/>
                </a:moveTo>
                <a:cubicBezTo>
                  <a:pt x="160" y="338"/>
                  <a:pt x="160" y="338"/>
                  <a:pt x="160" y="338"/>
                </a:cubicBezTo>
                <a:cubicBezTo>
                  <a:pt x="160" y="305"/>
                  <a:pt x="160" y="305"/>
                  <a:pt x="160" y="305"/>
                </a:cubicBezTo>
                <a:cubicBezTo>
                  <a:pt x="193" y="305"/>
                  <a:pt x="193" y="305"/>
                  <a:pt x="193" y="305"/>
                </a:cubicBezTo>
                <a:lnTo>
                  <a:pt x="193" y="338"/>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3"/>
                  <a:pt x="16" y="33"/>
                  <a:pt x="16" y="33"/>
                </a:cubicBezTo>
                <a:cubicBezTo>
                  <a:pt x="16" y="24"/>
                  <a:pt x="23" y="16"/>
                  <a:pt x="32" y="16"/>
                </a:cubicBezTo>
                <a:cubicBezTo>
                  <a:pt x="321" y="16"/>
                  <a:pt x="321" y="16"/>
                  <a:pt x="321" y="16"/>
                </a:cubicBezTo>
                <a:cubicBezTo>
                  <a:pt x="330" y="16"/>
                  <a:pt x="337" y="24"/>
                  <a:pt x="337" y="33"/>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17"/>
          <p:cNvSpPr>
            <a:spLocks noEditPoints="1"/>
          </p:cNvSpPr>
          <p:nvPr/>
        </p:nvSpPr>
        <p:spPr bwMode="auto">
          <a:xfrm>
            <a:off x="8126337" y="2472927"/>
            <a:ext cx="527269" cy="52920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743761" y="3743711"/>
            <a:ext cx="1517020" cy="1124531"/>
            <a:chOff x="686549" y="2862253"/>
            <a:chExt cx="1400326" cy="1038029"/>
          </a:xfrm>
        </p:grpSpPr>
        <p:sp>
          <p:nvSpPr>
            <p:cNvPr id="5" name="TextBox 4"/>
            <p:cNvSpPr txBox="1"/>
            <p:nvPr/>
          </p:nvSpPr>
          <p:spPr>
            <a:xfrm>
              <a:off x="686549"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6" name="TextBox 5"/>
            <p:cNvSpPr txBox="1"/>
            <p:nvPr/>
          </p:nvSpPr>
          <p:spPr>
            <a:xfrm>
              <a:off x="686549"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cxnSp>
        <p:nvCxnSpPr>
          <p:cNvPr id="25" name="Straight Connector 24"/>
          <p:cNvCxnSpPr/>
          <p:nvPr/>
        </p:nvCxnSpPr>
        <p:spPr>
          <a:xfrm>
            <a:off x="643203"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039662" y="3743711"/>
            <a:ext cx="1517020" cy="1124531"/>
            <a:chOff x="2805842" y="2862253"/>
            <a:chExt cx="1400326" cy="1038029"/>
          </a:xfrm>
        </p:grpSpPr>
        <p:sp>
          <p:nvSpPr>
            <p:cNvPr id="28" name="TextBox 27"/>
            <p:cNvSpPr txBox="1"/>
            <p:nvPr/>
          </p:nvSpPr>
          <p:spPr>
            <a:xfrm>
              <a:off x="2805842"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29" name="TextBox 28"/>
            <p:cNvSpPr txBox="1"/>
            <p:nvPr/>
          </p:nvSpPr>
          <p:spPr>
            <a:xfrm>
              <a:off x="2805842"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Finance</a:t>
              </a:r>
            </a:p>
          </p:txBody>
        </p:sp>
      </p:grpSp>
      <p:cxnSp>
        <p:nvCxnSpPr>
          <p:cNvPr id="30" name="Straight Connector 29"/>
          <p:cNvCxnSpPr/>
          <p:nvPr/>
        </p:nvCxnSpPr>
        <p:spPr>
          <a:xfrm>
            <a:off x="29391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5335563" y="3743711"/>
            <a:ext cx="1517020" cy="1124531"/>
            <a:chOff x="4925135" y="2862253"/>
            <a:chExt cx="1400326" cy="1038029"/>
          </a:xfrm>
        </p:grpSpPr>
        <p:sp>
          <p:nvSpPr>
            <p:cNvPr id="32" name="TextBox 31"/>
            <p:cNvSpPr txBox="1"/>
            <p:nvPr/>
          </p:nvSpPr>
          <p:spPr>
            <a:xfrm>
              <a:off x="4925135"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3" name="TextBox 32"/>
            <p:cNvSpPr txBox="1"/>
            <p:nvPr/>
          </p:nvSpPr>
          <p:spPr>
            <a:xfrm>
              <a:off x="4925135"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S.E. Optimization</a:t>
              </a:r>
            </a:p>
          </p:txBody>
        </p:sp>
      </p:grpSp>
      <p:cxnSp>
        <p:nvCxnSpPr>
          <p:cNvPr id="34" name="Straight Connector 33"/>
          <p:cNvCxnSpPr/>
          <p:nvPr/>
        </p:nvCxnSpPr>
        <p:spPr>
          <a:xfrm>
            <a:off x="52350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631463" y="3743711"/>
            <a:ext cx="1517020" cy="1124531"/>
            <a:chOff x="7044427" y="2862253"/>
            <a:chExt cx="1400326" cy="1038029"/>
          </a:xfrm>
        </p:grpSpPr>
        <p:sp>
          <p:nvSpPr>
            <p:cNvPr id="36" name="TextBox 35"/>
            <p:cNvSpPr txBox="1"/>
            <p:nvPr/>
          </p:nvSpPr>
          <p:spPr>
            <a:xfrm>
              <a:off x="7044427"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7" name="TextBox 36"/>
            <p:cNvSpPr txBox="1"/>
            <p:nvPr/>
          </p:nvSpPr>
          <p:spPr>
            <a:xfrm>
              <a:off x="7044427"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Graphic Design</a:t>
              </a:r>
            </a:p>
          </p:txBody>
        </p:sp>
      </p:grpSp>
      <p:cxnSp>
        <p:nvCxnSpPr>
          <p:cNvPr id="38" name="Straight Connector 37"/>
          <p:cNvCxnSpPr/>
          <p:nvPr/>
        </p:nvCxnSpPr>
        <p:spPr>
          <a:xfrm>
            <a:off x="75309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3709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Italy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7" name="Group 66"/>
          <p:cNvGrpSpPr/>
          <p:nvPr/>
        </p:nvGrpSpPr>
        <p:grpSpPr>
          <a:xfrm>
            <a:off x="1865027" y="2299740"/>
            <a:ext cx="2494487" cy="3030887"/>
            <a:chOff x="5160764" y="1529356"/>
            <a:chExt cx="2302603" cy="2797742"/>
          </a:xfrm>
          <a:solidFill>
            <a:schemeClr val="accent6"/>
          </a:solidFill>
        </p:grpSpPr>
        <p:sp>
          <p:nvSpPr>
            <p:cNvPr id="4" name="Freeform 5"/>
            <p:cNvSpPr>
              <a:spLocks/>
            </p:cNvSpPr>
            <p:nvPr/>
          </p:nvSpPr>
          <p:spPr bwMode="auto">
            <a:xfrm>
              <a:off x="5510546" y="1627973"/>
              <a:ext cx="551126" cy="514144"/>
            </a:xfrm>
            <a:custGeom>
              <a:avLst/>
              <a:gdLst>
                <a:gd name="T0" fmla="*/ 2335 w 2503"/>
                <a:gd name="T1" fmla="*/ 2102 h 2334"/>
                <a:gd name="T2" fmla="*/ 2159 w 2503"/>
                <a:gd name="T3" fmla="*/ 2085 h 2334"/>
                <a:gd name="T4" fmla="*/ 1994 w 2503"/>
                <a:gd name="T5" fmla="*/ 2091 h 2334"/>
                <a:gd name="T6" fmla="*/ 1845 w 2503"/>
                <a:gd name="T7" fmla="*/ 2062 h 2334"/>
                <a:gd name="T8" fmla="*/ 1704 w 2503"/>
                <a:gd name="T9" fmla="*/ 2097 h 2334"/>
                <a:gd name="T10" fmla="*/ 1583 w 2503"/>
                <a:gd name="T11" fmla="*/ 2045 h 2334"/>
                <a:gd name="T12" fmla="*/ 1335 w 2503"/>
                <a:gd name="T13" fmla="*/ 1906 h 2334"/>
                <a:gd name="T14" fmla="*/ 1220 w 2503"/>
                <a:gd name="T15" fmla="*/ 1852 h 2334"/>
                <a:gd name="T16" fmla="*/ 1098 w 2503"/>
                <a:gd name="T17" fmla="*/ 1872 h 2334"/>
                <a:gd name="T18" fmla="*/ 982 w 2503"/>
                <a:gd name="T19" fmla="*/ 1842 h 2334"/>
                <a:gd name="T20" fmla="*/ 828 w 2503"/>
                <a:gd name="T21" fmla="*/ 1816 h 2334"/>
                <a:gd name="T22" fmla="*/ 693 w 2503"/>
                <a:gd name="T23" fmla="*/ 1925 h 2334"/>
                <a:gd name="T24" fmla="*/ 677 w 2503"/>
                <a:gd name="T25" fmla="*/ 2220 h 2334"/>
                <a:gd name="T26" fmla="*/ 602 w 2503"/>
                <a:gd name="T27" fmla="*/ 2334 h 2334"/>
                <a:gd name="T28" fmla="*/ 485 w 2503"/>
                <a:gd name="T29" fmla="*/ 2168 h 2334"/>
                <a:gd name="T30" fmla="*/ 323 w 2503"/>
                <a:gd name="T31" fmla="*/ 1900 h 2334"/>
                <a:gd name="T32" fmla="*/ 132 w 2503"/>
                <a:gd name="T33" fmla="*/ 1877 h 2334"/>
                <a:gd name="T34" fmla="*/ 103 w 2503"/>
                <a:gd name="T35" fmla="*/ 1844 h 2334"/>
                <a:gd name="T36" fmla="*/ 35 w 2503"/>
                <a:gd name="T37" fmla="*/ 1504 h 2334"/>
                <a:gd name="T38" fmla="*/ 189 w 2503"/>
                <a:gd name="T39" fmla="*/ 1498 h 2334"/>
                <a:gd name="T40" fmla="*/ 260 w 2503"/>
                <a:gd name="T41" fmla="*/ 1412 h 2334"/>
                <a:gd name="T42" fmla="*/ 257 w 2503"/>
                <a:gd name="T43" fmla="*/ 1323 h 2334"/>
                <a:gd name="T44" fmla="*/ 176 w 2503"/>
                <a:gd name="T45" fmla="*/ 1176 h 2334"/>
                <a:gd name="T46" fmla="*/ 133 w 2503"/>
                <a:gd name="T47" fmla="*/ 997 h 2334"/>
                <a:gd name="T48" fmla="*/ 188 w 2503"/>
                <a:gd name="T49" fmla="*/ 732 h 2334"/>
                <a:gd name="T50" fmla="*/ 243 w 2503"/>
                <a:gd name="T51" fmla="*/ 630 h 2334"/>
                <a:gd name="T52" fmla="*/ 364 w 2503"/>
                <a:gd name="T53" fmla="*/ 530 h 2334"/>
                <a:gd name="T54" fmla="*/ 361 w 2503"/>
                <a:gd name="T55" fmla="*/ 672 h 2334"/>
                <a:gd name="T56" fmla="*/ 504 w 2503"/>
                <a:gd name="T57" fmla="*/ 899 h 2334"/>
                <a:gd name="T58" fmla="*/ 569 w 2503"/>
                <a:gd name="T59" fmla="*/ 608 h 2334"/>
                <a:gd name="T60" fmla="*/ 705 w 2503"/>
                <a:gd name="T61" fmla="*/ 449 h 2334"/>
                <a:gd name="T62" fmla="*/ 749 w 2503"/>
                <a:gd name="T63" fmla="*/ 256 h 2334"/>
                <a:gd name="T64" fmla="*/ 885 w 2503"/>
                <a:gd name="T65" fmla="*/ 129 h 2334"/>
                <a:gd name="T66" fmla="*/ 907 w 2503"/>
                <a:gd name="T67" fmla="*/ 194 h 2334"/>
                <a:gd name="T68" fmla="*/ 1220 w 2503"/>
                <a:gd name="T69" fmla="*/ 277 h 2334"/>
                <a:gd name="T70" fmla="*/ 1360 w 2503"/>
                <a:gd name="T71" fmla="*/ 328 h 2334"/>
                <a:gd name="T72" fmla="*/ 1499 w 2503"/>
                <a:gd name="T73" fmla="*/ 488 h 2334"/>
                <a:gd name="T74" fmla="*/ 1405 w 2503"/>
                <a:gd name="T75" fmla="*/ 171 h 2334"/>
                <a:gd name="T76" fmla="*/ 1478 w 2503"/>
                <a:gd name="T77" fmla="*/ 16 h 2334"/>
                <a:gd name="T78" fmla="*/ 1654 w 2503"/>
                <a:gd name="T79" fmla="*/ 103 h 2334"/>
                <a:gd name="T80" fmla="*/ 1745 w 2503"/>
                <a:gd name="T81" fmla="*/ 95 h 2334"/>
                <a:gd name="T82" fmla="*/ 1853 w 2503"/>
                <a:gd name="T83" fmla="*/ 208 h 2334"/>
                <a:gd name="T84" fmla="*/ 1830 w 2503"/>
                <a:gd name="T85" fmla="*/ 396 h 2334"/>
                <a:gd name="T86" fmla="*/ 1812 w 2503"/>
                <a:gd name="T87" fmla="*/ 585 h 2334"/>
                <a:gd name="T88" fmla="*/ 1728 w 2503"/>
                <a:gd name="T89" fmla="*/ 801 h 2334"/>
                <a:gd name="T90" fmla="*/ 1807 w 2503"/>
                <a:gd name="T91" fmla="*/ 989 h 2334"/>
                <a:gd name="T92" fmla="*/ 1953 w 2503"/>
                <a:gd name="T93" fmla="*/ 965 h 2334"/>
                <a:gd name="T94" fmla="*/ 1982 w 2503"/>
                <a:gd name="T95" fmla="*/ 1020 h 2334"/>
                <a:gd name="T96" fmla="*/ 1900 w 2503"/>
                <a:gd name="T97" fmla="*/ 1285 h 2334"/>
                <a:gd name="T98" fmla="*/ 1913 w 2503"/>
                <a:gd name="T99" fmla="*/ 1627 h 2334"/>
                <a:gd name="T100" fmla="*/ 2131 w 2503"/>
                <a:gd name="T101" fmla="*/ 1815 h 2334"/>
                <a:gd name="T102" fmla="*/ 2370 w 2503"/>
                <a:gd name="T103" fmla="*/ 1955 h 2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03" h="2334">
                  <a:moveTo>
                    <a:pt x="2503" y="2111"/>
                  </a:moveTo>
                  <a:cubicBezTo>
                    <a:pt x="2475" y="2108"/>
                    <a:pt x="2446" y="2106"/>
                    <a:pt x="2441" y="2106"/>
                  </a:cubicBezTo>
                  <a:cubicBezTo>
                    <a:pt x="2432" y="2106"/>
                    <a:pt x="2349" y="2103"/>
                    <a:pt x="2335" y="2102"/>
                  </a:cubicBezTo>
                  <a:cubicBezTo>
                    <a:pt x="2334" y="2102"/>
                    <a:pt x="2333" y="2102"/>
                    <a:pt x="2331" y="2102"/>
                  </a:cubicBezTo>
                  <a:cubicBezTo>
                    <a:pt x="2176" y="2084"/>
                    <a:pt x="2176" y="2084"/>
                    <a:pt x="2176" y="2084"/>
                  </a:cubicBezTo>
                  <a:cubicBezTo>
                    <a:pt x="2170" y="2083"/>
                    <a:pt x="2165" y="2083"/>
                    <a:pt x="2159" y="2085"/>
                  </a:cubicBezTo>
                  <a:cubicBezTo>
                    <a:pt x="2081" y="2107"/>
                    <a:pt x="2081" y="2107"/>
                    <a:pt x="2081" y="2107"/>
                  </a:cubicBezTo>
                  <a:cubicBezTo>
                    <a:pt x="2073" y="2109"/>
                    <a:pt x="2066" y="2109"/>
                    <a:pt x="2058" y="2107"/>
                  </a:cubicBezTo>
                  <a:cubicBezTo>
                    <a:pt x="1994" y="2091"/>
                    <a:pt x="1994" y="2091"/>
                    <a:pt x="1994" y="2091"/>
                  </a:cubicBezTo>
                  <a:cubicBezTo>
                    <a:pt x="1993" y="2090"/>
                    <a:pt x="1991" y="2090"/>
                    <a:pt x="1989" y="2089"/>
                  </a:cubicBezTo>
                  <a:cubicBezTo>
                    <a:pt x="1892" y="2050"/>
                    <a:pt x="1892" y="2050"/>
                    <a:pt x="1892" y="2050"/>
                  </a:cubicBezTo>
                  <a:cubicBezTo>
                    <a:pt x="1876" y="2044"/>
                    <a:pt x="1857" y="2048"/>
                    <a:pt x="1845" y="2062"/>
                  </a:cubicBezTo>
                  <a:cubicBezTo>
                    <a:pt x="1825" y="2083"/>
                    <a:pt x="1825" y="2083"/>
                    <a:pt x="1825" y="2083"/>
                  </a:cubicBezTo>
                  <a:cubicBezTo>
                    <a:pt x="1817" y="2092"/>
                    <a:pt x="1806" y="2097"/>
                    <a:pt x="1794" y="2097"/>
                  </a:cubicBezTo>
                  <a:cubicBezTo>
                    <a:pt x="1704" y="2097"/>
                    <a:pt x="1704" y="2097"/>
                    <a:pt x="1704" y="2097"/>
                  </a:cubicBezTo>
                  <a:cubicBezTo>
                    <a:pt x="1697" y="2097"/>
                    <a:pt x="1691" y="2096"/>
                    <a:pt x="1686" y="2093"/>
                  </a:cubicBezTo>
                  <a:cubicBezTo>
                    <a:pt x="1589" y="2048"/>
                    <a:pt x="1589" y="2048"/>
                    <a:pt x="1589" y="2048"/>
                  </a:cubicBezTo>
                  <a:cubicBezTo>
                    <a:pt x="1587" y="2047"/>
                    <a:pt x="1585" y="2046"/>
                    <a:pt x="1583" y="2045"/>
                  </a:cubicBezTo>
                  <a:cubicBezTo>
                    <a:pt x="1468" y="1969"/>
                    <a:pt x="1468" y="1969"/>
                    <a:pt x="1468" y="1969"/>
                  </a:cubicBezTo>
                  <a:cubicBezTo>
                    <a:pt x="1465" y="1967"/>
                    <a:pt x="1463" y="1966"/>
                    <a:pt x="1460" y="1965"/>
                  </a:cubicBezTo>
                  <a:cubicBezTo>
                    <a:pt x="1439" y="1957"/>
                    <a:pt x="1353" y="1923"/>
                    <a:pt x="1335" y="1906"/>
                  </a:cubicBezTo>
                  <a:cubicBezTo>
                    <a:pt x="1325" y="1895"/>
                    <a:pt x="1313" y="1879"/>
                    <a:pt x="1305" y="1866"/>
                  </a:cubicBezTo>
                  <a:cubicBezTo>
                    <a:pt x="1296" y="1853"/>
                    <a:pt x="1281" y="1846"/>
                    <a:pt x="1265" y="1848"/>
                  </a:cubicBezTo>
                  <a:cubicBezTo>
                    <a:pt x="1220" y="1852"/>
                    <a:pt x="1220" y="1852"/>
                    <a:pt x="1220" y="1852"/>
                  </a:cubicBezTo>
                  <a:cubicBezTo>
                    <a:pt x="1123" y="1861"/>
                    <a:pt x="1123" y="1861"/>
                    <a:pt x="1123" y="1861"/>
                  </a:cubicBezTo>
                  <a:cubicBezTo>
                    <a:pt x="1114" y="1862"/>
                    <a:pt x="1105" y="1866"/>
                    <a:pt x="1098" y="1872"/>
                  </a:cubicBezTo>
                  <a:cubicBezTo>
                    <a:pt x="1098" y="1872"/>
                    <a:pt x="1098" y="1872"/>
                    <a:pt x="1098" y="1872"/>
                  </a:cubicBezTo>
                  <a:cubicBezTo>
                    <a:pt x="1084" y="1885"/>
                    <a:pt x="1064" y="1887"/>
                    <a:pt x="1048" y="1878"/>
                  </a:cubicBezTo>
                  <a:cubicBezTo>
                    <a:pt x="985" y="1843"/>
                    <a:pt x="985" y="1843"/>
                    <a:pt x="985" y="1843"/>
                  </a:cubicBezTo>
                  <a:cubicBezTo>
                    <a:pt x="984" y="1843"/>
                    <a:pt x="983" y="1842"/>
                    <a:pt x="982" y="1842"/>
                  </a:cubicBezTo>
                  <a:cubicBezTo>
                    <a:pt x="935" y="1820"/>
                    <a:pt x="935" y="1820"/>
                    <a:pt x="935" y="1820"/>
                  </a:cubicBezTo>
                  <a:cubicBezTo>
                    <a:pt x="929" y="1817"/>
                    <a:pt x="923" y="1816"/>
                    <a:pt x="916" y="1816"/>
                  </a:cubicBezTo>
                  <a:cubicBezTo>
                    <a:pt x="828" y="1816"/>
                    <a:pt x="828" y="1816"/>
                    <a:pt x="828" y="1816"/>
                  </a:cubicBezTo>
                  <a:cubicBezTo>
                    <a:pt x="805" y="1816"/>
                    <a:pt x="743" y="1865"/>
                    <a:pt x="725" y="1880"/>
                  </a:cubicBezTo>
                  <a:cubicBezTo>
                    <a:pt x="722" y="1882"/>
                    <a:pt x="719" y="1885"/>
                    <a:pt x="716" y="1889"/>
                  </a:cubicBezTo>
                  <a:cubicBezTo>
                    <a:pt x="693" y="1925"/>
                    <a:pt x="693" y="1925"/>
                    <a:pt x="693" y="1925"/>
                  </a:cubicBezTo>
                  <a:cubicBezTo>
                    <a:pt x="689" y="1931"/>
                    <a:pt x="686" y="1939"/>
                    <a:pt x="686" y="1946"/>
                  </a:cubicBezTo>
                  <a:cubicBezTo>
                    <a:pt x="684" y="1991"/>
                    <a:pt x="677" y="2146"/>
                    <a:pt x="677" y="2158"/>
                  </a:cubicBezTo>
                  <a:cubicBezTo>
                    <a:pt x="677" y="2220"/>
                    <a:pt x="677" y="2220"/>
                    <a:pt x="677" y="2220"/>
                  </a:cubicBezTo>
                  <a:cubicBezTo>
                    <a:pt x="677" y="2226"/>
                    <a:pt x="676" y="2232"/>
                    <a:pt x="673" y="2237"/>
                  </a:cubicBezTo>
                  <a:cubicBezTo>
                    <a:pt x="641" y="2308"/>
                    <a:pt x="641" y="2308"/>
                    <a:pt x="641" y="2308"/>
                  </a:cubicBezTo>
                  <a:cubicBezTo>
                    <a:pt x="634" y="2324"/>
                    <a:pt x="619" y="2334"/>
                    <a:pt x="602" y="2334"/>
                  </a:cubicBezTo>
                  <a:cubicBezTo>
                    <a:pt x="560" y="2334"/>
                    <a:pt x="560" y="2334"/>
                    <a:pt x="560" y="2334"/>
                  </a:cubicBezTo>
                  <a:cubicBezTo>
                    <a:pt x="559" y="2333"/>
                    <a:pt x="558" y="2332"/>
                    <a:pt x="557" y="2330"/>
                  </a:cubicBezTo>
                  <a:cubicBezTo>
                    <a:pt x="547" y="2307"/>
                    <a:pt x="490" y="2175"/>
                    <a:pt x="485" y="2168"/>
                  </a:cubicBezTo>
                  <a:cubicBezTo>
                    <a:pt x="480" y="2161"/>
                    <a:pt x="456" y="2125"/>
                    <a:pt x="446" y="2105"/>
                  </a:cubicBezTo>
                  <a:cubicBezTo>
                    <a:pt x="436" y="2086"/>
                    <a:pt x="412" y="2047"/>
                    <a:pt x="404" y="2025"/>
                  </a:cubicBezTo>
                  <a:cubicBezTo>
                    <a:pt x="397" y="2003"/>
                    <a:pt x="340" y="1922"/>
                    <a:pt x="323" y="1900"/>
                  </a:cubicBezTo>
                  <a:cubicBezTo>
                    <a:pt x="306" y="1878"/>
                    <a:pt x="287" y="1876"/>
                    <a:pt x="277" y="1878"/>
                  </a:cubicBezTo>
                  <a:cubicBezTo>
                    <a:pt x="267" y="1881"/>
                    <a:pt x="199" y="1888"/>
                    <a:pt x="186" y="1879"/>
                  </a:cubicBezTo>
                  <a:cubicBezTo>
                    <a:pt x="177" y="1871"/>
                    <a:pt x="147" y="1875"/>
                    <a:pt x="132" y="1877"/>
                  </a:cubicBezTo>
                  <a:cubicBezTo>
                    <a:pt x="127" y="1878"/>
                    <a:pt x="121" y="1876"/>
                    <a:pt x="119" y="1871"/>
                  </a:cubicBezTo>
                  <a:cubicBezTo>
                    <a:pt x="104" y="1846"/>
                    <a:pt x="104" y="1846"/>
                    <a:pt x="104" y="1846"/>
                  </a:cubicBezTo>
                  <a:cubicBezTo>
                    <a:pt x="104" y="1845"/>
                    <a:pt x="103" y="1844"/>
                    <a:pt x="103" y="1844"/>
                  </a:cubicBezTo>
                  <a:cubicBezTo>
                    <a:pt x="47" y="1691"/>
                    <a:pt x="47" y="1691"/>
                    <a:pt x="47" y="1691"/>
                  </a:cubicBezTo>
                  <a:cubicBezTo>
                    <a:pt x="47" y="1691"/>
                    <a:pt x="5" y="1572"/>
                    <a:pt x="2" y="1559"/>
                  </a:cubicBezTo>
                  <a:cubicBezTo>
                    <a:pt x="0" y="1550"/>
                    <a:pt x="25" y="1517"/>
                    <a:pt x="35" y="1504"/>
                  </a:cubicBezTo>
                  <a:cubicBezTo>
                    <a:pt x="37" y="1500"/>
                    <a:pt x="41" y="1498"/>
                    <a:pt x="46" y="1498"/>
                  </a:cubicBezTo>
                  <a:cubicBezTo>
                    <a:pt x="61" y="1499"/>
                    <a:pt x="97" y="1500"/>
                    <a:pt x="105" y="1498"/>
                  </a:cubicBezTo>
                  <a:cubicBezTo>
                    <a:pt x="113" y="1496"/>
                    <a:pt x="168" y="1497"/>
                    <a:pt x="189" y="1498"/>
                  </a:cubicBezTo>
                  <a:cubicBezTo>
                    <a:pt x="194" y="1498"/>
                    <a:pt x="199" y="1495"/>
                    <a:pt x="201" y="1490"/>
                  </a:cubicBezTo>
                  <a:cubicBezTo>
                    <a:pt x="206" y="1482"/>
                    <a:pt x="214" y="1470"/>
                    <a:pt x="227" y="1463"/>
                  </a:cubicBezTo>
                  <a:cubicBezTo>
                    <a:pt x="244" y="1455"/>
                    <a:pt x="257" y="1421"/>
                    <a:pt x="260" y="1412"/>
                  </a:cubicBezTo>
                  <a:cubicBezTo>
                    <a:pt x="261" y="1410"/>
                    <a:pt x="261" y="1409"/>
                    <a:pt x="261" y="1407"/>
                  </a:cubicBezTo>
                  <a:cubicBezTo>
                    <a:pt x="261" y="1332"/>
                    <a:pt x="261" y="1332"/>
                    <a:pt x="261" y="1332"/>
                  </a:cubicBezTo>
                  <a:cubicBezTo>
                    <a:pt x="261" y="1329"/>
                    <a:pt x="259" y="1325"/>
                    <a:pt x="257" y="1323"/>
                  </a:cubicBezTo>
                  <a:cubicBezTo>
                    <a:pt x="228" y="1294"/>
                    <a:pt x="228" y="1294"/>
                    <a:pt x="228" y="1294"/>
                  </a:cubicBezTo>
                  <a:cubicBezTo>
                    <a:pt x="227" y="1293"/>
                    <a:pt x="226" y="1292"/>
                    <a:pt x="225" y="1290"/>
                  </a:cubicBezTo>
                  <a:cubicBezTo>
                    <a:pt x="176" y="1176"/>
                    <a:pt x="176" y="1176"/>
                    <a:pt x="176" y="1176"/>
                  </a:cubicBezTo>
                  <a:cubicBezTo>
                    <a:pt x="175" y="1174"/>
                    <a:pt x="175" y="1172"/>
                    <a:pt x="175" y="1170"/>
                  </a:cubicBezTo>
                  <a:cubicBezTo>
                    <a:pt x="176" y="1154"/>
                    <a:pt x="179" y="1081"/>
                    <a:pt x="177" y="1068"/>
                  </a:cubicBezTo>
                  <a:cubicBezTo>
                    <a:pt x="174" y="1053"/>
                    <a:pt x="147" y="1005"/>
                    <a:pt x="133" y="997"/>
                  </a:cubicBezTo>
                  <a:cubicBezTo>
                    <a:pt x="118" y="990"/>
                    <a:pt x="101" y="946"/>
                    <a:pt x="91" y="919"/>
                  </a:cubicBezTo>
                  <a:cubicBezTo>
                    <a:pt x="81" y="893"/>
                    <a:pt x="120" y="834"/>
                    <a:pt x="120" y="834"/>
                  </a:cubicBezTo>
                  <a:cubicBezTo>
                    <a:pt x="188" y="732"/>
                    <a:pt x="188" y="732"/>
                    <a:pt x="188" y="732"/>
                  </a:cubicBezTo>
                  <a:cubicBezTo>
                    <a:pt x="188" y="731"/>
                    <a:pt x="188" y="731"/>
                    <a:pt x="188" y="731"/>
                  </a:cubicBezTo>
                  <a:cubicBezTo>
                    <a:pt x="241" y="632"/>
                    <a:pt x="241" y="632"/>
                    <a:pt x="241" y="632"/>
                  </a:cubicBezTo>
                  <a:cubicBezTo>
                    <a:pt x="241" y="631"/>
                    <a:pt x="242" y="630"/>
                    <a:pt x="243" y="630"/>
                  </a:cubicBezTo>
                  <a:cubicBezTo>
                    <a:pt x="294" y="571"/>
                    <a:pt x="294" y="571"/>
                    <a:pt x="294" y="571"/>
                  </a:cubicBezTo>
                  <a:cubicBezTo>
                    <a:pt x="295" y="570"/>
                    <a:pt x="296" y="569"/>
                    <a:pt x="297" y="569"/>
                  </a:cubicBezTo>
                  <a:cubicBezTo>
                    <a:pt x="364" y="530"/>
                    <a:pt x="364" y="530"/>
                    <a:pt x="364" y="530"/>
                  </a:cubicBezTo>
                  <a:cubicBezTo>
                    <a:pt x="374" y="525"/>
                    <a:pt x="386" y="534"/>
                    <a:pt x="384" y="545"/>
                  </a:cubicBezTo>
                  <a:cubicBezTo>
                    <a:pt x="376" y="584"/>
                    <a:pt x="376" y="584"/>
                    <a:pt x="376" y="584"/>
                  </a:cubicBezTo>
                  <a:cubicBezTo>
                    <a:pt x="376" y="584"/>
                    <a:pt x="361" y="662"/>
                    <a:pt x="361" y="672"/>
                  </a:cubicBezTo>
                  <a:cubicBezTo>
                    <a:pt x="361" y="682"/>
                    <a:pt x="376" y="738"/>
                    <a:pt x="384" y="746"/>
                  </a:cubicBezTo>
                  <a:cubicBezTo>
                    <a:pt x="391" y="755"/>
                    <a:pt x="435" y="823"/>
                    <a:pt x="435" y="823"/>
                  </a:cubicBezTo>
                  <a:cubicBezTo>
                    <a:pt x="435" y="823"/>
                    <a:pt x="486" y="899"/>
                    <a:pt x="504" y="899"/>
                  </a:cubicBezTo>
                  <a:cubicBezTo>
                    <a:pt x="521" y="899"/>
                    <a:pt x="533" y="884"/>
                    <a:pt x="541" y="867"/>
                  </a:cubicBezTo>
                  <a:cubicBezTo>
                    <a:pt x="550" y="850"/>
                    <a:pt x="547" y="747"/>
                    <a:pt x="541" y="711"/>
                  </a:cubicBezTo>
                  <a:cubicBezTo>
                    <a:pt x="536" y="674"/>
                    <a:pt x="569" y="630"/>
                    <a:pt x="569" y="608"/>
                  </a:cubicBezTo>
                  <a:cubicBezTo>
                    <a:pt x="569" y="599"/>
                    <a:pt x="580" y="579"/>
                    <a:pt x="593" y="557"/>
                  </a:cubicBezTo>
                  <a:cubicBezTo>
                    <a:pt x="614" y="522"/>
                    <a:pt x="646" y="493"/>
                    <a:pt x="682" y="473"/>
                  </a:cubicBezTo>
                  <a:cubicBezTo>
                    <a:pt x="694" y="466"/>
                    <a:pt x="704" y="458"/>
                    <a:pt x="705" y="449"/>
                  </a:cubicBezTo>
                  <a:cubicBezTo>
                    <a:pt x="707" y="424"/>
                    <a:pt x="744" y="351"/>
                    <a:pt x="749" y="344"/>
                  </a:cubicBezTo>
                  <a:cubicBezTo>
                    <a:pt x="753" y="337"/>
                    <a:pt x="749" y="273"/>
                    <a:pt x="749" y="260"/>
                  </a:cubicBezTo>
                  <a:cubicBezTo>
                    <a:pt x="748" y="259"/>
                    <a:pt x="749" y="258"/>
                    <a:pt x="749" y="256"/>
                  </a:cubicBezTo>
                  <a:cubicBezTo>
                    <a:pt x="754" y="239"/>
                    <a:pt x="786" y="122"/>
                    <a:pt x="802" y="92"/>
                  </a:cubicBezTo>
                  <a:cubicBezTo>
                    <a:pt x="815" y="68"/>
                    <a:pt x="851" y="107"/>
                    <a:pt x="867" y="126"/>
                  </a:cubicBezTo>
                  <a:cubicBezTo>
                    <a:pt x="872" y="132"/>
                    <a:pt x="880" y="133"/>
                    <a:pt x="885" y="129"/>
                  </a:cubicBezTo>
                  <a:cubicBezTo>
                    <a:pt x="886" y="129"/>
                    <a:pt x="886" y="129"/>
                    <a:pt x="886" y="129"/>
                  </a:cubicBezTo>
                  <a:cubicBezTo>
                    <a:pt x="895" y="122"/>
                    <a:pt x="907" y="129"/>
                    <a:pt x="907" y="140"/>
                  </a:cubicBezTo>
                  <a:cubicBezTo>
                    <a:pt x="907" y="194"/>
                    <a:pt x="907" y="194"/>
                    <a:pt x="907" y="194"/>
                  </a:cubicBezTo>
                  <a:cubicBezTo>
                    <a:pt x="907" y="202"/>
                    <a:pt x="954" y="308"/>
                    <a:pt x="953" y="316"/>
                  </a:cubicBezTo>
                  <a:cubicBezTo>
                    <a:pt x="952" y="373"/>
                    <a:pt x="1114" y="405"/>
                    <a:pt x="1142" y="335"/>
                  </a:cubicBezTo>
                  <a:cubicBezTo>
                    <a:pt x="1149" y="318"/>
                    <a:pt x="1220" y="277"/>
                    <a:pt x="1220" y="277"/>
                  </a:cubicBezTo>
                  <a:cubicBezTo>
                    <a:pt x="1220" y="276"/>
                    <a:pt x="1220" y="276"/>
                    <a:pt x="1220" y="276"/>
                  </a:cubicBezTo>
                  <a:cubicBezTo>
                    <a:pt x="1256" y="246"/>
                    <a:pt x="1310" y="251"/>
                    <a:pt x="1341" y="287"/>
                  </a:cubicBezTo>
                  <a:cubicBezTo>
                    <a:pt x="1351" y="299"/>
                    <a:pt x="1357" y="313"/>
                    <a:pt x="1360" y="328"/>
                  </a:cubicBezTo>
                  <a:cubicBezTo>
                    <a:pt x="1365" y="353"/>
                    <a:pt x="1373" y="393"/>
                    <a:pt x="1386" y="420"/>
                  </a:cubicBezTo>
                  <a:cubicBezTo>
                    <a:pt x="1406" y="462"/>
                    <a:pt x="1401" y="449"/>
                    <a:pt x="1416" y="454"/>
                  </a:cubicBezTo>
                  <a:cubicBezTo>
                    <a:pt x="1430" y="459"/>
                    <a:pt x="1479" y="486"/>
                    <a:pt x="1499" y="488"/>
                  </a:cubicBezTo>
                  <a:cubicBezTo>
                    <a:pt x="1518" y="491"/>
                    <a:pt x="1486" y="352"/>
                    <a:pt x="1486" y="317"/>
                  </a:cubicBezTo>
                  <a:cubicBezTo>
                    <a:pt x="1486" y="283"/>
                    <a:pt x="1469" y="254"/>
                    <a:pt x="1456" y="230"/>
                  </a:cubicBezTo>
                  <a:cubicBezTo>
                    <a:pt x="1444" y="205"/>
                    <a:pt x="1420" y="188"/>
                    <a:pt x="1405" y="171"/>
                  </a:cubicBezTo>
                  <a:cubicBezTo>
                    <a:pt x="1403" y="168"/>
                    <a:pt x="1400" y="164"/>
                    <a:pt x="1398" y="160"/>
                  </a:cubicBezTo>
                  <a:cubicBezTo>
                    <a:pt x="1385" y="131"/>
                    <a:pt x="1393" y="96"/>
                    <a:pt x="1416" y="73"/>
                  </a:cubicBezTo>
                  <a:cubicBezTo>
                    <a:pt x="1438" y="53"/>
                    <a:pt x="1464" y="28"/>
                    <a:pt x="1478" y="16"/>
                  </a:cubicBezTo>
                  <a:cubicBezTo>
                    <a:pt x="1497" y="0"/>
                    <a:pt x="1530" y="1"/>
                    <a:pt x="1543" y="2"/>
                  </a:cubicBezTo>
                  <a:cubicBezTo>
                    <a:pt x="1547" y="2"/>
                    <a:pt x="1550" y="3"/>
                    <a:pt x="1552" y="6"/>
                  </a:cubicBezTo>
                  <a:cubicBezTo>
                    <a:pt x="1569" y="24"/>
                    <a:pt x="1647" y="106"/>
                    <a:pt x="1654" y="103"/>
                  </a:cubicBezTo>
                  <a:cubicBezTo>
                    <a:pt x="1660" y="99"/>
                    <a:pt x="1708" y="102"/>
                    <a:pt x="1720" y="102"/>
                  </a:cubicBezTo>
                  <a:cubicBezTo>
                    <a:pt x="1721" y="102"/>
                    <a:pt x="1723" y="102"/>
                    <a:pt x="1724" y="102"/>
                  </a:cubicBezTo>
                  <a:cubicBezTo>
                    <a:pt x="1745" y="95"/>
                    <a:pt x="1745" y="95"/>
                    <a:pt x="1745" y="95"/>
                  </a:cubicBezTo>
                  <a:cubicBezTo>
                    <a:pt x="1740" y="108"/>
                    <a:pt x="1744" y="123"/>
                    <a:pt x="1756" y="131"/>
                  </a:cubicBezTo>
                  <a:cubicBezTo>
                    <a:pt x="1840" y="189"/>
                    <a:pt x="1840" y="189"/>
                    <a:pt x="1840" y="189"/>
                  </a:cubicBezTo>
                  <a:cubicBezTo>
                    <a:pt x="1847" y="194"/>
                    <a:pt x="1851" y="200"/>
                    <a:pt x="1853" y="208"/>
                  </a:cubicBezTo>
                  <a:cubicBezTo>
                    <a:pt x="1858" y="236"/>
                    <a:pt x="1871" y="307"/>
                    <a:pt x="1866" y="314"/>
                  </a:cubicBezTo>
                  <a:cubicBezTo>
                    <a:pt x="1862" y="320"/>
                    <a:pt x="1843" y="350"/>
                    <a:pt x="1832" y="367"/>
                  </a:cubicBezTo>
                  <a:cubicBezTo>
                    <a:pt x="1826" y="376"/>
                    <a:pt x="1825" y="386"/>
                    <a:pt x="1830" y="396"/>
                  </a:cubicBezTo>
                  <a:cubicBezTo>
                    <a:pt x="1844" y="426"/>
                    <a:pt x="1844" y="426"/>
                    <a:pt x="1844" y="426"/>
                  </a:cubicBezTo>
                  <a:cubicBezTo>
                    <a:pt x="1846" y="432"/>
                    <a:pt x="1847" y="439"/>
                    <a:pt x="1845" y="445"/>
                  </a:cubicBezTo>
                  <a:cubicBezTo>
                    <a:pt x="1812" y="585"/>
                    <a:pt x="1812" y="585"/>
                    <a:pt x="1812" y="585"/>
                  </a:cubicBezTo>
                  <a:cubicBezTo>
                    <a:pt x="1811" y="589"/>
                    <a:pt x="1810" y="592"/>
                    <a:pt x="1808" y="595"/>
                  </a:cubicBezTo>
                  <a:cubicBezTo>
                    <a:pt x="1792" y="617"/>
                    <a:pt x="1724" y="712"/>
                    <a:pt x="1696" y="712"/>
                  </a:cubicBezTo>
                  <a:cubicBezTo>
                    <a:pt x="1669" y="712"/>
                    <a:pt x="1717" y="784"/>
                    <a:pt x="1728" y="801"/>
                  </a:cubicBezTo>
                  <a:cubicBezTo>
                    <a:pt x="1730" y="804"/>
                    <a:pt x="1731" y="806"/>
                    <a:pt x="1732" y="809"/>
                  </a:cubicBezTo>
                  <a:cubicBezTo>
                    <a:pt x="1740" y="833"/>
                    <a:pt x="1775" y="946"/>
                    <a:pt x="1775" y="957"/>
                  </a:cubicBezTo>
                  <a:cubicBezTo>
                    <a:pt x="1775" y="965"/>
                    <a:pt x="1794" y="980"/>
                    <a:pt x="1807" y="989"/>
                  </a:cubicBezTo>
                  <a:cubicBezTo>
                    <a:pt x="1814" y="994"/>
                    <a:pt x="1823" y="996"/>
                    <a:pt x="1831" y="994"/>
                  </a:cubicBezTo>
                  <a:cubicBezTo>
                    <a:pt x="1938" y="965"/>
                    <a:pt x="1938" y="965"/>
                    <a:pt x="1938" y="965"/>
                  </a:cubicBezTo>
                  <a:cubicBezTo>
                    <a:pt x="1943" y="963"/>
                    <a:pt x="1948" y="963"/>
                    <a:pt x="1953" y="965"/>
                  </a:cubicBezTo>
                  <a:cubicBezTo>
                    <a:pt x="2002" y="979"/>
                    <a:pt x="2002" y="979"/>
                    <a:pt x="2002" y="979"/>
                  </a:cubicBezTo>
                  <a:cubicBezTo>
                    <a:pt x="1985" y="1011"/>
                    <a:pt x="1985" y="1011"/>
                    <a:pt x="1985" y="1011"/>
                  </a:cubicBezTo>
                  <a:cubicBezTo>
                    <a:pt x="1984" y="1014"/>
                    <a:pt x="1982" y="1017"/>
                    <a:pt x="1982" y="1020"/>
                  </a:cubicBezTo>
                  <a:cubicBezTo>
                    <a:pt x="1931" y="1186"/>
                    <a:pt x="1931" y="1186"/>
                    <a:pt x="1931" y="1186"/>
                  </a:cubicBezTo>
                  <a:cubicBezTo>
                    <a:pt x="1905" y="1274"/>
                    <a:pt x="1905" y="1274"/>
                    <a:pt x="1905" y="1274"/>
                  </a:cubicBezTo>
                  <a:cubicBezTo>
                    <a:pt x="1904" y="1277"/>
                    <a:pt x="1902" y="1281"/>
                    <a:pt x="1900" y="1285"/>
                  </a:cubicBezTo>
                  <a:cubicBezTo>
                    <a:pt x="1890" y="1301"/>
                    <a:pt x="1860" y="1353"/>
                    <a:pt x="1860" y="1363"/>
                  </a:cubicBezTo>
                  <a:cubicBezTo>
                    <a:pt x="1860" y="1376"/>
                    <a:pt x="1879" y="1522"/>
                    <a:pt x="1882" y="1537"/>
                  </a:cubicBezTo>
                  <a:cubicBezTo>
                    <a:pt x="1885" y="1553"/>
                    <a:pt x="1895" y="1621"/>
                    <a:pt x="1913" y="1627"/>
                  </a:cubicBezTo>
                  <a:cubicBezTo>
                    <a:pt x="1932" y="1633"/>
                    <a:pt x="2007" y="1708"/>
                    <a:pt x="2028" y="1711"/>
                  </a:cubicBezTo>
                  <a:cubicBezTo>
                    <a:pt x="2048" y="1713"/>
                    <a:pt x="2112" y="1793"/>
                    <a:pt x="2126" y="1809"/>
                  </a:cubicBezTo>
                  <a:cubicBezTo>
                    <a:pt x="2127" y="1811"/>
                    <a:pt x="2129" y="1813"/>
                    <a:pt x="2131" y="1815"/>
                  </a:cubicBezTo>
                  <a:cubicBezTo>
                    <a:pt x="2142" y="1825"/>
                    <a:pt x="2177" y="1854"/>
                    <a:pt x="2203" y="1859"/>
                  </a:cubicBezTo>
                  <a:cubicBezTo>
                    <a:pt x="2234" y="1865"/>
                    <a:pt x="2246" y="1868"/>
                    <a:pt x="2277" y="1890"/>
                  </a:cubicBezTo>
                  <a:cubicBezTo>
                    <a:pt x="2308" y="1912"/>
                    <a:pt x="2324" y="1921"/>
                    <a:pt x="2370" y="1955"/>
                  </a:cubicBezTo>
                  <a:cubicBezTo>
                    <a:pt x="2417" y="1989"/>
                    <a:pt x="2473" y="2032"/>
                    <a:pt x="2486" y="2060"/>
                  </a:cubicBezTo>
                  <a:cubicBezTo>
                    <a:pt x="2489" y="2069"/>
                    <a:pt x="2496" y="2088"/>
                    <a:pt x="2503" y="21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5323585" y="3058432"/>
              <a:ext cx="364677" cy="636902"/>
            </a:xfrm>
            <a:custGeom>
              <a:avLst/>
              <a:gdLst>
                <a:gd name="T0" fmla="*/ 99 w 1657"/>
                <a:gd name="T1" fmla="*/ 2626 h 2890"/>
                <a:gd name="T2" fmla="*/ 56 w 1657"/>
                <a:gd name="T3" fmla="*/ 2625 h 2890"/>
                <a:gd name="T4" fmla="*/ 39 w 1657"/>
                <a:gd name="T5" fmla="*/ 2460 h 2890"/>
                <a:gd name="T6" fmla="*/ 1640 w 1657"/>
                <a:gd name="T7" fmla="*/ 882 h 2890"/>
                <a:gd name="T8" fmla="*/ 1560 w 1657"/>
                <a:gd name="T9" fmla="*/ 656 h 2890"/>
                <a:gd name="T10" fmla="*/ 1553 w 1657"/>
                <a:gd name="T11" fmla="*/ 569 h 2890"/>
                <a:gd name="T12" fmla="*/ 1448 w 1657"/>
                <a:gd name="T13" fmla="*/ 476 h 2890"/>
                <a:gd name="T14" fmla="*/ 1474 w 1657"/>
                <a:gd name="T15" fmla="*/ 350 h 2890"/>
                <a:gd name="T16" fmla="*/ 1424 w 1657"/>
                <a:gd name="T17" fmla="*/ 287 h 2890"/>
                <a:gd name="T18" fmla="*/ 1481 w 1657"/>
                <a:gd name="T19" fmla="*/ 226 h 2890"/>
                <a:gd name="T20" fmla="*/ 1402 w 1657"/>
                <a:gd name="T21" fmla="*/ 171 h 2890"/>
                <a:gd name="T22" fmla="*/ 1443 w 1657"/>
                <a:gd name="T23" fmla="*/ 24 h 2890"/>
                <a:gd name="T24" fmla="*/ 1225 w 1657"/>
                <a:gd name="T25" fmla="*/ 104 h 2890"/>
                <a:gd name="T26" fmla="*/ 1075 w 1657"/>
                <a:gd name="T27" fmla="*/ 150 h 2890"/>
                <a:gd name="T28" fmla="*/ 745 w 1657"/>
                <a:gd name="T29" fmla="*/ 369 h 2890"/>
                <a:gd name="T30" fmla="*/ 433 w 1657"/>
                <a:gd name="T31" fmla="*/ 507 h 2890"/>
                <a:gd name="T32" fmla="*/ 244 w 1657"/>
                <a:gd name="T33" fmla="*/ 392 h 2890"/>
                <a:gd name="T34" fmla="*/ 159 w 1657"/>
                <a:gd name="T35" fmla="*/ 353 h 2890"/>
                <a:gd name="T36" fmla="*/ 125 w 1657"/>
                <a:gd name="T37" fmla="*/ 534 h 2890"/>
                <a:gd name="T38" fmla="*/ 87 w 1657"/>
                <a:gd name="T39" fmla="*/ 698 h 2890"/>
                <a:gd name="T40" fmla="*/ 192 w 1657"/>
                <a:gd name="T41" fmla="*/ 745 h 2890"/>
                <a:gd name="T42" fmla="*/ 274 w 1657"/>
                <a:gd name="T43" fmla="*/ 847 h 2890"/>
                <a:gd name="T44" fmla="*/ 287 w 1657"/>
                <a:gd name="T45" fmla="*/ 1091 h 2890"/>
                <a:gd name="T46" fmla="*/ 371 w 1657"/>
                <a:gd name="T47" fmla="*/ 1275 h 2890"/>
                <a:gd name="T48" fmla="*/ 342 w 1657"/>
                <a:gd name="T49" fmla="*/ 1445 h 2890"/>
                <a:gd name="T50" fmla="*/ 262 w 1657"/>
                <a:gd name="T51" fmla="*/ 1546 h 2890"/>
                <a:gd name="T52" fmla="*/ 243 w 1657"/>
                <a:gd name="T53" fmla="*/ 1606 h 2890"/>
                <a:gd name="T54" fmla="*/ 411 w 1657"/>
                <a:gd name="T55" fmla="*/ 1569 h 2890"/>
                <a:gd name="T56" fmla="*/ 372 w 1657"/>
                <a:gd name="T57" fmla="*/ 1829 h 2890"/>
                <a:gd name="T58" fmla="*/ 282 w 1657"/>
                <a:gd name="T59" fmla="*/ 2075 h 2890"/>
                <a:gd name="T60" fmla="*/ 220 w 1657"/>
                <a:gd name="T61" fmla="*/ 2200 h 2890"/>
                <a:gd name="T62" fmla="*/ 157 w 1657"/>
                <a:gd name="T63" fmla="*/ 2382 h 2890"/>
                <a:gd name="T64" fmla="*/ 231 w 1657"/>
                <a:gd name="T65" fmla="*/ 2557 h 2890"/>
                <a:gd name="T66" fmla="*/ 165 w 1657"/>
                <a:gd name="T67" fmla="*/ 2618 h 2890"/>
                <a:gd name="T68" fmla="*/ 211 w 1657"/>
                <a:gd name="T69" fmla="*/ 2785 h 2890"/>
                <a:gd name="T70" fmla="*/ 324 w 1657"/>
                <a:gd name="T71" fmla="*/ 2648 h 2890"/>
                <a:gd name="T72" fmla="*/ 364 w 1657"/>
                <a:gd name="T73" fmla="*/ 2737 h 2890"/>
                <a:gd name="T74" fmla="*/ 378 w 1657"/>
                <a:gd name="T75" fmla="*/ 2819 h 2890"/>
                <a:gd name="T76" fmla="*/ 465 w 1657"/>
                <a:gd name="T77" fmla="*/ 2842 h 2890"/>
                <a:gd name="T78" fmla="*/ 749 w 1657"/>
                <a:gd name="T79" fmla="*/ 2796 h 2890"/>
                <a:gd name="T80" fmla="*/ 795 w 1657"/>
                <a:gd name="T81" fmla="*/ 2548 h 2890"/>
                <a:gd name="T82" fmla="*/ 963 w 1657"/>
                <a:gd name="T83" fmla="*/ 2534 h 2890"/>
                <a:gd name="T84" fmla="*/ 1171 w 1657"/>
                <a:gd name="T85" fmla="*/ 2630 h 2890"/>
                <a:gd name="T86" fmla="*/ 1306 w 1657"/>
                <a:gd name="T87" fmla="*/ 2639 h 2890"/>
                <a:gd name="T88" fmla="*/ 1324 w 1657"/>
                <a:gd name="T89" fmla="*/ 2464 h 2890"/>
                <a:gd name="T90" fmla="*/ 1399 w 1657"/>
                <a:gd name="T91" fmla="*/ 2247 h 2890"/>
                <a:gd name="T92" fmla="*/ 1422 w 1657"/>
                <a:gd name="T93" fmla="*/ 1982 h 2890"/>
                <a:gd name="T94" fmla="*/ 1491 w 1657"/>
                <a:gd name="T95" fmla="*/ 1785 h 2890"/>
                <a:gd name="T96" fmla="*/ 1505 w 1657"/>
                <a:gd name="T97" fmla="*/ 1627 h 2890"/>
                <a:gd name="T98" fmla="*/ 1516 w 1657"/>
                <a:gd name="T99" fmla="*/ 1427 h 2890"/>
                <a:gd name="T100" fmla="*/ 1653 w 1657"/>
                <a:gd name="T101" fmla="*/ 931 h 2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57" h="2890">
                  <a:moveTo>
                    <a:pt x="117" y="2582"/>
                  </a:moveTo>
                  <a:cubicBezTo>
                    <a:pt x="120" y="2584"/>
                    <a:pt x="121" y="2589"/>
                    <a:pt x="119" y="2593"/>
                  </a:cubicBezTo>
                  <a:cubicBezTo>
                    <a:pt x="99" y="2626"/>
                    <a:pt x="99" y="2626"/>
                    <a:pt x="99" y="2626"/>
                  </a:cubicBezTo>
                  <a:cubicBezTo>
                    <a:pt x="97" y="2628"/>
                    <a:pt x="95" y="2630"/>
                    <a:pt x="92" y="2630"/>
                  </a:cubicBezTo>
                  <a:cubicBezTo>
                    <a:pt x="63" y="2630"/>
                    <a:pt x="63" y="2630"/>
                    <a:pt x="63" y="2630"/>
                  </a:cubicBezTo>
                  <a:cubicBezTo>
                    <a:pt x="60" y="2630"/>
                    <a:pt x="58" y="2628"/>
                    <a:pt x="56" y="2625"/>
                  </a:cubicBezTo>
                  <a:cubicBezTo>
                    <a:pt x="46" y="2603"/>
                    <a:pt x="0" y="2503"/>
                    <a:pt x="0" y="2498"/>
                  </a:cubicBezTo>
                  <a:cubicBezTo>
                    <a:pt x="0" y="2494"/>
                    <a:pt x="19" y="2472"/>
                    <a:pt x="28" y="2461"/>
                  </a:cubicBezTo>
                  <a:cubicBezTo>
                    <a:pt x="30" y="2457"/>
                    <a:pt x="35" y="2457"/>
                    <a:pt x="39" y="2460"/>
                  </a:cubicBezTo>
                  <a:cubicBezTo>
                    <a:pt x="59" y="2476"/>
                    <a:pt x="121" y="2530"/>
                    <a:pt x="91" y="2556"/>
                  </a:cubicBezTo>
                  <a:cubicBezTo>
                    <a:pt x="86" y="2560"/>
                    <a:pt x="106" y="2575"/>
                    <a:pt x="117" y="2582"/>
                  </a:cubicBezTo>
                  <a:close/>
                  <a:moveTo>
                    <a:pt x="1640" y="882"/>
                  </a:moveTo>
                  <a:cubicBezTo>
                    <a:pt x="1593" y="833"/>
                    <a:pt x="1593" y="833"/>
                    <a:pt x="1593" y="833"/>
                  </a:cubicBezTo>
                  <a:cubicBezTo>
                    <a:pt x="1581" y="728"/>
                    <a:pt x="1581" y="728"/>
                    <a:pt x="1581" y="728"/>
                  </a:cubicBezTo>
                  <a:cubicBezTo>
                    <a:pt x="1581" y="728"/>
                    <a:pt x="1564" y="661"/>
                    <a:pt x="1560" y="656"/>
                  </a:cubicBezTo>
                  <a:cubicBezTo>
                    <a:pt x="1557" y="651"/>
                    <a:pt x="1537" y="613"/>
                    <a:pt x="1526" y="613"/>
                  </a:cubicBezTo>
                  <a:cubicBezTo>
                    <a:pt x="1504" y="613"/>
                    <a:pt x="1504" y="613"/>
                    <a:pt x="1504" y="613"/>
                  </a:cubicBezTo>
                  <a:cubicBezTo>
                    <a:pt x="1553" y="569"/>
                    <a:pt x="1553" y="569"/>
                    <a:pt x="1553" y="569"/>
                  </a:cubicBezTo>
                  <a:cubicBezTo>
                    <a:pt x="1553" y="569"/>
                    <a:pt x="1562" y="504"/>
                    <a:pt x="1556" y="495"/>
                  </a:cubicBezTo>
                  <a:cubicBezTo>
                    <a:pt x="1551" y="486"/>
                    <a:pt x="1518" y="461"/>
                    <a:pt x="1518" y="461"/>
                  </a:cubicBezTo>
                  <a:cubicBezTo>
                    <a:pt x="1448" y="476"/>
                    <a:pt x="1448" y="476"/>
                    <a:pt x="1448" y="476"/>
                  </a:cubicBezTo>
                  <a:cubicBezTo>
                    <a:pt x="1428" y="469"/>
                    <a:pt x="1421" y="444"/>
                    <a:pt x="1436" y="428"/>
                  </a:cubicBezTo>
                  <a:cubicBezTo>
                    <a:pt x="1450" y="412"/>
                    <a:pt x="1450" y="412"/>
                    <a:pt x="1450" y="412"/>
                  </a:cubicBezTo>
                  <a:cubicBezTo>
                    <a:pt x="1474" y="350"/>
                    <a:pt x="1474" y="350"/>
                    <a:pt x="1474" y="350"/>
                  </a:cubicBezTo>
                  <a:cubicBezTo>
                    <a:pt x="1479" y="338"/>
                    <a:pt x="1467" y="325"/>
                    <a:pt x="1455" y="329"/>
                  </a:cubicBezTo>
                  <a:cubicBezTo>
                    <a:pt x="1447" y="331"/>
                    <a:pt x="1438" y="327"/>
                    <a:pt x="1436" y="319"/>
                  </a:cubicBezTo>
                  <a:cubicBezTo>
                    <a:pt x="1424" y="287"/>
                    <a:pt x="1424" y="287"/>
                    <a:pt x="1424" y="287"/>
                  </a:cubicBezTo>
                  <a:cubicBezTo>
                    <a:pt x="1422" y="280"/>
                    <a:pt x="1424" y="273"/>
                    <a:pt x="1430" y="268"/>
                  </a:cubicBezTo>
                  <a:cubicBezTo>
                    <a:pt x="1474" y="238"/>
                    <a:pt x="1474" y="238"/>
                    <a:pt x="1474" y="238"/>
                  </a:cubicBezTo>
                  <a:cubicBezTo>
                    <a:pt x="1478" y="235"/>
                    <a:pt x="1480" y="231"/>
                    <a:pt x="1481" y="226"/>
                  </a:cubicBezTo>
                  <a:cubicBezTo>
                    <a:pt x="1486" y="172"/>
                    <a:pt x="1486" y="172"/>
                    <a:pt x="1486" y="172"/>
                  </a:cubicBezTo>
                  <a:cubicBezTo>
                    <a:pt x="1487" y="161"/>
                    <a:pt x="1477" y="152"/>
                    <a:pt x="1467" y="155"/>
                  </a:cubicBezTo>
                  <a:cubicBezTo>
                    <a:pt x="1402" y="171"/>
                    <a:pt x="1402" y="171"/>
                    <a:pt x="1402" y="171"/>
                  </a:cubicBezTo>
                  <a:cubicBezTo>
                    <a:pt x="1390" y="174"/>
                    <a:pt x="1380" y="164"/>
                    <a:pt x="1383" y="152"/>
                  </a:cubicBezTo>
                  <a:cubicBezTo>
                    <a:pt x="1387" y="135"/>
                    <a:pt x="1394" y="116"/>
                    <a:pt x="1402" y="111"/>
                  </a:cubicBezTo>
                  <a:cubicBezTo>
                    <a:pt x="1411" y="105"/>
                    <a:pt x="1431" y="56"/>
                    <a:pt x="1443" y="24"/>
                  </a:cubicBezTo>
                  <a:cubicBezTo>
                    <a:pt x="1448" y="12"/>
                    <a:pt x="1437" y="0"/>
                    <a:pt x="1425" y="3"/>
                  </a:cubicBezTo>
                  <a:cubicBezTo>
                    <a:pt x="1389" y="13"/>
                    <a:pt x="1333" y="28"/>
                    <a:pt x="1329" y="30"/>
                  </a:cubicBezTo>
                  <a:cubicBezTo>
                    <a:pt x="1324" y="34"/>
                    <a:pt x="1225" y="104"/>
                    <a:pt x="1225" y="104"/>
                  </a:cubicBezTo>
                  <a:cubicBezTo>
                    <a:pt x="1225" y="104"/>
                    <a:pt x="1158" y="3"/>
                    <a:pt x="1151" y="5"/>
                  </a:cubicBezTo>
                  <a:cubicBezTo>
                    <a:pt x="1143" y="7"/>
                    <a:pt x="1055" y="38"/>
                    <a:pt x="1059" y="60"/>
                  </a:cubicBezTo>
                  <a:cubicBezTo>
                    <a:pt x="1062" y="81"/>
                    <a:pt x="1084" y="143"/>
                    <a:pt x="1075" y="150"/>
                  </a:cubicBezTo>
                  <a:cubicBezTo>
                    <a:pt x="1066" y="157"/>
                    <a:pt x="965" y="172"/>
                    <a:pt x="958" y="179"/>
                  </a:cubicBezTo>
                  <a:cubicBezTo>
                    <a:pt x="951" y="186"/>
                    <a:pt x="882" y="252"/>
                    <a:pt x="877" y="264"/>
                  </a:cubicBezTo>
                  <a:cubicBezTo>
                    <a:pt x="872" y="277"/>
                    <a:pt x="756" y="360"/>
                    <a:pt x="745" y="369"/>
                  </a:cubicBezTo>
                  <a:cubicBezTo>
                    <a:pt x="735" y="378"/>
                    <a:pt x="644" y="415"/>
                    <a:pt x="632" y="436"/>
                  </a:cubicBezTo>
                  <a:cubicBezTo>
                    <a:pt x="619" y="458"/>
                    <a:pt x="585" y="491"/>
                    <a:pt x="572" y="498"/>
                  </a:cubicBezTo>
                  <a:cubicBezTo>
                    <a:pt x="560" y="505"/>
                    <a:pt x="448" y="507"/>
                    <a:pt x="433" y="507"/>
                  </a:cubicBezTo>
                  <a:cubicBezTo>
                    <a:pt x="419" y="507"/>
                    <a:pt x="358" y="495"/>
                    <a:pt x="345" y="495"/>
                  </a:cubicBezTo>
                  <a:cubicBezTo>
                    <a:pt x="332" y="495"/>
                    <a:pt x="276" y="450"/>
                    <a:pt x="269" y="445"/>
                  </a:cubicBezTo>
                  <a:cubicBezTo>
                    <a:pt x="262" y="439"/>
                    <a:pt x="247" y="432"/>
                    <a:pt x="244" y="392"/>
                  </a:cubicBezTo>
                  <a:cubicBezTo>
                    <a:pt x="240" y="353"/>
                    <a:pt x="227" y="320"/>
                    <a:pt x="227" y="320"/>
                  </a:cubicBezTo>
                  <a:cubicBezTo>
                    <a:pt x="227" y="320"/>
                    <a:pt x="189" y="295"/>
                    <a:pt x="184" y="299"/>
                  </a:cubicBezTo>
                  <a:cubicBezTo>
                    <a:pt x="178" y="302"/>
                    <a:pt x="146" y="335"/>
                    <a:pt x="159" y="353"/>
                  </a:cubicBezTo>
                  <a:cubicBezTo>
                    <a:pt x="171" y="371"/>
                    <a:pt x="195" y="392"/>
                    <a:pt x="202" y="398"/>
                  </a:cubicBezTo>
                  <a:cubicBezTo>
                    <a:pt x="209" y="403"/>
                    <a:pt x="199" y="447"/>
                    <a:pt x="193" y="452"/>
                  </a:cubicBezTo>
                  <a:cubicBezTo>
                    <a:pt x="188" y="458"/>
                    <a:pt x="130" y="505"/>
                    <a:pt x="125" y="534"/>
                  </a:cubicBezTo>
                  <a:cubicBezTo>
                    <a:pt x="119" y="562"/>
                    <a:pt x="103" y="617"/>
                    <a:pt x="102" y="627"/>
                  </a:cubicBezTo>
                  <a:cubicBezTo>
                    <a:pt x="100" y="638"/>
                    <a:pt x="149" y="658"/>
                    <a:pt x="149" y="658"/>
                  </a:cubicBezTo>
                  <a:cubicBezTo>
                    <a:pt x="148" y="658"/>
                    <a:pt x="89" y="678"/>
                    <a:pt x="87" y="698"/>
                  </a:cubicBezTo>
                  <a:cubicBezTo>
                    <a:pt x="86" y="718"/>
                    <a:pt x="59" y="785"/>
                    <a:pt x="79" y="785"/>
                  </a:cubicBezTo>
                  <a:cubicBezTo>
                    <a:pt x="98" y="785"/>
                    <a:pt x="178" y="752"/>
                    <a:pt x="178" y="752"/>
                  </a:cubicBezTo>
                  <a:cubicBezTo>
                    <a:pt x="192" y="745"/>
                    <a:pt x="192" y="745"/>
                    <a:pt x="192" y="745"/>
                  </a:cubicBezTo>
                  <a:cubicBezTo>
                    <a:pt x="210" y="737"/>
                    <a:pt x="230" y="754"/>
                    <a:pt x="225" y="773"/>
                  </a:cubicBezTo>
                  <a:cubicBezTo>
                    <a:pt x="225" y="773"/>
                    <a:pt x="225" y="773"/>
                    <a:pt x="225" y="773"/>
                  </a:cubicBezTo>
                  <a:cubicBezTo>
                    <a:pt x="223" y="781"/>
                    <a:pt x="259" y="846"/>
                    <a:pt x="274" y="847"/>
                  </a:cubicBezTo>
                  <a:cubicBezTo>
                    <a:pt x="288" y="849"/>
                    <a:pt x="326" y="916"/>
                    <a:pt x="326" y="916"/>
                  </a:cubicBezTo>
                  <a:cubicBezTo>
                    <a:pt x="303" y="1035"/>
                    <a:pt x="303" y="1035"/>
                    <a:pt x="303" y="1035"/>
                  </a:cubicBezTo>
                  <a:cubicBezTo>
                    <a:pt x="287" y="1091"/>
                    <a:pt x="287" y="1091"/>
                    <a:pt x="287" y="1091"/>
                  </a:cubicBezTo>
                  <a:cubicBezTo>
                    <a:pt x="338" y="1118"/>
                    <a:pt x="338" y="1118"/>
                    <a:pt x="338" y="1118"/>
                  </a:cubicBezTo>
                  <a:cubicBezTo>
                    <a:pt x="356" y="1258"/>
                    <a:pt x="356" y="1258"/>
                    <a:pt x="356" y="1258"/>
                  </a:cubicBezTo>
                  <a:cubicBezTo>
                    <a:pt x="357" y="1266"/>
                    <a:pt x="363" y="1273"/>
                    <a:pt x="371" y="1275"/>
                  </a:cubicBezTo>
                  <a:cubicBezTo>
                    <a:pt x="380" y="1278"/>
                    <a:pt x="386" y="1287"/>
                    <a:pt x="385" y="1297"/>
                  </a:cubicBezTo>
                  <a:cubicBezTo>
                    <a:pt x="383" y="1320"/>
                    <a:pt x="380" y="1359"/>
                    <a:pt x="380" y="1371"/>
                  </a:cubicBezTo>
                  <a:cubicBezTo>
                    <a:pt x="380" y="1387"/>
                    <a:pt x="360" y="1450"/>
                    <a:pt x="342" y="1445"/>
                  </a:cubicBezTo>
                  <a:cubicBezTo>
                    <a:pt x="324" y="1439"/>
                    <a:pt x="277" y="1441"/>
                    <a:pt x="277" y="1445"/>
                  </a:cubicBezTo>
                  <a:cubicBezTo>
                    <a:pt x="277" y="1448"/>
                    <a:pt x="268" y="1504"/>
                    <a:pt x="268" y="1504"/>
                  </a:cubicBezTo>
                  <a:cubicBezTo>
                    <a:pt x="262" y="1546"/>
                    <a:pt x="262" y="1546"/>
                    <a:pt x="262" y="1546"/>
                  </a:cubicBezTo>
                  <a:cubicBezTo>
                    <a:pt x="261" y="1550"/>
                    <a:pt x="261" y="1553"/>
                    <a:pt x="262" y="1556"/>
                  </a:cubicBezTo>
                  <a:cubicBezTo>
                    <a:pt x="264" y="1570"/>
                    <a:pt x="264" y="1570"/>
                    <a:pt x="264" y="1570"/>
                  </a:cubicBezTo>
                  <a:cubicBezTo>
                    <a:pt x="266" y="1585"/>
                    <a:pt x="257" y="1599"/>
                    <a:pt x="243" y="1606"/>
                  </a:cubicBezTo>
                  <a:cubicBezTo>
                    <a:pt x="242" y="1606"/>
                    <a:pt x="250" y="1605"/>
                    <a:pt x="279" y="1600"/>
                  </a:cubicBezTo>
                  <a:cubicBezTo>
                    <a:pt x="355" y="1587"/>
                    <a:pt x="335" y="1591"/>
                    <a:pt x="373" y="1580"/>
                  </a:cubicBezTo>
                  <a:cubicBezTo>
                    <a:pt x="411" y="1569"/>
                    <a:pt x="411" y="1569"/>
                    <a:pt x="411" y="1569"/>
                  </a:cubicBezTo>
                  <a:cubicBezTo>
                    <a:pt x="444" y="1674"/>
                    <a:pt x="444" y="1674"/>
                    <a:pt x="444" y="1674"/>
                  </a:cubicBezTo>
                  <a:cubicBezTo>
                    <a:pt x="444" y="1674"/>
                    <a:pt x="417" y="1741"/>
                    <a:pt x="415" y="1746"/>
                  </a:cubicBezTo>
                  <a:cubicBezTo>
                    <a:pt x="413" y="1751"/>
                    <a:pt x="390" y="1826"/>
                    <a:pt x="372" y="1829"/>
                  </a:cubicBezTo>
                  <a:cubicBezTo>
                    <a:pt x="354" y="1833"/>
                    <a:pt x="309" y="1777"/>
                    <a:pt x="309" y="1777"/>
                  </a:cubicBezTo>
                  <a:cubicBezTo>
                    <a:pt x="271" y="1904"/>
                    <a:pt x="271" y="1904"/>
                    <a:pt x="271" y="1904"/>
                  </a:cubicBezTo>
                  <a:cubicBezTo>
                    <a:pt x="282" y="2075"/>
                    <a:pt x="282" y="2075"/>
                    <a:pt x="282" y="2075"/>
                  </a:cubicBezTo>
                  <a:cubicBezTo>
                    <a:pt x="282" y="2075"/>
                    <a:pt x="257" y="2133"/>
                    <a:pt x="254" y="2138"/>
                  </a:cubicBezTo>
                  <a:cubicBezTo>
                    <a:pt x="250" y="2144"/>
                    <a:pt x="194" y="2182"/>
                    <a:pt x="194" y="2182"/>
                  </a:cubicBezTo>
                  <a:cubicBezTo>
                    <a:pt x="194" y="2182"/>
                    <a:pt x="209" y="2194"/>
                    <a:pt x="220" y="2200"/>
                  </a:cubicBezTo>
                  <a:cubicBezTo>
                    <a:pt x="230" y="2205"/>
                    <a:pt x="251" y="2266"/>
                    <a:pt x="247" y="2285"/>
                  </a:cubicBezTo>
                  <a:cubicBezTo>
                    <a:pt x="243" y="2303"/>
                    <a:pt x="200" y="2341"/>
                    <a:pt x="189" y="2348"/>
                  </a:cubicBezTo>
                  <a:cubicBezTo>
                    <a:pt x="179" y="2355"/>
                    <a:pt x="151" y="2353"/>
                    <a:pt x="157" y="2382"/>
                  </a:cubicBezTo>
                  <a:cubicBezTo>
                    <a:pt x="162" y="2411"/>
                    <a:pt x="213" y="2444"/>
                    <a:pt x="220" y="2443"/>
                  </a:cubicBezTo>
                  <a:cubicBezTo>
                    <a:pt x="228" y="2443"/>
                    <a:pt x="240" y="2539"/>
                    <a:pt x="240" y="2539"/>
                  </a:cubicBezTo>
                  <a:cubicBezTo>
                    <a:pt x="240" y="2539"/>
                    <a:pt x="219" y="2546"/>
                    <a:pt x="231" y="2557"/>
                  </a:cubicBezTo>
                  <a:cubicBezTo>
                    <a:pt x="233" y="2558"/>
                    <a:pt x="234" y="2560"/>
                    <a:pt x="236" y="2561"/>
                  </a:cubicBezTo>
                  <a:cubicBezTo>
                    <a:pt x="220" y="2568"/>
                    <a:pt x="197" y="2577"/>
                    <a:pt x="183" y="2577"/>
                  </a:cubicBezTo>
                  <a:cubicBezTo>
                    <a:pt x="163" y="2577"/>
                    <a:pt x="164" y="2608"/>
                    <a:pt x="165" y="2618"/>
                  </a:cubicBezTo>
                  <a:cubicBezTo>
                    <a:pt x="165" y="2620"/>
                    <a:pt x="165" y="2621"/>
                    <a:pt x="166" y="2623"/>
                  </a:cubicBezTo>
                  <a:cubicBezTo>
                    <a:pt x="173" y="2634"/>
                    <a:pt x="204" y="2684"/>
                    <a:pt x="211" y="2696"/>
                  </a:cubicBezTo>
                  <a:cubicBezTo>
                    <a:pt x="219" y="2710"/>
                    <a:pt x="206" y="2774"/>
                    <a:pt x="211" y="2785"/>
                  </a:cubicBezTo>
                  <a:cubicBezTo>
                    <a:pt x="215" y="2792"/>
                    <a:pt x="249" y="2794"/>
                    <a:pt x="265" y="2795"/>
                  </a:cubicBezTo>
                  <a:cubicBezTo>
                    <a:pt x="270" y="2795"/>
                    <a:pt x="274" y="2792"/>
                    <a:pt x="276" y="2787"/>
                  </a:cubicBezTo>
                  <a:cubicBezTo>
                    <a:pt x="324" y="2648"/>
                    <a:pt x="324" y="2648"/>
                    <a:pt x="324" y="2648"/>
                  </a:cubicBezTo>
                  <a:cubicBezTo>
                    <a:pt x="340" y="2657"/>
                    <a:pt x="356" y="2665"/>
                    <a:pt x="356" y="2665"/>
                  </a:cubicBezTo>
                  <a:cubicBezTo>
                    <a:pt x="380" y="2732"/>
                    <a:pt x="380" y="2732"/>
                    <a:pt x="380" y="2732"/>
                  </a:cubicBezTo>
                  <a:cubicBezTo>
                    <a:pt x="364" y="2737"/>
                    <a:pt x="364" y="2737"/>
                    <a:pt x="364" y="2737"/>
                  </a:cubicBezTo>
                  <a:cubicBezTo>
                    <a:pt x="364" y="2737"/>
                    <a:pt x="360" y="2770"/>
                    <a:pt x="364" y="2770"/>
                  </a:cubicBezTo>
                  <a:cubicBezTo>
                    <a:pt x="367" y="2770"/>
                    <a:pt x="393" y="2782"/>
                    <a:pt x="393" y="2782"/>
                  </a:cubicBezTo>
                  <a:cubicBezTo>
                    <a:pt x="393" y="2782"/>
                    <a:pt x="380" y="2813"/>
                    <a:pt x="378" y="2819"/>
                  </a:cubicBezTo>
                  <a:cubicBezTo>
                    <a:pt x="375" y="2824"/>
                    <a:pt x="378" y="2853"/>
                    <a:pt x="378" y="2853"/>
                  </a:cubicBezTo>
                  <a:cubicBezTo>
                    <a:pt x="378" y="2853"/>
                    <a:pt x="380" y="2875"/>
                    <a:pt x="393" y="2875"/>
                  </a:cubicBezTo>
                  <a:cubicBezTo>
                    <a:pt x="406" y="2875"/>
                    <a:pt x="465" y="2842"/>
                    <a:pt x="465" y="2842"/>
                  </a:cubicBezTo>
                  <a:cubicBezTo>
                    <a:pt x="465" y="2842"/>
                    <a:pt x="489" y="2816"/>
                    <a:pt x="505" y="2825"/>
                  </a:cubicBezTo>
                  <a:cubicBezTo>
                    <a:pt x="521" y="2834"/>
                    <a:pt x="608" y="2890"/>
                    <a:pt x="608" y="2890"/>
                  </a:cubicBezTo>
                  <a:cubicBezTo>
                    <a:pt x="749" y="2796"/>
                    <a:pt x="749" y="2796"/>
                    <a:pt x="749" y="2796"/>
                  </a:cubicBezTo>
                  <a:cubicBezTo>
                    <a:pt x="806" y="2713"/>
                    <a:pt x="806" y="2713"/>
                    <a:pt x="806" y="2713"/>
                  </a:cubicBezTo>
                  <a:cubicBezTo>
                    <a:pt x="806" y="2713"/>
                    <a:pt x="813" y="2640"/>
                    <a:pt x="806" y="2633"/>
                  </a:cubicBezTo>
                  <a:cubicBezTo>
                    <a:pt x="799" y="2626"/>
                    <a:pt x="795" y="2548"/>
                    <a:pt x="795" y="2548"/>
                  </a:cubicBezTo>
                  <a:cubicBezTo>
                    <a:pt x="838" y="2496"/>
                    <a:pt x="838" y="2496"/>
                    <a:pt x="838" y="2496"/>
                  </a:cubicBezTo>
                  <a:cubicBezTo>
                    <a:pt x="838" y="2496"/>
                    <a:pt x="899" y="2498"/>
                    <a:pt x="905" y="2508"/>
                  </a:cubicBezTo>
                  <a:cubicBezTo>
                    <a:pt x="910" y="2519"/>
                    <a:pt x="955" y="2534"/>
                    <a:pt x="963" y="2534"/>
                  </a:cubicBezTo>
                  <a:cubicBezTo>
                    <a:pt x="970" y="2534"/>
                    <a:pt x="1019" y="2508"/>
                    <a:pt x="1042" y="2517"/>
                  </a:cubicBezTo>
                  <a:cubicBezTo>
                    <a:pt x="1066" y="2526"/>
                    <a:pt x="1129" y="2548"/>
                    <a:pt x="1138" y="2562"/>
                  </a:cubicBezTo>
                  <a:cubicBezTo>
                    <a:pt x="1147" y="2576"/>
                    <a:pt x="1165" y="2625"/>
                    <a:pt x="1171" y="2630"/>
                  </a:cubicBezTo>
                  <a:cubicBezTo>
                    <a:pt x="1176" y="2636"/>
                    <a:pt x="1227" y="2647"/>
                    <a:pt x="1227" y="2647"/>
                  </a:cubicBezTo>
                  <a:cubicBezTo>
                    <a:pt x="1265" y="2677"/>
                    <a:pt x="1265" y="2677"/>
                    <a:pt x="1265" y="2677"/>
                  </a:cubicBezTo>
                  <a:cubicBezTo>
                    <a:pt x="1306" y="2639"/>
                    <a:pt x="1306" y="2639"/>
                    <a:pt x="1306" y="2639"/>
                  </a:cubicBezTo>
                  <a:cubicBezTo>
                    <a:pt x="1306" y="2639"/>
                    <a:pt x="1328" y="2599"/>
                    <a:pt x="1324" y="2583"/>
                  </a:cubicBezTo>
                  <a:cubicBezTo>
                    <a:pt x="1320" y="2567"/>
                    <a:pt x="1304" y="2509"/>
                    <a:pt x="1304" y="2509"/>
                  </a:cubicBezTo>
                  <a:cubicBezTo>
                    <a:pt x="1304" y="2509"/>
                    <a:pt x="1288" y="2466"/>
                    <a:pt x="1324" y="2464"/>
                  </a:cubicBezTo>
                  <a:cubicBezTo>
                    <a:pt x="1360" y="2462"/>
                    <a:pt x="1383" y="2420"/>
                    <a:pt x="1383" y="2420"/>
                  </a:cubicBezTo>
                  <a:cubicBezTo>
                    <a:pt x="1368" y="2319"/>
                    <a:pt x="1368" y="2319"/>
                    <a:pt x="1368" y="2319"/>
                  </a:cubicBezTo>
                  <a:cubicBezTo>
                    <a:pt x="1399" y="2247"/>
                    <a:pt x="1399" y="2247"/>
                    <a:pt x="1399" y="2247"/>
                  </a:cubicBezTo>
                  <a:cubicBezTo>
                    <a:pt x="1399" y="2148"/>
                    <a:pt x="1399" y="2148"/>
                    <a:pt x="1399" y="2148"/>
                  </a:cubicBezTo>
                  <a:cubicBezTo>
                    <a:pt x="1447" y="2077"/>
                    <a:pt x="1447" y="2077"/>
                    <a:pt x="1447" y="2077"/>
                  </a:cubicBezTo>
                  <a:cubicBezTo>
                    <a:pt x="1422" y="1982"/>
                    <a:pt x="1422" y="1982"/>
                    <a:pt x="1422" y="1982"/>
                  </a:cubicBezTo>
                  <a:cubicBezTo>
                    <a:pt x="1422" y="1982"/>
                    <a:pt x="1443" y="1951"/>
                    <a:pt x="1447" y="1945"/>
                  </a:cubicBezTo>
                  <a:cubicBezTo>
                    <a:pt x="1450" y="1940"/>
                    <a:pt x="1446" y="1819"/>
                    <a:pt x="1446" y="1819"/>
                  </a:cubicBezTo>
                  <a:cubicBezTo>
                    <a:pt x="1491" y="1785"/>
                    <a:pt x="1491" y="1785"/>
                    <a:pt x="1491" y="1785"/>
                  </a:cubicBezTo>
                  <a:cubicBezTo>
                    <a:pt x="1491" y="1729"/>
                    <a:pt x="1491" y="1729"/>
                    <a:pt x="1491" y="1729"/>
                  </a:cubicBezTo>
                  <a:cubicBezTo>
                    <a:pt x="1506" y="1673"/>
                    <a:pt x="1506" y="1673"/>
                    <a:pt x="1506" y="1673"/>
                  </a:cubicBezTo>
                  <a:cubicBezTo>
                    <a:pt x="1506" y="1673"/>
                    <a:pt x="1523" y="1633"/>
                    <a:pt x="1505" y="1627"/>
                  </a:cubicBezTo>
                  <a:cubicBezTo>
                    <a:pt x="1487" y="1622"/>
                    <a:pt x="1475" y="1597"/>
                    <a:pt x="1491" y="1575"/>
                  </a:cubicBezTo>
                  <a:cubicBezTo>
                    <a:pt x="1507" y="1553"/>
                    <a:pt x="1539" y="1487"/>
                    <a:pt x="1539" y="1487"/>
                  </a:cubicBezTo>
                  <a:cubicBezTo>
                    <a:pt x="1516" y="1427"/>
                    <a:pt x="1516" y="1427"/>
                    <a:pt x="1516" y="1427"/>
                  </a:cubicBezTo>
                  <a:cubicBezTo>
                    <a:pt x="1389" y="1308"/>
                    <a:pt x="1415" y="1167"/>
                    <a:pt x="1583" y="1118"/>
                  </a:cubicBezTo>
                  <a:cubicBezTo>
                    <a:pt x="1641" y="973"/>
                    <a:pt x="1641" y="973"/>
                    <a:pt x="1641" y="973"/>
                  </a:cubicBezTo>
                  <a:cubicBezTo>
                    <a:pt x="1653" y="931"/>
                    <a:pt x="1653" y="931"/>
                    <a:pt x="1653" y="931"/>
                  </a:cubicBezTo>
                  <a:cubicBezTo>
                    <a:pt x="1657" y="914"/>
                    <a:pt x="1653" y="895"/>
                    <a:pt x="1640" y="8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6084271" y="3828364"/>
              <a:ext cx="797154" cy="498734"/>
            </a:xfrm>
            <a:custGeom>
              <a:avLst/>
              <a:gdLst>
                <a:gd name="T0" fmla="*/ 3550 w 3618"/>
                <a:gd name="T1" fmla="*/ 427 h 2264"/>
                <a:gd name="T2" fmla="*/ 3360 w 3618"/>
                <a:gd name="T3" fmla="*/ 768 h 2264"/>
                <a:gd name="T4" fmla="*/ 3285 w 3618"/>
                <a:gd name="T5" fmla="*/ 913 h 2264"/>
                <a:gd name="T6" fmla="*/ 3128 w 3618"/>
                <a:gd name="T7" fmla="*/ 1292 h 2264"/>
                <a:gd name="T8" fmla="*/ 3140 w 3618"/>
                <a:gd name="T9" fmla="*/ 1391 h 2264"/>
                <a:gd name="T10" fmla="*/ 3268 w 3618"/>
                <a:gd name="T11" fmla="*/ 1492 h 2264"/>
                <a:gd name="T12" fmla="*/ 3249 w 3618"/>
                <a:gd name="T13" fmla="*/ 1595 h 2264"/>
                <a:gd name="T14" fmla="*/ 3312 w 3618"/>
                <a:gd name="T15" fmla="*/ 1703 h 2264"/>
                <a:gd name="T16" fmla="*/ 3362 w 3618"/>
                <a:gd name="T17" fmla="*/ 1774 h 2264"/>
                <a:gd name="T18" fmla="*/ 3313 w 3618"/>
                <a:gd name="T19" fmla="*/ 1924 h 2264"/>
                <a:gd name="T20" fmla="*/ 3173 w 3618"/>
                <a:gd name="T21" fmla="*/ 2034 h 2264"/>
                <a:gd name="T22" fmla="*/ 3179 w 3618"/>
                <a:gd name="T23" fmla="*/ 2116 h 2264"/>
                <a:gd name="T24" fmla="*/ 3036 w 3618"/>
                <a:gd name="T25" fmla="*/ 2253 h 2264"/>
                <a:gd name="T26" fmla="*/ 2790 w 3618"/>
                <a:gd name="T27" fmla="*/ 2201 h 2264"/>
                <a:gd name="T28" fmla="*/ 2686 w 3618"/>
                <a:gd name="T29" fmla="*/ 2159 h 2264"/>
                <a:gd name="T30" fmla="*/ 2487 w 3618"/>
                <a:gd name="T31" fmla="*/ 2035 h 2264"/>
                <a:gd name="T32" fmla="*/ 2457 w 3618"/>
                <a:gd name="T33" fmla="*/ 1944 h 2264"/>
                <a:gd name="T34" fmla="*/ 2225 w 3618"/>
                <a:gd name="T35" fmla="*/ 1773 h 2264"/>
                <a:gd name="T36" fmla="*/ 1886 w 3618"/>
                <a:gd name="T37" fmla="*/ 1712 h 2264"/>
                <a:gd name="T38" fmla="*/ 1425 w 3618"/>
                <a:gd name="T39" fmla="*/ 1423 h 2264"/>
                <a:gd name="T40" fmla="*/ 1046 w 3618"/>
                <a:gd name="T41" fmla="*/ 1188 h 2264"/>
                <a:gd name="T42" fmla="*/ 958 w 3618"/>
                <a:gd name="T43" fmla="*/ 1166 h 2264"/>
                <a:gd name="T44" fmla="*/ 681 w 3618"/>
                <a:gd name="T45" fmla="*/ 1056 h 2264"/>
                <a:gd name="T46" fmla="*/ 556 w 3618"/>
                <a:gd name="T47" fmla="*/ 992 h 2264"/>
                <a:gd name="T48" fmla="*/ 550 w 3618"/>
                <a:gd name="T49" fmla="*/ 637 h 2264"/>
                <a:gd name="T50" fmla="*/ 694 w 3618"/>
                <a:gd name="T51" fmla="*/ 476 h 2264"/>
                <a:gd name="T52" fmla="*/ 785 w 3618"/>
                <a:gd name="T53" fmla="*/ 412 h 2264"/>
                <a:gd name="T54" fmla="*/ 856 w 3618"/>
                <a:gd name="T55" fmla="*/ 412 h 2264"/>
                <a:gd name="T56" fmla="*/ 1046 w 3618"/>
                <a:gd name="T57" fmla="*/ 552 h 2264"/>
                <a:gd name="T58" fmla="*/ 1114 w 3618"/>
                <a:gd name="T59" fmla="*/ 407 h 2264"/>
                <a:gd name="T60" fmla="*/ 1335 w 3618"/>
                <a:gd name="T61" fmla="*/ 347 h 2264"/>
                <a:gd name="T62" fmla="*/ 1456 w 3618"/>
                <a:gd name="T63" fmla="*/ 429 h 2264"/>
                <a:gd name="T64" fmla="*/ 1495 w 3618"/>
                <a:gd name="T65" fmla="*/ 479 h 2264"/>
                <a:gd name="T66" fmla="*/ 1648 w 3618"/>
                <a:gd name="T67" fmla="*/ 493 h 2264"/>
                <a:gd name="T68" fmla="*/ 1685 w 3618"/>
                <a:gd name="T69" fmla="*/ 647 h 2264"/>
                <a:gd name="T70" fmla="*/ 2110 w 3618"/>
                <a:gd name="T71" fmla="*/ 638 h 2264"/>
                <a:gd name="T72" fmla="*/ 2698 w 3618"/>
                <a:gd name="T73" fmla="*/ 522 h 2264"/>
                <a:gd name="T74" fmla="*/ 2775 w 3618"/>
                <a:gd name="T75" fmla="*/ 422 h 2264"/>
                <a:gd name="T76" fmla="*/ 3230 w 3618"/>
                <a:gd name="T77" fmla="*/ 399 h 2264"/>
                <a:gd name="T78" fmla="*/ 3246 w 3618"/>
                <a:gd name="T79" fmla="*/ 330 h 2264"/>
                <a:gd name="T80" fmla="*/ 3287 w 3618"/>
                <a:gd name="T81" fmla="*/ 344 h 2264"/>
                <a:gd name="T82" fmla="*/ 3558 w 3618"/>
                <a:gd name="T83" fmla="*/ 274 h 2264"/>
                <a:gd name="T84" fmla="*/ 150 w 3618"/>
                <a:gd name="T85" fmla="*/ 2118 h 2264"/>
                <a:gd name="T86" fmla="*/ 18 w 3618"/>
                <a:gd name="T87" fmla="*/ 2050 h 2264"/>
                <a:gd name="T88" fmla="*/ 7 w 3618"/>
                <a:gd name="T89" fmla="*/ 2113 h 2264"/>
                <a:gd name="T90" fmla="*/ 153 w 3618"/>
                <a:gd name="T91" fmla="*/ 2152 h 2264"/>
                <a:gd name="T92" fmla="*/ 2967 w 3618"/>
                <a:gd name="T93" fmla="*/ 127 h 2264"/>
                <a:gd name="T94" fmla="*/ 2958 w 3618"/>
                <a:gd name="T95" fmla="*/ 154 h 2264"/>
                <a:gd name="T96" fmla="*/ 3018 w 3618"/>
                <a:gd name="T97" fmla="*/ 190 h 2264"/>
                <a:gd name="T98" fmla="*/ 3035 w 3618"/>
                <a:gd name="T99" fmla="*/ 147 h 2264"/>
                <a:gd name="T100" fmla="*/ 2967 w 3618"/>
                <a:gd name="T101" fmla="*/ 127 h 2264"/>
                <a:gd name="T102" fmla="*/ 2968 w 3618"/>
                <a:gd name="T103" fmla="*/ 69 h 2264"/>
                <a:gd name="T104" fmla="*/ 2989 w 3618"/>
                <a:gd name="T105" fmla="*/ 23 h 2264"/>
                <a:gd name="T106" fmla="*/ 2951 w 3618"/>
                <a:gd name="T107" fmla="*/ 15 h 2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8" h="2264">
                  <a:moveTo>
                    <a:pt x="3613" y="323"/>
                  </a:moveTo>
                  <a:cubicBezTo>
                    <a:pt x="3607" y="338"/>
                    <a:pt x="3565" y="400"/>
                    <a:pt x="3553" y="418"/>
                  </a:cubicBezTo>
                  <a:cubicBezTo>
                    <a:pt x="3551" y="420"/>
                    <a:pt x="3550" y="424"/>
                    <a:pt x="3550" y="427"/>
                  </a:cubicBezTo>
                  <a:cubicBezTo>
                    <a:pt x="3550" y="497"/>
                    <a:pt x="3525" y="564"/>
                    <a:pt x="3480" y="618"/>
                  </a:cubicBezTo>
                  <a:cubicBezTo>
                    <a:pt x="3430" y="677"/>
                    <a:pt x="3430" y="677"/>
                    <a:pt x="3430" y="677"/>
                  </a:cubicBezTo>
                  <a:cubicBezTo>
                    <a:pt x="3360" y="768"/>
                    <a:pt x="3360" y="768"/>
                    <a:pt x="3360" y="768"/>
                  </a:cubicBezTo>
                  <a:cubicBezTo>
                    <a:pt x="3360" y="769"/>
                    <a:pt x="3359" y="770"/>
                    <a:pt x="3359" y="771"/>
                  </a:cubicBezTo>
                  <a:cubicBezTo>
                    <a:pt x="3286" y="910"/>
                    <a:pt x="3286" y="910"/>
                    <a:pt x="3286" y="910"/>
                  </a:cubicBezTo>
                  <a:cubicBezTo>
                    <a:pt x="3286" y="911"/>
                    <a:pt x="3285" y="912"/>
                    <a:pt x="3285" y="913"/>
                  </a:cubicBezTo>
                  <a:cubicBezTo>
                    <a:pt x="3280" y="930"/>
                    <a:pt x="3244" y="1064"/>
                    <a:pt x="3244" y="1074"/>
                  </a:cubicBezTo>
                  <a:cubicBezTo>
                    <a:pt x="3244" y="1085"/>
                    <a:pt x="3187" y="1184"/>
                    <a:pt x="3166" y="1195"/>
                  </a:cubicBezTo>
                  <a:cubicBezTo>
                    <a:pt x="3147" y="1204"/>
                    <a:pt x="3131" y="1278"/>
                    <a:pt x="3128" y="1292"/>
                  </a:cubicBezTo>
                  <a:cubicBezTo>
                    <a:pt x="3128" y="1294"/>
                    <a:pt x="3127" y="1295"/>
                    <a:pt x="3128" y="1297"/>
                  </a:cubicBezTo>
                  <a:cubicBezTo>
                    <a:pt x="3134" y="1379"/>
                    <a:pt x="3134" y="1379"/>
                    <a:pt x="3134" y="1379"/>
                  </a:cubicBezTo>
                  <a:cubicBezTo>
                    <a:pt x="3135" y="1384"/>
                    <a:pt x="3136" y="1388"/>
                    <a:pt x="3140" y="1391"/>
                  </a:cubicBezTo>
                  <a:cubicBezTo>
                    <a:pt x="3158" y="1408"/>
                    <a:pt x="3221" y="1467"/>
                    <a:pt x="3231" y="1467"/>
                  </a:cubicBezTo>
                  <a:cubicBezTo>
                    <a:pt x="3239" y="1467"/>
                    <a:pt x="3256" y="1480"/>
                    <a:pt x="3263" y="1486"/>
                  </a:cubicBezTo>
                  <a:cubicBezTo>
                    <a:pt x="3265" y="1487"/>
                    <a:pt x="3267" y="1489"/>
                    <a:pt x="3268" y="1492"/>
                  </a:cubicBezTo>
                  <a:cubicBezTo>
                    <a:pt x="3301" y="1563"/>
                    <a:pt x="3301" y="1563"/>
                    <a:pt x="3301" y="1563"/>
                  </a:cubicBezTo>
                  <a:cubicBezTo>
                    <a:pt x="3305" y="1573"/>
                    <a:pt x="3300" y="1584"/>
                    <a:pt x="3290" y="1587"/>
                  </a:cubicBezTo>
                  <a:cubicBezTo>
                    <a:pt x="3280" y="1590"/>
                    <a:pt x="3266" y="1593"/>
                    <a:pt x="3249" y="1595"/>
                  </a:cubicBezTo>
                  <a:cubicBezTo>
                    <a:pt x="3215" y="1598"/>
                    <a:pt x="3229" y="1621"/>
                    <a:pt x="3233" y="1628"/>
                  </a:cubicBezTo>
                  <a:cubicBezTo>
                    <a:pt x="3234" y="1629"/>
                    <a:pt x="3235" y="1630"/>
                    <a:pt x="3236" y="1631"/>
                  </a:cubicBezTo>
                  <a:cubicBezTo>
                    <a:pt x="3312" y="1703"/>
                    <a:pt x="3312" y="1703"/>
                    <a:pt x="3312" y="1703"/>
                  </a:cubicBezTo>
                  <a:cubicBezTo>
                    <a:pt x="3312" y="1704"/>
                    <a:pt x="3313" y="1704"/>
                    <a:pt x="3313" y="1705"/>
                  </a:cubicBezTo>
                  <a:cubicBezTo>
                    <a:pt x="3359" y="1763"/>
                    <a:pt x="3359" y="1763"/>
                    <a:pt x="3359" y="1763"/>
                  </a:cubicBezTo>
                  <a:cubicBezTo>
                    <a:pt x="3361" y="1766"/>
                    <a:pt x="3362" y="1770"/>
                    <a:pt x="3362" y="1774"/>
                  </a:cubicBezTo>
                  <a:cubicBezTo>
                    <a:pt x="3363" y="1840"/>
                    <a:pt x="3363" y="1840"/>
                    <a:pt x="3363" y="1840"/>
                  </a:cubicBezTo>
                  <a:cubicBezTo>
                    <a:pt x="3363" y="1844"/>
                    <a:pt x="3362" y="1847"/>
                    <a:pt x="3360" y="1850"/>
                  </a:cubicBezTo>
                  <a:cubicBezTo>
                    <a:pt x="3313" y="1924"/>
                    <a:pt x="3313" y="1924"/>
                    <a:pt x="3313" y="1924"/>
                  </a:cubicBezTo>
                  <a:cubicBezTo>
                    <a:pt x="3308" y="1931"/>
                    <a:pt x="3303" y="1937"/>
                    <a:pt x="3296" y="1941"/>
                  </a:cubicBezTo>
                  <a:cubicBezTo>
                    <a:pt x="3196" y="2006"/>
                    <a:pt x="3196" y="2006"/>
                    <a:pt x="3196" y="2006"/>
                  </a:cubicBezTo>
                  <a:cubicBezTo>
                    <a:pt x="3185" y="2012"/>
                    <a:pt x="3177" y="2022"/>
                    <a:pt x="3173" y="2034"/>
                  </a:cubicBezTo>
                  <a:cubicBezTo>
                    <a:pt x="3170" y="2042"/>
                    <a:pt x="3170" y="2042"/>
                    <a:pt x="3170" y="2042"/>
                  </a:cubicBezTo>
                  <a:cubicBezTo>
                    <a:pt x="3164" y="2057"/>
                    <a:pt x="3166" y="2074"/>
                    <a:pt x="3173" y="2088"/>
                  </a:cubicBezTo>
                  <a:cubicBezTo>
                    <a:pt x="3177" y="2096"/>
                    <a:pt x="3179" y="2106"/>
                    <a:pt x="3179" y="2116"/>
                  </a:cubicBezTo>
                  <a:cubicBezTo>
                    <a:pt x="3178" y="2145"/>
                    <a:pt x="3177" y="2210"/>
                    <a:pt x="3179" y="2218"/>
                  </a:cubicBezTo>
                  <a:cubicBezTo>
                    <a:pt x="3183" y="2228"/>
                    <a:pt x="3162" y="2264"/>
                    <a:pt x="3148" y="2253"/>
                  </a:cubicBezTo>
                  <a:cubicBezTo>
                    <a:pt x="3135" y="2244"/>
                    <a:pt x="3056" y="2251"/>
                    <a:pt x="3036" y="2253"/>
                  </a:cubicBezTo>
                  <a:cubicBezTo>
                    <a:pt x="3033" y="2253"/>
                    <a:pt x="3029" y="2253"/>
                    <a:pt x="3026" y="2251"/>
                  </a:cubicBezTo>
                  <a:cubicBezTo>
                    <a:pt x="3007" y="2242"/>
                    <a:pt x="2929" y="2204"/>
                    <a:pt x="2914" y="2201"/>
                  </a:cubicBezTo>
                  <a:cubicBezTo>
                    <a:pt x="2898" y="2198"/>
                    <a:pt x="2810" y="2200"/>
                    <a:pt x="2790" y="2201"/>
                  </a:cubicBezTo>
                  <a:cubicBezTo>
                    <a:pt x="2788" y="2201"/>
                    <a:pt x="2785" y="2201"/>
                    <a:pt x="2783" y="2200"/>
                  </a:cubicBezTo>
                  <a:cubicBezTo>
                    <a:pt x="2689" y="2159"/>
                    <a:pt x="2689" y="2159"/>
                    <a:pt x="2689" y="2159"/>
                  </a:cubicBezTo>
                  <a:cubicBezTo>
                    <a:pt x="2688" y="2159"/>
                    <a:pt x="2687" y="2159"/>
                    <a:pt x="2686" y="2159"/>
                  </a:cubicBezTo>
                  <a:cubicBezTo>
                    <a:pt x="2569" y="2129"/>
                    <a:pt x="2569" y="2129"/>
                    <a:pt x="2569" y="2129"/>
                  </a:cubicBezTo>
                  <a:cubicBezTo>
                    <a:pt x="2565" y="2128"/>
                    <a:pt x="2562" y="2126"/>
                    <a:pt x="2560" y="2123"/>
                  </a:cubicBezTo>
                  <a:cubicBezTo>
                    <a:pt x="2487" y="2035"/>
                    <a:pt x="2487" y="2035"/>
                    <a:pt x="2487" y="2035"/>
                  </a:cubicBezTo>
                  <a:cubicBezTo>
                    <a:pt x="2486" y="2033"/>
                    <a:pt x="2485" y="2031"/>
                    <a:pt x="2484" y="2029"/>
                  </a:cubicBezTo>
                  <a:cubicBezTo>
                    <a:pt x="2461" y="1952"/>
                    <a:pt x="2461" y="1952"/>
                    <a:pt x="2461" y="1952"/>
                  </a:cubicBezTo>
                  <a:cubicBezTo>
                    <a:pt x="2461" y="1949"/>
                    <a:pt x="2459" y="1946"/>
                    <a:pt x="2457" y="1944"/>
                  </a:cubicBezTo>
                  <a:cubicBezTo>
                    <a:pt x="2310" y="1805"/>
                    <a:pt x="2310" y="1805"/>
                    <a:pt x="2310" y="1805"/>
                  </a:cubicBezTo>
                  <a:cubicBezTo>
                    <a:pt x="2308" y="1803"/>
                    <a:pt x="2306" y="1802"/>
                    <a:pt x="2304" y="1801"/>
                  </a:cubicBezTo>
                  <a:cubicBezTo>
                    <a:pt x="2225" y="1773"/>
                    <a:pt x="2225" y="1773"/>
                    <a:pt x="2225" y="1773"/>
                  </a:cubicBezTo>
                  <a:cubicBezTo>
                    <a:pt x="2174" y="1755"/>
                    <a:pt x="2120" y="1746"/>
                    <a:pt x="2066" y="1746"/>
                  </a:cubicBezTo>
                  <a:cubicBezTo>
                    <a:pt x="2031" y="1747"/>
                    <a:pt x="1996" y="1741"/>
                    <a:pt x="1962" y="1730"/>
                  </a:cubicBezTo>
                  <a:cubicBezTo>
                    <a:pt x="1933" y="1721"/>
                    <a:pt x="1899" y="1712"/>
                    <a:pt x="1886" y="1712"/>
                  </a:cubicBezTo>
                  <a:cubicBezTo>
                    <a:pt x="1861" y="1712"/>
                    <a:pt x="1787" y="1662"/>
                    <a:pt x="1748" y="1638"/>
                  </a:cubicBezTo>
                  <a:cubicBezTo>
                    <a:pt x="1709" y="1613"/>
                    <a:pt x="1648" y="1578"/>
                    <a:pt x="1620" y="1553"/>
                  </a:cubicBezTo>
                  <a:cubicBezTo>
                    <a:pt x="1592" y="1528"/>
                    <a:pt x="1461" y="1454"/>
                    <a:pt x="1425" y="1423"/>
                  </a:cubicBezTo>
                  <a:cubicBezTo>
                    <a:pt x="1390" y="1391"/>
                    <a:pt x="1319" y="1377"/>
                    <a:pt x="1276" y="1366"/>
                  </a:cubicBezTo>
                  <a:cubicBezTo>
                    <a:pt x="1234" y="1356"/>
                    <a:pt x="1163" y="1299"/>
                    <a:pt x="1134" y="1285"/>
                  </a:cubicBezTo>
                  <a:cubicBezTo>
                    <a:pt x="1110" y="1273"/>
                    <a:pt x="1060" y="1207"/>
                    <a:pt x="1046" y="1188"/>
                  </a:cubicBezTo>
                  <a:cubicBezTo>
                    <a:pt x="1043" y="1185"/>
                    <a:pt x="1040" y="1182"/>
                    <a:pt x="1036" y="1182"/>
                  </a:cubicBezTo>
                  <a:cubicBezTo>
                    <a:pt x="963" y="1166"/>
                    <a:pt x="963" y="1166"/>
                    <a:pt x="963" y="1166"/>
                  </a:cubicBezTo>
                  <a:cubicBezTo>
                    <a:pt x="962" y="1166"/>
                    <a:pt x="960" y="1166"/>
                    <a:pt x="958" y="1166"/>
                  </a:cubicBezTo>
                  <a:cubicBezTo>
                    <a:pt x="732" y="1193"/>
                    <a:pt x="732" y="1193"/>
                    <a:pt x="732" y="1193"/>
                  </a:cubicBezTo>
                  <a:cubicBezTo>
                    <a:pt x="723" y="1194"/>
                    <a:pt x="715" y="1188"/>
                    <a:pt x="713" y="1180"/>
                  </a:cubicBezTo>
                  <a:cubicBezTo>
                    <a:pt x="705" y="1150"/>
                    <a:pt x="689" y="1084"/>
                    <a:pt x="681" y="1056"/>
                  </a:cubicBezTo>
                  <a:cubicBezTo>
                    <a:pt x="670" y="1021"/>
                    <a:pt x="663" y="1039"/>
                    <a:pt x="617" y="1035"/>
                  </a:cubicBezTo>
                  <a:cubicBezTo>
                    <a:pt x="575" y="1032"/>
                    <a:pt x="560" y="1000"/>
                    <a:pt x="557" y="994"/>
                  </a:cubicBezTo>
                  <a:cubicBezTo>
                    <a:pt x="557" y="994"/>
                    <a:pt x="556" y="993"/>
                    <a:pt x="556" y="992"/>
                  </a:cubicBezTo>
                  <a:cubicBezTo>
                    <a:pt x="552" y="978"/>
                    <a:pt x="503" y="801"/>
                    <a:pt x="503" y="774"/>
                  </a:cubicBezTo>
                  <a:cubicBezTo>
                    <a:pt x="503" y="748"/>
                    <a:pt x="541" y="657"/>
                    <a:pt x="548" y="641"/>
                  </a:cubicBezTo>
                  <a:cubicBezTo>
                    <a:pt x="548" y="640"/>
                    <a:pt x="549" y="639"/>
                    <a:pt x="550" y="637"/>
                  </a:cubicBezTo>
                  <a:cubicBezTo>
                    <a:pt x="605" y="568"/>
                    <a:pt x="605" y="568"/>
                    <a:pt x="605" y="568"/>
                  </a:cubicBezTo>
                  <a:cubicBezTo>
                    <a:pt x="681" y="482"/>
                    <a:pt x="681" y="482"/>
                    <a:pt x="681" y="482"/>
                  </a:cubicBezTo>
                  <a:cubicBezTo>
                    <a:pt x="684" y="478"/>
                    <a:pt x="689" y="476"/>
                    <a:pt x="694" y="476"/>
                  </a:cubicBezTo>
                  <a:cubicBezTo>
                    <a:pt x="793" y="476"/>
                    <a:pt x="793" y="476"/>
                    <a:pt x="793" y="476"/>
                  </a:cubicBezTo>
                  <a:cubicBezTo>
                    <a:pt x="795" y="476"/>
                    <a:pt x="797" y="475"/>
                    <a:pt x="799" y="474"/>
                  </a:cubicBezTo>
                  <a:cubicBezTo>
                    <a:pt x="812" y="469"/>
                    <a:pt x="852" y="448"/>
                    <a:pt x="785" y="412"/>
                  </a:cubicBezTo>
                  <a:cubicBezTo>
                    <a:pt x="721" y="377"/>
                    <a:pt x="783" y="369"/>
                    <a:pt x="808" y="366"/>
                  </a:cubicBezTo>
                  <a:cubicBezTo>
                    <a:pt x="813" y="366"/>
                    <a:pt x="819" y="368"/>
                    <a:pt x="822" y="373"/>
                  </a:cubicBezTo>
                  <a:cubicBezTo>
                    <a:pt x="856" y="412"/>
                    <a:pt x="856" y="412"/>
                    <a:pt x="856" y="412"/>
                  </a:cubicBezTo>
                  <a:cubicBezTo>
                    <a:pt x="856" y="412"/>
                    <a:pt x="930" y="504"/>
                    <a:pt x="966" y="542"/>
                  </a:cubicBezTo>
                  <a:cubicBezTo>
                    <a:pt x="998" y="577"/>
                    <a:pt x="1035" y="558"/>
                    <a:pt x="1042" y="554"/>
                  </a:cubicBezTo>
                  <a:cubicBezTo>
                    <a:pt x="1043" y="553"/>
                    <a:pt x="1044" y="553"/>
                    <a:pt x="1046" y="552"/>
                  </a:cubicBezTo>
                  <a:cubicBezTo>
                    <a:pt x="1103" y="532"/>
                    <a:pt x="1103" y="532"/>
                    <a:pt x="1103" y="532"/>
                  </a:cubicBezTo>
                  <a:cubicBezTo>
                    <a:pt x="1110" y="529"/>
                    <a:pt x="1114" y="523"/>
                    <a:pt x="1115" y="517"/>
                  </a:cubicBezTo>
                  <a:cubicBezTo>
                    <a:pt x="1117" y="488"/>
                    <a:pt x="1123" y="413"/>
                    <a:pt x="1114" y="407"/>
                  </a:cubicBezTo>
                  <a:cubicBezTo>
                    <a:pt x="1104" y="400"/>
                    <a:pt x="1242" y="404"/>
                    <a:pt x="1259" y="404"/>
                  </a:cubicBezTo>
                  <a:cubicBezTo>
                    <a:pt x="1273" y="404"/>
                    <a:pt x="1301" y="370"/>
                    <a:pt x="1315" y="353"/>
                  </a:cubicBezTo>
                  <a:cubicBezTo>
                    <a:pt x="1320" y="347"/>
                    <a:pt x="1328" y="345"/>
                    <a:pt x="1335" y="347"/>
                  </a:cubicBezTo>
                  <a:cubicBezTo>
                    <a:pt x="1397" y="370"/>
                    <a:pt x="1397" y="370"/>
                    <a:pt x="1397" y="370"/>
                  </a:cubicBezTo>
                  <a:cubicBezTo>
                    <a:pt x="1400" y="371"/>
                    <a:pt x="1402" y="372"/>
                    <a:pt x="1404" y="374"/>
                  </a:cubicBezTo>
                  <a:cubicBezTo>
                    <a:pt x="1456" y="429"/>
                    <a:pt x="1456" y="429"/>
                    <a:pt x="1456" y="429"/>
                  </a:cubicBezTo>
                  <a:cubicBezTo>
                    <a:pt x="1457" y="431"/>
                    <a:pt x="1458" y="432"/>
                    <a:pt x="1459" y="434"/>
                  </a:cubicBezTo>
                  <a:cubicBezTo>
                    <a:pt x="1477" y="470"/>
                    <a:pt x="1477" y="470"/>
                    <a:pt x="1477" y="470"/>
                  </a:cubicBezTo>
                  <a:cubicBezTo>
                    <a:pt x="1480" y="476"/>
                    <a:pt x="1487" y="480"/>
                    <a:pt x="1495" y="479"/>
                  </a:cubicBezTo>
                  <a:cubicBezTo>
                    <a:pt x="1515" y="477"/>
                    <a:pt x="1555" y="472"/>
                    <a:pt x="1568" y="466"/>
                  </a:cubicBezTo>
                  <a:cubicBezTo>
                    <a:pt x="1578" y="462"/>
                    <a:pt x="1611" y="464"/>
                    <a:pt x="1635" y="467"/>
                  </a:cubicBezTo>
                  <a:cubicBezTo>
                    <a:pt x="1648" y="468"/>
                    <a:pt x="1655" y="482"/>
                    <a:pt x="1648" y="493"/>
                  </a:cubicBezTo>
                  <a:cubicBezTo>
                    <a:pt x="1611" y="553"/>
                    <a:pt x="1611" y="553"/>
                    <a:pt x="1611" y="553"/>
                  </a:cubicBezTo>
                  <a:cubicBezTo>
                    <a:pt x="1607" y="560"/>
                    <a:pt x="1608" y="569"/>
                    <a:pt x="1615" y="575"/>
                  </a:cubicBezTo>
                  <a:cubicBezTo>
                    <a:pt x="1633" y="591"/>
                    <a:pt x="1669" y="623"/>
                    <a:pt x="1685" y="647"/>
                  </a:cubicBezTo>
                  <a:cubicBezTo>
                    <a:pt x="1706" y="678"/>
                    <a:pt x="1791" y="668"/>
                    <a:pt x="1812" y="657"/>
                  </a:cubicBezTo>
                  <a:cubicBezTo>
                    <a:pt x="1834" y="646"/>
                    <a:pt x="1961" y="621"/>
                    <a:pt x="1989" y="617"/>
                  </a:cubicBezTo>
                  <a:cubicBezTo>
                    <a:pt x="2017" y="614"/>
                    <a:pt x="2074" y="638"/>
                    <a:pt x="2110" y="638"/>
                  </a:cubicBezTo>
                  <a:cubicBezTo>
                    <a:pt x="2145" y="638"/>
                    <a:pt x="2283" y="617"/>
                    <a:pt x="2283" y="617"/>
                  </a:cubicBezTo>
                  <a:cubicBezTo>
                    <a:pt x="2283" y="617"/>
                    <a:pt x="2502" y="577"/>
                    <a:pt x="2559" y="563"/>
                  </a:cubicBezTo>
                  <a:cubicBezTo>
                    <a:pt x="2607" y="551"/>
                    <a:pt x="2677" y="529"/>
                    <a:pt x="2698" y="522"/>
                  </a:cubicBezTo>
                  <a:cubicBezTo>
                    <a:pt x="2702" y="521"/>
                    <a:pt x="2705" y="518"/>
                    <a:pt x="2707" y="514"/>
                  </a:cubicBezTo>
                  <a:cubicBezTo>
                    <a:pt x="2758" y="431"/>
                    <a:pt x="2758" y="431"/>
                    <a:pt x="2758" y="431"/>
                  </a:cubicBezTo>
                  <a:cubicBezTo>
                    <a:pt x="2762" y="425"/>
                    <a:pt x="2768" y="421"/>
                    <a:pt x="2775" y="422"/>
                  </a:cubicBezTo>
                  <a:cubicBezTo>
                    <a:pt x="2969" y="452"/>
                    <a:pt x="2969" y="452"/>
                    <a:pt x="2969" y="452"/>
                  </a:cubicBezTo>
                  <a:cubicBezTo>
                    <a:pt x="2969" y="452"/>
                    <a:pt x="3115" y="480"/>
                    <a:pt x="3129" y="480"/>
                  </a:cubicBezTo>
                  <a:cubicBezTo>
                    <a:pt x="3141" y="480"/>
                    <a:pt x="3211" y="416"/>
                    <a:pt x="3230" y="399"/>
                  </a:cubicBezTo>
                  <a:cubicBezTo>
                    <a:pt x="3233" y="396"/>
                    <a:pt x="3235" y="392"/>
                    <a:pt x="3235" y="388"/>
                  </a:cubicBezTo>
                  <a:cubicBezTo>
                    <a:pt x="3241" y="341"/>
                    <a:pt x="3241" y="341"/>
                    <a:pt x="3241" y="341"/>
                  </a:cubicBezTo>
                  <a:cubicBezTo>
                    <a:pt x="3241" y="337"/>
                    <a:pt x="3243" y="333"/>
                    <a:pt x="3246" y="330"/>
                  </a:cubicBezTo>
                  <a:cubicBezTo>
                    <a:pt x="3257" y="320"/>
                    <a:pt x="3257" y="320"/>
                    <a:pt x="3257" y="320"/>
                  </a:cubicBezTo>
                  <a:cubicBezTo>
                    <a:pt x="3268" y="310"/>
                    <a:pt x="3285" y="318"/>
                    <a:pt x="3286" y="332"/>
                  </a:cubicBezTo>
                  <a:cubicBezTo>
                    <a:pt x="3287" y="344"/>
                    <a:pt x="3287" y="344"/>
                    <a:pt x="3287" y="344"/>
                  </a:cubicBezTo>
                  <a:cubicBezTo>
                    <a:pt x="3287" y="354"/>
                    <a:pt x="3296" y="361"/>
                    <a:pt x="3306" y="360"/>
                  </a:cubicBezTo>
                  <a:cubicBezTo>
                    <a:pt x="3338" y="355"/>
                    <a:pt x="3400" y="346"/>
                    <a:pt x="3408" y="341"/>
                  </a:cubicBezTo>
                  <a:cubicBezTo>
                    <a:pt x="3417" y="335"/>
                    <a:pt x="3526" y="288"/>
                    <a:pt x="3558" y="274"/>
                  </a:cubicBezTo>
                  <a:cubicBezTo>
                    <a:pt x="3564" y="271"/>
                    <a:pt x="3570" y="272"/>
                    <a:pt x="3575" y="276"/>
                  </a:cubicBezTo>
                  <a:cubicBezTo>
                    <a:pt x="3590" y="286"/>
                    <a:pt x="3618" y="309"/>
                    <a:pt x="3613" y="323"/>
                  </a:cubicBezTo>
                  <a:close/>
                  <a:moveTo>
                    <a:pt x="150" y="2118"/>
                  </a:moveTo>
                  <a:cubicBezTo>
                    <a:pt x="139" y="2107"/>
                    <a:pt x="93" y="2065"/>
                    <a:pt x="76" y="2052"/>
                  </a:cubicBezTo>
                  <a:cubicBezTo>
                    <a:pt x="73" y="2050"/>
                    <a:pt x="70" y="2049"/>
                    <a:pt x="66" y="2049"/>
                  </a:cubicBezTo>
                  <a:cubicBezTo>
                    <a:pt x="18" y="2050"/>
                    <a:pt x="18" y="2050"/>
                    <a:pt x="18" y="2050"/>
                  </a:cubicBezTo>
                  <a:cubicBezTo>
                    <a:pt x="8" y="2050"/>
                    <a:pt x="0" y="2057"/>
                    <a:pt x="0" y="2067"/>
                  </a:cubicBezTo>
                  <a:cubicBezTo>
                    <a:pt x="0" y="2100"/>
                    <a:pt x="0" y="2100"/>
                    <a:pt x="0" y="2100"/>
                  </a:cubicBezTo>
                  <a:cubicBezTo>
                    <a:pt x="0" y="2105"/>
                    <a:pt x="3" y="2110"/>
                    <a:pt x="7" y="2113"/>
                  </a:cubicBezTo>
                  <a:cubicBezTo>
                    <a:pt x="65" y="2161"/>
                    <a:pt x="65" y="2161"/>
                    <a:pt x="65" y="2161"/>
                  </a:cubicBezTo>
                  <a:cubicBezTo>
                    <a:pt x="69" y="2164"/>
                    <a:pt x="74" y="2166"/>
                    <a:pt x="79" y="2165"/>
                  </a:cubicBezTo>
                  <a:cubicBezTo>
                    <a:pt x="97" y="2162"/>
                    <a:pt x="141" y="2155"/>
                    <a:pt x="153" y="2152"/>
                  </a:cubicBezTo>
                  <a:cubicBezTo>
                    <a:pt x="164" y="2149"/>
                    <a:pt x="157" y="2131"/>
                    <a:pt x="154" y="2124"/>
                  </a:cubicBezTo>
                  <a:cubicBezTo>
                    <a:pt x="153" y="2121"/>
                    <a:pt x="152" y="2119"/>
                    <a:pt x="150" y="2118"/>
                  </a:cubicBezTo>
                  <a:close/>
                  <a:moveTo>
                    <a:pt x="2967" y="127"/>
                  </a:moveTo>
                  <a:cubicBezTo>
                    <a:pt x="2961" y="136"/>
                    <a:pt x="2961" y="136"/>
                    <a:pt x="2961" y="136"/>
                  </a:cubicBezTo>
                  <a:cubicBezTo>
                    <a:pt x="2959" y="139"/>
                    <a:pt x="2958" y="142"/>
                    <a:pt x="2958" y="146"/>
                  </a:cubicBezTo>
                  <a:cubicBezTo>
                    <a:pt x="2958" y="154"/>
                    <a:pt x="2958" y="154"/>
                    <a:pt x="2958" y="154"/>
                  </a:cubicBezTo>
                  <a:cubicBezTo>
                    <a:pt x="2958" y="161"/>
                    <a:pt x="2962" y="167"/>
                    <a:pt x="2968" y="170"/>
                  </a:cubicBezTo>
                  <a:cubicBezTo>
                    <a:pt x="3011" y="188"/>
                    <a:pt x="3011" y="188"/>
                    <a:pt x="3011" y="188"/>
                  </a:cubicBezTo>
                  <a:cubicBezTo>
                    <a:pt x="3013" y="189"/>
                    <a:pt x="3016" y="190"/>
                    <a:pt x="3018" y="190"/>
                  </a:cubicBezTo>
                  <a:cubicBezTo>
                    <a:pt x="3027" y="190"/>
                    <a:pt x="3027" y="190"/>
                    <a:pt x="3027" y="190"/>
                  </a:cubicBezTo>
                  <a:cubicBezTo>
                    <a:pt x="3040" y="190"/>
                    <a:pt x="3048" y="177"/>
                    <a:pt x="3043" y="165"/>
                  </a:cubicBezTo>
                  <a:cubicBezTo>
                    <a:pt x="3035" y="147"/>
                    <a:pt x="3035" y="147"/>
                    <a:pt x="3035" y="147"/>
                  </a:cubicBezTo>
                  <a:cubicBezTo>
                    <a:pt x="3033" y="142"/>
                    <a:pt x="3030" y="139"/>
                    <a:pt x="3026" y="137"/>
                  </a:cubicBezTo>
                  <a:cubicBezTo>
                    <a:pt x="2988" y="121"/>
                    <a:pt x="2988" y="121"/>
                    <a:pt x="2988" y="121"/>
                  </a:cubicBezTo>
                  <a:cubicBezTo>
                    <a:pt x="2981" y="118"/>
                    <a:pt x="2972" y="120"/>
                    <a:pt x="2967" y="127"/>
                  </a:cubicBezTo>
                  <a:close/>
                  <a:moveTo>
                    <a:pt x="2946" y="67"/>
                  </a:moveTo>
                  <a:cubicBezTo>
                    <a:pt x="2948" y="68"/>
                    <a:pt x="2948" y="68"/>
                    <a:pt x="2948" y="68"/>
                  </a:cubicBezTo>
                  <a:cubicBezTo>
                    <a:pt x="2954" y="73"/>
                    <a:pt x="2962" y="74"/>
                    <a:pt x="2968" y="69"/>
                  </a:cubicBezTo>
                  <a:cubicBezTo>
                    <a:pt x="2982" y="61"/>
                    <a:pt x="2982" y="61"/>
                    <a:pt x="2982" y="61"/>
                  </a:cubicBezTo>
                  <a:cubicBezTo>
                    <a:pt x="2987" y="57"/>
                    <a:pt x="2989" y="52"/>
                    <a:pt x="2989" y="46"/>
                  </a:cubicBezTo>
                  <a:cubicBezTo>
                    <a:pt x="2989" y="23"/>
                    <a:pt x="2989" y="23"/>
                    <a:pt x="2989" y="23"/>
                  </a:cubicBezTo>
                  <a:cubicBezTo>
                    <a:pt x="2989" y="17"/>
                    <a:pt x="2986" y="11"/>
                    <a:pt x="2980" y="8"/>
                  </a:cubicBezTo>
                  <a:cubicBezTo>
                    <a:pt x="2976" y="5"/>
                    <a:pt x="2976" y="5"/>
                    <a:pt x="2976" y="5"/>
                  </a:cubicBezTo>
                  <a:cubicBezTo>
                    <a:pt x="2966" y="0"/>
                    <a:pt x="2954" y="5"/>
                    <a:pt x="2951" y="15"/>
                  </a:cubicBezTo>
                  <a:cubicBezTo>
                    <a:pt x="2940" y="48"/>
                    <a:pt x="2940" y="48"/>
                    <a:pt x="2940" y="48"/>
                  </a:cubicBezTo>
                  <a:cubicBezTo>
                    <a:pt x="2938" y="55"/>
                    <a:pt x="2940" y="62"/>
                    <a:pt x="2946"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8"/>
            <p:cNvSpPr>
              <a:spLocks/>
            </p:cNvSpPr>
            <p:nvPr/>
          </p:nvSpPr>
          <p:spPr bwMode="auto">
            <a:xfrm>
              <a:off x="6879370" y="3395887"/>
              <a:ext cx="328210" cy="593243"/>
            </a:xfrm>
            <a:custGeom>
              <a:avLst/>
              <a:gdLst>
                <a:gd name="T0" fmla="*/ 183 w 1491"/>
                <a:gd name="T1" fmla="*/ 302 h 2694"/>
                <a:gd name="T2" fmla="*/ 415 w 1491"/>
                <a:gd name="T3" fmla="*/ 271 h 2694"/>
                <a:gd name="T4" fmla="*/ 576 w 1491"/>
                <a:gd name="T5" fmla="*/ 285 h 2694"/>
                <a:gd name="T6" fmla="*/ 703 w 1491"/>
                <a:gd name="T7" fmla="*/ 302 h 2694"/>
                <a:gd name="T8" fmla="*/ 764 w 1491"/>
                <a:gd name="T9" fmla="*/ 179 h 2694"/>
                <a:gd name="T10" fmla="*/ 782 w 1491"/>
                <a:gd name="T11" fmla="*/ 45 h 2694"/>
                <a:gd name="T12" fmla="*/ 883 w 1491"/>
                <a:gd name="T13" fmla="*/ 39 h 2694"/>
                <a:gd name="T14" fmla="*/ 913 w 1491"/>
                <a:gd name="T15" fmla="*/ 176 h 2694"/>
                <a:gd name="T16" fmla="*/ 796 w 1491"/>
                <a:gd name="T17" fmla="*/ 344 h 2694"/>
                <a:gd name="T18" fmla="*/ 805 w 1491"/>
                <a:gd name="T19" fmla="*/ 460 h 2694"/>
                <a:gd name="T20" fmla="*/ 865 w 1491"/>
                <a:gd name="T21" fmla="*/ 549 h 2694"/>
                <a:gd name="T22" fmla="*/ 1032 w 1491"/>
                <a:gd name="T23" fmla="*/ 578 h 2694"/>
                <a:gd name="T24" fmla="*/ 1194 w 1491"/>
                <a:gd name="T25" fmla="*/ 697 h 2694"/>
                <a:gd name="T26" fmla="*/ 1370 w 1491"/>
                <a:gd name="T27" fmla="*/ 817 h 2694"/>
                <a:gd name="T28" fmla="*/ 1416 w 1491"/>
                <a:gd name="T29" fmla="*/ 910 h 2694"/>
                <a:gd name="T30" fmla="*/ 1433 w 1491"/>
                <a:gd name="T31" fmla="*/ 1071 h 2694"/>
                <a:gd name="T32" fmla="*/ 1416 w 1491"/>
                <a:gd name="T33" fmla="*/ 1154 h 2694"/>
                <a:gd name="T34" fmla="*/ 1456 w 1491"/>
                <a:gd name="T35" fmla="*/ 1271 h 2694"/>
                <a:gd name="T36" fmla="*/ 1470 w 1491"/>
                <a:gd name="T37" fmla="*/ 1347 h 2694"/>
                <a:gd name="T38" fmla="*/ 1428 w 1491"/>
                <a:gd name="T39" fmla="*/ 1425 h 2694"/>
                <a:gd name="T40" fmla="*/ 1368 w 1491"/>
                <a:gd name="T41" fmla="*/ 1432 h 2694"/>
                <a:gd name="T42" fmla="*/ 1280 w 1491"/>
                <a:gd name="T43" fmla="*/ 1403 h 2694"/>
                <a:gd name="T44" fmla="*/ 1126 w 1491"/>
                <a:gd name="T45" fmla="*/ 1449 h 2694"/>
                <a:gd name="T46" fmla="*/ 918 w 1491"/>
                <a:gd name="T47" fmla="*/ 1592 h 2694"/>
                <a:gd name="T48" fmla="*/ 875 w 1491"/>
                <a:gd name="T49" fmla="*/ 1745 h 2694"/>
                <a:gd name="T50" fmla="*/ 923 w 1491"/>
                <a:gd name="T51" fmla="*/ 1925 h 2694"/>
                <a:gd name="T52" fmla="*/ 872 w 1491"/>
                <a:gd name="T53" fmla="*/ 2105 h 2694"/>
                <a:gd name="T54" fmla="*/ 719 w 1491"/>
                <a:gd name="T55" fmla="*/ 2203 h 2694"/>
                <a:gd name="T56" fmla="*/ 598 w 1491"/>
                <a:gd name="T57" fmla="*/ 2358 h 2694"/>
                <a:gd name="T58" fmla="*/ 507 w 1491"/>
                <a:gd name="T59" fmla="*/ 2543 h 2694"/>
                <a:gd name="T60" fmla="*/ 417 w 1491"/>
                <a:gd name="T61" fmla="*/ 2684 h 2694"/>
                <a:gd name="T62" fmla="*/ 213 w 1491"/>
                <a:gd name="T63" fmla="*/ 2693 h 2694"/>
                <a:gd name="T64" fmla="*/ 77 w 1491"/>
                <a:gd name="T65" fmla="*/ 2658 h 2694"/>
                <a:gd name="T66" fmla="*/ 21 w 1491"/>
                <a:gd name="T67" fmla="*/ 2570 h 2694"/>
                <a:gd name="T68" fmla="*/ 17 w 1491"/>
                <a:gd name="T69" fmla="*/ 2457 h 2694"/>
                <a:gd name="T70" fmla="*/ 28 w 1491"/>
                <a:gd name="T71" fmla="*/ 2298 h 2694"/>
                <a:gd name="T72" fmla="*/ 178 w 1491"/>
                <a:gd name="T73" fmla="*/ 2228 h 2694"/>
                <a:gd name="T74" fmla="*/ 227 w 1491"/>
                <a:gd name="T75" fmla="*/ 2084 h 2694"/>
                <a:gd name="T76" fmla="*/ 280 w 1491"/>
                <a:gd name="T77" fmla="*/ 1965 h 2694"/>
                <a:gd name="T78" fmla="*/ 219 w 1491"/>
                <a:gd name="T79" fmla="*/ 1842 h 2694"/>
                <a:gd name="T80" fmla="*/ 252 w 1491"/>
                <a:gd name="T81" fmla="*/ 1746 h 2694"/>
                <a:gd name="T82" fmla="*/ 389 w 1491"/>
                <a:gd name="T83" fmla="*/ 1684 h 2694"/>
                <a:gd name="T84" fmla="*/ 534 w 1491"/>
                <a:gd name="T85" fmla="*/ 1662 h 2694"/>
                <a:gd name="T86" fmla="*/ 572 w 1491"/>
                <a:gd name="T87" fmla="*/ 1500 h 2694"/>
                <a:gd name="T88" fmla="*/ 478 w 1491"/>
                <a:gd name="T89" fmla="*/ 1378 h 2694"/>
                <a:gd name="T90" fmla="*/ 388 w 1491"/>
                <a:gd name="T91" fmla="*/ 981 h 2694"/>
                <a:gd name="T92" fmla="*/ 273 w 1491"/>
                <a:gd name="T93" fmla="*/ 764 h 2694"/>
                <a:gd name="T94" fmla="*/ 122 w 1491"/>
                <a:gd name="T95" fmla="*/ 41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91" h="2694">
                  <a:moveTo>
                    <a:pt x="106" y="353"/>
                  </a:moveTo>
                  <a:cubicBezTo>
                    <a:pt x="145" y="321"/>
                    <a:pt x="145" y="321"/>
                    <a:pt x="145" y="321"/>
                  </a:cubicBezTo>
                  <a:cubicBezTo>
                    <a:pt x="148" y="319"/>
                    <a:pt x="152" y="317"/>
                    <a:pt x="156" y="317"/>
                  </a:cubicBezTo>
                  <a:cubicBezTo>
                    <a:pt x="163" y="317"/>
                    <a:pt x="176" y="315"/>
                    <a:pt x="183" y="302"/>
                  </a:cubicBezTo>
                  <a:cubicBezTo>
                    <a:pt x="193" y="284"/>
                    <a:pt x="220" y="226"/>
                    <a:pt x="226" y="226"/>
                  </a:cubicBezTo>
                  <a:cubicBezTo>
                    <a:pt x="231" y="226"/>
                    <a:pt x="294" y="212"/>
                    <a:pt x="316" y="207"/>
                  </a:cubicBezTo>
                  <a:cubicBezTo>
                    <a:pt x="322" y="206"/>
                    <a:pt x="327" y="207"/>
                    <a:pt x="331" y="210"/>
                  </a:cubicBezTo>
                  <a:cubicBezTo>
                    <a:pt x="415" y="271"/>
                    <a:pt x="415" y="271"/>
                    <a:pt x="415" y="271"/>
                  </a:cubicBezTo>
                  <a:cubicBezTo>
                    <a:pt x="417" y="274"/>
                    <a:pt x="421" y="275"/>
                    <a:pt x="425" y="275"/>
                  </a:cubicBezTo>
                  <a:cubicBezTo>
                    <a:pt x="434" y="275"/>
                    <a:pt x="455" y="277"/>
                    <a:pt x="462" y="283"/>
                  </a:cubicBezTo>
                  <a:cubicBezTo>
                    <a:pt x="473" y="291"/>
                    <a:pt x="508" y="307"/>
                    <a:pt x="516" y="307"/>
                  </a:cubicBezTo>
                  <a:cubicBezTo>
                    <a:pt x="523" y="307"/>
                    <a:pt x="562" y="291"/>
                    <a:pt x="576" y="285"/>
                  </a:cubicBezTo>
                  <a:cubicBezTo>
                    <a:pt x="580" y="283"/>
                    <a:pt x="583" y="283"/>
                    <a:pt x="587" y="284"/>
                  </a:cubicBezTo>
                  <a:cubicBezTo>
                    <a:pt x="594" y="285"/>
                    <a:pt x="607" y="287"/>
                    <a:pt x="619" y="282"/>
                  </a:cubicBezTo>
                  <a:cubicBezTo>
                    <a:pt x="632" y="277"/>
                    <a:pt x="680" y="292"/>
                    <a:pt x="696" y="297"/>
                  </a:cubicBezTo>
                  <a:cubicBezTo>
                    <a:pt x="699" y="298"/>
                    <a:pt x="701" y="300"/>
                    <a:pt x="703" y="302"/>
                  </a:cubicBezTo>
                  <a:cubicBezTo>
                    <a:pt x="708" y="306"/>
                    <a:pt x="717" y="312"/>
                    <a:pt x="728" y="299"/>
                  </a:cubicBezTo>
                  <a:cubicBezTo>
                    <a:pt x="739" y="284"/>
                    <a:pt x="754" y="262"/>
                    <a:pt x="761" y="252"/>
                  </a:cubicBezTo>
                  <a:cubicBezTo>
                    <a:pt x="763" y="249"/>
                    <a:pt x="764" y="245"/>
                    <a:pt x="764" y="241"/>
                  </a:cubicBezTo>
                  <a:cubicBezTo>
                    <a:pt x="764" y="179"/>
                    <a:pt x="764" y="179"/>
                    <a:pt x="764" y="179"/>
                  </a:cubicBezTo>
                  <a:cubicBezTo>
                    <a:pt x="764" y="114"/>
                    <a:pt x="764" y="114"/>
                    <a:pt x="764" y="114"/>
                  </a:cubicBezTo>
                  <a:cubicBezTo>
                    <a:pt x="764" y="112"/>
                    <a:pt x="764" y="111"/>
                    <a:pt x="765" y="109"/>
                  </a:cubicBezTo>
                  <a:cubicBezTo>
                    <a:pt x="782" y="50"/>
                    <a:pt x="782" y="50"/>
                    <a:pt x="782" y="50"/>
                  </a:cubicBezTo>
                  <a:cubicBezTo>
                    <a:pt x="782" y="49"/>
                    <a:pt x="782" y="47"/>
                    <a:pt x="782" y="45"/>
                  </a:cubicBezTo>
                  <a:cubicBezTo>
                    <a:pt x="782" y="20"/>
                    <a:pt x="782" y="20"/>
                    <a:pt x="782" y="20"/>
                  </a:cubicBezTo>
                  <a:cubicBezTo>
                    <a:pt x="782" y="8"/>
                    <a:pt x="794" y="0"/>
                    <a:pt x="805" y="3"/>
                  </a:cubicBezTo>
                  <a:cubicBezTo>
                    <a:pt x="870" y="21"/>
                    <a:pt x="870" y="21"/>
                    <a:pt x="870" y="21"/>
                  </a:cubicBezTo>
                  <a:cubicBezTo>
                    <a:pt x="878" y="23"/>
                    <a:pt x="883" y="30"/>
                    <a:pt x="883" y="39"/>
                  </a:cubicBezTo>
                  <a:cubicBezTo>
                    <a:pt x="883" y="97"/>
                    <a:pt x="883" y="97"/>
                    <a:pt x="883" y="97"/>
                  </a:cubicBezTo>
                  <a:cubicBezTo>
                    <a:pt x="883" y="99"/>
                    <a:pt x="884" y="102"/>
                    <a:pt x="885" y="105"/>
                  </a:cubicBezTo>
                  <a:cubicBezTo>
                    <a:pt x="913" y="161"/>
                    <a:pt x="913" y="161"/>
                    <a:pt x="913" y="161"/>
                  </a:cubicBezTo>
                  <a:cubicBezTo>
                    <a:pt x="915" y="166"/>
                    <a:pt x="915" y="171"/>
                    <a:pt x="913" y="176"/>
                  </a:cubicBezTo>
                  <a:cubicBezTo>
                    <a:pt x="908" y="190"/>
                    <a:pt x="896" y="216"/>
                    <a:pt x="890" y="218"/>
                  </a:cubicBezTo>
                  <a:cubicBezTo>
                    <a:pt x="881" y="220"/>
                    <a:pt x="855" y="230"/>
                    <a:pt x="855" y="237"/>
                  </a:cubicBezTo>
                  <a:cubicBezTo>
                    <a:pt x="855" y="243"/>
                    <a:pt x="836" y="290"/>
                    <a:pt x="828" y="302"/>
                  </a:cubicBezTo>
                  <a:cubicBezTo>
                    <a:pt x="822" y="312"/>
                    <a:pt x="805" y="333"/>
                    <a:pt x="796" y="344"/>
                  </a:cubicBezTo>
                  <a:cubicBezTo>
                    <a:pt x="793" y="348"/>
                    <a:pt x="792" y="353"/>
                    <a:pt x="792" y="357"/>
                  </a:cubicBezTo>
                  <a:cubicBezTo>
                    <a:pt x="800" y="427"/>
                    <a:pt x="800" y="427"/>
                    <a:pt x="800" y="427"/>
                  </a:cubicBezTo>
                  <a:cubicBezTo>
                    <a:pt x="800" y="428"/>
                    <a:pt x="800" y="428"/>
                    <a:pt x="800" y="428"/>
                  </a:cubicBezTo>
                  <a:cubicBezTo>
                    <a:pt x="805" y="460"/>
                    <a:pt x="805" y="460"/>
                    <a:pt x="805" y="460"/>
                  </a:cubicBezTo>
                  <a:cubicBezTo>
                    <a:pt x="806" y="463"/>
                    <a:pt x="807" y="466"/>
                    <a:pt x="809" y="468"/>
                  </a:cubicBezTo>
                  <a:cubicBezTo>
                    <a:pt x="815" y="476"/>
                    <a:pt x="828" y="493"/>
                    <a:pt x="833" y="500"/>
                  </a:cubicBezTo>
                  <a:cubicBezTo>
                    <a:pt x="839" y="508"/>
                    <a:pt x="860" y="541"/>
                    <a:pt x="864" y="547"/>
                  </a:cubicBezTo>
                  <a:cubicBezTo>
                    <a:pt x="865" y="549"/>
                    <a:pt x="865" y="549"/>
                    <a:pt x="865" y="549"/>
                  </a:cubicBezTo>
                  <a:cubicBezTo>
                    <a:pt x="867" y="552"/>
                    <a:pt x="869" y="554"/>
                    <a:pt x="872" y="555"/>
                  </a:cubicBezTo>
                  <a:cubicBezTo>
                    <a:pt x="883" y="561"/>
                    <a:pt x="912" y="576"/>
                    <a:pt x="917" y="578"/>
                  </a:cubicBezTo>
                  <a:cubicBezTo>
                    <a:pt x="924" y="580"/>
                    <a:pt x="965" y="592"/>
                    <a:pt x="975" y="592"/>
                  </a:cubicBezTo>
                  <a:cubicBezTo>
                    <a:pt x="984" y="592"/>
                    <a:pt x="1021" y="581"/>
                    <a:pt x="1032" y="578"/>
                  </a:cubicBezTo>
                  <a:cubicBezTo>
                    <a:pt x="1034" y="578"/>
                    <a:pt x="1036" y="577"/>
                    <a:pt x="1038" y="577"/>
                  </a:cubicBezTo>
                  <a:cubicBezTo>
                    <a:pt x="1049" y="578"/>
                    <a:pt x="1082" y="581"/>
                    <a:pt x="1086" y="591"/>
                  </a:cubicBezTo>
                  <a:cubicBezTo>
                    <a:pt x="1090" y="603"/>
                    <a:pt x="1173" y="680"/>
                    <a:pt x="1189" y="694"/>
                  </a:cubicBezTo>
                  <a:cubicBezTo>
                    <a:pt x="1190" y="695"/>
                    <a:pt x="1192" y="696"/>
                    <a:pt x="1194" y="697"/>
                  </a:cubicBezTo>
                  <a:cubicBezTo>
                    <a:pt x="1262" y="724"/>
                    <a:pt x="1262" y="724"/>
                    <a:pt x="1262" y="724"/>
                  </a:cubicBezTo>
                  <a:cubicBezTo>
                    <a:pt x="1263" y="724"/>
                    <a:pt x="1263" y="725"/>
                    <a:pt x="1264" y="725"/>
                  </a:cubicBezTo>
                  <a:cubicBezTo>
                    <a:pt x="1272" y="730"/>
                    <a:pt x="1313" y="754"/>
                    <a:pt x="1321" y="759"/>
                  </a:cubicBezTo>
                  <a:cubicBezTo>
                    <a:pt x="1327" y="764"/>
                    <a:pt x="1358" y="803"/>
                    <a:pt x="1370" y="817"/>
                  </a:cubicBezTo>
                  <a:cubicBezTo>
                    <a:pt x="1373" y="821"/>
                    <a:pt x="1377" y="823"/>
                    <a:pt x="1381" y="824"/>
                  </a:cubicBezTo>
                  <a:cubicBezTo>
                    <a:pt x="1396" y="826"/>
                    <a:pt x="1429" y="832"/>
                    <a:pt x="1432" y="837"/>
                  </a:cubicBezTo>
                  <a:cubicBezTo>
                    <a:pt x="1436" y="843"/>
                    <a:pt x="1421" y="892"/>
                    <a:pt x="1417" y="904"/>
                  </a:cubicBezTo>
                  <a:cubicBezTo>
                    <a:pt x="1416" y="906"/>
                    <a:pt x="1416" y="908"/>
                    <a:pt x="1416" y="910"/>
                  </a:cubicBezTo>
                  <a:cubicBezTo>
                    <a:pt x="1420" y="1029"/>
                    <a:pt x="1420" y="1029"/>
                    <a:pt x="1420" y="1029"/>
                  </a:cubicBezTo>
                  <a:cubicBezTo>
                    <a:pt x="1420" y="1031"/>
                    <a:pt x="1420" y="1033"/>
                    <a:pt x="1421" y="1035"/>
                  </a:cubicBezTo>
                  <a:cubicBezTo>
                    <a:pt x="1432" y="1064"/>
                    <a:pt x="1432" y="1064"/>
                    <a:pt x="1432" y="1064"/>
                  </a:cubicBezTo>
                  <a:cubicBezTo>
                    <a:pt x="1433" y="1066"/>
                    <a:pt x="1433" y="1068"/>
                    <a:pt x="1433" y="1071"/>
                  </a:cubicBezTo>
                  <a:cubicBezTo>
                    <a:pt x="1433" y="1095"/>
                    <a:pt x="1433" y="1095"/>
                    <a:pt x="1433" y="1095"/>
                  </a:cubicBezTo>
                  <a:cubicBezTo>
                    <a:pt x="1433" y="1097"/>
                    <a:pt x="1433" y="1099"/>
                    <a:pt x="1432" y="1101"/>
                  </a:cubicBezTo>
                  <a:cubicBezTo>
                    <a:pt x="1417" y="1149"/>
                    <a:pt x="1417" y="1149"/>
                    <a:pt x="1417" y="1149"/>
                  </a:cubicBezTo>
                  <a:cubicBezTo>
                    <a:pt x="1417" y="1151"/>
                    <a:pt x="1416" y="1152"/>
                    <a:pt x="1416" y="1154"/>
                  </a:cubicBezTo>
                  <a:cubicBezTo>
                    <a:pt x="1413" y="1212"/>
                    <a:pt x="1413" y="1212"/>
                    <a:pt x="1413" y="1212"/>
                  </a:cubicBezTo>
                  <a:cubicBezTo>
                    <a:pt x="1413" y="1217"/>
                    <a:pt x="1414" y="1221"/>
                    <a:pt x="1417" y="1225"/>
                  </a:cubicBezTo>
                  <a:cubicBezTo>
                    <a:pt x="1455" y="1270"/>
                    <a:pt x="1455" y="1270"/>
                    <a:pt x="1455" y="1270"/>
                  </a:cubicBezTo>
                  <a:cubicBezTo>
                    <a:pt x="1456" y="1271"/>
                    <a:pt x="1456" y="1271"/>
                    <a:pt x="1456" y="1271"/>
                  </a:cubicBezTo>
                  <a:cubicBezTo>
                    <a:pt x="1483" y="1298"/>
                    <a:pt x="1483" y="1298"/>
                    <a:pt x="1483" y="1298"/>
                  </a:cubicBezTo>
                  <a:cubicBezTo>
                    <a:pt x="1490" y="1305"/>
                    <a:pt x="1491" y="1315"/>
                    <a:pt x="1485" y="1322"/>
                  </a:cubicBezTo>
                  <a:cubicBezTo>
                    <a:pt x="1474" y="1336"/>
                    <a:pt x="1474" y="1336"/>
                    <a:pt x="1474" y="1336"/>
                  </a:cubicBezTo>
                  <a:cubicBezTo>
                    <a:pt x="1472" y="1339"/>
                    <a:pt x="1470" y="1343"/>
                    <a:pt x="1470" y="1347"/>
                  </a:cubicBezTo>
                  <a:cubicBezTo>
                    <a:pt x="1470" y="1382"/>
                    <a:pt x="1470" y="1382"/>
                    <a:pt x="1470" y="1382"/>
                  </a:cubicBezTo>
                  <a:cubicBezTo>
                    <a:pt x="1470" y="1388"/>
                    <a:pt x="1467" y="1394"/>
                    <a:pt x="1462" y="1397"/>
                  </a:cubicBezTo>
                  <a:cubicBezTo>
                    <a:pt x="1435" y="1415"/>
                    <a:pt x="1435" y="1415"/>
                    <a:pt x="1435" y="1415"/>
                  </a:cubicBezTo>
                  <a:cubicBezTo>
                    <a:pt x="1431" y="1417"/>
                    <a:pt x="1429" y="1421"/>
                    <a:pt x="1428" y="1425"/>
                  </a:cubicBezTo>
                  <a:cubicBezTo>
                    <a:pt x="1427" y="1427"/>
                    <a:pt x="1427" y="1427"/>
                    <a:pt x="1427" y="1427"/>
                  </a:cubicBezTo>
                  <a:cubicBezTo>
                    <a:pt x="1424" y="1438"/>
                    <a:pt x="1412" y="1443"/>
                    <a:pt x="1402" y="1439"/>
                  </a:cubicBezTo>
                  <a:cubicBezTo>
                    <a:pt x="1385" y="1431"/>
                    <a:pt x="1385" y="1431"/>
                    <a:pt x="1385" y="1431"/>
                  </a:cubicBezTo>
                  <a:cubicBezTo>
                    <a:pt x="1379" y="1429"/>
                    <a:pt x="1373" y="1429"/>
                    <a:pt x="1368" y="1432"/>
                  </a:cubicBezTo>
                  <a:cubicBezTo>
                    <a:pt x="1355" y="1441"/>
                    <a:pt x="1355" y="1441"/>
                    <a:pt x="1355" y="1441"/>
                  </a:cubicBezTo>
                  <a:cubicBezTo>
                    <a:pt x="1348" y="1445"/>
                    <a:pt x="1339" y="1444"/>
                    <a:pt x="1333" y="1439"/>
                  </a:cubicBezTo>
                  <a:cubicBezTo>
                    <a:pt x="1297" y="1407"/>
                    <a:pt x="1297" y="1407"/>
                    <a:pt x="1297" y="1407"/>
                  </a:cubicBezTo>
                  <a:cubicBezTo>
                    <a:pt x="1292" y="1403"/>
                    <a:pt x="1286" y="1401"/>
                    <a:pt x="1280" y="1403"/>
                  </a:cubicBezTo>
                  <a:cubicBezTo>
                    <a:pt x="1210" y="1419"/>
                    <a:pt x="1210" y="1419"/>
                    <a:pt x="1210" y="1419"/>
                  </a:cubicBezTo>
                  <a:cubicBezTo>
                    <a:pt x="1210" y="1419"/>
                    <a:pt x="1209" y="1420"/>
                    <a:pt x="1209" y="1420"/>
                  </a:cubicBezTo>
                  <a:cubicBezTo>
                    <a:pt x="1129" y="1448"/>
                    <a:pt x="1129" y="1448"/>
                    <a:pt x="1129" y="1448"/>
                  </a:cubicBezTo>
                  <a:cubicBezTo>
                    <a:pt x="1128" y="1448"/>
                    <a:pt x="1127" y="1449"/>
                    <a:pt x="1126" y="1449"/>
                  </a:cubicBezTo>
                  <a:cubicBezTo>
                    <a:pt x="1032" y="1508"/>
                    <a:pt x="1032" y="1508"/>
                    <a:pt x="1032" y="1508"/>
                  </a:cubicBezTo>
                  <a:cubicBezTo>
                    <a:pt x="1031" y="1508"/>
                    <a:pt x="1031" y="1508"/>
                    <a:pt x="1030" y="1509"/>
                  </a:cubicBezTo>
                  <a:cubicBezTo>
                    <a:pt x="923" y="1586"/>
                    <a:pt x="923" y="1586"/>
                    <a:pt x="923" y="1586"/>
                  </a:cubicBezTo>
                  <a:cubicBezTo>
                    <a:pt x="921" y="1588"/>
                    <a:pt x="920" y="1590"/>
                    <a:pt x="918" y="1592"/>
                  </a:cubicBezTo>
                  <a:cubicBezTo>
                    <a:pt x="879" y="1661"/>
                    <a:pt x="879" y="1661"/>
                    <a:pt x="879" y="1661"/>
                  </a:cubicBezTo>
                  <a:cubicBezTo>
                    <a:pt x="878" y="1664"/>
                    <a:pt x="877" y="1666"/>
                    <a:pt x="877" y="1669"/>
                  </a:cubicBezTo>
                  <a:cubicBezTo>
                    <a:pt x="874" y="1736"/>
                    <a:pt x="874" y="1736"/>
                    <a:pt x="874" y="1736"/>
                  </a:cubicBezTo>
                  <a:cubicBezTo>
                    <a:pt x="873" y="1739"/>
                    <a:pt x="874" y="1742"/>
                    <a:pt x="875" y="1745"/>
                  </a:cubicBezTo>
                  <a:cubicBezTo>
                    <a:pt x="915" y="1826"/>
                    <a:pt x="915" y="1826"/>
                    <a:pt x="915" y="1826"/>
                  </a:cubicBezTo>
                  <a:cubicBezTo>
                    <a:pt x="916" y="1828"/>
                    <a:pt x="917" y="1830"/>
                    <a:pt x="917" y="1833"/>
                  </a:cubicBezTo>
                  <a:cubicBezTo>
                    <a:pt x="923" y="1923"/>
                    <a:pt x="923" y="1923"/>
                    <a:pt x="923" y="1923"/>
                  </a:cubicBezTo>
                  <a:cubicBezTo>
                    <a:pt x="923" y="1923"/>
                    <a:pt x="923" y="1924"/>
                    <a:pt x="923" y="1925"/>
                  </a:cubicBezTo>
                  <a:cubicBezTo>
                    <a:pt x="920" y="2030"/>
                    <a:pt x="920" y="2030"/>
                    <a:pt x="920" y="2030"/>
                  </a:cubicBezTo>
                  <a:cubicBezTo>
                    <a:pt x="919" y="2033"/>
                    <a:pt x="918" y="2036"/>
                    <a:pt x="917" y="2039"/>
                  </a:cubicBezTo>
                  <a:cubicBezTo>
                    <a:pt x="876" y="2100"/>
                    <a:pt x="876" y="2100"/>
                    <a:pt x="876" y="2100"/>
                  </a:cubicBezTo>
                  <a:cubicBezTo>
                    <a:pt x="875" y="2102"/>
                    <a:pt x="873" y="2103"/>
                    <a:pt x="872" y="2105"/>
                  </a:cubicBezTo>
                  <a:cubicBezTo>
                    <a:pt x="799" y="2158"/>
                    <a:pt x="799" y="2158"/>
                    <a:pt x="799" y="2158"/>
                  </a:cubicBezTo>
                  <a:cubicBezTo>
                    <a:pt x="799" y="2158"/>
                    <a:pt x="798" y="2159"/>
                    <a:pt x="797" y="2159"/>
                  </a:cubicBezTo>
                  <a:cubicBezTo>
                    <a:pt x="722" y="2201"/>
                    <a:pt x="722" y="2201"/>
                    <a:pt x="722" y="2201"/>
                  </a:cubicBezTo>
                  <a:cubicBezTo>
                    <a:pt x="721" y="2201"/>
                    <a:pt x="720" y="2202"/>
                    <a:pt x="719" y="2203"/>
                  </a:cubicBezTo>
                  <a:cubicBezTo>
                    <a:pt x="656" y="2255"/>
                    <a:pt x="656" y="2255"/>
                    <a:pt x="656" y="2255"/>
                  </a:cubicBezTo>
                  <a:cubicBezTo>
                    <a:pt x="654" y="2257"/>
                    <a:pt x="652" y="2258"/>
                    <a:pt x="651" y="2261"/>
                  </a:cubicBezTo>
                  <a:cubicBezTo>
                    <a:pt x="601" y="2354"/>
                    <a:pt x="601" y="2354"/>
                    <a:pt x="601" y="2354"/>
                  </a:cubicBezTo>
                  <a:cubicBezTo>
                    <a:pt x="600" y="2355"/>
                    <a:pt x="599" y="2357"/>
                    <a:pt x="598" y="2358"/>
                  </a:cubicBezTo>
                  <a:cubicBezTo>
                    <a:pt x="528" y="2428"/>
                    <a:pt x="528" y="2428"/>
                    <a:pt x="528" y="2428"/>
                  </a:cubicBezTo>
                  <a:cubicBezTo>
                    <a:pt x="525" y="2431"/>
                    <a:pt x="523" y="2435"/>
                    <a:pt x="523" y="2438"/>
                  </a:cubicBezTo>
                  <a:cubicBezTo>
                    <a:pt x="508" y="2540"/>
                    <a:pt x="508" y="2540"/>
                    <a:pt x="508" y="2540"/>
                  </a:cubicBezTo>
                  <a:cubicBezTo>
                    <a:pt x="508" y="2541"/>
                    <a:pt x="507" y="2542"/>
                    <a:pt x="507" y="2543"/>
                  </a:cubicBezTo>
                  <a:cubicBezTo>
                    <a:pt x="476" y="2628"/>
                    <a:pt x="476" y="2628"/>
                    <a:pt x="476" y="2628"/>
                  </a:cubicBezTo>
                  <a:cubicBezTo>
                    <a:pt x="475" y="2631"/>
                    <a:pt x="474" y="2633"/>
                    <a:pt x="472" y="2635"/>
                  </a:cubicBezTo>
                  <a:cubicBezTo>
                    <a:pt x="429" y="2679"/>
                    <a:pt x="429" y="2679"/>
                    <a:pt x="429" y="2679"/>
                  </a:cubicBezTo>
                  <a:cubicBezTo>
                    <a:pt x="426" y="2682"/>
                    <a:pt x="421" y="2684"/>
                    <a:pt x="417" y="2684"/>
                  </a:cubicBezTo>
                  <a:cubicBezTo>
                    <a:pt x="401" y="2685"/>
                    <a:pt x="362" y="2687"/>
                    <a:pt x="354" y="2684"/>
                  </a:cubicBezTo>
                  <a:cubicBezTo>
                    <a:pt x="345" y="2680"/>
                    <a:pt x="304" y="2673"/>
                    <a:pt x="291" y="2670"/>
                  </a:cubicBezTo>
                  <a:cubicBezTo>
                    <a:pt x="288" y="2670"/>
                    <a:pt x="285" y="2670"/>
                    <a:pt x="282" y="2671"/>
                  </a:cubicBezTo>
                  <a:cubicBezTo>
                    <a:pt x="213" y="2693"/>
                    <a:pt x="213" y="2693"/>
                    <a:pt x="213" y="2693"/>
                  </a:cubicBezTo>
                  <a:cubicBezTo>
                    <a:pt x="211" y="2694"/>
                    <a:pt x="209" y="2694"/>
                    <a:pt x="207" y="2694"/>
                  </a:cubicBezTo>
                  <a:cubicBezTo>
                    <a:pt x="161" y="2694"/>
                    <a:pt x="161" y="2694"/>
                    <a:pt x="161" y="2694"/>
                  </a:cubicBezTo>
                  <a:cubicBezTo>
                    <a:pt x="158" y="2694"/>
                    <a:pt x="155" y="2694"/>
                    <a:pt x="153" y="2693"/>
                  </a:cubicBezTo>
                  <a:cubicBezTo>
                    <a:pt x="77" y="2658"/>
                    <a:pt x="77" y="2658"/>
                    <a:pt x="77" y="2658"/>
                  </a:cubicBezTo>
                  <a:cubicBezTo>
                    <a:pt x="74" y="2656"/>
                    <a:pt x="71" y="2654"/>
                    <a:pt x="69" y="2652"/>
                  </a:cubicBezTo>
                  <a:cubicBezTo>
                    <a:pt x="34" y="2602"/>
                    <a:pt x="34" y="2602"/>
                    <a:pt x="34" y="2602"/>
                  </a:cubicBezTo>
                  <a:cubicBezTo>
                    <a:pt x="33" y="2601"/>
                    <a:pt x="33" y="2600"/>
                    <a:pt x="32" y="2598"/>
                  </a:cubicBezTo>
                  <a:cubicBezTo>
                    <a:pt x="21" y="2570"/>
                    <a:pt x="21" y="2570"/>
                    <a:pt x="21" y="2570"/>
                  </a:cubicBezTo>
                  <a:cubicBezTo>
                    <a:pt x="18" y="2564"/>
                    <a:pt x="20" y="2556"/>
                    <a:pt x="25" y="2551"/>
                  </a:cubicBezTo>
                  <a:cubicBezTo>
                    <a:pt x="28" y="2548"/>
                    <a:pt x="28" y="2548"/>
                    <a:pt x="28" y="2548"/>
                  </a:cubicBezTo>
                  <a:cubicBezTo>
                    <a:pt x="32" y="2543"/>
                    <a:pt x="34" y="2537"/>
                    <a:pt x="33" y="2531"/>
                  </a:cubicBezTo>
                  <a:cubicBezTo>
                    <a:pt x="17" y="2457"/>
                    <a:pt x="17" y="2457"/>
                    <a:pt x="17" y="2457"/>
                  </a:cubicBezTo>
                  <a:cubicBezTo>
                    <a:pt x="17" y="2454"/>
                    <a:pt x="17" y="2451"/>
                    <a:pt x="18" y="2448"/>
                  </a:cubicBezTo>
                  <a:cubicBezTo>
                    <a:pt x="21" y="2438"/>
                    <a:pt x="28" y="2412"/>
                    <a:pt x="26" y="2405"/>
                  </a:cubicBezTo>
                  <a:cubicBezTo>
                    <a:pt x="24" y="2397"/>
                    <a:pt x="0" y="2352"/>
                    <a:pt x="5" y="2341"/>
                  </a:cubicBezTo>
                  <a:cubicBezTo>
                    <a:pt x="10" y="2331"/>
                    <a:pt x="22" y="2300"/>
                    <a:pt x="28" y="2298"/>
                  </a:cubicBezTo>
                  <a:cubicBezTo>
                    <a:pt x="33" y="2296"/>
                    <a:pt x="82" y="2285"/>
                    <a:pt x="95" y="2282"/>
                  </a:cubicBezTo>
                  <a:cubicBezTo>
                    <a:pt x="97" y="2282"/>
                    <a:pt x="99" y="2281"/>
                    <a:pt x="101" y="2280"/>
                  </a:cubicBezTo>
                  <a:cubicBezTo>
                    <a:pt x="172" y="2235"/>
                    <a:pt x="172" y="2235"/>
                    <a:pt x="172" y="2235"/>
                  </a:cubicBezTo>
                  <a:cubicBezTo>
                    <a:pt x="175" y="2233"/>
                    <a:pt x="177" y="2231"/>
                    <a:pt x="178" y="2228"/>
                  </a:cubicBezTo>
                  <a:cubicBezTo>
                    <a:pt x="205" y="2177"/>
                    <a:pt x="205" y="2177"/>
                    <a:pt x="205" y="2177"/>
                  </a:cubicBezTo>
                  <a:cubicBezTo>
                    <a:pt x="206" y="2176"/>
                    <a:pt x="207" y="2174"/>
                    <a:pt x="207" y="2172"/>
                  </a:cubicBezTo>
                  <a:cubicBezTo>
                    <a:pt x="208" y="2165"/>
                    <a:pt x="211" y="2149"/>
                    <a:pt x="221" y="2146"/>
                  </a:cubicBezTo>
                  <a:cubicBezTo>
                    <a:pt x="231" y="2142"/>
                    <a:pt x="229" y="2100"/>
                    <a:pt x="227" y="2084"/>
                  </a:cubicBezTo>
                  <a:cubicBezTo>
                    <a:pt x="227" y="2080"/>
                    <a:pt x="228" y="2076"/>
                    <a:pt x="230" y="2072"/>
                  </a:cubicBezTo>
                  <a:cubicBezTo>
                    <a:pt x="268" y="2017"/>
                    <a:pt x="268" y="2017"/>
                    <a:pt x="268" y="2017"/>
                  </a:cubicBezTo>
                  <a:cubicBezTo>
                    <a:pt x="269" y="2015"/>
                    <a:pt x="270" y="2013"/>
                    <a:pt x="271" y="2010"/>
                  </a:cubicBezTo>
                  <a:cubicBezTo>
                    <a:pt x="280" y="1965"/>
                    <a:pt x="280" y="1965"/>
                    <a:pt x="280" y="1965"/>
                  </a:cubicBezTo>
                  <a:cubicBezTo>
                    <a:pt x="287" y="1928"/>
                    <a:pt x="287" y="1928"/>
                    <a:pt x="287" y="1928"/>
                  </a:cubicBezTo>
                  <a:cubicBezTo>
                    <a:pt x="288" y="1923"/>
                    <a:pt x="286" y="1917"/>
                    <a:pt x="282" y="1913"/>
                  </a:cubicBezTo>
                  <a:cubicBezTo>
                    <a:pt x="223" y="1848"/>
                    <a:pt x="223" y="1848"/>
                    <a:pt x="223" y="1848"/>
                  </a:cubicBezTo>
                  <a:cubicBezTo>
                    <a:pt x="221" y="1846"/>
                    <a:pt x="220" y="1844"/>
                    <a:pt x="219" y="1842"/>
                  </a:cubicBezTo>
                  <a:cubicBezTo>
                    <a:pt x="202" y="1792"/>
                    <a:pt x="202" y="1792"/>
                    <a:pt x="202" y="1792"/>
                  </a:cubicBezTo>
                  <a:cubicBezTo>
                    <a:pt x="199" y="1783"/>
                    <a:pt x="202" y="1775"/>
                    <a:pt x="210" y="1770"/>
                  </a:cubicBezTo>
                  <a:cubicBezTo>
                    <a:pt x="245" y="1749"/>
                    <a:pt x="245" y="1749"/>
                    <a:pt x="245" y="1749"/>
                  </a:cubicBezTo>
                  <a:cubicBezTo>
                    <a:pt x="247" y="1747"/>
                    <a:pt x="250" y="1747"/>
                    <a:pt x="252" y="1746"/>
                  </a:cubicBezTo>
                  <a:cubicBezTo>
                    <a:pt x="262" y="1745"/>
                    <a:pt x="287" y="1742"/>
                    <a:pt x="292" y="1741"/>
                  </a:cubicBezTo>
                  <a:cubicBezTo>
                    <a:pt x="298" y="1738"/>
                    <a:pt x="316" y="1718"/>
                    <a:pt x="331" y="1710"/>
                  </a:cubicBezTo>
                  <a:cubicBezTo>
                    <a:pt x="341" y="1703"/>
                    <a:pt x="365" y="1691"/>
                    <a:pt x="376" y="1686"/>
                  </a:cubicBezTo>
                  <a:cubicBezTo>
                    <a:pt x="380" y="1684"/>
                    <a:pt x="384" y="1683"/>
                    <a:pt x="389" y="1684"/>
                  </a:cubicBezTo>
                  <a:cubicBezTo>
                    <a:pt x="467" y="1705"/>
                    <a:pt x="467" y="1705"/>
                    <a:pt x="467" y="1705"/>
                  </a:cubicBezTo>
                  <a:cubicBezTo>
                    <a:pt x="472" y="1706"/>
                    <a:pt x="477" y="1705"/>
                    <a:pt x="481" y="1702"/>
                  </a:cubicBezTo>
                  <a:cubicBezTo>
                    <a:pt x="527" y="1671"/>
                    <a:pt x="527" y="1671"/>
                    <a:pt x="527" y="1671"/>
                  </a:cubicBezTo>
                  <a:cubicBezTo>
                    <a:pt x="530" y="1669"/>
                    <a:pt x="533" y="1666"/>
                    <a:pt x="534" y="1662"/>
                  </a:cubicBezTo>
                  <a:cubicBezTo>
                    <a:pt x="560" y="1589"/>
                    <a:pt x="560" y="1589"/>
                    <a:pt x="560" y="1589"/>
                  </a:cubicBezTo>
                  <a:cubicBezTo>
                    <a:pt x="560" y="1588"/>
                    <a:pt x="561" y="1587"/>
                    <a:pt x="561" y="1586"/>
                  </a:cubicBezTo>
                  <a:cubicBezTo>
                    <a:pt x="572" y="1507"/>
                    <a:pt x="572" y="1507"/>
                    <a:pt x="572" y="1507"/>
                  </a:cubicBezTo>
                  <a:cubicBezTo>
                    <a:pt x="572" y="1504"/>
                    <a:pt x="572" y="1502"/>
                    <a:pt x="572" y="1500"/>
                  </a:cubicBezTo>
                  <a:cubicBezTo>
                    <a:pt x="561" y="1450"/>
                    <a:pt x="561" y="1450"/>
                    <a:pt x="561" y="1450"/>
                  </a:cubicBezTo>
                  <a:cubicBezTo>
                    <a:pt x="559" y="1443"/>
                    <a:pt x="553" y="1437"/>
                    <a:pt x="546" y="1436"/>
                  </a:cubicBezTo>
                  <a:cubicBezTo>
                    <a:pt x="536" y="1435"/>
                    <a:pt x="525" y="1433"/>
                    <a:pt x="521" y="1432"/>
                  </a:cubicBezTo>
                  <a:cubicBezTo>
                    <a:pt x="515" y="1430"/>
                    <a:pt x="478" y="1378"/>
                    <a:pt x="478" y="1378"/>
                  </a:cubicBezTo>
                  <a:cubicBezTo>
                    <a:pt x="443" y="1333"/>
                    <a:pt x="443" y="1333"/>
                    <a:pt x="443" y="1333"/>
                  </a:cubicBezTo>
                  <a:cubicBezTo>
                    <a:pt x="442" y="1330"/>
                    <a:pt x="440" y="1328"/>
                    <a:pt x="440" y="1325"/>
                  </a:cubicBezTo>
                  <a:cubicBezTo>
                    <a:pt x="409" y="1142"/>
                    <a:pt x="409" y="1142"/>
                    <a:pt x="409" y="1142"/>
                  </a:cubicBezTo>
                  <a:cubicBezTo>
                    <a:pt x="388" y="981"/>
                    <a:pt x="388" y="981"/>
                    <a:pt x="388" y="981"/>
                  </a:cubicBezTo>
                  <a:cubicBezTo>
                    <a:pt x="388" y="980"/>
                    <a:pt x="388" y="979"/>
                    <a:pt x="388" y="978"/>
                  </a:cubicBezTo>
                  <a:cubicBezTo>
                    <a:pt x="358" y="886"/>
                    <a:pt x="358" y="886"/>
                    <a:pt x="358" y="886"/>
                  </a:cubicBezTo>
                  <a:cubicBezTo>
                    <a:pt x="357" y="884"/>
                    <a:pt x="357" y="883"/>
                    <a:pt x="356" y="881"/>
                  </a:cubicBezTo>
                  <a:cubicBezTo>
                    <a:pt x="273" y="764"/>
                    <a:pt x="273" y="764"/>
                    <a:pt x="273" y="764"/>
                  </a:cubicBezTo>
                  <a:cubicBezTo>
                    <a:pt x="209" y="681"/>
                    <a:pt x="209" y="681"/>
                    <a:pt x="209" y="681"/>
                  </a:cubicBezTo>
                  <a:cubicBezTo>
                    <a:pt x="207" y="679"/>
                    <a:pt x="206" y="677"/>
                    <a:pt x="206" y="675"/>
                  </a:cubicBezTo>
                  <a:cubicBezTo>
                    <a:pt x="159" y="524"/>
                    <a:pt x="159" y="524"/>
                    <a:pt x="159" y="524"/>
                  </a:cubicBezTo>
                  <a:cubicBezTo>
                    <a:pt x="122" y="415"/>
                    <a:pt x="122" y="415"/>
                    <a:pt x="122" y="415"/>
                  </a:cubicBezTo>
                  <a:cubicBezTo>
                    <a:pt x="122" y="414"/>
                    <a:pt x="121" y="413"/>
                    <a:pt x="121" y="412"/>
                  </a:cubicBezTo>
                  <a:cubicBezTo>
                    <a:pt x="102" y="375"/>
                    <a:pt x="102" y="375"/>
                    <a:pt x="102" y="375"/>
                  </a:cubicBezTo>
                  <a:cubicBezTo>
                    <a:pt x="98" y="367"/>
                    <a:pt x="99" y="358"/>
                    <a:pt x="106" y="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9"/>
            <p:cNvSpPr>
              <a:spLocks/>
            </p:cNvSpPr>
            <p:nvPr/>
          </p:nvSpPr>
          <p:spPr bwMode="auto">
            <a:xfrm>
              <a:off x="6828007" y="3132396"/>
              <a:ext cx="300987" cy="344132"/>
            </a:xfrm>
            <a:custGeom>
              <a:avLst/>
              <a:gdLst>
                <a:gd name="T0" fmla="*/ 388 w 1366"/>
                <a:gd name="T1" fmla="*/ 964 h 1562"/>
                <a:gd name="T2" fmla="*/ 430 w 1366"/>
                <a:gd name="T3" fmla="*/ 1083 h 1562"/>
                <a:gd name="T4" fmla="*/ 394 w 1366"/>
                <a:gd name="T5" fmla="*/ 1173 h 1562"/>
                <a:gd name="T6" fmla="*/ 304 w 1366"/>
                <a:gd name="T7" fmla="*/ 1351 h 1562"/>
                <a:gd name="T8" fmla="*/ 317 w 1366"/>
                <a:gd name="T9" fmla="*/ 1447 h 1562"/>
                <a:gd name="T10" fmla="*/ 317 w 1366"/>
                <a:gd name="T11" fmla="*/ 1510 h 1562"/>
                <a:gd name="T12" fmla="*/ 330 w 1366"/>
                <a:gd name="T13" fmla="*/ 1555 h 1562"/>
                <a:gd name="T14" fmla="*/ 339 w 1366"/>
                <a:gd name="T15" fmla="*/ 1549 h 1562"/>
                <a:gd name="T16" fmla="*/ 389 w 1366"/>
                <a:gd name="T17" fmla="*/ 1513 h 1562"/>
                <a:gd name="T18" fmla="*/ 459 w 1366"/>
                <a:gd name="T19" fmla="*/ 1422 h 1562"/>
                <a:gd name="T20" fmla="*/ 564 w 1366"/>
                <a:gd name="T21" fmla="*/ 1406 h 1562"/>
                <a:gd name="T22" fmla="*/ 658 w 1366"/>
                <a:gd name="T23" fmla="*/ 1471 h 1562"/>
                <a:gd name="T24" fmla="*/ 749 w 1366"/>
                <a:gd name="T25" fmla="*/ 1503 h 1562"/>
                <a:gd name="T26" fmla="*/ 820 w 1366"/>
                <a:gd name="T27" fmla="*/ 1480 h 1562"/>
                <a:gd name="T28" fmla="*/ 929 w 1366"/>
                <a:gd name="T29" fmla="*/ 1493 h 1562"/>
                <a:gd name="T30" fmla="*/ 961 w 1366"/>
                <a:gd name="T31" fmla="*/ 1495 h 1562"/>
                <a:gd name="T32" fmla="*/ 997 w 1366"/>
                <a:gd name="T33" fmla="*/ 1437 h 1562"/>
                <a:gd name="T34" fmla="*/ 997 w 1366"/>
                <a:gd name="T35" fmla="*/ 1310 h 1562"/>
                <a:gd name="T36" fmla="*/ 1015 w 1366"/>
                <a:gd name="T37" fmla="*/ 1246 h 1562"/>
                <a:gd name="T38" fmla="*/ 1015 w 1366"/>
                <a:gd name="T39" fmla="*/ 1216 h 1562"/>
                <a:gd name="T40" fmla="*/ 1103 w 1366"/>
                <a:gd name="T41" fmla="*/ 1217 h 1562"/>
                <a:gd name="T42" fmla="*/ 1199 w 1366"/>
                <a:gd name="T43" fmla="*/ 1127 h 1562"/>
                <a:gd name="T44" fmla="*/ 1220 w 1366"/>
                <a:gd name="T45" fmla="*/ 1095 h 1562"/>
                <a:gd name="T46" fmla="*/ 1248 w 1366"/>
                <a:gd name="T47" fmla="*/ 1014 h 1562"/>
                <a:gd name="T48" fmla="*/ 1302 w 1366"/>
                <a:gd name="T49" fmla="*/ 924 h 1562"/>
                <a:gd name="T50" fmla="*/ 1351 w 1366"/>
                <a:gd name="T51" fmla="*/ 785 h 1562"/>
                <a:gd name="T52" fmla="*/ 1311 w 1366"/>
                <a:gd name="T53" fmla="*/ 736 h 1562"/>
                <a:gd name="T54" fmla="*/ 1281 w 1366"/>
                <a:gd name="T55" fmla="*/ 608 h 1562"/>
                <a:gd name="T56" fmla="*/ 1268 w 1366"/>
                <a:gd name="T57" fmla="*/ 511 h 1562"/>
                <a:gd name="T58" fmla="*/ 1187 w 1366"/>
                <a:gd name="T59" fmla="*/ 454 h 1562"/>
                <a:gd name="T60" fmla="*/ 1057 w 1366"/>
                <a:gd name="T61" fmla="*/ 494 h 1562"/>
                <a:gd name="T62" fmla="*/ 927 w 1366"/>
                <a:gd name="T63" fmla="*/ 451 h 1562"/>
                <a:gd name="T64" fmla="*/ 811 w 1366"/>
                <a:gd name="T65" fmla="*/ 284 h 1562"/>
                <a:gd name="T66" fmla="*/ 688 w 1366"/>
                <a:gd name="T67" fmla="*/ 268 h 1562"/>
                <a:gd name="T68" fmla="*/ 632 w 1366"/>
                <a:gd name="T69" fmla="*/ 170 h 1562"/>
                <a:gd name="T70" fmla="*/ 548 w 1366"/>
                <a:gd name="T71" fmla="*/ 41 h 1562"/>
                <a:gd name="T72" fmla="*/ 430 w 1366"/>
                <a:gd name="T73" fmla="*/ 57 h 1562"/>
                <a:gd name="T74" fmla="*/ 260 w 1366"/>
                <a:gd name="T75" fmla="*/ 46 h 1562"/>
                <a:gd name="T76" fmla="*/ 228 w 1366"/>
                <a:gd name="T77" fmla="*/ 116 h 1562"/>
                <a:gd name="T78" fmla="*/ 203 w 1366"/>
                <a:gd name="T79" fmla="*/ 229 h 1562"/>
                <a:gd name="T80" fmla="*/ 159 w 1366"/>
                <a:gd name="T81" fmla="*/ 275 h 1562"/>
                <a:gd name="T82" fmla="*/ 22 w 1366"/>
                <a:gd name="T83" fmla="*/ 338 h 1562"/>
                <a:gd name="T84" fmla="*/ 1 w 1366"/>
                <a:gd name="T85" fmla="*/ 403 h 1562"/>
                <a:gd name="T86" fmla="*/ 32 w 1366"/>
                <a:gd name="T87" fmla="*/ 520 h 1562"/>
                <a:gd name="T88" fmla="*/ 88 w 1366"/>
                <a:gd name="T89" fmla="*/ 554 h 1562"/>
                <a:gd name="T90" fmla="*/ 118 w 1366"/>
                <a:gd name="T91" fmla="*/ 612 h 1562"/>
                <a:gd name="T92" fmla="*/ 113 w 1366"/>
                <a:gd name="T93" fmla="*/ 633 h 1562"/>
                <a:gd name="T94" fmla="*/ 130 w 1366"/>
                <a:gd name="T95" fmla="*/ 684 h 1562"/>
                <a:gd name="T96" fmla="*/ 194 w 1366"/>
                <a:gd name="T97" fmla="*/ 739 h 1562"/>
                <a:gd name="T98" fmla="*/ 204 w 1366"/>
                <a:gd name="T99" fmla="*/ 793 h 1562"/>
                <a:gd name="T100" fmla="*/ 317 w 1366"/>
                <a:gd name="T101" fmla="*/ 903 h 1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6" h="1562">
                  <a:moveTo>
                    <a:pt x="317" y="903"/>
                  </a:moveTo>
                  <a:cubicBezTo>
                    <a:pt x="388" y="964"/>
                    <a:pt x="388" y="964"/>
                    <a:pt x="388" y="964"/>
                  </a:cubicBezTo>
                  <a:cubicBezTo>
                    <a:pt x="393" y="968"/>
                    <a:pt x="397" y="973"/>
                    <a:pt x="399" y="979"/>
                  </a:cubicBezTo>
                  <a:cubicBezTo>
                    <a:pt x="430" y="1083"/>
                    <a:pt x="430" y="1083"/>
                    <a:pt x="430" y="1083"/>
                  </a:cubicBezTo>
                  <a:cubicBezTo>
                    <a:pt x="432" y="1091"/>
                    <a:pt x="431" y="1099"/>
                    <a:pt x="427" y="1107"/>
                  </a:cubicBezTo>
                  <a:cubicBezTo>
                    <a:pt x="417" y="1127"/>
                    <a:pt x="397" y="1166"/>
                    <a:pt x="394" y="1173"/>
                  </a:cubicBezTo>
                  <a:cubicBezTo>
                    <a:pt x="390" y="1184"/>
                    <a:pt x="323" y="1278"/>
                    <a:pt x="318" y="1289"/>
                  </a:cubicBezTo>
                  <a:cubicBezTo>
                    <a:pt x="314" y="1297"/>
                    <a:pt x="306" y="1336"/>
                    <a:pt x="304" y="1351"/>
                  </a:cubicBezTo>
                  <a:cubicBezTo>
                    <a:pt x="303" y="1355"/>
                    <a:pt x="303" y="1359"/>
                    <a:pt x="303" y="1362"/>
                  </a:cubicBezTo>
                  <a:cubicBezTo>
                    <a:pt x="317" y="1447"/>
                    <a:pt x="317" y="1447"/>
                    <a:pt x="317" y="1447"/>
                  </a:cubicBezTo>
                  <a:cubicBezTo>
                    <a:pt x="317" y="1448"/>
                    <a:pt x="317" y="1450"/>
                    <a:pt x="317" y="1452"/>
                  </a:cubicBezTo>
                  <a:cubicBezTo>
                    <a:pt x="317" y="1510"/>
                    <a:pt x="317" y="1510"/>
                    <a:pt x="317" y="1510"/>
                  </a:cubicBezTo>
                  <a:cubicBezTo>
                    <a:pt x="317" y="1513"/>
                    <a:pt x="318" y="1516"/>
                    <a:pt x="319" y="1519"/>
                  </a:cubicBezTo>
                  <a:cubicBezTo>
                    <a:pt x="330" y="1555"/>
                    <a:pt x="330" y="1555"/>
                    <a:pt x="330" y="1555"/>
                  </a:cubicBezTo>
                  <a:cubicBezTo>
                    <a:pt x="330" y="1557"/>
                    <a:pt x="331" y="1559"/>
                    <a:pt x="333" y="1562"/>
                  </a:cubicBezTo>
                  <a:cubicBezTo>
                    <a:pt x="333" y="1557"/>
                    <a:pt x="335" y="1552"/>
                    <a:pt x="339" y="1549"/>
                  </a:cubicBezTo>
                  <a:cubicBezTo>
                    <a:pt x="378" y="1517"/>
                    <a:pt x="378" y="1517"/>
                    <a:pt x="378" y="1517"/>
                  </a:cubicBezTo>
                  <a:cubicBezTo>
                    <a:pt x="381" y="1515"/>
                    <a:pt x="385" y="1513"/>
                    <a:pt x="389" y="1513"/>
                  </a:cubicBezTo>
                  <a:cubicBezTo>
                    <a:pt x="396" y="1513"/>
                    <a:pt x="409" y="1511"/>
                    <a:pt x="416" y="1498"/>
                  </a:cubicBezTo>
                  <a:cubicBezTo>
                    <a:pt x="426" y="1480"/>
                    <a:pt x="453" y="1422"/>
                    <a:pt x="459" y="1422"/>
                  </a:cubicBezTo>
                  <a:cubicBezTo>
                    <a:pt x="464" y="1422"/>
                    <a:pt x="527" y="1408"/>
                    <a:pt x="549" y="1403"/>
                  </a:cubicBezTo>
                  <a:cubicBezTo>
                    <a:pt x="555" y="1402"/>
                    <a:pt x="560" y="1403"/>
                    <a:pt x="564" y="1406"/>
                  </a:cubicBezTo>
                  <a:cubicBezTo>
                    <a:pt x="648" y="1467"/>
                    <a:pt x="648" y="1467"/>
                    <a:pt x="648" y="1467"/>
                  </a:cubicBezTo>
                  <a:cubicBezTo>
                    <a:pt x="650" y="1470"/>
                    <a:pt x="654" y="1471"/>
                    <a:pt x="658" y="1471"/>
                  </a:cubicBezTo>
                  <a:cubicBezTo>
                    <a:pt x="667" y="1471"/>
                    <a:pt x="688" y="1473"/>
                    <a:pt x="695" y="1479"/>
                  </a:cubicBezTo>
                  <a:cubicBezTo>
                    <a:pt x="706" y="1487"/>
                    <a:pt x="741" y="1503"/>
                    <a:pt x="749" y="1503"/>
                  </a:cubicBezTo>
                  <a:cubicBezTo>
                    <a:pt x="756" y="1503"/>
                    <a:pt x="795" y="1487"/>
                    <a:pt x="809" y="1481"/>
                  </a:cubicBezTo>
                  <a:cubicBezTo>
                    <a:pt x="813" y="1479"/>
                    <a:pt x="816" y="1479"/>
                    <a:pt x="820" y="1480"/>
                  </a:cubicBezTo>
                  <a:cubicBezTo>
                    <a:pt x="827" y="1481"/>
                    <a:pt x="840" y="1483"/>
                    <a:pt x="852" y="1478"/>
                  </a:cubicBezTo>
                  <a:cubicBezTo>
                    <a:pt x="865" y="1473"/>
                    <a:pt x="913" y="1488"/>
                    <a:pt x="929" y="1493"/>
                  </a:cubicBezTo>
                  <a:cubicBezTo>
                    <a:pt x="932" y="1494"/>
                    <a:pt x="934" y="1496"/>
                    <a:pt x="936" y="1498"/>
                  </a:cubicBezTo>
                  <a:cubicBezTo>
                    <a:pt x="941" y="1502"/>
                    <a:pt x="950" y="1508"/>
                    <a:pt x="961" y="1495"/>
                  </a:cubicBezTo>
                  <a:cubicBezTo>
                    <a:pt x="972" y="1480"/>
                    <a:pt x="987" y="1458"/>
                    <a:pt x="994" y="1448"/>
                  </a:cubicBezTo>
                  <a:cubicBezTo>
                    <a:pt x="996" y="1445"/>
                    <a:pt x="997" y="1441"/>
                    <a:pt x="997" y="1437"/>
                  </a:cubicBezTo>
                  <a:cubicBezTo>
                    <a:pt x="997" y="1375"/>
                    <a:pt x="997" y="1375"/>
                    <a:pt x="997" y="1375"/>
                  </a:cubicBezTo>
                  <a:cubicBezTo>
                    <a:pt x="997" y="1310"/>
                    <a:pt x="997" y="1310"/>
                    <a:pt x="997" y="1310"/>
                  </a:cubicBezTo>
                  <a:cubicBezTo>
                    <a:pt x="997" y="1308"/>
                    <a:pt x="997" y="1307"/>
                    <a:pt x="998" y="1305"/>
                  </a:cubicBezTo>
                  <a:cubicBezTo>
                    <a:pt x="1015" y="1246"/>
                    <a:pt x="1015" y="1246"/>
                    <a:pt x="1015" y="1246"/>
                  </a:cubicBezTo>
                  <a:cubicBezTo>
                    <a:pt x="1015" y="1245"/>
                    <a:pt x="1015" y="1243"/>
                    <a:pt x="1015" y="1241"/>
                  </a:cubicBezTo>
                  <a:cubicBezTo>
                    <a:pt x="1015" y="1216"/>
                    <a:pt x="1015" y="1216"/>
                    <a:pt x="1015" y="1216"/>
                  </a:cubicBezTo>
                  <a:cubicBezTo>
                    <a:pt x="1015" y="1204"/>
                    <a:pt x="1027" y="1196"/>
                    <a:pt x="1038" y="1199"/>
                  </a:cubicBezTo>
                  <a:cubicBezTo>
                    <a:pt x="1103" y="1217"/>
                    <a:pt x="1103" y="1217"/>
                    <a:pt x="1103" y="1217"/>
                  </a:cubicBezTo>
                  <a:cubicBezTo>
                    <a:pt x="1109" y="1219"/>
                    <a:pt x="1114" y="1224"/>
                    <a:pt x="1116" y="1231"/>
                  </a:cubicBezTo>
                  <a:cubicBezTo>
                    <a:pt x="1199" y="1127"/>
                    <a:pt x="1199" y="1127"/>
                    <a:pt x="1199" y="1127"/>
                  </a:cubicBezTo>
                  <a:cubicBezTo>
                    <a:pt x="1200" y="1126"/>
                    <a:pt x="1200" y="1126"/>
                    <a:pt x="1201" y="1125"/>
                  </a:cubicBezTo>
                  <a:cubicBezTo>
                    <a:pt x="1220" y="1095"/>
                    <a:pt x="1220" y="1095"/>
                    <a:pt x="1220" y="1095"/>
                  </a:cubicBezTo>
                  <a:cubicBezTo>
                    <a:pt x="1222" y="1092"/>
                    <a:pt x="1223" y="1090"/>
                    <a:pt x="1224" y="1087"/>
                  </a:cubicBezTo>
                  <a:cubicBezTo>
                    <a:pt x="1248" y="1014"/>
                    <a:pt x="1248" y="1014"/>
                    <a:pt x="1248" y="1014"/>
                  </a:cubicBezTo>
                  <a:cubicBezTo>
                    <a:pt x="1249" y="1012"/>
                    <a:pt x="1250" y="1010"/>
                    <a:pt x="1251" y="1008"/>
                  </a:cubicBezTo>
                  <a:cubicBezTo>
                    <a:pt x="1302" y="924"/>
                    <a:pt x="1302" y="924"/>
                    <a:pt x="1302" y="924"/>
                  </a:cubicBezTo>
                  <a:cubicBezTo>
                    <a:pt x="1358" y="827"/>
                    <a:pt x="1358" y="827"/>
                    <a:pt x="1358" y="827"/>
                  </a:cubicBezTo>
                  <a:cubicBezTo>
                    <a:pt x="1366" y="813"/>
                    <a:pt x="1363" y="796"/>
                    <a:pt x="1351" y="785"/>
                  </a:cubicBezTo>
                  <a:cubicBezTo>
                    <a:pt x="1322" y="762"/>
                    <a:pt x="1322" y="762"/>
                    <a:pt x="1322" y="762"/>
                  </a:cubicBezTo>
                  <a:cubicBezTo>
                    <a:pt x="1315" y="756"/>
                    <a:pt x="1311" y="746"/>
                    <a:pt x="1311" y="736"/>
                  </a:cubicBezTo>
                  <a:cubicBezTo>
                    <a:pt x="1311" y="730"/>
                    <a:pt x="1311" y="722"/>
                    <a:pt x="1310" y="717"/>
                  </a:cubicBezTo>
                  <a:cubicBezTo>
                    <a:pt x="1308" y="704"/>
                    <a:pt x="1289" y="624"/>
                    <a:pt x="1281" y="608"/>
                  </a:cubicBezTo>
                  <a:cubicBezTo>
                    <a:pt x="1275" y="596"/>
                    <a:pt x="1277" y="559"/>
                    <a:pt x="1279" y="538"/>
                  </a:cubicBezTo>
                  <a:cubicBezTo>
                    <a:pt x="1280" y="527"/>
                    <a:pt x="1276" y="517"/>
                    <a:pt x="1268" y="511"/>
                  </a:cubicBezTo>
                  <a:cubicBezTo>
                    <a:pt x="1214" y="462"/>
                    <a:pt x="1214" y="462"/>
                    <a:pt x="1214" y="462"/>
                  </a:cubicBezTo>
                  <a:cubicBezTo>
                    <a:pt x="1206" y="456"/>
                    <a:pt x="1197" y="453"/>
                    <a:pt x="1187" y="454"/>
                  </a:cubicBezTo>
                  <a:cubicBezTo>
                    <a:pt x="1164" y="458"/>
                    <a:pt x="1122" y="464"/>
                    <a:pt x="1112" y="464"/>
                  </a:cubicBezTo>
                  <a:cubicBezTo>
                    <a:pt x="1102" y="465"/>
                    <a:pt x="1074" y="482"/>
                    <a:pt x="1057" y="494"/>
                  </a:cubicBezTo>
                  <a:cubicBezTo>
                    <a:pt x="1047" y="500"/>
                    <a:pt x="1036" y="501"/>
                    <a:pt x="1026" y="497"/>
                  </a:cubicBezTo>
                  <a:cubicBezTo>
                    <a:pt x="995" y="483"/>
                    <a:pt x="931" y="455"/>
                    <a:pt x="927" y="451"/>
                  </a:cubicBezTo>
                  <a:cubicBezTo>
                    <a:pt x="921" y="444"/>
                    <a:pt x="894" y="412"/>
                    <a:pt x="865" y="371"/>
                  </a:cubicBezTo>
                  <a:cubicBezTo>
                    <a:pt x="836" y="330"/>
                    <a:pt x="822" y="317"/>
                    <a:pt x="811" y="284"/>
                  </a:cubicBezTo>
                  <a:cubicBezTo>
                    <a:pt x="801" y="252"/>
                    <a:pt x="772" y="270"/>
                    <a:pt x="754" y="270"/>
                  </a:cubicBezTo>
                  <a:cubicBezTo>
                    <a:pt x="735" y="270"/>
                    <a:pt x="696" y="268"/>
                    <a:pt x="688" y="268"/>
                  </a:cubicBezTo>
                  <a:cubicBezTo>
                    <a:pt x="680" y="268"/>
                    <a:pt x="657" y="248"/>
                    <a:pt x="651" y="238"/>
                  </a:cubicBezTo>
                  <a:cubicBezTo>
                    <a:pt x="645" y="227"/>
                    <a:pt x="636" y="178"/>
                    <a:pt x="632" y="170"/>
                  </a:cubicBezTo>
                  <a:cubicBezTo>
                    <a:pt x="628" y="162"/>
                    <a:pt x="603" y="110"/>
                    <a:pt x="603" y="92"/>
                  </a:cubicBezTo>
                  <a:cubicBezTo>
                    <a:pt x="603" y="73"/>
                    <a:pt x="556" y="43"/>
                    <a:pt x="548" y="41"/>
                  </a:cubicBezTo>
                  <a:cubicBezTo>
                    <a:pt x="539" y="39"/>
                    <a:pt x="490" y="0"/>
                    <a:pt x="482" y="2"/>
                  </a:cubicBezTo>
                  <a:cubicBezTo>
                    <a:pt x="473" y="4"/>
                    <a:pt x="441" y="55"/>
                    <a:pt x="430" y="57"/>
                  </a:cubicBezTo>
                  <a:cubicBezTo>
                    <a:pt x="420" y="59"/>
                    <a:pt x="309" y="52"/>
                    <a:pt x="289" y="48"/>
                  </a:cubicBezTo>
                  <a:cubicBezTo>
                    <a:pt x="281" y="46"/>
                    <a:pt x="270" y="46"/>
                    <a:pt x="260" y="46"/>
                  </a:cubicBezTo>
                  <a:cubicBezTo>
                    <a:pt x="242" y="46"/>
                    <a:pt x="228" y="61"/>
                    <a:pt x="228" y="78"/>
                  </a:cubicBezTo>
                  <a:cubicBezTo>
                    <a:pt x="228" y="116"/>
                    <a:pt x="228" y="116"/>
                    <a:pt x="228" y="116"/>
                  </a:cubicBezTo>
                  <a:cubicBezTo>
                    <a:pt x="228" y="118"/>
                    <a:pt x="228" y="121"/>
                    <a:pt x="227" y="123"/>
                  </a:cubicBezTo>
                  <a:cubicBezTo>
                    <a:pt x="224" y="140"/>
                    <a:pt x="206" y="223"/>
                    <a:pt x="203" y="229"/>
                  </a:cubicBezTo>
                  <a:cubicBezTo>
                    <a:pt x="200" y="233"/>
                    <a:pt x="180" y="256"/>
                    <a:pt x="171" y="266"/>
                  </a:cubicBezTo>
                  <a:cubicBezTo>
                    <a:pt x="168" y="270"/>
                    <a:pt x="164" y="273"/>
                    <a:pt x="159" y="275"/>
                  </a:cubicBezTo>
                  <a:cubicBezTo>
                    <a:pt x="142" y="282"/>
                    <a:pt x="99" y="300"/>
                    <a:pt x="88" y="303"/>
                  </a:cubicBezTo>
                  <a:cubicBezTo>
                    <a:pt x="73" y="307"/>
                    <a:pt x="28" y="334"/>
                    <a:pt x="22" y="338"/>
                  </a:cubicBezTo>
                  <a:cubicBezTo>
                    <a:pt x="17" y="341"/>
                    <a:pt x="7" y="373"/>
                    <a:pt x="2" y="388"/>
                  </a:cubicBezTo>
                  <a:cubicBezTo>
                    <a:pt x="1" y="393"/>
                    <a:pt x="0" y="398"/>
                    <a:pt x="1" y="403"/>
                  </a:cubicBezTo>
                  <a:cubicBezTo>
                    <a:pt x="16" y="497"/>
                    <a:pt x="16" y="497"/>
                    <a:pt x="16" y="497"/>
                  </a:cubicBezTo>
                  <a:cubicBezTo>
                    <a:pt x="18" y="507"/>
                    <a:pt x="24" y="516"/>
                    <a:pt x="32" y="520"/>
                  </a:cubicBezTo>
                  <a:cubicBezTo>
                    <a:pt x="79" y="547"/>
                    <a:pt x="79" y="547"/>
                    <a:pt x="79" y="547"/>
                  </a:cubicBezTo>
                  <a:cubicBezTo>
                    <a:pt x="83" y="549"/>
                    <a:pt x="86" y="551"/>
                    <a:pt x="88" y="554"/>
                  </a:cubicBezTo>
                  <a:cubicBezTo>
                    <a:pt x="112" y="581"/>
                    <a:pt x="112" y="581"/>
                    <a:pt x="112" y="581"/>
                  </a:cubicBezTo>
                  <a:cubicBezTo>
                    <a:pt x="119" y="589"/>
                    <a:pt x="122" y="601"/>
                    <a:pt x="118" y="612"/>
                  </a:cubicBezTo>
                  <a:cubicBezTo>
                    <a:pt x="115" y="623"/>
                    <a:pt x="115" y="623"/>
                    <a:pt x="115" y="623"/>
                  </a:cubicBezTo>
                  <a:cubicBezTo>
                    <a:pt x="114" y="626"/>
                    <a:pt x="113" y="629"/>
                    <a:pt x="113" y="633"/>
                  </a:cubicBezTo>
                  <a:cubicBezTo>
                    <a:pt x="114" y="656"/>
                    <a:pt x="114" y="656"/>
                    <a:pt x="114" y="656"/>
                  </a:cubicBezTo>
                  <a:cubicBezTo>
                    <a:pt x="114" y="668"/>
                    <a:pt x="120" y="678"/>
                    <a:pt x="130" y="684"/>
                  </a:cubicBezTo>
                  <a:cubicBezTo>
                    <a:pt x="177" y="711"/>
                    <a:pt x="177" y="711"/>
                    <a:pt x="177" y="711"/>
                  </a:cubicBezTo>
                  <a:cubicBezTo>
                    <a:pt x="188" y="716"/>
                    <a:pt x="194" y="727"/>
                    <a:pt x="194" y="739"/>
                  </a:cubicBezTo>
                  <a:cubicBezTo>
                    <a:pt x="194" y="770"/>
                    <a:pt x="194" y="770"/>
                    <a:pt x="194" y="770"/>
                  </a:cubicBezTo>
                  <a:cubicBezTo>
                    <a:pt x="194" y="779"/>
                    <a:pt x="198" y="787"/>
                    <a:pt x="204" y="793"/>
                  </a:cubicBezTo>
                  <a:cubicBezTo>
                    <a:pt x="315" y="902"/>
                    <a:pt x="315" y="902"/>
                    <a:pt x="315" y="902"/>
                  </a:cubicBezTo>
                  <a:cubicBezTo>
                    <a:pt x="315" y="902"/>
                    <a:pt x="316" y="903"/>
                    <a:pt x="317" y="9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10"/>
            <p:cNvSpPr>
              <a:spLocks noEditPoints="1"/>
            </p:cNvSpPr>
            <p:nvPr/>
          </p:nvSpPr>
          <p:spPr bwMode="auto">
            <a:xfrm>
              <a:off x="6498257" y="3037374"/>
              <a:ext cx="424772" cy="401145"/>
            </a:xfrm>
            <a:custGeom>
              <a:avLst/>
              <a:gdLst>
                <a:gd name="T0" fmla="*/ 1928 w 1930"/>
                <a:gd name="T1" fmla="*/ 1514 h 1820"/>
                <a:gd name="T2" fmla="*/ 1813 w 1930"/>
                <a:gd name="T3" fmla="*/ 1333 h 1820"/>
                <a:gd name="T4" fmla="*/ 1675 w 1930"/>
                <a:gd name="T5" fmla="*/ 1142 h 1820"/>
                <a:gd name="T6" fmla="*/ 1613 w 1930"/>
                <a:gd name="T7" fmla="*/ 1054 h 1820"/>
                <a:gd name="T8" fmla="*/ 1577 w 1930"/>
                <a:gd name="T9" fmla="*/ 978 h 1820"/>
                <a:gd name="T10" fmla="*/ 1500 w 1930"/>
                <a:gd name="T11" fmla="*/ 819 h 1820"/>
                <a:gd name="T12" fmla="*/ 1669 w 1930"/>
                <a:gd name="T13" fmla="*/ 697 h 1820"/>
                <a:gd name="T14" fmla="*/ 1726 w 1930"/>
                <a:gd name="T15" fmla="*/ 509 h 1820"/>
                <a:gd name="T16" fmla="*/ 1468 w 1930"/>
                <a:gd name="T17" fmla="*/ 494 h 1820"/>
                <a:gd name="T18" fmla="*/ 1381 w 1930"/>
                <a:gd name="T19" fmla="*/ 415 h 1820"/>
                <a:gd name="T20" fmla="*/ 1390 w 1930"/>
                <a:gd name="T21" fmla="*/ 286 h 1820"/>
                <a:gd name="T22" fmla="*/ 1243 w 1930"/>
                <a:gd name="T23" fmla="*/ 128 h 1820"/>
                <a:gd name="T24" fmla="*/ 1182 w 1930"/>
                <a:gd name="T25" fmla="*/ 29 h 1820"/>
                <a:gd name="T26" fmla="*/ 1065 w 1930"/>
                <a:gd name="T27" fmla="*/ 60 h 1820"/>
                <a:gd name="T28" fmla="*/ 884 w 1930"/>
                <a:gd name="T29" fmla="*/ 123 h 1820"/>
                <a:gd name="T30" fmla="*/ 587 w 1930"/>
                <a:gd name="T31" fmla="*/ 50 h 1820"/>
                <a:gd name="T32" fmla="*/ 390 w 1930"/>
                <a:gd name="T33" fmla="*/ 11 h 1820"/>
                <a:gd name="T34" fmla="*/ 317 w 1930"/>
                <a:gd name="T35" fmla="*/ 99 h 1820"/>
                <a:gd name="T36" fmla="*/ 254 w 1930"/>
                <a:gd name="T37" fmla="*/ 83 h 1820"/>
                <a:gd name="T38" fmla="*/ 139 w 1930"/>
                <a:gd name="T39" fmla="*/ 78 h 1820"/>
                <a:gd name="T40" fmla="*/ 84 w 1930"/>
                <a:gd name="T41" fmla="*/ 283 h 1820"/>
                <a:gd name="T42" fmla="*/ 57 w 1930"/>
                <a:gd name="T43" fmla="*/ 439 h 1820"/>
                <a:gd name="T44" fmla="*/ 218 w 1930"/>
                <a:gd name="T45" fmla="*/ 789 h 1820"/>
                <a:gd name="T46" fmla="*/ 274 w 1930"/>
                <a:gd name="T47" fmla="*/ 794 h 1820"/>
                <a:gd name="T48" fmla="*/ 407 w 1930"/>
                <a:gd name="T49" fmla="*/ 797 h 1820"/>
                <a:gd name="T50" fmla="*/ 484 w 1930"/>
                <a:gd name="T51" fmla="*/ 810 h 1820"/>
                <a:gd name="T52" fmla="*/ 571 w 1930"/>
                <a:gd name="T53" fmla="*/ 885 h 1820"/>
                <a:gd name="T54" fmla="*/ 593 w 1930"/>
                <a:gd name="T55" fmla="*/ 931 h 1820"/>
                <a:gd name="T56" fmla="*/ 538 w 1930"/>
                <a:gd name="T57" fmla="*/ 1021 h 1820"/>
                <a:gd name="T58" fmla="*/ 490 w 1930"/>
                <a:gd name="T59" fmla="*/ 1069 h 1820"/>
                <a:gd name="T60" fmla="*/ 520 w 1930"/>
                <a:gd name="T61" fmla="*/ 1097 h 1820"/>
                <a:gd name="T62" fmla="*/ 583 w 1930"/>
                <a:gd name="T63" fmla="*/ 1071 h 1820"/>
                <a:gd name="T64" fmla="*/ 713 w 1930"/>
                <a:gd name="T65" fmla="*/ 1059 h 1820"/>
                <a:gd name="T66" fmla="*/ 914 w 1930"/>
                <a:gd name="T67" fmla="*/ 1018 h 1820"/>
                <a:gd name="T68" fmla="*/ 1042 w 1930"/>
                <a:gd name="T69" fmla="*/ 1158 h 1820"/>
                <a:gd name="T70" fmla="*/ 1097 w 1930"/>
                <a:gd name="T71" fmla="*/ 1307 h 1820"/>
                <a:gd name="T72" fmla="*/ 1029 w 1930"/>
                <a:gd name="T73" fmla="*/ 1442 h 1820"/>
                <a:gd name="T74" fmla="*/ 1173 w 1930"/>
                <a:gd name="T75" fmla="*/ 1598 h 1820"/>
                <a:gd name="T76" fmla="*/ 1356 w 1930"/>
                <a:gd name="T77" fmla="*/ 1710 h 1820"/>
                <a:gd name="T78" fmla="*/ 1368 w 1930"/>
                <a:gd name="T79" fmla="*/ 1773 h 1820"/>
                <a:gd name="T80" fmla="*/ 1461 w 1930"/>
                <a:gd name="T81" fmla="*/ 1793 h 1820"/>
                <a:gd name="T82" fmla="*/ 1660 w 1930"/>
                <a:gd name="T83" fmla="*/ 1688 h 1820"/>
                <a:gd name="T84" fmla="*/ 1770 w 1930"/>
                <a:gd name="T85" fmla="*/ 1785 h 1820"/>
                <a:gd name="T86" fmla="*/ 1816 w 1930"/>
                <a:gd name="T87" fmla="*/ 1720 h 1820"/>
                <a:gd name="T88" fmla="*/ 386 w 1930"/>
                <a:gd name="T89" fmla="*/ 1112 h 1820"/>
                <a:gd name="T90" fmla="*/ 357 w 1930"/>
                <a:gd name="T91" fmla="*/ 1135 h 1820"/>
                <a:gd name="T92" fmla="*/ 384 w 1930"/>
                <a:gd name="T93" fmla="*/ 1160 h 1820"/>
                <a:gd name="T94" fmla="*/ 411 w 1930"/>
                <a:gd name="T95" fmla="*/ 1128 h 1820"/>
                <a:gd name="T96" fmla="*/ 55 w 1930"/>
                <a:gd name="T97" fmla="*/ 882 h 1820"/>
                <a:gd name="T98" fmla="*/ 79 w 1930"/>
                <a:gd name="T99" fmla="*/ 936 h 1820"/>
                <a:gd name="T100" fmla="*/ 137 w 1930"/>
                <a:gd name="T101" fmla="*/ 929 h 1820"/>
                <a:gd name="T102" fmla="*/ 137 w 1930"/>
                <a:gd name="T103" fmla="*/ 861 h 1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0" h="1820">
                  <a:moveTo>
                    <a:pt x="1344" y="1792"/>
                  </a:moveTo>
                  <a:cubicBezTo>
                    <a:pt x="1344" y="1792"/>
                    <a:pt x="1346" y="1791"/>
                    <a:pt x="1348" y="1791"/>
                  </a:cubicBezTo>
                  <a:cubicBezTo>
                    <a:pt x="1346" y="1791"/>
                    <a:pt x="1344" y="1792"/>
                    <a:pt x="1344" y="1792"/>
                  </a:cubicBezTo>
                  <a:close/>
                  <a:moveTo>
                    <a:pt x="1928" y="1514"/>
                  </a:moveTo>
                  <a:cubicBezTo>
                    <a:pt x="1897" y="1410"/>
                    <a:pt x="1897" y="1410"/>
                    <a:pt x="1897" y="1410"/>
                  </a:cubicBezTo>
                  <a:cubicBezTo>
                    <a:pt x="1895" y="1404"/>
                    <a:pt x="1891" y="1399"/>
                    <a:pt x="1886" y="1395"/>
                  </a:cubicBezTo>
                  <a:cubicBezTo>
                    <a:pt x="1815" y="1334"/>
                    <a:pt x="1815" y="1334"/>
                    <a:pt x="1815" y="1334"/>
                  </a:cubicBezTo>
                  <a:cubicBezTo>
                    <a:pt x="1814" y="1334"/>
                    <a:pt x="1813" y="1333"/>
                    <a:pt x="1813" y="1333"/>
                  </a:cubicBezTo>
                  <a:cubicBezTo>
                    <a:pt x="1702" y="1224"/>
                    <a:pt x="1702" y="1224"/>
                    <a:pt x="1702" y="1224"/>
                  </a:cubicBezTo>
                  <a:cubicBezTo>
                    <a:pt x="1696" y="1218"/>
                    <a:pt x="1692" y="1210"/>
                    <a:pt x="1692" y="1201"/>
                  </a:cubicBezTo>
                  <a:cubicBezTo>
                    <a:pt x="1692" y="1170"/>
                    <a:pt x="1692" y="1170"/>
                    <a:pt x="1692" y="1170"/>
                  </a:cubicBezTo>
                  <a:cubicBezTo>
                    <a:pt x="1692" y="1158"/>
                    <a:pt x="1686" y="1147"/>
                    <a:pt x="1675" y="1142"/>
                  </a:cubicBezTo>
                  <a:cubicBezTo>
                    <a:pt x="1628" y="1115"/>
                    <a:pt x="1628" y="1115"/>
                    <a:pt x="1628" y="1115"/>
                  </a:cubicBezTo>
                  <a:cubicBezTo>
                    <a:pt x="1618" y="1109"/>
                    <a:pt x="1612" y="1099"/>
                    <a:pt x="1612" y="1087"/>
                  </a:cubicBezTo>
                  <a:cubicBezTo>
                    <a:pt x="1611" y="1064"/>
                    <a:pt x="1611" y="1064"/>
                    <a:pt x="1611" y="1064"/>
                  </a:cubicBezTo>
                  <a:cubicBezTo>
                    <a:pt x="1611" y="1060"/>
                    <a:pt x="1612" y="1057"/>
                    <a:pt x="1613" y="1054"/>
                  </a:cubicBezTo>
                  <a:cubicBezTo>
                    <a:pt x="1616" y="1043"/>
                    <a:pt x="1616" y="1043"/>
                    <a:pt x="1616" y="1043"/>
                  </a:cubicBezTo>
                  <a:cubicBezTo>
                    <a:pt x="1620" y="1032"/>
                    <a:pt x="1617" y="1020"/>
                    <a:pt x="1610" y="1012"/>
                  </a:cubicBezTo>
                  <a:cubicBezTo>
                    <a:pt x="1586" y="985"/>
                    <a:pt x="1586" y="985"/>
                    <a:pt x="1586" y="985"/>
                  </a:cubicBezTo>
                  <a:cubicBezTo>
                    <a:pt x="1584" y="982"/>
                    <a:pt x="1581" y="980"/>
                    <a:pt x="1577" y="978"/>
                  </a:cubicBezTo>
                  <a:cubicBezTo>
                    <a:pt x="1530" y="951"/>
                    <a:pt x="1530" y="951"/>
                    <a:pt x="1530" y="951"/>
                  </a:cubicBezTo>
                  <a:cubicBezTo>
                    <a:pt x="1522" y="947"/>
                    <a:pt x="1516" y="938"/>
                    <a:pt x="1514" y="928"/>
                  </a:cubicBezTo>
                  <a:cubicBezTo>
                    <a:pt x="1499" y="834"/>
                    <a:pt x="1499" y="834"/>
                    <a:pt x="1499" y="834"/>
                  </a:cubicBezTo>
                  <a:cubicBezTo>
                    <a:pt x="1498" y="829"/>
                    <a:pt x="1499" y="824"/>
                    <a:pt x="1500" y="819"/>
                  </a:cubicBezTo>
                  <a:cubicBezTo>
                    <a:pt x="1505" y="804"/>
                    <a:pt x="1515" y="772"/>
                    <a:pt x="1520" y="769"/>
                  </a:cubicBezTo>
                  <a:cubicBezTo>
                    <a:pt x="1526" y="765"/>
                    <a:pt x="1571" y="738"/>
                    <a:pt x="1586" y="734"/>
                  </a:cubicBezTo>
                  <a:cubicBezTo>
                    <a:pt x="1597" y="731"/>
                    <a:pt x="1640" y="713"/>
                    <a:pt x="1657" y="706"/>
                  </a:cubicBezTo>
                  <a:cubicBezTo>
                    <a:pt x="1662" y="704"/>
                    <a:pt x="1666" y="701"/>
                    <a:pt x="1669" y="697"/>
                  </a:cubicBezTo>
                  <a:cubicBezTo>
                    <a:pt x="1678" y="687"/>
                    <a:pt x="1698" y="664"/>
                    <a:pt x="1701" y="660"/>
                  </a:cubicBezTo>
                  <a:cubicBezTo>
                    <a:pt x="1704" y="654"/>
                    <a:pt x="1722" y="571"/>
                    <a:pt x="1725" y="554"/>
                  </a:cubicBezTo>
                  <a:cubicBezTo>
                    <a:pt x="1726" y="552"/>
                    <a:pt x="1726" y="549"/>
                    <a:pt x="1726" y="547"/>
                  </a:cubicBezTo>
                  <a:cubicBezTo>
                    <a:pt x="1726" y="509"/>
                    <a:pt x="1726" y="509"/>
                    <a:pt x="1726" y="509"/>
                  </a:cubicBezTo>
                  <a:cubicBezTo>
                    <a:pt x="1726" y="508"/>
                    <a:pt x="1726" y="506"/>
                    <a:pt x="1726" y="505"/>
                  </a:cubicBezTo>
                  <a:cubicBezTo>
                    <a:pt x="1596" y="496"/>
                    <a:pt x="1596" y="496"/>
                    <a:pt x="1596" y="496"/>
                  </a:cubicBezTo>
                  <a:cubicBezTo>
                    <a:pt x="1595" y="496"/>
                    <a:pt x="1595" y="496"/>
                    <a:pt x="1595" y="496"/>
                  </a:cubicBezTo>
                  <a:cubicBezTo>
                    <a:pt x="1468" y="494"/>
                    <a:pt x="1468" y="494"/>
                    <a:pt x="1468" y="494"/>
                  </a:cubicBezTo>
                  <a:cubicBezTo>
                    <a:pt x="1465" y="494"/>
                    <a:pt x="1461" y="493"/>
                    <a:pt x="1458" y="492"/>
                  </a:cubicBezTo>
                  <a:cubicBezTo>
                    <a:pt x="1429" y="478"/>
                    <a:pt x="1429" y="478"/>
                    <a:pt x="1429" y="478"/>
                  </a:cubicBezTo>
                  <a:cubicBezTo>
                    <a:pt x="1426" y="476"/>
                    <a:pt x="1423" y="474"/>
                    <a:pt x="1421" y="471"/>
                  </a:cubicBezTo>
                  <a:cubicBezTo>
                    <a:pt x="1411" y="459"/>
                    <a:pt x="1381" y="423"/>
                    <a:pt x="1381" y="415"/>
                  </a:cubicBezTo>
                  <a:cubicBezTo>
                    <a:pt x="1381" y="408"/>
                    <a:pt x="1392" y="377"/>
                    <a:pt x="1395" y="368"/>
                  </a:cubicBezTo>
                  <a:cubicBezTo>
                    <a:pt x="1396" y="367"/>
                    <a:pt x="1396" y="366"/>
                    <a:pt x="1396" y="364"/>
                  </a:cubicBezTo>
                  <a:cubicBezTo>
                    <a:pt x="1405" y="313"/>
                    <a:pt x="1405" y="313"/>
                    <a:pt x="1405" y="313"/>
                  </a:cubicBezTo>
                  <a:cubicBezTo>
                    <a:pt x="1407" y="302"/>
                    <a:pt x="1401" y="290"/>
                    <a:pt x="1390" y="286"/>
                  </a:cubicBezTo>
                  <a:cubicBezTo>
                    <a:pt x="1357" y="272"/>
                    <a:pt x="1291" y="245"/>
                    <a:pt x="1285" y="240"/>
                  </a:cubicBezTo>
                  <a:cubicBezTo>
                    <a:pt x="1276" y="234"/>
                    <a:pt x="1259" y="206"/>
                    <a:pt x="1255" y="198"/>
                  </a:cubicBezTo>
                  <a:cubicBezTo>
                    <a:pt x="1251" y="191"/>
                    <a:pt x="1244" y="159"/>
                    <a:pt x="1241" y="144"/>
                  </a:cubicBezTo>
                  <a:cubicBezTo>
                    <a:pt x="1240" y="139"/>
                    <a:pt x="1241" y="133"/>
                    <a:pt x="1243" y="128"/>
                  </a:cubicBezTo>
                  <a:cubicBezTo>
                    <a:pt x="1253" y="108"/>
                    <a:pt x="1253" y="108"/>
                    <a:pt x="1253" y="108"/>
                  </a:cubicBezTo>
                  <a:cubicBezTo>
                    <a:pt x="1257" y="98"/>
                    <a:pt x="1255" y="86"/>
                    <a:pt x="1247" y="78"/>
                  </a:cubicBezTo>
                  <a:cubicBezTo>
                    <a:pt x="1199" y="36"/>
                    <a:pt x="1199" y="36"/>
                    <a:pt x="1199" y="36"/>
                  </a:cubicBezTo>
                  <a:cubicBezTo>
                    <a:pt x="1195" y="31"/>
                    <a:pt x="1189" y="29"/>
                    <a:pt x="1182" y="29"/>
                  </a:cubicBezTo>
                  <a:cubicBezTo>
                    <a:pt x="1126" y="29"/>
                    <a:pt x="1126" y="29"/>
                    <a:pt x="1126" y="29"/>
                  </a:cubicBezTo>
                  <a:cubicBezTo>
                    <a:pt x="1122" y="29"/>
                    <a:pt x="1117" y="31"/>
                    <a:pt x="1114" y="33"/>
                  </a:cubicBezTo>
                  <a:cubicBezTo>
                    <a:pt x="1071" y="58"/>
                    <a:pt x="1071" y="58"/>
                    <a:pt x="1071" y="58"/>
                  </a:cubicBezTo>
                  <a:cubicBezTo>
                    <a:pt x="1069" y="59"/>
                    <a:pt x="1067" y="60"/>
                    <a:pt x="1065" y="60"/>
                  </a:cubicBezTo>
                  <a:cubicBezTo>
                    <a:pt x="992" y="78"/>
                    <a:pt x="992" y="78"/>
                    <a:pt x="992" y="78"/>
                  </a:cubicBezTo>
                  <a:cubicBezTo>
                    <a:pt x="990" y="79"/>
                    <a:pt x="988" y="79"/>
                    <a:pt x="987" y="80"/>
                  </a:cubicBezTo>
                  <a:cubicBezTo>
                    <a:pt x="897" y="121"/>
                    <a:pt x="897" y="121"/>
                    <a:pt x="897" y="121"/>
                  </a:cubicBezTo>
                  <a:cubicBezTo>
                    <a:pt x="893" y="123"/>
                    <a:pt x="889" y="124"/>
                    <a:pt x="884" y="123"/>
                  </a:cubicBezTo>
                  <a:cubicBezTo>
                    <a:pt x="720" y="110"/>
                    <a:pt x="720" y="110"/>
                    <a:pt x="720" y="110"/>
                  </a:cubicBezTo>
                  <a:cubicBezTo>
                    <a:pt x="717" y="110"/>
                    <a:pt x="714" y="109"/>
                    <a:pt x="712" y="108"/>
                  </a:cubicBezTo>
                  <a:cubicBezTo>
                    <a:pt x="588" y="50"/>
                    <a:pt x="588" y="50"/>
                    <a:pt x="588" y="50"/>
                  </a:cubicBezTo>
                  <a:cubicBezTo>
                    <a:pt x="588" y="50"/>
                    <a:pt x="587" y="50"/>
                    <a:pt x="587" y="50"/>
                  </a:cubicBezTo>
                  <a:cubicBezTo>
                    <a:pt x="492" y="13"/>
                    <a:pt x="492" y="13"/>
                    <a:pt x="492" y="13"/>
                  </a:cubicBezTo>
                  <a:cubicBezTo>
                    <a:pt x="490" y="12"/>
                    <a:pt x="488" y="12"/>
                    <a:pt x="486" y="11"/>
                  </a:cubicBezTo>
                  <a:cubicBezTo>
                    <a:pt x="413" y="1"/>
                    <a:pt x="413" y="1"/>
                    <a:pt x="413" y="1"/>
                  </a:cubicBezTo>
                  <a:cubicBezTo>
                    <a:pt x="405" y="0"/>
                    <a:pt x="396" y="4"/>
                    <a:pt x="390" y="11"/>
                  </a:cubicBezTo>
                  <a:cubicBezTo>
                    <a:pt x="361" y="48"/>
                    <a:pt x="361" y="48"/>
                    <a:pt x="361" y="48"/>
                  </a:cubicBezTo>
                  <a:cubicBezTo>
                    <a:pt x="361" y="48"/>
                    <a:pt x="361" y="49"/>
                    <a:pt x="360" y="49"/>
                  </a:cubicBezTo>
                  <a:cubicBezTo>
                    <a:pt x="335" y="88"/>
                    <a:pt x="335" y="88"/>
                    <a:pt x="335" y="88"/>
                  </a:cubicBezTo>
                  <a:cubicBezTo>
                    <a:pt x="331" y="94"/>
                    <a:pt x="324" y="98"/>
                    <a:pt x="317" y="99"/>
                  </a:cubicBezTo>
                  <a:cubicBezTo>
                    <a:pt x="291" y="101"/>
                    <a:pt x="291" y="101"/>
                    <a:pt x="291" y="101"/>
                  </a:cubicBezTo>
                  <a:cubicBezTo>
                    <a:pt x="285" y="102"/>
                    <a:pt x="279" y="100"/>
                    <a:pt x="275" y="97"/>
                  </a:cubicBezTo>
                  <a:cubicBezTo>
                    <a:pt x="259" y="87"/>
                    <a:pt x="259" y="87"/>
                    <a:pt x="259" y="87"/>
                  </a:cubicBezTo>
                  <a:cubicBezTo>
                    <a:pt x="257" y="86"/>
                    <a:pt x="255" y="84"/>
                    <a:pt x="254" y="83"/>
                  </a:cubicBezTo>
                  <a:cubicBezTo>
                    <a:pt x="214" y="39"/>
                    <a:pt x="214" y="39"/>
                    <a:pt x="214" y="39"/>
                  </a:cubicBezTo>
                  <a:cubicBezTo>
                    <a:pt x="205" y="29"/>
                    <a:pt x="190" y="28"/>
                    <a:pt x="180" y="36"/>
                  </a:cubicBezTo>
                  <a:cubicBezTo>
                    <a:pt x="148" y="62"/>
                    <a:pt x="148" y="62"/>
                    <a:pt x="148" y="62"/>
                  </a:cubicBezTo>
                  <a:cubicBezTo>
                    <a:pt x="143" y="66"/>
                    <a:pt x="140" y="72"/>
                    <a:pt x="139" y="78"/>
                  </a:cubicBezTo>
                  <a:cubicBezTo>
                    <a:pt x="124" y="178"/>
                    <a:pt x="124" y="178"/>
                    <a:pt x="124" y="178"/>
                  </a:cubicBezTo>
                  <a:cubicBezTo>
                    <a:pt x="124" y="179"/>
                    <a:pt x="124" y="180"/>
                    <a:pt x="123" y="181"/>
                  </a:cubicBezTo>
                  <a:cubicBezTo>
                    <a:pt x="98" y="267"/>
                    <a:pt x="98" y="267"/>
                    <a:pt x="98" y="267"/>
                  </a:cubicBezTo>
                  <a:cubicBezTo>
                    <a:pt x="96" y="274"/>
                    <a:pt x="91" y="280"/>
                    <a:pt x="84" y="283"/>
                  </a:cubicBezTo>
                  <a:cubicBezTo>
                    <a:pt x="19" y="312"/>
                    <a:pt x="19" y="312"/>
                    <a:pt x="19" y="312"/>
                  </a:cubicBezTo>
                  <a:cubicBezTo>
                    <a:pt x="5" y="318"/>
                    <a:pt x="0" y="334"/>
                    <a:pt x="7" y="347"/>
                  </a:cubicBezTo>
                  <a:cubicBezTo>
                    <a:pt x="56" y="437"/>
                    <a:pt x="56" y="437"/>
                    <a:pt x="56" y="437"/>
                  </a:cubicBezTo>
                  <a:cubicBezTo>
                    <a:pt x="56" y="438"/>
                    <a:pt x="56" y="438"/>
                    <a:pt x="57" y="439"/>
                  </a:cubicBezTo>
                  <a:cubicBezTo>
                    <a:pt x="146" y="583"/>
                    <a:pt x="146" y="583"/>
                    <a:pt x="146" y="583"/>
                  </a:cubicBezTo>
                  <a:cubicBezTo>
                    <a:pt x="214" y="706"/>
                    <a:pt x="214" y="706"/>
                    <a:pt x="214" y="706"/>
                  </a:cubicBezTo>
                  <a:cubicBezTo>
                    <a:pt x="216" y="710"/>
                    <a:pt x="217" y="714"/>
                    <a:pt x="217" y="718"/>
                  </a:cubicBezTo>
                  <a:cubicBezTo>
                    <a:pt x="218" y="789"/>
                    <a:pt x="218" y="789"/>
                    <a:pt x="218" y="789"/>
                  </a:cubicBezTo>
                  <a:cubicBezTo>
                    <a:pt x="218" y="794"/>
                    <a:pt x="219" y="799"/>
                    <a:pt x="222" y="803"/>
                  </a:cubicBezTo>
                  <a:cubicBezTo>
                    <a:pt x="230" y="814"/>
                    <a:pt x="245" y="835"/>
                    <a:pt x="250" y="835"/>
                  </a:cubicBezTo>
                  <a:cubicBezTo>
                    <a:pt x="256" y="835"/>
                    <a:pt x="267" y="816"/>
                    <a:pt x="265" y="810"/>
                  </a:cubicBezTo>
                  <a:cubicBezTo>
                    <a:pt x="264" y="807"/>
                    <a:pt x="268" y="800"/>
                    <a:pt x="274" y="794"/>
                  </a:cubicBezTo>
                  <a:cubicBezTo>
                    <a:pt x="281" y="786"/>
                    <a:pt x="291" y="784"/>
                    <a:pt x="301" y="787"/>
                  </a:cubicBezTo>
                  <a:cubicBezTo>
                    <a:pt x="361" y="808"/>
                    <a:pt x="361" y="808"/>
                    <a:pt x="361" y="808"/>
                  </a:cubicBezTo>
                  <a:cubicBezTo>
                    <a:pt x="366" y="810"/>
                    <a:pt x="372" y="810"/>
                    <a:pt x="378" y="808"/>
                  </a:cubicBezTo>
                  <a:cubicBezTo>
                    <a:pt x="407" y="797"/>
                    <a:pt x="407" y="797"/>
                    <a:pt x="407" y="797"/>
                  </a:cubicBezTo>
                  <a:cubicBezTo>
                    <a:pt x="408" y="797"/>
                    <a:pt x="408" y="796"/>
                    <a:pt x="409" y="796"/>
                  </a:cubicBezTo>
                  <a:cubicBezTo>
                    <a:pt x="427" y="787"/>
                    <a:pt x="427" y="787"/>
                    <a:pt x="427" y="787"/>
                  </a:cubicBezTo>
                  <a:cubicBezTo>
                    <a:pt x="435" y="784"/>
                    <a:pt x="444" y="784"/>
                    <a:pt x="451" y="789"/>
                  </a:cubicBezTo>
                  <a:cubicBezTo>
                    <a:pt x="484" y="810"/>
                    <a:pt x="484" y="810"/>
                    <a:pt x="484" y="810"/>
                  </a:cubicBezTo>
                  <a:cubicBezTo>
                    <a:pt x="487" y="812"/>
                    <a:pt x="490" y="815"/>
                    <a:pt x="492" y="818"/>
                  </a:cubicBezTo>
                  <a:cubicBezTo>
                    <a:pt x="522" y="866"/>
                    <a:pt x="522" y="866"/>
                    <a:pt x="522" y="866"/>
                  </a:cubicBezTo>
                  <a:cubicBezTo>
                    <a:pt x="526" y="872"/>
                    <a:pt x="531" y="876"/>
                    <a:pt x="538" y="877"/>
                  </a:cubicBezTo>
                  <a:cubicBezTo>
                    <a:pt x="571" y="885"/>
                    <a:pt x="571" y="885"/>
                    <a:pt x="571" y="885"/>
                  </a:cubicBezTo>
                  <a:cubicBezTo>
                    <a:pt x="580" y="887"/>
                    <a:pt x="587" y="893"/>
                    <a:pt x="590" y="902"/>
                  </a:cubicBezTo>
                  <a:cubicBezTo>
                    <a:pt x="594" y="914"/>
                    <a:pt x="594" y="914"/>
                    <a:pt x="594" y="914"/>
                  </a:cubicBezTo>
                  <a:cubicBezTo>
                    <a:pt x="595" y="919"/>
                    <a:pt x="595" y="925"/>
                    <a:pt x="593" y="930"/>
                  </a:cubicBezTo>
                  <a:cubicBezTo>
                    <a:pt x="593" y="931"/>
                    <a:pt x="593" y="931"/>
                    <a:pt x="593" y="931"/>
                  </a:cubicBezTo>
                  <a:cubicBezTo>
                    <a:pt x="592" y="932"/>
                    <a:pt x="592" y="933"/>
                    <a:pt x="591" y="934"/>
                  </a:cubicBezTo>
                  <a:cubicBezTo>
                    <a:pt x="586" y="942"/>
                    <a:pt x="566" y="976"/>
                    <a:pt x="564" y="982"/>
                  </a:cubicBezTo>
                  <a:cubicBezTo>
                    <a:pt x="563" y="987"/>
                    <a:pt x="552" y="1004"/>
                    <a:pt x="546" y="1013"/>
                  </a:cubicBezTo>
                  <a:cubicBezTo>
                    <a:pt x="544" y="1016"/>
                    <a:pt x="541" y="1019"/>
                    <a:pt x="538" y="1021"/>
                  </a:cubicBezTo>
                  <a:cubicBezTo>
                    <a:pt x="516" y="1034"/>
                    <a:pt x="516" y="1034"/>
                    <a:pt x="516" y="1034"/>
                  </a:cubicBezTo>
                  <a:cubicBezTo>
                    <a:pt x="514" y="1035"/>
                    <a:pt x="512" y="1036"/>
                    <a:pt x="511" y="1038"/>
                  </a:cubicBezTo>
                  <a:cubicBezTo>
                    <a:pt x="497" y="1052"/>
                    <a:pt x="497" y="1052"/>
                    <a:pt x="497" y="1052"/>
                  </a:cubicBezTo>
                  <a:cubicBezTo>
                    <a:pt x="492" y="1056"/>
                    <a:pt x="490" y="1063"/>
                    <a:pt x="490" y="1069"/>
                  </a:cubicBezTo>
                  <a:cubicBezTo>
                    <a:pt x="490" y="1072"/>
                    <a:pt x="490" y="1072"/>
                    <a:pt x="490" y="1072"/>
                  </a:cubicBezTo>
                  <a:cubicBezTo>
                    <a:pt x="490" y="1080"/>
                    <a:pt x="493" y="1087"/>
                    <a:pt x="499" y="1092"/>
                  </a:cubicBezTo>
                  <a:cubicBezTo>
                    <a:pt x="500" y="1092"/>
                    <a:pt x="500" y="1092"/>
                    <a:pt x="500" y="1092"/>
                  </a:cubicBezTo>
                  <a:cubicBezTo>
                    <a:pt x="506" y="1097"/>
                    <a:pt x="513" y="1099"/>
                    <a:pt x="520" y="1097"/>
                  </a:cubicBezTo>
                  <a:cubicBezTo>
                    <a:pt x="536" y="1094"/>
                    <a:pt x="536" y="1094"/>
                    <a:pt x="536" y="1094"/>
                  </a:cubicBezTo>
                  <a:cubicBezTo>
                    <a:pt x="538" y="1093"/>
                    <a:pt x="540" y="1093"/>
                    <a:pt x="542" y="1092"/>
                  </a:cubicBezTo>
                  <a:cubicBezTo>
                    <a:pt x="581" y="1072"/>
                    <a:pt x="581" y="1072"/>
                    <a:pt x="581" y="1072"/>
                  </a:cubicBezTo>
                  <a:cubicBezTo>
                    <a:pt x="581" y="1072"/>
                    <a:pt x="582" y="1072"/>
                    <a:pt x="583" y="1071"/>
                  </a:cubicBezTo>
                  <a:cubicBezTo>
                    <a:pt x="623" y="1055"/>
                    <a:pt x="623" y="1055"/>
                    <a:pt x="623" y="1055"/>
                  </a:cubicBezTo>
                  <a:cubicBezTo>
                    <a:pt x="627" y="1053"/>
                    <a:pt x="631" y="1052"/>
                    <a:pt x="635" y="1053"/>
                  </a:cubicBezTo>
                  <a:cubicBezTo>
                    <a:pt x="702" y="1060"/>
                    <a:pt x="702" y="1060"/>
                    <a:pt x="702" y="1060"/>
                  </a:cubicBezTo>
                  <a:cubicBezTo>
                    <a:pt x="706" y="1060"/>
                    <a:pt x="710" y="1060"/>
                    <a:pt x="713" y="1059"/>
                  </a:cubicBezTo>
                  <a:cubicBezTo>
                    <a:pt x="738" y="1050"/>
                    <a:pt x="738" y="1050"/>
                    <a:pt x="738" y="1050"/>
                  </a:cubicBezTo>
                  <a:cubicBezTo>
                    <a:pt x="797" y="1031"/>
                    <a:pt x="797" y="1031"/>
                    <a:pt x="797" y="1031"/>
                  </a:cubicBezTo>
                  <a:cubicBezTo>
                    <a:pt x="799" y="1031"/>
                    <a:pt x="800" y="1030"/>
                    <a:pt x="802" y="1030"/>
                  </a:cubicBezTo>
                  <a:cubicBezTo>
                    <a:pt x="914" y="1018"/>
                    <a:pt x="914" y="1018"/>
                    <a:pt x="914" y="1018"/>
                  </a:cubicBezTo>
                  <a:cubicBezTo>
                    <a:pt x="921" y="1018"/>
                    <a:pt x="929" y="1020"/>
                    <a:pt x="934" y="1025"/>
                  </a:cubicBezTo>
                  <a:cubicBezTo>
                    <a:pt x="954" y="1043"/>
                    <a:pt x="954" y="1043"/>
                    <a:pt x="954" y="1043"/>
                  </a:cubicBezTo>
                  <a:cubicBezTo>
                    <a:pt x="955" y="1044"/>
                    <a:pt x="956" y="1046"/>
                    <a:pt x="957" y="1047"/>
                  </a:cubicBezTo>
                  <a:cubicBezTo>
                    <a:pt x="1042" y="1158"/>
                    <a:pt x="1042" y="1158"/>
                    <a:pt x="1042" y="1158"/>
                  </a:cubicBezTo>
                  <a:cubicBezTo>
                    <a:pt x="1043" y="1159"/>
                    <a:pt x="1044" y="1161"/>
                    <a:pt x="1045" y="1162"/>
                  </a:cubicBezTo>
                  <a:cubicBezTo>
                    <a:pt x="1089" y="1255"/>
                    <a:pt x="1089" y="1255"/>
                    <a:pt x="1089" y="1255"/>
                  </a:cubicBezTo>
                  <a:cubicBezTo>
                    <a:pt x="1090" y="1257"/>
                    <a:pt x="1091" y="1260"/>
                    <a:pt x="1091" y="1262"/>
                  </a:cubicBezTo>
                  <a:cubicBezTo>
                    <a:pt x="1097" y="1307"/>
                    <a:pt x="1097" y="1307"/>
                    <a:pt x="1097" y="1307"/>
                  </a:cubicBezTo>
                  <a:cubicBezTo>
                    <a:pt x="1099" y="1316"/>
                    <a:pt x="1094" y="1326"/>
                    <a:pt x="1086" y="1331"/>
                  </a:cubicBezTo>
                  <a:cubicBezTo>
                    <a:pt x="1068" y="1342"/>
                    <a:pt x="1039" y="1360"/>
                    <a:pt x="1027" y="1363"/>
                  </a:cubicBezTo>
                  <a:cubicBezTo>
                    <a:pt x="1010" y="1368"/>
                    <a:pt x="1031" y="1417"/>
                    <a:pt x="1034" y="1429"/>
                  </a:cubicBezTo>
                  <a:cubicBezTo>
                    <a:pt x="1036" y="1442"/>
                    <a:pt x="1029" y="1442"/>
                    <a:pt x="1029" y="1442"/>
                  </a:cubicBezTo>
                  <a:cubicBezTo>
                    <a:pt x="1029" y="1442"/>
                    <a:pt x="985" y="1464"/>
                    <a:pt x="976" y="1470"/>
                  </a:cubicBezTo>
                  <a:cubicBezTo>
                    <a:pt x="967" y="1477"/>
                    <a:pt x="976" y="1470"/>
                    <a:pt x="1051" y="1517"/>
                  </a:cubicBezTo>
                  <a:cubicBezTo>
                    <a:pt x="1115" y="1557"/>
                    <a:pt x="1101" y="1538"/>
                    <a:pt x="1095" y="1531"/>
                  </a:cubicBezTo>
                  <a:cubicBezTo>
                    <a:pt x="1105" y="1542"/>
                    <a:pt x="1156" y="1598"/>
                    <a:pt x="1173" y="1598"/>
                  </a:cubicBezTo>
                  <a:cubicBezTo>
                    <a:pt x="1192" y="1598"/>
                    <a:pt x="1203" y="1598"/>
                    <a:pt x="1226" y="1589"/>
                  </a:cubicBezTo>
                  <a:cubicBezTo>
                    <a:pt x="1243" y="1583"/>
                    <a:pt x="1249" y="1601"/>
                    <a:pt x="1251" y="1613"/>
                  </a:cubicBezTo>
                  <a:cubicBezTo>
                    <a:pt x="1252" y="1618"/>
                    <a:pt x="1255" y="1624"/>
                    <a:pt x="1259" y="1627"/>
                  </a:cubicBezTo>
                  <a:cubicBezTo>
                    <a:pt x="1356" y="1710"/>
                    <a:pt x="1356" y="1710"/>
                    <a:pt x="1356" y="1710"/>
                  </a:cubicBezTo>
                  <a:cubicBezTo>
                    <a:pt x="1358" y="1712"/>
                    <a:pt x="1360" y="1714"/>
                    <a:pt x="1361" y="1716"/>
                  </a:cubicBezTo>
                  <a:cubicBezTo>
                    <a:pt x="1372" y="1734"/>
                    <a:pt x="1372" y="1734"/>
                    <a:pt x="1372" y="1734"/>
                  </a:cubicBezTo>
                  <a:cubicBezTo>
                    <a:pt x="1375" y="1740"/>
                    <a:pt x="1376" y="1747"/>
                    <a:pt x="1374" y="1753"/>
                  </a:cubicBezTo>
                  <a:cubicBezTo>
                    <a:pt x="1373" y="1758"/>
                    <a:pt x="1371" y="1765"/>
                    <a:pt x="1368" y="1773"/>
                  </a:cubicBezTo>
                  <a:cubicBezTo>
                    <a:pt x="1363" y="1783"/>
                    <a:pt x="1354" y="1788"/>
                    <a:pt x="1348" y="1791"/>
                  </a:cubicBezTo>
                  <a:cubicBezTo>
                    <a:pt x="1363" y="1785"/>
                    <a:pt x="1418" y="1767"/>
                    <a:pt x="1423" y="1772"/>
                  </a:cubicBezTo>
                  <a:cubicBezTo>
                    <a:pt x="1427" y="1776"/>
                    <a:pt x="1434" y="1782"/>
                    <a:pt x="1440" y="1788"/>
                  </a:cubicBezTo>
                  <a:cubicBezTo>
                    <a:pt x="1446" y="1793"/>
                    <a:pt x="1454" y="1795"/>
                    <a:pt x="1461" y="1793"/>
                  </a:cubicBezTo>
                  <a:cubicBezTo>
                    <a:pt x="1479" y="1790"/>
                    <a:pt x="1509" y="1784"/>
                    <a:pt x="1515" y="1781"/>
                  </a:cubicBezTo>
                  <a:cubicBezTo>
                    <a:pt x="1523" y="1777"/>
                    <a:pt x="1562" y="1744"/>
                    <a:pt x="1568" y="1739"/>
                  </a:cubicBezTo>
                  <a:cubicBezTo>
                    <a:pt x="1568" y="1738"/>
                    <a:pt x="1569" y="1738"/>
                    <a:pt x="1570" y="1737"/>
                  </a:cubicBezTo>
                  <a:cubicBezTo>
                    <a:pt x="1578" y="1731"/>
                    <a:pt x="1643" y="1686"/>
                    <a:pt x="1660" y="1688"/>
                  </a:cubicBezTo>
                  <a:cubicBezTo>
                    <a:pt x="1676" y="1690"/>
                    <a:pt x="1693" y="1701"/>
                    <a:pt x="1700" y="1705"/>
                  </a:cubicBezTo>
                  <a:cubicBezTo>
                    <a:pt x="1702" y="1707"/>
                    <a:pt x="1704" y="1708"/>
                    <a:pt x="1705" y="1710"/>
                  </a:cubicBezTo>
                  <a:cubicBezTo>
                    <a:pt x="1769" y="1784"/>
                    <a:pt x="1769" y="1784"/>
                    <a:pt x="1769" y="1784"/>
                  </a:cubicBezTo>
                  <a:cubicBezTo>
                    <a:pt x="1770" y="1784"/>
                    <a:pt x="1770" y="1785"/>
                    <a:pt x="1770" y="1785"/>
                  </a:cubicBezTo>
                  <a:cubicBezTo>
                    <a:pt x="1806" y="1820"/>
                    <a:pt x="1806" y="1820"/>
                    <a:pt x="1806" y="1820"/>
                  </a:cubicBezTo>
                  <a:cubicBezTo>
                    <a:pt x="1801" y="1793"/>
                    <a:pt x="1801" y="1793"/>
                    <a:pt x="1801" y="1793"/>
                  </a:cubicBezTo>
                  <a:cubicBezTo>
                    <a:pt x="1801" y="1790"/>
                    <a:pt x="1801" y="1786"/>
                    <a:pt x="1802" y="1782"/>
                  </a:cubicBezTo>
                  <a:cubicBezTo>
                    <a:pt x="1804" y="1767"/>
                    <a:pt x="1812" y="1728"/>
                    <a:pt x="1816" y="1720"/>
                  </a:cubicBezTo>
                  <a:cubicBezTo>
                    <a:pt x="1821" y="1709"/>
                    <a:pt x="1888" y="1615"/>
                    <a:pt x="1892" y="1604"/>
                  </a:cubicBezTo>
                  <a:cubicBezTo>
                    <a:pt x="1895" y="1597"/>
                    <a:pt x="1915" y="1558"/>
                    <a:pt x="1925" y="1538"/>
                  </a:cubicBezTo>
                  <a:cubicBezTo>
                    <a:pt x="1929" y="1530"/>
                    <a:pt x="1930" y="1522"/>
                    <a:pt x="1928" y="1514"/>
                  </a:cubicBezTo>
                  <a:close/>
                  <a:moveTo>
                    <a:pt x="386" y="1112"/>
                  </a:moveTo>
                  <a:cubicBezTo>
                    <a:pt x="385" y="1113"/>
                    <a:pt x="385" y="1113"/>
                    <a:pt x="385" y="1113"/>
                  </a:cubicBezTo>
                  <a:cubicBezTo>
                    <a:pt x="384" y="1113"/>
                    <a:pt x="384" y="1113"/>
                    <a:pt x="384" y="1113"/>
                  </a:cubicBezTo>
                  <a:cubicBezTo>
                    <a:pt x="368" y="1119"/>
                    <a:pt x="368" y="1119"/>
                    <a:pt x="368" y="1119"/>
                  </a:cubicBezTo>
                  <a:cubicBezTo>
                    <a:pt x="362" y="1122"/>
                    <a:pt x="357" y="1128"/>
                    <a:pt x="357" y="1135"/>
                  </a:cubicBezTo>
                  <a:cubicBezTo>
                    <a:pt x="357" y="1139"/>
                    <a:pt x="358" y="1142"/>
                    <a:pt x="360" y="1145"/>
                  </a:cubicBezTo>
                  <a:cubicBezTo>
                    <a:pt x="365" y="1152"/>
                    <a:pt x="365" y="1152"/>
                    <a:pt x="365" y="1152"/>
                  </a:cubicBezTo>
                  <a:cubicBezTo>
                    <a:pt x="368" y="1157"/>
                    <a:pt x="374" y="1160"/>
                    <a:pt x="380" y="1160"/>
                  </a:cubicBezTo>
                  <a:cubicBezTo>
                    <a:pt x="384" y="1160"/>
                    <a:pt x="384" y="1160"/>
                    <a:pt x="384" y="1160"/>
                  </a:cubicBezTo>
                  <a:cubicBezTo>
                    <a:pt x="389" y="1160"/>
                    <a:pt x="394" y="1158"/>
                    <a:pt x="397" y="1155"/>
                  </a:cubicBezTo>
                  <a:cubicBezTo>
                    <a:pt x="406" y="1146"/>
                    <a:pt x="406" y="1146"/>
                    <a:pt x="406" y="1146"/>
                  </a:cubicBezTo>
                  <a:cubicBezTo>
                    <a:pt x="409" y="1142"/>
                    <a:pt x="411" y="1138"/>
                    <a:pt x="411" y="1133"/>
                  </a:cubicBezTo>
                  <a:cubicBezTo>
                    <a:pt x="411" y="1128"/>
                    <a:pt x="411" y="1128"/>
                    <a:pt x="411" y="1128"/>
                  </a:cubicBezTo>
                  <a:cubicBezTo>
                    <a:pt x="411" y="1115"/>
                    <a:pt x="397" y="1106"/>
                    <a:pt x="386" y="1112"/>
                  </a:cubicBezTo>
                  <a:close/>
                  <a:moveTo>
                    <a:pt x="137" y="861"/>
                  </a:moveTo>
                  <a:cubicBezTo>
                    <a:pt x="114" y="860"/>
                    <a:pt x="75" y="860"/>
                    <a:pt x="70" y="861"/>
                  </a:cubicBezTo>
                  <a:cubicBezTo>
                    <a:pt x="65" y="863"/>
                    <a:pt x="58" y="876"/>
                    <a:pt x="55" y="882"/>
                  </a:cubicBezTo>
                  <a:cubicBezTo>
                    <a:pt x="54" y="884"/>
                    <a:pt x="52" y="886"/>
                    <a:pt x="50" y="887"/>
                  </a:cubicBezTo>
                  <a:cubicBezTo>
                    <a:pt x="48" y="889"/>
                    <a:pt x="48" y="889"/>
                    <a:pt x="48" y="889"/>
                  </a:cubicBezTo>
                  <a:cubicBezTo>
                    <a:pt x="38" y="896"/>
                    <a:pt x="39" y="911"/>
                    <a:pt x="50" y="918"/>
                  </a:cubicBezTo>
                  <a:cubicBezTo>
                    <a:pt x="79" y="936"/>
                    <a:pt x="79" y="936"/>
                    <a:pt x="79" y="936"/>
                  </a:cubicBezTo>
                  <a:cubicBezTo>
                    <a:pt x="82" y="937"/>
                    <a:pt x="85" y="938"/>
                    <a:pt x="88" y="938"/>
                  </a:cubicBezTo>
                  <a:cubicBezTo>
                    <a:pt x="113" y="938"/>
                    <a:pt x="113" y="938"/>
                    <a:pt x="113" y="938"/>
                  </a:cubicBezTo>
                  <a:cubicBezTo>
                    <a:pt x="122" y="938"/>
                    <a:pt x="122" y="938"/>
                    <a:pt x="122" y="938"/>
                  </a:cubicBezTo>
                  <a:cubicBezTo>
                    <a:pt x="129" y="938"/>
                    <a:pt x="134" y="935"/>
                    <a:pt x="137" y="929"/>
                  </a:cubicBezTo>
                  <a:cubicBezTo>
                    <a:pt x="152" y="903"/>
                    <a:pt x="152" y="903"/>
                    <a:pt x="152" y="903"/>
                  </a:cubicBezTo>
                  <a:cubicBezTo>
                    <a:pt x="153" y="901"/>
                    <a:pt x="154" y="898"/>
                    <a:pt x="154" y="895"/>
                  </a:cubicBezTo>
                  <a:cubicBezTo>
                    <a:pt x="154" y="878"/>
                    <a:pt x="154" y="878"/>
                    <a:pt x="154" y="878"/>
                  </a:cubicBezTo>
                  <a:cubicBezTo>
                    <a:pt x="154" y="869"/>
                    <a:pt x="146" y="861"/>
                    <a:pt x="137" y="8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1"/>
            <p:cNvSpPr>
              <a:spLocks/>
            </p:cNvSpPr>
            <p:nvPr/>
          </p:nvSpPr>
          <p:spPr bwMode="auto">
            <a:xfrm>
              <a:off x="6740689" y="2906398"/>
              <a:ext cx="722678" cy="550611"/>
            </a:xfrm>
            <a:custGeom>
              <a:avLst/>
              <a:gdLst>
                <a:gd name="T0" fmla="*/ 3175 w 3281"/>
                <a:gd name="T1" fmla="*/ 1906 h 2500"/>
                <a:gd name="T2" fmla="*/ 3082 w 3281"/>
                <a:gd name="T3" fmla="*/ 1799 h 2500"/>
                <a:gd name="T4" fmla="*/ 2884 w 3281"/>
                <a:gd name="T5" fmla="*/ 1664 h 2500"/>
                <a:gd name="T6" fmla="*/ 2820 w 3281"/>
                <a:gd name="T7" fmla="*/ 1553 h 2500"/>
                <a:gd name="T8" fmla="*/ 2771 w 3281"/>
                <a:gd name="T9" fmla="*/ 1497 h 2500"/>
                <a:gd name="T10" fmla="*/ 2630 w 3281"/>
                <a:gd name="T11" fmla="*/ 1457 h 2500"/>
                <a:gd name="T12" fmla="*/ 2503 w 3281"/>
                <a:gd name="T13" fmla="*/ 1397 h 2500"/>
                <a:gd name="T14" fmla="*/ 2281 w 3281"/>
                <a:gd name="T15" fmla="*/ 1293 h 2500"/>
                <a:gd name="T16" fmla="*/ 2129 w 3281"/>
                <a:gd name="T17" fmla="*/ 1178 h 2500"/>
                <a:gd name="T18" fmla="*/ 1910 w 3281"/>
                <a:gd name="T19" fmla="*/ 1046 h 2500"/>
                <a:gd name="T20" fmla="*/ 1813 w 3281"/>
                <a:gd name="T21" fmla="*/ 979 h 2500"/>
                <a:gd name="T22" fmla="*/ 1709 w 3281"/>
                <a:gd name="T23" fmla="*/ 970 h 2500"/>
                <a:gd name="T24" fmla="*/ 1584 w 3281"/>
                <a:gd name="T25" fmla="*/ 921 h 2500"/>
                <a:gd name="T26" fmla="*/ 1399 w 3281"/>
                <a:gd name="T27" fmla="*/ 828 h 2500"/>
                <a:gd name="T28" fmla="*/ 1314 w 3281"/>
                <a:gd name="T29" fmla="*/ 823 h 2500"/>
                <a:gd name="T30" fmla="*/ 1047 w 3281"/>
                <a:gd name="T31" fmla="*/ 704 h 2500"/>
                <a:gd name="T32" fmla="*/ 873 w 3281"/>
                <a:gd name="T33" fmla="*/ 588 h 2500"/>
                <a:gd name="T34" fmla="*/ 788 w 3281"/>
                <a:gd name="T35" fmla="*/ 432 h 2500"/>
                <a:gd name="T36" fmla="*/ 866 w 3281"/>
                <a:gd name="T37" fmla="*/ 375 h 2500"/>
                <a:gd name="T38" fmla="*/ 965 w 3281"/>
                <a:gd name="T39" fmla="*/ 299 h 2500"/>
                <a:gd name="T40" fmla="*/ 1074 w 3281"/>
                <a:gd name="T41" fmla="*/ 200 h 2500"/>
                <a:gd name="T42" fmla="*/ 1051 w 3281"/>
                <a:gd name="T43" fmla="*/ 80 h 2500"/>
                <a:gd name="T44" fmla="*/ 982 w 3281"/>
                <a:gd name="T45" fmla="*/ 22 h 2500"/>
                <a:gd name="T46" fmla="*/ 855 w 3281"/>
                <a:gd name="T47" fmla="*/ 1 h 2500"/>
                <a:gd name="T48" fmla="*/ 597 w 3281"/>
                <a:gd name="T49" fmla="*/ 33 h 2500"/>
                <a:gd name="T50" fmla="*/ 362 w 3281"/>
                <a:gd name="T51" fmla="*/ 51 h 2500"/>
                <a:gd name="T52" fmla="*/ 174 w 3281"/>
                <a:gd name="T53" fmla="*/ 154 h 2500"/>
                <a:gd name="T54" fmla="*/ 177 w 3281"/>
                <a:gd name="T55" fmla="*/ 307 h 2500"/>
                <a:gd name="T56" fmla="*/ 151 w 3281"/>
                <a:gd name="T57" fmla="*/ 385 h 2500"/>
                <a:gd name="T58" fmla="*/ 62 w 3281"/>
                <a:gd name="T59" fmla="*/ 424 h 2500"/>
                <a:gd name="T60" fmla="*/ 0 w 3281"/>
                <a:gd name="T61" fmla="*/ 492 h 2500"/>
                <a:gd name="T62" fmla="*/ 12 w 3281"/>
                <a:gd name="T63" fmla="*/ 628 h 2500"/>
                <a:gd name="T64" fmla="*/ 97 w 3281"/>
                <a:gd name="T65" fmla="*/ 631 h 2500"/>
                <a:gd name="T66" fmla="*/ 141 w 3281"/>
                <a:gd name="T67" fmla="*/ 723 h 2500"/>
                <a:gd name="T68" fmla="*/ 183 w 3281"/>
                <a:gd name="T69" fmla="*/ 835 h 2500"/>
                <a:gd name="T70" fmla="*/ 294 w 3281"/>
                <a:gd name="T71" fmla="*/ 959 h 2500"/>
                <a:gd name="T72" fmla="*/ 319 w 3281"/>
                <a:gd name="T73" fmla="*/ 1066 h 2500"/>
                <a:gd name="T74" fmla="*/ 366 w 3281"/>
                <a:gd name="T75" fmla="*/ 1089 h 2500"/>
                <a:gd name="T76" fmla="*/ 624 w 3281"/>
                <a:gd name="T77" fmla="*/ 1100 h 2500"/>
                <a:gd name="T78" fmla="*/ 685 w 3281"/>
                <a:gd name="T79" fmla="*/ 1074 h 2500"/>
                <a:gd name="T80" fmla="*/ 944 w 3281"/>
                <a:gd name="T81" fmla="*/ 1067 h 2500"/>
                <a:gd name="T82" fmla="*/ 1047 w 3281"/>
                <a:gd name="T83" fmla="*/ 1264 h 2500"/>
                <a:gd name="T84" fmla="*/ 1207 w 3281"/>
                <a:gd name="T85" fmla="*/ 1310 h 2500"/>
                <a:gd name="T86" fmla="*/ 1422 w 3281"/>
                <a:gd name="T87" fmla="*/ 1523 h 2500"/>
                <a:gd name="T88" fmla="*/ 1583 w 3281"/>
                <a:gd name="T89" fmla="*/ 1480 h 2500"/>
                <a:gd name="T90" fmla="*/ 1675 w 3281"/>
                <a:gd name="T91" fmla="*/ 1564 h 2500"/>
                <a:gd name="T92" fmla="*/ 1707 w 3281"/>
                <a:gd name="T93" fmla="*/ 1762 h 2500"/>
                <a:gd name="T94" fmla="*/ 1758 w 3281"/>
                <a:gd name="T95" fmla="*/ 1840 h 2500"/>
                <a:gd name="T96" fmla="*/ 1854 w 3281"/>
                <a:gd name="T97" fmla="*/ 1748 h 2500"/>
                <a:gd name="T98" fmla="*/ 1930 w 3281"/>
                <a:gd name="T99" fmla="*/ 1709 h 2500"/>
                <a:gd name="T100" fmla="*/ 2114 w 3281"/>
                <a:gd name="T101" fmla="*/ 1763 h 2500"/>
                <a:gd name="T102" fmla="*/ 2070 w 3281"/>
                <a:gd name="T103" fmla="*/ 1794 h 2500"/>
                <a:gd name="T104" fmla="*/ 2202 w 3281"/>
                <a:gd name="T105" fmla="*/ 1904 h 2500"/>
                <a:gd name="T106" fmla="*/ 2470 w 3281"/>
                <a:gd name="T107" fmla="*/ 1943 h 2500"/>
                <a:gd name="T108" fmla="*/ 2714 w 3281"/>
                <a:gd name="T109" fmla="*/ 1969 h 2500"/>
                <a:gd name="T110" fmla="*/ 2748 w 3281"/>
                <a:gd name="T111" fmla="*/ 2084 h 2500"/>
                <a:gd name="T112" fmla="*/ 2820 w 3281"/>
                <a:gd name="T113" fmla="*/ 2279 h 2500"/>
                <a:gd name="T114" fmla="*/ 2969 w 3281"/>
                <a:gd name="T115" fmla="*/ 2467 h 2500"/>
                <a:gd name="T116" fmla="*/ 3114 w 3281"/>
                <a:gd name="T117" fmla="*/ 2500 h 2500"/>
                <a:gd name="T118" fmla="*/ 3188 w 3281"/>
                <a:gd name="T119" fmla="*/ 2456 h 2500"/>
                <a:gd name="T120" fmla="*/ 3192 w 3281"/>
                <a:gd name="T121" fmla="*/ 2337 h 2500"/>
                <a:gd name="T122" fmla="*/ 3226 w 3281"/>
                <a:gd name="T123" fmla="*/ 2256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81" h="2500">
                  <a:moveTo>
                    <a:pt x="3243" y="2041"/>
                  </a:moveTo>
                  <a:cubicBezTo>
                    <a:pt x="3242" y="2040"/>
                    <a:pt x="3242" y="2038"/>
                    <a:pt x="3241" y="2036"/>
                  </a:cubicBezTo>
                  <a:cubicBezTo>
                    <a:pt x="3175" y="1906"/>
                    <a:pt x="3175" y="1906"/>
                    <a:pt x="3175" y="1906"/>
                  </a:cubicBezTo>
                  <a:cubicBezTo>
                    <a:pt x="3174" y="1903"/>
                    <a:pt x="3172" y="1901"/>
                    <a:pt x="3171" y="1899"/>
                  </a:cubicBezTo>
                  <a:cubicBezTo>
                    <a:pt x="3088" y="1804"/>
                    <a:pt x="3088" y="1804"/>
                    <a:pt x="3088" y="1804"/>
                  </a:cubicBezTo>
                  <a:cubicBezTo>
                    <a:pt x="3086" y="1802"/>
                    <a:pt x="3084" y="1801"/>
                    <a:pt x="3082" y="1799"/>
                  </a:cubicBezTo>
                  <a:cubicBezTo>
                    <a:pt x="2978" y="1725"/>
                    <a:pt x="2978" y="1725"/>
                    <a:pt x="2978" y="1725"/>
                  </a:cubicBezTo>
                  <a:cubicBezTo>
                    <a:pt x="2889" y="1667"/>
                    <a:pt x="2889" y="1667"/>
                    <a:pt x="2889" y="1667"/>
                  </a:cubicBezTo>
                  <a:cubicBezTo>
                    <a:pt x="2887" y="1666"/>
                    <a:pt x="2885" y="1665"/>
                    <a:pt x="2884" y="1664"/>
                  </a:cubicBezTo>
                  <a:cubicBezTo>
                    <a:pt x="2830" y="1611"/>
                    <a:pt x="2830" y="1611"/>
                    <a:pt x="2830" y="1611"/>
                  </a:cubicBezTo>
                  <a:cubicBezTo>
                    <a:pt x="2823" y="1605"/>
                    <a:pt x="2820" y="1597"/>
                    <a:pt x="2820" y="1588"/>
                  </a:cubicBezTo>
                  <a:cubicBezTo>
                    <a:pt x="2820" y="1553"/>
                    <a:pt x="2820" y="1553"/>
                    <a:pt x="2820" y="1553"/>
                  </a:cubicBezTo>
                  <a:cubicBezTo>
                    <a:pt x="2820" y="1543"/>
                    <a:pt x="2815" y="1534"/>
                    <a:pt x="2808" y="1528"/>
                  </a:cubicBezTo>
                  <a:cubicBezTo>
                    <a:pt x="2774" y="1499"/>
                    <a:pt x="2774" y="1499"/>
                    <a:pt x="2774" y="1499"/>
                  </a:cubicBezTo>
                  <a:cubicBezTo>
                    <a:pt x="2773" y="1498"/>
                    <a:pt x="2772" y="1497"/>
                    <a:pt x="2771" y="1497"/>
                  </a:cubicBezTo>
                  <a:cubicBezTo>
                    <a:pt x="2698" y="1451"/>
                    <a:pt x="2698" y="1451"/>
                    <a:pt x="2698" y="1451"/>
                  </a:cubicBezTo>
                  <a:cubicBezTo>
                    <a:pt x="2691" y="1447"/>
                    <a:pt x="2682" y="1445"/>
                    <a:pt x="2674" y="1447"/>
                  </a:cubicBezTo>
                  <a:cubicBezTo>
                    <a:pt x="2630" y="1457"/>
                    <a:pt x="2630" y="1457"/>
                    <a:pt x="2630" y="1457"/>
                  </a:cubicBezTo>
                  <a:cubicBezTo>
                    <a:pt x="2623" y="1458"/>
                    <a:pt x="2615" y="1457"/>
                    <a:pt x="2608" y="1453"/>
                  </a:cubicBezTo>
                  <a:cubicBezTo>
                    <a:pt x="2507" y="1398"/>
                    <a:pt x="2507" y="1398"/>
                    <a:pt x="2507" y="1398"/>
                  </a:cubicBezTo>
                  <a:cubicBezTo>
                    <a:pt x="2506" y="1398"/>
                    <a:pt x="2504" y="1397"/>
                    <a:pt x="2503" y="1397"/>
                  </a:cubicBezTo>
                  <a:cubicBezTo>
                    <a:pt x="2406" y="1358"/>
                    <a:pt x="2406" y="1358"/>
                    <a:pt x="2406" y="1358"/>
                  </a:cubicBezTo>
                  <a:cubicBezTo>
                    <a:pt x="2405" y="1357"/>
                    <a:pt x="2404" y="1357"/>
                    <a:pt x="2403" y="1356"/>
                  </a:cubicBezTo>
                  <a:cubicBezTo>
                    <a:pt x="2281" y="1293"/>
                    <a:pt x="2281" y="1293"/>
                    <a:pt x="2281" y="1293"/>
                  </a:cubicBezTo>
                  <a:cubicBezTo>
                    <a:pt x="2279" y="1292"/>
                    <a:pt x="2278" y="1291"/>
                    <a:pt x="2276" y="1290"/>
                  </a:cubicBezTo>
                  <a:cubicBezTo>
                    <a:pt x="2132" y="1179"/>
                    <a:pt x="2132" y="1179"/>
                    <a:pt x="2132" y="1179"/>
                  </a:cubicBezTo>
                  <a:cubicBezTo>
                    <a:pt x="2131" y="1179"/>
                    <a:pt x="2130" y="1178"/>
                    <a:pt x="2129" y="1178"/>
                  </a:cubicBezTo>
                  <a:cubicBezTo>
                    <a:pt x="2039" y="1095"/>
                    <a:pt x="2039" y="1095"/>
                    <a:pt x="2039" y="1095"/>
                  </a:cubicBezTo>
                  <a:cubicBezTo>
                    <a:pt x="2036" y="1093"/>
                    <a:pt x="2032" y="1090"/>
                    <a:pt x="2028" y="1089"/>
                  </a:cubicBezTo>
                  <a:cubicBezTo>
                    <a:pt x="1910" y="1046"/>
                    <a:pt x="1910" y="1046"/>
                    <a:pt x="1910" y="1046"/>
                  </a:cubicBezTo>
                  <a:cubicBezTo>
                    <a:pt x="1907" y="1045"/>
                    <a:pt x="1904" y="1044"/>
                    <a:pt x="1902" y="1042"/>
                  </a:cubicBezTo>
                  <a:cubicBezTo>
                    <a:pt x="1822" y="983"/>
                    <a:pt x="1822" y="983"/>
                    <a:pt x="1822" y="983"/>
                  </a:cubicBezTo>
                  <a:cubicBezTo>
                    <a:pt x="1819" y="982"/>
                    <a:pt x="1816" y="980"/>
                    <a:pt x="1813" y="979"/>
                  </a:cubicBezTo>
                  <a:cubicBezTo>
                    <a:pt x="1765" y="962"/>
                    <a:pt x="1765" y="962"/>
                    <a:pt x="1765" y="962"/>
                  </a:cubicBezTo>
                  <a:cubicBezTo>
                    <a:pt x="1759" y="960"/>
                    <a:pt x="1753" y="960"/>
                    <a:pt x="1747" y="961"/>
                  </a:cubicBezTo>
                  <a:cubicBezTo>
                    <a:pt x="1709" y="970"/>
                    <a:pt x="1709" y="970"/>
                    <a:pt x="1709" y="970"/>
                  </a:cubicBezTo>
                  <a:cubicBezTo>
                    <a:pt x="1702" y="971"/>
                    <a:pt x="1695" y="971"/>
                    <a:pt x="1688" y="968"/>
                  </a:cubicBezTo>
                  <a:cubicBezTo>
                    <a:pt x="1590" y="923"/>
                    <a:pt x="1590" y="923"/>
                    <a:pt x="1590" y="923"/>
                  </a:cubicBezTo>
                  <a:cubicBezTo>
                    <a:pt x="1588" y="922"/>
                    <a:pt x="1586" y="921"/>
                    <a:pt x="1584" y="921"/>
                  </a:cubicBezTo>
                  <a:cubicBezTo>
                    <a:pt x="1491" y="898"/>
                    <a:pt x="1491" y="898"/>
                    <a:pt x="1491" y="898"/>
                  </a:cubicBezTo>
                  <a:cubicBezTo>
                    <a:pt x="1487" y="897"/>
                    <a:pt x="1482" y="894"/>
                    <a:pt x="1479" y="892"/>
                  </a:cubicBezTo>
                  <a:cubicBezTo>
                    <a:pt x="1399" y="828"/>
                    <a:pt x="1399" y="828"/>
                    <a:pt x="1399" y="828"/>
                  </a:cubicBezTo>
                  <a:cubicBezTo>
                    <a:pt x="1392" y="822"/>
                    <a:pt x="1383" y="820"/>
                    <a:pt x="1374" y="821"/>
                  </a:cubicBezTo>
                  <a:cubicBezTo>
                    <a:pt x="1334" y="827"/>
                    <a:pt x="1334" y="827"/>
                    <a:pt x="1334" y="827"/>
                  </a:cubicBezTo>
                  <a:cubicBezTo>
                    <a:pt x="1327" y="828"/>
                    <a:pt x="1321" y="826"/>
                    <a:pt x="1314" y="823"/>
                  </a:cubicBezTo>
                  <a:cubicBezTo>
                    <a:pt x="1185" y="753"/>
                    <a:pt x="1185" y="753"/>
                    <a:pt x="1185" y="753"/>
                  </a:cubicBezTo>
                  <a:cubicBezTo>
                    <a:pt x="1183" y="752"/>
                    <a:pt x="1182" y="751"/>
                    <a:pt x="1180" y="751"/>
                  </a:cubicBezTo>
                  <a:cubicBezTo>
                    <a:pt x="1047" y="704"/>
                    <a:pt x="1047" y="704"/>
                    <a:pt x="1047" y="704"/>
                  </a:cubicBezTo>
                  <a:cubicBezTo>
                    <a:pt x="1045" y="703"/>
                    <a:pt x="1042" y="702"/>
                    <a:pt x="1040" y="700"/>
                  </a:cubicBezTo>
                  <a:cubicBezTo>
                    <a:pt x="880" y="594"/>
                    <a:pt x="880" y="594"/>
                    <a:pt x="880" y="594"/>
                  </a:cubicBezTo>
                  <a:cubicBezTo>
                    <a:pt x="878" y="593"/>
                    <a:pt x="875" y="590"/>
                    <a:pt x="873" y="588"/>
                  </a:cubicBezTo>
                  <a:cubicBezTo>
                    <a:pt x="796" y="494"/>
                    <a:pt x="796" y="494"/>
                    <a:pt x="796" y="494"/>
                  </a:cubicBezTo>
                  <a:cubicBezTo>
                    <a:pt x="791" y="489"/>
                    <a:pt x="789" y="481"/>
                    <a:pt x="789" y="474"/>
                  </a:cubicBezTo>
                  <a:cubicBezTo>
                    <a:pt x="788" y="432"/>
                    <a:pt x="788" y="432"/>
                    <a:pt x="788" y="432"/>
                  </a:cubicBezTo>
                  <a:cubicBezTo>
                    <a:pt x="788" y="419"/>
                    <a:pt x="796" y="407"/>
                    <a:pt x="808" y="402"/>
                  </a:cubicBezTo>
                  <a:cubicBezTo>
                    <a:pt x="854" y="383"/>
                    <a:pt x="854" y="383"/>
                    <a:pt x="854" y="383"/>
                  </a:cubicBezTo>
                  <a:cubicBezTo>
                    <a:pt x="859" y="381"/>
                    <a:pt x="863" y="379"/>
                    <a:pt x="866" y="375"/>
                  </a:cubicBezTo>
                  <a:cubicBezTo>
                    <a:pt x="904" y="334"/>
                    <a:pt x="904" y="334"/>
                    <a:pt x="904" y="334"/>
                  </a:cubicBezTo>
                  <a:cubicBezTo>
                    <a:pt x="906" y="331"/>
                    <a:pt x="910" y="329"/>
                    <a:pt x="913" y="327"/>
                  </a:cubicBezTo>
                  <a:cubicBezTo>
                    <a:pt x="927" y="321"/>
                    <a:pt x="960" y="304"/>
                    <a:pt x="965" y="299"/>
                  </a:cubicBezTo>
                  <a:cubicBezTo>
                    <a:pt x="972" y="293"/>
                    <a:pt x="991" y="252"/>
                    <a:pt x="1012" y="250"/>
                  </a:cubicBezTo>
                  <a:cubicBezTo>
                    <a:pt x="1025" y="248"/>
                    <a:pt x="1045" y="237"/>
                    <a:pt x="1059" y="228"/>
                  </a:cubicBezTo>
                  <a:cubicBezTo>
                    <a:pt x="1068" y="222"/>
                    <a:pt x="1074" y="211"/>
                    <a:pt x="1074" y="200"/>
                  </a:cubicBezTo>
                  <a:cubicBezTo>
                    <a:pt x="1073" y="185"/>
                    <a:pt x="1073" y="185"/>
                    <a:pt x="1073" y="185"/>
                  </a:cubicBezTo>
                  <a:cubicBezTo>
                    <a:pt x="1073" y="182"/>
                    <a:pt x="1073" y="180"/>
                    <a:pt x="1073" y="178"/>
                  </a:cubicBezTo>
                  <a:cubicBezTo>
                    <a:pt x="1051" y="80"/>
                    <a:pt x="1051" y="80"/>
                    <a:pt x="1051" y="80"/>
                  </a:cubicBezTo>
                  <a:cubicBezTo>
                    <a:pt x="1049" y="72"/>
                    <a:pt x="1044" y="65"/>
                    <a:pt x="1038" y="61"/>
                  </a:cubicBezTo>
                  <a:cubicBezTo>
                    <a:pt x="985" y="24"/>
                    <a:pt x="985" y="24"/>
                    <a:pt x="985" y="24"/>
                  </a:cubicBezTo>
                  <a:cubicBezTo>
                    <a:pt x="984" y="24"/>
                    <a:pt x="983" y="23"/>
                    <a:pt x="982" y="22"/>
                  </a:cubicBezTo>
                  <a:cubicBezTo>
                    <a:pt x="974" y="18"/>
                    <a:pt x="940" y="0"/>
                    <a:pt x="935" y="0"/>
                  </a:cubicBezTo>
                  <a:cubicBezTo>
                    <a:pt x="861" y="0"/>
                    <a:pt x="861" y="0"/>
                    <a:pt x="861" y="0"/>
                  </a:cubicBezTo>
                  <a:cubicBezTo>
                    <a:pt x="859" y="0"/>
                    <a:pt x="857" y="0"/>
                    <a:pt x="855" y="1"/>
                  </a:cubicBezTo>
                  <a:cubicBezTo>
                    <a:pt x="687" y="34"/>
                    <a:pt x="687" y="34"/>
                    <a:pt x="687" y="34"/>
                  </a:cubicBezTo>
                  <a:cubicBezTo>
                    <a:pt x="686" y="35"/>
                    <a:pt x="684" y="35"/>
                    <a:pt x="682" y="35"/>
                  </a:cubicBezTo>
                  <a:cubicBezTo>
                    <a:pt x="669" y="35"/>
                    <a:pt x="614" y="37"/>
                    <a:pt x="597" y="33"/>
                  </a:cubicBezTo>
                  <a:cubicBezTo>
                    <a:pt x="579" y="29"/>
                    <a:pt x="491" y="43"/>
                    <a:pt x="477" y="46"/>
                  </a:cubicBezTo>
                  <a:cubicBezTo>
                    <a:pt x="476" y="46"/>
                    <a:pt x="475" y="46"/>
                    <a:pt x="473" y="46"/>
                  </a:cubicBezTo>
                  <a:cubicBezTo>
                    <a:pt x="459" y="47"/>
                    <a:pt x="368" y="51"/>
                    <a:pt x="362" y="51"/>
                  </a:cubicBezTo>
                  <a:cubicBezTo>
                    <a:pt x="357" y="51"/>
                    <a:pt x="270" y="45"/>
                    <a:pt x="222" y="42"/>
                  </a:cubicBezTo>
                  <a:cubicBezTo>
                    <a:pt x="206" y="41"/>
                    <a:pt x="191" y="53"/>
                    <a:pt x="188" y="69"/>
                  </a:cubicBezTo>
                  <a:cubicBezTo>
                    <a:pt x="174" y="154"/>
                    <a:pt x="174" y="154"/>
                    <a:pt x="174" y="154"/>
                  </a:cubicBezTo>
                  <a:cubicBezTo>
                    <a:pt x="157" y="235"/>
                    <a:pt x="157" y="235"/>
                    <a:pt x="157" y="235"/>
                  </a:cubicBezTo>
                  <a:cubicBezTo>
                    <a:pt x="156" y="241"/>
                    <a:pt x="156" y="247"/>
                    <a:pt x="158" y="252"/>
                  </a:cubicBezTo>
                  <a:cubicBezTo>
                    <a:pt x="177" y="307"/>
                    <a:pt x="177" y="307"/>
                    <a:pt x="177" y="307"/>
                  </a:cubicBezTo>
                  <a:cubicBezTo>
                    <a:pt x="180" y="314"/>
                    <a:pt x="179" y="322"/>
                    <a:pt x="176" y="330"/>
                  </a:cubicBezTo>
                  <a:cubicBezTo>
                    <a:pt x="158" y="374"/>
                    <a:pt x="158" y="374"/>
                    <a:pt x="158" y="374"/>
                  </a:cubicBezTo>
                  <a:cubicBezTo>
                    <a:pt x="157" y="378"/>
                    <a:pt x="154" y="382"/>
                    <a:pt x="151" y="385"/>
                  </a:cubicBezTo>
                  <a:cubicBezTo>
                    <a:pt x="125" y="409"/>
                    <a:pt x="125" y="409"/>
                    <a:pt x="125" y="409"/>
                  </a:cubicBezTo>
                  <a:cubicBezTo>
                    <a:pt x="120" y="414"/>
                    <a:pt x="114" y="417"/>
                    <a:pt x="107" y="418"/>
                  </a:cubicBezTo>
                  <a:cubicBezTo>
                    <a:pt x="62" y="424"/>
                    <a:pt x="62" y="424"/>
                    <a:pt x="62" y="424"/>
                  </a:cubicBezTo>
                  <a:cubicBezTo>
                    <a:pt x="55" y="425"/>
                    <a:pt x="48" y="428"/>
                    <a:pt x="43" y="434"/>
                  </a:cubicBezTo>
                  <a:cubicBezTo>
                    <a:pt x="9" y="470"/>
                    <a:pt x="9" y="470"/>
                    <a:pt x="9" y="470"/>
                  </a:cubicBezTo>
                  <a:cubicBezTo>
                    <a:pt x="3" y="476"/>
                    <a:pt x="0" y="484"/>
                    <a:pt x="0" y="492"/>
                  </a:cubicBezTo>
                  <a:cubicBezTo>
                    <a:pt x="0" y="569"/>
                    <a:pt x="0" y="569"/>
                    <a:pt x="0" y="569"/>
                  </a:cubicBezTo>
                  <a:cubicBezTo>
                    <a:pt x="0" y="634"/>
                    <a:pt x="0" y="634"/>
                    <a:pt x="0" y="634"/>
                  </a:cubicBezTo>
                  <a:cubicBezTo>
                    <a:pt x="12" y="628"/>
                    <a:pt x="12" y="628"/>
                    <a:pt x="12" y="628"/>
                  </a:cubicBezTo>
                  <a:cubicBezTo>
                    <a:pt x="15" y="626"/>
                    <a:pt x="20" y="624"/>
                    <a:pt x="24" y="624"/>
                  </a:cubicBezTo>
                  <a:cubicBezTo>
                    <a:pt x="80" y="624"/>
                    <a:pt x="80" y="624"/>
                    <a:pt x="80" y="624"/>
                  </a:cubicBezTo>
                  <a:cubicBezTo>
                    <a:pt x="87" y="624"/>
                    <a:pt x="93" y="626"/>
                    <a:pt x="97" y="631"/>
                  </a:cubicBezTo>
                  <a:cubicBezTo>
                    <a:pt x="145" y="673"/>
                    <a:pt x="145" y="673"/>
                    <a:pt x="145" y="673"/>
                  </a:cubicBezTo>
                  <a:cubicBezTo>
                    <a:pt x="153" y="681"/>
                    <a:pt x="155" y="693"/>
                    <a:pt x="151" y="703"/>
                  </a:cubicBezTo>
                  <a:cubicBezTo>
                    <a:pt x="141" y="723"/>
                    <a:pt x="141" y="723"/>
                    <a:pt x="141" y="723"/>
                  </a:cubicBezTo>
                  <a:cubicBezTo>
                    <a:pt x="139" y="728"/>
                    <a:pt x="138" y="734"/>
                    <a:pt x="139" y="739"/>
                  </a:cubicBezTo>
                  <a:cubicBezTo>
                    <a:pt x="142" y="754"/>
                    <a:pt x="149" y="786"/>
                    <a:pt x="153" y="793"/>
                  </a:cubicBezTo>
                  <a:cubicBezTo>
                    <a:pt x="157" y="801"/>
                    <a:pt x="174" y="829"/>
                    <a:pt x="183" y="835"/>
                  </a:cubicBezTo>
                  <a:cubicBezTo>
                    <a:pt x="189" y="840"/>
                    <a:pt x="255" y="867"/>
                    <a:pt x="288" y="881"/>
                  </a:cubicBezTo>
                  <a:cubicBezTo>
                    <a:pt x="299" y="885"/>
                    <a:pt x="305" y="897"/>
                    <a:pt x="303" y="908"/>
                  </a:cubicBezTo>
                  <a:cubicBezTo>
                    <a:pt x="294" y="959"/>
                    <a:pt x="294" y="959"/>
                    <a:pt x="294" y="959"/>
                  </a:cubicBezTo>
                  <a:cubicBezTo>
                    <a:pt x="294" y="961"/>
                    <a:pt x="294" y="962"/>
                    <a:pt x="293" y="963"/>
                  </a:cubicBezTo>
                  <a:cubicBezTo>
                    <a:pt x="290" y="972"/>
                    <a:pt x="279" y="1003"/>
                    <a:pt x="279" y="1010"/>
                  </a:cubicBezTo>
                  <a:cubicBezTo>
                    <a:pt x="279" y="1018"/>
                    <a:pt x="309" y="1054"/>
                    <a:pt x="319" y="1066"/>
                  </a:cubicBezTo>
                  <a:cubicBezTo>
                    <a:pt x="321" y="1069"/>
                    <a:pt x="324" y="1071"/>
                    <a:pt x="327" y="1073"/>
                  </a:cubicBezTo>
                  <a:cubicBezTo>
                    <a:pt x="356" y="1087"/>
                    <a:pt x="356" y="1087"/>
                    <a:pt x="356" y="1087"/>
                  </a:cubicBezTo>
                  <a:cubicBezTo>
                    <a:pt x="359" y="1088"/>
                    <a:pt x="363" y="1089"/>
                    <a:pt x="366" y="1089"/>
                  </a:cubicBezTo>
                  <a:cubicBezTo>
                    <a:pt x="493" y="1091"/>
                    <a:pt x="493" y="1091"/>
                    <a:pt x="493" y="1091"/>
                  </a:cubicBezTo>
                  <a:cubicBezTo>
                    <a:pt x="493" y="1091"/>
                    <a:pt x="493" y="1091"/>
                    <a:pt x="494" y="1091"/>
                  </a:cubicBezTo>
                  <a:cubicBezTo>
                    <a:pt x="624" y="1100"/>
                    <a:pt x="624" y="1100"/>
                    <a:pt x="624" y="1100"/>
                  </a:cubicBezTo>
                  <a:cubicBezTo>
                    <a:pt x="624" y="1100"/>
                    <a:pt x="624" y="1100"/>
                    <a:pt x="624" y="1100"/>
                  </a:cubicBezTo>
                  <a:cubicBezTo>
                    <a:pt x="626" y="1084"/>
                    <a:pt x="640" y="1072"/>
                    <a:pt x="656" y="1072"/>
                  </a:cubicBezTo>
                  <a:cubicBezTo>
                    <a:pt x="666" y="1072"/>
                    <a:pt x="677" y="1072"/>
                    <a:pt x="685" y="1074"/>
                  </a:cubicBezTo>
                  <a:cubicBezTo>
                    <a:pt x="705" y="1078"/>
                    <a:pt x="816" y="1085"/>
                    <a:pt x="826" y="1083"/>
                  </a:cubicBezTo>
                  <a:cubicBezTo>
                    <a:pt x="837" y="1081"/>
                    <a:pt x="869" y="1030"/>
                    <a:pt x="878" y="1028"/>
                  </a:cubicBezTo>
                  <a:cubicBezTo>
                    <a:pt x="886" y="1026"/>
                    <a:pt x="935" y="1065"/>
                    <a:pt x="944" y="1067"/>
                  </a:cubicBezTo>
                  <a:cubicBezTo>
                    <a:pt x="952" y="1069"/>
                    <a:pt x="999" y="1099"/>
                    <a:pt x="999" y="1118"/>
                  </a:cubicBezTo>
                  <a:cubicBezTo>
                    <a:pt x="999" y="1136"/>
                    <a:pt x="1024" y="1188"/>
                    <a:pt x="1028" y="1196"/>
                  </a:cubicBezTo>
                  <a:cubicBezTo>
                    <a:pt x="1032" y="1204"/>
                    <a:pt x="1041" y="1253"/>
                    <a:pt x="1047" y="1264"/>
                  </a:cubicBezTo>
                  <a:cubicBezTo>
                    <a:pt x="1053" y="1274"/>
                    <a:pt x="1076" y="1294"/>
                    <a:pt x="1084" y="1294"/>
                  </a:cubicBezTo>
                  <a:cubicBezTo>
                    <a:pt x="1092" y="1294"/>
                    <a:pt x="1131" y="1296"/>
                    <a:pt x="1150" y="1296"/>
                  </a:cubicBezTo>
                  <a:cubicBezTo>
                    <a:pt x="1168" y="1296"/>
                    <a:pt x="1197" y="1278"/>
                    <a:pt x="1207" y="1310"/>
                  </a:cubicBezTo>
                  <a:cubicBezTo>
                    <a:pt x="1218" y="1343"/>
                    <a:pt x="1232" y="1356"/>
                    <a:pt x="1261" y="1397"/>
                  </a:cubicBezTo>
                  <a:cubicBezTo>
                    <a:pt x="1290" y="1438"/>
                    <a:pt x="1317" y="1470"/>
                    <a:pt x="1323" y="1477"/>
                  </a:cubicBezTo>
                  <a:cubicBezTo>
                    <a:pt x="1327" y="1481"/>
                    <a:pt x="1391" y="1509"/>
                    <a:pt x="1422" y="1523"/>
                  </a:cubicBezTo>
                  <a:cubicBezTo>
                    <a:pt x="1432" y="1527"/>
                    <a:pt x="1443" y="1526"/>
                    <a:pt x="1453" y="1520"/>
                  </a:cubicBezTo>
                  <a:cubicBezTo>
                    <a:pt x="1470" y="1508"/>
                    <a:pt x="1498" y="1491"/>
                    <a:pt x="1508" y="1490"/>
                  </a:cubicBezTo>
                  <a:cubicBezTo>
                    <a:pt x="1518" y="1490"/>
                    <a:pt x="1560" y="1484"/>
                    <a:pt x="1583" y="1480"/>
                  </a:cubicBezTo>
                  <a:cubicBezTo>
                    <a:pt x="1593" y="1479"/>
                    <a:pt x="1602" y="1482"/>
                    <a:pt x="1610" y="1488"/>
                  </a:cubicBezTo>
                  <a:cubicBezTo>
                    <a:pt x="1664" y="1537"/>
                    <a:pt x="1664" y="1537"/>
                    <a:pt x="1664" y="1537"/>
                  </a:cubicBezTo>
                  <a:cubicBezTo>
                    <a:pt x="1672" y="1543"/>
                    <a:pt x="1676" y="1553"/>
                    <a:pt x="1675" y="1564"/>
                  </a:cubicBezTo>
                  <a:cubicBezTo>
                    <a:pt x="1673" y="1585"/>
                    <a:pt x="1671" y="1622"/>
                    <a:pt x="1677" y="1634"/>
                  </a:cubicBezTo>
                  <a:cubicBezTo>
                    <a:pt x="1685" y="1650"/>
                    <a:pt x="1704" y="1730"/>
                    <a:pt x="1706" y="1743"/>
                  </a:cubicBezTo>
                  <a:cubicBezTo>
                    <a:pt x="1707" y="1748"/>
                    <a:pt x="1707" y="1756"/>
                    <a:pt x="1707" y="1762"/>
                  </a:cubicBezTo>
                  <a:cubicBezTo>
                    <a:pt x="1707" y="1772"/>
                    <a:pt x="1711" y="1782"/>
                    <a:pt x="1718" y="1788"/>
                  </a:cubicBezTo>
                  <a:cubicBezTo>
                    <a:pt x="1747" y="1811"/>
                    <a:pt x="1747" y="1811"/>
                    <a:pt x="1747" y="1811"/>
                  </a:cubicBezTo>
                  <a:cubicBezTo>
                    <a:pt x="1755" y="1819"/>
                    <a:pt x="1759" y="1829"/>
                    <a:pt x="1758" y="1840"/>
                  </a:cubicBezTo>
                  <a:cubicBezTo>
                    <a:pt x="1759" y="1839"/>
                    <a:pt x="1760" y="1839"/>
                    <a:pt x="1760" y="1838"/>
                  </a:cubicBezTo>
                  <a:cubicBezTo>
                    <a:pt x="1812" y="1788"/>
                    <a:pt x="1812" y="1788"/>
                    <a:pt x="1812" y="1788"/>
                  </a:cubicBezTo>
                  <a:cubicBezTo>
                    <a:pt x="1854" y="1748"/>
                    <a:pt x="1854" y="1748"/>
                    <a:pt x="1854" y="1748"/>
                  </a:cubicBezTo>
                  <a:cubicBezTo>
                    <a:pt x="1856" y="1746"/>
                    <a:pt x="1857" y="1745"/>
                    <a:pt x="1859" y="1744"/>
                  </a:cubicBezTo>
                  <a:cubicBezTo>
                    <a:pt x="1908" y="1713"/>
                    <a:pt x="1908" y="1713"/>
                    <a:pt x="1908" y="1713"/>
                  </a:cubicBezTo>
                  <a:cubicBezTo>
                    <a:pt x="1915" y="1709"/>
                    <a:pt x="1922" y="1708"/>
                    <a:pt x="1930" y="1709"/>
                  </a:cubicBezTo>
                  <a:cubicBezTo>
                    <a:pt x="1951" y="1712"/>
                    <a:pt x="1994" y="1717"/>
                    <a:pt x="2008" y="1717"/>
                  </a:cubicBezTo>
                  <a:cubicBezTo>
                    <a:pt x="2027" y="1717"/>
                    <a:pt x="2141" y="1728"/>
                    <a:pt x="2149" y="1728"/>
                  </a:cubicBezTo>
                  <a:cubicBezTo>
                    <a:pt x="2157" y="1728"/>
                    <a:pt x="2120" y="1758"/>
                    <a:pt x="2114" y="1763"/>
                  </a:cubicBezTo>
                  <a:cubicBezTo>
                    <a:pt x="2113" y="1764"/>
                    <a:pt x="2113" y="1764"/>
                    <a:pt x="2112" y="1765"/>
                  </a:cubicBezTo>
                  <a:cubicBezTo>
                    <a:pt x="2075" y="1791"/>
                    <a:pt x="2075" y="1791"/>
                    <a:pt x="2075" y="1791"/>
                  </a:cubicBezTo>
                  <a:cubicBezTo>
                    <a:pt x="2074" y="1792"/>
                    <a:pt x="2072" y="1793"/>
                    <a:pt x="2070" y="1794"/>
                  </a:cubicBezTo>
                  <a:cubicBezTo>
                    <a:pt x="2063" y="1797"/>
                    <a:pt x="2044" y="1807"/>
                    <a:pt x="2064" y="1820"/>
                  </a:cubicBezTo>
                  <a:cubicBezTo>
                    <a:pt x="2085" y="1833"/>
                    <a:pt x="2178" y="1890"/>
                    <a:pt x="2196" y="1901"/>
                  </a:cubicBezTo>
                  <a:cubicBezTo>
                    <a:pt x="2198" y="1902"/>
                    <a:pt x="2200" y="1903"/>
                    <a:pt x="2202" y="1904"/>
                  </a:cubicBezTo>
                  <a:cubicBezTo>
                    <a:pt x="2311" y="1941"/>
                    <a:pt x="2311" y="1941"/>
                    <a:pt x="2311" y="1941"/>
                  </a:cubicBezTo>
                  <a:cubicBezTo>
                    <a:pt x="2315" y="1942"/>
                    <a:pt x="2318" y="1943"/>
                    <a:pt x="2322" y="1943"/>
                  </a:cubicBezTo>
                  <a:cubicBezTo>
                    <a:pt x="2470" y="1943"/>
                    <a:pt x="2470" y="1943"/>
                    <a:pt x="2470" y="1943"/>
                  </a:cubicBezTo>
                  <a:cubicBezTo>
                    <a:pt x="2480" y="1943"/>
                    <a:pt x="2656" y="1959"/>
                    <a:pt x="2681" y="1961"/>
                  </a:cubicBezTo>
                  <a:cubicBezTo>
                    <a:pt x="2683" y="1961"/>
                    <a:pt x="2685" y="1961"/>
                    <a:pt x="2687" y="1962"/>
                  </a:cubicBezTo>
                  <a:cubicBezTo>
                    <a:pt x="2714" y="1969"/>
                    <a:pt x="2714" y="1969"/>
                    <a:pt x="2714" y="1969"/>
                  </a:cubicBezTo>
                  <a:cubicBezTo>
                    <a:pt x="2728" y="1973"/>
                    <a:pt x="2738" y="1986"/>
                    <a:pt x="2738" y="2001"/>
                  </a:cubicBezTo>
                  <a:cubicBezTo>
                    <a:pt x="2738" y="2060"/>
                    <a:pt x="2738" y="2060"/>
                    <a:pt x="2738" y="2060"/>
                  </a:cubicBezTo>
                  <a:cubicBezTo>
                    <a:pt x="2738" y="2069"/>
                    <a:pt x="2741" y="2078"/>
                    <a:pt x="2748" y="2084"/>
                  </a:cubicBezTo>
                  <a:cubicBezTo>
                    <a:pt x="2810" y="2143"/>
                    <a:pt x="2810" y="2143"/>
                    <a:pt x="2810" y="2143"/>
                  </a:cubicBezTo>
                  <a:cubicBezTo>
                    <a:pt x="2816" y="2148"/>
                    <a:pt x="2820" y="2156"/>
                    <a:pt x="2820" y="2164"/>
                  </a:cubicBezTo>
                  <a:cubicBezTo>
                    <a:pt x="2823" y="2195"/>
                    <a:pt x="2828" y="2274"/>
                    <a:pt x="2820" y="2279"/>
                  </a:cubicBezTo>
                  <a:cubicBezTo>
                    <a:pt x="2811" y="2285"/>
                    <a:pt x="2831" y="2325"/>
                    <a:pt x="2839" y="2339"/>
                  </a:cubicBezTo>
                  <a:cubicBezTo>
                    <a:pt x="2840" y="2342"/>
                    <a:pt x="2842" y="2344"/>
                    <a:pt x="2845" y="2347"/>
                  </a:cubicBezTo>
                  <a:cubicBezTo>
                    <a:pt x="2969" y="2467"/>
                    <a:pt x="2969" y="2467"/>
                    <a:pt x="2969" y="2467"/>
                  </a:cubicBezTo>
                  <a:cubicBezTo>
                    <a:pt x="2974" y="2471"/>
                    <a:pt x="2979" y="2474"/>
                    <a:pt x="2985" y="2475"/>
                  </a:cubicBezTo>
                  <a:cubicBezTo>
                    <a:pt x="3103" y="2500"/>
                    <a:pt x="3103" y="2500"/>
                    <a:pt x="3103" y="2500"/>
                  </a:cubicBezTo>
                  <a:cubicBezTo>
                    <a:pt x="3107" y="2500"/>
                    <a:pt x="3111" y="2500"/>
                    <a:pt x="3114" y="2500"/>
                  </a:cubicBezTo>
                  <a:cubicBezTo>
                    <a:pt x="3154" y="2494"/>
                    <a:pt x="3154" y="2494"/>
                    <a:pt x="3154" y="2494"/>
                  </a:cubicBezTo>
                  <a:cubicBezTo>
                    <a:pt x="3164" y="2493"/>
                    <a:pt x="3173" y="2486"/>
                    <a:pt x="3178" y="2477"/>
                  </a:cubicBezTo>
                  <a:cubicBezTo>
                    <a:pt x="3188" y="2456"/>
                    <a:pt x="3188" y="2456"/>
                    <a:pt x="3188" y="2456"/>
                  </a:cubicBezTo>
                  <a:cubicBezTo>
                    <a:pt x="3191" y="2452"/>
                    <a:pt x="3192" y="2447"/>
                    <a:pt x="3192" y="2442"/>
                  </a:cubicBezTo>
                  <a:cubicBezTo>
                    <a:pt x="3192" y="2392"/>
                    <a:pt x="3192" y="2392"/>
                    <a:pt x="3192" y="2392"/>
                  </a:cubicBezTo>
                  <a:cubicBezTo>
                    <a:pt x="3192" y="2337"/>
                    <a:pt x="3192" y="2337"/>
                    <a:pt x="3192" y="2337"/>
                  </a:cubicBezTo>
                  <a:cubicBezTo>
                    <a:pt x="3192" y="2332"/>
                    <a:pt x="3193" y="2327"/>
                    <a:pt x="3194" y="2323"/>
                  </a:cubicBezTo>
                  <a:cubicBezTo>
                    <a:pt x="3222" y="2263"/>
                    <a:pt x="3222" y="2263"/>
                    <a:pt x="3222" y="2263"/>
                  </a:cubicBezTo>
                  <a:cubicBezTo>
                    <a:pt x="3223" y="2260"/>
                    <a:pt x="3224" y="2258"/>
                    <a:pt x="3226" y="2256"/>
                  </a:cubicBezTo>
                  <a:cubicBezTo>
                    <a:pt x="3238" y="2242"/>
                    <a:pt x="3281" y="2189"/>
                    <a:pt x="3281" y="2178"/>
                  </a:cubicBezTo>
                  <a:cubicBezTo>
                    <a:pt x="3281" y="2166"/>
                    <a:pt x="3248" y="2060"/>
                    <a:pt x="3243" y="20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2"/>
            <p:cNvSpPr>
              <a:spLocks/>
            </p:cNvSpPr>
            <p:nvPr/>
          </p:nvSpPr>
          <p:spPr bwMode="auto">
            <a:xfrm>
              <a:off x="6542942" y="2886880"/>
              <a:ext cx="246029" cy="177716"/>
            </a:xfrm>
            <a:custGeom>
              <a:avLst/>
              <a:gdLst>
                <a:gd name="T0" fmla="*/ 51 w 1119"/>
                <a:gd name="T1" fmla="*/ 766 h 807"/>
                <a:gd name="T2" fmla="*/ 72 w 1119"/>
                <a:gd name="T3" fmla="*/ 780 h 807"/>
                <a:gd name="T4" fmla="*/ 114 w 1119"/>
                <a:gd name="T5" fmla="*/ 782 h 807"/>
                <a:gd name="T6" fmla="*/ 157 w 1119"/>
                <a:gd name="T7" fmla="*/ 732 h 807"/>
                <a:gd name="T8" fmla="*/ 187 w 1119"/>
                <a:gd name="T9" fmla="*/ 694 h 807"/>
                <a:gd name="T10" fmla="*/ 283 w 1119"/>
                <a:gd name="T11" fmla="*/ 694 h 807"/>
                <a:gd name="T12" fmla="*/ 384 w 1119"/>
                <a:gd name="T13" fmla="*/ 733 h 807"/>
                <a:gd name="T14" fmla="*/ 509 w 1119"/>
                <a:gd name="T15" fmla="*/ 791 h 807"/>
                <a:gd name="T16" fmla="*/ 681 w 1119"/>
                <a:gd name="T17" fmla="*/ 806 h 807"/>
                <a:gd name="T18" fmla="*/ 784 w 1119"/>
                <a:gd name="T19" fmla="*/ 763 h 807"/>
                <a:gd name="T20" fmla="*/ 862 w 1119"/>
                <a:gd name="T21" fmla="*/ 743 h 807"/>
                <a:gd name="T22" fmla="*/ 911 w 1119"/>
                <a:gd name="T23" fmla="*/ 716 h 807"/>
                <a:gd name="T24" fmla="*/ 899 w 1119"/>
                <a:gd name="T25" fmla="*/ 657 h 807"/>
                <a:gd name="T26" fmla="*/ 908 w 1119"/>
                <a:gd name="T27" fmla="*/ 558 h 807"/>
                <a:gd name="T28" fmla="*/ 961 w 1119"/>
                <a:gd name="T29" fmla="*/ 512 h 807"/>
                <a:gd name="T30" fmla="*/ 1024 w 1119"/>
                <a:gd name="T31" fmla="*/ 497 h 807"/>
                <a:gd name="T32" fmla="*/ 1057 w 1119"/>
                <a:gd name="T33" fmla="*/ 462 h 807"/>
                <a:gd name="T34" fmla="*/ 1076 w 1119"/>
                <a:gd name="T35" fmla="*/ 395 h 807"/>
                <a:gd name="T36" fmla="*/ 1056 w 1119"/>
                <a:gd name="T37" fmla="*/ 323 h 807"/>
                <a:gd name="T38" fmla="*/ 1087 w 1119"/>
                <a:gd name="T39" fmla="*/ 157 h 807"/>
                <a:gd name="T40" fmla="*/ 1117 w 1119"/>
                <a:gd name="T41" fmla="*/ 130 h 807"/>
                <a:gd name="T42" fmla="*/ 980 w 1119"/>
                <a:gd name="T43" fmla="*/ 118 h 807"/>
                <a:gd name="T44" fmla="*/ 880 w 1119"/>
                <a:gd name="T45" fmla="*/ 20 h 807"/>
                <a:gd name="T46" fmla="*/ 832 w 1119"/>
                <a:gd name="T47" fmla="*/ 16 h 807"/>
                <a:gd name="T48" fmla="*/ 756 w 1119"/>
                <a:gd name="T49" fmla="*/ 5 h 807"/>
                <a:gd name="T50" fmla="*/ 737 w 1119"/>
                <a:gd name="T51" fmla="*/ 8 h 807"/>
                <a:gd name="T52" fmla="*/ 524 w 1119"/>
                <a:gd name="T53" fmla="*/ 324 h 807"/>
                <a:gd name="T54" fmla="*/ 477 w 1119"/>
                <a:gd name="T55" fmla="*/ 335 h 807"/>
                <a:gd name="T56" fmla="*/ 407 w 1119"/>
                <a:gd name="T57" fmla="*/ 233 h 807"/>
                <a:gd name="T58" fmla="*/ 365 w 1119"/>
                <a:gd name="T59" fmla="*/ 237 h 807"/>
                <a:gd name="T60" fmla="*/ 322 w 1119"/>
                <a:gd name="T61" fmla="*/ 195 h 807"/>
                <a:gd name="T62" fmla="*/ 293 w 1119"/>
                <a:gd name="T63" fmla="*/ 205 h 807"/>
                <a:gd name="T64" fmla="*/ 228 w 1119"/>
                <a:gd name="T65" fmla="*/ 252 h 807"/>
                <a:gd name="T66" fmla="*/ 217 w 1119"/>
                <a:gd name="T67" fmla="*/ 310 h 807"/>
                <a:gd name="T68" fmla="*/ 163 w 1119"/>
                <a:gd name="T69" fmla="*/ 398 h 807"/>
                <a:gd name="T70" fmla="*/ 59 w 1119"/>
                <a:gd name="T71" fmla="*/ 442 h 807"/>
                <a:gd name="T72" fmla="*/ 40 w 1119"/>
                <a:gd name="T73" fmla="*/ 542 h 807"/>
                <a:gd name="T74" fmla="*/ 39 w 1119"/>
                <a:gd name="T75" fmla="*/ 608 h 807"/>
                <a:gd name="T76" fmla="*/ 16 w 1119"/>
                <a:gd name="T77" fmla="*/ 658 h 807"/>
                <a:gd name="T78" fmla="*/ 0 w 1119"/>
                <a:gd name="T79" fmla="*/ 688 h 807"/>
                <a:gd name="T80" fmla="*/ 11 w 1119"/>
                <a:gd name="T81" fmla="*/ 722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19" h="807">
                  <a:moveTo>
                    <a:pt x="11" y="722"/>
                  </a:moveTo>
                  <a:cubicBezTo>
                    <a:pt x="51" y="766"/>
                    <a:pt x="51" y="766"/>
                    <a:pt x="51" y="766"/>
                  </a:cubicBezTo>
                  <a:cubicBezTo>
                    <a:pt x="52" y="767"/>
                    <a:pt x="54" y="769"/>
                    <a:pt x="56" y="770"/>
                  </a:cubicBezTo>
                  <a:cubicBezTo>
                    <a:pt x="72" y="780"/>
                    <a:pt x="72" y="780"/>
                    <a:pt x="72" y="780"/>
                  </a:cubicBezTo>
                  <a:cubicBezTo>
                    <a:pt x="76" y="783"/>
                    <a:pt x="82" y="785"/>
                    <a:pt x="88" y="784"/>
                  </a:cubicBezTo>
                  <a:cubicBezTo>
                    <a:pt x="114" y="782"/>
                    <a:pt x="114" y="782"/>
                    <a:pt x="114" y="782"/>
                  </a:cubicBezTo>
                  <a:cubicBezTo>
                    <a:pt x="121" y="781"/>
                    <a:pt x="128" y="777"/>
                    <a:pt x="132" y="771"/>
                  </a:cubicBezTo>
                  <a:cubicBezTo>
                    <a:pt x="157" y="732"/>
                    <a:pt x="157" y="732"/>
                    <a:pt x="157" y="732"/>
                  </a:cubicBezTo>
                  <a:cubicBezTo>
                    <a:pt x="158" y="732"/>
                    <a:pt x="158" y="731"/>
                    <a:pt x="158" y="731"/>
                  </a:cubicBezTo>
                  <a:cubicBezTo>
                    <a:pt x="187" y="694"/>
                    <a:pt x="187" y="694"/>
                    <a:pt x="187" y="694"/>
                  </a:cubicBezTo>
                  <a:cubicBezTo>
                    <a:pt x="193" y="687"/>
                    <a:pt x="202" y="683"/>
                    <a:pt x="210" y="684"/>
                  </a:cubicBezTo>
                  <a:cubicBezTo>
                    <a:pt x="283" y="694"/>
                    <a:pt x="283" y="694"/>
                    <a:pt x="283" y="694"/>
                  </a:cubicBezTo>
                  <a:cubicBezTo>
                    <a:pt x="285" y="695"/>
                    <a:pt x="287" y="695"/>
                    <a:pt x="289" y="696"/>
                  </a:cubicBezTo>
                  <a:cubicBezTo>
                    <a:pt x="384" y="733"/>
                    <a:pt x="384" y="733"/>
                    <a:pt x="384" y="733"/>
                  </a:cubicBezTo>
                  <a:cubicBezTo>
                    <a:pt x="384" y="733"/>
                    <a:pt x="385" y="733"/>
                    <a:pt x="385" y="733"/>
                  </a:cubicBezTo>
                  <a:cubicBezTo>
                    <a:pt x="509" y="791"/>
                    <a:pt x="509" y="791"/>
                    <a:pt x="509" y="791"/>
                  </a:cubicBezTo>
                  <a:cubicBezTo>
                    <a:pt x="511" y="792"/>
                    <a:pt x="514" y="793"/>
                    <a:pt x="517" y="793"/>
                  </a:cubicBezTo>
                  <a:cubicBezTo>
                    <a:pt x="681" y="806"/>
                    <a:pt x="681" y="806"/>
                    <a:pt x="681" y="806"/>
                  </a:cubicBezTo>
                  <a:cubicBezTo>
                    <a:pt x="686" y="807"/>
                    <a:pt x="690" y="806"/>
                    <a:pt x="694" y="804"/>
                  </a:cubicBezTo>
                  <a:cubicBezTo>
                    <a:pt x="784" y="763"/>
                    <a:pt x="784" y="763"/>
                    <a:pt x="784" y="763"/>
                  </a:cubicBezTo>
                  <a:cubicBezTo>
                    <a:pt x="785" y="762"/>
                    <a:pt x="787" y="762"/>
                    <a:pt x="789" y="761"/>
                  </a:cubicBezTo>
                  <a:cubicBezTo>
                    <a:pt x="862" y="743"/>
                    <a:pt x="862" y="743"/>
                    <a:pt x="862" y="743"/>
                  </a:cubicBezTo>
                  <a:cubicBezTo>
                    <a:pt x="864" y="743"/>
                    <a:pt x="866" y="742"/>
                    <a:pt x="868" y="741"/>
                  </a:cubicBezTo>
                  <a:cubicBezTo>
                    <a:pt x="911" y="716"/>
                    <a:pt x="911" y="716"/>
                    <a:pt x="911" y="716"/>
                  </a:cubicBezTo>
                  <a:cubicBezTo>
                    <a:pt x="899" y="722"/>
                    <a:pt x="899" y="722"/>
                    <a:pt x="899" y="722"/>
                  </a:cubicBezTo>
                  <a:cubicBezTo>
                    <a:pt x="899" y="657"/>
                    <a:pt x="899" y="657"/>
                    <a:pt x="899" y="657"/>
                  </a:cubicBezTo>
                  <a:cubicBezTo>
                    <a:pt x="899" y="580"/>
                    <a:pt x="899" y="580"/>
                    <a:pt x="899" y="580"/>
                  </a:cubicBezTo>
                  <a:cubicBezTo>
                    <a:pt x="899" y="572"/>
                    <a:pt x="902" y="564"/>
                    <a:pt x="908" y="558"/>
                  </a:cubicBezTo>
                  <a:cubicBezTo>
                    <a:pt x="942" y="522"/>
                    <a:pt x="942" y="522"/>
                    <a:pt x="942" y="522"/>
                  </a:cubicBezTo>
                  <a:cubicBezTo>
                    <a:pt x="947" y="516"/>
                    <a:pt x="954" y="513"/>
                    <a:pt x="961" y="512"/>
                  </a:cubicBezTo>
                  <a:cubicBezTo>
                    <a:pt x="1006" y="506"/>
                    <a:pt x="1006" y="506"/>
                    <a:pt x="1006" y="506"/>
                  </a:cubicBezTo>
                  <a:cubicBezTo>
                    <a:pt x="1013" y="505"/>
                    <a:pt x="1019" y="502"/>
                    <a:pt x="1024" y="497"/>
                  </a:cubicBezTo>
                  <a:cubicBezTo>
                    <a:pt x="1050" y="473"/>
                    <a:pt x="1050" y="473"/>
                    <a:pt x="1050" y="473"/>
                  </a:cubicBezTo>
                  <a:cubicBezTo>
                    <a:pt x="1053" y="470"/>
                    <a:pt x="1056" y="466"/>
                    <a:pt x="1057" y="462"/>
                  </a:cubicBezTo>
                  <a:cubicBezTo>
                    <a:pt x="1075" y="418"/>
                    <a:pt x="1075" y="418"/>
                    <a:pt x="1075" y="418"/>
                  </a:cubicBezTo>
                  <a:cubicBezTo>
                    <a:pt x="1078" y="410"/>
                    <a:pt x="1079" y="402"/>
                    <a:pt x="1076" y="395"/>
                  </a:cubicBezTo>
                  <a:cubicBezTo>
                    <a:pt x="1057" y="340"/>
                    <a:pt x="1057" y="340"/>
                    <a:pt x="1057" y="340"/>
                  </a:cubicBezTo>
                  <a:cubicBezTo>
                    <a:pt x="1055" y="335"/>
                    <a:pt x="1055" y="329"/>
                    <a:pt x="1056" y="323"/>
                  </a:cubicBezTo>
                  <a:cubicBezTo>
                    <a:pt x="1073" y="242"/>
                    <a:pt x="1073" y="242"/>
                    <a:pt x="1073" y="242"/>
                  </a:cubicBezTo>
                  <a:cubicBezTo>
                    <a:pt x="1087" y="157"/>
                    <a:pt x="1087" y="157"/>
                    <a:pt x="1087" y="157"/>
                  </a:cubicBezTo>
                  <a:cubicBezTo>
                    <a:pt x="1090" y="142"/>
                    <a:pt x="1103" y="130"/>
                    <a:pt x="1119" y="130"/>
                  </a:cubicBezTo>
                  <a:cubicBezTo>
                    <a:pt x="1118" y="130"/>
                    <a:pt x="1118" y="130"/>
                    <a:pt x="1117" y="130"/>
                  </a:cubicBezTo>
                  <a:cubicBezTo>
                    <a:pt x="989" y="123"/>
                    <a:pt x="989" y="123"/>
                    <a:pt x="989" y="123"/>
                  </a:cubicBezTo>
                  <a:cubicBezTo>
                    <a:pt x="985" y="122"/>
                    <a:pt x="982" y="121"/>
                    <a:pt x="980" y="118"/>
                  </a:cubicBezTo>
                  <a:cubicBezTo>
                    <a:pt x="969" y="106"/>
                    <a:pt x="941" y="73"/>
                    <a:pt x="936" y="71"/>
                  </a:cubicBezTo>
                  <a:cubicBezTo>
                    <a:pt x="930" y="69"/>
                    <a:pt x="887" y="26"/>
                    <a:pt x="880" y="20"/>
                  </a:cubicBezTo>
                  <a:cubicBezTo>
                    <a:pt x="874" y="14"/>
                    <a:pt x="841" y="16"/>
                    <a:pt x="834" y="16"/>
                  </a:cubicBezTo>
                  <a:cubicBezTo>
                    <a:pt x="834" y="16"/>
                    <a:pt x="833" y="16"/>
                    <a:pt x="832" y="16"/>
                  </a:cubicBezTo>
                  <a:cubicBezTo>
                    <a:pt x="763" y="8"/>
                    <a:pt x="763" y="8"/>
                    <a:pt x="763" y="8"/>
                  </a:cubicBezTo>
                  <a:cubicBezTo>
                    <a:pt x="760" y="8"/>
                    <a:pt x="758" y="7"/>
                    <a:pt x="756" y="5"/>
                  </a:cubicBezTo>
                  <a:cubicBezTo>
                    <a:pt x="756" y="5"/>
                    <a:pt x="756" y="5"/>
                    <a:pt x="756" y="5"/>
                  </a:cubicBezTo>
                  <a:cubicBezTo>
                    <a:pt x="750" y="0"/>
                    <a:pt x="741" y="2"/>
                    <a:pt x="737" y="8"/>
                  </a:cubicBezTo>
                  <a:cubicBezTo>
                    <a:pt x="528" y="320"/>
                    <a:pt x="528" y="320"/>
                    <a:pt x="528" y="320"/>
                  </a:cubicBezTo>
                  <a:cubicBezTo>
                    <a:pt x="527" y="321"/>
                    <a:pt x="525" y="323"/>
                    <a:pt x="524" y="324"/>
                  </a:cubicBezTo>
                  <a:cubicBezTo>
                    <a:pt x="495" y="340"/>
                    <a:pt x="495" y="340"/>
                    <a:pt x="495" y="340"/>
                  </a:cubicBezTo>
                  <a:cubicBezTo>
                    <a:pt x="489" y="343"/>
                    <a:pt x="481" y="341"/>
                    <a:pt x="477" y="335"/>
                  </a:cubicBezTo>
                  <a:cubicBezTo>
                    <a:pt x="422" y="240"/>
                    <a:pt x="422" y="240"/>
                    <a:pt x="422" y="240"/>
                  </a:cubicBezTo>
                  <a:cubicBezTo>
                    <a:pt x="419" y="234"/>
                    <a:pt x="413" y="232"/>
                    <a:pt x="407" y="233"/>
                  </a:cubicBezTo>
                  <a:cubicBezTo>
                    <a:pt x="378" y="242"/>
                    <a:pt x="378" y="242"/>
                    <a:pt x="378" y="242"/>
                  </a:cubicBezTo>
                  <a:cubicBezTo>
                    <a:pt x="373" y="243"/>
                    <a:pt x="368" y="241"/>
                    <a:pt x="365" y="237"/>
                  </a:cubicBezTo>
                  <a:cubicBezTo>
                    <a:pt x="359" y="231"/>
                    <a:pt x="350" y="220"/>
                    <a:pt x="349" y="216"/>
                  </a:cubicBezTo>
                  <a:cubicBezTo>
                    <a:pt x="347" y="212"/>
                    <a:pt x="332" y="201"/>
                    <a:pt x="322" y="195"/>
                  </a:cubicBezTo>
                  <a:cubicBezTo>
                    <a:pt x="317" y="192"/>
                    <a:pt x="312" y="192"/>
                    <a:pt x="307" y="195"/>
                  </a:cubicBezTo>
                  <a:cubicBezTo>
                    <a:pt x="293" y="205"/>
                    <a:pt x="293" y="205"/>
                    <a:pt x="293" y="205"/>
                  </a:cubicBezTo>
                  <a:cubicBezTo>
                    <a:pt x="234" y="243"/>
                    <a:pt x="234" y="243"/>
                    <a:pt x="234" y="243"/>
                  </a:cubicBezTo>
                  <a:cubicBezTo>
                    <a:pt x="231" y="245"/>
                    <a:pt x="229" y="248"/>
                    <a:pt x="228" y="252"/>
                  </a:cubicBezTo>
                  <a:cubicBezTo>
                    <a:pt x="219" y="306"/>
                    <a:pt x="219" y="306"/>
                    <a:pt x="219" y="306"/>
                  </a:cubicBezTo>
                  <a:cubicBezTo>
                    <a:pt x="219" y="307"/>
                    <a:pt x="218" y="309"/>
                    <a:pt x="217" y="310"/>
                  </a:cubicBezTo>
                  <a:cubicBezTo>
                    <a:pt x="170" y="392"/>
                    <a:pt x="170" y="392"/>
                    <a:pt x="170" y="392"/>
                  </a:cubicBezTo>
                  <a:cubicBezTo>
                    <a:pt x="168" y="395"/>
                    <a:pt x="166" y="397"/>
                    <a:pt x="163" y="398"/>
                  </a:cubicBezTo>
                  <a:cubicBezTo>
                    <a:pt x="66" y="435"/>
                    <a:pt x="66" y="435"/>
                    <a:pt x="66" y="435"/>
                  </a:cubicBezTo>
                  <a:cubicBezTo>
                    <a:pt x="63" y="436"/>
                    <a:pt x="60" y="439"/>
                    <a:pt x="59" y="442"/>
                  </a:cubicBezTo>
                  <a:cubicBezTo>
                    <a:pt x="53" y="454"/>
                    <a:pt x="40" y="484"/>
                    <a:pt x="40" y="490"/>
                  </a:cubicBezTo>
                  <a:cubicBezTo>
                    <a:pt x="40" y="499"/>
                    <a:pt x="40" y="542"/>
                    <a:pt x="40" y="542"/>
                  </a:cubicBezTo>
                  <a:cubicBezTo>
                    <a:pt x="40" y="603"/>
                    <a:pt x="40" y="603"/>
                    <a:pt x="40" y="603"/>
                  </a:cubicBezTo>
                  <a:cubicBezTo>
                    <a:pt x="40" y="605"/>
                    <a:pt x="40" y="607"/>
                    <a:pt x="39" y="608"/>
                  </a:cubicBezTo>
                  <a:cubicBezTo>
                    <a:pt x="17" y="656"/>
                    <a:pt x="17" y="656"/>
                    <a:pt x="17" y="656"/>
                  </a:cubicBezTo>
                  <a:cubicBezTo>
                    <a:pt x="17" y="657"/>
                    <a:pt x="16" y="657"/>
                    <a:pt x="16" y="658"/>
                  </a:cubicBezTo>
                  <a:cubicBezTo>
                    <a:pt x="2" y="681"/>
                    <a:pt x="2" y="681"/>
                    <a:pt x="2" y="681"/>
                  </a:cubicBezTo>
                  <a:cubicBezTo>
                    <a:pt x="0" y="684"/>
                    <a:pt x="0" y="686"/>
                    <a:pt x="0" y="688"/>
                  </a:cubicBezTo>
                  <a:cubicBezTo>
                    <a:pt x="0" y="715"/>
                    <a:pt x="0" y="715"/>
                    <a:pt x="0" y="715"/>
                  </a:cubicBezTo>
                  <a:cubicBezTo>
                    <a:pt x="4" y="716"/>
                    <a:pt x="8" y="718"/>
                    <a:pt x="11" y="7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3"/>
            <p:cNvSpPr>
              <a:spLocks/>
            </p:cNvSpPr>
            <p:nvPr/>
          </p:nvSpPr>
          <p:spPr bwMode="auto">
            <a:xfrm>
              <a:off x="6543969" y="3045078"/>
              <a:ext cx="514"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4"/>
            <p:cNvSpPr>
              <a:spLocks/>
            </p:cNvSpPr>
            <p:nvPr/>
          </p:nvSpPr>
          <p:spPr bwMode="auto">
            <a:xfrm>
              <a:off x="6542942" y="3044564"/>
              <a:ext cx="514"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1" y="0"/>
                    <a:pt x="2" y="0"/>
                    <a:pt x="3"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5"/>
            <p:cNvSpPr>
              <a:spLocks/>
            </p:cNvSpPr>
            <p:nvPr/>
          </p:nvSpPr>
          <p:spPr bwMode="auto">
            <a:xfrm>
              <a:off x="6544483" y="3045592"/>
              <a:ext cx="514" cy="513"/>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1"/>
                    <a:pt x="0" y="0"/>
                  </a:cubicBezTo>
                  <a:cubicBezTo>
                    <a:pt x="1" y="1"/>
                    <a:pt x="2" y="2"/>
                    <a:pt x="3" y="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6"/>
            <p:cNvSpPr>
              <a:spLocks/>
            </p:cNvSpPr>
            <p:nvPr/>
          </p:nvSpPr>
          <p:spPr bwMode="auto">
            <a:xfrm>
              <a:off x="6041126" y="2663964"/>
              <a:ext cx="511575" cy="448399"/>
            </a:xfrm>
            <a:custGeom>
              <a:avLst/>
              <a:gdLst>
                <a:gd name="T0" fmla="*/ 2173 w 2323"/>
                <a:gd name="T1" fmla="*/ 1962 h 2034"/>
                <a:gd name="T2" fmla="*/ 2214 w 2323"/>
                <a:gd name="T3" fmla="*/ 1773 h 2034"/>
                <a:gd name="T4" fmla="*/ 2278 w 2323"/>
                <a:gd name="T5" fmla="*/ 1727 h 2034"/>
                <a:gd name="T6" fmla="*/ 2294 w 2323"/>
                <a:gd name="T7" fmla="*/ 1670 h 2034"/>
                <a:gd name="T8" fmla="*/ 2318 w 2323"/>
                <a:gd name="T9" fmla="*/ 1615 h 2034"/>
                <a:gd name="T10" fmla="*/ 2323 w 2323"/>
                <a:gd name="T11" fmla="*/ 1486 h 2034"/>
                <a:gd name="T12" fmla="*/ 2220 w 2323"/>
                <a:gd name="T13" fmla="*/ 1421 h 2034"/>
                <a:gd name="T14" fmla="*/ 2100 w 2323"/>
                <a:gd name="T15" fmla="*/ 1338 h 2034"/>
                <a:gd name="T16" fmla="*/ 1917 w 2323"/>
                <a:gd name="T17" fmla="*/ 1363 h 2034"/>
                <a:gd name="T18" fmla="*/ 1738 w 2323"/>
                <a:gd name="T19" fmla="*/ 1250 h 2034"/>
                <a:gd name="T20" fmla="*/ 1618 w 2323"/>
                <a:gd name="T21" fmla="*/ 1107 h 2034"/>
                <a:gd name="T22" fmla="*/ 1442 w 2323"/>
                <a:gd name="T23" fmla="*/ 958 h 2034"/>
                <a:gd name="T24" fmla="*/ 1643 w 2323"/>
                <a:gd name="T25" fmla="*/ 917 h 2034"/>
                <a:gd name="T26" fmla="*/ 1677 w 2323"/>
                <a:gd name="T27" fmla="*/ 778 h 2034"/>
                <a:gd name="T28" fmla="*/ 1563 w 2323"/>
                <a:gd name="T29" fmla="*/ 625 h 2034"/>
                <a:gd name="T30" fmla="*/ 1548 w 2323"/>
                <a:gd name="T31" fmla="*/ 477 h 2034"/>
                <a:gd name="T32" fmla="*/ 1610 w 2323"/>
                <a:gd name="T33" fmla="*/ 365 h 2034"/>
                <a:gd name="T34" fmla="*/ 1756 w 2323"/>
                <a:gd name="T35" fmla="*/ 296 h 2034"/>
                <a:gd name="T36" fmla="*/ 1690 w 2323"/>
                <a:gd name="T37" fmla="*/ 168 h 2034"/>
                <a:gd name="T38" fmla="*/ 1490 w 2323"/>
                <a:gd name="T39" fmla="*/ 257 h 2034"/>
                <a:gd name="T40" fmla="*/ 1294 w 2323"/>
                <a:gd name="T41" fmla="*/ 387 h 2034"/>
                <a:gd name="T42" fmla="*/ 1168 w 2323"/>
                <a:gd name="T43" fmla="*/ 490 h 2034"/>
                <a:gd name="T44" fmla="*/ 1029 w 2323"/>
                <a:gd name="T45" fmla="*/ 580 h 2034"/>
                <a:gd name="T46" fmla="*/ 859 w 2323"/>
                <a:gd name="T47" fmla="*/ 478 h 2034"/>
                <a:gd name="T48" fmla="*/ 724 w 2323"/>
                <a:gd name="T49" fmla="*/ 371 h 2034"/>
                <a:gd name="T50" fmla="*/ 662 w 2323"/>
                <a:gd name="T51" fmla="*/ 252 h 2034"/>
                <a:gd name="T52" fmla="*/ 540 w 2323"/>
                <a:gd name="T53" fmla="*/ 241 h 2034"/>
                <a:gd name="T54" fmla="*/ 481 w 2323"/>
                <a:gd name="T55" fmla="*/ 190 h 2034"/>
                <a:gd name="T56" fmla="*/ 441 w 2323"/>
                <a:gd name="T57" fmla="*/ 37 h 2034"/>
                <a:gd name="T58" fmla="*/ 312 w 2323"/>
                <a:gd name="T59" fmla="*/ 57 h 2034"/>
                <a:gd name="T60" fmla="*/ 305 w 2323"/>
                <a:gd name="T61" fmla="*/ 268 h 2034"/>
                <a:gd name="T62" fmla="*/ 135 w 2323"/>
                <a:gd name="T63" fmla="*/ 407 h 2034"/>
                <a:gd name="T64" fmla="*/ 57 w 2323"/>
                <a:gd name="T65" fmla="*/ 503 h 2034"/>
                <a:gd name="T66" fmla="*/ 28 w 2323"/>
                <a:gd name="T67" fmla="*/ 597 h 2034"/>
                <a:gd name="T68" fmla="*/ 186 w 2323"/>
                <a:gd name="T69" fmla="*/ 746 h 2034"/>
                <a:gd name="T70" fmla="*/ 192 w 2323"/>
                <a:gd name="T71" fmla="*/ 841 h 2034"/>
                <a:gd name="T72" fmla="*/ 270 w 2323"/>
                <a:gd name="T73" fmla="*/ 960 h 2034"/>
                <a:gd name="T74" fmla="*/ 435 w 2323"/>
                <a:gd name="T75" fmla="*/ 1041 h 2034"/>
                <a:gd name="T76" fmla="*/ 564 w 2323"/>
                <a:gd name="T77" fmla="*/ 1149 h 2034"/>
                <a:gd name="T78" fmla="*/ 636 w 2323"/>
                <a:gd name="T79" fmla="*/ 1329 h 2034"/>
                <a:gd name="T80" fmla="*/ 738 w 2323"/>
                <a:gd name="T81" fmla="*/ 1408 h 2034"/>
                <a:gd name="T82" fmla="*/ 925 w 2323"/>
                <a:gd name="T83" fmla="*/ 1594 h 2034"/>
                <a:gd name="T84" fmla="*/ 1014 w 2323"/>
                <a:gd name="T85" fmla="*/ 1728 h 2034"/>
                <a:gd name="T86" fmla="*/ 1103 w 2323"/>
                <a:gd name="T87" fmla="*/ 1744 h 2034"/>
                <a:gd name="T88" fmla="*/ 1154 w 2323"/>
                <a:gd name="T89" fmla="*/ 1767 h 2034"/>
                <a:gd name="T90" fmla="*/ 1237 w 2323"/>
                <a:gd name="T91" fmla="*/ 1791 h 2034"/>
                <a:gd name="T92" fmla="*/ 1374 w 2323"/>
                <a:gd name="T93" fmla="*/ 1978 h 2034"/>
                <a:gd name="T94" fmla="*/ 1446 w 2323"/>
                <a:gd name="T95" fmla="*/ 1990 h 2034"/>
                <a:gd name="T96" fmla="*/ 1619 w 2323"/>
                <a:gd name="T97" fmla="*/ 1915 h 2034"/>
                <a:gd name="T98" fmla="*/ 1694 w 2323"/>
                <a:gd name="T99" fmla="*/ 1935 h 2034"/>
                <a:gd name="T100" fmla="*/ 1832 w 2323"/>
                <a:gd name="T101" fmla="*/ 2017 h 2034"/>
                <a:gd name="T102" fmla="*/ 1928 w 2323"/>
                <a:gd name="T103" fmla="*/ 1988 h 2034"/>
                <a:gd name="T104" fmla="*/ 2050 w 2323"/>
                <a:gd name="T105" fmla="*/ 2007 h 2034"/>
                <a:gd name="T106" fmla="*/ 2094 w 2323"/>
                <a:gd name="T107" fmla="*/ 2007 h 2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23" h="2034">
                  <a:moveTo>
                    <a:pt x="2094" y="2007"/>
                  </a:moveTo>
                  <a:cubicBezTo>
                    <a:pt x="2159" y="1978"/>
                    <a:pt x="2159" y="1978"/>
                    <a:pt x="2159" y="1978"/>
                  </a:cubicBezTo>
                  <a:cubicBezTo>
                    <a:pt x="2166" y="1975"/>
                    <a:pt x="2171" y="1969"/>
                    <a:pt x="2173" y="1962"/>
                  </a:cubicBezTo>
                  <a:cubicBezTo>
                    <a:pt x="2198" y="1876"/>
                    <a:pt x="2198" y="1876"/>
                    <a:pt x="2198" y="1876"/>
                  </a:cubicBezTo>
                  <a:cubicBezTo>
                    <a:pt x="2199" y="1875"/>
                    <a:pt x="2199" y="1874"/>
                    <a:pt x="2199" y="1873"/>
                  </a:cubicBezTo>
                  <a:cubicBezTo>
                    <a:pt x="2214" y="1773"/>
                    <a:pt x="2214" y="1773"/>
                    <a:pt x="2214" y="1773"/>
                  </a:cubicBezTo>
                  <a:cubicBezTo>
                    <a:pt x="2215" y="1767"/>
                    <a:pt x="2218" y="1761"/>
                    <a:pt x="2223" y="1757"/>
                  </a:cubicBezTo>
                  <a:cubicBezTo>
                    <a:pt x="2255" y="1731"/>
                    <a:pt x="2255" y="1731"/>
                    <a:pt x="2255" y="1731"/>
                  </a:cubicBezTo>
                  <a:cubicBezTo>
                    <a:pt x="2261" y="1726"/>
                    <a:pt x="2270" y="1724"/>
                    <a:pt x="2278" y="1727"/>
                  </a:cubicBezTo>
                  <a:cubicBezTo>
                    <a:pt x="2278" y="1700"/>
                    <a:pt x="2278" y="1700"/>
                    <a:pt x="2278" y="1700"/>
                  </a:cubicBezTo>
                  <a:cubicBezTo>
                    <a:pt x="2278" y="1698"/>
                    <a:pt x="2278" y="1696"/>
                    <a:pt x="2280" y="1693"/>
                  </a:cubicBezTo>
                  <a:cubicBezTo>
                    <a:pt x="2294" y="1670"/>
                    <a:pt x="2294" y="1670"/>
                    <a:pt x="2294" y="1670"/>
                  </a:cubicBezTo>
                  <a:cubicBezTo>
                    <a:pt x="2294" y="1669"/>
                    <a:pt x="2295" y="1669"/>
                    <a:pt x="2295" y="1668"/>
                  </a:cubicBezTo>
                  <a:cubicBezTo>
                    <a:pt x="2317" y="1620"/>
                    <a:pt x="2317" y="1620"/>
                    <a:pt x="2317" y="1620"/>
                  </a:cubicBezTo>
                  <a:cubicBezTo>
                    <a:pt x="2318" y="1619"/>
                    <a:pt x="2318" y="1617"/>
                    <a:pt x="2318" y="1615"/>
                  </a:cubicBezTo>
                  <a:cubicBezTo>
                    <a:pt x="2318" y="1554"/>
                    <a:pt x="2318" y="1554"/>
                    <a:pt x="2318" y="1554"/>
                  </a:cubicBezTo>
                  <a:cubicBezTo>
                    <a:pt x="2318" y="1554"/>
                    <a:pt x="2318" y="1511"/>
                    <a:pt x="2318" y="1502"/>
                  </a:cubicBezTo>
                  <a:cubicBezTo>
                    <a:pt x="2318" y="1500"/>
                    <a:pt x="2320" y="1493"/>
                    <a:pt x="2323" y="1486"/>
                  </a:cubicBezTo>
                  <a:cubicBezTo>
                    <a:pt x="2262" y="1438"/>
                    <a:pt x="2262" y="1438"/>
                    <a:pt x="2262" y="1438"/>
                  </a:cubicBezTo>
                  <a:cubicBezTo>
                    <a:pt x="2259" y="1436"/>
                    <a:pt x="2256" y="1434"/>
                    <a:pt x="2252" y="1433"/>
                  </a:cubicBezTo>
                  <a:cubicBezTo>
                    <a:pt x="2220" y="1421"/>
                    <a:pt x="2220" y="1421"/>
                    <a:pt x="2220" y="1421"/>
                  </a:cubicBezTo>
                  <a:cubicBezTo>
                    <a:pt x="2217" y="1419"/>
                    <a:pt x="2213" y="1417"/>
                    <a:pt x="2210" y="1415"/>
                  </a:cubicBezTo>
                  <a:cubicBezTo>
                    <a:pt x="2121" y="1346"/>
                    <a:pt x="2121" y="1346"/>
                    <a:pt x="2121" y="1346"/>
                  </a:cubicBezTo>
                  <a:cubicBezTo>
                    <a:pt x="2115" y="1341"/>
                    <a:pt x="2108" y="1338"/>
                    <a:pt x="2100" y="1338"/>
                  </a:cubicBezTo>
                  <a:cubicBezTo>
                    <a:pt x="2011" y="1333"/>
                    <a:pt x="2011" y="1333"/>
                    <a:pt x="2011" y="1333"/>
                  </a:cubicBezTo>
                  <a:cubicBezTo>
                    <a:pt x="2006" y="1332"/>
                    <a:pt x="2001" y="1333"/>
                    <a:pt x="1996" y="1335"/>
                  </a:cubicBezTo>
                  <a:cubicBezTo>
                    <a:pt x="1917" y="1363"/>
                    <a:pt x="1917" y="1363"/>
                    <a:pt x="1917" y="1363"/>
                  </a:cubicBezTo>
                  <a:cubicBezTo>
                    <a:pt x="1907" y="1367"/>
                    <a:pt x="1895" y="1365"/>
                    <a:pt x="1885" y="1359"/>
                  </a:cubicBezTo>
                  <a:cubicBezTo>
                    <a:pt x="1863" y="1346"/>
                    <a:pt x="1825" y="1322"/>
                    <a:pt x="1819" y="1318"/>
                  </a:cubicBezTo>
                  <a:cubicBezTo>
                    <a:pt x="1811" y="1311"/>
                    <a:pt x="1753" y="1260"/>
                    <a:pt x="1738" y="1250"/>
                  </a:cubicBezTo>
                  <a:cubicBezTo>
                    <a:pt x="1731" y="1245"/>
                    <a:pt x="1730" y="1236"/>
                    <a:pt x="1732" y="1227"/>
                  </a:cubicBezTo>
                  <a:cubicBezTo>
                    <a:pt x="1734" y="1214"/>
                    <a:pt x="1729" y="1200"/>
                    <a:pt x="1718" y="1191"/>
                  </a:cubicBezTo>
                  <a:cubicBezTo>
                    <a:pt x="1686" y="1166"/>
                    <a:pt x="1624" y="1116"/>
                    <a:pt x="1618" y="1107"/>
                  </a:cubicBezTo>
                  <a:cubicBezTo>
                    <a:pt x="1609" y="1094"/>
                    <a:pt x="1491" y="1058"/>
                    <a:pt x="1479" y="1056"/>
                  </a:cubicBezTo>
                  <a:cubicBezTo>
                    <a:pt x="1466" y="1054"/>
                    <a:pt x="1453" y="1030"/>
                    <a:pt x="1442" y="1019"/>
                  </a:cubicBezTo>
                  <a:cubicBezTo>
                    <a:pt x="1431" y="1007"/>
                    <a:pt x="1442" y="958"/>
                    <a:pt x="1442" y="958"/>
                  </a:cubicBezTo>
                  <a:cubicBezTo>
                    <a:pt x="1442" y="958"/>
                    <a:pt x="1446" y="936"/>
                    <a:pt x="1459" y="919"/>
                  </a:cubicBezTo>
                  <a:cubicBezTo>
                    <a:pt x="1472" y="902"/>
                    <a:pt x="1532" y="891"/>
                    <a:pt x="1538" y="891"/>
                  </a:cubicBezTo>
                  <a:cubicBezTo>
                    <a:pt x="1544" y="891"/>
                    <a:pt x="1632" y="917"/>
                    <a:pt x="1643" y="917"/>
                  </a:cubicBezTo>
                  <a:cubicBezTo>
                    <a:pt x="1650" y="917"/>
                    <a:pt x="1679" y="889"/>
                    <a:pt x="1699" y="870"/>
                  </a:cubicBezTo>
                  <a:cubicBezTo>
                    <a:pt x="1710" y="859"/>
                    <a:pt x="1714" y="842"/>
                    <a:pt x="1707" y="828"/>
                  </a:cubicBezTo>
                  <a:cubicBezTo>
                    <a:pt x="1698" y="807"/>
                    <a:pt x="1684" y="780"/>
                    <a:pt x="1677" y="778"/>
                  </a:cubicBezTo>
                  <a:cubicBezTo>
                    <a:pt x="1667" y="774"/>
                    <a:pt x="1636" y="754"/>
                    <a:pt x="1620" y="743"/>
                  </a:cubicBezTo>
                  <a:cubicBezTo>
                    <a:pt x="1614" y="739"/>
                    <a:pt x="1609" y="734"/>
                    <a:pt x="1606" y="727"/>
                  </a:cubicBezTo>
                  <a:cubicBezTo>
                    <a:pt x="1563" y="625"/>
                    <a:pt x="1563" y="625"/>
                    <a:pt x="1563" y="625"/>
                  </a:cubicBezTo>
                  <a:cubicBezTo>
                    <a:pt x="1563" y="624"/>
                    <a:pt x="1563" y="624"/>
                    <a:pt x="1562" y="623"/>
                  </a:cubicBezTo>
                  <a:cubicBezTo>
                    <a:pt x="1558" y="613"/>
                    <a:pt x="1518" y="532"/>
                    <a:pt x="1518" y="524"/>
                  </a:cubicBezTo>
                  <a:cubicBezTo>
                    <a:pt x="1518" y="518"/>
                    <a:pt x="1536" y="494"/>
                    <a:pt x="1548" y="477"/>
                  </a:cubicBezTo>
                  <a:cubicBezTo>
                    <a:pt x="1556" y="467"/>
                    <a:pt x="1558" y="454"/>
                    <a:pt x="1554" y="443"/>
                  </a:cubicBezTo>
                  <a:cubicBezTo>
                    <a:pt x="1548" y="424"/>
                    <a:pt x="1539" y="396"/>
                    <a:pt x="1537" y="383"/>
                  </a:cubicBezTo>
                  <a:cubicBezTo>
                    <a:pt x="1533" y="363"/>
                    <a:pt x="1600" y="365"/>
                    <a:pt x="1610" y="365"/>
                  </a:cubicBezTo>
                  <a:cubicBezTo>
                    <a:pt x="1611" y="365"/>
                    <a:pt x="1612" y="365"/>
                    <a:pt x="1613" y="365"/>
                  </a:cubicBezTo>
                  <a:cubicBezTo>
                    <a:pt x="1628" y="365"/>
                    <a:pt x="1751" y="360"/>
                    <a:pt x="1757" y="358"/>
                  </a:cubicBezTo>
                  <a:cubicBezTo>
                    <a:pt x="1761" y="357"/>
                    <a:pt x="1758" y="318"/>
                    <a:pt x="1756" y="296"/>
                  </a:cubicBezTo>
                  <a:cubicBezTo>
                    <a:pt x="1755" y="287"/>
                    <a:pt x="1751" y="279"/>
                    <a:pt x="1744" y="272"/>
                  </a:cubicBezTo>
                  <a:cubicBezTo>
                    <a:pt x="1731" y="260"/>
                    <a:pt x="1709" y="237"/>
                    <a:pt x="1709" y="224"/>
                  </a:cubicBezTo>
                  <a:cubicBezTo>
                    <a:pt x="1709" y="205"/>
                    <a:pt x="1698" y="188"/>
                    <a:pt x="1690" y="168"/>
                  </a:cubicBezTo>
                  <a:cubicBezTo>
                    <a:pt x="1681" y="149"/>
                    <a:pt x="1630" y="134"/>
                    <a:pt x="1621" y="134"/>
                  </a:cubicBezTo>
                  <a:cubicBezTo>
                    <a:pt x="1613" y="134"/>
                    <a:pt x="1583" y="209"/>
                    <a:pt x="1577" y="214"/>
                  </a:cubicBezTo>
                  <a:cubicBezTo>
                    <a:pt x="1571" y="217"/>
                    <a:pt x="1505" y="250"/>
                    <a:pt x="1490" y="257"/>
                  </a:cubicBezTo>
                  <a:cubicBezTo>
                    <a:pt x="1488" y="258"/>
                    <a:pt x="1486" y="259"/>
                    <a:pt x="1484" y="260"/>
                  </a:cubicBezTo>
                  <a:cubicBezTo>
                    <a:pt x="1465" y="265"/>
                    <a:pt x="1371" y="292"/>
                    <a:pt x="1361" y="295"/>
                  </a:cubicBezTo>
                  <a:cubicBezTo>
                    <a:pt x="1352" y="299"/>
                    <a:pt x="1306" y="368"/>
                    <a:pt x="1294" y="387"/>
                  </a:cubicBezTo>
                  <a:cubicBezTo>
                    <a:pt x="1292" y="390"/>
                    <a:pt x="1289" y="393"/>
                    <a:pt x="1286" y="395"/>
                  </a:cubicBezTo>
                  <a:cubicBezTo>
                    <a:pt x="1178" y="485"/>
                    <a:pt x="1178" y="485"/>
                    <a:pt x="1178" y="485"/>
                  </a:cubicBezTo>
                  <a:cubicBezTo>
                    <a:pt x="1175" y="487"/>
                    <a:pt x="1172" y="489"/>
                    <a:pt x="1168" y="490"/>
                  </a:cubicBezTo>
                  <a:cubicBezTo>
                    <a:pt x="1066" y="533"/>
                    <a:pt x="1066" y="533"/>
                    <a:pt x="1066" y="533"/>
                  </a:cubicBezTo>
                  <a:cubicBezTo>
                    <a:pt x="1059" y="536"/>
                    <a:pt x="1053" y="541"/>
                    <a:pt x="1049" y="548"/>
                  </a:cubicBezTo>
                  <a:cubicBezTo>
                    <a:pt x="1029" y="580"/>
                    <a:pt x="1029" y="580"/>
                    <a:pt x="1029" y="580"/>
                  </a:cubicBezTo>
                  <a:cubicBezTo>
                    <a:pt x="1017" y="600"/>
                    <a:pt x="988" y="604"/>
                    <a:pt x="971" y="587"/>
                  </a:cubicBezTo>
                  <a:cubicBezTo>
                    <a:pt x="961" y="578"/>
                    <a:pt x="953" y="569"/>
                    <a:pt x="952" y="566"/>
                  </a:cubicBezTo>
                  <a:cubicBezTo>
                    <a:pt x="947" y="557"/>
                    <a:pt x="870" y="483"/>
                    <a:pt x="859" y="478"/>
                  </a:cubicBezTo>
                  <a:cubicBezTo>
                    <a:pt x="855" y="477"/>
                    <a:pt x="845" y="478"/>
                    <a:pt x="835" y="481"/>
                  </a:cubicBezTo>
                  <a:cubicBezTo>
                    <a:pt x="820" y="485"/>
                    <a:pt x="803" y="480"/>
                    <a:pt x="794" y="467"/>
                  </a:cubicBezTo>
                  <a:cubicBezTo>
                    <a:pt x="724" y="371"/>
                    <a:pt x="724" y="371"/>
                    <a:pt x="724" y="371"/>
                  </a:cubicBezTo>
                  <a:cubicBezTo>
                    <a:pt x="721" y="367"/>
                    <a:pt x="720" y="364"/>
                    <a:pt x="718" y="360"/>
                  </a:cubicBezTo>
                  <a:cubicBezTo>
                    <a:pt x="693" y="278"/>
                    <a:pt x="693" y="278"/>
                    <a:pt x="693" y="278"/>
                  </a:cubicBezTo>
                  <a:cubicBezTo>
                    <a:pt x="688" y="264"/>
                    <a:pt x="676" y="253"/>
                    <a:pt x="662" y="252"/>
                  </a:cubicBezTo>
                  <a:cubicBezTo>
                    <a:pt x="604" y="244"/>
                    <a:pt x="604" y="244"/>
                    <a:pt x="604" y="244"/>
                  </a:cubicBezTo>
                  <a:cubicBezTo>
                    <a:pt x="603" y="244"/>
                    <a:pt x="602" y="244"/>
                    <a:pt x="601" y="244"/>
                  </a:cubicBezTo>
                  <a:cubicBezTo>
                    <a:pt x="540" y="241"/>
                    <a:pt x="540" y="241"/>
                    <a:pt x="540" y="241"/>
                  </a:cubicBezTo>
                  <a:cubicBezTo>
                    <a:pt x="533" y="240"/>
                    <a:pt x="527" y="238"/>
                    <a:pt x="521" y="234"/>
                  </a:cubicBezTo>
                  <a:cubicBezTo>
                    <a:pt x="498" y="218"/>
                    <a:pt x="498" y="218"/>
                    <a:pt x="498" y="218"/>
                  </a:cubicBezTo>
                  <a:cubicBezTo>
                    <a:pt x="488" y="212"/>
                    <a:pt x="482" y="201"/>
                    <a:pt x="481" y="190"/>
                  </a:cubicBezTo>
                  <a:cubicBezTo>
                    <a:pt x="478" y="141"/>
                    <a:pt x="478" y="141"/>
                    <a:pt x="478" y="141"/>
                  </a:cubicBezTo>
                  <a:cubicBezTo>
                    <a:pt x="478" y="139"/>
                    <a:pt x="478" y="137"/>
                    <a:pt x="477" y="134"/>
                  </a:cubicBezTo>
                  <a:cubicBezTo>
                    <a:pt x="473" y="118"/>
                    <a:pt x="455" y="41"/>
                    <a:pt x="441" y="37"/>
                  </a:cubicBezTo>
                  <a:cubicBezTo>
                    <a:pt x="426" y="33"/>
                    <a:pt x="394" y="3"/>
                    <a:pt x="386" y="1"/>
                  </a:cubicBezTo>
                  <a:cubicBezTo>
                    <a:pt x="381" y="0"/>
                    <a:pt x="356" y="9"/>
                    <a:pt x="335" y="18"/>
                  </a:cubicBezTo>
                  <a:cubicBezTo>
                    <a:pt x="320" y="24"/>
                    <a:pt x="310" y="40"/>
                    <a:pt x="312" y="57"/>
                  </a:cubicBezTo>
                  <a:cubicBezTo>
                    <a:pt x="322" y="130"/>
                    <a:pt x="322" y="130"/>
                    <a:pt x="322" y="130"/>
                  </a:cubicBezTo>
                  <a:cubicBezTo>
                    <a:pt x="322" y="133"/>
                    <a:pt x="322" y="135"/>
                    <a:pt x="322" y="137"/>
                  </a:cubicBezTo>
                  <a:cubicBezTo>
                    <a:pt x="320" y="158"/>
                    <a:pt x="313" y="263"/>
                    <a:pt x="305" y="268"/>
                  </a:cubicBezTo>
                  <a:cubicBezTo>
                    <a:pt x="297" y="275"/>
                    <a:pt x="179" y="314"/>
                    <a:pt x="171" y="320"/>
                  </a:cubicBezTo>
                  <a:cubicBezTo>
                    <a:pt x="164" y="325"/>
                    <a:pt x="145" y="373"/>
                    <a:pt x="138" y="392"/>
                  </a:cubicBezTo>
                  <a:cubicBezTo>
                    <a:pt x="136" y="397"/>
                    <a:pt x="135" y="402"/>
                    <a:pt x="135" y="407"/>
                  </a:cubicBezTo>
                  <a:cubicBezTo>
                    <a:pt x="137" y="450"/>
                    <a:pt x="137" y="450"/>
                    <a:pt x="137" y="450"/>
                  </a:cubicBezTo>
                  <a:cubicBezTo>
                    <a:pt x="138" y="468"/>
                    <a:pt x="127" y="484"/>
                    <a:pt x="110" y="489"/>
                  </a:cubicBezTo>
                  <a:cubicBezTo>
                    <a:pt x="57" y="503"/>
                    <a:pt x="57" y="503"/>
                    <a:pt x="57" y="503"/>
                  </a:cubicBezTo>
                  <a:cubicBezTo>
                    <a:pt x="51" y="505"/>
                    <a:pt x="45" y="509"/>
                    <a:pt x="40" y="514"/>
                  </a:cubicBezTo>
                  <a:cubicBezTo>
                    <a:pt x="17" y="538"/>
                    <a:pt x="17" y="538"/>
                    <a:pt x="17" y="538"/>
                  </a:cubicBezTo>
                  <a:cubicBezTo>
                    <a:pt x="0" y="557"/>
                    <a:pt x="6" y="586"/>
                    <a:pt x="28" y="597"/>
                  </a:cubicBezTo>
                  <a:cubicBezTo>
                    <a:pt x="89" y="629"/>
                    <a:pt x="89" y="629"/>
                    <a:pt x="89" y="629"/>
                  </a:cubicBezTo>
                  <a:cubicBezTo>
                    <a:pt x="94" y="631"/>
                    <a:pt x="99" y="635"/>
                    <a:pt x="102" y="639"/>
                  </a:cubicBezTo>
                  <a:cubicBezTo>
                    <a:pt x="186" y="746"/>
                    <a:pt x="186" y="746"/>
                    <a:pt x="186" y="746"/>
                  </a:cubicBezTo>
                  <a:cubicBezTo>
                    <a:pt x="193" y="755"/>
                    <a:pt x="196" y="767"/>
                    <a:pt x="193" y="778"/>
                  </a:cubicBezTo>
                  <a:cubicBezTo>
                    <a:pt x="185" y="809"/>
                    <a:pt x="185" y="809"/>
                    <a:pt x="185" y="809"/>
                  </a:cubicBezTo>
                  <a:cubicBezTo>
                    <a:pt x="182" y="820"/>
                    <a:pt x="185" y="832"/>
                    <a:pt x="192" y="841"/>
                  </a:cubicBezTo>
                  <a:cubicBezTo>
                    <a:pt x="260" y="929"/>
                    <a:pt x="260" y="929"/>
                    <a:pt x="260" y="929"/>
                  </a:cubicBezTo>
                  <a:cubicBezTo>
                    <a:pt x="263" y="933"/>
                    <a:pt x="265" y="938"/>
                    <a:pt x="266" y="943"/>
                  </a:cubicBezTo>
                  <a:cubicBezTo>
                    <a:pt x="270" y="960"/>
                    <a:pt x="270" y="960"/>
                    <a:pt x="270" y="960"/>
                  </a:cubicBezTo>
                  <a:cubicBezTo>
                    <a:pt x="274" y="977"/>
                    <a:pt x="290" y="989"/>
                    <a:pt x="307" y="989"/>
                  </a:cubicBezTo>
                  <a:cubicBezTo>
                    <a:pt x="374" y="988"/>
                    <a:pt x="374" y="988"/>
                    <a:pt x="374" y="988"/>
                  </a:cubicBezTo>
                  <a:cubicBezTo>
                    <a:pt x="379" y="988"/>
                    <a:pt x="427" y="1033"/>
                    <a:pt x="435" y="1041"/>
                  </a:cubicBezTo>
                  <a:cubicBezTo>
                    <a:pt x="435" y="1041"/>
                    <a:pt x="436" y="1042"/>
                    <a:pt x="437" y="1043"/>
                  </a:cubicBezTo>
                  <a:cubicBezTo>
                    <a:pt x="553" y="1136"/>
                    <a:pt x="553" y="1136"/>
                    <a:pt x="553" y="1136"/>
                  </a:cubicBezTo>
                  <a:cubicBezTo>
                    <a:pt x="558" y="1140"/>
                    <a:pt x="561" y="1144"/>
                    <a:pt x="564" y="1149"/>
                  </a:cubicBezTo>
                  <a:cubicBezTo>
                    <a:pt x="624" y="1276"/>
                    <a:pt x="624" y="1276"/>
                    <a:pt x="624" y="1276"/>
                  </a:cubicBezTo>
                  <a:cubicBezTo>
                    <a:pt x="626" y="1279"/>
                    <a:pt x="627" y="1282"/>
                    <a:pt x="627" y="1285"/>
                  </a:cubicBezTo>
                  <a:cubicBezTo>
                    <a:pt x="636" y="1329"/>
                    <a:pt x="636" y="1329"/>
                    <a:pt x="636" y="1329"/>
                  </a:cubicBezTo>
                  <a:cubicBezTo>
                    <a:pt x="638" y="1339"/>
                    <a:pt x="644" y="1348"/>
                    <a:pt x="653" y="1353"/>
                  </a:cubicBezTo>
                  <a:cubicBezTo>
                    <a:pt x="734" y="1405"/>
                    <a:pt x="734" y="1405"/>
                    <a:pt x="734" y="1405"/>
                  </a:cubicBezTo>
                  <a:cubicBezTo>
                    <a:pt x="735" y="1406"/>
                    <a:pt x="736" y="1407"/>
                    <a:pt x="738" y="1408"/>
                  </a:cubicBezTo>
                  <a:cubicBezTo>
                    <a:pt x="840" y="1494"/>
                    <a:pt x="840" y="1494"/>
                    <a:pt x="840" y="1494"/>
                  </a:cubicBezTo>
                  <a:cubicBezTo>
                    <a:pt x="842" y="1495"/>
                    <a:pt x="844" y="1497"/>
                    <a:pt x="845" y="1498"/>
                  </a:cubicBezTo>
                  <a:cubicBezTo>
                    <a:pt x="925" y="1594"/>
                    <a:pt x="925" y="1594"/>
                    <a:pt x="925" y="1594"/>
                  </a:cubicBezTo>
                  <a:cubicBezTo>
                    <a:pt x="928" y="1597"/>
                    <a:pt x="929" y="1600"/>
                    <a:pt x="931" y="1603"/>
                  </a:cubicBezTo>
                  <a:cubicBezTo>
                    <a:pt x="940" y="1623"/>
                    <a:pt x="972" y="1697"/>
                    <a:pt x="972" y="1700"/>
                  </a:cubicBezTo>
                  <a:cubicBezTo>
                    <a:pt x="972" y="1703"/>
                    <a:pt x="1000" y="1719"/>
                    <a:pt x="1014" y="1728"/>
                  </a:cubicBezTo>
                  <a:cubicBezTo>
                    <a:pt x="1020" y="1731"/>
                    <a:pt x="1026" y="1732"/>
                    <a:pt x="1033" y="1732"/>
                  </a:cubicBezTo>
                  <a:cubicBezTo>
                    <a:pt x="1075" y="1732"/>
                    <a:pt x="1075" y="1732"/>
                    <a:pt x="1075" y="1732"/>
                  </a:cubicBezTo>
                  <a:cubicBezTo>
                    <a:pt x="1086" y="1732"/>
                    <a:pt x="1096" y="1737"/>
                    <a:pt x="1103" y="1744"/>
                  </a:cubicBezTo>
                  <a:cubicBezTo>
                    <a:pt x="1115" y="1757"/>
                    <a:pt x="1115" y="1757"/>
                    <a:pt x="1115" y="1757"/>
                  </a:cubicBezTo>
                  <a:cubicBezTo>
                    <a:pt x="1124" y="1767"/>
                    <a:pt x="1138" y="1771"/>
                    <a:pt x="1151" y="1767"/>
                  </a:cubicBezTo>
                  <a:cubicBezTo>
                    <a:pt x="1154" y="1767"/>
                    <a:pt x="1154" y="1767"/>
                    <a:pt x="1154" y="1767"/>
                  </a:cubicBezTo>
                  <a:cubicBezTo>
                    <a:pt x="1161" y="1765"/>
                    <a:pt x="1168" y="1765"/>
                    <a:pt x="1174" y="1767"/>
                  </a:cubicBezTo>
                  <a:cubicBezTo>
                    <a:pt x="1223" y="1783"/>
                    <a:pt x="1223" y="1783"/>
                    <a:pt x="1223" y="1783"/>
                  </a:cubicBezTo>
                  <a:cubicBezTo>
                    <a:pt x="1228" y="1785"/>
                    <a:pt x="1233" y="1787"/>
                    <a:pt x="1237" y="1791"/>
                  </a:cubicBezTo>
                  <a:cubicBezTo>
                    <a:pt x="1325" y="1871"/>
                    <a:pt x="1325" y="1871"/>
                    <a:pt x="1325" y="1871"/>
                  </a:cubicBezTo>
                  <a:cubicBezTo>
                    <a:pt x="1329" y="1875"/>
                    <a:pt x="1332" y="1880"/>
                    <a:pt x="1334" y="1885"/>
                  </a:cubicBezTo>
                  <a:cubicBezTo>
                    <a:pt x="1374" y="1978"/>
                    <a:pt x="1374" y="1978"/>
                    <a:pt x="1374" y="1978"/>
                  </a:cubicBezTo>
                  <a:cubicBezTo>
                    <a:pt x="1377" y="1985"/>
                    <a:pt x="1382" y="1990"/>
                    <a:pt x="1387" y="1994"/>
                  </a:cubicBezTo>
                  <a:cubicBezTo>
                    <a:pt x="1394" y="1999"/>
                    <a:pt x="1394" y="1999"/>
                    <a:pt x="1394" y="1999"/>
                  </a:cubicBezTo>
                  <a:cubicBezTo>
                    <a:pt x="1411" y="2011"/>
                    <a:pt x="1434" y="2007"/>
                    <a:pt x="1446" y="1990"/>
                  </a:cubicBezTo>
                  <a:cubicBezTo>
                    <a:pt x="1482" y="1941"/>
                    <a:pt x="1482" y="1941"/>
                    <a:pt x="1482" y="1941"/>
                  </a:cubicBezTo>
                  <a:cubicBezTo>
                    <a:pt x="1488" y="1933"/>
                    <a:pt x="1498" y="1927"/>
                    <a:pt x="1508" y="1926"/>
                  </a:cubicBezTo>
                  <a:cubicBezTo>
                    <a:pt x="1619" y="1915"/>
                    <a:pt x="1619" y="1915"/>
                    <a:pt x="1619" y="1915"/>
                  </a:cubicBezTo>
                  <a:cubicBezTo>
                    <a:pt x="1622" y="1915"/>
                    <a:pt x="1626" y="1915"/>
                    <a:pt x="1630" y="1916"/>
                  </a:cubicBezTo>
                  <a:cubicBezTo>
                    <a:pt x="1675" y="1925"/>
                    <a:pt x="1675" y="1925"/>
                    <a:pt x="1675" y="1925"/>
                  </a:cubicBezTo>
                  <a:cubicBezTo>
                    <a:pt x="1682" y="1927"/>
                    <a:pt x="1689" y="1930"/>
                    <a:pt x="1694" y="1935"/>
                  </a:cubicBezTo>
                  <a:cubicBezTo>
                    <a:pt x="1752" y="1991"/>
                    <a:pt x="1752" y="1991"/>
                    <a:pt x="1752" y="1991"/>
                  </a:cubicBezTo>
                  <a:cubicBezTo>
                    <a:pt x="1757" y="1995"/>
                    <a:pt x="1762" y="1998"/>
                    <a:pt x="1768" y="2000"/>
                  </a:cubicBezTo>
                  <a:cubicBezTo>
                    <a:pt x="1832" y="2017"/>
                    <a:pt x="1832" y="2017"/>
                    <a:pt x="1832" y="2017"/>
                  </a:cubicBezTo>
                  <a:cubicBezTo>
                    <a:pt x="1836" y="2018"/>
                    <a:pt x="1841" y="2019"/>
                    <a:pt x="1845" y="2018"/>
                  </a:cubicBezTo>
                  <a:cubicBezTo>
                    <a:pt x="1860" y="2017"/>
                    <a:pt x="1894" y="2013"/>
                    <a:pt x="1911" y="2007"/>
                  </a:cubicBezTo>
                  <a:cubicBezTo>
                    <a:pt x="1919" y="2004"/>
                    <a:pt x="1924" y="1996"/>
                    <a:pt x="1928" y="1988"/>
                  </a:cubicBezTo>
                  <a:cubicBezTo>
                    <a:pt x="1937" y="1970"/>
                    <a:pt x="1958" y="1962"/>
                    <a:pt x="1976" y="1969"/>
                  </a:cubicBezTo>
                  <a:cubicBezTo>
                    <a:pt x="2004" y="1980"/>
                    <a:pt x="2040" y="1993"/>
                    <a:pt x="2043" y="1995"/>
                  </a:cubicBezTo>
                  <a:cubicBezTo>
                    <a:pt x="2046" y="1996"/>
                    <a:pt x="2049" y="2001"/>
                    <a:pt x="2050" y="2007"/>
                  </a:cubicBezTo>
                  <a:cubicBezTo>
                    <a:pt x="2054" y="2017"/>
                    <a:pt x="2061" y="2026"/>
                    <a:pt x="2071" y="2030"/>
                  </a:cubicBezTo>
                  <a:cubicBezTo>
                    <a:pt x="2079" y="2034"/>
                    <a:pt x="2079" y="2034"/>
                    <a:pt x="2079" y="2034"/>
                  </a:cubicBezTo>
                  <a:cubicBezTo>
                    <a:pt x="2077" y="2023"/>
                    <a:pt x="2083" y="2012"/>
                    <a:pt x="2094" y="20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7"/>
            <p:cNvSpPr>
              <a:spLocks/>
            </p:cNvSpPr>
            <p:nvPr/>
          </p:nvSpPr>
          <p:spPr bwMode="auto">
            <a:xfrm>
              <a:off x="6551674" y="299422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8"/>
            <p:cNvSpPr>
              <a:spLocks/>
            </p:cNvSpPr>
            <p:nvPr/>
          </p:nvSpPr>
          <p:spPr bwMode="auto">
            <a:xfrm>
              <a:off x="6551674" y="299474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9"/>
            <p:cNvSpPr>
              <a:spLocks/>
            </p:cNvSpPr>
            <p:nvPr/>
          </p:nvSpPr>
          <p:spPr bwMode="auto">
            <a:xfrm>
              <a:off x="6551674" y="2993715"/>
              <a:ext cx="0" cy="51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20"/>
            <p:cNvSpPr>
              <a:spLocks/>
            </p:cNvSpPr>
            <p:nvPr/>
          </p:nvSpPr>
          <p:spPr bwMode="auto">
            <a:xfrm>
              <a:off x="6552701" y="2991661"/>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1"/>
            <p:cNvSpPr>
              <a:spLocks/>
            </p:cNvSpPr>
            <p:nvPr/>
          </p:nvSpPr>
          <p:spPr bwMode="auto">
            <a:xfrm>
              <a:off x="6355981" y="2662937"/>
              <a:ext cx="349269" cy="328210"/>
            </a:xfrm>
            <a:custGeom>
              <a:avLst/>
              <a:gdLst>
                <a:gd name="T0" fmla="*/ 325 w 1584"/>
                <a:gd name="T1" fmla="*/ 301 h 1491"/>
                <a:gd name="T2" fmla="*/ 182 w 1584"/>
                <a:gd name="T3" fmla="*/ 370 h 1491"/>
                <a:gd name="T4" fmla="*/ 106 w 1584"/>
                <a:gd name="T5" fmla="*/ 388 h 1491"/>
                <a:gd name="T6" fmla="*/ 117 w 1584"/>
                <a:gd name="T7" fmla="*/ 482 h 1491"/>
                <a:gd name="T8" fmla="*/ 131 w 1584"/>
                <a:gd name="T9" fmla="*/ 628 h 1491"/>
                <a:gd name="T10" fmla="*/ 175 w 1584"/>
                <a:gd name="T11" fmla="*/ 732 h 1491"/>
                <a:gd name="T12" fmla="*/ 246 w 1584"/>
                <a:gd name="T13" fmla="*/ 783 h 1491"/>
                <a:gd name="T14" fmla="*/ 268 w 1584"/>
                <a:gd name="T15" fmla="*/ 875 h 1491"/>
                <a:gd name="T16" fmla="*/ 107 w 1584"/>
                <a:gd name="T17" fmla="*/ 896 h 1491"/>
                <a:gd name="T18" fmla="*/ 11 w 1584"/>
                <a:gd name="T19" fmla="*/ 963 h 1491"/>
                <a:gd name="T20" fmla="*/ 48 w 1584"/>
                <a:gd name="T21" fmla="*/ 1061 h 1491"/>
                <a:gd name="T22" fmla="*/ 287 w 1584"/>
                <a:gd name="T23" fmla="*/ 1196 h 1491"/>
                <a:gd name="T24" fmla="*/ 307 w 1584"/>
                <a:gd name="T25" fmla="*/ 1255 h 1491"/>
                <a:gd name="T26" fmla="*/ 454 w 1584"/>
                <a:gd name="T27" fmla="*/ 1364 h 1491"/>
                <a:gd name="T28" fmla="*/ 565 w 1584"/>
                <a:gd name="T29" fmla="*/ 1340 h 1491"/>
                <a:gd name="T30" fmla="*/ 669 w 1584"/>
                <a:gd name="T31" fmla="*/ 1343 h 1491"/>
                <a:gd name="T32" fmla="*/ 779 w 1584"/>
                <a:gd name="T33" fmla="*/ 1420 h 1491"/>
                <a:gd name="T34" fmla="*/ 821 w 1584"/>
                <a:gd name="T35" fmla="*/ 1438 h 1491"/>
                <a:gd name="T36" fmla="*/ 892 w 1584"/>
                <a:gd name="T37" fmla="*/ 1491 h 1491"/>
                <a:gd name="T38" fmla="*/ 913 w 1584"/>
                <a:gd name="T39" fmla="*/ 1452 h 1491"/>
                <a:gd name="T40" fmla="*/ 1017 w 1584"/>
                <a:gd name="T41" fmla="*/ 1409 h 1491"/>
                <a:gd name="T42" fmla="*/ 1066 w 1584"/>
                <a:gd name="T43" fmla="*/ 1323 h 1491"/>
                <a:gd name="T44" fmla="*/ 1081 w 1584"/>
                <a:gd name="T45" fmla="*/ 1260 h 1491"/>
                <a:gd name="T46" fmla="*/ 1154 w 1584"/>
                <a:gd name="T47" fmla="*/ 1212 h 1491"/>
                <a:gd name="T48" fmla="*/ 1196 w 1584"/>
                <a:gd name="T49" fmla="*/ 1233 h 1491"/>
                <a:gd name="T50" fmla="*/ 1225 w 1584"/>
                <a:gd name="T51" fmla="*/ 1259 h 1491"/>
                <a:gd name="T52" fmla="*/ 1269 w 1584"/>
                <a:gd name="T53" fmla="*/ 1257 h 1491"/>
                <a:gd name="T54" fmla="*/ 1342 w 1584"/>
                <a:gd name="T55" fmla="*/ 1357 h 1491"/>
                <a:gd name="T56" fmla="*/ 1375 w 1584"/>
                <a:gd name="T57" fmla="*/ 1337 h 1491"/>
                <a:gd name="T58" fmla="*/ 1584 w 1584"/>
                <a:gd name="T59" fmla="*/ 1025 h 1491"/>
                <a:gd name="T60" fmla="*/ 1566 w 1584"/>
                <a:gd name="T61" fmla="*/ 993 h 1491"/>
                <a:gd name="T62" fmla="*/ 1511 w 1584"/>
                <a:gd name="T63" fmla="*/ 949 h 1491"/>
                <a:gd name="T64" fmla="*/ 1479 w 1584"/>
                <a:gd name="T65" fmla="*/ 873 h 1491"/>
                <a:gd name="T66" fmla="*/ 1420 w 1584"/>
                <a:gd name="T67" fmla="*/ 830 h 1491"/>
                <a:gd name="T68" fmla="*/ 1308 w 1584"/>
                <a:gd name="T69" fmla="*/ 747 h 1491"/>
                <a:gd name="T70" fmla="*/ 1287 w 1584"/>
                <a:gd name="T71" fmla="*/ 702 h 1491"/>
                <a:gd name="T72" fmla="*/ 1174 w 1584"/>
                <a:gd name="T73" fmla="*/ 599 h 1491"/>
                <a:gd name="T74" fmla="*/ 943 w 1584"/>
                <a:gd name="T75" fmla="*/ 380 h 1491"/>
                <a:gd name="T76" fmla="*/ 845 w 1584"/>
                <a:gd name="T77" fmla="*/ 229 h 1491"/>
                <a:gd name="T78" fmla="*/ 794 w 1584"/>
                <a:gd name="T79" fmla="*/ 63 h 1491"/>
                <a:gd name="T80" fmla="*/ 774 w 1584"/>
                <a:gd name="T81" fmla="*/ 24 h 1491"/>
                <a:gd name="T82" fmla="*/ 700 w 1584"/>
                <a:gd name="T83" fmla="*/ 47 h 1491"/>
                <a:gd name="T84" fmla="*/ 586 w 1584"/>
                <a:gd name="T85" fmla="*/ 81 h 1491"/>
                <a:gd name="T86" fmla="*/ 502 w 1584"/>
                <a:gd name="T87" fmla="*/ 100 h 1491"/>
                <a:gd name="T88" fmla="*/ 406 w 1584"/>
                <a:gd name="T89" fmla="*/ 189 h 1491"/>
                <a:gd name="T90" fmla="*/ 393 w 1584"/>
                <a:gd name="T91" fmla="*/ 209 h 1491"/>
                <a:gd name="T92" fmla="*/ 280 w 1584"/>
                <a:gd name="T93" fmla="*/ 23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4" h="1491">
                  <a:moveTo>
                    <a:pt x="313" y="277"/>
                  </a:moveTo>
                  <a:cubicBezTo>
                    <a:pt x="320" y="284"/>
                    <a:pt x="324" y="292"/>
                    <a:pt x="325" y="301"/>
                  </a:cubicBezTo>
                  <a:cubicBezTo>
                    <a:pt x="327" y="323"/>
                    <a:pt x="330" y="362"/>
                    <a:pt x="326" y="363"/>
                  </a:cubicBezTo>
                  <a:cubicBezTo>
                    <a:pt x="320" y="365"/>
                    <a:pt x="197" y="370"/>
                    <a:pt x="182" y="370"/>
                  </a:cubicBezTo>
                  <a:cubicBezTo>
                    <a:pt x="181" y="370"/>
                    <a:pt x="180" y="370"/>
                    <a:pt x="179" y="370"/>
                  </a:cubicBezTo>
                  <a:cubicBezTo>
                    <a:pt x="169" y="370"/>
                    <a:pt x="102" y="368"/>
                    <a:pt x="106" y="388"/>
                  </a:cubicBezTo>
                  <a:cubicBezTo>
                    <a:pt x="108" y="401"/>
                    <a:pt x="117" y="429"/>
                    <a:pt x="123" y="448"/>
                  </a:cubicBezTo>
                  <a:cubicBezTo>
                    <a:pt x="127" y="459"/>
                    <a:pt x="125" y="472"/>
                    <a:pt x="117" y="482"/>
                  </a:cubicBezTo>
                  <a:cubicBezTo>
                    <a:pt x="105" y="499"/>
                    <a:pt x="87" y="523"/>
                    <a:pt x="87" y="529"/>
                  </a:cubicBezTo>
                  <a:cubicBezTo>
                    <a:pt x="87" y="537"/>
                    <a:pt x="127" y="618"/>
                    <a:pt x="131" y="628"/>
                  </a:cubicBezTo>
                  <a:cubicBezTo>
                    <a:pt x="132" y="629"/>
                    <a:pt x="132" y="629"/>
                    <a:pt x="132" y="630"/>
                  </a:cubicBezTo>
                  <a:cubicBezTo>
                    <a:pt x="175" y="732"/>
                    <a:pt x="175" y="732"/>
                    <a:pt x="175" y="732"/>
                  </a:cubicBezTo>
                  <a:cubicBezTo>
                    <a:pt x="178" y="739"/>
                    <a:pt x="183" y="744"/>
                    <a:pt x="189" y="748"/>
                  </a:cubicBezTo>
                  <a:cubicBezTo>
                    <a:pt x="205" y="759"/>
                    <a:pt x="236" y="779"/>
                    <a:pt x="246" y="783"/>
                  </a:cubicBezTo>
                  <a:cubicBezTo>
                    <a:pt x="253" y="785"/>
                    <a:pt x="267" y="812"/>
                    <a:pt x="276" y="833"/>
                  </a:cubicBezTo>
                  <a:cubicBezTo>
                    <a:pt x="283" y="847"/>
                    <a:pt x="279" y="864"/>
                    <a:pt x="268" y="875"/>
                  </a:cubicBezTo>
                  <a:cubicBezTo>
                    <a:pt x="248" y="894"/>
                    <a:pt x="219" y="922"/>
                    <a:pt x="212" y="922"/>
                  </a:cubicBezTo>
                  <a:cubicBezTo>
                    <a:pt x="201" y="922"/>
                    <a:pt x="113" y="896"/>
                    <a:pt x="107" y="896"/>
                  </a:cubicBezTo>
                  <a:cubicBezTo>
                    <a:pt x="101" y="896"/>
                    <a:pt x="41" y="907"/>
                    <a:pt x="28" y="924"/>
                  </a:cubicBezTo>
                  <a:cubicBezTo>
                    <a:pt x="15" y="941"/>
                    <a:pt x="11" y="963"/>
                    <a:pt x="11" y="963"/>
                  </a:cubicBezTo>
                  <a:cubicBezTo>
                    <a:pt x="11" y="963"/>
                    <a:pt x="0" y="1012"/>
                    <a:pt x="11" y="1024"/>
                  </a:cubicBezTo>
                  <a:cubicBezTo>
                    <a:pt x="22" y="1035"/>
                    <a:pt x="35" y="1059"/>
                    <a:pt x="48" y="1061"/>
                  </a:cubicBezTo>
                  <a:cubicBezTo>
                    <a:pt x="60" y="1063"/>
                    <a:pt x="178" y="1099"/>
                    <a:pt x="187" y="1112"/>
                  </a:cubicBezTo>
                  <a:cubicBezTo>
                    <a:pt x="193" y="1121"/>
                    <a:pt x="255" y="1171"/>
                    <a:pt x="287" y="1196"/>
                  </a:cubicBezTo>
                  <a:cubicBezTo>
                    <a:pt x="298" y="1205"/>
                    <a:pt x="303" y="1219"/>
                    <a:pt x="301" y="1232"/>
                  </a:cubicBezTo>
                  <a:cubicBezTo>
                    <a:pt x="299" y="1241"/>
                    <a:pt x="300" y="1250"/>
                    <a:pt x="307" y="1255"/>
                  </a:cubicBezTo>
                  <a:cubicBezTo>
                    <a:pt x="322" y="1265"/>
                    <a:pt x="380" y="1316"/>
                    <a:pt x="388" y="1323"/>
                  </a:cubicBezTo>
                  <a:cubicBezTo>
                    <a:pt x="394" y="1327"/>
                    <a:pt x="432" y="1351"/>
                    <a:pt x="454" y="1364"/>
                  </a:cubicBezTo>
                  <a:cubicBezTo>
                    <a:pt x="464" y="1370"/>
                    <a:pt x="476" y="1372"/>
                    <a:pt x="486" y="1368"/>
                  </a:cubicBezTo>
                  <a:cubicBezTo>
                    <a:pt x="565" y="1340"/>
                    <a:pt x="565" y="1340"/>
                    <a:pt x="565" y="1340"/>
                  </a:cubicBezTo>
                  <a:cubicBezTo>
                    <a:pt x="570" y="1338"/>
                    <a:pt x="575" y="1337"/>
                    <a:pt x="580" y="1338"/>
                  </a:cubicBezTo>
                  <a:cubicBezTo>
                    <a:pt x="669" y="1343"/>
                    <a:pt x="669" y="1343"/>
                    <a:pt x="669" y="1343"/>
                  </a:cubicBezTo>
                  <a:cubicBezTo>
                    <a:pt x="677" y="1343"/>
                    <a:pt x="684" y="1346"/>
                    <a:pt x="690" y="1351"/>
                  </a:cubicBezTo>
                  <a:cubicBezTo>
                    <a:pt x="779" y="1420"/>
                    <a:pt x="779" y="1420"/>
                    <a:pt x="779" y="1420"/>
                  </a:cubicBezTo>
                  <a:cubicBezTo>
                    <a:pt x="782" y="1422"/>
                    <a:pt x="786" y="1424"/>
                    <a:pt x="789" y="1426"/>
                  </a:cubicBezTo>
                  <a:cubicBezTo>
                    <a:pt x="821" y="1438"/>
                    <a:pt x="821" y="1438"/>
                    <a:pt x="821" y="1438"/>
                  </a:cubicBezTo>
                  <a:cubicBezTo>
                    <a:pt x="825" y="1439"/>
                    <a:pt x="828" y="1441"/>
                    <a:pt x="831" y="1443"/>
                  </a:cubicBezTo>
                  <a:cubicBezTo>
                    <a:pt x="892" y="1491"/>
                    <a:pt x="892" y="1491"/>
                    <a:pt x="892" y="1491"/>
                  </a:cubicBezTo>
                  <a:cubicBezTo>
                    <a:pt x="896" y="1479"/>
                    <a:pt x="902" y="1466"/>
                    <a:pt x="906" y="1459"/>
                  </a:cubicBezTo>
                  <a:cubicBezTo>
                    <a:pt x="907" y="1456"/>
                    <a:pt x="910" y="1453"/>
                    <a:pt x="913" y="1452"/>
                  </a:cubicBezTo>
                  <a:cubicBezTo>
                    <a:pt x="1010" y="1415"/>
                    <a:pt x="1010" y="1415"/>
                    <a:pt x="1010" y="1415"/>
                  </a:cubicBezTo>
                  <a:cubicBezTo>
                    <a:pt x="1013" y="1414"/>
                    <a:pt x="1015" y="1412"/>
                    <a:pt x="1017" y="1409"/>
                  </a:cubicBezTo>
                  <a:cubicBezTo>
                    <a:pt x="1064" y="1327"/>
                    <a:pt x="1064" y="1327"/>
                    <a:pt x="1064" y="1327"/>
                  </a:cubicBezTo>
                  <a:cubicBezTo>
                    <a:pt x="1065" y="1326"/>
                    <a:pt x="1066" y="1324"/>
                    <a:pt x="1066" y="1323"/>
                  </a:cubicBezTo>
                  <a:cubicBezTo>
                    <a:pt x="1075" y="1269"/>
                    <a:pt x="1075" y="1269"/>
                    <a:pt x="1075" y="1269"/>
                  </a:cubicBezTo>
                  <a:cubicBezTo>
                    <a:pt x="1076" y="1265"/>
                    <a:pt x="1078" y="1262"/>
                    <a:pt x="1081" y="1260"/>
                  </a:cubicBezTo>
                  <a:cubicBezTo>
                    <a:pt x="1140" y="1222"/>
                    <a:pt x="1140" y="1222"/>
                    <a:pt x="1140" y="1222"/>
                  </a:cubicBezTo>
                  <a:cubicBezTo>
                    <a:pt x="1154" y="1212"/>
                    <a:pt x="1154" y="1212"/>
                    <a:pt x="1154" y="1212"/>
                  </a:cubicBezTo>
                  <a:cubicBezTo>
                    <a:pt x="1159" y="1209"/>
                    <a:pt x="1164" y="1209"/>
                    <a:pt x="1169" y="1212"/>
                  </a:cubicBezTo>
                  <a:cubicBezTo>
                    <a:pt x="1179" y="1218"/>
                    <a:pt x="1194" y="1229"/>
                    <a:pt x="1196" y="1233"/>
                  </a:cubicBezTo>
                  <a:cubicBezTo>
                    <a:pt x="1197" y="1237"/>
                    <a:pt x="1206" y="1248"/>
                    <a:pt x="1212" y="1254"/>
                  </a:cubicBezTo>
                  <a:cubicBezTo>
                    <a:pt x="1215" y="1258"/>
                    <a:pt x="1220" y="1260"/>
                    <a:pt x="1225" y="1259"/>
                  </a:cubicBezTo>
                  <a:cubicBezTo>
                    <a:pt x="1254" y="1250"/>
                    <a:pt x="1254" y="1250"/>
                    <a:pt x="1254" y="1250"/>
                  </a:cubicBezTo>
                  <a:cubicBezTo>
                    <a:pt x="1260" y="1249"/>
                    <a:pt x="1266" y="1251"/>
                    <a:pt x="1269" y="1257"/>
                  </a:cubicBezTo>
                  <a:cubicBezTo>
                    <a:pt x="1324" y="1352"/>
                    <a:pt x="1324" y="1352"/>
                    <a:pt x="1324" y="1352"/>
                  </a:cubicBezTo>
                  <a:cubicBezTo>
                    <a:pt x="1328" y="1358"/>
                    <a:pt x="1336" y="1360"/>
                    <a:pt x="1342" y="1357"/>
                  </a:cubicBezTo>
                  <a:cubicBezTo>
                    <a:pt x="1371" y="1341"/>
                    <a:pt x="1371" y="1341"/>
                    <a:pt x="1371" y="1341"/>
                  </a:cubicBezTo>
                  <a:cubicBezTo>
                    <a:pt x="1372" y="1340"/>
                    <a:pt x="1374" y="1338"/>
                    <a:pt x="1375" y="1337"/>
                  </a:cubicBezTo>
                  <a:cubicBezTo>
                    <a:pt x="1584" y="1025"/>
                    <a:pt x="1584" y="1025"/>
                    <a:pt x="1584" y="1025"/>
                  </a:cubicBezTo>
                  <a:cubicBezTo>
                    <a:pt x="1584" y="1025"/>
                    <a:pt x="1584" y="1025"/>
                    <a:pt x="1584" y="1025"/>
                  </a:cubicBezTo>
                  <a:cubicBezTo>
                    <a:pt x="1584" y="1025"/>
                    <a:pt x="1584" y="1025"/>
                    <a:pt x="1583" y="1024"/>
                  </a:cubicBezTo>
                  <a:cubicBezTo>
                    <a:pt x="1566" y="993"/>
                    <a:pt x="1566" y="993"/>
                    <a:pt x="1566" y="993"/>
                  </a:cubicBezTo>
                  <a:cubicBezTo>
                    <a:pt x="1564" y="988"/>
                    <a:pt x="1561" y="985"/>
                    <a:pt x="1557" y="982"/>
                  </a:cubicBezTo>
                  <a:cubicBezTo>
                    <a:pt x="1511" y="949"/>
                    <a:pt x="1511" y="949"/>
                    <a:pt x="1511" y="949"/>
                  </a:cubicBezTo>
                  <a:cubicBezTo>
                    <a:pt x="1505" y="946"/>
                    <a:pt x="1501" y="940"/>
                    <a:pt x="1499" y="934"/>
                  </a:cubicBezTo>
                  <a:cubicBezTo>
                    <a:pt x="1492" y="917"/>
                    <a:pt x="1479" y="881"/>
                    <a:pt x="1479" y="873"/>
                  </a:cubicBezTo>
                  <a:cubicBezTo>
                    <a:pt x="1479" y="863"/>
                    <a:pt x="1431" y="836"/>
                    <a:pt x="1422" y="831"/>
                  </a:cubicBezTo>
                  <a:cubicBezTo>
                    <a:pt x="1422" y="831"/>
                    <a:pt x="1421" y="830"/>
                    <a:pt x="1420" y="830"/>
                  </a:cubicBezTo>
                  <a:cubicBezTo>
                    <a:pt x="1320" y="762"/>
                    <a:pt x="1320" y="762"/>
                    <a:pt x="1320" y="762"/>
                  </a:cubicBezTo>
                  <a:cubicBezTo>
                    <a:pt x="1315" y="758"/>
                    <a:pt x="1311" y="753"/>
                    <a:pt x="1308" y="747"/>
                  </a:cubicBezTo>
                  <a:cubicBezTo>
                    <a:pt x="1295" y="714"/>
                    <a:pt x="1295" y="714"/>
                    <a:pt x="1295" y="714"/>
                  </a:cubicBezTo>
                  <a:cubicBezTo>
                    <a:pt x="1294" y="709"/>
                    <a:pt x="1291" y="705"/>
                    <a:pt x="1287" y="702"/>
                  </a:cubicBezTo>
                  <a:cubicBezTo>
                    <a:pt x="1176" y="601"/>
                    <a:pt x="1176" y="601"/>
                    <a:pt x="1176" y="601"/>
                  </a:cubicBezTo>
                  <a:cubicBezTo>
                    <a:pt x="1175" y="601"/>
                    <a:pt x="1174" y="600"/>
                    <a:pt x="1174" y="599"/>
                  </a:cubicBezTo>
                  <a:cubicBezTo>
                    <a:pt x="1165" y="590"/>
                    <a:pt x="1095" y="515"/>
                    <a:pt x="1087" y="507"/>
                  </a:cubicBezTo>
                  <a:cubicBezTo>
                    <a:pt x="1079" y="499"/>
                    <a:pt x="964" y="399"/>
                    <a:pt x="943" y="380"/>
                  </a:cubicBezTo>
                  <a:cubicBezTo>
                    <a:pt x="940" y="378"/>
                    <a:pt x="938" y="375"/>
                    <a:pt x="937" y="373"/>
                  </a:cubicBezTo>
                  <a:cubicBezTo>
                    <a:pt x="845" y="229"/>
                    <a:pt x="845" y="229"/>
                    <a:pt x="845" y="229"/>
                  </a:cubicBezTo>
                  <a:cubicBezTo>
                    <a:pt x="843" y="226"/>
                    <a:pt x="842" y="224"/>
                    <a:pt x="841" y="221"/>
                  </a:cubicBezTo>
                  <a:cubicBezTo>
                    <a:pt x="794" y="63"/>
                    <a:pt x="794" y="63"/>
                    <a:pt x="794" y="63"/>
                  </a:cubicBezTo>
                  <a:cubicBezTo>
                    <a:pt x="793" y="62"/>
                    <a:pt x="792" y="60"/>
                    <a:pt x="792" y="58"/>
                  </a:cubicBezTo>
                  <a:cubicBezTo>
                    <a:pt x="774" y="24"/>
                    <a:pt x="774" y="24"/>
                    <a:pt x="774" y="24"/>
                  </a:cubicBezTo>
                  <a:cubicBezTo>
                    <a:pt x="763" y="2"/>
                    <a:pt x="733" y="0"/>
                    <a:pt x="719" y="20"/>
                  </a:cubicBezTo>
                  <a:cubicBezTo>
                    <a:pt x="700" y="47"/>
                    <a:pt x="700" y="47"/>
                    <a:pt x="700" y="47"/>
                  </a:cubicBezTo>
                  <a:cubicBezTo>
                    <a:pt x="695" y="53"/>
                    <a:pt x="688" y="58"/>
                    <a:pt x="680" y="60"/>
                  </a:cubicBezTo>
                  <a:cubicBezTo>
                    <a:pt x="586" y="81"/>
                    <a:pt x="586" y="81"/>
                    <a:pt x="586" y="81"/>
                  </a:cubicBezTo>
                  <a:cubicBezTo>
                    <a:pt x="518" y="92"/>
                    <a:pt x="518" y="92"/>
                    <a:pt x="518" y="92"/>
                  </a:cubicBezTo>
                  <a:cubicBezTo>
                    <a:pt x="512" y="93"/>
                    <a:pt x="506" y="96"/>
                    <a:pt x="502" y="100"/>
                  </a:cubicBezTo>
                  <a:cubicBezTo>
                    <a:pt x="464" y="134"/>
                    <a:pt x="464" y="134"/>
                    <a:pt x="464" y="134"/>
                  </a:cubicBezTo>
                  <a:cubicBezTo>
                    <a:pt x="406" y="189"/>
                    <a:pt x="406" y="189"/>
                    <a:pt x="406" y="189"/>
                  </a:cubicBezTo>
                  <a:cubicBezTo>
                    <a:pt x="403" y="191"/>
                    <a:pt x="401" y="194"/>
                    <a:pt x="400" y="197"/>
                  </a:cubicBezTo>
                  <a:cubicBezTo>
                    <a:pt x="393" y="209"/>
                    <a:pt x="393" y="209"/>
                    <a:pt x="393" y="209"/>
                  </a:cubicBezTo>
                  <a:cubicBezTo>
                    <a:pt x="388" y="219"/>
                    <a:pt x="379" y="225"/>
                    <a:pt x="368" y="226"/>
                  </a:cubicBezTo>
                  <a:cubicBezTo>
                    <a:pt x="280" y="235"/>
                    <a:pt x="280" y="235"/>
                    <a:pt x="280" y="235"/>
                  </a:cubicBezTo>
                  <a:cubicBezTo>
                    <a:pt x="284" y="248"/>
                    <a:pt x="302" y="267"/>
                    <a:pt x="313" y="2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2"/>
            <p:cNvSpPr>
              <a:spLocks/>
            </p:cNvSpPr>
            <p:nvPr/>
          </p:nvSpPr>
          <p:spPr bwMode="auto">
            <a:xfrm>
              <a:off x="6551674" y="2993202"/>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3"/>
            <p:cNvSpPr>
              <a:spLocks/>
            </p:cNvSpPr>
            <p:nvPr/>
          </p:nvSpPr>
          <p:spPr bwMode="auto">
            <a:xfrm>
              <a:off x="6136661" y="2459026"/>
              <a:ext cx="269142" cy="337969"/>
            </a:xfrm>
            <a:custGeom>
              <a:avLst/>
              <a:gdLst>
                <a:gd name="T0" fmla="*/ 53 w 1223"/>
                <a:gd name="T1" fmla="*/ 730 h 1535"/>
                <a:gd name="T2" fmla="*/ 7 w 1223"/>
                <a:gd name="T3" fmla="*/ 827 h 1535"/>
                <a:gd name="T4" fmla="*/ 15 w 1223"/>
                <a:gd name="T5" fmla="*/ 930 h 1535"/>
                <a:gd name="T6" fmla="*/ 0 w 1223"/>
                <a:gd name="T7" fmla="*/ 965 h 1535"/>
                <a:gd name="T8" fmla="*/ 7 w 1223"/>
                <a:gd name="T9" fmla="*/ 968 h 1535"/>
                <a:gd name="T10" fmla="*/ 44 w 1223"/>
                <a:gd name="T11" fmla="*/ 1072 h 1535"/>
                <a:gd name="T12" fmla="*/ 64 w 1223"/>
                <a:gd name="T13" fmla="*/ 1149 h 1535"/>
                <a:gd name="T14" fmla="*/ 106 w 1223"/>
                <a:gd name="T15" fmla="*/ 1172 h 1535"/>
                <a:gd name="T16" fmla="*/ 170 w 1223"/>
                <a:gd name="T17" fmla="*/ 1175 h 1535"/>
                <a:gd name="T18" fmla="*/ 259 w 1223"/>
                <a:gd name="T19" fmla="*/ 1209 h 1535"/>
                <a:gd name="T20" fmla="*/ 290 w 1223"/>
                <a:gd name="T21" fmla="*/ 1302 h 1535"/>
                <a:gd name="T22" fmla="*/ 401 w 1223"/>
                <a:gd name="T23" fmla="*/ 1412 h 1535"/>
                <a:gd name="T24" fmla="*/ 518 w 1223"/>
                <a:gd name="T25" fmla="*/ 1497 h 1535"/>
                <a:gd name="T26" fmla="*/ 595 w 1223"/>
                <a:gd name="T27" fmla="*/ 1511 h 1535"/>
                <a:gd name="T28" fmla="*/ 632 w 1223"/>
                <a:gd name="T29" fmla="*/ 1464 h 1535"/>
                <a:gd name="T30" fmla="*/ 744 w 1223"/>
                <a:gd name="T31" fmla="*/ 1416 h 1535"/>
                <a:gd name="T32" fmla="*/ 860 w 1223"/>
                <a:gd name="T33" fmla="*/ 1318 h 1535"/>
                <a:gd name="T34" fmla="*/ 1050 w 1223"/>
                <a:gd name="T35" fmla="*/ 1191 h 1535"/>
                <a:gd name="T36" fmla="*/ 1143 w 1223"/>
                <a:gd name="T37" fmla="*/ 1145 h 1535"/>
                <a:gd name="T38" fmla="*/ 1223 w 1223"/>
                <a:gd name="T39" fmla="*/ 1076 h 1535"/>
                <a:gd name="T40" fmla="*/ 1218 w 1223"/>
                <a:gd name="T41" fmla="*/ 1020 h 1535"/>
                <a:gd name="T42" fmla="*/ 1201 w 1223"/>
                <a:gd name="T43" fmla="*/ 997 h 1535"/>
                <a:gd name="T44" fmla="*/ 1017 w 1223"/>
                <a:gd name="T45" fmla="*/ 910 h 1535"/>
                <a:gd name="T46" fmla="*/ 917 w 1223"/>
                <a:gd name="T47" fmla="*/ 872 h 1535"/>
                <a:gd name="T48" fmla="*/ 891 w 1223"/>
                <a:gd name="T49" fmla="*/ 849 h 1535"/>
                <a:gd name="T50" fmla="*/ 881 w 1223"/>
                <a:gd name="T51" fmla="*/ 698 h 1535"/>
                <a:gd name="T52" fmla="*/ 821 w 1223"/>
                <a:gd name="T53" fmla="*/ 498 h 1535"/>
                <a:gd name="T54" fmla="*/ 777 w 1223"/>
                <a:gd name="T55" fmla="*/ 330 h 1535"/>
                <a:gd name="T56" fmla="*/ 730 w 1223"/>
                <a:gd name="T57" fmla="*/ 224 h 1535"/>
                <a:gd name="T58" fmla="*/ 697 w 1223"/>
                <a:gd name="T59" fmla="*/ 227 h 1535"/>
                <a:gd name="T60" fmla="*/ 623 w 1223"/>
                <a:gd name="T61" fmla="*/ 209 h 1535"/>
                <a:gd name="T62" fmla="*/ 586 w 1223"/>
                <a:gd name="T63" fmla="*/ 144 h 1535"/>
                <a:gd name="T64" fmla="*/ 511 w 1223"/>
                <a:gd name="T65" fmla="*/ 125 h 1535"/>
                <a:gd name="T66" fmla="*/ 398 w 1223"/>
                <a:gd name="T67" fmla="*/ 77 h 1535"/>
                <a:gd name="T68" fmla="*/ 409 w 1223"/>
                <a:gd name="T69" fmla="*/ 3 h 1535"/>
                <a:gd name="T70" fmla="*/ 288 w 1223"/>
                <a:gd name="T71" fmla="*/ 46 h 1535"/>
                <a:gd name="T72" fmla="*/ 212 w 1223"/>
                <a:gd name="T73" fmla="*/ 87 h 1535"/>
                <a:gd name="T74" fmla="*/ 209 w 1223"/>
                <a:gd name="T75" fmla="*/ 161 h 1535"/>
                <a:gd name="T76" fmla="*/ 177 w 1223"/>
                <a:gd name="T77" fmla="*/ 189 h 1535"/>
                <a:gd name="T78" fmla="*/ 139 w 1223"/>
                <a:gd name="T79" fmla="*/ 236 h 1535"/>
                <a:gd name="T80" fmla="*/ 224 w 1223"/>
                <a:gd name="T81" fmla="*/ 376 h 1535"/>
                <a:gd name="T82" fmla="*/ 176 w 1223"/>
                <a:gd name="T83" fmla="*/ 449 h 1535"/>
                <a:gd name="T84" fmla="*/ 87 w 1223"/>
                <a:gd name="T85" fmla="*/ 493 h 1535"/>
                <a:gd name="T86" fmla="*/ 5 w 1223"/>
                <a:gd name="T87" fmla="*/ 60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3" h="1535">
                  <a:moveTo>
                    <a:pt x="55" y="707"/>
                  </a:moveTo>
                  <a:cubicBezTo>
                    <a:pt x="58" y="715"/>
                    <a:pt x="58" y="723"/>
                    <a:pt x="53" y="730"/>
                  </a:cubicBezTo>
                  <a:cubicBezTo>
                    <a:pt x="8" y="804"/>
                    <a:pt x="8" y="804"/>
                    <a:pt x="8" y="804"/>
                  </a:cubicBezTo>
                  <a:cubicBezTo>
                    <a:pt x="4" y="811"/>
                    <a:pt x="3" y="820"/>
                    <a:pt x="7" y="827"/>
                  </a:cubicBezTo>
                  <a:cubicBezTo>
                    <a:pt x="18" y="847"/>
                    <a:pt x="38" y="888"/>
                    <a:pt x="38" y="893"/>
                  </a:cubicBezTo>
                  <a:cubicBezTo>
                    <a:pt x="38" y="898"/>
                    <a:pt x="21" y="922"/>
                    <a:pt x="15" y="930"/>
                  </a:cubicBezTo>
                  <a:cubicBezTo>
                    <a:pt x="14" y="931"/>
                    <a:pt x="13" y="933"/>
                    <a:pt x="13" y="934"/>
                  </a:cubicBezTo>
                  <a:cubicBezTo>
                    <a:pt x="0" y="965"/>
                    <a:pt x="0" y="965"/>
                    <a:pt x="0" y="965"/>
                  </a:cubicBezTo>
                  <a:cubicBezTo>
                    <a:pt x="0" y="965"/>
                    <a:pt x="0" y="965"/>
                    <a:pt x="0" y="965"/>
                  </a:cubicBezTo>
                  <a:cubicBezTo>
                    <a:pt x="3" y="966"/>
                    <a:pt x="5" y="968"/>
                    <a:pt x="7" y="968"/>
                  </a:cubicBezTo>
                  <a:cubicBezTo>
                    <a:pt x="21" y="972"/>
                    <a:pt x="39" y="1049"/>
                    <a:pt x="43" y="1065"/>
                  </a:cubicBezTo>
                  <a:cubicBezTo>
                    <a:pt x="44" y="1068"/>
                    <a:pt x="44" y="1070"/>
                    <a:pt x="44" y="1072"/>
                  </a:cubicBezTo>
                  <a:cubicBezTo>
                    <a:pt x="47" y="1121"/>
                    <a:pt x="47" y="1121"/>
                    <a:pt x="47" y="1121"/>
                  </a:cubicBezTo>
                  <a:cubicBezTo>
                    <a:pt x="48" y="1132"/>
                    <a:pt x="54" y="1143"/>
                    <a:pt x="64" y="1149"/>
                  </a:cubicBezTo>
                  <a:cubicBezTo>
                    <a:pt x="87" y="1165"/>
                    <a:pt x="87" y="1165"/>
                    <a:pt x="87" y="1165"/>
                  </a:cubicBezTo>
                  <a:cubicBezTo>
                    <a:pt x="93" y="1169"/>
                    <a:pt x="99" y="1171"/>
                    <a:pt x="106" y="1172"/>
                  </a:cubicBezTo>
                  <a:cubicBezTo>
                    <a:pt x="167" y="1175"/>
                    <a:pt x="167" y="1175"/>
                    <a:pt x="167" y="1175"/>
                  </a:cubicBezTo>
                  <a:cubicBezTo>
                    <a:pt x="168" y="1175"/>
                    <a:pt x="169" y="1175"/>
                    <a:pt x="170" y="1175"/>
                  </a:cubicBezTo>
                  <a:cubicBezTo>
                    <a:pt x="228" y="1183"/>
                    <a:pt x="228" y="1183"/>
                    <a:pt x="228" y="1183"/>
                  </a:cubicBezTo>
                  <a:cubicBezTo>
                    <a:pt x="242" y="1184"/>
                    <a:pt x="254" y="1195"/>
                    <a:pt x="259" y="1209"/>
                  </a:cubicBezTo>
                  <a:cubicBezTo>
                    <a:pt x="284" y="1291"/>
                    <a:pt x="284" y="1291"/>
                    <a:pt x="284" y="1291"/>
                  </a:cubicBezTo>
                  <a:cubicBezTo>
                    <a:pt x="286" y="1295"/>
                    <a:pt x="287" y="1298"/>
                    <a:pt x="290" y="1302"/>
                  </a:cubicBezTo>
                  <a:cubicBezTo>
                    <a:pt x="360" y="1398"/>
                    <a:pt x="360" y="1398"/>
                    <a:pt x="360" y="1398"/>
                  </a:cubicBezTo>
                  <a:cubicBezTo>
                    <a:pt x="369" y="1411"/>
                    <a:pt x="386" y="1416"/>
                    <a:pt x="401" y="1412"/>
                  </a:cubicBezTo>
                  <a:cubicBezTo>
                    <a:pt x="411" y="1409"/>
                    <a:pt x="421" y="1408"/>
                    <a:pt x="425" y="1409"/>
                  </a:cubicBezTo>
                  <a:cubicBezTo>
                    <a:pt x="436" y="1414"/>
                    <a:pt x="513" y="1488"/>
                    <a:pt x="518" y="1497"/>
                  </a:cubicBezTo>
                  <a:cubicBezTo>
                    <a:pt x="519" y="1500"/>
                    <a:pt x="527" y="1509"/>
                    <a:pt x="537" y="1518"/>
                  </a:cubicBezTo>
                  <a:cubicBezTo>
                    <a:pt x="554" y="1535"/>
                    <a:pt x="583" y="1531"/>
                    <a:pt x="595" y="1511"/>
                  </a:cubicBezTo>
                  <a:cubicBezTo>
                    <a:pt x="615" y="1479"/>
                    <a:pt x="615" y="1479"/>
                    <a:pt x="615" y="1479"/>
                  </a:cubicBezTo>
                  <a:cubicBezTo>
                    <a:pt x="619" y="1472"/>
                    <a:pt x="625" y="1467"/>
                    <a:pt x="632" y="1464"/>
                  </a:cubicBezTo>
                  <a:cubicBezTo>
                    <a:pt x="734" y="1421"/>
                    <a:pt x="734" y="1421"/>
                    <a:pt x="734" y="1421"/>
                  </a:cubicBezTo>
                  <a:cubicBezTo>
                    <a:pt x="738" y="1420"/>
                    <a:pt x="741" y="1418"/>
                    <a:pt x="744" y="1416"/>
                  </a:cubicBezTo>
                  <a:cubicBezTo>
                    <a:pt x="852" y="1326"/>
                    <a:pt x="852" y="1326"/>
                    <a:pt x="852" y="1326"/>
                  </a:cubicBezTo>
                  <a:cubicBezTo>
                    <a:pt x="855" y="1324"/>
                    <a:pt x="858" y="1321"/>
                    <a:pt x="860" y="1318"/>
                  </a:cubicBezTo>
                  <a:cubicBezTo>
                    <a:pt x="872" y="1299"/>
                    <a:pt x="918" y="1230"/>
                    <a:pt x="927" y="1226"/>
                  </a:cubicBezTo>
                  <a:cubicBezTo>
                    <a:pt x="937" y="1223"/>
                    <a:pt x="1031" y="1196"/>
                    <a:pt x="1050" y="1191"/>
                  </a:cubicBezTo>
                  <a:cubicBezTo>
                    <a:pt x="1052" y="1190"/>
                    <a:pt x="1054" y="1189"/>
                    <a:pt x="1056" y="1188"/>
                  </a:cubicBezTo>
                  <a:cubicBezTo>
                    <a:pt x="1071" y="1181"/>
                    <a:pt x="1137" y="1148"/>
                    <a:pt x="1143" y="1145"/>
                  </a:cubicBezTo>
                  <a:cubicBezTo>
                    <a:pt x="1149" y="1140"/>
                    <a:pt x="1179" y="1065"/>
                    <a:pt x="1187" y="1065"/>
                  </a:cubicBezTo>
                  <a:cubicBezTo>
                    <a:pt x="1192" y="1065"/>
                    <a:pt x="1208" y="1069"/>
                    <a:pt x="1223" y="1076"/>
                  </a:cubicBezTo>
                  <a:cubicBezTo>
                    <a:pt x="1223" y="1076"/>
                    <a:pt x="1223" y="1076"/>
                    <a:pt x="1223" y="1076"/>
                  </a:cubicBezTo>
                  <a:cubicBezTo>
                    <a:pt x="1218" y="1020"/>
                    <a:pt x="1218" y="1020"/>
                    <a:pt x="1218" y="1020"/>
                  </a:cubicBezTo>
                  <a:cubicBezTo>
                    <a:pt x="1218" y="1014"/>
                    <a:pt x="1214" y="1008"/>
                    <a:pt x="1209" y="1004"/>
                  </a:cubicBezTo>
                  <a:cubicBezTo>
                    <a:pt x="1201" y="997"/>
                    <a:pt x="1201" y="997"/>
                    <a:pt x="1201" y="997"/>
                  </a:cubicBezTo>
                  <a:cubicBezTo>
                    <a:pt x="1200" y="996"/>
                    <a:pt x="1198" y="995"/>
                    <a:pt x="1197" y="995"/>
                  </a:cubicBezTo>
                  <a:cubicBezTo>
                    <a:pt x="1180" y="986"/>
                    <a:pt x="1068" y="931"/>
                    <a:pt x="1017" y="910"/>
                  </a:cubicBezTo>
                  <a:cubicBezTo>
                    <a:pt x="962" y="888"/>
                    <a:pt x="980" y="892"/>
                    <a:pt x="964" y="880"/>
                  </a:cubicBezTo>
                  <a:cubicBezTo>
                    <a:pt x="947" y="868"/>
                    <a:pt x="925" y="872"/>
                    <a:pt x="917" y="872"/>
                  </a:cubicBezTo>
                  <a:cubicBezTo>
                    <a:pt x="914" y="872"/>
                    <a:pt x="909" y="870"/>
                    <a:pt x="905" y="869"/>
                  </a:cubicBezTo>
                  <a:cubicBezTo>
                    <a:pt x="897" y="865"/>
                    <a:pt x="892" y="857"/>
                    <a:pt x="891" y="849"/>
                  </a:cubicBezTo>
                  <a:cubicBezTo>
                    <a:pt x="890" y="826"/>
                    <a:pt x="886" y="782"/>
                    <a:pt x="882" y="770"/>
                  </a:cubicBezTo>
                  <a:cubicBezTo>
                    <a:pt x="875" y="754"/>
                    <a:pt x="881" y="704"/>
                    <a:pt x="881" y="698"/>
                  </a:cubicBezTo>
                  <a:cubicBezTo>
                    <a:pt x="881" y="692"/>
                    <a:pt x="865" y="611"/>
                    <a:pt x="857" y="588"/>
                  </a:cubicBezTo>
                  <a:cubicBezTo>
                    <a:pt x="848" y="566"/>
                    <a:pt x="828" y="502"/>
                    <a:pt x="821" y="498"/>
                  </a:cubicBezTo>
                  <a:cubicBezTo>
                    <a:pt x="814" y="495"/>
                    <a:pt x="784" y="358"/>
                    <a:pt x="779" y="336"/>
                  </a:cubicBezTo>
                  <a:cubicBezTo>
                    <a:pt x="779" y="334"/>
                    <a:pt x="778" y="332"/>
                    <a:pt x="777" y="330"/>
                  </a:cubicBezTo>
                  <a:cubicBezTo>
                    <a:pt x="756" y="237"/>
                    <a:pt x="756" y="237"/>
                    <a:pt x="756" y="237"/>
                  </a:cubicBezTo>
                  <a:cubicBezTo>
                    <a:pt x="751" y="228"/>
                    <a:pt x="741" y="223"/>
                    <a:pt x="730" y="224"/>
                  </a:cubicBezTo>
                  <a:cubicBezTo>
                    <a:pt x="710" y="228"/>
                    <a:pt x="710" y="228"/>
                    <a:pt x="710" y="228"/>
                  </a:cubicBezTo>
                  <a:cubicBezTo>
                    <a:pt x="706" y="229"/>
                    <a:pt x="701" y="229"/>
                    <a:pt x="697" y="227"/>
                  </a:cubicBezTo>
                  <a:cubicBezTo>
                    <a:pt x="636" y="223"/>
                    <a:pt x="636" y="223"/>
                    <a:pt x="636" y="223"/>
                  </a:cubicBezTo>
                  <a:cubicBezTo>
                    <a:pt x="630" y="220"/>
                    <a:pt x="625" y="215"/>
                    <a:pt x="623" y="209"/>
                  </a:cubicBezTo>
                  <a:cubicBezTo>
                    <a:pt x="602" y="159"/>
                    <a:pt x="602" y="159"/>
                    <a:pt x="602" y="159"/>
                  </a:cubicBezTo>
                  <a:cubicBezTo>
                    <a:pt x="600" y="152"/>
                    <a:pt x="594" y="146"/>
                    <a:pt x="586" y="144"/>
                  </a:cubicBezTo>
                  <a:cubicBezTo>
                    <a:pt x="513" y="126"/>
                    <a:pt x="513" y="126"/>
                    <a:pt x="513" y="126"/>
                  </a:cubicBezTo>
                  <a:cubicBezTo>
                    <a:pt x="513" y="125"/>
                    <a:pt x="512" y="125"/>
                    <a:pt x="511" y="125"/>
                  </a:cubicBezTo>
                  <a:cubicBezTo>
                    <a:pt x="416" y="112"/>
                    <a:pt x="416" y="112"/>
                    <a:pt x="416" y="112"/>
                  </a:cubicBezTo>
                  <a:cubicBezTo>
                    <a:pt x="399" y="110"/>
                    <a:pt x="390" y="91"/>
                    <a:pt x="398" y="77"/>
                  </a:cubicBezTo>
                  <a:cubicBezTo>
                    <a:pt x="420" y="37"/>
                    <a:pt x="420" y="37"/>
                    <a:pt x="420" y="37"/>
                  </a:cubicBezTo>
                  <a:cubicBezTo>
                    <a:pt x="427" y="25"/>
                    <a:pt x="423" y="8"/>
                    <a:pt x="409" y="3"/>
                  </a:cubicBezTo>
                  <a:cubicBezTo>
                    <a:pt x="403" y="0"/>
                    <a:pt x="397" y="0"/>
                    <a:pt x="391" y="3"/>
                  </a:cubicBezTo>
                  <a:cubicBezTo>
                    <a:pt x="288" y="46"/>
                    <a:pt x="288" y="46"/>
                    <a:pt x="288" y="46"/>
                  </a:cubicBezTo>
                  <a:cubicBezTo>
                    <a:pt x="288" y="46"/>
                    <a:pt x="287" y="46"/>
                    <a:pt x="286" y="47"/>
                  </a:cubicBezTo>
                  <a:cubicBezTo>
                    <a:pt x="212" y="87"/>
                    <a:pt x="212" y="87"/>
                    <a:pt x="212" y="87"/>
                  </a:cubicBezTo>
                  <a:cubicBezTo>
                    <a:pt x="203" y="92"/>
                    <a:pt x="199" y="102"/>
                    <a:pt x="200" y="112"/>
                  </a:cubicBezTo>
                  <a:cubicBezTo>
                    <a:pt x="209" y="161"/>
                    <a:pt x="209" y="161"/>
                    <a:pt x="209" y="161"/>
                  </a:cubicBezTo>
                  <a:cubicBezTo>
                    <a:pt x="212" y="176"/>
                    <a:pt x="200" y="189"/>
                    <a:pt x="186" y="189"/>
                  </a:cubicBezTo>
                  <a:cubicBezTo>
                    <a:pt x="177" y="189"/>
                    <a:pt x="177" y="189"/>
                    <a:pt x="177" y="189"/>
                  </a:cubicBezTo>
                  <a:cubicBezTo>
                    <a:pt x="168" y="190"/>
                    <a:pt x="160" y="195"/>
                    <a:pt x="156" y="202"/>
                  </a:cubicBezTo>
                  <a:cubicBezTo>
                    <a:pt x="139" y="236"/>
                    <a:pt x="139" y="236"/>
                    <a:pt x="139" y="236"/>
                  </a:cubicBezTo>
                  <a:cubicBezTo>
                    <a:pt x="135" y="244"/>
                    <a:pt x="136" y="253"/>
                    <a:pt x="141" y="261"/>
                  </a:cubicBezTo>
                  <a:cubicBezTo>
                    <a:pt x="224" y="376"/>
                    <a:pt x="224" y="376"/>
                    <a:pt x="224" y="376"/>
                  </a:cubicBezTo>
                  <a:cubicBezTo>
                    <a:pt x="230" y="385"/>
                    <a:pt x="230" y="398"/>
                    <a:pt x="222" y="406"/>
                  </a:cubicBezTo>
                  <a:cubicBezTo>
                    <a:pt x="207" y="423"/>
                    <a:pt x="183" y="448"/>
                    <a:pt x="176" y="449"/>
                  </a:cubicBezTo>
                  <a:cubicBezTo>
                    <a:pt x="167" y="451"/>
                    <a:pt x="109" y="480"/>
                    <a:pt x="94" y="488"/>
                  </a:cubicBezTo>
                  <a:cubicBezTo>
                    <a:pt x="91" y="489"/>
                    <a:pt x="89" y="491"/>
                    <a:pt x="87" y="493"/>
                  </a:cubicBezTo>
                  <a:cubicBezTo>
                    <a:pt x="9" y="579"/>
                    <a:pt x="9" y="579"/>
                    <a:pt x="9" y="579"/>
                  </a:cubicBezTo>
                  <a:cubicBezTo>
                    <a:pt x="3" y="586"/>
                    <a:pt x="1" y="596"/>
                    <a:pt x="5" y="605"/>
                  </a:cubicBezTo>
                  <a:lnTo>
                    <a:pt x="55" y="7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4"/>
            <p:cNvSpPr>
              <a:spLocks/>
            </p:cNvSpPr>
            <p:nvPr/>
          </p:nvSpPr>
          <p:spPr bwMode="auto">
            <a:xfrm>
              <a:off x="6191619" y="2368113"/>
              <a:ext cx="334887" cy="374436"/>
            </a:xfrm>
            <a:custGeom>
              <a:avLst/>
              <a:gdLst>
                <a:gd name="T0" fmla="*/ 44 w 1520"/>
                <a:gd name="T1" fmla="*/ 170 h 1699"/>
                <a:gd name="T2" fmla="*/ 39 w 1520"/>
                <a:gd name="T3" fmla="*/ 233 h 1699"/>
                <a:gd name="T4" fmla="*/ 45 w 1520"/>
                <a:gd name="T5" fmla="*/ 311 h 1699"/>
                <a:gd name="T6" fmla="*/ 33 w 1520"/>
                <a:gd name="T7" fmla="*/ 397 h 1699"/>
                <a:gd name="T8" fmla="*/ 141 w 1520"/>
                <a:gd name="T9" fmla="*/ 415 h 1699"/>
                <a:gd name="T10" fmla="*/ 170 w 1520"/>
                <a:gd name="T11" fmla="*/ 449 h 1699"/>
                <a:gd name="T12" fmla="*/ 166 w 1520"/>
                <a:gd name="T13" fmla="*/ 524 h 1699"/>
                <a:gd name="T14" fmla="*/ 263 w 1520"/>
                <a:gd name="T15" fmla="*/ 538 h 1699"/>
                <a:gd name="T16" fmla="*/ 352 w 1520"/>
                <a:gd name="T17" fmla="*/ 571 h 1699"/>
                <a:gd name="T18" fmla="*/ 386 w 1520"/>
                <a:gd name="T19" fmla="*/ 635 h 1699"/>
                <a:gd name="T20" fmla="*/ 460 w 1520"/>
                <a:gd name="T21" fmla="*/ 640 h 1699"/>
                <a:gd name="T22" fmla="*/ 506 w 1520"/>
                <a:gd name="T23" fmla="*/ 649 h 1699"/>
                <a:gd name="T24" fmla="*/ 529 w 1520"/>
                <a:gd name="T25" fmla="*/ 748 h 1699"/>
                <a:gd name="T26" fmla="*/ 607 w 1520"/>
                <a:gd name="T27" fmla="*/ 1000 h 1699"/>
                <a:gd name="T28" fmla="*/ 632 w 1520"/>
                <a:gd name="T29" fmla="*/ 1182 h 1699"/>
                <a:gd name="T30" fmla="*/ 655 w 1520"/>
                <a:gd name="T31" fmla="*/ 1281 h 1699"/>
                <a:gd name="T32" fmla="*/ 714 w 1520"/>
                <a:gd name="T33" fmla="*/ 1292 h 1699"/>
                <a:gd name="T34" fmla="*/ 947 w 1520"/>
                <a:gd name="T35" fmla="*/ 1407 h 1699"/>
                <a:gd name="T36" fmla="*/ 959 w 1520"/>
                <a:gd name="T37" fmla="*/ 1416 h 1699"/>
                <a:gd name="T38" fmla="*/ 973 w 1520"/>
                <a:gd name="T39" fmla="*/ 1488 h 1699"/>
                <a:gd name="T40" fmla="*/ 937 w 1520"/>
                <a:gd name="T41" fmla="*/ 1477 h 1699"/>
                <a:gd name="T42" fmla="*/ 813 w 1520"/>
                <a:gd name="T43" fmla="*/ 1597 h 1699"/>
                <a:gd name="T44" fmla="*/ 962 w 1520"/>
                <a:gd name="T45" fmla="*/ 1668 h 1699"/>
                <a:gd name="T46" fmla="*/ 1072 w 1520"/>
                <a:gd name="T47" fmla="*/ 1639 h 1699"/>
                <a:gd name="T48" fmla="*/ 1027 w 1520"/>
                <a:gd name="T49" fmla="*/ 1573 h 1699"/>
                <a:gd name="T50" fmla="*/ 1140 w 1520"/>
                <a:gd name="T51" fmla="*/ 1547 h 1699"/>
                <a:gd name="T52" fmla="*/ 1153 w 1520"/>
                <a:gd name="T53" fmla="*/ 1527 h 1699"/>
                <a:gd name="T54" fmla="*/ 1249 w 1520"/>
                <a:gd name="T55" fmla="*/ 1438 h 1699"/>
                <a:gd name="T56" fmla="*/ 1333 w 1520"/>
                <a:gd name="T57" fmla="*/ 1419 h 1699"/>
                <a:gd name="T58" fmla="*/ 1447 w 1520"/>
                <a:gd name="T59" fmla="*/ 1385 h 1699"/>
                <a:gd name="T60" fmla="*/ 1520 w 1520"/>
                <a:gd name="T61" fmla="*/ 1359 h 1699"/>
                <a:gd name="T62" fmla="*/ 1485 w 1520"/>
                <a:gd name="T63" fmla="*/ 1261 h 1699"/>
                <a:gd name="T64" fmla="*/ 1451 w 1520"/>
                <a:gd name="T65" fmla="*/ 1051 h 1699"/>
                <a:gd name="T66" fmla="*/ 1405 w 1520"/>
                <a:gd name="T67" fmla="*/ 980 h 1699"/>
                <a:gd name="T68" fmla="*/ 1365 w 1520"/>
                <a:gd name="T69" fmla="*/ 830 h 1699"/>
                <a:gd name="T70" fmla="*/ 1269 w 1520"/>
                <a:gd name="T71" fmla="*/ 602 h 1699"/>
                <a:gd name="T72" fmla="*/ 1274 w 1520"/>
                <a:gd name="T73" fmla="*/ 535 h 1699"/>
                <a:gd name="T74" fmla="*/ 1167 w 1520"/>
                <a:gd name="T75" fmla="*/ 445 h 1699"/>
                <a:gd name="T76" fmla="*/ 1023 w 1520"/>
                <a:gd name="T77" fmla="*/ 395 h 1699"/>
                <a:gd name="T78" fmla="*/ 852 w 1520"/>
                <a:gd name="T79" fmla="*/ 254 h 1699"/>
                <a:gd name="T80" fmla="*/ 699 w 1520"/>
                <a:gd name="T81" fmla="*/ 117 h 1699"/>
                <a:gd name="T82" fmla="*/ 543 w 1520"/>
                <a:gd name="T83" fmla="*/ 15 h 1699"/>
                <a:gd name="T84" fmla="*/ 531 w 1520"/>
                <a:gd name="T85" fmla="*/ 76 h 1699"/>
                <a:gd name="T86" fmla="*/ 497 w 1520"/>
                <a:gd name="T87" fmla="*/ 121 h 1699"/>
                <a:gd name="T88" fmla="*/ 410 w 1520"/>
                <a:gd name="T89" fmla="*/ 98 h 1699"/>
                <a:gd name="T90" fmla="*/ 323 w 1520"/>
                <a:gd name="T91" fmla="*/ 35 h 1699"/>
                <a:gd name="T92" fmla="*/ 178 w 1520"/>
                <a:gd name="T93" fmla="*/ 1 h 1699"/>
                <a:gd name="T94" fmla="*/ 52 w 1520"/>
                <a:gd name="T95" fmla="*/ 18 h 1699"/>
                <a:gd name="T96" fmla="*/ 4 w 1520"/>
                <a:gd name="T97" fmla="*/ 76 h 1699"/>
                <a:gd name="T98" fmla="*/ 41 w 1520"/>
                <a:gd name="T99" fmla="*/ 158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0" h="1699">
                  <a:moveTo>
                    <a:pt x="41" y="158"/>
                  </a:moveTo>
                  <a:cubicBezTo>
                    <a:pt x="43" y="162"/>
                    <a:pt x="44" y="166"/>
                    <a:pt x="44" y="170"/>
                  </a:cubicBezTo>
                  <a:cubicBezTo>
                    <a:pt x="39" y="230"/>
                    <a:pt x="39" y="230"/>
                    <a:pt x="39" y="230"/>
                  </a:cubicBezTo>
                  <a:cubicBezTo>
                    <a:pt x="39" y="231"/>
                    <a:pt x="39" y="232"/>
                    <a:pt x="39" y="233"/>
                  </a:cubicBezTo>
                  <a:cubicBezTo>
                    <a:pt x="45" y="307"/>
                    <a:pt x="45" y="307"/>
                    <a:pt x="45" y="307"/>
                  </a:cubicBezTo>
                  <a:cubicBezTo>
                    <a:pt x="45" y="308"/>
                    <a:pt x="45" y="310"/>
                    <a:pt x="45" y="311"/>
                  </a:cubicBezTo>
                  <a:cubicBezTo>
                    <a:pt x="33" y="392"/>
                    <a:pt x="33" y="392"/>
                    <a:pt x="33" y="392"/>
                  </a:cubicBezTo>
                  <a:cubicBezTo>
                    <a:pt x="33" y="394"/>
                    <a:pt x="33" y="396"/>
                    <a:pt x="33" y="397"/>
                  </a:cubicBezTo>
                  <a:cubicBezTo>
                    <a:pt x="41" y="456"/>
                    <a:pt x="41" y="456"/>
                    <a:pt x="41" y="456"/>
                  </a:cubicBezTo>
                  <a:cubicBezTo>
                    <a:pt x="141" y="415"/>
                    <a:pt x="141" y="415"/>
                    <a:pt x="141" y="415"/>
                  </a:cubicBezTo>
                  <a:cubicBezTo>
                    <a:pt x="147" y="412"/>
                    <a:pt x="153" y="412"/>
                    <a:pt x="159" y="415"/>
                  </a:cubicBezTo>
                  <a:cubicBezTo>
                    <a:pt x="173" y="420"/>
                    <a:pt x="177" y="437"/>
                    <a:pt x="170" y="449"/>
                  </a:cubicBezTo>
                  <a:cubicBezTo>
                    <a:pt x="148" y="489"/>
                    <a:pt x="148" y="489"/>
                    <a:pt x="148" y="489"/>
                  </a:cubicBezTo>
                  <a:cubicBezTo>
                    <a:pt x="140" y="503"/>
                    <a:pt x="149" y="522"/>
                    <a:pt x="166" y="524"/>
                  </a:cubicBezTo>
                  <a:cubicBezTo>
                    <a:pt x="261" y="537"/>
                    <a:pt x="261" y="537"/>
                    <a:pt x="261" y="537"/>
                  </a:cubicBezTo>
                  <a:cubicBezTo>
                    <a:pt x="262" y="537"/>
                    <a:pt x="263" y="537"/>
                    <a:pt x="263" y="538"/>
                  </a:cubicBezTo>
                  <a:cubicBezTo>
                    <a:pt x="336" y="556"/>
                    <a:pt x="336" y="556"/>
                    <a:pt x="336" y="556"/>
                  </a:cubicBezTo>
                  <a:cubicBezTo>
                    <a:pt x="344" y="558"/>
                    <a:pt x="350" y="564"/>
                    <a:pt x="352" y="571"/>
                  </a:cubicBezTo>
                  <a:cubicBezTo>
                    <a:pt x="373" y="621"/>
                    <a:pt x="373" y="621"/>
                    <a:pt x="373" y="621"/>
                  </a:cubicBezTo>
                  <a:cubicBezTo>
                    <a:pt x="375" y="627"/>
                    <a:pt x="380" y="632"/>
                    <a:pt x="386" y="635"/>
                  </a:cubicBezTo>
                  <a:cubicBezTo>
                    <a:pt x="447" y="639"/>
                    <a:pt x="447" y="639"/>
                    <a:pt x="447" y="639"/>
                  </a:cubicBezTo>
                  <a:cubicBezTo>
                    <a:pt x="451" y="641"/>
                    <a:pt x="456" y="641"/>
                    <a:pt x="460" y="640"/>
                  </a:cubicBezTo>
                  <a:cubicBezTo>
                    <a:pt x="480" y="636"/>
                    <a:pt x="480" y="636"/>
                    <a:pt x="480" y="636"/>
                  </a:cubicBezTo>
                  <a:cubicBezTo>
                    <a:pt x="491" y="635"/>
                    <a:pt x="501" y="640"/>
                    <a:pt x="506" y="649"/>
                  </a:cubicBezTo>
                  <a:cubicBezTo>
                    <a:pt x="527" y="742"/>
                    <a:pt x="527" y="742"/>
                    <a:pt x="527" y="742"/>
                  </a:cubicBezTo>
                  <a:cubicBezTo>
                    <a:pt x="528" y="744"/>
                    <a:pt x="529" y="746"/>
                    <a:pt x="529" y="748"/>
                  </a:cubicBezTo>
                  <a:cubicBezTo>
                    <a:pt x="534" y="770"/>
                    <a:pt x="564" y="907"/>
                    <a:pt x="571" y="910"/>
                  </a:cubicBezTo>
                  <a:cubicBezTo>
                    <a:pt x="578" y="914"/>
                    <a:pt x="598" y="978"/>
                    <a:pt x="607" y="1000"/>
                  </a:cubicBezTo>
                  <a:cubicBezTo>
                    <a:pt x="615" y="1023"/>
                    <a:pt x="631" y="1104"/>
                    <a:pt x="631" y="1110"/>
                  </a:cubicBezTo>
                  <a:cubicBezTo>
                    <a:pt x="631" y="1116"/>
                    <a:pt x="625" y="1166"/>
                    <a:pt x="632" y="1182"/>
                  </a:cubicBezTo>
                  <a:cubicBezTo>
                    <a:pt x="636" y="1194"/>
                    <a:pt x="640" y="1238"/>
                    <a:pt x="641" y="1261"/>
                  </a:cubicBezTo>
                  <a:cubicBezTo>
                    <a:pt x="642" y="1269"/>
                    <a:pt x="647" y="1277"/>
                    <a:pt x="655" y="1281"/>
                  </a:cubicBezTo>
                  <a:cubicBezTo>
                    <a:pt x="659" y="1282"/>
                    <a:pt x="664" y="1284"/>
                    <a:pt x="667" y="1284"/>
                  </a:cubicBezTo>
                  <a:cubicBezTo>
                    <a:pt x="675" y="1284"/>
                    <a:pt x="697" y="1280"/>
                    <a:pt x="714" y="1292"/>
                  </a:cubicBezTo>
                  <a:cubicBezTo>
                    <a:pt x="730" y="1304"/>
                    <a:pt x="712" y="1300"/>
                    <a:pt x="767" y="1322"/>
                  </a:cubicBezTo>
                  <a:cubicBezTo>
                    <a:pt x="818" y="1343"/>
                    <a:pt x="930" y="1398"/>
                    <a:pt x="947" y="1407"/>
                  </a:cubicBezTo>
                  <a:cubicBezTo>
                    <a:pt x="948" y="1407"/>
                    <a:pt x="950" y="1408"/>
                    <a:pt x="951" y="1409"/>
                  </a:cubicBezTo>
                  <a:cubicBezTo>
                    <a:pt x="959" y="1416"/>
                    <a:pt x="959" y="1416"/>
                    <a:pt x="959" y="1416"/>
                  </a:cubicBezTo>
                  <a:cubicBezTo>
                    <a:pt x="964" y="1420"/>
                    <a:pt x="968" y="1426"/>
                    <a:pt x="968" y="1432"/>
                  </a:cubicBezTo>
                  <a:cubicBezTo>
                    <a:pt x="973" y="1488"/>
                    <a:pt x="973" y="1488"/>
                    <a:pt x="973" y="1488"/>
                  </a:cubicBezTo>
                  <a:cubicBezTo>
                    <a:pt x="973" y="1488"/>
                    <a:pt x="973" y="1488"/>
                    <a:pt x="973" y="1488"/>
                  </a:cubicBezTo>
                  <a:cubicBezTo>
                    <a:pt x="958" y="1481"/>
                    <a:pt x="942" y="1477"/>
                    <a:pt x="937" y="1477"/>
                  </a:cubicBezTo>
                  <a:cubicBezTo>
                    <a:pt x="929" y="1477"/>
                    <a:pt x="899" y="1552"/>
                    <a:pt x="893" y="1557"/>
                  </a:cubicBezTo>
                  <a:cubicBezTo>
                    <a:pt x="888" y="1560"/>
                    <a:pt x="835" y="1586"/>
                    <a:pt x="813" y="1597"/>
                  </a:cubicBezTo>
                  <a:cubicBezTo>
                    <a:pt x="958" y="1667"/>
                    <a:pt x="958" y="1667"/>
                    <a:pt x="958" y="1667"/>
                  </a:cubicBezTo>
                  <a:cubicBezTo>
                    <a:pt x="959" y="1667"/>
                    <a:pt x="960" y="1667"/>
                    <a:pt x="962" y="1668"/>
                  </a:cubicBezTo>
                  <a:cubicBezTo>
                    <a:pt x="1074" y="1699"/>
                    <a:pt x="1074" y="1699"/>
                    <a:pt x="1074" y="1699"/>
                  </a:cubicBezTo>
                  <a:cubicBezTo>
                    <a:pt x="1076" y="1691"/>
                    <a:pt x="1074" y="1658"/>
                    <a:pt x="1072" y="1639"/>
                  </a:cubicBezTo>
                  <a:cubicBezTo>
                    <a:pt x="1071" y="1630"/>
                    <a:pt x="1067" y="1622"/>
                    <a:pt x="1060" y="1615"/>
                  </a:cubicBezTo>
                  <a:cubicBezTo>
                    <a:pt x="1049" y="1605"/>
                    <a:pt x="1031" y="1586"/>
                    <a:pt x="1027" y="1573"/>
                  </a:cubicBezTo>
                  <a:cubicBezTo>
                    <a:pt x="1115" y="1564"/>
                    <a:pt x="1115" y="1564"/>
                    <a:pt x="1115" y="1564"/>
                  </a:cubicBezTo>
                  <a:cubicBezTo>
                    <a:pt x="1126" y="1563"/>
                    <a:pt x="1135" y="1557"/>
                    <a:pt x="1140" y="1547"/>
                  </a:cubicBezTo>
                  <a:cubicBezTo>
                    <a:pt x="1147" y="1535"/>
                    <a:pt x="1147" y="1535"/>
                    <a:pt x="1147" y="1535"/>
                  </a:cubicBezTo>
                  <a:cubicBezTo>
                    <a:pt x="1148" y="1532"/>
                    <a:pt x="1150" y="1529"/>
                    <a:pt x="1153" y="1527"/>
                  </a:cubicBezTo>
                  <a:cubicBezTo>
                    <a:pt x="1211" y="1472"/>
                    <a:pt x="1211" y="1472"/>
                    <a:pt x="1211" y="1472"/>
                  </a:cubicBezTo>
                  <a:cubicBezTo>
                    <a:pt x="1249" y="1438"/>
                    <a:pt x="1249" y="1438"/>
                    <a:pt x="1249" y="1438"/>
                  </a:cubicBezTo>
                  <a:cubicBezTo>
                    <a:pt x="1253" y="1434"/>
                    <a:pt x="1259" y="1431"/>
                    <a:pt x="1265" y="1430"/>
                  </a:cubicBezTo>
                  <a:cubicBezTo>
                    <a:pt x="1333" y="1419"/>
                    <a:pt x="1333" y="1419"/>
                    <a:pt x="1333" y="1419"/>
                  </a:cubicBezTo>
                  <a:cubicBezTo>
                    <a:pt x="1427" y="1398"/>
                    <a:pt x="1427" y="1398"/>
                    <a:pt x="1427" y="1398"/>
                  </a:cubicBezTo>
                  <a:cubicBezTo>
                    <a:pt x="1435" y="1396"/>
                    <a:pt x="1442" y="1391"/>
                    <a:pt x="1447" y="1385"/>
                  </a:cubicBezTo>
                  <a:cubicBezTo>
                    <a:pt x="1466" y="1358"/>
                    <a:pt x="1466" y="1358"/>
                    <a:pt x="1466" y="1358"/>
                  </a:cubicBezTo>
                  <a:cubicBezTo>
                    <a:pt x="1479" y="1338"/>
                    <a:pt x="1508" y="1340"/>
                    <a:pt x="1520" y="1359"/>
                  </a:cubicBezTo>
                  <a:cubicBezTo>
                    <a:pt x="1520" y="1358"/>
                    <a:pt x="1519" y="1357"/>
                    <a:pt x="1519" y="1355"/>
                  </a:cubicBezTo>
                  <a:cubicBezTo>
                    <a:pt x="1485" y="1261"/>
                    <a:pt x="1485" y="1261"/>
                    <a:pt x="1485" y="1261"/>
                  </a:cubicBezTo>
                  <a:cubicBezTo>
                    <a:pt x="1484" y="1260"/>
                    <a:pt x="1484" y="1259"/>
                    <a:pt x="1484" y="1257"/>
                  </a:cubicBezTo>
                  <a:cubicBezTo>
                    <a:pt x="1451" y="1051"/>
                    <a:pt x="1451" y="1051"/>
                    <a:pt x="1451" y="1051"/>
                  </a:cubicBezTo>
                  <a:cubicBezTo>
                    <a:pt x="1451" y="1048"/>
                    <a:pt x="1450" y="1046"/>
                    <a:pt x="1448" y="1043"/>
                  </a:cubicBezTo>
                  <a:cubicBezTo>
                    <a:pt x="1405" y="980"/>
                    <a:pt x="1405" y="980"/>
                    <a:pt x="1405" y="980"/>
                  </a:cubicBezTo>
                  <a:cubicBezTo>
                    <a:pt x="1404" y="978"/>
                    <a:pt x="1403" y="976"/>
                    <a:pt x="1403" y="974"/>
                  </a:cubicBezTo>
                  <a:cubicBezTo>
                    <a:pt x="1365" y="830"/>
                    <a:pt x="1365" y="830"/>
                    <a:pt x="1365" y="830"/>
                  </a:cubicBezTo>
                  <a:cubicBezTo>
                    <a:pt x="1364" y="829"/>
                    <a:pt x="1364" y="828"/>
                    <a:pt x="1364" y="827"/>
                  </a:cubicBezTo>
                  <a:cubicBezTo>
                    <a:pt x="1269" y="602"/>
                    <a:pt x="1269" y="602"/>
                    <a:pt x="1269" y="602"/>
                  </a:cubicBezTo>
                  <a:cubicBezTo>
                    <a:pt x="1268" y="599"/>
                    <a:pt x="1268" y="596"/>
                    <a:pt x="1268" y="593"/>
                  </a:cubicBezTo>
                  <a:cubicBezTo>
                    <a:pt x="1274" y="535"/>
                    <a:pt x="1274" y="535"/>
                    <a:pt x="1274" y="535"/>
                  </a:cubicBezTo>
                  <a:cubicBezTo>
                    <a:pt x="1275" y="528"/>
                    <a:pt x="1272" y="522"/>
                    <a:pt x="1267" y="518"/>
                  </a:cubicBezTo>
                  <a:cubicBezTo>
                    <a:pt x="1167" y="445"/>
                    <a:pt x="1167" y="445"/>
                    <a:pt x="1167" y="445"/>
                  </a:cubicBezTo>
                  <a:cubicBezTo>
                    <a:pt x="1166" y="443"/>
                    <a:pt x="1164" y="442"/>
                    <a:pt x="1162" y="442"/>
                  </a:cubicBezTo>
                  <a:cubicBezTo>
                    <a:pt x="1023" y="395"/>
                    <a:pt x="1023" y="395"/>
                    <a:pt x="1023" y="395"/>
                  </a:cubicBezTo>
                  <a:cubicBezTo>
                    <a:pt x="1021" y="395"/>
                    <a:pt x="1019" y="393"/>
                    <a:pt x="1017" y="392"/>
                  </a:cubicBezTo>
                  <a:cubicBezTo>
                    <a:pt x="852" y="254"/>
                    <a:pt x="852" y="254"/>
                    <a:pt x="852" y="254"/>
                  </a:cubicBezTo>
                  <a:cubicBezTo>
                    <a:pt x="701" y="118"/>
                    <a:pt x="701" y="118"/>
                    <a:pt x="701" y="118"/>
                  </a:cubicBezTo>
                  <a:cubicBezTo>
                    <a:pt x="701" y="117"/>
                    <a:pt x="700" y="117"/>
                    <a:pt x="699" y="117"/>
                  </a:cubicBezTo>
                  <a:cubicBezTo>
                    <a:pt x="561" y="17"/>
                    <a:pt x="561" y="17"/>
                    <a:pt x="561" y="17"/>
                  </a:cubicBezTo>
                  <a:cubicBezTo>
                    <a:pt x="556" y="14"/>
                    <a:pt x="549" y="13"/>
                    <a:pt x="543" y="15"/>
                  </a:cubicBezTo>
                  <a:cubicBezTo>
                    <a:pt x="535" y="18"/>
                    <a:pt x="530" y="25"/>
                    <a:pt x="530" y="33"/>
                  </a:cubicBezTo>
                  <a:cubicBezTo>
                    <a:pt x="531" y="76"/>
                    <a:pt x="531" y="76"/>
                    <a:pt x="531" y="76"/>
                  </a:cubicBezTo>
                  <a:cubicBezTo>
                    <a:pt x="531" y="80"/>
                    <a:pt x="529" y="85"/>
                    <a:pt x="526" y="88"/>
                  </a:cubicBezTo>
                  <a:cubicBezTo>
                    <a:pt x="497" y="121"/>
                    <a:pt x="497" y="121"/>
                    <a:pt x="497" y="121"/>
                  </a:cubicBezTo>
                  <a:cubicBezTo>
                    <a:pt x="492" y="128"/>
                    <a:pt x="483" y="130"/>
                    <a:pt x="475" y="126"/>
                  </a:cubicBezTo>
                  <a:cubicBezTo>
                    <a:pt x="410" y="98"/>
                    <a:pt x="410" y="98"/>
                    <a:pt x="410" y="98"/>
                  </a:cubicBezTo>
                  <a:cubicBezTo>
                    <a:pt x="409" y="98"/>
                    <a:pt x="407" y="97"/>
                    <a:pt x="406" y="96"/>
                  </a:cubicBezTo>
                  <a:cubicBezTo>
                    <a:pt x="323" y="35"/>
                    <a:pt x="323" y="35"/>
                    <a:pt x="323" y="35"/>
                  </a:cubicBezTo>
                  <a:cubicBezTo>
                    <a:pt x="321" y="33"/>
                    <a:pt x="319" y="32"/>
                    <a:pt x="316" y="31"/>
                  </a:cubicBezTo>
                  <a:cubicBezTo>
                    <a:pt x="178" y="1"/>
                    <a:pt x="178" y="1"/>
                    <a:pt x="178" y="1"/>
                  </a:cubicBezTo>
                  <a:cubicBezTo>
                    <a:pt x="176" y="0"/>
                    <a:pt x="174" y="0"/>
                    <a:pt x="171" y="1"/>
                  </a:cubicBezTo>
                  <a:cubicBezTo>
                    <a:pt x="52" y="18"/>
                    <a:pt x="52" y="18"/>
                    <a:pt x="52" y="18"/>
                  </a:cubicBezTo>
                  <a:cubicBezTo>
                    <a:pt x="47" y="18"/>
                    <a:pt x="42" y="21"/>
                    <a:pt x="39" y="26"/>
                  </a:cubicBezTo>
                  <a:cubicBezTo>
                    <a:pt x="4" y="76"/>
                    <a:pt x="4" y="76"/>
                    <a:pt x="4" y="76"/>
                  </a:cubicBezTo>
                  <a:cubicBezTo>
                    <a:pt x="0" y="82"/>
                    <a:pt x="0" y="91"/>
                    <a:pt x="4" y="97"/>
                  </a:cubicBezTo>
                  <a:lnTo>
                    <a:pt x="41" y="15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5"/>
            <p:cNvSpPr>
              <a:spLocks/>
            </p:cNvSpPr>
            <p:nvPr/>
          </p:nvSpPr>
          <p:spPr bwMode="auto">
            <a:xfrm>
              <a:off x="5630222" y="2028091"/>
              <a:ext cx="679533" cy="396522"/>
            </a:xfrm>
            <a:custGeom>
              <a:avLst/>
              <a:gdLst>
                <a:gd name="T0" fmla="*/ 2592 w 3085"/>
                <a:gd name="T1" fmla="*/ 1714 h 1800"/>
                <a:gd name="T2" fmla="*/ 2552 w 3085"/>
                <a:gd name="T3" fmla="*/ 1620 h 1800"/>
                <a:gd name="T4" fmla="*/ 2719 w 3085"/>
                <a:gd name="T5" fmla="*/ 1545 h 1800"/>
                <a:gd name="T6" fmla="*/ 2871 w 3085"/>
                <a:gd name="T7" fmla="*/ 1579 h 1800"/>
                <a:gd name="T8" fmla="*/ 3023 w 3085"/>
                <a:gd name="T9" fmla="*/ 1670 h 1800"/>
                <a:gd name="T10" fmla="*/ 3079 w 3085"/>
                <a:gd name="T11" fmla="*/ 1620 h 1800"/>
                <a:gd name="T12" fmla="*/ 3067 w 3085"/>
                <a:gd name="T13" fmla="*/ 1554 h 1800"/>
                <a:gd name="T14" fmla="*/ 2971 w 3085"/>
                <a:gd name="T15" fmla="*/ 1503 h 1800"/>
                <a:gd name="T16" fmla="*/ 2876 w 3085"/>
                <a:gd name="T17" fmla="*/ 1396 h 1800"/>
                <a:gd name="T18" fmla="*/ 2660 w 3085"/>
                <a:gd name="T19" fmla="*/ 915 h 1800"/>
                <a:gd name="T20" fmla="*/ 2662 w 3085"/>
                <a:gd name="T21" fmla="*/ 733 h 1800"/>
                <a:gd name="T22" fmla="*/ 2630 w 3085"/>
                <a:gd name="T23" fmla="*/ 526 h 1800"/>
                <a:gd name="T24" fmla="*/ 2664 w 3085"/>
                <a:gd name="T25" fmla="*/ 382 h 1800"/>
                <a:gd name="T26" fmla="*/ 2500 w 3085"/>
                <a:gd name="T27" fmla="*/ 309 h 1800"/>
                <a:gd name="T28" fmla="*/ 2355 w 3085"/>
                <a:gd name="T29" fmla="*/ 290 h 1800"/>
                <a:gd name="T30" fmla="*/ 2119 w 3085"/>
                <a:gd name="T31" fmla="*/ 358 h 1800"/>
                <a:gd name="T32" fmla="*/ 1896 w 3085"/>
                <a:gd name="T33" fmla="*/ 290 h 1800"/>
                <a:gd name="T34" fmla="*/ 1631 w 3085"/>
                <a:gd name="T35" fmla="*/ 268 h 1800"/>
                <a:gd name="T36" fmla="*/ 1513 w 3085"/>
                <a:gd name="T37" fmla="*/ 291 h 1800"/>
                <a:gd name="T38" fmla="*/ 1347 w 3085"/>
                <a:gd name="T39" fmla="*/ 234 h 1800"/>
                <a:gd name="T40" fmla="*/ 1249 w 3085"/>
                <a:gd name="T41" fmla="*/ 281 h 1800"/>
                <a:gd name="T42" fmla="*/ 1044 w 3085"/>
                <a:gd name="T43" fmla="*/ 232 h 1800"/>
                <a:gd name="T44" fmla="*/ 915 w 3085"/>
                <a:gd name="T45" fmla="*/ 149 h 1800"/>
                <a:gd name="T46" fmla="*/ 720 w 3085"/>
                <a:gd name="T47" fmla="*/ 32 h 1800"/>
                <a:gd name="T48" fmla="*/ 553 w 3085"/>
                <a:gd name="T49" fmla="*/ 56 h 1800"/>
                <a:gd name="T50" fmla="*/ 440 w 3085"/>
                <a:gd name="T51" fmla="*/ 27 h 1800"/>
                <a:gd name="T52" fmla="*/ 371 w 3085"/>
                <a:gd name="T53" fmla="*/ 0 h 1800"/>
                <a:gd name="T54" fmla="*/ 171 w 3085"/>
                <a:gd name="T55" fmla="*/ 73 h 1800"/>
                <a:gd name="T56" fmla="*/ 132 w 3085"/>
                <a:gd name="T57" fmla="*/ 342 h 1800"/>
                <a:gd name="T58" fmla="*/ 96 w 3085"/>
                <a:gd name="T59" fmla="*/ 492 h 1800"/>
                <a:gd name="T60" fmla="*/ 1 w 3085"/>
                <a:gd name="T61" fmla="*/ 560 h 1800"/>
                <a:gd name="T62" fmla="*/ 68 w 3085"/>
                <a:gd name="T63" fmla="*/ 635 h 1800"/>
                <a:gd name="T64" fmla="*/ 206 w 3085"/>
                <a:gd name="T65" fmla="*/ 823 h 1800"/>
                <a:gd name="T66" fmla="*/ 255 w 3085"/>
                <a:gd name="T67" fmla="*/ 882 h 1800"/>
                <a:gd name="T68" fmla="*/ 402 w 3085"/>
                <a:gd name="T69" fmla="*/ 927 h 1800"/>
                <a:gd name="T70" fmla="*/ 594 w 3085"/>
                <a:gd name="T71" fmla="*/ 830 h 1800"/>
                <a:gd name="T72" fmla="*/ 740 w 3085"/>
                <a:gd name="T73" fmla="*/ 952 h 1800"/>
                <a:gd name="T74" fmla="*/ 867 w 3085"/>
                <a:gd name="T75" fmla="*/ 1015 h 1800"/>
                <a:gd name="T76" fmla="*/ 1060 w 3085"/>
                <a:gd name="T77" fmla="*/ 1181 h 1800"/>
                <a:gd name="T78" fmla="*/ 1340 w 3085"/>
                <a:gd name="T79" fmla="*/ 1285 h 1800"/>
                <a:gd name="T80" fmla="*/ 1484 w 3085"/>
                <a:gd name="T81" fmla="*/ 1320 h 1800"/>
                <a:gd name="T82" fmla="*/ 1649 w 3085"/>
                <a:gd name="T83" fmla="*/ 1359 h 1800"/>
                <a:gd name="T84" fmla="*/ 1923 w 3085"/>
                <a:gd name="T85" fmla="*/ 1185 h 1800"/>
                <a:gd name="T86" fmla="*/ 2027 w 3085"/>
                <a:gd name="T87" fmla="*/ 1249 h 1800"/>
                <a:gd name="T88" fmla="*/ 2117 w 3085"/>
                <a:gd name="T89" fmla="*/ 1318 h 1800"/>
                <a:gd name="T90" fmla="*/ 2155 w 3085"/>
                <a:gd name="T91" fmla="*/ 1399 h 1800"/>
                <a:gd name="T92" fmla="*/ 2180 w 3085"/>
                <a:gd name="T93" fmla="*/ 1611 h 1800"/>
                <a:gd name="T94" fmla="*/ 2411 w 3085"/>
                <a:gd name="T95" fmla="*/ 1782 h 1800"/>
                <a:gd name="T96" fmla="*/ 2588 w 3085"/>
                <a:gd name="T97" fmla="*/ 1787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5" h="1800">
                  <a:moveTo>
                    <a:pt x="2587" y="1777"/>
                  </a:moveTo>
                  <a:cubicBezTo>
                    <a:pt x="2587" y="1776"/>
                    <a:pt x="2587" y="1775"/>
                    <a:pt x="2587" y="1774"/>
                  </a:cubicBezTo>
                  <a:cubicBezTo>
                    <a:pt x="2592" y="1714"/>
                    <a:pt x="2592" y="1714"/>
                    <a:pt x="2592" y="1714"/>
                  </a:cubicBezTo>
                  <a:cubicBezTo>
                    <a:pt x="2592" y="1710"/>
                    <a:pt x="2591" y="1706"/>
                    <a:pt x="2589" y="1702"/>
                  </a:cubicBezTo>
                  <a:cubicBezTo>
                    <a:pt x="2552" y="1641"/>
                    <a:pt x="2552" y="1641"/>
                    <a:pt x="2552" y="1641"/>
                  </a:cubicBezTo>
                  <a:cubicBezTo>
                    <a:pt x="2548" y="1635"/>
                    <a:pt x="2548" y="1626"/>
                    <a:pt x="2552" y="1620"/>
                  </a:cubicBezTo>
                  <a:cubicBezTo>
                    <a:pt x="2587" y="1570"/>
                    <a:pt x="2587" y="1570"/>
                    <a:pt x="2587" y="1570"/>
                  </a:cubicBezTo>
                  <a:cubicBezTo>
                    <a:pt x="2590" y="1565"/>
                    <a:pt x="2595" y="1562"/>
                    <a:pt x="2600" y="1562"/>
                  </a:cubicBezTo>
                  <a:cubicBezTo>
                    <a:pt x="2719" y="1545"/>
                    <a:pt x="2719" y="1545"/>
                    <a:pt x="2719" y="1545"/>
                  </a:cubicBezTo>
                  <a:cubicBezTo>
                    <a:pt x="2722" y="1544"/>
                    <a:pt x="2724" y="1544"/>
                    <a:pt x="2726" y="1545"/>
                  </a:cubicBezTo>
                  <a:cubicBezTo>
                    <a:pt x="2864" y="1575"/>
                    <a:pt x="2864" y="1575"/>
                    <a:pt x="2864" y="1575"/>
                  </a:cubicBezTo>
                  <a:cubicBezTo>
                    <a:pt x="2867" y="1576"/>
                    <a:pt x="2869" y="1577"/>
                    <a:pt x="2871" y="1579"/>
                  </a:cubicBezTo>
                  <a:cubicBezTo>
                    <a:pt x="2954" y="1640"/>
                    <a:pt x="2954" y="1640"/>
                    <a:pt x="2954" y="1640"/>
                  </a:cubicBezTo>
                  <a:cubicBezTo>
                    <a:pt x="2955" y="1641"/>
                    <a:pt x="2957" y="1642"/>
                    <a:pt x="2958" y="1642"/>
                  </a:cubicBezTo>
                  <a:cubicBezTo>
                    <a:pt x="3023" y="1670"/>
                    <a:pt x="3023" y="1670"/>
                    <a:pt x="3023" y="1670"/>
                  </a:cubicBezTo>
                  <a:cubicBezTo>
                    <a:pt x="3031" y="1674"/>
                    <a:pt x="3040" y="1672"/>
                    <a:pt x="3045" y="1665"/>
                  </a:cubicBezTo>
                  <a:cubicBezTo>
                    <a:pt x="3074" y="1632"/>
                    <a:pt x="3074" y="1632"/>
                    <a:pt x="3074" y="1632"/>
                  </a:cubicBezTo>
                  <a:cubicBezTo>
                    <a:pt x="3077" y="1629"/>
                    <a:pt x="3079" y="1624"/>
                    <a:pt x="3079" y="1620"/>
                  </a:cubicBezTo>
                  <a:cubicBezTo>
                    <a:pt x="3078" y="1577"/>
                    <a:pt x="3078" y="1577"/>
                    <a:pt x="3078" y="1577"/>
                  </a:cubicBezTo>
                  <a:cubicBezTo>
                    <a:pt x="3078" y="1571"/>
                    <a:pt x="3081" y="1566"/>
                    <a:pt x="3085" y="1562"/>
                  </a:cubicBezTo>
                  <a:cubicBezTo>
                    <a:pt x="3080" y="1558"/>
                    <a:pt x="3074" y="1555"/>
                    <a:pt x="3067" y="1554"/>
                  </a:cubicBezTo>
                  <a:cubicBezTo>
                    <a:pt x="3032" y="1546"/>
                    <a:pt x="3032" y="1546"/>
                    <a:pt x="3032" y="1546"/>
                  </a:cubicBezTo>
                  <a:cubicBezTo>
                    <a:pt x="3026" y="1544"/>
                    <a:pt x="3020" y="1541"/>
                    <a:pt x="3015" y="1537"/>
                  </a:cubicBezTo>
                  <a:cubicBezTo>
                    <a:pt x="2971" y="1503"/>
                    <a:pt x="2971" y="1503"/>
                    <a:pt x="2971" y="1503"/>
                  </a:cubicBezTo>
                  <a:cubicBezTo>
                    <a:pt x="2969" y="1501"/>
                    <a:pt x="2967" y="1499"/>
                    <a:pt x="2966" y="1498"/>
                  </a:cubicBezTo>
                  <a:cubicBezTo>
                    <a:pt x="2878" y="1399"/>
                    <a:pt x="2878" y="1399"/>
                    <a:pt x="2878" y="1399"/>
                  </a:cubicBezTo>
                  <a:cubicBezTo>
                    <a:pt x="2877" y="1398"/>
                    <a:pt x="2876" y="1397"/>
                    <a:pt x="2876" y="1396"/>
                  </a:cubicBezTo>
                  <a:cubicBezTo>
                    <a:pt x="2710" y="1175"/>
                    <a:pt x="2710" y="1175"/>
                    <a:pt x="2710" y="1175"/>
                  </a:cubicBezTo>
                  <a:cubicBezTo>
                    <a:pt x="2706" y="1169"/>
                    <a:pt x="2703" y="1163"/>
                    <a:pt x="2702" y="1156"/>
                  </a:cubicBezTo>
                  <a:cubicBezTo>
                    <a:pt x="2660" y="915"/>
                    <a:pt x="2660" y="915"/>
                    <a:pt x="2660" y="915"/>
                  </a:cubicBezTo>
                  <a:cubicBezTo>
                    <a:pt x="2659" y="911"/>
                    <a:pt x="2659" y="908"/>
                    <a:pt x="2659" y="904"/>
                  </a:cubicBezTo>
                  <a:cubicBezTo>
                    <a:pt x="2673" y="767"/>
                    <a:pt x="2673" y="767"/>
                    <a:pt x="2673" y="767"/>
                  </a:cubicBezTo>
                  <a:cubicBezTo>
                    <a:pt x="2675" y="754"/>
                    <a:pt x="2670" y="742"/>
                    <a:pt x="2662" y="733"/>
                  </a:cubicBezTo>
                  <a:cubicBezTo>
                    <a:pt x="2631" y="700"/>
                    <a:pt x="2631" y="700"/>
                    <a:pt x="2631" y="700"/>
                  </a:cubicBezTo>
                  <a:cubicBezTo>
                    <a:pt x="2622" y="692"/>
                    <a:pt x="2618" y="680"/>
                    <a:pt x="2619" y="667"/>
                  </a:cubicBezTo>
                  <a:cubicBezTo>
                    <a:pt x="2630" y="526"/>
                    <a:pt x="2630" y="526"/>
                    <a:pt x="2630" y="526"/>
                  </a:cubicBezTo>
                  <a:cubicBezTo>
                    <a:pt x="2631" y="523"/>
                    <a:pt x="2631" y="519"/>
                    <a:pt x="2633" y="515"/>
                  </a:cubicBezTo>
                  <a:cubicBezTo>
                    <a:pt x="2668" y="418"/>
                    <a:pt x="2668" y="418"/>
                    <a:pt x="2668" y="418"/>
                  </a:cubicBezTo>
                  <a:cubicBezTo>
                    <a:pt x="2672" y="406"/>
                    <a:pt x="2671" y="393"/>
                    <a:pt x="2664" y="382"/>
                  </a:cubicBezTo>
                  <a:cubicBezTo>
                    <a:pt x="2650" y="357"/>
                    <a:pt x="2650" y="357"/>
                    <a:pt x="2650" y="357"/>
                  </a:cubicBezTo>
                  <a:cubicBezTo>
                    <a:pt x="2644" y="347"/>
                    <a:pt x="2634" y="340"/>
                    <a:pt x="2623" y="337"/>
                  </a:cubicBezTo>
                  <a:cubicBezTo>
                    <a:pt x="2500" y="309"/>
                    <a:pt x="2500" y="309"/>
                    <a:pt x="2500" y="309"/>
                  </a:cubicBezTo>
                  <a:cubicBezTo>
                    <a:pt x="2499" y="308"/>
                    <a:pt x="2498" y="308"/>
                    <a:pt x="2497" y="308"/>
                  </a:cubicBezTo>
                  <a:cubicBezTo>
                    <a:pt x="2371" y="289"/>
                    <a:pt x="2371" y="289"/>
                    <a:pt x="2371" y="289"/>
                  </a:cubicBezTo>
                  <a:cubicBezTo>
                    <a:pt x="2366" y="289"/>
                    <a:pt x="2360" y="289"/>
                    <a:pt x="2355" y="290"/>
                  </a:cubicBezTo>
                  <a:cubicBezTo>
                    <a:pt x="2329" y="296"/>
                    <a:pt x="2244" y="316"/>
                    <a:pt x="2221" y="316"/>
                  </a:cubicBezTo>
                  <a:cubicBezTo>
                    <a:pt x="2207" y="316"/>
                    <a:pt x="2187" y="333"/>
                    <a:pt x="2172" y="350"/>
                  </a:cubicBezTo>
                  <a:cubicBezTo>
                    <a:pt x="2159" y="365"/>
                    <a:pt x="2136" y="368"/>
                    <a:pt x="2119" y="358"/>
                  </a:cubicBezTo>
                  <a:cubicBezTo>
                    <a:pt x="2033" y="307"/>
                    <a:pt x="2033" y="307"/>
                    <a:pt x="2033" y="307"/>
                  </a:cubicBezTo>
                  <a:cubicBezTo>
                    <a:pt x="2028" y="304"/>
                    <a:pt x="2022" y="302"/>
                    <a:pt x="2016" y="302"/>
                  </a:cubicBezTo>
                  <a:cubicBezTo>
                    <a:pt x="1988" y="299"/>
                    <a:pt x="1905" y="289"/>
                    <a:pt x="1896" y="290"/>
                  </a:cubicBezTo>
                  <a:cubicBezTo>
                    <a:pt x="1887" y="290"/>
                    <a:pt x="1804" y="287"/>
                    <a:pt x="1790" y="286"/>
                  </a:cubicBezTo>
                  <a:cubicBezTo>
                    <a:pt x="1789" y="286"/>
                    <a:pt x="1788" y="286"/>
                    <a:pt x="1786" y="286"/>
                  </a:cubicBezTo>
                  <a:cubicBezTo>
                    <a:pt x="1631" y="268"/>
                    <a:pt x="1631" y="268"/>
                    <a:pt x="1631" y="268"/>
                  </a:cubicBezTo>
                  <a:cubicBezTo>
                    <a:pt x="1625" y="267"/>
                    <a:pt x="1620" y="267"/>
                    <a:pt x="1614" y="269"/>
                  </a:cubicBezTo>
                  <a:cubicBezTo>
                    <a:pt x="1536" y="291"/>
                    <a:pt x="1536" y="291"/>
                    <a:pt x="1536" y="291"/>
                  </a:cubicBezTo>
                  <a:cubicBezTo>
                    <a:pt x="1528" y="293"/>
                    <a:pt x="1521" y="293"/>
                    <a:pt x="1513" y="291"/>
                  </a:cubicBezTo>
                  <a:cubicBezTo>
                    <a:pt x="1449" y="275"/>
                    <a:pt x="1449" y="275"/>
                    <a:pt x="1449" y="275"/>
                  </a:cubicBezTo>
                  <a:cubicBezTo>
                    <a:pt x="1448" y="274"/>
                    <a:pt x="1446" y="274"/>
                    <a:pt x="1444" y="273"/>
                  </a:cubicBezTo>
                  <a:cubicBezTo>
                    <a:pt x="1347" y="234"/>
                    <a:pt x="1347" y="234"/>
                    <a:pt x="1347" y="234"/>
                  </a:cubicBezTo>
                  <a:cubicBezTo>
                    <a:pt x="1331" y="228"/>
                    <a:pt x="1312" y="232"/>
                    <a:pt x="1300" y="246"/>
                  </a:cubicBezTo>
                  <a:cubicBezTo>
                    <a:pt x="1280" y="267"/>
                    <a:pt x="1280" y="267"/>
                    <a:pt x="1280" y="267"/>
                  </a:cubicBezTo>
                  <a:cubicBezTo>
                    <a:pt x="1272" y="276"/>
                    <a:pt x="1261" y="281"/>
                    <a:pt x="1249" y="281"/>
                  </a:cubicBezTo>
                  <a:cubicBezTo>
                    <a:pt x="1159" y="281"/>
                    <a:pt x="1159" y="281"/>
                    <a:pt x="1159" y="281"/>
                  </a:cubicBezTo>
                  <a:cubicBezTo>
                    <a:pt x="1152" y="281"/>
                    <a:pt x="1146" y="280"/>
                    <a:pt x="1141" y="277"/>
                  </a:cubicBezTo>
                  <a:cubicBezTo>
                    <a:pt x="1044" y="232"/>
                    <a:pt x="1044" y="232"/>
                    <a:pt x="1044" y="232"/>
                  </a:cubicBezTo>
                  <a:cubicBezTo>
                    <a:pt x="1042" y="231"/>
                    <a:pt x="1040" y="230"/>
                    <a:pt x="1038" y="229"/>
                  </a:cubicBezTo>
                  <a:cubicBezTo>
                    <a:pt x="923" y="153"/>
                    <a:pt x="923" y="153"/>
                    <a:pt x="923" y="153"/>
                  </a:cubicBezTo>
                  <a:cubicBezTo>
                    <a:pt x="920" y="151"/>
                    <a:pt x="918" y="150"/>
                    <a:pt x="915" y="149"/>
                  </a:cubicBezTo>
                  <a:cubicBezTo>
                    <a:pt x="894" y="141"/>
                    <a:pt x="808" y="107"/>
                    <a:pt x="790" y="90"/>
                  </a:cubicBezTo>
                  <a:cubicBezTo>
                    <a:pt x="780" y="79"/>
                    <a:pt x="768" y="63"/>
                    <a:pt x="760" y="50"/>
                  </a:cubicBezTo>
                  <a:cubicBezTo>
                    <a:pt x="751" y="37"/>
                    <a:pt x="736" y="30"/>
                    <a:pt x="720" y="32"/>
                  </a:cubicBezTo>
                  <a:cubicBezTo>
                    <a:pt x="675" y="36"/>
                    <a:pt x="675" y="36"/>
                    <a:pt x="675" y="36"/>
                  </a:cubicBezTo>
                  <a:cubicBezTo>
                    <a:pt x="578" y="45"/>
                    <a:pt x="578" y="45"/>
                    <a:pt x="578" y="45"/>
                  </a:cubicBezTo>
                  <a:cubicBezTo>
                    <a:pt x="569" y="46"/>
                    <a:pt x="560" y="50"/>
                    <a:pt x="553" y="56"/>
                  </a:cubicBezTo>
                  <a:cubicBezTo>
                    <a:pt x="553" y="56"/>
                    <a:pt x="553" y="56"/>
                    <a:pt x="553" y="56"/>
                  </a:cubicBezTo>
                  <a:cubicBezTo>
                    <a:pt x="539" y="69"/>
                    <a:pt x="519" y="71"/>
                    <a:pt x="503" y="62"/>
                  </a:cubicBezTo>
                  <a:cubicBezTo>
                    <a:pt x="440" y="27"/>
                    <a:pt x="440" y="27"/>
                    <a:pt x="440" y="27"/>
                  </a:cubicBezTo>
                  <a:cubicBezTo>
                    <a:pt x="439" y="27"/>
                    <a:pt x="438" y="26"/>
                    <a:pt x="437" y="26"/>
                  </a:cubicBezTo>
                  <a:cubicBezTo>
                    <a:pt x="390" y="4"/>
                    <a:pt x="390" y="4"/>
                    <a:pt x="390" y="4"/>
                  </a:cubicBezTo>
                  <a:cubicBezTo>
                    <a:pt x="384" y="1"/>
                    <a:pt x="378" y="0"/>
                    <a:pt x="371" y="0"/>
                  </a:cubicBezTo>
                  <a:cubicBezTo>
                    <a:pt x="283" y="0"/>
                    <a:pt x="283" y="0"/>
                    <a:pt x="283" y="0"/>
                  </a:cubicBezTo>
                  <a:cubicBezTo>
                    <a:pt x="260" y="0"/>
                    <a:pt x="198" y="49"/>
                    <a:pt x="180" y="64"/>
                  </a:cubicBezTo>
                  <a:cubicBezTo>
                    <a:pt x="177" y="66"/>
                    <a:pt x="174" y="69"/>
                    <a:pt x="171" y="73"/>
                  </a:cubicBezTo>
                  <a:cubicBezTo>
                    <a:pt x="148" y="109"/>
                    <a:pt x="148" y="109"/>
                    <a:pt x="148" y="109"/>
                  </a:cubicBezTo>
                  <a:cubicBezTo>
                    <a:pt x="144" y="115"/>
                    <a:pt x="141" y="123"/>
                    <a:pt x="141" y="130"/>
                  </a:cubicBezTo>
                  <a:cubicBezTo>
                    <a:pt x="139" y="175"/>
                    <a:pt x="132" y="330"/>
                    <a:pt x="132" y="342"/>
                  </a:cubicBezTo>
                  <a:cubicBezTo>
                    <a:pt x="132" y="404"/>
                    <a:pt x="132" y="404"/>
                    <a:pt x="132" y="404"/>
                  </a:cubicBezTo>
                  <a:cubicBezTo>
                    <a:pt x="132" y="410"/>
                    <a:pt x="131" y="416"/>
                    <a:pt x="128" y="421"/>
                  </a:cubicBezTo>
                  <a:cubicBezTo>
                    <a:pt x="96" y="492"/>
                    <a:pt x="96" y="492"/>
                    <a:pt x="96" y="492"/>
                  </a:cubicBezTo>
                  <a:cubicBezTo>
                    <a:pt x="89" y="508"/>
                    <a:pt x="74" y="518"/>
                    <a:pt x="57" y="518"/>
                  </a:cubicBezTo>
                  <a:cubicBezTo>
                    <a:pt x="14" y="518"/>
                    <a:pt x="14" y="518"/>
                    <a:pt x="14" y="518"/>
                  </a:cubicBezTo>
                  <a:cubicBezTo>
                    <a:pt x="5" y="518"/>
                    <a:pt x="2" y="542"/>
                    <a:pt x="1" y="560"/>
                  </a:cubicBezTo>
                  <a:cubicBezTo>
                    <a:pt x="0" y="572"/>
                    <a:pt x="5" y="583"/>
                    <a:pt x="14" y="591"/>
                  </a:cubicBezTo>
                  <a:cubicBezTo>
                    <a:pt x="56" y="628"/>
                    <a:pt x="56" y="628"/>
                    <a:pt x="56" y="628"/>
                  </a:cubicBezTo>
                  <a:cubicBezTo>
                    <a:pt x="60" y="631"/>
                    <a:pt x="64" y="634"/>
                    <a:pt x="68" y="635"/>
                  </a:cubicBezTo>
                  <a:cubicBezTo>
                    <a:pt x="209" y="694"/>
                    <a:pt x="209" y="694"/>
                    <a:pt x="209" y="694"/>
                  </a:cubicBezTo>
                  <a:cubicBezTo>
                    <a:pt x="230" y="703"/>
                    <a:pt x="241" y="727"/>
                    <a:pt x="233" y="748"/>
                  </a:cubicBezTo>
                  <a:cubicBezTo>
                    <a:pt x="206" y="823"/>
                    <a:pt x="206" y="823"/>
                    <a:pt x="206" y="823"/>
                  </a:cubicBezTo>
                  <a:cubicBezTo>
                    <a:pt x="198" y="846"/>
                    <a:pt x="211" y="872"/>
                    <a:pt x="234" y="879"/>
                  </a:cubicBezTo>
                  <a:cubicBezTo>
                    <a:pt x="241" y="880"/>
                    <a:pt x="241" y="880"/>
                    <a:pt x="241" y="880"/>
                  </a:cubicBezTo>
                  <a:cubicBezTo>
                    <a:pt x="245" y="882"/>
                    <a:pt x="250" y="882"/>
                    <a:pt x="255" y="882"/>
                  </a:cubicBezTo>
                  <a:cubicBezTo>
                    <a:pt x="315" y="879"/>
                    <a:pt x="315" y="879"/>
                    <a:pt x="315" y="879"/>
                  </a:cubicBezTo>
                  <a:cubicBezTo>
                    <a:pt x="324" y="879"/>
                    <a:pt x="333" y="881"/>
                    <a:pt x="341" y="886"/>
                  </a:cubicBezTo>
                  <a:cubicBezTo>
                    <a:pt x="402" y="927"/>
                    <a:pt x="402" y="927"/>
                    <a:pt x="402" y="927"/>
                  </a:cubicBezTo>
                  <a:cubicBezTo>
                    <a:pt x="419" y="938"/>
                    <a:pt x="441" y="936"/>
                    <a:pt x="456" y="922"/>
                  </a:cubicBezTo>
                  <a:cubicBezTo>
                    <a:pt x="543" y="837"/>
                    <a:pt x="543" y="837"/>
                    <a:pt x="543" y="837"/>
                  </a:cubicBezTo>
                  <a:cubicBezTo>
                    <a:pt x="556" y="823"/>
                    <a:pt x="577" y="820"/>
                    <a:pt x="594" y="830"/>
                  </a:cubicBezTo>
                  <a:cubicBezTo>
                    <a:pt x="655" y="864"/>
                    <a:pt x="655" y="864"/>
                    <a:pt x="655" y="864"/>
                  </a:cubicBezTo>
                  <a:cubicBezTo>
                    <a:pt x="659" y="867"/>
                    <a:pt x="662" y="869"/>
                    <a:pt x="665" y="873"/>
                  </a:cubicBezTo>
                  <a:cubicBezTo>
                    <a:pt x="740" y="952"/>
                    <a:pt x="740" y="952"/>
                    <a:pt x="740" y="952"/>
                  </a:cubicBezTo>
                  <a:cubicBezTo>
                    <a:pt x="743" y="957"/>
                    <a:pt x="748" y="960"/>
                    <a:pt x="753" y="962"/>
                  </a:cubicBezTo>
                  <a:cubicBezTo>
                    <a:pt x="860" y="1011"/>
                    <a:pt x="860" y="1011"/>
                    <a:pt x="860" y="1011"/>
                  </a:cubicBezTo>
                  <a:cubicBezTo>
                    <a:pt x="863" y="1012"/>
                    <a:pt x="865" y="1013"/>
                    <a:pt x="867" y="1015"/>
                  </a:cubicBezTo>
                  <a:cubicBezTo>
                    <a:pt x="936" y="1065"/>
                    <a:pt x="936" y="1065"/>
                    <a:pt x="936" y="1065"/>
                  </a:cubicBezTo>
                  <a:cubicBezTo>
                    <a:pt x="938" y="1066"/>
                    <a:pt x="939" y="1067"/>
                    <a:pt x="940" y="1068"/>
                  </a:cubicBezTo>
                  <a:cubicBezTo>
                    <a:pt x="1060" y="1181"/>
                    <a:pt x="1060" y="1181"/>
                    <a:pt x="1060" y="1181"/>
                  </a:cubicBezTo>
                  <a:cubicBezTo>
                    <a:pt x="1065" y="1186"/>
                    <a:pt x="1070" y="1189"/>
                    <a:pt x="1076" y="1191"/>
                  </a:cubicBezTo>
                  <a:cubicBezTo>
                    <a:pt x="1233" y="1245"/>
                    <a:pt x="1233" y="1245"/>
                    <a:pt x="1233" y="1245"/>
                  </a:cubicBezTo>
                  <a:cubicBezTo>
                    <a:pt x="1340" y="1285"/>
                    <a:pt x="1340" y="1285"/>
                    <a:pt x="1340" y="1285"/>
                  </a:cubicBezTo>
                  <a:cubicBezTo>
                    <a:pt x="1341" y="1285"/>
                    <a:pt x="1342" y="1285"/>
                    <a:pt x="1342" y="1285"/>
                  </a:cubicBezTo>
                  <a:cubicBezTo>
                    <a:pt x="1456" y="1321"/>
                    <a:pt x="1456" y="1321"/>
                    <a:pt x="1456" y="1321"/>
                  </a:cubicBezTo>
                  <a:cubicBezTo>
                    <a:pt x="1465" y="1324"/>
                    <a:pt x="1475" y="1323"/>
                    <a:pt x="1484" y="1320"/>
                  </a:cubicBezTo>
                  <a:cubicBezTo>
                    <a:pt x="1521" y="1306"/>
                    <a:pt x="1521" y="1306"/>
                    <a:pt x="1521" y="1306"/>
                  </a:cubicBezTo>
                  <a:cubicBezTo>
                    <a:pt x="1533" y="1301"/>
                    <a:pt x="1547" y="1302"/>
                    <a:pt x="1559" y="1310"/>
                  </a:cubicBezTo>
                  <a:cubicBezTo>
                    <a:pt x="1588" y="1328"/>
                    <a:pt x="1642" y="1361"/>
                    <a:pt x="1649" y="1359"/>
                  </a:cubicBezTo>
                  <a:cubicBezTo>
                    <a:pt x="1658" y="1356"/>
                    <a:pt x="1724" y="1285"/>
                    <a:pt x="1745" y="1263"/>
                  </a:cubicBezTo>
                  <a:cubicBezTo>
                    <a:pt x="1748" y="1259"/>
                    <a:pt x="1753" y="1256"/>
                    <a:pt x="1758" y="1253"/>
                  </a:cubicBezTo>
                  <a:cubicBezTo>
                    <a:pt x="1790" y="1239"/>
                    <a:pt x="1908" y="1185"/>
                    <a:pt x="1923" y="1185"/>
                  </a:cubicBezTo>
                  <a:cubicBezTo>
                    <a:pt x="1933" y="1185"/>
                    <a:pt x="1942" y="1196"/>
                    <a:pt x="1947" y="1205"/>
                  </a:cubicBezTo>
                  <a:cubicBezTo>
                    <a:pt x="1952" y="1212"/>
                    <a:pt x="1958" y="1218"/>
                    <a:pt x="1966" y="1222"/>
                  </a:cubicBezTo>
                  <a:cubicBezTo>
                    <a:pt x="2027" y="1249"/>
                    <a:pt x="2027" y="1249"/>
                    <a:pt x="2027" y="1249"/>
                  </a:cubicBezTo>
                  <a:cubicBezTo>
                    <a:pt x="2032" y="1251"/>
                    <a:pt x="2036" y="1255"/>
                    <a:pt x="2040" y="1259"/>
                  </a:cubicBezTo>
                  <a:cubicBezTo>
                    <a:pt x="2051" y="1271"/>
                    <a:pt x="2075" y="1296"/>
                    <a:pt x="2085" y="1303"/>
                  </a:cubicBezTo>
                  <a:cubicBezTo>
                    <a:pt x="2092" y="1309"/>
                    <a:pt x="2106" y="1314"/>
                    <a:pt x="2117" y="1318"/>
                  </a:cubicBezTo>
                  <a:cubicBezTo>
                    <a:pt x="2129" y="1322"/>
                    <a:pt x="2139" y="1331"/>
                    <a:pt x="2144" y="1343"/>
                  </a:cubicBezTo>
                  <a:cubicBezTo>
                    <a:pt x="2154" y="1369"/>
                    <a:pt x="2154" y="1369"/>
                    <a:pt x="2154" y="1369"/>
                  </a:cubicBezTo>
                  <a:cubicBezTo>
                    <a:pt x="2158" y="1379"/>
                    <a:pt x="2158" y="1390"/>
                    <a:pt x="2155" y="1399"/>
                  </a:cubicBezTo>
                  <a:cubicBezTo>
                    <a:pt x="2141" y="1439"/>
                    <a:pt x="2141" y="1439"/>
                    <a:pt x="2141" y="1439"/>
                  </a:cubicBezTo>
                  <a:cubicBezTo>
                    <a:pt x="2138" y="1448"/>
                    <a:pt x="2138" y="1456"/>
                    <a:pt x="2140" y="1465"/>
                  </a:cubicBezTo>
                  <a:cubicBezTo>
                    <a:pt x="2180" y="1611"/>
                    <a:pt x="2180" y="1611"/>
                    <a:pt x="2180" y="1611"/>
                  </a:cubicBezTo>
                  <a:cubicBezTo>
                    <a:pt x="2183" y="1622"/>
                    <a:pt x="2189" y="1631"/>
                    <a:pt x="2199" y="1636"/>
                  </a:cubicBezTo>
                  <a:cubicBezTo>
                    <a:pt x="2294" y="1695"/>
                    <a:pt x="2294" y="1695"/>
                    <a:pt x="2294" y="1695"/>
                  </a:cubicBezTo>
                  <a:cubicBezTo>
                    <a:pt x="2294" y="1695"/>
                    <a:pt x="2408" y="1762"/>
                    <a:pt x="2411" y="1782"/>
                  </a:cubicBezTo>
                  <a:cubicBezTo>
                    <a:pt x="2414" y="1800"/>
                    <a:pt x="2518" y="1787"/>
                    <a:pt x="2544" y="1783"/>
                  </a:cubicBezTo>
                  <a:cubicBezTo>
                    <a:pt x="2548" y="1782"/>
                    <a:pt x="2552" y="1782"/>
                    <a:pt x="2556" y="1783"/>
                  </a:cubicBezTo>
                  <a:cubicBezTo>
                    <a:pt x="2588" y="1787"/>
                    <a:pt x="2588" y="1787"/>
                    <a:pt x="2588" y="1787"/>
                  </a:cubicBezTo>
                  <a:lnTo>
                    <a:pt x="2587" y="177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6"/>
            <p:cNvSpPr>
              <a:spLocks noEditPoints="1"/>
            </p:cNvSpPr>
            <p:nvPr/>
          </p:nvSpPr>
          <p:spPr bwMode="auto">
            <a:xfrm>
              <a:off x="5723189" y="2208888"/>
              <a:ext cx="503357" cy="591188"/>
            </a:xfrm>
            <a:custGeom>
              <a:avLst/>
              <a:gdLst>
                <a:gd name="T0" fmla="*/ 501 w 2287"/>
                <a:gd name="T1" fmla="*/ 2122 h 2685"/>
                <a:gd name="T2" fmla="*/ 452 w 2287"/>
                <a:gd name="T3" fmla="*/ 2135 h 2685"/>
                <a:gd name="T4" fmla="*/ 306 w 2287"/>
                <a:gd name="T5" fmla="*/ 2138 h 2685"/>
                <a:gd name="T6" fmla="*/ 280 w 2287"/>
                <a:gd name="T7" fmla="*/ 2055 h 2685"/>
                <a:gd name="T8" fmla="*/ 510 w 2287"/>
                <a:gd name="T9" fmla="*/ 2014 h 2685"/>
                <a:gd name="T10" fmla="*/ 1164 w 2287"/>
                <a:gd name="T11" fmla="*/ 2529 h 2685"/>
                <a:gd name="T12" fmla="*/ 1113 w 2287"/>
                <a:gd name="T13" fmla="*/ 2599 h 2685"/>
                <a:gd name="T14" fmla="*/ 1154 w 2287"/>
                <a:gd name="T15" fmla="*/ 2634 h 2685"/>
                <a:gd name="T16" fmla="*/ 1164 w 2287"/>
                <a:gd name="T17" fmla="*/ 2529 h 2685"/>
                <a:gd name="T18" fmla="*/ 902 w 2287"/>
                <a:gd name="T19" fmla="*/ 2601 h 2685"/>
                <a:gd name="T20" fmla="*/ 902 w 2287"/>
                <a:gd name="T21" fmla="*/ 2669 h 2685"/>
                <a:gd name="T22" fmla="*/ 946 w 2287"/>
                <a:gd name="T23" fmla="*/ 2604 h 2685"/>
                <a:gd name="T24" fmla="*/ 6 w 2287"/>
                <a:gd name="T25" fmla="*/ 1722 h 2685"/>
                <a:gd name="T26" fmla="*/ 22 w 2287"/>
                <a:gd name="T27" fmla="*/ 1779 h 2685"/>
                <a:gd name="T28" fmla="*/ 64 w 2287"/>
                <a:gd name="T29" fmla="*/ 1723 h 2685"/>
                <a:gd name="T30" fmla="*/ 370 w 2287"/>
                <a:gd name="T31" fmla="*/ 2649 h 2685"/>
                <a:gd name="T32" fmla="*/ 431 w 2287"/>
                <a:gd name="T33" fmla="*/ 2663 h 2685"/>
                <a:gd name="T34" fmla="*/ 401 w 2287"/>
                <a:gd name="T35" fmla="*/ 2611 h 2685"/>
                <a:gd name="T36" fmla="*/ 1878 w 2287"/>
                <a:gd name="T37" fmla="*/ 2101 h 2685"/>
                <a:gd name="T38" fmla="*/ 1878 w 2287"/>
                <a:gd name="T39" fmla="*/ 2101 h 2685"/>
                <a:gd name="T40" fmla="*/ 2136 w 2287"/>
                <a:gd name="T41" fmla="*/ 963 h 2685"/>
                <a:gd name="T42" fmla="*/ 1779 w 2287"/>
                <a:gd name="T43" fmla="*/ 816 h 2685"/>
                <a:gd name="T44" fmla="*/ 1735 w 2287"/>
                <a:gd name="T45" fmla="*/ 579 h 2685"/>
                <a:gd name="T46" fmla="*/ 1665 w 2287"/>
                <a:gd name="T47" fmla="*/ 483 h 2685"/>
                <a:gd name="T48" fmla="*/ 1527 w 2287"/>
                <a:gd name="T49" fmla="*/ 385 h 2685"/>
                <a:gd name="T50" fmla="*/ 1229 w 2287"/>
                <a:gd name="T51" fmla="*/ 539 h 2685"/>
                <a:gd name="T52" fmla="*/ 1036 w 2287"/>
                <a:gd name="T53" fmla="*/ 501 h 2685"/>
                <a:gd name="T54" fmla="*/ 656 w 2287"/>
                <a:gd name="T55" fmla="*/ 371 h 2685"/>
                <a:gd name="T56" fmla="*/ 447 w 2287"/>
                <a:gd name="T57" fmla="*/ 195 h 2685"/>
                <a:gd name="T58" fmla="*/ 245 w 2287"/>
                <a:gd name="T59" fmla="*/ 53 h 2685"/>
                <a:gd name="T60" fmla="*/ 36 w 2287"/>
                <a:gd name="T61" fmla="*/ 102 h 2685"/>
                <a:gd name="T62" fmla="*/ 122 w 2287"/>
                <a:gd name="T63" fmla="*/ 330 h 2685"/>
                <a:gd name="T64" fmla="*/ 259 w 2287"/>
                <a:gd name="T65" fmla="*/ 438 h 2685"/>
                <a:gd name="T66" fmla="*/ 269 w 2287"/>
                <a:gd name="T67" fmla="*/ 554 h 2685"/>
                <a:gd name="T68" fmla="*/ 422 w 2287"/>
                <a:gd name="T69" fmla="*/ 734 h 2685"/>
                <a:gd name="T70" fmla="*/ 463 w 2287"/>
                <a:gd name="T71" fmla="*/ 1112 h 2685"/>
                <a:gd name="T72" fmla="*/ 568 w 2287"/>
                <a:gd name="T73" fmla="*/ 1334 h 2685"/>
                <a:gd name="T74" fmla="*/ 620 w 2287"/>
                <a:gd name="T75" fmla="*/ 1483 h 2685"/>
                <a:gd name="T76" fmla="*/ 630 w 2287"/>
                <a:gd name="T77" fmla="*/ 1792 h 2685"/>
                <a:gd name="T78" fmla="*/ 598 w 2287"/>
                <a:gd name="T79" fmla="*/ 1910 h 2685"/>
                <a:gd name="T80" fmla="*/ 686 w 2287"/>
                <a:gd name="T81" fmla="*/ 1883 h 2685"/>
                <a:gd name="T82" fmla="*/ 813 w 2287"/>
                <a:gd name="T83" fmla="*/ 1950 h 2685"/>
                <a:gd name="T84" fmla="*/ 797 w 2287"/>
                <a:gd name="T85" fmla="*/ 2079 h 2685"/>
                <a:gd name="T86" fmla="*/ 1004 w 2287"/>
                <a:gd name="T87" fmla="*/ 2151 h 2685"/>
                <a:gd name="T88" fmla="*/ 1087 w 2287"/>
                <a:gd name="T89" fmla="*/ 2314 h 2685"/>
                <a:gd name="T90" fmla="*/ 1175 w 2287"/>
                <a:gd name="T91" fmla="*/ 2450 h 2685"/>
                <a:gd name="T92" fmla="*/ 1264 w 2287"/>
                <a:gd name="T93" fmla="*/ 2569 h 2685"/>
                <a:gd name="T94" fmla="*/ 1407 w 2287"/>
                <a:gd name="T95" fmla="*/ 2642 h 2685"/>
                <a:gd name="T96" fmla="*/ 1501 w 2287"/>
                <a:gd name="T97" fmla="*/ 2570 h 2685"/>
                <a:gd name="T98" fmla="*/ 1582 w 2287"/>
                <a:gd name="T99" fmla="*/ 2459 h 2685"/>
                <a:gd name="T100" fmla="*/ 1766 w 2287"/>
                <a:gd name="T101" fmla="*/ 2197 h 2685"/>
                <a:gd name="T102" fmla="*/ 1878 w 2287"/>
                <a:gd name="T103" fmla="*/ 2101 h 2685"/>
                <a:gd name="T104" fmla="*/ 1916 w 2287"/>
                <a:gd name="T105" fmla="*/ 2029 h 2685"/>
                <a:gd name="T106" fmla="*/ 1933 w 2287"/>
                <a:gd name="T107" fmla="*/ 1843 h 2685"/>
                <a:gd name="T108" fmla="*/ 1972 w 2287"/>
                <a:gd name="T109" fmla="*/ 1624 h 2685"/>
                <a:gd name="T110" fmla="*/ 2019 w 2287"/>
                <a:gd name="T111" fmla="*/ 1397 h 2685"/>
                <a:gd name="T112" fmla="*/ 2064 w 2287"/>
                <a:gd name="T113" fmla="*/ 1325 h 2685"/>
                <a:gd name="T114" fmla="*/ 2164 w 2287"/>
                <a:gd name="T115" fmla="*/ 1183 h 2685"/>
                <a:gd name="T116" fmla="*/ 2161 w 2287"/>
                <a:gd name="T117" fmla="*/ 1116 h 2685"/>
                <a:gd name="T118" fmla="*/ 2168 w 2287"/>
                <a:gd name="T119" fmla="*/ 967 h 2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87" h="2685">
                  <a:moveTo>
                    <a:pt x="561" y="2060"/>
                  </a:moveTo>
                  <a:cubicBezTo>
                    <a:pt x="561" y="2067"/>
                    <a:pt x="558" y="2074"/>
                    <a:pt x="552" y="2077"/>
                  </a:cubicBezTo>
                  <a:cubicBezTo>
                    <a:pt x="510" y="2101"/>
                    <a:pt x="510" y="2101"/>
                    <a:pt x="510" y="2101"/>
                  </a:cubicBezTo>
                  <a:cubicBezTo>
                    <a:pt x="502" y="2105"/>
                    <a:pt x="499" y="2114"/>
                    <a:pt x="501" y="2122"/>
                  </a:cubicBezTo>
                  <a:cubicBezTo>
                    <a:pt x="501" y="2122"/>
                    <a:pt x="501" y="2122"/>
                    <a:pt x="501" y="2122"/>
                  </a:cubicBezTo>
                  <a:cubicBezTo>
                    <a:pt x="505" y="2138"/>
                    <a:pt x="489" y="2152"/>
                    <a:pt x="475" y="2145"/>
                  </a:cubicBezTo>
                  <a:cubicBezTo>
                    <a:pt x="458" y="2137"/>
                    <a:pt x="458" y="2137"/>
                    <a:pt x="458" y="2137"/>
                  </a:cubicBezTo>
                  <a:cubicBezTo>
                    <a:pt x="456" y="2136"/>
                    <a:pt x="454" y="2135"/>
                    <a:pt x="452" y="2135"/>
                  </a:cubicBezTo>
                  <a:cubicBezTo>
                    <a:pt x="445" y="2134"/>
                    <a:pt x="428" y="2133"/>
                    <a:pt x="419" y="2136"/>
                  </a:cubicBezTo>
                  <a:cubicBezTo>
                    <a:pt x="412" y="2138"/>
                    <a:pt x="394" y="2150"/>
                    <a:pt x="383" y="2158"/>
                  </a:cubicBezTo>
                  <a:cubicBezTo>
                    <a:pt x="378" y="2161"/>
                    <a:pt x="372" y="2162"/>
                    <a:pt x="367" y="2160"/>
                  </a:cubicBezTo>
                  <a:cubicBezTo>
                    <a:pt x="306" y="2138"/>
                    <a:pt x="306" y="2138"/>
                    <a:pt x="306" y="2138"/>
                  </a:cubicBezTo>
                  <a:cubicBezTo>
                    <a:pt x="302" y="2137"/>
                    <a:pt x="299" y="2134"/>
                    <a:pt x="297" y="2132"/>
                  </a:cubicBezTo>
                  <a:cubicBezTo>
                    <a:pt x="281" y="2110"/>
                    <a:pt x="281" y="2110"/>
                    <a:pt x="281" y="2110"/>
                  </a:cubicBezTo>
                  <a:cubicBezTo>
                    <a:pt x="280" y="2109"/>
                    <a:pt x="280" y="2108"/>
                    <a:pt x="279" y="2108"/>
                  </a:cubicBezTo>
                  <a:cubicBezTo>
                    <a:pt x="275" y="2099"/>
                    <a:pt x="251" y="2055"/>
                    <a:pt x="280" y="2055"/>
                  </a:cubicBezTo>
                  <a:cubicBezTo>
                    <a:pt x="307" y="2055"/>
                    <a:pt x="364" y="2046"/>
                    <a:pt x="376" y="2044"/>
                  </a:cubicBezTo>
                  <a:cubicBezTo>
                    <a:pt x="377" y="2044"/>
                    <a:pt x="379" y="2044"/>
                    <a:pt x="380" y="2044"/>
                  </a:cubicBezTo>
                  <a:cubicBezTo>
                    <a:pt x="390" y="2045"/>
                    <a:pt x="433" y="2048"/>
                    <a:pt x="442" y="2044"/>
                  </a:cubicBezTo>
                  <a:cubicBezTo>
                    <a:pt x="452" y="2039"/>
                    <a:pt x="499" y="2019"/>
                    <a:pt x="510" y="2014"/>
                  </a:cubicBezTo>
                  <a:cubicBezTo>
                    <a:pt x="511" y="2013"/>
                    <a:pt x="513" y="2013"/>
                    <a:pt x="515" y="2012"/>
                  </a:cubicBezTo>
                  <a:cubicBezTo>
                    <a:pt x="523" y="2011"/>
                    <a:pt x="547" y="2008"/>
                    <a:pt x="553" y="2013"/>
                  </a:cubicBezTo>
                  <a:cubicBezTo>
                    <a:pt x="559" y="2016"/>
                    <a:pt x="561" y="2044"/>
                    <a:pt x="561" y="2060"/>
                  </a:cubicBezTo>
                  <a:close/>
                  <a:moveTo>
                    <a:pt x="1164" y="2529"/>
                  </a:moveTo>
                  <a:cubicBezTo>
                    <a:pt x="1160" y="2522"/>
                    <a:pt x="1151" y="2519"/>
                    <a:pt x="1143" y="2521"/>
                  </a:cubicBezTo>
                  <a:cubicBezTo>
                    <a:pt x="1115" y="2528"/>
                    <a:pt x="1115" y="2528"/>
                    <a:pt x="1115" y="2528"/>
                  </a:cubicBezTo>
                  <a:cubicBezTo>
                    <a:pt x="1105" y="2531"/>
                    <a:pt x="1099" y="2541"/>
                    <a:pt x="1102" y="2551"/>
                  </a:cubicBezTo>
                  <a:cubicBezTo>
                    <a:pt x="1113" y="2599"/>
                    <a:pt x="1113" y="2599"/>
                    <a:pt x="1113" y="2599"/>
                  </a:cubicBezTo>
                  <a:cubicBezTo>
                    <a:pt x="1113" y="2601"/>
                    <a:pt x="1114" y="2602"/>
                    <a:pt x="1114" y="2604"/>
                  </a:cubicBezTo>
                  <a:cubicBezTo>
                    <a:pt x="1125" y="2623"/>
                    <a:pt x="1125" y="2623"/>
                    <a:pt x="1125" y="2623"/>
                  </a:cubicBezTo>
                  <a:cubicBezTo>
                    <a:pt x="1128" y="2630"/>
                    <a:pt x="1134" y="2634"/>
                    <a:pt x="1141" y="2634"/>
                  </a:cubicBezTo>
                  <a:cubicBezTo>
                    <a:pt x="1154" y="2634"/>
                    <a:pt x="1154" y="2634"/>
                    <a:pt x="1154" y="2634"/>
                  </a:cubicBezTo>
                  <a:cubicBezTo>
                    <a:pt x="1162" y="2634"/>
                    <a:pt x="1169" y="2628"/>
                    <a:pt x="1172" y="2620"/>
                  </a:cubicBezTo>
                  <a:cubicBezTo>
                    <a:pt x="1185" y="2577"/>
                    <a:pt x="1185" y="2577"/>
                    <a:pt x="1185" y="2577"/>
                  </a:cubicBezTo>
                  <a:cubicBezTo>
                    <a:pt x="1187" y="2572"/>
                    <a:pt x="1186" y="2566"/>
                    <a:pt x="1184" y="2562"/>
                  </a:cubicBezTo>
                  <a:lnTo>
                    <a:pt x="1164" y="2529"/>
                  </a:lnTo>
                  <a:close/>
                  <a:moveTo>
                    <a:pt x="946" y="2604"/>
                  </a:moveTo>
                  <a:cubicBezTo>
                    <a:pt x="944" y="2600"/>
                    <a:pt x="940" y="2597"/>
                    <a:pt x="936" y="2596"/>
                  </a:cubicBezTo>
                  <a:cubicBezTo>
                    <a:pt x="923" y="2592"/>
                    <a:pt x="923" y="2592"/>
                    <a:pt x="923" y="2592"/>
                  </a:cubicBezTo>
                  <a:cubicBezTo>
                    <a:pt x="915" y="2590"/>
                    <a:pt x="906" y="2593"/>
                    <a:pt x="902" y="2601"/>
                  </a:cubicBezTo>
                  <a:cubicBezTo>
                    <a:pt x="886" y="2629"/>
                    <a:pt x="886" y="2629"/>
                    <a:pt x="886" y="2629"/>
                  </a:cubicBezTo>
                  <a:cubicBezTo>
                    <a:pt x="884" y="2632"/>
                    <a:pt x="883" y="2635"/>
                    <a:pt x="883" y="2638"/>
                  </a:cubicBezTo>
                  <a:cubicBezTo>
                    <a:pt x="883" y="2650"/>
                    <a:pt x="883" y="2650"/>
                    <a:pt x="883" y="2650"/>
                  </a:cubicBezTo>
                  <a:cubicBezTo>
                    <a:pt x="883" y="2661"/>
                    <a:pt x="892" y="2669"/>
                    <a:pt x="902" y="2669"/>
                  </a:cubicBezTo>
                  <a:cubicBezTo>
                    <a:pt x="937" y="2669"/>
                    <a:pt x="937" y="2669"/>
                    <a:pt x="937" y="2669"/>
                  </a:cubicBezTo>
                  <a:cubicBezTo>
                    <a:pt x="945" y="2669"/>
                    <a:pt x="953" y="2663"/>
                    <a:pt x="955" y="2655"/>
                  </a:cubicBezTo>
                  <a:cubicBezTo>
                    <a:pt x="958" y="2643"/>
                    <a:pt x="961" y="2628"/>
                    <a:pt x="958" y="2624"/>
                  </a:cubicBezTo>
                  <a:cubicBezTo>
                    <a:pt x="955" y="2619"/>
                    <a:pt x="950" y="2610"/>
                    <a:pt x="946" y="2604"/>
                  </a:cubicBezTo>
                  <a:close/>
                  <a:moveTo>
                    <a:pt x="51" y="1705"/>
                  </a:moveTo>
                  <a:cubicBezTo>
                    <a:pt x="42" y="1702"/>
                    <a:pt x="42" y="1702"/>
                    <a:pt x="42" y="1702"/>
                  </a:cubicBezTo>
                  <a:cubicBezTo>
                    <a:pt x="36" y="1700"/>
                    <a:pt x="29" y="1701"/>
                    <a:pt x="24" y="1706"/>
                  </a:cubicBezTo>
                  <a:cubicBezTo>
                    <a:pt x="6" y="1722"/>
                    <a:pt x="6" y="1722"/>
                    <a:pt x="6" y="1722"/>
                  </a:cubicBezTo>
                  <a:cubicBezTo>
                    <a:pt x="2" y="1725"/>
                    <a:pt x="0" y="1730"/>
                    <a:pt x="0" y="1736"/>
                  </a:cubicBezTo>
                  <a:cubicBezTo>
                    <a:pt x="0" y="1760"/>
                    <a:pt x="0" y="1760"/>
                    <a:pt x="0" y="1760"/>
                  </a:cubicBezTo>
                  <a:cubicBezTo>
                    <a:pt x="0" y="1771"/>
                    <a:pt x="8" y="1779"/>
                    <a:pt x="19" y="1779"/>
                  </a:cubicBezTo>
                  <a:cubicBezTo>
                    <a:pt x="22" y="1779"/>
                    <a:pt x="22" y="1779"/>
                    <a:pt x="22" y="1779"/>
                  </a:cubicBezTo>
                  <a:cubicBezTo>
                    <a:pt x="26" y="1779"/>
                    <a:pt x="30" y="1777"/>
                    <a:pt x="33" y="1775"/>
                  </a:cubicBezTo>
                  <a:cubicBezTo>
                    <a:pt x="57" y="1756"/>
                    <a:pt x="57" y="1756"/>
                    <a:pt x="57" y="1756"/>
                  </a:cubicBezTo>
                  <a:cubicBezTo>
                    <a:pt x="62" y="1752"/>
                    <a:pt x="64" y="1747"/>
                    <a:pt x="64" y="1741"/>
                  </a:cubicBezTo>
                  <a:cubicBezTo>
                    <a:pt x="64" y="1723"/>
                    <a:pt x="64" y="1723"/>
                    <a:pt x="64" y="1723"/>
                  </a:cubicBezTo>
                  <a:cubicBezTo>
                    <a:pt x="64" y="1715"/>
                    <a:pt x="59" y="1707"/>
                    <a:pt x="51" y="1705"/>
                  </a:cubicBezTo>
                  <a:close/>
                  <a:moveTo>
                    <a:pt x="401" y="2611"/>
                  </a:moveTo>
                  <a:cubicBezTo>
                    <a:pt x="377" y="2628"/>
                    <a:pt x="377" y="2628"/>
                    <a:pt x="377" y="2628"/>
                  </a:cubicBezTo>
                  <a:cubicBezTo>
                    <a:pt x="371" y="2633"/>
                    <a:pt x="368" y="2641"/>
                    <a:pt x="370" y="2649"/>
                  </a:cubicBezTo>
                  <a:cubicBezTo>
                    <a:pt x="374" y="2661"/>
                    <a:pt x="374" y="2661"/>
                    <a:pt x="374" y="2661"/>
                  </a:cubicBezTo>
                  <a:cubicBezTo>
                    <a:pt x="376" y="2667"/>
                    <a:pt x="380" y="2672"/>
                    <a:pt x="386" y="2674"/>
                  </a:cubicBezTo>
                  <a:cubicBezTo>
                    <a:pt x="406" y="2681"/>
                    <a:pt x="406" y="2681"/>
                    <a:pt x="406" y="2681"/>
                  </a:cubicBezTo>
                  <a:cubicBezTo>
                    <a:pt x="418" y="2685"/>
                    <a:pt x="431" y="2676"/>
                    <a:pt x="431" y="2663"/>
                  </a:cubicBezTo>
                  <a:cubicBezTo>
                    <a:pt x="431" y="2659"/>
                    <a:pt x="431" y="2659"/>
                    <a:pt x="431" y="2659"/>
                  </a:cubicBezTo>
                  <a:cubicBezTo>
                    <a:pt x="431" y="2630"/>
                    <a:pt x="431" y="2630"/>
                    <a:pt x="431" y="2630"/>
                  </a:cubicBezTo>
                  <a:cubicBezTo>
                    <a:pt x="431" y="2626"/>
                    <a:pt x="431" y="2626"/>
                    <a:pt x="431" y="2626"/>
                  </a:cubicBezTo>
                  <a:cubicBezTo>
                    <a:pt x="431" y="2610"/>
                    <a:pt x="414" y="2602"/>
                    <a:pt x="401" y="2611"/>
                  </a:cubicBezTo>
                  <a:close/>
                  <a:moveTo>
                    <a:pt x="2287" y="1139"/>
                  </a:moveTo>
                  <a:cubicBezTo>
                    <a:pt x="2284" y="1137"/>
                    <a:pt x="2281" y="1137"/>
                    <a:pt x="2278" y="1137"/>
                  </a:cubicBezTo>
                  <a:cubicBezTo>
                    <a:pt x="2281" y="1137"/>
                    <a:pt x="2284" y="1137"/>
                    <a:pt x="2287" y="1139"/>
                  </a:cubicBezTo>
                  <a:close/>
                  <a:moveTo>
                    <a:pt x="1878" y="2101"/>
                  </a:moveTo>
                  <a:cubicBezTo>
                    <a:pt x="1879" y="2102"/>
                    <a:pt x="1881" y="2102"/>
                    <a:pt x="1882" y="2103"/>
                  </a:cubicBezTo>
                  <a:cubicBezTo>
                    <a:pt x="1881" y="2102"/>
                    <a:pt x="1879" y="2102"/>
                    <a:pt x="1878" y="2101"/>
                  </a:cubicBezTo>
                  <a:close/>
                  <a:moveTo>
                    <a:pt x="1878" y="2101"/>
                  </a:moveTo>
                  <a:cubicBezTo>
                    <a:pt x="1878" y="2101"/>
                    <a:pt x="1878" y="2101"/>
                    <a:pt x="1878" y="2101"/>
                  </a:cubicBezTo>
                  <a:cubicBezTo>
                    <a:pt x="1878" y="2101"/>
                    <a:pt x="1878" y="2101"/>
                    <a:pt x="1878" y="2101"/>
                  </a:cubicBezTo>
                  <a:cubicBezTo>
                    <a:pt x="1878" y="2101"/>
                    <a:pt x="1878" y="2101"/>
                    <a:pt x="1878" y="2101"/>
                  </a:cubicBezTo>
                  <a:close/>
                  <a:moveTo>
                    <a:pt x="2168" y="967"/>
                  </a:moveTo>
                  <a:cubicBezTo>
                    <a:pt x="2136" y="963"/>
                    <a:pt x="2136" y="963"/>
                    <a:pt x="2136" y="963"/>
                  </a:cubicBezTo>
                  <a:cubicBezTo>
                    <a:pt x="2132" y="962"/>
                    <a:pt x="2128" y="962"/>
                    <a:pt x="2124" y="963"/>
                  </a:cubicBezTo>
                  <a:cubicBezTo>
                    <a:pt x="2098" y="967"/>
                    <a:pt x="1994" y="980"/>
                    <a:pt x="1991" y="962"/>
                  </a:cubicBezTo>
                  <a:cubicBezTo>
                    <a:pt x="1988" y="942"/>
                    <a:pt x="1874" y="875"/>
                    <a:pt x="1874" y="875"/>
                  </a:cubicBezTo>
                  <a:cubicBezTo>
                    <a:pt x="1779" y="816"/>
                    <a:pt x="1779" y="816"/>
                    <a:pt x="1779" y="816"/>
                  </a:cubicBezTo>
                  <a:cubicBezTo>
                    <a:pt x="1769" y="811"/>
                    <a:pt x="1763" y="802"/>
                    <a:pt x="1760" y="791"/>
                  </a:cubicBezTo>
                  <a:cubicBezTo>
                    <a:pt x="1720" y="645"/>
                    <a:pt x="1720" y="645"/>
                    <a:pt x="1720" y="645"/>
                  </a:cubicBezTo>
                  <a:cubicBezTo>
                    <a:pt x="1718" y="636"/>
                    <a:pt x="1718" y="628"/>
                    <a:pt x="1721" y="619"/>
                  </a:cubicBezTo>
                  <a:cubicBezTo>
                    <a:pt x="1735" y="579"/>
                    <a:pt x="1735" y="579"/>
                    <a:pt x="1735" y="579"/>
                  </a:cubicBezTo>
                  <a:cubicBezTo>
                    <a:pt x="1738" y="570"/>
                    <a:pt x="1738" y="559"/>
                    <a:pt x="1734" y="549"/>
                  </a:cubicBezTo>
                  <a:cubicBezTo>
                    <a:pt x="1724" y="523"/>
                    <a:pt x="1724" y="523"/>
                    <a:pt x="1724" y="523"/>
                  </a:cubicBezTo>
                  <a:cubicBezTo>
                    <a:pt x="1719" y="511"/>
                    <a:pt x="1709" y="502"/>
                    <a:pt x="1697" y="498"/>
                  </a:cubicBezTo>
                  <a:cubicBezTo>
                    <a:pt x="1686" y="494"/>
                    <a:pt x="1672" y="489"/>
                    <a:pt x="1665" y="483"/>
                  </a:cubicBezTo>
                  <a:cubicBezTo>
                    <a:pt x="1655" y="476"/>
                    <a:pt x="1631" y="451"/>
                    <a:pt x="1620" y="439"/>
                  </a:cubicBezTo>
                  <a:cubicBezTo>
                    <a:pt x="1616" y="435"/>
                    <a:pt x="1612" y="431"/>
                    <a:pt x="1607" y="429"/>
                  </a:cubicBezTo>
                  <a:cubicBezTo>
                    <a:pt x="1546" y="402"/>
                    <a:pt x="1546" y="402"/>
                    <a:pt x="1546" y="402"/>
                  </a:cubicBezTo>
                  <a:cubicBezTo>
                    <a:pt x="1538" y="398"/>
                    <a:pt x="1532" y="392"/>
                    <a:pt x="1527" y="385"/>
                  </a:cubicBezTo>
                  <a:cubicBezTo>
                    <a:pt x="1522" y="376"/>
                    <a:pt x="1513" y="365"/>
                    <a:pt x="1503" y="365"/>
                  </a:cubicBezTo>
                  <a:cubicBezTo>
                    <a:pt x="1488" y="365"/>
                    <a:pt x="1370" y="419"/>
                    <a:pt x="1338" y="433"/>
                  </a:cubicBezTo>
                  <a:cubicBezTo>
                    <a:pt x="1333" y="436"/>
                    <a:pt x="1328" y="439"/>
                    <a:pt x="1325" y="443"/>
                  </a:cubicBezTo>
                  <a:cubicBezTo>
                    <a:pt x="1304" y="465"/>
                    <a:pt x="1238" y="536"/>
                    <a:pt x="1229" y="539"/>
                  </a:cubicBezTo>
                  <a:cubicBezTo>
                    <a:pt x="1222" y="541"/>
                    <a:pt x="1168" y="508"/>
                    <a:pt x="1139" y="490"/>
                  </a:cubicBezTo>
                  <a:cubicBezTo>
                    <a:pt x="1127" y="482"/>
                    <a:pt x="1113" y="481"/>
                    <a:pt x="1101" y="486"/>
                  </a:cubicBezTo>
                  <a:cubicBezTo>
                    <a:pt x="1064" y="500"/>
                    <a:pt x="1064" y="500"/>
                    <a:pt x="1064" y="500"/>
                  </a:cubicBezTo>
                  <a:cubicBezTo>
                    <a:pt x="1055" y="503"/>
                    <a:pt x="1045" y="504"/>
                    <a:pt x="1036" y="501"/>
                  </a:cubicBezTo>
                  <a:cubicBezTo>
                    <a:pt x="922" y="465"/>
                    <a:pt x="922" y="465"/>
                    <a:pt x="922" y="465"/>
                  </a:cubicBezTo>
                  <a:cubicBezTo>
                    <a:pt x="922" y="465"/>
                    <a:pt x="921" y="465"/>
                    <a:pt x="920" y="465"/>
                  </a:cubicBezTo>
                  <a:cubicBezTo>
                    <a:pt x="813" y="425"/>
                    <a:pt x="813" y="425"/>
                    <a:pt x="813" y="425"/>
                  </a:cubicBezTo>
                  <a:cubicBezTo>
                    <a:pt x="656" y="371"/>
                    <a:pt x="656" y="371"/>
                    <a:pt x="656" y="371"/>
                  </a:cubicBezTo>
                  <a:cubicBezTo>
                    <a:pt x="650" y="369"/>
                    <a:pt x="645" y="366"/>
                    <a:pt x="640" y="361"/>
                  </a:cubicBezTo>
                  <a:cubicBezTo>
                    <a:pt x="520" y="248"/>
                    <a:pt x="520" y="248"/>
                    <a:pt x="520" y="248"/>
                  </a:cubicBezTo>
                  <a:cubicBezTo>
                    <a:pt x="519" y="247"/>
                    <a:pt x="518" y="246"/>
                    <a:pt x="516" y="245"/>
                  </a:cubicBezTo>
                  <a:cubicBezTo>
                    <a:pt x="447" y="195"/>
                    <a:pt x="447" y="195"/>
                    <a:pt x="447" y="195"/>
                  </a:cubicBezTo>
                  <a:cubicBezTo>
                    <a:pt x="445" y="193"/>
                    <a:pt x="443" y="192"/>
                    <a:pt x="440" y="191"/>
                  </a:cubicBezTo>
                  <a:cubicBezTo>
                    <a:pt x="333" y="142"/>
                    <a:pt x="333" y="142"/>
                    <a:pt x="333" y="142"/>
                  </a:cubicBezTo>
                  <a:cubicBezTo>
                    <a:pt x="328" y="140"/>
                    <a:pt x="323" y="137"/>
                    <a:pt x="320" y="132"/>
                  </a:cubicBezTo>
                  <a:cubicBezTo>
                    <a:pt x="245" y="53"/>
                    <a:pt x="245" y="53"/>
                    <a:pt x="245" y="53"/>
                  </a:cubicBezTo>
                  <a:cubicBezTo>
                    <a:pt x="242" y="49"/>
                    <a:pt x="239" y="47"/>
                    <a:pt x="235" y="44"/>
                  </a:cubicBezTo>
                  <a:cubicBezTo>
                    <a:pt x="174" y="10"/>
                    <a:pt x="174" y="10"/>
                    <a:pt x="174" y="10"/>
                  </a:cubicBezTo>
                  <a:cubicBezTo>
                    <a:pt x="157" y="0"/>
                    <a:pt x="136" y="3"/>
                    <a:pt x="123" y="17"/>
                  </a:cubicBezTo>
                  <a:cubicBezTo>
                    <a:pt x="36" y="102"/>
                    <a:pt x="36" y="102"/>
                    <a:pt x="36" y="102"/>
                  </a:cubicBezTo>
                  <a:cubicBezTo>
                    <a:pt x="26" y="111"/>
                    <a:pt x="14" y="115"/>
                    <a:pt x="2" y="114"/>
                  </a:cubicBezTo>
                  <a:cubicBezTo>
                    <a:pt x="78" y="235"/>
                    <a:pt x="78" y="235"/>
                    <a:pt x="78" y="235"/>
                  </a:cubicBezTo>
                  <a:cubicBezTo>
                    <a:pt x="78" y="236"/>
                    <a:pt x="78" y="236"/>
                    <a:pt x="79" y="237"/>
                  </a:cubicBezTo>
                  <a:cubicBezTo>
                    <a:pt x="122" y="330"/>
                    <a:pt x="122" y="330"/>
                    <a:pt x="122" y="330"/>
                  </a:cubicBezTo>
                  <a:cubicBezTo>
                    <a:pt x="124" y="334"/>
                    <a:pt x="128" y="338"/>
                    <a:pt x="132" y="340"/>
                  </a:cubicBezTo>
                  <a:cubicBezTo>
                    <a:pt x="212" y="370"/>
                    <a:pt x="212" y="370"/>
                    <a:pt x="212" y="370"/>
                  </a:cubicBezTo>
                  <a:cubicBezTo>
                    <a:pt x="216" y="372"/>
                    <a:pt x="219" y="375"/>
                    <a:pt x="222" y="378"/>
                  </a:cubicBezTo>
                  <a:cubicBezTo>
                    <a:pt x="259" y="438"/>
                    <a:pt x="259" y="438"/>
                    <a:pt x="259" y="438"/>
                  </a:cubicBezTo>
                  <a:cubicBezTo>
                    <a:pt x="261" y="441"/>
                    <a:pt x="262" y="444"/>
                    <a:pt x="262" y="448"/>
                  </a:cubicBezTo>
                  <a:cubicBezTo>
                    <a:pt x="262" y="484"/>
                    <a:pt x="262" y="484"/>
                    <a:pt x="262" y="484"/>
                  </a:cubicBezTo>
                  <a:cubicBezTo>
                    <a:pt x="263" y="540"/>
                    <a:pt x="263" y="540"/>
                    <a:pt x="263" y="540"/>
                  </a:cubicBezTo>
                  <a:cubicBezTo>
                    <a:pt x="263" y="545"/>
                    <a:pt x="265" y="550"/>
                    <a:pt x="269" y="554"/>
                  </a:cubicBezTo>
                  <a:cubicBezTo>
                    <a:pt x="313" y="594"/>
                    <a:pt x="313" y="594"/>
                    <a:pt x="313" y="594"/>
                  </a:cubicBezTo>
                  <a:cubicBezTo>
                    <a:pt x="314" y="594"/>
                    <a:pt x="315" y="595"/>
                    <a:pt x="315" y="596"/>
                  </a:cubicBezTo>
                  <a:cubicBezTo>
                    <a:pt x="418" y="726"/>
                    <a:pt x="418" y="726"/>
                    <a:pt x="418" y="726"/>
                  </a:cubicBezTo>
                  <a:cubicBezTo>
                    <a:pt x="420" y="728"/>
                    <a:pt x="421" y="731"/>
                    <a:pt x="422" y="734"/>
                  </a:cubicBezTo>
                  <a:cubicBezTo>
                    <a:pt x="447" y="846"/>
                    <a:pt x="447" y="846"/>
                    <a:pt x="447" y="846"/>
                  </a:cubicBezTo>
                  <a:cubicBezTo>
                    <a:pt x="447" y="847"/>
                    <a:pt x="447" y="848"/>
                    <a:pt x="447" y="849"/>
                  </a:cubicBezTo>
                  <a:cubicBezTo>
                    <a:pt x="463" y="1110"/>
                    <a:pt x="463" y="1110"/>
                    <a:pt x="463" y="1110"/>
                  </a:cubicBezTo>
                  <a:cubicBezTo>
                    <a:pt x="463" y="1111"/>
                    <a:pt x="463" y="1111"/>
                    <a:pt x="463" y="1112"/>
                  </a:cubicBezTo>
                  <a:cubicBezTo>
                    <a:pt x="483" y="1244"/>
                    <a:pt x="483" y="1244"/>
                    <a:pt x="483" y="1244"/>
                  </a:cubicBezTo>
                  <a:cubicBezTo>
                    <a:pt x="484" y="1248"/>
                    <a:pt x="486" y="1252"/>
                    <a:pt x="489" y="1255"/>
                  </a:cubicBezTo>
                  <a:cubicBezTo>
                    <a:pt x="562" y="1323"/>
                    <a:pt x="562" y="1323"/>
                    <a:pt x="562" y="1323"/>
                  </a:cubicBezTo>
                  <a:cubicBezTo>
                    <a:pt x="565" y="1326"/>
                    <a:pt x="567" y="1330"/>
                    <a:pt x="568" y="1334"/>
                  </a:cubicBezTo>
                  <a:cubicBezTo>
                    <a:pt x="582" y="1415"/>
                    <a:pt x="582" y="1415"/>
                    <a:pt x="582" y="1415"/>
                  </a:cubicBezTo>
                  <a:cubicBezTo>
                    <a:pt x="583" y="1417"/>
                    <a:pt x="583" y="1419"/>
                    <a:pt x="585" y="1421"/>
                  </a:cubicBezTo>
                  <a:cubicBezTo>
                    <a:pt x="618" y="1477"/>
                    <a:pt x="618" y="1477"/>
                    <a:pt x="618" y="1477"/>
                  </a:cubicBezTo>
                  <a:cubicBezTo>
                    <a:pt x="619" y="1479"/>
                    <a:pt x="619" y="1481"/>
                    <a:pt x="620" y="1483"/>
                  </a:cubicBezTo>
                  <a:cubicBezTo>
                    <a:pt x="645" y="1607"/>
                    <a:pt x="645" y="1607"/>
                    <a:pt x="645" y="1607"/>
                  </a:cubicBezTo>
                  <a:cubicBezTo>
                    <a:pt x="645" y="1608"/>
                    <a:pt x="645" y="1610"/>
                    <a:pt x="645" y="1612"/>
                  </a:cubicBezTo>
                  <a:cubicBezTo>
                    <a:pt x="633" y="1782"/>
                    <a:pt x="633" y="1782"/>
                    <a:pt x="633" y="1782"/>
                  </a:cubicBezTo>
                  <a:cubicBezTo>
                    <a:pt x="633" y="1786"/>
                    <a:pt x="632" y="1789"/>
                    <a:pt x="630" y="1792"/>
                  </a:cubicBezTo>
                  <a:cubicBezTo>
                    <a:pt x="587" y="1855"/>
                    <a:pt x="587" y="1855"/>
                    <a:pt x="587" y="1855"/>
                  </a:cubicBezTo>
                  <a:cubicBezTo>
                    <a:pt x="585" y="1858"/>
                    <a:pt x="584" y="1862"/>
                    <a:pt x="584" y="1866"/>
                  </a:cubicBezTo>
                  <a:cubicBezTo>
                    <a:pt x="584" y="1891"/>
                    <a:pt x="584" y="1891"/>
                    <a:pt x="584" y="1891"/>
                  </a:cubicBezTo>
                  <a:cubicBezTo>
                    <a:pt x="584" y="1900"/>
                    <a:pt x="590" y="1907"/>
                    <a:pt x="598" y="1910"/>
                  </a:cubicBezTo>
                  <a:cubicBezTo>
                    <a:pt x="614" y="1914"/>
                    <a:pt x="614" y="1914"/>
                    <a:pt x="614" y="1914"/>
                  </a:cubicBezTo>
                  <a:cubicBezTo>
                    <a:pt x="620" y="1916"/>
                    <a:pt x="626" y="1915"/>
                    <a:pt x="630" y="1912"/>
                  </a:cubicBezTo>
                  <a:cubicBezTo>
                    <a:pt x="670" y="1885"/>
                    <a:pt x="670" y="1885"/>
                    <a:pt x="670" y="1885"/>
                  </a:cubicBezTo>
                  <a:cubicBezTo>
                    <a:pt x="674" y="1882"/>
                    <a:pt x="680" y="1881"/>
                    <a:pt x="686" y="1883"/>
                  </a:cubicBezTo>
                  <a:cubicBezTo>
                    <a:pt x="755" y="1904"/>
                    <a:pt x="755" y="1904"/>
                    <a:pt x="755" y="1904"/>
                  </a:cubicBezTo>
                  <a:cubicBezTo>
                    <a:pt x="756" y="1905"/>
                    <a:pt x="758" y="1906"/>
                    <a:pt x="760" y="1907"/>
                  </a:cubicBezTo>
                  <a:cubicBezTo>
                    <a:pt x="805" y="1938"/>
                    <a:pt x="805" y="1938"/>
                    <a:pt x="805" y="1938"/>
                  </a:cubicBezTo>
                  <a:cubicBezTo>
                    <a:pt x="809" y="1940"/>
                    <a:pt x="812" y="1945"/>
                    <a:pt x="813" y="1950"/>
                  </a:cubicBezTo>
                  <a:cubicBezTo>
                    <a:pt x="828" y="2030"/>
                    <a:pt x="828" y="2030"/>
                    <a:pt x="828" y="2030"/>
                  </a:cubicBezTo>
                  <a:cubicBezTo>
                    <a:pt x="829" y="2036"/>
                    <a:pt x="827" y="2043"/>
                    <a:pt x="822" y="2047"/>
                  </a:cubicBezTo>
                  <a:cubicBezTo>
                    <a:pt x="803" y="2065"/>
                    <a:pt x="803" y="2065"/>
                    <a:pt x="803" y="2065"/>
                  </a:cubicBezTo>
                  <a:cubicBezTo>
                    <a:pt x="799" y="2069"/>
                    <a:pt x="797" y="2074"/>
                    <a:pt x="797" y="2079"/>
                  </a:cubicBezTo>
                  <a:cubicBezTo>
                    <a:pt x="797" y="2088"/>
                    <a:pt x="803" y="2096"/>
                    <a:pt x="812" y="2098"/>
                  </a:cubicBezTo>
                  <a:cubicBezTo>
                    <a:pt x="926" y="2123"/>
                    <a:pt x="926" y="2123"/>
                    <a:pt x="926" y="2123"/>
                  </a:cubicBezTo>
                  <a:cubicBezTo>
                    <a:pt x="991" y="2138"/>
                    <a:pt x="991" y="2138"/>
                    <a:pt x="991" y="2138"/>
                  </a:cubicBezTo>
                  <a:cubicBezTo>
                    <a:pt x="997" y="2140"/>
                    <a:pt x="1002" y="2144"/>
                    <a:pt x="1004" y="2151"/>
                  </a:cubicBezTo>
                  <a:cubicBezTo>
                    <a:pt x="1034" y="2238"/>
                    <a:pt x="1034" y="2238"/>
                    <a:pt x="1034" y="2238"/>
                  </a:cubicBezTo>
                  <a:cubicBezTo>
                    <a:pt x="1034" y="2240"/>
                    <a:pt x="1035" y="2242"/>
                    <a:pt x="1036" y="2244"/>
                  </a:cubicBezTo>
                  <a:cubicBezTo>
                    <a:pt x="1086" y="2313"/>
                    <a:pt x="1086" y="2313"/>
                    <a:pt x="1086" y="2313"/>
                  </a:cubicBezTo>
                  <a:cubicBezTo>
                    <a:pt x="1086" y="2313"/>
                    <a:pt x="1087" y="2314"/>
                    <a:pt x="1087" y="2314"/>
                  </a:cubicBezTo>
                  <a:cubicBezTo>
                    <a:pt x="1149" y="2383"/>
                    <a:pt x="1149" y="2383"/>
                    <a:pt x="1149" y="2383"/>
                  </a:cubicBezTo>
                  <a:cubicBezTo>
                    <a:pt x="1150" y="2385"/>
                    <a:pt x="1152" y="2387"/>
                    <a:pt x="1153" y="2389"/>
                  </a:cubicBezTo>
                  <a:cubicBezTo>
                    <a:pt x="1171" y="2444"/>
                    <a:pt x="1171" y="2444"/>
                    <a:pt x="1171" y="2444"/>
                  </a:cubicBezTo>
                  <a:cubicBezTo>
                    <a:pt x="1172" y="2446"/>
                    <a:pt x="1173" y="2448"/>
                    <a:pt x="1175" y="2450"/>
                  </a:cubicBezTo>
                  <a:cubicBezTo>
                    <a:pt x="1228" y="2510"/>
                    <a:pt x="1228" y="2510"/>
                    <a:pt x="1228" y="2510"/>
                  </a:cubicBezTo>
                  <a:cubicBezTo>
                    <a:pt x="1229" y="2511"/>
                    <a:pt x="1230" y="2513"/>
                    <a:pt x="1230" y="2514"/>
                  </a:cubicBezTo>
                  <a:cubicBezTo>
                    <a:pt x="1255" y="2560"/>
                    <a:pt x="1255" y="2560"/>
                    <a:pt x="1255" y="2560"/>
                  </a:cubicBezTo>
                  <a:cubicBezTo>
                    <a:pt x="1257" y="2564"/>
                    <a:pt x="1260" y="2567"/>
                    <a:pt x="1264" y="2569"/>
                  </a:cubicBezTo>
                  <a:cubicBezTo>
                    <a:pt x="1379" y="2615"/>
                    <a:pt x="1379" y="2615"/>
                    <a:pt x="1379" y="2615"/>
                  </a:cubicBezTo>
                  <a:cubicBezTo>
                    <a:pt x="1383" y="2617"/>
                    <a:pt x="1386" y="2619"/>
                    <a:pt x="1388" y="2622"/>
                  </a:cubicBezTo>
                  <a:cubicBezTo>
                    <a:pt x="1396" y="2634"/>
                    <a:pt x="1396" y="2634"/>
                    <a:pt x="1396" y="2634"/>
                  </a:cubicBezTo>
                  <a:cubicBezTo>
                    <a:pt x="1399" y="2638"/>
                    <a:pt x="1403" y="2641"/>
                    <a:pt x="1407" y="2642"/>
                  </a:cubicBezTo>
                  <a:cubicBezTo>
                    <a:pt x="1460" y="2655"/>
                    <a:pt x="1460" y="2655"/>
                    <a:pt x="1460" y="2655"/>
                  </a:cubicBezTo>
                  <a:cubicBezTo>
                    <a:pt x="1448" y="2641"/>
                    <a:pt x="1448" y="2620"/>
                    <a:pt x="1461" y="2605"/>
                  </a:cubicBezTo>
                  <a:cubicBezTo>
                    <a:pt x="1484" y="2581"/>
                    <a:pt x="1484" y="2581"/>
                    <a:pt x="1484" y="2581"/>
                  </a:cubicBezTo>
                  <a:cubicBezTo>
                    <a:pt x="1489" y="2576"/>
                    <a:pt x="1495" y="2572"/>
                    <a:pt x="1501" y="2570"/>
                  </a:cubicBezTo>
                  <a:cubicBezTo>
                    <a:pt x="1554" y="2556"/>
                    <a:pt x="1554" y="2556"/>
                    <a:pt x="1554" y="2556"/>
                  </a:cubicBezTo>
                  <a:cubicBezTo>
                    <a:pt x="1571" y="2551"/>
                    <a:pt x="1582" y="2535"/>
                    <a:pt x="1581" y="2517"/>
                  </a:cubicBezTo>
                  <a:cubicBezTo>
                    <a:pt x="1579" y="2474"/>
                    <a:pt x="1579" y="2474"/>
                    <a:pt x="1579" y="2474"/>
                  </a:cubicBezTo>
                  <a:cubicBezTo>
                    <a:pt x="1579" y="2469"/>
                    <a:pt x="1580" y="2464"/>
                    <a:pt x="1582" y="2459"/>
                  </a:cubicBezTo>
                  <a:cubicBezTo>
                    <a:pt x="1589" y="2440"/>
                    <a:pt x="1608" y="2392"/>
                    <a:pt x="1615" y="2387"/>
                  </a:cubicBezTo>
                  <a:cubicBezTo>
                    <a:pt x="1623" y="2381"/>
                    <a:pt x="1741" y="2342"/>
                    <a:pt x="1749" y="2335"/>
                  </a:cubicBezTo>
                  <a:cubicBezTo>
                    <a:pt x="1757" y="2330"/>
                    <a:pt x="1764" y="2225"/>
                    <a:pt x="1766" y="2204"/>
                  </a:cubicBezTo>
                  <a:cubicBezTo>
                    <a:pt x="1766" y="2202"/>
                    <a:pt x="1766" y="2200"/>
                    <a:pt x="1766" y="2197"/>
                  </a:cubicBezTo>
                  <a:cubicBezTo>
                    <a:pt x="1756" y="2124"/>
                    <a:pt x="1756" y="2124"/>
                    <a:pt x="1756" y="2124"/>
                  </a:cubicBezTo>
                  <a:cubicBezTo>
                    <a:pt x="1754" y="2107"/>
                    <a:pt x="1764" y="2091"/>
                    <a:pt x="1779" y="2085"/>
                  </a:cubicBezTo>
                  <a:cubicBezTo>
                    <a:pt x="1800" y="2076"/>
                    <a:pt x="1825" y="2067"/>
                    <a:pt x="1830" y="2068"/>
                  </a:cubicBezTo>
                  <a:cubicBezTo>
                    <a:pt x="1837" y="2070"/>
                    <a:pt x="1862" y="2092"/>
                    <a:pt x="1878" y="2101"/>
                  </a:cubicBezTo>
                  <a:cubicBezTo>
                    <a:pt x="1878" y="2101"/>
                    <a:pt x="1878" y="2101"/>
                    <a:pt x="1878" y="2101"/>
                  </a:cubicBezTo>
                  <a:cubicBezTo>
                    <a:pt x="1891" y="2070"/>
                    <a:pt x="1891" y="2070"/>
                    <a:pt x="1891" y="2070"/>
                  </a:cubicBezTo>
                  <a:cubicBezTo>
                    <a:pt x="1891" y="2069"/>
                    <a:pt x="1892" y="2067"/>
                    <a:pt x="1893" y="2066"/>
                  </a:cubicBezTo>
                  <a:cubicBezTo>
                    <a:pt x="1899" y="2058"/>
                    <a:pt x="1916" y="2034"/>
                    <a:pt x="1916" y="2029"/>
                  </a:cubicBezTo>
                  <a:cubicBezTo>
                    <a:pt x="1916" y="2024"/>
                    <a:pt x="1896" y="1983"/>
                    <a:pt x="1885" y="1963"/>
                  </a:cubicBezTo>
                  <a:cubicBezTo>
                    <a:pt x="1881" y="1956"/>
                    <a:pt x="1882" y="1947"/>
                    <a:pt x="1886" y="1940"/>
                  </a:cubicBezTo>
                  <a:cubicBezTo>
                    <a:pt x="1931" y="1866"/>
                    <a:pt x="1931" y="1866"/>
                    <a:pt x="1931" y="1866"/>
                  </a:cubicBezTo>
                  <a:cubicBezTo>
                    <a:pt x="1936" y="1859"/>
                    <a:pt x="1936" y="1851"/>
                    <a:pt x="1933" y="1843"/>
                  </a:cubicBezTo>
                  <a:cubicBezTo>
                    <a:pt x="1883" y="1741"/>
                    <a:pt x="1883" y="1741"/>
                    <a:pt x="1883" y="1741"/>
                  </a:cubicBezTo>
                  <a:cubicBezTo>
                    <a:pt x="1879" y="1732"/>
                    <a:pt x="1881" y="1722"/>
                    <a:pt x="1887" y="1715"/>
                  </a:cubicBezTo>
                  <a:cubicBezTo>
                    <a:pt x="1965" y="1629"/>
                    <a:pt x="1965" y="1629"/>
                    <a:pt x="1965" y="1629"/>
                  </a:cubicBezTo>
                  <a:cubicBezTo>
                    <a:pt x="1967" y="1627"/>
                    <a:pt x="1969" y="1625"/>
                    <a:pt x="1972" y="1624"/>
                  </a:cubicBezTo>
                  <a:cubicBezTo>
                    <a:pt x="1987" y="1616"/>
                    <a:pt x="2045" y="1587"/>
                    <a:pt x="2054" y="1585"/>
                  </a:cubicBezTo>
                  <a:cubicBezTo>
                    <a:pt x="2061" y="1584"/>
                    <a:pt x="2085" y="1559"/>
                    <a:pt x="2100" y="1542"/>
                  </a:cubicBezTo>
                  <a:cubicBezTo>
                    <a:pt x="2108" y="1534"/>
                    <a:pt x="2108" y="1521"/>
                    <a:pt x="2102" y="1512"/>
                  </a:cubicBezTo>
                  <a:cubicBezTo>
                    <a:pt x="2019" y="1397"/>
                    <a:pt x="2019" y="1397"/>
                    <a:pt x="2019" y="1397"/>
                  </a:cubicBezTo>
                  <a:cubicBezTo>
                    <a:pt x="2014" y="1389"/>
                    <a:pt x="2013" y="1380"/>
                    <a:pt x="2017" y="1372"/>
                  </a:cubicBezTo>
                  <a:cubicBezTo>
                    <a:pt x="2034" y="1338"/>
                    <a:pt x="2034" y="1338"/>
                    <a:pt x="2034" y="1338"/>
                  </a:cubicBezTo>
                  <a:cubicBezTo>
                    <a:pt x="2038" y="1331"/>
                    <a:pt x="2046" y="1326"/>
                    <a:pt x="2055" y="1325"/>
                  </a:cubicBezTo>
                  <a:cubicBezTo>
                    <a:pt x="2064" y="1325"/>
                    <a:pt x="2064" y="1325"/>
                    <a:pt x="2064" y="1325"/>
                  </a:cubicBezTo>
                  <a:cubicBezTo>
                    <a:pt x="2078" y="1325"/>
                    <a:pt x="2090" y="1312"/>
                    <a:pt x="2087" y="1297"/>
                  </a:cubicBezTo>
                  <a:cubicBezTo>
                    <a:pt x="2078" y="1248"/>
                    <a:pt x="2078" y="1248"/>
                    <a:pt x="2078" y="1248"/>
                  </a:cubicBezTo>
                  <a:cubicBezTo>
                    <a:pt x="2077" y="1238"/>
                    <a:pt x="2081" y="1228"/>
                    <a:pt x="2090" y="1223"/>
                  </a:cubicBezTo>
                  <a:cubicBezTo>
                    <a:pt x="2164" y="1183"/>
                    <a:pt x="2164" y="1183"/>
                    <a:pt x="2164" y="1183"/>
                  </a:cubicBezTo>
                  <a:cubicBezTo>
                    <a:pt x="2165" y="1182"/>
                    <a:pt x="2166" y="1182"/>
                    <a:pt x="2166" y="1182"/>
                  </a:cubicBezTo>
                  <a:cubicBezTo>
                    <a:pt x="2169" y="1180"/>
                    <a:pt x="2169" y="1180"/>
                    <a:pt x="2169" y="1180"/>
                  </a:cubicBezTo>
                  <a:cubicBezTo>
                    <a:pt x="2161" y="1121"/>
                    <a:pt x="2161" y="1121"/>
                    <a:pt x="2161" y="1121"/>
                  </a:cubicBezTo>
                  <a:cubicBezTo>
                    <a:pt x="2161" y="1120"/>
                    <a:pt x="2161" y="1118"/>
                    <a:pt x="2161" y="1116"/>
                  </a:cubicBezTo>
                  <a:cubicBezTo>
                    <a:pt x="2173" y="1035"/>
                    <a:pt x="2173" y="1035"/>
                    <a:pt x="2173" y="1035"/>
                  </a:cubicBezTo>
                  <a:cubicBezTo>
                    <a:pt x="2173" y="1034"/>
                    <a:pt x="2173" y="1032"/>
                    <a:pt x="2173" y="1031"/>
                  </a:cubicBezTo>
                  <a:cubicBezTo>
                    <a:pt x="2167" y="957"/>
                    <a:pt x="2167" y="957"/>
                    <a:pt x="2167" y="957"/>
                  </a:cubicBezTo>
                  <a:lnTo>
                    <a:pt x="2168" y="96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7"/>
            <p:cNvSpPr>
              <a:spLocks/>
            </p:cNvSpPr>
            <p:nvPr/>
          </p:nvSpPr>
          <p:spPr bwMode="auto">
            <a:xfrm>
              <a:off x="5877791" y="1529356"/>
              <a:ext cx="379573" cy="365705"/>
            </a:xfrm>
            <a:custGeom>
              <a:avLst/>
              <a:gdLst>
                <a:gd name="T0" fmla="*/ 25 w 1723"/>
                <a:gd name="T1" fmla="*/ 384 h 1660"/>
                <a:gd name="T2" fmla="*/ 73 w 1723"/>
                <a:gd name="T3" fmla="*/ 279 h 1660"/>
                <a:gd name="T4" fmla="*/ 86 w 1723"/>
                <a:gd name="T5" fmla="*/ 210 h 1660"/>
                <a:gd name="T6" fmla="*/ 168 w 1723"/>
                <a:gd name="T7" fmla="*/ 185 h 1660"/>
                <a:gd name="T8" fmla="*/ 290 w 1723"/>
                <a:gd name="T9" fmla="*/ 201 h 1660"/>
                <a:gd name="T10" fmla="*/ 338 w 1723"/>
                <a:gd name="T11" fmla="*/ 280 h 1660"/>
                <a:gd name="T12" fmla="*/ 486 w 1723"/>
                <a:gd name="T13" fmla="*/ 303 h 1660"/>
                <a:gd name="T14" fmla="*/ 589 w 1723"/>
                <a:gd name="T15" fmla="*/ 254 h 1660"/>
                <a:gd name="T16" fmla="*/ 682 w 1723"/>
                <a:gd name="T17" fmla="*/ 97 h 1660"/>
                <a:gd name="T18" fmla="*/ 930 w 1723"/>
                <a:gd name="T19" fmla="*/ 55 h 1660"/>
                <a:gd name="T20" fmla="*/ 1312 w 1723"/>
                <a:gd name="T21" fmla="*/ 52 h 1660"/>
                <a:gd name="T22" fmla="*/ 1470 w 1723"/>
                <a:gd name="T23" fmla="*/ 43 h 1660"/>
                <a:gd name="T24" fmla="*/ 1463 w 1723"/>
                <a:gd name="T25" fmla="*/ 121 h 1660"/>
                <a:gd name="T26" fmla="*/ 1574 w 1723"/>
                <a:gd name="T27" fmla="*/ 249 h 1660"/>
                <a:gd name="T28" fmla="*/ 1648 w 1723"/>
                <a:gd name="T29" fmla="*/ 386 h 1660"/>
                <a:gd name="T30" fmla="*/ 1708 w 1723"/>
                <a:gd name="T31" fmla="*/ 480 h 1660"/>
                <a:gd name="T32" fmla="*/ 1618 w 1723"/>
                <a:gd name="T33" fmla="*/ 535 h 1660"/>
                <a:gd name="T34" fmla="*/ 1457 w 1723"/>
                <a:gd name="T35" fmla="*/ 502 h 1660"/>
                <a:gd name="T36" fmla="*/ 1392 w 1723"/>
                <a:gd name="T37" fmla="*/ 591 h 1660"/>
                <a:gd name="T38" fmla="*/ 1256 w 1723"/>
                <a:gd name="T39" fmla="*/ 667 h 1660"/>
                <a:gd name="T40" fmla="*/ 1260 w 1723"/>
                <a:gd name="T41" fmla="*/ 718 h 1660"/>
                <a:gd name="T42" fmla="*/ 1229 w 1723"/>
                <a:gd name="T43" fmla="*/ 877 h 1660"/>
                <a:gd name="T44" fmla="*/ 1321 w 1723"/>
                <a:gd name="T45" fmla="*/ 1008 h 1660"/>
                <a:gd name="T46" fmla="*/ 1272 w 1723"/>
                <a:gd name="T47" fmla="*/ 1099 h 1660"/>
                <a:gd name="T48" fmla="*/ 1089 w 1723"/>
                <a:gd name="T49" fmla="*/ 1177 h 1660"/>
                <a:gd name="T50" fmla="*/ 1067 w 1723"/>
                <a:gd name="T51" fmla="*/ 1277 h 1660"/>
                <a:gd name="T52" fmla="*/ 1024 w 1723"/>
                <a:gd name="T53" fmla="*/ 1295 h 1660"/>
                <a:gd name="T54" fmla="*/ 904 w 1723"/>
                <a:gd name="T55" fmla="*/ 1258 h 1660"/>
                <a:gd name="T56" fmla="*/ 821 w 1723"/>
                <a:gd name="T57" fmla="*/ 1334 h 1660"/>
                <a:gd name="T58" fmla="*/ 718 w 1723"/>
                <a:gd name="T59" fmla="*/ 1379 h 1660"/>
                <a:gd name="T60" fmla="*/ 666 w 1723"/>
                <a:gd name="T61" fmla="*/ 1455 h 1660"/>
                <a:gd name="T62" fmla="*/ 610 w 1723"/>
                <a:gd name="T63" fmla="*/ 1598 h 1660"/>
                <a:gd name="T64" fmla="*/ 515 w 1723"/>
                <a:gd name="T65" fmla="*/ 1628 h 1660"/>
                <a:gd name="T66" fmla="*/ 418 w 1723"/>
                <a:gd name="T67" fmla="*/ 1643 h 1660"/>
                <a:gd name="T68" fmla="*/ 390 w 1723"/>
                <a:gd name="T69" fmla="*/ 1572 h 1660"/>
                <a:gd name="T70" fmla="*/ 404 w 1723"/>
                <a:gd name="T71" fmla="*/ 1511 h 1660"/>
                <a:gd name="T72" fmla="*/ 341 w 1723"/>
                <a:gd name="T73" fmla="*/ 1429 h 1660"/>
                <a:gd name="T74" fmla="*/ 269 w 1723"/>
                <a:gd name="T75" fmla="*/ 1413 h 1660"/>
                <a:gd name="T76" fmla="*/ 138 w 1723"/>
                <a:gd name="T77" fmla="*/ 1437 h 1660"/>
                <a:gd name="T78" fmla="*/ 63 w 1723"/>
                <a:gd name="T79" fmla="*/ 1257 h 1660"/>
                <a:gd name="T80" fmla="*/ 27 w 1723"/>
                <a:gd name="T81" fmla="*/ 1160 h 1660"/>
                <a:gd name="T82" fmla="*/ 143 w 1723"/>
                <a:gd name="T83" fmla="*/ 1033 h 1660"/>
                <a:gd name="T84" fmla="*/ 175 w 1723"/>
                <a:gd name="T85" fmla="*/ 874 h 1660"/>
                <a:gd name="T86" fmla="*/ 163 w 1723"/>
                <a:gd name="T87" fmla="*/ 815 h 1660"/>
                <a:gd name="T88" fmla="*/ 184 w 1723"/>
                <a:gd name="T89" fmla="*/ 656 h 1660"/>
                <a:gd name="T90" fmla="*/ 87 w 1723"/>
                <a:gd name="T91" fmla="*/ 579 h 1660"/>
                <a:gd name="T92" fmla="*/ 81 w 1723"/>
                <a:gd name="T93" fmla="*/ 536 h 1660"/>
                <a:gd name="T94" fmla="*/ 32 w 1723"/>
                <a:gd name="T95" fmla="*/ 438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3" h="1660">
                  <a:moveTo>
                    <a:pt x="25" y="420"/>
                  </a:moveTo>
                  <a:cubicBezTo>
                    <a:pt x="25" y="384"/>
                    <a:pt x="25" y="384"/>
                    <a:pt x="25" y="384"/>
                  </a:cubicBezTo>
                  <a:cubicBezTo>
                    <a:pt x="25" y="380"/>
                    <a:pt x="26" y="375"/>
                    <a:pt x="28" y="371"/>
                  </a:cubicBezTo>
                  <a:cubicBezTo>
                    <a:pt x="73" y="279"/>
                    <a:pt x="73" y="279"/>
                    <a:pt x="73" y="279"/>
                  </a:cubicBezTo>
                  <a:cubicBezTo>
                    <a:pt x="74" y="276"/>
                    <a:pt x="75" y="274"/>
                    <a:pt x="75" y="271"/>
                  </a:cubicBezTo>
                  <a:cubicBezTo>
                    <a:pt x="86" y="210"/>
                    <a:pt x="86" y="210"/>
                    <a:pt x="86" y="210"/>
                  </a:cubicBezTo>
                  <a:cubicBezTo>
                    <a:pt x="88" y="196"/>
                    <a:pt x="101" y="185"/>
                    <a:pt x="115" y="186"/>
                  </a:cubicBezTo>
                  <a:cubicBezTo>
                    <a:pt x="136" y="186"/>
                    <a:pt x="162" y="186"/>
                    <a:pt x="168" y="185"/>
                  </a:cubicBezTo>
                  <a:cubicBezTo>
                    <a:pt x="174" y="182"/>
                    <a:pt x="233" y="183"/>
                    <a:pt x="264" y="184"/>
                  </a:cubicBezTo>
                  <a:cubicBezTo>
                    <a:pt x="275" y="184"/>
                    <a:pt x="285" y="191"/>
                    <a:pt x="290" y="201"/>
                  </a:cubicBezTo>
                  <a:cubicBezTo>
                    <a:pt x="317" y="263"/>
                    <a:pt x="317" y="263"/>
                    <a:pt x="317" y="263"/>
                  </a:cubicBezTo>
                  <a:cubicBezTo>
                    <a:pt x="321" y="272"/>
                    <a:pt x="329" y="278"/>
                    <a:pt x="338" y="280"/>
                  </a:cubicBezTo>
                  <a:cubicBezTo>
                    <a:pt x="470" y="304"/>
                    <a:pt x="470" y="304"/>
                    <a:pt x="470" y="304"/>
                  </a:cubicBezTo>
                  <a:cubicBezTo>
                    <a:pt x="476" y="305"/>
                    <a:pt x="481" y="305"/>
                    <a:pt x="486" y="303"/>
                  </a:cubicBezTo>
                  <a:cubicBezTo>
                    <a:pt x="573" y="268"/>
                    <a:pt x="573" y="268"/>
                    <a:pt x="573" y="268"/>
                  </a:cubicBezTo>
                  <a:cubicBezTo>
                    <a:pt x="580" y="266"/>
                    <a:pt x="586" y="261"/>
                    <a:pt x="589" y="254"/>
                  </a:cubicBezTo>
                  <a:cubicBezTo>
                    <a:pt x="660" y="113"/>
                    <a:pt x="660" y="113"/>
                    <a:pt x="660" y="113"/>
                  </a:cubicBezTo>
                  <a:cubicBezTo>
                    <a:pt x="665" y="104"/>
                    <a:pt x="673" y="98"/>
                    <a:pt x="682" y="97"/>
                  </a:cubicBezTo>
                  <a:cubicBezTo>
                    <a:pt x="925" y="56"/>
                    <a:pt x="925" y="56"/>
                    <a:pt x="925" y="56"/>
                  </a:cubicBezTo>
                  <a:cubicBezTo>
                    <a:pt x="927" y="55"/>
                    <a:pt x="929" y="55"/>
                    <a:pt x="930" y="55"/>
                  </a:cubicBezTo>
                  <a:cubicBezTo>
                    <a:pt x="1301" y="54"/>
                    <a:pt x="1301" y="54"/>
                    <a:pt x="1301" y="54"/>
                  </a:cubicBezTo>
                  <a:cubicBezTo>
                    <a:pt x="1305" y="54"/>
                    <a:pt x="1308" y="54"/>
                    <a:pt x="1312" y="52"/>
                  </a:cubicBezTo>
                  <a:cubicBezTo>
                    <a:pt x="1431" y="8"/>
                    <a:pt x="1431" y="8"/>
                    <a:pt x="1431" y="8"/>
                  </a:cubicBezTo>
                  <a:cubicBezTo>
                    <a:pt x="1453" y="0"/>
                    <a:pt x="1475" y="20"/>
                    <a:pt x="1470" y="43"/>
                  </a:cubicBezTo>
                  <a:cubicBezTo>
                    <a:pt x="1456" y="95"/>
                    <a:pt x="1456" y="95"/>
                    <a:pt x="1456" y="95"/>
                  </a:cubicBezTo>
                  <a:cubicBezTo>
                    <a:pt x="1454" y="104"/>
                    <a:pt x="1456" y="114"/>
                    <a:pt x="1463" y="121"/>
                  </a:cubicBezTo>
                  <a:cubicBezTo>
                    <a:pt x="1570" y="243"/>
                    <a:pt x="1570" y="243"/>
                    <a:pt x="1570" y="243"/>
                  </a:cubicBezTo>
                  <a:cubicBezTo>
                    <a:pt x="1571" y="245"/>
                    <a:pt x="1573" y="247"/>
                    <a:pt x="1574" y="249"/>
                  </a:cubicBezTo>
                  <a:cubicBezTo>
                    <a:pt x="1640" y="377"/>
                    <a:pt x="1640" y="377"/>
                    <a:pt x="1640" y="377"/>
                  </a:cubicBezTo>
                  <a:cubicBezTo>
                    <a:pt x="1642" y="380"/>
                    <a:pt x="1645" y="384"/>
                    <a:pt x="1648" y="386"/>
                  </a:cubicBezTo>
                  <a:cubicBezTo>
                    <a:pt x="1708" y="434"/>
                    <a:pt x="1708" y="434"/>
                    <a:pt x="1708" y="434"/>
                  </a:cubicBezTo>
                  <a:cubicBezTo>
                    <a:pt x="1722" y="446"/>
                    <a:pt x="1723" y="468"/>
                    <a:pt x="1708" y="480"/>
                  </a:cubicBezTo>
                  <a:cubicBezTo>
                    <a:pt x="1647" y="530"/>
                    <a:pt x="1647" y="530"/>
                    <a:pt x="1647" y="530"/>
                  </a:cubicBezTo>
                  <a:cubicBezTo>
                    <a:pt x="1639" y="537"/>
                    <a:pt x="1628" y="539"/>
                    <a:pt x="1618" y="535"/>
                  </a:cubicBezTo>
                  <a:cubicBezTo>
                    <a:pt x="1491" y="490"/>
                    <a:pt x="1491" y="490"/>
                    <a:pt x="1491" y="490"/>
                  </a:cubicBezTo>
                  <a:cubicBezTo>
                    <a:pt x="1478" y="485"/>
                    <a:pt x="1464" y="490"/>
                    <a:pt x="1457" y="502"/>
                  </a:cubicBezTo>
                  <a:cubicBezTo>
                    <a:pt x="1406" y="580"/>
                    <a:pt x="1406" y="580"/>
                    <a:pt x="1406" y="580"/>
                  </a:cubicBezTo>
                  <a:cubicBezTo>
                    <a:pt x="1403" y="585"/>
                    <a:pt x="1398" y="589"/>
                    <a:pt x="1392" y="591"/>
                  </a:cubicBezTo>
                  <a:cubicBezTo>
                    <a:pt x="1274" y="636"/>
                    <a:pt x="1274" y="636"/>
                    <a:pt x="1274" y="636"/>
                  </a:cubicBezTo>
                  <a:cubicBezTo>
                    <a:pt x="1261" y="641"/>
                    <a:pt x="1254" y="654"/>
                    <a:pt x="1256" y="667"/>
                  </a:cubicBezTo>
                  <a:cubicBezTo>
                    <a:pt x="1261" y="706"/>
                    <a:pt x="1261" y="706"/>
                    <a:pt x="1261" y="706"/>
                  </a:cubicBezTo>
                  <a:cubicBezTo>
                    <a:pt x="1262" y="710"/>
                    <a:pt x="1261" y="715"/>
                    <a:pt x="1260" y="718"/>
                  </a:cubicBezTo>
                  <a:cubicBezTo>
                    <a:pt x="1223" y="850"/>
                    <a:pt x="1223" y="850"/>
                    <a:pt x="1223" y="850"/>
                  </a:cubicBezTo>
                  <a:cubicBezTo>
                    <a:pt x="1220" y="859"/>
                    <a:pt x="1223" y="869"/>
                    <a:pt x="1229" y="877"/>
                  </a:cubicBezTo>
                  <a:cubicBezTo>
                    <a:pt x="1316" y="978"/>
                    <a:pt x="1316" y="978"/>
                    <a:pt x="1316" y="978"/>
                  </a:cubicBezTo>
                  <a:cubicBezTo>
                    <a:pt x="1323" y="986"/>
                    <a:pt x="1325" y="998"/>
                    <a:pt x="1321" y="1008"/>
                  </a:cubicBezTo>
                  <a:cubicBezTo>
                    <a:pt x="1290" y="1082"/>
                    <a:pt x="1290" y="1082"/>
                    <a:pt x="1290" y="1082"/>
                  </a:cubicBezTo>
                  <a:cubicBezTo>
                    <a:pt x="1287" y="1090"/>
                    <a:pt x="1280" y="1096"/>
                    <a:pt x="1272" y="1099"/>
                  </a:cubicBezTo>
                  <a:cubicBezTo>
                    <a:pt x="1108" y="1155"/>
                    <a:pt x="1108" y="1155"/>
                    <a:pt x="1108" y="1155"/>
                  </a:cubicBezTo>
                  <a:cubicBezTo>
                    <a:pt x="1099" y="1158"/>
                    <a:pt x="1091" y="1166"/>
                    <a:pt x="1089" y="1177"/>
                  </a:cubicBezTo>
                  <a:cubicBezTo>
                    <a:pt x="1072" y="1265"/>
                    <a:pt x="1072" y="1265"/>
                    <a:pt x="1072" y="1265"/>
                  </a:cubicBezTo>
                  <a:cubicBezTo>
                    <a:pt x="1071" y="1270"/>
                    <a:pt x="1070" y="1274"/>
                    <a:pt x="1067" y="1277"/>
                  </a:cubicBezTo>
                  <a:cubicBezTo>
                    <a:pt x="1061" y="1286"/>
                    <a:pt x="1061" y="1286"/>
                    <a:pt x="1061" y="1286"/>
                  </a:cubicBezTo>
                  <a:cubicBezTo>
                    <a:pt x="1052" y="1298"/>
                    <a:pt x="1037" y="1302"/>
                    <a:pt x="1024" y="1295"/>
                  </a:cubicBezTo>
                  <a:cubicBezTo>
                    <a:pt x="937" y="1253"/>
                    <a:pt x="937" y="1253"/>
                    <a:pt x="937" y="1253"/>
                  </a:cubicBezTo>
                  <a:cubicBezTo>
                    <a:pt x="926" y="1248"/>
                    <a:pt x="913" y="1250"/>
                    <a:pt x="904" y="1258"/>
                  </a:cubicBezTo>
                  <a:cubicBezTo>
                    <a:pt x="830" y="1328"/>
                    <a:pt x="830" y="1328"/>
                    <a:pt x="830" y="1328"/>
                  </a:cubicBezTo>
                  <a:cubicBezTo>
                    <a:pt x="827" y="1330"/>
                    <a:pt x="824" y="1332"/>
                    <a:pt x="821" y="1334"/>
                  </a:cubicBezTo>
                  <a:cubicBezTo>
                    <a:pt x="732" y="1369"/>
                    <a:pt x="732" y="1369"/>
                    <a:pt x="732" y="1369"/>
                  </a:cubicBezTo>
                  <a:cubicBezTo>
                    <a:pt x="726" y="1371"/>
                    <a:pt x="722" y="1375"/>
                    <a:pt x="718" y="1379"/>
                  </a:cubicBezTo>
                  <a:cubicBezTo>
                    <a:pt x="671" y="1446"/>
                    <a:pt x="671" y="1446"/>
                    <a:pt x="671" y="1446"/>
                  </a:cubicBezTo>
                  <a:cubicBezTo>
                    <a:pt x="669" y="1449"/>
                    <a:pt x="667" y="1452"/>
                    <a:pt x="666" y="1455"/>
                  </a:cubicBezTo>
                  <a:cubicBezTo>
                    <a:pt x="629" y="1578"/>
                    <a:pt x="629" y="1578"/>
                    <a:pt x="629" y="1578"/>
                  </a:cubicBezTo>
                  <a:cubicBezTo>
                    <a:pt x="626" y="1587"/>
                    <a:pt x="619" y="1595"/>
                    <a:pt x="610" y="1598"/>
                  </a:cubicBezTo>
                  <a:cubicBezTo>
                    <a:pt x="518" y="1627"/>
                    <a:pt x="518" y="1627"/>
                    <a:pt x="518" y="1627"/>
                  </a:cubicBezTo>
                  <a:cubicBezTo>
                    <a:pt x="517" y="1627"/>
                    <a:pt x="516" y="1628"/>
                    <a:pt x="515" y="1628"/>
                  </a:cubicBezTo>
                  <a:cubicBezTo>
                    <a:pt x="455" y="1655"/>
                    <a:pt x="455" y="1655"/>
                    <a:pt x="455" y="1655"/>
                  </a:cubicBezTo>
                  <a:cubicBezTo>
                    <a:pt x="441" y="1660"/>
                    <a:pt x="426" y="1656"/>
                    <a:pt x="418" y="1643"/>
                  </a:cubicBezTo>
                  <a:cubicBezTo>
                    <a:pt x="391" y="1601"/>
                    <a:pt x="391" y="1601"/>
                    <a:pt x="391" y="1601"/>
                  </a:cubicBezTo>
                  <a:cubicBezTo>
                    <a:pt x="386" y="1593"/>
                    <a:pt x="385" y="1582"/>
                    <a:pt x="390" y="1572"/>
                  </a:cubicBezTo>
                  <a:cubicBezTo>
                    <a:pt x="406" y="1541"/>
                    <a:pt x="406" y="1541"/>
                    <a:pt x="406" y="1541"/>
                  </a:cubicBezTo>
                  <a:cubicBezTo>
                    <a:pt x="411" y="1531"/>
                    <a:pt x="410" y="1520"/>
                    <a:pt x="404" y="1511"/>
                  </a:cubicBezTo>
                  <a:cubicBezTo>
                    <a:pt x="357" y="1441"/>
                    <a:pt x="357" y="1441"/>
                    <a:pt x="357" y="1441"/>
                  </a:cubicBezTo>
                  <a:cubicBezTo>
                    <a:pt x="353" y="1435"/>
                    <a:pt x="347" y="1431"/>
                    <a:pt x="341" y="1429"/>
                  </a:cubicBezTo>
                  <a:cubicBezTo>
                    <a:pt x="284" y="1413"/>
                    <a:pt x="284" y="1413"/>
                    <a:pt x="284" y="1413"/>
                  </a:cubicBezTo>
                  <a:cubicBezTo>
                    <a:pt x="279" y="1411"/>
                    <a:pt x="274" y="1411"/>
                    <a:pt x="269" y="1413"/>
                  </a:cubicBezTo>
                  <a:cubicBezTo>
                    <a:pt x="162" y="1442"/>
                    <a:pt x="162" y="1442"/>
                    <a:pt x="162" y="1442"/>
                  </a:cubicBezTo>
                  <a:cubicBezTo>
                    <a:pt x="154" y="1444"/>
                    <a:pt x="145" y="1442"/>
                    <a:pt x="138" y="1437"/>
                  </a:cubicBezTo>
                  <a:cubicBezTo>
                    <a:pt x="125" y="1428"/>
                    <a:pt x="106" y="1413"/>
                    <a:pt x="106" y="1405"/>
                  </a:cubicBezTo>
                  <a:cubicBezTo>
                    <a:pt x="106" y="1394"/>
                    <a:pt x="71" y="1281"/>
                    <a:pt x="63" y="1257"/>
                  </a:cubicBezTo>
                  <a:cubicBezTo>
                    <a:pt x="62" y="1254"/>
                    <a:pt x="61" y="1252"/>
                    <a:pt x="59" y="1249"/>
                  </a:cubicBezTo>
                  <a:cubicBezTo>
                    <a:pt x="48" y="1232"/>
                    <a:pt x="0" y="1160"/>
                    <a:pt x="27" y="1160"/>
                  </a:cubicBezTo>
                  <a:cubicBezTo>
                    <a:pt x="55" y="1160"/>
                    <a:pt x="123" y="1065"/>
                    <a:pt x="139" y="1043"/>
                  </a:cubicBezTo>
                  <a:cubicBezTo>
                    <a:pt x="141" y="1040"/>
                    <a:pt x="142" y="1037"/>
                    <a:pt x="143" y="1033"/>
                  </a:cubicBezTo>
                  <a:cubicBezTo>
                    <a:pt x="176" y="893"/>
                    <a:pt x="176" y="893"/>
                    <a:pt x="176" y="893"/>
                  </a:cubicBezTo>
                  <a:cubicBezTo>
                    <a:pt x="178" y="887"/>
                    <a:pt x="177" y="880"/>
                    <a:pt x="175" y="874"/>
                  </a:cubicBezTo>
                  <a:cubicBezTo>
                    <a:pt x="161" y="844"/>
                    <a:pt x="161" y="844"/>
                    <a:pt x="161" y="844"/>
                  </a:cubicBezTo>
                  <a:cubicBezTo>
                    <a:pt x="156" y="834"/>
                    <a:pt x="157" y="824"/>
                    <a:pt x="163" y="815"/>
                  </a:cubicBezTo>
                  <a:cubicBezTo>
                    <a:pt x="174" y="798"/>
                    <a:pt x="193" y="768"/>
                    <a:pt x="197" y="762"/>
                  </a:cubicBezTo>
                  <a:cubicBezTo>
                    <a:pt x="202" y="755"/>
                    <a:pt x="189" y="684"/>
                    <a:pt x="184" y="656"/>
                  </a:cubicBezTo>
                  <a:cubicBezTo>
                    <a:pt x="182" y="648"/>
                    <a:pt x="178" y="642"/>
                    <a:pt x="171" y="637"/>
                  </a:cubicBezTo>
                  <a:cubicBezTo>
                    <a:pt x="87" y="579"/>
                    <a:pt x="87" y="579"/>
                    <a:pt x="87" y="579"/>
                  </a:cubicBezTo>
                  <a:cubicBezTo>
                    <a:pt x="72" y="569"/>
                    <a:pt x="70" y="549"/>
                    <a:pt x="81" y="536"/>
                  </a:cubicBezTo>
                  <a:cubicBezTo>
                    <a:pt x="81" y="536"/>
                    <a:pt x="81" y="536"/>
                    <a:pt x="81" y="536"/>
                  </a:cubicBezTo>
                  <a:cubicBezTo>
                    <a:pt x="90" y="525"/>
                    <a:pt x="90" y="509"/>
                    <a:pt x="81" y="498"/>
                  </a:cubicBezTo>
                  <a:cubicBezTo>
                    <a:pt x="32" y="438"/>
                    <a:pt x="32" y="438"/>
                    <a:pt x="32" y="438"/>
                  </a:cubicBezTo>
                  <a:cubicBezTo>
                    <a:pt x="28" y="433"/>
                    <a:pt x="25" y="427"/>
                    <a:pt x="25" y="4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8"/>
            <p:cNvSpPr>
              <a:spLocks/>
            </p:cNvSpPr>
            <p:nvPr/>
          </p:nvSpPr>
          <p:spPr bwMode="auto">
            <a:xfrm>
              <a:off x="5919909" y="1630541"/>
              <a:ext cx="450453" cy="494626"/>
            </a:xfrm>
            <a:custGeom>
              <a:avLst/>
              <a:gdLst>
                <a:gd name="T0" fmla="*/ 2011 w 2045"/>
                <a:gd name="T1" fmla="*/ 1077 h 2246"/>
                <a:gd name="T2" fmla="*/ 1883 w 2045"/>
                <a:gd name="T3" fmla="*/ 1031 h 2246"/>
                <a:gd name="T4" fmla="*/ 1719 w 2045"/>
                <a:gd name="T5" fmla="*/ 1055 h 2246"/>
                <a:gd name="T6" fmla="*/ 1633 w 2045"/>
                <a:gd name="T7" fmla="*/ 1020 h 2246"/>
                <a:gd name="T8" fmla="*/ 1529 w 2045"/>
                <a:gd name="T9" fmla="*/ 801 h 2246"/>
                <a:gd name="T10" fmla="*/ 1595 w 2045"/>
                <a:gd name="T11" fmla="*/ 645 h 2246"/>
                <a:gd name="T12" fmla="*/ 1523 w 2045"/>
                <a:gd name="T13" fmla="*/ 543 h 2246"/>
                <a:gd name="T14" fmla="*/ 1510 w 2045"/>
                <a:gd name="T15" fmla="*/ 458 h 2246"/>
                <a:gd name="T16" fmla="*/ 1612 w 2045"/>
                <a:gd name="T17" fmla="*/ 299 h 2246"/>
                <a:gd name="T18" fmla="*/ 1793 w 2045"/>
                <a:gd name="T19" fmla="*/ 196 h 2246"/>
                <a:gd name="T20" fmla="*/ 1611 w 2045"/>
                <a:gd name="T21" fmla="*/ 36 h 2246"/>
                <a:gd name="T22" fmla="*/ 1517 w 2045"/>
                <a:gd name="T23" fmla="*/ 21 h 2246"/>
                <a:gd name="T24" fmla="*/ 1300 w 2045"/>
                <a:gd name="T25" fmla="*/ 31 h 2246"/>
                <a:gd name="T26" fmla="*/ 1201 w 2045"/>
                <a:gd name="T27" fmla="*/ 132 h 2246"/>
                <a:gd name="T28" fmla="*/ 1070 w 2045"/>
                <a:gd name="T29" fmla="*/ 247 h 2246"/>
                <a:gd name="T30" fmla="*/ 1038 w 2045"/>
                <a:gd name="T31" fmla="*/ 418 h 2246"/>
                <a:gd name="T32" fmla="*/ 1099 w 2045"/>
                <a:gd name="T33" fmla="*/ 623 h 2246"/>
                <a:gd name="T34" fmla="*/ 898 w 2045"/>
                <a:gd name="T35" fmla="*/ 718 h 2246"/>
                <a:gd name="T36" fmla="*/ 870 w 2045"/>
                <a:gd name="T37" fmla="*/ 827 h 2246"/>
                <a:gd name="T38" fmla="*/ 713 w 2045"/>
                <a:gd name="T39" fmla="*/ 799 h 2246"/>
                <a:gd name="T40" fmla="*/ 541 w 2045"/>
                <a:gd name="T41" fmla="*/ 910 h 2246"/>
                <a:gd name="T42" fmla="*/ 475 w 2045"/>
                <a:gd name="T43" fmla="*/ 996 h 2246"/>
                <a:gd name="T44" fmla="*/ 327 w 2045"/>
                <a:gd name="T45" fmla="*/ 1168 h 2246"/>
                <a:gd name="T46" fmla="*/ 227 w 2045"/>
                <a:gd name="T47" fmla="*/ 1184 h 2246"/>
                <a:gd name="T48" fmla="*/ 215 w 2045"/>
                <a:gd name="T49" fmla="*/ 1082 h 2246"/>
                <a:gd name="T50" fmla="*/ 150 w 2045"/>
                <a:gd name="T51" fmla="*/ 970 h 2246"/>
                <a:gd name="T52" fmla="*/ 122 w 2045"/>
                <a:gd name="T53" fmla="*/ 1009 h 2246"/>
                <a:gd name="T54" fmla="*/ 40 w 2045"/>
                <a:gd name="T55" fmla="*/ 1274 h 2246"/>
                <a:gd name="T56" fmla="*/ 53 w 2045"/>
                <a:gd name="T57" fmla="*/ 1616 h 2246"/>
                <a:gd name="T58" fmla="*/ 271 w 2045"/>
                <a:gd name="T59" fmla="*/ 1804 h 2246"/>
                <a:gd name="T60" fmla="*/ 510 w 2045"/>
                <a:gd name="T61" fmla="*/ 1944 h 2246"/>
                <a:gd name="T62" fmla="*/ 701 w 2045"/>
                <a:gd name="T63" fmla="*/ 2107 h 2246"/>
                <a:gd name="T64" fmla="*/ 857 w 2045"/>
                <a:gd name="T65" fmla="*/ 2155 h 2246"/>
                <a:gd name="T66" fmla="*/ 1056 w 2045"/>
                <a:gd name="T67" fmla="*/ 2094 h 2246"/>
                <a:gd name="T68" fmla="*/ 1308 w 2045"/>
                <a:gd name="T69" fmla="*/ 2142 h 2246"/>
                <a:gd name="T70" fmla="*/ 1353 w 2045"/>
                <a:gd name="T71" fmla="*/ 2223 h 2246"/>
                <a:gd name="T72" fmla="*/ 1452 w 2045"/>
                <a:gd name="T73" fmla="*/ 2242 h 2246"/>
                <a:gd name="T74" fmla="*/ 1544 w 2045"/>
                <a:gd name="T75" fmla="*/ 2150 h 2246"/>
                <a:gd name="T76" fmla="*/ 1394 w 2045"/>
                <a:gd name="T77" fmla="*/ 1997 h 2246"/>
                <a:gd name="T78" fmla="*/ 1354 w 2045"/>
                <a:gd name="T79" fmla="*/ 1916 h 2246"/>
                <a:gd name="T80" fmla="*/ 1345 w 2045"/>
                <a:gd name="T81" fmla="*/ 1803 h 2246"/>
                <a:gd name="T82" fmla="*/ 1297 w 2045"/>
                <a:gd name="T83" fmla="*/ 1715 h 2246"/>
                <a:gd name="T84" fmla="*/ 1292 w 2045"/>
                <a:gd name="T85" fmla="*/ 1591 h 2246"/>
                <a:gd name="T86" fmla="*/ 1496 w 2045"/>
                <a:gd name="T87" fmla="*/ 1437 h 2246"/>
                <a:gd name="T88" fmla="*/ 1579 w 2045"/>
                <a:gd name="T89" fmla="*/ 1438 h 2246"/>
                <a:gd name="T90" fmla="*/ 1456 w 2045"/>
                <a:gd name="T91" fmla="*/ 1535 h 2246"/>
                <a:gd name="T92" fmla="*/ 1426 w 2045"/>
                <a:gd name="T93" fmla="*/ 1620 h 2246"/>
                <a:gd name="T94" fmla="*/ 1467 w 2045"/>
                <a:gd name="T95" fmla="*/ 1550 h 2246"/>
                <a:gd name="T96" fmla="*/ 1672 w 2045"/>
                <a:gd name="T97" fmla="*/ 1454 h 2246"/>
                <a:gd name="T98" fmla="*/ 1720 w 2045"/>
                <a:gd name="T99" fmla="*/ 1432 h 2246"/>
                <a:gd name="T100" fmla="*/ 1769 w 2045"/>
                <a:gd name="T101" fmla="*/ 1408 h 2246"/>
                <a:gd name="T102" fmla="*/ 2018 w 2045"/>
                <a:gd name="T103" fmla="*/ 1304 h 2246"/>
                <a:gd name="T104" fmla="*/ 2044 w 2045"/>
                <a:gd name="T105" fmla="*/ 1188 h 2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5" h="2246">
                  <a:moveTo>
                    <a:pt x="2044" y="1188"/>
                  </a:moveTo>
                  <a:cubicBezTo>
                    <a:pt x="2023" y="1099"/>
                    <a:pt x="2023" y="1099"/>
                    <a:pt x="2023" y="1099"/>
                  </a:cubicBezTo>
                  <a:cubicBezTo>
                    <a:pt x="2021" y="1090"/>
                    <a:pt x="2017" y="1083"/>
                    <a:pt x="2011" y="1077"/>
                  </a:cubicBezTo>
                  <a:cubicBezTo>
                    <a:pt x="1995" y="1059"/>
                    <a:pt x="1995" y="1059"/>
                    <a:pt x="1995" y="1059"/>
                  </a:cubicBezTo>
                  <a:cubicBezTo>
                    <a:pt x="1988" y="1052"/>
                    <a:pt x="1980" y="1048"/>
                    <a:pt x="1971" y="1045"/>
                  </a:cubicBezTo>
                  <a:cubicBezTo>
                    <a:pt x="1945" y="1040"/>
                    <a:pt x="1893" y="1028"/>
                    <a:pt x="1883" y="1031"/>
                  </a:cubicBezTo>
                  <a:cubicBezTo>
                    <a:pt x="1874" y="1033"/>
                    <a:pt x="1813" y="1056"/>
                    <a:pt x="1782" y="1068"/>
                  </a:cubicBezTo>
                  <a:cubicBezTo>
                    <a:pt x="1770" y="1072"/>
                    <a:pt x="1758" y="1072"/>
                    <a:pt x="1746" y="1067"/>
                  </a:cubicBezTo>
                  <a:cubicBezTo>
                    <a:pt x="1719" y="1055"/>
                    <a:pt x="1719" y="1055"/>
                    <a:pt x="1719" y="1055"/>
                  </a:cubicBezTo>
                  <a:cubicBezTo>
                    <a:pt x="1715" y="1054"/>
                    <a:pt x="1710" y="1052"/>
                    <a:pt x="1706" y="1052"/>
                  </a:cubicBezTo>
                  <a:cubicBezTo>
                    <a:pt x="1671" y="1047"/>
                    <a:pt x="1671" y="1047"/>
                    <a:pt x="1671" y="1047"/>
                  </a:cubicBezTo>
                  <a:cubicBezTo>
                    <a:pt x="1654" y="1045"/>
                    <a:pt x="1640" y="1035"/>
                    <a:pt x="1633" y="1020"/>
                  </a:cubicBezTo>
                  <a:cubicBezTo>
                    <a:pt x="1584" y="913"/>
                    <a:pt x="1584" y="913"/>
                    <a:pt x="1584" y="913"/>
                  </a:cubicBezTo>
                  <a:cubicBezTo>
                    <a:pt x="1534" y="819"/>
                    <a:pt x="1534" y="819"/>
                    <a:pt x="1534" y="819"/>
                  </a:cubicBezTo>
                  <a:cubicBezTo>
                    <a:pt x="1532" y="814"/>
                    <a:pt x="1530" y="808"/>
                    <a:pt x="1529" y="801"/>
                  </a:cubicBezTo>
                  <a:cubicBezTo>
                    <a:pt x="1527" y="781"/>
                    <a:pt x="1524" y="736"/>
                    <a:pt x="1530" y="733"/>
                  </a:cubicBezTo>
                  <a:cubicBezTo>
                    <a:pt x="1535" y="731"/>
                    <a:pt x="1561" y="707"/>
                    <a:pt x="1580" y="690"/>
                  </a:cubicBezTo>
                  <a:cubicBezTo>
                    <a:pt x="1592" y="678"/>
                    <a:pt x="1598" y="661"/>
                    <a:pt x="1595" y="645"/>
                  </a:cubicBezTo>
                  <a:cubicBezTo>
                    <a:pt x="1587" y="606"/>
                    <a:pt x="1587" y="606"/>
                    <a:pt x="1587" y="606"/>
                  </a:cubicBezTo>
                  <a:cubicBezTo>
                    <a:pt x="1584" y="594"/>
                    <a:pt x="1578" y="583"/>
                    <a:pt x="1568" y="576"/>
                  </a:cubicBezTo>
                  <a:cubicBezTo>
                    <a:pt x="1523" y="543"/>
                    <a:pt x="1523" y="543"/>
                    <a:pt x="1523" y="543"/>
                  </a:cubicBezTo>
                  <a:cubicBezTo>
                    <a:pt x="1510" y="534"/>
                    <a:pt x="1503" y="520"/>
                    <a:pt x="1503" y="504"/>
                  </a:cubicBezTo>
                  <a:cubicBezTo>
                    <a:pt x="1503" y="483"/>
                    <a:pt x="1503" y="483"/>
                    <a:pt x="1503" y="483"/>
                  </a:cubicBezTo>
                  <a:cubicBezTo>
                    <a:pt x="1503" y="474"/>
                    <a:pt x="1506" y="466"/>
                    <a:pt x="1510" y="458"/>
                  </a:cubicBezTo>
                  <a:cubicBezTo>
                    <a:pt x="1522" y="438"/>
                    <a:pt x="1546" y="401"/>
                    <a:pt x="1552" y="392"/>
                  </a:cubicBezTo>
                  <a:cubicBezTo>
                    <a:pt x="1560" y="382"/>
                    <a:pt x="1589" y="332"/>
                    <a:pt x="1600" y="313"/>
                  </a:cubicBezTo>
                  <a:cubicBezTo>
                    <a:pt x="1603" y="307"/>
                    <a:pt x="1608" y="303"/>
                    <a:pt x="1612" y="299"/>
                  </a:cubicBezTo>
                  <a:cubicBezTo>
                    <a:pt x="1628" y="287"/>
                    <a:pt x="1661" y="261"/>
                    <a:pt x="1661" y="261"/>
                  </a:cubicBezTo>
                  <a:cubicBezTo>
                    <a:pt x="1661" y="261"/>
                    <a:pt x="1710" y="249"/>
                    <a:pt x="1741" y="233"/>
                  </a:cubicBezTo>
                  <a:cubicBezTo>
                    <a:pt x="1772" y="217"/>
                    <a:pt x="1779" y="205"/>
                    <a:pt x="1793" y="196"/>
                  </a:cubicBezTo>
                  <a:cubicBezTo>
                    <a:pt x="1801" y="190"/>
                    <a:pt x="1809" y="147"/>
                    <a:pt x="1815" y="111"/>
                  </a:cubicBezTo>
                  <a:cubicBezTo>
                    <a:pt x="1819" y="84"/>
                    <a:pt x="1800" y="59"/>
                    <a:pt x="1773" y="56"/>
                  </a:cubicBezTo>
                  <a:cubicBezTo>
                    <a:pt x="1611" y="36"/>
                    <a:pt x="1611" y="36"/>
                    <a:pt x="1611" y="36"/>
                  </a:cubicBezTo>
                  <a:cubicBezTo>
                    <a:pt x="1607" y="35"/>
                    <a:pt x="1602" y="34"/>
                    <a:pt x="1598" y="32"/>
                  </a:cubicBezTo>
                  <a:cubicBezTo>
                    <a:pt x="1528" y="0"/>
                    <a:pt x="1528" y="0"/>
                    <a:pt x="1528" y="0"/>
                  </a:cubicBezTo>
                  <a:cubicBezTo>
                    <a:pt x="1527" y="8"/>
                    <a:pt x="1524" y="15"/>
                    <a:pt x="1517" y="21"/>
                  </a:cubicBezTo>
                  <a:cubicBezTo>
                    <a:pt x="1456" y="71"/>
                    <a:pt x="1456" y="71"/>
                    <a:pt x="1456" y="71"/>
                  </a:cubicBezTo>
                  <a:cubicBezTo>
                    <a:pt x="1448" y="78"/>
                    <a:pt x="1437" y="80"/>
                    <a:pt x="1427" y="76"/>
                  </a:cubicBezTo>
                  <a:cubicBezTo>
                    <a:pt x="1300" y="31"/>
                    <a:pt x="1300" y="31"/>
                    <a:pt x="1300" y="31"/>
                  </a:cubicBezTo>
                  <a:cubicBezTo>
                    <a:pt x="1287" y="26"/>
                    <a:pt x="1273" y="31"/>
                    <a:pt x="1266" y="43"/>
                  </a:cubicBezTo>
                  <a:cubicBezTo>
                    <a:pt x="1215" y="121"/>
                    <a:pt x="1215" y="121"/>
                    <a:pt x="1215" y="121"/>
                  </a:cubicBezTo>
                  <a:cubicBezTo>
                    <a:pt x="1212" y="126"/>
                    <a:pt x="1207" y="130"/>
                    <a:pt x="1201" y="132"/>
                  </a:cubicBezTo>
                  <a:cubicBezTo>
                    <a:pt x="1083" y="177"/>
                    <a:pt x="1083" y="177"/>
                    <a:pt x="1083" y="177"/>
                  </a:cubicBezTo>
                  <a:cubicBezTo>
                    <a:pt x="1070" y="182"/>
                    <a:pt x="1063" y="195"/>
                    <a:pt x="1065" y="208"/>
                  </a:cubicBezTo>
                  <a:cubicBezTo>
                    <a:pt x="1070" y="247"/>
                    <a:pt x="1070" y="247"/>
                    <a:pt x="1070" y="247"/>
                  </a:cubicBezTo>
                  <a:cubicBezTo>
                    <a:pt x="1071" y="251"/>
                    <a:pt x="1070" y="256"/>
                    <a:pt x="1069" y="259"/>
                  </a:cubicBezTo>
                  <a:cubicBezTo>
                    <a:pt x="1032" y="391"/>
                    <a:pt x="1032" y="391"/>
                    <a:pt x="1032" y="391"/>
                  </a:cubicBezTo>
                  <a:cubicBezTo>
                    <a:pt x="1029" y="400"/>
                    <a:pt x="1032" y="410"/>
                    <a:pt x="1038" y="418"/>
                  </a:cubicBezTo>
                  <a:cubicBezTo>
                    <a:pt x="1125" y="519"/>
                    <a:pt x="1125" y="519"/>
                    <a:pt x="1125" y="519"/>
                  </a:cubicBezTo>
                  <a:cubicBezTo>
                    <a:pt x="1132" y="527"/>
                    <a:pt x="1134" y="539"/>
                    <a:pt x="1130" y="549"/>
                  </a:cubicBezTo>
                  <a:cubicBezTo>
                    <a:pt x="1099" y="623"/>
                    <a:pt x="1099" y="623"/>
                    <a:pt x="1099" y="623"/>
                  </a:cubicBezTo>
                  <a:cubicBezTo>
                    <a:pt x="1096" y="631"/>
                    <a:pt x="1089" y="637"/>
                    <a:pt x="1081" y="640"/>
                  </a:cubicBezTo>
                  <a:cubicBezTo>
                    <a:pt x="917" y="696"/>
                    <a:pt x="917" y="696"/>
                    <a:pt x="917" y="696"/>
                  </a:cubicBezTo>
                  <a:cubicBezTo>
                    <a:pt x="908" y="699"/>
                    <a:pt x="900" y="707"/>
                    <a:pt x="898" y="718"/>
                  </a:cubicBezTo>
                  <a:cubicBezTo>
                    <a:pt x="881" y="806"/>
                    <a:pt x="881" y="806"/>
                    <a:pt x="881" y="806"/>
                  </a:cubicBezTo>
                  <a:cubicBezTo>
                    <a:pt x="880" y="811"/>
                    <a:pt x="879" y="815"/>
                    <a:pt x="876" y="818"/>
                  </a:cubicBezTo>
                  <a:cubicBezTo>
                    <a:pt x="870" y="827"/>
                    <a:pt x="870" y="827"/>
                    <a:pt x="870" y="827"/>
                  </a:cubicBezTo>
                  <a:cubicBezTo>
                    <a:pt x="861" y="839"/>
                    <a:pt x="846" y="843"/>
                    <a:pt x="833" y="836"/>
                  </a:cubicBezTo>
                  <a:cubicBezTo>
                    <a:pt x="746" y="794"/>
                    <a:pt x="746" y="794"/>
                    <a:pt x="746" y="794"/>
                  </a:cubicBezTo>
                  <a:cubicBezTo>
                    <a:pt x="735" y="789"/>
                    <a:pt x="722" y="791"/>
                    <a:pt x="713" y="799"/>
                  </a:cubicBezTo>
                  <a:cubicBezTo>
                    <a:pt x="639" y="869"/>
                    <a:pt x="639" y="869"/>
                    <a:pt x="639" y="869"/>
                  </a:cubicBezTo>
                  <a:cubicBezTo>
                    <a:pt x="636" y="871"/>
                    <a:pt x="633" y="873"/>
                    <a:pt x="630" y="875"/>
                  </a:cubicBezTo>
                  <a:cubicBezTo>
                    <a:pt x="541" y="910"/>
                    <a:pt x="541" y="910"/>
                    <a:pt x="541" y="910"/>
                  </a:cubicBezTo>
                  <a:cubicBezTo>
                    <a:pt x="535" y="912"/>
                    <a:pt x="531" y="916"/>
                    <a:pt x="527" y="920"/>
                  </a:cubicBezTo>
                  <a:cubicBezTo>
                    <a:pt x="480" y="987"/>
                    <a:pt x="480" y="987"/>
                    <a:pt x="480" y="987"/>
                  </a:cubicBezTo>
                  <a:cubicBezTo>
                    <a:pt x="478" y="990"/>
                    <a:pt x="476" y="993"/>
                    <a:pt x="475" y="996"/>
                  </a:cubicBezTo>
                  <a:cubicBezTo>
                    <a:pt x="438" y="1119"/>
                    <a:pt x="438" y="1119"/>
                    <a:pt x="438" y="1119"/>
                  </a:cubicBezTo>
                  <a:cubicBezTo>
                    <a:pt x="435" y="1128"/>
                    <a:pt x="428" y="1136"/>
                    <a:pt x="419" y="1139"/>
                  </a:cubicBezTo>
                  <a:cubicBezTo>
                    <a:pt x="327" y="1168"/>
                    <a:pt x="327" y="1168"/>
                    <a:pt x="327" y="1168"/>
                  </a:cubicBezTo>
                  <a:cubicBezTo>
                    <a:pt x="326" y="1168"/>
                    <a:pt x="325" y="1169"/>
                    <a:pt x="324" y="1169"/>
                  </a:cubicBezTo>
                  <a:cubicBezTo>
                    <a:pt x="264" y="1196"/>
                    <a:pt x="264" y="1196"/>
                    <a:pt x="264" y="1196"/>
                  </a:cubicBezTo>
                  <a:cubicBezTo>
                    <a:pt x="250" y="1201"/>
                    <a:pt x="235" y="1197"/>
                    <a:pt x="227" y="1184"/>
                  </a:cubicBezTo>
                  <a:cubicBezTo>
                    <a:pt x="200" y="1142"/>
                    <a:pt x="200" y="1142"/>
                    <a:pt x="200" y="1142"/>
                  </a:cubicBezTo>
                  <a:cubicBezTo>
                    <a:pt x="195" y="1134"/>
                    <a:pt x="194" y="1123"/>
                    <a:pt x="199" y="1113"/>
                  </a:cubicBezTo>
                  <a:cubicBezTo>
                    <a:pt x="215" y="1082"/>
                    <a:pt x="215" y="1082"/>
                    <a:pt x="215" y="1082"/>
                  </a:cubicBezTo>
                  <a:cubicBezTo>
                    <a:pt x="220" y="1072"/>
                    <a:pt x="219" y="1061"/>
                    <a:pt x="213" y="1052"/>
                  </a:cubicBezTo>
                  <a:cubicBezTo>
                    <a:pt x="166" y="982"/>
                    <a:pt x="166" y="982"/>
                    <a:pt x="166" y="982"/>
                  </a:cubicBezTo>
                  <a:cubicBezTo>
                    <a:pt x="162" y="976"/>
                    <a:pt x="156" y="972"/>
                    <a:pt x="150" y="970"/>
                  </a:cubicBezTo>
                  <a:cubicBezTo>
                    <a:pt x="142" y="968"/>
                    <a:pt x="142" y="968"/>
                    <a:pt x="142" y="968"/>
                  </a:cubicBezTo>
                  <a:cubicBezTo>
                    <a:pt x="125" y="1000"/>
                    <a:pt x="125" y="1000"/>
                    <a:pt x="125" y="1000"/>
                  </a:cubicBezTo>
                  <a:cubicBezTo>
                    <a:pt x="124" y="1003"/>
                    <a:pt x="122" y="1006"/>
                    <a:pt x="122" y="1009"/>
                  </a:cubicBezTo>
                  <a:cubicBezTo>
                    <a:pt x="71" y="1175"/>
                    <a:pt x="71" y="1175"/>
                    <a:pt x="71" y="1175"/>
                  </a:cubicBezTo>
                  <a:cubicBezTo>
                    <a:pt x="45" y="1263"/>
                    <a:pt x="45" y="1263"/>
                    <a:pt x="45" y="1263"/>
                  </a:cubicBezTo>
                  <a:cubicBezTo>
                    <a:pt x="44" y="1266"/>
                    <a:pt x="42" y="1270"/>
                    <a:pt x="40" y="1274"/>
                  </a:cubicBezTo>
                  <a:cubicBezTo>
                    <a:pt x="30" y="1290"/>
                    <a:pt x="0" y="1342"/>
                    <a:pt x="0" y="1352"/>
                  </a:cubicBezTo>
                  <a:cubicBezTo>
                    <a:pt x="0" y="1365"/>
                    <a:pt x="19" y="1511"/>
                    <a:pt x="22" y="1526"/>
                  </a:cubicBezTo>
                  <a:cubicBezTo>
                    <a:pt x="25" y="1542"/>
                    <a:pt x="35" y="1610"/>
                    <a:pt x="53" y="1616"/>
                  </a:cubicBezTo>
                  <a:cubicBezTo>
                    <a:pt x="72" y="1622"/>
                    <a:pt x="147" y="1697"/>
                    <a:pt x="168" y="1700"/>
                  </a:cubicBezTo>
                  <a:cubicBezTo>
                    <a:pt x="188" y="1702"/>
                    <a:pt x="252" y="1782"/>
                    <a:pt x="266" y="1798"/>
                  </a:cubicBezTo>
                  <a:cubicBezTo>
                    <a:pt x="267" y="1800"/>
                    <a:pt x="269" y="1802"/>
                    <a:pt x="271" y="1804"/>
                  </a:cubicBezTo>
                  <a:cubicBezTo>
                    <a:pt x="282" y="1814"/>
                    <a:pt x="317" y="1843"/>
                    <a:pt x="343" y="1848"/>
                  </a:cubicBezTo>
                  <a:cubicBezTo>
                    <a:pt x="374" y="1854"/>
                    <a:pt x="386" y="1857"/>
                    <a:pt x="417" y="1879"/>
                  </a:cubicBezTo>
                  <a:cubicBezTo>
                    <a:pt x="448" y="1901"/>
                    <a:pt x="464" y="1910"/>
                    <a:pt x="510" y="1944"/>
                  </a:cubicBezTo>
                  <a:cubicBezTo>
                    <a:pt x="557" y="1978"/>
                    <a:pt x="613" y="2021"/>
                    <a:pt x="626" y="2049"/>
                  </a:cubicBezTo>
                  <a:cubicBezTo>
                    <a:pt x="629" y="2058"/>
                    <a:pt x="636" y="2077"/>
                    <a:pt x="643" y="2100"/>
                  </a:cubicBezTo>
                  <a:cubicBezTo>
                    <a:pt x="666" y="2103"/>
                    <a:pt x="689" y="2105"/>
                    <a:pt x="701" y="2107"/>
                  </a:cubicBezTo>
                  <a:cubicBezTo>
                    <a:pt x="707" y="2107"/>
                    <a:pt x="713" y="2109"/>
                    <a:pt x="718" y="2112"/>
                  </a:cubicBezTo>
                  <a:cubicBezTo>
                    <a:pt x="804" y="2163"/>
                    <a:pt x="804" y="2163"/>
                    <a:pt x="804" y="2163"/>
                  </a:cubicBezTo>
                  <a:cubicBezTo>
                    <a:pt x="821" y="2173"/>
                    <a:pt x="844" y="2170"/>
                    <a:pt x="857" y="2155"/>
                  </a:cubicBezTo>
                  <a:cubicBezTo>
                    <a:pt x="872" y="2138"/>
                    <a:pt x="892" y="2121"/>
                    <a:pt x="906" y="2121"/>
                  </a:cubicBezTo>
                  <a:cubicBezTo>
                    <a:pt x="929" y="2121"/>
                    <a:pt x="1014" y="2101"/>
                    <a:pt x="1040" y="2095"/>
                  </a:cubicBezTo>
                  <a:cubicBezTo>
                    <a:pt x="1045" y="2094"/>
                    <a:pt x="1051" y="2094"/>
                    <a:pt x="1056" y="2094"/>
                  </a:cubicBezTo>
                  <a:cubicBezTo>
                    <a:pt x="1182" y="2113"/>
                    <a:pt x="1182" y="2113"/>
                    <a:pt x="1182" y="2113"/>
                  </a:cubicBezTo>
                  <a:cubicBezTo>
                    <a:pt x="1183" y="2113"/>
                    <a:pt x="1184" y="2113"/>
                    <a:pt x="1185" y="2114"/>
                  </a:cubicBezTo>
                  <a:cubicBezTo>
                    <a:pt x="1308" y="2142"/>
                    <a:pt x="1308" y="2142"/>
                    <a:pt x="1308" y="2142"/>
                  </a:cubicBezTo>
                  <a:cubicBezTo>
                    <a:pt x="1319" y="2145"/>
                    <a:pt x="1329" y="2152"/>
                    <a:pt x="1335" y="2162"/>
                  </a:cubicBezTo>
                  <a:cubicBezTo>
                    <a:pt x="1349" y="2187"/>
                    <a:pt x="1349" y="2187"/>
                    <a:pt x="1349" y="2187"/>
                  </a:cubicBezTo>
                  <a:cubicBezTo>
                    <a:pt x="1356" y="2198"/>
                    <a:pt x="1357" y="2211"/>
                    <a:pt x="1353" y="2223"/>
                  </a:cubicBezTo>
                  <a:cubicBezTo>
                    <a:pt x="1344" y="2246"/>
                    <a:pt x="1344" y="2246"/>
                    <a:pt x="1344" y="2246"/>
                  </a:cubicBezTo>
                  <a:cubicBezTo>
                    <a:pt x="1433" y="2246"/>
                    <a:pt x="1433" y="2246"/>
                    <a:pt x="1433" y="2246"/>
                  </a:cubicBezTo>
                  <a:cubicBezTo>
                    <a:pt x="1439" y="2246"/>
                    <a:pt x="1446" y="2244"/>
                    <a:pt x="1452" y="2242"/>
                  </a:cubicBezTo>
                  <a:cubicBezTo>
                    <a:pt x="1511" y="2215"/>
                    <a:pt x="1511" y="2215"/>
                    <a:pt x="1511" y="2215"/>
                  </a:cubicBezTo>
                  <a:cubicBezTo>
                    <a:pt x="1525" y="2209"/>
                    <a:pt x="1536" y="2196"/>
                    <a:pt x="1538" y="2180"/>
                  </a:cubicBezTo>
                  <a:cubicBezTo>
                    <a:pt x="1544" y="2150"/>
                    <a:pt x="1544" y="2150"/>
                    <a:pt x="1544" y="2150"/>
                  </a:cubicBezTo>
                  <a:cubicBezTo>
                    <a:pt x="1546" y="2136"/>
                    <a:pt x="1542" y="2121"/>
                    <a:pt x="1532" y="2110"/>
                  </a:cubicBezTo>
                  <a:cubicBezTo>
                    <a:pt x="1514" y="2089"/>
                    <a:pt x="1486" y="2059"/>
                    <a:pt x="1479" y="2059"/>
                  </a:cubicBezTo>
                  <a:cubicBezTo>
                    <a:pt x="1472" y="2059"/>
                    <a:pt x="1414" y="2013"/>
                    <a:pt x="1394" y="1997"/>
                  </a:cubicBezTo>
                  <a:cubicBezTo>
                    <a:pt x="1390" y="1993"/>
                    <a:pt x="1386" y="1989"/>
                    <a:pt x="1383" y="1984"/>
                  </a:cubicBezTo>
                  <a:cubicBezTo>
                    <a:pt x="1361" y="1947"/>
                    <a:pt x="1361" y="1947"/>
                    <a:pt x="1361" y="1947"/>
                  </a:cubicBezTo>
                  <a:cubicBezTo>
                    <a:pt x="1355" y="1937"/>
                    <a:pt x="1353" y="1926"/>
                    <a:pt x="1354" y="1916"/>
                  </a:cubicBezTo>
                  <a:cubicBezTo>
                    <a:pt x="1362" y="1857"/>
                    <a:pt x="1362" y="1857"/>
                    <a:pt x="1362" y="1857"/>
                  </a:cubicBezTo>
                  <a:cubicBezTo>
                    <a:pt x="1363" y="1847"/>
                    <a:pt x="1362" y="1838"/>
                    <a:pt x="1357" y="1829"/>
                  </a:cubicBezTo>
                  <a:cubicBezTo>
                    <a:pt x="1345" y="1803"/>
                    <a:pt x="1345" y="1803"/>
                    <a:pt x="1345" y="1803"/>
                  </a:cubicBezTo>
                  <a:cubicBezTo>
                    <a:pt x="1343" y="1800"/>
                    <a:pt x="1341" y="1797"/>
                    <a:pt x="1339" y="1794"/>
                  </a:cubicBezTo>
                  <a:cubicBezTo>
                    <a:pt x="1306" y="1754"/>
                    <a:pt x="1306" y="1754"/>
                    <a:pt x="1306" y="1754"/>
                  </a:cubicBezTo>
                  <a:cubicBezTo>
                    <a:pt x="1297" y="1743"/>
                    <a:pt x="1294" y="1729"/>
                    <a:pt x="1297" y="1715"/>
                  </a:cubicBezTo>
                  <a:cubicBezTo>
                    <a:pt x="1305" y="1671"/>
                    <a:pt x="1305" y="1671"/>
                    <a:pt x="1305" y="1671"/>
                  </a:cubicBezTo>
                  <a:cubicBezTo>
                    <a:pt x="1308" y="1655"/>
                    <a:pt x="1302" y="1639"/>
                    <a:pt x="1291" y="1627"/>
                  </a:cubicBezTo>
                  <a:cubicBezTo>
                    <a:pt x="1283" y="1619"/>
                    <a:pt x="1278" y="1607"/>
                    <a:pt x="1292" y="1591"/>
                  </a:cubicBezTo>
                  <a:cubicBezTo>
                    <a:pt x="1320" y="1560"/>
                    <a:pt x="1350" y="1516"/>
                    <a:pt x="1386" y="1491"/>
                  </a:cubicBezTo>
                  <a:cubicBezTo>
                    <a:pt x="1418" y="1469"/>
                    <a:pt x="1477" y="1445"/>
                    <a:pt x="1490" y="1439"/>
                  </a:cubicBezTo>
                  <a:cubicBezTo>
                    <a:pt x="1492" y="1439"/>
                    <a:pt x="1494" y="1438"/>
                    <a:pt x="1496" y="1437"/>
                  </a:cubicBezTo>
                  <a:cubicBezTo>
                    <a:pt x="1508" y="1434"/>
                    <a:pt x="1555" y="1423"/>
                    <a:pt x="1585" y="1423"/>
                  </a:cubicBezTo>
                  <a:cubicBezTo>
                    <a:pt x="1589" y="1423"/>
                    <a:pt x="1592" y="1423"/>
                    <a:pt x="1595" y="1422"/>
                  </a:cubicBezTo>
                  <a:cubicBezTo>
                    <a:pt x="1587" y="1431"/>
                    <a:pt x="1580" y="1438"/>
                    <a:pt x="1579" y="1438"/>
                  </a:cubicBezTo>
                  <a:cubicBezTo>
                    <a:pt x="1576" y="1440"/>
                    <a:pt x="1556" y="1465"/>
                    <a:pt x="1551" y="1471"/>
                  </a:cubicBezTo>
                  <a:cubicBezTo>
                    <a:pt x="1551" y="1472"/>
                    <a:pt x="1550" y="1473"/>
                    <a:pt x="1549" y="1473"/>
                  </a:cubicBezTo>
                  <a:cubicBezTo>
                    <a:pt x="1538" y="1481"/>
                    <a:pt x="1459" y="1535"/>
                    <a:pt x="1456" y="1535"/>
                  </a:cubicBezTo>
                  <a:cubicBezTo>
                    <a:pt x="1453" y="1535"/>
                    <a:pt x="1405" y="1596"/>
                    <a:pt x="1404" y="1599"/>
                  </a:cubicBezTo>
                  <a:cubicBezTo>
                    <a:pt x="1403" y="1600"/>
                    <a:pt x="1405" y="1608"/>
                    <a:pt x="1407" y="1617"/>
                  </a:cubicBezTo>
                  <a:cubicBezTo>
                    <a:pt x="1409" y="1626"/>
                    <a:pt x="1422" y="1628"/>
                    <a:pt x="1426" y="1620"/>
                  </a:cubicBezTo>
                  <a:cubicBezTo>
                    <a:pt x="1426" y="1620"/>
                    <a:pt x="1427" y="1620"/>
                    <a:pt x="1427" y="1619"/>
                  </a:cubicBezTo>
                  <a:cubicBezTo>
                    <a:pt x="1429" y="1615"/>
                    <a:pt x="1454" y="1568"/>
                    <a:pt x="1461" y="1555"/>
                  </a:cubicBezTo>
                  <a:cubicBezTo>
                    <a:pt x="1463" y="1553"/>
                    <a:pt x="1465" y="1551"/>
                    <a:pt x="1467" y="1550"/>
                  </a:cubicBezTo>
                  <a:cubicBezTo>
                    <a:pt x="1476" y="1547"/>
                    <a:pt x="1500" y="1538"/>
                    <a:pt x="1511" y="1535"/>
                  </a:cubicBezTo>
                  <a:cubicBezTo>
                    <a:pt x="1524" y="1531"/>
                    <a:pt x="1591" y="1507"/>
                    <a:pt x="1594" y="1507"/>
                  </a:cubicBezTo>
                  <a:cubicBezTo>
                    <a:pt x="1596" y="1507"/>
                    <a:pt x="1664" y="1460"/>
                    <a:pt x="1672" y="1454"/>
                  </a:cubicBezTo>
                  <a:cubicBezTo>
                    <a:pt x="1672" y="1454"/>
                    <a:pt x="1673" y="1453"/>
                    <a:pt x="1673" y="1453"/>
                  </a:cubicBezTo>
                  <a:cubicBezTo>
                    <a:pt x="1717" y="1433"/>
                    <a:pt x="1717" y="1433"/>
                    <a:pt x="1717" y="1433"/>
                  </a:cubicBezTo>
                  <a:cubicBezTo>
                    <a:pt x="1718" y="1433"/>
                    <a:pt x="1719" y="1433"/>
                    <a:pt x="1720" y="1432"/>
                  </a:cubicBezTo>
                  <a:cubicBezTo>
                    <a:pt x="1744" y="1413"/>
                    <a:pt x="1744" y="1413"/>
                    <a:pt x="1744" y="1413"/>
                  </a:cubicBezTo>
                  <a:cubicBezTo>
                    <a:pt x="1751" y="1412"/>
                    <a:pt x="1756" y="1411"/>
                    <a:pt x="1760" y="1410"/>
                  </a:cubicBezTo>
                  <a:cubicBezTo>
                    <a:pt x="1763" y="1410"/>
                    <a:pt x="1766" y="1409"/>
                    <a:pt x="1769" y="1408"/>
                  </a:cubicBezTo>
                  <a:cubicBezTo>
                    <a:pt x="1932" y="1345"/>
                    <a:pt x="1932" y="1345"/>
                    <a:pt x="1932" y="1345"/>
                  </a:cubicBezTo>
                  <a:cubicBezTo>
                    <a:pt x="1933" y="1344"/>
                    <a:pt x="1934" y="1344"/>
                    <a:pt x="1935" y="1343"/>
                  </a:cubicBezTo>
                  <a:cubicBezTo>
                    <a:pt x="2018" y="1304"/>
                    <a:pt x="2018" y="1304"/>
                    <a:pt x="2018" y="1304"/>
                  </a:cubicBezTo>
                  <a:cubicBezTo>
                    <a:pt x="2035" y="1296"/>
                    <a:pt x="2045" y="1279"/>
                    <a:pt x="2045" y="1260"/>
                  </a:cubicBezTo>
                  <a:cubicBezTo>
                    <a:pt x="2045" y="1199"/>
                    <a:pt x="2045" y="1199"/>
                    <a:pt x="2045" y="1199"/>
                  </a:cubicBezTo>
                  <a:cubicBezTo>
                    <a:pt x="2045" y="1195"/>
                    <a:pt x="2045" y="1191"/>
                    <a:pt x="2044" y="11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9"/>
            <p:cNvSpPr>
              <a:spLocks/>
            </p:cNvSpPr>
            <p:nvPr/>
          </p:nvSpPr>
          <p:spPr bwMode="auto">
            <a:xfrm>
              <a:off x="6251201" y="1649032"/>
              <a:ext cx="268629" cy="284038"/>
            </a:xfrm>
            <a:custGeom>
              <a:avLst/>
              <a:gdLst>
                <a:gd name="T0" fmla="*/ 1178 w 1220"/>
                <a:gd name="T1" fmla="*/ 1151 h 1288"/>
                <a:gd name="T2" fmla="*/ 1097 w 1220"/>
                <a:gd name="T3" fmla="*/ 1082 h 1288"/>
                <a:gd name="T4" fmla="*/ 1009 w 1220"/>
                <a:gd name="T5" fmla="*/ 972 h 1288"/>
                <a:gd name="T6" fmla="*/ 1000 w 1220"/>
                <a:gd name="T7" fmla="*/ 820 h 1288"/>
                <a:gd name="T8" fmla="*/ 940 w 1220"/>
                <a:gd name="T9" fmla="*/ 783 h 1288"/>
                <a:gd name="T10" fmla="*/ 916 w 1220"/>
                <a:gd name="T11" fmla="*/ 719 h 1288"/>
                <a:gd name="T12" fmla="*/ 1034 w 1220"/>
                <a:gd name="T13" fmla="*/ 598 h 1288"/>
                <a:gd name="T14" fmla="*/ 887 w 1220"/>
                <a:gd name="T15" fmla="*/ 477 h 1288"/>
                <a:gd name="T16" fmla="*/ 823 w 1220"/>
                <a:gd name="T17" fmla="*/ 402 h 1288"/>
                <a:gd name="T18" fmla="*/ 944 w 1220"/>
                <a:gd name="T19" fmla="*/ 257 h 1288"/>
                <a:gd name="T20" fmla="*/ 1068 w 1220"/>
                <a:gd name="T21" fmla="*/ 183 h 1288"/>
                <a:gd name="T22" fmla="*/ 1066 w 1220"/>
                <a:gd name="T23" fmla="*/ 116 h 1288"/>
                <a:gd name="T24" fmla="*/ 969 w 1220"/>
                <a:gd name="T25" fmla="*/ 87 h 1288"/>
                <a:gd name="T26" fmla="*/ 766 w 1220"/>
                <a:gd name="T27" fmla="*/ 71 h 1288"/>
                <a:gd name="T28" fmla="*/ 411 w 1220"/>
                <a:gd name="T29" fmla="*/ 29 h 1288"/>
                <a:gd name="T30" fmla="*/ 330 w 1220"/>
                <a:gd name="T31" fmla="*/ 3 h 1288"/>
                <a:gd name="T32" fmla="*/ 321 w 1220"/>
                <a:gd name="T33" fmla="*/ 1 h 1288"/>
                <a:gd name="T34" fmla="*/ 312 w 1220"/>
                <a:gd name="T35" fmla="*/ 26 h 1288"/>
                <a:gd name="T36" fmla="*/ 238 w 1220"/>
                <a:gd name="T37" fmla="*/ 148 h 1288"/>
                <a:gd name="T38" fmla="*/ 111 w 1220"/>
                <a:gd name="T39" fmla="*/ 213 h 1288"/>
                <a:gd name="T40" fmla="*/ 49 w 1220"/>
                <a:gd name="T41" fmla="*/ 307 h 1288"/>
                <a:gd name="T42" fmla="*/ 0 w 1220"/>
                <a:gd name="T43" fmla="*/ 398 h 1288"/>
                <a:gd name="T44" fmla="*/ 23 w 1220"/>
                <a:gd name="T45" fmla="*/ 461 h 1288"/>
                <a:gd name="T46" fmla="*/ 84 w 1220"/>
                <a:gd name="T47" fmla="*/ 524 h 1288"/>
                <a:gd name="T48" fmla="*/ 74 w 1220"/>
                <a:gd name="T49" fmla="*/ 608 h 1288"/>
                <a:gd name="T50" fmla="*/ 26 w 1220"/>
                <a:gd name="T51" fmla="*/ 715 h 1288"/>
                <a:gd name="T52" fmla="*/ 81 w 1220"/>
                <a:gd name="T53" fmla="*/ 828 h 1288"/>
                <a:gd name="T54" fmla="*/ 172 w 1220"/>
                <a:gd name="T55" fmla="*/ 963 h 1288"/>
                <a:gd name="T56" fmla="*/ 217 w 1220"/>
                <a:gd name="T57" fmla="*/ 971 h 1288"/>
                <a:gd name="T58" fmla="*/ 282 w 1220"/>
                <a:gd name="T59" fmla="*/ 981 h 1288"/>
                <a:gd name="T60" fmla="*/ 465 w 1220"/>
                <a:gd name="T61" fmla="*/ 960 h 1288"/>
                <a:gd name="T62" fmla="*/ 507 w 1220"/>
                <a:gd name="T63" fmla="*/ 990 h 1288"/>
                <a:gd name="T64" fmla="*/ 541 w 1220"/>
                <a:gd name="T65" fmla="*/ 1103 h 1288"/>
                <a:gd name="T66" fmla="*/ 583 w 1220"/>
                <a:gd name="T67" fmla="*/ 1096 h 1288"/>
                <a:gd name="T68" fmla="*/ 625 w 1220"/>
                <a:gd name="T69" fmla="*/ 1086 h 1288"/>
                <a:gd name="T70" fmla="*/ 676 w 1220"/>
                <a:gd name="T71" fmla="*/ 1094 h 1288"/>
                <a:gd name="T72" fmla="*/ 725 w 1220"/>
                <a:gd name="T73" fmla="*/ 1141 h 1288"/>
                <a:gd name="T74" fmla="*/ 823 w 1220"/>
                <a:gd name="T75" fmla="*/ 1178 h 1288"/>
                <a:gd name="T76" fmla="*/ 908 w 1220"/>
                <a:gd name="T77" fmla="*/ 1122 h 1288"/>
                <a:gd name="T78" fmla="*/ 926 w 1220"/>
                <a:gd name="T79" fmla="*/ 1079 h 1288"/>
                <a:gd name="T80" fmla="*/ 967 w 1220"/>
                <a:gd name="T81" fmla="*/ 1070 h 1288"/>
                <a:gd name="T82" fmla="*/ 978 w 1220"/>
                <a:gd name="T83" fmla="*/ 1085 h 1288"/>
                <a:gd name="T84" fmla="*/ 1094 w 1220"/>
                <a:gd name="T85" fmla="*/ 1248 h 1288"/>
                <a:gd name="T86" fmla="*/ 1214 w 1220"/>
                <a:gd name="T87" fmla="*/ 1212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0" h="1288">
                  <a:moveTo>
                    <a:pt x="1181" y="1154"/>
                  </a:moveTo>
                  <a:cubicBezTo>
                    <a:pt x="1180" y="1153"/>
                    <a:pt x="1179" y="1152"/>
                    <a:pt x="1178" y="1151"/>
                  </a:cubicBezTo>
                  <a:cubicBezTo>
                    <a:pt x="1100" y="1085"/>
                    <a:pt x="1100" y="1085"/>
                    <a:pt x="1100" y="1085"/>
                  </a:cubicBezTo>
                  <a:cubicBezTo>
                    <a:pt x="1099" y="1084"/>
                    <a:pt x="1098" y="1083"/>
                    <a:pt x="1097" y="1082"/>
                  </a:cubicBezTo>
                  <a:cubicBezTo>
                    <a:pt x="1090" y="1074"/>
                    <a:pt x="1061" y="1042"/>
                    <a:pt x="1056" y="1042"/>
                  </a:cubicBezTo>
                  <a:cubicBezTo>
                    <a:pt x="1051" y="1042"/>
                    <a:pt x="1022" y="990"/>
                    <a:pt x="1009" y="972"/>
                  </a:cubicBezTo>
                  <a:cubicBezTo>
                    <a:pt x="997" y="954"/>
                    <a:pt x="993" y="911"/>
                    <a:pt x="993" y="876"/>
                  </a:cubicBezTo>
                  <a:cubicBezTo>
                    <a:pt x="993" y="857"/>
                    <a:pt x="996" y="836"/>
                    <a:pt x="1000" y="820"/>
                  </a:cubicBezTo>
                  <a:cubicBezTo>
                    <a:pt x="1002" y="808"/>
                    <a:pt x="995" y="796"/>
                    <a:pt x="983" y="793"/>
                  </a:cubicBezTo>
                  <a:cubicBezTo>
                    <a:pt x="974" y="791"/>
                    <a:pt x="960" y="788"/>
                    <a:pt x="940" y="783"/>
                  </a:cubicBezTo>
                  <a:cubicBezTo>
                    <a:pt x="884" y="768"/>
                    <a:pt x="917" y="774"/>
                    <a:pt x="906" y="757"/>
                  </a:cubicBezTo>
                  <a:cubicBezTo>
                    <a:pt x="895" y="741"/>
                    <a:pt x="915" y="725"/>
                    <a:pt x="916" y="719"/>
                  </a:cubicBezTo>
                  <a:cubicBezTo>
                    <a:pt x="918" y="714"/>
                    <a:pt x="960" y="683"/>
                    <a:pt x="969" y="638"/>
                  </a:cubicBezTo>
                  <a:cubicBezTo>
                    <a:pt x="978" y="593"/>
                    <a:pt x="1025" y="600"/>
                    <a:pt x="1034" y="598"/>
                  </a:cubicBezTo>
                  <a:cubicBezTo>
                    <a:pt x="1043" y="596"/>
                    <a:pt x="966" y="528"/>
                    <a:pt x="929" y="524"/>
                  </a:cubicBezTo>
                  <a:cubicBezTo>
                    <a:pt x="891" y="521"/>
                    <a:pt x="903" y="501"/>
                    <a:pt x="887" y="477"/>
                  </a:cubicBezTo>
                  <a:cubicBezTo>
                    <a:pt x="871" y="454"/>
                    <a:pt x="854" y="467"/>
                    <a:pt x="829" y="461"/>
                  </a:cubicBezTo>
                  <a:cubicBezTo>
                    <a:pt x="804" y="456"/>
                    <a:pt x="818" y="418"/>
                    <a:pt x="823" y="402"/>
                  </a:cubicBezTo>
                  <a:cubicBezTo>
                    <a:pt x="829" y="385"/>
                    <a:pt x="836" y="364"/>
                    <a:pt x="838" y="355"/>
                  </a:cubicBezTo>
                  <a:cubicBezTo>
                    <a:pt x="839" y="346"/>
                    <a:pt x="942" y="262"/>
                    <a:pt x="944" y="257"/>
                  </a:cubicBezTo>
                  <a:cubicBezTo>
                    <a:pt x="946" y="252"/>
                    <a:pt x="1027" y="210"/>
                    <a:pt x="1054" y="196"/>
                  </a:cubicBezTo>
                  <a:cubicBezTo>
                    <a:pt x="1060" y="193"/>
                    <a:pt x="1065" y="188"/>
                    <a:pt x="1068" y="183"/>
                  </a:cubicBezTo>
                  <a:cubicBezTo>
                    <a:pt x="1080" y="159"/>
                    <a:pt x="1080" y="159"/>
                    <a:pt x="1080" y="159"/>
                  </a:cubicBezTo>
                  <a:cubicBezTo>
                    <a:pt x="1088" y="143"/>
                    <a:pt x="1082" y="124"/>
                    <a:pt x="1066" y="116"/>
                  </a:cubicBezTo>
                  <a:cubicBezTo>
                    <a:pt x="1050" y="109"/>
                    <a:pt x="1033" y="100"/>
                    <a:pt x="1030" y="97"/>
                  </a:cubicBezTo>
                  <a:cubicBezTo>
                    <a:pt x="1025" y="92"/>
                    <a:pt x="969" y="87"/>
                    <a:pt x="969" y="87"/>
                  </a:cubicBezTo>
                  <a:cubicBezTo>
                    <a:pt x="969" y="87"/>
                    <a:pt x="864" y="80"/>
                    <a:pt x="859" y="80"/>
                  </a:cubicBezTo>
                  <a:cubicBezTo>
                    <a:pt x="853" y="80"/>
                    <a:pt x="781" y="71"/>
                    <a:pt x="766" y="71"/>
                  </a:cubicBezTo>
                  <a:cubicBezTo>
                    <a:pt x="752" y="71"/>
                    <a:pt x="598" y="39"/>
                    <a:pt x="593" y="39"/>
                  </a:cubicBezTo>
                  <a:cubicBezTo>
                    <a:pt x="588" y="39"/>
                    <a:pt x="438" y="30"/>
                    <a:pt x="411" y="29"/>
                  </a:cubicBezTo>
                  <a:cubicBezTo>
                    <a:pt x="408" y="29"/>
                    <a:pt x="405" y="28"/>
                    <a:pt x="403" y="27"/>
                  </a:cubicBezTo>
                  <a:cubicBezTo>
                    <a:pt x="330" y="3"/>
                    <a:pt x="330" y="3"/>
                    <a:pt x="330" y="3"/>
                  </a:cubicBezTo>
                  <a:cubicBezTo>
                    <a:pt x="328" y="2"/>
                    <a:pt x="326" y="2"/>
                    <a:pt x="324" y="1"/>
                  </a:cubicBezTo>
                  <a:cubicBezTo>
                    <a:pt x="321" y="1"/>
                    <a:pt x="321" y="1"/>
                    <a:pt x="321" y="1"/>
                  </a:cubicBezTo>
                  <a:cubicBezTo>
                    <a:pt x="316" y="0"/>
                    <a:pt x="311" y="5"/>
                    <a:pt x="312" y="11"/>
                  </a:cubicBezTo>
                  <a:cubicBezTo>
                    <a:pt x="312" y="16"/>
                    <a:pt x="312" y="21"/>
                    <a:pt x="312" y="26"/>
                  </a:cubicBezTo>
                  <a:cubicBezTo>
                    <a:pt x="306" y="62"/>
                    <a:pt x="298" y="105"/>
                    <a:pt x="290" y="111"/>
                  </a:cubicBezTo>
                  <a:cubicBezTo>
                    <a:pt x="276" y="120"/>
                    <a:pt x="269" y="132"/>
                    <a:pt x="238" y="148"/>
                  </a:cubicBezTo>
                  <a:cubicBezTo>
                    <a:pt x="207" y="164"/>
                    <a:pt x="158" y="176"/>
                    <a:pt x="158" y="176"/>
                  </a:cubicBezTo>
                  <a:cubicBezTo>
                    <a:pt x="158" y="176"/>
                    <a:pt x="126" y="201"/>
                    <a:pt x="111" y="213"/>
                  </a:cubicBezTo>
                  <a:cubicBezTo>
                    <a:pt x="105" y="217"/>
                    <a:pt x="100" y="223"/>
                    <a:pt x="97" y="229"/>
                  </a:cubicBezTo>
                  <a:cubicBezTo>
                    <a:pt x="85" y="250"/>
                    <a:pt x="57" y="297"/>
                    <a:pt x="49" y="307"/>
                  </a:cubicBezTo>
                  <a:cubicBezTo>
                    <a:pt x="43" y="316"/>
                    <a:pt x="19" y="353"/>
                    <a:pt x="7" y="373"/>
                  </a:cubicBezTo>
                  <a:cubicBezTo>
                    <a:pt x="3" y="381"/>
                    <a:pt x="0" y="389"/>
                    <a:pt x="0" y="398"/>
                  </a:cubicBezTo>
                  <a:cubicBezTo>
                    <a:pt x="0" y="415"/>
                    <a:pt x="0" y="415"/>
                    <a:pt x="0" y="415"/>
                  </a:cubicBezTo>
                  <a:cubicBezTo>
                    <a:pt x="0" y="433"/>
                    <a:pt x="9" y="450"/>
                    <a:pt x="23" y="461"/>
                  </a:cubicBezTo>
                  <a:cubicBezTo>
                    <a:pt x="62" y="489"/>
                    <a:pt x="62" y="489"/>
                    <a:pt x="62" y="489"/>
                  </a:cubicBezTo>
                  <a:cubicBezTo>
                    <a:pt x="74" y="498"/>
                    <a:pt x="82" y="510"/>
                    <a:pt x="84" y="524"/>
                  </a:cubicBezTo>
                  <a:cubicBezTo>
                    <a:pt x="91" y="555"/>
                    <a:pt x="91" y="555"/>
                    <a:pt x="91" y="555"/>
                  </a:cubicBezTo>
                  <a:cubicBezTo>
                    <a:pt x="95" y="575"/>
                    <a:pt x="88" y="595"/>
                    <a:pt x="74" y="608"/>
                  </a:cubicBezTo>
                  <a:cubicBezTo>
                    <a:pt x="55" y="625"/>
                    <a:pt x="32" y="647"/>
                    <a:pt x="27" y="648"/>
                  </a:cubicBezTo>
                  <a:cubicBezTo>
                    <a:pt x="21" y="651"/>
                    <a:pt x="24" y="694"/>
                    <a:pt x="26" y="715"/>
                  </a:cubicBezTo>
                  <a:cubicBezTo>
                    <a:pt x="27" y="722"/>
                    <a:pt x="29" y="729"/>
                    <a:pt x="32" y="736"/>
                  </a:cubicBezTo>
                  <a:cubicBezTo>
                    <a:pt x="81" y="828"/>
                    <a:pt x="81" y="828"/>
                    <a:pt x="81" y="828"/>
                  </a:cubicBezTo>
                  <a:cubicBezTo>
                    <a:pt x="128" y="930"/>
                    <a:pt x="128" y="930"/>
                    <a:pt x="128" y="930"/>
                  </a:cubicBezTo>
                  <a:cubicBezTo>
                    <a:pt x="136" y="948"/>
                    <a:pt x="153" y="960"/>
                    <a:pt x="172" y="963"/>
                  </a:cubicBezTo>
                  <a:cubicBezTo>
                    <a:pt x="202" y="967"/>
                    <a:pt x="202" y="967"/>
                    <a:pt x="202" y="967"/>
                  </a:cubicBezTo>
                  <a:cubicBezTo>
                    <a:pt x="207" y="967"/>
                    <a:pt x="212" y="969"/>
                    <a:pt x="217" y="971"/>
                  </a:cubicBezTo>
                  <a:cubicBezTo>
                    <a:pt x="240" y="980"/>
                    <a:pt x="240" y="980"/>
                    <a:pt x="240" y="980"/>
                  </a:cubicBezTo>
                  <a:cubicBezTo>
                    <a:pt x="253" y="986"/>
                    <a:pt x="268" y="986"/>
                    <a:pt x="282" y="981"/>
                  </a:cubicBezTo>
                  <a:cubicBezTo>
                    <a:pt x="314" y="969"/>
                    <a:pt x="371" y="948"/>
                    <a:pt x="380" y="946"/>
                  </a:cubicBezTo>
                  <a:cubicBezTo>
                    <a:pt x="389" y="943"/>
                    <a:pt x="439" y="954"/>
                    <a:pt x="465" y="960"/>
                  </a:cubicBezTo>
                  <a:cubicBezTo>
                    <a:pt x="476" y="962"/>
                    <a:pt x="486" y="968"/>
                    <a:pt x="494" y="976"/>
                  </a:cubicBezTo>
                  <a:cubicBezTo>
                    <a:pt x="507" y="990"/>
                    <a:pt x="507" y="990"/>
                    <a:pt x="507" y="990"/>
                  </a:cubicBezTo>
                  <a:cubicBezTo>
                    <a:pt x="513" y="997"/>
                    <a:pt x="518" y="1006"/>
                    <a:pt x="521" y="1016"/>
                  </a:cubicBezTo>
                  <a:cubicBezTo>
                    <a:pt x="541" y="1103"/>
                    <a:pt x="541" y="1103"/>
                    <a:pt x="541" y="1103"/>
                  </a:cubicBezTo>
                  <a:cubicBezTo>
                    <a:pt x="541" y="1103"/>
                    <a:pt x="541" y="1103"/>
                    <a:pt x="541" y="1103"/>
                  </a:cubicBezTo>
                  <a:cubicBezTo>
                    <a:pt x="554" y="1101"/>
                    <a:pt x="568" y="1098"/>
                    <a:pt x="583" y="1096"/>
                  </a:cubicBezTo>
                  <a:cubicBezTo>
                    <a:pt x="601" y="1093"/>
                    <a:pt x="608" y="1091"/>
                    <a:pt x="611" y="1090"/>
                  </a:cubicBezTo>
                  <a:cubicBezTo>
                    <a:pt x="615" y="1088"/>
                    <a:pt x="620" y="1086"/>
                    <a:pt x="625" y="1086"/>
                  </a:cubicBezTo>
                  <a:cubicBezTo>
                    <a:pt x="652" y="1084"/>
                    <a:pt x="652" y="1084"/>
                    <a:pt x="652" y="1084"/>
                  </a:cubicBezTo>
                  <a:cubicBezTo>
                    <a:pt x="661" y="1084"/>
                    <a:pt x="670" y="1087"/>
                    <a:pt x="676" y="1094"/>
                  </a:cubicBezTo>
                  <a:cubicBezTo>
                    <a:pt x="717" y="1135"/>
                    <a:pt x="717" y="1135"/>
                    <a:pt x="717" y="1135"/>
                  </a:cubicBezTo>
                  <a:cubicBezTo>
                    <a:pt x="719" y="1138"/>
                    <a:pt x="722" y="1140"/>
                    <a:pt x="725" y="1141"/>
                  </a:cubicBezTo>
                  <a:cubicBezTo>
                    <a:pt x="741" y="1150"/>
                    <a:pt x="795" y="1177"/>
                    <a:pt x="806" y="1177"/>
                  </a:cubicBezTo>
                  <a:cubicBezTo>
                    <a:pt x="811" y="1177"/>
                    <a:pt x="818" y="1177"/>
                    <a:pt x="823" y="1178"/>
                  </a:cubicBezTo>
                  <a:cubicBezTo>
                    <a:pt x="832" y="1179"/>
                    <a:pt x="841" y="1177"/>
                    <a:pt x="847" y="1172"/>
                  </a:cubicBezTo>
                  <a:cubicBezTo>
                    <a:pt x="908" y="1122"/>
                    <a:pt x="908" y="1122"/>
                    <a:pt x="908" y="1122"/>
                  </a:cubicBezTo>
                  <a:cubicBezTo>
                    <a:pt x="911" y="1120"/>
                    <a:pt x="913" y="1117"/>
                    <a:pt x="914" y="1114"/>
                  </a:cubicBezTo>
                  <a:cubicBezTo>
                    <a:pt x="918" y="1105"/>
                    <a:pt x="926" y="1087"/>
                    <a:pt x="926" y="1079"/>
                  </a:cubicBezTo>
                  <a:cubicBezTo>
                    <a:pt x="926" y="1078"/>
                    <a:pt x="927" y="1077"/>
                    <a:pt x="927" y="1075"/>
                  </a:cubicBezTo>
                  <a:cubicBezTo>
                    <a:pt x="932" y="1058"/>
                    <a:pt x="956" y="1054"/>
                    <a:pt x="967" y="1070"/>
                  </a:cubicBezTo>
                  <a:cubicBezTo>
                    <a:pt x="977" y="1083"/>
                    <a:pt x="977" y="1083"/>
                    <a:pt x="977" y="1083"/>
                  </a:cubicBezTo>
                  <a:cubicBezTo>
                    <a:pt x="977" y="1084"/>
                    <a:pt x="977" y="1084"/>
                    <a:pt x="978" y="1085"/>
                  </a:cubicBezTo>
                  <a:cubicBezTo>
                    <a:pt x="986" y="1096"/>
                    <a:pt x="1088" y="1224"/>
                    <a:pt x="1093" y="1245"/>
                  </a:cubicBezTo>
                  <a:cubicBezTo>
                    <a:pt x="1093" y="1246"/>
                    <a:pt x="1094" y="1247"/>
                    <a:pt x="1094" y="1248"/>
                  </a:cubicBezTo>
                  <a:cubicBezTo>
                    <a:pt x="1101" y="1267"/>
                    <a:pt x="1123" y="1273"/>
                    <a:pt x="1143" y="1278"/>
                  </a:cubicBezTo>
                  <a:cubicBezTo>
                    <a:pt x="1186" y="1288"/>
                    <a:pt x="1220" y="1227"/>
                    <a:pt x="1214" y="1212"/>
                  </a:cubicBezTo>
                  <a:cubicBezTo>
                    <a:pt x="1208" y="1197"/>
                    <a:pt x="1189" y="1162"/>
                    <a:pt x="1181" y="1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30"/>
            <p:cNvSpPr>
              <a:spLocks/>
            </p:cNvSpPr>
            <p:nvPr/>
          </p:nvSpPr>
          <p:spPr bwMode="auto">
            <a:xfrm>
              <a:off x="5728325" y="2233029"/>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1"/>
            <p:cNvSpPr>
              <a:spLocks/>
            </p:cNvSpPr>
            <p:nvPr/>
          </p:nvSpPr>
          <p:spPr bwMode="auto">
            <a:xfrm>
              <a:off x="5729352" y="2232002"/>
              <a:ext cx="0" cy="51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2"/>
            <p:cNvSpPr>
              <a:spLocks/>
            </p:cNvSpPr>
            <p:nvPr/>
          </p:nvSpPr>
          <p:spPr bwMode="auto">
            <a:xfrm>
              <a:off x="5729866" y="2232001"/>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3"/>
            <p:cNvSpPr>
              <a:spLocks/>
            </p:cNvSpPr>
            <p:nvPr/>
          </p:nvSpPr>
          <p:spPr bwMode="auto">
            <a:xfrm>
              <a:off x="5726270" y="2233543"/>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4"/>
            <p:cNvSpPr>
              <a:spLocks/>
            </p:cNvSpPr>
            <p:nvPr/>
          </p:nvSpPr>
          <p:spPr bwMode="auto">
            <a:xfrm>
              <a:off x="5727298"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5"/>
            <p:cNvSpPr>
              <a:spLocks/>
            </p:cNvSpPr>
            <p:nvPr/>
          </p:nvSpPr>
          <p:spPr bwMode="auto">
            <a:xfrm>
              <a:off x="5295849" y="2143658"/>
              <a:ext cx="484867" cy="221888"/>
            </a:xfrm>
            <a:custGeom>
              <a:avLst/>
              <a:gdLst>
                <a:gd name="T0" fmla="*/ 2201 w 2202"/>
                <a:gd name="T1" fmla="*/ 742 h 1007"/>
                <a:gd name="T2" fmla="*/ 2161 w 2202"/>
                <a:gd name="T3" fmla="*/ 672 h 1007"/>
                <a:gd name="T4" fmla="*/ 2071 w 2202"/>
                <a:gd name="T5" fmla="*/ 634 h 1007"/>
                <a:gd name="T6" fmla="*/ 2018 w 2202"/>
                <a:gd name="T7" fmla="*/ 531 h 1007"/>
                <a:gd name="T8" fmla="*/ 1941 w 2202"/>
                <a:gd name="T9" fmla="*/ 408 h 1007"/>
                <a:gd name="T10" fmla="*/ 1860 w 2202"/>
                <a:gd name="T11" fmla="*/ 360 h 1007"/>
                <a:gd name="T12" fmla="*/ 1774 w 2202"/>
                <a:gd name="T13" fmla="*/ 356 h 1007"/>
                <a:gd name="T14" fmla="*/ 1753 w 2202"/>
                <a:gd name="T15" fmla="*/ 353 h 1007"/>
                <a:gd name="T16" fmla="*/ 1752 w 2202"/>
                <a:gd name="T17" fmla="*/ 222 h 1007"/>
                <a:gd name="T18" fmla="*/ 1587 w 2202"/>
                <a:gd name="T19" fmla="*/ 109 h 1007"/>
                <a:gd name="T20" fmla="*/ 1533 w 2202"/>
                <a:gd name="T21" fmla="*/ 65 h 1007"/>
                <a:gd name="T22" fmla="*/ 1490 w 2202"/>
                <a:gd name="T23" fmla="*/ 101 h 1007"/>
                <a:gd name="T24" fmla="*/ 1309 w 2202"/>
                <a:gd name="T25" fmla="*/ 7 h 1007"/>
                <a:gd name="T26" fmla="*/ 1232 w 2202"/>
                <a:gd name="T27" fmla="*/ 111 h 1007"/>
                <a:gd name="T28" fmla="*/ 1157 w 2202"/>
                <a:gd name="T29" fmla="*/ 185 h 1007"/>
                <a:gd name="T30" fmla="*/ 1090 w 2202"/>
                <a:gd name="T31" fmla="*/ 191 h 1007"/>
                <a:gd name="T32" fmla="*/ 1067 w 2202"/>
                <a:gd name="T33" fmla="*/ 116 h 1007"/>
                <a:gd name="T34" fmla="*/ 970 w 2202"/>
                <a:gd name="T35" fmla="*/ 138 h 1007"/>
                <a:gd name="T36" fmla="*/ 825 w 2202"/>
                <a:gd name="T37" fmla="*/ 174 h 1007"/>
                <a:gd name="T38" fmla="*/ 690 w 2202"/>
                <a:gd name="T39" fmla="*/ 151 h 1007"/>
                <a:gd name="T40" fmla="*/ 552 w 2202"/>
                <a:gd name="T41" fmla="*/ 303 h 1007"/>
                <a:gd name="T42" fmla="*/ 411 w 2202"/>
                <a:gd name="T43" fmla="*/ 573 h 1007"/>
                <a:gd name="T44" fmla="*/ 353 w 2202"/>
                <a:gd name="T45" fmla="*/ 618 h 1007"/>
                <a:gd name="T46" fmla="*/ 233 w 2202"/>
                <a:gd name="T47" fmla="*/ 589 h 1007"/>
                <a:gd name="T48" fmla="*/ 175 w 2202"/>
                <a:gd name="T49" fmla="*/ 682 h 1007"/>
                <a:gd name="T50" fmla="*/ 24 w 2202"/>
                <a:gd name="T51" fmla="*/ 834 h 1007"/>
                <a:gd name="T52" fmla="*/ 1 w 2202"/>
                <a:gd name="T53" fmla="*/ 911 h 1007"/>
                <a:gd name="T54" fmla="*/ 41 w 2202"/>
                <a:gd name="T55" fmla="*/ 1007 h 1007"/>
                <a:gd name="T56" fmla="*/ 137 w 2202"/>
                <a:gd name="T57" fmla="*/ 1006 h 1007"/>
                <a:gd name="T58" fmla="*/ 440 w 2202"/>
                <a:gd name="T59" fmla="*/ 924 h 1007"/>
                <a:gd name="T60" fmla="*/ 556 w 2202"/>
                <a:gd name="T61" fmla="*/ 839 h 1007"/>
                <a:gd name="T62" fmla="*/ 621 w 2202"/>
                <a:gd name="T63" fmla="*/ 674 h 1007"/>
                <a:gd name="T64" fmla="*/ 725 w 2202"/>
                <a:gd name="T65" fmla="*/ 605 h 1007"/>
                <a:gd name="T66" fmla="*/ 827 w 2202"/>
                <a:gd name="T67" fmla="*/ 477 h 1007"/>
                <a:gd name="T68" fmla="*/ 932 w 2202"/>
                <a:gd name="T69" fmla="*/ 378 h 1007"/>
                <a:gd name="T70" fmla="*/ 1041 w 2202"/>
                <a:gd name="T71" fmla="*/ 336 h 1007"/>
                <a:gd name="T72" fmla="*/ 1185 w 2202"/>
                <a:gd name="T73" fmla="*/ 318 h 1007"/>
                <a:gd name="T74" fmla="*/ 1349 w 2202"/>
                <a:gd name="T75" fmla="*/ 354 h 1007"/>
                <a:gd name="T76" fmla="*/ 1539 w 2202"/>
                <a:gd name="T77" fmla="*/ 459 h 1007"/>
                <a:gd name="T78" fmla="*/ 1720 w 2202"/>
                <a:gd name="T79" fmla="*/ 529 h 1007"/>
                <a:gd name="T80" fmla="*/ 1724 w 2202"/>
                <a:gd name="T81" fmla="*/ 596 h 1007"/>
                <a:gd name="T82" fmla="*/ 1893 w 2202"/>
                <a:gd name="T83" fmla="*/ 703 h 1007"/>
                <a:gd name="T84" fmla="*/ 1935 w 2202"/>
                <a:gd name="T85" fmla="*/ 758 h 1007"/>
                <a:gd name="T86" fmla="*/ 2039 w 2202"/>
                <a:gd name="T87" fmla="*/ 857 h 1007"/>
                <a:gd name="T88" fmla="*/ 2099 w 2202"/>
                <a:gd name="T89" fmla="*/ 819 h 1007"/>
                <a:gd name="T90" fmla="*/ 2202 w 2202"/>
                <a:gd name="T91" fmla="*/ 82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02" h="1007">
                  <a:moveTo>
                    <a:pt x="2201" y="778"/>
                  </a:moveTo>
                  <a:cubicBezTo>
                    <a:pt x="2201" y="742"/>
                    <a:pt x="2201" y="742"/>
                    <a:pt x="2201" y="742"/>
                  </a:cubicBezTo>
                  <a:cubicBezTo>
                    <a:pt x="2201" y="738"/>
                    <a:pt x="2200" y="735"/>
                    <a:pt x="2198" y="732"/>
                  </a:cubicBezTo>
                  <a:cubicBezTo>
                    <a:pt x="2161" y="672"/>
                    <a:pt x="2161" y="672"/>
                    <a:pt x="2161" y="672"/>
                  </a:cubicBezTo>
                  <a:cubicBezTo>
                    <a:pt x="2158" y="669"/>
                    <a:pt x="2155" y="666"/>
                    <a:pt x="2151" y="664"/>
                  </a:cubicBezTo>
                  <a:cubicBezTo>
                    <a:pt x="2071" y="634"/>
                    <a:pt x="2071" y="634"/>
                    <a:pt x="2071" y="634"/>
                  </a:cubicBezTo>
                  <a:cubicBezTo>
                    <a:pt x="2067" y="632"/>
                    <a:pt x="2063" y="628"/>
                    <a:pt x="2061" y="624"/>
                  </a:cubicBezTo>
                  <a:cubicBezTo>
                    <a:pt x="2018" y="531"/>
                    <a:pt x="2018" y="531"/>
                    <a:pt x="2018" y="531"/>
                  </a:cubicBezTo>
                  <a:cubicBezTo>
                    <a:pt x="2017" y="530"/>
                    <a:pt x="2017" y="530"/>
                    <a:pt x="2017" y="529"/>
                  </a:cubicBezTo>
                  <a:cubicBezTo>
                    <a:pt x="1941" y="408"/>
                    <a:pt x="1941" y="408"/>
                    <a:pt x="1941" y="408"/>
                  </a:cubicBezTo>
                  <a:cubicBezTo>
                    <a:pt x="1934" y="407"/>
                    <a:pt x="1927" y="405"/>
                    <a:pt x="1921" y="401"/>
                  </a:cubicBezTo>
                  <a:cubicBezTo>
                    <a:pt x="1860" y="360"/>
                    <a:pt x="1860" y="360"/>
                    <a:pt x="1860" y="360"/>
                  </a:cubicBezTo>
                  <a:cubicBezTo>
                    <a:pt x="1852" y="355"/>
                    <a:pt x="1843" y="353"/>
                    <a:pt x="1834" y="353"/>
                  </a:cubicBezTo>
                  <a:cubicBezTo>
                    <a:pt x="1774" y="356"/>
                    <a:pt x="1774" y="356"/>
                    <a:pt x="1774" y="356"/>
                  </a:cubicBezTo>
                  <a:cubicBezTo>
                    <a:pt x="1769" y="356"/>
                    <a:pt x="1764" y="356"/>
                    <a:pt x="1760" y="354"/>
                  </a:cubicBezTo>
                  <a:cubicBezTo>
                    <a:pt x="1753" y="353"/>
                    <a:pt x="1753" y="353"/>
                    <a:pt x="1753" y="353"/>
                  </a:cubicBezTo>
                  <a:cubicBezTo>
                    <a:pt x="1730" y="346"/>
                    <a:pt x="1717" y="320"/>
                    <a:pt x="1725" y="297"/>
                  </a:cubicBezTo>
                  <a:cubicBezTo>
                    <a:pt x="1752" y="222"/>
                    <a:pt x="1752" y="222"/>
                    <a:pt x="1752" y="222"/>
                  </a:cubicBezTo>
                  <a:cubicBezTo>
                    <a:pt x="1760" y="201"/>
                    <a:pt x="1749" y="177"/>
                    <a:pt x="1728" y="168"/>
                  </a:cubicBezTo>
                  <a:cubicBezTo>
                    <a:pt x="1587" y="109"/>
                    <a:pt x="1587" y="109"/>
                    <a:pt x="1587" y="109"/>
                  </a:cubicBezTo>
                  <a:cubicBezTo>
                    <a:pt x="1583" y="108"/>
                    <a:pt x="1579" y="105"/>
                    <a:pt x="1575" y="102"/>
                  </a:cubicBezTo>
                  <a:cubicBezTo>
                    <a:pt x="1533" y="65"/>
                    <a:pt x="1533" y="65"/>
                    <a:pt x="1533" y="65"/>
                  </a:cubicBezTo>
                  <a:cubicBezTo>
                    <a:pt x="1531" y="63"/>
                    <a:pt x="1530" y="62"/>
                    <a:pt x="1529" y="60"/>
                  </a:cubicBezTo>
                  <a:cubicBezTo>
                    <a:pt x="1490" y="101"/>
                    <a:pt x="1490" y="101"/>
                    <a:pt x="1490" y="101"/>
                  </a:cubicBezTo>
                  <a:cubicBezTo>
                    <a:pt x="1483" y="109"/>
                    <a:pt x="1470" y="110"/>
                    <a:pt x="1461" y="104"/>
                  </a:cubicBezTo>
                  <a:cubicBezTo>
                    <a:pt x="1309" y="7"/>
                    <a:pt x="1309" y="7"/>
                    <a:pt x="1309" y="7"/>
                  </a:cubicBezTo>
                  <a:cubicBezTo>
                    <a:pt x="1297" y="0"/>
                    <a:pt x="1281" y="4"/>
                    <a:pt x="1275" y="17"/>
                  </a:cubicBezTo>
                  <a:cubicBezTo>
                    <a:pt x="1232" y="111"/>
                    <a:pt x="1232" y="111"/>
                    <a:pt x="1232" y="111"/>
                  </a:cubicBezTo>
                  <a:cubicBezTo>
                    <a:pt x="1231" y="114"/>
                    <a:pt x="1229" y="116"/>
                    <a:pt x="1227" y="118"/>
                  </a:cubicBezTo>
                  <a:cubicBezTo>
                    <a:pt x="1157" y="185"/>
                    <a:pt x="1157" y="185"/>
                    <a:pt x="1157" y="185"/>
                  </a:cubicBezTo>
                  <a:cubicBezTo>
                    <a:pt x="1152" y="189"/>
                    <a:pt x="1147" y="191"/>
                    <a:pt x="1141" y="191"/>
                  </a:cubicBezTo>
                  <a:cubicBezTo>
                    <a:pt x="1090" y="191"/>
                    <a:pt x="1090" y="191"/>
                    <a:pt x="1090" y="191"/>
                  </a:cubicBezTo>
                  <a:cubicBezTo>
                    <a:pt x="1077" y="191"/>
                    <a:pt x="1067" y="181"/>
                    <a:pt x="1067" y="168"/>
                  </a:cubicBezTo>
                  <a:cubicBezTo>
                    <a:pt x="1067" y="116"/>
                    <a:pt x="1067" y="116"/>
                    <a:pt x="1067" y="116"/>
                  </a:cubicBezTo>
                  <a:cubicBezTo>
                    <a:pt x="1067" y="97"/>
                    <a:pt x="1046" y="86"/>
                    <a:pt x="1031" y="96"/>
                  </a:cubicBezTo>
                  <a:cubicBezTo>
                    <a:pt x="970" y="138"/>
                    <a:pt x="970" y="138"/>
                    <a:pt x="970" y="138"/>
                  </a:cubicBezTo>
                  <a:cubicBezTo>
                    <a:pt x="968" y="139"/>
                    <a:pt x="965" y="141"/>
                    <a:pt x="963" y="141"/>
                  </a:cubicBezTo>
                  <a:cubicBezTo>
                    <a:pt x="825" y="174"/>
                    <a:pt x="825" y="174"/>
                    <a:pt x="825" y="174"/>
                  </a:cubicBezTo>
                  <a:cubicBezTo>
                    <a:pt x="822" y="174"/>
                    <a:pt x="819" y="175"/>
                    <a:pt x="816" y="174"/>
                  </a:cubicBezTo>
                  <a:cubicBezTo>
                    <a:pt x="690" y="151"/>
                    <a:pt x="690" y="151"/>
                    <a:pt x="690" y="151"/>
                  </a:cubicBezTo>
                  <a:cubicBezTo>
                    <a:pt x="683" y="149"/>
                    <a:pt x="675" y="151"/>
                    <a:pt x="670" y="157"/>
                  </a:cubicBezTo>
                  <a:cubicBezTo>
                    <a:pt x="642" y="184"/>
                    <a:pt x="552" y="272"/>
                    <a:pt x="552" y="303"/>
                  </a:cubicBezTo>
                  <a:cubicBezTo>
                    <a:pt x="552" y="339"/>
                    <a:pt x="494" y="415"/>
                    <a:pt x="494" y="427"/>
                  </a:cubicBezTo>
                  <a:cubicBezTo>
                    <a:pt x="494" y="438"/>
                    <a:pt x="425" y="551"/>
                    <a:pt x="411" y="573"/>
                  </a:cubicBezTo>
                  <a:cubicBezTo>
                    <a:pt x="410" y="575"/>
                    <a:pt x="408" y="577"/>
                    <a:pt x="405" y="579"/>
                  </a:cubicBezTo>
                  <a:cubicBezTo>
                    <a:pt x="353" y="618"/>
                    <a:pt x="353" y="618"/>
                    <a:pt x="353" y="618"/>
                  </a:cubicBezTo>
                  <a:cubicBezTo>
                    <a:pt x="347" y="623"/>
                    <a:pt x="339" y="624"/>
                    <a:pt x="332" y="622"/>
                  </a:cubicBezTo>
                  <a:cubicBezTo>
                    <a:pt x="233" y="589"/>
                    <a:pt x="233" y="589"/>
                    <a:pt x="233" y="589"/>
                  </a:cubicBezTo>
                  <a:cubicBezTo>
                    <a:pt x="221" y="585"/>
                    <a:pt x="208" y="592"/>
                    <a:pt x="204" y="604"/>
                  </a:cubicBezTo>
                  <a:cubicBezTo>
                    <a:pt x="195" y="631"/>
                    <a:pt x="180" y="675"/>
                    <a:pt x="175" y="682"/>
                  </a:cubicBezTo>
                  <a:cubicBezTo>
                    <a:pt x="168" y="691"/>
                    <a:pt x="53" y="803"/>
                    <a:pt x="30" y="825"/>
                  </a:cubicBezTo>
                  <a:cubicBezTo>
                    <a:pt x="28" y="828"/>
                    <a:pt x="26" y="831"/>
                    <a:pt x="24" y="834"/>
                  </a:cubicBezTo>
                  <a:cubicBezTo>
                    <a:pt x="2" y="899"/>
                    <a:pt x="2" y="899"/>
                    <a:pt x="2" y="899"/>
                  </a:cubicBezTo>
                  <a:cubicBezTo>
                    <a:pt x="0" y="903"/>
                    <a:pt x="0" y="907"/>
                    <a:pt x="1" y="911"/>
                  </a:cubicBezTo>
                  <a:cubicBezTo>
                    <a:pt x="18" y="989"/>
                    <a:pt x="18" y="989"/>
                    <a:pt x="18" y="989"/>
                  </a:cubicBezTo>
                  <a:cubicBezTo>
                    <a:pt x="20" y="1000"/>
                    <a:pt x="30" y="1007"/>
                    <a:pt x="41" y="1007"/>
                  </a:cubicBezTo>
                  <a:cubicBezTo>
                    <a:pt x="131" y="1007"/>
                    <a:pt x="131" y="1007"/>
                    <a:pt x="131" y="1007"/>
                  </a:cubicBezTo>
                  <a:cubicBezTo>
                    <a:pt x="133" y="1007"/>
                    <a:pt x="135" y="1007"/>
                    <a:pt x="137" y="1006"/>
                  </a:cubicBezTo>
                  <a:cubicBezTo>
                    <a:pt x="152" y="1002"/>
                    <a:pt x="215" y="984"/>
                    <a:pt x="251" y="980"/>
                  </a:cubicBezTo>
                  <a:cubicBezTo>
                    <a:pt x="289" y="975"/>
                    <a:pt x="418" y="932"/>
                    <a:pt x="440" y="924"/>
                  </a:cubicBezTo>
                  <a:cubicBezTo>
                    <a:pt x="443" y="923"/>
                    <a:pt x="445" y="922"/>
                    <a:pt x="447" y="921"/>
                  </a:cubicBezTo>
                  <a:cubicBezTo>
                    <a:pt x="556" y="839"/>
                    <a:pt x="556" y="839"/>
                    <a:pt x="556" y="839"/>
                  </a:cubicBezTo>
                  <a:cubicBezTo>
                    <a:pt x="559" y="836"/>
                    <a:pt x="562" y="833"/>
                    <a:pt x="563" y="828"/>
                  </a:cubicBezTo>
                  <a:cubicBezTo>
                    <a:pt x="621" y="674"/>
                    <a:pt x="621" y="674"/>
                    <a:pt x="621" y="674"/>
                  </a:cubicBezTo>
                  <a:cubicBezTo>
                    <a:pt x="623" y="669"/>
                    <a:pt x="626" y="665"/>
                    <a:pt x="631" y="662"/>
                  </a:cubicBezTo>
                  <a:cubicBezTo>
                    <a:pt x="725" y="605"/>
                    <a:pt x="725" y="605"/>
                    <a:pt x="725" y="605"/>
                  </a:cubicBezTo>
                  <a:cubicBezTo>
                    <a:pt x="728" y="603"/>
                    <a:pt x="730" y="601"/>
                    <a:pt x="731" y="599"/>
                  </a:cubicBezTo>
                  <a:cubicBezTo>
                    <a:pt x="827" y="477"/>
                    <a:pt x="827" y="477"/>
                    <a:pt x="827" y="477"/>
                  </a:cubicBezTo>
                  <a:cubicBezTo>
                    <a:pt x="828" y="476"/>
                    <a:pt x="829" y="475"/>
                    <a:pt x="830" y="474"/>
                  </a:cubicBezTo>
                  <a:cubicBezTo>
                    <a:pt x="932" y="378"/>
                    <a:pt x="932" y="378"/>
                    <a:pt x="932" y="378"/>
                  </a:cubicBezTo>
                  <a:cubicBezTo>
                    <a:pt x="935" y="376"/>
                    <a:pt x="937" y="374"/>
                    <a:pt x="940" y="373"/>
                  </a:cubicBezTo>
                  <a:cubicBezTo>
                    <a:pt x="1041" y="336"/>
                    <a:pt x="1041" y="336"/>
                    <a:pt x="1041" y="336"/>
                  </a:cubicBezTo>
                  <a:cubicBezTo>
                    <a:pt x="1042" y="336"/>
                    <a:pt x="1044" y="335"/>
                    <a:pt x="1045" y="335"/>
                  </a:cubicBezTo>
                  <a:cubicBezTo>
                    <a:pt x="1061" y="333"/>
                    <a:pt x="1158" y="318"/>
                    <a:pt x="1185" y="318"/>
                  </a:cubicBezTo>
                  <a:cubicBezTo>
                    <a:pt x="1211" y="318"/>
                    <a:pt x="1321" y="345"/>
                    <a:pt x="1342" y="351"/>
                  </a:cubicBezTo>
                  <a:cubicBezTo>
                    <a:pt x="1345" y="351"/>
                    <a:pt x="1347" y="352"/>
                    <a:pt x="1349" y="354"/>
                  </a:cubicBezTo>
                  <a:cubicBezTo>
                    <a:pt x="1366" y="365"/>
                    <a:pt x="1449" y="418"/>
                    <a:pt x="1451" y="427"/>
                  </a:cubicBezTo>
                  <a:cubicBezTo>
                    <a:pt x="1453" y="437"/>
                    <a:pt x="1539" y="459"/>
                    <a:pt x="1539" y="459"/>
                  </a:cubicBezTo>
                  <a:cubicBezTo>
                    <a:pt x="1703" y="507"/>
                    <a:pt x="1703" y="507"/>
                    <a:pt x="1703" y="507"/>
                  </a:cubicBezTo>
                  <a:cubicBezTo>
                    <a:pt x="1713" y="510"/>
                    <a:pt x="1720" y="519"/>
                    <a:pt x="1720" y="529"/>
                  </a:cubicBezTo>
                  <a:cubicBezTo>
                    <a:pt x="1720" y="583"/>
                    <a:pt x="1720" y="583"/>
                    <a:pt x="1720" y="583"/>
                  </a:cubicBezTo>
                  <a:cubicBezTo>
                    <a:pt x="1720" y="588"/>
                    <a:pt x="1721" y="592"/>
                    <a:pt x="1724" y="596"/>
                  </a:cubicBezTo>
                  <a:cubicBezTo>
                    <a:pt x="1732" y="608"/>
                    <a:pt x="1751" y="638"/>
                    <a:pt x="1757" y="646"/>
                  </a:cubicBezTo>
                  <a:cubicBezTo>
                    <a:pt x="1763" y="654"/>
                    <a:pt x="1863" y="692"/>
                    <a:pt x="1893" y="703"/>
                  </a:cubicBezTo>
                  <a:cubicBezTo>
                    <a:pt x="1898" y="705"/>
                    <a:pt x="1902" y="709"/>
                    <a:pt x="1905" y="714"/>
                  </a:cubicBezTo>
                  <a:cubicBezTo>
                    <a:pt x="1912" y="727"/>
                    <a:pt x="1926" y="752"/>
                    <a:pt x="1935" y="758"/>
                  </a:cubicBezTo>
                  <a:cubicBezTo>
                    <a:pt x="1945" y="763"/>
                    <a:pt x="1992" y="823"/>
                    <a:pt x="2013" y="849"/>
                  </a:cubicBezTo>
                  <a:cubicBezTo>
                    <a:pt x="2019" y="857"/>
                    <a:pt x="2030" y="860"/>
                    <a:pt x="2039" y="857"/>
                  </a:cubicBezTo>
                  <a:cubicBezTo>
                    <a:pt x="2084" y="841"/>
                    <a:pt x="2084" y="841"/>
                    <a:pt x="2084" y="841"/>
                  </a:cubicBezTo>
                  <a:cubicBezTo>
                    <a:pt x="2093" y="838"/>
                    <a:pt x="2099" y="829"/>
                    <a:pt x="2099" y="819"/>
                  </a:cubicBezTo>
                  <a:cubicBezTo>
                    <a:pt x="2099" y="803"/>
                    <a:pt x="2115" y="792"/>
                    <a:pt x="2130" y="797"/>
                  </a:cubicBezTo>
                  <a:cubicBezTo>
                    <a:pt x="2202" y="821"/>
                    <a:pt x="2202" y="821"/>
                    <a:pt x="2202" y="821"/>
                  </a:cubicBezTo>
                  <a:lnTo>
                    <a:pt x="2201" y="7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6"/>
            <p:cNvSpPr>
              <a:spLocks/>
            </p:cNvSpPr>
            <p:nvPr/>
          </p:nvSpPr>
          <p:spPr bwMode="auto">
            <a:xfrm>
              <a:off x="5725244"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7"/>
            <p:cNvSpPr>
              <a:spLocks/>
            </p:cNvSpPr>
            <p:nvPr/>
          </p:nvSpPr>
          <p:spPr bwMode="auto">
            <a:xfrm>
              <a:off x="5160764" y="1651600"/>
              <a:ext cx="473053" cy="629710"/>
            </a:xfrm>
            <a:custGeom>
              <a:avLst/>
              <a:gdLst>
                <a:gd name="T0" fmla="*/ 820 w 2148"/>
                <a:gd name="T1" fmla="*/ 2834 h 2859"/>
                <a:gd name="T2" fmla="*/ 946 w 2148"/>
                <a:gd name="T3" fmla="*/ 2857 h 2859"/>
                <a:gd name="T4" fmla="*/ 1019 w 2148"/>
                <a:gd name="T5" fmla="*/ 2814 h 2859"/>
                <a:gd name="T6" fmla="*/ 1108 w 2148"/>
                <a:gd name="T7" fmla="*/ 2662 h 2859"/>
                <a:gd name="T8" fmla="*/ 1284 w 2148"/>
                <a:gd name="T9" fmla="*/ 2392 h 2859"/>
                <a:gd name="T10" fmla="*/ 1430 w 2148"/>
                <a:gd name="T11" fmla="*/ 2409 h 2859"/>
                <a:gd name="T12" fmla="*/ 1577 w 2148"/>
                <a:gd name="T13" fmla="*/ 2376 h 2859"/>
                <a:gd name="T14" fmla="*/ 1645 w 2148"/>
                <a:gd name="T15" fmla="*/ 2331 h 2859"/>
                <a:gd name="T16" fmla="*/ 1681 w 2148"/>
                <a:gd name="T17" fmla="*/ 2403 h 2859"/>
                <a:gd name="T18" fmla="*/ 1755 w 2148"/>
                <a:gd name="T19" fmla="*/ 2426 h 2859"/>
                <a:gd name="T20" fmla="*/ 1841 w 2148"/>
                <a:gd name="T21" fmla="*/ 2353 h 2859"/>
                <a:gd name="T22" fmla="*/ 1889 w 2148"/>
                <a:gd name="T23" fmla="*/ 2252 h 2859"/>
                <a:gd name="T24" fmla="*/ 2075 w 2148"/>
                <a:gd name="T25" fmla="*/ 2339 h 2859"/>
                <a:gd name="T26" fmla="*/ 2143 w 2148"/>
                <a:gd name="T27" fmla="*/ 2295 h 2859"/>
                <a:gd name="T28" fmla="*/ 2134 w 2148"/>
                <a:gd name="T29" fmla="*/ 2269 h 2859"/>
                <a:gd name="T30" fmla="*/ 2148 w 2148"/>
                <a:gd name="T31" fmla="*/ 2227 h 2859"/>
                <a:gd name="T32" fmla="*/ 2073 w 2148"/>
                <a:gd name="T33" fmla="*/ 2061 h 2859"/>
                <a:gd name="T34" fmla="*/ 1992 w 2148"/>
                <a:gd name="T35" fmla="*/ 1918 h 2859"/>
                <a:gd name="T36" fmla="*/ 1865 w 2148"/>
                <a:gd name="T37" fmla="*/ 1771 h 2859"/>
                <a:gd name="T38" fmla="*/ 1720 w 2148"/>
                <a:gd name="T39" fmla="*/ 1770 h 2859"/>
                <a:gd name="T40" fmla="*/ 1692 w 2148"/>
                <a:gd name="T41" fmla="*/ 1739 h 2859"/>
                <a:gd name="T42" fmla="*/ 1635 w 2148"/>
                <a:gd name="T43" fmla="*/ 1584 h 2859"/>
                <a:gd name="T44" fmla="*/ 1623 w 2148"/>
                <a:gd name="T45" fmla="*/ 1397 h 2859"/>
                <a:gd name="T46" fmla="*/ 1693 w 2148"/>
                <a:gd name="T47" fmla="*/ 1391 h 2859"/>
                <a:gd name="T48" fmla="*/ 1789 w 2148"/>
                <a:gd name="T49" fmla="*/ 1383 h 2859"/>
                <a:gd name="T50" fmla="*/ 1848 w 2148"/>
                <a:gd name="T51" fmla="*/ 1305 h 2859"/>
                <a:gd name="T52" fmla="*/ 1849 w 2148"/>
                <a:gd name="T53" fmla="*/ 1225 h 2859"/>
                <a:gd name="T54" fmla="*/ 1816 w 2148"/>
                <a:gd name="T55" fmla="*/ 1187 h 2859"/>
                <a:gd name="T56" fmla="*/ 1764 w 2148"/>
                <a:gd name="T57" fmla="*/ 1069 h 2859"/>
                <a:gd name="T58" fmla="*/ 1765 w 2148"/>
                <a:gd name="T59" fmla="*/ 961 h 2859"/>
                <a:gd name="T60" fmla="*/ 1679 w 2148"/>
                <a:gd name="T61" fmla="*/ 812 h 2859"/>
                <a:gd name="T62" fmla="*/ 1776 w 2148"/>
                <a:gd name="T63" fmla="*/ 625 h 2859"/>
                <a:gd name="T64" fmla="*/ 1829 w 2148"/>
                <a:gd name="T65" fmla="*/ 525 h 2859"/>
                <a:gd name="T66" fmla="*/ 1869 w 2148"/>
                <a:gd name="T67" fmla="*/ 479 h 2859"/>
                <a:gd name="T68" fmla="*/ 1849 w 2148"/>
                <a:gd name="T69" fmla="*/ 461 h 2859"/>
                <a:gd name="T70" fmla="*/ 1789 w 2148"/>
                <a:gd name="T71" fmla="*/ 420 h 2859"/>
                <a:gd name="T72" fmla="*/ 1683 w 2148"/>
                <a:gd name="T73" fmla="*/ 300 h 2859"/>
                <a:gd name="T74" fmla="*/ 1697 w 2148"/>
                <a:gd name="T75" fmla="*/ 176 h 2859"/>
                <a:gd name="T76" fmla="*/ 1628 w 2148"/>
                <a:gd name="T77" fmla="*/ 12 h 2859"/>
                <a:gd name="T78" fmla="*/ 1365 w 2148"/>
                <a:gd name="T79" fmla="*/ 259 h 2859"/>
                <a:gd name="T80" fmla="*/ 1212 w 2148"/>
                <a:gd name="T81" fmla="*/ 580 h 2859"/>
                <a:gd name="T82" fmla="*/ 1117 w 2148"/>
                <a:gd name="T83" fmla="*/ 616 h 2859"/>
                <a:gd name="T84" fmla="*/ 1110 w 2148"/>
                <a:gd name="T85" fmla="*/ 785 h 2859"/>
                <a:gd name="T86" fmla="*/ 1011 w 2148"/>
                <a:gd name="T87" fmla="*/ 1110 h 2859"/>
                <a:gd name="T88" fmla="*/ 647 w 2148"/>
                <a:gd name="T89" fmla="*/ 1152 h 2859"/>
                <a:gd name="T90" fmla="*/ 513 w 2148"/>
                <a:gd name="T91" fmla="*/ 1144 h 2859"/>
                <a:gd name="T92" fmla="*/ 481 w 2148"/>
                <a:gd name="T93" fmla="*/ 1229 h 2859"/>
                <a:gd name="T94" fmla="*/ 412 w 2148"/>
                <a:gd name="T95" fmla="*/ 1417 h 2859"/>
                <a:gd name="T96" fmla="*/ 276 w 2148"/>
                <a:gd name="T97" fmla="*/ 1469 h 2859"/>
                <a:gd name="T98" fmla="*/ 221 w 2148"/>
                <a:gd name="T99" fmla="*/ 1537 h 2859"/>
                <a:gd name="T100" fmla="*/ 78 w 2148"/>
                <a:gd name="T101" fmla="*/ 1492 h 2859"/>
                <a:gd name="T102" fmla="*/ 12 w 2148"/>
                <a:gd name="T103" fmla="*/ 1572 h 2859"/>
                <a:gd name="T104" fmla="*/ 85 w 2148"/>
                <a:gd name="T105" fmla="*/ 1691 h 2859"/>
                <a:gd name="T106" fmla="*/ 121 w 2148"/>
                <a:gd name="T107" fmla="*/ 1827 h 2859"/>
                <a:gd name="T108" fmla="*/ 261 w 2148"/>
                <a:gd name="T109" fmla="*/ 1875 h 2859"/>
                <a:gd name="T110" fmla="*/ 330 w 2148"/>
                <a:gd name="T111" fmla="*/ 2096 h 2859"/>
                <a:gd name="T112" fmla="*/ 132 w 2148"/>
                <a:gd name="T113" fmla="*/ 2266 h 2859"/>
                <a:gd name="T114" fmla="*/ 174 w 2148"/>
                <a:gd name="T115" fmla="*/ 2501 h 2859"/>
                <a:gd name="T116" fmla="*/ 258 w 2148"/>
                <a:gd name="T117" fmla="*/ 2642 h 2859"/>
                <a:gd name="T118" fmla="*/ 344 w 2148"/>
                <a:gd name="T119" fmla="*/ 2649 h 2859"/>
                <a:gd name="T120" fmla="*/ 503 w 2148"/>
                <a:gd name="T121" fmla="*/ 2698 h 2859"/>
                <a:gd name="T122" fmla="*/ 571 w 2148"/>
                <a:gd name="T123" fmla="*/ 2792 h 2859"/>
                <a:gd name="T124" fmla="*/ 793 w 2148"/>
                <a:gd name="T125" fmla="*/ 2742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48" h="2859">
                  <a:moveTo>
                    <a:pt x="793" y="2742"/>
                  </a:moveTo>
                  <a:cubicBezTo>
                    <a:pt x="799" y="2746"/>
                    <a:pt x="811" y="2795"/>
                    <a:pt x="820" y="2834"/>
                  </a:cubicBezTo>
                  <a:cubicBezTo>
                    <a:pt x="826" y="2825"/>
                    <a:pt x="837" y="2821"/>
                    <a:pt x="847" y="2824"/>
                  </a:cubicBezTo>
                  <a:cubicBezTo>
                    <a:pt x="946" y="2857"/>
                    <a:pt x="946" y="2857"/>
                    <a:pt x="946" y="2857"/>
                  </a:cubicBezTo>
                  <a:cubicBezTo>
                    <a:pt x="953" y="2859"/>
                    <a:pt x="961" y="2858"/>
                    <a:pt x="967" y="2853"/>
                  </a:cubicBezTo>
                  <a:cubicBezTo>
                    <a:pt x="1019" y="2814"/>
                    <a:pt x="1019" y="2814"/>
                    <a:pt x="1019" y="2814"/>
                  </a:cubicBezTo>
                  <a:cubicBezTo>
                    <a:pt x="1022" y="2812"/>
                    <a:pt x="1024" y="2810"/>
                    <a:pt x="1025" y="2808"/>
                  </a:cubicBezTo>
                  <a:cubicBezTo>
                    <a:pt x="1039" y="2786"/>
                    <a:pt x="1108" y="2673"/>
                    <a:pt x="1108" y="2662"/>
                  </a:cubicBezTo>
                  <a:cubicBezTo>
                    <a:pt x="1108" y="2650"/>
                    <a:pt x="1166" y="2574"/>
                    <a:pt x="1166" y="2538"/>
                  </a:cubicBezTo>
                  <a:cubicBezTo>
                    <a:pt x="1166" y="2507"/>
                    <a:pt x="1256" y="2419"/>
                    <a:pt x="1284" y="2392"/>
                  </a:cubicBezTo>
                  <a:cubicBezTo>
                    <a:pt x="1289" y="2386"/>
                    <a:pt x="1297" y="2384"/>
                    <a:pt x="1304" y="2386"/>
                  </a:cubicBezTo>
                  <a:cubicBezTo>
                    <a:pt x="1430" y="2409"/>
                    <a:pt x="1430" y="2409"/>
                    <a:pt x="1430" y="2409"/>
                  </a:cubicBezTo>
                  <a:cubicBezTo>
                    <a:pt x="1433" y="2410"/>
                    <a:pt x="1436" y="2409"/>
                    <a:pt x="1439" y="2409"/>
                  </a:cubicBezTo>
                  <a:cubicBezTo>
                    <a:pt x="1577" y="2376"/>
                    <a:pt x="1577" y="2376"/>
                    <a:pt x="1577" y="2376"/>
                  </a:cubicBezTo>
                  <a:cubicBezTo>
                    <a:pt x="1579" y="2376"/>
                    <a:pt x="1582" y="2374"/>
                    <a:pt x="1584" y="2373"/>
                  </a:cubicBezTo>
                  <a:cubicBezTo>
                    <a:pt x="1645" y="2331"/>
                    <a:pt x="1645" y="2331"/>
                    <a:pt x="1645" y="2331"/>
                  </a:cubicBezTo>
                  <a:cubicBezTo>
                    <a:pt x="1660" y="2321"/>
                    <a:pt x="1681" y="2332"/>
                    <a:pt x="1681" y="2351"/>
                  </a:cubicBezTo>
                  <a:cubicBezTo>
                    <a:pt x="1681" y="2403"/>
                    <a:pt x="1681" y="2403"/>
                    <a:pt x="1681" y="2403"/>
                  </a:cubicBezTo>
                  <a:cubicBezTo>
                    <a:pt x="1681" y="2416"/>
                    <a:pt x="1691" y="2426"/>
                    <a:pt x="1704" y="2426"/>
                  </a:cubicBezTo>
                  <a:cubicBezTo>
                    <a:pt x="1755" y="2426"/>
                    <a:pt x="1755" y="2426"/>
                    <a:pt x="1755" y="2426"/>
                  </a:cubicBezTo>
                  <a:cubicBezTo>
                    <a:pt x="1761" y="2426"/>
                    <a:pt x="1766" y="2424"/>
                    <a:pt x="1771" y="2420"/>
                  </a:cubicBezTo>
                  <a:cubicBezTo>
                    <a:pt x="1841" y="2353"/>
                    <a:pt x="1841" y="2353"/>
                    <a:pt x="1841" y="2353"/>
                  </a:cubicBezTo>
                  <a:cubicBezTo>
                    <a:pt x="1843" y="2351"/>
                    <a:pt x="1845" y="2349"/>
                    <a:pt x="1846" y="2346"/>
                  </a:cubicBezTo>
                  <a:cubicBezTo>
                    <a:pt x="1889" y="2252"/>
                    <a:pt x="1889" y="2252"/>
                    <a:pt x="1889" y="2252"/>
                  </a:cubicBezTo>
                  <a:cubicBezTo>
                    <a:pt x="1895" y="2239"/>
                    <a:pt x="1911" y="2235"/>
                    <a:pt x="1923" y="2242"/>
                  </a:cubicBezTo>
                  <a:cubicBezTo>
                    <a:pt x="2075" y="2339"/>
                    <a:pt x="2075" y="2339"/>
                    <a:pt x="2075" y="2339"/>
                  </a:cubicBezTo>
                  <a:cubicBezTo>
                    <a:pt x="2084" y="2345"/>
                    <a:pt x="2097" y="2344"/>
                    <a:pt x="2104" y="2336"/>
                  </a:cubicBezTo>
                  <a:cubicBezTo>
                    <a:pt x="2143" y="2295"/>
                    <a:pt x="2143" y="2295"/>
                    <a:pt x="2143" y="2295"/>
                  </a:cubicBezTo>
                  <a:cubicBezTo>
                    <a:pt x="2143" y="2295"/>
                    <a:pt x="2143" y="2295"/>
                    <a:pt x="2143" y="2295"/>
                  </a:cubicBezTo>
                  <a:cubicBezTo>
                    <a:pt x="2137" y="2288"/>
                    <a:pt x="2134" y="2278"/>
                    <a:pt x="2134" y="2269"/>
                  </a:cubicBezTo>
                  <a:cubicBezTo>
                    <a:pt x="2135" y="2251"/>
                    <a:pt x="2138" y="2227"/>
                    <a:pt x="2147" y="2227"/>
                  </a:cubicBezTo>
                  <a:cubicBezTo>
                    <a:pt x="2148" y="2227"/>
                    <a:pt x="2148" y="2227"/>
                    <a:pt x="2148" y="2227"/>
                  </a:cubicBezTo>
                  <a:cubicBezTo>
                    <a:pt x="2147" y="2226"/>
                    <a:pt x="2146" y="2225"/>
                    <a:pt x="2145" y="2223"/>
                  </a:cubicBezTo>
                  <a:cubicBezTo>
                    <a:pt x="2135" y="2200"/>
                    <a:pt x="2078" y="2068"/>
                    <a:pt x="2073" y="2061"/>
                  </a:cubicBezTo>
                  <a:cubicBezTo>
                    <a:pt x="2068" y="2054"/>
                    <a:pt x="2044" y="2018"/>
                    <a:pt x="2034" y="1998"/>
                  </a:cubicBezTo>
                  <a:cubicBezTo>
                    <a:pt x="2024" y="1979"/>
                    <a:pt x="2000" y="1940"/>
                    <a:pt x="1992" y="1918"/>
                  </a:cubicBezTo>
                  <a:cubicBezTo>
                    <a:pt x="1985" y="1896"/>
                    <a:pt x="1928" y="1815"/>
                    <a:pt x="1911" y="1793"/>
                  </a:cubicBezTo>
                  <a:cubicBezTo>
                    <a:pt x="1894" y="1771"/>
                    <a:pt x="1875" y="1769"/>
                    <a:pt x="1865" y="1771"/>
                  </a:cubicBezTo>
                  <a:cubicBezTo>
                    <a:pt x="1855" y="1774"/>
                    <a:pt x="1787" y="1781"/>
                    <a:pt x="1774" y="1772"/>
                  </a:cubicBezTo>
                  <a:cubicBezTo>
                    <a:pt x="1765" y="1764"/>
                    <a:pt x="1735" y="1768"/>
                    <a:pt x="1720" y="1770"/>
                  </a:cubicBezTo>
                  <a:cubicBezTo>
                    <a:pt x="1715" y="1771"/>
                    <a:pt x="1709" y="1769"/>
                    <a:pt x="1707" y="1764"/>
                  </a:cubicBezTo>
                  <a:cubicBezTo>
                    <a:pt x="1692" y="1739"/>
                    <a:pt x="1692" y="1739"/>
                    <a:pt x="1692" y="1739"/>
                  </a:cubicBezTo>
                  <a:cubicBezTo>
                    <a:pt x="1692" y="1738"/>
                    <a:pt x="1691" y="1737"/>
                    <a:pt x="1691" y="1737"/>
                  </a:cubicBezTo>
                  <a:cubicBezTo>
                    <a:pt x="1635" y="1584"/>
                    <a:pt x="1635" y="1584"/>
                    <a:pt x="1635" y="1584"/>
                  </a:cubicBezTo>
                  <a:cubicBezTo>
                    <a:pt x="1635" y="1584"/>
                    <a:pt x="1593" y="1465"/>
                    <a:pt x="1590" y="1452"/>
                  </a:cubicBezTo>
                  <a:cubicBezTo>
                    <a:pt x="1588" y="1443"/>
                    <a:pt x="1613" y="1410"/>
                    <a:pt x="1623" y="1397"/>
                  </a:cubicBezTo>
                  <a:cubicBezTo>
                    <a:pt x="1625" y="1393"/>
                    <a:pt x="1629" y="1391"/>
                    <a:pt x="1634" y="1391"/>
                  </a:cubicBezTo>
                  <a:cubicBezTo>
                    <a:pt x="1649" y="1392"/>
                    <a:pt x="1685" y="1393"/>
                    <a:pt x="1693" y="1391"/>
                  </a:cubicBezTo>
                  <a:cubicBezTo>
                    <a:pt x="1701" y="1389"/>
                    <a:pt x="1756" y="1390"/>
                    <a:pt x="1777" y="1391"/>
                  </a:cubicBezTo>
                  <a:cubicBezTo>
                    <a:pt x="1782" y="1391"/>
                    <a:pt x="1787" y="1388"/>
                    <a:pt x="1789" y="1383"/>
                  </a:cubicBezTo>
                  <a:cubicBezTo>
                    <a:pt x="1794" y="1375"/>
                    <a:pt x="1802" y="1363"/>
                    <a:pt x="1815" y="1356"/>
                  </a:cubicBezTo>
                  <a:cubicBezTo>
                    <a:pt x="1832" y="1348"/>
                    <a:pt x="1845" y="1314"/>
                    <a:pt x="1848" y="1305"/>
                  </a:cubicBezTo>
                  <a:cubicBezTo>
                    <a:pt x="1849" y="1303"/>
                    <a:pt x="1849" y="1302"/>
                    <a:pt x="1849" y="1300"/>
                  </a:cubicBezTo>
                  <a:cubicBezTo>
                    <a:pt x="1849" y="1225"/>
                    <a:pt x="1849" y="1225"/>
                    <a:pt x="1849" y="1225"/>
                  </a:cubicBezTo>
                  <a:cubicBezTo>
                    <a:pt x="1849" y="1222"/>
                    <a:pt x="1847" y="1218"/>
                    <a:pt x="1845" y="1216"/>
                  </a:cubicBezTo>
                  <a:cubicBezTo>
                    <a:pt x="1816" y="1187"/>
                    <a:pt x="1816" y="1187"/>
                    <a:pt x="1816" y="1187"/>
                  </a:cubicBezTo>
                  <a:cubicBezTo>
                    <a:pt x="1815" y="1186"/>
                    <a:pt x="1814" y="1185"/>
                    <a:pt x="1813" y="1183"/>
                  </a:cubicBezTo>
                  <a:cubicBezTo>
                    <a:pt x="1764" y="1069"/>
                    <a:pt x="1764" y="1069"/>
                    <a:pt x="1764" y="1069"/>
                  </a:cubicBezTo>
                  <a:cubicBezTo>
                    <a:pt x="1763" y="1067"/>
                    <a:pt x="1763" y="1065"/>
                    <a:pt x="1763" y="1063"/>
                  </a:cubicBezTo>
                  <a:cubicBezTo>
                    <a:pt x="1764" y="1047"/>
                    <a:pt x="1767" y="974"/>
                    <a:pt x="1765" y="961"/>
                  </a:cubicBezTo>
                  <a:cubicBezTo>
                    <a:pt x="1762" y="946"/>
                    <a:pt x="1735" y="898"/>
                    <a:pt x="1721" y="890"/>
                  </a:cubicBezTo>
                  <a:cubicBezTo>
                    <a:pt x="1706" y="883"/>
                    <a:pt x="1689" y="839"/>
                    <a:pt x="1679" y="812"/>
                  </a:cubicBezTo>
                  <a:cubicBezTo>
                    <a:pt x="1669" y="786"/>
                    <a:pt x="1708" y="727"/>
                    <a:pt x="1708" y="727"/>
                  </a:cubicBezTo>
                  <a:cubicBezTo>
                    <a:pt x="1776" y="625"/>
                    <a:pt x="1776" y="625"/>
                    <a:pt x="1776" y="625"/>
                  </a:cubicBezTo>
                  <a:cubicBezTo>
                    <a:pt x="1776" y="624"/>
                    <a:pt x="1776" y="624"/>
                    <a:pt x="1776" y="624"/>
                  </a:cubicBezTo>
                  <a:cubicBezTo>
                    <a:pt x="1829" y="525"/>
                    <a:pt x="1829" y="525"/>
                    <a:pt x="1829" y="525"/>
                  </a:cubicBezTo>
                  <a:cubicBezTo>
                    <a:pt x="1829" y="524"/>
                    <a:pt x="1830" y="523"/>
                    <a:pt x="1831" y="523"/>
                  </a:cubicBezTo>
                  <a:cubicBezTo>
                    <a:pt x="1869" y="479"/>
                    <a:pt x="1869" y="479"/>
                    <a:pt x="1869" y="479"/>
                  </a:cubicBezTo>
                  <a:cubicBezTo>
                    <a:pt x="1854" y="465"/>
                    <a:pt x="1854" y="465"/>
                    <a:pt x="1854" y="465"/>
                  </a:cubicBezTo>
                  <a:cubicBezTo>
                    <a:pt x="1852" y="463"/>
                    <a:pt x="1851" y="462"/>
                    <a:pt x="1849" y="461"/>
                  </a:cubicBezTo>
                  <a:cubicBezTo>
                    <a:pt x="1797" y="427"/>
                    <a:pt x="1797" y="427"/>
                    <a:pt x="1797" y="427"/>
                  </a:cubicBezTo>
                  <a:cubicBezTo>
                    <a:pt x="1794" y="425"/>
                    <a:pt x="1792" y="423"/>
                    <a:pt x="1789" y="420"/>
                  </a:cubicBezTo>
                  <a:cubicBezTo>
                    <a:pt x="1687" y="304"/>
                    <a:pt x="1687" y="304"/>
                    <a:pt x="1687" y="304"/>
                  </a:cubicBezTo>
                  <a:cubicBezTo>
                    <a:pt x="1686" y="303"/>
                    <a:pt x="1684" y="302"/>
                    <a:pt x="1683" y="300"/>
                  </a:cubicBezTo>
                  <a:cubicBezTo>
                    <a:pt x="1674" y="293"/>
                    <a:pt x="1641" y="262"/>
                    <a:pt x="1658" y="236"/>
                  </a:cubicBezTo>
                  <a:cubicBezTo>
                    <a:pt x="1670" y="218"/>
                    <a:pt x="1687" y="192"/>
                    <a:pt x="1697" y="176"/>
                  </a:cubicBezTo>
                  <a:cubicBezTo>
                    <a:pt x="1703" y="166"/>
                    <a:pt x="1704" y="154"/>
                    <a:pt x="1700" y="143"/>
                  </a:cubicBezTo>
                  <a:cubicBezTo>
                    <a:pt x="1684" y="101"/>
                    <a:pt x="1643" y="0"/>
                    <a:pt x="1628" y="12"/>
                  </a:cubicBezTo>
                  <a:cubicBezTo>
                    <a:pt x="1608" y="26"/>
                    <a:pt x="1460" y="142"/>
                    <a:pt x="1453" y="144"/>
                  </a:cubicBezTo>
                  <a:cubicBezTo>
                    <a:pt x="1445" y="146"/>
                    <a:pt x="1365" y="256"/>
                    <a:pt x="1365" y="259"/>
                  </a:cubicBezTo>
                  <a:cubicBezTo>
                    <a:pt x="1365" y="261"/>
                    <a:pt x="1331" y="489"/>
                    <a:pt x="1324" y="491"/>
                  </a:cubicBezTo>
                  <a:cubicBezTo>
                    <a:pt x="1318" y="493"/>
                    <a:pt x="1234" y="562"/>
                    <a:pt x="1212" y="580"/>
                  </a:cubicBezTo>
                  <a:cubicBezTo>
                    <a:pt x="1209" y="583"/>
                    <a:pt x="1205" y="585"/>
                    <a:pt x="1201" y="586"/>
                  </a:cubicBezTo>
                  <a:cubicBezTo>
                    <a:pt x="1117" y="616"/>
                    <a:pt x="1117" y="616"/>
                    <a:pt x="1117" y="616"/>
                  </a:cubicBezTo>
                  <a:cubicBezTo>
                    <a:pt x="1101" y="622"/>
                    <a:pt x="1091" y="638"/>
                    <a:pt x="1092" y="655"/>
                  </a:cubicBezTo>
                  <a:cubicBezTo>
                    <a:pt x="1097" y="700"/>
                    <a:pt x="1105" y="785"/>
                    <a:pt x="1110" y="785"/>
                  </a:cubicBezTo>
                  <a:cubicBezTo>
                    <a:pt x="1117" y="785"/>
                    <a:pt x="1118" y="1009"/>
                    <a:pt x="1116" y="1017"/>
                  </a:cubicBezTo>
                  <a:cubicBezTo>
                    <a:pt x="1113" y="1024"/>
                    <a:pt x="1018" y="1119"/>
                    <a:pt x="1011" y="1110"/>
                  </a:cubicBezTo>
                  <a:cubicBezTo>
                    <a:pt x="1003" y="1100"/>
                    <a:pt x="862" y="1134"/>
                    <a:pt x="847" y="1137"/>
                  </a:cubicBezTo>
                  <a:cubicBezTo>
                    <a:pt x="834" y="1139"/>
                    <a:pt x="669" y="1151"/>
                    <a:pt x="647" y="1152"/>
                  </a:cubicBezTo>
                  <a:cubicBezTo>
                    <a:pt x="645" y="1152"/>
                    <a:pt x="644" y="1152"/>
                    <a:pt x="642" y="1152"/>
                  </a:cubicBezTo>
                  <a:cubicBezTo>
                    <a:pt x="513" y="1144"/>
                    <a:pt x="513" y="1144"/>
                    <a:pt x="513" y="1144"/>
                  </a:cubicBezTo>
                  <a:cubicBezTo>
                    <a:pt x="484" y="1143"/>
                    <a:pt x="465" y="1173"/>
                    <a:pt x="478" y="1199"/>
                  </a:cubicBezTo>
                  <a:cubicBezTo>
                    <a:pt x="483" y="1208"/>
                    <a:pt x="484" y="1219"/>
                    <a:pt x="481" y="1229"/>
                  </a:cubicBezTo>
                  <a:cubicBezTo>
                    <a:pt x="414" y="1411"/>
                    <a:pt x="414" y="1411"/>
                    <a:pt x="414" y="1411"/>
                  </a:cubicBezTo>
                  <a:cubicBezTo>
                    <a:pt x="414" y="1413"/>
                    <a:pt x="413" y="1415"/>
                    <a:pt x="412" y="1417"/>
                  </a:cubicBezTo>
                  <a:cubicBezTo>
                    <a:pt x="407" y="1426"/>
                    <a:pt x="392" y="1451"/>
                    <a:pt x="382" y="1451"/>
                  </a:cubicBezTo>
                  <a:cubicBezTo>
                    <a:pt x="373" y="1451"/>
                    <a:pt x="311" y="1462"/>
                    <a:pt x="276" y="1469"/>
                  </a:cubicBezTo>
                  <a:cubicBezTo>
                    <a:pt x="262" y="1471"/>
                    <a:pt x="251" y="1481"/>
                    <a:pt x="247" y="1495"/>
                  </a:cubicBezTo>
                  <a:cubicBezTo>
                    <a:pt x="242" y="1513"/>
                    <a:pt x="233" y="1537"/>
                    <a:pt x="221" y="1537"/>
                  </a:cubicBezTo>
                  <a:cubicBezTo>
                    <a:pt x="206" y="1537"/>
                    <a:pt x="142" y="1506"/>
                    <a:pt x="111" y="1491"/>
                  </a:cubicBezTo>
                  <a:cubicBezTo>
                    <a:pt x="100" y="1486"/>
                    <a:pt x="88" y="1486"/>
                    <a:pt x="78" y="1492"/>
                  </a:cubicBezTo>
                  <a:cubicBezTo>
                    <a:pt x="26" y="1518"/>
                    <a:pt x="26" y="1518"/>
                    <a:pt x="26" y="1518"/>
                  </a:cubicBezTo>
                  <a:cubicBezTo>
                    <a:pt x="6" y="1528"/>
                    <a:pt x="0" y="1553"/>
                    <a:pt x="12" y="1572"/>
                  </a:cubicBezTo>
                  <a:cubicBezTo>
                    <a:pt x="79" y="1673"/>
                    <a:pt x="79" y="1673"/>
                    <a:pt x="79" y="1673"/>
                  </a:cubicBezTo>
                  <a:cubicBezTo>
                    <a:pt x="83" y="1678"/>
                    <a:pt x="85" y="1684"/>
                    <a:pt x="85" y="1691"/>
                  </a:cubicBezTo>
                  <a:cubicBezTo>
                    <a:pt x="93" y="1793"/>
                    <a:pt x="93" y="1793"/>
                    <a:pt x="93" y="1793"/>
                  </a:cubicBezTo>
                  <a:cubicBezTo>
                    <a:pt x="94" y="1809"/>
                    <a:pt x="106" y="1823"/>
                    <a:pt x="121" y="1827"/>
                  </a:cubicBezTo>
                  <a:cubicBezTo>
                    <a:pt x="236" y="1855"/>
                    <a:pt x="236" y="1855"/>
                    <a:pt x="236" y="1855"/>
                  </a:cubicBezTo>
                  <a:cubicBezTo>
                    <a:pt x="247" y="1857"/>
                    <a:pt x="256" y="1865"/>
                    <a:pt x="261" y="1875"/>
                  </a:cubicBezTo>
                  <a:cubicBezTo>
                    <a:pt x="342" y="2051"/>
                    <a:pt x="342" y="2051"/>
                    <a:pt x="342" y="2051"/>
                  </a:cubicBezTo>
                  <a:cubicBezTo>
                    <a:pt x="349" y="2067"/>
                    <a:pt x="344" y="2086"/>
                    <a:pt x="330" y="2096"/>
                  </a:cubicBezTo>
                  <a:cubicBezTo>
                    <a:pt x="146" y="2230"/>
                    <a:pt x="146" y="2230"/>
                    <a:pt x="146" y="2230"/>
                  </a:cubicBezTo>
                  <a:cubicBezTo>
                    <a:pt x="135" y="2238"/>
                    <a:pt x="129" y="2252"/>
                    <a:pt x="132" y="2266"/>
                  </a:cubicBezTo>
                  <a:cubicBezTo>
                    <a:pt x="172" y="2492"/>
                    <a:pt x="172" y="2492"/>
                    <a:pt x="172" y="2492"/>
                  </a:cubicBezTo>
                  <a:cubicBezTo>
                    <a:pt x="172" y="2495"/>
                    <a:pt x="173" y="2498"/>
                    <a:pt x="174" y="2501"/>
                  </a:cubicBezTo>
                  <a:cubicBezTo>
                    <a:pt x="227" y="2620"/>
                    <a:pt x="227" y="2620"/>
                    <a:pt x="227" y="2620"/>
                  </a:cubicBezTo>
                  <a:cubicBezTo>
                    <a:pt x="233" y="2632"/>
                    <a:pt x="245" y="2641"/>
                    <a:pt x="258" y="2642"/>
                  </a:cubicBezTo>
                  <a:cubicBezTo>
                    <a:pt x="339" y="2649"/>
                    <a:pt x="339" y="2649"/>
                    <a:pt x="339" y="2649"/>
                  </a:cubicBezTo>
                  <a:cubicBezTo>
                    <a:pt x="340" y="2649"/>
                    <a:pt x="342" y="2649"/>
                    <a:pt x="344" y="2649"/>
                  </a:cubicBezTo>
                  <a:cubicBezTo>
                    <a:pt x="479" y="2680"/>
                    <a:pt x="479" y="2680"/>
                    <a:pt x="479" y="2680"/>
                  </a:cubicBezTo>
                  <a:cubicBezTo>
                    <a:pt x="489" y="2682"/>
                    <a:pt x="498" y="2689"/>
                    <a:pt x="503" y="2698"/>
                  </a:cubicBezTo>
                  <a:cubicBezTo>
                    <a:pt x="546" y="2774"/>
                    <a:pt x="546" y="2774"/>
                    <a:pt x="546" y="2774"/>
                  </a:cubicBezTo>
                  <a:cubicBezTo>
                    <a:pt x="551" y="2783"/>
                    <a:pt x="560" y="2790"/>
                    <a:pt x="571" y="2792"/>
                  </a:cubicBezTo>
                  <a:cubicBezTo>
                    <a:pt x="592" y="2796"/>
                    <a:pt x="626" y="2803"/>
                    <a:pt x="632" y="2803"/>
                  </a:cubicBezTo>
                  <a:cubicBezTo>
                    <a:pt x="642" y="2803"/>
                    <a:pt x="783" y="2735"/>
                    <a:pt x="793" y="27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8"/>
            <p:cNvSpPr>
              <a:spLocks/>
            </p:cNvSpPr>
            <p:nvPr/>
          </p:nvSpPr>
          <p:spPr bwMode="auto">
            <a:xfrm>
              <a:off x="5204936" y="1764598"/>
              <a:ext cx="201857" cy="144844"/>
            </a:xfrm>
            <a:custGeom>
              <a:avLst/>
              <a:gdLst>
                <a:gd name="T0" fmla="*/ 15 w 917"/>
                <a:gd name="T1" fmla="*/ 265 h 656"/>
                <a:gd name="T2" fmla="*/ 29 w 917"/>
                <a:gd name="T3" fmla="*/ 301 h 656"/>
                <a:gd name="T4" fmla="*/ 94 w 917"/>
                <a:gd name="T5" fmla="*/ 366 h 656"/>
                <a:gd name="T6" fmla="*/ 120 w 917"/>
                <a:gd name="T7" fmla="*/ 389 h 656"/>
                <a:gd name="T8" fmla="*/ 122 w 917"/>
                <a:gd name="T9" fmla="*/ 391 h 656"/>
                <a:gd name="T10" fmla="*/ 168 w 917"/>
                <a:gd name="T11" fmla="*/ 441 h 656"/>
                <a:gd name="T12" fmla="*/ 181 w 917"/>
                <a:gd name="T13" fmla="*/ 464 h 656"/>
                <a:gd name="T14" fmla="*/ 202 w 917"/>
                <a:gd name="T15" fmla="*/ 546 h 656"/>
                <a:gd name="T16" fmla="*/ 208 w 917"/>
                <a:gd name="T17" fmla="*/ 559 h 656"/>
                <a:gd name="T18" fmla="*/ 234 w 917"/>
                <a:gd name="T19" fmla="*/ 606 h 656"/>
                <a:gd name="T20" fmla="*/ 239 w 917"/>
                <a:gd name="T21" fmla="*/ 613 h 656"/>
                <a:gd name="T22" fmla="*/ 267 w 917"/>
                <a:gd name="T23" fmla="*/ 648 h 656"/>
                <a:gd name="T24" fmla="*/ 275 w 917"/>
                <a:gd name="T25" fmla="*/ 656 h 656"/>
                <a:gd name="T26" fmla="*/ 312 w 917"/>
                <a:gd name="T27" fmla="*/ 630 h 656"/>
                <a:gd name="T28" fmla="*/ 441 w 917"/>
                <a:gd name="T29" fmla="*/ 638 h 656"/>
                <a:gd name="T30" fmla="*/ 446 w 917"/>
                <a:gd name="T31" fmla="*/ 638 h 656"/>
                <a:gd name="T32" fmla="*/ 646 w 917"/>
                <a:gd name="T33" fmla="*/ 623 h 656"/>
                <a:gd name="T34" fmla="*/ 810 w 917"/>
                <a:gd name="T35" fmla="*/ 596 h 656"/>
                <a:gd name="T36" fmla="*/ 915 w 917"/>
                <a:gd name="T37" fmla="*/ 503 h 656"/>
                <a:gd name="T38" fmla="*/ 909 w 917"/>
                <a:gd name="T39" fmla="*/ 271 h 656"/>
                <a:gd name="T40" fmla="*/ 891 w 917"/>
                <a:gd name="T41" fmla="*/ 141 h 656"/>
                <a:gd name="T42" fmla="*/ 895 w 917"/>
                <a:gd name="T43" fmla="*/ 122 h 656"/>
                <a:gd name="T44" fmla="*/ 849 w 917"/>
                <a:gd name="T45" fmla="*/ 88 h 656"/>
                <a:gd name="T46" fmla="*/ 841 w 917"/>
                <a:gd name="T47" fmla="*/ 83 h 656"/>
                <a:gd name="T48" fmla="*/ 777 w 917"/>
                <a:gd name="T49" fmla="*/ 50 h 656"/>
                <a:gd name="T50" fmla="*/ 750 w 917"/>
                <a:gd name="T51" fmla="*/ 45 h 656"/>
                <a:gd name="T52" fmla="*/ 701 w 917"/>
                <a:gd name="T53" fmla="*/ 46 h 656"/>
                <a:gd name="T54" fmla="*/ 691 w 917"/>
                <a:gd name="T55" fmla="*/ 46 h 656"/>
                <a:gd name="T56" fmla="*/ 545 w 917"/>
                <a:gd name="T57" fmla="*/ 13 h 656"/>
                <a:gd name="T58" fmla="*/ 424 w 917"/>
                <a:gd name="T59" fmla="*/ 13 h 656"/>
                <a:gd name="T60" fmla="*/ 416 w 917"/>
                <a:gd name="T61" fmla="*/ 14 h 656"/>
                <a:gd name="T62" fmla="*/ 298 w 917"/>
                <a:gd name="T63" fmla="*/ 48 h 656"/>
                <a:gd name="T64" fmla="*/ 283 w 917"/>
                <a:gd name="T65" fmla="*/ 50 h 656"/>
                <a:gd name="T66" fmla="*/ 166 w 917"/>
                <a:gd name="T67" fmla="*/ 51 h 656"/>
                <a:gd name="T68" fmla="*/ 98 w 917"/>
                <a:gd name="T69" fmla="*/ 82 h 656"/>
                <a:gd name="T70" fmla="*/ 81 w 917"/>
                <a:gd name="T71" fmla="*/ 96 h 656"/>
                <a:gd name="T72" fmla="*/ 15 w 917"/>
                <a:gd name="T73" fmla="*/ 166 h 656"/>
                <a:gd name="T74" fmla="*/ 15 w 917"/>
                <a:gd name="T75" fmla="*/ 241 h 656"/>
                <a:gd name="T76" fmla="*/ 15 w 917"/>
                <a:gd name="T77" fmla="*/ 265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17" h="656">
                  <a:moveTo>
                    <a:pt x="15" y="265"/>
                  </a:moveTo>
                  <a:cubicBezTo>
                    <a:pt x="15" y="278"/>
                    <a:pt x="20" y="291"/>
                    <a:pt x="29" y="301"/>
                  </a:cubicBezTo>
                  <a:cubicBezTo>
                    <a:pt x="50" y="324"/>
                    <a:pt x="89" y="366"/>
                    <a:pt x="94" y="366"/>
                  </a:cubicBezTo>
                  <a:cubicBezTo>
                    <a:pt x="100" y="366"/>
                    <a:pt x="116" y="384"/>
                    <a:pt x="120" y="389"/>
                  </a:cubicBezTo>
                  <a:cubicBezTo>
                    <a:pt x="121" y="390"/>
                    <a:pt x="121" y="391"/>
                    <a:pt x="122" y="391"/>
                  </a:cubicBezTo>
                  <a:cubicBezTo>
                    <a:pt x="168" y="441"/>
                    <a:pt x="168" y="441"/>
                    <a:pt x="168" y="441"/>
                  </a:cubicBezTo>
                  <a:cubicBezTo>
                    <a:pt x="174" y="448"/>
                    <a:pt x="178" y="455"/>
                    <a:pt x="181" y="464"/>
                  </a:cubicBezTo>
                  <a:cubicBezTo>
                    <a:pt x="202" y="546"/>
                    <a:pt x="202" y="546"/>
                    <a:pt x="202" y="546"/>
                  </a:cubicBezTo>
                  <a:cubicBezTo>
                    <a:pt x="204" y="551"/>
                    <a:pt x="205" y="555"/>
                    <a:pt x="208" y="559"/>
                  </a:cubicBezTo>
                  <a:cubicBezTo>
                    <a:pt x="234" y="606"/>
                    <a:pt x="234" y="606"/>
                    <a:pt x="234" y="606"/>
                  </a:cubicBezTo>
                  <a:cubicBezTo>
                    <a:pt x="235" y="608"/>
                    <a:pt x="237" y="611"/>
                    <a:pt x="239" y="613"/>
                  </a:cubicBezTo>
                  <a:cubicBezTo>
                    <a:pt x="267" y="648"/>
                    <a:pt x="267" y="648"/>
                    <a:pt x="267" y="648"/>
                  </a:cubicBezTo>
                  <a:cubicBezTo>
                    <a:pt x="269" y="651"/>
                    <a:pt x="272" y="654"/>
                    <a:pt x="275" y="656"/>
                  </a:cubicBezTo>
                  <a:cubicBezTo>
                    <a:pt x="280" y="641"/>
                    <a:pt x="294" y="629"/>
                    <a:pt x="312" y="630"/>
                  </a:cubicBezTo>
                  <a:cubicBezTo>
                    <a:pt x="441" y="638"/>
                    <a:pt x="441" y="638"/>
                    <a:pt x="441" y="638"/>
                  </a:cubicBezTo>
                  <a:cubicBezTo>
                    <a:pt x="443" y="638"/>
                    <a:pt x="444" y="638"/>
                    <a:pt x="446" y="638"/>
                  </a:cubicBezTo>
                  <a:cubicBezTo>
                    <a:pt x="468" y="637"/>
                    <a:pt x="633" y="625"/>
                    <a:pt x="646" y="623"/>
                  </a:cubicBezTo>
                  <a:cubicBezTo>
                    <a:pt x="661" y="620"/>
                    <a:pt x="802" y="586"/>
                    <a:pt x="810" y="596"/>
                  </a:cubicBezTo>
                  <a:cubicBezTo>
                    <a:pt x="817" y="605"/>
                    <a:pt x="912" y="510"/>
                    <a:pt x="915" y="503"/>
                  </a:cubicBezTo>
                  <a:cubicBezTo>
                    <a:pt x="917" y="495"/>
                    <a:pt x="916" y="271"/>
                    <a:pt x="909" y="271"/>
                  </a:cubicBezTo>
                  <a:cubicBezTo>
                    <a:pt x="904" y="271"/>
                    <a:pt x="896" y="186"/>
                    <a:pt x="891" y="141"/>
                  </a:cubicBezTo>
                  <a:cubicBezTo>
                    <a:pt x="891" y="134"/>
                    <a:pt x="892" y="128"/>
                    <a:pt x="895" y="122"/>
                  </a:cubicBezTo>
                  <a:cubicBezTo>
                    <a:pt x="849" y="88"/>
                    <a:pt x="849" y="88"/>
                    <a:pt x="849" y="88"/>
                  </a:cubicBezTo>
                  <a:cubicBezTo>
                    <a:pt x="846" y="86"/>
                    <a:pt x="844" y="85"/>
                    <a:pt x="841" y="83"/>
                  </a:cubicBezTo>
                  <a:cubicBezTo>
                    <a:pt x="777" y="50"/>
                    <a:pt x="777" y="50"/>
                    <a:pt x="777" y="50"/>
                  </a:cubicBezTo>
                  <a:cubicBezTo>
                    <a:pt x="769" y="46"/>
                    <a:pt x="759" y="44"/>
                    <a:pt x="750" y="45"/>
                  </a:cubicBezTo>
                  <a:cubicBezTo>
                    <a:pt x="701" y="46"/>
                    <a:pt x="701" y="46"/>
                    <a:pt x="701" y="46"/>
                  </a:cubicBezTo>
                  <a:cubicBezTo>
                    <a:pt x="698" y="47"/>
                    <a:pt x="694" y="46"/>
                    <a:pt x="691" y="46"/>
                  </a:cubicBezTo>
                  <a:cubicBezTo>
                    <a:pt x="666" y="42"/>
                    <a:pt x="562" y="26"/>
                    <a:pt x="545" y="13"/>
                  </a:cubicBezTo>
                  <a:cubicBezTo>
                    <a:pt x="527" y="0"/>
                    <a:pt x="443" y="10"/>
                    <a:pt x="424" y="13"/>
                  </a:cubicBezTo>
                  <a:cubicBezTo>
                    <a:pt x="421" y="13"/>
                    <a:pt x="419" y="14"/>
                    <a:pt x="416" y="14"/>
                  </a:cubicBezTo>
                  <a:cubicBezTo>
                    <a:pt x="298" y="48"/>
                    <a:pt x="298" y="48"/>
                    <a:pt x="298" y="48"/>
                  </a:cubicBezTo>
                  <a:cubicBezTo>
                    <a:pt x="293" y="49"/>
                    <a:pt x="288" y="50"/>
                    <a:pt x="283" y="50"/>
                  </a:cubicBezTo>
                  <a:cubicBezTo>
                    <a:pt x="166" y="51"/>
                    <a:pt x="166" y="51"/>
                    <a:pt x="166" y="51"/>
                  </a:cubicBezTo>
                  <a:cubicBezTo>
                    <a:pt x="161" y="51"/>
                    <a:pt x="118" y="72"/>
                    <a:pt x="98" y="82"/>
                  </a:cubicBezTo>
                  <a:cubicBezTo>
                    <a:pt x="92" y="86"/>
                    <a:pt x="86" y="90"/>
                    <a:pt x="81" y="96"/>
                  </a:cubicBezTo>
                  <a:cubicBezTo>
                    <a:pt x="65" y="115"/>
                    <a:pt x="27" y="160"/>
                    <a:pt x="15" y="166"/>
                  </a:cubicBezTo>
                  <a:cubicBezTo>
                    <a:pt x="0" y="173"/>
                    <a:pt x="15" y="232"/>
                    <a:pt x="15" y="241"/>
                  </a:cubicBezTo>
                  <a:lnTo>
                    <a:pt x="15" y="2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39" name="Oval 38"/>
          <p:cNvSpPr/>
          <p:nvPr/>
        </p:nvSpPr>
        <p:spPr>
          <a:xfrm>
            <a:off x="2186485" y="2380265"/>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40" name="Straight Connector 39"/>
          <p:cNvCxnSpPr>
            <a:endCxn id="43" idx="6"/>
          </p:cNvCxnSpPr>
          <p:nvPr/>
        </p:nvCxnSpPr>
        <p:spPr>
          <a:xfrm flipH="1">
            <a:off x="2586404" y="2730404"/>
            <a:ext cx="84042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518744" y="2657153"/>
            <a:ext cx="1086994" cy="364200"/>
            <a:chOff x="3248071" y="1859274"/>
            <a:chExt cx="1003379" cy="336184"/>
          </a:xfrm>
        </p:grpSpPr>
        <p:sp>
          <p:nvSpPr>
            <p:cNvPr id="41" name="TextBox 40"/>
            <p:cNvSpPr txBox="1"/>
            <p:nvPr/>
          </p:nvSpPr>
          <p:spPr>
            <a:xfrm>
              <a:off x="3248071" y="18592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Lombardy</a:t>
              </a:r>
            </a:p>
          </p:txBody>
        </p:sp>
        <p:sp>
          <p:nvSpPr>
            <p:cNvPr id="42" name="TextBox 41"/>
            <p:cNvSpPr txBox="1"/>
            <p:nvPr/>
          </p:nvSpPr>
          <p:spPr>
            <a:xfrm>
              <a:off x="3248071" y="20107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43" name="Oval 42"/>
          <p:cNvSpPr/>
          <p:nvPr/>
        </p:nvSpPr>
        <p:spPr>
          <a:xfrm>
            <a:off x="2476863" y="267563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Oval 51"/>
          <p:cNvSpPr/>
          <p:nvPr/>
        </p:nvSpPr>
        <p:spPr>
          <a:xfrm>
            <a:off x="2276226" y="2855918"/>
            <a:ext cx="1076942" cy="10769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3" name="Straight Connector 52"/>
          <p:cNvCxnSpPr>
            <a:endCxn id="56" idx="6"/>
          </p:cNvCxnSpPr>
          <p:nvPr/>
        </p:nvCxnSpPr>
        <p:spPr>
          <a:xfrm flipH="1">
            <a:off x="2891264" y="3399380"/>
            <a:ext cx="81863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3801808" y="3326130"/>
            <a:ext cx="1086994" cy="364200"/>
            <a:chOff x="3509361" y="2476790"/>
            <a:chExt cx="1003379" cy="336184"/>
          </a:xfrm>
        </p:grpSpPr>
        <p:sp>
          <p:nvSpPr>
            <p:cNvPr id="54" name="TextBox 53"/>
            <p:cNvSpPr txBox="1"/>
            <p:nvPr/>
          </p:nvSpPr>
          <p:spPr>
            <a:xfrm>
              <a:off x="3509361" y="2476790"/>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Toscana</a:t>
              </a:r>
            </a:p>
          </p:txBody>
        </p:sp>
        <p:sp>
          <p:nvSpPr>
            <p:cNvPr id="55" name="TextBox 54"/>
            <p:cNvSpPr txBox="1"/>
            <p:nvPr/>
          </p:nvSpPr>
          <p:spPr>
            <a:xfrm>
              <a:off x="3509361" y="2628308"/>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$423m</a:t>
              </a:r>
            </a:p>
          </p:txBody>
        </p:sp>
      </p:grpSp>
      <p:sp>
        <p:nvSpPr>
          <p:cNvPr id="56" name="Oval 55"/>
          <p:cNvSpPr/>
          <p:nvPr/>
        </p:nvSpPr>
        <p:spPr>
          <a:xfrm>
            <a:off x="2738130" y="3322814"/>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726224" y="3685025"/>
            <a:ext cx="1120745" cy="11207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2"/>
          </p:cNvCxnSpPr>
          <p:nvPr/>
        </p:nvCxnSpPr>
        <p:spPr>
          <a:xfrm>
            <a:off x="1489927" y="4250389"/>
            <a:ext cx="72010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632886" y="4177140"/>
            <a:ext cx="780462" cy="364200"/>
            <a:chOff x="584203" y="3262337"/>
            <a:chExt cx="720426" cy="336184"/>
          </a:xfrm>
        </p:grpSpPr>
        <p:sp>
          <p:nvSpPr>
            <p:cNvPr id="60" name="TextBox 59"/>
            <p:cNvSpPr txBox="1"/>
            <p:nvPr/>
          </p:nvSpPr>
          <p:spPr>
            <a:xfrm>
              <a:off x="584203" y="3262337"/>
              <a:ext cx="720426"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Sardinia</a:t>
              </a:r>
            </a:p>
          </p:txBody>
        </p:sp>
        <p:sp>
          <p:nvSpPr>
            <p:cNvPr id="61" name="TextBox 60"/>
            <p:cNvSpPr txBox="1"/>
            <p:nvPr/>
          </p:nvSpPr>
          <p:spPr>
            <a:xfrm>
              <a:off x="584203" y="3413855"/>
              <a:ext cx="720426"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$586m</a:t>
              </a:r>
            </a:p>
          </p:txBody>
        </p:sp>
      </p:grpSp>
      <p:sp>
        <p:nvSpPr>
          <p:cNvPr id="62" name="Oval 61"/>
          <p:cNvSpPr/>
          <p:nvPr/>
        </p:nvSpPr>
        <p:spPr>
          <a:xfrm>
            <a:off x="2210029" y="4173823"/>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999959" y="2616831"/>
            <a:ext cx="2304942" cy="453728"/>
            <a:chOff x="5538423" y="1822055"/>
            <a:chExt cx="2127639" cy="418826"/>
          </a:xfrm>
        </p:grpSpPr>
        <p:sp>
          <p:nvSpPr>
            <p:cNvPr id="65" name="Freeform 64"/>
            <p:cNvSpPr>
              <a:spLocks noChangeArrowheads="1"/>
            </p:cNvSpPr>
            <p:nvPr/>
          </p:nvSpPr>
          <p:spPr bwMode="auto">
            <a:xfrm>
              <a:off x="553842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6" name="Freeform 65"/>
            <p:cNvSpPr>
              <a:spLocks noChangeArrowheads="1"/>
            </p:cNvSpPr>
            <p:nvPr/>
          </p:nvSpPr>
          <p:spPr bwMode="auto">
            <a:xfrm>
              <a:off x="575657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8" name="Freeform 67"/>
            <p:cNvSpPr>
              <a:spLocks noChangeArrowheads="1"/>
            </p:cNvSpPr>
            <p:nvPr/>
          </p:nvSpPr>
          <p:spPr bwMode="auto">
            <a:xfrm>
              <a:off x="597473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9" name="Freeform 68"/>
            <p:cNvSpPr>
              <a:spLocks noChangeArrowheads="1"/>
            </p:cNvSpPr>
            <p:nvPr/>
          </p:nvSpPr>
          <p:spPr bwMode="auto">
            <a:xfrm>
              <a:off x="6192886"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0" name="Freeform 69"/>
            <p:cNvSpPr>
              <a:spLocks noChangeArrowheads="1"/>
            </p:cNvSpPr>
            <p:nvPr/>
          </p:nvSpPr>
          <p:spPr bwMode="auto">
            <a:xfrm>
              <a:off x="6411040"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1" name="Freeform 70"/>
            <p:cNvSpPr>
              <a:spLocks noChangeArrowheads="1"/>
            </p:cNvSpPr>
            <p:nvPr/>
          </p:nvSpPr>
          <p:spPr bwMode="auto">
            <a:xfrm>
              <a:off x="6629194"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2" name="Freeform 71"/>
            <p:cNvSpPr>
              <a:spLocks noChangeArrowheads="1"/>
            </p:cNvSpPr>
            <p:nvPr/>
          </p:nvSpPr>
          <p:spPr bwMode="auto">
            <a:xfrm>
              <a:off x="6847349"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3" name="Freeform 72"/>
            <p:cNvSpPr>
              <a:spLocks noChangeArrowheads="1"/>
            </p:cNvSpPr>
            <p:nvPr/>
          </p:nvSpPr>
          <p:spPr bwMode="auto">
            <a:xfrm>
              <a:off x="706550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4" name="Freeform 73"/>
            <p:cNvSpPr>
              <a:spLocks noChangeArrowheads="1"/>
            </p:cNvSpPr>
            <p:nvPr/>
          </p:nvSpPr>
          <p:spPr bwMode="auto">
            <a:xfrm>
              <a:off x="728365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5" name="Freeform 74"/>
            <p:cNvSpPr>
              <a:spLocks noChangeArrowheads="1"/>
            </p:cNvSpPr>
            <p:nvPr/>
          </p:nvSpPr>
          <p:spPr bwMode="auto">
            <a:xfrm>
              <a:off x="750181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76" name="TextBox 75"/>
          <p:cNvSpPr txBox="1"/>
          <p:nvPr/>
        </p:nvSpPr>
        <p:spPr>
          <a:xfrm>
            <a:off x="5999959" y="2279625"/>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2016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78" name="TextBox 77"/>
          <p:cNvSpPr txBox="1"/>
          <p:nvPr/>
        </p:nvSpPr>
        <p:spPr>
          <a:xfrm>
            <a:off x="8461376" y="2692853"/>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a:t>
            </a:r>
          </a:p>
        </p:txBody>
      </p:sp>
      <p:grpSp>
        <p:nvGrpSpPr>
          <p:cNvPr id="45" name="Group 44"/>
          <p:cNvGrpSpPr/>
          <p:nvPr/>
        </p:nvGrpSpPr>
        <p:grpSpPr>
          <a:xfrm>
            <a:off x="5999959" y="3724739"/>
            <a:ext cx="2304942" cy="453728"/>
            <a:chOff x="5538423" y="2844740"/>
            <a:chExt cx="2127639" cy="418826"/>
          </a:xfrm>
        </p:grpSpPr>
        <p:sp>
          <p:nvSpPr>
            <p:cNvPr id="142" name="Freeform 141"/>
            <p:cNvSpPr>
              <a:spLocks noChangeArrowheads="1"/>
            </p:cNvSpPr>
            <p:nvPr/>
          </p:nvSpPr>
          <p:spPr bwMode="auto">
            <a:xfrm>
              <a:off x="553842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3" name="Freeform 142"/>
            <p:cNvSpPr>
              <a:spLocks noChangeArrowheads="1"/>
            </p:cNvSpPr>
            <p:nvPr/>
          </p:nvSpPr>
          <p:spPr bwMode="auto">
            <a:xfrm>
              <a:off x="575657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4" name="Freeform 143"/>
            <p:cNvSpPr>
              <a:spLocks noChangeArrowheads="1"/>
            </p:cNvSpPr>
            <p:nvPr/>
          </p:nvSpPr>
          <p:spPr bwMode="auto">
            <a:xfrm>
              <a:off x="597473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5" name="Freeform 144"/>
            <p:cNvSpPr>
              <a:spLocks noChangeArrowheads="1"/>
            </p:cNvSpPr>
            <p:nvPr/>
          </p:nvSpPr>
          <p:spPr bwMode="auto">
            <a:xfrm>
              <a:off x="6192886"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6" name="Freeform 145"/>
            <p:cNvSpPr>
              <a:spLocks noChangeArrowheads="1"/>
            </p:cNvSpPr>
            <p:nvPr/>
          </p:nvSpPr>
          <p:spPr bwMode="auto">
            <a:xfrm>
              <a:off x="6411040"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7" name="Freeform 146"/>
            <p:cNvSpPr>
              <a:spLocks noChangeArrowheads="1"/>
            </p:cNvSpPr>
            <p:nvPr/>
          </p:nvSpPr>
          <p:spPr bwMode="auto">
            <a:xfrm>
              <a:off x="6629194"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8" name="Freeform 147"/>
            <p:cNvSpPr>
              <a:spLocks noChangeArrowheads="1"/>
            </p:cNvSpPr>
            <p:nvPr/>
          </p:nvSpPr>
          <p:spPr bwMode="auto">
            <a:xfrm>
              <a:off x="6847349"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9" name="Freeform 148"/>
            <p:cNvSpPr>
              <a:spLocks noChangeArrowheads="1"/>
            </p:cNvSpPr>
            <p:nvPr/>
          </p:nvSpPr>
          <p:spPr bwMode="auto">
            <a:xfrm>
              <a:off x="706550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0" name="Freeform 149"/>
            <p:cNvSpPr>
              <a:spLocks noChangeArrowheads="1"/>
            </p:cNvSpPr>
            <p:nvPr/>
          </p:nvSpPr>
          <p:spPr bwMode="auto">
            <a:xfrm>
              <a:off x="728365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1" name="Freeform 150"/>
            <p:cNvSpPr>
              <a:spLocks noChangeArrowheads="1"/>
            </p:cNvSpPr>
            <p:nvPr/>
          </p:nvSpPr>
          <p:spPr bwMode="auto">
            <a:xfrm>
              <a:off x="750181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52" name="TextBox 151"/>
          <p:cNvSpPr txBox="1"/>
          <p:nvPr/>
        </p:nvSpPr>
        <p:spPr>
          <a:xfrm>
            <a:off x="5999959" y="3387533"/>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2017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53" name="TextBox 152"/>
          <p:cNvSpPr txBox="1"/>
          <p:nvPr/>
        </p:nvSpPr>
        <p:spPr>
          <a:xfrm>
            <a:off x="8461376" y="3800761"/>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52%</a:t>
            </a:r>
          </a:p>
        </p:txBody>
      </p:sp>
      <p:grpSp>
        <p:nvGrpSpPr>
          <p:cNvPr id="44" name="Group 43"/>
          <p:cNvGrpSpPr/>
          <p:nvPr/>
        </p:nvGrpSpPr>
        <p:grpSpPr>
          <a:xfrm>
            <a:off x="5999959" y="4832647"/>
            <a:ext cx="2304942" cy="453728"/>
            <a:chOff x="5538423" y="3867424"/>
            <a:chExt cx="2127639" cy="418826"/>
          </a:xfrm>
        </p:grpSpPr>
        <p:sp>
          <p:nvSpPr>
            <p:cNvPr id="155" name="Freeform 154"/>
            <p:cNvSpPr>
              <a:spLocks noChangeArrowheads="1"/>
            </p:cNvSpPr>
            <p:nvPr/>
          </p:nvSpPr>
          <p:spPr bwMode="auto">
            <a:xfrm>
              <a:off x="553842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575657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597473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6192886"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6411040"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6629194"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847349"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6550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28365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4" name="Freeform 163"/>
            <p:cNvSpPr>
              <a:spLocks noChangeArrowheads="1"/>
            </p:cNvSpPr>
            <p:nvPr/>
          </p:nvSpPr>
          <p:spPr bwMode="auto">
            <a:xfrm>
              <a:off x="750181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5" name="TextBox 164"/>
          <p:cNvSpPr txBox="1"/>
          <p:nvPr/>
        </p:nvSpPr>
        <p:spPr>
          <a:xfrm>
            <a:off x="5999959" y="4495441"/>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2018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66" name="TextBox 165"/>
          <p:cNvSpPr txBox="1"/>
          <p:nvPr/>
        </p:nvSpPr>
        <p:spPr>
          <a:xfrm>
            <a:off x="8461376" y="4908669"/>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89%</a:t>
            </a:r>
          </a:p>
        </p:txBody>
      </p:sp>
    </p:spTree>
    <p:extLst>
      <p:ext uri="{BB962C8B-B14F-4D97-AF65-F5344CB8AC3E}">
        <p14:creationId xmlns:p14="http://schemas.microsoft.com/office/powerpoint/2010/main" val="28996011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3350323" y="2250285"/>
            <a:ext cx="3205356" cy="3489464"/>
            <a:chOff x="3092606" y="1483705"/>
            <a:chExt cx="2958790" cy="3221044"/>
          </a:xfrm>
          <a:solidFill>
            <a:schemeClr val="accent6"/>
          </a:solidFill>
        </p:grpSpPr>
        <p:sp>
          <p:nvSpPr>
            <p:cNvPr id="85" name="Freeform 6"/>
            <p:cNvSpPr>
              <a:spLocks/>
            </p:cNvSpPr>
            <p:nvPr/>
          </p:nvSpPr>
          <p:spPr bwMode="auto">
            <a:xfrm>
              <a:off x="4224868" y="3438639"/>
              <a:ext cx="762822" cy="816143"/>
            </a:xfrm>
            <a:custGeom>
              <a:avLst/>
              <a:gdLst>
                <a:gd name="T0" fmla="*/ 2572 w 2677"/>
                <a:gd name="T1" fmla="*/ 959 h 2865"/>
                <a:gd name="T2" fmla="*/ 2499 w 2677"/>
                <a:gd name="T3" fmla="*/ 831 h 2865"/>
                <a:gd name="T4" fmla="*/ 2405 w 2677"/>
                <a:gd name="T5" fmla="*/ 780 h 2865"/>
                <a:gd name="T6" fmla="*/ 2298 w 2677"/>
                <a:gd name="T7" fmla="*/ 771 h 2865"/>
                <a:gd name="T8" fmla="*/ 2140 w 2677"/>
                <a:gd name="T9" fmla="*/ 767 h 2865"/>
                <a:gd name="T10" fmla="*/ 2020 w 2677"/>
                <a:gd name="T11" fmla="*/ 594 h 2865"/>
                <a:gd name="T12" fmla="*/ 1939 w 2677"/>
                <a:gd name="T13" fmla="*/ 275 h 2865"/>
                <a:gd name="T14" fmla="*/ 1824 w 2677"/>
                <a:gd name="T15" fmla="*/ 106 h 2865"/>
                <a:gd name="T16" fmla="*/ 1722 w 2677"/>
                <a:gd name="T17" fmla="*/ 161 h 2865"/>
                <a:gd name="T18" fmla="*/ 1637 w 2677"/>
                <a:gd name="T19" fmla="*/ 6 h 2865"/>
                <a:gd name="T20" fmla="*/ 1434 w 2677"/>
                <a:gd name="T21" fmla="*/ 72 h 2865"/>
                <a:gd name="T22" fmla="*/ 1345 w 2677"/>
                <a:gd name="T23" fmla="*/ 209 h 2865"/>
                <a:gd name="T24" fmla="*/ 1338 w 2677"/>
                <a:gd name="T25" fmla="*/ 441 h 2865"/>
                <a:gd name="T26" fmla="*/ 1375 w 2677"/>
                <a:gd name="T27" fmla="*/ 542 h 2865"/>
                <a:gd name="T28" fmla="*/ 1347 w 2677"/>
                <a:gd name="T29" fmla="*/ 684 h 2865"/>
                <a:gd name="T30" fmla="*/ 1432 w 2677"/>
                <a:gd name="T31" fmla="*/ 790 h 2865"/>
                <a:gd name="T32" fmla="*/ 1493 w 2677"/>
                <a:gd name="T33" fmla="*/ 844 h 2865"/>
                <a:gd name="T34" fmla="*/ 1500 w 2677"/>
                <a:gd name="T35" fmla="*/ 890 h 2865"/>
                <a:gd name="T36" fmla="*/ 1539 w 2677"/>
                <a:gd name="T37" fmla="*/ 994 h 2865"/>
                <a:gd name="T38" fmla="*/ 1518 w 2677"/>
                <a:gd name="T39" fmla="*/ 1091 h 2865"/>
                <a:gd name="T40" fmla="*/ 1415 w 2677"/>
                <a:gd name="T41" fmla="*/ 1160 h 2865"/>
                <a:gd name="T42" fmla="*/ 1363 w 2677"/>
                <a:gd name="T43" fmla="*/ 1237 h 2865"/>
                <a:gd name="T44" fmla="*/ 1234 w 2677"/>
                <a:gd name="T45" fmla="*/ 1258 h 2865"/>
                <a:gd name="T46" fmla="*/ 1203 w 2677"/>
                <a:gd name="T47" fmla="*/ 1352 h 2865"/>
                <a:gd name="T48" fmla="*/ 1058 w 2677"/>
                <a:gd name="T49" fmla="*/ 1397 h 2865"/>
                <a:gd name="T50" fmla="*/ 883 w 2677"/>
                <a:gd name="T51" fmla="*/ 1407 h 2865"/>
                <a:gd name="T52" fmla="*/ 849 w 2677"/>
                <a:gd name="T53" fmla="*/ 1587 h 2865"/>
                <a:gd name="T54" fmla="*/ 694 w 2677"/>
                <a:gd name="T55" fmla="*/ 1593 h 2865"/>
                <a:gd name="T56" fmla="*/ 570 w 2677"/>
                <a:gd name="T57" fmla="*/ 1573 h 2865"/>
                <a:gd name="T58" fmla="*/ 486 w 2677"/>
                <a:gd name="T59" fmla="*/ 1620 h 2865"/>
                <a:gd name="T60" fmla="*/ 309 w 2677"/>
                <a:gd name="T61" fmla="*/ 1561 h 2865"/>
                <a:gd name="T62" fmla="*/ 221 w 2677"/>
                <a:gd name="T63" fmla="*/ 1565 h 2865"/>
                <a:gd name="T64" fmla="*/ 124 w 2677"/>
                <a:gd name="T65" fmla="*/ 1649 h 2865"/>
                <a:gd name="T66" fmla="*/ 119 w 2677"/>
                <a:gd name="T67" fmla="*/ 1781 h 2865"/>
                <a:gd name="T68" fmla="*/ 276 w 2677"/>
                <a:gd name="T69" fmla="*/ 1970 h 2865"/>
                <a:gd name="T70" fmla="*/ 248 w 2677"/>
                <a:gd name="T71" fmla="*/ 2091 h 2865"/>
                <a:gd name="T72" fmla="*/ 194 w 2677"/>
                <a:gd name="T73" fmla="*/ 2202 h 2865"/>
                <a:gd name="T74" fmla="*/ 251 w 2677"/>
                <a:gd name="T75" fmla="*/ 2297 h 2865"/>
                <a:gd name="T76" fmla="*/ 361 w 2677"/>
                <a:gd name="T77" fmla="*/ 2396 h 2865"/>
                <a:gd name="T78" fmla="*/ 208 w 2677"/>
                <a:gd name="T79" fmla="*/ 2426 h 2865"/>
                <a:gd name="T80" fmla="*/ 111 w 2677"/>
                <a:gd name="T81" fmla="*/ 2487 h 2865"/>
                <a:gd name="T82" fmla="*/ 54 w 2677"/>
                <a:gd name="T83" fmla="*/ 2527 h 2865"/>
                <a:gd name="T84" fmla="*/ 185 w 2677"/>
                <a:gd name="T85" fmla="*/ 2740 h 2865"/>
                <a:gd name="T86" fmla="*/ 290 w 2677"/>
                <a:gd name="T87" fmla="*/ 2770 h 2865"/>
                <a:gd name="T88" fmla="*/ 517 w 2677"/>
                <a:gd name="T89" fmla="*/ 2761 h 2865"/>
                <a:gd name="T90" fmla="*/ 675 w 2677"/>
                <a:gd name="T91" fmla="*/ 2848 h 2865"/>
                <a:gd name="T92" fmla="*/ 834 w 2677"/>
                <a:gd name="T93" fmla="*/ 2805 h 2865"/>
                <a:gd name="T94" fmla="*/ 1017 w 2677"/>
                <a:gd name="T95" fmla="*/ 2765 h 2865"/>
                <a:gd name="T96" fmla="*/ 1102 w 2677"/>
                <a:gd name="T97" fmla="*/ 2796 h 2865"/>
                <a:gd name="T98" fmla="*/ 1077 w 2677"/>
                <a:gd name="T99" fmla="*/ 2627 h 2865"/>
                <a:gd name="T100" fmla="*/ 1116 w 2677"/>
                <a:gd name="T101" fmla="*/ 2384 h 2865"/>
                <a:gd name="T102" fmla="*/ 1130 w 2677"/>
                <a:gd name="T103" fmla="*/ 2264 h 2865"/>
                <a:gd name="T104" fmla="*/ 1289 w 2677"/>
                <a:gd name="T105" fmla="*/ 1978 h 2865"/>
                <a:gd name="T106" fmla="*/ 1618 w 2677"/>
                <a:gd name="T107" fmla="*/ 1871 h 2865"/>
                <a:gd name="T108" fmla="*/ 1888 w 2677"/>
                <a:gd name="T109" fmla="*/ 1715 h 2865"/>
                <a:gd name="T110" fmla="*/ 2075 w 2677"/>
                <a:gd name="T111" fmla="*/ 1699 h 2865"/>
                <a:gd name="T112" fmla="*/ 2169 w 2677"/>
                <a:gd name="T113" fmla="*/ 1657 h 2865"/>
                <a:gd name="T114" fmla="*/ 2312 w 2677"/>
                <a:gd name="T115" fmla="*/ 1556 h 2865"/>
                <a:gd name="T116" fmla="*/ 2448 w 2677"/>
                <a:gd name="T117" fmla="*/ 1479 h 2865"/>
                <a:gd name="T118" fmla="*/ 2501 w 2677"/>
                <a:gd name="T119" fmla="*/ 1262 h 2865"/>
                <a:gd name="T120" fmla="*/ 2671 w 2677"/>
                <a:gd name="T121" fmla="*/ 1169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77" h="2865">
                  <a:moveTo>
                    <a:pt x="2670" y="1146"/>
                  </a:moveTo>
                  <a:cubicBezTo>
                    <a:pt x="2562" y="1044"/>
                    <a:pt x="2562" y="1044"/>
                    <a:pt x="2562" y="1044"/>
                  </a:cubicBezTo>
                  <a:cubicBezTo>
                    <a:pt x="2558" y="1040"/>
                    <a:pt x="2556" y="1034"/>
                    <a:pt x="2557" y="1028"/>
                  </a:cubicBezTo>
                  <a:cubicBezTo>
                    <a:pt x="2572" y="959"/>
                    <a:pt x="2572" y="959"/>
                    <a:pt x="2572" y="959"/>
                  </a:cubicBezTo>
                  <a:cubicBezTo>
                    <a:pt x="2572" y="957"/>
                    <a:pt x="2572" y="954"/>
                    <a:pt x="2572" y="952"/>
                  </a:cubicBezTo>
                  <a:cubicBezTo>
                    <a:pt x="2551" y="874"/>
                    <a:pt x="2551" y="874"/>
                    <a:pt x="2551" y="874"/>
                  </a:cubicBezTo>
                  <a:cubicBezTo>
                    <a:pt x="2550" y="870"/>
                    <a:pt x="2548" y="867"/>
                    <a:pt x="2545" y="864"/>
                  </a:cubicBezTo>
                  <a:cubicBezTo>
                    <a:pt x="2499" y="831"/>
                    <a:pt x="2499" y="831"/>
                    <a:pt x="2499" y="831"/>
                  </a:cubicBezTo>
                  <a:cubicBezTo>
                    <a:pt x="2498" y="830"/>
                    <a:pt x="2496" y="829"/>
                    <a:pt x="2495" y="828"/>
                  </a:cubicBezTo>
                  <a:cubicBezTo>
                    <a:pt x="2441" y="761"/>
                    <a:pt x="2441" y="761"/>
                    <a:pt x="2441" y="761"/>
                  </a:cubicBezTo>
                  <a:cubicBezTo>
                    <a:pt x="2434" y="751"/>
                    <a:pt x="2419" y="753"/>
                    <a:pt x="2414" y="764"/>
                  </a:cubicBezTo>
                  <a:cubicBezTo>
                    <a:pt x="2405" y="780"/>
                    <a:pt x="2405" y="780"/>
                    <a:pt x="2405" y="780"/>
                  </a:cubicBezTo>
                  <a:cubicBezTo>
                    <a:pt x="2401" y="788"/>
                    <a:pt x="2393" y="791"/>
                    <a:pt x="2385" y="789"/>
                  </a:cubicBezTo>
                  <a:cubicBezTo>
                    <a:pt x="2345" y="775"/>
                    <a:pt x="2345" y="775"/>
                    <a:pt x="2345" y="775"/>
                  </a:cubicBezTo>
                  <a:cubicBezTo>
                    <a:pt x="2344" y="775"/>
                    <a:pt x="2343" y="775"/>
                    <a:pt x="2342" y="775"/>
                  </a:cubicBezTo>
                  <a:cubicBezTo>
                    <a:pt x="2335" y="774"/>
                    <a:pt x="2308" y="770"/>
                    <a:pt x="2298" y="771"/>
                  </a:cubicBezTo>
                  <a:cubicBezTo>
                    <a:pt x="2289" y="771"/>
                    <a:pt x="2246" y="800"/>
                    <a:pt x="2226" y="813"/>
                  </a:cubicBezTo>
                  <a:cubicBezTo>
                    <a:pt x="2220" y="817"/>
                    <a:pt x="2213" y="817"/>
                    <a:pt x="2207" y="813"/>
                  </a:cubicBezTo>
                  <a:cubicBezTo>
                    <a:pt x="2147" y="770"/>
                    <a:pt x="2147" y="770"/>
                    <a:pt x="2147" y="770"/>
                  </a:cubicBezTo>
                  <a:cubicBezTo>
                    <a:pt x="2145" y="768"/>
                    <a:pt x="2142" y="767"/>
                    <a:pt x="2140" y="767"/>
                  </a:cubicBezTo>
                  <a:cubicBezTo>
                    <a:pt x="2058" y="755"/>
                    <a:pt x="2058" y="755"/>
                    <a:pt x="2058" y="755"/>
                  </a:cubicBezTo>
                  <a:cubicBezTo>
                    <a:pt x="2051" y="754"/>
                    <a:pt x="2045" y="749"/>
                    <a:pt x="2044" y="741"/>
                  </a:cubicBezTo>
                  <a:cubicBezTo>
                    <a:pt x="2021" y="595"/>
                    <a:pt x="2021" y="595"/>
                    <a:pt x="2021" y="595"/>
                  </a:cubicBezTo>
                  <a:cubicBezTo>
                    <a:pt x="2021" y="595"/>
                    <a:pt x="2021" y="594"/>
                    <a:pt x="2020" y="594"/>
                  </a:cubicBezTo>
                  <a:cubicBezTo>
                    <a:pt x="1977" y="397"/>
                    <a:pt x="1977" y="397"/>
                    <a:pt x="1977" y="397"/>
                  </a:cubicBezTo>
                  <a:cubicBezTo>
                    <a:pt x="1977" y="396"/>
                    <a:pt x="1977" y="396"/>
                    <a:pt x="1977" y="396"/>
                  </a:cubicBezTo>
                  <a:cubicBezTo>
                    <a:pt x="1942" y="281"/>
                    <a:pt x="1942" y="281"/>
                    <a:pt x="1942" y="281"/>
                  </a:cubicBezTo>
                  <a:cubicBezTo>
                    <a:pt x="1942" y="279"/>
                    <a:pt x="1940" y="277"/>
                    <a:pt x="1939" y="275"/>
                  </a:cubicBezTo>
                  <a:cubicBezTo>
                    <a:pt x="1861" y="184"/>
                    <a:pt x="1861" y="184"/>
                    <a:pt x="1861" y="184"/>
                  </a:cubicBezTo>
                  <a:cubicBezTo>
                    <a:pt x="1859" y="181"/>
                    <a:pt x="1858" y="179"/>
                    <a:pt x="1857" y="176"/>
                  </a:cubicBezTo>
                  <a:cubicBezTo>
                    <a:pt x="1845" y="119"/>
                    <a:pt x="1845" y="119"/>
                    <a:pt x="1845" y="119"/>
                  </a:cubicBezTo>
                  <a:cubicBezTo>
                    <a:pt x="1843" y="109"/>
                    <a:pt x="1833" y="103"/>
                    <a:pt x="1824" y="106"/>
                  </a:cubicBezTo>
                  <a:cubicBezTo>
                    <a:pt x="1774" y="122"/>
                    <a:pt x="1774" y="122"/>
                    <a:pt x="1774" y="122"/>
                  </a:cubicBezTo>
                  <a:cubicBezTo>
                    <a:pt x="1770" y="123"/>
                    <a:pt x="1766" y="126"/>
                    <a:pt x="1764" y="129"/>
                  </a:cubicBezTo>
                  <a:cubicBezTo>
                    <a:pt x="1748" y="158"/>
                    <a:pt x="1748" y="158"/>
                    <a:pt x="1748" y="158"/>
                  </a:cubicBezTo>
                  <a:cubicBezTo>
                    <a:pt x="1743" y="167"/>
                    <a:pt x="1730" y="169"/>
                    <a:pt x="1722" y="161"/>
                  </a:cubicBezTo>
                  <a:cubicBezTo>
                    <a:pt x="1668" y="111"/>
                    <a:pt x="1668" y="111"/>
                    <a:pt x="1668" y="111"/>
                  </a:cubicBezTo>
                  <a:cubicBezTo>
                    <a:pt x="1666" y="108"/>
                    <a:pt x="1664" y="105"/>
                    <a:pt x="1663" y="101"/>
                  </a:cubicBezTo>
                  <a:cubicBezTo>
                    <a:pt x="1651" y="20"/>
                    <a:pt x="1651" y="20"/>
                    <a:pt x="1651" y="20"/>
                  </a:cubicBezTo>
                  <a:cubicBezTo>
                    <a:pt x="1650" y="12"/>
                    <a:pt x="1644" y="7"/>
                    <a:pt x="1637" y="6"/>
                  </a:cubicBezTo>
                  <a:cubicBezTo>
                    <a:pt x="1617" y="3"/>
                    <a:pt x="1578" y="0"/>
                    <a:pt x="1572" y="10"/>
                  </a:cubicBezTo>
                  <a:cubicBezTo>
                    <a:pt x="1565" y="23"/>
                    <a:pt x="1495" y="64"/>
                    <a:pt x="1475" y="76"/>
                  </a:cubicBezTo>
                  <a:cubicBezTo>
                    <a:pt x="1471" y="78"/>
                    <a:pt x="1467" y="79"/>
                    <a:pt x="1463" y="78"/>
                  </a:cubicBezTo>
                  <a:cubicBezTo>
                    <a:pt x="1434" y="72"/>
                    <a:pt x="1434" y="72"/>
                    <a:pt x="1434" y="72"/>
                  </a:cubicBezTo>
                  <a:cubicBezTo>
                    <a:pt x="1427" y="71"/>
                    <a:pt x="1421" y="73"/>
                    <a:pt x="1417" y="79"/>
                  </a:cubicBezTo>
                  <a:cubicBezTo>
                    <a:pt x="1383" y="127"/>
                    <a:pt x="1383" y="127"/>
                    <a:pt x="1383" y="127"/>
                  </a:cubicBezTo>
                  <a:cubicBezTo>
                    <a:pt x="1382" y="128"/>
                    <a:pt x="1382" y="129"/>
                    <a:pt x="1382" y="129"/>
                  </a:cubicBezTo>
                  <a:cubicBezTo>
                    <a:pt x="1345" y="209"/>
                    <a:pt x="1345" y="209"/>
                    <a:pt x="1345" y="209"/>
                  </a:cubicBezTo>
                  <a:cubicBezTo>
                    <a:pt x="1282" y="330"/>
                    <a:pt x="1282" y="330"/>
                    <a:pt x="1282" y="330"/>
                  </a:cubicBezTo>
                  <a:cubicBezTo>
                    <a:pt x="1293" y="342"/>
                    <a:pt x="1293" y="342"/>
                    <a:pt x="1293" y="342"/>
                  </a:cubicBezTo>
                  <a:cubicBezTo>
                    <a:pt x="1294" y="343"/>
                    <a:pt x="1295" y="345"/>
                    <a:pt x="1296" y="346"/>
                  </a:cubicBezTo>
                  <a:cubicBezTo>
                    <a:pt x="1338" y="441"/>
                    <a:pt x="1338" y="441"/>
                    <a:pt x="1338" y="441"/>
                  </a:cubicBezTo>
                  <a:cubicBezTo>
                    <a:pt x="1339" y="443"/>
                    <a:pt x="1340" y="445"/>
                    <a:pt x="1340" y="447"/>
                  </a:cubicBezTo>
                  <a:cubicBezTo>
                    <a:pt x="1341" y="483"/>
                    <a:pt x="1341" y="483"/>
                    <a:pt x="1341" y="483"/>
                  </a:cubicBezTo>
                  <a:cubicBezTo>
                    <a:pt x="1341" y="486"/>
                    <a:pt x="1342" y="489"/>
                    <a:pt x="1343" y="492"/>
                  </a:cubicBezTo>
                  <a:cubicBezTo>
                    <a:pt x="1375" y="542"/>
                    <a:pt x="1375" y="542"/>
                    <a:pt x="1375" y="542"/>
                  </a:cubicBezTo>
                  <a:cubicBezTo>
                    <a:pt x="1376" y="544"/>
                    <a:pt x="1377" y="546"/>
                    <a:pt x="1378" y="547"/>
                  </a:cubicBezTo>
                  <a:cubicBezTo>
                    <a:pt x="1392" y="607"/>
                    <a:pt x="1392" y="607"/>
                    <a:pt x="1392" y="607"/>
                  </a:cubicBezTo>
                  <a:cubicBezTo>
                    <a:pt x="1393" y="612"/>
                    <a:pt x="1392" y="617"/>
                    <a:pt x="1389" y="621"/>
                  </a:cubicBezTo>
                  <a:cubicBezTo>
                    <a:pt x="1347" y="684"/>
                    <a:pt x="1347" y="684"/>
                    <a:pt x="1347" y="684"/>
                  </a:cubicBezTo>
                  <a:cubicBezTo>
                    <a:pt x="1342" y="691"/>
                    <a:pt x="1343" y="701"/>
                    <a:pt x="1350" y="706"/>
                  </a:cubicBezTo>
                  <a:cubicBezTo>
                    <a:pt x="1397" y="749"/>
                    <a:pt x="1397" y="749"/>
                    <a:pt x="1397" y="749"/>
                  </a:cubicBezTo>
                  <a:cubicBezTo>
                    <a:pt x="1398" y="750"/>
                    <a:pt x="1399" y="750"/>
                    <a:pt x="1399" y="751"/>
                  </a:cubicBezTo>
                  <a:cubicBezTo>
                    <a:pt x="1432" y="790"/>
                    <a:pt x="1432" y="790"/>
                    <a:pt x="1432" y="790"/>
                  </a:cubicBezTo>
                  <a:cubicBezTo>
                    <a:pt x="1433" y="792"/>
                    <a:pt x="1434" y="793"/>
                    <a:pt x="1435" y="795"/>
                  </a:cubicBezTo>
                  <a:cubicBezTo>
                    <a:pt x="1446" y="826"/>
                    <a:pt x="1446" y="826"/>
                    <a:pt x="1446" y="826"/>
                  </a:cubicBezTo>
                  <a:cubicBezTo>
                    <a:pt x="1449" y="832"/>
                    <a:pt x="1454" y="836"/>
                    <a:pt x="1460" y="837"/>
                  </a:cubicBezTo>
                  <a:cubicBezTo>
                    <a:pt x="1493" y="844"/>
                    <a:pt x="1493" y="844"/>
                    <a:pt x="1493" y="844"/>
                  </a:cubicBezTo>
                  <a:cubicBezTo>
                    <a:pt x="1493" y="844"/>
                    <a:pt x="1494" y="844"/>
                    <a:pt x="1495" y="844"/>
                  </a:cubicBezTo>
                  <a:cubicBezTo>
                    <a:pt x="1495" y="844"/>
                    <a:pt x="1495" y="844"/>
                    <a:pt x="1495" y="844"/>
                  </a:cubicBezTo>
                  <a:cubicBezTo>
                    <a:pt x="1507" y="845"/>
                    <a:pt x="1515" y="857"/>
                    <a:pt x="1510" y="869"/>
                  </a:cubicBezTo>
                  <a:cubicBezTo>
                    <a:pt x="1500" y="890"/>
                    <a:pt x="1500" y="890"/>
                    <a:pt x="1500" y="890"/>
                  </a:cubicBezTo>
                  <a:cubicBezTo>
                    <a:pt x="1473" y="944"/>
                    <a:pt x="1473" y="944"/>
                    <a:pt x="1473" y="944"/>
                  </a:cubicBezTo>
                  <a:cubicBezTo>
                    <a:pt x="1470" y="950"/>
                    <a:pt x="1471" y="957"/>
                    <a:pt x="1476" y="963"/>
                  </a:cubicBezTo>
                  <a:cubicBezTo>
                    <a:pt x="1484" y="973"/>
                    <a:pt x="1499" y="989"/>
                    <a:pt x="1504" y="989"/>
                  </a:cubicBezTo>
                  <a:cubicBezTo>
                    <a:pt x="1509" y="989"/>
                    <a:pt x="1529" y="992"/>
                    <a:pt x="1539" y="994"/>
                  </a:cubicBezTo>
                  <a:cubicBezTo>
                    <a:pt x="1543" y="994"/>
                    <a:pt x="1546" y="996"/>
                    <a:pt x="1549" y="999"/>
                  </a:cubicBezTo>
                  <a:cubicBezTo>
                    <a:pt x="1566" y="1016"/>
                    <a:pt x="1566" y="1016"/>
                    <a:pt x="1566" y="1016"/>
                  </a:cubicBezTo>
                  <a:cubicBezTo>
                    <a:pt x="1572" y="1022"/>
                    <a:pt x="1573" y="1033"/>
                    <a:pt x="1566" y="1040"/>
                  </a:cubicBezTo>
                  <a:cubicBezTo>
                    <a:pt x="1518" y="1091"/>
                    <a:pt x="1518" y="1091"/>
                    <a:pt x="1518" y="1091"/>
                  </a:cubicBezTo>
                  <a:cubicBezTo>
                    <a:pt x="1517" y="1092"/>
                    <a:pt x="1517" y="1093"/>
                    <a:pt x="1516" y="1094"/>
                  </a:cubicBezTo>
                  <a:cubicBezTo>
                    <a:pt x="1511" y="1102"/>
                    <a:pt x="1484" y="1145"/>
                    <a:pt x="1477" y="1147"/>
                  </a:cubicBezTo>
                  <a:cubicBezTo>
                    <a:pt x="1473" y="1149"/>
                    <a:pt x="1448" y="1148"/>
                    <a:pt x="1433" y="1148"/>
                  </a:cubicBezTo>
                  <a:cubicBezTo>
                    <a:pt x="1425" y="1147"/>
                    <a:pt x="1418" y="1152"/>
                    <a:pt x="1415" y="1160"/>
                  </a:cubicBezTo>
                  <a:cubicBezTo>
                    <a:pt x="1409" y="1179"/>
                    <a:pt x="1409" y="1179"/>
                    <a:pt x="1409" y="1179"/>
                  </a:cubicBezTo>
                  <a:cubicBezTo>
                    <a:pt x="1409" y="1181"/>
                    <a:pt x="1408" y="1182"/>
                    <a:pt x="1407" y="1183"/>
                  </a:cubicBezTo>
                  <a:cubicBezTo>
                    <a:pt x="1380" y="1229"/>
                    <a:pt x="1380" y="1229"/>
                    <a:pt x="1380" y="1229"/>
                  </a:cubicBezTo>
                  <a:cubicBezTo>
                    <a:pt x="1376" y="1235"/>
                    <a:pt x="1370" y="1238"/>
                    <a:pt x="1363" y="1237"/>
                  </a:cubicBezTo>
                  <a:cubicBezTo>
                    <a:pt x="1268" y="1226"/>
                    <a:pt x="1268" y="1226"/>
                    <a:pt x="1268" y="1226"/>
                  </a:cubicBezTo>
                  <a:cubicBezTo>
                    <a:pt x="1262" y="1226"/>
                    <a:pt x="1257" y="1227"/>
                    <a:pt x="1254" y="1231"/>
                  </a:cubicBezTo>
                  <a:cubicBezTo>
                    <a:pt x="1239" y="1245"/>
                    <a:pt x="1239" y="1245"/>
                    <a:pt x="1239" y="1245"/>
                  </a:cubicBezTo>
                  <a:cubicBezTo>
                    <a:pt x="1236" y="1248"/>
                    <a:pt x="1234" y="1253"/>
                    <a:pt x="1234" y="1258"/>
                  </a:cubicBezTo>
                  <a:cubicBezTo>
                    <a:pt x="1238" y="1311"/>
                    <a:pt x="1238" y="1311"/>
                    <a:pt x="1238" y="1311"/>
                  </a:cubicBezTo>
                  <a:cubicBezTo>
                    <a:pt x="1238" y="1314"/>
                    <a:pt x="1238" y="1317"/>
                    <a:pt x="1236" y="1320"/>
                  </a:cubicBezTo>
                  <a:cubicBezTo>
                    <a:pt x="1225" y="1343"/>
                    <a:pt x="1225" y="1343"/>
                    <a:pt x="1225" y="1343"/>
                  </a:cubicBezTo>
                  <a:cubicBezTo>
                    <a:pt x="1221" y="1351"/>
                    <a:pt x="1212" y="1355"/>
                    <a:pt x="1203" y="1352"/>
                  </a:cubicBezTo>
                  <a:cubicBezTo>
                    <a:pt x="1176" y="1342"/>
                    <a:pt x="1176" y="1342"/>
                    <a:pt x="1176" y="1342"/>
                  </a:cubicBezTo>
                  <a:cubicBezTo>
                    <a:pt x="1171" y="1341"/>
                    <a:pt x="1166" y="1341"/>
                    <a:pt x="1162" y="1343"/>
                  </a:cubicBezTo>
                  <a:cubicBezTo>
                    <a:pt x="1065" y="1395"/>
                    <a:pt x="1065" y="1395"/>
                    <a:pt x="1065" y="1395"/>
                  </a:cubicBezTo>
                  <a:cubicBezTo>
                    <a:pt x="1063" y="1396"/>
                    <a:pt x="1060" y="1397"/>
                    <a:pt x="1058" y="1397"/>
                  </a:cubicBezTo>
                  <a:cubicBezTo>
                    <a:pt x="968" y="1407"/>
                    <a:pt x="968" y="1407"/>
                    <a:pt x="968" y="1407"/>
                  </a:cubicBezTo>
                  <a:cubicBezTo>
                    <a:pt x="966" y="1407"/>
                    <a:pt x="964" y="1407"/>
                    <a:pt x="962" y="1407"/>
                  </a:cubicBezTo>
                  <a:cubicBezTo>
                    <a:pt x="903" y="1394"/>
                    <a:pt x="903" y="1394"/>
                    <a:pt x="903" y="1394"/>
                  </a:cubicBezTo>
                  <a:cubicBezTo>
                    <a:pt x="894" y="1392"/>
                    <a:pt x="885" y="1398"/>
                    <a:pt x="883" y="1407"/>
                  </a:cubicBezTo>
                  <a:cubicBezTo>
                    <a:pt x="874" y="1441"/>
                    <a:pt x="874" y="1441"/>
                    <a:pt x="874" y="1441"/>
                  </a:cubicBezTo>
                  <a:cubicBezTo>
                    <a:pt x="874" y="1442"/>
                    <a:pt x="874" y="1442"/>
                    <a:pt x="874" y="1443"/>
                  </a:cubicBezTo>
                  <a:cubicBezTo>
                    <a:pt x="861" y="1572"/>
                    <a:pt x="861" y="1572"/>
                    <a:pt x="861" y="1572"/>
                  </a:cubicBezTo>
                  <a:cubicBezTo>
                    <a:pt x="860" y="1579"/>
                    <a:pt x="856" y="1585"/>
                    <a:pt x="849" y="1587"/>
                  </a:cubicBezTo>
                  <a:cubicBezTo>
                    <a:pt x="806" y="1603"/>
                    <a:pt x="806" y="1603"/>
                    <a:pt x="806" y="1603"/>
                  </a:cubicBezTo>
                  <a:cubicBezTo>
                    <a:pt x="803" y="1604"/>
                    <a:pt x="801" y="1604"/>
                    <a:pt x="798" y="1604"/>
                  </a:cubicBezTo>
                  <a:cubicBezTo>
                    <a:pt x="696" y="1594"/>
                    <a:pt x="696" y="1594"/>
                    <a:pt x="696" y="1594"/>
                  </a:cubicBezTo>
                  <a:cubicBezTo>
                    <a:pt x="695" y="1594"/>
                    <a:pt x="695" y="1594"/>
                    <a:pt x="694" y="1593"/>
                  </a:cubicBezTo>
                  <a:cubicBezTo>
                    <a:pt x="590" y="1571"/>
                    <a:pt x="590" y="1571"/>
                    <a:pt x="590" y="1571"/>
                  </a:cubicBezTo>
                  <a:cubicBezTo>
                    <a:pt x="588" y="1571"/>
                    <a:pt x="587" y="1571"/>
                    <a:pt x="585" y="1571"/>
                  </a:cubicBezTo>
                  <a:cubicBezTo>
                    <a:pt x="577" y="1571"/>
                    <a:pt x="577" y="1571"/>
                    <a:pt x="577" y="1571"/>
                  </a:cubicBezTo>
                  <a:cubicBezTo>
                    <a:pt x="574" y="1571"/>
                    <a:pt x="572" y="1572"/>
                    <a:pt x="570" y="1573"/>
                  </a:cubicBezTo>
                  <a:cubicBezTo>
                    <a:pt x="537" y="1588"/>
                    <a:pt x="537" y="1588"/>
                    <a:pt x="537" y="1588"/>
                  </a:cubicBezTo>
                  <a:cubicBezTo>
                    <a:pt x="535" y="1589"/>
                    <a:pt x="534" y="1590"/>
                    <a:pt x="533" y="1591"/>
                  </a:cubicBezTo>
                  <a:cubicBezTo>
                    <a:pt x="502" y="1616"/>
                    <a:pt x="502" y="1616"/>
                    <a:pt x="502" y="1616"/>
                  </a:cubicBezTo>
                  <a:cubicBezTo>
                    <a:pt x="497" y="1620"/>
                    <a:pt x="491" y="1621"/>
                    <a:pt x="486" y="1620"/>
                  </a:cubicBezTo>
                  <a:cubicBezTo>
                    <a:pt x="386" y="1590"/>
                    <a:pt x="386" y="1590"/>
                    <a:pt x="386" y="1590"/>
                  </a:cubicBezTo>
                  <a:cubicBezTo>
                    <a:pt x="385" y="1590"/>
                    <a:pt x="384" y="1589"/>
                    <a:pt x="383" y="1589"/>
                  </a:cubicBezTo>
                  <a:cubicBezTo>
                    <a:pt x="328" y="1559"/>
                    <a:pt x="328" y="1559"/>
                    <a:pt x="328" y="1559"/>
                  </a:cubicBezTo>
                  <a:cubicBezTo>
                    <a:pt x="322" y="1555"/>
                    <a:pt x="314" y="1556"/>
                    <a:pt x="309" y="1561"/>
                  </a:cubicBezTo>
                  <a:cubicBezTo>
                    <a:pt x="293" y="1575"/>
                    <a:pt x="293" y="1575"/>
                    <a:pt x="293" y="1575"/>
                  </a:cubicBezTo>
                  <a:cubicBezTo>
                    <a:pt x="287" y="1580"/>
                    <a:pt x="278" y="1580"/>
                    <a:pt x="271" y="1576"/>
                  </a:cubicBezTo>
                  <a:cubicBezTo>
                    <a:pt x="247" y="1558"/>
                    <a:pt x="247" y="1558"/>
                    <a:pt x="247" y="1558"/>
                  </a:cubicBezTo>
                  <a:cubicBezTo>
                    <a:pt x="238" y="1552"/>
                    <a:pt x="226" y="1555"/>
                    <a:pt x="221" y="1565"/>
                  </a:cubicBezTo>
                  <a:cubicBezTo>
                    <a:pt x="203" y="1601"/>
                    <a:pt x="203" y="1601"/>
                    <a:pt x="203" y="1601"/>
                  </a:cubicBezTo>
                  <a:cubicBezTo>
                    <a:pt x="202" y="1604"/>
                    <a:pt x="199" y="1607"/>
                    <a:pt x="196" y="1608"/>
                  </a:cubicBezTo>
                  <a:cubicBezTo>
                    <a:pt x="131" y="1642"/>
                    <a:pt x="131" y="1642"/>
                    <a:pt x="131" y="1642"/>
                  </a:cubicBezTo>
                  <a:cubicBezTo>
                    <a:pt x="128" y="1644"/>
                    <a:pt x="126" y="1646"/>
                    <a:pt x="124" y="1649"/>
                  </a:cubicBezTo>
                  <a:cubicBezTo>
                    <a:pt x="107" y="1679"/>
                    <a:pt x="107" y="1679"/>
                    <a:pt x="107" y="1679"/>
                  </a:cubicBezTo>
                  <a:cubicBezTo>
                    <a:pt x="105" y="1683"/>
                    <a:pt x="104" y="1686"/>
                    <a:pt x="104" y="1689"/>
                  </a:cubicBezTo>
                  <a:cubicBezTo>
                    <a:pt x="109" y="1752"/>
                    <a:pt x="109" y="1752"/>
                    <a:pt x="109" y="1752"/>
                  </a:cubicBezTo>
                  <a:cubicBezTo>
                    <a:pt x="109" y="1752"/>
                    <a:pt x="110" y="1779"/>
                    <a:pt x="119" y="1781"/>
                  </a:cubicBezTo>
                  <a:cubicBezTo>
                    <a:pt x="129" y="1783"/>
                    <a:pt x="170" y="1852"/>
                    <a:pt x="182" y="1854"/>
                  </a:cubicBezTo>
                  <a:cubicBezTo>
                    <a:pt x="193" y="1855"/>
                    <a:pt x="242" y="1892"/>
                    <a:pt x="259" y="1905"/>
                  </a:cubicBezTo>
                  <a:cubicBezTo>
                    <a:pt x="262" y="1908"/>
                    <a:pt x="265" y="1911"/>
                    <a:pt x="266" y="1916"/>
                  </a:cubicBezTo>
                  <a:cubicBezTo>
                    <a:pt x="276" y="1970"/>
                    <a:pt x="276" y="1970"/>
                    <a:pt x="276" y="1970"/>
                  </a:cubicBezTo>
                  <a:cubicBezTo>
                    <a:pt x="276" y="1971"/>
                    <a:pt x="276" y="1972"/>
                    <a:pt x="276" y="1974"/>
                  </a:cubicBezTo>
                  <a:cubicBezTo>
                    <a:pt x="276" y="1984"/>
                    <a:pt x="273" y="2031"/>
                    <a:pt x="269" y="2040"/>
                  </a:cubicBezTo>
                  <a:cubicBezTo>
                    <a:pt x="266" y="2046"/>
                    <a:pt x="255" y="2064"/>
                    <a:pt x="249" y="2074"/>
                  </a:cubicBezTo>
                  <a:cubicBezTo>
                    <a:pt x="246" y="2079"/>
                    <a:pt x="245" y="2085"/>
                    <a:pt x="248" y="2091"/>
                  </a:cubicBezTo>
                  <a:cubicBezTo>
                    <a:pt x="259" y="2114"/>
                    <a:pt x="259" y="2114"/>
                    <a:pt x="259" y="2114"/>
                  </a:cubicBezTo>
                  <a:cubicBezTo>
                    <a:pt x="262" y="2120"/>
                    <a:pt x="261" y="2128"/>
                    <a:pt x="256" y="2134"/>
                  </a:cubicBezTo>
                  <a:cubicBezTo>
                    <a:pt x="199" y="2190"/>
                    <a:pt x="199" y="2190"/>
                    <a:pt x="199" y="2190"/>
                  </a:cubicBezTo>
                  <a:cubicBezTo>
                    <a:pt x="196" y="2193"/>
                    <a:pt x="194" y="2198"/>
                    <a:pt x="194" y="2202"/>
                  </a:cubicBezTo>
                  <a:cubicBezTo>
                    <a:pt x="194" y="2210"/>
                    <a:pt x="193" y="2224"/>
                    <a:pt x="195" y="2229"/>
                  </a:cubicBezTo>
                  <a:cubicBezTo>
                    <a:pt x="198" y="2235"/>
                    <a:pt x="216" y="2266"/>
                    <a:pt x="220" y="2273"/>
                  </a:cubicBezTo>
                  <a:cubicBezTo>
                    <a:pt x="221" y="2274"/>
                    <a:pt x="221" y="2275"/>
                    <a:pt x="222" y="2275"/>
                  </a:cubicBezTo>
                  <a:cubicBezTo>
                    <a:pt x="226" y="2280"/>
                    <a:pt x="243" y="2298"/>
                    <a:pt x="251" y="2297"/>
                  </a:cubicBezTo>
                  <a:cubicBezTo>
                    <a:pt x="258" y="2297"/>
                    <a:pt x="287" y="2303"/>
                    <a:pt x="300" y="2306"/>
                  </a:cubicBezTo>
                  <a:cubicBezTo>
                    <a:pt x="305" y="2307"/>
                    <a:pt x="308" y="2310"/>
                    <a:pt x="311" y="2313"/>
                  </a:cubicBezTo>
                  <a:cubicBezTo>
                    <a:pt x="317" y="2323"/>
                    <a:pt x="331" y="2341"/>
                    <a:pt x="340" y="2340"/>
                  </a:cubicBezTo>
                  <a:cubicBezTo>
                    <a:pt x="347" y="2340"/>
                    <a:pt x="356" y="2372"/>
                    <a:pt x="361" y="2396"/>
                  </a:cubicBezTo>
                  <a:cubicBezTo>
                    <a:pt x="364" y="2408"/>
                    <a:pt x="353" y="2419"/>
                    <a:pt x="341" y="2417"/>
                  </a:cubicBezTo>
                  <a:cubicBezTo>
                    <a:pt x="243" y="2397"/>
                    <a:pt x="243" y="2397"/>
                    <a:pt x="243" y="2397"/>
                  </a:cubicBezTo>
                  <a:cubicBezTo>
                    <a:pt x="237" y="2396"/>
                    <a:pt x="230" y="2398"/>
                    <a:pt x="226" y="2403"/>
                  </a:cubicBezTo>
                  <a:cubicBezTo>
                    <a:pt x="208" y="2426"/>
                    <a:pt x="208" y="2426"/>
                    <a:pt x="208" y="2426"/>
                  </a:cubicBezTo>
                  <a:cubicBezTo>
                    <a:pt x="207" y="2427"/>
                    <a:pt x="207" y="2428"/>
                    <a:pt x="206" y="2430"/>
                  </a:cubicBezTo>
                  <a:cubicBezTo>
                    <a:pt x="187" y="2474"/>
                    <a:pt x="187" y="2474"/>
                    <a:pt x="187" y="2474"/>
                  </a:cubicBezTo>
                  <a:cubicBezTo>
                    <a:pt x="184" y="2480"/>
                    <a:pt x="178" y="2484"/>
                    <a:pt x="171" y="2484"/>
                  </a:cubicBezTo>
                  <a:cubicBezTo>
                    <a:pt x="111" y="2487"/>
                    <a:pt x="111" y="2487"/>
                    <a:pt x="111" y="2487"/>
                  </a:cubicBezTo>
                  <a:cubicBezTo>
                    <a:pt x="108" y="2487"/>
                    <a:pt x="106" y="2486"/>
                    <a:pt x="104" y="2485"/>
                  </a:cubicBezTo>
                  <a:cubicBezTo>
                    <a:pt x="63" y="2469"/>
                    <a:pt x="63" y="2469"/>
                    <a:pt x="63" y="2469"/>
                  </a:cubicBezTo>
                  <a:cubicBezTo>
                    <a:pt x="57" y="2519"/>
                    <a:pt x="57" y="2519"/>
                    <a:pt x="57" y="2519"/>
                  </a:cubicBezTo>
                  <a:cubicBezTo>
                    <a:pt x="56" y="2522"/>
                    <a:pt x="55" y="2524"/>
                    <a:pt x="54" y="2527"/>
                  </a:cubicBezTo>
                  <a:cubicBezTo>
                    <a:pt x="44" y="2542"/>
                    <a:pt x="0" y="2608"/>
                    <a:pt x="8" y="2608"/>
                  </a:cubicBezTo>
                  <a:cubicBezTo>
                    <a:pt x="15" y="2608"/>
                    <a:pt x="120" y="2655"/>
                    <a:pt x="144" y="2666"/>
                  </a:cubicBezTo>
                  <a:cubicBezTo>
                    <a:pt x="148" y="2668"/>
                    <a:pt x="151" y="2671"/>
                    <a:pt x="152" y="2674"/>
                  </a:cubicBezTo>
                  <a:cubicBezTo>
                    <a:pt x="185" y="2740"/>
                    <a:pt x="185" y="2740"/>
                    <a:pt x="185" y="2740"/>
                  </a:cubicBezTo>
                  <a:cubicBezTo>
                    <a:pt x="186" y="2741"/>
                    <a:pt x="187" y="2742"/>
                    <a:pt x="188" y="2743"/>
                  </a:cubicBezTo>
                  <a:cubicBezTo>
                    <a:pt x="208" y="2766"/>
                    <a:pt x="208" y="2766"/>
                    <a:pt x="208" y="2766"/>
                  </a:cubicBezTo>
                  <a:cubicBezTo>
                    <a:pt x="211" y="2770"/>
                    <a:pt x="216" y="2772"/>
                    <a:pt x="221" y="2772"/>
                  </a:cubicBezTo>
                  <a:cubicBezTo>
                    <a:pt x="290" y="2770"/>
                    <a:pt x="290" y="2770"/>
                    <a:pt x="290" y="2770"/>
                  </a:cubicBezTo>
                  <a:cubicBezTo>
                    <a:pt x="292" y="2769"/>
                    <a:pt x="294" y="2769"/>
                    <a:pt x="296" y="2768"/>
                  </a:cubicBezTo>
                  <a:cubicBezTo>
                    <a:pt x="381" y="2734"/>
                    <a:pt x="381" y="2734"/>
                    <a:pt x="381" y="2734"/>
                  </a:cubicBezTo>
                  <a:cubicBezTo>
                    <a:pt x="384" y="2733"/>
                    <a:pt x="388" y="2732"/>
                    <a:pt x="391" y="2733"/>
                  </a:cubicBezTo>
                  <a:cubicBezTo>
                    <a:pt x="517" y="2761"/>
                    <a:pt x="517" y="2761"/>
                    <a:pt x="517" y="2761"/>
                  </a:cubicBezTo>
                  <a:cubicBezTo>
                    <a:pt x="520" y="2761"/>
                    <a:pt x="522" y="2762"/>
                    <a:pt x="524" y="2764"/>
                  </a:cubicBezTo>
                  <a:cubicBezTo>
                    <a:pt x="581" y="2809"/>
                    <a:pt x="581" y="2809"/>
                    <a:pt x="581" y="2809"/>
                  </a:cubicBezTo>
                  <a:cubicBezTo>
                    <a:pt x="582" y="2810"/>
                    <a:pt x="584" y="2811"/>
                    <a:pt x="585" y="2812"/>
                  </a:cubicBezTo>
                  <a:cubicBezTo>
                    <a:pt x="675" y="2848"/>
                    <a:pt x="675" y="2848"/>
                    <a:pt x="675" y="2848"/>
                  </a:cubicBezTo>
                  <a:cubicBezTo>
                    <a:pt x="675" y="2848"/>
                    <a:pt x="696" y="2856"/>
                    <a:pt x="713" y="2861"/>
                  </a:cubicBezTo>
                  <a:cubicBezTo>
                    <a:pt x="727" y="2865"/>
                    <a:pt x="754" y="2832"/>
                    <a:pt x="764" y="2819"/>
                  </a:cubicBezTo>
                  <a:cubicBezTo>
                    <a:pt x="767" y="2815"/>
                    <a:pt x="771" y="2813"/>
                    <a:pt x="776" y="2812"/>
                  </a:cubicBezTo>
                  <a:cubicBezTo>
                    <a:pt x="834" y="2805"/>
                    <a:pt x="834" y="2805"/>
                    <a:pt x="834" y="2805"/>
                  </a:cubicBezTo>
                  <a:cubicBezTo>
                    <a:pt x="836" y="2805"/>
                    <a:pt x="838" y="2805"/>
                    <a:pt x="839" y="2804"/>
                  </a:cubicBezTo>
                  <a:cubicBezTo>
                    <a:pt x="932" y="2763"/>
                    <a:pt x="932" y="2763"/>
                    <a:pt x="932" y="2763"/>
                  </a:cubicBezTo>
                  <a:cubicBezTo>
                    <a:pt x="934" y="2762"/>
                    <a:pt x="937" y="2762"/>
                    <a:pt x="939" y="2762"/>
                  </a:cubicBezTo>
                  <a:cubicBezTo>
                    <a:pt x="1017" y="2765"/>
                    <a:pt x="1017" y="2765"/>
                    <a:pt x="1017" y="2765"/>
                  </a:cubicBezTo>
                  <a:cubicBezTo>
                    <a:pt x="1018" y="2765"/>
                    <a:pt x="1019" y="2765"/>
                    <a:pt x="1020" y="2765"/>
                  </a:cubicBezTo>
                  <a:cubicBezTo>
                    <a:pt x="1080" y="2779"/>
                    <a:pt x="1080" y="2779"/>
                    <a:pt x="1080" y="2779"/>
                  </a:cubicBezTo>
                  <a:cubicBezTo>
                    <a:pt x="1083" y="2779"/>
                    <a:pt x="1085" y="2781"/>
                    <a:pt x="1088" y="2783"/>
                  </a:cubicBezTo>
                  <a:cubicBezTo>
                    <a:pt x="1102" y="2796"/>
                    <a:pt x="1102" y="2796"/>
                    <a:pt x="1102" y="2796"/>
                  </a:cubicBezTo>
                  <a:cubicBezTo>
                    <a:pt x="1113" y="2806"/>
                    <a:pt x="1131" y="2798"/>
                    <a:pt x="1130" y="2783"/>
                  </a:cubicBezTo>
                  <a:cubicBezTo>
                    <a:pt x="1130" y="2782"/>
                    <a:pt x="1130" y="2780"/>
                    <a:pt x="1129" y="2778"/>
                  </a:cubicBezTo>
                  <a:cubicBezTo>
                    <a:pt x="1095" y="2685"/>
                    <a:pt x="1095" y="2685"/>
                    <a:pt x="1095" y="2685"/>
                  </a:cubicBezTo>
                  <a:cubicBezTo>
                    <a:pt x="1077" y="2627"/>
                    <a:pt x="1077" y="2627"/>
                    <a:pt x="1077" y="2627"/>
                  </a:cubicBezTo>
                  <a:cubicBezTo>
                    <a:pt x="1077" y="2624"/>
                    <a:pt x="1076" y="2622"/>
                    <a:pt x="1077" y="2619"/>
                  </a:cubicBezTo>
                  <a:cubicBezTo>
                    <a:pt x="1097" y="2474"/>
                    <a:pt x="1097" y="2474"/>
                    <a:pt x="1097" y="2474"/>
                  </a:cubicBezTo>
                  <a:cubicBezTo>
                    <a:pt x="1097" y="2474"/>
                    <a:pt x="1097" y="2473"/>
                    <a:pt x="1097" y="2473"/>
                  </a:cubicBezTo>
                  <a:cubicBezTo>
                    <a:pt x="1116" y="2384"/>
                    <a:pt x="1116" y="2384"/>
                    <a:pt x="1116" y="2384"/>
                  </a:cubicBezTo>
                  <a:cubicBezTo>
                    <a:pt x="1116" y="2382"/>
                    <a:pt x="1116" y="2381"/>
                    <a:pt x="1116" y="2379"/>
                  </a:cubicBezTo>
                  <a:cubicBezTo>
                    <a:pt x="1114" y="2316"/>
                    <a:pt x="1114" y="2316"/>
                    <a:pt x="1114" y="2316"/>
                  </a:cubicBezTo>
                  <a:cubicBezTo>
                    <a:pt x="1114" y="2314"/>
                    <a:pt x="1114" y="2312"/>
                    <a:pt x="1115" y="2310"/>
                  </a:cubicBezTo>
                  <a:cubicBezTo>
                    <a:pt x="1130" y="2264"/>
                    <a:pt x="1130" y="2264"/>
                    <a:pt x="1130" y="2264"/>
                  </a:cubicBezTo>
                  <a:cubicBezTo>
                    <a:pt x="1169" y="2154"/>
                    <a:pt x="1169" y="2154"/>
                    <a:pt x="1169" y="2154"/>
                  </a:cubicBezTo>
                  <a:cubicBezTo>
                    <a:pt x="1196" y="2082"/>
                    <a:pt x="1196" y="2082"/>
                    <a:pt x="1196" y="2082"/>
                  </a:cubicBezTo>
                  <a:cubicBezTo>
                    <a:pt x="1197" y="2080"/>
                    <a:pt x="1198" y="2078"/>
                    <a:pt x="1200" y="2077"/>
                  </a:cubicBezTo>
                  <a:cubicBezTo>
                    <a:pt x="1289" y="1978"/>
                    <a:pt x="1289" y="1978"/>
                    <a:pt x="1289" y="1978"/>
                  </a:cubicBezTo>
                  <a:cubicBezTo>
                    <a:pt x="1290" y="1977"/>
                    <a:pt x="1292" y="1975"/>
                    <a:pt x="1294" y="1974"/>
                  </a:cubicBezTo>
                  <a:cubicBezTo>
                    <a:pt x="1312" y="1967"/>
                    <a:pt x="1396" y="1929"/>
                    <a:pt x="1407" y="1929"/>
                  </a:cubicBezTo>
                  <a:cubicBezTo>
                    <a:pt x="1418" y="1929"/>
                    <a:pt x="1498" y="1923"/>
                    <a:pt x="1512" y="1925"/>
                  </a:cubicBezTo>
                  <a:cubicBezTo>
                    <a:pt x="1526" y="1928"/>
                    <a:pt x="1608" y="1877"/>
                    <a:pt x="1618" y="1871"/>
                  </a:cubicBezTo>
                  <a:cubicBezTo>
                    <a:pt x="1618" y="1871"/>
                    <a:pt x="1619" y="1870"/>
                    <a:pt x="1620" y="1870"/>
                  </a:cubicBezTo>
                  <a:cubicBezTo>
                    <a:pt x="1630" y="1865"/>
                    <a:pt x="1721" y="1826"/>
                    <a:pt x="1737" y="1809"/>
                  </a:cubicBezTo>
                  <a:cubicBezTo>
                    <a:pt x="1753" y="1792"/>
                    <a:pt x="1879" y="1720"/>
                    <a:pt x="1887" y="1716"/>
                  </a:cubicBezTo>
                  <a:cubicBezTo>
                    <a:pt x="1887" y="1716"/>
                    <a:pt x="1888" y="1716"/>
                    <a:pt x="1888" y="1715"/>
                  </a:cubicBezTo>
                  <a:cubicBezTo>
                    <a:pt x="2014" y="1654"/>
                    <a:pt x="2014" y="1654"/>
                    <a:pt x="2014" y="1654"/>
                  </a:cubicBezTo>
                  <a:cubicBezTo>
                    <a:pt x="2021" y="1650"/>
                    <a:pt x="2029" y="1652"/>
                    <a:pt x="2034" y="1658"/>
                  </a:cubicBezTo>
                  <a:cubicBezTo>
                    <a:pt x="2066" y="1694"/>
                    <a:pt x="2066" y="1694"/>
                    <a:pt x="2066" y="1694"/>
                  </a:cubicBezTo>
                  <a:cubicBezTo>
                    <a:pt x="2068" y="1697"/>
                    <a:pt x="2071" y="1698"/>
                    <a:pt x="2075" y="1699"/>
                  </a:cubicBezTo>
                  <a:cubicBezTo>
                    <a:pt x="2094" y="1704"/>
                    <a:pt x="2094" y="1704"/>
                    <a:pt x="2094" y="1704"/>
                  </a:cubicBezTo>
                  <a:cubicBezTo>
                    <a:pt x="2099" y="1705"/>
                    <a:pt x="2104" y="1704"/>
                    <a:pt x="2108" y="1701"/>
                  </a:cubicBezTo>
                  <a:cubicBezTo>
                    <a:pt x="2163" y="1660"/>
                    <a:pt x="2163" y="1660"/>
                    <a:pt x="2163" y="1660"/>
                  </a:cubicBezTo>
                  <a:cubicBezTo>
                    <a:pt x="2164" y="1658"/>
                    <a:pt x="2167" y="1657"/>
                    <a:pt x="2169" y="1657"/>
                  </a:cubicBezTo>
                  <a:cubicBezTo>
                    <a:pt x="2234" y="1642"/>
                    <a:pt x="2234" y="1642"/>
                    <a:pt x="2234" y="1642"/>
                  </a:cubicBezTo>
                  <a:cubicBezTo>
                    <a:pt x="2237" y="1641"/>
                    <a:pt x="2240" y="1639"/>
                    <a:pt x="2243" y="1637"/>
                  </a:cubicBezTo>
                  <a:cubicBezTo>
                    <a:pt x="2309" y="1561"/>
                    <a:pt x="2309" y="1561"/>
                    <a:pt x="2309" y="1561"/>
                  </a:cubicBezTo>
                  <a:cubicBezTo>
                    <a:pt x="2310" y="1559"/>
                    <a:pt x="2311" y="1557"/>
                    <a:pt x="2312" y="1556"/>
                  </a:cubicBezTo>
                  <a:cubicBezTo>
                    <a:pt x="2324" y="1523"/>
                    <a:pt x="2324" y="1523"/>
                    <a:pt x="2324" y="1523"/>
                  </a:cubicBezTo>
                  <a:cubicBezTo>
                    <a:pt x="2327" y="1515"/>
                    <a:pt x="2334" y="1511"/>
                    <a:pt x="2342" y="1512"/>
                  </a:cubicBezTo>
                  <a:cubicBezTo>
                    <a:pt x="2358" y="1515"/>
                    <a:pt x="2381" y="1517"/>
                    <a:pt x="2389" y="1507"/>
                  </a:cubicBezTo>
                  <a:cubicBezTo>
                    <a:pt x="2397" y="1496"/>
                    <a:pt x="2432" y="1484"/>
                    <a:pt x="2448" y="1479"/>
                  </a:cubicBezTo>
                  <a:cubicBezTo>
                    <a:pt x="2453" y="1477"/>
                    <a:pt x="2457" y="1473"/>
                    <a:pt x="2459" y="1468"/>
                  </a:cubicBezTo>
                  <a:cubicBezTo>
                    <a:pt x="2491" y="1354"/>
                    <a:pt x="2491" y="1354"/>
                    <a:pt x="2491" y="1354"/>
                  </a:cubicBezTo>
                  <a:cubicBezTo>
                    <a:pt x="2492" y="1353"/>
                    <a:pt x="2492" y="1352"/>
                    <a:pt x="2492" y="1351"/>
                  </a:cubicBezTo>
                  <a:cubicBezTo>
                    <a:pt x="2501" y="1262"/>
                    <a:pt x="2501" y="1262"/>
                    <a:pt x="2501" y="1262"/>
                  </a:cubicBezTo>
                  <a:cubicBezTo>
                    <a:pt x="2502" y="1254"/>
                    <a:pt x="2508" y="1248"/>
                    <a:pt x="2515" y="1247"/>
                  </a:cubicBezTo>
                  <a:cubicBezTo>
                    <a:pt x="2611" y="1229"/>
                    <a:pt x="2611" y="1229"/>
                    <a:pt x="2611" y="1229"/>
                  </a:cubicBezTo>
                  <a:cubicBezTo>
                    <a:pt x="2614" y="1228"/>
                    <a:pt x="2617" y="1227"/>
                    <a:pt x="2620" y="1224"/>
                  </a:cubicBezTo>
                  <a:cubicBezTo>
                    <a:pt x="2671" y="1169"/>
                    <a:pt x="2671" y="1169"/>
                    <a:pt x="2671" y="1169"/>
                  </a:cubicBezTo>
                  <a:cubicBezTo>
                    <a:pt x="2677" y="1163"/>
                    <a:pt x="2677" y="1152"/>
                    <a:pt x="2670" y="1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8"/>
            <p:cNvSpPr>
              <a:spLocks/>
            </p:cNvSpPr>
            <p:nvPr/>
          </p:nvSpPr>
          <p:spPr bwMode="auto">
            <a:xfrm>
              <a:off x="5147654" y="2547955"/>
              <a:ext cx="423850" cy="542463"/>
            </a:xfrm>
            <a:custGeom>
              <a:avLst/>
              <a:gdLst>
                <a:gd name="T0" fmla="*/ 1421 w 1486"/>
                <a:gd name="T1" fmla="*/ 374 h 1905"/>
                <a:gd name="T2" fmla="*/ 1334 w 1486"/>
                <a:gd name="T3" fmla="*/ 296 h 1905"/>
                <a:gd name="T4" fmla="*/ 1266 w 1486"/>
                <a:gd name="T5" fmla="*/ 227 h 1905"/>
                <a:gd name="T6" fmla="*/ 1129 w 1486"/>
                <a:gd name="T7" fmla="*/ 129 h 1905"/>
                <a:gd name="T8" fmla="*/ 1098 w 1486"/>
                <a:gd name="T9" fmla="*/ 156 h 1905"/>
                <a:gd name="T10" fmla="*/ 997 w 1486"/>
                <a:gd name="T11" fmla="*/ 80 h 1905"/>
                <a:gd name="T12" fmla="*/ 910 w 1486"/>
                <a:gd name="T13" fmla="*/ 57 h 1905"/>
                <a:gd name="T14" fmla="*/ 844 w 1486"/>
                <a:gd name="T15" fmla="*/ 70 h 1905"/>
                <a:gd name="T16" fmla="*/ 814 w 1486"/>
                <a:gd name="T17" fmla="*/ 34 h 1905"/>
                <a:gd name="T18" fmla="*/ 738 w 1486"/>
                <a:gd name="T19" fmla="*/ 8 h 1905"/>
                <a:gd name="T20" fmla="*/ 688 w 1486"/>
                <a:gd name="T21" fmla="*/ 52 h 1905"/>
                <a:gd name="T22" fmla="*/ 591 w 1486"/>
                <a:gd name="T23" fmla="*/ 69 h 1905"/>
                <a:gd name="T24" fmla="*/ 446 w 1486"/>
                <a:gd name="T25" fmla="*/ 204 h 1905"/>
                <a:gd name="T26" fmla="*/ 418 w 1486"/>
                <a:gd name="T27" fmla="*/ 289 h 1905"/>
                <a:gd name="T28" fmla="*/ 418 w 1486"/>
                <a:gd name="T29" fmla="*/ 345 h 1905"/>
                <a:gd name="T30" fmla="*/ 326 w 1486"/>
                <a:gd name="T31" fmla="*/ 337 h 1905"/>
                <a:gd name="T32" fmla="*/ 261 w 1486"/>
                <a:gd name="T33" fmla="*/ 317 h 1905"/>
                <a:gd name="T34" fmla="*/ 195 w 1486"/>
                <a:gd name="T35" fmla="*/ 353 h 1905"/>
                <a:gd name="T36" fmla="*/ 206 w 1486"/>
                <a:gd name="T37" fmla="*/ 389 h 1905"/>
                <a:gd name="T38" fmla="*/ 254 w 1486"/>
                <a:gd name="T39" fmla="*/ 403 h 1905"/>
                <a:gd name="T40" fmla="*/ 245 w 1486"/>
                <a:gd name="T41" fmla="*/ 505 h 1905"/>
                <a:gd name="T42" fmla="*/ 219 w 1486"/>
                <a:gd name="T43" fmla="*/ 658 h 1905"/>
                <a:gd name="T44" fmla="*/ 258 w 1486"/>
                <a:gd name="T45" fmla="*/ 790 h 1905"/>
                <a:gd name="T46" fmla="*/ 155 w 1486"/>
                <a:gd name="T47" fmla="*/ 952 h 1905"/>
                <a:gd name="T48" fmla="*/ 142 w 1486"/>
                <a:gd name="T49" fmla="*/ 980 h 1905"/>
                <a:gd name="T50" fmla="*/ 89 w 1486"/>
                <a:gd name="T51" fmla="*/ 989 h 1905"/>
                <a:gd name="T52" fmla="*/ 63 w 1486"/>
                <a:gd name="T53" fmla="*/ 1053 h 1905"/>
                <a:gd name="T54" fmla="*/ 20 w 1486"/>
                <a:gd name="T55" fmla="*/ 1094 h 1905"/>
                <a:gd name="T56" fmla="*/ 90 w 1486"/>
                <a:gd name="T57" fmla="*/ 1169 h 1905"/>
                <a:gd name="T58" fmla="*/ 158 w 1486"/>
                <a:gd name="T59" fmla="*/ 1252 h 1905"/>
                <a:gd name="T60" fmla="*/ 136 w 1486"/>
                <a:gd name="T61" fmla="*/ 1265 h 1905"/>
                <a:gd name="T62" fmla="*/ 70 w 1486"/>
                <a:gd name="T63" fmla="*/ 1291 h 1905"/>
                <a:gd name="T64" fmla="*/ 110 w 1486"/>
                <a:gd name="T65" fmla="*/ 1373 h 1905"/>
                <a:gd name="T66" fmla="*/ 120 w 1486"/>
                <a:gd name="T67" fmla="*/ 1445 h 1905"/>
                <a:gd name="T68" fmla="*/ 107 w 1486"/>
                <a:gd name="T69" fmla="*/ 1497 h 1905"/>
                <a:gd name="T70" fmla="*/ 84 w 1486"/>
                <a:gd name="T71" fmla="*/ 1595 h 1905"/>
                <a:gd name="T72" fmla="*/ 72 w 1486"/>
                <a:gd name="T73" fmla="*/ 1658 h 1905"/>
                <a:gd name="T74" fmla="*/ 4 w 1486"/>
                <a:gd name="T75" fmla="*/ 1697 h 1905"/>
                <a:gd name="T76" fmla="*/ 105 w 1486"/>
                <a:gd name="T77" fmla="*/ 1804 h 1905"/>
                <a:gd name="T78" fmla="*/ 190 w 1486"/>
                <a:gd name="T79" fmla="*/ 1888 h 1905"/>
                <a:gd name="T80" fmla="*/ 297 w 1486"/>
                <a:gd name="T81" fmla="*/ 1858 h 1905"/>
                <a:gd name="T82" fmla="*/ 500 w 1486"/>
                <a:gd name="T83" fmla="*/ 1854 h 1905"/>
                <a:gd name="T84" fmla="*/ 572 w 1486"/>
                <a:gd name="T85" fmla="*/ 1750 h 1905"/>
                <a:gd name="T86" fmla="*/ 624 w 1486"/>
                <a:gd name="T87" fmla="*/ 1728 h 1905"/>
                <a:gd name="T88" fmla="*/ 653 w 1486"/>
                <a:gd name="T89" fmla="*/ 1685 h 1905"/>
                <a:gd name="T90" fmla="*/ 704 w 1486"/>
                <a:gd name="T91" fmla="*/ 1606 h 1905"/>
                <a:gd name="T92" fmla="*/ 716 w 1486"/>
                <a:gd name="T93" fmla="*/ 1493 h 1905"/>
                <a:gd name="T94" fmla="*/ 864 w 1486"/>
                <a:gd name="T95" fmla="*/ 1437 h 1905"/>
                <a:gd name="T96" fmla="*/ 918 w 1486"/>
                <a:gd name="T97" fmla="*/ 1351 h 1905"/>
                <a:gd name="T98" fmla="*/ 956 w 1486"/>
                <a:gd name="T99" fmla="*/ 1261 h 1905"/>
                <a:gd name="T100" fmla="*/ 1049 w 1486"/>
                <a:gd name="T101" fmla="*/ 1150 h 1905"/>
                <a:gd name="T102" fmla="*/ 1200 w 1486"/>
                <a:gd name="T103" fmla="*/ 988 h 1905"/>
                <a:gd name="T104" fmla="*/ 1338 w 1486"/>
                <a:gd name="T105" fmla="*/ 856 h 1905"/>
                <a:gd name="T106" fmla="*/ 1381 w 1486"/>
                <a:gd name="T107" fmla="*/ 793 h 1905"/>
                <a:gd name="T108" fmla="*/ 1417 w 1486"/>
                <a:gd name="T109" fmla="*/ 773 h 1905"/>
                <a:gd name="T110" fmla="*/ 1398 w 1486"/>
                <a:gd name="T111" fmla="*/ 719 h 1905"/>
                <a:gd name="T112" fmla="*/ 1362 w 1486"/>
                <a:gd name="T113" fmla="*/ 708 h 1905"/>
                <a:gd name="T114" fmla="*/ 1350 w 1486"/>
                <a:gd name="T115" fmla="*/ 645 h 1905"/>
                <a:gd name="T116" fmla="*/ 1413 w 1486"/>
                <a:gd name="T117" fmla="*/ 603 h 1905"/>
                <a:gd name="T118" fmla="*/ 1473 w 1486"/>
                <a:gd name="T119" fmla="*/ 564 h 1905"/>
                <a:gd name="T120" fmla="*/ 1482 w 1486"/>
                <a:gd name="T121" fmla="*/ 474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6" h="1905">
                  <a:moveTo>
                    <a:pt x="1482" y="474"/>
                  </a:moveTo>
                  <a:cubicBezTo>
                    <a:pt x="1421" y="374"/>
                    <a:pt x="1421" y="374"/>
                    <a:pt x="1421" y="374"/>
                  </a:cubicBezTo>
                  <a:cubicBezTo>
                    <a:pt x="1420" y="372"/>
                    <a:pt x="1419" y="370"/>
                    <a:pt x="1417" y="369"/>
                  </a:cubicBezTo>
                  <a:cubicBezTo>
                    <a:pt x="1334" y="296"/>
                    <a:pt x="1334" y="296"/>
                    <a:pt x="1334" y="296"/>
                  </a:cubicBezTo>
                  <a:cubicBezTo>
                    <a:pt x="1334" y="296"/>
                    <a:pt x="1333" y="295"/>
                    <a:pt x="1333" y="295"/>
                  </a:cubicBezTo>
                  <a:cubicBezTo>
                    <a:pt x="1327" y="289"/>
                    <a:pt x="1273" y="234"/>
                    <a:pt x="1266" y="227"/>
                  </a:cubicBezTo>
                  <a:cubicBezTo>
                    <a:pt x="1260" y="222"/>
                    <a:pt x="1199" y="159"/>
                    <a:pt x="1166" y="124"/>
                  </a:cubicBezTo>
                  <a:cubicBezTo>
                    <a:pt x="1155" y="112"/>
                    <a:pt x="1136" y="115"/>
                    <a:pt x="1129" y="129"/>
                  </a:cubicBezTo>
                  <a:cubicBezTo>
                    <a:pt x="1122" y="144"/>
                    <a:pt x="1122" y="144"/>
                    <a:pt x="1122" y="144"/>
                  </a:cubicBezTo>
                  <a:cubicBezTo>
                    <a:pt x="1117" y="153"/>
                    <a:pt x="1108" y="158"/>
                    <a:pt x="1098" y="156"/>
                  </a:cubicBezTo>
                  <a:cubicBezTo>
                    <a:pt x="1078" y="152"/>
                    <a:pt x="1047" y="146"/>
                    <a:pt x="1038" y="141"/>
                  </a:cubicBezTo>
                  <a:cubicBezTo>
                    <a:pt x="1025" y="133"/>
                    <a:pt x="1007" y="87"/>
                    <a:pt x="997" y="80"/>
                  </a:cubicBezTo>
                  <a:cubicBezTo>
                    <a:pt x="988" y="74"/>
                    <a:pt x="944" y="61"/>
                    <a:pt x="926" y="56"/>
                  </a:cubicBezTo>
                  <a:cubicBezTo>
                    <a:pt x="920" y="54"/>
                    <a:pt x="915" y="55"/>
                    <a:pt x="910" y="57"/>
                  </a:cubicBezTo>
                  <a:cubicBezTo>
                    <a:pt x="872" y="76"/>
                    <a:pt x="872" y="76"/>
                    <a:pt x="872" y="76"/>
                  </a:cubicBezTo>
                  <a:cubicBezTo>
                    <a:pt x="862" y="81"/>
                    <a:pt x="851" y="78"/>
                    <a:pt x="844" y="70"/>
                  </a:cubicBezTo>
                  <a:cubicBezTo>
                    <a:pt x="820" y="39"/>
                    <a:pt x="820" y="39"/>
                    <a:pt x="820" y="39"/>
                  </a:cubicBezTo>
                  <a:cubicBezTo>
                    <a:pt x="818" y="37"/>
                    <a:pt x="816" y="35"/>
                    <a:pt x="814" y="34"/>
                  </a:cubicBezTo>
                  <a:cubicBezTo>
                    <a:pt x="766" y="5"/>
                    <a:pt x="766" y="5"/>
                    <a:pt x="766" y="5"/>
                  </a:cubicBezTo>
                  <a:cubicBezTo>
                    <a:pt x="757" y="0"/>
                    <a:pt x="746" y="1"/>
                    <a:pt x="738" y="8"/>
                  </a:cubicBezTo>
                  <a:cubicBezTo>
                    <a:pt x="700" y="45"/>
                    <a:pt x="700" y="45"/>
                    <a:pt x="700" y="45"/>
                  </a:cubicBezTo>
                  <a:cubicBezTo>
                    <a:pt x="697" y="49"/>
                    <a:pt x="692" y="51"/>
                    <a:pt x="688" y="52"/>
                  </a:cubicBezTo>
                  <a:cubicBezTo>
                    <a:pt x="603" y="63"/>
                    <a:pt x="603" y="63"/>
                    <a:pt x="603" y="63"/>
                  </a:cubicBezTo>
                  <a:cubicBezTo>
                    <a:pt x="599" y="64"/>
                    <a:pt x="594" y="66"/>
                    <a:pt x="591" y="69"/>
                  </a:cubicBezTo>
                  <a:cubicBezTo>
                    <a:pt x="505" y="151"/>
                    <a:pt x="505" y="151"/>
                    <a:pt x="505" y="151"/>
                  </a:cubicBezTo>
                  <a:cubicBezTo>
                    <a:pt x="446" y="204"/>
                    <a:pt x="446" y="204"/>
                    <a:pt x="446" y="204"/>
                  </a:cubicBezTo>
                  <a:cubicBezTo>
                    <a:pt x="443" y="207"/>
                    <a:pt x="441" y="210"/>
                    <a:pt x="440" y="214"/>
                  </a:cubicBezTo>
                  <a:cubicBezTo>
                    <a:pt x="418" y="289"/>
                    <a:pt x="418" y="289"/>
                    <a:pt x="418" y="289"/>
                  </a:cubicBezTo>
                  <a:cubicBezTo>
                    <a:pt x="417" y="295"/>
                    <a:pt x="417" y="300"/>
                    <a:pt x="420" y="305"/>
                  </a:cubicBezTo>
                  <a:cubicBezTo>
                    <a:pt x="426" y="318"/>
                    <a:pt x="435" y="341"/>
                    <a:pt x="418" y="345"/>
                  </a:cubicBezTo>
                  <a:cubicBezTo>
                    <a:pt x="397" y="350"/>
                    <a:pt x="342" y="340"/>
                    <a:pt x="331" y="338"/>
                  </a:cubicBezTo>
                  <a:cubicBezTo>
                    <a:pt x="329" y="338"/>
                    <a:pt x="328" y="337"/>
                    <a:pt x="326" y="337"/>
                  </a:cubicBezTo>
                  <a:cubicBezTo>
                    <a:pt x="279" y="317"/>
                    <a:pt x="279" y="317"/>
                    <a:pt x="279" y="317"/>
                  </a:cubicBezTo>
                  <a:cubicBezTo>
                    <a:pt x="273" y="315"/>
                    <a:pt x="267" y="315"/>
                    <a:pt x="261" y="317"/>
                  </a:cubicBezTo>
                  <a:cubicBezTo>
                    <a:pt x="207" y="341"/>
                    <a:pt x="207" y="341"/>
                    <a:pt x="207" y="341"/>
                  </a:cubicBezTo>
                  <a:cubicBezTo>
                    <a:pt x="201" y="343"/>
                    <a:pt x="197" y="348"/>
                    <a:pt x="195" y="353"/>
                  </a:cubicBezTo>
                  <a:cubicBezTo>
                    <a:pt x="192" y="360"/>
                    <a:pt x="192" y="360"/>
                    <a:pt x="192" y="360"/>
                  </a:cubicBezTo>
                  <a:cubicBezTo>
                    <a:pt x="187" y="372"/>
                    <a:pt x="194" y="385"/>
                    <a:pt x="206" y="389"/>
                  </a:cubicBezTo>
                  <a:cubicBezTo>
                    <a:pt x="246" y="402"/>
                    <a:pt x="246" y="402"/>
                    <a:pt x="246" y="402"/>
                  </a:cubicBezTo>
                  <a:cubicBezTo>
                    <a:pt x="248" y="403"/>
                    <a:pt x="251" y="403"/>
                    <a:pt x="254" y="403"/>
                  </a:cubicBezTo>
                  <a:cubicBezTo>
                    <a:pt x="269" y="402"/>
                    <a:pt x="280" y="417"/>
                    <a:pt x="276" y="431"/>
                  </a:cubicBezTo>
                  <a:cubicBezTo>
                    <a:pt x="268" y="461"/>
                    <a:pt x="255" y="501"/>
                    <a:pt x="245" y="505"/>
                  </a:cubicBezTo>
                  <a:cubicBezTo>
                    <a:pt x="230" y="511"/>
                    <a:pt x="202" y="528"/>
                    <a:pt x="189" y="536"/>
                  </a:cubicBezTo>
                  <a:cubicBezTo>
                    <a:pt x="176" y="544"/>
                    <a:pt x="190" y="651"/>
                    <a:pt x="219" y="658"/>
                  </a:cubicBezTo>
                  <a:cubicBezTo>
                    <a:pt x="248" y="664"/>
                    <a:pt x="261" y="672"/>
                    <a:pt x="264" y="685"/>
                  </a:cubicBezTo>
                  <a:cubicBezTo>
                    <a:pt x="268" y="698"/>
                    <a:pt x="270" y="763"/>
                    <a:pt x="258" y="790"/>
                  </a:cubicBezTo>
                  <a:cubicBezTo>
                    <a:pt x="245" y="816"/>
                    <a:pt x="206" y="899"/>
                    <a:pt x="196" y="909"/>
                  </a:cubicBezTo>
                  <a:cubicBezTo>
                    <a:pt x="188" y="918"/>
                    <a:pt x="164" y="943"/>
                    <a:pt x="155" y="952"/>
                  </a:cubicBezTo>
                  <a:cubicBezTo>
                    <a:pt x="153" y="954"/>
                    <a:pt x="152" y="957"/>
                    <a:pt x="151" y="959"/>
                  </a:cubicBezTo>
                  <a:cubicBezTo>
                    <a:pt x="142" y="980"/>
                    <a:pt x="142" y="980"/>
                    <a:pt x="142" y="980"/>
                  </a:cubicBezTo>
                  <a:cubicBezTo>
                    <a:pt x="138" y="991"/>
                    <a:pt x="125" y="997"/>
                    <a:pt x="114" y="993"/>
                  </a:cubicBezTo>
                  <a:cubicBezTo>
                    <a:pt x="102" y="988"/>
                    <a:pt x="89" y="985"/>
                    <a:pt x="89" y="989"/>
                  </a:cubicBezTo>
                  <a:cubicBezTo>
                    <a:pt x="89" y="994"/>
                    <a:pt x="81" y="1023"/>
                    <a:pt x="76" y="1039"/>
                  </a:cubicBezTo>
                  <a:cubicBezTo>
                    <a:pt x="74" y="1046"/>
                    <a:pt x="69" y="1051"/>
                    <a:pt x="63" y="1053"/>
                  </a:cubicBezTo>
                  <a:cubicBezTo>
                    <a:pt x="33" y="1065"/>
                    <a:pt x="33" y="1065"/>
                    <a:pt x="33" y="1065"/>
                  </a:cubicBezTo>
                  <a:cubicBezTo>
                    <a:pt x="22" y="1069"/>
                    <a:pt x="16" y="1083"/>
                    <a:pt x="20" y="1094"/>
                  </a:cubicBezTo>
                  <a:cubicBezTo>
                    <a:pt x="25" y="1106"/>
                    <a:pt x="32" y="1118"/>
                    <a:pt x="41" y="1119"/>
                  </a:cubicBezTo>
                  <a:cubicBezTo>
                    <a:pt x="60" y="1121"/>
                    <a:pt x="80" y="1167"/>
                    <a:pt x="90" y="1169"/>
                  </a:cubicBezTo>
                  <a:cubicBezTo>
                    <a:pt x="97" y="1171"/>
                    <a:pt x="133" y="1198"/>
                    <a:pt x="157" y="1217"/>
                  </a:cubicBezTo>
                  <a:cubicBezTo>
                    <a:pt x="168" y="1226"/>
                    <a:pt x="168" y="1243"/>
                    <a:pt x="158" y="1252"/>
                  </a:cubicBezTo>
                  <a:cubicBezTo>
                    <a:pt x="149" y="1259"/>
                    <a:pt x="149" y="1259"/>
                    <a:pt x="149" y="1259"/>
                  </a:cubicBezTo>
                  <a:cubicBezTo>
                    <a:pt x="145" y="1262"/>
                    <a:pt x="141" y="1264"/>
                    <a:pt x="136" y="1265"/>
                  </a:cubicBezTo>
                  <a:cubicBezTo>
                    <a:pt x="91" y="1268"/>
                    <a:pt x="91" y="1268"/>
                    <a:pt x="91" y="1268"/>
                  </a:cubicBezTo>
                  <a:cubicBezTo>
                    <a:pt x="79" y="1269"/>
                    <a:pt x="70" y="1279"/>
                    <a:pt x="70" y="1291"/>
                  </a:cubicBezTo>
                  <a:cubicBezTo>
                    <a:pt x="71" y="1308"/>
                    <a:pt x="73" y="1328"/>
                    <a:pt x="77" y="1329"/>
                  </a:cubicBezTo>
                  <a:cubicBezTo>
                    <a:pt x="84" y="1331"/>
                    <a:pt x="103" y="1362"/>
                    <a:pt x="110" y="1373"/>
                  </a:cubicBezTo>
                  <a:cubicBezTo>
                    <a:pt x="112" y="1376"/>
                    <a:pt x="113" y="1379"/>
                    <a:pt x="114" y="1382"/>
                  </a:cubicBezTo>
                  <a:cubicBezTo>
                    <a:pt x="115" y="1396"/>
                    <a:pt x="120" y="1435"/>
                    <a:pt x="120" y="1445"/>
                  </a:cubicBezTo>
                  <a:cubicBezTo>
                    <a:pt x="121" y="1455"/>
                    <a:pt x="116" y="1476"/>
                    <a:pt x="113" y="1486"/>
                  </a:cubicBezTo>
                  <a:cubicBezTo>
                    <a:pt x="112" y="1490"/>
                    <a:pt x="110" y="1494"/>
                    <a:pt x="107" y="1497"/>
                  </a:cubicBezTo>
                  <a:cubicBezTo>
                    <a:pt x="98" y="1505"/>
                    <a:pt x="79" y="1525"/>
                    <a:pt x="79" y="1533"/>
                  </a:cubicBezTo>
                  <a:cubicBezTo>
                    <a:pt x="79" y="1543"/>
                    <a:pt x="81" y="1585"/>
                    <a:pt x="84" y="1595"/>
                  </a:cubicBezTo>
                  <a:cubicBezTo>
                    <a:pt x="85" y="1601"/>
                    <a:pt x="89" y="1617"/>
                    <a:pt x="91" y="1631"/>
                  </a:cubicBezTo>
                  <a:cubicBezTo>
                    <a:pt x="94" y="1644"/>
                    <a:pt x="85" y="1656"/>
                    <a:pt x="72" y="1658"/>
                  </a:cubicBezTo>
                  <a:cubicBezTo>
                    <a:pt x="16" y="1663"/>
                    <a:pt x="16" y="1663"/>
                    <a:pt x="16" y="1663"/>
                  </a:cubicBezTo>
                  <a:cubicBezTo>
                    <a:pt x="18" y="1675"/>
                    <a:pt x="7" y="1690"/>
                    <a:pt x="4" y="1697"/>
                  </a:cubicBezTo>
                  <a:cubicBezTo>
                    <a:pt x="0" y="1706"/>
                    <a:pt x="32" y="1747"/>
                    <a:pt x="52" y="1755"/>
                  </a:cubicBezTo>
                  <a:cubicBezTo>
                    <a:pt x="73" y="1763"/>
                    <a:pt x="105" y="1804"/>
                    <a:pt x="105" y="1804"/>
                  </a:cubicBezTo>
                  <a:cubicBezTo>
                    <a:pt x="161" y="1878"/>
                    <a:pt x="161" y="1878"/>
                    <a:pt x="161" y="1878"/>
                  </a:cubicBezTo>
                  <a:cubicBezTo>
                    <a:pt x="168" y="1887"/>
                    <a:pt x="179" y="1891"/>
                    <a:pt x="190" y="1888"/>
                  </a:cubicBezTo>
                  <a:cubicBezTo>
                    <a:pt x="204" y="1884"/>
                    <a:pt x="221" y="1878"/>
                    <a:pt x="229" y="1870"/>
                  </a:cubicBezTo>
                  <a:cubicBezTo>
                    <a:pt x="241" y="1857"/>
                    <a:pt x="288" y="1851"/>
                    <a:pt x="297" y="1858"/>
                  </a:cubicBezTo>
                  <a:cubicBezTo>
                    <a:pt x="306" y="1866"/>
                    <a:pt x="391" y="1905"/>
                    <a:pt x="400" y="1902"/>
                  </a:cubicBezTo>
                  <a:cubicBezTo>
                    <a:pt x="407" y="1900"/>
                    <a:pt x="478" y="1865"/>
                    <a:pt x="500" y="1854"/>
                  </a:cubicBezTo>
                  <a:cubicBezTo>
                    <a:pt x="504" y="1852"/>
                    <a:pt x="508" y="1849"/>
                    <a:pt x="510" y="1845"/>
                  </a:cubicBezTo>
                  <a:cubicBezTo>
                    <a:pt x="572" y="1750"/>
                    <a:pt x="572" y="1750"/>
                    <a:pt x="572" y="1750"/>
                  </a:cubicBezTo>
                  <a:cubicBezTo>
                    <a:pt x="576" y="1744"/>
                    <a:pt x="581" y="1740"/>
                    <a:pt x="587" y="1739"/>
                  </a:cubicBezTo>
                  <a:cubicBezTo>
                    <a:pt x="624" y="1728"/>
                    <a:pt x="624" y="1728"/>
                    <a:pt x="624" y="1728"/>
                  </a:cubicBezTo>
                  <a:cubicBezTo>
                    <a:pt x="628" y="1726"/>
                    <a:pt x="632" y="1726"/>
                    <a:pt x="636" y="1727"/>
                  </a:cubicBezTo>
                  <a:cubicBezTo>
                    <a:pt x="653" y="1685"/>
                    <a:pt x="653" y="1685"/>
                    <a:pt x="653" y="1685"/>
                  </a:cubicBezTo>
                  <a:cubicBezTo>
                    <a:pt x="654" y="1684"/>
                    <a:pt x="654" y="1683"/>
                    <a:pt x="655" y="1681"/>
                  </a:cubicBezTo>
                  <a:cubicBezTo>
                    <a:pt x="663" y="1670"/>
                    <a:pt x="702" y="1613"/>
                    <a:pt x="704" y="1606"/>
                  </a:cubicBezTo>
                  <a:cubicBezTo>
                    <a:pt x="705" y="1600"/>
                    <a:pt x="703" y="1544"/>
                    <a:pt x="701" y="1516"/>
                  </a:cubicBezTo>
                  <a:cubicBezTo>
                    <a:pt x="700" y="1505"/>
                    <a:pt x="707" y="1496"/>
                    <a:pt x="716" y="1493"/>
                  </a:cubicBezTo>
                  <a:cubicBezTo>
                    <a:pt x="853" y="1446"/>
                    <a:pt x="853" y="1446"/>
                    <a:pt x="853" y="1446"/>
                  </a:cubicBezTo>
                  <a:cubicBezTo>
                    <a:pt x="858" y="1444"/>
                    <a:pt x="862" y="1441"/>
                    <a:pt x="864" y="1437"/>
                  </a:cubicBezTo>
                  <a:cubicBezTo>
                    <a:pt x="916" y="1354"/>
                    <a:pt x="916" y="1354"/>
                    <a:pt x="916" y="1354"/>
                  </a:cubicBezTo>
                  <a:cubicBezTo>
                    <a:pt x="917" y="1353"/>
                    <a:pt x="917" y="1352"/>
                    <a:pt x="918" y="1351"/>
                  </a:cubicBezTo>
                  <a:cubicBezTo>
                    <a:pt x="954" y="1269"/>
                    <a:pt x="954" y="1269"/>
                    <a:pt x="954" y="1269"/>
                  </a:cubicBezTo>
                  <a:cubicBezTo>
                    <a:pt x="955" y="1267"/>
                    <a:pt x="956" y="1264"/>
                    <a:pt x="956" y="1261"/>
                  </a:cubicBezTo>
                  <a:cubicBezTo>
                    <a:pt x="957" y="1240"/>
                    <a:pt x="959" y="1153"/>
                    <a:pt x="973" y="1152"/>
                  </a:cubicBezTo>
                  <a:cubicBezTo>
                    <a:pt x="989" y="1152"/>
                    <a:pt x="1039" y="1163"/>
                    <a:pt x="1049" y="1150"/>
                  </a:cubicBezTo>
                  <a:cubicBezTo>
                    <a:pt x="1059" y="1136"/>
                    <a:pt x="1162" y="1101"/>
                    <a:pt x="1167" y="1088"/>
                  </a:cubicBezTo>
                  <a:cubicBezTo>
                    <a:pt x="1172" y="1075"/>
                    <a:pt x="1190" y="996"/>
                    <a:pt x="1200" y="988"/>
                  </a:cubicBezTo>
                  <a:cubicBezTo>
                    <a:pt x="1210" y="979"/>
                    <a:pt x="1246" y="942"/>
                    <a:pt x="1256" y="936"/>
                  </a:cubicBezTo>
                  <a:cubicBezTo>
                    <a:pt x="1265" y="931"/>
                    <a:pt x="1328" y="866"/>
                    <a:pt x="1338" y="856"/>
                  </a:cubicBezTo>
                  <a:cubicBezTo>
                    <a:pt x="1339" y="855"/>
                    <a:pt x="1340" y="854"/>
                    <a:pt x="1341" y="853"/>
                  </a:cubicBezTo>
                  <a:cubicBezTo>
                    <a:pt x="1381" y="793"/>
                    <a:pt x="1381" y="793"/>
                    <a:pt x="1381" y="793"/>
                  </a:cubicBezTo>
                  <a:cubicBezTo>
                    <a:pt x="1383" y="790"/>
                    <a:pt x="1386" y="787"/>
                    <a:pt x="1390" y="785"/>
                  </a:cubicBezTo>
                  <a:cubicBezTo>
                    <a:pt x="1417" y="773"/>
                    <a:pt x="1417" y="773"/>
                    <a:pt x="1417" y="773"/>
                  </a:cubicBezTo>
                  <a:cubicBezTo>
                    <a:pt x="1428" y="768"/>
                    <a:pt x="1434" y="755"/>
                    <a:pt x="1428" y="743"/>
                  </a:cubicBezTo>
                  <a:cubicBezTo>
                    <a:pt x="1422" y="731"/>
                    <a:pt x="1412" y="719"/>
                    <a:pt x="1398" y="719"/>
                  </a:cubicBezTo>
                  <a:cubicBezTo>
                    <a:pt x="1382" y="720"/>
                    <a:pt x="1382" y="720"/>
                    <a:pt x="1382" y="720"/>
                  </a:cubicBezTo>
                  <a:cubicBezTo>
                    <a:pt x="1374" y="720"/>
                    <a:pt x="1366" y="716"/>
                    <a:pt x="1362" y="708"/>
                  </a:cubicBezTo>
                  <a:cubicBezTo>
                    <a:pt x="1343" y="674"/>
                    <a:pt x="1343" y="674"/>
                    <a:pt x="1343" y="674"/>
                  </a:cubicBezTo>
                  <a:cubicBezTo>
                    <a:pt x="1337" y="664"/>
                    <a:pt x="1340" y="651"/>
                    <a:pt x="1350" y="645"/>
                  </a:cubicBezTo>
                  <a:cubicBezTo>
                    <a:pt x="1411" y="605"/>
                    <a:pt x="1411" y="605"/>
                    <a:pt x="1411" y="605"/>
                  </a:cubicBezTo>
                  <a:cubicBezTo>
                    <a:pt x="1411" y="604"/>
                    <a:pt x="1412" y="604"/>
                    <a:pt x="1413" y="603"/>
                  </a:cubicBezTo>
                  <a:cubicBezTo>
                    <a:pt x="1460" y="581"/>
                    <a:pt x="1460" y="581"/>
                    <a:pt x="1460" y="581"/>
                  </a:cubicBezTo>
                  <a:cubicBezTo>
                    <a:pt x="1467" y="578"/>
                    <a:pt x="1472" y="571"/>
                    <a:pt x="1473" y="564"/>
                  </a:cubicBezTo>
                  <a:cubicBezTo>
                    <a:pt x="1485" y="489"/>
                    <a:pt x="1485" y="489"/>
                    <a:pt x="1485" y="489"/>
                  </a:cubicBezTo>
                  <a:cubicBezTo>
                    <a:pt x="1486" y="484"/>
                    <a:pt x="1485" y="479"/>
                    <a:pt x="1482" y="4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
            <p:cNvSpPr>
              <a:spLocks/>
            </p:cNvSpPr>
            <p:nvPr/>
          </p:nvSpPr>
          <p:spPr bwMode="auto">
            <a:xfrm>
              <a:off x="5518183" y="2227483"/>
              <a:ext cx="304693" cy="516891"/>
            </a:xfrm>
            <a:custGeom>
              <a:avLst/>
              <a:gdLst>
                <a:gd name="T0" fmla="*/ 1026 w 1070"/>
                <a:gd name="T1" fmla="*/ 77 h 1815"/>
                <a:gd name="T2" fmla="*/ 875 w 1070"/>
                <a:gd name="T3" fmla="*/ 25 h 1815"/>
                <a:gd name="T4" fmla="*/ 752 w 1070"/>
                <a:gd name="T5" fmla="*/ 0 h 1815"/>
                <a:gd name="T6" fmla="*/ 695 w 1070"/>
                <a:gd name="T7" fmla="*/ 12 h 1815"/>
                <a:gd name="T8" fmla="*/ 665 w 1070"/>
                <a:gd name="T9" fmla="*/ 55 h 1815"/>
                <a:gd name="T10" fmla="*/ 649 w 1070"/>
                <a:gd name="T11" fmla="*/ 132 h 1815"/>
                <a:gd name="T12" fmla="*/ 598 w 1070"/>
                <a:gd name="T13" fmla="*/ 177 h 1815"/>
                <a:gd name="T14" fmla="*/ 500 w 1070"/>
                <a:gd name="T15" fmla="*/ 171 h 1815"/>
                <a:gd name="T16" fmla="*/ 374 w 1070"/>
                <a:gd name="T17" fmla="*/ 128 h 1815"/>
                <a:gd name="T18" fmla="*/ 331 w 1070"/>
                <a:gd name="T19" fmla="*/ 119 h 1815"/>
                <a:gd name="T20" fmla="*/ 298 w 1070"/>
                <a:gd name="T21" fmla="*/ 64 h 1815"/>
                <a:gd name="T22" fmla="*/ 242 w 1070"/>
                <a:gd name="T23" fmla="*/ 31 h 1815"/>
                <a:gd name="T24" fmla="*/ 220 w 1070"/>
                <a:gd name="T25" fmla="*/ 51 h 1815"/>
                <a:gd name="T26" fmla="*/ 187 w 1070"/>
                <a:gd name="T27" fmla="*/ 125 h 1815"/>
                <a:gd name="T28" fmla="*/ 185 w 1070"/>
                <a:gd name="T29" fmla="*/ 165 h 1815"/>
                <a:gd name="T30" fmla="*/ 223 w 1070"/>
                <a:gd name="T31" fmla="*/ 215 h 1815"/>
                <a:gd name="T32" fmla="*/ 268 w 1070"/>
                <a:gd name="T33" fmla="*/ 268 h 1815"/>
                <a:gd name="T34" fmla="*/ 327 w 1070"/>
                <a:gd name="T35" fmla="*/ 279 h 1815"/>
                <a:gd name="T36" fmla="*/ 361 w 1070"/>
                <a:gd name="T37" fmla="*/ 370 h 1815"/>
                <a:gd name="T38" fmla="*/ 346 w 1070"/>
                <a:gd name="T39" fmla="*/ 430 h 1815"/>
                <a:gd name="T40" fmla="*/ 349 w 1070"/>
                <a:gd name="T41" fmla="*/ 550 h 1815"/>
                <a:gd name="T42" fmla="*/ 270 w 1070"/>
                <a:gd name="T43" fmla="*/ 626 h 1815"/>
                <a:gd name="T44" fmla="*/ 219 w 1070"/>
                <a:gd name="T45" fmla="*/ 691 h 1815"/>
                <a:gd name="T46" fmla="*/ 217 w 1070"/>
                <a:gd name="T47" fmla="*/ 791 h 1815"/>
                <a:gd name="T48" fmla="*/ 270 w 1070"/>
                <a:gd name="T49" fmla="*/ 870 h 1815"/>
                <a:gd name="T50" fmla="*/ 246 w 1070"/>
                <a:gd name="T51" fmla="*/ 900 h 1815"/>
                <a:gd name="T52" fmla="*/ 216 w 1070"/>
                <a:gd name="T53" fmla="*/ 972 h 1815"/>
                <a:gd name="T54" fmla="*/ 186 w 1070"/>
                <a:gd name="T55" fmla="*/ 1097 h 1815"/>
                <a:gd name="T56" fmla="*/ 120 w 1070"/>
                <a:gd name="T57" fmla="*/ 1211 h 1815"/>
                <a:gd name="T58" fmla="*/ 70 w 1070"/>
                <a:gd name="T59" fmla="*/ 1262 h 1815"/>
                <a:gd name="T60" fmla="*/ 4 w 1070"/>
                <a:gd name="T61" fmla="*/ 1382 h 1815"/>
                <a:gd name="T62" fmla="*/ 33 w 1070"/>
                <a:gd name="T63" fmla="*/ 1420 h 1815"/>
                <a:gd name="T64" fmla="*/ 117 w 1070"/>
                <a:gd name="T65" fmla="*/ 1494 h 1815"/>
                <a:gd name="T66" fmla="*/ 182 w 1070"/>
                <a:gd name="T67" fmla="*/ 1599 h 1815"/>
                <a:gd name="T68" fmla="*/ 173 w 1070"/>
                <a:gd name="T69" fmla="*/ 1689 h 1815"/>
                <a:gd name="T70" fmla="*/ 208 w 1070"/>
                <a:gd name="T71" fmla="*/ 1697 h 1815"/>
                <a:gd name="T72" fmla="*/ 233 w 1070"/>
                <a:gd name="T73" fmla="*/ 1742 h 1815"/>
                <a:gd name="T74" fmla="*/ 236 w 1070"/>
                <a:gd name="T75" fmla="*/ 1778 h 1815"/>
                <a:gd name="T76" fmla="*/ 255 w 1070"/>
                <a:gd name="T77" fmla="*/ 1805 h 1815"/>
                <a:gd name="T78" fmla="*/ 339 w 1070"/>
                <a:gd name="T79" fmla="*/ 1788 h 1815"/>
                <a:gd name="T80" fmla="*/ 396 w 1070"/>
                <a:gd name="T81" fmla="*/ 1785 h 1815"/>
                <a:gd name="T82" fmla="*/ 439 w 1070"/>
                <a:gd name="T83" fmla="*/ 1739 h 1815"/>
                <a:gd name="T84" fmla="*/ 470 w 1070"/>
                <a:gd name="T85" fmla="*/ 1716 h 1815"/>
                <a:gd name="T86" fmla="*/ 495 w 1070"/>
                <a:gd name="T87" fmla="*/ 1666 h 1815"/>
                <a:gd name="T88" fmla="*/ 535 w 1070"/>
                <a:gd name="T89" fmla="*/ 1602 h 1815"/>
                <a:gd name="T90" fmla="*/ 497 w 1070"/>
                <a:gd name="T91" fmla="*/ 1527 h 1815"/>
                <a:gd name="T92" fmla="*/ 506 w 1070"/>
                <a:gd name="T93" fmla="*/ 1456 h 1815"/>
                <a:gd name="T94" fmla="*/ 599 w 1070"/>
                <a:gd name="T95" fmla="*/ 1205 h 1815"/>
                <a:gd name="T96" fmla="*/ 576 w 1070"/>
                <a:gd name="T97" fmla="*/ 1100 h 1815"/>
                <a:gd name="T98" fmla="*/ 628 w 1070"/>
                <a:gd name="T99" fmla="*/ 943 h 1815"/>
                <a:gd name="T100" fmla="*/ 679 w 1070"/>
                <a:gd name="T101" fmla="*/ 852 h 1815"/>
                <a:gd name="T102" fmla="*/ 717 w 1070"/>
                <a:gd name="T103" fmla="*/ 745 h 1815"/>
                <a:gd name="T104" fmla="*/ 751 w 1070"/>
                <a:gd name="T105" fmla="*/ 603 h 1815"/>
                <a:gd name="T106" fmla="*/ 778 w 1070"/>
                <a:gd name="T107" fmla="*/ 425 h 1815"/>
                <a:gd name="T108" fmla="*/ 937 w 1070"/>
                <a:gd name="T109" fmla="*/ 313 h 1815"/>
                <a:gd name="T110" fmla="*/ 1019 w 1070"/>
                <a:gd name="T111" fmla="*/ 200 h 1815"/>
                <a:gd name="T112" fmla="*/ 1053 w 1070"/>
                <a:gd name="T113" fmla="*/ 96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0" h="1815">
                  <a:moveTo>
                    <a:pt x="1053" y="96"/>
                  </a:moveTo>
                  <a:cubicBezTo>
                    <a:pt x="1026" y="77"/>
                    <a:pt x="1026" y="77"/>
                    <a:pt x="1026" y="77"/>
                  </a:cubicBezTo>
                  <a:cubicBezTo>
                    <a:pt x="1024" y="75"/>
                    <a:pt x="1021" y="74"/>
                    <a:pt x="1019" y="73"/>
                  </a:cubicBezTo>
                  <a:cubicBezTo>
                    <a:pt x="996" y="65"/>
                    <a:pt x="882" y="24"/>
                    <a:pt x="875" y="25"/>
                  </a:cubicBezTo>
                  <a:cubicBezTo>
                    <a:pt x="868" y="25"/>
                    <a:pt x="779" y="5"/>
                    <a:pt x="760" y="1"/>
                  </a:cubicBezTo>
                  <a:cubicBezTo>
                    <a:pt x="757" y="0"/>
                    <a:pt x="755" y="0"/>
                    <a:pt x="752" y="0"/>
                  </a:cubicBezTo>
                  <a:cubicBezTo>
                    <a:pt x="718" y="1"/>
                    <a:pt x="718" y="1"/>
                    <a:pt x="718" y="1"/>
                  </a:cubicBezTo>
                  <a:cubicBezTo>
                    <a:pt x="709" y="1"/>
                    <a:pt x="701" y="6"/>
                    <a:pt x="695" y="12"/>
                  </a:cubicBezTo>
                  <a:cubicBezTo>
                    <a:pt x="671" y="41"/>
                    <a:pt x="671" y="41"/>
                    <a:pt x="671" y="41"/>
                  </a:cubicBezTo>
                  <a:cubicBezTo>
                    <a:pt x="668" y="45"/>
                    <a:pt x="666" y="50"/>
                    <a:pt x="665" y="55"/>
                  </a:cubicBezTo>
                  <a:cubicBezTo>
                    <a:pt x="651" y="126"/>
                    <a:pt x="651" y="126"/>
                    <a:pt x="651" y="126"/>
                  </a:cubicBezTo>
                  <a:cubicBezTo>
                    <a:pt x="651" y="128"/>
                    <a:pt x="650" y="130"/>
                    <a:pt x="649" y="132"/>
                  </a:cubicBezTo>
                  <a:cubicBezTo>
                    <a:pt x="638" y="160"/>
                    <a:pt x="638" y="160"/>
                    <a:pt x="638" y="160"/>
                  </a:cubicBezTo>
                  <a:cubicBezTo>
                    <a:pt x="631" y="176"/>
                    <a:pt x="614" y="183"/>
                    <a:pt x="598" y="177"/>
                  </a:cubicBezTo>
                  <a:cubicBezTo>
                    <a:pt x="589" y="174"/>
                    <a:pt x="580" y="170"/>
                    <a:pt x="576" y="168"/>
                  </a:cubicBezTo>
                  <a:cubicBezTo>
                    <a:pt x="568" y="163"/>
                    <a:pt x="516" y="170"/>
                    <a:pt x="500" y="171"/>
                  </a:cubicBezTo>
                  <a:cubicBezTo>
                    <a:pt x="485" y="171"/>
                    <a:pt x="474" y="159"/>
                    <a:pt x="463" y="146"/>
                  </a:cubicBezTo>
                  <a:cubicBezTo>
                    <a:pt x="453" y="134"/>
                    <a:pt x="382" y="129"/>
                    <a:pt x="374" y="128"/>
                  </a:cubicBezTo>
                  <a:cubicBezTo>
                    <a:pt x="374" y="128"/>
                    <a:pt x="373" y="128"/>
                    <a:pt x="373" y="128"/>
                  </a:cubicBezTo>
                  <a:cubicBezTo>
                    <a:pt x="368" y="127"/>
                    <a:pt x="339" y="123"/>
                    <a:pt x="331" y="119"/>
                  </a:cubicBezTo>
                  <a:cubicBezTo>
                    <a:pt x="324" y="114"/>
                    <a:pt x="302" y="73"/>
                    <a:pt x="299" y="66"/>
                  </a:cubicBezTo>
                  <a:cubicBezTo>
                    <a:pt x="298" y="65"/>
                    <a:pt x="298" y="65"/>
                    <a:pt x="298" y="64"/>
                  </a:cubicBezTo>
                  <a:cubicBezTo>
                    <a:pt x="284" y="42"/>
                    <a:pt x="284" y="42"/>
                    <a:pt x="284" y="42"/>
                  </a:cubicBezTo>
                  <a:cubicBezTo>
                    <a:pt x="275" y="28"/>
                    <a:pt x="256" y="23"/>
                    <a:pt x="242" y="31"/>
                  </a:cubicBezTo>
                  <a:cubicBezTo>
                    <a:pt x="233" y="36"/>
                    <a:pt x="233" y="36"/>
                    <a:pt x="233" y="36"/>
                  </a:cubicBezTo>
                  <a:cubicBezTo>
                    <a:pt x="227" y="40"/>
                    <a:pt x="223" y="45"/>
                    <a:pt x="220" y="51"/>
                  </a:cubicBezTo>
                  <a:cubicBezTo>
                    <a:pt x="192" y="117"/>
                    <a:pt x="192" y="117"/>
                    <a:pt x="192" y="117"/>
                  </a:cubicBezTo>
                  <a:cubicBezTo>
                    <a:pt x="191" y="120"/>
                    <a:pt x="189" y="122"/>
                    <a:pt x="187" y="125"/>
                  </a:cubicBezTo>
                  <a:cubicBezTo>
                    <a:pt x="186" y="127"/>
                    <a:pt x="186" y="127"/>
                    <a:pt x="186" y="127"/>
                  </a:cubicBezTo>
                  <a:cubicBezTo>
                    <a:pt x="177" y="138"/>
                    <a:pt x="176" y="153"/>
                    <a:pt x="185" y="165"/>
                  </a:cubicBezTo>
                  <a:cubicBezTo>
                    <a:pt x="222" y="213"/>
                    <a:pt x="222" y="213"/>
                    <a:pt x="222" y="213"/>
                  </a:cubicBezTo>
                  <a:cubicBezTo>
                    <a:pt x="222" y="214"/>
                    <a:pt x="222" y="214"/>
                    <a:pt x="223" y="215"/>
                  </a:cubicBezTo>
                  <a:cubicBezTo>
                    <a:pt x="249" y="255"/>
                    <a:pt x="249" y="255"/>
                    <a:pt x="249" y="255"/>
                  </a:cubicBezTo>
                  <a:cubicBezTo>
                    <a:pt x="253" y="262"/>
                    <a:pt x="260" y="266"/>
                    <a:pt x="268" y="268"/>
                  </a:cubicBezTo>
                  <a:cubicBezTo>
                    <a:pt x="285" y="272"/>
                    <a:pt x="316" y="279"/>
                    <a:pt x="324" y="279"/>
                  </a:cubicBezTo>
                  <a:cubicBezTo>
                    <a:pt x="327" y="279"/>
                    <a:pt x="327" y="279"/>
                    <a:pt x="327" y="279"/>
                  </a:cubicBezTo>
                  <a:cubicBezTo>
                    <a:pt x="344" y="278"/>
                    <a:pt x="358" y="291"/>
                    <a:pt x="359" y="308"/>
                  </a:cubicBezTo>
                  <a:cubicBezTo>
                    <a:pt x="361" y="370"/>
                    <a:pt x="361" y="370"/>
                    <a:pt x="361" y="370"/>
                  </a:cubicBezTo>
                  <a:cubicBezTo>
                    <a:pt x="361" y="373"/>
                    <a:pt x="361" y="376"/>
                    <a:pt x="360" y="379"/>
                  </a:cubicBezTo>
                  <a:cubicBezTo>
                    <a:pt x="346" y="430"/>
                    <a:pt x="346" y="430"/>
                    <a:pt x="346" y="430"/>
                  </a:cubicBezTo>
                  <a:cubicBezTo>
                    <a:pt x="345" y="433"/>
                    <a:pt x="345" y="436"/>
                    <a:pt x="345" y="439"/>
                  </a:cubicBezTo>
                  <a:cubicBezTo>
                    <a:pt x="349" y="550"/>
                    <a:pt x="349" y="550"/>
                    <a:pt x="349" y="550"/>
                  </a:cubicBezTo>
                  <a:cubicBezTo>
                    <a:pt x="349" y="560"/>
                    <a:pt x="345" y="569"/>
                    <a:pt x="338" y="575"/>
                  </a:cubicBezTo>
                  <a:cubicBezTo>
                    <a:pt x="317" y="591"/>
                    <a:pt x="278" y="623"/>
                    <a:pt x="270" y="626"/>
                  </a:cubicBezTo>
                  <a:cubicBezTo>
                    <a:pt x="262" y="628"/>
                    <a:pt x="234" y="665"/>
                    <a:pt x="224" y="679"/>
                  </a:cubicBezTo>
                  <a:cubicBezTo>
                    <a:pt x="221" y="683"/>
                    <a:pt x="220" y="687"/>
                    <a:pt x="219" y="691"/>
                  </a:cubicBezTo>
                  <a:cubicBezTo>
                    <a:pt x="204" y="759"/>
                    <a:pt x="204" y="759"/>
                    <a:pt x="204" y="759"/>
                  </a:cubicBezTo>
                  <a:cubicBezTo>
                    <a:pt x="201" y="772"/>
                    <a:pt x="206" y="784"/>
                    <a:pt x="217" y="791"/>
                  </a:cubicBezTo>
                  <a:cubicBezTo>
                    <a:pt x="265" y="825"/>
                    <a:pt x="265" y="825"/>
                    <a:pt x="265" y="825"/>
                  </a:cubicBezTo>
                  <a:cubicBezTo>
                    <a:pt x="280" y="835"/>
                    <a:pt x="283" y="857"/>
                    <a:pt x="270" y="870"/>
                  </a:cubicBezTo>
                  <a:cubicBezTo>
                    <a:pt x="251" y="892"/>
                    <a:pt x="251" y="892"/>
                    <a:pt x="251" y="892"/>
                  </a:cubicBezTo>
                  <a:cubicBezTo>
                    <a:pt x="249" y="894"/>
                    <a:pt x="247" y="897"/>
                    <a:pt x="246" y="900"/>
                  </a:cubicBezTo>
                  <a:cubicBezTo>
                    <a:pt x="218" y="968"/>
                    <a:pt x="218" y="968"/>
                    <a:pt x="218" y="968"/>
                  </a:cubicBezTo>
                  <a:cubicBezTo>
                    <a:pt x="217" y="969"/>
                    <a:pt x="216" y="971"/>
                    <a:pt x="216" y="972"/>
                  </a:cubicBezTo>
                  <a:cubicBezTo>
                    <a:pt x="200" y="1030"/>
                    <a:pt x="200" y="1030"/>
                    <a:pt x="200" y="1030"/>
                  </a:cubicBezTo>
                  <a:cubicBezTo>
                    <a:pt x="186" y="1097"/>
                    <a:pt x="186" y="1097"/>
                    <a:pt x="186" y="1097"/>
                  </a:cubicBezTo>
                  <a:cubicBezTo>
                    <a:pt x="185" y="1100"/>
                    <a:pt x="184" y="1104"/>
                    <a:pt x="182" y="1106"/>
                  </a:cubicBezTo>
                  <a:cubicBezTo>
                    <a:pt x="120" y="1211"/>
                    <a:pt x="120" y="1211"/>
                    <a:pt x="120" y="1211"/>
                  </a:cubicBezTo>
                  <a:cubicBezTo>
                    <a:pt x="118" y="1213"/>
                    <a:pt x="117" y="1215"/>
                    <a:pt x="115" y="1216"/>
                  </a:cubicBezTo>
                  <a:cubicBezTo>
                    <a:pt x="70" y="1262"/>
                    <a:pt x="70" y="1262"/>
                    <a:pt x="70" y="1262"/>
                  </a:cubicBezTo>
                  <a:cubicBezTo>
                    <a:pt x="68" y="1264"/>
                    <a:pt x="67" y="1266"/>
                    <a:pt x="65" y="1269"/>
                  </a:cubicBezTo>
                  <a:cubicBezTo>
                    <a:pt x="4" y="1382"/>
                    <a:pt x="4" y="1382"/>
                    <a:pt x="4" y="1382"/>
                  </a:cubicBezTo>
                  <a:cubicBezTo>
                    <a:pt x="3" y="1384"/>
                    <a:pt x="2" y="1386"/>
                    <a:pt x="0" y="1387"/>
                  </a:cubicBezTo>
                  <a:cubicBezTo>
                    <a:pt x="15" y="1402"/>
                    <a:pt x="30" y="1417"/>
                    <a:pt x="33" y="1420"/>
                  </a:cubicBezTo>
                  <a:cubicBezTo>
                    <a:pt x="33" y="1420"/>
                    <a:pt x="34" y="1421"/>
                    <a:pt x="34" y="1421"/>
                  </a:cubicBezTo>
                  <a:cubicBezTo>
                    <a:pt x="117" y="1494"/>
                    <a:pt x="117" y="1494"/>
                    <a:pt x="117" y="1494"/>
                  </a:cubicBezTo>
                  <a:cubicBezTo>
                    <a:pt x="119" y="1495"/>
                    <a:pt x="120" y="1497"/>
                    <a:pt x="121" y="1499"/>
                  </a:cubicBezTo>
                  <a:cubicBezTo>
                    <a:pt x="182" y="1599"/>
                    <a:pt x="182" y="1599"/>
                    <a:pt x="182" y="1599"/>
                  </a:cubicBezTo>
                  <a:cubicBezTo>
                    <a:pt x="185" y="1604"/>
                    <a:pt x="186" y="1609"/>
                    <a:pt x="185" y="1614"/>
                  </a:cubicBezTo>
                  <a:cubicBezTo>
                    <a:pt x="173" y="1689"/>
                    <a:pt x="173" y="1689"/>
                    <a:pt x="173" y="1689"/>
                  </a:cubicBezTo>
                  <a:cubicBezTo>
                    <a:pt x="173" y="1690"/>
                    <a:pt x="172" y="1691"/>
                    <a:pt x="172" y="1692"/>
                  </a:cubicBezTo>
                  <a:cubicBezTo>
                    <a:pt x="208" y="1697"/>
                    <a:pt x="208" y="1697"/>
                    <a:pt x="208" y="1697"/>
                  </a:cubicBezTo>
                  <a:cubicBezTo>
                    <a:pt x="225" y="1699"/>
                    <a:pt x="237" y="1715"/>
                    <a:pt x="235" y="1732"/>
                  </a:cubicBezTo>
                  <a:cubicBezTo>
                    <a:pt x="233" y="1742"/>
                    <a:pt x="233" y="1742"/>
                    <a:pt x="233" y="1742"/>
                  </a:cubicBezTo>
                  <a:cubicBezTo>
                    <a:pt x="233" y="1744"/>
                    <a:pt x="233" y="1747"/>
                    <a:pt x="233" y="1749"/>
                  </a:cubicBezTo>
                  <a:cubicBezTo>
                    <a:pt x="236" y="1778"/>
                    <a:pt x="236" y="1778"/>
                    <a:pt x="236" y="1778"/>
                  </a:cubicBezTo>
                  <a:cubicBezTo>
                    <a:pt x="236" y="1785"/>
                    <a:pt x="240" y="1793"/>
                    <a:pt x="246" y="1798"/>
                  </a:cubicBezTo>
                  <a:cubicBezTo>
                    <a:pt x="255" y="1805"/>
                    <a:pt x="255" y="1805"/>
                    <a:pt x="255" y="1805"/>
                  </a:cubicBezTo>
                  <a:cubicBezTo>
                    <a:pt x="264" y="1813"/>
                    <a:pt x="276" y="1815"/>
                    <a:pt x="287" y="1810"/>
                  </a:cubicBezTo>
                  <a:cubicBezTo>
                    <a:pt x="339" y="1788"/>
                    <a:pt x="339" y="1788"/>
                    <a:pt x="339" y="1788"/>
                  </a:cubicBezTo>
                  <a:cubicBezTo>
                    <a:pt x="342" y="1787"/>
                    <a:pt x="346" y="1786"/>
                    <a:pt x="350" y="1786"/>
                  </a:cubicBezTo>
                  <a:cubicBezTo>
                    <a:pt x="396" y="1785"/>
                    <a:pt x="396" y="1785"/>
                    <a:pt x="396" y="1785"/>
                  </a:cubicBezTo>
                  <a:cubicBezTo>
                    <a:pt x="408" y="1784"/>
                    <a:pt x="419" y="1777"/>
                    <a:pt x="423" y="1765"/>
                  </a:cubicBezTo>
                  <a:cubicBezTo>
                    <a:pt x="427" y="1755"/>
                    <a:pt x="433" y="1744"/>
                    <a:pt x="439" y="1739"/>
                  </a:cubicBezTo>
                  <a:cubicBezTo>
                    <a:pt x="442" y="1736"/>
                    <a:pt x="445" y="1734"/>
                    <a:pt x="448" y="1734"/>
                  </a:cubicBezTo>
                  <a:cubicBezTo>
                    <a:pt x="458" y="1732"/>
                    <a:pt x="467" y="1726"/>
                    <a:pt x="470" y="1716"/>
                  </a:cubicBezTo>
                  <a:cubicBezTo>
                    <a:pt x="483" y="1681"/>
                    <a:pt x="483" y="1681"/>
                    <a:pt x="483" y="1681"/>
                  </a:cubicBezTo>
                  <a:cubicBezTo>
                    <a:pt x="485" y="1675"/>
                    <a:pt x="489" y="1670"/>
                    <a:pt x="495" y="1666"/>
                  </a:cubicBezTo>
                  <a:cubicBezTo>
                    <a:pt x="509" y="1657"/>
                    <a:pt x="536" y="1639"/>
                    <a:pt x="545" y="1633"/>
                  </a:cubicBezTo>
                  <a:cubicBezTo>
                    <a:pt x="556" y="1626"/>
                    <a:pt x="541" y="1608"/>
                    <a:pt x="535" y="1602"/>
                  </a:cubicBezTo>
                  <a:cubicBezTo>
                    <a:pt x="533" y="1600"/>
                    <a:pt x="532" y="1598"/>
                    <a:pt x="530" y="1596"/>
                  </a:cubicBezTo>
                  <a:cubicBezTo>
                    <a:pt x="524" y="1585"/>
                    <a:pt x="502" y="1547"/>
                    <a:pt x="497" y="1527"/>
                  </a:cubicBezTo>
                  <a:cubicBezTo>
                    <a:pt x="492" y="1506"/>
                    <a:pt x="503" y="1465"/>
                    <a:pt x="505" y="1458"/>
                  </a:cubicBezTo>
                  <a:cubicBezTo>
                    <a:pt x="505" y="1457"/>
                    <a:pt x="505" y="1456"/>
                    <a:pt x="506" y="1456"/>
                  </a:cubicBezTo>
                  <a:cubicBezTo>
                    <a:pt x="510" y="1444"/>
                    <a:pt x="550" y="1339"/>
                    <a:pt x="571" y="1324"/>
                  </a:cubicBezTo>
                  <a:cubicBezTo>
                    <a:pt x="594" y="1307"/>
                    <a:pt x="591" y="1229"/>
                    <a:pt x="599" y="1205"/>
                  </a:cubicBezTo>
                  <a:cubicBezTo>
                    <a:pt x="604" y="1187"/>
                    <a:pt x="586" y="1143"/>
                    <a:pt x="577" y="1123"/>
                  </a:cubicBezTo>
                  <a:cubicBezTo>
                    <a:pt x="574" y="1116"/>
                    <a:pt x="573" y="1108"/>
                    <a:pt x="576" y="1100"/>
                  </a:cubicBezTo>
                  <a:cubicBezTo>
                    <a:pt x="625" y="948"/>
                    <a:pt x="625" y="948"/>
                    <a:pt x="625" y="948"/>
                  </a:cubicBezTo>
                  <a:cubicBezTo>
                    <a:pt x="626" y="946"/>
                    <a:pt x="627" y="944"/>
                    <a:pt x="628" y="943"/>
                  </a:cubicBezTo>
                  <a:cubicBezTo>
                    <a:pt x="677" y="857"/>
                    <a:pt x="677" y="857"/>
                    <a:pt x="677" y="857"/>
                  </a:cubicBezTo>
                  <a:cubicBezTo>
                    <a:pt x="678" y="856"/>
                    <a:pt x="678" y="854"/>
                    <a:pt x="679" y="852"/>
                  </a:cubicBezTo>
                  <a:cubicBezTo>
                    <a:pt x="716" y="748"/>
                    <a:pt x="716" y="748"/>
                    <a:pt x="716" y="748"/>
                  </a:cubicBezTo>
                  <a:cubicBezTo>
                    <a:pt x="716" y="747"/>
                    <a:pt x="716" y="746"/>
                    <a:pt x="717" y="745"/>
                  </a:cubicBezTo>
                  <a:cubicBezTo>
                    <a:pt x="750" y="605"/>
                    <a:pt x="750" y="605"/>
                    <a:pt x="750" y="605"/>
                  </a:cubicBezTo>
                  <a:cubicBezTo>
                    <a:pt x="750" y="604"/>
                    <a:pt x="751" y="604"/>
                    <a:pt x="751" y="603"/>
                  </a:cubicBezTo>
                  <a:cubicBezTo>
                    <a:pt x="766" y="512"/>
                    <a:pt x="766" y="512"/>
                    <a:pt x="766" y="512"/>
                  </a:cubicBezTo>
                  <a:cubicBezTo>
                    <a:pt x="768" y="499"/>
                    <a:pt x="776" y="444"/>
                    <a:pt x="778" y="425"/>
                  </a:cubicBezTo>
                  <a:cubicBezTo>
                    <a:pt x="780" y="407"/>
                    <a:pt x="876" y="367"/>
                    <a:pt x="884" y="367"/>
                  </a:cubicBezTo>
                  <a:cubicBezTo>
                    <a:pt x="891" y="366"/>
                    <a:pt x="937" y="313"/>
                    <a:pt x="937" y="313"/>
                  </a:cubicBezTo>
                  <a:cubicBezTo>
                    <a:pt x="937" y="313"/>
                    <a:pt x="1000" y="245"/>
                    <a:pt x="999" y="237"/>
                  </a:cubicBezTo>
                  <a:cubicBezTo>
                    <a:pt x="999" y="229"/>
                    <a:pt x="1009" y="206"/>
                    <a:pt x="1019" y="200"/>
                  </a:cubicBezTo>
                  <a:cubicBezTo>
                    <a:pt x="1026" y="196"/>
                    <a:pt x="1047" y="161"/>
                    <a:pt x="1062" y="137"/>
                  </a:cubicBezTo>
                  <a:cubicBezTo>
                    <a:pt x="1070" y="123"/>
                    <a:pt x="1066" y="105"/>
                    <a:pt x="1053" y="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10"/>
            <p:cNvSpPr>
              <a:spLocks/>
            </p:cNvSpPr>
            <p:nvPr/>
          </p:nvSpPr>
          <p:spPr bwMode="auto">
            <a:xfrm>
              <a:off x="5137860" y="2027256"/>
              <a:ext cx="577285" cy="599593"/>
            </a:xfrm>
            <a:custGeom>
              <a:avLst/>
              <a:gdLst>
                <a:gd name="T0" fmla="*/ 72 w 2026"/>
                <a:gd name="T1" fmla="*/ 1087 h 2104"/>
                <a:gd name="T2" fmla="*/ 176 w 2026"/>
                <a:gd name="T3" fmla="*/ 1195 h 2104"/>
                <a:gd name="T4" fmla="*/ 295 w 2026"/>
                <a:gd name="T5" fmla="*/ 1278 h 2104"/>
                <a:gd name="T6" fmla="*/ 348 w 2026"/>
                <a:gd name="T7" fmla="*/ 1361 h 2104"/>
                <a:gd name="T8" fmla="*/ 335 w 2026"/>
                <a:gd name="T9" fmla="*/ 1394 h 2104"/>
                <a:gd name="T10" fmla="*/ 433 w 2026"/>
                <a:gd name="T11" fmla="*/ 1484 h 2104"/>
                <a:gd name="T12" fmla="*/ 476 w 2026"/>
                <a:gd name="T13" fmla="*/ 1521 h 2104"/>
                <a:gd name="T14" fmla="*/ 525 w 2026"/>
                <a:gd name="T15" fmla="*/ 1764 h 2104"/>
                <a:gd name="T16" fmla="*/ 626 w 2026"/>
                <a:gd name="T17" fmla="*/ 1896 h 2104"/>
                <a:gd name="T18" fmla="*/ 735 w 2026"/>
                <a:gd name="T19" fmla="*/ 1872 h 2104"/>
                <a:gd name="T20" fmla="*/ 849 w 2026"/>
                <a:gd name="T21" fmla="*/ 1861 h 2104"/>
                <a:gd name="T22" fmla="*/ 907 w 2026"/>
                <a:gd name="T23" fmla="*/ 1903 h 2104"/>
                <a:gd name="T24" fmla="*/ 1032 w 2026"/>
                <a:gd name="T25" fmla="*/ 1907 h 2104"/>
                <a:gd name="T26" fmla="*/ 1157 w 2026"/>
                <a:gd name="T27" fmla="*/ 1971 h 2104"/>
                <a:gd name="T28" fmla="*/ 1301 w 2026"/>
                <a:gd name="T29" fmla="*/ 2054 h 2104"/>
                <a:gd name="T30" fmla="*/ 1400 w 2026"/>
                <a:gd name="T31" fmla="*/ 1971 h 2104"/>
                <a:gd name="T32" fmla="*/ 1455 w 2026"/>
                <a:gd name="T33" fmla="*/ 1913 h 2104"/>
                <a:gd name="T34" fmla="*/ 1535 w 2026"/>
                <a:gd name="T35" fmla="*/ 1732 h 2104"/>
                <a:gd name="T36" fmla="*/ 1581 w 2026"/>
                <a:gd name="T37" fmla="*/ 1602 h 2104"/>
                <a:gd name="T38" fmla="*/ 1600 w 2026"/>
                <a:gd name="T39" fmla="*/ 1527 h 2104"/>
                <a:gd name="T40" fmla="*/ 1554 w 2026"/>
                <a:gd name="T41" fmla="*/ 1393 h 2104"/>
                <a:gd name="T42" fmla="*/ 1673 w 2026"/>
                <a:gd name="T43" fmla="*/ 1277 h 2104"/>
                <a:gd name="T44" fmla="*/ 1681 w 2026"/>
                <a:gd name="T45" fmla="*/ 1132 h 2104"/>
                <a:gd name="T46" fmla="*/ 1694 w 2026"/>
                <a:gd name="T47" fmla="*/ 1010 h 2104"/>
                <a:gd name="T48" fmla="*/ 1603 w 2026"/>
                <a:gd name="T49" fmla="*/ 970 h 2104"/>
                <a:gd name="T50" fmla="*/ 1557 w 2026"/>
                <a:gd name="T51" fmla="*/ 915 h 2104"/>
                <a:gd name="T52" fmla="*/ 1522 w 2026"/>
                <a:gd name="T53" fmla="*/ 827 h 2104"/>
                <a:gd name="T54" fmla="*/ 1568 w 2026"/>
                <a:gd name="T55" fmla="*/ 738 h 2104"/>
                <a:gd name="T56" fmla="*/ 1633 w 2026"/>
                <a:gd name="T57" fmla="*/ 766 h 2104"/>
                <a:gd name="T58" fmla="*/ 1708 w 2026"/>
                <a:gd name="T59" fmla="*/ 830 h 2104"/>
                <a:gd name="T60" fmla="*/ 1835 w 2026"/>
                <a:gd name="T61" fmla="*/ 873 h 2104"/>
                <a:gd name="T62" fmla="*/ 1973 w 2026"/>
                <a:gd name="T63" fmla="*/ 862 h 2104"/>
                <a:gd name="T64" fmla="*/ 2000 w 2026"/>
                <a:gd name="T65" fmla="*/ 757 h 2104"/>
                <a:gd name="T66" fmla="*/ 1948 w 2026"/>
                <a:gd name="T67" fmla="*/ 637 h 2104"/>
                <a:gd name="T68" fmla="*/ 1838 w 2026"/>
                <a:gd name="T69" fmla="*/ 556 h 2104"/>
                <a:gd name="T70" fmla="*/ 1623 w 2026"/>
                <a:gd name="T71" fmla="*/ 551 h 2104"/>
                <a:gd name="T72" fmla="*/ 1376 w 2026"/>
                <a:gd name="T73" fmla="*/ 494 h 2104"/>
                <a:gd name="T74" fmla="*/ 1277 w 2026"/>
                <a:gd name="T75" fmla="*/ 364 h 2104"/>
                <a:gd name="T76" fmla="*/ 1114 w 2026"/>
                <a:gd name="T77" fmla="*/ 191 h 2104"/>
                <a:gd name="T78" fmla="*/ 950 w 2026"/>
                <a:gd name="T79" fmla="*/ 169 h 2104"/>
                <a:gd name="T80" fmla="*/ 813 w 2026"/>
                <a:gd name="T81" fmla="*/ 135 h 2104"/>
                <a:gd name="T82" fmla="*/ 638 w 2026"/>
                <a:gd name="T83" fmla="*/ 88 h 2104"/>
                <a:gd name="T84" fmla="*/ 473 w 2026"/>
                <a:gd name="T85" fmla="*/ 8 h 2104"/>
                <a:gd name="T86" fmla="*/ 312 w 2026"/>
                <a:gd name="T87" fmla="*/ 60 h 2104"/>
                <a:gd name="T88" fmla="*/ 220 w 2026"/>
                <a:gd name="T89" fmla="*/ 63 h 2104"/>
                <a:gd name="T90" fmla="*/ 212 w 2026"/>
                <a:gd name="T91" fmla="*/ 221 h 2104"/>
                <a:gd name="T92" fmla="*/ 151 w 2026"/>
                <a:gd name="T93" fmla="*/ 308 h 2104"/>
                <a:gd name="T94" fmla="*/ 100 w 2026"/>
                <a:gd name="T95" fmla="*/ 433 h 2104"/>
                <a:gd name="T96" fmla="*/ 103 w 2026"/>
                <a:gd name="T97" fmla="*/ 578 h 2104"/>
                <a:gd name="T98" fmla="*/ 115 w 2026"/>
                <a:gd name="T99" fmla="*/ 681 h 2104"/>
                <a:gd name="T100" fmla="*/ 0 w 2026"/>
                <a:gd name="T101" fmla="*/ 793 h 2104"/>
                <a:gd name="T102" fmla="*/ 47 w 2026"/>
                <a:gd name="T103" fmla="*/ 950 h 2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26" h="2104">
                  <a:moveTo>
                    <a:pt x="47" y="950"/>
                  </a:moveTo>
                  <a:cubicBezTo>
                    <a:pt x="47" y="951"/>
                    <a:pt x="48" y="953"/>
                    <a:pt x="48" y="954"/>
                  </a:cubicBezTo>
                  <a:cubicBezTo>
                    <a:pt x="72" y="1087"/>
                    <a:pt x="72" y="1087"/>
                    <a:pt x="72" y="1087"/>
                  </a:cubicBezTo>
                  <a:cubicBezTo>
                    <a:pt x="73" y="1091"/>
                    <a:pt x="74" y="1094"/>
                    <a:pt x="77" y="1096"/>
                  </a:cubicBezTo>
                  <a:cubicBezTo>
                    <a:pt x="171" y="1191"/>
                    <a:pt x="171" y="1191"/>
                    <a:pt x="171" y="1191"/>
                  </a:cubicBezTo>
                  <a:cubicBezTo>
                    <a:pt x="173" y="1193"/>
                    <a:pt x="174" y="1194"/>
                    <a:pt x="176" y="1195"/>
                  </a:cubicBezTo>
                  <a:cubicBezTo>
                    <a:pt x="271" y="1237"/>
                    <a:pt x="271" y="1237"/>
                    <a:pt x="271" y="1237"/>
                  </a:cubicBezTo>
                  <a:cubicBezTo>
                    <a:pt x="275" y="1239"/>
                    <a:pt x="278" y="1241"/>
                    <a:pt x="280" y="1245"/>
                  </a:cubicBezTo>
                  <a:cubicBezTo>
                    <a:pt x="295" y="1278"/>
                    <a:pt x="295" y="1278"/>
                    <a:pt x="295" y="1278"/>
                  </a:cubicBezTo>
                  <a:cubicBezTo>
                    <a:pt x="296" y="1280"/>
                    <a:pt x="297" y="1281"/>
                    <a:pt x="299" y="1283"/>
                  </a:cubicBezTo>
                  <a:cubicBezTo>
                    <a:pt x="309" y="1293"/>
                    <a:pt x="356" y="1341"/>
                    <a:pt x="357" y="1354"/>
                  </a:cubicBezTo>
                  <a:cubicBezTo>
                    <a:pt x="357" y="1361"/>
                    <a:pt x="353" y="1362"/>
                    <a:pt x="348" y="1361"/>
                  </a:cubicBezTo>
                  <a:cubicBezTo>
                    <a:pt x="340" y="1359"/>
                    <a:pt x="332" y="1363"/>
                    <a:pt x="329" y="1370"/>
                  </a:cubicBezTo>
                  <a:cubicBezTo>
                    <a:pt x="328" y="1373"/>
                    <a:pt x="328" y="1373"/>
                    <a:pt x="328" y="1373"/>
                  </a:cubicBezTo>
                  <a:cubicBezTo>
                    <a:pt x="324" y="1381"/>
                    <a:pt x="327" y="1390"/>
                    <a:pt x="335" y="1394"/>
                  </a:cubicBezTo>
                  <a:cubicBezTo>
                    <a:pt x="379" y="1417"/>
                    <a:pt x="379" y="1417"/>
                    <a:pt x="379" y="1417"/>
                  </a:cubicBezTo>
                  <a:cubicBezTo>
                    <a:pt x="381" y="1418"/>
                    <a:pt x="383" y="1420"/>
                    <a:pt x="385" y="1422"/>
                  </a:cubicBezTo>
                  <a:cubicBezTo>
                    <a:pt x="433" y="1484"/>
                    <a:pt x="433" y="1484"/>
                    <a:pt x="433" y="1484"/>
                  </a:cubicBezTo>
                  <a:cubicBezTo>
                    <a:pt x="434" y="1485"/>
                    <a:pt x="435" y="1486"/>
                    <a:pt x="436" y="1486"/>
                  </a:cubicBezTo>
                  <a:cubicBezTo>
                    <a:pt x="472" y="1516"/>
                    <a:pt x="472" y="1516"/>
                    <a:pt x="472" y="1516"/>
                  </a:cubicBezTo>
                  <a:cubicBezTo>
                    <a:pt x="474" y="1517"/>
                    <a:pt x="475" y="1519"/>
                    <a:pt x="476" y="1521"/>
                  </a:cubicBezTo>
                  <a:cubicBezTo>
                    <a:pt x="483" y="1534"/>
                    <a:pt x="513" y="1590"/>
                    <a:pt x="506" y="1592"/>
                  </a:cubicBezTo>
                  <a:cubicBezTo>
                    <a:pt x="498" y="1595"/>
                    <a:pt x="457" y="1691"/>
                    <a:pt x="458" y="1707"/>
                  </a:cubicBezTo>
                  <a:cubicBezTo>
                    <a:pt x="458" y="1722"/>
                    <a:pt x="496" y="1750"/>
                    <a:pt x="525" y="1764"/>
                  </a:cubicBezTo>
                  <a:cubicBezTo>
                    <a:pt x="554" y="1779"/>
                    <a:pt x="607" y="1874"/>
                    <a:pt x="607" y="1874"/>
                  </a:cubicBezTo>
                  <a:cubicBezTo>
                    <a:pt x="622" y="1900"/>
                    <a:pt x="622" y="1900"/>
                    <a:pt x="622" y="1900"/>
                  </a:cubicBezTo>
                  <a:cubicBezTo>
                    <a:pt x="626" y="1896"/>
                    <a:pt x="626" y="1896"/>
                    <a:pt x="626" y="1896"/>
                  </a:cubicBezTo>
                  <a:cubicBezTo>
                    <a:pt x="629" y="1893"/>
                    <a:pt x="634" y="1891"/>
                    <a:pt x="638" y="1890"/>
                  </a:cubicBezTo>
                  <a:cubicBezTo>
                    <a:pt x="723" y="1879"/>
                    <a:pt x="723" y="1879"/>
                    <a:pt x="723" y="1879"/>
                  </a:cubicBezTo>
                  <a:cubicBezTo>
                    <a:pt x="727" y="1878"/>
                    <a:pt x="732" y="1876"/>
                    <a:pt x="735" y="1872"/>
                  </a:cubicBezTo>
                  <a:cubicBezTo>
                    <a:pt x="773" y="1835"/>
                    <a:pt x="773" y="1835"/>
                    <a:pt x="773" y="1835"/>
                  </a:cubicBezTo>
                  <a:cubicBezTo>
                    <a:pt x="781" y="1828"/>
                    <a:pt x="792" y="1827"/>
                    <a:pt x="801" y="1832"/>
                  </a:cubicBezTo>
                  <a:cubicBezTo>
                    <a:pt x="849" y="1861"/>
                    <a:pt x="849" y="1861"/>
                    <a:pt x="849" y="1861"/>
                  </a:cubicBezTo>
                  <a:cubicBezTo>
                    <a:pt x="851" y="1862"/>
                    <a:pt x="853" y="1864"/>
                    <a:pt x="855" y="1866"/>
                  </a:cubicBezTo>
                  <a:cubicBezTo>
                    <a:pt x="879" y="1897"/>
                    <a:pt x="879" y="1897"/>
                    <a:pt x="879" y="1897"/>
                  </a:cubicBezTo>
                  <a:cubicBezTo>
                    <a:pt x="886" y="1905"/>
                    <a:pt x="897" y="1908"/>
                    <a:pt x="907" y="1903"/>
                  </a:cubicBezTo>
                  <a:cubicBezTo>
                    <a:pt x="945" y="1884"/>
                    <a:pt x="945" y="1884"/>
                    <a:pt x="945" y="1884"/>
                  </a:cubicBezTo>
                  <a:cubicBezTo>
                    <a:pt x="950" y="1882"/>
                    <a:pt x="955" y="1881"/>
                    <a:pt x="961" y="1883"/>
                  </a:cubicBezTo>
                  <a:cubicBezTo>
                    <a:pt x="979" y="1888"/>
                    <a:pt x="1023" y="1901"/>
                    <a:pt x="1032" y="1907"/>
                  </a:cubicBezTo>
                  <a:cubicBezTo>
                    <a:pt x="1042" y="1914"/>
                    <a:pt x="1060" y="1960"/>
                    <a:pt x="1073" y="1968"/>
                  </a:cubicBezTo>
                  <a:cubicBezTo>
                    <a:pt x="1082" y="1973"/>
                    <a:pt x="1113" y="1979"/>
                    <a:pt x="1133" y="1983"/>
                  </a:cubicBezTo>
                  <a:cubicBezTo>
                    <a:pt x="1143" y="1985"/>
                    <a:pt x="1152" y="1980"/>
                    <a:pt x="1157" y="1971"/>
                  </a:cubicBezTo>
                  <a:cubicBezTo>
                    <a:pt x="1164" y="1956"/>
                    <a:pt x="1164" y="1956"/>
                    <a:pt x="1164" y="1956"/>
                  </a:cubicBezTo>
                  <a:cubicBezTo>
                    <a:pt x="1171" y="1942"/>
                    <a:pt x="1190" y="1939"/>
                    <a:pt x="1201" y="1951"/>
                  </a:cubicBezTo>
                  <a:cubicBezTo>
                    <a:pt x="1234" y="1986"/>
                    <a:pt x="1295" y="2049"/>
                    <a:pt x="1301" y="2054"/>
                  </a:cubicBezTo>
                  <a:cubicBezTo>
                    <a:pt x="1308" y="2061"/>
                    <a:pt x="1350" y="2104"/>
                    <a:pt x="1335" y="2089"/>
                  </a:cubicBezTo>
                  <a:cubicBezTo>
                    <a:pt x="1337" y="2088"/>
                    <a:pt x="1338" y="2086"/>
                    <a:pt x="1339" y="2084"/>
                  </a:cubicBezTo>
                  <a:cubicBezTo>
                    <a:pt x="1400" y="1971"/>
                    <a:pt x="1400" y="1971"/>
                    <a:pt x="1400" y="1971"/>
                  </a:cubicBezTo>
                  <a:cubicBezTo>
                    <a:pt x="1402" y="1968"/>
                    <a:pt x="1403" y="1966"/>
                    <a:pt x="1405" y="1964"/>
                  </a:cubicBezTo>
                  <a:cubicBezTo>
                    <a:pt x="1450" y="1918"/>
                    <a:pt x="1450" y="1918"/>
                    <a:pt x="1450" y="1918"/>
                  </a:cubicBezTo>
                  <a:cubicBezTo>
                    <a:pt x="1452" y="1917"/>
                    <a:pt x="1453" y="1915"/>
                    <a:pt x="1455" y="1913"/>
                  </a:cubicBezTo>
                  <a:cubicBezTo>
                    <a:pt x="1517" y="1808"/>
                    <a:pt x="1517" y="1808"/>
                    <a:pt x="1517" y="1808"/>
                  </a:cubicBezTo>
                  <a:cubicBezTo>
                    <a:pt x="1519" y="1806"/>
                    <a:pt x="1520" y="1802"/>
                    <a:pt x="1521" y="1799"/>
                  </a:cubicBezTo>
                  <a:cubicBezTo>
                    <a:pt x="1535" y="1732"/>
                    <a:pt x="1535" y="1732"/>
                    <a:pt x="1535" y="1732"/>
                  </a:cubicBezTo>
                  <a:cubicBezTo>
                    <a:pt x="1551" y="1674"/>
                    <a:pt x="1551" y="1674"/>
                    <a:pt x="1551" y="1674"/>
                  </a:cubicBezTo>
                  <a:cubicBezTo>
                    <a:pt x="1551" y="1673"/>
                    <a:pt x="1552" y="1671"/>
                    <a:pt x="1553" y="1670"/>
                  </a:cubicBezTo>
                  <a:cubicBezTo>
                    <a:pt x="1581" y="1602"/>
                    <a:pt x="1581" y="1602"/>
                    <a:pt x="1581" y="1602"/>
                  </a:cubicBezTo>
                  <a:cubicBezTo>
                    <a:pt x="1582" y="1599"/>
                    <a:pt x="1584" y="1596"/>
                    <a:pt x="1586" y="1594"/>
                  </a:cubicBezTo>
                  <a:cubicBezTo>
                    <a:pt x="1605" y="1572"/>
                    <a:pt x="1605" y="1572"/>
                    <a:pt x="1605" y="1572"/>
                  </a:cubicBezTo>
                  <a:cubicBezTo>
                    <a:pt x="1618" y="1559"/>
                    <a:pt x="1615" y="1537"/>
                    <a:pt x="1600" y="1527"/>
                  </a:cubicBezTo>
                  <a:cubicBezTo>
                    <a:pt x="1552" y="1493"/>
                    <a:pt x="1552" y="1493"/>
                    <a:pt x="1552" y="1493"/>
                  </a:cubicBezTo>
                  <a:cubicBezTo>
                    <a:pt x="1541" y="1486"/>
                    <a:pt x="1536" y="1474"/>
                    <a:pt x="1539" y="1461"/>
                  </a:cubicBezTo>
                  <a:cubicBezTo>
                    <a:pt x="1554" y="1393"/>
                    <a:pt x="1554" y="1393"/>
                    <a:pt x="1554" y="1393"/>
                  </a:cubicBezTo>
                  <a:cubicBezTo>
                    <a:pt x="1555" y="1389"/>
                    <a:pt x="1556" y="1385"/>
                    <a:pt x="1559" y="1381"/>
                  </a:cubicBezTo>
                  <a:cubicBezTo>
                    <a:pt x="1569" y="1367"/>
                    <a:pt x="1597" y="1330"/>
                    <a:pt x="1605" y="1328"/>
                  </a:cubicBezTo>
                  <a:cubicBezTo>
                    <a:pt x="1613" y="1325"/>
                    <a:pt x="1652" y="1293"/>
                    <a:pt x="1673" y="1277"/>
                  </a:cubicBezTo>
                  <a:cubicBezTo>
                    <a:pt x="1680" y="1271"/>
                    <a:pt x="1684" y="1262"/>
                    <a:pt x="1684" y="1252"/>
                  </a:cubicBezTo>
                  <a:cubicBezTo>
                    <a:pt x="1680" y="1141"/>
                    <a:pt x="1680" y="1141"/>
                    <a:pt x="1680" y="1141"/>
                  </a:cubicBezTo>
                  <a:cubicBezTo>
                    <a:pt x="1680" y="1138"/>
                    <a:pt x="1680" y="1135"/>
                    <a:pt x="1681" y="1132"/>
                  </a:cubicBezTo>
                  <a:cubicBezTo>
                    <a:pt x="1695" y="1081"/>
                    <a:pt x="1695" y="1081"/>
                    <a:pt x="1695" y="1081"/>
                  </a:cubicBezTo>
                  <a:cubicBezTo>
                    <a:pt x="1696" y="1078"/>
                    <a:pt x="1696" y="1075"/>
                    <a:pt x="1696" y="1072"/>
                  </a:cubicBezTo>
                  <a:cubicBezTo>
                    <a:pt x="1694" y="1010"/>
                    <a:pt x="1694" y="1010"/>
                    <a:pt x="1694" y="1010"/>
                  </a:cubicBezTo>
                  <a:cubicBezTo>
                    <a:pt x="1693" y="993"/>
                    <a:pt x="1679" y="980"/>
                    <a:pt x="1662" y="981"/>
                  </a:cubicBezTo>
                  <a:cubicBezTo>
                    <a:pt x="1659" y="981"/>
                    <a:pt x="1659" y="981"/>
                    <a:pt x="1659" y="981"/>
                  </a:cubicBezTo>
                  <a:cubicBezTo>
                    <a:pt x="1651" y="981"/>
                    <a:pt x="1620" y="974"/>
                    <a:pt x="1603" y="970"/>
                  </a:cubicBezTo>
                  <a:cubicBezTo>
                    <a:pt x="1595" y="968"/>
                    <a:pt x="1588" y="964"/>
                    <a:pt x="1584" y="957"/>
                  </a:cubicBezTo>
                  <a:cubicBezTo>
                    <a:pt x="1558" y="917"/>
                    <a:pt x="1558" y="917"/>
                    <a:pt x="1558" y="917"/>
                  </a:cubicBezTo>
                  <a:cubicBezTo>
                    <a:pt x="1557" y="916"/>
                    <a:pt x="1557" y="916"/>
                    <a:pt x="1557" y="915"/>
                  </a:cubicBezTo>
                  <a:cubicBezTo>
                    <a:pt x="1520" y="867"/>
                    <a:pt x="1520" y="867"/>
                    <a:pt x="1520" y="867"/>
                  </a:cubicBezTo>
                  <a:cubicBezTo>
                    <a:pt x="1511" y="855"/>
                    <a:pt x="1512" y="840"/>
                    <a:pt x="1521" y="829"/>
                  </a:cubicBezTo>
                  <a:cubicBezTo>
                    <a:pt x="1522" y="827"/>
                    <a:pt x="1522" y="827"/>
                    <a:pt x="1522" y="827"/>
                  </a:cubicBezTo>
                  <a:cubicBezTo>
                    <a:pt x="1524" y="824"/>
                    <a:pt x="1526" y="822"/>
                    <a:pt x="1527" y="819"/>
                  </a:cubicBezTo>
                  <a:cubicBezTo>
                    <a:pt x="1555" y="753"/>
                    <a:pt x="1555" y="753"/>
                    <a:pt x="1555" y="753"/>
                  </a:cubicBezTo>
                  <a:cubicBezTo>
                    <a:pt x="1558" y="747"/>
                    <a:pt x="1562" y="742"/>
                    <a:pt x="1568" y="738"/>
                  </a:cubicBezTo>
                  <a:cubicBezTo>
                    <a:pt x="1577" y="733"/>
                    <a:pt x="1577" y="733"/>
                    <a:pt x="1577" y="733"/>
                  </a:cubicBezTo>
                  <a:cubicBezTo>
                    <a:pt x="1591" y="725"/>
                    <a:pt x="1610" y="730"/>
                    <a:pt x="1619" y="744"/>
                  </a:cubicBezTo>
                  <a:cubicBezTo>
                    <a:pt x="1633" y="766"/>
                    <a:pt x="1633" y="766"/>
                    <a:pt x="1633" y="766"/>
                  </a:cubicBezTo>
                  <a:cubicBezTo>
                    <a:pt x="1633" y="767"/>
                    <a:pt x="1633" y="767"/>
                    <a:pt x="1634" y="768"/>
                  </a:cubicBezTo>
                  <a:cubicBezTo>
                    <a:pt x="1637" y="775"/>
                    <a:pt x="1659" y="816"/>
                    <a:pt x="1666" y="821"/>
                  </a:cubicBezTo>
                  <a:cubicBezTo>
                    <a:pt x="1674" y="825"/>
                    <a:pt x="1703" y="829"/>
                    <a:pt x="1708" y="830"/>
                  </a:cubicBezTo>
                  <a:cubicBezTo>
                    <a:pt x="1708" y="830"/>
                    <a:pt x="1709" y="830"/>
                    <a:pt x="1709" y="830"/>
                  </a:cubicBezTo>
                  <a:cubicBezTo>
                    <a:pt x="1717" y="831"/>
                    <a:pt x="1788" y="836"/>
                    <a:pt x="1798" y="848"/>
                  </a:cubicBezTo>
                  <a:cubicBezTo>
                    <a:pt x="1809" y="861"/>
                    <a:pt x="1820" y="873"/>
                    <a:pt x="1835" y="873"/>
                  </a:cubicBezTo>
                  <a:cubicBezTo>
                    <a:pt x="1851" y="872"/>
                    <a:pt x="1903" y="865"/>
                    <a:pt x="1911" y="870"/>
                  </a:cubicBezTo>
                  <a:cubicBezTo>
                    <a:pt x="1915" y="872"/>
                    <a:pt x="1924" y="876"/>
                    <a:pt x="1933" y="879"/>
                  </a:cubicBezTo>
                  <a:cubicBezTo>
                    <a:pt x="1949" y="885"/>
                    <a:pt x="1966" y="878"/>
                    <a:pt x="1973" y="862"/>
                  </a:cubicBezTo>
                  <a:cubicBezTo>
                    <a:pt x="1984" y="834"/>
                    <a:pt x="1984" y="834"/>
                    <a:pt x="1984" y="834"/>
                  </a:cubicBezTo>
                  <a:cubicBezTo>
                    <a:pt x="1985" y="832"/>
                    <a:pt x="1986" y="830"/>
                    <a:pt x="1986" y="828"/>
                  </a:cubicBezTo>
                  <a:cubicBezTo>
                    <a:pt x="2000" y="757"/>
                    <a:pt x="2000" y="757"/>
                    <a:pt x="2000" y="757"/>
                  </a:cubicBezTo>
                  <a:cubicBezTo>
                    <a:pt x="2001" y="752"/>
                    <a:pt x="2003" y="747"/>
                    <a:pt x="2006" y="743"/>
                  </a:cubicBezTo>
                  <a:cubicBezTo>
                    <a:pt x="2026" y="719"/>
                    <a:pt x="2026" y="719"/>
                    <a:pt x="2026" y="719"/>
                  </a:cubicBezTo>
                  <a:cubicBezTo>
                    <a:pt x="1948" y="637"/>
                    <a:pt x="1948" y="637"/>
                    <a:pt x="1948" y="637"/>
                  </a:cubicBezTo>
                  <a:cubicBezTo>
                    <a:pt x="1945" y="634"/>
                    <a:pt x="1943" y="628"/>
                    <a:pt x="1944" y="623"/>
                  </a:cubicBezTo>
                  <a:cubicBezTo>
                    <a:pt x="1947" y="607"/>
                    <a:pt x="1952" y="571"/>
                    <a:pt x="1940" y="563"/>
                  </a:cubicBezTo>
                  <a:cubicBezTo>
                    <a:pt x="1924" y="553"/>
                    <a:pt x="1851" y="556"/>
                    <a:pt x="1838" y="556"/>
                  </a:cubicBezTo>
                  <a:cubicBezTo>
                    <a:pt x="1826" y="557"/>
                    <a:pt x="1759" y="568"/>
                    <a:pt x="1748" y="570"/>
                  </a:cubicBezTo>
                  <a:cubicBezTo>
                    <a:pt x="1747" y="570"/>
                    <a:pt x="1746" y="570"/>
                    <a:pt x="1745" y="570"/>
                  </a:cubicBezTo>
                  <a:cubicBezTo>
                    <a:pt x="1732" y="570"/>
                    <a:pt x="1641" y="567"/>
                    <a:pt x="1623" y="551"/>
                  </a:cubicBezTo>
                  <a:cubicBezTo>
                    <a:pt x="1604" y="533"/>
                    <a:pt x="1527" y="478"/>
                    <a:pt x="1508" y="473"/>
                  </a:cubicBezTo>
                  <a:cubicBezTo>
                    <a:pt x="1490" y="469"/>
                    <a:pt x="1457" y="475"/>
                    <a:pt x="1457" y="475"/>
                  </a:cubicBezTo>
                  <a:cubicBezTo>
                    <a:pt x="1376" y="494"/>
                    <a:pt x="1376" y="494"/>
                    <a:pt x="1376" y="494"/>
                  </a:cubicBezTo>
                  <a:cubicBezTo>
                    <a:pt x="1369" y="496"/>
                    <a:pt x="1363" y="493"/>
                    <a:pt x="1359" y="488"/>
                  </a:cubicBezTo>
                  <a:cubicBezTo>
                    <a:pt x="1347" y="473"/>
                    <a:pt x="1324" y="441"/>
                    <a:pt x="1324" y="435"/>
                  </a:cubicBezTo>
                  <a:cubicBezTo>
                    <a:pt x="1324" y="427"/>
                    <a:pt x="1288" y="374"/>
                    <a:pt x="1277" y="364"/>
                  </a:cubicBezTo>
                  <a:cubicBezTo>
                    <a:pt x="1265" y="354"/>
                    <a:pt x="1259" y="291"/>
                    <a:pt x="1253" y="278"/>
                  </a:cubicBezTo>
                  <a:cubicBezTo>
                    <a:pt x="1247" y="265"/>
                    <a:pt x="1227" y="203"/>
                    <a:pt x="1219" y="201"/>
                  </a:cubicBezTo>
                  <a:cubicBezTo>
                    <a:pt x="1211" y="199"/>
                    <a:pt x="1156" y="195"/>
                    <a:pt x="1114" y="191"/>
                  </a:cubicBezTo>
                  <a:cubicBezTo>
                    <a:pt x="1072" y="188"/>
                    <a:pt x="1042" y="147"/>
                    <a:pt x="1021" y="140"/>
                  </a:cubicBezTo>
                  <a:cubicBezTo>
                    <a:pt x="1003" y="134"/>
                    <a:pt x="968" y="158"/>
                    <a:pt x="957" y="166"/>
                  </a:cubicBezTo>
                  <a:cubicBezTo>
                    <a:pt x="955" y="167"/>
                    <a:pt x="952" y="168"/>
                    <a:pt x="950" y="169"/>
                  </a:cubicBezTo>
                  <a:cubicBezTo>
                    <a:pt x="875" y="178"/>
                    <a:pt x="875" y="178"/>
                    <a:pt x="875" y="178"/>
                  </a:cubicBezTo>
                  <a:cubicBezTo>
                    <a:pt x="871" y="179"/>
                    <a:pt x="866" y="177"/>
                    <a:pt x="863" y="175"/>
                  </a:cubicBezTo>
                  <a:cubicBezTo>
                    <a:pt x="813" y="135"/>
                    <a:pt x="813" y="135"/>
                    <a:pt x="813" y="135"/>
                  </a:cubicBezTo>
                  <a:cubicBezTo>
                    <a:pt x="812" y="134"/>
                    <a:pt x="811" y="134"/>
                    <a:pt x="810" y="133"/>
                  </a:cubicBezTo>
                  <a:cubicBezTo>
                    <a:pt x="797" y="127"/>
                    <a:pt x="709" y="85"/>
                    <a:pt x="695" y="80"/>
                  </a:cubicBezTo>
                  <a:cubicBezTo>
                    <a:pt x="679" y="76"/>
                    <a:pt x="645" y="87"/>
                    <a:pt x="638" y="88"/>
                  </a:cubicBezTo>
                  <a:cubicBezTo>
                    <a:pt x="631" y="88"/>
                    <a:pt x="561" y="81"/>
                    <a:pt x="539" y="79"/>
                  </a:cubicBezTo>
                  <a:cubicBezTo>
                    <a:pt x="535" y="78"/>
                    <a:pt x="531" y="76"/>
                    <a:pt x="528" y="73"/>
                  </a:cubicBezTo>
                  <a:cubicBezTo>
                    <a:pt x="473" y="8"/>
                    <a:pt x="473" y="8"/>
                    <a:pt x="473" y="8"/>
                  </a:cubicBezTo>
                  <a:cubicBezTo>
                    <a:pt x="467" y="1"/>
                    <a:pt x="456" y="0"/>
                    <a:pt x="449" y="7"/>
                  </a:cubicBezTo>
                  <a:cubicBezTo>
                    <a:pt x="430" y="26"/>
                    <a:pt x="397" y="60"/>
                    <a:pt x="391" y="62"/>
                  </a:cubicBezTo>
                  <a:cubicBezTo>
                    <a:pt x="384" y="65"/>
                    <a:pt x="325" y="61"/>
                    <a:pt x="312" y="60"/>
                  </a:cubicBezTo>
                  <a:cubicBezTo>
                    <a:pt x="311" y="60"/>
                    <a:pt x="309" y="59"/>
                    <a:pt x="308" y="59"/>
                  </a:cubicBezTo>
                  <a:cubicBezTo>
                    <a:pt x="299" y="55"/>
                    <a:pt x="263" y="43"/>
                    <a:pt x="254" y="43"/>
                  </a:cubicBezTo>
                  <a:cubicBezTo>
                    <a:pt x="247" y="43"/>
                    <a:pt x="230" y="56"/>
                    <a:pt x="220" y="63"/>
                  </a:cubicBezTo>
                  <a:cubicBezTo>
                    <a:pt x="216" y="66"/>
                    <a:pt x="213" y="71"/>
                    <a:pt x="214" y="76"/>
                  </a:cubicBezTo>
                  <a:cubicBezTo>
                    <a:pt x="216" y="211"/>
                    <a:pt x="216" y="211"/>
                    <a:pt x="216" y="211"/>
                  </a:cubicBezTo>
                  <a:cubicBezTo>
                    <a:pt x="216" y="215"/>
                    <a:pt x="215" y="219"/>
                    <a:pt x="212" y="221"/>
                  </a:cubicBezTo>
                  <a:cubicBezTo>
                    <a:pt x="169" y="278"/>
                    <a:pt x="169" y="278"/>
                    <a:pt x="169" y="278"/>
                  </a:cubicBezTo>
                  <a:cubicBezTo>
                    <a:pt x="169" y="278"/>
                    <a:pt x="168" y="279"/>
                    <a:pt x="168" y="279"/>
                  </a:cubicBezTo>
                  <a:cubicBezTo>
                    <a:pt x="164" y="282"/>
                    <a:pt x="153" y="294"/>
                    <a:pt x="151" y="308"/>
                  </a:cubicBezTo>
                  <a:cubicBezTo>
                    <a:pt x="149" y="323"/>
                    <a:pt x="126" y="365"/>
                    <a:pt x="122" y="371"/>
                  </a:cubicBezTo>
                  <a:cubicBezTo>
                    <a:pt x="122" y="372"/>
                    <a:pt x="122" y="372"/>
                    <a:pt x="121" y="373"/>
                  </a:cubicBezTo>
                  <a:cubicBezTo>
                    <a:pt x="119" y="380"/>
                    <a:pt x="100" y="425"/>
                    <a:pt x="100" y="433"/>
                  </a:cubicBezTo>
                  <a:cubicBezTo>
                    <a:pt x="101" y="439"/>
                    <a:pt x="91" y="499"/>
                    <a:pt x="88" y="513"/>
                  </a:cubicBezTo>
                  <a:cubicBezTo>
                    <a:pt x="88" y="516"/>
                    <a:pt x="88" y="518"/>
                    <a:pt x="88" y="520"/>
                  </a:cubicBezTo>
                  <a:cubicBezTo>
                    <a:pt x="103" y="578"/>
                    <a:pt x="103" y="578"/>
                    <a:pt x="103" y="578"/>
                  </a:cubicBezTo>
                  <a:cubicBezTo>
                    <a:pt x="103" y="579"/>
                    <a:pt x="103" y="579"/>
                    <a:pt x="103" y="579"/>
                  </a:cubicBezTo>
                  <a:cubicBezTo>
                    <a:pt x="118" y="668"/>
                    <a:pt x="118" y="668"/>
                    <a:pt x="118" y="668"/>
                  </a:cubicBezTo>
                  <a:cubicBezTo>
                    <a:pt x="119" y="673"/>
                    <a:pt x="118" y="677"/>
                    <a:pt x="115" y="681"/>
                  </a:cubicBezTo>
                  <a:cubicBezTo>
                    <a:pt x="103" y="696"/>
                    <a:pt x="69" y="738"/>
                    <a:pt x="59" y="745"/>
                  </a:cubicBezTo>
                  <a:cubicBezTo>
                    <a:pt x="49" y="751"/>
                    <a:pt x="21" y="770"/>
                    <a:pt x="8" y="779"/>
                  </a:cubicBezTo>
                  <a:cubicBezTo>
                    <a:pt x="3" y="782"/>
                    <a:pt x="0" y="787"/>
                    <a:pt x="0" y="793"/>
                  </a:cubicBezTo>
                  <a:cubicBezTo>
                    <a:pt x="2" y="853"/>
                    <a:pt x="2" y="853"/>
                    <a:pt x="2" y="853"/>
                  </a:cubicBezTo>
                  <a:cubicBezTo>
                    <a:pt x="2" y="856"/>
                    <a:pt x="3" y="858"/>
                    <a:pt x="4" y="860"/>
                  </a:cubicBezTo>
                  <a:lnTo>
                    <a:pt x="47" y="9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13"/>
            <p:cNvSpPr>
              <a:spLocks/>
            </p:cNvSpPr>
            <p:nvPr/>
          </p:nvSpPr>
          <p:spPr bwMode="auto">
            <a:xfrm>
              <a:off x="4435977" y="2070240"/>
              <a:ext cx="791659" cy="1017458"/>
            </a:xfrm>
            <a:custGeom>
              <a:avLst/>
              <a:gdLst>
                <a:gd name="T0" fmla="*/ 1255 w 2778"/>
                <a:gd name="T1" fmla="*/ 2904 h 3572"/>
                <a:gd name="T2" fmla="*/ 1348 w 2778"/>
                <a:gd name="T3" fmla="*/ 3087 h 3572"/>
                <a:gd name="T4" fmla="*/ 1527 w 2778"/>
                <a:gd name="T5" fmla="*/ 3348 h 3572"/>
                <a:gd name="T6" fmla="*/ 1405 w 2778"/>
                <a:gd name="T7" fmla="*/ 3448 h 3572"/>
                <a:gd name="T8" fmla="*/ 1445 w 2778"/>
                <a:gd name="T9" fmla="*/ 3494 h 3572"/>
                <a:gd name="T10" fmla="*/ 1601 w 2778"/>
                <a:gd name="T11" fmla="*/ 3526 h 3572"/>
                <a:gd name="T12" fmla="*/ 1830 w 2778"/>
                <a:gd name="T13" fmla="*/ 3487 h 3572"/>
                <a:gd name="T14" fmla="*/ 2008 w 2778"/>
                <a:gd name="T15" fmla="*/ 3485 h 3572"/>
                <a:gd name="T16" fmla="*/ 2108 w 2778"/>
                <a:gd name="T17" fmla="*/ 3539 h 3572"/>
                <a:gd name="T18" fmla="*/ 2238 w 2778"/>
                <a:gd name="T19" fmla="*/ 3273 h 3572"/>
                <a:gd name="T20" fmla="*/ 2432 w 2778"/>
                <a:gd name="T21" fmla="*/ 3263 h 3572"/>
                <a:gd name="T22" fmla="*/ 2589 w 2778"/>
                <a:gd name="T23" fmla="*/ 3308 h 3572"/>
                <a:gd name="T24" fmla="*/ 2611 w 2778"/>
                <a:gd name="T25" fmla="*/ 3163 h 3572"/>
                <a:gd name="T26" fmla="*/ 2575 w 2778"/>
                <a:gd name="T27" fmla="*/ 3006 h 3572"/>
                <a:gd name="T28" fmla="*/ 2647 w 2778"/>
                <a:gd name="T29" fmla="*/ 2936 h 3572"/>
                <a:gd name="T30" fmla="*/ 2539 w 2778"/>
                <a:gd name="T31" fmla="*/ 2796 h 3572"/>
                <a:gd name="T32" fmla="*/ 2574 w 2778"/>
                <a:gd name="T33" fmla="*/ 2716 h 3572"/>
                <a:gd name="T34" fmla="*/ 2649 w 2778"/>
                <a:gd name="T35" fmla="*/ 2636 h 3572"/>
                <a:gd name="T36" fmla="*/ 2762 w 2778"/>
                <a:gd name="T37" fmla="*/ 2362 h 3572"/>
                <a:gd name="T38" fmla="*/ 2774 w 2778"/>
                <a:gd name="T39" fmla="*/ 2108 h 3572"/>
                <a:gd name="T40" fmla="*/ 2694 w 2778"/>
                <a:gd name="T41" fmla="*/ 2060 h 3572"/>
                <a:gd name="T42" fmla="*/ 2513 w 2778"/>
                <a:gd name="T43" fmla="*/ 2010 h 3572"/>
                <a:gd name="T44" fmla="*/ 2431 w 2778"/>
                <a:gd name="T45" fmla="*/ 1950 h 3572"/>
                <a:gd name="T46" fmla="*/ 2388 w 2778"/>
                <a:gd name="T47" fmla="*/ 1814 h 3572"/>
                <a:gd name="T48" fmla="*/ 2316 w 2778"/>
                <a:gd name="T49" fmla="*/ 1690 h 3572"/>
                <a:gd name="T50" fmla="*/ 2306 w 2778"/>
                <a:gd name="T51" fmla="*/ 1600 h 3572"/>
                <a:gd name="T52" fmla="*/ 2010 w 2778"/>
                <a:gd name="T53" fmla="*/ 1605 h 3572"/>
                <a:gd name="T54" fmla="*/ 1751 w 2778"/>
                <a:gd name="T55" fmla="*/ 1614 h 3572"/>
                <a:gd name="T56" fmla="*/ 1611 w 2778"/>
                <a:gd name="T57" fmla="*/ 1545 h 3572"/>
                <a:gd name="T58" fmla="*/ 1436 w 2778"/>
                <a:gd name="T59" fmla="*/ 1284 h 3572"/>
                <a:gd name="T60" fmla="*/ 1382 w 2778"/>
                <a:gd name="T61" fmla="*/ 1098 h 3572"/>
                <a:gd name="T62" fmla="*/ 1417 w 2778"/>
                <a:gd name="T63" fmla="*/ 786 h 3572"/>
                <a:gd name="T64" fmla="*/ 1360 w 2778"/>
                <a:gd name="T65" fmla="*/ 507 h 3572"/>
                <a:gd name="T66" fmla="*/ 1013 w 2778"/>
                <a:gd name="T67" fmla="*/ 272 h 3572"/>
                <a:gd name="T68" fmla="*/ 713 w 2778"/>
                <a:gd name="T69" fmla="*/ 137 h 3572"/>
                <a:gd name="T70" fmla="*/ 406 w 2778"/>
                <a:gd name="T71" fmla="*/ 79 h 3572"/>
                <a:gd name="T72" fmla="*/ 190 w 2778"/>
                <a:gd name="T73" fmla="*/ 20 h 3572"/>
                <a:gd name="T74" fmla="*/ 137 w 2778"/>
                <a:gd name="T75" fmla="*/ 131 h 3572"/>
                <a:gd name="T76" fmla="*/ 0 w 2778"/>
                <a:gd name="T77" fmla="*/ 197 h 3572"/>
                <a:gd name="T78" fmla="*/ 51 w 2778"/>
                <a:gd name="T79" fmla="*/ 356 h 3572"/>
                <a:gd name="T80" fmla="*/ 95 w 2778"/>
                <a:gd name="T81" fmla="*/ 655 h 3572"/>
                <a:gd name="T82" fmla="*/ 164 w 2778"/>
                <a:gd name="T83" fmla="*/ 798 h 3572"/>
                <a:gd name="T84" fmla="*/ 303 w 2778"/>
                <a:gd name="T85" fmla="*/ 1037 h 3572"/>
                <a:gd name="T86" fmla="*/ 444 w 2778"/>
                <a:gd name="T87" fmla="*/ 1042 h 3572"/>
                <a:gd name="T88" fmla="*/ 623 w 2778"/>
                <a:gd name="T89" fmla="*/ 1090 h 3572"/>
                <a:gd name="T90" fmla="*/ 640 w 2778"/>
                <a:gd name="T91" fmla="*/ 1231 h 3572"/>
                <a:gd name="T92" fmla="*/ 768 w 2778"/>
                <a:gd name="T93" fmla="*/ 1309 h 3572"/>
                <a:gd name="T94" fmla="*/ 968 w 2778"/>
                <a:gd name="T95" fmla="*/ 1287 h 3572"/>
                <a:gd name="T96" fmla="*/ 1082 w 2778"/>
                <a:gd name="T97" fmla="*/ 1435 h 3572"/>
                <a:gd name="T98" fmla="*/ 964 w 2778"/>
                <a:gd name="T99" fmla="*/ 1572 h 3572"/>
                <a:gd name="T100" fmla="*/ 921 w 2778"/>
                <a:gd name="T101" fmla="*/ 1685 h 3572"/>
                <a:gd name="T102" fmla="*/ 864 w 2778"/>
                <a:gd name="T103" fmla="*/ 1805 h 3572"/>
                <a:gd name="T104" fmla="*/ 848 w 2778"/>
                <a:gd name="T105" fmla="*/ 2056 h 3572"/>
                <a:gd name="T106" fmla="*/ 863 w 2778"/>
                <a:gd name="T107" fmla="*/ 2264 h 3572"/>
                <a:gd name="T108" fmla="*/ 888 w 2778"/>
                <a:gd name="T109" fmla="*/ 2460 h 3572"/>
                <a:gd name="T110" fmla="*/ 918 w 2778"/>
                <a:gd name="T111" fmla="*/ 2576 h 3572"/>
                <a:gd name="T112" fmla="*/ 868 w 2778"/>
                <a:gd name="T113" fmla="*/ 2730 h 3572"/>
                <a:gd name="T114" fmla="*/ 844 w 2778"/>
                <a:gd name="T115" fmla="*/ 2813 h 3572"/>
                <a:gd name="T116" fmla="*/ 981 w 2778"/>
                <a:gd name="T117" fmla="*/ 2920 h 3572"/>
                <a:gd name="T118" fmla="*/ 1143 w 2778"/>
                <a:gd name="T119" fmla="*/ 2915 h 3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78" h="3572">
                  <a:moveTo>
                    <a:pt x="1143" y="2915"/>
                  </a:moveTo>
                  <a:cubicBezTo>
                    <a:pt x="1145" y="2952"/>
                    <a:pt x="1145" y="2952"/>
                    <a:pt x="1145" y="2952"/>
                  </a:cubicBezTo>
                  <a:cubicBezTo>
                    <a:pt x="1145" y="2962"/>
                    <a:pt x="1202" y="2970"/>
                    <a:pt x="1202" y="2955"/>
                  </a:cubicBezTo>
                  <a:cubicBezTo>
                    <a:pt x="1202" y="2945"/>
                    <a:pt x="1233" y="2920"/>
                    <a:pt x="1255" y="2904"/>
                  </a:cubicBezTo>
                  <a:cubicBezTo>
                    <a:pt x="1266" y="2895"/>
                    <a:pt x="1283" y="2899"/>
                    <a:pt x="1289" y="2912"/>
                  </a:cubicBezTo>
                  <a:cubicBezTo>
                    <a:pt x="1344" y="3020"/>
                    <a:pt x="1344" y="3020"/>
                    <a:pt x="1344" y="3020"/>
                  </a:cubicBezTo>
                  <a:cubicBezTo>
                    <a:pt x="1346" y="3023"/>
                    <a:pt x="1346" y="3027"/>
                    <a:pt x="1346" y="3030"/>
                  </a:cubicBezTo>
                  <a:cubicBezTo>
                    <a:pt x="1348" y="3087"/>
                    <a:pt x="1348" y="3087"/>
                    <a:pt x="1348" y="3087"/>
                  </a:cubicBezTo>
                  <a:cubicBezTo>
                    <a:pt x="1349" y="3095"/>
                    <a:pt x="1353" y="3102"/>
                    <a:pt x="1360" y="3106"/>
                  </a:cubicBezTo>
                  <a:cubicBezTo>
                    <a:pt x="1394" y="3125"/>
                    <a:pt x="1494" y="3180"/>
                    <a:pt x="1494" y="3187"/>
                  </a:cubicBezTo>
                  <a:cubicBezTo>
                    <a:pt x="1494" y="3194"/>
                    <a:pt x="1496" y="3256"/>
                    <a:pt x="1499" y="3274"/>
                  </a:cubicBezTo>
                  <a:cubicBezTo>
                    <a:pt x="1501" y="3285"/>
                    <a:pt x="1517" y="3324"/>
                    <a:pt x="1527" y="3348"/>
                  </a:cubicBezTo>
                  <a:cubicBezTo>
                    <a:pt x="1531" y="3359"/>
                    <a:pt x="1527" y="3371"/>
                    <a:pt x="1516" y="3377"/>
                  </a:cubicBezTo>
                  <a:cubicBezTo>
                    <a:pt x="1428" y="3424"/>
                    <a:pt x="1428" y="3424"/>
                    <a:pt x="1428" y="3424"/>
                  </a:cubicBezTo>
                  <a:cubicBezTo>
                    <a:pt x="1426" y="3425"/>
                    <a:pt x="1424" y="3427"/>
                    <a:pt x="1422" y="3428"/>
                  </a:cubicBezTo>
                  <a:cubicBezTo>
                    <a:pt x="1405" y="3448"/>
                    <a:pt x="1405" y="3448"/>
                    <a:pt x="1405" y="3448"/>
                  </a:cubicBezTo>
                  <a:cubicBezTo>
                    <a:pt x="1403" y="3450"/>
                    <a:pt x="1401" y="3452"/>
                    <a:pt x="1400" y="3455"/>
                  </a:cubicBezTo>
                  <a:cubicBezTo>
                    <a:pt x="1405" y="3456"/>
                    <a:pt x="1411" y="3459"/>
                    <a:pt x="1415" y="3463"/>
                  </a:cubicBezTo>
                  <a:cubicBezTo>
                    <a:pt x="1438" y="3489"/>
                    <a:pt x="1438" y="3489"/>
                    <a:pt x="1438" y="3489"/>
                  </a:cubicBezTo>
                  <a:cubicBezTo>
                    <a:pt x="1440" y="3491"/>
                    <a:pt x="1442" y="3493"/>
                    <a:pt x="1445" y="3494"/>
                  </a:cubicBezTo>
                  <a:cubicBezTo>
                    <a:pt x="1523" y="3541"/>
                    <a:pt x="1523" y="3541"/>
                    <a:pt x="1523" y="3541"/>
                  </a:cubicBezTo>
                  <a:cubicBezTo>
                    <a:pt x="1531" y="3546"/>
                    <a:pt x="1541" y="3546"/>
                    <a:pt x="1549" y="3542"/>
                  </a:cubicBezTo>
                  <a:cubicBezTo>
                    <a:pt x="1580" y="3527"/>
                    <a:pt x="1580" y="3527"/>
                    <a:pt x="1580" y="3527"/>
                  </a:cubicBezTo>
                  <a:cubicBezTo>
                    <a:pt x="1586" y="3524"/>
                    <a:pt x="1594" y="3524"/>
                    <a:pt x="1601" y="3526"/>
                  </a:cubicBezTo>
                  <a:cubicBezTo>
                    <a:pt x="1626" y="3536"/>
                    <a:pt x="1684" y="3559"/>
                    <a:pt x="1691" y="3558"/>
                  </a:cubicBezTo>
                  <a:cubicBezTo>
                    <a:pt x="1698" y="3558"/>
                    <a:pt x="1746" y="3548"/>
                    <a:pt x="1765" y="3544"/>
                  </a:cubicBezTo>
                  <a:cubicBezTo>
                    <a:pt x="1769" y="3543"/>
                    <a:pt x="1774" y="3541"/>
                    <a:pt x="1778" y="3537"/>
                  </a:cubicBezTo>
                  <a:cubicBezTo>
                    <a:pt x="1789" y="3526"/>
                    <a:pt x="1817" y="3500"/>
                    <a:pt x="1830" y="3487"/>
                  </a:cubicBezTo>
                  <a:cubicBezTo>
                    <a:pt x="1841" y="3477"/>
                    <a:pt x="1857" y="3480"/>
                    <a:pt x="1866" y="3483"/>
                  </a:cubicBezTo>
                  <a:cubicBezTo>
                    <a:pt x="1872" y="3485"/>
                    <a:pt x="1878" y="3485"/>
                    <a:pt x="1884" y="3483"/>
                  </a:cubicBezTo>
                  <a:cubicBezTo>
                    <a:pt x="1904" y="3475"/>
                    <a:pt x="1952" y="3459"/>
                    <a:pt x="1959" y="3459"/>
                  </a:cubicBezTo>
                  <a:cubicBezTo>
                    <a:pt x="1966" y="3459"/>
                    <a:pt x="1993" y="3476"/>
                    <a:pt x="2008" y="3485"/>
                  </a:cubicBezTo>
                  <a:cubicBezTo>
                    <a:pt x="2014" y="3490"/>
                    <a:pt x="2018" y="3496"/>
                    <a:pt x="2020" y="3504"/>
                  </a:cubicBezTo>
                  <a:cubicBezTo>
                    <a:pt x="2022" y="3521"/>
                    <a:pt x="2027" y="3553"/>
                    <a:pt x="2029" y="3562"/>
                  </a:cubicBezTo>
                  <a:cubicBezTo>
                    <a:pt x="2031" y="3572"/>
                    <a:pt x="2076" y="3557"/>
                    <a:pt x="2095" y="3550"/>
                  </a:cubicBezTo>
                  <a:cubicBezTo>
                    <a:pt x="2101" y="3548"/>
                    <a:pt x="2105" y="3544"/>
                    <a:pt x="2108" y="3539"/>
                  </a:cubicBezTo>
                  <a:cubicBezTo>
                    <a:pt x="2144" y="3484"/>
                    <a:pt x="2144" y="3484"/>
                    <a:pt x="2144" y="3484"/>
                  </a:cubicBezTo>
                  <a:cubicBezTo>
                    <a:pt x="2145" y="3482"/>
                    <a:pt x="2146" y="3480"/>
                    <a:pt x="2147" y="3478"/>
                  </a:cubicBezTo>
                  <a:cubicBezTo>
                    <a:pt x="2153" y="3458"/>
                    <a:pt x="2190" y="3348"/>
                    <a:pt x="2189" y="3338"/>
                  </a:cubicBezTo>
                  <a:cubicBezTo>
                    <a:pt x="2189" y="3330"/>
                    <a:pt x="2220" y="3294"/>
                    <a:pt x="2238" y="3273"/>
                  </a:cubicBezTo>
                  <a:cubicBezTo>
                    <a:pt x="2245" y="3265"/>
                    <a:pt x="2258" y="3262"/>
                    <a:pt x="2268" y="3266"/>
                  </a:cubicBezTo>
                  <a:cubicBezTo>
                    <a:pt x="2292" y="3275"/>
                    <a:pt x="2332" y="3289"/>
                    <a:pt x="2333" y="3285"/>
                  </a:cubicBezTo>
                  <a:cubicBezTo>
                    <a:pt x="2335" y="3280"/>
                    <a:pt x="2381" y="3265"/>
                    <a:pt x="2406" y="3257"/>
                  </a:cubicBezTo>
                  <a:cubicBezTo>
                    <a:pt x="2415" y="3255"/>
                    <a:pt x="2425" y="3257"/>
                    <a:pt x="2432" y="3263"/>
                  </a:cubicBezTo>
                  <a:cubicBezTo>
                    <a:pt x="2453" y="3283"/>
                    <a:pt x="2499" y="3324"/>
                    <a:pt x="2509" y="3332"/>
                  </a:cubicBezTo>
                  <a:cubicBezTo>
                    <a:pt x="2512" y="3334"/>
                    <a:pt x="2514" y="3337"/>
                    <a:pt x="2514" y="3340"/>
                  </a:cubicBezTo>
                  <a:cubicBezTo>
                    <a:pt x="2570" y="3335"/>
                    <a:pt x="2570" y="3335"/>
                    <a:pt x="2570" y="3335"/>
                  </a:cubicBezTo>
                  <a:cubicBezTo>
                    <a:pt x="2583" y="3333"/>
                    <a:pt x="2592" y="3321"/>
                    <a:pt x="2589" y="3308"/>
                  </a:cubicBezTo>
                  <a:cubicBezTo>
                    <a:pt x="2587" y="3294"/>
                    <a:pt x="2583" y="3278"/>
                    <a:pt x="2582" y="3272"/>
                  </a:cubicBezTo>
                  <a:cubicBezTo>
                    <a:pt x="2579" y="3262"/>
                    <a:pt x="2577" y="3220"/>
                    <a:pt x="2577" y="3210"/>
                  </a:cubicBezTo>
                  <a:cubicBezTo>
                    <a:pt x="2577" y="3202"/>
                    <a:pt x="2596" y="3182"/>
                    <a:pt x="2605" y="3174"/>
                  </a:cubicBezTo>
                  <a:cubicBezTo>
                    <a:pt x="2608" y="3171"/>
                    <a:pt x="2610" y="3167"/>
                    <a:pt x="2611" y="3163"/>
                  </a:cubicBezTo>
                  <a:cubicBezTo>
                    <a:pt x="2614" y="3153"/>
                    <a:pt x="2619" y="3132"/>
                    <a:pt x="2618" y="3122"/>
                  </a:cubicBezTo>
                  <a:cubicBezTo>
                    <a:pt x="2618" y="3112"/>
                    <a:pt x="2613" y="3073"/>
                    <a:pt x="2612" y="3059"/>
                  </a:cubicBezTo>
                  <a:cubicBezTo>
                    <a:pt x="2611" y="3056"/>
                    <a:pt x="2610" y="3053"/>
                    <a:pt x="2608" y="3050"/>
                  </a:cubicBezTo>
                  <a:cubicBezTo>
                    <a:pt x="2601" y="3039"/>
                    <a:pt x="2582" y="3008"/>
                    <a:pt x="2575" y="3006"/>
                  </a:cubicBezTo>
                  <a:cubicBezTo>
                    <a:pt x="2571" y="3005"/>
                    <a:pt x="2569" y="2985"/>
                    <a:pt x="2568" y="2968"/>
                  </a:cubicBezTo>
                  <a:cubicBezTo>
                    <a:pt x="2568" y="2956"/>
                    <a:pt x="2577" y="2946"/>
                    <a:pt x="2589" y="2945"/>
                  </a:cubicBezTo>
                  <a:cubicBezTo>
                    <a:pt x="2634" y="2942"/>
                    <a:pt x="2634" y="2942"/>
                    <a:pt x="2634" y="2942"/>
                  </a:cubicBezTo>
                  <a:cubicBezTo>
                    <a:pt x="2639" y="2941"/>
                    <a:pt x="2643" y="2939"/>
                    <a:pt x="2647" y="2936"/>
                  </a:cubicBezTo>
                  <a:cubicBezTo>
                    <a:pt x="2656" y="2929"/>
                    <a:pt x="2656" y="2929"/>
                    <a:pt x="2656" y="2929"/>
                  </a:cubicBezTo>
                  <a:cubicBezTo>
                    <a:pt x="2666" y="2920"/>
                    <a:pt x="2666" y="2903"/>
                    <a:pt x="2655" y="2894"/>
                  </a:cubicBezTo>
                  <a:cubicBezTo>
                    <a:pt x="2631" y="2875"/>
                    <a:pt x="2595" y="2848"/>
                    <a:pt x="2588" y="2846"/>
                  </a:cubicBezTo>
                  <a:cubicBezTo>
                    <a:pt x="2578" y="2844"/>
                    <a:pt x="2558" y="2798"/>
                    <a:pt x="2539" y="2796"/>
                  </a:cubicBezTo>
                  <a:cubicBezTo>
                    <a:pt x="2530" y="2795"/>
                    <a:pt x="2523" y="2783"/>
                    <a:pt x="2518" y="2771"/>
                  </a:cubicBezTo>
                  <a:cubicBezTo>
                    <a:pt x="2514" y="2760"/>
                    <a:pt x="2520" y="2746"/>
                    <a:pt x="2531" y="2742"/>
                  </a:cubicBezTo>
                  <a:cubicBezTo>
                    <a:pt x="2561" y="2730"/>
                    <a:pt x="2561" y="2730"/>
                    <a:pt x="2561" y="2730"/>
                  </a:cubicBezTo>
                  <a:cubicBezTo>
                    <a:pt x="2567" y="2728"/>
                    <a:pt x="2572" y="2723"/>
                    <a:pt x="2574" y="2716"/>
                  </a:cubicBezTo>
                  <a:cubicBezTo>
                    <a:pt x="2579" y="2700"/>
                    <a:pt x="2587" y="2671"/>
                    <a:pt x="2587" y="2666"/>
                  </a:cubicBezTo>
                  <a:cubicBezTo>
                    <a:pt x="2587" y="2662"/>
                    <a:pt x="2600" y="2665"/>
                    <a:pt x="2612" y="2670"/>
                  </a:cubicBezTo>
                  <a:cubicBezTo>
                    <a:pt x="2623" y="2674"/>
                    <a:pt x="2636" y="2668"/>
                    <a:pt x="2640" y="2657"/>
                  </a:cubicBezTo>
                  <a:cubicBezTo>
                    <a:pt x="2649" y="2636"/>
                    <a:pt x="2649" y="2636"/>
                    <a:pt x="2649" y="2636"/>
                  </a:cubicBezTo>
                  <a:cubicBezTo>
                    <a:pt x="2650" y="2634"/>
                    <a:pt x="2651" y="2631"/>
                    <a:pt x="2653" y="2629"/>
                  </a:cubicBezTo>
                  <a:cubicBezTo>
                    <a:pt x="2662" y="2620"/>
                    <a:pt x="2686" y="2595"/>
                    <a:pt x="2694" y="2586"/>
                  </a:cubicBezTo>
                  <a:cubicBezTo>
                    <a:pt x="2704" y="2576"/>
                    <a:pt x="2743" y="2493"/>
                    <a:pt x="2756" y="2467"/>
                  </a:cubicBezTo>
                  <a:cubicBezTo>
                    <a:pt x="2768" y="2440"/>
                    <a:pt x="2766" y="2375"/>
                    <a:pt x="2762" y="2362"/>
                  </a:cubicBezTo>
                  <a:cubicBezTo>
                    <a:pt x="2759" y="2349"/>
                    <a:pt x="2746" y="2341"/>
                    <a:pt x="2717" y="2335"/>
                  </a:cubicBezTo>
                  <a:cubicBezTo>
                    <a:pt x="2688" y="2328"/>
                    <a:pt x="2674" y="2221"/>
                    <a:pt x="2687" y="2213"/>
                  </a:cubicBezTo>
                  <a:cubicBezTo>
                    <a:pt x="2700" y="2205"/>
                    <a:pt x="2728" y="2188"/>
                    <a:pt x="2743" y="2182"/>
                  </a:cubicBezTo>
                  <a:cubicBezTo>
                    <a:pt x="2753" y="2178"/>
                    <a:pt x="2766" y="2138"/>
                    <a:pt x="2774" y="2108"/>
                  </a:cubicBezTo>
                  <a:cubicBezTo>
                    <a:pt x="2778" y="2094"/>
                    <a:pt x="2767" y="2079"/>
                    <a:pt x="2752" y="2080"/>
                  </a:cubicBezTo>
                  <a:cubicBezTo>
                    <a:pt x="2749" y="2080"/>
                    <a:pt x="2746" y="2080"/>
                    <a:pt x="2744" y="2079"/>
                  </a:cubicBezTo>
                  <a:cubicBezTo>
                    <a:pt x="2704" y="2066"/>
                    <a:pt x="2704" y="2066"/>
                    <a:pt x="2704" y="2066"/>
                  </a:cubicBezTo>
                  <a:cubicBezTo>
                    <a:pt x="2700" y="2065"/>
                    <a:pt x="2697" y="2062"/>
                    <a:pt x="2694" y="2060"/>
                  </a:cubicBezTo>
                  <a:cubicBezTo>
                    <a:pt x="2653" y="2060"/>
                    <a:pt x="2595" y="2061"/>
                    <a:pt x="2588" y="2056"/>
                  </a:cubicBezTo>
                  <a:cubicBezTo>
                    <a:pt x="2582" y="2052"/>
                    <a:pt x="2578" y="2036"/>
                    <a:pt x="2575" y="2023"/>
                  </a:cubicBezTo>
                  <a:cubicBezTo>
                    <a:pt x="2573" y="2011"/>
                    <a:pt x="2561" y="2003"/>
                    <a:pt x="2550" y="2005"/>
                  </a:cubicBezTo>
                  <a:cubicBezTo>
                    <a:pt x="2513" y="2010"/>
                    <a:pt x="2513" y="2010"/>
                    <a:pt x="2513" y="2010"/>
                  </a:cubicBezTo>
                  <a:cubicBezTo>
                    <a:pt x="2504" y="2011"/>
                    <a:pt x="2496" y="2008"/>
                    <a:pt x="2491" y="2001"/>
                  </a:cubicBezTo>
                  <a:cubicBezTo>
                    <a:pt x="2458" y="1957"/>
                    <a:pt x="2458" y="1957"/>
                    <a:pt x="2458" y="1957"/>
                  </a:cubicBezTo>
                  <a:cubicBezTo>
                    <a:pt x="2452" y="1949"/>
                    <a:pt x="2441" y="1946"/>
                    <a:pt x="2432" y="1949"/>
                  </a:cubicBezTo>
                  <a:cubicBezTo>
                    <a:pt x="2431" y="1950"/>
                    <a:pt x="2431" y="1950"/>
                    <a:pt x="2431" y="1950"/>
                  </a:cubicBezTo>
                  <a:cubicBezTo>
                    <a:pt x="2421" y="1953"/>
                    <a:pt x="2411" y="1950"/>
                    <a:pt x="2405" y="1942"/>
                  </a:cubicBezTo>
                  <a:cubicBezTo>
                    <a:pt x="2378" y="1907"/>
                    <a:pt x="2378" y="1907"/>
                    <a:pt x="2378" y="1907"/>
                  </a:cubicBezTo>
                  <a:cubicBezTo>
                    <a:pt x="2373" y="1902"/>
                    <a:pt x="2372" y="1896"/>
                    <a:pt x="2373" y="1889"/>
                  </a:cubicBezTo>
                  <a:cubicBezTo>
                    <a:pt x="2377" y="1868"/>
                    <a:pt x="2386" y="1820"/>
                    <a:pt x="2388" y="1814"/>
                  </a:cubicBezTo>
                  <a:cubicBezTo>
                    <a:pt x="2389" y="1809"/>
                    <a:pt x="2396" y="1779"/>
                    <a:pt x="2401" y="1755"/>
                  </a:cubicBezTo>
                  <a:cubicBezTo>
                    <a:pt x="2404" y="1740"/>
                    <a:pt x="2393" y="1727"/>
                    <a:pt x="2378" y="1727"/>
                  </a:cubicBezTo>
                  <a:cubicBezTo>
                    <a:pt x="2335" y="1729"/>
                    <a:pt x="2335" y="1729"/>
                    <a:pt x="2335" y="1729"/>
                  </a:cubicBezTo>
                  <a:cubicBezTo>
                    <a:pt x="2315" y="1729"/>
                    <a:pt x="2315" y="1700"/>
                    <a:pt x="2316" y="1690"/>
                  </a:cubicBezTo>
                  <a:cubicBezTo>
                    <a:pt x="2316" y="1688"/>
                    <a:pt x="2317" y="1686"/>
                    <a:pt x="2318" y="1684"/>
                  </a:cubicBezTo>
                  <a:cubicBezTo>
                    <a:pt x="2329" y="1654"/>
                    <a:pt x="2329" y="1654"/>
                    <a:pt x="2329" y="1654"/>
                  </a:cubicBezTo>
                  <a:cubicBezTo>
                    <a:pt x="2331" y="1647"/>
                    <a:pt x="2331" y="1641"/>
                    <a:pt x="2328" y="1635"/>
                  </a:cubicBezTo>
                  <a:cubicBezTo>
                    <a:pt x="2322" y="1624"/>
                    <a:pt x="2311" y="1605"/>
                    <a:pt x="2306" y="1600"/>
                  </a:cubicBezTo>
                  <a:cubicBezTo>
                    <a:pt x="2298" y="1593"/>
                    <a:pt x="2175" y="1562"/>
                    <a:pt x="2145" y="1563"/>
                  </a:cubicBezTo>
                  <a:cubicBezTo>
                    <a:pt x="2131" y="1564"/>
                    <a:pt x="2125" y="1572"/>
                    <a:pt x="2122" y="1580"/>
                  </a:cubicBezTo>
                  <a:cubicBezTo>
                    <a:pt x="2120" y="1590"/>
                    <a:pt x="2112" y="1597"/>
                    <a:pt x="2102" y="1598"/>
                  </a:cubicBezTo>
                  <a:cubicBezTo>
                    <a:pt x="2073" y="1601"/>
                    <a:pt x="2022" y="1605"/>
                    <a:pt x="2010" y="1605"/>
                  </a:cubicBezTo>
                  <a:cubicBezTo>
                    <a:pt x="1996" y="1606"/>
                    <a:pt x="1943" y="1619"/>
                    <a:pt x="1923" y="1624"/>
                  </a:cubicBezTo>
                  <a:cubicBezTo>
                    <a:pt x="1919" y="1625"/>
                    <a:pt x="1914" y="1625"/>
                    <a:pt x="1909" y="1623"/>
                  </a:cubicBezTo>
                  <a:cubicBezTo>
                    <a:pt x="1892" y="1616"/>
                    <a:pt x="1846" y="1598"/>
                    <a:pt x="1830" y="1599"/>
                  </a:cubicBezTo>
                  <a:cubicBezTo>
                    <a:pt x="1811" y="1600"/>
                    <a:pt x="1759" y="1611"/>
                    <a:pt x="1751" y="1614"/>
                  </a:cubicBezTo>
                  <a:cubicBezTo>
                    <a:pt x="1745" y="1616"/>
                    <a:pt x="1697" y="1612"/>
                    <a:pt x="1677" y="1610"/>
                  </a:cubicBezTo>
                  <a:cubicBezTo>
                    <a:pt x="1672" y="1610"/>
                    <a:pt x="1667" y="1607"/>
                    <a:pt x="1663" y="1603"/>
                  </a:cubicBezTo>
                  <a:cubicBezTo>
                    <a:pt x="1616" y="1554"/>
                    <a:pt x="1616" y="1554"/>
                    <a:pt x="1616" y="1554"/>
                  </a:cubicBezTo>
                  <a:cubicBezTo>
                    <a:pt x="1613" y="1552"/>
                    <a:pt x="1612" y="1549"/>
                    <a:pt x="1611" y="1545"/>
                  </a:cubicBezTo>
                  <a:cubicBezTo>
                    <a:pt x="1601" y="1516"/>
                    <a:pt x="1555" y="1367"/>
                    <a:pt x="1543" y="1345"/>
                  </a:cubicBezTo>
                  <a:cubicBezTo>
                    <a:pt x="1530" y="1320"/>
                    <a:pt x="1527" y="1330"/>
                    <a:pt x="1495" y="1327"/>
                  </a:cubicBezTo>
                  <a:cubicBezTo>
                    <a:pt x="1475" y="1324"/>
                    <a:pt x="1456" y="1313"/>
                    <a:pt x="1445" y="1305"/>
                  </a:cubicBezTo>
                  <a:cubicBezTo>
                    <a:pt x="1438" y="1300"/>
                    <a:pt x="1435" y="1292"/>
                    <a:pt x="1436" y="1284"/>
                  </a:cubicBezTo>
                  <a:cubicBezTo>
                    <a:pt x="1445" y="1206"/>
                    <a:pt x="1445" y="1206"/>
                    <a:pt x="1445" y="1206"/>
                  </a:cubicBezTo>
                  <a:cubicBezTo>
                    <a:pt x="1446" y="1201"/>
                    <a:pt x="1445" y="1196"/>
                    <a:pt x="1442" y="1192"/>
                  </a:cubicBezTo>
                  <a:cubicBezTo>
                    <a:pt x="1394" y="1108"/>
                    <a:pt x="1394" y="1108"/>
                    <a:pt x="1394" y="1108"/>
                  </a:cubicBezTo>
                  <a:cubicBezTo>
                    <a:pt x="1392" y="1104"/>
                    <a:pt x="1388" y="1100"/>
                    <a:pt x="1382" y="1098"/>
                  </a:cubicBezTo>
                  <a:cubicBezTo>
                    <a:pt x="1363" y="1091"/>
                    <a:pt x="1312" y="1071"/>
                    <a:pt x="1312" y="1061"/>
                  </a:cubicBezTo>
                  <a:cubicBezTo>
                    <a:pt x="1311" y="1049"/>
                    <a:pt x="1340" y="1003"/>
                    <a:pt x="1351" y="966"/>
                  </a:cubicBezTo>
                  <a:cubicBezTo>
                    <a:pt x="1362" y="929"/>
                    <a:pt x="1378" y="897"/>
                    <a:pt x="1378" y="877"/>
                  </a:cubicBezTo>
                  <a:cubicBezTo>
                    <a:pt x="1377" y="857"/>
                    <a:pt x="1420" y="794"/>
                    <a:pt x="1417" y="786"/>
                  </a:cubicBezTo>
                  <a:cubicBezTo>
                    <a:pt x="1414" y="779"/>
                    <a:pt x="1399" y="700"/>
                    <a:pt x="1398" y="675"/>
                  </a:cubicBezTo>
                  <a:cubicBezTo>
                    <a:pt x="1397" y="657"/>
                    <a:pt x="1420" y="609"/>
                    <a:pt x="1432" y="584"/>
                  </a:cubicBezTo>
                  <a:cubicBezTo>
                    <a:pt x="1436" y="575"/>
                    <a:pt x="1434" y="564"/>
                    <a:pt x="1426" y="557"/>
                  </a:cubicBezTo>
                  <a:cubicBezTo>
                    <a:pt x="1406" y="539"/>
                    <a:pt x="1369" y="507"/>
                    <a:pt x="1360" y="507"/>
                  </a:cubicBezTo>
                  <a:cubicBezTo>
                    <a:pt x="1348" y="507"/>
                    <a:pt x="1279" y="400"/>
                    <a:pt x="1276" y="393"/>
                  </a:cubicBezTo>
                  <a:cubicBezTo>
                    <a:pt x="1274" y="387"/>
                    <a:pt x="1229" y="304"/>
                    <a:pt x="1212" y="271"/>
                  </a:cubicBezTo>
                  <a:cubicBezTo>
                    <a:pt x="1207" y="263"/>
                    <a:pt x="1199" y="259"/>
                    <a:pt x="1190" y="259"/>
                  </a:cubicBezTo>
                  <a:cubicBezTo>
                    <a:pt x="1013" y="272"/>
                    <a:pt x="1013" y="272"/>
                    <a:pt x="1013" y="272"/>
                  </a:cubicBezTo>
                  <a:cubicBezTo>
                    <a:pt x="1010" y="272"/>
                    <a:pt x="1007" y="272"/>
                    <a:pt x="1004" y="271"/>
                  </a:cubicBezTo>
                  <a:cubicBezTo>
                    <a:pt x="795" y="196"/>
                    <a:pt x="795" y="196"/>
                    <a:pt x="795" y="196"/>
                  </a:cubicBezTo>
                  <a:cubicBezTo>
                    <a:pt x="793" y="196"/>
                    <a:pt x="791" y="195"/>
                    <a:pt x="789" y="193"/>
                  </a:cubicBezTo>
                  <a:cubicBezTo>
                    <a:pt x="713" y="137"/>
                    <a:pt x="713" y="137"/>
                    <a:pt x="713" y="137"/>
                  </a:cubicBezTo>
                  <a:cubicBezTo>
                    <a:pt x="712" y="136"/>
                    <a:pt x="710" y="135"/>
                    <a:pt x="709" y="135"/>
                  </a:cubicBezTo>
                  <a:cubicBezTo>
                    <a:pt x="693" y="127"/>
                    <a:pt x="590" y="80"/>
                    <a:pt x="581" y="78"/>
                  </a:cubicBezTo>
                  <a:cubicBezTo>
                    <a:pt x="571" y="76"/>
                    <a:pt x="496" y="78"/>
                    <a:pt x="496" y="78"/>
                  </a:cubicBezTo>
                  <a:cubicBezTo>
                    <a:pt x="406" y="79"/>
                    <a:pt x="406" y="79"/>
                    <a:pt x="406" y="79"/>
                  </a:cubicBezTo>
                  <a:cubicBezTo>
                    <a:pt x="405" y="79"/>
                    <a:pt x="403" y="79"/>
                    <a:pt x="402" y="79"/>
                  </a:cubicBezTo>
                  <a:cubicBezTo>
                    <a:pt x="387" y="76"/>
                    <a:pt x="288" y="58"/>
                    <a:pt x="279" y="53"/>
                  </a:cubicBezTo>
                  <a:cubicBezTo>
                    <a:pt x="273" y="51"/>
                    <a:pt x="247" y="28"/>
                    <a:pt x="227" y="11"/>
                  </a:cubicBezTo>
                  <a:cubicBezTo>
                    <a:pt x="215" y="0"/>
                    <a:pt x="196" y="5"/>
                    <a:pt x="190" y="20"/>
                  </a:cubicBezTo>
                  <a:cubicBezTo>
                    <a:pt x="175" y="61"/>
                    <a:pt x="175" y="61"/>
                    <a:pt x="175" y="61"/>
                  </a:cubicBezTo>
                  <a:cubicBezTo>
                    <a:pt x="175" y="62"/>
                    <a:pt x="174" y="62"/>
                    <a:pt x="174" y="63"/>
                  </a:cubicBezTo>
                  <a:cubicBezTo>
                    <a:pt x="145" y="122"/>
                    <a:pt x="145" y="122"/>
                    <a:pt x="145" y="122"/>
                  </a:cubicBezTo>
                  <a:cubicBezTo>
                    <a:pt x="143" y="126"/>
                    <a:pt x="140" y="129"/>
                    <a:pt x="137" y="131"/>
                  </a:cubicBezTo>
                  <a:cubicBezTo>
                    <a:pt x="129" y="136"/>
                    <a:pt x="113" y="148"/>
                    <a:pt x="101" y="159"/>
                  </a:cubicBezTo>
                  <a:cubicBezTo>
                    <a:pt x="84" y="175"/>
                    <a:pt x="53" y="161"/>
                    <a:pt x="41" y="161"/>
                  </a:cubicBezTo>
                  <a:cubicBezTo>
                    <a:pt x="33" y="161"/>
                    <a:pt x="19" y="171"/>
                    <a:pt x="9" y="178"/>
                  </a:cubicBezTo>
                  <a:cubicBezTo>
                    <a:pt x="3" y="182"/>
                    <a:pt x="0" y="189"/>
                    <a:pt x="0" y="197"/>
                  </a:cubicBezTo>
                  <a:cubicBezTo>
                    <a:pt x="3" y="280"/>
                    <a:pt x="3" y="280"/>
                    <a:pt x="3" y="280"/>
                  </a:cubicBezTo>
                  <a:cubicBezTo>
                    <a:pt x="3" y="284"/>
                    <a:pt x="4" y="289"/>
                    <a:pt x="7" y="293"/>
                  </a:cubicBezTo>
                  <a:cubicBezTo>
                    <a:pt x="48" y="349"/>
                    <a:pt x="48" y="349"/>
                    <a:pt x="48" y="349"/>
                  </a:cubicBezTo>
                  <a:cubicBezTo>
                    <a:pt x="49" y="351"/>
                    <a:pt x="50" y="354"/>
                    <a:pt x="51" y="356"/>
                  </a:cubicBezTo>
                  <a:cubicBezTo>
                    <a:pt x="56" y="375"/>
                    <a:pt x="80" y="457"/>
                    <a:pt x="76" y="464"/>
                  </a:cubicBezTo>
                  <a:cubicBezTo>
                    <a:pt x="72" y="470"/>
                    <a:pt x="62" y="538"/>
                    <a:pt x="58" y="560"/>
                  </a:cubicBezTo>
                  <a:cubicBezTo>
                    <a:pt x="58" y="564"/>
                    <a:pt x="58" y="568"/>
                    <a:pt x="60" y="573"/>
                  </a:cubicBezTo>
                  <a:cubicBezTo>
                    <a:pt x="69" y="592"/>
                    <a:pt x="95" y="649"/>
                    <a:pt x="95" y="655"/>
                  </a:cubicBezTo>
                  <a:cubicBezTo>
                    <a:pt x="95" y="661"/>
                    <a:pt x="133" y="694"/>
                    <a:pt x="149" y="708"/>
                  </a:cubicBezTo>
                  <a:cubicBezTo>
                    <a:pt x="154" y="713"/>
                    <a:pt x="157" y="719"/>
                    <a:pt x="157" y="725"/>
                  </a:cubicBezTo>
                  <a:cubicBezTo>
                    <a:pt x="159" y="784"/>
                    <a:pt x="159" y="784"/>
                    <a:pt x="159" y="784"/>
                  </a:cubicBezTo>
                  <a:cubicBezTo>
                    <a:pt x="159" y="789"/>
                    <a:pt x="161" y="794"/>
                    <a:pt x="164" y="798"/>
                  </a:cubicBezTo>
                  <a:cubicBezTo>
                    <a:pt x="180" y="817"/>
                    <a:pt x="231" y="878"/>
                    <a:pt x="235" y="884"/>
                  </a:cubicBezTo>
                  <a:cubicBezTo>
                    <a:pt x="239" y="890"/>
                    <a:pt x="269" y="932"/>
                    <a:pt x="277" y="944"/>
                  </a:cubicBezTo>
                  <a:cubicBezTo>
                    <a:pt x="279" y="946"/>
                    <a:pt x="280" y="949"/>
                    <a:pt x="281" y="951"/>
                  </a:cubicBezTo>
                  <a:cubicBezTo>
                    <a:pt x="303" y="1037"/>
                    <a:pt x="303" y="1037"/>
                    <a:pt x="303" y="1037"/>
                  </a:cubicBezTo>
                  <a:cubicBezTo>
                    <a:pt x="304" y="1043"/>
                    <a:pt x="308" y="1048"/>
                    <a:pt x="313" y="1051"/>
                  </a:cubicBezTo>
                  <a:cubicBezTo>
                    <a:pt x="335" y="1064"/>
                    <a:pt x="335" y="1064"/>
                    <a:pt x="335" y="1064"/>
                  </a:cubicBezTo>
                  <a:cubicBezTo>
                    <a:pt x="340" y="1068"/>
                    <a:pt x="347" y="1069"/>
                    <a:pt x="353" y="1067"/>
                  </a:cubicBezTo>
                  <a:cubicBezTo>
                    <a:pt x="444" y="1042"/>
                    <a:pt x="444" y="1042"/>
                    <a:pt x="444" y="1042"/>
                  </a:cubicBezTo>
                  <a:cubicBezTo>
                    <a:pt x="446" y="1041"/>
                    <a:pt x="448" y="1041"/>
                    <a:pt x="450" y="1041"/>
                  </a:cubicBezTo>
                  <a:cubicBezTo>
                    <a:pt x="527" y="1038"/>
                    <a:pt x="527" y="1038"/>
                    <a:pt x="527" y="1038"/>
                  </a:cubicBezTo>
                  <a:cubicBezTo>
                    <a:pt x="532" y="1038"/>
                    <a:pt x="536" y="1039"/>
                    <a:pt x="540" y="1041"/>
                  </a:cubicBezTo>
                  <a:cubicBezTo>
                    <a:pt x="623" y="1090"/>
                    <a:pt x="623" y="1090"/>
                    <a:pt x="623" y="1090"/>
                  </a:cubicBezTo>
                  <a:cubicBezTo>
                    <a:pt x="628" y="1093"/>
                    <a:pt x="631" y="1098"/>
                    <a:pt x="633" y="1104"/>
                  </a:cubicBezTo>
                  <a:cubicBezTo>
                    <a:pt x="658" y="1196"/>
                    <a:pt x="658" y="1196"/>
                    <a:pt x="658" y="1196"/>
                  </a:cubicBezTo>
                  <a:cubicBezTo>
                    <a:pt x="661" y="1203"/>
                    <a:pt x="658" y="1212"/>
                    <a:pt x="653" y="1217"/>
                  </a:cubicBezTo>
                  <a:cubicBezTo>
                    <a:pt x="640" y="1231"/>
                    <a:pt x="640" y="1231"/>
                    <a:pt x="640" y="1231"/>
                  </a:cubicBezTo>
                  <a:cubicBezTo>
                    <a:pt x="629" y="1244"/>
                    <a:pt x="635" y="1265"/>
                    <a:pt x="652" y="1269"/>
                  </a:cubicBezTo>
                  <a:cubicBezTo>
                    <a:pt x="702" y="1281"/>
                    <a:pt x="702" y="1281"/>
                    <a:pt x="702" y="1281"/>
                  </a:cubicBezTo>
                  <a:cubicBezTo>
                    <a:pt x="704" y="1281"/>
                    <a:pt x="705" y="1282"/>
                    <a:pt x="706" y="1282"/>
                  </a:cubicBezTo>
                  <a:cubicBezTo>
                    <a:pt x="768" y="1309"/>
                    <a:pt x="768" y="1309"/>
                    <a:pt x="768" y="1309"/>
                  </a:cubicBezTo>
                  <a:cubicBezTo>
                    <a:pt x="773" y="1310"/>
                    <a:pt x="777" y="1311"/>
                    <a:pt x="782" y="1310"/>
                  </a:cubicBezTo>
                  <a:cubicBezTo>
                    <a:pt x="872" y="1291"/>
                    <a:pt x="872" y="1291"/>
                    <a:pt x="872" y="1291"/>
                  </a:cubicBezTo>
                  <a:cubicBezTo>
                    <a:pt x="873" y="1291"/>
                    <a:pt x="874" y="1290"/>
                    <a:pt x="876" y="1290"/>
                  </a:cubicBezTo>
                  <a:cubicBezTo>
                    <a:pt x="968" y="1287"/>
                    <a:pt x="968" y="1287"/>
                    <a:pt x="968" y="1287"/>
                  </a:cubicBezTo>
                  <a:cubicBezTo>
                    <a:pt x="975" y="1287"/>
                    <a:pt x="981" y="1289"/>
                    <a:pt x="985" y="1294"/>
                  </a:cubicBezTo>
                  <a:cubicBezTo>
                    <a:pt x="1022" y="1331"/>
                    <a:pt x="1022" y="1331"/>
                    <a:pt x="1022" y="1331"/>
                  </a:cubicBezTo>
                  <a:cubicBezTo>
                    <a:pt x="1024" y="1332"/>
                    <a:pt x="1025" y="1333"/>
                    <a:pt x="1026" y="1335"/>
                  </a:cubicBezTo>
                  <a:cubicBezTo>
                    <a:pt x="1035" y="1350"/>
                    <a:pt x="1078" y="1424"/>
                    <a:pt x="1082" y="1435"/>
                  </a:cubicBezTo>
                  <a:cubicBezTo>
                    <a:pt x="1084" y="1444"/>
                    <a:pt x="1078" y="1483"/>
                    <a:pt x="1074" y="1504"/>
                  </a:cubicBezTo>
                  <a:cubicBezTo>
                    <a:pt x="1072" y="1513"/>
                    <a:pt x="1066" y="1519"/>
                    <a:pt x="1057" y="1522"/>
                  </a:cubicBezTo>
                  <a:cubicBezTo>
                    <a:pt x="980" y="1543"/>
                    <a:pt x="980" y="1543"/>
                    <a:pt x="980" y="1543"/>
                  </a:cubicBezTo>
                  <a:cubicBezTo>
                    <a:pt x="968" y="1546"/>
                    <a:pt x="960" y="1559"/>
                    <a:pt x="964" y="1572"/>
                  </a:cubicBezTo>
                  <a:cubicBezTo>
                    <a:pt x="976" y="1612"/>
                    <a:pt x="976" y="1612"/>
                    <a:pt x="976" y="1612"/>
                  </a:cubicBezTo>
                  <a:cubicBezTo>
                    <a:pt x="978" y="1619"/>
                    <a:pt x="977" y="1627"/>
                    <a:pt x="972" y="1632"/>
                  </a:cubicBezTo>
                  <a:cubicBezTo>
                    <a:pt x="939" y="1676"/>
                    <a:pt x="939" y="1676"/>
                    <a:pt x="939" y="1676"/>
                  </a:cubicBezTo>
                  <a:cubicBezTo>
                    <a:pt x="934" y="1681"/>
                    <a:pt x="928" y="1685"/>
                    <a:pt x="921" y="1685"/>
                  </a:cubicBezTo>
                  <a:cubicBezTo>
                    <a:pt x="867" y="1687"/>
                    <a:pt x="867" y="1687"/>
                    <a:pt x="867" y="1687"/>
                  </a:cubicBezTo>
                  <a:cubicBezTo>
                    <a:pt x="857" y="1687"/>
                    <a:pt x="828" y="1710"/>
                    <a:pt x="826" y="1718"/>
                  </a:cubicBezTo>
                  <a:cubicBezTo>
                    <a:pt x="824" y="1724"/>
                    <a:pt x="854" y="1783"/>
                    <a:pt x="862" y="1798"/>
                  </a:cubicBezTo>
                  <a:cubicBezTo>
                    <a:pt x="863" y="1800"/>
                    <a:pt x="864" y="1803"/>
                    <a:pt x="864" y="1805"/>
                  </a:cubicBezTo>
                  <a:cubicBezTo>
                    <a:pt x="867" y="1827"/>
                    <a:pt x="880" y="1929"/>
                    <a:pt x="874" y="1940"/>
                  </a:cubicBezTo>
                  <a:cubicBezTo>
                    <a:pt x="869" y="1948"/>
                    <a:pt x="860" y="1956"/>
                    <a:pt x="853" y="1962"/>
                  </a:cubicBezTo>
                  <a:cubicBezTo>
                    <a:pt x="848" y="1966"/>
                    <a:pt x="845" y="1973"/>
                    <a:pt x="845" y="1980"/>
                  </a:cubicBezTo>
                  <a:cubicBezTo>
                    <a:pt x="848" y="2056"/>
                    <a:pt x="848" y="2056"/>
                    <a:pt x="848" y="2056"/>
                  </a:cubicBezTo>
                  <a:cubicBezTo>
                    <a:pt x="848" y="2059"/>
                    <a:pt x="847" y="2062"/>
                    <a:pt x="846" y="2065"/>
                  </a:cubicBezTo>
                  <a:cubicBezTo>
                    <a:pt x="808" y="2154"/>
                    <a:pt x="808" y="2154"/>
                    <a:pt x="808" y="2154"/>
                  </a:cubicBezTo>
                  <a:cubicBezTo>
                    <a:pt x="806" y="2160"/>
                    <a:pt x="806" y="2168"/>
                    <a:pt x="810" y="2174"/>
                  </a:cubicBezTo>
                  <a:cubicBezTo>
                    <a:pt x="863" y="2264"/>
                    <a:pt x="863" y="2264"/>
                    <a:pt x="863" y="2264"/>
                  </a:cubicBezTo>
                  <a:cubicBezTo>
                    <a:pt x="864" y="2266"/>
                    <a:pt x="865" y="2268"/>
                    <a:pt x="866" y="2270"/>
                  </a:cubicBezTo>
                  <a:cubicBezTo>
                    <a:pt x="900" y="2402"/>
                    <a:pt x="900" y="2402"/>
                    <a:pt x="900" y="2402"/>
                  </a:cubicBezTo>
                  <a:cubicBezTo>
                    <a:pt x="901" y="2406"/>
                    <a:pt x="901" y="2410"/>
                    <a:pt x="900" y="2413"/>
                  </a:cubicBezTo>
                  <a:cubicBezTo>
                    <a:pt x="888" y="2460"/>
                    <a:pt x="888" y="2460"/>
                    <a:pt x="888" y="2460"/>
                  </a:cubicBezTo>
                  <a:cubicBezTo>
                    <a:pt x="886" y="2468"/>
                    <a:pt x="888" y="2477"/>
                    <a:pt x="894" y="2483"/>
                  </a:cubicBezTo>
                  <a:cubicBezTo>
                    <a:pt x="919" y="2506"/>
                    <a:pt x="919" y="2506"/>
                    <a:pt x="919" y="2506"/>
                  </a:cubicBezTo>
                  <a:cubicBezTo>
                    <a:pt x="925" y="2511"/>
                    <a:pt x="927" y="2518"/>
                    <a:pt x="926" y="2526"/>
                  </a:cubicBezTo>
                  <a:cubicBezTo>
                    <a:pt x="924" y="2542"/>
                    <a:pt x="919" y="2571"/>
                    <a:pt x="918" y="2576"/>
                  </a:cubicBezTo>
                  <a:cubicBezTo>
                    <a:pt x="916" y="2583"/>
                    <a:pt x="893" y="2620"/>
                    <a:pt x="885" y="2633"/>
                  </a:cubicBezTo>
                  <a:cubicBezTo>
                    <a:pt x="883" y="2636"/>
                    <a:pt x="882" y="2639"/>
                    <a:pt x="882" y="2642"/>
                  </a:cubicBezTo>
                  <a:cubicBezTo>
                    <a:pt x="874" y="2717"/>
                    <a:pt x="874" y="2717"/>
                    <a:pt x="874" y="2717"/>
                  </a:cubicBezTo>
                  <a:cubicBezTo>
                    <a:pt x="873" y="2722"/>
                    <a:pt x="871" y="2727"/>
                    <a:pt x="868" y="2730"/>
                  </a:cubicBezTo>
                  <a:cubicBezTo>
                    <a:pt x="835" y="2765"/>
                    <a:pt x="835" y="2765"/>
                    <a:pt x="835" y="2765"/>
                  </a:cubicBezTo>
                  <a:cubicBezTo>
                    <a:pt x="829" y="2772"/>
                    <a:pt x="827" y="2782"/>
                    <a:pt x="831" y="2790"/>
                  </a:cubicBezTo>
                  <a:cubicBezTo>
                    <a:pt x="839" y="2807"/>
                    <a:pt x="839" y="2807"/>
                    <a:pt x="839" y="2807"/>
                  </a:cubicBezTo>
                  <a:cubicBezTo>
                    <a:pt x="840" y="2809"/>
                    <a:pt x="842" y="2811"/>
                    <a:pt x="844" y="2813"/>
                  </a:cubicBezTo>
                  <a:cubicBezTo>
                    <a:pt x="933" y="2899"/>
                    <a:pt x="933" y="2899"/>
                    <a:pt x="933" y="2899"/>
                  </a:cubicBezTo>
                  <a:cubicBezTo>
                    <a:pt x="934" y="2899"/>
                    <a:pt x="934" y="2900"/>
                    <a:pt x="934" y="2900"/>
                  </a:cubicBezTo>
                  <a:cubicBezTo>
                    <a:pt x="955" y="2918"/>
                    <a:pt x="955" y="2918"/>
                    <a:pt x="955" y="2918"/>
                  </a:cubicBezTo>
                  <a:cubicBezTo>
                    <a:pt x="962" y="2924"/>
                    <a:pt x="973" y="2925"/>
                    <a:pt x="981" y="2920"/>
                  </a:cubicBezTo>
                  <a:cubicBezTo>
                    <a:pt x="1018" y="2899"/>
                    <a:pt x="1018" y="2899"/>
                    <a:pt x="1018" y="2899"/>
                  </a:cubicBezTo>
                  <a:cubicBezTo>
                    <a:pt x="1022" y="2897"/>
                    <a:pt x="1025" y="2896"/>
                    <a:pt x="1029" y="2896"/>
                  </a:cubicBezTo>
                  <a:cubicBezTo>
                    <a:pt x="1120" y="2893"/>
                    <a:pt x="1120" y="2893"/>
                    <a:pt x="1120" y="2893"/>
                  </a:cubicBezTo>
                  <a:cubicBezTo>
                    <a:pt x="1132" y="2893"/>
                    <a:pt x="1143" y="2903"/>
                    <a:pt x="1143" y="29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6"/>
            <p:cNvSpPr>
              <a:spLocks/>
            </p:cNvSpPr>
            <p:nvPr/>
          </p:nvSpPr>
          <p:spPr bwMode="auto">
            <a:xfrm>
              <a:off x="5790230" y="4161742"/>
              <a:ext cx="261166" cy="543007"/>
            </a:xfrm>
            <a:custGeom>
              <a:avLst/>
              <a:gdLst>
                <a:gd name="T0" fmla="*/ 817 w 918"/>
                <a:gd name="T1" fmla="*/ 1345 h 1907"/>
                <a:gd name="T2" fmla="*/ 817 w 918"/>
                <a:gd name="T3" fmla="*/ 1503 h 1907"/>
                <a:gd name="T4" fmla="*/ 729 w 918"/>
                <a:gd name="T5" fmla="*/ 1598 h 1907"/>
                <a:gd name="T6" fmla="*/ 759 w 918"/>
                <a:gd name="T7" fmla="*/ 1645 h 1907"/>
                <a:gd name="T8" fmla="*/ 708 w 918"/>
                <a:gd name="T9" fmla="*/ 1730 h 1907"/>
                <a:gd name="T10" fmla="*/ 669 w 918"/>
                <a:gd name="T11" fmla="*/ 1787 h 1907"/>
                <a:gd name="T12" fmla="*/ 632 w 918"/>
                <a:gd name="T13" fmla="*/ 1840 h 1907"/>
                <a:gd name="T14" fmla="*/ 667 w 918"/>
                <a:gd name="T15" fmla="*/ 1893 h 1907"/>
                <a:gd name="T16" fmla="*/ 517 w 918"/>
                <a:gd name="T17" fmla="*/ 1877 h 1907"/>
                <a:gd name="T18" fmla="*/ 521 w 918"/>
                <a:gd name="T19" fmla="*/ 1809 h 1907"/>
                <a:gd name="T20" fmla="*/ 502 w 918"/>
                <a:gd name="T21" fmla="*/ 1789 h 1907"/>
                <a:gd name="T22" fmla="*/ 326 w 918"/>
                <a:gd name="T23" fmla="*/ 1745 h 1907"/>
                <a:gd name="T24" fmla="*/ 235 w 918"/>
                <a:gd name="T25" fmla="*/ 1629 h 1907"/>
                <a:gd name="T26" fmla="*/ 352 w 918"/>
                <a:gd name="T27" fmla="*/ 1554 h 1907"/>
                <a:gd name="T28" fmla="*/ 260 w 918"/>
                <a:gd name="T29" fmla="*/ 1517 h 1907"/>
                <a:gd name="T30" fmla="*/ 218 w 918"/>
                <a:gd name="T31" fmla="*/ 1477 h 1907"/>
                <a:gd name="T32" fmla="*/ 110 w 918"/>
                <a:gd name="T33" fmla="*/ 1493 h 1907"/>
                <a:gd name="T34" fmla="*/ 180 w 918"/>
                <a:gd name="T35" fmla="*/ 1428 h 1907"/>
                <a:gd name="T36" fmla="*/ 205 w 918"/>
                <a:gd name="T37" fmla="*/ 1398 h 1907"/>
                <a:gd name="T38" fmla="*/ 209 w 918"/>
                <a:gd name="T39" fmla="*/ 1353 h 1907"/>
                <a:gd name="T40" fmla="*/ 243 w 918"/>
                <a:gd name="T41" fmla="*/ 1309 h 1907"/>
                <a:gd name="T42" fmla="*/ 194 w 918"/>
                <a:gd name="T43" fmla="*/ 1276 h 1907"/>
                <a:gd name="T44" fmla="*/ 78 w 918"/>
                <a:gd name="T45" fmla="*/ 1298 h 1907"/>
                <a:gd name="T46" fmla="*/ 63 w 918"/>
                <a:gd name="T47" fmla="*/ 1270 h 1907"/>
                <a:gd name="T48" fmla="*/ 42 w 918"/>
                <a:gd name="T49" fmla="*/ 1223 h 1907"/>
                <a:gd name="T50" fmla="*/ 100 w 918"/>
                <a:gd name="T51" fmla="*/ 1215 h 1907"/>
                <a:gd name="T52" fmla="*/ 108 w 918"/>
                <a:gd name="T53" fmla="*/ 1182 h 1907"/>
                <a:gd name="T54" fmla="*/ 156 w 918"/>
                <a:gd name="T55" fmla="*/ 1157 h 1907"/>
                <a:gd name="T56" fmla="*/ 148 w 918"/>
                <a:gd name="T57" fmla="*/ 1081 h 1907"/>
                <a:gd name="T58" fmla="*/ 11 w 918"/>
                <a:gd name="T59" fmla="*/ 993 h 1907"/>
                <a:gd name="T60" fmla="*/ 1 w 918"/>
                <a:gd name="T61" fmla="*/ 942 h 1907"/>
                <a:gd name="T62" fmla="*/ 65 w 918"/>
                <a:gd name="T63" fmla="*/ 869 h 1907"/>
                <a:gd name="T64" fmla="*/ 42 w 918"/>
                <a:gd name="T65" fmla="*/ 810 h 1907"/>
                <a:gd name="T66" fmla="*/ 3 w 918"/>
                <a:gd name="T67" fmla="*/ 768 h 1907"/>
                <a:gd name="T68" fmla="*/ 48 w 918"/>
                <a:gd name="T69" fmla="*/ 708 h 1907"/>
                <a:gd name="T70" fmla="*/ 102 w 918"/>
                <a:gd name="T71" fmla="*/ 613 h 1907"/>
                <a:gd name="T72" fmla="*/ 129 w 918"/>
                <a:gd name="T73" fmla="*/ 536 h 1907"/>
                <a:gd name="T74" fmla="*/ 164 w 918"/>
                <a:gd name="T75" fmla="*/ 517 h 1907"/>
                <a:gd name="T76" fmla="*/ 220 w 918"/>
                <a:gd name="T77" fmla="*/ 501 h 1907"/>
                <a:gd name="T78" fmla="*/ 306 w 918"/>
                <a:gd name="T79" fmla="*/ 441 h 1907"/>
                <a:gd name="T80" fmla="*/ 429 w 918"/>
                <a:gd name="T81" fmla="*/ 415 h 1907"/>
                <a:gd name="T82" fmla="*/ 483 w 918"/>
                <a:gd name="T83" fmla="*/ 340 h 1907"/>
                <a:gd name="T84" fmla="*/ 537 w 918"/>
                <a:gd name="T85" fmla="*/ 310 h 1907"/>
                <a:gd name="T86" fmla="*/ 656 w 918"/>
                <a:gd name="T87" fmla="*/ 379 h 1907"/>
                <a:gd name="T88" fmla="*/ 712 w 918"/>
                <a:gd name="T89" fmla="*/ 297 h 1907"/>
                <a:gd name="T90" fmla="*/ 693 w 918"/>
                <a:gd name="T91" fmla="*/ 234 h 1907"/>
                <a:gd name="T92" fmla="*/ 686 w 918"/>
                <a:gd name="T93" fmla="*/ 173 h 1907"/>
                <a:gd name="T94" fmla="*/ 696 w 918"/>
                <a:gd name="T95" fmla="*/ 105 h 1907"/>
                <a:gd name="T96" fmla="*/ 694 w 918"/>
                <a:gd name="T97" fmla="*/ 28 h 1907"/>
                <a:gd name="T98" fmla="*/ 800 w 918"/>
                <a:gd name="T99" fmla="*/ 22 h 1907"/>
                <a:gd name="T100" fmla="*/ 827 w 918"/>
                <a:gd name="T101" fmla="*/ 227 h 1907"/>
                <a:gd name="T102" fmla="*/ 831 w 918"/>
                <a:gd name="T103" fmla="*/ 342 h 1907"/>
                <a:gd name="T104" fmla="*/ 847 w 918"/>
                <a:gd name="T105" fmla="*/ 451 h 1907"/>
                <a:gd name="T106" fmla="*/ 853 w 918"/>
                <a:gd name="T107" fmla="*/ 507 h 1907"/>
                <a:gd name="T108" fmla="*/ 911 w 918"/>
                <a:gd name="T109" fmla="*/ 754 h 1907"/>
                <a:gd name="T110" fmla="*/ 918 w 918"/>
                <a:gd name="T111" fmla="*/ 961 h 1907"/>
                <a:gd name="T112" fmla="*/ 874 w 918"/>
                <a:gd name="T113" fmla="*/ 1127 h 1907"/>
                <a:gd name="T114" fmla="*/ 813 w 918"/>
                <a:gd name="T115" fmla="*/ 122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18" h="1907">
                  <a:moveTo>
                    <a:pt x="813" y="1226"/>
                  </a:moveTo>
                  <a:cubicBezTo>
                    <a:pt x="815" y="1285"/>
                    <a:pt x="815" y="1285"/>
                    <a:pt x="815" y="1285"/>
                  </a:cubicBezTo>
                  <a:cubicBezTo>
                    <a:pt x="815" y="1285"/>
                    <a:pt x="815" y="1337"/>
                    <a:pt x="817" y="1345"/>
                  </a:cubicBezTo>
                  <a:cubicBezTo>
                    <a:pt x="819" y="1354"/>
                    <a:pt x="829" y="1348"/>
                    <a:pt x="817" y="1384"/>
                  </a:cubicBezTo>
                  <a:cubicBezTo>
                    <a:pt x="806" y="1419"/>
                    <a:pt x="800" y="1419"/>
                    <a:pt x="807" y="1445"/>
                  </a:cubicBezTo>
                  <a:cubicBezTo>
                    <a:pt x="813" y="1470"/>
                    <a:pt x="814" y="1491"/>
                    <a:pt x="817" y="1503"/>
                  </a:cubicBezTo>
                  <a:cubicBezTo>
                    <a:pt x="821" y="1515"/>
                    <a:pt x="824" y="1518"/>
                    <a:pt x="808" y="1536"/>
                  </a:cubicBezTo>
                  <a:cubicBezTo>
                    <a:pt x="791" y="1554"/>
                    <a:pt x="791" y="1561"/>
                    <a:pt x="782" y="1574"/>
                  </a:cubicBezTo>
                  <a:cubicBezTo>
                    <a:pt x="773" y="1586"/>
                    <a:pt x="744" y="1589"/>
                    <a:pt x="729" y="1598"/>
                  </a:cubicBezTo>
                  <a:cubicBezTo>
                    <a:pt x="713" y="1607"/>
                    <a:pt x="710" y="1630"/>
                    <a:pt x="710" y="1630"/>
                  </a:cubicBezTo>
                  <a:cubicBezTo>
                    <a:pt x="710" y="1630"/>
                    <a:pt x="705" y="1646"/>
                    <a:pt x="711" y="1647"/>
                  </a:cubicBezTo>
                  <a:cubicBezTo>
                    <a:pt x="717" y="1649"/>
                    <a:pt x="752" y="1651"/>
                    <a:pt x="759" y="1645"/>
                  </a:cubicBezTo>
                  <a:cubicBezTo>
                    <a:pt x="767" y="1640"/>
                    <a:pt x="770" y="1631"/>
                    <a:pt x="770" y="1631"/>
                  </a:cubicBezTo>
                  <a:cubicBezTo>
                    <a:pt x="712" y="1726"/>
                    <a:pt x="712" y="1726"/>
                    <a:pt x="712" y="1726"/>
                  </a:cubicBezTo>
                  <a:cubicBezTo>
                    <a:pt x="712" y="1728"/>
                    <a:pt x="710" y="1729"/>
                    <a:pt x="708" y="1730"/>
                  </a:cubicBezTo>
                  <a:cubicBezTo>
                    <a:pt x="695" y="1738"/>
                    <a:pt x="687" y="1746"/>
                    <a:pt x="685" y="1750"/>
                  </a:cubicBezTo>
                  <a:cubicBezTo>
                    <a:pt x="684" y="1751"/>
                    <a:pt x="683" y="1752"/>
                    <a:pt x="683" y="1754"/>
                  </a:cubicBezTo>
                  <a:cubicBezTo>
                    <a:pt x="681" y="1761"/>
                    <a:pt x="676" y="1784"/>
                    <a:pt x="669" y="1787"/>
                  </a:cubicBezTo>
                  <a:cubicBezTo>
                    <a:pt x="661" y="1791"/>
                    <a:pt x="640" y="1802"/>
                    <a:pt x="641" y="1807"/>
                  </a:cubicBezTo>
                  <a:cubicBezTo>
                    <a:pt x="641" y="1812"/>
                    <a:pt x="632" y="1832"/>
                    <a:pt x="632" y="1832"/>
                  </a:cubicBezTo>
                  <a:cubicBezTo>
                    <a:pt x="632" y="1840"/>
                    <a:pt x="632" y="1840"/>
                    <a:pt x="632" y="1840"/>
                  </a:cubicBezTo>
                  <a:cubicBezTo>
                    <a:pt x="665" y="1839"/>
                    <a:pt x="665" y="1839"/>
                    <a:pt x="665" y="1839"/>
                  </a:cubicBezTo>
                  <a:cubicBezTo>
                    <a:pt x="673" y="1839"/>
                    <a:pt x="679" y="1845"/>
                    <a:pt x="678" y="1852"/>
                  </a:cubicBezTo>
                  <a:cubicBezTo>
                    <a:pt x="675" y="1867"/>
                    <a:pt x="671" y="1889"/>
                    <a:pt x="667" y="1893"/>
                  </a:cubicBezTo>
                  <a:cubicBezTo>
                    <a:pt x="661" y="1898"/>
                    <a:pt x="627" y="1906"/>
                    <a:pt x="617" y="1907"/>
                  </a:cubicBezTo>
                  <a:cubicBezTo>
                    <a:pt x="607" y="1907"/>
                    <a:pt x="584" y="1854"/>
                    <a:pt x="571" y="1862"/>
                  </a:cubicBezTo>
                  <a:cubicBezTo>
                    <a:pt x="557" y="1869"/>
                    <a:pt x="518" y="1900"/>
                    <a:pt x="517" y="1877"/>
                  </a:cubicBezTo>
                  <a:cubicBezTo>
                    <a:pt x="516" y="1862"/>
                    <a:pt x="529" y="1843"/>
                    <a:pt x="538" y="1831"/>
                  </a:cubicBezTo>
                  <a:cubicBezTo>
                    <a:pt x="542" y="1825"/>
                    <a:pt x="540" y="1818"/>
                    <a:pt x="533" y="1815"/>
                  </a:cubicBezTo>
                  <a:cubicBezTo>
                    <a:pt x="521" y="1809"/>
                    <a:pt x="521" y="1809"/>
                    <a:pt x="521" y="1809"/>
                  </a:cubicBezTo>
                  <a:cubicBezTo>
                    <a:pt x="517" y="1807"/>
                    <a:pt x="514" y="1804"/>
                    <a:pt x="514" y="1800"/>
                  </a:cubicBezTo>
                  <a:cubicBezTo>
                    <a:pt x="514" y="1799"/>
                    <a:pt x="514" y="1799"/>
                    <a:pt x="514" y="1799"/>
                  </a:cubicBezTo>
                  <a:cubicBezTo>
                    <a:pt x="514" y="1794"/>
                    <a:pt x="509" y="1789"/>
                    <a:pt x="502" y="1789"/>
                  </a:cubicBezTo>
                  <a:cubicBezTo>
                    <a:pt x="491" y="1789"/>
                    <a:pt x="477" y="1788"/>
                    <a:pt x="473" y="1789"/>
                  </a:cubicBezTo>
                  <a:cubicBezTo>
                    <a:pt x="467" y="1789"/>
                    <a:pt x="377" y="1768"/>
                    <a:pt x="371" y="1768"/>
                  </a:cubicBezTo>
                  <a:cubicBezTo>
                    <a:pt x="366" y="1768"/>
                    <a:pt x="340" y="1752"/>
                    <a:pt x="326" y="1745"/>
                  </a:cubicBezTo>
                  <a:cubicBezTo>
                    <a:pt x="314" y="1739"/>
                    <a:pt x="268" y="1696"/>
                    <a:pt x="258" y="1687"/>
                  </a:cubicBezTo>
                  <a:cubicBezTo>
                    <a:pt x="257" y="1686"/>
                    <a:pt x="256" y="1684"/>
                    <a:pt x="255" y="1683"/>
                  </a:cubicBezTo>
                  <a:cubicBezTo>
                    <a:pt x="235" y="1629"/>
                    <a:pt x="235" y="1629"/>
                    <a:pt x="235" y="1629"/>
                  </a:cubicBezTo>
                  <a:cubicBezTo>
                    <a:pt x="235" y="1629"/>
                    <a:pt x="226" y="1610"/>
                    <a:pt x="255" y="1604"/>
                  </a:cubicBezTo>
                  <a:cubicBezTo>
                    <a:pt x="284" y="1598"/>
                    <a:pt x="305" y="1595"/>
                    <a:pt x="313" y="1591"/>
                  </a:cubicBezTo>
                  <a:cubicBezTo>
                    <a:pt x="321" y="1588"/>
                    <a:pt x="353" y="1561"/>
                    <a:pt x="352" y="1554"/>
                  </a:cubicBezTo>
                  <a:cubicBezTo>
                    <a:pt x="352" y="1547"/>
                    <a:pt x="346" y="1538"/>
                    <a:pt x="346" y="1538"/>
                  </a:cubicBezTo>
                  <a:cubicBezTo>
                    <a:pt x="346" y="1538"/>
                    <a:pt x="313" y="1541"/>
                    <a:pt x="307" y="1538"/>
                  </a:cubicBezTo>
                  <a:cubicBezTo>
                    <a:pt x="302" y="1535"/>
                    <a:pt x="270" y="1521"/>
                    <a:pt x="260" y="1517"/>
                  </a:cubicBezTo>
                  <a:cubicBezTo>
                    <a:pt x="257" y="1516"/>
                    <a:pt x="255" y="1514"/>
                    <a:pt x="254" y="1512"/>
                  </a:cubicBezTo>
                  <a:cubicBezTo>
                    <a:pt x="234" y="1481"/>
                    <a:pt x="234" y="1481"/>
                    <a:pt x="234" y="1481"/>
                  </a:cubicBezTo>
                  <a:cubicBezTo>
                    <a:pt x="231" y="1475"/>
                    <a:pt x="224" y="1474"/>
                    <a:pt x="218" y="1477"/>
                  </a:cubicBezTo>
                  <a:cubicBezTo>
                    <a:pt x="182" y="1494"/>
                    <a:pt x="182" y="1494"/>
                    <a:pt x="182" y="1494"/>
                  </a:cubicBezTo>
                  <a:cubicBezTo>
                    <a:pt x="181" y="1495"/>
                    <a:pt x="179" y="1495"/>
                    <a:pt x="177" y="1495"/>
                  </a:cubicBezTo>
                  <a:cubicBezTo>
                    <a:pt x="163" y="1496"/>
                    <a:pt x="110" y="1497"/>
                    <a:pt x="110" y="1493"/>
                  </a:cubicBezTo>
                  <a:cubicBezTo>
                    <a:pt x="110" y="1487"/>
                    <a:pt x="103" y="1477"/>
                    <a:pt x="121" y="1470"/>
                  </a:cubicBezTo>
                  <a:cubicBezTo>
                    <a:pt x="136" y="1463"/>
                    <a:pt x="171" y="1436"/>
                    <a:pt x="178" y="1431"/>
                  </a:cubicBezTo>
                  <a:cubicBezTo>
                    <a:pt x="179" y="1430"/>
                    <a:pt x="180" y="1429"/>
                    <a:pt x="180" y="1428"/>
                  </a:cubicBezTo>
                  <a:cubicBezTo>
                    <a:pt x="188" y="1417"/>
                    <a:pt x="188" y="1417"/>
                    <a:pt x="188" y="1417"/>
                  </a:cubicBezTo>
                  <a:cubicBezTo>
                    <a:pt x="189" y="1417"/>
                    <a:pt x="189" y="1417"/>
                    <a:pt x="189" y="1417"/>
                  </a:cubicBezTo>
                  <a:cubicBezTo>
                    <a:pt x="205" y="1398"/>
                    <a:pt x="205" y="1398"/>
                    <a:pt x="205" y="1398"/>
                  </a:cubicBezTo>
                  <a:cubicBezTo>
                    <a:pt x="208" y="1396"/>
                    <a:pt x="209" y="1392"/>
                    <a:pt x="208" y="1388"/>
                  </a:cubicBezTo>
                  <a:cubicBezTo>
                    <a:pt x="198" y="1358"/>
                    <a:pt x="198" y="1358"/>
                    <a:pt x="198" y="1358"/>
                  </a:cubicBezTo>
                  <a:cubicBezTo>
                    <a:pt x="209" y="1353"/>
                    <a:pt x="209" y="1353"/>
                    <a:pt x="209" y="1353"/>
                  </a:cubicBezTo>
                  <a:cubicBezTo>
                    <a:pt x="211" y="1353"/>
                    <a:pt x="212" y="1351"/>
                    <a:pt x="214" y="1350"/>
                  </a:cubicBezTo>
                  <a:cubicBezTo>
                    <a:pt x="241" y="1316"/>
                    <a:pt x="241" y="1316"/>
                    <a:pt x="241" y="1316"/>
                  </a:cubicBezTo>
                  <a:cubicBezTo>
                    <a:pt x="243" y="1314"/>
                    <a:pt x="243" y="1312"/>
                    <a:pt x="243" y="1309"/>
                  </a:cubicBezTo>
                  <a:cubicBezTo>
                    <a:pt x="243" y="1301"/>
                    <a:pt x="242" y="1284"/>
                    <a:pt x="235" y="1284"/>
                  </a:cubicBezTo>
                  <a:cubicBezTo>
                    <a:pt x="228" y="1284"/>
                    <a:pt x="213" y="1279"/>
                    <a:pt x="205" y="1275"/>
                  </a:cubicBezTo>
                  <a:cubicBezTo>
                    <a:pt x="201" y="1274"/>
                    <a:pt x="197" y="1274"/>
                    <a:pt x="194" y="1276"/>
                  </a:cubicBezTo>
                  <a:cubicBezTo>
                    <a:pt x="185" y="1281"/>
                    <a:pt x="166" y="1290"/>
                    <a:pt x="159" y="1290"/>
                  </a:cubicBezTo>
                  <a:cubicBezTo>
                    <a:pt x="149" y="1290"/>
                    <a:pt x="111" y="1297"/>
                    <a:pt x="102" y="1297"/>
                  </a:cubicBezTo>
                  <a:cubicBezTo>
                    <a:pt x="78" y="1298"/>
                    <a:pt x="78" y="1298"/>
                    <a:pt x="78" y="1298"/>
                  </a:cubicBezTo>
                  <a:cubicBezTo>
                    <a:pt x="73" y="1298"/>
                    <a:pt x="69" y="1296"/>
                    <a:pt x="67" y="1292"/>
                  </a:cubicBezTo>
                  <a:cubicBezTo>
                    <a:pt x="61" y="1282"/>
                    <a:pt x="61" y="1282"/>
                    <a:pt x="61" y="1282"/>
                  </a:cubicBezTo>
                  <a:cubicBezTo>
                    <a:pt x="59" y="1279"/>
                    <a:pt x="60" y="1274"/>
                    <a:pt x="63" y="1270"/>
                  </a:cubicBezTo>
                  <a:cubicBezTo>
                    <a:pt x="63" y="1270"/>
                    <a:pt x="63" y="1270"/>
                    <a:pt x="63" y="1270"/>
                  </a:cubicBezTo>
                  <a:cubicBezTo>
                    <a:pt x="66" y="1266"/>
                    <a:pt x="66" y="1261"/>
                    <a:pt x="63" y="1257"/>
                  </a:cubicBezTo>
                  <a:cubicBezTo>
                    <a:pt x="53" y="1246"/>
                    <a:pt x="37" y="1226"/>
                    <a:pt x="42" y="1223"/>
                  </a:cubicBezTo>
                  <a:cubicBezTo>
                    <a:pt x="49" y="1220"/>
                    <a:pt x="73" y="1221"/>
                    <a:pt x="82" y="1221"/>
                  </a:cubicBezTo>
                  <a:cubicBezTo>
                    <a:pt x="84" y="1221"/>
                    <a:pt x="86" y="1221"/>
                    <a:pt x="88" y="1220"/>
                  </a:cubicBezTo>
                  <a:cubicBezTo>
                    <a:pt x="100" y="1215"/>
                    <a:pt x="100" y="1215"/>
                    <a:pt x="100" y="1215"/>
                  </a:cubicBezTo>
                  <a:cubicBezTo>
                    <a:pt x="105" y="1213"/>
                    <a:pt x="108" y="1209"/>
                    <a:pt x="108" y="1205"/>
                  </a:cubicBezTo>
                  <a:cubicBezTo>
                    <a:pt x="107" y="1187"/>
                    <a:pt x="107" y="1187"/>
                    <a:pt x="107" y="1187"/>
                  </a:cubicBezTo>
                  <a:cubicBezTo>
                    <a:pt x="107" y="1185"/>
                    <a:pt x="107" y="1183"/>
                    <a:pt x="108" y="1182"/>
                  </a:cubicBezTo>
                  <a:cubicBezTo>
                    <a:pt x="118" y="1165"/>
                    <a:pt x="118" y="1165"/>
                    <a:pt x="118" y="1165"/>
                  </a:cubicBezTo>
                  <a:cubicBezTo>
                    <a:pt x="120" y="1161"/>
                    <a:pt x="125" y="1158"/>
                    <a:pt x="130" y="1158"/>
                  </a:cubicBezTo>
                  <a:cubicBezTo>
                    <a:pt x="137" y="1159"/>
                    <a:pt x="148" y="1159"/>
                    <a:pt x="156" y="1157"/>
                  </a:cubicBezTo>
                  <a:cubicBezTo>
                    <a:pt x="165" y="1154"/>
                    <a:pt x="173" y="1147"/>
                    <a:pt x="179" y="1142"/>
                  </a:cubicBezTo>
                  <a:cubicBezTo>
                    <a:pt x="183" y="1139"/>
                    <a:pt x="184" y="1134"/>
                    <a:pt x="181" y="1130"/>
                  </a:cubicBezTo>
                  <a:cubicBezTo>
                    <a:pt x="174" y="1116"/>
                    <a:pt x="157" y="1086"/>
                    <a:pt x="148" y="1081"/>
                  </a:cubicBezTo>
                  <a:cubicBezTo>
                    <a:pt x="136" y="1074"/>
                    <a:pt x="101" y="1070"/>
                    <a:pt x="85" y="1065"/>
                  </a:cubicBezTo>
                  <a:cubicBezTo>
                    <a:pt x="70" y="1061"/>
                    <a:pt x="24" y="1035"/>
                    <a:pt x="22" y="1029"/>
                  </a:cubicBezTo>
                  <a:cubicBezTo>
                    <a:pt x="20" y="1024"/>
                    <a:pt x="12" y="1006"/>
                    <a:pt x="11" y="993"/>
                  </a:cubicBezTo>
                  <a:cubicBezTo>
                    <a:pt x="10" y="966"/>
                    <a:pt x="10" y="966"/>
                    <a:pt x="10" y="966"/>
                  </a:cubicBezTo>
                  <a:cubicBezTo>
                    <a:pt x="10" y="965"/>
                    <a:pt x="10" y="963"/>
                    <a:pt x="9" y="962"/>
                  </a:cubicBezTo>
                  <a:cubicBezTo>
                    <a:pt x="1" y="942"/>
                    <a:pt x="1" y="942"/>
                    <a:pt x="1" y="942"/>
                  </a:cubicBezTo>
                  <a:cubicBezTo>
                    <a:pt x="0" y="941"/>
                    <a:pt x="0" y="939"/>
                    <a:pt x="0" y="938"/>
                  </a:cubicBezTo>
                  <a:cubicBezTo>
                    <a:pt x="0" y="931"/>
                    <a:pt x="0" y="908"/>
                    <a:pt x="10" y="903"/>
                  </a:cubicBezTo>
                  <a:cubicBezTo>
                    <a:pt x="22" y="898"/>
                    <a:pt x="59" y="871"/>
                    <a:pt x="65" y="869"/>
                  </a:cubicBezTo>
                  <a:cubicBezTo>
                    <a:pt x="68" y="868"/>
                    <a:pt x="79" y="867"/>
                    <a:pt x="89" y="867"/>
                  </a:cubicBezTo>
                  <a:cubicBezTo>
                    <a:pt x="100" y="867"/>
                    <a:pt x="105" y="856"/>
                    <a:pt x="99" y="849"/>
                  </a:cubicBezTo>
                  <a:cubicBezTo>
                    <a:pt x="86" y="835"/>
                    <a:pt x="65" y="818"/>
                    <a:pt x="42" y="810"/>
                  </a:cubicBezTo>
                  <a:cubicBezTo>
                    <a:pt x="10" y="801"/>
                    <a:pt x="10" y="801"/>
                    <a:pt x="10" y="801"/>
                  </a:cubicBezTo>
                  <a:cubicBezTo>
                    <a:pt x="4" y="799"/>
                    <a:pt x="1" y="795"/>
                    <a:pt x="1" y="790"/>
                  </a:cubicBezTo>
                  <a:cubicBezTo>
                    <a:pt x="3" y="768"/>
                    <a:pt x="3" y="768"/>
                    <a:pt x="3" y="768"/>
                  </a:cubicBezTo>
                  <a:cubicBezTo>
                    <a:pt x="3" y="766"/>
                    <a:pt x="4" y="764"/>
                    <a:pt x="6" y="762"/>
                  </a:cubicBezTo>
                  <a:cubicBezTo>
                    <a:pt x="12" y="755"/>
                    <a:pt x="28" y="737"/>
                    <a:pt x="31" y="731"/>
                  </a:cubicBezTo>
                  <a:cubicBezTo>
                    <a:pt x="35" y="724"/>
                    <a:pt x="44" y="715"/>
                    <a:pt x="48" y="708"/>
                  </a:cubicBezTo>
                  <a:cubicBezTo>
                    <a:pt x="52" y="701"/>
                    <a:pt x="61" y="697"/>
                    <a:pt x="67" y="694"/>
                  </a:cubicBezTo>
                  <a:cubicBezTo>
                    <a:pt x="72" y="690"/>
                    <a:pt x="96" y="634"/>
                    <a:pt x="102" y="619"/>
                  </a:cubicBezTo>
                  <a:cubicBezTo>
                    <a:pt x="103" y="617"/>
                    <a:pt x="103" y="615"/>
                    <a:pt x="102" y="613"/>
                  </a:cubicBezTo>
                  <a:cubicBezTo>
                    <a:pt x="92" y="582"/>
                    <a:pt x="92" y="582"/>
                    <a:pt x="92" y="582"/>
                  </a:cubicBezTo>
                  <a:cubicBezTo>
                    <a:pt x="91" y="579"/>
                    <a:pt x="92" y="575"/>
                    <a:pt x="95" y="572"/>
                  </a:cubicBezTo>
                  <a:cubicBezTo>
                    <a:pt x="129" y="536"/>
                    <a:pt x="129" y="536"/>
                    <a:pt x="129" y="536"/>
                  </a:cubicBezTo>
                  <a:cubicBezTo>
                    <a:pt x="129" y="536"/>
                    <a:pt x="130" y="535"/>
                    <a:pt x="130" y="535"/>
                  </a:cubicBezTo>
                  <a:cubicBezTo>
                    <a:pt x="153" y="519"/>
                    <a:pt x="153" y="519"/>
                    <a:pt x="153" y="519"/>
                  </a:cubicBezTo>
                  <a:cubicBezTo>
                    <a:pt x="156" y="517"/>
                    <a:pt x="160" y="516"/>
                    <a:pt x="164" y="517"/>
                  </a:cubicBezTo>
                  <a:cubicBezTo>
                    <a:pt x="193" y="525"/>
                    <a:pt x="193" y="525"/>
                    <a:pt x="193" y="525"/>
                  </a:cubicBezTo>
                  <a:cubicBezTo>
                    <a:pt x="196" y="526"/>
                    <a:pt x="200" y="526"/>
                    <a:pt x="203" y="524"/>
                  </a:cubicBezTo>
                  <a:cubicBezTo>
                    <a:pt x="208" y="522"/>
                    <a:pt x="214" y="516"/>
                    <a:pt x="220" y="501"/>
                  </a:cubicBezTo>
                  <a:cubicBezTo>
                    <a:pt x="228" y="477"/>
                    <a:pt x="247" y="467"/>
                    <a:pt x="247" y="467"/>
                  </a:cubicBezTo>
                  <a:cubicBezTo>
                    <a:pt x="300" y="443"/>
                    <a:pt x="300" y="443"/>
                    <a:pt x="300" y="443"/>
                  </a:cubicBezTo>
                  <a:cubicBezTo>
                    <a:pt x="302" y="442"/>
                    <a:pt x="304" y="441"/>
                    <a:pt x="306" y="441"/>
                  </a:cubicBezTo>
                  <a:cubicBezTo>
                    <a:pt x="316" y="442"/>
                    <a:pt x="341" y="443"/>
                    <a:pt x="345" y="440"/>
                  </a:cubicBezTo>
                  <a:cubicBezTo>
                    <a:pt x="350" y="437"/>
                    <a:pt x="397" y="429"/>
                    <a:pt x="418" y="426"/>
                  </a:cubicBezTo>
                  <a:cubicBezTo>
                    <a:pt x="424" y="425"/>
                    <a:pt x="428" y="421"/>
                    <a:pt x="429" y="415"/>
                  </a:cubicBezTo>
                  <a:cubicBezTo>
                    <a:pt x="429" y="388"/>
                    <a:pt x="429" y="388"/>
                    <a:pt x="429" y="388"/>
                  </a:cubicBezTo>
                  <a:cubicBezTo>
                    <a:pt x="429" y="385"/>
                    <a:pt x="430" y="382"/>
                    <a:pt x="433" y="380"/>
                  </a:cubicBezTo>
                  <a:cubicBezTo>
                    <a:pt x="483" y="340"/>
                    <a:pt x="483" y="340"/>
                    <a:pt x="483" y="340"/>
                  </a:cubicBezTo>
                  <a:cubicBezTo>
                    <a:pt x="484" y="340"/>
                    <a:pt x="484" y="340"/>
                    <a:pt x="485" y="339"/>
                  </a:cubicBezTo>
                  <a:cubicBezTo>
                    <a:pt x="534" y="311"/>
                    <a:pt x="534" y="311"/>
                    <a:pt x="534" y="311"/>
                  </a:cubicBezTo>
                  <a:cubicBezTo>
                    <a:pt x="535" y="310"/>
                    <a:pt x="536" y="310"/>
                    <a:pt x="537" y="310"/>
                  </a:cubicBezTo>
                  <a:cubicBezTo>
                    <a:pt x="542" y="308"/>
                    <a:pt x="555" y="305"/>
                    <a:pt x="564" y="309"/>
                  </a:cubicBezTo>
                  <a:cubicBezTo>
                    <a:pt x="576" y="314"/>
                    <a:pt x="595" y="345"/>
                    <a:pt x="602" y="348"/>
                  </a:cubicBezTo>
                  <a:cubicBezTo>
                    <a:pt x="608" y="350"/>
                    <a:pt x="641" y="370"/>
                    <a:pt x="656" y="379"/>
                  </a:cubicBezTo>
                  <a:cubicBezTo>
                    <a:pt x="661" y="382"/>
                    <a:pt x="667" y="382"/>
                    <a:pt x="671" y="378"/>
                  </a:cubicBezTo>
                  <a:cubicBezTo>
                    <a:pt x="680" y="372"/>
                    <a:pt x="695" y="360"/>
                    <a:pt x="696" y="357"/>
                  </a:cubicBezTo>
                  <a:cubicBezTo>
                    <a:pt x="697" y="352"/>
                    <a:pt x="709" y="308"/>
                    <a:pt x="712" y="297"/>
                  </a:cubicBezTo>
                  <a:cubicBezTo>
                    <a:pt x="713" y="295"/>
                    <a:pt x="713" y="293"/>
                    <a:pt x="712" y="291"/>
                  </a:cubicBezTo>
                  <a:cubicBezTo>
                    <a:pt x="694" y="237"/>
                    <a:pt x="694" y="237"/>
                    <a:pt x="694" y="237"/>
                  </a:cubicBezTo>
                  <a:cubicBezTo>
                    <a:pt x="694" y="236"/>
                    <a:pt x="693" y="235"/>
                    <a:pt x="693" y="234"/>
                  </a:cubicBezTo>
                  <a:cubicBezTo>
                    <a:pt x="673" y="202"/>
                    <a:pt x="673" y="202"/>
                    <a:pt x="673" y="202"/>
                  </a:cubicBezTo>
                  <a:cubicBezTo>
                    <a:pt x="670" y="199"/>
                    <a:pt x="671" y="194"/>
                    <a:pt x="673" y="191"/>
                  </a:cubicBezTo>
                  <a:cubicBezTo>
                    <a:pt x="686" y="173"/>
                    <a:pt x="686" y="173"/>
                    <a:pt x="686" y="173"/>
                  </a:cubicBezTo>
                  <a:cubicBezTo>
                    <a:pt x="687" y="171"/>
                    <a:pt x="688" y="169"/>
                    <a:pt x="688" y="167"/>
                  </a:cubicBezTo>
                  <a:cubicBezTo>
                    <a:pt x="687" y="115"/>
                    <a:pt x="687" y="115"/>
                    <a:pt x="687" y="115"/>
                  </a:cubicBezTo>
                  <a:cubicBezTo>
                    <a:pt x="687" y="111"/>
                    <a:pt x="691" y="106"/>
                    <a:pt x="696" y="105"/>
                  </a:cubicBezTo>
                  <a:cubicBezTo>
                    <a:pt x="700" y="103"/>
                    <a:pt x="700" y="103"/>
                    <a:pt x="700" y="103"/>
                  </a:cubicBezTo>
                  <a:cubicBezTo>
                    <a:pt x="706" y="101"/>
                    <a:pt x="710" y="96"/>
                    <a:pt x="708" y="90"/>
                  </a:cubicBezTo>
                  <a:cubicBezTo>
                    <a:pt x="694" y="28"/>
                    <a:pt x="694" y="28"/>
                    <a:pt x="694" y="28"/>
                  </a:cubicBezTo>
                  <a:cubicBezTo>
                    <a:pt x="694" y="28"/>
                    <a:pt x="698" y="12"/>
                    <a:pt x="707" y="11"/>
                  </a:cubicBezTo>
                  <a:cubicBezTo>
                    <a:pt x="717" y="11"/>
                    <a:pt x="744" y="0"/>
                    <a:pt x="752" y="1"/>
                  </a:cubicBezTo>
                  <a:cubicBezTo>
                    <a:pt x="758" y="2"/>
                    <a:pt x="787" y="16"/>
                    <a:pt x="800" y="22"/>
                  </a:cubicBezTo>
                  <a:cubicBezTo>
                    <a:pt x="804" y="24"/>
                    <a:pt x="807" y="28"/>
                    <a:pt x="807" y="32"/>
                  </a:cubicBezTo>
                  <a:cubicBezTo>
                    <a:pt x="807" y="45"/>
                    <a:pt x="807" y="75"/>
                    <a:pt x="809" y="93"/>
                  </a:cubicBezTo>
                  <a:cubicBezTo>
                    <a:pt x="812" y="117"/>
                    <a:pt x="827" y="222"/>
                    <a:pt x="827" y="227"/>
                  </a:cubicBezTo>
                  <a:cubicBezTo>
                    <a:pt x="830" y="296"/>
                    <a:pt x="830" y="296"/>
                    <a:pt x="830" y="296"/>
                  </a:cubicBezTo>
                  <a:cubicBezTo>
                    <a:pt x="830" y="296"/>
                    <a:pt x="830" y="297"/>
                    <a:pt x="830" y="297"/>
                  </a:cubicBezTo>
                  <a:cubicBezTo>
                    <a:pt x="831" y="302"/>
                    <a:pt x="836" y="337"/>
                    <a:pt x="831" y="342"/>
                  </a:cubicBezTo>
                  <a:cubicBezTo>
                    <a:pt x="827" y="346"/>
                    <a:pt x="815" y="369"/>
                    <a:pt x="810" y="379"/>
                  </a:cubicBezTo>
                  <a:cubicBezTo>
                    <a:pt x="808" y="382"/>
                    <a:pt x="808" y="386"/>
                    <a:pt x="810" y="389"/>
                  </a:cubicBezTo>
                  <a:cubicBezTo>
                    <a:pt x="847" y="451"/>
                    <a:pt x="847" y="451"/>
                    <a:pt x="847" y="451"/>
                  </a:cubicBezTo>
                  <a:cubicBezTo>
                    <a:pt x="848" y="453"/>
                    <a:pt x="849" y="455"/>
                    <a:pt x="849" y="456"/>
                  </a:cubicBezTo>
                  <a:cubicBezTo>
                    <a:pt x="850" y="500"/>
                    <a:pt x="850" y="500"/>
                    <a:pt x="850" y="500"/>
                  </a:cubicBezTo>
                  <a:cubicBezTo>
                    <a:pt x="850" y="502"/>
                    <a:pt x="851" y="505"/>
                    <a:pt x="853" y="507"/>
                  </a:cubicBezTo>
                  <a:cubicBezTo>
                    <a:pt x="862" y="515"/>
                    <a:pt x="886" y="540"/>
                    <a:pt x="887" y="544"/>
                  </a:cubicBezTo>
                  <a:cubicBezTo>
                    <a:pt x="887" y="549"/>
                    <a:pt x="885" y="615"/>
                    <a:pt x="889" y="626"/>
                  </a:cubicBezTo>
                  <a:cubicBezTo>
                    <a:pt x="893" y="635"/>
                    <a:pt x="910" y="746"/>
                    <a:pt x="911" y="754"/>
                  </a:cubicBezTo>
                  <a:cubicBezTo>
                    <a:pt x="911" y="755"/>
                    <a:pt x="911" y="755"/>
                    <a:pt x="911" y="755"/>
                  </a:cubicBezTo>
                  <a:cubicBezTo>
                    <a:pt x="916" y="893"/>
                    <a:pt x="916" y="893"/>
                    <a:pt x="916" y="893"/>
                  </a:cubicBezTo>
                  <a:cubicBezTo>
                    <a:pt x="918" y="961"/>
                    <a:pt x="918" y="961"/>
                    <a:pt x="918" y="961"/>
                  </a:cubicBezTo>
                  <a:cubicBezTo>
                    <a:pt x="918" y="962"/>
                    <a:pt x="918" y="963"/>
                    <a:pt x="918" y="964"/>
                  </a:cubicBezTo>
                  <a:cubicBezTo>
                    <a:pt x="916" y="973"/>
                    <a:pt x="901" y="1032"/>
                    <a:pt x="900" y="1046"/>
                  </a:cubicBezTo>
                  <a:cubicBezTo>
                    <a:pt x="898" y="1062"/>
                    <a:pt x="885" y="1116"/>
                    <a:pt x="874" y="1127"/>
                  </a:cubicBezTo>
                  <a:cubicBezTo>
                    <a:pt x="865" y="1135"/>
                    <a:pt x="831" y="1156"/>
                    <a:pt x="818" y="1164"/>
                  </a:cubicBezTo>
                  <a:cubicBezTo>
                    <a:pt x="815" y="1166"/>
                    <a:pt x="813" y="1169"/>
                    <a:pt x="813" y="1173"/>
                  </a:cubicBezTo>
                  <a:lnTo>
                    <a:pt x="813" y="122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25"/>
            <p:cNvSpPr>
              <a:spLocks/>
            </p:cNvSpPr>
            <p:nvPr/>
          </p:nvSpPr>
          <p:spPr bwMode="auto">
            <a:xfrm>
              <a:off x="4396802" y="2860810"/>
              <a:ext cx="535390" cy="673046"/>
            </a:xfrm>
            <a:custGeom>
              <a:avLst/>
              <a:gdLst>
                <a:gd name="T0" fmla="*/ 19 w 1879"/>
                <a:gd name="T1" fmla="*/ 2011 h 2363"/>
                <a:gd name="T2" fmla="*/ 56 w 1879"/>
                <a:gd name="T3" fmla="*/ 2128 h 2363"/>
                <a:gd name="T4" fmla="*/ 86 w 1879"/>
                <a:gd name="T5" fmla="*/ 2279 h 2363"/>
                <a:gd name="T6" fmla="*/ 204 w 1879"/>
                <a:gd name="T7" fmla="*/ 2277 h 2363"/>
                <a:gd name="T8" fmla="*/ 321 w 1879"/>
                <a:gd name="T9" fmla="*/ 2208 h 2363"/>
                <a:gd name="T10" fmla="*/ 378 w 1879"/>
                <a:gd name="T11" fmla="*/ 2142 h 2363"/>
                <a:gd name="T12" fmla="*/ 498 w 1879"/>
                <a:gd name="T13" fmla="*/ 2039 h 2363"/>
                <a:gd name="T14" fmla="*/ 591 w 1879"/>
                <a:gd name="T15" fmla="*/ 2084 h 2363"/>
                <a:gd name="T16" fmla="*/ 630 w 1879"/>
                <a:gd name="T17" fmla="*/ 2304 h 2363"/>
                <a:gd name="T18" fmla="*/ 741 w 1879"/>
                <a:gd name="T19" fmla="*/ 2242 h 2363"/>
                <a:gd name="T20" fmla="*/ 813 w 1879"/>
                <a:gd name="T21" fmla="*/ 2112 h 2363"/>
                <a:gd name="T22" fmla="*/ 871 w 1879"/>
                <a:gd name="T23" fmla="*/ 2109 h 2363"/>
                <a:gd name="T24" fmla="*/ 1047 w 1879"/>
                <a:gd name="T25" fmla="*/ 2053 h 2363"/>
                <a:gd name="T26" fmla="*/ 1119 w 1879"/>
                <a:gd name="T27" fmla="*/ 2194 h 2363"/>
                <a:gd name="T28" fmla="*/ 1170 w 1879"/>
                <a:gd name="T29" fmla="*/ 2154 h 2363"/>
                <a:gd name="T30" fmla="*/ 1253 w 1879"/>
                <a:gd name="T31" fmla="*/ 2209 h 2363"/>
                <a:gd name="T32" fmla="*/ 1338 w 1879"/>
                <a:gd name="T33" fmla="*/ 2314 h 2363"/>
                <a:gd name="T34" fmla="*/ 1530 w 1879"/>
                <a:gd name="T35" fmla="*/ 2212 h 2363"/>
                <a:gd name="T36" fmla="*/ 1624 w 1879"/>
                <a:gd name="T37" fmla="*/ 2160 h 2363"/>
                <a:gd name="T38" fmla="*/ 1727 w 1879"/>
                <a:gd name="T39" fmla="*/ 2093 h 2363"/>
                <a:gd name="T40" fmla="*/ 1775 w 1879"/>
                <a:gd name="T41" fmla="*/ 2047 h 2363"/>
                <a:gd name="T42" fmla="*/ 1818 w 1879"/>
                <a:gd name="T43" fmla="*/ 1939 h 2363"/>
                <a:gd name="T44" fmla="*/ 1879 w 1879"/>
                <a:gd name="T45" fmla="*/ 1838 h 2363"/>
                <a:gd name="T46" fmla="*/ 1828 w 1879"/>
                <a:gd name="T47" fmla="*/ 1794 h 2363"/>
                <a:gd name="T48" fmla="*/ 1830 w 1879"/>
                <a:gd name="T49" fmla="*/ 1735 h 2363"/>
                <a:gd name="T50" fmla="*/ 1704 w 1879"/>
                <a:gd name="T51" fmla="*/ 1648 h 2363"/>
                <a:gd name="T52" fmla="*/ 1632 w 1879"/>
                <a:gd name="T53" fmla="*/ 1671 h 2363"/>
                <a:gd name="T54" fmla="*/ 1529 w 1879"/>
                <a:gd name="T55" fmla="*/ 1684 h 2363"/>
                <a:gd name="T56" fmla="*/ 1474 w 1879"/>
                <a:gd name="T57" fmla="*/ 1549 h 2363"/>
                <a:gd name="T58" fmla="*/ 1454 w 1879"/>
                <a:gd name="T59" fmla="*/ 1374 h 2363"/>
                <a:gd name="T60" fmla="*/ 1392 w 1879"/>
                <a:gd name="T61" fmla="*/ 1179 h 2363"/>
                <a:gd name="T62" fmla="*/ 1401 w 1879"/>
                <a:gd name="T63" fmla="*/ 987 h 2363"/>
                <a:gd name="T64" fmla="*/ 1463 w 1879"/>
                <a:gd name="T65" fmla="*/ 935 h 2363"/>
                <a:gd name="T66" fmla="*/ 1501 w 1879"/>
                <a:gd name="T67" fmla="*/ 715 h 2363"/>
                <a:gd name="T68" fmla="*/ 1543 w 1879"/>
                <a:gd name="T69" fmla="*/ 676 h 2363"/>
                <a:gd name="T70" fmla="*/ 1654 w 1879"/>
                <a:gd name="T71" fmla="*/ 605 h 2363"/>
                <a:gd name="T72" fmla="*/ 1632 w 1879"/>
                <a:gd name="T73" fmla="*/ 414 h 2363"/>
                <a:gd name="T74" fmla="*/ 1485 w 1879"/>
                <a:gd name="T75" fmla="*/ 258 h 2363"/>
                <a:gd name="T76" fmla="*/ 1393 w 1879"/>
                <a:gd name="T77" fmla="*/ 132 h 2363"/>
                <a:gd name="T78" fmla="*/ 1281 w 1879"/>
                <a:gd name="T79" fmla="*/ 143 h 2363"/>
                <a:gd name="T80" fmla="*/ 1156 w 1879"/>
                <a:gd name="T81" fmla="*/ 127 h 2363"/>
                <a:gd name="T82" fmla="*/ 1072 w 1879"/>
                <a:gd name="T83" fmla="*/ 128 h 2363"/>
                <a:gd name="T84" fmla="*/ 977 w 1879"/>
                <a:gd name="T85" fmla="*/ 35 h 2363"/>
                <a:gd name="T86" fmla="*/ 931 w 1879"/>
                <a:gd name="T87" fmla="*/ 13 h 2363"/>
                <a:gd name="T88" fmla="*/ 874 w 1879"/>
                <a:gd name="T89" fmla="*/ 34 h 2363"/>
                <a:gd name="T90" fmla="*/ 679 w 1879"/>
                <a:gd name="T91" fmla="*/ 66 h 2363"/>
                <a:gd name="T92" fmla="*/ 675 w 1879"/>
                <a:gd name="T93" fmla="*/ 190 h 2363"/>
                <a:gd name="T94" fmla="*/ 650 w 1879"/>
                <a:gd name="T95" fmla="*/ 240 h 2363"/>
                <a:gd name="T96" fmla="*/ 537 w 1879"/>
                <a:gd name="T97" fmla="*/ 246 h 2363"/>
                <a:gd name="T98" fmla="*/ 400 w 1879"/>
                <a:gd name="T99" fmla="*/ 269 h 2363"/>
                <a:gd name="T100" fmla="*/ 374 w 1879"/>
                <a:gd name="T101" fmla="*/ 398 h 2363"/>
                <a:gd name="T102" fmla="*/ 498 w 1879"/>
                <a:gd name="T103" fmla="*/ 583 h 2363"/>
                <a:gd name="T104" fmla="*/ 541 w 1879"/>
                <a:gd name="T105" fmla="*/ 730 h 2363"/>
                <a:gd name="T106" fmla="*/ 511 w 1879"/>
                <a:gd name="T107" fmla="*/ 924 h 2363"/>
                <a:gd name="T108" fmla="*/ 407 w 1879"/>
                <a:gd name="T109" fmla="*/ 1039 h 2363"/>
                <a:gd name="T110" fmla="*/ 418 w 1879"/>
                <a:gd name="T111" fmla="*/ 1222 h 2363"/>
                <a:gd name="T112" fmla="*/ 422 w 1879"/>
                <a:gd name="T113" fmla="*/ 1339 h 2363"/>
                <a:gd name="T114" fmla="*/ 360 w 1879"/>
                <a:gd name="T115" fmla="*/ 1468 h 2363"/>
                <a:gd name="T116" fmla="*/ 307 w 1879"/>
                <a:gd name="T117" fmla="*/ 1526 h 2363"/>
                <a:gd name="T118" fmla="*/ 192 w 1879"/>
                <a:gd name="T119" fmla="*/ 1649 h 2363"/>
                <a:gd name="T120" fmla="*/ 109 w 1879"/>
                <a:gd name="T121" fmla="*/ 1807 h 2363"/>
                <a:gd name="T122" fmla="*/ 10 w 1879"/>
                <a:gd name="T123" fmla="*/ 1898 h 2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79" h="2363">
                  <a:moveTo>
                    <a:pt x="0" y="1908"/>
                  </a:moveTo>
                  <a:cubicBezTo>
                    <a:pt x="9" y="1909"/>
                    <a:pt x="16" y="1916"/>
                    <a:pt x="16" y="1925"/>
                  </a:cubicBezTo>
                  <a:cubicBezTo>
                    <a:pt x="19" y="2011"/>
                    <a:pt x="19" y="2011"/>
                    <a:pt x="19" y="2011"/>
                  </a:cubicBezTo>
                  <a:cubicBezTo>
                    <a:pt x="19" y="2013"/>
                    <a:pt x="19" y="2015"/>
                    <a:pt x="20" y="2016"/>
                  </a:cubicBezTo>
                  <a:cubicBezTo>
                    <a:pt x="56" y="2121"/>
                    <a:pt x="56" y="2121"/>
                    <a:pt x="56" y="2121"/>
                  </a:cubicBezTo>
                  <a:cubicBezTo>
                    <a:pt x="56" y="2123"/>
                    <a:pt x="57" y="2125"/>
                    <a:pt x="56" y="2128"/>
                  </a:cubicBezTo>
                  <a:cubicBezTo>
                    <a:pt x="49" y="2229"/>
                    <a:pt x="49" y="2229"/>
                    <a:pt x="49" y="2229"/>
                  </a:cubicBezTo>
                  <a:cubicBezTo>
                    <a:pt x="49" y="2233"/>
                    <a:pt x="50" y="2238"/>
                    <a:pt x="53" y="2242"/>
                  </a:cubicBezTo>
                  <a:cubicBezTo>
                    <a:pt x="86" y="2279"/>
                    <a:pt x="86" y="2279"/>
                    <a:pt x="86" y="2279"/>
                  </a:cubicBezTo>
                  <a:cubicBezTo>
                    <a:pt x="89" y="2283"/>
                    <a:pt x="95" y="2285"/>
                    <a:pt x="100" y="2285"/>
                  </a:cubicBezTo>
                  <a:cubicBezTo>
                    <a:pt x="201" y="2277"/>
                    <a:pt x="201" y="2277"/>
                    <a:pt x="201" y="2277"/>
                  </a:cubicBezTo>
                  <a:cubicBezTo>
                    <a:pt x="202" y="2277"/>
                    <a:pt x="203" y="2277"/>
                    <a:pt x="204" y="2277"/>
                  </a:cubicBezTo>
                  <a:cubicBezTo>
                    <a:pt x="261" y="2281"/>
                    <a:pt x="261" y="2281"/>
                    <a:pt x="261" y="2281"/>
                  </a:cubicBezTo>
                  <a:cubicBezTo>
                    <a:pt x="267" y="2282"/>
                    <a:pt x="273" y="2279"/>
                    <a:pt x="276" y="2274"/>
                  </a:cubicBezTo>
                  <a:cubicBezTo>
                    <a:pt x="321" y="2208"/>
                    <a:pt x="321" y="2208"/>
                    <a:pt x="321" y="2208"/>
                  </a:cubicBezTo>
                  <a:cubicBezTo>
                    <a:pt x="321" y="2208"/>
                    <a:pt x="322" y="2207"/>
                    <a:pt x="322" y="2207"/>
                  </a:cubicBezTo>
                  <a:cubicBezTo>
                    <a:pt x="377" y="2143"/>
                    <a:pt x="377" y="2143"/>
                    <a:pt x="377" y="2143"/>
                  </a:cubicBezTo>
                  <a:cubicBezTo>
                    <a:pt x="377" y="2143"/>
                    <a:pt x="378" y="2142"/>
                    <a:pt x="378" y="2142"/>
                  </a:cubicBezTo>
                  <a:cubicBezTo>
                    <a:pt x="444" y="2048"/>
                    <a:pt x="444" y="2048"/>
                    <a:pt x="444" y="2048"/>
                  </a:cubicBezTo>
                  <a:cubicBezTo>
                    <a:pt x="447" y="2043"/>
                    <a:pt x="452" y="2040"/>
                    <a:pt x="458" y="2040"/>
                  </a:cubicBezTo>
                  <a:cubicBezTo>
                    <a:pt x="498" y="2039"/>
                    <a:pt x="498" y="2039"/>
                    <a:pt x="498" y="2039"/>
                  </a:cubicBezTo>
                  <a:cubicBezTo>
                    <a:pt x="501" y="2039"/>
                    <a:pt x="504" y="2039"/>
                    <a:pt x="506" y="2040"/>
                  </a:cubicBezTo>
                  <a:cubicBezTo>
                    <a:pt x="582" y="2074"/>
                    <a:pt x="582" y="2074"/>
                    <a:pt x="582" y="2074"/>
                  </a:cubicBezTo>
                  <a:cubicBezTo>
                    <a:pt x="586" y="2076"/>
                    <a:pt x="589" y="2080"/>
                    <a:pt x="591" y="2084"/>
                  </a:cubicBezTo>
                  <a:cubicBezTo>
                    <a:pt x="625" y="2180"/>
                    <a:pt x="625" y="2180"/>
                    <a:pt x="625" y="2180"/>
                  </a:cubicBezTo>
                  <a:cubicBezTo>
                    <a:pt x="626" y="2182"/>
                    <a:pt x="626" y="2183"/>
                    <a:pt x="626" y="2185"/>
                  </a:cubicBezTo>
                  <a:cubicBezTo>
                    <a:pt x="630" y="2304"/>
                    <a:pt x="630" y="2304"/>
                    <a:pt x="630" y="2304"/>
                  </a:cubicBezTo>
                  <a:cubicBezTo>
                    <a:pt x="630" y="2308"/>
                    <a:pt x="632" y="2312"/>
                    <a:pt x="635" y="2316"/>
                  </a:cubicBezTo>
                  <a:cubicBezTo>
                    <a:pt x="679" y="2363"/>
                    <a:pt x="679" y="2363"/>
                    <a:pt x="679" y="2363"/>
                  </a:cubicBezTo>
                  <a:cubicBezTo>
                    <a:pt x="741" y="2242"/>
                    <a:pt x="741" y="2242"/>
                    <a:pt x="741" y="2242"/>
                  </a:cubicBezTo>
                  <a:cubicBezTo>
                    <a:pt x="778" y="2162"/>
                    <a:pt x="778" y="2162"/>
                    <a:pt x="778" y="2162"/>
                  </a:cubicBezTo>
                  <a:cubicBezTo>
                    <a:pt x="778" y="2161"/>
                    <a:pt x="779" y="2161"/>
                    <a:pt x="779" y="2160"/>
                  </a:cubicBezTo>
                  <a:cubicBezTo>
                    <a:pt x="813" y="2112"/>
                    <a:pt x="813" y="2112"/>
                    <a:pt x="813" y="2112"/>
                  </a:cubicBezTo>
                  <a:cubicBezTo>
                    <a:pt x="817" y="2106"/>
                    <a:pt x="823" y="2103"/>
                    <a:pt x="830" y="2105"/>
                  </a:cubicBezTo>
                  <a:cubicBezTo>
                    <a:pt x="859" y="2111"/>
                    <a:pt x="859" y="2111"/>
                    <a:pt x="859" y="2111"/>
                  </a:cubicBezTo>
                  <a:cubicBezTo>
                    <a:pt x="863" y="2112"/>
                    <a:pt x="867" y="2111"/>
                    <a:pt x="871" y="2109"/>
                  </a:cubicBezTo>
                  <a:cubicBezTo>
                    <a:pt x="891" y="2097"/>
                    <a:pt x="962" y="2056"/>
                    <a:pt x="968" y="2043"/>
                  </a:cubicBezTo>
                  <a:cubicBezTo>
                    <a:pt x="974" y="2032"/>
                    <a:pt x="1013" y="2036"/>
                    <a:pt x="1033" y="2039"/>
                  </a:cubicBezTo>
                  <a:cubicBezTo>
                    <a:pt x="1040" y="2040"/>
                    <a:pt x="1046" y="2045"/>
                    <a:pt x="1047" y="2053"/>
                  </a:cubicBezTo>
                  <a:cubicBezTo>
                    <a:pt x="1059" y="2134"/>
                    <a:pt x="1059" y="2134"/>
                    <a:pt x="1059" y="2134"/>
                  </a:cubicBezTo>
                  <a:cubicBezTo>
                    <a:pt x="1060" y="2138"/>
                    <a:pt x="1062" y="2141"/>
                    <a:pt x="1064" y="2144"/>
                  </a:cubicBezTo>
                  <a:cubicBezTo>
                    <a:pt x="1119" y="2194"/>
                    <a:pt x="1119" y="2194"/>
                    <a:pt x="1119" y="2194"/>
                  </a:cubicBezTo>
                  <a:cubicBezTo>
                    <a:pt x="1126" y="2202"/>
                    <a:pt x="1139" y="2200"/>
                    <a:pt x="1144" y="2190"/>
                  </a:cubicBezTo>
                  <a:cubicBezTo>
                    <a:pt x="1160" y="2162"/>
                    <a:pt x="1160" y="2162"/>
                    <a:pt x="1160" y="2162"/>
                  </a:cubicBezTo>
                  <a:cubicBezTo>
                    <a:pt x="1162" y="2158"/>
                    <a:pt x="1166" y="2156"/>
                    <a:pt x="1170" y="2154"/>
                  </a:cubicBezTo>
                  <a:cubicBezTo>
                    <a:pt x="1220" y="2139"/>
                    <a:pt x="1220" y="2139"/>
                    <a:pt x="1220" y="2139"/>
                  </a:cubicBezTo>
                  <a:cubicBezTo>
                    <a:pt x="1229" y="2136"/>
                    <a:pt x="1239" y="2142"/>
                    <a:pt x="1241" y="2152"/>
                  </a:cubicBezTo>
                  <a:cubicBezTo>
                    <a:pt x="1253" y="2209"/>
                    <a:pt x="1253" y="2209"/>
                    <a:pt x="1253" y="2209"/>
                  </a:cubicBezTo>
                  <a:cubicBezTo>
                    <a:pt x="1254" y="2212"/>
                    <a:pt x="1255" y="2214"/>
                    <a:pt x="1257" y="2216"/>
                  </a:cubicBezTo>
                  <a:cubicBezTo>
                    <a:pt x="1335" y="2308"/>
                    <a:pt x="1335" y="2308"/>
                    <a:pt x="1335" y="2308"/>
                  </a:cubicBezTo>
                  <a:cubicBezTo>
                    <a:pt x="1337" y="2309"/>
                    <a:pt x="1338" y="2311"/>
                    <a:pt x="1338" y="2314"/>
                  </a:cubicBezTo>
                  <a:cubicBezTo>
                    <a:pt x="1345" y="2336"/>
                    <a:pt x="1345" y="2336"/>
                    <a:pt x="1345" y="2336"/>
                  </a:cubicBezTo>
                  <a:cubicBezTo>
                    <a:pt x="1511" y="2217"/>
                    <a:pt x="1511" y="2217"/>
                    <a:pt x="1511" y="2217"/>
                  </a:cubicBezTo>
                  <a:cubicBezTo>
                    <a:pt x="1517" y="2213"/>
                    <a:pt x="1523" y="2211"/>
                    <a:pt x="1530" y="2212"/>
                  </a:cubicBezTo>
                  <a:cubicBezTo>
                    <a:pt x="1581" y="2217"/>
                    <a:pt x="1581" y="2217"/>
                    <a:pt x="1581" y="2217"/>
                  </a:cubicBezTo>
                  <a:cubicBezTo>
                    <a:pt x="1593" y="2218"/>
                    <a:pt x="1605" y="2211"/>
                    <a:pt x="1609" y="2200"/>
                  </a:cubicBezTo>
                  <a:cubicBezTo>
                    <a:pt x="1624" y="2160"/>
                    <a:pt x="1624" y="2160"/>
                    <a:pt x="1624" y="2160"/>
                  </a:cubicBezTo>
                  <a:cubicBezTo>
                    <a:pt x="1627" y="2154"/>
                    <a:pt x="1631" y="2149"/>
                    <a:pt x="1637" y="2146"/>
                  </a:cubicBezTo>
                  <a:cubicBezTo>
                    <a:pt x="1717" y="2104"/>
                    <a:pt x="1717" y="2104"/>
                    <a:pt x="1717" y="2104"/>
                  </a:cubicBezTo>
                  <a:cubicBezTo>
                    <a:pt x="1721" y="2101"/>
                    <a:pt x="1725" y="2098"/>
                    <a:pt x="1727" y="2093"/>
                  </a:cubicBezTo>
                  <a:cubicBezTo>
                    <a:pt x="1744" y="2065"/>
                    <a:pt x="1744" y="2065"/>
                    <a:pt x="1744" y="2065"/>
                  </a:cubicBezTo>
                  <a:cubicBezTo>
                    <a:pt x="1747" y="2060"/>
                    <a:pt x="1752" y="2056"/>
                    <a:pt x="1757" y="2054"/>
                  </a:cubicBezTo>
                  <a:cubicBezTo>
                    <a:pt x="1775" y="2047"/>
                    <a:pt x="1775" y="2047"/>
                    <a:pt x="1775" y="2047"/>
                  </a:cubicBezTo>
                  <a:cubicBezTo>
                    <a:pt x="1784" y="2043"/>
                    <a:pt x="1791" y="2034"/>
                    <a:pt x="1791" y="2024"/>
                  </a:cubicBezTo>
                  <a:cubicBezTo>
                    <a:pt x="1796" y="1964"/>
                    <a:pt x="1796" y="1964"/>
                    <a:pt x="1796" y="1964"/>
                  </a:cubicBezTo>
                  <a:cubicBezTo>
                    <a:pt x="1797" y="1952"/>
                    <a:pt x="1806" y="1941"/>
                    <a:pt x="1818" y="1939"/>
                  </a:cubicBezTo>
                  <a:cubicBezTo>
                    <a:pt x="1855" y="1933"/>
                    <a:pt x="1855" y="1933"/>
                    <a:pt x="1855" y="1933"/>
                  </a:cubicBezTo>
                  <a:cubicBezTo>
                    <a:pt x="1868" y="1931"/>
                    <a:pt x="1877" y="1920"/>
                    <a:pt x="1877" y="1907"/>
                  </a:cubicBezTo>
                  <a:cubicBezTo>
                    <a:pt x="1879" y="1838"/>
                    <a:pt x="1879" y="1838"/>
                    <a:pt x="1879" y="1838"/>
                  </a:cubicBezTo>
                  <a:cubicBezTo>
                    <a:pt x="1879" y="1823"/>
                    <a:pt x="1868" y="1811"/>
                    <a:pt x="1854" y="1810"/>
                  </a:cubicBezTo>
                  <a:cubicBezTo>
                    <a:pt x="1851" y="1810"/>
                    <a:pt x="1851" y="1810"/>
                    <a:pt x="1851" y="1810"/>
                  </a:cubicBezTo>
                  <a:cubicBezTo>
                    <a:pt x="1841" y="1809"/>
                    <a:pt x="1832" y="1803"/>
                    <a:pt x="1828" y="1794"/>
                  </a:cubicBezTo>
                  <a:cubicBezTo>
                    <a:pt x="1823" y="1782"/>
                    <a:pt x="1818" y="1767"/>
                    <a:pt x="1820" y="1763"/>
                  </a:cubicBezTo>
                  <a:cubicBezTo>
                    <a:pt x="1821" y="1762"/>
                    <a:pt x="1822" y="1760"/>
                    <a:pt x="1824" y="1759"/>
                  </a:cubicBezTo>
                  <a:cubicBezTo>
                    <a:pt x="1829" y="1752"/>
                    <a:pt x="1832" y="1743"/>
                    <a:pt x="1830" y="1735"/>
                  </a:cubicBezTo>
                  <a:cubicBezTo>
                    <a:pt x="1816" y="1670"/>
                    <a:pt x="1816" y="1670"/>
                    <a:pt x="1816" y="1670"/>
                  </a:cubicBezTo>
                  <a:cubicBezTo>
                    <a:pt x="1814" y="1657"/>
                    <a:pt x="1803" y="1649"/>
                    <a:pt x="1790" y="1648"/>
                  </a:cubicBezTo>
                  <a:cubicBezTo>
                    <a:pt x="1704" y="1648"/>
                    <a:pt x="1704" y="1648"/>
                    <a:pt x="1704" y="1648"/>
                  </a:cubicBezTo>
                  <a:cubicBezTo>
                    <a:pt x="1659" y="1649"/>
                    <a:pt x="1659" y="1649"/>
                    <a:pt x="1659" y="1649"/>
                  </a:cubicBezTo>
                  <a:cubicBezTo>
                    <a:pt x="1648" y="1650"/>
                    <a:pt x="1639" y="1656"/>
                    <a:pt x="1635" y="1665"/>
                  </a:cubicBezTo>
                  <a:cubicBezTo>
                    <a:pt x="1632" y="1671"/>
                    <a:pt x="1632" y="1671"/>
                    <a:pt x="1632" y="1671"/>
                  </a:cubicBezTo>
                  <a:cubicBezTo>
                    <a:pt x="1628" y="1680"/>
                    <a:pt x="1619" y="1686"/>
                    <a:pt x="1610" y="1687"/>
                  </a:cubicBezTo>
                  <a:cubicBezTo>
                    <a:pt x="1551" y="1692"/>
                    <a:pt x="1551" y="1692"/>
                    <a:pt x="1551" y="1692"/>
                  </a:cubicBezTo>
                  <a:cubicBezTo>
                    <a:pt x="1542" y="1693"/>
                    <a:pt x="1534" y="1690"/>
                    <a:pt x="1529" y="1684"/>
                  </a:cubicBezTo>
                  <a:cubicBezTo>
                    <a:pt x="1515" y="1669"/>
                    <a:pt x="1487" y="1642"/>
                    <a:pt x="1462" y="1632"/>
                  </a:cubicBezTo>
                  <a:cubicBezTo>
                    <a:pt x="1432" y="1619"/>
                    <a:pt x="1464" y="1566"/>
                    <a:pt x="1471" y="1554"/>
                  </a:cubicBezTo>
                  <a:cubicBezTo>
                    <a:pt x="1472" y="1553"/>
                    <a:pt x="1473" y="1551"/>
                    <a:pt x="1474" y="1549"/>
                  </a:cubicBezTo>
                  <a:cubicBezTo>
                    <a:pt x="1499" y="1480"/>
                    <a:pt x="1499" y="1480"/>
                    <a:pt x="1499" y="1480"/>
                  </a:cubicBezTo>
                  <a:cubicBezTo>
                    <a:pt x="1502" y="1473"/>
                    <a:pt x="1501" y="1465"/>
                    <a:pt x="1498" y="1458"/>
                  </a:cubicBezTo>
                  <a:cubicBezTo>
                    <a:pt x="1454" y="1374"/>
                    <a:pt x="1454" y="1374"/>
                    <a:pt x="1454" y="1374"/>
                  </a:cubicBezTo>
                  <a:cubicBezTo>
                    <a:pt x="1421" y="1315"/>
                    <a:pt x="1421" y="1315"/>
                    <a:pt x="1421" y="1315"/>
                  </a:cubicBezTo>
                  <a:cubicBezTo>
                    <a:pt x="1419" y="1312"/>
                    <a:pt x="1418" y="1309"/>
                    <a:pt x="1418" y="1306"/>
                  </a:cubicBezTo>
                  <a:cubicBezTo>
                    <a:pt x="1415" y="1282"/>
                    <a:pt x="1402" y="1185"/>
                    <a:pt x="1392" y="1179"/>
                  </a:cubicBezTo>
                  <a:cubicBezTo>
                    <a:pt x="1382" y="1174"/>
                    <a:pt x="1371" y="1099"/>
                    <a:pt x="1367" y="1075"/>
                  </a:cubicBezTo>
                  <a:cubicBezTo>
                    <a:pt x="1366" y="1070"/>
                    <a:pt x="1367" y="1065"/>
                    <a:pt x="1369" y="1060"/>
                  </a:cubicBezTo>
                  <a:cubicBezTo>
                    <a:pt x="1401" y="987"/>
                    <a:pt x="1401" y="987"/>
                    <a:pt x="1401" y="987"/>
                  </a:cubicBezTo>
                  <a:cubicBezTo>
                    <a:pt x="1403" y="981"/>
                    <a:pt x="1408" y="976"/>
                    <a:pt x="1413" y="973"/>
                  </a:cubicBezTo>
                  <a:cubicBezTo>
                    <a:pt x="1449" y="955"/>
                    <a:pt x="1449" y="955"/>
                    <a:pt x="1449" y="955"/>
                  </a:cubicBezTo>
                  <a:cubicBezTo>
                    <a:pt x="1456" y="951"/>
                    <a:pt x="1462" y="944"/>
                    <a:pt x="1463" y="935"/>
                  </a:cubicBezTo>
                  <a:cubicBezTo>
                    <a:pt x="1485" y="796"/>
                    <a:pt x="1485" y="796"/>
                    <a:pt x="1485" y="796"/>
                  </a:cubicBezTo>
                  <a:cubicBezTo>
                    <a:pt x="1499" y="721"/>
                    <a:pt x="1499" y="721"/>
                    <a:pt x="1499" y="721"/>
                  </a:cubicBezTo>
                  <a:cubicBezTo>
                    <a:pt x="1499" y="719"/>
                    <a:pt x="1500" y="717"/>
                    <a:pt x="1501" y="715"/>
                  </a:cubicBezTo>
                  <a:cubicBezTo>
                    <a:pt x="1508" y="699"/>
                    <a:pt x="1508" y="699"/>
                    <a:pt x="1508" y="699"/>
                  </a:cubicBezTo>
                  <a:cubicBezTo>
                    <a:pt x="1513" y="686"/>
                    <a:pt x="1526" y="680"/>
                    <a:pt x="1538" y="683"/>
                  </a:cubicBezTo>
                  <a:cubicBezTo>
                    <a:pt x="1539" y="680"/>
                    <a:pt x="1541" y="678"/>
                    <a:pt x="1543" y="676"/>
                  </a:cubicBezTo>
                  <a:cubicBezTo>
                    <a:pt x="1560" y="656"/>
                    <a:pt x="1560" y="656"/>
                    <a:pt x="1560" y="656"/>
                  </a:cubicBezTo>
                  <a:cubicBezTo>
                    <a:pt x="1562" y="654"/>
                    <a:pt x="1564" y="653"/>
                    <a:pt x="1566" y="652"/>
                  </a:cubicBezTo>
                  <a:cubicBezTo>
                    <a:pt x="1654" y="605"/>
                    <a:pt x="1654" y="605"/>
                    <a:pt x="1654" y="605"/>
                  </a:cubicBezTo>
                  <a:cubicBezTo>
                    <a:pt x="1665" y="599"/>
                    <a:pt x="1669" y="587"/>
                    <a:pt x="1665" y="576"/>
                  </a:cubicBezTo>
                  <a:cubicBezTo>
                    <a:pt x="1655" y="552"/>
                    <a:pt x="1639" y="513"/>
                    <a:pt x="1637" y="501"/>
                  </a:cubicBezTo>
                  <a:cubicBezTo>
                    <a:pt x="1634" y="484"/>
                    <a:pt x="1632" y="422"/>
                    <a:pt x="1632" y="414"/>
                  </a:cubicBezTo>
                  <a:cubicBezTo>
                    <a:pt x="1632" y="408"/>
                    <a:pt x="1532" y="352"/>
                    <a:pt x="1498" y="334"/>
                  </a:cubicBezTo>
                  <a:cubicBezTo>
                    <a:pt x="1491" y="330"/>
                    <a:pt x="1487" y="322"/>
                    <a:pt x="1487" y="314"/>
                  </a:cubicBezTo>
                  <a:cubicBezTo>
                    <a:pt x="1485" y="258"/>
                    <a:pt x="1485" y="258"/>
                    <a:pt x="1485" y="258"/>
                  </a:cubicBezTo>
                  <a:cubicBezTo>
                    <a:pt x="1484" y="254"/>
                    <a:pt x="1484" y="251"/>
                    <a:pt x="1482" y="248"/>
                  </a:cubicBezTo>
                  <a:cubicBezTo>
                    <a:pt x="1427" y="139"/>
                    <a:pt x="1427" y="139"/>
                    <a:pt x="1427" y="139"/>
                  </a:cubicBezTo>
                  <a:cubicBezTo>
                    <a:pt x="1421" y="127"/>
                    <a:pt x="1404" y="123"/>
                    <a:pt x="1393" y="132"/>
                  </a:cubicBezTo>
                  <a:cubicBezTo>
                    <a:pt x="1371" y="148"/>
                    <a:pt x="1340" y="173"/>
                    <a:pt x="1340" y="183"/>
                  </a:cubicBezTo>
                  <a:cubicBezTo>
                    <a:pt x="1341" y="198"/>
                    <a:pt x="1283" y="190"/>
                    <a:pt x="1283" y="180"/>
                  </a:cubicBezTo>
                  <a:cubicBezTo>
                    <a:pt x="1281" y="143"/>
                    <a:pt x="1281" y="143"/>
                    <a:pt x="1281" y="143"/>
                  </a:cubicBezTo>
                  <a:cubicBezTo>
                    <a:pt x="1281" y="130"/>
                    <a:pt x="1270" y="121"/>
                    <a:pt x="1258" y="121"/>
                  </a:cubicBezTo>
                  <a:cubicBezTo>
                    <a:pt x="1167" y="124"/>
                    <a:pt x="1167" y="124"/>
                    <a:pt x="1167" y="124"/>
                  </a:cubicBezTo>
                  <a:cubicBezTo>
                    <a:pt x="1163" y="124"/>
                    <a:pt x="1160" y="125"/>
                    <a:pt x="1156" y="127"/>
                  </a:cubicBezTo>
                  <a:cubicBezTo>
                    <a:pt x="1119" y="148"/>
                    <a:pt x="1119" y="148"/>
                    <a:pt x="1119" y="148"/>
                  </a:cubicBezTo>
                  <a:cubicBezTo>
                    <a:pt x="1111" y="153"/>
                    <a:pt x="1100" y="152"/>
                    <a:pt x="1093" y="146"/>
                  </a:cubicBezTo>
                  <a:cubicBezTo>
                    <a:pt x="1072" y="128"/>
                    <a:pt x="1072" y="128"/>
                    <a:pt x="1072" y="128"/>
                  </a:cubicBezTo>
                  <a:cubicBezTo>
                    <a:pt x="1072" y="127"/>
                    <a:pt x="1072" y="127"/>
                    <a:pt x="1071" y="127"/>
                  </a:cubicBezTo>
                  <a:cubicBezTo>
                    <a:pt x="982" y="41"/>
                    <a:pt x="982" y="41"/>
                    <a:pt x="982" y="41"/>
                  </a:cubicBezTo>
                  <a:cubicBezTo>
                    <a:pt x="980" y="39"/>
                    <a:pt x="978" y="37"/>
                    <a:pt x="977" y="35"/>
                  </a:cubicBezTo>
                  <a:cubicBezTo>
                    <a:pt x="970" y="18"/>
                    <a:pt x="970" y="18"/>
                    <a:pt x="970" y="18"/>
                  </a:cubicBezTo>
                  <a:cubicBezTo>
                    <a:pt x="967" y="12"/>
                    <a:pt x="967" y="6"/>
                    <a:pt x="969" y="0"/>
                  </a:cubicBezTo>
                  <a:cubicBezTo>
                    <a:pt x="931" y="13"/>
                    <a:pt x="931" y="13"/>
                    <a:pt x="931" y="13"/>
                  </a:cubicBezTo>
                  <a:cubicBezTo>
                    <a:pt x="930" y="13"/>
                    <a:pt x="928" y="13"/>
                    <a:pt x="927" y="14"/>
                  </a:cubicBezTo>
                  <a:cubicBezTo>
                    <a:pt x="890" y="30"/>
                    <a:pt x="890" y="30"/>
                    <a:pt x="890" y="30"/>
                  </a:cubicBezTo>
                  <a:cubicBezTo>
                    <a:pt x="885" y="33"/>
                    <a:pt x="880" y="34"/>
                    <a:pt x="874" y="34"/>
                  </a:cubicBezTo>
                  <a:cubicBezTo>
                    <a:pt x="856" y="33"/>
                    <a:pt x="813" y="31"/>
                    <a:pt x="797" y="37"/>
                  </a:cubicBezTo>
                  <a:cubicBezTo>
                    <a:pt x="775" y="44"/>
                    <a:pt x="707" y="55"/>
                    <a:pt x="694" y="58"/>
                  </a:cubicBezTo>
                  <a:cubicBezTo>
                    <a:pt x="689" y="59"/>
                    <a:pt x="684" y="62"/>
                    <a:pt x="679" y="66"/>
                  </a:cubicBezTo>
                  <a:cubicBezTo>
                    <a:pt x="670" y="74"/>
                    <a:pt x="665" y="85"/>
                    <a:pt x="666" y="97"/>
                  </a:cubicBezTo>
                  <a:cubicBezTo>
                    <a:pt x="667" y="109"/>
                    <a:pt x="669" y="124"/>
                    <a:pt x="673" y="134"/>
                  </a:cubicBezTo>
                  <a:cubicBezTo>
                    <a:pt x="679" y="148"/>
                    <a:pt x="676" y="181"/>
                    <a:pt x="675" y="190"/>
                  </a:cubicBezTo>
                  <a:cubicBezTo>
                    <a:pt x="675" y="191"/>
                    <a:pt x="675" y="192"/>
                    <a:pt x="674" y="194"/>
                  </a:cubicBezTo>
                  <a:cubicBezTo>
                    <a:pt x="669" y="216"/>
                    <a:pt x="669" y="216"/>
                    <a:pt x="669" y="216"/>
                  </a:cubicBezTo>
                  <a:cubicBezTo>
                    <a:pt x="667" y="227"/>
                    <a:pt x="660" y="236"/>
                    <a:pt x="650" y="240"/>
                  </a:cubicBezTo>
                  <a:cubicBezTo>
                    <a:pt x="630" y="249"/>
                    <a:pt x="630" y="249"/>
                    <a:pt x="630" y="249"/>
                  </a:cubicBezTo>
                  <a:cubicBezTo>
                    <a:pt x="624" y="252"/>
                    <a:pt x="618" y="253"/>
                    <a:pt x="611" y="253"/>
                  </a:cubicBezTo>
                  <a:cubicBezTo>
                    <a:pt x="591" y="250"/>
                    <a:pt x="547" y="245"/>
                    <a:pt x="537" y="246"/>
                  </a:cubicBezTo>
                  <a:cubicBezTo>
                    <a:pt x="527" y="246"/>
                    <a:pt x="491" y="243"/>
                    <a:pt x="473" y="241"/>
                  </a:cubicBezTo>
                  <a:cubicBezTo>
                    <a:pt x="467" y="240"/>
                    <a:pt x="461" y="241"/>
                    <a:pt x="455" y="244"/>
                  </a:cubicBezTo>
                  <a:cubicBezTo>
                    <a:pt x="400" y="269"/>
                    <a:pt x="400" y="269"/>
                    <a:pt x="400" y="269"/>
                  </a:cubicBezTo>
                  <a:cubicBezTo>
                    <a:pt x="393" y="273"/>
                    <a:pt x="388" y="278"/>
                    <a:pt x="384" y="285"/>
                  </a:cubicBezTo>
                  <a:cubicBezTo>
                    <a:pt x="376" y="300"/>
                    <a:pt x="363" y="325"/>
                    <a:pt x="363" y="329"/>
                  </a:cubicBezTo>
                  <a:cubicBezTo>
                    <a:pt x="364" y="336"/>
                    <a:pt x="374" y="391"/>
                    <a:pt x="374" y="398"/>
                  </a:cubicBezTo>
                  <a:cubicBezTo>
                    <a:pt x="375" y="403"/>
                    <a:pt x="421" y="455"/>
                    <a:pt x="432" y="468"/>
                  </a:cubicBezTo>
                  <a:cubicBezTo>
                    <a:pt x="434" y="470"/>
                    <a:pt x="436" y="472"/>
                    <a:pt x="437" y="474"/>
                  </a:cubicBezTo>
                  <a:cubicBezTo>
                    <a:pt x="498" y="583"/>
                    <a:pt x="498" y="583"/>
                    <a:pt x="498" y="583"/>
                  </a:cubicBezTo>
                  <a:cubicBezTo>
                    <a:pt x="499" y="586"/>
                    <a:pt x="500" y="588"/>
                    <a:pt x="501" y="591"/>
                  </a:cubicBezTo>
                  <a:cubicBezTo>
                    <a:pt x="540" y="725"/>
                    <a:pt x="540" y="725"/>
                    <a:pt x="540" y="725"/>
                  </a:cubicBezTo>
                  <a:cubicBezTo>
                    <a:pt x="540" y="726"/>
                    <a:pt x="541" y="728"/>
                    <a:pt x="541" y="730"/>
                  </a:cubicBezTo>
                  <a:cubicBezTo>
                    <a:pt x="557" y="863"/>
                    <a:pt x="557" y="863"/>
                    <a:pt x="557" y="863"/>
                  </a:cubicBezTo>
                  <a:cubicBezTo>
                    <a:pt x="558" y="875"/>
                    <a:pt x="554" y="886"/>
                    <a:pt x="545" y="894"/>
                  </a:cubicBezTo>
                  <a:cubicBezTo>
                    <a:pt x="533" y="905"/>
                    <a:pt x="516" y="920"/>
                    <a:pt x="511" y="924"/>
                  </a:cubicBezTo>
                  <a:cubicBezTo>
                    <a:pt x="504" y="931"/>
                    <a:pt x="451" y="952"/>
                    <a:pt x="433" y="974"/>
                  </a:cubicBezTo>
                  <a:cubicBezTo>
                    <a:pt x="423" y="986"/>
                    <a:pt x="415" y="1000"/>
                    <a:pt x="409" y="1010"/>
                  </a:cubicBezTo>
                  <a:cubicBezTo>
                    <a:pt x="405" y="1019"/>
                    <a:pt x="404" y="1029"/>
                    <a:pt x="407" y="1039"/>
                  </a:cubicBezTo>
                  <a:cubicBezTo>
                    <a:pt x="417" y="1066"/>
                    <a:pt x="438" y="1126"/>
                    <a:pt x="445" y="1133"/>
                  </a:cubicBezTo>
                  <a:cubicBezTo>
                    <a:pt x="454" y="1141"/>
                    <a:pt x="459" y="1182"/>
                    <a:pt x="459" y="1188"/>
                  </a:cubicBezTo>
                  <a:cubicBezTo>
                    <a:pt x="460" y="1195"/>
                    <a:pt x="435" y="1215"/>
                    <a:pt x="418" y="1222"/>
                  </a:cubicBezTo>
                  <a:cubicBezTo>
                    <a:pt x="404" y="1228"/>
                    <a:pt x="414" y="1265"/>
                    <a:pt x="418" y="1278"/>
                  </a:cubicBezTo>
                  <a:cubicBezTo>
                    <a:pt x="419" y="1281"/>
                    <a:pt x="420" y="1284"/>
                    <a:pt x="420" y="1287"/>
                  </a:cubicBezTo>
                  <a:cubicBezTo>
                    <a:pt x="422" y="1339"/>
                    <a:pt x="422" y="1339"/>
                    <a:pt x="422" y="1339"/>
                  </a:cubicBezTo>
                  <a:cubicBezTo>
                    <a:pt x="422" y="1341"/>
                    <a:pt x="422" y="1343"/>
                    <a:pt x="421" y="1346"/>
                  </a:cubicBezTo>
                  <a:cubicBezTo>
                    <a:pt x="405" y="1440"/>
                    <a:pt x="405" y="1440"/>
                    <a:pt x="405" y="1440"/>
                  </a:cubicBezTo>
                  <a:cubicBezTo>
                    <a:pt x="401" y="1461"/>
                    <a:pt x="381" y="1474"/>
                    <a:pt x="360" y="1468"/>
                  </a:cubicBezTo>
                  <a:cubicBezTo>
                    <a:pt x="360" y="1468"/>
                    <a:pt x="360" y="1468"/>
                    <a:pt x="360" y="1468"/>
                  </a:cubicBezTo>
                  <a:cubicBezTo>
                    <a:pt x="342" y="1463"/>
                    <a:pt x="322" y="1474"/>
                    <a:pt x="317" y="1493"/>
                  </a:cubicBezTo>
                  <a:cubicBezTo>
                    <a:pt x="307" y="1526"/>
                    <a:pt x="307" y="1526"/>
                    <a:pt x="307" y="1526"/>
                  </a:cubicBezTo>
                  <a:cubicBezTo>
                    <a:pt x="305" y="1534"/>
                    <a:pt x="300" y="1540"/>
                    <a:pt x="294" y="1545"/>
                  </a:cubicBezTo>
                  <a:cubicBezTo>
                    <a:pt x="272" y="1561"/>
                    <a:pt x="219" y="1602"/>
                    <a:pt x="214" y="1607"/>
                  </a:cubicBezTo>
                  <a:cubicBezTo>
                    <a:pt x="209" y="1612"/>
                    <a:pt x="197" y="1638"/>
                    <a:pt x="192" y="1649"/>
                  </a:cubicBezTo>
                  <a:cubicBezTo>
                    <a:pt x="190" y="1653"/>
                    <a:pt x="189" y="1658"/>
                    <a:pt x="189" y="1662"/>
                  </a:cubicBezTo>
                  <a:cubicBezTo>
                    <a:pt x="188" y="1680"/>
                    <a:pt x="185" y="1730"/>
                    <a:pt x="181" y="1735"/>
                  </a:cubicBezTo>
                  <a:cubicBezTo>
                    <a:pt x="177" y="1742"/>
                    <a:pt x="128" y="1800"/>
                    <a:pt x="109" y="1807"/>
                  </a:cubicBezTo>
                  <a:cubicBezTo>
                    <a:pt x="89" y="1814"/>
                    <a:pt x="74" y="1855"/>
                    <a:pt x="65" y="1864"/>
                  </a:cubicBezTo>
                  <a:cubicBezTo>
                    <a:pt x="59" y="1871"/>
                    <a:pt x="32" y="1885"/>
                    <a:pt x="20" y="1891"/>
                  </a:cubicBezTo>
                  <a:cubicBezTo>
                    <a:pt x="17" y="1892"/>
                    <a:pt x="13" y="1895"/>
                    <a:pt x="10" y="1898"/>
                  </a:cubicBezTo>
                  <a:cubicBezTo>
                    <a:pt x="0" y="1908"/>
                    <a:pt x="0" y="1908"/>
                    <a:pt x="0" y="190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28"/>
            <p:cNvSpPr>
              <a:spLocks/>
            </p:cNvSpPr>
            <p:nvPr/>
          </p:nvSpPr>
          <p:spPr bwMode="auto">
            <a:xfrm>
              <a:off x="4117681" y="2934263"/>
              <a:ext cx="437997" cy="473363"/>
            </a:xfrm>
            <a:custGeom>
              <a:avLst/>
              <a:gdLst>
                <a:gd name="T0" fmla="*/ 95 w 1538"/>
                <a:gd name="T1" fmla="*/ 774 h 1662"/>
                <a:gd name="T2" fmla="*/ 126 w 1538"/>
                <a:gd name="T3" fmla="*/ 856 h 1662"/>
                <a:gd name="T4" fmla="*/ 256 w 1538"/>
                <a:gd name="T5" fmla="*/ 863 h 1662"/>
                <a:gd name="T6" fmla="*/ 385 w 1538"/>
                <a:gd name="T7" fmla="*/ 913 h 1662"/>
                <a:gd name="T8" fmla="*/ 364 w 1538"/>
                <a:gd name="T9" fmla="*/ 980 h 1662"/>
                <a:gd name="T10" fmla="*/ 458 w 1538"/>
                <a:gd name="T11" fmla="*/ 1077 h 1662"/>
                <a:gd name="T12" fmla="*/ 451 w 1538"/>
                <a:gd name="T13" fmla="*/ 1130 h 1662"/>
                <a:gd name="T14" fmla="*/ 413 w 1538"/>
                <a:gd name="T15" fmla="*/ 1196 h 1662"/>
                <a:gd name="T16" fmla="*/ 403 w 1538"/>
                <a:gd name="T17" fmla="*/ 1349 h 1662"/>
                <a:gd name="T18" fmla="*/ 471 w 1538"/>
                <a:gd name="T19" fmla="*/ 1390 h 1662"/>
                <a:gd name="T20" fmla="*/ 528 w 1538"/>
                <a:gd name="T21" fmla="*/ 1450 h 1662"/>
                <a:gd name="T22" fmla="*/ 539 w 1538"/>
                <a:gd name="T23" fmla="*/ 1535 h 1662"/>
                <a:gd name="T24" fmla="*/ 577 w 1538"/>
                <a:gd name="T25" fmla="*/ 1527 h 1662"/>
                <a:gd name="T26" fmla="*/ 724 w 1538"/>
                <a:gd name="T27" fmla="*/ 1623 h 1662"/>
                <a:gd name="T28" fmla="*/ 925 w 1538"/>
                <a:gd name="T29" fmla="*/ 1645 h 1662"/>
                <a:gd name="T30" fmla="*/ 990 w 1538"/>
                <a:gd name="T31" fmla="*/ 1640 h 1662"/>
                <a:gd name="T32" fmla="*/ 1089 w 1538"/>
                <a:gd name="T33" fmla="*/ 1549 h 1662"/>
                <a:gd name="T34" fmla="*/ 1172 w 1538"/>
                <a:gd name="T35" fmla="*/ 1391 h 1662"/>
                <a:gd name="T36" fmla="*/ 1287 w 1538"/>
                <a:gd name="T37" fmla="*/ 1268 h 1662"/>
                <a:gd name="T38" fmla="*/ 1340 w 1538"/>
                <a:gd name="T39" fmla="*/ 1210 h 1662"/>
                <a:gd name="T40" fmla="*/ 1402 w 1538"/>
                <a:gd name="T41" fmla="*/ 1081 h 1662"/>
                <a:gd name="T42" fmla="*/ 1398 w 1538"/>
                <a:gd name="T43" fmla="*/ 964 h 1662"/>
                <a:gd name="T44" fmla="*/ 1387 w 1538"/>
                <a:gd name="T45" fmla="*/ 781 h 1662"/>
                <a:gd name="T46" fmla="*/ 1491 w 1538"/>
                <a:gd name="T47" fmla="*/ 666 h 1662"/>
                <a:gd name="T48" fmla="*/ 1521 w 1538"/>
                <a:gd name="T49" fmla="*/ 472 h 1662"/>
                <a:gd name="T50" fmla="*/ 1478 w 1538"/>
                <a:gd name="T51" fmla="*/ 325 h 1662"/>
                <a:gd name="T52" fmla="*/ 1354 w 1538"/>
                <a:gd name="T53" fmla="*/ 140 h 1662"/>
                <a:gd name="T54" fmla="*/ 1047 w 1538"/>
                <a:gd name="T55" fmla="*/ 41 h 1662"/>
                <a:gd name="T56" fmla="*/ 975 w 1538"/>
                <a:gd name="T57" fmla="*/ 10 h 1662"/>
                <a:gd name="T58" fmla="*/ 865 w 1538"/>
                <a:gd name="T59" fmla="*/ 49 h 1662"/>
                <a:gd name="T60" fmla="*/ 746 w 1538"/>
                <a:gd name="T61" fmla="*/ 68 h 1662"/>
                <a:gd name="T62" fmla="*/ 674 w 1538"/>
                <a:gd name="T63" fmla="*/ 66 h 1662"/>
                <a:gd name="T64" fmla="*/ 577 w 1538"/>
                <a:gd name="T65" fmla="*/ 35 h 1662"/>
                <a:gd name="T66" fmla="*/ 486 w 1538"/>
                <a:gd name="T67" fmla="*/ 8 h 1662"/>
                <a:gd name="T68" fmla="*/ 358 w 1538"/>
                <a:gd name="T69" fmla="*/ 109 h 1662"/>
                <a:gd name="T70" fmla="*/ 294 w 1538"/>
                <a:gd name="T71" fmla="*/ 132 h 1662"/>
                <a:gd name="T72" fmla="*/ 236 w 1538"/>
                <a:gd name="T73" fmla="*/ 153 h 1662"/>
                <a:gd name="T74" fmla="*/ 210 w 1538"/>
                <a:gd name="T75" fmla="*/ 332 h 1662"/>
                <a:gd name="T76" fmla="*/ 236 w 1538"/>
                <a:gd name="T77" fmla="*/ 390 h 1662"/>
                <a:gd name="T78" fmla="*/ 258 w 1538"/>
                <a:gd name="T79" fmla="*/ 459 h 1662"/>
                <a:gd name="T80" fmla="*/ 170 w 1538"/>
                <a:gd name="T81" fmla="*/ 533 h 1662"/>
                <a:gd name="T82" fmla="*/ 111 w 1538"/>
                <a:gd name="T83" fmla="*/ 602 h 1662"/>
                <a:gd name="T84" fmla="*/ 33 w 1538"/>
                <a:gd name="T85" fmla="*/ 716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8" h="1662">
                  <a:moveTo>
                    <a:pt x="33" y="716"/>
                  </a:moveTo>
                  <a:cubicBezTo>
                    <a:pt x="37" y="717"/>
                    <a:pt x="41" y="719"/>
                    <a:pt x="44" y="722"/>
                  </a:cubicBezTo>
                  <a:cubicBezTo>
                    <a:pt x="95" y="774"/>
                    <a:pt x="95" y="774"/>
                    <a:pt x="95" y="774"/>
                  </a:cubicBezTo>
                  <a:cubicBezTo>
                    <a:pt x="99" y="778"/>
                    <a:pt x="101" y="783"/>
                    <a:pt x="101" y="789"/>
                  </a:cubicBezTo>
                  <a:cubicBezTo>
                    <a:pt x="103" y="835"/>
                    <a:pt x="103" y="835"/>
                    <a:pt x="103" y="835"/>
                  </a:cubicBezTo>
                  <a:cubicBezTo>
                    <a:pt x="103" y="847"/>
                    <a:pt x="113" y="857"/>
                    <a:pt x="126" y="856"/>
                  </a:cubicBezTo>
                  <a:cubicBezTo>
                    <a:pt x="186" y="854"/>
                    <a:pt x="186" y="854"/>
                    <a:pt x="186" y="854"/>
                  </a:cubicBezTo>
                  <a:cubicBezTo>
                    <a:pt x="236" y="853"/>
                    <a:pt x="236" y="853"/>
                    <a:pt x="236" y="853"/>
                  </a:cubicBezTo>
                  <a:cubicBezTo>
                    <a:pt x="244" y="852"/>
                    <a:pt x="252" y="856"/>
                    <a:pt x="256" y="863"/>
                  </a:cubicBezTo>
                  <a:cubicBezTo>
                    <a:pt x="283" y="906"/>
                    <a:pt x="283" y="906"/>
                    <a:pt x="283" y="906"/>
                  </a:cubicBezTo>
                  <a:cubicBezTo>
                    <a:pt x="287" y="912"/>
                    <a:pt x="295" y="916"/>
                    <a:pt x="302" y="916"/>
                  </a:cubicBezTo>
                  <a:cubicBezTo>
                    <a:pt x="385" y="913"/>
                    <a:pt x="385" y="913"/>
                    <a:pt x="385" y="913"/>
                  </a:cubicBezTo>
                  <a:cubicBezTo>
                    <a:pt x="410" y="912"/>
                    <a:pt x="391" y="931"/>
                    <a:pt x="382" y="938"/>
                  </a:cubicBezTo>
                  <a:cubicBezTo>
                    <a:pt x="379" y="941"/>
                    <a:pt x="377" y="944"/>
                    <a:pt x="376" y="948"/>
                  </a:cubicBezTo>
                  <a:cubicBezTo>
                    <a:pt x="364" y="980"/>
                    <a:pt x="364" y="980"/>
                    <a:pt x="364" y="980"/>
                  </a:cubicBezTo>
                  <a:cubicBezTo>
                    <a:pt x="360" y="991"/>
                    <a:pt x="365" y="1004"/>
                    <a:pt x="376" y="1008"/>
                  </a:cubicBezTo>
                  <a:cubicBezTo>
                    <a:pt x="402" y="1019"/>
                    <a:pt x="448" y="1038"/>
                    <a:pt x="464" y="1039"/>
                  </a:cubicBezTo>
                  <a:cubicBezTo>
                    <a:pt x="483" y="1041"/>
                    <a:pt x="464" y="1069"/>
                    <a:pt x="458" y="1077"/>
                  </a:cubicBezTo>
                  <a:cubicBezTo>
                    <a:pt x="457" y="1079"/>
                    <a:pt x="456" y="1080"/>
                    <a:pt x="456" y="1082"/>
                  </a:cubicBezTo>
                  <a:cubicBezTo>
                    <a:pt x="446" y="1106"/>
                    <a:pt x="446" y="1106"/>
                    <a:pt x="446" y="1106"/>
                  </a:cubicBezTo>
                  <a:cubicBezTo>
                    <a:pt x="443" y="1115"/>
                    <a:pt x="445" y="1124"/>
                    <a:pt x="451" y="1130"/>
                  </a:cubicBezTo>
                  <a:cubicBezTo>
                    <a:pt x="466" y="1144"/>
                    <a:pt x="466" y="1144"/>
                    <a:pt x="466" y="1144"/>
                  </a:cubicBezTo>
                  <a:cubicBezTo>
                    <a:pt x="477" y="1156"/>
                    <a:pt x="473" y="1176"/>
                    <a:pt x="457" y="1181"/>
                  </a:cubicBezTo>
                  <a:cubicBezTo>
                    <a:pt x="413" y="1196"/>
                    <a:pt x="413" y="1196"/>
                    <a:pt x="413" y="1196"/>
                  </a:cubicBezTo>
                  <a:cubicBezTo>
                    <a:pt x="404" y="1199"/>
                    <a:pt x="398" y="1208"/>
                    <a:pt x="399" y="1218"/>
                  </a:cubicBezTo>
                  <a:cubicBezTo>
                    <a:pt x="401" y="1278"/>
                    <a:pt x="401" y="1278"/>
                    <a:pt x="401" y="1278"/>
                  </a:cubicBezTo>
                  <a:cubicBezTo>
                    <a:pt x="403" y="1349"/>
                    <a:pt x="403" y="1349"/>
                    <a:pt x="403" y="1349"/>
                  </a:cubicBezTo>
                  <a:cubicBezTo>
                    <a:pt x="403" y="1358"/>
                    <a:pt x="409" y="1366"/>
                    <a:pt x="417" y="1369"/>
                  </a:cubicBezTo>
                  <a:cubicBezTo>
                    <a:pt x="469" y="1390"/>
                    <a:pt x="469" y="1390"/>
                    <a:pt x="469" y="1390"/>
                  </a:cubicBezTo>
                  <a:cubicBezTo>
                    <a:pt x="470" y="1390"/>
                    <a:pt x="470" y="1390"/>
                    <a:pt x="471" y="1390"/>
                  </a:cubicBezTo>
                  <a:cubicBezTo>
                    <a:pt x="500" y="1400"/>
                    <a:pt x="500" y="1400"/>
                    <a:pt x="500" y="1400"/>
                  </a:cubicBezTo>
                  <a:cubicBezTo>
                    <a:pt x="507" y="1402"/>
                    <a:pt x="512" y="1407"/>
                    <a:pt x="514" y="1413"/>
                  </a:cubicBezTo>
                  <a:cubicBezTo>
                    <a:pt x="528" y="1450"/>
                    <a:pt x="528" y="1450"/>
                    <a:pt x="528" y="1450"/>
                  </a:cubicBezTo>
                  <a:cubicBezTo>
                    <a:pt x="529" y="1453"/>
                    <a:pt x="529" y="1455"/>
                    <a:pt x="530" y="1457"/>
                  </a:cubicBezTo>
                  <a:cubicBezTo>
                    <a:pt x="532" y="1519"/>
                    <a:pt x="532" y="1519"/>
                    <a:pt x="532" y="1519"/>
                  </a:cubicBezTo>
                  <a:cubicBezTo>
                    <a:pt x="532" y="1525"/>
                    <a:pt x="534" y="1531"/>
                    <a:pt x="539" y="1535"/>
                  </a:cubicBezTo>
                  <a:cubicBezTo>
                    <a:pt x="548" y="1543"/>
                    <a:pt x="548" y="1543"/>
                    <a:pt x="548" y="1543"/>
                  </a:cubicBezTo>
                  <a:cubicBezTo>
                    <a:pt x="563" y="1531"/>
                    <a:pt x="563" y="1531"/>
                    <a:pt x="563" y="1531"/>
                  </a:cubicBezTo>
                  <a:cubicBezTo>
                    <a:pt x="567" y="1528"/>
                    <a:pt x="572" y="1526"/>
                    <a:pt x="577" y="1527"/>
                  </a:cubicBezTo>
                  <a:cubicBezTo>
                    <a:pt x="666" y="1543"/>
                    <a:pt x="666" y="1543"/>
                    <a:pt x="666" y="1543"/>
                  </a:cubicBezTo>
                  <a:cubicBezTo>
                    <a:pt x="671" y="1544"/>
                    <a:pt x="676" y="1546"/>
                    <a:pt x="678" y="1551"/>
                  </a:cubicBezTo>
                  <a:cubicBezTo>
                    <a:pt x="724" y="1623"/>
                    <a:pt x="724" y="1623"/>
                    <a:pt x="724" y="1623"/>
                  </a:cubicBezTo>
                  <a:cubicBezTo>
                    <a:pt x="725" y="1624"/>
                    <a:pt x="726" y="1625"/>
                    <a:pt x="727" y="1626"/>
                  </a:cubicBezTo>
                  <a:cubicBezTo>
                    <a:pt x="734" y="1633"/>
                    <a:pt x="764" y="1662"/>
                    <a:pt x="770" y="1662"/>
                  </a:cubicBezTo>
                  <a:cubicBezTo>
                    <a:pt x="777" y="1662"/>
                    <a:pt x="908" y="1647"/>
                    <a:pt x="925" y="1645"/>
                  </a:cubicBezTo>
                  <a:cubicBezTo>
                    <a:pt x="927" y="1645"/>
                    <a:pt x="928" y="1645"/>
                    <a:pt x="929" y="1645"/>
                  </a:cubicBezTo>
                  <a:cubicBezTo>
                    <a:pt x="980" y="1650"/>
                    <a:pt x="980" y="1650"/>
                    <a:pt x="980" y="1650"/>
                  </a:cubicBezTo>
                  <a:cubicBezTo>
                    <a:pt x="990" y="1640"/>
                    <a:pt x="990" y="1640"/>
                    <a:pt x="990" y="1640"/>
                  </a:cubicBezTo>
                  <a:cubicBezTo>
                    <a:pt x="993" y="1637"/>
                    <a:pt x="997" y="1634"/>
                    <a:pt x="1000" y="1633"/>
                  </a:cubicBezTo>
                  <a:cubicBezTo>
                    <a:pt x="1012" y="1627"/>
                    <a:pt x="1039" y="1613"/>
                    <a:pt x="1045" y="1606"/>
                  </a:cubicBezTo>
                  <a:cubicBezTo>
                    <a:pt x="1054" y="1597"/>
                    <a:pt x="1069" y="1556"/>
                    <a:pt x="1089" y="1549"/>
                  </a:cubicBezTo>
                  <a:cubicBezTo>
                    <a:pt x="1108" y="1542"/>
                    <a:pt x="1157" y="1484"/>
                    <a:pt x="1161" y="1477"/>
                  </a:cubicBezTo>
                  <a:cubicBezTo>
                    <a:pt x="1165" y="1472"/>
                    <a:pt x="1168" y="1422"/>
                    <a:pt x="1169" y="1404"/>
                  </a:cubicBezTo>
                  <a:cubicBezTo>
                    <a:pt x="1169" y="1400"/>
                    <a:pt x="1170" y="1395"/>
                    <a:pt x="1172" y="1391"/>
                  </a:cubicBezTo>
                  <a:cubicBezTo>
                    <a:pt x="1177" y="1380"/>
                    <a:pt x="1189" y="1354"/>
                    <a:pt x="1194" y="1349"/>
                  </a:cubicBezTo>
                  <a:cubicBezTo>
                    <a:pt x="1199" y="1344"/>
                    <a:pt x="1252" y="1303"/>
                    <a:pt x="1274" y="1287"/>
                  </a:cubicBezTo>
                  <a:cubicBezTo>
                    <a:pt x="1280" y="1282"/>
                    <a:pt x="1285" y="1276"/>
                    <a:pt x="1287" y="1268"/>
                  </a:cubicBezTo>
                  <a:cubicBezTo>
                    <a:pt x="1297" y="1235"/>
                    <a:pt x="1297" y="1235"/>
                    <a:pt x="1297" y="1235"/>
                  </a:cubicBezTo>
                  <a:cubicBezTo>
                    <a:pt x="1302" y="1216"/>
                    <a:pt x="1322" y="1205"/>
                    <a:pt x="1340" y="1210"/>
                  </a:cubicBezTo>
                  <a:cubicBezTo>
                    <a:pt x="1340" y="1210"/>
                    <a:pt x="1340" y="1210"/>
                    <a:pt x="1340" y="1210"/>
                  </a:cubicBezTo>
                  <a:cubicBezTo>
                    <a:pt x="1361" y="1216"/>
                    <a:pt x="1381" y="1203"/>
                    <a:pt x="1385" y="1182"/>
                  </a:cubicBezTo>
                  <a:cubicBezTo>
                    <a:pt x="1401" y="1088"/>
                    <a:pt x="1401" y="1088"/>
                    <a:pt x="1401" y="1088"/>
                  </a:cubicBezTo>
                  <a:cubicBezTo>
                    <a:pt x="1402" y="1085"/>
                    <a:pt x="1402" y="1083"/>
                    <a:pt x="1402" y="1081"/>
                  </a:cubicBezTo>
                  <a:cubicBezTo>
                    <a:pt x="1400" y="1029"/>
                    <a:pt x="1400" y="1029"/>
                    <a:pt x="1400" y="1029"/>
                  </a:cubicBezTo>
                  <a:cubicBezTo>
                    <a:pt x="1400" y="1026"/>
                    <a:pt x="1399" y="1023"/>
                    <a:pt x="1398" y="1020"/>
                  </a:cubicBezTo>
                  <a:cubicBezTo>
                    <a:pt x="1394" y="1007"/>
                    <a:pt x="1384" y="970"/>
                    <a:pt x="1398" y="964"/>
                  </a:cubicBezTo>
                  <a:cubicBezTo>
                    <a:pt x="1415" y="957"/>
                    <a:pt x="1440" y="937"/>
                    <a:pt x="1439" y="930"/>
                  </a:cubicBezTo>
                  <a:cubicBezTo>
                    <a:pt x="1439" y="924"/>
                    <a:pt x="1434" y="883"/>
                    <a:pt x="1425" y="875"/>
                  </a:cubicBezTo>
                  <a:cubicBezTo>
                    <a:pt x="1418" y="868"/>
                    <a:pt x="1397" y="808"/>
                    <a:pt x="1387" y="781"/>
                  </a:cubicBezTo>
                  <a:cubicBezTo>
                    <a:pt x="1384" y="771"/>
                    <a:pt x="1385" y="761"/>
                    <a:pt x="1389" y="752"/>
                  </a:cubicBezTo>
                  <a:cubicBezTo>
                    <a:pt x="1395" y="742"/>
                    <a:pt x="1403" y="728"/>
                    <a:pt x="1413" y="716"/>
                  </a:cubicBezTo>
                  <a:cubicBezTo>
                    <a:pt x="1431" y="694"/>
                    <a:pt x="1484" y="673"/>
                    <a:pt x="1491" y="666"/>
                  </a:cubicBezTo>
                  <a:cubicBezTo>
                    <a:pt x="1496" y="662"/>
                    <a:pt x="1513" y="647"/>
                    <a:pt x="1525" y="636"/>
                  </a:cubicBezTo>
                  <a:cubicBezTo>
                    <a:pt x="1534" y="628"/>
                    <a:pt x="1538" y="617"/>
                    <a:pt x="1537" y="605"/>
                  </a:cubicBezTo>
                  <a:cubicBezTo>
                    <a:pt x="1521" y="472"/>
                    <a:pt x="1521" y="472"/>
                    <a:pt x="1521" y="472"/>
                  </a:cubicBezTo>
                  <a:cubicBezTo>
                    <a:pt x="1521" y="470"/>
                    <a:pt x="1520" y="468"/>
                    <a:pt x="1520" y="467"/>
                  </a:cubicBezTo>
                  <a:cubicBezTo>
                    <a:pt x="1481" y="333"/>
                    <a:pt x="1481" y="333"/>
                    <a:pt x="1481" y="333"/>
                  </a:cubicBezTo>
                  <a:cubicBezTo>
                    <a:pt x="1480" y="330"/>
                    <a:pt x="1479" y="328"/>
                    <a:pt x="1478" y="325"/>
                  </a:cubicBezTo>
                  <a:cubicBezTo>
                    <a:pt x="1417" y="216"/>
                    <a:pt x="1417" y="216"/>
                    <a:pt x="1417" y="216"/>
                  </a:cubicBezTo>
                  <a:cubicBezTo>
                    <a:pt x="1416" y="214"/>
                    <a:pt x="1414" y="212"/>
                    <a:pt x="1412" y="210"/>
                  </a:cubicBezTo>
                  <a:cubicBezTo>
                    <a:pt x="1401" y="197"/>
                    <a:pt x="1355" y="145"/>
                    <a:pt x="1354" y="140"/>
                  </a:cubicBezTo>
                  <a:cubicBezTo>
                    <a:pt x="1354" y="135"/>
                    <a:pt x="1350" y="109"/>
                    <a:pt x="1346" y="91"/>
                  </a:cubicBezTo>
                  <a:cubicBezTo>
                    <a:pt x="1284" y="82"/>
                    <a:pt x="1134" y="62"/>
                    <a:pt x="1127" y="60"/>
                  </a:cubicBezTo>
                  <a:cubicBezTo>
                    <a:pt x="1120" y="58"/>
                    <a:pt x="1065" y="45"/>
                    <a:pt x="1047" y="41"/>
                  </a:cubicBezTo>
                  <a:cubicBezTo>
                    <a:pt x="1043" y="40"/>
                    <a:pt x="1039" y="39"/>
                    <a:pt x="1036" y="36"/>
                  </a:cubicBezTo>
                  <a:cubicBezTo>
                    <a:pt x="1007" y="8"/>
                    <a:pt x="1007" y="8"/>
                    <a:pt x="1007" y="8"/>
                  </a:cubicBezTo>
                  <a:cubicBezTo>
                    <a:pt x="998" y="0"/>
                    <a:pt x="983" y="1"/>
                    <a:pt x="975" y="10"/>
                  </a:cubicBezTo>
                  <a:cubicBezTo>
                    <a:pt x="972" y="14"/>
                    <a:pt x="969" y="17"/>
                    <a:pt x="966" y="17"/>
                  </a:cubicBezTo>
                  <a:cubicBezTo>
                    <a:pt x="957" y="17"/>
                    <a:pt x="918" y="44"/>
                    <a:pt x="910" y="47"/>
                  </a:cubicBezTo>
                  <a:cubicBezTo>
                    <a:pt x="902" y="50"/>
                    <a:pt x="870" y="49"/>
                    <a:pt x="865" y="49"/>
                  </a:cubicBezTo>
                  <a:cubicBezTo>
                    <a:pt x="864" y="49"/>
                    <a:pt x="864" y="49"/>
                    <a:pt x="863" y="49"/>
                  </a:cubicBezTo>
                  <a:cubicBezTo>
                    <a:pt x="856" y="48"/>
                    <a:pt x="786" y="41"/>
                    <a:pt x="773" y="49"/>
                  </a:cubicBezTo>
                  <a:cubicBezTo>
                    <a:pt x="764" y="55"/>
                    <a:pt x="753" y="63"/>
                    <a:pt x="746" y="68"/>
                  </a:cubicBezTo>
                  <a:cubicBezTo>
                    <a:pt x="741" y="71"/>
                    <a:pt x="736" y="73"/>
                    <a:pt x="731" y="73"/>
                  </a:cubicBezTo>
                  <a:cubicBezTo>
                    <a:pt x="685" y="70"/>
                    <a:pt x="685" y="70"/>
                    <a:pt x="685" y="70"/>
                  </a:cubicBezTo>
                  <a:cubicBezTo>
                    <a:pt x="681" y="70"/>
                    <a:pt x="677" y="68"/>
                    <a:pt x="674" y="66"/>
                  </a:cubicBezTo>
                  <a:cubicBezTo>
                    <a:pt x="634" y="38"/>
                    <a:pt x="634" y="38"/>
                    <a:pt x="634" y="38"/>
                  </a:cubicBezTo>
                  <a:cubicBezTo>
                    <a:pt x="626" y="32"/>
                    <a:pt x="615" y="33"/>
                    <a:pt x="608" y="39"/>
                  </a:cubicBezTo>
                  <a:cubicBezTo>
                    <a:pt x="598" y="46"/>
                    <a:pt x="584" y="44"/>
                    <a:pt x="577" y="35"/>
                  </a:cubicBezTo>
                  <a:cubicBezTo>
                    <a:pt x="574" y="31"/>
                    <a:pt x="574" y="31"/>
                    <a:pt x="574" y="31"/>
                  </a:cubicBezTo>
                  <a:cubicBezTo>
                    <a:pt x="571" y="27"/>
                    <a:pt x="566" y="24"/>
                    <a:pt x="561" y="23"/>
                  </a:cubicBezTo>
                  <a:cubicBezTo>
                    <a:pt x="543" y="18"/>
                    <a:pt x="495" y="7"/>
                    <a:pt x="486" y="8"/>
                  </a:cubicBezTo>
                  <a:cubicBezTo>
                    <a:pt x="475" y="8"/>
                    <a:pt x="437" y="36"/>
                    <a:pt x="431" y="40"/>
                  </a:cubicBezTo>
                  <a:cubicBezTo>
                    <a:pt x="430" y="41"/>
                    <a:pt x="430" y="41"/>
                    <a:pt x="429" y="42"/>
                  </a:cubicBezTo>
                  <a:cubicBezTo>
                    <a:pt x="422" y="48"/>
                    <a:pt x="363" y="101"/>
                    <a:pt x="358" y="109"/>
                  </a:cubicBezTo>
                  <a:cubicBezTo>
                    <a:pt x="355" y="113"/>
                    <a:pt x="351" y="122"/>
                    <a:pt x="347" y="129"/>
                  </a:cubicBezTo>
                  <a:cubicBezTo>
                    <a:pt x="343" y="139"/>
                    <a:pt x="331" y="144"/>
                    <a:pt x="321" y="141"/>
                  </a:cubicBezTo>
                  <a:cubicBezTo>
                    <a:pt x="294" y="132"/>
                    <a:pt x="294" y="132"/>
                    <a:pt x="294" y="132"/>
                  </a:cubicBezTo>
                  <a:cubicBezTo>
                    <a:pt x="291" y="132"/>
                    <a:pt x="289" y="131"/>
                    <a:pt x="286" y="131"/>
                  </a:cubicBezTo>
                  <a:cubicBezTo>
                    <a:pt x="257" y="132"/>
                    <a:pt x="257" y="132"/>
                    <a:pt x="257" y="132"/>
                  </a:cubicBezTo>
                  <a:cubicBezTo>
                    <a:pt x="246" y="133"/>
                    <a:pt x="237" y="141"/>
                    <a:pt x="236" y="153"/>
                  </a:cubicBezTo>
                  <a:cubicBezTo>
                    <a:pt x="228" y="241"/>
                    <a:pt x="228" y="241"/>
                    <a:pt x="228" y="241"/>
                  </a:cubicBezTo>
                  <a:cubicBezTo>
                    <a:pt x="228" y="242"/>
                    <a:pt x="228" y="242"/>
                    <a:pt x="228" y="243"/>
                  </a:cubicBezTo>
                  <a:cubicBezTo>
                    <a:pt x="210" y="332"/>
                    <a:pt x="210" y="332"/>
                    <a:pt x="210" y="332"/>
                  </a:cubicBezTo>
                  <a:cubicBezTo>
                    <a:pt x="209" y="337"/>
                    <a:pt x="210" y="342"/>
                    <a:pt x="212" y="346"/>
                  </a:cubicBezTo>
                  <a:cubicBezTo>
                    <a:pt x="231" y="384"/>
                    <a:pt x="231" y="384"/>
                    <a:pt x="231" y="384"/>
                  </a:cubicBezTo>
                  <a:cubicBezTo>
                    <a:pt x="232" y="386"/>
                    <a:pt x="234" y="388"/>
                    <a:pt x="236" y="390"/>
                  </a:cubicBezTo>
                  <a:cubicBezTo>
                    <a:pt x="270" y="420"/>
                    <a:pt x="270" y="420"/>
                    <a:pt x="270" y="420"/>
                  </a:cubicBezTo>
                  <a:cubicBezTo>
                    <a:pt x="277" y="426"/>
                    <a:pt x="280" y="436"/>
                    <a:pt x="276" y="444"/>
                  </a:cubicBezTo>
                  <a:cubicBezTo>
                    <a:pt x="273" y="453"/>
                    <a:pt x="267" y="461"/>
                    <a:pt x="258" y="459"/>
                  </a:cubicBezTo>
                  <a:cubicBezTo>
                    <a:pt x="244" y="455"/>
                    <a:pt x="219" y="492"/>
                    <a:pt x="211" y="504"/>
                  </a:cubicBezTo>
                  <a:cubicBezTo>
                    <a:pt x="209" y="507"/>
                    <a:pt x="207" y="509"/>
                    <a:pt x="204" y="511"/>
                  </a:cubicBezTo>
                  <a:cubicBezTo>
                    <a:pt x="170" y="533"/>
                    <a:pt x="170" y="533"/>
                    <a:pt x="170" y="533"/>
                  </a:cubicBezTo>
                  <a:cubicBezTo>
                    <a:pt x="168" y="535"/>
                    <a:pt x="166" y="536"/>
                    <a:pt x="164" y="538"/>
                  </a:cubicBezTo>
                  <a:cubicBezTo>
                    <a:pt x="122" y="594"/>
                    <a:pt x="122" y="594"/>
                    <a:pt x="122" y="594"/>
                  </a:cubicBezTo>
                  <a:cubicBezTo>
                    <a:pt x="119" y="598"/>
                    <a:pt x="116" y="600"/>
                    <a:pt x="111" y="602"/>
                  </a:cubicBezTo>
                  <a:cubicBezTo>
                    <a:pt x="98" y="606"/>
                    <a:pt x="67" y="618"/>
                    <a:pt x="67" y="624"/>
                  </a:cubicBezTo>
                  <a:cubicBezTo>
                    <a:pt x="67" y="633"/>
                    <a:pt x="34" y="660"/>
                    <a:pt x="15" y="686"/>
                  </a:cubicBezTo>
                  <a:cubicBezTo>
                    <a:pt x="0" y="705"/>
                    <a:pt x="22" y="713"/>
                    <a:pt x="33" y="7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31"/>
            <p:cNvSpPr>
              <a:spLocks/>
            </p:cNvSpPr>
            <p:nvPr/>
          </p:nvSpPr>
          <p:spPr bwMode="auto">
            <a:xfrm>
              <a:off x="4070889" y="2163824"/>
              <a:ext cx="674134" cy="796555"/>
            </a:xfrm>
            <a:custGeom>
              <a:avLst/>
              <a:gdLst>
                <a:gd name="T0" fmla="*/ 188 w 2367"/>
                <a:gd name="T1" fmla="*/ 2039 h 2795"/>
                <a:gd name="T2" fmla="*/ 482 w 2367"/>
                <a:gd name="T3" fmla="*/ 2201 h 2795"/>
                <a:gd name="T4" fmla="*/ 583 w 2367"/>
                <a:gd name="T5" fmla="*/ 2526 h 2795"/>
                <a:gd name="T6" fmla="*/ 697 w 2367"/>
                <a:gd name="T7" fmla="*/ 2673 h 2795"/>
                <a:gd name="T8" fmla="*/ 739 w 2367"/>
                <a:gd name="T9" fmla="*/ 2734 h 2795"/>
                <a:gd name="T10" fmla="*/ 839 w 2367"/>
                <a:gd name="T11" fmla="*/ 2769 h 2795"/>
                <a:gd name="T12" fmla="*/ 938 w 2367"/>
                <a:gd name="T13" fmla="*/ 2752 h 2795"/>
                <a:gd name="T14" fmla="*/ 1131 w 2367"/>
                <a:gd name="T15" fmla="*/ 2720 h 2795"/>
                <a:gd name="T16" fmla="*/ 1212 w 2367"/>
                <a:gd name="T17" fmla="*/ 2744 h 2795"/>
                <a:gd name="T18" fmla="*/ 1508 w 2367"/>
                <a:gd name="T19" fmla="*/ 2774 h 2795"/>
                <a:gd name="T20" fmla="*/ 1618 w 2367"/>
                <a:gd name="T21" fmla="*/ 2686 h 2795"/>
                <a:gd name="T22" fmla="*/ 1795 w 2367"/>
                <a:gd name="T23" fmla="*/ 2685 h 2795"/>
                <a:gd name="T24" fmla="*/ 1818 w 2367"/>
                <a:gd name="T25" fmla="*/ 2579 h 2795"/>
                <a:gd name="T26" fmla="*/ 1942 w 2367"/>
                <a:gd name="T27" fmla="*/ 2482 h 2795"/>
                <a:gd name="T28" fmla="*/ 2076 w 2367"/>
                <a:gd name="T29" fmla="*/ 2458 h 2795"/>
                <a:gd name="T30" fmla="*/ 2157 w 2367"/>
                <a:gd name="T31" fmla="*/ 2387 h 2795"/>
                <a:gd name="T32" fmla="*/ 2209 w 2367"/>
                <a:gd name="T33" fmla="*/ 2196 h 2795"/>
                <a:gd name="T34" fmla="*/ 2183 w 2367"/>
                <a:gd name="T35" fmla="*/ 2083 h 2795"/>
                <a:gd name="T36" fmla="*/ 2093 w 2367"/>
                <a:gd name="T37" fmla="*/ 1844 h 2795"/>
                <a:gd name="T38" fmla="*/ 2128 w 2367"/>
                <a:gd name="T39" fmla="*/ 1650 h 2795"/>
                <a:gd name="T40" fmla="*/ 2145 w 2367"/>
                <a:gd name="T41" fmla="*/ 1468 h 2795"/>
                <a:gd name="T42" fmla="*/ 2222 w 2367"/>
                <a:gd name="T43" fmla="*/ 1346 h 2795"/>
                <a:gd name="T44" fmla="*/ 2263 w 2367"/>
                <a:gd name="T45" fmla="*/ 1213 h 2795"/>
                <a:gd name="T46" fmla="*/ 2309 w 2367"/>
                <a:gd name="T47" fmla="*/ 1005 h 2795"/>
                <a:gd name="T48" fmla="*/ 2159 w 2367"/>
                <a:gd name="T49" fmla="*/ 960 h 2795"/>
                <a:gd name="T50" fmla="*/ 1989 w 2367"/>
                <a:gd name="T51" fmla="*/ 952 h 2795"/>
                <a:gd name="T52" fmla="*/ 1936 w 2367"/>
                <a:gd name="T53" fmla="*/ 887 h 2795"/>
                <a:gd name="T54" fmla="*/ 1823 w 2367"/>
                <a:gd name="T55" fmla="*/ 711 h 2795"/>
                <a:gd name="T56" fmla="*/ 1636 w 2367"/>
                <a:gd name="T57" fmla="*/ 737 h 2795"/>
                <a:gd name="T58" fmla="*/ 1564 w 2367"/>
                <a:gd name="T59" fmla="*/ 621 h 2795"/>
                <a:gd name="T60" fmla="*/ 1442 w 2367"/>
                <a:gd name="T61" fmla="*/ 454 h 2795"/>
                <a:gd name="T62" fmla="*/ 1343 w 2367"/>
                <a:gd name="T63" fmla="*/ 243 h 2795"/>
                <a:gd name="T64" fmla="*/ 1331 w 2367"/>
                <a:gd name="T65" fmla="*/ 19 h 2795"/>
                <a:gd name="T66" fmla="*/ 1197 w 2367"/>
                <a:gd name="T67" fmla="*/ 94 h 2795"/>
                <a:gd name="T68" fmla="*/ 1059 w 2367"/>
                <a:gd name="T69" fmla="*/ 121 h 2795"/>
                <a:gd name="T70" fmla="*/ 821 w 2367"/>
                <a:gd name="T71" fmla="*/ 186 h 2795"/>
                <a:gd name="T72" fmla="*/ 854 w 2367"/>
                <a:gd name="T73" fmla="*/ 475 h 2795"/>
                <a:gd name="T74" fmla="*/ 762 w 2367"/>
                <a:gd name="T75" fmla="*/ 547 h 2795"/>
                <a:gd name="T76" fmla="*/ 699 w 2367"/>
                <a:gd name="T77" fmla="*/ 659 h 2795"/>
                <a:gd name="T78" fmla="*/ 734 w 2367"/>
                <a:gd name="T79" fmla="*/ 803 h 2795"/>
                <a:gd name="T80" fmla="*/ 681 w 2367"/>
                <a:gd name="T81" fmla="*/ 871 h 2795"/>
                <a:gd name="T82" fmla="*/ 636 w 2367"/>
                <a:gd name="T83" fmla="*/ 1025 h 2795"/>
                <a:gd name="T84" fmla="*/ 514 w 2367"/>
                <a:gd name="T85" fmla="*/ 1193 h 2795"/>
                <a:gd name="T86" fmla="*/ 391 w 2367"/>
                <a:gd name="T87" fmla="*/ 1286 h 2795"/>
                <a:gd name="T88" fmla="*/ 254 w 2367"/>
                <a:gd name="T89" fmla="*/ 1339 h 2795"/>
                <a:gd name="T90" fmla="*/ 167 w 2367"/>
                <a:gd name="T91" fmla="*/ 1341 h 2795"/>
                <a:gd name="T92" fmla="*/ 94 w 2367"/>
                <a:gd name="T93" fmla="*/ 1508 h 2795"/>
                <a:gd name="T94" fmla="*/ 24 w 2367"/>
                <a:gd name="T95" fmla="*/ 1784 h 2795"/>
                <a:gd name="T96" fmla="*/ 123 w 2367"/>
                <a:gd name="T97" fmla="*/ 186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67" h="2795">
                  <a:moveTo>
                    <a:pt x="141" y="1906"/>
                  </a:moveTo>
                  <a:cubicBezTo>
                    <a:pt x="144" y="1990"/>
                    <a:pt x="144" y="1990"/>
                    <a:pt x="144" y="1990"/>
                  </a:cubicBezTo>
                  <a:cubicBezTo>
                    <a:pt x="144" y="2001"/>
                    <a:pt x="150" y="2012"/>
                    <a:pt x="159" y="2018"/>
                  </a:cubicBezTo>
                  <a:cubicBezTo>
                    <a:pt x="188" y="2039"/>
                    <a:pt x="188" y="2039"/>
                    <a:pt x="188" y="2039"/>
                  </a:cubicBezTo>
                  <a:cubicBezTo>
                    <a:pt x="197" y="2045"/>
                    <a:pt x="209" y="2047"/>
                    <a:pt x="220" y="2043"/>
                  </a:cubicBezTo>
                  <a:cubicBezTo>
                    <a:pt x="260" y="2030"/>
                    <a:pt x="357" y="1999"/>
                    <a:pt x="364" y="2001"/>
                  </a:cubicBezTo>
                  <a:cubicBezTo>
                    <a:pt x="372" y="2003"/>
                    <a:pt x="427" y="2084"/>
                    <a:pt x="427" y="2096"/>
                  </a:cubicBezTo>
                  <a:cubicBezTo>
                    <a:pt x="427" y="2107"/>
                    <a:pt x="482" y="2201"/>
                    <a:pt x="482" y="2201"/>
                  </a:cubicBezTo>
                  <a:cubicBezTo>
                    <a:pt x="482" y="2201"/>
                    <a:pt x="542" y="2300"/>
                    <a:pt x="543" y="2312"/>
                  </a:cubicBezTo>
                  <a:cubicBezTo>
                    <a:pt x="543" y="2323"/>
                    <a:pt x="527" y="2421"/>
                    <a:pt x="527" y="2430"/>
                  </a:cubicBezTo>
                  <a:cubicBezTo>
                    <a:pt x="527" y="2437"/>
                    <a:pt x="559" y="2494"/>
                    <a:pt x="571" y="2514"/>
                  </a:cubicBezTo>
                  <a:cubicBezTo>
                    <a:pt x="574" y="2519"/>
                    <a:pt x="578" y="2523"/>
                    <a:pt x="583" y="2526"/>
                  </a:cubicBezTo>
                  <a:cubicBezTo>
                    <a:pt x="655" y="2573"/>
                    <a:pt x="655" y="2573"/>
                    <a:pt x="655" y="2573"/>
                  </a:cubicBezTo>
                  <a:cubicBezTo>
                    <a:pt x="665" y="2580"/>
                    <a:pt x="672" y="2592"/>
                    <a:pt x="671" y="2604"/>
                  </a:cubicBezTo>
                  <a:cubicBezTo>
                    <a:pt x="671" y="2622"/>
                    <a:pt x="671" y="2647"/>
                    <a:pt x="675" y="2655"/>
                  </a:cubicBezTo>
                  <a:cubicBezTo>
                    <a:pt x="678" y="2663"/>
                    <a:pt x="688" y="2669"/>
                    <a:pt x="697" y="2673"/>
                  </a:cubicBezTo>
                  <a:cubicBezTo>
                    <a:pt x="707" y="2678"/>
                    <a:pt x="714" y="2688"/>
                    <a:pt x="716" y="2699"/>
                  </a:cubicBezTo>
                  <a:cubicBezTo>
                    <a:pt x="722" y="2725"/>
                    <a:pt x="722" y="2725"/>
                    <a:pt x="722" y="2725"/>
                  </a:cubicBezTo>
                  <a:cubicBezTo>
                    <a:pt x="723" y="2725"/>
                    <a:pt x="725" y="2725"/>
                    <a:pt x="726" y="2726"/>
                  </a:cubicBezTo>
                  <a:cubicBezTo>
                    <a:pt x="731" y="2727"/>
                    <a:pt x="736" y="2730"/>
                    <a:pt x="739" y="2734"/>
                  </a:cubicBezTo>
                  <a:cubicBezTo>
                    <a:pt x="742" y="2738"/>
                    <a:pt x="742" y="2738"/>
                    <a:pt x="742" y="2738"/>
                  </a:cubicBezTo>
                  <a:cubicBezTo>
                    <a:pt x="749" y="2747"/>
                    <a:pt x="763" y="2749"/>
                    <a:pt x="773" y="2742"/>
                  </a:cubicBezTo>
                  <a:cubicBezTo>
                    <a:pt x="780" y="2736"/>
                    <a:pt x="791" y="2735"/>
                    <a:pt x="799" y="2741"/>
                  </a:cubicBezTo>
                  <a:cubicBezTo>
                    <a:pt x="839" y="2769"/>
                    <a:pt x="839" y="2769"/>
                    <a:pt x="839" y="2769"/>
                  </a:cubicBezTo>
                  <a:cubicBezTo>
                    <a:pt x="842" y="2771"/>
                    <a:pt x="846" y="2773"/>
                    <a:pt x="850" y="2773"/>
                  </a:cubicBezTo>
                  <a:cubicBezTo>
                    <a:pt x="896" y="2776"/>
                    <a:pt x="896" y="2776"/>
                    <a:pt x="896" y="2776"/>
                  </a:cubicBezTo>
                  <a:cubicBezTo>
                    <a:pt x="901" y="2776"/>
                    <a:pt x="906" y="2774"/>
                    <a:pt x="911" y="2771"/>
                  </a:cubicBezTo>
                  <a:cubicBezTo>
                    <a:pt x="918" y="2766"/>
                    <a:pt x="929" y="2758"/>
                    <a:pt x="938" y="2752"/>
                  </a:cubicBezTo>
                  <a:cubicBezTo>
                    <a:pt x="951" y="2744"/>
                    <a:pt x="1021" y="2751"/>
                    <a:pt x="1028" y="2752"/>
                  </a:cubicBezTo>
                  <a:cubicBezTo>
                    <a:pt x="1029" y="2752"/>
                    <a:pt x="1029" y="2752"/>
                    <a:pt x="1030" y="2752"/>
                  </a:cubicBezTo>
                  <a:cubicBezTo>
                    <a:pt x="1035" y="2752"/>
                    <a:pt x="1067" y="2753"/>
                    <a:pt x="1075" y="2750"/>
                  </a:cubicBezTo>
                  <a:cubicBezTo>
                    <a:pt x="1083" y="2747"/>
                    <a:pt x="1122" y="2720"/>
                    <a:pt x="1131" y="2720"/>
                  </a:cubicBezTo>
                  <a:cubicBezTo>
                    <a:pt x="1134" y="2720"/>
                    <a:pt x="1137" y="2717"/>
                    <a:pt x="1140" y="2713"/>
                  </a:cubicBezTo>
                  <a:cubicBezTo>
                    <a:pt x="1148" y="2704"/>
                    <a:pt x="1163" y="2703"/>
                    <a:pt x="1172" y="2711"/>
                  </a:cubicBezTo>
                  <a:cubicBezTo>
                    <a:pt x="1201" y="2739"/>
                    <a:pt x="1201" y="2739"/>
                    <a:pt x="1201" y="2739"/>
                  </a:cubicBezTo>
                  <a:cubicBezTo>
                    <a:pt x="1204" y="2742"/>
                    <a:pt x="1208" y="2743"/>
                    <a:pt x="1212" y="2744"/>
                  </a:cubicBezTo>
                  <a:cubicBezTo>
                    <a:pt x="1230" y="2748"/>
                    <a:pt x="1285" y="2761"/>
                    <a:pt x="1292" y="2763"/>
                  </a:cubicBezTo>
                  <a:cubicBezTo>
                    <a:pt x="1299" y="2765"/>
                    <a:pt x="1449" y="2785"/>
                    <a:pt x="1511" y="2794"/>
                  </a:cubicBezTo>
                  <a:cubicBezTo>
                    <a:pt x="1511" y="2794"/>
                    <a:pt x="1512" y="2794"/>
                    <a:pt x="1512" y="2795"/>
                  </a:cubicBezTo>
                  <a:cubicBezTo>
                    <a:pt x="1510" y="2785"/>
                    <a:pt x="1509" y="2776"/>
                    <a:pt x="1508" y="2774"/>
                  </a:cubicBezTo>
                  <a:cubicBezTo>
                    <a:pt x="1508" y="2770"/>
                    <a:pt x="1521" y="2745"/>
                    <a:pt x="1529" y="2730"/>
                  </a:cubicBezTo>
                  <a:cubicBezTo>
                    <a:pt x="1533" y="2723"/>
                    <a:pt x="1538" y="2718"/>
                    <a:pt x="1545" y="2714"/>
                  </a:cubicBezTo>
                  <a:cubicBezTo>
                    <a:pt x="1600" y="2689"/>
                    <a:pt x="1600" y="2689"/>
                    <a:pt x="1600" y="2689"/>
                  </a:cubicBezTo>
                  <a:cubicBezTo>
                    <a:pt x="1606" y="2686"/>
                    <a:pt x="1612" y="2685"/>
                    <a:pt x="1618" y="2686"/>
                  </a:cubicBezTo>
                  <a:cubicBezTo>
                    <a:pt x="1636" y="2688"/>
                    <a:pt x="1672" y="2691"/>
                    <a:pt x="1682" y="2691"/>
                  </a:cubicBezTo>
                  <a:cubicBezTo>
                    <a:pt x="1692" y="2690"/>
                    <a:pt x="1736" y="2695"/>
                    <a:pt x="1756" y="2698"/>
                  </a:cubicBezTo>
                  <a:cubicBezTo>
                    <a:pt x="1763" y="2698"/>
                    <a:pt x="1769" y="2697"/>
                    <a:pt x="1775" y="2694"/>
                  </a:cubicBezTo>
                  <a:cubicBezTo>
                    <a:pt x="1795" y="2685"/>
                    <a:pt x="1795" y="2685"/>
                    <a:pt x="1795" y="2685"/>
                  </a:cubicBezTo>
                  <a:cubicBezTo>
                    <a:pt x="1805" y="2681"/>
                    <a:pt x="1812" y="2672"/>
                    <a:pt x="1814" y="2661"/>
                  </a:cubicBezTo>
                  <a:cubicBezTo>
                    <a:pt x="1819" y="2639"/>
                    <a:pt x="1819" y="2639"/>
                    <a:pt x="1819" y="2639"/>
                  </a:cubicBezTo>
                  <a:cubicBezTo>
                    <a:pt x="1820" y="2637"/>
                    <a:pt x="1820" y="2636"/>
                    <a:pt x="1820" y="2635"/>
                  </a:cubicBezTo>
                  <a:cubicBezTo>
                    <a:pt x="1821" y="2626"/>
                    <a:pt x="1824" y="2593"/>
                    <a:pt x="1818" y="2579"/>
                  </a:cubicBezTo>
                  <a:cubicBezTo>
                    <a:pt x="1814" y="2569"/>
                    <a:pt x="1812" y="2554"/>
                    <a:pt x="1811" y="2542"/>
                  </a:cubicBezTo>
                  <a:cubicBezTo>
                    <a:pt x="1810" y="2530"/>
                    <a:pt x="1815" y="2519"/>
                    <a:pt x="1824" y="2511"/>
                  </a:cubicBezTo>
                  <a:cubicBezTo>
                    <a:pt x="1829" y="2507"/>
                    <a:pt x="1834" y="2504"/>
                    <a:pt x="1839" y="2503"/>
                  </a:cubicBezTo>
                  <a:cubicBezTo>
                    <a:pt x="1852" y="2500"/>
                    <a:pt x="1920" y="2489"/>
                    <a:pt x="1942" y="2482"/>
                  </a:cubicBezTo>
                  <a:cubicBezTo>
                    <a:pt x="1958" y="2476"/>
                    <a:pt x="2001" y="2478"/>
                    <a:pt x="2019" y="2479"/>
                  </a:cubicBezTo>
                  <a:cubicBezTo>
                    <a:pt x="2025" y="2479"/>
                    <a:pt x="2030" y="2478"/>
                    <a:pt x="2035" y="2475"/>
                  </a:cubicBezTo>
                  <a:cubicBezTo>
                    <a:pt x="2072" y="2459"/>
                    <a:pt x="2072" y="2459"/>
                    <a:pt x="2072" y="2459"/>
                  </a:cubicBezTo>
                  <a:cubicBezTo>
                    <a:pt x="2073" y="2458"/>
                    <a:pt x="2075" y="2458"/>
                    <a:pt x="2076" y="2458"/>
                  </a:cubicBezTo>
                  <a:cubicBezTo>
                    <a:pt x="2113" y="2445"/>
                    <a:pt x="2113" y="2445"/>
                    <a:pt x="2113" y="2445"/>
                  </a:cubicBezTo>
                  <a:cubicBezTo>
                    <a:pt x="2114" y="2442"/>
                    <a:pt x="2116" y="2438"/>
                    <a:pt x="2118" y="2435"/>
                  </a:cubicBezTo>
                  <a:cubicBezTo>
                    <a:pt x="2151" y="2400"/>
                    <a:pt x="2151" y="2400"/>
                    <a:pt x="2151" y="2400"/>
                  </a:cubicBezTo>
                  <a:cubicBezTo>
                    <a:pt x="2154" y="2397"/>
                    <a:pt x="2156" y="2392"/>
                    <a:pt x="2157" y="2387"/>
                  </a:cubicBezTo>
                  <a:cubicBezTo>
                    <a:pt x="2165" y="2312"/>
                    <a:pt x="2165" y="2312"/>
                    <a:pt x="2165" y="2312"/>
                  </a:cubicBezTo>
                  <a:cubicBezTo>
                    <a:pt x="2165" y="2309"/>
                    <a:pt x="2166" y="2306"/>
                    <a:pt x="2168" y="2303"/>
                  </a:cubicBezTo>
                  <a:cubicBezTo>
                    <a:pt x="2176" y="2290"/>
                    <a:pt x="2199" y="2253"/>
                    <a:pt x="2201" y="2246"/>
                  </a:cubicBezTo>
                  <a:cubicBezTo>
                    <a:pt x="2202" y="2241"/>
                    <a:pt x="2207" y="2212"/>
                    <a:pt x="2209" y="2196"/>
                  </a:cubicBezTo>
                  <a:cubicBezTo>
                    <a:pt x="2210" y="2188"/>
                    <a:pt x="2208" y="2181"/>
                    <a:pt x="2202" y="2176"/>
                  </a:cubicBezTo>
                  <a:cubicBezTo>
                    <a:pt x="2177" y="2153"/>
                    <a:pt x="2177" y="2153"/>
                    <a:pt x="2177" y="2153"/>
                  </a:cubicBezTo>
                  <a:cubicBezTo>
                    <a:pt x="2171" y="2147"/>
                    <a:pt x="2169" y="2138"/>
                    <a:pt x="2171" y="2130"/>
                  </a:cubicBezTo>
                  <a:cubicBezTo>
                    <a:pt x="2183" y="2083"/>
                    <a:pt x="2183" y="2083"/>
                    <a:pt x="2183" y="2083"/>
                  </a:cubicBezTo>
                  <a:cubicBezTo>
                    <a:pt x="2184" y="2080"/>
                    <a:pt x="2184" y="2076"/>
                    <a:pt x="2183" y="2072"/>
                  </a:cubicBezTo>
                  <a:cubicBezTo>
                    <a:pt x="2149" y="1940"/>
                    <a:pt x="2149" y="1940"/>
                    <a:pt x="2149" y="1940"/>
                  </a:cubicBezTo>
                  <a:cubicBezTo>
                    <a:pt x="2148" y="1938"/>
                    <a:pt x="2147" y="1936"/>
                    <a:pt x="2146" y="1934"/>
                  </a:cubicBezTo>
                  <a:cubicBezTo>
                    <a:pt x="2093" y="1844"/>
                    <a:pt x="2093" y="1844"/>
                    <a:pt x="2093" y="1844"/>
                  </a:cubicBezTo>
                  <a:cubicBezTo>
                    <a:pt x="2089" y="1838"/>
                    <a:pt x="2089" y="1830"/>
                    <a:pt x="2091" y="1824"/>
                  </a:cubicBezTo>
                  <a:cubicBezTo>
                    <a:pt x="2129" y="1735"/>
                    <a:pt x="2129" y="1735"/>
                    <a:pt x="2129" y="1735"/>
                  </a:cubicBezTo>
                  <a:cubicBezTo>
                    <a:pt x="2130" y="1732"/>
                    <a:pt x="2131" y="1729"/>
                    <a:pt x="2131" y="1726"/>
                  </a:cubicBezTo>
                  <a:cubicBezTo>
                    <a:pt x="2128" y="1650"/>
                    <a:pt x="2128" y="1650"/>
                    <a:pt x="2128" y="1650"/>
                  </a:cubicBezTo>
                  <a:cubicBezTo>
                    <a:pt x="2128" y="1643"/>
                    <a:pt x="2131" y="1636"/>
                    <a:pt x="2136" y="1632"/>
                  </a:cubicBezTo>
                  <a:cubicBezTo>
                    <a:pt x="2143" y="1626"/>
                    <a:pt x="2152" y="1618"/>
                    <a:pt x="2157" y="1610"/>
                  </a:cubicBezTo>
                  <a:cubicBezTo>
                    <a:pt x="2163" y="1599"/>
                    <a:pt x="2150" y="1497"/>
                    <a:pt x="2147" y="1475"/>
                  </a:cubicBezTo>
                  <a:cubicBezTo>
                    <a:pt x="2147" y="1473"/>
                    <a:pt x="2146" y="1470"/>
                    <a:pt x="2145" y="1468"/>
                  </a:cubicBezTo>
                  <a:cubicBezTo>
                    <a:pt x="2137" y="1453"/>
                    <a:pt x="2107" y="1394"/>
                    <a:pt x="2109" y="1388"/>
                  </a:cubicBezTo>
                  <a:cubicBezTo>
                    <a:pt x="2111" y="1380"/>
                    <a:pt x="2140" y="1357"/>
                    <a:pt x="2150" y="1357"/>
                  </a:cubicBezTo>
                  <a:cubicBezTo>
                    <a:pt x="2204" y="1355"/>
                    <a:pt x="2204" y="1355"/>
                    <a:pt x="2204" y="1355"/>
                  </a:cubicBezTo>
                  <a:cubicBezTo>
                    <a:pt x="2211" y="1355"/>
                    <a:pt x="2217" y="1351"/>
                    <a:pt x="2222" y="1346"/>
                  </a:cubicBezTo>
                  <a:cubicBezTo>
                    <a:pt x="2255" y="1302"/>
                    <a:pt x="2255" y="1302"/>
                    <a:pt x="2255" y="1302"/>
                  </a:cubicBezTo>
                  <a:cubicBezTo>
                    <a:pt x="2260" y="1297"/>
                    <a:pt x="2261" y="1289"/>
                    <a:pt x="2259" y="1282"/>
                  </a:cubicBezTo>
                  <a:cubicBezTo>
                    <a:pt x="2247" y="1242"/>
                    <a:pt x="2247" y="1242"/>
                    <a:pt x="2247" y="1242"/>
                  </a:cubicBezTo>
                  <a:cubicBezTo>
                    <a:pt x="2243" y="1229"/>
                    <a:pt x="2251" y="1216"/>
                    <a:pt x="2263" y="1213"/>
                  </a:cubicBezTo>
                  <a:cubicBezTo>
                    <a:pt x="2340" y="1192"/>
                    <a:pt x="2340" y="1192"/>
                    <a:pt x="2340" y="1192"/>
                  </a:cubicBezTo>
                  <a:cubicBezTo>
                    <a:pt x="2349" y="1189"/>
                    <a:pt x="2355" y="1183"/>
                    <a:pt x="2357" y="1174"/>
                  </a:cubicBezTo>
                  <a:cubicBezTo>
                    <a:pt x="2361" y="1153"/>
                    <a:pt x="2367" y="1114"/>
                    <a:pt x="2365" y="1105"/>
                  </a:cubicBezTo>
                  <a:cubicBezTo>
                    <a:pt x="2361" y="1094"/>
                    <a:pt x="2318" y="1020"/>
                    <a:pt x="2309" y="1005"/>
                  </a:cubicBezTo>
                  <a:cubicBezTo>
                    <a:pt x="2308" y="1003"/>
                    <a:pt x="2307" y="1002"/>
                    <a:pt x="2305" y="1001"/>
                  </a:cubicBezTo>
                  <a:cubicBezTo>
                    <a:pt x="2268" y="964"/>
                    <a:pt x="2268" y="964"/>
                    <a:pt x="2268" y="964"/>
                  </a:cubicBezTo>
                  <a:cubicBezTo>
                    <a:pt x="2264" y="959"/>
                    <a:pt x="2258" y="957"/>
                    <a:pt x="2251" y="957"/>
                  </a:cubicBezTo>
                  <a:cubicBezTo>
                    <a:pt x="2159" y="960"/>
                    <a:pt x="2159" y="960"/>
                    <a:pt x="2159" y="960"/>
                  </a:cubicBezTo>
                  <a:cubicBezTo>
                    <a:pt x="2157" y="960"/>
                    <a:pt x="2156" y="961"/>
                    <a:pt x="2155" y="961"/>
                  </a:cubicBezTo>
                  <a:cubicBezTo>
                    <a:pt x="2065" y="980"/>
                    <a:pt x="2065" y="980"/>
                    <a:pt x="2065" y="980"/>
                  </a:cubicBezTo>
                  <a:cubicBezTo>
                    <a:pt x="2060" y="981"/>
                    <a:pt x="2056" y="980"/>
                    <a:pt x="2051" y="979"/>
                  </a:cubicBezTo>
                  <a:cubicBezTo>
                    <a:pt x="1989" y="952"/>
                    <a:pt x="1989" y="952"/>
                    <a:pt x="1989" y="952"/>
                  </a:cubicBezTo>
                  <a:cubicBezTo>
                    <a:pt x="1988" y="952"/>
                    <a:pt x="1987" y="951"/>
                    <a:pt x="1985" y="951"/>
                  </a:cubicBezTo>
                  <a:cubicBezTo>
                    <a:pt x="1935" y="939"/>
                    <a:pt x="1935" y="939"/>
                    <a:pt x="1935" y="939"/>
                  </a:cubicBezTo>
                  <a:cubicBezTo>
                    <a:pt x="1918" y="935"/>
                    <a:pt x="1912" y="914"/>
                    <a:pt x="1923" y="901"/>
                  </a:cubicBezTo>
                  <a:cubicBezTo>
                    <a:pt x="1936" y="887"/>
                    <a:pt x="1936" y="887"/>
                    <a:pt x="1936" y="887"/>
                  </a:cubicBezTo>
                  <a:cubicBezTo>
                    <a:pt x="1941" y="882"/>
                    <a:pt x="1944" y="873"/>
                    <a:pt x="1941" y="866"/>
                  </a:cubicBezTo>
                  <a:cubicBezTo>
                    <a:pt x="1916" y="774"/>
                    <a:pt x="1916" y="774"/>
                    <a:pt x="1916" y="774"/>
                  </a:cubicBezTo>
                  <a:cubicBezTo>
                    <a:pt x="1914" y="768"/>
                    <a:pt x="1911" y="763"/>
                    <a:pt x="1906" y="760"/>
                  </a:cubicBezTo>
                  <a:cubicBezTo>
                    <a:pt x="1823" y="711"/>
                    <a:pt x="1823" y="711"/>
                    <a:pt x="1823" y="711"/>
                  </a:cubicBezTo>
                  <a:cubicBezTo>
                    <a:pt x="1819" y="709"/>
                    <a:pt x="1815" y="708"/>
                    <a:pt x="1810" y="708"/>
                  </a:cubicBezTo>
                  <a:cubicBezTo>
                    <a:pt x="1733" y="711"/>
                    <a:pt x="1733" y="711"/>
                    <a:pt x="1733" y="711"/>
                  </a:cubicBezTo>
                  <a:cubicBezTo>
                    <a:pt x="1731" y="711"/>
                    <a:pt x="1729" y="711"/>
                    <a:pt x="1727" y="712"/>
                  </a:cubicBezTo>
                  <a:cubicBezTo>
                    <a:pt x="1636" y="737"/>
                    <a:pt x="1636" y="737"/>
                    <a:pt x="1636" y="737"/>
                  </a:cubicBezTo>
                  <a:cubicBezTo>
                    <a:pt x="1630" y="739"/>
                    <a:pt x="1623" y="738"/>
                    <a:pt x="1618" y="734"/>
                  </a:cubicBezTo>
                  <a:cubicBezTo>
                    <a:pt x="1596" y="721"/>
                    <a:pt x="1596" y="721"/>
                    <a:pt x="1596" y="721"/>
                  </a:cubicBezTo>
                  <a:cubicBezTo>
                    <a:pt x="1591" y="718"/>
                    <a:pt x="1587" y="713"/>
                    <a:pt x="1586" y="707"/>
                  </a:cubicBezTo>
                  <a:cubicBezTo>
                    <a:pt x="1564" y="621"/>
                    <a:pt x="1564" y="621"/>
                    <a:pt x="1564" y="621"/>
                  </a:cubicBezTo>
                  <a:cubicBezTo>
                    <a:pt x="1563" y="619"/>
                    <a:pt x="1562" y="616"/>
                    <a:pt x="1560" y="614"/>
                  </a:cubicBezTo>
                  <a:cubicBezTo>
                    <a:pt x="1552" y="602"/>
                    <a:pt x="1522" y="560"/>
                    <a:pt x="1518" y="554"/>
                  </a:cubicBezTo>
                  <a:cubicBezTo>
                    <a:pt x="1514" y="548"/>
                    <a:pt x="1463" y="487"/>
                    <a:pt x="1447" y="468"/>
                  </a:cubicBezTo>
                  <a:cubicBezTo>
                    <a:pt x="1444" y="464"/>
                    <a:pt x="1442" y="459"/>
                    <a:pt x="1442" y="454"/>
                  </a:cubicBezTo>
                  <a:cubicBezTo>
                    <a:pt x="1440" y="395"/>
                    <a:pt x="1440" y="395"/>
                    <a:pt x="1440" y="395"/>
                  </a:cubicBezTo>
                  <a:cubicBezTo>
                    <a:pt x="1440" y="389"/>
                    <a:pt x="1437" y="383"/>
                    <a:pt x="1432" y="378"/>
                  </a:cubicBezTo>
                  <a:cubicBezTo>
                    <a:pt x="1416" y="364"/>
                    <a:pt x="1378" y="331"/>
                    <a:pt x="1378" y="325"/>
                  </a:cubicBezTo>
                  <a:cubicBezTo>
                    <a:pt x="1378" y="319"/>
                    <a:pt x="1352" y="262"/>
                    <a:pt x="1343" y="243"/>
                  </a:cubicBezTo>
                  <a:cubicBezTo>
                    <a:pt x="1341" y="238"/>
                    <a:pt x="1341" y="234"/>
                    <a:pt x="1341" y="230"/>
                  </a:cubicBezTo>
                  <a:cubicBezTo>
                    <a:pt x="1345" y="208"/>
                    <a:pt x="1355" y="140"/>
                    <a:pt x="1359" y="134"/>
                  </a:cubicBezTo>
                  <a:cubicBezTo>
                    <a:pt x="1363" y="127"/>
                    <a:pt x="1339" y="45"/>
                    <a:pt x="1334" y="26"/>
                  </a:cubicBezTo>
                  <a:cubicBezTo>
                    <a:pt x="1333" y="24"/>
                    <a:pt x="1332" y="21"/>
                    <a:pt x="1331" y="19"/>
                  </a:cubicBezTo>
                  <a:cubicBezTo>
                    <a:pt x="1317" y="0"/>
                    <a:pt x="1317" y="0"/>
                    <a:pt x="1317" y="0"/>
                  </a:cubicBezTo>
                  <a:cubicBezTo>
                    <a:pt x="1256" y="42"/>
                    <a:pt x="1256" y="42"/>
                    <a:pt x="1256" y="42"/>
                  </a:cubicBezTo>
                  <a:cubicBezTo>
                    <a:pt x="1254" y="43"/>
                    <a:pt x="1253" y="44"/>
                    <a:pt x="1252" y="45"/>
                  </a:cubicBezTo>
                  <a:cubicBezTo>
                    <a:pt x="1197" y="94"/>
                    <a:pt x="1197" y="94"/>
                    <a:pt x="1197" y="94"/>
                  </a:cubicBezTo>
                  <a:cubicBezTo>
                    <a:pt x="1190" y="99"/>
                    <a:pt x="1182" y="103"/>
                    <a:pt x="1174" y="103"/>
                  </a:cubicBezTo>
                  <a:cubicBezTo>
                    <a:pt x="1134" y="104"/>
                    <a:pt x="1134" y="104"/>
                    <a:pt x="1134" y="104"/>
                  </a:cubicBezTo>
                  <a:cubicBezTo>
                    <a:pt x="1131" y="104"/>
                    <a:pt x="1129" y="105"/>
                    <a:pt x="1126" y="105"/>
                  </a:cubicBezTo>
                  <a:cubicBezTo>
                    <a:pt x="1113" y="109"/>
                    <a:pt x="1066" y="121"/>
                    <a:pt x="1059" y="121"/>
                  </a:cubicBezTo>
                  <a:cubicBezTo>
                    <a:pt x="1051" y="121"/>
                    <a:pt x="985" y="135"/>
                    <a:pt x="971" y="144"/>
                  </a:cubicBezTo>
                  <a:cubicBezTo>
                    <a:pt x="959" y="152"/>
                    <a:pt x="895" y="164"/>
                    <a:pt x="883" y="167"/>
                  </a:cubicBezTo>
                  <a:cubicBezTo>
                    <a:pt x="881" y="167"/>
                    <a:pt x="880" y="167"/>
                    <a:pt x="879" y="168"/>
                  </a:cubicBezTo>
                  <a:cubicBezTo>
                    <a:pt x="821" y="186"/>
                    <a:pt x="821" y="186"/>
                    <a:pt x="821" y="186"/>
                  </a:cubicBezTo>
                  <a:cubicBezTo>
                    <a:pt x="803" y="191"/>
                    <a:pt x="792" y="211"/>
                    <a:pt x="797" y="230"/>
                  </a:cubicBezTo>
                  <a:cubicBezTo>
                    <a:pt x="836" y="368"/>
                    <a:pt x="836" y="368"/>
                    <a:pt x="836" y="368"/>
                  </a:cubicBezTo>
                  <a:cubicBezTo>
                    <a:pt x="858" y="447"/>
                    <a:pt x="858" y="447"/>
                    <a:pt x="858" y="447"/>
                  </a:cubicBezTo>
                  <a:cubicBezTo>
                    <a:pt x="861" y="456"/>
                    <a:pt x="860" y="467"/>
                    <a:pt x="854" y="475"/>
                  </a:cubicBezTo>
                  <a:cubicBezTo>
                    <a:pt x="824" y="527"/>
                    <a:pt x="824" y="527"/>
                    <a:pt x="824" y="527"/>
                  </a:cubicBezTo>
                  <a:cubicBezTo>
                    <a:pt x="818" y="537"/>
                    <a:pt x="806" y="544"/>
                    <a:pt x="794" y="544"/>
                  </a:cubicBezTo>
                  <a:cubicBezTo>
                    <a:pt x="774" y="545"/>
                    <a:pt x="774" y="545"/>
                    <a:pt x="774" y="545"/>
                  </a:cubicBezTo>
                  <a:cubicBezTo>
                    <a:pt x="770" y="545"/>
                    <a:pt x="766" y="546"/>
                    <a:pt x="762" y="547"/>
                  </a:cubicBezTo>
                  <a:cubicBezTo>
                    <a:pt x="705" y="570"/>
                    <a:pt x="705" y="570"/>
                    <a:pt x="705" y="570"/>
                  </a:cubicBezTo>
                  <a:cubicBezTo>
                    <a:pt x="687" y="577"/>
                    <a:pt x="677" y="597"/>
                    <a:pt x="684" y="615"/>
                  </a:cubicBezTo>
                  <a:cubicBezTo>
                    <a:pt x="697" y="653"/>
                    <a:pt x="697" y="653"/>
                    <a:pt x="697" y="653"/>
                  </a:cubicBezTo>
                  <a:cubicBezTo>
                    <a:pt x="697" y="655"/>
                    <a:pt x="698" y="657"/>
                    <a:pt x="699" y="659"/>
                  </a:cubicBezTo>
                  <a:cubicBezTo>
                    <a:pt x="731" y="716"/>
                    <a:pt x="731" y="716"/>
                    <a:pt x="731" y="716"/>
                  </a:cubicBezTo>
                  <a:cubicBezTo>
                    <a:pt x="731" y="717"/>
                    <a:pt x="731" y="718"/>
                    <a:pt x="732" y="719"/>
                  </a:cubicBezTo>
                  <a:cubicBezTo>
                    <a:pt x="752" y="750"/>
                    <a:pt x="752" y="750"/>
                    <a:pt x="752" y="750"/>
                  </a:cubicBezTo>
                  <a:cubicBezTo>
                    <a:pt x="765" y="769"/>
                    <a:pt x="756" y="795"/>
                    <a:pt x="734" y="803"/>
                  </a:cubicBezTo>
                  <a:cubicBezTo>
                    <a:pt x="722" y="808"/>
                    <a:pt x="722" y="808"/>
                    <a:pt x="722" y="808"/>
                  </a:cubicBezTo>
                  <a:cubicBezTo>
                    <a:pt x="713" y="811"/>
                    <a:pt x="706" y="817"/>
                    <a:pt x="702" y="825"/>
                  </a:cubicBezTo>
                  <a:cubicBezTo>
                    <a:pt x="685" y="859"/>
                    <a:pt x="685" y="859"/>
                    <a:pt x="685" y="859"/>
                  </a:cubicBezTo>
                  <a:cubicBezTo>
                    <a:pt x="683" y="863"/>
                    <a:pt x="682" y="867"/>
                    <a:pt x="681" y="871"/>
                  </a:cubicBezTo>
                  <a:cubicBezTo>
                    <a:pt x="668" y="979"/>
                    <a:pt x="668" y="979"/>
                    <a:pt x="668" y="979"/>
                  </a:cubicBezTo>
                  <a:cubicBezTo>
                    <a:pt x="667" y="987"/>
                    <a:pt x="663" y="994"/>
                    <a:pt x="658" y="1000"/>
                  </a:cubicBezTo>
                  <a:cubicBezTo>
                    <a:pt x="642" y="1017"/>
                    <a:pt x="642" y="1017"/>
                    <a:pt x="642" y="1017"/>
                  </a:cubicBezTo>
                  <a:cubicBezTo>
                    <a:pt x="640" y="1019"/>
                    <a:pt x="638" y="1022"/>
                    <a:pt x="636" y="1025"/>
                  </a:cubicBezTo>
                  <a:cubicBezTo>
                    <a:pt x="577" y="1142"/>
                    <a:pt x="577" y="1142"/>
                    <a:pt x="577" y="1142"/>
                  </a:cubicBezTo>
                  <a:cubicBezTo>
                    <a:pt x="574" y="1148"/>
                    <a:pt x="569" y="1153"/>
                    <a:pt x="562" y="1157"/>
                  </a:cubicBezTo>
                  <a:cubicBezTo>
                    <a:pt x="529" y="1176"/>
                    <a:pt x="529" y="1176"/>
                    <a:pt x="529" y="1176"/>
                  </a:cubicBezTo>
                  <a:cubicBezTo>
                    <a:pt x="522" y="1180"/>
                    <a:pt x="517" y="1186"/>
                    <a:pt x="514" y="1193"/>
                  </a:cubicBezTo>
                  <a:cubicBezTo>
                    <a:pt x="502" y="1220"/>
                    <a:pt x="502" y="1220"/>
                    <a:pt x="502" y="1220"/>
                  </a:cubicBezTo>
                  <a:cubicBezTo>
                    <a:pt x="499" y="1227"/>
                    <a:pt x="494" y="1233"/>
                    <a:pt x="487" y="1237"/>
                  </a:cubicBezTo>
                  <a:cubicBezTo>
                    <a:pt x="407" y="1281"/>
                    <a:pt x="407" y="1281"/>
                    <a:pt x="407" y="1281"/>
                  </a:cubicBezTo>
                  <a:cubicBezTo>
                    <a:pt x="402" y="1284"/>
                    <a:pt x="396" y="1286"/>
                    <a:pt x="391" y="1286"/>
                  </a:cubicBezTo>
                  <a:cubicBezTo>
                    <a:pt x="330" y="1288"/>
                    <a:pt x="330" y="1288"/>
                    <a:pt x="330" y="1288"/>
                  </a:cubicBezTo>
                  <a:cubicBezTo>
                    <a:pt x="316" y="1289"/>
                    <a:pt x="304" y="1296"/>
                    <a:pt x="299" y="1308"/>
                  </a:cubicBezTo>
                  <a:cubicBezTo>
                    <a:pt x="294" y="1319"/>
                    <a:pt x="294" y="1319"/>
                    <a:pt x="294" y="1319"/>
                  </a:cubicBezTo>
                  <a:cubicBezTo>
                    <a:pt x="286" y="1334"/>
                    <a:pt x="270" y="1342"/>
                    <a:pt x="254" y="1339"/>
                  </a:cubicBezTo>
                  <a:cubicBezTo>
                    <a:pt x="236" y="1335"/>
                    <a:pt x="236" y="1335"/>
                    <a:pt x="236" y="1335"/>
                  </a:cubicBezTo>
                  <a:cubicBezTo>
                    <a:pt x="234" y="1334"/>
                    <a:pt x="231" y="1334"/>
                    <a:pt x="229" y="1333"/>
                  </a:cubicBezTo>
                  <a:cubicBezTo>
                    <a:pt x="213" y="1326"/>
                    <a:pt x="213" y="1326"/>
                    <a:pt x="213" y="1326"/>
                  </a:cubicBezTo>
                  <a:cubicBezTo>
                    <a:pt x="196" y="1318"/>
                    <a:pt x="176" y="1325"/>
                    <a:pt x="167" y="1341"/>
                  </a:cubicBezTo>
                  <a:cubicBezTo>
                    <a:pt x="160" y="1352"/>
                    <a:pt x="153" y="1364"/>
                    <a:pt x="151" y="1368"/>
                  </a:cubicBezTo>
                  <a:cubicBezTo>
                    <a:pt x="145" y="1377"/>
                    <a:pt x="116" y="1421"/>
                    <a:pt x="108" y="1427"/>
                  </a:cubicBezTo>
                  <a:cubicBezTo>
                    <a:pt x="101" y="1432"/>
                    <a:pt x="99" y="1474"/>
                    <a:pt x="99" y="1492"/>
                  </a:cubicBezTo>
                  <a:cubicBezTo>
                    <a:pt x="98" y="1498"/>
                    <a:pt x="97" y="1503"/>
                    <a:pt x="94" y="1508"/>
                  </a:cubicBezTo>
                  <a:cubicBezTo>
                    <a:pt x="53" y="1583"/>
                    <a:pt x="53" y="1583"/>
                    <a:pt x="53" y="1583"/>
                  </a:cubicBezTo>
                  <a:cubicBezTo>
                    <a:pt x="53" y="1583"/>
                    <a:pt x="10" y="1670"/>
                    <a:pt x="10" y="1679"/>
                  </a:cubicBezTo>
                  <a:cubicBezTo>
                    <a:pt x="10" y="1684"/>
                    <a:pt x="6" y="1721"/>
                    <a:pt x="2" y="1746"/>
                  </a:cubicBezTo>
                  <a:cubicBezTo>
                    <a:pt x="0" y="1762"/>
                    <a:pt x="9" y="1778"/>
                    <a:pt x="24" y="1784"/>
                  </a:cubicBezTo>
                  <a:cubicBezTo>
                    <a:pt x="26" y="1785"/>
                    <a:pt x="27" y="1785"/>
                    <a:pt x="28" y="1785"/>
                  </a:cubicBezTo>
                  <a:cubicBezTo>
                    <a:pt x="30" y="1784"/>
                    <a:pt x="49" y="1824"/>
                    <a:pt x="60" y="1849"/>
                  </a:cubicBezTo>
                  <a:cubicBezTo>
                    <a:pt x="65" y="1861"/>
                    <a:pt x="77" y="1869"/>
                    <a:pt x="90" y="1870"/>
                  </a:cubicBezTo>
                  <a:cubicBezTo>
                    <a:pt x="102" y="1871"/>
                    <a:pt x="115" y="1870"/>
                    <a:pt x="123" y="1865"/>
                  </a:cubicBezTo>
                  <a:cubicBezTo>
                    <a:pt x="137" y="1855"/>
                    <a:pt x="141" y="1906"/>
                    <a:pt x="141" y="19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39"/>
            <p:cNvSpPr>
              <a:spLocks/>
            </p:cNvSpPr>
            <p:nvPr/>
          </p:nvSpPr>
          <p:spPr bwMode="auto">
            <a:xfrm>
              <a:off x="4468623" y="1712225"/>
              <a:ext cx="568580" cy="518523"/>
            </a:xfrm>
            <a:custGeom>
              <a:avLst/>
              <a:gdLst>
                <a:gd name="T0" fmla="*/ 127 w 1996"/>
                <a:gd name="T1" fmla="*/ 456 h 1821"/>
                <a:gd name="T2" fmla="*/ 216 w 1996"/>
                <a:gd name="T3" fmla="*/ 540 h 1821"/>
                <a:gd name="T4" fmla="*/ 171 w 1996"/>
                <a:gd name="T5" fmla="*/ 700 h 1821"/>
                <a:gd name="T6" fmla="*/ 201 w 1996"/>
                <a:gd name="T7" fmla="*/ 779 h 1821"/>
                <a:gd name="T8" fmla="*/ 128 w 1996"/>
                <a:gd name="T9" fmla="*/ 871 h 1821"/>
                <a:gd name="T10" fmla="*/ 183 w 1996"/>
                <a:gd name="T11" fmla="*/ 933 h 1821"/>
                <a:gd name="T12" fmla="*/ 165 w 1996"/>
                <a:gd name="T13" fmla="*/ 1010 h 1821"/>
                <a:gd name="T14" fmla="*/ 159 w 1996"/>
                <a:gd name="T15" fmla="*/ 1102 h 1821"/>
                <a:gd name="T16" fmla="*/ 116 w 1996"/>
                <a:gd name="T17" fmla="*/ 1201 h 1821"/>
                <a:gd name="T18" fmla="*/ 166 w 1996"/>
                <a:gd name="T19" fmla="*/ 1310 h 1821"/>
                <a:gd name="T20" fmla="*/ 383 w 1996"/>
                <a:gd name="T21" fmla="*/ 1335 h 1821"/>
                <a:gd name="T22" fmla="*/ 600 w 1996"/>
                <a:gd name="T23" fmla="*/ 1394 h 1821"/>
                <a:gd name="T24" fmla="*/ 891 w 1996"/>
                <a:gd name="T25" fmla="*/ 1528 h 1821"/>
                <a:gd name="T26" fmla="*/ 1099 w 1996"/>
                <a:gd name="T27" fmla="*/ 1528 h 1821"/>
                <a:gd name="T28" fmla="*/ 1313 w 1996"/>
                <a:gd name="T29" fmla="*/ 1814 h 1821"/>
                <a:gd name="T30" fmla="*/ 1336 w 1996"/>
                <a:gd name="T31" fmla="*/ 1818 h 1821"/>
                <a:gd name="T32" fmla="*/ 1392 w 1996"/>
                <a:gd name="T33" fmla="*/ 1744 h 1821"/>
                <a:gd name="T34" fmla="*/ 1465 w 1996"/>
                <a:gd name="T35" fmla="*/ 1617 h 1821"/>
                <a:gd name="T36" fmla="*/ 1457 w 1996"/>
                <a:gd name="T37" fmla="*/ 1553 h 1821"/>
                <a:gd name="T38" fmla="*/ 1547 w 1996"/>
                <a:gd name="T39" fmla="*/ 1504 h 1821"/>
                <a:gd name="T40" fmla="*/ 1523 w 1996"/>
                <a:gd name="T41" fmla="*/ 1438 h 1821"/>
                <a:gd name="T42" fmla="*/ 1552 w 1996"/>
                <a:gd name="T43" fmla="*/ 1321 h 1821"/>
                <a:gd name="T44" fmla="*/ 1787 w 1996"/>
                <a:gd name="T45" fmla="*/ 1293 h 1821"/>
                <a:gd name="T46" fmla="*/ 1810 w 1996"/>
                <a:gd name="T47" fmla="*/ 1172 h 1821"/>
                <a:gd name="T48" fmla="*/ 1821 w 1996"/>
                <a:gd name="T49" fmla="*/ 1022 h 1821"/>
                <a:gd name="T50" fmla="*/ 1879 w 1996"/>
                <a:gd name="T51" fmla="*/ 993 h 1821"/>
                <a:gd name="T52" fmla="*/ 1920 w 1996"/>
                <a:gd name="T53" fmla="*/ 950 h 1821"/>
                <a:gd name="T54" fmla="*/ 1990 w 1996"/>
                <a:gd name="T55" fmla="*/ 870 h 1821"/>
                <a:gd name="T56" fmla="*/ 1988 w 1996"/>
                <a:gd name="T57" fmla="*/ 645 h 1821"/>
                <a:gd name="T58" fmla="*/ 1765 w 1996"/>
                <a:gd name="T59" fmla="*/ 551 h 1821"/>
                <a:gd name="T60" fmla="*/ 1635 w 1996"/>
                <a:gd name="T61" fmla="*/ 556 h 1821"/>
                <a:gd name="T62" fmla="*/ 1463 w 1996"/>
                <a:gd name="T63" fmla="*/ 517 h 1821"/>
                <a:gd name="T64" fmla="*/ 1388 w 1996"/>
                <a:gd name="T65" fmla="*/ 535 h 1821"/>
                <a:gd name="T66" fmla="*/ 1135 w 1996"/>
                <a:gd name="T67" fmla="*/ 453 h 1821"/>
                <a:gd name="T68" fmla="*/ 1051 w 1996"/>
                <a:gd name="T69" fmla="*/ 470 h 1821"/>
                <a:gd name="T70" fmla="*/ 958 w 1996"/>
                <a:gd name="T71" fmla="*/ 396 h 1821"/>
                <a:gd name="T72" fmla="*/ 877 w 1996"/>
                <a:gd name="T73" fmla="*/ 367 h 1821"/>
                <a:gd name="T74" fmla="*/ 828 w 1996"/>
                <a:gd name="T75" fmla="*/ 355 h 1821"/>
                <a:gd name="T76" fmla="*/ 739 w 1996"/>
                <a:gd name="T77" fmla="*/ 308 h 1821"/>
                <a:gd name="T78" fmla="*/ 666 w 1996"/>
                <a:gd name="T79" fmla="*/ 220 h 1821"/>
                <a:gd name="T80" fmla="*/ 543 w 1996"/>
                <a:gd name="T81" fmla="*/ 207 h 1821"/>
                <a:gd name="T82" fmla="*/ 346 w 1996"/>
                <a:gd name="T83" fmla="*/ 5 h 1821"/>
                <a:gd name="T84" fmla="*/ 191 w 1996"/>
                <a:gd name="T85" fmla="*/ 22 h 1821"/>
                <a:gd name="T86" fmla="*/ 239 w 1996"/>
                <a:gd name="T87" fmla="*/ 104 h 1821"/>
                <a:gd name="T88" fmla="*/ 208 w 1996"/>
                <a:gd name="T89" fmla="*/ 117 h 1821"/>
                <a:gd name="T90" fmla="*/ 98 w 1996"/>
                <a:gd name="T91" fmla="*/ 200 h 1821"/>
                <a:gd name="T92" fmla="*/ 6 w 1996"/>
                <a:gd name="T93" fmla="*/ 289 h 1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96" h="1821">
                  <a:moveTo>
                    <a:pt x="104" y="407"/>
                  </a:moveTo>
                  <a:cubicBezTo>
                    <a:pt x="105" y="408"/>
                    <a:pt x="105" y="409"/>
                    <a:pt x="106" y="410"/>
                  </a:cubicBezTo>
                  <a:cubicBezTo>
                    <a:pt x="127" y="456"/>
                    <a:pt x="127" y="456"/>
                    <a:pt x="127" y="456"/>
                  </a:cubicBezTo>
                  <a:cubicBezTo>
                    <a:pt x="128" y="458"/>
                    <a:pt x="130" y="459"/>
                    <a:pt x="131" y="461"/>
                  </a:cubicBezTo>
                  <a:cubicBezTo>
                    <a:pt x="211" y="528"/>
                    <a:pt x="211" y="528"/>
                    <a:pt x="211" y="528"/>
                  </a:cubicBezTo>
                  <a:cubicBezTo>
                    <a:pt x="215" y="531"/>
                    <a:pt x="217" y="535"/>
                    <a:pt x="216" y="540"/>
                  </a:cubicBezTo>
                  <a:cubicBezTo>
                    <a:pt x="207" y="638"/>
                    <a:pt x="207" y="638"/>
                    <a:pt x="207" y="638"/>
                  </a:cubicBezTo>
                  <a:cubicBezTo>
                    <a:pt x="207" y="640"/>
                    <a:pt x="206" y="642"/>
                    <a:pt x="205" y="644"/>
                  </a:cubicBezTo>
                  <a:cubicBezTo>
                    <a:pt x="171" y="700"/>
                    <a:pt x="171" y="700"/>
                    <a:pt x="171" y="700"/>
                  </a:cubicBezTo>
                  <a:cubicBezTo>
                    <a:pt x="168" y="705"/>
                    <a:pt x="168" y="712"/>
                    <a:pt x="172" y="716"/>
                  </a:cubicBezTo>
                  <a:cubicBezTo>
                    <a:pt x="203" y="759"/>
                    <a:pt x="203" y="759"/>
                    <a:pt x="203" y="759"/>
                  </a:cubicBezTo>
                  <a:cubicBezTo>
                    <a:pt x="207" y="765"/>
                    <a:pt x="206" y="774"/>
                    <a:pt x="201" y="779"/>
                  </a:cubicBezTo>
                  <a:cubicBezTo>
                    <a:pt x="168" y="807"/>
                    <a:pt x="168" y="807"/>
                    <a:pt x="168" y="807"/>
                  </a:cubicBezTo>
                  <a:cubicBezTo>
                    <a:pt x="167" y="808"/>
                    <a:pt x="166" y="809"/>
                    <a:pt x="165" y="810"/>
                  </a:cubicBezTo>
                  <a:cubicBezTo>
                    <a:pt x="128" y="871"/>
                    <a:pt x="128" y="871"/>
                    <a:pt x="128" y="871"/>
                  </a:cubicBezTo>
                  <a:cubicBezTo>
                    <a:pt x="124" y="877"/>
                    <a:pt x="125" y="885"/>
                    <a:pt x="131" y="889"/>
                  </a:cubicBezTo>
                  <a:cubicBezTo>
                    <a:pt x="180" y="929"/>
                    <a:pt x="180" y="929"/>
                    <a:pt x="180" y="929"/>
                  </a:cubicBezTo>
                  <a:cubicBezTo>
                    <a:pt x="181" y="930"/>
                    <a:pt x="182" y="931"/>
                    <a:pt x="183" y="933"/>
                  </a:cubicBezTo>
                  <a:cubicBezTo>
                    <a:pt x="209" y="973"/>
                    <a:pt x="209" y="973"/>
                    <a:pt x="209" y="973"/>
                  </a:cubicBezTo>
                  <a:cubicBezTo>
                    <a:pt x="214" y="980"/>
                    <a:pt x="211" y="990"/>
                    <a:pt x="203" y="993"/>
                  </a:cubicBezTo>
                  <a:cubicBezTo>
                    <a:pt x="165" y="1010"/>
                    <a:pt x="165" y="1010"/>
                    <a:pt x="165" y="1010"/>
                  </a:cubicBezTo>
                  <a:cubicBezTo>
                    <a:pt x="160" y="1013"/>
                    <a:pt x="156" y="1018"/>
                    <a:pt x="157" y="1024"/>
                  </a:cubicBezTo>
                  <a:cubicBezTo>
                    <a:pt x="159" y="1098"/>
                    <a:pt x="159" y="1098"/>
                    <a:pt x="159" y="1098"/>
                  </a:cubicBezTo>
                  <a:cubicBezTo>
                    <a:pt x="159" y="1099"/>
                    <a:pt x="159" y="1101"/>
                    <a:pt x="159" y="1102"/>
                  </a:cubicBezTo>
                  <a:cubicBezTo>
                    <a:pt x="135" y="1190"/>
                    <a:pt x="135" y="1190"/>
                    <a:pt x="135" y="1190"/>
                  </a:cubicBezTo>
                  <a:cubicBezTo>
                    <a:pt x="133" y="1196"/>
                    <a:pt x="128" y="1201"/>
                    <a:pt x="122" y="1201"/>
                  </a:cubicBezTo>
                  <a:cubicBezTo>
                    <a:pt x="116" y="1201"/>
                    <a:pt x="116" y="1201"/>
                    <a:pt x="116" y="1201"/>
                  </a:cubicBezTo>
                  <a:cubicBezTo>
                    <a:pt x="107" y="1201"/>
                    <a:pt x="100" y="1211"/>
                    <a:pt x="103" y="1220"/>
                  </a:cubicBezTo>
                  <a:cubicBezTo>
                    <a:pt x="120" y="1273"/>
                    <a:pt x="120" y="1273"/>
                    <a:pt x="120" y="1273"/>
                  </a:cubicBezTo>
                  <a:cubicBezTo>
                    <a:pt x="139" y="1290"/>
                    <a:pt x="160" y="1308"/>
                    <a:pt x="166" y="1310"/>
                  </a:cubicBezTo>
                  <a:cubicBezTo>
                    <a:pt x="175" y="1315"/>
                    <a:pt x="274" y="1333"/>
                    <a:pt x="289" y="1336"/>
                  </a:cubicBezTo>
                  <a:cubicBezTo>
                    <a:pt x="290" y="1336"/>
                    <a:pt x="292" y="1336"/>
                    <a:pt x="293" y="1336"/>
                  </a:cubicBezTo>
                  <a:cubicBezTo>
                    <a:pt x="383" y="1335"/>
                    <a:pt x="383" y="1335"/>
                    <a:pt x="383" y="1335"/>
                  </a:cubicBezTo>
                  <a:cubicBezTo>
                    <a:pt x="383" y="1335"/>
                    <a:pt x="458" y="1333"/>
                    <a:pt x="468" y="1335"/>
                  </a:cubicBezTo>
                  <a:cubicBezTo>
                    <a:pt x="477" y="1337"/>
                    <a:pt x="580" y="1384"/>
                    <a:pt x="596" y="1392"/>
                  </a:cubicBezTo>
                  <a:cubicBezTo>
                    <a:pt x="597" y="1392"/>
                    <a:pt x="599" y="1393"/>
                    <a:pt x="600" y="1394"/>
                  </a:cubicBezTo>
                  <a:cubicBezTo>
                    <a:pt x="676" y="1450"/>
                    <a:pt x="676" y="1450"/>
                    <a:pt x="676" y="1450"/>
                  </a:cubicBezTo>
                  <a:cubicBezTo>
                    <a:pt x="678" y="1452"/>
                    <a:pt x="680" y="1453"/>
                    <a:pt x="682" y="1453"/>
                  </a:cubicBezTo>
                  <a:cubicBezTo>
                    <a:pt x="891" y="1528"/>
                    <a:pt x="891" y="1528"/>
                    <a:pt x="891" y="1528"/>
                  </a:cubicBezTo>
                  <a:cubicBezTo>
                    <a:pt x="894" y="1529"/>
                    <a:pt x="897" y="1529"/>
                    <a:pt x="900" y="1529"/>
                  </a:cubicBezTo>
                  <a:cubicBezTo>
                    <a:pt x="1077" y="1516"/>
                    <a:pt x="1077" y="1516"/>
                    <a:pt x="1077" y="1516"/>
                  </a:cubicBezTo>
                  <a:cubicBezTo>
                    <a:pt x="1086" y="1516"/>
                    <a:pt x="1094" y="1520"/>
                    <a:pt x="1099" y="1528"/>
                  </a:cubicBezTo>
                  <a:cubicBezTo>
                    <a:pt x="1116" y="1561"/>
                    <a:pt x="1161" y="1644"/>
                    <a:pt x="1163" y="1650"/>
                  </a:cubicBezTo>
                  <a:cubicBezTo>
                    <a:pt x="1166" y="1657"/>
                    <a:pt x="1235" y="1764"/>
                    <a:pt x="1247" y="1764"/>
                  </a:cubicBezTo>
                  <a:cubicBezTo>
                    <a:pt x="1256" y="1764"/>
                    <a:pt x="1293" y="1796"/>
                    <a:pt x="1313" y="1814"/>
                  </a:cubicBezTo>
                  <a:cubicBezTo>
                    <a:pt x="1316" y="1816"/>
                    <a:pt x="1317" y="1819"/>
                    <a:pt x="1319" y="1821"/>
                  </a:cubicBezTo>
                  <a:cubicBezTo>
                    <a:pt x="1319" y="1821"/>
                    <a:pt x="1319" y="1821"/>
                    <a:pt x="1319" y="1821"/>
                  </a:cubicBezTo>
                  <a:cubicBezTo>
                    <a:pt x="1336" y="1818"/>
                    <a:pt x="1336" y="1818"/>
                    <a:pt x="1336" y="1818"/>
                  </a:cubicBezTo>
                  <a:cubicBezTo>
                    <a:pt x="1342" y="1817"/>
                    <a:pt x="1348" y="1813"/>
                    <a:pt x="1351" y="1807"/>
                  </a:cubicBezTo>
                  <a:cubicBezTo>
                    <a:pt x="1387" y="1749"/>
                    <a:pt x="1387" y="1749"/>
                    <a:pt x="1387" y="1749"/>
                  </a:cubicBezTo>
                  <a:cubicBezTo>
                    <a:pt x="1389" y="1747"/>
                    <a:pt x="1390" y="1745"/>
                    <a:pt x="1392" y="1744"/>
                  </a:cubicBezTo>
                  <a:cubicBezTo>
                    <a:pt x="1402" y="1735"/>
                    <a:pt x="1435" y="1707"/>
                    <a:pt x="1445" y="1707"/>
                  </a:cubicBezTo>
                  <a:cubicBezTo>
                    <a:pt x="1456" y="1707"/>
                    <a:pt x="1496" y="1700"/>
                    <a:pt x="1495" y="1677"/>
                  </a:cubicBezTo>
                  <a:cubicBezTo>
                    <a:pt x="1495" y="1658"/>
                    <a:pt x="1473" y="1628"/>
                    <a:pt x="1465" y="1617"/>
                  </a:cubicBezTo>
                  <a:cubicBezTo>
                    <a:pt x="1463" y="1614"/>
                    <a:pt x="1461" y="1610"/>
                    <a:pt x="1461" y="1607"/>
                  </a:cubicBezTo>
                  <a:cubicBezTo>
                    <a:pt x="1453" y="1571"/>
                    <a:pt x="1453" y="1571"/>
                    <a:pt x="1453" y="1571"/>
                  </a:cubicBezTo>
                  <a:cubicBezTo>
                    <a:pt x="1452" y="1565"/>
                    <a:pt x="1453" y="1558"/>
                    <a:pt x="1457" y="1553"/>
                  </a:cubicBezTo>
                  <a:cubicBezTo>
                    <a:pt x="1484" y="1514"/>
                    <a:pt x="1484" y="1514"/>
                    <a:pt x="1484" y="1514"/>
                  </a:cubicBezTo>
                  <a:cubicBezTo>
                    <a:pt x="1487" y="1509"/>
                    <a:pt x="1493" y="1505"/>
                    <a:pt x="1500" y="1504"/>
                  </a:cubicBezTo>
                  <a:cubicBezTo>
                    <a:pt x="1513" y="1502"/>
                    <a:pt x="1535" y="1500"/>
                    <a:pt x="1547" y="1504"/>
                  </a:cubicBezTo>
                  <a:cubicBezTo>
                    <a:pt x="1564" y="1509"/>
                    <a:pt x="1613" y="1519"/>
                    <a:pt x="1589" y="1500"/>
                  </a:cubicBezTo>
                  <a:cubicBezTo>
                    <a:pt x="1571" y="1485"/>
                    <a:pt x="1542" y="1459"/>
                    <a:pt x="1530" y="1449"/>
                  </a:cubicBezTo>
                  <a:cubicBezTo>
                    <a:pt x="1526" y="1446"/>
                    <a:pt x="1524" y="1442"/>
                    <a:pt x="1523" y="1438"/>
                  </a:cubicBezTo>
                  <a:cubicBezTo>
                    <a:pt x="1508" y="1390"/>
                    <a:pt x="1508" y="1390"/>
                    <a:pt x="1508" y="1390"/>
                  </a:cubicBezTo>
                  <a:cubicBezTo>
                    <a:pt x="1506" y="1383"/>
                    <a:pt x="1507" y="1376"/>
                    <a:pt x="1511" y="1370"/>
                  </a:cubicBezTo>
                  <a:cubicBezTo>
                    <a:pt x="1523" y="1354"/>
                    <a:pt x="1545" y="1321"/>
                    <a:pt x="1552" y="1321"/>
                  </a:cubicBezTo>
                  <a:cubicBezTo>
                    <a:pt x="1560" y="1321"/>
                    <a:pt x="1657" y="1300"/>
                    <a:pt x="1672" y="1297"/>
                  </a:cubicBezTo>
                  <a:cubicBezTo>
                    <a:pt x="1673" y="1297"/>
                    <a:pt x="1674" y="1297"/>
                    <a:pt x="1676" y="1297"/>
                  </a:cubicBezTo>
                  <a:cubicBezTo>
                    <a:pt x="1787" y="1293"/>
                    <a:pt x="1787" y="1293"/>
                    <a:pt x="1787" y="1293"/>
                  </a:cubicBezTo>
                  <a:cubicBezTo>
                    <a:pt x="1800" y="1292"/>
                    <a:pt x="1810" y="1281"/>
                    <a:pt x="1810" y="1268"/>
                  </a:cubicBezTo>
                  <a:cubicBezTo>
                    <a:pt x="1807" y="1185"/>
                    <a:pt x="1807" y="1185"/>
                    <a:pt x="1807" y="1185"/>
                  </a:cubicBezTo>
                  <a:cubicBezTo>
                    <a:pt x="1807" y="1180"/>
                    <a:pt x="1808" y="1176"/>
                    <a:pt x="1810" y="1172"/>
                  </a:cubicBezTo>
                  <a:cubicBezTo>
                    <a:pt x="1837" y="1122"/>
                    <a:pt x="1837" y="1122"/>
                    <a:pt x="1837" y="1122"/>
                  </a:cubicBezTo>
                  <a:cubicBezTo>
                    <a:pt x="1840" y="1117"/>
                    <a:pt x="1841" y="1111"/>
                    <a:pt x="1840" y="1105"/>
                  </a:cubicBezTo>
                  <a:cubicBezTo>
                    <a:pt x="1821" y="1022"/>
                    <a:pt x="1821" y="1022"/>
                    <a:pt x="1821" y="1022"/>
                  </a:cubicBezTo>
                  <a:cubicBezTo>
                    <a:pt x="1819" y="1011"/>
                    <a:pt x="1824" y="1000"/>
                    <a:pt x="1833" y="996"/>
                  </a:cubicBezTo>
                  <a:cubicBezTo>
                    <a:pt x="1835" y="995"/>
                    <a:pt x="1836" y="994"/>
                    <a:pt x="1837" y="994"/>
                  </a:cubicBezTo>
                  <a:cubicBezTo>
                    <a:pt x="1879" y="993"/>
                    <a:pt x="1879" y="993"/>
                    <a:pt x="1879" y="993"/>
                  </a:cubicBezTo>
                  <a:cubicBezTo>
                    <a:pt x="1887" y="992"/>
                    <a:pt x="1894" y="989"/>
                    <a:pt x="1898" y="982"/>
                  </a:cubicBezTo>
                  <a:cubicBezTo>
                    <a:pt x="1918" y="953"/>
                    <a:pt x="1918" y="953"/>
                    <a:pt x="1918" y="953"/>
                  </a:cubicBezTo>
                  <a:cubicBezTo>
                    <a:pt x="1918" y="952"/>
                    <a:pt x="1919" y="951"/>
                    <a:pt x="1920" y="950"/>
                  </a:cubicBezTo>
                  <a:cubicBezTo>
                    <a:pt x="1954" y="914"/>
                    <a:pt x="1954" y="914"/>
                    <a:pt x="1954" y="914"/>
                  </a:cubicBezTo>
                  <a:cubicBezTo>
                    <a:pt x="1954" y="913"/>
                    <a:pt x="1955" y="913"/>
                    <a:pt x="1955" y="913"/>
                  </a:cubicBezTo>
                  <a:cubicBezTo>
                    <a:pt x="1990" y="870"/>
                    <a:pt x="1990" y="870"/>
                    <a:pt x="1990" y="870"/>
                  </a:cubicBezTo>
                  <a:cubicBezTo>
                    <a:pt x="1994" y="866"/>
                    <a:pt x="1996" y="860"/>
                    <a:pt x="1995" y="854"/>
                  </a:cubicBezTo>
                  <a:cubicBezTo>
                    <a:pt x="1992" y="755"/>
                    <a:pt x="1992" y="755"/>
                    <a:pt x="1992" y="755"/>
                  </a:cubicBezTo>
                  <a:cubicBezTo>
                    <a:pt x="1988" y="645"/>
                    <a:pt x="1988" y="645"/>
                    <a:pt x="1988" y="645"/>
                  </a:cubicBezTo>
                  <a:cubicBezTo>
                    <a:pt x="1988" y="640"/>
                    <a:pt x="1989" y="635"/>
                    <a:pt x="1992" y="631"/>
                  </a:cubicBezTo>
                  <a:cubicBezTo>
                    <a:pt x="1945" y="616"/>
                    <a:pt x="1945" y="616"/>
                    <a:pt x="1945" y="616"/>
                  </a:cubicBezTo>
                  <a:cubicBezTo>
                    <a:pt x="1945" y="616"/>
                    <a:pt x="1777" y="559"/>
                    <a:pt x="1765" y="551"/>
                  </a:cubicBezTo>
                  <a:cubicBezTo>
                    <a:pt x="1755" y="544"/>
                    <a:pt x="1709" y="535"/>
                    <a:pt x="1695" y="532"/>
                  </a:cubicBezTo>
                  <a:cubicBezTo>
                    <a:pt x="1692" y="531"/>
                    <a:pt x="1689" y="532"/>
                    <a:pt x="1686" y="533"/>
                  </a:cubicBezTo>
                  <a:cubicBezTo>
                    <a:pt x="1635" y="556"/>
                    <a:pt x="1635" y="556"/>
                    <a:pt x="1635" y="556"/>
                  </a:cubicBezTo>
                  <a:cubicBezTo>
                    <a:pt x="1631" y="558"/>
                    <a:pt x="1626" y="558"/>
                    <a:pt x="1623" y="556"/>
                  </a:cubicBezTo>
                  <a:cubicBezTo>
                    <a:pt x="1598" y="544"/>
                    <a:pt x="1505" y="500"/>
                    <a:pt x="1498" y="500"/>
                  </a:cubicBezTo>
                  <a:cubicBezTo>
                    <a:pt x="1491" y="501"/>
                    <a:pt x="1470" y="513"/>
                    <a:pt x="1463" y="517"/>
                  </a:cubicBezTo>
                  <a:cubicBezTo>
                    <a:pt x="1462" y="518"/>
                    <a:pt x="1461" y="519"/>
                    <a:pt x="1459" y="519"/>
                  </a:cubicBezTo>
                  <a:cubicBezTo>
                    <a:pt x="1394" y="535"/>
                    <a:pt x="1394" y="535"/>
                    <a:pt x="1394" y="535"/>
                  </a:cubicBezTo>
                  <a:cubicBezTo>
                    <a:pt x="1392" y="535"/>
                    <a:pt x="1390" y="535"/>
                    <a:pt x="1388" y="535"/>
                  </a:cubicBezTo>
                  <a:cubicBezTo>
                    <a:pt x="1243" y="504"/>
                    <a:pt x="1243" y="504"/>
                    <a:pt x="1243" y="504"/>
                  </a:cubicBezTo>
                  <a:cubicBezTo>
                    <a:pt x="1242" y="504"/>
                    <a:pt x="1241" y="503"/>
                    <a:pt x="1239" y="502"/>
                  </a:cubicBezTo>
                  <a:cubicBezTo>
                    <a:pt x="1226" y="495"/>
                    <a:pt x="1147" y="452"/>
                    <a:pt x="1135" y="453"/>
                  </a:cubicBezTo>
                  <a:cubicBezTo>
                    <a:pt x="1127" y="453"/>
                    <a:pt x="1118" y="469"/>
                    <a:pt x="1113" y="480"/>
                  </a:cubicBezTo>
                  <a:cubicBezTo>
                    <a:pt x="1111" y="486"/>
                    <a:pt x="1104" y="490"/>
                    <a:pt x="1097" y="488"/>
                  </a:cubicBezTo>
                  <a:cubicBezTo>
                    <a:pt x="1083" y="485"/>
                    <a:pt x="1061" y="479"/>
                    <a:pt x="1051" y="470"/>
                  </a:cubicBezTo>
                  <a:cubicBezTo>
                    <a:pt x="1042" y="461"/>
                    <a:pt x="1023" y="464"/>
                    <a:pt x="1011" y="468"/>
                  </a:cubicBezTo>
                  <a:cubicBezTo>
                    <a:pt x="1004" y="470"/>
                    <a:pt x="998" y="467"/>
                    <a:pt x="994" y="461"/>
                  </a:cubicBezTo>
                  <a:cubicBezTo>
                    <a:pt x="958" y="396"/>
                    <a:pt x="958" y="396"/>
                    <a:pt x="958" y="396"/>
                  </a:cubicBezTo>
                  <a:cubicBezTo>
                    <a:pt x="952" y="386"/>
                    <a:pt x="938" y="386"/>
                    <a:pt x="933" y="396"/>
                  </a:cubicBezTo>
                  <a:cubicBezTo>
                    <a:pt x="928" y="404"/>
                    <a:pt x="917" y="405"/>
                    <a:pt x="911" y="399"/>
                  </a:cubicBezTo>
                  <a:cubicBezTo>
                    <a:pt x="877" y="367"/>
                    <a:pt x="877" y="367"/>
                    <a:pt x="877" y="367"/>
                  </a:cubicBezTo>
                  <a:cubicBezTo>
                    <a:pt x="875" y="366"/>
                    <a:pt x="872" y="364"/>
                    <a:pt x="870" y="364"/>
                  </a:cubicBezTo>
                  <a:cubicBezTo>
                    <a:pt x="833" y="355"/>
                    <a:pt x="833" y="355"/>
                    <a:pt x="833" y="355"/>
                  </a:cubicBezTo>
                  <a:cubicBezTo>
                    <a:pt x="831" y="355"/>
                    <a:pt x="830" y="355"/>
                    <a:pt x="828" y="355"/>
                  </a:cubicBezTo>
                  <a:cubicBezTo>
                    <a:pt x="819" y="356"/>
                    <a:pt x="784" y="359"/>
                    <a:pt x="777" y="359"/>
                  </a:cubicBezTo>
                  <a:cubicBezTo>
                    <a:pt x="771" y="360"/>
                    <a:pt x="751" y="343"/>
                    <a:pt x="738" y="331"/>
                  </a:cubicBezTo>
                  <a:cubicBezTo>
                    <a:pt x="730" y="325"/>
                    <a:pt x="731" y="313"/>
                    <a:pt x="739" y="308"/>
                  </a:cubicBezTo>
                  <a:cubicBezTo>
                    <a:pt x="751" y="300"/>
                    <a:pt x="767" y="290"/>
                    <a:pt x="768" y="288"/>
                  </a:cubicBezTo>
                  <a:cubicBezTo>
                    <a:pt x="771" y="285"/>
                    <a:pt x="777" y="219"/>
                    <a:pt x="766" y="217"/>
                  </a:cubicBezTo>
                  <a:cubicBezTo>
                    <a:pt x="754" y="214"/>
                    <a:pt x="677" y="220"/>
                    <a:pt x="666" y="220"/>
                  </a:cubicBezTo>
                  <a:cubicBezTo>
                    <a:pt x="603" y="223"/>
                    <a:pt x="603" y="223"/>
                    <a:pt x="603" y="223"/>
                  </a:cubicBezTo>
                  <a:cubicBezTo>
                    <a:pt x="601" y="223"/>
                    <a:pt x="600" y="222"/>
                    <a:pt x="599" y="222"/>
                  </a:cubicBezTo>
                  <a:cubicBezTo>
                    <a:pt x="589" y="220"/>
                    <a:pt x="550" y="210"/>
                    <a:pt x="543" y="207"/>
                  </a:cubicBezTo>
                  <a:cubicBezTo>
                    <a:pt x="534" y="205"/>
                    <a:pt x="445" y="104"/>
                    <a:pt x="439" y="97"/>
                  </a:cubicBezTo>
                  <a:cubicBezTo>
                    <a:pt x="439" y="97"/>
                    <a:pt x="439" y="97"/>
                    <a:pt x="439" y="96"/>
                  </a:cubicBezTo>
                  <a:cubicBezTo>
                    <a:pt x="346" y="5"/>
                    <a:pt x="346" y="5"/>
                    <a:pt x="346" y="5"/>
                  </a:cubicBezTo>
                  <a:cubicBezTo>
                    <a:pt x="343" y="2"/>
                    <a:pt x="339" y="0"/>
                    <a:pt x="335" y="1"/>
                  </a:cubicBezTo>
                  <a:cubicBezTo>
                    <a:pt x="324" y="2"/>
                    <a:pt x="301" y="4"/>
                    <a:pt x="290" y="2"/>
                  </a:cubicBezTo>
                  <a:cubicBezTo>
                    <a:pt x="276" y="0"/>
                    <a:pt x="205" y="16"/>
                    <a:pt x="191" y="22"/>
                  </a:cubicBezTo>
                  <a:cubicBezTo>
                    <a:pt x="177" y="29"/>
                    <a:pt x="192" y="51"/>
                    <a:pt x="192" y="51"/>
                  </a:cubicBezTo>
                  <a:cubicBezTo>
                    <a:pt x="235" y="94"/>
                    <a:pt x="235" y="94"/>
                    <a:pt x="235" y="94"/>
                  </a:cubicBezTo>
                  <a:cubicBezTo>
                    <a:pt x="238" y="96"/>
                    <a:pt x="239" y="100"/>
                    <a:pt x="239" y="104"/>
                  </a:cubicBezTo>
                  <a:cubicBezTo>
                    <a:pt x="240" y="112"/>
                    <a:pt x="240" y="112"/>
                    <a:pt x="240" y="112"/>
                  </a:cubicBezTo>
                  <a:cubicBezTo>
                    <a:pt x="240" y="123"/>
                    <a:pt x="227" y="131"/>
                    <a:pt x="217" y="124"/>
                  </a:cubicBezTo>
                  <a:cubicBezTo>
                    <a:pt x="208" y="117"/>
                    <a:pt x="208" y="117"/>
                    <a:pt x="208" y="117"/>
                  </a:cubicBezTo>
                  <a:cubicBezTo>
                    <a:pt x="204" y="115"/>
                    <a:pt x="200" y="114"/>
                    <a:pt x="197" y="115"/>
                  </a:cubicBezTo>
                  <a:cubicBezTo>
                    <a:pt x="182" y="118"/>
                    <a:pt x="146" y="125"/>
                    <a:pt x="138" y="130"/>
                  </a:cubicBezTo>
                  <a:cubicBezTo>
                    <a:pt x="126" y="136"/>
                    <a:pt x="100" y="191"/>
                    <a:pt x="98" y="200"/>
                  </a:cubicBezTo>
                  <a:cubicBezTo>
                    <a:pt x="96" y="208"/>
                    <a:pt x="42" y="253"/>
                    <a:pt x="33" y="256"/>
                  </a:cubicBezTo>
                  <a:cubicBezTo>
                    <a:pt x="29" y="258"/>
                    <a:pt x="19" y="262"/>
                    <a:pt x="11" y="267"/>
                  </a:cubicBezTo>
                  <a:cubicBezTo>
                    <a:pt x="2" y="271"/>
                    <a:pt x="0" y="282"/>
                    <a:pt x="6" y="289"/>
                  </a:cubicBezTo>
                  <a:lnTo>
                    <a:pt x="104" y="4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40"/>
            <p:cNvSpPr>
              <a:spLocks/>
            </p:cNvSpPr>
            <p:nvPr/>
          </p:nvSpPr>
          <p:spPr bwMode="auto">
            <a:xfrm>
              <a:off x="4524121" y="1483705"/>
              <a:ext cx="520155" cy="407528"/>
            </a:xfrm>
            <a:custGeom>
              <a:avLst/>
              <a:gdLst>
                <a:gd name="T0" fmla="*/ 139 w 1826"/>
                <a:gd name="T1" fmla="*/ 802 h 1430"/>
                <a:gd name="T2" fmla="*/ 243 w 1826"/>
                <a:gd name="T3" fmla="*/ 897 h 1430"/>
                <a:gd name="T4" fmla="*/ 347 w 1826"/>
                <a:gd name="T5" fmla="*/ 1008 h 1430"/>
                <a:gd name="T6" fmla="*/ 407 w 1826"/>
                <a:gd name="T7" fmla="*/ 1024 h 1430"/>
                <a:gd name="T8" fmla="*/ 570 w 1826"/>
                <a:gd name="T9" fmla="*/ 1018 h 1430"/>
                <a:gd name="T10" fmla="*/ 543 w 1826"/>
                <a:gd name="T11" fmla="*/ 1109 h 1430"/>
                <a:gd name="T12" fmla="*/ 581 w 1826"/>
                <a:gd name="T13" fmla="*/ 1160 h 1430"/>
                <a:gd name="T14" fmla="*/ 637 w 1826"/>
                <a:gd name="T15" fmla="*/ 1156 h 1430"/>
                <a:gd name="T16" fmla="*/ 681 w 1826"/>
                <a:gd name="T17" fmla="*/ 1168 h 1430"/>
                <a:gd name="T18" fmla="*/ 737 w 1826"/>
                <a:gd name="T19" fmla="*/ 1197 h 1430"/>
                <a:gd name="T20" fmla="*/ 798 w 1826"/>
                <a:gd name="T21" fmla="*/ 1262 h 1430"/>
                <a:gd name="T22" fmla="*/ 855 w 1826"/>
                <a:gd name="T23" fmla="*/ 1271 h 1430"/>
                <a:gd name="T24" fmla="*/ 917 w 1826"/>
                <a:gd name="T25" fmla="*/ 1281 h 1430"/>
                <a:gd name="T26" fmla="*/ 1043 w 1826"/>
                <a:gd name="T27" fmla="*/ 1303 h 1430"/>
                <a:gd name="T28" fmla="*/ 1192 w 1826"/>
                <a:gd name="T29" fmla="*/ 1336 h 1430"/>
                <a:gd name="T30" fmla="*/ 1263 w 1826"/>
                <a:gd name="T31" fmla="*/ 1320 h 1430"/>
                <a:gd name="T32" fmla="*/ 1302 w 1826"/>
                <a:gd name="T33" fmla="*/ 1301 h 1430"/>
                <a:gd name="T34" fmla="*/ 1439 w 1826"/>
                <a:gd name="T35" fmla="*/ 1357 h 1430"/>
                <a:gd name="T36" fmla="*/ 1499 w 1826"/>
                <a:gd name="T37" fmla="*/ 1333 h 1430"/>
                <a:gd name="T38" fmla="*/ 1749 w 1826"/>
                <a:gd name="T39" fmla="*/ 1417 h 1430"/>
                <a:gd name="T40" fmla="*/ 1772 w 1826"/>
                <a:gd name="T41" fmla="*/ 1398 h 1430"/>
                <a:gd name="T42" fmla="*/ 1756 w 1826"/>
                <a:gd name="T43" fmla="*/ 1372 h 1430"/>
                <a:gd name="T44" fmla="*/ 1795 w 1826"/>
                <a:gd name="T45" fmla="*/ 1311 h 1430"/>
                <a:gd name="T46" fmla="*/ 1793 w 1826"/>
                <a:gd name="T47" fmla="*/ 1195 h 1430"/>
                <a:gd name="T48" fmla="*/ 1823 w 1826"/>
                <a:gd name="T49" fmla="*/ 1098 h 1430"/>
                <a:gd name="T50" fmla="*/ 1604 w 1826"/>
                <a:gd name="T51" fmla="*/ 942 h 1430"/>
                <a:gd name="T52" fmla="*/ 1539 w 1826"/>
                <a:gd name="T53" fmla="*/ 955 h 1430"/>
                <a:gd name="T54" fmla="*/ 1448 w 1826"/>
                <a:gd name="T55" fmla="*/ 905 h 1430"/>
                <a:gd name="T56" fmla="*/ 1383 w 1826"/>
                <a:gd name="T57" fmla="*/ 759 h 1430"/>
                <a:gd name="T58" fmla="*/ 1252 w 1826"/>
                <a:gd name="T59" fmla="*/ 731 h 1430"/>
                <a:gd name="T60" fmla="*/ 1221 w 1826"/>
                <a:gd name="T61" fmla="*/ 618 h 1430"/>
                <a:gd name="T62" fmla="*/ 1143 w 1826"/>
                <a:gd name="T63" fmla="*/ 410 h 1430"/>
                <a:gd name="T64" fmla="*/ 1112 w 1826"/>
                <a:gd name="T65" fmla="*/ 413 h 1430"/>
                <a:gd name="T66" fmla="*/ 860 w 1826"/>
                <a:gd name="T67" fmla="*/ 361 h 1430"/>
                <a:gd name="T68" fmla="*/ 788 w 1826"/>
                <a:gd name="T69" fmla="*/ 311 h 1430"/>
                <a:gd name="T70" fmla="*/ 781 w 1826"/>
                <a:gd name="T71" fmla="*/ 75 h 1430"/>
                <a:gd name="T72" fmla="*/ 730 w 1826"/>
                <a:gd name="T73" fmla="*/ 10 h 1430"/>
                <a:gd name="T74" fmla="*/ 547 w 1826"/>
                <a:gd name="T75" fmla="*/ 64 h 1430"/>
                <a:gd name="T76" fmla="*/ 261 w 1826"/>
                <a:gd name="T77" fmla="*/ 98 h 1430"/>
                <a:gd name="T78" fmla="*/ 63 w 1826"/>
                <a:gd name="T79" fmla="*/ 216 h 1430"/>
                <a:gd name="T80" fmla="*/ 63 w 1826"/>
                <a:gd name="T81" fmla="*/ 355 h 1430"/>
                <a:gd name="T82" fmla="*/ 67 w 1826"/>
                <a:gd name="T83" fmla="*/ 501 h 1430"/>
                <a:gd name="T84" fmla="*/ 2 w 1826"/>
                <a:gd name="T85" fmla="*/ 793 h 1430"/>
                <a:gd name="T86" fmla="*/ 94 w 1826"/>
                <a:gd name="T87" fmla="*/ 803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26" h="1430">
                  <a:moveTo>
                    <a:pt x="94" y="803"/>
                  </a:moveTo>
                  <a:cubicBezTo>
                    <a:pt x="105" y="805"/>
                    <a:pt x="128" y="803"/>
                    <a:pt x="139" y="802"/>
                  </a:cubicBezTo>
                  <a:cubicBezTo>
                    <a:pt x="143" y="801"/>
                    <a:pt x="147" y="803"/>
                    <a:pt x="150" y="806"/>
                  </a:cubicBezTo>
                  <a:cubicBezTo>
                    <a:pt x="243" y="897"/>
                    <a:pt x="243" y="897"/>
                    <a:pt x="243" y="897"/>
                  </a:cubicBezTo>
                  <a:cubicBezTo>
                    <a:pt x="243" y="898"/>
                    <a:pt x="243" y="898"/>
                    <a:pt x="243" y="898"/>
                  </a:cubicBezTo>
                  <a:cubicBezTo>
                    <a:pt x="249" y="905"/>
                    <a:pt x="338" y="1006"/>
                    <a:pt x="347" y="1008"/>
                  </a:cubicBezTo>
                  <a:cubicBezTo>
                    <a:pt x="354" y="1011"/>
                    <a:pt x="393" y="1021"/>
                    <a:pt x="403" y="1023"/>
                  </a:cubicBezTo>
                  <a:cubicBezTo>
                    <a:pt x="404" y="1023"/>
                    <a:pt x="405" y="1024"/>
                    <a:pt x="407" y="1024"/>
                  </a:cubicBezTo>
                  <a:cubicBezTo>
                    <a:pt x="470" y="1021"/>
                    <a:pt x="470" y="1021"/>
                    <a:pt x="470" y="1021"/>
                  </a:cubicBezTo>
                  <a:cubicBezTo>
                    <a:pt x="481" y="1021"/>
                    <a:pt x="558" y="1015"/>
                    <a:pt x="570" y="1018"/>
                  </a:cubicBezTo>
                  <a:cubicBezTo>
                    <a:pt x="581" y="1020"/>
                    <a:pt x="575" y="1086"/>
                    <a:pt x="572" y="1089"/>
                  </a:cubicBezTo>
                  <a:cubicBezTo>
                    <a:pt x="571" y="1091"/>
                    <a:pt x="555" y="1101"/>
                    <a:pt x="543" y="1109"/>
                  </a:cubicBezTo>
                  <a:cubicBezTo>
                    <a:pt x="535" y="1114"/>
                    <a:pt x="534" y="1126"/>
                    <a:pt x="542" y="1132"/>
                  </a:cubicBezTo>
                  <a:cubicBezTo>
                    <a:pt x="555" y="1144"/>
                    <a:pt x="575" y="1161"/>
                    <a:pt x="581" y="1160"/>
                  </a:cubicBezTo>
                  <a:cubicBezTo>
                    <a:pt x="588" y="1160"/>
                    <a:pt x="623" y="1157"/>
                    <a:pt x="632" y="1156"/>
                  </a:cubicBezTo>
                  <a:cubicBezTo>
                    <a:pt x="634" y="1156"/>
                    <a:pt x="635" y="1156"/>
                    <a:pt x="637" y="1156"/>
                  </a:cubicBezTo>
                  <a:cubicBezTo>
                    <a:pt x="674" y="1165"/>
                    <a:pt x="674" y="1165"/>
                    <a:pt x="674" y="1165"/>
                  </a:cubicBezTo>
                  <a:cubicBezTo>
                    <a:pt x="676" y="1165"/>
                    <a:pt x="679" y="1167"/>
                    <a:pt x="681" y="1168"/>
                  </a:cubicBezTo>
                  <a:cubicBezTo>
                    <a:pt x="715" y="1200"/>
                    <a:pt x="715" y="1200"/>
                    <a:pt x="715" y="1200"/>
                  </a:cubicBezTo>
                  <a:cubicBezTo>
                    <a:pt x="721" y="1206"/>
                    <a:pt x="732" y="1205"/>
                    <a:pt x="737" y="1197"/>
                  </a:cubicBezTo>
                  <a:cubicBezTo>
                    <a:pt x="742" y="1187"/>
                    <a:pt x="756" y="1187"/>
                    <a:pt x="762" y="1197"/>
                  </a:cubicBezTo>
                  <a:cubicBezTo>
                    <a:pt x="798" y="1262"/>
                    <a:pt x="798" y="1262"/>
                    <a:pt x="798" y="1262"/>
                  </a:cubicBezTo>
                  <a:cubicBezTo>
                    <a:pt x="802" y="1268"/>
                    <a:pt x="808" y="1271"/>
                    <a:pt x="815" y="1269"/>
                  </a:cubicBezTo>
                  <a:cubicBezTo>
                    <a:pt x="827" y="1265"/>
                    <a:pt x="846" y="1262"/>
                    <a:pt x="855" y="1271"/>
                  </a:cubicBezTo>
                  <a:cubicBezTo>
                    <a:pt x="865" y="1280"/>
                    <a:pt x="887" y="1286"/>
                    <a:pt x="901" y="1289"/>
                  </a:cubicBezTo>
                  <a:cubicBezTo>
                    <a:pt x="908" y="1291"/>
                    <a:pt x="915" y="1287"/>
                    <a:pt x="917" y="1281"/>
                  </a:cubicBezTo>
                  <a:cubicBezTo>
                    <a:pt x="922" y="1270"/>
                    <a:pt x="931" y="1254"/>
                    <a:pt x="939" y="1254"/>
                  </a:cubicBezTo>
                  <a:cubicBezTo>
                    <a:pt x="951" y="1253"/>
                    <a:pt x="1030" y="1296"/>
                    <a:pt x="1043" y="1303"/>
                  </a:cubicBezTo>
                  <a:cubicBezTo>
                    <a:pt x="1045" y="1304"/>
                    <a:pt x="1046" y="1305"/>
                    <a:pt x="1047" y="1305"/>
                  </a:cubicBezTo>
                  <a:cubicBezTo>
                    <a:pt x="1192" y="1336"/>
                    <a:pt x="1192" y="1336"/>
                    <a:pt x="1192" y="1336"/>
                  </a:cubicBezTo>
                  <a:cubicBezTo>
                    <a:pt x="1194" y="1336"/>
                    <a:pt x="1196" y="1336"/>
                    <a:pt x="1198" y="1336"/>
                  </a:cubicBezTo>
                  <a:cubicBezTo>
                    <a:pt x="1263" y="1320"/>
                    <a:pt x="1263" y="1320"/>
                    <a:pt x="1263" y="1320"/>
                  </a:cubicBezTo>
                  <a:cubicBezTo>
                    <a:pt x="1265" y="1320"/>
                    <a:pt x="1266" y="1319"/>
                    <a:pt x="1267" y="1318"/>
                  </a:cubicBezTo>
                  <a:cubicBezTo>
                    <a:pt x="1274" y="1314"/>
                    <a:pt x="1295" y="1302"/>
                    <a:pt x="1302" y="1301"/>
                  </a:cubicBezTo>
                  <a:cubicBezTo>
                    <a:pt x="1309" y="1301"/>
                    <a:pt x="1402" y="1345"/>
                    <a:pt x="1427" y="1357"/>
                  </a:cubicBezTo>
                  <a:cubicBezTo>
                    <a:pt x="1430" y="1359"/>
                    <a:pt x="1435" y="1359"/>
                    <a:pt x="1439" y="1357"/>
                  </a:cubicBezTo>
                  <a:cubicBezTo>
                    <a:pt x="1490" y="1334"/>
                    <a:pt x="1490" y="1334"/>
                    <a:pt x="1490" y="1334"/>
                  </a:cubicBezTo>
                  <a:cubicBezTo>
                    <a:pt x="1493" y="1333"/>
                    <a:pt x="1496" y="1332"/>
                    <a:pt x="1499" y="1333"/>
                  </a:cubicBezTo>
                  <a:cubicBezTo>
                    <a:pt x="1513" y="1336"/>
                    <a:pt x="1559" y="1345"/>
                    <a:pt x="1569" y="1352"/>
                  </a:cubicBezTo>
                  <a:cubicBezTo>
                    <a:pt x="1581" y="1360"/>
                    <a:pt x="1749" y="1417"/>
                    <a:pt x="1749" y="1417"/>
                  </a:cubicBezTo>
                  <a:cubicBezTo>
                    <a:pt x="1790" y="1430"/>
                    <a:pt x="1790" y="1430"/>
                    <a:pt x="1790" y="1430"/>
                  </a:cubicBezTo>
                  <a:cubicBezTo>
                    <a:pt x="1789" y="1418"/>
                    <a:pt x="1784" y="1406"/>
                    <a:pt x="1772" y="1398"/>
                  </a:cubicBezTo>
                  <a:cubicBezTo>
                    <a:pt x="1772" y="1398"/>
                    <a:pt x="1772" y="1398"/>
                    <a:pt x="1772" y="1398"/>
                  </a:cubicBezTo>
                  <a:cubicBezTo>
                    <a:pt x="1764" y="1392"/>
                    <a:pt x="1758" y="1382"/>
                    <a:pt x="1756" y="1372"/>
                  </a:cubicBezTo>
                  <a:cubicBezTo>
                    <a:pt x="1753" y="1353"/>
                    <a:pt x="1749" y="1326"/>
                    <a:pt x="1757" y="1326"/>
                  </a:cubicBezTo>
                  <a:cubicBezTo>
                    <a:pt x="1762" y="1326"/>
                    <a:pt x="1779" y="1319"/>
                    <a:pt x="1795" y="1311"/>
                  </a:cubicBezTo>
                  <a:cubicBezTo>
                    <a:pt x="1815" y="1302"/>
                    <a:pt x="1824" y="1280"/>
                    <a:pt x="1817" y="1259"/>
                  </a:cubicBezTo>
                  <a:cubicBezTo>
                    <a:pt x="1793" y="1195"/>
                    <a:pt x="1793" y="1195"/>
                    <a:pt x="1793" y="1195"/>
                  </a:cubicBezTo>
                  <a:cubicBezTo>
                    <a:pt x="1789" y="1185"/>
                    <a:pt x="1789" y="1174"/>
                    <a:pt x="1794" y="1163"/>
                  </a:cubicBezTo>
                  <a:cubicBezTo>
                    <a:pt x="1804" y="1142"/>
                    <a:pt x="1821" y="1104"/>
                    <a:pt x="1823" y="1098"/>
                  </a:cubicBezTo>
                  <a:cubicBezTo>
                    <a:pt x="1826" y="1089"/>
                    <a:pt x="1694" y="1002"/>
                    <a:pt x="1694" y="1002"/>
                  </a:cubicBezTo>
                  <a:cubicBezTo>
                    <a:pt x="1604" y="942"/>
                    <a:pt x="1604" y="942"/>
                    <a:pt x="1604" y="942"/>
                  </a:cubicBezTo>
                  <a:cubicBezTo>
                    <a:pt x="1590" y="933"/>
                    <a:pt x="1571" y="933"/>
                    <a:pt x="1557" y="942"/>
                  </a:cubicBezTo>
                  <a:cubicBezTo>
                    <a:pt x="1539" y="955"/>
                    <a:pt x="1539" y="955"/>
                    <a:pt x="1539" y="955"/>
                  </a:cubicBezTo>
                  <a:cubicBezTo>
                    <a:pt x="1522" y="967"/>
                    <a:pt x="1500" y="965"/>
                    <a:pt x="1486" y="950"/>
                  </a:cubicBezTo>
                  <a:cubicBezTo>
                    <a:pt x="1469" y="933"/>
                    <a:pt x="1449" y="912"/>
                    <a:pt x="1448" y="905"/>
                  </a:cubicBezTo>
                  <a:cubicBezTo>
                    <a:pt x="1448" y="897"/>
                    <a:pt x="1434" y="832"/>
                    <a:pt x="1425" y="791"/>
                  </a:cubicBezTo>
                  <a:cubicBezTo>
                    <a:pt x="1421" y="771"/>
                    <a:pt x="1403" y="758"/>
                    <a:pt x="1383" y="759"/>
                  </a:cubicBezTo>
                  <a:cubicBezTo>
                    <a:pt x="1293" y="762"/>
                    <a:pt x="1293" y="762"/>
                    <a:pt x="1293" y="762"/>
                  </a:cubicBezTo>
                  <a:cubicBezTo>
                    <a:pt x="1274" y="762"/>
                    <a:pt x="1257" y="750"/>
                    <a:pt x="1252" y="731"/>
                  </a:cubicBezTo>
                  <a:cubicBezTo>
                    <a:pt x="1222" y="620"/>
                    <a:pt x="1222" y="620"/>
                    <a:pt x="1222" y="620"/>
                  </a:cubicBezTo>
                  <a:cubicBezTo>
                    <a:pt x="1222" y="619"/>
                    <a:pt x="1221" y="618"/>
                    <a:pt x="1221" y="618"/>
                  </a:cubicBezTo>
                  <a:cubicBezTo>
                    <a:pt x="1184" y="443"/>
                    <a:pt x="1184" y="443"/>
                    <a:pt x="1184" y="443"/>
                  </a:cubicBezTo>
                  <a:cubicBezTo>
                    <a:pt x="1180" y="423"/>
                    <a:pt x="1163" y="410"/>
                    <a:pt x="1143" y="410"/>
                  </a:cubicBezTo>
                  <a:cubicBezTo>
                    <a:pt x="1123" y="411"/>
                    <a:pt x="1123" y="411"/>
                    <a:pt x="1123" y="411"/>
                  </a:cubicBezTo>
                  <a:cubicBezTo>
                    <a:pt x="1119" y="411"/>
                    <a:pt x="1116" y="412"/>
                    <a:pt x="1112" y="413"/>
                  </a:cubicBezTo>
                  <a:cubicBezTo>
                    <a:pt x="1090" y="420"/>
                    <a:pt x="1006" y="447"/>
                    <a:pt x="996" y="449"/>
                  </a:cubicBezTo>
                  <a:cubicBezTo>
                    <a:pt x="985" y="453"/>
                    <a:pt x="874" y="371"/>
                    <a:pt x="860" y="361"/>
                  </a:cubicBezTo>
                  <a:cubicBezTo>
                    <a:pt x="859" y="360"/>
                    <a:pt x="858" y="360"/>
                    <a:pt x="857" y="359"/>
                  </a:cubicBezTo>
                  <a:cubicBezTo>
                    <a:pt x="847" y="353"/>
                    <a:pt x="791" y="319"/>
                    <a:pt x="788" y="311"/>
                  </a:cubicBezTo>
                  <a:cubicBezTo>
                    <a:pt x="785" y="302"/>
                    <a:pt x="802" y="219"/>
                    <a:pt x="811" y="213"/>
                  </a:cubicBezTo>
                  <a:cubicBezTo>
                    <a:pt x="818" y="208"/>
                    <a:pt x="787" y="95"/>
                    <a:pt x="781" y="75"/>
                  </a:cubicBezTo>
                  <a:cubicBezTo>
                    <a:pt x="780" y="72"/>
                    <a:pt x="779" y="70"/>
                    <a:pt x="778" y="68"/>
                  </a:cubicBezTo>
                  <a:cubicBezTo>
                    <a:pt x="771" y="54"/>
                    <a:pt x="744" y="0"/>
                    <a:pt x="730" y="10"/>
                  </a:cubicBezTo>
                  <a:cubicBezTo>
                    <a:pt x="715" y="21"/>
                    <a:pt x="593" y="54"/>
                    <a:pt x="562" y="63"/>
                  </a:cubicBezTo>
                  <a:cubicBezTo>
                    <a:pt x="557" y="64"/>
                    <a:pt x="552" y="65"/>
                    <a:pt x="547" y="64"/>
                  </a:cubicBezTo>
                  <a:cubicBezTo>
                    <a:pt x="529" y="62"/>
                    <a:pt x="483" y="59"/>
                    <a:pt x="463" y="59"/>
                  </a:cubicBezTo>
                  <a:cubicBezTo>
                    <a:pt x="437" y="60"/>
                    <a:pt x="290" y="91"/>
                    <a:pt x="261" y="98"/>
                  </a:cubicBezTo>
                  <a:cubicBezTo>
                    <a:pt x="233" y="104"/>
                    <a:pt x="128" y="128"/>
                    <a:pt x="114" y="137"/>
                  </a:cubicBezTo>
                  <a:cubicBezTo>
                    <a:pt x="100" y="146"/>
                    <a:pt x="56" y="199"/>
                    <a:pt x="63" y="216"/>
                  </a:cubicBezTo>
                  <a:cubicBezTo>
                    <a:pt x="68" y="230"/>
                    <a:pt x="67" y="311"/>
                    <a:pt x="67" y="338"/>
                  </a:cubicBezTo>
                  <a:cubicBezTo>
                    <a:pt x="67" y="344"/>
                    <a:pt x="66" y="349"/>
                    <a:pt x="63" y="355"/>
                  </a:cubicBezTo>
                  <a:cubicBezTo>
                    <a:pt x="56" y="371"/>
                    <a:pt x="38" y="412"/>
                    <a:pt x="39" y="428"/>
                  </a:cubicBezTo>
                  <a:cubicBezTo>
                    <a:pt x="39" y="448"/>
                    <a:pt x="66" y="490"/>
                    <a:pt x="67" y="501"/>
                  </a:cubicBezTo>
                  <a:cubicBezTo>
                    <a:pt x="67" y="513"/>
                    <a:pt x="49" y="570"/>
                    <a:pt x="45" y="602"/>
                  </a:cubicBezTo>
                  <a:cubicBezTo>
                    <a:pt x="41" y="625"/>
                    <a:pt x="15" y="737"/>
                    <a:pt x="2" y="793"/>
                  </a:cubicBezTo>
                  <a:cubicBezTo>
                    <a:pt x="0" y="802"/>
                    <a:pt x="1" y="812"/>
                    <a:pt x="5" y="820"/>
                  </a:cubicBezTo>
                  <a:cubicBezTo>
                    <a:pt x="30" y="812"/>
                    <a:pt x="82" y="801"/>
                    <a:pt x="94" y="8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47"/>
            <p:cNvSpPr>
              <a:spLocks/>
            </p:cNvSpPr>
            <p:nvPr/>
          </p:nvSpPr>
          <p:spPr bwMode="auto">
            <a:xfrm>
              <a:off x="4192767" y="1788943"/>
              <a:ext cx="337339" cy="435820"/>
            </a:xfrm>
            <a:custGeom>
              <a:avLst/>
              <a:gdLst>
                <a:gd name="T0" fmla="*/ 67 w 1185"/>
                <a:gd name="T1" fmla="*/ 513 h 1530"/>
                <a:gd name="T2" fmla="*/ 200 w 1185"/>
                <a:gd name="T3" fmla="*/ 567 h 1530"/>
                <a:gd name="T4" fmla="*/ 239 w 1185"/>
                <a:gd name="T5" fmla="*/ 580 h 1530"/>
                <a:gd name="T6" fmla="*/ 114 w 1185"/>
                <a:gd name="T7" fmla="*/ 599 h 1530"/>
                <a:gd name="T8" fmla="*/ 69 w 1185"/>
                <a:gd name="T9" fmla="*/ 628 h 1530"/>
                <a:gd name="T10" fmla="*/ 98 w 1185"/>
                <a:gd name="T11" fmla="*/ 712 h 1530"/>
                <a:gd name="T12" fmla="*/ 112 w 1185"/>
                <a:gd name="T13" fmla="*/ 824 h 1530"/>
                <a:gd name="T14" fmla="*/ 95 w 1185"/>
                <a:gd name="T15" fmla="*/ 865 h 1530"/>
                <a:gd name="T16" fmla="*/ 113 w 1185"/>
                <a:gd name="T17" fmla="*/ 917 h 1530"/>
                <a:gd name="T18" fmla="*/ 96 w 1185"/>
                <a:gd name="T19" fmla="*/ 1017 h 1530"/>
                <a:gd name="T20" fmla="*/ 80 w 1185"/>
                <a:gd name="T21" fmla="*/ 1041 h 1530"/>
                <a:gd name="T22" fmla="*/ 116 w 1185"/>
                <a:gd name="T23" fmla="*/ 1153 h 1530"/>
                <a:gd name="T24" fmla="*/ 121 w 1185"/>
                <a:gd name="T25" fmla="*/ 1228 h 1530"/>
                <a:gd name="T26" fmla="*/ 150 w 1185"/>
                <a:gd name="T27" fmla="*/ 1262 h 1530"/>
                <a:gd name="T28" fmla="*/ 236 w 1185"/>
                <a:gd name="T29" fmla="*/ 1276 h 1530"/>
                <a:gd name="T30" fmla="*/ 309 w 1185"/>
                <a:gd name="T31" fmla="*/ 1363 h 1530"/>
                <a:gd name="T32" fmla="*/ 285 w 1185"/>
                <a:gd name="T33" fmla="*/ 1435 h 1530"/>
                <a:gd name="T34" fmla="*/ 333 w 1185"/>
                <a:gd name="T35" fmla="*/ 1504 h 1530"/>
                <a:gd name="T36" fmla="*/ 393 w 1185"/>
                <a:gd name="T37" fmla="*/ 1503 h 1530"/>
                <a:gd name="T38" fmla="*/ 455 w 1185"/>
                <a:gd name="T39" fmla="*/ 1484 h 1530"/>
                <a:gd name="T40" fmla="*/ 631 w 1185"/>
                <a:gd name="T41" fmla="*/ 1438 h 1530"/>
                <a:gd name="T42" fmla="*/ 706 w 1185"/>
                <a:gd name="T43" fmla="*/ 1421 h 1530"/>
                <a:gd name="T44" fmla="*/ 769 w 1185"/>
                <a:gd name="T45" fmla="*/ 1411 h 1530"/>
                <a:gd name="T46" fmla="*/ 828 w 1185"/>
                <a:gd name="T47" fmla="*/ 1359 h 1530"/>
                <a:gd name="T48" fmla="*/ 903 w 1185"/>
                <a:gd name="T49" fmla="*/ 1336 h 1530"/>
                <a:gd name="T50" fmla="*/ 858 w 1185"/>
                <a:gd name="T51" fmla="*/ 1267 h 1530"/>
                <a:gd name="T52" fmla="*/ 864 w 1185"/>
                <a:gd name="T53" fmla="*/ 1165 h 1530"/>
                <a:gd name="T54" fmla="*/ 956 w 1185"/>
                <a:gd name="T55" fmla="*/ 1146 h 1530"/>
                <a:gd name="T56" fmla="*/ 1000 w 1185"/>
                <a:gd name="T57" fmla="*/ 1109 h 1530"/>
                <a:gd name="T58" fmla="*/ 1030 w 1185"/>
                <a:gd name="T59" fmla="*/ 1048 h 1530"/>
                <a:gd name="T60" fmla="*/ 1082 w 1185"/>
                <a:gd name="T61" fmla="*/ 998 h 1530"/>
                <a:gd name="T62" fmla="*/ 1071 w 1185"/>
                <a:gd name="T63" fmla="*/ 950 h 1530"/>
                <a:gd name="T64" fmla="*/ 1090 w 1185"/>
                <a:gd name="T65" fmla="*/ 931 h 1530"/>
                <a:gd name="T66" fmla="*/ 1127 w 1185"/>
                <a:gd name="T67" fmla="*/ 832 h 1530"/>
                <a:gd name="T68" fmla="*/ 1125 w 1185"/>
                <a:gd name="T69" fmla="*/ 754 h 1530"/>
                <a:gd name="T70" fmla="*/ 1171 w 1185"/>
                <a:gd name="T71" fmla="*/ 723 h 1530"/>
                <a:gd name="T72" fmla="*/ 1151 w 1185"/>
                <a:gd name="T73" fmla="*/ 663 h 1530"/>
                <a:gd name="T74" fmla="*/ 1099 w 1185"/>
                <a:gd name="T75" fmla="*/ 619 h 1530"/>
                <a:gd name="T76" fmla="*/ 1133 w 1185"/>
                <a:gd name="T77" fmla="*/ 540 h 1530"/>
                <a:gd name="T78" fmla="*/ 1169 w 1185"/>
                <a:gd name="T79" fmla="*/ 509 h 1530"/>
                <a:gd name="T80" fmla="*/ 1140 w 1185"/>
                <a:gd name="T81" fmla="*/ 446 h 1530"/>
                <a:gd name="T82" fmla="*/ 1173 w 1185"/>
                <a:gd name="T83" fmla="*/ 374 h 1530"/>
                <a:gd name="T84" fmla="*/ 1184 w 1185"/>
                <a:gd name="T85" fmla="*/ 270 h 1530"/>
                <a:gd name="T86" fmla="*/ 1099 w 1185"/>
                <a:gd name="T87" fmla="*/ 191 h 1530"/>
                <a:gd name="T88" fmla="*/ 1074 w 1185"/>
                <a:gd name="T89" fmla="*/ 140 h 1530"/>
                <a:gd name="T90" fmla="*/ 974 w 1185"/>
                <a:gd name="T91" fmla="*/ 19 h 1530"/>
                <a:gd name="T92" fmla="*/ 970 w 1185"/>
                <a:gd name="T93" fmla="*/ 2 h 1530"/>
                <a:gd name="T94" fmla="*/ 833 w 1185"/>
                <a:gd name="T95" fmla="*/ 85 h 1530"/>
                <a:gd name="T96" fmla="*/ 733 w 1185"/>
                <a:gd name="T97" fmla="*/ 109 h 1530"/>
                <a:gd name="T98" fmla="*/ 644 w 1185"/>
                <a:gd name="T99" fmla="*/ 113 h 1530"/>
                <a:gd name="T100" fmla="*/ 518 w 1185"/>
                <a:gd name="T101" fmla="*/ 131 h 1530"/>
                <a:gd name="T102" fmla="*/ 423 w 1185"/>
                <a:gd name="T103" fmla="*/ 149 h 1530"/>
                <a:gd name="T104" fmla="*/ 296 w 1185"/>
                <a:gd name="T105" fmla="*/ 199 h 1530"/>
                <a:gd name="T106" fmla="*/ 223 w 1185"/>
                <a:gd name="T107" fmla="*/ 241 h 1530"/>
                <a:gd name="T108" fmla="*/ 140 w 1185"/>
                <a:gd name="T109" fmla="*/ 253 h 1530"/>
                <a:gd name="T110" fmla="*/ 120 w 1185"/>
                <a:gd name="T111" fmla="*/ 291 h 1530"/>
                <a:gd name="T112" fmla="*/ 69 w 1185"/>
                <a:gd name="T113" fmla="*/ 370 h 1530"/>
                <a:gd name="T114" fmla="*/ 65 w 1185"/>
                <a:gd name="T115" fmla="*/ 512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85" h="1530">
                  <a:moveTo>
                    <a:pt x="65" y="512"/>
                  </a:moveTo>
                  <a:cubicBezTo>
                    <a:pt x="65" y="512"/>
                    <a:pt x="66" y="512"/>
                    <a:pt x="67" y="513"/>
                  </a:cubicBezTo>
                  <a:cubicBezTo>
                    <a:pt x="132" y="541"/>
                    <a:pt x="132" y="541"/>
                    <a:pt x="132" y="541"/>
                  </a:cubicBezTo>
                  <a:cubicBezTo>
                    <a:pt x="182" y="563"/>
                    <a:pt x="196" y="567"/>
                    <a:pt x="200" y="567"/>
                  </a:cubicBezTo>
                  <a:cubicBezTo>
                    <a:pt x="202" y="568"/>
                    <a:pt x="203" y="568"/>
                    <a:pt x="204" y="568"/>
                  </a:cubicBezTo>
                  <a:cubicBezTo>
                    <a:pt x="239" y="580"/>
                    <a:pt x="239" y="580"/>
                    <a:pt x="239" y="580"/>
                  </a:cubicBezTo>
                  <a:cubicBezTo>
                    <a:pt x="185" y="582"/>
                    <a:pt x="185" y="582"/>
                    <a:pt x="185" y="582"/>
                  </a:cubicBezTo>
                  <a:cubicBezTo>
                    <a:pt x="185" y="582"/>
                    <a:pt x="125" y="587"/>
                    <a:pt x="114" y="599"/>
                  </a:cubicBezTo>
                  <a:cubicBezTo>
                    <a:pt x="109" y="604"/>
                    <a:pt x="98" y="605"/>
                    <a:pt x="87" y="605"/>
                  </a:cubicBezTo>
                  <a:cubicBezTo>
                    <a:pt x="74" y="604"/>
                    <a:pt x="65" y="616"/>
                    <a:pt x="69" y="628"/>
                  </a:cubicBezTo>
                  <a:cubicBezTo>
                    <a:pt x="98" y="710"/>
                    <a:pt x="98" y="710"/>
                    <a:pt x="98" y="710"/>
                  </a:cubicBezTo>
                  <a:cubicBezTo>
                    <a:pt x="98" y="710"/>
                    <a:pt x="98" y="711"/>
                    <a:pt x="98" y="712"/>
                  </a:cubicBezTo>
                  <a:cubicBezTo>
                    <a:pt x="115" y="812"/>
                    <a:pt x="115" y="812"/>
                    <a:pt x="115" y="812"/>
                  </a:cubicBezTo>
                  <a:cubicBezTo>
                    <a:pt x="116" y="816"/>
                    <a:pt x="115" y="821"/>
                    <a:pt x="112" y="824"/>
                  </a:cubicBezTo>
                  <a:cubicBezTo>
                    <a:pt x="96" y="849"/>
                    <a:pt x="96" y="849"/>
                    <a:pt x="96" y="849"/>
                  </a:cubicBezTo>
                  <a:cubicBezTo>
                    <a:pt x="93" y="854"/>
                    <a:pt x="93" y="860"/>
                    <a:pt x="95" y="865"/>
                  </a:cubicBezTo>
                  <a:cubicBezTo>
                    <a:pt x="112" y="909"/>
                    <a:pt x="112" y="909"/>
                    <a:pt x="112" y="909"/>
                  </a:cubicBezTo>
                  <a:cubicBezTo>
                    <a:pt x="113" y="912"/>
                    <a:pt x="113" y="915"/>
                    <a:pt x="113" y="917"/>
                  </a:cubicBezTo>
                  <a:cubicBezTo>
                    <a:pt x="106" y="1003"/>
                    <a:pt x="106" y="1003"/>
                    <a:pt x="106" y="1003"/>
                  </a:cubicBezTo>
                  <a:cubicBezTo>
                    <a:pt x="106" y="1009"/>
                    <a:pt x="102" y="1015"/>
                    <a:pt x="96" y="1017"/>
                  </a:cubicBezTo>
                  <a:cubicBezTo>
                    <a:pt x="90" y="1020"/>
                    <a:pt x="90" y="1020"/>
                    <a:pt x="90" y="1020"/>
                  </a:cubicBezTo>
                  <a:cubicBezTo>
                    <a:pt x="81" y="1023"/>
                    <a:pt x="77" y="1033"/>
                    <a:pt x="80" y="1041"/>
                  </a:cubicBezTo>
                  <a:cubicBezTo>
                    <a:pt x="115" y="1148"/>
                    <a:pt x="115" y="1148"/>
                    <a:pt x="115" y="1148"/>
                  </a:cubicBezTo>
                  <a:cubicBezTo>
                    <a:pt x="116" y="1149"/>
                    <a:pt x="116" y="1151"/>
                    <a:pt x="116" y="1153"/>
                  </a:cubicBezTo>
                  <a:cubicBezTo>
                    <a:pt x="118" y="1219"/>
                    <a:pt x="118" y="1219"/>
                    <a:pt x="118" y="1219"/>
                  </a:cubicBezTo>
                  <a:cubicBezTo>
                    <a:pt x="118" y="1223"/>
                    <a:pt x="119" y="1226"/>
                    <a:pt x="121" y="1228"/>
                  </a:cubicBezTo>
                  <a:cubicBezTo>
                    <a:pt x="138" y="1254"/>
                    <a:pt x="138" y="1254"/>
                    <a:pt x="138" y="1254"/>
                  </a:cubicBezTo>
                  <a:cubicBezTo>
                    <a:pt x="141" y="1258"/>
                    <a:pt x="145" y="1261"/>
                    <a:pt x="150" y="1262"/>
                  </a:cubicBezTo>
                  <a:cubicBezTo>
                    <a:pt x="226" y="1271"/>
                    <a:pt x="226" y="1271"/>
                    <a:pt x="226" y="1271"/>
                  </a:cubicBezTo>
                  <a:cubicBezTo>
                    <a:pt x="229" y="1272"/>
                    <a:pt x="233" y="1273"/>
                    <a:pt x="236" y="1276"/>
                  </a:cubicBezTo>
                  <a:cubicBezTo>
                    <a:pt x="305" y="1343"/>
                    <a:pt x="305" y="1343"/>
                    <a:pt x="305" y="1343"/>
                  </a:cubicBezTo>
                  <a:cubicBezTo>
                    <a:pt x="311" y="1348"/>
                    <a:pt x="312" y="1356"/>
                    <a:pt x="309" y="1363"/>
                  </a:cubicBezTo>
                  <a:cubicBezTo>
                    <a:pt x="284" y="1418"/>
                    <a:pt x="284" y="1418"/>
                    <a:pt x="284" y="1418"/>
                  </a:cubicBezTo>
                  <a:cubicBezTo>
                    <a:pt x="281" y="1424"/>
                    <a:pt x="282" y="1430"/>
                    <a:pt x="285" y="1435"/>
                  </a:cubicBezTo>
                  <a:cubicBezTo>
                    <a:pt x="329" y="1500"/>
                    <a:pt x="329" y="1500"/>
                    <a:pt x="329" y="1500"/>
                  </a:cubicBezTo>
                  <a:cubicBezTo>
                    <a:pt x="330" y="1502"/>
                    <a:pt x="332" y="1503"/>
                    <a:pt x="333" y="1504"/>
                  </a:cubicBezTo>
                  <a:cubicBezTo>
                    <a:pt x="369" y="1530"/>
                    <a:pt x="369" y="1530"/>
                    <a:pt x="369" y="1530"/>
                  </a:cubicBezTo>
                  <a:cubicBezTo>
                    <a:pt x="371" y="1517"/>
                    <a:pt x="380" y="1507"/>
                    <a:pt x="393" y="1503"/>
                  </a:cubicBezTo>
                  <a:cubicBezTo>
                    <a:pt x="451" y="1485"/>
                    <a:pt x="451" y="1485"/>
                    <a:pt x="451" y="1485"/>
                  </a:cubicBezTo>
                  <a:cubicBezTo>
                    <a:pt x="452" y="1484"/>
                    <a:pt x="453" y="1484"/>
                    <a:pt x="455" y="1484"/>
                  </a:cubicBezTo>
                  <a:cubicBezTo>
                    <a:pt x="467" y="1481"/>
                    <a:pt x="531" y="1469"/>
                    <a:pt x="543" y="1461"/>
                  </a:cubicBezTo>
                  <a:cubicBezTo>
                    <a:pt x="557" y="1452"/>
                    <a:pt x="623" y="1438"/>
                    <a:pt x="631" y="1438"/>
                  </a:cubicBezTo>
                  <a:cubicBezTo>
                    <a:pt x="638" y="1438"/>
                    <a:pt x="685" y="1426"/>
                    <a:pt x="698" y="1422"/>
                  </a:cubicBezTo>
                  <a:cubicBezTo>
                    <a:pt x="701" y="1422"/>
                    <a:pt x="703" y="1421"/>
                    <a:pt x="706" y="1421"/>
                  </a:cubicBezTo>
                  <a:cubicBezTo>
                    <a:pt x="746" y="1420"/>
                    <a:pt x="746" y="1420"/>
                    <a:pt x="746" y="1420"/>
                  </a:cubicBezTo>
                  <a:cubicBezTo>
                    <a:pt x="754" y="1420"/>
                    <a:pt x="762" y="1416"/>
                    <a:pt x="769" y="1411"/>
                  </a:cubicBezTo>
                  <a:cubicBezTo>
                    <a:pt x="824" y="1362"/>
                    <a:pt x="824" y="1362"/>
                    <a:pt x="824" y="1362"/>
                  </a:cubicBezTo>
                  <a:cubicBezTo>
                    <a:pt x="825" y="1361"/>
                    <a:pt x="826" y="1360"/>
                    <a:pt x="828" y="1359"/>
                  </a:cubicBezTo>
                  <a:cubicBezTo>
                    <a:pt x="889" y="1317"/>
                    <a:pt x="889" y="1317"/>
                    <a:pt x="889" y="1317"/>
                  </a:cubicBezTo>
                  <a:cubicBezTo>
                    <a:pt x="903" y="1336"/>
                    <a:pt x="903" y="1336"/>
                    <a:pt x="903" y="1336"/>
                  </a:cubicBezTo>
                  <a:cubicBezTo>
                    <a:pt x="862" y="1280"/>
                    <a:pt x="862" y="1280"/>
                    <a:pt x="862" y="1280"/>
                  </a:cubicBezTo>
                  <a:cubicBezTo>
                    <a:pt x="859" y="1276"/>
                    <a:pt x="858" y="1271"/>
                    <a:pt x="858" y="1267"/>
                  </a:cubicBezTo>
                  <a:cubicBezTo>
                    <a:pt x="855" y="1184"/>
                    <a:pt x="855" y="1184"/>
                    <a:pt x="855" y="1184"/>
                  </a:cubicBezTo>
                  <a:cubicBezTo>
                    <a:pt x="855" y="1176"/>
                    <a:pt x="858" y="1169"/>
                    <a:pt x="864" y="1165"/>
                  </a:cubicBezTo>
                  <a:cubicBezTo>
                    <a:pt x="874" y="1158"/>
                    <a:pt x="888" y="1148"/>
                    <a:pt x="896" y="1148"/>
                  </a:cubicBezTo>
                  <a:cubicBezTo>
                    <a:pt x="908" y="1148"/>
                    <a:pt x="939" y="1162"/>
                    <a:pt x="956" y="1146"/>
                  </a:cubicBezTo>
                  <a:cubicBezTo>
                    <a:pt x="968" y="1135"/>
                    <a:pt x="984" y="1123"/>
                    <a:pt x="992" y="1118"/>
                  </a:cubicBezTo>
                  <a:cubicBezTo>
                    <a:pt x="995" y="1116"/>
                    <a:pt x="998" y="1113"/>
                    <a:pt x="1000" y="1109"/>
                  </a:cubicBezTo>
                  <a:cubicBezTo>
                    <a:pt x="1029" y="1050"/>
                    <a:pt x="1029" y="1050"/>
                    <a:pt x="1029" y="1050"/>
                  </a:cubicBezTo>
                  <a:cubicBezTo>
                    <a:pt x="1029" y="1049"/>
                    <a:pt x="1030" y="1049"/>
                    <a:pt x="1030" y="1048"/>
                  </a:cubicBezTo>
                  <a:cubicBezTo>
                    <a:pt x="1045" y="1007"/>
                    <a:pt x="1045" y="1007"/>
                    <a:pt x="1045" y="1007"/>
                  </a:cubicBezTo>
                  <a:cubicBezTo>
                    <a:pt x="1051" y="992"/>
                    <a:pt x="1070" y="987"/>
                    <a:pt x="1082" y="998"/>
                  </a:cubicBezTo>
                  <a:cubicBezTo>
                    <a:pt x="1084" y="1000"/>
                    <a:pt x="1086" y="1002"/>
                    <a:pt x="1088" y="1003"/>
                  </a:cubicBezTo>
                  <a:cubicBezTo>
                    <a:pt x="1071" y="950"/>
                    <a:pt x="1071" y="950"/>
                    <a:pt x="1071" y="950"/>
                  </a:cubicBezTo>
                  <a:cubicBezTo>
                    <a:pt x="1068" y="941"/>
                    <a:pt x="1075" y="931"/>
                    <a:pt x="1084" y="931"/>
                  </a:cubicBezTo>
                  <a:cubicBezTo>
                    <a:pt x="1090" y="931"/>
                    <a:pt x="1090" y="931"/>
                    <a:pt x="1090" y="931"/>
                  </a:cubicBezTo>
                  <a:cubicBezTo>
                    <a:pt x="1096" y="931"/>
                    <a:pt x="1101" y="926"/>
                    <a:pt x="1103" y="920"/>
                  </a:cubicBezTo>
                  <a:cubicBezTo>
                    <a:pt x="1127" y="832"/>
                    <a:pt x="1127" y="832"/>
                    <a:pt x="1127" y="832"/>
                  </a:cubicBezTo>
                  <a:cubicBezTo>
                    <a:pt x="1127" y="831"/>
                    <a:pt x="1127" y="829"/>
                    <a:pt x="1127" y="828"/>
                  </a:cubicBezTo>
                  <a:cubicBezTo>
                    <a:pt x="1125" y="754"/>
                    <a:pt x="1125" y="754"/>
                    <a:pt x="1125" y="754"/>
                  </a:cubicBezTo>
                  <a:cubicBezTo>
                    <a:pt x="1124" y="748"/>
                    <a:pt x="1128" y="743"/>
                    <a:pt x="1133" y="740"/>
                  </a:cubicBezTo>
                  <a:cubicBezTo>
                    <a:pt x="1171" y="723"/>
                    <a:pt x="1171" y="723"/>
                    <a:pt x="1171" y="723"/>
                  </a:cubicBezTo>
                  <a:cubicBezTo>
                    <a:pt x="1179" y="720"/>
                    <a:pt x="1182" y="710"/>
                    <a:pt x="1177" y="703"/>
                  </a:cubicBezTo>
                  <a:cubicBezTo>
                    <a:pt x="1151" y="663"/>
                    <a:pt x="1151" y="663"/>
                    <a:pt x="1151" y="663"/>
                  </a:cubicBezTo>
                  <a:cubicBezTo>
                    <a:pt x="1150" y="661"/>
                    <a:pt x="1149" y="660"/>
                    <a:pt x="1148" y="659"/>
                  </a:cubicBezTo>
                  <a:cubicBezTo>
                    <a:pt x="1099" y="619"/>
                    <a:pt x="1099" y="619"/>
                    <a:pt x="1099" y="619"/>
                  </a:cubicBezTo>
                  <a:cubicBezTo>
                    <a:pt x="1093" y="615"/>
                    <a:pt x="1092" y="607"/>
                    <a:pt x="1096" y="601"/>
                  </a:cubicBezTo>
                  <a:cubicBezTo>
                    <a:pt x="1133" y="540"/>
                    <a:pt x="1133" y="540"/>
                    <a:pt x="1133" y="540"/>
                  </a:cubicBezTo>
                  <a:cubicBezTo>
                    <a:pt x="1134" y="539"/>
                    <a:pt x="1135" y="538"/>
                    <a:pt x="1136" y="537"/>
                  </a:cubicBezTo>
                  <a:cubicBezTo>
                    <a:pt x="1169" y="509"/>
                    <a:pt x="1169" y="509"/>
                    <a:pt x="1169" y="509"/>
                  </a:cubicBezTo>
                  <a:cubicBezTo>
                    <a:pt x="1174" y="504"/>
                    <a:pt x="1175" y="495"/>
                    <a:pt x="1171" y="489"/>
                  </a:cubicBezTo>
                  <a:cubicBezTo>
                    <a:pt x="1140" y="446"/>
                    <a:pt x="1140" y="446"/>
                    <a:pt x="1140" y="446"/>
                  </a:cubicBezTo>
                  <a:cubicBezTo>
                    <a:pt x="1136" y="442"/>
                    <a:pt x="1136" y="435"/>
                    <a:pt x="1139" y="430"/>
                  </a:cubicBezTo>
                  <a:cubicBezTo>
                    <a:pt x="1173" y="374"/>
                    <a:pt x="1173" y="374"/>
                    <a:pt x="1173" y="374"/>
                  </a:cubicBezTo>
                  <a:cubicBezTo>
                    <a:pt x="1174" y="372"/>
                    <a:pt x="1175" y="370"/>
                    <a:pt x="1175" y="368"/>
                  </a:cubicBezTo>
                  <a:cubicBezTo>
                    <a:pt x="1184" y="270"/>
                    <a:pt x="1184" y="270"/>
                    <a:pt x="1184" y="270"/>
                  </a:cubicBezTo>
                  <a:cubicBezTo>
                    <a:pt x="1185" y="265"/>
                    <a:pt x="1183" y="261"/>
                    <a:pt x="1179" y="258"/>
                  </a:cubicBezTo>
                  <a:cubicBezTo>
                    <a:pt x="1099" y="191"/>
                    <a:pt x="1099" y="191"/>
                    <a:pt x="1099" y="191"/>
                  </a:cubicBezTo>
                  <a:cubicBezTo>
                    <a:pt x="1098" y="189"/>
                    <a:pt x="1096" y="188"/>
                    <a:pt x="1095" y="186"/>
                  </a:cubicBezTo>
                  <a:cubicBezTo>
                    <a:pt x="1074" y="140"/>
                    <a:pt x="1074" y="140"/>
                    <a:pt x="1074" y="140"/>
                  </a:cubicBezTo>
                  <a:cubicBezTo>
                    <a:pt x="1073" y="139"/>
                    <a:pt x="1073" y="138"/>
                    <a:pt x="1072" y="137"/>
                  </a:cubicBezTo>
                  <a:cubicBezTo>
                    <a:pt x="974" y="19"/>
                    <a:pt x="974" y="19"/>
                    <a:pt x="974" y="19"/>
                  </a:cubicBezTo>
                  <a:cubicBezTo>
                    <a:pt x="969" y="13"/>
                    <a:pt x="970" y="5"/>
                    <a:pt x="974" y="0"/>
                  </a:cubicBezTo>
                  <a:cubicBezTo>
                    <a:pt x="972" y="1"/>
                    <a:pt x="971" y="1"/>
                    <a:pt x="970" y="2"/>
                  </a:cubicBezTo>
                  <a:cubicBezTo>
                    <a:pt x="889" y="53"/>
                    <a:pt x="889" y="53"/>
                    <a:pt x="889" y="53"/>
                  </a:cubicBezTo>
                  <a:cubicBezTo>
                    <a:pt x="833" y="85"/>
                    <a:pt x="833" y="85"/>
                    <a:pt x="833" y="85"/>
                  </a:cubicBezTo>
                  <a:cubicBezTo>
                    <a:pt x="831" y="86"/>
                    <a:pt x="830" y="86"/>
                    <a:pt x="828" y="87"/>
                  </a:cubicBezTo>
                  <a:cubicBezTo>
                    <a:pt x="733" y="109"/>
                    <a:pt x="733" y="109"/>
                    <a:pt x="733" y="109"/>
                  </a:cubicBezTo>
                  <a:cubicBezTo>
                    <a:pt x="732" y="110"/>
                    <a:pt x="731" y="110"/>
                    <a:pt x="730" y="110"/>
                  </a:cubicBezTo>
                  <a:cubicBezTo>
                    <a:pt x="644" y="113"/>
                    <a:pt x="644" y="113"/>
                    <a:pt x="644" y="113"/>
                  </a:cubicBezTo>
                  <a:cubicBezTo>
                    <a:pt x="643" y="113"/>
                    <a:pt x="643" y="113"/>
                    <a:pt x="642" y="113"/>
                  </a:cubicBezTo>
                  <a:cubicBezTo>
                    <a:pt x="518" y="131"/>
                    <a:pt x="518" y="131"/>
                    <a:pt x="518" y="131"/>
                  </a:cubicBezTo>
                  <a:cubicBezTo>
                    <a:pt x="426" y="148"/>
                    <a:pt x="426" y="148"/>
                    <a:pt x="426" y="148"/>
                  </a:cubicBezTo>
                  <a:cubicBezTo>
                    <a:pt x="425" y="149"/>
                    <a:pt x="424" y="149"/>
                    <a:pt x="423" y="149"/>
                  </a:cubicBezTo>
                  <a:cubicBezTo>
                    <a:pt x="299" y="198"/>
                    <a:pt x="299" y="198"/>
                    <a:pt x="299" y="198"/>
                  </a:cubicBezTo>
                  <a:cubicBezTo>
                    <a:pt x="298" y="199"/>
                    <a:pt x="297" y="199"/>
                    <a:pt x="296" y="199"/>
                  </a:cubicBezTo>
                  <a:cubicBezTo>
                    <a:pt x="232" y="239"/>
                    <a:pt x="232" y="239"/>
                    <a:pt x="232" y="239"/>
                  </a:cubicBezTo>
                  <a:cubicBezTo>
                    <a:pt x="229" y="240"/>
                    <a:pt x="226" y="241"/>
                    <a:pt x="223" y="241"/>
                  </a:cubicBezTo>
                  <a:cubicBezTo>
                    <a:pt x="155" y="244"/>
                    <a:pt x="155" y="244"/>
                    <a:pt x="155" y="244"/>
                  </a:cubicBezTo>
                  <a:cubicBezTo>
                    <a:pt x="149" y="244"/>
                    <a:pt x="143" y="247"/>
                    <a:pt x="140" y="253"/>
                  </a:cubicBezTo>
                  <a:cubicBezTo>
                    <a:pt x="121" y="290"/>
                    <a:pt x="121" y="290"/>
                    <a:pt x="121" y="290"/>
                  </a:cubicBezTo>
                  <a:cubicBezTo>
                    <a:pt x="121" y="290"/>
                    <a:pt x="121" y="291"/>
                    <a:pt x="120" y="291"/>
                  </a:cubicBezTo>
                  <a:cubicBezTo>
                    <a:pt x="70" y="369"/>
                    <a:pt x="70" y="369"/>
                    <a:pt x="70" y="369"/>
                  </a:cubicBezTo>
                  <a:cubicBezTo>
                    <a:pt x="69" y="369"/>
                    <a:pt x="69" y="369"/>
                    <a:pt x="69" y="370"/>
                  </a:cubicBezTo>
                  <a:cubicBezTo>
                    <a:pt x="66" y="374"/>
                    <a:pt x="35" y="415"/>
                    <a:pt x="18" y="442"/>
                  </a:cubicBezTo>
                  <a:cubicBezTo>
                    <a:pt x="0" y="469"/>
                    <a:pt x="56" y="506"/>
                    <a:pt x="65" y="5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50"/>
            <p:cNvSpPr>
              <a:spLocks/>
            </p:cNvSpPr>
            <p:nvPr/>
          </p:nvSpPr>
          <p:spPr bwMode="auto">
            <a:xfrm>
              <a:off x="3793401" y="1780781"/>
              <a:ext cx="522331" cy="587623"/>
            </a:xfrm>
            <a:custGeom>
              <a:avLst/>
              <a:gdLst>
                <a:gd name="T0" fmla="*/ 1038 w 1835"/>
                <a:gd name="T1" fmla="*/ 1607 h 2063"/>
                <a:gd name="T2" fmla="*/ 1062 w 1835"/>
                <a:gd name="T3" fmla="*/ 1713 h 2063"/>
                <a:gd name="T4" fmla="*/ 1310 w 1835"/>
                <a:gd name="T5" fmla="*/ 1705 h 2063"/>
                <a:gd name="T6" fmla="*/ 1391 w 1835"/>
                <a:gd name="T7" fmla="*/ 1803 h 2063"/>
                <a:gd name="T8" fmla="*/ 1466 w 1835"/>
                <a:gd name="T9" fmla="*/ 1879 h 2063"/>
                <a:gd name="T10" fmla="*/ 1515 w 1835"/>
                <a:gd name="T11" fmla="*/ 1963 h 2063"/>
                <a:gd name="T12" fmla="*/ 1595 w 1835"/>
                <a:gd name="T13" fmla="*/ 1989 h 2063"/>
                <a:gd name="T14" fmla="*/ 1656 w 1835"/>
                <a:gd name="T15" fmla="*/ 2062 h 2063"/>
                <a:gd name="T16" fmla="*/ 1705 w 1835"/>
                <a:gd name="T17" fmla="*/ 2062 h 2063"/>
                <a:gd name="T18" fmla="*/ 1671 w 1835"/>
                <a:gd name="T19" fmla="*/ 1998 h 2063"/>
                <a:gd name="T20" fmla="*/ 1736 w 1835"/>
                <a:gd name="T21" fmla="*/ 1892 h 2063"/>
                <a:gd name="T22" fmla="*/ 1798 w 1835"/>
                <a:gd name="T23" fmla="*/ 1872 h 2063"/>
                <a:gd name="T24" fmla="*/ 1810 w 1835"/>
                <a:gd name="T25" fmla="*/ 1713 h 2063"/>
                <a:gd name="T26" fmla="*/ 1735 w 1835"/>
                <a:gd name="T27" fmla="*/ 1532 h 2063"/>
                <a:gd name="T28" fmla="*/ 1686 w 1835"/>
                <a:gd name="T29" fmla="*/ 1446 h 2063"/>
                <a:gd name="T30" fmla="*/ 1638 w 1835"/>
                <a:gd name="T31" fmla="*/ 1304 h 2063"/>
                <a:gd name="T32" fmla="*/ 1540 w 1835"/>
                <a:gd name="T33" fmla="*/ 1282 h 2063"/>
                <a:gd name="T34" fmla="*/ 1518 w 1835"/>
                <a:gd name="T35" fmla="*/ 1181 h 2063"/>
                <a:gd name="T36" fmla="*/ 1492 w 1835"/>
                <a:gd name="T37" fmla="*/ 1048 h 2063"/>
                <a:gd name="T38" fmla="*/ 1515 w 1835"/>
                <a:gd name="T39" fmla="*/ 945 h 2063"/>
                <a:gd name="T40" fmla="*/ 1498 w 1835"/>
                <a:gd name="T41" fmla="*/ 877 h 2063"/>
                <a:gd name="T42" fmla="*/ 1500 w 1835"/>
                <a:gd name="T43" fmla="*/ 740 h 2063"/>
                <a:gd name="T44" fmla="*/ 1476 w 1835"/>
                <a:gd name="T45" fmla="*/ 638 h 2063"/>
                <a:gd name="T46" fmla="*/ 1384 w 1835"/>
                <a:gd name="T47" fmla="*/ 663 h 2063"/>
                <a:gd name="T48" fmla="*/ 1290 w 1835"/>
                <a:gd name="T49" fmla="*/ 700 h 2063"/>
                <a:gd name="T50" fmla="*/ 1083 w 1835"/>
                <a:gd name="T51" fmla="*/ 650 h 2063"/>
                <a:gd name="T52" fmla="*/ 878 w 1835"/>
                <a:gd name="T53" fmla="*/ 571 h 2063"/>
                <a:gd name="T54" fmla="*/ 753 w 1835"/>
                <a:gd name="T55" fmla="*/ 556 h 2063"/>
                <a:gd name="T56" fmla="*/ 598 w 1835"/>
                <a:gd name="T57" fmla="*/ 500 h 2063"/>
                <a:gd name="T58" fmla="*/ 523 w 1835"/>
                <a:gd name="T59" fmla="*/ 478 h 2063"/>
                <a:gd name="T60" fmla="*/ 508 w 1835"/>
                <a:gd name="T61" fmla="*/ 287 h 2063"/>
                <a:gd name="T62" fmla="*/ 541 w 1835"/>
                <a:gd name="T63" fmla="*/ 215 h 2063"/>
                <a:gd name="T64" fmla="*/ 516 w 1835"/>
                <a:gd name="T65" fmla="*/ 144 h 2063"/>
                <a:gd name="T66" fmla="*/ 320 w 1835"/>
                <a:gd name="T67" fmla="*/ 131 h 2063"/>
                <a:gd name="T68" fmla="*/ 140 w 1835"/>
                <a:gd name="T69" fmla="*/ 52 h 2063"/>
                <a:gd name="T70" fmla="*/ 40 w 1835"/>
                <a:gd name="T71" fmla="*/ 17 h 2063"/>
                <a:gd name="T72" fmla="*/ 83 w 1835"/>
                <a:gd name="T73" fmla="*/ 105 h 2063"/>
                <a:gd name="T74" fmla="*/ 99 w 1835"/>
                <a:gd name="T75" fmla="*/ 137 h 2063"/>
                <a:gd name="T76" fmla="*/ 63 w 1835"/>
                <a:gd name="T77" fmla="*/ 209 h 2063"/>
                <a:gd name="T78" fmla="*/ 77 w 1835"/>
                <a:gd name="T79" fmla="*/ 294 h 2063"/>
                <a:gd name="T80" fmla="*/ 125 w 1835"/>
                <a:gd name="T81" fmla="*/ 452 h 2063"/>
                <a:gd name="T82" fmla="*/ 127 w 1835"/>
                <a:gd name="T83" fmla="*/ 506 h 2063"/>
                <a:gd name="T84" fmla="*/ 183 w 1835"/>
                <a:gd name="T85" fmla="*/ 616 h 2063"/>
                <a:gd name="T86" fmla="*/ 182 w 1835"/>
                <a:gd name="T87" fmla="*/ 696 h 2063"/>
                <a:gd name="T88" fmla="*/ 164 w 1835"/>
                <a:gd name="T89" fmla="*/ 842 h 2063"/>
                <a:gd name="T90" fmla="*/ 157 w 1835"/>
                <a:gd name="T91" fmla="*/ 910 h 2063"/>
                <a:gd name="T92" fmla="*/ 129 w 1835"/>
                <a:gd name="T93" fmla="*/ 1130 h 2063"/>
                <a:gd name="T94" fmla="*/ 155 w 1835"/>
                <a:gd name="T95" fmla="*/ 1197 h 2063"/>
                <a:gd name="T96" fmla="*/ 157 w 1835"/>
                <a:gd name="T97" fmla="*/ 1273 h 2063"/>
                <a:gd name="T98" fmla="*/ 21 w 1835"/>
                <a:gd name="T99" fmla="*/ 1326 h 2063"/>
                <a:gd name="T100" fmla="*/ 166 w 1835"/>
                <a:gd name="T101" fmla="*/ 1497 h 2063"/>
                <a:gd name="T102" fmla="*/ 285 w 1835"/>
                <a:gd name="T103" fmla="*/ 1462 h 2063"/>
                <a:gd name="T104" fmla="*/ 384 w 1835"/>
                <a:gd name="T105" fmla="*/ 1525 h 2063"/>
                <a:gd name="T106" fmla="*/ 526 w 1835"/>
                <a:gd name="T107" fmla="*/ 1593 h 2063"/>
                <a:gd name="T108" fmla="*/ 669 w 1835"/>
                <a:gd name="T109" fmla="*/ 1595 h 2063"/>
                <a:gd name="T110" fmla="*/ 824 w 1835"/>
                <a:gd name="T111" fmla="*/ 1550 h 2063"/>
                <a:gd name="T112" fmla="*/ 946 w 1835"/>
                <a:gd name="T113" fmla="*/ 1550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35" h="2063">
                  <a:moveTo>
                    <a:pt x="977" y="1551"/>
                  </a:moveTo>
                  <a:cubicBezTo>
                    <a:pt x="1032" y="1600"/>
                    <a:pt x="1032" y="1600"/>
                    <a:pt x="1032" y="1600"/>
                  </a:cubicBezTo>
                  <a:cubicBezTo>
                    <a:pt x="1034" y="1602"/>
                    <a:pt x="1036" y="1604"/>
                    <a:pt x="1038" y="1607"/>
                  </a:cubicBezTo>
                  <a:cubicBezTo>
                    <a:pt x="1058" y="1649"/>
                    <a:pt x="1058" y="1649"/>
                    <a:pt x="1058" y="1649"/>
                  </a:cubicBezTo>
                  <a:cubicBezTo>
                    <a:pt x="1059" y="1652"/>
                    <a:pt x="1060" y="1655"/>
                    <a:pt x="1060" y="1658"/>
                  </a:cubicBezTo>
                  <a:cubicBezTo>
                    <a:pt x="1062" y="1713"/>
                    <a:pt x="1062" y="1713"/>
                    <a:pt x="1062" y="1713"/>
                  </a:cubicBezTo>
                  <a:cubicBezTo>
                    <a:pt x="1063" y="1750"/>
                    <a:pt x="1092" y="1747"/>
                    <a:pt x="1107" y="1756"/>
                  </a:cubicBezTo>
                  <a:cubicBezTo>
                    <a:pt x="1121" y="1766"/>
                    <a:pt x="1172" y="1752"/>
                    <a:pt x="1186" y="1754"/>
                  </a:cubicBezTo>
                  <a:cubicBezTo>
                    <a:pt x="1201" y="1755"/>
                    <a:pt x="1299" y="1702"/>
                    <a:pt x="1310" y="1705"/>
                  </a:cubicBezTo>
                  <a:cubicBezTo>
                    <a:pt x="1317" y="1706"/>
                    <a:pt x="1343" y="1705"/>
                    <a:pt x="1363" y="1704"/>
                  </a:cubicBezTo>
                  <a:cubicBezTo>
                    <a:pt x="1377" y="1703"/>
                    <a:pt x="1388" y="1713"/>
                    <a:pt x="1388" y="1727"/>
                  </a:cubicBezTo>
                  <a:cubicBezTo>
                    <a:pt x="1391" y="1803"/>
                    <a:pt x="1391" y="1803"/>
                    <a:pt x="1391" y="1803"/>
                  </a:cubicBezTo>
                  <a:cubicBezTo>
                    <a:pt x="1391" y="1810"/>
                    <a:pt x="1394" y="1816"/>
                    <a:pt x="1399" y="1820"/>
                  </a:cubicBezTo>
                  <a:cubicBezTo>
                    <a:pt x="1460" y="1870"/>
                    <a:pt x="1460" y="1870"/>
                    <a:pt x="1460" y="1870"/>
                  </a:cubicBezTo>
                  <a:cubicBezTo>
                    <a:pt x="1462" y="1873"/>
                    <a:pt x="1464" y="1875"/>
                    <a:pt x="1466" y="1879"/>
                  </a:cubicBezTo>
                  <a:cubicBezTo>
                    <a:pt x="1491" y="1933"/>
                    <a:pt x="1491" y="1933"/>
                    <a:pt x="1491" y="1933"/>
                  </a:cubicBezTo>
                  <a:cubicBezTo>
                    <a:pt x="1492" y="1935"/>
                    <a:pt x="1493" y="1936"/>
                    <a:pt x="1494" y="1938"/>
                  </a:cubicBezTo>
                  <a:cubicBezTo>
                    <a:pt x="1515" y="1963"/>
                    <a:pt x="1515" y="1963"/>
                    <a:pt x="1515" y="1963"/>
                  </a:cubicBezTo>
                  <a:cubicBezTo>
                    <a:pt x="1519" y="1968"/>
                    <a:pt x="1526" y="1972"/>
                    <a:pt x="1534" y="1971"/>
                  </a:cubicBezTo>
                  <a:cubicBezTo>
                    <a:pt x="1571" y="1970"/>
                    <a:pt x="1571" y="1970"/>
                    <a:pt x="1571" y="1970"/>
                  </a:cubicBezTo>
                  <a:cubicBezTo>
                    <a:pt x="1582" y="1970"/>
                    <a:pt x="1592" y="1978"/>
                    <a:pt x="1595" y="1989"/>
                  </a:cubicBezTo>
                  <a:cubicBezTo>
                    <a:pt x="1605" y="2035"/>
                    <a:pt x="1605" y="2035"/>
                    <a:pt x="1605" y="2035"/>
                  </a:cubicBezTo>
                  <a:cubicBezTo>
                    <a:pt x="1606" y="2044"/>
                    <a:pt x="1613" y="2051"/>
                    <a:pt x="1622" y="2053"/>
                  </a:cubicBezTo>
                  <a:cubicBezTo>
                    <a:pt x="1656" y="2062"/>
                    <a:pt x="1656" y="2062"/>
                    <a:pt x="1656" y="2062"/>
                  </a:cubicBezTo>
                  <a:cubicBezTo>
                    <a:pt x="1658" y="2063"/>
                    <a:pt x="1661" y="2063"/>
                    <a:pt x="1663" y="2063"/>
                  </a:cubicBezTo>
                  <a:cubicBezTo>
                    <a:pt x="1699" y="2062"/>
                    <a:pt x="1699" y="2062"/>
                    <a:pt x="1699" y="2062"/>
                  </a:cubicBezTo>
                  <a:cubicBezTo>
                    <a:pt x="1701" y="2061"/>
                    <a:pt x="1703" y="2062"/>
                    <a:pt x="1705" y="2062"/>
                  </a:cubicBezTo>
                  <a:cubicBezTo>
                    <a:pt x="1705" y="2062"/>
                    <a:pt x="1705" y="2062"/>
                    <a:pt x="1705" y="2061"/>
                  </a:cubicBezTo>
                  <a:cubicBezTo>
                    <a:pt x="1673" y="2004"/>
                    <a:pt x="1673" y="2004"/>
                    <a:pt x="1673" y="2004"/>
                  </a:cubicBezTo>
                  <a:cubicBezTo>
                    <a:pt x="1672" y="2002"/>
                    <a:pt x="1671" y="2000"/>
                    <a:pt x="1671" y="1998"/>
                  </a:cubicBezTo>
                  <a:cubicBezTo>
                    <a:pt x="1658" y="1960"/>
                    <a:pt x="1658" y="1960"/>
                    <a:pt x="1658" y="1960"/>
                  </a:cubicBezTo>
                  <a:cubicBezTo>
                    <a:pt x="1651" y="1942"/>
                    <a:pt x="1661" y="1922"/>
                    <a:pt x="1679" y="1915"/>
                  </a:cubicBezTo>
                  <a:cubicBezTo>
                    <a:pt x="1736" y="1892"/>
                    <a:pt x="1736" y="1892"/>
                    <a:pt x="1736" y="1892"/>
                  </a:cubicBezTo>
                  <a:cubicBezTo>
                    <a:pt x="1740" y="1891"/>
                    <a:pt x="1744" y="1890"/>
                    <a:pt x="1748" y="1890"/>
                  </a:cubicBezTo>
                  <a:cubicBezTo>
                    <a:pt x="1768" y="1889"/>
                    <a:pt x="1768" y="1889"/>
                    <a:pt x="1768" y="1889"/>
                  </a:cubicBezTo>
                  <a:cubicBezTo>
                    <a:pt x="1780" y="1889"/>
                    <a:pt x="1792" y="1882"/>
                    <a:pt x="1798" y="1872"/>
                  </a:cubicBezTo>
                  <a:cubicBezTo>
                    <a:pt x="1828" y="1820"/>
                    <a:pt x="1828" y="1820"/>
                    <a:pt x="1828" y="1820"/>
                  </a:cubicBezTo>
                  <a:cubicBezTo>
                    <a:pt x="1834" y="1812"/>
                    <a:pt x="1835" y="1801"/>
                    <a:pt x="1832" y="1792"/>
                  </a:cubicBezTo>
                  <a:cubicBezTo>
                    <a:pt x="1810" y="1713"/>
                    <a:pt x="1810" y="1713"/>
                    <a:pt x="1810" y="1713"/>
                  </a:cubicBezTo>
                  <a:cubicBezTo>
                    <a:pt x="1771" y="1575"/>
                    <a:pt x="1771" y="1575"/>
                    <a:pt x="1771" y="1575"/>
                  </a:cubicBezTo>
                  <a:cubicBezTo>
                    <a:pt x="1770" y="1569"/>
                    <a:pt x="1770" y="1563"/>
                    <a:pt x="1771" y="1558"/>
                  </a:cubicBezTo>
                  <a:cubicBezTo>
                    <a:pt x="1735" y="1532"/>
                    <a:pt x="1735" y="1532"/>
                    <a:pt x="1735" y="1532"/>
                  </a:cubicBezTo>
                  <a:cubicBezTo>
                    <a:pt x="1734" y="1531"/>
                    <a:pt x="1732" y="1530"/>
                    <a:pt x="1731" y="1528"/>
                  </a:cubicBezTo>
                  <a:cubicBezTo>
                    <a:pt x="1687" y="1463"/>
                    <a:pt x="1687" y="1463"/>
                    <a:pt x="1687" y="1463"/>
                  </a:cubicBezTo>
                  <a:cubicBezTo>
                    <a:pt x="1684" y="1458"/>
                    <a:pt x="1683" y="1452"/>
                    <a:pt x="1686" y="1446"/>
                  </a:cubicBezTo>
                  <a:cubicBezTo>
                    <a:pt x="1711" y="1391"/>
                    <a:pt x="1711" y="1391"/>
                    <a:pt x="1711" y="1391"/>
                  </a:cubicBezTo>
                  <a:cubicBezTo>
                    <a:pt x="1714" y="1384"/>
                    <a:pt x="1713" y="1376"/>
                    <a:pt x="1707" y="1371"/>
                  </a:cubicBezTo>
                  <a:cubicBezTo>
                    <a:pt x="1638" y="1304"/>
                    <a:pt x="1638" y="1304"/>
                    <a:pt x="1638" y="1304"/>
                  </a:cubicBezTo>
                  <a:cubicBezTo>
                    <a:pt x="1635" y="1301"/>
                    <a:pt x="1631" y="1300"/>
                    <a:pt x="1628" y="1299"/>
                  </a:cubicBezTo>
                  <a:cubicBezTo>
                    <a:pt x="1552" y="1290"/>
                    <a:pt x="1552" y="1290"/>
                    <a:pt x="1552" y="1290"/>
                  </a:cubicBezTo>
                  <a:cubicBezTo>
                    <a:pt x="1547" y="1289"/>
                    <a:pt x="1543" y="1286"/>
                    <a:pt x="1540" y="1282"/>
                  </a:cubicBezTo>
                  <a:cubicBezTo>
                    <a:pt x="1523" y="1256"/>
                    <a:pt x="1523" y="1256"/>
                    <a:pt x="1523" y="1256"/>
                  </a:cubicBezTo>
                  <a:cubicBezTo>
                    <a:pt x="1521" y="1254"/>
                    <a:pt x="1520" y="1251"/>
                    <a:pt x="1520" y="1247"/>
                  </a:cubicBezTo>
                  <a:cubicBezTo>
                    <a:pt x="1518" y="1181"/>
                    <a:pt x="1518" y="1181"/>
                    <a:pt x="1518" y="1181"/>
                  </a:cubicBezTo>
                  <a:cubicBezTo>
                    <a:pt x="1518" y="1179"/>
                    <a:pt x="1518" y="1177"/>
                    <a:pt x="1517" y="1176"/>
                  </a:cubicBezTo>
                  <a:cubicBezTo>
                    <a:pt x="1482" y="1069"/>
                    <a:pt x="1482" y="1069"/>
                    <a:pt x="1482" y="1069"/>
                  </a:cubicBezTo>
                  <a:cubicBezTo>
                    <a:pt x="1479" y="1061"/>
                    <a:pt x="1483" y="1051"/>
                    <a:pt x="1492" y="1048"/>
                  </a:cubicBezTo>
                  <a:cubicBezTo>
                    <a:pt x="1498" y="1045"/>
                    <a:pt x="1498" y="1045"/>
                    <a:pt x="1498" y="1045"/>
                  </a:cubicBezTo>
                  <a:cubicBezTo>
                    <a:pt x="1504" y="1043"/>
                    <a:pt x="1508" y="1037"/>
                    <a:pt x="1508" y="1031"/>
                  </a:cubicBezTo>
                  <a:cubicBezTo>
                    <a:pt x="1515" y="945"/>
                    <a:pt x="1515" y="945"/>
                    <a:pt x="1515" y="945"/>
                  </a:cubicBezTo>
                  <a:cubicBezTo>
                    <a:pt x="1515" y="943"/>
                    <a:pt x="1515" y="940"/>
                    <a:pt x="1514" y="937"/>
                  </a:cubicBezTo>
                  <a:cubicBezTo>
                    <a:pt x="1497" y="893"/>
                    <a:pt x="1497" y="893"/>
                    <a:pt x="1497" y="893"/>
                  </a:cubicBezTo>
                  <a:cubicBezTo>
                    <a:pt x="1495" y="888"/>
                    <a:pt x="1495" y="882"/>
                    <a:pt x="1498" y="877"/>
                  </a:cubicBezTo>
                  <a:cubicBezTo>
                    <a:pt x="1514" y="852"/>
                    <a:pt x="1514" y="852"/>
                    <a:pt x="1514" y="852"/>
                  </a:cubicBezTo>
                  <a:cubicBezTo>
                    <a:pt x="1517" y="849"/>
                    <a:pt x="1518" y="844"/>
                    <a:pt x="1517" y="840"/>
                  </a:cubicBezTo>
                  <a:cubicBezTo>
                    <a:pt x="1500" y="740"/>
                    <a:pt x="1500" y="740"/>
                    <a:pt x="1500" y="740"/>
                  </a:cubicBezTo>
                  <a:cubicBezTo>
                    <a:pt x="1500" y="739"/>
                    <a:pt x="1500" y="738"/>
                    <a:pt x="1500" y="738"/>
                  </a:cubicBezTo>
                  <a:cubicBezTo>
                    <a:pt x="1471" y="656"/>
                    <a:pt x="1471" y="656"/>
                    <a:pt x="1471" y="656"/>
                  </a:cubicBezTo>
                  <a:cubicBezTo>
                    <a:pt x="1469" y="649"/>
                    <a:pt x="1471" y="642"/>
                    <a:pt x="1476" y="638"/>
                  </a:cubicBezTo>
                  <a:cubicBezTo>
                    <a:pt x="1474" y="636"/>
                    <a:pt x="1472" y="635"/>
                    <a:pt x="1471" y="634"/>
                  </a:cubicBezTo>
                  <a:cubicBezTo>
                    <a:pt x="1464" y="627"/>
                    <a:pt x="1453" y="626"/>
                    <a:pt x="1445" y="631"/>
                  </a:cubicBezTo>
                  <a:cubicBezTo>
                    <a:pt x="1384" y="663"/>
                    <a:pt x="1384" y="663"/>
                    <a:pt x="1384" y="663"/>
                  </a:cubicBezTo>
                  <a:cubicBezTo>
                    <a:pt x="1384" y="663"/>
                    <a:pt x="1383" y="663"/>
                    <a:pt x="1382" y="663"/>
                  </a:cubicBezTo>
                  <a:cubicBezTo>
                    <a:pt x="1301" y="698"/>
                    <a:pt x="1301" y="698"/>
                    <a:pt x="1301" y="698"/>
                  </a:cubicBezTo>
                  <a:cubicBezTo>
                    <a:pt x="1298" y="699"/>
                    <a:pt x="1294" y="700"/>
                    <a:pt x="1290" y="700"/>
                  </a:cubicBezTo>
                  <a:cubicBezTo>
                    <a:pt x="1176" y="690"/>
                    <a:pt x="1176" y="690"/>
                    <a:pt x="1176" y="690"/>
                  </a:cubicBezTo>
                  <a:cubicBezTo>
                    <a:pt x="1174" y="690"/>
                    <a:pt x="1172" y="690"/>
                    <a:pt x="1170" y="689"/>
                  </a:cubicBezTo>
                  <a:cubicBezTo>
                    <a:pt x="1155" y="683"/>
                    <a:pt x="1098" y="660"/>
                    <a:pt x="1083" y="650"/>
                  </a:cubicBezTo>
                  <a:cubicBezTo>
                    <a:pt x="1067" y="641"/>
                    <a:pt x="1011" y="628"/>
                    <a:pt x="999" y="625"/>
                  </a:cubicBezTo>
                  <a:cubicBezTo>
                    <a:pt x="997" y="625"/>
                    <a:pt x="996" y="624"/>
                    <a:pt x="994" y="624"/>
                  </a:cubicBezTo>
                  <a:cubicBezTo>
                    <a:pt x="878" y="571"/>
                    <a:pt x="878" y="571"/>
                    <a:pt x="878" y="571"/>
                  </a:cubicBezTo>
                  <a:cubicBezTo>
                    <a:pt x="876" y="570"/>
                    <a:pt x="873" y="569"/>
                    <a:pt x="870" y="569"/>
                  </a:cubicBezTo>
                  <a:cubicBezTo>
                    <a:pt x="763" y="559"/>
                    <a:pt x="763" y="559"/>
                    <a:pt x="763" y="559"/>
                  </a:cubicBezTo>
                  <a:cubicBezTo>
                    <a:pt x="759" y="559"/>
                    <a:pt x="756" y="558"/>
                    <a:pt x="753" y="556"/>
                  </a:cubicBezTo>
                  <a:cubicBezTo>
                    <a:pt x="732" y="544"/>
                    <a:pt x="648" y="494"/>
                    <a:pt x="638" y="494"/>
                  </a:cubicBezTo>
                  <a:cubicBezTo>
                    <a:pt x="629" y="495"/>
                    <a:pt x="612" y="497"/>
                    <a:pt x="604" y="498"/>
                  </a:cubicBezTo>
                  <a:cubicBezTo>
                    <a:pt x="602" y="498"/>
                    <a:pt x="600" y="499"/>
                    <a:pt x="598" y="500"/>
                  </a:cubicBezTo>
                  <a:cubicBezTo>
                    <a:pt x="558" y="518"/>
                    <a:pt x="558" y="518"/>
                    <a:pt x="558" y="518"/>
                  </a:cubicBezTo>
                  <a:cubicBezTo>
                    <a:pt x="544" y="525"/>
                    <a:pt x="526" y="515"/>
                    <a:pt x="525" y="499"/>
                  </a:cubicBezTo>
                  <a:cubicBezTo>
                    <a:pt x="523" y="478"/>
                    <a:pt x="523" y="478"/>
                    <a:pt x="523" y="478"/>
                  </a:cubicBezTo>
                  <a:cubicBezTo>
                    <a:pt x="523" y="476"/>
                    <a:pt x="523" y="475"/>
                    <a:pt x="522" y="473"/>
                  </a:cubicBezTo>
                  <a:cubicBezTo>
                    <a:pt x="518" y="458"/>
                    <a:pt x="493" y="375"/>
                    <a:pt x="484" y="328"/>
                  </a:cubicBezTo>
                  <a:cubicBezTo>
                    <a:pt x="474" y="277"/>
                    <a:pt x="503" y="296"/>
                    <a:pt x="508" y="287"/>
                  </a:cubicBezTo>
                  <a:cubicBezTo>
                    <a:pt x="513" y="280"/>
                    <a:pt x="533" y="237"/>
                    <a:pt x="537" y="228"/>
                  </a:cubicBezTo>
                  <a:cubicBezTo>
                    <a:pt x="537" y="227"/>
                    <a:pt x="538" y="226"/>
                    <a:pt x="538" y="225"/>
                  </a:cubicBezTo>
                  <a:cubicBezTo>
                    <a:pt x="541" y="215"/>
                    <a:pt x="541" y="215"/>
                    <a:pt x="541" y="215"/>
                  </a:cubicBezTo>
                  <a:cubicBezTo>
                    <a:pt x="544" y="204"/>
                    <a:pt x="539" y="192"/>
                    <a:pt x="529" y="187"/>
                  </a:cubicBezTo>
                  <a:cubicBezTo>
                    <a:pt x="525" y="185"/>
                    <a:pt x="521" y="184"/>
                    <a:pt x="516" y="184"/>
                  </a:cubicBezTo>
                  <a:cubicBezTo>
                    <a:pt x="506" y="185"/>
                    <a:pt x="511" y="163"/>
                    <a:pt x="516" y="144"/>
                  </a:cubicBezTo>
                  <a:cubicBezTo>
                    <a:pt x="521" y="129"/>
                    <a:pt x="510" y="115"/>
                    <a:pt x="495" y="114"/>
                  </a:cubicBezTo>
                  <a:cubicBezTo>
                    <a:pt x="477" y="113"/>
                    <a:pt x="454" y="112"/>
                    <a:pt x="439" y="113"/>
                  </a:cubicBezTo>
                  <a:cubicBezTo>
                    <a:pt x="411" y="114"/>
                    <a:pt x="329" y="131"/>
                    <a:pt x="320" y="131"/>
                  </a:cubicBezTo>
                  <a:cubicBezTo>
                    <a:pt x="311" y="131"/>
                    <a:pt x="265" y="119"/>
                    <a:pt x="254" y="119"/>
                  </a:cubicBezTo>
                  <a:cubicBezTo>
                    <a:pt x="243" y="119"/>
                    <a:pt x="219" y="92"/>
                    <a:pt x="207" y="83"/>
                  </a:cubicBezTo>
                  <a:cubicBezTo>
                    <a:pt x="195" y="75"/>
                    <a:pt x="152" y="51"/>
                    <a:pt x="140" y="52"/>
                  </a:cubicBezTo>
                  <a:cubicBezTo>
                    <a:pt x="133" y="52"/>
                    <a:pt x="100" y="25"/>
                    <a:pt x="80" y="8"/>
                  </a:cubicBezTo>
                  <a:cubicBezTo>
                    <a:pt x="71" y="0"/>
                    <a:pt x="57" y="1"/>
                    <a:pt x="49" y="9"/>
                  </a:cubicBezTo>
                  <a:cubicBezTo>
                    <a:pt x="40" y="17"/>
                    <a:pt x="40" y="17"/>
                    <a:pt x="40" y="17"/>
                  </a:cubicBezTo>
                  <a:cubicBezTo>
                    <a:pt x="36" y="21"/>
                    <a:pt x="34" y="27"/>
                    <a:pt x="33" y="33"/>
                  </a:cubicBezTo>
                  <a:cubicBezTo>
                    <a:pt x="33" y="43"/>
                    <a:pt x="32" y="58"/>
                    <a:pt x="32" y="64"/>
                  </a:cubicBezTo>
                  <a:cubicBezTo>
                    <a:pt x="32" y="71"/>
                    <a:pt x="74" y="99"/>
                    <a:pt x="83" y="105"/>
                  </a:cubicBezTo>
                  <a:cubicBezTo>
                    <a:pt x="84" y="106"/>
                    <a:pt x="86" y="107"/>
                    <a:pt x="87" y="108"/>
                  </a:cubicBezTo>
                  <a:cubicBezTo>
                    <a:pt x="93" y="115"/>
                    <a:pt x="93" y="115"/>
                    <a:pt x="93" y="115"/>
                  </a:cubicBezTo>
                  <a:cubicBezTo>
                    <a:pt x="99" y="121"/>
                    <a:pt x="102" y="129"/>
                    <a:pt x="99" y="137"/>
                  </a:cubicBezTo>
                  <a:cubicBezTo>
                    <a:pt x="87" y="185"/>
                    <a:pt x="87" y="185"/>
                    <a:pt x="87" y="185"/>
                  </a:cubicBezTo>
                  <a:cubicBezTo>
                    <a:pt x="86" y="190"/>
                    <a:pt x="83" y="195"/>
                    <a:pt x="78" y="198"/>
                  </a:cubicBezTo>
                  <a:cubicBezTo>
                    <a:pt x="63" y="209"/>
                    <a:pt x="63" y="209"/>
                    <a:pt x="63" y="209"/>
                  </a:cubicBezTo>
                  <a:cubicBezTo>
                    <a:pt x="55" y="216"/>
                    <a:pt x="52" y="227"/>
                    <a:pt x="56" y="237"/>
                  </a:cubicBezTo>
                  <a:cubicBezTo>
                    <a:pt x="76" y="288"/>
                    <a:pt x="76" y="288"/>
                    <a:pt x="76" y="288"/>
                  </a:cubicBezTo>
                  <a:cubicBezTo>
                    <a:pt x="77" y="290"/>
                    <a:pt x="77" y="292"/>
                    <a:pt x="77" y="294"/>
                  </a:cubicBezTo>
                  <a:cubicBezTo>
                    <a:pt x="95" y="422"/>
                    <a:pt x="95" y="422"/>
                    <a:pt x="95" y="422"/>
                  </a:cubicBezTo>
                  <a:cubicBezTo>
                    <a:pt x="96" y="429"/>
                    <a:pt x="99" y="435"/>
                    <a:pt x="105" y="439"/>
                  </a:cubicBezTo>
                  <a:cubicBezTo>
                    <a:pt x="125" y="452"/>
                    <a:pt x="125" y="452"/>
                    <a:pt x="125" y="452"/>
                  </a:cubicBezTo>
                  <a:cubicBezTo>
                    <a:pt x="136" y="459"/>
                    <a:pt x="139" y="475"/>
                    <a:pt x="131" y="485"/>
                  </a:cubicBezTo>
                  <a:cubicBezTo>
                    <a:pt x="131" y="485"/>
                    <a:pt x="131" y="485"/>
                    <a:pt x="131" y="485"/>
                  </a:cubicBezTo>
                  <a:cubicBezTo>
                    <a:pt x="127" y="491"/>
                    <a:pt x="125" y="499"/>
                    <a:pt x="127" y="506"/>
                  </a:cubicBezTo>
                  <a:cubicBezTo>
                    <a:pt x="148" y="581"/>
                    <a:pt x="148" y="581"/>
                    <a:pt x="148" y="581"/>
                  </a:cubicBezTo>
                  <a:cubicBezTo>
                    <a:pt x="149" y="586"/>
                    <a:pt x="152" y="590"/>
                    <a:pt x="155" y="593"/>
                  </a:cubicBezTo>
                  <a:cubicBezTo>
                    <a:pt x="183" y="616"/>
                    <a:pt x="183" y="616"/>
                    <a:pt x="183" y="616"/>
                  </a:cubicBezTo>
                  <a:cubicBezTo>
                    <a:pt x="188" y="621"/>
                    <a:pt x="191" y="628"/>
                    <a:pt x="191" y="635"/>
                  </a:cubicBezTo>
                  <a:cubicBezTo>
                    <a:pt x="188" y="681"/>
                    <a:pt x="188" y="681"/>
                    <a:pt x="188" y="681"/>
                  </a:cubicBezTo>
                  <a:cubicBezTo>
                    <a:pt x="188" y="687"/>
                    <a:pt x="186" y="692"/>
                    <a:pt x="182" y="696"/>
                  </a:cubicBezTo>
                  <a:cubicBezTo>
                    <a:pt x="156" y="726"/>
                    <a:pt x="156" y="726"/>
                    <a:pt x="156" y="726"/>
                  </a:cubicBezTo>
                  <a:cubicBezTo>
                    <a:pt x="152" y="731"/>
                    <a:pt x="150" y="738"/>
                    <a:pt x="151" y="744"/>
                  </a:cubicBezTo>
                  <a:cubicBezTo>
                    <a:pt x="164" y="842"/>
                    <a:pt x="164" y="842"/>
                    <a:pt x="164" y="842"/>
                  </a:cubicBezTo>
                  <a:cubicBezTo>
                    <a:pt x="164" y="844"/>
                    <a:pt x="164" y="845"/>
                    <a:pt x="164" y="847"/>
                  </a:cubicBezTo>
                  <a:cubicBezTo>
                    <a:pt x="158" y="905"/>
                    <a:pt x="158" y="905"/>
                    <a:pt x="158" y="905"/>
                  </a:cubicBezTo>
                  <a:cubicBezTo>
                    <a:pt x="158" y="907"/>
                    <a:pt x="158" y="908"/>
                    <a:pt x="157" y="910"/>
                  </a:cubicBezTo>
                  <a:cubicBezTo>
                    <a:pt x="126" y="1002"/>
                    <a:pt x="126" y="1002"/>
                    <a:pt x="126" y="1002"/>
                  </a:cubicBezTo>
                  <a:cubicBezTo>
                    <a:pt x="125" y="1004"/>
                    <a:pt x="124" y="1007"/>
                    <a:pt x="124" y="1010"/>
                  </a:cubicBezTo>
                  <a:cubicBezTo>
                    <a:pt x="129" y="1130"/>
                    <a:pt x="129" y="1130"/>
                    <a:pt x="129" y="1130"/>
                  </a:cubicBezTo>
                  <a:cubicBezTo>
                    <a:pt x="129" y="1133"/>
                    <a:pt x="129" y="1135"/>
                    <a:pt x="130" y="1137"/>
                  </a:cubicBezTo>
                  <a:cubicBezTo>
                    <a:pt x="149" y="1188"/>
                    <a:pt x="149" y="1188"/>
                    <a:pt x="149" y="1188"/>
                  </a:cubicBezTo>
                  <a:cubicBezTo>
                    <a:pt x="150" y="1191"/>
                    <a:pt x="152" y="1195"/>
                    <a:pt x="155" y="1197"/>
                  </a:cubicBezTo>
                  <a:cubicBezTo>
                    <a:pt x="196" y="1234"/>
                    <a:pt x="196" y="1234"/>
                    <a:pt x="196" y="1234"/>
                  </a:cubicBezTo>
                  <a:cubicBezTo>
                    <a:pt x="213" y="1249"/>
                    <a:pt x="200" y="1277"/>
                    <a:pt x="178" y="1275"/>
                  </a:cubicBezTo>
                  <a:cubicBezTo>
                    <a:pt x="157" y="1273"/>
                    <a:pt x="157" y="1273"/>
                    <a:pt x="157" y="1273"/>
                  </a:cubicBezTo>
                  <a:cubicBezTo>
                    <a:pt x="157" y="1273"/>
                    <a:pt x="156" y="1273"/>
                    <a:pt x="155" y="1273"/>
                  </a:cubicBezTo>
                  <a:cubicBezTo>
                    <a:pt x="143" y="1273"/>
                    <a:pt x="38" y="1274"/>
                    <a:pt x="19" y="1278"/>
                  </a:cubicBezTo>
                  <a:cubicBezTo>
                    <a:pt x="0" y="1281"/>
                    <a:pt x="21" y="1326"/>
                    <a:pt x="21" y="1326"/>
                  </a:cubicBezTo>
                  <a:cubicBezTo>
                    <a:pt x="76" y="1453"/>
                    <a:pt x="76" y="1453"/>
                    <a:pt x="76" y="1453"/>
                  </a:cubicBezTo>
                  <a:cubicBezTo>
                    <a:pt x="79" y="1458"/>
                    <a:pt x="83" y="1463"/>
                    <a:pt x="89" y="1465"/>
                  </a:cubicBezTo>
                  <a:cubicBezTo>
                    <a:pt x="166" y="1497"/>
                    <a:pt x="166" y="1497"/>
                    <a:pt x="166" y="1497"/>
                  </a:cubicBezTo>
                  <a:cubicBezTo>
                    <a:pt x="172" y="1499"/>
                    <a:pt x="179" y="1499"/>
                    <a:pt x="185" y="1496"/>
                  </a:cubicBezTo>
                  <a:cubicBezTo>
                    <a:pt x="262" y="1460"/>
                    <a:pt x="262" y="1460"/>
                    <a:pt x="262" y="1460"/>
                  </a:cubicBezTo>
                  <a:cubicBezTo>
                    <a:pt x="269" y="1457"/>
                    <a:pt x="278" y="1457"/>
                    <a:pt x="285" y="1462"/>
                  </a:cubicBezTo>
                  <a:cubicBezTo>
                    <a:pt x="305" y="1475"/>
                    <a:pt x="346" y="1501"/>
                    <a:pt x="353" y="1501"/>
                  </a:cubicBezTo>
                  <a:cubicBezTo>
                    <a:pt x="358" y="1500"/>
                    <a:pt x="366" y="1510"/>
                    <a:pt x="372" y="1516"/>
                  </a:cubicBezTo>
                  <a:cubicBezTo>
                    <a:pt x="375" y="1520"/>
                    <a:pt x="379" y="1523"/>
                    <a:pt x="384" y="1525"/>
                  </a:cubicBezTo>
                  <a:cubicBezTo>
                    <a:pt x="480" y="1551"/>
                    <a:pt x="480" y="1551"/>
                    <a:pt x="480" y="1551"/>
                  </a:cubicBezTo>
                  <a:cubicBezTo>
                    <a:pt x="484" y="1553"/>
                    <a:pt x="487" y="1555"/>
                    <a:pt x="490" y="1557"/>
                  </a:cubicBezTo>
                  <a:cubicBezTo>
                    <a:pt x="526" y="1593"/>
                    <a:pt x="526" y="1593"/>
                    <a:pt x="526" y="1593"/>
                  </a:cubicBezTo>
                  <a:cubicBezTo>
                    <a:pt x="530" y="1597"/>
                    <a:pt x="537" y="1600"/>
                    <a:pt x="543" y="1599"/>
                  </a:cubicBezTo>
                  <a:cubicBezTo>
                    <a:pt x="584" y="1598"/>
                    <a:pt x="584" y="1598"/>
                    <a:pt x="584" y="1598"/>
                  </a:cubicBezTo>
                  <a:cubicBezTo>
                    <a:pt x="669" y="1595"/>
                    <a:pt x="669" y="1595"/>
                    <a:pt x="669" y="1595"/>
                  </a:cubicBezTo>
                  <a:cubicBezTo>
                    <a:pt x="671" y="1595"/>
                    <a:pt x="674" y="1595"/>
                    <a:pt x="676" y="1594"/>
                  </a:cubicBezTo>
                  <a:cubicBezTo>
                    <a:pt x="802" y="1546"/>
                    <a:pt x="802" y="1546"/>
                    <a:pt x="802" y="1546"/>
                  </a:cubicBezTo>
                  <a:cubicBezTo>
                    <a:pt x="809" y="1544"/>
                    <a:pt x="818" y="1545"/>
                    <a:pt x="824" y="1550"/>
                  </a:cubicBezTo>
                  <a:cubicBezTo>
                    <a:pt x="875" y="1588"/>
                    <a:pt x="875" y="1588"/>
                    <a:pt x="875" y="1588"/>
                  </a:cubicBezTo>
                  <a:cubicBezTo>
                    <a:pt x="884" y="1595"/>
                    <a:pt x="896" y="1594"/>
                    <a:pt x="904" y="1587"/>
                  </a:cubicBezTo>
                  <a:cubicBezTo>
                    <a:pt x="946" y="1550"/>
                    <a:pt x="946" y="1550"/>
                    <a:pt x="946" y="1550"/>
                  </a:cubicBezTo>
                  <a:cubicBezTo>
                    <a:pt x="955" y="1543"/>
                    <a:pt x="969" y="1543"/>
                    <a:pt x="977" y="15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53"/>
            <p:cNvSpPr>
              <a:spLocks/>
            </p:cNvSpPr>
            <p:nvPr/>
          </p:nvSpPr>
          <p:spPr bwMode="auto">
            <a:xfrm>
              <a:off x="3469120" y="3119255"/>
              <a:ext cx="804717" cy="902654"/>
            </a:xfrm>
            <a:custGeom>
              <a:avLst/>
              <a:gdLst>
                <a:gd name="T0" fmla="*/ 1108 w 2825"/>
                <a:gd name="T1" fmla="*/ 2954 h 3170"/>
                <a:gd name="T2" fmla="*/ 1224 w 2825"/>
                <a:gd name="T3" fmla="*/ 2861 h 3170"/>
                <a:gd name="T4" fmla="*/ 1346 w 2825"/>
                <a:gd name="T5" fmla="*/ 2746 h 3170"/>
                <a:gd name="T6" fmla="*/ 1449 w 2825"/>
                <a:gd name="T7" fmla="*/ 2532 h 3170"/>
                <a:gd name="T8" fmla="*/ 1294 w 2825"/>
                <a:gd name="T9" fmla="*/ 2259 h 3170"/>
                <a:gd name="T10" fmla="*/ 1298 w 2825"/>
                <a:gd name="T11" fmla="*/ 2135 h 3170"/>
                <a:gd name="T12" fmla="*/ 1341 w 2825"/>
                <a:gd name="T13" fmla="*/ 1938 h 3170"/>
                <a:gd name="T14" fmla="*/ 1529 w 2825"/>
                <a:gd name="T15" fmla="*/ 1914 h 3170"/>
                <a:gd name="T16" fmla="*/ 1586 w 2825"/>
                <a:gd name="T17" fmla="*/ 1903 h 3170"/>
                <a:gd name="T18" fmla="*/ 1802 w 2825"/>
                <a:gd name="T19" fmla="*/ 1869 h 3170"/>
                <a:gd name="T20" fmla="*/ 2047 w 2825"/>
                <a:gd name="T21" fmla="*/ 1857 h 3170"/>
                <a:gd name="T22" fmla="*/ 2268 w 2825"/>
                <a:gd name="T23" fmla="*/ 1587 h 3170"/>
                <a:gd name="T24" fmla="*/ 2377 w 2825"/>
                <a:gd name="T25" fmla="*/ 1561 h 3170"/>
                <a:gd name="T26" fmla="*/ 2388 w 2825"/>
                <a:gd name="T27" fmla="*/ 1392 h 3170"/>
                <a:gd name="T28" fmla="*/ 2550 w 2825"/>
                <a:gd name="T29" fmla="*/ 1245 h 3170"/>
                <a:gd name="T30" fmla="*/ 2669 w 2825"/>
                <a:gd name="T31" fmla="*/ 1159 h 3170"/>
                <a:gd name="T32" fmla="*/ 2718 w 2825"/>
                <a:gd name="T33" fmla="*/ 1084 h 3170"/>
                <a:gd name="T34" fmla="*/ 2801 w 2825"/>
                <a:gd name="T35" fmla="*/ 913 h 3170"/>
                <a:gd name="T36" fmla="*/ 2807 w 2825"/>
                <a:gd name="T37" fmla="*/ 807 h 3170"/>
                <a:gd name="T38" fmla="*/ 2748 w 2825"/>
                <a:gd name="T39" fmla="*/ 740 h 3170"/>
                <a:gd name="T40" fmla="*/ 2678 w 2825"/>
                <a:gd name="T41" fmla="*/ 628 h 3170"/>
                <a:gd name="T42" fmla="*/ 2743 w 2825"/>
                <a:gd name="T43" fmla="*/ 494 h 3170"/>
                <a:gd name="T44" fmla="*/ 2735 w 2825"/>
                <a:gd name="T45" fmla="*/ 427 h 3170"/>
                <a:gd name="T46" fmla="*/ 2653 w 2825"/>
                <a:gd name="T47" fmla="*/ 298 h 3170"/>
                <a:gd name="T48" fmla="*/ 2560 w 2825"/>
                <a:gd name="T49" fmla="*/ 256 h 3170"/>
                <a:gd name="T50" fmla="*/ 2403 w 2825"/>
                <a:gd name="T51" fmla="*/ 206 h 3170"/>
                <a:gd name="T52" fmla="*/ 2321 w 2825"/>
                <a:gd name="T53" fmla="*/ 72 h 3170"/>
                <a:gd name="T54" fmla="*/ 2222 w 2825"/>
                <a:gd name="T55" fmla="*/ 68 h 3170"/>
                <a:gd name="T56" fmla="*/ 1997 w 2825"/>
                <a:gd name="T57" fmla="*/ 309 h 3170"/>
                <a:gd name="T58" fmla="*/ 1888 w 2825"/>
                <a:gd name="T59" fmla="*/ 457 h 3170"/>
                <a:gd name="T60" fmla="*/ 1562 w 2825"/>
                <a:gd name="T61" fmla="*/ 622 h 3170"/>
                <a:gd name="T62" fmla="*/ 1389 w 2825"/>
                <a:gd name="T63" fmla="*/ 425 h 3170"/>
                <a:gd name="T64" fmla="*/ 1268 w 2825"/>
                <a:gd name="T65" fmla="*/ 318 h 3170"/>
                <a:gd name="T66" fmla="*/ 1222 w 2825"/>
                <a:gd name="T67" fmla="*/ 492 h 3170"/>
                <a:gd name="T68" fmla="*/ 1343 w 2825"/>
                <a:gd name="T69" fmla="*/ 652 h 3170"/>
                <a:gd name="T70" fmla="*/ 1344 w 2825"/>
                <a:gd name="T71" fmla="*/ 732 h 3170"/>
                <a:gd name="T72" fmla="*/ 1275 w 2825"/>
                <a:gd name="T73" fmla="*/ 823 h 3170"/>
                <a:gd name="T74" fmla="*/ 1184 w 2825"/>
                <a:gd name="T75" fmla="*/ 546 h 3170"/>
                <a:gd name="T76" fmla="*/ 1096 w 2825"/>
                <a:gd name="T77" fmla="*/ 200 h 3170"/>
                <a:gd name="T78" fmla="*/ 964 w 2825"/>
                <a:gd name="T79" fmla="*/ 20 h 3170"/>
                <a:gd name="T80" fmla="*/ 878 w 2825"/>
                <a:gd name="T81" fmla="*/ 369 h 3170"/>
                <a:gd name="T82" fmla="*/ 681 w 2825"/>
                <a:gd name="T83" fmla="*/ 918 h 3170"/>
                <a:gd name="T84" fmla="*/ 803 w 2825"/>
                <a:gd name="T85" fmla="*/ 878 h 3170"/>
                <a:gd name="T86" fmla="*/ 839 w 2825"/>
                <a:gd name="T87" fmla="*/ 1077 h 3170"/>
                <a:gd name="T88" fmla="*/ 663 w 2825"/>
                <a:gd name="T89" fmla="*/ 1103 h 3170"/>
                <a:gd name="T90" fmla="*/ 460 w 2825"/>
                <a:gd name="T91" fmla="*/ 1727 h 3170"/>
                <a:gd name="T92" fmla="*/ 296 w 2825"/>
                <a:gd name="T93" fmla="*/ 2087 h 3170"/>
                <a:gd name="T94" fmla="*/ 70 w 2825"/>
                <a:gd name="T95" fmla="*/ 2291 h 3170"/>
                <a:gd name="T96" fmla="*/ 112 w 2825"/>
                <a:gd name="T97" fmla="*/ 2437 h 3170"/>
                <a:gd name="T98" fmla="*/ 262 w 2825"/>
                <a:gd name="T99" fmla="*/ 2495 h 3170"/>
                <a:gd name="T100" fmla="*/ 198 w 2825"/>
                <a:gd name="T101" fmla="*/ 2632 h 3170"/>
                <a:gd name="T102" fmla="*/ 283 w 2825"/>
                <a:gd name="T103" fmla="*/ 2704 h 3170"/>
                <a:gd name="T104" fmla="*/ 661 w 2825"/>
                <a:gd name="T105" fmla="*/ 2881 h 3170"/>
                <a:gd name="T106" fmla="*/ 799 w 2825"/>
                <a:gd name="T107" fmla="*/ 3019 h 3170"/>
                <a:gd name="T108" fmla="*/ 999 w 2825"/>
                <a:gd name="T109" fmla="*/ 3123 h 3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5" h="3170">
                  <a:moveTo>
                    <a:pt x="1077" y="3090"/>
                  </a:moveTo>
                  <a:cubicBezTo>
                    <a:pt x="1071" y="3086"/>
                    <a:pt x="1068" y="3077"/>
                    <a:pt x="1071" y="3070"/>
                  </a:cubicBezTo>
                  <a:cubicBezTo>
                    <a:pt x="1108" y="2956"/>
                    <a:pt x="1108" y="2956"/>
                    <a:pt x="1108" y="2956"/>
                  </a:cubicBezTo>
                  <a:cubicBezTo>
                    <a:pt x="1108" y="2955"/>
                    <a:pt x="1108" y="2955"/>
                    <a:pt x="1108" y="2954"/>
                  </a:cubicBezTo>
                  <a:cubicBezTo>
                    <a:pt x="1122" y="2879"/>
                    <a:pt x="1122" y="2879"/>
                    <a:pt x="1122" y="2879"/>
                  </a:cubicBezTo>
                  <a:cubicBezTo>
                    <a:pt x="1124" y="2870"/>
                    <a:pt x="1130" y="2865"/>
                    <a:pt x="1139" y="2864"/>
                  </a:cubicBezTo>
                  <a:cubicBezTo>
                    <a:pt x="1180" y="2863"/>
                    <a:pt x="1180" y="2863"/>
                    <a:pt x="1180" y="2863"/>
                  </a:cubicBezTo>
                  <a:cubicBezTo>
                    <a:pt x="1224" y="2861"/>
                    <a:pt x="1224" y="2861"/>
                    <a:pt x="1224" y="2861"/>
                  </a:cubicBezTo>
                  <a:cubicBezTo>
                    <a:pt x="1233" y="2861"/>
                    <a:pt x="1241" y="2853"/>
                    <a:pt x="1241" y="2844"/>
                  </a:cubicBezTo>
                  <a:cubicBezTo>
                    <a:pt x="1241" y="2802"/>
                    <a:pt x="1241" y="2802"/>
                    <a:pt x="1241" y="2802"/>
                  </a:cubicBezTo>
                  <a:cubicBezTo>
                    <a:pt x="1241" y="2794"/>
                    <a:pt x="1246" y="2787"/>
                    <a:pt x="1254" y="2785"/>
                  </a:cubicBezTo>
                  <a:cubicBezTo>
                    <a:pt x="1281" y="2779"/>
                    <a:pt x="1339" y="2764"/>
                    <a:pt x="1346" y="2746"/>
                  </a:cubicBezTo>
                  <a:cubicBezTo>
                    <a:pt x="1354" y="2724"/>
                    <a:pt x="1379" y="2641"/>
                    <a:pt x="1384" y="2624"/>
                  </a:cubicBezTo>
                  <a:cubicBezTo>
                    <a:pt x="1385" y="2622"/>
                    <a:pt x="1386" y="2620"/>
                    <a:pt x="1388" y="2618"/>
                  </a:cubicBezTo>
                  <a:cubicBezTo>
                    <a:pt x="1446" y="2548"/>
                    <a:pt x="1446" y="2548"/>
                    <a:pt x="1446" y="2548"/>
                  </a:cubicBezTo>
                  <a:cubicBezTo>
                    <a:pt x="1449" y="2544"/>
                    <a:pt x="1451" y="2537"/>
                    <a:pt x="1449" y="2532"/>
                  </a:cubicBezTo>
                  <a:cubicBezTo>
                    <a:pt x="1379" y="2324"/>
                    <a:pt x="1379" y="2324"/>
                    <a:pt x="1379" y="2324"/>
                  </a:cubicBezTo>
                  <a:cubicBezTo>
                    <a:pt x="1378" y="2320"/>
                    <a:pt x="1376" y="2317"/>
                    <a:pt x="1372" y="2314"/>
                  </a:cubicBezTo>
                  <a:cubicBezTo>
                    <a:pt x="1301" y="2268"/>
                    <a:pt x="1301" y="2268"/>
                    <a:pt x="1301" y="2268"/>
                  </a:cubicBezTo>
                  <a:cubicBezTo>
                    <a:pt x="1298" y="2266"/>
                    <a:pt x="1295" y="2263"/>
                    <a:pt x="1294" y="2259"/>
                  </a:cubicBezTo>
                  <a:cubicBezTo>
                    <a:pt x="1271" y="2186"/>
                    <a:pt x="1271" y="2186"/>
                    <a:pt x="1271" y="2186"/>
                  </a:cubicBezTo>
                  <a:cubicBezTo>
                    <a:pt x="1269" y="2181"/>
                    <a:pt x="1270" y="2176"/>
                    <a:pt x="1273" y="2171"/>
                  </a:cubicBezTo>
                  <a:cubicBezTo>
                    <a:pt x="1295" y="2138"/>
                    <a:pt x="1295" y="2138"/>
                    <a:pt x="1295" y="2138"/>
                  </a:cubicBezTo>
                  <a:cubicBezTo>
                    <a:pt x="1296" y="2137"/>
                    <a:pt x="1297" y="2136"/>
                    <a:pt x="1298" y="2135"/>
                  </a:cubicBezTo>
                  <a:cubicBezTo>
                    <a:pt x="1328" y="2108"/>
                    <a:pt x="1328" y="2108"/>
                    <a:pt x="1328" y="2108"/>
                  </a:cubicBezTo>
                  <a:cubicBezTo>
                    <a:pt x="1332" y="2105"/>
                    <a:pt x="1334" y="2101"/>
                    <a:pt x="1334" y="2096"/>
                  </a:cubicBezTo>
                  <a:cubicBezTo>
                    <a:pt x="1340" y="1944"/>
                    <a:pt x="1340" y="1944"/>
                    <a:pt x="1340" y="1944"/>
                  </a:cubicBezTo>
                  <a:cubicBezTo>
                    <a:pt x="1340" y="1942"/>
                    <a:pt x="1341" y="1940"/>
                    <a:pt x="1341" y="1938"/>
                  </a:cubicBezTo>
                  <a:cubicBezTo>
                    <a:pt x="1345" y="1929"/>
                    <a:pt x="1357" y="1899"/>
                    <a:pt x="1366" y="1899"/>
                  </a:cubicBezTo>
                  <a:cubicBezTo>
                    <a:pt x="1374" y="1898"/>
                    <a:pt x="1446" y="1886"/>
                    <a:pt x="1468" y="1882"/>
                  </a:cubicBezTo>
                  <a:cubicBezTo>
                    <a:pt x="1472" y="1881"/>
                    <a:pt x="1476" y="1882"/>
                    <a:pt x="1480" y="1884"/>
                  </a:cubicBezTo>
                  <a:cubicBezTo>
                    <a:pt x="1529" y="1914"/>
                    <a:pt x="1529" y="1914"/>
                    <a:pt x="1529" y="1914"/>
                  </a:cubicBezTo>
                  <a:cubicBezTo>
                    <a:pt x="1530" y="1915"/>
                    <a:pt x="1531" y="1915"/>
                    <a:pt x="1533" y="1916"/>
                  </a:cubicBezTo>
                  <a:cubicBezTo>
                    <a:pt x="1548" y="1932"/>
                    <a:pt x="1548" y="1932"/>
                    <a:pt x="1548" y="1932"/>
                  </a:cubicBezTo>
                  <a:cubicBezTo>
                    <a:pt x="1556" y="1940"/>
                    <a:pt x="1570" y="1938"/>
                    <a:pt x="1575" y="1928"/>
                  </a:cubicBezTo>
                  <a:cubicBezTo>
                    <a:pt x="1581" y="1918"/>
                    <a:pt x="1587" y="1907"/>
                    <a:pt x="1586" y="1903"/>
                  </a:cubicBezTo>
                  <a:cubicBezTo>
                    <a:pt x="1586" y="1896"/>
                    <a:pt x="1657" y="1891"/>
                    <a:pt x="1665" y="1891"/>
                  </a:cubicBezTo>
                  <a:cubicBezTo>
                    <a:pt x="1666" y="1891"/>
                    <a:pt x="1666" y="1891"/>
                    <a:pt x="1667" y="1891"/>
                  </a:cubicBezTo>
                  <a:cubicBezTo>
                    <a:pt x="1800" y="1869"/>
                    <a:pt x="1800" y="1869"/>
                    <a:pt x="1800" y="1869"/>
                  </a:cubicBezTo>
                  <a:cubicBezTo>
                    <a:pt x="1801" y="1869"/>
                    <a:pt x="1801" y="1869"/>
                    <a:pt x="1802" y="1869"/>
                  </a:cubicBezTo>
                  <a:cubicBezTo>
                    <a:pt x="1926" y="1835"/>
                    <a:pt x="1926" y="1835"/>
                    <a:pt x="1926" y="1835"/>
                  </a:cubicBezTo>
                  <a:cubicBezTo>
                    <a:pt x="1929" y="1834"/>
                    <a:pt x="1932" y="1834"/>
                    <a:pt x="1935" y="1834"/>
                  </a:cubicBezTo>
                  <a:cubicBezTo>
                    <a:pt x="2034" y="1859"/>
                    <a:pt x="2034" y="1859"/>
                    <a:pt x="2034" y="1859"/>
                  </a:cubicBezTo>
                  <a:cubicBezTo>
                    <a:pt x="2038" y="1860"/>
                    <a:pt x="2043" y="1860"/>
                    <a:pt x="2047" y="1857"/>
                  </a:cubicBezTo>
                  <a:cubicBezTo>
                    <a:pt x="2200" y="1761"/>
                    <a:pt x="2200" y="1761"/>
                    <a:pt x="2200" y="1761"/>
                  </a:cubicBezTo>
                  <a:cubicBezTo>
                    <a:pt x="2276" y="1709"/>
                    <a:pt x="2276" y="1709"/>
                    <a:pt x="2276" y="1709"/>
                  </a:cubicBezTo>
                  <a:cubicBezTo>
                    <a:pt x="2282" y="1705"/>
                    <a:pt x="2285" y="1698"/>
                    <a:pt x="2284" y="1692"/>
                  </a:cubicBezTo>
                  <a:cubicBezTo>
                    <a:pt x="2268" y="1587"/>
                    <a:pt x="2268" y="1587"/>
                    <a:pt x="2268" y="1587"/>
                  </a:cubicBezTo>
                  <a:cubicBezTo>
                    <a:pt x="2267" y="1581"/>
                    <a:pt x="2270" y="1575"/>
                    <a:pt x="2275" y="1571"/>
                  </a:cubicBezTo>
                  <a:cubicBezTo>
                    <a:pt x="2298" y="1553"/>
                    <a:pt x="2298" y="1553"/>
                    <a:pt x="2298" y="1553"/>
                  </a:cubicBezTo>
                  <a:cubicBezTo>
                    <a:pt x="2302" y="1551"/>
                    <a:pt x="2307" y="1549"/>
                    <a:pt x="2311" y="1550"/>
                  </a:cubicBezTo>
                  <a:cubicBezTo>
                    <a:pt x="2377" y="1561"/>
                    <a:pt x="2377" y="1561"/>
                    <a:pt x="2377" y="1561"/>
                  </a:cubicBezTo>
                  <a:cubicBezTo>
                    <a:pt x="2386" y="1562"/>
                    <a:pt x="2394" y="1557"/>
                    <a:pt x="2397" y="1549"/>
                  </a:cubicBezTo>
                  <a:cubicBezTo>
                    <a:pt x="2419" y="1483"/>
                    <a:pt x="2419" y="1483"/>
                    <a:pt x="2419" y="1483"/>
                  </a:cubicBezTo>
                  <a:cubicBezTo>
                    <a:pt x="2420" y="1479"/>
                    <a:pt x="2420" y="1475"/>
                    <a:pt x="2418" y="1471"/>
                  </a:cubicBezTo>
                  <a:cubicBezTo>
                    <a:pt x="2388" y="1392"/>
                    <a:pt x="2388" y="1392"/>
                    <a:pt x="2388" y="1392"/>
                  </a:cubicBezTo>
                  <a:cubicBezTo>
                    <a:pt x="2385" y="1386"/>
                    <a:pt x="2387" y="1378"/>
                    <a:pt x="2392" y="1373"/>
                  </a:cubicBezTo>
                  <a:cubicBezTo>
                    <a:pt x="2443" y="1322"/>
                    <a:pt x="2443" y="1322"/>
                    <a:pt x="2443" y="1322"/>
                  </a:cubicBezTo>
                  <a:cubicBezTo>
                    <a:pt x="2444" y="1321"/>
                    <a:pt x="2445" y="1321"/>
                    <a:pt x="2445" y="1320"/>
                  </a:cubicBezTo>
                  <a:cubicBezTo>
                    <a:pt x="2550" y="1245"/>
                    <a:pt x="2550" y="1245"/>
                    <a:pt x="2550" y="1245"/>
                  </a:cubicBezTo>
                  <a:cubicBezTo>
                    <a:pt x="2551" y="1245"/>
                    <a:pt x="2551" y="1245"/>
                    <a:pt x="2552" y="1244"/>
                  </a:cubicBezTo>
                  <a:cubicBezTo>
                    <a:pt x="2617" y="1210"/>
                    <a:pt x="2617" y="1210"/>
                    <a:pt x="2617" y="1210"/>
                  </a:cubicBezTo>
                  <a:cubicBezTo>
                    <a:pt x="2619" y="1209"/>
                    <a:pt x="2621" y="1208"/>
                    <a:pt x="2622" y="1206"/>
                  </a:cubicBezTo>
                  <a:cubicBezTo>
                    <a:pt x="2669" y="1159"/>
                    <a:pt x="2669" y="1159"/>
                    <a:pt x="2669" y="1159"/>
                  </a:cubicBezTo>
                  <a:cubicBezTo>
                    <a:pt x="2672" y="1155"/>
                    <a:pt x="2674" y="1151"/>
                    <a:pt x="2674" y="1146"/>
                  </a:cubicBezTo>
                  <a:cubicBezTo>
                    <a:pt x="2673" y="1118"/>
                    <a:pt x="2673" y="1118"/>
                    <a:pt x="2673" y="1118"/>
                  </a:cubicBezTo>
                  <a:cubicBezTo>
                    <a:pt x="2672" y="1112"/>
                    <a:pt x="2676" y="1105"/>
                    <a:pt x="2682" y="1102"/>
                  </a:cubicBezTo>
                  <a:cubicBezTo>
                    <a:pt x="2718" y="1084"/>
                    <a:pt x="2718" y="1084"/>
                    <a:pt x="2718" y="1084"/>
                  </a:cubicBezTo>
                  <a:cubicBezTo>
                    <a:pt x="2789" y="1047"/>
                    <a:pt x="2789" y="1047"/>
                    <a:pt x="2789" y="1047"/>
                  </a:cubicBezTo>
                  <a:cubicBezTo>
                    <a:pt x="2795" y="1044"/>
                    <a:pt x="2798" y="1038"/>
                    <a:pt x="2798" y="1031"/>
                  </a:cubicBezTo>
                  <a:cubicBezTo>
                    <a:pt x="2795" y="927"/>
                    <a:pt x="2795" y="927"/>
                    <a:pt x="2795" y="927"/>
                  </a:cubicBezTo>
                  <a:cubicBezTo>
                    <a:pt x="2794" y="922"/>
                    <a:pt x="2797" y="917"/>
                    <a:pt x="2801" y="913"/>
                  </a:cubicBezTo>
                  <a:cubicBezTo>
                    <a:pt x="2825" y="893"/>
                    <a:pt x="2825" y="893"/>
                    <a:pt x="2825" y="893"/>
                  </a:cubicBezTo>
                  <a:cubicBezTo>
                    <a:pt x="2816" y="885"/>
                    <a:pt x="2816" y="885"/>
                    <a:pt x="2816" y="885"/>
                  </a:cubicBezTo>
                  <a:cubicBezTo>
                    <a:pt x="2811" y="881"/>
                    <a:pt x="2809" y="875"/>
                    <a:pt x="2809" y="869"/>
                  </a:cubicBezTo>
                  <a:cubicBezTo>
                    <a:pt x="2807" y="807"/>
                    <a:pt x="2807" y="807"/>
                    <a:pt x="2807" y="807"/>
                  </a:cubicBezTo>
                  <a:cubicBezTo>
                    <a:pt x="2806" y="805"/>
                    <a:pt x="2806" y="803"/>
                    <a:pt x="2805" y="800"/>
                  </a:cubicBezTo>
                  <a:cubicBezTo>
                    <a:pt x="2791" y="763"/>
                    <a:pt x="2791" y="763"/>
                    <a:pt x="2791" y="763"/>
                  </a:cubicBezTo>
                  <a:cubicBezTo>
                    <a:pt x="2789" y="757"/>
                    <a:pt x="2784" y="752"/>
                    <a:pt x="2777" y="750"/>
                  </a:cubicBezTo>
                  <a:cubicBezTo>
                    <a:pt x="2748" y="740"/>
                    <a:pt x="2748" y="740"/>
                    <a:pt x="2748" y="740"/>
                  </a:cubicBezTo>
                  <a:cubicBezTo>
                    <a:pt x="2747" y="740"/>
                    <a:pt x="2747" y="740"/>
                    <a:pt x="2746" y="740"/>
                  </a:cubicBezTo>
                  <a:cubicBezTo>
                    <a:pt x="2694" y="719"/>
                    <a:pt x="2694" y="719"/>
                    <a:pt x="2694" y="719"/>
                  </a:cubicBezTo>
                  <a:cubicBezTo>
                    <a:pt x="2686" y="716"/>
                    <a:pt x="2680" y="708"/>
                    <a:pt x="2680" y="699"/>
                  </a:cubicBezTo>
                  <a:cubicBezTo>
                    <a:pt x="2678" y="628"/>
                    <a:pt x="2678" y="628"/>
                    <a:pt x="2678" y="628"/>
                  </a:cubicBezTo>
                  <a:cubicBezTo>
                    <a:pt x="2676" y="568"/>
                    <a:pt x="2676" y="568"/>
                    <a:pt x="2676" y="568"/>
                  </a:cubicBezTo>
                  <a:cubicBezTo>
                    <a:pt x="2675" y="558"/>
                    <a:pt x="2681" y="549"/>
                    <a:pt x="2690" y="546"/>
                  </a:cubicBezTo>
                  <a:cubicBezTo>
                    <a:pt x="2734" y="531"/>
                    <a:pt x="2734" y="531"/>
                    <a:pt x="2734" y="531"/>
                  </a:cubicBezTo>
                  <a:cubicBezTo>
                    <a:pt x="2750" y="526"/>
                    <a:pt x="2754" y="506"/>
                    <a:pt x="2743" y="494"/>
                  </a:cubicBezTo>
                  <a:cubicBezTo>
                    <a:pt x="2728" y="480"/>
                    <a:pt x="2728" y="480"/>
                    <a:pt x="2728" y="480"/>
                  </a:cubicBezTo>
                  <a:cubicBezTo>
                    <a:pt x="2722" y="474"/>
                    <a:pt x="2720" y="465"/>
                    <a:pt x="2723" y="456"/>
                  </a:cubicBezTo>
                  <a:cubicBezTo>
                    <a:pt x="2733" y="432"/>
                    <a:pt x="2733" y="432"/>
                    <a:pt x="2733" y="432"/>
                  </a:cubicBezTo>
                  <a:cubicBezTo>
                    <a:pt x="2733" y="430"/>
                    <a:pt x="2734" y="429"/>
                    <a:pt x="2735" y="427"/>
                  </a:cubicBezTo>
                  <a:cubicBezTo>
                    <a:pt x="2741" y="419"/>
                    <a:pt x="2760" y="391"/>
                    <a:pt x="2741" y="389"/>
                  </a:cubicBezTo>
                  <a:cubicBezTo>
                    <a:pt x="2725" y="388"/>
                    <a:pt x="2679" y="369"/>
                    <a:pt x="2653" y="358"/>
                  </a:cubicBezTo>
                  <a:cubicBezTo>
                    <a:pt x="2642" y="354"/>
                    <a:pt x="2637" y="341"/>
                    <a:pt x="2641" y="330"/>
                  </a:cubicBezTo>
                  <a:cubicBezTo>
                    <a:pt x="2653" y="298"/>
                    <a:pt x="2653" y="298"/>
                    <a:pt x="2653" y="298"/>
                  </a:cubicBezTo>
                  <a:cubicBezTo>
                    <a:pt x="2654" y="294"/>
                    <a:pt x="2656" y="291"/>
                    <a:pt x="2659" y="288"/>
                  </a:cubicBezTo>
                  <a:cubicBezTo>
                    <a:pt x="2668" y="281"/>
                    <a:pt x="2687" y="262"/>
                    <a:pt x="2662" y="263"/>
                  </a:cubicBezTo>
                  <a:cubicBezTo>
                    <a:pt x="2579" y="266"/>
                    <a:pt x="2579" y="266"/>
                    <a:pt x="2579" y="266"/>
                  </a:cubicBezTo>
                  <a:cubicBezTo>
                    <a:pt x="2572" y="266"/>
                    <a:pt x="2564" y="262"/>
                    <a:pt x="2560" y="256"/>
                  </a:cubicBezTo>
                  <a:cubicBezTo>
                    <a:pt x="2533" y="213"/>
                    <a:pt x="2533" y="213"/>
                    <a:pt x="2533" y="213"/>
                  </a:cubicBezTo>
                  <a:cubicBezTo>
                    <a:pt x="2529" y="206"/>
                    <a:pt x="2521" y="202"/>
                    <a:pt x="2513" y="203"/>
                  </a:cubicBezTo>
                  <a:cubicBezTo>
                    <a:pt x="2463" y="204"/>
                    <a:pt x="2463" y="204"/>
                    <a:pt x="2463" y="204"/>
                  </a:cubicBezTo>
                  <a:cubicBezTo>
                    <a:pt x="2403" y="206"/>
                    <a:pt x="2403" y="206"/>
                    <a:pt x="2403" y="206"/>
                  </a:cubicBezTo>
                  <a:cubicBezTo>
                    <a:pt x="2390" y="207"/>
                    <a:pt x="2380" y="197"/>
                    <a:pt x="2380" y="185"/>
                  </a:cubicBezTo>
                  <a:cubicBezTo>
                    <a:pt x="2378" y="139"/>
                    <a:pt x="2378" y="139"/>
                    <a:pt x="2378" y="139"/>
                  </a:cubicBezTo>
                  <a:cubicBezTo>
                    <a:pt x="2378" y="133"/>
                    <a:pt x="2376" y="128"/>
                    <a:pt x="2372" y="124"/>
                  </a:cubicBezTo>
                  <a:cubicBezTo>
                    <a:pt x="2321" y="72"/>
                    <a:pt x="2321" y="72"/>
                    <a:pt x="2321" y="72"/>
                  </a:cubicBezTo>
                  <a:cubicBezTo>
                    <a:pt x="2318" y="69"/>
                    <a:pt x="2314" y="67"/>
                    <a:pt x="2310" y="66"/>
                  </a:cubicBezTo>
                  <a:cubicBezTo>
                    <a:pt x="2299" y="63"/>
                    <a:pt x="2278" y="56"/>
                    <a:pt x="2291" y="37"/>
                  </a:cubicBezTo>
                  <a:cubicBezTo>
                    <a:pt x="2289" y="37"/>
                    <a:pt x="2288" y="38"/>
                    <a:pt x="2286" y="38"/>
                  </a:cubicBezTo>
                  <a:cubicBezTo>
                    <a:pt x="2222" y="68"/>
                    <a:pt x="2222" y="68"/>
                    <a:pt x="2222" y="68"/>
                  </a:cubicBezTo>
                  <a:cubicBezTo>
                    <a:pt x="2216" y="70"/>
                    <a:pt x="2212" y="75"/>
                    <a:pt x="2210" y="80"/>
                  </a:cubicBezTo>
                  <a:cubicBezTo>
                    <a:pt x="2154" y="235"/>
                    <a:pt x="2154" y="235"/>
                    <a:pt x="2154" y="235"/>
                  </a:cubicBezTo>
                  <a:cubicBezTo>
                    <a:pt x="2152" y="241"/>
                    <a:pt x="2148" y="245"/>
                    <a:pt x="2142" y="248"/>
                  </a:cubicBezTo>
                  <a:cubicBezTo>
                    <a:pt x="2111" y="261"/>
                    <a:pt x="2006" y="304"/>
                    <a:pt x="1997" y="309"/>
                  </a:cubicBezTo>
                  <a:cubicBezTo>
                    <a:pt x="1987" y="315"/>
                    <a:pt x="1957" y="351"/>
                    <a:pt x="1951" y="358"/>
                  </a:cubicBezTo>
                  <a:cubicBezTo>
                    <a:pt x="1951" y="359"/>
                    <a:pt x="1950" y="359"/>
                    <a:pt x="1950" y="360"/>
                  </a:cubicBezTo>
                  <a:cubicBezTo>
                    <a:pt x="1894" y="451"/>
                    <a:pt x="1894" y="451"/>
                    <a:pt x="1894" y="451"/>
                  </a:cubicBezTo>
                  <a:cubicBezTo>
                    <a:pt x="1892" y="453"/>
                    <a:pt x="1890" y="456"/>
                    <a:pt x="1888" y="457"/>
                  </a:cubicBezTo>
                  <a:cubicBezTo>
                    <a:pt x="1867" y="472"/>
                    <a:pt x="1768" y="541"/>
                    <a:pt x="1758" y="542"/>
                  </a:cubicBezTo>
                  <a:cubicBezTo>
                    <a:pt x="1747" y="542"/>
                    <a:pt x="1680" y="577"/>
                    <a:pt x="1672" y="581"/>
                  </a:cubicBezTo>
                  <a:cubicBezTo>
                    <a:pt x="1671" y="582"/>
                    <a:pt x="1671" y="582"/>
                    <a:pt x="1670" y="582"/>
                  </a:cubicBezTo>
                  <a:cubicBezTo>
                    <a:pt x="1660" y="586"/>
                    <a:pt x="1570" y="622"/>
                    <a:pt x="1562" y="622"/>
                  </a:cubicBezTo>
                  <a:cubicBezTo>
                    <a:pt x="1553" y="623"/>
                    <a:pt x="1504" y="590"/>
                    <a:pt x="1492" y="585"/>
                  </a:cubicBezTo>
                  <a:cubicBezTo>
                    <a:pt x="1482" y="580"/>
                    <a:pt x="1431" y="519"/>
                    <a:pt x="1420" y="505"/>
                  </a:cubicBezTo>
                  <a:cubicBezTo>
                    <a:pt x="1419" y="503"/>
                    <a:pt x="1418" y="501"/>
                    <a:pt x="1417" y="499"/>
                  </a:cubicBezTo>
                  <a:cubicBezTo>
                    <a:pt x="1389" y="425"/>
                    <a:pt x="1389" y="425"/>
                    <a:pt x="1389" y="425"/>
                  </a:cubicBezTo>
                  <a:cubicBezTo>
                    <a:pt x="1388" y="422"/>
                    <a:pt x="1386" y="420"/>
                    <a:pt x="1383" y="417"/>
                  </a:cubicBezTo>
                  <a:cubicBezTo>
                    <a:pt x="1332" y="368"/>
                    <a:pt x="1332" y="368"/>
                    <a:pt x="1332" y="368"/>
                  </a:cubicBezTo>
                  <a:cubicBezTo>
                    <a:pt x="1331" y="368"/>
                    <a:pt x="1331" y="367"/>
                    <a:pt x="1330" y="367"/>
                  </a:cubicBezTo>
                  <a:cubicBezTo>
                    <a:pt x="1268" y="318"/>
                    <a:pt x="1268" y="318"/>
                    <a:pt x="1268" y="318"/>
                  </a:cubicBezTo>
                  <a:cubicBezTo>
                    <a:pt x="1257" y="309"/>
                    <a:pt x="1241" y="313"/>
                    <a:pt x="1235" y="326"/>
                  </a:cubicBezTo>
                  <a:cubicBezTo>
                    <a:pt x="1222" y="354"/>
                    <a:pt x="1222" y="354"/>
                    <a:pt x="1222" y="354"/>
                  </a:cubicBezTo>
                  <a:cubicBezTo>
                    <a:pt x="1221" y="357"/>
                    <a:pt x="1220" y="360"/>
                    <a:pt x="1220" y="363"/>
                  </a:cubicBezTo>
                  <a:cubicBezTo>
                    <a:pt x="1220" y="386"/>
                    <a:pt x="1221" y="484"/>
                    <a:pt x="1222" y="492"/>
                  </a:cubicBezTo>
                  <a:cubicBezTo>
                    <a:pt x="1222" y="500"/>
                    <a:pt x="1258" y="553"/>
                    <a:pt x="1264" y="561"/>
                  </a:cubicBezTo>
                  <a:cubicBezTo>
                    <a:pt x="1269" y="568"/>
                    <a:pt x="1302" y="590"/>
                    <a:pt x="1314" y="599"/>
                  </a:cubicBezTo>
                  <a:cubicBezTo>
                    <a:pt x="1318" y="601"/>
                    <a:pt x="1320" y="604"/>
                    <a:pt x="1322" y="608"/>
                  </a:cubicBezTo>
                  <a:cubicBezTo>
                    <a:pt x="1343" y="652"/>
                    <a:pt x="1343" y="652"/>
                    <a:pt x="1343" y="652"/>
                  </a:cubicBezTo>
                  <a:cubicBezTo>
                    <a:pt x="1344" y="652"/>
                    <a:pt x="1344" y="653"/>
                    <a:pt x="1344" y="653"/>
                  </a:cubicBezTo>
                  <a:cubicBezTo>
                    <a:pt x="1363" y="702"/>
                    <a:pt x="1363" y="702"/>
                    <a:pt x="1363" y="702"/>
                  </a:cubicBezTo>
                  <a:cubicBezTo>
                    <a:pt x="1367" y="710"/>
                    <a:pt x="1452" y="772"/>
                    <a:pt x="1435" y="803"/>
                  </a:cubicBezTo>
                  <a:cubicBezTo>
                    <a:pt x="1432" y="808"/>
                    <a:pt x="1350" y="732"/>
                    <a:pt x="1344" y="732"/>
                  </a:cubicBezTo>
                  <a:cubicBezTo>
                    <a:pt x="1332" y="732"/>
                    <a:pt x="1332" y="732"/>
                    <a:pt x="1332" y="732"/>
                  </a:cubicBezTo>
                  <a:cubicBezTo>
                    <a:pt x="1323" y="733"/>
                    <a:pt x="1323" y="733"/>
                    <a:pt x="1323" y="733"/>
                  </a:cubicBezTo>
                  <a:cubicBezTo>
                    <a:pt x="1285" y="826"/>
                    <a:pt x="1285" y="826"/>
                    <a:pt x="1285" y="826"/>
                  </a:cubicBezTo>
                  <a:cubicBezTo>
                    <a:pt x="1283" y="831"/>
                    <a:pt x="1274" y="829"/>
                    <a:pt x="1275" y="823"/>
                  </a:cubicBezTo>
                  <a:cubicBezTo>
                    <a:pt x="1279" y="787"/>
                    <a:pt x="1289" y="729"/>
                    <a:pt x="1286" y="725"/>
                  </a:cubicBezTo>
                  <a:cubicBezTo>
                    <a:pt x="1271" y="706"/>
                    <a:pt x="1236" y="662"/>
                    <a:pt x="1224" y="651"/>
                  </a:cubicBezTo>
                  <a:cubicBezTo>
                    <a:pt x="1210" y="638"/>
                    <a:pt x="1187" y="557"/>
                    <a:pt x="1184" y="548"/>
                  </a:cubicBezTo>
                  <a:cubicBezTo>
                    <a:pt x="1184" y="547"/>
                    <a:pt x="1184" y="547"/>
                    <a:pt x="1184" y="546"/>
                  </a:cubicBezTo>
                  <a:cubicBezTo>
                    <a:pt x="1150" y="375"/>
                    <a:pt x="1150" y="375"/>
                    <a:pt x="1150" y="375"/>
                  </a:cubicBezTo>
                  <a:cubicBezTo>
                    <a:pt x="1150" y="374"/>
                    <a:pt x="1149" y="373"/>
                    <a:pt x="1149" y="373"/>
                  </a:cubicBezTo>
                  <a:cubicBezTo>
                    <a:pt x="1099" y="207"/>
                    <a:pt x="1099" y="207"/>
                    <a:pt x="1099" y="207"/>
                  </a:cubicBezTo>
                  <a:cubicBezTo>
                    <a:pt x="1099" y="205"/>
                    <a:pt x="1097" y="202"/>
                    <a:pt x="1096" y="200"/>
                  </a:cubicBezTo>
                  <a:cubicBezTo>
                    <a:pt x="1086" y="186"/>
                    <a:pt x="1043" y="128"/>
                    <a:pt x="1033" y="126"/>
                  </a:cubicBezTo>
                  <a:cubicBezTo>
                    <a:pt x="1022" y="124"/>
                    <a:pt x="978" y="0"/>
                    <a:pt x="978" y="0"/>
                  </a:cubicBezTo>
                  <a:cubicBezTo>
                    <a:pt x="967" y="16"/>
                    <a:pt x="967" y="16"/>
                    <a:pt x="967" y="16"/>
                  </a:cubicBezTo>
                  <a:cubicBezTo>
                    <a:pt x="966" y="17"/>
                    <a:pt x="965" y="18"/>
                    <a:pt x="964" y="20"/>
                  </a:cubicBezTo>
                  <a:cubicBezTo>
                    <a:pt x="918" y="130"/>
                    <a:pt x="918" y="130"/>
                    <a:pt x="918" y="130"/>
                  </a:cubicBezTo>
                  <a:cubicBezTo>
                    <a:pt x="917" y="132"/>
                    <a:pt x="917" y="134"/>
                    <a:pt x="916" y="135"/>
                  </a:cubicBezTo>
                  <a:cubicBezTo>
                    <a:pt x="880" y="365"/>
                    <a:pt x="880" y="365"/>
                    <a:pt x="880" y="365"/>
                  </a:cubicBezTo>
                  <a:cubicBezTo>
                    <a:pt x="879" y="366"/>
                    <a:pt x="879" y="368"/>
                    <a:pt x="878" y="369"/>
                  </a:cubicBezTo>
                  <a:cubicBezTo>
                    <a:pt x="782" y="612"/>
                    <a:pt x="782" y="612"/>
                    <a:pt x="782" y="612"/>
                  </a:cubicBezTo>
                  <a:cubicBezTo>
                    <a:pt x="680" y="878"/>
                    <a:pt x="680" y="878"/>
                    <a:pt x="680" y="878"/>
                  </a:cubicBezTo>
                  <a:cubicBezTo>
                    <a:pt x="679" y="881"/>
                    <a:pt x="678" y="884"/>
                    <a:pt x="678" y="888"/>
                  </a:cubicBezTo>
                  <a:cubicBezTo>
                    <a:pt x="681" y="918"/>
                    <a:pt x="681" y="918"/>
                    <a:pt x="681" y="918"/>
                  </a:cubicBezTo>
                  <a:cubicBezTo>
                    <a:pt x="682" y="934"/>
                    <a:pt x="698" y="943"/>
                    <a:pt x="712" y="936"/>
                  </a:cubicBezTo>
                  <a:cubicBezTo>
                    <a:pt x="713" y="936"/>
                    <a:pt x="713" y="936"/>
                    <a:pt x="713" y="936"/>
                  </a:cubicBezTo>
                  <a:cubicBezTo>
                    <a:pt x="713" y="936"/>
                    <a:pt x="714" y="935"/>
                    <a:pt x="715" y="935"/>
                  </a:cubicBezTo>
                  <a:cubicBezTo>
                    <a:pt x="726" y="927"/>
                    <a:pt x="795" y="879"/>
                    <a:pt x="803" y="878"/>
                  </a:cubicBezTo>
                  <a:cubicBezTo>
                    <a:pt x="810" y="878"/>
                    <a:pt x="835" y="903"/>
                    <a:pt x="846" y="913"/>
                  </a:cubicBezTo>
                  <a:cubicBezTo>
                    <a:pt x="848" y="915"/>
                    <a:pt x="850" y="918"/>
                    <a:pt x="851" y="922"/>
                  </a:cubicBezTo>
                  <a:cubicBezTo>
                    <a:pt x="858" y="944"/>
                    <a:pt x="881" y="1025"/>
                    <a:pt x="877" y="1035"/>
                  </a:cubicBezTo>
                  <a:cubicBezTo>
                    <a:pt x="873" y="1044"/>
                    <a:pt x="850" y="1066"/>
                    <a:pt x="839" y="1077"/>
                  </a:cubicBezTo>
                  <a:cubicBezTo>
                    <a:pt x="835" y="1081"/>
                    <a:pt x="830" y="1083"/>
                    <a:pt x="824" y="1083"/>
                  </a:cubicBezTo>
                  <a:cubicBezTo>
                    <a:pt x="753" y="1086"/>
                    <a:pt x="753" y="1086"/>
                    <a:pt x="753" y="1086"/>
                  </a:cubicBezTo>
                  <a:cubicBezTo>
                    <a:pt x="683" y="1088"/>
                    <a:pt x="683" y="1088"/>
                    <a:pt x="683" y="1088"/>
                  </a:cubicBezTo>
                  <a:cubicBezTo>
                    <a:pt x="674" y="1088"/>
                    <a:pt x="666" y="1094"/>
                    <a:pt x="663" y="1103"/>
                  </a:cubicBezTo>
                  <a:cubicBezTo>
                    <a:pt x="606" y="1280"/>
                    <a:pt x="606" y="1280"/>
                    <a:pt x="606" y="1280"/>
                  </a:cubicBezTo>
                  <a:cubicBezTo>
                    <a:pt x="534" y="1475"/>
                    <a:pt x="534" y="1475"/>
                    <a:pt x="534" y="1475"/>
                  </a:cubicBezTo>
                  <a:cubicBezTo>
                    <a:pt x="534" y="1476"/>
                    <a:pt x="533" y="1476"/>
                    <a:pt x="533" y="1477"/>
                  </a:cubicBezTo>
                  <a:cubicBezTo>
                    <a:pt x="460" y="1727"/>
                    <a:pt x="460" y="1727"/>
                    <a:pt x="460" y="1727"/>
                  </a:cubicBezTo>
                  <a:cubicBezTo>
                    <a:pt x="460" y="1728"/>
                    <a:pt x="460" y="1729"/>
                    <a:pt x="459" y="1729"/>
                  </a:cubicBezTo>
                  <a:cubicBezTo>
                    <a:pt x="421" y="1825"/>
                    <a:pt x="421" y="1825"/>
                    <a:pt x="421" y="1825"/>
                  </a:cubicBezTo>
                  <a:cubicBezTo>
                    <a:pt x="420" y="1825"/>
                    <a:pt x="420" y="1826"/>
                    <a:pt x="420" y="1826"/>
                  </a:cubicBezTo>
                  <a:cubicBezTo>
                    <a:pt x="413" y="1840"/>
                    <a:pt x="295" y="2078"/>
                    <a:pt x="296" y="2087"/>
                  </a:cubicBezTo>
                  <a:cubicBezTo>
                    <a:pt x="296" y="2094"/>
                    <a:pt x="270" y="2155"/>
                    <a:pt x="262" y="2175"/>
                  </a:cubicBezTo>
                  <a:cubicBezTo>
                    <a:pt x="260" y="2179"/>
                    <a:pt x="257" y="2183"/>
                    <a:pt x="253" y="2185"/>
                  </a:cubicBezTo>
                  <a:cubicBezTo>
                    <a:pt x="86" y="2288"/>
                    <a:pt x="86" y="2288"/>
                    <a:pt x="86" y="2288"/>
                  </a:cubicBezTo>
                  <a:cubicBezTo>
                    <a:pt x="81" y="2291"/>
                    <a:pt x="75" y="2292"/>
                    <a:pt x="70" y="2291"/>
                  </a:cubicBezTo>
                  <a:cubicBezTo>
                    <a:pt x="29" y="2283"/>
                    <a:pt x="29" y="2283"/>
                    <a:pt x="29" y="2283"/>
                  </a:cubicBezTo>
                  <a:cubicBezTo>
                    <a:pt x="14" y="2280"/>
                    <a:pt x="0" y="2294"/>
                    <a:pt x="4" y="2310"/>
                  </a:cubicBezTo>
                  <a:cubicBezTo>
                    <a:pt x="9" y="2331"/>
                    <a:pt x="15" y="2356"/>
                    <a:pt x="15" y="2360"/>
                  </a:cubicBezTo>
                  <a:cubicBezTo>
                    <a:pt x="15" y="2369"/>
                    <a:pt x="91" y="2432"/>
                    <a:pt x="112" y="2437"/>
                  </a:cubicBezTo>
                  <a:cubicBezTo>
                    <a:pt x="132" y="2443"/>
                    <a:pt x="149" y="2450"/>
                    <a:pt x="174" y="2437"/>
                  </a:cubicBezTo>
                  <a:cubicBezTo>
                    <a:pt x="192" y="2429"/>
                    <a:pt x="201" y="2445"/>
                    <a:pt x="204" y="2455"/>
                  </a:cubicBezTo>
                  <a:cubicBezTo>
                    <a:pt x="206" y="2460"/>
                    <a:pt x="209" y="2464"/>
                    <a:pt x="214" y="2466"/>
                  </a:cubicBezTo>
                  <a:cubicBezTo>
                    <a:pt x="262" y="2495"/>
                    <a:pt x="262" y="2495"/>
                    <a:pt x="262" y="2495"/>
                  </a:cubicBezTo>
                  <a:cubicBezTo>
                    <a:pt x="271" y="2501"/>
                    <a:pt x="275" y="2513"/>
                    <a:pt x="271" y="2523"/>
                  </a:cubicBezTo>
                  <a:cubicBezTo>
                    <a:pt x="259" y="2549"/>
                    <a:pt x="237" y="2595"/>
                    <a:pt x="231" y="2597"/>
                  </a:cubicBezTo>
                  <a:cubicBezTo>
                    <a:pt x="226" y="2599"/>
                    <a:pt x="214" y="2608"/>
                    <a:pt x="206" y="2614"/>
                  </a:cubicBezTo>
                  <a:cubicBezTo>
                    <a:pt x="201" y="2619"/>
                    <a:pt x="198" y="2625"/>
                    <a:pt x="198" y="2632"/>
                  </a:cubicBezTo>
                  <a:cubicBezTo>
                    <a:pt x="199" y="2662"/>
                    <a:pt x="199" y="2662"/>
                    <a:pt x="199" y="2662"/>
                  </a:cubicBezTo>
                  <a:cubicBezTo>
                    <a:pt x="199" y="2671"/>
                    <a:pt x="205" y="2679"/>
                    <a:pt x="214" y="2682"/>
                  </a:cubicBezTo>
                  <a:cubicBezTo>
                    <a:pt x="277" y="2703"/>
                    <a:pt x="277" y="2703"/>
                    <a:pt x="277" y="2703"/>
                  </a:cubicBezTo>
                  <a:cubicBezTo>
                    <a:pt x="279" y="2703"/>
                    <a:pt x="281" y="2704"/>
                    <a:pt x="283" y="2704"/>
                  </a:cubicBezTo>
                  <a:cubicBezTo>
                    <a:pt x="297" y="2705"/>
                    <a:pt x="358" y="2707"/>
                    <a:pt x="365" y="2712"/>
                  </a:cubicBezTo>
                  <a:cubicBezTo>
                    <a:pt x="374" y="2718"/>
                    <a:pt x="444" y="2775"/>
                    <a:pt x="456" y="2789"/>
                  </a:cubicBezTo>
                  <a:cubicBezTo>
                    <a:pt x="468" y="2802"/>
                    <a:pt x="570" y="2879"/>
                    <a:pt x="593" y="2895"/>
                  </a:cubicBezTo>
                  <a:cubicBezTo>
                    <a:pt x="617" y="2911"/>
                    <a:pt x="653" y="2887"/>
                    <a:pt x="661" y="2881"/>
                  </a:cubicBezTo>
                  <a:cubicBezTo>
                    <a:pt x="667" y="2877"/>
                    <a:pt x="715" y="2877"/>
                    <a:pt x="741" y="2877"/>
                  </a:cubicBezTo>
                  <a:cubicBezTo>
                    <a:pt x="751" y="2878"/>
                    <a:pt x="759" y="2884"/>
                    <a:pt x="762" y="2893"/>
                  </a:cubicBezTo>
                  <a:cubicBezTo>
                    <a:pt x="795" y="3012"/>
                    <a:pt x="795" y="3012"/>
                    <a:pt x="795" y="3012"/>
                  </a:cubicBezTo>
                  <a:cubicBezTo>
                    <a:pt x="796" y="3014"/>
                    <a:pt x="797" y="3017"/>
                    <a:pt x="799" y="3019"/>
                  </a:cubicBezTo>
                  <a:cubicBezTo>
                    <a:pt x="809" y="3031"/>
                    <a:pt x="839" y="3068"/>
                    <a:pt x="846" y="3068"/>
                  </a:cubicBezTo>
                  <a:cubicBezTo>
                    <a:pt x="855" y="3068"/>
                    <a:pt x="861" y="3087"/>
                    <a:pt x="866" y="3128"/>
                  </a:cubicBezTo>
                  <a:cubicBezTo>
                    <a:pt x="870" y="3170"/>
                    <a:pt x="908" y="3134"/>
                    <a:pt x="922" y="3125"/>
                  </a:cubicBezTo>
                  <a:cubicBezTo>
                    <a:pt x="936" y="3116"/>
                    <a:pt x="979" y="3129"/>
                    <a:pt x="999" y="3123"/>
                  </a:cubicBezTo>
                  <a:cubicBezTo>
                    <a:pt x="1019" y="3116"/>
                    <a:pt x="1077" y="3090"/>
                    <a:pt x="1091" y="3099"/>
                  </a:cubicBezTo>
                  <a:lnTo>
                    <a:pt x="1077" y="30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54"/>
            <p:cNvSpPr>
              <a:spLocks noEditPoints="1"/>
            </p:cNvSpPr>
            <p:nvPr/>
          </p:nvSpPr>
          <p:spPr bwMode="auto">
            <a:xfrm>
              <a:off x="3691111" y="2665480"/>
              <a:ext cx="585446" cy="631151"/>
            </a:xfrm>
            <a:custGeom>
              <a:avLst/>
              <a:gdLst>
                <a:gd name="T0" fmla="*/ 1880 w 2055"/>
                <a:gd name="T1" fmla="*/ 1880 h 2215"/>
                <a:gd name="T2" fmla="*/ 1734 w 2055"/>
                <a:gd name="T3" fmla="*/ 1795 h 2215"/>
                <a:gd name="T4" fmla="*/ 1734 w 2055"/>
                <a:gd name="T5" fmla="*/ 1795 h 2215"/>
                <a:gd name="T6" fmla="*/ 1542 w 2055"/>
                <a:gd name="T7" fmla="*/ 1664 h 2215"/>
                <a:gd name="T8" fmla="*/ 2030 w 2055"/>
                <a:gd name="T9" fmla="*/ 912 h 2215"/>
                <a:gd name="T10" fmla="*/ 1988 w 2055"/>
                <a:gd name="T11" fmla="*/ 812 h 2215"/>
                <a:gd name="T12" fmla="*/ 1860 w 2055"/>
                <a:gd name="T13" fmla="*/ 669 h 2215"/>
                <a:gd name="T14" fmla="*/ 1760 w 2055"/>
                <a:gd name="T15" fmla="*/ 335 h 2215"/>
                <a:gd name="T16" fmla="*/ 1521 w 2055"/>
                <a:gd name="T17" fmla="*/ 278 h 2215"/>
                <a:gd name="T18" fmla="*/ 1474 w 2055"/>
                <a:gd name="T19" fmla="*/ 145 h 2215"/>
                <a:gd name="T20" fmla="*/ 1393 w 2055"/>
                <a:gd name="T21" fmla="*/ 88 h 2215"/>
                <a:gd name="T22" fmla="*/ 1342 w 2055"/>
                <a:gd name="T23" fmla="*/ 12 h 2215"/>
                <a:gd name="T24" fmla="*/ 1280 w 2055"/>
                <a:gd name="T25" fmla="*/ 3 h 2215"/>
                <a:gd name="T26" fmla="*/ 1061 w 2055"/>
                <a:gd name="T27" fmla="*/ 9 h 2215"/>
                <a:gd name="T28" fmla="*/ 828 w 2055"/>
                <a:gd name="T29" fmla="*/ 55 h 2215"/>
                <a:gd name="T30" fmla="*/ 641 w 2055"/>
                <a:gd name="T31" fmla="*/ 67 h 2215"/>
                <a:gd name="T32" fmla="*/ 607 w 2055"/>
                <a:gd name="T33" fmla="*/ 104 h 2215"/>
                <a:gd name="T34" fmla="*/ 703 w 2055"/>
                <a:gd name="T35" fmla="*/ 275 h 2215"/>
                <a:gd name="T36" fmla="*/ 658 w 2055"/>
                <a:gd name="T37" fmla="*/ 385 h 2215"/>
                <a:gd name="T38" fmla="*/ 699 w 2055"/>
                <a:gd name="T39" fmla="*/ 551 h 2215"/>
                <a:gd name="T40" fmla="*/ 732 w 2055"/>
                <a:gd name="T41" fmla="*/ 740 h 2215"/>
                <a:gd name="T42" fmla="*/ 652 w 2055"/>
                <a:gd name="T43" fmla="*/ 827 h 2215"/>
                <a:gd name="T44" fmla="*/ 389 w 2055"/>
                <a:gd name="T45" fmla="*/ 752 h 2215"/>
                <a:gd name="T46" fmla="*/ 334 w 2055"/>
                <a:gd name="T47" fmla="*/ 820 h 2215"/>
                <a:gd name="T48" fmla="*/ 246 w 2055"/>
                <a:gd name="T49" fmla="*/ 900 h 2215"/>
                <a:gd name="T50" fmla="*/ 295 w 2055"/>
                <a:gd name="T51" fmla="*/ 1007 h 2215"/>
                <a:gd name="T52" fmla="*/ 287 w 2055"/>
                <a:gd name="T53" fmla="*/ 1090 h 2215"/>
                <a:gd name="T54" fmla="*/ 290 w 2055"/>
                <a:gd name="T55" fmla="*/ 1173 h 2215"/>
                <a:gd name="T56" fmla="*/ 227 w 2055"/>
                <a:gd name="T57" fmla="*/ 1281 h 2215"/>
                <a:gd name="T58" fmla="*/ 174 w 2055"/>
                <a:gd name="T59" fmla="*/ 1306 h 2215"/>
                <a:gd name="T60" fmla="*/ 181 w 2055"/>
                <a:gd name="T61" fmla="*/ 1447 h 2215"/>
                <a:gd name="T62" fmla="*/ 420 w 2055"/>
                <a:gd name="T63" fmla="*/ 1675 h 2215"/>
                <a:gd name="T64" fmla="*/ 446 w 2055"/>
                <a:gd name="T65" fmla="*/ 1732 h 2215"/>
                <a:gd name="T66" fmla="*/ 551 w 2055"/>
                <a:gd name="T67" fmla="*/ 1959 h 2215"/>
                <a:gd name="T68" fmla="*/ 610 w 2055"/>
                <a:gd name="T69" fmla="*/ 2017 h 2215"/>
                <a:gd name="T70" fmla="*/ 713 w 2055"/>
                <a:gd name="T71" fmla="*/ 2177 h 2215"/>
                <a:gd name="T72" fmla="*/ 893 w 2055"/>
                <a:gd name="T73" fmla="*/ 2173 h 2215"/>
                <a:gd name="T74" fmla="*/ 1115 w 2055"/>
                <a:gd name="T75" fmla="*/ 2043 h 2215"/>
                <a:gd name="T76" fmla="*/ 1218 w 2055"/>
                <a:gd name="T77" fmla="*/ 1901 h 2215"/>
                <a:gd name="T78" fmla="*/ 1431 w 2055"/>
                <a:gd name="T79" fmla="*/ 1672 h 2215"/>
                <a:gd name="T80" fmla="*/ 1512 w 2055"/>
                <a:gd name="T81" fmla="*/ 1629 h 2215"/>
                <a:gd name="T82" fmla="*/ 1609 w 2055"/>
                <a:gd name="T83" fmla="*/ 1544 h 2215"/>
                <a:gd name="T84" fmla="*/ 1668 w 2055"/>
                <a:gd name="T85" fmla="*/ 1475 h 2215"/>
                <a:gd name="T86" fmla="*/ 1756 w 2055"/>
                <a:gd name="T87" fmla="*/ 1401 h 2215"/>
                <a:gd name="T88" fmla="*/ 1734 w 2055"/>
                <a:gd name="T89" fmla="*/ 1332 h 2215"/>
                <a:gd name="T90" fmla="*/ 1708 w 2055"/>
                <a:gd name="T91" fmla="*/ 1274 h 2215"/>
                <a:gd name="T92" fmla="*/ 1734 w 2055"/>
                <a:gd name="T93" fmla="*/ 1095 h 2215"/>
                <a:gd name="T94" fmla="*/ 1792 w 2055"/>
                <a:gd name="T95" fmla="*/ 1074 h 2215"/>
                <a:gd name="T96" fmla="*/ 1856 w 2055"/>
                <a:gd name="T97" fmla="*/ 1051 h 2215"/>
                <a:gd name="T98" fmla="*/ 1984 w 2055"/>
                <a:gd name="T99" fmla="*/ 950 h 2215"/>
                <a:gd name="T100" fmla="*/ 162 w 2055"/>
                <a:gd name="T101" fmla="*/ 1252 h 2215"/>
                <a:gd name="T102" fmla="*/ 193 w 2055"/>
                <a:gd name="T103" fmla="*/ 1243 h 2215"/>
                <a:gd name="T104" fmla="*/ 171 w 2055"/>
                <a:gd name="T105" fmla="*/ 1115 h 2215"/>
                <a:gd name="T106" fmla="*/ 75 w 2055"/>
                <a:gd name="T107" fmla="*/ 1007 h 2215"/>
                <a:gd name="T108" fmla="*/ 36 w 2055"/>
                <a:gd name="T109" fmla="*/ 1044 h 2215"/>
                <a:gd name="T110" fmla="*/ 56 w 2055"/>
                <a:gd name="T111" fmla="*/ 1124 h 2215"/>
                <a:gd name="T112" fmla="*/ 96 w 2055"/>
                <a:gd name="T113" fmla="*/ 1227 h 2215"/>
                <a:gd name="T114" fmla="*/ 76 w 2055"/>
                <a:gd name="T115" fmla="*/ 855 h 2215"/>
                <a:gd name="T116" fmla="*/ 159 w 2055"/>
                <a:gd name="T117" fmla="*/ 922 h 2215"/>
                <a:gd name="T118" fmla="*/ 169 w 2055"/>
                <a:gd name="T119" fmla="*/ 859 h 2215"/>
                <a:gd name="T120" fmla="*/ 73 w 2055"/>
                <a:gd name="T121" fmla="*/ 775 h 2215"/>
                <a:gd name="T122" fmla="*/ 5 w 2055"/>
                <a:gd name="T123" fmla="*/ 792 h 2215"/>
                <a:gd name="T124" fmla="*/ 31 w 2055"/>
                <a:gd name="T125" fmla="*/ 851 h 2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55" h="2215">
                  <a:moveTo>
                    <a:pt x="1880" y="1880"/>
                  </a:moveTo>
                  <a:cubicBezTo>
                    <a:pt x="1881" y="1880"/>
                    <a:pt x="1882" y="1879"/>
                    <a:pt x="1883" y="1878"/>
                  </a:cubicBezTo>
                  <a:cubicBezTo>
                    <a:pt x="1882" y="1879"/>
                    <a:pt x="1881" y="1880"/>
                    <a:pt x="1880" y="1880"/>
                  </a:cubicBezTo>
                  <a:cubicBezTo>
                    <a:pt x="1877" y="1883"/>
                    <a:pt x="1875" y="1886"/>
                    <a:pt x="1874" y="1890"/>
                  </a:cubicBezTo>
                  <a:cubicBezTo>
                    <a:pt x="1875" y="1886"/>
                    <a:pt x="1877" y="1883"/>
                    <a:pt x="1880" y="1880"/>
                  </a:cubicBezTo>
                  <a:close/>
                  <a:moveTo>
                    <a:pt x="1734" y="1795"/>
                  </a:moveTo>
                  <a:cubicBezTo>
                    <a:pt x="1734" y="1795"/>
                    <a:pt x="1734" y="1795"/>
                    <a:pt x="1734" y="1795"/>
                  </a:cubicBezTo>
                  <a:cubicBezTo>
                    <a:pt x="1742" y="1794"/>
                    <a:pt x="1750" y="1798"/>
                    <a:pt x="1754" y="1805"/>
                  </a:cubicBezTo>
                  <a:cubicBezTo>
                    <a:pt x="1750" y="1798"/>
                    <a:pt x="1742" y="1794"/>
                    <a:pt x="1734" y="1795"/>
                  </a:cubicBezTo>
                  <a:close/>
                  <a:moveTo>
                    <a:pt x="1541" y="1663"/>
                  </a:moveTo>
                  <a:cubicBezTo>
                    <a:pt x="1542" y="1664"/>
                    <a:pt x="1542" y="1664"/>
                    <a:pt x="1542" y="1664"/>
                  </a:cubicBezTo>
                  <a:cubicBezTo>
                    <a:pt x="1542" y="1664"/>
                    <a:pt x="1542" y="1664"/>
                    <a:pt x="1542" y="1664"/>
                  </a:cubicBezTo>
                  <a:cubicBezTo>
                    <a:pt x="1542" y="1664"/>
                    <a:pt x="1542" y="1664"/>
                    <a:pt x="1541" y="1663"/>
                  </a:cubicBezTo>
                  <a:close/>
                  <a:moveTo>
                    <a:pt x="2049" y="938"/>
                  </a:moveTo>
                  <a:cubicBezTo>
                    <a:pt x="2047" y="927"/>
                    <a:pt x="2040" y="917"/>
                    <a:pt x="2030" y="912"/>
                  </a:cubicBezTo>
                  <a:cubicBezTo>
                    <a:pt x="2021" y="908"/>
                    <a:pt x="2011" y="902"/>
                    <a:pt x="2008" y="894"/>
                  </a:cubicBezTo>
                  <a:cubicBezTo>
                    <a:pt x="2004" y="886"/>
                    <a:pt x="2004" y="861"/>
                    <a:pt x="2004" y="843"/>
                  </a:cubicBezTo>
                  <a:cubicBezTo>
                    <a:pt x="2005" y="831"/>
                    <a:pt x="1998" y="819"/>
                    <a:pt x="1988" y="812"/>
                  </a:cubicBezTo>
                  <a:cubicBezTo>
                    <a:pt x="1916" y="765"/>
                    <a:pt x="1916" y="765"/>
                    <a:pt x="1916" y="765"/>
                  </a:cubicBezTo>
                  <a:cubicBezTo>
                    <a:pt x="1911" y="762"/>
                    <a:pt x="1907" y="758"/>
                    <a:pt x="1904" y="753"/>
                  </a:cubicBezTo>
                  <a:cubicBezTo>
                    <a:pt x="1892" y="733"/>
                    <a:pt x="1860" y="676"/>
                    <a:pt x="1860" y="669"/>
                  </a:cubicBezTo>
                  <a:cubicBezTo>
                    <a:pt x="1860" y="660"/>
                    <a:pt x="1876" y="562"/>
                    <a:pt x="1876" y="551"/>
                  </a:cubicBezTo>
                  <a:cubicBezTo>
                    <a:pt x="1875" y="539"/>
                    <a:pt x="1815" y="440"/>
                    <a:pt x="1815" y="440"/>
                  </a:cubicBezTo>
                  <a:cubicBezTo>
                    <a:pt x="1815" y="440"/>
                    <a:pt x="1760" y="346"/>
                    <a:pt x="1760" y="335"/>
                  </a:cubicBezTo>
                  <a:cubicBezTo>
                    <a:pt x="1760" y="323"/>
                    <a:pt x="1705" y="242"/>
                    <a:pt x="1697" y="240"/>
                  </a:cubicBezTo>
                  <a:cubicBezTo>
                    <a:pt x="1690" y="238"/>
                    <a:pt x="1593" y="269"/>
                    <a:pt x="1553" y="282"/>
                  </a:cubicBezTo>
                  <a:cubicBezTo>
                    <a:pt x="1542" y="286"/>
                    <a:pt x="1530" y="284"/>
                    <a:pt x="1521" y="278"/>
                  </a:cubicBezTo>
                  <a:cubicBezTo>
                    <a:pt x="1492" y="257"/>
                    <a:pt x="1492" y="257"/>
                    <a:pt x="1492" y="257"/>
                  </a:cubicBezTo>
                  <a:cubicBezTo>
                    <a:pt x="1483" y="251"/>
                    <a:pt x="1477" y="240"/>
                    <a:pt x="1477" y="229"/>
                  </a:cubicBezTo>
                  <a:cubicBezTo>
                    <a:pt x="1474" y="145"/>
                    <a:pt x="1474" y="145"/>
                    <a:pt x="1474" y="145"/>
                  </a:cubicBezTo>
                  <a:cubicBezTo>
                    <a:pt x="1474" y="145"/>
                    <a:pt x="1470" y="94"/>
                    <a:pt x="1456" y="104"/>
                  </a:cubicBezTo>
                  <a:cubicBezTo>
                    <a:pt x="1448" y="109"/>
                    <a:pt x="1435" y="110"/>
                    <a:pt x="1423" y="109"/>
                  </a:cubicBezTo>
                  <a:cubicBezTo>
                    <a:pt x="1410" y="108"/>
                    <a:pt x="1398" y="100"/>
                    <a:pt x="1393" y="88"/>
                  </a:cubicBezTo>
                  <a:cubicBezTo>
                    <a:pt x="1382" y="63"/>
                    <a:pt x="1363" y="23"/>
                    <a:pt x="1361" y="24"/>
                  </a:cubicBezTo>
                  <a:cubicBezTo>
                    <a:pt x="1360" y="24"/>
                    <a:pt x="1359" y="24"/>
                    <a:pt x="1357" y="23"/>
                  </a:cubicBezTo>
                  <a:cubicBezTo>
                    <a:pt x="1351" y="20"/>
                    <a:pt x="1346" y="16"/>
                    <a:pt x="1342" y="12"/>
                  </a:cubicBezTo>
                  <a:cubicBezTo>
                    <a:pt x="1310" y="2"/>
                    <a:pt x="1310" y="2"/>
                    <a:pt x="1310" y="2"/>
                  </a:cubicBezTo>
                  <a:cubicBezTo>
                    <a:pt x="1309" y="2"/>
                    <a:pt x="1309" y="2"/>
                    <a:pt x="1308" y="2"/>
                  </a:cubicBezTo>
                  <a:cubicBezTo>
                    <a:pt x="1303" y="1"/>
                    <a:pt x="1288" y="0"/>
                    <a:pt x="1280" y="3"/>
                  </a:cubicBezTo>
                  <a:cubicBezTo>
                    <a:pt x="1272" y="6"/>
                    <a:pt x="1234" y="64"/>
                    <a:pt x="1234" y="73"/>
                  </a:cubicBezTo>
                  <a:cubicBezTo>
                    <a:pt x="1235" y="81"/>
                    <a:pt x="1184" y="97"/>
                    <a:pt x="1169" y="89"/>
                  </a:cubicBezTo>
                  <a:cubicBezTo>
                    <a:pt x="1155" y="81"/>
                    <a:pt x="1069" y="10"/>
                    <a:pt x="1061" y="9"/>
                  </a:cubicBezTo>
                  <a:cubicBezTo>
                    <a:pt x="1053" y="8"/>
                    <a:pt x="922" y="13"/>
                    <a:pt x="901" y="14"/>
                  </a:cubicBezTo>
                  <a:cubicBezTo>
                    <a:pt x="899" y="14"/>
                    <a:pt x="897" y="15"/>
                    <a:pt x="896" y="16"/>
                  </a:cubicBezTo>
                  <a:cubicBezTo>
                    <a:pt x="828" y="55"/>
                    <a:pt x="828" y="55"/>
                    <a:pt x="828" y="55"/>
                  </a:cubicBezTo>
                  <a:cubicBezTo>
                    <a:pt x="823" y="58"/>
                    <a:pt x="821" y="63"/>
                    <a:pt x="822" y="68"/>
                  </a:cubicBezTo>
                  <a:cubicBezTo>
                    <a:pt x="825" y="81"/>
                    <a:pt x="824" y="106"/>
                    <a:pt x="784" y="105"/>
                  </a:cubicBezTo>
                  <a:cubicBezTo>
                    <a:pt x="734" y="104"/>
                    <a:pt x="653" y="72"/>
                    <a:pt x="641" y="67"/>
                  </a:cubicBezTo>
                  <a:cubicBezTo>
                    <a:pt x="641" y="67"/>
                    <a:pt x="640" y="66"/>
                    <a:pt x="639" y="66"/>
                  </a:cubicBezTo>
                  <a:cubicBezTo>
                    <a:pt x="629" y="58"/>
                    <a:pt x="555" y="5"/>
                    <a:pt x="559" y="25"/>
                  </a:cubicBezTo>
                  <a:cubicBezTo>
                    <a:pt x="562" y="43"/>
                    <a:pt x="594" y="86"/>
                    <a:pt x="607" y="104"/>
                  </a:cubicBezTo>
                  <a:cubicBezTo>
                    <a:pt x="611" y="108"/>
                    <a:pt x="611" y="114"/>
                    <a:pt x="607" y="118"/>
                  </a:cubicBezTo>
                  <a:cubicBezTo>
                    <a:pt x="594" y="135"/>
                    <a:pt x="566" y="177"/>
                    <a:pt x="584" y="192"/>
                  </a:cubicBezTo>
                  <a:cubicBezTo>
                    <a:pt x="604" y="208"/>
                    <a:pt x="677" y="257"/>
                    <a:pt x="703" y="275"/>
                  </a:cubicBezTo>
                  <a:cubicBezTo>
                    <a:pt x="709" y="279"/>
                    <a:pt x="710" y="286"/>
                    <a:pt x="707" y="292"/>
                  </a:cubicBezTo>
                  <a:cubicBezTo>
                    <a:pt x="658" y="372"/>
                    <a:pt x="658" y="372"/>
                    <a:pt x="658" y="372"/>
                  </a:cubicBezTo>
                  <a:cubicBezTo>
                    <a:pt x="655" y="376"/>
                    <a:pt x="655" y="381"/>
                    <a:pt x="658" y="385"/>
                  </a:cubicBezTo>
                  <a:cubicBezTo>
                    <a:pt x="682" y="424"/>
                    <a:pt x="682" y="424"/>
                    <a:pt x="682" y="424"/>
                  </a:cubicBezTo>
                  <a:cubicBezTo>
                    <a:pt x="683" y="425"/>
                    <a:pt x="684" y="426"/>
                    <a:pt x="684" y="428"/>
                  </a:cubicBezTo>
                  <a:cubicBezTo>
                    <a:pt x="687" y="443"/>
                    <a:pt x="701" y="527"/>
                    <a:pt x="699" y="551"/>
                  </a:cubicBezTo>
                  <a:cubicBezTo>
                    <a:pt x="697" y="577"/>
                    <a:pt x="693" y="622"/>
                    <a:pt x="683" y="654"/>
                  </a:cubicBezTo>
                  <a:cubicBezTo>
                    <a:pt x="673" y="686"/>
                    <a:pt x="645" y="705"/>
                    <a:pt x="668" y="710"/>
                  </a:cubicBezTo>
                  <a:cubicBezTo>
                    <a:pt x="686" y="713"/>
                    <a:pt x="719" y="732"/>
                    <a:pt x="732" y="740"/>
                  </a:cubicBezTo>
                  <a:cubicBezTo>
                    <a:pt x="736" y="742"/>
                    <a:pt x="738" y="746"/>
                    <a:pt x="738" y="750"/>
                  </a:cubicBezTo>
                  <a:cubicBezTo>
                    <a:pt x="739" y="762"/>
                    <a:pt x="739" y="789"/>
                    <a:pt x="731" y="798"/>
                  </a:cubicBezTo>
                  <a:cubicBezTo>
                    <a:pt x="720" y="810"/>
                    <a:pt x="663" y="820"/>
                    <a:pt x="652" y="827"/>
                  </a:cubicBezTo>
                  <a:cubicBezTo>
                    <a:pt x="641" y="833"/>
                    <a:pt x="544" y="850"/>
                    <a:pt x="535" y="845"/>
                  </a:cubicBezTo>
                  <a:cubicBezTo>
                    <a:pt x="527" y="839"/>
                    <a:pt x="470" y="798"/>
                    <a:pt x="459" y="786"/>
                  </a:cubicBezTo>
                  <a:cubicBezTo>
                    <a:pt x="451" y="777"/>
                    <a:pt x="412" y="761"/>
                    <a:pt x="389" y="752"/>
                  </a:cubicBezTo>
                  <a:cubicBezTo>
                    <a:pt x="381" y="748"/>
                    <a:pt x="372" y="754"/>
                    <a:pt x="373" y="763"/>
                  </a:cubicBezTo>
                  <a:cubicBezTo>
                    <a:pt x="373" y="766"/>
                    <a:pt x="372" y="769"/>
                    <a:pt x="370" y="771"/>
                  </a:cubicBezTo>
                  <a:cubicBezTo>
                    <a:pt x="334" y="820"/>
                    <a:pt x="334" y="820"/>
                    <a:pt x="334" y="820"/>
                  </a:cubicBezTo>
                  <a:cubicBezTo>
                    <a:pt x="333" y="822"/>
                    <a:pt x="331" y="824"/>
                    <a:pt x="328" y="824"/>
                  </a:cubicBezTo>
                  <a:cubicBezTo>
                    <a:pt x="313" y="830"/>
                    <a:pt x="247" y="855"/>
                    <a:pt x="244" y="856"/>
                  </a:cubicBezTo>
                  <a:cubicBezTo>
                    <a:pt x="242" y="858"/>
                    <a:pt x="246" y="889"/>
                    <a:pt x="246" y="900"/>
                  </a:cubicBezTo>
                  <a:cubicBezTo>
                    <a:pt x="246" y="910"/>
                    <a:pt x="276" y="949"/>
                    <a:pt x="285" y="961"/>
                  </a:cubicBezTo>
                  <a:cubicBezTo>
                    <a:pt x="287" y="963"/>
                    <a:pt x="288" y="966"/>
                    <a:pt x="288" y="969"/>
                  </a:cubicBezTo>
                  <a:cubicBezTo>
                    <a:pt x="288" y="977"/>
                    <a:pt x="288" y="994"/>
                    <a:pt x="295" y="1007"/>
                  </a:cubicBezTo>
                  <a:cubicBezTo>
                    <a:pt x="302" y="1020"/>
                    <a:pt x="309" y="1052"/>
                    <a:pt x="313" y="1068"/>
                  </a:cubicBezTo>
                  <a:cubicBezTo>
                    <a:pt x="314" y="1074"/>
                    <a:pt x="311" y="1080"/>
                    <a:pt x="306" y="1082"/>
                  </a:cubicBezTo>
                  <a:cubicBezTo>
                    <a:pt x="287" y="1090"/>
                    <a:pt x="287" y="1090"/>
                    <a:pt x="287" y="1090"/>
                  </a:cubicBezTo>
                  <a:cubicBezTo>
                    <a:pt x="282" y="1092"/>
                    <a:pt x="279" y="1097"/>
                    <a:pt x="280" y="1103"/>
                  </a:cubicBezTo>
                  <a:cubicBezTo>
                    <a:pt x="291" y="1165"/>
                    <a:pt x="291" y="1165"/>
                    <a:pt x="291" y="1165"/>
                  </a:cubicBezTo>
                  <a:cubicBezTo>
                    <a:pt x="292" y="1168"/>
                    <a:pt x="292" y="1170"/>
                    <a:pt x="290" y="1173"/>
                  </a:cubicBezTo>
                  <a:cubicBezTo>
                    <a:pt x="257" y="1239"/>
                    <a:pt x="257" y="1239"/>
                    <a:pt x="257" y="1239"/>
                  </a:cubicBezTo>
                  <a:cubicBezTo>
                    <a:pt x="256" y="1240"/>
                    <a:pt x="256" y="1240"/>
                    <a:pt x="256" y="1241"/>
                  </a:cubicBezTo>
                  <a:cubicBezTo>
                    <a:pt x="227" y="1281"/>
                    <a:pt x="227" y="1281"/>
                    <a:pt x="227" y="1281"/>
                  </a:cubicBezTo>
                  <a:cubicBezTo>
                    <a:pt x="226" y="1283"/>
                    <a:pt x="224" y="1284"/>
                    <a:pt x="221" y="1285"/>
                  </a:cubicBezTo>
                  <a:cubicBezTo>
                    <a:pt x="179" y="1301"/>
                    <a:pt x="179" y="1301"/>
                    <a:pt x="179" y="1301"/>
                  </a:cubicBezTo>
                  <a:cubicBezTo>
                    <a:pt x="177" y="1302"/>
                    <a:pt x="175" y="1304"/>
                    <a:pt x="174" y="1306"/>
                  </a:cubicBezTo>
                  <a:cubicBezTo>
                    <a:pt x="130" y="1371"/>
                    <a:pt x="130" y="1371"/>
                    <a:pt x="130" y="1371"/>
                  </a:cubicBezTo>
                  <a:cubicBezTo>
                    <a:pt x="127" y="1375"/>
                    <a:pt x="128" y="1381"/>
                    <a:pt x="131" y="1385"/>
                  </a:cubicBezTo>
                  <a:cubicBezTo>
                    <a:pt x="181" y="1447"/>
                    <a:pt x="181" y="1447"/>
                    <a:pt x="181" y="1447"/>
                  </a:cubicBezTo>
                  <a:cubicBezTo>
                    <a:pt x="350" y="1635"/>
                    <a:pt x="350" y="1635"/>
                    <a:pt x="350" y="1635"/>
                  </a:cubicBezTo>
                  <a:cubicBezTo>
                    <a:pt x="351" y="1636"/>
                    <a:pt x="352" y="1637"/>
                    <a:pt x="353" y="1637"/>
                  </a:cubicBezTo>
                  <a:cubicBezTo>
                    <a:pt x="420" y="1675"/>
                    <a:pt x="420" y="1675"/>
                    <a:pt x="420" y="1675"/>
                  </a:cubicBezTo>
                  <a:cubicBezTo>
                    <a:pt x="422" y="1676"/>
                    <a:pt x="424" y="1678"/>
                    <a:pt x="425" y="1681"/>
                  </a:cubicBezTo>
                  <a:cubicBezTo>
                    <a:pt x="445" y="1729"/>
                    <a:pt x="445" y="1729"/>
                    <a:pt x="445" y="1729"/>
                  </a:cubicBezTo>
                  <a:cubicBezTo>
                    <a:pt x="445" y="1730"/>
                    <a:pt x="446" y="1731"/>
                    <a:pt x="446" y="1732"/>
                  </a:cubicBezTo>
                  <a:cubicBezTo>
                    <a:pt x="464" y="1909"/>
                    <a:pt x="464" y="1909"/>
                    <a:pt x="464" y="1909"/>
                  </a:cubicBezTo>
                  <a:cubicBezTo>
                    <a:pt x="472" y="1904"/>
                    <a:pt x="482" y="1904"/>
                    <a:pt x="489" y="1910"/>
                  </a:cubicBezTo>
                  <a:cubicBezTo>
                    <a:pt x="551" y="1959"/>
                    <a:pt x="551" y="1959"/>
                    <a:pt x="551" y="1959"/>
                  </a:cubicBezTo>
                  <a:cubicBezTo>
                    <a:pt x="552" y="1959"/>
                    <a:pt x="552" y="1960"/>
                    <a:pt x="553" y="1960"/>
                  </a:cubicBezTo>
                  <a:cubicBezTo>
                    <a:pt x="604" y="2009"/>
                    <a:pt x="604" y="2009"/>
                    <a:pt x="604" y="2009"/>
                  </a:cubicBezTo>
                  <a:cubicBezTo>
                    <a:pt x="607" y="2012"/>
                    <a:pt x="609" y="2014"/>
                    <a:pt x="610" y="2017"/>
                  </a:cubicBezTo>
                  <a:cubicBezTo>
                    <a:pt x="638" y="2091"/>
                    <a:pt x="638" y="2091"/>
                    <a:pt x="638" y="2091"/>
                  </a:cubicBezTo>
                  <a:cubicBezTo>
                    <a:pt x="639" y="2093"/>
                    <a:pt x="640" y="2095"/>
                    <a:pt x="641" y="2097"/>
                  </a:cubicBezTo>
                  <a:cubicBezTo>
                    <a:pt x="652" y="2111"/>
                    <a:pt x="703" y="2172"/>
                    <a:pt x="713" y="2177"/>
                  </a:cubicBezTo>
                  <a:cubicBezTo>
                    <a:pt x="725" y="2182"/>
                    <a:pt x="774" y="2215"/>
                    <a:pt x="783" y="2214"/>
                  </a:cubicBezTo>
                  <a:cubicBezTo>
                    <a:pt x="791" y="2214"/>
                    <a:pt x="881" y="2178"/>
                    <a:pt x="891" y="2174"/>
                  </a:cubicBezTo>
                  <a:cubicBezTo>
                    <a:pt x="892" y="2174"/>
                    <a:pt x="892" y="2174"/>
                    <a:pt x="893" y="2173"/>
                  </a:cubicBezTo>
                  <a:cubicBezTo>
                    <a:pt x="901" y="2169"/>
                    <a:pt x="968" y="2134"/>
                    <a:pt x="979" y="2134"/>
                  </a:cubicBezTo>
                  <a:cubicBezTo>
                    <a:pt x="989" y="2133"/>
                    <a:pt x="1088" y="2064"/>
                    <a:pt x="1109" y="2049"/>
                  </a:cubicBezTo>
                  <a:cubicBezTo>
                    <a:pt x="1111" y="2048"/>
                    <a:pt x="1113" y="2045"/>
                    <a:pt x="1115" y="2043"/>
                  </a:cubicBezTo>
                  <a:cubicBezTo>
                    <a:pt x="1171" y="1952"/>
                    <a:pt x="1171" y="1952"/>
                    <a:pt x="1171" y="1952"/>
                  </a:cubicBezTo>
                  <a:cubicBezTo>
                    <a:pt x="1171" y="1951"/>
                    <a:pt x="1172" y="1951"/>
                    <a:pt x="1172" y="1950"/>
                  </a:cubicBezTo>
                  <a:cubicBezTo>
                    <a:pt x="1178" y="1943"/>
                    <a:pt x="1208" y="1907"/>
                    <a:pt x="1218" y="1901"/>
                  </a:cubicBezTo>
                  <a:cubicBezTo>
                    <a:pt x="1227" y="1896"/>
                    <a:pt x="1332" y="1853"/>
                    <a:pt x="1363" y="1840"/>
                  </a:cubicBezTo>
                  <a:cubicBezTo>
                    <a:pt x="1369" y="1837"/>
                    <a:pt x="1373" y="1833"/>
                    <a:pt x="1375" y="1827"/>
                  </a:cubicBezTo>
                  <a:cubicBezTo>
                    <a:pt x="1431" y="1672"/>
                    <a:pt x="1431" y="1672"/>
                    <a:pt x="1431" y="1672"/>
                  </a:cubicBezTo>
                  <a:cubicBezTo>
                    <a:pt x="1433" y="1667"/>
                    <a:pt x="1437" y="1662"/>
                    <a:pt x="1443" y="1660"/>
                  </a:cubicBezTo>
                  <a:cubicBezTo>
                    <a:pt x="1507" y="1630"/>
                    <a:pt x="1507" y="1630"/>
                    <a:pt x="1507" y="1630"/>
                  </a:cubicBezTo>
                  <a:cubicBezTo>
                    <a:pt x="1509" y="1630"/>
                    <a:pt x="1510" y="1629"/>
                    <a:pt x="1512" y="1629"/>
                  </a:cubicBezTo>
                  <a:cubicBezTo>
                    <a:pt x="1512" y="1628"/>
                    <a:pt x="1513" y="1628"/>
                    <a:pt x="1513" y="1628"/>
                  </a:cubicBezTo>
                  <a:cubicBezTo>
                    <a:pt x="1532" y="1602"/>
                    <a:pt x="1565" y="1575"/>
                    <a:pt x="1565" y="1566"/>
                  </a:cubicBezTo>
                  <a:cubicBezTo>
                    <a:pt x="1565" y="1560"/>
                    <a:pt x="1596" y="1548"/>
                    <a:pt x="1609" y="1544"/>
                  </a:cubicBezTo>
                  <a:cubicBezTo>
                    <a:pt x="1614" y="1542"/>
                    <a:pt x="1617" y="1540"/>
                    <a:pt x="1620" y="1536"/>
                  </a:cubicBezTo>
                  <a:cubicBezTo>
                    <a:pt x="1662" y="1480"/>
                    <a:pt x="1662" y="1480"/>
                    <a:pt x="1662" y="1480"/>
                  </a:cubicBezTo>
                  <a:cubicBezTo>
                    <a:pt x="1664" y="1478"/>
                    <a:pt x="1666" y="1477"/>
                    <a:pt x="1668" y="1475"/>
                  </a:cubicBezTo>
                  <a:cubicBezTo>
                    <a:pt x="1702" y="1453"/>
                    <a:pt x="1702" y="1453"/>
                    <a:pt x="1702" y="1453"/>
                  </a:cubicBezTo>
                  <a:cubicBezTo>
                    <a:pt x="1705" y="1451"/>
                    <a:pt x="1707" y="1449"/>
                    <a:pt x="1709" y="1446"/>
                  </a:cubicBezTo>
                  <a:cubicBezTo>
                    <a:pt x="1717" y="1434"/>
                    <a:pt x="1742" y="1397"/>
                    <a:pt x="1756" y="1401"/>
                  </a:cubicBezTo>
                  <a:cubicBezTo>
                    <a:pt x="1765" y="1403"/>
                    <a:pt x="1771" y="1395"/>
                    <a:pt x="1774" y="1386"/>
                  </a:cubicBezTo>
                  <a:cubicBezTo>
                    <a:pt x="1778" y="1378"/>
                    <a:pt x="1775" y="1368"/>
                    <a:pt x="1768" y="1362"/>
                  </a:cubicBezTo>
                  <a:cubicBezTo>
                    <a:pt x="1734" y="1332"/>
                    <a:pt x="1734" y="1332"/>
                    <a:pt x="1734" y="1332"/>
                  </a:cubicBezTo>
                  <a:cubicBezTo>
                    <a:pt x="1732" y="1330"/>
                    <a:pt x="1730" y="1328"/>
                    <a:pt x="1729" y="1326"/>
                  </a:cubicBezTo>
                  <a:cubicBezTo>
                    <a:pt x="1710" y="1288"/>
                    <a:pt x="1710" y="1288"/>
                    <a:pt x="1710" y="1288"/>
                  </a:cubicBezTo>
                  <a:cubicBezTo>
                    <a:pt x="1708" y="1284"/>
                    <a:pt x="1707" y="1279"/>
                    <a:pt x="1708" y="1274"/>
                  </a:cubicBezTo>
                  <a:cubicBezTo>
                    <a:pt x="1726" y="1185"/>
                    <a:pt x="1726" y="1185"/>
                    <a:pt x="1726" y="1185"/>
                  </a:cubicBezTo>
                  <a:cubicBezTo>
                    <a:pt x="1726" y="1184"/>
                    <a:pt x="1726" y="1184"/>
                    <a:pt x="1726" y="1183"/>
                  </a:cubicBezTo>
                  <a:cubicBezTo>
                    <a:pt x="1734" y="1095"/>
                    <a:pt x="1734" y="1095"/>
                    <a:pt x="1734" y="1095"/>
                  </a:cubicBezTo>
                  <a:cubicBezTo>
                    <a:pt x="1735" y="1083"/>
                    <a:pt x="1744" y="1075"/>
                    <a:pt x="1755" y="1074"/>
                  </a:cubicBezTo>
                  <a:cubicBezTo>
                    <a:pt x="1784" y="1073"/>
                    <a:pt x="1784" y="1073"/>
                    <a:pt x="1784" y="1073"/>
                  </a:cubicBezTo>
                  <a:cubicBezTo>
                    <a:pt x="1787" y="1073"/>
                    <a:pt x="1789" y="1074"/>
                    <a:pt x="1792" y="1074"/>
                  </a:cubicBezTo>
                  <a:cubicBezTo>
                    <a:pt x="1819" y="1083"/>
                    <a:pt x="1819" y="1083"/>
                    <a:pt x="1819" y="1083"/>
                  </a:cubicBezTo>
                  <a:cubicBezTo>
                    <a:pt x="1829" y="1086"/>
                    <a:pt x="1841" y="1081"/>
                    <a:pt x="1845" y="1071"/>
                  </a:cubicBezTo>
                  <a:cubicBezTo>
                    <a:pt x="1849" y="1064"/>
                    <a:pt x="1853" y="1055"/>
                    <a:pt x="1856" y="1051"/>
                  </a:cubicBezTo>
                  <a:cubicBezTo>
                    <a:pt x="1861" y="1043"/>
                    <a:pt x="1920" y="990"/>
                    <a:pt x="1927" y="984"/>
                  </a:cubicBezTo>
                  <a:cubicBezTo>
                    <a:pt x="1928" y="983"/>
                    <a:pt x="1928" y="983"/>
                    <a:pt x="1929" y="982"/>
                  </a:cubicBezTo>
                  <a:cubicBezTo>
                    <a:pt x="1935" y="978"/>
                    <a:pt x="1973" y="950"/>
                    <a:pt x="1984" y="950"/>
                  </a:cubicBezTo>
                  <a:cubicBezTo>
                    <a:pt x="1992" y="949"/>
                    <a:pt x="2034" y="959"/>
                    <a:pt x="2055" y="964"/>
                  </a:cubicBezTo>
                  <a:lnTo>
                    <a:pt x="2049" y="938"/>
                  </a:lnTo>
                  <a:close/>
                  <a:moveTo>
                    <a:pt x="162" y="1252"/>
                  </a:moveTo>
                  <a:cubicBezTo>
                    <a:pt x="161" y="1259"/>
                    <a:pt x="151" y="1278"/>
                    <a:pt x="147" y="1284"/>
                  </a:cubicBezTo>
                  <a:cubicBezTo>
                    <a:pt x="143" y="1290"/>
                    <a:pt x="141" y="1300"/>
                    <a:pt x="141" y="1300"/>
                  </a:cubicBezTo>
                  <a:cubicBezTo>
                    <a:pt x="193" y="1243"/>
                    <a:pt x="193" y="1243"/>
                    <a:pt x="193" y="1243"/>
                  </a:cubicBezTo>
                  <a:cubicBezTo>
                    <a:pt x="196" y="1240"/>
                    <a:pt x="198" y="1237"/>
                    <a:pt x="199" y="1233"/>
                  </a:cubicBezTo>
                  <a:cubicBezTo>
                    <a:pt x="202" y="1222"/>
                    <a:pt x="209" y="1197"/>
                    <a:pt x="208" y="1194"/>
                  </a:cubicBezTo>
                  <a:cubicBezTo>
                    <a:pt x="207" y="1191"/>
                    <a:pt x="171" y="1119"/>
                    <a:pt x="171" y="1115"/>
                  </a:cubicBezTo>
                  <a:cubicBezTo>
                    <a:pt x="170" y="1111"/>
                    <a:pt x="172" y="1079"/>
                    <a:pt x="162" y="1076"/>
                  </a:cubicBezTo>
                  <a:cubicBezTo>
                    <a:pt x="152" y="1072"/>
                    <a:pt x="122" y="1020"/>
                    <a:pt x="116" y="1020"/>
                  </a:cubicBezTo>
                  <a:cubicBezTo>
                    <a:pt x="112" y="1020"/>
                    <a:pt x="88" y="1012"/>
                    <a:pt x="75" y="1007"/>
                  </a:cubicBezTo>
                  <a:cubicBezTo>
                    <a:pt x="70" y="1005"/>
                    <a:pt x="64" y="1005"/>
                    <a:pt x="59" y="1006"/>
                  </a:cubicBezTo>
                  <a:cubicBezTo>
                    <a:pt x="50" y="1009"/>
                    <a:pt x="50" y="1009"/>
                    <a:pt x="50" y="1009"/>
                  </a:cubicBezTo>
                  <a:cubicBezTo>
                    <a:pt x="36" y="1014"/>
                    <a:pt x="29" y="1030"/>
                    <a:pt x="36" y="1044"/>
                  </a:cubicBezTo>
                  <a:cubicBezTo>
                    <a:pt x="36" y="1044"/>
                    <a:pt x="36" y="1045"/>
                    <a:pt x="37" y="1045"/>
                  </a:cubicBezTo>
                  <a:cubicBezTo>
                    <a:pt x="48" y="1065"/>
                    <a:pt x="43" y="1067"/>
                    <a:pt x="54" y="1079"/>
                  </a:cubicBezTo>
                  <a:cubicBezTo>
                    <a:pt x="66" y="1092"/>
                    <a:pt x="55" y="1117"/>
                    <a:pt x="56" y="1124"/>
                  </a:cubicBezTo>
                  <a:cubicBezTo>
                    <a:pt x="56" y="1130"/>
                    <a:pt x="48" y="1148"/>
                    <a:pt x="53" y="1169"/>
                  </a:cubicBezTo>
                  <a:cubicBezTo>
                    <a:pt x="58" y="1190"/>
                    <a:pt x="58" y="1197"/>
                    <a:pt x="65" y="1202"/>
                  </a:cubicBezTo>
                  <a:cubicBezTo>
                    <a:pt x="73" y="1208"/>
                    <a:pt x="88" y="1218"/>
                    <a:pt x="96" y="1227"/>
                  </a:cubicBezTo>
                  <a:cubicBezTo>
                    <a:pt x="103" y="1236"/>
                    <a:pt x="104" y="1247"/>
                    <a:pt x="122" y="1246"/>
                  </a:cubicBezTo>
                  <a:cubicBezTo>
                    <a:pt x="141" y="1246"/>
                    <a:pt x="163" y="1245"/>
                    <a:pt x="162" y="1252"/>
                  </a:cubicBezTo>
                  <a:close/>
                  <a:moveTo>
                    <a:pt x="76" y="855"/>
                  </a:moveTo>
                  <a:cubicBezTo>
                    <a:pt x="82" y="856"/>
                    <a:pt x="87" y="859"/>
                    <a:pt x="92" y="863"/>
                  </a:cubicBezTo>
                  <a:cubicBezTo>
                    <a:pt x="104" y="877"/>
                    <a:pt x="130" y="906"/>
                    <a:pt x="136" y="907"/>
                  </a:cubicBezTo>
                  <a:cubicBezTo>
                    <a:pt x="139" y="908"/>
                    <a:pt x="148" y="915"/>
                    <a:pt x="159" y="922"/>
                  </a:cubicBezTo>
                  <a:cubicBezTo>
                    <a:pt x="176" y="935"/>
                    <a:pt x="200" y="921"/>
                    <a:pt x="198" y="900"/>
                  </a:cubicBezTo>
                  <a:cubicBezTo>
                    <a:pt x="198" y="894"/>
                    <a:pt x="197" y="890"/>
                    <a:pt x="198" y="889"/>
                  </a:cubicBezTo>
                  <a:cubicBezTo>
                    <a:pt x="199" y="886"/>
                    <a:pt x="183" y="873"/>
                    <a:pt x="169" y="859"/>
                  </a:cubicBezTo>
                  <a:cubicBezTo>
                    <a:pt x="155" y="845"/>
                    <a:pt x="153" y="830"/>
                    <a:pt x="142" y="818"/>
                  </a:cubicBezTo>
                  <a:cubicBezTo>
                    <a:pt x="131" y="805"/>
                    <a:pt x="128" y="806"/>
                    <a:pt x="114" y="800"/>
                  </a:cubicBezTo>
                  <a:cubicBezTo>
                    <a:pt x="99" y="795"/>
                    <a:pt x="81" y="779"/>
                    <a:pt x="73" y="775"/>
                  </a:cubicBezTo>
                  <a:cubicBezTo>
                    <a:pt x="66" y="771"/>
                    <a:pt x="46" y="771"/>
                    <a:pt x="46" y="771"/>
                  </a:cubicBezTo>
                  <a:cubicBezTo>
                    <a:pt x="46" y="771"/>
                    <a:pt x="22" y="770"/>
                    <a:pt x="9" y="772"/>
                  </a:cubicBezTo>
                  <a:cubicBezTo>
                    <a:pt x="1" y="774"/>
                    <a:pt x="3" y="785"/>
                    <a:pt x="5" y="792"/>
                  </a:cubicBezTo>
                  <a:cubicBezTo>
                    <a:pt x="7" y="797"/>
                    <a:pt x="7" y="803"/>
                    <a:pt x="5" y="808"/>
                  </a:cubicBezTo>
                  <a:cubicBezTo>
                    <a:pt x="3" y="816"/>
                    <a:pt x="0" y="826"/>
                    <a:pt x="0" y="828"/>
                  </a:cubicBezTo>
                  <a:cubicBezTo>
                    <a:pt x="0" y="831"/>
                    <a:pt x="25" y="851"/>
                    <a:pt x="31" y="851"/>
                  </a:cubicBezTo>
                  <a:cubicBezTo>
                    <a:pt x="35" y="851"/>
                    <a:pt x="61" y="854"/>
                    <a:pt x="76" y="8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56"/>
            <p:cNvSpPr>
              <a:spLocks noEditPoints="1"/>
            </p:cNvSpPr>
            <p:nvPr/>
          </p:nvSpPr>
          <p:spPr bwMode="auto">
            <a:xfrm>
              <a:off x="3092606" y="1822132"/>
              <a:ext cx="806893" cy="692633"/>
            </a:xfrm>
            <a:custGeom>
              <a:avLst/>
              <a:gdLst>
                <a:gd name="T0" fmla="*/ 1075 w 2834"/>
                <a:gd name="T1" fmla="*/ 2309 h 2431"/>
                <a:gd name="T2" fmla="*/ 1112 w 2834"/>
                <a:gd name="T3" fmla="*/ 2279 h 2431"/>
                <a:gd name="T4" fmla="*/ 61 w 2834"/>
                <a:gd name="T5" fmla="*/ 770 h 2431"/>
                <a:gd name="T6" fmla="*/ 11 w 2834"/>
                <a:gd name="T7" fmla="*/ 785 h 2431"/>
                <a:gd name="T8" fmla="*/ 2244 w 2834"/>
                <a:gd name="T9" fmla="*/ 440 h 2431"/>
                <a:gd name="T10" fmla="*/ 2284 w 2834"/>
                <a:gd name="T11" fmla="*/ 357 h 2431"/>
                <a:gd name="T12" fmla="*/ 2244 w 2834"/>
                <a:gd name="T13" fmla="*/ 440 h 2431"/>
                <a:gd name="T14" fmla="*/ 2083 w 2834"/>
                <a:gd name="T15" fmla="*/ 37 h 2431"/>
                <a:gd name="T16" fmla="*/ 1947 w 2834"/>
                <a:gd name="T17" fmla="*/ 42 h 2431"/>
                <a:gd name="T18" fmla="*/ 2745 w 2834"/>
                <a:gd name="T19" fmla="*/ 1317 h 2431"/>
                <a:gd name="T20" fmla="*/ 2549 w 2834"/>
                <a:gd name="T21" fmla="*/ 1320 h 2431"/>
                <a:gd name="T22" fmla="*/ 2591 w 2834"/>
                <a:gd name="T23" fmla="*/ 1128 h 2431"/>
                <a:gd name="T24" fmla="*/ 2341 w 2834"/>
                <a:gd name="T25" fmla="*/ 1080 h 2431"/>
                <a:gd name="T26" fmla="*/ 2205 w 2834"/>
                <a:gd name="T27" fmla="*/ 1032 h 2431"/>
                <a:gd name="T28" fmla="*/ 2021 w 2834"/>
                <a:gd name="T29" fmla="*/ 1006 h 2431"/>
                <a:gd name="T30" fmla="*/ 1766 w 2834"/>
                <a:gd name="T31" fmla="*/ 1063 h 2431"/>
                <a:gd name="T32" fmla="*/ 1638 w 2834"/>
                <a:gd name="T33" fmla="*/ 859 h 2431"/>
                <a:gd name="T34" fmla="*/ 1564 w 2834"/>
                <a:gd name="T35" fmla="*/ 730 h 2431"/>
                <a:gd name="T36" fmla="*/ 1500 w 2834"/>
                <a:gd name="T37" fmla="*/ 666 h 2431"/>
                <a:gd name="T38" fmla="*/ 1412 w 2834"/>
                <a:gd name="T39" fmla="*/ 630 h 2431"/>
                <a:gd name="T40" fmla="*/ 1223 w 2834"/>
                <a:gd name="T41" fmla="*/ 610 h 2431"/>
                <a:gd name="T42" fmla="*/ 1156 w 2834"/>
                <a:gd name="T43" fmla="*/ 734 h 2431"/>
                <a:gd name="T44" fmla="*/ 973 w 2834"/>
                <a:gd name="T45" fmla="*/ 709 h 2431"/>
                <a:gd name="T46" fmla="*/ 839 w 2834"/>
                <a:gd name="T47" fmla="*/ 745 h 2431"/>
                <a:gd name="T48" fmla="*/ 774 w 2834"/>
                <a:gd name="T49" fmla="*/ 646 h 2431"/>
                <a:gd name="T50" fmla="*/ 562 w 2834"/>
                <a:gd name="T51" fmla="*/ 676 h 2431"/>
                <a:gd name="T52" fmla="*/ 214 w 2834"/>
                <a:gd name="T53" fmla="*/ 781 h 2431"/>
                <a:gd name="T54" fmla="*/ 317 w 2834"/>
                <a:gd name="T55" fmla="*/ 970 h 2431"/>
                <a:gd name="T56" fmla="*/ 578 w 2834"/>
                <a:gd name="T57" fmla="*/ 1103 h 2431"/>
                <a:gd name="T58" fmla="*/ 350 w 2834"/>
                <a:gd name="T59" fmla="*/ 1017 h 2431"/>
                <a:gd name="T60" fmla="*/ 228 w 2834"/>
                <a:gd name="T61" fmla="*/ 1080 h 2431"/>
                <a:gd name="T62" fmla="*/ 320 w 2834"/>
                <a:gd name="T63" fmla="*/ 1170 h 2431"/>
                <a:gd name="T64" fmla="*/ 527 w 2834"/>
                <a:gd name="T65" fmla="*/ 1253 h 2431"/>
                <a:gd name="T66" fmla="*/ 181 w 2834"/>
                <a:gd name="T67" fmla="*/ 1288 h 2431"/>
                <a:gd name="T68" fmla="*/ 365 w 2834"/>
                <a:gd name="T69" fmla="*/ 1625 h 2431"/>
                <a:gd name="T70" fmla="*/ 525 w 2834"/>
                <a:gd name="T71" fmla="*/ 1668 h 2431"/>
                <a:gd name="T72" fmla="*/ 580 w 2834"/>
                <a:gd name="T73" fmla="*/ 1594 h 2431"/>
                <a:gd name="T74" fmla="*/ 672 w 2834"/>
                <a:gd name="T75" fmla="*/ 1614 h 2431"/>
                <a:gd name="T76" fmla="*/ 950 w 2834"/>
                <a:gd name="T77" fmla="*/ 1818 h 2431"/>
                <a:gd name="T78" fmla="*/ 1078 w 2834"/>
                <a:gd name="T79" fmla="*/ 1882 h 2431"/>
                <a:gd name="T80" fmla="*/ 1172 w 2834"/>
                <a:gd name="T81" fmla="*/ 2118 h 2431"/>
                <a:gd name="T82" fmla="*/ 1252 w 2834"/>
                <a:gd name="T83" fmla="*/ 2116 h 2431"/>
                <a:gd name="T84" fmla="*/ 1332 w 2834"/>
                <a:gd name="T85" fmla="*/ 2080 h 2431"/>
                <a:gd name="T86" fmla="*/ 1498 w 2834"/>
                <a:gd name="T87" fmla="*/ 2200 h 2431"/>
                <a:gd name="T88" fmla="*/ 1658 w 2834"/>
                <a:gd name="T89" fmla="*/ 2214 h 2431"/>
                <a:gd name="T90" fmla="*/ 1687 w 2834"/>
                <a:gd name="T91" fmla="*/ 2326 h 2431"/>
                <a:gd name="T92" fmla="*/ 1968 w 2834"/>
                <a:gd name="T93" fmla="*/ 2177 h 2431"/>
                <a:gd name="T94" fmla="*/ 2275 w 2834"/>
                <a:gd name="T95" fmla="*/ 2173 h 2431"/>
                <a:gd name="T96" fmla="*/ 2450 w 2834"/>
                <a:gd name="T97" fmla="*/ 2060 h 2431"/>
                <a:gd name="T98" fmla="*/ 2602 w 2834"/>
                <a:gd name="T99" fmla="*/ 2084 h 2431"/>
                <a:gd name="T100" fmla="*/ 2777 w 2834"/>
                <a:gd name="T101" fmla="*/ 1894 h 2431"/>
                <a:gd name="T102" fmla="*/ 2766 w 2834"/>
                <a:gd name="T103" fmla="*/ 1587 h 2431"/>
                <a:gd name="T104" fmla="*/ 2834 w 2834"/>
                <a:gd name="T105" fmla="*/ 1374 h 2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34" h="2431">
                  <a:moveTo>
                    <a:pt x="1200" y="2368"/>
                  </a:moveTo>
                  <a:cubicBezTo>
                    <a:pt x="1203" y="2393"/>
                    <a:pt x="1168" y="2431"/>
                    <a:pt x="1139" y="2395"/>
                  </a:cubicBezTo>
                  <a:cubicBezTo>
                    <a:pt x="1111" y="2359"/>
                    <a:pt x="1115" y="2369"/>
                    <a:pt x="1099" y="2347"/>
                  </a:cubicBezTo>
                  <a:cubicBezTo>
                    <a:pt x="1087" y="2332"/>
                    <a:pt x="1079" y="2317"/>
                    <a:pt x="1075" y="2309"/>
                  </a:cubicBezTo>
                  <a:cubicBezTo>
                    <a:pt x="1073" y="2306"/>
                    <a:pt x="1072" y="2302"/>
                    <a:pt x="1073" y="2299"/>
                  </a:cubicBezTo>
                  <a:cubicBezTo>
                    <a:pt x="1076" y="2283"/>
                    <a:pt x="1076" y="2283"/>
                    <a:pt x="1076" y="2283"/>
                  </a:cubicBezTo>
                  <a:cubicBezTo>
                    <a:pt x="1078" y="2272"/>
                    <a:pt x="1090" y="2267"/>
                    <a:pt x="1099" y="2272"/>
                  </a:cubicBezTo>
                  <a:cubicBezTo>
                    <a:pt x="1112" y="2279"/>
                    <a:pt x="1112" y="2279"/>
                    <a:pt x="1112" y="2279"/>
                  </a:cubicBezTo>
                  <a:cubicBezTo>
                    <a:pt x="1115" y="2281"/>
                    <a:pt x="1117" y="2283"/>
                    <a:pt x="1118" y="2285"/>
                  </a:cubicBezTo>
                  <a:cubicBezTo>
                    <a:pt x="1125" y="2296"/>
                    <a:pt x="1149" y="2334"/>
                    <a:pt x="1161" y="2342"/>
                  </a:cubicBezTo>
                  <a:cubicBezTo>
                    <a:pt x="1175" y="2351"/>
                    <a:pt x="1198" y="2343"/>
                    <a:pt x="1200" y="2368"/>
                  </a:cubicBezTo>
                  <a:close/>
                  <a:moveTo>
                    <a:pt x="61" y="770"/>
                  </a:moveTo>
                  <a:cubicBezTo>
                    <a:pt x="23" y="756"/>
                    <a:pt x="23" y="756"/>
                    <a:pt x="23" y="756"/>
                  </a:cubicBezTo>
                  <a:cubicBezTo>
                    <a:pt x="16" y="753"/>
                    <a:pt x="8" y="756"/>
                    <a:pt x="4" y="763"/>
                  </a:cubicBezTo>
                  <a:cubicBezTo>
                    <a:pt x="4" y="763"/>
                    <a:pt x="4" y="763"/>
                    <a:pt x="4" y="763"/>
                  </a:cubicBezTo>
                  <a:cubicBezTo>
                    <a:pt x="0" y="771"/>
                    <a:pt x="3" y="781"/>
                    <a:pt x="11" y="785"/>
                  </a:cubicBezTo>
                  <a:cubicBezTo>
                    <a:pt x="27" y="793"/>
                    <a:pt x="53" y="805"/>
                    <a:pt x="59" y="801"/>
                  </a:cubicBezTo>
                  <a:cubicBezTo>
                    <a:pt x="60" y="800"/>
                    <a:pt x="61" y="800"/>
                    <a:pt x="62" y="799"/>
                  </a:cubicBezTo>
                  <a:cubicBezTo>
                    <a:pt x="74" y="793"/>
                    <a:pt x="74" y="775"/>
                    <a:pt x="61" y="770"/>
                  </a:cubicBezTo>
                  <a:close/>
                  <a:moveTo>
                    <a:pt x="2244" y="440"/>
                  </a:moveTo>
                  <a:cubicBezTo>
                    <a:pt x="2260" y="449"/>
                    <a:pt x="2293" y="464"/>
                    <a:pt x="2320" y="463"/>
                  </a:cubicBezTo>
                  <a:cubicBezTo>
                    <a:pt x="2340" y="462"/>
                    <a:pt x="2358" y="428"/>
                    <a:pt x="2367" y="408"/>
                  </a:cubicBezTo>
                  <a:cubicBezTo>
                    <a:pt x="2370" y="400"/>
                    <a:pt x="2367" y="391"/>
                    <a:pt x="2359" y="387"/>
                  </a:cubicBezTo>
                  <a:cubicBezTo>
                    <a:pt x="2337" y="376"/>
                    <a:pt x="2291" y="354"/>
                    <a:pt x="2284" y="357"/>
                  </a:cubicBezTo>
                  <a:cubicBezTo>
                    <a:pt x="2278" y="360"/>
                    <a:pt x="2256" y="360"/>
                    <a:pt x="2242" y="360"/>
                  </a:cubicBezTo>
                  <a:cubicBezTo>
                    <a:pt x="2235" y="359"/>
                    <a:pt x="2228" y="365"/>
                    <a:pt x="2227" y="373"/>
                  </a:cubicBezTo>
                  <a:cubicBezTo>
                    <a:pt x="2224" y="388"/>
                    <a:pt x="2221" y="415"/>
                    <a:pt x="2228" y="431"/>
                  </a:cubicBezTo>
                  <a:cubicBezTo>
                    <a:pt x="2239" y="456"/>
                    <a:pt x="2228" y="431"/>
                    <a:pt x="2244" y="440"/>
                  </a:cubicBezTo>
                  <a:close/>
                  <a:moveTo>
                    <a:pt x="2016" y="131"/>
                  </a:moveTo>
                  <a:cubicBezTo>
                    <a:pt x="2045" y="138"/>
                    <a:pt x="2017" y="118"/>
                    <a:pt x="2025" y="104"/>
                  </a:cubicBezTo>
                  <a:cubicBezTo>
                    <a:pt x="2031" y="91"/>
                    <a:pt x="2070" y="49"/>
                    <a:pt x="2079" y="40"/>
                  </a:cubicBezTo>
                  <a:cubicBezTo>
                    <a:pt x="2080" y="38"/>
                    <a:pt x="2081" y="37"/>
                    <a:pt x="2083" y="37"/>
                  </a:cubicBezTo>
                  <a:cubicBezTo>
                    <a:pt x="2124" y="13"/>
                    <a:pt x="2124" y="13"/>
                    <a:pt x="2124" y="13"/>
                  </a:cubicBezTo>
                  <a:cubicBezTo>
                    <a:pt x="2124" y="13"/>
                    <a:pt x="2042" y="0"/>
                    <a:pt x="2037" y="0"/>
                  </a:cubicBezTo>
                  <a:cubicBezTo>
                    <a:pt x="2031" y="1"/>
                    <a:pt x="1958" y="26"/>
                    <a:pt x="1958" y="26"/>
                  </a:cubicBezTo>
                  <a:cubicBezTo>
                    <a:pt x="1947" y="42"/>
                    <a:pt x="1947" y="42"/>
                    <a:pt x="1947" y="42"/>
                  </a:cubicBezTo>
                  <a:cubicBezTo>
                    <a:pt x="1956" y="89"/>
                    <a:pt x="1956" y="89"/>
                    <a:pt x="1956" y="89"/>
                  </a:cubicBezTo>
                  <a:cubicBezTo>
                    <a:pt x="1956" y="89"/>
                    <a:pt x="1986" y="125"/>
                    <a:pt x="2016" y="131"/>
                  </a:cubicBezTo>
                  <a:close/>
                  <a:moveTo>
                    <a:pt x="2813" y="1356"/>
                  </a:moveTo>
                  <a:cubicBezTo>
                    <a:pt x="2806" y="1356"/>
                    <a:pt x="2765" y="1330"/>
                    <a:pt x="2745" y="1317"/>
                  </a:cubicBezTo>
                  <a:cubicBezTo>
                    <a:pt x="2738" y="1312"/>
                    <a:pt x="2729" y="1312"/>
                    <a:pt x="2722" y="1315"/>
                  </a:cubicBezTo>
                  <a:cubicBezTo>
                    <a:pt x="2645" y="1351"/>
                    <a:pt x="2645" y="1351"/>
                    <a:pt x="2645" y="1351"/>
                  </a:cubicBezTo>
                  <a:cubicBezTo>
                    <a:pt x="2639" y="1354"/>
                    <a:pt x="2632" y="1354"/>
                    <a:pt x="2626" y="1352"/>
                  </a:cubicBezTo>
                  <a:cubicBezTo>
                    <a:pt x="2549" y="1320"/>
                    <a:pt x="2549" y="1320"/>
                    <a:pt x="2549" y="1320"/>
                  </a:cubicBezTo>
                  <a:cubicBezTo>
                    <a:pt x="2543" y="1318"/>
                    <a:pt x="2539" y="1313"/>
                    <a:pt x="2536" y="1308"/>
                  </a:cubicBezTo>
                  <a:cubicBezTo>
                    <a:pt x="2481" y="1181"/>
                    <a:pt x="2481" y="1181"/>
                    <a:pt x="2481" y="1181"/>
                  </a:cubicBezTo>
                  <a:cubicBezTo>
                    <a:pt x="2481" y="1181"/>
                    <a:pt x="2460" y="1136"/>
                    <a:pt x="2479" y="1133"/>
                  </a:cubicBezTo>
                  <a:cubicBezTo>
                    <a:pt x="2493" y="1130"/>
                    <a:pt x="2556" y="1129"/>
                    <a:pt x="2591" y="1128"/>
                  </a:cubicBezTo>
                  <a:cubicBezTo>
                    <a:pt x="2545" y="1107"/>
                    <a:pt x="2545" y="1107"/>
                    <a:pt x="2545" y="1107"/>
                  </a:cubicBezTo>
                  <a:cubicBezTo>
                    <a:pt x="2543" y="1107"/>
                    <a:pt x="2541" y="1106"/>
                    <a:pt x="2539" y="1106"/>
                  </a:cubicBezTo>
                  <a:cubicBezTo>
                    <a:pt x="2521" y="1107"/>
                    <a:pt x="2429" y="1112"/>
                    <a:pt x="2420" y="1110"/>
                  </a:cubicBezTo>
                  <a:cubicBezTo>
                    <a:pt x="2410" y="1109"/>
                    <a:pt x="2342" y="1090"/>
                    <a:pt x="2341" y="1080"/>
                  </a:cubicBezTo>
                  <a:cubicBezTo>
                    <a:pt x="2341" y="1073"/>
                    <a:pt x="2344" y="1038"/>
                    <a:pt x="2346" y="1021"/>
                  </a:cubicBezTo>
                  <a:cubicBezTo>
                    <a:pt x="2346" y="1015"/>
                    <a:pt x="2343" y="1009"/>
                    <a:pt x="2337" y="1007"/>
                  </a:cubicBezTo>
                  <a:cubicBezTo>
                    <a:pt x="2326" y="1003"/>
                    <a:pt x="2309" y="997"/>
                    <a:pt x="2300" y="997"/>
                  </a:cubicBezTo>
                  <a:cubicBezTo>
                    <a:pt x="2288" y="998"/>
                    <a:pt x="2223" y="1025"/>
                    <a:pt x="2205" y="1032"/>
                  </a:cubicBezTo>
                  <a:cubicBezTo>
                    <a:pt x="2202" y="1033"/>
                    <a:pt x="2198" y="1034"/>
                    <a:pt x="2195" y="1032"/>
                  </a:cubicBezTo>
                  <a:cubicBezTo>
                    <a:pt x="2180" y="1027"/>
                    <a:pt x="2131" y="1013"/>
                    <a:pt x="2121" y="1041"/>
                  </a:cubicBezTo>
                  <a:cubicBezTo>
                    <a:pt x="2108" y="1074"/>
                    <a:pt x="2113" y="1093"/>
                    <a:pt x="2083" y="1087"/>
                  </a:cubicBezTo>
                  <a:cubicBezTo>
                    <a:pt x="2060" y="1081"/>
                    <a:pt x="2031" y="1028"/>
                    <a:pt x="2021" y="1006"/>
                  </a:cubicBezTo>
                  <a:cubicBezTo>
                    <a:pt x="2018" y="1001"/>
                    <a:pt x="2019" y="995"/>
                    <a:pt x="2023" y="991"/>
                  </a:cubicBezTo>
                  <a:cubicBezTo>
                    <a:pt x="2034" y="980"/>
                    <a:pt x="2051" y="958"/>
                    <a:pt x="2015" y="959"/>
                  </a:cubicBezTo>
                  <a:cubicBezTo>
                    <a:pt x="1966" y="961"/>
                    <a:pt x="1870" y="990"/>
                    <a:pt x="1865" y="1001"/>
                  </a:cubicBezTo>
                  <a:cubicBezTo>
                    <a:pt x="1859" y="1011"/>
                    <a:pt x="1773" y="1053"/>
                    <a:pt x="1766" y="1063"/>
                  </a:cubicBezTo>
                  <a:cubicBezTo>
                    <a:pt x="1758" y="1073"/>
                    <a:pt x="1741" y="1085"/>
                    <a:pt x="1724" y="1083"/>
                  </a:cubicBezTo>
                  <a:cubicBezTo>
                    <a:pt x="1706" y="1082"/>
                    <a:pt x="1684" y="1042"/>
                    <a:pt x="1675" y="1030"/>
                  </a:cubicBezTo>
                  <a:cubicBezTo>
                    <a:pt x="1667" y="1017"/>
                    <a:pt x="1651" y="952"/>
                    <a:pt x="1651" y="945"/>
                  </a:cubicBezTo>
                  <a:cubicBezTo>
                    <a:pt x="1651" y="938"/>
                    <a:pt x="1655" y="874"/>
                    <a:pt x="1638" y="859"/>
                  </a:cubicBezTo>
                  <a:cubicBezTo>
                    <a:pt x="1624" y="846"/>
                    <a:pt x="1565" y="800"/>
                    <a:pt x="1553" y="790"/>
                  </a:cubicBezTo>
                  <a:cubicBezTo>
                    <a:pt x="1551" y="789"/>
                    <a:pt x="1550" y="788"/>
                    <a:pt x="1548" y="788"/>
                  </a:cubicBezTo>
                  <a:cubicBezTo>
                    <a:pt x="1541" y="786"/>
                    <a:pt x="1525" y="780"/>
                    <a:pt x="1530" y="766"/>
                  </a:cubicBezTo>
                  <a:cubicBezTo>
                    <a:pt x="1538" y="748"/>
                    <a:pt x="1558" y="732"/>
                    <a:pt x="1564" y="730"/>
                  </a:cubicBezTo>
                  <a:cubicBezTo>
                    <a:pt x="1570" y="727"/>
                    <a:pt x="1610" y="705"/>
                    <a:pt x="1577" y="704"/>
                  </a:cubicBezTo>
                  <a:cubicBezTo>
                    <a:pt x="1557" y="703"/>
                    <a:pt x="1525" y="705"/>
                    <a:pt x="1503" y="706"/>
                  </a:cubicBezTo>
                  <a:cubicBezTo>
                    <a:pt x="1493" y="706"/>
                    <a:pt x="1486" y="695"/>
                    <a:pt x="1490" y="686"/>
                  </a:cubicBezTo>
                  <a:cubicBezTo>
                    <a:pt x="1500" y="666"/>
                    <a:pt x="1500" y="666"/>
                    <a:pt x="1500" y="666"/>
                  </a:cubicBezTo>
                  <a:cubicBezTo>
                    <a:pt x="1505" y="657"/>
                    <a:pt x="1498" y="646"/>
                    <a:pt x="1487" y="647"/>
                  </a:cubicBezTo>
                  <a:cubicBezTo>
                    <a:pt x="1428" y="649"/>
                    <a:pt x="1428" y="649"/>
                    <a:pt x="1428" y="649"/>
                  </a:cubicBezTo>
                  <a:cubicBezTo>
                    <a:pt x="1422" y="649"/>
                    <a:pt x="1416" y="645"/>
                    <a:pt x="1415" y="639"/>
                  </a:cubicBezTo>
                  <a:cubicBezTo>
                    <a:pt x="1412" y="630"/>
                    <a:pt x="1412" y="630"/>
                    <a:pt x="1412" y="630"/>
                  </a:cubicBezTo>
                  <a:cubicBezTo>
                    <a:pt x="1409" y="621"/>
                    <a:pt x="1399" y="618"/>
                    <a:pt x="1391" y="622"/>
                  </a:cubicBezTo>
                  <a:cubicBezTo>
                    <a:pt x="1323" y="667"/>
                    <a:pt x="1323" y="667"/>
                    <a:pt x="1323" y="667"/>
                  </a:cubicBezTo>
                  <a:cubicBezTo>
                    <a:pt x="1318" y="670"/>
                    <a:pt x="1312" y="670"/>
                    <a:pt x="1308" y="667"/>
                  </a:cubicBezTo>
                  <a:cubicBezTo>
                    <a:pt x="1223" y="610"/>
                    <a:pt x="1223" y="610"/>
                    <a:pt x="1223" y="610"/>
                  </a:cubicBezTo>
                  <a:cubicBezTo>
                    <a:pt x="1220" y="608"/>
                    <a:pt x="1216" y="608"/>
                    <a:pt x="1212" y="608"/>
                  </a:cubicBezTo>
                  <a:cubicBezTo>
                    <a:pt x="1195" y="612"/>
                    <a:pt x="1144" y="624"/>
                    <a:pt x="1139" y="635"/>
                  </a:cubicBezTo>
                  <a:cubicBezTo>
                    <a:pt x="1134" y="649"/>
                    <a:pt x="1118" y="702"/>
                    <a:pt x="1130" y="709"/>
                  </a:cubicBezTo>
                  <a:cubicBezTo>
                    <a:pt x="1142" y="717"/>
                    <a:pt x="1158" y="720"/>
                    <a:pt x="1156" y="734"/>
                  </a:cubicBezTo>
                  <a:cubicBezTo>
                    <a:pt x="1155" y="747"/>
                    <a:pt x="1160" y="780"/>
                    <a:pt x="1128" y="774"/>
                  </a:cubicBezTo>
                  <a:cubicBezTo>
                    <a:pt x="1100" y="767"/>
                    <a:pt x="1041" y="739"/>
                    <a:pt x="1030" y="733"/>
                  </a:cubicBezTo>
                  <a:cubicBezTo>
                    <a:pt x="1029" y="733"/>
                    <a:pt x="1028" y="732"/>
                    <a:pt x="1027" y="731"/>
                  </a:cubicBezTo>
                  <a:cubicBezTo>
                    <a:pt x="1020" y="724"/>
                    <a:pt x="986" y="695"/>
                    <a:pt x="973" y="709"/>
                  </a:cubicBezTo>
                  <a:cubicBezTo>
                    <a:pt x="958" y="725"/>
                    <a:pt x="926" y="766"/>
                    <a:pt x="923" y="771"/>
                  </a:cubicBezTo>
                  <a:cubicBezTo>
                    <a:pt x="919" y="776"/>
                    <a:pt x="898" y="762"/>
                    <a:pt x="891" y="758"/>
                  </a:cubicBezTo>
                  <a:cubicBezTo>
                    <a:pt x="890" y="757"/>
                    <a:pt x="888" y="756"/>
                    <a:pt x="887" y="756"/>
                  </a:cubicBezTo>
                  <a:cubicBezTo>
                    <a:pt x="839" y="745"/>
                    <a:pt x="839" y="745"/>
                    <a:pt x="839" y="745"/>
                  </a:cubicBezTo>
                  <a:cubicBezTo>
                    <a:pt x="831" y="743"/>
                    <a:pt x="827" y="734"/>
                    <a:pt x="830" y="727"/>
                  </a:cubicBezTo>
                  <a:cubicBezTo>
                    <a:pt x="850" y="673"/>
                    <a:pt x="850" y="673"/>
                    <a:pt x="850" y="673"/>
                  </a:cubicBezTo>
                  <a:cubicBezTo>
                    <a:pt x="852" y="666"/>
                    <a:pt x="849" y="658"/>
                    <a:pt x="842" y="656"/>
                  </a:cubicBezTo>
                  <a:cubicBezTo>
                    <a:pt x="821" y="649"/>
                    <a:pt x="783" y="637"/>
                    <a:pt x="774" y="646"/>
                  </a:cubicBezTo>
                  <a:cubicBezTo>
                    <a:pt x="765" y="656"/>
                    <a:pt x="703" y="695"/>
                    <a:pt x="690" y="703"/>
                  </a:cubicBezTo>
                  <a:cubicBezTo>
                    <a:pt x="688" y="705"/>
                    <a:pt x="686" y="705"/>
                    <a:pt x="684" y="705"/>
                  </a:cubicBezTo>
                  <a:cubicBezTo>
                    <a:pt x="672" y="707"/>
                    <a:pt x="631" y="711"/>
                    <a:pt x="617" y="709"/>
                  </a:cubicBezTo>
                  <a:cubicBezTo>
                    <a:pt x="602" y="708"/>
                    <a:pt x="568" y="676"/>
                    <a:pt x="562" y="676"/>
                  </a:cubicBezTo>
                  <a:cubicBezTo>
                    <a:pt x="556" y="677"/>
                    <a:pt x="489" y="661"/>
                    <a:pt x="459" y="674"/>
                  </a:cubicBezTo>
                  <a:cubicBezTo>
                    <a:pt x="428" y="687"/>
                    <a:pt x="383" y="675"/>
                    <a:pt x="366" y="689"/>
                  </a:cubicBezTo>
                  <a:cubicBezTo>
                    <a:pt x="349" y="703"/>
                    <a:pt x="293" y="709"/>
                    <a:pt x="274" y="725"/>
                  </a:cubicBezTo>
                  <a:cubicBezTo>
                    <a:pt x="255" y="741"/>
                    <a:pt x="215" y="772"/>
                    <a:pt x="214" y="781"/>
                  </a:cubicBezTo>
                  <a:cubicBezTo>
                    <a:pt x="212" y="791"/>
                    <a:pt x="225" y="818"/>
                    <a:pt x="215" y="828"/>
                  </a:cubicBezTo>
                  <a:cubicBezTo>
                    <a:pt x="206" y="838"/>
                    <a:pt x="197" y="846"/>
                    <a:pt x="201" y="873"/>
                  </a:cubicBezTo>
                  <a:cubicBezTo>
                    <a:pt x="206" y="900"/>
                    <a:pt x="227" y="938"/>
                    <a:pt x="241" y="946"/>
                  </a:cubicBezTo>
                  <a:cubicBezTo>
                    <a:pt x="255" y="953"/>
                    <a:pt x="294" y="969"/>
                    <a:pt x="317" y="970"/>
                  </a:cubicBezTo>
                  <a:cubicBezTo>
                    <a:pt x="341" y="971"/>
                    <a:pt x="391" y="966"/>
                    <a:pt x="401" y="967"/>
                  </a:cubicBezTo>
                  <a:cubicBezTo>
                    <a:pt x="411" y="969"/>
                    <a:pt x="470" y="1004"/>
                    <a:pt x="480" y="1007"/>
                  </a:cubicBezTo>
                  <a:cubicBezTo>
                    <a:pt x="490" y="1011"/>
                    <a:pt x="548" y="1007"/>
                    <a:pt x="559" y="1041"/>
                  </a:cubicBezTo>
                  <a:cubicBezTo>
                    <a:pt x="570" y="1074"/>
                    <a:pt x="596" y="1099"/>
                    <a:pt x="578" y="1103"/>
                  </a:cubicBezTo>
                  <a:cubicBezTo>
                    <a:pt x="561" y="1108"/>
                    <a:pt x="490" y="1087"/>
                    <a:pt x="490" y="1087"/>
                  </a:cubicBezTo>
                  <a:cubicBezTo>
                    <a:pt x="490" y="1087"/>
                    <a:pt x="451" y="1077"/>
                    <a:pt x="443" y="1077"/>
                  </a:cubicBezTo>
                  <a:cubicBezTo>
                    <a:pt x="436" y="1077"/>
                    <a:pt x="441" y="1074"/>
                    <a:pt x="422" y="1067"/>
                  </a:cubicBezTo>
                  <a:cubicBezTo>
                    <a:pt x="405" y="1062"/>
                    <a:pt x="363" y="1028"/>
                    <a:pt x="350" y="1017"/>
                  </a:cubicBezTo>
                  <a:cubicBezTo>
                    <a:pt x="347" y="1015"/>
                    <a:pt x="344" y="1014"/>
                    <a:pt x="341" y="1014"/>
                  </a:cubicBezTo>
                  <a:cubicBezTo>
                    <a:pt x="280" y="1016"/>
                    <a:pt x="280" y="1016"/>
                    <a:pt x="280" y="1016"/>
                  </a:cubicBezTo>
                  <a:cubicBezTo>
                    <a:pt x="274" y="1016"/>
                    <a:pt x="172" y="985"/>
                    <a:pt x="172" y="1026"/>
                  </a:cubicBezTo>
                  <a:cubicBezTo>
                    <a:pt x="171" y="1067"/>
                    <a:pt x="211" y="1082"/>
                    <a:pt x="228" y="1080"/>
                  </a:cubicBezTo>
                  <a:cubicBezTo>
                    <a:pt x="240" y="1078"/>
                    <a:pt x="279" y="1077"/>
                    <a:pt x="304" y="1076"/>
                  </a:cubicBezTo>
                  <a:cubicBezTo>
                    <a:pt x="313" y="1076"/>
                    <a:pt x="320" y="1086"/>
                    <a:pt x="317" y="1095"/>
                  </a:cubicBezTo>
                  <a:cubicBezTo>
                    <a:pt x="312" y="1107"/>
                    <a:pt x="307" y="1122"/>
                    <a:pt x="307" y="1130"/>
                  </a:cubicBezTo>
                  <a:cubicBezTo>
                    <a:pt x="308" y="1145"/>
                    <a:pt x="301" y="1169"/>
                    <a:pt x="320" y="1170"/>
                  </a:cubicBezTo>
                  <a:cubicBezTo>
                    <a:pt x="335" y="1171"/>
                    <a:pt x="380" y="1143"/>
                    <a:pt x="399" y="1130"/>
                  </a:cubicBezTo>
                  <a:cubicBezTo>
                    <a:pt x="405" y="1127"/>
                    <a:pt x="411" y="1128"/>
                    <a:pt x="416" y="1132"/>
                  </a:cubicBezTo>
                  <a:cubicBezTo>
                    <a:pt x="433" y="1147"/>
                    <a:pt x="470" y="1181"/>
                    <a:pt x="474" y="1182"/>
                  </a:cubicBezTo>
                  <a:cubicBezTo>
                    <a:pt x="480" y="1184"/>
                    <a:pt x="536" y="1233"/>
                    <a:pt x="527" y="1253"/>
                  </a:cubicBezTo>
                  <a:cubicBezTo>
                    <a:pt x="518" y="1272"/>
                    <a:pt x="525" y="1291"/>
                    <a:pt x="482" y="1285"/>
                  </a:cubicBezTo>
                  <a:cubicBezTo>
                    <a:pt x="439" y="1279"/>
                    <a:pt x="361" y="1274"/>
                    <a:pt x="353" y="1274"/>
                  </a:cubicBezTo>
                  <a:cubicBezTo>
                    <a:pt x="345" y="1274"/>
                    <a:pt x="264" y="1275"/>
                    <a:pt x="242" y="1276"/>
                  </a:cubicBezTo>
                  <a:cubicBezTo>
                    <a:pt x="221" y="1277"/>
                    <a:pt x="186" y="1280"/>
                    <a:pt x="181" y="1288"/>
                  </a:cubicBezTo>
                  <a:cubicBezTo>
                    <a:pt x="175" y="1296"/>
                    <a:pt x="224" y="1359"/>
                    <a:pt x="241" y="1354"/>
                  </a:cubicBezTo>
                  <a:cubicBezTo>
                    <a:pt x="258" y="1349"/>
                    <a:pt x="296" y="1356"/>
                    <a:pt x="320" y="1374"/>
                  </a:cubicBezTo>
                  <a:cubicBezTo>
                    <a:pt x="343" y="1393"/>
                    <a:pt x="349" y="1431"/>
                    <a:pt x="353" y="1458"/>
                  </a:cubicBezTo>
                  <a:cubicBezTo>
                    <a:pt x="358" y="1482"/>
                    <a:pt x="363" y="1595"/>
                    <a:pt x="365" y="1625"/>
                  </a:cubicBezTo>
                  <a:cubicBezTo>
                    <a:pt x="365" y="1629"/>
                    <a:pt x="367" y="1633"/>
                    <a:pt x="371" y="1636"/>
                  </a:cubicBezTo>
                  <a:cubicBezTo>
                    <a:pt x="382" y="1642"/>
                    <a:pt x="405" y="1655"/>
                    <a:pt x="415" y="1657"/>
                  </a:cubicBezTo>
                  <a:cubicBezTo>
                    <a:pt x="425" y="1658"/>
                    <a:pt x="485" y="1670"/>
                    <a:pt x="510" y="1676"/>
                  </a:cubicBezTo>
                  <a:cubicBezTo>
                    <a:pt x="516" y="1677"/>
                    <a:pt x="522" y="1674"/>
                    <a:pt x="525" y="1668"/>
                  </a:cubicBezTo>
                  <a:cubicBezTo>
                    <a:pt x="556" y="1600"/>
                    <a:pt x="556" y="1600"/>
                    <a:pt x="556" y="1600"/>
                  </a:cubicBezTo>
                  <a:cubicBezTo>
                    <a:pt x="558" y="1595"/>
                    <a:pt x="564" y="1592"/>
                    <a:pt x="570" y="1592"/>
                  </a:cubicBezTo>
                  <a:cubicBezTo>
                    <a:pt x="575" y="1592"/>
                    <a:pt x="575" y="1592"/>
                    <a:pt x="575" y="1592"/>
                  </a:cubicBezTo>
                  <a:cubicBezTo>
                    <a:pt x="577" y="1593"/>
                    <a:pt x="578" y="1593"/>
                    <a:pt x="580" y="1594"/>
                  </a:cubicBezTo>
                  <a:cubicBezTo>
                    <a:pt x="628" y="1618"/>
                    <a:pt x="628" y="1618"/>
                    <a:pt x="628" y="1618"/>
                  </a:cubicBezTo>
                  <a:cubicBezTo>
                    <a:pt x="633" y="1621"/>
                    <a:pt x="640" y="1620"/>
                    <a:pt x="644" y="1615"/>
                  </a:cubicBezTo>
                  <a:cubicBezTo>
                    <a:pt x="650" y="1609"/>
                    <a:pt x="650" y="1609"/>
                    <a:pt x="650" y="1609"/>
                  </a:cubicBezTo>
                  <a:cubicBezTo>
                    <a:pt x="657" y="1602"/>
                    <a:pt x="669" y="1604"/>
                    <a:pt x="672" y="1614"/>
                  </a:cubicBezTo>
                  <a:cubicBezTo>
                    <a:pt x="678" y="1628"/>
                    <a:pt x="686" y="1645"/>
                    <a:pt x="694" y="1649"/>
                  </a:cubicBezTo>
                  <a:cubicBezTo>
                    <a:pt x="708" y="1656"/>
                    <a:pt x="743" y="1727"/>
                    <a:pt x="755" y="1732"/>
                  </a:cubicBezTo>
                  <a:cubicBezTo>
                    <a:pt x="767" y="1738"/>
                    <a:pt x="829" y="1720"/>
                    <a:pt x="853" y="1739"/>
                  </a:cubicBezTo>
                  <a:cubicBezTo>
                    <a:pt x="875" y="1756"/>
                    <a:pt x="941" y="1811"/>
                    <a:pt x="950" y="1818"/>
                  </a:cubicBezTo>
                  <a:cubicBezTo>
                    <a:pt x="950" y="1819"/>
                    <a:pt x="951" y="1819"/>
                    <a:pt x="951" y="1820"/>
                  </a:cubicBezTo>
                  <a:cubicBezTo>
                    <a:pt x="956" y="1825"/>
                    <a:pt x="977" y="1852"/>
                    <a:pt x="979" y="1859"/>
                  </a:cubicBezTo>
                  <a:cubicBezTo>
                    <a:pt x="981" y="1865"/>
                    <a:pt x="1052" y="1876"/>
                    <a:pt x="1071" y="1878"/>
                  </a:cubicBezTo>
                  <a:cubicBezTo>
                    <a:pt x="1074" y="1879"/>
                    <a:pt x="1076" y="1880"/>
                    <a:pt x="1078" y="1882"/>
                  </a:cubicBezTo>
                  <a:cubicBezTo>
                    <a:pt x="1150" y="1949"/>
                    <a:pt x="1150" y="1949"/>
                    <a:pt x="1150" y="1949"/>
                  </a:cubicBezTo>
                  <a:cubicBezTo>
                    <a:pt x="1152" y="1951"/>
                    <a:pt x="1153" y="1952"/>
                    <a:pt x="1155" y="1952"/>
                  </a:cubicBezTo>
                  <a:cubicBezTo>
                    <a:pt x="1163" y="1955"/>
                    <a:pt x="1188" y="1969"/>
                    <a:pt x="1186" y="2063"/>
                  </a:cubicBezTo>
                  <a:cubicBezTo>
                    <a:pt x="1184" y="2174"/>
                    <a:pt x="1161" y="2062"/>
                    <a:pt x="1172" y="2118"/>
                  </a:cubicBezTo>
                  <a:cubicBezTo>
                    <a:pt x="1182" y="2163"/>
                    <a:pt x="1182" y="2163"/>
                    <a:pt x="1182" y="2163"/>
                  </a:cubicBezTo>
                  <a:cubicBezTo>
                    <a:pt x="1183" y="2169"/>
                    <a:pt x="1189" y="2174"/>
                    <a:pt x="1196" y="2174"/>
                  </a:cubicBezTo>
                  <a:cubicBezTo>
                    <a:pt x="1199" y="2174"/>
                    <a:pt x="1203" y="2172"/>
                    <a:pt x="1205" y="2169"/>
                  </a:cubicBezTo>
                  <a:cubicBezTo>
                    <a:pt x="1252" y="2116"/>
                    <a:pt x="1252" y="2116"/>
                    <a:pt x="1252" y="2116"/>
                  </a:cubicBezTo>
                  <a:cubicBezTo>
                    <a:pt x="1252" y="2116"/>
                    <a:pt x="1252" y="2115"/>
                    <a:pt x="1252" y="2115"/>
                  </a:cubicBezTo>
                  <a:cubicBezTo>
                    <a:pt x="1279" y="2079"/>
                    <a:pt x="1279" y="2079"/>
                    <a:pt x="1279" y="2079"/>
                  </a:cubicBezTo>
                  <a:cubicBezTo>
                    <a:pt x="1281" y="2077"/>
                    <a:pt x="1283" y="2075"/>
                    <a:pt x="1286" y="2074"/>
                  </a:cubicBezTo>
                  <a:cubicBezTo>
                    <a:pt x="1298" y="2071"/>
                    <a:pt x="1329" y="2063"/>
                    <a:pt x="1332" y="2080"/>
                  </a:cubicBezTo>
                  <a:cubicBezTo>
                    <a:pt x="1337" y="2101"/>
                    <a:pt x="1330" y="2117"/>
                    <a:pt x="1358" y="2135"/>
                  </a:cubicBezTo>
                  <a:cubicBezTo>
                    <a:pt x="1385" y="2154"/>
                    <a:pt x="1381" y="2148"/>
                    <a:pt x="1407" y="2167"/>
                  </a:cubicBezTo>
                  <a:cubicBezTo>
                    <a:pt x="1430" y="2183"/>
                    <a:pt x="1483" y="2197"/>
                    <a:pt x="1494" y="2200"/>
                  </a:cubicBezTo>
                  <a:cubicBezTo>
                    <a:pt x="1495" y="2200"/>
                    <a:pt x="1496" y="2200"/>
                    <a:pt x="1498" y="2200"/>
                  </a:cubicBezTo>
                  <a:cubicBezTo>
                    <a:pt x="1552" y="2199"/>
                    <a:pt x="1552" y="2199"/>
                    <a:pt x="1552" y="2199"/>
                  </a:cubicBezTo>
                  <a:cubicBezTo>
                    <a:pt x="1629" y="2196"/>
                    <a:pt x="1629" y="2196"/>
                    <a:pt x="1629" y="2196"/>
                  </a:cubicBezTo>
                  <a:cubicBezTo>
                    <a:pt x="1632" y="2196"/>
                    <a:pt x="1635" y="2197"/>
                    <a:pt x="1637" y="2199"/>
                  </a:cubicBezTo>
                  <a:cubicBezTo>
                    <a:pt x="1658" y="2214"/>
                    <a:pt x="1658" y="2214"/>
                    <a:pt x="1658" y="2214"/>
                  </a:cubicBezTo>
                  <a:cubicBezTo>
                    <a:pt x="1662" y="2217"/>
                    <a:pt x="1664" y="2220"/>
                    <a:pt x="1664" y="2225"/>
                  </a:cubicBezTo>
                  <a:cubicBezTo>
                    <a:pt x="1665" y="2272"/>
                    <a:pt x="1665" y="2272"/>
                    <a:pt x="1665" y="2272"/>
                  </a:cubicBezTo>
                  <a:cubicBezTo>
                    <a:pt x="1665" y="2273"/>
                    <a:pt x="1666" y="2275"/>
                    <a:pt x="1666" y="2277"/>
                  </a:cubicBezTo>
                  <a:cubicBezTo>
                    <a:pt x="1687" y="2326"/>
                    <a:pt x="1687" y="2326"/>
                    <a:pt x="1687" y="2326"/>
                  </a:cubicBezTo>
                  <a:cubicBezTo>
                    <a:pt x="1698" y="2322"/>
                    <a:pt x="1708" y="2318"/>
                    <a:pt x="1715" y="2318"/>
                  </a:cubicBezTo>
                  <a:cubicBezTo>
                    <a:pt x="1732" y="2318"/>
                    <a:pt x="1870" y="2339"/>
                    <a:pt x="1874" y="2313"/>
                  </a:cubicBezTo>
                  <a:cubicBezTo>
                    <a:pt x="1878" y="2290"/>
                    <a:pt x="1940" y="2207"/>
                    <a:pt x="1957" y="2184"/>
                  </a:cubicBezTo>
                  <a:cubicBezTo>
                    <a:pt x="1960" y="2180"/>
                    <a:pt x="1964" y="2178"/>
                    <a:pt x="1968" y="2177"/>
                  </a:cubicBezTo>
                  <a:cubicBezTo>
                    <a:pt x="2126" y="2156"/>
                    <a:pt x="2126" y="2156"/>
                    <a:pt x="2126" y="2156"/>
                  </a:cubicBezTo>
                  <a:cubicBezTo>
                    <a:pt x="2128" y="2156"/>
                    <a:pt x="2130" y="2156"/>
                    <a:pt x="2131" y="2156"/>
                  </a:cubicBezTo>
                  <a:cubicBezTo>
                    <a:pt x="2263" y="2175"/>
                    <a:pt x="2263" y="2175"/>
                    <a:pt x="2263" y="2175"/>
                  </a:cubicBezTo>
                  <a:cubicBezTo>
                    <a:pt x="2267" y="2176"/>
                    <a:pt x="2271" y="2175"/>
                    <a:pt x="2275" y="2173"/>
                  </a:cubicBezTo>
                  <a:cubicBezTo>
                    <a:pt x="2369" y="2108"/>
                    <a:pt x="2369" y="2108"/>
                    <a:pt x="2369" y="2108"/>
                  </a:cubicBezTo>
                  <a:cubicBezTo>
                    <a:pt x="2370" y="2107"/>
                    <a:pt x="2370" y="2107"/>
                    <a:pt x="2370" y="2107"/>
                  </a:cubicBezTo>
                  <a:cubicBezTo>
                    <a:pt x="2430" y="2061"/>
                    <a:pt x="2430" y="2061"/>
                    <a:pt x="2430" y="2061"/>
                  </a:cubicBezTo>
                  <a:cubicBezTo>
                    <a:pt x="2435" y="2057"/>
                    <a:pt x="2444" y="2056"/>
                    <a:pt x="2450" y="2060"/>
                  </a:cubicBezTo>
                  <a:cubicBezTo>
                    <a:pt x="2512" y="2101"/>
                    <a:pt x="2512" y="2101"/>
                    <a:pt x="2512" y="2101"/>
                  </a:cubicBezTo>
                  <a:cubicBezTo>
                    <a:pt x="2516" y="2104"/>
                    <a:pt x="2521" y="2105"/>
                    <a:pt x="2525" y="2104"/>
                  </a:cubicBezTo>
                  <a:cubicBezTo>
                    <a:pt x="2589" y="2092"/>
                    <a:pt x="2589" y="2092"/>
                    <a:pt x="2589" y="2092"/>
                  </a:cubicBezTo>
                  <a:cubicBezTo>
                    <a:pt x="2594" y="2092"/>
                    <a:pt x="2599" y="2088"/>
                    <a:pt x="2602" y="2084"/>
                  </a:cubicBezTo>
                  <a:cubicBezTo>
                    <a:pt x="2683" y="1937"/>
                    <a:pt x="2683" y="1937"/>
                    <a:pt x="2683" y="1937"/>
                  </a:cubicBezTo>
                  <a:cubicBezTo>
                    <a:pt x="2685" y="1933"/>
                    <a:pt x="2689" y="1930"/>
                    <a:pt x="2694" y="1929"/>
                  </a:cubicBezTo>
                  <a:cubicBezTo>
                    <a:pt x="2763" y="1911"/>
                    <a:pt x="2763" y="1911"/>
                    <a:pt x="2763" y="1911"/>
                  </a:cubicBezTo>
                  <a:cubicBezTo>
                    <a:pt x="2771" y="1909"/>
                    <a:pt x="2777" y="1902"/>
                    <a:pt x="2777" y="1894"/>
                  </a:cubicBezTo>
                  <a:cubicBezTo>
                    <a:pt x="2776" y="1876"/>
                    <a:pt x="2776" y="1876"/>
                    <a:pt x="2776" y="1876"/>
                  </a:cubicBezTo>
                  <a:cubicBezTo>
                    <a:pt x="2776" y="1868"/>
                    <a:pt x="2772" y="1754"/>
                    <a:pt x="2772" y="1754"/>
                  </a:cubicBezTo>
                  <a:cubicBezTo>
                    <a:pt x="2768" y="1639"/>
                    <a:pt x="2768" y="1639"/>
                    <a:pt x="2768" y="1639"/>
                  </a:cubicBezTo>
                  <a:cubicBezTo>
                    <a:pt x="2766" y="1587"/>
                    <a:pt x="2766" y="1587"/>
                    <a:pt x="2766" y="1587"/>
                  </a:cubicBezTo>
                  <a:cubicBezTo>
                    <a:pt x="2766" y="1577"/>
                    <a:pt x="2773" y="1569"/>
                    <a:pt x="2783" y="1569"/>
                  </a:cubicBezTo>
                  <a:cubicBezTo>
                    <a:pt x="2794" y="1569"/>
                    <a:pt x="2794" y="1569"/>
                    <a:pt x="2794" y="1569"/>
                  </a:cubicBezTo>
                  <a:cubicBezTo>
                    <a:pt x="2802" y="1568"/>
                    <a:pt x="2809" y="1562"/>
                    <a:pt x="2810" y="1554"/>
                  </a:cubicBezTo>
                  <a:cubicBezTo>
                    <a:pt x="2834" y="1374"/>
                    <a:pt x="2834" y="1374"/>
                    <a:pt x="2834" y="1374"/>
                  </a:cubicBezTo>
                  <a:cubicBezTo>
                    <a:pt x="2834" y="1374"/>
                    <a:pt x="2834" y="1374"/>
                    <a:pt x="2834" y="1374"/>
                  </a:cubicBezTo>
                  <a:cubicBezTo>
                    <a:pt x="2833" y="1373"/>
                    <a:pt x="2832" y="1372"/>
                    <a:pt x="2832" y="1371"/>
                  </a:cubicBezTo>
                  <a:cubicBezTo>
                    <a:pt x="2826" y="1365"/>
                    <a:pt x="2818" y="1355"/>
                    <a:pt x="2813" y="13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57"/>
            <p:cNvSpPr>
              <a:spLocks/>
            </p:cNvSpPr>
            <p:nvPr/>
          </p:nvSpPr>
          <p:spPr bwMode="auto">
            <a:xfrm>
              <a:off x="4811947" y="3456051"/>
              <a:ext cx="830289" cy="654003"/>
            </a:xfrm>
            <a:custGeom>
              <a:avLst/>
              <a:gdLst>
                <a:gd name="T0" fmla="*/ 2806 w 2914"/>
                <a:gd name="T1" fmla="*/ 1127 h 2296"/>
                <a:gd name="T2" fmla="*/ 2487 w 2914"/>
                <a:gd name="T3" fmla="*/ 1056 h 2296"/>
                <a:gd name="T4" fmla="*/ 2306 w 2914"/>
                <a:gd name="T5" fmla="*/ 912 h 2296"/>
                <a:gd name="T6" fmla="*/ 2350 w 2914"/>
                <a:gd name="T7" fmla="*/ 573 h 2296"/>
                <a:gd name="T8" fmla="*/ 2431 w 2914"/>
                <a:gd name="T9" fmla="*/ 415 h 2296"/>
                <a:gd name="T10" fmla="*/ 2253 w 2914"/>
                <a:gd name="T11" fmla="*/ 292 h 2296"/>
                <a:gd name="T12" fmla="*/ 2166 w 2914"/>
                <a:gd name="T13" fmla="*/ 107 h 2296"/>
                <a:gd name="T14" fmla="*/ 2123 w 2914"/>
                <a:gd name="T15" fmla="*/ 15 h 2296"/>
                <a:gd name="T16" fmla="*/ 1874 w 2914"/>
                <a:gd name="T17" fmla="*/ 23 h 2296"/>
                <a:gd name="T18" fmla="*/ 1746 w 2914"/>
                <a:gd name="T19" fmla="*/ 99 h 2296"/>
                <a:gd name="T20" fmla="*/ 1837 w 2914"/>
                <a:gd name="T21" fmla="*/ 205 h 2296"/>
                <a:gd name="T22" fmla="*/ 1603 w 2914"/>
                <a:gd name="T23" fmla="*/ 271 h 2296"/>
                <a:gd name="T24" fmla="*/ 1414 w 2914"/>
                <a:gd name="T25" fmla="*/ 486 h 2296"/>
                <a:gd name="T26" fmla="*/ 1258 w 2914"/>
                <a:gd name="T27" fmla="*/ 638 h 2296"/>
                <a:gd name="T28" fmla="*/ 1123 w 2914"/>
                <a:gd name="T29" fmla="*/ 645 h 2296"/>
                <a:gd name="T30" fmla="*/ 1217 w 2914"/>
                <a:gd name="T31" fmla="*/ 814 h 2296"/>
                <a:gd name="T32" fmla="*/ 1213 w 2914"/>
                <a:gd name="T33" fmla="*/ 1008 h 2296"/>
                <a:gd name="T34" fmla="*/ 1149 w 2914"/>
                <a:gd name="T35" fmla="*/ 1031 h 2296"/>
                <a:gd name="T36" fmla="*/ 986 w 2914"/>
                <a:gd name="T37" fmla="*/ 905 h 2296"/>
                <a:gd name="T38" fmla="*/ 864 w 2914"/>
                <a:gd name="T39" fmla="*/ 834 h 2296"/>
                <a:gd name="T40" fmla="*/ 591 w 2914"/>
                <a:gd name="T41" fmla="*/ 866 h 2296"/>
                <a:gd name="T42" fmla="*/ 490 w 2914"/>
                <a:gd name="T43" fmla="*/ 760 h 2296"/>
                <a:gd name="T44" fmla="*/ 511 w 2914"/>
                <a:gd name="T45" fmla="*/ 891 h 2296"/>
                <a:gd name="T46" fmla="*/ 610 w 2914"/>
                <a:gd name="T47" fmla="*/ 1108 h 2296"/>
                <a:gd name="T48" fmla="*/ 431 w 2914"/>
                <a:gd name="T49" fmla="*/ 1290 h 2296"/>
                <a:gd name="T50" fmla="*/ 281 w 2914"/>
                <a:gd name="T51" fmla="*/ 1451 h 2296"/>
                <a:gd name="T52" fmla="*/ 173 w 2914"/>
                <a:gd name="T53" fmla="*/ 1581 h 2296"/>
                <a:gd name="T54" fmla="*/ 14 w 2914"/>
                <a:gd name="T55" fmla="*/ 1638 h 2296"/>
                <a:gd name="T56" fmla="*/ 72 w 2914"/>
                <a:gd name="T57" fmla="*/ 1724 h 2296"/>
                <a:gd name="T58" fmla="*/ 192 w 2914"/>
                <a:gd name="T59" fmla="*/ 1735 h 2296"/>
                <a:gd name="T60" fmla="*/ 316 w 2914"/>
                <a:gd name="T61" fmla="*/ 1727 h 2296"/>
                <a:gd name="T62" fmla="*/ 298 w 2914"/>
                <a:gd name="T63" fmla="*/ 1653 h 2296"/>
                <a:gd name="T64" fmla="*/ 408 w 2914"/>
                <a:gd name="T65" fmla="*/ 1630 h 2296"/>
                <a:gd name="T66" fmla="*/ 362 w 2914"/>
                <a:gd name="T67" fmla="*/ 1801 h 2296"/>
                <a:gd name="T68" fmla="*/ 510 w 2914"/>
                <a:gd name="T69" fmla="*/ 1875 h 2296"/>
                <a:gd name="T70" fmla="*/ 671 w 2914"/>
                <a:gd name="T71" fmla="*/ 1824 h 2296"/>
                <a:gd name="T72" fmla="*/ 765 w 2914"/>
                <a:gd name="T73" fmla="*/ 1765 h 2296"/>
                <a:gd name="T74" fmla="*/ 975 w 2914"/>
                <a:gd name="T75" fmla="*/ 1766 h 2296"/>
                <a:gd name="T76" fmla="*/ 845 w 2914"/>
                <a:gd name="T77" fmla="*/ 1917 h 2296"/>
                <a:gd name="T78" fmla="*/ 963 w 2914"/>
                <a:gd name="T79" fmla="*/ 2044 h 2296"/>
                <a:gd name="T80" fmla="*/ 1286 w 2914"/>
                <a:gd name="T81" fmla="*/ 2225 h 2296"/>
                <a:gd name="T82" fmla="*/ 1388 w 2914"/>
                <a:gd name="T83" fmla="*/ 2244 h 2296"/>
                <a:gd name="T84" fmla="*/ 1536 w 2914"/>
                <a:gd name="T85" fmla="*/ 2273 h 2296"/>
                <a:gd name="T86" fmla="*/ 1648 w 2914"/>
                <a:gd name="T87" fmla="*/ 2235 h 2296"/>
                <a:gd name="T88" fmla="*/ 1756 w 2914"/>
                <a:gd name="T89" fmla="*/ 2257 h 2296"/>
                <a:gd name="T90" fmla="*/ 1866 w 2914"/>
                <a:gd name="T91" fmla="*/ 2194 h 2296"/>
                <a:gd name="T92" fmla="*/ 2012 w 2914"/>
                <a:gd name="T93" fmla="*/ 2159 h 2296"/>
                <a:gd name="T94" fmla="*/ 2001 w 2914"/>
                <a:gd name="T95" fmla="*/ 2053 h 2296"/>
                <a:gd name="T96" fmla="*/ 2102 w 2914"/>
                <a:gd name="T97" fmla="*/ 1935 h 2296"/>
                <a:gd name="T98" fmla="*/ 2401 w 2914"/>
                <a:gd name="T99" fmla="*/ 1767 h 2296"/>
                <a:gd name="T100" fmla="*/ 2572 w 2914"/>
                <a:gd name="T101" fmla="*/ 1660 h 2296"/>
                <a:gd name="T102" fmla="*/ 2737 w 2914"/>
                <a:gd name="T103" fmla="*/ 1434 h 2296"/>
                <a:gd name="T104" fmla="*/ 2860 w 2914"/>
                <a:gd name="T105" fmla="*/ 1341 h 2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14" h="2296">
                  <a:moveTo>
                    <a:pt x="2914" y="1245"/>
                  </a:moveTo>
                  <a:cubicBezTo>
                    <a:pt x="2880" y="1116"/>
                    <a:pt x="2880" y="1116"/>
                    <a:pt x="2880" y="1116"/>
                  </a:cubicBezTo>
                  <a:cubicBezTo>
                    <a:pt x="2878" y="1110"/>
                    <a:pt x="2872" y="1106"/>
                    <a:pt x="2866" y="1108"/>
                  </a:cubicBezTo>
                  <a:cubicBezTo>
                    <a:pt x="2807" y="1127"/>
                    <a:pt x="2807" y="1127"/>
                    <a:pt x="2807" y="1127"/>
                  </a:cubicBezTo>
                  <a:cubicBezTo>
                    <a:pt x="2806" y="1127"/>
                    <a:pt x="2806" y="1127"/>
                    <a:pt x="2806" y="1127"/>
                  </a:cubicBezTo>
                  <a:cubicBezTo>
                    <a:pt x="2705" y="1166"/>
                    <a:pt x="2705" y="1166"/>
                    <a:pt x="2705" y="1166"/>
                  </a:cubicBezTo>
                  <a:cubicBezTo>
                    <a:pt x="2703" y="1167"/>
                    <a:pt x="2700" y="1167"/>
                    <a:pt x="2698" y="1166"/>
                  </a:cubicBezTo>
                  <a:cubicBezTo>
                    <a:pt x="2594" y="1135"/>
                    <a:pt x="2594" y="1135"/>
                    <a:pt x="2594" y="1135"/>
                  </a:cubicBezTo>
                  <a:cubicBezTo>
                    <a:pt x="2593" y="1135"/>
                    <a:pt x="2592" y="1134"/>
                    <a:pt x="2591" y="1133"/>
                  </a:cubicBezTo>
                  <a:cubicBezTo>
                    <a:pt x="2487" y="1056"/>
                    <a:pt x="2487" y="1056"/>
                    <a:pt x="2487" y="1056"/>
                  </a:cubicBezTo>
                  <a:cubicBezTo>
                    <a:pt x="2486" y="1055"/>
                    <a:pt x="2484" y="1054"/>
                    <a:pt x="2483" y="1054"/>
                  </a:cubicBezTo>
                  <a:cubicBezTo>
                    <a:pt x="2395" y="1038"/>
                    <a:pt x="2395" y="1038"/>
                    <a:pt x="2395" y="1038"/>
                  </a:cubicBezTo>
                  <a:cubicBezTo>
                    <a:pt x="2392" y="1037"/>
                    <a:pt x="2390" y="1036"/>
                    <a:pt x="2388" y="1033"/>
                  </a:cubicBezTo>
                  <a:cubicBezTo>
                    <a:pt x="2308" y="916"/>
                    <a:pt x="2308" y="916"/>
                    <a:pt x="2308" y="916"/>
                  </a:cubicBezTo>
                  <a:cubicBezTo>
                    <a:pt x="2307" y="915"/>
                    <a:pt x="2307" y="914"/>
                    <a:pt x="2306" y="912"/>
                  </a:cubicBezTo>
                  <a:cubicBezTo>
                    <a:pt x="2282" y="793"/>
                    <a:pt x="2282" y="793"/>
                    <a:pt x="2282" y="793"/>
                  </a:cubicBezTo>
                  <a:cubicBezTo>
                    <a:pt x="2282" y="792"/>
                    <a:pt x="2282" y="791"/>
                    <a:pt x="2282" y="791"/>
                  </a:cubicBezTo>
                  <a:cubicBezTo>
                    <a:pt x="2278" y="667"/>
                    <a:pt x="2278" y="667"/>
                    <a:pt x="2278" y="667"/>
                  </a:cubicBezTo>
                  <a:cubicBezTo>
                    <a:pt x="2278" y="665"/>
                    <a:pt x="2279" y="662"/>
                    <a:pt x="2280" y="660"/>
                  </a:cubicBezTo>
                  <a:cubicBezTo>
                    <a:pt x="2350" y="573"/>
                    <a:pt x="2350" y="573"/>
                    <a:pt x="2350" y="573"/>
                  </a:cubicBezTo>
                  <a:cubicBezTo>
                    <a:pt x="2394" y="519"/>
                    <a:pt x="2394" y="519"/>
                    <a:pt x="2394" y="519"/>
                  </a:cubicBezTo>
                  <a:cubicBezTo>
                    <a:pt x="2397" y="515"/>
                    <a:pt x="2403" y="514"/>
                    <a:pt x="2407" y="516"/>
                  </a:cubicBezTo>
                  <a:cubicBezTo>
                    <a:pt x="2437" y="530"/>
                    <a:pt x="2437" y="530"/>
                    <a:pt x="2437" y="530"/>
                  </a:cubicBezTo>
                  <a:cubicBezTo>
                    <a:pt x="2445" y="534"/>
                    <a:pt x="2455" y="527"/>
                    <a:pt x="2453" y="518"/>
                  </a:cubicBezTo>
                  <a:cubicBezTo>
                    <a:pt x="2431" y="415"/>
                    <a:pt x="2431" y="415"/>
                    <a:pt x="2431" y="415"/>
                  </a:cubicBezTo>
                  <a:cubicBezTo>
                    <a:pt x="2431" y="413"/>
                    <a:pt x="2430" y="412"/>
                    <a:pt x="2430" y="411"/>
                  </a:cubicBezTo>
                  <a:cubicBezTo>
                    <a:pt x="2386" y="342"/>
                    <a:pt x="2386" y="342"/>
                    <a:pt x="2386" y="342"/>
                  </a:cubicBezTo>
                  <a:cubicBezTo>
                    <a:pt x="2386" y="341"/>
                    <a:pt x="2385" y="340"/>
                    <a:pt x="2384" y="340"/>
                  </a:cubicBezTo>
                  <a:cubicBezTo>
                    <a:pt x="2378" y="335"/>
                    <a:pt x="2355" y="317"/>
                    <a:pt x="2348" y="318"/>
                  </a:cubicBezTo>
                  <a:cubicBezTo>
                    <a:pt x="2341" y="318"/>
                    <a:pt x="2274" y="298"/>
                    <a:pt x="2253" y="292"/>
                  </a:cubicBezTo>
                  <a:cubicBezTo>
                    <a:pt x="2249" y="291"/>
                    <a:pt x="2246" y="288"/>
                    <a:pt x="2245" y="284"/>
                  </a:cubicBezTo>
                  <a:cubicBezTo>
                    <a:pt x="2232" y="223"/>
                    <a:pt x="2232" y="223"/>
                    <a:pt x="2232" y="223"/>
                  </a:cubicBezTo>
                  <a:cubicBezTo>
                    <a:pt x="2214" y="141"/>
                    <a:pt x="2214" y="141"/>
                    <a:pt x="2214" y="141"/>
                  </a:cubicBezTo>
                  <a:cubicBezTo>
                    <a:pt x="2213" y="138"/>
                    <a:pt x="2211" y="135"/>
                    <a:pt x="2209" y="134"/>
                  </a:cubicBezTo>
                  <a:cubicBezTo>
                    <a:pt x="2166" y="107"/>
                    <a:pt x="2166" y="107"/>
                    <a:pt x="2166" y="107"/>
                  </a:cubicBezTo>
                  <a:cubicBezTo>
                    <a:pt x="2163" y="105"/>
                    <a:pt x="2161" y="101"/>
                    <a:pt x="2161" y="97"/>
                  </a:cubicBezTo>
                  <a:cubicBezTo>
                    <a:pt x="2159" y="54"/>
                    <a:pt x="2159" y="54"/>
                    <a:pt x="2159" y="54"/>
                  </a:cubicBezTo>
                  <a:cubicBezTo>
                    <a:pt x="2159" y="52"/>
                    <a:pt x="2158" y="49"/>
                    <a:pt x="2156" y="47"/>
                  </a:cubicBezTo>
                  <a:cubicBezTo>
                    <a:pt x="2133" y="19"/>
                    <a:pt x="2133" y="19"/>
                    <a:pt x="2133" y="19"/>
                  </a:cubicBezTo>
                  <a:cubicBezTo>
                    <a:pt x="2131" y="16"/>
                    <a:pt x="2127" y="15"/>
                    <a:pt x="2123" y="15"/>
                  </a:cubicBezTo>
                  <a:cubicBezTo>
                    <a:pt x="2103" y="17"/>
                    <a:pt x="2037" y="24"/>
                    <a:pt x="2031" y="26"/>
                  </a:cubicBezTo>
                  <a:cubicBezTo>
                    <a:pt x="2027" y="28"/>
                    <a:pt x="1983" y="70"/>
                    <a:pt x="1966" y="87"/>
                  </a:cubicBezTo>
                  <a:cubicBezTo>
                    <a:pt x="1961" y="91"/>
                    <a:pt x="1955" y="91"/>
                    <a:pt x="1950" y="87"/>
                  </a:cubicBezTo>
                  <a:cubicBezTo>
                    <a:pt x="1878" y="25"/>
                    <a:pt x="1878" y="25"/>
                    <a:pt x="1878" y="25"/>
                  </a:cubicBezTo>
                  <a:cubicBezTo>
                    <a:pt x="1877" y="24"/>
                    <a:pt x="1875" y="23"/>
                    <a:pt x="1874" y="23"/>
                  </a:cubicBezTo>
                  <a:cubicBezTo>
                    <a:pt x="1814" y="1"/>
                    <a:pt x="1814" y="1"/>
                    <a:pt x="1814" y="1"/>
                  </a:cubicBezTo>
                  <a:cubicBezTo>
                    <a:pt x="1810" y="0"/>
                    <a:pt x="1806" y="1"/>
                    <a:pt x="1803" y="3"/>
                  </a:cubicBezTo>
                  <a:cubicBezTo>
                    <a:pt x="1750" y="49"/>
                    <a:pt x="1750" y="49"/>
                    <a:pt x="1750" y="49"/>
                  </a:cubicBezTo>
                  <a:cubicBezTo>
                    <a:pt x="1749" y="50"/>
                    <a:pt x="1748" y="51"/>
                    <a:pt x="1747" y="52"/>
                  </a:cubicBezTo>
                  <a:cubicBezTo>
                    <a:pt x="1743" y="62"/>
                    <a:pt x="1726" y="100"/>
                    <a:pt x="1746" y="99"/>
                  </a:cubicBezTo>
                  <a:cubicBezTo>
                    <a:pt x="1803" y="97"/>
                    <a:pt x="1803" y="97"/>
                    <a:pt x="1803" y="97"/>
                  </a:cubicBezTo>
                  <a:cubicBezTo>
                    <a:pt x="1808" y="97"/>
                    <a:pt x="1812" y="100"/>
                    <a:pt x="1814" y="104"/>
                  </a:cubicBezTo>
                  <a:cubicBezTo>
                    <a:pt x="1817" y="112"/>
                    <a:pt x="1823" y="125"/>
                    <a:pt x="1827" y="135"/>
                  </a:cubicBezTo>
                  <a:cubicBezTo>
                    <a:pt x="1833" y="150"/>
                    <a:pt x="1837" y="198"/>
                    <a:pt x="1837" y="204"/>
                  </a:cubicBezTo>
                  <a:cubicBezTo>
                    <a:pt x="1837" y="204"/>
                    <a:pt x="1837" y="204"/>
                    <a:pt x="1837" y="205"/>
                  </a:cubicBezTo>
                  <a:cubicBezTo>
                    <a:pt x="1837" y="210"/>
                    <a:pt x="1836" y="246"/>
                    <a:pt x="1823" y="254"/>
                  </a:cubicBezTo>
                  <a:cubicBezTo>
                    <a:pt x="1810" y="262"/>
                    <a:pt x="1713" y="278"/>
                    <a:pt x="1699" y="280"/>
                  </a:cubicBezTo>
                  <a:cubicBezTo>
                    <a:pt x="1698" y="280"/>
                    <a:pt x="1696" y="280"/>
                    <a:pt x="1695" y="280"/>
                  </a:cubicBezTo>
                  <a:cubicBezTo>
                    <a:pt x="1612" y="268"/>
                    <a:pt x="1612" y="268"/>
                    <a:pt x="1612" y="268"/>
                  </a:cubicBezTo>
                  <a:cubicBezTo>
                    <a:pt x="1609" y="268"/>
                    <a:pt x="1605" y="269"/>
                    <a:pt x="1603" y="271"/>
                  </a:cubicBezTo>
                  <a:cubicBezTo>
                    <a:pt x="1591" y="283"/>
                    <a:pt x="1557" y="316"/>
                    <a:pt x="1554" y="326"/>
                  </a:cubicBezTo>
                  <a:cubicBezTo>
                    <a:pt x="1550" y="339"/>
                    <a:pt x="1510" y="375"/>
                    <a:pt x="1504" y="373"/>
                  </a:cubicBezTo>
                  <a:cubicBezTo>
                    <a:pt x="1498" y="371"/>
                    <a:pt x="1475" y="354"/>
                    <a:pt x="1465" y="366"/>
                  </a:cubicBezTo>
                  <a:cubicBezTo>
                    <a:pt x="1455" y="379"/>
                    <a:pt x="1424" y="423"/>
                    <a:pt x="1422" y="433"/>
                  </a:cubicBezTo>
                  <a:cubicBezTo>
                    <a:pt x="1421" y="443"/>
                    <a:pt x="1428" y="486"/>
                    <a:pt x="1414" y="486"/>
                  </a:cubicBezTo>
                  <a:cubicBezTo>
                    <a:pt x="1400" y="487"/>
                    <a:pt x="1310" y="486"/>
                    <a:pt x="1300" y="486"/>
                  </a:cubicBezTo>
                  <a:cubicBezTo>
                    <a:pt x="1289" y="486"/>
                    <a:pt x="1263" y="502"/>
                    <a:pt x="1264" y="508"/>
                  </a:cubicBezTo>
                  <a:cubicBezTo>
                    <a:pt x="1264" y="514"/>
                    <a:pt x="1263" y="587"/>
                    <a:pt x="1262" y="593"/>
                  </a:cubicBezTo>
                  <a:cubicBezTo>
                    <a:pt x="1262" y="593"/>
                    <a:pt x="1262" y="594"/>
                    <a:pt x="1262" y="594"/>
                  </a:cubicBezTo>
                  <a:cubicBezTo>
                    <a:pt x="1258" y="638"/>
                    <a:pt x="1258" y="638"/>
                    <a:pt x="1258" y="638"/>
                  </a:cubicBezTo>
                  <a:cubicBezTo>
                    <a:pt x="1257" y="645"/>
                    <a:pt x="1250" y="650"/>
                    <a:pt x="1244" y="648"/>
                  </a:cubicBezTo>
                  <a:cubicBezTo>
                    <a:pt x="1171" y="632"/>
                    <a:pt x="1171" y="632"/>
                    <a:pt x="1171" y="632"/>
                  </a:cubicBezTo>
                  <a:cubicBezTo>
                    <a:pt x="1170" y="632"/>
                    <a:pt x="1169" y="631"/>
                    <a:pt x="1169" y="631"/>
                  </a:cubicBezTo>
                  <a:cubicBezTo>
                    <a:pt x="1134" y="629"/>
                    <a:pt x="1134" y="629"/>
                    <a:pt x="1134" y="629"/>
                  </a:cubicBezTo>
                  <a:cubicBezTo>
                    <a:pt x="1126" y="628"/>
                    <a:pt x="1119" y="637"/>
                    <a:pt x="1123" y="645"/>
                  </a:cubicBezTo>
                  <a:cubicBezTo>
                    <a:pt x="1127" y="653"/>
                    <a:pt x="1131" y="661"/>
                    <a:pt x="1132" y="663"/>
                  </a:cubicBezTo>
                  <a:cubicBezTo>
                    <a:pt x="1134" y="669"/>
                    <a:pt x="1088" y="679"/>
                    <a:pt x="1084" y="698"/>
                  </a:cubicBezTo>
                  <a:cubicBezTo>
                    <a:pt x="1081" y="716"/>
                    <a:pt x="1096" y="757"/>
                    <a:pt x="1103" y="758"/>
                  </a:cubicBezTo>
                  <a:cubicBezTo>
                    <a:pt x="1109" y="760"/>
                    <a:pt x="1145" y="796"/>
                    <a:pt x="1161" y="799"/>
                  </a:cubicBezTo>
                  <a:cubicBezTo>
                    <a:pt x="1178" y="803"/>
                    <a:pt x="1211" y="812"/>
                    <a:pt x="1217" y="814"/>
                  </a:cubicBezTo>
                  <a:cubicBezTo>
                    <a:pt x="1223" y="816"/>
                    <a:pt x="1223" y="803"/>
                    <a:pt x="1240" y="833"/>
                  </a:cubicBezTo>
                  <a:cubicBezTo>
                    <a:pt x="1257" y="863"/>
                    <a:pt x="1279" y="908"/>
                    <a:pt x="1282" y="936"/>
                  </a:cubicBezTo>
                  <a:cubicBezTo>
                    <a:pt x="1285" y="965"/>
                    <a:pt x="1293" y="1021"/>
                    <a:pt x="1287" y="1026"/>
                  </a:cubicBezTo>
                  <a:cubicBezTo>
                    <a:pt x="1282" y="1029"/>
                    <a:pt x="1235" y="1017"/>
                    <a:pt x="1220" y="1013"/>
                  </a:cubicBezTo>
                  <a:cubicBezTo>
                    <a:pt x="1217" y="1012"/>
                    <a:pt x="1215" y="1010"/>
                    <a:pt x="1213" y="1008"/>
                  </a:cubicBezTo>
                  <a:cubicBezTo>
                    <a:pt x="1197" y="979"/>
                    <a:pt x="1197" y="979"/>
                    <a:pt x="1197" y="979"/>
                  </a:cubicBezTo>
                  <a:cubicBezTo>
                    <a:pt x="1192" y="970"/>
                    <a:pt x="1178" y="972"/>
                    <a:pt x="1176" y="982"/>
                  </a:cubicBezTo>
                  <a:cubicBezTo>
                    <a:pt x="1169" y="1011"/>
                    <a:pt x="1169" y="1011"/>
                    <a:pt x="1169" y="1011"/>
                  </a:cubicBezTo>
                  <a:cubicBezTo>
                    <a:pt x="1169" y="1014"/>
                    <a:pt x="1169" y="1016"/>
                    <a:pt x="1170" y="1019"/>
                  </a:cubicBezTo>
                  <a:cubicBezTo>
                    <a:pt x="1174" y="1025"/>
                    <a:pt x="1177" y="1039"/>
                    <a:pt x="1149" y="1031"/>
                  </a:cubicBezTo>
                  <a:cubicBezTo>
                    <a:pt x="1111" y="1020"/>
                    <a:pt x="1072" y="992"/>
                    <a:pt x="1067" y="986"/>
                  </a:cubicBezTo>
                  <a:cubicBezTo>
                    <a:pt x="1064" y="981"/>
                    <a:pt x="1036" y="943"/>
                    <a:pt x="1030" y="936"/>
                  </a:cubicBezTo>
                  <a:cubicBezTo>
                    <a:pt x="1029" y="935"/>
                    <a:pt x="1028" y="934"/>
                    <a:pt x="1028" y="934"/>
                  </a:cubicBezTo>
                  <a:cubicBezTo>
                    <a:pt x="992" y="907"/>
                    <a:pt x="992" y="907"/>
                    <a:pt x="992" y="907"/>
                  </a:cubicBezTo>
                  <a:cubicBezTo>
                    <a:pt x="990" y="906"/>
                    <a:pt x="988" y="905"/>
                    <a:pt x="986" y="905"/>
                  </a:cubicBezTo>
                  <a:cubicBezTo>
                    <a:pt x="916" y="904"/>
                    <a:pt x="916" y="904"/>
                    <a:pt x="916" y="904"/>
                  </a:cubicBezTo>
                  <a:cubicBezTo>
                    <a:pt x="916" y="904"/>
                    <a:pt x="915" y="904"/>
                    <a:pt x="915" y="904"/>
                  </a:cubicBezTo>
                  <a:cubicBezTo>
                    <a:pt x="870" y="897"/>
                    <a:pt x="870" y="897"/>
                    <a:pt x="870" y="897"/>
                  </a:cubicBezTo>
                  <a:cubicBezTo>
                    <a:pt x="865" y="896"/>
                    <a:pt x="860" y="891"/>
                    <a:pt x="861" y="885"/>
                  </a:cubicBezTo>
                  <a:cubicBezTo>
                    <a:pt x="862" y="869"/>
                    <a:pt x="864" y="838"/>
                    <a:pt x="864" y="834"/>
                  </a:cubicBezTo>
                  <a:cubicBezTo>
                    <a:pt x="864" y="829"/>
                    <a:pt x="848" y="810"/>
                    <a:pt x="839" y="800"/>
                  </a:cubicBezTo>
                  <a:cubicBezTo>
                    <a:pt x="836" y="796"/>
                    <a:pt x="831" y="795"/>
                    <a:pt x="827" y="797"/>
                  </a:cubicBezTo>
                  <a:cubicBezTo>
                    <a:pt x="808" y="804"/>
                    <a:pt x="760" y="823"/>
                    <a:pt x="752" y="830"/>
                  </a:cubicBezTo>
                  <a:cubicBezTo>
                    <a:pt x="742" y="838"/>
                    <a:pt x="647" y="878"/>
                    <a:pt x="629" y="879"/>
                  </a:cubicBezTo>
                  <a:cubicBezTo>
                    <a:pt x="615" y="879"/>
                    <a:pt x="598" y="870"/>
                    <a:pt x="591" y="866"/>
                  </a:cubicBezTo>
                  <a:cubicBezTo>
                    <a:pt x="589" y="865"/>
                    <a:pt x="587" y="863"/>
                    <a:pt x="586" y="860"/>
                  </a:cubicBezTo>
                  <a:cubicBezTo>
                    <a:pt x="583" y="851"/>
                    <a:pt x="576" y="827"/>
                    <a:pt x="576" y="817"/>
                  </a:cubicBezTo>
                  <a:cubicBezTo>
                    <a:pt x="575" y="808"/>
                    <a:pt x="561" y="771"/>
                    <a:pt x="554" y="754"/>
                  </a:cubicBezTo>
                  <a:cubicBezTo>
                    <a:pt x="552" y="749"/>
                    <a:pt x="547" y="746"/>
                    <a:pt x="541" y="747"/>
                  </a:cubicBezTo>
                  <a:cubicBezTo>
                    <a:pt x="490" y="760"/>
                    <a:pt x="490" y="760"/>
                    <a:pt x="490" y="760"/>
                  </a:cubicBezTo>
                  <a:cubicBezTo>
                    <a:pt x="488" y="761"/>
                    <a:pt x="486" y="762"/>
                    <a:pt x="485" y="763"/>
                  </a:cubicBezTo>
                  <a:cubicBezTo>
                    <a:pt x="459" y="785"/>
                    <a:pt x="459" y="785"/>
                    <a:pt x="459" y="785"/>
                  </a:cubicBezTo>
                  <a:cubicBezTo>
                    <a:pt x="484" y="803"/>
                    <a:pt x="484" y="803"/>
                    <a:pt x="484" y="803"/>
                  </a:cubicBezTo>
                  <a:cubicBezTo>
                    <a:pt x="487" y="806"/>
                    <a:pt x="489" y="809"/>
                    <a:pt x="490" y="813"/>
                  </a:cubicBezTo>
                  <a:cubicBezTo>
                    <a:pt x="511" y="891"/>
                    <a:pt x="511" y="891"/>
                    <a:pt x="511" y="891"/>
                  </a:cubicBezTo>
                  <a:cubicBezTo>
                    <a:pt x="511" y="893"/>
                    <a:pt x="511" y="896"/>
                    <a:pt x="511" y="898"/>
                  </a:cubicBezTo>
                  <a:cubicBezTo>
                    <a:pt x="496" y="967"/>
                    <a:pt x="496" y="967"/>
                    <a:pt x="496" y="967"/>
                  </a:cubicBezTo>
                  <a:cubicBezTo>
                    <a:pt x="495" y="973"/>
                    <a:pt x="497" y="979"/>
                    <a:pt x="501" y="983"/>
                  </a:cubicBezTo>
                  <a:cubicBezTo>
                    <a:pt x="609" y="1085"/>
                    <a:pt x="609" y="1085"/>
                    <a:pt x="609" y="1085"/>
                  </a:cubicBezTo>
                  <a:cubicBezTo>
                    <a:pt x="616" y="1091"/>
                    <a:pt x="616" y="1102"/>
                    <a:pt x="610" y="1108"/>
                  </a:cubicBezTo>
                  <a:cubicBezTo>
                    <a:pt x="559" y="1163"/>
                    <a:pt x="559" y="1163"/>
                    <a:pt x="559" y="1163"/>
                  </a:cubicBezTo>
                  <a:cubicBezTo>
                    <a:pt x="556" y="1166"/>
                    <a:pt x="553" y="1167"/>
                    <a:pt x="550" y="1168"/>
                  </a:cubicBezTo>
                  <a:cubicBezTo>
                    <a:pt x="454" y="1186"/>
                    <a:pt x="454" y="1186"/>
                    <a:pt x="454" y="1186"/>
                  </a:cubicBezTo>
                  <a:cubicBezTo>
                    <a:pt x="447" y="1187"/>
                    <a:pt x="441" y="1193"/>
                    <a:pt x="440" y="1201"/>
                  </a:cubicBezTo>
                  <a:cubicBezTo>
                    <a:pt x="431" y="1290"/>
                    <a:pt x="431" y="1290"/>
                    <a:pt x="431" y="1290"/>
                  </a:cubicBezTo>
                  <a:cubicBezTo>
                    <a:pt x="431" y="1291"/>
                    <a:pt x="431" y="1292"/>
                    <a:pt x="430" y="1293"/>
                  </a:cubicBezTo>
                  <a:cubicBezTo>
                    <a:pt x="398" y="1407"/>
                    <a:pt x="398" y="1407"/>
                    <a:pt x="398" y="1407"/>
                  </a:cubicBezTo>
                  <a:cubicBezTo>
                    <a:pt x="396" y="1412"/>
                    <a:pt x="392" y="1416"/>
                    <a:pt x="387" y="1418"/>
                  </a:cubicBezTo>
                  <a:cubicBezTo>
                    <a:pt x="371" y="1423"/>
                    <a:pt x="336" y="1435"/>
                    <a:pt x="328" y="1446"/>
                  </a:cubicBezTo>
                  <a:cubicBezTo>
                    <a:pt x="320" y="1456"/>
                    <a:pt x="297" y="1454"/>
                    <a:pt x="281" y="1451"/>
                  </a:cubicBezTo>
                  <a:cubicBezTo>
                    <a:pt x="273" y="1450"/>
                    <a:pt x="266" y="1454"/>
                    <a:pt x="263" y="1462"/>
                  </a:cubicBezTo>
                  <a:cubicBezTo>
                    <a:pt x="251" y="1495"/>
                    <a:pt x="251" y="1495"/>
                    <a:pt x="251" y="1495"/>
                  </a:cubicBezTo>
                  <a:cubicBezTo>
                    <a:pt x="250" y="1496"/>
                    <a:pt x="249" y="1498"/>
                    <a:pt x="248" y="1500"/>
                  </a:cubicBezTo>
                  <a:cubicBezTo>
                    <a:pt x="182" y="1576"/>
                    <a:pt x="182" y="1576"/>
                    <a:pt x="182" y="1576"/>
                  </a:cubicBezTo>
                  <a:cubicBezTo>
                    <a:pt x="179" y="1578"/>
                    <a:pt x="176" y="1580"/>
                    <a:pt x="173" y="1581"/>
                  </a:cubicBezTo>
                  <a:cubicBezTo>
                    <a:pt x="108" y="1596"/>
                    <a:pt x="108" y="1596"/>
                    <a:pt x="108" y="1596"/>
                  </a:cubicBezTo>
                  <a:cubicBezTo>
                    <a:pt x="106" y="1596"/>
                    <a:pt x="103" y="1597"/>
                    <a:pt x="102" y="1599"/>
                  </a:cubicBezTo>
                  <a:cubicBezTo>
                    <a:pt x="47" y="1640"/>
                    <a:pt x="47" y="1640"/>
                    <a:pt x="47" y="1640"/>
                  </a:cubicBezTo>
                  <a:cubicBezTo>
                    <a:pt x="43" y="1643"/>
                    <a:pt x="38" y="1644"/>
                    <a:pt x="33" y="1643"/>
                  </a:cubicBezTo>
                  <a:cubicBezTo>
                    <a:pt x="14" y="1638"/>
                    <a:pt x="14" y="1638"/>
                    <a:pt x="14" y="1638"/>
                  </a:cubicBezTo>
                  <a:cubicBezTo>
                    <a:pt x="10" y="1637"/>
                    <a:pt x="7" y="1636"/>
                    <a:pt x="5" y="1633"/>
                  </a:cubicBezTo>
                  <a:cubicBezTo>
                    <a:pt x="3" y="1631"/>
                    <a:pt x="3" y="1631"/>
                    <a:pt x="3" y="1631"/>
                  </a:cubicBezTo>
                  <a:cubicBezTo>
                    <a:pt x="1" y="1654"/>
                    <a:pt x="1" y="1654"/>
                    <a:pt x="1" y="1654"/>
                  </a:cubicBezTo>
                  <a:cubicBezTo>
                    <a:pt x="0" y="1658"/>
                    <a:pt x="1" y="1661"/>
                    <a:pt x="4" y="1664"/>
                  </a:cubicBezTo>
                  <a:cubicBezTo>
                    <a:pt x="72" y="1724"/>
                    <a:pt x="72" y="1724"/>
                    <a:pt x="72" y="1724"/>
                  </a:cubicBezTo>
                  <a:cubicBezTo>
                    <a:pt x="76" y="1728"/>
                    <a:pt x="83" y="1728"/>
                    <a:pt x="87" y="1724"/>
                  </a:cubicBezTo>
                  <a:cubicBezTo>
                    <a:pt x="117" y="1695"/>
                    <a:pt x="117" y="1695"/>
                    <a:pt x="117" y="1695"/>
                  </a:cubicBezTo>
                  <a:cubicBezTo>
                    <a:pt x="119" y="1693"/>
                    <a:pt x="120" y="1692"/>
                    <a:pt x="122" y="1692"/>
                  </a:cubicBezTo>
                  <a:cubicBezTo>
                    <a:pt x="130" y="1690"/>
                    <a:pt x="148" y="1687"/>
                    <a:pt x="148" y="1694"/>
                  </a:cubicBezTo>
                  <a:cubicBezTo>
                    <a:pt x="148" y="1701"/>
                    <a:pt x="183" y="1728"/>
                    <a:pt x="192" y="1735"/>
                  </a:cubicBezTo>
                  <a:cubicBezTo>
                    <a:pt x="194" y="1737"/>
                    <a:pt x="195" y="1737"/>
                    <a:pt x="197" y="1738"/>
                  </a:cubicBezTo>
                  <a:cubicBezTo>
                    <a:pt x="211" y="1739"/>
                    <a:pt x="264" y="1747"/>
                    <a:pt x="280" y="1746"/>
                  </a:cubicBezTo>
                  <a:cubicBezTo>
                    <a:pt x="299" y="1746"/>
                    <a:pt x="358" y="1744"/>
                    <a:pt x="358" y="1744"/>
                  </a:cubicBezTo>
                  <a:cubicBezTo>
                    <a:pt x="317" y="1727"/>
                    <a:pt x="317" y="1727"/>
                    <a:pt x="317" y="1727"/>
                  </a:cubicBezTo>
                  <a:cubicBezTo>
                    <a:pt x="317" y="1727"/>
                    <a:pt x="316" y="1727"/>
                    <a:pt x="316" y="1727"/>
                  </a:cubicBezTo>
                  <a:cubicBezTo>
                    <a:pt x="276" y="1707"/>
                    <a:pt x="276" y="1707"/>
                    <a:pt x="276" y="1707"/>
                  </a:cubicBezTo>
                  <a:cubicBezTo>
                    <a:pt x="274" y="1706"/>
                    <a:pt x="272" y="1705"/>
                    <a:pt x="271" y="1703"/>
                  </a:cubicBezTo>
                  <a:cubicBezTo>
                    <a:pt x="265" y="1691"/>
                    <a:pt x="242" y="1650"/>
                    <a:pt x="249" y="1649"/>
                  </a:cubicBezTo>
                  <a:cubicBezTo>
                    <a:pt x="255" y="1649"/>
                    <a:pt x="284" y="1651"/>
                    <a:pt x="293" y="1652"/>
                  </a:cubicBezTo>
                  <a:cubicBezTo>
                    <a:pt x="295" y="1652"/>
                    <a:pt x="296" y="1652"/>
                    <a:pt x="298" y="1653"/>
                  </a:cubicBezTo>
                  <a:cubicBezTo>
                    <a:pt x="308" y="1660"/>
                    <a:pt x="308" y="1660"/>
                    <a:pt x="308" y="1660"/>
                  </a:cubicBezTo>
                  <a:cubicBezTo>
                    <a:pt x="323" y="1628"/>
                    <a:pt x="323" y="1628"/>
                    <a:pt x="323" y="1628"/>
                  </a:cubicBezTo>
                  <a:cubicBezTo>
                    <a:pt x="324" y="1625"/>
                    <a:pt x="328" y="1622"/>
                    <a:pt x="332" y="1622"/>
                  </a:cubicBezTo>
                  <a:cubicBezTo>
                    <a:pt x="344" y="1621"/>
                    <a:pt x="371" y="1619"/>
                    <a:pt x="378" y="1621"/>
                  </a:cubicBezTo>
                  <a:cubicBezTo>
                    <a:pt x="385" y="1622"/>
                    <a:pt x="399" y="1627"/>
                    <a:pt x="408" y="1630"/>
                  </a:cubicBezTo>
                  <a:cubicBezTo>
                    <a:pt x="414" y="1632"/>
                    <a:pt x="417" y="1638"/>
                    <a:pt x="416" y="1643"/>
                  </a:cubicBezTo>
                  <a:cubicBezTo>
                    <a:pt x="403" y="1699"/>
                    <a:pt x="403" y="1699"/>
                    <a:pt x="403" y="1699"/>
                  </a:cubicBezTo>
                  <a:cubicBezTo>
                    <a:pt x="388" y="1762"/>
                    <a:pt x="388" y="1762"/>
                    <a:pt x="388" y="1762"/>
                  </a:cubicBezTo>
                  <a:cubicBezTo>
                    <a:pt x="388" y="1764"/>
                    <a:pt x="387" y="1766"/>
                    <a:pt x="385" y="1767"/>
                  </a:cubicBezTo>
                  <a:cubicBezTo>
                    <a:pt x="379" y="1774"/>
                    <a:pt x="362" y="1792"/>
                    <a:pt x="362" y="1801"/>
                  </a:cubicBezTo>
                  <a:cubicBezTo>
                    <a:pt x="363" y="1836"/>
                    <a:pt x="363" y="1836"/>
                    <a:pt x="363" y="1836"/>
                  </a:cubicBezTo>
                  <a:cubicBezTo>
                    <a:pt x="363" y="1841"/>
                    <a:pt x="368" y="1846"/>
                    <a:pt x="374" y="1846"/>
                  </a:cubicBezTo>
                  <a:cubicBezTo>
                    <a:pt x="439" y="1851"/>
                    <a:pt x="439" y="1851"/>
                    <a:pt x="439" y="1851"/>
                  </a:cubicBezTo>
                  <a:cubicBezTo>
                    <a:pt x="441" y="1851"/>
                    <a:pt x="442" y="1851"/>
                    <a:pt x="443" y="1852"/>
                  </a:cubicBezTo>
                  <a:cubicBezTo>
                    <a:pt x="453" y="1856"/>
                    <a:pt x="500" y="1876"/>
                    <a:pt x="510" y="1875"/>
                  </a:cubicBezTo>
                  <a:cubicBezTo>
                    <a:pt x="518" y="1875"/>
                    <a:pt x="550" y="1865"/>
                    <a:pt x="562" y="1861"/>
                  </a:cubicBezTo>
                  <a:cubicBezTo>
                    <a:pt x="565" y="1860"/>
                    <a:pt x="567" y="1858"/>
                    <a:pt x="568" y="1855"/>
                  </a:cubicBezTo>
                  <a:cubicBezTo>
                    <a:pt x="575" y="1842"/>
                    <a:pt x="595" y="1801"/>
                    <a:pt x="607" y="1803"/>
                  </a:cubicBezTo>
                  <a:cubicBezTo>
                    <a:pt x="619" y="1804"/>
                    <a:pt x="651" y="1814"/>
                    <a:pt x="664" y="1817"/>
                  </a:cubicBezTo>
                  <a:cubicBezTo>
                    <a:pt x="667" y="1818"/>
                    <a:pt x="670" y="1821"/>
                    <a:pt x="671" y="1824"/>
                  </a:cubicBezTo>
                  <a:cubicBezTo>
                    <a:pt x="678" y="1841"/>
                    <a:pt x="701" y="1896"/>
                    <a:pt x="706" y="1897"/>
                  </a:cubicBezTo>
                  <a:cubicBezTo>
                    <a:pt x="707" y="1898"/>
                    <a:pt x="711" y="1898"/>
                    <a:pt x="715" y="1899"/>
                  </a:cubicBezTo>
                  <a:cubicBezTo>
                    <a:pt x="739" y="1857"/>
                    <a:pt x="739" y="1857"/>
                    <a:pt x="739" y="1857"/>
                  </a:cubicBezTo>
                  <a:cubicBezTo>
                    <a:pt x="739" y="1857"/>
                    <a:pt x="766" y="1816"/>
                    <a:pt x="766" y="1808"/>
                  </a:cubicBezTo>
                  <a:cubicBezTo>
                    <a:pt x="766" y="1800"/>
                    <a:pt x="765" y="1765"/>
                    <a:pt x="765" y="1765"/>
                  </a:cubicBezTo>
                  <a:cubicBezTo>
                    <a:pt x="763" y="1708"/>
                    <a:pt x="763" y="1708"/>
                    <a:pt x="763" y="1708"/>
                  </a:cubicBezTo>
                  <a:cubicBezTo>
                    <a:pt x="784" y="1681"/>
                    <a:pt x="784" y="1681"/>
                    <a:pt x="784" y="1681"/>
                  </a:cubicBezTo>
                  <a:cubicBezTo>
                    <a:pt x="784" y="1681"/>
                    <a:pt x="827" y="1675"/>
                    <a:pt x="834" y="1679"/>
                  </a:cubicBezTo>
                  <a:cubicBezTo>
                    <a:pt x="841" y="1683"/>
                    <a:pt x="947" y="1734"/>
                    <a:pt x="947" y="1734"/>
                  </a:cubicBezTo>
                  <a:cubicBezTo>
                    <a:pt x="947" y="1734"/>
                    <a:pt x="979" y="1757"/>
                    <a:pt x="975" y="1766"/>
                  </a:cubicBezTo>
                  <a:cubicBezTo>
                    <a:pt x="970" y="1775"/>
                    <a:pt x="949" y="1797"/>
                    <a:pt x="930" y="1802"/>
                  </a:cubicBezTo>
                  <a:cubicBezTo>
                    <a:pt x="910" y="1808"/>
                    <a:pt x="908" y="1814"/>
                    <a:pt x="900" y="1819"/>
                  </a:cubicBezTo>
                  <a:cubicBezTo>
                    <a:pt x="891" y="1824"/>
                    <a:pt x="872" y="1840"/>
                    <a:pt x="864" y="1853"/>
                  </a:cubicBezTo>
                  <a:cubicBezTo>
                    <a:pt x="859" y="1861"/>
                    <a:pt x="765" y="1884"/>
                    <a:pt x="728" y="1905"/>
                  </a:cubicBezTo>
                  <a:cubicBezTo>
                    <a:pt x="759" y="1909"/>
                    <a:pt x="840" y="1916"/>
                    <a:pt x="845" y="1917"/>
                  </a:cubicBezTo>
                  <a:cubicBezTo>
                    <a:pt x="846" y="1917"/>
                    <a:pt x="846" y="1917"/>
                    <a:pt x="847" y="1917"/>
                  </a:cubicBezTo>
                  <a:cubicBezTo>
                    <a:pt x="947" y="1914"/>
                    <a:pt x="947" y="1914"/>
                    <a:pt x="947" y="1914"/>
                  </a:cubicBezTo>
                  <a:cubicBezTo>
                    <a:pt x="953" y="1913"/>
                    <a:pt x="958" y="1918"/>
                    <a:pt x="958" y="1925"/>
                  </a:cubicBezTo>
                  <a:cubicBezTo>
                    <a:pt x="959" y="1948"/>
                    <a:pt x="960" y="1999"/>
                    <a:pt x="961" y="2005"/>
                  </a:cubicBezTo>
                  <a:cubicBezTo>
                    <a:pt x="963" y="2011"/>
                    <a:pt x="963" y="2032"/>
                    <a:pt x="963" y="2044"/>
                  </a:cubicBezTo>
                  <a:cubicBezTo>
                    <a:pt x="963" y="2050"/>
                    <a:pt x="967" y="2055"/>
                    <a:pt x="973" y="2055"/>
                  </a:cubicBezTo>
                  <a:cubicBezTo>
                    <a:pt x="999" y="2059"/>
                    <a:pt x="1071" y="2069"/>
                    <a:pt x="1076" y="2071"/>
                  </a:cubicBezTo>
                  <a:cubicBezTo>
                    <a:pt x="1082" y="2072"/>
                    <a:pt x="1180" y="2132"/>
                    <a:pt x="1192" y="2134"/>
                  </a:cubicBezTo>
                  <a:cubicBezTo>
                    <a:pt x="1205" y="2136"/>
                    <a:pt x="1273" y="2154"/>
                    <a:pt x="1283" y="2166"/>
                  </a:cubicBezTo>
                  <a:cubicBezTo>
                    <a:pt x="1292" y="2176"/>
                    <a:pt x="1288" y="2213"/>
                    <a:pt x="1286" y="2225"/>
                  </a:cubicBezTo>
                  <a:cubicBezTo>
                    <a:pt x="1286" y="2228"/>
                    <a:pt x="1286" y="2230"/>
                    <a:pt x="1288" y="2232"/>
                  </a:cubicBezTo>
                  <a:cubicBezTo>
                    <a:pt x="1312" y="2272"/>
                    <a:pt x="1312" y="2272"/>
                    <a:pt x="1312" y="2272"/>
                  </a:cubicBezTo>
                  <a:cubicBezTo>
                    <a:pt x="1316" y="2277"/>
                    <a:pt x="1322" y="2279"/>
                    <a:pt x="1327" y="2276"/>
                  </a:cubicBezTo>
                  <a:cubicBezTo>
                    <a:pt x="1384" y="2247"/>
                    <a:pt x="1384" y="2247"/>
                    <a:pt x="1384" y="2247"/>
                  </a:cubicBezTo>
                  <a:cubicBezTo>
                    <a:pt x="1385" y="2246"/>
                    <a:pt x="1387" y="2245"/>
                    <a:pt x="1388" y="2244"/>
                  </a:cubicBezTo>
                  <a:cubicBezTo>
                    <a:pt x="1392" y="2239"/>
                    <a:pt x="1405" y="2225"/>
                    <a:pt x="1426" y="2224"/>
                  </a:cubicBezTo>
                  <a:cubicBezTo>
                    <a:pt x="1453" y="2223"/>
                    <a:pt x="1479" y="2224"/>
                    <a:pt x="1484" y="2230"/>
                  </a:cubicBezTo>
                  <a:cubicBezTo>
                    <a:pt x="1486" y="2234"/>
                    <a:pt x="1514" y="2241"/>
                    <a:pt x="1537" y="2247"/>
                  </a:cubicBezTo>
                  <a:cubicBezTo>
                    <a:pt x="1546" y="2249"/>
                    <a:pt x="1548" y="2260"/>
                    <a:pt x="1541" y="2266"/>
                  </a:cubicBezTo>
                  <a:cubicBezTo>
                    <a:pt x="1539" y="2268"/>
                    <a:pt x="1537" y="2271"/>
                    <a:pt x="1536" y="2273"/>
                  </a:cubicBezTo>
                  <a:cubicBezTo>
                    <a:pt x="1533" y="2286"/>
                    <a:pt x="1543" y="2296"/>
                    <a:pt x="1555" y="2295"/>
                  </a:cubicBezTo>
                  <a:cubicBezTo>
                    <a:pt x="1566" y="2295"/>
                    <a:pt x="1604" y="2274"/>
                    <a:pt x="1612" y="2270"/>
                  </a:cubicBezTo>
                  <a:cubicBezTo>
                    <a:pt x="1613" y="2269"/>
                    <a:pt x="1614" y="2268"/>
                    <a:pt x="1615" y="2267"/>
                  </a:cubicBezTo>
                  <a:cubicBezTo>
                    <a:pt x="1640" y="2238"/>
                    <a:pt x="1640" y="2238"/>
                    <a:pt x="1640" y="2238"/>
                  </a:cubicBezTo>
                  <a:cubicBezTo>
                    <a:pt x="1642" y="2236"/>
                    <a:pt x="1645" y="2235"/>
                    <a:pt x="1648" y="2235"/>
                  </a:cubicBezTo>
                  <a:cubicBezTo>
                    <a:pt x="1696" y="2230"/>
                    <a:pt x="1696" y="2230"/>
                    <a:pt x="1696" y="2230"/>
                  </a:cubicBezTo>
                  <a:cubicBezTo>
                    <a:pt x="1700" y="2229"/>
                    <a:pt x="1704" y="2231"/>
                    <a:pt x="1706" y="2234"/>
                  </a:cubicBezTo>
                  <a:cubicBezTo>
                    <a:pt x="1715" y="2245"/>
                    <a:pt x="1715" y="2245"/>
                    <a:pt x="1715" y="2245"/>
                  </a:cubicBezTo>
                  <a:cubicBezTo>
                    <a:pt x="1716" y="2248"/>
                    <a:pt x="1719" y="2249"/>
                    <a:pt x="1721" y="2250"/>
                  </a:cubicBezTo>
                  <a:cubicBezTo>
                    <a:pt x="1756" y="2257"/>
                    <a:pt x="1756" y="2257"/>
                    <a:pt x="1756" y="2257"/>
                  </a:cubicBezTo>
                  <a:cubicBezTo>
                    <a:pt x="1762" y="2258"/>
                    <a:pt x="1768" y="2255"/>
                    <a:pt x="1770" y="2250"/>
                  </a:cubicBezTo>
                  <a:cubicBezTo>
                    <a:pt x="1778" y="2224"/>
                    <a:pt x="1778" y="2224"/>
                    <a:pt x="1778" y="2224"/>
                  </a:cubicBezTo>
                  <a:cubicBezTo>
                    <a:pt x="1779" y="2220"/>
                    <a:pt x="1782" y="2218"/>
                    <a:pt x="1785" y="2217"/>
                  </a:cubicBezTo>
                  <a:cubicBezTo>
                    <a:pt x="1863" y="2195"/>
                    <a:pt x="1863" y="2195"/>
                    <a:pt x="1863" y="2195"/>
                  </a:cubicBezTo>
                  <a:cubicBezTo>
                    <a:pt x="1864" y="2195"/>
                    <a:pt x="1865" y="2195"/>
                    <a:pt x="1866" y="2194"/>
                  </a:cubicBezTo>
                  <a:cubicBezTo>
                    <a:pt x="1874" y="2189"/>
                    <a:pt x="1923" y="2162"/>
                    <a:pt x="1929" y="2160"/>
                  </a:cubicBezTo>
                  <a:cubicBezTo>
                    <a:pt x="1933" y="2158"/>
                    <a:pt x="1947" y="2171"/>
                    <a:pt x="1955" y="2178"/>
                  </a:cubicBezTo>
                  <a:cubicBezTo>
                    <a:pt x="1958" y="2181"/>
                    <a:pt x="1963" y="2182"/>
                    <a:pt x="1967" y="2181"/>
                  </a:cubicBezTo>
                  <a:cubicBezTo>
                    <a:pt x="2006" y="2165"/>
                    <a:pt x="2006" y="2165"/>
                    <a:pt x="2006" y="2165"/>
                  </a:cubicBezTo>
                  <a:cubicBezTo>
                    <a:pt x="2009" y="2164"/>
                    <a:pt x="2011" y="2162"/>
                    <a:pt x="2012" y="2159"/>
                  </a:cubicBezTo>
                  <a:cubicBezTo>
                    <a:pt x="2040" y="2106"/>
                    <a:pt x="2040" y="2106"/>
                    <a:pt x="2040" y="2106"/>
                  </a:cubicBezTo>
                  <a:cubicBezTo>
                    <a:pt x="2041" y="2104"/>
                    <a:pt x="2041" y="2102"/>
                    <a:pt x="2041" y="2100"/>
                  </a:cubicBezTo>
                  <a:cubicBezTo>
                    <a:pt x="2040" y="2072"/>
                    <a:pt x="2040" y="2072"/>
                    <a:pt x="2040" y="2072"/>
                  </a:cubicBezTo>
                  <a:cubicBezTo>
                    <a:pt x="2040" y="2068"/>
                    <a:pt x="2037" y="2063"/>
                    <a:pt x="2032" y="2062"/>
                  </a:cubicBezTo>
                  <a:cubicBezTo>
                    <a:pt x="2001" y="2053"/>
                    <a:pt x="2001" y="2053"/>
                    <a:pt x="2001" y="2053"/>
                  </a:cubicBezTo>
                  <a:cubicBezTo>
                    <a:pt x="1991" y="2050"/>
                    <a:pt x="1990" y="2038"/>
                    <a:pt x="1998" y="2033"/>
                  </a:cubicBezTo>
                  <a:cubicBezTo>
                    <a:pt x="2036" y="2010"/>
                    <a:pt x="2036" y="2010"/>
                    <a:pt x="2036" y="2010"/>
                  </a:cubicBezTo>
                  <a:cubicBezTo>
                    <a:pt x="2037" y="2010"/>
                    <a:pt x="2038" y="2009"/>
                    <a:pt x="2039" y="2008"/>
                  </a:cubicBezTo>
                  <a:cubicBezTo>
                    <a:pt x="2093" y="1940"/>
                    <a:pt x="2093" y="1940"/>
                    <a:pt x="2093" y="1940"/>
                  </a:cubicBezTo>
                  <a:cubicBezTo>
                    <a:pt x="2095" y="1937"/>
                    <a:pt x="2098" y="1936"/>
                    <a:pt x="2102" y="1935"/>
                  </a:cubicBezTo>
                  <a:cubicBezTo>
                    <a:pt x="2172" y="1931"/>
                    <a:pt x="2172" y="1931"/>
                    <a:pt x="2172" y="1931"/>
                  </a:cubicBezTo>
                  <a:cubicBezTo>
                    <a:pt x="2174" y="1931"/>
                    <a:pt x="2177" y="1930"/>
                    <a:pt x="2179" y="1928"/>
                  </a:cubicBezTo>
                  <a:cubicBezTo>
                    <a:pt x="2271" y="1827"/>
                    <a:pt x="2271" y="1827"/>
                    <a:pt x="2271" y="1827"/>
                  </a:cubicBezTo>
                  <a:cubicBezTo>
                    <a:pt x="2272" y="1826"/>
                    <a:pt x="2273" y="1825"/>
                    <a:pt x="2275" y="1825"/>
                  </a:cubicBezTo>
                  <a:cubicBezTo>
                    <a:pt x="2401" y="1767"/>
                    <a:pt x="2401" y="1767"/>
                    <a:pt x="2401" y="1767"/>
                  </a:cubicBezTo>
                  <a:cubicBezTo>
                    <a:pt x="2402" y="1766"/>
                    <a:pt x="2404" y="1765"/>
                    <a:pt x="2405" y="1764"/>
                  </a:cubicBezTo>
                  <a:cubicBezTo>
                    <a:pt x="2460" y="1692"/>
                    <a:pt x="2460" y="1692"/>
                    <a:pt x="2460" y="1692"/>
                  </a:cubicBezTo>
                  <a:cubicBezTo>
                    <a:pt x="2461" y="1689"/>
                    <a:pt x="2463" y="1688"/>
                    <a:pt x="2466" y="1687"/>
                  </a:cubicBezTo>
                  <a:cubicBezTo>
                    <a:pt x="2566" y="1663"/>
                    <a:pt x="2566" y="1663"/>
                    <a:pt x="2566" y="1663"/>
                  </a:cubicBezTo>
                  <a:cubicBezTo>
                    <a:pt x="2568" y="1662"/>
                    <a:pt x="2570" y="1661"/>
                    <a:pt x="2572" y="1660"/>
                  </a:cubicBezTo>
                  <a:cubicBezTo>
                    <a:pt x="2637" y="1592"/>
                    <a:pt x="2637" y="1592"/>
                    <a:pt x="2637" y="1592"/>
                  </a:cubicBezTo>
                  <a:cubicBezTo>
                    <a:pt x="2638" y="1591"/>
                    <a:pt x="2639" y="1590"/>
                    <a:pt x="2640" y="1590"/>
                  </a:cubicBezTo>
                  <a:cubicBezTo>
                    <a:pt x="2723" y="1543"/>
                    <a:pt x="2723" y="1543"/>
                    <a:pt x="2723" y="1543"/>
                  </a:cubicBezTo>
                  <a:cubicBezTo>
                    <a:pt x="2727" y="1541"/>
                    <a:pt x="2729" y="1538"/>
                    <a:pt x="2729" y="1534"/>
                  </a:cubicBezTo>
                  <a:cubicBezTo>
                    <a:pt x="2737" y="1434"/>
                    <a:pt x="2737" y="1434"/>
                    <a:pt x="2737" y="1434"/>
                  </a:cubicBezTo>
                  <a:cubicBezTo>
                    <a:pt x="2737" y="1431"/>
                    <a:pt x="2738" y="1429"/>
                    <a:pt x="2740" y="1427"/>
                  </a:cubicBezTo>
                  <a:cubicBezTo>
                    <a:pt x="2792" y="1382"/>
                    <a:pt x="2792" y="1382"/>
                    <a:pt x="2792" y="1382"/>
                  </a:cubicBezTo>
                  <a:cubicBezTo>
                    <a:pt x="2792" y="1381"/>
                    <a:pt x="2793" y="1381"/>
                    <a:pt x="2794" y="1380"/>
                  </a:cubicBezTo>
                  <a:cubicBezTo>
                    <a:pt x="2856" y="1345"/>
                    <a:pt x="2856" y="1345"/>
                    <a:pt x="2856" y="1345"/>
                  </a:cubicBezTo>
                  <a:cubicBezTo>
                    <a:pt x="2858" y="1344"/>
                    <a:pt x="2859" y="1343"/>
                    <a:pt x="2860" y="1341"/>
                  </a:cubicBezTo>
                  <a:cubicBezTo>
                    <a:pt x="2912" y="1254"/>
                    <a:pt x="2912" y="1254"/>
                    <a:pt x="2912" y="1254"/>
                  </a:cubicBezTo>
                  <a:cubicBezTo>
                    <a:pt x="2914" y="1252"/>
                    <a:pt x="2914" y="1248"/>
                    <a:pt x="2914" y="12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5"/>
            <p:cNvSpPr>
              <a:spLocks/>
            </p:cNvSpPr>
            <p:nvPr/>
          </p:nvSpPr>
          <p:spPr bwMode="auto">
            <a:xfrm>
              <a:off x="3773269" y="3368451"/>
              <a:ext cx="899934" cy="779144"/>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55"/>
            <p:cNvSpPr>
              <a:spLocks noEditPoints="1"/>
            </p:cNvSpPr>
            <p:nvPr/>
          </p:nvSpPr>
          <p:spPr bwMode="auto">
            <a:xfrm>
              <a:off x="3542029" y="2213881"/>
              <a:ext cx="746499" cy="69372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7"/>
            <p:cNvSpPr>
              <a:spLocks/>
            </p:cNvSpPr>
            <p:nvPr/>
          </p:nvSpPr>
          <p:spPr bwMode="auto">
            <a:xfrm>
              <a:off x="4779846" y="2997378"/>
              <a:ext cx="764454" cy="754660"/>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5"/>
            <p:cNvSpPr>
              <a:spLocks/>
            </p:cNvSpPr>
            <p:nvPr/>
          </p:nvSpPr>
          <p:spPr bwMode="auto">
            <a:xfrm>
              <a:off x="4809771" y="1832470"/>
              <a:ext cx="506553" cy="824848"/>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Freeform 5"/>
          <p:cNvSpPr>
            <a:spLocks/>
          </p:cNvSpPr>
          <p:nvPr/>
        </p:nvSpPr>
        <p:spPr bwMode="auto">
          <a:xfrm>
            <a:off x="4087915" y="4292277"/>
            <a:ext cx="974929" cy="844073"/>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55"/>
          <p:cNvSpPr>
            <a:spLocks noEditPoints="1"/>
          </p:cNvSpPr>
          <p:nvPr/>
        </p:nvSpPr>
        <p:spPr bwMode="auto">
          <a:xfrm>
            <a:off x="3837406" y="3041493"/>
            <a:ext cx="808707" cy="75153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7"/>
          <p:cNvSpPr>
            <a:spLocks/>
          </p:cNvSpPr>
          <p:nvPr/>
        </p:nvSpPr>
        <p:spPr bwMode="auto">
          <a:xfrm>
            <a:off x="5178373" y="3890281"/>
            <a:ext cx="828159" cy="817548"/>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15"/>
          <p:cNvSpPr>
            <a:spLocks/>
          </p:cNvSpPr>
          <p:nvPr/>
        </p:nvSpPr>
        <p:spPr bwMode="auto">
          <a:xfrm>
            <a:off x="5210793" y="2628298"/>
            <a:ext cx="548766" cy="893585"/>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France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74" name="Chart 73"/>
          <p:cNvGraphicFramePr/>
          <p:nvPr>
            <p:extLst>
              <p:ext uri="{D42A27DB-BD31-4B8C-83A1-F6EECF244321}">
                <p14:modId xmlns:p14="http://schemas.microsoft.com/office/powerpoint/2010/main" val="1170987814"/>
              </p:ext>
            </p:extLst>
          </p:nvPr>
        </p:nvGraphicFramePr>
        <p:xfrm>
          <a:off x="1500945" y="2434776"/>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76" name="TextBox 75"/>
          <p:cNvSpPr txBox="1"/>
          <p:nvPr/>
        </p:nvSpPr>
        <p:spPr>
          <a:xfrm>
            <a:off x="1778748" y="3155367"/>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Mantes</a:t>
            </a:r>
          </a:p>
        </p:txBody>
      </p:sp>
      <p:sp>
        <p:nvSpPr>
          <p:cNvPr id="77" name="TextBox 76"/>
          <p:cNvSpPr txBox="1"/>
          <p:nvPr/>
        </p:nvSpPr>
        <p:spPr>
          <a:xfrm>
            <a:off x="1778396"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aphicFrame>
        <p:nvGraphicFramePr>
          <p:cNvPr id="78" name="Chart 77"/>
          <p:cNvGraphicFramePr/>
          <p:nvPr>
            <p:extLst>
              <p:ext uri="{D42A27DB-BD31-4B8C-83A1-F6EECF244321}">
                <p14:modId xmlns:p14="http://schemas.microsoft.com/office/powerpoint/2010/main" val="689849919"/>
              </p:ext>
            </p:extLst>
          </p:nvPr>
        </p:nvGraphicFramePr>
        <p:xfrm>
          <a:off x="1500945" y="383115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79" name="TextBox 78"/>
          <p:cNvSpPr txBox="1"/>
          <p:nvPr/>
        </p:nvSpPr>
        <p:spPr>
          <a:xfrm>
            <a:off x="1778748"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Toulouse</a:t>
            </a:r>
          </a:p>
        </p:txBody>
      </p:sp>
      <p:sp>
        <p:nvSpPr>
          <p:cNvPr id="80" name="TextBox 79"/>
          <p:cNvSpPr txBox="1"/>
          <p:nvPr/>
        </p:nvSpPr>
        <p:spPr>
          <a:xfrm>
            <a:off x="1778396"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25.2%</a:t>
            </a:r>
          </a:p>
        </p:txBody>
      </p:sp>
      <p:cxnSp>
        <p:nvCxnSpPr>
          <p:cNvPr id="81" name="Straight Connector 80"/>
          <p:cNvCxnSpPr>
            <a:stCxn id="74" idx="3"/>
            <a:endCxn id="82" idx="2"/>
          </p:cNvCxnSpPr>
          <p:nvPr/>
        </p:nvCxnSpPr>
        <p:spPr>
          <a:xfrm>
            <a:off x="2721682" y="3074906"/>
            <a:ext cx="1516808" cy="2774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a:off x="4238490" y="32975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3" name="Straight Connector 82"/>
          <p:cNvCxnSpPr>
            <a:stCxn id="78" idx="3"/>
            <a:endCxn id="84" idx="2"/>
          </p:cNvCxnSpPr>
          <p:nvPr/>
        </p:nvCxnSpPr>
        <p:spPr>
          <a:xfrm>
            <a:off x="2721683" y="4471281"/>
            <a:ext cx="1826330" cy="21474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4548012" y="463125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6" name="Straight Connector 85"/>
          <p:cNvCxnSpPr>
            <a:stCxn id="92" idx="1"/>
            <a:endCxn id="87" idx="6"/>
          </p:cNvCxnSpPr>
          <p:nvPr/>
        </p:nvCxnSpPr>
        <p:spPr>
          <a:xfrm flipH="1">
            <a:off x="5511740" y="3074905"/>
            <a:ext cx="1695222" cy="395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5402200" y="305965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8" name="Straight Connector 87"/>
          <p:cNvCxnSpPr>
            <a:stCxn id="95" idx="1"/>
            <a:endCxn id="89" idx="6"/>
          </p:cNvCxnSpPr>
          <p:nvPr/>
        </p:nvCxnSpPr>
        <p:spPr>
          <a:xfrm flipH="1" flipV="1">
            <a:off x="5623532" y="4237462"/>
            <a:ext cx="1583430" cy="2338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5513991" y="418269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aphicFrame>
        <p:nvGraphicFramePr>
          <p:cNvPr id="92" name="Chart 91"/>
          <p:cNvGraphicFramePr/>
          <p:nvPr>
            <p:extLst>
              <p:ext uri="{D42A27DB-BD31-4B8C-83A1-F6EECF244321}">
                <p14:modId xmlns:p14="http://schemas.microsoft.com/office/powerpoint/2010/main" val="455507009"/>
              </p:ext>
            </p:extLst>
          </p:nvPr>
        </p:nvGraphicFramePr>
        <p:xfrm>
          <a:off x="7206962" y="2434776"/>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93" name="TextBox 92"/>
          <p:cNvSpPr txBox="1"/>
          <p:nvPr/>
        </p:nvSpPr>
        <p:spPr>
          <a:xfrm>
            <a:off x="7484764" y="3155367"/>
            <a:ext cx="665483" cy="116635"/>
          </a:xfrm>
          <a:prstGeom prst="rect">
            <a:avLst/>
          </a:prstGeom>
          <a:noFill/>
        </p:spPr>
        <p:txBody>
          <a:bodyPr wrap="square" lIns="0" tIns="0" rIns="0" bIns="0" rtlCol="0">
            <a:spAutoFit/>
          </a:bodyPr>
          <a:lstStyle/>
          <a:p>
            <a:pPr algn="ct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metz</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94" name="TextBox 93"/>
          <p:cNvSpPr txBox="1"/>
          <p:nvPr/>
        </p:nvSpPr>
        <p:spPr>
          <a:xfrm>
            <a:off x="7484413"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15.2%</a:t>
            </a:r>
          </a:p>
        </p:txBody>
      </p:sp>
      <p:graphicFrame>
        <p:nvGraphicFramePr>
          <p:cNvPr id="95" name="Chart 94"/>
          <p:cNvGraphicFramePr/>
          <p:nvPr>
            <p:extLst>
              <p:ext uri="{D42A27DB-BD31-4B8C-83A1-F6EECF244321}">
                <p14:modId xmlns:p14="http://schemas.microsoft.com/office/powerpoint/2010/main" val="4175266301"/>
              </p:ext>
            </p:extLst>
          </p:nvPr>
        </p:nvGraphicFramePr>
        <p:xfrm>
          <a:off x="7206962" y="383115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96" name="TextBox 95"/>
          <p:cNvSpPr txBox="1"/>
          <p:nvPr/>
        </p:nvSpPr>
        <p:spPr>
          <a:xfrm>
            <a:off x="7484764"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Lyon</a:t>
            </a:r>
          </a:p>
        </p:txBody>
      </p:sp>
      <p:sp>
        <p:nvSpPr>
          <p:cNvPr id="97" name="TextBox 96"/>
          <p:cNvSpPr txBox="1"/>
          <p:nvPr/>
        </p:nvSpPr>
        <p:spPr>
          <a:xfrm>
            <a:off x="7484413"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39.1%</a:t>
            </a:r>
          </a:p>
        </p:txBody>
      </p:sp>
    </p:spTree>
    <p:extLst>
      <p:ext uri="{BB962C8B-B14F-4D97-AF65-F5344CB8AC3E}">
        <p14:creationId xmlns:p14="http://schemas.microsoft.com/office/powerpoint/2010/main" val="406662366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Group 168"/>
          <p:cNvGrpSpPr/>
          <p:nvPr/>
        </p:nvGrpSpPr>
        <p:grpSpPr>
          <a:xfrm>
            <a:off x="6677377" y="2282276"/>
            <a:ext cx="2270126" cy="3067724"/>
            <a:chOff x="1812315" y="1659783"/>
            <a:chExt cx="2017947" cy="2685197"/>
          </a:xfrm>
          <a:solidFill>
            <a:schemeClr val="accent6"/>
          </a:solidFill>
        </p:grpSpPr>
        <p:sp>
          <p:nvSpPr>
            <p:cNvPr id="170" name="Freeform 5"/>
            <p:cNvSpPr>
              <a:spLocks/>
            </p:cNvSpPr>
            <p:nvPr/>
          </p:nvSpPr>
          <p:spPr bwMode="auto">
            <a:xfrm>
              <a:off x="2031492" y="2040914"/>
              <a:ext cx="988999" cy="906942"/>
            </a:xfrm>
            <a:custGeom>
              <a:avLst/>
              <a:gdLst>
                <a:gd name="T0" fmla="*/ 129 w 916"/>
                <a:gd name="T1" fmla="*/ 153 h 840"/>
                <a:gd name="T2" fmla="*/ 83 w 916"/>
                <a:gd name="T3" fmla="*/ 141 h 840"/>
                <a:gd name="T4" fmla="*/ 117 w 916"/>
                <a:gd name="T5" fmla="*/ 96 h 840"/>
                <a:gd name="T6" fmla="*/ 105 w 916"/>
                <a:gd name="T7" fmla="*/ 68 h 840"/>
                <a:gd name="T8" fmla="*/ 223 w 916"/>
                <a:gd name="T9" fmla="*/ 47 h 840"/>
                <a:gd name="T10" fmla="*/ 277 w 916"/>
                <a:gd name="T11" fmla="*/ 63 h 840"/>
                <a:gd name="T12" fmla="*/ 296 w 916"/>
                <a:gd name="T13" fmla="*/ 106 h 840"/>
                <a:gd name="T14" fmla="*/ 296 w 916"/>
                <a:gd name="T15" fmla="*/ 132 h 840"/>
                <a:gd name="T16" fmla="*/ 323 w 916"/>
                <a:gd name="T17" fmla="*/ 138 h 840"/>
                <a:gd name="T18" fmla="*/ 317 w 916"/>
                <a:gd name="T19" fmla="*/ 106 h 840"/>
                <a:gd name="T20" fmla="*/ 367 w 916"/>
                <a:gd name="T21" fmla="*/ 128 h 840"/>
                <a:gd name="T22" fmla="*/ 364 w 916"/>
                <a:gd name="T23" fmla="*/ 59 h 840"/>
                <a:gd name="T24" fmla="*/ 415 w 916"/>
                <a:gd name="T25" fmla="*/ 3 h 840"/>
                <a:gd name="T26" fmla="*/ 471 w 916"/>
                <a:gd name="T27" fmla="*/ 19 h 840"/>
                <a:gd name="T28" fmla="*/ 586 w 916"/>
                <a:gd name="T29" fmla="*/ 113 h 840"/>
                <a:gd name="T30" fmla="*/ 642 w 916"/>
                <a:gd name="T31" fmla="*/ 157 h 840"/>
                <a:gd name="T32" fmla="*/ 726 w 916"/>
                <a:gd name="T33" fmla="*/ 156 h 840"/>
                <a:gd name="T34" fmla="*/ 798 w 916"/>
                <a:gd name="T35" fmla="*/ 168 h 840"/>
                <a:gd name="T36" fmla="*/ 858 w 916"/>
                <a:gd name="T37" fmla="*/ 211 h 840"/>
                <a:gd name="T38" fmla="*/ 912 w 916"/>
                <a:gd name="T39" fmla="*/ 257 h 840"/>
                <a:gd name="T40" fmla="*/ 844 w 916"/>
                <a:gd name="T41" fmla="*/ 312 h 840"/>
                <a:gd name="T42" fmla="*/ 778 w 916"/>
                <a:gd name="T43" fmla="*/ 340 h 840"/>
                <a:gd name="T44" fmla="*/ 819 w 916"/>
                <a:gd name="T45" fmla="*/ 396 h 840"/>
                <a:gd name="T46" fmla="*/ 823 w 916"/>
                <a:gd name="T47" fmla="*/ 487 h 840"/>
                <a:gd name="T48" fmla="*/ 815 w 916"/>
                <a:gd name="T49" fmla="*/ 576 h 840"/>
                <a:gd name="T50" fmla="*/ 758 w 916"/>
                <a:gd name="T51" fmla="*/ 592 h 840"/>
                <a:gd name="T52" fmla="*/ 756 w 916"/>
                <a:gd name="T53" fmla="*/ 624 h 840"/>
                <a:gd name="T54" fmla="*/ 762 w 916"/>
                <a:gd name="T55" fmla="*/ 709 h 840"/>
                <a:gd name="T56" fmla="*/ 753 w 916"/>
                <a:gd name="T57" fmla="*/ 746 h 840"/>
                <a:gd name="T58" fmla="*/ 690 w 916"/>
                <a:gd name="T59" fmla="*/ 746 h 840"/>
                <a:gd name="T60" fmla="*/ 642 w 916"/>
                <a:gd name="T61" fmla="*/ 789 h 840"/>
                <a:gd name="T62" fmla="*/ 583 w 916"/>
                <a:gd name="T63" fmla="*/ 799 h 840"/>
                <a:gd name="T64" fmla="*/ 578 w 916"/>
                <a:gd name="T65" fmla="*/ 831 h 840"/>
                <a:gd name="T66" fmla="*/ 548 w 916"/>
                <a:gd name="T67" fmla="*/ 809 h 840"/>
                <a:gd name="T68" fmla="*/ 552 w 916"/>
                <a:gd name="T69" fmla="*/ 769 h 840"/>
                <a:gd name="T70" fmla="*/ 546 w 916"/>
                <a:gd name="T71" fmla="*/ 724 h 840"/>
                <a:gd name="T72" fmla="*/ 512 w 916"/>
                <a:gd name="T73" fmla="*/ 690 h 840"/>
                <a:gd name="T74" fmla="*/ 493 w 916"/>
                <a:gd name="T75" fmla="*/ 618 h 840"/>
                <a:gd name="T76" fmla="*/ 440 w 916"/>
                <a:gd name="T77" fmla="*/ 553 h 840"/>
                <a:gd name="T78" fmla="*/ 437 w 916"/>
                <a:gd name="T79" fmla="*/ 515 h 840"/>
                <a:gd name="T80" fmla="*/ 463 w 916"/>
                <a:gd name="T81" fmla="*/ 459 h 840"/>
                <a:gd name="T82" fmla="*/ 443 w 916"/>
                <a:gd name="T83" fmla="*/ 446 h 840"/>
                <a:gd name="T84" fmla="*/ 402 w 916"/>
                <a:gd name="T85" fmla="*/ 471 h 840"/>
                <a:gd name="T86" fmla="*/ 377 w 916"/>
                <a:gd name="T87" fmla="*/ 428 h 840"/>
                <a:gd name="T88" fmla="*/ 313 w 916"/>
                <a:gd name="T89" fmla="*/ 451 h 840"/>
                <a:gd name="T90" fmla="*/ 341 w 916"/>
                <a:gd name="T91" fmla="*/ 491 h 840"/>
                <a:gd name="T92" fmla="*/ 342 w 916"/>
                <a:gd name="T93" fmla="*/ 539 h 840"/>
                <a:gd name="T94" fmla="*/ 300 w 916"/>
                <a:gd name="T95" fmla="*/ 558 h 840"/>
                <a:gd name="T96" fmla="*/ 241 w 916"/>
                <a:gd name="T97" fmla="*/ 575 h 840"/>
                <a:gd name="T98" fmla="*/ 243 w 916"/>
                <a:gd name="T99" fmla="*/ 544 h 840"/>
                <a:gd name="T100" fmla="*/ 240 w 916"/>
                <a:gd name="T101" fmla="*/ 493 h 840"/>
                <a:gd name="T102" fmla="*/ 208 w 916"/>
                <a:gd name="T103" fmla="*/ 469 h 840"/>
                <a:gd name="T104" fmla="*/ 190 w 916"/>
                <a:gd name="T105" fmla="*/ 441 h 840"/>
                <a:gd name="T106" fmla="*/ 124 w 916"/>
                <a:gd name="T107" fmla="*/ 497 h 840"/>
                <a:gd name="T108" fmla="*/ 57 w 916"/>
                <a:gd name="T109" fmla="*/ 495 h 840"/>
                <a:gd name="T110" fmla="*/ 45 w 916"/>
                <a:gd name="T111" fmla="*/ 431 h 840"/>
                <a:gd name="T112" fmla="*/ 15 w 916"/>
                <a:gd name="T113" fmla="*/ 368 h 840"/>
                <a:gd name="T114" fmla="*/ 74 w 916"/>
                <a:gd name="T115" fmla="*/ 363 h 840"/>
                <a:gd name="T116" fmla="*/ 109 w 916"/>
                <a:gd name="T117" fmla="*/ 263 h 840"/>
                <a:gd name="T118" fmla="*/ 125 w 916"/>
                <a:gd name="T119" fmla="*/ 175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6" h="840">
                  <a:moveTo>
                    <a:pt x="121" y="168"/>
                  </a:moveTo>
                  <a:lnTo>
                    <a:pt x="124" y="166"/>
                  </a:lnTo>
                  <a:lnTo>
                    <a:pt x="130" y="166"/>
                  </a:lnTo>
                  <a:lnTo>
                    <a:pt x="134" y="163"/>
                  </a:lnTo>
                  <a:lnTo>
                    <a:pt x="136" y="163"/>
                  </a:lnTo>
                  <a:lnTo>
                    <a:pt x="136" y="158"/>
                  </a:lnTo>
                  <a:lnTo>
                    <a:pt x="129" y="153"/>
                  </a:lnTo>
                  <a:lnTo>
                    <a:pt x="118" y="148"/>
                  </a:lnTo>
                  <a:lnTo>
                    <a:pt x="109" y="137"/>
                  </a:lnTo>
                  <a:lnTo>
                    <a:pt x="106" y="140"/>
                  </a:lnTo>
                  <a:lnTo>
                    <a:pt x="98" y="140"/>
                  </a:lnTo>
                  <a:lnTo>
                    <a:pt x="92" y="146"/>
                  </a:lnTo>
                  <a:lnTo>
                    <a:pt x="88" y="145"/>
                  </a:lnTo>
                  <a:lnTo>
                    <a:pt x="83" y="141"/>
                  </a:lnTo>
                  <a:lnTo>
                    <a:pt x="81" y="133"/>
                  </a:lnTo>
                  <a:lnTo>
                    <a:pt x="81" y="124"/>
                  </a:lnTo>
                  <a:lnTo>
                    <a:pt x="88" y="112"/>
                  </a:lnTo>
                  <a:lnTo>
                    <a:pt x="98" y="98"/>
                  </a:lnTo>
                  <a:lnTo>
                    <a:pt x="104" y="96"/>
                  </a:lnTo>
                  <a:lnTo>
                    <a:pt x="113" y="98"/>
                  </a:lnTo>
                  <a:lnTo>
                    <a:pt x="117" y="96"/>
                  </a:lnTo>
                  <a:lnTo>
                    <a:pt x="120" y="92"/>
                  </a:lnTo>
                  <a:lnTo>
                    <a:pt x="124" y="86"/>
                  </a:lnTo>
                  <a:lnTo>
                    <a:pt x="122" y="81"/>
                  </a:lnTo>
                  <a:lnTo>
                    <a:pt x="113" y="81"/>
                  </a:lnTo>
                  <a:lnTo>
                    <a:pt x="108" y="83"/>
                  </a:lnTo>
                  <a:lnTo>
                    <a:pt x="105" y="76"/>
                  </a:lnTo>
                  <a:lnTo>
                    <a:pt x="105" y="68"/>
                  </a:lnTo>
                  <a:lnTo>
                    <a:pt x="120" y="60"/>
                  </a:lnTo>
                  <a:lnTo>
                    <a:pt x="136" y="48"/>
                  </a:lnTo>
                  <a:lnTo>
                    <a:pt x="177" y="48"/>
                  </a:lnTo>
                  <a:lnTo>
                    <a:pt x="198" y="50"/>
                  </a:lnTo>
                  <a:lnTo>
                    <a:pt x="210" y="45"/>
                  </a:lnTo>
                  <a:lnTo>
                    <a:pt x="217" y="45"/>
                  </a:lnTo>
                  <a:lnTo>
                    <a:pt x="223" y="47"/>
                  </a:lnTo>
                  <a:lnTo>
                    <a:pt x="230" y="49"/>
                  </a:lnTo>
                  <a:lnTo>
                    <a:pt x="235" y="49"/>
                  </a:lnTo>
                  <a:lnTo>
                    <a:pt x="246" y="45"/>
                  </a:lnTo>
                  <a:lnTo>
                    <a:pt x="275" y="45"/>
                  </a:lnTo>
                  <a:lnTo>
                    <a:pt x="277" y="50"/>
                  </a:lnTo>
                  <a:lnTo>
                    <a:pt x="277" y="55"/>
                  </a:lnTo>
                  <a:lnTo>
                    <a:pt x="277" y="63"/>
                  </a:lnTo>
                  <a:lnTo>
                    <a:pt x="281" y="69"/>
                  </a:lnTo>
                  <a:lnTo>
                    <a:pt x="287" y="75"/>
                  </a:lnTo>
                  <a:lnTo>
                    <a:pt x="291" y="84"/>
                  </a:lnTo>
                  <a:lnTo>
                    <a:pt x="297" y="93"/>
                  </a:lnTo>
                  <a:lnTo>
                    <a:pt x="299" y="98"/>
                  </a:lnTo>
                  <a:lnTo>
                    <a:pt x="299" y="102"/>
                  </a:lnTo>
                  <a:lnTo>
                    <a:pt x="296" y="106"/>
                  </a:lnTo>
                  <a:lnTo>
                    <a:pt x="288" y="109"/>
                  </a:lnTo>
                  <a:lnTo>
                    <a:pt x="283" y="111"/>
                  </a:lnTo>
                  <a:lnTo>
                    <a:pt x="282" y="117"/>
                  </a:lnTo>
                  <a:lnTo>
                    <a:pt x="284" y="128"/>
                  </a:lnTo>
                  <a:lnTo>
                    <a:pt x="286" y="136"/>
                  </a:lnTo>
                  <a:lnTo>
                    <a:pt x="291" y="136"/>
                  </a:lnTo>
                  <a:lnTo>
                    <a:pt x="296" y="132"/>
                  </a:lnTo>
                  <a:lnTo>
                    <a:pt x="299" y="132"/>
                  </a:lnTo>
                  <a:lnTo>
                    <a:pt x="306" y="138"/>
                  </a:lnTo>
                  <a:lnTo>
                    <a:pt x="310" y="144"/>
                  </a:lnTo>
                  <a:lnTo>
                    <a:pt x="313" y="146"/>
                  </a:lnTo>
                  <a:lnTo>
                    <a:pt x="318" y="147"/>
                  </a:lnTo>
                  <a:lnTo>
                    <a:pt x="321" y="142"/>
                  </a:lnTo>
                  <a:lnTo>
                    <a:pt x="323" y="138"/>
                  </a:lnTo>
                  <a:lnTo>
                    <a:pt x="323" y="133"/>
                  </a:lnTo>
                  <a:lnTo>
                    <a:pt x="329" y="130"/>
                  </a:lnTo>
                  <a:lnTo>
                    <a:pt x="331" y="125"/>
                  </a:lnTo>
                  <a:lnTo>
                    <a:pt x="331" y="115"/>
                  </a:lnTo>
                  <a:lnTo>
                    <a:pt x="328" y="109"/>
                  </a:lnTo>
                  <a:lnTo>
                    <a:pt x="326" y="106"/>
                  </a:lnTo>
                  <a:lnTo>
                    <a:pt x="317" y="106"/>
                  </a:lnTo>
                  <a:lnTo>
                    <a:pt x="319" y="87"/>
                  </a:lnTo>
                  <a:lnTo>
                    <a:pt x="333" y="82"/>
                  </a:lnTo>
                  <a:lnTo>
                    <a:pt x="348" y="97"/>
                  </a:lnTo>
                  <a:lnTo>
                    <a:pt x="354" y="99"/>
                  </a:lnTo>
                  <a:lnTo>
                    <a:pt x="361" y="105"/>
                  </a:lnTo>
                  <a:lnTo>
                    <a:pt x="367" y="112"/>
                  </a:lnTo>
                  <a:lnTo>
                    <a:pt x="367" y="128"/>
                  </a:lnTo>
                  <a:lnTo>
                    <a:pt x="379" y="130"/>
                  </a:lnTo>
                  <a:lnTo>
                    <a:pt x="382" y="119"/>
                  </a:lnTo>
                  <a:lnTo>
                    <a:pt x="382" y="111"/>
                  </a:lnTo>
                  <a:lnTo>
                    <a:pt x="380" y="102"/>
                  </a:lnTo>
                  <a:lnTo>
                    <a:pt x="376" y="94"/>
                  </a:lnTo>
                  <a:lnTo>
                    <a:pt x="374" y="91"/>
                  </a:lnTo>
                  <a:lnTo>
                    <a:pt x="364" y="59"/>
                  </a:lnTo>
                  <a:lnTo>
                    <a:pt x="379" y="45"/>
                  </a:lnTo>
                  <a:lnTo>
                    <a:pt x="392" y="7"/>
                  </a:lnTo>
                  <a:lnTo>
                    <a:pt x="394" y="0"/>
                  </a:lnTo>
                  <a:lnTo>
                    <a:pt x="403" y="0"/>
                  </a:lnTo>
                  <a:lnTo>
                    <a:pt x="406" y="0"/>
                  </a:lnTo>
                  <a:lnTo>
                    <a:pt x="411" y="0"/>
                  </a:lnTo>
                  <a:lnTo>
                    <a:pt x="415" y="3"/>
                  </a:lnTo>
                  <a:lnTo>
                    <a:pt x="417" y="8"/>
                  </a:lnTo>
                  <a:lnTo>
                    <a:pt x="426" y="10"/>
                  </a:lnTo>
                  <a:lnTo>
                    <a:pt x="434" y="16"/>
                  </a:lnTo>
                  <a:lnTo>
                    <a:pt x="441" y="17"/>
                  </a:lnTo>
                  <a:lnTo>
                    <a:pt x="451" y="23"/>
                  </a:lnTo>
                  <a:lnTo>
                    <a:pt x="461" y="17"/>
                  </a:lnTo>
                  <a:lnTo>
                    <a:pt x="471" y="19"/>
                  </a:lnTo>
                  <a:lnTo>
                    <a:pt x="482" y="12"/>
                  </a:lnTo>
                  <a:lnTo>
                    <a:pt x="523" y="21"/>
                  </a:lnTo>
                  <a:lnTo>
                    <a:pt x="542" y="58"/>
                  </a:lnTo>
                  <a:lnTo>
                    <a:pt x="559" y="76"/>
                  </a:lnTo>
                  <a:lnTo>
                    <a:pt x="572" y="97"/>
                  </a:lnTo>
                  <a:lnTo>
                    <a:pt x="579" y="107"/>
                  </a:lnTo>
                  <a:lnTo>
                    <a:pt x="586" y="113"/>
                  </a:lnTo>
                  <a:lnTo>
                    <a:pt x="593" y="121"/>
                  </a:lnTo>
                  <a:lnTo>
                    <a:pt x="605" y="122"/>
                  </a:lnTo>
                  <a:lnTo>
                    <a:pt x="606" y="130"/>
                  </a:lnTo>
                  <a:lnTo>
                    <a:pt x="612" y="140"/>
                  </a:lnTo>
                  <a:lnTo>
                    <a:pt x="621" y="152"/>
                  </a:lnTo>
                  <a:lnTo>
                    <a:pt x="632" y="151"/>
                  </a:lnTo>
                  <a:lnTo>
                    <a:pt x="642" y="157"/>
                  </a:lnTo>
                  <a:lnTo>
                    <a:pt x="660" y="159"/>
                  </a:lnTo>
                  <a:lnTo>
                    <a:pt x="673" y="165"/>
                  </a:lnTo>
                  <a:lnTo>
                    <a:pt x="684" y="166"/>
                  </a:lnTo>
                  <a:lnTo>
                    <a:pt x="693" y="164"/>
                  </a:lnTo>
                  <a:lnTo>
                    <a:pt x="703" y="158"/>
                  </a:lnTo>
                  <a:lnTo>
                    <a:pt x="716" y="156"/>
                  </a:lnTo>
                  <a:lnTo>
                    <a:pt x="726" y="156"/>
                  </a:lnTo>
                  <a:lnTo>
                    <a:pt x="744" y="164"/>
                  </a:lnTo>
                  <a:lnTo>
                    <a:pt x="767" y="172"/>
                  </a:lnTo>
                  <a:lnTo>
                    <a:pt x="782" y="176"/>
                  </a:lnTo>
                  <a:lnTo>
                    <a:pt x="791" y="175"/>
                  </a:lnTo>
                  <a:lnTo>
                    <a:pt x="793" y="170"/>
                  </a:lnTo>
                  <a:lnTo>
                    <a:pt x="796" y="170"/>
                  </a:lnTo>
                  <a:lnTo>
                    <a:pt x="798" y="168"/>
                  </a:lnTo>
                  <a:lnTo>
                    <a:pt x="802" y="161"/>
                  </a:lnTo>
                  <a:lnTo>
                    <a:pt x="816" y="159"/>
                  </a:lnTo>
                  <a:lnTo>
                    <a:pt x="821" y="167"/>
                  </a:lnTo>
                  <a:lnTo>
                    <a:pt x="823" y="176"/>
                  </a:lnTo>
                  <a:lnTo>
                    <a:pt x="827" y="181"/>
                  </a:lnTo>
                  <a:lnTo>
                    <a:pt x="837" y="190"/>
                  </a:lnTo>
                  <a:lnTo>
                    <a:pt x="858" y="211"/>
                  </a:lnTo>
                  <a:lnTo>
                    <a:pt x="869" y="231"/>
                  </a:lnTo>
                  <a:lnTo>
                    <a:pt x="877" y="231"/>
                  </a:lnTo>
                  <a:lnTo>
                    <a:pt x="887" y="241"/>
                  </a:lnTo>
                  <a:lnTo>
                    <a:pt x="894" y="249"/>
                  </a:lnTo>
                  <a:lnTo>
                    <a:pt x="903" y="252"/>
                  </a:lnTo>
                  <a:lnTo>
                    <a:pt x="910" y="252"/>
                  </a:lnTo>
                  <a:lnTo>
                    <a:pt x="912" y="257"/>
                  </a:lnTo>
                  <a:lnTo>
                    <a:pt x="916" y="285"/>
                  </a:lnTo>
                  <a:lnTo>
                    <a:pt x="910" y="292"/>
                  </a:lnTo>
                  <a:lnTo>
                    <a:pt x="908" y="304"/>
                  </a:lnTo>
                  <a:lnTo>
                    <a:pt x="902" y="310"/>
                  </a:lnTo>
                  <a:lnTo>
                    <a:pt x="894" y="315"/>
                  </a:lnTo>
                  <a:lnTo>
                    <a:pt x="869" y="324"/>
                  </a:lnTo>
                  <a:lnTo>
                    <a:pt x="844" y="312"/>
                  </a:lnTo>
                  <a:lnTo>
                    <a:pt x="837" y="313"/>
                  </a:lnTo>
                  <a:lnTo>
                    <a:pt x="826" y="316"/>
                  </a:lnTo>
                  <a:lnTo>
                    <a:pt x="819" y="317"/>
                  </a:lnTo>
                  <a:lnTo>
                    <a:pt x="815" y="320"/>
                  </a:lnTo>
                  <a:lnTo>
                    <a:pt x="797" y="334"/>
                  </a:lnTo>
                  <a:lnTo>
                    <a:pt x="785" y="337"/>
                  </a:lnTo>
                  <a:lnTo>
                    <a:pt x="778" y="340"/>
                  </a:lnTo>
                  <a:lnTo>
                    <a:pt x="778" y="345"/>
                  </a:lnTo>
                  <a:lnTo>
                    <a:pt x="783" y="349"/>
                  </a:lnTo>
                  <a:lnTo>
                    <a:pt x="787" y="357"/>
                  </a:lnTo>
                  <a:lnTo>
                    <a:pt x="791" y="370"/>
                  </a:lnTo>
                  <a:lnTo>
                    <a:pt x="796" y="380"/>
                  </a:lnTo>
                  <a:lnTo>
                    <a:pt x="808" y="391"/>
                  </a:lnTo>
                  <a:lnTo>
                    <a:pt x="819" y="396"/>
                  </a:lnTo>
                  <a:lnTo>
                    <a:pt x="820" y="401"/>
                  </a:lnTo>
                  <a:lnTo>
                    <a:pt x="816" y="420"/>
                  </a:lnTo>
                  <a:lnTo>
                    <a:pt x="819" y="427"/>
                  </a:lnTo>
                  <a:lnTo>
                    <a:pt x="821" y="433"/>
                  </a:lnTo>
                  <a:lnTo>
                    <a:pt x="816" y="456"/>
                  </a:lnTo>
                  <a:lnTo>
                    <a:pt x="834" y="473"/>
                  </a:lnTo>
                  <a:lnTo>
                    <a:pt x="823" y="487"/>
                  </a:lnTo>
                  <a:lnTo>
                    <a:pt x="833" y="500"/>
                  </a:lnTo>
                  <a:lnTo>
                    <a:pt x="827" y="508"/>
                  </a:lnTo>
                  <a:lnTo>
                    <a:pt x="837" y="523"/>
                  </a:lnTo>
                  <a:lnTo>
                    <a:pt x="827" y="534"/>
                  </a:lnTo>
                  <a:lnTo>
                    <a:pt x="836" y="546"/>
                  </a:lnTo>
                  <a:lnTo>
                    <a:pt x="824" y="556"/>
                  </a:lnTo>
                  <a:lnTo>
                    <a:pt x="815" y="576"/>
                  </a:lnTo>
                  <a:lnTo>
                    <a:pt x="807" y="578"/>
                  </a:lnTo>
                  <a:lnTo>
                    <a:pt x="790" y="580"/>
                  </a:lnTo>
                  <a:lnTo>
                    <a:pt x="773" y="580"/>
                  </a:lnTo>
                  <a:lnTo>
                    <a:pt x="766" y="580"/>
                  </a:lnTo>
                  <a:lnTo>
                    <a:pt x="763" y="582"/>
                  </a:lnTo>
                  <a:lnTo>
                    <a:pt x="759" y="586"/>
                  </a:lnTo>
                  <a:lnTo>
                    <a:pt x="758" y="592"/>
                  </a:lnTo>
                  <a:lnTo>
                    <a:pt x="747" y="594"/>
                  </a:lnTo>
                  <a:lnTo>
                    <a:pt x="742" y="598"/>
                  </a:lnTo>
                  <a:lnTo>
                    <a:pt x="740" y="605"/>
                  </a:lnTo>
                  <a:lnTo>
                    <a:pt x="743" y="609"/>
                  </a:lnTo>
                  <a:lnTo>
                    <a:pt x="748" y="609"/>
                  </a:lnTo>
                  <a:lnTo>
                    <a:pt x="752" y="613"/>
                  </a:lnTo>
                  <a:lnTo>
                    <a:pt x="756" y="624"/>
                  </a:lnTo>
                  <a:lnTo>
                    <a:pt x="756" y="634"/>
                  </a:lnTo>
                  <a:lnTo>
                    <a:pt x="751" y="646"/>
                  </a:lnTo>
                  <a:lnTo>
                    <a:pt x="746" y="661"/>
                  </a:lnTo>
                  <a:lnTo>
                    <a:pt x="747" y="674"/>
                  </a:lnTo>
                  <a:lnTo>
                    <a:pt x="756" y="689"/>
                  </a:lnTo>
                  <a:lnTo>
                    <a:pt x="763" y="699"/>
                  </a:lnTo>
                  <a:lnTo>
                    <a:pt x="762" y="709"/>
                  </a:lnTo>
                  <a:lnTo>
                    <a:pt x="764" y="714"/>
                  </a:lnTo>
                  <a:lnTo>
                    <a:pt x="763" y="717"/>
                  </a:lnTo>
                  <a:lnTo>
                    <a:pt x="756" y="717"/>
                  </a:lnTo>
                  <a:lnTo>
                    <a:pt x="754" y="722"/>
                  </a:lnTo>
                  <a:lnTo>
                    <a:pt x="752" y="730"/>
                  </a:lnTo>
                  <a:lnTo>
                    <a:pt x="753" y="740"/>
                  </a:lnTo>
                  <a:lnTo>
                    <a:pt x="753" y="746"/>
                  </a:lnTo>
                  <a:lnTo>
                    <a:pt x="748" y="746"/>
                  </a:lnTo>
                  <a:lnTo>
                    <a:pt x="736" y="744"/>
                  </a:lnTo>
                  <a:lnTo>
                    <a:pt x="723" y="741"/>
                  </a:lnTo>
                  <a:lnTo>
                    <a:pt x="706" y="733"/>
                  </a:lnTo>
                  <a:lnTo>
                    <a:pt x="693" y="733"/>
                  </a:lnTo>
                  <a:lnTo>
                    <a:pt x="693" y="740"/>
                  </a:lnTo>
                  <a:lnTo>
                    <a:pt x="690" y="746"/>
                  </a:lnTo>
                  <a:lnTo>
                    <a:pt x="691" y="752"/>
                  </a:lnTo>
                  <a:lnTo>
                    <a:pt x="679" y="763"/>
                  </a:lnTo>
                  <a:lnTo>
                    <a:pt x="667" y="769"/>
                  </a:lnTo>
                  <a:lnTo>
                    <a:pt x="658" y="772"/>
                  </a:lnTo>
                  <a:lnTo>
                    <a:pt x="655" y="778"/>
                  </a:lnTo>
                  <a:lnTo>
                    <a:pt x="654" y="783"/>
                  </a:lnTo>
                  <a:lnTo>
                    <a:pt x="642" y="789"/>
                  </a:lnTo>
                  <a:lnTo>
                    <a:pt x="628" y="787"/>
                  </a:lnTo>
                  <a:lnTo>
                    <a:pt x="623" y="786"/>
                  </a:lnTo>
                  <a:lnTo>
                    <a:pt x="618" y="797"/>
                  </a:lnTo>
                  <a:lnTo>
                    <a:pt x="609" y="802"/>
                  </a:lnTo>
                  <a:lnTo>
                    <a:pt x="602" y="802"/>
                  </a:lnTo>
                  <a:lnTo>
                    <a:pt x="586" y="802"/>
                  </a:lnTo>
                  <a:lnTo>
                    <a:pt x="583" y="799"/>
                  </a:lnTo>
                  <a:lnTo>
                    <a:pt x="572" y="813"/>
                  </a:lnTo>
                  <a:lnTo>
                    <a:pt x="565" y="818"/>
                  </a:lnTo>
                  <a:lnTo>
                    <a:pt x="567" y="822"/>
                  </a:lnTo>
                  <a:lnTo>
                    <a:pt x="572" y="822"/>
                  </a:lnTo>
                  <a:lnTo>
                    <a:pt x="575" y="822"/>
                  </a:lnTo>
                  <a:lnTo>
                    <a:pt x="579" y="826"/>
                  </a:lnTo>
                  <a:lnTo>
                    <a:pt x="578" y="831"/>
                  </a:lnTo>
                  <a:lnTo>
                    <a:pt x="575" y="837"/>
                  </a:lnTo>
                  <a:lnTo>
                    <a:pt x="569" y="840"/>
                  </a:lnTo>
                  <a:lnTo>
                    <a:pt x="561" y="840"/>
                  </a:lnTo>
                  <a:lnTo>
                    <a:pt x="541" y="830"/>
                  </a:lnTo>
                  <a:lnTo>
                    <a:pt x="542" y="823"/>
                  </a:lnTo>
                  <a:lnTo>
                    <a:pt x="543" y="817"/>
                  </a:lnTo>
                  <a:lnTo>
                    <a:pt x="548" y="809"/>
                  </a:lnTo>
                  <a:lnTo>
                    <a:pt x="553" y="801"/>
                  </a:lnTo>
                  <a:lnTo>
                    <a:pt x="559" y="795"/>
                  </a:lnTo>
                  <a:lnTo>
                    <a:pt x="555" y="785"/>
                  </a:lnTo>
                  <a:lnTo>
                    <a:pt x="550" y="780"/>
                  </a:lnTo>
                  <a:lnTo>
                    <a:pt x="550" y="775"/>
                  </a:lnTo>
                  <a:lnTo>
                    <a:pt x="549" y="773"/>
                  </a:lnTo>
                  <a:lnTo>
                    <a:pt x="552" y="769"/>
                  </a:lnTo>
                  <a:lnTo>
                    <a:pt x="553" y="764"/>
                  </a:lnTo>
                  <a:lnTo>
                    <a:pt x="562" y="757"/>
                  </a:lnTo>
                  <a:lnTo>
                    <a:pt x="567" y="755"/>
                  </a:lnTo>
                  <a:lnTo>
                    <a:pt x="565" y="744"/>
                  </a:lnTo>
                  <a:lnTo>
                    <a:pt x="565" y="738"/>
                  </a:lnTo>
                  <a:lnTo>
                    <a:pt x="557" y="730"/>
                  </a:lnTo>
                  <a:lnTo>
                    <a:pt x="546" y="724"/>
                  </a:lnTo>
                  <a:lnTo>
                    <a:pt x="531" y="724"/>
                  </a:lnTo>
                  <a:lnTo>
                    <a:pt x="519" y="726"/>
                  </a:lnTo>
                  <a:lnTo>
                    <a:pt x="511" y="730"/>
                  </a:lnTo>
                  <a:lnTo>
                    <a:pt x="506" y="721"/>
                  </a:lnTo>
                  <a:lnTo>
                    <a:pt x="506" y="718"/>
                  </a:lnTo>
                  <a:lnTo>
                    <a:pt x="510" y="704"/>
                  </a:lnTo>
                  <a:lnTo>
                    <a:pt x="512" y="690"/>
                  </a:lnTo>
                  <a:lnTo>
                    <a:pt x="512" y="684"/>
                  </a:lnTo>
                  <a:lnTo>
                    <a:pt x="520" y="672"/>
                  </a:lnTo>
                  <a:lnTo>
                    <a:pt x="520" y="654"/>
                  </a:lnTo>
                  <a:lnTo>
                    <a:pt x="505" y="648"/>
                  </a:lnTo>
                  <a:lnTo>
                    <a:pt x="505" y="634"/>
                  </a:lnTo>
                  <a:lnTo>
                    <a:pt x="498" y="628"/>
                  </a:lnTo>
                  <a:lnTo>
                    <a:pt x="493" y="618"/>
                  </a:lnTo>
                  <a:lnTo>
                    <a:pt x="470" y="613"/>
                  </a:lnTo>
                  <a:lnTo>
                    <a:pt x="472" y="592"/>
                  </a:lnTo>
                  <a:lnTo>
                    <a:pt x="465" y="562"/>
                  </a:lnTo>
                  <a:lnTo>
                    <a:pt x="448" y="562"/>
                  </a:lnTo>
                  <a:lnTo>
                    <a:pt x="441" y="559"/>
                  </a:lnTo>
                  <a:lnTo>
                    <a:pt x="439" y="557"/>
                  </a:lnTo>
                  <a:lnTo>
                    <a:pt x="440" y="553"/>
                  </a:lnTo>
                  <a:lnTo>
                    <a:pt x="444" y="550"/>
                  </a:lnTo>
                  <a:lnTo>
                    <a:pt x="446" y="546"/>
                  </a:lnTo>
                  <a:lnTo>
                    <a:pt x="447" y="542"/>
                  </a:lnTo>
                  <a:lnTo>
                    <a:pt x="447" y="539"/>
                  </a:lnTo>
                  <a:lnTo>
                    <a:pt x="448" y="534"/>
                  </a:lnTo>
                  <a:lnTo>
                    <a:pt x="444" y="526"/>
                  </a:lnTo>
                  <a:lnTo>
                    <a:pt x="437" y="515"/>
                  </a:lnTo>
                  <a:lnTo>
                    <a:pt x="434" y="512"/>
                  </a:lnTo>
                  <a:lnTo>
                    <a:pt x="433" y="509"/>
                  </a:lnTo>
                  <a:lnTo>
                    <a:pt x="436" y="505"/>
                  </a:lnTo>
                  <a:lnTo>
                    <a:pt x="465" y="473"/>
                  </a:lnTo>
                  <a:lnTo>
                    <a:pt x="466" y="469"/>
                  </a:lnTo>
                  <a:lnTo>
                    <a:pt x="464" y="464"/>
                  </a:lnTo>
                  <a:lnTo>
                    <a:pt x="463" y="459"/>
                  </a:lnTo>
                  <a:lnTo>
                    <a:pt x="463" y="454"/>
                  </a:lnTo>
                  <a:lnTo>
                    <a:pt x="467" y="448"/>
                  </a:lnTo>
                  <a:lnTo>
                    <a:pt x="468" y="444"/>
                  </a:lnTo>
                  <a:lnTo>
                    <a:pt x="461" y="443"/>
                  </a:lnTo>
                  <a:lnTo>
                    <a:pt x="457" y="438"/>
                  </a:lnTo>
                  <a:lnTo>
                    <a:pt x="448" y="442"/>
                  </a:lnTo>
                  <a:lnTo>
                    <a:pt x="443" y="446"/>
                  </a:lnTo>
                  <a:lnTo>
                    <a:pt x="439" y="451"/>
                  </a:lnTo>
                  <a:lnTo>
                    <a:pt x="435" y="460"/>
                  </a:lnTo>
                  <a:lnTo>
                    <a:pt x="427" y="471"/>
                  </a:lnTo>
                  <a:lnTo>
                    <a:pt x="424" y="473"/>
                  </a:lnTo>
                  <a:lnTo>
                    <a:pt x="420" y="474"/>
                  </a:lnTo>
                  <a:lnTo>
                    <a:pt x="408" y="472"/>
                  </a:lnTo>
                  <a:lnTo>
                    <a:pt x="402" y="471"/>
                  </a:lnTo>
                  <a:lnTo>
                    <a:pt x="396" y="474"/>
                  </a:lnTo>
                  <a:lnTo>
                    <a:pt x="388" y="473"/>
                  </a:lnTo>
                  <a:lnTo>
                    <a:pt x="386" y="469"/>
                  </a:lnTo>
                  <a:lnTo>
                    <a:pt x="385" y="460"/>
                  </a:lnTo>
                  <a:lnTo>
                    <a:pt x="385" y="451"/>
                  </a:lnTo>
                  <a:lnTo>
                    <a:pt x="384" y="435"/>
                  </a:lnTo>
                  <a:lnTo>
                    <a:pt x="377" y="428"/>
                  </a:lnTo>
                  <a:lnTo>
                    <a:pt x="358" y="436"/>
                  </a:lnTo>
                  <a:lnTo>
                    <a:pt x="339" y="434"/>
                  </a:lnTo>
                  <a:lnTo>
                    <a:pt x="339" y="443"/>
                  </a:lnTo>
                  <a:lnTo>
                    <a:pt x="338" y="446"/>
                  </a:lnTo>
                  <a:lnTo>
                    <a:pt x="329" y="450"/>
                  </a:lnTo>
                  <a:lnTo>
                    <a:pt x="322" y="453"/>
                  </a:lnTo>
                  <a:lnTo>
                    <a:pt x="313" y="451"/>
                  </a:lnTo>
                  <a:lnTo>
                    <a:pt x="307" y="450"/>
                  </a:lnTo>
                  <a:lnTo>
                    <a:pt x="308" y="455"/>
                  </a:lnTo>
                  <a:lnTo>
                    <a:pt x="310" y="458"/>
                  </a:lnTo>
                  <a:lnTo>
                    <a:pt x="309" y="470"/>
                  </a:lnTo>
                  <a:lnTo>
                    <a:pt x="321" y="478"/>
                  </a:lnTo>
                  <a:lnTo>
                    <a:pt x="340" y="486"/>
                  </a:lnTo>
                  <a:lnTo>
                    <a:pt x="341" y="491"/>
                  </a:lnTo>
                  <a:lnTo>
                    <a:pt x="339" y="506"/>
                  </a:lnTo>
                  <a:lnTo>
                    <a:pt x="337" y="516"/>
                  </a:lnTo>
                  <a:lnTo>
                    <a:pt x="333" y="523"/>
                  </a:lnTo>
                  <a:lnTo>
                    <a:pt x="332" y="527"/>
                  </a:lnTo>
                  <a:lnTo>
                    <a:pt x="334" y="531"/>
                  </a:lnTo>
                  <a:lnTo>
                    <a:pt x="338" y="535"/>
                  </a:lnTo>
                  <a:lnTo>
                    <a:pt x="342" y="539"/>
                  </a:lnTo>
                  <a:lnTo>
                    <a:pt x="345" y="545"/>
                  </a:lnTo>
                  <a:lnTo>
                    <a:pt x="343" y="551"/>
                  </a:lnTo>
                  <a:lnTo>
                    <a:pt x="334" y="554"/>
                  </a:lnTo>
                  <a:lnTo>
                    <a:pt x="322" y="562"/>
                  </a:lnTo>
                  <a:lnTo>
                    <a:pt x="316" y="567"/>
                  </a:lnTo>
                  <a:lnTo>
                    <a:pt x="305" y="566"/>
                  </a:lnTo>
                  <a:lnTo>
                    <a:pt x="300" y="558"/>
                  </a:lnTo>
                  <a:lnTo>
                    <a:pt x="289" y="565"/>
                  </a:lnTo>
                  <a:lnTo>
                    <a:pt x="273" y="574"/>
                  </a:lnTo>
                  <a:lnTo>
                    <a:pt x="270" y="577"/>
                  </a:lnTo>
                  <a:lnTo>
                    <a:pt x="256" y="577"/>
                  </a:lnTo>
                  <a:lnTo>
                    <a:pt x="252" y="577"/>
                  </a:lnTo>
                  <a:lnTo>
                    <a:pt x="245" y="573"/>
                  </a:lnTo>
                  <a:lnTo>
                    <a:pt x="241" y="575"/>
                  </a:lnTo>
                  <a:lnTo>
                    <a:pt x="226" y="572"/>
                  </a:lnTo>
                  <a:lnTo>
                    <a:pt x="226" y="560"/>
                  </a:lnTo>
                  <a:lnTo>
                    <a:pt x="236" y="556"/>
                  </a:lnTo>
                  <a:lnTo>
                    <a:pt x="240" y="554"/>
                  </a:lnTo>
                  <a:lnTo>
                    <a:pt x="244" y="553"/>
                  </a:lnTo>
                  <a:lnTo>
                    <a:pt x="245" y="550"/>
                  </a:lnTo>
                  <a:lnTo>
                    <a:pt x="243" y="544"/>
                  </a:lnTo>
                  <a:lnTo>
                    <a:pt x="239" y="537"/>
                  </a:lnTo>
                  <a:lnTo>
                    <a:pt x="231" y="524"/>
                  </a:lnTo>
                  <a:lnTo>
                    <a:pt x="228" y="514"/>
                  </a:lnTo>
                  <a:lnTo>
                    <a:pt x="228" y="503"/>
                  </a:lnTo>
                  <a:lnTo>
                    <a:pt x="231" y="495"/>
                  </a:lnTo>
                  <a:lnTo>
                    <a:pt x="231" y="492"/>
                  </a:lnTo>
                  <a:lnTo>
                    <a:pt x="240" y="493"/>
                  </a:lnTo>
                  <a:lnTo>
                    <a:pt x="242" y="492"/>
                  </a:lnTo>
                  <a:lnTo>
                    <a:pt x="242" y="489"/>
                  </a:lnTo>
                  <a:lnTo>
                    <a:pt x="241" y="486"/>
                  </a:lnTo>
                  <a:lnTo>
                    <a:pt x="239" y="479"/>
                  </a:lnTo>
                  <a:lnTo>
                    <a:pt x="234" y="472"/>
                  </a:lnTo>
                  <a:lnTo>
                    <a:pt x="229" y="470"/>
                  </a:lnTo>
                  <a:lnTo>
                    <a:pt x="208" y="469"/>
                  </a:lnTo>
                  <a:lnTo>
                    <a:pt x="206" y="468"/>
                  </a:lnTo>
                  <a:lnTo>
                    <a:pt x="202" y="464"/>
                  </a:lnTo>
                  <a:lnTo>
                    <a:pt x="200" y="460"/>
                  </a:lnTo>
                  <a:lnTo>
                    <a:pt x="198" y="455"/>
                  </a:lnTo>
                  <a:lnTo>
                    <a:pt x="198" y="448"/>
                  </a:lnTo>
                  <a:lnTo>
                    <a:pt x="196" y="445"/>
                  </a:lnTo>
                  <a:lnTo>
                    <a:pt x="190" y="441"/>
                  </a:lnTo>
                  <a:lnTo>
                    <a:pt x="180" y="439"/>
                  </a:lnTo>
                  <a:lnTo>
                    <a:pt x="173" y="442"/>
                  </a:lnTo>
                  <a:lnTo>
                    <a:pt x="168" y="450"/>
                  </a:lnTo>
                  <a:lnTo>
                    <a:pt x="166" y="470"/>
                  </a:lnTo>
                  <a:lnTo>
                    <a:pt x="147" y="482"/>
                  </a:lnTo>
                  <a:lnTo>
                    <a:pt x="134" y="495"/>
                  </a:lnTo>
                  <a:lnTo>
                    <a:pt x="124" y="497"/>
                  </a:lnTo>
                  <a:lnTo>
                    <a:pt x="112" y="498"/>
                  </a:lnTo>
                  <a:lnTo>
                    <a:pt x="103" y="501"/>
                  </a:lnTo>
                  <a:lnTo>
                    <a:pt x="90" y="501"/>
                  </a:lnTo>
                  <a:lnTo>
                    <a:pt x="76" y="509"/>
                  </a:lnTo>
                  <a:lnTo>
                    <a:pt x="59" y="505"/>
                  </a:lnTo>
                  <a:lnTo>
                    <a:pt x="56" y="502"/>
                  </a:lnTo>
                  <a:lnTo>
                    <a:pt x="57" y="495"/>
                  </a:lnTo>
                  <a:lnTo>
                    <a:pt x="58" y="489"/>
                  </a:lnTo>
                  <a:lnTo>
                    <a:pt x="63" y="472"/>
                  </a:lnTo>
                  <a:lnTo>
                    <a:pt x="67" y="459"/>
                  </a:lnTo>
                  <a:lnTo>
                    <a:pt x="62" y="440"/>
                  </a:lnTo>
                  <a:lnTo>
                    <a:pt x="58" y="430"/>
                  </a:lnTo>
                  <a:lnTo>
                    <a:pt x="51" y="430"/>
                  </a:lnTo>
                  <a:lnTo>
                    <a:pt x="45" y="431"/>
                  </a:lnTo>
                  <a:lnTo>
                    <a:pt x="35" y="430"/>
                  </a:lnTo>
                  <a:lnTo>
                    <a:pt x="18" y="427"/>
                  </a:lnTo>
                  <a:lnTo>
                    <a:pt x="9" y="424"/>
                  </a:lnTo>
                  <a:lnTo>
                    <a:pt x="0" y="413"/>
                  </a:lnTo>
                  <a:lnTo>
                    <a:pt x="3" y="388"/>
                  </a:lnTo>
                  <a:lnTo>
                    <a:pt x="7" y="375"/>
                  </a:lnTo>
                  <a:lnTo>
                    <a:pt x="15" y="368"/>
                  </a:lnTo>
                  <a:lnTo>
                    <a:pt x="24" y="365"/>
                  </a:lnTo>
                  <a:lnTo>
                    <a:pt x="36" y="363"/>
                  </a:lnTo>
                  <a:lnTo>
                    <a:pt x="45" y="364"/>
                  </a:lnTo>
                  <a:lnTo>
                    <a:pt x="64" y="369"/>
                  </a:lnTo>
                  <a:lnTo>
                    <a:pt x="71" y="369"/>
                  </a:lnTo>
                  <a:lnTo>
                    <a:pt x="75" y="367"/>
                  </a:lnTo>
                  <a:lnTo>
                    <a:pt x="74" y="363"/>
                  </a:lnTo>
                  <a:lnTo>
                    <a:pt x="74" y="348"/>
                  </a:lnTo>
                  <a:lnTo>
                    <a:pt x="80" y="322"/>
                  </a:lnTo>
                  <a:lnTo>
                    <a:pt x="87" y="302"/>
                  </a:lnTo>
                  <a:lnTo>
                    <a:pt x="96" y="292"/>
                  </a:lnTo>
                  <a:lnTo>
                    <a:pt x="103" y="281"/>
                  </a:lnTo>
                  <a:lnTo>
                    <a:pt x="107" y="274"/>
                  </a:lnTo>
                  <a:lnTo>
                    <a:pt x="109" y="263"/>
                  </a:lnTo>
                  <a:lnTo>
                    <a:pt x="110" y="222"/>
                  </a:lnTo>
                  <a:lnTo>
                    <a:pt x="114" y="202"/>
                  </a:lnTo>
                  <a:lnTo>
                    <a:pt x="117" y="188"/>
                  </a:lnTo>
                  <a:lnTo>
                    <a:pt x="121" y="186"/>
                  </a:lnTo>
                  <a:lnTo>
                    <a:pt x="124" y="182"/>
                  </a:lnTo>
                  <a:lnTo>
                    <a:pt x="125" y="179"/>
                  </a:lnTo>
                  <a:lnTo>
                    <a:pt x="125" y="175"/>
                  </a:lnTo>
                  <a:lnTo>
                    <a:pt x="124" y="173"/>
                  </a:lnTo>
                  <a:lnTo>
                    <a:pt x="121" y="171"/>
                  </a:lnTo>
                  <a:lnTo>
                    <a:pt x="120" y="168"/>
                  </a:lnTo>
                  <a:lnTo>
                    <a:pt x="121" y="16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1" name="Freeform 6"/>
            <p:cNvSpPr>
              <a:spLocks/>
            </p:cNvSpPr>
            <p:nvPr/>
          </p:nvSpPr>
          <p:spPr bwMode="auto">
            <a:xfrm>
              <a:off x="1812315" y="2503023"/>
              <a:ext cx="780619" cy="741749"/>
            </a:xfrm>
            <a:custGeom>
              <a:avLst/>
              <a:gdLst>
                <a:gd name="T0" fmla="*/ 723 w 723"/>
                <a:gd name="T1" fmla="*/ 226 h 687"/>
                <a:gd name="T2" fmla="*/ 675 w 723"/>
                <a:gd name="T3" fmla="*/ 164 h 687"/>
                <a:gd name="T4" fmla="*/ 647 w 723"/>
                <a:gd name="T5" fmla="*/ 122 h 687"/>
                <a:gd name="T6" fmla="*/ 640 w 723"/>
                <a:gd name="T7" fmla="*/ 87 h 687"/>
                <a:gd name="T8" fmla="*/ 667 w 723"/>
                <a:gd name="T9" fmla="*/ 36 h 687"/>
                <a:gd name="T10" fmla="*/ 660 w 723"/>
                <a:gd name="T11" fmla="*/ 10 h 687"/>
                <a:gd name="T12" fmla="*/ 627 w 723"/>
                <a:gd name="T13" fmla="*/ 45 h 687"/>
                <a:gd name="T14" fmla="*/ 589 w 723"/>
                <a:gd name="T15" fmla="*/ 41 h 687"/>
                <a:gd name="T16" fmla="*/ 542 w 723"/>
                <a:gd name="T17" fmla="*/ 6 h 687"/>
                <a:gd name="T18" fmla="*/ 510 w 723"/>
                <a:gd name="T19" fmla="*/ 22 h 687"/>
                <a:gd name="T20" fmla="*/ 544 w 723"/>
                <a:gd name="T21" fmla="*/ 63 h 687"/>
                <a:gd name="T22" fmla="*/ 541 w 723"/>
                <a:gd name="T23" fmla="*/ 107 h 687"/>
                <a:gd name="T24" fmla="*/ 519 w 723"/>
                <a:gd name="T25" fmla="*/ 139 h 687"/>
                <a:gd name="T26" fmla="*/ 459 w 723"/>
                <a:gd name="T27" fmla="*/ 149 h 687"/>
                <a:gd name="T28" fmla="*/ 439 w 723"/>
                <a:gd name="T29" fmla="*/ 128 h 687"/>
                <a:gd name="T30" fmla="*/ 434 w 723"/>
                <a:gd name="T31" fmla="*/ 96 h 687"/>
                <a:gd name="T32" fmla="*/ 445 w 723"/>
                <a:gd name="T33" fmla="*/ 64 h 687"/>
                <a:gd name="T34" fmla="*/ 411 w 723"/>
                <a:gd name="T35" fmla="*/ 41 h 687"/>
                <a:gd name="T36" fmla="*/ 399 w 723"/>
                <a:gd name="T37" fmla="*/ 17 h 687"/>
                <a:gd name="T38" fmla="*/ 350 w 723"/>
                <a:gd name="T39" fmla="*/ 54 h 687"/>
                <a:gd name="T40" fmla="*/ 279 w 723"/>
                <a:gd name="T41" fmla="*/ 81 h 687"/>
                <a:gd name="T42" fmla="*/ 226 w 723"/>
                <a:gd name="T43" fmla="*/ 104 h 687"/>
                <a:gd name="T44" fmla="*/ 204 w 723"/>
                <a:gd name="T45" fmla="*/ 144 h 687"/>
                <a:gd name="T46" fmla="*/ 201 w 723"/>
                <a:gd name="T47" fmla="*/ 180 h 687"/>
                <a:gd name="T48" fmla="*/ 147 w 723"/>
                <a:gd name="T49" fmla="*/ 173 h 687"/>
                <a:gd name="T50" fmla="*/ 114 w 723"/>
                <a:gd name="T51" fmla="*/ 177 h 687"/>
                <a:gd name="T52" fmla="*/ 58 w 723"/>
                <a:gd name="T53" fmla="*/ 177 h 687"/>
                <a:gd name="T54" fmla="*/ 37 w 723"/>
                <a:gd name="T55" fmla="*/ 203 h 687"/>
                <a:gd name="T56" fmla="*/ 59 w 723"/>
                <a:gd name="T57" fmla="*/ 242 h 687"/>
                <a:gd name="T58" fmla="*/ 68 w 723"/>
                <a:gd name="T59" fmla="*/ 362 h 687"/>
                <a:gd name="T60" fmla="*/ 51 w 723"/>
                <a:gd name="T61" fmla="*/ 401 h 687"/>
                <a:gd name="T62" fmla="*/ 35 w 723"/>
                <a:gd name="T63" fmla="*/ 418 h 687"/>
                <a:gd name="T64" fmla="*/ 3 w 723"/>
                <a:gd name="T65" fmla="*/ 425 h 687"/>
                <a:gd name="T66" fmla="*/ 6 w 723"/>
                <a:gd name="T67" fmla="*/ 455 h 687"/>
                <a:gd name="T68" fmla="*/ 30 w 723"/>
                <a:gd name="T69" fmla="*/ 479 h 687"/>
                <a:gd name="T70" fmla="*/ 15 w 723"/>
                <a:gd name="T71" fmla="*/ 518 h 687"/>
                <a:gd name="T72" fmla="*/ 41 w 723"/>
                <a:gd name="T73" fmla="*/ 544 h 687"/>
                <a:gd name="T74" fmla="*/ 48 w 723"/>
                <a:gd name="T75" fmla="*/ 589 h 687"/>
                <a:gd name="T76" fmla="*/ 69 w 723"/>
                <a:gd name="T77" fmla="*/ 612 h 687"/>
                <a:gd name="T78" fmla="*/ 84 w 723"/>
                <a:gd name="T79" fmla="*/ 644 h 687"/>
                <a:gd name="T80" fmla="*/ 70 w 723"/>
                <a:gd name="T81" fmla="*/ 654 h 687"/>
                <a:gd name="T82" fmla="*/ 86 w 723"/>
                <a:gd name="T83" fmla="*/ 680 h 687"/>
                <a:gd name="T84" fmla="*/ 126 w 723"/>
                <a:gd name="T85" fmla="*/ 671 h 687"/>
                <a:gd name="T86" fmla="*/ 181 w 723"/>
                <a:gd name="T87" fmla="*/ 635 h 687"/>
                <a:gd name="T88" fmla="*/ 298 w 723"/>
                <a:gd name="T89" fmla="*/ 569 h 687"/>
                <a:gd name="T90" fmla="*/ 364 w 723"/>
                <a:gd name="T91" fmla="*/ 520 h 687"/>
                <a:gd name="T92" fmla="*/ 409 w 723"/>
                <a:gd name="T93" fmla="*/ 550 h 687"/>
                <a:gd name="T94" fmla="*/ 433 w 723"/>
                <a:gd name="T95" fmla="*/ 577 h 687"/>
                <a:gd name="T96" fmla="*/ 448 w 723"/>
                <a:gd name="T97" fmla="*/ 562 h 687"/>
                <a:gd name="T98" fmla="*/ 458 w 723"/>
                <a:gd name="T99" fmla="*/ 545 h 687"/>
                <a:gd name="T100" fmla="*/ 501 w 723"/>
                <a:gd name="T101" fmla="*/ 527 h 687"/>
                <a:gd name="T102" fmla="*/ 540 w 723"/>
                <a:gd name="T103" fmla="*/ 458 h 687"/>
                <a:gd name="T104" fmla="*/ 569 w 723"/>
                <a:gd name="T105" fmla="*/ 442 h 687"/>
                <a:gd name="T106" fmla="*/ 560 w 723"/>
                <a:gd name="T107" fmla="*/ 412 h 687"/>
                <a:gd name="T108" fmla="*/ 610 w 723"/>
                <a:gd name="T109" fmla="*/ 351 h 687"/>
                <a:gd name="T110" fmla="*/ 650 w 723"/>
                <a:gd name="T111" fmla="*/ 364 h 687"/>
                <a:gd name="T112" fmla="*/ 684 w 723"/>
                <a:gd name="T113" fmla="*/ 344 h 687"/>
                <a:gd name="T114" fmla="*/ 707 w 723"/>
                <a:gd name="T115" fmla="*/ 306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3" h="687">
                  <a:moveTo>
                    <a:pt x="709" y="290"/>
                  </a:moveTo>
                  <a:lnTo>
                    <a:pt x="713" y="276"/>
                  </a:lnTo>
                  <a:lnTo>
                    <a:pt x="715" y="262"/>
                  </a:lnTo>
                  <a:lnTo>
                    <a:pt x="715" y="256"/>
                  </a:lnTo>
                  <a:lnTo>
                    <a:pt x="723" y="244"/>
                  </a:lnTo>
                  <a:lnTo>
                    <a:pt x="723" y="226"/>
                  </a:lnTo>
                  <a:lnTo>
                    <a:pt x="708" y="220"/>
                  </a:lnTo>
                  <a:lnTo>
                    <a:pt x="708" y="206"/>
                  </a:lnTo>
                  <a:lnTo>
                    <a:pt x="701" y="200"/>
                  </a:lnTo>
                  <a:lnTo>
                    <a:pt x="696" y="190"/>
                  </a:lnTo>
                  <a:lnTo>
                    <a:pt x="673" y="185"/>
                  </a:lnTo>
                  <a:lnTo>
                    <a:pt x="675" y="164"/>
                  </a:lnTo>
                  <a:lnTo>
                    <a:pt x="668" y="134"/>
                  </a:lnTo>
                  <a:lnTo>
                    <a:pt x="651" y="134"/>
                  </a:lnTo>
                  <a:lnTo>
                    <a:pt x="644" y="131"/>
                  </a:lnTo>
                  <a:lnTo>
                    <a:pt x="642" y="129"/>
                  </a:lnTo>
                  <a:lnTo>
                    <a:pt x="643" y="125"/>
                  </a:lnTo>
                  <a:lnTo>
                    <a:pt x="647" y="122"/>
                  </a:lnTo>
                  <a:lnTo>
                    <a:pt x="649" y="118"/>
                  </a:lnTo>
                  <a:lnTo>
                    <a:pt x="650" y="114"/>
                  </a:lnTo>
                  <a:lnTo>
                    <a:pt x="650" y="111"/>
                  </a:lnTo>
                  <a:lnTo>
                    <a:pt x="651" y="106"/>
                  </a:lnTo>
                  <a:lnTo>
                    <a:pt x="647" y="98"/>
                  </a:lnTo>
                  <a:lnTo>
                    <a:pt x="640" y="87"/>
                  </a:lnTo>
                  <a:lnTo>
                    <a:pt x="637" y="84"/>
                  </a:lnTo>
                  <a:lnTo>
                    <a:pt x="636" y="81"/>
                  </a:lnTo>
                  <a:lnTo>
                    <a:pt x="639" y="77"/>
                  </a:lnTo>
                  <a:lnTo>
                    <a:pt x="668" y="45"/>
                  </a:lnTo>
                  <a:lnTo>
                    <a:pt x="669" y="41"/>
                  </a:lnTo>
                  <a:lnTo>
                    <a:pt x="667" y="36"/>
                  </a:lnTo>
                  <a:lnTo>
                    <a:pt x="666" y="31"/>
                  </a:lnTo>
                  <a:lnTo>
                    <a:pt x="666" y="26"/>
                  </a:lnTo>
                  <a:lnTo>
                    <a:pt x="670" y="20"/>
                  </a:lnTo>
                  <a:lnTo>
                    <a:pt x="671" y="16"/>
                  </a:lnTo>
                  <a:lnTo>
                    <a:pt x="664" y="15"/>
                  </a:lnTo>
                  <a:lnTo>
                    <a:pt x="660" y="10"/>
                  </a:lnTo>
                  <a:lnTo>
                    <a:pt x="651" y="14"/>
                  </a:lnTo>
                  <a:lnTo>
                    <a:pt x="646" y="18"/>
                  </a:lnTo>
                  <a:lnTo>
                    <a:pt x="642" y="23"/>
                  </a:lnTo>
                  <a:lnTo>
                    <a:pt x="638" y="32"/>
                  </a:lnTo>
                  <a:lnTo>
                    <a:pt x="630" y="43"/>
                  </a:lnTo>
                  <a:lnTo>
                    <a:pt x="627" y="45"/>
                  </a:lnTo>
                  <a:lnTo>
                    <a:pt x="623" y="46"/>
                  </a:lnTo>
                  <a:lnTo>
                    <a:pt x="611" y="44"/>
                  </a:lnTo>
                  <a:lnTo>
                    <a:pt x="605" y="43"/>
                  </a:lnTo>
                  <a:lnTo>
                    <a:pt x="599" y="46"/>
                  </a:lnTo>
                  <a:lnTo>
                    <a:pt x="591" y="45"/>
                  </a:lnTo>
                  <a:lnTo>
                    <a:pt x="589" y="41"/>
                  </a:lnTo>
                  <a:lnTo>
                    <a:pt x="588" y="32"/>
                  </a:lnTo>
                  <a:lnTo>
                    <a:pt x="588" y="23"/>
                  </a:lnTo>
                  <a:lnTo>
                    <a:pt x="587" y="7"/>
                  </a:lnTo>
                  <a:lnTo>
                    <a:pt x="580" y="0"/>
                  </a:lnTo>
                  <a:lnTo>
                    <a:pt x="561" y="8"/>
                  </a:lnTo>
                  <a:lnTo>
                    <a:pt x="542" y="6"/>
                  </a:lnTo>
                  <a:lnTo>
                    <a:pt x="542" y="15"/>
                  </a:lnTo>
                  <a:lnTo>
                    <a:pt x="541" y="18"/>
                  </a:lnTo>
                  <a:lnTo>
                    <a:pt x="532" y="22"/>
                  </a:lnTo>
                  <a:lnTo>
                    <a:pt x="525" y="25"/>
                  </a:lnTo>
                  <a:lnTo>
                    <a:pt x="516" y="23"/>
                  </a:lnTo>
                  <a:lnTo>
                    <a:pt x="510" y="22"/>
                  </a:lnTo>
                  <a:lnTo>
                    <a:pt x="511" y="27"/>
                  </a:lnTo>
                  <a:lnTo>
                    <a:pt x="513" y="30"/>
                  </a:lnTo>
                  <a:lnTo>
                    <a:pt x="512" y="42"/>
                  </a:lnTo>
                  <a:lnTo>
                    <a:pt x="524" y="50"/>
                  </a:lnTo>
                  <a:lnTo>
                    <a:pt x="543" y="58"/>
                  </a:lnTo>
                  <a:lnTo>
                    <a:pt x="544" y="63"/>
                  </a:lnTo>
                  <a:lnTo>
                    <a:pt x="542" y="78"/>
                  </a:lnTo>
                  <a:lnTo>
                    <a:pt x="540" y="88"/>
                  </a:lnTo>
                  <a:lnTo>
                    <a:pt x="536" y="95"/>
                  </a:lnTo>
                  <a:lnTo>
                    <a:pt x="535" y="99"/>
                  </a:lnTo>
                  <a:lnTo>
                    <a:pt x="537" y="103"/>
                  </a:lnTo>
                  <a:lnTo>
                    <a:pt x="541" y="107"/>
                  </a:lnTo>
                  <a:lnTo>
                    <a:pt x="545" y="111"/>
                  </a:lnTo>
                  <a:lnTo>
                    <a:pt x="548" y="117"/>
                  </a:lnTo>
                  <a:lnTo>
                    <a:pt x="546" y="123"/>
                  </a:lnTo>
                  <a:lnTo>
                    <a:pt x="537" y="126"/>
                  </a:lnTo>
                  <a:lnTo>
                    <a:pt x="525" y="134"/>
                  </a:lnTo>
                  <a:lnTo>
                    <a:pt x="519" y="139"/>
                  </a:lnTo>
                  <a:lnTo>
                    <a:pt x="508" y="138"/>
                  </a:lnTo>
                  <a:lnTo>
                    <a:pt x="503" y="130"/>
                  </a:lnTo>
                  <a:lnTo>
                    <a:pt x="492" y="137"/>
                  </a:lnTo>
                  <a:lnTo>
                    <a:pt x="476" y="146"/>
                  </a:lnTo>
                  <a:lnTo>
                    <a:pt x="473" y="149"/>
                  </a:lnTo>
                  <a:lnTo>
                    <a:pt x="459" y="149"/>
                  </a:lnTo>
                  <a:lnTo>
                    <a:pt x="455" y="149"/>
                  </a:lnTo>
                  <a:lnTo>
                    <a:pt x="448" y="145"/>
                  </a:lnTo>
                  <a:lnTo>
                    <a:pt x="444" y="147"/>
                  </a:lnTo>
                  <a:lnTo>
                    <a:pt x="429" y="144"/>
                  </a:lnTo>
                  <a:lnTo>
                    <a:pt x="429" y="132"/>
                  </a:lnTo>
                  <a:lnTo>
                    <a:pt x="439" y="128"/>
                  </a:lnTo>
                  <a:lnTo>
                    <a:pt x="443" y="126"/>
                  </a:lnTo>
                  <a:lnTo>
                    <a:pt x="447" y="125"/>
                  </a:lnTo>
                  <a:lnTo>
                    <a:pt x="448" y="122"/>
                  </a:lnTo>
                  <a:lnTo>
                    <a:pt x="446" y="116"/>
                  </a:lnTo>
                  <a:lnTo>
                    <a:pt x="442" y="109"/>
                  </a:lnTo>
                  <a:lnTo>
                    <a:pt x="434" y="96"/>
                  </a:lnTo>
                  <a:lnTo>
                    <a:pt x="431" y="86"/>
                  </a:lnTo>
                  <a:lnTo>
                    <a:pt x="431" y="75"/>
                  </a:lnTo>
                  <a:lnTo>
                    <a:pt x="434" y="67"/>
                  </a:lnTo>
                  <a:lnTo>
                    <a:pt x="434" y="64"/>
                  </a:lnTo>
                  <a:lnTo>
                    <a:pt x="443" y="65"/>
                  </a:lnTo>
                  <a:lnTo>
                    <a:pt x="445" y="64"/>
                  </a:lnTo>
                  <a:lnTo>
                    <a:pt x="445" y="61"/>
                  </a:lnTo>
                  <a:lnTo>
                    <a:pt x="444" y="58"/>
                  </a:lnTo>
                  <a:lnTo>
                    <a:pt x="442" y="51"/>
                  </a:lnTo>
                  <a:lnTo>
                    <a:pt x="437" y="44"/>
                  </a:lnTo>
                  <a:lnTo>
                    <a:pt x="432" y="42"/>
                  </a:lnTo>
                  <a:lnTo>
                    <a:pt x="411" y="41"/>
                  </a:lnTo>
                  <a:lnTo>
                    <a:pt x="409" y="40"/>
                  </a:lnTo>
                  <a:lnTo>
                    <a:pt x="405" y="36"/>
                  </a:lnTo>
                  <a:lnTo>
                    <a:pt x="403" y="32"/>
                  </a:lnTo>
                  <a:lnTo>
                    <a:pt x="401" y="27"/>
                  </a:lnTo>
                  <a:lnTo>
                    <a:pt x="401" y="20"/>
                  </a:lnTo>
                  <a:lnTo>
                    <a:pt x="399" y="17"/>
                  </a:lnTo>
                  <a:lnTo>
                    <a:pt x="393" y="13"/>
                  </a:lnTo>
                  <a:lnTo>
                    <a:pt x="383" y="11"/>
                  </a:lnTo>
                  <a:lnTo>
                    <a:pt x="376" y="14"/>
                  </a:lnTo>
                  <a:lnTo>
                    <a:pt x="371" y="22"/>
                  </a:lnTo>
                  <a:lnTo>
                    <a:pt x="369" y="42"/>
                  </a:lnTo>
                  <a:lnTo>
                    <a:pt x="350" y="54"/>
                  </a:lnTo>
                  <a:lnTo>
                    <a:pt x="337" y="67"/>
                  </a:lnTo>
                  <a:lnTo>
                    <a:pt x="327" y="69"/>
                  </a:lnTo>
                  <a:lnTo>
                    <a:pt x="315" y="70"/>
                  </a:lnTo>
                  <a:lnTo>
                    <a:pt x="306" y="73"/>
                  </a:lnTo>
                  <a:lnTo>
                    <a:pt x="293" y="73"/>
                  </a:lnTo>
                  <a:lnTo>
                    <a:pt x="279" y="81"/>
                  </a:lnTo>
                  <a:lnTo>
                    <a:pt x="262" y="77"/>
                  </a:lnTo>
                  <a:lnTo>
                    <a:pt x="259" y="74"/>
                  </a:lnTo>
                  <a:lnTo>
                    <a:pt x="253" y="80"/>
                  </a:lnTo>
                  <a:lnTo>
                    <a:pt x="243" y="91"/>
                  </a:lnTo>
                  <a:lnTo>
                    <a:pt x="230" y="97"/>
                  </a:lnTo>
                  <a:lnTo>
                    <a:pt x="226" y="104"/>
                  </a:lnTo>
                  <a:lnTo>
                    <a:pt x="220" y="109"/>
                  </a:lnTo>
                  <a:lnTo>
                    <a:pt x="210" y="114"/>
                  </a:lnTo>
                  <a:lnTo>
                    <a:pt x="201" y="118"/>
                  </a:lnTo>
                  <a:lnTo>
                    <a:pt x="196" y="129"/>
                  </a:lnTo>
                  <a:lnTo>
                    <a:pt x="197" y="142"/>
                  </a:lnTo>
                  <a:lnTo>
                    <a:pt x="204" y="144"/>
                  </a:lnTo>
                  <a:lnTo>
                    <a:pt x="210" y="147"/>
                  </a:lnTo>
                  <a:lnTo>
                    <a:pt x="213" y="151"/>
                  </a:lnTo>
                  <a:lnTo>
                    <a:pt x="211" y="157"/>
                  </a:lnTo>
                  <a:lnTo>
                    <a:pt x="210" y="169"/>
                  </a:lnTo>
                  <a:lnTo>
                    <a:pt x="207" y="174"/>
                  </a:lnTo>
                  <a:lnTo>
                    <a:pt x="201" y="180"/>
                  </a:lnTo>
                  <a:lnTo>
                    <a:pt x="188" y="181"/>
                  </a:lnTo>
                  <a:lnTo>
                    <a:pt x="184" y="178"/>
                  </a:lnTo>
                  <a:lnTo>
                    <a:pt x="176" y="167"/>
                  </a:lnTo>
                  <a:lnTo>
                    <a:pt x="171" y="165"/>
                  </a:lnTo>
                  <a:lnTo>
                    <a:pt x="163" y="168"/>
                  </a:lnTo>
                  <a:lnTo>
                    <a:pt x="147" y="173"/>
                  </a:lnTo>
                  <a:lnTo>
                    <a:pt x="133" y="174"/>
                  </a:lnTo>
                  <a:lnTo>
                    <a:pt x="130" y="175"/>
                  </a:lnTo>
                  <a:lnTo>
                    <a:pt x="122" y="178"/>
                  </a:lnTo>
                  <a:lnTo>
                    <a:pt x="121" y="185"/>
                  </a:lnTo>
                  <a:lnTo>
                    <a:pt x="116" y="183"/>
                  </a:lnTo>
                  <a:lnTo>
                    <a:pt x="114" y="177"/>
                  </a:lnTo>
                  <a:lnTo>
                    <a:pt x="105" y="172"/>
                  </a:lnTo>
                  <a:lnTo>
                    <a:pt x="91" y="168"/>
                  </a:lnTo>
                  <a:lnTo>
                    <a:pt x="82" y="156"/>
                  </a:lnTo>
                  <a:lnTo>
                    <a:pt x="72" y="162"/>
                  </a:lnTo>
                  <a:lnTo>
                    <a:pt x="67" y="167"/>
                  </a:lnTo>
                  <a:lnTo>
                    <a:pt x="58" y="177"/>
                  </a:lnTo>
                  <a:lnTo>
                    <a:pt x="46" y="180"/>
                  </a:lnTo>
                  <a:lnTo>
                    <a:pt x="39" y="181"/>
                  </a:lnTo>
                  <a:lnTo>
                    <a:pt x="35" y="188"/>
                  </a:lnTo>
                  <a:lnTo>
                    <a:pt x="33" y="195"/>
                  </a:lnTo>
                  <a:lnTo>
                    <a:pt x="36" y="201"/>
                  </a:lnTo>
                  <a:lnTo>
                    <a:pt x="37" y="203"/>
                  </a:lnTo>
                  <a:lnTo>
                    <a:pt x="37" y="208"/>
                  </a:lnTo>
                  <a:lnTo>
                    <a:pt x="36" y="211"/>
                  </a:lnTo>
                  <a:lnTo>
                    <a:pt x="36" y="214"/>
                  </a:lnTo>
                  <a:lnTo>
                    <a:pt x="41" y="221"/>
                  </a:lnTo>
                  <a:lnTo>
                    <a:pt x="48" y="229"/>
                  </a:lnTo>
                  <a:lnTo>
                    <a:pt x="59" y="242"/>
                  </a:lnTo>
                  <a:lnTo>
                    <a:pt x="69" y="266"/>
                  </a:lnTo>
                  <a:lnTo>
                    <a:pt x="83" y="294"/>
                  </a:lnTo>
                  <a:lnTo>
                    <a:pt x="82" y="305"/>
                  </a:lnTo>
                  <a:lnTo>
                    <a:pt x="82" y="329"/>
                  </a:lnTo>
                  <a:lnTo>
                    <a:pt x="78" y="341"/>
                  </a:lnTo>
                  <a:lnTo>
                    <a:pt x="68" y="362"/>
                  </a:lnTo>
                  <a:lnTo>
                    <a:pt x="56" y="373"/>
                  </a:lnTo>
                  <a:lnTo>
                    <a:pt x="47" y="386"/>
                  </a:lnTo>
                  <a:lnTo>
                    <a:pt x="40" y="393"/>
                  </a:lnTo>
                  <a:lnTo>
                    <a:pt x="39" y="399"/>
                  </a:lnTo>
                  <a:lnTo>
                    <a:pt x="43" y="403"/>
                  </a:lnTo>
                  <a:lnTo>
                    <a:pt x="51" y="401"/>
                  </a:lnTo>
                  <a:lnTo>
                    <a:pt x="61" y="396"/>
                  </a:lnTo>
                  <a:lnTo>
                    <a:pt x="58" y="399"/>
                  </a:lnTo>
                  <a:lnTo>
                    <a:pt x="55" y="403"/>
                  </a:lnTo>
                  <a:lnTo>
                    <a:pt x="50" y="408"/>
                  </a:lnTo>
                  <a:lnTo>
                    <a:pt x="43" y="413"/>
                  </a:lnTo>
                  <a:lnTo>
                    <a:pt x="35" y="418"/>
                  </a:lnTo>
                  <a:lnTo>
                    <a:pt x="29" y="423"/>
                  </a:lnTo>
                  <a:lnTo>
                    <a:pt x="25" y="427"/>
                  </a:lnTo>
                  <a:lnTo>
                    <a:pt x="20" y="424"/>
                  </a:lnTo>
                  <a:lnTo>
                    <a:pt x="16" y="421"/>
                  </a:lnTo>
                  <a:lnTo>
                    <a:pt x="11" y="421"/>
                  </a:lnTo>
                  <a:lnTo>
                    <a:pt x="3" y="425"/>
                  </a:lnTo>
                  <a:lnTo>
                    <a:pt x="1" y="430"/>
                  </a:lnTo>
                  <a:lnTo>
                    <a:pt x="0" y="437"/>
                  </a:lnTo>
                  <a:lnTo>
                    <a:pt x="0" y="444"/>
                  </a:lnTo>
                  <a:lnTo>
                    <a:pt x="1" y="448"/>
                  </a:lnTo>
                  <a:lnTo>
                    <a:pt x="5" y="452"/>
                  </a:lnTo>
                  <a:lnTo>
                    <a:pt x="6" y="455"/>
                  </a:lnTo>
                  <a:lnTo>
                    <a:pt x="8" y="460"/>
                  </a:lnTo>
                  <a:lnTo>
                    <a:pt x="12" y="462"/>
                  </a:lnTo>
                  <a:lnTo>
                    <a:pt x="23" y="463"/>
                  </a:lnTo>
                  <a:lnTo>
                    <a:pt x="26" y="467"/>
                  </a:lnTo>
                  <a:lnTo>
                    <a:pt x="28" y="475"/>
                  </a:lnTo>
                  <a:lnTo>
                    <a:pt x="30" y="479"/>
                  </a:lnTo>
                  <a:lnTo>
                    <a:pt x="35" y="491"/>
                  </a:lnTo>
                  <a:lnTo>
                    <a:pt x="33" y="494"/>
                  </a:lnTo>
                  <a:lnTo>
                    <a:pt x="28" y="499"/>
                  </a:lnTo>
                  <a:lnTo>
                    <a:pt x="22" y="502"/>
                  </a:lnTo>
                  <a:lnTo>
                    <a:pt x="18" y="508"/>
                  </a:lnTo>
                  <a:lnTo>
                    <a:pt x="15" y="518"/>
                  </a:lnTo>
                  <a:lnTo>
                    <a:pt x="13" y="523"/>
                  </a:lnTo>
                  <a:lnTo>
                    <a:pt x="17" y="533"/>
                  </a:lnTo>
                  <a:lnTo>
                    <a:pt x="22" y="538"/>
                  </a:lnTo>
                  <a:lnTo>
                    <a:pt x="30" y="539"/>
                  </a:lnTo>
                  <a:lnTo>
                    <a:pt x="38" y="539"/>
                  </a:lnTo>
                  <a:lnTo>
                    <a:pt x="41" y="544"/>
                  </a:lnTo>
                  <a:lnTo>
                    <a:pt x="46" y="555"/>
                  </a:lnTo>
                  <a:lnTo>
                    <a:pt x="50" y="564"/>
                  </a:lnTo>
                  <a:lnTo>
                    <a:pt x="61" y="570"/>
                  </a:lnTo>
                  <a:lnTo>
                    <a:pt x="53" y="579"/>
                  </a:lnTo>
                  <a:lnTo>
                    <a:pt x="48" y="585"/>
                  </a:lnTo>
                  <a:lnTo>
                    <a:pt x="48" y="589"/>
                  </a:lnTo>
                  <a:lnTo>
                    <a:pt x="51" y="594"/>
                  </a:lnTo>
                  <a:lnTo>
                    <a:pt x="53" y="601"/>
                  </a:lnTo>
                  <a:lnTo>
                    <a:pt x="54" y="606"/>
                  </a:lnTo>
                  <a:lnTo>
                    <a:pt x="58" y="609"/>
                  </a:lnTo>
                  <a:lnTo>
                    <a:pt x="62" y="610"/>
                  </a:lnTo>
                  <a:lnTo>
                    <a:pt x="69" y="612"/>
                  </a:lnTo>
                  <a:lnTo>
                    <a:pt x="76" y="613"/>
                  </a:lnTo>
                  <a:lnTo>
                    <a:pt x="79" y="614"/>
                  </a:lnTo>
                  <a:lnTo>
                    <a:pt x="81" y="622"/>
                  </a:lnTo>
                  <a:lnTo>
                    <a:pt x="82" y="627"/>
                  </a:lnTo>
                  <a:lnTo>
                    <a:pt x="82" y="640"/>
                  </a:lnTo>
                  <a:lnTo>
                    <a:pt x="84" y="644"/>
                  </a:lnTo>
                  <a:lnTo>
                    <a:pt x="86" y="649"/>
                  </a:lnTo>
                  <a:lnTo>
                    <a:pt x="89" y="654"/>
                  </a:lnTo>
                  <a:lnTo>
                    <a:pt x="88" y="654"/>
                  </a:lnTo>
                  <a:lnTo>
                    <a:pt x="84" y="655"/>
                  </a:lnTo>
                  <a:lnTo>
                    <a:pt x="76" y="653"/>
                  </a:lnTo>
                  <a:lnTo>
                    <a:pt x="70" y="654"/>
                  </a:lnTo>
                  <a:lnTo>
                    <a:pt x="67" y="657"/>
                  </a:lnTo>
                  <a:lnTo>
                    <a:pt x="63" y="666"/>
                  </a:lnTo>
                  <a:lnTo>
                    <a:pt x="59" y="674"/>
                  </a:lnTo>
                  <a:lnTo>
                    <a:pt x="76" y="677"/>
                  </a:lnTo>
                  <a:lnTo>
                    <a:pt x="81" y="677"/>
                  </a:lnTo>
                  <a:lnTo>
                    <a:pt x="86" y="680"/>
                  </a:lnTo>
                  <a:lnTo>
                    <a:pt x="91" y="682"/>
                  </a:lnTo>
                  <a:lnTo>
                    <a:pt x="96" y="686"/>
                  </a:lnTo>
                  <a:lnTo>
                    <a:pt x="100" y="687"/>
                  </a:lnTo>
                  <a:lnTo>
                    <a:pt x="110" y="687"/>
                  </a:lnTo>
                  <a:lnTo>
                    <a:pt x="118" y="682"/>
                  </a:lnTo>
                  <a:lnTo>
                    <a:pt x="126" y="671"/>
                  </a:lnTo>
                  <a:lnTo>
                    <a:pt x="130" y="665"/>
                  </a:lnTo>
                  <a:lnTo>
                    <a:pt x="139" y="657"/>
                  </a:lnTo>
                  <a:lnTo>
                    <a:pt x="148" y="649"/>
                  </a:lnTo>
                  <a:lnTo>
                    <a:pt x="159" y="644"/>
                  </a:lnTo>
                  <a:lnTo>
                    <a:pt x="167" y="640"/>
                  </a:lnTo>
                  <a:lnTo>
                    <a:pt x="181" y="635"/>
                  </a:lnTo>
                  <a:lnTo>
                    <a:pt x="200" y="622"/>
                  </a:lnTo>
                  <a:lnTo>
                    <a:pt x="215" y="612"/>
                  </a:lnTo>
                  <a:lnTo>
                    <a:pt x="231" y="602"/>
                  </a:lnTo>
                  <a:lnTo>
                    <a:pt x="257" y="601"/>
                  </a:lnTo>
                  <a:lnTo>
                    <a:pt x="281" y="587"/>
                  </a:lnTo>
                  <a:lnTo>
                    <a:pt x="298" y="569"/>
                  </a:lnTo>
                  <a:lnTo>
                    <a:pt x="330" y="559"/>
                  </a:lnTo>
                  <a:lnTo>
                    <a:pt x="337" y="553"/>
                  </a:lnTo>
                  <a:lnTo>
                    <a:pt x="353" y="543"/>
                  </a:lnTo>
                  <a:lnTo>
                    <a:pt x="356" y="534"/>
                  </a:lnTo>
                  <a:lnTo>
                    <a:pt x="360" y="524"/>
                  </a:lnTo>
                  <a:lnTo>
                    <a:pt x="364" y="520"/>
                  </a:lnTo>
                  <a:lnTo>
                    <a:pt x="375" y="517"/>
                  </a:lnTo>
                  <a:lnTo>
                    <a:pt x="378" y="520"/>
                  </a:lnTo>
                  <a:lnTo>
                    <a:pt x="384" y="524"/>
                  </a:lnTo>
                  <a:lnTo>
                    <a:pt x="394" y="532"/>
                  </a:lnTo>
                  <a:lnTo>
                    <a:pt x="403" y="541"/>
                  </a:lnTo>
                  <a:lnTo>
                    <a:pt x="409" y="550"/>
                  </a:lnTo>
                  <a:lnTo>
                    <a:pt x="416" y="561"/>
                  </a:lnTo>
                  <a:lnTo>
                    <a:pt x="417" y="574"/>
                  </a:lnTo>
                  <a:lnTo>
                    <a:pt x="416" y="577"/>
                  </a:lnTo>
                  <a:lnTo>
                    <a:pt x="417" y="578"/>
                  </a:lnTo>
                  <a:lnTo>
                    <a:pt x="426" y="578"/>
                  </a:lnTo>
                  <a:lnTo>
                    <a:pt x="433" y="577"/>
                  </a:lnTo>
                  <a:lnTo>
                    <a:pt x="437" y="580"/>
                  </a:lnTo>
                  <a:lnTo>
                    <a:pt x="440" y="580"/>
                  </a:lnTo>
                  <a:lnTo>
                    <a:pt x="447" y="577"/>
                  </a:lnTo>
                  <a:lnTo>
                    <a:pt x="452" y="571"/>
                  </a:lnTo>
                  <a:lnTo>
                    <a:pt x="455" y="568"/>
                  </a:lnTo>
                  <a:lnTo>
                    <a:pt x="448" y="562"/>
                  </a:lnTo>
                  <a:lnTo>
                    <a:pt x="444" y="557"/>
                  </a:lnTo>
                  <a:lnTo>
                    <a:pt x="443" y="553"/>
                  </a:lnTo>
                  <a:lnTo>
                    <a:pt x="443" y="551"/>
                  </a:lnTo>
                  <a:lnTo>
                    <a:pt x="445" y="547"/>
                  </a:lnTo>
                  <a:lnTo>
                    <a:pt x="455" y="545"/>
                  </a:lnTo>
                  <a:lnTo>
                    <a:pt x="458" y="545"/>
                  </a:lnTo>
                  <a:lnTo>
                    <a:pt x="467" y="540"/>
                  </a:lnTo>
                  <a:lnTo>
                    <a:pt x="473" y="532"/>
                  </a:lnTo>
                  <a:lnTo>
                    <a:pt x="477" y="528"/>
                  </a:lnTo>
                  <a:lnTo>
                    <a:pt x="482" y="528"/>
                  </a:lnTo>
                  <a:lnTo>
                    <a:pt x="490" y="535"/>
                  </a:lnTo>
                  <a:lnTo>
                    <a:pt x="501" y="527"/>
                  </a:lnTo>
                  <a:lnTo>
                    <a:pt x="515" y="506"/>
                  </a:lnTo>
                  <a:lnTo>
                    <a:pt x="526" y="490"/>
                  </a:lnTo>
                  <a:lnTo>
                    <a:pt x="532" y="483"/>
                  </a:lnTo>
                  <a:lnTo>
                    <a:pt x="531" y="470"/>
                  </a:lnTo>
                  <a:lnTo>
                    <a:pt x="535" y="459"/>
                  </a:lnTo>
                  <a:lnTo>
                    <a:pt x="540" y="458"/>
                  </a:lnTo>
                  <a:lnTo>
                    <a:pt x="544" y="457"/>
                  </a:lnTo>
                  <a:lnTo>
                    <a:pt x="548" y="457"/>
                  </a:lnTo>
                  <a:lnTo>
                    <a:pt x="556" y="459"/>
                  </a:lnTo>
                  <a:lnTo>
                    <a:pt x="562" y="458"/>
                  </a:lnTo>
                  <a:lnTo>
                    <a:pt x="566" y="445"/>
                  </a:lnTo>
                  <a:lnTo>
                    <a:pt x="569" y="442"/>
                  </a:lnTo>
                  <a:lnTo>
                    <a:pt x="574" y="427"/>
                  </a:lnTo>
                  <a:lnTo>
                    <a:pt x="576" y="421"/>
                  </a:lnTo>
                  <a:lnTo>
                    <a:pt x="574" y="412"/>
                  </a:lnTo>
                  <a:lnTo>
                    <a:pt x="572" y="409"/>
                  </a:lnTo>
                  <a:lnTo>
                    <a:pt x="567" y="407"/>
                  </a:lnTo>
                  <a:lnTo>
                    <a:pt x="560" y="412"/>
                  </a:lnTo>
                  <a:lnTo>
                    <a:pt x="549" y="402"/>
                  </a:lnTo>
                  <a:lnTo>
                    <a:pt x="553" y="392"/>
                  </a:lnTo>
                  <a:lnTo>
                    <a:pt x="565" y="386"/>
                  </a:lnTo>
                  <a:lnTo>
                    <a:pt x="589" y="378"/>
                  </a:lnTo>
                  <a:lnTo>
                    <a:pt x="610" y="371"/>
                  </a:lnTo>
                  <a:lnTo>
                    <a:pt x="610" y="351"/>
                  </a:lnTo>
                  <a:lnTo>
                    <a:pt x="617" y="346"/>
                  </a:lnTo>
                  <a:lnTo>
                    <a:pt x="624" y="344"/>
                  </a:lnTo>
                  <a:lnTo>
                    <a:pt x="629" y="340"/>
                  </a:lnTo>
                  <a:lnTo>
                    <a:pt x="641" y="341"/>
                  </a:lnTo>
                  <a:lnTo>
                    <a:pt x="649" y="354"/>
                  </a:lnTo>
                  <a:lnTo>
                    <a:pt x="650" y="364"/>
                  </a:lnTo>
                  <a:lnTo>
                    <a:pt x="652" y="369"/>
                  </a:lnTo>
                  <a:lnTo>
                    <a:pt x="657" y="362"/>
                  </a:lnTo>
                  <a:lnTo>
                    <a:pt x="670" y="360"/>
                  </a:lnTo>
                  <a:lnTo>
                    <a:pt x="677" y="355"/>
                  </a:lnTo>
                  <a:lnTo>
                    <a:pt x="684" y="347"/>
                  </a:lnTo>
                  <a:lnTo>
                    <a:pt x="684" y="344"/>
                  </a:lnTo>
                  <a:lnTo>
                    <a:pt x="686" y="341"/>
                  </a:lnTo>
                  <a:lnTo>
                    <a:pt x="695" y="333"/>
                  </a:lnTo>
                  <a:lnTo>
                    <a:pt x="698" y="328"/>
                  </a:lnTo>
                  <a:lnTo>
                    <a:pt x="700" y="312"/>
                  </a:lnTo>
                  <a:lnTo>
                    <a:pt x="703" y="309"/>
                  </a:lnTo>
                  <a:lnTo>
                    <a:pt x="707" y="306"/>
                  </a:lnTo>
                  <a:lnTo>
                    <a:pt x="714" y="302"/>
                  </a:lnTo>
                  <a:lnTo>
                    <a:pt x="709" y="293"/>
                  </a:lnTo>
                  <a:lnTo>
                    <a:pt x="709" y="29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3" name="Freeform 8"/>
            <p:cNvSpPr>
              <a:spLocks/>
            </p:cNvSpPr>
            <p:nvPr/>
          </p:nvSpPr>
          <p:spPr bwMode="auto">
            <a:xfrm>
              <a:off x="1863060" y="3484464"/>
              <a:ext cx="235373" cy="192185"/>
            </a:xfrm>
            <a:custGeom>
              <a:avLst/>
              <a:gdLst>
                <a:gd name="T0" fmla="*/ 196 w 218"/>
                <a:gd name="T1" fmla="*/ 124 h 178"/>
                <a:gd name="T2" fmla="*/ 218 w 218"/>
                <a:gd name="T3" fmla="*/ 88 h 178"/>
                <a:gd name="T4" fmla="*/ 210 w 218"/>
                <a:gd name="T5" fmla="*/ 83 h 178"/>
                <a:gd name="T6" fmla="*/ 203 w 218"/>
                <a:gd name="T7" fmla="*/ 83 h 178"/>
                <a:gd name="T8" fmla="*/ 195 w 218"/>
                <a:gd name="T9" fmla="*/ 74 h 178"/>
                <a:gd name="T10" fmla="*/ 188 w 218"/>
                <a:gd name="T11" fmla="*/ 65 h 178"/>
                <a:gd name="T12" fmla="*/ 189 w 218"/>
                <a:gd name="T13" fmla="*/ 62 h 178"/>
                <a:gd name="T14" fmla="*/ 197 w 218"/>
                <a:gd name="T15" fmla="*/ 56 h 178"/>
                <a:gd name="T16" fmla="*/ 193 w 218"/>
                <a:gd name="T17" fmla="*/ 49 h 178"/>
                <a:gd name="T18" fmla="*/ 200 w 218"/>
                <a:gd name="T19" fmla="*/ 41 h 178"/>
                <a:gd name="T20" fmla="*/ 195 w 218"/>
                <a:gd name="T21" fmla="*/ 25 h 178"/>
                <a:gd name="T22" fmla="*/ 182 w 218"/>
                <a:gd name="T23" fmla="*/ 21 h 178"/>
                <a:gd name="T24" fmla="*/ 161 w 218"/>
                <a:gd name="T25" fmla="*/ 12 h 178"/>
                <a:gd name="T26" fmla="*/ 129 w 218"/>
                <a:gd name="T27" fmla="*/ 0 h 178"/>
                <a:gd name="T28" fmla="*/ 112 w 218"/>
                <a:gd name="T29" fmla="*/ 6 h 178"/>
                <a:gd name="T30" fmla="*/ 99 w 218"/>
                <a:gd name="T31" fmla="*/ 12 h 178"/>
                <a:gd name="T32" fmla="*/ 75 w 218"/>
                <a:gd name="T33" fmla="*/ 24 h 178"/>
                <a:gd name="T34" fmla="*/ 66 w 218"/>
                <a:gd name="T35" fmla="*/ 24 h 178"/>
                <a:gd name="T36" fmla="*/ 50 w 218"/>
                <a:gd name="T37" fmla="*/ 29 h 178"/>
                <a:gd name="T38" fmla="*/ 28 w 218"/>
                <a:gd name="T39" fmla="*/ 24 h 178"/>
                <a:gd name="T40" fmla="*/ 19 w 218"/>
                <a:gd name="T41" fmla="*/ 22 h 178"/>
                <a:gd name="T42" fmla="*/ 0 w 218"/>
                <a:gd name="T43" fmla="*/ 31 h 178"/>
                <a:gd name="T44" fmla="*/ 13 w 218"/>
                <a:gd name="T45" fmla="*/ 43 h 178"/>
                <a:gd name="T46" fmla="*/ 38 w 218"/>
                <a:gd name="T47" fmla="*/ 64 h 178"/>
                <a:gd name="T48" fmla="*/ 35 w 218"/>
                <a:gd name="T49" fmla="*/ 95 h 178"/>
                <a:gd name="T50" fmla="*/ 65 w 218"/>
                <a:gd name="T51" fmla="*/ 136 h 178"/>
                <a:gd name="T52" fmla="*/ 67 w 218"/>
                <a:gd name="T53" fmla="*/ 146 h 178"/>
                <a:gd name="T54" fmla="*/ 79 w 218"/>
                <a:gd name="T55" fmla="*/ 152 h 178"/>
                <a:gd name="T56" fmla="*/ 98 w 218"/>
                <a:gd name="T57" fmla="*/ 153 h 178"/>
                <a:gd name="T58" fmla="*/ 105 w 218"/>
                <a:gd name="T59" fmla="*/ 144 h 178"/>
                <a:gd name="T60" fmla="*/ 108 w 218"/>
                <a:gd name="T61" fmla="*/ 136 h 178"/>
                <a:gd name="T62" fmla="*/ 117 w 218"/>
                <a:gd name="T63" fmla="*/ 143 h 178"/>
                <a:gd name="T64" fmla="*/ 131 w 218"/>
                <a:gd name="T65" fmla="*/ 150 h 178"/>
                <a:gd name="T66" fmla="*/ 140 w 218"/>
                <a:gd name="T67" fmla="*/ 171 h 178"/>
                <a:gd name="T68" fmla="*/ 156 w 218"/>
                <a:gd name="T69" fmla="*/ 167 h 178"/>
                <a:gd name="T70" fmla="*/ 178 w 218"/>
                <a:gd name="T71" fmla="*/ 173 h 178"/>
                <a:gd name="T72" fmla="*/ 190 w 218"/>
                <a:gd name="T73" fmla="*/ 16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8" h="178">
                  <a:moveTo>
                    <a:pt x="198" y="140"/>
                  </a:moveTo>
                  <a:lnTo>
                    <a:pt x="196" y="124"/>
                  </a:lnTo>
                  <a:lnTo>
                    <a:pt x="212" y="110"/>
                  </a:lnTo>
                  <a:lnTo>
                    <a:pt x="218" y="88"/>
                  </a:lnTo>
                  <a:lnTo>
                    <a:pt x="214" y="86"/>
                  </a:lnTo>
                  <a:lnTo>
                    <a:pt x="210" y="83"/>
                  </a:lnTo>
                  <a:lnTo>
                    <a:pt x="207" y="83"/>
                  </a:lnTo>
                  <a:lnTo>
                    <a:pt x="203" y="83"/>
                  </a:lnTo>
                  <a:lnTo>
                    <a:pt x="200" y="78"/>
                  </a:lnTo>
                  <a:lnTo>
                    <a:pt x="195" y="74"/>
                  </a:lnTo>
                  <a:lnTo>
                    <a:pt x="192" y="70"/>
                  </a:lnTo>
                  <a:lnTo>
                    <a:pt x="188" y="65"/>
                  </a:lnTo>
                  <a:lnTo>
                    <a:pt x="186" y="62"/>
                  </a:lnTo>
                  <a:lnTo>
                    <a:pt x="189" y="62"/>
                  </a:lnTo>
                  <a:lnTo>
                    <a:pt x="192" y="62"/>
                  </a:lnTo>
                  <a:lnTo>
                    <a:pt x="197" y="56"/>
                  </a:lnTo>
                  <a:lnTo>
                    <a:pt x="200" y="54"/>
                  </a:lnTo>
                  <a:lnTo>
                    <a:pt x="193" y="49"/>
                  </a:lnTo>
                  <a:lnTo>
                    <a:pt x="195" y="46"/>
                  </a:lnTo>
                  <a:lnTo>
                    <a:pt x="200" y="41"/>
                  </a:lnTo>
                  <a:lnTo>
                    <a:pt x="200" y="33"/>
                  </a:lnTo>
                  <a:lnTo>
                    <a:pt x="195" y="25"/>
                  </a:lnTo>
                  <a:lnTo>
                    <a:pt x="193" y="21"/>
                  </a:lnTo>
                  <a:lnTo>
                    <a:pt x="182" y="21"/>
                  </a:lnTo>
                  <a:lnTo>
                    <a:pt x="174" y="12"/>
                  </a:lnTo>
                  <a:lnTo>
                    <a:pt x="161" y="12"/>
                  </a:lnTo>
                  <a:lnTo>
                    <a:pt x="148" y="0"/>
                  </a:lnTo>
                  <a:lnTo>
                    <a:pt x="129" y="0"/>
                  </a:lnTo>
                  <a:lnTo>
                    <a:pt x="124" y="6"/>
                  </a:lnTo>
                  <a:lnTo>
                    <a:pt x="112" y="6"/>
                  </a:lnTo>
                  <a:lnTo>
                    <a:pt x="107" y="11"/>
                  </a:lnTo>
                  <a:lnTo>
                    <a:pt x="99" y="12"/>
                  </a:lnTo>
                  <a:lnTo>
                    <a:pt x="83" y="21"/>
                  </a:lnTo>
                  <a:lnTo>
                    <a:pt x="75" y="24"/>
                  </a:lnTo>
                  <a:lnTo>
                    <a:pt x="73" y="27"/>
                  </a:lnTo>
                  <a:lnTo>
                    <a:pt x="66" y="24"/>
                  </a:lnTo>
                  <a:lnTo>
                    <a:pt x="58" y="27"/>
                  </a:lnTo>
                  <a:lnTo>
                    <a:pt x="50" y="29"/>
                  </a:lnTo>
                  <a:lnTo>
                    <a:pt x="38" y="27"/>
                  </a:lnTo>
                  <a:lnTo>
                    <a:pt x="28" y="24"/>
                  </a:lnTo>
                  <a:lnTo>
                    <a:pt x="25" y="22"/>
                  </a:lnTo>
                  <a:lnTo>
                    <a:pt x="19" y="22"/>
                  </a:lnTo>
                  <a:lnTo>
                    <a:pt x="11" y="24"/>
                  </a:lnTo>
                  <a:lnTo>
                    <a:pt x="0" y="31"/>
                  </a:lnTo>
                  <a:lnTo>
                    <a:pt x="3" y="38"/>
                  </a:lnTo>
                  <a:lnTo>
                    <a:pt x="13" y="43"/>
                  </a:lnTo>
                  <a:lnTo>
                    <a:pt x="19" y="47"/>
                  </a:lnTo>
                  <a:lnTo>
                    <a:pt x="38" y="64"/>
                  </a:lnTo>
                  <a:lnTo>
                    <a:pt x="44" y="82"/>
                  </a:lnTo>
                  <a:lnTo>
                    <a:pt x="35" y="95"/>
                  </a:lnTo>
                  <a:lnTo>
                    <a:pt x="65" y="132"/>
                  </a:lnTo>
                  <a:lnTo>
                    <a:pt x="65" y="136"/>
                  </a:lnTo>
                  <a:lnTo>
                    <a:pt x="67" y="142"/>
                  </a:lnTo>
                  <a:lnTo>
                    <a:pt x="67" y="146"/>
                  </a:lnTo>
                  <a:lnTo>
                    <a:pt x="72" y="151"/>
                  </a:lnTo>
                  <a:lnTo>
                    <a:pt x="79" y="152"/>
                  </a:lnTo>
                  <a:lnTo>
                    <a:pt x="88" y="155"/>
                  </a:lnTo>
                  <a:lnTo>
                    <a:pt x="98" y="153"/>
                  </a:lnTo>
                  <a:lnTo>
                    <a:pt x="101" y="149"/>
                  </a:lnTo>
                  <a:lnTo>
                    <a:pt x="105" y="144"/>
                  </a:lnTo>
                  <a:lnTo>
                    <a:pt x="105" y="137"/>
                  </a:lnTo>
                  <a:lnTo>
                    <a:pt x="108" y="136"/>
                  </a:lnTo>
                  <a:lnTo>
                    <a:pt x="114" y="140"/>
                  </a:lnTo>
                  <a:lnTo>
                    <a:pt x="117" y="143"/>
                  </a:lnTo>
                  <a:lnTo>
                    <a:pt x="123" y="150"/>
                  </a:lnTo>
                  <a:lnTo>
                    <a:pt x="131" y="150"/>
                  </a:lnTo>
                  <a:lnTo>
                    <a:pt x="133" y="158"/>
                  </a:lnTo>
                  <a:lnTo>
                    <a:pt x="140" y="171"/>
                  </a:lnTo>
                  <a:lnTo>
                    <a:pt x="152" y="167"/>
                  </a:lnTo>
                  <a:lnTo>
                    <a:pt x="156" y="167"/>
                  </a:lnTo>
                  <a:lnTo>
                    <a:pt x="168" y="174"/>
                  </a:lnTo>
                  <a:lnTo>
                    <a:pt x="178" y="173"/>
                  </a:lnTo>
                  <a:lnTo>
                    <a:pt x="182" y="178"/>
                  </a:lnTo>
                  <a:lnTo>
                    <a:pt x="190" y="164"/>
                  </a:lnTo>
                  <a:lnTo>
                    <a:pt x="198" y="14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4" name="Freeform 9"/>
            <p:cNvSpPr>
              <a:spLocks/>
            </p:cNvSpPr>
            <p:nvPr/>
          </p:nvSpPr>
          <p:spPr bwMode="auto">
            <a:xfrm>
              <a:off x="1830669" y="3061225"/>
              <a:ext cx="522572" cy="674809"/>
            </a:xfrm>
            <a:custGeom>
              <a:avLst/>
              <a:gdLst>
                <a:gd name="T0" fmla="*/ 484 w 484"/>
                <a:gd name="T1" fmla="*/ 383 h 625"/>
                <a:gd name="T2" fmla="*/ 474 w 484"/>
                <a:gd name="T3" fmla="*/ 374 h 625"/>
                <a:gd name="T4" fmla="*/ 461 w 484"/>
                <a:gd name="T5" fmla="*/ 326 h 625"/>
                <a:gd name="T6" fmla="*/ 433 w 484"/>
                <a:gd name="T7" fmla="*/ 282 h 625"/>
                <a:gd name="T8" fmla="*/ 400 w 484"/>
                <a:gd name="T9" fmla="*/ 286 h 625"/>
                <a:gd name="T10" fmla="*/ 352 w 484"/>
                <a:gd name="T11" fmla="*/ 258 h 625"/>
                <a:gd name="T12" fmla="*/ 371 w 484"/>
                <a:gd name="T13" fmla="*/ 261 h 625"/>
                <a:gd name="T14" fmla="*/ 364 w 484"/>
                <a:gd name="T15" fmla="*/ 247 h 625"/>
                <a:gd name="T16" fmla="*/ 393 w 484"/>
                <a:gd name="T17" fmla="*/ 225 h 625"/>
                <a:gd name="T18" fmla="*/ 415 w 484"/>
                <a:gd name="T19" fmla="*/ 209 h 625"/>
                <a:gd name="T20" fmla="*/ 398 w 484"/>
                <a:gd name="T21" fmla="*/ 170 h 625"/>
                <a:gd name="T22" fmla="*/ 384 w 484"/>
                <a:gd name="T23" fmla="*/ 159 h 625"/>
                <a:gd name="T24" fmla="*/ 389 w 484"/>
                <a:gd name="T25" fmla="*/ 133 h 625"/>
                <a:gd name="T26" fmla="*/ 425 w 484"/>
                <a:gd name="T27" fmla="*/ 103 h 625"/>
                <a:gd name="T28" fmla="*/ 413 w 484"/>
                <a:gd name="T29" fmla="*/ 71 h 625"/>
                <a:gd name="T30" fmla="*/ 400 w 484"/>
                <a:gd name="T31" fmla="*/ 57 h 625"/>
                <a:gd name="T32" fmla="*/ 386 w 484"/>
                <a:gd name="T33" fmla="*/ 24 h 625"/>
                <a:gd name="T34" fmla="*/ 361 w 484"/>
                <a:gd name="T35" fmla="*/ 3 h 625"/>
                <a:gd name="T36" fmla="*/ 343 w 484"/>
                <a:gd name="T37" fmla="*/ 7 h 625"/>
                <a:gd name="T38" fmla="*/ 320 w 484"/>
                <a:gd name="T39" fmla="*/ 36 h 625"/>
                <a:gd name="T40" fmla="*/ 264 w 484"/>
                <a:gd name="T41" fmla="*/ 70 h 625"/>
                <a:gd name="T42" fmla="*/ 198 w 484"/>
                <a:gd name="T43" fmla="*/ 95 h 625"/>
                <a:gd name="T44" fmla="*/ 150 w 484"/>
                <a:gd name="T45" fmla="*/ 123 h 625"/>
                <a:gd name="T46" fmla="*/ 122 w 484"/>
                <a:gd name="T47" fmla="*/ 140 h 625"/>
                <a:gd name="T48" fmla="*/ 101 w 484"/>
                <a:gd name="T49" fmla="*/ 165 h 625"/>
                <a:gd name="T50" fmla="*/ 79 w 484"/>
                <a:gd name="T51" fmla="*/ 169 h 625"/>
                <a:gd name="T52" fmla="*/ 64 w 484"/>
                <a:gd name="T53" fmla="*/ 160 h 625"/>
                <a:gd name="T54" fmla="*/ 32 w 484"/>
                <a:gd name="T55" fmla="*/ 167 h 625"/>
                <a:gd name="T56" fmla="*/ 0 w 484"/>
                <a:gd name="T57" fmla="*/ 203 h 625"/>
                <a:gd name="T58" fmla="*/ 4 w 484"/>
                <a:gd name="T59" fmla="*/ 249 h 625"/>
                <a:gd name="T60" fmla="*/ 15 w 484"/>
                <a:gd name="T61" fmla="*/ 302 h 625"/>
                <a:gd name="T62" fmla="*/ 60 w 484"/>
                <a:gd name="T63" fmla="*/ 338 h 625"/>
                <a:gd name="T64" fmla="*/ 41 w 484"/>
                <a:gd name="T65" fmla="*/ 388 h 625"/>
                <a:gd name="T66" fmla="*/ 41 w 484"/>
                <a:gd name="T67" fmla="*/ 416 h 625"/>
                <a:gd name="T68" fmla="*/ 58 w 484"/>
                <a:gd name="T69" fmla="*/ 416 h 625"/>
                <a:gd name="T70" fmla="*/ 88 w 484"/>
                <a:gd name="T71" fmla="*/ 419 h 625"/>
                <a:gd name="T72" fmla="*/ 105 w 484"/>
                <a:gd name="T73" fmla="*/ 416 h 625"/>
                <a:gd name="T74" fmla="*/ 137 w 484"/>
                <a:gd name="T75" fmla="*/ 403 h 625"/>
                <a:gd name="T76" fmla="*/ 159 w 484"/>
                <a:gd name="T77" fmla="*/ 392 h 625"/>
                <a:gd name="T78" fmla="*/ 204 w 484"/>
                <a:gd name="T79" fmla="*/ 404 h 625"/>
                <a:gd name="T80" fmla="*/ 225 w 484"/>
                <a:gd name="T81" fmla="*/ 417 h 625"/>
                <a:gd name="T82" fmla="*/ 225 w 484"/>
                <a:gd name="T83" fmla="*/ 438 h 625"/>
                <a:gd name="T84" fmla="*/ 227 w 484"/>
                <a:gd name="T85" fmla="*/ 448 h 625"/>
                <a:gd name="T86" fmla="*/ 216 w 484"/>
                <a:gd name="T87" fmla="*/ 454 h 625"/>
                <a:gd name="T88" fmla="*/ 225 w 484"/>
                <a:gd name="T89" fmla="*/ 466 h 625"/>
                <a:gd name="T90" fmla="*/ 237 w 484"/>
                <a:gd name="T91" fmla="*/ 475 h 625"/>
                <a:gd name="T92" fmla="*/ 248 w 484"/>
                <a:gd name="T93" fmla="*/ 480 h 625"/>
                <a:gd name="T94" fmla="*/ 228 w 484"/>
                <a:gd name="T95" fmla="*/ 532 h 625"/>
                <a:gd name="T96" fmla="*/ 226 w 484"/>
                <a:gd name="T97" fmla="*/ 563 h 625"/>
                <a:gd name="T98" fmla="*/ 253 w 484"/>
                <a:gd name="T99" fmla="*/ 551 h 625"/>
                <a:gd name="T100" fmla="*/ 293 w 484"/>
                <a:gd name="T101" fmla="*/ 588 h 625"/>
                <a:gd name="T102" fmla="*/ 376 w 484"/>
                <a:gd name="T103" fmla="*/ 613 h 625"/>
                <a:gd name="T104" fmla="*/ 422 w 484"/>
                <a:gd name="T105" fmla="*/ 623 h 625"/>
                <a:gd name="T106" fmla="*/ 454 w 484"/>
                <a:gd name="T107" fmla="*/ 550 h 625"/>
                <a:gd name="T108" fmla="*/ 469 w 484"/>
                <a:gd name="T109" fmla="*/ 523 h 625"/>
                <a:gd name="T110" fmla="*/ 477 w 484"/>
                <a:gd name="T111" fmla="*/ 491 h 625"/>
                <a:gd name="T112" fmla="*/ 474 w 484"/>
                <a:gd name="T113" fmla="*/ 466 h 625"/>
                <a:gd name="T114" fmla="*/ 468 w 484"/>
                <a:gd name="T115" fmla="*/ 428 h 625"/>
                <a:gd name="T116" fmla="*/ 464 w 484"/>
                <a:gd name="T117" fmla="*/ 397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25">
                  <a:moveTo>
                    <a:pt x="470" y="392"/>
                  </a:moveTo>
                  <a:lnTo>
                    <a:pt x="477" y="390"/>
                  </a:lnTo>
                  <a:lnTo>
                    <a:pt x="484" y="383"/>
                  </a:lnTo>
                  <a:lnTo>
                    <a:pt x="484" y="379"/>
                  </a:lnTo>
                  <a:lnTo>
                    <a:pt x="482" y="374"/>
                  </a:lnTo>
                  <a:lnTo>
                    <a:pt x="474" y="374"/>
                  </a:lnTo>
                  <a:lnTo>
                    <a:pt x="467" y="369"/>
                  </a:lnTo>
                  <a:lnTo>
                    <a:pt x="465" y="351"/>
                  </a:lnTo>
                  <a:lnTo>
                    <a:pt x="461" y="326"/>
                  </a:lnTo>
                  <a:lnTo>
                    <a:pt x="451" y="304"/>
                  </a:lnTo>
                  <a:lnTo>
                    <a:pt x="441" y="287"/>
                  </a:lnTo>
                  <a:lnTo>
                    <a:pt x="433" y="282"/>
                  </a:lnTo>
                  <a:lnTo>
                    <a:pt x="420" y="279"/>
                  </a:lnTo>
                  <a:lnTo>
                    <a:pt x="414" y="280"/>
                  </a:lnTo>
                  <a:lnTo>
                    <a:pt x="400" y="286"/>
                  </a:lnTo>
                  <a:lnTo>
                    <a:pt x="367" y="295"/>
                  </a:lnTo>
                  <a:lnTo>
                    <a:pt x="348" y="271"/>
                  </a:lnTo>
                  <a:lnTo>
                    <a:pt x="352" y="258"/>
                  </a:lnTo>
                  <a:lnTo>
                    <a:pt x="355" y="256"/>
                  </a:lnTo>
                  <a:lnTo>
                    <a:pt x="361" y="261"/>
                  </a:lnTo>
                  <a:lnTo>
                    <a:pt x="371" y="261"/>
                  </a:lnTo>
                  <a:lnTo>
                    <a:pt x="374" y="253"/>
                  </a:lnTo>
                  <a:lnTo>
                    <a:pt x="371" y="249"/>
                  </a:lnTo>
                  <a:lnTo>
                    <a:pt x="364" y="247"/>
                  </a:lnTo>
                  <a:lnTo>
                    <a:pt x="361" y="239"/>
                  </a:lnTo>
                  <a:lnTo>
                    <a:pt x="388" y="221"/>
                  </a:lnTo>
                  <a:lnTo>
                    <a:pt x="393" y="225"/>
                  </a:lnTo>
                  <a:lnTo>
                    <a:pt x="400" y="223"/>
                  </a:lnTo>
                  <a:lnTo>
                    <a:pt x="401" y="211"/>
                  </a:lnTo>
                  <a:lnTo>
                    <a:pt x="415" y="209"/>
                  </a:lnTo>
                  <a:lnTo>
                    <a:pt x="408" y="196"/>
                  </a:lnTo>
                  <a:lnTo>
                    <a:pt x="408" y="188"/>
                  </a:lnTo>
                  <a:lnTo>
                    <a:pt x="398" y="170"/>
                  </a:lnTo>
                  <a:lnTo>
                    <a:pt x="390" y="170"/>
                  </a:lnTo>
                  <a:lnTo>
                    <a:pt x="387" y="170"/>
                  </a:lnTo>
                  <a:lnTo>
                    <a:pt x="384" y="159"/>
                  </a:lnTo>
                  <a:lnTo>
                    <a:pt x="389" y="153"/>
                  </a:lnTo>
                  <a:lnTo>
                    <a:pt x="393" y="147"/>
                  </a:lnTo>
                  <a:lnTo>
                    <a:pt x="389" y="133"/>
                  </a:lnTo>
                  <a:lnTo>
                    <a:pt x="398" y="121"/>
                  </a:lnTo>
                  <a:lnTo>
                    <a:pt x="416" y="121"/>
                  </a:lnTo>
                  <a:lnTo>
                    <a:pt x="425" y="103"/>
                  </a:lnTo>
                  <a:lnTo>
                    <a:pt x="419" y="97"/>
                  </a:lnTo>
                  <a:lnTo>
                    <a:pt x="419" y="85"/>
                  </a:lnTo>
                  <a:lnTo>
                    <a:pt x="413" y="71"/>
                  </a:lnTo>
                  <a:lnTo>
                    <a:pt x="400" y="61"/>
                  </a:lnTo>
                  <a:lnTo>
                    <a:pt x="399" y="60"/>
                  </a:lnTo>
                  <a:lnTo>
                    <a:pt x="400" y="57"/>
                  </a:lnTo>
                  <a:lnTo>
                    <a:pt x="399" y="44"/>
                  </a:lnTo>
                  <a:lnTo>
                    <a:pt x="392" y="33"/>
                  </a:lnTo>
                  <a:lnTo>
                    <a:pt x="386" y="24"/>
                  </a:lnTo>
                  <a:lnTo>
                    <a:pt x="377" y="15"/>
                  </a:lnTo>
                  <a:lnTo>
                    <a:pt x="367" y="7"/>
                  </a:lnTo>
                  <a:lnTo>
                    <a:pt x="361" y="3"/>
                  </a:lnTo>
                  <a:lnTo>
                    <a:pt x="358" y="0"/>
                  </a:lnTo>
                  <a:lnTo>
                    <a:pt x="347" y="3"/>
                  </a:lnTo>
                  <a:lnTo>
                    <a:pt x="343" y="7"/>
                  </a:lnTo>
                  <a:lnTo>
                    <a:pt x="339" y="17"/>
                  </a:lnTo>
                  <a:lnTo>
                    <a:pt x="336" y="26"/>
                  </a:lnTo>
                  <a:lnTo>
                    <a:pt x="320" y="36"/>
                  </a:lnTo>
                  <a:lnTo>
                    <a:pt x="313" y="42"/>
                  </a:lnTo>
                  <a:lnTo>
                    <a:pt x="281" y="52"/>
                  </a:lnTo>
                  <a:lnTo>
                    <a:pt x="264" y="70"/>
                  </a:lnTo>
                  <a:lnTo>
                    <a:pt x="240" y="84"/>
                  </a:lnTo>
                  <a:lnTo>
                    <a:pt x="214" y="85"/>
                  </a:lnTo>
                  <a:lnTo>
                    <a:pt x="198" y="95"/>
                  </a:lnTo>
                  <a:lnTo>
                    <a:pt x="183" y="105"/>
                  </a:lnTo>
                  <a:lnTo>
                    <a:pt x="164" y="118"/>
                  </a:lnTo>
                  <a:lnTo>
                    <a:pt x="150" y="123"/>
                  </a:lnTo>
                  <a:lnTo>
                    <a:pt x="142" y="127"/>
                  </a:lnTo>
                  <a:lnTo>
                    <a:pt x="131" y="132"/>
                  </a:lnTo>
                  <a:lnTo>
                    <a:pt x="122" y="140"/>
                  </a:lnTo>
                  <a:lnTo>
                    <a:pt x="113" y="148"/>
                  </a:lnTo>
                  <a:lnTo>
                    <a:pt x="109" y="154"/>
                  </a:lnTo>
                  <a:lnTo>
                    <a:pt x="101" y="165"/>
                  </a:lnTo>
                  <a:lnTo>
                    <a:pt x="93" y="170"/>
                  </a:lnTo>
                  <a:lnTo>
                    <a:pt x="83" y="170"/>
                  </a:lnTo>
                  <a:lnTo>
                    <a:pt x="79" y="169"/>
                  </a:lnTo>
                  <a:lnTo>
                    <a:pt x="74" y="165"/>
                  </a:lnTo>
                  <a:lnTo>
                    <a:pt x="69" y="163"/>
                  </a:lnTo>
                  <a:lnTo>
                    <a:pt x="64" y="160"/>
                  </a:lnTo>
                  <a:lnTo>
                    <a:pt x="59" y="160"/>
                  </a:lnTo>
                  <a:lnTo>
                    <a:pt x="42" y="157"/>
                  </a:lnTo>
                  <a:lnTo>
                    <a:pt x="32" y="167"/>
                  </a:lnTo>
                  <a:lnTo>
                    <a:pt x="14" y="165"/>
                  </a:lnTo>
                  <a:lnTo>
                    <a:pt x="2" y="180"/>
                  </a:lnTo>
                  <a:lnTo>
                    <a:pt x="0" y="203"/>
                  </a:lnTo>
                  <a:lnTo>
                    <a:pt x="5" y="213"/>
                  </a:lnTo>
                  <a:lnTo>
                    <a:pt x="4" y="233"/>
                  </a:lnTo>
                  <a:lnTo>
                    <a:pt x="4" y="249"/>
                  </a:lnTo>
                  <a:lnTo>
                    <a:pt x="0" y="269"/>
                  </a:lnTo>
                  <a:lnTo>
                    <a:pt x="4" y="282"/>
                  </a:lnTo>
                  <a:lnTo>
                    <a:pt x="15" y="302"/>
                  </a:lnTo>
                  <a:lnTo>
                    <a:pt x="17" y="307"/>
                  </a:lnTo>
                  <a:lnTo>
                    <a:pt x="38" y="322"/>
                  </a:lnTo>
                  <a:lnTo>
                    <a:pt x="60" y="338"/>
                  </a:lnTo>
                  <a:lnTo>
                    <a:pt x="64" y="351"/>
                  </a:lnTo>
                  <a:lnTo>
                    <a:pt x="59" y="360"/>
                  </a:lnTo>
                  <a:lnTo>
                    <a:pt x="41" y="388"/>
                  </a:lnTo>
                  <a:lnTo>
                    <a:pt x="27" y="415"/>
                  </a:lnTo>
                  <a:lnTo>
                    <a:pt x="30" y="423"/>
                  </a:lnTo>
                  <a:lnTo>
                    <a:pt x="41" y="416"/>
                  </a:lnTo>
                  <a:lnTo>
                    <a:pt x="49" y="414"/>
                  </a:lnTo>
                  <a:lnTo>
                    <a:pt x="55" y="414"/>
                  </a:lnTo>
                  <a:lnTo>
                    <a:pt x="58" y="416"/>
                  </a:lnTo>
                  <a:lnTo>
                    <a:pt x="68" y="419"/>
                  </a:lnTo>
                  <a:lnTo>
                    <a:pt x="80" y="421"/>
                  </a:lnTo>
                  <a:lnTo>
                    <a:pt x="88" y="419"/>
                  </a:lnTo>
                  <a:lnTo>
                    <a:pt x="96" y="416"/>
                  </a:lnTo>
                  <a:lnTo>
                    <a:pt x="103" y="419"/>
                  </a:lnTo>
                  <a:lnTo>
                    <a:pt x="105" y="416"/>
                  </a:lnTo>
                  <a:lnTo>
                    <a:pt x="113" y="413"/>
                  </a:lnTo>
                  <a:lnTo>
                    <a:pt x="129" y="404"/>
                  </a:lnTo>
                  <a:lnTo>
                    <a:pt x="137" y="403"/>
                  </a:lnTo>
                  <a:lnTo>
                    <a:pt x="142" y="398"/>
                  </a:lnTo>
                  <a:lnTo>
                    <a:pt x="154" y="398"/>
                  </a:lnTo>
                  <a:lnTo>
                    <a:pt x="159" y="392"/>
                  </a:lnTo>
                  <a:lnTo>
                    <a:pt x="178" y="392"/>
                  </a:lnTo>
                  <a:lnTo>
                    <a:pt x="191" y="404"/>
                  </a:lnTo>
                  <a:lnTo>
                    <a:pt x="204" y="404"/>
                  </a:lnTo>
                  <a:lnTo>
                    <a:pt x="212" y="413"/>
                  </a:lnTo>
                  <a:lnTo>
                    <a:pt x="223" y="413"/>
                  </a:lnTo>
                  <a:lnTo>
                    <a:pt x="225" y="417"/>
                  </a:lnTo>
                  <a:lnTo>
                    <a:pt x="230" y="425"/>
                  </a:lnTo>
                  <a:lnTo>
                    <a:pt x="230" y="433"/>
                  </a:lnTo>
                  <a:lnTo>
                    <a:pt x="225" y="438"/>
                  </a:lnTo>
                  <a:lnTo>
                    <a:pt x="223" y="441"/>
                  </a:lnTo>
                  <a:lnTo>
                    <a:pt x="230" y="446"/>
                  </a:lnTo>
                  <a:lnTo>
                    <a:pt x="227" y="448"/>
                  </a:lnTo>
                  <a:lnTo>
                    <a:pt x="222" y="454"/>
                  </a:lnTo>
                  <a:lnTo>
                    <a:pt x="219" y="454"/>
                  </a:lnTo>
                  <a:lnTo>
                    <a:pt x="216" y="454"/>
                  </a:lnTo>
                  <a:lnTo>
                    <a:pt x="218" y="457"/>
                  </a:lnTo>
                  <a:lnTo>
                    <a:pt x="222" y="462"/>
                  </a:lnTo>
                  <a:lnTo>
                    <a:pt x="225" y="466"/>
                  </a:lnTo>
                  <a:lnTo>
                    <a:pt x="230" y="470"/>
                  </a:lnTo>
                  <a:lnTo>
                    <a:pt x="233" y="475"/>
                  </a:lnTo>
                  <a:lnTo>
                    <a:pt x="237" y="475"/>
                  </a:lnTo>
                  <a:lnTo>
                    <a:pt x="240" y="475"/>
                  </a:lnTo>
                  <a:lnTo>
                    <a:pt x="244" y="478"/>
                  </a:lnTo>
                  <a:lnTo>
                    <a:pt x="248" y="480"/>
                  </a:lnTo>
                  <a:lnTo>
                    <a:pt x="242" y="502"/>
                  </a:lnTo>
                  <a:lnTo>
                    <a:pt x="226" y="516"/>
                  </a:lnTo>
                  <a:lnTo>
                    <a:pt x="228" y="532"/>
                  </a:lnTo>
                  <a:lnTo>
                    <a:pt x="220" y="556"/>
                  </a:lnTo>
                  <a:lnTo>
                    <a:pt x="212" y="570"/>
                  </a:lnTo>
                  <a:lnTo>
                    <a:pt x="226" y="563"/>
                  </a:lnTo>
                  <a:lnTo>
                    <a:pt x="236" y="555"/>
                  </a:lnTo>
                  <a:lnTo>
                    <a:pt x="242" y="551"/>
                  </a:lnTo>
                  <a:lnTo>
                    <a:pt x="253" y="551"/>
                  </a:lnTo>
                  <a:lnTo>
                    <a:pt x="258" y="559"/>
                  </a:lnTo>
                  <a:lnTo>
                    <a:pt x="264" y="571"/>
                  </a:lnTo>
                  <a:lnTo>
                    <a:pt x="293" y="588"/>
                  </a:lnTo>
                  <a:lnTo>
                    <a:pt x="312" y="593"/>
                  </a:lnTo>
                  <a:lnTo>
                    <a:pt x="369" y="608"/>
                  </a:lnTo>
                  <a:lnTo>
                    <a:pt x="376" y="613"/>
                  </a:lnTo>
                  <a:lnTo>
                    <a:pt x="397" y="618"/>
                  </a:lnTo>
                  <a:lnTo>
                    <a:pt x="410" y="625"/>
                  </a:lnTo>
                  <a:lnTo>
                    <a:pt x="422" y="623"/>
                  </a:lnTo>
                  <a:lnTo>
                    <a:pt x="431" y="609"/>
                  </a:lnTo>
                  <a:lnTo>
                    <a:pt x="444" y="576"/>
                  </a:lnTo>
                  <a:lnTo>
                    <a:pt x="454" y="550"/>
                  </a:lnTo>
                  <a:lnTo>
                    <a:pt x="459" y="543"/>
                  </a:lnTo>
                  <a:lnTo>
                    <a:pt x="465" y="533"/>
                  </a:lnTo>
                  <a:lnTo>
                    <a:pt x="469" y="523"/>
                  </a:lnTo>
                  <a:lnTo>
                    <a:pt x="471" y="514"/>
                  </a:lnTo>
                  <a:lnTo>
                    <a:pt x="475" y="503"/>
                  </a:lnTo>
                  <a:lnTo>
                    <a:pt x="477" y="491"/>
                  </a:lnTo>
                  <a:lnTo>
                    <a:pt x="480" y="483"/>
                  </a:lnTo>
                  <a:lnTo>
                    <a:pt x="480" y="478"/>
                  </a:lnTo>
                  <a:lnTo>
                    <a:pt x="474" y="466"/>
                  </a:lnTo>
                  <a:lnTo>
                    <a:pt x="469" y="454"/>
                  </a:lnTo>
                  <a:lnTo>
                    <a:pt x="469" y="437"/>
                  </a:lnTo>
                  <a:lnTo>
                    <a:pt x="468" y="428"/>
                  </a:lnTo>
                  <a:lnTo>
                    <a:pt x="461" y="416"/>
                  </a:lnTo>
                  <a:lnTo>
                    <a:pt x="460" y="405"/>
                  </a:lnTo>
                  <a:lnTo>
                    <a:pt x="464" y="397"/>
                  </a:lnTo>
                  <a:lnTo>
                    <a:pt x="470" y="39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6" name="Freeform 11"/>
            <p:cNvSpPr>
              <a:spLocks/>
            </p:cNvSpPr>
            <p:nvPr/>
          </p:nvSpPr>
          <p:spPr bwMode="auto">
            <a:xfrm>
              <a:off x="3105787" y="2805337"/>
              <a:ext cx="724475" cy="547405"/>
            </a:xfrm>
            <a:custGeom>
              <a:avLst/>
              <a:gdLst>
                <a:gd name="T0" fmla="*/ 82 w 3994"/>
                <a:gd name="T1" fmla="*/ 2511 h 3023"/>
                <a:gd name="T2" fmla="*/ 102 w 3994"/>
                <a:gd name="T3" fmla="*/ 2307 h 3023"/>
                <a:gd name="T4" fmla="*/ 0 w 3994"/>
                <a:gd name="T5" fmla="*/ 2136 h 3023"/>
                <a:gd name="T6" fmla="*/ 188 w 3994"/>
                <a:gd name="T7" fmla="*/ 2091 h 3023"/>
                <a:gd name="T8" fmla="*/ 326 w 3994"/>
                <a:gd name="T9" fmla="*/ 2156 h 3023"/>
                <a:gd name="T10" fmla="*/ 506 w 3994"/>
                <a:gd name="T11" fmla="*/ 1948 h 3023"/>
                <a:gd name="T12" fmla="*/ 412 w 3994"/>
                <a:gd name="T13" fmla="*/ 1777 h 3023"/>
                <a:gd name="T14" fmla="*/ 506 w 3994"/>
                <a:gd name="T15" fmla="*/ 1675 h 3023"/>
                <a:gd name="T16" fmla="*/ 555 w 3994"/>
                <a:gd name="T17" fmla="*/ 1557 h 3023"/>
                <a:gd name="T18" fmla="*/ 689 w 3994"/>
                <a:gd name="T19" fmla="*/ 1594 h 3023"/>
                <a:gd name="T20" fmla="*/ 897 w 3994"/>
                <a:gd name="T21" fmla="*/ 1467 h 3023"/>
                <a:gd name="T22" fmla="*/ 787 w 3994"/>
                <a:gd name="T23" fmla="*/ 1300 h 3023"/>
                <a:gd name="T24" fmla="*/ 716 w 3994"/>
                <a:gd name="T25" fmla="*/ 1188 h 3023"/>
                <a:gd name="T26" fmla="*/ 598 w 3994"/>
                <a:gd name="T27" fmla="*/ 1150 h 3023"/>
                <a:gd name="T28" fmla="*/ 419 w 3994"/>
                <a:gd name="T29" fmla="*/ 1174 h 3023"/>
                <a:gd name="T30" fmla="*/ 286 w 3994"/>
                <a:gd name="T31" fmla="*/ 787 h 3023"/>
                <a:gd name="T32" fmla="*/ 318 w 3994"/>
                <a:gd name="T33" fmla="*/ 710 h 3023"/>
                <a:gd name="T34" fmla="*/ 313 w 3994"/>
                <a:gd name="T35" fmla="*/ 440 h 3023"/>
                <a:gd name="T36" fmla="*/ 419 w 3994"/>
                <a:gd name="T37" fmla="*/ 252 h 3023"/>
                <a:gd name="T38" fmla="*/ 588 w 3994"/>
                <a:gd name="T39" fmla="*/ 223 h 3023"/>
                <a:gd name="T40" fmla="*/ 726 w 3994"/>
                <a:gd name="T41" fmla="*/ 167 h 3023"/>
                <a:gd name="T42" fmla="*/ 879 w 3994"/>
                <a:gd name="T43" fmla="*/ 137 h 3023"/>
                <a:gd name="T44" fmla="*/ 956 w 3994"/>
                <a:gd name="T45" fmla="*/ 45 h 3023"/>
                <a:gd name="T46" fmla="*/ 1112 w 3994"/>
                <a:gd name="T47" fmla="*/ 8 h 3023"/>
                <a:gd name="T48" fmla="*/ 1304 w 3994"/>
                <a:gd name="T49" fmla="*/ 28 h 3023"/>
                <a:gd name="T50" fmla="*/ 1573 w 3994"/>
                <a:gd name="T51" fmla="*/ 275 h 3023"/>
                <a:gd name="T52" fmla="*/ 1799 w 3994"/>
                <a:gd name="T53" fmla="*/ 429 h 3023"/>
                <a:gd name="T54" fmla="*/ 1981 w 3994"/>
                <a:gd name="T55" fmla="*/ 529 h 3023"/>
                <a:gd name="T56" fmla="*/ 2272 w 3994"/>
                <a:gd name="T57" fmla="*/ 543 h 3023"/>
                <a:gd name="T58" fmla="*/ 2493 w 3994"/>
                <a:gd name="T59" fmla="*/ 440 h 3023"/>
                <a:gd name="T60" fmla="*/ 2556 w 3994"/>
                <a:gd name="T61" fmla="*/ 239 h 3023"/>
                <a:gd name="T62" fmla="*/ 2787 w 3994"/>
                <a:gd name="T63" fmla="*/ 233 h 3023"/>
                <a:gd name="T64" fmla="*/ 3391 w 3994"/>
                <a:gd name="T65" fmla="*/ 86 h 3023"/>
                <a:gd name="T66" fmla="*/ 3623 w 3994"/>
                <a:gd name="T67" fmla="*/ 262 h 3023"/>
                <a:gd name="T68" fmla="*/ 3609 w 3994"/>
                <a:gd name="T69" fmla="*/ 445 h 3023"/>
                <a:gd name="T70" fmla="*/ 3877 w 3994"/>
                <a:gd name="T71" fmla="*/ 569 h 3023"/>
                <a:gd name="T72" fmla="*/ 3959 w 3994"/>
                <a:gd name="T73" fmla="*/ 862 h 3023"/>
                <a:gd name="T74" fmla="*/ 3951 w 3994"/>
                <a:gd name="T75" fmla="*/ 1326 h 3023"/>
                <a:gd name="T76" fmla="*/ 3629 w 3994"/>
                <a:gd name="T77" fmla="*/ 1616 h 3023"/>
                <a:gd name="T78" fmla="*/ 3424 w 3994"/>
                <a:gd name="T79" fmla="*/ 1645 h 3023"/>
                <a:gd name="T80" fmla="*/ 3230 w 3994"/>
                <a:gd name="T81" fmla="*/ 1518 h 3023"/>
                <a:gd name="T82" fmla="*/ 3143 w 3994"/>
                <a:gd name="T83" fmla="*/ 1335 h 3023"/>
                <a:gd name="T84" fmla="*/ 2927 w 3994"/>
                <a:gd name="T85" fmla="*/ 1323 h 3023"/>
                <a:gd name="T86" fmla="*/ 3125 w 3994"/>
                <a:gd name="T87" fmla="*/ 1478 h 3023"/>
                <a:gd name="T88" fmla="*/ 2852 w 3994"/>
                <a:gd name="T89" fmla="*/ 1640 h 3023"/>
                <a:gd name="T90" fmla="*/ 2492 w 3994"/>
                <a:gd name="T91" fmla="*/ 1866 h 3023"/>
                <a:gd name="T92" fmla="*/ 2099 w 3994"/>
                <a:gd name="T93" fmla="*/ 1926 h 3023"/>
                <a:gd name="T94" fmla="*/ 1908 w 3994"/>
                <a:gd name="T95" fmla="*/ 2045 h 3023"/>
                <a:gd name="T96" fmla="*/ 1854 w 3994"/>
                <a:gd name="T97" fmla="*/ 2165 h 3023"/>
                <a:gd name="T98" fmla="*/ 1678 w 3994"/>
                <a:gd name="T99" fmla="*/ 2203 h 3023"/>
                <a:gd name="T100" fmla="*/ 1461 w 3994"/>
                <a:gd name="T101" fmla="*/ 2336 h 3023"/>
                <a:gd name="T102" fmla="*/ 1301 w 3994"/>
                <a:gd name="T103" fmla="*/ 2562 h 3023"/>
                <a:gd name="T104" fmla="*/ 1040 w 3994"/>
                <a:gd name="T105" fmla="*/ 2563 h 3023"/>
                <a:gd name="T106" fmla="*/ 822 w 3994"/>
                <a:gd name="T107" fmla="*/ 2553 h 3023"/>
                <a:gd name="T108" fmla="*/ 658 w 3994"/>
                <a:gd name="T109" fmla="*/ 2822 h 3023"/>
                <a:gd name="T110" fmla="*/ 485 w 3994"/>
                <a:gd name="T111" fmla="*/ 2890 h 3023"/>
                <a:gd name="T112" fmla="*/ 363 w 3994"/>
                <a:gd name="T113" fmla="*/ 2701 h 3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94" h="3023">
                  <a:moveTo>
                    <a:pt x="257" y="2694"/>
                  </a:moveTo>
                  <a:cubicBezTo>
                    <a:pt x="163" y="2605"/>
                    <a:pt x="163" y="2605"/>
                    <a:pt x="163" y="2605"/>
                  </a:cubicBezTo>
                  <a:cubicBezTo>
                    <a:pt x="139" y="2576"/>
                    <a:pt x="139" y="2576"/>
                    <a:pt x="139" y="2576"/>
                  </a:cubicBezTo>
                  <a:cubicBezTo>
                    <a:pt x="139" y="2511"/>
                    <a:pt x="139" y="2511"/>
                    <a:pt x="139" y="2511"/>
                  </a:cubicBezTo>
                  <a:cubicBezTo>
                    <a:pt x="82" y="2511"/>
                    <a:pt x="82" y="2511"/>
                    <a:pt x="82" y="2511"/>
                  </a:cubicBezTo>
                  <a:cubicBezTo>
                    <a:pt x="53" y="2458"/>
                    <a:pt x="53" y="2458"/>
                    <a:pt x="53" y="2458"/>
                  </a:cubicBezTo>
                  <a:cubicBezTo>
                    <a:pt x="94" y="2421"/>
                    <a:pt x="94" y="2421"/>
                    <a:pt x="94" y="2421"/>
                  </a:cubicBezTo>
                  <a:cubicBezTo>
                    <a:pt x="114" y="2380"/>
                    <a:pt x="114" y="2380"/>
                    <a:pt x="114" y="2380"/>
                  </a:cubicBezTo>
                  <a:cubicBezTo>
                    <a:pt x="98" y="2348"/>
                    <a:pt x="98" y="2348"/>
                    <a:pt x="98" y="2348"/>
                  </a:cubicBezTo>
                  <a:cubicBezTo>
                    <a:pt x="102" y="2307"/>
                    <a:pt x="102" y="2307"/>
                    <a:pt x="102" y="2307"/>
                  </a:cubicBezTo>
                  <a:cubicBezTo>
                    <a:pt x="102" y="2279"/>
                    <a:pt x="102" y="2279"/>
                    <a:pt x="102" y="2279"/>
                  </a:cubicBezTo>
                  <a:cubicBezTo>
                    <a:pt x="53" y="2230"/>
                    <a:pt x="53" y="2230"/>
                    <a:pt x="53" y="2230"/>
                  </a:cubicBezTo>
                  <a:cubicBezTo>
                    <a:pt x="21" y="2197"/>
                    <a:pt x="21" y="2197"/>
                    <a:pt x="21" y="2197"/>
                  </a:cubicBezTo>
                  <a:cubicBezTo>
                    <a:pt x="0" y="2177"/>
                    <a:pt x="0" y="2177"/>
                    <a:pt x="0" y="2177"/>
                  </a:cubicBezTo>
                  <a:cubicBezTo>
                    <a:pt x="0" y="2136"/>
                    <a:pt x="0" y="2136"/>
                    <a:pt x="0" y="2136"/>
                  </a:cubicBezTo>
                  <a:cubicBezTo>
                    <a:pt x="61" y="2071"/>
                    <a:pt x="61" y="2071"/>
                    <a:pt x="61" y="2071"/>
                  </a:cubicBezTo>
                  <a:cubicBezTo>
                    <a:pt x="102" y="2091"/>
                    <a:pt x="102" y="2091"/>
                    <a:pt x="102" y="2091"/>
                  </a:cubicBezTo>
                  <a:cubicBezTo>
                    <a:pt x="167" y="2022"/>
                    <a:pt x="167" y="2022"/>
                    <a:pt x="167" y="2022"/>
                  </a:cubicBezTo>
                  <a:cubicBezTo>
                    <a:pt x="171" y="2054"/>
                    <a:pt x="171" y="2054"/>
                    <a:pt x="171" y="2054"/>
                  </a:cubicBezTo>
                  <a:cubicBezTo>
                    <a:pt x="188" y="2091"/>
                    <a:pt x="188" y="2091"/>
                    <a:pt x="188" y="2091"/>
                  </a:cubicBezTo>
                  <a:cubicBezTo>
                    <a:pt x="171" y="2132"/>
                    <a:pt x="171" y="2132"/>
                    <a:pt x="171" y="2132"/>
                  </a:cubicBezTo>
                  <a:cubicBezTo>
                    <a:pt x="159" y="2173"/>
                    <a:pt x="159" y="2173"/>
                    <a:pt x="159" y="2173"/>
                  </a:cubicBezTo>
                  <a:cubicBezTo>
                    <a:pt x="216" y="2173"/>
                    <a:pt x="216" y="2173"/>
                    <a:pt x="216" y="2173"/>
                  </a:cubicBezTo>
                  <a:cubicBezTo>
                    <a:pt x="298" y="2132"/>
                    <a:pt x="298" y="2132"/>
                    <a:pt x="298" y="2132"/>
                  </a:cubicBezTo>
                  <a:cubicBezTo>
                    <a:pt x="326" y="2156"/>
                    <a:pt x="326" y="2156"/>
                    <a:pt x="326" y="2156"/>
                  </a:cubicBezTo>
                  <a:cubicBezTo>
                    <a:pt x="326" y="2022"/>
                    <a:pt x="326" y="2022"/>
                    <a:pt x="326" y="2022"/>
                  </a:cubicBezTo>
                  <a:cubicBezTo>
                    <a:pt x="396" y="2050"/>
                    <a:pt x="396" y="2050"/>
                    <a:pt x="396" y="2050"/>
                  </a:cubicBezTo>
                  <a:cubicBezTo>
                    <a:pt x="440" y="1997"/>
                    <a:pt x="440" y="1997"/>
                    <a:pt x="440" y="1997"/>
                  </a:cubicBezTo>
                  <a:cubicBezTo>
                    <a:pt x="469" y="1997"/>
                    <a:pt x="469" y="1997"/>
                    <a:pt x="469" y="1997"/>
                  </a:cubicBezTo>
                  <a:cubicBezTo>
                    <a:pt x="506" y="1948"/>
                    <a:pt x="506" y="1948"/>
                    <a:pt x="506" y="1948"/>
                  </a:cubicBezTo>
                  <a:cubicBezTo>
                    <a:pt x="506" y="1912"/>
                    <a:pt x="506" y="1912"/>
                    <a:pt x="506" y="1912"/>
                  </a:cubicBezTo>
                  <a:cubicBezTo>
                    <a:pt x="453" y="1879"/>
                    <a:pt x="453" y="1879"/>
                    <a:pt x="453" y="1879"/>
                  </a:cubicBezTo>
                  <a:cubicBezTo>
                    <a:pt x="440" y="1802"/>
                    <a:pt x="440" y="1802"/>
                    <a:pt x="440" y="1802"/>
                  </a:cubicBezTo>
                  <a:cubicBezTo>
                    <a:pt x="408" y="1826"/>
                    <a:pt x="408" y="1826"/>
                    <a:pt x="408" y="1826"/>
                  </a:cubicBezTo>
                  <a:cubicBezTo>
                    <a:pt x="412" y="1777"/>
                    <a:pt x="412" y="1777"/>
                    <a:pt x="412" y="1777"/>
                  </a:cubicBezTo>
                  <a:cubicBezTo>
                    <a:pt x="477" y="1744"/>
                    <a:pt x="477" y="1744"/>
                    <a:pt x="477" y="1744"/>
                  </a:cubicBezTo>
                  <a:cubicBezTo>
                    <a:pt x="477" y="1712"/>
                    <a:pt x="477" y="1712"/>
                    <a:pt x="477" y="1712"/>
                  </a:cubicBezTo>
                  <a:cubicBezTo>
                    <a:pt x="428" y="1712"/>
                    <a:pt x="428" y="1712"/>
                    <a:pt x="428" y="1712"/>
                  </a:cubicBezTo>
                  <a:cubicBezTo>
                    <a:pt x="420" y="1675"/>
                    <a:pt x="420" y="1675"/>
                    <a:pt x="420" y="1675"/>
                  </a:cubicBezTo>
                  <a:cubicBezTo>
                    <a:pt x="506" y="1675"/>
                    <a:pt x="506" y="1675"/>
                    <a:pt x="506" y="1675"/>
                  </a:cubicBezTo>
                  <a:cubicBezTo>
                    <a:pt x="534" y="1675"/>
                    <a:pt x="534" y="1675"/>
                    <a:pt x="534" y="1675"/>
                  </a:cubicBezTo>
                  <a:cubicBezTo>
                    <a:pt x="534" y="1651"/>
                    <a:pt x="534" y="1651"/>
                    <a:pt x="534" y="1651"/>
                  </a:cubicBezTo>
                  <a:cubicBezTo>
                    <a:pt x="555" y="1630"/>
                    <a:pt x="555" y="1630"/>
                    <a:pt x="555" y="1630"/>
                  </a:cubicBezTo>
                  <a:cubicBezTo>
                    <a:pt x="555" y="1594"/>
                    <a:pt x="555" y="1594"/>
                    <a:pt x="555" y="1594"/>
                  </a:cubicBezTo>
                  <a:cubicBezTo>
                    <a:pt x="555" y="1557"/>
                    <a:pt x="555" y="1557"/>
                    <a:pt x="555" y="1557"/>
                  </a:cubicBezTo>
                  <a:cubicBezTo>
                    <a:pt x="608" y="1557"/>
                    <a:pt x="608" y="1557"/>
                    <a:pt x="608" y="1557"/>
                  </a:cubicBezTo>
                  <a:cubicBezTo>
                    <a:pt x="636" y="1557"/>
                    <a:pt x="636" y="1557"/>
                    <a:pt x="636" y="1557"/>
                  </a:cubicBezTo>
                  <a:cubicBezTo>
                    <a:pt x="636" y="1614"/>
                    <a:pt x="636" y="1614"/>
                    <a:pt x="636" y="1614"/>
                  </a:cubicBezTo>
                  <a:cubicBezTo>
                    <a:pt x="669" y="1622"/>
                    <a:pt x="669" y="1622"/>
                    <a:pt x="669" y="1622"/>
                  </a:cubicBezTo>
                  <a:cubicBezTo>
                    <a:pt x="689" y="1594"/>
                    <a:pt x="689" y="1594"/>
                    <a:pt x="689" y="1594"/>
                  </a:cubicBezTo>
                  <a:cubicBezTo>
                    <a:pt x="744" y="1484"/>
                    <a:pt x="744" y="1484"/>
                    <a:pt x="744" y="1484"/>
                  </a:cubicBezTo>
                  <a:cubicBezTo>
                    <a:pt x="848" y="1484"/>
                    <a:pt x="848" y="1484"/>
                    <a:pt x="848" y="1484"/>
                  </a:cubicBezTo>
                  <a:cubicBezTo>
                    <a:pt x="887" y="1501"/>
                    <a:pt x="887" y="1501"/>
                    <a:pt x="887" y="1501"/>
                  </a:cubicBezTo>
                  <a:cubicBezTo>
                    <a:pt x="897" y="1484"/>
                    <a:pt x="897" y="1484"/>
                    <a:pt x="897" y="1484"/>
                  </a:cubicBezTo>
                  <a:cubicBezTo>
                    <a:pt x="897" y="1467"/>
                    <a:pt x="897" y="1467"/>
                    <a:pt x="897" y="1467"/>
                  </a:cubicBezTo>
                  <a:cubicBezTo>
                    <a:pt x="881" y="1440"/>
                    <a:pt x="881" y="1440"/>
                    <a:pt x="881" y="1440"/>
                  </a:cubicBezTo>
                  <a:cubicBezTo>
                    <a:pt x="871" y="1427"/>
                    <a:pt x="871" y="1427"/>
                    <a:pt x="871" y="1427"/>
                  </a:cubicBezTo>
                  <a:cubicBezTo>
                    <a:pt x="864" y="1300"/>
                    <a:pt x="864" y="1300"/>
                    <a:pt x="864" y="1300"/>
                  </a:cubicBezTo>
                  <a:cubicBezTo>
                    <a:pt x="802" y="1315"/>
                    <a:pt x="802" y="1315"/>
                    <a:pt x="802" y="1315"/>
                  </a:cubicBezTo>
                  <a:cubicBezTo>
                    <a:pt x="787" y="1300"/>
                    <a:pt x="787" y="1300"/>
                    <a:pt x="787" y="1300"/>
                  </a:cubicBezTo>
                  <a:cubicBezTo>
                    <a:pt x="778" y="1271"/>
                    <a:pt x="778" y="1271"/>
                    <a:pt x="778" y="1271"/>
                  </a:cubicBezTo>
                  <a:cubicBezTo>
                    <a:pt x="758" y="1239"/>
                    <a:pt x="758" y="1239"/>
                    <a:pt x="758" y="1239"/>
                  </a:cubicBezTo>
                  <a:cubicBezTo>
                    <a:pt x="710" y="1239"/>
                    <a:pt x="710" y="1239"/>
                    <a:pt x="710" y="1239"/>
                  </a:cubicBezTo>
                  <a:cubicBezTo>
                    <a:pt x="712" y="1216"/>
                    <a:pt x="712" y="1216"/>
                    <a:pt x="712" y="1216"/>
                  </a:cubicBezTo>
                  <a:cubicBezTo>
                    <a:pt x="716" y="1188"/>
                    <a:pt x="716" y="1188"/>
                    <a:pt x="716" y="1188"/>
                  </a:cubicBezTo>
                  <a:cubicBezTo>
                    <a:pt x="718" y="1170"/>
                    <a:pt x="718" y="1170"/>
                    <a:pt x="718" y="1170"/>
                  </a:cubicBezTo>
                  <a:cubicBezTo>
                    <a:pt x="675" y="1170"/>
                    <a:pt x="675" y="1170"/>
                    <a:pt x="675" y="1170"/>
                  </a:cubicBezTo>
                  <a:cubicBezTo>
                    <a:pt x="664" y="1128"/>
                    <a:pt x="664" y="1128"/>
                    <a:pt x="664" y="1128"/>
                  </a:cubicBezTo>
                  <a:cubicBezTo>
                    <a:pt x="609" y="1128"/>
                    <a:pt x="609" y="1128"/>
                    <a:pt x="609" y="1128"/>
                  </a:cubicBezTo>
                  <a:cubicBezTo>
                    <a:pt x="598" y="1150"/>
                    <a:pt x="598" y="1150"/>
                    <a:pt x="598" y="1150"/>
                  </a:cubicBezTo>
                  <a:cubicBezTo>
                    <a:pt x="552" y="1154"/>
                    <a:pt x="552" y="1154"/>
                    <a:pt x="552" y="1154"/>
                  </a:cubicBezTo>
                  <a:cubicBezTo>
                    <a:pt x="526" y="1108"/>
                    <a:pt x="526" y="1108"/>
                    <a:pt x="526" y="1108"/>
                  </a:cubicBezTo>
                  <a:cubicBezTo>
                    <a:pt x="493" y="1108"/>
                    <a:pt x="493" y="1108"/>
                    <a:pt x="493" y="1108"/>
                  </a:cubicBezTo>
                  <a:cubicBezTo>
                    <a:pt x="449" y="1142"/>
                    <a:pt x="449" y="1142"/>
                    <a:pt x="449" y="1142"/>
                  </a:cubicBezTo>
                  <a:cubicBezTo>
                    <a:pt x="419" y="1174"/>
                    <a:pt x="419" y="1174"/>
                    <a:pt x="419" y="1174"/>
                  </a:cubicBezTo>
                  <a:cubicBezTo>
                    <a:pt x="358" y="1135"/>
                    <a:pt x="358" y="1135"/>
                    <a:pt x="358" y="1135"/>
                  </a:cubicBezTo>
                  <a:cubicBezTo>
                    <a:pt x="349" y="1035"/>
                    <a:pt x="349" y="1035"/>
                    <a:pt x="349" y="1035"/>
                  </a:cubicBezTo>
                  <a:cubicBezTo>
                    <a:pt x="323" y="981"/>
                    <a:pt x="323" y="981"/>
                    <a:pt x="323" y="981"/>
                  </a:cubicBezTo>
                  <a:cubicBezTo>
                    <a:pt x="301" y="813"/>
                    <a:pt x="301" y="813"/>
                    <a:pt x="301" y="813"/>
                  </a:cubicBezTo>
                  <a:cubicBezTo>
                    <a:pt x="286" y="787"/>
                    <a:pt x="286" y="787"/>
                    <a:pt x="286" y="787"/>
                  </a:cubicBezTo>
                  <a:cubicBezTo>
                    <a:pt x="272" y="767"/>
                    <a:pt x="272" y="767"/>
                    <a:pt x="272" y="767"/>
                  </a:cubicBezTo>
                  <a:cubicBezTo>
                    <a:pt x="274" y="753"/>
                    <a:pt x="274" y="753"/>
                    <a:pt x="274" y="753"/>
                  </a:cubicBezTo>
                  <a:cubicBezTo>
                    <a:pt x="287" y="745"/>
                    <a:pt x="287" y="745"/>
                    <a:pt x="287" y="745"/>
                  </a:cubicBezTo>
                  <a:cubicBezTo>
                    <a:pt x="301" y="727"/>
                    <a:pt x="301" y="727"/>
                    <a:pt x="301" y="727"/>
                  </a:cubicBezTo>
                  <a:cubicBezTo>
                    <a:pt x="318" y="710"/>
                    <a:pt x="318" y="710"/>
                    <a:pt x="318" y="710"/>
                  </a:cubicBezTo>
                  <a:cubicBezTo>
                    <a:pt x="327" y="658"/>
                    <a:pt x="327" y="658"/>
                    <a:pt x="327" y="658"/>
                  </a:cubicBezTo>
                  <a:cubicBezTo>
                    <a:pt x="327" y="626"/>
                    <a:pt x="327" y="626"/>
                    <a:pt x="327" y="626"/>
                  </a:cubicBezTo>
                  <a:cubicBezTo>
                    <a:pt x="303" y="544"/>
                    <a:pt x="303" y="544"/>
                    <a:pt x="303" y="544"/>
                  </a:cubicBezTo>
                  <a:cubicBezTo>
                    <a:pt x="270" y="485"/>
                    <a:pt x="270" y="485"/>
                    <a:pt x="270" y="485"/>
                  </a:cubicBezTo>
                  <a:cubicBezTo>
                    <a:pt x="313" y="440"/>
                    <a:pt x="313" y="440"/>
                    <a:pt x="313" y="440"/>
                  </a:cubicBezTo>
                  <a:cubicBezTo>
                    <a:pt x="329" y="419"/>
                    <a:pt x="329" y="419"/>
                    <a:pt x="329" y="419"/>
                  </a:cubicBezTo>
                  <a:cubicBezTo>
                    <a:pt x="336" y="318"/>
                    <a:pt x="336" y="318"/>
                    <a:pt x="336" y="318"/>
                  </a:cubicBezTo>
                  <a:cubicBezTo>
                    <a:pt x="347" y="282"/>
                    <a:pt x="347" y="282"/>
                    <a:pt x="347" y="282"/>
                  </a:cubicBezTo>
                  <a:cubicBezTo>
                    <a:pt x="382" y="261"/>
                    <a:pt x="382" y="261"/>
                    <a:pt x="382" y="261"/>
                  </a:cubicBezTo>
                  <a:cubicBezTo>
                    <a:pt x="419" y="252"/>
                    <a:pt x="419" y="252"/>
                    <a:pt x="419" y="252"/>
                  </a:cubicBezTo>
                  <a:cubicBezTo>
                    <a:pt x="449" y="244"/>
                    <a:pt x="449" y="244"/>
                    <a:pt x="449" y="244"/>
                  </a:cubicBezTo>
                  <a:cubicBezTo>
                    <a:pt x="474" y="244"/>
                    <a:pt x="474" y="244"/>
                    <a:pt x="474" y="244"/>
                  </a:cubicBezTo>
                  <a:cubicBezTo>
                    <a:pt x="494" y="201"/>
                    <a:pt x="494" y="201"/>
                    <a:pt x="494" y="201"/>
                  </a:cubicBezTo>
                  <a:cubicBezTo>
                    <a:pt x="560" y="201"/>
                    <a:pt x="560" y="201"/>
                    <a:pt x="560" y="201"/>
                  </a:cubicBezTo>
                  <a:cubicBezTo>
                    <a:pt x="588" y="223"/>
                    <a:pt x="588" y="223"/>
                    <a:pt x="588" y="223"/>
                  </a:cubicBezTo>
                  <a:cubicBezTo>
                    <a:pt x="611" y="210"/>
                    <a:pt x="611" y="210"/>
                    <a:pt x="611" y="210"/>
                  </a:cubicBezTo>
                  <a:cubicBezTo>
                    <a:pt x="621" y="201"/>
                    <a:pt x="621" y="201"/>
                    <a:pt x="621" y="201"/>
                  </a:cubicBezTo>
                  <a:cubicBezTo>
                    <a:pt x="663" y="173"/>
                    <a:pt x="663" y="173"/>
                    <a:pt x="663" y="173"/>
                  </a:cubicBezTo>
                  <a:cubicBezTo>
                    <a:pt x="704" y="173"/>
                    <a:pt x="704" y="173"/>
                    <a:pt x="704" y="173"/>
                  </a:cubicBezTo>
                  <a:cubicBezTo>
                    <a:pt x="726" y="167"/>
                    <a:pt x="726" y="167"/>
                    <a:pt x="726" y="167"/>
                  </a:cubicBezTo>
                  <a:cubicBezTo>
                    <a:pt x="736" y="167"/>
                    <a:pt x="736" y="167"/>
                    <a:pt x="736" y="167"/>
                  </a:cubicBezTo>
                  <a:cubicBezTo>
                    <a:pt x="769" y="121"/>
                    <a:pt x="769" y="121"/>
                    <a:pt x="769" y="121"/>
                  </a:cubicBezTo>
                  <a:cubicBezTo>
                    <a:pt x="822" y="121"/>
                    <a:pt x="822" y="121"/>
                    <a:pt x="822" y="121"/>
                  </a:cubicBezTo>
                  <a:cubicBezTo>
                    <a:pt x="833" y="134"/>
                    <a:pt x="833" y="134"/>
                    <a:pt x="833" y="134"/>
                  </a:cubicBezTo>
                  <a:cubicBezTo>
                    <a:pt x="879" y="137"/>
                    <a:pt x="879" y="137"/>
                    <a:pt x="879" y="137"/>
                  </a:cubicBezTo>
                  <a:cubicBezTo>
                    <a:pt x="897" y="121"/>
                    <a:pt x="897" y="121"/>
                    <a:pt x="897" y="121"/>
                  </a:cubicBezTo>
                  <a:cubicBezTo>
                    <a:pt x="913" y="95"/>
                    <a:pt x="913" y="95"/>
                    <a:pt x="913" y="95"/>
                  </a:cubicBezTo>
                  <a:cubicBezTo>
                    <a:pt x="913" y="68"/>
                    <a:pt x="913" y="68"/>
                    <a:pt x="913" y="68"/>
                  </a:cubicBezTo>
                  <a:cubicBezTo>
                    <a:pt x="942" y="45"/>
                    <a:pt x="942" y="45"/>
                    <a:pt x="942" y="45"/>
                  </a:cubicBezTo>
                  <a:cubicBezTo>
                    <a:pt x="956" y="45"/>
                    <a:pt x="956" y="45"/>
                    <a:pt x="956" y="45"/>
                  </a:cubicBezTo>
                  <a:cubicBezTo>
                    <a:pt x="983" y="63"/>
                    <a:pt x="983" y="63"/>
                    <a:pt x="983" y="63"/>
                  </a:cubicBezTo>
                  <a:cubicBezTo>
                    <a:pt x="1000" y="80"/>
                    <a:pt x="1000" y="80"/>
                    <a:pt x="1000" y="80"/>
                  </a:cubicBezTo>
                  <a:cubicBezTo>
                    <a:pt x="1049" y="72"/>
                    <a:pt x="1049" y="72"/>
                    <a:pt x="1049" y="72"/>
                  </a:cubicBezTo>
                  <a:cubicBezTo>
                    <a:pt x="1083" y="45"/>
                    <a:pt x="1083" y="45"/>
                    <a:pt x="1083" y="45"/>
                  </a:cubicBezTo>
                  <a:cubicBezTo>
                    <a:pt x="1112" y="8"/>
                    <a:pt x="1112" y="8"/>
                    <a:pt x="1112" y="8"/>
                  </a:cubicBezTo>
                  <a:cubicBezTo>
                    <a:pt x="1126" y="0"/>
                    <a:pt x="1126" y="0"/>
                    <a:pt x="1126" y="0"/>
                  </a:cubicBezTo>
                  <a:cubicBezTo>
                    <a:pt x="1209" y="52"/>
                    <a:pt x="1209" y="52"/>
                    <a:pt x="1209" y="52"/>
                  </a:cubicBezTo>
                  <a:cubicBezTo>
                    <a:pt x="1232" y="62"/>
                    <a:pt x="1232" y="62"/>
                    <a:pt x="1232" y="62"/>
                  </a:cubicBezTo>
                  <a:cubicBezTo>
                    <a:pt x="1265" y="54"/>
                    <a:pt x="1265" y="54"/>
                    <a:pt x="1265" y="54"/>
                  </a:cubicBezTo>
                  <a:cubicBezTo>
                    <a:pt x="1304" y="28"/>
                    <a:pt x="1304" y="28"/>
                    <a:pt x="1304" y="28"/>
                  </a:cubicBezTo>
                  <a:cubicBezTo>
                    <a:pt x="1317" y="25"/>
                    <a:pt x="1317" y="25"/>
                    <a:pt x="1317" y="25"/>
                  </a:cubicBezTo>
                  <a:cubicBezTo>
                    <a:pt x="1445" y="117"/>
                    <a:pt x="1445" y="117"/>
                    <a:pt x="1445" y="117"/>
                  </a:cubicBezTo>
                  <a:cubicBezTo>
                    <a:pt x="1497" y="140"/>
                    <a:pt x="1497" y="140"/>
                    <a:pt x="1497" y="140"/>
                  </a:cubicBezTo>
                  <a:cubicBezTo>
                    <a:pt x="1504" y="218"/>
                    <a:pt x="1504" y="218"/>
                    <a:pt x="1504" y="218"/>
                  </a:cubicBezTo>
                  <a:cubicBezTo>
                    <a:pt x="1573" y="275"/>
                    <a:pt x="1573" y="275"/>
                    <a:pt x="1573" y="275"/>
                  </a:cubicBezTo>
                  <a:cubicBezTo>
                    <a:pt x="1642" y="563"/>
                    <a:pt x="1642" y="563"/>
                    <a:pt x="1642" y="563"/>
                  </a:cubicBezTo>
                  <a:cubicBezTo>
                    <a:pt x="1668" y="502"/>
                    <a:pt x="1668" y="502"/>
                    <a:pt x="1668" y="502"/>
                  </a:cubicBezTo>
                  <a:cubicBezTo>
                    <a:pt x="1694" y="468"/>
                    <a:pt x="1694" y="468"/>
                    <a:pt x="1694" y="468"/>
                  </a:cubicBezTo>
                  <a:cubicBezTo>
                    <a:pt x="1740" y="437"/>
                    <a:pt x="1740" y="437"/>
                    <a:pt x="1740" y="437"/>
                  </a:cubicBezTo>
                  <a:cubicBezTo>
                    <a:pt x="1799" y="429"/>
                    <a:pt x="1799" y="429"/>
                    <a:pt x="1799" y="429"/>
                  </a:cubicBezTo>
                  <a:cubicBezTo>
                    <a:pt x="1834" y="428"/>
                    <a:pt x="1834" y="428"/>
                    <a:pt x="1834" y="428"/>
                  </a:cubicBezTo>
                  <a:cubicBezTo>
                    <a:pt x="1869" y="423"/>
                    <a:pt x="1869" y="423"/>
                    <a:pt x="1869" y="423"/>
                  </a:cubicBezTo>
                  <a:cubicBezTo>
                    <a:pt x="1924" y="560"/>
                    <a:pt x="1924" y="560"/>
                    <a:pt x="1924" y="560"/>
                  </a:cubicBezTo>
                  <a:cubicBezTo>
                    <a:pt x="1957" y="531"/>
                    <a:pt x="1957" y="531"/>
                    <a:pt x="1957" y="531"/>
                  </a:cubicBezTo>
                  <a:cubicBezTo>
                    <a:pt x="1981" y="529"/>
                    <a:pt x="1981" y="529"/>
                    <a:pt x="1981" y="529"/>
                  </a:cubicBezTo>
                  <a:cubicBezTo>
                    <a:pt x="2003" y="549"/>
                    <a:pt x="2003" y="549"/>
                    <a:pt x="2003" y="549"/>
                  </a:cubicBezTo>
                  <a:cubicBezTo>
                    <a:pt x="2111" y="570"/>
                    <a:pt x="2111" y="570"/>
                    <a:pt x="2111" y="570"/>
                  </a:cubicBezTo>
                  <a:cubicBezTo>
                    <a:pt x="2168" y="566"/>
                    <a:pt x="2168" y="566"/>
                    <a:pt x="2168" y="566"/>
                  </a:cubicBezTo>
                  <a:cubicBezTo>
                    <a:pt x="2226" y="554"/>
                    <a:pt x="2226" y="554"/>
                    <a:pt x="2226" y="554"/>
                  </a:cubicBezTo>
                  <a:cubicBezTo>
                    <a:pt x="2272" y="543"/>
                    <a:pt x="2272" y="543"/>
                    <a:pt x="2272" y="543"/>
                  </a:cubicBezTo>
                  <a:cubicBezTo>
                    <a:pt x="2321" y="581"/>
                    <a:pt x="2321" y="581"/>
                    <a:pt x="2321" y="581"/>
                  </a:cubicBezTo>
                  <a:cubicBezTo>
                    <a:pt x="2366" y="567"/>
                    <a:pt x="2366" y="567"/>
                    <a:pt x="2366" y="567"/>
                  </a:cubicBezTo>
                  <a:cubicBezTo>
                    <a:pt x="2389" y="529"/>
                    <a:pt x="2389" y="529"/>
                    <a:pt x="2389" y="529"/>
                  </a:cubicBezTo>
                  <a:cubicBezTo>
                    <a:pt x="2449" y="477"/>
                    <a:pt x="2449" y="477"/>
                    <a:pt x="2449" y="477"/>
                  </a:cubicBezTo>
                  <a:cubicBezTo>
                    <a:pt x="2493" y="440"/>
                    <a:pt x="2493" y="440"/>
                    <a:pt x="2493" y="440"/>
                  </a:cubicBezTo>
                  <a:cubicBezTo>
                    <a:pt x="2531" y="428"/>
                    <a:pt x="2531" y="428"/>
                    <a:pt x="2531" y="428"/>
                  </a:cubicBezTo>
                  <a:cubicBezTo>
                    <a:pt x="2544" y="390"/>
                    <a:pt x="2544" y="390"/>
                    <a:pt x="2544" y="390"/>
                  </a:cubicBezTo>
                  <a:cubicBezTo>
                    <a:pt x="2535" y="328"/>
                    <a:pt x="2535" y="328"/>
                    <a:pt x="2535" y="328"/>
                  </a:cubicBezTo>
                  <a:cubicBezTo>
                    <a:pt x="2527" y="276"/>
                    <a:pt x="2527" y="276"/>
                    <a:pt x="2527" y="276"/>
                  </a:cubicBezTo>
                  <a:cubicBezTo>
                    <a:pt x="2556" y="239"/>
                    <a:pt x="2556" y="239"/>
                    <a:pt x="2556" y="239"/>
                  </a:cubicBezTo>
                  <a:cubicBezTo>
                    <a:pt x="2610" y="201"/>
                    <a:pt x="2610" y="201"/>
                    <a:pt x="2610" y="201"/>
                  </a:cubicBezTo>
                  <a:cubicBezTo>
                    <a:pt x="2643" y="190"/>
                    <a:pt x="2643" y="190"/>
                    <a:pt x="2643" y="190"/>
                  </a:cubicBezTo>
                  <a:cubicBezTo>
                    <a:pt x="2686" y="192"/>
                    <a:pt x="2686" y="192"/>
                    <a:pt x="2686" y="192"/>
                  </a:cubicBezTo>
                  <a:cubicBezTo>
                    <a:pt x="2715" y="223"/>
                    <a:pt x="2715" y="223"/>
                    <a:pt x="2715" y="223"/>
                  </a:cubicBezTo>
                  <a:cubicBezTo>
                    <a:pt x="2787" y="233"/>
                    <a:pt x="2787" y="233"/>
                    <a:pt x="2787" y="233"/>
                  </a:cubicBezTo>
                  <a:cubicBezTo>
                    <a:pt x="2899" y="226"/>
                    <a:pt x="2899" y="226"/>
                    <a:pt x="2899" y="226"/>
                  </a:cubicBezTo>
                  <a:cubicBezTo>
                    <a:pt x="2996" y="160"/>
                    <a:pt x="2996" y="160"/>
                    <a:pt x="2996" y="160"/>
                  </a:cubicBezTo>
                  <a:cubicBezTo>
                    <a:pt x="3071" y="123"/>
                    <a:pt x="3071" y="123"/>
                    <a:pt x="3071" y="123"/>
                  </a:cubicBezTo>
                  <a:cubicBezTo>
                    <a:pt x="3123" y="114"/>
                    <a:pt x="3123" y="114"/>
                    <a:pt x="3123" y="114"/>
                  </a:cubicBezTo>
                  <a:cubicBezTo>
                    <a:pt x="3391" y="86"/>
                    <a:pt x="3391" y="86"/>
                    <a:pt x="3391" y="86"/>
                  </a:cubicBezTo>
                  <a:cubicBezTo>
                    <a:pt x="3522" y="75"/>
                    <a:pt x="3522" y="75"/>
                    <a:pt x="3522" y="75"/>
                  </a:cubicBezTo>
                  <a:cubicBezTo>
                    <a:pt x="3577" y="163"/>
                    <a:pt x="3577" y="163"/>
                    <a:pt x="3577" y="163"/>
                  </a:cubicBezTo>
                  <a:cubicBezTo>
                    <a:pt x="3577" y="193"/>
                    <a:pt x="3577" y="193"/>
                    <a:pt x="3577" y="193"/>
                  </a:cubicBezTo>
                  <a:cubicBezTo>
                    <a:pt x="3600" y="223"/>
                    <a:pt x="3600" y="223"/>
                    <a:pt x="3600" y="223"/>
                  </a:cubicBezTo>
                  <a:cubicBezTo>
                    <a:pt x="3623" y="262"/>
                    <a:pt x="3623" y="262"/>
                    <a:pt x="3623" y="262"/>
                  </a:cubicBezTo>
                  <a:cubicBezTo>
                    <a:pt x="3631" y="288"/>
                    <a:pt x="3631" y="288"/>
                    <a:pt x="3631" y="288"/>
                  </a:cubicBezTo>
                  <a:cubicBezTo>
                    <a:pt x="3597" y="360"/>
                    <a:pt x="3597" y="360"/>
                    <a:pt x="3597" y="360"/>
                  </a:cubicBezTo>
                  <a:cubicBezTo>
                    <a:pt x="3566" y="370"/>
                    <a:pt x="3566" y="370"/>
                    <a:pt x="3566" y="370"/>
                  </a:cubicBezTo>
                  <a:cubicBezTo>
                    <a:pt x="3577" y="414"/>
                    <a:pt x="3577" y="414"/>
                    <a:pt x="3577" y="414"/>
                  </a:cubicBezTo>
                  <a:cubicBezTo>
                    <a:pt x="3609" y="445"/>
                    <a:pt x="3609" y="445"/>
                    <a:pt x="3609" y="445"/>
                  </a:cubicBezTo>
                  <a:cubicBezTo>
                    <a:pt x="3664" y="452"/>
                    <a:pt x="3664" y="452"/>
                    <a:pt x="3664" y="452"/>
                  </a:cubicBezTo>
                  <a:cubicBezTo>
                    <a:pt x="3752" y="482"/>
                    <a:pt x="3752" y="482"/>
                    <a:pt x="3752" y="482"/>
                  </a:cubicBezTo>
                  <a:cubicBezTo>
                    <a:pt x="3795" y="505"/>
                    <a:pt x="3795" y="505"/>
                    <a:pt x="3795" y="505"/>
                  </a:cubicBezTo>
                  <a:cubicBezTo>
                    <a:pt x="3841" y="520"/>
                    <a:pt x="3841" y="520"/>
                    <a:pt x="3841" y="520"/>
                  </a:cubicBezTo>
                  <a:cubicBezTo>
                    <a:pt x="3877" y="569"/>
                    <a:pt x="3877" y="569"/>
                    <a:pt x="3877" y="569"/>
                  </a:cubicBezTo>
                  <a:cubicBezTo>
                    <a:pt x="3886" y="627"/>
                    <a:pt x="3886" y="627"/>
                    <a:pt x="3886" y="627"/>
                  </a:cubicBezTo>
                  <a:cubicBezTo>
                    <a:pt x="3902" y="701"/>
                    <a:pt x="3902" y="701"/>
                    <a:pt x="3902" y="701"/>
                  </a:cubicBezTo>
                  <a:cubicBezTo>
                    <a:pt x="3902" y="757"/>
                    <a:pt x="3902" y="757"/>
                    <a:pt x="3902" y="757"/>
                  </a:cubicBezTo>
                  <a:cubicBezTo>
                    <a:pt x="3911" y="814"/>
                    <a:pt x="3911" y="814"/>
                    <a:pt x="3911" y="814"/>
                  </a:cubicBezTo>
                  <a:cubicBezTo>
                    <a:pt x="3959" y="862"/>
                    <a:pt x="3959" y="862"/>
                    <a:pt x="3959" y="862"/>
                  </a:cubicBezTo>
                  <a:cubicBezTo>
                    <a:pt x="3994" y="895"/>
                    <a:pt x="3994" y="895"/>
                    <a:pt x="3994" y="895"/>
                  </a:cubicBezTo>
                  <a:cubicBezTo>
                    <a:pt x="3977" y="967"/>
                    <a:pt x="3977" y="967"/>
                    <a:pt x="3977" y="967"/>
                  </a:cubicBezTo>
                  <a:cubicBezTo>
                    <a:pt x="3971" y="1056"/>
                    <a:pt x="3971" y="1056"/>
                    <a:pt x="3971" y="1056"/>
                  </a:cubicBezTo>
                  <a:cubicBezTo>
                    <a:pt x="3954" y="1165"/>
                    <a:pt x="3954" y="1165"/>
                    <a:pt x="3954" y="1165"/>
                  </a:cubicBezTo>
                  <a:cubicBezTo>
                    <a:pt x="3951" y="1326"/>
                    <a:pt x="3951" y="1326"/>
                    <a:pt x="3951" y="1326"/>
                  </a:cubicBezTo>
                  <a:cubicBezTo>
                    <a:pt x="3932" y="1347"/>
                    <a:pt x="3932" y="1347"/>
                    <a:pt x="3932" y="1347"/>
                  </a:cubicBezTo>
                  <a:cubicBezTo>
                    <a:pt x="3940" y="1404"/>
                    <a:pt x="3940" y="1404"/>
                    <a:pt x="3940" y="1404"/>
                  </a:cubicBezTo>
                  <a:cubicBezTo>
                    <a:pt x="3842" y="1576"/>
                    <a:pt x="3842" y="1576"/>
                    <a:pt x="3842" y="1576"/>
                  </a:cubicBezTo>
                  <a:cubicBezTo>
                    <a:pt x="3808" y="1608"/>
                    <a:pt x="3808" y="1608"/>
                    <a:pt x="3808" y="1608"/>
                  </a:cubicBezTo>
                  <a:cubicBezTo>
                    <a:pt x="3629" y="1616"/>
                    <a:pt x="3629" y="1616"/>
                    <a:pt x="3629" y="1616"/>
                  </a:cubicBezTo>
                  <a:cubicBezTo>
                    <a:pt x="3600" y="1640"/>
                    <a:pt x="3600" y="1640"/>
                    <a:pt x="3600" y="1640"/>
                  </a:cubicBezTo>
                  <a:cubicBezTo>
                    <a:pt x="3577" y="1686"/>
                    <a:pt x="3577" y="1686"/>
                    <a:pt x="3577" y="1686"/>
                  </a:cubicBezTo>
                  <a:cubicBezTo>
                    <a:pt x="3506" y="1691"/>
                    <a:pt x="3506" y="1691"/>
                    <a:pt x="3506" y="1691"/>
                  </a:cubicBezTo>
                  <a:cubicBezTo>
                    <a:pt x="3445" y="1691"/>
                    <a:pt x="3445" y="1691"/>
                    <a:pt x="3445" y="1691"/>
                  </a:cubicBezTo>
                  <a:cubicBezTo>
                    <a:pt x="3424" y="1645"/>
                    <a:pt x="3424" y="1645"/>
                    <a:pt x="3424" y="1645"/>
                  </a:cubicBezTo>
                  <a:cubicBezTo>
                    <a:pt x="3396" y="1639"/>
                    <a:pt x="3396" y="1639"/>
                    <a:pt x="3396" y="1639"/>
                  </a:cubicBezTo>
                  <a:cubicBezTo>
                    <a:pt x="3368" y="1622"/>
                    <a:pt x="3368" y="1622"/>
                    <a:pt x="3368" y="1622"/>
                  </a:cubicBezTo>
                  <a:cubicBezTo>
                    <a:pt x="3347" y="1578"/>
                    <a:pt x="3347" y="1578"/>
                    <a:pt x="3347" y="1578"/>
                  </a:cubicBezTo>
                  <a:cubicBezTo>
                    <a:pt x="3356" y="1538"/>
                    <a:pt x="3356" y="1538"/>
                    <a:pt x="3356" y="1538"/>
                  </a:cubicBezTo>
                  <a:cubicBezTo>
                    <a:pt x="3230" y="1518"/>
                    <a:pt x="3230" y="1518"/>
                    <a:pt x="3230" y="1518"/>
                  </a:cubicBezTo>
                  <a:cubicBezTo>
                    <a:pt x="3264" y="1469"/>
                    <a:pt x="3264" y="1469"/>
                    <a:pt x="3264" y="1469"/>
                  </a:cubicBezTo>
                  <a:cubicBezTo>
                    <a:pt x="3273" y="1427"/>
                    <a:pt x="3273" y="1427"/>
                    <a:pt x="3273" y="1427"/>
                  </a:cubicBezTo>
                  <a:cubicBezTo>
                    <a:pt x="3261" y="1392"/>
                    <a:pt x="3261" y="1392"/>
                    <a:pt x="3261" y="1392"/>
                  </a:cubicBezTo>
                  <a:cubicBezTo>
                    <a:pt x="3188" y="1360"/>
                    <a:pt x="3188" y="1360"/>
                    <a:pt x="3188" y="1360"/>
                  </a:cubicBezTo>
                  <a:cubicBezTo>
                    <a:pt x="3143" y="1335"/>
                    <a:pt x="3143" y="1335"/>
                    <a:pt x="3143" y="1335"/>
                  </a:cubicBezTo>
                  <a:cubicBezTo>
                    <a:pt x="3065" y="1323"/>
                    <a:pt x="3065" y="1323"/>
                    <a:pt x="3065" y="1323"/>
                  </a:cubicBezTo>
                  <a:cubicBezTo>
                    <a:pt x="3016" y="1295"/>
                    <a:pt x="3016" y="1295"/>
                    <a:pt x="3016" y="1295"/>
                  </a:cubicBezTo>
                  <a:cubicBezTo>
                    <a:pt x="2968" y="1273"/>
                    <a:pt x="2968" y="1273"/>
                    <a:pt x="2968" y="1273"/>
                  </a:cubicBezTo>
                  <a:cubicBezTo>
                    <a:pt x="2944" y="1274"/>
                    <a:pt x="2944" y="1274"/>
                    <a:pt x="2944" y="1274"/>
                  </a:cubicBezTo>
                  <a:cubicBezTo>
                    <a:pt x="2927" y="1323"/>
                    <a:pt x="2927" y="1323"/>
                    <a:pt x="2927" y="1323"/>
                  </a:cubicBezTo>
                  <a:cubicBezTo>
                    <a:pt x="2967" y="1357"/>
                    <a:pt x="2967" y="1357"/>
                    <a:pt x="2967" y="1357"/>
                  </a:cubicBezTo>
                  <a:cubicBezTo>
                    <a:pt x="2982" y="1400"/>
                    <a:pt x="2982" y="1400"/>
                    <a:pt x="2982" y="1400"/>
                  </a:cubicBezTo>
                  <a:cubicBezTo>
                    <a:pt x="3020" y="1418"/>
                    <a:pt x="3020" y="1418"/>
                    <a:pt x="3020" y="1418"/>
                  </a:cubicBezTo>
                  <a:cubicBezTo>
                    <a:pt x="3074" y="1417"/>
                    <a:pt x="3074" y="1417"/>
                    <a:pt x="3074" y="1417"/>
                  </a:cubicBezTo>
                  <a:cubicBezTo>
                    <a:pt x="3125" y="1478"/>
                    <a:pt x="3125" y="1478"/>
                    <a:pt x="3125" y="1478"/>
                  </a:cubicBezTo>
                  <a:cubicBezTo>
                    <a:pt x="3062" y="1548"/>
                    <a:pt x="3062" y="1548"/>
                    <a:pt x="3062" y="1548"/>
                  </a:cubicBezTo>
                  <a:cubicBezTo>
                    <a:pt x="2997" y="1579"/>
                    <a:pt x="2997" y="1579"/>
                    <a:pt x="2997" y="1579"/>
                  </a:cubicBezTo>
                  <a:cubicBezTo>
                    <a:pt x="2953" y="1567"/>
                    <a:pt x="2953" y="1567"/>
                    <a:pt x="2953" y="1567"/>
                  </a:cubicBezTo>
                  <a:cubicBezTo>
                    <a:pt x="2932" y="1585"/>
                    <a:pt x="2932" y="1585"/>
                    <a:pt x="2932" y="1585"/>
                  </a:cubicBezTo>
                  <a:cubicBezTo>
                    <a:pt x="2852" y="1640"/>
                    <a:pt x="2852" y="1640"/>
                    <a:pt x="2852" y="1640"/>
                  </a:cubicBezTo>
                  <a:cubicBezTo>
                    <a:pt x="2711" y="1673"/>
                    <a:pt x="2711" y="1673"/>
                    <a:pt x="2711" y="1673"/>
                  </a:cubicBezTo>
                  <a:cubicBezTo>
                    <a:pt x="2576" y="1725"/>
                    <a:pt x="2576" y="1725"/>
                    <a:pt x="2576" y="1725"/>
                  </a:cubicBezTo>
                  <a:cubicBezTo>
                    <a:pt x="2513" y="1746"/>
                    <a:pt x="2513" y="1746"/>
                    <a:pt x="2513" y="1746"/>
                  </a:cubicBezTo>
                  <a:cubicBezTo>
                    <a:pt x="2498" y="1762"/>
                    <a:pt x="2498" y="1762"/>
                    <a:pt x="2498" y="1762"/>
                  </a:cubicBezTo>
                  <a:cubicBezTo>
                    <a:pt x="2492" y="1866"/>
                    <a:pt x="2492" y="1866"/>
                    <a:pt x="2492" y="1866"/>
                  </a:cubicBezTo>
                  <a:cubicBezTo>
                    <a:pt x="2398" y="1860"/>
                    <a:pt x="2398" y="1860"/>
                    <a:pt x="2398" y="1860"/>
                  </a:cubicBezTo>
                  <a:cubicBezTo>
                    <a:pt x="2318" y="1878"/>
                    <a:pt x="2318" y="1878"/>
                    <a:pt x="2318" y="1878"/>
                  </a:cubicBezTo>
                  <a:cubicBezTo>
                    <a:pt x="2237" y="1887"/>
                    <a:pt x="2237" y="1887"/>
                    <a:pt x="2237" y="1887"/>
                  </a:cubicBezTo>
                  <a:cubicBezTo>
                    <a:pt x="2156" y="1912"/>
                    <a:pt x="2156" y="1912"/>
                    <a:pt x="2156" y="1912"/>
                  </a:cubicBezTo>
                  <a:cubicBezTo>
                    <a:pt x="2099" y="1926"/>
                    <a:pt x="2099" y="1926"/>
                    <a:pt x="2099" y="1926"/>
                  </a:cubicBezTo>
                  <a:cubicBezTo>
                    <a:pt x="2088" y="1995"/>
                    <a:pt x="2088" y="1995"/>
                    <a:pt x="2088" y="1995"/>
                  </a:cubicBezTo>
                  <a:cubicBezTo>
                    <a:pt x="2050" y="2060"/>
                    <a:pt x="2050" y="2060"/>
                    <a:pt x="2050" y="2060"/>
                  </a:cubicBezTo>
                  <a:cubicBezTo>
                    <a:pt x="1990" y="2080"/>
                    <a:pt x="1990" y="2080"/>
                    <a:pt x="1990" y="2080"/>
                  </a:cubicBezTo>
                  <a:cubicBezTo>
                    <a:pt x="1954" y="2076"/>
                    <a:pt x="1954" y="2076"/>
                    <a:pt x="1954" y="2076"/>
                  </a:cubicBezTo>
                  <a:cubicBezTo>
                    <a:pt x="1908" y="2045"/>
                    <a:pt x="1908" y="2045"/>
                    <a:pt x="1908" y="2045"/>
                  </a:cubicBezTo>
                  <a:cubicBezTo>
                    <a:pt x="1875" y="2042"/>
                    <a:pt x="1875" y="2042"/>
                    <a:pt x="1875" y="2042"/>
                  </a:cubicBezTo>
                  <a:cubicBezTo>
                    <a:pt x="1875" y="2071"/>
                    <a:pt x="1875" y="2071"/>
                    <a:pt x="1875" y="2071"/>
                  </a:cubicBezTo>
                  <a:cubicBezTo>
                    <a:pt x="1904" y="2093"/>
                    <a:pt x="1904" y="2093"/>
                    <a:pt x="1904" y="2093"/>
                  </a:cubicBezTo>
                  <a:cubicBezTo>
                    <a:pt x="1915" y="2103"/>
                    <a:pt x="1915" y="2103"/>
                    <a:pt x="1915" y="2103"/>
                  </a:cubicBezTo>
                  <a:cubicBezTo>
                    <a:pt x="1854" y="2165"/>
                    <a:pt x="1854" y="2165"/>
                    <a:pt x="1854" y="2165"/>
                  </a:cubicBezTo>
                  <a:cubicBezTo>
                    <a:pt x="1783" y="2247"/>
                    <a:pt x="1783" y="2247"/>
                    <a:pt x="1783" y="2247"/>
                  </a:cubicBezTo>
                  <a:cubicBezTo>
                    <a:pt x="1725" y="2234"/>
                    <a:pt x="1725" y="2234"/>
                    <a:pt x="1725" y="2234"/>
                  </a:cubicBezTo>
                  <a:cubicBezTo>
                    <a:pt x="1719" y="2205"/>
                    <a:pt x="1719" y="2205"/>
                    <a:pt x="1719" y="2205"/>
                  </a:cubicBezTo>
                  <a:cubicBezTo>
                    <a:pt x="1717" y="2166"/>
                    <a:pt x="1717" y="2166"/>
                    <a:pt x="1717" y="2166"/>
                  </a:cubicBezTo>
                  <a:cubicBezTo>
                    <a:pt x="1678" y="2203"/>
                    <a:pt x="1678" y="2203"/>
                    <a:pt x="1678" y="2203"/>
                  </a:cubicBezTo>
                  <a:cubicBezTo>
                    <a:pt x="1644" y="2244"/>
                    <a:pt x="1644" y="2244"/>
                    <a:pt x="1644" y="2244"/>
                  </a:cubicBezTo>
                  <a:cubicBezTo>
                    <a:pt x="1618" y="2284"/>
                    <a:pt x="1618" y="2284"/>
                    <a:pt x="1618" y="2284"/>
                  </a:cubicBezTo>
                  <a:cubicBezTo>
                    <a:pt x="1573" y="2327"/>
                    <a:pt x="1573" y="2327"/>
                    <a:pt x="1573" y="2327"/>
                  </a:cubicBezTo>
                  <a:cubicBezTo>
                    <a:pt x="1489" y="2332"/>
                    <a:pt x="1489" y="2332"/>
                    <a:pt x="1489" y="2332"/>
                  </a:cubicBezTo>
                  <a:cubicBezTo>
                    <a:pt x="1461" y="2336"/>
                    <a:pt x="1461" y="2336"/>
                    <a:pt x="1461" y="2336"/>
                  </a:cubicBezTo>
                  <a:cubicBezTo>
                    <a:pt x="1423" y="2352"/>
                    <a:pt x="1423" y="2352"/>
                    <a:pt x="1423" y="2352"/>
                  </a:cubicBezTo>
                  <a:cubicBezTo>
                    <a:pt x="1414" y="2405"/>
                    <a:pt x="1414" y="2405"/>
                    <a:pt x="1414" y="2405"/>
                  </a:cubicBezTo>
                  <a:cubicBezTo>
                    <a:pt x="1400" y="2499"/>
                    <a:pt x="1400" y="2499"/>
                    <a:pt x="1400" y="2499"/>
                  </a:cubicBezTo>
                  <a:cubicBezTo>
                    <a:pt x="1346" y="2546"/>
                    <a:pt x="1346" y="2546"/>
                    <a:pt x="1346" y="2546"/>
                  </a:cubicBezTo>
                  <a:cubicBezTo>
                    <a:pt x="1301" y="2562"/>
                    <a:pt x="1301" y="2562"/>
                    <a:pt x="1301" y="2562"/>
                  </a:cubicBezTo>
                  <a:cubicBezTo>
                    <a:pt x="1262" y="2523"/>
                    <a:pt x="1262" y="2523"/>
                    <a:pt x="1262" y="2523"/>
                  </a:cubicBezTo>
                  <a:cubicBezTo>
                    <a:pt x="1212" y="2462"/>
                    <a:pt x="1212" y="2462"/>
                    <a:pt x="1212" y="2462"/>
                  </a:cubicBezTo>
                  <a:cubicBezTo>
                    <a:pt x="1129" y="2499"/>
                    <a:pt x="1129" y="2499"/>
                    <a:pt x="1129" y="2499"/>
                  </a:cubicBezTo>
                  <a:cubicBezTo>
                    <a:pt x="1080" y="2525"/>
                    <a:pt x="1080" y="2525"/>
                    <a:pt x="1080" y="2525"/>
                  </a:cubicBezTo>
                  <a:cubicBezTo>
                    <a:pt x="1040" y="2563"/>
                    <a:pt x="1040" y="2563"/>
                    <a:pt x="1040" y="2563"/>
                  </a:cubicBezTo>
                  <a:cubicBezTo>
                    <a:pt x="977" y="2572"/>
                    <a:pt x="977" y="2572"/>
                    <a:pt x="977" y="2572"/>
                  </a:cubicBezTo>
                  <a:cubicBezTo>
                    <a:pt x="948" y="2549"/>
                    <a:pt x="948" y="2549"/>
                    <a:pt x="948" y="2549"/>
                  </a:cubicBezTo>
                  <a:cubicBezTo>
                    <a:pt x="879" y="2546"/>
                    <a:pt x="879" y="2546"/>
                    <a:pt x="879" y="2546"/>
                  </a:cubicBezTo>
                  <a:cubicBezTo>
                    <a:pt x="847" y="2548"/>
                    <a:pt x="847" y="2548"/>
                    <a:pt x="847" y="2548"/>
                  </a:cubicBezTo>
                  <a:cubicBezTo>
                    <a:pt x="822" y="2553"/>
                    <a:pt x="822" y="2553"/>
                    <a:pt x="822" y="2553"/>
                  </a:cubicBezTo>
                  <a:cubicBezTo>
                    <a:pt x="767" y="2592"/>
                    <a:pt x="767" y="2592"/>
                    <a:pt x="767" y="2592"/>
                  </a:cubicBezTo>
                  <a:cubicBezTo>
                    <a:pt x="727" y="2638"/>
                    <a:pt x="727" y="2638"/>
                    <a:pt x="727" y="2638"/>
                  </a:cubicBezTo>
                  <a:cubicBezTo>
                    <a:pt x="713" y="2660"/>
                    <a:pt x="713" y="2660"/>
                    <a:pt x="713" y="2660"/>
                  </a:cubicBezTo>
                  <a:cubicBezTo>
                    <a:pt x="697" y="2740"/>
                    <a:pt x="697" y="2740"/>
                    <a:pt x="697" y="2740"/>
                  </a:cubicBezTo>
                  <a:cubicBezTo>
                    <a:pt x="658" y="2822"/>
                    <a:pt x="658" y="2822"/>
                    <a:pt x="658" y="2822"/>
                  </a:cubicBezTo>
                  <a:cubicBezTo>
                    <a:pt x="638" y="2942"/>
                    <a:pt x="638" y="2942"/>
                    <a:pt x="638" y="2942"/>
                  </a:cubicBezTo>
                  <a:cubicBezTo>
                    <a:pt x="634" y="3014"/>
                    <a:pt x="634" y="3014"/>
                    <a:pt x="634" y="3014"/>
                  </a:cubicBezTo>
                  <a:cubicBezTo>
                    <a:pt x="568" y="3023"/>
                    <a:pt x="568" y="3023"/>
                    <a:pt x="568" y="3023"/>
                  </a:cubicBezTo>
                  <a:cubicBezTo>
                    <a:pt x="543" y="2983"/>
                    <a:pt x="543" y="2983"/>
                    <a:pt x="543" y="2983"/>
                  </a:cubicBezTo>
                  <a:cubicBezTo>
                    <a:pt x="485" y="2890"/>
                    <a:pt x="485" y="2890"/>
                    <a:pt x="485" y="2890"/>
                  </a:cubicBezTo>
                  <a:cubicBezTo>
                    <a:pt x="448" y="2812"/>
                    <a:pt x="448" y="2812"/>
                    <a:pt x="448" y="2812"/>
                  </a:cubicBezTo>
                  <a:cubicBezTo>
                    <a:pt x="450" y="2790"/>
                    <a:pt x="450" y="2790"/>
                    <a:pt x="450" y="2790"/>
                  </a:cubicBezTo>
                  <a:cubicBezTo>
                    <a:pt x="421" y="2753"/>
                    <a:pt x="421" y="2753"/>
                    <a:pt x="421" y="2753"/>
                  </a:cubicBezTo>
                  <a:cubicBezTo>
                    <a:pt x="375" y="2701"/>
                    <a:pt x="375" y="2701"/>
                    <a:pt x="375" y="2701"/>
                  </a:cubicBezTo>
                  <a:cubicBezTo>
                    <a:pt x="363" y="2701"/>
                    <a:pt x="363" y="2701"/>
                    <a:pt x="363" y="2701"/>
                  </a:cubicBezTo>
                  <a:cubicBezTo>
                    <a:pt x="339" y="2710"/>
                    <a:pt x="339" y="2710"/>
                    <a:pt x="339" y="2710"/>
                  </a:cubicBezTo>
                  <a:cubicBezTo>
                    <a:pt x="339" y="2710"/>
                    <a:pt x="322" y="2717"/>
                    <a:pt x="318" y="2722"/>
                  </a:cubicBezTo>
                  <a:cubicBezTo>
                    <a:pt x="315" y="2728"/>
                    <a:pt x="299" y="2724"/>
                    <a:pt x="299" y="2724"/>
                  </a:cubicBezTo>
                  <a:lnTo>
                    <a:pt x="257" y="269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8" name="Freeform 13"/>
            <p:cNvSpPr>
              <a:spLocks/>
            </p:cNvSpPr>
            <p:nvPr/>
          </p:nvSpPr>
          <p:spPr bwMode="auto">
            <a:xfrm>
              <a:off x="2206403" y="2822612"/>
              <a:ext cx="542006" cy="776300"/>
            </a:xfrm>
            <a:custGeom>
              <a:avLst/>
              <a:gdLst>
                <a:gd name="T0" fmla="*/ 473 w 502"/>
                <a:gd name="T1" fmla="*/ 313 h 719"/>
                <a:gd name="T2" fmla="*/ 448 w 502"/>
                <a:gd name="T3" fmla="*/ 325 h 719"/>
                <a:gd name="T4" fmla="*/ 450 w 502"/>
                <a:gd name="T5" fmla="*/ 282 h 719"/>
                <a:gd name="T6" fmla="*/ 464 w 502"/>
                <a:gd name="T7" fmla="*/ 255 h 719"/>
                <a:gd name="T8" fmla="*/ 460 w 502"/>
                <a:gd name="T9" fmla="*/ 231 h 719"/>
                <a:gd name="T10" fmla="*/ 467 w 502"/>
                <a:gd name="T11" fmla="*/ 202 h 719"/>
                <a:gd name="T12" fmla="*/ 483 w 502"/>
                <a:gd name="T13" fmla="*/ 157 h 719"/>
                <a:gd name="T14" fmla="*/ 469 w 502"/>
                <a:gd name="T15" fmla="*/ 127 h 719"/>
                <a:gd name="T16" fmla="*/ 443 w 502"/>
                <a:gd name="T17" fmla="*/ 78 h 719"/>
                <a:gd name="T18" fmla="*/ 403 w 502"/>
                <a:gd name="T19" fmla="*/ 94 h 719"/>
                <a:gd name="T20" fmla="*/ 416 w 502"/>
                <a:gd name="T21" fmla="*/ 107 h 719"/>
                <a:gd name="T22" fmla="*/ 380 w 502"/>
                <a:gd name="T23" fmla="*/ 99 h 719"/>
                <a:gd name="T24" fmla="*/ 393 w 502"/>
                <a:gd name="T25" fmla="*/ 61 h 719"/>
                <a:gd name="T26" fmla="*/ 391 w 502"/>
                <a:gd name="T27" fmla="*/ 40 h 719"/>
                <a:gd name="T28" fmla="*/ 395 w 502"/>
                <a:gd name="T29" fmla="*/ 6 h 719"/>
                <a:gd name="T30" fmla="*/ 342 w 502"/>
                <a:gd name="T31" fmla="*/ 10 h 719"/>
                <a:gd name="T32" fmla="*/ 321 w 502"/>
                <a:gd name="T33" fmla="*/ 45 h 719"/>
                <a:gd name="T34" fmla="*/ 292 w 502"/>
                <a:gd name="T35" fmla="*/ 66 h 719"/>
                <a:gd name="T36" fmla="*/ 264 w 502"/>
                <a:gd name="T37" fmla="*/ 44 h 719"/>
                <a:gd name="T38" fmla="*/ 224 w 502"/>
                <a:gd name="T39" fmla="*/ 82 h 719"/>
                <a:gd name="T40" fmla="*/ 202 w 502"/>
                <a:gd name="T41" fmla="*/ 111 h 719"/>
                <a:gd name="T42" fmla="*/ 204 w 502"/>
                <a:gd name="T43" fmla="*/ 146 h 719"/>
                <a:gd name="T44" fmla="*/ 179 w 502"/>
                <a:gd name="T45" fmla="*/ 161 h 719"/>
                <a:gd name="T46" fmla="*/ 161 w 502"/>
                <a:gd name="T47" fmla="*/ 194 h 719"/>
                <a:gd name="T48" fmla="*/ 112 w 502"/>
                <a:gd name="T49" fmla="*/ 232 h 719"/>
                <a:gd name="T50" fmla="*/ 80 w 502"/>
                <a:gd name="T51" fmla="*/ 251 h 719"/>
                <a:gd name="T52" fmla="*/ 90 w 502"/>
                <a:gd name="T53" fmla="*/ 272 h 719"/>
                <a:gd name="T54" fmla="*/ 68 w 502"/>
                <a:gd name="T55" fmla="*/ 281 h 719"/>
                <a:gd name="T56" fmla="*/ 71 w 502"/>
                <a:gd name="T57" fmla="*/ 318 h 719"/>
                <a:gd name="T58" fmla="*/ 45 w 502"/>
                <a:gd name="T59" fmla="*/ 368 h 719"/>
                <a:gd name="T60" fmla="*/ 50 w 502"/>
                <a:gd name="T61" fmla="*/ 391 h 719"/>
                <a:gd name="T62" fmla="*/ 52 w 502"/>
                <a:gd name="T63" fmla="*/ 444 h 719"/>
                <a:gd name="T64" fmla="*/ 23 w 502"/>
                <a:gd name="T65" fmla="*/ 470 h 719"/>
                <a:gd name="T66" fmla="*/ 4 w 502"/>
                <a:gd name="T67" fmla="*/ 479 h 719"/>
                <a:gd name="T68" fmla="*/ 72 w 502"/>
                <a:gd name="T69" fmla="*/ 500 h 719"/>
                <a:gd name="T70" fmla="*/ 117 w 502"/>
                <a:gd name="T71" fmla="*/ 572 h 719"/>
                <a:gd name="T72" fmla="*/ 136 w 502"/>
                <a:gd name="T73" fmla="*/ 604 h 719"/>
                <a:gd name="T74" fmla="*/ 113 w 502"/>
                <a:gd name="T75" fmla="*/ 637 h 719"/>
                <a:gd name="T76" fmla="*/ 138 w 502"/>
                <a:gd name="T77" fmla="*/ 665 h 719"/>
                <a:gd name="T78" fmla="*/ 170 w 502"/>
                <a:gd name="T79" fmla="*/ 656 h 719"/>
                <a:gd name="T80" fmla="*/ 206 w 502"/>
                <a:gd name="T81" fmla="*/ 682 h 719"/>
                <a:gd name="T82" fmla="*/ 187 w 502"/>
                <a:gd name="T83" fmla="*/ 710 h 719"/>
                <a:gd name="T84" fmla="*/ 229 w 502"/>
                <a:gd name="T85" fmla="*/ 682 h 719"/>
                <a:gd name="T86" fmla="*/ 248 w 502"/>
                <a:gd name="T87" fmla="*/ 650 h 719"/>
                <a:gd name="T88" fmla="*/ 257 w 502"/>
                <a:gd name="T89" fmla="*/ 602 h 719"/>
                <a:gd name="T90" fmla="*/ 253 w 502"/>
                <a:gd name="T91" fmla="*/ 519 h 719"/>
                <a:gd name="T92" fmla="*/ 240 w 502"/>
                <a:gd name="T93" fmla="*/ 494 h 719"/>
                <a:gd name="T94" fmla="*/ 296 w 502"/>
                <a:gd name="T95" fmla="*/ 485 h 719"/>
                <a:gd name="T96" fmla="*/ 348 w 502"/>
                <a:gd name="T97" fmla="*/ 499 h 719"/>
                <a:gd name="T98" fmla="*/ 404 w 502"/>
                <a:gd name="T99" fmla="*/ 439 h 719"/>
                <a:gd name="T100" fmla="*/ 451 w 502"/>
                <a:gd name="T101" fmla="*/ 401 h 719"/>
                <a:gd name="T102" fmla="*/ 471 w 502"/>
                <a:gd name="T103" fmla="*/ 34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2" h="719">
                  <a:moveTo>
                    <a:pt x="471" y="342"/>
                  </a:moveTo>
                  <a:lnTo>
                    <a:pt x="471" y="336"/>
                  </a:lnTo>
                  <a:lnTo>
                    <a:pt x="472" y="330"/>
                  </a:lnTo>
                  <a:lnTo>
                    <a:pt x="479" y="326"/>
                  </a:lnTo>
                  <a:lnTo>
                    <a:pt x="473" y="313"/>
                  </a:lnTo>
                  <a:lnTo>
                    <a:pt x="466" y="310"/>
                  </a:lnTo>
                  <a:lnTo>
                    <a:pt x="453" y="312"/>
                  </a:lnTo>
                  <a:lnTo>
                    <a:pt x="451" y="316"/>
                  </a:lnTo>
                  <a:lnTo>
                    <a:pt x="453" y="324"/>
                  </a:lnTo>
                  <a:lnTo>
                    <a:pt x="448" y="325"/>
                  </a:lnTo>
                  <a:lnTo>
                    <a:pt x="443" y="324"/>
                  </a:lnTo>
                  <a:lnTo>
                    <a:pt x="439" y="322"/>
                  </a:lnTo>
                  <a:lnTo>
                    <a:pt x="439" y="315"/>
                  </a:lnTo>
                  <a:lnTo>
                    <a:pt x="445" y="304"/>
                  </a:lnTo>
                  <a:lnTo>
                    <a:pt x="450" y="282"/>
                  </a:lnTo>
                  <a:lnTo>
                    <a:pt x="454" y="265"/>
                  </a:lnTo>
                  <a:lnTo>
                    <a:pt x="456" y="262"/>
                  </a:lnTo>
                  <a:lnTo>
                    <a:pt x="465" y="262"/>
                  </a:lnTo>
                  <a:lnTo>
                    <a:pt x="469" y="259"/>
                  </a:lnTo>
                  <a:lnTo>
                    <a:pt x="464" y="255"/>
                  </a:lnTo>
                  <a:lnTo>
                    <a:pt x="465" y="247"/>
                  </a:lnTo>
                  <a:lnTo>
                    <a:pt x="467" y="239"/>
                  </a:lnTo>
                  <a:lnTo>
                    <a:pt x="465" y="236"/>
                  </a:lnTo>
                  <a:lnTo>
                    <a:pt x="462" y="233"/>
                  </a:lnTo>
                  <a:lnTo>
                    <a:pt x="460" y="231"/>
                  </a:lnTo>
                  <a:lnTo>
                    <a:pt x="451" y="229"/>
                  </a:lnTo>
                  <a:lnTo>
                    <a:pt x="451" y="223"/>
                  </a:lnTo>
                  <a:lnTo>
                    <a:pt x="466" y="221"/>
                  </a:lnTo>
                  <a:lnTo>
                    <a:pt x="465" y="210"/>
                  </a:lnTo>
                  <a:lnTo>
                    <a:pt x="467" y="202"/>
                  </a:lnTo>
                  <a:lnTo>
                    <a:pt x="498" y="202"/>
                  </a:lnTo>
                  <a:lnTo>
                    <a:pt x="498" y="188"/>
                  </a:lnTo>
                  <a:lnTo>
                    <a:pt x="490" y="188"/>
                  </a:lnTo>
                  <a:lnTo>
                    <a:pt x="495" y="170"/>
                  </a:lnTo>
                  <a:lnTo>
                    <a:pt x="483" y="157"/>
                  </a:lnTo>
                  <a:lnTo>
                    <a:pt x="493" y="155"/>
                  </a:lnTo>
                  <a:lnTo>
                    <a:pt x="502" y="162"/>
                  </a:lnTo>
                  <a:lnTo>
                    <a:pt x="499" y="137"/>
                  </a:lnTo>
                  <a:lnTo>
                    <a:pt x="477" y="132"/>
                  </a:lnTo>
                  <a:lnTo>
                    <a:pt x="469" y="127"/>
                  </a:lnTo>
                  <a:lnTo>
                    <a:pt x="467" y="111"/>
                  </a:lnTo>
                  <a:lnTo>
                    <a:pt x="452" y="106"/>
                  </a:lnTo>
                  <a:lnTo>
                    <a:pt x="449" y="94"/>
                  </a:lnTo>
                  <a:lnTo>
                    <a:pt x="444" y="86"/>
                  </a:lnTo>
                  <a:lnTo>
                    <a:pt x="443" y="78"/>
                  </a:lnTo>
                  <a:lnTo>
                    <a:pt x="440" y="78"/>
                  </a:lnTo>
                  <a:lnTo>
                    <a:pt x="424" y="78"/>
                  </a:lnTo>
                  <a:lnTo>
                    <a:pt x="421" y="75"/>
                  </a:lnTo>
                  <a:lnTo>
                    <a:pt x="410" y="89"/>
                  </a:lnTo>
                  <a:lnTo>
                    <a:pt x="403" y="94"/>
                  </a:lnTo>
                  <a:lnTo>
                    <a:pt x="405" y="98"/>
                  </a:lnTo>
                  <a:lnTo>
                    <a:pt x="410" y="98"/>
                  </a:lnTo>
                  <a:lnTo>
                    <a:pt x="413" y="98"/>
                  </a:lnTo>
                  <a:lnTo>
                    <a:pt x="417" y="102"/>
                  </a:lnTo>
                  <a:lnTo>
                    <a:pt x="416" y="107"/>
                  </a:lnTo>
                  <a:lnTo>
                    <a:pt x="413" y="113"/>
                  </a:lnTo>
                  <a:lnTo>
                    <a:pt x="407" y="116"/>
                  </a:lnTo>
                  <a:lnTo>
                    <a:pt x="399" y="116"/>
                  </a:lnTo>
                  <a:lnTo>
                    <a:pt x="379" y="106"/>
                  </a:lnTo>
                  <a:lnTo>
                    <a:pt x="380" y="99"/>
                  </a:lnTo>
                  <a:lnTo>
                    <a:pt x="381" y="93"/>
                  </a:lnTo>
                  <a:lnTo>
                    <a:pt x="386" y="85"/>
                  </a:lnTo>
                  <a:lnTo>
                    <a:pt x="391" y="77"/>
                  </a:lnTo>
                  <a:lnTo>
                    <a:pt x="397" y="71"/>
                  </a:lnTo>
                  <a:lnTo>
                    <a:pt x="393" y="61"/>
                  </a:lnTo>
                  <a:lnTo>
                    <a:pt x="388" y="56"/>
                  </a:lnTo>
                  <a:lnTo>
                    <a:pt x="388" y="51"/>
                  </a:lnTo>
                  <a:lnTo>
                    <a:pt x="387" y="49"/>
                  </a:lnTo>
                  <a:lnTo>
                    <a:pt x="390" y="45"/>
                  </a:lnTo>
                  <a:lnTo>
                    <a:pt x="391" y="40"/>
                  </a:lnTo>
                  <a:lnTo>
                    <a:pt x="400" y="33"/>
                  </a:lnTo>
                  <a:lnTo>
                    <a:pt x="405" y="31"/>
                  </a:lnTo>
                  <a:lnTo>
                    <a:pt x="403" y="20"/>
                  </a:lnTo>
                  <a:lnTo>
                    <a:pt x="403" y="14"/>
                  </a:lnTo>
                  <a:lnTo>
                    <a:pt x="395" y="6"/>
                  </a:lnTo>
                  <a:lnTo>
                    <a:pt x="384" y="0"/>
                  </a:lnTo>
                  <a:lnTo>
                    <a:pt x="369" y="0"/>
                  </a:lnTo>
                  <a:lnTo>
                    <a:pt x="357" y="2"/>
                  </a:lnTo>
                  <a:lnTo>
                    <a:pt x="349" y="6"/>
                  </a:lnTo>
                  <a:lnTo>
                    <a:pt x="342" y="10"/>
                  </a:lnTo>
                  <a:lnTo>
                    <a:pt x="338" y="13"/>
                  </a:lnTo>
                  <a:lnTo>
                    <a:pt x="335" y="16"/>
                  </a:lnTo>
                  <a:lnTo>
                    <a:pt x="333" y="32"/>
                  </a:lnTo>
                  <a:lnTo>
                    <a:pt x="330" y="37"/>
                  </a:lnTo>
                  <a:lnTo>
                    <a:pt x="321" y="45"/>
                  </a:lnTo>
                  <a:lnTo>
                    <a:pt x="319" y="48"/>
                  </a:lnTo>
                  <a:lnTo>
                    <a:pt x="319" y="51"/>
                  </a:lnTo>
                  <a:lnTo>
                    <a:pt x="312" y="59"/>
                  </a:lnTo>
                  <a:lnTo>
                    <a:pt x="305" y="64"/>
                  </a:lnTo>
                  <a:lnTo>
                    <a:pt x="292" y="66"/>
                  </a:lnTo>
                  <a:lnTo>
                    <a:pt x="287" y="73"/>
                  </a:lnTo>
                  <a:lnTo>
                    <a:pt x="285" y="68"/>
                  </a:lnTo>
                  <a:lnTo>
                    <a:pt x="284" y="58"/>
                  </a:lnTo>
                  <a:lnTo>
                    <a:pt x="276" y="45"/>
                  </a:lnTo>
                  <a:lnTo>
                    <a:pt x="264" y="44"/>
                  </a:lnTo>
                  <a:lnTo>
                    <a:pt x="259" y="48"/>
                  </a:lnTo>
                  <a:lnTo>
                    <a:pt x="252" y="50"/>
                  </a:lnTo>
                  <a:lnTo>
                    <a:pt x="245" y="55"/>
                  </a:lnTo>
                  <a:lnTo>
                    <a:pt x="245" y="75"/>
                  </a:lnTo>
                  <a:lnTo>
                    <a:pt x="224" y="82"/>
                  </a:lnTo>
                  <a:lnTo>
                    <a:pt x="200" y="90"/>
                  </a:lnTo>
                  <a:lnTo>
                    <a:pt x="188" y="96"/>
                  </a:lnTo>
                  <a:lnTo>
                    <a:pt x="184" y="106"/>
                  </a:lnTo>
                  <a:lnTo>
                    <a:pt x="195" y="116"/>
                  </a:lnTo>
                  <a:lnTo>
                    <a:pt x="202" y="111"/>
                  </a:lnTo>
                  <a:lnTo>
                    <a:pt x="207" y="113"/>
                  </a:lnTo>
                  <a:lnTo>
                    <a:pt x="209" y="116"/>
                  </a:lnTo>
                  <a:lnTo>
                    <a:pt x="211" y="125"/>
                  </a:lnTo>
                  <a:lnTo>
                    <a:pt x="209" y="131"/>
                  </a:lnTo>
                  <a:lnTo>
                    <a:pt x="204" y="146"/>
                  </a:lnTo>
                  <a:lnTo>
                    <a:pt x="201" y="149"/>
                  </a:lnTo>
                  <a:lnTo>
                    <a:pt x="197" y="162"/>
                  </a:lnTo>
                  <a:lnTo>
                    <a:pt x="191" y="163"/>
                  </a:lnTo>
                  <a:lnTo>
                    <a:pt x="183" y="161"/>
                  </a:lnTo>
                  <a:lnTo>
                    <a:pt x="179" y="161"/>
                  </a:lnTo>
                  <a:lnTo>
                    <a:pt x="175" y="162"/>
                  </a:lnTo>
                  <a:lnTo>
                    <a:pt x="170" y="163"/>
                  </a:lnTo>
                  <a:lnTo>
                    <a:pt x="166" y="174"/>
                  </a:lnTo>
                  <a:lnTo>
                    <a:pt x="167" y="187"/>
                  </a:lnTo>
                  <a:lnTo>
                    <a:pt x="161" y="194"/>
                  </a:lnTo>
                  <a:lnTo>
                    <a:pt x="150" y="210"/>
                  </a:lnTo>
                  <a:lnTo>
                    <a:pt x="136" y="231"/>
                  </a:lnTo>
                  <a:lnTo>
                    <a:pt x="125" y="239"/>
                  </a:lnTo>
                  <a:lnTo>
                    <a:pt x="117" y="232"/>
                  </a:lnTo>
                  <a:lnTo>
                    <a:pt x="112" y="232"/>
                  </a:lnTo>
                  <a:lnTo>
                    <a:pt x="108" y="236"/>
                  </a:lnTo>
                  <a:lnTo>
                    <a:pt x="102" y="244"/>
                  </a:lnTo>
                  <a:lnTo>
                    <a:pt x="93" y="249"/>
                  </a:lnTo>
                  <a:lnTo>
                    <a:pt x="90" y="249"/>
                  </a:lnTo>
                  <a:lnTo>
                    <a:pt x="80" y="251"/>
                  </a:lnTo>
                  <a:lnTo>
                    <a:pt x="78" y="255"/>
                  </a:lnTo>
                  <a:lnTo>
                    <a:pt x="78" y="257"/>
                  </a:lnTo>
                  <a:lnTo>
                    <a:pt x="79" y="261"/>
                  </a:lnTo>
                  <a:lnTo>
                    <a:pt x="83" y="266"/>
                  </a:lnTo>
                  <a:lnTo>
                    <a:pt x="90" y="272"/>
                  </a:lnTo>
                  <a:lnTo>
                    <a:pt x="87" y="275"/>
                  </a:lnTo>
                  <a:lnTo>
                    <a:pt x="82" y="281"/>
                  </a:lnTo>
                  <a:lnTo>
                    <a:pt x="75" y="284"/>
                  </a:lnTo>
                  <a:lnTo>
                    <a:pt x="72" y="284"/>
                  </a:lnTo>
                  <a:lnTo>
                    <a:pt x="68" y="281"/>
                  </a:lnTo>
                  <a:lnTo>
                    <a:pt x="61" y="282"/>
                  </a:lnTo>
                  <a:lnTo>
                    <a:pt x="52" y="282"/>
                  </a:lnTo>
                  <a:lnTo>
                    <a:pt x="65" y="292"/>
                  </a:lnTo>
                  <a:lnTo>
                    <a:pt x="71" y="306"/>
                  </a:lnTo>
                  <a:lnTo>
                    <a:pt x="71" y="318"/>
                  </a:lnTo>
                  <a:lnTo>
                    <a:pt x="77" y="324"/>
                  </a:lnTo>
                  <a:lnTo>
                    <a:pt x="68" y="342"/>
                  </a:lnTo>
                  <a:lnTo>
                    <a:pt x="50" y="342"/>
                  </a:lnTo>
                  <a:lnTo>
                    <a:pt x="41" y="354"/>
                  </a:lnTo>
                  <a:lnTo>
                    <a:pt x="45" y="368"/>
                  </a:lnTo>
                  <a:lnTo>
                    <a:pt x="41" y="374"/>
                  </a:lnTo>
                  <a:lnTo>
                    <a:pt x="36" y="380"/>
                  </a:lnTo>
                  <a:lnTo>
                    <a:pt x="39" y="391"/>
                  </a:lnTo>
                  <a:lnTo>
                    <a:pt x="42" y="391"/>
                  </a:lnTo>
                  <a:lnTo>
                    <a:pt x="50" y="391"/>
                  </a:lnTo>
                  <a:lnTo>
                    <a:pt x="60" y="409"/>
                  </a:lnTo>
                  <a:lnTo>
                    <a:pt x="60" y="417"/>
                  </a:lnTo>
                  <a:lnTo>
                    <a:pt x="67" y="430"/>
                  </a:lnTo>
                  <a:lnTo>
                    <a:pt x="53" y="432"/>
                  </a:lnTo>
                  <a:lnTo>
                    <a:pt x="52" y="444"/>
                  </a:lnTo>
                  <a:lnTo>
                    <a:pt x="45" y="446"/>
                  </a:lnTo>
                  <a:lnTo>
                    <a:pt x="40" y="442"/>
                  </a:lnTo>
                  <a:lnTo>
                    <a:pt x="13" y="460"/>
                  </a:lnTo>
                  <a:lnTo>
                    <a:pt x="16" y="468"/>
                  </a:lnTo>
                  <a:lnTo>
                    <a:pt x="23" y="470"/>
                  </a:lnTo>
                  <a:lnTo>
                    <a:pt x="26" y="474"/>
                  </a:lnTo>
                  <a:lnTo>
                    <a:pt x="23" y="482"/>
                  </a:lnTo>
                  <a:lnTo>
                    <a:pt x="13" y="482"/>
                  </a:lnTo>
                  <a:lnTo>
                    <a:pt x="7" y="477"/>
                  </a:lnTo>
                  <a:lnTo>
                    <a:pt x="4" y="479"/>
                  </a:lnTo>
                  <a:lnTo>
                    <a:pt x="0" y="492"/>
                  </a:lnTo>
                  <a:lnTo>
                    <a:pt x="19" y="516"/>
                  </a:lnTo>
                  <a:lnTo>
                    <a:pt x="52" y="507"/>
                  </a:lnTo>
                  <a:lnTo>
                    <a:pt x="66" y="501"/>
                  </a:lnTo>
                  <a:lnTo>
                    <a:pt x="72" y="500"/>
                  </a:lnTo>
                  <a:lnTo>
                    <a:pt x="85" y="503"/>
                  </a:lnTo>
                  <a:lnTo>
                    <a:pt x="93" y="508"/>
                  </a:lnTo>
                  <a:lnTo>
                    <a:pt x="103" y="525"/>
                  </a:lnTo>
                  <a:lnTo>
                    <a:pt x="113" y="547"/>
                  </a:lnTo>
                  <a:lnTo>
                    <a:pt x="117" y="572"/>
                  </a:lnTo>
                  <a:lnTo>
                    <a:pt x="119" y="590"/>
                  </a:lnTo>
                  <a:lnTo>
                    <a:pt x="126" y="595"/>
                  </a:lnTo>
                  <a:lnTo>
                    <a:pt x="134" y="595"/>
                  </a:lnTo>
                  <a:lnTo>
                    <a:pt x="136" y="600"/>
                  </a:lnTo>
                  <a:lnTo>
                    <a:pt x="136" y="604"/>
                  </a:lnTo>
                  <a:lnTo>
                    <a:pt x="129" y="611"/>
                  </a:lnTo>
                  <a:lnTo>
                    <a:pt x="122" y="613"/>
                  </a:lnTo>
                  <a:lnTo>
                    <a:pt x="116" y="618"/>
                  </a:lnTo>
                  <a:lnTo>
                    <a:pt x="112" y="626"/>
                  </a:lnTo>
                  <a:lnTo>
                    <a:pt x="113" y="637"/>
                  </a:lnTo>
                  <a:lnTo>
                    <a:pt x="120" y="649"/>
                  </a:lnTo>
                  <a:lnTo>
                    <a:pt x="121" y="658"/>
                  </a:lnTo>
                  <a:lnTo>
                    <a:pt x="120" y="650"/>
                  </a:lnTo>
                  <a:lnTo>
                    <a:pt x="134" y="655"/>
                  </a:lnTo>
                  <a:lnTo>
                    <a:pt x="138" y="665"/>
                  </a:lnTo>
                  <a:lnTo>
                    <a:pt x="148" y="665"/>
                  </a:lnTo>
                  <a:lnTo>
                    <a:pt x="153" y="656"/>
                  </a:lnTo>
                  <a:lnTo>
                    <a:pt x="153" y="646"/>
                  </a:lnTo>
                  <a:lnTo>
                    <a:pt x="166" y="646"/>
                  </a:lnTo>
                  <a:lnTo>
                    <a:pt x="170" y="656"/>
                  </a:lnTo>
                  <a:lnTo>
                    <a:pt x="177" y="668"/>
                  </a:lnTo>
                  <a:lnTo>
                    <a:pt x="190" y="670"/>
                  </a:lnTo>
                  <a:lnTo>
                    <a:pt x="196" y="673"/>
                  </a:lnTo>
                  <a:lnTo>
                    <a:pt x="203" y="678"/>
                  </a:lnTo>
                  <a:lnTo>
                    <a:pt x="206" y="682"/>
                  </a:lnTo>
                  <a:lnTo>
                    <a:pt x="204" y="689"/>
                  </a:lnTo>
                  <a:lnTo>
                    <a:pt x="200" y="689"/>
                  </a:lnTo>
                  <a:lnTo>
                    <a:pt x="199" y="689"/>
                  </a:lnTo>
                  <a:lnTo>
                    <a:pt x="195" y="701"/>
                  </a:lnTo>
                  <a:lnTo>
                    <a:pt x="187" y="710"/>
                  </a:lnTo>
                  <a:lnTo>
                    <a:pt x="193" y="719"/>
                  </a:lnTo>
                  <a:lnTo>
                    <a:pt x="202" y="719"/>
                  </a:lnTo>
                  <a:lnTo>
                    <a:pt x="211" y="706"/>
                  </a:lnTo>
                  <a:lnTo>
                    <a:pt x="216" y="701"/>
                  </a:lnTo>
                  <a:lnTo>
                    <a:pt x="229" y="682"/>
                  </a:lnTo>
                  <a:lnTo>
                    <a:pt x="242" y="676"/>
                  </a:lnTo>
                  <a:lnTo>
                    <a:pt x="252" y="668"/>
                  </a:lnTo>
                  <a:lnTo>
                    <a:pt x="257" y="660"/>
                  </a:lnTo>
                  <a:lnTo>
                    <a:pt x="252" y="655"/>
                  </a:lnTo>
                  <a:lnTo>
                    <a:pt x="248" y="650"/>
                  </a:lnTo>
                  <a:lnTo>
                    <a:pt x="244" y="639"/>
                  </a:lnTo>
                  <a:lnTo>
                    <a:pt x="251" y="631"/>
                  </a:lnTo>
                  <a:lnTo>
                    <a:pt x="257" y="627"/>
                  </a:lnTo>
                  <a:lnTo>
                    <a:pt x="257" y="607"/>
                  </a:lnTo>
                  <a:lnTo>
                    <a:pt x="257" y="602"/>
                  </a:lnTo>
                  <a:lnTo>
                    <a:pt x="251" y="591"/>
                  </a:lnTo>
                  <a:lnTo>
                    <a:pt x="249" y="569"/>
                  </a:lnTo>
                  <a:lnTo>
                    <a:pt x="246" y="534"/>
                  </a:lnTo>
                  <a:lnTo>
                    <a:pt x="248" y="529"/>
                  </a:lnTo>
                  <a:lnTo>
                    <a:pt x="253" y="519"/>
                  </a:lnTo>
                  <a:lnTo>
                    <a:pt x="248" y="513"/>
                  </a:lnTo>
                  <a:lnTo>
                    <a:pt x="244" y="506"/>
                  </a:lnTo>
                  <a:lnTo>
                    <a:pt x="240" y="503"/>
                  </a:lnTo>
                  <a:lnTo>
                    <a:pt x="237" y="498"/>
                  </a:lnTo>
                  <a:lnTo>
                    <a:pt x="240" y="494"/>
                  </a:lnTo>
                  <a:lnTo>
                    <a:pt x="254" y="487"/>
                  </a:lnTo>
                  <a:lnTo>
                    <a:pt x="262" y="487"/>
                  </a:lnTo>
                  <a:lnTo>
                    <a:pt x="277" y="487"/>
                  </a:lnTo>
                  <a:lnTo>
                    <a:pt x="285" y="487"/>
                  </a:lnTo>
                  <a:lnTo>
                    <a:pt x="296" y="485"/>
                  </a:lnTo>
                  <a:lnTo>
                    <a:pt x="315" y="485"/>
                  </a:lnTo>
                  <a:lnTo>
                    <a:pt x="324" y="485"/>
                  </a:lnTo>
                  <a:lnTo>
                    <a:pt x="329" y="495"/>
                  </a:lnTo>
                  <a:lnTo>
                    <a:pt x="338" y="498"/>
                  </a:lnTo>
                  <a:lnTo>
                    <a:pt x="348" y="499"/>
                  </a:lnTo>
                  <a:lnTo>
                    <a:pt x="353" y="500"/>
                  </a:lnTo>
                  <a:lnTo>
                    <a:pt x="360" y="482"/>
                  </a:lnTo>
                  <a:lnTo>
                    <a:pt x="388" y="463"/>
                  </a:lnTo>
                  <a:lnTo>
                    <a:pt x="391" y="454"/>
                  </a:lnTo>
                  <a:lnTo>
                    <a:pt x="404" y="439"/>
                  </a:lnTo>
                  <a:lnTo>
                    <a:pt x="411" y="401"/>
                  </a:lnTo>
                  <a:lnTo>
                    <a:pt x="419" y="405"/>
                  </a:lnTo>
                  <a:lnTo>
                    <a:pt x="432" y="406"/>
                  </a:lnTo>
                  <a:lnTo>
                    <a:pt x="442" y="404"/>
                  </a:lnTo>
                  <a:lnTo>
                    <a:pt x="451" y="401"/>
                  </a:lnTo>
                  <a:lnTo>
                    <a:pt x="459" y="393"/>
                  </a:lnTo>
                  <a:lnTo>
                    <a:pt x="468" y="373"/>
                  </a:lnTo>
                  <a:lnTo>
                    <a:pt x="471" y="362"/>
                  </a:lnTo>
                  <a:lnTo>
                    <a:pt x="471" y="353"/>
                  </a:lnTo>
                  <a:lnTo>
                    <a:pt x="471" y="3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9" name="Freeform 14"/>
            <p:cNvSpPr>
              <a:spLocks/>
            </p:cNvSpPr>
            <p:nvPr/>
          </p:nvSpPr>
          <p:spPr bwMode="auto">
            <a:xfrm>
              <a:off x="2462290" y="3203744"/>
              <a:ext cx="1087251" cy="1141236"/>
            </a:xfrm>
            <a:custGeom>
              <a:avLst/>
              <a:gdLst>
                <a:gd name="T0" fmla="*/ 3602 w 5997"/>
                <a:gd name="T1" fmla="*/ 261 h 6296"/>
                <a:gd name="T2" fmla="*/ 3374 w 5997"/>
                <a:gd name="T3" fmla="*/ 252 h 6296"/>
                <a:gd name="T4" fmla="*/ 3107 w 5997"/>
                <a:gd name="T5" fmla="*/ 288 h 6296"/>
                <a:gd name="T6" fmla="*/ 3037 w 5997"/>
                <a:gd name="T7" fmla="*/ 118 h 6296"/>
                <a:gd name="T8" fmla="*/ 2828 w 5997"/>
                <a:gd name="T9" fmla="*/ 409 h 6296"/>
                <a:gd name="T10" fmla="*/ 2656 w 5997"/>
                <a:gd name="T11" fmla="*/ 479 h 6296"/>
                <a:gd name="T12" fmla="*/ 2565 w 5997"/>
                <a:gd name="T13" fmla="*/ 419 h 6296"/>
                <a:gd name="T14" fmla="*/ 2401 w 5997"/>
                <a:gd name="T15" fmla="*/ 355 h 6296"/>
                <a:gd name="T16" fmla="*/ 2242 w 5997"/>
                <a:gd name="T17" fmla="*/ 371 h 6296"/>
                <a:gd name="T18" fmla="*/ 2160 w 5997"/>
                <a:gd name="T19" fmla="*/ 442 h 6296"/>
                <a:gd name="T20" fmla="*/ 2329 w 5997"/>
                <a:gd name="T21" fmla="*/ 600 h 6296"/>
                <a:gd name="T22" fmla="*/ 2050 w 5997"/>
                <a:gd name="T23" fmla="*/ 622 h 6296"/>
                <a:gd name="T24" fmla="*/ 1896 w 5997"/>
                <a:gd name="T25" fmla="*/ 361 h 6296"/>
                <a:gd name="T26" fmla="*/ 1787 w 5997"/>
                <a:gd name="T27" fmla="*/ 310 h 6296"/>
                <a:gd name="T28" fmla="*/ 1695 w 5997"/>
                <a:gd name="T29" fmla="*/ 143 h 6296"/>
                <a:gd name="T30" fmla="*/ 1615 w 5997"/>
                <a:gd name="T31" fmla="*/ 33 h 6296"/>
                <a:gd name="T32" fmla="*/ 1273 w 5997"/>
                <a:gd name="T33" fmla="*/ 287 h 6296"/>
                <a:gd name="T34" fmla="*/ 735 w 5997"/>
                <a:gd name="T35" fmla="*/ 768 h 6296"/>
                <a:gd name="T36" fmla="*/ 288 w 5997"/>
                <a:gd name="T37" fmla="*/ 801 h 6296"/>
                <a:gd name="T38" fmla="*/ 69 w 5997"/>
                <a:gd name="T39" fmla="*/ 958 h 6296"/>
                <a:gd name="T40" fmla="*/ 121 w 5997"/>
                <a:gd name="T41" fmla="*/ 1632 h 6296"/>
                <a:gd name="T42" fmla="*/ 324 w 5997"/>
                <a:gd name="T43" fmla="*/ 1796 h 6296"/>
                <a:gd name="T44" fmla="*/ 414 w 5997"/>
                <a:gd name="T45" fmla="*/ 1599 h 6296"/>
                <a:gd name="T46" fmla="*/ 464 w 5997"/>
                <a:gd name="T47" fmla="*/ 1481 h 6296"/>
                <a:gd name="T48" fmla="*/ 768 w 5997"/>
                <a:gd name="T49" fmla="*/ 1518 h 6296"/>
                <a:gd name="T50" fmla="*/ 940 w 5997"/>
                <a:gd name="T51" fmla="*/ 1588 h 6296"/>
                <a:gd name="T52" fmla="*/ 1056 w 5997"/>
                <a:gd name="T53" fmla="*/ 2001 h 6296"/>
                <a:gd name="T54" fmla="*/ 1246 w 5997"/>
                <a:gd name="T55" fmla="*/ 2025 h 6296"/>
                <a:gd name="T56" fmla="*/ 1322 w 5997"/>
                <a:gd name="T57" fmla="*/ 2306 h 6296"/>
                <a:gd name="T58" fmla="*/ 1329 w 5997"/>
                <a:gd name="T59" fmla="*/ 2622 h 6296"/>
                <a:gd name="T60" fmla="*/ 1495 w 5997"/>
                <a:gd name="T61" fmla="*/ 2942 h 6296"/>
                <a:gd name="T62" fmla="*/ 1670 w 5997"/>
                <a:gd name="T63" fmla="*/ 3460 h 6296"/>
                <a:gd name="T64" fmla="*/ 1667 w 5997"/>
                <a:gd name="T65" fmla="*/ 3660 h 6296"/>
                <a:gd name="T66" fmla="*/ 1483 w 5997"/>
                <a:gd name="T67" fmla="*/ 3589 h 6296"/>
                <a:gd name="T68" fmla="*/ 1433 w 5997"/>
                <a:gd name="T69" fmla="*/ 3906 h 6296"/>
                <a:gd name="T70" fmla="*/ 1260 w 5997"/>
                <a:gd name="T71" fmla="*/ 4976 h 6296"/>
                <a:gd name="T72" fmla="*/ 1156 w 5997"/>
                <a:gd name="T73" fmla="*/ 5578 h 6296"/>
                <a:gd name="T74" fmla="*/ 706 w 5997"/>
                <a:gd name="T75" fmla="*/ 5609 h 6296"/>
                <a:gd name="T76" fmla="*/ 628 w 5997"/>
                <a:gd name="T77" fmla="*/ 5831 h 6296"/>
                <a:gd name="T78" fmla="*/ 1155 w 5997"/>
                <a:gd name="T79" fmla="*/ 5972 h 6296"/>
                <a:gd name="T80" fmla="*/ 1559 w 5997"/>
                <a:gd name="T81" fmla="*/ 6170 h 6296"/>
                <a:gd name="T82" fmla="*/ 1932 w 5997"/>
                <a:gd name="T83" fmla="*/ 5806 h 6296"/>
                <a:gd name="T84" fmla="*/ 2296 w 5997"/>
                <a:gd name="T85" fmla="*/ 6037 h 6296"/>
                <a:gd name="T86" fmla="*/ 2972 w 5997"/>
                <a:gd name="T87" fmla="*/ 6099 h 6296"/>
                <a:gd name="T88" fmla="*/ 3573 w 5997"/>
                <a:gd name="T89" fmla="*/ 5713 h 6296"/>
                <a:gd name="T90" fmla="*/ 4214 w 5997"/>
                <a:gd name="T91" fmla="*/ 5575 h 6296"/>
                <a:gd name="T92" fmla="*/ 4677 w 5997"/>
                <a:gd name="T93" fmla="*/ 5686 h 6296"/>
                <a:gd name="T94" fmla="*/ 5053 w 5997"/>
                <a:gd name="T95" fmla="*/ 5741 h 6296"/>
                <a:gd name="T96" fmla="*/ 4905 w 5997"/>
                <a:gd name="T97" fmla="*/ 5467 h 6296"/>
                <a:gd name="T98" fmla="*/ 4751 w 5997"/>
                <a:gd name="T99" fmla="*/ 4902 h 6296"/>
                <a:gd name="T100" fmla="*/ 5467 w 5997"/>
                <a:gd name="T101" fmla="*/ 4245 h 6296"/>
                <a:gd name="T102" fmla="*/ 5969 w 5997"/>
                <a:gd name="T103" fmla="*/ 3826 h 6296"/>
                <a:gd name="T104" fmla="*/ 5797 w 5997"/>
                <a:gd name="T105" fmla="*/ 3194 h 6296"/>
                <a:gd name="T106" fmla="*/ 5436 w 5997"/>
                <a:gd name="T107" fmla="*/ 2916 h 6296"/>
                <a:gd name="T108" fmla="*/ 4970 w 5997"/>
                <a:gd name="T109" fmla="*/ 2404 h 6296"/>
                <a:gd name="T110" fmla="*/ 4603 w 5997"/>
                <a:gd name="T111" fmla="*/ 2201 h 6296"/>
                <a:gd name="T112" fmla="*/ 4319 w 5997"/>
                <a:gd name="T113" fmla="*/ 1695 h 6296"/>
                <a:gd name="T114" fmla="*/ 3995 w 5997"/>
                <a:gd name="T115" fmla="*/ 936 h 6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97" h="6296">
                  <a:moveTo>
                    <a:pt x="3867" y="525"/>
                  </a:moveTo>
                  <a:cubicBezTo>
                    <a:pt x="3864" y="531"/>
                    <a:pt x="3848" y="527"/>
                    <a:pt x="3848" y="527"/>
                  </a:cubicBezTo>
                  <a:cubicBezTo>
                    <a:pt x="3806" y="497"/>
                    <a:pt x="3806" y="497"/>
                    <a:pt x="3806" y="497"/>
                  </a:cubicBezTo>
                  <a:cubicBezTo>
                    <a:pt x="3712" y="408"/>
                    <a:pt x="3712" y="408"/>
                    <a:pt x="3712" y="408"/>
                  </a:cubicBezTo>
                  <a:cubicBezTo>
                    <a:pt x="3688" y="379"/>
                    <a:pt x="3688" y="379"/>
                    <a:pt x="3688" y="379"/>
                  </a:cubicBezTo>
                  <a:cubicBezTo>
                    <a:pt x="3688" y="314"/>
                    <a:pt x="3688" y="314"/>
                    <a:pt x="3688" y="314"/>
                  </a:cubicBezTo>
                  <a:cubicBezTo>
                    <a:pt x="3631" y="314"/>
                    <a:pt x="3631" y="314"/>
                    <a:pt x="3631" y="314"/>
                  </a:cubicBezTo>
                  <a:cubicBezTo>
                    <a:pt x="3602" y="261"/>
                    <a:pt x="3602" y="261"/>
                    <a:pt x="3602" y="261"/>
                  </a:cubicBezTo>
                  <a:cubicBezTo>
                    <a:pt x="3643" y="224"/>
                    <a:pt x="3643" y="224"/>
                    <a:pt x="3643" y="224"/>
                  </a:cubicBezTo>
                  <a:cubicBezTo>
                    <a:pt x="3663" y="183"/>
                    <a:pt x="3663" y="183"/>
                    <a:pt x="3663" y="183"/>
                  </a:cubicBezTo>
                  <a:cubicBezTo>
                    <a:pt x="3647" y="151"/>
                    <a:pt x="3647" y="151"/>
                    <a:pt x="3647" y="151"/>
                  </a:cubicBezTo>
                  <a:cubicBezTo>
                    <a:pt x="3589" y="185"/>
                    <a:pt x="3589" y="185"/>
                    <a:pt x="3589" y="185"/>
                  </a:cubicBezTo>
                  <a:cubicBezTo>
                    <a:pt x="3574" y="235"/>
                    <a:pt x="3574" y="235"/>
                    <a:pt x="3574" y="235"/>
                  </a:cubicBezTo>
                  <a:cubicBezTo>
                    <a:pt x="3531" y="295"/>
                    <a:pt x="3531" y="295"/>
                    <a:pt x="3531" y="295"/>
                  </a:cubicBezTo>
                  <a:cubicBezTo>
                    <a:pt x="3438" y="247"/>
                    <a:pt x="3438" y="247"/>
                    <a:pt x="3438" y="247"/>
                  </a:cubicBezTo>
                  <a:cubicBezTo>
                    <a:pt x="3374" y="252"/>
                    <a:pt x="3374" y="252"/>
                    <a:pt x="3374" y="252"/>
                  </a:cubicBezTo>
                  <a:cubicBezTo>
                    <a:pt x="3326" y="257"/>
                    <a:pt x="3326" y="257"/>
                    <a:pt x="3326" y="257"/>
                  </a:cubicBezTo>
                  <a:cubicBezTo>
                    <a:pt x="3293" y="295"/>
                    <a:pt x="3293" y="295"/>
                    <a:pt x="3293" y="295"/>
                  </a:cubicBezTo>
                  <a:cubicBezTo>
                    <a:pt x="3276" y="295"/>
                    <a:pt x="3276" y="295"/>
                    <a:pt x="3276" y="295"/>
                  </a:cubicBezTo>
                  <a:cubicBezTo>
                    <a:pt x="3219" y="295"/>
                    <a:pt x="3219" y="295"/>
                    <a:pt x="3219" y="295"/>
                  </a:cubicBezTo>
                  <a:cubicBezTo>
                    <a:pt x="3219" y="295"/>
                    <a:pt x="3193" y="288"/>
                    <a:pt x="3185" y="295"/>
                  </a:cubicBezTo>
                  <a:cubicBezTo>
                    <a:pt x="3178" y="302"/>
                    <a:pt x="3145" y="314"/>
                    <a:pt x="3145" y="314"/>
                  </a:cubicBezTo>
                  <a:cubicBezTo>
                    <a:pt x="3123" y="304"/>
                    <a:pt x="3123" y="304"/>
                    <a:pt x="3123" y="304"/>
                  </a:cubicBezTo>
                  <a:cubicBezTo>
                    <a:pt x="3107" y="288"/>
                    <a:pt x="3107" y="288"/>
                    <a:pt x="3107" y="288"/>
                  </a:cubicBezTo>
                  <a:cubicBezTo>
                    <a:pt x="3095" y="264"/>
                    <a:pt x="3095" y="264"/>
                    <a:pt x="3095" y="264"/>
                  </a:cubicBezTo>
                  <a:cubicBezTo>
                    <a:pt x="3080" y="264"/>
                    <a:pt x="3080" y="264"/>
                    <a:pt x="3080" y="264"/>
                  </a:cubicBezTo>
                  <a:cubicBezTo>
                    <a:pt x="3080" y="245"/>
                    <a:pt x="3080" y="245"/>
                    <a:pt x="3080" y="245"/>
                  </a:cubicBezTo>
                  <a:cubicBezTo>
                    <a:pt x="3030" y="232"/>
                    <a:pt x="3030" y="232"/>
                    <a:pt x="3030" y="232"/>
                  </a:cubicBezTo>
                  <a:cubicBezTo>
                    <a:pt x="2995" y="214"/>
                    <a:pt x="2995" y="214"/>
                    <a:pt x="2995" y="214"/>
                  </a:cubicBezTo>
                  <a:cubicBezTo>
                    <a:pt x="2995" y="192"/>
                    <a:pt x="2995" y="192"/>
                    <a:pt x="2995" y="192"/>
                  </a:cubicBezTo>
                  <a:cubicBezTo>
                    <a:pt x="3011" y="151"/>
                    <a:pt x="3011" y="151"/>
                    <a:pt x="3011" y="151"/>
                  </a:cubicBezTo>
                  <a:cubicBezTo>
                    <a:pt x="3037" y="118"/>
                    <a:pt x="3037" y="118"/>
                    <a:pt x="3037" y="118"/>
                  </a:cubicBezTo>
                  <a:cubicBezTo>
                    <a:pt x="2995" y="68"/>
                    <a:pt x="2995" y="68"/>
                    <a:pt x="2995" y="68"/>
                  </a:cubicBezTo>
                  <a:cubicBezTo>
                    <a:pt x="2959" y="51"/>
                    <a:pt x="2959" y="51"/>
                    <a:pt x="2959" y="51"/>
                  </a:cubicBezTo>
                  <a:cubicBezTo>
                    <a:pt x="2904" y="51"/>
                    <a:pt x="2904" y="51"/>
                    <a:pt x="2904" y="51"/>
                  </a:cubicBezTo>
                  <a:cubicBezTo>
                    <a:pt x="2856" y="121"/>
                    <a:pt x="2856" y="121"/>
                    <a:pt x="2856" y="121"/>
                  </a:cubicBezTo>
                  <a:cubicBezTo>
                    <a:pt x="2806" y="147"/>
                    <a:pt x="2806" y="147"/>
                    <a:pt x="2806" y="147"/>
                  </a:cubicBezTo>
                  <a:cubicBezTo>
                    <a:pt x="2806" y="214"/>
                    <a:pt x="2806" y="214"/>
                    <a:pt x="2806" y="214"/>
                  </a:cubicBezTo>
                  <a:cubicBezTo>
                    <a:pt x="2825" y="314"/>
                    <a:pt x="2825" y="314"/>
                    <a:pt x="2825" y="314"/>
                  </a:cubicBezTo>
                  <a:cubicBezTo>
                    <a:pt x="2828" y="409"/>
                    <a:pt x="2828" y="409"/>
                    <a:pt x="2828" y="409"/>
                  </a:cubicBezTo>
                  <a:cubicBezTo>
                    <a:pt x="2806" y="467"/>
                    <a:pt x="2806" y="467"/>
                    <a:pt x="2806" y="467"/>
                  </a:cubicBezTo>
                  <a:cubicBezTo>
                    <a:pt x="2739" y="514"/>
                    <a:pt x="2739" y="514"/>
                    <a:pt x="2739" y="514"/>
                  </a:cubicBezTo>
                  <a:cubicBezTo>
                    <a:pt x="2718" y="576"/>
                    <a:pt x="2718" y="576"/>
                    <a:pt x="2718" y="576"/>
                  </a:cubicBezTo>
                  <a:cubicBezTo>
                    <a:pt x="2708" y="576"/>
                    <a:pt x="2708" y="576"/>
                    <a:pt x="2708" y="576"/>
                  </a:cubicBezTo>
                  <a:cubicBezTo>
                    <a:pt x="2694" y="557"/>
                    <a:pt x="2694" y="557"/>
                    <a:pt x="2694" y="557"/>
                  </a:cubicBezTo>
                  <a:cubicBezTo>
                    <a:pt x="2637" y="545"/>
                    <a:pt x="2637" y="545"/>
                    <a:pt x="2637" y="545"/>
                  </a:cubicBezTo>
                  <a:cubicBezTo>
                    <a:pt x="2637" y="500"/>
                    <a:pt x="2637" y="500"/>
                    <a:pt x="2637" y="500"/>
                  </a:cubicBezTo>
                  <a:cubicBezTo>
                    <a:pt x="2656" y="479"/>
                    <a:pt x="2656" y="479"/>
                    <a:pt x="2656" y="479"/>
                  </a:cubicBezTo>
                  <a:cubicBezTo>
                    <a:pt x="2672" y="450"/>
                    <a:pt x="2672" y="450"/>
                    <a:pt x="2672" y="450"/>
                  </a:cubicBezTo>
                  <a:cubicBezTo>
                    <a:pt x="2665" y="433"/>
                    <a:pt x="2665" y="433"/>
                    <a:pt x="2665" y="433"/>
                  </a:cubicBezTo>
                  <a:cubicBezTo>
                    <a:pt x="2653" y="417"/>
                    <a:pt x="2653" y="417"/>
                    <a:pt x="2653" y="417"/>
                  </a:cubicBezTo>
                  <a:cubicBezTo>
                    <a:pt x="2641" y="412"/>
                    <a:pt x="2625" y="402"/>
                    <a:pt x="2625" y="402"/>
                  </a:cubicBezTo>
                  <a:cubicBezTo>
                    <a:pt x="2625" y="388"/>
                    <a:pt x="2625" y="388"/>
                    <a:pt x="2625" y="388"/>
                  </a:cubicBezTo>
                  <a:cubicBezTo>
                    <a:pt x="2589" y="378"/>
                    <a:pt x="2589" y="378"/>
                    <a:pt x="2589" y="378"/>
                  </a:cubicBezTo>
                  <a:cubicBezTo>
                    <a:pt x="2589" y="400"/>
                    <a:pt x="2589" y="400"/>
                    <a:pt x="2589" y="400"/>
                  </a:cubicBezTo>
                  <a:cubicBezTo>
                    <a:pt x="2565" y="419"/>
                    <a:pt x="2565" y="419"/>
                    <a:pt x="2565" y="419"/>
                  </a:cubicBezTo>
                  <a:cubicBezTo>
                    <a:pt x="2539" y="421"/>
                    <a:pt x="2539" y="421"/>
                    <a:pt x="2539" y="421"/>
                  </a:cubicBezTo>
                  <a:cubicBezTo>
                    <a:pt x="2539" y="412"/>
                    <a:pt x="2539" y="412"/>
                    <a:pt x="2539" y="412"/>
                  </a:cubicBezTo>
                  <a:cubicBezTo>
                    <a:pt x="2498" y="433"/>
                    <a:pt x="2498" y="433"/>
                    <a:pt x="2498" y="433"/>
                  </a:cubicBezTo>
                  <a:cubicBezTo>
                    <a:pt x="2474" y="428"/>
                    <a:pt x="2474" y="428"/>
                    <a:pt x="2474" y="428"/>
                  </a:cubicBezTo>
                  <a:cubicBezTo>
                    <a:pt x="2455" y="412"/>
                    <a:pt x="2455" y="412"/>
                    <a:pt x="2455" y="412"/>
                  </a:cubicBezTo>
                  <a:cubicBezTo>
                    <a:pt x="2455" y="402"/>
                    <a:pt x="2455" y="402"/>
                    <a:pt x="2455" y="402"/>
                  </a:cubicBezTo>
                  <a:cubicBezTo>
                    <a:pt x="2422" y="376"/>
                    <a:pt x="2422" y="376"/>
                    <a:pt x="2422" y="376"/>
                  </a:cubicBezTo>
                  <a:cubicBezTo>
                    <a:pt x="2401" y="355"/>
                    <a:pt x="2401" y="355"/>
                    <a:pt x="2401" y="355"/>
                  </a:cubicBezTo>
                  <a:cubicBezTo>
                    <a:pt x="2367" y="359"/>
                    <a:pt x="2367" y="359"/>
                    <a:pt x="2367" y="359"/>
                  </a:cubicBezTo>
                  <a:cubicBezTo>
                    <a:pt x="2350" y="379"/>
                    <a:pt x="2350" y="379"/>
                    <a:pt x="2350" y="379"/>
                  </a:cubicBezTo>
                  <a:cubicBezTo>
                    <a:pt x="2350" y="379"/>
                    <a:pt x="2334" y="335"/>
                    <a:pt x="2331" y="337"/>
                  </a:cubicBezTo>
                  <a:cubicBezTo>
                    <a:pt x="2329" y="340"/>
                    <a:pt x="2313" y="354"/>
                    <a:pt x="2313" y="354"/>
                  </a:cubicBezTo>
                  <a:cubicBezTo>
                    <a:pt x="2297" y="357"/>
                    <a:pt x="2297" y="357"/>
                    <a:pt x="2297" y="357"/>
                  </a:cubicBezTo>
                  <a:cubicBezTo>
                    <a:pt x="2277" y="349"/>
                    <a:pt x="2277" y="349"/>
                    <a:pt x="2277" y="349"/>
                  </a:cubicBezTo>
                  <a:cubicBezTo>
                    <a:pt x="2277" y="349"/>
                    <a:pt x="2264" y="357"/>
                    <a:pt x="2260" y="359"/>
                  </a:cubicBezTo>
                  <a:cubicBezTo>
                    <a:pt x="2256" y="362"/>
                    <a:pt x="2246" y="367"/>
                    <a:pt x="2242" y="371"/>
                  </a:cubicBezTo>
                  <a:cubicBezTo>
                    <a:pt x="2238" y="374"/>
                    <a:pt x="2234" y="375"/>
                    <a:pt x="2234" y="375"/>
                  </a:cubicBezTo>
                  <a:cubicBezTo>
                    <a:pt x="2220" y="357"/>
                    <a:pt x="2220" y="357"/>
                    <a:pt x="2220" y="357"/>
                  </a:cubicBezTo>
                  <a:cubicBezTo>
                    <a:pt x="2172" y="376"/>
                    <a:pt x="2172" y="376"/>
                    <a:pt x="2172" y="376"/>
                  </a:cubicBezTo>
                  <a:cubicBezTo>
                    <a:pt x="2150" y="395"/>
                    <a:pt x="2150" y="395"/>
                    <a:pt x="2150" y="395"/>
                  </a:cubicBezTo>
                  <a:cubicBezTo>
                    <a:pt x="2150" y="395"/>
                    <a:pt x="2142" y="404"/>
                    <a:pt x="2143" y="407"/>
                  </a:cubicBezTo>
                  <a:cubicBezTo>
                    <a:pt x="2144" y="410"/>
                    <a:pt x="2151" y="420"/>
                    <a:pt x="2152" y="423"/>
                  </a:cubicBezTo>
                  <a:cubicBezTo>
                    <a:pt x="2153" y="426"/>
                    <a:pt x="2159" y="436"/>
                    <a:pt x="2159" y="436"/>
                  </a:cubicBezTo>
                  <a:cubicBezTo>
                    <a:pt x="2159" y="436"/>
                    <a:pt x="2158" y="440"/>
                    <a:pt x="2160" y="442"/>
                  </a:cubicBezTo>
                  <a:cubicBezTo>
                    <a:pt x="2161" y="445"/>
                    <a:pt x="2172" y="454"/>
                    <a:pt x="2175" y="457"/>
                  </a:cubicBezTo>
                  <a:cubicBezTo>
                    <a:pt x="2178" y="461"/>
                    <a:pt x="2178" y="461"/>
                    <a:pt x="2181" y="463"/>
                  </a:cubicBezTo>
                  <a:cubicBezTo>
                    <a:pt x="2185" y="465"/>
                    <a:pt x="2200" y="479"/>
                    <a:pt x="2208" y="482"/>
                  </a:cubicBezTo>
                  <a:cubicBezTo>
                    <a:pt x="2215" y="485"/>
                    <a:pt x="2213" y="480"/>
                    <a:pt x="2233" y="494"/>
                  </a:cubicBezTo>
                  <a:cubicBezTo>
                    <a:pt x="2253" y="509"/>
                    <a:pt x="2246" y="502"/>
                    <a:pt x="2264" y="515"/>
                  </a:cubicBezTo>
                  <a:cubicBezTo>
                    <a:pt x="2283" y="528"/>
                    <a:pt x="2301" y="534"/>
                    <a:pt x="2307" y="541"/>
                  </a:cubicBezTo>
                  <a:cubicBezTo>
                    <a:pt x="2314" y="548"/>
                    <a:pt x="2315" y="543"/>
                    <a:pt x="2315" y="553"/>
                  </a:cubicBezTo>
                  <a:cubicBezTo>
                    <a:pt x="2315" y="563"/>
                    <a:pt x="2329" y="600"/>
                    <a:pt x="2329" y="600"/>
                  </a:cubicBezTo>
                  <a:cubicBezTo>
                    <a:pt x="2307" y="630"/>
                    <a:pt x="2307" y="630"/>
                    <a:pt x="2307" y="630"/>
                  </a:cubicBezTo>
                  <a:cubicBezTo>
                    <a:pt x="2267" y="610"/>
                    <a:pt x="2267" y="610"/>
                    <a:pt x="2267" y="610"/>
                  </a:cubicBezTo>
                  <a:cubicBezTo>
                    <a:pt x="2230" y="593"/>
                    <a:pt x="2230" y="593"/>
                    <a:pt x="2230" y="593"/>
                  </a:cubicBezTo>
                  <a:cubicBezTo>
                    <a:pt x="2173" y="595"/>
                    <a:pt x="2173" y="595"/>
                    <a:pt x="2173" y="595"/>
                  </a:cubicBezTo>
                  <a:cubicBezTo>
                    <a:pt x="2158" y="626"/>
                    <a:pt x="2158" y="626"/>
                    <a:pt x="2158" y="626"/>
                  </a:cubicBezTo>
                  <a:cubicBezTo>
                    <a:pt x="2161" y="680"/>
                    <a:pt x="2161" y="680"/>
                    <a:pt x="2161" y="680"/>
                  </a:cubicBezTo>
                  <a:cubicBezTo>
                    <a:pt x="2080" y="651"/>
                    <a:pt x="2080" y="651"/>
                    <a:pt x="2080" y="651"/>
                  </a:cubicBezTo>
                  <a:cubicBezTo>
                    <a:pt x="2050" y="622"/>
                    <a:pt x="2050" y="622"/>
                    <a:pt x="2050" y="622"/>
                  </a:cubicBezTo>
                  <a:cubicBezTo>
                    <a:pt x="2028" y="570"/>
                    <a:pt x="2028" y="570"/>
                    <a:pt x="2028" y="570"/>
                  </a:cubicBezTo>
                  <a:cubicBezTo>
                    <a:pt x="2040" y="487"/>
                    <a:pt x="2040" y="487"/>
                    <a:pt x="2040" y="487"/>
                  </a:cubicBezTo>
                  <a:cubicBezTo>
                    <a:pt x="2038" y="414"/>
                    <a:pt x="2038" y="414"/>
                    <a:pt x="2038" y="414"/>
                  </a:cubicBezTo>
                  <a:cubicBezTo>
                    <a:pt x="1987" y="386"/>
                    <a:pt x="1987" y="386"/>
                    <a:pt x="1987" y="386"/>
                  </a:cubicBezTo>
                  <a:cubicBezTo>
                    <a:pt x="1959" y="406"/>
                    <a:pt x="1959" y="406"/>
                    <a:pt x="1959" y="406"/>
                  </a:cubicBezTo>
                  <a:cubicBezTo>
                    <a:pt x="1925" y="416"/>
                    <a:pt x="1925" y="416"/>
                    <a:pt x="1925" y="416"/>
                  </a:cubicBezTo>
                  <a:cubicBezTo>
                    <a:pt x="1907" y="383"/>
                    <a:pt x="1907" y="383"/>
                    <a:pt x="1907" y="383"/>
                  </a:cubicBezTo>
                  <a:cubicBezTo>
                    <a:pt x="1896" y="361"/>
                    <a:pt x="1896" y="361"/>
                    <a:pt x="1896" y="361"/>
                  </a:cubicBezTo>
                  <a:cubicBezTo>
                    <a:pt x="1875" y="347"/>
                    <a:pt x="1875" y="347"/>
                    <a:pt x="1875" y="347"/>
                  </a:cubicBezTo>
                  <a:cubicBezTo>
                    <a:pt x="1845" y="345"/>
                    <a:pt x="1845" y="345"/>
                    <a:pt x="1845" y="345"/>
                  </a:cubicBezTo>
                  <a:cubicBezTo>
                    <a:pt x="1845" y="306"/>
                    <a:pt x="1845" y="306"/>
                    <a:pt x="1845" y="306"/>
                  </a:cubicBezTo>
                  <a:cubicBezTo>
                    <a:pt x="1845" y="306"/>
                    <a:pt x="1832" y="304"/>
                    <a:pt x="1830" y="304"/>
                  </a:cubicBezTo>
                  <a:cubicBezTo>
                    <a:pt x="1827" y="304"/>
                    <a:pt x="1823" y="314"/>
                    <a:pt x="1819" y="315"/>
                  </a:cubicBezTo>
                  <a:cubicBezTo>
                    <a:pt x="1815" y="316"/>
                    <a:pt x="1811" y="316"/>
                    <a:pt x="1811" y="316"/>
                  </a:cubicBezTo>
                  <a:cubicBezTo>
                    <a:pt x="1811" y="316"/>
                    <a:pt x="1810" y="316"/>
                    <a:pt x="1805" y="315"/>
                  </a:cubicBezTo>
                  <a:cubicBezTo>
                    <a:pt x="1798" y="313"/>
                    <a:pt x="1787" y="310"/>
                    <a:pt x="1787" y="310"/>
                  </a:cubicBezTo>
                  <a:cubicBezTo>
                    <a:pt x="1775" y="303"/>
                    <a:pt x="1775" y="303"/>
                    <a:pt x="1775" y="303"/>
                  </a:cubicBezTo>
                  <a:cubicBezTo>
                    <a:pt x="1775" y="296"/>
                    <a:pt x="1775" y="296"/>
                    <a:pt x="1775" y="296"/>
                  </a:cubicBezTo>
                  <a:cubicBezTo>
                    <a:pt x="1784" y="273"/>
                    <a:pt x="1784" y="273"/>
                    <a:pt x="1784" y="273"/>
                  </a:cubicBezTo>
                  <a:cubicBezTo>
                    <a:pt x="1785" y="259"/>
                    <a:pt x="1785" y="259"/>
                    <a:pt x="1785" y="259"/>
                  </a:cubicBezTo>
                  <a:cubicBezTo>
                    <a:pt x="1738" y="227"/>
                    <a:pt x="1738" y="227"/>
                    <a:pt x="1738" y="227"/>
                  </a:cubicBezTo>
                  <a:cubicBezTo>
                    <a:pt x="1717" y="209"/>
                    <a:pt x="1717" y="209"/>
                    <a:pt x="1717" y="209"/>
                  </a:cubicBezTo>
                  <a:cubicBezTo>
                    <a:pt x="1705" y="161"/>
                    <a:pt x="1705" y="161"/>
                    <a:pt x="1705" y="161"/>
                  </a:cubicBezTo>
                  <a:cubicBezTo>
                    <a:pt x="1705" y="161"/>
                    <a:pt x="1702" y="143"/>
                    <a:pt x="1695" y="143"/>
                  </a:cubicBezTo>
                  <a:cubicBezTo>
                    <a:pt x="1688" y="143"/>
                    <a:pt x="1661" y="138"/>
                    <a:pt x="1661" y="138"/>
                  </a:cubicBezTo>
                  <a:cubicBezTo>
                    <a:pt x="1644" y="128"/>
                    <a:pt x="1644" y="128"/>
                    <a:pt x="1644" y="128"/>
                  </a:cubicBezTo>
                  <a:cubicBezTo>
                    <a:pt x="1639" y="115"/>
                    <a:pt x="1639" y="115"/>
                    <a:pt x="1639" y="115"/>
                  </a:cubicBezTo>
                  <a:cubicBezTo>
                    <a:pt x="1682" y="96"/>
                    <a:pt x="1682" y="96"/>
                    <a:pt x="1682" y="96"/>
                  </a:cubicBezTo>
                  <a:cubicBezTo>
                    <a:pt x="1682" y="96"/>
                    <a:pt x="1713" y="89"/>
                    <a:pt x="1717" y="87"/>
                  </a:cubicBezTo>
                  <a:cubicBezTo>
                    <a:pt x="1721" y="84"/>
                    <a:pt x="1721" y="84"/>
                    <a:pt x="1721" y="84"/>
                  </a:cubicBezTo>
                  <a:cubicBezTo>
                    <a:pt x="1656" y="56"/>
                    <a:pt x="1656" y="56"/>
                    <a:pt x="1656" y="56"/>
                  </a:cubicBezTo>
                  <a:cubicBezTo>
                    <a:pt x="1615" y="33"/>
                    <a:pt x="1615" y="33"/>
                    <a:pt x="1615" y="33"/>
                  </a:cubicBezTo>
                  <a:cubicBezTo>
                    <a:pt x="1580" y="17"/>
                    <a:pt x="1580" y="17"/>
                    <a:pt x="1580" y="17"/>
                  </a:cubicBezTo>
                  <a:cubicBezTo>
                    <a:pt x="1534" y="0"/>
                    <a:pt x="1534" y="0"/>
                    <a:pt x="1534" y="0"/>
                  </a:cubicBezTo>
                  <a:cubicBezTo>
                    <a:pt x="1515" y="0"/>
                    <a:pt x="1515" y="0"/>
                    <a:pt x="1515" y="0"/>
                  </a:cubicBezTo>
                  <a:cubicBezTo>
                    <a:pt x="1453" y="0"/>
                    <a:pt x="1453" y="0"/>
                    <a:pt x="1453" y="0"/>
                  </a:cubicBezTo>
                  <a:cubicBezTo>
                    <a:pt x="1393" y="53"/>
                    <a:pt x="1393" y="53"/>
                    <a:pt x="1393" y="53"/>
                  </a:cubicBezTo>
                  <a:cubicBezTo>
                    <a:pt x="1376" y="120"/>
                    <a:pt x="1376" y="120"/>
                    <a:pt x="1376" y="120"/>
                  </a:cubicBezTo>
                  <a:cubicBezTo>
                    <a:pt x="1322" y="241"/>
                    <a:pt x="1322" y="241"/>
                    <a:pt x="1322" y="241"/>
                  </a:cubicBezTo>
                  <a:cubicBezTo>
                    <a:pt x="1273" y="287"/>
                    <a:pt x="1273" y="287"/>
                    <a:pt x="1273" y="287"/>
                  </a:cubicBezTo>
                  <a:cubicBezTo>
                    <a:pt x="1221" y="305"/>
                    <a:pt x="1221" y="305"/>
                    <a:pt x="1221" y="305"/>
                  </a:cubicBezTo>
                  <a:cubicBezTo>
                    <a:pt x="1165" y="318"/>
                    <a:pt x="1165" y="318"/>
                    <a:pt x="1165" y="318"/>
                  </a:cubicBezTo>
                  <a:cubicBezTo>
                    <a:pt x="1085" y="313"/>
                    <a:pt x="1085" y="313"/>
                    <a:pt x="1085" y="313"/>
                  </a:cubicBezTo>
                  <a:cubicBezTo>
                    <a:pt x="1036" y="287"/>
                    <a:pt x="1036" y="287"/>
                    <a:pt x="1036" y="287"/>
                  </a:cubicBezTo>
                  <a:cubicBezTo>
                    <a:pt x="998" y="513"/>
                    <a:pt x="998" y="513"/>
                    <a:pt x="998" y="513"/>
                  </a:cubicBezTo>
                  <a:cubicBezTo>
                    <a:pt x="918" y="601"/>
                    <a:pt x="918" y="601"/>
                    <a:pt x="918" y="601"/>
                  </a:cubicBezTo>
                  <a:cubicBezTo>
                    <a:pt x="903" y="657"/>
                    <a:pt x="903" y="657"/>
                    <a:pt x="903" y="657"/>
                  </a:cubicBezTo>
                  <a:cubicBezTo>
                    <a:pt x="735" y="768"/>
                    <a:pt x="735" y="768"/>
                    <a:pt x="735" y="768"/>
                  </a:cubicBezTo>
                  <a:cubicBezTo>
                    <a:pt x="694" y="876"/>
                    <a:pt x="694" y="876"/>
                    <a:pt x="694" y="876"/>
                  </a:cubicBezTo>
                  <a:cubicBezTo>
                    <a:pt x="661" y="871"/>
                    <a:pt x="661" y="871"/>
                    <a:pt x="661" y="871"/>
                  </a:cubicBezTo>
                  <a:cubicBezTo>
                    <a:pt x="602" y="863"/>
                    <a:pt x="602" y="863"/>
                    <a:pt x="602" y="863"/>
                  </a:cubicBezTo>
                  <a:cubicBezTo>
                    <a:pt x="550" y="850"/>
                    <a:pt x="550" y="850"/>
                    <a:pt x="550" y="850"/>
                  </a:cubicBezTo>
                  <a:cubicBezTo>
                    <a:pt x="519" y="786"/>
                    <a:pt x="519" y="786"/>
                    <a:pt x="519" y="786"/>
                  </a:cubicBezTo>
                  <a:cubicBezTo>
                    <a:pt x="463" y="786"/>
                    <a:pt x="463" y="786"/>
                    <a:pt x="463" y="786"/>
                  </a:cubicBezTo>
                  <a:cubicBezTo>
                    <a:pt x="352" y="786"/>
                    <a:pt x="352" y="786"/>
                    <a:pt x="352" y="786"/>
                  </a:cubicBezTo>
                  <a:cubicBezTo>
                    <a:pt x="288" y="801"/>
                    <a:pt x="288" y="801"/>
                    <a:pt x="288" y="801"/>
                  </a:cubicBezTo>
                  <a:cubicBezTo>
                    <a:pt x="239" y="801"/>
                    <a:pt x="239" y="801"/>
                    <a:pt x="239" y="801"/>
                  </a:cubicBezTo>
                  <a:cubicBezTo>
                    <a:pt x="149" y="801"/>
                    <a:pt x="149" y="801"/>
                    <a:pt x="149" y="801"/>
                  </a:cubicBezTo>
                  <a:cubicBezTo>
                    <a:pt x="103" y="801"/>
                    <a:pt x="103" y="801"/>
                    <a:pt x="103" y="801"/>
                  </a:cubicBezTo>
                  <a:cubicBezTo>
                    <a:pt x="21" y="843"/>
                    <a:pt x="21" y="843"/>
                    <a:pt x="21" y="843"/>
                  </a:cubicBezTo>
                  <a:cubicBezTo>
                    <a:pt x="0" y="868"/>
                    <a:pt x="0" y="868"/>
                    <a:pt x="0" y="868"/>
                  </a:cubicBezTo>
                  <a:cubicBezTo>
                    <a:pt x="21" y="894"/>
                    <a:pt x="21" y="894"/>
                    <a:pt x="21" y="894"/>
                  </a:cubicBezTo>
                  <a:cubicBezTo>
                    <a:pt x="44" y="915"/>
                    <a:pt x="44" y="915"/>
                    <a:pt x="44" y="915"/>
                  </a:cubicBezTo>
                  <a:cubicBezTo>
                    <a:pt x="69" y="958"/>
                    <a:pt x="69" y="958"/>
                    <a:pt x="69" y="958"/>
                  </a:cubicBezTo>
                  <a:cubicBezTo>
                    <a:pt x="98" y="992"/>
                    <a:pt x="98" y="992"/>
                    <a:pt x="98" y="992"/>
                  </a:cubicBezTo>
                  <a:cubicBezTo>
                    <a:pt x="67" y="1051"/>
                    <a:pt x="67" y="1051"/>
                    <a:pt x="67" y="1051"/>
                  </a:cubicBezTo>
                  <a:cubicBezTo>
                    <a:pt x="54" y="1079"/>
                    <a:pt x="54" y="1079"/>
                    <a:pt x="54" y="1079"/>
                  </a:cubicBezTo>
                  <a:cubicBezTo>
                    <a:pt x="72" y="1287"/>
                    <a:pt x="72" y="1287"/>
                    <a:pt x="72" y="1287"/>
                  </a:cubicBezTo>
                  <a:cubicBezTo>
                    <a:pt x="82" y="1419"/>
                    <a:pt x="82" y="1419"/>
                    <a:pt x="82" y="1419"/>
                  </a:cubicBezTo>
                  <a:cubicBezTo>
                    <a:pt x="121" y="1483"/>
                    <a:pt x="121" y="1483"/>
                    <a:pt x="121" y="1483"/>
                  </a:cubicBezTo>
                  <a:cubicBezTo>
                    <a:pt x="121" y="1516"/>
                    <a:pt x="121" y="1516"/>
                    <a:pt x="121" y="1516"/>
                  </a:cubicBezTo>
                  <a:cubicBezTo>
                    <a:pt x="121" y="1632"/>
                    <a:pt x="121" y="1632"/>
                    <a:pt x="121" y="1632"/>
                  </a:cubicBezTo>
                  <a:cubicBezTo>
                    <a:pt x="82" y="1655"/>
                    <a:pt x="82" y="1655"/>
                    <a:pt x="82" y="1655"/>
                  </a:cubicBezTo>
                  <a:cubicBezTo>
                    <a:pt x="44" y="1707"/>
                    <a:pt x="44" y="1707"/>
                    <a:pt x="44" y="1707"/>
                  </a:cubicBezTo>
                  <a:cubicBezTo>
                    <a:pt x="67" y="1768"/>
                    <a:pt x="67" y="1768"/>
                    <a:pt x="67" y="1768"/>
                  </a:cubicBezTo>
                  <a:cubicBezTo>
                    <a:pt x="90" y="1799"/>
                    <a:pt x="90" y="1799"/>
                    <a:pt x="90" y="1799"/>
                  </a:cubicBezTo>
                  <a:cubicBezTo>
                    <a:pt x="121" y="1829"/>
                    <a:pt x="121" y="1829"/>
                    <a:pt x="121" y="1829"/>
                  </a:cubicBezTo>
                  <a:cubicBezTo>
                    <a:pt x="191" y="1819"/>
                    <a:pt x="191" y="1819"/>
                    <a:pt x="191" y="1819"/>
                  </a:cubicBezTo>
                  <a:cubicBezTo>
                    <a:pt x="267" y="1814"/>
                    <a:pt x="267" y="1814"/>
                    <a:pt x="267" y="1814"/>
                  </a:cubicBezTo>
                  <a:cubicBezTo>
                    <a:pt x="324" y="1796"/>
                    <a:pt x="324" y="1796"/>
                    <a:pt x="324" y="1796"/>
                  </a:cubicBezTo>
                  <a:cubicBezTo>
                    <a:pt x="490" y="1677"/>
                    <a:pt x="490" y="1677"/>
                    <a:pt x="490" y="1677"/>
                  </a:cubicBezTo>
                  <a:cubicBezTo>
                    <a:pt x="477" y="1647"/>
                    <a:pt x="477" y="1647"/>
                    <a:pt x="477" y="1647"/>
                  </a:cubicBezTo>
                  <a:cubicBezTo>
                    <a:pt x="477" y="1630"/>
                    <a:pt x="477" y="1630"/>
                    <a:pt x="477" y="1630"/>
                  </a:cubicBezTo>
                  <a:cubicBezTo>
                    <a:pt x="477" y="1621"/>
                    <a:pt x="477" y="1621"/>
                    <a:pt x="477" y="1621"/>
                  </a:cubicBezTo>
                  <a:cubicBezTo>
                    <a:pt x="466" y="1583"/>
                    <a:pt x="466" y="1583"/>
                    <a:pt x="466" y="1583"/>
                  </a:cubicBezTo>
                  <a:cubicBezTo>
                    <a:pt x="453" y="1583"/>
                    <a:pt x="453" y="1583"/>
                    <a:pt x="453" y="1583"/>
                  </a:cubicBezTo>
                  <a:cubicBezTo>
                    <a:pt x="425" y="1583"/>
                    <a:pt x="425" y="1583"/>
                    <a:pt x="425" y="1583"/>
                  </a:cubicBezTo>
                  <a:cubicBezTo>
                    <a:pt x="414" y="1599"/>
                    <a:pt x="414" y="1599"/>
                    <a:pt x="414" y="1599"/>
                  </a:cubicBezTo>
                  <a:cubicBezTo>
                    <a:pt x="404" y="1608"/>
                    <a:pt x="404" y="1608"/>
                    <a:pt x="404" y="1608"/>
                  </a:cubicBezTo>
                  <a:cubicBezTo>
                    <a:pt x="384" y="1598"/>
                    <a:pt x="384" y="1598"/>
                    <a:pt x="384" y="1598"/>
                  </a:cubicBezTo>
                  <a:cubicBezTo>
                    <a:pt x="373" y="1583"/>
                    <a:pt x="373" y="1583"/>
                    <a:pt x="373" y="1583"/>
                  </a:cubicBezTo>
                  <a:cubicBezTo>
                    <a:pt x="388" y="1564"/>
                    <a:pt x="388" y="1564"/>
                    <a:pt x="388" y="1564"/>
                  </a:cubicBezTo>
                  <a:cubicBezTo>
                    <a:pt x="384" y="1554"/>
                    <a:pt x="384" y="1554"/>
                    <a:pt x="384" y="1554"/>
                  </a:cubicBezTo>
                  <a:cubicBezTo>
                    <a:pt x="365" y="1530"/>
                    <a:pt x="365" y="1530"/>
                    <a:pt x="365" y="1530"/>
                  </a:cubicBezTo>
                  <a:cubicBezTo>
                    <a:pt x="414" y="1473"/>
                    <a:pt x="414" y="1473"/>
                    <a:pt x="414" y="1473"/>
                  </a:cubicBezTo>
                  <a:cubicBezTo>
                    <a:pt x="464" y="1481"/>
                    <a:pt x="464" y="1481"/>
                    <a:pt x="464" y="1481"/>
                  </a:cubicBezTo>
                  <a:cubicBezTo>
                    <a:pt x="524" y="1437"/>
                    <a:pt x="524" y="1437"/>
                    <a:pt x="524" y="1437"/>
                  </a:cubicBezTo>
                  <a:cubicBezTo>
                    <a:pt x="557" y="1469"/>
                    <a:pt x="557" y="1469"/>
                    <a:pt x="557" y="1469"/>
                  </a:cubicBezTo>
                  <a:cubicBezTo>
                    <a:pt x="604" y="1460"/>
                    <a:pt x="604" y="1460"/>
                    <a:pt x="604" y="1460"/>
                  </a:cubicBezTo>
                  <a:cubicBezTo>
                    <a:pt x="672" y="1556"/>
                    <a:pt x="672" y="1556"/>
                    <a:pt x="672" y="1556"/>
                  </a:cubicBezTo>
                  <a:cubicBezTo>
                    <a:pt x="719" y="1551"/>
                    <a:pt x="719" y="1551"/>
                    <a:pt x="719" y="1551"/>
                  </a:cubicBezTo>
                  <a:cubicBezTo>
                    <a:pt x="729" y="1533"/>
                    <a:pt x="729" y="1533"/>
                    <a:pt x="729" y="1533"/>
                  </a:cubicBezTo>
                  <a:cubicBezTo>
                    <a:pt x="752" y="1520"/>
                    <a:pt x="752" y="1520"/>
                    <a:pt x="752" y="1520"/>
                  </a:cubicBezTo>
                  <a:cubicBezTo>
                    <a:pt x="768" y="1518"/>
                    <a:pt x="768" y="1518"/>
                    <a:pt x="768" y="1518"/>
                  </a:cubicBezTo>
                  <a:cubicBezTo>
                    <a:pt x="768" y="1531"/>
                    <a:pt x="768" y="1531"/>
                    <a:pt x="768" y="1531"/>
                  </a:cubicBezTo>
                  <a:cubicBezTo>
                    <a:pt x="768" y="1577"/>
                    <a:pt x="768" y="1577"/>
                    <a:pt x="768" y="1577"/>
                  </a:cubicBezTo>
                  <a:cubicBezTo>
                    <a:pt x="768" y="1619"/>
                    <a:pt x="768" y="1619"/>
                    <a:pt x="768" y="1619"/>
                  </a:cubicBezTo>
                  <a:cubicBezTo>
                    <a:pt x="789" y="1653"/>
                    <a:pt x="789" y="1653"/>
                    <a:pt x="789" y="1653"/>
                  </a:cubicBezTo>
                  <a:cubicBezTo>
                    <a:pt x="841" y="1627"/>
                    <a:pt x="841" y="1627"/>
                    <a:pt x="841" y="1627"/>
                  </a:cubicBezTo>
                  <a:cubicBezTo>
                    <a:pt x="872" y="1614"/>
                    <a:pt x="872" y="1614"/>
                    <a:pt x="872" y="1614"/>
                  </a:cubicBezTo>
                  <a:cubicBezTo>
                    <a:pt x="892" y="1609"/>
                    <a:pt x="892" y="1609"/>
                    <a:pt x="892" y="1609"/>
                  </a:cubicBezTo>
                  <a:cubicBezTo>
                    <a:pt x="940" y="1588"/>
                    <a:pt x="940" y="1588"/>
                    <a:pt x="940" y="1588"/>
                  </a:cubicBezTo>
                  <a:cubicBezTo>
                    <a:pt x="968" y="1599"/>
                    <a:pt x="968" y="1599"/>
                    <a:pt x="968" y="1599"/>
                  </a:cubicBezTo>
                  <a:cubicBezTo>
                    <a:pt x="968" y="1674"/>
                    <a:pt x="968" y="1674"/>
                    <a:pt x="968" y="1674"/>
                  </a:cubicBezTo>
                  <a:cubicBezTo>
                    <a:pt x="1002" y="1785"/>
                    <a:pt x="1002" y="1785"/>
                    <a:pt x="1002" y="1785"/>
                  </a:cubicBezTo>
                  <a:cubicBezTo>
                    <a:pt x="1039" y="1783"/>
                    <a:pt x="1039" y="1783"/>
                    <a:pt x="1039" y="1783"/>
                  </a:cubicBezTo>
                  <a:cubicBezTo>
                    <a:pt x="1033" y="1838"/>
                    <a:pt x="1033" y="1838"/>
                    <a:pt x="1033" y="1838"/>
                  </a:cubicBezTo>
                  <a:cubicBezTo>
                    <a:pt x="1009" y="1822"/>
                    <a:pt x="1009" y="1822"/>
                    <a:pt x="1009" y="1822"/>
                  </a:cubicBezTo>
                  <a:cubicBezTo>
                    <a:pt x="1039" y="1918"/>
                    <a:pt x="1039" y="1918"/>
                    <a:pt x="1039" y="1918"/>
                  </a:cubicBezTo>
                  <a:cubicBezTo>
                    <a:pt x="1056" y="2001"/>
                    <a:pt x="1056" y="2001"/>
                    <a:pt x="1056" y="2001"/>
                  </a:cubicBezTo>
                  <a:cubicBezTo>
                    <a:pt x="1056" y="2045"/>
                    <a:pt x="1056" y="2045"/>
                    <a:pt x="1056" y="2045"/>
                  </a:cubicBezTo>
                  <a:cubicBezTo>
                    <a:pt x="1083" y="2069"/>
                    <a:pt x="1083" y="2069"/>
                    <a:pt x="1083" y="2069"/>
                  </a:cubicBezTo>
                  <a:cubicBezTo>
                    <a:pt x="1117" y="2082"/>
                    <a:pt x="1117" y="2082"/>
                    <a:pt x="1117" y="2082"/>
                  </a:cubicBezTo>
                  <a:cubicBezTo>
                    <a:pt x="1184" y="2094"/>
                    <a:pt x="1184" y="2094"/>
                    <a:pt x="1184" y="2094"/>
                  </a:cubicBezTo>
                  <a:cubicBezTo>
                    <a:pt x="1212" y="2094"/>
                    <a:pt x="1212" y="2094"/>
                    <a:pt x="1212" y="2094"/>
                  </a:cubicBezTo>
                  <a:cubicBezTo>
                    <a:pt x="1212" y="2066"/>
                    <a:pt x="1212" y="2066"/>
                    <a:pt x="1212" y="2066"/>
                  </a:cubicBezTo>
                  <a:cubicBezTo>
                    <a:pt x="1212" y="2050"/>
                    <a:pt x="1212" y="2050"/>
                    <a:pt x="1212" y="2050"/>
                  </a:cubicBezTo>
                  <a:cubicBezTo>
                    <a:pt x="1246" y="2025"/>
                    <a:pt x="1246" y="2025"/>
                    <a:pt x="1246" y="2025"/>
                  </a:cubicBezTo>
                  <a:cubicBezTo>
                    <a:pt x="1282" y="2004"/>
                    <a:pt x="1282" y="2004"/>
                    <a:pt x="1282" y="2004"/>
                  </a:cubicBezTo>
                  <a:cubicBezTo>
                    <a:pt x="1295" y="2007"/>
                    <a:pt x="1295" y="2007"/>
                    <a:pt x="1295" y="2007"/>
                  </a:cubicBezTo>
                  <a:cubicBezTo>
                    <a:pt x="1306" y="2019"/>
                    <a:pt x="1306" y="2019"/>
                    <a:pt x="1306" y="2019"/>
                  </a:cubicBezTo>
                  <a:cubicBezTo>
                    <a:pt x="1306" y="2074"/>
                    <a:pt x="1306" y="2074"/>
                    <a:pt x="1306" y="2074"/>
                  </a:cubicBezTo>
                  <a:cubicBezTo>
                    <a:pt x="1353" y="2131"/>
                    <a:pt x="1353" y="2131"/>
                    <a:pt x="1353" y="2131"/>
                  </a:cubicBezTo>
                  <a:cubicBezTo>
                    <a:pt x="1379" y="2176"/>
                    <a:pt x="1379" y="2176"/>
                    <a:pt x="1379" y="2176"/>
                  </a:cubicBezTo>
                  <a:cubicBezTo>
                    <a:pt x="1379" y="2243"/>
                    <a:pt x="1379" y="2243"/>
                    <a:pt x="1379" y="2243"/>
                  </a:cubicBezTo>
                  <a:cubicBezTo>
                    <a:pt x="1322" y="2306"/>
                    <a:pt x="1322" y="2306"/>
                    <a:pt x="1322" y="2306"/>
                  </a:cubicBezTo>
                  <a:cubicBezTo>
                    <a:pt x="1309" y="2332"/>
                    <a:pt x="1309" y="2332"/>
                    <a:pt x="1309" y="2332"/>
                  </a:cubicBezTo>
                  <a:cubicBezTo>
                    <a:pt x="1312" y="2363"/>
                    <a:pt x="1312" y="2363"/>
                    <a:pt x="1312" y="2363"/>
                  </a:cubicBezTo>
                  <a:cubicBezTo>
                    <a:pt x="1343" y="2407"/>
                    <a:pt x="1343" y="2407"/>
                    <a:pt x="1343" y="2407"/>
                  </a:cubicBezTo>
                  <a:cubicBezTo>
                    <a:pt x="1368" y="2438"/>
                    <a:pt x="1368" y="2438"/>
                    <a:pt x="1368" y="2438"/>
                  </a:cubicBezTo>
                  <a:cubicBezTo>
                    <a:pt x="1348" y="2458"/>
                    <a:pt x="1348" y="2458"/>
                    <a:pt x="1348" y="2458"/>
                  </a:cubicBezTo>
                  <a:cubicBezTo>
                    <a:pt x="1322" y="2479"/>
                    <a:pt x="1322" y="2479"/>
                    <a:pt x="1322" y="2479"/>
                  </a:cubicBezTo>
                  <a:cubicBezTo>
                    <a:pt x="1298" y="2501"/>
                    <a:pt x="1298" y="2501"/>
                    <a:pt x="1298" y="2501"/>
                  </a:cubicBezTo>
                  <a:cubicBezTo>
                    <a:pt x="1329" y="2622"/>
                    <a:pt x="1329" y="2622"/>
                    <a:pt x="1329" y="2622"/>
                  </a:cubicBezTo>
                  <a:cubicBezTo>
                    <a:pt x="1426" y="2748"/>
                    <a:pt x="1426" y="2748"/>
                    <a:pt x="1426" y="2748"/>
                  </a:cubicBezTo>
                  <a:cubicBezTo>
                    <a:pt x="1441" y="2770"/>
                    <a:pt x="1441" y="2770"/>
                    <a:pt x="1441" y="2770"/>
                  </a:cubicBezTo>
                  <a:cubicBezTo>
                    <a:pt x="1451" y="2787"/>
                    <a:pt x="1451" y="2787"/>
                    <a:pt x="1451" y="2787"/>
                  </a:cubicBezTo>
                  <a:cubicBezTo>
                    <a:pt x="1451" y="2800"/>
                    <a:pt x="1451" y="2800"/>
                    <a:pt x="1451" y="2800"/>
                  </a:cubicBezTo>
                  <a:cubicBezTo>
                    <a:pt x="1423" y="2823"/>
                    <a:pt x="1423" y="2823"/>
                    <a:pt x="1423" y="2823"/>
                  </a:cubicBezTo>
                  <a:cubicBezTo>
                    <a:pt x="1400" y="2848"/>
                    <a:pt x="1400" y="2848"/>
                    <a:pt x="1400" y="2848"/>
                  </a:cubicBezTo>
                  <a:cubicBezTo>
                    <a:pt x="1451" y="2924"/>
                    <a:pt x="1451" y="2924"/>
                    <a:pt x="1451" y="2924"/>
                  </a:cubicBezTo>
                  <a:cubicBezTo>
                    <a:pt x="1495" y="2942"/>
                    <a:pt x="1495" y="2942"/>
                    <a:pt x="1495" y="2942"/>
                  </a:cubicBezTo>
                  <a:cubicBezTo>
                    <a:pt x="1537" y="2958"/>
                    <a:pt x="1537" y="2958"/>
                    <a:pt x="1537" y="2958"/>
                  </a:cubicBezTo>
                  <a:cubicBezTo>
                    <a:pt x="1599" y="3007"/>
                    <a:pt x="1599" y="3007"/>
                    <a:pt x="1599" y="3007"/>
                  </a:cubicBezTo>
                  <a:cubicBezTo>
                    <a:pt x="1652" y="3062"/>
                    <a:pt x="1652" y="3062"/>
                    <a:pt x="1652" y="3062"/>
                  </a:cubicBezTo>
                  <a:cubicBezTo>
                    <a:pt x="1685" y="3109"/>
                    <a:pt x="1685" y="3109"/>
                    <a:pt x="1685" y="3109"/>
                  </a:cubicBezTo>
                  <a:cubicBezTo>
                    <a:pt x="1685" y="3166"/>
                    <a:pt x="1685" y="3166"/>
                    <a:pt x="1685" y="3166"/>
                  </a:cubicBezTo>
                  <a:cubicBezTo>
                    <a:pt x="1699" y="3259"/>
                    <a:pt x="1699" y="3259"/>
                    <a:pt x="1699" y="3259"/>
                  </a:cubicBezTo>
                  <a:cubicBezTo>
                    <a:pt x="1699" y="3361"/>
                    <a:pt x="1699" y="3361"/>
                    <a:pt x="1699" y="3361"/>
                  </a:cubicBezTo>
                  <a:cubicBezTo>
                    <a:pt x="1670" y="3460"/>
                    <a:pt x="1670" y="3460"/>
                    <a:pt x="1670" y="3460"/>
                  </a:cubicBezTo>
                  <a:cubicBezTo>
                    <a:pt x="1699" y="3491"/>
                    <a:pt x="1699" y="3491"/>
                    <a:pt x="1699" y="3491"/>
                  </a:cubicBezTo>
                  <a:cubicBezTo>
                    <a:pt x="1732" y="3532"/>
                    <a:pt x="1732" y="3532"/>
                    <a:pt x="1732" y="3532"/>
                  </a:cubicBezTo>
                  <a:cubicBezTo>
                    <a:pt x="1732" y="3585"/>
                    <a:pt x="1732" y="3585"/>
                    <a:pt x="1732" y="3585"/>
                  </a:cubicBezTo>
                  <a:cubicBezTo>
                    <a:pt x="1732" y="3662"/>
                    <a:pt x="1732" y="3662"/>
                    <a:pt x="1732" y="3662"/>
                  </a:cubicBezTo>
                  <a:cubicBezTo>
                    <a:pt x="1714" y="3675"/>
                    <a:pt x="1714" y="3675"/>
                    <a:pt x="1714" y="3675"/>
                  </a:cubicBezTo>
                  <a:cubicBezTo>
                    <a:pt x="1699" y="3675"/>
                    <a:pt x="1699" y="3675"/>
                    <a:pt x="1699" y="3675"/>
                  </a:cubicBezTo>
                  <a:cubicBezTo>
                    <a:pt x="1673" y="3667"/>
                    <a:pt x="1673" y="3667"/>
                    <a:pt x="1673" y="3667"/>
                  </a:cubicBezTo>
                  <a:cubicBezTo>
                    <a:pt x="1667" y="3660"/>
                    <a:pt x="1667" y="3660"/>
                    <a:pt x="1667" y="3660"/>
                  </a:cubicBezTo>
                  <a:cubicBezTo>
                    <a:pt x="1659" y="3618"/>
                    <a:pt x="1659" y="3618"/>
                    <a:pt x="1659" y="3618"/>
                  </a:cubicBezTo>
                  <a:cubicBezTo>
                    <a:pt x="1644" y="3611"/>
                    <a:pt x="1644" y="3611"/>
                    <a:pt x="1644" y="3611"/>
                  </a:cubicBezTo>
                  <a:cubicBezTo>
                    <a:pt x="1626" y="3632"/>
                    <a:pt x="1626" y="3632"/>
                    <a:pt x="1626" y="3632"/>
                  </a:cubicBezTo>
                  <a:cubicBezTo>
                    <a:pt x="1590" y="3665"/>
                    <a:pt x="1590" y="3665"/>
                    <a:pt x="1590" y="3665"/>
                  </a:cubicBezTo>
                  <a:cubicBezTo>
                    <a:pt x="1563" y="3668"/>
                    <a:pt x="1563" y="3668"/>
                    <a:pt x="1563" y="3668"/>
                  </a:cubicBezTo>
                  <a:cubicBezTo>
                    <a:pt x="1532" y="3657"/>
                    <a:pt x="1532" y="3657"/>
                    <a:pt x="1532" y="3657"/>
                  </a:cubicBezTo>
                  <a:cubicBezTo>
                    <a:pt x="1504" y="3619"/>
                    <a:pt x="1504" y="3619"/>
                    <a:pt x="1504" y="3619"/>
                  </a:cubicBezTo>
                  <a:cubicBezTo>
                    <a:pt x="1483" y="3589"/>
                    <a:pt x="1483" y="3589"/>
                    <a:pt x="1483" y="3589"/>
                  </a:cubicBezTo>
                  <a:cubicBezTo>
                    <a:pt x="1459" y="3580"/>
                    <a:pt x="1459" y="3580"/>
                    <a:pt x="1459" y="3580"/>
                  </a:cubicBezTo>
                  <a:cubicBezTo>
                    <a:pt x="1446" y="3593"/>
                    <a:pt x="1446" y="3593"/>
                    <a:pt x="1446" y="3593"/>
                  </a:cubicBezTo>
                  <a:cubicBezTo>
                    <a:pt x="1446" y="3616"/>
                    <a:pt x="1446" y="3616"/>
                    <a:pt x="1446" y="3616"/>
                  </a:cubicBezTo>
                  <a:cubicBezTo>
                    <a:pt x="1431" y="3675"/>
                    <a:pt x="1431" y="3675"/>
                    <a:pt x="1431" y="3675"/>
                  </a:cubicBezTo>
                  <a:cubicBezTo>
                    <a:pt x="1454" y="3717"/>
                    <a:pt x="1454" y="3717"/>
                    <a:pt x="1454" y="3717"/>
                  </a:cubicBezTo>
                  <a:cubicBezTo>
                    <a:pt x="1535" y="3785"/>
                    <a:pt x="1535" y="3785"/>
                    <a:pt x="1535" y="3785"/>
                  </a:cubicBezTo>
                  <a:cubicBezTo>
                    <a:pt x="1512" y="3932"/>
                    <a:pt x="1512" y="3932"/>
                    <a:pt x="1512" y="3932"/>
                  </a:cubicBezTo>
                  <a:cubicBezTo>
                    <a:pt x="1433" y="3906"/>
                    <a:pt x="1433" y="3906"/>
                    <a:pt x="1433" y="3906"/>
                  </a:cubicBezTo>
                  <a:cubicBezTo>
                    <a:pt x="1283" y="4039"/>
                    <a:pt x="1283" y="4039"/>
                    <a:pt x="1283" y="4039"/>
                  </a:cubicBezTo>
                  <a:cubicBezTo>
                    <a:pt x="1233" y="4011"/>
                    <a:pt x="1233" y="4011"/>
                    <a:pt x="1233" y="4011"/>
                  </a:cubicBezTo>
                  <a:cubicBezTo>
                    <a:pt x="1161" y="4075"/>
                    <a:pt x="1161" y="4075"/>
                    <a:pt x="1161" y="4075"/>
                  </a:cubicBezTo>
                  <a:cubicBezTo>
                    <a:pt x="1171" y="4309"/>
                    <a:pt x="1171" y="4309"/>
                    <a:pt x="1171" y="4309"/>
                  </a:cubicBezTo>
                  <a:cubicBezTo>
                    <a:pt x="1208" y="4520"/>
                    <a:pt x="1208" y="4520"/>
                    <a:pt x="1208" y="4520"/>
                  </a:cubicBezTo>
                  <a:cubicBezTo>
                    <a:pt x="1304" y="4741"/>
                    <a:pt x="1304" y="4741"/>
                    <a:pt x="1304" y="4741"/>
                  </a:cubicBezTo>
                  <a:cubicBezTo>
                    <a:pt x="1291" y="4840"/>
                    <a:pt x="1291" y="4840"/>
                    <a:pt x="1291" y="4840"/>
                  </a:cubicBezTo>
                  <a:cubicBezTo>
                    <a:pt x="1260" y="4976"/>
                    <a:pt x="1260" y="4976"/>
                    <a:pt x="1260" y="4976"/>
                  </a:cubicBezTo>
                  <a:cubicBezTo>
                    <a:pt x="1290" y="5080"/>
                    <a:pt x="1290" y="5080"/>
                    <a:pt x="1290" y="5080"/>
                  </a:cubicBezTo>
                  <a:cubicBezTo>
                    <a:pt x="1262" y="5126"/>
                    <a:pt x="1262" y="5126"/>
                    <a:pt x="1262" y="5126"/>
                  </a:cubicBezTo>
                  <a:cubicBezTo>
                    <a:pt x="1277" y="5212"/>
                    <a:pt x="1277" y="5212"/>
                    <a:pt x="1277" y="5212"/>
                  </a:cubicBezTo>
                  <a:cubicBezTo>
                    <a:pt x="1273" y="5249"/>
                    <a:pt x="1273" y="5249"/>
                    <a:pt x="1273" y="5249"/>
                  </a:cubicBezTo>
                  <a:cubicBezTo>
                    <a:pt x="1223" y="5336"/>
                    <a:pt x="1223" y="5336"/>
                    <a:pt x="1223" y="5336"/>
                  </a:cubicBezTo>
                  <a:cubicBezTo>
                    <a:pt x="1270" y="5414"/>
                    <a:pt x="1270" y="5414"/>
                    <a:pt x="1270" y="5414"/>
                  </a:cubicBezTo>
                  <a:cubicBezTo>
                    <a:pt x="1236" y="5522"/>
                    <a:pt x="1236" y="5522"/>
                    <a:pt x="1236" y="5522"/>
                  </a:cubicBezTo>
                  <a:cubicBezTo>
                    <a:pt x="1156" y="5578"/>
                    <a:pt x="1156" y="5578"/>
                    <a:pt x="1156" y="5578"/>
                  </a:cubicBezTo>
                  <a:cubicBezTo>
                    <a:pt x="1122" y="5479"/>
                    <a:pt x="1122" y="5479"/>
                    <a:pt x="1122" y="5479"/>
                  </a:cubicBezTo>
                  <a:cubicBezTo>
                    <a:pt x="1085" y="5461"/>
                    <a:pt x="1085" y="5461"/>
                    <a:pt x="1085" y="5461"/>
                  </a:cubicBezTo>
                  <a:cubicBezTo>
                    <a:pt x="981" y="5550"/>
                    <a:pt x="981" y="5550"/>
                    <a:pt x="981" y="5550"/>
                  </a:cubicBezTo>
                  <a:cubicBezTo>
                    <a:pt x="945" y="5500"/>
                    <a:pt x="945" y="5500"/>
                    <a:pt x="945" y="5500"/>
                  </a:cubicBezTo>
                  <a:cubicBezTo>
                    <a:pt x="841" y="5511"/>
                    <a:pt x="841" y="5511"/>
                    <a:pt x="841" y="5511"/>
                  </a:cubicBezTo>
                  <a:cubicBezTo>
                    <a:pt x="792" y="5555"/>
                    <a:pt x="792" y="5555"/>
                    <a:pt x="792" y="5555"/>
                  </a:cubicBezTo>
                  <a:cubicBezTo>
                    <a:pt x="749" y="5586"/>
                    <a:pt x="749" y="5586"/>
                    <a:pt x="749" y="5586"/>
                  </a:cubicBezTo>
                  <a:cubicBezTo>
                    <a:pt x="706" y="5609"/>
                    <a:pt x="706" y="5609"/>
                    <a:pt x="706" y="5609"/>
                  </a:cubicBezTo>
                  <a:cubicBezTo>
                    <a:pt x="659" y="5630"/>
                    <a:pt x="659" y="5630"/>
                    <a:pt x="659" y="5630"/>
                  </a:cubicBezTo>
                  <a:cubicBezTo>
                    <a:pt x="620" y="5651"/>
                    <a:pt x="620" y="5651"/>
                    <a:pt x="620" y="5651"/>
                  </a:cubicBezTo>
                  <a:cubicBezTo>
                    <a:pt x="591" y="5671"/>
                    <a:pt x="591" y="5671"/>
                    <a:pt x="591" y="5671"/>
                  </a:cubicBezTo>
                  <a:cubicBezTo>
                    <a:pt x="267" y="5651"/>
                    <a:pt x="267" y="5651"/>
                    <a:pt x="267" y="5651"/>
                  </a:cubicBezTo>
                  <a:cubicBezTo>
                    <a:pt x="173" y="5628"/>
                    <a:pt x="173" y="5628"/>
                    <a:pt x="173" y="5628"/>
                  </a:cubicBezTo>
                  <a:cubicBezTo>
                    <a:pt x="344" y="5750"/>
                    <a:pt x="344" y="5750"/>
                    <a:pt x="344" y="5750"/>
                  </a:cubicBezTo>
                  <a:cubicBezTo>
                    <a:pt x="486" y="5787"/>
                    <a:pt x="486" y="5787"/>
                    <a:pt x="486" y="5787"/>
                  </a:cubicBezTo>
                  <a:cubicBezTo>
                    <a:pt x="628" y="5831"/>
                    <a:pt x="628" y="5831"/>
                    <a:pt x="628" y="5831"/>
                  </a:cubicBezTo>
                  <a:cubicBezTo>
                    <a:pt x="757" y="5849"/>
                    <a:pt x="757" y="5849"/>
                    <a:pt x="757" y="5849"/>
                  </a:cubicBezTo>
                  <a:cubicBezTo>
                    <a:pt x="807" y="5843"/>
                    <a:pt x="807" y="5843"/>
                    <a:pt x="807" y="5843"/>
                  </a:cubicBezTo>
                  <a:cubicBezTo>
                    <a:pt x="776" y="5760"/>
                    <a:pt x="776" y="5760"/>
                    <a:pt x="776" y="5760"/>
                  </a:cubicBezTo>
                  <a:cubicBezTo>
                    <a:pt x="856" y="5732"/>
                    <a:pt x="856" y="5732"/>
                    <a:pt x="856" y="5732"/>
                  </a:cubicBezTo>
                  <a:cubicBezTo>
                    <a:pt x="1001" y="5809"/>
                    <a:pt x="1001" y="5809"/>
                    <a:pt x="1001" y="5809"/>
                  </a:cubicBezTo>
                  <a:cubicBezTo>
                    <a:pt x="976" y="5902"/>
                    <a:pt x="976" y="5902"/>
                    <a:pt x="976" y="5902"/>
                  </a:cubicBezTo>
                  <a:cubicBezTo>
                    <a:pt x="1137" y="5908"/>
                    <a:pt x="1137" y="5908"/>
                    <a:pt x="1137" y="5908"/>
                  </a:cubicBezTo>
                  <a:cubicBezTo>
                    <a:pt x="1155" y="5972"/>
                    <a:pt x="1155" y="5972"/>
                    <a:pt x="1155" y="5972"/>
                  </a:cubicBezTo>
                  <a:cubicBezTo>
                    <a:pt x="1137" y="6071"/>
                    <a:pt x="1137" y="6071"/>
                    <a:pt x="1137" y="6071"/>
                  </a:cubicBezTo>
                  <a:cubicBezTo>
                    <a:pt x="1217" y="6130"/>
                    <a:pt x="1217" y="6130"/>
                    <a:pt x="1217" y="6130"/>
                  </a:cubicBezTo>
                  <a:cubicBezTo>
                    <a:pt x="1303" y="6158"/>
                    <a:pt x="1303" y="6158"/>
                    <a:pt x="1303" y="6158"/>
                  </a:cubicBezTo>
                  <a:cubicBezTo>
                    <a:pt x="1257" y="6228"/>
                    <a:pt x="1257" y="6228"/>
                    <a:pt x="1257" y="6228"/>
                  </a:cubicBezTo>
                  <a:cubicBezTo>
                    <a:pt x="1285" y="6296"/>
                    <a:pt x="1285" y="6296"/>
                    <a:pt x="1285" y="6296"/>
                  </a:cubicBezTo>
                  <a:cubicBezTo>
                    <a:pt x="1417" y="6296"/>
                    <a:pt x="1417" y="6296"/>
                    <a:pt x="1417" y="6296"/>
                  </a:cubicBezTo>
                  <a:cubicBezTo>
                    <a:pt x="1497" y="6247"/>
                    <a:pt x="1497" y="6247"/>
                    <a:pt x="1497" y="6247"/>
                  </a:cubicBezTo>
                  <a:cubicBezTo>
                    <a:pt x="1559" y="6170"/>
                    <a:pt x="1559" y="6170"/>
                    <a:pt x="1559" y="6170"/>
                  </a:cubicBezTo>
                  <a:cubicBezTo>
                    <a:pt x="1630" y="6099"/>
                    <a:pt x="1630" y="6099"/>
                    <a:pt x="1630" y="6099"/>
                  </a:cubicBezTo>
                  <a:cubicBezTo>
                    <a:pt x="1713" y="5972"/>
                    <a:pt x="1713" y="5972"/>
                    <a:pt x="1713" y="5972"/>
                  </a:cubicBezTo>
                  <a:cubicBezTo>
                    <a:pt x="1689" y="5892"/>
                    <a:pt x="1689" y="5892"/>
                    <a:pt x="1689" y="5892"/>
                  </a:cubicBezTo>
                  <a:cubicBezTo>
                    <a:pt x="1689" y="5772"/>
                    <a:pt x="1689" y="5772"/>
                    <a:pt x="1689" y="5772"/>
                  </a:cubicBezTo>
                  <a:cubicBezTo>
                    <a:pt x="1750" y="5837"/>
                    <a:pt x="1750" y="5837"/>
                    <a:pt x="1750" y="5837"/>
                  </a:cubicBezTo>
                  <a:cubicBezTo>
                    <a:pt x="1824" y="5837"/>
                    <a:pt x="1824" y="5837"/>
                    <a:pt x="1824" y="5837"/>
                  </a:cubicBezTo>
                  <a:cubicBezTo>
                    <a:pt x="1855" y="5809"/>
                    <a:pt x="1855" y="5809"/>
                    <a:pt x="1855" y="5809"/>
                  </a:cubicBezTo>
                  <a:cubicBezTo>
                    <a:pt x="1932" y="5806"/>
                    <a:pt x="1932" y="5806"/>
                    <a:pt x="1932" y="5806"/>
                  </a:cubicBezTo>
                  <a:cubicBezTo>
                    <a:pt x="2019" y="5895"/>
                    <a:pt x="2019" y="5895"/>
                    <a:pt x="2019" y="5895"/>
                  </a:cubicBezTo>
                  <a:cubicBezTo>
                    <a:pt x="2133" y="5895"/>
                    <a:pt x="2133" y="5895"/>
                    <a:pt x="2133" y="5895"/>
                  </a:cubicBezTo>
                  <a:cubicBezTo>
                    <a:pt x="2210" y="5858"/>
                    <a:pt x="2210" y="5858"/>
                    <a:pt x="2210" y="5858"/>
                  </a:cubicBezTo>
                  <a:cubicBezTo>
                    <a:pt x="2197" y="5905"/>
                    <a:pt x="2197" y="5905"/>
                    <a:pt x="2197" y="5905"/>
                  </a:cubicBezTo>
                  <a:cubicBezTo>
                    <a:pt x="2244" y="5951"/>
                    <a:pt x="2244" y="5951"/>
                    <a:pt x="2244" y="5951"/>
                  </a:cubicBezTo>
                  <a:cubicBezTo>
                    <a:pt x="2244" y="5976"/>
                    <a:pt x="2244" y="5976"/>
                    <a:pt x="2244" y="5976"/>
                  </a:cubicBezTo>
                  <a:cubicBezTo>
                    <a:pt x="2265" y="6006"/>
                    <a:pt x="2265" y="6006"/>
                    <a:pt x="2265" y="6006"/>
                  </a:cubicBezTo>
                  <a:cubicBezTo>
                    <a:pt x="2296" y="6037"/>
                    <a:pt x="2296" y="6037"/>
                    <a:pt x="2296" y="6037"/>
                  </a:cubicBezTo>
                  <a:cubicBezTo>
                    <a:pt x="2352" y="6071"/>
                    <a:pt x="2352" y="6071"/>
                    <a:pt x="2352" y="6071"/>
                  </a:cubicBezTo>
                  <a:cubicBezTo>
                    <a:pt x="2466" y="6099"/>
                    <a:pt x="2466" y="6099"/>
                    <a:pt x="2466" y="6099"/>
                  </a:cubicBezTo>
                  <a:cubicBezTo>
                    <a:pt x="2580" y="6077"/>
                    <a:pt x="2580" y="6077"/>
                    <a:pt x="2580" y="6077"/>
                  </a:cubicBezTo>
                  <a:cubicBezTo>
                    <a:pt x="2666" y="6059"/>
                    <a:pt x="2666" y="6059"/>
                    <a:pt x="2666" y="6059"/>
                  </a:cubicBezTo>
                  <a:cubicBezTo>
                    <a:pt x="2712" y="6099"/>
                    <a:pt x="2712" y="6099"/>
                    <a:pt x="2712" y="6099"/>
                  </a:cubicBezTo>
                  <a:cubicBezTo>
                    <a:pt x="2777" y="6080"/>
                    <a:pt x="2777" y="6080"/>
                    <a:pt x="2777" y="6080"/>
                  </a:cubicBezTo>
                  <a:cubicBezTo>
                    <a:pt x="2833" y="6062"/>
                    <a:pt x="2833" y="6062"/>
                    <a:pt x="2833" y="6062"/>
                  </a:cubicBezTo>
                  <a:cubicBezTo>
                    <a:pt x="2972" y="6099"/>
                    <a:pt x="2972" y="6099"/>
                    <a:pt x="2972" y="6099"/>
                  </a:cubicBezTo>
                  <a:cubicBezTo>
                    <a:pt x="2925" y="5960"/>
                    <a:pt x="2925" y="5960"/>
                    <a:pt x="2925" y="5960"/>
                  </a:cubicBezTo>
                  <a:cubicBezTo>
                    <a:pt x="2953" y="5902"/>
                    <a:pt x="2953" y="5902"/>
                    <a:pt x="2953" y="5902"/>
                  </a:cubicBezTo>
                  <a:cubicBezTo>
                    <a:pt x="3120" y="5892"/>
                    <a:pt x="3120" y="5892"/>
                    <a:pt x="3120" y="5892"/>
                  </a:cubicBezTo>
                  <a:cubicBezTo>
                    <a:pt x="3147" y="5763"/>
                    <a:pt x="3147" y="5763"/>
                    <a:pt x="3147" y="5763"/>
                  </a:cubicBezTo>
                  <a:cubicBezTo>
                    <a:pt x="3169" y="5747"/>
                    <a:pt x="3169" y="5747"/>
                    <a:pt x="3169" y="5747"/>
                  </a:cubicBezTo>
                  <a:cubicBezTo>
                    <a:pt x="3339" y="5732"/>
                    <a:pt x="3339" y="5732"/>
                    <a:pt x="3339" y="5732"/>
                  </a:cubicBezTo>
                  <a:cubicBezTo>
                    <a:pt x="3505" y="5729"/>
                    <a:pt x="3505" y="5729"/>
                    <a:pt x="3505" y="5729"/>
                  </a:cubicBezTo>
                  <a:cubicBezTo>
                    <a:pt x="3573" y="5713"/>
                    <a:pt x="3573" y="5713"/>
                    <a:pt x="3573" y="5713"/>
                  </a:cubicBezTo>
                  <a:cubicBezTo>
                    <a:pt x="3702" y="5717"/>
                    <a:pt x="3702" y="5717"/>
                    <a:pt x="3702" y="5717"/>
                  </a:cubicBezTo>
                  <a:cubicBezTo>
                    <a:pt x="3835" y="5735"/>
                    <a:pt x="3835" y="5735"/>
                    <a:pt x="3835" y="5735"/>
                  </a:cubicBezTo>
                  <a:cubicBezTo>
                    <a:pt x="3962" y="5713"/>
                    <a:pt x="3962" y="5713"/>
                    <a:pt x="3962" y="5713"/>
                  </a:cubicBezTo>
                  <a:cubicBezTo>
                    <a:pt x="3943" y="5531"/>
                    <a:pt x="3943" y="5531"/>
                    <a:pt x="3943" y="5531"/>
                  </a:cubicBezTo>
                  <a:cubicBezTo>
                    <a:pt x="3965" y="5510"/>
                    <a:pt x="3965" y="5510"/>
                    <a:pt x="3965" y="5510"/>
                  </a:cubicBezTo>
                  <a:cubicBezTo>
                    <a:pt x="4005" y="5578"/>
                    <a:pt x="4005" y="5578"/>
                    <a:pt x="4005" y="5578"/>
                  </a:cubicBezTo>
                  <a:cubicBezTo>
                    <a:pt x="4156" y="5575"/>
                    <a:pt x="4156" y="5575"/>
                    <a:pt x="4156" y="5575"/>
                  </a:cubicBezTo>
                  <a:cubicBezTo>
                    <a:pt x="4214" y="5575"/>
                    <a:pt x="4214" y="5575"/>
                    <a:pt x="4214" y="5575"/>
                  </a:cubicBezTo>
                  <a:cubicBezTo>
                    <a:pt x="4230" y="5618"/>
                    <a:pt x="4230" y="5618"/>
                    <a:pt x="4230" y="5618"/>
                  </a:cubicBezTo>
                  <a:cubicBezTo>
                    <a:pt x="4322" y="5673"/>
                    <a:pt x="4322" y="5673"/>
                    <a:pt x="4322" y="5673"/>
                  </a:cubicBezTo>
                  <a:cubicBezTo>
                    <a:pt x="4396" y="5661"/>
                    <a:pt x="4396" y="5661"/>
                    <a:pt x="4396" y="5661"/>
                  </a:cubicBezTo>
                  <a:cubicBezTo>
                    <a:pt x="4449" y="5587"/>
                    <a:pt x="4449" y="5587"/>
                    <a:pt x="4449" y="5587"/>
                  </a:cubicBezTo>
                  <a:cubicBezTo>
                    <a:pt x="4507" y="5578"/>
                    <a:pt x="4507" y="5578"/>
                    <a:pt x="4507" y="5578"/>
                  </a:cubicBezTo>
                  <a:cubicBezTo>
                    <a:pt x="4612" y="5593"/>
                    <a:pt x="4612" y="5593"/>
                    <a:pt x="4612" y="5593"/>
                  </a:cubicBezTo>
                  <a:cubicBezTo>
                    <a:pt x="4683" y="5646"/>
                    <a:pt x="4683" y="5646"/>
                    <a:pt x="4683" y="5646"/>
                  </a:cubicBezTo>
                  <a:cubicBezTo>
                    <a:pt x="4677" y="5686"/>
                    <a:pt x="4677" y="5686"/>
                    <a:pt x="4677" y="5686"/>
                  </a:cubicBezTo>
                  <a:cubicBezTo>
                    <a:pt x="4640" y="5803"/>
                    <a:pt x="4640" y="5803"/>
                    <a:pt x="4640" y="5803"/>
                  </a:cubicBezTo>
                  <a:cubicBezTo>
                    <a:pt x="4696" y="5855"/>
                    <a:pt x="4696" y="5855"/>
                    <a:pt x="4696" y="5855"/>
                  </a:cubicBezTo>
                  <a:cubicBezTo>
                    <a:pt x="4776" y="5911"/>
                    <a:pt x="4776" y="5911"/>
                    <a:pt x="4776" y="5911"/>
                  </a:cubicBezTo>
                  <a:cubicBezTo>
                    <a:pt x="4862" y="5948"/>
                    <a:pt x="4862" y="5948"/>
                    <a:pt x="4862" y="5948"/>
                  </a:cubicBezTo>
                  <a:cubicBezTo>
                    <a:pt x="4921" y="5979"/>
                    <a:pt x="4921" y="5979"/>
                    <a:pt x="4921" y="5979"/>
                  </a:cubicBezTo>
                  <a:cubicBezTo>
                    <a:pt x="5016" y="5997"/>
                    <a:pt x="5016" y="5997"/>
                    <a:pt x="5016" y="5997"/>
                  </a:cubicBezTo>
                  <a:cubicBezTo>
                    <a:pt x="5053" y="5997"/>
                    <a:pt x="5053" y="5997"/>
                    <a:pt x="5053" y="5997"/>
                  </a:cubicBezTo>
                  <a:cubicBezTo>
                    <a:pt x="5053" y="5741"/>
                    <a:pt x="5053" y="5741"/>
                    <a:pt x="5053" y="5741"/>
                  </a:cubicBezTo>
                  <a:cubicBezTo>
                    <a:pt x="5078" y="5633"/>
                    <a:pt x="5078" y="5633"/>
                    <a:pt x="5078" y="5633"/>
                  </a:cubicBezTo>
                  <a:cubicBezTo>
                    <a:pt x="5075" y="5565"/>
                    <a:pt x="5075" y="5565"/>
                    <a:pt x="5075" y="5565"/>
                  </a:cubicBezTo>
                  <a:cubicBezTo>
                    <a:pt x="5038" y="5525"/>
                    <a:pt x="5038" y="5525"/>
                    <a:pt x="5038" y="5525"/>
                  </a:cubicBezTo>
                  <a:cubicBezTo>
                    <a:pt x="5050" y="5467"/>
                    <a:pt x="5050" y="5467"/>
                    <a:pt x="5050" y="5467"/>
                  </a:cubicBezTo>
                  <a:cubicBezTo>
                    <a:pt x="5016" y="5439"/>
                    <a:pt x="5016" y="5439"/>
                    <a:pt x="5016" y="5439"/>
                  </a:cubicBezTo>
                  <a:cubicBezTo>
                    <a:pt x="4979" y="5439"/>
                    <a:pt x="4979" y="5439"/>
                    <a:pt x="4979" y="5439"/>
                  </a:cubicBezTo>
                  <a:cubicBezTo>
                    <a:pt x="4943" y="5467"/>
                    <a:pt x="4943" y="5467"/>
                    <a:pt x="4943" y="5467"/>
                  </a:cubicBezTo>
                  <a:cubicBezTo>
                    <a:pt x="4905" y="5467"/>
                    <a:pt x="4905" y="5467"/>
                    <a:pt x="4905" y="5467"/>
                  </a:cubicBezTo>
                  <a:cubicBezTo>
                    <a:pt x="4878" y="5467"/>
                    <a:pt x="4878" y="5467"/>
                    <a:pt x="4878" y="5467"/>
                  </a:cubicBezTo>
                  <a:cubicBezTo>
                    <a:pt x="4908" y="5396"/>
                    <a:pt x="4908" y="5396"/>
                    <a:pt x="4908" y="5396"/>
                  </a:cubicBezTo>
                  <a:cubicBezTo>
                    <a:pt x="4985" y="5275"/>
                    <a:pt x="4985" y="5275"/>
                    <a:pt x="4985" y="5275"/>
                  </a:cubicBezTo>
                  <a:cubicBezTo>
                    <a:pt x="4967" y="5146"/>
                    <a:pt x="4967" y="5146"/>
                    <a:pt x="4967" y="5146"/>
                  </a:cubicBezTo>
                  <a:cubicBezTo>
                    <a:pt x="4915" y="5121"/>
                    <a:pt x="4915" y="5121"/>
                    <a:pt x="4915" y="5121"/>
                  </a:cubicBezTo>
                  <a:cubicBezTo>
                    <a:pt x="4859" y="4989"/>
                    <a:pt x="4859" y="4989"/>
                    <a:pt x="4859" y="4989"/>
                  </a:cubicBezTo>
                  <a:cubicBezTo>
                    <a:pt x="4794" y="4930"/>
                    <a:pt x="4794" y="4930"/>
                    <a:pt x="4794" y="4930"/>
                  </a:cubicBezTo>
                  <a:cubicBezTo>
                    <a:pt x="4751" y="4902"/>
                    <a:pt x="4751" y="4902"/>
                    <a:pt x="4751" y="4902"/>
                  </a:cubicBezTo>
                  <a:cubicBezTo>
                    <a:pt x="4659" y="4822"/>
                    <a:pt x="4659" y="4822"/>
                    <a:pt x="4659" y="4822"/>
                  </a:cubicBezTo>
                  <a:cubicBezTo>
                    <a:pt x="4689" y="4754"/>
                    <a:pt x="4689" y="4754"/>
                    <a:pt x="4689" y="4754"/>
                  </a:cubicBezTo>
                  <a:cubicBezTo>
                    <a:pt x="4785" y="4677"/>
                    <a:pt x="4785" y="4677"/>
                    <a:pt x="4785" y="4677"/>
                  </a:cubicBezTo>
                  <a:cubicBezTo>
                    <a:pt x="4844" y="4597"/>
                    <a:pt x="4844" y="4597"/>
                    <a:pt x="4844" y="4597"/>
                  </a:cubicBezTo>
                  <a:cubicBezTo>
                    <a:pt x="4979" y="4560"/>
                    <a:pt x="4979" y="4560"/>
                    <a:pt x="4979" y="4560"/>
                  </a:cubicBezTo>
                  <a:cubicBezTo>
                    <a:pt x="5226" y="4381"/>
                    <a:pt x="5226" y="4381"/>
                    <a:pt x="5226" y="4381"/>
                  </a:cubicBezTo>
                  <a:cubicBezTo>
                    <a:pt x="5405" y="4381"/>
                    <a:pt x="5405" y="4381"/>
                    <a:pt x="5405" y="4381"/>
                  </a:cubicBezTo>
                  <a:cubicBezTo>
                    <a:pt x="5467" y="4245"/>
                    <a:pt x="5467" y="4245"/>
                    <a:pt x="5467" y="4245"/>
                  </a:cubicBezTo>
                  <a:cubicBezTo>
                    <a:pt x="5537" y="4107"/>
                    <a:pt x="5537" y="4107"/>
                    <a:pt x="5537" y="4107"/>
                  </a:cubicBezTo>
                  <a:cubicBezTo>
                    <a:pt x="5553" y="4005"/>
                    <a:pt x="5553" y="4005"/>
                    <a:pt x="5553" y="4005"/>
                  </a:cubicBezTo>
                  <a:cubicBezTo>
                    <a:pt x="5574" y="3946"/>
                    <a:pt x="5574" y="3946"/>
                    <a:pt x="5574" y="3946"/>
                  </a:cubicBezTo>
                  <a:cubicBezTo>
                    <a:pt x="5605" y="3897"/>
                    <a:pt x="5605" y="3897"/>
                    <a:pt x="5605" y="3897"/>
                  </a:cubicBezTo>
                  <a:cubicBezTo>
                    <a:pt x="5689" y="3922"/>
                    <a:pt x="5689" y="3922"/>
                    <a:pt x="5689" y="3922"/>
                  </a:cubicBezTo>
                  <a:cubicBezTo>
                    <a:pt x="5895" y="4045"/>
                    <a:pt x="5895" y="4045"/>
                    <a:pt x="5895" y="4045"/>
                  </a:cubicBezTo>
                  <a:cubicBezTo>
                    <a:pt x="5901" y="3937"/>
                    <a:pt x="5901" y="3937"/>
                    <a:pt x="5901" y="3937"/>
                  </a:cubicBezTo>
                  <a:cubicBezTo>
                    <a:pt x="5969" y="3826"/>
                    <a:pt x="5969" y="3826"/>
                    <a:pt x="5969" y="3826"/>
                  </a:cubicBezTo>
                  <a:cubicBezTo>
                    <a:pt x="5997" y="3690"/>
                    <a:pt x="5997" y="3690"/>
                    <a:pt x="5997" y="3690"/>
                  </a:cubicBezTo>
                  <a:cubicBezTo>
                    <a:pt x="5997" y="3555"/>
                    <a:pt x="5997" y="3555"/>
                    <a:pt x="5997" y="3555"/>
                  </a:cubicBezTo>
                  <a:cubicBezTo>
                    <a:pt x="5997" y="3453"/>
                    <a:pt x="5997" y="3453"/>
                    <a:pt x="5997" y="3453"/>
                  </a:cubicBezTo>
                  <a:cubicBezTo>
                    <a:pt x="5960" y="3366"/>
                    <a:pt x="5960" y="3366"/>
                    <a:pt x="5960" y="3366"/>
                  </a:cubicBezTo>
                  <a:cubicBezTo>
                    <a:pt x="5920" y="3283"/>
                    <a:pt x="5920" y="3283"/>
                    <a:pt x="5920" y="3283"/>
                  </a:cubicBezTo>
                  <a:cubicBezTo>
                    <a:pt x="5880" y="3194"/>
                    <a:pt x="5880" y="3194"/>
                    <a:pt x="5880" y="3194"/>
                  </a:cubicBezTo>
                  <a:cubicBezTo>
                    <a:pt x="5837" y="3194"/>
                    <a:pt x="5837" y="3194"/>
                    <a:pt x="5837" y="3194"/>
                  </a:cubicBezTo>
                  <a:cubicBezTo>
                    <a:pt x="5797" y="3194"/>
                    <a:pt x="5797" y="3194"/>
                    <a:pt x="5797" y="3194"/>
                  </a:cubicBezTo>
                  <a:cubicBezTo>
                    <a:pt x="5726" y="3135"/>
                    <a:pt x="5726" y="3135"/>
                    <a:pt x="5726" y="3135"/>
                  </a:cubicBezTo>
                  <a:cubicBezTo>
                    <a:pt x="5627" y="3003"/>
                    <a:pt x="5627" y="3003"/>
                    <a:pt x="5627" y="3003"/>
                  </a:cubicBezTo>
                  <a:cubicBezTo>
                    <a:pt x="5553" y="3033"/>
                    <a:pt x="5553" y="3033"/>
                    <a:pt x="5553" y="3033"/>
                  </a:cubicBezTo>
                  <a:cubicBezTo>
                    <a:pt x="5531" y="3064"/>
                    <a:pt x="5531" y="3064"/>
                    <a:pt x="5531" y="3064"/>
                  </a:cubicBezTo>
                  <a:cubicBezTo>
                    <a:pt x="5436" y="3064"/>
                    <a:pt x="5436" y="3064"/>
                    <a:pt x="5436" y="3064"/>
                  </a:cubicBezTo>
                  <a:cubicBezTo>
                    <a:pt x="5436" y="3006"/>
                    <a:pt x="5436" y="3006"/>
                    <a:pt x="5436" y="3006"/>
                  </a:cubicBezTo>
                  <a:cubicBezTo>
                    <a:pt x="5436" y="2969"/>
                    <a:pt x="5436" y="2969"/>
                    <a:pt x="5436" y="2969"/>
                  </a:cubicBezTo>
                  <a:cubicBezTo>
                    <a:pt x="5436" y="2916"/>
                    <a:pt x="5436" y="2916"/>
                    <a:pt x="5436" y="2916"/>
                  </a:cubicBezTo>
                  <a:cubicBezTo>
                    <a:pt x="5365" y="2842"/>
                    <a:pt x="5365" y="2842"/>
                    <a:pt x="5365" y="2842"/>
                  </a:cubicBezTo>
                  <a:cubicBezTo>
                    <a:pt x="5282" y="2790"/>
                    <a:pt x="5282" y="2790"/>
                    <a:pt x="5282" y="2790"/>
                  </a:cubicBezTo>
                  <a:cubicBezTo>
                    <a:pt x="5152" y="2713"/>
                    <a:pt x="5152" y="2713"/>
                    <a:pt x="5152" y="2713"/>
                  </a:cubicBezTo>
                  <a:cubicBezTo>
                    <a:pt x="5152" y="2636"/>
                    <a:pt x="5152" y="2636"/>
                    <a:pt x="5152" y="2636"/>
                  </a:cubicBezTo>
                  <a:cubicBezTo>
                    <a:pt x="5118" y="2608"/>
                    <a:pt x="5118" y="2608"/>
                    <a:pt x="5118" y="2608"/>
                  </a:cubicBezTo>
                  <a:cubicBezTo>
                    <a:pt x="5029" y="2525"/>
                    <a:pt x="5029" y="2525"/>
                    <a:pt x="5029" y="2525"/>
                  </a:cubicBezTo>
                  <a:cubicBezTo>
                    <a:pt x="4970" y="2441"/>
                    <a:pt x="4970" y="2441"/>
                    <a:pt x="4970" y="2441"/>
                  </a:cubicBezTo>
                  <a:cubicBezTo>
                    <a:pt x="4970" y="2404"/>
                    <a:pt x="4970" y="2404"/>
                    <a:pt x="4970" y="2404"/>
                  </a:cubicBezTo>
                  <a:cubicBezTo>
                    <a:pt x="4930" y="2376"/>
                    <a:pt x="4930" y="2376"/>
                    <a:pt x="4930" y="2376"/>
                  </a:cubicBezTo>
                  <a:cubicBezTo>
                    <a:pt x="4834" y="2330"/>
                    <a:pt x="4834" y="2330"/>
                    <a:pt x="4834" y="2330"/>
                  </a:cubicBezTo>
                  <a:cubicBezTo>
                    <a:pt x="4831" y="2367"/>
                    <a:pt x="4831" y="2367"/>
                    <a:pt x="4831" y="2367"/>
                  </a:cubicBezTo>
                  <a:cubicBezTo>
                    <a:pt x="4721" y="2378"/>
                    <a:pt x="4721" y="2378"/>
                    <a:pt x="4721" y="2378"/>
                  </a:cubicBezTo>
                  <a:cubicBezTo>
                    <a:pt x="4701" y="2362"/>
                    <a:pt x="4701" y="2362"/>
                    <a:pt x="4701" y="2362"/>
                  </a:cubicBezTo>
                  <a:cubicBezTo>
                    <a:pt x="4683" y="2339"/>
                    <a:pt x="4683" y="2339"/>
                    <a:pt x="4683" y="2339"/>
                  </a:cubicBezTo>
                  <a:cubicBezTo>
                    <a:pt x="4665" y="2262"/>
                    <a:pt x="4665" y="2262"/>
                    <a:pt x="4665" y="2262"/>
                  </a:cubicBezTo>
                  <a:cubicBezTo>
                    <a:pt x="4603" y="2201"/>
                    <a:pt x="4603" y="2201"/>
                    <a:pt x="4603" y="2201"/>
                  </a:cubicBezTo>
                  <a:cubicBezTo>
                    <a:pt x="4541" y="2136"/>
                    <a:pt x="4541" y="2136"/>
                    <a:pt x="4541" y="2136"/>
                  </a:cubicBezTo>
                  <a:cubicBezTo>
                    <a:pt x="4541" y="1976"/>
                    <a:pt x="4541" y="1976"/>
                    <a:pt x="4541" y="1976"/>
                  </a:cubicBezTo>
                  <a:cubicBezTo>
                    <a:pt x="4517" y="1932"/>
                    <a:pt x="4517" y="1932"/>
                    <a:pt x="4517" y="1932"/>
                  </a:cubicBezTo>
                  <a:cubicBezTo>
                    <a:pt x="4480" y="1954"/>
                    <a:pt x="4480" y="1954"/>
                    <a:pt x="4480" y="1954"/>
                  </a:cubicBezTo>
                  <a:cubicBezTo>
                    <a:pt x="4464" y="1926"/>
                    <a:pt x="4464" y="1926"/>
                    <a:pt x="4464" y="1926"/>
                  </a:cubicBezTo>
                  <a:cubicBezTo>
                    <a:pt x="4415" y="1914"/>
                    <a:pt x="4415" y="1914"/>
                    <a:pt x="4415" y="1914"/>
                  </a:cubicBezTo>
                  <a:cubicBezTo>
                    <a:pt x="4378" y="1815"/>
                    <a:pt x="4378" y="1815"/>
                    <a:pt x="4378" y="1815"/>
                  </a:cubicBezTo>
                  <a:cubicBezTo>
                    <a:pt x="4319" y="1695"/>
                    <a:pt x="4319" y="1695"/>
                    <a:pt x="4319" y="1695"/>
                  </a:cubicBezTo>
                  <a:cubicBezTo>
                    <a:pt x="4292" y="1695"/>
                    <a:pt x="4292" y="1695"/>
                    <a:pt x="4292" y="1695"/>
                  </a:cubicBezTo>
                  <a:cubicBezTo>
                    <a:pt x="4276" y="1615"/>
                    <a:pt x="4276" y="1615"/>
                    <a:pt x="4276" y="1615"/>
                  </a:cubicBezTo>
                  <a:cubicBezTo>
                    <a:pt x="4307" y="1522"/>
                    <a:pt x="4307" y="1522"/>
                    <a:pt x="4307" y="1522"/>
                  </a:cubicBezTo>
                  <a:cubicBezTo>
                    <a:pt x="4378" y="1386"/>
                    <a:pt x="4378" y="1386"/>
                    <a:pt x="4378" y="1386"/>
                  </a:cubicBezTo>
                  <a:cubicBezTo>
                    <a:pt x="4403" y="1248"/>
                    <a:pt x="4403" y="1248"/>
                    <a:pt x="4403" y="1248"/>
                  </a:cubicBezTo>
                  <a:cubicBezTo>
                    <a:pt x="4171" y="1066"/>
                    <a:pt x="4171" y="1066"/>
                    <a:pt x="4171" y="1066"/>
                  </a:cubicBezTo>
                  <a:cubicBezTo>
                    <a:pt x="4048" y="964"/>
                    <a:pt x="4048" y="964"/>
                    <a:pt x="4048" y="964"/>
                  </a:cubicBezTo>
                  <a:cubicBezTo>
                    <a:pt x="3995" y="936"/>
                    <a:pt x="3995" y="936"/>
                    <a:pt x="3995" y="936"/>
                  </a:cubicBezTo>
                  <a:cubicBezTo>
                    <a:pt x="3958" y="847"/>
                    <a:pt x="3958" y="847"/>
                    <a:pt x="3958" y="847"/>
                  </a:cubicBezTo>
                  <a:cubicBezTo>
                    <a:pt x="3946" y="763"/>
                    <a:pt x="3946" y="763"/>
                    <a:pt x="3946" y="763"/>
                  </a:cubicBezTo>
                  <a:cubicBezTo>
                    <a:pt x="3888" y="649"/>
                    <a:pt x="3888" y="649"/>
                    <a:pt x="3888" y="649"/>
                  </a:cubicBezTo>
                  <a:cubicBezTo>
                    <a:pt x="3888" y="513"/>
                    <a:pt x="3888" y="513"/>
                    <a:pt x="3888" y="513"/>
                  </a:cubicBezTo>
                  <a:cubicBezTo>
                    <a:pt x="3888" y="513"/>
                    <a:pt x="3871" y="520"/>
                    <a:pt x="3867" y="5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0" name="Freeform 15"/>
            <p:cNvSpPr>
              <a:spLocks/>
            </p:cNvSpPr>
            <p:nvPr/>
          </p:nvSpPr>
          <p:spPr bwMode="auto">
            <a:xfrm>
              <a:off x="2830465" y="2310838"/>
              <a:ext cx="558202" cy="750387"/>
            </a:xfrm>
            <a:custGeom>
              <a:avLst/>
              <a:gdLst>
                <a:gd name="T0" fmla="*/ 3006 w 3078"/>
                <a:gd name="T1" fmla="*/ 2715 h 4141"/>
                <a:gd name="T2" fmla="*/ 3078 w 3078"/>
                <a:gd name="T3" fmla="*/ 2547 h 4141"/>
                <a:gd name="T4" fmla="*/ 2784 w 3078"/>
                <a:gd name="T5" fmla="*/ 2287 h 4141"/>
                <a:gd name="T6" fmla="*/ 2500 w 3078"/>
                <a:gd name="T7" fmla="*/ 2173 h 4141"/>
                <a:gd name="T8" fmla="*/ 2295 w 3078"/>
                <a:gd name="T9" fmla="*/ 2125 h 4141"/>
                <a:gd name="T10" fmla="*/ 2169 w 3078"/>
                <a:gd name="T11" fmla="*/ 2109 h 4141"/>
                <a:gd name="T12" fmla="*/ 1939 w 3078"/>
                <a:gd name="T13" fmla="*/ 1692 h 4141"/>
                <a:gd name="T14" fmla="*/ 2002 w 3078"/>
                <a:gd name="T15" fmla="*/ 1167 h 4141"/>
                <a:gd name="T16" fmla="*/ 1839 w 3078"/>
                <a:gd name="T17" fmla="*/ 906 h 4141"/>
                <a:gd name="T18" fmla="*/ 1910 w 3078"/>
                <a:gd name="T19" fmla="*/ 545 h 4141"/>
                <a:gd name="T20" fmla="*/ 1684 w 3078"/>
                <a:gd name="T21" fmla="*/ 367 h 4141"/>
                <a:gd name="T22" fmla="*/ 1457 w 3078"/>
                <a:gd name="T23" fmla="*/ 238 h 4141"/>
                <a:gd name="T24" fmla="*/ 1151 w 3078"/>
                <a:gd name="T25" fmla="*/ 43 h 4141"/>
                <a:gd name="T26" fmla="*/ 1050 w 3078"/>
                <a:gd name="T27" fmla="*/ 206 h 4141"/>
                <a:gd name="T28" fmla="*/ 919 w 3078"/>
                <a:gd name="T29" fmla="*/ 387 h 4141"/>
                <a:gd name="T30" fmla="*/ 510 w 3078"/>
                <a:gd name="T31" fmla="*/ 393 h 4141"/>
                <a:gd name="T32" fmla="*/ 271 w 3078"/>
                <a:gd name="T33" fmla="*/ 518 h 4141"/>
                <a:gd name="T34" fmla="*/ 282 w 3078"/>
                <a:gd name="T35" fmla="*/ 638 h 4141"/>
                <a:gd name="T36" fmla="*/ 472 w 3078"/>
                <a:gd name="T37" fmla="*/ 870 h 4141"/>
                <a:gd name="T38" fmla="*/ 481 w 3078"/>
                <a:gd name="T39" fmla="*/ 1092 h 4141"/>
                <a:gd name="T40" fmla="*/ 554 w 3078"/>
                <a:gd name="T41" fmla="*/ 1487 h 4141"/>
                <a:gd name="T42" fmla="*/ 572 w 3078"/>
                <a:gd name="T43" fmla="*/ 1761 h 4141"/>
                <a:gd name="T44" fmla="*/ 300 w 3078"/>
                <a:gd name="T45" fmla="*/ 1966 h 4141"/>
                <a:gd name="T46" fmla="*/ 113 w 3078"/>
                <a:gd name="T47" fmla="*/ 2001 h 4141"/>
                <a:gd name="T48" fmla="*/ 0 w 3078"/>
                <a:gd name="T49" fmla="*/ 2113 h 4141"/>
                <a:gd name="T50" fmla="*/ 93 w 3078"/>
                <a:gd name="T51" fmla="*/ 2230 h 4141"/>
                <a:gd name="T52" fmla="*/ 44 w 3078"/>
                <a:gd name="T53" fmla="*/ 2525 h 4141"/>
                <a:gd name="T54" fmla="*/ 144 w 3078"/>
                <a:gd name="T55" fmla="*/ 2765 h 4141"/>
                <a:gd name="T56" fmla="*/ 282 w 3078"/>
                <a:gd name="T57" fmla="*/ 2841 h 4141"/>
                <a:gd name="T58" fmla="*/ 394 w 3078"/>
                <a:gd name="T59" fmla="*/ 3010 h 4141"/>
                <a:gd name="T60" fmla="*/ 833 w 3078"/>
                <a:gd name="T61" fmla="*/ 3258 h 4141"/>
                <a:gd name="T62" fmla="*/ 1003 w 3078"/>
                <a:gd name="T63" fmla="*/ 3462 h 4141"/>
                <a:gd name="T64" fmla="*/ 925 w 3078"/>
                <a:gd name="T65" fmla="*/ 3647 h 4141"/>
                <a:gd name="T66" fmla="*/ 994 w 3078"/>
                <a:gd name="T67" fmla="*/ 3799 h 4141"/>
                <a:gd name="T68" fmla="*/ 1200 w 3078"/>
                <a:gd name="T69" fmla="*/ 3834 h 4141"/>
                <a:gd name="T70" fmla="*/ 1284 w 3078"/>
                <a:gd name="T71" fmla="*/ 3886 h 4141"/>
                <a:gd name="T72" fmla="*/ 1488 w 3078"/>
                <a:gd name="T73" fmla="*/ 3912 h 4141"/>
                <a:gd name="T74" fmla="*/ 1616 w 3078"/>
                <a:gd name="T75" fmla="*/ 4020 h 4141"/>
                <a:gd name="T76" fmla="*/ 1733 w 3078"/>
                <a:gd name="T77" fmla="*/ 4094 h 4141"/>
                <a:gd name="T78" fmla="*/ 1888 w 3078"/>
                <a:gd name="T79" fmla="*/ 4138 h 4141"/>
                <a:gd name="T80" fmla="*/ 1953 w 3078"/>
                <a:gd name="T81" fmla="*/ 4026 h 4141"/>
                <a:gd name="T82" fmla="*/ 1932 w 3078"/>
                <a:gd name="T83" fmla="*/ 3944 h 4141"/>
                <a:gd name="T84" fmla="*/ 1867 w 3078"/>
                <a:gd name="T85" fmla="*/ 3761 h 4141"/>
                <a:gd name="T86" fmla="*/ 1790 w 3078"/>
                <a:gd name="T87" fmla="*/ 3493 h 4141"/>
                <a:gd name="T88" fmla="*/ 1836 w 3078"/>
                <a:gd name="T89" fmla="*/ 3436 h 4141"/>
                <a:gd name="T90" fmla="*/ 1788 w 3078"/>
                <a:gd name="T91" fmla="*/ 3211 h 4141"/>
                <a:gd name="T92" fmla="*/ 1865 w 3078"/>
                <a:gd name="T93" fmla="*/ 3008 h 4141"/>
                <a:gd name="T94" fmla="*/ 1992 w 3078"/>
                <a:gd name="T95" fmla="*/ 2970 h 4141"/>
                <a:gd name="T96" fmla="*/ 2129 w 3078"/>
                <a:gd name="T97" fmla="*/ 2936 h 4141"/>
                <a:gd name="T98" fmla="*/ 2244 w 3078"/>
                <a:gd name="T99" fmla="*/ 2893 h 4141"/>
                <a:gd name="T100" fmla="*/ 2351 w 3078"/>
                <a:gd name="T101" fmla="*/ 2860 h 4141"/>
                <a:gd name="T102" fmla="*/ 2431 w 3078"/>
                <a:gd name="T103" fmla="*/ 2794 h 4141"/>
                <a:gd name="T104" fmla="*/ 2518 w 3078"/>
                <a:gd name="T105" fmla="*/ 2806 h 4141"/>
                <a:gd name="T106" fmla="*/ 2644 w 3078"/>
                <a:gd name="T107" fmla="*/ 2726 h 4141"/>
                <a:gd name="T108" fmla="*/ 2822 w 3078"/>
                <a:gd name="T109" fmla="*/ 2754 h 4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8" h="4141">
                  <a:moveTo>
                    <a:pt x="2841" y="2755"/>
                  </a:moveTo>
                  <a:cubicBezTo>
                    <a:pt x="2976" y="2759"/>
                    <a:pt x="2976" y="2759"/>
                    <a:pt x="2976" y="2759"/>
                  </a:cubicBezTo>
                  <a:cubicBezTo>
                    <a:pt x="2995" y="2747"/>
                    <a:pt x="2995" y="2747"/>
                    <a:pt x="2995" y="2747"/>
                  </a:cubicBezTo>
                  <a:cubicBezTo>
                    <a:pt x="3006" y="2715"/>
                    <a:pt x="3006" y="2715"/>
                    <a:pt x="3006" y="2715"/>
                  </a:cubicBezTo>
                  <a:cubicBezTo>
                    <a:pt x="3002" y="2681"/>
                    <a:pt x="3002" y="2681"/>
                    <a:pt x="3002" y="2681"/>
                  </a:cubicBezTo>
                  <a:cubicBezTo>
                    <a:pt x="3048" y="2638"/>
                    <a:pt x="3048" y="2638"/>
                    <a:pt x="3048" y="2638"/>
                  </a:cubicBezTo>
                  <a:cubicBezTo>
                    <a:pt x="3076" y="2600"/>
                    <a:pt x="3076" y="2600"/>
                    <a:pt x="3076" y="2600"/>
                  </a:cubicBezTo>
                  <a:cubicBezTo>
                    <a:pt x="3078" y="2547"/>
                    <a:pt x="3078" y="2547"/>
                    <a:pt x="3078" y="2547"/>
                  </a:cubicBezTo>
                  <a:cubicBezTo>
                    <a:pt x="2965" y="2327"/>
                    <a:pt x="2965" y="2327"/>
                    <a:pt x="2965" y="2327"/>
                  </a:cubicBezTo>
                  <a:cubicBezTo>
                    <a:pt x="2878" y="2355"/>
                    <a:pt x="2878" y="2355"/>
                    <a:pt x="2878" y="2355"/>
                  </a:cubicBezTo>
                  <a:cubicBezTo>
                    <a:pt x="2863" y="2287"/>
                    <a:pt x="2863" y="2287"/>
                    <a:pt x="2863" y="2287"/>
                  </a:cubicBezTo>
                  <a:cubicBezTo>
                    <a:pt x="2784" y="2287"/>
                    <a:pt x="2784" y="2287"/>
                    <a:pt x="2784" y="2287"/>
                  </a:cubicBezTo>
                  <a:cubicBezTo>
                    <a:pt x="2758" y="2220"/>
                    <a:pt x="2758" y="2220"/>
                    <a:pt x="2758" y="2220"/>
                  </a:cubicBezTo>
                  <a:cubicBezTo>
                    <a:pt x="2637" y="2240"/>
                    <a:pt x="2637" y="2240"/>
                    <a:pt x="2637" y="2240"/>
                  </a:cubicBezTo>
                  <a:cubicBezTo>
                    <a:pt x="2614" y="2173"/>
                    <a:pt x="2614" y="2173"/>
                    <a:pt x="2614" y="2173"/>
                  </a:cubicBezTo>
                  <a:cubicBezTo>
                    <a:pt x="2500" y="2173"/>
                    <a:pt x="2500" y="2173"/>
                    <a:pt x="2500" y="2173"/>
                  </a:cubicBezTo>
                  <a:cubicBezTo>
                    <a:pt x="2459" y="2227"/>
                    <a:pt x="2459" y="2227"/>
                    <a:pt x="2459" y="2227"/>
                  </a:cubicBezTo>
                  <a:cubicBezTo>
                    <a:pt x="2368" y="2193"/>
                    <a:pt x="2368" y="2193"/>
                    <a:pt x="2368" y="2193"/>
                  </a:cubicBezTo>
                  <a:cubicBezTo>
                    <a:pt x="2329" y="2105"/>
                    <a:pt x="2329" y="2105"/>
                    <a:pt x="2329" y="2105"/>
                  </a:cubicBezTo>
                  <a:cubicBezTo>
                    <a:pt x="2295" y="2125"/>
                    <a:pt x="2295" y="2125"/>
                    <a:pt x="2295" y="2125"/>
                  </a:cubicBezTo>
                  <a:cubicBezTo>
                    <a:pt x="2272" y="2136"/>
                    <a:pt x="2272" y="2136"/>
                    <a:pt x="2272" y="2136"/>
                  </a:cubicBezTo>
                  <a:cubicBezTo>
                    <a:pt x="2240" y="2131"/>
                    <a:pt x="2240" y="2131"/>
                    <a:pt x="2240" y="2131"/>
                  </a:cubicBezTo>
                  <a:cubicBezTo>
                    <a:pt x="2194" y="2121"/>
                    <a:pt x="2194" y="2121"/>
                    <a:pt x="2194" y="2121"/>
                  </a:cubicBezTo>
                  <a:cubicBezTo>
                    <a:pt x="2169" y="2109"/>
                    <a:pt x="2169" y="2109"/>
                    <a:pt x="2169" y="2109"/>
                  </a:cubicBezTo>
                  <a:cubicBezTo>
                    <a:pt x="2096" y="2002"/>
                    <a:pt x="2096" y="2002"/>
                    <a:pt x="2096" y="2002"/>
                  </a:cubicBezTo>
                  <a:cubicBezTo>
                    <a:pt x="1963" y="1899"/>
                    <a:pt x="1963" y="1899"/>
                    <a:pt x="1963" y="1899"/>
                  </a:cubicBezTo>
                  <a:cubicBezTo>
                    <a:pt x="1945" y="1789"/>
                    <a:pt x="1945" y="1789"/>
                    <a:pt x="1945" y="1789"/>
                  </a:cubicBezTo>
                  <a:cubicBezTo>
                    <a:pt x="1939" y="1692"/>
                    <a:pt x="1939" y="1692"/>
                    <a:pt x="1939" y="1692"/>
                  </a:cubicBezTo>
                  <a:cubicBezTo>
                    <a:pt x="1946" y="1525"/>
                    <a:pt x="1946" y="1525"/>
                    <a:pt x="1946" y="1525"/>
                  </a:cubicBezTo>
                  <a:cubicBezTo>
                    <a:pt x="1999" y="1417"/>
                    <a:pt x="1999" y="1417"/>
                    <a:pt x="1999" y="1417"/>
                  </a:cubicBezTo>
                  <a:cubicBezTo>
                    <a:pt x="1989" y="1215"/>
                    <a:pt x="1989" y="1215"/>
                    <a:pt x="1989" y="1215"/>
                  </a:cubicBezTo>
                  <a:cubicBezTo>
                    <a:pt x="2002" y="1167"/>
                    <a:pt x="2002" y="1167"/>
                    <a:pt x="2002" y="1167"/>
                  </a:cubicBezTo>
                  <a:cubicBezTo>
                    <a:pt x="2009" y="1140"/>
                    <a:pt x="2009" y="1140"/>
                    <a:pt x="2009" y="1140"/>
                  </a:cubicBezTo>
                  <a:cubicBezTo>
                    <a:pt x="1809" y="1060"/>
                    <a:pt x="1809" y="1060"/>
                    <a:pt x="1809" y="1060"/>
                  </a:cubicBezTo>
                  <a:cubicBezTo>
                    <a:pt x="1831" y="998"/>
                    <a:pt x="1831" y="998"/>
                    <a:pt x="1831" y="998"/>
                  </a:cubicBezTo>
                  <a:cubicBezTo>
                    <a:pt x="1839" y="906"/>
                    <a:pt x="1839" y="906"/>
                    <a:pt x="1839" y="906"/>
                  </a:cubicBezTo>
                  <a:cubicBezTo>
                    <a:pt x="1893" y="856"/>
                    <a:pt x="1893" y="856"/>
                    <a:pt x="1893" y="856"/>
                  </a:cubicBezTo>
                  <a:cubicBezTo>
                    <a:pt x="1907" y="770"/>
                    <a:pt x="1907" y="770"/>
                    <a:pt x="1907" y="770"/>
                  </a:cubicBezTo>
                  <a:cubicBezTo>
                    <a:pt x="1888" y="702"/>
                    <a:pt x="1888" y="702"/>
                    <a:pt x="1888" y="702"/>
                  </a:cubicBezTo>
                  <a:cubicBezTo>
                    <a:pt x="1910" y="545"/>
                    <a:pt x="1910" y="545"/>
                    <a:pt x="1910" y="545"/>
                  </a:cubicBezTo>
                  <a:cubicBezTo>
                    <a:pt x="1912" y="459"/>
                    <a:pt x="1912" y="459"/>
                    <a:pt x="1912" y="459"/>
                  </a:cubicBezTo>
                  <a:cubicBezTo>
                    <a:pt x="1859" y="397"/>
                    <a:pt x="1859" y="397"/>
                    <a:pt x="1859" y="397"/>
                  </a:cubicBezTo>
                  <a:cubicBezTo>
                    <a:pt x="1729" y="409"/>
                    <a:pt x="1729" y="409"/>
                    <a:pt x="1729" y="409"/>
                  </a:cubicBezTo>
                  <a:cubicBezTo>
                    <a:pt x="1684" y="367"/>
                    <a:pt x="1684" y="367"/>
                    <a:pt x="1684" y="367"/>
                  </a:cubicBezTo>
                  <a:cubicBezTo>
                    <a:pt x="1603" y="364"/>
                    <a:pt x="1603" y="364"/>
                    <a:pt x="1603" y="364"/>
                  </a:cubicBezTo>
                  <a:cubicBezTo>
                    <a:pt x="1537" y="306"/>
                    <a:pt x="1537" y="306"/>
                    <a:pt x="1537" y="306"/>
                  </a:cubicBezTo>
                  <a:cubicBezTo>
                    <a:pt x="1435" y="312"/>
                    <a:pt x="1435" y="312"/>
                    <a:pt x="1435" y="312"/>
                  </a:cubicBezTo>
                  <a:cubicBezTo>
                    <a:pt x="1457" y="238"/>
                    <a:pt x="1457" y="238"/>
                    <a:pt x="1457" y="238"/>
                  </a:cubicBezTo>
                  <a:cubicBezTo>
                    <a:pt x="1393" y="198"/>
                    <a:pt x="1393" y="198"/>
                    <a:pt x="1393" y="198"/>
                  </a:cubicBezTo>
                  <a:cubicBezTo>
                    <a:pt x="1347" y="139"/>
                    <a:pt x="1347" y="139"/>
                    <a:pt x="1347" y="139"/>
                  </a:cubicBezTo>
                  <a:cubicBezTo>
                    <a:pt x="1273" y="109"/>
                    <a:pt x="1273" y="109"/>
                    <a:pt x="1273" y="109"/>
                  </a:cubicBezTo>
                  <a:cubicBezTo>
                    <a:pt x="1151" y="43"/>
                    <a:pt x="1151" y="43"/>
                    <a:pt x="1151" y="43"/>
                  </a:cubicBezTo>
                  <a:cubicBezTo>
                    <a:pt x="1095" y="0"/>
                    <a:pt x="1095" y="0"/>
                    <a:pt x="1095" y="0"/>
                  </a:cubicBezTo>
                  <a:cubicBezTo>
                    <a:pt x="1013" y="10"/>
                    <a:pt x="1013" y="10"/>
                    <a:pt x="1013" y="10"/>
                  </a:cubicBezTo>
                  <a:cubicBezTo>
                    <a:pt x="1022" y="44"/>
                    <a:pt x="1022" y="44"/>
                    <a:pt x="1022" y="44"/>
                  </a:cubicBezTo>
                  <a:cubicBezTo>
                    <a:pt x="1050" y="206"/>
                    <a:pt x="1050" y="206"/>
                    <a:pt x="1050" y="206"/>
                  </a:cubicBezTo>
                  <a:cubicBezTo>
                    <a:pt x="1010" y="253"/>
                    <a:pt x="1010" y="253"/>
                    <a:pt x="1010" y="253"/>
                  </a:cubicBezTo>
                  <a:cubicBezTo>
                    <a:pt x="999" y="320"/>
                    <a:pt x="999" y="320"/>
                    <a:pt x="999" y="320"/>
                  </a:cubicBezTo>
                  <a:cubicBezTo>
                    <a:pt x="968" y="358"/>
                    <a:pt x="968" y="358"/>
                    <a:pt x="968" y="358"/>
                  </a:cubicBezTo>
                  <a:cubicBezTo>
                    <a:pt x="919" y="387"/>
                    <a:pt x="919" y="387"/>
                    <a:pt x="919" y="387"/>
                  </a:cubicBezTo>
                  <a:cubicBezTo>
                    <a:pt x="766" y="442"/>
                    <a:pt x="766" y="442"/>
                    <a:pt x="766" y="442"/>
                  </a:cubicBezTo>
                  <a:cubicBezTo>
                    <a:pt x="619" y="367"/>
                    <a:pt x="619" y="367"/>
                    <a:pt x="619" y="367"/>
                  </a:cubicBezTo>
                  <a:cubicBezTo>
                    <a:pt x="578" y="373"/>
                    <a:pt x="578" y="373"/>
                    <a:pt x="578" y="373"/>
                  </a:cubicBezTo>
                  <a:cubicBezTo>
                    <a:pt x="510" y="393"/>
                    <a:pt x="510" y="393"/>
                    <a:pt x="510" y="393"/>
                  </a:cubicBezTo>
                  <a:cubicBezTo>
                    <a:pt x="471" y="402"/>
                    <a:pt x="471" y="402"/>
                    <a:pt x="471" y="402"/>
                  </a:cubicBezTo>
                  <a:cubicBezTo>
                    <a:pt x="449" y="418"/>
                    <a:pt x="449" y="418"/>
                    <a:pt x="449" y="418"/>
                  </a:cubicBezTo>
                  <a:cubicBezTo>
                    <a:pt x="340" y="500"/>
                    <a:pt x="340" y="500"/>
                    <a:pt x="340" y="500"/>
                  </a:cubicBezTo>
                  <a:cubicBezTo>
                    <a:pt x="271" y="518"/>
                    <a:pt x="271" y="518"/>
                    <a:pt x="271" y="518"/>
                  </a:cubicBezTo>
                  <a:cubicBezTo>
                    <a:pt x="229" y="536"/>
                    <a:pt x="229" y="536"/>
                    <a:pt x="229" y="536"/>
                  </a:cubicBezTo>
                  <a:cubicBezTo>
                    <a:pt x="225" y="563"/>
                    <a:pt x="225" y="563"/>
                    <a:pt x="225" y="563"/>
                  </a:cubicBezTo>
                  <a:cubicBezTo>
                    <a:pt x="255" y="591"/>
                    <a:pt x="255" y="591"/>
                    <a:pt x="255" y="591"/>
                  </a:cubicBezTo>
                  <a:cubicBezTo>
                    <a:pt x="282" y="638"/>
                    <a:pt x="282" y="638"/>
                    <a:pt x="282" y="638"/>
                  </a:cubicBezTo>
                  <a:cubicBezTo>
                    <a:pt x="305" y="716"/>
                    <a:pt x="305" y="716"/>
                    <a:pt x="305" y="716"/>
                  </a:cubicBezTo>
                  <a:cubicBezTo>
                    <a:pt x="333" y="774"/>
                    <a:pt x="333" y="774"/>
                    <a:pt x="333" y="774"/>
                  </a:cubicBezTo>
                  <a:cubicBezTo>
                    <a:pt x="407" y="839"/>
                    <a:pt x="407" y="839"/>
                    <a:pt x="407" y="839"/>
                  </a:cubicBezTo>
                  <a:cubicBezTo>
                    <a:pt x="472" y="870"/>
                    <a:pt x="472" y="870"/>
                    <a:pt x="472" y="870"/>
                  </a:cubicBezTo>
                  <a:cubicBezTo>
                    <a:pt x="474" y="897"/>
                    <a:pt x="474" y="897"/>
                    <a:pt x="474" y="897"/>
                  </a:cubicBezTo>
                  <a:cubicBezTo>
                    <a:pt x="454" y="1010"/>
                    <a:pt x="454" y="1010"/>
                    <a:pt x="454" y="1010"/>
                  </a:cubicBezTo>
                  <a:cubicBezTo>
                    <a:pt x="471" y="1057"/>
                    <a:pt x="471" y="1057"/>
                    <a:pt x="471" y="1057"/>
                  </a:cubicBezTo>
                  <a:cubicBezTo>
                    <a:pt x="481" y="1092"/>
                    <a:pt x="481" y="1092"/>
                    <a:pt x="481" y="1092"/>
                  </a:cubicBezTo>
                  <a:cubicBezTo>
                    <a:pt x="452" y="1224"/>
                    <a:pt x="452" y="1224"/>
                    <a:pt x="452" y="1224"/>
                  </a:cubicBezTo>
                  <a:cubicBezTo>
                    <a:pt x="559" y="1329"/>
                    <a:pt x="559" y="1329"/>
                    <a:pt x="559" y="1329"/>
                  </a:cubicBezTo>
                  <a:cubicBezTo>
                    <a:pt x="494" y="1411"/>
                    <a:pt x="494" y="1411"/>
                    <a:pt x="494" y="1411"/>
                  </a:cubicBezTo>
                  <a:cubicBezTo>
                    <a:pt x="554" y="1487"/>
                    <a:pt x="554" y="1487"/>
                    <a:pt x="554" y="1487"/>
                  </a:cubicBezTo>
                  <a:cubicBezTo>
                    <a:pt x="521" y="1536"/>
                    <a:pt x="521" y="1536"/>
                    <a:pt x="521" y="1536"/>
                  </a:cubicBezTo>
                  <a:cubicBezTo>
                    <a:pt x="581" y="1625"/>
                    <a:pt x="581" y="1625"/>
                    <a:pt x="581" y="1625"/>
                  </a:cubicBezTo>
                  <a:cubicBezTo>
                    <a:pt x="518" y="1691"/>
                    <a:pt x="518" y="1691"/>
                    <a:pt x="518" y="1691"/>
                  </a:cubicBezTo>
                  <a:cubicBezTo>
                    <a:pt x="572" y="1761"/>
                    <a:pt x="572" y="1761"/>
                    <a:pt x="572" y="1761"/>
                  </a:cubicBezTo>
                  <a:cubicBezTo>
                    <a:pt x="498" y="1821"/>
                    <a:pt x="498" y="1821"/>
                    <a:pt x="498" y="1821"/>
                  </a:cubicBezTo>
                  <a:cubicBezTo>
                    <a:pt x="447" y="1943"/>
                    <a:pt x="447" y="1943"/>
                    <a:pt x="447" y="1943"/>
                  </a:cubicBezTo>
                  <a:cubicBezTo>
                    <a:pt x="398" y="1954"/>
                    <a:pt x="398" y="1954"/>
                    <a:pt x="398" y="1954"/>
                  </a:cubicBezTo>
                  <a:cubicBezTo>
                    <a:pt x="300" y="1966"/>
                    <a:pt x="300" y="1966"/>
                    <a:pt x="300" y="1966"/>
                  </a:cubicBezTo>
                  <a:cubicBezTo>
                    <a:pt x="198" y="1966"/>
                    <a:pt x="198" y="1966"/>
                    <a:pt x="198" y="1966"/>
                  </a:cubicBezTo>
                  <a:cubicBezTo>
                    <a:pt x="155" y="1966"/>
                    <a:pt x="155" y="1966"/>
                    <a:pt x="155" y="1966"/>
                  </a:cubicBezTo>
                  <a:cubicBezTo>
                    <a:pt x="135" y="1977"/>
                    <a:pt x="135" y="1977"/>
                    <a:pt x="135" y="1977"/>
                  </a:cubicBezTo>
                  <a:cubicBezTo>
                    <a:pt x="113" y="2001"/>
                    <a:pt x="113" y="2001"/>
                    <a:pt x="113" y="2001"/>
                  </a:cubicBezTo>
                  <a:cubicBezTo>
                    <a:pt x="108" y="2039"/>
                    <a:pt x="108" y="2039"/>
                    <a:pt x="108" y="2039"/>
                  </a:cubicBezTo>
                  <a:cubicBezTo>
                    <a:pt x="40" y="2050"/>
                    <a:pt x="40" y="2050"/>
                    <a:pt x="40" y="2050"/>
                  </a:cubicBezTo>
                  <a:cubicBezTo>
                    <a:pt x="13" y="2074"/>
                    <a:pt x="13" y="2074"/>
                    <a:pt x="13" y="2074"/>
                  </a:cubicBezTo>
                  <a:cubicBezTo>
                    <a:pt x="0" y="2113"/>
                    <a:pt x="0" y="2113"/>
                    <a:pt x="0" y="2113"/>
                  </a:cubicBezTo>
                  <a:cubicBezTo>
                    <a:pt x="19" y="2141"/>
                    <a:pt x="19" y="2141"/>
                    <a:pt x="19" y="2141"/>
                  </a:cubicBezTo>
                  <a:cubicBezTo>
                    <a:pt x="48" y="2141"/>
                    <a:pt x="48" y="2141"/>
                    <a:pt x="48" y="2141"/>
                  </a:cubicBezTo>
                  <a:cubicBezTo>
                    <a:pt x="73" y="2164"/>
                    <a:pt x="73" y="2164"/>
                    <a:pt x="73" y="2164"/>
                  </a:cubicBezTo>
                  <a:cubicBezTo>
                    <a:pt x="93" y="2230"/>
                    <a:pt x="93" y="2230"/>
                    <a:pt x="93" y="2230"/>
                  </a:cubicBezTo>
                  <a:cubicBezTo>
                    <a:pt x="97" y="2284"/>
                    <a:pt x="97" y="2284"/>
                    <a:pt x="97" y="2284"/>
                  </a:cubicBezTo>
                  <a:cubicBezTo>
                    <a:pt x="68" y="2359"/>
                    <a:pt x="68" y="2359"/>
                    <a:pt x="68" y="2359"/>
                  </a:cubicBezTo>
                  <a:cubicBezTo>
                    <a:pt x="35" y="2449"/>
                    <a:pt x="35" y="2449"/>
                    <a:pt x="35" y="2449"/>
                  </a:cubicBezTo>
                  <a:cubicBezTo>
                    <a:pt x="44" y="2525"/>
                    <a:pt x="44" y="2525"/>
                    <a:pt x="44" y="2525"/>
                  </a:cubicBezTo>
                  <a:cubicBezTo>
                    <a:pt x="95" y="2616"/>
                    <a:pt x="95" y="2616"/>
                    <a:pt x="95" y="2616"/>
                  </a:cubicBezTo>
                  <a:cubicBezTo>
                    <a:pt x="140" y="2674"/>
                    <a:pt x="140" y="2674"/>
                    <a:pt x="140" y="2674"/>
                  </a:cubicBezTo>
                  <a:cubicBezTo>
                    <a:pt x="131" y="2731"/>
                    <a:pt x="131" y="2731"/>
                    <a:pt x="131" y="2731"/>
                  </a:cubicBezTo>
                  <a:cubicBezTo>
                    <a:pt x="144" y="2765"/>
                    <a:pt x="144" y="2765"/>
                    <a:pt x="144" y="2765"/>
                  </a:cubicBezTo>
                  <a:cubicBezTo>
                    <a:pt x="142" y="2776"/>
                    <a:pt x="142" y="2776"/>
                    <a:pt x="142" y="2776"/>
                  </a:cubicBezTo>
                  <a:cubicBezTo>
                    <a:pt x="183" y="2774"/>
                    <a:pt x="183" y="2774"/>
                    <a:pt x="183" y="2774"/>
                  </a:cubicBezTo>
                  <a:cubicBezTo>
                    <a:pt x="273" y="2818"/>
                    <a:pt x="273" y="2818"/>
                    <a:pt x="273" y="2818"/>
                  </a:cubicBezTo>
                  <a:cubicBezTo>
                    <a:pt x="282" y="2841"/>
                    <a:pt x="282" y="2841"/>
                    <a:pt x="282" y="2841"/>
                  </a:cubicBezTo>
                  <a:cubicBezTo>
                    <a:pt x="351" y="2836"/>
                    <a:pt x="351" y="2836"/>
                    <a:pt x="351" y="2836"/>
                  </a:cubicBezTo>
                  <a:cubicBezTo>
                    <a:pt x="351" y="2890"/>
                    <a:pt x="351" y="2890"/>
                    <a:pt x="351" y="2890"/>
                  </a:cubicBezTo>
                  <a:cubicBezTo>
                    <a:pt x="329" y="2974"/>
                    <a:pt x="329" y="2974"/>
                    <a:pt x="329" y="2974"/>
                  </a:cubicBezTo>
                  <a:cubicBezTo>
                    <a:pt x="394" y="3010"/>
                    <a:pt x="394" y="3010"/>
                    <a:pt x="394" y="3010"/>
                  </a:cubicBezTo>
                  <a:cubicBezTo>
                    <a:pt x="405" y="3082"/>
                    <a:pt x="405" y="3082"/>
                    <a:pt x="405" y="3082"/>
                  </a:cubicBezTo>
                  <a:cubicBezTo>
                    <a:pt x="404" y="3198"/>
                    <a:pt x="404" y="3198"/>
                    <a:pt x="404" y="3198"/>
                  </a:cubicBezTo>
                  <a:cubicBezTo>
                    <a:pt x="596" y="3231"/>
                    <a:pt x="596" y="3231"/>
                    <a:pt x="596" y="3231"/>
                  </a:cubicBezTo>
                  <a:cubicBezTo>
                    <a:pt x="833" y="3258"/>
                    <a:pt x="833" y="3258"/>
                    <a:pt x="833" y="3258"/>
                  </a:cubicBezTo>
                  <a:cubicBezTo>
                    <a:pt x="909" y="3309"/>
                    <a:pt x="909" y="3309"/>
                    <a:pt x="909" y="3309"/>
                  </a:cubicBezTo>
                  <a:cubicBezTo>
                    <a:pt x="996" y="3397"/>
                    <a:pt x="996" y="3397"/>
                    <a:pt x="996" y="3397"/>
                  </a:cubicBezTo>
                  <a:cubicBezTo>
                    <a:pt x="1014" y="3434"/>
                    <a:pt x="1014" y="3434"/>
                    <a:pt x="1014" y="3434"/>
                  </a:cubicBezTo>
                  <a:cubicBezTo>
                    <a:pt x="1003" y="3462"/>
                    <a:pt x="1003" y="3462"/>
                    <a:pt x="1003" y="3462"/>
                  </a:cubicBezTo>
                  <a:cubicBezTo>
                    <a:pt x="943" y="3504"/>
                    <a:pt x="943" y="3504"/>
                    <a:pt x="943" y="3504"/>
                  </a:cubicBezTo>
                  <a:cubicBezTo>
                    <a:pt x="898" y="3539"/>
                    <a:pt x="898" y="3539"/>
                    <a:pt x="898" y="3539"/>
                  </a:cubicBezTo>
                  <a:cubicBezTo>
                    <a:pt x="880" y="3587"/>
                    <a:pt x="880" y="3587"/>
                    <a:pt x="880" y="3587"/>
                  </a:cubicBezTo>
                  <a:cubicBezTo>
                    <a:pt x="925" y="3647"/>
                    <a:pt x="925" y="3647"/>
                    <a:pt x="925" y="3647"/>
                  </a:cubicBezTo>
                  <a:cubicBezTo>
                    <a:pt x="969" y="3665"/>
                    <a:pt x="969" y="3665"/>
                    <a:pt x="969" y="3665"/>
                  </a:cubicBezTo>
                  <a:cubicBezTo>
                    <a:pt x="1005" y="3685"/>
                    <a:pt x="1005" y="3685"/>
                    <a:pt x="1005" y="3685"/>
                  </a:cubicBezTo>
                  <a:cubicBezTo>
                    <a:pt x="1008" y="3703"/>
                    <a:pt x="1008" y="3703"/>
                    <a:pt x="1008" y="3703"/>
                  </a:cubicBezTo>
                  <a:cubicBezTo>
                    <a:pt x="994" y="3799"/>
                    <a:pt x="994" y="3799"/>
                    <a:pt x="994" y="3799"/>
                  </a:cubicBezTo>
                  <a:cubicBezTo>
                    <a:pt x="1059" y="3821"/>
                    <a:pt x="1059" y="3821"/>
                    <a:pt x="1059" y="3821"/>
                  </a:cubicBezTo>
                  <a:cubicBezTo>
                    <a:pt x="1128" y="3826"/>
                    <a:pt x="1128" y="3826"/>
                    <a:pt x="1128" y="3826"/>
                  </a:cubicBezTo>
                  <a:cubicBezTo>
                    <a:pt x="1170" y="3816"/>
                    <a:pt x="1170" y="3816"/>
                    <a:pt x="1170" y="3816"/>
                  </a:cubicBezTo>
                  <a:cubicBezTo>
                    <a:pt x="1200" y="3834"/>
                    <a:pt x="1200" y="3834"/>
                    <a:pt x="1200" y="3834"/>
                  </a:cubicBezTo>
                  <a:cubicBezTo>
                    <a:pt x="1200" y="3834"/>
                    <a:pt x="1215" y="3837"/>
                    <a:pt x="1220" y="3835"/>
                  </a:cubicBezTo>
                  <a:cubicBezTo>
                    <a:pt x="1226" y="3834"/>
                    <a:pt x="1267" y="3825"/>
                    <a:pt x="1267" y="3825"/>
                  </a:cubicBezTo>
                  <a:cubicBezTo>
                    <a:pt x="1278" y="3826"/>
                    <a:pt x="1278" y="3826"/>
                    <a:pt x="1278" y="3826"/>
                  </a:cubicBezTo>
                  <a:cubicBezTo>
                    <a:pt x="1284" y="3886"/>
                    <a:pt x="1284" y="3886"/>
                    <a:pt x="1284" y="3886"/>
                  </a:cubicBezTo>
                  <a:cubicBezTo>
                    <a:pt x="1316" y="3883"/>
                    <a:pt x="1316" y="3883"/>
                    <a:pt x="1316" y="3883"/>
                  </a:cubicBezTo>
                  <a:cubicBezTo>
                    <a:pt x="1354" y="3933"/>
                    <a:pt x="1354" y="3933"/>
                    <a:pt x="1354" y="3933"/>
                  </a:cubicBezTo>
                  <a:cubicBezTo>
                    <a:pt x="1470" y="3910"/>
                    <a:pt x="1470" y="3910"/>
                    <a:pt x="1470" y="3910"/>
                  </a:cubicBezTo>
                  <a:cubicBezTo>
                    <a:pt x="1488" y="3912"/>
                    <a:pt x="1488" y="3912"/>
                    <a:pt x="1488" y="3912"/>
                  </a:cubicBezTo>
                  <a:cubicBezTo>
                    <a:pt x="1537" y="3942"/>
                    <a:pt x="1537" y="3942"/>
                    <a:pt x="1537" y="3942"/>
                  </a:cubicBezTo>
                  <a:cubicBezTo>
                    <a:pt x="1573" y="3955"/>
                    <a:pt x="1573" y="3955"/>
                    <a:pt x="1573" y="3955"/>
                  </a:cubicBezTo>
                  <a:cubicBezTo>
                    <a:pt x="1582" y="4000"/>
                    <a:pt x="1582" y="4000"/>
                    <a:pt x="1582" y="4000"/>
                  </a:cubicBezTo>
                  <a:cubicBezTo>
                    <a:pt x="1616" y="4020"/>
                    <a:pt x="1616" y="4020"/>
                    <a:pt x="1616" y="4020"/>
                  </a:cubicBezTo>
                  <a:cubicBezTo>
                    <a:pt x="1651" y="4018"/>
                    <a:pt x="1651" y="4018"/>
                    <a:pt x="1651" y="4018"/>
                  </a:cubicBezTo>
                  <a:cubicBezTo>
                    <a:pt x="1675" y="4067"/>
                    <a:pt x="1675" y="4067"/>
                    <a:pt x="1675" y="4067"/>
                  </a:cubicBezTo>
                  <a:cubicBezTo>
                    <a:pt x="1702" y="4085"/>
                    <a:pt x="1702" y="4085"/>
                    <a:pt x="1702" y="4085"/>
                  </a:cubicBezTo>
                  <a:cubicBezTo>
                    <a:pt x="1733" y="4094"/>
                    <a:pt x="1733" y="4094"/>
                    <a:pt x="1733" y="4094"/>
                  </a:cubicBezTo>
                  <a:cubicBezTo>
                    <a:pt x="1760" y="4109"/>
                    <a:pt x="1760" y="4109"/>
                    <a:pt x="1760" y="4109"/>
                  </a:cubicBezTo>
                  <a:cubicBezTo>
                    <a:pt x="1830" y="4116"/>
                    <a:pt x="1830" y="4116"/>
                    <a:pt x="1830" y="4116"/>
                  </a:cubicBezTo>
                  <a:cubicBezTo>
                    <a:pt x="1867" y="4102"/>
                    <a:pt x="1867" y="4102"/>
                    <a:pt x="1867" y="4102"/>
                  </a:cubicBezTo>
                  <a:cubicBezTo>
                    <a:pt x="1888" y="4138"/>
                    <a:pt x="1888" y="4138"/>
                    <a:pt x="1888" y="4138"/>
                  </a:cubicBezTo>
                  <a:cubicBezTo>
                    <a:pt x="1926" y="4141"/>
                    <a:pt x="1926" y="4141"/>
                    <a:pt x="1926" y="4141"/>
                  </a:cubicBezTo>
                  <a:cubicBezTo>
                    <a:pt x="1926" y="4085"/>
                    <a:pt x="1926" y="4085"/>
                    <a:pt x="1926" y="4085"/>
                  </a:cubicBezTo>
                  <a:cubicBezTo>
                    <a:pt x="1941" y="4049"/>
                    <a:pt x="1941" y="4049"/>
                    <a:pt x="1941" y="4049"/>
                  </a:cubicBezTo>
                  <a:cubicBezTo>
                    <a:pt x="1953" y="4026"/>
                    <a:pt x="1953" y="4026"/>
                    <a:pt x="1953" y="4026"/>
                  </a:cubicBezTo>
                  <a:cubicBezTo>
                    <a:pt x="1981" y="4006"/>
                    <a:pt x="1981" y="4006"/>
                    <a:pt x="1981" y="4006"/>
                  </a:cubicBezTo>
                  <a:cubicBezTo>
                    <a:pt x="1966" y="3979"/>
                    <a:pt x="1966" y="3979"/>
                    <a:pt x="1966" y="3979"/>
                  </a:cubicBezTo>
                  <a:cubicBezTo>
                    <a:pt x="1952" y="3964"/>
                    <a:pt x="1952" y="3964"/>
                    <a:pt x="1952" y="3964"/>
                  </a:cubicBezTo>
                  <a:cubicBezTo>
                    <a:pt x="1932" y="3944"/>
                    <a:pt x="1932" y="3944"/>
                    <a:pt x="1932" y="3944"/>
                  </a:cubicBezTo>
                  <a:cubicBezTo>
                    <a:pt x="1915" y="3924"/>
                    <a:pt x="1915" y="3924"/>
                    <a:pt x="1915" y="3924"/>
                  </a:cubicBezTo>
                  <a:cubicBezTo>
                    <a:pt x="1937" y="3900"/>
                    <a:pt x="1937" y="3900"/>
                    <a:pt x="1937" y="3900"/>
                  </a:cubicBezTo>
                  <a:cubicBezTo>
                    <a:pt x="1876" y="3861"/>
                    <a:pt x="1876" y="3861"/>
                    <a:pt x="1876" y="3861"/>
                  </a:cubicBezTo>
                  <a:cubicBezTo>
                    <a:pt x="1867" y="3761"/>
                    <a:pt x="1867" y="3761"/>
                    <a:pt x="1867" y="3761"/>
                  </a:cubicBezTo>
                  <a:cubicBezTo>
                    <a:pt x="1841" y="3707"/>
                    <a:pt x="1841" y="3707"/>
                    <a:pt x="1841" y="3707"/>
                  </a:cubicBezTo>
                  <a:cubicBezTo>
                    <a:pt x="1819" y="3539"/>
                    <a:pt x="1819" y="3539"/>
                    <a:pt x="1819" y="3539"/>
                  </a:cubicBezTo>
                  <a:cubicBezTo>
                    <a:pt x="1804" y="3513"/>
                    <a:pt x="1804" y="3513"/>
                    <a:pt x="1804" y="3513"/>
                  </a:cubicBezTo>
                  <a:cubicBezTo>
                    <a:pt x="1790" y="3493"/>
                    <a:pt x="1790" y="3493"/>
                    <a:pt x="1790" y="3493"/>
                  </a:cubicBezTo>
                  <a:cubicBezTo>
                    <a:pt x="1792" y="3479"/>
                    <a:pt x="1792" y="3479"/>
                    <a:pt x="1792" y="3479"/>
                  </a:cubicBezTo>
                  <a:cubicBezTo>
                    <a:pt x="1805" y="3471"/>
                    <a:pt x="1805" y="3471"/>
                    <a:pt x="1805" y="3471"/>
                  </a:cubicBezTo>
                  <a:cubicBezTo>
                    <a:pt x="1819" y="3453"/>
                    <a:pt x="1819" y="3453"/>
                    <a:pt x="1819" y="3453"/>
                  </a:cubicBezTo>
                  <a:cubicBezTo>
                    <a:pt x="1836" y="3436"/>
                    <a:pt x="1836" y="3436"/>
                    <a:pt x="1836" y="3436"/>
                  </a:cubicBezTo>
                  <a:cubicBezTo>
                    <a:pt x="1845" y="3384"/>
                    <a:pt x="1845" y="3384"/>
                    <a:pt x="1845" y="3384"/>
                  </a:cubicBezTo>
                  <a:cubicBezTo>
                    <a:pt x="1845" y="3352"/>
                    <a:pt x="1845" y="3352"/>
                    <a:pt x="1845" y="3352"/>
                  </a:cubicBezTo>
                  <a:cubicBezTo>
                    <a:pt x="1821" y="3270"/>
                    <a:pt x="1821" y="3270"/>
                    <a:pt x="1821" y="3270"/>
                  </a:cubicBezTo>
                  <a:cubicBezTo>
                    <a:pt x="1788" y="3211"/>
                    <a:pt x="1788" y="3211"/>
                    <a:pt x="1788" y="3211"/>
                  </a:cubicBezTo>
                  <a:cubicBezTo>
                    <a:pt x="1831" y="3166"/>
                    <a:pt x="1831" y="3166"/>
                    <a:pt x="1831" y="3166"/>
                  </a:cubicBezTo>
                  <a:cubicBezTo>
                    <a:pt x="1847" y="3145"/>
                    <a:pt x="1847" y="3145"/>
                    <a:pt x="1847" y="3145"/>
                  </a:cubicBezTo>
                  <a:cubicBezTo>
                    <a:pt x="1854" y="3044"/>
                    <a:pt x="1854" y="3044"/>
                    <a:pt x="1854" y="3044"/>
                  </a:cubicBezTo>
                  <a:cubicBezTo>
                    <a:pt x="1865" y="3008"/>
                    <a:pt x="1865" y="3008"/>
                    <a:pt x="1865" y="3008"/>
                  </a:cubicBezTo>
                  <a:cubicBezTo>
                    <a:pt x="1900" y="2987"/>
                    <a:pt x="1900" y="2987"/>
                    <a:pt x="1900" y="2987"/>
                  </a:cubicBezTo>
                  <a:cubicBezTo>
                    <a:pt x="1937" y="2978"/>
                    <a:pt x="1937" y="2978"/>
                    <a:pt x="1937" y="2978"/>
                  </a:cubicBezTo>
                  <a:cubicBezTo>
                    <a:pt x="1967" y="2970"/>
                    <a:pt x="1967" y="2970"/>
                    <a:pt x="1967" y="2970"/>
                  </a:cubicBezTo>
                  <a:cubicBezTo>
                    <a:pt x="1992" y="2970"/>
                    <a:pt x="1992" y="2970"/>
                    <a:pt x="1992" y="2970"/>
                  </a:cubicBezTo>
                  <a:cubicBezTo>
                    <a:pt x="2012" y="2927"/>
                    <a:pt x="2012" y="2927"/>
                    <a:pt x="2012" y="2927"/>
                  </a:cubicBezTo>
                  <a:cubicBezTo>
                    <a:pt x="2078" y="2927"/>
                    <a:pt x="2078" y="2927"/>
                    <a:pt x="2078" y="2927"/>
                  </a:cubicBezTo>
                  <a:cubicBezTo>
                    <a:pt x="2106" y="2949"/>
                    <a:pt x="2106" y="2949"/>
                    <a:pt x="2106" y="2949"/>
                  </a:cubicBezTo>
                  <a:cubicBezTo>
                    <a:pt x="2129" y="2936"/>
                    <a:pt x="2129" y="2936"/>
                    <a:pt x="2129" y="2936"/>
                  </a:cubicBezTo>
                  <a:cubicBezTo>
                    <a:pt x="2139" y="2927"/>
                    <a:pt x="2139" y="2927"/>
                    <a:pt x="2139" y="2927"/>
                  </a:cubicBezTo>
                  <a:cubicBezTo>
                    <a:pt x="2181" y="2899"/>
                    <a:pt x="2181" y="2899"/>
                    <a:pt x="2181" y="2899"/>
                  </a:cubicBezTo>
                  <a:cubicBezTo>
                    <a:pt x="2222" y="2899"/>
                    <a:pt x="2222" y="2899"/>
                    <a:pt x="2222" y="2899"/>
                  </a:cubicBezTo>
                  <a:cubicBezTo>
                    <a:pt x="2244" y="2893"/>
                    <a:pt x="2244" y="2893"/>
                    <a:pt x="2244" y="2893"/>
                  </a:cubicBezTo>
                  <a:cubicBezTo>
                    <a:pt x="2254" y="2893"/>
                    <a:pt x="2254" y="2893"/>
                    <a:pt x="2254" y="2893"/>
                  </a:cubicBezTo>
                  <a:cubicBezTo>
                    <a:pt x="2287" y="2847"/>
                    <a:pt x="2287" y="2847"/>
                    <a:pt x="2287" y="2847"/>
                  </a:cubicBezTo>
                  <a:cubicBezTo>
                    <a:pt x="2340" y="2847"/>
                    <a:pt x="2340" y="2847"/>
                    <a:pt x="2340" y="2847"/>
                  </a:cubicBezTo>
                  <a:cubicBezTo>
                    <a:pt x="2351" y="2860"/>
                    <a:pt x="2351" y="2860"/>
                    <a:pt x="2351" y="2860"/>
                  </a:cubicBezTo>
                  <a:cubicBezTo>
                    <a:pt x="2397" y="2863"/>
                    <a:pt x="2397" y="2863"/>
                    <a:pt x="2397" y="2863"/>
                  </a:cubicBezTo>
                  <a:cubicBezTo>
                    <a:pt x="2415" y="2847"/>
                    <a:pt x="2415" y="2847"/>
                    <a:pt x="2415" y="2847"/>
                  </a:cubicBezTo>
                  <a:cubicBezTo>
                    <a:pt x="2431" y="2821"/>
                    <a:pt x="2431" y="2821"/>
                    <a:pt x="2431" y="2821"/>
                  </a:cubicBezTo>
                  <a:cubicBezTo>
                    <a:pt x="2431" y="2794"/>
                    <a:pt x="2431" y="2794"/>
                    <a:pt x="2431" y="2794"/>
                  </a:cubicBezTo>
                  <a:cubicBezTo>
                    <a:pt x="2460" y="2771"/>
                    <a:pt x="2460" y="2771"/>
                    <a:pt x="2460" y="2771"/>
                  </a:cubicBezTo>
                  <a:cubicBezTo>
                    <a:pt x="2474" y="2771"/>
                    <a:pt x="2474" y="2771"/>
                    <a:pt x="2474" y="2771"/>
                  </a:cubicBezTo>
                  <a:cubicBezTo>
                    <a:pt x="2501" y="2789"/>
                    <a:pt x="2501" y="2789"/>
                    <a:pt x="2501" y="2789"/>
                  </a:cubicBezTo>
                  <a:cubicBezTo>
                    <a:pt x="2518" y="2806"/>
                    <a:pt x="2518" y="2806"/>
                    <a:pt x="2518" y="2806"/>
                  </a:cubicBezTo>
                  <a:cubicBezTo>
                    <a:pt x="2567" y="2798"/>
                    <a:pt x="2567" y="2798"/>
                    <a:pt x="2567" y="2798"/>
                  </a:cubicBezTo>
                  <a:cubicBezTo>
                    <a:pt x="2601" y="2771"/>
                    <a:pt x="2601" y="2771"/>
                    <a:pt x="2601" y="2771"/>
                  </a:cubicBezTo>
                  <a:cubicBezTo>
                    <a:pt x="2630" y="2734"/>
                    <a:pt x="2630" y="2734"/>
                    <a:pt x="2630" y="2734"/>
                  </a:cubicBezTo>
                  <a:cubicBezTo>
                    <a:pt x="2644" y="2726"/>
                    <a:pt x="2644" y="2726"/>
                    <a:pt x="2644" y="2726"/>
                  </a:cubicBezTo>
                  <a:cubicBezTo>
                    <a:pt x="2727" y="2778"/>
                    <a:pt x="2727" y="2778"/>
                    <a:pt x="2727" y="2778"/>
                  </a:cubicBezTo>
                  <a:cubicBezTo>
                    <a:pt x="2750" y="2788"/>
                    <a:pt x="2750" y="2788"/>
                    <a:pt x="2750" y="2788"/>
                  </a:cubicBezTo>
                  <a:cubicBezTo>
                    <a:pt x="2783" y="2780"/>
                    <a:pt x="2783" y="2780"/>
                    <a:pt x="2783" y="2780"/>
                  </a:cubicBezTo>
                  <a:cubicBezTo>
                    <a:pt x="2822" y="2754"/>
                    <a:pt x="2822" y="2754"/>
                    <a:pt x="2822" y="2754"/>
                  </a:cubicBezTo>
                  <a:cubicBezTo>
                    <a:pt x="2835" y="2751"/>
                    <a:pt x="2835" y="2751"/>
                    <a:pt x="2835" y="2751"/>
                  </a:cubicBezTo>
                  <a:cubicBezTo>
                    <a:pt x="2963" y="2843"/>
                    <a:pt x="2963" y="2843"/>
                    <a:pt x="2963" y="2843"/>
                  </a:cubicBezTo>
                  <a:cubicBezTo>
                    <a:pt x="2841" y="2755"/>
                    <a:pt x="2841" y="2755"/>
                    <a:pt x="2841" y="27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1" name="Freeform 16"/>
            <p:cNvSpPr>
              <a:spLocks/>
            </p:cNvSpPr>
            <p:nvPr/>
          </p:nvSpPr>
          <p:spPr bwMode="auto">
            <a:xfrm>
              <a:off x="2859617" y="1782868"/>
              <a:ext cx="788176" cy="522571"/>
            </a:xfrm>
            <a:custGeom>
              <a:avLst/>
              <a:gdLst>
                <a:gd name="T0" fmla="*/ 79 w 730"/>
                <a:gd name="T1" fmla="*/ 218 h 484"/>
                <a:gd name="T2" fmla="*/ 125 w 730"/>
                <a:gd name="T3" fmla="*/ 239 h 484"/>
                <a:gd name="T4" fmla="*/ 157 w 730"/>
                <a:gd name="T5" fmla="*/ 247 h 484"/>
                <a:gd name="T6" fmla="*/ 172 w 730"/>
                <a:gd name="T7" fmla="*/ 212 h 484"/>
                <a:gd name="T8" fmla="*/ 180 w 730"/>
                <a:gd name="T9" fmla="*/ 197 h 484"/>
                <a:gd name="T10" fmla="*/ 200 w 730"/>
                <a:gd name="T11" fmla="*/ 176 h 484"/>
                <a:gd name="T12" fmla="*/ 294 w 730"/>
                <a:gd name="T13" fmla="*/ 162 h 484"/>
                <a:gd name="T14" fmla="*/ 441 w 730"/>
                <a:gd name="T15" fmla="*/ 86 h 484"/>
                <a:gd name="T16" fmla="*/ 403 w 730"/>
                <a:gd name="T17" fmla="*/ 94 h 484"/>
                <a:gd name="T18" fmla="*/ 375 w 730"/>
                <a:gd name="T19" fmla="*/ 98 h 484"/>
                <a:gd name="T20" fmla="*/ 355 w 730"/>
                <a:gd name="T21" fmla="*/ 139 h 484"/>
                <a:gd name="T22" fmla="*/ 399 w 730"/>
                <a:gd name="T23" fmla="*/ 98 h 484"/>
                <a:gd name="T24" fmla="*/ 438 w 730"/>
                <a:gd name="T25" fmla="*/ 98 h 484"/>
                <a:gd name="T26" fmla="*/ 471 w 730"/>
                <a:gd name="T27" fmla="*/ 103 h 484"/>
                <a:gd name="T28" fmla="*/ 481 w 730"/>
                <a:gd name="T29" fmla="*/ 101 h 484"/>
                <a:gd name="T30" fmla="*/ 487 w 730"/>
                <a:gd name="T31" fmla="*/ 84 h 484"/>
                <a:gd name="T32" fmla="*/ 494 w 730"/>
                <a:gd name="T33" fmla="*/ 49 h 484"/>
                <a:gd name="T34" fmla="*/ 521 w 730"/>
                <a:gd name="T35" fmla="*/ 56 h 484"/>
                <a:gd name="T36" fmla="*/ 546 w 730"/>
                <a:gd name="T37" fmla="*/ 72 h 484"/>
                <a:gd name="T38" fmla="*/ 554 w 730"/>
                <a:gd name="T39" fmla="*/ 65 h 484"/>
                <a:gd name="T40" fmla="*/ 523 w 730"/>
                <a:gd name="T41" fmla="*/ 28 h 484"/>
                <a:gd name="T42" fmla="*/ 487 w 730"/>
                <a:gd name="T43" fmla="*/ 46 h 484"/>
                <a:gd name="T44" fmla="*/ 525 w 730"/>
                <a:gd name="T45" fmla="*/ 0 h 484"/>
                <a:gd name="T46" fmla="*/ 562 w 730"/>
                <a:gd name="T47" fmla="*/ 38 h 484"/>
                <a:gd name="T48" fmla="*/ 568 w 730"/>
                <a:gd name="T49" fmla="*/ 86 h 484"/>
                <a:gd name="T50" fmla="*/ 598 w 730"/>
                <a:gd name="T51" fmla="*/ 109 h 484"/>
                <a:gd name="T52" fmla="*/ 583 w 730"/>
                <a:gd name="T53" fmla="*/ 118 h 484"/>
                <a:gd name="T54" fmla="*/ 569 w 730"/>
                <a:gd name="T55" fmla="*/ 110 h 484"/>
                <a:gd name="T56" fmla="*/ 541 w 730"/>
                <a:gd name="T57" fmla="*/ 113 h 484"/>
                <a:gd name="T58" fmla="*/ 539 w 730"/>
                <a:gd name="T59" fmla="*/ 142 h 484"/>
                <a:gd name="T60" fmla="*/ 520 w 730"/>
                <a:gd name="T61" fmla="*/ 134 h 484"/>
                <a:gd name="T62" fmla="*/ 495 w 730"/>
                <a:gd name="T63" fmla="*/ 126 h 484"/>
                <a:gd name="T64" fmla="*/ 490 w 730"/>
                <a:gd name="T65" fmla="*/ 142 h 484"/>
                <a:gd name="T66" fmla="*/ 539 w 730"/>
                <a:gd name="T67" fmla="*/ 178 h 484"/>
                <a:gd name="T68" fmla="*/ 560 w 730"/>
                <a:gd name="T69" fmla="*/ 178 h 484"/>
                <a:gd name="T70" fmla="*/ 602 w 730"/>
                <a:gd name="T71" fmla="*/ 182 h 484"/>
                <a:gd name="T72" fmla="*/ 614 w 730"/>
                <a:gd name="T73" fmla="*/ 262 h 484"/>
                <a:gd name="T74" fmla="*/ 638 w 730"/>
                <a:gd name="T75" fmla="*/ 235 h 484"/>
                <a:gd name="T76" fmla="*/ 627 w 730"/>
                <a:gd name="T77" fmla="*/ 211 h 484"/>
                <a:gd name="T78" fmla="*/ 603 w 730"/>
                <a:gd name="T79" fmla="*/ 172 h 484"/>
                <a:gd name="T80" fmla="*/ 664 w 730"/>
                <a:gd name="T81" fmla="*/ 216 h 484"/>
                <a:gd name="T82" fmla="*/ 689 w 730"/>
                <a:gd name="T83" fmla="*/ 262 h 484"/>
                <a:gd name="T84" fmla="*/ 627 w 730"/>
                <a:gd name="T85" fmla="*/ 259 h 484"/>
                <a:gd name="T86" fmla="*/ 632 w 730"/>
                <a:gd name="T87" fmla="*/ 283 h 484"/>
                <a:gd name="T88" fmla="*/ 710 w 730"/>
                <a:gd name="T89" fmla="*/ 340 h 484"/>
                <a:gd name="T90" fmla="*/ 722 w 730"/>
                <a:gd name="T91" fmla="*/ 420 h 484"/>
                <a:gd name="T92" fmla="*/ 665 w 730"/>
                <a:gd name="T93" fmla="*/ 442 h 484"/>
                <a:gd name="T94" fmla="*/ 680 w 730"/>
                <a:gd name="T95" fmla="*/ 393 h 484"/>
                <a:gd name="T96" fmla="*/ 629 w 730"/>
                <a:gd name="T97" fmla="*/ 398 h 484"/>
                <a:gd name="T98" fmla="*/ 586 w 730"/>
                <a:gd name="T99" fmla="*/ 384 h 484"/>
                <a:gd name="T100" fmla="*/ 514 w 730"/>
                <a:gd name="T101" fmla="*/ 449 h 484"/>
                <a:gd name="T102" fmla="*/ 455 w 730"/>
                <a:gd name="T103" fmla="*/ 479 h 484"/>
                <a:gd name="T104" fmla="*/ 328 w 730"/>
                <a:gd name="T105" fmla="*/ 438 h 484"/>
                <a:gd name="T106" fmla="*/ 246 w 730"/>
                <a:gd name="T107" fmla="*/ 409 h 484"/>
                <a:gd name="T108" fmla="*/ 175 w 730"/>
                <a:gd name="T109" fmla="*/ 444 h 484"/>
                <a:gd name="T110" fmla="*/ 110 w 730"/>
                <a:gd name="T111" fmla="*/ 470 h 484"/>
                <a:gd name="T112" fmla="*/ 54 w 730"/>
                <a:gd name="T113" fmla="*/ 406 h 484"/>
                <a:gd name="T114" fmla="*/ 24 w 730"/>
                <a:gd name="T115" fmla="*/ 414 h 484"/>
                <a:gd name="T116" fmla="*/ 20 w 730"/>
                <a:gd name="T117" fmla="*/ 389 h 484"/>
                <a:gd name="T118" fmla="*/ 64 w 730"/>
                <a:gd name="T119" fmla="*/ 347 h 484"/>
                <a:gd name="T120" fmla="*/ 71 w 730"/>
                <a:gd name="T121" fmla="*/ 317 h 484"/>
                <a:gd name="T122" fmla="*/ 34 w 730"/>
                <a:gd name="T123" fmla="*/ 320 h 484"/>
                <a:gd name="T124" fmla="*/ 40 w 730"/>
                <a:gd name="T125" fmla="*/ 28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0" h="484">
                  <a:moveTo>
                    <a:pt x="49" y="253"/>
                  </a:moveTo>
                  <a:lnTo>
                    <a:pt x="47" y="253"/>
                  </a:lnTo>
                  <a:lnTo>
                    <a:pt x="54" y="249"/>
                  </a:lnTo>
                  <a:lnTo>
                    <a:pt x="58" y="239"/>
                  </a:lnTo>
                  <a:lnTo>
                    <a:pt x="67" y="229"/>
                  </a:lnTo>
                  <a:lnTo>
                    <a:pt x="79" y="218"/>
                  </a:lnTo>
                  <a:lnTo>
                    <a:pt x="99" y="210"/>
                  </a:lnTo>
                  <a:lnTo>
                    <a:pt x="111" y="206"/>
                  </a:lnTo>
                  <a:lnTo>
                    <a:pt x="117" y="212"/>
                  </a:lnTo>
                  <a:lnTo>
                    <a:pt x="117" y="225"/>
                  </a:lnTo>
                  <a:lnTo>
                    <a:pt x="123" y="226"/>
                  </a:lnTo>
                  <a:lnTo>
                    <a:pt x="125" y="239"/>
                  </a:lnTo>
                  <a:lnTo>
                    <a:pt x="132" y="245"/>
                  </a:lnTo>
                  <a:lnTo>
                    <a:pt x="136" y="241"/>
                  </a:lnTo>
                  <a:lnTo>
                    <a:pt x="142" y="238"/>
                  </a:lnTo>
                  <a:lnTo>
                    <a:pt x="145" y="238"/>
                  </a:lnTo>
                  <a:lnTo>
                    <a:pt x="151" y="239"/>
                  </a:lnTo>
                  <a:lnTo>
                    <a:pt x="157" y="247"/>
                  </a:lnTo>
                  <a:lnTo>
                    <a:pt x="157" y="253"/>
                  </a:lnTo>
                  <a:lnTo>
                    <a:pt x="161" y="253"/>
                  </a:lnTo>
                  <a:lnTo>
                    <a:pt x="165" y="248"/>
                  </a:lnTo>
                  <a:lnTo>
                    <a:pt x="168" y="239"/>
                  </a:lnTo>
                  <a:lnTo>
                    <a:pt x="172" y="221"/>
                  </a:lnTo>
                  <a:lnTo>
                    <a:pt x="172" y="212"/>
                  </a:lnTo>
                  <a:lnTo>
                    <a:pt x="185" y="210"/>
                  </a:lnTo>
                  <a:lnTo>
                    <a:pt x="192" y="197"/>
                  </a:lnTo>
                  <a:lnTo>
                    <a:pt x="198" y="188"/>
                  </a:lnTo>
                  <a:lnTo>
                    <a:pt x="192" y="191"/>
                  </a:lnTo>
                  <a:lnTo>
                    <a:pt x="185" y="195"/>
                  </a:lnTo>
                  <a:lnTo>
                    <a:pt x="180" y="197"/>
                  </a:lnTo>
                  <a:lnTo>
                    <a:pt x="177" y="195"/>
                  </a:lnTo>
                  <a:lnTo>
                    <a:pt x="177" y="191"/>
                  </a:lnTo>
                  <a:lnTo>
                    <a:pt x="179" y="183"/>
                  </a:lnTo>
                  <a:lnTo>
                    <a:pt x="182" y="182"/>
                  </a:lnTo>
                  <a:lnTo>
                    <a:pt x="193" y="180"/>
                  </a:lnTo>
                  <a:lnTo>
                    <a:pt x="200" y="176"/>
                  </a:lnTo>
                  <a:lnTo>
                    <a:pt x="212" y="172"/>
                  </a:lnTo>
                  <a:lnTo>
                    <a:pt x="224" y="175"/>
                  </a:lnTo>
                  <a:lnTo>
                    <a:pt x="241" y="183"/>
                  </a:lnTo>
                  <a:lnTo>
                    <a:pt x="269" y="172"/>
                  </a:lnTo>
                  <a:lnTo>
                    <a:pt x="284" y="166"/>
                  </a:lnTo>
                  <a:lnTo>
                    <a:pt x="294" y="162"/>
                  </a:lnTo>
                  <a:lnTo>
                    <a:pt x="321" y="133"/>
                  </a:lnTo>
                  <a:lnTo>
                    <a:pt x="349" y="103"/>
                  </a:lnTo>
                  <a:lnTo>
                    <a:pt x="369" y="78"/>
                  </a:lnTo>
                  <a:lnTo>
                    <a:pt x="380" y="81"/>
                  </a:lnTo>
                  <a:lnTo>
                    <a:pt x="426" y="83"/>
                  </a:lnTo>
                  <a:lnTo>
                    <a:pt x="441" y="86"/>
                  </a:lnTo>
                  <a:lnTo>
                    <a:pt x="438" y="89"/>
                  </a:lnTo>
                  <a:lnTo>
                    <a:pt x="435" y="93"/>
                  </a:lnTo>
                  <a:lnTo>
                    <a:pt x="428" y="88"/>
                  </a:lnTo>
                  <a:lnTo>
                    <a:pt x="424" y="90"/>
                  </a:lnTo>
                  <a:lnTo>
                    <a:pt x="418" y="96"/>
                  </a:lnTo>
                  <a:lnTo>
                    <a:pt x="403" y="94"/>
                  </a:lnTo>
                  <a:lnTo>
                    <a:pt x="399" y="89"/>
                  </a:lnTo>
                  <a:lnTo>
                    <a:pt x="396" y="95"/>
                  </a:lnTo>
                  <a:lnTo>
                    <a:pt x="393" y="90"/>
                  </a:lnTo>
                  <a:lnTo>
                    <a:pt x="384" y="91"/>
                  </a:lnTo>
                  <a:lnTo>
                    <a:pt x="380" y="95"/>
                  </a:lnTo>
                  <a:lnTo>
                    <a:pt x="375" y="98"/>
                  </a:lnTo>
                  <a:lnTo>
                    <a:pt x="367" y="100"/>
                  </a:lnTo>
                  <a:lnTo>
                    <a:pt x="360" y="99"/>
                  </a:lnTo>
                  <a:lnTo>
                    <a:pt x="348" y="116"/>
                  </a:lnTo>
                  <a:lnTo>
                    <a:pt x="342" y="132"/>
                  </a:lnTo>
                  <a:lnTo>
                    <a:pt x="348" y="142"/>
                  </a:lnTo>
                  <a:lnTo>
                    <a:pt x="355" y="139"/>
                  </a:lnTo>
                  <a:lnTo>
                    <a:pt x="358" y="125"/>
                  </a:lnTo>
                  <a:lnTo>
                    <a:pt x="370" y="107"/>
                  </a:lnTo>
                  <a:lnTo>
                    <a:pt x="380" y="100"/>
                  </a:lnTo>
                  <a:lnTo>
                    <a:pt x="383" y="104"/>
                  </a:lnTo>
                  <a:lnTo>
                    <a:pt x="396" y="98"/>
                  </a:lnTo>
                  <a:lnTo>
                    <a:pt x="399" y="98"/>
                  </a:lnTo>
                  <a:lnTo>
                    <a:pt x="398" y="104"/>
                  </a:lnTo>
                  <a:lnTo>
                    <a:pt x="409" y="100"/>
                  </a:lnTo>
                  <a:lnTo>
                    <a:pt x="421" y="99"/>
                  </a:lnTo>
                  <a:lnTo>
                    <a:pt x="418" y="109"/>
                  </a:lnTo>
                  <a:lnTo>
                    <a:pt x="430" y="108"/>
                  </a:lnTo>
                  <a:lnTo>
                    <a:pt x="438" y="98"/>
                  </a:lnTo>
                  <a:lnTo>
                    <a:pt x="446" y="92"/>
                  </a:lnTo>
                  <a:lnTo>
                    <a:pt x="454" y="86"/>
                  </a:lnTo>
                  <a:lnTo>
                    <a:pt x="459" y="85"/>
                  </a:lnTo>
                  <a:lnTo>
                    <a:pt x="463" y="86"/>
                  </a:lnTo>
                  <a:lnTo>
                    <a:pt x="459" y="96"/>
                  </a:lnTo>
                  <a:lnTo>
                    <a:pt x="471" y="103"/>
                  </a:lnTo>
                  <a:lnTo>
                    <a:pt x="466" y="115"/>
                  </a:lnTo>
                  <a:lnTo>
                    <a:pt x="476" y="127"/>
                  </a:lnTo>
                  <a:lnTo>
                    <a:pt x="483" y="125"/>
                  </a:lnTo>
                  <a:lnTo>
                    <a:pt x="491" y="120"/>
                  </a:lnTo>
                  <a:lnTo>
                    <a:pt x="479" y="111"/>
                  </a:lnTo>
                  <a:lnTo>
                    <a:pt x="481" y="101"/>
                  </a:lnTo>
                  <a:lnTo>
                    <a:pt x="493" y="100"/>
                  </a:lnTo>
                  <a:lnTo>
                    <a:pt x="502" y="99"/>
                  </a:lnTo>
                  <a:lnTo>
                    <a:pt x="502" y="95"/>
                  </a:lnTo>
                  <a:lnTo>
                    <a:pt x="492" y="87"/>
                  </a:lnTo>
                  <a:lnTo>
                    <a:pt x="489" y="86"/>
                  </a:lnTo>
                  <a:lnTo>
                    <a:pt x="487" y="84"/>
                  </a:lnTo>
                  <a:lnTo>
                    <a:pt x="488" y="81"/>
                  </a:lnTo>
                  <a:lnTo>
                    <a:pt x="498" y="74"/>
                  </a:lnTo>
                  <a:lnTo>
                    <a:pt x="499" y="71"/>
                  </a:lnTo>
                  <a:lnTo>
                    <a:pt x="489" y="58"/>
                  </a:lnTo>
                  <a:lnTo>
                    <a:pt x="484" y="51"/>
                  </a:lnTo>
                  <a:lnTo>
                    <a:pt x="494" y="49"/>
                  </a:lnTo>
                  <a:lnTo>
                    <a:pt x="502" y="49"/>
                  </a:lnTo>
                  <a:lnTo>
                    <a:pt x="510" y="59"/>
                  </a:lnTo>
                  <a:lnTo>
                    <a:pt x="510" y="47"/>
                  </a:lnTo>
                  <a:lnTo>
                    <a:pt x="516" y="41"/>
                  </a:lnTo>
                  <a:lnTo>
                    <a:pt x="521" y="41"/>
                  </a:lnTo>
                  <a:lnTo>
                    <a:pt x="521" y="56"/>
                  </a:lnTo>
                  <a:lnTo>
                    <a:pt x="525" y="56"/>
                  </a:lnTo>
                  <a:lnTo>
                    <a:pt x="527" y="48"/>
                  </a:lnTo>
                  <a:lnTo>
                    <a:pt x="532" y="51"/>
                  </a:lnTo>
                  <a:lnTo>
                    <a:pt x="532" y="63"/>
                  </a:lnTo>
                  <a:lnTo>
                    <a:pt x="538" y="70"/>
                  </a:lnTo>
                  <a:lnTo>
                    <a:pt x="546" y="72"/>
                  </a:lnTo>
                  <a:lnTo>
                    <a:pt x="546" y="91"/>
                  </a:lnTo>
                  <a:lnTo>
                    <a:pt x="552" y="93"/>
                  </a:lnTo>
                  <a:lnTo>
                    <a:pt x="556" y="91"/>
                  </a:lnTo>
                  <a:lnTo>
                    <a:pt x="556" y="82"/>
                  </a:lnTo>
                  <a:lnTo>
                    <a:pt x="556" y="74"/>
                  </a:lnTo>
                  <a:lnTo>
                    <a:pt x="554" y="65"/>
                  </a:lnTo>
                  <a:lnTo>
                    <a:pt x="551" y="62"/>
                  </a:lnTo>
                  <a:lnTo>
                    <a:pt x="550" y="45"/>
                  </a:lnTo>
                  <a:lnTo>
                    <a:pt x="544" y="47"/>
                  </a:lnTo>
                  <a:lnTo>
                    <a:pt x="539" y="43"/>
                  </a:lnTo>
                  <a:lnTo>
                    <a:pt x="531" y="43"/>
                  </a:lnTo>
                  <a:lnTo>
                    <a:pt x="523" y="28"/>
                  </a:lnTo>
                  <a:lnTo>
                    <a:pt x="513" y="37"/>
                  </a:lnTo>
                  <a:lnTo>
                    <a:pt x="502" y="38"/>
                  </a:lnTo>
                  <a:lnTo>
                    <a:pt x="504" y="20"/>
                  </a:lnTo>
                  <a:lnTo>
                    <a:pt x="502" y="20"/>
                  </a:lnTo>
                  <a:lnTo>
                    <a:pt x="496" y="32"/>
                  </a:lnTo>
                  <a:lnTo>
                    <a:pt x="487" y="46"/>
                  </a:lnTo>
                  <a:lnTo>
                    <a:pt x="484" y="44"/>
                  </a:lnTo>
                  <a:lnTo>
                    <a:pt x="489" y="31"/>
                  </a:lnTo>
                  <a:lnTo>
                    <a:pt x="495" y="13"/>
                  </a:lnTo>
                  <a:lnTo>
                    <a:pt x="502" y="6"/>
                  </a:lnTo>
                  <a:lnTo>
                    <a:pt x="514" y="3"/>
                  </a:lnTo>
                  <a:lnTo>
                    <a:pt x="525" y="0"/>
                  </a:lnTo>
                  <a:lnTo>
                    <a:pt x="540" y="1"/>
                  </a:lnTo>
                  <a:lnTo>
                    <a:pt x="531" y="14"/>
                  </a:lnTo>
                  <a:lnTo>
                    <a:pt x="532" y="27"/>
                  </a:lnTo>
                  <a:lnTo>
                    <a:pt x="537" y="35"/>
                  </a:lnTo>
                  <a:lnTo>
                    <a:pt x="549" y="38"/>
                  </a:lnTo>
                  <a:lnTo>
                    <a:pt x="562" y="38"/>
                  </a:lnTo>
                  <a:lnTo>
                    <a:pt x="570" y="35"/>
                  </a:lnTo>
                  <a:lnTo>
                    <a:pt x="577" y="36"/>
                  </a:lnTo>
                  <a:lnTo>
                    <a:pt x="580" y="49"/>
                  </a:lnTo>
                  <a:lnTo>
                    <a:pt x="572" y="63"/>
                  </a:lnTo>
                  <a:lnTo>
                    <a:pt x="567" y="75"/>
                  </a:lnTo>
                  <a:lnTo>
                    <a:pt x="568" y="86"/>
                  </a:lnTo>
                  <a:lnTo>
                    <a:pt x="573" y="92"/>
                  </a:lnTo>
                  <a:lnTo>
                    <a:pt x="578" y="93"/>
                  </a:lnTo>
                  <a:lnTo>
                    <a:pt x="587" y="95"/>
                  </a:lnTo>
                  <a:lnTo>
                    <a:pt x="591" y="100"/>
                  </a:lnTo>
                  <a:lnTo>
                    <a:pt x="598" y="104"/>
                  </a:lnTo>
                  <a:lnTo>
                    <a:pt x="598" y="109"/>
                  </a:lnTo>
                  <a:lnTo>
                    <a:pt x="592" y="122"/>
                  </a:lnTo>
                  <a:lnTo>
                    <a:pt x="591" y="136"/>
                  </a:lnTo>
                  <a:lnTo>
                    <a:pt x="585" y="136"/>
                  </a:lnTo>
                  <a:lnTo>
                    <a:pt x="584" y="130"/>
                  </a:lnTo>
                  <a:lnTo>
                    <a:pt x="576" y="126"/>
                  </a:lnTo>
                  <a:lnTo>
                    <a:pt x="583" y="118"/>
                  </a:lnTo>
                  <a:lnTo>
                    <a:pt x="576" y="115"/>
                  </a:lnTo>
                  <a:lnTo>
                    <a:pt x="583" y="106"/>
                  </a:lnTo>
                  <a:lnTo>
                    <a:pt x="580" y="101"/>
                  </a:lnTo>
                  <a:lnTo>
                    <a:pt x="572" y="107"/>
                  </a:lnTo>
                  <a:lnTo>
                    <a:pt x="571" y="109"/>
                  </a:lnTo>
                  <a:lnTo>
                    <a:pt x="569" y="110"/>
                  </a:lnTo>
                  <a:lnTo>
                    <a:pt x="566" y="107"/>
                  </a:lnTo>
                  <a:lnTo>
                    <a:pt x="557" y="107"/>
                  </a:lnTo>
                  <a:lnTo>
                    <a:pt x="552" y="111"/>
                  </a:lnTo>
                  <a:lnTo>
                    <a:pt x="547" y="116"/>
                  </a:lnTo>
                  <a:lnTo>
                    <a:pt x="545" y="109"/>
                  </a:lnTo>
                  <a:lnTo>
                    <a:pt x="541" y="113"/>
                  </a:lnTo>
                  <a:lnTo>
                    <a:pt x="540" y="122"/>
                  </a:lnTo>
                  <a:lnTo>
                    <a:pt x="536" y="127"/>
                  </a:lnTo>
                  <a:lnTo>
                    <a:pt x="536" y="133"/>
                  </a:lnTo>
                  <a:lnTo>
                    <a:pt x="529" y="133"/>
                  </a:lnTo>
                  <a:lnTo>
                    <a:pt x="528" y="141"/>
                  </a:lnTo>
                  <a:lnTo>
                    <a:pt x="539" y="142"/>
                  </a:lnTo>
                  <a:lnTo>
                    <a:pt x="534" y="148"/>
                  </a:lnTo>
                  <a:lnTo>
                    <a:pt x="531" y="151"/>
                  </a:lnTo>
                  <a:lnTo>
                    <a:pt x="521" y="151"/>
                  </a:lnTo>
                  <a:lnTo>
                    <a:pt x="518" y="148"/>
                  </a:lnTo>
                  <a:lnTo>
                    <a:pt x="516" y="142"/>
                  </a:lnTo>
                  <a:lnTo>
                    <a:pt x="520" y="134"/>
                  </a:lnTo>
                  <a:lnTo>
                    <a:pt x="521" y="129"/>
                  </a:lnTo>
                  <a:lnTo>
                    <a:pt x="519" y="128"/>
                  </a:lnTo>
                  <a:lnTo>
                    <a:pt x="515" y="130"/>
                  </a:lnTo>
                  <a:lnTo>
                    <a:pt x="512" y="139"/>
                  </a:lnTo>
                  <a:lnTo>
                    <a:pt x="508" y="140"/>
                  </a:lnTo>
                  <a:lnTo>
                    <a:pt x="495" y="126"/>
                  </a:lnTo>
                  <a:lnTo>
                    <a:pt x="485" y="125"/>
                  </a:lnTo>
                  <a:lnTo>
                    <a:pt x="477" y="128"/>
                  </a:lnTo>
                  <a:lnTo>
                    <a:pt x="484" y="133"/>
                  </a:lnTo>
                  <a:lnTo>
                    <a:pt x="490" y="134"/>
                  </a:lnTo>
                  <a:lnTo>
                    <a:pt x="491" y="134"/>
                  </a:lnTo>
                  <a:lnTo>
                    <a:pt x="490" y="142"/>
                  </a:lnTo>
                  <a:lnTo>
                    <a:pt x="505" y="145"/>
                  </a:lnTo>
                  <a:lnTo>
                    <a:pt x="515" y="160"/>
                  </a:lnTo>
                  <a:lnTo>
                    <a:pt x="516" y="170"/>
                  </a:lnTo>
                  <a:lnTo>
                    <a:pt x="533" y="166"/>
                  </a:lnTo>
                  <a:lnTo>
                    <a:pt x="531" y="174"/>
                  </a:lnTo>
                  <a:lnTo>
                    <a:pt x="539" y="178"/>
                  </a:lnTo>
                  <a:lnTo>
                    <a:pt x="540" y="184"/>
                  </a:lnTo>
                  <a:lnTo>
                    <a:pt x="544" y="188"/>
                  </a:lnTo>
                  <a:lnTo>
                    <a:pt x="547" y="188"/>
                  </a:lnTo>
                  <a:lnTo>
                    <a:pt x="551" y="184"/>
                  </a:lnTo>
                  <a:lnTo>
                    <a:pt x="552" y="182"/>
                  </a:lnTo>
                  <a:lnTo>
                    <a:pt x="560" y="178"/>
                  </a:lnTo>
                  <a:lnTo>
                    <a:pt x="569" y="176"/>
                  </a:lnTo>
                  <a:lnTo>
                    <a:pt x="575" y="175"/>
                  </a:lnTo>
                  <a:lnTo>
                    <a:pt x="583" y="168"/>
                  </a:lnTo>
                  <a:lnTo>
                    <a:pt x="590" y="165"/>
                  </a:lnTo>
                  <a:lnTo>
                    <a:pt x="591" y="175"/>
                  </a:lnTo>
                  <a:lnTo>
                    <a:pt x="602" y="182"/>
                  </a:lnTo>
                  <a:lnTo>
                    <a:pt x="602" y="200"/>
                  </a:lnTo>
                  <a:lnTo>
                    <a:pt x="605" y="218"/>
                  </a:lnTo>
                  <a:lnTo>
                    <a:pt x="627" y="242"/>
                  </a:lnTo>
                  <a:lnTo>
                    <a:pt x="623" y="250"/>
                  </a:lnTo>
                  <a:lnTo>
                    <a:pt x="615" y="250"/>
                  </a:lnTo>
                  <a:lnTo>
                    <a:pt x="614" y="262"/>
                  </a:lnTo>
                  <a:lnTo>
                    <a:pt x="624" y="258"/>
                  </a:lnTo>
                  <a:lnTo>
                    <a:pt x="633" y="250"/>
                  </a:lnTo>
                  <a:lnTo>
                    <a:pt x="631" y="233"/>
                  </a:lnTo>
                  <a:lnTo>
                    <a:pt x="630" y="226"/>
                  </a:lnTo>
                  <a:lnTo>
                    <a:pt x="633" y="224"/>
                  </a:lnTo>
                  <a:lnTo>
                    <a:pt x="638" y="235"/>
                  </a:lnTo>
                  <a:lnTo>
                    <a:pt x="643" y="235"/>
                  </a:lnTo>
                  <a:lnTo>
                    <a:pt x="645" y="233"/>
                  </a:lnTo>
                  <a:lnTo>
                    <a:pt x="654" y="236"/>
                  </a:lnTo>
                  <a:lnTo>
                    <a:pt x="653" y="211"/>
                  </a:lnTo>
                  <a:lnTo>
                    <a:pt x="635" y="200"/>
                  </a:lnTo>
                  <a:lnTo>
                    <a:pt x="627" y="211"/>
                  </a:lnTo>
                  <a:lnTo>
                    <a:pt x="620" y="212"/>
                  </a:lnTo>
                  <a:lnTo>
                    <a:pt x="626" y="199"/>
                  </a:lnTo>
                  <a:lnTo>
                    <a:pt x="623" y="199"/>
                  </a:lnTo>
                  <a:lnTo>
                    <a:pt x="610" y="210"/>
                  </a:lnTo>
                  <a:lnTo>
                    <a:pt x="610" y="188"/>
                  </a:lnTo>
                  <a:lnTo>
                    <a:pt x="603" y="172"/>
                  </a:lnTo>
                  <a:lnTo>
                    <a:pt x="604" y="165"/>
                  </a:lnTo>
                  <a:lnTo>
                    <a:pt x="606" y="162"/>
                  </a:lnTo>
                  <a:lnTo>
                    <a:pt x="621" y="181"/>
                  </a:lnTo>
                  <a:lnTo>
                    <a:pt x="635" y="193"/>
                  </a:lnTo>
                  <a:lnTo>
                    <a:pt x="652" y="200"/>
                  </a:lnTo>
                  <a:lnTo>
                    <a:pt x="664" y="216"/>
                  </a:lnTo>
                  <a:lnTo>
                    <a:pt x="677" y="227"/>
                  </a:lnTo>
                  <a:lnTo>
                    <a:pt x="687" y="243"/>
                  </a:lnTo>
                  <a:lnTo>
                    <a:pt x="699" y="258"/>
                  </a:lnTo>
                  <a:lnTo>
                    <a:pt x="705" y="262"/>
                  </a:lnTo>
                  <a:lnTo>
                    <a:pt x="705" y="275"/>
                  </a:lnTo>
                  <a:lnTo>
                    <a:pt x="689" y="262"/>
                  </a:lnTo>
                  <a:lnTo>
                    <a:pt x="675" y="258"/>
                  </a:lnTo>
                  <a:lnTo>
                    <a:pt x="657" y="257"/>
                  </a:lnTo>
                  <a:lnTo>
                    <a:pt x="641" y="258"/>
                  </a:lnTo>
                  <a:lnTo>
                    <a:pt x="635" y="253"/>
                  </a:lnTo>
                  <a:lnTo>
                    <a:pt x="632" y="257"/>
                  </a:lnTo>
                  <a:lnTo>
                    <a:pt x="627" y="259"/>
                  </a:lnTo>
                  <a:lnTo>
                    <a:pt x="620" y="261"/>
                  </a:lnTo>
                  <a:lnTo>
                    <a:pt x="614" y="263"/>
                  </a:lnTo>
                  <a:lnTo>
                    <a:pt x="615" y="266"/>
                  </a:lnTo>
                  <a:lnTo>
                    <a:pt x="619" y="266"/>
                  </a:lnTo>
                  <a:lnTo>
                    <a:pt x="624" y="272"/>
                  </a:lnTo>
                  <a:lnTo>
                    <a:pt x="632" y="283"/>
                  </a:lnTo>
                  <a:lnTo>
                    <a:pt x="658" y="298"/>
                  </a:lnTo>
                  <a:lnTo>
                    <a:pt x="679" y="306"/>
                  </a:lnTo>
                  <a:lnTo>
                    <a:pt x="699" y="299"/>
                  </a:lnTo>
                  <a:lnTo>
                    <a:pt x="706" y="309"/>
                  </a:lnTo>
                  <a:lnTo>
                    <a:pt x="706" y="324"/>
                  </a:lnTo>
                  <a:lnTo>
                    <a:pt x="710" y="340"/>
                  </a:lnTo>
                  <a:lnTo>
                    <a:pt x="715" y="354"/>
                  </a:lnTo>
                  <a:lnTo>
                    <a:pt x="721" y="369"/>
                  </a:lnTo>
                  <a:lnTo>
                    <a:pt x="727" y="389"/>
                  </a:lnTo>
                  <a:lnTo>
                    <a:pt x="730" y="411"/>
                  </a:lnTo>
                  <a:lnTo>
                    <a:pt x="730" y="420"/>
                  </a:lnTo>
                  <a:lnTo>
                    <a:pt x="722" y="420"/>
                  </a:lnTo>
                  <a:lnTo>
                    <a:pt x="716" y="422"/>
                  </a:lnTo>
                  <a:lnTo>
                    <a:pt x="702" y="429"/>
                  </a:lnTo>
                  <a:lnTo>
                    <a:pt x="699" y="446"/>
                  </a:lnTo>
                  <a:lnTo>
                    <a:pt x="681" y="442"/>
                  </a:lnTo>
                  <a:lnTo>
                    <a:pt x="668" y="442"/>
                  </a:lnTo>
                  <a:lnTo>
                    <a:pt x="665" y="442"/>
                  </a:lnTo>
                  <a:lnTo>
                    <a:pt x="665" y="439"/>
                  </a:lnTo>
                  <a:lnTo>
                    <a:pt x="680" y="420"/>
                  </a:lnTo>
                  <a:lnTo>
                    <a:pt x="695" y="405"/>
                  </a:lnTo>
                  <a:lnTo>
                    <a:pt x="695" y="391"/>
                  </a:lnTo>
                  <a:lnTo>
                    <a:pt x="690" y="390"/>
                  </a:lnTo>
                  <a:lnTo>
                    <a:pt x="680" y="393"/>
                  </a:lnTo>
                  <a:lnTo>
                    <a:pt x="675" y="391"/>
                  </a:lnTo>
                  <a:lnTo>
                    <a:pt x="665" y="391"/>
                  </a:lnTo>
                  <a:lnTo>
                    <a:pt x="657" y="397"/>
                  </a:lnTo>
                  <a:lnTo>
                    <a:pt x="646" y="393"/>
                  </a:lnTo>
                  <a:lnTo>
                    <a:pt x="636" y="393"/>
                  </a:lnTo>
                  <a:lnTo>
                    <a:pt x="629" y="398"/>
                  </a:lnTo>
                  <a:lnTo>
                    <a:pt x="629" y="387"/>
                  </a:lnTo>
                  <a:lnTo>
                    <a:pt x="622" y="383"/>
                  </a:lnTo>
                  <a:lnTo>
                    <a:pt x="622" y="374"/>
                  </a:lnTo>
                  <a:lnTo>
                    <a:pt x="603" y="356"/>
                  </a:lnTo>
                  <a:lnTo>
                    <a:pt x="605" y="372"/>
                  </a:lnTo>
                  <a:lnTo>
                    <a:pt x="586" y="384"/>
                  </a:lnTo>
                  <a:lnTo>
                    <a:pt x="562" y="414"/>
                  </a:lnTo>
                  <a:lnTo>
                    <a:pt x="560" y="425"/>
                  </a:lnTo>
                  <a:lnTo>
                    <a:pt x="547" y="449"/>
                  </a:lnTo>
                  <a:lnTo>
                    <a:pt x="532" y="461"/>
                  </a:lnTo>
                  <a:lnTo>
                    <a:pt x="528" y="448"/>
                  </a:lnTo>
                  <a:lnTo>
                    <a:pt x="514" y="449"/>
                  </a:lnTo>
                  <a:lnTo>
                    <a:pt x="508" y="464"/>
                  </a:lnTo>
                  <a:lnTo>
                    <a:pt x="498" y="464"/>
                  </a:lnTo>
                  <a:lnTo>
                    <a:pt x="489" y="459"/>
                  </a:lnTo>
                  <a:lnTo>
                    <a:pt x="471" y="466"/>
                  </a:lnTo>
                  <a:lnTo>
                    <a:pt x="461" y="478"/>
                  </a:lnTo>
                  <a:lnTo>
                    <a:pt x="455" y="479"/>
                  </a:lnTo>
                  <a:lnTo>
                    <a:pt x="450" y="484"/>
                  </a:lnTo>
                  <a:lnTo>
                    <a:pt x="443" y="479"/>
                  </a:lnTo>
                  <a:lnTo>
                    <a:pt x="423" y="476"/>
                  </a:lnTo>
                  <a:lnTo>
                    <a:pt x="409" y="468"/>
                  </a:lnTo>
                  <a:lnTo>
                    <a:pt x="366" y="459"/>
                  </a:lnTo>
                  <a:lnTo>
                    <a:pt x="328" y="438"/>
                  </a:lnTo>
                  <a:lnTo>
                    <a:pt x="311" y="420"/>
                  </a:lnTo>
                  <a:lnTo>
                    <a:pt x="294" y="414"/>
                  </a:lnTo>
                  <a:lnTo>
                    <a:pt x="263" y="412"/>
                  </a:lnTo>
                  <a:lnTo>
                    <a:pt x="253" y="394"/>
                  </a:lnTo>
                  <a:lnTo>
                    <a:pt x="248" y="396"/>
                  </a:lnTo>
                  <a:lnTo>
                    <a:pt x="246" y="409"/>
                  </a:lnTo>
                  <a:lnTo>
                    <a:pt x="243" y="419"/>
                  </a:lnTo>
                  <a:lnTo>
                    <a:pt x="236" y="435"/>
                  </a:lnTo>
                  <a:lnTo>
                    <a:pt x="221" y="444"/>
                  </a:lnTo>
                  <a:lnTo>
                    <a:pt x="207" y="435"/>
                  </a:lnTo>
                  <a:lnTo>
                    <a:pt x="203" y="446"/>
                  </a:lnTo>
                  <a:lnTo>
                    <a:pt x="175" y="444"/>
                  </a:lnTo>
                  <a:lnTo>
                    <a:pt x="155" y="459"/>
                  </a:lnTo>
                  <a:lnTo>
                    <a:pt x="139" y="468"/>
                  </a:lnTo>
                  <a:lnTo>
                    <a:pt x="141" y="471"/>
                  </a:lnTo>
                  <a:lnTo>
                    <a:pt x="123" y="473"/>
                  </a:lnTo>
                  <a:lnTo>
                    <a:pt x="119" y="479"/>
                  </a:lnTo>
                  <a:lnTo>
                    <a:pt x="110" y="470"/>
                  </a:lnTo>
                  <a:lnTo>
                    <a:pt x="102" y="470"/>
                  </a:lnTo>
                  <a:lnTo>
                    <a:pt x="91" y="450"/>
                  </a:lnTo>
                  <a:lnTo>
                    <a:pt x="70" y="429"/>
                  </a:lnTo>
                  <a:lnTo>
                    <a:pt x="60" y="420"/>
                  </a:lnTo>
                  <a:lnTo>
                    <a:pt x="56" y="415"/>
                  </a:lnTo>
                  <a:lnTo>
                    <a:pt x="54" y="406"/>
                  </a:lnTo>
                  <a:lnTo>
                    <a:pt x="49" y="398"/>
                  </a:lnTo>
                  <a:lnTo>
                    <a:pt x="35" y="400"/>
                  </a:lnTo>
                  <a:lnTo>
                    <a:pt x="31" y="407"/>
                  </a:lnTo>
                  <a:lnTo>
                    <a:pt x="29" y="409"/>
                  </a:lnTo>
                  <a:lnTo>
                    <a:pt x="26" y="409"/>
                  </a:lnTo>
                  <a:lnTo>
                    <a:pt x="24" y="414"/>
                  </a:lnTo>
                  <a:lnTo>
                    <a:pt x="15" y="415"/>
                  </a:lnTo>
                  <a:lnTo>
                    <a:pt x="0" y="411"/>
                  </a:lnTo>
                  <a:lnTo>
                    <a:pt x="12" y="414"/>
                  </a:lnTo>
                  <a:lnTo>
                    <a:pt x="13" y="411"/>
                  </a:lnTo>
                  <a:lnTo>
                    <a:pt x="15" y="400"/>
                  </a:lnTo>
                  <a:lnTo>
                    <a:pt x="20" y="389"/>
                  </a:lnTo>
                  <a:lnTo>
                    <a:pt x="26" y="386"/>
                  </a:lnTo>
                  <a:lnTo>
                    <a:pt x="41" y="373"/>
                  </a:lnTo>
                  <a:lnTo>
                    <a:pt x="52" y="365"/>
                  </a:lnTo>
                  <a:lnTo>
                    <a:pt x="57" y="362"/>
                  </a:lnTo>
                  <a:lnTo>
                    <a:pt x="61" y="355"/>
                  </a:lnTo>
                  <a:lnTo>
                    <a:pt x="64" y="347"/>
                  </a:lnTo>
                  <a:lnTo>
                    <a:pt x="67" y="341"/>
                  </a:lnTo>
                  <a:lnTo>
                    <a:pt x="70" y="333"/>
                  </a:lnTo>
                  <a:lnTo>
                    <a:pt x="73" y="328"/>
                  </a:lnTo>
                  <a:lnTo>
                    <a:pt x="76" y="326"/>
                  </a:lnTo>
                  <a:lnTo>
                    <a:pt x="75" y="322"/>
                  </a:lnTo>
                  <a:lnTo>
                    <a:pt x="71" y="317"/>
                  </a:lnTo>
                  <a:lnTo>
                    <a:pt x="66" y="317"/>
                  </a:lnTo>
                  <a:lnTo>
                    <a:pt x="62" y="317"/>
                  </a:lnTo>
                  <a:lnTo>
                    <a:pt x="59" y="320"/>
                  </a:lnTo>
                  <a:lnTo>
                    <a:pt x="50" y="321"/>
                  </a:lnTo>
                  <a:lnTo>
                    <a:pt x="42" y="321"/>
                  </a:lnTo>
                  <a:lnTo>
                    <a:pt x="34" y="320"/>
                  </a:lnTo>
                  <a:lnTo>
                    <a:pt x="28" y="317"/>
                  </a:lnTo>
                  <a:lnTo>
                    <a:pt x="27" y="315"/>
                  </a:lnTo>
                  <a:lnTo>
                    <a:pt x="30" y="306"/>
                  </a:lnTo>
                  <a:lnTo>
                    <a:pt x="35" y="298"/>
                  </a:lnTo>
                  <a:lnTo>
                    <a:pt x="37" y="293"/>
                  </a:lnTo>
                  <a:lnTo>
                    <a:pt x="40" y="287"/>
                  </a:lnTo>
                  <a:lnTo>
                    <a:pt x="39" y="276"/>
                  </a:lnTo>
                  <a:lnTo>
                    <a:pt x="44" y="268"/>
                  </a:lnTo>
                  <a:lnTo>
                    <a:pt x="50" y="263"/>
                  </a:lnTo>
                  <a:lnTo>
                    <a:pt x="51" y="260"/>
                  </a:lnTo>
                  <a:lnTo>
                    <a:pt x="49" y="253"/>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2" name="Freeform 17"/>
            <p:cNvSpPr>
              <a:spLocks noEditPoints="1"/>
            </p:cNvSpPr>
            <p:nvPr/>
          </p:nvSpPr>
          <p:spPr bwMode="auto">
            <a:xfrm>
              <a:off x="2988101" y="2167239"/>
              <a:ext cx="759025" cy="742829"/>
            </a:xfrm>
            <a:custGeom>
              <a:avLst/>
              <a:gdLst>
                <a:gd name="T0" fmla="*/ 673 w 703"/>
                <a:gd name="T1" fmla="*/ 418 h 688"/>
                <a:gd name="T2" fmla="*/ 658 w 703"/>
                <a:gd name="T3" fmla="*/ 356 h 688"/>
                <a:gd name="T4" fmla="*/ 614 w 703"/>
                <a:gd name="T5" fmla="*/ 271 h 688"/>
                <a:gd name="T6" fmla="*/ 584 w 703"/>
                <a:gd name="T7" fmla="*/ 245 h 688"/>
                <a:gd name="T8" fmla="*/ 563 w 703"/>
                <a:gd name="T9" fmla="*/ 205 h 688"/>
                <a:gd name="T10" fmla="*/ 597 w 703"/>
                <a:gd name="T11" fmla="*/ 167 h 688"/>
                <a:gd name="T12" fmla="*/ 607 w 703"/>
                <a:gd name="T13" fmla="*/ 113 h 688"/>
                <a:gd name="T14" fmla="*/ 603 w 703"/>
                <a:gd name="T15" fmla="*/ 64 h 688"/>
                <a:gd name="T16" fmla="*/ 562 w 703"/>
                <a:gd name="T17" fmla="*/ 86 h 688"/>
                <a:gd name="T18" fmla="*/ 561 w 703"/>
                <a:gd name="T19" fmla="*/ 64 h 688"/>
                <a:gd name="T20" fmla="*/ 561 w 703"/>
                <a:gd name="T21" fmla="*/ 37 h 688"/>
                <a:gd name="T22" fmla="*/ 527 w 703"/>
                <a:gd name="T23" fmla="*/ 37 h 688"/>
                <a:gd name="T24" fmla="*/ 503 w 703"/>
                <a:gd name="T25" fmla="*/ 27 h 688"/>
                <a:gd name="T26" fmla="*/ 467 w 703"/>
                <a:gd name="T27" fmla="*/ 28 h 688"/>
                <a:gd name="T28" fmla="*/ 413 w 703"/>
                <a:gd name="T29" fmla="*/ 105 h 688"/>
                <a:gd name="T30" fmla="*/ 379 w 703"/>
                <a:gd name="T31" fmla="*/ 108 h 688"/>
                <a:gd name="T32" fmla="*/ 336 w 703"/>
                <a:gd name="T33" fmla="*/ 123 h 688"/>
                <a:gd name="T34" fmla="*/ 290 w 703"/>
                <a:gd name="T35" fmla="*/ 112 h 688"/>
                <a:gd name="T36" fmla="*/ 175 w 703"/>
                <a:gd name="T37" fmla="*/ 58 h 688"/>
                <a:gd name="T38" fmla="*/ 127 w 703"/>
                <a:gd name="T39" fmla="*/ 53 h 688"/>
                <a:gd name="T40" fmla="*/ 88 w 703"/>
                <a:gd name="T41" fmla="*/ 79 h 688"/>
                <a:gd name="T42" fmla="*/ 20 w 703"/>
                <a:gd name="T43" fmla="*/ 112 h 688"/>
                <a:gd name="T44" fmla="*/ 1 w 703"/>
                <a:gd name="T45" fmla="*/ 124 h 688"/>
                <a:gd name="T46" fmla="*/ 38 w 703"/>
                <a:gd name="T47" fmla="*/ 133 h 688"/>
                <a:gd name="T48" fmla="*/ 88 w 703"/>
                <a:gd name="T49" fmla="*/ 166 h 688"/>
                <a:gd name="T50" fmla="*/ 123 w 703"/>
                <a:gd name="T51" fmla="*/ 194 h 688"/>
                <a:gd name="T52" fmla="*/ 175 w 703"/>
                <a:gd name="T53" fmla="*/ 210 h 688"/>
                <a:gd name="T54" fmla="*/ 172 w 703"/>
                <a:gd name="T55" fmla="*/ 277 h 688"/>
                <a:gd name="T56" fmla="*/ 191 w 703"/>
                <a:gd name="T57" fmla="*/ 324 h 688"/>
                <a:gd name="T58" fmla="*/ 181 w 703"/>
                <a:gd name="T59" fmla="*/ 389 h 688"/>
                <a:gd name="T60" fmla="*/ 206 w 703"/>
                <a:gd name="T61" fmla="*/ 469 h 688"/>
                <a:gd name="T62" fmla="*/ 235 w 703"/>
                <a:gd name="T63" fmla="*/ 492 h 688"/>
                <a:gd name="T64" fmla="*/ 267 w 703"/>
                <a:gd name="T65" fmla="*/ 507 h 688"/>
                <a:gd name="T66" fmla="*/ 317 w 703"/>
                <a:gd name="T67" fmla="*/ 506 h 688"/>
                <a:gd name="T68" fmla="*/ 352 w 703"/>
                <a:gd name="T69" fmla="*/ 524 h 688"/>
                <a:gd name="T70" fmla="*/ 358 w 703"/>
                <a:gd name="T71" fmla="*/ 583 h 688"/>
                <a:gd name="T72" fmla="*/ 331 w 703"/>
                <a:gd name="T73" fmla="*/ 596 h 688"/>
                <a:gd name="T74" fmla="*/ 361 w 703"/>
                <a:gd name="T75" fmla="*/ 627 h 688"/>
                <a:gd name="T76" fmla="*/ 393 w 703"/>
                <a:gd name="T77" fmla="*/ 669 h 688"/>
                <a:gd name="T78" fmla="*/ 423 w 703"/>
                <a:gd name="T79" fmla="*/ 662 h 688"/>
                <a:gd name="T80" fmla="*/ 445 w 703"/>
                <a:gd name="T81" fmla="*/ 683 h 688"/>
                <a:gd name="T82" fmla="*/ 490 w 703"/>
                <a:gd name="T83" fmla="*/ 682 h 688"/>
                <a:gd name="T84" fmla="*/ 520 w 703"/>
                <a:gd name="T85" fmla="*/ 671 h 688"/>
                <a:gd name="T86" fmla="*/ 535 w 703"/>
                <a:gd name="T87" fmla="*/ 646 h 688"/>
                <a:gd name="T88" fmla="*/ 553 w 703"/>
                <a:gd name="T89" fmla="*/ 623 h 688"/>
                <a:gd name="T90" fmla="*/ 596 w 703"/>
                <a:gd name="T91" fmla="*/ 629 h 688"/>
                <a:gd name="T92" fmla="*/ 678 w 703"/>
                <a:gd name="T93" fmla="*/ 605 h 688"/>
                <a:gd name="T94" fmla="*/ 685 w 703"/>
                <a:gd name="T95" fmla="*/ 565 h 688"/>
                <a:gd name="T96" fmla="*/ 703 w 703"/>
                <a:gd name="T97" fmla="*/ 475 h 688"/>
                <a:gd name="T98" fmla="*/ 439 w 703"/>
                <a:gd name="T99" fmla="*/ 321 h 688"/>
                <a:gd name="T100" fmla="*/ 416 w 703"/>
                <a:gd name="T101" fmla="*/ 315 h 688"/>
                <a:gd name="T102" fmla="*/ 391 w 703"/>
                <a:gd name="T103" fmla="*/ 309 h 688"/>
                <a:gd name="T104" fmla="*/ 376 w 703"/>
                <a:gd name="T105" fmla="*/ 310 h 688"/>
                <a:gd name="T106" fmla="*/ 350 w 703"/>
                <a:gd name="T107" fmla="*/ 309 h 688"/>
                <a:gd name="T108" fmla="*/ 341 w 703"/>
                <a:gd name="T109" fmla="*/ 279 h 688"/>
                <a:gd name="T110" fmla="*/ 346 w 703"/>
                <a:gd name="T111" fmla="*/ 253 h 688"/>
                <a:gd name="T112" fmla="*/ 365 w 703"/>
                <a:gd name="T113" fmla="*/ 240 h 688"/>
                <a:gd name="T114" fmla="*/ 392 w 703"/>
                <a:gd name="T115" fmla="*/ 236 h 688"/>
                <a:gd name="T116" fmla="*/ 406 w 703"/>
                <a:gd name="T117" fmla="*/ 249 h 688"/>
                <a:gd name="T118" fmla="*/ 452 w 703"/>
                <a:gd name="T119" fmla="*/ 29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3" h="688">
                  <a:moveTo>
                    <a:pt x="694" y="473"/>
                  </a:moveTo>
                  <a:lnTo>
                    <a:pt x="683" y="465"/>
                  </a:lnTo>
                  <a:lnTo>
                    <a:pt x="685" y="439"/>
                  </a:lnTo>
                  <a:lnTo>
                    <a:pt x="673" y="418"/>
                  </a:lnTo>
                  <a:lnTo>
                    <a:pt x="654" y="395"/>
                  </a:lnTo>
                  <a:lnTo>
                    <a:pt x="648" y="381"/>
                  </a:lnTo>
                  <a:lnTo>
                    <a:pt x="650" y="369"/>
                  </a:lnTo>
                  <a:lnTo>
                    <a:pt x="658" y="356"/>
                  </a:lnTo>
                  <a:lnTo>
                    <a:pt x="656" y="308"/>
                  </a:lnTo>
                  <a:lnTo>
                    <a:pt x="644" y="302"/>
                  </a:lnTo>
                  <a:lnTo>
                    <a:pt x="622" y="283"/>
                  </a:lnTo>
                  <a:lnTo>
                    <a:pt x="614" y="271"/>
                  </a:lnTo>
                  <a:lnTo>
                    <a:pt x="609" y="264"/>
                  </a:lnTo>
                  <a:lnTo>
                    <a:pt x="603" y="255"/>
                  </a:lnTo>
                  <a:lnTo>
                    <a:pt x="597" y="254"/>
                  </a:lnTo>
                  <a:lnTo>
                    <a:pt x="584" y="245"/>
                  </a:lnTo>
                  <a:lnTo>
                    <a:pt x="567" y="236"/>
                  </a:lnTo>
                  <a:lnTo>
                    <a:pt x="568" y="227"/>
                  </a:lnTo>
                  <a:lnTo>
                    <a:pt x="565" y="218"/>
                  </a:lnTo>
                  <a:lnTo>
                    <a:pt x="563" y="205"/>
                  </a:lnTo>
                  <a:lnTo>
                    <a:pt x="565" y="200"/>
                  </a:lnTo>
                  <a:lnTo>
                    <a:pt x="571" y="192"/>
                  </a:lnTo>
                  <a:lnTo>
                    <a:pt x="589" y="177"/>
                  </a:lnTo>
                  <a:lnTo>
                    <a:pt x="597" y="167"/>
                  </a:lnTo>
                  <a:lnTo>
                    <a:pt x="604" y="152"/>
                  </a:lnTo>
                  <a:lnTo>
                    <a:pt x="617" y="123"/>
                  </a:lnTo>
                  <a:lnTo>
                    <a:pt x="608" y="123"/>
                  </a:lnTo>
                  <a:lnTo>
                    <a:pt x="607" y="113"/>
                  </a:lnTo>
                  <a:lnTo>
                    <a:pt x="624" y="83"/>
                  </a:lnTo>
                  <a:lnTo>
                    <a:pt x="612" y="72"/>
                  </a:lnTo>
                  <a:lnTo>
                    <a:pt x="611" y="64"/>
                  </a:lnTo>
                  <a:lnTo>
                    <a:pt x="603" y="64"/>
                  </a:lnTo>
                  <a:lnTo>
                    <a:pt x="597" y="66"/>
                  </a:lnTo>
                  <a:lnTo>
                    <a:pt x="583" y="73"/>
                  </a:lnTo>
                  <a:lnTo>
                    <a:pt x="580" y="90"/>
                  </a:lnTo>
                  <a:lnTo>
                    <a:pt x="562" y="86"/>
                  </a:lnTo>
                  <a:lnTo>
                    <a:pt x="549" y="86"/>
                  </a:lnTo>
                  <a:lnTo>
                    <a:pt x="546" y="86"/>
                  </a:lnTo>
                  <a:lnTo>
                    <a:pt x="546" y="83"/>
                  </a:lnTo>
                  <a:lnTo>
                    <a:pt x="561" y="64"/>
                  </a:lnTo>
                  <a:lnTo>
                    <a:pt x="576" y="49"/>
                  </a:lnTo>
                  <a:lnTo>
                    <a:pt x="576" y="35"/>
                  </a:lnTo>
                  <a:lnTo>
                    <a:pt x="571" y="34"/>
                  </a:lnTo>
                  <a:lnTo>
                    <a:pt x="561" y="37"/>
                  </a:lnTo>
                  <a:lnTo>
                    <a:pt x="556" y="35"/>
                  </a:lnTo>
                  <a:lnTo>
                    <a:pt x="546" y="35"/>
                  </a:lnTo>
                  <a:lnTo>
                    <a:pt x="538" y="41"/>
                  </a:lnTo>
                  <a:lnTo>
                    <a:pt x="527" y="37"/>
                  </a:lnTo>
                  <a:lnTo>
                    <a:pt x="517" y="37"/>
                  </a:lnTo>
                  <a:lnTo>
                    <a:pt x="510" y="42"/>
                  </a:lnTo>
                  <a:lnTo>
                    <a:pt x="510" y="31"/>
                  </a:lnTo>
                  <a:lnTo>
                    <a:pt x="503" y="27"/>
                  </a:lnTo>
                  <a:lnTo>
                    <a:pt x="503" y="18"/>
                  </a:lnTo>
                  <a:lnTo>
                    <a:pt x="484" y="0"/>
                  </a:lnTo>
                  <a:lnTo>
                    <a:pt x="486" y="16"/>
                  </a:lnTo>
                  <a:lnTo>
                    <a:pt x="467" y="28"/>
                  </a:lnTo>
                  <a:lnTo>
                    <a:pt x="443" y="58"/>
                  </a:lnTo>
                  <a:lnTo>
                    <a:pt x="441" y="69"/>
                  </a:lnTo>
                  <a:lnTo>
                    <a:pt x="428" y="93"/>
                  </a:lnTo>
                  <a:lnTo>
                    <a:pt x="413" y="105"/>
                  </a:lnTo>
                  <a:lnTo>
                    <a:pt x="409" y="92"/>
                  </a:lnTo>
                  <a:lnTo>
                    <a:pt x="395" y="93"/>
                  </a:lnTo>
                  <a:lnTo>
                    <a:pt x="389" y="108"/>
                  </a:lnTo>
                  <a:lnTo>
                    <a:pt x="379" y="108"/>
                  </a:lnTo>
                  <a:lnTo>
                    <a:pt x="370" y="103"/>
                  </a:lnTo>
                  <a:lnTo>
                    <a:pt x="352" y="110"/>
                  </a:lnTo>
                  <a:lnTo>
                    <a:pt x="342" y="122"/>
                  </a:lnTo>
                  <a:lnTo>
                    <a:pt x="336" y="123"/>
                  </a:lnTo>
                  <a:lnTo>
                    <a:pt x="331" y="128"/>
                  </a:lnTo>
                  <a:lnTo>
                    <a:pt x="324" y="123"/>
                  </a:lnTo>
                  <a:lnTo>
                    <a:pt x="304" y="120"/>
                  </a:lnTo>
                  <a:lnTo>
                    <a:pt x="290" y="112"/>
                  </a:lnTo>
                  <a:lnTo>
                    <a:pt x="247" y="103"/>
                  </a:lnTo>
                  <a:lnTo>
                    <a:pt x="209" y="82"/>
                  </a:lnTo>
                  <a:lnTo>
                    <a:pt x="192" y="64"/>
                  </a:lnTo>
                  <a:lnTo>
                    <a:pt x="175" y="58"/>
                  </a:lnTo>
                  <a:lnTo>
                    <a:pt x="144" y="56"/>
                  </a:lnTo>
                  <a:lnTo>
                    <a:pt x="134" y="38"/>
                  </a:lnTo>
                  <a:lnTo>
                    <a:pt x="129" y="40"/>
                  </a:lnTo>
                  <a:lnTo>
                    <a:pt x="127" y="53"/>
                  </a:lnTo>
                  <a:lnTo>
                    <a:pt x="124" y="63"/>
                  </a:lnTo>
                  <a:lnTo>
                    <a:pt x="117" y="79"/>
                  </a:lnTo>
                  <a:lnTo>
                    <a:pt x="102" y="88"/>
                  </a:lnTo>
                  <a:lnTo>
                    <a:pt x="88" y="79"/>
                  </a:lnTo>
                  <a:lnTo>
                    <a:pt x="84" y="90"/>
                  </a:lnTo>
                  <a:lnTo>
                    <a:pt x="56" y="88"/>
                  </a:lnTo>
                  <a:lnTo>
                    <a:pt x="36" y="103"/>
                  </a:lnTo>
                  <a:lnTo>
                    <a:pt x="20" y="112"/>
                  </a:lnTo>
                  <a:lnTo>
                    <a:pt x="22" y="115"/>
                  </a:lnTo>
                  <a:lnTo>
                    <a:pt x="4" y="117"/>
                  </a:lnTo>
                  <a:lnTo>
                    <a:pt x="0" y="123"/>
                  </a:lnTo>
                  <a:lnTo>
                    <a:pt x="1" y="124"/>
                  </a:lnTo>
                  <a:lnTo>
                    <a:pt x="8" y="132"/>
                  </a:lnTo>
                  <a:lnTo>
                    <a:pt x="17" y="135"/>
                  </a:lnTo>
                  <a:lnTo>
                    <a:pt x="24" y="135"/>
                  </a:lnTo>
                  <a:lnTo>
                    <a:pt x="38" y="133"/>
                  </a:lnTo>
                  <a:lnTo>
                    <a:pt x="47" y="140"/>
                  </a:lnTo>
                  <a:lnTo>
                    <a:pt x="68" y="151"/>
                  </a:lnTo>
                  <a:lnTo>
                    <a:pt x="80" y="156"/>
                  </a:lnTo>
                  <a:lnTo>
                    <a:pt x="88" y="166"/>
                  </a:lnTo>
                  <a:lnTo>
                    <a:pt x="99" y="173"/>
                  </a:lnTo>
                  <a:lnTo>
                    <a:pt x="95" y="185"/>
                  </a:lnTo>
                  <a:lnTo>
                    <a:pt x="112" y="184"/>
                  </a:lnTo>
                  <a:lnTo>
                    <a:pt x="123" y="194"/>
                  </a:lnTo>
                  <a:lnTo>
                    <a:pt x="137" y="195"/>
                  </a:lnTo>
                  <a:lnTo>
                    <a:pt x="144" y="202"/>
                  </a:lnTo>
                  <a:lnTo>
                    <a:pt x="166" y="200"/>
                  </a:lnTo>
                  <a:lnTo>
                    <a:pt x="175" y="210"/>
                  </a:lnTo>
                  <a:lnTo>
                    <a:pt x="175" y="224"/>
                  </a:lnTo>
                  <a:lnTo>
                    <a:pt x="171" y="251"/>
                  </a:lnTo>
                  <a:lnTo>
                    <a:pt x="174" y="262"/>
                  </a:lnTo>
                  <a:lnTo>
                    <a:pt x="172" y="277"/>
                  </a:lnTo>
                  <a:lnTo>
                    <a:pt x="163" y="285"/>
                  </a:lnTo>
                  <a:lnTo>
                    <a:pt x="161" y="301"/>
                  </a:lnTo>
                  <a:lnTo>
                    <a:pt x="158" y="311"/>
                  </a:lnTo>
                  <a:lnTo>
                    <a:pt x="191" y="324"/>
                  </a:lnTo>
                  <a:lnTo>
                    <a:pt x="190" y="329"/>
                  </a:lnTo>
                  <a:lnTo>
                    <a:pt x="188" y="337"/>
                  </a:lnTo>
                  <a:lnTo>
                    <a:pt x="190" y="371"/>
                  </a:lnTo>
                  <a:lnTo>
                    <a:pt x="181" y="389"/>
                  </a:lnTo>
                  <a:lnTo>
                    <a:pt x="180" y="417"/>
                  </a:lnTo>
                  <a:lnTo>
                    <a:pt x="181" y="433"/>
                  </a:lnTo>
                  <a:lnTo>
                    <a:pt x="184" y="452"/>
                  </a:lnTo>
                  <a:lnTo>
                    <a:pt x="206" y="469"/>
                  </a:lnTo>
                  <a:lnTo>
                    <a:pt x="218" y="487"/>
                  </a:lnTo>
                  <a:lnTo>
                    <a:pt x="222" y="489"/>
                  </a:lnTo>
                  <a:lnTo>
                    <a:pt x="230" y="491"/>
                  </a:lnTo>
                  <a:lnTo>
                    <a:pt x="235" y="492"/>
                  </a:lnTo>
                  <a:lnTo>
                    <a:pt x="239" y="490"/>
                  </a:lnTo>
                  <a:lnTo>
                    <a:pt x="245" y="486"/>
                  </a:lnTo>
                  <a:lnTo>
                    <a:pt x="252" y="501"/>
                  </a:lnTo>
                  <a:lnTo>
                    <a:pt x="267" y="507"/>
                  </a:lnTo>
                  <a:lnTo>
                    <a:pt x="274" y="498"/>
                  </a:lnTo>
                  <a:lnTo>
                    <a:pt x="293" y="498"/>
                  </a:lnTo>
                  <a:lnTo>
                    <a:pt x="297" y="509"/>
                  </a:lnTo>
                  <a:lnTo>
                    <a:pt x="317" y="506"/>
                  </a:lnTo>
                  <a:lnTo>
                    <a:pt x="321" y="517"/>
                  </a:lnTo>
                  <a:lnTo>
                    <a:pt x="335" y="517"/>
                  </a:lnTo>
                  <a:lnTo>
                    <a:pt x="337" y="528"/>
                  </a:lnTo>
                  <a:lnTo>
                    <a:pt x="352" y="524"/>
                  </a:lnTo>
                  <a:lnTo>
                    <a:pt x="371" y="561"/>
                  </a:lnTo>
                  <a:lnTo>
                    <a:pt x="370" y="570"/>
                  </a:lnTo>
                  <a:lnTo>
                    <a:pt x="366" y="576"/>
                  </a:lnTo>
                  <a:lnTo>
                    <a:pt x="358" y="583"/>
                  </a:lnTo>
                  <a:lnTo>
                    <a:pt x="359" y="589"/>
                  </a:lnTo>
                  <a:lnTo>
                    <a:pt x="357" y="594"/>
                  </a:lnTo>
                  <a:lnTo>
                    <a:pt x="354" y="596"/>
                  </a:lnTo>
                  <a:lnTo>
                    <a:pt x="331" y="596"/>
                  </a:lnTo>
                  <a:lnTo>
                    <a:pt x="331" y="596"/>
                  </a:lnTo>
                  <a:lnTo>
                    <a:pt x="351" y="610"/>
                  </a:lnTo>
                  <a:lnTo>
                    <a:pt x="360" y="614"/>
                  </a:lnTo>
                  <a:lnTo>
                    <a:pt x="361" y="627"/>
                  </a:lnTo>
                  <a:lnTo>
                    <a:pt x="373" y="637"/>
                  </a:lnTo>
                  <a:lnTo>
                    <a:pt x="385" y="685"/>
                  </a:lnTo>
                  <a:lnTo>
                    <a:pt x="389" y="675"/>
                  </a:lnTo>
                  <a:lnTo>
                    <a:pt x="393" y="669"/>
                  </a:lnTo>
                  <a:lnTo>
                    <a:pt x="401" y="664"/>
                  </a:lnTo>
                  <a:lnTo>
                    <a:pt x="411" y="663"/>
                  </a:lnTo>
                  <a:lnTo>
                    <a:pt x="417" y="663"/>
                  </a:lnTo>
                  <a:lnTo>
                    <a:pt x="423" y="662"/>
                  </a:lnTo>
                  <a:lnTo>
                    <a:pt x="432" y="685"/>
                  </a:lnTo>
                  <a:lnTo>
                    <a:pt x="437" y="680"/>
                  </a:lnTo>
                  <a:lnTo>
                    <a:pt x="441" y="680"/>
                  </a:lnTo>
                  <a:lnTo>
                    <a:pt x="445" y="683"/>
                  </a:lnTo>
                  <a:lnTo>
                    <a:pt x="463" y="686"/>
                  </a:lnTo>
                  <a:lnTo>
                    <a:pt x="473" y="686"/>
                  </a:lnTo>
                  <a:lnTo>
                    <a:pt x="483" y="684"/>
                  </a:lnTo>
                  <a:lnTo>
                    <a:pt x="490" y="682"/>
                  </a:lnTo>
                  <a:lnTo>
                    <a:pt x="499" y="688"/>
                  </a:lnTo>
                  <a:lnTo>
                    <a:pt x="506" y="686"/>
                  </a:lnTo>
                  <a:lnTo>
                    <a:pt x="510" y="680"/>
                  </a:lnTo>
                  <a:lnTo>
                    <a:pt x="520" y="671"/>
                  </a:lnTo>
                  <a:lnTo>
                    <a:pt x="527" y="665"/>
                  </a:lnTo>
                  <a:lnTo>
                    <a:pt x="534" y="663"/>
                  </a:lnTo>
                  <a:lnTo>
                    <a:pt x="536" y="656"/>
                  </a:lnTo>
                  <a:lnTo>
                    <a:pt x="535" y="646"/>
                  </a:lnTo>
                  <a:lnTo>
                    <a:pt x="533" y="637"/>
                  </a:lnTo>
                  <a:lnTo>
                    <a:pt x="538" y="631"/>
                  </a:lnTo>
                  <a:lnTo>
                    <a:pt x="547" y="624"/>
                  </a:lnTo>
                  <a:lnTo>
                    <a:pt x="553" y="623"/>
                  </a:lnTo>
                  <a:lnTo>
                    <a:pt x="560" y="623"/>
                  </a:lnTo>
                  <a:lnTo>
                    <a:pt x="565" y="628"/>
                  </a:lnTo>
                  <a:lnTo>
                    <a:pt x="577" y="630"/>
                  </a:lnTo>
                  <a:lnTo>
                    <a:pt x="596" y="629"/>
                  </a:lnTo>
                  <a:lnTo>
                    <a:pt x="612" y="618"/>
                  </a:lnTo>
                  <a:lnTo>
                    <a:pt x="625" y="611"/>
                  </a:lnTo>
                  <a:lnTo>
                    <a:pt x="633" y="610"/>
                  </a:lnTo>
                  <a:lnTo>
                    <a:pt x="678" y="605"/>
                  </a:lnTo>
                  <a:lnTo>
                    <a:pt x="700" y="603"/>
                  </a:lnTo>
                  <a:lnTo>
                    <a:pt x="690" y="589"/>
                  </a:lnTo>
                  <a:lnTo>
                    <a:pt x="681" y="573"/>
                  </a:lnTo>
                  <a:lnTo>
                    <a:pt x="685" y="565"/>
                  </a:lnTo>
                  <a:lnTo>
                    <a:pt x="696" y="555"/>
                  </a:lnTo>
                  <a:lnTo>
                    <a:pt x="702" y="545"/>
                  </a:lnTo>
                  <a:lnTo>
                    <a:pt x="703" y="497"/>
                  </a:lnTo>
                  <a:lnTo>
                    <a:pt x="703" y="475"/>
                  </a:lnTo>
                  <a:lnTo>
                    <a:pt x="694" y="473"/>
                  </a:lnTo>
                  <a:close/>
                  <a:moveTo>
                    <a:pt x="452" y="304"/>
                  </a:moveTo>
                  <a:lnTo>
                    <a:pt x="440" y="316"/>
                  </a:lnTo>
                  <a:lnTo>
                    <a:pt x="439" y="321"/>
                  </a:lnTo>
                  <a:lnTo>
                    <a:pt x="435" y="326"/>
                  </a:lnTo>
                  <a:lnTo>
                    <a:pt x="433" y="321"/>
                  </a:lnTo>
                  <a:lnTo>
                    <a:pt x="424" y="312"/>
                  </a:lnTo>
                  <a:lnTo>
                    <a:pt x="416" y="315"/>
                  </a:lnTo>
                  <a:lnTo>
                    <a:pt x="412" y="312"/>
                  </a:lnTo>
                  <a:lnTo>
                    <a:pt x="401" y="313"/>
                  </a:lnTo>
                  <a:lnTo>
                    <a:pt x="396" y="306"/>
                  </a:lnTo>
                  <a:lnTo>
                    <a:pt x="391" y="309"/>
                  </a:lnTo>
                  <a:lnTo>
                    <a:pt x="391" y="321"/>
                  </a:lnTo>
                  <a:lnTo>
                    <a:pt x="387" y="321"/>
                  </a:lnTo>
                  <a:lnTo>
                    <a:pt x="382" y="316"/>
                  </a:lnTo>
                  <a:lnTo>
                    <a:pt x="376" y="310"/>
                  </a:lnTo>
                  <a:lnTo>
                    <a:pt x="369" y="312"/>
                  </a:lnTo>
                  <a:lnTo>
                    <a:pt x="362" y="312"/>
                  </a:lnTo>
                  <a:lnTo>
                    <a:pt x="356" y="309"/>
                  </a:lnTo>
                  <a:lnTo>
                    <a:pt x="350" y="309"/>
                  </a:lnTo>
                  <a:lnTo>
                    <a:pt x="340" y="316"/>
                  </a:lnTo>
                  <a:lnTo>
                    <a:pt x="328" y="315"/>
                  </a:lnTo>
                  <a:lnTo>
                    <a:pt x="331" y="290"/>
                  </a:lnTo>
                  <a:lnTo>
                    <a:pt x="341" y="279"/>
                  </a:lnTo>
                  <a:lnTo>
                    <a:pt x="331" y="276"/>
                  </a:lnTo>
                  <a:lnTo>
                    <a:pt x="335" y="267"/>
                  </a:lnTo>
                  <a:lnTo>
                    <a:pt x="336" y="253"/>
                  </a:lnTo>
                  <a:lnTo>
                    <a:pt x="346" y="253"/>
                  </a:lnTo>
                  <a:lnTo>
                    <a:pt x="347" y="247"/>
                  </a:lnTo>
                  <a:lnTo>
                    <a:pt x="357" y="241"/>
                  </a:lnTo>
                  <a:lnTo>
                    <a:pt x="362" y="233"/>
                  </a:lnTo>
                  <a:lnTo>
                    <a:pt x="365" y="240"/>
                  </a:lnTo>
                  <a:lnTo>
                    <a:pt x="371" y="242"/>
                  </a:lnTo>
                  <a:lnTo>
                    <a:pt x="379" y="241"/>
                  </a:lnTo>
                  <a:lnTo>
                    <a:pt x="384" y="235"/>
                  </a:lnTo>
                  <a:lnTo>
                    <a:pt x="392" y="236"/>
                  </a:lnTo>
                  <a:lnTo>
                    <a:pt x="396" y="226"/>
                  </a:lnTo>
                  <a:lnTo>
                    <a:pt x="405" y="234"/>
                  </a:lnTo>
                  <a:lnTo>
                    <a:pt x="404" y="236"/>
                  </a:lnTo>
                  <a:lnTo>
                    <a:pt x="406" y="249"/>
                  </a:lnTo>
                  <a:lnTo>
                    <a:pt x="432" y="272"/>
                  </a:lnTo>
                  <a:lnTo>
                    <a:pt x="427" y="286"/>
                  </a:lnTo>
                  <a:lnTo>
                    <a:pt x="436" y="286"/>
                  </a:lnTo>
                  <a:lnTo>
                    <a:pt x="452" y="293"/>
                  </a:lnTo>
                  <a:lnTo>
                    <a:pt x="452" y="3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3" name="Freeform 18"/>
            <p:cNvSpPr>
              <a:spLocks/>
            </p:cNvSpPr>
            <p:nvPr/>
          </p:nvSpPr>
          <p:spPr bwMode="auto">
            <a:xfrm>
              <a:off x="3342240" y="2411249"/>
              <a:ext cx="133882" cy="107969"/>
            </a:xfrm>
            <a:custGeom>
              <a:avLst/>
              <a:gdLst>
                <a:gd name="T0" fmla="*/ 124 w 124"/>
                <a:gd name="T1" fmla="*/ 78 h 100"/>
                <a:gd name="T2" fmla="*/ 112 w 124"/>
                <a:gd name="T3" fmla="*/ 90 h 100"/>
                <a:gd name="T4" fmla="*/ 111 w 124"/>
                <a:gd name="T5" fmla="*/ 95 h 100"/>
                <a:gd name="T6" fmla="*/ 107 w 124"/>
                <a:gd name="T7" fmla="*/ 100 h 100"/>
                <a:gd name="T8" fmla="*/ 105 w 124"/>
                <a:gd name="T9" fmla="*/ 95 h 100"/>
                <a:gd name="T10" fmla="*/ 96 w 124"/>
                <a:gd name="T11" fmla="*/ 86 h 100"/>
                <a:gd name="T12" fmla="*/ 88 w 124"/>
                <a:gd name="T13" fmla="*/ 89 h 100"/>
                <a:gd name="T14" fmla="*/ 84 w 124"/>
                <a:gd name="T15" fmla="*/ 86 h 100"/>
                <a:gd name="T16" fmla="*/ 73 w 124"/>
                <a:gd name="T17" fmla="*/ 87 h 100"/>
                <a:gd name="T18" fmla="*/ 68 w 124"/>
                <a:gd name="T19" fmla="*/ 80 h 100"/>
                <a:gd name="T20" fmla="*/ 63 w 124"/>
                <a:gd name="T21" fmla="*/ 83 h 100"/>
                <a:gd name="T22" fmla="*/ 63 w 124"/>
                <a:gd name="T23" fmla="*/ 95 h 100"/>
                <a:gd name="T24" fmla="*/ 59 w 124"/>
                <a:gd name="T25" fmla="*/ 95 h 100"/>
                <a:gd name="T26" fmla="*/ 54 w 124"/>
                <a:gd name="T27" fmla="*/ 90 h 100"/>
                <a:gd name="T28" fmla="*/ 48 w 124"/>
                <a:gd name="T29" fmla="*/ 84 h 100"/>
                <a:gd name="T30" fmla="*/ 41 w 124"/>
                <a:gd name="T31" fmla="*/ 86 h 100"/>
                <a:gd name="T32" fmla="*/ 34 w 124"/>
                <a:gd name="T33" fmla="*/ 86 h 100"/>
                <a:gd name="T34" fmla="*/ 28 w 124"/>
                <a:gd name="T35" fmla="*/ 83 h 100"/>
                <a:gd name="T36" fmla="*/ 22 w 124"/>
                <a:gd name="T37" fmla="*/ 83 h 100"/>
                <a:gd name="T38" fmla="*/ 12 w 124"/>
                <a:gd name="T39" fmla="*/ 90 h 100"/>
                <a:gd name="T40" fmla="*/ 0 w 124"/>
                <a:gd name="T41" fmla="*/ 89 h 100"/>
                <a:gd name="T42" fmla="*/ 3 w 124"/>
                <a:gd name="T43" fmla="*/ 64 h 100"/>
                <a:gd name="T44" fmla="*/ 13 w 124"/>
                <a:gd name="T45" fmla="*/ 53 h 100"/>
                <a:gd name="T46" fmla="*/ 3 w 124"/>
                <a:gd name="T47" fmla="*/ 50 h 100"/>
                <a:gd name="T48" fmla="*/ 7 w 124"/>
                <a:gd name="T49" fmla="*/ 41 h 100"/>
                <a:gd name="T50" fmla="*/ 8 w 124"/>
                <a:gd name="T51" fmla="*/ 27 h 100"/>
                <a:gd name="T52" fmla="*/ 18 w 124"/>
                <a:gd name="T53" fmla="*/ 27 h 100"/>
                <a:gd name="T54" fmla="*/ 19 w 124"/>
                <a:gd name="T55" fmla="*/ 21 h 100"/>
                <a:gd name="T56" fmla="*/ 29 w 124"/>
                <a:gd name="T57" fmla="*/ 15 h 100"/>
                <a:gd name="T58" fmla="*/ 34 w 124"/>
                <a:gd name="T59" fmla="*/ 7 h 100"/>
                <a:gd name="T60" fmla="*/ 37 w 124"/>
                <a:gd name="T61" fmla="*/ 14 h 100"/>
                <a:gd name="T62" fmla="*/ 43 w 124"/>
                <a:gd name="T63" fmla="*/ 16 h 100"/>
                <a:gd name="T64" fmla="*/ 51 w 124"/>
                <a:gd name="T65" fmla="*/ 15 h 100"/>
                <a:gd name="T66" fmla="*/ 56 w 124"/>
                <a:gd name="T67" fmla="*/ 9 h 100"/>
                <a:gd name="T68" fmla="*/ 64 w 124"/>
                <a:gd name="T69" fmla="*/ 10 h 100"/>
                <a:gd name="T70" fmla="*/ 68 w 124"/>
                <a:gd name="T71" fmla="*/ 0 h 100"/>
                <a:gd name="T72" fmla="*/ 77 w 124"/>
                <a:gd name="T73" fmla="*/ 8 h 100"/>
                <a:gd name="T74" fmla="*/ 76 w 124"/>
                <a:gd name="T75" fmla="*/ 10 h 100"/>
                <a:gd name="T76" fmla="*/ 78 w 124"/>
                <a:gd name="T77" fmla="*/ 23 h 100"/>
                <a:gd name="T78" fmla="*/ 104 w 124"/>
                <a:gd name="T79" fmla="*/ 46 h 100"/>
                <a:gd name="T80" fmla="*/ 99 w 124"/>
                <a:gd name="T81" fmla="*/ 60 h 100"/>
                <a:gd name="T82" fmla="*/ 108 w 124"/>
                <a:gd name="T83" fmla="*/ 60 h 100"/>
                <a:gd name="T84" fmla="*/ 124 w 124"/>
                <a:gd name="T85" fmla="*/ 67 h 100"/>
                <a:gd name="T86" fmla="*/ 124 w 124"/>
                <a:gd name="T87" fmla="*/ 7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 h="100">
                  <a:moveTo>
                    <a:pt x="124" y="78"/>
                  </a:moveTo>
                  <a:lnTo>
                    <a:pt x="112" y="90"/>
                  </a:lnTo>
                  <a:lnTo>
                    <a:pt x="111" y="95"/>
                  </a:lnTo>
                  <a:lnTo>
                    <a:pt x="107" y="100"/>
                  </a:lnTo>
                  <a:lnTo>
                    <a:pt x="105" y="95"/>
                  </a:lnTo>
                  <a:lnTo>
                    <a:pt x="96" y="86"/>
                  </a:lnTo>
                  <a:lnTo>
                    <a:pt x="88" y="89"/>
                  </a:lnTo>
                  <a:lnTo>
                    <a:pt x="84" y="86"/>
                  </a:lnTo>
                  <a:lnTo>
                    <a:pt x="73" y="87"/>
                  </a:lnTo>
                  <a:lnTo>
                    <a:pt x="68" y="80"/>
                  </a:lnTo>
                  <a:lnTo>
                    <a:pt x="63" y="83"/>
                  </a:lnTo>
                  <a:lnTo>
                    <a:pt x="63" y="95"/>
                  </a:lnTo>
                  <a:lnTo>
                    <a:pt x="59" y="95"/>
                  </a:lnTo>
                  <a:lnTo>
                    <a:pt x="54" y="90"/>
                  </a:lnTo>
                  <a:lnTo>
                    <a:pt x="48" y="84"/>
                  </a:lnTo>
                  <a:lnTo>
                    <a:pt x="41" y="86"/>
                  </a:lnTo>
                  <a:lnTo>
                    <a:pt x="34" y="86"/>
                  </a:lnTo>
                  <a:lnTo>
                    <a:pt x="28" y="83"/>
                  </a:lnTo>
                  <a:lnTo>
                    <a:pt x="22" y="83"/>
                  </a:lnTo>
                  <a:lnTo>
                    <a:pt x="12" y="90"/>
                  </a:lnTo>
                  <a:lnTo>
                    <a:pt x="0" y="89"/>
                  </a:lnTo>
                  <a:lnTo>
                    <a:pt x="3" y="64"/>
                  </a:lnTo>
                  <a:lnTo>
                    <a:pt x="13" y="53"/>
                  </a:lnTo>
                  <a:lnTo>
                    <a:pt x="3" y="50"/>
                  </a:lnTo>
                  <a:lnTo>
                    <a:pt x="7" y="41"/>
                  </a:lnTo>
                  <a:lnTo>
                    <a:pt x="8" y="27"/>
                  </a:lnTo>
                  <a:lnTo>
                    <a:pt x="18" y="27"/>
                  </a:lnTo>
                  <a:lnTo>
                    <a:pt x="19" y="21"/>
                  </a:lnTo>
                  <a:lnTo>
                    <a:pt x="29" y="15"/>
                  </a:lnTo>
                  <a:lnTo>
                    <a:pt x="34" y="7"/>
                  </a:lnTo>
                  <a:lnTo>
                    <a:pt x="37" y="14"/>
                  </a:lnTo>
                  <a:lnTo>
                    <a:pt x="43" y="16"/>
                  </a:lnTo>
                  <a:lnTo>
                    <a:pt x="51" y="15"/>
                  </a:lnTo>
                  <a:lnTo>
                    <a:pt x="56" y="9"/>
                  </a:lnTo>
                  <a:lnTo>
                    <a:pt x="64" y="10"/>
                  </a:lnTo>
                  <a:lnTo>
                    <a:pt x="68" y="0"/>
                  </a:lnTo>
                  <a:lnTo>
                    <a:pt x="77" y="8"/>
                  </a:lnTo>
                  <a:lnTo>
                    <a:pt x="76" y="10"/>
                  </a:lnTo>
                  <a:lnTo>
                    <a:pt x="78" y="23"/>
                  </a:lnTo>
                  <a:lnTo>
                    <a:pt x="104" y="46"/>
                  </a:lnTo>
                  <a:lnTo>
                    <a:pt x="99" y="60"/>
                  </a:lnTo>
                  <a:lnTo>
                    <a:pt x="108" y="60"/>
                  </a:lnTo>
                  <a:lnTo>
                    <a:pt x="124" y="67"/>
                  </a:lnTo>
                  <a:lnTo>
                    <a:pt x="124" y="7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2" name="Freeform 7"/>
            <p:cNvSpPr>
              <a:spLocks noEditPoints="1"/>
            </p:cNvSpPr>
            <p:nvPr/>
          </p:nvSpPr>
          <p:spPr bwMode="auto">
            <a:xfrm>
              <a:off x="2464450" y="1659783"/>
              <a:ext cx="542006" cy="570078"/>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5" name="Freeform 10"/>
            <p:cNvSpPr>
              <a:spLocks/>
            </p:cNvSpPr>
            <p:nvPr/>
          </p:nvSpPr>
          <p:spPr bwMode="auto">
            <a:xfrm>
              <a:off x="2081158" y="3463950"/>
              <a:ext cx="695322" cy="767662"/>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7" name="Freeform 12"/>
            <p:cNvSpPr>
              <a:spLocks/>
            </p:cNvSpPr>
            <p:nvPr/>
          </p:nvSpPr>
          <p:spPr bwMode="auto">
            <a:xfrm>
              <a:off x="2680388" y="2813975"/>
              <a:ext cx="587353" cy="51285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90" name="Freeform 7"/>
          <p:cNvSpPr>
            <a:spLocks noEditPoints="1"/>
          </p:cNvSpPr>
          <p:nvPr/>
        </p:nvSpPr>
        <p:spPr bwMode="auto">
          <a:xfrm>
            <a:off x="7410199" y="2279983"/>
            <a:ext cx="609739" cy="651290"/>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2" name="Freeform 10"/>
          <p:cNvSpPr>
            <a:spLocks/>
          </p:cNvSpPr>
          <p:nvPr/>
        </p:nvSpPr>
        <p:spPr bwMode="auto">
          <a:xfrm>
            <a:off x="6979009" y="4341167"/>
            <a:ext cx="782215" cy="877021"/>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7" name="Freeform 12"/>
          <p:cNvSpPr>
            <a:spLocks/>
          </p:cNvSpPr>
          <p:nvPr/>
        </p:nvSpPr>
        <p:spPr bwMode="auto">
          <a:xfrm>
            <a:off x="7653123" y="3598598"/>
            <a:ext cx="660753" cy="58591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 name="Text Placeholder 1"/>
          <p:cNvSpPr>
            <a:spLocks noGrp="1"/>
          </p:cNvSpPr>
          <p:nvPr>
            <p:ph type="body" sz="quarter" idx="10"/>
          </p:nvPr>
        </p:nvSpPr>
        <p:spPr/>
        <p:txBody>
          <a:bodyPr/>
          <a:lstStyle/>
          <a:p>
            <a:r>
              <a:rPr lang="en-US" dirty="0" smtClean="0"/>
              <a:t>Germany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46891" y="2284026"/>
            <a:ext cx="2475396" cy="792887"/>
            <a:chOff x="597130" y="1514852"/>
            <a:chExt cx="2284981" cy="731896"/>
          </a:xfrm>
        </p:grpSpPr>
        <p:sp>
          <p:nvSpPr>
            <p:cNvPr id="45" name="TextBox 44"/>
            <p:cNvSpPr txBox="1"/>
            <p:nvPr/>
          </p:nvSpPr>
          <p:spPr>
            <a:xfrm>
              <a:off x="597130" y="1766439"/>
              <a:ext cx="2284981"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data, explanation, analysis and information about the title here. It should includes all the aspects. </a:t>
              </a:r>
            </a:p>
          </p:txBody>
        </p:sp>
        <p:sp>
          <p:nvSpPr>
            <p:cNvPr id="46" name="TextBox 45"/>
            <p:cNvSpPr txBox="1"/>
            <p:nvPr/>
          </p:nvSpPr>
          <p:spPr>
            <a:xfrm>
              <a:off x="597130" y="1514852"/>
              <a:ext cx="228498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Sales </a:t>
              </a:r>
              <a:r>
                <a:rPr lang="en-US" sz="1300" cap="all" spc="22" dirty="0">
                  <a:solidFill>
                    <a:schemeClr val="accent1"/>
                  </a:solidFill>
                  <a:latin typeface="Lato Black" panose="020F0A02020204030203" pitchFamily="34" charset="0"/>
                </a:rPr>
                <a:t>analysis</a:t>
              </a:r>
            </a:p>
          </p:txBody>
        </p:sp>
      </p:grpSp>
      <p:sp>
        <p:nvSpPr>
          <p:cNvPr id="48" name="Freeform 35"/>
          <p:cNvSpPr>
            <a:spLocks/>
          </p:cNvSpPr>
          <p:nvPr/>
        </p:nvSpPr>
        <p:spPr bwMode="auto">
          <a:xfrm>
            <a:off x="1088277" y="408100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Freeform 36"/>
          <p:cNvSpPr>
            <a:spLocks/>
          </p:cNvSpPr>
          <p:nvPr/>
        </p:nvSpPr>
        <p:spPr bwMode="auto">
          <a:xfrm>
            <a:off x="2882020" y="408100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37"/>
          <p:cNvSpPr>
            <a:spLocks/>
          </p:cNvSpPr>
          <p:nvPr/>
        </p:nvSpPr>
        <p:spPr bwMode="auto">
          <a:xfrm>
            <a:off x="1975689" y="4428400"/>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1" name="Group 50"/>
          <p:cNvGrpSpPr/>
          <p:nvPr/>
        </p:nvGrpSpPr>
        <p:grpSpPr>
          <a:xfrm>
            <a:off x="2474429" y="3769659"/>
            <a:ext cx="349118" cy="959704"/>
            <a:chOff x="7915275" y="3045311"/>
            <a:chExt cx="322263" cy="885881"/>
          </a:xfrm>
        </p:grpSpPr>
        <p:sp>
          <p:nvSpPr>
            <p:cNvPr id="80"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2"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3"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4"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5"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6"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7"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2" name="Group 51"/>
          <p:cNvGrpSpPr/>
          <p:nvPr/>
        </p:nvGrpSpPr>
        <p:grpSpPr>
          <a:xfrm>
            <a:off x="653171" y="3769659"/>
            <a:ext cx="349118" cy="959704"/>
            <a:chOff x="6234113" y="3045311"/>
            <a:chExt cx="322263" cy="885881"/>
          </a:xfrm>
        </p:grpSpPr>
        <p:sp>
          <p:nvSpPr>
            <p:cNvPr id="70"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2"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3"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4"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1564660" y="3769659"/>
            <a:ext cx="347398" cy="959704"/>
            <a:chOff x="7075488" y="3045311"/>
            <a:chExt cx="320675" cy="885881"/>
          </a:xfrm>
        </p:grpSpPr>
        <p:sp>
          <p:nvSpPr>
            <p:cNvPr id="60"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1"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2"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3"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4"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5"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6"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7"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8"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9"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4" name="TextBox 53"/>
          <p:cNvSpPr txBox="1"/>
          <p:nvPr/>
        </p:nvSpPr>
        <p:spPr>
          <a:xfrm>
            <a:off x="601576"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5" name="TextBox 54"/>
          <p:cNvSpPr txBox="1"/>
          <p:nvPr/>
        </p:nvSpPr>
        <p:spPr>
          <a:xfrm>
            <a:off x="601576"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sp>
        <p:nvSpPr>
          <p:cNvPr id="56" name="TextBox 55"/>
          <p:cNvSpPr txBox="1"/>
          <p:nvPr/>
        </p:nvSpPr>
        <p:spPr>
          <a:xfrm>
            <a:off x="151220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7" name="TextBox 56"/>
          <p:cNvSpPr txBox="1"/>
          <p:nvPr/>
        </p:nvSpPr>
        <p:spPr>
          <a:xfrm>
            <a:off x="151220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sp>
        <p:nvSpPr>
          <p:cNvPr id="58" name="TextBox 57"/>
          <p:cNvSpPr txBox="1"/>
          <p:nvPr/>
        </p:nvSpPr>
        <p:spPr>
          <a:xfrm>
            <a:off x="242283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9" name="TextBox 58"/>
          <p:cNvSpPr txBox="1"/>
          <p:nvPr/>
        </p:nvSpPr>
        <p:spPr>
          <a:xfrm>
            <a:off x="242283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cxnSp>
        <p:nvCxnSpPr>
          <p:cNvPr id="93" name="Straight Connector 92"/>
          <p:cNvCxnSpPr>
            <a:stCxn id="120" idx="3"/>
            <a:endCxn id="94" idx="2"/>
          </p:cNvCxnSpPr>
          <p:nvPr/>
        </p:nvCxnSpPr>
        <p:spPr>
          <a:xfrm flipV="1">
            <a:off x="5733501" y="4889443"/>
            <a:ext cx="1685790" cy="2732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endCxn id="96" idx="2"/>
          </p:cNvCxnSpPr>
          <p:nvPr/>
        </p:nvCxnSpPr>
        <p:spPr>
          <a:xfrm>
            <a:off x="5733500" y="3803845"/>
            <a:ext cx="208176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0" name="Chart 119"/>
          <p:cNvGraphicFramePr/>
          <p:nvPr>
            <p:extLst>
              <p:ext uri="{D42A27DB-BD31-4B8C-83A1-F6EECF244321}">
                <p14:modId xmlns:p14="http://schemas.microsoft.com/office/powerpoint/2010/main" val="3965730188"/>
              </p:ext>
            </p:extLst>
          </p:nvPr>
        </p:nvGraphicFramePr>
        <p:xfrm>
          <a:off x="4689549" y="4369335"/>
          <a:ext cx="1043952" cy="1094856"/>
        </p:xfrm>
        <a:graphic>
          <a:graphicData uri="http://schemas.openxmlformats.org/drawingml/2006/chart">
            <c:chart xmlns:c="http://schemas.openxmlformats.org/drawingml/2006/chart" xmlns:r="http://schemas.openxmlformats.org/officeDocument/2006/relationships" r:id="rId2"/>
          </a:graphicData>
        </a:graphic>
      </p:graphicFrame>
      <p:grpSp>
        <p:nvGrpSpPr>
          <p:cNvPr id="121" name="Group 120"/>
          <p:cNvGrpSpPr/>
          <p:nvPr/>
        </p:nvGrpSpPr>
        <p:grpSpPr>
          <a:xfrm>
            <a:off x="4878607" y="4758320"/>
            <a:ext cx="665835" cy="325992"/>
            <a:chOff x="4503329" y="1834187"/>
            <a:chExt cx="614617" cy="300916"/>
          </a:xfrm>
        </p:grpSpPr>
        <p:sp>
          <p:nvSpPr>
            <p:cNvPr id="122" name="TextBox 121"/>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Stuttgart</a:t>
              </a:r>
            </a:p>
          </p:txBody>
        </p:sp>
        <p:sp>
          <p:nvSpPr>
            <p:cNvPr id="123" name="TextBox 122"/>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32.1%</a:t>
              </a:r>
            </a:p>
          </p:txBody>
        </p:sp>
      </p:grpSp>
      <p:graphicFrame>
        <p:nvGraphicFramePr>
          <p:cNvPr id="124" name="Chart 123"/>
          <p:cNvGraphicFramePr/>
          <p:nvPr>
            <p:extLst>
              <p:ext uri="{D42A27DB-BD31-4B8C-83A1-F6EECF244321}">
                <p14:modId xmlns:p14="http://schemas.microsoft.com/office/powerpoint/2010/main" val="136354102"/>
              </p:ext>
            </p:extLst>
          </p:nvPr>
        </p:nvGraphicFramePr>
        <p:xfrm>
          <a:off x="4689549" y="3256417"/>
          <a:ext cx="1043952" cy="1094856"/>
        </p:xfrm>
        <a:graphic>
          <a:graphicData uri="http://schemas.openxmlformats.org/drawingml/2006/chart">
            <c:chart xmlns:c="http://schemas.openxmlformats.org/drawingml/2006/chart" xmlns:r="http://schemas.openxmlformats.org/officeDocument/2006/relationships" r:id="rId3"/>
          </a:graphicData>
        </a:graphic>
      </p:graphicFrame>
      <p:grpSp>
        <p:nvGrpSpPr>
          <p:cNvPr id="125" name="Group 124"/>
          <p:cNvGrpSpPr/>
          <p:nvPr/>
        </p:nvGrpSpPr>
        <p:grpSpPr>
          <a:xfrm>
            <a:off x="4878607" y="3645401"/>
            <a:ext cx="665835" cy="325992"/>
            <a:chOff x="4503329" y="1834187"/>
            <a:chExt cx="614617" cy="300916"/>
          </a:xfrm>
        </p:grpSpPr>
        <p:sp>
          <p:nvSpPr>
            <p:cNvPr id="126" name="TextBox 125"/>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Erfurt</a:t>
              </a:r>
            </a:p>
          </p:txBody>
        </p:sp>
        <p:sp>
          <p:nvSpPr>
            <p:cNvPr id="127" name="TextBox 126"/>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54.8%</a:t>
              </a:r>
            </a:p>
          </p:txBody>
        </p:sp>
      </p:grpSp>
      <p:graphicFrame>
        <p:nvGraphicFramePr>
          <p:cNvPr id="128" name="Chart 127"/>
          <p:cNvGraphicFramePr/>
          <p:nvPr>
            <p:extLst>
              <p:ext uri="{D42A27DB-BD31-4B8C-83A1-F6EECF244321}">
                <p14:modId xmlns:p14="http://schemas.microsoft.com/office/powerpoint/2010/main" val="2560520707"/>
              </p:ext>
            </p:extLst>
          </p:nvPr>
        </p:nvGraphicFramePr>
        <p:xfrm>
          <a:off x="4689549" y="2143499"/>
          <a:ext cx="1043952" cy="1094856"/>
        </p:xfrm>
        <a:graphic>
          <a:graphicData uri="http://schemas.openxmlformats.org/drawingml/2006/chart">
            <c:chart xmlns:c="http://schemas.openxmlformats.org/drawingml/2006/chart" xmlns:r="http://schemas.openxmlformats.org/officeDocument/2006/relationships" r:id="rId4"/>
          </a:graphicData>
        </a:graphic>
      </p:graphicFrame>
      <p:grpSp>
        <p:nvGrpSpPr>
          <p:cNvPr id="129" name="Group 128"/>
          <p:cNvGrpSpPr/>
          <p:nvPr/>
        </p:nvGrpSpPr>
        <p:grpSpPr>
          <a:xfrm>
            <a:off x="4878607" y="2532483"/>
            <a:ext cx="665835" cy="325992"/>
            <a:chOff x="4503329" y="1834187"/>
            <a:chExt cx="614617" cy="300916"/>
          </a:xfrm>
        </p:grpSpPr>
        <p:sp>
          <p:nvSpPr>
            <p:cNvPr id="130" name="TextBox 129"/>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Hamburg</a:t>
              </a:r>
            </a:p>
          </p:txBody>
        </p:sp>
        <p:sp>
          <p:nvSpPr>
            <p:cNvPr id="131" name="TextBox 130"/>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pSp>
      <p:cxnSp>
        <p:nvCxnSpPr>
          <p:cNvPr id="145" name="Straight Connector 144"/>
          <p:cNvCxnSpPr>
            <a:stCxn id="128" idx="3"/>
            <a:endCxn id="91" idx="2"/>
          </p:cNvCxnSpPr>
          <p:nvPr/>
        </p:nvCxnSpPr>
        <p:spPr>
          <a:xfrm>
            <a:off x="5733501" y="2690927"/>
            <a:ext cx="1928630" cy="0"/>
          </a:xfrm>
          <a:prstGeom prst="line">
            <a:avLst/>
          </a:prstGeom>
        </p:spPr>
        <p:style>
          <a:lnRef idx="1">
            <a:schemeClr val="accent1"/>
          </a:lnRef>
          <a:fillRef idx="0">
            <a:schemeClr val="accent1"/>
          </a:fillRef>
          <a:effectRef idx="0">
            <a:schemeClr val="accent1"/>
          </a:effectRef>
          <a:fontRef idx="minor">
            <a:schemeClr val="tx1"/>
          </a:fontRef>
        </p:style>
      </p:cxnSp>
      <p:sp>
        <p:nvSpPr>
          <p:cNvPr id="91" name="Oval 90"/>
          <p:cNvSpPr/>
          <p:nvPr/>
        </p:nvSpPr>
        <p:spPr>
          <a:xfrm>
            <a:off x="7662131" y="2634244"/>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7419291" y="4832759"/>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6" name="Oval 95"/>
          <p:cNvSpPr/>
          <p:nvPr/>
        </p:nvSpPr>
        <p:spPr>
          <a:xfrm>
            <a:off x="7815264" y="3747162"/>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106771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Spain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6891" y="2315347"/>
            <a:ext cx="3179544" cy="1811282"/>
            <a:chOff x="597130" y="1543762"/>
            <a:chExt cx="2934964" cy="1671952"/>
          </a:xfrm>
        </p:grpSpPr>
        <p:sp>
          <p:nvSpPr>
            <p:cNvPr id="62" name="TextBox 61"/>
            <p:cNvSpPr txBox="1"/>
            <p:nvPr/>
          </p:nvSpPr>
          <p:spPr>
            <a:xfrm>
              <a:off x="597130" y="1816514"/>
              <a:ext cx="2934964"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3" name="TextBox 62"/>
            <p:cNvSpPr txBox="1"/>
            <p:nvPr/>
          </p:nvSpPr>
          <p:spPr>
            <a:xfrm>
              <a:off x="597130" y="1543762"/>
              <a:ext cx="293496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Spanish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5324919" y="2314575"/>
            <a:ext cx="3924122" cy="2971800"/>
            <a:chOff x="4915310" y="1543050"/>
            <a:chExt cx="3622266" cy="2743200"/>
          </a:xfrm>
        </p:grpSpPr>
        <p:grpSp>
          <p:nvGrpSpPr>
            <p:cNvPr id="40" name="Group 39"/>
            <p:cNvGrpSpPr/>
            <p:nvPr/>
          </p:nvGrpSpPr>
          <p:grpSpPr>
            <a:xfrm>
              <a:off x="4915310" y="1543050"/>
              <a:ext cx="3622266" cy="2743200"/>
              <a:chOff x="4915310" y="1543050"/>
              <a:chExt cx="3622266" cy="2743200"/>
            </a:xfrm>
          </p:grpSpPr>
          <p:sp>
            <p:nvSpPr>
              <p:cNvPr id="48" name="Freeform 6"/>
              <p:cNvSpPr>
                <a:spLocks/>
              </p:cNvSpPr>
              <p:nvPr/>
            </p:nvSpPr>
            <p:spPr bwMode="auto">
              <a:xfrm>
                <a:off x="5352624" y="2712016"/>
                <a:ext cx="779475" cy="888434"/>
              </a:xfrm>
              <a:custGeom>
                <a:avLst/>
                <a:gdLst>
                  <a:gd name="T0" fmla="*/ 150 w 1792"/>
                  <a:gd name="T1" fmla="*/ 813 h 2042"/>
                  <a:gd name="T2" fmla="*/ 134 w 1792"/>
                  <a:gd name="T3" fmla="*/ 885 h 2042"/>
                  <a:gd name="T4" fmla="*/ 192 w 1792"/>
                  <a:gd name="T5" fmla="*/ 1002 h 2042"/>
                  <a:gd name="T6" fmla="*/ 240 w 1792"/>
                  <a:gd name="T7" fmla="*/ 1081 h 2042"/>
                  <a:gd name="T8" fmla="*/ 328 w 1792"/>
                  <a:gd name="T9" fmla="*/ 1135 h 2042"/>
                  <a:gd name="T10" fmla="*/ 330 w 1792"/>
                  <a:gd name="T11" fmla="*/ 1247 h 2042"/>
                  <a:gd name="T12" fmla="*/ 191 w 1792"/>
                  <a:gd name="T13" fmla="*/ 1434 h 2042"/>
                  <a:gd name="T14" fmla="*/ 153 w 1792"/>
                  <a:gd name="T15" fmla="*/ 1600 h 2042"/>
                  <a:gd name="T16" fmla="*/ 109 w 1792"/>
                  <a:gd name="T17" fmla="*/ 1669 h 2042"/>
                  <a:gd name="T18" fmla="*/ 210 w 1792"/>
                  <a:gd name="T19" fmla="*/ 1784 h 2042"/>
                  <a:gd name="T20" fmla="*/ 272 w 1792"/>
                  <a:gd name="T21" fmla="*/ 1868 h 2042"/>
                  <a:gd name="T22" fmla="*/ 352 w 1792"/>
                  <a:gd name="T23" fmla="*/ 1860 h 2042"/>
                  <a:gd name="T24" fmla="*/ 449 w 1792"/>
                  <a:gd name="T25" fmla="*/ 1857 h 2042"/>
                  <a:gd name="T26" fmla="*/ 584 w 1792"/>
                  <a:gd name="T27" fmla="*/ 1933 h 2042"/>
                  <a:gd name="T28" fmla="*/ 656 w 1792"/>
                  <a:gd name="T29" fmla="*/ 1987 h 2042"/>
                  <a:gd name="T30" fmla="*/ 717 w 1792"/>
                  <a:gd name="T31" fmla="*/ 1960 h 2042"/>
                  <a:gd name="T32" fmla="*/ 799 w 1792"/>
                  <a:gd name="T33" fmla="*/ 2037 h 2042"/>
                  <a:gd name="T34" fmla="*/ 906 w 1792"/>
                  <a:gd name="T35" fmla="*/ 2028 h 2042"/>
                  <a:gd name="T36" fmla="*/ 1041 w 1792"/>
                  <a:gd name="T37" fmla="*/ 1970 h 2042"/>
                  <a:gd name="T38" fmla="*/ 1065 w 1792"/>
                  <a:gd name="T39" fmla="*/ 1876 h 2042"/>
                  <a:gd name="T40" fmla="*/ 1152 w 1792"/>
                  <a:gd name="T41" fmla="*/ 1866 h 2042"/>
                  <a:gd name="T42" fmla="*/ 1130 w 1792"/>
                  <a:gd name="T43" fmla="*/ 1930 h 2042"/>
                  <a:gd name="T44" fmla="*/ 1172 w 1792"/>
                  <a:gd name="T45" fmla="*/ 1923 h 2042"/>
                  <a:gd name="T46" fmla="*/ 1249 w 1792"/>
                  <a:gd name="T47" fmla="*/ 1879 h 2042"/>
                  <a:gd name="T48" fmla="*/ 1245 w 1792"/>
                  <a:gd name="T49" fmla="*/ 1725 h 2042"/>
                  <a:gd name="T50" fmla="*/ 1302 w 1792"/>
                  <a:gd name="T51" fmla="*/ 1613 h 2042"/>
                  <a:gd name="T52" fmla="*/ 1470 w 1792"/>
                  <a:gd name="T53" fmla="*/ 1468 h 2042"/>
                  <a:gd name="T54" fmla="*/ 1607 w 1792"/>
                  <a:gd name="T55" fmla="*/ 1368 h 2042"/>
                  <a:gd name="T56" fmla="*/ 1681 w 1792"/>
                  <a:gd name="T57" fmla="*/ 1295 h 2042"/>
                  <a:gd name="T58" fmla="*/ 1622 w 1792"/>
                  <a:gd name="T59" fmla="*/ 1184 h 2042"/>
                  <a:gd name="T60" fmla="*/ 1705 w 1792"/>
                  <a:gd name="T61" fmla="*/ 1141 h 2042"/>
                  <a:gd name="T62" fmla="*/ 1750 w 1792"/>
                  <a:gd name="T63" fmla="*/ 1058 h 2042"/>
                  <a:gd name="T64" fmla="*/ 1757 w 1792"/>
                  <a:gd name="T65" fmla="*/ 968 h 2042"/>
                  <a:gd name="T66" fmla="*/ 1788 w 1792"/>
                  <a:gd name="T67" fmla="*/ 840 h 2042"/>
                  <a:gd name="T68" fmla="*/ 1753 w 1792"/>
                  <a:gd name="T69" fmla="*/ 816 h 2042"/>
                  <a:gd name="T70" fmla="*/ 1655 w 1792"/>
                  <a:gd name="T71" fmla="*/ 913 h 2042"/>
                  <a:gd name="T72" fmla="*/ 1529 w 1792"/>
                  <a:gd name="T73" fmla="*/ 784 h 2042"/>
                  <a:gd name="T74" fmla="*/ 1501 w 1792"/>
                  <a:gd name="T75" fmla="*/ 662 h 2042"/>
                  <a:gd name="T76" fmla="*/ 1396 w 1792"/>
                  <a:gd name="T77" fmla="*/ 556 h 2042"/>
                  <a:gd name="T78" fmla="*/ 1328 w 1792"/>
                  <a:gd name="T79" fmla="*/ 485 h 2042"/>
                  <a:gd name="T80" fmla="*/ 1355 w 1792"/>
                  <a:gd name="T81" fmla="*/ 298 h 2042"/>
                  <a:gd name="T82" fmla="*/ 1290 w 1792"/>
                  <a:gd name="T83" fmla="*/ 206 h 2042"/>
                  <a:gd name="T84" fmla="*/ 1247 w 1792"/>
                  <a:gd name="T85" fmla="*/ 235 h 2042"/>
                  <a:gd name="T86" fmla="*/ 1103 w 1792"/>
                  <a:gd name="T87" fmla="*/ 160 h 2042"/>
                  <a:gd name="T88" fmla="*/ 1018 w 1792"/>
                  <a:gd name="T89" fmla="*/ 158 h 2042"/>
                  <a:gd name="T90" fmla="*/ 877 w 1792"/>
                  <a:gd name="T91" fmla="*/ 29 h 2042"/>
                  <a:gd name="T92" fmla="*/ 707 w 1792"/>
                  <a:gd name="T93" fmla="*/ 53 h 2042"/>
                  <a:gd name="T94" fmla="*/ 649 w 1792"/>
                  <a:gd name="T95" fmla="*/ 81 h 2042"/>
                  <a:gd name="T96" fmla="*/ 597 w 1792"/>
                  <a:gd name="T97" fmla="*/ 170 h 2042"/>
                  <a:gd name="T98" fmla="*/ 463 w 1792"/>
                  <a:gd name="T99" fmla="*/ 198 h 2042"/>
                  <a:gd name="T100" fmla="*/ 334 w 1792"/>
                  <a:gd name="T101" fmla="*/ 210 h 2042"/>
                  <a:gd name="T102" fmla="*/ 400 w 1792"/>
                  <a:gd name="T103" fmla="*/ 331 h 2042"/>
                  <a:gd name="T104" fmla="*/ 406 w 1792"/>
                  <a:gd name="T105" fmla="*/ 500 h 2042"/>
                  <a:gd name="T106" fmla="*/ 348 w 1792"/>
                  <a:gd name="T107" fmla="*/ 649 h 2042"/>
                  <a:gd name="T108" fmla="*/ 146 w 1792"/>
                  <a:gd name="T109" fmla="*/ 661 h 2042"/>
                  <a:gd name="T110" fmla="*/ 52 w 1792"/>
                  <a:gd name="T111" fmla="*/ 673 h 2042"/>
                  <a:gd name="T112" fmla="*/ 4 w 1792"/>
                  <a:gd name="T113" fmla="*/ 693 h 2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2" h="2042">
                    <a:moveTo>
                      <a:pt x="58" y="755"/>
                    </a:moveTo>
                    <a:cubicBezTo>
                      <a:pt x="59" y="756"/>
                      <a:pt x="60" y="758"/>
                      <a:pt x="62" y="758"/>
                    </a:cubicBezTo>
                    <a:cubicBezTo>
                      <a:pt x="143" y="804"/>
                      <a:pt x="143" y="804"/>
                      <a:pt x="143" y="804"/>
                    </a:cubicBezTo>
                    <a:cubicBezTo>
                      <a:pt x="147" y="806"/>
                      <a:pt x="149" y="809"/>
                      <a:pt x="150" y="813"/>
                    </a:cubicBezTo>
                    <a:cubicBezTo>
                      <a:pt x="159" y="843"/>
                      <a:pt x="159" y="843"/>
                      <a:pt x="159" y="843"/>
                    </a:cubicBezTo>
                    <a:cubicBezTo>
                      <a:pt x="161" y="849"/>
                      <a:pt x="159" y="855"/>
                      <a:pt x="154" y="859"/>
                    </a:cubicBezTo>
                    <a:cubicBezTo>
                      <a:pt x="139" y="870"/>
                      <a:pt x="139" y="870"/>
                      <a:pt x="139" y="870"/>
                    </a:cubicBezTo>
                    <a:cubicBezTo>
                      <a:pt x="135" y="873"/>
                      <a:pt x="132" y="879"/>
                      <a:pt x="134" y="885"/>
                    </a:cubicBezTo>
                    <a:cubicBezTo>
                      <a:pt x="137" y="898"/>
                      <a:pt x="143" y="922"/>
                      <a:pt x="148" y="926"/>
                    </a:cubicBezTo>
                    <a:cubicBezTo>
                      <a:pt x="154" y="929"/>
                      <a:pt x="171" y="939"/>
                      <a:pt x="181" y="945"/>
                    </a:cubicBezTo>
                    <a:cubicBezTo>
                      <a:pt x="185" y="947"/>
                      <a:pt x="188" y="951"/>
                      <a:pt x="188" y="956"/>
                    </a:cubicBezTo>
                    <a:cubicBezTo>
                      <a:pt x="192" y="1002"/>
                      <a:pt x="192" y="1002"/>
                      <a:pt x="192" y="1002"/>
                    </a:cubicBezTo>
                    <a:cubicBezTo>
                      <a:pt x="194" y="1047"/>
                      <a:pt x="194" y="1047"/>
                      <a:pt x="194" y="1047"/>
                    </a:cubicBezTo>
                    <a:cubicBezTo>
                      <a:pt x="194" y="1052"/>
                      <a:pt x="197" y="1056"/>
                      <a:pt x="201" y="1059"/>
                    </a:cubicBezTo>
                    <a:cubicBezTo>
                      <a:pt x="237" y="1079"/>
                      <a:pt x="237" y="1079"/>
                      <a:pt x="237" y="1079"/>
                    </a:cubicBezTo>
                    <a:cubicBezTo>
                      <a:pt x="238" y="1080"/>
                      <a:pt x="239" y="1080"/>
                      <a:pt x="240" y="1081"/>
                    </a:cubicBezTo>
                    <a:cubicBezTo>
                      <a:pt x="270" y="1108"/>
                      <a:pt x="270" y="1108"/>
                      <a:pt x="270" y="1108"/>
                    </a:cubicBezTo>
                    <a:cubicBezTo>
                      <a:pt x="271" y="1109"/>
                      <a:pt x="272" y="1110"/>
                      <a:pt x="274" y="1111"/>
                    </a:cubicBezTo>
                    <a:cubicBezTo>
                      <a:pt x="322" y="1131"/>
                      <a:pt x="322" y="1131"/>
                      <a:pt x="322" y="1131"/>
                    </a:cubicBezTo>
                    <a:cubicBezTo>
                      <a:pt x="325" y="1132"/>
                      <a:pt x="327" y="1133"/>
                      <a:pt x="328" y="1135"/>
                    </a:cubicBezTo>
                    <a:cubicBezTo>
                      <a:pt x="358" y="1172"/>
                      <a:pt x="358" y="1172"/>
                      <a:pt x="358" y="1172"/>
                    </a:cubicBezTo>
                    <a:cubicBezTo>
                      <a:pt x="362" y="1176"/>
                      <a:pt x="362" y="1182"/>
                      <a:pt x="360" y="1187"/>
                    </a:cubicBezTo>
                    <a:cubicBezTo>
                      <a:pt x="330" y="1245"/>
                      <a:pt x="330" y="1245"/>
                      <a:pt x="330" y="1245"/>
                    </a:cubicBezTo>
                    <a:cubicBezTo>
                      <a:pt x="330" y="1246"/>
                      <a:pt x="330" y="1246"/>
                      <a:pt x="330" y="1247"/>
                    </a:cubicBezTo>
                    <a:cubicBezTo>
                      <a:pt x="288" y="1360"/>
                      <a:pt x="288" y="1360"/>
                      <a:pt x="288" y="1360"/>
                    </a:cubicBezTo>
                    <a:cubicBezTo>
                      <a:pt x="287" y="1362"/>
                      <a:pt x="285" y="1365"/>
                      <a:pt x="282" y="1367"/>
                    </a:cubicBezTo>
                    <a:cubicBezTo>
                      <a:pt x="197" y="1425"/>
                      <a:pt x="197" y="1425"/>
                      <a:pt x="197" y="1425"/>
                    </a:cubicBezTo>
                    <a:cubicBezTo>
                      <a:pt x="193" y="1427"/>
                      <a:pt x="191" y="1430"/>
                      <a:pt x="191" y="1434"/>
                    </a:cubicBezTo>
                    <a:cubicBezTo>
                      <a:pt x="171" y="1526"/>
                      <a:pt x="171" y="1526"/>
                      <a:pt x="171" y="1526"/>
                    </a:cubicBezTo>
                    <a:cubicBezTo>
                      <a:pt x="157" y="1592"/>
                      <a:pt x="157" y="1592"/>
                      <a:pt x="157" y="1592"/>
                    </a:cubicBezTo>
                    <a:cubicBezTo>
                      <a:pt x="157" y="1593"/>
                      <a:pt x="156" y="1595"/>
                      <a:pt x="156" y="1596"/>
                    </a:cubicBezTo>
                    <a:cubicBezTo>
                      <a:pt x="153" y="1600"/>
                      <a:pt x="153" y="1600"/>
                      <a:pt x="153" y="1600"/>
                    </a:cubicBezTo>
                    <a:cubicBezTo>
                      <a:pt x="150" y="1606"/>
                      <a:pt x="150" y="1612"/>
                      <a:pt x="154" y="1617"/>
                    </a:cubicBezTo>
                    <a:cubicBezTo>
                      <a:pt x="160" y="1624"/>
                      <a:pt x="160" y="1624"/>
                      <a:pt x="160" y="1624"/>
                    </a:cubicBezTo>
                    <a:cubicBezTo>
                      <a:pt x="166" y="1631"/>
                      <a:pt x="163" y="1643"/>
                      <a:pt x="154" y="1646"/>
                    </a:cubicBezTo>
                    <a:cubicBezTo>
                      <a:pt x="133" y="1653"/>
                      <a:pt x="106" y="1664"/>
                      <a:pt x="109" y="1669"/>
                    </a:cubicBezTo>
                    <a:cubicBezTo>
                      <a:pt x="114" y="1676"/>
                      <a:pt x="145" y="1714"/>
                      <a:pt x="152" y="1716"/>
                    </a:cubicBezTo>
                    <a:cubicBezTo>
                      <a:pt x="158" y="1717"/>
                      <a:pt x="174" y="1747"/>
                      <a:pt x="179" y="1756"/>
                    </a:cubicBezTo>
                    <a:cubicBezTo>
                      <a:pt x="180" y="1757"/>
                      <a:pt x="181" y="1759"/>
                      <a:pt x="182" y="1760"/>
                    </a:cubicBezTo>
                    <a:cubicBezTo>
                      <a:pt x="210" y="1784"/>
                      <a:pt x="210" y="1784"/>
                      <a:pt x="210" y="1784"/>
                    </a:cubicBezTo>
                    <a:cubicBezTo>
                      <a:pt x="230" y="1800"/>
                      <a:pt x="230" y="1800"/>
                      <a:pt x="230" y="1800"/>
                    </a:cubicBezTo>
                    <a:cubicBezTo>
                      <a:pt x="232" y="1801"/>
                      <a:pt x="233" y="1803"/>
                      <a:pt x="234" y="1806"/>
                    </a:cubicBezTo>
                    <a:cubicBezTo>
                      <a:pt x="237" y="1814"/>
                      <a:pt x="245" y="1833"/>
                      <a:pt x="249" y="1840"/>
                    </a:cubicBezTo>
                    <a:cubicBezTo>
                      <a:pt x="252" y="1847"/>
                      <a:pt x="265" y="1861"/>
                      <a:pt x="272" y="1868"/>
                    </a:cubicBezTo>
                    <a:cubicBezTo>
                      <a:pt x="275" y="1872"/>
                      <a:pt x="279" y="1873"/>
                      <a:pt x="283" y="1873"/>
                    </a:cubicBezTo>
                    <a:cubicBezTo>
                      <a:pt x="348" y="1870"/>
                      <a:pt x="348" y="1870"/>
                      <a:pt x="348" y="1870"/>
                    </a:cubicBezTo>
                    <a:cubicBezTo>
                      <a:pt x="351" y="1862"/>
                      <a:pt x="351" y="1862"/>
                      <a:pt x="351" y="1862"/>
                    </a:cubicBezTo>
                    <a:cubicBezTo>
                      <a:pt x="351" y="1861"/>
                      <a:pt x="352" y="1860"/>
                      <a:pt x="352" y="1860"/>
                    </a:cubicBezTo>
                    <a:cubicBezTo>
                      <a:pt x="373" y="1825"/>
                      <a:pt x="373" y="1825"/>
                      <a:pt x="373" y="1825"/>
                    </a:cubicBezTo>
                    <a:cubicBezTo>
                      <a:pt x="376" y="1820"/>
                      <a:pt x="383" y="1818"/>
                      <a:pt x="388" y="1821"/>
                    </a:cubicBezTo>
                    <a:cubicBezTo>
                      <a:pt x="445" y="1853"/>
                      <a:pt x="445" y="1853"/>
                      <a:pt x="445" y="1853"/>
                    </a:cubicBezTo>
                    <a:cubicBezTo>
                      <a:pt x="447" y="1854"/>
                      <a:pt x="449" y="1855"/>
                      <a:pt x="449" y="1857"/>
                    </a:cubicBezTo>
                    <a:cubicBezTo>
                      <a:pt x="477" y="1907"/>
                      <a:pt x="477" y="1907"/>
                      <a:pt x="477" y="1907"/>
                    </a:cubicBezTo>
                    <a:cubicBezTo>
                      <a:pt x="478" y="1910"/>
                      <a:pt x="481" y="1912"/>
                      <a:pt x="484" y="1913"/>
                    </a:cubicBezTo>
                    <a:cubicBezTo>
                      <a:pt x="545" y="1926"/>
                      <a:pt x="545" y="1926"/>
                      <a:pt x="545" y="1926"/>
                    </a:cubicBezTo>
                    <a:cubicBezTo>
                      <a:pt x="584" y="1933"/>
                      <a:pt x="584" y="1933"/>
                      <a:pt x="584" y="1933"/>
                    </a:cubicBezTo>
                    <a:cubicBezTo>
                      <a:pt x="587" y="1934"/>
                      <a:pt x="590" y="1936"/>
                      <a:pt x="592" y="1939"/>
                    </a:cubicBezTo>
                    <a:cubicBezTo>
                      <a:pt x="610" y="1980"/>
                      <a:pt x="610" y="1980"/>
                      <a:pt x="610" y="1980"/>
                    </a:cubicBezTo>
                    <a:cubicBezTo>
                      <a:pt x="612" y="1984"/>
                      <a:pt x="616" y="1986"/>
                      <a:pt x="620" y="1986"/>
                    </a:cubicBezTo>
                    <a:cubicBezTo>
                      <a:pt x="656" y="1987"/>
                      <a:pt x="656" y="1987"/>
                      <a:pt x="656" y="1987"/>
                    </a:cubicBezTo>
                    <a:cubicBezTo>
                      <a:pt x="659" y="1987"/>
                      <a:pt x="663" y="1985"/>
                      <a:pt x="665" y="1982"/>
                    </a:cubicBezTo>
                    <a:cubicBezTo>
                      <a:pt x="681" y="1960"/>
                      <a:pt x="681" y="1960"/>
                      <a:pt x="681" y="1960"/>
                    </a:cubicBezTo>
                    <a:cubicBezTo>
                      <a:pt x="683" y="1957"/>
                      <a:pt x="687" y="1955"/>
                      <a:pt x="691" y="1956"/>
                    </a:cubicBezTo>
                    <a:cubicBezTo>
                      <a:pt x="717" y="1960"/>
                      <a:pt x="717" y="1960"/>
                      <a:pt x="717" y="1960"/>
                    </a:cubicBezTo>
                    <a:cubicBezTo>
                      <a:pt x="719" y="1960"/>
                      <a:pt x="722" y="1962"/>
                      <a:pt x="724" y="1964"/>
                    </a:cubicBezTo>
                    <a:cubicBezTo>
                      <a:pt x="753" y="2006"/>
                      <a:pt x="753" y="2006"/>
                      <a:pt x="753" y="2006"/>
                    </a:cubicBezTo>
                    <a:cubicBezTo>
                      <a:pt x="754" y="2007"/>
                      <a:pt x="755" y="2008"/>
                      <a:pt x="756" y="2009"/>
                    </a:cubicBezTo>
                    <a:cubicBezTo>
                      <a:pt x="763" y="2014"/>
                      <a:pt x="793" y="2035"/>
                      <a:pt x="799" y="2037"/>
                    </a:cubicBezTo>
                    <a:cubicBezTo>
                      <a:pt x="806" y="2039"/>
                      <a:pt x="851" y="2042"/>
                      <a:pt x="860" y="2042"/>
                    </a:cubicBezTo>
                    <a:cubicBezTo>
                      <a:pt x="862" y="2042"/>
                      <a:pt x="863" y="2042"/>
                      <a:pt x="864" y="2042"/>
                    </a:cubicBezTo>
                    <a:cubicBezTo>
                      <a:pt x="905" y="2029"/>
                      <a:pt x="905" y="2029"/>
                      <a:pt x="905" y="2029"/>
                    </a:cubicBezTo>
                    <a:cubicBezTo>
                      <a:pt x="905" y="2028"/>
                      <a:pt x="906" y="2028"/>
                      <a:pt x="906" y="2028"/>
                    </a:cubicBezTo>
                    <a:cubicBezTo>
                      <a:pt x="950" y="2017"/>
                      <a:pt x="950" y="2017"/>
                      <a:pt x="950" y="2017"/>
                    </a:cubicBezTo>
                    <a:cubicBezTo>
                      <a:pt x="951" y="2017"/>
                      <a:pt x="951" y="2017"/>
                      <a:pt x="952" y="2017"/>
                    </a:cubicBezTo>
                    <a:cubicBezTo>
                      <a:pt x="1035" y="1980"/>
                      <a:pt x="1035" y="1980"/>
                      <a:pt x="1035" y="1980"/>
                    </a:cubicBezTo>
                    <a:cubicBezTo>
                      <a:pt x="1039" y="1978"/>
                      <a:pt x="1041" y="1974"/>
                      <a:pt x="1041" y="1970"/>
                    </a:cubicBezTo>
                    <a:cubicBezTo>
                      <a:pt x="1040" y="1938"/>
                      <a:pt x="1040" y="1938"/>
                      <a:pt x="1040" y="1938"/>
                    </a:cubicBezTo>
                    <a:cubicBezTo>
                      <a:pt x="1039" y="1909"/>
                      <a:pt x="1039" y="1909"/>
                      <a:pt x="1039" y="1909"/>
                    </a:cubicBezTo>
                    <a:cubicBezTo>
                      <a:pt x="1039" y="1906"/>
                      <a:pt x="1040" y="1903"/>
                      <a:pt x="1042" y="1901"/>
                    </a:cubicBezTo>
                    <a:cubicBezTo>
                      <a:pt x="1065" y="1876"/>
                      <a:pt x="1065" y="1876"/>
                      <a:pt x="1065" y="1876"/>
                    </a:cubicBezTo>
                    <a:cubicBezTo>
                      <a:pt x="1066" y="1875"/>
                      <a:pt x="1067" y="1874"/>
                      <a:pt x="1068" y="1874"/>
                    </a:cubicBezTo>
                    <a:cubicBezTo>
                      <a:pt x="1118" y="1849"/>
                      <a:pt x="1118" y="1849"/>
                      <a:pt x="1118" y="1849"/>
                    </a:cubicBezTo>
                    <a:cubicBezTo>
                      <a:pt x="1122" y="1847"/>
                      <a:pt x="1126" y="1847"/>
                      <a:pt x="1129" y="1849"/>
                    </a:cubicBezTo>
                    <a:cubicBezTo>
                      <a:pt x="1152" y="1866"/>
                      <a:pt x="1152" y="1866"/>
                      <a:pt x="1152" y="1866"/>
                    </a:cubicBezTo>
                    <a:cubicBezTo>
                      <a:pt x="1156" y="1869"/>
                      <a:pt x="1158" y="1874"/>
                      <a:pt x="1156" y="1879"/>
                    </a:cubicBezTo>
                    <a:cubicBezTo>
                      <a:pt x="1154" y="1885"/>
                      <a:pt x="1150" y="1894"/>
                      <a:pt x="1148" y="1898"/>
                    </a:cubicBezTo>
                    <a:cubicBezTo>
                      <a:pt x="1145" y="1903"/>
                      <a:pt x="1137" y="1912"/>
                      <a:pt x="1132" y="1917"/>
                    </a:cubicBezTo>
                    <a:cubicBezTo>
                      <a:pt x="1129" y="1921"/>
                      <a:pt x="1128" y="1926"/>
                      <a:pt x="1130" y="1930"/>
                    </a:cubicBezTo>
                    <a:cubicBezTo>
                      <a:pt x="1136" y="1939"/>
                      <a:pt x="1136" y="1939"/>
                      <a:pt x="1136" y="1939"/>
                    </a:cubicBezTo>
                    <a:cubicBezTo>
                      <a:pt x="1139" y="1945"/>
                      <a:pt x="1147" y="1946"/>
                      <a:pt x="1153" y="1941"/>
                    </a:cubicBezTo>
                    <a:cubicBezTo>
                      <a:pt x="1169" y="1925"/>
                      <a:pt x="1169" y="1925"/>
                      <a:pt x="1169" y="1925"/>
                    </a:cubicBezTo>
                    <a:cubicBezTo>
                      <a:pt x="1170" y="1924"/>
                      <a:pt x="1171" y="1923"/>
                      <a:pt x="1172" y="1923"/>
                    </a:cubicBezTo>
                    <a:cubicBezTo>
                      <a:pt x="1205" y="1908"/>
                      <a:pt x="1205" y="1908"/>
                      <a:pt x="1205" y="1908"/>
                    </a:cubicBezTo>
                    <a:cubicBezTo>
                      <a:pt x="1206" y="1908"/>
                      <a:pt x="1206" y="1908"/>
                      <a:pt x="1207" y="1907"/>
                    </a:cubicBezTo>
                    <a:cubicBezTo>
                      <a:pt x="1248" y="1880"/>
                      <a:pt x="1248" y="1880"/>
                      <a:pt x="1248" y="1880"/>
                    </a:cubicBezTo>
                    <a:cubicBezTo>
                      <a:pt x="1248" y="1880"/>
                      <a:pt x="1249" y="1879"/>
                      <a:pt x="1249" y="1879"/>
                    </a:cubicBezTo>
                    <a:cubicBezTo>
                      <a:pt x="1255" y="1873"/>
                      <a:pt x="1291" y="1836"/>
                      <a:pt x="1290" y="1829"/>
                    </a:cubicBezTo>
                    <a:cubicBezTo>
                      <a:pt x="1290" y="1823"/>
                      <a:pt x="1286" y="1796"/>
                      <a:pt x="1284" y="1788"/>
                    </a:cubicBezTo>
                    <a:cubicBezTo>
                      <a:pt x="1284" y="1787"/>
                      <a:pt x="1284" y="1786"/>
                      <a:pt x="1283" y="1784"/>
                    </a:cubicBezTo>
                    <a:cubicBezTo>
                      <a:pt x="1277" y="1775"/>
                      <a:pt x="1252" y="1735"/>
                      <a:pt x="1245" y="1725"/>
                    </a:cubicBezTo>
                    <a:cubicBezTo>
                      <a:pt x="1239" y="1715"/>
                      <a:pt x="1243" y="1688"/>
                      <a:pt x="1245" y="1679"/>
                    </a:cubicBezTo>
                    <a:cubicBezTo>
                      <a:pt x="1246" y="1677"/>
                      <a:pt x="1246" y="1675"/>
                      <a:pt x="1248" y="1674"/>
                    </a:cubicBezTo>
                    <a:cubicBezTo>
                      <a:pt x="1301" y="1614"/>
                      <a:pt x="1301" y="1614"/>
                      <a:pt x="1301" y="1614"/>
                    </a:cubicBezTo>
                    <a:cubicBezTo>
                      <a:pt x="1301" y="1614"/>
                      <a:pt x="1302" y="1613"/>
                      <a:pt x="1302" y="1613"/>
                    </a:cubicBezTo>
                    <a:cubicBezTo>
                      <a:pt x="1386" y="1547"/>
                      <a:pt x="1386" y="1547"/>
                      <a:pt x="1386" y="1547"/>
                    </a:cubicBezTo>
                    <a:cubicBezTo>
                      <a:pt x="1386" y="1547"/>
                      <a:pt x="1386" y="1547"/>
                      <a:pt x="1386" y="1547"/>
                    </a:cubicBezTo>
                    <a:cubicBezTo>
                      <a:pt x="1467" y="1477"/>
                      <a:pt x="1467" y="1477"/>
                      <a:pt x="1467" y="1477"/>
                    </a:cubicBezTo>
                    <a:cubicBezTo>
                      <a:pt x="1469" y="1475"/>
                      <a:pt x="1471" y="1472"/>
                      <a:pt x="1470" y="1468"/>
                    </a:cubicBezTo>
                    <a:cubicBezTo>
                      <a:pt x="1470" y="1452"/>
                      <a:pt x="1470" y="1452"/>
                      <a:pt x="1470" y="1452"/>
                    </a:cubicBezTo>
                    <a:cubicBezTo>
                      <a:pt x="1470" y="1446"/>
                      <a:pt x="1474" y="1442"/>
                      <a:pt x="1479" y="1441"/>
                    </a:cubicBezTo>
                    <a:cubicBezTo>
                      <a:pt x="1575" y="1427"/>
                      <a:pt x="1575" y="1427"/>
                      <a:pt x="1575" y="1427"/>
                    </a:cubicBezTo>
                    <a:cubicBezTo>
                      <a:pt x="1607" y="1368"/>
                      <a:pt x="1607" y="1368"/>
                      <a:pt x="1607" y="1368"/>
                    </a:cubicBezTo>
                    <a:cubicBezTo>
                      <a:pt x="1607" y="1367"/>
                      <a:pt x="1607" y="1366"/>
                      <a:pt x="1608" y="1366"/>
                    </a:cubicBezTo>
                    <a:cubicBezTo>
                      <a:pt x="1650" y="1308"/>
                      <a:pt x="1650" y="1308"/>
                      <a:pt x="1650" y="1308"/>
                    </a:cubicBezTo>
                    <a:cubicBezTo>
                      <a:pt x="1652" y="1306"/>
                      <a:pt x="1655" y="1304"/>
                      <a:pt x="1658" y="1303"/>
                    </a:cubicBezTo>
                    <a:cubicBezTo>
                      <a:pt x="1681" y="1295"/>
                      <a:pt x="1681" y="1295"/>
                      <a:pt x="1681" y="1295"/>
                    </a:cubicBezTo>
                    <a:cubicBezTo>
                      <a:pt x="1689" y="1293"/>
                      <a:pt x="1693" y="1284"/>
                      <a:pt x="1690" y="1276"/>
                    </a:cubicBezTo>
                    <a:cubicBezTo>
                      <a:pt x="1685" y="1264"/>
                      <a:pt x="1677" y="1249"/>
                      <a:pt x="1673" y="1248"/>
                    </a:cubicBezTo>
                    <a:cubicBezTo>
                      <a:pt x="1667" y="1246"/>
                      <a:pt x="1637" y="1211"/>
                      <a:pt x="1625" y="1197"/>
                    </a:cubicBezTo>
                    <a:cubicBezTo>
                      <a:pt x="1622" y="1194"/>
                      <a:pt x="1620" y="1189"/>
                      <a:pt x="1622" y="1184"/>
                    </a:cubicBezTo>
                    <a:cubicBezTo>
                      <a:pt x="1629" y="1156"/>
                      <a:pt x="1629" y="1156"/>
                      <a:pt x="1629" y="1156"/>
                    </a:cubicBezTo>
                    <a:cubicBezTo>
                      <a:pt x="1631" y="1149"/>
                      <a:pt x="1638" y="1144"/>
                      <a:pt x="1646" y="1146"/>
                    </a:cubicBezTo>
                    <a:cubicBezTo>
                      <a:pt x="1688" y="1155"/>
                      <a:pt x="1688" y="1155"/>
                      <a:pt x="1688" y="1155"/>
                    </a:cubicBezTo>
                    <a:cubicBezTo>
                      <a:pt x="1697" y="1157"/>
                      <a:pt x="1705" y="1150"/>
                      <a:pt x="1705" y="1141"/>
                    </a:cubicBezTo>
                    <a:cubicBezTo>
                      <a:pt x="1704" y="1108"/>
                      <a:pt x="1704" y="1108"/>
                      <a:pt x="1704" y="1108"/>
                    </a:cubicBezTo>
                    <a:cubicBezTo>
                      <a:pt x="1702" y="1074"/>
                      <a:pt x="1702" y="1074"/>
                      <a:pt x="1702" y="1074"/>
                    </a:cubicBezTo>
                    <a:cubicBezTo>
                      <a:pt x="1702" y="1066"/>
                      <a:pt x="1708" y="1060"/>
                      <a:pt x="1716" y="1059"/>
                    </a:cubicBezTo>
                    <a:cubicBezTo>
                      <a:pt x="1750" y="1058"/>
                      <a:pt x="1750" y="1058"/>
                      <a:pt x="1750" y="1058"/>
                    </a:cubicBezTo>
                    <a:cubicBezTo>
                      <a:pt x="1775" y="1057"/>
                      <a:pt x="1775" y="1057"/>
                      <a:pt x="1775" y="1057"/>
                    </a:cubicBezTo>
                    <a:cubicBezTo>
                      <a:pt x="1785" y="1057"/>
                      <a:pt x="1792" y="1046"/>
                      <a:pt x="1787" y="1037"/>
                    </a:cubicBezTo>
                    <a:cubicBezTo>
                      <a:pt x="1758" y="973"/>
                      <a:pt x="1758" y="973"/>
                      <a:pt x="1758" y="973"/>
                    </a:cubicBezTo>
                    <a:cubicBezTo>
                      <a:pt x="1757" y="972"/>
                      <a:pt x="1757" y="970"/>
                      <a:pt x="1757" y="968"/>
                    </a:cubicBezTo>
                    <a:cubicBezTo>
                      <a:pt x="1755" y="918"/>
                      <a:pt x="1755" y="918"/>
                      <a:pt x="1755" y="918"/>
                    </a:cubicBezTo>
                    <a:cubicBezTo>
                      <a:pt x="1755" y="916"/>
                      <a:pt x="1755" y="914"/>
                      <a:pt x="1756" y="912"/>
                    </a:cubicBezTo>
                    <a:cubicBezTo>
                      <a:pt x="1787" y="847"/>
                      <a:pt x="1787" y="847"/>
                      <a:pt x="1787" y="847"/>
                    </a:cubicBezTo>
                    <a:cubicBezTo>
                      <a:pt x="1788" y="845"/>
                      <a:pt x="1788" y="842"/>
                      <a:pt x="1788" y="840"/>
                    </a:cubicBezTo>
                    <a:cubicBezTo>
                      <a:pt x="1787" y="820"/>
                      <a:pt x="1787" y="820"/>
                      <a:pt x="1787" y="820"/>
                    </a:cubicBezTo>
                    <a:cubicBezTo>
                      <a:pt x="1787" y="809"/>
                      <a:pt x="1776" y="803"/>
                      <a:pt x="1766" y="808"/>
                    </a:cubicBezTo>
                    <a:cubicBezTo>
                      <a:pt x="1759" y="811"/>
                      <a:pt x="1759" y="811"/>
                      <a:pt x="1759" y="811"/>
                    </a:cubicBezTo>
                    <a:cubicBezTo>
                      <a:pt x="1757" y="813"/>
                      <a:pt x="1755" y="814"/>
                      <a:pt x="1753" y="816"/>
                    </a:cubicBezTo>
                    <a:cubicBezTo>
                      <a:pt x="1718" y="871"/>
                      <a:pt x="1718" y="871"/>
                      <a:pt x="1718" y="871"/>
                    </a:cubicBezTo>
                    <a:cubicBezTo>
                      <a:pt x="1717" y="872"/>
                      <a:pt x="1716" y="873"/>
                      <a:pt x="1715" y="874"/>
                    </a:cubicBezTo>
                    <a:cubicBezTo>
                      <a:pt x="1672" y="911"/>
                      <a:pt x="1672" y="911"/>
                      <a:pt x="1672" y="911"/>
                    </a:cubicBezTo>
                    <a:cubicBezTo>
                      <a:pt x="1667" y="916"/>
                      <a:pt x="1660" y="916"/>
                      <a:pt x="1655" y="913"/>
                    </a:cubicBezTo>
                    <a:cubicBezTo>
                      <a:pt x="1593" y="872"/>
                      <a:pt x="1593" y="872"/>
                      <a:pt x="1593" y="872"/>
                    </a:cubicBezTo>
                    <a:cubicBezTo>
                      <a:pt x="1591" y="871"/>
                      <a:pt x="1590" y="870"/>
                      <a:pt x="1589" y="868"/>
                    </a:cubicBezTo>
                    <a:cubicBezTo>
                      <a:pt x="1533" y="788"/>
                      <a:pt x="1533" y="788"/>
                      <a:pt x="1533" y="788"/>
                    </a:cubicBezTo>
                    <a:cubicBezTo>
                      <a:pt x="1532" y="786"/>
                      <a:pt x="1531" y="785"/>
                      <a:pt x="1529" y="784"/>
                    </a:cubicBezTo>
                    <a:cubicBezTo>
                      <a:pt x="1469" y="745"/>
                      <a:pt x="1469" y="745"/>
                      <a:pt x="1469" y="745"/>
                    </a:cubicBezTo>
                    <a:cubicBezTo>
                      <a:pt x="1462" y="741"/>
                      <a:pt x="1460" y="732"/>
                      <a:pt x="1465" y="725"/>
                    </a:cubicBezTo>
                    <a:cubicBezTo>
                      <a:pt x="1499" y="673"/>
                      <a:pt x="1499" y="673"/>
                      <a:pt x="1499" y="673"/>
                    </a:cubicBezTo>
                    <a:cubicBezTo>
                      <a:pt x="1501" y="670"/>
                      <a:pt x="1502" y="666"/>
                      <a:pt x="1501" y="662"/>
                    </a:cubicBezTo>
                    <a:cubicBezTo>
                      <a:pt x="1475" y="564"/>
                      <a:pt x="1475" y="564"/>
                      <a:pt x="1475" y="564"/>
                    </a:cubicBezTo>
                    <a:cubicBezTo>
                      <a:pt x="1473" y="557"/>
                      <a:pt x="1467" y="553"/>
                      <a:pt x="1460" y="553"/>
                    </a:cubicBezTo>
                    <a:cubicBezTo>
                      <a:pt x="1433" y="554"/>
                      <a:pt x="1433" y="554"/>
                      <a:pt x="1433" y="554"/>
                    </a:cubicBezTo>
                    <a:cubicBezTo>
                      <a:pt x="1396" y="556"/>
                      <a:pt x="1396" y="556"/>
                      <a:pt x="1396" y="556"/>
                    </a:cubicBezTo>
                    <a:cubicBezTo>
                      <a:pt x="1389" y="556"/>
                      <a:pt x="1382" y="550"/>
                      <a:pt x="1382" y="542"/>
                    </a:cubicBezTo>
                    <a:cubicBezTo>
                      <a:pt x="1380" y="511"/>
                      <a:pt x="1380" y="511"/>
                      <a:pt x="1380" y="511"/>
                    </a:cubicBezTo>
                    <a:cubicBezTo>
                      <a:pt x="1380" y="505"/>
                      <a:pt x="1376" y="499"/>
                      <a:pt x="1370" y="498"/>
                    </a:cubicBezTo>
                    <a:cubicBezTo>
                      <a:pt x="1328" y="485"/>
                      <a:pt x="1328" y="485"/>
                      <a:pt x="1328" y="485"/>
                    </a:cubicBezTo>
                    <a:cubicBezTo>
                      <a:pt x="1320" y="483"/>
                      <a:pt x="1316" y="475"/>
                      <a:pt x="1318" y="467"/>
                    </a:cubicBezTo>
                    <a:cubicBezTo>
                      <a:pt x="1335" y="413"/>
                      <a:pt x="1335" y="413"/>
                      <a:pt x="1335" y="413"/>
                    </a:cubicBezTo>
                    <a:cubicBezTo>
                      <a:pt x="1335" y="413"/>
                      <a:pt x="1335" y="412"/>
                      <a:pt x="1336" y="411"/>
                    </a:cubicBezTo>
                    <a:cubicBezTo>
                      <a:pt x="1355" y="298"/>
                      <a:pt x="1355" y="298"/>
                      <a:pt x="1355" y="298"/>
                    </a:cubicBezTo>
                    <a:cubicBezTo>
                      <a:pt x="1355" y="296"/>
                      <a:pt x="1355" y="295"/>
                      <a:pt x="1355" y="293"/>
                    </a:cubicBezTo>
                    <a:cubicBezTo>
                      <a:pt x="1344" y="217"/>
                      <a:pt x="1344" y="217"/>
                      <a:pt x="1344" y="217"/>
                    </a:cubicBezTo>
                    <a:cubicBezTo>
                      <a:pt x="1343" y="209"/>
                      <a:pt x="1336" y="204"/>
                      <a:pt x="1329" y="204"/>
                    </a:cubicBezTo>
                    <a:cubicBezTo>
                      <a:pt x="1290" y="206"/>
                      <a:pt x="1290" y="206"/>
                      <a:pt x="1290" y="206"/>
                    </a:cubicBezTo>
                    <a:cubicBezTo>
                      <a:pt x="1286" y="206"/>
                      <a:pt x="1282" y="208"/>
                      <a:pt x="1280" y="210"/>
                    </a:cubicBezTo>
                    <a:cubicBezTo>
                      <a:pt x="1269" y="222"/>
                      <a:pt x="1269" y="222"/>
                      <a:pt x="1269" y="222"/>
                    </a:cubicBezTo>
                    <a:cubicBezTo>
                      <a:pt x="1268" y="223"/>
                      <a:pt x="1267" y="224"/>
                      <a:pt x="1266" y="225"/>
                    </a:cubicBezTo>
                    <a:cubicBezTo>
                      <a:pt x="1247" y="235"/>
                      <a:pt x="1247" y="235"/>
                      <a:pt x="1247" y="235"/>
                    </a:cubicBezTo>
                    <a:cubicBezTo>
                      <a:pt x="1242" y="238"/>
                      <a:pt x="1236" y="237"/>
                      <a:pt x="1232" y="234"/>
                    </a:cubicBezTo>
                    <a:cubicBezTo>
                      <a:pt x="1136" y="162"/>
                      <a:pt x="1136" y="162"/>
                      <a:pt x="1136" y="162"/>
                    </a:cubicBezTo>
                    <a:cubicBezTo>
                      <a:pt x="1133" y="160"/>
                      <a:pt x="1130" y="159"/>
                      <a:pt x="1127" y="159"/>
                    </a:cubicBezTo>
                    <a:cubicBezTo>
                      <a:pt x="1103" y="160"/>
                      <a:pt x="1103" y="160"/>
                      <a:pt x="1103" y="160"/>
                    </a:cubicBezTo>
                    <a:cubicBezTo>
                      <a:pt x="1098" y="160"/>
                      <a:pt x="1094" y="158"/>
                      <a:pt x="1091" y="154"/>
                    </a:cubicBezTo>
                    <a:cubicBezTo>
                      <a:pt x="1068" y="122"/>
                      <a:pt x="1068" y="122"/>
                      <a:pt x="1068" y="122"/>
                    </a:cubicBezTo>
                    <a:cubicBezTo>
                      <a:pt x="1063" y="114"/>
                      <a:pt x="1051" y="114"/>
                      <a:pt x="1045" y="121"/>
                    </a:cubicBezTo>
                    <a:cubicBezTo>
                      <a:pt x="1018" y="158"/>
                      <a:pt x="1018" y="158"/>
                      <a:pt x="1018" y="158"/>
                    </a:cubicBezTo>
                    <a:cubicBezTo>
                      <a:pt x="1013" y="165"/>
                      <a:pt x="1003" y="166"/>
                      <a:pt x="997" y="160"/>
                    </a:cubicBezTo>
                    <a:cubicBezTo>
                      <a:pt x="922" y="93"/>
                      <a:pt x="922" y="93"/>
                      <a:pt x="922" y="93"/>
                    </a:cubicBezTo>
                    <a:cubicBezTo>
                      <a:pt x="921" y="92"/>
                      <a:pt x="920" y="91"/>
                      <a:pt x="920" y="90"/>
                    </a:cubicBezTo>
                    <a:cubicBezTo>
                      <a:pt x="877" y="29"/>
                      <a:pt x="877" y="29"/>
                      <a:pt x="877" y="29"/>
                    </a:cubicBezTo>
                    <a:cubicBezTo>
                      <a:pt x="875" y="27"/>
                      <a:pt x="873" y="25"/>
                      <a:pt x="871" y="24"/>
                    </a:cubicBezTo>
                    <a:cubicBezTo>
                      <a:pt x="819" y="1"/>
                      <a:pt x="819" y="1"/>
                      <a:pt x="819" y="1"/>
                    </a:cubicBezTo>
                    <a:cubicBezTo>
                      <a:pt x="815" y="0"/>
                      <a:pt x="811" y="0"/>
                      <a:pt x="807" y="2"/>
                    </a:cubicBezTo>
                    <a:cubicBezTo>
                      <a:pt x="707" y="53"/>
                      <a:pt x="707" y="53"/>
                      <a:pt x="707" y="53"/>
                    </a:cubicBezTo>
                    <a:cubicBezTo>
                      <a:pt x="706" y="54"/>
                      <a:pt x="706" y="54"/>
                      <a:pt x="705" y="54"/>
                    </a:cubicBezTo>
                    <a:cubicBezTo>
                      <a:pt x="678" y="75"/>
                      <a:pt x="678" y="75"/>
                      <a:pt x="678" y="75"/>
                    </a:cubicBezTo>
                    <a:cubicBezTo>
                      <a:pt x="676" y="76"/>
                      <a:pt x="674" y="77"/>
                      <a:pt x="672" y="77"/>
                    </a:cubicBezTo>
                    <a:cubicBezTo>
                      <a:pt x="649" y="81"/>
                      <a:pt x="649" y="81"/>
                      <a:pt x="649" y="81"/>
                    </a:cubicBezTo>
                    <a:cubicBezTo>
                      <a:pt x="645" y="82"/>
                      <a:pt x="641" y="85"/>
                      <a:pt x="639" y="90"/>
                    </a:cubicBezTo>
                    <a:cubicBezTo>
                      <a:pt x="624" y="122"/>
                      <a:pt x="624" y="122"/>
                      <a:pt x="624" y="122"/>
                    </a:cubicBezTo>
                    <a:cubicBezTo>
                      <a:pt x="624" y="122"/>
                      <a:pt x="624" y="122"/>
                      <a:pt x="624" y="123"/>
                    </a:cubicBezTo>
                    <a:cubicBezTo>
                      <a:pt x="597" y="170"/>
                      <a:pt x="597" y="170"/>
                      <a:pt x="597" y="170"/>
                    </a:cubicBezTo>
                    <a:cubicBezTo>
                      <a:pt x="595" y="173"/>
                      <a:pt x="593" y="175"/>
                      <a:pt x="590" y="176"/>
                    </a:cubicBezTo>
                    <a:cubicBezTo>
                      <a:pt x="579" y="181"/>
                      <a:pt x="551" y="193"/>
                      <a:pt x="532" y="194"/>
                    </a:cubicBezTo>
                    <a:cubicBezTo>
                      <a:pt x="511" y="194"/>
                      <a:pt x="475" y="198"/>
                      <a:pt x="466" y="199"/>
                    </a:cubicBezTo>
                    <a:cubicBezTo>
                      <a:pt x="465" y="199"/>
                      <a:pt x="464" y="199"/>
                      <a:pt x="463" y="198"/>
                    </a:cubicBezTo>
                    <a:cubicBezTo>
                      <a:pt x="395" y="187"/>
                      <a:pt x="395" y="187"/>
                      <a:pt x="395" y="187"/>
                    </a:cubicBezTo>
                    <a:cubicBezTo>
                      <a:pt x="392" y="187"/>
                      <a:pt x="390" y="187"/>
                      <a:pt x="388" y="188"/>
                    </a:cubicBezTo>
                    <a:cubicBezTo>
                      <a:pt x="343" y="202"/>
                      <a:pt x="343" y="202"/>
                      <a:pt x="343" y="202"/>
                    </a:cubicBezTo>
                    <a:cubicBezTo>
                      <a:pt x="339" y="203"/>
                      <a:pt x="335" y="206"/>
                      <a:pt x="334" y="210"/>
                    </a:cubicBezTo>
                    <a:cubicBezTo>
                      <a:pt x="321" y="240"/>
                      <a:pt x="321" y="240"/>
                      <a:pt x="321" y="240"/>
                    </a:cubicBezTo>
                    <a:cubicBezTo>
                      <a:pt x="319" y="244"/>
                      <a:pt x="319" y="247"/>
                      <a:pt x="320" y="251"/>
                    </a:cubicBezTo>
                    <a:cubicBezTo>
                      <a:pt x="327" y="267"/>
                      <a:pt x="346" y="313"/>
                      <a:pt x="360" y="314"/>
                    </a:cubicBezTo>
                    <a:cubicBezTo>
                      <a:pt x="371" y="315"/>
                      <a:pt x="389" y="325"/>
                      <a:pt x="400" y="331"/>
                    </a:cubicBezTo>
                    <a:cubicBezTo>
                      <a:pt x="405" y="334"/>
                      <a:pt x="408" y="341"/>
                      <a:pt x="406" y="347"/>
                    </a:cubicBezTo>
                    <a:cubicBezTo>
                      <a:pt x="379" y="446"/>
                      <a:pt x="379" y="446"/>
                      <a:pt x="379" y="446"/>
                    </a:cubicBezTo>
                    <a:cubicBezTo>
                      <a:pt x="378" y="450"/>
                      <a:pt x="378" y="454"/>
                      <a:pt x="380" y="457"/>
                    </a:cubicBezTo>
                    <a:cubicBezTo>
                      <a:pt x="406" y="500"/>
                      <a:pt x="406" y="500"/>
                      <a:pt x="406" y="500"/>
                    </a:cubicBezTo>
                    <a:cubicBezTo>
                      <a:pt x="409" y="505"/>
                      <a:pt x="408" y="512"/>
                      <a:pt x="404" y="516"/>
                    </a:cubicBezTo>
                    <a:cubicBezTo>
                      <a:pt x="367" y="561"/>
                      <a:pt x="367" y="561"/>
                      <a:pt x="367" y="561"/>
                    </a:cubicBezTo>
                    <a:cubicBezTo>
                      <a:pt x="365" y="563"/>
                      <a:pt x="364" y="565"/>
                      <a:pt x="364" y="567"/>
                    </a:cubicBezTo>
                    <a:cubicBezTo>
                      <a:pt x="360" y="581"/>
                      <a:pt x="348" y="636"/>
                      <a:pt x="348" y="649"/>
                    </a:cubicBezTo>
                    <a:cubicBezTo>
                      <a:pt x="349" y="662"/>
                      <a:pt x="278" y="689"/>
                      <a:pt x="258" y="697"/>
                    </a:cubicBezTo>
                    <a:cubicBezTo>
                      <a:pt x="255" y="698"/>
                      <a:pt x="252" y="698"/>
                      <a:pt x="248" y="697"/>
                    </a:cubicBezTo>
                    <a:cubicBezTo>
                      <a:pt x="162" y="666"/>
                      <a:pt x="162" y="666"/>
                      <a:pt x="162" y="666"/>
                    </a:cubicBezTo>
                    <a:cubicBezTo>
                      <a:pt x="146" y="661"/>
                      <a:pt x="146" y="661"/>
                      <a:pt x="146" y="661"/>
                    </a:cubicBezTo>
                    <a:cubicBezTo>
                      <a:pt x="140" y="659"/>
                      <a:pt x="133" y="661"/>
                      <a:pt x="129" y="666"/>
                    </a:cubicBezTo>
                    <a:cubicBezTo>
                      <a:pt x="122" y="677"/>
                      <a:pt x="122" y="677"/>
                      <a:pt x="122" y="677"/>
                    </a:cubicBezTo>
                    <a:cubicBezTo>
                      <a:pt x="119" y="681"/>
                      <a:pt x="114" y="684"/>
                      <a:pt x="108" y="683"/>
                    </a:cubicBezTo>
                    <a:cubicBezTo>
                      <a:pt x="52" y="673"/>
                      <a:pt x="52" y="673"/>
                      <a:pt x="52" y="673"/>
                    </a:cubicBezTo>
                    <a:cubicBezTo>
                      <a:pt x="51" y="673"/>
                      <a:pt x="51" y="673"/>
                      <a:pt x="51" y="673"/>
                    </a:cubicBezTo>
                    <a:cubicBezTo>
                      <a:pt x="17" y="669"/>
                      <a:pt x="17" y="669"/>
                      <a:pt x="17" y="669"/>
                    </a:cubicBezTo>
                    <a:cubicBezTo>
                      <a:pt x="8" y="668"/>
                      <a:pt x="0" y="675"/>
                      <a:pt x="1" y="684"/>
                    </a:cubicBezTo>
                    <a:cubicBezTo>
                      <a:pt x="1" y="687"/>
                      <a:pt x="2" y="690"/>
                      <a:pt x="4" y="693"/>
                    </a:cubicBezTo>
                    <a:lnTo>
                      <a:pt x="58" y="75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7"/>
              <p:cNvSpPr>
                <a:spLocks/>
              </p:cNvSpPr>
              <p:nvPr/>
            </p:nvSpPr>
            <p:spPr bwMode="auto">
              <a:xfrm>
                <a:off x="6809518" y="3274066"/>
                <a:ext cx="473799" cy="502394"/>
              </a:xfrm>
              <a:custGeom>
                <a:avLst/>
                <a:gdLst>
                  <a:gd name="T0" fmla="*/ 1017 w 1088"/>
                  <a:gd name="T1" fmla="*/ 904 h 1154"/>
                  <a:gd name="T2" fmla="*/ 962 w 1088"/>
                  <a:gd name="T3" fmla="*/ 861 h 1154"/>
                  <a:gd name="T4" fmla="*/ 964 w 1088"/>
                  <a:gd name="T5" fmla="*/ 816 h 1154"/>
                  <a:gd name="T6" fmla="*/ 984 w 1088"/>
                  <a:gd name="T7" fmla="*/ 777 h 1154"/>
                  <a:gd name="T8" fmla="*/ 917 w 1088"/>
                  <a:gd name="T9" fmla="*/ 721 h 1154"/>
                  <a:gd name="T10" fmla="*/ 847 w 1088"/>
                  <a:gd name="T11" fmla="*/ 632 h 1154"/>
                  <a:gd name="T12" fmla="*/ 809 w 1088"/>
                  <a:gd name="T13" fmla="*/ 552 h 1154"/>
                  <a:gd name="T14" fmla="*/ 806 w 1088"/>
                  <a:gd name="T15" fmla="*/ 496 h 1154"/>
                  <a:gd name="T16" fmla="*/ 804 w 1088"/>
                  <a:gd name="T17" fmla="*/ 351 h 1154"/>
                  <a:gd name="T18" fmla="*/ 772 w 1088"/>
                  <a:gd name="T19" fmla="*/ 331 h 1154"/>
                  <a:gd name="T20" fmla="*/ 778 w 1088"/>
                  <a:gd name="T21" fmla="*/ 257 h 1154"/>
                  <a:gd name="T22" fmla="*/ 814 w 1088"/>
                  <a:gd name="T23" fmla="*/ 220 h 1154"/>
                  <a:gd name="T24" fmla="*/ 812 w 1088"/>
                  <a:gd name="T25" fmla="*/ 121 h 1154"/>
                  <a:gd name="T26" fmla="*/ 723 w 1088"/>
                  <a:gd name="T27" fmla="*/ 11 h 1154"/>
                  <a:gd name="T28" fmla="*/ 679 w 1088"/>
                  <a:gd name="T29" fmla="*/ 1 h 1154"/>
                  <a:gd name="T30" fmla="*/ 647 w 1088"/>
                  <a:gd name="T31" fmla="*/ 36 h 1154"/>
                  <a:gd name="T32" fmla="*/ 590 w 1088"/>
                  <a:gd name="T33" fmla="*/ 62 h 1154"/>
                  <a:gd name="T34" fmla="*/ 574 w 1088"/>
                  <a:gd name="T35" fmla="*/ 62 h 1154"/>
                  <a:gd name="T36" fmla="*/ 551 w 1088"/>
                  <a:gd name="T37" fmla="*/ 122 h 1154"/>
                  <a:gd name="T38" fmla="*/ 515 w 1088"/>
                  <a:gd name="T39" fmla="*/ 158 h 1154"/>
                  <a:gd name="T40" fmla="*/ 510 w 1088"/>
                  <a:gd name="T41" fmla="*/ 226 h 1154"/>
                  <a:gd name="T42" fmla="*/ 492 w 1088"/>
                  <a:gd name="T43" fmla="*/ 370 h 1154"/>
                  <a:gd name="T44" fmla="*/ 435 w 1088"/>
                  <a:gd name="T45" fmla="*/ 401 h 1154"/>
                  <a:gd name="T46" fmla="*/ 381 w 1088"/>
                  <a:gd name="T47" fmla="*/ 352 h 1154"/>
                  <a:gd name="T48" fmla="*/ 320 w 1088"/>
                  <a:gd name="T49" fmla="*/ 338 h 1154"/>
                  <a:gd name="T50" fmla="*/ 284 w 1088"/>
                  <a:gd name="T51" fmla="*/ 358 h 1154"/>
                  <a:gd name="T52" fmla="*/ 227 w 1088"/>
                  <a:gd name="T53" fmla="*/ 423 h 1154"/>
                  <a:gd name="T54" fmla="*/ 161 w 1088"/>
                  <a:gd name="T55" fmla="*/ 421 h 1154"/>
                  <a:gd name="T56" fmla="*/ 138 w 1088"/>
                  <a:gd name="T57" fmla="*/ 446 h 1154"/>
                  <a:gd name="T58" fmla="*/ 65 w 1088"/>
                  <a:gd name="T59" fmla="*/ 516 h 1154"/>
                  <a:gd name="T60" fmla="*/ 41 w 1088"/>
                  <a:gd name="T61" fmla="*/ 581 h 1154"/>
                  <a:gd name="T62" fmla="*/ 22 w 1088"/>
                  <a:gd name="T63" fmla="*/ 602 h 1154"/>
                  <a:gd name="T64" fmla="*/ 0 w 1088"/>
                  <a:gd name="T65" fmla="*/ 658 h 1154"/>
                  <a:gd name="T66" fmla="*/ 87 w 1088"/>
                  <a:gd name="T67" fmla="*/ 732 h 1154"/>
                  <a:gd name="T68" fmla="*/ 213 w 1088"/>
                  <a:gd name="T69" fmla="*/ 763 h 1154"/>
                  <a:gd name="T70" fmla="*/ 212 w 1088"/>
                  <a:gd name="T71" fmla="*/ 886 h 1154"/>
                  <a:gd name="T72" fmla="*/ 230 w 1088"/>
                  <a:gd name="T73" fmla="*/ 935 h 1154"/>
                  <a:gd name="T74" fmla="*/ 261 w 1088"/>
                  <a:gd name="T75" fmla="*/ 1032 h 1154"/>
                  <a:gd name="T76" fmla="*/ 346 w 1088"/>
                  <a:gd name="T77" fmla="*/ 1092 h 1154"/>
                  <a:gd name="T78" fmla="*/ 399 w 1088"/>
                  <a:gd name="T79" fmla="*/ 1093 h 1154"/>
                  <a:gd name="T80" fmla="*/ 444 w 1088"/>
                  <a:gd name="T81" fmla="*/ 1139 h 1154"/>
                  <a:gd name="T82" fmla="*/ 480 w 1088"/>
                  <a:gd name="T83" fmla="*/ 1138 h 1154"/>
                  <a:gd name="T84" fmla="*/ 541 w 1088"/>
                  <a:gd name="T85" fmla="*/ 1097 h 1154"/>
                  <a:gd name="T86" fmla="*/ 612 w 1088"/>
                  <a:gd name="T87" fmla="*/ 1020 h 1154"/>
                  <a:gd name="T88" fmla="*/ 673 w 1088"/>
                  <a:gd name="T89" fmla="*/ 990 h 1154"/>
                  <a:gd name="T90" fmla="*/ 772 w 1088"/>
                  <a:gd name="T91" fmla="*/ 999 h 1154"/>
                  <a:gd name="T92" fmla="*/ 815 w 1088"/>
                  <a:gd name="T93" fmla="*/ 968 h 1154"/>
                  <a:gd name="T94" fmla="*/ 866 w 1088"/>
                  <a:gd name="T95" fmla="*/ 961 h 1154"/>
                  <a:gd name="T96" fmla="*/ 900 w 1088"/>
                  <a:gd name="T97" fmla="*/ 988 h 1154"/>
                  <a:gd name="T98" fmla="*/ 974 w 1088"/>
                  <a:gd name="T99" fmla="*/ 971 h 1154"/>
                  <a:gd name="T100" fmla="*/ 1047 w 1088"/>
                  <a:gd name="T101" fmla="*/ 940 h 1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8" h="1154">
                    <a:moveTo>
                      <a:pt x="1067" y="902"/>
                    </a:moveTo>
                    <a:cubicBezTo>
                      <a:pt x="1050" y="901"/>
                      <a:pt x="1029" y="903"/>
                      <a:pt x="1017" y="904"/>
                    </a:cubicBezTo>
                    <a:cubicBezTo>
                      <a:pt x="1012" y="904"/>
                      <a:pt x="1007" y="902"/>
                      <a:pt x="1003" y="899"/>
                    </a:cubicBezTo>
                    <a:cubicBezTo>
                      <a:pt x="962" y="861"/>
                      <a:pt x="962" y="861"/>
                      <a:pt x="962" y="861"/>
                    </a:cubicBezTo>
                    <a:cubicBezTo>
                      <a:pt x="957" y="856"/>
                      <a:pt x="955" y="849"/>
                      <a:pt x="957" y="842"/>
                    </a:cubicBezTo>
                    <a:cubicBezTo>
                      <a:pt x="964" y="816"/>
                      <a:pt x="964" y="816"/>
                      <a:pt x="964" y="816"/>
                    </a:cubicBezTo>
                    <a:cubicBezTo>
                      <a:pt x="964" y="815"/>
                      <a:pt x="965" y="813"/>
                      <a:pt x="965" y="812"/>
                    </a:cubicBezTo>
                    <a:cubicBezTo>
                      <a:pt x="984" y="777"/>
                      <a:pt x="984" y="777"/>
                      <a:pt x="984" y="777"/>
                    </a:cubicBezTo>
                    <a:cubicBezTo>
                      <a:pt x="989" y="766"/>
                      <a:pt x="984" y="754"/>
                      <a:pt x="973" y="750"/>
                    </a:cubicBezTo>
                    <a:cubicBezTo>
                      <a:pt x="951" y="741"/>
                      <a:pt x="917" y="728"/>
                      <a:pt x="917" y="721"/>
                    </a:cubicBezTo>
                    <a:cubicBezTo>
                      <a:pt x="917" y="713"/>
                      <a:pt x="860" y="648"/>
                      <a:pt x="850" y="636"/>
                    </a:cubicBezTo>
                    <a:cubicBezTo>
                      <a:pt x="849" y="635"/>
                      <a:pt x="848" y="634"/>
                      <a:pt x="847" y="632"/>
                    </a:cubicBezTo>
                    <a:cubicBezTo>
                      <a:pt x="811" y="559"/>
                      <a:pt x="811" y="559"/>
                      <a:pt x="811" y="559"/>
                    </a:cubicBezTo>
                    <a:cubicBezTo>
                      <a:pt x="810" y="557"/>
                      <a:pt x="809" y="555"/>
                      <a:pt x="809" y="552"/>
                    </a:cubicBezTo>
                    <a:cubicBezTo>
                      <a:pt x="805" y="505"/>
                      <a:pt x="805" y="505"/>
                      <a:pt x="805" y="505"/>
                    </a:cubicBezTo>
                    <a:cubicBezTo>
                      <a:pt x="805" y="502"/>
                      <a:pt x="805" y="499"/>
                      <a:pt x="806" y="496"/>
                    </a:cubicBezTo>
                    <a:cubicBezTo>
                      <a:pt x="812" y="481"/>
                      <a:pt x="832" y="434"/>
                      <a:pt x="838" y="434"/>
                    </a:cubicBezTo>
                    <a:cubicBezTo>
                      <a:pt x="844" y="433"/>
                      <a:pt x="814" y="371"/>
                      <a:pt x="804" y="351"/>
                    </a:cubicBezTo>
                    <a:cubicBezTo>
                      <a:pt x="802" y="347"/>
                      <a:pt x="799" y="344"/>
                      <a:pt x="795" y="343"/>
                    </a:cubicBezTo>
                    <a:cubicBezTo>
                      <a:pt x="772" y="331"/>
                      <a:pt x="772" y="331"/>
                      <a:pt x="772" y="331"/>
                    </a:cubicBezTo>
                    <a:cubicBezTo>
                      <a:pt x="764" y="328"/>
                      <a:pt x="760" y="319"/>
                      <a:pt x="761" y="311"/>
                    </a:cubicBezTo>
                    <a:cubicBezTo>
                      <a:pt x="765" y="291"/>
                      <a:pt x="771" y="259"/>
                      <a:pt x="778" y="257"/>
                    </a:cubicBezTo>
                    <a:cubicBezTo>
                      <a:pt x="785" y="255"/>
                      <a:pt x="801" y="239"/>
                      <a:pt x="809" y="231"/>
                    </a:cubicBezTo>
                    <a:cubicBezTo>
                      <a:pt x="812" y="228"/>
                      <a:pt x="814" y="224"/>
                      <a:pt x="814" y="220"/>
                    </a:cubicBezTo>
                    <a:cubicBezTo>
                      <a:pt x="823" y="140"/>
                      <a:pt x="823" y="140"/>
                      <a:pt x="823" y="140"/>
                    </a:cubicBezTo>
                    <a:cubicBezTo>
                      <a:pt x="823" y="132"/>
                      <a:pt x="819" y="124"/>
                      <a:pt x="812" y="121"/>
                    </a:cubicBezTo>
                    <a:cubicBezTo>
                      <a:pt x="802" y="116"/>
                      <a:pt x="788" y="109"/>
                      <a:pt x="777" y="102"/>
                    </a:cubicBezTo>
                    <a:cubicBezTo>
                      <a:pt x="762" y="91"/>
                      <a:pt x="734" y="35"/>
                      <a:pt x="723" y="11"/>
                    </a:cubicBezTo>
                    <a:cubicBezTo>
                      <a:pt x="719" y="4"/>
                      <a:pt x="712" y="0"/>
                      <a:pt x="705" y="0"/>
                    </a:cubicBezTo>
                    <a:cubicBezTo>
                      <a:pt x="679" y="1"/>
                      <a:pt x="679" y="1"/>
                      <a:pt x="679" y="1"/>
                    </a:cubicBezTo>
                    <a:cubicBezTo>
                      <a:pt x="673" y="1"/>
                      <a:pt x="667" y="5"/>
                      <a:pt x="664" y="10"/>
                    </a:cubicBezTo>
                    <a:cubicBezTo>
                      <a:pt x="647" y="36"/>
                      <a:pt x="647" y="36"/>
                      <a:pt x="647" y="36"/>
                    </a:cubicBezTo>
                    <a:cubicBezTo>
                      <a:pt x="645" y="40"/>
                      <a:pt x="642" y="42"/>
                      <a:pt x="638" y="44"/>
                    </a:cubicBezTo>
                    <a:cubicBezTo>
                      <a:pt x="590" y="62"/>
                      <a:pt x="590" y="62"/>
                      <a:pt x="590" y="62"/>
                    </a:cubicBezTo>
                    <a:cubicBezTo>
                      <a:pt x="585" y="64"/>
                      <a:pt x="579" y="64"/>
                      <a:pt x="574" y="62"/>
                    </a:cubicBezTo>
                    <a:cubicBezTo>
                      <a:pt x="574" y="62"/>
                      <a:pt x="574" y="62"/>
                      <a:pt x="574" y="62"/>
                    </a:cubicBezTo>
                    <a:cubicBezTo>
                      <a:pt x="561" y="55"/>
                      <a:pt x="545" y="66"/>
                      <a:pt x="546" y="81"/>
                    </a:cubicBezTo>
                    <a:cubicBezTo>
                      <a:pt x="551" y="122"/>
                      <a:pt x="551" y="122"/>
                      <a:pt x="551" y="122"/>
                    </a:cubicBezTo>
                    <a:cubicBezTo>
                      <a:pt x="552" y="130"/>
                      <a:pt x="549" y="137"/>
                      <a:pt x="543" y="141"/>
                    </a:cubicBezTo>
                    <a:cubicBezTo>
                      <a:pt x="515" y="158"/>
                      <a:pt x="515" y="158"/>
                      <a:pt x="515" y="158"/>
                    </a:cubicBezTo>
                    <a:cubicBezTo>
                      <a:pt x="510" y="161"/>
                      <a:pt x="507" y="166"/>
                      <a:pt x="507" y="172"/>
                    </a:cubicBezTo>
                    <a:cubicBezTo>
                      <a:pt x="504" y="187"/>
                      <a:pt x="501" y="219"/>
                      <a:pt x="510" y="226"/>
                    </a:cubicBezTo>
                    <a:cubicBezTo>
                      <a:pt x="523" y="235"/>
                      <a:pt x="520" y="276"/>
                      <a:pt x="520" y="288"/>
                    </a:cubicBezTo>
                    <a:cubicBezTo>
                      <a:pt x="520" y="298"/>
                      <a:pt x="500" y="351"/>
                      <a:pt x="492" y="370"/>
                    </a:cubicBezTo>
                    <a:cubicBezTo>
                      <a:pt x="490" y="374"/>
                      <a:pt x="487" y="378"/>
                      <a:pt x="483" y="380"/>
                    </a:cubicBezTo>
                    <a:cubicBezTo>
                      <a:pt x="470" y="386"/>
                      <a:pt x="440" y="400"/>
                      <a:pt x="435" y="401"/>
                    </a:cubicBezTo>
                    <a:cubicBezTo>
                      <a:pt x="429" y="401"/>
                      <a:pt x="401" y="370"/>
                      <a:pt x="391" y="358"/>
                    </a:cubicBezTo>
                    <a:cubicBezTo>
                      <a:pt x="388" y="355"/>
                      <a:pt x="385" y="353"/>
                      <a:pt x="381" y="352"/>
                    </a:cubicBezTo>
                    <a:cubicBezTo>
                      <a:pt x="331" y="338"/>
                      <a:pt x="331" y="338"/>
                      <a:pt x="331" y="338"/>
                    </a:cubicBezTo>
                    <a:cubicBezTo>
                      <a:pt x="327" y="337"/>
                      <a:pt x="324" y="337"/>
                      <a:pt x="320" y="338"/>
                    </a:cubicBezTo>
                    <a:cubicBezTo>
                      <a:pt x="297" y="345"/>
                      <a:pt x="297" y="345"/>
                      <a:pt x="297" y="345"/>
                    </a:cubicBezTo>
                    <a:cubicBezTo>
                      <a:pt x="291" y="347"/>
                      <a:pt x="286" y="352"/>
                      <a:pt x="284" y="358"/>
                    </a:cubicBezTo>
                    <a:cubicBezTo>
                      <a:pt x="272" y="400"/>
                      <a:pt x="272" y="400"/>
                      <a:pt x="272" y="400"/>
                    </a:cubicBezTo>
                    <a:cubicBezTo>
                      <a:pt x="270" y="407"/>
                      <a:pt x="234" y="423"/>
                      <a:pt x="227" y="423"/>
                    </a:cubicBezTo>
                    <a:cubicBezTo>
                      <a:pt x="222" y="423"/>
                      <a:pt x="194" y="418"/>
                      <a:pt x="179" y="415"/>
                    </a:cubicBezTo>
                    <a:cubicBezTo>
                      <a:pt x="172" y="414"/>
                      <a:pt x="166" y="416"/>
                      <a:pt x="161" y="421"/>
                    </a:cubicBezTo>
                    <a:cubicBezTo>
                      <a:pt x="139" y="446"/>
                      <a:pt x="139" y="446"/>
                      <a:pt x="139" y="446"/>
                    </a:cubicBezTo>
                    <a:cubicBezTo>
                      <a:pt x="138" y="446"/>
                      <a:pt x="138" y="446"/>
                      <a:pt x="138" y="446"/>
                    </a:cubicBezTo>
                    <a:cubicBezTo>
                      <a:pt x="92" y="491"/>
                      <a:pt x="92" y="491"/>
                      <a:pt x="92" y="491"/>
                    </a:cubicBezTo>
                    <a:cubicBezTo>
                      <a:pt x="65" y="516"/>
                      <a:pt x="65" y="516"/>
                      <a:pt x="65" y="516"/>
                    </a:cubicBezTo>
                    <a:cubicBezTo>
                      <a:pt x="62" y="518"/>
                      <a:pt x="61" y="521"/>
                      <a:pt x="60" y="524"/>
                    </a:cubicBezTo>
                    <a:cubicBezTo>
                      <a:pt x="41" y="581"/>
                      <a:pt x="41" y="581"/>
                      <a:pt x="41" y="581"/>
                    </a:cubicBezTo>
                    <a:cubicBezTo>
                      <a:pt x="40" y="584"/>
                      <a:pt x="38" y="587"/>
                      <a:pt x="36" y="589"/>
                    </a:cubicBezTo>
                    <a:cubicBezTo>
                      <a:pt x="22" y="602"/>
                      <a:pt x="22" y="602"/>
                      <a:pt x="22" y="602"/>
                    </a:cubicBezTo>
                    <a:cubicBezTo>
                      <a:pt x="20" y="605"/>
                      <a:pt x="18" y="607"/>
                      <a:pt x="17" y="610"/>
                    </a:cubicBezTo>
                    <a:cubicBezTo>
                      <a:pt x="0" y="658"/>
                      <a:pt x="0" y="658"/>
                      <a:pt x="0" y="658"/>
                    </a:cubicBezTo>
                    <a:cubicBezTo>
                      <a:pt x="82" y="730"/>
                      <a:pt x="82" y="730"/>
                      <a:pt x="82" y="730"/>
                    </a:cubicBezTo>
                    <a:cubicBezTo>
                      <a:pt x="83" y="731"/>
                      <a:pt x="85" y="732"/>
                      <a:pt x="87" y="732"/>
                    </a:cubicBezTo>
                    <a:cubicBezTo>
                      <a:pt x="204" y="752"/>
                      <a:pt x="204" y="752"/>
                      <a:pt x="204" y="752"/>
                    </a:cubicBezTo>
                    <a:cubicBezTo>
                      <a:pt x="209" y="753"/>
                      <a:pt x="213" y="757"/>
                      <a:pt x="213" y="763"/>
                    </a:cubicBezTo>
                    <a:cubicBezTo>
                      <a:pt x="211" y="882"/>
                      <a:pt x="211" y="882"/>
                      <a:pt x="211" y="882"/>
                    </a:cubicBezTo>
                    <a:cubicBezTo>
                      <a:pt x="211" y="883"/>
                      <a:pt x="211" y="885"/>
                      <a:pt x="212" y="886"/>
                    </a:cubicBezTo>
                    <a:cubicBezTo>
                      <a:pt x="230" y="934"/>
                      <a:pt x="230" y="934"/>
                      <a:pt x="230" y="934"/>
                    </a:cubicBezTo>
                    <a:cubicBezTo>
                      <a:pt x="230" y="934"/>
                      <a:pt x="230" y="934"/>
                      <a:pt x="230" y="935"/>
                    </a:cubicBezTo>
                    <a:cubicBezTo>
                      <a:pt x="257" y="1027"/>
                      <a:pt x="257" y="1027"/>
                      <a:pt x="257" y="1027"/>
                    </a:cubicBezTo>
                    <a:cubicBezTo>
                      <a:pt x="257" y="1029"/>
                      <a:pt x="259" y="1031"/>
                      <a:pt x="261" y="1032"/>
                    </a:cubicBezTo>
                    <a:cubicBezTo>
                      <a:pt x="339" y="1090"/>
                      <a:pt x="339" y="1090"/>
                      <a:pt x="339" y="1090"/>
                    </a:cubicBezTo>
                    <a:cubicBezTo>
                      <a:pt x="341" y="1092"/>
                      <a:pt x="344" y="1092"/>
                      <a:pt x="346" y="1092"/>
                    </a:cubicBezTo>
                    <a:cubicBezTo>
                      <a:pt x="392" y="1091"/>
                      <a:pt x="392" y="1091"/>
                      <a:pt x="392" y="1091"/>
                    </a:cubicBezTo>
                    <a:cubicBezTo>
                      <a:pt x="394" y="1090"/>
                      <a:pt x="397" y="1091"/>
                      <a:pt x="399" y="1093"/>
                    </a:cubicBezTo>
                    <a:cubicBezTo>
                      <a:pt x="441" y="1128"/>
                      <a:pt x="441" y="1128"/>
                      <a:pt x="441" y="1128"/>
                    </a:cubicBezTo>
                    <a:cubicBezTo>
                      <a:pt x="444" y="1130"/>
                      <a:pt x="445" y="1135"/>
                      <a:pt x="444" y="1139"/>
                    </a:cubicBezTo>
                    <a:cubicBezTo>
                      <a:pt x="440" y="1154"/>
                      <a:pt x="440" y="1154"/>
                      <a:pt x="440" y="1154"/>
                    </a:cubicBezTo>
                    <a:cubicBezTo>
                      <a:pt x="480" y="1138"/>
                      <a:pt x="480" y="1138"/>
                      <a:pt x="480" y="1138"/>
                    </a:cubicBezTo>
                    <a:cubicBezTo>
                      <a:pt x="481" y="1138"/>
                      <a:pt x="483" y="1137"/>
                      <a:pt x="484" y="1136"/>
                    </a:cubicBezTo>
                    <a:cubicBezTo>
                      <a:pt x="494" y="1128"/>
                      <a:pt x="531" y="1099"/>
                      <a:pt x="541" y="1097"/>
                    </a:cubicBezTo>
                    <a:cubicBezTo>
                      <a:pt x="552" y="1094"/>
                      <a:pt x="595" y="1039"/>
                      <a:pt x="606" y="1025"/>
                    </a:cubicBezTo>
                    <a:cubicBezTo>
                      <a:pt x="608" y="1023"/>
                      <a:pt x="610" y="1021"/>
                      <a:pt x="612" y="1020"/>
                    </a:cubicBezTo>
                    <a:cubicBezTo>
                      <a:pt x="664" y="992"/>
                      <a:pt x="664" y="992"/>
                      <a:pt x="664" y="992"/>
                    </a:cubicBezTo>
                    <a:cubicBezTo>
                      <a:pt x="667" y="991"/>
                      <a:pt x="670" y="990"/>
                      <a:pt x="673" y="990"/>
                    </a:cubicBezTo>
                    <a:cubicBezTo>
                      <a:pt x="736" y="988"/>
                      <a:pt x="736" y="988"/>
                      <a:pt x="736" y="988"/>
                    </a:cubicBezTo>
                    <a:cubicBezTo>
                      <a:pt x="745" y="987"/>
                      <a:pt x="761" y="994"/>
                      <a:pt x="772" y="999"/>
                    </a:cubicBezTo>
                    <a:cubicBezTo>
                      <a:pt x="780" y="1002"/>
                      <a:pt x="789" y="1000"/>
                      <a:pt x="795" y="993"/>
                    </a:cubicBezTo>
                    <a:cubicBezTo>
                      <a:pt x="815" y="968"/>
                      <a:pt x="815" y="968"/>
                      <a:pt x="815" y="968"/>
                    </a:cubicBezTo>
                    <a:cubicBezTo>
                      <a:pt x="818" y="965"/>
                      <a:pt x="822" y="962"/>
                      <a:pt x="827" y="961"/>
                    </a:cubicBezTo>
                    <a:cubicBezTo>
                      <a:pt x="838" y="960"/>
                      <a:pt x="859" y="958"/>
                      <a:pt x="866" y="961"/>
                    </a:cubicBezTo>
                    <a:cubicBezTo>
                      <a:pt x="871" y="963"/>
                      <a:pt x="875" y="971"/>
                      <a:pt x="878" y="978"/>
                    </a:cubicBezTo>
                    <a:cubicBezTo>
                      <a:pt x="882" y="986"/>
                      <a:pt x="891" y="990"/>
                      <a:pt x="900" y="988"/>
                    </a:cubicBezTo>
                    <a:cubicBezTo>
                      <a:pt x="971" y="972"/>
                      <a:pt x="971" y="972"/>
                      <a:pt x="971" y="972"/>
                    </a:cubicBezTo>
                    <a:cubicBezTo>
                      <a:pt x="972" y="971"/>
                      <a:pt x="973" y="971"/>
                      <a:pt x="974" y="971"/>
                    </a:cubicBezTo>
                    <a:cubicBezTo>
                      <a:pt x="1042" y="943"/>
                      <a:pt x="1042" y="943"/>
                      <a:pt x="1042" y="943"/>
                    </a:cubicBezTo>
                    <a:cubicBezTo>
                      <a:pt x="1043" y="942"/>
                      <a:pt x="1045" y="941"/>
                      <a:pt x="1047" y="940"/>
                    </a:cubicBezTo>
                    <a:cubicBezTo>
                      <a:pt x="1056" y="932"/>
                      <a:pt x="1088" y="904"/>
                      <a:pt x="1067" y="9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8"/>
              <p:cNvSpPr>
                <a:spLocks noEditPoints="1"/>
              </p:cNvSpPr>
              <p:nvPr/>
            </p:nvSpPr>
            <p:spPr bwMode="auto">
              <a:xfrm>
                <a:off x="7797050" y="2742091"/>
                <a:ext cx="740526" cy="502394"/>
              </a:xfrm>
              <a:custGeom>
                <a:avLst/>
                <a:gdLst>
                  <a:gd name="T0" fmla="*/ 229 w 1702"/>
                  <a:gd name="T1" fmla="*/ 856 h 1155"/>
                  <a:gd name="T2" fmla="*/ 194 w 1702"/>
                  <a:gd name="T3" fmla="*/ 907 h 1155"/>
                  <a:gd name="T4" fmla="*/ 149 w 1702"/>
                  <a:gd name="T5" fmla="*/ 971 h 1155"/>
                  <a:gd name="T6" fmla="*/ 94 w 1702"/>
                  <a:gd name="T7" fmla="*/ 977 h 1155"/>
                  <a:gd name="T8" fmla="*/ 2 w 1702"/>
                  <a:gd name="T9" fmla="*/ 948 h 1155"/>
                  <a:gd name="T10" fmla="*/ 28 w 1702"/>
                  <a:gd name="T11" fmla="*/ 873 h 1155"/>
                  <a:gd name="T12" fmla="*/ 54 w 1702"/>
                  <a:gd name="T13" fmla="*/ 814 h 1155"/>
                  <a:gd name="T14" fmla="*/ 130 w 1702"/>
                  <a:gd name="T15" fmla="*/ 773 h 1155"/>
                  <a:gd name="T16" fmla="*/ 269 w 1702"/>
                  <a:gd name="T17" fmla="*/ 751 h 1155"/>
                  <a:gd name="T18" fmla="*/ 249 w 1702"/>
                  <a:gd name="T19" fmla="*/ 1109 h 1155"/>
                  <a:gd name="T20" fmla="*/ 167 w 1702"/>
                  <a:gd name="T21" fmla="*/ 1057 h 1155"/>
                  <a:gd name="T22" fmla="*/ 128 w 1702"/>
                  <a:gd name="T23" fmla="*/ 1081 h 1155"/>
                  <a:gd name="T24" fmla="*/ 139 w 1702"/>
                  <a:gd name="T25" fmla="*/ 1141 h 1155"/>
                  <a:gd name="T26" fmla="*/ 186 w 1702"/>
                  <a:gd name="T27" fmla="*/ 1136 h 1155"/>
                  <a:gd name="T28" fmla="*/ 262 w 1702"/>
                  <a:gd name="T29" fmla="*/ 1136 h 1155"/>
                  <a:gd name="T30" fmla="*/ 1197 w 1702"/>
                  <a:gd name="T31" fmla="*/ 257 h 1155"/>
                  <a:gd name="T32" fmla="*/ 1050 w 1702"/>
                  <a:gd name="T33" fmla="*/ 254 h 1155"/>
                  <a:gd name="T34" fmla="*/ 1044 w 1702"/>
                  <a:gd name="T35" fmla="*/ 188 h 1155"/>
                  <a:gd name="T36" fmla="*/ 1022 w 1702"/>
                  <a:gd name="T37" fmla="*/ 171 h 1155"/>
                  <a:gd name="T38" fmla="*/ 1045 w 1702"/>
                  <a:gd name="T39" fmla="*/ 140 h 1155"/>
                  <a:gd name="T40" fmla="*/ 1075 w 1702"/>
                  <a:gd name="T41" fmla="*/ 118 h 1155"/>
                  <a:gd name="T42" fmla="*/ 1024 w 1702"/>
                  <a:gd name="T43" fmla="*/ 112 h 1155"/>
                  <a:gd name="T44" fmla="*/ 819 w 1702"/>
                  <a:gd name="T45" fmla="*/ 190 h 1155"/>
                  <a:gd name="T46" fmla="*/ 743 w 1702"/>
                  <a:gd name="T47" fmla="*/ 243 h 1155"/>
                  <a:gd name="T48" fmla="*/ 611 w 1702"/>
                  <a:gd name="T49" fmla="*/ 352 h 1155"/>
                  <a:gd name="T50" fmla="*/ 564 w 1702"/>
                  <a:gd name="T51" fmla="*/ 454 h 1155"/>
                  <a:gd name="T52" fmla="*/ 611 w 1702"/>
                  <a:gd name="T53" fmla="*/ 466 h 1155"/>
                  <a:gd name="T54" fmla="*/ 679 w 1702"/>
                  <a:gd name="T55" fmla="*/ 489 h 1155"/>
                  <a:gd name="T56" fmla="*/ 766 w 1702"/>
                  <a:gd name="T57" fmla="*/ 451 h 1155"/>
                  <a:gd name="T58" fmla="*/ 782 w 1702"/>
                  <a:gd name="T59" fmla="*/ 462 h 1155"/>
                  <a:gd name="T60" fmla="*/ 805 w 1702"/>
                  <a:gd name="T61" fmla="*/ 570 h 1155"/>
                  <a:gd name="T62" fmla="*/ 915 w 1702"/>
                  <a:gd name="T63" fmla="*/ 581 h 1155"/>
                  <a:gd name="T64" fmla="*/ 1010 w 1702"/>
                  <a:gd name="T65" fmla="*/ 648 h 1155"/>
                  <a:gd name="T66" fmla="*/ 1150 w 1702"/>
                  <a:gd name="T67" fmla="*/ 453 h 1155"/>
                  <a:gd name="T68" fmla="*/ 1230 w 1702"/>
                  <a:gd name="T69" fmla="*/ 289 h 1155"/>
                  <a:gd name="T70" fmla="*/ 1694 w 1702"/>
                  <a:gd name="T71" fmla="*/ 132 h 1155"/>
                  <a:gd name="T72" fmla="*/ 1642 w 1702"/>
                  <a:gd name="T73" fmla="*/ 39 h 1155"/>
                  <a:gd name="T74" fmla="*/ 1572 w 1702"/>
                  <a:gd name="T75" fmla="*/ 1 h 1155"/>
                  <a:gd name="T76" fmla="*/ 1498 w 1702"/>
                  <a:gd name="T77" fmla="*/ 4 h 1155"/>
                  <a:gd name="T78" fmla="*/ 1391 w 1702"/>
                  <a:gd name="T79" fmla="*/ 35 h 1155"/>
                  <a:gd name="T80" fmla="*/ 1416 w 1702"/>
                  <a:gd name="T81" fmla="*/ 82 h 1155"/>
                  <a:gd name="T82" fmla="*/ 1471 w 1702"/>
                  <a:gd name="T83" fmla="*/ 126 h 1155"/>
                  <a:gd name="T84" fmla="*/ 1576 w 1702"/>
                  <a:gd name="T85" fmla="*/ 156 h 1155"/>
                  <a:gd name="T86" fmla="*/ 1649 w 1702"/>
                  <a:gd name="T87" fmla="*/ 183 h 1155"/>
                  <a:gd name="T88" fmla="*/ 1701 w 1702"/>
                  <a:gd name="T89" fmla="*/ 146 h 1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02" h="1155">
                    <a:moveTo>
                      <a:pt x="276" y="758"/>
                    </a:moveTo>
                    <a:cubicBezTo>
                      <a:pt x="279" y="771"/>
                      <a:pt x="286" y="804"/>
                      <a:pt x="277" y="809"/>
                    </a:cubicBezTo>
                    <a:cubicBezTo>
                      <a:pt x="266" y="815"/>
                      <a:pt x="233" y="852"/>
                      <a:pt x="229" y="856"/>
                    </a:cubicBezTo>
                    <a:cubicBezTo>
                      <a:pt x="228" y="857"/>
                      <a:pt x="228" y="857"/>
                      <a:pt x="228" y="857"/>
                    </a:cubicBezTo>
                    <a:cubicBezTo>
                      <a:pt x="196" y="904"/>
                      <a:pt x="196" y="904"/>
                      <a:pt x="196" y="904"/>
                    </a:cubicBezTo>
                    <a:cubicBezTo>
                      <a:pt x="196" y="905"/>
                      <a:pt x="195" y="906"/>
                      <a:pt x="194" y="907"/>
                    </a:cubicBezTo>
                    <a:cubicBezTo>
                      <a:pt x="161" y="931"/>
                      <a:pt x="161" y="931"/>
                      <a:pt x="161" y="931"/>
                    </a:cubicBezTo>
                    <a:cubicBezTo>
                      <a:pt x="159" y="932"/>
                      <a:pt x="157" y="934"/>
                      <a:pt x="157" y="937"/>
                    </a:cubicBezTo>
                    <a:cubicBezTo>
                      <a:pt x="149" y="971"/>
                      <a:pt x="149" y="971"/>
                      <a:pt x="149" y="971"/>
                    </a:cubicBezTo>
                    <a:cubicBezTo>
                      <a:pt x="148" y="974"/>
                      <a:pt x="146" y="976"/>
                      <a:pt x="144" y="978"/>
                    </a:cubicBezTo>
                    <a:cubicBezTo>
                      <a:pt x="136" y="982"/>
                      <a:pt x="117" y="994"/>
                      <a:pt x="114" y="993"/>
                    </a:cubicBezTo>
                    <a:cubicBezTo>
                      <a:pt x="110" y="991"/>
                      <a:pt x="97" y="980"/>
                      <a:pt x="94" y="977"/>
                    </a:cubicBezTo>
                    <a:cubicBezTo>
                      <a:pt x="93" y="976"/>
                      <a:pt x="92" y="976"/>
                      <a:pt x="91" y="975"/>
                    </a:cubicBezTo>
                    <a:cubicBezTo>
                      <a:pt x="86" y="973"/>
                      <a:pt x="65" y="963"/>
                      <a:pt x="48" y="966"/>
                    </a:cubicBezTo>
                    <a:cubicBezTo>
                      <a:pt x="28" y="970"/>
                      <a:pt x="0" y="952"/>
                      <a:pt x="2" y="948"/>
                    </a:cubicBezTo>
                    <a:cubicBezTo>
                      <a:pt x="4" y="944"/>
                      <a:pt x="6" y="902"/>
                      <a:pt x="6" y="883"/>
                    </a:cubicBezTo>
                    <a:cubicBezTo>
                      <a:pt x="7" y="878"/>
                      <a:pt x="11" y="874"/>
                      <a:pt x="16" y="874"/>
                    </a:cubicBezTo>
                    <a:cubicBezTo>
                      <a:pt x="28" y="873"/>
                      <a:pt x="28" y="873"/>
                      <a:pt x="28" y="873"/>
                    </a:cubicBezTo>
                    <a:cubicBezTo>
                      <a:pt x="33" y="873"/>
                      <a:pt x="36" y="870"/>
                      <a:pt x="38" y="866"/>
                    </a:cubicBezTo>
                    <a:cubicBezTo>
                      <a:pt x="53" y="815"/>
                      <a:pt x="53" y="815"/>
                      <a:pt x="53" y="815"/>
                    </a:cubicBezTo>
                    <a:cubicBezTo>
                      <a:pt x="53" y="815"/>
                      <a:pt x="53" y="814"/>
                      <a:pt x="54" y="814"/>
                    </a:cubicBezTo>
                    <a:cubicBezTo>
                      <a:pt x="55" y="811"/>
                      <a:pt x="67" y="779"/>
                      <a:pt x="74" y="779"/>
                    </a:cubicBezTo>
                    <a:cubicBezTo>
                      <a:pt x="122" y="777"/>
                      <a:pt x="122" y="777"/>
                      <a:pt x="122" y="777"/>
                    </a:cubicBezTo>
                    <a:cubicBezTo>
                      <a:pt x="125" y="777"/>
                      <a:pt x="128" y="776"/>
                      <a:pt x="130" y="773"/>
                    </a:cubicBezTo>
                    <a:cubicBezTo>
                      <a:pt x="136" y="764"/>
                      <a:pt x="153" y="743"/>
                      <a:pt x="156" y="743"/>
                    </a:cubicBezTo>
                    <a:cubicBezTo>
                      <a:pt x="160" y="743"/>
                      <a:pt x="228" y="739"/>
                      <a:pt x="234" y="740"/>
                    </a:cubicBezTo>
                    <a:cubicBezTo>
                      <a:pt x="238" y="741"/>
                      <a:pt x="259" y="748"/>
                      <a:pt x="269" y="751"/>
                    </a:cubicBezTo>
                    <a:cubicBezTo>
                      <a:pt x="273" y="752"/>
                      <a:pt x="275" y="755"/>
                      <a:pt x="276" y="758"/>
                    </a:cubicBezTo>
                    <a:close/>
                    <a:moveTo>
                      <a:pt x="254" y="1113"/>
                    </a:moveTo>
                    <a:cubicBezTo>
                      <a:pt x="253" y="1111"/>
                      <a:pt x="251" y="1109"/>
                      <a:pt x="249" y="1109"/>
                    </a:cubicBezTo>
                    <a:cubicBezTo>
                      <a:pt x="212" y="1095"/>
                      <a:pt x="212" y="1095"/>
                      <a:pt x="212" y="1095"/>
                    </a:cubicBezTo>
                    <a:cubicBezTo>
                      <a:pt x="210" y="1094"/>
                      <a:pt x="209" y="1094"/>
                      <a:pt x="208" y="1093"/>
                    </a:cubicBezTo>
                    <a:cubicBezTo>
                      <a:pt x="167" y="1057"/>
                      <a:pt x="167" y="1057"/>
                      <a:pt x="167" y="1057"/>
                    </a:cubicBezTo>
                    <a:cubicBezTo>
                      <a:pt x="163" y="1054"/>
                      <a:pt x="158" y="1054"/>
                      <a:pt x="154" y="1057"/>
                    </a:cubicBezTo>
                    <a:cubicBezTo>
                      <a:pt x="130" y="1077"/>
                      <a:pt x="130" y="1077"/>
                      <a:pt x="130" y="1077"/>
                    </a:cubicBezTo>
                    <a:cubicBezTo>
                      <a:pt x="129" y="1078"/>
                      <a:pt x="128" y="1079"/>
                      <a:pt x="128" y="1081"/>
                    </a:cubicBezTo>
                    <a:cubicBezTo>
                      <a:pt x="126" y="1085"/>
                      <a:pt x="121" y="1096"/>
                      <a:pt x="118" y="1096"/>
                    </a:cubicBezTo>
                    <a:cubicBezTo>
                      <a:pt x="114" y="1096"/>
                      <a:pt x="125" y="1123"/>
                      <a:pt x="130" y="1135"/>
                    </a:cubicBezTo>
                    <a:cubicBezTo>
                      <a:pt x="131" y="1138"/>
                      <a:pt x="135" y="1141"/>
                      <a:pt x="139" y="1141"/>
                    </a:cubicBezTo>
                    <a:cubicBezTo>
                      <a:pt x="163" y="1142"/>
                      <a:pt x="163" y="1142"/>
                      <a:pt x="163" y="1142"/>
                    </a:cubicBezTo>
                    <a:cubicBezTo>
                      <a:pt x="164" y="1142"/>
                      <a:pt x="165" y="1142"/>
                      <a:pt x="166" y="1142"/>
                    </a:cubicBezTo>
                    <a:cubicBezTo>
                      <a:pt x="186" y="1136"/>
                      <a:pt x="186" y="1136"/>
                      <a:pt x="186" y="1136"/>
                    </a:cubicBezTo>
                    <a:cubicBezTo>
                      <a:pt x="189" y="1136"/>
                      <a:pt x="191" y="1136"/>
                      <a:pt x="193" y="1137"/>
                    </a:cubicBezTo>
                    <a:cubicBezTo>
                      <a:pt x="202" y="1141"/>
                      <a:pt x="225" y="1152"/>
                      <a:pt x="238" y="1154"/>
                    </a:cubicBezTo>
                    <a:cubicBezTo>
                      <a:pt x="249" y="1155"/>
                      <a:pt x="258" y="1143"/>
                      <a:pt x="262" y="1136"/>
                    </a:cubicBezTo>
                    <a:cubicBezTo>
                      <a:pt x="264" y="1133"/>
                      <a:pt x="264" y="1129"/>
                      <a:pt x="262" y="1126"/>
                    </a:cubicBezTo>
                    <a:lnTo>
                      <a:pt x="254" y="1113"/>
                    </a:lnTo>
                    <a:close/>
                    <a:moveTo>
                      <a:pt x="1197" y="257"/>
                    </a:moveTo>
                    <a:cubicBezTo>
                      <a:pt x="1193" y="253"/>
                      <a:pt x="1147" y="250"/>
                      <a:pt x="1143" y="250"/>
                    </a:cubicBezTo>
                    <a:cubicBezTo>
                      <a:pt x="1139" y="251"/>
                      <a:pt x="1112" y="260"/>
                      <a:pt x="1105" y="260"/>
                    </a:cubicBezTo>
                    <a:cubicBezTo>
                      <a:pt x="1099" y="261"/>
                      <a:pt x="1056" y="252"/>
                      <a:pt x="1050" y="254"/>
                    </a:cubicBezTo>
                    <a:cubicBezTo>
                      <a:pt x="1044" y="256"/>
                      <a:pt x="1018" y="236"/>
                      <a:pt x="1013" y="224"/>
                    </a:cubicBezTo>
                    <a:cubicBezTo>
                      <a:pt x="1007" y="213"/>
                      <a:pt x="1032" y="200"/>
                      <a:pt x="1044" y="188"/>
                    </a:cubicBezTo>
                    <a:cubicBezTo>
                      <a:pt x="1044" y="188"/>
                      <a:pt x="1044" y="188"/>
                      <a:pt x="1044" y="188"/>
                    </a:cubicBezTo>
                    <a:cubicBezTo>
                      <a:pt x="1049" y="182"/>
                      <a:pt x="1045" y="173"/>
                      <a:pt x="1037" y="173"/>
                    </a:cubicBezTo>
                    <a:cubicBezTo>
                      <a:pt x="1029" y="174"/>
                      <a:pt x="1029" y="174"/>
                      <a:pt x="1029" y="174"/>
                    </a:cubicBezTo>
                    <a:cubicBezTo>
                      <a:pt x="1027" y="174"/>
                      <a:pt x="1024" y="173"/>
                      <a:pt x="1022" y="171"/>
                    </a:cubicBezTo>
                    <a:cubicBezTo>
                      <a:pt x="1017" y="166"/>
                      <a:pt x="1017" y="166"/>
                      <a:pt x="1017" y="166"/>
                    </a:cubicBezTo>
                    <a:cubicBezTo>
                      <a:pt x="1013" y="161"/>
                      <a:pt x="1015" y="154"/>
                      <a:pt x="1020" y="151"/>
                    </a:cubicBezTo>
                    <a:cubicBezTo>
                      <a:pt x="1045" y="140"/>
                      <a:pt x="1045" y="140"/>
                      <a:pt x="1045" y="140"/>
                    </a:cubicBezTo>
                    <a:cubicBezTo>
                      <a:pt x="1045" y="140"/>
                      <a:pt x="1046" y="140"/>
                      <a:pt x="1046" y="140"/>
                    </a:cubicBezTo>
                    <a:cubicBezTo>
                      <a:pt x="1071" y="126"/>
                      <a:pt x="1071" y="126"/>
                      <a:pt x="1071" y="126"/>
                    </a:cubicBezTo>
                    <a:cubicBezTo>
                      <a:pt x="1074" y="124"/>
                      <a:pt x="1075" y="121"/>
                      <a:pt x="1075" y="118"/>
                    </a:cubicBezTo>
                    <a:cubicBezTo>
                      <a:pt x="1075" y="109"/>
                      <a:pt x="1075" y="109"/>
                      <a:pt x="1075" y="109"/>
                    </a:cubicBezTo>
                    <a:cubicBezTo>
                      <a:pt x="1075" y="103"/>
                      <a:pt x="1069" y="99"/>
                      <a:pt x="1064" y="101"/>
                    </a:cubicBezTo>
                    <a:cubicBezTo>
                      <a:pt x="1052" y="104"/>
                      <a:pt x="1033" y="110"/>
                      <a:pt x="1024" y="112"/>
                    </a:cubicBezTo>
                    <a:cubicBezTo>
                      <a:pt x="1010" y="117"/>
                      <a:pt x="957" y="129"/>
                      <a:pt x="949" y="129"/>
                    </a:cubicBezTo>
                    <a:cubicBezTo>
                      <a:pt x="941" y="130"/>
                      <a:pt x="880" y="160"/>
                      <a:pt x="880" y="160"/>
                    </a:cubicBezTo>
                    <a:cubicBezTo>
                      <a:pt x="819" y="190"/>
                      <a:pt x="819" y="190"/>
                      <a:pt x="819" y="190"/>
                    </a:cubicBezTo>
                    <a:cubicBezTo>
                      <a:pt x="819" y="191"/>
                      <a:pt x="818" y="191"/>
                      <a:pt x="818" y="191"/>
                    </a:cubicBezTo>
                    <a:cubicBezTo>
                      <a:pt x="744" y="242"/>
                      <a:pt x="744" y="242"/>
                      <a:pt x="744" y="242"/>
                    </a:cubicBezTo>
                    <a:cubicBezTo>
                      <a:pt x="744" y="242"/>
                      <a:pt x="744" y="242"/>
                      <a:pt x="743" y="243"/>
                    </a:cubicBezTo>
                    <a:cubicBezTo>
                      <a:pt x="737" y="249"/>
                      <a:pt x="673" y="310"/>
                      <a:pt x="670" y="313"/>
                    </a:cubicBezTo>
                    <a:cubicBezTo>
                      <a:pt x="666" y="315"/>
                      <a:pt x="621" y="345"/>
                      <a:pt x="613" y="350"/>
                    </a:cubicBezTo>
                    <a:cubicBezTo>
                      <a:pt x="613" y="351"/>
                      <a:pt x="612" y="351"/>
                      <a:pt x="611" y="352"/>
                    </a:cubicBezTo>
                    <a:cubicBezTo>
                      <a:pt x="559" y="416"/>
                      <a:pt x="559" y="416"/>
                      <a:pt x="559" y="416"/>
                    </a:cubicBezTo>
                    <a:cubicBezTo>
                      <a:pt x="557" y="418"/>
                      <a:pt x="556" y="421"/>
                      <a:pt x="557" y="424"/>
                    </a:cubicBezTo>
                    <a:cubicBezTo>
                      <a:pt x="564" y="454"/>
                      <a:pt x="564" y="454"/>
                      <a:pt x="564" y="454"/>
                    </a:cubicBezTo>
                    <a:cubicBezTo>
                      <a:pt x="565" y="458"/>
                      <a:pt x="568" y="460"/>
                      <a:pt x="572" y="461"/>
                    </a:cubicBezTo>
                    <a:cubicBezTo>
                      <a:pt x="606" y="463"/>
                      <a:pt x="606" y="463"/>
                      <a:pt x="606" y="463"/>
                    </a:cubicBezTo>
                    <a:cubicBezTo>
                      <a:pt x="608" y="464"/>
                      <a:pt x="610" y="464"/>
                      <a:pt x="611" y="466"/>
                    </a:cubicBezTo>
                    <a:cubicBezTo>
                      <a:pt x="617" y="471"/>
                      <a:pt x="633" y="486"/>
                      <a:pt x="637" y="488"/>
                    </a:cubicBezTo>
                    <a:cubicBezTo>
                      <a:pt x="640" y="490"/>
                      <a:pt x="660" y="492"/>
                      <a:pt x="671" y="494"/>
                    </a:cubicBezTo>
                    <a:cubicBezTo>
                      <a:pt x="674" y="494"/>
                      <a:pt x="678" y="492"/>
                      <a:pt x="679" y="489"/>
                    </a:cubicBezTo>
                    <a:cubicBezTo>
                      <a:pt x="702" y="450"/>
                      <a:pt x="702" y="450"/>
                      <a:pt x="702" y="450"/>
                    </a:cubicBezTo>
                    <a:cubicBezTo>
                      <a:pt x="704" y="447"/>
                      <a:pt x="708" y="445"/>
                      <a:pt x="711" y="445"/>
                    </a:cubicBezTo>
                    <a:cubicBezTo>
                      <a:pt x="766" y="451"/>
                      <a:pt x="766" y="451"/>
                      <a:pt x="766" y="451"/>
                    </a:cubicBezTo>
                    <a:cubicBezTo>
                      <a:pt x="767" y="451"/>
                      <a:pt x="767" y="451"/>
                      <a:pt x="768" y="451"/>
                    </a:cubicBezTo>
                    <a:cubicBezTo>
                      <a:pt x="775" y="454"/>
                      <a:pt x="775" y="454"/>
                      <a:pt x="775" y="454"/>
                    </a:cubicBezTo>
                    <a:cubicBezTo>
                      <a:pt x="779" y="455"/>
                      <a:pt x="781" y="458"/>
                      <a:pt x="782" y="462"/>
                    </a:cubicBezTo>
                    <a:cubicBezTo>
                      <a:pt x="785" y="513"/>
                      <a:pt x="785" y="513"/>
                      <a:pt x="785" y="513"/>
                    </a:cubicBezTo>
                    <a:cubicBezTo>
                      <a:pt x="785" y="514"/>
                      <a:pt x="785" y="515"/>
                      <a:pt x="785" y="515"/>
                    </a:cubicBezTo>
                    <a:cubicBezTo>
                      <a:pt x="787" y="523"/>
                      <a:pt x="801" y="568"/>
                      <a:pt x="805" y="570"/>
                    </a:cubicBezTo>
                    <a:cubicBezTo>
                      <a:pt x="808" y="572"/>
                      <a:pt x="837" y="579"/>
                      <a:pt x="843" y="580"/>
                    </a:cubicBezTo>
                    <a:cubicBezTo>
                      <a:pt x="843" y="580"/>
                      <a:pt x="844" y="580"/>
                      <a:pt x="845" y="580"/>
                    </a:cubicBezTo>
                    <a:cubicBezTo>
                      <a:pt x="915" y="581"/>
                      <a:pt x="915" y="581"/>
                      <a:pt x="915" y="581"/>
                    </a:cubicBezTo>
                    <a:cubicBezTo>
                      <a:pt x="919" y="581"/>
                      <a:pt x="921" y="582"/>
                      <a:pt x="923" y="585"/>
                    </a:cubicBezTo>
                    <a:cubicBezTo>
                      <a:pt x="931" y="598"/>
                      <a:pt x="953" y="636"/>
                      <a:pt x="960" y="641"/>
                    </a:cubicBezTo>
                    <a:cubicBezTo>
                      <a:pt x="968" y="647"/>
                      <a:pt x="997" y="653"/>
                      <a:pt x="1010" y="648"/>
                    </a:cubicBezTo>
                    <a:cubicBezTo>
                      <a:pt x="1023" y="642"/>
                      <a:pt x="1079" y="606"/>
                      <a:pt x="1085" y="596"/>
                    </a:cubicBezTo>
                    <a:cubicBezTo>
                      <a:pt x="1091" y="587"/>
                      <a:pt x="1116" y="520"/>
                      <a:pt x="1120" y="502"/>
                    </a:cubicBezTo>
                    <a:cubicBezTo>
                      <a:pt x="1123" y="484"/>
                      <a:pt x="1139" y="474"/>
                      <a:pt x="1150" y="453"/>
                    </a:cubicBezTo>
                    <a:cubicBezTo>
                      <a:pt x="1160" y="432"/>
                      <a:pt x="1173" y="427"/>
                      <a:pt x="1187" y="413"/>
                    </a:cubicBezTo>
                    <a:cubicBezTo>
                      <a:pt x="1200" y="400"/>
                      <a:pt x="1204" y="377"/>
                      <a:pt x="1215" y="361"/>
                    </a:cubicBezTo>
                    <a:cubicBezTo>
                      <a:pt x="1226" y="345"/>
                      <a:pt x="1232" y="300"/>
                      <a:pt x="1230" y="289"/>
                    </a:cubicBezTo>
                    <a:cubicBezTo>
                      <a:pt x="1229" y="277"/>
                      <a:pt x="1201" y="260"/>
                      <a:pt x="1197" y="257"/>
                    </a:cubicBezTo>
                    <a:close/>
                    <a:moveTo>
                      <a:pt x="1701" y="146"/>
                    </a:moveTo>
                    <a:cubicBezTo>
                      <a:pt x="1699" y="135"/>
                      <a:pt x="1699" y="137"/>
                      <a:pt x="1694" y="132"/>
                    </a:cubicBezTo>
                    <a:cubicBezTo>
                      <a:pt x="1689" y="128"/>
                      <a:pt x="1695" y="116"/>
                      <a:pt x="1693" y="108"/>
                    </a:cubicBezTo>
                    <a:cubicBezTo>
                      <a:pt x="1692" y="101"/>
                      <a:pt x="1674" y="70"/>
                      <a:pt x="1673" y="65"/>
                    </a:cubicBezTo>
                    <a:cubicBezTo>
                      <a:pt x="1671" y="61"/>
                      <a:pt x="1649" y="45"/>
                      <a:pt x="1642" y="39"/>
                    </a:cubicBezTo>
                    <a:cubicBezTo>
                      <a:pt x="1635" y="34"/>
                      <a:pt x="1604" y="35"/>
                      <a:pt x="1601" y="35"/>
                    </a:cubicBezTo>
                    <a:cubicBezTo>
                      <a:pt x="1597" y="35"/>
                      <a:pt x="1589" y="0"/>
                      <a:pt x="1586" y="0"/>
                    </a:cubicBezTo>
                    <a:cubicBezTo>
                      <a:pt x="1584" y="0"/>
                      <a:pt x="1572" y="1"/>
                      <a:pt x="1572" y="1"/>
                    </a:cubicBezTo>
                    <a:cubicBezTo>
                      <a:pt x="1542" y="2"/>
                      <a:pt x="1542" y="2"/>
                      <a:pt x="1542" y="2"/>
                    </a:cubicBezTo>
                    <a:cubicBezTo>
                      <a:pt x="1499" y="4"/>
                      <a:pt x="1499" y="4"/>
                      <a:pt x="1499" y="4"/>
                    </a:cubicBezTo>
                    <a:cubicBezTo>
                      <a:pt x="1499" y="4"/>
                      <a:pt x="1499" y="4"/>
                      <a:pt x="1498" y="4"/>
                    </a:cubicBezTo>
                    <a:cubicBezTo>
                      <a:pt x="1435" y="14"/>
                      <a:pt x="1435" y="14"/>
                      <a:pt x="1435" y="14"/>
                    </a:cubicBezTo>
                    <a:cubicBezTo>
                      <a:pt x="1434" y="14"/>
                      <a:pt x="1434" y="14"/>
                      <a:pt x="1433" y="15"/>
                    </a:cubicBezTo>
                    <a:cubicBezTo>
                      <a:pt x="1427" y="18"/>
                      <a:pt x="1394" y="35"/>
                      <a:pt x="1391" y="35"/>
                    </a:cubicBezTo>
                    <a:cubicBezTo>
                      <a:pt x="1388" y="35"/>
                      <a:pt x="1395" y="59"/>
                      <a:pt x="1397" y="66"/>
                    </a:cubicBezTo>
                    <a:cubicBezTo>
                      <a:pt x="1398" y="68"/>
                      <a:pt x="1399" y="69"/>
                      <a:pt x="1400" y="71"/>
                    </a:cubicBezTo>
                    <a:cubicBezTo>
                      <a:pt x="1416" y="82"/>
                      <a:pt x="1416" y="82"/>
                      <a:pt x="1416" y="82"/>
                    </a:cubicBezTo>
                    <a:cubicBezTo>
                      <a:pt x="1418" y="84"/>
                      <a:pt x="1419" y="86"/>
                      <a:pt x="1419" y="89"/>
                    </a:cubicBezTo>
                    <a:cubicBezTo>
                      <a:pt x="1418" y="98"/>
                      <a:pt x="1418" y="119"/>
                      <a:pt x="1420" y="120"/>
                    </a:cubicBezTo>
                    <a:cubicBezTo>
                      <a:pt x="1424" y="121"/>
                      <a:pt x="1462" y="124"/>
                      <a:pt x="1471" y="126"/>
                    </a:cubicBezTo>
                    <a:cubicBezTo>
                      <a:pt x="1480" y="128"/>
                      <a:pt x="1516" y="125"/>
                      <a:pt x="1527" y="124"/>
                    </a:cubicBezTo>
                    <a:cubicBezTo>
                      <a:pt x="1528" y="124"/>
                      <a:pt x="1530" y="125"/>
                      <a:pt x="1532" y="126"/>
                    </a:cubicBezTo>
                    <a:cubicBezTo>
                      <a:pt x="1576" y="156"/>
                      <a:pt x="1576" y="156"/>
                      <a:pt x="1576" y="156"/>
                    </a:cubicBezTo>
                    <a:cubicBezTo>
                      <a:pt x="1577" y="157"/>
                      <a:pt x="1577" y="157"/>
                      <a:pt x="1578" y="157"/>
                    </a:cubicBezTo>
                    <a:cubicBezTo>
                      <a:pt x="1647" y="182"/>
                      <a:pt x="1647" y="182"/>
                      <a:pt x="1647" y="182"/>
                    </a:cubicBezTo>
                    <a:cubicBezTo>
                      <a:pt x="1647" y="182"/>
                      <a:pt x="1648" y="182"/>
                      <a:pt x="1649" y="183"/>
                    </a:cubicBezTo>
                    <a:cubicBezTo>
                      <a:pt x="1686" y="185"/>
                      <a:pt x="1686" y="185"/>
                      <a:pt x="1686" y="185"/>
                    </a:cubicBezTo>
                    <a:cubicBezTo>
                      <a:pt x="1690" y="185"/>
                      <a:pt x="1694" y="183"/>
                      <a:pt x="1695" y="179"/>
                    </a:cubicBezTo>
                    <a:cubicBezTo>
                      <a:pt x="1697" y="170"/>
                      <a:pt x="1702" y="154"/>
                      <a:pt x="1701" y="1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9"/>
              <p:cNvSpPr>
                <a:spLocks noEditPoints="1"/>
              </p:cNvSpPr>
              <p:nvPr/>
            </p:nvSpPr>
            <p:spPr bwMode="auto">
              <a:xfrm>
                <a:off x="7006729" y="2556220"/>
                <a:ext cx="517185" cy="1047682"/>
              </a:xfrm>
              <a:custGeom>
                <a:avLst/>
                <a:gdLst>
                  <a:gd name="T0" fmla="*/ 995 w 1188"/>
                  <a:gd name="T1" fmla="*/ 499 h 2408"/>
                  <a:gd name="T2" fmla="*/ 880 w 1188"/>
                  <a:gd name="T3" fmla="*/ 698 h 2408"/>
                  <a:gd name="T4" fmla="*/ 775 w 1188"/>
                  <a:gd name="T5" fmla="*/ 951 h 2408"/>
                  <a:gd name="T6" fmla="*/ 743 w 1188"/>
                  <a:gd name="T7" fmla="*/ 1129 h 2408"/>
                  <a:gd name="T8" fmla="*/ 813 w 1188"/>
                  <a:gd name="T9" fmla="*/ 1289 h 2408"/>
                  <a:gd name="T10" fmla="*/ 908 w 1188"/>
                  <a:gd name="T11" fmla="*/ 1477 h 2408"/>
                  <a:gd name="T12" fmla="*/ 1092 w 1188"/>
                  <a:gd name="T13" fmla="*/ 1559 h 2408"/>
                  <a:gd name="T14" fmla="*/ 1136 w 1188"/>
                  <a:gd name="T15" fmla="*/ 1612 h 2408"/>
                  <a:gd name="T16" fmla="*/ 1022 w 1188"/>
                  <a:gd name="T17" fmla="*/ 1723 h 2408"/>
                  <a:gd name="T18" fmla="*/ 884 w 1188"/>
                  <a:gd name="T19" fmla="*/ 1822 h 2408"/>
                  <a:gd name="T20" fmla="*/ 726 w 1188"/>
                  <a:gd name="T21" fmla="*/ 1953 h 2408"/>
                  <a:gd name="T22" fmla="*/ 694 w 1188"/>
                  <a:gd name="T23" fmla="*/ 2048 h 2408"/>
                  <a:gd name="T24" fmla="*/ 593 w 1188"/>
                  <a:gd name="T25" fmla="*/ 2229 h 2408"/>
                  <a:gd name="T26" fmla="*/ 579 w 1188"/>
                  <a:gd name="T27" fmla="*/ 2318 h 2408"/>
                  <a:gd name="T28" fmla="*/ 530 w 1188"/>
                  <a:gd name="T29" fmla="*/ 2408 h 2408"/>
                  <a:gd name="T30" fmla="*/ 397 w 1188"/>
                  <a:gd name="T31" fmla="*/ 2286 h 2408"/>
                  <a:gd name="T32" fmla="*/ 356 w 1188"/>
                  <a:gd name="T33" fmla="*/ 2202 h 2408"/>
                  <a:gd name="T34" fmla="*/ 385 w 1188"/>
                  <a:gd name="T35" fmla="*/ 2084 h 2408"/>
                  <a:gd name="T36" fmla="*/ 319 w 1188"/>
                  <a:gd name="T37" fmla="*/ 1981 h 2408"/>
                  <a:gd name="T38" fmla="*/ 356 w 1188"/>
                  <a:gd name="T39" fmla="*/ 1881 h 2408"/>
                  <a:gd name="T40" fmla="*/ 359 w 1188"/>
                  <a:gd name="T41" fmla="*/ 1771 h 2408"/>
                  <a:gd name="T42" fmla="*/ 406 w 1188"/>
                  <a:gd name="T43" fmla="*/ 1719 h 2408"/>
                  <a:gd name="T44" fmla="*/ 387 w 1188"/>
                  <a:gd name="T45" fmla="*/ 1615 h 2408"/>
                  <a:gd name="T46" fmla="*/ 273 w 1188"/>
                  <a:gd name="T47" fmla="*/ 1529 h 2408"/>
                  <a:gd name="T48" fmla="*/ 177 w 1188"/>
                  <a:gd name="T49" fmla="*/ 1447 h 2408"/>
                  <a:gd name="T50" fmla="*/ 227 w 1188"/>
                  <a:gd name="T51" fmla="*/ 1275 h 2408"/>
                  <a:gd name="T52" fmla="*/ 214 w 1188"/>
                  <a:gd name="T53" fmla="*/ 1219 h 2408"/>
                  <a:gd name="T54" fmla="*/ 14 w 1188"/>
                  <a:gd name="T55" fmla="*/ 1165 h 2408"/>
                  <a:gd name="T56" fmla="*/ 3 w 1188"/>
                  <a:gd name="T57" fmla="*/ 1020 h 2408"/>
                  <a:gd name="T58" fmla="*/ 80 w 1188"/>
                  <a:gd name="T59" fmla="*/ 920 h 2408"/>
                  <a:gd name="T60" fmla="*/ 165 w 1188"/>
                  <a:gd name="T61" fmla="*/ 794 h 2408"/>
                  <a:gd name="T62" fmla="*/ 221 w 1188"/>
                  <a:gd name="T63" fmla="*/ 692 h 2408"/>
                  <a:gd name="T64" fmla="*/ 320 w 1188"/>
                  <a:gd name="T65" fmla="*/ 680 h 2408"/>
                  <a:gd name="T66" fmla="*/ 387 w 1188"/>
                  <a:gd name="T67" fmla="*/ 754 h 2408"/>
                  <a:gd name="T68" fmla="*/ 417 w 1188"/>
                  <a:gd name="T69" fmla="*/ 695 h 2408"/>
                  <a:gd name="T70" fmla="*/ 470 w 1188"/>
                  <a:gd name="T71" fmla="*/ 621 h 2408"/>
                  <a:gd name="T72" fmla="*/ 543 w 1188"/>
                  <a:gd name="T73" fmla="*/ 525 h 2408"/>
                  <a:gd name="T74" fmla="*/ 578 w 1188"/>
                  <a:gd name="T75" fmla="*/ 443 h 2408"/>
                  <a:gd name="T76" fmla="*/ 674 w 1188"/>
                  <a:gd name="T77" fmla="*/ 426 h 2408"/>
                  <a:gd name="T78" fmla="*/ 716 w 1188"/>
                  <a:gd name="T79" fmla="*/ 241 h 2408"/>
                  <a:gd name="T80" fmla="*/ 714 w 1188"/>
                  <a:gd name="T81" fmla="*/ 159 h 2408"/>
                  <a:gd name="T82" fmla="*/ 661 w 1188"/>
                  <a:gd name="T83" fmla="*/ 111 h 2408"/>
                  <a:gd name="T84" fmla="*/ 741 w 1188"/>
                  <a:gd name="T85" fmla="*/ 48 h 2408"/>
                  <a:gd name="T86" fmla="*/ 789 w 1188"/>
                  <a:gd name="T87" fmla="*/ 5 h 2408"/>
                  <a:gd name="T88" fmla="*/ 1014 w 1188"/>
                  <a:gd name="T89" fmla="*/ 27 h 2408"/>
                  <a:gd name="T90" fmla="*/ 1160 w 1188"/>
                  <a:gd name="T91" fmla="*/ 138 h 2408"/>
                  <a:gd name="T92" fmla="*/ 1185 w 1188"/>
                  <a:gd name="T93" fmla="*/ 204 h 2408"/>
                  <a:gd name="T94" fmla="*/ 183 w 1188"/>
                  <a:gd name="T95" fmla="*/ 668 h 2408"/>
                  <a:gd name="T96" fmla="*/ 235 w 1188"/>
                  <a:gd name="T97" fmla="*/ 648 h 2408"/>
                  <a:gd name="T98" fmla="*/ 263 w 1188"/>
                  <a:gd name="T99" fmla="*/ 579 h 2408"/>
                  <a:gd name="T100" fmla="*/ 116 w 1188"/>
                  <a:gd name="T101" fmla="*/ 530 h 2408"/>
                  <a:gd name="T102" fmla="*/ 81 w 1188"/>
                  <a:gd name="T103" fmla="*/ 560 h 2408"/>
                  <a:gd name="T104" fmla="*/ 55 w 1188"/>
                  <a:gd name="T105" fmla="*/ 655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88" h="2408">
                    <a:moveTo>
                      <a:pt x="1185" y="204"/>
                    </a:moveTo>
                    <a:cubicBezTo>
                      <a:pt x="1100" y="341"/>
                      <a:pt x="1100" y="341"/>
                      <a:pt x="1100" y="341"/>
                    </a:cubicBezTo>
                    <a:cubicBezTo>
                      <a:pt x="995" y="499"/>
                      <a:pt x="995" y="499"/>
                      <a:pt x="995" y="499"/>
                    </a:cubicBezTo>
                    <a:cubicBezTo>
                      <a:pt x="995" y="499"/>
                      <a:pt x="994" y="499"/>
                      <a:pt x="994" y="499"/>
                    </a:cubicBezTo>
                    <a:cubicBezTo>
                      <a:pt x="881" y="696"/>
                      <a:pt x="881" y="696"/>
                      <a:pt x="881" y="696"/>
                    </a:cubicBezTo>
                    <a:cubicBezTo>
                      <a:pt x="881" y="697"/>
                      <a:pt x="880" y="697"/>
                      <a:pt x="880" y="698"/>
                    </a:cubicBezTo>
                    <a:cubicBezTo>
                      <a:pt x="796" y="887"/>
                      <a:pt x="796" y="887"/>
                      <a:pt x="796" y="887"/>
                    </a:cubicBezTo>
                    <a:cubicBezTo>
                      <a:pt x="796" y="887"/>
                      <a:pt x="796" y="888"/>
                      <a:pt x="796" y="888"/>
                    </a:cubicBezTo>
                    <a:cubicBezTo>
                      <a:pt x="775" y="951"/>
                      <a:pt x="775" y="951"/>
                      <a:pt x="775" y="951"/>
                    </a:cubicBezTo>
                    <a:cubicBezTo>
                      <a:pt x="774" y="953"/>
                      <a:pt x="773" y="955"/>
                      <a:pt x="771" y="956"/>
                    </a:cubicBezTo>
                    <a:cubicBezTo>
                      <a:pt x="761" y="966"/>
                      <a:pt x="724" y="1002"/>
                      <a:pt x="724" y="1010"/>
                    </a:cubicBezTo>
                    <a:cubicBezTo>
                      <a:pt x="724" y="1020"/>
                      <a:pt x="725" y="1107"/>
                      <a:pt x="743" y="1129"/>
                    </a:cubicBezTo>
                    <a:cubicBezTo>
                      <a:pt x="759" y="1148"/>
                      <a:pt x="767" y="1188"/>
                      <a:pt x="768" y="1198"/>
                    </a:cubicBezTo>
                    <a:cubicBezTo>
                      <a:pt x="768" y="1199"/>
                      <a:pt x="769" y="1200"/>
                      <a:pt x="769" y="1202"/>
                    </a:cubicBezTo>
                    <a:cubicBezTo>
                      <a:pt x="813" y="1289"/>
                      <a:pt x="813" y="1289"/>
                      <a:pt x="813" y="1289"/>
                    </a:cubicBezTo>
                    <a:cubicBezTo>
                      <a:pt x="814" y="1289"/>
                      <a:pt x="814" y="1290"/>
                      <a:pt x="814" y="1291"/>
                    </a:cubicBezTo>
                    <a:cubicBezTo>
                      <a:pt x="818" y="1304"/>
                      <a:pt x="844" y="1401"/>
                      <a:pt x="853" y="1412"/>
                    </a:cubicBezTo>
                    <a:cubicBezTo>
                      <a:pt x="864" y="1424"/>
                      <a:pt x="880" y="1451"/>
                      <a:pt x="908" y="1477"/>
                    </a:cubicBezTo>
                    <a:cubicBezTo>
                      <a:pt x="932" y="1499"/>
                      <a:pt x="971" y="1532"/>
                      <a:pt x="982" y="1541"/>
                    </a:cubicBezTo>
                    <a:cubicBezTo>
                      <a:pt x="984" y="1543"/>
                      <a:pt x="986" y="1544"/>
                      <a:pt x="989" y="1544"/>
                    </a:cubicBezTo>
                    <a:cubicBezTo>
                      <a:pt x="1092" y="1559"/>
                      <a:pt x="1092" y="1559"/>
                      <a:pt x="1092" y="1559"/>
                    </a:cubicBezTo>
                    <a:cubicBezTo>
                      <a:pt x="1095" y="1559"/>
                      <a:pt x="1098" y="1560"/>
                      <a:pt x="1100" y="1563"/>
                    </a:cubicBezTo>
                    <a:cubicBezTo>
                      <a:pt x="1133" y="1599"/>
                      <a:pt x="1133" y="1599"/>
                      <a:pt x="1133" y="1599"/>
                    </a:cubicBezTo>
                    <a:cubicBezTo>
                      <a:pt x="1137" y="1602"/>
                      <a:pt x="1138" y="1608"/>
                      <a:pt x="1136" y="1612"/>
                    </a:cubicBezTo>
                    <a:cubicBezTo>
                      <a:pt x="1129" y="1632"/>
                      <a:pt x="1110" y="1683"/>
                      <a:pt x="1102" y="1686"/>
                    </a:cubicBezTo>
                    <a:cubicBezTo>
                      <a:pt x="1093" y="1688"/>
                      <a:pt x="1039" y="1713"/>
                      <a:pt x="1027" y="1719"/>
                    </a:cubicBezTo>
                    <a:cubicBezTo>
                      <a:pt x="1025" y="1720"/>
                      <a:pt x="1023" y="1722"/>
                      <a:pt x="1022" y="1723"/>
                    </a:cubicBezTo>
                    <a:cubicBezTo>
                      <a:pt x="967" y="1790"/>
                      <a:pt x="967" y="1790"/>
                      <a:pt x="967" y="1790"/>
                    </a:cubicBezTo>
                    <a:cubicBezTo>
                      <a:pt x="966" y="1791"/>
                      <a:pt x="964" y="1793"/>
                      <a:pt x="961" y="1794"/>
                    </a:cubicBezTo>
                    <a:cubicBezTo>
                      <a:pt x="884" y="1822"/>
                      <a:pt x="884" y="1822"/>
                      <a:pt x="884" y="1822"/>
                    </a:cubicBezTo>
                    <a:cubicBezTo>
                      <a:pt x="882" y="1823"/>
                      <a:pt x="881" y="1823"/>
                      <a:pt x="880" y="1824"/>
                    </a:cubicBezTo>
                    <a:cubicBezTo>
                      <a:pt x="776" y="1911"/>
                      <a:pt x="776" y="1911"/>
                      <a:pt x="776" y="1911"/>
                    </a:cubicBezTo>
                    <a:cubicBezTo>
                      <a:pt x="726" y="1953"/>
                      <a:pt x="726" y="1953"/>
                      <a:pt x="726" y="1953"/>
                    </a:cubicBezTo>
                    <a:cubicBezTo>
                      <a:pt x="724" y="1955"/>
                      <a:pt x="723" y="1957"/>
                      <a:pt x="722" y="1959"/>
                    </a:cubicBezTo>
                    <a:cubicBezTo>
                      <a:pt x="695" y="2043"/>
                      <a:pt x="695" y="2043"/>
                      <a:pt x="695" y="2043"/>
                    </a:cubicBezTo>
                    <a:cubicBezTo>
                      <a:pt x="694" y="2045"/>
                      <a:pt x="694" y="2047"/>
                      <a:pt x="694" y="2048"/>
                    </a:cubicBezTo>
                    <a:cubicBezTo>
                      <a:pt x="695" y="2057"/>
                      <a:pt x="697" y="2084"/>
                      <a:pt x="688" y="2088"/>
                    </a:cubicBezTo>
                    <a:cubicBezTo>
                      <a:pt x="679" y="2094"/>
                      <a:pt x="635" y="2118"/>
                      <a:pt x="635" y="2125"/>
                    </a:cubicBezTo>
                    <a:cubicBezTo>
                      <a:pt x="635" y="2132"/>
                      <a:pt x="599" y="2216"/>
                      <a:pt x="593" y="2229"/>
                    </a:cubicBezTo>
                    <a:cubicBezTo>
                      <a:pt x="592" y="2230"/>
                      <a:pt x="592" y="2232"/>
                      <a:pt x="592" y="2233"/>
                    </a:cubicBezTo>
                    <a:cubicBezTo>
                      <a:pt x="581" y="2312"/>
                      <a:pt x="581" y="2312"/>
                      <a:pt x="581" y="2312"/>
                    </a:cubicBezTo>
                    <a:cubicBezTo>
                      <a:pt x="581" y="2315"/>
                      <a:pt x="580" y="2317"/>
                      <a:pt x="579" y="2318"/>
                    </a:cubicBezTo>
                    <a:cubicBezTo>
                      <a:pt x="537" y="2377"/>
                      <a:pt x="537" y="2377"/>
                      <a:pt x="537" y="2377"/>
                    </a:cubicBezTo>
                    <a:cubicBezTo>
                      <a:pt x="536" y="2379"/>
                      <a:pt x="536" y="2380"/>
                      <a:pt x="535" y="2382"/>
                    </a:cubicBezTo>
                    <a:cubicBezTo>
                      <a:pt x="530" y="2408"/>
                      <a:pt x="530" y="2408"/>
                      <a:pt x="530" y="2408"/>
                    </a:cubicBezTo>
                    <a:cubicBezTo>
                      <a:pt x="528" y="2404"/>
                      <a:pt x="525" y="2401"/>
                      <a:pt x="520" y="2400"/>
                    </a:cubicBezTo>
                    <a:cubicBezTo>
                      <a:pt x="498" y="2391"/>
                      <a:pt x="464" y="2378"/>
                      <a:pt x="464" y="2371"/>
                    </a:cubicBezTo>
                    <a:cubicBezTo>
                      <a:pt x="464" y="2363"/>
                      <a:pt x="407" y="2298"/>
                      <a:pt x="397" y="2286"/>
                    </a:cubicBezTo>
                    <a:cubicBezTo>
                      <a:pt x="396" y="2285"/>
                      <a:pt x="395" y="2284"/>
                      <a:pt x="394" y="2282"/>
                    </a:cubicBezTo>
                    <a:cubicBezTo>
                      <a:pt x="358" y="2209"/>
                      <a:pt x="358" y="2209"/>
                      <a:pt x="358" y="2209"/>
                    </a:cubicBezTo>
                    <a:cubicBezTo>
                      <a:pt x="357" y="2207"/>
                      <a:pt x="356" y="2205"/>
                      <a:pt x="356" y="2202"/>
                    </a:cubicBezTo>
                    <a:cubicBezTo>
                      <a:pt x="352" y="2155"/>
                      <a:pt x="352" y="2155"/>
                      <a:pt x="352" y="2155"/>
                    </a:cubicBezTo>
                    <a:cubicBezTo>
                      <a:pt x="352" y="2152"/>
                      <a:pt x="352" y="2149"/>
                      <a:pt x="353" y="2146"/>
                    </a:cubicBezTo>
                    <a:cubicBezTo>
                      <a:pt x="359" y="2131"/>
                      <a:pt x="379" y="2084"/>
                      <a:pt x="385" y="2084"/>
                    </a:cubicBezTo>
                    <a:cubicBezTo>
                      <a:pt x="391" y="2083"/>
                      <a:pt x="361" y="2021"/>
                      <a:pt x="351" y="2001"/>
                    </a:cubicBezTo>
                    <a:cubicBezTo>
                      <a:pt x="349" y="1997"/>
                      <a:pt x="346" y="1994"/>
                      <a:pt x="342" y="1993"/>
                    </a:cubicBezTo>
                    <a:cubicBezTo>
                      <a:pt x="319" y="1981"/>
                      <a:pt x="319" y="1981"/>
                      <a:pt x="319" y="1981"/>
                    </a:cubicBezTo>
                    <a:cubicBezTo>
                      <a:pt x="311" y="1978"/>
                      <a:pt x="307" y="1969"/>
                      <a:pt x="308" y="1961"/>
                    </a:cubicBezTo>
                    <a:cubicBezTo>
                      <a:pt x="312" y="1941"/>
                      <a:pt x="318" y="1909"/>
                      <a:pt x="325" y="1907"/>
                    </a:cubicBezTo>
                    <a:cubicBezTo>
                      <a:pt x="332" y="1905"/>
                      <a:pt x="348" y="1889"/>
                      <a:pt x="356" y="1881"/>
                    </a:cubicBezTo>
                    <a:cubicBezTo>
                      <a:pt x="359" y="1878"/>
                      <a:pt x="361" y="1874"/>
                      <a:pt x="361" y="1870"/>
                    </a:cubicBezTo>
                    <a:cubicBezTo>
                      <a:pt x="370" y="1790"/>
                      <a:pt x="370" y="1790"/>
                      <a:pt x="370" y="1790"/>
                    </a:cubicBezTo>
                    <a:cubicBezTo>
                      <a:pt x="370" y="1782"/>
                      <a:pt x="366" y="1774"/>
                      <a:pt x="359" y="1771"/>
                    </a:cubicBezTo>
                    <a:cubicBezTo>
                      <a:pt x="351" y="1767"/>
                      <a:pt x="342" y="1763"/>
                      <a:pt x="333" y="1757"/>
                    </a:cubicBezTo>
                    <a:cubicBezTo>
                      <a:pt x="355" y="1746"/>
                      <a:pt x="355" y="1746"/>
                      <a:pt x="355" y="1746"/>
                    </a:cubicBezTo>
                    <a:cubicBezTo>
                      <a:pt x="406" y="1719"/>
                      <a:pt x="406" y="1719"/>
                      <a:pt x="406" y="1719"/>
                    </a:cubicBezTo>
                    <a:cubicBezTo>
                      <a:pt x="412" y="1716"/>
                      <a:pt x="415" y="1710"/>
                      <a:pt x="413" y="1704"/>
                    </a:cubicBezTo>
                    <a:cubicBezTo>
                      <a:pt x="388" y="1617"/>
                      <a:pt x="388" y="1617"/>
                      <a:pt x="388" y="1617"/>
                    </a:cubicBezTo>
                    <a:cubicBezTo>
                      <a:pt x="388" y="1617"/>
                      <a:pt x="387" y="1616"/>
                      <a:pt x="387" y="1615"/>
                    </a:cubicBezTo>
                    <a:cubicBezTo>
                      <a:pt x="380" y="1537"/>
                      <a:pt x="380" y="1537"/>
                      <a:pt x="380" y="1537"/>
                    </a:cubicBezTo>
                    <a:cubicBezTo>
                      <a:pt x="380" y="1530"/>
                      <a:pt x="373" y="1525"/>
                      <a:pt x="366" y="1525"/>
                    </a:cubicBezTo>
                    <a:cubicBezTo>
                      <a:pt x="273" y="1529"/>
                      <a:pt x="273" y="1529"/>
                      <a:pt x="273" y="1529"/>
                    </a:cubicBezTo>
                    <a:cubicBezTo>
                      <a:pt x="269" y="1529"/>
                      <a:pt x="266" y="1528"/>
                      <a:pt x="264" y="1526"/>
                    </a:cubicBezTo>
                    <a:cubicBezTo>
                      <a:pt x="182" y="1461"/>
                      <a:pt x="182" y="1461"/>
                      <a:pt x="182" y="1461"/>
                    </a:cubicBezTo>
                    <a:cubicBezTo>
                      <a:pt x="178" y="1458"/>
                      <a:pt x="176" y="1452"/>
                      <a:pt x="177" y="1447"/>
                    </a:cubicBezTo>
                    <a:cubicBezTo>
                      <a:pt x="201" y="1346"/>
                      <a:pt x="201" y="1346"/>
                      <a:pt x="201" y="1346"/>
                    </a:cubicBezTo>
                    <a:cubicBezTo>
                      <a:pt x="201" y="1346"/>
                      <a:pt x="201" y="1345"/>
                      <a:pt x="201" y="1345"/>
                    </a:cubicBezTo>
                    <a:cubicBezTo>
                      <a:pt x="227" y="1275"/>
                      <a:pt x="227" y="1275"/>
                      <a:pt x="227" y="1275"/>
                    </a:cubicBezTo>
                    <a:cubicBezTo>
                      <a:pt x="228" y="1274"/>
                      <a:pt x="228" y="1272"/>
                      <a:pt x="228" y="1270"/>
                    </a:cubicBezTo>
                    <a:cubicBezTo>
                      <a:pt x="224" y="1231"/>
                      <a:pt x="224" y="1231"/>
                      <a:pt x="224" y="1231"/>
                    </a:cubicBezTo>
                    <a:cubicBezTo>
                      <a:pt x="224" y="1225"/>
                      <a:pt x="219" y="1220"/>
                      <a:pt x="214" y="1219"/>
                    </a:cubicBezTo>
                    <a:cubicBezTo>
                      <a:pt x="82" y="1192"/>
                      <a:pt x="82" y="1192"/>
                      <a:pt x="82" y="1192"/>
                    </a:cubicBezTo>
                    <a:cubicBezTo>
                      <a:pt x="81" y="1191"/>
                      <a:pt x="81" y="1191"/>
                      <a:pt x="80" y="1191"/>
                    </a:cubicBezTo>
                    <a:cubicBezTo>
                      <a:pt x="14" y="1165"/>
                      <a:pt x="14" y="1165"/>
                      <a:pt x="14" y="1165"/>
                    </a:cubicBezTo>
                    <a:cubicBezTo>
                      <a:pt x="9" y="1163"/>
                      <a:pt x="5" y="1159"/>
                      <a:pt x="5" y="1153"/>
                    </a:cubicBezTo>
                    <a:cubicBezTo>
                      <a:pt x="0" y="1028"/>
                      <a:pt x="0" y="1028"/>
                      <a:pt x="0" y="1028"/>
                    </a:cubicBezTo>
                    <a:cubicBezTo>
                      <a:pt x="0" y="1025"/>
                      <a:pt x="1" y="1022"/>
                      <a:pt x="3" y="1020"/>
                    </a:cubicBezTo>
                    <a:cubicBezTo>
                      <a:pt x="49" y="955"/>
                      <a:pt x="49" y="955"/>
                      <a:pt x="49" y="955"/>
                    </a:cubicBezTo>
                    <a:cubicBezTo>
                      <a:pt x="49" y="955"/>
                      <a:pt x="50" y="954"/>
                      <a:pt x="50" y="954"/>
                    </a:cubicBezTo>
                    <a:cubicBezTo>
                      <a:pt x="80" y="920"/>
                      <a:pt x="80" y="920"/>
                      <a:pt x="80" y="920"/>
                    </a:cubicBezTo>
                    <a:cubicBezTo>
                      <a:pt x="83" y="916"/>
                      <a:pt x="88" y="914"/>
                      <a:pt x="93" y="915"/>
                    </a:cubicBezTo>
                    <a:cubicBezTo>
                      <a:pt x="104" y="918"/>
                      <a:pt x="126" y="921"/>
                      <a:pt x="135" y="912"/>
                    </a:cubicBezTo>
                    <a:cubicBezTo>
                      <a:pt x="147" y="899"/>
                      <a:pt x="165" y="794"/>
                      <a:pt x="165" y="794"/>
                    </a:cubicBezTo>
                    <a:cubicBezTo>
                      <a:pt x="181" y="714"/>
                      <a:pt x="181" y="714"/>
                      <a:pt x="181" y="714"/>
                    </a:cubicBezTo>
                    <a:cubicBezTo>
                      <a:pt x="182" y="709"/>
                      <a:pt x="185" y="705"/>
                      <a:pt x="190" y="704"/>
                    </a:cubicBezTo>
                    <a:cubicBezTo>
                      <a:pt x="221" y="692"/>
                      <a:pt x="221" y="692"/>
                      <a:pt x="221" y="692"/>
                    </a:cubicBezTo>
                    <a:cubicBezTo>
                      <a:pt x="283" y="671"/>
                      <a:pt x="283" y="671"/>
                      <a:pt x="283" y="671"/>
                    </a:cubicBezTo>
                    <a:cubicBezTo>
                      <a:pt x="285" y="671"/>
                      <a:pt x="288" y="670"/>
                      <a:pt x="291" y="671"/>
                    </a:cubicBezTo>
                    <a:cubicBezTo>
                      <a:pt x="320" y="680"/>
                      <a:pt x="320" y="680"/>
                      <a:pt x="320" y="680"/>
                    </a:cubicBezTo>
                    <a:cubicBezTo>
                      <a:pt x="323" y="681"/>
                      <a:pt x="325" y="682"/>
                      <a:pt x="327" y="685"/>
                    </a:cubicBezTo>
                    <a:cubicBezTo>
                      <a:pt x="374" y="749"/>
                      <a:pt x="374" y="749"/>
                      <a:pt x="374" y="749"/>
                    </a:cubicBezTo>
                    <a:cubicBezTo>
                      <a:pt x="377" y="753"/>
                      <a:pt x="382" y="755"/>
                      <a:pt x="387" y="754"/>
                    </a:cubicBezTo>
                    <a:cubicBezTo>
                      <a:pt x="407" y="751"/>
                      <a:pt x="407" y="751"/>
                      <a:pt x="407" y="751"/>
                    </a:cubicBezTo>
                    <a:cubicBezTo>
                      <a:pt x="414" y="750"/>
                      <a:pt x="418" y="744"/>
                      <a:pt x="418" y="737"/>
                    </a:cubicBezTo>
                    <a:cubicBezTo>
                      <a:pt x="417" y="695"/>
                      <a:pt x="417" y="695"/>
                      <a:pt x="417" y="695"/>
                    </a:cubicBezTo>
                    <a:cubicBezTo>
                      <a:pt x="417" y="695"/>
                      <a:pt x="416" y="680"/>
                      <a:pt x="430" y="665"/>
                    </a:cubicBezTo>
                    <a:cubicBezTo>
                      <a:pt x="441" y="653"/>
                      <a:pt x="453" y="636"/>
                      <a:pt x="460" y="627"/>
                    </a:cubicBezTo>
                    <a:cubicBezTo>
                      <a:pt x="462" y="623"/>
                      <a:pt x="466" y="621"/>
                      <a:pt x="470" y="621"/>
                    </a:cubicBezTo>
                    <a:cubicBezTo>
                      <a:pt x="488" y="620"/>
                      <a:pt x="488" y="620"/>
                      <a:pt x="488" y="620"/>
                    </a:cubicBezTo>
                    <a:cubicBezTo>
                      <a:pt x="492" y="620"/>
                      <a:pt x="497" y="617"/>
                      <a:pt x="499" y="613"/>
                    </a:cubicBezTo>
                    <a:cubicBezTo>
                      <a:pt x="543" y="525"/>
                      <a:pt x="543" y="525"/>
                      <a:pt x="543" y="525"/>
                    </a:cubicBezTo>
                    <a:cubicBezTo>
                      <a:pt x="543" y="524"/>
                      <a:pt x="543" y="523"/>
                      <a:pt x="543" y="523"/>
                    </a:cubicBezTo>
                    <a:cubicBezTo>
                      <a:pt x="565" y="453"/>
                      <a:pt x="565" y="453"/>
                      <a:pt x="565" y="453"/>
                    </a:cubicBezTo>
                    <a:cubicBezTo>
                      <a:pt x="567" y="447"/>
                      <a:pt x="572" y="443"/>
                      <a:pt x="578" y="443"/>
                    </a:cubicBezTo>
                    <a:cubicBezTo>
                      <a:pt x="619" y="442"/>
                      <a:pt x="619" y="442"/>
                      <a:pt x="619" y="442"/>
                    </a:cubicBezTo>
                    <a:cubicBezTo>
                      <a:pt x="620" y="442"/>
                      <a:pt x="621" y="441"/>
                      <a:pt x="622" y="441"/>
                    </a:cubicBezTo>
                    <a:cubicBezTo>
                      <a:pt x="674" y="426"/>
                      <a:pt x="674" y="426"/>
                      <a:pt x="674" y="426"/>
                    </a:cubicBezTo>
                    <a:cubicBezTo>
                      <a:pt x="678" y="425"/>
                      <a:pt x="682" y="421"/>
                      <a:pt x="683" y="416"/>
                    </a:cubicBezTo>
                    <a:cubicBezTo>
                      <a:pt x="704" y="309"/>
                      <a:pt x="704" y="309"/>
                      <a:pt x="704" y="309"/>
                    </a:cubicBezTo>
                    <a:cubicBezTo>
                      <a:pt x="716" y="241"/>
                      <a:pt x="716" y="241"/>
                      <a:pt x="716" y="241"/>
                    </a:cubicBezTo>
                    <a:cubicBezTo>
                      <a:pt x="717" y="240"/>
                      <a:pt x="717" y="239"/>
                      <a:pt x="717" y="238"/>
                    </a:cubicBezTo>
                    <a:cubicBezTo>
                      <a:pt x="715" y="185"/>
                      <a:pt x="715" y="185"/>
                      <a:pt x="715" y="185"/>
                    </a:cubicBezTo>
                    <a:cubicBezTo>
                      <a:pt x="714" y="159"/>
                      <a:pt x="714" y="159"/>
                      <a:pt x="714" y="159"/>
                    </a:cubicBezTo>
                    <a:cubicBezTo>
                      <a:pt x="713" y="151"/>
                      <a:pt x="707" y="145"/>
                      <a:pt x="700" y="146"/>
                    </a:cubicBezTo>
                    <a:cubicBezTo>
                      <a:pt x="696" y="146"/>
                      <a:pt x="692" y="144"/>
                      <a:pt x="689" y="141"/>
                    </a:cubicBezTo>
                    <a:cubicBezTo>
                      <a:pt x="661" y="111"/>
                      <a:pt x="661" y="111"/>
                      <a:pt x="661" y="111"/>
                    </a:cubicBezTo>
                    <a:cubicBezTo>
                      <a:pt x="657" y="106"/>
                      <a:pt x="657" y="99"/>
                      <a:pt x="660" y="94"/>
                    </a:cubicBezTo>
                    <a:cubicBezTo>
                      <a:pt x="666" y="84"/>
                      <a:pt x="676" y="70"/>
                      <a:pt x="683" y="67"/>
                    </a:cubicBezTo>
                    <a:cubicBezTo>
                      <a:pt x="691" y="63"/>
                      <a:pt x="729" y="52"/>
                      <a:pt x="741" y="48"/>
                    </a:cubicBezTo>
                    <a:cubicBezTo>
                      <a:pt x="743" y="48"/>
                      <a:pt x="745" y="46"/>
                      <a:pt x="746" y="45"/>
                    </a:cubicBezTo>
                    <a:cubicBezTo>
                      <a:pt x="781" y="9"/>
                      <a:pt x="781" y="9"/>
                      <a:pt x="781" y="9"/>
                    </a:cubicBezTo>
                    <a:cubicBezTo>
                      <a:pt x="783" y="7"/>
                      <a:pt x="786" y="6"/>
                      <a:pt x="789" y="5"/>
                    </a:cubicBezTo>
                    <a:cubicBezTo>
                      <a:pt x="801" y="4"/>
                      <a:pt x="832" y="0"/>
                      <a:pt x="844" y="4"/>
                    </a:cubicBezTo>
                    <a:cubicBezTo>
                      <a:pt x="859" y="8"/>
                      <a:pt x="899" y="14"/>
                      <a:pt x="922" y="21"/>
                    </a:cubicBezTo>
                    <a:cubicBezTo>
                      <a:pt x="944" y="27"/>
                      <a:pt x="1004" y="27"/>
                      <a:pt x="1014" y="27"/>
                    </a:cubicBezTo>
                    <a:cubicBezTo>
                      <a:pt x="1023" y="27"/>
                      <a:pt x="1058" y="33"/>
                      <a:pt x="1064" y="40"/>
                    </a:cubicBezTo>
                    <a:cubicBezTo>
                      <a:pt x="1069" y="47"/>
                      <a:pt x="1048" y="85"/>
                      <a:pt x="1066" y="90"/>
                    </a:cubicBezTo>
                    <a:cubicBezTo>
                      <a:pt x="1081" y="93"/>
                      <a:pt x="1144" y="129"/>
                      <a:pt x="1160" y="138"/>
                    </a:cubicBezTo>
                    <a:cubicBezTo>
                      <a:pt x="1163" y="140"/>
                      <a:pt x="1165" y="142"/>
                      <a:pt x="1166" y="145"/>
                    </a:cubicBezTo>
                    <a:cubicBezTo>
                      <a:pt x="1186" y="191"/>
                      <a:pt x="1186" y="191"/>
                      <a:pt x="1186" y="191"/>
                    </a:cubicBezTo>
                    <a:cubicBezTo>
                      <a:pt x="1188" y="196"/>
                      <a:pt x="1187" y="200"/>
                      <a:pt x="1185" y="204"/>
                    </a:cubicBezTo>
                    <a:close/>
                    <a:moveTo>
                      <a:pt x="62" y="660"/>
                    </a:moveTo>
                    <a:cubicBezTo>
                      <a:pt x="74" y="664"/>
                      <a:pt x="114" y="676"/>
                      <a:pt x="118" y="676"/>
                    </a:cubicBezTo>
                    <a:cubicBezTo>
                      <a:pt x="122" y="676"/>
                      <a:pt x="180" y="671"/>
                      <a:pt x="183" y="668"/>
                    </a:cubicBezTo>
                    <a:cubicBezTo>
                      <a:pt x="186" y="665"/>
                      <a:pt x="202" y="663"/>
                      <a:pt x="208" y="662"/>
                    </a:cubicBezTo>
                    <a:cubicBezTo>
                      <a:pt x="210" y="662"/>
                      <a:pt x="212" y="661"/>
                      <a:pt x="213" y="660"/>
                    </a:cubicBezTo>
                    <a:cubicBezTo>
                      <a:pt x="235" y="648"/>
                      <a:pt x="235" y="648"/>
                      <a:pt x="235" y="648"/>
                    </a:cubicBezTo>
                    <a:cubicBezTo>
                      <a:pt x="236" y="647"/>
                      <a:pt x="238" y="646"/>
                      <a:pt x="239" y="645"/>
                    </a:cubicBezTo>
                    <a:cubicBezTo>
                      <a:pt x="244" y="638"/>
                      <a:pt x="260" y="617"/>
                      <a:pt x="265" y="613"/>
                    </a:cubicBezTo>
                    <a:cubicBezTo>
                      <a:pt x="270" y="609"/>
                      <a:pt x="266" y="585"/>
                      <a:pt x="263" y="579"/>
                    </a:cubicBezTo>
                    <a:cubicBezTo>
                      <a:pt x="261" y="573"/>
                      <a:pt x="226" y="564"/>
                      <a:pt x="215" y="563"/>
                    </a:cubicBezTo>
                    <a:cubicBezTo>
                      <a:pt x="203" y="561"/>
                      <a:pt x="161" y="565"/>
                      <a:pt x="154" y="565"/>
                    </a:cubicBezTo>
                    <a:cubicBezTo>
                      <a:pt x="148" y="565"/>
                      <a:pt x="116" y="533"/>
                      <a:pt x="116" y="530"/>
                    </a:cubicBezTo>
                    <a:cubicBezTo>
                      <a:pt x="115" y="529"/>
                      <a:pt x="115" y="528"/>
                      <a:pt x="114" y="527"/>
                    </a:cubicBezTo>
                    <a:cubicBezTo>
                      <a:pt x="107" y="523"/>
                      <a:pt x="98" y="526"/>
                      <a:pt x="95" y="533"/>
                    </a:cubicBezTo>
                    <a:cubicBezTo>
                      <a:pt x="90" y="544"/>
                      <a:pt x="83" y="559"/>
                      <a:pt x="81" y="560"/>
                    </a:cubicBezTo>
                    <a:cubicBezTo>
                      <a:pt x="78" y="561"/>
                      <a:pt x="61" y="574"/>
                      <a:pt x="59" y="577"/>
                    </a:cubicBezTo>
                    <a:cubicBezTo>
                      <a:pt x="57" y="580"/>
                      <a:pt x="56" y="621"/>
                      <a:pt x="50" y="632"/>
                    </a:cubicBezTo>
                    <a:cubicBezTo>
                      <a:pt x="45" y="640"/>
                      <a:pt x="52" y="650"/>
                      <a:pt x="55" y="655"/>
                    </a:cubicBezTo>
                    <a:cubicBezTo>
                      <a:pt x="57" y="658"/>
                      <a:pt x="59" y="659"/>
                      <a:pt x="62" y="6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11"/>
              <p:cNvSpPr>
                <a:spLocks/>
              </p:cNvSpPr>
              <p:nvPr/>
            </p:nvSpPr>
            <p:spPr bwMode="auto">
              <a:xfrm>
                <a:off x="6149355" y="2456135"/>
                <a:ext cx="433863" cy="459501"/>
              </a:xfrm>
              <a:custGeom>
                <a:avLst/>
                <a:gdLst>
                  <a:gd name="T0" fmla="*/ 978 w 997"/>
                  <a:gd name="T1" fmla="*/ 788 h 1056"/>
                  <a:gd name="T2" fmla="*/ 977 w 997"/>
                  <a:gd name="T3" fmla="*/ 738 h 1056"/>
                  <a:gd name="T4" fmla="*/ 949 w 997"/>
                  <a:gd name="T5" fmla="*/ 733 h 1056"/>
                  <a:gd name="T6" fmla="*/ 911 w 997"/>
                  <a:gd name="T7" fmla="*/ 728 h 1056"/>
                  <a:gd name="T8" fmla="*/ 924 w 997"/>
                  <a:gd name="T9" fmla="*/ 668 h 1056"/>
                  <a:gd name="T10" fmla="*/ 886 w 997"/>
                  <a:gd name="T11" fmla="*/ 557 h 1056"/>
                  <a:gd name="T12" fmla="*/ 798 w 997"/>
                  <a:gd name="T13" fmla="*/ 439 h 1056"/>
                  <a:gd name="T14" fmla="*/ 730 w 997"/>
                  <a:gd name="T15" fmla="*/ 376 h 1056"/>
                  <a:gd name="T16" fmla="*/ 730 w 997"/>
                  <a:gd name="T17" fmla="*/ 235 h 1056"/>
                  <a:gd name="T18" fmla="*/ 759 w 997"/>
                  <a:gd name="T19" fmla="*/ 111 h 1056"/>
                  <a:gd name="T20" fmla="*/ 726 w 997"/>
                  <a:gd name="T21" fmla="*/ 82 h 1056"/>
                  <a:gd name="T22" fmla="*/ 674 w 997"/>
                  <a:gd name="T23" fmla="*/ 17 h 1056"/>
                  <a:gd name="T24" fmla="*/ 633 w 997"/>
                  <a:gd name="T25" fmla="*/ 4 h 1056"/>
                  <a:gd name="T26" fmla="*/ 605 w 997"/>
                  <a:gd name="T27" fmla="*/ 69 h 1056"/>
                  <a:gd name="T28" fmla="*/ 573 w 997"/>
                  <a:gd name="T29" fmla="*/ 79 h 1056"/>
                  <a:gd name="T30" fmla="*/ 554 w 997"/>
                  <a:gd name="T31" fmla="*/ 115 h 1056"/>
                  <a:gd name="T32" fmla="*/ 474 w 997"/>
                  <a:gd name="T33" fmla="*/ 154 h 1056"/>
                  <a:gd name="T34" fmla="*/ 409 w 997"/>
                  <a:gd name="T35" fmla="*/ 234 h 1056"/>
                  <a:gd name="T36" fmla="*/ 313 w 997"/>
                  <a:gd name="T37" fmla="*/ 350 h 1056"/>
                  <a:gd name="T38" fmla="*/ 233 w 997"/>
                  <a:gd name="T39" fmla="*/ 407 h 1056"/>
                  <a:gd name="T40" fmla="*/ 198 w 997"/>
                  <a:gd name="T41" fmla="*/ 476 h 1056"/>
                  <a:gd name="T42" fmla="*/ 157 w 997"/>
                  <a:gd name="T43" fmla="*/ 591 h 1056"/>
                  <a:gd name="T44" fmla="*/ 106 w 997"/>
                  <a:gd name="T45" fmla="*/ 634 h 1056"/>
                  <a:gd name="T46" fmla="*/ 45 w 997"/>
                  <a:gd name="T47" fmla="*/ 706 h 1056"/>
                  <a:gd name="T48" fmla="*/ 0 w 997"/>
                  <a:gd name="T49" fmla="*/ 785 h 1056"/>
                  <a:gd name="T50" fmla="*/ 14 w 997"/>
                  <a:gd name="T51" fmla="*/ 805 h 1056"/>
                  <a:gd name="T52" fmla="*/ 58 w 997"/>
                  <a:gd name="T53" fmla="*/ 809 h 1056"/>
                  <a:gd name="T54" fmla="*/ 103 w 997"/>
                  <a:gd name="T55" fmla="*/ 782 h 1056"/>
                  <a:gd name="T56" fmla="*/ 182 w 997"/>
                  <a:gd name="T57" fmla="*/ 754 h 1056"/>
                  <a:gd name="T58" fmla="*/ 228 w 997"/>
                  <a:gd name="T59" fmla="*/ 802 h 1056"/>
                  <a:gd name="T60" fmla="*/ 267 w 997"/>
                  <a:gd name="T61" fmla="*/ 756 h 1056"/>
                  <a:gd name="T62" fmla="*/ 364 w 997"/>
                  <a:gd name="T63" fmla="*/ 762 h 1056"/>
                  <a:gd name="T64" fmla="*/ 418 w 997"/>
                  <a:gd name="T65" fmla="*/ 801 h 1056"/>
                  <a:gd name="T66" fmla="*/ 476 w 997"/>
                  <a:gd name="T67" fmla="*/ 806 h 1056"/>
                  <a:gd name="T68" fmla="*/ 545 w 997"/>
                  <a:gd name="T69" fmla="*/ 839 h 1056"/>
                  <a:gd name="T70" fmla="*/ 598 w 997"/>
                  <a:gd name="T71" fmla="*/ 848 h 1056"/>
                  <a:gd name="T72" fmla="*/ 650 w 997"/>
                  <a:gd name="T73" fmla="*/ 901 h 1056"/>
                  <a:gd name="T74" fmla="*/ 554 w 997"/>
                  <a:gd name="T75" fmla="*/ 963 h 1056"/>
                  <a:gd name="T76" fmla="*/ 519 w 997"/>
                  <a:gd name="T77" fmla="*/ 992 h 1056"/>
                  <a:gd name="T78" fmla="*/ 490 w 997"/>
                  <a:gd name="T79" fmla="*/ 1004 h 1056"/>
                  <a:gd name="T80" fmla="*/ 495 w 997"/>
                  <a:gd name="T81" fmla="*/ 1028 h 1056"/>
                  <a:gd name="T82" fmla="*/ 549 w 997"/>
                  <a:gd name="T83" fmla="*/ 1056 h 1056"/>
                  <a:gd name="T84" fmla="*/ 577 w 997"/>
                  <a:gd name="T85" fmla="*/ 1052 h 1056"/>
                  <a:gd name="T86" fmla="*/ 635 w 997"/>
                  <a:gd name="T87" fmla="*/ 1012 h 1056"/>
                  <a:gd name="T88" fmla="*/ 702 w 997"/>
                  <a:gd name="T89" fmla="*/ 945 h 1056"/>
                  <a:gd name="T90" fmla="*/ 820 w 997"/>
                  <a:gd name="T91" fmla="*/ 921 h 1056"/>
                  <a:gd name="T92" fmla="*/ 933 w 997"/>
                  <a:gd name="T93" fmla="*/ 894 h 1056"/>
                  <a:gd name="T94" fmla="*/ 978 w 997"/>
                  <a:gd name="T95" fmla="*/ 899 h 1056"/>
                  <a:gd name="T96" fmla="*/ 995 w 997"/>
                  <a:gd name="T97" fmla="*/ 859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7" h="1056">
                    <a:moveTo>
                      <a:pt x="973" y="822"/>
                    </a:moveTo>
                    <a:cubicBezTo>
                      <a:pt x="968" y="817"/>
                      <a:pt x="975" y="796"/>
                      <a:pt x="978" y="788"/>
                    </a:cubicBezTo>
                    <a:cubicBezTo>
                      <a:pt x="979" y="786"/>
                      <a:pt x="979" y="784"/>
                      <a:pt x="979" y="782"/>
                    </a:cubicBezTo>
                    <a:cubicBezTo>
                      <a:pt x="977" y="738"/>
                      <a:pt x="977" y="738"/>
                      <a:pt x="977" y="738"/>
                    </a:cubicBezTo>
                    <a:cubicBezTo>
                      <a:pt x="977" y="735"/>
                      <a:pt x="971" y="732"/>
                      <a:pt x="966" y="730"/>
                    </a:cubicBezTo>
                    <a:cubicBezTo>
                      <a:pt x="960" y="728"/>
                      <a:pt x="954" y="729"/>
                      <a:pt x="949" y="733"/>
                    </a:cubicBezTo>
                    <a:cubicBezTo>
                      <a:pt x="938" y="743"/>
                      <a:pt x="938" y="743"/>
                      <a:pt x="938" y="743"/>
                    </a:cubicBezTo>
                    <a:cubicBezTo>
                      <a:pt x="926" y="754"/>
                      <a:pt x="907" y="743"/>
                      <a:pt x="911" y="728"/>
                    </a:cubicBezTo>
                    <a:cubicBezTo>
                      <a:pt x="911" y="727"/>
                      <a:pt x="911" y="727"/>
                      <a:pt x="911" y="727"/>
                    </a:cubicBezTo>
                    <a:cubicBezTo>
                      <a:pt x="916" y="708"/>
                      <a:pt x="921" y="689"/>
                      <a:pt x="924" y="668"/>
                    </a:cubicBezTo>
                    <a:cubicBezTo>
                      <a:pt x="927" y="647"/>
                      <a:pt x="929" y="598"/>
                      <a:pt x="921" y="585"/>
                    </a:cubicBezTo>
                    <a:cubicBezTo>
                      <a:pt x="913" y="572"/>
                      <a:pt x="892" y="564"/>
                      <a:pt x="886" y="557"/>
                    </a:cubicBezTo>
                    <a:cubicBezTo>
                      <a:pt x="880" y="549"/>
                      <a:pt x="857" y="501"/>
                      <a:pt x="853" y="486"/>
                    </a:cubicBezTo>
                    <a:cubicBezTo>
                      <a:pt x="848" y="471"/>
                      <a:pt x="819" y="450"/>
                      <a:pt x="798" y="439"/>
                    </a:cubicBezTo>
                    <a:cubicBezTo>
                      <a:pt x="777" y="429"/>
                      <a:pt x="781" y="429"/>
                      <a:pt x="771" y="416"/>
                    </a:cubicBezTo>
                    <a:cubicBezTo>
                      <a:pt x="761" y="403"/>
                      <a:pt x="738" y="391"/>
                      <a:pt x="730" y="376"/>
                    </a:cubicBezTo>
                    <a:cubicBezTo>
                      <a:pt x="722" y="361"/>
                      <a:pt x="707" y="330"/>
                      <a:pt x="704" y="324"/>
                    </a:cubicBezTo>
                    <a:cubicBezTo>
                      <a:pt x="701" y="319"/>
                      <a:pt x="725" y="255"/>
                      <a:pt x="730" y="235"/>
                    </a:cubicBezTo>
                    <a:cubicBezTo>
                      <a:pt x="735" y="214"/>
                      <a:pt x="730" y="199"/>
                      <a:pt x="739" y="178"/>
                    </a:cubicBezTo>
                    <a:cubicBezTo>
                      <a:pt x="748" y="157"/>
                      <a:pt x="761" y="118"/>
                      <a:pt x="759" y="111"/>
                    </a:cubicBezTo>
                    <a:cubicBezTo>
                      <a:pt x="757" y="105"/>
                      <a:pt x="736" y="90"/>
                      <a:pt x="730" y="85"/>
                    </a:cubicBezTo>
                    <a:cubicBezTo>
                      <a:pt x="729" y="84"/>
                      <a:pt x="727" y="83"/>
                      <a:pt x="726" y="82"/>
                    </a:cubicBezTo>
                    <a:cubicBezTo>
                      <a:pt x="675" y="19"/>
                      <a:pt x="675" y="19"/>
                      <a:pt x="675" y="19"/>
                    </a:cubicBezTo>
                    <a:cubicBezTo>
                      <a:pt x="675" y="18"/>
                      <a:pt x="674" y="18"/>
                      <a:pt x="674" y="17"/>
                    </a:cubicBezTo>
                    <a:cubicBezTo>
                      <a:pt x="673" y="15"/>
                      <a:pt x="668" y="8"/>
                      <a:pt x="661" y="0"/>
                    </a:cubicBezTo>
                    <a:cubicBezTo>
                      <a:pt x="649" y="2"/>
                      <a:pt x="638" y="3"/>
                      <a:pt x="633" y="4"/>
                    </a:cubicBezTo>
                    <a:cubicBezTo>
                      <a:pt x="630" y="5"/>
                      <a:pt x="628" y="7"/>
                      <a:pt x="627" y="9"/>
                    </a:cubicBezTo>
                    <a:cubicBezTo>
                      <a:pt x="605" y="69"/>
                      <a:pt x="605" y="69"/>
                      <a:pt x="605" y="69"/>
                    </a:cubicBezTo>
                    <a:cubicBezTo>
                      <a:pt x="604" y="72"/>
                      <a:pt x="602" y="73"/>
                      <a:pt x="600" y="74"/>
                    </a:cubicBezTo>
                    <a:cubicBezTo>
                      <a:pt x="573" y="79"/>
                      <a:pt x="573" y="79"/>
                      <a:pt x="573" y="79"/>
                    </a:cubicBezTo>
                    <a:cubicBezTo>
                      <a:pt x="571" y="79"/>
                      <a:pt x="569" y="81"/>
                      <a:pt x="568" y="83"/>
                    </a:cubicBezTo>
                    <a:cubicBezTo>
                      <a:pt x="554" y="115"/>
                      <a:pt x="554" y="115"/>
                      <a:pt x="554" y="115"/>
                    </a:cubicBezTo>
                    <a:cubicBezTo>
                      <a:pt x="554" y="116"/>
                      <a:pt x="552" y="118"/>
                      <a:pt x="551" y="118"/>
                    </a:cubicBezTo>
                    <a:cubicBezTo>
                      <a:pt x="474" y="154"/>
                      <a:pt x="474" y="154"/>
                      <a:pt x="474" y="154"/>
                    </a:cubicBezTo>
                    <a:cubicBezTo>
                      <a:pt x="473" y="155"/>
                      <a:pt x="473" y="155"/>
                      <a:pt x="472" y="156"/>
                    </a:cubicBezTo>
                    <a:cubicBezTo>
                      <a:pt x="409" y="234"/>
                      <a:pt x="409" y="234"/>
                      <a:pt x="409" y="234"/>
                    </a:cubicBezTo>
                    <a:cubicBezTo>
                      <a:pt x="315" y="349"/>
                      <a:pt x="315" y="349"/>
                      <a:pt x="315" y="349"/>
                    </a:cubicBezTo>
                    <a:cubicBezTo>
                      <a:pt x="315" y="349"/>
                      <a:pt x="314" y="350"/>
                      <a:pt x="313" y="350"/>
                    </a:cubicBezTo>
                    <a:cubicBezTo>
                      <a:pt x="236" y="399"/>
                      <a:pt x="236" y="399"/>
                      <a:pt x="236" y="399"/>
                    </a:cubicBezTo>
                    <a:cubicBezTo>
                      <a:pt x="234" y="401"/>
                      <a:pt x="233" y="404"/>
                      <a:pt x="233" y="407"/>
                    </a:cubicBezTo>
                    <a:cubicBezTo>
                      <a:pt x="236" y="416"/>
                      <a:pt x="241" y="434"/>
                      <a:pt x="241" y="442"/>
                    </a:cubicBezTo>
                    <a:cubicBezTo>
                      <a:pt x="241" y="452"/>
                      <a:pt x="198" y="476"/>
                      <a:pt x="198" y="476"/>
                    </a:cubicBezTo>
                    <a:cubicBezTo>
                      <a:pt x="198" y="476"/>
                      <a:pt x="149" y="502"/>
                      <a:pt x="154" y="517"/>
                    </a:cubicBezTo>
                    <a:cubicBezTo>
                      <a:pt x="160" y="532"/>
                      <a:pt x="159" y="571"/>
                      <a:pt x="157" y="591"/>
                    </a:cubicBezTo>
                    <a:cubicBezTo>
                      <a:pt x="156" y="609"/>
                      <a:pt x="116" y="629"/>
                      <a:pt x="108" y="632"/>
                    </a:cubicBezTo>
                    <a:cubicBezTo>
                      <a:pt x="107" y="633"/>
                      <a:pt x="106" y="633"/>
                      <a:pt x="106" y="634"/>
                    </a:cubicBezTo>
                    <a:cubicBezTo>
                      <a:pt x="46" y="704"/>
                      <a:pt x="46" y="704"/>
                      <a:pt x="46" y="704"/>
                    </a:cubicBezTo>
                    <a:cubicBezTo>
                      <a:pt x="45" y="704"/>
                      <a:pt x="45" y="705"/>
                      <a:pt x="45" y="706"/>
                    </a:cubicBezTo>
                    <a:cubicBezTo>
                      <a:pt x="9" y="782"/>
                      <a:pt x="9" y="782"/>
                      <a:pt x="9" y="782"/>
                    </a:cubicBezTo>
                    <a:cubicBezTo>
                      <a:pt x="7" y="785"/>
                      <a:pt x="4" y="787"/>
                      <a:pt x="0" y="785"/>
                    </a:cubicBezTo>
                    <a:cubicBezTo>
                      <a:pt x="0" y="786"/>
                      <a:pt x="1" y="786"/>
                      <a:pt x="1" y="787"/>
                    </a:cubicBezTo>
                    <a:cubicBezTo>
                      <a:pt x="14" y="805"/>
                      <a:pt x="14" y="805"/>
                      <a:pt x="14" y="805"/>
                    </a:cubicBezTo>
                    <a:cubicBezTo>
                      <a:pt x="17" y="809"/>
                      <a:pt x="23" y="812"/>
                      <a:pt x="28" y="811"/>
                    </a:cubicBezTo>
                    <a:cubicBezTo>
                      <a:pt x="58" y="809"/>
                      <a:pt x="58" y="809"/>
                      <a:pt x="58" y="809"/>
                    </a:cubicBezTo>
                    <a:cubicBezTo>
                      <a:pt x="61" y="809"/>
                      <a:pt x="63" y="808"/>
                      <a:pt x="66" y="806"/>
                    </a:cubicBezTo>
                    <a:cubicBezTo>
                      <a:pt x="103" y="782"/>
                      <a:pt x="103" y="782"/>
                      <a:pt x="103" y="782"/>
                    </a:cubicBezTo>
                    <a:cubicBezTo>
                      <a:pt x="104" y="781"/>
                      <a:pt x="105" y="780"/>
                      <a:pt x="106" y="780"/>
                    </a:cubicBezTo>
                    <a:cubicBezTo>
                      <a:pt x="182" y="754"/>
                      <a:pt x="182" y="754"/>
                      <a:pt x="182" y="754"/>
                    </a:cubicBezTo>
                    <a:cubicBezTo>
                      <a:pt x="190" y="751"/>
                      <a:pt x="198" y="754"/>
                      <a:pt x="202" y="762"/>
                    </a:cubicBezTo>
                    <a:cubicBezTo>
                      <a:pt x="208" y="773"/>
                      <a:pt x="217" y="789"/>
                      <a:pt x="228" y="802"/>
                    </a:cubicBezTo>
                    <a:cubicBezTo>
                      <a:pt x="246" y="824"/>
                      <a:pt x="248" y="796"/>
                      <a:pt x="254" y="784"/>
                    </a:cubicBezTo>
                    <a:cubicBezTo>
                      <a:pt x="257" y="778"/>
                      <a:pt x="263" y="765"/>
                      <a:pt x="267" y="756"/>
                    </a:cubicBezTo>
                    <a:cubicBezTo>
                      <a:pt x="270" y="749"/>
                      <a:pt x="278" y="745"/>
                      <a:pt x="285" y="747"/>
                    </a:cubicBezTo>
                    <a:cubicBezTo>
                      <a:pt x="364" y="762"/>
                      <a:pt x="364" y="762"/>
                      <a:pt x="364" y="762"/>
                    </a:cubicBezTo>
                    <a:cubicBezTo>
                      <a:pt x="366" y="763"/>
                      <a:pt x="369" y="764"/>
                      <a:pt x="371" y="766"/>
                    </a:cubicBezTo>
                    <a:cubicBezTo>
                      <a:pt x="381" y="774"/>
                      <a:pt x="412" y="799"/>
                      <a:pt x="418" y="801"/>
                    </a:cubicBezTo>
                    <a:cubicBezTo>
                      <a:pt x="424" y="802"/>
                      <a:pt x="458" y="804"/>
                      <a:pt x="469" y="804"/>
                    </a:cubicBezTo>
                    <a:cubicBezTo>
                      <a:pt x="472" y="804"/>
                      <a:pt x="474" y="805"/>
                      <a:pt x="476" y="806"/>
                    </a:cubicBezTo>
                    <a:cubicBezTo>
                      <a:pt x="540" y="837"/>
                      <a:pt x="540" y="837"/>
                      <a:pt x="540" y="837"/>
                    </a:cubicBezTo>
                    <a:cubicBezTo>
                      <a:pt x="541" y="838"/>
                      <a:pt x="543" y="839"/>
                      <a:pt x="545" y="839"/>
                    </a:cubicBezTo>
                    <a:cubicBezTo>
                      <a:pt x="592" y="846"/>
                      <a:pt x="592" y="846"/>
                      <a:pt x="592" y="846"/>
                    </a:cubicBezTo>
                    <a:cubicBezTo>
                      <a:pt x="594" y="846"/>
                      <a:pt x="596" y="847"/>
                      <a:pt x="598" y="848"/>
                    </a:cubicBezTo>
                    <a:cubicBezTo>
                      <a:pt x="638" y="873"/>
                      <a:pt x="638" y="873"/>
                      <a:pt x="638" y="873"/>
                    </a:cubicBezTo>
                    <a:cubicBezTo>
                      <a:pt x="638" y="873"/>
                      <a:pt x="661" y="889"/>
                      <a:pt x="650" y="901"/>
                    </a:cubicBezTo>
                    <a:cubicBezTo>
                      <a:pt x="639" y="913"/>
                      <a:pt x="617" y="923"/>
                      <a:pt x="602" y="927"/>
                    </a:cubicBezTo>
                    <a:cubicBezTo>
                      <a:pt x="587" y="932"/>
                      <a:pt x="576" y="945"/>
                      <a:pt x="554" y="963"/>
                    </a:cubicBezTo>
                    <a:cubicBezTo>
                      <a:pt x="540" y="975"/>
                      <a:pt x="531" y="983"/>
                      <a:pt x="527" y="987"/>
                    </a:cubicBezTo>
                    <a:cubicBezTo>
                      <a:pt x="524" y="990"/>
                      <a:pt x="522" y="991"/>
                      <a:pt x="519" y="992"/>
                    </a:cubicBezTo>
                    <a:cubicBezTo>
                      <a:pt x="501" y="996"/>
                      <a:pt x="501" y="996"/>
                      <a:pt x="501" y="996"/>
                    </a:cubicBezTo>
                    <a:cubicBezTo>
                      <a:pt x="496" y="997"/>
                      <a:pt x="492" y="1000"/>
                      <a:pt x="490" y="1004"/>
                    </a:cubicBezTo>
                    <a:cubicBezTo>
                      <a:pt x="489" y="1006"/>
                      <a:pt x="489" y="1006"/>
                      <a:pt x="489" y="1006"/>
                    </a:cubicBezTo>
                    <a:cubicBezTo>
                      <a:pt x="485" y="1014"/>
                      <a:pt x="488" y="1024"/>
                      <a:pt x="495" y="1028"/>
                    </a:cubicBezTo>
                    <a:cubicBezTo>
                      <a:pt x="541" y="1054"/>
                      <a:pt x="541" y="1054"/>
                      <a:pt x="541" y="1054"/>
                    </a:cubicBezTo>
                    <a:cubicBezTo>
                      <a:pt x="543" y="1055"/>
                      <a:pt x="546" y="1056"/>
                      <a:pt x="549" y="1056"/>
                    </a:cubicBezTo>
                    <a:cubicBezTo>
                      <a:pt x="568" y="1055"/>
                      <a:pt x="568" y="1055"/>
                      <a:pt x="568" y="1055"/>
                    </a:cubicBezTo>
                    <a:cubicBezTo>
                      <a:pt x="571" y="1055"/>
                      <a:pt x="574" y="1054"/>
                      <a:pt x="577" y="1052"/>
                    </a:cubicBezTo>
                    <a:cubicBezTo>
                      <a:pt x="632" y="1014"/>
                      <a:pt x="632" y="1014"/>
                      <a:pt x="632" y="1014"/>
                    </a:cubicBezTo>
                    <a:cubicBezTo>
                      <a:pt x="633" y="1013"/>
                      <a:pt x="634" y="1012"/>
                      <a:pt x="635" y="1012"/>
                    </a:cubicBezTo>
                    <a:cubicBezTo>
                      <a:pt x="693" y="950"/>
                      <a:pt x="693" y="950"/>
                      <a:pt x="693" y="950"/>
                    </a:cubicBezTo>
                    <a:cubicBezTo>
                      <a:pt x="696" y="948"/>
                      <a:pt x="699" y="946"/>
                      <a:pt x="702" y="945"/>
                    </a:cubicBezTo>
                    <a:cubicBezTo>
                      <a:pt x="764" y="932"/>
                      <a:pt x="764" y="932"/>
                      <a:pt x="764" y="932"/>
                    </a:cubicBezTo>
                    <a:cubicBezTo>
                      <a:pt x="820" y="921"/>
                      <a:pt x="820" y="921"/>
                      <a:pt x="820" y="921"/>
                    </a:cubicBezTo>
                    <a:cubicBezTo>
                      <a:pt x="886" y="905"/>
                      <a:pt x="886" y="905"/>
                      <a:pt x="886" y="905"/>
                    </a:cubicBezTo>
                    <a:cubicBezTo>
                      <a:pt x="933" y="894"/>
                      <a:pt x="933" y="894"/>
                      <a:pt x="933" y="894"/>
                    </a:cubicBezTo>
                    <a:cubicBezTo>
                      <a:pt x="935" y="894"/>
                      <a:pt x="937" y="894"/>
                      <a:pt x="939" y="894"/>
                    </a:cubicBezTo>
                    <a:cubicBezTo>
                      <a:pt x="978" y="899"/>
                      <a:pt x="978" y="899"/>
                      <a:pt x="978" y="899"/>
                    </a:cubicBezTo>
                    <a:cubicBezTo>
                      <a:pt x="988" y="900"/>
                      <a:pt x="997" y="892"/>
                      <a:pt x="997" y="882"/>
                    </a:cubicBezTo>
                    <a:cubicBezTo>
                      <a:pt x="997" y="874"/>
                      <a:pt x="996" y="865"/>
                      <a:pt x="995" y="859"/>
                    </a:cubicBezTo>
                    <a:cubicBezTo>
                      <a:pt x="993" y="848"/>
                      <a:pt x="979" y="828"/>
                      <a:pt x="973" y="82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6806560" y="1804354"/>
                <a:ext cx="744963" cy="1080221"/>
              </a:xfrm>
              <a:custGeom>
                <a:avLst/>
                <a:gdLst>
                  <a:gd name="T0" fmla="*/ 1692 w 1712"/>
                  <a:gd name="T1" fmla="*/ 194 h 2483"/>
                  <a:gd name="T2" fmla="*/ 1615 w 1712"/>
                  <a:gd name="T3" fmla="*/ 123 h 2483"/>
                  <a:gd name="T4" fmla="*/ 1432 w 1712"/>
                  <a:gd name="T5" fmla="*/ 122 h 2483"/>
                  <a:gd name="T6" fmla="*/ 1377 w 1712"/>
                  <a:gd name="T7" fmla="*/ 107 h 2483"/>
                  <a:gd name="T8" fmla="*/ 1112 w 1712"/>
                  <a:gd name="T9" fmla="*/ 65 h 2483"/>
                  <a:gd name="T10" fmla="*/ 1016 w 1712"/>
                  <a:gd name="T11" fmla="*/ 81 h 2483"/>
                  <a:gd name="T12" fmla="*/ 894 w 1712"/>
                  <a:gd name="T13" fmla="*/ 81 h 2483"/>
                  <a:gd name="T14" fmla="*/ 808 w 1712"/>
                  <a:gd name="T15" fmla="*/ 37 h 2483"/>
                  <a:gd name="T16" fmla="*/ 757 w 1712"/>
                  <a:gd name="T17" fmla="*/ 13 h 2483"/>
                  <a:gd name="T18" fmla="*/ 712 w 1712"/>
                  <a:gd name="T19" fmla="*/ 124 h 2483"/>
                  <a:gd name="T20" fmla="*/ 634 w 1712"/>
                  <a:gd name="T21" fmla="*/ 189 h 2483"/>
                  <a:gd name="T22" fmla="*/ 544 w 1712"/>
                  <a:gd name="T23" fmla="*/ 249 h 2483"/>
                  <a:gd name="T24" fmla="*/ 478 w 1712"/>
                  <a:gd name="T25" fmla="*/ 340 h 2483"/>
                  <a:gd name="T26" fmla="*/ 428 w 1712"/>
                  <a:gd name="T27" fmla="*/ 484 h 2483"/>
                  <a:gd name="T28" fmla="*/ 501 w 1712"/>
                  <a:gd name="T29" fmla="*/ 711 h 2483"/>
                  <a:gd name="T30" fmla="*/ 420 w 1712"/>
                  <a:gd name="T31" fmla="*/ 830 h 2483"/>
                  <a:gd name="T32" fmla="*/ 322 w 1712"/>
                  <a:gd name="T33" fmla="*/ 839 h 2483"/>
                  <a:gd name="T34" fmla="*/ 182 w 1712"/>
                  <a:gd name="T35" fmla="*/ 804 h 2483"/>
                  <a:gd name="T36" fmla="*/ 162 w 1712"/>
                  <a:gd name="T37" fmla="*/ 822 h 2483"/>
                  <a:gd name="T38" fmla="*/ 215 w 1712"/>
                  <a:gd name="T39" fmla="*/ 1030 h 2483"/>
                  <a:gd name="T40" fmla="*/ 92 w 1712"/>
                  <a:gd name="T41" fmla="*/ 1158 h 2483"/>
                  <a:gd name="T42" fmla="*/ 76 w 1712"/>
                  <a:gd name="T43" fmla="*/ 1278 h 2483"/>
                  <a:gd name="T44" fmla="*/ 6 w 1712"/>
                  <a:gd name="T45" fmla="*/ 1380 h 2483"/>
                  <a:gd name="T46" fmla="*/ 123 w 1712"/>
                  <a:gd name="T47" fmla="*/ 1480 h 2483"/>
                  <a:gd name="T48" fmla="*/ 279 w 1712"/>
                  <a:gd name="T49" fmla="*/ 1580 h 2483"/>
                  <a:gd name="T50" fmla="*/ 346 w 1712"/>
                  <a:gd name="T51" fmla="*/ 1699 h 2483"/>
                  <a:gd name="T52" fmla="*/ 390 w 1712"/>
                  <a:gd name="T53" fmla="*/ 1779 h 2483"/>
                  <a:gd name="T54" fmla="*/ 353 w 1712"/>
                  <a:gd name="T55" fmla="*/ 1928 h 2483"/>
                  <a:gd name="T56" fmla="*/ 302 w 1712"/>
                  <a:gd name="T57" fmla="*/ 2013 h 2483"/>
                  <a:gd name="T58" fmla="*/ 260 w 1712"/>
                  <a:gd name="T59" fmla="*/ 2127 h 2483"/>
                  <a:gd name="T60" fmla="*/ 318 w 1712"/>
                  <a:gd name="T61" fmla="*/ 2192 h 2483"/>
                  <a:gd name="T62" fmla="*/ 377 w 1712"/>
                  <a:gd name="T63" fmla="*/ 2226 h 2483"/>
                  <a:gd name="T64" fmla="*/ 463 w 1712"/>
                  <a:gd name="T65" fmla="*/ 2265 h 2483"/>
                  <a:gd name="T66" fmla="*/ 517 w 1712"/>
                  <a:gd name="T67" fmla="*/ 2322 h 2483"/>
                  <a:gd name="T68" fmla="*/ 574 w 1712"/>
                  <a:gd name="T69" fmla="*/ 2255 h 2483"/>
                  <a:gd name="T70" fmla="*/ 723 w 1712"/>
                  <a:gd name="T71" fmla="*/ 2307 h 2483"/>
                  <a:gd name="T72" fmla="*/ 673 w 1712"/>
                  <a:gd name="T73" fmla="*/ 2388 h 2483"/>
                  <a:gd name="T74" fmla="*/ 751 w 1712"/>
                  <a:gd name="T75" fmla="*/ 2399 h 2483"/>
                  <a:gd name="T76" fmla="*/ 847 w 1712"/>
                  <a:gd name="T77" fmla="*/ 2482 h 2483"/>
                  <a:gd name="T78" fmla="*/ 890 w 1712"/>
                  <a:gd name="T79" fmla="*/ 2393 h 2483"/>
                  <a:gd name="T80" fmla="*/ 959 w 1712"/>
                  <a:gd name="T81" fmla="*/ 2341 h 2483"/>
                  <a:gd name="T82" fmla="*/ 1038 w 1712"/>
                  <a:gd name="T83" fmla="*/ 2171 h 2483"/>
                  <a:gd name="T84" fmla="*/ 1143 w 1712"/>
                  <a:gd name="T85" fmla="*/ 2144 h 2483"/>
                  <a:gd name="T86" fmla="*/ 1175 w 1712"/>
                  <a:gd name="T87" fmla="*/ 1913 h 2483"/>
                  <a:gd name="T88" fmla="*/ 1121 w 1712"/>
                  <a:gd name="T89" fmla="*/ 1839 h 2483"/>
                  <a:gd name="T90" fmla="*/ 1206 w 1712"/>
                  <a:gd name="T91" fmla="*/ 1773 h 2483"/>
                  <a:gd name="T92" fmla="*/ 1382 w 1712"/>
                  <a:gd name="T93" fmla="*/ 1749 h 2483"/>
                  <a:gd name="T94" fmla="*/ 1498 w 1712"/>
                  <a:gd name="T95" fmla="*/ 1592 h 2483"/>
                  <a:gd name="T96" fmla="*/ 1458 w 1712"/>
                  <a:gd name="T97" fmla="*/ 1437 h 2483"/>
                  <a:gd name="T98" fmla="*/ 1522 w 1712"/>
                  <a:gd name="T99" fmla="*/ 1347 h 2483"/>
                  <a:gd name="T100" fmla="*/ 1507 w 1712"/>
                  <a:gd name="T101" fmla="*/ 1183 h 2483"/>
                  <a:gd name="T102" fmla="*/ 1569 w 1712"/>
                  <a:gd name="T103" fmla="*/ 1026 h 2483"/>
                  <a:gd name="T104" fmla="*/ 1520 w 1712"/>
                  <a:gd name="T105" fmla="*/ 1016 h 2483"/>
                  <a:gd name="T106" fmla="*/ 1492 w 1712"/>
                  <a:gd name="T107" fmla="*/ 947 h 2483"/>
                  <a:gd name="T108" fmla="*/ 1631 w 1712"/>
                  <a:gd name="T109" fmla="*/ 799 h 2483"/>
                  <a:gd name="T110" fmla="*/ 1679 w 1712"/>
                  <a:gd name="T111" fmla="*/ 656 h 2483"/>
                  <a:gd name="T112" fmla="*/ 1685 w 1712"/>
                  <a:gd name="T113" fmla="*/ 330 h 2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2" h="2483">
                    <a:moveTo>
                      <a:pt x="1682" y="296"/>
                    </a:moveTo>
                    <a:cubicBezTo>
                      <a:pt x="1684" y="289"/>
                      <a:pt x="1690" y="265"/>
                      <a:pt x="1692" y="260"/>
                    </a:cubicBezTo>
                    <a:cubicBezTo>
                      <a:pt x="1693" y="257"/>
                      <a:pt x="1700" y="241"/>
                      <a:pt x="1706" y="227"/>
                    </a:cubicBezTo>
                    <a:cubicBezTo>
                      <a:pt x="1712" y="214"/>
                      <a:pt x="1706" y="198"/>
                      <a:pt x="1692" y="194"/>
                    </a:cubicBezTo>
                    <a:cubicBezTo>
                      <a:pt x="1680" y="190"/>
                      <a:pt x="1680" y="190"/>
                      <a:pt x="1680" y="190"/>
                    </a:cubicBezTo>
                    <a:cubicBezTo>
                      <a:pt x="1675" y="188"/>
                      <a:pt x="1670" y="185"/>
                      <a:pt x="1667" y="181"/>
                    </a:cubicBezTo>
                    <a:cubicBezTo>
                      <a:pt x="1635" y="134"/>
                      <a:pt x="1635" y="134"/>
                      <a:pt x="1635" y="134"/>
                    </a:cubicBezTo>
                    <a:cubicBezTo>
                      <a:pt x="1631" y="127"/>
                      <a:pt x="1623" y="123"/>
                      <a:pt x="1615" y="123"/>
                    </a:cubicBezTo>
                    <a:cubicBezTo>
                      <a:pt x="1593" y="123"/>
                      <a:pt x="1547" y="123"/>
                      <a:pt x="1541" y="121"/>
                    </a:cubicBezTo>
                    <a:cubicBezTo>
                      <a:pt x="1534" y="117"/>
                      <a:pt x="1473" y="119"/>
                      <a:pt x="1468" y="120"/>
                    </a:cubicBezTo>
                    <a:cubicBezTo>
                      <a:pt x="1465" y="120"/>
                      <a:pt x="1458" y="122"/>
                      <a:pt x="1452" y="124"/>
                    </a:cubicBezTo>
                    <a:cubicBezTo>
                      <a:pt x="1445" y="127"/>
                      <a:pt x="1438" y="126"/>
                      <a:pt x="1432" y="122"/>
                    </a:cubicBezTo>
                    <a:cubicBezTo>
                      <a:pt x="1416" y="113"/>
                      <a:pt x="1416" y="113"/>
                      <a:pt x="1416" y="113"/>
                    </a:cubicBezTo>
                    <a:cubicBezTo>
                      <a:pt x="1414" y="111"/>
                      <a:pt x="1411" y="110"/>
                      <a:pt x="1409" y="110"/>
                    </a:cubicBezTo>
                    <a:cubicBezTo>
                      <a:pt x="1392" y="106"/>
                      <a:pt x="1392" y="106"/>
                      <a:pt x="1392" y="106"/>
                    </a:cubicBezTo>
                    <a:cubicBezTo>
                      <a:pt x="1387" y="105"/>
                      <a:pt x="1382" y="105"/>
                      <a:pt x="1377" y="107"/>
                    </a:cubicBezTo>
                    <a:cubicBezTo>
                      <a:pt x="1351" y="118"/>
                      <a:pt x="1265" y="154"/>
                      <a:pt x="1260" y="154"/>
                    </a:cubicBezTo>
                    <a:cubicBezTo>
                      <a:pt x="1254" y="154"/>
                      <a:pt x="1228" y="148"/>
                      <a:pt x="1214" y="144"/>
                    </a:cubicBezTo>
                    <a:cubicBezTo>
                      <a:pt x="1201" y="141"/>
                      <a:pt x="1179" y="123"/>
                      <a:pt x="1170" y="118"/>
                    </a:cubicBezTo>
                    <a:cubicBezTo>
                      <a:pt x="1162" y="113"/>
                      <a:pt x="1124" y="76"/>
                      <a:pt x="1112" y="65"/>
                    </a:cubicBezTo>
                    <a:cubicBezTo>
                      <a:pt x="1110" y="63"/>
                      <a:pt x="1108" y="61"/>
                      <a:pt x="1105" y="60"/>
                    </a:cubicBezTo>
                    <a:cubicBezTo>
                      <a:pt x="1075" y="47"/>
                      <a:pt x="1075" y="47"/>
                      <a:pt x="1075" y="47"/>
                    </a:cubicBezTo>
                    <a:cubicBezTo>
                      <a:pt x="1067" y="43"/>
                      <a:pt x="1057" y="45"/>
                      <a:pt x="1050" y="51"/>
                    </a:cubicBezTo>
                    <a:cubicBezTo>
                      <a:pt x="1016" y="81"/>
                      <a:pt x="1016" y="81"/>
                      <a:pt x="1016" y="81"/>
                    </a:cubicBezTo>
                    <a:cubicBezTo>
                      <a:pt x="1008" y="87"/>
                      <a:pt x="998" y="89"/>
                      <a:pt x="989" y="84"/>
                    </a:cubicBezTo>
                    <a:cubicBezTo>
                      <a:pt x="983" y="81"/>
                      <a:pt x="976" y="77"/>
                      <a:pt x="967" y="73"/>
                    </a:cubicBezTo>
                    <a:cubicBezTo>
                      <a:pt x="944" y="63"/>
                      <a:pt x="927" y="74"/>
                      <a:pt x="918" y="75"/>
                    </a:cubicBezTo>
                    <a:cubicBezTo>
                      <a:pt x="912" y="75"/>
                      <a:pt x="902" y="78"/>
                      <a:pt x="894" y="81"/>
                    </a:cubicBezTo>
                    <a:cubicBezTo>
                      <a:pt x="886" y="84"/>
                      <a:pt x="878" y="83"/>
                      <a:pt x="871" y="78"/>
                    </a:cubicBezTo>
                    <a:cubicBezTo>
                      <a:pt x="866" y="74"/>
                      <a:pt x="860" y="69"/>
                      <a:pt x="859" y="66"/>
                    </a:cubicBezTo>
                    <a:cubicBezTo>
                      <a:pt x="857" y="62"/>
                      <a:pt x="834" y="53"/>
                      <a:pt x="821" y="48"/>
                    </a:cubicBezTo>
                    <a:cubicBezTo>
                      <a:pt x="816" y="46"/>
                      <a:pt x="811" y="42"/>
                      <a:pt x="808" y="37"/>
                    </a:cubicBezTo>
                    <a:cubicBezTo>
                      <a:pt x="798" y="17"/>
                      <a:pt x="798" y="17"/>
                      <a:pt x="798" y="17"/>
                    </a:cubicBezTo>
                    <a:cubicBezTo>
                      <a:pt x="791" y="3"/>
                      <a:pt x="774" y="0"/>
                      <a:pt x="762" y="9"/>
                    </a:cubicBezTo>
                    <a:cubicBezTo>
                      <a:pt x="760" y="10"/>
                      <a:pt x="760" y="10"/>
                      <a:pt x="760" y="10"/>
                    </a:cubicBezTo>
                    <a:cubicBezTo>
                      <a:pt x="759" y="11"/>
                      <a:pt x="758" y="12"/>
                      <a:pt x="757" y="13"/>
                    </a:cubicBezTo>
                    <a:cubicBezTo>
                      <a:pt x="730" y="42"/>
                      <a:pt x="730" y="42"/>
                      <a:pt x="730" y="42"/>
                    </a:cubicBezTo>
                    <a:cubicBezTo>
                      <a:pt x="726" y="46"/>
                      <a:pt x="724" y="51"/>
                      <a:pt x="724" y="56"/>
                    </a:cubicBezTo>
                    <a:cubicBezTo>
                      <a:pt x="718" y="110"/>
                      <a:pt x="718" y="110"/>
                      <a:pt x="718" y="110"/>
                    </a:cubicBezTo>
                    <a:cubicBezTo>
                      <a:pt x="718" y="115"/>
                      <a:pt x="715" y="120"/>
                      <a:pt x="712" y="124"/>
                    </a:cubicBezTo>
                    <a:cubicBezTo>
                      <a:pt x="680" y="157"/>
                      <a:pt x="680" y="157"/>
                      <a:pt x="680" y="157"/>
                    </a:cubicBezTo>
                    <a:cubicBezTo>
                      <a:pt x="678" y="159"/>
                      <a:pt x="677" y="160"/>
                      <a:pt x="675" y="161"/>
                    </a:cubicBezTo>
                    <a:cubicBezTo>
                      <a:pt x="642" y="180"/>
                      <a:pt x="642" y="180"/>
                      <a:pt x="642" y="180"/>
                    </a:cubicBezTo>
                    <a:cubicBezTo>
                      <a:pt x="639" y="183"/>
                      <a:pt x="636" y="185"/>
                      <a:pt x="634" y="189"/>
                    </a:cubicBezTo>
                    <a:cubicBezTo>
                      <a:pt x="614" y="223"/>
                      <a:pt x="614" y="223"/>
                      <a:pt x="614" y="223"/>
                    </a:cubicBezTo>
                    <a:cubicBezTo>
                      <a:pt x="610" y="230"/>
                      <a:pt x="602" y="234"/>
                      <a:pt x="594" y="234"/>
                    </a:cubicBezTo>
                    <a:cubicBezTo>
                      <a:pt x="565" y="235"/>
                      <a:pt x="565" y="235"/>
                      <a:pt x="565" y="235"/>
                    </a:cubicBezTo>
                    <a:cubicBezTo>
                      <a:pt x="556" y="236"/>
                      <a:pt x="548" y="241"/>
                      <a:pt x="544" y="249"/>
                    </a:cubicBezTo>
                    <a:cubicBezTo>
                      <a:pt x="518" y="303"/>
                      <a:pt x="518" y="303"/>
                      <a:pt x="518" y="303"/>
                    </a:cubicBezTo>
                    <a:cubicBezTo>
                      <a:pt x="517" y="307"/>
                      <a:pt x="514" y="310"/>
                      <a:pt x="510" y="313"/>
                    </a:cubicBezTo>
                    <a:cubicBezTo>
                      <a:pt x="487" y="329"/>
                      <a:pt x="487" y="329"/>
                      <a:pt x="487" y="329"/>
                    </a:cubicBezTo>
                    <a:cubicBezTo>
                      <a:pt x="483" y="331"/>
                      <a:pt x="480" y="335"/>
                      <a:pt x="478" y="340"/>
                    </a:cubicBezTo>
                    <a:cubicBezTo>
                      <a:pt x="472" y="354"/>
                      <a:pt x="458" y="390"/>
                      <a:pt x="455" y="394"/>
                    </a:cubicBezTo>
                    <a:cubicBezTo>
                      <a:pt x="451" y="400"/>
                      <a:pt x="452" y="413"/>
                      <a:pt x="447" y="428"/>
                    </a:cubicBezTo>
                    <a:cubicBezTo>
                      <a:pt x="442" y="443"/>
                      <a:pt x="430" y="478"/>
                      <a:pt x="428" y="483"/>
                    </a:cubicBezTo>
                    <a:cubicBezTo>
                      <a:pt x="428" y="484"/>
                      <a:pt x="428" y="484"/>
                      <a:pt x="428" y="484"/>
                    </a:cubicBezTo>
                    <a:cubicBezTo>
                      <a:pt x="426" y="490"/>
                      <a:pt x="408" y="536"/>
                      <a:pt x="408" y="541"/>
                    </a:cubicBezTo>
                    <a:cubicBezTo>
                      <a:pt x="408" y="547"/>
                      <a:pt x="411" y="616"/>
                      <a:pt x="413" y="628"/>
                    </a:cubicBezTo>
                    <a:cubicBezTo>
                      <a:pt x="415" y="639"/>
                      <a:pt x="436" y="691"/>
                      <a:pt x="444" y="692"/>
                    </a:cubicBezTo>
                    <a:cubicBezTo>
                      <a:pt x="451" y="694"/>
                      <a:pt x="489" y="706"/>
                      <a:pt x="501" y="711"/>
                    </a:cubicBezTo>
                    <a:cubicBezTo>
                      <a:pt x="512" y="716"/>
                      <a:pt x="506" y="739"/>
                      <a:pt x="506" y="746"/>
                    </a:cubicBezTo>
                    <a:cubicBezTo>
                      <a:pt x="506" y="754"/>
                      <a:pt x="471" y="772"/>
                      <a:pt x="451" y="794"/>
                    </a:cubicBezTo>
                    <a:cubicBezTo>
                      <a:pt x="441" y="805"/>
                      <a:pt x="436" y="813"/>
                      <a:pt x="433" y="818"/>
                    </a:cubicBezTo>
                    <a:cubicBezTo>
                      <a:pt x="430" y="824"/>
                      <a:pt x="426" y="828"/>
                      <a:pt x="420" y="830"/>
                    </a:cubicBezTo>
                    <a:cubicBezTo>
                      <a:pt x="383" y="844"/>
                      <a:pt x="383" y="844"/>
                      <a:pt x="383" y="844"/>
                    </a:cubicBezTo>
                    <a:cubicBezTo>
                      <a:pt x="380" y="845"/>
                      <a:pt x="376" y="845"/>
                      <a:pt x="372" y="845"/>
                    </a:cubicBezTo>
                    <a:cubicBezTo>
                      <a:pt x="328" y="840"/>
                      <a:pt x="328" y="840"/>
                      <a:pt x="328" y="840"/>
                    </a:cubicBezTo>
                    <a:cubicBezTo>
                      <a:pt x="326" y="840"/>
                      <a:pt x="324" y="840"/>
                      <a:pt x="322" y="839"/>
                    </a:cubicBezTo>
                    <a:cubicBezTo>
                      <a:pt x="302" y="832"/>
                      <a:pt x="302" y="832"/>
                      <a:pt x="302" y="832"/>
                    </a:cubicBezTo>
                    <a:cubicBezTo>
                      <a:pt x="224" y="804"/>
                      <a:pt x="224" y="804"/>
                      <a:pt x="224" y="804"/>
                    </a:cubicBezTo>
                    <a:cubicBezTo>
                      <a:pt x="221" y="803"/>
                      <a:pt x="218" y="803"/>
                      <a:pt x="215" y="803"/>
                    </a:cubicBezTo>
                    <a:cubicBezTo>
                      <a:pt x="182" y="804"/>
                      <a:pt x="182" y="804"/>
                      <a:pt x="182" y="804"/>
                    </a:cubicBezTo>
                    <a:cubicBezTo>
                      <a:pt x="178" y="804"/>
                      <a:pt x="175" y="805"/>
                      <a:pt x="172" y="807"/>
                    </a:cubicBezTo>
                    <a:cubicBezTo>
                      <a:pt x="154" y="816"/>
                      <a:pt x="154" y="816"/>
                      <a:pt x="154" y="816"/>
                    </a:cubicBezTo>
                    <a:cubicBezTo>
                      <a:pt x="154" y="816"/>
                      <a:pt x="153" y="816"/>
                      <a:pt x="153" y="816"/>
                    </a:cubicBezTo>
                    <a:cubicBezTo>
                      <a:pt x="157" y="815"/>
                      <a:pt x="161" y="817"/>
                      <a:pt x="162" y="822"/>
                    </a:cubicBezTo>
                    <a:cubicBezTo>
                      <a:pt x="187" y="946"/>
                      <a:pt x="187" y="946"/>
                      <a:pt x="187" y="946"/>
                    </a:cubicBezTo>
                    <a:cubicBezTo>
                      <a:pt x="187" y="946"/>
                      <a:pt x="188" y="946"/>
                      <a:pt x="188" y="947"/>
                    </a:cubicBezTo>
                    <a:cubicBezTo>
                      <a:pt x="218" y="1021"/>
                      <a:pt x="218" y="1021"/>
                      <a:pt x="218" y="1021"/>
                    </a:cubicBezTo>
                    <a:cubicBezTo>
                      <a:pt x="219" y="1024"/>
                      <a:pt x="218" y="1028"/>
                      <a:pt x="215" y="1030"/>
                    </a:cubicBezTo>
                    <a:cubicBezTo>
                      <a:pt x="121" y="1086"/>
                      <a:pt x="121" y="1086"/>
                      <a:pt x="121" y="1086"/>
                    </a:cubicBezTo>
                    <a:cubicBezTo>
                      <a:pt x="119" y="1087"/>
                      <a:pt x="118" y="1089"/>
                      <a:pt x="118" y="1090"/>
                    </a:cubicBezTo>
                    <a:cubicBezTo>
                      <a:pt x="92" y="1153"/>
                      <a:pt x="92" y="1153"/>
                      <a:pt x="92" y="1153"/>
                    </a:cubicBezTo>
                    <a:cubicBezTo>
                      <a:pt x="92" y="1155"/>
                      <a:pt x="92" y="1157"/>
                      <a:pt x="92" y="1158"/>
                    </a:cubicBezTo>
                    <a:cubicBezTo>
                      <a:pt x="119" y="1242"/>
                      <a:pt x="119" y="1242"/>
                      <a:pt x="119" y="1242"/>
                    </a:cubicBezTo>
                    <a:cubicBezTo>
                      <a:pt x="119" y="1243"/>
                      <a:pt x="120" y="1244"/>
                      <a:pt x="121" y="1245"/>
                    </a:cubicBezTo>
                    <a:cubicBezTo>
                      <a:pt x="128" y="1251"/>
                      <a:pt x="159" y="1277"/>
                      <a:pt x="146" y="1280"/>
                    </a:cubicBezTo>
                    <a:cubicBezTo>
                      <a:pt x="131" y="1283"/>
                      <a:pt x="84" y="1278"/>
                      <a:pt x="76" y="1278"/>
                    </a:cubicBezTo>
                    <a:cubicBezTo>
                      <a:pt x="71" y="1278"/>
                      <a:pt x="56" y="1266"/>
                      <a:pt x="46" y="1259"/>
                    </a:cubicBezTo>
                    <a:cubicBezTo>
                      <a:pt x="42" y="1256"/>
                      <a:pt x="36" y="1257"/>
                      <a:pt x="35" y="1262"/>
                    </a:cubicBezTo>
                    <a:cubicBezTo>
                      <a:pt x="16" y="1322"/>
                      <a:pt x="16" y="1322"/>
                      <a:pt x="16" y="1322"/>
                    </a:cubicBezTo>
                    <a:cubicBezTo>
                      <a:pt x="16" y="1322"/>
                      <a:pt x="0" y="1370"/>
                      <a:pt x="6" y="1380"/>
                    </a:cubicBezTo>
                    <a:cubicBezTo>
                      <a:pt x="11" y="1390"/>
                      <a:pt x="35" y="1426"/>
                      <a:pt x="38" y="1436"/>
                    </a:cubicBezTo>
                    <a:cubicBezTo>
                      <a:pt x="40" y="1444"/>
                      <a:pt x="51" y="1472"/>
                      <a:pt x="53" y="1480"/>
                    </a:cubicBezTo>
                    <a:cubicBezTo>
                      <a:pt x="112" y="1478"/>
                      <a:pt x="112" y="1478"/>
                      <a:pt x="112" y="1478"/>
                    </a:cubicBezTo>
                    <a:cubicBezTo>
                      <a:pt x="116" y="1478"/>
                      <a:pt x="119" y="1479"/>
                      <a:pt x="123" y="1480"/>
                    </a:cubicBezTo>
                    <a:cubicBezTo>
                      <a:pt x="211" y="1523"/>
                      <a:pt x="211" y="1523"/>
                      <a:pt x="211" y="1523"/>
                    </a:cubicBezTo>
                    <a:cubicBezTo>
                      <a:pt x="213" y="1524"/>
                      <a:pt x="214" y="1525"/>
                      <a:pt x="216" y="1527"/>
                    </a:cubicBezTo>
                    <a:cubicBezTo>
                      <a:pt x="277" y="1578"/>
                      <a:pt x="277" y="1578"/>
                      <a:pt x="277" y="1578"/>
                    </a:cubicBezTo>
                    <a:cubicBezTo>
                      <a:pt x="278" y="1579"/>
                      <a:pt x="278" y="1579"/>
                      <a:pt x="279" y="1580"/>
                    </a:cubicBezTo>
                    <a:cubicBezTo>
                      <a:pt x="324" y="1630"/>
                      <a:pt x="324" y="1630"/>
                      <a:pt x="324" y="1630"/>
                    </a:cubicBezTo>
                    <a:cubicBezTo>
                      <a:pt x="327" y="1633"/>
                      <a:pt x="329" y="1638"/>
                      <a:pt x="330" y="1643"/>
                    </a:cubicBezTo>
                    <a:cubicBezTo>
                      <a:pt x="336" y="1683"/>
                      <a:pt x="336" y="1683"/>
                      <a:pt x="336" y="1683"/>
                    </a:cubicBezTo>
                    <a:cubicBezTo>
                      <a:pt x="336" y="1690"/>
                      <a:pt x="340" y="1696"/>
                      <a:pt x="346" y="1699"/>
                    </a:cubicBezTo>
                    <a:cubicBezTo>
                      <a:pt x="355" y="1706"/>
                      <a:pt x="355" y="1706"/>
                      <a:pt x="355" y="1706"/>
                    </a:cubicBezTo>
                    <a:cubicBezTo>
                      <a:pt x="358" y="1708"/>
                      <a:pt x="361" y="1711"/>
                      <a:pt x="363" y="1715"/>
                    </a:cubicBezTo>
                    <a:cubicBezTo>
                      <a:pt x="388" y="1766"/>
                      <a:pt x="388" y="1766"/>
                      <a:pt x="388" y="1766"/>
                    </a:cubicBezTo>
                    <a:cubicBezTo>
                      <a:pt x="390" y="1770"/>
                      <a:pt x="391" y="1775"/>
                      <a:pt x="390" y="1779"/>
                    </a:cubicBezTo>
                    <a:cubicBezTo>
                      <a:pt x="383" y="1864"/>
                      <a:pt x="383" y="1864"/>
                      <a:pt x="383" y="1864"/>
                    </a:cubicBezTo>
                    <a:cubicBezTo>
                      <a:pt x="383" y="1865"/>
                      <a:pt x="383" y="1865"/>
                      <a:pt x="383" y="1866"/>
                    </a:cubicBezTo>
                    <a:cubicBezTo>
                      <a:pt x="376" y="1908"/>
                      <a:pt x="376" y="1908"/>
                      <a:pt x="376" y="1908"/>
                    </a:cubicBezTo>
                    <a:cubicBezTo>
                      <a:pt x="374" y="1920"/>
                      <a:pt x="364" y="1928"/>
                      <a:pt x="353" y="1928"/>
                    </a:cubicBezTo>
                    <a:cubicBezTo>
                      <a:pt x="337" y="1929"/>
                      <a:pt x="337" y="1929"/>
                      <a:pt x="337" y="1929"/>
                    </a:cubicBezTo>
                    <a:cubicBezTo>
                      <a:pt x="334" y="1929"/>
                      <a:pt x="334" y="1929"/>
                      <a:pt x="334" y="1929"/>
                    </a:cubicBezTo>
                    <a:cubicBezTo>
                      <a:pt x="322" y="1930"/>
                      <a:pt x="313" y="1938"/>
                      <a:pt x="311" y="1950"/>
                    </a:cubicBezTo>
                    <a:cubicBezTo>
                      <a:pt x="302" y="2013"/>
                      <a:pt x="302" y="2013"/>
                      <a:pt x="302" y="2013"/>
                    </a:cubicBezTo>
                    <a:cubicBezTo>
                      <a:pt x="301" y="2018"/>
                      <a:pt x="299" y="2023"/>
                      <a:pt x="295" y="2026"/>
                    </a:cubicBezTo>
                    <a:cubicBezTo>
                      <a:pt x="249" y="2074"/>
                      <a:pt x="249" y="2074"/>
                      <a:pt x="249" y="2074"/>
                    </a:cubicBezTo>
                    <a:cubicBezTo>
                      <a:pt x="241" y="2082"/>
                      <a:pt x="239" y="2094"/>
                      <a:pt x="245" y="2104"/>
                    </a:cubicBezTo>
                    <a:cubicBezTo>
                      <a:pt x="260" y="2127"/>
                      <a:pt x="260" y="2127"/>
                      <a:pt x="260" y="2127"/>
                    </a:cubicBezTo>
                    <a:cubicBezTo>
                      <a:pt x="261" y="2127"/>
                      <a:pt x="261" y="2128"/>
                      <a:pt x="262" y="2129"/>
                    </a:cubicBezTo>
                    <a:cubicBezTo>
                      <a:pt x="284" y="2178"/>
                      <a:pt x="284" y="2178"/>
                      <a:pt x="284" y="2178"/>
                    </a:cubicBezTo>
                    <a:cubicBezTo>
                      <a:pt x="288" y="2187"/>
                      <a:pt x="297" y="2193"/>
                      <a:pt x="306" y="2192"/>
                    </a:cubicBezTo>
                    <a:cubicBezTo>
                      <a:pt x="318" y="2192"/>
                      <a:pt x="318" y="2192"/>
                      <a:pt x="318" y="2192"/>
                    </a:cubicBezTo>
                    <a:cubicBezTo>
                      <a:pt x="321" y="2192"/>
                      <a:pt x="323" y="2192"/>
                      <a:pt x="326" y="2193"/>
                    </a:cubicBezTo>
                    <a:cubicBezTo>
                      <a:pt x="354" y="2201"/>
                      <a:pt x="354" y="2201"/>
                      <a:pt x="354" y="2201"/>
                    </a:cubicBezTo>
                    <a:cubicBezTo>
                      <a:pt x="359" y="2202"/>
                      <a:pt x="364" y="2206"/>
                      <a:pt x="367" y="2210"/>
                    </a:cubicBezTo>
                    <a:cubicBezTo>
                      <a:pt x="377" y="2226"/>
                      <a:pt x="377" y="2226"/>
                      <a:pt x="377" y="2226"/>
                    </a:cubicBezTo>
                    <a:cubicBezTo>
                      <a:pt x="381" y="2230"/>
                      <a:pt x="385" y="2233"/>
                      <a:pt x="390" y="2235"/>
                    </a:cubicBezTo>
                    <a:cubicBezTo>
                      <a:pt x="438" y="2250"/>
                      <a:pt x="438" y="2250"/>
                      <a:pt x="438" y="2250"/>
                    </a:cubicBezTo>
                    <a:cubicBezTo>
                      <a:pt x="440" y="2251"/>
                      <a:pt x="442" y="2252"/>
                      <a:pt x="444" y="2253"/>
                    </a:cubicBezTo>
                    <a:cubicBezTo>
                      <a:pt x="463" y="2265"/>
                      <a:pt x="463" y="2265"/>
                      <a:pt x="463" y="2265"/>
                    </a:cubicBezTo>
                    <a:cubicBezTo>
                      <a:pt x="465" y="2266"/>
                      <a:pt x="467" y="2268"/>
                      <a:pt x="469" y="2270"/>
                    </a:cubicBezTo>
                    <a:cubicBezTo>
                      <a:pt x="502" y="2313"/>
                      <a:pt x="502" y="2313"/>
                      <a:pt x="502" y="2313"/>
                    </a:cubicBezTo>
                    <a:cubicBezTo>
                      <a:pt x="505" y="2316"/>
                      <a:pt x="508" y="2319"/>
                      <a:pt x="513" y="2320"/>
                    </a:cubicBezTo>
                    <a:cubicBezTo>
                      <a:pt x="517" y="2322"/>
                      <a:pt x="517" y="2322"/>
                      <a:pt x="517" y="2322"/>
                    </a:cubicBezTo>
                    <a:cubicBezTo>
                      <a:pt x="518" y="2313"/>
                      <a:pt x="519" y="2306"/>
                      <a:pt x="519" y="2305"/>
                    </a:cubicBezTo>
                    <a:cubicBezTo>
                      <a:pt x="521" y="2302"/>
                      <a:pt x="538" y="2289"/>
                      <a:pt x="541" y="2288"/>
                    </a:cubicBezTo>
                    <a:cubicBezTo>
                      <a:pt x="543" y="2287"/>
                      <a:pt x="550" y="2272"/>
                      <a:pt x="555" y="2261"/>
                    </a:cubicBezTo>
                    <a:cubicBezTo>
                      <a:pt x="558" y="2254"/>
                      <a:pt x="567" y="2251"/>
                      <a:pt x="574" y="2255"/>
                    </a:cubicBezTo>
                    <a:cubicBezTo>
                      <a:pt x="575" y="2256"/>
                      <a:pt x="575" y="2257"/>
                      <a:pt x="576" y="2258"/>
                    </a:cubicBezTo>
                    <a:cubicBezTo>
                      <a:pt x="576" y="2261"/>
                      <a:pt x="608" y="2293"/>
                      <a:pt x="614" y="2293"/>
                    </a:cubicBezTo>
                    <a:cubicBezTo>
                      <a:pt x="621" y="2293"/>
                      <a:pt x="663" y="2289"/>
                      <a:pt x="675" y="2291"/>
                    </a:cubicBezTo>
                    <a:cubicBezTo>
                      <a:pt x="686" y="2292"/>
                      <a:pt x="721" y="2301"/>
                      <a:pt x="723" y="2307"/>
                    </a:cubicBezTo>
                    <a:cubicBezTo>
                      <a:pt x="726" y="2313"/>
                      <a:pt x="730" y="2337"/>
                      <a:pt x="725" y="2341"/>
                    </a:cubicBezTo>
                    <a:cubicBezTo>
                      <a:pt x="720" y="2345"/>
                      <a:pt x="704" y="2366"/>
                      <a:pt x="699" y="2373"/>
                    </a:cubicBezTo>
                    <a:cubicBezTo>
                      <a:pt x="698" y="2374"/>
                      <a:pt x="696" y="2375"/>
                      <a:pt x="695" y="2376"/>
                    </a:cubicBezTo>
                    <a:cubicBezTo>
                      <a:pt x="673" y="2388"/>
                      <a:pt x="673" y="2388"/>
                      <a:pt x="673" y="2388"/>
                    </a:cubicBezTo>
                    <a:cubicBezTo>
                      <a:pt x="672" y="2389"/>
                      <a:pt x="672" y="2389"/>
                      <a:pt x="672" y="2389"/>
                    </a:cubicBezTo>
                    <a:cubicBezTo>
                      <a:pt x="688" y="2418"/>
                      <a:pt x="688" y="2418"/>
                      <a:pt x="688" y="2418"/>
                    </a:cubicBezTo>
                    <a:cubicBezTo>
                      <a:pt x="743" y="2399"/>
                      <a:pt x="743" y="2399"/>
                      <a:pt x="743" y="2399"/>
                    </a:cubicBezTo>
                    <a:cubicBezTo>
                      <a:pt x="745" y="2399"/>
                      <a:pt x="748" y="2398"/>
                      <a:pt x="751" y="2399"/>
                    </a:cubicBezTo>
                    <a:cubicBezTo>
                      <a:pt x="780" y="2408"/>
                      <a:pt x="780" y="2408"/>
                      <a:pt x="780" y="2408"/>
                    </a:cubicBezTo>
                    <a:cubicBezTo>
                      <a:pt x="783" y="2409"/>
                      <a:pt x="785" y="2410"/>
                      <a:pt x="787" y="2413"/>
                    </a:cubicBezTo>
                    <a:cubicBezTo>
                      <a:pt x="834" y="2477"/>
                      <a:pt x="834" y="2477"/>
                      <a:pt x="834" y="2477"/>
                    </a:cubicBezTo>
                    <a:cubicBezTo>
                      <a:pt x="837" y="2481"/>
                      <a:pt x="842" y="2483"/>
                      <a:pt x="847" y="2482"/>
                    </a:cubicBezTo>
                    <a:cubicBezTo>
                      <a:pt x="867" y="2479"/>
                      <a:pt x="867" y="2479"/>
                      <a:pt x="867" y="2479"/>
                    </a:cubicBezTo>
                    <a:cubicBezTo>
                      <a:pt x="874" y="2478"/>
                      <a:pt x="878" y="2472"/>
                      <a:pt x="878" y="2465"/>
                    </a:cubicBezTo>
                    <a:cubicBezTo>
                      <a:pt x="877" y="2423"/>
                      <a:pt x="877" y="2423"/>
                      <a:pt x="877" y="2423"/>
                    </a:cubicBezTo>
                    <a:cubicBezTo>
                      <a:pt x="877" y="2423"/>
                      <a:pt x="876" y="2408"/>
                      <a:pt x="890" y="2393"/>
                    </a:cubicBezTo>
                    <a:cubicBezTo>
                      <a:pt x="901" y="2381"/>
                      <a:pt x="913" y="2364"/>
                      <a:pt x="920" y="2355"/>
                    </a:cubicBezTo>
                    <a:cubicBezTo>
                      <a:pt x="922" y="2351"/>
                      <a:pt x="926" y="2349"/>
                      <a:pt x="930" y="2349"/>
                    </a:cubicBezTo>
                    <a:cubicBezTo>
                      <a:pt x="948" y="2348"/>
                      <a:pt x="948" y="2348"/>
                      <a:pt x="948" y="2348"/>
                    </a:cubicBezTo>
                    <a:cubicBezTo>
                      <a:pt x="952" y="2348"/>
                      <a:pt x="957" y="2345"/>
                      <a:pt x="959" y="2341"/>
                    </a:cubicBezTo>
                    <a:cubicBezTo>
                      <a:pt x="1003" y="2253"/>
                      <a:pt x="1003" y="2253"/>
                      <a:pt x="1003" y="2253"/>
                    </a:cubicBezTo>
                    <a:cubicBezTo>
                      <a:pt x="1003" y="2252"/>
                      <a:pt x="1003" y="2251"/>
                      <a:pt x="1003" y="2251"/>
                    </a:cubicBezTo>
                    <a:cubicBezTo>
                      <a:pt x="1025" y="2181"/>
                      <a:pt x="1025" y="2181"/>
                      <a:pt x="1025" y="2181"/>
                    </a:cubicBezTo>
                    <a:cubicBezTo>
                      <a:pt x="1027" y="2175"/>
                      <a:pt x="1032" y="2171"/>
                      <a:pt x="1038" y="2171"/>
                    </a:cubicBezTo>
                    <a:cubicBezTo>
                      <a:pt x="1079" y="2170"/>
                      <a:pt x="1079" y="2170"/>
                      <a:pt x="1079" y="2170"/>
                    </a:cubicBezTo>
                    <a:cubicBezTo>
                      <a:pt x="1080" y="2170"/>
                      <a:pt x="1081" y="2169"/>
                      <a:pt x="1082" y="2169"/>
                    </a:cubicBezTo>
                    <a:cubicBezTo>
                      <a:pt x="1134" y="2154"/>
                      <a:pt x="1134" y="2154"/>
                      <a:pt x="1134" y="2154"/>
                    </a:cubicBezTo>
                    <a:cubicBezTo>
                      <a:pt x="1138" y="2153"/>
                      <a:pt x="1142" y="2149"/>
                      <a:pt x="1143" y="2144"/>
                    </a:cubicBezTo>
                    <a:cubicBezTo>
                      <a:pt x="1164" y="2037"/>
                      <a:pt x="1164" y="2037"/>
                      <a:pt x="1164" y="2037"/>
                    </a:cubicBezTo>
                    <a:cubicBezTo>
                      <a:pt x="1176" y="1969"/>
                      <a:pt x="1176" y="1969"/>
                      <a:pt x="1176" y="1969"/>
                    </a:cubicBezTo>
                    <a:cubicBezTo>
                      <a:pt x="1177" y="1968"/>
                      <a:pt x="1177" y="1967"/>
                      <a:pt x="1177" y="1966"/>
                    </a:cubicBezTo>
                    <a:cubicBezTo>
                      <a:pt x="1175" y="1913"/>
                      <a:pt x="1175" y="1913"/>
                      <a:pt x="1175" y="1913"/>
                    </a:cubicBezTo>
                    <a:cubicBezTo>
                      <a:pt x="1174" y="1887"/>
                      <a:pt x="1174" y="1887"/>
                      <a:pt x="1174" y="1887"/>
                    </a:cubicBezTo>
                    <a:cubicBezTo>
                      <a:pt x="1173" y="1879"/>
                      <a:pt x="1167" y="1873"/>
                      <a:pt x="1160" y="1874"/>
                    </a:cubicBezTo>
                    <a:cubicBezTo>
                      <a:pt x="1156" y="1874"/>
                      <a:pt x="1152" y="1872"/>
                      <a:pt x="1149" y="1869"/>
                    </a:cubicBezTo>
                    <a:cubicBezTo>
                      <a:pt x="1121" y="1839"/>
                      <a:pt x="1121" y="1839"/>
                      <a:pt x="1121" y="1839"/>
                    </a:cubicBezTo>
                    <a:cubicBezTo>
                      <a:pt x="1117" y="1834"/>
                      <a:pt x="1117" y="1827"/>
                      <a:pt x="1120" y="1822"/>
                    </a:cubicBezTo>
                    <a:cubicBezTo>
                      <a:pt x="1126" y="1812"/>
                      <a:pt x="1136" y="1798"/>
                      <a:pt x="1143" y="1795"/>
                    </a:cubicBezTo>
                    <a:cubicBezTo>
                      <a:pt x="1151" y="1791"/>
                      <a:pt x="1189" y="1780"/>
                      <a:pt x="1201" y="1776"/>
                    </a:cubicBezTo>
                    <a:cubicBezTo>
                      <a:pt x="1203" y="1776"/>
                      <a:pt x="1205" y="1774"/>
                      <a:pt x="1206" y="1773"/>
                    </a:cubicBezTo>
                    <a:cubicBezTo>
                      <a:pt x="1241" y="1737"/>
                      <a:pt x="1241" y="1737"/>
                      <a:pt x="1241" y="1737"/>
                    </a:cubicBezTo>
                    <a:cubicBezTo>
                      <a:pt x="1243" y="1735"/>
                      <a:pt x="1246" y="1734"/>
                      <a:pt x="1249" y="1733"/>
                    </a:cubicBezTo>
                    <a:cubicBezTo>
                      <a:pt x="1261" y="1732"/>
                      <a:pt x="1292" y="1728"/>
                      <a:pt x="1304" y="1732"/>
                    </a:cubicBezTo>
                    <a:cubicBezTo>
                      <a:pt x="1319" y="1736"/>
                      <a:pt x="1359" y="1742"/>
                      <a:pt x="1382" y="1749"/>
                    </a:cubicBezTo>
                    <a:cubicBezTo>
                      <a:pt x="1393" y="1752"/>
                      <a:pt x="1415" y="1754"/>
                      <a:pt x="1435" y="1755"/>
                    </a:cubicBezTo>
                    <a:cubicBezTo>
                      <a:pt x="1490" y="1687"/>
                      <a:pt x="1490" y="1687"/>
                      <a:pt x="1490" y="1687"/>
                    </a:cubicBezTo>
                    <a:cubicBezTo>
                      <a:pt x="1494" y="1683"/>
                      <a:pt x="1496" y="1678"/>
                      <a:pt x="1496" y="1673"/>
                    </a:cubicBezTo>
                    <a:cubicBezTo>
                      <a:pt x="1498" y="1592"/>
                      <a:pt x="1498" y="1592"/>
                      <a:pt x="1498" y="1592"/>
                    </a:cubicBezTo>
                    <a:cubicBezTo>
                      <a:pt x="1497" y="1528"/>
                      <a:pt x="1497" y="1528"/>
                      <a:pt x="1497" y="1528"/>
                    </a:cubicBezTo>
                    <a:cubicBezTo>
                      <a:pt x="1497" y="1521"/>
                      <a:pt x="1494" y="1515"/>
                      <a:pt x="1489" y="1510"/>
                    </a:cubicBezTo>
                    <a:cubicBezTo>
                      <a:pt x="1476" y="1498"/>
                      <a:pt x="1450" y="1474"/>
                      <a:pt x="1446" y="1466"/>
                    </a:cubicBezTo>
                    <a:cubicBezTo>
                      <a:pt x="1440" y="1455"/>
                      <a:pt x="1458" y="1437"/>
                      <a:pt x="1458" y="1437"/>
                    </a:cubicBezTo>
                    <a:cubicBezTo>
                      <a:pt x="1484" y="1410"/>
                      <a:pt x="1484" y="1410"/>
                      <a:pt x="1484" y="1410"/>
                    </a:cubicBezTo>
                    <a:cubicBezTo>
                      <a:pt x="1485" y="1409"/>
                      <a:pt x="1486" y="1407"/>
                      <a:pt x="1486" y="1406"/>
                    </a:cubicBezTo>
                    <a:cubicBezTo>
                      <a:pt x="1519" y="1353"/>
                      <a:pt x="1519" y="1353"/>
                      <a:pt x="1519" y="1353"/>
                    </a:cubicBezTo>
                    <a:cubicBezTo>
                      <a:pt x="1520" y="1351"/>
                      <a:pt x="1521" y="1349"/>
                      <a:pt x="1522" y="1347"/>
                    </a:cubicBezTo>
                    <a:cubicBezTo>
                      <a:pt x="1539" y="1286"/>
                      <a:pt x="1539" y="1286"/>
                      <a:pt x="1539" y="1286"/>
                    </a:cubicBezTo>
                    <a:cubicBezTo>
                      <a:pt x="1540" y="1282"/>
                      <a:pt x="1540" y="1277"/>
                      <a:pt x="1539" y="1273"/>
                    </a:cubicBezTo>
                    <a:cubicBezTo>
                      <a:pt x="1533" y="1256"/>
                      <a:pt x="1519" y="1211"/>
                      <a:pt x="1513" y="1203"/>
                    </a:cubicBezTo>
                    <a:cubicBezTo>
                      <a:pt x="1505" y="1193"/>
                      <a:pt x="1507" y="1191"/>
                      <a:pt x="1507" y="1183"/>
                    </a:cubicBezTo>
                    <a:cubicBezTo>
                      <a:pt x="1506" y="1176"/>
                      <a:pt x="1506" y="1157"/>
                      <a:pt x="1505" y="1147"/>
                    </a:cubicBezTo>
                    <a:cubicBezTo>
                      <a:pt x="1505" y="1138"/>
                      <a:pt x="1542" y="1112"/>
                      <a:pt x="1545" y="1106"/>
                    </a:cubicBezTo>
                    <a:cubicBezTo>
                      <a:pt x="1547" y="1102"/>
                      <a:pt x="1563" y="1075"/>
                      <a:pt x="1574" y="1056"/>
                    </a:cubicBezTo>
                    <a:cubicBezTo>
                      <a:pt x="1580" y="1046"/>
                      <a:pt x="1578" y="1033"/>
                      <a:pt x="1569" y="1026"/>
                    </a:cubicBezTo>
                    <a:cubicBezTo>
                      <a:pt x="1568" y="1025"/>
                      <a:pt x="1568" y="1025"/>
                      <a:pt x="1568" y="1025"/>
                    </a:cubicBezTo>
                    <a:cubicBezTo>
                      <a:pt x="1565" y="1022"/>
                      <a:pt x="1560" y="1020"/>
                      <a:pt x="1555" y="1020"/>
                    </a:cubicBezTo>
                    <a:cubicBezTo>
                      <a:pt x="1525" y="1017"/>
                      <a:pt x="1525" y="1017"/>
                      <a:pt x="1525" y="1017"/>
                    </a:cubicBezTo>
                    <a:cubicBezTo>
                      <a:pt x="1524" y="1017"/>
                      <a:pt x="1522" y="1016"/>
                      <a:pt x="1520" y="1016"/>
                    </a:cubicBezTo>
                    <a:cubicBezTo>
                      <a:pt x="1515" y="1014"/>
                      <a:pt x="1505" y="1010"/>
                      <a:pt x="1502" y="1004"/>
                    </a:cubicBezTo>
                    <a:cubicBezTo>
                      <a:pt x="1499" y="999"/>
                      <a:pt x="1493" y="983"/>
                      <a:pt x="1490" y="974"/>
                    </a:cubicBezTo>
                    <a:cubicBezTo>
                      <a:pt x="1488" y="969"/>
                      <a:pt x="1488" y="965"/>
                      <a:pt x="1489" y="960"/>
                    </a:cubicBezTo>
                    <a:cubicBezTo>
                      <a:pt x="1492" y="947"/>
                      <a:pt x="1492" y="947"/>
                      <a:pt x="1492" y="947"/>
                    </a:cubicBezTo>
                    <a:cubicBezTo>
                      <a:pt x="1493" y="943"/>
                      <a:pt x="1495" y="939"/>
                      <a:pt x="1499" y="936"/>
                    </a:cubicBezTo>
                    <a:cubicBezTo>
                      <a:pt x="1549" y="888"/>
                      <a:pt x="1549" y="888"/>
                      <a:pt x="1549" y="888"/>
                    </a:cubicBezTo>
                    <a:cubicBezTo>
                      <a:pt x="1550" y="888"/>
                      <a:pt x="1550" y="887"/>
                      <a:pt x="1551" y="887"/>
                    </a:cubicBezTo>
                    <a:cubicBezTo>
                      <a:pt x="1631" y="799"/>
                      <a:pt x="1631" y="799"/>
                      <a:pt x="1631" y="799"/>
                    </a:cubicBezTo>
                    <a:cubicBezTo>
                      <a:pt x="1635" y="796"/>
                      <a:pt x="1637" y="791"/>
                      <a:pt x="1638" y="786"/>
                    </a:cubicBezTo>
                    <a:cubicBezTo>
                      <a:pt x="1640" y="769"/>
                      <a:pt x="1644" y="729"/>
                      <a:pt x="1644" y="724"/>
                    </a:cubicBezTo>
                    <a:cubicBezTo>
                      <a:pt x="1643" y="717"/>
                      <a:pt x="1667" y="681"/>
                      <a:pt x="1676" y="667"/>
                    </a:cubicBezTo>
                    <a:cubicBezTo>
                      <a:pt x="1678" y="664"/>
                      <a:pt x="1679" y="660"/>
                      <a:pt x="1679" y="656"/>
                    </a:cubicBezTo>
                    <a:cubicBezTo>
                      <a:pt x="1688" y="543"/>
                      <a:pt x="1688" y="543"/>
                      <a:pt x="1688" y="543"/>
                    </a:cubicBezTo>
                    <a:cubicBezTo>
                      <a:pt x="1706" y="369"/>
                      <a:pt x="1706" y="369"/>
                      <a:pt x="1706" y="369"/>
                    </a:cubicBezTo>
                    <a:cubicBezTo>
                      <a:pt x="1707" y="364"/>
                      <a:pt x="1705" y="359"/>
                      <a:pt x="1703" y="354"/>
                    </a:cubicBezTo>
                    <a:cubicBezTo>
                      <a:pt x="1697" y="346"/>
                      <a:pt x="1689" y="332"/>
                      <a:pt x="1685" y="330"/>
                    </a:cubicBezTo>
                    <a:cubicBezTo>
                      <a:pt x="1680" y="327"/>
                      <a:pt x="1681" y="307"/>
                      <a:pt x="1682" y="300"/>
                    </a:cubicBezTo>
                    <a:cubicBezTo>
                      <a:pt x="1682" y="299"/>
                      <a:pt x="1682" y="297"/>
                      <a:pt x="1682" y="29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p:cNvSpPr>
              <p:nvPr/>
            </p:nvSpPr>
            <p:spPr bwMode="auto">
              <a:xfrm>
                <a:off x="7431224" y="1791043"/>
                <a:ext cx="786378" cy="836666"/>
              </a:xfrm>
              <a:custGeom>
                <a:avLst/>
                <a:gdLst>
                  <a:gd name="T0" fmla="*/ 1779 w 1808"/>
                  <a:gd name="T1" fmla="*/ 300 h 1923"/>
                  <a:gd name="T2" fmla="*/ 1707 w 1808"/>
                  <a:gd name="T3" fmla="*/ 242 h 1923"/>
                  <a:gd name="T4" fmla="*/ 1630 w 1808"/>
                  <a:gd name="T5" fmla="*/ 228 h 1923"/>
                  <a:gd name="T6" fmla="*/ 1545 w 1808"/>
                  <a:gd name="T7" fmla="*/ 220 h 1923"/>
                  <a:gd name="T8" fmla="*/ 1489 w 1808"/>
                  <a:gd name="T9" fmla="*/ 256 h 1923"/>
                  <a:gd name="T10" fmla="*/ 1414 w 1808"/>
                  <a:gd name="T11" fmla="*/ 315 h 1923"/>
                  <a:gd name="T12" fmla="*/ 1362 w 1808"/>
                  <a:gd name="T13" fmla="*/ 335 h 1923"/>
                  <a:gd name="T14" fmla="*/ 1226 w 1808"/>
                  <a:gd name="T15" fmla="*/ 319 h 1923"/>
                  <a:gd name="T16" fmla="*/ 1128 w 1808"/>
                  <a:gd name="T17" fmla="*/ 316 h 1923"/>
                  <a:gd name="T18" fmla="*/ 1021 w 1808"/>
                  <a:gd name="T19" fmla="*/ 340 h 1923"/>
                  <a:gd name="T20" fmla="*/ 1003 w 1808"/>
                  <a:gd name="T21" fmla="*/ 298 h 1923"/>
                  <a:gd name="T22" fmla="*/ 965 w 1808"/>
                  <a:gd name="T23" fmla="*/ 250 h 1923"/>
                  <a:gd name="T24" fmla="*/ 933 w 1808"/>
                  <a:gd name="T25" fmla="*/ 274 h 1923"/>
                  <a:gd name="T26" fmla="*/ 818 w 1808"/>
                  <a:gd name="T27" fmla="*/ 286 h 1923"/>
                  <a:gd name="T28" fmla="*/ 688 w 1808"/>
                  <a:gd name="T29" fmla="*/ 304 h 1923"/>
                  <a:gd name="T30" fmla="*/ 681 w 1808"/>
                  <a:gd name="T31" fmla="*/ 255 h 1923"/>
                  <a:gd name="T32" fmla="*/ 652 w 1808"/>
                  <a:gd name="T33" fmla="*/ 176 h 1923"/>
                  <a:gd name="T34" fmla="*/ 597 w 1808"/>
                  <a:gd name="T35" fmla="*/ 120 h 1923"/>
                  <a:gd name="T36" fmla="*/ 525 w 1808"/>
                  <a:gd name="T37" fmla="*/ 115 h 1923"/>
                  <a:gd name="T38" fmla="*/ 460 w 1808"/>
                  <a:gd name="T39" fmla="*/ 76 h 1923"/>
                  <a:gd name="T40" fmla="*/ 324 w 1808"/>
                  <a:gd name="T41" fmla="*/ 42 h 1923"/>
                  <a:gd name="T42" fmla="*/ 241 w 1808"/>
                  <a:gd name="T43" fmla="*/ 0 h 1923"/>
                  <a:gd name="T44" fmla="*/ 178 w 1808"/>
                  <a:gd name="T45" fmla="*/ 47 h 1923"/>
                  <a:gd name="T46" fmla="*/ 185 w 1808"/>
                  <a:gd name="T47" fmla="*/ 94 h 1923"/>
                  <a:gd name="T48" fmla="*/ 200 w 1808"/>
                  <a:gd name="T49" fmla="*/ 165 h 1923"/>
                  <a:gd name="T50" fmla="*/ 257 w 1808"/>
                  <a:gd name="T51" fmla="*/ 225 h 1923"/>
                  <a:gd name="T52" fmla="*/ 247 w 1808"/>
                  <a:gd name="T53" fmla="*/ 327 h 1923"/>
                  <a:gd name="T54" fmla="*/ 268 w 1808"/>
                  <a:gd name="T55" fmla="*/ 385 h 1923"/>
                  <a:gd name="T56" fmla="*/ 244 w 1808"/>
                  <a:gd name="T57" fmla="*/ 687 h 1923"/>
                  <a:gd name="T58" fmla="*/ 203 w 1808"/>
                  <a:gd name="T59" fmla="*/ 817 h 1923"/>
                  <a:gd name="T60" fmla="*/ 114 w 1808"/>
                  <a:gd name="T61" fmla="*/ 919 h 1923"/>
                  <a:gd name="T62" fmla="*/ 54 w 1808"/>
                  <a:gd name="T63" fmla="*/ 991 h 1923"/>
                  <a:gd name="T64" fmla="*/ 85 w 1808"/>
                  <a:gd name="T65" fmla="*/ 1047 h 1923"/>
                  <a:gd name="T66" fmla="*/ 133 w 1808"/>
                  <a:gd name="T67" fmla="*/ 1056 h 1923"/>
                  <a:gd name="T68" fmla="*/ 110 w 1808"/>
                  <a:gd name="T69" fmla="*/ 1137 h 1923"/>
                  <a:gd name="T70" fmla="*/ 78 w 1808"/>
                  <a:gd name="T71" fmla="*/ 1234 h 1923"/>
                  <a:gd name="T72" fmla="*/ 87 w 1808"/>
                  <a:gd name="T73" fmla="*/ 1378 h 1923"/>
                  <a:gd name="T74" fmla="*/ 49 w 1808"/>
                  <a:gd name="T75" fmla="*/ 1441 h 1923"/>
                  <a:gd name="T76" fmla="*/ 54 w 1808"/>
                  <a:gd name="T77" fmla="*/ 1541 h 1923"/>
                  <a:gd name="T78" fmla="*/ 61 w 1808"/>
                  <a:gd name="T79" fmla="*/ 1704 h 1923"/>
                  <a:gd name="T80" fmla="*/ 39 w 1808"/>
                  <a:gd name="T81" fmla="*/ 1786 h 1923"/>
                  <a:gd name="T82" fmla="*/ 185 w 1808"/>
                  <a:gd name="T83" fmla="*/ 1897 h 1923"/>
                  <a:gd name="T84" fmla="*/ 223 w 1808"/>
                  <a:gd name="T85" fmla="*/ 1913 h 1923"/>
                  <a:gd name="T86" fmla="*/ 312 w 1808"/>
                  <a:gd name="T87" fmla="*/ 1836 h 1923"/>
                  <a:gd name="T88" fmla="*/ 399 w 1808"/>
                  <a:gd name="T89" fmla="*/ 1784 h 1923"/>
                  <a:gd name="T90" fmla="*/ 383 w 1808"/>
                  <a:gd name="T91" fmla="*/ 1737 h 1923"/>
                  <a:gd name="T92" fmla="*/ 341 w 1808"/>
                  <a:gd name="T93" fmla="*/ 1664 h 1923"/>
                  <a:gd name="T94" fmla="*/ 488 w 1808"/>
                  <a:gd name="T95" fmla="*/ 1480 h 1923"/>
                  <a:gd name="T96" fmla="*/ 603 w 1808"/>
                  <a:gd name="T97" fmla="*/ 1446 h 1923"/>
                  <a:gd name="T98" fmla="*/ 749 w 1808"/>
                  <a:gd name="T99" fmla="*/ 1374 h 1923"/>
                  <a:gd name="T100" fmla="*/ 933 w 1808"/>
                  <a:gd name="T101" fmla="*/ 1309 h 1923"/>
                  <a:gd name="T102" fmla="*/ 1160 w 1808"/>
                  <a:gd name="T103" fmla="*/ 1206 h 1923"/>
                  <a:gd name="T104" fmla="*/ 1218 w 1808"/>
                  <a:gd name="T105" fmla="*/ 1083 h 1923"/>
                  <a:gd name="T106" fmla="*/ 1395 w 1808"/>
                  <a:gd name="T107" fmla="*/ 971 h 1923"/>
                  <a:gd name="T108" fmla="*/ 1528 w 1808"/>
                  <a:gd name="T109" fmla="*/ 919 h 1923"/>
                  <a:gd name="T110" fmla="*/ 1645 w 1808"/>
                  <a:gd name="T111" fmla="*/ 799 h 1923"/>
                  <a:gd name="T112" fmla="*/ 1777 w 1808"/>
                  <a:gd name="T113" fmla="*/ 706 h 1923"/>
                  <a:gd name="T114" fmla="*/ 1796 w 1808"/>
                  <a:gd name="T115" fmla="*/ 626 h 1923"/>
                  <a:gd name="T116" fmla="*/ 1773 w 1808"/>
                  <a:gd name="T117" fmla="*/ 503 h 1923"/>
                  <a:gd name="T118" fmla="*/ 1705 w 1808"/>
                  <a:gd name="T119" fmla="*/ 438 h 1923"/>
                  <a:gd name="T120" fmla="*/ 1749 w 1808"/>
                  <a:gd name="T121" fmla="*/ 373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08" h="1923">
                    <a:moveTo>
                      <a:pt x="1805" y="327"/>
                    </a:moveTo>
                    <a:cubicBezTo>
                      <a:pt x="1803" y="319"/>
                      <a:pt x="1803" y="319"/>
                      <a:pt x="1803" y="319"/>
                    </a:cubicBezTo>
                    <a:cubicBezTo>
                      <a:pt x="1800" y="308"/>
                      <a:pt x="1790" y="301"/>
                      <a:pt x="1779" y="300"/>
                    </a:cubicBezTo>
                    <a:cubicBezTo>
                      <a:pt x="1774" y="300"/>
                      <a:pt x="1766" y="298"/>
                      <a:pt x="1757" y="294"/>
                    </a:cubicBezTo>
                    <a:cubicBezTo>
                      <a:pt x="1726" y="278"/>
                      <a:pt x="1717" y="275"/>
                      <a:pt x="1716" y="267"/>
                    </a:cubicBezTo>
                    <a:cubicBezTo>
                      <a:pt x="1716" y="263"/>
                      <a:pt x="1711" y="252"/>
                      <a:pt x="1707" y="242"/>
                    </a:cubicBezTo>
                    <a:cubicBezTo>
                      <a:pt x="1703" y="234"/>
                      <a:pt x="1694" y="228"/>
                      <a:pt x="1684" y="229"/>
                    </a:cubicBezTo>
                    <a:cubicBezTo>
                      <a:pt x="1642" y="230"/>
                      <a:pt x="1642" y="230"/>
                      <a:pt x="1642" y="230"/>
                    </a:cubicBezTo>
                    <a:cubicBezTo>
                      <a:pt x="1638" y="230"/>
                      <a:pt x="1634" y="230"/>
                      <a:pt x="1630" y="228"/>
                    </a:cubicBezTo>
                    <a:cubicBezTo>
                      <a:pt x="1600" y="212"/>
                      <a:pt x="1600" y="212"/>
                      <a:pt x="1600" y="212"/>
                    </a:cubicBezTo>
                    <a:cubicBezTo>
                      <a:pt x="1595" y="209"/>
                      <a:pt x="1588" y="209"/>
                      <a:pt x="1583" y="210"/>
                    </a:cubicBezTo>
                    <a:cubicBezTo>
                      <a:pt x="1545" y="220"/>
                      <a:pt x="1545" y="220"/>
                      <a:pt x="1545" y="220"/>
                    </a:cubicBezTo>
                    <a:cubicBezTo>
                      <a:pt x="1543" y="221"/>
                      <a:pt x="1540" y="222"/>
                      <a:pt x="1538" y="223"/>
                    </a:cubicBezTo>
                    <a:cubicBezTo>
                      <a:pt x="1494" y="253"/>
                      <a:pt x="1494" y="253"/>
                      <a:pt x="1494" y="253"/>
                    </a:cubicBezTo>
                    <a:cubicBezTo>
                      <a:pt x="1492" y="254"/>
                      <a:pt x="1491" y="255"/>
                      <a:pt x="1489" y="256"/>
                    </a:cubicBezTo>
                    <a:cubicBezTo>
                      <a:pt x="1435" y="278"/>
                      <a:pt x="1435" y="278"/>
                      <a:pt x="1435" y="278"/>
                    </a:cubicBezTo>
                    <a:cubicBezTo>
                      <a:pt x="1429" y="280"/>
                      <a:pt x="1424" y="286"/>
                      <a:pt x="1421" y="293"/>
                    </a:cubicBezTo>
                    <a:cubicBezTo>
                      <a:pt x="1414" y="315"/>
                      <a:pt x="1414" y="315"/>
                      <a:pt x="1414" y="315"/>
                    </a:cubicBezTo>
                    <a:cubicBezTo>
                      <a:pt x="1412" y="324"/>
                      <a:pt x="1404" y="330"/>
                      <a:pt x="1394" y="331"/>
                    </a:cubicBezTo>
                    <a:cubicBezTo>
                      <a:pt x="1363" y="335"/>
                      <a:pt x="1363" y="335"/>
                      <a:pt x="1363" y="335"/>
                    </a:cubicBezTo>
                    <a:cubicBezTo>
                      <a:pt x="1363" y="335"/>
                      <a:pt x="1363" y="335"/>
                      <a:pt x="1362" y="335"/>
                    </a:cubicBezTo>
                    <a:cubicBezTo>
                      <a:pt x="1298" y="339"/>
                      <a:pt x="1298" y="339"/>
                      <a:pt x="1298" y="339"/>
                    </a:cubicBezTo>
                    <a:cubicBezTo>
                      <a:pt x="1295" y="340"/>
                      <a:pt x="1292" y="339"/>
                      <a:pt x="1289" y="338"/>
                    </a:cubicBezTo>
                    <a:cubicBezTo>
                      <a:pt x="1226" y="319"/>
                      <a:pt x="1226" y="319"/>
                      <a:pt x="1226" y="319"/>
                    </a:cubicBezTo>
                    <a:cubicBezTo>
                      <a:pt x="1224" y="318"/>
                      <a:pt x="1222" y="318"/>
                      <a:pt x="1220" y="318"/>
                    </a:cubicBezTo>
                    <a:cubicBezTo>
                      <a:pt x="1137" y="314"/>
                      <a:pt x="1137" y="314"/>
                      <a:pt x="1137" y="314"/>
                    </a:cubicBezTo>
                    <a:cubicBezTo>
                      <a:pt x="1134" y="314"/>
                      <a:pt x="1131" y="314"/>
                      <a:pt x="1128" y="316"/>
                    </a:cubicBezTo>
                    <a:cubicBezTo>
                      <a:pt x="1070" y="336"/>
                      <a:pt x="1070" y="336"/>
                      <a:pt x="1070" y="336"/>
                    </a:cubicBezTo>
                    <a:cubicBezTo>
                      <a:pt x="1068" y="337"/>
                      <a:pt x="1066" y="337"/>
                      <a:pt x="1064" y="337"/>
                    </a:cubicBezTo>
                    <a:cubicBezTo>
                      <a:pt x="1021" y="340"/>
                      <a:pt x="1021" y="340"/>
                      <a:pt x="1021" y="340"/>
                    </a:cubicBezTo>
                    <a:cubicBezTo>
                      <a:pt x="1007" y="341"/>
                      <a:pt x="994" y="329"/>
                      <a:pt x="995" y="314"/>
                    </a:cubicBezTo>
                    <a:cubicBezTo>
                      <a:pt x="995" y="314"/>
                      <a:pt x="995" y="314"/>
                      <a:pt x="995" y="314"/>
                    </a:cubicBezTo>
                    <a:cubicBezTo>
                      <a:pt x="996" y="308"/>
                      <a:pt x="999" y="302"/>
                      <a:pt x="1003" y="298"/>
                    </a:cubicBezTo>
                    <a:cubicBezTo>
                      <a:pt x="1015" y="287"/>
                      <a:pt x="1035" y="269"/>
                      <a:pt x="1036" y="265"/>
                    </a:cubicBezTo>
                    <a:cubicBezTo>
                      <a:pt x="1038" y="259"/>
                      <a:pt x="1017" y="205"/>
                      <a:pt x="1009" y="213"/>
                    </a:cubicBezTo>
                    <a:cubicBezTo>
                      <a:pt x="1004" y="220"/>
                      <a:pt x="975" y="242"/>
                      <a:pt x="965" y="250"/>
                    </a:cubicBezTo>
                    <a:cubicBezTo>
                      <a:pt x="963" y="252"/>
                      <a:pt x="961" y="254"/>
                      <a:pt x="960" y="256"/>
                    </a:cubicBezTo>
                    <a:cubicBezTo>
                      <a:pt x="956" y="263"/>
                      <a:pt x="956" y="263"/>
                      <a:pt x="956" y="263"/>
                    </a:cubicBezTo>
                    <a:cubicBezTo>
                      <a:pt x="951" y="271"/>
                      <a:pt x="942" y="275"/>
                      <a:pt x="933" y="274"/>
                    </a:cubicBezTo>
                    <a:cubicBezTo>
                      <a:pt x="894" y="271"/>
                      <a:pt x="894" y="271"/>
                      <a:pt x="894" y="271"/>
                    </a:cubicBezTo>
                    <a:cubicBezTo>
                      <a:pt x="892" y="271"/>
                      <a:pt x="890" y="271"/>
                      <a:pt x="888" y="271"/>
                    </a:cubicBezTo>
                    <a:cubicBezTo>
                      <a:pt x="876" y="273"/>
                      <a:pt x="831" y="281"/>
                      <a:pt x="818" y="286"/>
                    </a:cubicBezTo>
                    <a:cubicBezTo>
                      <a:pt x="803" y="293"/>
                      <a:pt x="735" y="312"/>
                      <a:pt x="731" y="314"/>
                    </a:cubicBezTo>
                    <a:cubicBezTo>
                      <a:pt x="729" y="315"/>
                      <a:pt x="723" y="317"/>
                      <a:pt x="716" y="318"/>
                    </a:cubicBezTo>
                    <a:cubicBezTo>
                      <a:pt x="704" y="321"/>
                      <a:pt x="692" y="315"/>
                      <a:pt x="688" y="304"/>
                    </a:cubicBezTo>
                    <a:cubicBezTo>
                      <a:pt x="684" y="295"/>
                      <a:pt x="684" y="295"/>
                      <a:pt x="684" y="295"/>
                    </a:cubicBezTo>
                    <a:cubicBezTo>
                      <a:pt x="683" y="293"/>
                      <a:pt x="683" y="290"/>
                      <a:pt x="683" y="287"/>
                    </a:cubicBezTo>
                    <a:cubicBezTo>
                      <a:pt x="681" y="255"/>
                      <a:pt x="681" y="255"/>
                      <a:pt x="681" y="255"/>
                    </a:cubicBezTo>
                    <a:cubicBezTo>
                      <a:pt x="681" y="248"/>
                      <a:pt x="678" y="242"/>
                      <a:pt x="672" y="237"/>
                    </a:cubicBezTo>
                    <a:cubicBezTo>
                      <a:pt x="666" y="232"/>
                      <a:pt x="659" y="223"/>
                      <a:pt x="659" y="210"/>
                    </a:cubicBezTo>
                    <a:cubicBezTo>
                      <a:pt x="658" y="193"/>
                      <a:pt x="654" y="182"/>
                      <a:pt x="652" y="176"/>
                    </a:cubicBezTo>
                    <a:cubicBezTo>
                      <a:pt x="651" y="174"/>
                      <a:pt x="649" y="172"/>
                      <a:pt x="648" y="170"/>
                    </a:cubicBezTo>
                    <a:cubicBezTo>
                      <a:pt x="610" y="127"/>
                      <a:pt x="610" y="127"/>
                      <a:pt x="610" y="127"/>
                    </a:cubicBezTo>
                    <a:cubicBezTo>
                      <a:pt x="606" y="123"/>
                      <a:pt x="602" y="121"/>
                      <a:pt x="597" y="120"/>
                    </a:cubicBezTo>
                    <a:cubicBezTo>
                      <a:pt x="567" y="114"/>
                      <a:pt x="567" y="114"/>
                      <a:pt x="567" y="114"/>
                    </a:cubicBezTo>
                    <a:cubicBezTo>
                      <a:pt x="566" y="113"/>
                      <a:pt x="564" y="113"/>
                      <a:pt x="562" y="113"/>
                    </a:cubicBezTo>
                    <a:cubicBezTo>
                      <a:pt x="525" y="115"/>
                      <a:pt x="525" y="115"/>
                      <a:pt x="525" y="115"/>
                    </a:cubicBezTo>
                    <a:cubicBezTo>
                      <a:pt x="519" y="115"/>
                      <a:pt x="513" y="113"/>
                      <a:pt x="509" y="109"/>
                    </a:cubicBezTo>
                    <a:cubicBezTo>
                      <a:pt x="476" y="82"/>
                      <a:pt x="476" y="82"/>
                      <a:pt x="476" y="82"/>
                    </a:cubicBezTo>
                    <a:cubicBezTo>
                      <a:pt x="472" y="78"/>
                      <a:pt x="466" y="76"/>
                      <a:pt x="460" y="76"/>
                    </a:cubicBezTo>
                    <a:cubicBezTo>
                      <a:pt x="412" y="78"/>
                      <a:pt x="412" y="78"/>
                      <a:pt x="412" y="78"/>
                    </a:cubicBezTo>
                    <a:cubicBezTo>
                      <a:pt x="409" y="78"/>
                      <a:pt x="405" y="77"/>
                      <a:pt x="402" y="76"/>
                    </a:cubicBezTo>
                    <a:cubicBezTo>
                      <a:pt x="324" y="42"/>
                      <a:pt x="324" y="42"/>
                      <a:pt x="324" y="42"/>
                    </a:cubicBezTo>
                    <a:cubicBezTo>
                      <a:pt x="323" y="42"/>
                      <a:pt x="322" y="41"/>
                      <a:pt x="322" y="41"/>
                    </a:cubicBezTo>
                    <a:cubicBezTo>
                      <a:pt x="253" y="3"/>
                      <a:pt x="253" y="3"/>
                      <a:pt x="253" y="3"/>
                    </a:cubicBezTo>
                    <a:cubicBezTo>
                      <a:pt x="249" y="1"/>
                      <a:pt x="245" y="0"/>
                      <a:pt x="241" y="0"/>
                    </a:cubicBezTo>
                    <a:cubicBezTo>
                      <a:pt x="206" y="2"/>
                      <a:pt x="206" y="2"/>
                      <a:pt x="206" y="2"/>
                    </a:cubicBezTo>
                    <a:cubicBezTo>
                      <a:pt x="195" y="2"/>
                      <a:pt x="186" y="10"/>
                      <a:pt x="183" y="21"/>
                    </a:cubicBezTo>
                    <a:cubicBezTo>
                      <a:pt x="178" y="47"/>
                      <a:pt x="178" y="47"/>
                      <a:pt x="178" y="47"/>
                    </a:cubicBezTo>
                    <a:cubicBezTo>
                      <a:pt x="173" y="66"/>
                      <a:pt x="173" y="66"/>
                      <a:pt x="173" y="66"/>
                    </a:cubicBezTo>
                    <a:cubicBezTo>
                      <a:pt x="171" y="74"/>
                      <a:pt x="173" y="83"/>
                      <a:pt x="180" y="89"/>
                    </a:cubicBezTo>
                    <a:cubicBezTo>
                      <a:pt x="185" y="94"/>
                      <a:pt x="185" y="94"/>
                      <a:pt x="185" y="94"/>
                    </a:cubicBezTo>
                    <a:cubicBezTo>
                      <a:pt x="190" y="99"/>
                      <a:pt x="193" y="105"/>
                      <a:pt x="193" y="112"/>
                    </a:cubicBezTo>
                    <a:cubicBezTo>
                      <a:pt x="194" y="158"/>
                      <a:pt x="194" y="158"/>
                      <a:pt x="194" y="158"/>
                    </a:cubicBezTo>
                    <a:cubicBezTo>
                      <a:pt x="196" y="160"/>
                      <a:pt x="199" y="162"/>
                      <a:pt x="200" y="165"/>
                    </a:cubicBezTo>
                    <a:cubicBezTo>
                      <a:pt x="232" y="212"/>
                      <a:pt x="232" y="212"/>
                      <a:pt x="232" y="212"/>
                    </a:cubicBezTo>
                    <a:cubicBezTo>
                      <a:pt x="235" y="216"/>
                      <a:pt x="240" y="219"/>
                      <a:pt x="245" y="221"/>
                    </a:cubicBezTo>
                    <a:cubicBezTo>
                      <a:pt x="257" y="225"/>
                      <a:pt x="257" y="225"/>
                      <a:pt x="257" y="225"/>
                    </a:cubicBezTo>
                    <a:cubicBezTo>
                      <a:pt x="271" y="229"/>
                      <a:pt x="277" y="245"/>
                      <a:pt x="271" y="258"/>
                    </a:cubicBezTo>
                    <a:cubicBezTo>
                      <a:pt x="265" y="272"/>
                      <a:pt x="258" y="288"/>
                      <a:pt x="257" y="291"/>
                    </a:cubicBezTo>
                    <a:cubicBezTo>
                      <a:pt x="255" y="296"/>
                      <a:pt x="249" y="320"/>
                      <a:pt x="247" y="327"/>
                    </a:cubicBezTo>
                    <a:cubicBezTo>
                      <a:pt x="247" y="328"/>
                      <a:pt x="247" y="330"/>
                      <a:pt x="247" y="331"/>
                    </a:cubicBezTo>
                    <a:cubicBezTo>
                      <a:pt x="246" y="338"/>
                      <a:pt x="245" y="358"/>
                      <a:pt x="250" y="361"/>
                    </a:cubicBezTo>
                    <a:cubicBezTo>
                      <a:pt x="254" y="363"/>
                      <a:pt x="262" y="377"/>
                      <a:pt x="268" y="385"/>
                    </a:cubicBezTo>
                    <a:cubicBezTo>
                      <a:pt x="270" y="390"/>
                      <a:pt x="272" y="395"/>
                      <a:pt x="271" y="400"/>
                    </a:cubicBezTo>
                    <a:cubicBezTo>
                      <a:pt x="253" y="574"/>
                      <a:pt x="253" y="574"/>
                      <a:pt x="253" y="574"/>
                    </a:cubicBezTo>
                    <a:cubicBezTo>
                      <a:pt x="244" y="687"/>
                      <a:pt x="244" y="687"/>
                      <a:pt x="244" y="687"/>
                    </a:cubicBezTo>
                    <a:cubicBezTo>
                      <a:pt x="244" y="691"/>
                      <a:pt x="243" y="695"/>
                      <a:pt x="241" y="698"/>
                    </a:cubicBezTo>
                    <a:cubicBezTo>
                      <a:pt x="232" y="712"/>
                      <a:pt x="208" y="748"/>
                      <a:pt x="209" y="755"/>
                    </a:cubicBezTo>
                    <a:cubicBezTo>
                      <a:pt x="209" y="760"/>
                      <a:pt x="205" y="800"/>
                      <a:pt x="203" y="817"/>
                    </a:cubicBezTo>
                    <a:cubicBezTo>
                      <a:pt x="202" y="822"/>
                      <a:pt x="200" y="827"/>
                      <a:pt x="196" y="830"/>
                    </a:cubicBezTo>
                    <a:cubicBezTo>
                      <a:pt x="116" y="918"/>
                      <a:pt x="116" y="918"/>
                      <a:pt x="116" y="918"/>
                    </a:cubicBezTo>
                    <a:cubicBezTo>
                      <a:pt x="115" y="918"/>
                      <a:pt x="115" y="919"/>
                      <a:pt x="114" y="919"/>
                    </a:cubicBezTo>
                    <a:cubicBezTo>
                      <a:pt x="64" y="967"/>
                      <a:pt x="64" y="967"/>
                      <a:pt x="64" y="967"/>
                    </a:cubicBezTo>
                    <a:cubicBezTo>
                      <a:pt x="60" y="970"/>
                      <a:pt x="58" y="974"/>
                      <a:pt x="57" y="978"/>
                    </a:cubicBezTo>
                    <a:cubicBezTo>
                      <a:pt x="54" y="991"/>
                      <a:pt x="54" y="991"/>
                      <a:pt x="54" y="991"/>
                    </a:cubicBezTo>
                    <a:cubicBezTo>
                      <a:pt x="53" y="996"/>
                      <a:pt x="53" y="1000"/>
                      <a:pt x="55" y="1005"/>
                    </a:cubicBezTo>
                    <a:cubicBezTo>
                      <a:pt x="58" y="1014"/>
                      <a:pt x="64" y="1030"/>
                      <a:pt x="67" y="1035"/>
                    </a:cubicBezTo>
                    <a:cubicBezTo>
                      <a:pt x="70" y="1041"/>
                      <a:pt x="80" y="1045"/>
                      <a:pt x="85" y="1047"/>
                    </a:cubicBezTo>
                    <a:cubicBezTo>
                      <a:pt x="87" y="1047"/>
                      <a:pt x="89" y="1048"/>
                      <a:pt x="90" y="1048"/>
                    </a:cubicBezTo>
                    <a:cubicBezTo>
                      <a:pt x="120" y="1051"/>
                      <a:pt x="120" y="1051"/>
                      <a:pt x="120" y="1051"/>
                    </a:cubicBezTo>
                    <a:cubicBezTo>
                      <a:pt x="125" y="1051"/>
                      <a:pt x="130" y="1053"/>
                      <a:pt x="133" y="1056"/>
                    </a:cubicBezTo>
                    <a:cubicBezTo>
                      <a:pt x="134" y="1057"/>
                      <a:pt x="134" y="1057"/>
                      <a:pt x="134" y="1057"/>
                    </a:cubicBezTo>
                    <a:cubicBezTo>
                      <a:pt x="143" y="1064"/>
                      <a:pt x="145" y="1077"/>
                      <a:pt x="139" y="1087"/>
                    </a:cubicBezTo>
                    <a:cubicBezTo>
                      <a:pt x="128" y="1106"/>
                      <a:pt x="112" y="1133"/>
                      <a:pt x="110" y="1137"/>
                    </a:cubicBezTo>
                    <a:cubicBezTo>
                      <a:pt x="107" y="1143"/>
                      <a:pt x="70" y="1169"/>
                      <a:pt x="70" y="1178"/>
                    </a:cubicBezTo>
                    <a:cubicBezTo>
                      <a:pt x="71" y="1188"/>
                      <a:pt x="71" y="1207"/>
                      <a:pt x="72" y="1214"/>
                    </a:cubicBezTo>
                    <a:cubicBezTo>
                      <a:pt x="72" y="1222"/>
                      <a:pt x="70" y="1224"/>
                      <a:pt x="78" y="1234"/>
                    </a:cubicBezTo>
                    <a:cubicBezTo>
                      <a:pt x="84" y="1242"/>
                      <a:pt x="98" y="1287"/>
                      <a:pt x="104" y="1304"/>
                    </a:cubicBezTo>
                    <a:cubicBezTo>
                      <a:pt x="105" y="1308"/>
                      <a:pt x="105" y="1313"/>
                      <a:pt x="104" y="1317"/>
                    </a:cubicBezTo>
                    <a:cubicBezTo>
                      <a:pt x="87" y="1378"/>
                      <a:pt x="87" y="1378"/>
                      <a:pt x="87" y="1378"/>
                    </a:cubicBezTo>
                    <a:cubicBezTo>
                      <a:pt x="86" y="1380"/>
                      <a:pt x="85" y="1382"/>
                      <a:pt x="84" y="1384"/>
                    </a:cubicBezTo>
                    <a:cubicBezTo>
                      <a:pt x="51" y="1437"/>
                      <a:pt x="51" y="1437"/>
                      <a:pt x="51" y="1437"/>
                    </a:cubicBezTo>
                    <a:cubicBezTo>
                      <a:pt x="51" y="1438"/>
                      <a:pt x="50" y="1440"/>
                      <a:pt x="49" y="1441"/>
                    </a:cubicBezTo>
                    <a:cubicBezTo>
                      <a:pt x="23" y="1468"/>
                      <a:pt x="23" y="1468"/>
                      <a:pt x="23" y="1468"/>
                    </a:cubicBezTo>
                    <a:cubicBezTo>
                      <a:pt x="23" y="1468"/>
                      <a:pt x="5" y="1486"/>
                      <a:pt x="11" y="1497"/>
                    </a:cubicBezTo>
                    <a:cubicBezTo>
                      <a:pt x="15" y="1505"/>
                      <a:pt x="41" y="1529"/>
                      <a:pt x="54" y="1541"/>
                    </a:cubicBezTo>
                    <a:cubicBezTo>
                      <a:pt x="59" y="1546"/>
                      <a:pt x="62" y="1552"/>
                      <a:pt x="62" y="1559"/>
                    </a:cubicBezTo>
                    <a:cubicBezTo>
                      <a:pt x="63" y="1623"/>
                      <a:pt x="63" y="1623"/>
                      <a:pt x="63" y="1623"/>
                    </a:cubicBezTo>
                    <a:cubicBezTo>
                      <a:pt x="61" y="1704"/>
                      <a:pt x="61" y="1704"/>
                      <a:pt x="61" y="1704"/>
                    </a:cubicBezTo>
                    <a:cubicBezTo>
                      <a:pt x="61" y="1709"/>
                      <a:pt x="59" y="1714"/>
                      <a:pt x="55" y="1718"/>
                    </a:cubicBezTo>
                    <a:cubicBezTo>
                      <a:pt x="0" y="1786"/>
                      <a:pt x="0" y="1786"/>
                      <a:pt x="0" y="1786"/>
                    </a:cubicBezTo>
                    <a:cubicBezTo>
                      <a:pt x="18" y="1786"/>
                      <a:pt x="34" y="1786"/>
                      <a:pt x="39" y="1786"/>
                    </a:cubicBezTo>
                    <a:cubicBezTo>
                      <a:pt x="48" y="1786"/>
                      <a:pt x="83" y="1792"/>
                      <a:pt x="89" y="1799"/>
                    </a:cubicBezTo>
                    <a:cubicBezTo>
                      <a:pt x="94" y="1806"/>
                      <a:pt x="73" y="1844"/>
                      <a:pt x="91" y="1849"/>
                    </a:cubicBezTo>
                    <a:cubicBezTo>
                      <a:pt x="106" y="1852"/>
                      <a:pt x="169" y="1888"/>
                      <a:pt x="185" y="1897"/>
                    </a:cubicBezTo>
                    <a:cubicBezTo>
                      <a:pt x="188" y="1899"/>
                      <a:pt x="190" y="1901"/>
                      <a:pt x="191" y="1904"/>
                    </a:cubicBezTo>
                    <a:cubicBezTo>
                      <a:pt x="200" y="1923"/>
                      <a:pt x="200" y="1923"/>
                      <a:pt x="200" y="1923"/>
                    </a:cubicBezTo>
                    <a:cubicBezTo>
                      <a:pt x="211" y="1919"/>
                      <a:pt x="220" y="1915"/>
                      <a:pt x="223" y="1913"/>
                    </a:cubicBezTo>
                    <a:cubicBezTo>
                      <a:pt x="229" y="1908"/>
                      <a:pt x="264" y="1869"/>
                      <a:pt x="273" y="1859"/>
                    </a:cubicBezTo>
                    <a:cubicBezTo>
                      <a:pt x="275" y="1857"/>
                      <a:pt x="276" y="1856"/>
                      <a:pt x="278" y="1855"/>
                    </a:cubicBezTo>
                    <a:cubicBezTo>
                      <a:pt x="286" y="1850"/>
                      <a:pt x="308" y="1836"/>
                      <a:pt x="312" y="1836"/>
                    </a:cubicBezTo>
                    <a:cubicBezTo>
                      <a:pt x="317" y="1836"/>
                      <a:pt x="355" y="1823"/>
                      <a:pt x="373" y="1818"/>
                    </a:cubicBezTo>
                    <a:cubicBezTo>
                      <a:pt x="378" y="1816"/>
                      <a:pt x="383" y="1812"/>
                      <a:pt x="386" y="1807"/>
                    </a:cubicBezTo>
                    <a:cubicBezTo>
                      <a:pt x="399" y="1784"/>
                      <a:pt x="399" y="1784"/>
                      <a:pt x="399" y="1784"/>
                    </a:cubicBezTo>
                    <a:cubicBezTo>
                      <a:pt x="403" y="1777"/>
                      <a:pt x="403" y="1768"/>
                      <a:pt x="399" y="1760"/>
                    </a:cubicBezTo>
                    <a:cubicBezTo>
                      <a:pt x="391" y="1746"/>
                      <a:pt x="391" y="1746"/>
                      <a:pt x="391" y="1746"/>
                    </a:cubicBezTo>
                    <a:cubicBezTo>
                      <a:pt x="389" y="1742"/>
                      <a:pt x="386" y="1740"/>
                      <a:pt x="383" y="1737"/>
                    </a:cubicBezTo>
                    <a:cubicBezTo>
                      <a:pt x="343" y="1712"/>
                      <a:pt x="343" y="1712"/>
                      <a:pt x="343" y="1712"/>
                    </a:cubicBezTo>
                    <a:cubicBezTo>
                      <a:pt x="335" y="1707"/>
                      <a:pt x="331" y="1697"/>
                      <a:pt x="333" y="1687"/>
                    </a:cubicBezTo>
                    <a:cubicBezTo>
                      <a:pt x="335" y="1676"/>
                      <a:pt x="338" y="1664"/>
                      <a:pt x="341" y="1664"/>
                    </a:cubicBezTo>
                    <a:cubicBezTo>
                      <a:pt x="347" y="1663"/>
                      <a:pt x="390" y="1611"/>
                      <a:pt x="400" y="1607"/>
                    </a:cubicBezTo>
                    <a:cubicBezTo>
                      <a:pt x="409" y="1603"/>
                      <a:pt x="422" y="1557"/>
                      <a:pt x="428" y="1553"/>
                    </a:cubicBezTo>
                    <a:cubicBezTo>
                      <a:pt x="432" y="1549"/>
                      <a:pt x="477" y="1494"/>
                      <a:pt x="488" y="1480"/>
                    </a:cubicBezTo>
                    <a:cubicBezTo>
                      <a:pt x="490" y="1478"/>
                      <a:pt x="492" y="1476"/>
                      <a:pt x="494" y="1475"/>
                    </a:cubicBezTo>
                    <a:cubicBezTo>
                      <a:pt x="505" y="1468"/>
                      <a:pt x="537" y="1449"/>
                      <a:pt x="548" y="1448"/>
                    </a:cubicBezTo>
                    <a:cubicBezTo>
                      <a:pt x="561" y="1448"/>
                      <a:pt x="589" y="1443"/>
                      <a:pt x="603" y="1446"/>
                    </a:cubicBezTo>
                    <a:cubicBezTo>
                      <a:pt x="616" y="1449"/>
                      <a:pt x="662" y="1423"/>
                      <a:pt x="667" y="1415"/>
                    </a:cubicBezTo>
                    <a:cubicBezTo>
                      <a:pt x="672" y="1408"/>
                      <a:pt x="733" y="1381"/>
                      <a:pt x="745" y="1376"/>
                    </a:cubicBezTo>
                    <a:cubicBezTo>
                      <a:pt x="746" y="1375"/>
                      <a:pt x="748" y="1375"/>
                      <a:pt x="749" y="1374"/>
                    </a:cubicBezTo>
                    <a:cubicBezTo>
                      <a:pt x="890" y="1340"/>
                      <a:pt x="890" y="1340"/>
                      <a:pt x="890" y="1340"/>
                    </a:cubicBezTo>
                    <a:cubicBezTo>
                      <a:pt x="894" y="1339"/>
                      <a:pt x="898" y="1337"/>
                      <a:pt x="901" y="1335"/>
                    </a:cubicBezTo>
                    <a:cubicBezTo>
                      <a:pt x="908" y="1329"/>
                      <a:pt x="922" y="1316"/>
                      <a:pt x="933" y="1309"/>
                    </a:cubicBezTo>
                    <a:cubicBezTo>
                      <a:pt x="946" y="1300"/>
                      <a:pt x="1088" y="1225"/>
                      <a:pt x="1116" y="1210"/>
                    </a:cubicBezTo>
                    <a:cubicBezTo>
                      <a:pt x="1120" y="1208"/>
                      <a:pt x="1123" y="1207"/>
                      <a:pt x="1127" y="1207"/>
                    </a:cubicBezTo>
                    <a:cubicBezTo>
                      <a:pt x="1160" y="1206"/>
                      <a:pt x="1160" y="1206"/>
                      <a:pt x="1160" y="1206"/>
                    </a:cubicBezTo>
                    <a:cubicBezTo>
                      <a:pt x="1169" y="1205"/>
                      <a:pt x="1178" y="1199"/>
                      <a:pt x="1181" y="1190"/>
                    </a:cubicBezTo>
                    <a:cubicBezTo>
                      <a:pt x="1189" y="1170"/>
                      <a:pt x="1201" y="1137"/>
                      <a:pt x="1201" y="1133"/>
                    </a:cubicBezTo>
                    <a:cubicBezTo>
                      <a:pt x="1201" y="1127"/>
                      <a:pt x="1213" y="1087"/>
                      <a:pt x="1218" y="1083"/>
                    </a:cubicBezTo>
                    <a:cubicBezTo>
                      <a:pt x="1224" y="1079"/>
                      <a:pt x="1271" y="1047"/>
                      <a:pt x="1281" y="1043"/>
                    </a:cubicBezTo>
                    <a:cubicBezTo>
                      <a:pt x="1290" y="1039"/>
                      <a:pt x="1335" y="1022"/>
                      <a:pt x="1340" y="1020"/>
                    </a:cubicBezTo>
                    <a:cubicBezTo>
                      <a:pt x="1346" y="1018"/>
                      <a:pt x="1388" y="993"/>
                      <a:pt x="1395" y="971"/>
                    </a:cubicBezTo>
                    <a:cubicBezTo>
                      <a:pt x="1401" y="948"/>
                      <a:pt x="1429" y="930"/>
                      <a:pt x="1437" y="930"/>
                    </a:cubicBezTo>
                    <a:cubicBezTo>
                      <a:pt x="1511" y="927"/>
                      <a:pt x="1511" y="927"/>
                      <a:pt x="1511" y="927"/>
                    </a:cubicBezTo>
                    <a:cubicBezTo>
                      <a:pt x="1518" y="927"/>
                      <a:pt x="1524" y="924"/>
                      <a:pt x="1528" y="919"/>
                    </a:cubicBezTo>
                    <a:cubicBezTo>
                      <a:pt x="1536" y="911"/>
                      <a:pt x="1547" y="898"/>
                      <a:pt x="1550" y="893"/>
                    </a:cubicBezTo>
                    <a:cubicBezTo>
                      <a:pt x="1555" y="886"/>
                      <a:pt x="1577" y="853"/>
                      <a:pt x="1582" y="849"/>
                    </a:cubicBezTo>
                    <a:cubicBezTo>
                      <a:pt x="1588" y="845"/>
                      <a:pt x="1639" y="803"/>
                      <a:pt x="1645" y="799"/>
                    </a:cubicBezTo>
                    <a:cubicBezTo>
                      <a:pt x="1649" y="796"/>
                      <a:pt x="1701" y="751"/>
                      <a:pt x="1712" y="742"/>
                    </a:cubicBezTo>
                    <a:cubicBezTo>
                      <a:pt x="1713" y="741"/>
                      <a:pt x="1715" y="740"/>
                      <a:pt x="1716" y="739"/>
                    </a:cubicBezTo>
                    <a:cubicBezTo>
                      <a:pt x="1777" y="706"/>
                      <a:pt x="1777" y="706"/>
                      <a:pt x="1777" y="706"/>
                    </a:cubicBezTo>
                    <a:cubicBezTo>
                      <a:pt x="1784" y="702"/>
                      <a:pt x="1788" y="695"/>
                      <a:pt x="1789" y="687"/>
                    </a:cubicBezTo>
                    <a:cubicBezTo>
                      <a:pt x="1796" y="633"/>
                      <a:pt x="1796" y="633"/>
                      <a:pt x="1796" y="633"/>
                    </a:cubicBezTo>
                    <a:cubicBezTo>
                      <a:pt x="1796" y="631"/>
                      <a:pt x="1796" y="629"/>
                      <a:pt x="1796" y="626"/>
                    </a:cubicBezTo>
                    <a:cubicBezTo>
                      <a:pt x="1794" y="616"/>
                      <a:pt x="1790" y="579"/>
                      <a:pt x="1794" y="569"/>
                    </a:cubicBezTo>
                    <a:cubicBezTo>
                      <a:pt x="1798" y="561"/>
                      <a:pt x="1790" y="533"/>
                      <a:pt x="1785" y="517"/>
                    </a:cubicBezTo>
                    <a:cubicBezTo>
                      <a:pt x="1783" y="511"/>
                      <a:pt x="1779" y="506"/>
                      <a:pt x="1773" y="503"/>
                    </a:cubicBezTo>
                    <a:cubicBezTo>
                      <a:pt x="1740" y="486"/>
                      <a:pt x="1740" y="486"/>
                      <a:pt x="1740" y="486"/>
                    </a:cubicBezTo>
                    <a:cubicBezTo>
                      <a:pt x="1736" y="484"/>
                      <a:pt x="1733" y="481"/>
                      <a:pt x="1731" y="478"/>
                    </a:cubicBezTo>
                    <a:cubicBezTo>
                      <a:pt x="1705" y="438"/>
                      <a:pt x="1705" y="438"/>
                      <a:pt x="1705" y="438"/>
                    </a:cubicBezTo>
                    <a:cubicBezTo>
                      <a:pt x="1702" y="434"/>
                      <a:pt x="1700" y="429"/>
                      <a:pt x="1701" y="423"/>
                    </a:cubicBezTo>
                    <a:cubicBezTo>
                      <a:pt x="1702" y="411"/>
                      <a:pt x="1704" y="389"/>
                      <a:pt x="1708" y="388"/>
                    </a:cubicBezTo>
                    <a:cubicBezTo>
                      <a:pt x="1713" y="386"/>
                      <a:pt x="1740" y="377"/>
                      <a:pt x="1749" y="373"/>
                    </a:cubicBezTo>
                    <a:cubicBezTo>
                      <a:pt x="1754" y="371"/>
                      <a:pt x="1775" y="361"/>
                      <a:pt x="1791" y="355"/>
                    </a:cubicBezTo>
                    <a:cubicBezTo>
                      <a:pt x="1802" y="350"/>
                      <a:pt x="1808" y="338"/>
                      <a:pt x="1805" y="327"/>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3"/>
              <p:cNvSpPr>
                <a:spLocks/>
              </p:cNvSpPr>
              <p:nvPr/>
            </p:nvSpPr>
            <p:spPr bwMode="auto">
              <a:xfrm>
                <a:off x="5925028" y="2397465"/>
                <a:ext cx="1262148" cy="1183264"/>
              </a:xfrm>
              <a:custGeom>
                <a:avLst/>
                <a:gdLst>
                  <a:gd name="T0" fmla="*/ 2093 w 2901"/>
                  <a:gd name="T1" fmla="*/ 2539 h 2719"/>
                  <a:gd name="T2" fmla="*/ 2212 w 2901"/>
                  <a:gd name="T3" fmla="*/ 2430 h 2719"/>
                  <a:gd name="T4" fmla="*/ 2364 w 2901"/>
                  <a:gd name="T5" fmla="*/ 2353 h 2719"/>
                  <a:gd name="T6" fmla="*/ 2553 w 2901"/>
                  <a:gd name="T7" fmla="*/ 2303 h 2719"/>
                  <a:gd name="T8" fmla="*/ 2579 w 2901"/>
                  <a:gd name="T9" fmla="*/ 2096 h 2719"/>
                  <a:gd name="T10" fmla="*/ 2697 w 2901"/>
                  <a:gd name="T11" fmla="*/ 2025 h 2719"/>
                  <a:gd name="T12" fmla="*/ 2819 w 2901"/>
                  <a:gd name="T13" fmla="*/ 2122 h 2719"/>
                  <a:gd name="T14" fmla="*/ 2866 w 2901"/>
                  <a:gd name="T15" fmla="*/ 1902 h 2719"/>
                  <a:gd name="T16" fmla="*/ 2687 w 2901"/>
                  <a:gd name="T17" fmla="*/ 1711 h 2719"/>
                  <a:gd name="T18" fmla="*/ 2568 w 2901"/>
                  <a:gd name="T19" fmla="*/ 1557 h 2719"/>
                  <a:gd name="T20" fmla="*/ 2535 w 2901"/>
                  <a:gd name="T21" fmla="*/ 1320 h 2719"/>
                  <a:gd name="T22" fmla="*/ 2667 w 2901"/>
                  <a:gd name="T23" fmla="*/ 1079 h 2719"/>
                  <a:gd name="T24" fmla="*/ 2669 w 2901"/>
                  <a:gd name="T25" fmla="*/ 1033 h 2719"/>
                  <a:gd name="T26" fmla="*/ 2543 w 2901"/>
                  <a:gd name="T27" fmla="*/ 959 h 2719"/>
                  <a:gd name="T28" fmla="*/ 2464 w 2901"/>
                  <a:gd name="T29" fmla="*/ 887 h 2719"/>
                  <a:gd name="T30" fmla="*/ 2344 w 2901"/>
                  <a:gd name="T31" fmla="*/ 829 h 2719"/>
                  <a:gd name="T32" fmla="*/ 2275 w 2901"/>
                  <a:gd name="T33" fmla="*/ 711 h 2719"/>
                  <a:gd name="T34" fmla="*/ 2379 w 2901"/>
                  <a:gd name="T35" fmla="*/ 565 h 2719"/>
                  <a:gd name="T36" fmla="*/ 2389 w 2901"/>
                  <a:gd name="T37" fmla="*/ 352 h 2719"/>
                  <a:gd name="T38" fmla="*/ 2305 w 2901"/>
                  <a:gd name="T39" fmla="*/ 217 h 2719"/>
                  <a:gd name="T40" fmla="*/ 2079 w 2901"/>
                  <a:gd name="T41" fmla="*/ 117 h 2719"/>
                  <a:gd name="T42" fmla="*/ 1959 w 2901"/>
                  <a:gd name="T43" fmla="*/ 196 h 2719"/>
                  <a:gd name="T44" fmla="*/ 1770 w 2901"/>
                  <a:gd name="T45" fmla="*/ 91 h 2719"/>
                  <a:gd name="T46" fmla="*/ 1638 w 2901"/>
                  <a:gd name="T47" fmla="*/ 49 h 2719"/>
                  <a:gd name="T48" fmla="*/ 1407 w 2901"/>
                  <a:gd name="T49" fmla="*/ 21 h 2719"/>
                  <a:gd name="T50" fmla="*/ 1155 w 2901"/>
                  <a:gd name="T51" fmla="*/ 138 h 2719"/>
                  <a:gd name="T52" fmla="*/ 1274 w 2901"/>
                  <a:gd name="T53" fmla="*/ 246 h 2719"/>
                  <a:gd name="T54" fmla="*/ 1313 w 2901"/>
                  <a:gd name="T55" fmla="*/ 574 h 2719"/>
                  <a:gd name="T56" fmla="*/ 1426 w 2901"/>
                  <a:gd name="T57" fmla="*/ 863 h 2719"/>
                  <a:gd name="T58" fmla="*/ 1493 w 2901"/>
                  <a:gd name="T59" fmla="*/ 923 h 2719"/>
                  <a:gd name="T60" fmla="*/ 1448 w 2901"/>
                  <a:gd name="T61" fmla="*/ 1029 h 2719"/>
                  <a:gd name="T62" fmla="*/ 1150 w 2901"/>
                  <a:gd name="T63" fmla="*/ 1147 h 2719"/>
                  <a:gd name="T64" fmla="*/ 1010 w 2901"/>
                  <a:gd name="T65" fmla="*/ 1163 h 2719"/>
                  <a:gd name="T66" fmla="*/ 1069 w 2901"/>
                  <a:gd name="T67" fmla="*/ 1098 h 2719"/>
                  <a:gd name="T68" fmla="*/ 1060 w 2901"/>
                  <a:gd name="T69" fmla="*/ 974 h 2719"/>
                  <a:gd name="T70" fmla="*/ 879 w 2901"/>
                  <a:gd name="T71" fmla="*/ 897 h 2719"/>
                  <a:gd name="T72" fmla="*/ 697 w 2901"/>
                  <a:gd name="T73" fmla="*/ 889 h 2719"/>
                  <a:gd name="T74" fmla="*/ 529 w 2901"/>
                  <a:gd name="T75" fmla="*/ 940 h 2719"/>
                  <a:gd name="T76" fmla="*/ 388 w 2901"/>
                  <a:gd name="T77" fmla="*/ 878 h 2719"/>
                  <a:gd name="T78" fmla="*/ 221 w 2901"/>
                  <a:gd name="T79" fmla="*/ 1006 h 2719"/>
                  <a:gd name="T80" fmla="*/ 34 w 2901"/>
                  <a:gd name="T81" fmla="*/ 1049 h 2719"/>
                  <a:gd name="T82" fmla="*/ 54 w 2901"/>
                  <a:gd name="T83" fmla="*/ 1221 h 2719"/>
                  <a:gd name="T84" fmla="*/ 159 w 2901"/>
                  <a:gd name="T85" fmla="*/ 1287 h 2719"/>
                  <a:gd name="T86" fmla="*/ 217 w 2901"/>
                  <a:gd name="T87" fmla="*/ 1511 h 2719"/>
                  <a:gd name="T88" fmla="*/ 402 w 2901"/>
                  <a:gd name="T89" fmla="*/ 1594 h 2719"/>
                  <a:gd name="T90" fmla="*/ 471 w 2901"/>
                  <a:gd name="T91" fmla="*/ 1570 h 2719"/>
                  <a:gd name="T92" fmla="*/ 459 w 2901"/>
                  <a:gd name="T93" fmla="*/ 1780 h 2719"/>
                  <a:gd name="T94" fmla="*/ 372 w 2901"/>
                  <a:gd name="T95" fmla="*/ 1878 h 2719"/>
                  <a:gd name="T96" fmla="*/ 374 w 2901"/>
                  <a:gd name="T97" fmla="*/ 1999 h 2719"/>
                  <a:gd name="T98" fmla="*/ 259 w 2901"/>
                  <a:gd name="T99" fmla="*/ 2150 h 2719"/>
                  <a:gd name="T100" fmla="*/ 275 w 2901"/>
                  <a:gd name="T101" fmla="*/ 2151 h 2719"/>
                  <a:gd name="T102" fmla="*/ 363 w 2901"/>
                  <a:gd name="T103" fmla="*/ 2213 h 2719"/>
                  <a:gd name="T104" fmla="*/ 772 w 2901"/>
                  <a:gd name="T105" fmla="*/ 2451 h 2719"/>
                  <a:gd name="T106" fmla="*/ 820 w 2901"/>
                  <a:gd name="T107" fmla="*/ 2398 h 2719"/>
                  <a:gd name="T108" fmla="*/ 1066 w 2901"/>
                  <a:gd name="T109" fmla="*/ 2392 h 2719"/>
                  <a:gd name="T110" fmla="*/ 1257 w 2901"/>
                  <a:gd name="T111" fmla="*/ 2361 h 2719"/>
                  <a:gd name="T112" fmla="*/ 1362 w 2901"/>
                  <a:gd name="T113" fmla="*/ 2329 h 2719"/>
                  <a:gd name="T114" fmla="*/ 1557 w 2901"/>
                  <a:gd name="T115" fmla="*/ 2333 h 2719"/>
                  <a:gd name="T116" fmla="*/ 1633 w 2901"/>
                  <a:gd name="T117" fmla="*/ 2329 h 2719"/>
                  <a:gd name="T118" fmla="*/ 1750 w 2901"/>
                  <a:gd name="T119" fmla="*/ 2249 h 2719"/>
                  <a:gd name="T120" fmla="*/ 1840 w 2901"/>
                  <a:gd name="T121" fmla="*/ 2346 h 2719"/>
                  <a:gd name="T122" fmla="*/ 1943 w 2901"/>
                  <a:gd name="T123" fmla="*/ 2457 h 2719"/>
                  <a:gd name="T124" fmla="*/ 2027 w 2901"/>
                  <a:gd name="T125" fmla="*/ 2669 h 2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1" h="2719">
                    <a:moveTo>
                      <a:pt x="2033" y="2673"/>
                    </a:moveTo>
                    <a:cubicBezTo>
                      <a:pt x="2050" y="2625"/>
                      <a:pt x="2050" y="2625"/>
                      <a:pt x="2050" y="2625"/>
                    </a:cubicBezTo>
                    <a:cubicBezTo>
                      <a:pt x="2051" y="2622"/>
                      <a:pt x="2053" y="2620"/>
                      <a:pt x="2055" y="2617"/>
                    </a:cubicBezTo>
                    <a:cubicBezTo>
                      <a:pt x="2069" y="2604"/>
                      <a:pt x="2069" y="2604"/>
                      <a:pt x="2069" y="2604"/>
                    </a:cubicBezTo>
                    <a:cubicBezTo>
                      <a:pt x="2071" y="2602"/>
                      <a:pt x="2073" y="2599"/>
                      <a:pt x="2074" y="2596"/>
                    </a:cubicBezTo>
                    <a:cubicBezTo>
                      <a:pt x="2093" y="2539"/>
                      <a:pt x="2093" y="2539"/>
                      <a:pt x="2093" y="2539"/>
                    </a:cubicBezTo>
                    <a:cubicBezTo>
                      <a:pt x="2094" y="2536"/>
                      <a:pt x="2095" y="2533"/>
                      <a:pt x="2098" y="2531"/>
                    </a:cubicBezTo>
                    <a:cubicBezTo>
                      <a:pt x="2125" y="2506"/>
                      <a:pt x="2125" y="2506"/>
                      <a:pt x="2125" y="2506"/>
                    </a:cubicBezTo>
                    <a:cubicBezTo>
                      <a:pt x="2171" y="2461"/>
                      <a:pt x="2171" y="2461"/>
                      <a:pt x="2171" y="2461"/>
                    </a:cubicBezTo>
                    <a:cubicBezTo>
                      <a:pt x="2171" y="2461"/>
                      <a:pt x="2171" y="2461"/>
                      <a:pt x="2172" y="2461"/>
                    </a:cubicBezTo>
                    <a:cubicBezTo>
                      <a:pt x="2194" y="2436"/>
                      <a:pt x="2194" y="2436"/>
                      <a:pt x="2194" y="2436"/>
                    </a:cubicBezTo>
                    <a:cubicBezTo>
                      <a:pt x="2199" y="2431"/>
                      <a:pt x="2205" y="2429"/>
                      <a:pt x="2212" y="2430"/>
                    </a:cubicBezTo>
                    <a:cubicBezTo>
                      <a:pt x="2227" y="2433"/>
                      <a:pt x="2255" y="2438"/>
                      <a:pt x="2260" y="2438"/>
                    </a:cubicBezTo>
                    <a:cubicBezTo>
                      <a:pt x="2267" y="2438"/>
                      <a:pt x="2303" y="2422"/>
                      <a:pt x="2305" y="2415"/>
                    </a:cubicBezTo>
                    <a:cubicBezTo>
                      <a:pt x="2317" y="2373"/>
                      <a:pt x="2317" y="2373"/>
                      <a:pt x="2317" y="2373"/>
                    </a:cubicBezTo>
                    <a:cubicBezTo>
                      <a:pt x="2319" y="2367"/>
                      <a:pt x="2324" y="2362"/>
                      <a:pt x="2330" y="2360"/>
                    </a:cubicBezTo>
                    <a:cubicBezTo>
                      <a:pt x="2353" y="2353"/>
                      <a:pt x="2353" y="2353"/>
                      <a:pt x="2353" y="2353"/>
                    </a:cubicBezTo>
                    <a:cubicBezTo>
                      <a:pt x="2357" y="2352"/>
                      <a:pt x="2360" y="2352"/>
                      <a:pt x="2364" y="2353"/>
                    </a:cubicBezTo>
                    <a:cubicBezTo>
                      <a:pt x="2414" y="2367"/>
                      <a:pt x="2414" y="2367"/>
                      <a:pt x="2414" y="2367"/>
                    </a:cubicBezTo>
                    <a:cubicBezTo>
                      <a:pt x="2418" y="2368"/>
                      <a:pt x="2421" y="2370"/>
                      <a:pt x="2424" y="2373"/>
                    </a:cubicBezTo>
                    <a:cubicBezTo>
                      <a:pt x="2434" y="2385"/>
                      <a:pt x="2462" y="2416"/>
                      <a:pt x="2468" y="2416"/>
                    </a:cubicBezTo>
                    <a:cubicBezTo>
                      <a:pt x="2473" y="2415"/>
                      <a:pt x="2503" y="2401"/>
                      <a:pt x="2516" y="2395"/>
                    </a:cubicBezTo>
                    <a:cubicBezTo>
                      <a:pt x="2520" y="2393"/>
                      <a:pt x="2523" y="2389"/>
                      <a:pt x="2525" y="2385"/>
                    </a:cubicBezTo>
                    <a:cubicBezTo>
                      <a:pt x="2533" y="2366"/>
                      <a:pt x="2553" y="2313"/>
                      <a:pt x="2553" y="2303"/>
                    </a:cubicBezTo>
                    <a:cubicBezTo>
                      <a:pt x="2553" y="2291"/>
                      <a:pt x="2556" y="2250"/>
                      <a:pt x="2543" y="2241"/>
                    </a:cubicBezTo>
                    <a:cubicBezTo>
                      <a:pt x="2534" y="2234"/>
                      <a:pt x="2537" y="2202"/>
                      <a:pt x="2540" y="2187"/>
                    </a:cubicBezTo>
                    <a:cubicBezTo>
                      <a:pt x="2540" y="2181"/>
                      <a:pt x="2543" y="2176"/>
                      <a:pt x="2548" y="2173"/>
                    </a:cubicBezTo>
                    <a:cubicBezTo>
                      <a:pt x="2576" y="2156"/>
                      <a:pt x="2576" y="2156"/>
                      <a:pt x="2576" y="2156"/>
                    </a:cubicBezTo>
                    <a:cubicBezTo>
                      <a:pt x="2582" y="2152"/>
                      <a:pt x="2585" y="2145"/>
                      <a:pt x="2584" y="2137"/>
                    </a:cubicBezTo>
                    <a:cubicBezTo>
                      <a:pt x="2579" y="2096"/>
                      <a:pt x="2579" y="2096"/>
                      <a:pt x="2579" y="2096"/>
                    </a:cubicBezTo>
                    <a:cubicBezTo>
                      <a:pt x="2578" y="2081"/>
                      <a:pt x="2594" y="2070"/>
                      <a:pt x="2607" y="2077"/>
                    </a:cubicBezTo>
                    <a:cubicBezTo>
                      <a:pt x="2607" y="2077"/>
                      <a:pt x="2607" y="2077"/>
                      <a:pt x="2607" y="2077"/>
                    </a:cubicBezTo>
                    <a:cubicBezTo>
                      <a:pt x="2612" y="2079"/>
                      <a:pt x="2618" y="2079"/>
                      <a:pt x="2623" y="2077"/>
                    </a:cubicBezTo>
                    <a:cubicBezTo>
                      <a:pt x="2671" y="2059"/>
                      <a:pt x="2671" y="2059"/>
                      <a:pt x="2671" y="2059"/>
                    </a:cubicBezTo>
                    <a:cubicBezTo>
                      <a:pt x="2675" y="2057"/>
                      <a:pt x="2678" y="2055"/>
                      <a:pt x="2680" y="2051"/>
                    </a:cubicBezTo>
                    <a:cubicBezTo>
                      <a:pt x="2697" y="2025"/>
                      <a:pt x="2697" y="2025"/>
                      <a:pt x="2697" y="2025"/>
                    </a:cubicBezTo>
                    <a:cubicBezTo>
                      <a:pt x="2700" y="2020"/>
                      <a:pt x="2706" y="2016"/>
                      <a:pt x="2712" y="2016"/>
                    </a:cubicBezTo>
                    <a:cubicBezTo>
                      <a:pt x="2738" y="2015"/>
                      <a:pt x="2738" y="2015"/>
                      <a:pt x="2738" y="2015"/>
                    </a:cubicBezTo>
                    <a:cubicBezTo>
                      <a:pt x="2745" y="2015"/>
                      <a:pt x="2752" y="2019"/>
                      <a:pt x="2756" y="2026"/>
                    </a:cubicBezTo>
                    <a:cubicBezTo>
                      <a:pt x="2767" y="2050"/>
                      <a:pt x="2795" y="2106"/>
                      <a:pt x="2810" y="2117"/>
                    </a:cubicBezTo>
                    <a:cubicBezTo>
                      <a:pt x="2813" y="2118"/>
                      <a:pt x="2816" y="2120"/>
                      <a:pt x="2819" y="2122"/>
                    </a:cubicBezTo>
                    <a:cubicBezTo>
                      <a:pt x="2819" y="2122"/>
                      <a:pt x="2819" y="2122"/>
                      <a:pt x="2819" y="2122"/>
                    </a:cubicBezTo>
                    <a:cubicBezTo>
                      <a:pt x="2841" y="2111"/>
                      <a:pt x="2841" y="2111"/>
                      <a:pt x="2841" y="2111"/>
                    </a:cubicBezTo>
                    <a:cubicBezTo>
                      <a:pt x="2892" y="2084"/>
                      <a:pt x="2892" y="2084"/>
                      <a:pt x="2892" y="2084"/>
                    </a:cubicBezTo>
                    <a:cubicBezTo>
                      <a:pt x="2898" y="2081"/>
                      <a:pt x="2901" y="2075"/>
                      <a:pt x="2899" y="2069"/>
                    </a:cubicBezTo>
                    <a:cubicBezTo>
                      <a:pt x="2874" y="1982"/>
                      <a:pt x="2874" y="1982"/>
                      <a:pt x="2874" y="1982"/>
                    </a:cubicBezTo>
                    <a:cubicBezTo>
                      <a:pt x="2874" y="1982"/>
                      <a:pt x="2873" y="1981"/>
                      <a:pt x="2873" y="1980"/>
                    </a:cubicBezTo>
                    <a:cubicBezTo>
                      <a:pt x="2866" y="1902"/>
                      <a:pt x="2866" y="1902"/>
                      <a:pt x="2866" y="1902"/>
                    </a:cubicBezTo>
                    <a:cubicBezTo>
                      <a:pt x="2866" y="1895"/>
                      <a:pt x="2859" y="1890"/>
                      <a:pt x="2852" y="1890"/>
                    </a:cubicBezTo>
                    <a:cubicBezTo>
                      <a:pt x="2759" y="1894"/>
                      <a:pt x="2759" y="1894"/>
                      <a:pt x="2759" y="1894"/>
                    </a:cubicBezTo>
                    <a:cubicBezTo>
                      <a:pt x="2755" y="1894"/>
                      <a:pt x="2752" y="1893"/>
                      <a:pt x="2750" y="1891"/>
                    </a:cubicBezTo>
                    <a:cubicBezTo>
                      <a:pt x="2668" y="1826"/>
                      <a:pt x="2668" y="1826"/>
                      <a:pt x="2668" y="1826"/>
                    </a:cubicBezTo>
                    <a:cubicBezTo>
                      <a:pt x="2664" y="1823"/>
                      <a:pt x="2662" y="1817"/>
                      <a:pt x="2663" y="1812"/>
                    </a:cubicBezTo>
                    <a:cubicBezTo>
                      <a:pt x="2687" y="1711"/>
                      <a:pt x="2687" y="1711"/>
                      <a:pt x="2687" y="1711"/>
                    </a:cubicBezTo>
                    <a:cubicBezTo>
                      <a:pt x="2687" y="1711"/>
                      <a:pt x="2687" y="1710"/>
                      <a:pt x="2687" y="1710"/>
                    </a:cubicBezTo>
                    <a:cubicBezTo>
                      <a:pt x="2713" y="1640"/>
                      <a:pt x="2713" y="1640"/>
                      <a:pt x="2713" y="1640"/>
                    </a:cubicBezTo>
                    <a:cubicBezTo>
                      <a:pt x="2714" y="1639"/>
                      <a:pt x="2714" y="1637"/>
                      <a:pt x="2714" y="1635"/>
                    </a:cubicBezTo>
                    <a:cubicBezTo>
                      <a:pt x="2710" y="1596"/>
                      <a:pt x="2710" y="1596"/>
                      <a:pt x="2710" y="1596"/>
                    </a:cubicBezTo>
                    <a:cubicBezTo>
                      <a:pt x="2710" y="1590"/>
                      <a:pt x="2705" y="1585"/>
                      <a:pt x="2700" y="1584"/>
                    </a:cubicBezTo>
                    <a:cubicBezTo>
                      <a:pt x="2568" y="1557"/>
                      <a:pt x="2568" y="1557"/>
                      <a:pt x="2568" y="1557"/>
                    </a:cubicBezTo>
                    <a:cubicBezTo>
                      <a:pt x="2567" y="1556"/>
                      <a:pt x="2567" y="1556"/>
                      <a:pt x="2566" y="1556"/>
                    </a:cubicBezTo>
                    <a:cubicBezTo>
                      <a:pt x="2500" y="1530"/>
                      <a:pt x="2500" y="1530"/>
                      <a:pt x="2500" y="1530"/>
                    </a:cubicBezTo>
                    <a:cubicBezTo>
                      <a:pt x="2495" y="1528"/>
                      <a:pt x="2491" y="1524"/>
                      <a:pt x="2491" y="1518"/>
                    </a:cubicBezTo>
                    <a:cubicBezTo>
                      <a:pt x="2486" y="1393"/>
                      <a:pt x="2486" y="1393"/>
                      <a:pt x="2486" y="1393"/>
                    </a:cubicBezTo>
                    <a:cubicBezTo>
                      <a:pt x="2486" y="1390"/>
                      <a:pt x="2487" y="1387"/>
                      <a:pt x="2489" y="1385"/>
                    </a:cubicBezTo>
                    <a:cubicBezTo>
                      <a:pt x="2535" y="1320"/>
                      <a:pt x="2535" y="1320"/>
                      <a:pt x="2535" y="1320"/>
                    </a:cubicBezTo>
                    <a:cubicBezTo>
                      <a:pt x="2535" y="1320"/>
                      <a:pt x="2536" y="1319"/>
                      <a:pt x="2536" y="1319"/>
                    </a:cubicBezTo>
                    <a:cubicBezTo>
                      <a:pt x="2566" y="1285"/>
                      <a:pt x="2566" y="1285"/>
                      <a:pt x="2566" y="1285"/>
                    </a:cubicBezTo>
                    <a:cubicBezTo>
                      <a:pt x="2569" y="1281"/>
                      <a:pt x="2574" y="1279"/>
                      <a:pt x="2579" y="1280"/>
                    </a:cubicBezTo>
                    <a:cubicBezTo>
                      <a:pt x="2590" y="1283"/>
                      <a:pt x="2612" y="1286"/>
                      <a:pt x="2621" y="1277"/>
                    </a:cubicBezTo>
                    <a:cubicBezTo>
                      <a:pt x="2633" y="1264"/>
                      <a:pt x="2651" y="1159"/>
                      <a:pt x="2651" y="1159"/>
                    </a:cubicBezTo>
                    <a:cubicBezTo>
                      <a:pt x="2667" y="1079"/>
                      <a:pt x="2667" y="1079"/>
                      <a:pt x="2667" y="1079"/>
                    </a:cubicBezTo>
                    <a:cubicBezTo>
                      <a:pt x="2668" y="1074"/>
                      <a:pt x="2671" y="1070"/>
                      <a:pt x="2676" y="1069"/>
                    </a:cubicBezTo>
                    <a:cubicBezTo>
                      <a:pt x="2707" y="1057"/>
                      <a:pt x="2707" y="1057"/>
                      <a:pt x="2707" y="1057"/>
                    </a:cubicBezTo>
                    <a:cubicBezTo>
                      <a:pt x="2714" y="1055"/>
                      <a:pt x="2714" y="1055"/>
                      <a:pt x="2714" y="1055"/>
                    </a:cubicBezTo>
                    <a:cubicBezTo>
                      <a:pt x="2698" y="1026"/>
                      <a:pt x="2698" y="1026"/>
                      <a:pt x="2698" y="1026"/>
                    </a:cubicBezTo>
                    <a:cubicBezTo>
                      <a:pt x="2697" y="1026"/>
                      <a:pt x="2696" y="1027"/>
                      <a:pt x="2694" y="1027"/>
                    </a:cubicBezTo>
                    <a:cubicBezTo>
                      <a:pt x="2688" y="1028"/>
                      <a:pt x="2672" y="1030"/>
                      <a:pt x="2669" y="1033"/>
                    </a:cubicBezTo>
                    <a:cubicBezTo>
                      <a:pt x="2666" y="1036"/>
                      <a:pt x="2608" y="1041"/>
                      <a:pt x="2604" y="1041"/>
                    </a:cubicBezTo>
                    <a:cubicBezTo>
                      <a:pt x="2600" y="1041"/>
                      <a:pt x="2560" y="1029"/>
                      <a:pt x="2548" y="1025"/>
                    </a:cubicBezTo>
                    <a:cubicBezTo>
                      <a:pt x="2545" y="1024"/>
                      <a:pt x="2543" y="1023"/>
                      <a:pt x="2541" y="1020"/>
                    </a:cubicBezTo>
                    <a:cubicBezTo>
                      <a:pt x="2538" y="1015"/>
                      <a:pt x="2531" y="1005"/>
                      <a:pt x="2536" y="997"/>
                    </a:cubicBezTo>
                    <a:cubicBezTo>
                      <a:pt x="2540" y="989"/>
                      <a:pt x="2542" y="964"/>
                      <a:pt x="2544" y="951"/>
                    </a:cubicBezTo>
                    <a:cubicBezTo>
                      <a:pt x="2543" y="953"/>
                      <a:pt x="2543" y="956"/>
                      <a:pt x="2543" y="959"/>
                    </a:cubicBezTo>
                    <a:cubicBezTo>
                      <a:pt x="2539" y="957"/>
                      <a:pt x="2539" y="957"/>
                      <a:pt x="2539" y="957"/>
                    </a:cubicBezTo>
                    <a:cubicBezTo>
                      <a:pt x="2534" y="956"/>
                      <a:pt x="2531" y="953"/>
                      <a:pt x="2528" y="950"/>
                    </a:cubicBezTo>
                    <a:cubicBezTo>
                      <a:pt x="2495" y="907"/>
                      <a:pt x="2495" y="907"/>
                      <a:pt x="2495" y="907"/>
                    </a:cubicBezTo>
                    <a:cubicBezTo>
                      <a:pt x="2493" y="905"/>
                      <a:pt x="2491" y="903"/>
                      <a:pt x="2489" y="902"/>
                    </a:cubicBezTo>
                    <a:cubicBezTo>
                      <a:pt x="2470" y="890"/>
                      <a:pt x="2470" y="890"/>
                      <a:pt x="2470" y="890"/>
                    </a:cubicBezTo>
                    <a:cubicBezTo>
                      <a:pt x="2468" y="889"/>
                      <a:pt x="2466" y="888"/>
                      <a:pt x="2464" y="887"/>
                    </a:cubicBezTo>
                    <a:cubicBezTo>
                      <a:pt x="2416" y="872"/>
                      <a:pt x="2416" y="872"/>
                      <a:pt x="2416" y="872"/>
                    </a:cubicBezTo>
                    <a:cubicBezTo>
                      <a:pt x="2411" y="870"/>
                      <a:pt x="2407" y="867"/>
                      <a:pt x="2403" y="863"/>
                    </a:cubicBezTo>
                    <a:cubicBezTo>
                      <a:pt x="2393" y="847"/>
                      <a:pt x="2393" y="847"/>
                      <a:pt x="2393" y="847"/>
                    </a:cubicBezTo>
                    <a:cubicBezTo>
                      <a:pt x="2390" y="843"/>
                      <a:pt x="2385" y="839"/>
                      <a:pt x="2380" y="838"/>
                    </a:cubicBezTo>
                    <a:cubicBezTo>
                      <a:pt x="2352" y="830"/>
                      <a:pt x="2352" y="830"/>
                      <a:pt x="2352" y="830"/>
                    </a:cubicBezTo>
                    <a:cubicBezTo>
                      <a:pt x="2349" y="829"/>
                      <a:pt x="2347" y="829"/>
                      <a:pt x="2344" y="829"/>
                    </a:cubicBezTo>
                    <a:cubicBezTo>
                      <a:pt x="2332" y="829"/>
                      <a:pt x="2332" y="829"/>
                      <a:pt x="2332" y="829"/>
                    </a:cubicBezTo>
                    <a:cubicBezTo>
                      <a:pt x="2323" y="830"/>
                      <a:pt x="2314" y="824"/>
                      <a:pt x="2310" y="815"/>
                    </a:cubicBezTo>
                    <a:cubicBezTo>
                      <a:pt x="2288" y="766"/>
                      <a:pt x="2288" y="766"/>
                      <a:pt x="2288" y="766"/>
                    </a:cubicBezTo>
                    <a:cubicBezTo>
                      <a:pt x="2287" y="765"/>
                      <a:pt x="2287" y="764"/>
                      <a:pt x="2286" y="764"/>
                    </a:cubicBezTo>
                    <a:cubicBezTo>
                      <a:pt x="2271" y="741"/>
                      <a:pt x="2271" y="741"/>
                      <a:pt x="2271" y="741"/>
                    </a:cubicBezTo>
                    <a:cubicBezTo>
                      <a:pt x="2265" y="731"/>
                      <a:pt x="2267" y="719"/>
                      <a:pt x="2275" y="711"/>
                    </a:cubicBezTo>
                    <a:cubicBezTo>
                      <a:pt x="2321" y="663"/>
                      <a:pt x="2321" y="663"/>
                      <a:pt x="2321" y="663"/>
                    </a:cubicBezTo>
                    <a:cubicBezTo>
                      <a:pt x="2325" y="660"/>
                      <a:pt x="2327" y="655"/>
                      <a:pt x="2328" y="650"/>
                    </a:cubicBezTo>
                    <a:cubicBezTo>
                      <a:pt x="2337" y="587"/>
                      <a:pt x="2337" y="587"/>
                      <a:pt x="2337" y="587"/>
                    </a:cubicBezTo>
                    <a:cubicBezTo>
                      <a:pt x="2339" y="575"/>
                      <a:pt x="2348" y="567"/>
                      <a:pt x="2360" y="566"/>
                    </a:cubicBezTo>
                    <a:cubicBezTo>
                      <a:pt x="2363" y="566"/>
                      <a:pt x="2363" y="566"/>
                      <a:pt x="2363" y="566"/>
                    </a:cubicBezTo>
                    <a:cubicBezTo>
                      <a:pt x="2379" y="565"/>
                      <a:pt x="2379" y="565"/>
                      <a:pt x="2379" y="565"/>
                    </a:cubicBezTo>
                    <a:cubicBezTo>
                      <a:pt x="2390" y="565"/>
                      <a:pt x="2400" y="557"/>
                      <a:pt x="2402" y="545"/>
                    </a:cubicBezTo>
                    <a:cubicBezTo>
                      <a:pt x="2409" y="503"/>
                      <a:pt x="2409" y="503"/>
                      <a:pt x="2409" y="503"/>
                    </a:cubicBezTo>
                    <a:cubicBezTo>
                      <a:pt x="2409" y="502"/>
                      <a:pt x="2409" y="502"/>
                      <a:pt x="2409" y="501"/>
                    </a:cubicBezTo>
                    <a:cubicBezTo>
                      <a:pt x="2416" y="416"/>
                      <a:pt x="2416" y="416"/>
                      <a:pt x="2416" y="416"/>
                    </a:cubicBezTo>
                    <a:cubicBezTo>
                      <a:pt x="2417" y="412"/>
                      <a:pt x="2416" y="407"/>
                      <a:pt x="2414" y="403"/>
                    </a:cubicBezTo>
                    <a:cubicBezTo>
                      <a:pt x="2389" y="352"/>
                      <a:pt x="2389" y="352"/>
                      <a:pt x="2389" y="352"/>
                    </a:cubicBezTo>
                    <a:cubicBezTo>
                      <a:pt x="2387" y="348"/>
                      <a:pt x="2384" y="345"/>
                      <a:pt x="2381" y="343"/>
                    </a:cubicBezTo>
                    <a:cubicBezTo>
                      <a:pt x="2372" y="336"/>
                      <a:pt x="2372" y="336"/>
                      <a:pt x="2372" y="336"/>
                    </a:cubicBezTo>
                    <a:cubicBezTo>
                      <a:pt x="2366" y="333"/>
                      <a:pt x="2362" y="327"/>
                      <a:pt x="2362" y="320"/>
                    </a:cubicBezTo>
                    <a:cubicBezTo>
                      <a:pt x="2356" y="280"/>
                      <a:pt x="2356" y="280"/>
                      <a:pt x="2356" y="280"/>
                    </a:cubicBezTo>
                    <a:cubicBezTo>
                      <a:pt x="2355" y="275"/>
                      <a:pt x="2353" y="270"/>
                      <a:pt x="2350" y="267"/>
                    </a:cubicBezTo>
                    <a:cubicBezTo>
                      <a:pt x="2305" y="217"/>
                      <a:pt x="2305" y="217"/>
                      <a:pt x="2305" y="217"/>
                    </a:cubicBezTo>
                    <a:cubicBezTo>
                      <a:pt x="2304" y="216"/>
                      <a:pt x="2304" y="216"/>
                      <a:pt x="2303" y="215"/>
                    </a:cubicBezTo>
                    <a:cubicBezTo>
                      <a:pt x="2242" y="164"/>
                      <a:pt x="2242" y="164"/>
                      <a:pt x="2242" y="164"/>
                    </a:cubicBezTo>
                    <a:cubicBezTo>
                      <a:pt x="2240" y="162"/>
                      <a:pt x="2239" y="161"/>
                      <a:pt x="2237" y="160"/>
                    </a:cubicBezTo>
                    <a:cubicBezTo>
                      <a:pt x="2149" y="117"/>
                      <a:pt x="2149" y="117"/>
                      <a:pt x="2149" y="117"/>
                    </a:cubicBezTo>
                    <a:cubicBezTo>
                      <a:pt x="2145" y="116"/>
                      <a:pt x="2142" y="115"/>
                      <a:pt x="2138" y="115"/>
                    </a:cubicBezTo>
                    <a:cubicBezTo>
                      <a:pt x="2079" y="117"/>
                      <a:pt x="2079" y="117"/>
                      <a:pt x="2079" y="117"/>
                    </a:cubicBezTo>
                    <a:cubicBezTo>
                      <a:pt x="2080" y="118"/>
                      <a:pt x="2080" y="119"/>
                      <a:pt x="2080" y="119"/>
                    </a:cubicBezTo>
                    <a:cubicBezTo>
                      <a:pt x="2091" y="143"/>
                      <a:pt x="2106" y="197"/>
                      <a:pt x="2093" y="198"/>
                    </a:cubicBezTo>
                    <a:cubicBezTo>
                      <a:pt x="2082" y="198"/>
                      <a:pt x="2008" y="180"/>
                      <a:pt x="1991" y="176"/>
                    </a:cubicBezTo>
                    <a:cubicBezTo>
                      <a:pt x="1989" y="175"/>
                      <a:pt x="1987" y="176"/>
                      <a:pt x="1985" y="177"/>
                    </a:cubicBezTo>
                    <a:cubicBezTo>
                      <a:pt x="1964" y="194"/>
                      <a:pt x="1964" y="194"/>
                      <a:pt x="1964" y="194"/>
                    </a:cubicBezTo>
                    <a:cubicBezTo>
                      <a:pt x="1962" y="195"/>
                      <a:pt x="1961" y="196"/>
                      <a:pt x="1959" y="196"/>
                    </a:cubicBezTo>
                    <a:cubicBezTo>
                      <a:pt x="1896" y="196"/>
                      <a:pt x="1896" y="196"/>
                      <a:pt x="1896" y="196"/>
                    </a:cubicBezTo>
                    <a:cubicBezTo>
                      <a:pt x="1895" y="196"/>
                      <a:pt x="1894" y="196"/>
                      <a:pt x="1894" y="195"/>
                    </a:cubicBezTo>
                    <a:cubicBezTo>
                      <a:pt x="1887" y="194"/>
                      <a:pt x="1844" y="182"/>
                      <a:pt x="1834" y="173"/>
                    </a:cubicBezTo>
                    <a:cubicBezTo>
                      <a:pt x="1825" y="164"/>
                      <a:pt x="1796" y="133"/>
                      <a:pt x="1791" y="128"/>
                    </a:cubicBezTo>
                    <a:cubicBezTo>
                      <a:pt x="1791" y="128"/>
                      <a:pt x="1790" y="127"/>
                      <a:pt x="1790" y="127"/>
                    </a:cubicBezTo>
                    <a:cubicBezTo>
                      <a:pt x="1770" y="91"/>
                      <a:pt x="1770" y="91"/>
                      <a:pt x="1770" y="91"/>
                    </a:cubicBezTo>
                    <a:cubicBezTo>
                      <a:pt x="1769" y="90"/>
                      <a:pt x="1768" y="89"/>
                      <a:pt x="1767" y="88"/>
                    </a:cubicBezTo>
                    <a:cubicBezTo>
                      <a:pt x="1719" y="61"/>
                      <a:pt x="1719" y="61"/>
                      <a:pt x="1719" y="61"/>
                    </a:cubicBezTo>
                    <a:cubicBezTo>
                      <a:pt x="1718" y="61"/>
                      <a:pt x="1718" y="61"/>
                      <a:pt x="1718" y="61"/>
                    </a:cubicBezTo>
                    <a:cubicBezTo>
                      <a:pt x="1672" y="29"/>
                      <a:pt x="1672" y="29"/>
                      <a:pt x="1672" y="29"/>
                    </a:cubicBezTo>
                    <a:cubicBezTo>
                      <a:pt x="1669" y="27"/>
                      <a:pt x="1666" y="27"/>
                      <a:pt x="1663" y="29"/>
                    </a:cubicBezTo>
                    <a:cubicBezTo>
                      <a:pt x="1638" y="49"/>
                      <a:pt x="1638" y="49"/>
                      <a:pt x="1638" y="49"/>
                    </a:cubicBezTo>
                    <a:cubicBezTo>
                      <a:pt x="1635" y="51"/>
                      <a:pt x="1632" y="51"/>
                      <a:pt x="1629" y="49"/>
                    </a:cubicBezTo>
                    <a:cubicBezTo>
                      <a:pt x="1552" y="2"/>
                      <a:pt x="1552" y="2"/>
                      <a:pt x="1552" y="2"/>
                    </a:cubicBezTo>
                    <a:cubicBezTo>
                      <a:pt x="1548" y="0"/>
                      <a:pt x="1543" y="2"/>
                      <a:pt x="1541" y="6"/>
                    </a:cubicBezTo>
                    <a:cubicBezTo>
                      <a:pt x="1531" y="29"/>
                      <a:pt x="1531" y="29"/>
                      <a:pt x="1531" y="29"/>
                    </a:cubicBezTo>
                    <a:cubicBezTo>
                      <a:pt x="1530" y="32"/>
                      <a:pt x="1527" y="33"/>
                      <a:pt x="1524" y="33"/>
                    </a:cubicBezTo>
                    <a:cubicBezTo>
                      <a:pt x="1407" y="21"/>
                      <a:pt x="1407" y="21"/>
                      <a:pt x="1407" y="21"/>
                    </a:cubicBezTo>
                    <a:cubicBezTo>
                      <a:pt x="1405" y="21"/>
                      <a:pt x="1404" y="21"/>
                      <a:pt x="1402" y="22"/>
                    </a:cubicBezTo>
                    <a:cubicBezTo>
                      <a:pt x="1315" y="74"/>
                      <a:pt x="1315" y="74"/>
                      <a:pt x="1315" y="74"/>
                    </a:cubicBezTo>
                    <a:cubicBezTo>
                      <a:pt x="1315" y="74"/>
                      <a:pt x="1314" y="74"/>
                      <a:pt x="1314" y="74"/>
                    </a:cubicBezTo>
                    <a:cubicBezTo>
                      <a:pt x="1309" y="76"/>
                      <a:pt x="1273" y="89"/>
                      <a:pt x="1273" y="95"/>
                    </a:cubicBezTo>
                    <a:cubicBezTo>
                      <a:pt x="1273" y="103"/>
                      <a:pt x="1232" y="127"/>
                      <a:pt x="1205" y="130"/>
                    </a:cubicBezTo>
                    <a:cubicBezTo>
                      <a:pt x="1187" y="133"/>
                      <a:pt x="1167" y="136"/>
                      <a:pt x="1155" y="138"/>
                    </a:cubicBezTo>
                    <a:cubicBezTo>
                      <a:pt x="1160" y="137"/>
                      <a:pt x="1168" y="136"/>
                      <a:pt x="1176" y="135"/>
                    </a:cubicBezTo>
                    <a:cubicBezTo>
                      <a:pt x="1183" y="143"/>
                      <a:pt x="1188" y="150"/>
                      <a:pt x="1189" y="152"/>
                    </a:cubicBezTo>
                    <a:cubicBezTo>
                      <a:pt x="1189" y="153"/>
                      <a:pt x="1190" y="153"/>
                      <a:pt x="1190" y="154"/>
                    </a:cubicBezTo>
                    <a:cubicBezTo>
                      <a:pt x="1241" y="217"/>
                      <a:pt x="1241" y="217"/>
                      <a:pt x="1241" y="217"/>
                    </a:cubicBezTo>
                    <a:cubicBezTo>
                      <a:pt x="1242" y="218"/>
                      <a:pt x="1244" y="219"/>
                      <a:pt x="1245" y="220"/>
                    </a:cubicBezTo>
                    <a:cubicBezTo>
                      <a:pt x="1251" y="225"/>
                      <a:pt x="1272" y="240"/>
                      <a:pt x="1274" y="246"/>
                    </a:cubicBezTo>
                    <a:cubicBezTo>
                      <a:pt x="1276" y="253"/>
                      <a:pt x="1263" y="292"/>
                      <a:pt x="1254" y="313"/>
                    </a:cubicBezTo>
                    <a:cubicBezTo>
                      <a:pt x="1245" y="334"/>
                      <a:pt x="1250" y="349"/>
                      <a:pt x="1245" y="370"/>
                    </a:cubicBezTo>
                    <a:cubicBezTo>
                      <a:pt x="1240" y="390"/>
                      <a:pt x="1216" y="454"/>
                      <a:pt x="1219" y="459"/>
                    </a:cubicBezTo>
                    <a:cubicBezTo>
                      <a:pt x="1222" y="465"/>
                      <a:pt x="1237" y="496"/>
                      <a:pt x="1245" y="511"/>
                    </a:cubicBezTo>
                    <a:cubicBezTo>
                      <a:pt x="1253" y="526"/>
                      <a:pt x="1276" y="538"/>
                      <a:pt x="1286" y="551"/>
                    </a:cubicBezTo>
                    <a:cubicBezTo>
                      <a:pt x="1296" y="564"/>
                      <a:pt x="1292" y="564"/>
                      <a:pt x="1313" y="574"/>
                    </a:cubicBezTo>
                    <a:cubicBezTo>
                      <a:pt x="1334" y="585"/>
                      <a:pt x="1363" y="606"/>
                      <a:pt x="1368" y="621"/>
                    </a:cubicBezTo>
                    <a:cubicBezTo>
                      <a:pt x="1372" y="636"/>
                      <a:pt x="1395" y="684"/>
                      <a:pt x="1401" y="692"/>
                    </a:cubicBezTo>
                    <a:cubicBezTo>
                      <a:pt x="1407" y="699"/>
                      <a:pt x="1428" y="707"/>
                      <a:pt x="1436" y="720"/>
                    </a:cubicBezTo>
                    <a:cubicBezTo>
                      <a:pt x="1444" y="733"/>
                      <a:pt x="1442" y="782"/>
                      <a:pt x="1439" y="803"/>
                    </a:cubicBezTo>
                    <a:cubicBezTo>
                      <a:pt x="1436" y="824"/>
                      <a:pt x="1431" y="843"/>
                      <a:pt x="1426" y="862"/>
                    </a:cubicBezTo>
                    <a:cubicBezTo>
                      <a:pt x="1426" y="862"/>
                      <a:pt x="1426" y="862"/>
                      <a:pt x="1426" y="863"/>
                    </a:cubicBezTo>
                    <a:cubicBezTo>
                      <a:pt x="1422" y="878"/>
                      <a:pt x="1441" y="889"/>
                      <a:pt x="1453" y="878"/>
                    </a:cubicBezTo>
                    <a:cubicBezTo>
                      <a:pt x="1464" y="868"/>
                      <a:pt x="1464" y="868"/>
                      <a:pt x="1464" y="868"/>
                    </a:cubicBezTo>
                    <a:cubicBezTo>
                      <a:pt x="1469" y="864"/>
                      <a:pt x="1475" y="863"/>
                      <a:pt x="1481" y="865"/>
                    </a:cubicBezTo>
                    <a:cubicBezTo>
                      <a:pt x="1486" y="867"/>
                      <a:pt x="1492" y="870"/>
                      <a:pt x="1492" y="873"/>
                    </a:cubicBezTo>
                    <a:cubicBezTo>
                      <a:pt x="1494" y="917"/>
                      <a:pt x="1494" y="917"/>
                      <a:pt x="1494" y="917"/>
                    </a:cubicBezTo>
                    <a:cubicBezTo>
                      <a:pt x="1494" y="919"/>
                      <a:pt x="1494" y="921"/>
                      <a:pt x="1493" y="923"/>
                    </a:cubicBezTo>
                    <a:cubicBezTo>
                      <a:pt x="1490" y="931"/>
                      <a:pt x="1483" y="952"/>
                      <a:pt x="1488" y="957"/>
                    </a:cubicBezTo>
                    <a:cubicBezTo>
                      <a:pt x="1494" y="963"/>
                      <a:pt x="1508" y="983"/>
                      <a:pt x="1510" y="994"/>
                    </a:cubicBezTo>
                    <a:cubicBezTo>
                      <a:pt x="1511" y="1000"/>
                      <a:pt x="1512" y="1009"/>
                      <a:pt x="1512" y="1017"/>
                    </a:cubicBezTo>
                    <a:cubicBezTo>
                      <a:pt x="1512" y="1027"/>
                      <a:pt x="1503" y="1035"/>
                      <a:pt x="1493" y="1034"/>
                    </a:cubicBezTo>
                    <a:cubicBezTo>
                      <a:pt x="1454" y="1029"/>
                      <a:pt x="1454" y="1029"/>
                      <a:pt x="1454" y="1029"/>
                    </a:cubicBezTo>
                    <a:cubicBezTo>
                      <a:pt x="1452" y="1029"/>
                      <a:pt x="1450" y="1029"/>
                      <a:pt x="1448" y="1029"/>
                    </a:cubicBezTo>
                    <a:cubicBezTo>
                      <a:pt x="1401" y="1040"/>
                      <a:pt x="1401" y="1040"/>
                      <a:pt x="1401" y="1040"/>
                    </a:cubicBezTo>
                    <a:cubicBezTo>
                      <a:pt x="1335" y="1056"/>
                      <a:pt x="1335" y="1056"/>
                      <a:pt x="1335" y="1056"/>
                    </a:cubicBezTo>
                    <a:cubicBezTo>
                      <a:pt x="1279" y="1067"/>
                      <a:pt x="1279" y="1067"/>
                      <a:pt x="1279" y="1067"/>
                    </a:cubicBezTo>
                    <a:cubicBezTo>
                      <a:pt x="1217" y="1080"/>
                      <a:pt x="1217" y="1080"/>
                      <a:pt x="1217" y="1080"/>
                    </a:cubicBezTo>
                    <a:cubicBezTo>
                      <a:pt x="1214" y="1081"/>
                      <a:pt x="1211" y="1083"/>
                      <a:pt x="1208" y="1085"/>
                    </a:cubicBezTo>
                    <a:cubicBezTo>
                      <a:pt x="1150" y="1147"/>
                      <a:pt x="1150" y="1147"/>
                      <a:pt x="1150" y="1147"/>
                    </a:cubicBezTo>
                    <a:cubicBezTo>
                      <a:pt x="1149" y="1147"/>
                      <a:pt x="1148" y="1148"/>
                      <a:pt x="1147" y="1149"/>
                    </a:cubicBezTo>
                    <a:cubicBezTo>
                      <a:pt x="1092" y="1187"/>
                      <a:pt x="1092" y="1187"/>
                      <a:pt x="1092" y="1187"/>
                    </a:cubicBezTo>
                    <a:cubicBezTo>
                      <a:pt x="1089" y="1189"/>
                      <a:pt x="1086" y="1190"/>
                      <a:pt x="1083" y="1190"/>
                    </a:cubicBezTo>
                    <a:cubicBezTo>
                      <a:pt x="1064" y="1191"/>
                      <a:pt x="1064" y="1191"/>
                      <a:pt x="1064" y="1191"/>
                    </a:cubicBezTo>
                    <a:cubicBezTo>
                      <a:pt x="1061" y="1191"/>
                      <a:pt x="1058" y="1190"/>
                      <a:pt x="1056" y="1189"/>
                    </a:cubicBezTo>
                    <a:cubicBezTo>
                      <a:pt x="1010" y="1163"/>
                      <a:pt x="1010" y="1163"/>
                      <a:pt x="1010" y="1163"/>
                    </a:cubicBezTo>
                    <a:cubicBezTo>
                      <a:pt x="1003" y="1159"/>
                      <a:pt x="1000" y="1149"/>
                      <a:pt x="1004" y="1141"/>
                    </a:cubicBezTo>
                    <a:cubicBezTo>
                      <a:pt x="1005" y="1139"/>
                      <a:pt x="1005" y="1139"/>
                      <a:pt x="1005" y="1139"/>
                    </a:cubicBezTo>
                    <a:cubicBezTo>
                      <a:pt x="1007" y="1135"/>
                      <a:pt x="1011" y="1132"/>
                      <a:pt x="1016" y="1131"/>
                    </a:cubicBezTo>
                    <a:cubicBezTo>
                      <a:pt x="1034" y="1127"/>
                      <a:pt x="1034" y="1127"/>
                      <a:pt x="1034" y="1127"/>
                    </a:cubicBezTo>
                    <a:cubicBezTo>
                      <a:pt x="1037" y="1126"/>
                      <a:pt x="1039" y="1125"/>
                      <a:pt x="1042" y="1122"/>
                    </a:cubicBezTo>
                    <a:cubicBezTo>
                      <a:pt x="1046" y="1118"/>
                      <a:pt x="1055" y="1110"/>
                      <a:pt x="1069" y="1098"/>
                    </a:cubicBezTo>
                    <a:cubicBezTo>
                      <a:pt x="1091" y="1080"/>
                      <a:pt x="1102" y="1067"/>
                      <a:pt x="1117" y="1062"/>
                    </a:cubicBezTo>
                    <a:cubicBezTo>
                      <a:pt x="1132" y="1058"/>
                      <a:pt x="1154" y="1048"/>
                      <a:pt x="1165" y="1036"/>
                    </a:cubicBezTo>
                    <a:cubicBezTo>
                      <a:pt x="1176" y="1024"/>
                      <a:pt x="1153" y="1008"/>
                      <a:pt x="1153" y="1008"/>
                    </a:cubicBezTo>
                    <a:cubicBezTo>
                      <a:pt x="1113" y="983"/>
                      <a:pt x="1113" y="983"/>
                      <a:pt x="1113" y="983"/>
                    </a:cubicBezTo>
                    <a:cubicBezTo>
                      <a:pt x="1111" y="982"/>
                      <a:pt x="1109" y="981"/>
                      <a:pt x="1107" y="981"/>
                    </a:cubicBezTo>
                    <a:cubicBezTo>
                      <a:pt x="1060" y="974"/>
                      <a:pt x="1060" y="974"/>
                      <a:pt x="1060" y="974"/>
                    </a:cubicBezTo>
                    <a:cubicBezTo>
                      <a:pt x="1058" y="974"/>
                      <a:pt x="1056" y="973"/>
                      <a:pt x="1055" y="972"/>
                    </a:cubicBezTo>
                    <a:cubicBezTo>
                      <a:pt x="991" y="941"/>
                      <a:pt x="991" y="941"/>
                      <a:pt x="991" y="941"/>
                    </a:cubicBezTo>
                    <a:cubicBezTo>
                      <a:pt x="989" y="940"/>
                      <a:pt x="987" y="939"/>
                      <a:pt x="984" y="939"/>
                    </a:cubicBezTo>
                    <a:cubicBezTo>
                      <a:pt x="973" y="939"/>
                      <a:pt x="939" y="937"/>
                      <a:pt x="933" y="936"/>
                    </a:cubicBezTo>
                    <a:cubicBezTo>
                      <a:pt x="927" y="934"/>
                      <a:pt x="896" y="909"/>
                      <a:pt x="886" y="901"/>
                    </a:cubicBezTo>
                    <a:cubicBezTo>
                      <a:pt x="884" y="899"/>
                      <a:pt x="881" y="898"/>
                      <a:pt x="879" y="897"/>
                    </a:cubicBezTo>
                    <a:cubicBezTo>
                      <a:pt x="800" y="882"/>
                      <a:pt x="800" y="882"/>
                      <a:pt x="800" y="882"/>
                    </a:cubicBezTo>
                    <a:cubicBezTo>
                      <a:pt x="793" y="880"/>
                      <a:pt x="785" y="884"/>
                      <a:pt x="782" y="891"/>
                    </a:cubicBezTo>
                    <a:cubicBezTo>
                      <a:pt x="778" y="900"/>
                      <a:pt x="772" y="913"/>
                      <a:pt x="769" y="919"/>
                    </a:cubicBezTo>
                    <a:cubicBezTo>
                      <a:pt x="763" y="931"/>
                      <a:pt x="761" y="959"/>
                      <a:pt x="743" y="937"/>
                    </a:cubicBezTo>
                    <a:cubicBezTo>
                      <a:pt x="732" y="924"/>
                      <a:pt x="723" y="908"/>
                      <a:pt x="717" y="897"/>
                    </a:cubicBezTo>
                    <a:cubicBezTo>
                      <a:pt x="713" y="889"/>
                      <a:pt x="705" y="886"/>
                      <a:pt x="697" y="889"/>
                    </a:cubicBezTo>
                    <a:cubicBezTo>
                      <a:pt x="621" y="915"/>
                      <a:pt x="621" y="915"/>
                      <a:pt x="621" y="915"/>
                    </a:cubicBezTo>
                    <a:cubicBezTo>
                      <a:pt x="620" y="915"/>
                      <a:pt x="619" y="916"/>
                      <a:pt x="618" y="917"/>
                    </a:cubicBezTo>
                    <a:cubicBezTo>
                      <a:pt x="581" y="941"/>
                      <a:pt x="581" y="941"/>
                      <a:pt x="581" y="941"/>
                    </a:cubicBezTo>
                    <a:cubicBezTo>
                      <a:pt x="578" y="943"/>
                      <a:pt x="576" y="944"/>
                      <a:pt x="573" y="944"/>
                    </a:cubicBezTo>
                    <a:cubicBezTo>
                      <a:pt x="543" y="946"/>
                      <a:pt x="543" y="946"/>
                      <a:pt x="543" y="946"/>
                    </a:cubicBezTo>
                    <a:cubicBezTo>
                      <a:pt x="538" y="947"/>
                      <a:pt x="532" y="944"/>
                      <a:pt x="529" y="940"/>
                    </a:cubicBezTo>
                    <a:cubicBezTo>
                      <a:pt x="516" y="922"/>
                      <a:pt x="516" y="922"/>
                      <a:pt x="516" y="922"/>
                    </a:cubicBezTo>
                    <a:cubicBezTo>
                      <a:pt x="516" y="921"/>
                      <a:pt x="515" y="921"/>
                      <a:pt x="515" y="920"/>
                    </a:cubicBezTo>
                    <a:cubicBezTo>
                      <a:pt x="515" y="920"/>
                      <a:pt x="515" y="920"/>
                      <a:pt x="515" y="920"/>
                    </a:cubicBezTo>
                    <a:cubicBezTo>
                      <a:pt x="484" y="907"/>
                      <a:pt x="484" y="907"/>
                      <a:pt x="484" y="907"/>
                    </a:cubicBezTo>
                    <a:cubicBezTo>
                      <a:pt x="483" y="907"/>
                      <a:pt x="483" y="907"/>
                      <a:pt x="483" y="907"/>
                    </a:cubicBezTo>
                    <a:cubicBezTo>
                      <a:pt x="388" y="878"/>
                      <a:pt x="388" y="878"/>
                      <a:pt x="388" y="878"/>
                    </a:cubicBezTo>
                    <a:cubicBezTo>
                      <a:pt x="385" y="877"/>
                      <a:pt x="382" y="878"/>
                      <a:pt x="380" y="881"/>
                    </a:cubicBezTo>
                    <a:cubicBezTo>
                      <a:pt x="335" y="951"/>
                      <a:pt x="335" y="951"/>
                      <a:pt x="335" y="951"/>
                    </a:cubicBezTo>
                    <a:cubicBezTo>
                      <a:pt x="334" y="952"/>
                      <a:pt x="334" y="953"/>
                      <a:pt x="334" y="954"/>
                    </a:cubicBezTo>
                    <a:cubicBezTo>
                      <a:pt x="332" y="962"/>
                      <a:pt x="326" y="997"/>
                      <a:pt x="311" y="1002"/>
                    </a:cubicBezTo>
                    <a:cubicBezTo>
                      <a:pt x="294" y="1009"/>
                      <a:pt x="281" y="1008"/>
                      <a:pt x="269" y="1004"/>
                    </a:cubicBezTo>
                    <a:cubicBezTo>
                      <a:pt x="258" y="1001"/>
                      <a:pt x="228" y="1005"/>
                      <a:pt x="221" y="1006"/>
                    </a:cubicBezTo>
                    <a:cubicBezTo>
                      <a:pt x="220" y="1006"/>
                      <a:pt x="219" y="1006"/>
                      <a:pt x="218" y="1007"/>
                    </a:cubicBezTo>
                    <a:cubicBezTo>
                      <a:pt x="160" y="1045"/>
                      <a:pt x="160" y="1045"/>
                      <a:pt x="160" y="1045"/>
                    </a:cubicBezTo>
                    <a:cubicBezTo>
                      <a:pt x="159" y="1046"/>
                      <a:pt x="158" y="1046"/>
                      <a:pt x="157" y="1046"/>
                    </a:cubicBezTo>
                    <a:cubicBezTo>
                      <a:pt x="58" y="1050"/>
                      <a:pt x="58" y="1050"/>
                      <a:pt x="58" y="1050"/>
                    </a:cubicBezTo>
                    <a:cubicBezTo>
                      <a:pt x="57" y="1050"/>
                      <a:pt x="57" y="1050"/>
                      <a:pt x="57" y="1050"/>
                    </a:cubicBezTo>
                    <a:cubicBezTo>
                      <a:pt x="34" y="1049"/>
                      <a:pt x="34" y="1049"/>
                      <a:pt x="34" y="1049"/>
                    </a:cubicBezTo>
                    <a:cubicBezTo>
                      <a:pt x="39" y="1021"/>
                      <a:pt x="39" y="1021"/>
                      <a:pt x="39" y="1021"/>
                    </a:cubicBezTo>
                    <a:cubicBezTo>
                      <a:pt x="20" y="1134"/>
                      <a:pt x="20" y="1134"/>
                      <a:pt x="20" y="1134"/>
                    </a:cubicBezTo>
                    <a:cubicBezTo>
                      <a:pt x="19" y="1135"/>
                      <a:pt x="19" y="1136"/>
                      <a:pt x="19" y="1136"/>
                    </a:cubicBezTo>
                    <a:cubicBezTo>
                      <a:pt x="2" y="1190"/>
                      <a:pt x="2" y="1190"/>
                      <a:pt x="2" y="1190"/>
                    </a:cubicBezTo>
                    <a:cubicBezTo>
                      <a:pt x="0" y="1198"/>
                      <a:pt x="4" y="1206"/>
                      <a:pt x="12" y="1208"/>
                    </a:cubicBezTo>
                    <a:cubicBezTo>
                      <a:pt x="54" y="1221"/>
                      <a:pt x="54" y="1221"/>
                      <a:pt x="54" y="1221"/>
                    </a:cubicBezTo>
                    <a:cubicBezTo>
                      <a:pt x="60" y="1222"/>
                      <a:pt x="64" y="1228"/>
                      <a:pt x="64" y="1234"/>
                    </a:cubicBezTo>
                    <a:cubicBezTo>
                      <a:pt x="66" y="1265"/>
                      <a:pt x="66" y="1265"/>
                      <a:pt x="66" y="1265"/>
                    </a:cubicBezTo>
                    <a:cubicBezTo>
                      <a:pt x="66" y="1273"/>
                      <a:pt x="73" y="1279"/>
                      <a:pt x="80" y="1279"/>
                    </a:cubicBezTo>
                    <a:cubicBezTo>
                      <a:pt x="117" y="1277"/>
                      <a:pt x="117" y="1277"/>
                      <a:pt x="117" y="1277"/>
                    </a:cubicBezTo>
                    <a:cubicBezTo>
                      <a:pt x="144" y="1276"/>
                      <a:pt x="144" y="1276"/>
                      <a:pt x="144" y="1276"/>
                    </a:cubicBezTo>
                    <a:cubicBezTo>
                      <a:pt x="151" y="1276"/>
                      <a:pt x="157" y="1280"/>
                      <a:pt x="159" y="1287"/>
                    </a:cubicBezTo>
                    <a:cubicBezTo>
                      <a:pt x="185" y="1385"/>
                      <a:pt x="185" y="1385"/>
                      <a:pt x="185" y="1385"/>
                    </a:cubicBezTo>
                    <a:cubicBezTo>
                      <a:pt x="186" y="1389"/>
                      <a:pt x="185" y="1393"/>
                      <a:pt x="183" y="1396"/>
                    </a:cubicBezTo>
                    <a:cubicBezTo>
                      <a:pt x="149" y="1448"/>
                      <a:pt x="149" y="1448"/>
                      <a:pt x="149" y="1448"/>
                    </a:cubicBezTo>
                    <a:cubicBezTo>
                      <a:pt x="144" y="1455"/>
                      <a:pt x="146" y="1464"/>
                      <a:pt x="153" y="1468"/>
                    </a:cubicBezTo>
                    <a:cubicBezTo>
                      <a:pt x="213" y="1507"/>
                      <a:pt x="213" y="1507"/>
                      <a:pt x="213" y="1507"/>
                    </a:cubicBezTo>
                    <a:cubicBezTo>
                      <a:pt x="215" y="1508"/>
                      <a:pt x="216" y="1509"/>
                      <a:pt x="217" y="1511"/>
                    </a:cubicBezTo>
                    <a:cubicBezTo>
                      <a:pt x="273" y="1591"/>
                      <a:pt x="273" y="1591"/>
                      <a:pt x="273" y="1591"/>
                    </a:cubicBezTo>
                    <a:cubicBezTo>
                      <a:pt x="274" y="1593"/>
                      <a:pt x="275" y="1594"/>
                      <a:pt x="277" y="1595"/>
                    </a:cubicBezTo>
                    <a:cubicBezTo>
                      <a:pt x="339" y="1636"/>
                      <a:pt x="339" y="1636"/>
                      <a:pt x="339" y="1636"/>
                    </a:cubicBezTo>
                    <a:cubicBezTo>
                      <a:pt x="344" y="1639"/>
                      <a:pt x="351" y="1639"/>
                      <a:pt x="356" y="1634"/>
                    </a:cubicBezTo>
                    <a:cubicBezTo>
                      <a:pt x="399" y="1597"/>
                      <a:pt x="399" y="1597"/>
                      <a:pt x="399" y="1597"/>
                    </a:cubicBezTo>
                    <a:cubicBezTo>
                      <a:pt x="400" y="1596"/>
                      <a:pt x="401" y="1595"/>
                      <a:pt x="402" y="1594"/>
                    </a:cubicBezTo>
                    <a:cubicBezTo>
                      <a:pt x="437" y="1539"/>
                      <a:pt x="437" y="1539"/>
                      <a:pt x="437" y="1539"/>
                    </a:cubicBezTo>
                    <a:cubicBezTo>
                      <a:pt x="439" y="1537"/>
                      <a:pt x="441" y="1536"/>
                      <a:pt x="443" y="1534"/>
                    </a:cubicBezTo>
                    <a:cubicBezTo>
                      <a:pt x="450" y="1531"/>
                      <a:pt x="450" y="1531"/>
                      <a:pt x="450" y="1531"/>
                    </a:cubicBezTo>
                    <a:cubicBezTo>
                      <a:pt x="460" y="1526"/>
                      <a:pt x="471" y="1532"/>
                      <a:pt x="471" y="1543"/>
                    </a:cubicBezTo>
                    <a:cubicBezTo>
                      <a:pt x="472" y="1563"/>
                      <a:pt x="472" y="1563"/>
                      <a:pt x="472" y="1563"/>
                    </a:cubicBezTo>
                    <a:cubicBezTo>
                      <a:pt x="472" y="1565"/>
                      <a:pt x="472" y="1568"/>
                      <a:pt x="471" y="1570"/>
                    </a:cubicBezTo>
                    <a:cubicBezTo>
                      <a:pt x="440" y="1635"/>
                      <a:pt x="440" y="1635"/>
                      <a:pt x="440" y="1635"/>
                    </a:cubicBezTo>
                    <a:cubicBezTo>
                      <a:pt x="439" y="1637"/>
                      <a:pt x="439" y="1639"/>
                      <a:pt x="439" y="1641"/>
                    </a:cubicBezTo>
                    <a:cubicBezTo>
                      <a:pt x="441" y="1691"/>
                      <a:pt x="441" y="1691"/>
                      <a:pt x="441" y="1691"/>
                    </a:cubicBezTo>
                    <a:cubicBezTo>
                      <a:pt x="441" y="1693"/>
                      <a:pt x="441" y="1695"/>
                      <a:pt x="442" y="1696"/>
                    </a:cubicBezTo>
                    <a:cubicBezTo>
                      <a:pt x="471" y="1760"/>
                      <a:pt x="471" y="1760"/>
                      <a:pt x="471" y="1760"/>
                    </a:cubicBezTo>
                    <a:cubicBezTo>
                      <a:pt x="476" y="1769"/>
                      <a:pt x="469" y="1780"/>
                      <a:pt x="459" y="1780"/>
                    </a:cubicBezTo>
                    <a:cubicBezTo>
                      <a:pt x="434" y="1781"/>
                      <a:pt x="434" y="1781"/>
                      <a:pt x="434" y="1781"/>
                    </a:cubicBezTo>
                    <a:cubicBezTo>
                      <a:pt x="400" y="1782"/>
                      <a:pt x="400" y="1782"/>
                      <a:pt x="400" y="1782"/>
                    </a:cubicBezTo>
                    <a:cubicBezTo>
                      <a:pt x="392" y="1783"/>
                      <a:pt x="386" y="1789"/>
                      <a:pt x="386" y="1797"/>
                    </a:cubicBezTo>
                    <a:cubicBezTo>
                      <a:pt x="388" y="1831"/>
                      <a:pt x="388" y="1831"/>
                      <a:pt x="388" y="1831"/>
                    </a:cubicBezTo>
                    <a:cubicBezTo>
                      <a:pt x="389" y="1864"/>
                      <a:pt x="389" y="1864"/>
                      <a:pt x="389" y="1864"/>
                    </a:cubicBezTo>
                    <a:cubicBezTo>
                      <a:pt x="389" y="1873"/>
                      <a:pt x="381" y="1880"/>
                      <a:pt x="372" y="1878"/>
                    </a:cubicBezTo>
                    <a:cubicBezTo>
                      <a:pt x="330" y="1869"/>
                      <a:pt x="330" y="1869"/>
                      <a:pt x="330" y="1869"/>
                    </a:cubicBezTo>
                    <a:cubicBezTo>
                      <a:pt x="322" y="1867"/>
                      <a:pt x="315" y="1872"/>
                      <a:pt x="313" y="1879"/>
                    </a:cubicBezTo>
                    <a:cubicBezTo>
                      <a:pt x="306" y="1907"/>
                      <a:pt x="306" y="1907"/>
                      <a:pt x="306" y="1907"/>
                    </a:cubicBezTo>
                    <a:cubicBezTo>
                      <a:pt x="304" y="1912"/>
                      <a:pt x="306" y="1917"/>
                      <a:pt x="309" y="1920"/>
                    </a:cubicBezTo>
                    <a:cubicBezTo>
                      <a:pt x="321" y="1934"/>
                      <a:pt x="351" y="1969"/>
                      <a:pt x="357" y="1971"/>
                    </a:cubicBezTo>
                    <a:cubicBezTo>
                      <a:pt x="361" y="1972"/>
                      <a:pt x="369" y="1987"/>
                      <a:pt x="374" y="1999"/>
                    </a:cubicBezTo>
                    <a:cubicBezTo>
                      <a:pt x="377" y="2007"/>
                      <a:pt x="373" y="2016"/>
                      <a:pt x="365" y="2018"/>
                    </a:cubicBezTo>
                    <a:cubicBezTo>
                      <a:pt x="342" y="2026"/>
                      <a:pt x="342" y="2026"/>
                      <a:pt x="342" y="2026"/>
                    </a:cubicBezTo>
                    <a:cubicBezTo>
                      <a:pt x="339" y="2027"/>
                      <a:pt x="336" y="2029"/>
                      <a:pt x="334" y="2031"/>
                    </a:cubicBezTo>
                    <a:cubicBezTo>
                      <a:pt x="292" y="2089"/>
                      <a:pt x="292" y="2089"/>
                      <a:pt x="292" y="2089"/>
                    </a:cubicBezTo>
                    <a:cubicBezTo>
                      <a:pt x="291" y="2089"/>
                      <a:pt x="291" y="2090"/>
                      <a:pt x="291" y="2091"/>
                    </a:cubicBezTo>
                    <a:cubicBezTo>
                      <a:pt x="259" y="2150"/>
                      <a:pt x="259" y="2150"/>
                      <a:pt x="259" y="2150"/>
                    </a:cubicBezTo>
                    <a:cubicBezTo>
                      <a:pt x="163" y="2164"/>
                      <a:pt x="163" y="2164"/>
                      <a:pt x="163" y="2164"/>
                    </a:cubicBezTo>
                    <a:cubicBezTo>
                      <a:pt x="163" y="2164"/>
                      <a:pt x="163" y="2164"/>
                      <a:pt x="162" y="2164"/>
                    </a:cubicBezTo>
                    <a:cubicBezTo>
                      <a:pt x="162" y="2164"/>
                      <a:pt x="162" y="2164"/>
                      <a:pt x="162" y="2164"/>
                    </a:cubicBezTo>
                    <a:cubicBezTo>
                      <a:pt x="163" y="2164"/>
                      <a:pt x="163" y="2164"/>
                      <a:pt x="163" y="2164"/>
                    </a:cubicBezTo>
                    <a:cubicBezTo>
                      <a:pt x="267" y="2149"/>
                      <a:pt x="267" y="2149"/>
                      <a:pt x="267" y="2149"/>
                    </a:cubicBezTo>
                    <a:cubicBezTo>
                      <a:pt x="270" y="2149"/>
                      <a:pt x="273" y="2149"/>
                      <a:pt x="275" y="2151"/>
                    </a:cubicBezTo>
                    <a:cubicBezTo>
                      <a:pt x="313" y="2176"/>
                      <a:pt x="313" y="2176"/>
                      <a:pt x="313" y="2176"/>
                    </a:cubicBezTo>
                    <a:cubicBezTo>
                      <a:pt x="315" y="2178"/>
                      <a:pt x="317" y="2178"/>
                      <a:pt x="320" y="2178"/>
                    </a:cubicBezTo>
                    <a:cubicBezTo>
                      <a:pt x="343" y="2177"/>
                      <a:pt x="343" y="2177"/>
                      <a:pt x="343" y="2177"/>
                    </a:cubicBezTo>
                    <a:cubicBezTo>
                      <a:pt x="349" y="2177"/>
                      <a:pt x="353" y="2181"/>
                      <a:pt x="354" y="2186"/>
                    </a:cubicBezTo>
                    <a:cubicBezTo>
                      <a:pt x="358" y="2205"/>
                      <a:pt x="358" y="2205"/>
                      <a:pt x="358" y="2205"/>
                    </a:cubicBezTo>
                    <a:cubicBezTo>
                      <a:pt x="358" y="2209"/>
                      <a:pt x="360" y="2211"/>
                      <a:pt x="363" y="2213"/>
                    </a:cubicBezTo>
                    <a:cubicBezTo>
                      <a:pt x="438" y="2251"/>
                      <a:pt x="438" y="2251"/>
                      <a:pt x="438" y="2251"/>
                    </a:cubicBezTo>
                    <a:cubicBezTo>
                      <a:pt x="578" y="2328"/>
                      <a:pt x="578" y="2328"/>
                      <a:pt x="578" y="2328"/>
                    </a:cubicBezTo>
                    <a:cubicBezTo>
                      <a:pt x="579" y="2328"/>
                      <a:pt x="579" y="2328"/>
                      <a:pt x="579" y="2328"/>
                    </a:cubicBezTo>
                    <a:cubicBezTo>
                      <a:pt x="713" y="2420"/>
                      <a:pt x="713" y="2420"/>
                      <a:pt x="713" y="2420"/>
                    </a:cubicBezTo>
                    <a:cubicBezTo>
                      <a:pt x="713" y="2420"/>
                      <a:pt x="713" y="2420"/>
                      <a:pt x="714" y="2420"/>
                    </a:cubicBezTo>
                    <a:cubicBezTo>
                      <a:pt x="772" y="2451"/>
                      <a:pt x="772" y="2451"/>
                      <a:pt x="772" y="2451"/>
                    </a:cubicBezTo>
                    <a:cubicBezTo>
                      <a:pt x="779" y="2454"/>
                      <a:pt x="788" y="2449"/>
                      <a:pt x="788" y="2441"/>
                    </a:cubicBezTo>
                    <a:cubicBezTo>
                      <a:pt x="789" y="2433"/>
                      <a:pt x="789" y="2433"/>
                      <a:pt x="789" y="2433"/>
                    </a:cubicBezTo>
                    <a:cubicBezTo>
                      <a:pt x="789" y="2430"/>
                      <a:pt x="788" y="2428"/>
                      <a:pt x="787" y="2426"/>
                    </a:cubicBezTo>
                    <a:cubicBezTo>
                      <a:pt x="787" y="2426"/>
                      <a:pt x="787" y="2426"/>
                      <a:pt x="787" y="2426"/>
                    </a:cubicBezTo>
                    <a:cubicBezTo>
                      <a:pt x="782" y="2420"/>
                      <a:pt x="785" y="2412"/>
                      <a:pt x="791" y="2410"/>
                    </a:cubicBezTo>
                    <a:cubicBezTo>
                      <a:pt x="820" y="2398"/>
                      <a:pt x="820" y="2398"/>
                      <a:pt x="820" y="2398"/>
                    </a:cubicBezTo>
                    <a:cubicBezTo>
                      <a:pt x="823" y="2397"/>
                      <a:pt x="825" y="2397"/>
                      <a:pt x="827" y="2397"/>
                    </a:cubicBezTo>
                    <a:cubicBezTo>
                      <a:pt x="916" y="2422"/>
                      <a:pt x="916" y="2422"/>
                      <a:pt x="916" y="2422"/>
                    </a:cubicBezTo>
                    <a:cubicBezTo>
                      <a:pt x="917" y="2422"/>
                      <a:pt x="917" y="2422"/>
                      <a:pt x="918" y="2422"/>
                    </a:cubicBezTo>
                    <a:cubicBezTo>
                      <a:pt x="1010" y="2432"/>
                      <a:pt x="1010" y="2432"/>
                      <a:pt x="1010" y="2432"/>
                    </a:cubicBezTo>
                    <a:cubicBezTo>
                      <a:pt x="1013" y="2432"/>
                      <a:pt x="1016" y="2432"/>
                      <a:pt x="1018" y="2430"/>
                    </a:cubicBezTo>
                    <a:cubicBezTo>
                      <a:pt x="1066" y="2392"/>
                      <a:pt x="1066" y="2392"/>
                      <a:pt x="1066" y="2392"/>
                    </a:cubicBezTo>
                    <a:cubicBezTo>
                      <a:pt x="1110" y="2360"/>
                      <a:pt x="1110" y="2360"/>
                      <a:pt x="1110" y="2360"/>
                    </a:cubicBezTo>
                    <a:cubicBezTo>
                      <a:pt x="1113" y="2358"/>
                      <a:pt x="1118" y="2357"/>
                      <a:pt x="1122" y="2359"/>
                    </a:cubicBezTo>
                    <a:cubicBezTo>
                      <a:pt x="1222" y="2414"/>
                      <a:pt x="1222" y="2414"/>
                      <a:pt x="1222" y="2414"/>
                    </a:cubicBezTo>
                    <a:cubicBezTo>
                      <a:pt x="1229" y="2417"/>
                      <a:pt x="1237" y="2413"/>
                      <a:pt x="1238" y="2405"/>
                    </a:cubicBezTo>
                    <a:cubicBezTo>
                      <a:pt x="1240" y="2369"/>
                      <a:pt x="1240" y="2369"/>
                      <a:pt x="1240" y="2369"/>
                    </a:cubicBezTo>
                    <a:cubicBezTo>
                      <a:pt x="1241" y="2361"/>
                      <a:pt x="1250" y="2357"/>
                      <a:pt x="1257" y="2361"/>
                    </a:cubicBezTo>
                    <a:cubicBezTo>
                      <a:pt x="1294" y="2385"/>
                      <a:pt x="1294" y="2385"/>
                      <a:pt x="1294" y="2385"/>
                    </a:cubicBezTo>
                    <a:cubicBezTo>
                      <a:pt x="1297" y="2387"/>
                      <a:pt x="1300" y="2387"/>
                      <a:pt x="1303" y="2386"/>
                    </a:cubicBezTo>
                    <a:cubicBezTo>
                      <a:pt x="1347" y="2371"/>
                      <a:pt x="1347" y="2371"/>
                      <a:pt x="1347" y="2371"/>
                    </a:cubicBezTo>
                    <a:cubicBezTo>
                      <a:pt x="1351" y="2370"/>
                      <a:pt x="1354" y="2366"/>
                      <a:pt x="1354" y="2362"/>
                    </a:cubicBezTo>
                    <a:cubicBezTo>
                      <a:pt x="1356" y="2338"/>
                      <a:pt x="1356" y="2338"/>
                      <a:pt x="1356" y="2338"/>
                    </a:cubicBezTo>
                    <a:cubicBezTo>
                      <a:pt x="1357" y="2334"/>
                      <a:pt x="1359" y="2331"/>
                      <a:pt x="1362" y="2329"/>
                    </a:cubicBezTo>
                    <a:cubicBezTo>
                      <a:pt x="1391" y="2314"/>
                      <a:pt x="1391" y="2314"/>
                      <a:pt x="1391" y="2314"/>
                    </a:cubicBezTo>
                    <a:cubicBezTo>
                      <a:pt x="1394" y="2312"/>
                      <a:pt x="1397" y="2312"/>
                      <a:pt x="1399" y="2313"/>
                    </a:cubicBezTo>
                    <a:cubicBezTo>
                      <a:pt x="1497" y="2343"/>
                      <a:pt x="1497" y="2343"/>
                      <a:pt x="1497" y="2343"/>
                    </a:cubicBezTo>
                    <a:cubicBezTo>
                      <a:pt x="1499" y="2343"/>
                      <a:pt x="1501" y="2343"/>
                      <a:pt x="1503" y="2343"/>
                    </a:cubicBezTo>
                    <a:cubicBezTo>
                      <a:pt x="1548" y="2331"/>
                      <a:pt x="1548" y="2331"/>
                      <a:pt x="1548" y="2331"/>
                    </a:cubicBezTo>
                    <a:cubicBezTo>
                      <a:pt x="1551" y="2330"/>
                      <a:pt x="1555" y="2331"/>
                      <a:pt x="1557" y="2333"/>
                    </a:cubicBezTo>
                    <a:cubicBezTo>
                      <a:pt x="1599" y="2363"/>
                      <a:pt x="1599" y="2363"/>
                      <a:pt x="1599" y="2363"/>
                    </a:cubicBezTo>
                    <a:cubicBezTo>
                      <a:pt x="1601" y="2365"/>
                      <a:pt x="1605" y="2366"/>
                      <a:pt x="1608" y="2365"/>
                    </a:cubicBezTo>
                    <a:cubicBezTo>
                      <a:pt x="1615" y="2363"/>
                      <a:pt x="1615" y="2363"/>
                      <a:pt x="1615" y="2363"/>
                    </a:cubicBezTo>
                    <a:cubicBezTo>
                      <a:pt x="1618" y="2361"/>
                      <a:pt x="1620" y="2359"/>
                      <a:pt x="1622" y="2356"/>
                    </a:cubicBezTo>
                    <a:cubicBezTo>
                      <a:pt x="1630" y="2334"/>
                      <a:pt x="1630" y="2334"/>
                      <a:pt x="1630" y="2334"/>
                    </a:cubicBezTo>
                    <a:cubicBezTo>
                      <a:pt x="1630" y="2332"/>
                      <a:pt x="1632" y="2331"/>
                      <a:pt x="1633" y="2329"/>
                    </a:cubicBezTo>
                    <a:cubicBezTo>
                      <a:pt x="1644" y="2322"/>
                      <a:pt x="1644" y="2322"/>
                      <a:pt x="1644" y="2322"/>
                    </a:cubicBezTo>
                    <a:cubicBezTo>
                      <a:pt x="1645" y="2321"/>
                      <a:pt x="1645" y="2321"/>
                      <a:pt x="1646" y="2321"/>
                    </a:cubicBezTo>
                    <a:cubicBezTo>
                      <a:pt x="1704" y="2296"/>
                      <a:pt x="1704" y="2296"/>
                      <a:pt x="1704" y="2296"/>
                    </a:cubicBezTo>
                    <a:cubicBezTo>
                      <a:pt x="1706" y="2295"/>
                      <a:pt x="1708" y="2294"/>
                      <a:pt x="1709" y="2292"/>
                    </a:cubicBezTo>
                    <a:cubicBezTo>
                      <a:pt x="1736" y="2252"/>
                      <a:pt x="1736" y="2252"/>
                      <a:pt x="1736" y="2252"/>
                    </a:cubicBezTo>
                    <a:cubicBezTo>
                      <a:pt x="1739" y="2248"/>
                      <a:pt x="1745" y="2247"/>
                      <a:pt x="1750" y="2249"/>
                    </a:cubicBezTo>
                    <a:cubicBezTo>
                      <a:pt x="1806" y="2277"/>
                      <a:pt x="1806" y="2277"/>
                      <a:pt x="1806" y="2277"/>
                    </a:cubicBezTo>
                    <a:cubicBezTo>
                      <a:pt x="1807" y="2278"/>
                      <a:pt x="1809" y="2279"/>
                      <a:pt x="1811" y="2278"/>
                    </a:cubicBezTo>
                    <a:cubicBezTo>
                      <a:pt x="1822" y="2278"/>
                      <a:pt x="1822" y="2278"/>
                      <a:pt x="1822" y="2278"/>
                    </a:cubicBezTo>
                    <a:cubicBezTo>
                      <a:pt x="1827" y="2278"/>
                      <a:pt x="1832" y="2282"/>
                      <a:pt x="1833" y="2288"/>
                    </a:cubicBezTo>
                    <a:cubicBezTo>
                      <a:pt x="1835" y="2337"/>
                      <a:pt x="1835" y="2337"/>
                      <a:pt x="1835" y="2337"/>
                    </a:cubicBezTo>
                    <a:cubicBezTo>
                      <a:pt x="1835" y="2341"/>
                      <a:pt x="1837" y="2344"/>
                      <a:pt x="1840" y="2346"/>
                    </a:cubicBezTo>
                    <a:cubicBezTo>
                      <a:pt x="1889" y="2373"/>
                      <a:pt x="1889" y="2373"/>
                      <a:pt x="1889" y="2373"/>
                    </a:cubicBezTo>
                    <a:cubicBezTo>
                      <a:pt x="1891" y="2374"/>
                      <a:pt x="1893" y="2375"/>
                      <a:pt x="1895" y="2375"/>
                    </a:cubicBezTo>
                    <a:cubicBezTo>
                      <a:pt x="1912" y="2374"/>
                      <a:pt x="1912" y="2374"/>
                      <a:pt x="1912" y="2374"/>
                    </a:cubicBezTo>
                    <a:cubicBezTo>
                      <a:pt x="1917" y="2374"/>
                      <a:pt x="1922" y="2377"/>
                      <a:pt x="1923" y="2382"/>
                    </a:cubicBezTo>
                    <a:cubicBezTo>
                      <a:pt x="1943" y="2453"/>
                      <a:pt x="1943" y="2453"/>
                      <a:pt x="1943" y="2453"/>
                    </a:cubicBezTo>
                    <a:cubicBezTo>
                      <a:pt x="1943" y="2455"/>
                      <a:pt x="1943" y="2456"/>
                      <a:pt x="1943" y="2457"/>
                    </a:cubicBezTo>
                    <a:cubicBezTo>
                      <a:pt x="1938" y="2552"/>
                      <a:pt x="1938" y="2552"/>
                      <a:pt x="1938" y="2552"/>
                    </a:cubicBezTo>
                    <a:cubicBezTo>
                      <a:pt x="1938" y="2554"/>
                      <a:pt x="1937" y="2556"/>
                      <a:pt x="1936" y="2557"/>
                    </a:cubicBezTo>
                    <a:cubicBezTo>
                      <a:pt x="1899" y="2606"/>
                      <a:pt x="1899" y="2606"/>
                      <a:pt x="1899" y="2606"/>
                    </a:cubicBezTo>
                    <a:cubicBezTo>
                      <a:pt x="1895" y="2612"/>
                      <a:pt x="1898" y="2620"/>
                      <a:pt x="1904" y="2622"/>
                    </a:cubicBezTo>
                    <a:cubicBezTo>
                      <a:pt x="1928" y="2632"/>
                      <a:pt x="1978" y="2654"/>
                      <a:pt x="1985" y="2657"/>
                    </a:cubicBezTo>
                    <a:cubicBezTo>
                      <a:pt x="1993" y="2661"/>
                      <a:pt x="2019" y="2667"/>
                      <a:pt x="2027" y="2669"/>
                    </a:cubicBezTo>
                    <a:cubicBezTo>
                      <a:pt x="2028" y="2670"/>
                      <a:pt x="2030" y="2671"/>
                      <a:pt x="2031" y="2672"/>
                    </a:cubicBezTo>
                    <a:cubicBezTo>
                      <a:pt x="2086" y="2719"/>
                      <a:pt x="2086" y="2719"/>
                      <a:pt x="2086" y="2719"/>
                    </a:cubicBezTo>
                    <a:cubicBezTo>
                      <a:pt x="2086" y="2719"/>
                      <a:pt x="2086" y="2719"/>
                      <a:pt x="2086" y="2719"/>
                    </a:cubicBezTo>
                    <a:lnTo>
                      <a:pt x="2033" y="26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34"/>
              <p:cNvSpPr>
                <a:spLocks/>
              </p:cNvSpPr>
              <p:nvPr/>
            </p:nvSpPr>
            <p:spPr bwMode="auto">
              <a:xfrm>
                <a:off x="4915310" y="1543050"/>
                <a:ext cx="648330" cy="706014"/>
              </a:xfrm>
              <a:custGeom>
                <a:avLst/>
                <a:gdLst>
                  <a:gd name="T0" fmla="*/ 1357 w 1490"/>
                  <a:gd name="T1" fmla="*/ 1362 h 1623"/>
                  <a:gd name="T2" fmla="*/ 1436 w 1490"/>
                  <a:gd name="T3" fmla="*/ 1282 h 1623"/>
                  <a:gd name="T4" fmla="*/ 1490 w 1490"/>
                  <a:gd name="T5" fmla="*/ 1154 h 1623"/>
                  <a:gd name="T6" fmla="*/ 1445 w 1490"/>
                  <a:gd name="T7" fmla="*/ 1039 h 1623"/>
                  <a:gd name="T8" fmla="*/ 1312 w 1490"/>
                  <a:gd name="T9" fmla="*/ 942 h 1623"/>
                  <a:gd name="T10" fmla="*/ 1330 w 1490"/>
                  <a:gd name="T11" fmla="*/ 866 h 1623"/>
                  <a:gd name="T12" fmla="*/ 1430 w 1490"/>
                  <a:gd name="T13" fmla="*/ 799 h 1623"/>
                  <a:gd name="T14" fmla="*/ 1458 w 1490"/>
                  <a:gd name="T15" fmla="*/ 681 h 1623"/>
                  <a:gd name="T16" fmla="*/ 1390 w 1490"/>
                  <a:gd name="T17" fmla="*/ 595 h 1623"/>
                  <a:gd name="T18" fmla="*/ 1462 w 1490"/>
                  <a:gd name="T19" fmla="*/ 507 h 1623"/>
                  <a:gd name="T20" fmla="*/ 1345 w 1490"/>
                  <a:gd name="T21" fmla="*/ 477 h 1623"/>
                  <a:gd name="T22" fmla="*/ 1301 w 1490"/>
                  <a:gd name="T23" fmla="*/ 346 h 1623"/>
                  <a:gd name="T24" fmla="*/ 1247 w 1490"/>
                  <a:gd name="T25" fmla="*/ 182 h 1623"/>
                  <a:gd name="T26" fmla="*/ 1024 w 1490"/>
                  <a:gd name="T27" fmla="*/ 55 h 1623"/>
                  <a:gd name="T28" fmla="*/ 926 w 1490"/>
                  <a:gd name="T29" fmla="*/ 32 h 1623"/>
                  <a:gd name="T30" fmla="*/ 825 w 1490"/>
                  <a:gd name="T31" fmla="*/ 0 h 1623"/>
                  <a:gd name="T32" fmla="*/ 728 w 1490"/>
                  <a:gd name="T33" fmla="*/ 94 h 1623"/>
                  <a:gd name="T34" fmla="*/ 560 w 1490"/>
                  <a:gd name="T35" fmla="*/ 189 h 1623"/>
                  <a:gd name="T36" fmla="*/ 631 w 1490"/>
                  <a:gd name="T37" fmla="*/ 314 h 1623"/>
                  <a:gd name="T38" fmla="*/ 565 w 1490"/>
                  <a:gd name="T39" fmla="*/ 339 h 1623"/>
                  <a:gd name="T40" fmla="*/ 384 w 1490"/>
                  <a:gd name="T41" fmla="*/ 398 h 1623"/>
                  <a:gd name="T42" fmla="*/ 234 w 1490"/>
                  <a:gd name="T43" fmla="*/ 374 h 1623"/>
                  <a:gd name="T44" fmla="*/ 177 w 1490"/>
                  <a:gd name="T45" fmla="*/ 455 h 1623"/>
                  <a:gd name="T46" fmla="*/ 58 w 1490"/>
                  <a:gd name="T47" fmla="*/ 547 h 1623"/>
                  <a:gd name="T48" fmla="*/ 1 w 1490"/>
                  <a:gd name="T49" fmla="*/ 634 h 1623"/>
                  <a:gd name="T50" fmla="*/ 71 w 1490"/>
                  <a:gd name="T51" fmla="*/ 713 h 1623"/>
                  <a:gd name="T52" fmla="*/ 84 w 1490"/>
                  <a:gd name="T53" fmla="*/ 824 h 1623"/>
                  <a:gd name="T54" fmla="*/ 192 w 1490"/>
                  <a:gd name="T55" fmla="*/ 798 h 1623"/>
                  <a:gd name="T56" fmla="*/ 153 w 1490"/>
                  <a:gd name="T57" fmla="*/ 880 h 1623"/>
                  <a:gd name="T58" fmla="*/ 129 w 1490"/>
                  <a:gd name="T59" fmla="*/ 1009 h 1623"/>
                  <a:gd name="T60" fmla="*/ 301 w 1490"/>
                  <a:gd name="T61" fmla="*/ 928 h 1623"/>
                  <a:gd name="T62" fmla="*/ 264 w 1490"/>
                  <a:gd name="T63" fmla="*/ 999 h 1623"/>
                  <a:gd name="T64" fmla="*/ 219 w 1490"/>
                  <a:gd name="T65" fmla="*/ 1103 h 1623"/>
                  <a:gd name="T66" fmla="*/ 340 w 1490"/>
                  <a:gd name="T67" fmla="*/ 1111 h 1623"/>
                  <a:gd name="T68" fmla="*/ 255 w 1490"/>
                  <a:gd name="T69" fmla="*/ 1213 h 1623"/>
                  <a:gd name="T70" fmla="*/ 415 w 1490"/>
                  <a:gd name="T71" fmla="*/ 1191 h 1623"/>
                  <a:gd name="T72" fmla="*/ 285 w 1490"/>
                  <a:gd name="T73" fmla="*/ 1298 h 1623"/>
                  <a:gd name="T74" fmla="*/ 203 w 1490"/>
                  <a:gd name="T75" fmla="*/ 1381 h 1623"/>
                  <a:gd name="T76" fmla="*/ 252 w 1490"/>
                  <a:gd name="T77" fmla="*/ 1525 h 1623"/>
                  <a:gd name="T78" fmla="*/ 431 w 1490"/>
                  <a:gd name="T79" fmla="*/ 1408 h 1623"/>
                  <a:gd name="T80" fmla="*/ 501 w 1490"/>
                  <a:gd name="T81" fmla="*/ 1397 h 1623"/>
                  <a:gd name="T82" fmla="*/ 661 w 1490"/>
                  <a:gd name="T83" fmla="*/ 1386 h 1623"/>
                  <a:gd name="T84" fmla="*/ 692 w 1490"/>
                  <a:gd name="T85" fmla="*/ 1429 h 1623"/>
                  <a:gd name="T86" fmla="*/ 628 w 1490"/>
                  <a:gd name="T87" fmla="*/ 1529 h 1623"/>
                  <a:gd name="T88" fmla="*/ 691 w 1490"/>
                  <a:gd name="T89" fmla="*/ 1616 h 1623"/>
                  <a:gd name="T90" fmla="*/ 792 w 1490"/>
                  <a:gd name="T91" fmla="*/ 1521 h 1623"/>
                  <a:gd name="T92" fmla="*/ 843 w 1490"/>
                  <a:gd name="T93" fmla="*/ 1567 h 1623"/>
                  <a:gd name="T94" fmla="*/ 970 w 1490"/>
                  <a:gd name="T95" fmla="*/ 1547 h 1623"/>
                  <a:gd name="T96" fmla="*/ 1035 w 1490"/>
                  <a:gd name="T97" fmla="*/ 1578 h 1623"/>
                  <a:gd name="T98" fmla="*/ 1128 w 1490"/>
                  <a:gd name="T99" fmla="*/ 1584 h 1623"/>
                  <a:gd name="T100" fmla="*/ 1225 w 1490"/>
                  <a:gd name="T101" fmla="*/ 1555 h 1623"/>
                  <a:gd name="T102" fmla="*/ 1307 w 1490"/>
                  <a:gd name="T103" fmla="*/ 1470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0" h="1623">
                    <a:moveTo>
                      <a:pt x="1366" y="1464"/>
                    </a:moveTo>
                    <a:cubicBezTo>
                      <a:pt x="1363" y="1441"/>
                      <a:pt x="1362" y="1419"/>
                      <a:pt x="1362" y="1414"/>
                    </a:cubicBezTo>
                    <a:cubicBezTo>
                      <a:pt x="1362" y="1414"/>
                      <a:pt x="1362" y="1413"/>
                      <a:pt x="1362" y="1413"/>
                    </a:cubicBezTo>
                    <a:cubicBezTo>
                      <a:pt x="1350" y="1371"/>
                      <a:pt x="1350" y="1371"/>
                      <a:pt x="1350" y="1371"/>
                    </a:cubicBezTo>
                    <a:cubicBezTo>
                      <a:pt x="1349" y="1366"/>
                      <a:pt x="1352" y="1362"/>
                      <a:pt x="1357" y="1362"/>
                    </a:cubicBezTo>
                    <a:cubicBezTo>
                      <a:pt x="1381" y="1361"/>
                      <a:pt x="1381" y="1361"/>
                      <a:pt x="1381" y="1361"/>
                    </a:cubicBezTo>
                    <a:cubicBezTo>
                      <a:pt x="1385" y="1360"/>
                      <a:pt x="1388" y="1358"/>
                      <a:pt x="1388" y="1355"/>
                    </a:cubicBezTo>
                    <a:cubicBezTo>
                      <a:pt x="1399" y="1302"/>
                      <a:pt x="1399" y="1302"/>
                      <a:pt x="1399" y="1302"/>
                    </a:cubicBezTo>
                    <a:cubicBezTo>
                      <a:pt x="1399" y="1299"/>
                      <a:pt x="1401" y="1297"/>
                      <a:pt x="1403" y="1296"/>
                    </a:cubicBezTo>
                    <a:cubicBezTo>
                      <a:pt x="1411" y="1293"/>
                      <a:pt x="1429" y="1286"/>
                      <a:pt x="1436" y="1282"/>
                    </a:cubicBezTo>
                    <a:cubicBezTo>
                      <a:pt x="1445" y="1277"/>
                      <a:pt x="1455" y="1237"/>
                      <a:pt x="1458" y="1226"/>
                    </a:cubicBezTo>
                    <a:cubicBezTo>
                      <a:pt x="1459" y="1225"/>
                      <a:pt x="1460" y="1223"/>
                      <a:pt x="1461" y="1222"/>
                    </a:cubicBezTo>
                    <a:cubicBezTo>
                      <a:pt x="1478" y="1210"/>
                      <a:pt x="1478" y="1210"/>
                      <a:pt x="1478" y="1210"/>
                    </a:cubicBezTo>
                    <a:cubicBezTo>
                      <a:pt x="1480" y="1209"/>
                      <a:pt x="1481" y="1207"/>
                      <a:pt x="1481" y="1205"/>
                    </a:cubicBezTo>
                    <a:cubicBezTo>
                      <a:pt x="1490" y="1154"/>
                      <a:pt x="1490" y="1154"/>
                      <a:pt x="1490" y="1154"/>
                    </a:cubicBezTo>
                    <a:cubicBezTo>
                      <a:pt x="1490" y="1150"/>
                      <a:pt x="1489" y="1147"/>
                      <a:pt x="1486" y="1146"/>
                    </a:cubicBezTo>
                    <a:cubicBezTo>
                      <a:pt x="1469" y="1138"/>
                      <a:pt x="1469" y="1138"/>
                      <a:pt x="1469" y="1138"/>
                    </a:cubicBezTo>
                    <a:cubicBezTo>
                      <a:pt x="1467" y="1137"/>
                      <a:pt x="1465" y="1135"/>
                      <a:pt x="1465" y="1133"/>
                    </a:cubicBezTo>
                    <a:cubicBezTo>
                      <a:pt x="1450" y="1045"/>
                      <a:pt x="1450" y="1045"/>
                      <a:pt x="1450" y="1045"/>
                    </a:cubicBezTo>
                    <a:cubicBezTo>
                      <a:pt x="1450" y="1042"/>
                      <a:pt x="1447" y="1040"/>
                      <a:pt x="1445" y="1039"/>
                    </a:cubicBezTo>
                    <a:cubicBezTo>
                      <a:pt x="1363" y="1019"/>
                      <a:pt x="1363" y="1019"/>
                      <a:pt x="1363" y="1019"/>
                    </a:cubicBezTo>
                    <a:cubicBezTo>
                      <a:pt x="1362" y="1019"/>
                      <a:pt x="1361" y="1019"/>
                      <a:pt x="1361" y="1019"/>
                    </a:cubicBezTo>
                    <a:cubicBezTo>
                      <a:pt x="1322" y="1021"/>
                      <a:pt x="1322" y="1021"/>
                      <a:pt x="1322" y="1021"/>
                    </a:cubicBezTo>
                    <a:cubicBezTo>
                      <a:pt x="1318" y="1021"/>
                      <a:pt x="1314" y="1018"/>
                      <a:pt x="1314" y="1014"/>
                    </a:cubicBezTo>
                    <a:cubicBezTo>
                      <a:pt x="1312" y="942"/>
                      <a:pt x="1312" y="942"/>
                      <a:pt x="1312" y="942"/>
                    </a:cubicBezTo>
                    <a:cubicBezTo>
                      <a:pt x="1311" y="939"/>
                      <a:pt x="1313" y="936"/>
                      <a:pt x="1316" y="935"/>
                    </a:cubicBezTo>
                    <a:cubicBezTo>
                      <a:pt x="1333" y="928"/>
                      <a:pt x="1333" y="928"/>
                      <a:pt x="1333" y="928"/>
                    </a:cubicBezTo>
                    <a:cubicBezTo>
                      <a:pt x="1336" y="927"/>
                      <a:pt x="1338" y="923"/>
                      <a:pt x="1337" y="920"/>
                    </a:cubicBezTo>
                    <a:cubicBezTo>
                      <a:pt x="1327" y="874"/>
                      <a:pt x="1327" y="874"/>
                      <a:pt x="1327" y="874"/>
                    </a:cubicBezTo>
                    <a:cubicBezTo>
                      <a:pt x="1327" y="871"/>
                      <a:pt x="1328" y="868"/>
                      <a:pt x="1330" y="866"/>
                    </a:cubicBezTo>
                    <a:cubicBezTo>
                      <a:pt x="1374" y="837"/>
                      <a:pt x="1374" y="837"/>
                      <a:pt x="1374" y="837"/>
                    </a:cubicBezTo>
                    <a:cubicBezTo>
                      <a:pt x="1376" y="836"/>
                      <a:pt x="1378" y="835"/>
                      <a:pt x="1380" y="836"/>
                    </a:cubicBezTo>
                    <a:cubicBezTo>
                      <a:pt x="1421" y="844"/>
                      <a:pt x="1421" y="844"/>
                      <a:pt x="1421" y="844"/>
                    </a:cubicBezTo>
                    <a:cubicBezTo>
                      <a:pt x="1425" y="845"/>
                      <a:pt x="1429" y="841"/>
                      <a:pt x="1429" y="837"/>
                    </a:cubicBezTo>
                    <a:cubicBezTo>
                      <a:pt x="1430" y="799"/>
                      <a:pt x="1430" y="799"/>
                      <a:pt x="1430" y="799"/>
                    </a:cubicBezTo>
                    <a:cubicBezTo>
                      <a:pt x="1430" y="798"/>
                      <a:pt x="1430" y="798"/>
                      <a:pt x="1430" y="797"/>
                    </a:cubicBezTo>
                    <a:cubicBezTo>
                      <a:pt x="1446" y="731"/>
                      <a:pt x="1446" y="731"/>
                      <a:pt x="1446" y="731"/>
                    </a:cubicBezTo>
                    <a:cubicBezTo>
                      <a:pt x="1447" y="728"/>
                      <a:pt x="1449" y="726"/>
                      <a:pt x="1453" y="725"/>
                    </a:cubicBezTo>
                    <a:cubicBezTo>
                      <a:pt x="1476" y="724"/>
                      <a:pt x="1476" y="724"/>
                      <a:pt x="1476" y="724"/>
                    </a:cubicBezTo>
                    <a:cubicBezTo>
                      <a:pt x="1458" y="681"/>
                      <a:pt x="1458" y="681"/>
                      <a:pt x="1458" y="681"/>
                    </a:cubicBezTo>
                    <a:cubicBezTo>
                      <a:pt x="1458" y="681"/>
                      <a:pt x="1458" y="681"/>
                      <a:pt x="1458" y="681"/>
                    </a:cubicBezTo>
                    <a:cubicBezTo>
                      <a:pt x="1445" y="656"/>
                      <a:pt x="1445" y="656"/>
                      <a:pt x="1445" y="656"/>
                    </a:cubicBezTo>
                    <a:cubicBezTo>
                      <a:pt x="1444" y="654"/>
                      <a:pt x="1443" y="653"/>
                      <a:pt x="1441" y="652"/>
                    </a:cubicBezTo>
                    <a:cubicBezTo>
                      <a:pt x="1429" y="647"/>
                      <a:pt x="1387" y="630"/>
                      <a:pt x="1379" y="623"/>
                    </a:cubicBezTo>
                    <a:cubicBezTo>
                      <a:pt x="1372" y="616"/>
                      <a:pt x="1386" y="600"/>
                      <a:pt x="1390" y="595"/>
                    </a:cubicBezTo>
                    <a:cubicBezTo>
                      <a:pt x="1391" y="595"/>
                      <a:pt x="1392" y="594"/>
                      <a:pt x="1393" y="594"/>
                    </a:cubicBezTo>
                    <a:cubicBezTo>
                      <a:pt x="1399" y="590"/>
                      <a:pt x="1433" y="572"/>
                      <a:pt x="1447" y="566"/>
                    </a:cubicBezTo>
                    <a:cubicBezTo>
                      <a:pt x="1456" y="562"/>
                      <a:pt x="1468" y="554"/>
                      <a:pt x="1476" y="548"/>
                    </a:cubicBezTo>
                    <a:cubicBezTo>
                      <a:pt x="1480" y="545"/>
                      <a:pt x="1481" y="540"/>
                      <a:pt x="1478" y="536"/>
                    </a:cubicBezTo>
                    <a:cubicBezTo>
                      <a:pt x="1472" y="527"/>
                      <a:pt x="1462" y="514"/>
                      <a:pt x="1462" y="507"/>
                    </a:cubicBezTo>
                    <a:cubicBezTo>
                      <a:pt x="1462" y="507"/>
                      <a:pt x="1462" y="508"/>
                      <a:pt x="1462" y="509"/>
                    </a:cubicBezTo>
                    <a:cubicBezTo>
                      <a:pt x="1462" y="514"/>
                      <a:pt x="1459" y="518"/>
                      <a:pt x="1454" y="518"/>
                    </a:cubicBezTo>
                    <a:cubicBezTo>
                      <a:pt x="1393" y="524"/>
                      <a:pt x="1393" y="524"/>
                      <a:pt x="1393" y="524"/>
                    </a:cubicBezTo>
                    <a:cubicBezTo>
                      <a:pt x="1390" y="525"/>
                      <a:pt x="1388" y="523"/>
                      <a:pt x="1386" y="521"/>
                    </a:cubicBezTo>
                    <a:cubicBezTo>
                      <a:pt x="1345" y="477"/>
                      <a:pt x="1345" y="477"/>
                      <a:pt x="1345" y="477"/>
                    </a:cubicBezTo>
                    <a:cubicBezTo>
                      <a:pt x="1344" y="476"/>
                      <a:pt x="1343" y="474"/>
                      <a:pt x="1343" y="473"/>
                    </a:cubicBezTo>
                    <a:cubicBezTo>
                      <a:pt x="1319" y="393"/>
                      <a:pt x="1319" y="393"/>
                      <a:pt x="1319" y="393"/>
                    </a:cubicBezTo>
                    <a:cubicBezTo>
                      <a:pt x="1318" y="393"/>
                      <a:pt x="1318" y="392"/>
                      <a:pt x="1318" y="392"/>
                    </a:cubicBezTo>
                    <a:cubicBezTo>
                      <a:pt x="1302" y="349"/>
                      <a:pt x="1302" y="349"/>
                      <a:pt x="1302" y="349"/>
                    </a:cubicBezTo>
                    <a:cubicBezTo>
                      <a:pt x="1302" y="348"/>
                      <a:pt x="1301" y="347"/>
                      <a:pt x="1301" y="346"/>
                    </a:cubicBezTo>
                    <a:cubicBezTo>
                      <a:pt x="1270" y="307"/>
                      <a:pt x="1270" y="307"/>
                      <a:pt x="1270" y="307"/>
                    </a:cubicBezTo>
                    <a:cubicBezTo>
                      <a:pt x="1267" y="303"/>
                      <a:pt x="1267" y="299"/>
                      <a:pt x="1270" y="295"/>
                    </a:cubicBezTo>
                    <a:cubicBezTo>
                      <a:pt x="1281" y="284"/>
                      <a:pt x="1305" y="257"/>
                      <a:pt x="1306" y="252"/>
                    </a:cubicBezTo>
                    <a:cubicBezTo>
                      <a:pt x="1308" y="245"/>
                      <a:pt x="1329" y="211"/>
                      <a:pt x="1322" y="210"/>
                    </a:cubicBezTo>
                    <a:cubicBezTo>
                      <a:pt x="1316" y="208"/>
                      <a:pt x="1256" y="186"/>
                      <a:pt x="1247" y="182"/>
                    </a:cubicBezTo>
                    <a:cubicBezTo>
                      <a:pt x="1238" y="178"/>
                      <a:pt x="1185" y="145"/>
                      <a:pt x="1178" y="143"/>
                    </a:cubicBezTo>
                    <a:cubicBezTo>
                      <a:pt x="1172" y="141"/>
                      <a:pt x="1131" y="106"/>
                      <a:pt x="1124" y="102"/>
                    </a:cubicBezTo>
                    <a:cubicBezTo>
                      <a:pt x="1119" y="98"/>
                      <a:pt x="1088" y="64"/>
                      <a:pt x="1078" y="53"/>
                    </a:cubicBezTo>
                    <a:cubicBezTo>
                      <a:pt x="1076" y="51"/>
                      <a:pt x="1073" y="50"/>
                      <a:pt x="1070" y="50"/>
                    </a:cubicBezTo>
                    <a:cubicBezTo>
                      <a:pt x="1024" y="55"/>
                      <a:pt x="1024" y="55"/>
                      <a:pt x="1024" y="55"/>
                    </a:cubicBezTo>
                    <a:cubicBezTo>
                      <a:pt x="1022" y="56"/>
                      <a:pt x="1019" y="55"/>
                      <a:pt x="1018" y="54"/>
                    </a:cubicBezTo>
                    <a:cubicBezTo>
                      <a:pt x="1000" y="42"/>
                      <a:pt x="1000" y="42"/>
                      <a:pt x="1000" y="42"/>
                    </a:cubicBezTo>
                    <a:cubicBezTo>
                      <a:pt x="999" y="42"/>
                      <a:pt x="997" y="41"/>
                      <a:pt x="996" y="41"/>
                    </a:cubicBezTo>
                    <a:cubicBezTo>
                      <a:pt x="931" y="31"/>
                      <a:pt x="931" y="31"/>
                      <a:pt x="931" y="31"/>
                    </a:cubicBezTo>
                    <a:cubicBezTo>
                      <a:pt x="929" y="31"/>
                      <a:pt x="927" y="31"/>
                      <a:pt x="926" y="32"/>
                    </a:cubicBezTo>
                    <a:cubicBezTo>
                      <a:pt x="880" y="52"/>
                      <a:pt x="880" y="52"/>
                      <a:pt x="880" y="52"/>
                    </a:cubicBezTo>
                    <a:cubicBezTo>
                      <a:pt x="879" y="52"/>
                      <a:pt x="878" y="53"/>
                      <a:pt x="877" y="53"/>
                    </a:cubicBezTo>
                    <a:cubicBezTo>
                      <a:pt x="841" y="54"/>
                      <a:pt x="841" y="54"/>
                      <a:pt x="841" y="54"/>
                    </a:cubicBezTo>
                    <a:cubicBezTo>
                      <a:pt x="837" y="54"/>
                      <a:pt x="833" y="51"/>
                      <a:pt x="832" y="47"/>
                    </a:cubicBezTo>
                    <a:cubicBezTo>
                      <a:pt x="825" y="0"/>
                      <a:pt x="825" y="0"/>
                      <a:pt x="825" y="0"/>
                    </a:cubicBezTo>
                    <a:cubicBezTo>
                      <a:pt x="815" y="12"/>
                      <a:pt x="815" y="12"/>
                      <a:pt x="815" y="12"/>
                    </a:cubicBezTo>
                    <a:cubicBezTo>
                      <a:pt x="815" y="13"/>
                      <a:pt x="814" y="14"/>
                      <a:pt x="813" y="15"/>
                    </a:cubicBezTo>
                    <a:cubicBezTo>
                      <a:pt x="805" y="19"/>
                      <a:pt x="771" y="37"/>
                      <a:pt x="763" y="40"/>
                    </a:cubicBezTo>
                    <a:cubicBezTo>
                      <a:pt x="755" y="42"/>
                      <a:pt x="736" y="82"/>
                      <a:pt x="731" y="91"/>
                    </a:cubicBezTo>
                    <a:cubicBezTo>
                      <a:pt x="731" y="92"/>
                      <a:pt x="730" y="93"/>
                      <a:pt x="728" y="94"/>
                    </a:cubicBezTo>
                    <a:cubicBezTo>
                      <a:pt x="668" y="138"/>
                      <a:pt x="668" y="138"/>
                      <a:pt x="668" y="138"/>
                    </a:cubicBezTo>
                    <a:cubicBezTo>
                      <a:pt x="667" y="139"/>
                      <a:pt x="666" y="139"/>
                      <a:pt x="665" y="139"/>
                    </a:cubicBezTo>
                    <a:cubicBezTo>
                      <a:pt x="622" y="153"/>
                      <a:pt x="622" y="153"/>
                      <a:pt x="622" y="153"/>
                    </a:cubicBezTo>
                    <a:cubicBezTo>
                      <a:pt x="622" y="154"/>
                      <a:pt x="621" y="154"/>
                      <a:pt x="621" y="154"/>
                    </a:cubicBezTo>
                    <a:cubicBezTo>
                      <a:pt x="560" y="189"/>
                      <a:pt x="560" y="189"/>
                      <a:pt x="560" y="189"/>
                    </a:cubicBezTo>
                    <a:cubicBezTo>
                      <a:pt x="557" y="190"/>
                      <a:pt x="556" y="193"/>
                      <a:pt x="556" y="196"/>
                    </a:cubicBezTo>
                    <a:cubicBezTo>
                      <a:pt x="556" y="209"/>
                      <a:pt x="555" y="242"/>
                      <a:pt x="556" y="248"/>
                    </a:cubicBezTo>
                    <a:cubicBezTo>
                      <a:pt x="556" y="253"/>
                      <a:pt x="582" y="287"/>
                      <a:pt x="589" y="295"/>
                    </a:cubicBezTo>
                    <a:cubicBezTo>
                      <a:pt x="590" y="296"/>
                      <a:pt x="591" y="297"/>
                      <a:pt x="592" y="297"/>
                    </a:cubicBezTo>
                    <a:cubicBezTo>
                      <a:pt x="631" y="314"/>
                      <a:pt x="631" y="314"/>
                      <a:pt x="631" y="314"/>
                    </a:cubicBezTo>
                    <a:cubicBezTo>
                      <a:pt x="635" y="316"/>
                      <a:pt x="637" y="319"/>
                      <a:pt x="637" y="322"/>
                    </a:cubicBezTo>
                    <a:cubicBezTo>
                      <a:pt x="638" y="342"/>
                      <a:pt x="638" y="342"/>
                      <a:pt x="638" y="342"/>
                    </a:cubicBezTo>
                    <a:cubicBezTo>
                      <a:pt x="638" y="348"/>
                      <a:pt x="633" y="352"/>
                      <a:pt x="627" y="351"/>
                    </a:cubicBezTo>
                    <a:cubicBezTo>
                      <a:pt x="567" y="339"/>
                      <a:pt x="567" y="339"/>
                      <a:pt x="567" y="339"/>
                    </a:cubicBezTo>
                    <a:cubicBezTo>
                      <a:pt x="566" y="339"/>
                      <a:pt x="565" y="339"/>
                      <a:pt x="565" y="339"/>
                    </a:cubicBezTo>
                    <a:cubicBezTo>
                      <a:pt x="485" y="342"/>
                      <a:pt x="485" y="342"/>
                      <a:pt x="485" y="342"/>
                    </a:cubicBezTo>
                    <a:cubicBezTo>
                      <a:pt x="484" y="342"/>
                      <a:pt x="482" y="342"/>
                      <a:pt x="481" y="343"/>
                    </a:cubicBezTo>
                    <a:cubicBezTo>
                      <a:pt x="436" y="365"/>
                      <a:pt x="436" y="365"/>
                      <a:pt x="436" y="365"/>
                    </a:cubicBezTo>
                    <a:cubicBezTo>
                      <a:pt x="436" y="365"/>
                      <a:pt x="436" y="365"/>
                      <a:pt x="436" y="366"/>
                    </a:cubicBezTo>
                    <a:cubicBezTo>
                      <a:pt x="384" y="398"/>
                      <a:pt x="384" y="398"/>
                      <a:pt x="384" y="398"/>
                    </a:cubicBezTo>
                    <a:cubicBezTo>
                      <a:pt x="382" y="400"/>
                      <a:pt x="380" y="400"/>
                      <a:pt x="378" y="400"/>
                    </a:cubicBezTo>
                    <a:cubicBezTo>
                      <a:pt x="324" y="392"/>
                      <a:pt x="324" y="392"/>
                      <a:pt x="324" y="392"/>
                    </a:cubicBezTo>
                    <a:cubicBezTo>
                      <a:pt x="324" y="391"/>
                      <a:pt x="324" y="391"/>
                      <a:pt x="324" y="391"/>
                    </a:cubicBezTo>
                    <a:cubicBezTo>
                      <a:pt x="239" y="374"/>
                      <a:pt x="239" y="374"/>
                      <a:pt x="239" y="374"/>
                    </a:cubicBezTo>
                    <a:cubicBezTo>
                      <a:pt x="237" y="373"/>
                      <a:pt x="235" y="373"/>
                      <a:pt x="234" y="374"/>
                    </a:cubicBezTo>
                    <a:cubicBezTo>
                      <a:pt x="203" y="388"/>
                      <a:pt x="203" y="388"/>
                      <a:pt x="203" y="388"/>
                    </a:cubicBezTo>
                    <a:cubicBezTo>
                      <a:pt x="200" y="389"/>
                      <a:pt x="198" y="392"/>
                      <a:pt x="198" y="396"/>
                    </a:cubicBezTo>
                    <a:cubicBezTo>
                      <a:pt x="198" y="409"/>
                      <a:pt x="198" y="443"/>
                      <a:pt x="198" y="453"/>
                    </a:cubicBezTo>
                    <a:cubicBezTo>
                      <a:pt x="198" y="463"/>
                      <a:pt x="189" y="458"/>
                      <a:pt x="184" y="455"/>
                    </a:cubicBezTo>
                    <a:cubicBezTo>
                      <a:pt x="181" y="454"/>
                      <a:pt x="179" y="454"/>
                      <a:pt x="177" y="455"/>
                    </a:cubicBezTo>
                    <a:cubicBezTo>
                      <a:pt x="160" y="459"/>
                      <a:pt x="93" y="479"/>
                      <a:pt x="86" y="479"/>
                    </a:cubicBezTo>
                    <a:cubicBezTo>
                      <a:pt x="80" y="479"/>
                      <a:pt x="57" y="484"/>
                      <a:pt x="43" y="487"/>
                    </a:cubicBezTo>
                    <a:cubicBezTo>
                      <a:pt x="37" y="488"/>
                      <a:pt x="34" y="495"/>
                      <a:pt x="37" y="500"/>
                    </a:cubicBezTo>
                    <a:cubicBezTo>
                      <a:pt x="58" y="539"/>
                      <a:pt x="58" y="539"/>
                      <a:pt x="58" y="539"/>
                    </a:cubicBezTo>
                    <a:cubicBezTo>
                      <a:pt x="59" y="542"/>
                      <a:pt x="59" y="545"/>
                      <a:pt x="58" y="547"/>
                    </a:cubicBezTo>
                    <a:cubicBezTo>
                      <a:pt x="52" y="558"/>
                      <a:pt x="52" y="558"/>
                      <a:pt x="52" y="558"/>
                    </a:cubicBezTo>
                    <a:cubicBezTo>
                      <a:pt x="51" y="561"/>
                      <a:pt x="48" y="563"/>
                      <a:pt x="45" y="563"/>
                    </a:cubicBezTo>
                    <a:cubicBezTo>
                      <a:pt x="20" y="564"/>
                      <a:pt x="20" y="564"/>
                      <a:pt x="20" y="564"/>
                    </a:cubicBezTo>
                    <a:cubicBezTo>
                      <a:pt x="16" y="564"/>
                      <a:pt x="12" y="567"/>
                      <a:pt x="12" y="571"/>
                    </a:cubicBezTo>
                    <a:cubicBezTo>
                      <a:pt x="1" y="634"/>
                      <a:pt x="1" y="634"/>
                      <a:pt x="1" y="634"/>
                    </a:cubicBezTo>
                    <a:cubicBezTo>
                      <a:pt x="0" y="634"/>
                      <a:pt x="0" y="635"/>
                      <a:pt x="0" y="636"/>
                    </a:cubicBezTo>
                    <a:cubicBezTo>
                      <a:pt x="2" y="688"/>
                      <a:pt x="2" y="688"/>
                      <a:pt x="2" y="688"/>
                    </a:cubicBezTo>
                    <a:cubicBezTo>
                      <a:pt x="3" y="692"/>
                      <a:pt x="6" y="696"/>
                      <a:pt x="10" y="696"/>
                    </a:cubicBezTo>
                    <a:cubicBezTo>
                      <a:pt x="64" y="705"/>
                      <a:pt x="64" y="705"/>
                      <a:pt x="64" y="705"/>
                    </a:cubicBezTo>
                    <a:cubicBezTo>
                      <a:pt x="68" y="705"/>
                      <a:pt x="71" y="709"/>
                      <a:pt x="71" y="713"/>
                    </a:cubicBezTo>
                    <a:cubicBezTo>
                      <a:pt x="71" y="716"/>
                      <a:pt x="71" y="716"/>
                      <a:pt x="71" y="716"/>
                    </a:cubicBezTo>
                    <a:cubicBezTo>
                      <a:pt x="71" y="716"/>
                      <a:pt x="71" y="717"/>
                      <a:pt x="71" y="717"/>
                    </a:cubicBezTo>
                    <a:cubicBezTo>
                      <a:pt x="72" y="722"/>
                      <a:pt x="79" y="756"/>
                      <a:pt x="75" y="762"/>
                    </a:cubicBezTo>
                    <a:cubicBezTo>
                      <a:pt x="72" y="767"/>
                      <a:pt x="75" y="802"/>
                      <a:pt x="77" y="817"/>
                    </a:cubicBezTo>
                    <a:cubicBezTo>
                      <a:pt x="77" y="820"/>
                      <a:pt x="80" y="824"/>
                      <a:pt x="84" y="824"/>
                    </a:cubicBezTo>
                    <a:cubicBezTo>
                      <a:pt x="113" y="830"/>
                      <a:pt x="113" y="830"/>
                      <a:pt x="113" y="830"/>
                    </a:cubicBezTo>
                    <a:cubicBezTo>
                      <a:pt x="116" y="830"/>
                      <a:pt x="118" y="830"/>
                      <a:pt x="120" y="829"/>
                    </a:cubicBezTo>
                    <a:cubicBezTo>
                      <a:pt x="139" y="817"/>
                      <a:pt x="139" y="817"/>
                      <a:pt x="139" y="817"/>
                    </a:cubicBezTo>
                    <a:cubicBezTo>
                      <a:pt x="140" y="816"/>
                      <a:pt x="140" y="816"/>
                      <a:pt x="141" y="816"/>
                    </a:cubicBezTo>
                    <a:cubicBezTo>
                      <a:pt x="192" y="798"/>
                      <a:pt x="192" y="798"/>
                      <a:pt x="192" y="798"/>
                    </a:cubicBezTo>
                    <a:cubicBezTo>
                      <a:pt x="199" y="796"/>
                      <a:pt x="205" y="802"/>
                      <a:pt x="204" y="808"/>
                    </a:cubicBezTo>
                    <a:cubicBezTo>
                      <a:pt x="202" y="820"/>
                      <a:pt x="202" y="820"/>
                      <a:pt x="202" y="820"/>
                    </a:cubicBezTo>
                    <a:cubicBezTo>
                      <a:pt x="201" y="822"/>
                      <a:pt x="201" y="823"/>
                      <a:pt x="200" y="824"/>
                    </a:cubicBezTo>
                    <a:cubicBezTo>
                      <a:pt x="154" y="878"/>
                      <a:pt x="154" y="878"/>
                      <a:pt x="154" y="878"/>
                    </a:cubicBezTo>
                    <a:cubicBezTo>
                      <a:pt x="154" y="879"/>
                      <a:pt x="153" y="879"/>
                      <a:pt x="153" y="880"/>
                    </a:cubicBezTo>
                    <a:cubicBezTo>
                      <a:pt x="134" y="915"/>
                      <a:pt x="134" y="915"/>
                      <a:pt x="134" y="915"/>
                    </a:cubicBezTo>
                    <a:cubicBezTo>
                      <a:pt x="133" y="916"/>
                      <a:pt x="133" y="917"/>
                      <a:pt x="133" y="918"/>
                    </a:cubicBezTo>
                    <a:cubicBezTo>
                      <a:pt x="123" y="978"/>
                      <a:pt x="123" y="978"/>
                      <a:pt x="123" y="978"/>
                    </a:cubicBezTo>
                    <a:cubicBezTo>
                      <a:pt x="123" y="980"/>
                      <a:pt x="123" y="981"/>
                      <a:pt x="123" y="982"/>
                    </a:cubicBezTo>
                    <a:cubicBezTo>
                      <a:pt x="129" y="1009"/>
                      <a:pt x="129" y="1009"/>
                      <a:pt x="129" y="1009"/>
                    </a:cubicBezTo>
                    <a:cubicBezTo>
                      <a:pt x="131" y="1016"/>
                      <a:pt x="140" y="1018"/>
                      <a:pt x="144" y="1013"/>
                    </a:cubicBezTo>
                    <a:cubicBezTo>
                      <a:pt x="153" y="1003"/>
                      <a:pt x="165" y="989"/>
                      <a:pt x="166" y="985"/>
                    </a:cubicBezTo>
                    <a:cubicBezTo>
                      <a:pt x="168" y="979"/>
                      <a:pt x="220" y="940"/>
                      <a:pt x="232" y="932"/>
                    </a:cubicBezTo>
                    <a:cubicBezTo>
                      <a:pt x="233" y="931"/>
                      <a:pt x="235" y="930"/>
                      <a:pt x="236" y="930"/>
                    </a:cubicBezTo>
                    <a:cubicBezTo>
                      <a:pt x="301" y="928"/>
                      <a:pt x="301" y="928"/>
                      <a:pt x="301" y="928"/>
                    </a:cubicBezTo>
                    <a:cubicBezTo>
                      <a:pt x="309" y="927"/>
                      <a:pt x="313" y="935"/>
                      <a:pt x="309" y="941"/>
                    </a:cubicBezTo>
                    <a:cubicBezTo>
                      <a:pt x="287" y="977"/>
                      <a:pt x="287" y="977"/>
                      <a:pt x="287" y="977"/>
                    </a:cubicBezTo>
                    <a:cubicBezTo>
                      <a:pt x="286" y="978"/>
                      <a:pt x="285" y="979"/>
                      <a:pt x="284" y="979"/>
                    </a:cubicBezTo>
                    <a:cubicBezTo>
                      <a:pt x="268" y="989"/>
                      <a:pt x="268" y="989"/>
                      <a:pt x="268" y="989"/>
                    </a:cubicBezTo>
                    <a:cubicBezTo>
                      <a:pt x="264" y="991"/>
                      <a:pt x="263" y="995"/>
                      <a:pt x="264" y="999"/>
                    </a:cubicBezTo>
                    <a:cubicBezTo>
                      <a:pt x="269" y="1020"/>
                      <a:pt x="269" y="1020"/>
                      <a:pt x="269" y="1020"/>
                    </a:cubicBezTo>
                    <a:cubicBezTo>
                      <a:pt x="269" y="1023"/>
                      <a:pt x="269" y="1026"/>
                      <a:pt x="267" y="1028"/>
                    </a:cubicBezTo>
                    <a:cubicBezTo>
                      <a:pt x="226" y="1070"/>
                      <a:pt x="226" y="1070"/>
                      <a:pt x="226" y="1070"/>
                    </a:cubicBezTo>
                    <a:cubicBezTo>
                      <a:pt x="224" y="1071"/>
                      <a:pt x="224" y="1073"/>
                      <a:pt x="223" y="1075"/>
                    </a:cubicBezTo>
                    <a:cubicBezTo>
                      <a:pt x="222" y="1081"/>
                      <a:pt x="218" y="1099"/>
                      <a:pt x="219" y="1103"/>
                    </a:cubicBezTo>
                    <a:cubicBezTo>
                      <a:pt x="219" y="1106"/>
                      <a:pt x="240" y="1123"/>
                      <a:pt x="250" y="1130"/>
                    </a:cubicBezTo>
                    <a:cubicBezTo>
                      <a:pt x="253" y="1133"/>
                      <a:pt x="257" y="1133"/>
                      <a:pt x="260" y="1131"/>
                    </a:cubicBezTo>
                    <a:cubicBezTo>
                      <a:pt x="306" y="1102"/>
                      <a:pt x="306" y="1102"/>
                      <a:pt x="306" y="1102"/>
                    </a:cubicBezTo>
                    <a:cubicBezTo>
                      <a:pt x="308" y="1100"/>
                      <a:pt x="311" y="1100"/>
                      <a:pt x="314" y="1101"/>
                    </a:cubicBezTo>
                    <a:cubicBezTo>
                      <a:pt x="340" y="1111"/>
                      <a:pt x="340" y="1111"/>
                      <a:pt x="340" y="1111"/>
                    </a:cubicBezTo>
                    <a:cubicBezTo>
                      <a:pt x="346" y="1114"/>
                      <a:pt x="347" y="1122"/>
                      <a:pt x="342" y="1127"/>
                    </a:cubicBezTo>
                    <a:cubicBezTo>
                      <a:pt x="310" y="1151"/>
                      <a:pt x="310" y="1151"/>
                      <a:pt x="310" y="1151"/>
                    </a:cubicBezTo>
                    <a:cubicBezTo>
                      <a:pt x="310" y="1151"/>
                      <a:pt x="309" y="1152"/>
                      <a:pt x="309" y="1152"/>
                    </a:cubicBezTo>
                    <a:cubicBezTo>
                      <a:pt x="304" y="1158"/>
                      <a:pt x="263" y="1204"/>
                      <a:pt x="255" y="1212"/>
                    </a:cubicBezTo>
                    <a:cubicBezTo>
                      <a:pt x="255" y="1212"/>
                      <a:pt x="255" y="1212"/>
                      <a:pt x="255" y="1213"/>
                    </a:cubicBezTo>
                    <a:cubicBezTo>
                      <a:pt x="250" y="1218"/>
                      <a:pt x="253" y="1226"/>
                      <a:pt x="260" y="1227"/>
                    </a:cubicBezTo>
                    <a:cubicBezTo>
                      <a:pt x="295" y="1234"/>
                      <a:pt x="295" y="1234"/>
                      <a:pt x="295" y="1234"/>
                    </a:cubicBezTo>
                    <a:cubicBezTo>
                      <a:pt x="297" y="1234"/>
                      <a:pt x="298" y="1234"/>
                      <a:pt x="300" y="1233"/>
                    </a:cubicBezTo>
                    <a:cubicBezTo>
                      <a:pt x="315" y="1227"/>
                      <a:pt x="387" y="1192"/>
                      <a:pt x="400" y="1176"/>
                    </a:cubicBezTo>
                    <a:cubicBezTo>
                      <a:pt x="411" y="1162"/>
                      <a:pt x="414" y="1181"/>
                      <a:pt x="415" y="1191"/>
                    </a:cubicBezTo>
                    <a:cubicBezTo>
                      <a:pt x="416" y="1193"/>
                      <a:pt x="415" y="1196"/>
                      <a:pt x="412" y="1198"/>
                    </a:cubicBezTo>
                    <a:cubicBezTo>
                      <a:pt x="401" y="1208"/>
                      <a:pt x="365" y="1237"/>
                      <a:pt x="354" y="1243"/>
                    </a:cubicBezTo>
                    <a:cubicBezTo>
                      <a:pt x="344" y="1249"/>
                      <a:pt x="321" y="1257"/>
                      <a:pt x="312" y="1259"/>
                    </a:cubicBezTo>
                    <a:cubicBezTo>
                      <a:pt x="310" y="1260"/>
                      <a:pt x="309" y="1261"/>
                      <a:pt x="308" y="1263"/>
                    </a:cubicBezTo>
                    <a:cubicBezTo>
                      <a:pt x="285" y="1298"/>
                      <a:pt x="285" y="1298"/>
                      <a:pt x="285" y="1298"/>
                    </a:cubicBezTo>
                    <a:cubicBezTo>
                      <a:pt x="285" y="1298"/>
                      <a:pt x="285" y="1298"/>
                      <a:pt x="284" y="1299"/>
                    </a:cubicBezTo>
                    <a:cubicBezTo>
                      <a:pt x="239" y="1347"/>
                      <a:pt x="239" y="1347"/>
                      <a:pt x="239" y="1347"/>
                    </a:cubicBezTo>
                    <a:cubicBezTo>
                      <a:pt x="239" y="1348"/>
                      <a:pt x="239" y="1348"/>
                      <a:pt x="238" y="1348"/>
                    </a:cubicBezTo>
                    <a:cubicBezTo>
                      <a:pt x="206" y="1372"/>
                      <a:pt x="206" y="1372"/>
                      <a:pt x="206" y="1372"/>
                    </a:cubicBezTo>
                    <a:cubicBezTo>
                      <a:pt x="204" y="1374"/>
                      <a:pt x="202" y="1377"/>
                      <a:pt x="203" y="1381"/>
                    </a:cubicBezTo>
                    <a:cubicBezTo>
                      <a:pt x="206" y="1398"/>
                      <a:pt x="213" y="1452"/>
                      <a:pt x="208" y="1460"/>
                    </a:cubicBezTo>
                    <a:cubicBezTo>
                      <a:pt x="203" y="1467"/>
                      <a:pt x="208" y="1497"/>
                      <a:pt x="210" y="1509"/>
                    </a:cubicBezTo>
                    <a:cubicBezTo>
                      <a:pt x="210" y="1512"/>
                      <a:pt x="212" y="1515"/>
                      <a:pt x="215" y="1516"/>
                    </a:cubicBezTo>
                    <a:cubicBezTo>
                      <a:pt x="243" y="1526"/>
                      <a:pt x="243" y="1526"/>
                      <a:pt x="243" y="1526"/>
                    </a:cubicBezTo>
                    <a:cubicBezTo>
                      <a:pt x="246" y="1527"/>
                      <a:pt x="249" y="1527"/>
                      <a:pt x="252" y="1525"/>
                    </a:cubicBezTo>
                    <a:cubicBezTo>
                      <a:pt x="338" y="1457"/>
                      <a:pt x="338" y="1457"/>
                      <a:pt x="338" y="1457"/>
                    </a:cubicBezTo>
                    <a:cubicBezTo>
                      <a:pt x="339" y="1457"/>
                      <a:pt x="339" y="1457"/>
                      <a:pt x="339" y="1457"/>
                    </a:cubicBezTo>
                    <a:cubicBezTo>
                      <a:pt x="379" y="1418"/>
                      <a:pt x="379" y="1418"/>
                      <a:pt x="379" y="1418"/>
                    </a:cubicBezTo>
                    <a:cubicBezTo>
                      <a:pt x="380" y="1417"/>
                      <a:pt x="382" y="1416"/>
                      <a:pt x="383" y="1416"/>
                    </a:cubicBezTo>
                    <a:cubicBezTo>
                      <a:pt x="431" y="1408"/>
                      <a:pt x="431" y="1408"/>
                      <a:pt x="431" y="1408"/>
                    </a:cubicBezTo>
                    <a:cubicBezTo>
                      <a:pt x="433" y="1408"/>
                      <a:pt x="436" y="1406"/>
                      <a:pt x="437" y="1404"/>
                    </a:cubicBezTo>
                    <a:cubicBezTo>
                      <a:pt x="447" y="1387"/>
                      <a:pt x="447" y="1387"/>
                      <a:pt x="447" y="1387"/>
                    </a:cubicBezTo>
                    <a:cubicBezTo>
                      <a:pt x="450" y="1384"/>
                      <a:pt x="454" y="1382"/>
                      <a:pt x="458" y="1384"/>
                    </a:cubicBezTo>
                    <a:cubicBezTo>
                      <a:pt x="494" y="1397"/>
                      <a:pt x="494" y="1397"/>
                      <a:pt x="494" y="1397"/>
                    </a:cubicBezTo>
                    <a:cubicBezTo>
                      <a:pt x="496" y="1398"/>
                      <a:pt x="499" y="1398"/>
                      <a:pt x="501" y="1397"/>
                    </a:cubicBezTo>
                    <a:cubicBezTo>
                      <a:pt x="578" y="1359"/>
                      <a:pt x="578" y="1359"/>
                      <a:pt x="578" y="1359"/>
                    </a:cubicBezTo>
                    <a:cubicBezTo>
                      <a:pt x="579" y="1359"/>
                      <a:pt x="579" y="1359"/>
                      <a:pt x="579" y="1358"/>
                    </a:cubicBezTo>
                    <a:cubicBezTo>
                      <a:pt x="612" y="1337"/>
                      <a:pt x="612" y="1337"/>
                      <a:pt x="612" y="1337"/>
                    </a:cubicBezTo>
                    <a:cubicBezTo>
                      <a:pt x="616" y="1335"/>
                      <a:pt x="621" y="1336"/>
                      <a:pt x="624" y="1339"/>
                    </a:cubicBezTo>
                    <a:cubicBezTo>
                      <a:pt x="661" y="1386"/>
                      <a:pt x="661" y="1386"/>
                      <a:pt x="661" y="1386"/>
                    </a:cubicBezTo>
                    <a:cubicBezTo>
                      <a:pt x="662" y="1387"/>
                      <a:pt x="663" y="1388"/>
                      <a:pt x="665" y="1389"/>
                    </a:cubicBezTo>
                    <a:cubicBezTo>
                      <a:pt x="690" y="1398"/>
                      <a:pt x="690" y="1398"/>
                      <a:pt x="690" y="1398"/>
                    </a:cubicBezTo>
                    <a:cubicBezTo>
                      <a:pt x="693" y="1399"/>
                      <a:pt x="696" y="1402"/>
                      <a:pt x="696" y="1406"/>
                    </a:cubicBezTo>
                    <a:cubicBezTo>
                      <a:pt x="696" y="1421"/>
                      <a:pt x="696" y="1421"/>
                      <a:pt x="696" y="1421"/>
                    </a:cubicBezTo>
                    <a:cubicBezTo>
                      <a:pt x="697" y="1424"/>
                      <a:pt x="695" y="1427"/>
                      <a:pt x="692" y="1429"/>
                    </a:cubicBezTo>
                    <a:cubicBezTo>
                      <a:pt x="680" y="1437"/>
                      <a:pt x="644" y="1459"/>
                      <a:pt x="639" y="1461"/>
                    </a:cubicBezTo>
                    <a:cubicBezTo>
                      <a:pt x="634" y="1463"/>
                      <a:pt x="628" y="1476"/>
                      <a:pt x="626" y="1481"/>
                    </a:cubicBezTo>
                    <a:cubicBezTo>
                      <a:pt x="625" y="1483"/>
                      <a:pt x="625" y="1484"/>
                      <a:pt x="625" y="1485"/>
                    </a:cubicBezTo>
                    <a:cubicBezTo>
                      <a:pt x="626" y="1524"/>
                      <a:pt x="626" y="1524"/>
                      <a:pt x="626" y="1524"/>
                    </a:cubicBezTo>
                    <a:cubicBezTo>
                      <a:pt x="626" y="1526"/>
                      <a:pt x="627" y="1527"/>
                      <a:pt x="628" y="1529"/>
                    </a:cubicBezTo>
                    <a:cubicBezTo>
                      <a:pt x="648" y="1553"/>
                      <a:pt x="648" y="1553"/>
                      <a:pt x="648" y="1553"/>
                    </a:cubicBezTo>
                    <a:cubicBezTo>
                      <a:pt x="649" y="1554"/>
                      <a:pt x="649" y="1555"/>
                      <a:pt x="650" y="1556"/>
                    </a:cubicBezTo>
                    <a:cubicBezTo>
                      <a:pt x="661" y="1593"/>
                      <a:pt x="661" y="1593"/>
                      <a:pt x="661" y="1593"/>
                    </a:cubicBezTo>
                    <a:cubicBezTo>
                      <a:pt x="661" y="1596"/>
                      <a:pt x="663" y="1598"/>
                      <a:pt x="665" y="1599"/>
                    </a:cubicBezTo>
                    <a:cubicBezTo>
                      <a:pt x="672" y="1602"/>
                      <a:pt x="686" y="1609"/>
                      <a:pt x="691" y="1616"/>
                    </a:cubicBezTo>
                    <a:cubicBezTo>
                      <a:pt x="697" y="1623"/>
                      <a:pt x="736" y="1584"/>
                      <a:pt x="743" y="1578"/>
                    </a:cubicBezTo>
                    <a:cubicBezTo>
                      <a:pt x="743" y="1577"/>
                      <a:pt x="744" y="1576"/>
                      <a:pt x="745" y="1576"/>
                    </a:cubicBezTo>
                    <a:cubicBezTo>
                      <a:pt x="779" y="1559"/>
                      <a:pt x="779" y="1559"/>
                      <a:pt x="779" y="1559"/>
                    </a:cubicBezTo>
                    <a:cubicBezTo>
                      <a:pt x="781" y="1558"/>
                      <a:pt x="783" y="1556"/>
                      <a:pt x="783" y="1554"/>
                    </a:cubicBezTo>
                    <a:cubicBezTo>
                      <a:pt x="792" y="1521"/>
                      <a:pt x="792" y="1521"/>
                      <a:pt x="792" y="1521"/>
                    </a:cubicBezTo>
                    <a:cubicBezTo>
                      <a:pt x="793" y="1518"/>
                      <a:pt x="796" y="1516"/>
                      <a:pt x="799" y="1515"/>
                    </a:cubicBezTo>
                    <a:cubicBezTo>
                      <a:pt x="823" y="1511"/>
                      <a:pt x="823" y="1511"/>
                      <a:pt x="823" y="1511"/>
                    </a:cubicBezTo>
                    <a:cubicBezTo>
                      <a:pt x="828" y="1511"/>
                      <a:pt x="833" y="1515"/>
                      <a:pt x="833" y="1520"/>
                    </a:cubicBezTo>
                    <a:cubicBezTo>
                      <a:pt x="834" y="1558"/>
                      <a:pt x="834" y="1558"/>
                      <a:pt x="834" y="1558"/>
                    </a:cubicBezTo>
                    <a:cubicBezTo>
                      <a:pt x="835" y="1563"/>
                      <a:pt x="838" y="1567"/>
                      <a:pt x="843" y="1567"/>
                    </a:cubicBezTo>
                    <a:cubicBezTo>
                      <a:pt x="875" y="1569"/>
                      <a:pt x="875" y="1569"/>
                      <a:pt x="875" y="1569"/>
                    </a:cubicBezTo>
                    <a:cubicBezTo>
                      <a:pt x="877" y="1569"/>
                      <a:pt x="879" y="1568"/>
                      <a:pt x="881" y="1567"/>
                    </a:cubicBezTo>
                    <a:cubicBezTo>
                      <a:pt x="919" y="1537"/>
                      <a:pt x="919" y="1537"/>
                      <a:pt x="919" y="1537"/>
                    </a:cubicBezTo>
                    <a:cubicBezTo>
                      <a:pt x="921" y="1535"/>
                      <a:pt x="924" y="1534"/>
                      <a:pt x="927" y="1535"/>
                    </a:cubicBezTo>
                    <a:cubicBezTo>
                      <a:pt x="970" y="1547"/>
                      <a:pt x="970" y="1547"/>
                      <a:pt x="970" y="1547"/>
                    </a:cubicBezTo>
                    <a:cubicBezTo>
                      <a:pt x="972" y="1548"/>
                      <a:pt x="974" y="1549"/>
                      <a:pt x="975" y="1551"/>
                    </a:cubicBezTo>
                    <a:cubicBezTo>
                      <a:pt x="991" y="1577"/>
                      <a:pt x="991" y="1577"/>
                      <a:pt x="991" y="1577"/>
                    </a:cubicBezTo>
                    <a:cubicBezTo>
                      <a:pt x="993" y="1580"/>
                      <a:pt x="996" y="1582"/>
                      <a:pt x="1000" y="1582"/>
                    </a:cubicBezTo>
                    <a:cubicBezTo>
                      <a:pt x="1031" y="1579"/>
                      <a:pt x="1031" y="1579"/>
                      <a:pt x="1031" y="1579"/>
                    </a:cubicBezTo>
                    <a:cubicBezTo>
                      <a:pt x="1033" y="1579"/>
                      <a:pt x="1034" y="1578"/>
                      <a:pt x="1035" y="1578"/>
                    </a:cubicBezTo>
                    <a:cubicBezTo>
                      <a:pt x="1057" y="1566"/>
                      <a:pt x="1057" y="1566"/>
                      <a:pt x="1057" y="1566"/>
                    </a:cubicBezTo>
                    <a:cubicBezTo>
                      <a:pt x="1062" y="1564"/>
                      <a:pt x="1067" y="1566"/>
                      <a:pt x="1069" y="1570"/>
                    </a:cubicBezTo>
                    <a:cubicBezTo>
                      <a:pt x="1081" y="1593"/>
                      <a:pt x="1081" y="1593"/>
                      <a:pt x="1081" y="1593"/>
                    </a:cubicBezTo>
                    <a:cubicBezTo>
                      <a:pt x="1083" y="1597"/>
                      <a:pt x="1087" y="1599"/>
                      <a:pt x="1092" y="1598"/>
                    </a:cubicBezTo>
                    <a:cubicBezTo>
                      <a:pt x="1128" y="1584"/>
                      <a:pt x="1128" y="1584"/>
                      <a:pt x="1128" y="1584"/>
                    </a:cubicBezTo>
                    <a:cubicBezTo>
                      <a:pt x="1129" y="1584"/>
                      <a:pt x="1130" y="1583"/>
                      <a:pt x="1131" y="1583"/>
                    </a:cubicBezTo>
                    <a:cubicBezTo>
                      <a:pt x="1162" y="1582"/>
                      <a:pt x="1162" y="1582"/>
                      <a:pt x="1162" y="1582"/>
                    </a:cubicBezTo>
                    <a:cubicBezTo>
                      <a:pt x="1163" y="1582"/>
                      <a:pt x="1164" y="1582"/>
                      <a:pt x="1165" y="1582"/>
                    </a:cubicBezTo>
                    <a:cubicBezTo>
                      <a:pt x="1220" y="1560"/>
                      <a:pt x="1220" y="1560"/>
                      <a:pt x="1220" y="1560"/>
                    </a:cubicBezTo>
                    <a:cubicBezTo>
                      <a:pt x="1223" y="1559"/>
                      <a:pt x="1224" y="1557"/>
                      <a:pt x="1225" y="1555"/>
                    </a:cubicBezTo>
                    <a:cubicBezTo>
                      <a:pt x="1238" y="1523"/>
                      <a:pt x="1238" y="1523"/>
                      <a:pt x="1238" y="1523"/>
                    </a:cubicBezTo>
                    <a:cubicBezTo>
                      <a:pt x="1238" y="1523"/>
                      <a:pt x="1238" y="1523"/>
                      <a:pt x="1238" y="1522"/>
                    </a:cubicBezTo>
                    <a:cubicBezTo>
                      <a:pt x="1255" y="1468"/>
                      <a:pt x="1255" y="1468"/>
                      <a:pt x="1255" y="1468"/>
                    </a:cubicBezTo>
                    <a:cubicBezTo>
                      <a:pt x="1256" y="1463"/>
                      <a:pt x="1260" y="1461"/>
                      <a:pt x="1265" y="1462"/>
                    </a:cubicBezTo>
                    <a:cubicBezTo>
                      <a:pt x="1307" y="1470"/>
                      <a:pt x="1307" y="1470"/>
                      <a:pt x="1307" y="1470"/>
                    </a:cubicBezTo>
                    <a:cubicBezTo>
                      <a:pt x="1307" y="1470"/>
                      <a:pt x="1308" y="1470"/>
                      <a:pt x="1309" y="1470"/>
                    </a:cubicBezTo>
                    <a:cubicBezTo>
                      <a:pt x="1350" y="1468"/>
                      <a:pt x="1350" y="1468"/>
                      <a:pt x="1350" y="1468"/>
                    </a:cubicBezTo>
                    <a:cubicBezTo>
                      <a:pt x="1351" y="1468"/>
                      <a:pt x="1351" y="1468"/>
                      <a:pt x="1352" y="1468"/>
                    </a:cubicBezTo>
                    <a:lnTo>
                      <a:pt x="1366" y="146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5"/>
              <p:cNvSpPr>
                <a:spLocks/>
              </p:cNvSpPr>
              <p:nvPr/>
            </p:nvSpPr>
            <p:spPr bwMode="auto">
              <a:xfrm>
                <a:off x="5466514" y="1572632"/>
                <a:ext cx="697633" cy="302718"/>
              </a:xfrm>
              <a:custGeom>
                <a:avLst/>
                <a:gdLst>
                  <a:gd name="T0" fmla="*/ 3 w 1603"/>
                  <a:gd name="T1" fmla="*/ 226 h 695"/>
                  <a:gd name="T2" fmla="*/ 35 w 1603"/>
                  <a:gd name="T3" fmla="*/ 280 h 695"/>
                  <a:gd name="T4" fmla="*/ 76 w 1603"/>
                  <a:gd name="T5" fmla="*/ 404 h 695"/>
                  <a:gd name="T6" fmla="*/ 126 w 1603"/>
                  <a:gd name="T7" fmla="*/ 455 h 695"/>
                  <a:gd name="T8" fmla="*/ 195 w 1603"/>
                  <a:gd name="T9" fmla="*/ 438 h 695"/>
                  <a:gd name="T10" fmla="*/ 180 w 1603"/>
                  <a:gd name="T11" fmla="*/ 497 h 695"/>
                  <a:gd name="T12" fmla="*/ 112 w 1603"/>
                  <a:gd name="T13" fmla="*/ 554 h 695"/>
                  <a:gd name="T14" fmla="*/ 191 w 1603"/>
                  <a:gd name="T15" fmla="*/ 612 h 695"/>
                  <a:gd name="T16" fmla="*/ 186 w 1603"/>
                  <a:gd name="T17" fmla="*/ 656 h 695"/>
                  <a:gd name="T18" fmla="*/ 179 w 1603"/>
                  <a:gd name="T19" fmla="*/ 662 h 695"/>
                  <a:gd name="T20" fmla="*/ 219 w 1603"/>
                  <a:gd name="T21" fmla="*/ 654 h 695"/>
                  <a:gd name="T22" fmla="*/ 343 w 1603"/>
                  <a:gd name="T23" fmla="*/ 626 h 695"/>
                  <a:gd name="T24" fmla="*/ 424 w 1603"/>
                  <a:gd name="T25" fmla="*/ 620 h 695"/>
                  <a:gd name="T26" fmla="*/ 446 w 1603"/>
                  <a:gd name="T27" fmla="*/ 563 h 695"/>
                  <a:gd name="T28" fmla="*/ 506 w 1603"/>
                  <a:gd name="T29" fmla="*/ 539 h 695"/>
                  <a:gd name="T30" fmla="*/ 556 w 1603"/>
                  <a:gd name="T31" fmla="*/ 535 h 695"/>
                  <a:gd name="T32" fmla="*/ 683 w 1603"/>
                  <a:gd name="T33" fmla="*/ 515 h 695"/>
                  <a:gd name="T34" fmla="*/ 767 w 1603"/>
                  <a:gd name="T35" fmla="*/ 587 h 695"/>
                  <a:gd name="T36" fmla="*/ 818 w 1603"/>
                  <a:gd name="T37" fmla="*/ 565 h 695"/>
                  <a:gd name="T38" fmla="*/ 934 w 1603"/>
                  <a:gd name="T39" fmla="*/ 548 h 695"/>
                  <a:gd name="T40" fmla="*/ 1005 w 1603"/>
                  <a:gd name="T41" fmla="*/ 522 h 695"/>
                  <a:gd name="T42" fmla="*/ 1049 w 1603"/>
                  <a:gd name="T43" fmla="*/ 466 h 695"/>
                  <a:gd name="T44" fmla="*/ 1168 w 1603"/>
                  <a:gd name="T45" fmla="*/ 488 h 695"/>
                  <a:gd name="T46" fmla="*/ 1223 w 1603"/>
                  <a:gd name="T47" fmla="*/ 430 h 695"/>
                  <a:gd name="T48" fmla="*/ 1331 w 1603"/>
                  <a:gd name="T49" fmla="*/ 359 h 695"/>
                  <a:gd name="T50" fmla="*/ 1396 w 1603"/>
                  <a:gd name="T51" fmla="*/ 391 h 695"/>
                  <a:gd name="T52" fmla="*/ 1471 w 1603"/>
                  <a:gd name="T53" fmla="*/ 416 h 695"/>
                  <a:gd name="T54" fmla="*/ 1499 w 1603"/>
                  <a:gd name="T55" fmla="*/ 355 h 695"/>
                  <a:gd name="T56" fmla="*/ 1571 w 1603"/>
                  <a:gd name="T57" fmla="*/ 339 h 695"/>
                  <a:gd name="T58" fmla="*/ 1601 w 1603"/>
                  <a:gd name="T59" fmla="*/ 270 h 695"/>
                  <a:gd name="T60" fmla="*/ 1514 w 1603"/>
                  <a:gd name="T61" fmla="*/ 224 h 695"/>
                  <a:gd name="T62" fmla="*/ 1350 w 1603"/>
                  <a:gd name="T63" fmla="*/ 198 h 695"/>
                  <a:gd name="T64" fmla="*/ 1269 w 1603"/>
                  <a:gd name="T65" fmla="*/ 185 h 695"/>
                  <a:gd name="T66" fmla="*/ 1194 w 1603"/>
                  <a:gd name="T67" fmla="*/ 168 h 695"/>
                  <a:gd name="T68" fmla="*/ 1106 w 1603"/>
                  <a:gd name="T69" fmla="*/ 129 h 695"/>
                  <a:gd name="T70" fmla="*/ 1005 w 1603"/>
                  <a:gd name="T71" fmla="*/ 119 h 695"/>
                  <a:gd name="T72" fmla="*/ 938 w 1603"/>
                  <a:gd name="T73" fmla="*/ 109 h 695"/>
                  <a:gd name="T74" fmla="*/ 813 w 1603"/>
                  <a:gd name="T75" fmla="*/ 112 h 695"/>
                  <a:gd name="T76" fmla="*/ 782 w 1603"/>
                  <a:gd name="T77" fmla="*/ 1 h 695"/>
                  <a:gd name="T78" fmla="*/ 714 w 1603"/>
                  <a:gd name="T79" fmla="*/ 77 h 695"/>
                  <a:gd name="T80" fmla="*/ 652 w 1603"/>
                  <a:gd name="T81" fmla="*/ 90 h 695"/>
                  <a:gd name="T82" fmla="*/ 620 w 1603"/>
                  <a:gd name="T83" fmla="*/ 106 h 695"/>
                  <a:gd name="T84" fmla="*/ 499 w 1603"/>
                  <a:gd name="T85" fmla="*/ 99 h 695"/>
                  <a:gd name="T86" fmla="*/ 350 w 1603"/>
                  <a:gd name="T87" fmla="*/ 105 h 695"/>
                  <a:gd name="T88" fmla="*/ 231 w 1603"/>
                  <a:gd name="T89" fmla="*/ 99 h 695"/>
                  <a:gd name="T90" fmla="*/ 133 w 1603"/>
                  <a:gd name="T91" fmla="*/ 100 h 695"/>
                  <a:gd name="T92" fmla="*/ 55 w 1603"/>
                  <a:gd name="T93" fmla="*/ 141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3" h="695">
                    <a:moveTo>
                      <a:pt x="55" y="141"/>
                    </a:moveTo>
                    <a:cubicBezTo>
                      <a:pt x="62" y="142"/>
                      <a:pt x="41" y="176"/>
                      <a:pt x="39" y="183"/>
                    </a:cubicBezTo>
                    <a:cubicBezTo>
                      <a:pt x="38" y="188"/>
                      <a:pt x="14" y="215"/>
                      <a:pt x="3" y="226"/>
                    </a:cubicBezTo>
                    <a:cubicBezTo>
                      <a:pt x="0" y="230"/>
                      <a:pt x="0" y="234"/>
                      <a:pt x="3" y="238"/>
                    </a:cubicBezTo>
                    <a:cubicBezTo>
                      <a:pt x="34" y="277"/>
                      <a:pt x="34" y="277"/>
                      <a:pt x="34" y="277"/>
                    </a:cubicBezTo>
                    <a:cubicBezTo>
                      <a:pt x="34" y="278"/>
                      <a:pt x="35" y="279"/>
                      <a:pt x="35" y="280"/>
                    </a:cubicBezTo>
                    <a:cubicBezTo>
                      <a:pt x="51" y="323"/>
                      <a:pt x="51" y="323"/>
                      <a:pt x="51" y="323"/>
                    </a:cubicBezTo>
                    <a:cubicBezTo>
                      <a:pt x="51" y="323"/>
                      <a:pt x="51" y="324"/>
                      <a:pt x="52" y="324"/>
                    </a:cubicBezTo>
                    <a:cubicBezTo>
                      <a:pt x="76" y="404"/>
                      <a:pt x="76" y="404"/>
                      <a:pt x="76" y="404"/>
                    </a:cubicBezTo>
                    <a:cubicBezTo>
                      <a:pt x="76" y="405"/>
                      <a:pt x="77" y="407"/>
                      <a:pt x="78" y="408"/>
                    </a:cubicBezTo>
                    <a:cubicBezTo>
                      <a:pt x="119" y="452"/>
                      <a:pt x="119" y="452"/>
                      <a:pt x="119" y="452"/>
                    </a:cubicBezTo>
                    <a:cubicBezTo>
                      <a:pt x="121" y="454"/>
                      <a:pt x="123" y="456"/>
                      <a:pt x="126" y="455"/>
                    </a:cubicBezTo>
                    <a:cubicBezTo>
                      <a:pt x="187" y="449"/>
                      <a:pt x="187" y="449"/>
                      <a:pt x="187" y="449"/>
                    </a:cubicBezTo>
                    <a:cubicBezTo>
                      <a:pt x="192" y="449"/>
                      <a:pt x="195" y="445"/>
                      <a:pt x="195" y="440"/>
                    </a:cubicBezTo>
                    <a:cubicBezTo>
                      <a:pt x="195" y="439"/>
                      <a:pt x="195" y="438"/>
                      <a:pt x="195" y="438"/>
                    </a:cubicBezTo>
                    <a:cubicBezTo>
                      <a:pt x="195" y="445"/>
                      <a:pt x="205" y="458"/>
                      <a:pt x="211" y="467"/>
                    </a:cubicBezTo>
                    <a:cubicBezTo>
                      <a:pt x="214" y="471"/>
                      <a:pt x="213" y="476"/>
                      <a:pt x="209" y="479"/>
                    </a:cubicBezTo>
                    <a:cubicBezTo>
                      <a:pt x="201" y="485"/>
                      <a:pt x="189" y="493"/>
                      <a:pt x="180" y="497"/>
                    </a:cubicBezTo>
                    <a:cubicBezTo>
                      <a:pt x="166" y="503"/>
                      <a:pt x="132" y="521"/>
                      <a:pt x="126" y="525"/>
                    </a:cubicBezTo>
                    <a:cubicBezTo>
                      <a:pt x="125" y="525"/>
                      <a:pt x="124" y="526"/>
                      <a:pt x="123" y="526"/>
                    </a:cubicBezTo>
                    <a:cubicBezTo>
                      <a:pt x="119" y="531"/>
                      <a:pt x="105" y="547"/>
                      <a:pt x="112" y="554"/>
                    </a:cubicBezTo>
                    <a:cubicBezTo>
                      <a:pt x="120" y="561"/>
                      <a:pt x="162" y="578"/>
                      <a:pt x="174" y="583"/>
                    </a:cubicBezTo>
                    <a:cubicBezTo>
                      <a:pt x="176" y="584"/>
                      <a:pt x="177" y="585"/>
                      <a:pt x="178" y="587"/>
                    </a:cubicBezTo>
                    <a:cubicBezTo>
                      <a:pt x="191" y="612"/>
                      <a:pt x="191" y="612"/>
                      <a:pt x="191" y="612"/>
                    </a:cubicBezTo>
                    <a:cubicBezTo>
                      <a:pt x="191" y="612"/>
                      <a:pt x="191" y="612"/>
                      <a:pt x="191" y="612"/>
                    </a:cubicBezTo>
                    <a:cubicBezTo>
                      <a:pt x="209" y="655"/>
                      <a:pt x="209" y="655"/>
                      <a:pt x="209" y="655"/>
                    </a:cubicBezTo>
                    <a:cubicBezTo>
                      <a:pt x="186" y="656"/>
                      <a:pt x="186" y="656"/>
                      <a:pt x="186" y="656"/>
                    </a:cubicBezTo>
                    <a:cubicBezTo>
                      <a:pt x="182" y="657"/>
                      <a:pt x="180" y="659"/>
                      <a:pt x="179" y="662"/>
                    </a:cubicBezTo>
                    <a:cubicBezTo>
                      <a:pt x="171" y="695"/>
                      <a:pt x="171" y="695"/>
                      <a:pt x="171" y="695"/>
                    </a:cubicBezTo>
                    <a:cubicBezTo>
                      <a:pt x="179" y="662"/>
                      <a:pt x="179" y="662"/>
                      <a:pt x="179" y="662"/>
                    </a:cubicBezTo>
                    <a:cubicBezTo>
                      <a:pt x="180" y="659"/>
                      <a:pt x="182" y="657"/>
                      <a:pt x="186" y="656"/>
                    </a:cubicBezTo>
                    <a:cubicBezTo>
                      <a:pt x="215" y="655"/>
                      <a:pt x="215" y="655"/>
                      <a:pt x="215" y="655"/>
                    </a:cubicBezTo>
                    <a:cubicBezTo>
                      <a:pt x="216" y="655"/>
                      <a:pt x="218" y="655"/>
                      <a:pt x="219" y="654"/>
                    </a:cubicBezTo>
                    <a:cubicBezTo>
                      <a:pt x="264" y="620"/>
                      <a:pt x="264" y="620"/>
                      <a:pt x="264" y="620"/>
                    </a:cubicBezTo>
                    <a:cubicBezTo>
                      <a:pt x="266" y="619"/>
                      <a:pt x="268" y="619"/>
                      <a:pt x="269" y="619"/>
                    </a:cubicBezTo>
                    <a:cubicBezTo>
                      <a:pt x="343" y="626"/>
                      <a:pt x="343" y="626"/>
                      <a:pt x="343" y="626"/>
                    </a:cubicBezTo>
                    <a:cubicBezTo>
                      <a:pt x="343" y="626"/>
                      <a:pt x="365" y="627"/>
                      <a:pt x="387" y="626"/>
                    </a:cubicBezTo>
                    <a:cubicBezTo>
                      <a:pt x="417" y="625"/>
                      <a:pt x="417" y="625"/>
                      <a:pt x="417" y="625"/>
                    </a:cubicBezTo>
                    <a:cubicBezTo>
                      <a:pt x="420" y="625"/>
                      <a:pt x="423" y="623"/>
                      <a:pt x="424" y="620"/>
                    </a:cubicBezTo>
                    <a:cubicBezTo>
                      <a:pt x="431" y="598"/>
                      <a:pt x="431" y="598"/>
                      <a:pt x="431" y="598"/>
                    </a:cubicBezTo>
                    <a:cubicBezTo>
                      <a:pt x="431" y="597"/>
                      <a:pt x="431" y="597"/>
                      <a:pt x="431" y="597"/>
                    </a:cubicBezTo>
                    <a:cubicBezTo>
                      <a:pt x="446" y="563"/>
                      <a:pt x="446" y="563"/>
                      <a:pt x="446" y="563"/>
                    </a:cubicBezTo>
                    <a:cubicBezTo>
                      <a:pt x="447" y="562"/>
                      <a:pt x="447" y="562"/>
                      <a:pt x="447" y="561"/>
                    </a:cubicBezTo>
                    <a:cubicBezTo>
                      <a:pt x="448" y="556"/>
                      <a:pt x="454" y="527"/>
                      <a:pt x="463" y="522"/>
                    </a:cubicBezTo>
                    <a:cubicBezTo>
                      <a:pt x="471" y="517"/>
                      <a:pt x="498" y="534"/>
                      <a:pt x="506" y="539"/>
                    </a:cubicBezTo>
                    <a:cubicBezTo>
                      <a:pt x="507" y="539"/>
                      <a:pt x="509" y="540"/>
                      <a:pt x="510" y="540"/>
                    </a:cubicBezTo>
                    <a:cubicBezTo>
                      <a:pt x="554" y="536"/>
                      <a:pt x="554" y="536"/>
                      <a:pt x="554" y="536"/>
                    </a:cubicBezTo>
                    <a:cubicBezTo>
                      <a:pt x="555" y="536"/>
                      <a:pt x="555" y="535"/>
                      <a:pt x="556" y="535"/>
                    </a:cubicBezTo>
                    <a:cubicBezTo>
                      <a:pt x="562" y="533"/>
                      <a:pt x="598" y="520"/>
                      <a:pt x="611" y="515"/>
                    </a:cubicBezTo>
                    <a:cubicBezTo>
                      <a:pt x="624" y="511"/>
                      <a:pt x="667" y="512"/>
                      <a:pt x="678" y="513"/>
                    </a:cubicBezTo>
                    <a:cubicBezTo>
                      <a:pt x="680" y="513"/>
                      <a:pt x="681" y="513"/>
                      <a:pt x="683" y="515"/>
                    </a:cubicBezTo>
                    <a:cubicBezTo>
                      <a:pt x="727" y="556"/>
                      <a:pt x="727" y="556"/>
                      <a:pt x="727" y="556"/>
                    </a:cubicBezTo>
                    <a:cubicBezTo>
                      <a:pt x="727" y="556"/>
                      <a:pt x="727" y="556"/>
                      <a:pt x="727" y="556"/>
                    </a:cubicBezTo>
                    <a:cubicBezTo>
                      <a:pt x="767" y="587"/>
                      <a:pt x="767" y="587"/>
                      <a:pt x="767" y="587"/>
                    </a:cubicBezTo>
                    <a:cubicBezTo>
                      <a:pt x="769" y="588"/>
                      <a:pt x="772" y="589"/>
                      <a:pt x="774" y="587"/>
                    </a:cubicBezTo>
                    <a:cubicBezTo>
                      <a:pt x="814" y="569"/>
                      <a:pt x="814" y="569"/>
                      <a:pt x="814" y="569"/>
                    </a:cubicBezTo>
                    <a:cubicBezTo>
                      <a:pt x="816" y="568"/>
                      <a:pt x="817" y="567"/>
                      <a:pt x="818" y="565"/>
                    </a:cubicBezTo>
                    <a:cubicBezTo>
                      <a:pt x="822" y="557"/>
                      <a:pt x="836" y="529"/>
                      <a:pt x="842" y="522"/>
                    </a:cubicBezTo>
                    <a:cubicBezTo>
                      <a:pt x="849" y="514"/>
                      <a:pt x="854" y="499"/>
                      <a:pt x="869" y="504"/>
                    </a:cubicBezTo>
                    <a:cubicBezTo>
                      <a:pt x="882" y="507"/>
                      <a:pt x="922" y="539"/>
                      <a:pt x="934" y="548"/>
                    </a:cubicBezTo>
                    <a:cubicBezTo>
                      <a:pt x="936" y="550"/>
                      <a:pt x="939" y="550"/>
                      <a:pt x="941" y="549"/>
                    </a:cubicBezTo>
                    <a:cubicBezTo>
                      <a:pt x="1002" y="524"/>
                      <a:pt x="1002" y="524"/>
                      <a:pt x="1002" y="524"/>
                    </a:cubicBezTo>
                    <a:cubicBezTo>
                      <a:pt x="1003" y="524"/>
                      <a:pt x="1004" y="523"/>
                      <a:pt x="1005" y="522"/>
                    </a:cubicBezTo>
                    <a:cubicBezTo>
                      <a:pt x="1037" y="477"/>
                      <a:pt x="1037" y="477"/>
                      <a:pt x="1037" y="477"/>
                    </a:cubicBezTo>
                    <a:cubicBezTo>
                      <a:pt x="1038" y="476"/>
                      <a:pt x="1039" y="474"/>
                      <a:pt x="1039" y="472"/>
                    </a:cubicBezTo>
                    <a:cubicBezTo>
                      <a:pt x="1038" y="467"/>
                      <a:pt x="1044" y="463"/>
                      <a:pt x="1049" y="466"/>
                    </a:cubicBezTo>
                    <a:cubicBezTo>
                      <a:pt x="1107" y="496"/>
                      <a:pt x="1107" y="496"/>
                      <a:pt x="1107" y="496"/>
                    </a:cubicBezTo>
                    <a:cubicBezTo>
                      <a:pt x="1108" y="497"/>
                      <a:pt x="1110" y="497"/>
                      <a:pt x="1111" y="497"/>
                    </a:cubicBezTo>
                    <a:cubicBezTo>
                      <a:pt x="1168" y="488"/>
                      <a:pt x="1168" y="488"/>
                      <a:pt x="1168" y="488"/>
                    </a:cubicBezTo>
                    <a:cubicBezTo>
                      <a:pt x="1170" y="487"/>
                      <a:pt x="1171" y="486"/>
                      <a:pt x="1172" y="485"/>
                    </a:cubicBezTo>
                    <a:cubicBezTo>
                      <a:pt x="1223" y="431"/>
                      <a:pt x="1223" y="431"/>
                      <a:pt x="1223" y="431"/>
                    </a:cubicBezTo>
                    <a:cubicBezTo>
                      <a:pt x="1223" y="431"/>
                      <a:pt x="1223" y="430"/>
                      <a:pt x="1223" y="430"/>
                    </a:cubicBezTo>
                    <a:cubicBezTo>
                      <a:pt x="1268" y="392"/>
                      <a:pt x="1268" y="392"/>
                      <a:pt x="1268" y="392"/>
                    </a:cubicBezTo>
                    <a:cubicBezTo>
                      <a:pt x="1269" y="392"/>
                      <a:pt x="1269" y="391"/>
                      <a:pt x="1269" y="391"/>
                    </a:cubicBezTo>
                    <a:cubicBezTo>
                      <a:pt x="1331" y="359"/>
                      <a:pt x="1331" y="359"/>
                      <a:pt x="1331" y="359"/>
                    </a:cubicBezTo>
                    <a:cubicBezTo>
                      <a:pt x="1333" y="357"/>
                      <a:pt x="1336" y="357"/>
                      <a:pt x="1338" y="359"/>
                    </a:cubicBezTo>
                    <a:cubicBezTo>
                      <a:pt x="1393" y="388"/>
                      <a:pt x="1393" y="388"/>
                      <a:pt x="1393" y="388"/>
                    </a:cubicBezTo>
                    <a:cubicBezTo>
                      <a:pt x="1395" y="389"/>
                      <a:pt x="1395" y="390"/>
                      <a:pt x="1396" y="391"/>
                    </a:cubicBezTo>
                    <a:cubicBezTo>
                      <a:pt x="1400" y="396"/>
                      <a:pt x="1412" y="416"/>
                      <a:pt x="1418" y="428"/>
                    </a:cubicBezTo>
                    <a:cubicBezTo>
                      <a:pt x="1419" y="428"/>
                      <a:pt x="1419" y="428"/>
                      <a:pt x="1419" y="428"/>
                    </a:cubicBezTo>
                    <a:cubicBezTo>
                      <a:pt x="1471" y="416"/>
                      <a:pt x="1471" y="416"/>
                      <a:pt x="1471" y="416"/>
                    </a:cubicBezTo>
                    <a:cubicBezTo>
                      <a:pt x="1485" y="412"/>
                      <a:pt x="1492" y="398"/>
                      <a:pt x="1486" y="385"/>
                    </a:cubicBezTo>
                    <a:cubicBezTo>
                      <a:pt x="1486" y="385"/>
                      <a:pt x="1486" y="385"/>
                      <a:pt x="1486" y="385"/>
                    </a:cubicBezTo>
                    <a:cubicBezTo>
                      <a:pt x="1480" y="373"/>
                      <a:pt x="1486" y="359"/>
                      <a:pt x="1499" y="355"/>
                    </a:cubicBezTo>
                    <a:cubicBezTo>
                      <a:pt x="1512" y="351"/>
                      <a:pt x="1512" y="351"/>
                      <a:pt x="1512" y="351"/>
                    </a:cubicBezTo>
                    <a:cubicBezTo>
                      <a:pt x="1512" y="351"/>
                      <a:pt x="1513" y="351"/>
                      <a:pt x="1514" y="351"/>
                    </a:cubicBezTo>
                    <a:cubicBezTo>
                      <a:pt x="1520" y="349"/>
                      <a:pt x="1559" y="342"/>
                      <a:pt x="1571" y="339"/>
                    </a:cubicBezTo>
                    <a:cubicBezTo>
                      <a:pt x="1574" y="338"/>
                      <a:pt x="1578" y="338"/>
                      <a:pt x="1582" y="338"/>
                    </a:cubicBezTo>
                    <a:cubicBezTo>
                      <a:pt x="1594" y="337"/>
                      <a:pt x="1603" y="327"/>
                      <a:pt x="1603" y="315"/>
                    </a:cubicBezTo>
                    <a:cubicBezTo>
                      <a:pt x="1601" y="270"/>
                      <a:pt x="1601" y="270"/>
                      <a:pt x="1601" y="270"/>
                    </a:cubicBezTo>
                    <a:cubicBezTo>
                      <a:pt x="1600" y="261"/>
                      <a:pt x="1595" y="253"/>
                      <a:pt x="1587" y="250"/>
                    </a:cubicBezTo>
                    <a:cubicBezTo>
                      <a:pt x="1523" y="225"/>
                      <a:pt x="1523" y="225"/>
                      <a:pt x="1523" y="225"/>
                    </a:cubicBezTo>
                    <a:cubicBezTo>
                      <a:pt x="1520" y="224"/>
                      <a:pt x="1517" y="224"/>
                      <a:pt x="1514" y="224"/>
                    </a:cubicBezTo>
                    <a:cubicBezTo>
                      <a:pt x="1434" y="227"/>
                      <a:pt x="1434" y="227"/>
                      <a:pt x="1434" y="227"/>
                    </a:cubicBezTo>
                    <a:cubicBezTo>
                      <a:pt x="1431" y="227"/>
                      <a:pt x="1428" y="227"/>
                      <a:pt x="1425" y="226"/>
                    </a:cubicBezTo>
                    <a:cubicBezTo>
                      <a:pt x="1350" y="198"/>
                      <a:pt x="1350" y="198"/>
                      <a:pt x="1350" y="198"/>
                    </a:cubicBezTo>
                    <a:cubicBezTo>
                      <a:pt x="1299" y="176"/>
                      <a:pt x="1299" y="176"/>
                      <a:pt x="1299" y="176"/>
                    </a:cubicBezTo>
                    <a:cubicBezTo>
                      <a:pt x="1292" y="173"/>
                      <a:pt x="1284" y="174"/>
                      <a:pt x="1278" y="178"/>
                    </a:cubicBezTo>
                    <a:cubicBezTo>
                      <a:pt x="1269" y="185"/>
                      <a:pt x="1269" y="185"/>
                      <a:pt x="1269" y="185"/>
                    </a:cubicBezTo>
                    <a:cubicBezTo>
                      <a:pt x="1263" y="189"/>
                      <a:pt x="1254" y="190"/>
                      <a:pt x="1247" y="186"/>
                    </a:cubicBezTo>
                    <a:cubicBezTo>
                      <a:pt x="1212" y="169"/>
                      <a:pt x="1212" y="169"/>
                      <a:pt x="1212" y="169"/>
                    </a:cubicBezTo>
                    <a:cubicBezTo>
                      <a:pt x="1207" y="166"/>
                      <a:pt x="1200" y="166"/>
                      <a:pt x="1194" y="168"/>
                    </a:cubicBezTo>
                    <a:cubicBezTo>
                      <a:pt x="1186" y="172"/>
                      <a:pt x="1174" y="176"/>
                      <a:pt x="1166" y="176"/>
                    </a:cubicBezTo>
                    <a:cubicBezTo>
                      <a:pt x="1156" y="177"/>
                      <a:pt x="1127" y="147"/>
                      <a:pt x="1116" y="135"/>
                    </a:cubicBezTo>
                    <a:cubicBezTo>
                      <a:pt x="1114" y="132"/>
                      <a:pt x="1110" y="130"/>
                      <a:pt x="1106" y="129"/>
                    </a:cubicBezTo>
                    <a:cubicBezTo>
                      <a:pt x="1067" y="118"/>
                      <a:pt x="1067" y="118"/>
                      <a:pt x="1067" y="118"/>
                    </a:cubicBezTo>
                    <a:cubicBezTo>
                      <a:pt x="1065" y="117"/>
                      <a:pt x="1063" y="117"/>
                      <a:pt x="1061" y="117"/>
                    </a:cubicBezTo>
                    <a:cubicBezTo>
                      <a:pt x="1005" y="119"/>
                      <a:pt x="1005" y="119"/>
                      <a:pt x="1005" y="119"/>
                    </a:cubicBezTo>
                    <a:cubicBezTo>
                      <a:pt x="1004" y="119"/>
                      <a:pt x="1002" y="119"/>
                      <a:pt x="1001" y="119"/>
                    </a:cubicBezTo>
                    <a:cubicBezTo>
                      <a:pt x="944" y="109"/>
                      <a:pt x="944" y="109"/>
                      <a:pt x="944" y="109"/>
                    </a:cubicBezTo>
                    <a:cubicBezTo>
                      <a:pt x="942" y="109"/>
                      <a:pt x="940" y="109"/>
                      <a:pt x="938" y="109"/>
                    </a:cubicBezTo>
                    <a:cubicBezTo>
                      <a:pt x="928" y="110"/>
                      <a:pt x="900" y="114"/>
                      <a:pt x="899" y="119"/>
                    </a:cubicBezTo>
                    <a:cubicBezTo>
                      <a:pt x="897" y="124"/>
                      <a:pt x="859" y="127"/>
                      <a:pt x="835" y="128"/>
                    </a:cubicBezTo>
                    <a:cubicBezTo>
                      <a:pt x="825" y="128"/>
                      <a:pt x="816" y="122"/>
                      <a:pt x="813" y="112"/>
                    </a:cubicBezTo>
                    <a:cubicBezTo>
                      <a:pt x="808" y="17"/>
                      <a:pt x="808" y="17"/>
                      <a:pt x="808" y="17"/>
                    </a:cubicBezTo>
                    <a:cubicBezTo>
                      <a:pt x="805" y="7"/>
                      <a:pt x="796" y="0"/>
                      <a:pt x="786" y="1"/>
                    </a:cubicBezTo>
                    <a:cubicBezTo>
                      <a:pt x="782" y="1"/>
                      <a:pt x="782" y="1"/>
                      <a:pt x="782" y="1"/>
                    </a:cubicBezTo>
                    <a:cubicBezTo>
                      <a:pt x="776" y="1"/>
                      <a:pt x="771" y="4"/>
                      <a:pt x="767" y="8"/>
                    </a:cubicBezTo>
                    <a:cubicBezTo>
                      <a:pt x="719" y="68"/>
                      <a:pt x="719" y="68"/>
                      <a:pt x="719" y="68"/>
                    </a:cubicBezTo>
                    <a:cubicBezTo>
                      <a:pt x="717" y="70"/>
                      <a:pt x="715" y="74"/>
                      <a:pt x="714" y="77"/>
                    </a:cubicBezTo>
                    <a:cubicBezTo>
                      <a:pt x="712" y="88"/>
                      <a:pt x="712" y="88"/>
                      <a:pt x="712" y="88"/>
                    </a:cubicBezTo>
                    <a:cubicBezTo>
                      <a:pt x="709" y="101"/>
                      <a:pt x="694" y="108"/>
                      <a:pt x="682" y="103"/>
                    </a:cubicBezTo>
                    <a:cubicBezTo>
                      <a:pt x="652" y="90"/>
                      <a:pt x="652" y="90"/>
                      <a:pt x="652" y="90"/>
                    </a:cubicBezTo>
                    <a:cubicBezTo>
                      <a:pt x="646" y="87"/>
                      <a:pt x="638" y="88"/>
                      <a:pt x="632" y="92"/>
                    </a:cubicBezTo>
                    <a:cubicBezTo>
                      <a:pt x="636" y="103"/>
                      <a:pt x="636" y="103"/>
                      <a:pt x="636" y="103"/>
                    </a:cubicBezTo>
                    <a:cubicBezTo>
                      <a:pt x="631" y="106"/>
                      <a:pt x="625" y="107"/>
                      <a:pt x="620" y="106"/>
                    </a:cubicBezTo>
                    <a:cubicBezTo>
                      <a:pt x="562" y="92"/>
                      <a:pt x="562" y="92"/>
                      <a:pt x="562" y="92"/>
                    </a:cubicBezTo>
                    <a:cubicBezTo>
                      <a:pt x="560" y="91"/>
                      <a:pt x="557" y="91"/>
                      <a:pt x="554" y="91"/>
                    </a:cubicBezTo>
                    <a:cubicBezTo>
                      <a:pt x="499" y="99"/>
                      <a:pt x="499" y="99"/>
                      <a:pt x="499" y="99"/>
                    </a:cubicBezTo>
                    <a:cubicBezTo>
                      <a:pt x="498" y="100"/>
                      <a:pt x="497" y="100"/>
                      <a:pt x="496" y="100"/>
                    </a:cubicBezTo>
                    <a:cubicBezTo>
                      <a:pt x="424" y="102"/>
                      <a:pt x="424" y="102"/>
                      <a:pt x="424" y="102"/>
                    </a:cubicBezTo>
                    <a:cubicBezTo>
                      <a:pt x="350" y="105"/>
                      <a:pt x="350" y="105"/>
                      <a:pt x="350" y="105"/>
                    </a:cubicBezTo>
                    <a:cubicBezTo>
                      <a:pt x="279" y="110"/>
                      <a:pt x="279" y="110"/>
                      <a:pt x="279" y="110"/>
                    </a:cubicBezTo>
                    <a:cubicBezTo>
                      <a:pt x="277" y="110"/>
                      <a:pt x="275" y="110"/>
                      <a:pt x="273" y="110"/>
                    </a:cubicBezTo>
                    <a:cubicBezTo>
                      <a:pt x="231" y="99"/>
                      <a:pt x="231" y="99"/>
                      <a:pt x="231" y="99"/>
                    </a:cubicBezTo>
                    <a:cubicBezTo>
                      <a:pt x="226" y="98"/>
                      <a:pt x="221" y="98"/>
                      <a:pt x="217" y="100"/>
                    </a:cubicBezTo>
                    <a:cubicBezTo>
                      <a:pt x="209" y="104"/>
                      <a:pt x="196" y="109"/>
                      <a:pt x="185" y="109"/>
                    </a:cubicBezTo>
                    <a:cubicBezTo>
                      <a:pt x="171" y="110"/>
                      <a:pt x="144" y="103"/>
                      <a:pt x="133" y="100"/>
                    </a:cubicBezTo>
                    <a:cubicBezTo>
                      <a:pt x="129" y="99"/>
                      <a:pt x="126" y="99"/>
                      <a:pt x="122" y="100"/>
                    </a:cubicBezTo>
                    <a:cubicBezTo>
                      <a:pt x="16" y="127"/>
                      <a:pt x="16" y="127"/>
                      <a:pt x="16" y="127"/>
                    </a:cubicBezTo>
                    <a:cubicBezTo>
                      <a:pt x="34" y="133"/>
                      <a:pt x="52" y="140"/>
                      <a:pt x="55" y="1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6"/>
              <p:cNvSpPr>
                <a:spLocks/>
              </p:cNvSpPr>
              <p:nvPr/>
            </p:nvSpPr>
            <p:spPr bwMode="auto">
              <a:xfrm>
                <a:off x="6536381" y="1918243"/>
                <a:ext cx="381603" cy="262290"/>
              </a:xfrm>
              <a:custGeom>
                <a:avLst/>
                <a:gdLst>
                  <a:gd name="T0" fmla="*/ 856 w 877"/>
                  <a:gd name="T1" fmla="*/ 347 h 603"/>
                  <a:gd name="T2" fmla="*/ 806 w 877"/>
                  <a:gd name="T3" fmla="*/ 344 h 603"/>
                  <a:gd name="T4" fmla="*/ 744 w 877"/>
                  <a:gd name="T5" fmla="*/ 298 h 603"/>
                  <a:gd name="T6" fmla="*/ 653 w 877"/>
                  <a:gd name="T7" fmla="*/ 250 h 603"/>
                  <a:gd name="T8" fmla="*/ 628 w 877"/>
                  <a:gd name="T9" fmla="*/ 249 h 603"/>
                  <a:gd name="T10" fmla="*/ 596 w 877"/>
                  <a:gd name="T11" fmla="*/ 197 h 603"/>
                  <a:gd name="T12" fmla="*/ 537 w 877"/>
                  <a:gd name="T13" fmla="*/ 193 h 603"/>
                  <a:gd name="T14" fmla="*/ 479 w 877"/>
                  <a:gd name="T15" fmla="*/ 186 h 603"/>
                  <a:gd name="T16" fmla="*/ 427 w 877"/>
                  <a:gd name="T17" fmla="*/ 147 h 603"/>
                  <a:gd name="T18" fmla="*/ 288 w 877"/>
                  <a:gd name="T19" fmla="*/ 142 h 603"/>
                  <a:gd name="T20" fmla="*/ 268 w 877"/>
                  <a:gd name="T21" fmla="*/ 118 h 603"/>
                  <a:gd name="T22" fmla="*/ 249 w 877"/>
                  <a:gd name="T23" fmla="*/ 46 h 603"/>
                  <a:gd name="T24" fmla="*/ 200 w 877"/>
                  <a:gd name="T25" fmla="*/ 67 h 603"/>
                  <a:gd name="T26" fmla="*/ 156 w 877"/>
                  <a:gd name="T27" fmla="*/ 99 h 603"/>
                  <a:gd name="T28" fmla="*/ 142 w 877"/>
                  <a:gd name="T29" fmla="*/ 76 h 603"/>
                  <a:gd name="T30" fmla="*/ 131 w 877"/>
                  <a:gd name="T31" fmla="*/ 38 h 603"/>
                  <a:gd name="T32" fmla="*/ 67 w 877"/>
                  <a:gd name="T33" fmla="*/ 3 h 603"/>
                  <a:gd name="T34" fmla="*/ 33 w 877"/>
                  <a:gd name="T35" fmla="*/ 57 h 603"/>
                  <a:gd name="T36" fmla="*/ 16 w 877"/>
                  <a:gd name="T37" fmla="*/ 196 h 603"/>
                  <a:gd name="T38" fmla="*/ 7 w 877"/>
                  <a:gd name="T39" fmla="*/ 363 h 603"/>
                  <a:gd name="T40" fmla="*/ 33 w 877"/>
                  <a:gd name="T41" fmla="*/ 432 h 603"/>
                  <a:gd name="T42" fmla="*/ 93 w 877"/>
                  <a:gd name="T43" fmla="*/ 481 h 603"/>
                  <a:gd name="T44" fmla="*/ 125 w 877"/>
                  <a:gd name="T45" fmla="*/ 489 h 603"/>
                  <a:gd name="T46" fmla="*/ 135 w 877"/>
                  <a:gd name="T47" fmla="*/ 522 h 603"/>
                  <a:gd name="T48" fmla="*/ 192 w 877"/>
                  <a:gd name="T49" fmla="*/ 524 h 603"/>
                  <a:gd name="T50" fmla="*/ 218 w 877"/>
                  <a:gd name="T51" fmla="*/ 481 h 603"/>
                  <a:gd name="T52" fmla="*/ 246 w 877"/>
                  <a:gd name="T53" fmla="*/ 452 h 603"/>
                  <a:gd name="T54" fmla="*/ 256 w 877"/>
                  <a:gd name="T55" fmla="*/ 495 h 603"/>
                  <a:gd name="T56" fmla="*/ 278 w 877"/>
                  <a:gd name="T57" fmla="*/ 532 h 603"/>
                  <a:gd name="T58" fmla="*/ 329 w 877"/>
                  <a:gd name="T59" fmla="*/ 539 h 603"/>
                  <a:gd name="T60" fmla="*/ 384 w 877"/>
                  <a:gd name="T61" fmla="*/ 513 h 603"/>
                  <a:gd name="T62" fmla="*/ 432 w 877"/>
                  <a:gd name="T63" fmla="*/ 445 h 603"/>
                  <a:gd name="T64" fmla="*/ 486 w 877"/>
                  <a:gd name="T65" fmla="*/ 435 h 603"/>
                  <a:gd name="T66" fmla="*/ 523 w 877"/>
                  <a:gd name="T67" fmla="*/ 457 h 603"/>
                  <a:gd name="T68" fmla="*/ 596 w 877"/>
                  <a:gd name="T69" fmla="*/ 478 h 603"/>
                  <a:gd name="T70" fmla="*/ 622 w 877"/>
                  <a:gd name="T71" fmla="*/ 546 h 603"/>
                  <a:gd name="T72" fmla="*/ 673 w 877"/>
                  <a:gd name="T73" fmla="*/ 576 h 603"/>
                  <a:gd name="T74" fmla="*/ 772 w 877"/>
                  <a:gd name="T75" fmla="*/ 555 h 603"/>
                  <a:gd name="T76" fmla="*/ 779 w 877"/>
                  <a:gd name="T77" fmla="*/ 552 h 603"/>
                  <a:gd name="T78" fmla="*/ 761 w 877"/>
                  <a:gd name="T79" fmla="*/ 519 h 603"/>
                  <a:gd name="T80" fmla="*/ 751 w 877"/>
                  <a:gd name="T81" fmla="*/ 486 h 603"/>
                  <a:gd name="T82" fmla="*/ 774 w 877"/>
                  <a:gd name="T83" fmla="*/ 439 h 603"/>
                  <a:gd name="T84" fmla="*/ 815 w 877"/>
                  <a:gd name="T85" fmla="*/ 429 h 603"/>
                  <a:gd name="T86" fmla="*/ 877 w 877"/>
                  <a:gd name="T87" fmla="*/ 407 h 603"/>
                  <a:gd name="T88" fmla="*/ 869 w 877"/>
                  <a:gd name="T89" fmla="*/ 358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7" h="603">
                    <a:moveTo>
                      <a:pt x="869" y="358"/>
                    </a:moveTo>
                    <a:cubicBezTo>
                      <a:pt x="856" y="347"/>
                      <a:pt x="856" y="347"/>
                      <a:pt x="856" y="347"/>
                    </a:cubicBezTo>
                    <a:cubicBezTo>
                      <a:pt x="853" y="344"/>
                      <a:pt x="848" y="342"/>
                      <a:pt x="843" y="343"/>
                    </a:cubicBezTo>
                    <a:cubicBezTo>
                      <a:pt x="806" y="344"/>
                      <a:pt x="806" y="344"/>
                      <a:pt x="806" y="344"/>
                    </a:cubicBezTo>
                    <a:cubicBezTo>
                      <a:pt x="801" y="344"/>
                      <a:pt x="796" y="343"/>
                      <a:pt x="793" y="339"/>
                    </a:cubicBezTo>
                    <a:cubicBezTo>
                      <a:pt x="744" y="298"/>
                      <a:pt x="744" y="298"/>
                      <a:pt x="744" y="298"/>
                    </a:cubicBezTo>
                    <a:cubicBezTo>
                      <a:pt x="743" y="297"/>
                      <a:pt x="742" y="296"/>
                      <a:pt x="740" y="295"/>
                    </a:cubicBezTo>
                    <a:cubicBezTo>
                      <a:pt x="653" y="250"/>
                      <a:pt x="653" y="250"/>
                      <a:pt x="653" y="250"/>
                    </a:cubicBezTo>
                    <a:cubicBezTo>
                      <a:pt x="650" y="249"/>
                      <a:pt x="647" y="248"/>
                      <a:pt x="644" y="248"/>
                    </a:cubicBezTo>
                    <a:cubicBezTo>
                      <a:pt x="628" y="249"/>
                      <a:pt x="628" y="249"/>
                      <a:pt x="628" y="249"/>
                    </a:cubicBezTo>
                    <a:cubicBezTo>
                      <a:pt x="620" y="249"/>
                      <a:pt x="612" y="244"/>
                      <a:pt x="609" y="236"/>
                    </a:cubicBezTo>
                    <a:cubicBezTo>
                      <a:pt x="596" y="197"/>
                      <a:pt x="596" y="197"/>
                      <a:pt x="596" y="197"/>
                    </a:cubicBezTo>
                    <a:cubicBezTo>
                      <a:pt x="592" y="187"/>
                      <a:pt x="583" y="182"/>
                      <a:pt x="573" y="184"/>
                    </a:cubicBezTo>
                    <a:cubicBezTo>
                      <a:pt x="537" y="193"/>
                      <a:pt x="537" y="193"/>
                      <a:pt x="537" y="193"/>
                    </a:cubicBezTo>
                    <a:cubicBezTo>
                      <a:pt x="535" y="193"/>
                      <a:pt x="532" y="193"/>
                      <a:pt x="530" y="193"/>
                    </a:cubicBezTo>
                    <a:cubicBezTo>
                      <a:pt x="479" y="186"/>
                      <a:pt x="479" y="186"/>
                      <a:pt x="479" y="186"/>
                    </a:cubicBezTo>
                    <a:cubicBezTo>
                      <a:pt x="476" y="185"/>
                      <a:pt x="473" y="184"/>
                      <a:pt x="470" y="182"/>
                    </a:cubicBezTo>
                    <a:cubicBezTo>
                      <a:pt x="427" y="147"/>
                      <a:pt x="427" y="147"/>
                      <a:pt x="427" y="147"/>
                    </a:cubicBezTo>
                    <a:cubicBezTo>
                      <a:pt x="427" y="147"/>
                      <a:pt x="421" y="137"/>
                      <a:pt x="397" y="138"/>
                    </a:cubicBezTo>
                    <a:cubicBezTo>
                      <a:pt x="288" y="142"/>
                      <a:pt x="288" y="142"/>
                      <a:pt x="288" y="142"/>
                    </a:cubicBezTo>
                    <a:cubicBezTo>
                      <a:pt x="277" y="142"/>
                      <a:pt x="268" y="134"/>
                      <a:pt x="268" y="124"/>
                    </a:cubicBezTo>
                    <a:cubicBezTo>
                      <a:pt x="268" y="122"/>
                      <a:pt x="268" y="120"/>
                      <a:pt x="268" y="118"/>
                    </a:cubicBezTo>
                    <a:cubicBezTo>
                      <a:pt x="270" y="111"/>
                      <a:pt x="276" y="87"/>
                      <a:pt x="279" y="81"/>
                    </a:cubicBezTo>
                    <a:cubicBezTo>
                      <a:pt x="282" y="77"/>
                      <a:pt x="261" y="57"/>
                      <a:pt x="249" y="46"/>
                    </a:cubicBezTo>
                    <a:cubicBezTo>
                      <a:pt x="243" y="42"/>
                      <a:pt x="236" y="40"/>
                      <a:pt x="230" y="43"/>
                    </a:cubicBezTo>
                    <a:cubicBezTo>
                      <a:pt x="218" y="47"/>
                      <a:pt x="200" y="55"/>
                      <a:pt x="200" y="67"/>
                    </a:cubicBezTo>
                    <a:cubicBezTo>
                      <a:pt x="201" y="75"/>
                      <a:pt x="194" y="87"/>
                      <a:pt x="187" y="98"/>
                    </a:cubicBezTo>
                    <a:cubicBezTo>
                      <a:pt x="180" y="109"/>
                      <a:pt x="165" y="109"/>
                      <a:pt x="156" y="99"/>
                    </a:cubicBezTo>
                    <a:cubicBezTo>
                      <a:pt x="146" y="87"/>
                      <a:pt x="146" y="87"/>
                      <a:pt x="146" y="87"/>
                    </a:cubicBezTo>
                    <a:cubicBezTo>
                      <a:pt x="144" y="84"/>
                      <a:pt x="142" y="80"/>
                      <a:pt x="142" y="76"/>
                    </a:cubicBezTo>
                    <a:cubicBezTo>
                      <a:pt x="141" y="54"/>
                      <a:pt x="141" y="54"/>
                      <a:pt x="141" y="54"/>
                    </a:cubicBezTo>
                    <a:cubicBezTo>
                      <a:pt x="141" y="47"/>
                      <a:pt x="137" y="41"/>
                      <a:pt x="131" y="38"/>
                    </a:cubicBezTo>
                    <a:cubicBezTo>
                      <a:pt x="92" y="17"/>
                      <a:pt x="92" y="17"/>
                      <a:pt x="92" y="17"/>
                    </a:cubicBezTo>
                    <a:cubicBezTo>
                      <a:pt x="67" y="3"/>
                      <a:pt x="67" y="3"/>
                      <a:pt x="67" y="3"/>
                    </a:cubicBezTo>
                    <a:cubicBezTo>
                      <a:pt x="65" y="1"/>
                      <a:pt x="63" y="1"/>
                      <a:pt x="60" y="0"/>
                    </a:cubicBezTo>
                    <a:cubicBezTo>
                      <a:pt x="58" y="11"/>
                      <a:pt x="37" y="47"/>
                      <a:pt x="33" y="57"/>
                    </a:cubicBezTo>
                    <a:cubicBezTo>
                      <a:pt x="28" y="67"/>
                      <a:pt x="12" y="107"/>
                      <a:pt x="13" y="122"/>
                    </a:cubicBezTo>
                    <a:cubicBezTo>
                      <a:pt x="14" y="137"/>
                      <a:pt x="15" y="174"/>
                      <a:pt x="16" y="196"/>
                    </a:cubicBezTo>
                    <a:cubicBezTo>
                      <a:pt x="17" y="218"/>
                      <a:pt x="8" y="244"/>
                      <a:pt x="4" y="279"/>
                    </a:cubicBezTo>
                    <a:cubicBezTo>
                      <a:pt x="0" y="313"/>
                      <a:pt x="0" y="353"/>
                      <a:pt x="7" y="363"/>
                    </a:cubicBezTo>
                    <a:cubicBezTo>
                      <a:pt x="15" y="372"/>
                      <a:pt x="30" y="422"/>
                      <a:pt x="32" y="430"/>
                    </a:cubicBezTo>
                    <a:cubicBezTo>
                      <a:pt x="32" y="431"/>
                      <a:pt x="33" y="432"/>
                      <a:pt x="33" y="432"/>
                    </a:cubicBezTo>
                    <a:cubicBezTo>
                      <a:pt x="36" y="436"/>
                      <a:pt x="47" y="452"/>
                      <a:pt x="56" y="460"/>
                    </a:cubicBezTo>
                    <a:cubicBezTo>
                      <a:pt x="65" y="469"/>
                      <a:pt x="90" y="479"/>
                      <a:pt x="93" y="481"/>
                    </a:cubicBezTo>
                    <a:cubicBezTo>
                      <a:pt x="94" y="481"/>
                      <a:pt x="94" y="481"/>
                      <a:pt x="94" y="481"/>
                    </a:cubicBezTo>
                    <a:cubicBezTo>
                      <a:pt x="125" y="489"/>
                      <a:pt x="125" y="489"/>
                      <a:pt x="125" y="489"/>
                    </a:cubicBezTo>
                    <a:cubicBezTo>
                      <a:pt x="129" y="491"/>
                      <a:pt x="131" y="495"/>
                      <a:pt x="130" y="499"/>
                    </a:cubicBezTo>
                    <a:cubicBezTo>
                      <a:pt x="127" y="505"/>
                      <a:pt x="126" y="514"/>
                      <a:pt x="135" y="522"/>
                    </a:cubicBezTo>
                    <a:cubicBezTo>
                      <a:pt x="148" y="531"/>
                      <a:pt x="176" y="529"/>
                      <a:pt x="186" y="527"/>
                    </a:cubicBezTo>
                    <a:cubicBezTo>
                      <a:pt x="188" y="527"/>
                      <a:pt x="190" y="526"/>
                      <a:pt x="192" y="524"/>
                    </a:cubicBezTo>
                    <a:cubicBezTo>
                      <a:pt x="217" y="482"/>
                      <a:pt x="217" y="482"/>
                      <a:pt x="217" y="482"/>
                    </a:cubicBezTo>
                    <a:cubicBezTo>
                      <a:pt x="218" y="481"/>
                      <a:pt x="218" y="481"/>
                      <a:pt x="218" y="481"/>
                    </a:cubicBezTo>
                    <a:cubicBezTo>
                      <a:pt x="242" y="455"/>
                      <a:pt x="242" y="455"/>
                      <a:pt x="242" y="455"/>
                    </a:cubicBezTo>
                    <a:cubicBezTo>
                      <a:pt x="243" y="453"/>
                      <a:pt x="245" y="453"/>
                      <a:pt x="246" y="452"/>
                    </a:cubicBezTo>
                    <a:cubicBezTo>
                      <a:pt x="254" y="451"/>
                      <a:pt x="276" y="448"/>
                      <a:pt x="276" y="457"/>
                    </a:cubicBezTo>
                    <a:cubicBezTo>
                      <a:pt x="277" y="464"/>
                      <a:pt x="262" y="486"/>
                      <a:pt x="256" y="495"/>
                    </a:cubicBezTo>
                    <a:cubicBezTo>
                      <a:pt x="254" y="498"/>
                      <a:pt x="255" y="501"/>
                      <a:pt x="256" y="504"/>
                    </a:cubicBezTo>
                    <a:cubicBezTo>
                      <a:pt x="278" y="532"/>
                      <a:pt x="278" y="532"/>
                      <a:pt x="278" y="532"/>
                    </a:cubicBezTo>
                    <a:cubicBezTo>
                      <a:pt x="279" y="533"/>
                      <a:pt x="280" y="534"/>
                      <a:pt x="281" y="534"/>
                    </a:cubicBezTo>
                    <a:cubicBezTo>
                      <a:pt x="303" y="542"/>
                      <a:pt x="320" y="539"/>
                      <a:pt x="329" y="539"/>
                    </a:cubicBezTo>
                    <a:cubicBezTo>
                      <a:pt x="338" y="539"/>
                      <a:pt x="374" y="519"/>
                      <a:pt x="381" y="515"/>
                    </a:cubicBezTo>
                    <a:cubicBezTo>
                      <a:pt x="382" y="515"/>
                      <a:pt x="383" y="514"/>
                      <a:pt x="384" y="513"/>
                    </a:cubicBezTo>
                    <a:cubicBezTo>
                      <a:pt x="428" y="448"/>
                      <a:pt x="428" y="448"/>
                      <a:pt x="428" y="448"/>
                    </a:cubicBezTo>
                    <a:cubicBezTo>
                      <a:pt x="429" y="447"/>
                      <a:pt x="431" y="446"/>
                      <a:pt x="432" y="445"/>
                    </a:cubicBezTo>
                    <a:cubicBezTo>
                      <a:pt x="481" y="434"/>
                      <a:pt x="481" y="434"/>
                      <a:pt x="481" y="434"/>
                    </a:cubicBezTo>
                    <a:cubicBezTo>
                      <a:pt x="483" y="434"/>
                      <a:pt x="485" y="434"/>
                      <a:pt x="486" y="435"/>
                    </a:cubicBezTo>
                    <a:cubicBezTo>
                      <a:pt x="521" y="456"/>
                      <a:pt x="521" y="456"/>
                      <a:pt x="521" y="456"/>
                    </a:cubicBezTo>
                    <a:cubicBezTo>
                      <a:pt x="522" y="457"/>
                      <a:pt x="522" y="457"/>
                      <a:pt x="523" y="457"/>
                    </a:cubicBezTo>
                    <a:cubicBezTo>
                      <a:pt x="591" y="473"/>
                      <a:pt x="591" y="473"/>
                      <a:pt x="591" y="473"/>
                    </a:cubicBezTo>
                    <a:cubicBezTo>
                      <a:pt x="593" y="474"/>
                      <a:pt x="595" y="476"/>
                      <a:pt x="596" y="478"/>
                    </a:cubicBezTo>
                    <a:cubicBezTo>
                      <a:pt x="619" y="542"/>
                      <a:pt x="619" y="542"/>
                      <a:pt x="619" y="542"/>
                    </a:cubicBezTo>
                    <a:cubicBezTo>
                      <a:pt x="619" y="544"/>
                      <a:pt x="620" y="546"/>
                      <a:pt x="622" y="546"/>
                    </a:cubicBezTo>
                    <a:cubicBezTo>
                      <a:pt x="670" y="571"/>
                      <a:pt x="670" y="571"/>
                      <a:pt x="670" y="571"/>
                    </a:cubicBezTo>
                    <a:cubicBezTo>
                      <a:pt x="672" y="572"/>
                      <a:pt x="673" y="574"/>
                      <a:pt x="673" y="576"/>
                    </a:cubicBezTo>
                    <a:cubicBezTo>
                      <a:pt x="675" y="582"/>
                      <a:pt x="680" y="596"/>
                      <a:pt x="691" y="599"/>
                    </a:cubicBezTo>
                    <a:cubicBezTo>
                      <a:pt x="703" y="603"/>
                      <a:pt x="752" y="570"/>
                      <a:pt x="772" y="555"/>
                    </a:cubicBezTo>
                    <a:cubicBezTo>
                      <a:pt x="775" y="553"/>
                      <a:pt x="778" y="554"/>
                      <a:pt x="780" y="555"/>
                    </a:cubicBezTo>
                    <a:cubicBezTo>
                      <a:pt x="780" y="554"/>
                      <a:pt x="780" y="553"/>
                      <a:pt x="779" y="552"/>
                    </a:cubicBezTo>
                    <a:cubicBezTo>
                      <a:pt x="762" y="521"/>
                      <a:pt x="762" y="521"/>
                      <a:pt x="762" y="521"/>
                    </a:cubicBezTo>
                    <a:cubicBezTo>
                      <a:pt x="762" y="520"/>
                      <a:pt x="762" y="520"/>
                      <a:pt x="761" y="519"/>
                    </a:cubicBezTo>
                    <a:cubicBezTo>
                      <a:pt x="752" y="498"/>
                      <a:pt x="752" y="498"/>
                      <a:pt x="752" y="498"/>
                    </a:cubicBezTo>
                    <a:cubicBezTo>
                      <a:pt x="751" y="494"/>
                      <a:pt x="750" y="490"/>
                      <a:pt x="751" y="486"/>
                    </a:cubicBezTo>
                    <a:cubicBezTo>
                      <a:pt x="760" y="452"/>
                      <a:pt x="760" y="452"/>
                      <a:pt x="760" y="452"/>
                    </a:cubicBezTo>
                    <a:cubicBezTo>
                      <a:pt x="762" y="446"/>
                      <a:pt x="767" y="440"/>
                      <a:pt x="774" y="439"/>
                    </a:cubicBezTo>
                    <a:cubicBezTo>
                      <a:pt x="811" y="429"/>
                      <a:pt x="811" y="429"/>
                      <a:pt x="811" y="429"/>
                    </a:cubicBezTo>
                    <a:cubicBezTo>
                      <a:pt x="812" y="429"/>
                      <a:pt x="813" y="429"/>
                      <a:pt x="815" y="429"/>
                    </a:cubicBezTo>
                    <a:cubicBezTo>
                      <a:pt x="859" y="427"/>
                      <a:pt x="859" y="427"/>
                      <a:pt x="859" y="427"/>
                    </a:cubicBezTo>
                    <a:cubicBezTo>
                      <a:pt x="869" y="426"/>
                      <a:pt x="877" y="418"/>
                      <a:pt x="877" y="407"/>
                    </a:cubicBezTo>
                    <a:cubicBezTo>
                      <a:pt x="876" y="372"/>
                      <a:pt x="876" y="372"/>
                      <a:pt x="876" y="372"/>
                    </a:cubicBezTo>
                    <a:cubicBezTo>
                      <a:pt x="875" y="366"/>
                      <a:pt x="873" y="361"/>
                      <a:pt x="869" y="3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7"/>
              <p:cNvSpPr>
                <a:spLocks/>
              </p:cNvSpPr>
              <p:nvPr/>
            </p:nvSpPr>
            <p:spPr bwMode="auto">
              <a:xfrm>
                <a:off x="6707461" y="1679125"/>
                <a:ext cx="449147" cy="493027"/>
              </a:xfrm>
              <a:custGeom>
                <a:avLst/>
                <a:gdLst>
                  <a:gd name="T0" fmla="*/ 30 w 1032"/>
                  <a:gd name="T1" fmla="*/ 632 h 1133"/>
                  <a:gd name="T2" fmla="*/ 38 w 1032"/>
                  <a:gd name="T3" fmla="*/ 671 h 1133"/>
                  <a:gd name="T4" fmla="*/ 34 w 1032"/>
                  <a:gd name="T5" fmla="*/ 697 h 1133"/>
                  <a:gd name="T6" fmla="*/ 137 w 1032"/>
                  <a:gd name="T7" fmla="*/ 743 h 1133"/>
                  <a:gd name="T8" fmla="*/ 203 w 1032"/>
                  <a:gd name="T9" fmla="*/ 747 h 1133"/>
                  <a:gd name="T10" fmla="*/ 251 w 1032"/>
                  <a:gd name="T11" fmla="*/ 798 h 1133"/>
                  <a:gd name="T12" fmla="*/ 351 w 1032"/>
                  <a:gd name="T13" fmla="*/ 848 h 1133"/>
                  <a:gd name="T14" fmla="*/ 450 w 1032"/>
                  <a:gd name="T15" fmla="*/ 893 h 1133"/>
                  <a:gd name="T16" fmla="*/ 483 w 1032"/>
                  <a:gd name="T17" fmla="*/ 922 h 1133"/>
                  <a:gd name="T18" fmla="*/ 422 w 1032"/>
                  <a:gd name="T19" fmla="*/ 979 h 1133"/>
                  <a:gd name="T20" fmla="*/ 367 w 1032"/>
                  <a:gd name="T21" fmla="*/ 1002 h 1133"/>
                  <a:gd name="T22" fmla="*/ 368 w 1032"/>
                  <a:gd name="T23" fmla="*/ 1069 h 1133"/>
                  <a:gd name="T24" fmla="*/ 400 w 1032"/>
                  <a:gd name="T25" fmla="*/ 1095 h 1133"/>
                  <a:gd name="T26" fmla="*/ 452 w 1032"/>
                  <a:gd name="T27" fmla="*/ 1092 h 1133"/>
                  <a:gd name="T28" fmla="*/ 556 w 1032"/>
                  <a:gd name="T29" fmla="*/ 1128 h 1133"/>
                  <a:gd name="T30" fmla="*/ 648 w 1032"/>
                  <a:gd name="T31" fmla="*/ 1118 h 1133"/>
                  <a:gd name="T32" fmla="*/ 734 w 1032"/>
                  <a:gd name="T33" fmla="*/ 1034 h 1133"/>
                  <a:gd name="T34" fmla="*/ 641 w 1032"/>
                  <a:gd name="T35" fmla="*/ 916 h 1133"/>
                  <a:gd name="T36" fmla="*/ 656 w 1032"/>
                  <a:gd name="T37" fmla="*/ 771 h 1133"/>
                  <a:gd name="T38" fmla="*/ 706 w 1032"/>
                  <a:gd name="T39" fmla="*/ 628 h 1133"/>
                  <a:gd name="T40" fmla="*/ 746 w 1032"/>
                  <a:gd name="T41" fmla="*/ 591 h 1133"/>
                  <a:gd name="T42" fmla="*/ 822 w 1032"/>
                  <a:gd name="T43" fmla="*/ 522 h 1133"/>
                  <a:gd name="T44" fmla="*/ 870 w 1032"/>
                  <a:gd name="T45" fmla="*/ 468 h 1133"/>
                  <a:gd name="T46" fmla="*/ 940 w 1032"/>
                  <a:gd name="T47" fmla="*/ 412 h 1133"/>
                  <a:gd name="T48" fmla="*/ 958 w 1032"/>
                  <a:gd name="T49" fmla="*/ 330 h 1133"/>
                  <a:gd name="T50" fmla="*/ 990 w 1032"/>
                  <a:gd name="T51" fmla="*/ 297 h 1133"/>
                  <a:gd name="T52" fmla="*/ 1027 w 1032"/>
                  <a:gd name="T53" fmla="*/ 276 h 1133"/>
                  <a:gd name="T54" fmla="*/ 965 w 1032"/>
                  <a:gd name="T55" fmla="*/ 271 h 1133"/>
                  <a:gd name="T56" fmla="*/ 895 w 1032"/>
                  <a:gd name="T57" fmla="*/ 268 h 1133"/>
                  <a:gd name="T58" fmla="*/ 840 w 1032"/>
                  <a:gd name="T59" fmla="*/ 229 h 1133"/>
                  <a:gd name="T60" fmla="*/ 694 w 1032"/>
                  <a:gd name="T61" fmla="*/ 226 h 1133"/>
                  <a:gd name="T62" fmla="*/ 605 w 1032"/>
                  <a:gd name="T63" fmla="*/ 195 h 1133"/>
                  <a:gd name="T64" fmla="*/ 617 w 1032"/>
                  <a:gd name="T65" fmla="*/ 57 h 1133"/>
                  <a:gd name="T66" fmla="*/ 542 w 1032"/>
                  <a:gd name="T67" fmla="*/ 17 h 1133"/>
                  <a:gd name="T68" fmla="*/ 496 w 1032"/>
                  <a:gd name="T69" fmla="*/ 54 h 1133"/>
                  <a:gd name="T70" fmla="*/ 473 w 1032"/>
                  <a:gd name="T71" fmla="*/ 11 h 1133"/>
                  <a:gd name="T72" fmla="*/ 417 w 1032"/>
                  <a:gd name="T73" fmla="*/ 16 h 1133"/>
                  <a:gd name="T74" fmla="*/ 353 w 1032"/>
                  <a:gd name="T75" fmla="*/ 71 h 1133"/>
                  <a:gd name="T76" fmla="*/ 304 w 1032"/>
                  <a:gd name="T77" fmla="*/ 105 h 1133"/>
                  <a:gd name="T78" fmla="*/ 296 w 1032"/>
                  <a:gd name="T79" fmla="*/ 170 h 1133"/>
                  <a:gd name="T80" fmla="*/ 252 w 1032"/>
                  <a:gd name="T81" fmla="*/ 200 h 1133"/>
                  <a:gd name="T82" fmla="*/ 233 w 1032"/>
                  <a:gd name="T83" fmla="*/ 278 h 1133"/>
                  <a:gd name="T84" fmla="*/ 132 w 1032"/>
                  <a:gd name="T85" fmla="*/ 319 h 1133"/>
                  <a:gd name="T86" fmla="*/ 107 w 1032"/>
                  <a:gd name="T87" fmla="*/ 421 h 1133"/>
                  <a:gd name="T88" fmla="*/ 102 w 1032"/>
                  <a:gd name="T89" fmla="*/ 484 h 1133"/>
                  <a:gd name="T90" fmla="*/ 89 w 1032"/>
                  <a:gd name="T91" fmla="*/ 523 h 1133"/>
                  <a:gd name="T92" fmla="*/ 67 w 1032"/>
                  <a:gd name="T93" fmla="*/ 578 h 1133"/>
                  <a:gd name="T94" fmla="*/ 7 w 1032"/>
                  <a:gd name="T95" fmla="*/ 575 h 1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32" h="1133">
                    <a:moveTo>
                      <a:pt x="9" y="621"/>
                    </a:moveTo>
                    <a:cubicBezTo>
                      <a:pt x="11" y="628"/>
                      <a:pt x="18" y="633"/>
                      <a:pt x="25" y="633"/>
                    </a:cubicBezTo>
                    <a:cubicBezTo>
                      <a:pt x="30" y="632"/>
                      <a:pt x="30" y="632"/>
                      <a:pt x="30" y="632"/>
                    </a:cubicBezTo>
                    <a:cubicBezTo>
                      <a:pt x="38" y="632"/>
                      <a:pt x="45" y="639"/>
                      <a:pt x="46" y="647"/>
                    </a:cubicBezTo>
                    <a:cubicBezTo>
                      <a:pt x="46" y="657"/>
                      <a:pt x="46" y="657"/>
                      <a:pt x="46" y="657"/>
                    </a:cubicBezTo>
                    <a:cubicBezTo>
                      <a:pt x="46" y="663"/>
                      <a:pt x="43" y="668"/>
                      <a:pt x="38" y="671"/>
                    </a:cubicBezTo>
                    <a:cubicBezTo>
                      <a:pt x="12" y="683"/>
                      <a:pt x="12" y="683"/>
                      <a:pt x="12" y="683"/>
                    </a:cubicBezTo>
                    <a:cubicBezTo>
                      <a:pt x="10" y="684"/>
                      <a:pt x="9" y="686"/>
                      <a:pt x="7" y="688"/>
                    </a:cubicBezTo>
                    <a:cubicBezTo>
                      <a:pt x="28" y="688"/>
                      <a:pt x="34" y="697"/>
                      <a:pt x="34" y="697"/>
                    </a:cubicBezTo>
                    <a:cubicBezTo>
                      <a:pt x="77" y="732"/>
                      <a:pt x="77" y="732"/>
                      <a:pt x="77" y="732"/>
                    </a:cubicBezTo>
                    <a:cubicBezTo>
                      <a:pt x="80" y="734"/>
                      <a:pt x="83" y="735"/>
                      <a:pt x="86" y="736"/>
                    </a:cubicBezTo>
                    <a:cubicBezTo>
                      <a:pt x="137" y="743"/>
                      <a:pt x="137" y="743"/>
                      <a:pt x="137" y="743"/>
                    </a:cubicBezTo>
                    <a:cubicBezTo>
                      <a:pt x="139" y="743"/>
                      <a:pt x="142" y="743"/>
                      <a:pt x="144" y="743"/>
                    </a:cubicBezTo>
                    <a:cubicBezTo>
                      <a:pt x="180" y="734"/>
                      <a:pt x="180" y="734"/>
                      <a:pt x="180" y="734"/>
                    </a:cubicBezTo>
                    <a:cubicBezTo>
                      <a:pt x="190" y="732"/>
                      <a:pt x="199" y="737"/>
                      <a:pt x="203" y="747"/>
                    </a:cubicBezTo>
                    <a:cubicBezTo>
                      <a:pt x="216" y="786"/>
                      <a:pt x="216" y="786"/>
                      <a:pt x="216" y="786"/>
                    </a:cubicBezTo>
                    <a:cubicBezTo>
                      <a:pt x="219" y="794"/>
                      <a:pt x="227" y="799"/>
                      <a:pt x="235" y="799"/>
                    </a:cubicBezTo>
                    <a:cubicBezTo>
                      <a:pt x="251" y="798"/>
                      <a:pt x="251" y="798"/>
                      <a:pt x="251" y="798"/>
                    </a:cubicBezTo>
                    <a:cubicBezTo>
                      <a:pt x="254" y="798"/>
                      <a:pt x="257" y="799"/>
                      <a:pt x="260" y="800"/>
                    </a:cubicBezTo>
                    <a:cubicBezTo>
                      <a:pt x="347" y="845"/>
                      <a:pt x="347" y="845"/>
                      <a:pt x="347" y="845"/>
                    </a:cubicBezTo>
                    <a:cubicBezTo>
                      <a:pt x="349" y="846"/>
                      <a:pt x="350" y="847"/>
                      <a:pt x="351" y="848"/>
                    </a:cubicBezTo>
                    <a:cubicBezTo>
                      <a:pt x="400" y="889"/>
                      <a:pt x="400" y="889"/>
                      <a:pt x="400" y="889"/>
                    </a:cubicBezTo>
                    <a:cubicBezTo>
                      <a:pt x="403" y="893"/>
                      <a:pt x="408" y="894"/>
                      <a:pt x="413" y="894"/>
                    </a:cubicBezTo>
                    <a:cubicBezTo>
                      <a:pt x="450" y="893"/>
                      <a:pt x="450" y="893"/>
                      <a:pt x="450" y="893"/>
                    </a:cubicBezTo>
                    <a:cubicBezTo>
                      <a:pt x="455" y="892"/>
                      <a:pt x="460" y="894"/>
                      <a:pt x="463" y="897"/>
                    </a:cubicBezTo>
                    <a:cubicBezTo>
                      <a:pt x="476" y="908"/>
                      <a:pt x="476" y="908"/>
                      <a:pt x="476" y="908"/>
                    </a:cubicBezTo>
                    <a:cubicBezTo>
                      <a:pt x="480" y="911"/>
                      <a:pt x="482" y="916"/>
                      <a:pt x="483" y="922"/>
                    </a:cubicBezTo>
                    <a:cubicBezTo>
                      <a:pt x="484" y="957"/>
                      <a:pt x="484" y="957"/>
                      <a:pt x="484" y="957"/>
                    </a:cubicBezTo>
                    <a:cubicBezTo>
                      <a:pt x="484" y="968"/>
                      <a:pt x="476" y="976"/>
                      <a:pt x="466" y="977"/>
                    </a:cubicBezTo>
                    <a:cubicBezTo>
                      <a:pt x="422" y="979"/>
                      <a:pt x="422" y="979"/>
                      <a:pt x="422" y="979"/>
                    </a:cubicBezTo>
                    <a:cubicBezTo>
                      <a:pt x="420" y="979"/>
                      <a:pt x="419" y="979"/>
                      <a:pt x="418" y="979"/>
                    </a:cubicBezTo>
                    <a:cubicBezTo>
                      <a:pt x="381" y="989"/>
                      <a:pt x="381" y="989"/>
                      <a:pt x="381" y="989"/>
                    </a:cubicBezTo>
                    <a:cubicBezTo>
                      <a:pt x="374" y="990"/>
                      <a:pt x="369" y="996"/>
                      <a:pt x="367" y="1002"/>
                    </a:cubicBezTo>
                    <a:cubicBezTo>
                      <a:pt x="358" y="1036"/>
                      <a:pt x="358" y="1036"/>
                      <a:pt x="358" y="1036"/>
                    </a:cubicBezTo>
                    <a:cubicBezTo>
                      <a:pt x="357" y="1040"/>
                      <a:pt x="358" y="1044"/>
                      <a:pt x="359" y="1048"/>
                    </a:cubicBezTo>
                    <a:cubicBezTo>
                      <a:pt x="368" y="1069"/>
                      <a:pt x="368" y="1069"/>
                      <a:pt x="368" y="1069"/>
                    </a:cubicBezTo>
                    <a:cubicBezTo>
                      <a:pt x="369" y="1070"/>
                      <a:pt x="369" y="1070"/>
                      <a:pt x="369" y="1071"/>
                    </a:cubicBezTo>
                    <a:cubicBezTo>
                      <a:pt x="386" y="1102"/>
                      <a:pt x="386" y="1102"/>
                      <a:pt x="386" y="1102"/>
                    </a:cubicBezTo>
                    <a:cubicBezTo>
                      <a:pt x="400" y="1095"/>
                      <a:pt x="400" y="1095"/>
                      <a:pt x="400" y="1095"/>
                    </a:cubicBezTo>
                    <a:cubicBezTo>
                      <a:pt x="403" y="1093"/>
                      <a:pt x="406" y="1092"/>
                      <a:pt x="410" y="1092"/>
                    </a:cubicBezTo>
                    <a:cubicBezTo>
                      <a:pt x="443" y="1091"/>
                      <a:pt x="443" y="1091"/>
                      <a:pt x="443" y="1091"/>
                    </a:cubicBezTo>
                    <a:cubicBezTo>
                      <a:pt x="446" y="1091"/>
                      <a:pt x="449" y="1091"/>
                      <a:pt x="452" y="1092"/>
                    </a:cubicBezTo>
                    <a:cubicBezTo>
                      <a:pt x="530" y="1120"/>
                      <a:pt x="530" y="1120"/>
                      <a:pt x="530" y="1120"/>
                    </a:cubicBezTo>
                    <a:cubicBezTo>
                      <a:pt x="550" y="1127"/>
                      <a:pt x="550" y="1127"/>
                      <a:pt x="550" y="1127"/>
                    </a:cubicBezTo>
                    <a:cubicBezTo>
                      <a:pt x="552" y="1128"/>
                      <a:pt x="554" y="1128"/>
                      <a:pt x="556" y="1128"/>
                    </a:cubicBezTo>
                    <a:cubicBezTo>
                      <a:pt x="600" y="1133"/>
                      <a:pt x="600" y="1133"/>
                      <a:pt x="600" y="1133"/>
                    </a:cubicBezTo>
                    <a:cubicBezTo>
                      <a:pt x="604" y="1133"/>
                      <a:pt x="608" y="1133"/>
                      <a:pt x="611" y="1132"/>
                    </a:cubicBezTo>
                    <a:cubicBezTo>
                      <a:pt x="648" y="1118"/>
                      <a:pt x="648" y="1118"/>
                      <a:pt x="648" y="1118"/>
                    </a:cubicBezTo>
                    <a:cubicBezTo>
                      <a:pt x="654" y="1116"/>
                      <a:pt x="658" y="1112"/>
                      <a:pt x="661" y="1106"/>
                    </a:cubicBezTo>
                    <a:cubicBezTo>
                      <a:pt x="664" y="1101"/>
                      <a:pt x="669" y="1093"/>
                      <a:pt x="679" y="1082"/>
                    </a:cubicBezTo>
                    <a:cubicBezTo>
                      <a:pt x="699" y="1060"/>
                      <a:pt x="734" y="1042"/>
                      <a:pt x="734" y="1034"/>
                    </a:cubicBezTo>
                    <a:cubicBezTo>
                      <a:pt x="734" y="1027"/>
                      <a:pt x="740" y="1004"/>
                      <a:pt x="729" y="999"/>
                    </a:cubicBezTo>
                    <a:cubicBezTo>
                      <a:pt x="717" y="994"/>
                      <a:pt x="679" y="982"/>
                      <a:pt x="672" y="980"/>
                    </a:cubicBezTo>
                    <a:cubicBezTo>
                      <a:pt x="664" y="979"/>
                      <a:pt x="643" y="927"/>
                      <a:pt x="641" y="916"/>
                    </a:cubicBezTo>
                    <a:cubicBezTo>
                      <a:pt x="639" y="904"/>
                      <a:pt x="636" y="835"/>
                      <a:pt x="636" y="829"/>
                    </a:cubicBezTo>
                    <a:cubicBezTo>
                      <a:pt x="636" y="824"/>
                      <a:pt x="654" y="778"/>
                      <a:pt x="656" y="772"/>
                    </a:cubicBezTo>
                    <a:cubicBezTo>
                      <a:pt x="656" y="772"/>
                      <a:pt x="656" y="772"/>
                      <a:pt x="656" y="771"/>
                    </a:cubicBezTo>
                    <a:cubicBezTo>
                      <a:pt x="658" y="766"/>
                      <a:pt x="670" y="731"/>
                      <a:pt x="675" y="716"/>
                    </a:cubicBezTo>
                    <a:cubicBezTo>
                      <a:pt x="680" y="701"/>
                      <a:pt x="679" y="688"/>
                      <a:pt x="683" y="682"/>
                    </a:cubicBezTo>
                    <a:cubicBezTo>
                      <a:pt x="686" y="678"/>
                      <a:pt x="700" y="642"/>
                      <a:pt x="706" y="628"/>
                    </a:cubicBezTo>
                    <a:cubicBezTo>
                      <a:pt x="708" y="623"/>
                      <a:pt x="711" y="619"/>
                      <a:pt x="715" y="617"/>
                    </a:cubicBezTo>
                    <a:cubicBezTo>
                      <a:pt x="738" y="601"/>
                      <a:pt x="738" y="601"/>
                      <a:pt x="738" y="601"/>
                    </a:cubicBezTo>
                    <a:cubicBezTo>
                      <a:pt x="742" y="598"/>
                      <a:pt x="745" y="595"/>
                      <a:pt x="746" y="591"/>
                    </a:cubicBezTo>
                    <a:cubicBezTo>
                      <a:pt x="772" y="537"/>
                      <a:pt x="772" y="537"/>
                      <a:pt x="772" y="537"/>
                    </a:cubicBezTo>
                    <a:cubicBezTo>
                      <a:pt x="776" y="529"/>
                      <a:pt x="784" y="524"/>
                      <a:pt x="793" y="523"/>
                    </a:cubicBezTo>
                    <a:cubicBezTo>
                      <a:pt x="822" y="522"/>
                      <a:pt x="822" y="522"/>
                      <a:pt x="822" y="522"/>
                    </a:cubicBezTo>
                    <a:cubicBezTo>
                      <a:pt x="830" y="522"/>
                      <a:pt x="838" y="518"/>
                      <a:pt x="842" y="511"/>
                    </a:cubicBezTo>
                    <a:cubicBezTo>
                      <a:pt x="862" y="477"/>
                      <a:pt x="862" y="477"/>
                      <a:pt x="862" y="477"/>
                    </a:cubicBezTo>
                    <a:cubicBezTo>
                      <a:pt x="864" y="473"/>
                      <a:pt x="867" y="471"/>
                      <a:pt x="870" y="468"/>
                    </a:cubicBezTo>
                    <a:cubicBezTo>
                      <a:pt x="903" y="449"/>
                      <a:pt x="903" y="449"/>
                      <a:pt x="903" y="449"/>
                    </a:cubicBezTo>
                    <a:cubicBezTo>
                      <a:pt x="905" y="448"/>
                      <a:pt x="906" y="447"/>
                      <a:pt x="908" y="445"/>
                    </a:cubicBezTo>
                    <a:cubicBezTo>
                      <a:pt x="940" y="412"/>
                      <a:pt x="940" y="412"/>
                      <a:pt x="940" y="412"/>
                    </a:cubicBezTo>
                    <a:cubicBezTo>
                      <a:pt x="943" y="408"/>
                      <a:pt x="946" y="403"/>
                      <a:pt x="946" y="398"/>
                    </a:cubicBezTo>
                    <a:cubicBezTo>
                      <a:pt x="952" y="344"/>
                      <a:pt x="952" y="344"/>
                      <a:pt x="952" y="344"/>
                    </a:cubicBezTo>
                    <a:cubicBezTo>
                      <a:pt x="952" y="339"/>
                      <a:pt x="954" y="334"/>
                      <a:pt x="958" y="330"/>
                    </a:cubicBezTo>
                    <a:cubicBezTo>
                      <a:pt x="985" y="301"/>
                      <a:pt x="985" y="301"/>
                      <a:pt x="985" y="301"/>
                    </a:cubicBezTo>
                    <a:cubicBezTo>
                      <a:pt x="986" y="300"/>
                      <a:pt x="987" y="299"/>
                      <a:pt x="988" y="298"/>
                    </a:cubicBezTo>
                    <a:cubicBezTo>
                      <a:pt x="990" y="297"/>
                      <a:pt x="990" y="297"/>
                      <a:pt x="990" y="297"/>
                    </a:cubicBezTo>
                    <a:cubicBezTo>
                      <a:pt x="1002" y="288"/>
                      <a:pt x="1019" y="291"/>
                      <a:pt x="1026" y="305"/>
                    </a:cubicBezTo>
                    <a:cubicBezTo>
                      <a:pt x="1032" y="316"/>
                      <a:pt x="1032" y="316"/>
                      <a:pt x="1032" y="316"/>
                    </a:cubicBezTo>
                    <a:cubicBezTo>
                      <a:pt x="1027" y="276"/>
                      <a:pt x="1027" y="276"/>
                      <a:pt x="1027" y="276"/>
                    </a:cubicBezTo>
                    <a:cubicBezTo>
                      <a:pt x="1026" y="267"/>
                      <a:pt x="1017" y="261"/>
                      <a:pt x="1009" y="263"/>
                    </a:cubicBezTo>
                    <a:cubicBezTo>
                      <a:pt x="973" y="271"/>
                      <a:pt x="973" y="271"/>
                      <a:pt x="973" y="271"/>
                    </a:cubicBezTo>
                    <a:cubicBezTo>
                      <a:pt x="970" y="272"/>
                      <a:pt x="968" y="272"/>
                      <a:pt x="965" y="271"/>
                    </a:cubicBezTo>
                    <a:cubicBezTo>
                      <a:pt x="939" y="263"/>
                      <a:pt x="939" y="263"/>
                      <a:pt x="939" y="263"/>
                    </a:cubicBezTo>
                    <a:cubicBezTo>
                      <a:pt x="937" y="263"/>
                      <a:pt x="935" y="263"/>
                      <a:pt x="933" y="263"/>
                    </a:cubicBezTo>
                    <a:cubicBezTo>
                      <a:pt x="895" y="268"/>
                      <a:pt x="895" y="268"/>
                      <a:pt x="895" y="268"/>
                    </a:cubicBezTo>
                    <a:cubicBezTo>
                      <a:pt x="891" y="268"/>
                      <a:pt x="886" y="267"/>
                      <a:pt x="883" y="264"/>
                    </a:cubicBezTo>
                    <a:cubicBezTo>
                      <a:pt x="849" y="232"/>
                      <a:pt x="849" y="232"/>
                      <a:pt x="849" y="232"/>
                    </a:cubicBezTo>
                    <a:cubicBezTo>
                      <a:pt x="847" y="230"/>
                      <a:pt x="844" y="229"/>
                      <a:pt x="840" y="229"/>
                    </a:cubicBezTo>
                    <a:cubicBezTo>
                      <a:pt x="825" y="227"/>
                      <a:pt x="779" y="223"/>
                      <a:pt x="773" y="223"/>
                    </a:cubicBezTo>
                    <a:cubicBezTo>
                      <a:pt x="697" y="226"/>
                      <a:pt x="697" y="226"/>
                      <a:pt x="697" y="226"/>
                    </a:cubicBezTo>
                    <a:cubicBezTo>
                      <a:pt x="696" y="226"/>
                      <a:pt x="695" y="226"/>
                      <a:pt x="694" y="226"/>
                    </a:cubicBezTo>
                    <a:cubicBezTo>
                      <a:pt x="646" y="219"/>
                      <a:pt x="646" y="219"/>
                      <a:pt x="646" y="219"/>
                    </a:cubicBezTo>
                    <a:cubicBezTo>
                      <a:pt x="645" y="219"/>
                      <a:pt x="645" y="219"/>
                      <a:pt x="644" y="219"/>
                    </a:cubicBezTo>
                    <a:cubicBezTo>
                      <a:pt x="638" y="217"/>
                      <a:pt x="609" y="208"/>
                      <a:pt x="605" y="195"/>
                    </a:cubicBezTo>
                    <a:cubicBezTo>
                      <a:pt x="600" y="180"/>
                      <a:pt x="608" y="153"/>
                      <a:pt x="607" y="138"/>
                    </a:cubicBezTo>
                    <a:cubicBezTo>
                      <a:pt x="607" y="127"/>
                      <a:pt x="616" y="90"/>
                      <a:pt x="621" y="72"/>
                    </a:cubicBezTo>
                    <a:cubicBezTo>
                      <a:pt x="623" y="67"/>
                      <a:pt x="621" y="61"/>
                      <a:pt x="617" y="57"/>
                    </a:cubicBezTo>
                    <a:cubicBezTo>
                      <a:pt x="592" y="35"/>
                      <a:pt x="592" y="35"/>
                      <a:pt x="592" y="35"/>
                    </a:cubicBezTo>
                    <a:cubicBezTo>
                      <a:pt x="591" y="34"/>
                      <a:pt x="589" y="33"/>
                      <a:pt x="587" y="32"/>
                    </a:cubicBezTo>
                    <a:cubicBezTo>
                      <a:pt x="542" y="17"/>
                      <a:pt x="542" y="17"/>
                      <a:pt x="542" y="17"/>
                    </a:cubicBezTo>
                    <a:cubicBezTo>
                      <a:pt x="534" y="14"/>
                      <a:pt x="524" y="19"/>
                      <a:pt x="523" y="28"/>
                    </a:cubicBezTo>
                    <a:cubicBezTo>
                      <a:pt x="519" y="45"/>
                      <a:pt x="519" y="45"/>
                      <a:pt x="519" y="45"/>
                    </a:cubicBezTo>
                    <a:cubicBezTo>
                      <a:pt x="517" y="56"/>
                      <a:pt x="504" y="61"/>
                      <a:pt x="496" y="54"/>
                    </a:cubicBezTo>
                    <a:cubicBezTo>
                      <a:pt x="493" y="52"/>
                      <a:pt x="491" y="51"/>
                      <a:pt x="490" y="49"/>
                    </a:cubicBezTo>
                    <a:cubicBezTo>
                      <a:pt x="489" y="44"/>
                      <a:pt x="483" y="28"/>
                      <a:pt x="480" y="19"/>
                    </a:cubicBezTo>
                    <a:cubicBezTo>
                      <a:pt x="479" y="16"/>
                      <a:pt x="476" y="12"/>
                      <a:pt x="473" y="11"/>
                    </a:cubicBezTo>
                    <a:cubicBezTo>
                      <a:pt x="454" y="2"/>
                      <a:pt x="454" y="2"/>
                      <a:pt x="454" y="2"/>
                    </a:cubicBezTo>
                    <a:cubicBezTo>
                      <a:pt x="450" y="0"/>
                      <a:pt x="445" y="0"/>
                      <a:pt x="440" y="2"/>
                    </a:cubicBezTo>
                    <a:cubicBezTo>
                      <a:pt x="433" y="5"/>
                      <a:pt x="423" y="11"/>
                      <a:pt x="417" y="16"/>
                    </a:cubicBezTo>
                    <a:cubicBezTo>
                      <a:pt x="410" y="23"/>
                      <a:pt x="376" y="49"/>
                      <a:pt x="372" y="53"/>
                    </a:cubicBezTo>
                    <a:cubicBezTo>
                      <a:pt x="371" y="53"/>
                      <a:pt x="371" y="54"/>
                      <a:pt x="370" y="54"/>
                    </a:cubicBezTo>
                    <a:cubicBezTo>
                      <a:pt x="353" y="71"/>
                      <a:pt x="353" y="71"/>
                      <a:pt x="353" y="71"/>
                    </a:cubicBezTo>
                    <a:cubicBezTo>
                      <a:pt x="351" y="73"/>
                      <a:pt x="349" y="74"/>
                      <a:pt x="346" y="75"/>
                    </a:cubicBezTo>
                    <a:cubicBezTo>
                      <a:pt x="313" y="82"/>
                      <a:pt x="313" y="82"/>
                      <a:pt x="313" y="82"/>
                    </a:cubicBezTo>
                    <a:cubicBezTo>
                      <a:pt x="303" y="85"/>
                      <a:pt x="298" y="97"/>
                      <a:pt x="304" y="105"/>
                    </a:cubicBezTo>
                    <a:cubicBezTo>
                      <a:pt x="310" y="114"/>
                      <a:pt x="310" y="114"/>
                      <a:pt x="310" y="114"/>
                    </a:cubicBezTo>
                    <a:cubicBezTo>
                      <a:pt x="313" y="119"/>
                      <a:pt x="314" y="124"/>
                      <a:pt x="312" y="128"/>
                    </a:cubicBezTo>
                    <a:cubicBezTo>
                      <a:pt x="296" y="170"/>
                      <a:pt x="296" y="170"/>
                      <a:pt x="296" y="170"/>
                    </a:cubicBezTo>
                    <a:cubicBezTo>
                      <a:pt x="295" y="171"/>
                      <a:pt x="294" y="173"/>
                      <a:pt x="293" y="174"/>
                    </a:cubicBezTo>
                    <a:cubicBezTo>
                      <a:pt x="290" y="177"/>
                      <a:pt x="285" y="183"/>
                      <a:pt x="280" y="183"/>
                    </a:cubicBezTo>
                    <a:cubicBezTo>
                      <a:pt x="276" y="183"/>
                      <a:pt x="260" y="194"/>
                      <a:pt x="252" y="200"/>
                    </a:cubicBezTo>
                    <a:cubicBezTo>
                      <a:pt x="248" y="203"/>
                      <a:pt x="246" y="206"/>
                      <a:pt x="245" y="211"/>
                    </a:cubicBezTo>
                    <a:cubicBezTo>
                      <a:pt x="239" y="268"/>
                      <a:pt x="239" y="268"/>
                      <a:pt x="239" y="268"/>
                    </a:cubicBezTo>
                    <a:cubicBezTo>
                      <a:pt x="238" y="272"/>
                      <a:pt x="236" y="275"/>
                      <a:pt x="233" y="278"/>
                    </a:cubicBezTo>
                    <a:cubicBezTo>
                      <a:pt x="221" y="287"/>
                      <a:pt x="191" y="311"/>
                      <a:pt x="181" y="311"/>
                    </a:cubicBezTo>
                    <a:cubicBezTo>
                      <a:pt x="174" y="311"/>
                      <a:pt x="160" y="309"/>
                      <a:pt x="150" y="307"/>
                    </a:cubicBezTo>
                    <a:cubicBezTo>
                      <a:pt x="141" y="306"/>
                      <a:pt x="134" y="311"/>
                      <a:pt x="132" y="319"/>
                    </a:cubicBezTo>
                    <a:cubicBezTo>
                      <a:pt x="128" y="344"/>
                      <a:pt x="120" y="389"/>
                      <a:pt x="119" y="394"/>
                    </a:cubicBezTo>
                    <a:cubicBezTo>
                      <a:pt x="117" y="399"/>
                      <a:pt x="112" y="407"/>
                      <a:pt x="109" y="412"/>
                    </a:cubicBezTo>
                    <a:cubicBezTo>
                      <a:pt x="107" y="415"/>
                      <a:pt x="106" y="418"/>
                      <a:pt x="107" y="421"/>
                    </a:cubicBezTo>
                    <a:cubicBezTo>
                      <a:pt x="108" y="453"/>
                      <a:pt x="108" y="453"/>
                      <a:pt x="108" y="453"/>
                    </a:cubicBezTo>
                    <a:cubicBezTo>
                      <a:pt x="108" y="471"/>
                      <a:pt x="108" y="471"/>
                      <a:pt x="108" y="471"/>
                    </a:cubicBezTo>
                    <a:cubicBezTo>
                      <a:pt x="109" y="476"/>
                      <a:pt x="106" y="481"/>
                      <a:pt x="102" y="484"/>
                    </a:cubicBezTo>
                    <a:cubicBezTo>
                      <a:pt x="95" y="488"/>
                      <a:pt x="95" y="488"/>
                      <a:pt x="95" y="488"/>
                    </a:cubicBezTo>
                    <a:cubicBezTo>
                      <a:pt x="90" y="491"/>
                      <a:pt x="88" y="496"/>
                      <a:pt x="88" y="502"/>
                    </a:cubicBezTo>
                    <a:cubicBezTo>
                      <a:pt x="89" y="523"/>
                      <a:pt x="89" y="523"/>
                      <a:pt x="89" y="523"/>
                    </a:cubicBezTo>
                    <a:cubicBezTo>
                      <a:pt x="90" y="566"/>
                      <a:pt x="90" y="566"/>
                      <a:pt x="90" y="566"/>
                    </a:cubicBezTo>
                    <a:cubicBezTo>
                      <a:pt x="91" y="571"/>
                      <a:pt x="88" y="575"/>
                      <a:pt x="84" y="578"/>
                    </a:cubicBezTo>
                    <a:cubicBezTo>
                      <a:pt x="79" y="582"/>
                      <a:pt x="72" y="582"/>
                      <a:pt x="67" y="578"/>
                    </a:cubicBezTo>
                    <a:cubicBezTo>
                      <a:pt x="42" y="561"/>
                      <a:pt x="42" y="561"/>
                      <a:pt x="42" y="561"/>
                    </a:cubicBezTo>
                    <a:cubicBezTo>
                      <a:pt x="36" y="557"/>
                      <a:pt x="29" y="557"/>
                      <a:pt x="23" y="561"/>
                    </a:cubicBezTo>
                    <a:cubicBezTo>
                      <a:pt x="7" y="575"/>
                      <a:pt x="7" y="575"/>
                      <a:pt x="7" y="575"/>
                    </a:cubicBezTo>
                    <a:cubicBezTo>
                      <a:pt x="2" y="579"/>
                      <a:pt x="0" y="585"/>
                      <a:pt x="2" y="590"/>
                    </a:cubicBezTo>
                    <a:lnTo>
                      <a:pt x="9" y="62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38"/>
              <p:cNvSpPr>
                <a:spLocks/>
              </p:cNvSpPr>
              <p:nvPr/>
            </p:nvSpPr>
            <p:spPr bwMode="auto">
              <a:xfrm>
                <a:off x="6083290" y="1626865"/>
                <a:ext cx="446682" cy="272644"/>
              </a:xfrm>
              <a:custGeom>
                <a:avLst/>
                <a:gdLst>
                  <a:gd name="T0" fmla="*/ 183 w 1026"/>
                  <a:gd name="T1" fmla="*/ 146 h 627"/>
                  <a:gd name="T2" fmla="*/ 164 w 1026"/>
                  <a:gd name="T3" fmla="*/ 214 h 627"/>
                  <a:gd name="T4" fmla="*/ 96 w 1026"/>
                  <a:gd name="T5" fmla="*/ 227 h 627"/>
                  <a:gd name="T6" fmla="*/ 81 w 1026"/>
                  <a:gd name="T7" fmla="*/ 231 h 627"/>
                  <a:gd name="T8" fmla="*/ 68 w 1026"/>
                  <a:gd name="T9" fmla="*/ 261 h 627"/>
                  <a:gd name="T10" fmla="*/ 1 w 1026"/>
                  <a:gd name="T11" fmla="*/ 304 h 627"/>
                  <a:gd name="T12" fmla="*/ 4 w 1026"/>
                  <a:gd name="T13" fmla="*/ 314 h 627"/>
                  <a:gd name="T14" fmla="*/ 106 w 1026"/>
                  <a:gd name="T15" fmla="*/ 418 h 627"/>
                  <a:gd name="T16" fmla="*/ 189 w 1026"/>
                  <a:gd name="T17" fmla="*/ 423 h 627"/>
                  <a:gd name="T18" fmla="*/ 245 w 1026"/>
                  <a:gd name="T19" fmla="*/ 417 h 627"/>
                  <a:gd name="T20" fmla="*/ 357 w 1026"/>
                  <a:gd name="T21" fmla="*/ 485 h 627"/>
                  <a:gd name="T22" fmla="*/ 384 w 1026"/>
                  <a:gd name="T23" fmla="*/ 527 h 627"/>
                  <a:gd name="T24" fmla="*/ 403 w 1026"/>
                  <a:gd name="T25" fmla="*/ 564 h 627"/>
                  <a:gd name="T26" fmla="*/ 437 w 1026"/>
                  <a:gd name="T27" fmla="*/ 591 h 627"/>
                  <a:gd name="T28" fmla="*/ 493 w 1026"/>
                  <a:gd name="T29" fmla="*/ 579 h 627"/>
                  <a:gd name="T30" fmla="*/ 535 w 1026"/>
                  <a:gd name="T31" fmla="*/ 625 h 627"/>
                  <a:gd name="T32" fmla="*/ 576 w 1026"/>
                  <a:gd name="T33" fmla="*/ 596 h 627"/>
                  <a:gd name="T34" fmla="*/ 616 w 1026"/>
                  <a:gd name="T35" fmla="*/ 534 h 627"/>
                  <a:gd name="T36" fmla="*/ 565 w 1026"/>
                  <a:gd name="T37" fmla="*/ 516 h 627"/>
                  <a:gd name="T38" fmla="*/ 593 w 1026"/>
                  <a:gd name="T39" fmla="*/ 482 h 627"/>
                  <a:gd name="T40" fmla="*/ 562 w 1026"/>
                  <a:gd name="T41" fmla="*/ 465 h 627"/>
                  <a:gd name="T42" fmla="*/ 539 w 1026"/>
                  <a:gd name="T43" fmla="*/ 441 h 627"/>
                  <a:gd name="T44" fmla="*/ 577 w 1026"/>
                  <a:gd name="T45" fmla="*/ 394 h 627"/>
                  <a:gd name="T46" fmla="*/ 600 w 1026"/>
                  <a:gd name="T47" fmla="*/ 360 h 627"/>
                  <a:gd name="T48" fmla="*/ 665 w 1026"/>
                  <a:gd name="T49" fmla="*/ 334 h 627"/>
                  <a:gd name="T50" fmla="*/ 710 w 1026"/>
                  <a:gd name="T51" fmla="*/ 279 h 627"/>
                  <a:gd name="T52" fmla="*/ 771 w 1026"/>
                  <a:gd name="T53" fmla="*/ 313 h 627"/>
                  <a:gd name="T54" fmla="*/ 845 w 1026"/>
                  <a:gd name="T55" fmla="*/ 326 h 627"/>
                  <a:gd name="T56" fmla="*/ 850 w 1026"/>
                  <a:gd name="T57" fmla="*/ 323 h 627"/>
                  <a:gd name="T58" fmla="*/ 848 w 1026"/>
                  <a:gd name="T59" fmla="*/ 292 h 627"/>
                  <a:gd name="T60" fmla="*/ 849 w 1026"/>
                  <a:gd name="T61" fmla="*/ 221 h 627"/>
                  <a:gd name="T62" fmla="*/ 878 w 1026"/>
                  <a:gd name="T63" fmla="*/ 195 h 627"/>
                  <a:gd name="T64" fmla="*/ 938 w 1026"/>
                  <a:gd name="T65" fmla="*/ 175 h 627"/>
                  <a:gd name="T66" fmla="*/ 992 w 1026"/>
                  <a:gd name="T67" fmla="*/ 190 h 627"/>
                  <a:gd name="T68" fmla="*/ 1025 w 1026"/>
                  <a:gd name="T69" fmla="*/ 159 h 627"/>
                  <a:gd name="T70" fmla="*/ 983 w 1026"/>
                  <a:gd name="T71" fmla="*/ 130 h 627"/>
                  <a:gd name="T72" fmla="*/ 950 w 1026"/>
                  <a:gd name="T73" fmla="*/ 130 h 627"/>
                  <a:gd name="T74" fmla="*/ 899 w 1026"/>
                  <a:gd name="T75" fmla="*/ 78 h 627"/>
                  <a:gd name="T76" fmla="*/ 860 w 1026"/>
                  <a:gd name="T77" fmla="*/ 70 h 627"/>
                  <a:gd name="T78" fmla="*/ 827 w 1026"/>
                  <a:gd name="T79" fmla="*/ 91 h 627"/>
                  <a:gd name="T80" fmla="*/ 805 w 1026"/>
                  <a:gd name="T81" fmla="*/ 98 h 627"/>
                  <a:gd name="T82" fmla="*/ 775 w 1026"/>
                  <a:gd name="T83" fmla="*/ 73 h 627"/>
                  <a:gd name="T84" fmla="*/ 743 w 1026"/>
                  <a:gd name="T85" fmla="*/ 10 h 627"/>
                  <a:gd name="T86" fmla="*/ 674 w 1026"/>
                  <a:gd name="T87" fmla="*/ 4 h 627"/>
                  <a:gd name="T88" fmla="*/ 607 w 1026"/>
                  <a:gd name="T89" fmla="*/ 43 h 627"/>
                  <a:gd name="T90" fmla="*/ 556 w 1026"/>
                  <a:gd name="T91" fmla="*/ 26 h 627"/>
                  <a:gd name="T92" fmla="*/ 461 w 1026"/>
                  <a:gd name="T93" fmla="*/ 54 h 627"/>
                  <a:gd name="T94" fmla="*/ 428 w 1026"/>
                  <a:gd name="T95" fmla="*/ 65 h 627"/>
                  <a:gd name="T96" fmla="*/ 254 w 1026"/>
                  <a:gd name="T97" fmla="*/ 83 h 627"/>
                  <a:gd name="T98" fmla="*/ 170 w 1026"/>
                  <a:gd name="T99" fmla="*/ 126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26" h="627">
                    <a:moveTo>
                      <a:pt x="169" y="126"/>
                    </a:moveTo>
                    <a:cubicBezTo>
                      <a:pt x="177" y="129"/>
                      <a:pt x="182" y="137"/>
                      <a:pt x="183" y="146"/>
                    </a:cubicBezTo>
                    <a:cubicBezTo>
                      <a:pt x="185" y="191"/>
                      <a:pt x="185" y="191"/>
                      <a:pt x="185" y="191"/>
                    </a:cubicBezTo>
                    <a:cubicBezTo>
                      <a:pt x="185" y="203"/>
                      <a:pt x="176" y="213"/>
                      <a:pt x="164" y="214"/>
                    </a:cubicBezTo>
                    <a:cubicBezTo>
                      <a:pt x="160" y="214"/>
                      <a:pt x="156" y="214"/>
                      <a:pt x="153" y="215"/>
                    </a:cubicBezTo>
                    <a:cubicBezTo>
                      <a:pt x="141" y="218"/>
                      <a:pt x="102" y="225"/>
                      <a:pt x="96" y="227"/>
                    </a:cubicBezTo>
                    <a:cubicBezTo>
                      <a:pt x="95" y="227"/>
                      <a:pt x="94" y="227"/>
                      <a:pt x="94" y="227"/>
                    </a:cubicBezTo>
                    <a:cubicBezTo>
                      <a:pt x="81" y="231"/>
                      <a:pt x="81" y="231"/>
                      <a:pt x="81" y="231"/>
                    </a:cubicBezTo>
                    <a:cubicBezTo>
                      <a:pt x="68" y="235"/>
                      <a:pt x="62" y="249"/>
                      <a:pt x="68" y="261"/>
                    </a:cubicBezTo>
                    <a:cubicBezTo>
                      <a:pt x="68" y="261"/>
                      <a:pt x="68" y="261"/>
                      <a:pt x="68" y="261"/>
                    </a:cubicBezTo>
                    <a:cubicBezTo>
                      <a:pt x="74" y="274"/>
                      <a:pt x="67" y="288"/>
                      <a:pt x="53" y="292"/>
                    </a:cubicBezTo>
                    <a:cubicBezTo>
                      <a:pt x="1" y="304"/>
                      <a:pt x="1" y="304"/>
                      <a:pt x="1" y="304"/>
                    </a:cubicBezTo>
                    <a:cubicBezTo>
                      <a:pt x="1" y="304"/>
                      <a:pt x="1" y="304"/>
                      <a:pt x="0" y="304"/>
                    </a:cubicBezTo>
                    <a:cubicBezTo>
                      <a:pt x="2" y="309"/>
                      <a:pt x="4" y="312"/>
                      <a:pt x="4" y="314"/>
                    </a:cubicBezTo>
                    <a:cubicBezTo>
                      <a:pt x="4" y="321"/>
                      <a:pt x="14" y="385"/>
                      <a:pt x="21" y="385"/>
                    </a:cubicBezTo>
                    <a:cubicBezTo>
                      <a:pt x="28" y="385"/>
                      <a:pt x="96" y="414"/>
                      <a:pt x="106" y="418"/>
                    </a:cubicBezTo>
                    <a:cubicBezTo>
                      <a:pt x="107" y="419"/>
                      <a:pt x="107" y="419"/>
                      <a:pt x="108" y="419"/>
                    </a:cubicBezTo>
                    <a:cubicBezTo>
                      <a:pt x="118" y="420"/>
                      <a:pt x="182" y="424"/>
                      <a:pt x="189" y="423"/>
                    </a:cubicBezTo>
                    <a:cubicBezTo>
                      <a:pt x="196" y="423"/>
                      <a:pt x="233" y="418"/>
                      <a:pt x="242" y="416"/>
                    </a:cubicBezTo>
                    <a:cubicBezTo>
                      <a:pt x="243" y="416"/>
                      <a:pt x="244" y="416"/>
                      <a:pt x="245" y="417"/>
                    </a:cubicBezTo>
                    <a:cubicBezTo>
                      <a:pt x="255" y="420"/>
                      <a:pt x="302" y="438"/>
                      <a:pt x="312" y="448"/>
                    </a:cubicBezTo>
                    <a:cubicBezTo>
                      <a:pt x="321" y="459"/>
                      <a:pt x="351" y="481"/>
                      <a:pt x="357" y="485"/>
                    </a:cubicBezTo>
                    <a:cubicBezTo>
                      <a:pt x="357" y="486"/>
                      <a:pt x="358" y="487"/>
                      <a:pt x="358" y="487"/>
                    </a:cubicBezTo>
                    <a:cubicBezTo>
                      <a:pt x="384" y="527"/>
                      <a:pt x="384" y="527"/>
                      <a:pt x="384" y="527"/>
                    </a:cubicBezTo>
                    <a:cubicBezTo>
                      <a:pt x="384" y="527"/>
                      <a:pt x="384" y="528"/>
                      <a:pt x="384" y="528"/>
                    </a:cubicBezTo>
                    <a:cubicBezTo>
                      <a:pt x="386" y="532"/>
                      <a:pt x="393" y="551"/>
                      <a:pt x="403" y="564"/>
                    </a:cubicBezTo>
                    <a:cubicBezTo>
                      <a:pt x="411" y="575"/>
                      <a:pt x="425" y="586"/>
                      <a:pt x="431" y="590"/>
                    </a:cubicBezTo>
                    <a:cubicBezTo>
                      <a:pt x="433" y="592"/>
                      <a:pt x="435" y="592"/>
                      <a:pt x="437" y="591"/>
                    </a:cubicBezTo>
                    <a:cubicBezTo>
                      <a:pt x="485" y="577"/>
                      <a:pt x="485" y="577"/>
                      <a:pt x="485" y="577"/>
                    </a:cubicBezTo>
                    <a:cubicBezTo>
                      <a:pt x="488" y="576"/>
                      <a:pt x="491" y="577"/>
                      <a:pt x="493" y="579"/>
                    </a:cubicBezTo>
                    <a:cubicBezTo>
                      <a:pt x="525" y="623"/>
                      <a:pt x="525" y="623"/>
                      <a:pt x="525" y="623"/>
                    </a:cubicBezTo>
                    <a:cubicBezTo>
                      <a:pt x="527" y="626"/>
                      <a:pt x="532" y="627"/>
                      <a:pt x="535" y="625"/>
                    </a:cubicBezTo>
                    <a:cubicBezTo>
                      <a:pt x="574" y="598"/>
                      <a:pt x="574" y="598"/>
                      <a:pt x="574" y="598"/>
                    </a:cubicBezTo>
                    <a:cubicBezTo>
                      <a:pt x="575" y="597"/>
                      <a:pt x="575" y="597"/>
                      <a:pt x="576" y="596"/>
                    </a:cubicBezTo>
                    <a:cubicBezTo>
                      <a:pt x="619" y="546"/>
                      <a:pt x="619" y="546"/>
                      <a:pt x="619" y="546"/>
                    </a:cubicBezTo>
                    <a:cubicBezTo>
                      <a:pt x="622" y="542"/>
                      <a:pt x="620" y="536"/>
                      <a:pt x="616" y="534"/>
                    </a:cubicBezTo>
                    <a:cubicBezTo>
                      <a:pt x="607" y="531"/>
                      <a:pt x="595" y="527"/>
                      <a:pt x="590" y="527"/>
                    </a:cubicBezTo>
                    <a:cubicBezTo>
                      <a:pt x="582" y="527"/>
                      <a:pt x="550" y="524"/>
                      <a:pt x="565" y="516"/>
                    </a:cubicBezTo>
                    <a:cubicBezTo>
                      <a:pt x="574" y="510"/>
                      <a:pt x="586" y="500"/>
                      <a:pt x="594" y="493"/>
                    </a:cubicBezTo>
                    <a:cubicBezTo>
                      <a:pt x="597" y="490"/>
                      <a:pt x="597" y="484"/>
                      <a:pt x="593" y="482"/>
                    </a:cubicBezTo>
                    <a:cubicBezTo>
                      <a:pt x="568" y="465"/>
                      <a:pt x="568" y="465"/>
                      <a:pt x="568" y="465"/>
                    </a:cubicBezTo>
                    <a:cubicBezTo>
                      <a:pt x="566" y="464"/>
                      <a:pt x="564" y="464"/>
                      <a:pt x="562" y="465"/>
                    </a:cubicBezTo>
                    <a:cubicBezTo>
                      <a:pt x="557" y="466"/>
                      <a:pt x="549" y="469"/>
                      <a:pt x="541" y="469"/>
                    </a:cubicBezTo>
                    <a:cubicBezTo>
                      <a:pt x="530" y="470"/>
                      <a:pt x="537" y="446"/>
                      <a:pt x="539" y="441"/>
                    </a:cubicBezTo>
                    <a:cubicBezTo>
                      <a:pt x="539" y="440"/>
                      <a:pt x="540" y="439"/>
                      <a:pt x="540" y="439"/>
                    </a:cubicBezTo>
                    <a:cubicBezTo>
                      <a:pt x="577" y="394"/>
                      <a:pt x="577" y="394"/>
                      <a:pt x="577" y="394"/>
                    </a:cubicBezTo>
                    <a:cubicBezTo>
                      <a:pt x="577" y="394"/>
                      <a:pt x="577" y="393"/>
                      <a:pt x="578" y="393"/>
                    </a:cubicBezTo>
                    <a:cubicBezTo>
                      <a:pt x="600" y="360"/>
                      <a:pt x="600" y="360"/>
                      <a:pt x="600" y="360"/>
                    </a:cubicBezTo>
                    <a:cubicBezTo>
                      <a:pt x="600" y="359"/>
                      <a:pt x="602" y="358"/>
                      <a:pt x="603" y="357"/>
                    </a:cubicBezTo>
                    <a:cubicBezTo>
                      <a:pt x="665" y="334"/>
                      <a:pt x="665" y="334"/>
                      <a:pt x="665" y="334"/>
                    </a:cubicBezTo>
                    <a:cubicBezTo>
                      <a:pt x="666" y="333"/>
                      <a:pt x="667" y="332"/>
                      <a:pt x="668" y="331"/>
                    </a:cubicBezTo>
                    <a:cubicBezTo>
                      <a:pt x="710" y="279"/>
                      <a:pt x="710" y="279"/>
                      <a:pt x="710" y="279"/>
                    </a:cubicBezTo>
                    <a:cubicBezTo>
                      <a:pt x="712" y="276"/>
                      <a:pt x="717" y="276"/>
                      <a:pt x="720" y="278"/>
                    </a:cubicBezTo>
                    <a:cubicBezTo>
                      <a:pt x="771" y="313"/>
                      <a:pt x="771" y="313"/>
                      <a:pt x="771" y="313"/>
                    </a:cubicBezTo>
                    <a:cubicBezTo>
                      <a:pt x="772" y="314"/>
                      <a:pt x="773" y="314"/>
                      <a:pt x="774" y="314"/>
                    </a:cubicBezTo>
                    <a:cubicBezTo>
                      <a:pt x="845" y="326"/>
                      <a:pt x="845" y="326"/>
                      <a:pt x="845" y="326"/>
                    </a:cubicBezTo>
                    <a:cubicBezTo>
                      <a:pt x="847" y="326"/>
                      <a:pt x="848" y="326"/>
                      <a:pt x="850" y="325"/>
                    </a:cubicBezTo>
                    <a:cubicBezTo>
                      <a:pt x="850" y="325"/>
                      <a:pt x="850" y="324"/>
                      <a:pt x="850" y="323"/>
                    </a:cubicBezTo>
                    <a:cubicBezTo>
                      <a:pt x="848" y="294"/>
                      <a:pt x="848" y="294"/>
                      <a:pt x="848" y="294"/>
                    </a:cubicBezTo>
                    <a:cubicBezTo>
                      <a:pt x="848" y="293"/>
                      <a:pt x="848" y="293"/>
                      <a:pt x="848" y="292"/>
                    </a:cubicBezTo>
                    <a:cubicBezTo>
                      <a:pt x="842" y="243"/>
                      <a:pt x="842" y="243"/>
                      <a:pt x="842" y="243"/>
                    </a:cubicBezTo>
                    <a:cubicBezTo>
                      <a:pt x="841" y="235"/>
                      <a:pt x="844" y="227"/>
                      <a:pt x="849" y="221"/>
                    </a:cubicBezTo>
                    <a:cubicBezTo>
                      <a:pt x="872" y="200"/>
                      <a:pt x="872" y="200"/>
                      <a:pt x="872" y="200"/>
                    </a:cubicBezTo>
                    <a:cubicBezTo>
                      <a:pt x="874" y="198"/>
                      <a:pt x="876" y="196"/>
                      <a:pt x="878" y="195"/>
                    </a:cubicBezTo>
                    <a:cubicBezTo>
                      <a:pt x="918" y="176"/>
                      <a:pt x="918" y="176"/>
                      <a:pt x="918" y="176"/>
                    </a:cubicBezTo>
                    <a:cubicBezTo>
                      <a:pt x="924" y="173"/>
                      <a:pt x="932" y="173"/>
                      <a:pt x="938" y="175"/>
                    </a:cubicBezTo>
                    <a:cubicBezTo>
                      <a:pt x="974" y="189"/>
                      <a:pt x="974" y="189"/>
                      <a:pt x="974" y="189"/>
                    </a:cubicBezTo>
                    <a:cubicBezTo>
                      <a:pt x="980" y="192"/>
                      <a:pt x="986" y="192"/>
                      <a:pt x="992" y="190"/>
                    </a:cubicBezTo>
                    <a:cubicBezTo>
                      <a:pt x="1009" y="183"/>
                      <a:pt x="1009" y="183"/>
                      <a:pt x="1009" y="183"/>
                    </a:cubicBezTo>
                    <a:cubicBezTo>
                      <a:pt x="1019" y="180"/>
                      <a:pt x="1026" y="170"/>
                      <a:pt x="1025" y="159"/>
                    </a:cubicBezTo>
                    <a:cubicBezTo>
                      <a:pt x="1025" y="148"/>
                      <a:pt x="1017" y="139"/>
                      <a:pt x="1006" y="136"/>
                    </a:cubicBezTo>
                    <a:cubicBezTo>
                      <a:pt x="983" y="130"/>
                      <a:pt x="983" y="130"/>
                      <a:pt x="983" y="130"/>
                    </a:cubicBezTo>
                    <a:cubicBezTo>
                      <a:pt x="980" y="129"/>
                      <a:pt x="977" y="129"/>
                      <a:pt x="974" y="130"/>
                    </a:cubicBezTo>
                    <a:cubicBezTo>
                      <a:pt x="968" y="130"/>
                      <a:pt x="956" y="131"/>
                      <a:pt x="950" y="130"/>
                    </a:cubicBezTo>
                    <a:cubicBezTo>
                      <a:pt x="943" y="129"/>
                      <a:pt x="914" y="94"/>
                      <a:pt x="905" y="83"/>
                    </a:cubicBezTo>
                    <a:cubicBezTo>
                      <a:pt x="903" y="81"/>
                      <a:pt x="902" y="79"/>
                      <a:pt x="899" y="78"/>
                    </a:cubicBezTo>
                    <a:cubicBezTo>
                      <a:pt x="887" y="70"/>
                      <a:pt x="887" y="70"/>
                      <a:pt x="887" y="70"/>
                    </a:cubicBezTo>
                    <a:cubicBezTo>
                      <a:pt x="879" y="65"/>
                      <a:pt x="869" y="65"/>
                      <a:pt x="860" y="70"/>
                    </a:cubicBezTo>
                    <a:cubicBezTo>
                      <a:pt x="831" y="88"/>
                      <a:pt x="831" y="88"/>
                      <a:pt x="831" y="88"/>
                    </a:cubicBezTo>
                    <a:cubicBezTo>
                      <a:pt x="830" y="89"/>
                      <a:pt x="829" y="90"/>
                      <a:pt x="827" y="91"/>
                    </a:cubicBezTo>
                    <a:cubicBezTo>
                      <a:pt x="825" y="92"/>
                      <a:pt x="825" y="92"/>
                      <a:pt x="825" y="92"/>
                    </a:cubicBezTo>
                    <a:cubicBezTo>
                      <a:pt x="820" y="98"/>
                      <a:pt x="812" y="100"/>
                      <a:pt x="805" y="98"/>
                    </a:cubicBezTo>
                    <a:cubicBezTo>
                      <a:pt x="796" y="97"/>
                      <a:pt x="796" y="97"/>
                      <a:pt x="796" y="97"/>
                    </a:cubicBezTo>
                    <a:cubicBezTo>
                      <a:pt x="784" y="95"/>
                      <a:pt x="775" y="85"/>
                      <a:pt x="775" y="73"/>
                    </a:cubicBezTo>
                    <a:cubicBezTo>
                      <a:pt x="775" y="61"/>
                      <a:pt x="774" y="48"/>
                      <a:pt x="773" y="43"/>
                    </a:cubicBezTo>
                    <a:cubicBezTo>
                      <a:pt x="770" y="35"/>
                      <a:pt x="750" y="9"/>
                      <a:pt x="743" y="10"/>
                    </a:cubicBezTo>
                    <a:cubicBezTo>
                      <a:pt x="739" y="10"/>
                      <a:pt x="708" y="4"/>
                      <a:pt x="692" y="1"/>
                    </a:cubicBezTo>
                    <a:cubicBezTo>
                      <a:pt x="685" y="0"/>
                      <a:pt x="679" y="1"/>
                      <a:pt x="674" y="4"/>
                    </a:cubicBezTo>
                    <a:cubicBezTo>
                      <a:pt x="620" y="39"/>
                      <a:pt x="620" y="39"/>
                      <a:pt x="620" y="39"/>
                    </a:cubicBezTo>
                    <a:cubicBezTo>
                      <a:pt x="616" y="42"/>
                      <a:pt x="611" y="43"/>
                      <a:pt x="607" y="43"/>
                    </a:cubicBezTo>
                    <a:cubicBezTo>
                      <a:pt x="598" y="43"/>
                      <a:pt x="584" y="43"/>
                      <a:pt x="579" y="40"/>
                    </a:cubicBezTo>
                    <a:cubicBezTo>
                      <a:pt x="575" y="38"/>
                      <a:pt x="564" y="31"/>
                      <a:pt x="556" y="26"/>
                    </a:cubicBezTo>
                    <a:cubicBezTo>
                      <a:pt x="549" y="22"/>
                      <a:pt x="541" y="21"/>
                      <a:pt x="534" y="24"/>
                    </a:cubicBezTo>
                    <a:cubicBezTo>
                      <a:pt x="461" y="54"/>
                      <a:pt x="461" y="54"/>
                      <a:pt x="461" y="54"/>
                    </a:cubicBezTo>
                    <a:cubicBezTo>
                      <a:pt x="460" y="55"/>
                      <a:pt x="458" y="56"/>
                      <a:pt x="456" y="56"/>
                    </a:cubicBezTo>
                    <a:cubicBezTo>
                      <a:pt x="450" y="57"/>
                      <a:pt x="434" y="60"/>
                      <a:pt x="428" y="65"/>
                    </a:cubicBezTo>
                    <a:cubicBezTo>
                      <a:pt x="419" y="72"/>
                      <a:pt x="333" y="80"/>
                      <a:pt x="324" y="80"/>
                    </a:cubicBezTo>
                    <a:cubicBezTo>
                      <a:pt x="254" y="83"/>
                      <a:pt x="254" y="83"/>
                      <a:pt x="254" y="83"/>
                    </a:cubicBezTo>
                    <a:cubicBezTo>
                      <a:pt x="250" y="83"/>
                      <a:pt x="246" y="84"/>
                      <a:pt x="243" y="86"/>
                    </a:cubicBezTo>
                    <a:cubicBezTo>
                      <a:pt x="170" y="126"/>
                      <a:pt x="170" y="126"/>
                      <a:pt x="170" y="126"/>
                    </a:cubicBezTo>
                    <a:cubicBezTo>
                      <a:pt x="169" y="126"/>
                      <a:pt x="169" y="126"/>
                      <a:pt x="169" y="1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9"/>
              <p:cNvSpPr>
                <a:spLocks/>
              </p:cNvSpPr>
              <p:nvPr/>
            </p:nvSpPr>
            <p:spPr bwMode="auto">
              <a:xfrm>
                <a:off x="6449609" y="1644121"/>
                <a:ext cx="444710" cy="336244"/>
              </a:xfrm>
              <a:custGeom>
                <a:avLst/>
                <a:gdLst>
                  <a:gd name="T0" fmla="*/ 142 w 1022"/>
                  <a:gd name="T1" fmla="*/ 90 h 772"/>
                  <a:gd name="T2" fmla="*/ 168 w 1022"/>
                  <a:gd name="T3" fmla="*/ 143 h 772"/>
                  <a:gd name="T4" fmla="*/ 97 w 1022"/>
                  <a:gd name="T5" fmla="*/ 135 h 772"/>
                  <a:gd name="T6" fmla="*/ 31 w 1022"/>
                  <a:gd name="T7" fmla="*/ 160 h 772"/>
                  <a:gd name="T8" fmla="*/ 7 w 1022"/>
                  <a:gd name="T9" fmla="*/ 252 h 772"/>
                  <a:gd name="T10" fmla="*/ 9 w 1022"/>
                  <a:gd name="T11" fmla="*/ 285 h 772"/>
                  <a:gd name="T12" fmla="*/ 83 w 1022"/>
                  <a:gd name="T13" fmla="*/ 249 h 772"/>
                  <a:gd name="T14" fmla="*/ 143 w 1022"/>
                  <a:gd name="T15" fmla="*/ 247 h 772"/>
                  <a:gd name="T16" fmla="*/ 138 w 1022"/>
                  <a:gd name="T17" fmla="*/ 381 h 772"/>
                  <a:gd name="T18" fmla="*/ 171 w 1022"/>
                  <a:gd name="T19" fmla="*/ 550 h 772"/>
                  <a:gd name="T20" fmla="*/ 243 w 1022"/>
                  <a:gd name="T21" fmla="*/ 619 h 772"/>
                  <a:gd name="T22" fmla="*/ 260 w 1022"/>
                  <a:gd name="T23" fmla="*/ 630 h 772"/>
                  <a:gd name="T24" fmla="*/ 292 w 1022"/>
                  <a:gd name="T25" fmla="*/ 647 h 772"/>
                  <a:gd name="T26" fmla="*/ 342 w 1022"/>
                  <a:gd name="T27" fmla="*/ 706 h 772"/>
                  <a:gd name="T28" fmla="*/ 387 w 1022"/>
                  <a:gd name="T29" fmla="*/ 728 h 772"/>
                  <a:gd name="T30" fmla="*/ 449 w 1022"/>
                  <a:gd name="T31" fmla="*/ 676 h 772"/>
                  <a:gd name="T32" fmla="*/ 468 w 1022"/>
                  <a:gd name="T33" fmla="*/ 754 h 772"/>
                  <a:gd name="T34" fmla="*/ 600 w 1022"/>
                  <a:gd name="T35" fmla="*/ 768 h 772"/>
                  <a:gd name="T36" fmla="*/ 631 w 1022"/>
                  <a:gd name="T37" fmla="*/ 751 h 772"/>
                  <a:gd name="T38" fmla="*/ 623 w 1022"/>
                  <a:gd name="T39" fmla="*/ 712 h 772"/>
                  <a:gd name="T40" fmla="*/ 595 w 1022"/>
                  <a:gd name="T41" fmla="*/ 670 h 772"/>
                  <a:gd name="T42" fmla="*/ 635 w 1022"/>
                  <a:gd name="T43" fmla="*/ 641 h 772"/>
                  <a:gd name="T44" fmla="*/ 683 w 1022"/>
                  <a:gd name="T45" fmla="*/ 646 h 772"/>
                  <a:gd name="T46" fmla="*/ 688 w 1022"/>
                  <a:gd name="T47" fmla="*/ 568 h 772"/>
                  <a:gd name="T48" fmla="*/ 701 w 1022"/>
                  <a:gd name="T49" fmla="*/ 533 h 772"/>
                  <a:gd name="T50" fmla="*/ 712 w 1022"/>
                  <a:gd name="T51" fmla="*/ 474 h 772"/>
                  <a:gd name="T52" fmla="*/ 774 w 1022"/>
                  <a:gd name="T53" fmla="*/ 391 h 772"/>
                  <a:gd name="T54" fmla="*/ 838 w 1022"/>
                  <a:gd name="T55" fmla="*/ 291 h 772"/>
                  <a:gd name="T56" fmla="*/ 886 w 1022"/>
                  <a:gd name="T57" fmla="*/ 254 h 772"/>
                  <a:gd name="T58" fmla="*/ 903 w 1022"/>
                  <a:gd name="T59" fmla="*/ 194 h 772"/>
                  <a:gd name="T60" fmla="*/ 939 w 1022"/>
                  <a:gd name="T61" fmla="*/ 155 h 772"/>
                  <a:gd name="T62" fmla="*/ 965 w 1022"/>
                  <a:gd name="T63" fmla="*/ 133 h 772"/>
                  <a:gd name="T64" fmla="*/ 1015 w 1022"/>
                  <a:gd name="T65" fmla="*/ 60 h 772"/>
                  <a:gd name="T66" fmla="*/ 927 w 1022"/>
                  <a:gd name="T67" fmla="*/ 26 h 772"/>
                  <a:gd name="T68" fmla="*/ 827 w 1022"/>
                  <a:gd name="T69" fmla="*/ 83 h 772"/>
                  <a:gd name="T70" fmla="*/ 758 w 1022"/>
                  <a:gd name="T71" fmla="*/ 105 h 772"/>
                  <a:gd name="T72" fmla="*/ 658 w 1022"/>
                  <a:gd name="T73" fmla="*/ 98 h 772"/>
                  <a:gd name="T74" fmla="*/ 593 w 1022"/>
                  <a:gd name="T75" fmla="*/ 108 h 772"/>
                  <a:gd name="T76" fmla="*/ 511 w 1022"/>
                  <a:gd name="T77" fmla="*/ 54 h 772"/>
                  <a:gd name="T78" fmla="*/ 446 w 1022"/>
                  <a:gd name="T79" fmla="*/ 23 h 772"/>
                  <a:gd name="T80" fmla="*/ 330 w 1022"/>
                  <a:gd name="T81" fmla="*/ 3 h 772"/>
                  <a:gd name="T82" fmla="*/ 187 w 1022"/>
                  <a:gd name="T83" fmla="*/ 65 h 772"/>
                  <a:gd name="T84" fmla="*/ 109 w 1022"/>
                  <a:gd name="T85" fmla="*/ 90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22" h="772">
                    <a:moveTo>
                      <a:pt x="109" y="90"/>
                    </a:moveTo>
                    <a:cubicBezTo>
                      <a:pt x="115" y="91"/>
                      <a:pt x="127" y="90"/>
                      <a:pt x="133" y="90"/>
                    </a:cubicBezTo>
                    <a:cubicBezTo>
                      <a:pt x="136" y="89"/>
                      <a:pt x="139" y="89"/>
                      <a:pt x="142" y="90"/>
                    </a:cubicBezTo>
                    <a:cubicBezTo>
                      <a:pt x="165" y="96"/>
                      <a:pt x="165" y="96"/>
                      <a:pt x="165" y="96"/>
                    </a:cubicBezTo>
                    <a:cubicBezTo>
                      <a:pt x="176" y="99"/>
                      <a:pt x="184" y="108"/>
                      <a:pt x="184" y="119"/>
                    </a:cubicBezTo>
                    <a:cubicBezTo>
                      <a:pt x="185" y="130"/>
                      <a:pt x="178" y="140"/>
                      <a:pt x="168" y="143"/>
                    </a:cubicBezTo>
                    <a:cubicBezTo>
                      <a:pt x="151" y="150"/>
                      <a:pt x="151" y="150"/>
                      <a:pt x="151" y="150"/>
                    </a:cubicBezTo>
                    <a:cubicBezTo>
                      <a:pt x="145" y="152"/>
                      <a:pt x="139" y="152"/>
                      <a:pt x="133" y="149"/>
                    </a:cubicBezTo>
                    <a:cubicBezTo>
                      <a:pt x="97" y="135"/>
                      <a:pt x="97" y="135"/>
                      <a:pt x="97" y="135"/>
                    </a:cubicBezTo>
                    <a:cubicBezTo>
                      <a:pt x="91" y="133"/>
                      <a:pt x="83" y="133"/>
                      <a:pt x="77" y="136"/>
                    </a:cubicBezTo>
                    <a:cubicBezTo>
                      <a:pt x="37" y="155"/>
                      <a:pt x="37" y="155"/>
                      <a:pt x="37" y="155"/>
                    </a:cubicBezTo>
                    <a:cubicBezTo>
                      <a:pt x="35" y="156"/>
                      <a:pt x="33" y="158"/>
                      <a:pt x="31" y="160"/>
                    </a:cubicBezTo>
                    <a:cubicBezTo>
                      <a:pt x="8" y="181"/>
                      <a:pt x="8" y="181"/>
                      <a:pt x="8" y="181"/>
                    </a:cubicBezTo>
                    <a:cubicBezTo>
                      <a:pt x="3" y="187"/>
                      <a:pt x="0" y="195"/>
                      <a:pt x="1" y="203"/>
                    </a:cubicBezTo>
                    <a:cubicBezTo>
                      <a:pt x="7" y="252"/>
                      <a:pt x="7" y="252"/>
                      <a:pt x="7" y="252"/>
                    </a:cubicBezTo>
                    <a:cubicBezTo>
                      <a:pt x="7" y="253"/>
                      <a:pt x="7" y="253"/>
                      <a:pt x="7" y="254"/>
                    </a:cubicBezTo>
                    <a:cubicBezTo>
                      <a:pt x="9" y="283"/>
                      <a:pt x="9" y="283"/>
                      <a:pt x="9" y="283"/>
                    </a:cubicBezTo>
                    <a:cubicBezTo>
                      <a:pt x="9" y="284"/>
                      <a:pt x="9" y="285"/>
                      <a:pt x="9" y="285"/>
                    </a:cubicBezTo>
                    <a:cubicBezTo>
                      <a:pt x="8" y="285"/>
                      <a:pt x="7" y="286"/>
                      <a:pt x="7" y="286"/>
                    </a:cubicBezTo>
                    <a:cubicBezTo>
                      <a:pt x="7" y="286"/>
                      <a:pt x="8" y="285"/>
                      <a:pt x="9" y="285"/>
                    </a:cubicBezTo>
                    <a:cubicBezTo>
                      <a:pt x="83" y="249"/>
                      <a:pt x="83" y="249"/>
                      <a:pt x="83" y="249"/>
                    </a:cubicBezTo>
                    <a:cubicBezTo>
                      <a:pt x="84" y="249"/>
                      <a:pt x="85" y="248"/>
                      <a:pt x="86" y="248"/>
                    </a:cubicBezTo>
                    <a:cubicBezTo>
                      <a:pt x="136" y="242"/>
                      <a:pt x="136" y="242"/>
                      <a:pt x="136" y="242"/>
                    </a:cubicBezTo>
                    <a:cubicBezTo>
                      <a:pt x="139" y="242"/>
                      <a:pt x="142" y="243"/>
                      <a:pt x="143" y="247"/>
                    </a:cubicBezTo>
                    <a:cubicBezTo>
                      <a:pt x="148" y="260"/>
                      <a:pt x="161" y="294"/>
                      <a:pt x="161" y="300"/>
                    </a:cubicBezTo>
                    <a:cubicBezTo>
                      <a:pt x="161" y="307"/>
                      <a:pt x="143" y="369"/>
                      <a:pt x="140" y="379"/>
                    </a:cubicBezTo>
                    <a:cubicBezTo>
                      <a:pt x="139" y="380"/>
                      <a:pt x="139" y="381"/>
                      <a:pt x="138" y="381"/>
                    </a:cubicBezTo>
                    <a:cubicBezTo>
                      <a:pt x="133" y="387"/>
                      <a:pt x="108" y="419"/>
                      <a:pt x="104" y="426"/>
                    </a:cubicBezTo>
                    <a:cubicBezTo>
                      <a:pt x="99" y="434"/>
                      <a:pt x="80" y="447"/>
                      <a:pt x="96" y="471"/>
                    </a:cubicBezTo>
                    <a:cubicBezTo>
                      <a:pt x="111" y="495"/>
                      <a:pt x="165" y="543"/>
                      <a:pt x="171" y="550"/>
                    </a:cubicBezTo>
                    <a:cubicBezTo>
                      <a:pt x="175" y="557"/>
                      <a:pt x="210" y="578"/>
                      <a:pt x="218" y="582"/>
                    </a:cubicBezTo>
                    <a:cubicBezTo>
                      <a:pt x="218" y="583"/>
                      <a:pt x="219" y="583"/>
                      <a:pt x="220" y="584"/>
                    </a:cubicBezTo>
                    <a:cubicBezTo>
                      <a:pt x="243" y="619"/>
                      <a:pt x="243" y="619"/>
                      <a:pt x="243" y="619"/>
                    </a:cubicBezTo>
                    <a:cubicBezTo>
                      <a:pt x="244" y="620"/>
                      <a:pt x="246" y="622"/>
                      <a:pt x="248" y="622"/>
                    </a:cubicBezTo>
                    <a:cubicBezTo>
                      <a:pt x="253" y="622"/>
                      <a:pt x="260" y="623"/>
                      <a:pt x="260" y="629"/>
                    </a:cubicBezTo>
                    <a:cubicBezTo>
                      <a:pt x="260" y="629"/>
                      <a:pt x="260" y="630"/>
                      <a:pt x="260" y="630"/>
                    </a:cubicBezTo>
                    <a:cubicBezTo>
                      <a:pt x="260" y="630"/>
                      <a:pt x="260" y="630"/>
                      <a:pt x="260" y="630"/>
                    </a:cubicBezTo>
                    <a:cubicBezTo>
                      <a:pt x="263" y="631"/>
                      <a:pt x="265" y="631"/>
                      <a:pt x="267" y="633"/>
                    </a:cubicBezTo>
                    <a:cubicBezTo>
                      <a:pt x="292" y="647"/>
                      <a:pt x="292" y="647"/>
                      <a:pt x="292" y="647"/>
                    </a:cubicBezTo>
                    <a:cubicBezTo>
                      <a:pt x="331" y="668"/>
                      <a:pt x="331" y="668"/>
                      <a:pt x="331" y="668"/>
                    </a:cubicBezTo>
                    <a:cubicBezTo>
                      <a:pt x="337" y="671"/>
                      <a:pt x="341" y="677"/>
                      <a:pt x="341" y="684"/>
                    </a:cubicBezTo>
                    <a:cubicBezTo>
                      <a:pt x="342" y="706"/>
                      <a:pt x="342" y="706"/>
                      <a:pt x="342" y="706"/>
                    </a:cubicBezTo>
                    <a:cubicBezTo>
                      <a:pt x="342" y="710"/>
                      <a:pt x="344" y="714"/>
                      <a:pt x="346" y="717"/>
                    </a:cubicBezTo>
                    <a:cubicBezTo>
                      <a:pt x="356" y="729"/>
                      <a:pt x="356" y="729"/>
                      <a:pt x="356" y="729"/>
                    </a:cubicBezTo>
                    <a:cubicBezTo>
                      <a:pt x="365" y="739"/>
                      <a:pt x="380" y="739"/>
                      <a:pt x="387" y="728"/>
                    </a:cubicBezTo>
                    <a:cubicBezTo>
                      <a:pt x="394" y="717"/>
                      <a:pt x="401" y="705"/>
                      <a:pt x="400" y="697"/>
                    </a:cubicBezTo>
                    <a:cubicBezTo>
                      <a:pt x="400" y="685"/>
                      <a:pt x="418" y="677"/>
                      <a:pt x="430" y="673"/>
                    </a:cubicBezTo>
                    <a:cubicBezTo>
                      <a:pt x="436" y="670"/>
                      <a:pt x="443" y="672"/>
                      <a:pt x="449" y="676"/>
                    </a:cubicBezTo>
                    <a:cubicBezTo>
                      <a:pt x="461" y="687"/>
                      <a:pt x="482" y="707"/>
                      <a:pt x="479" y="711"/>
                    </a:cubicBezTo>
                    <a:cubicBezTo>
                      <a:pt x="476" y="717"/>
                      <a:pt x="470" y="741"/>
                      <a:pt x="468" y="748"/>
                    </a:cubicBezTo>
                    <a:cubicBezTo>
                      <a:pt x="468" y="750"/>
                      <a:pt x="468" y="752"/>
                      <a:pt x="468" y="754"/>
                    </a:cubicBezTo>
                    <a:cubicBezTo>
                      <a:pt x="468" y="764"/>
                      <a:pt x="477" y="772"/>
                      <a:pt x="488" y="772"/>
                    </a:cubicBezTo>
                    <a:cubicBezTo>
                      <a:pt x="597" y="768"/>
                      <a:pt x="597" y="768"/>
                      <a:pt x="597" y="768"/>
                    </a:cubicBezTo>
                    <a:cubicBezTo>
                      <a:pt x="598" y="768"/>
                      <a:pt x="599" y="768"/>
                      <a:pt x="600" y="768"/>
                    </a:cubicBezTo>
                    <a:cubicBezTo>
                      <a:pt x="600" y="768"/>
                      <a:pt x="600" y="768"/>
                      <a:pt x="600" y="768"/>
                    </a:cubicBezTo>
                    <a:cubicBezTo>
                      <a:pt x="602" y="766"/>
                      <a:pt x="603" y="764"/>
                      <a:pt x="605" y="763"/>
                    </a:cubicBezTo>
                    <a:cubicBezTo>
                      <a:pt x="631" y="751"/>
                      <a:pt x="631" y="751"/>
                      <a:pt x="631" y="751"/>
                    </a:cubicBezTo>
                    <a:cubicBezTo>
                      <a:pt x="636" y="748"/>
                      <a:pt x="639" y="743"/>
                      <a:pt x="639" y="737"/>
                    </a:cubicBezTo>
                    <a:cubicBezTo>
                      <a:pt x="639" y="727"/>
                      <a:pt x="639" y="727"/>
                      <a:pt x="639" y="727"/>
                    </a:cubicBezTo>
                    <a:cubicBezTo>
                      <a:pt x="638" y="719"/>
                      <a:pt x="631" y="712"/>
                      <a:pt x="623" y="712"/>
                    </a:cubicBezTo>
                    <a:cubicBezTo>
                      <a:pt x="618" y="713"/>
                      <a:pt x="618" y="713"/>
                      <a:pt x="618" y="713"/>
                    </a:cubicBezTo>
                    <a:cubicBezTo>
                      <a:pt x="611" y="713"/>
                      <a:pt x="604" y="708"/>
                      <a:pt x="602" y="701"/>
                    </a:cubicBezTo>
                    <a:cubicBezTo>
                      <a:pt x="595" y="670"/>
                      <a:pt x="595" y="670"/>
                      <a:pt x="595" y="670"/>
                    </a:cubicBezTo>
                    <a:cubicBezTo>
                      <a:pt x="593" y="665"/>
                      <a:pt x="595" y="659"/>
                      <a:pt x="600" y="655"/>
                    </a:cubicBezTo>
                    <a:cubicBezTo>
                      <a:pt x="616" y="641"/>
                      <a:pt x="616" y="641"/>
                      <a:pt x="616" y="641"/>
                    </a:cubicBezTo>
                    <a:cubicBezTo>
                      <a:pt x="622" y="637"/>
                      <a:pt x="629" y="637"/>
                      <a:pt x="635" y="641"/>
                    </a:cubicBezTo>
                    <a:cubicBezTo>
                      <a:pt x="660" y="658"/>
                      <a:pt x="660" y="658"/>
                      <a:pt x="660" y="658"/>
                    </a:cubicBezTo>
                    <a:cubicBezTo>
                      <a:pt x="665" y="662"/>
                      <a:pt x="672" y="662"/>
                      <a:pt x="677" y="658"/>
                    </a:cubicBezTo>
                    <a:cubicBezTo>
                      <a:pt x="681" y="655"/>
                      <a:pt x="684" y="651"/>
                      <a:pt x="683" y="646"/>
                    </a:cubicBezTo>
                    <a:cubicBezTo>
                      <a:pt x="682" y="603"/>
                      <a:pt x="682" y="603"/>
                      <a:pt x="682" y="603"/>
                    </a:cubicBezTo>
                    <a:cubicBezTo>
                      <a:pt x="681" y="582"/>
                      <a:pt x="681" y="582"/>
                      <a:pt x="681" y="582"/>
                    </a:cubicBezTo>
                    <a:cubicBezTo>
                      <a:pt x="681" y="576"/>
                      <a:pt x="683" y="571"/>
                      <a:pt x="688" y="568"/>
                    </a:cubicBezTo>
                    <a:cubicBezTo>
                      <a:pt x="695" y="564"/>
                      <a:pt x="695" y="564"/>
                      <a:pt x="695" y="564"/>
                    </a:cubicBezTo>
                    <a:cubicBezTo>
                      <a:pt x="699" y="561"/>
                      <a:pt x="702" y="556"/>
                      <a:pt x="701" y="551"/>
                    </a:cubicBezTo>
                    <a:cubicBezTo>
                      <a:pt x="701" y="533"/>
                      <a:pt x="701" y="533"/>
                      <a:pt x="701" y="533"/>
                    </a:cubicBezTo>
                    <a:cubicBezTo>
                      <a:pt x="700" y="501"/>
                      <a:pt x="700" y="501"/>
                      <a:pt x="700" y="501"/>
                    </a:cubicBezTo>
                    <a:cubicBezTo>
                      <a:pt x="699" y="498"/>
                      <a:pt x="700" y="495"/>
                      <a:pt x="702" y="492"/>
                    </a:cubicBezTo>
                    <a:cubicBezTo>
                      <a:pt x="705" y="487"/>
                      <a:pt x="710" y="479"/>
                      <a:pt x="712" y="474"/>
                    </a:cubicBezTo>
                    <a:cubicBezTo>
                      <a:pt x="713" y="469"/>
                      <a:pt x="721" y="424"/>
                      <a:pt x="725" y="399"/>
                    </a:cubicBezTo>
                    <a:cubicBezTo>
                      <a:pt x="727" y="391"/>
                      <a:pt x="734" y="386"/>
                      <a:pt x="743" y="387"/>
                    </a:cubicBezTo>
                    <a:cubicBezTo>
                      <a:pt x="753" y="389"/>
                      <a:pt x="767" y="391"/>
                      <a:pt x="774" y="391"/>
                    </a:cubicBezTo>
                    <a:cubicBezTo>
                      <a:pt x="784" y="391"/>
                      <a:pt x="814" y="367"/>
                      <a:pt x="826" y="358"/>
                    </a:cubicBezTo>
                    <a:cubicBezTo>
                      <a:pt x="829" y="355"/>
                      <a:pt x="831" y="352"/>
                      <a:pt x="832" y="348"/>
                    </a:cubicBezTo>
                    <a:cubicBezTo>
                      <a:pt x="838" y="291"/>
                      <a:pt x="838" y="291"/>
                      <a:pt x="838" y="291"/>
                    </a:cubicBezTo>
                    <a:cubicBezTo>
                      <a:pt x="839" y="286"/>
                      <a:pt x="841" y="283"/>
                      <a:pt x="845" y="280"/>
                    </a:cubicBezTo>
                    <a:cubicBezTo>
                      <a:pt x="853" y="274"/>
                      <a:pt x="869" y="263"/>
                      <a:pt x="873" y="263"/>
                    </a:cubicBezTo>
                    <a:cubicBezTo>
                      <a:pt x="878" y="263"/>
                      <a:pt x="883" y="257"/>
                      <a:pt x="886" y="254"/>
                    </a:cubicBezTo>
                    <a:cubicBezTo>
                      <a:pt x="887" y="253"/>
                      <a:pt x="888" y="251"/>
                      <a:pt x="889" y="250"/>
                    </a:cubicBezTo>
                    <a:cubicBezTo>
                      <a:pt x="905" y="208"/>
                      <a:pt x="905" y="208"/>
                      <a:pt x="905" y="208"/>
                    </a:cubicBezTo>
                    <a:cubicBezTo>
                      <a:pt x="907" y="204"/>
                      <a:pt x="906" y="199"/>
                      <a:pt x="903" y="194"/>
                    </a:cubicBezTo>
                    <a:cubicBezTo>
                      <a:pt x="897" y="185"/>
                      <a:pt x="897" y="185"/>
                      <a:pt x="897" y="185"/>
                    </a:cubicBezTo>
                    <a:cubicBezTo>
                      <a:pt x="891" y="177"/>
                      <a:pt x="896" y="165"/>
                      <a:pt x="906" y="162"/>
                    </a:cubicBezTo>
                    <a:cubicBezTo>
                      <a:pt x="939" y="155"/>
                      <a:pt x="939" y="155"/>
                      <a:pt x="939" y="155"/>
                    </a:cubicBezTo>
                    <a:cubicBezTo>
                      <a:pt x="942" y="154"/>
                      <a:pt x="944" y="153"/>
                      <a:pt x="946" y="151"/>
                    </a:cubicBezTo>
                    <a:cubicBezTo>
                      <a:pt x="963" y="134"/>
                      <a:pt x="963" y="134"/>
                      <a:pt x="963" y="134"/>
                    </a:cubicBezTo>
                    <a:cubicBezTo>
                      <a:pt x="964" y="134"/>
                      <a:pt x="964" y="133"/>
                      <a:pt x="965" y="133"/>
                    </a:cubicBezTo>
                    <a:cubicBezTo>
                      <a:pt x="969" y="129"/>
                      <a:pt x="1003" y="103"/>
                      <a:pt x="1010" y="96"/>
                    </a:cubicBezTo>
                    <a:cubicBezTo>
                      <a:pt x="1013" y="93"/>
                      <a:pt x="1018" y="90"/>
                      <a:pt x="1022" y="88"/>
                    </a:cubicBezTo>
                    <a:cubicBezTo>
                      <a:pt x="1015" y="60"/>
                      <a:pt x="1015" y="60"/>
                      <a:pt x="1015" y="60"/>
                    </a:cubicBezTo>
                    <a:cubicBezTo>
                      <a:pt x="1011" y="46"/>
                      <a:pt x="999" y="35"/>
                      <a:pt x="984" y="32"/>
                    </a:cubicBezTo>
                    <a:cubicBezTo>
                      <a:pt x="945" y="25"/>
                      <a:pt x="945" y="25"/>
                      <a:pt x="945" y="25"/>
                    </a:cubicBezTo>
                    <a:cubicBezTo>
                      <a:pt x="939" y="24"/>
                      <a:pt x="933" y="25"/>
                      <a:pt x="927" y="26"/>
                    </a:cubicBezTo>
                    <a:cubicBezTo>
                      <a:pt x="885" y="39"/>
                      <a:pt x="885" y="39"/>
                      <a:pt x="885" y="39"/>
                    </a:cubicBezTo>
                    <a:cubicBezTo>
                      <a:pt x="880" y="41"/>
                      <a:pt x="876" y="43"/>
                      <a:pt x="872" y="47"/>
                    </a:cubicBezTo>
                    <a:cubicBezTo>
                      <a:pt x="827" y="83"/>
                      <a:pt x="827" y="83"/>
                      <a:pt x="827" y="83"/>
                    </a:cubicBezTo>
                    <a:cubicBezTo>
                      <a:pt x="823" y="87"/>
                      <a:pt x="818" y="89"/>
                      <a:pt x="813" y="91"/>
                    </a:cubicBezTo>
                    <a:cubicBezTo>
                      <a:pt x="767" y="104"/>
                      <a:pt x="767" y="104"/>
                      <a:pt x="767" y="104"/>
                    </a:cubicBezTo>
                    <a:cubicBezTo>
                      <a:pt x="764" y="105"/>
                      <a:pt x="761" y="105"/>
                      <a:pt x="758" y="105"/>
                    </a:cubicBezTo>
                    <a:cubicBezTo>
                      <a:pt x="709" y="107"/>
                      <a:pt x="709" y="107"/>
                      <a:pt x="709" y="107"/>
                    </a:cubicBezTo>
                    <a:cubicBezTo>
                      <a:pt x="706" y="107"/>
                      <a:pt x="702" y="107"/>
                      <a:pt x="699" y="106"/>
                    </a:cubicBezTo>
                    <a:cubicBezTo>
                      <a:pt x="658" y="98"/>
                      <a:pt x="658" y="98"/>
                      <a:pt x="658" y="98"/>
                    </a:cubicBezTo>
                    <a:cubicBezTo>
                      <a:pt x="651" y="96"/>
                      <a:pt x="643" y="97"/>
                      <a:pt x="636" y="99"/>
                    </a:cubicBezTo>
                    <a:cubicBezTo>
                      <a:pt x="617" y="107"/>
                      <a:pt x="617" y="107"/>
                      <a:pt x="617" y="107"/>
                    </a:cubicBezTo>
                    <a:cubicBezTo>
                      <a:pt x="609" y="110"/>
                      <a:pt x="601" y="110"/>
                      <a:pt x="593" y="108"/>
                    </a:cubicBezTo>
                    <a:cubicBezTo>
                      <a:pt x="565" y="101"/>
                      <a:pt x="565" y="101"/>
                      <a:pt x="565" y="101"/>
                    </a:cubicBezTo>
                    <a:cubicBezTo>
                      <a:pt x="557" y="100"/>
                      <a:pt x="551" y="96"/>
                      <a:pt x="546" y="90"/>
                    </a:cubicBezTo>
                    <a:cubicBezTo>
                      <a:pt x="511" y="54"/>
                      <a:pt x="511" y="54"/>
                      <a:pt x="511" y="54"/>
                    </a:cubicBezTo>
                    <a:cubicBezTo>
                      <a:pt x="504" y="46"/>
                      <a:pt x="493" y="42"/>
                      <a:pt x="481" y="42"/>
                    </a:cubicBezTo>
                    <a:cubicBezTo>
                      <a:pt x="481" y="42"/>
                      <a:pt x="481" y="42"/>
                      <a:pt x="481" y="42"/>
                    </a:cubicBezTo>
                    <a:cubicBezTo>
                      <a:pt x="467" y="43"/>
                      <a:pt x="453" y="35"/>
                      <a:pt x="446" y="23"/>
                    </a:cubicBezTo>
                    <a:cubicBezTo>
                      <a:pt x="444" y="20"/>
                      <a:pt x="444" y="20"/>
                      <a:pt x="444" y="20"/>
                    </a:cubicBezTo>
                    <a:cubicBezTo>
                      <a:pt x="437" y="7"/>
                      <a:pt x="423" y="0"/>
                      <a:pt x="409" y="0"/>
                    </a:cubicBezTo>
                    <a:cubicBezTo>
                      <a:pt x="330" y="3"/>
                      <a:pt x="330" y="3"/>
                      <a:pt x="330" y="3"/>
                    </a:cubicBezTo>
                    <a:cubicBezTo>
                      <a:pt x="325" y="4"/>
                      <a:pt x="269" y="22"/>
                      <a:pt x="254" y="27"/>
                    </a:cubicBezTo>
                    <a:cubicBezTo>
                      <a:pt x="252" y="28"/>
                      <a:pt x="249" y="29"/>
                      <a:pt x="247" y="30"/>
                    </a:cubicBezTo>
                    <a:cubicBezTo>
                      <a:pt x="187" y="65"/>
                      <a:pt x="187" y="65"/>
                      <a:pt x="187" y="65"/>
                    </a:cubicBezTo>
                    <a:cubicBezTo>
                      <a:pt x="184" y="67"/>
                      <a:pt x="181" y="68"/>
                      <a:pt x="178" y="69"/>
                    </a:cubicBezTo>
                    <a:cubicBezTo>
                      <a:pt x="107" y="89"/>
                      <a:pt x="107" y="89"/>
                      <a:pt x="107" y="89"/>
                    </a:cubicBezTo>
                    <a:cubicBezTo>
                      <a:pt x="108" y="90"/>
                      <a:pt x="109" y="90"/>
                      <a:pt x="109" y="9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5"/>
              <p:cNvSpPr>
                <a:spLocks/>
              </p:cNvSpPr>
              <p:nvPr/>
            </p:nvSpPr>
            <p:spPr bwMode="auto">
              <a:xfrm>
                <a:off x="5352132" y="3332243"/>
                <a:ext cx="1651146" cy="954007"/>
              </a:xfrm>
              <a:custGeom>
                <a:avLst/>
                <a:gdLst>
                  <a:gd name="T0" fmla="*/ 1379 w 3795"/>
                  <a:gd name="T1" fmla="*/ 2070 h 2192"/>
                  <a:gd name="T2" fmla="*/ 1528 w 3795"/>
                  <a:gd name="T3" fmla="*/ 1882 h 2192"/>
                  <a:gd name="T4" fmla="*/ 1706 w 3795"/>
                  <a:gd name="T5" fmla="*/ 1803 h 2192"/>
                  <a:gd name="T6" fmla="*/ 1968 w 3795"/>
                  <a:gd name="T7" fmla="*/ 1704 h 2192"/>
                  <a:gd name="T8" fmla="*/ 2108 w 3795"/>
                  <a:gd name="T9" fmla="*/ 1609 h 2192"/>
                  <a:gd name="T10" fmla="*/ 2344 w 3795"/>
                  <a:gd name="T11" fmla="*/ 1592 h 2192"/>
                  <a:gd name="T12" fmla="*/ 2592 w 3795"/>
                  <a:gd name="T13" fmla="*/ 1597 h 2192"/>
                  <a:gd name="T14" fmla="*/ 2773 w 3795"/>
                  <a:gd name="T15" fmla="*/ 1575 h 2192"/>
                  <a:gd name="T16" fmla="*/ 3049 w 3795"/>
                  <a:gd name="T17" fmla="*/ 1590 h 2192"/>
                  <a:gd name="T18" fmla="*/ 3213 w 3795"/>
                  <a:gd name="T19" fmla="*/ 1564 h 2192"/>
                  <a:gd name="T20" fmla="*/ 3408 w 3795"/>
                  <a:gd name="T21" fmla="*/ 1483 h 2192"/>
                  <a:gd name="T22" fmla="*/ 3708 w 3795"/>
                  <a:gd name="T23" fmla="*/ 1191 h 2192"/>
                  <a:gd name="T24" fmla="*/ 3791 w 3795"/>
                  <a:gd name="T25" fmla="*/ 994 h 2192"/>
                  <a:gd name="T26" fmla="*/ 3611 w 3795"/>
                  <a:gd name="T27" fmla="*/ 898 h 2192"/>
                  <a:gd name="T28" fmla="*/ 3561 w 3795"/>
                  <a:gd name="T29" fmla="*/ 748 h 2192"/>
                  <a:gd name="T30" fmla="*/ 3348 w 3795"/>
                  <a:gd name="T31" fmla="*/ 523 h 2192"/>
                  <a:gd name="T32" fmla="*/ 3253 w 3795"/>
                  <a:gd name="T33" fmla="*/ 408 h 2192"/>
                  <a:gd name="T34" fmla="*/ 3229 w 3795"/>
                  <a:gd name="T35" fmla="*/ 225 h 2192"/>
                  <a:gd name="T36" fmla="*/ 3150 w 3795"/>
                  <a:gd name="T37" fmla="*/ 139 h 2192"/>
                  <a:gd name="T38" fmla="*/ 3053 w 3795"/>
                  <a:gd name="T39" fmla="*/ 103 h 2192"/>
                  <a:gd name="T40" fmla="*/ 2950 w 3795"/>
                  <a:gd name="T41" fmla="*/ 180 h 2192"/>
                  <a:gd name="T42" fmla="*/ 2916 w 3795"/>
                  <a:gd name="T43" fmla="*/ 214 h 2192"/>
                  <a:gd name="T44" fmla="*/ 2716 w 3795"/>
                  <a:gd name="T45" fmla="*/ 164 h 2192"/>
                  <a:gd name="T46" fmla="*/ 2664 w 3795"/>
                  <a:gd name="T47" fmla="*/ 222 h 2192"/>
                  <a:gd name="T48" fmla="*/ 2555 w 3795"/>
                  <a:gd name="T49" fmla="*/ 256 h 2192"/>
                  <a:gd name="T50" fmla="*/ 2335 w 3795"/>
                  <a:gd name="T51" fmla="*/ 281 h 2192"/>
                  <a:gd name="T52" fmla="*/ 2137 w 3795"/>
                  <a:gd name="T53" fmla="*/ 249 h 2192"/>
                  <a:gd name="T54" fmla="*/ 2105 w 3795"/>
                  <a:gd name="T55" fmla="*/ 292 h 2192"/>
                  <a:gd name="T56" fmla="*/ 1895 w 3795"/>
                  <a:gd name="T57" fmla="*/ 179 h 2192"/>
                  <a:gd name="T58" fmla="*/ 1660 w 3795"/>
                  <a:gd name="T59" fmla="*/ 28 h 2192"/>
                  <a:gd name="T60" fmla="*/ 1480 w 3795"/>
                  <a:gd name="T61" fmla="*/ 15 h 2192"/>
                  <a:gd name="T62" fmla="*/ 1387 w 3795"/>
                  <a:gd name="T63" fmla="*/ 121 h 2192"/>
                  <a:gd name="T64" fmla="*/ 1246 w 3795"/>
                  <a:gd name="T65" fmla="*/ 299 h 2192"/>
                  <a:gd name="T66" fmla="*/ 1249 w 3795"/>
                  <a:gd name="T67" fmla="*/ 454 h 2192"/>
                  <a:gd name="T68" fmla="*/ 1154 w 3795"/>
                  <a:gd name="T69" fmla="*/ 515 h 2192"/>
                  <a:gd name="T70" fmla="*/ 1157 w 3795"/>
                  <a:gd name="T71" fmla="*/ 453 h 2192"/>
                  <a:gd name="T72" fmla="*/ 1066 w 3795"/>
                  <a:gd name="T73" fmla="*/ 450 h 2192"/>
                  <a:gd name="T74" fmla="*/ 1036 w 3795"/>
                  <a:gd name="T75" fmla="*/ 554 h 2192"/>
                  <a:gd name="T76" fmla="*/ 865 w 3795"/>
                  <a:gd name="T77" fmla="*/ 616 h 2192"/>
                  <a:gd name="T78" fmla="*/ 725 w 3795"/>
                  <a:gd name="T79" fmla="*/ 538 h 2192"/>
                  <a:gd name="T80" fmla="*/ 657 w 3795"/>
                  <a:gd name="T81" fmla="*/ 561 h 2192"/>
                  <a:gd name="T82" fmla="*/ 546 w 3795"/>
                  <a:gd name="T83" fmla="*/ 500 h 2192"/>
                  <a:gd name="T84" fmla="*/ 389 w 3795"/>
                  <a:gd name="T85" fmla="*/ 395 h 2192"/>
                  <a:gd name="T86" fmla="*/ 317 w 3795"/>
                  <a:gd name="T87" fmla="*/ 530 h 2192"/>
                  <a:gd name="T88" fmla="*/ 166 w 3795"/>
                  <a:gd name="T89" fmla="*/ 670 h 2192"/>
                  <a:gd name="T90" fmla="*/ 56 w 3795"/>
                  <a:gd name="T91" fmla="*/ 1030 h 2192"/>
                  <a:gd name="T92" fmla="*/ 110 w 3795"/>
                  <a:gd name="T93" fmla="*/ 1257 h 2192"/>
                  <a:gd name="T94" fmla="*/ 550 w 3795"/>
                  <a:gd name="T95" fmla="*/ 1348 h 2192"/>
                  <a:gd name="T96" fmla="*/ 722 w 3795"/>
                  <a:gd name="T97" fmla="*/ 1593 h 2192"/>
                  <a:gd name="T98" fmla="*/ 782 w 3795"/>
                  <a:gd name="T99" fmla="*/ 1695 h 2192"/>
                  <a:gd name="T100" fmla="*/ 842 w 3795"/>
                  <a:gd name="T101" fmla="*/ 1742 h 2192"/>
                  <a:gd name="T102" fmla="*/ 880 w 3795"/>
                  <a:gd name="T103" fmla="*/ 1887 h 2192"/>
                  <a:gd name="T104" fmla="*/ 925 w 3795"/>
                  <a:gd name="T105" fmla="*/ 1981 h 2192"/>
                  <a:gd name="T106" fmla="*/ 1142 w 3795"/>
                  <a:gd name="T107" fmla="*/ 2134 h 2192"/>
                  <a:gd name="T108" fmla="*/ 1280 w 3795"/>
                  <a:gd name="T109" fmla="*/ 2190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95" h="2192">
                    <a:moveTo>
                      <a:pt x="1280" y="2190"/>
                    </a:moveTo>
                    <a:cubicBezTo>
                      <a:pt x="1360" y="2158"/>
                      <a:pt x="1360" y="2158"/>
                      <a:pt x="1360" y="2158"/>
                    </a:cubicBezTo>
                    <a:cubicBezTo>
                      <a:pt x="1364" y="2156"/>
                      <a:pt x="1366" y="2153"/>
                      <a:pt x="1367" y="2149"/>
                    </a:cubicBezTo>
                    <a:cubicBezTo>
                      <a:pt x="1374" y="2077"/>
                      <a:pt x="1374" y="2077"/>
                      <a:pt x="1374" y="2077"/>
                    </a:cubicBezTo>
                    <a:cubicBezTo>
                      <a:pt x="1375" y="2074"/>
                      <a:pt x="1376" y="2071"/>
                      <a:pt x="1379" y="2070"/>
                    </a:cubicBezTo>
                    <a:cubicBezTo>
                      <a:pt x="1439" y="2028"/>
                      <a:pt x="1439" y="2028"/>
                      <a:pt x="1439" y="2028"/>
                    </a:cubicBezTo>
                    <a:cubicBezTo>
                      <a:pt x="1440" y="2027"/>
                      <a:pt x="1441" y="2025"/>
                      <a:pt x="1442" y="2024"/>
                    </a:cubicBezTo>
                    <a:cubicBezTo>
                      <a:pt x="1483" y="1943"/>
                      <a:pt x="1483" y="1943"/>
                      <a:pt x="1483" y="1943"/>
                    </a:cubicBezTo>
                    <a:cubicBezTo>
                      <a:pt x="1484" y="1943"/>
                      <a:pt x="1484" y="1942"/>
                      <a:pt x="1484" y="1942"/>
                    </a:cubicBezTo>
                    <a:cubicBezTo>
                      <a:pt x="1528" y="1882"/>
                      <a:pt x="1528" y="1882"/>
                      <a:pt x="1528" y="1882"/>
                    </a:cubicBezTo>
                    <a:cubicBezTo>
                      <a:pt x="1529" y="1881"/>
                      <a:pt x="1531" y="1879"/>
                      <a:pt x="1532" y="1879"/>
                    </a:cubicBezTo>
                    <a:cubicBezTo>
                      <a:pt x="1610" y="1838"/>
                      <a:pt x="1610" y="1838"/>
                      <a:pt x="1610" y="1838"/>
                    </a:cubicBezTo>
                    <a:cubicBezTo>
                      <a:pt x="1610" y="1838"/>
                      <a:pt x="1611" y="1838"/>
                      <a:pt x="1611" y="1838"/>
                    </a:cubicBezTo>
                    <a:cubicBezTo>
                      <a:pt x="1702" y="1804"/>
                      <a:pt x="1702" y="1804"/>
                      <a:pt x="1702" y="1804"/>
                    </a:cubicBezTo>
                    <a:cubicBezTo>
                      <a:pt x="1703" y="1803"/>
                      <a:pt x="1704" y="1803"/>
                      <a:pt x="1706" y="1803"/>
                    </a:cubicBezTo>
                    <a:cubicBezTo>
                      <a:pt x="1813" y="1799"/>
                      <a:pt x="1813" y="1799"/>
                      <a:pt x="1813" y="1799"/>
                    </a:cubicBezTo>
                    <a:cubicBezTo>
                      <a:pt x="1814" y="1799"/>
                      <a:pt x="1816" y="1798"/>
                      <a:pt x="1817" y="1798"/>
                    </a:cubicBezTo>
                    <a:cubicBezTo>
                      <a:pt x="1899" y="1767"/>
                      <a:pt x="1899" y="1767"/>
                      <a:pt x="1899" y="1767"/>
                    </a:cubicBezTo>
                    <a:cubicBezTo>
                      <a:pt x="1900" y="1767"/>
                      <a:pt x="1902" y="1766"/>
                      <a:pt x="1903" y="1765"/>
                    </a:cubicBezTo>
                    <a:cubicBezTo>
                      <a:pt x="1968" y="1704"/>
                      <a:pt x="1968" y="1704"/>
                      <a:pt x="1968" y="1704"/>
                    </a:cubicBezTo>
                    <a:cubicBezTo>
                      <a:pt x="1969" y="1703"/>
                      <a:pt x="1969" y="1703"/>
                      <a:pt x="1970" y="1702"/>
                    </a:cubicBezTo>
                    <a:cubicBezTo>
                      <a:pt x="2025" y="1616"/>
                      <a:pt x="2025" y="1616"/>
                      <a:pt x="2025" y="1616"/>
                    </a:cubicBezTo>
                    <a:cubicBezTo>
                      <a:pt x="2027" y="1613"/>
                      <a:pt x="2030" y="1611"/>
                      <a:pt x="2034" y="1611"/>
                    </a:cubicBezTo>
                    <a:cubicBezTo>
                      <a:pt x="2104" y="1608"/>
                      <a:pt x="2104" y="1608"/>
                      <a:pt x="2104" y="1608"/>
                    </a:cubicBezTo>
                    <a:cubicBezTo>
                      <a:pt x="2105" y="1608"/>
                      <a:pt x="2106" y="1608"/>
                      <a:pt x="2108" y="1609"/>
                    </a:cubicBezTo>
                    <a:cubicBezTo>
                      <a:pt x="2180" y="1630"/>
                      <a:pt x="2180" y="1630"/>
                      <a:pt x="2180" y="1630"/>
                    </a:cubicBezTo>
                    <a:cubicBezTo>
                      <a:pt x="2183" y="1631"/>
                      <a:pt x="2186" y="1631"/>
                      <a:pt x="2188" y="1629"/>
                    </a:cubicBezTo>
                    <a:cubicBezTo>
                      <a:pt x="2264" y="1584"/>
                      <a:pt x="2264" y="1584"/>
                      <a:pt x="2264" y="1584"/>
                    </a:cubicBezTo>
                    <a:cubicBezTo>
                      <a:pt x="2266" y="1583"/>
                      <a:pt x="2269" y="1583"/>
                      <a:pt x="2271" y="1583"/>
                    </a:cubicBezTo>
                    <a:cubicBezTo>
                      <a:pt x="2344" y="1592"/>
                      <a:pt x="2344" y="1592"/>
                      <a:pt x="2344" y="1592"/>
                    </a:cubicBezTo>
                    <a:cubicBezTo>
                      <a:pt x="2345" y="1592"/>
                      <a:pt x="2345" y="1592"/>
                      <a:pt x="2346" y="1592"/>
                    </a:cubicBezTo>
                    <a:cubicBezTo>
                      <a:pt x="2478" y="1589"/>
                      <a:pt x="2478" y="1589"/>
                      <a:pt x="2478" y="1589"/>
                    </a:cubicBezTo>
                    <a:cubicBezTo>
                      <a:pt x="2478" y="1589"/>
                      <a:pt x="2478" y="1589"/>
                      <a:pt x="2479" y="1589"/>
                    </a:cubicBezTo>
                    <a:cubicBezTo>
                      <a:pt x="2589" y="1597"/>
                      <a:pt x="2589" y="1597"/>
                      <a:pt x="2589" y="1597"/>
                    </a:cubicBezTo>
                    <a:cubicBezTo>
                      <a:pt x="2590" y="1597"/>
                      <a:pt x="2591" y="1597"/>
                      <a:pt x="2592" y="1597"/>
                    </a:cubicBezTo>
                    <a:cubicBezTo>
                      <a:pt x="2630" y="1611"/>
                      <a:pt x="2630" y="1611"/>
                      <a:pt x="2630" y="1611"/>
                    </a:cubicBezTo>
                    <a:cubicBezTo>
                      <a:pt x="2631" y="1612"/>
                      <a:pt x="2633" y="1612"/>
                      <a:pt x="2634" y="1612"/>
                    </a:cubicBezTo>
                    <a:cubicBezTo>
                      <a:pt x="2718" y="1607"/>
                      <a:pt x="2718" y="1607"/>
                      <a:pt x="2718" y="1607"/>
                    </a:cubicBezTo>
                    <a:cubicBezTo>
                      <a:pt x="2720" y="1606"/>
                      <a:pt x="2722" y="1606"/>
                      <a:pt x="2724" y="1604"/>
                    </a:cubicBezTo>
                    <a:cubicBezTo>
                      <a:pt x="2733" y="1598"/>
                      <a:pt x="2763" y="1576"/>
                      <a:pt x="2773" y="1575"/>
                    </a:cubicBezTo>
                    <a:cubicBezTo>
                      <a:pt x="2785" y="1575"/>
                      <a:pt x="2903" y="1577"/>
                      <a:pt x="2911" y="1577"/>
                    </a:cubicBezTo>
                    <a:cubicBezTo>
                      <a:pt x="2912" y="1577"/>
                      <a:pt x="2912" y="1577"/>
                      <a:pt x="2912" y="1577"/>
                    </a:cubicBezTo>
                    <a:cubicBezTo>
                      <a:pt x="3008" y="1571"/>
                      <a:pt x="3008" y="1571"/>
                      <a:pt x="3008" y="1571"/>
                    </a:cubicBezTo>
                    <a:cubicBezTo>
                      <a:pt x="3010" y="1571"/>
                      <a:pt x="3012" y="1571"/>
                      <a:pt x="3013" y="1572"/>
                    </a:cubicBezTo>
                    <a:cubicBezTo>
                      <a:pt x="3049" y="1590"/>
                      <a:pt x="3049" y="1590"/>
                      <a:pt x="3049" y="1590"/>
                    </a:cubicBezTo>
                    <a:cubicBezTo>
                      <a:pt x="3050" y="1591"/>
                      <a:pt x="3051" y="1591"/>
                      <a:pt x="3052" y="1592"/>
                    </a:cubicBezTo>
                    <a:cubicBezTo>
                      <a:pt x="3137" y="1602"/>
                      <a:pt x="3137" y="1602"/>
                      <a:pt x="3137" y="1602"/>
                    </a:cubicBezTo>
                    <a:cubicBezTo>
                      <a:pt x="3139" y="1602"/>
                      <a:pt x="3141" y="1602"/>
                      <a:pt x="3143" y="1601"/>
                    </a:cubicBezTo>
                    <a:cubicBezTo>
                      <a:pt x="3208" y="1570"/>
                      <a:pt x="3208" y="1570"/>
                      <a:pt x="3208" y="1570"/>
                    </a:cubicBezTo>
                    <a:cubicBezTo>
                      <a:pt x="3210" y="1569"/>
                      <a:pt x="3212" y="1567"/>
                      <a:pt x="3213" y="1564"/>
                    </a:cubicBezTo>
                    <a:cubicBezTo>
                      <a:pt x="3238" y="1494"/>
                      <a:pt x="3238" y="1494"/>
                      <a:pt x="3238" y="1494"/>
                    </a:cubicBezTo>
                    <a:cubicBezTo>
                      <a:pt x="3239" y="1490"/>
                      <a:pt x="3243" y="1487"/>
                      <a:pt x="3248" y="1487"/>
                    </a:cubicBezTo>
                    <a:cubicBezTo>
                      <a:pt x="3337" y="1483"/>
                      <a:pt x="3337" y="1483"/>
                      <a:pt x="3337" y="1483"/>
                    </a:cubicBezTo>
                    <a:cubicBezTo>
                      <a:pt x="3401" y="1481"/>
                      <a:pt x="3401" y="1481"/>
                      <a:pt x="3401" y="1481"/>
                    </a:cubicBezTo>
                    <a:cubicBezTo>
                      <a:pt x="3403" y="1481"/>
                      <a:pt x="3406" y="1482"/>
                      <a:pt x="3408" y="1483"/>
                    </a:cubicBezTo>
                    <a:cubicBezTo>
                      <a:pt x="3481" y="1538"/>
                      <a:pt x="3481" y="1538"/>
                      <a:pt x="3481" y="1538"/>
                    </a:cubicBezTo>
                    <a:cubicBezTo>
                      <a:pt x="3485" y="1541"/>
                      <a:pt x="3490" y="1541"/>
                      <a:pt x="3494" y="1538"/>
                    </a:cubicBezTo>
                    <a:cubicBezTo>
                      <a:pt x="3605" y="1458"/>
                      <a:pt x="3605" y="1458"/>
                      <a:pt x="3605" y="1458"/>
                    </a:cubicBezTo>
                    <a:cubicBezTo>
                      <a:pt x="3606" y="1457"/>
                      <a:pt x="3608" y="1455"/>
                      <a:pt x="3609" y="1453"/>
                    </a:cubicBezTo>
                    <a:cubicBezTo>
                      <a:pt x="3708" y="1191"/>
                      <a:pt x="3708" y="1191"/>
                      <a:pt x="3708" y="1191"/>
                    </a:cubicBezTo>
                    <a:cubicBezTo>
                      <a:pt x="3709" y="1191"/>
                      <a:pt x="3709" y="1190"/>
                      <a:pt x="3709" y="1190"/>
                    </a:cubicBezTo>
                    <a:cubicBezTo>
                      <a:pt x="3709" y="1147"/>
                      <a:pt x="3709" y="1147"/>
                      <a:pt x="3709" y="1147"/>
                    </a:cubicBezTo>
                    <a:cubicBezTo>
                      <a:pt x="3710" y="1146"/>
                      <a:pt x="3775" y="1078"/>
                      <a:pt x="3775" y="1077"/>
                    </a:cubicBezTo>
                    <a:cubicBezTo>
                      <a:pt x="3794" y="1005"/>
                      <a:pt x="3794" y="1005"/>
                      <a:pt x="3794" y="1005"/>
                    </a:cubicBezTo>
                    <a:cubicBezTo>
                      <a:pt x="3795" y="1001"/>
                      <a:pt x="3794" y="996"/>
                      <a:pt x="3791" y="994"/>
                    </a:cubicBezTo>
                    <a:cubicBezTo>
                      <a:pt x="3749" y="959"/>
                      <a:pt x="3749" y="959"/>
                      <a:pt x="3749" y="959"/>
                    </a:cubicBezTo>
                    <a:cubicBezTo>
                      <a:pt x="3747" y="957"/>
                      <a:pt x="3744" y="956"/>
                      <a:pt x="3742" y="957"/>
                    </a:cubicBezTo>
                    <a:cubicBezTo>
                      <a:pt x="3696" y="958"/>
                      <a:pt x="3696" y="958"/>
                      <a:pt x="3696" y="958"/>
                    </a:cubicBezTo>
                    <a:cubicBezTo>
                      <a:pt x="3694" y="958"/>
                      <a:pt x="3691" y="958"/>
                      <a:pt x="3689" y="956"/>
                    </a:cubicBezTo>
                    <a:cubicBezTo>
                      <a:pt x="3611" y="898"/>
                      <a:pt x="3611" y="898"/>
                      <a:pt x="3611" y="898"/>
                    </a:cubicBezTo>
                    <a:cubicBezTo>
                      <a:pt x="3609" y="897"/>
                      <a:pt x="3607" y="895"/>
                      <a:pt x="3607" y="893"/>
                    </a:cubicBezTo>
                    <a:cubicBezTo>
                      <a:pt x="3580" y="801"/>
                      <a:pt x="3580" y="801"/>
                      <a:pt x="3580" y="801"/>
                    </a:cubicBezTo>
                    <a:cubicBezTo>
                      <a:pt x="3580" y="800"/>
                      <a:pt x="3580" y="800"/>
                      <a:pt x="3580" y="800"/>
                    </a:cubicBezTo>
                    <a:cubicBezTo>
                      <a:pt x="3562" y="752"/>
                      <a:pt x="3562" y="752"/>
                      <a:pt x="3562" y="752"/>
                    </a:cubicBezTo>
                    <a:cubicBezTo>
                      <a:pt x="3561" y="751"/>
                      <a:pt x="3561" y="749"/>
                      <a:pt x="3561" y="748"/>
                    </a:cubicBezTo>
                    <a:cubicBezTo>
                      <a:pt x="3563" y="629"/>
                      <a:pt x="3563" y="629"/>
                      <a:pt x="3563" y="629"/>
                    </a:cubicBezTo>
                    <a:cubicBezTo>
                      <a:pt x="3563" y="623"/>
                      <a:pt x="3559" y="619"/>
                      <a:pt x="3554" y="618"/>
                    </a:cubicBezTo>
                    <a:cubicBezTo>
                      <a:pt x="3437" y="598"/>
                      <a:pt x="3437" y="598"/>
                      <a:pt x="3437" y="598"/>
                    </a:cubicBezTo>
                    <a:cubicBezTo>
                      <a:pt x="3435" y="598"/>
                      <a:pt x="3433" y="597"/>
                      <a:pt x="3432" y="596"/>
                    </a:cubicBezTo>
                    <a:cubicBezTo>
                      <a:pt x="3348" y="523"/>
                      <a:pt x="3348" y="523"/>
                      <a:pt x="3348" y="523"/>
                    </a:cubicBezTo>
                    <a:cubicBezTo>
                      <a:pt x="3347" y="522"/>
                      <a:pt x="3345" y="521"/>
                      <a:pt x="3344" y="520"/>
                    </a:cubicBezTo>
                    <a:cubicBezTo>
                      <a:pt x="3336" y="518"/>
                      <a:pt x="3310" y="512"/>
                      <a:pt x="3302" y="508"/>
                    </a:cubicBezTo>
                    <a:cubicBezTo>
                      <a:pt x="3295" y="505"/>
                      <a:pt x="3245" y="483"/>
                      <a:pt x="3221" y="473"/>
                    </a:cubicBezTo>
                    <a:cubicBezTo>
                      <a:pt x="3215" y="471"/>
                      <a:pt x="3212" y="463"/>
                      <a:pt x="3216" y="457"/>
                    </a:cubicBezTo>
                    <a:cubicBezTo>
                      <a:pt x="3253" y="408"/>
                      <a:pt x="3253" y="408"/>
                      <a:pt x="3253" y="408"/>
                    </a:cubicBezTo>
                    <a:cubicBezTo>
                      <a:pt x="3254" y="407"/>
                      <a:pt x="3255" y="405"/>
                      <a:pt x="3255" y="403"/>
                    </a:cubicBezTo>
                    <a:cubicBezTo>
                      <a:pt x="3260" y="308"/>
                      <a:pt x="3260" y="308"/>
                      <a:pt x="3260" y="308"/>
                    </a:cubicBezTo>
                    <a:cubicBezTo>
                      <a:pt x="3260" y="307"/>
                      <a:pt x="3260" y="306"/>
                      <a:pt x="3260" y="304"/>
                    </a:cubicBezTo>
                    <a:cubicBezTo>
                      <a:pt x="3240" y="233"/>
                      <a:pt x="3240" y="233"/>
                      <a:pt x="3240" y="233"/>
                    </a:cubicBezTo>
                    <a:cubicBezTo>
                      <a:pt x="3239" y="228"/>
                      <a:pt x="3234" y="225"/>
                      <a:pt x="3229" y="225"/>
                    </a:cubicBezTo>
                    <a:cubicBezTo>
                      <a:pt x="3212" y="226"/>
                      <a:pt x="3212" y="226"/>
                      <a:pt x="3212" y="226"/>
                    </a:cubicBezTo>
                    <a:cubicBezTo>
                      <a:pt x="3210" y="226"/>
                      <a:pt x="3208" y="225"/>
                      <a:pt x="3206" y="224"/>
                    </a:cubicBezTo>
                    <a:cubicBezTo>
                      <a:pt x="3157" y="197"/>
                      <a:pt x="3157" y="197"/>
                      <a:pt x="3157" y="197"/>
                    </a:cubicBezTo>
                    <a:cubicBezTo>
                      <a:pt x="3154" y="195"/>
                      <a:pt x="3152" y="192"/>
                      <a:pt x="3152" y="188"/>
                    </a:cubicBezTo>
                    <a:cubicBezTo>
                      <a:pt x="3150" y="139"/>
                      <a:pt x="3150" y="139"/>
                      <a:pt x="3150" y="139"/>
                    </a:cubicBezTo>
                    <a:cubicBezTo>
                      <a:pt x="3149" y="133"/>
                      <a:pt x="3144" y="129"/>
                      <a:pt x="3139" y="129"/>
                    </a:cubicBezTo>
                    <a:cubicBezTo>
                      <a:pt x="3128" y="129"/>
                      <a:pt x="3128" y="129"/>
                      <a:pt x="3128" y="129"/>
                    </a:cubicBezTo>
                    <a:cubicBezTo>
                      <a:pt x="3126" y="130"/>
                      <a:pt x="3124" y="129"/>
                      <a:pt x="3123" y="128"/>
                    </a:cubicBezTo>
                    <a:cubicBezTo>
                      <a:pt x="3067" y="100"/>
                      <a:pt x="3067" y="100"/>
                      <a:pt x="3067" y="100"/>
                    </a:cubicBezTo>
                    <a:cubicBezTo>
                      <a:pt x="3062" y="98"/>
                      <a:pt x="3056" y="99"/>
                      <a:pt x="3053" y="103"/>
                    </a:cubicBezTo>
                    <a:cubicBezTo>
                      <a:pt x="3026" y="143"/>
                      <a:pt x="3026" y="143"/>
                      <a:pt x="3026" y="143"/>
                    </a:cubicBezTo>
                    <a:cubicBezTo>
                      <a:pt x="3025" y="145"/>
                      <a:pt x="3023" y="146"/>
                      <a:pt x="3021" y="147"/>
                    </a:cubicBezTo>
                    <a:cubicBezTo>
                      <a:pt x="2963" y="172"/>
                      <a:pt x="2963" y="172"/>
                      <a:pt x="2963" y="172"/>
                    </a:cubicBezTo>
                    <a:cubicBezTo>
                      <a:pt x="2962" y="172"/>
                      <a:pt x="2962" y="172"/>
                      <a:pt x="2961" y="173"/>
                    </a:cubicBezTo>
                    <a:cubicBezTo>
                      <a:pt x="2950" y="180"/>
                      <a:pt x="2950" y="180"/>
                      <a:pt x="2950" y="180"/>
                    </a:cubicBezTo>
                    <a:cubicBezTo>
                      <a:pt x="2949" y="182"/>
                      <a:pt x="2947" y="183"/>
                      <a:pt x="2947" y="185"/>
                    </a:cubicBezTo>
                    <a:cubicBezTo>
                      <a:pt x="2939" y="207"/>
                      <a:pt x="2939" y="207"/>
                      <a:pt x="2939" y="207"/>
                    </a:cubicBezTo>
                    <a:cubicBezTo>
                      <a:pt x="2937" y="210"/>
                      <a:pt x="2935" y="212"/>
                      <a:pt x="2932" y="214"/>
                    </a:cubicBezTo>
                    <a:cubicBezTo>
                      <a:pt x="2925" y="216"/>
                      <a:pt x="2925" y="216"/>
                      <a:pt x="2925" y="216"/>
                    </a:cubicBezTo>
                    <a:cubicBezTo>
                      <a:pt x="2922" y="217"/>
                      <a:pt x="2918" y="216"/>
                      <a:pt x="2916" y="214"/>
                    </a:cubicBezTo>
                    <a:cubicBezTo>
                      <a:pt x="2874" y="184"/>
                      <a:pt x="2874" y="184"/>
                      <a:pt x="2874" y="184"/>
                    </a:cubicBezTo>
                    <a:cubicBezTo>
                      <a:pt x="2872" y="182"/>
                      <a:pt x="2868" y="181"/>
                      <a:pt x="2865" y="182"/>
                    </a:cubicBezTo>
                    <a:cubicBezTo>
                      <a:pt x="2820" y="194"/>
                      <a:pt x="2820" y="194"/>
                      <a:pt x="2820" y="194"/>
                    </a:cubicBezTo>
                    <a:cubicBezTo>
                      <a:pt x="2818" y="194"/>
                      <a:pt x="2816" y="194"/>
                      <a:pt x="2814" y="194"/>
                    </a:cubicBezTo>
                    <a:cubicBezTo>
                      <a:pt x="2716" y="164"/>
                      <a:pt x="2716" y="164"/>
                      <a:pt x="2716" y="164"/>
                    </a:cubicBezTo>
                    <a:cubicBezTo>
                      <a:pt x="2714" y="163"/>
                      <a:pt x="2711" y="163"/>
                      <a:pt x="2708" y="165"/>
                    </a:cubicBezTo>
                    <a:cubicBezTo>
                      <a:pt x="2679" y="180"/>
                      <a:pt x="2679" y="180"/>
                      <a:pt x="2679" y="180"/>
                    </a:cubicBezTo>
                    <a:cubicBezTo>
                      <a:pt x="2676" y="182"/>
                      <a:pt x="2674" y="185"/>
                      <a:pt x="2673" y="189"/>
                    </a:cubicBezTo>
                    <a:cubicBezTo>
                      <a:pt x="2671" y="213"/>
                      <a:pt x="2671" y="213"/>
                      <a:pt x="2671" y="213"/>
                    </a:cubicBezTo>
                    <a:cubicBezTo>
                      <a:pt x="2671" y="217"/>
                      <a:pt x="2668" y="221"/>
                      <a:pt x="2664" y="222"/>
                    </a:cubicBezTo>
                    <a:cubicBezTo>
                      <a:pt x="2620" y="237"/>
                      <a:pt x="2620" y="237"/>
                      <a:pt x="2620" y="237"/>
                    </a:cubicBezTo>
                    <a:cubicBezTo>
                      <a:pt x="2617" y="238"/>
                      <a:pt x="2614" y="238"/>
                      <a:pt x="2611" y="236"/>
                    </a:cubicBezTo>
                    <a:cubicBezTo>
                      <a:pt x="2574" y="212"/>
                      <a:pt x="2574" y="212"/>
                      <a:pt x="2574" y="212"/>
                    </a:cubicBezTo>
                    <a:cubicBezTo>
                      <a:pt x="2567" y="208"/>
                      <a:pt x="2558" y="212"/>
                      <a:pt x="2557" y="220"/>
                    </a:cubicBezTo>
                    <a:cubicBezTo>
                      <a:pt x="2555" y="256"/>
                      <a:pt x="2555" y="256"/>
                      <a:pt x="2555" y="256"/>
                    </a:cubicBezTo>
                    <a:cubicBezTo>
                      <a:pt x="2554" y="264"/>
                      <a:pt x="2546" y="268"/>
                      <a:pt x="2539" y="265"/>
                    </a:cubicBezTo>
                    <a:cubicBezTo>
                      <a:pt x="2439" y="210"/>
                      <a:pt x="2439" y="210"/>
                      <a:pt x="2439" y="210"/>
                    </a:cubicBezTo>
                    <a:cubicBezTo>
                      <a:pt x="2435" y="208"/>
                      <a:pt x="2430" y="209"/>
                      <a:pt x="2427" y="211"/>
                    </a:cubicBezTo>
                    <a:cubicBezTo>
                      <a:pt x="2383" y="243"/>
                      <a:pt x="2383" y="243"/>
                      <a:pt x="2383" y="243"/>
                    </a:cubicBezTo>
                    <a:cubicBezTo>
                      <a:pt x="2335" y="281"/>
                      <a:pt x="2335" y="281"/>
                      <a:pt x="2335" y="281"/>
                    </a:cubicBezTo>
                    <a:cubicBezTo>
                      <a:pt x="2333" y="283"/>
                      <a:pt x="2330" y="283"/>
                      <a:pt x="2327" y="283"/>
                    </a:cubicBezTo>
                    <a:cubicBezTo>
                      <a:pt x="2235" y="273"/>
                      <a:pt x="2235" y="273"/>
                      <a:pt x="2235" y="273"/>
                    </a:cubicBezTo>
                    <a:cubicBezTo>
                      <a:pt x="2234" y="273"/>
                      <a:pt x="2234" y="273"/>
                      <a:pt x="2233" y="273"/>
                    </a:cubicBezTo>
                    <a:cubicBezTo>
                      <a:pt x="2144" y="248"/>
                      <a:pt x="2144" y="248"/>
                      <a:pt x="2144" y="248"/>
                    </a:cubicBezTo>
                    <a:cubicBezTo>
                      <a:pt x="2142" y="248"/>
                      <a:pt x="2140" y="248"/>
                      <a:pt x="2137" y="249"/>
                    </a:cubicBezTo>
                    <a:cubicBezTo>
                      <a:pt x="2108" y="261"/>
                      <a:pt x="2108" y="261"/>
                      <a:pt x="2108" y="261"/>
                    </a:cubicBezTo>
                    <a:cubicBezTo>
                      <a:pt x="2102" y="263"/>
                      <a:pt x="2099" y="271"/>
                      <a:pt x="2104" y="277"/>
                    </a:cubicBezTo>
                    <a:cubicBezTo>
                      <a:pt x="2104" y="277"/>
                      <a:pt x="2104" y="277"/>
                      <a:pt x="2104" y="277"/>
                    </a:cubicBezTo>
                    <a:cubicBezTo>
                      <a:pt x="2105" y="279"/>
                      <a:pt x="2106" y="281"/>
                      <a:pt x="2106" y="284"/>
                    </a:cubicBezTo>
                    <a:cubicBezTo>
                      <a:pt x="2105" y="292"/>
                      <a:pt x="2105" y="292"/>
                      <a:pt x="2105" y="292"/>
                    </a:cubicBezTo>
                    <a:cubicBezTo>
                      <a:pt x="2105" y="300"/>
                      <a:pt x="2096" y="305"/>
                      <a:pt x="2089" y="302"/>
                    </a:cubicBezTo>
                    <a:cubicBezTo>
                      <a:pt x="2031" y="271"/>
                      <a:pt x="2031" y="271"/>
                      <a:pt x="2031" y="271"/>
                    </a:cubicBezTo>
                    <a:cubicBezTo>
                      <a:pt x="2030" y="271"/>
                      <a:pt x="2030" y="271"/>
                      <a:pt x="2030" y="271"/>
                    </a:cubicBezTo>
                    <a:cubicBezTo>
                      <a:pt x="1896" y="179"/>
                      <a:pt x="1896" y="179"/>
                      <a:pt x="1896" y="179"/>
                    </a:cubicBezTo>
                    <a:cubicBezTo>
                      <a:pt x="1896" y="179"/>
                      <a:pt x="1896" y="179"/>
                      <a:pt x="1895" y="179"/>
                    </a:cubicBezTo>
                    <a:cubicBezTo>
                      <a:pt x="1755" y="102"/>
                      <a:pt x="1755" y="102"/>
                      <a:pt x="1755" y="102"/>
                    </a:cubicBezTo>
                    <a:cubicBezTo>
                      <a:pt x="1680" y="64"/>
                      <a:pt x="1680" y="64"/>
                      <a:pt x="1680" y="64"/>
                    </a:cubicBezTo>
                    <a:cubicBezTo>
                      <a:pt x="1677" y="62"/>
                      <a:pt x="1675" y="60"/>
                      <a:pt x="1675" y="56"/>
                    </a:cubicBezTo>
                    <a:cubicBezTo>
                      <a:pt x="1671" y="37"/>
                      <a:pt x="1671" y="37"/>
                      <a:pt x="1671" y="37"/>
                    </a:cubicBezTo>
                    <a:cubicBezTo>
                      <a:pt x="1670" y="32"/>
                      <a:pt x="1666" y="28"/>
                      <a:pt x="1660" y="28"/>
                    </a:cubicBezTo>
                    <a:cubicBezTo>
                      <a:pt x="1637" y="29"/>
                      <a:pt x="1637" y="29"/>
                      <a:pt x="1637" y="29"/>
                    </a:cubicBezTo>
                    <a:cubicBezTo>
                      <a:pt x="1634" y="29"/>
                      <a:pt x="1632" y="29"/>
                      <a:pt x="1630" y="27"/>
                    </a:cubicBezTo>
                    <a:cubicBezTo>
                      <a:pt x="1592" y="2"/>
                      <a:pt x="1592" y="2"/>
                      <a:pt x="1592" y="2"/>
                    </a:cubicBezTo>
                    <a:cubicBezTo>
                      <a:pt x="1590" y="0"/>
                      <a:pt x="1587" y="0"/>
                      <a:pt x="1584" y="0"/>
                    </a:cubicBezTo>
                    <a:cubicBezTo>
                      <a:pt x="1480" y="15"/>
                      <a:pt x="1480" y="15"/>
                      <a:pt x="1480" y="15"/>
                    </a:cubicBezTo>
                    <a:cubicBezTo>
                      <a:pt x="1475" y="16"/>
                      <a:pt x="1471" y="20"/>
                      <a:pt x="1471" y="26"/>
                    </a:cubicBezTo>
                    <a:cubicBezTo>
                      <a:pt x="1471" y="42"/>
                      <a:pt x="1471" y="42"/>
                      <a:pt x="1471" y="42"/>
                    </a:cubicBezTo>
                    <a:cubicBezTo>
                      <a:pt x="1472" y="46"/>
                      <a:pt x="1470" y="49"/>
                      <a:pt x="1468" y="51"/>
                    </a:cubicBezTo>
                    <a:cubicBezTo>
                      <a:pt x="1387" y="121"/>
                      <a:pt x="1387" y="121"/>
                      <a:pt x="1387" y="121"/>
                    </a:cubicBezTo>
                    <a:cubicBezTo>
                      <a:pt x="1387" y="121"/>
                      <a:pt x="1387" y="121"/>
                      <a:pt x="1387" y="121"/>
                    </a:cubicBezTo>
                    <a:cubicBezTo>
                      <a:pt x="1303" y="187"/>
                      <a:pt x="1303" y="187"/>
                      <a:pt x="1303" y="187"/>
                    </a:cubicBezTo>
                    <a:cubicBezTo>
                      <a:pt x="1303" y="187"/>
                      <a:pt x="1302" y="188"/>
                      <a:pt x="1302" y="188"/>
                    </a:cubicBezTo>
                    <a:cubicBezTo>
                      <a:pt x="1249" y="248"/>
                      <a:pt x="1249" y="248"/>
                      <a:pt x="1249" y="248"/>
                    </a:cubicBezTo>
                    <a:cubicBezTo>
                      <a:pt x="1247" y="249"/>
                      <a:pt x="1247" y="251"/>
                      <a:pt x="1246" y="253"/>
                    </a:cubicBezTo>
                    <a:cubicBezTo>
                      <a:pt x="1244" y="262"/>
                      <a:pt x="1240" y="289"/>
                      <a:pt x="1246" y="299"/>
                    </a:cubicBezTo>
                    <a:cubicBezTo>
                      <a:pt x="1253" y="309"/>
                      <a:pt x="1278" y="349"/>
                      <a:pt x="1284" y="358"/>
                    </a:cubicBezTo>
                    <a:cubicBezTo>
                      <a:pt x="1285" y="360"/>
                      <a:pt x="1285" y="361"/>
                      <a:pt x="1285" y="362"/>
                    </a:cubicBezTo>
                    <a:cubicBezTo>
                      <a:pt x="1287" y="370"/>
                      <a:pt x="1291" y="397"/>
                      <a:pt x="1291" y="403"/>
                    </a:cubicBezTo>
                    <a:cubicBezTo>
                      <a:pt x="1292" y="410"/>
                      <a:pt x="1256" y="447"/>
                      <a:pt x="1250" y="453"/>
                    </a:cubicBezTo>
                    <a:cubicBezTo>
                      <a:pt x="1250" y="453"/>
                      <a:pt x="1249" y="454"/>
                      <a:pt x="1249" y="454"/>
                    </a:cubicBezTo>
                    <a:cubicBezTo>
                      <a:pt x="1208" y="481"/>
                      <a:pt x="1208" y="481"/>
                      <a:pt x="1208" y="481"/>
                    </a:cubicBezTo>
                    <a:cubicBezTo>
                      <a:pt x="1207" y="482"/>
                      <a:pt x="1207" y="482"/>
                      <a:pt x="1206" y="482"/>
                    </a:cubicBezTo>
                    <a:cubicBezTo>
                      <a:pt x="1173" y="497"/>
                      <a:pt x="1173" y="497"/>
                      <a:pt x="1173" y="497"/>
                    </a:cubicBezTo>
                    <a:cubicBezTo>
                      <a:pt x="1172" y="497"/>
                      <a:pt x="1171" y="498"/>
                      <a:pt x="1170" y="499"/>
                    </a:cubicBezTo>
                    <a:cubicBezTo>
                      <a:pt x="1154" y="515"/>
                      <a:pt x="1154" y="515"/>
                      <a:pt x="1154" y="515"/>
                    </a:cubicBezTo>
                    <a:cubicBezTo>
                      <a:pt x="1148" y="520"/>
                      <a:pt x="1140" y="519"/>
                      <a:pt x="1137" y="513"/>
                    </a:cubicBezTo>
                    <a:cubicBezTo>
                      <a:pt x="1131" y="504"/>
                      <a:pt x="1131" y="504"/>
                      <a:pt x="1131" y="504"/>
                    </a:cubicBezTo>
                    <a:cubicBezTo>
                      <a:pt x="1129" y="500"/>
                      <a:pt x="1130" y="495"/>
                      <a:pt x="1133" y="491"/>
                    </a:cubicBezTo>
                    <a:cubicBezTo>
                      <a:pt x="1138" y="486"/>
                      <a:pt x="1146" y="477"/>
                      <a:pt x="1149" y="472"/>
                    </a:cubicBezTo>
                    <a:cubicBezTo>
                      <a:pt x="1151" y="468"/>
                      <a:pt x="1155" y="459"/>
                      <a:pt x="1157" y="453"/>
                    </a:cubicBezTo>
                    <a:cubicBezTo>
                      <a:pt x="1159" y="448"/>
                      <a:pt x="1157" y="443"/>
                      <a:pt x="1153" y="440"/>
                    </a:cubicBezTo>
                    <a:cubicBezTo>
                      <a:pt x="1130" y="423"/>
                      <a:pt x="1130" y="423"/>
                      <a:pt x="1130" y="423"/>
                    </a:cubicBezTo>
                    <a:cubicBezTo>
                      <a:pt x="1127" y="421"/>
                      <a:pt x="1123" y="421"/>
                      <a:pt x="1119" y="423"/>
                    </a:cubicBezTo>
                    <a:cubicBezTo>
                      <a:pt x="1069" y="448"/>
                      <a:pt x="1069" y="448"/>
                      <a:pt x="1069" y="448"/>
                    </a:cubicBezTo>
                    <a:cubicBezTo>
                      <a:pt x="1068" y="448"/>
                      <a:pt x="1067" y="449"/>
                      <a:pt x="1066" y="450"/>
                    </a:cubicBezTo>
                    <a:cubicBezTo>
                      <a:pt x="1043" y="475"/>
                      <a:pt x="1043" y="475"/>
                      <a:pt x="1043" y="475"/>
                    </a:cubicBezTo>
                    <a:cubicBezTo>
                      <a:pt x="1041" y="477"/>
                      <a:pt x="1040" y="480"/>
                      <a:pt x="1040" y="483"/>
                    </a:cubicBezTo>
                    <a:cubicBezTo>
                      <a:pt x="1041" y="512"/>
                      <a:pt x="1041" y="512"/>
                      <a:pt x="1041" y="512"/>
                    </a:cubicBezTo>
                    <a:cubicBezTo>
                      <a:pt x="1042" y="544"/>
                      <a:pt x="1042" y="544"/>
                      <a:pt x="1042" y="544"/>
                    </a:cubicBezTo>
                    <a:cubicBezTo>
                      <a:pt x="1042" y="548"/>
                      <a:pt x="1040" y="552"/>
                      <a:pt x="1036" y="554"/>
                    </a:cubicBezTo>
                    <a:cubicBezTo>
                      <a:pt x="953" y="591"/>
                      <a:pt x="953" y="591"/>
                      <a:pt x="953" y="591"/>
                    </a:cubicBezTo>
                    <a:cubicBezTo>
                      <a:pt x="952" y="591"/>
                      <a:pt x="952" y="591"/>
                      <a:pt x="951" y="591"/>
                    </a:cubicBezTo>
                    <a:cubicBezTo>
                      <a:pt x="907" y="602"/>
                      <a:pt x="907" y="602"/>
                      <a:pt x="907" y="602"/>
                    </a:cubicBezTo>
                    <a:cubicBezTo>
                      <a:pt x="907" y="602"/>
                      <a:pt x="906" y="602"/>
                      <a:pt x="906" y="603"/>
                    </a:cubicBezTo>
                    <a:cubicBezTo>
                      <a:pt x="865" y="616"/>
                      <a:pt x="865" y="616"/>
                      <a:pt x="865" y="616"/>
                    </a:cubicBezTo>
                    <a:cubicBezTo>
                      <a:pt x="864" y="616"/>
                      <a:pt x="863" y="616"/>
                      <a:pt x="861" y="616"/>
                    </a:cubicBezTo>
                    <a:cubicBezTo>
                      <a:pt x="852" y="616"/>
                      <a:pt x="807" y="613"/>
                      <a:pt x="800" y="611"/>
                    </a:cubicBezTo>
                    <a:cubicBezTo>
                      <a:pt x="794" y="609"/>
                      <a:pt x="764" y="588"/>
                      <a:pt x="757" y="583"/>
                    </a:cubicBezTo>
                    <a:cubicBezTo>
                      <a:pt x="756" y="582"/>
                      <a:pt x="755" y="581"/>
                      <a:pt x="754" y="580"/>
                    </a:cubicBezTo>
                    <a:cubicBezTo>
                      <a:pt x="725" y="538"/>
                      <a:pt x="725" y="538"/>
                      <a:pt x="725" y="538"/>
                    </a:cubicBezTo>
                    <a:cubicBezTo>
                      <a:pt x="723" y="536"/>
                      <a:pt x="720" y="534"/>
                      <a:pt x="718" y="534"/>
                    </a:cubicBezTo>
                    <a:cubicBezTo>
                      <a:pt x="692" y="530"/>
                      <a:pt x="692" y="530"/>
                      <a:pt x="692" y="530"/>
                    </a:cubicBezTo>
                    <a:cubicBezTo>
                      <a:pt x="688" y="529"/>
                      <a:pt x="684" y="531"/>
                      <a:pt x="682" y="534"/>
                    </a:cubicBezTo>
                    <a:cubicBezTo>
                      <a:pt x="666" y="556"/>
                      <a:pt x="666" y="556"/>
                      <a:pt x="666" y="556"/>
                    </a:cubicBezTo>
                    <a:cubicBezTo>
                      <a:pt x="664" y="559"/>
                      <a:pt x="660" y="561"/>
                      <a:pt x="657" y="561"/>
                    </a:cubicBezTo>
                    <a:cubicBezTo>
                      <a:pt x="621" y="560"/>
                      <a:pt x="621" y="560"/>
                      <a:pt x="621" y="560"/>
                    </a:cubicBezTo>
                    <a:cubicBezTo>
                      <a:pt x="617" y="560"/>
                      <a:pt x="613" y="558"/>
                      <a:pt x="611" y="554"/>
                    </a:cubicBezTo>
                    <a:cubicBezTo>
                      <a:pt x="593" y="513"/>
                      <a:pt x="593" y="513"/>
                      <a:pt x="593" y="513"/>
                    </a:cubicBezTo>
                    <a:cubicBezTo>
                      <a:pt x="591" y="510"/>
                      <a:pt x="588" y="508"/>
                      <a:pt x="585" y="507"/>
                    </a:cubicBezTo>
                    <a:cubicBezTo>
                      <a:pt x="546" y="500"/>
                      <a:pt x="546" y="500"/>
                      <a:pt x="546" y="500"/>
                    </a:cubicBezTo>
                    <a:cubicBezTo>
                      <a:pt x="485" y="487"/>
                      <a:pt x="485" y="487"/>
                      <a:pt x="485" y="487"/>
                    </a:cubicBezTo>
                    <a:cubicBezTo>
                      <a:pt x="482" y="486"/>
                      <a:pt x="479" y="484"/>
                      <a:pt x="478" y="481"/>
                    </a:cubicBezTo>
                    <a:cubicBezTo>
                      <a:pt x="450" y="431"/>
                      <a:pt x="450" y="431"/>
                      <a:pt x="450" y="431"/>
                    </a:cubicBezTo>
                    <a:cubicBezTo>
                      <a:pt x="450" y="429"/>
                      <a:pt x="448" y="428"/>
                      <a:pt x="446" y="427"/>
                    </a:cubicBezTo>
                    <a:cubicBezTo>
                      <a:pt x="389" y="395"/>
                      <a:pt x="389" y="395"/>
                      <a:pt x="389" y="395"/>
                    </a:cubicBezTo>
                    <a:cubicBezTo>
                      <a:pt x="384" y="392"/>
                      <a:pt x="377" y="394"/>
                      <a:pt x="374" y="399"/>
                    </a:cubicBezTo>
                    <a:cubicBezTo>
                      <a:pt x="353" y="434"/>
                      <a:pt x="353" y="434"/>
                      <a:pt x="353" y="434"/>
                    </a:cubicBezTo>
                    <a:cubicBezTo>
                      <a:pt x="353" y="434"/>
                      <a:pt x="352" y="435"/>
                      <a:pt x="352" y="436"/>
                    </a:cubicBezTo>
                    <a:cubicBezTo>
                      <a:pt x="324" y="523"/>
                      <a:pt x="324" y="523"/>
                      <a:pt x="324" y="523"/>
                    </a:cubicBezTo>
                    <a:cubicBezTo>
                      <a:pt x="323" y="526"/>
                      <a:pt x="320" y="529"/>
                      <a:pt x="317" y="530"/>
                    </a:cubicBezTo>
                    <a:cubicBezTo>
                      <a:pt x="300" y="536"/>
                      <a:pt x="243" y="557"/>
                      <a:pt x="246" y="565"/>
                    </a:cubicBezTo>
                    <a:cubicBezTo>
                      <a:pt x="248" y="573"/>
                      <a:pt x="193" y="594"/>
                      <a:pt x="172" y="602"/>
                    </a:cubicBezTo>
                    <a:cubicBezTo>
                      <a:pt x="168" y="603"/>
                      <a:pt x="165" y="607"/>
                      <a:pt x="165" y="612"/>
                    </a:cubicBezTo>
                    <a:cubicBezTo>
                      <a:pt x="167" y="664"/>
                      <a:pt x="167" y="664"/>
                      <a:pt x="167" y="664"/>
                    </a:cubicBezTo>
                    <a:cubicBezTo>
                      <a:pt x="167" y="666"/>
                      <a:pt x="167" y="668"/>
                      <a:pt x="166" y="670"/>
                    </a:cubicBezTo>
                    <a:cubicBezTo>
                      <a:pt x="117" y="749"/>
                      <a:pt x="117" y="749"/>
                      <a:pt x="117" y="749"/>
                    </a:cubicBezTo>
                    <a:cubicBezTo>
                      <a:pt x="39" y="871"/>
                      <a:pt x="39" y="871"/>
                      <a:pt x="39" y="871"/>
                    </a:cubicBezTo>
                    <a:cubicBezTo>
                      <a:pt x="2" y="937"/>
                      <a:pt x="2" y="937"/>
                      <a:pt x="2" y="937"/>
                    </a:cubicBezTo>
                    <a:cubicBezTo>
                      <a:pt x="0" y="940"/>
                      <a:pt x="0" y="945"/>
                      <a:pt x="2" y="948"/>
                    </a:cubicBezTo>
                    <a:cubicBezTo>
                      <a:pt x="56" y="1030"/>
                      <a:pt x="56" y="1030"/>
                      <a:pt x="56" y="1030"/>
                    </a:cubicBezTo>
                    <a:cubicBezTo>
                      <a:pt x="57" y="1032"/>
                      <a:pt x="58" y="1033"/>
                      <a:pt x="58" y="1035"/>
                    </a:cubicBezTo>
                    <a:cubicBezTo>
                      <a:pt x="83" y="1191"/>
                      <a:pt x="83" y="1191"/>
                      <a:pt x="83" y="1191"/>
                    </a:cubicBezTo>
                    <a:cubicBezTo>
                      <a:pt x="83" y="1191"/>
                      <a:pt x="83" y="1192"/>
                      <a:pt x="83" y="1192"/>
                    </a:cubicBezTo>
                    <a:cubicBezTo>
                      <a:pt x="98" y="1249"/>
                      <a:pt x="98" y="1249"/>
                      <a:pt x="98" y="1249"/>
                    </a:cubicBezTo>
                    <a:cubicBezTo>
                      <a:pt x="99" y="1254"/>
                      <a:pt x="105" y="1258"/>
                      <a:pt x="110" y="1257"/>
                    </a:cubicBezTo>
                    <a:cubicBezTo>
                      <a:pt x="255" y="1234"/>
                      <a:pt x="255" y="1234"/>
                      <a:pt x="255" y="1234"/>
                    </a:cubicBezTo>
                    <a:cubicBezTo>
                      <a:pt x="256" y="1233"/>
                      <a:pt x="258" y="1233"/>
                      <a:pt x="259" y="1234"/>
                    </a:cubicBezTo>
                    <a:cubicBezTo>
                      <a:pt x="423" y="1268"/>
                      <a:pt x="423" y="1268"/>
                      <a:pt x="423" y="1268"/>
                    </a:cubicBezTo>
                    <a:cubicBezTo>
                      <a:pt x="425" y="1268"/>
                      <a:pt x="426" y="1268"/>
                      <a:pt x="427" y="1269"/>
                    </a:cubicBezTo>
                    <a:cubicBezTo>
                      <a:pt x="550" y="1348"/>
                      <a:pt x="550" y="1348"/>
                      <a:pt x="550" y="1348"/>
                    </a:cubicBezTo>
                    <a:cubicBezTo>
                      <a:pt x="724" y="1468"/>
                      <a:pt x="724" y="1468"/>
                      <a:pt x="724" y="1468"/>
                    </a:cubicBezTo>
                    <a:cubicBezTo>
                      <a:pt x="726" y="1469"/>
                      <a:pt x="727" y="1471"/>
                      <a:pt x="728" y="1473"/>
                    </a:cubicBezTo>
                    <a:cubicBezTo>
                      <a:pt x="765" y="1560"/>
                      <a:pt x="765" y="1560"/>
                      <a:pt x="765" y="1560"/>
                    </a:cubicBezTo>
                    <a:cubicBezTo>
                      <a:pt x="767" y="1566"/>
                      <a:pt x="765" y="1572"/>
                      <a:pt x="760" y="1574"/>
                    </a:cubicBezTo>
                    <a:cubicBezTo>
                      <a:pt x="722" y="1593"/>
                      <a:pt x="722" y="1593"/>
                      <a:pt x="722" y="1593"/>
                    </a:cubicBezTo>
                    <a:cubicBezTo>
                      <a:pt x="719" y="1595"/>
                      <a:pt x="717" y="1598"/>
                      <a:pt x="716" y="1602"/>
                    </a:cubicBezTo>
                    <a:cubicBezTo>
                      <a:pt x="712" y="1655"/>
                      <a:pt x="712" y="1655"/>
                      <a:pt x="712" y="1655"/>
                    </a:cubicBezTo>
                    <a:cubicBezTo>
                      <a:pt x="712" y="1658"/>
                      <a:pt x="713" y="1661"/>
                      <a:pt x="714" y="1663"/>
                    </a:cubicBezTo>
                    <a:cubicBezTo>
                      <a:pt x="718" y="1668"/>
                      <a:pt x="727" y="1678"/>
                      <a:pt x="732" y="1678"/>
                    </a:cubicBezTo>
                    <a:cubicBezTo>
                      <a:pt x="738" y="1678"/>
                      <a:pt x="774" y="1692"/>
                      <a:pt x="782" y="1695"/>
                    </a:cubicBezTo>
                    <a:cubicBezTo>
                      <a:pt x="783" y="1695"/>
                      <a:pt x="784" y="1696"/>
                      <a:pt x="785" y="1696"/>
                    </a:cubicBezTo>
                    <a:cubicBezTo>
                      <a:pt x="819" y="1724"/>
                      <a:pt x="819" y="1724"/>
                      <a:pt x="819" y="1724"/>
                    </a:cubicBezTo>
                    <a:cubicBezTo>
                      <a:pt x="820" y="1725"/>
                      <a:pt x="822" y="1726"/>
                      <a:pt x="823" y="1726"/>
                    </a:cubicBezTo>
                    <a:cubicBezTo>
                      <a:pt x="835" y="1729"/>
                      <a:pt x="835" y="1729"/>
                      <a:pt x="835" y="1729"/>
                    </a:cubicBezTo>
                    <a:cubicBezTo>
                      <a:pt x="841" y="1730"/>
                      <a:pt x="844" y="1737"/>
                      <a:pt x="842" y="1742"/>
                    </a:cubicBezTo>
                    <a:cubicBezTo>
                      <a:pt x="826" y="1795"/>
                      <a:pt x="826" y="1795"/>
                      <a:pt x="826" y="1795"/>
                    </a:cubicBezTo>
                    <a:cubicBezTo>
                      <a:pt x="825" y="1798"/>
                      <a:pt x="825" y="1802"/>
                      <a:pt x="827" y="1805"/>
                    </a:cubicBezTo>
                    <a:cubicBezTo>
                      <a:pt x="877" y="1874"/>
                      <a:pt x="877" y="1874"/>
                      <a:pt x="877" y="1874"/>
                    </a:cubicBezTo>
                    <a:cubicBezTo>
                      <a:pt x="877" y="1875"/>
                      <a:pt x="878" y="1877"/>
                      <a:pt x="878" y="1878"/>
                    </a:cubicBezTo>
                    <a:cubicBezTo>
                      <a:pt x="880" y="1887"/>
                      <a:pt x="880" y="1887"/>
                      <a:pt x="880" y="1887"/>
                    </a:cubicBezTo>
                    <a:cubicBezTo>
                      <a:pt x="881" y="1888"/>
                      <a:pt x="881" y="1888"/>
                      <a:pt x="881" y="1889"/>
                    </a:cubicBezTo>
                    <a:cubicBezTo>
                      <a:pt x="885" y="1939"/>
                      <a:pt x="885" y="1939"/>
                      <a:pt x="885" y="1939"/>
                    </a:cubicBezTo>
                    <a:cubicBezTo>
                      <a:pt x="885" y="1940"/>
                      <a:pt x="885" y="1942"/>
                      <a:pt x="886" y="1943"/>
                    </a:cubicBezTo>
                    <a:cubicBezTo>
                      <a:pt x="888" y="1947"/>
                      <a:pt x="895" y="1959"/>
                      <a:pt x="901" y="1965"/>
                    </a:cubicBezTo>
                    <a:cubicBezTo>
                      <a:pt x="908" y="1972"/>
                      <a:pt x="925" y="1981"/>
                      <a:pt x="925" y="1981"/>
                    </a:cubicBezTo>
                    <a:cubicBezTo>
                      <a:pt x="925" y="1981"/>
                      <a:pt x="948" y="1992"/>
                      <a:pt x="950" y="2001"/>
                    </a:cubicBezTo>
                    <a:cubicBezTo>
                      <a:pt x="953" y="2011"/>
                      <a:pt x="952" y="2040"/>
                      <a:pt x="959" y="2047"/>
                    </a:cubicBezTo>
                    <a:cubicBezTo>
                      <a:pt x="966" y="2053"/>
                      <a:pt x="1038" y="2059"/>
                      <a:pt x="1056" y="2060"/>
                    </a:cubicBezTo>
                    <a:cubicBezTo>
                      <a:pt x="1058" y="2060"/>
                      <a:pt x="1060" y="2061"/>
                      <a:pt x="1062" y="2063"/>
                    </a:cubicBezTo>
                    <a:cubicBezTo>
                      <a:pt x="1142" y="2134"/>
                      <a:pt x="1142" y="2134"/>
                      <a:pt x="1142" y="2134"/>
                    </a:cubicBezTo>
                    <a:cubicBezTo>
                      <a:pt x="1144" y="2136"/>
                      <a:pt x="1146" y="2137"/>
                      <a:pt x="1149" y="2137"/>
                    </a:cubicBezTo>
                    <a:cubicBezTo>
                      <a:pt x="1218" y="2139"/>
                      <a:pt x="1218" y="2139"/>
                      <a:pt x="1218" y="2139"/>
                    </a:cubicBezTo>
                    <a:cubicBezTo>
                      <a:pt x="1221" y="2139"/>
                      <a:pt x="1223" y="2140"/>
                      <a:pt x="1225" y="2142"/>
                    </a:cubicBezTo>
                    <a:cubicBezTo>
                      <a:pt x="1268" y="2187"/>
                      <a:pt x="1268" y="2187"/>
                      <a:pt x="1268" y="2187"/>
                    </a:cubicBezTo>
                    <a:cubicBezTo>
                      <a:pt x="1271" y="2191"/>
                      <a:pt x="1276" y="2192"/>
                      <a:pt x="1280" y="219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10"/>
              <p:cNvSpPr>
                <a:spLocks/>
              </p:cNvSpPr>
              <p:nvPr/>
            </p:nvSpPr>
            <p:spPr bwMode="auto">
              <a:xfrm>
                <a:off x="5485742" y="1728428"/>
                <a:ext cx="1415972" cy="1126073"/>
              </a:xfrm>
              <a:custGeom>
                <a:avLst/>
                <a:gdLst>
                  <a:gd name="T0" fmla="*/ 3106 w 3255"/>
                  <a:gd name="T1" fmla="*/ 1036 h 2588"/>
                  <a:gd name="T2" fmla="*/ 3006 w 3255"/>
                  <a:gd name="T3" fmla="*/ 910 h 2588"/>
                  <a:gd name="T4" fmla="*/ 2843 w 3255"/>
                  <a:gd name="T5" fmla="*/ 885 h 2588"/>
                  <a:gd name="T6" fmla="*/ 2671 w 3255"/>
                  <a:gd name="T7" fmla="*/ 941 h 2588"/>
                  <a:gd name="T8" fmla="*/ 2632 w 3255"/>
                  <a:gd name="T9" fmla="*/ 919 h 2588"/>
                  <a:gd name="T10" fmla="*/ 2509 w 3255"/>
                  <a:gd name="T11" fmla="*/ 918 h 2588"/>
                  <a:gd name="T12" fmla="*/ 2419 w 3255"/>
                  <a:gd name="T13" fmla="*/ 716 h 2588"/>
                  <a:gd name="T14" fmla="*/ 2458 w 3255"/>
                  <a:gd name="T15" fmla="*/ 426 h 2588"/>
                  <a:gd name="T16" fmla="*/ 2353 w 3255"/>
                  <a:gd name="T17" fmla="*/ 188 h 2588"/>
                  <a:gd name="T18" fmla="*/ 2298 w 3255"/>
                  <a:gd name="T19" fmla="*/ 56 h 2588"/>
                  <a:gd name="T20" fmla="*/ 2084 w 3255"/>
                  <a:gd name="T21" fmla="*/ 46 h 2588"/>
                  <a:gd name="T22" fmla="*/ 1951 w 3255"/>
                  <a:gd name="T23" fmla="*/ 161 h 2588"/>
                  <a:gd name="T24" fmla="*/ 1967 w 3255"/>
                  <a:gd name="T25" fmla="*/ 249 h 2588"/>
                  <a:gd name="T26" fmla="*/ 1950 w 3255"/>
                  <a:gd name="T27" fmla="*/ 363 h 2588"/>
                  <a:gd name="T28" fmla="*/ 1811 w 3255"/>
                  <a:gd name="T29" fmla="*/ 358 h 2588"/>
                  <a:gd name="T30" fmla="*/ 1731 w 3255"/>
                  <a:gd name="T31" fmla="*/ 252 h 2588"/>
                  <a:gd name="T32" fmla="*/ 1480 w 3255"/>
                  <a:gd name="T33" fmla="*/ 185 h 2588"/>
                  <a:gd name="T34" fmla="*/ 1287 w 3255"/>
                  <a:gd name="T35" fmla="*/ 2 h 2588"/>
                  <a:gd name="T36" fmla="*/ 1124 w 3255"/>
                  <a:gd name="T37" fmla="*/ 131 h 2588"/>
                  <a:gd name="T38" fmla="*/ 961 w 3255"/>
                  <a:gd name="T39" fmla="*/ 165 h 2588"/>
                  <a:gd name="T40" fmla="*/ 774 w 3255"/>
                  <a:gd name="T41" fmla="*/ 208 h 2588"/>
                  <a:gd name="T42" fmla="*/ 639 w 3255"/>
                  <a:gd name="T43" fmla="*/ 158 h 2588"/>
                  <a:gd name="T44" fmla="*/ 462 w 3255"/>
                  <a:gd name="T45" fmla="*/ 182 h 2588"/>
                  <a:gd name="T46" fmla="*/ 379 w 3255"/>
                  <a:gd name="T47" fmla="*/ 263 h 2588"/>
                  <a:gd name="T48" fmla="*/ 175 w 3255"/>
                  <a:gd name="T49" fmla="*/ 297 h 2588"/>
                  <a:gd name="T50" fmla="*/ 118 w 3255"/>
                  <a:gd name="T51" fmla="*/ 411 h 2588"/>
                  <a:gd name="T52" fmla="*/ 26 w 3255"/>
                  <a:gd name="T53" fmla="*/ 494 h 2588"/>
                  <a:gd name="T54" fmla="*/ 50 w 3255"/>
                  <a:gd name="T55" fmla="*/ 593 h 2588"/>
                  <a:gd name="T56" fmla="*/ 175 w 3255"/>
                  <a:gd name="T57" fmla="*/ 720 h 2588"/>
                  <a:gd name="T58" fmla="*/ 125 w 3255"/>
                  <a:gd name="T59" fmla="*/ 856 h 2588"/>
                  <a:gd name="T60" fmla="*/ 39 w 3255"/>
                  <a:gd name="T61" fmla="*/ 945 h 2588"/>
                  <a:gd name="T62" fmla="*/ 126 w 3255"/>
                  <a:gd name="T63" fmla="*/ 1070 h 2588"/>
                  <a:gd name="T64" fmla="*/ 286 w 3255"/>
                  <a:gd name="T65" fmla="*/ 1073 h 2588"/>
                  <a:gd name="T66" fmla="*/ 315 w 3255"/>
                  <a:gd name="T67" fmla="*/ 1263 h 2588"/>
                  <a:gd name="T68" fmla="*/ 443 w 3255"/>
                  <a:gd name="T69" fmla="*/ 1299 h 2588"/>
                  <a:gd name="T70" fmla="*/ 469 w 3255"/>
                  <a:gd name="T71" fmla="*/ 1469 h 2588"/>
                  <a:gd name="T72" fmla="*/ 349 w 3255"/>
                  <a:gd name="T73" fmla="*/ 1616 h 2588"/>
                  <a:gd name="T74" fmla="*/ 144 w 3255"/>
                  <a:gd name="T75" fmla="*/ 1809 h 2588"/>
                  <a:gd name="T76" fmla="*/ 76 w 3255"/>
                  <a:gd name="T77" fmla="*/ 1899 h 2588"/>
                  <a:gd name="T78" fmla="*/ 141 w 3255"/>
                  <a:gd name="T79" fmla="*/ 2175 h 2588"/>
                  <a:gd name="T80" fmla="*/ 146 w 3255"/>
                  <a:gd name="T81" fmla="*/ 2386 h 2588"/>
                  <a:gd name="T82" fmla="*/ 226 w 3255"/>
                  <a:gd name="T83" fmla="*/ 2455 h 2588"/>
                  <a:gd name="T84" fmla="*/ 343 w 3255"/>
                  <a:gd name="T85" fmla="*/ 2342 h 2588"/>
                  <a:gd name="T86" fmla="*/ 513 w 3255"/>
                  <a:gd name="T87" fmla="*/ 2262 h 2588"/>
                  <a:gd name="T88" fmla="*/ 712 w 3255"/>
                  <a:gd name="T89" fmla="*/ 2419 h 2588"/>
                  <a:gd name="T90" fmla="*/ 830 w 3255"/>
                  <a:gd name="T91" fmla="*/ 2423 h 2588"/>
                  <a:gd name="T92" fmla="*/ 984 w 3255"/>
                  <a:gd name="T93" fmla="*/ 2467 h 2588"/>
                  <a:gd name="T94" fmla="*/ 1067 w 3255"/>
                  <a:gd name="T95" fmla="*/ 2588 h 2588"/>
                  <a:gd name="T96" fmla="*/ 1279 w 3255"/>
                  <a:gd name="T97" fmla="*/ 2542 h 2588"/>
                  <a:gd name="T98" fmla="*/ 1493 w 3255"/>
                  <a:gd name="T99" fmla="*/ 2445 h 2588"/>
                  <a:gd name="T100" fmla="*/ 1631 w 3255"/>
                  <a:gd name="T101" fmla="*/ 2307 h 2588"/>
                  <a:gd name="T102" fmla="*/ 1758 w 3255"/>
                  <a:gd name="T103" fmla="*/ 2080 h 2588"/>
                  <a:gd name="T104" fmla="*/ 1999 w 3255"/>
                  <a:gd name="T105" fmla="*/ 1827 h 2588"/>
                  <a:gd name="T106" fmla="*/ 2130 w 3255"/>
                  <a:gd name="T107" fmla="*/ 1742 h 2588"/>
                  <a:gd name="T108" fmla="*/ 2325 w 3255"/>
                  <a:gd name="T109" fmla="*/ 1612 h 2588"/>
                  <a:gd name="T110" fmla="*/ 2562 w 3255"/>
                  <a:gd name="T111" fmla="*/ 1540 h 2588"/>
                  <a:gd name="T112" fmla="*/ 2729 w 3255"/>
                  <a:gd name="T113" fmla="*/ 1599 h 2588"/>
                  <a:gd name="T114" fmla="*/ 2904 w 3255"/>
                  <a:gd name="T115" fmla="*/ 1733 h 2588"/>
                  <a:gd name="T116" fmla="*/ 3103 w 3255"/>
                  <a:gd name="T117" fmla="*/ 1736 h 2588"/>
                  <a:gd name="T118" fmla="*/ 3082 w 3255"/>
                  <a:gd name="T119" fmla="*/ 1434 h 2588"/>
                  <a:gd name="T120" fmla="*/ 3128 w 3255"/>
                  <a:gd name="T121" fmla="*/ 1328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55" h="2588">
                    <a:moveTo>
                      <a:pt x="3254" y="1196"/>
                    </a:moveTo>
                    <a:cubicBezTo>
                      <a:pt x="3224" y="1122"/>
                      <a:pt x="3224" y="1122"/>
                      <a:pt x="3224" y="1122"/>
                    </a:cubicBezTo>
                    <a:cubicBezTo>
                      <a:pt x="3224" y="1121"/>
                      <a:pt x="3223" y="1121"/>
                      <a:pt x="3223" y="1121"/>
                    </a:cubicBezTo>
                    <a:cubicBezTo>
                      <a:pt x="3198" y="997"/>
                      <a:pt x="3198" y="997"/>
                      <a:pt x="3198" y="997"/>
                    </a:cubicBezTo>
                    <a:cubicBezTo>
                      <a:pt x="3197" y="992"/>
                      <a:pt x="3191" y="989"/>
                      <a:pt x="3187" y="992"/>
                    </a:cubicBezTo>
                    <a:cubicBezTo>
                      <a:pt x="3167" y="1007"/>
                      <a:pt x="3118" y="1040"/>
                      <a:pt x="3106" y="1036"/>
                    </a:cubicBezTo>
                    <a:cubicBezTo>
                      <a:pt x="3095" y="1033"/>
                      <a:pt x="3090" y="1019"/>
                      <a:pt x="3088" y="1013"/>
                    </a:cubicBezTo>
                    <a:cubicBezTo>
                      <a:pt x="3088" y="1011"/>
                      <a:pt x="3087" y="1009"/>
                      <a:pt x="3085" y="1008"/>
                    </a:cubicBezTo>
                    <a:cubicBezTo>
                      <a:pt x="3037" y="983"/>
                      <a:pt x="3037" y="983"/>
                      <a:pt x="3037" y="983"/>
                    </a:cubicBezTo>
                    <a:cubicBezTo>
                      <a:pt x="3035" y="983"/>
                      <a:pt x="3034" y="981"/>
                      <a:pt x="3034" y="979"/>
                    </a:cubicBezTo>
                    <a:cubicBezTo>
                      <a:pt x="3011" y="915"/>
                      <a:pt x="3011" y="915"/>
                      <a:pt x="3011" y="915"/>
                    </a:cubicBezTo>
                    <a:cubicBezTo>
                      <a:pt x="3010" y="913"/>
                      <a:pt x="3008" y="911"/>
                      <a:pt x="3006" y="910"/>
                    </a:cubicBezTo>
                    <a:cubicBezTo>
                      <a:pt x="2938" y="894"/>
                      <a:pt x="2938" y="894"/>
                      <a:pt x="2938" y="894"/>
                    </a:cubicBezTo>
                    <a:cubicBezTo>
                      <a:pt x="2937" y="894"/>
                      <a:pt x="2937" y="894"/>
                      <a:pt x="2936" y="893"/>
                    </a:cubicBezTo>
                    <a:cubicBezTo>
                      <a:pt x="2901" y="872"/>
                      <a:pt x="2901" y="872"/>
                      <a:pt x="2901" y="872"/>
                    </a:cubicBezTo>
                    <a:cubicBezTo>
                      <a:pt x="2900" y="871"/>
                      <a:pt x="2898" y="871"/>
                      <a:pt x="2896" y="871"/>
                    </a:cubicBezTo>
                    <a:cubicBezTo>
                      <a:pt x="2847" y="882"/>
                      <a:pt x="2847" y="882"/>
                      <a:pt x="2847" y="882"/>
                    </a:cubicBezTo>
                    <a:cubicBezTo>
                      <a:pt x="2846" y="883"/>
                      <a:pt x="2844" y="884"/>
                      <a:pt x="2843" y="885"/>
                    </a:cubicBezTo>
                    <a:cubicBezTo>
                      <a:pt x="2799" y="950"/>
                      <a:pt x="2799" y="950"/>
                      <a:pt x="2799" y="950"/>
                    </a:cubicBezTo>
                    <a:cubicBezTo>
                      <a:pt x="2798" y="951"/>
                      <a:pt x="2797" y="952"/>
                      <a:pt x="2796" y="952"/>
                    </a:cubicBezTo>
                    <a:cubicBezTo>
                      <a:pt x="2789" y="956"/>
                      <a:pt x="2753" y="976"/>
                      <a:pt x="2744" y="976"/>
                    </a:cubicBezTo>
                    <a:cubicBezTo>
                      <a:pt x="2735" y="976"/>
                      <a:pt x="2718" y="979"/>
                      <a:pt x="2696" y="971"/>
                    </a:cubicBezTo>
                    <a:cubicBezTo>
                      <a:pt x="2695" y="971"/>
                      <a:pt x="2694" y="970"/>
                      <a:pt x="2693" y="969"/>
                    </a:cubicBezTo>
                    <a:cubicBezTo>
                      <a:pt x="2671" y="941"/>
                      <a:pt x="2671" y="941"/>
                      <a:pt x="2671" y="941"/>
                    </a:cubicBezTo>
                    <a:cubicBezTo>
                      <a:pt x="2670" y="938"/>
                      <a:pt x="2669" y="935"/>
                      <a:pt x="2671" y="932"/>
                    </a:cubicBezTo>
                    <a:cubicBezTo>
                      <a:pt x="2677" y="923"/>
                      <a:pt x="2692" y="901"/>
                      <a:pt x="2691" y="894"/>
                    </a:cubicBezTo>
                    <a:cubicBezTo>
                      <a:pt x="2691" y="885"/>
                      <a:pt x="2669" y="888"/>
                      <a:pt x="2661" y="889"/>
                    </a:cubicBezTo>
                    <a:cubicBezTo>
                      <a:pt x="2660" y="890"/>
                      <a:pt x="2658" y="890"/>
                      <a:pt x="2657" y="892"/>
                    </a:cubicBezTo>
                    <a:cubicBezTo>
                      <a:pt x="2633" y="918"/>
                      <a:pt x="2633" y="918"/>
                      <a:pt x="2633" y="918"/>
                    </a:cubicBezTo>
                    <a:cubicBezTo>
                      <a:pt x="2633" y="918"/>
                      <a:pt x="2633" y="918"/>
                      <a:pt x="2632" y="919"/>
                    </a:cubicBezTo>
                    <a:cubicBezTo>
                      <a:pt x="2607" y="961"/>
                      <a:pt x="2607" y="961"/>
                      <a:pt x="2607" y="961"/>
                    </a:cubicBezTo>
                    <a:cubicBezTo>
                      <a:pt x="2605" y="963"/>
                      <a:pt x="2603" y="964"/>
                      <a:pt x="2601" y="964"/>
                    </a:cubicBezTo>
                    <a:cubicBezTo>
                      <a:pt x="2591" y="966"/>
                      <a:pt x="2563" y="968"/>
                      <a:pt x="2550" y="959"/>
                    </a:cubicBezTo>
                    <a:cubicBezTo>
                      <a:pt x="2541" y="951"/>
                      <a:pt x="2542" y="942"/>
                      <a:pt x="2545" y="936"/>
                    </a:cubicBezTo>
                    <a:cubicBezTo>
                      <a:pt x="2546" y="932"/>
                      <a:pt x="2544" y="928"/>
                      <a:pt x="2540" y="926"/>
                    </a:cubicBezTo>
                    <a:cubicBezTo>
                      <a:pt x="2509" y="918"/>
                      <a:pt x="2509" y="918"/>
                      <a:pt x="2509" y="918"/>
                    </a:cubicBezTo>
                    <a:cubicBezTo>
                      <a:pt x="2509" y="918"/>
                      <a:pt x="2509" y="918"/>
                      <a:pt x="2508" y="918"/>
                    </a:cubicBezTo>
                    <a:cubicBezTo>
                      <a:pt x="2505" y="916"/>
                      <a:pt x="2480" y="906"/>
                      <a:pt x="2471" y="897"/>
                    </a:cubicBezTo>
                    <a:cubicBezTo>
                      <a:pt x="2462" y="889"/>
                      <a:pt x="2451" y="873"/>
                      <a:pt x="2448" y="869"/>
                    </a:cubicBezTo>
                    <a:cubicBezTo>
                      <a:pt x="2448" y="869"/>
                      <a:pt x="2447" y="868"/>
                      <a:pt x="2447" y="867"/>
                    </a:cubicBezTo>
                    <a:cubicBezTo>
                      <a:pt x="2445" y="859"/>
                      <a:pt x="2430" y="809"/>
                      <a:pt x="2422" y="800"/>
                    </a:cubicBezTo>
                    <a:cubicBezTo>
                      <a:pt x="2415" y="790"/>
                      <a:pt x="2415" y="750"/>
                      <a:pt x="2419" y="716"/>
                    </a:cubicBezTo>
                    <a:cubicBezTo>
                      <a:pt x="2423" y="681"/>
                      <a:pt x="2432" y="655"/>
                      <a:pt x="2431" y="633"/>
                    </a:cubicBezTo>
                    <a:cubicBezTo>
                      <a:pt x="2430" y="611"/>
                      <a:pt x="2429" y="574"/>
                      <a:pt x="2428" y="559"/>
                    </a:cubicBezTo>
                    <a:cubicBezTo>
                      <a:pt x="2427" y="544"/>
                      <a:pt x="2443" y="504"/>
                      <a:pt x="2448" y="494"/>
                    </a:cubicBezTo>
                    <a:cubicBezTo>
                      <a:pt x="2452" y="484"/>
                      <a:pt x="2476" y="443"/>
                      <a:pt x="2475" y="436"/>
                    </a:cubicBezTo>
                    <a:cubicBezTo>
                      <a:pt x="2475" y="430"/>
                      <a:pt x="2468" y="429"/>
                      <a:pt x="2463" y="429"/>
                    </a:cubicBezTo>
                    <a:cubicBezTo>
                      <a:pt x="2461" y="429"/>
                      <a:pt x="2459" y="427"/>
                      <a:pt x="2458" y="426"/>
                    </a:cubicBezTo>
                    <a:cubicBezTo>
                      <a:pt x="2435" y="391"/>
                      <a:pt x="2435" y="391"/>
                      <a:pt x="2435" y="391"/>
                    </a:cubicBezTo>
                    <a:cubicBezTo>
                      <a:pt x="2434" y="390"/>
                      <a:pt x="2433" y="390"/>
                      <a:pt x="2433" y="389"/>
                    </a:cubicBezTo>
                    <a:cubicBezTo>
                      <a:pt x="2425" y="385"/>
                      <a:pt x="2390" y="364"/>
                      <a:pt x="2386" y="357"/>
                    </a:cubicBezTo>
                    <a:cubicBezTo>
                      <a:pt x="2380" y="350"/>
                      <a:pt x="2326" y="302"/>
                      <a:pt x="2311" y="278"/>
                    </a:cubicBezTo>
                    <a:cubicBezTo>
                      <a:pt x="2295" y="254"/>
                      <a:pt x="2314" y="241"/>
                      <a:pt x="2319" y="233"/>
                    </a:cubicBezTo>
                    <a:cubicBezTo>
                      <a:pt x="2323" y="226"/>
                      <a:pt x="2348" y="194"/>
                      <a:pt x="2353" y="188"/>
                    </a:cubicBezTo>
                    <a:cubicBezTo>
                      <a:pt x="2354" y="188"/>
                      <a:pt x="2354" y="187"/>
                      <a:pt x="2355" y="186"/>
                    </a:cubicBezTo>
                    <a:cubicBezTo>
                      <a:pt x="2358" y="176"/>
                      <a:pt x="2376" y="114"/>
                      <a:pt x="2376" y="107"/>
                    </a:cubicBezTo>
                    <a:cubicBezTo>
                      <a:pt x="2376" y="101"/>
                      <a:pt x="2363" y="67"/>
                      <a:pt x="2358" y="54"/>
                    </a:cubicBezTo>
                    <a:cubicBezTo>
                      <a:pt x="2357" y="50"/>
                      <a:pt x="2354" y="49"/>
                      <a:pt x="2351" y="49"/>
                    </a:cubicBezTo>
                    <a:cubicBezTo>
                      <a:pt x="2301" y="55"/>
                      <a:pt x="2301" y="55"/>
                      <a:pt x="2301" y="55"/>
                    </a:cubicBezTo>
                    <a:cubicBezTo>
                      <a:pt x="2300" y="55"/>
                      <a:pt x="2299" y="56"/>
                      <a:pt x="2298" y="56"/>
                    </a:cubicBezTo>
                    <a:cubicBezTo>
                      <a:pt x="2224" y="92"/>
                      <a:pt x="2224" y="92"/>
                      <a:pt x="2224" y="92"/>
                    </a:cubicBezTo>
                    <a:cubicBezTo>
                      <a:pt x="2222" y="93"/>
                      <a:pt x="2221" y="93"/>
                      <a:pt x="2219" y="93"/>
                    </a:cubicBezTo>
                    <a:cubicBezTo>
                      <a:pt x="2148" y="81"/>
                      <a:pt x="2148" y="81"/>
                      <a:pt x="2148" y="81"/>
                    </a:cubicBezTo>
                    <a:cubicBezTo>
                      <a:pt x="2147" y="81"/>
                      <a:pt x="2146" y="81"/>
                      <a:pt x="2145" y="80"/>
                    </a:cubicBezTo>
                    <a:cubicBezTo>
                      <a:pt x="2094" y="45"/>
                      <a:pt x="2094" y="45"/>
                      <a:pt x="2094" y="45"/>
                    </a:cubicBezTo>
                    <a:cubicBezTo>
                      <a:pt x="2091" y="43"/>
                      <a:pt x="2086" y="43"/>
                      <a:pt x="2084" y="46"/>
                    </a:cubicBezTo>
                    <a:cubicBezTo>
                      <a:pt x="2042" y="98"/>
                      <a:pt x="2042" y="98"/>
                      <a:pt x="2042" y="98"/>
                    </a:cubicBezTo>
                    <a:cubicBezTo>
                      <a:pt x="2041" y="99"/>
                      <a:pt x="2040" y="100"/>
                      <a:pt x="2039" y="101"/>
                    </a:cubicBezTo>
                    <a:cubicBezTo>
                      <a:pt x="1977" y="124"/>
                      <a:pt x="1977" y="124"/>
                      <a:pt x="1977" y="124"/>
                    </a:cubicBezTo>
                    <a:cubicBezTo>
                      <a:pt x="1976" y="125"/>
                      <a:pt x="1974" y="126"/>
                      <a:pt x="1974" y="127"/>
                    </a:cubicBezTo>
                    <a:cubicBezTo>
                      <a:pt x="1952" y="160"/>
                      <a:pt x="1952" y="160"/>
                      <a:pt x="1952" y="160"/>
                    </a:cubicBezTo>
                    <a:cubicBezTo>
                      <a:pt x="1951" y="160"/>
                      <a:pt x="1951" y="161"/>
                      <a:pt x="1951" y="161"/>
                    </a:cubicBezTo>
                    <a:cubicBezTo>
                      <a:pt x="1914" y="206"/>
                      <a:pt x="1914" y="206"/>
                      <a:pt x="1914" y="206"/>
                    </a:cubicBezTo>
                    <a:cubicBezTo>
                      <a:pt x="1914" y="206"/>
                      <a:pt x="1913" y="207"/>
                      <a:pt x="1913" y="208"/>
                    </a:cubicBezTo>
                    <a:cubicBezTo>
                      <a:pt x="1911" y="213"/>
                      <a:pt x="1904" y="237"/>
                      <a:pt x="1915" y="236"/>
                    </a:cubicBezTo>
                    <a:cubicBezTo>
                      <a:pt x="1923" y="236"/>
                      <a:pt x="1931" y="233"/>
                      <a:pt x="1936" y="232"/>
                    </a:cubicBezTo>
                    <a:cubicBezTo>
                      <a:pt x="1938" y="231"/>
                      <a:pt x="1940" y="231"/>
                      <a:pt x="1942" y="232"/>
                    </a:cubicBezTo>
                    <a:cubicBezTo>
                      <a:pt x="1967" y="249"/>
                      <a:pt x="1967" y="249"/>
                      <a:pt x="1967" y="249"/>
                    </a:cubicBezTo>
                    <a:cubicBezTo>
                      <a:pt x="1971" y="251"/>
                      <a:pt x="1971" y="257"/>
                      <a:pt x="1968" y="260"/>
                    </a:cubicBezTo>
                    <a:cubicBezTo>
                      <a:pt x="1960" y="267"/>
                      <a:pt x="1948" y="277"/>
                      <a:pt x="1939" y="283"/>
                    </a:cubicBezTo>
                    <a:cubicBezTo>
                      <a:pt x="1924" y="291"/>
                      <a:pt x="1956" y="294"/>
                      <a:pt x="1964" y="294"/>
                    </a:cubicBezTo>
                    <a:cubicBezTo>
                      <a:pt x="1969" y="294"/>
                      <a:pt x="1981" y="298"/>
                      <a:pt x="1990" y="301"/>
                    </a:cubicBezTo>
                    <a:cubicBezTo>
                      <a:pt x="1994" y="303"/>
                      <a:pt x="1996" y="309"/>
                      <a:pt x="1993" y="313"/>
                    </a:cubicBezTo>
                    <a:cubicBezTo>
                      <a:pt x="1950" y="363"/>
                      <a:pt x="1950" y="363"/>
                      <a:pt x="1950" y="363"/>
                    </a:cubicBezTo>
                    <a:cubicBezTo>
                      <a:pt x="1949" y="364"/>
                      <a:pt x="1949" y="364"/>
                      <a:pt x="1948" y="365"/>
                    </a:cubicBezTo>
                    <a:cubicBezTo>
                      <a:pt x="1909" y="392"/>
                      <a:pt x="1909" y="392"/>
                      <a:pt x="1909" y="392"/>
                    </a:cubicBezTo>
                    <a:cubicBezTo>
                      <a:pt x="1906" y="394"/>
                      <a:pt x="1901" y="393"/>
                      <a:pt x="1899" y="390"/>
                    </a:cubicBezTo>
                    <a:cubicBezTo>
                      <a:pt x="1867" y="346"/>
                      <a:pt x="1867" y="346"/>
                      <a:pt x="1867" y="346"/>
                    </a:cubicBezTo>
                    <a:cubicBezTo>
                      <a:pt x="1865" y="344"/>
                      <a:pt x="1862" y="343"/>
                      <a:pt x="1859" y="344"/>
                    </a:cubicBezTo>
                    <a:cubicBezTo>
                      <a:pt x="1811" y="358"/>
                      <a:pt x="1811" y="358"/>
                      <a:pt x="1811" y="358"/>
                    </a:cubicBezTo>
                    <a:cubicBezTo>
                      <a:pt x="1809" y="359"/>
                      <a:pt x="1807" y="359"/>
                      <a:pt x="1805" y="357"/>
                    </a:cubicBezTo>
                    <a:cubicBezTo>
                      <a:pt x="1799" y="353"/>
                      <a:pt x="1785" y="342"/>
                      <a:pt x="1777" y="331"/>
                    </a:cubicBezTo>
                    <a:cubicBezTo>
                      <a:pt x="1767" y="318"/>
                      <a:pt x="1760" y="299"/>
                      <a:pt x="1758" y="295"/>
                    </a:cubicBezTo>
                    <a:cubicBezTo>
                      <a:pt x="1758" y="295"/>
                      <a:pt x="1758" y="294"/>
                      <a:pt x="1758" y="294"/>
                    </a:cubicBezTo>
                    <a:cubicBezTo>
                      <a:pt x="1732" y="254"/>
                      <a:pt x="1732" y="254"/>
                      <a:pt x="1732" y="254"/>
                    </a:cubicBezTo>
                    <a:cubicBezTo>
                      <a:pt x="1732" y="254"/>
                      <a:pt x="1731" y="253"/>
                      <a:pt x="1731" y="252"/>
                    </a:cubicBezTo>
                    <a:cubicBezTo>
                      <a:pt x="1725" y="248"/>
                      <a:pt x="1695" y="226"/>
                      <a:pt x="1686" y="215"/>
                    </a:cubicBezTo>
                    <a:cubicBezTo>
                      <a:pt x="1676" y="205"/>
                      <a:pt x="1629" y="187"/>
                      <a:pt x="1619" y="184"/>
                    </a:cubicBezTo>
                    <a:cubicBezTo>
                      <a:pt x="1618" y="183"/>
                      <a:pt x="1617" y="183"/>
                      <a:pt x="1616" y="183"/>
                    </a:cubicBezTo>
                    <a:cubicBezTo>
                      <a:pt x="1607" y="185"/>
                      <a:pt x="1570" y="190"/>
                      <a:pt x="1563" y="190"/>
                    </a:cubicBezTo>
                    <a:cubicBezTo>
                      <a:pt x="1556" y="191"/>
                      <a:pt x="1492" y="187"/>
                      <a:pt x="1482" y="186"/>
                    </a:cubicBezTo>
                    <a:cubicBezTo>
                      <a:pt x="1481" y="186"/>
                      <a:pt x="1481" y="186"/>
                      <a:pt x="1480" y="185"/>
                    </a:cubicBezTo>
                    <a:cubicBezTo>
                      <a:pt x="1470" y="181"/>
                      <a:pt x="1402" y="152"/>
                      <a:pt x="1395" y="152"/>
                    </a:cubicBezTo>
                    <a:cubicBezTo>
                      <a:pt x="1388" y="152"/>
                      <a:pt x="1378" y="88"/>
                      <a:pt x="1378" y="81"/>
                    </a:cubicBezTo>
                    <a:cubicBezTo>
                      <a:pt x="1378" y="74"/>
                      <a:pt x="1357" y="41"/>
                      <a:pt x="1352" y="34"/>
                    </a:cubicBezTo>
                    <a:cubicBezTo>
                      <a:pt x="1351" y="33"/>
                      <a:pt x="1351" y="32"/>
                      <a:pt x="1349" y="31"/>
                    </a:cubicBezTo>
                    <a:cubicBezTo>
                      <a:pt x="1294" y="2"/>
                      <a:pt x="1294" y="2"/>
                      <a:pt x="1294" y="2"/>
                    </a:cubicBezTo>
                    <a:cubicBezTo>
                      <a:pt x="1292" y="0"/>
                      <a:pt x="1289" y="0"/>
                      <a:pt x="1287" y="2"/>
                    </a:cubicBezTo>
                    <a:cubicBezTo>
                      <a:pt x="1225" y="34"/>
                      <a:pt x="1225" y="34"/>
                      <a:pt x="1225" y="34"/>
                    </a:cubicBezTo>
                    <a:cubicBezTo>
                      <a:pt x="1225" y="34"/>
                      <a:pt x="1225" y="35"/>
                      <a:pt x="1224" y="35"/>
                    </a:cubicBezTo>
                    <a:cubicBezTo>
                      <a:pt x="1179" y="73"/>
                      <a:pt x="1179" y="73"/>
                      <a:pt x="1179" y="73"/>
                    </a:cubicBezTo>
                    <a:cubicBezTo>
                      <a:pt x="1179" y="73"/>
                      <a:pt x="1179" y="74"/>
                      <a:pt x="1179" y="74"/>
                    </a:cubicBezTo>
                    <a:cubicBezTo>
                      <a:pt x="1128" y="128"/>
                      <a:pt x="1128" y="128"/>
                      <a:pt x="1128" y="128"/>
                    </a:cubicBezTo>
                    <a:cubicBezTo>
                      <a:pt x="1127" y="129"/>
                      <a:pt x="1126" y="130"/>
                      <a:pt x="1124" y="131"/>
                    </a:cubicBezTo>
                    <a:cubicBezTo>
                      <a:pt x="1067" y="140"/>
                      <a:pt x="1067" y="140"/>
                      <a:pt x="1067" y="140"/>
                    </a:cubicBezTo>
                    <a:cubicBezTo>
                      <a:pt x="1066" y="140"/>
                      <a:pt x="1064" y="140"/>
                      <a:pt x="1063" y="139"/>
                    </a:cubicBezTo>
                    <a:cubicBezTo>
                      <a:pt x="1005" y="109"/>
                      <a:pt x="1005" y="109"/>
                      <a:pt x="1005" y="109"/>
                    </a:cubicBezTo>
                    <a:cubicBezTo>
                      <a:pt x="1000" y="106"/>
                      <a:pt x="994" y="110"/>
                      <a:pt x="995" y="115"/>
                    </a:cubicBezTo>
                    <a:cubicBezTo>
                      <a:pt x="995" y="117"/>
                      <a:pt x="994" y="119"/>
                      <a:pt x="993" y="120"/>
                    </a:cubicBezTo>
                    <a:cubicBezTo>
                      <a:pt x="961" y="165"/>
                      <a:pt x="961" y="165"/>
                      <a:pt x="961" y="165"/>
                    </a:cubicBezTo>
                    <a:cubicBezTo>
                      <a:pt x="960" y="166"/>
                      <a:pt x="959" y="167"/>
                      <a:pt x="958" y="167"/>
                    </a:cubicBezTo>
                    <a:cubicBezTo>
                      <a:pt x="897" y="192"/>
                      <a:pt x="897" y="192"/>
                      <a:pt x="897" y="192"/>
                    </a:cubicBezTo>
                    <a:cubicBezTo>
                      <a:pt x="895" y="193"/>
                      <a:pt x="892" y="193"/>
                      <a:pt x="890" y="191"/>
                    </a:cubicBezTo>
                    <a:cubicBezTo>
                      <a:pt x="878" y="182"/>
                      <a:pt x="838" y="150"/>
                      <a:pt x="825" y="147"/>
                    </a:cubicBezTo>
                    <a:cubicBezTo>
                      <a:pt x="810" y="142"/>
                      <a:pt x="805" y="157"/>
                      <a:pt x="798" y="165"/>
                    </a:cubicBezTo>
                    <a:cubicBezTo>
                      <a:pt x="792" y="172"/>
                      <a:pt x="778" y="200"/>
                      <a:pt x="774" y="208"/>
                    </a:cubicBezTo>
                    <a:cubicBezTo>
                      <a:pt x="773" y="210"/>
                      <a:pt x="772" y="211"/>
                      <a:pt x="770" y="212"/>
                    </a:cubicBezTo>
                    <a:cubicBezTo>
                      <a:pt x="730" y="230"/>
                      <a:pt x="730" y="230"/>
                      <a:pt x="730" y="230"/>
                    </a:cubicBezTo>
                    <a:cubicBezTo>
                      <a:pt x="728" y="232"/>
                      <a:pt x="725" y="231"/>
                      <a:pt x="723" y="230"/>
                    </a:cubicBezTo>
                    <a:cubicBezTo>
                      <a:pt x="683" y="199"/>
                      <a:pt x="683" y="199"/>
                      <a:pt x="683" y="199"/>
                    </a:cubicBezTo>
                    <a:cubicBezTo>
                      <a:pt x="683" y="199"/>
                      <a:pt x="683" y="199"/>
                      <a:pt x="683" y="199"/>
                    </a:cubicBezTo>
                    <a:cubicBezTo>
                      <a:pt x="639" y="158"/>
                      <a:pt x="639" y="158"/>
                      <a:pt x="639" y="158"/>
                    </a:cubicBezTo>
                    <a:cubicBezTo>
                      <a:pt x="637" y="156"/>
                      <a:pt x="636" y="156"/>
                      <a:pt x="634" y="156"/>
                    </a:cubicBezTo>
                    <a:cubicBezTo>
                      <a:pt x="623" y="155"/>
                      <a:pt x="580" y="154"/>
                      <a:pt x="567" y="158"/>
                    </a:cubicBezTo>
                    <a:cubicBezTo>
                      <a:pt x="554" y="163"/>
                      <a:pt x="518" y="176"/>
                      <a:pt x="512" y="178"/>
                    </a:cubicBezTo>
                    <a:cubicBezTo>
                      <a:pt x="511" y="178"/>
                      <a:pt x="511" y="179"/>
                      <a:pt x="510" y="179"/>
                    </a:cubicBezTo>
                    <a:cubicBezTo>
                      <a:pt x="466" y="183"/>
                      <a:pt x="466" y="183"/>
                      <a:pt x="466" y="183"/>
                    </a:cubicBezTo>
                    <a:cubicBezTo>
                      <a:pt x="465" y="183"/>
                      <a:pt x="463" y="182"/>
                      <a:pt x="462" y="182"/>
                    </a:cubicBezTo>
                    <a:cubicBezTo>
                      <a:pt x="454" y="177"/>
                      <a:pt x="427" y="160"/>
                      <a:pt x="419" y="165"/>
                    </a:cubicBezTo>
                    <a:cubicBezTo>
                      <a:pt x="410" y="170"/>
                      <a:pt x="404" y="199"/>
                      <a:pt x="403" y="204"/>
                    </a:cubicBezTo>
                    <a:cubicBezTo>
                      <a:pt x="403" y="205"/>
                      <a:pt x="403" y="205"/>
                      <a:pt x="402" y="206"/>
                    </a:cubicBezTo>
                    <a:cubicBezTo>
                      <a:pt x="387" y="240"/>
                      <a:pt x="387" y="240"/>
                      <a:pt x="387" y="240"/>
                    </a:cubicBezTo>
                    <a:cubicBezTo>
                      <a:pt x="387" y="240"/>
                      <a:pt x="387" y="241"/>
                      <a:pt x="387" y="241"/>
                    </a:cubicBezTo>
                    <a:cubicBezTo>
                      <a:pt x="379" y="263"/>
                      <a:pt x="379" y="263"/>
                      <a:pt x="379" y="263"/>
                    </a:cubicBezTo>
                    <a:cubicBezTo>
                      <a:pt x="379" y="266"/>
                      <a:pt x="376" y="268"/>
                      <a:pt x="373" y="268"/>
                    </a:cubicBezTo>
                    <a:cubicBezTo>
                      <a:pt x="343" y="269"/>
                      <a:pt x="343" y="269"/>
                      <a:pt x="343" y="269"/>
                    </a:cubicBezTo>
                    <a:cubicBezTo>
                      <a:pt x="321" y="270"/>
                      <a:pt x="299" y="269"/>
                      <a:pt x="299" y="269"/>
                    </a:cubicBezTo>
                    <a:cubicBezTo>
                      <a:pt x="225" y="262"/>
                      <a:pt x="225" y="262"/>
                      <a:pt x="225" y="262"/>
                    </a:cubicBezTo>
                    <a:cubicBezTo>
                      <a:pt x="224" y="262"/>
                      <a:pt x="222" y="262"/>
                      <a:pt x="220" y="263"/>
                    </a:cubicBezTo>
                    <a:cubicBezTo>
                      <a:pt x="175" y="297"/>
                      <a:pt x="175" y="297"/>
                      <a:pt x="175" y="297"/>
                    </a:cubicBezTo>
                    <a:cubicBezTo>
                      <a:pt x="174" y="298"/>
                      <a:pt x="172" y="298"/>
                      <a:pt x="171" y="298"/>
                    </a:cubicBezTo>
                    <a:cubicBezTo>
                      <a:pt x="142" y="299"/>
                      <a:pt x="142" y="299"/>
                      <a:pt x="142" y="299"/>
                    </a:cubicBezTo>
                    <a:cubicBezTo>
                      <a:pt x="138" y="300"/>
                      <a:pt x="136" y="302"/>
                      <a:pt x="135" y="305"/>
                    </a:cubicBezTo>
                    <a:cubicBezTo>
                      <a:pt x="119" y="371"/>
                      <a:pt x="119" y="371"/>
                      <a:pt x="119" y="371"/>
                    </a:cubicBezTo>
                    <a:cubicBezTo>
                      <a:pt x="119" y="372"/>
                      <a:pt x="119" y="372"/>
                      <a:pt x="119" y="373"/>
                    </a:cubicBezTo>
                    <a:cubicBezTo>
                      <a:pt x="118" y="411"/>
                      <a:pt x="118" y="411"/>
                      <a:pt x="118" y="411"/>
                    </a:cubicBezTo>
                    <a:cubicBezTo>
                      <a:pt x="118" y="415"/>
                      <a:pt x="114" y="419"/>
                      <a:pt x="110" y="418"/>
                    </a:cubicBezTo>
                    <a:cubicBezTo>
                      <a:pt x="69" y="410"/>
                      <a:pt x="69" y="410"/>
                      <a:pt x="69" y="410"/>
                    </a:cubicBezTo>
                    <a:cubicBezTo>
                      <a:pt x="67" y="409"/>
                      <a:pt x="65" y="410"/>
                      <a:pt x="63" y="411"/>
                    </a:cubicBezTo>
                    <a:cubicBezTo>
                      <a:pt x="19" y="440"/>
                      <a:pt x="19" y="440"/>
                      <a:pt x="19" y="440"/>
                    </a:cubicBezTo>
                    <a:cubicBezTo>
                      <a:pt x="17" y="442"/>
                      <a:pt x="16" y="445"/>
                      <a:pt x="16" y="448"/>
                    </a:cubicBezTo>
                    <a:cubicBezTo>
                      <a:pt x="26" y="494"/>
                      <a:pt x="26" y="494"/>
                      <a:pt x="26" y="494"/>
                    </a:cubicBezTo>
                    <a:cubicBezTo>
                      <a:pt x="27" y="497"/>
                      <a:pt x="25" y="501"/>
                      <a:pt x="22" y="502"/>
                    </a:cubicBezTo>
                    <a:cubicBezTo>
                      <a:pt x="5" y="509"/>
                      <a:pt x="5" y="509"/>
                      <a:pt x="5" y="509"/>
                    </a:cubicBezTo>
                    <a:cubicBezTo>
                      <a:pt x="2" y="510"/>
                      <a:pt x="0" y="513"/>
                      <a:pt x="1" y="516"/>
                    </a:cubicBezTo>
                    <a:cubicBezTo>
                      <a:pt x="3" y="588"/>
                      <a:pt x="3" y="588"/>
                      <a:pt x="3" y="588"/>
                    </a:cubicBezTo>
                    <a:cubicBezTo>
                      <a:pt x="3" y="592"/>
                      <a:pt x="7" y="595"/>
                      <a:pt x="11" y="595"/>
                    </a:cubicBezTo>
                    <a:cubicBezTo>
                      <a:pt x="50" y="593"/>
                      <a:pt x="50" y="593"/>
                      <a:pt x="50" y="593"/>
                    </a:cubicBezTo>
                    <a:cubicBezTo>
                      <a:pt x="50" y="593"/>
                      <a:pt x="51" y="593"/>
                      <a:pt x="52" y="593"/>
                    </a:cubicBezTo>
                    <a:cubicBezTo>
                      <a:pt x="134" y="613"/>
                      <a:pt x="134" y="613"/>
                      <a:pt x="134" y="613"/>
                    </a:cubicBezTo>
                    <a:cubicBezTo>
                      <a:pt x="136" y="614"/>
                      <a:pt x="139" y="616"/>
                      <a:pt x="139" y="619"/>
                    </a:cubicBezTo>
                    <a:cubicBezTo>
                      <a:pt x="154" y="707"/>
                      <a:pt x="154" y="707"/>
                      <a:pt x="154" y="707"/>
                    </a:cubicBezTo>
                    <a:cubicBezTo>
                      <a:pt x="154" y="709"/>
                      <a:pt x="156" y="711"/>
                      <a:pt x="158" y="712"/>
                    </a:cubicBezTo>
                    <a:cubicBezTo>
                      <a:pt x="175" y="720"/>
                      <a:pt x="175" y="720"/>
                      <a:pt x="175" y="720"/>
                    </a:cubicBezTo>
                    <a:cubicBezTo>
                      <a:pt x="178" y="721"/>
                      <a:pt x="179" y="724"/>
                      <a:pt x="179" y="728"/>
                    </a:cubicBezTo>
                    <a:cubicBezTo>
                      <a:pt x="170" y="779"/>
                      <a:pt x="170" y="779"/>
                      <a:pt x="170" y="779"/>
                    </a:cubicBezTo>
                    <a:cubicBezTo>
                      <a:pt x="170" y="781"/>
                      <a:pt x="169" y="783"/>
                      <a:pt x="167" y="784"/>
                    </a:cubicBezTo>
                    <a:cubicBezTo>
                      <a:pt x="150" y="796"/>
                      <a:pt x="150" y="796"/>
                      <a:pt x="150" y="796"/>
                    </a:cubicBezTo>
                    <a:cubicBezTo>
                      <a:pt x="149" y="797"/>
                      <a:pt x="148" y="799"/>
                      <a:pt x="147" y="800"/>
                    </a:cubicBezTo>
                    <a:cubicBezTo>
                      <a:pt x="144" y="811"/>
                      <a:pt x="134" y="851"/>
                      <a:pt x="125" y="856"/>
                    </a:cubicBezTo>
                    <a:cubicBezTo>
                      <a:pt x="118" y="860"/>
                      <a:pt x="100" y="867"/>
                      <a:pt x="92" y="870"/>
                    </a:cubicBezTo>
                    <a:cubicBezTo>
                      <a:pt x="90" y="871"/>
                      <a:pt x="88" y="873"/>
                      <a:pt x="88" y="876"/>
                    </a:cubicBezTo>
                    <a:cubicBezTo>
                      <a:pt x="77" y="929"/>
                      <a:pt x="77" y="929"/>
                      <a:pt x="77" y="929"/>
                    </a:cubicBezTo>
                    <a:cubicBezTo>
                      <a:pt x="77" y="932"/>
                      <a:pt x="74" y="934"/>
                      <a:pt x="70" y="935"/>
                    </a:cubicBezTo>
                    <a:cubicBezTo>
                      <a:pt x="46" y="936"/>
                      <a:pt x="46" y="936"/>
                      <a:pt x="46" y="936"/>
                    </a:cubicBezTo>
                    <a:cubicBezTo>
                      <a:pt x="41" y="936"/>
                      <a:pt x="38" y="940"/>
                      <a:pt x="39" y="945"/>
                    </a:cubicBezTo>
                    <a:cubicBezTo>
                      <a:pt x="51" y="987"/>
                      <a:pt x="51" y="987"/>
                      <a:pt x="51" y="987"/>
                    </a:cubicBezTo>
                    <a:cubicBezTo>
                      <a:pt x="51" y="987"/>
                      <a:pt x="51" y="988"/>
                      <a:pt x="51" y="988"/>
                    </a:cubicBezTo>
                    <a:cubicBezTo>
                      <a:pt x="51" y="994"/>
                      <a:pt x="53" y="1036"/>
                      <a:pt x="60" y="1064"/>
                    </a:cubicBezTo>
                    <a:cubicBezTo>
                      <a:pt x="61" y="1067"/>
                      <a:pt x="64" y="1069"/>
                      <a:pt x="67" y="1069"/>
                    </a:cubicBezTo>
                    <a:cubicBezTo>
                      <a:pt x="121" y="1071"/>
                      <a:pt x="121" y="1071"/>
                      <a:pt x="121" y="1071"/>
                    </a:cubicBezTo>
                    <a:cubicBezTo>
                      <a:pt x="123" y="1071"/>
                      <a:pt x="124" y="1071"/>
                      <a:pt x="126" y="1070"/>
                    </a:cubicBezTo>
                    <a:cubicBezTo>
                      <a:pt x="158" y="1048"/>
                      <a:pt x="158" y="1048"/>
                      <a:pt x="158" y="1048"/>
                    </a:cubicBezTo>
                    <a:cubicBezTo>
                      <a:pt x="160" y="1046"/>
                      <a:pt x="164" y="1047"/>
                      <a:pt x="166" y="1048"/>
                    </a:cubicBezTo>
                    <a:cubicBezTo>
                      <a:pt x="178" y="1058"/>
                      <a:pt x="212" y="1084"/>
                      <a:pt x="218" y="1075"/>
                    </a:cubicBezTo>
                    <a:cubicBezTo>
                      <a:pt x="224" y="1066"/>
                      <a:pt x="244" y="1072"/>
                      <a:pt x="249" y="1074"/>
                    </a:cubicBezTo>
                    <a:cubicBezTo>
                      <a:pt x="250" y="1074"/>
                      <a:pt x="251" y="1074"/>
                      <a:pt x="251" y="1074"/>
                    </a:cubicBezTo>
                    <a:cubicBezTo>
                      <a:pt x="286" y="1073"/>
                      <a:pt x="286" y="1073"/>
                      <a:pt x="286" y="1073"/>
                    </a:cubicBezTo>
                    <a:cubicBezTo>
                      <a:pt x="288" y="1073"/>
                      <a:pt x="291" y="1074"/>
                      <a:pt x="292" y="1075"/>
                    </a:cubicBezTo>
                    <a:cubicBezTo>
                      <a:pt x="317" y="1107"/>
                      <a:pt x="317" y="1107"/>
                      <a:pt x="317" y="1107"/>
                    </a:cubicBezTo>
                    <a:cubicBezTo>
                      <a:pt x="318" y="1108"/>
                      <a:pt x="318" y="1110"/>
                      <a:pt x="318" y="1111"/>
                    </a:cubicBezTo>
                    <a:cubicBezTo>
                      <a:pt x="319" y="1185"/>
                      <a:pt x="319" y="1185"/>
                      <a:pt x="319" y="1185"/>
                    </a:cubicBezTo>
                    <a:cubicBezTo>
                      <a:pt x="319" y="1185"/>
                      <a:pt x="319" y="1186"/>
                      <a:pt x="319" y="1186"/>
                    </a:cubicBezTo>
                    <a:cubicBezTo>
                      <a:pt x="315" y="1263"/>
                      <a:pt x="315" y="1263"/>
                      <a:pt x="315" y="1263"/>
                    </a:cubicBezTo>
                    <a:cubicBezTo>
                      <a:pt x="315" y="1264"/>
                      <a:pt x="315" y="1266"/>
                      <a:pt x="315" y="1267"/>
                    </a:cubicBezTo>
                    <a:cubicBezTo>
                      <a:pt x="329" y="1299"/>
                      <a:pt x="329" y="1299"/>
                      <a:pt x="329" y="1299"/>
                    </a:cubicBezTo>
                    <a:cubicBezTo>
                      <a:pt x="330" y="1301"/>
                      <a:pt x="332" y="1302"/>
                      <a:pt x="334" y="1303"/>
                    </a:cubicBezTo>
                    <a:cubicBezTo>
                      <a:pt x="381" y="1316"/>
                      <a:pt x="381" y="1316"/>
                      <a:pt x="381" y="1316"/>
                    </a:cubicBezTo>
                    <a:cubicBezTo>
                      <a:pt x="383" y="1317"/>
                      <a:pt x="384" y="1317"/>
                      <a:pt x="386" y="1316"/>
                    </a:cubicBezTo>
                    <a:cubicBezTo>
                      <a:pt x="443" y="1299"/>
                      <a:pt x="443" y="1299"/>
                      <a:pt x="443" y="1299"/>
                    </a:cubicBezTo>
                    <a:cubicBezTo>
                      <a:pt x="445" y="1298"/>
                      <a:pt x="448" y="1299"/>
                      <a:pt x="450" y="1301"/>
                    </a:cubicBezTo>
                    <a:cubicBezTo>
                      <a:pt x="495" y="1355"/>
                      <a:pt x="495" y="1355"/>
                      <a:pt x="495" y="1355"/>
                    </a:cubicBezTo>
                    <a:cubicBezTo>
                      <a:pt x="496" y="1357"/>
                      <a:pt x="497" y="1358"/>
                      <a:pt x="497" y="1360"/>
                    </a:cubicBezTo>
                    <a:cubicBezTo>
                      <a:pt x="498" y="1393"/>
                      <a:pt x="498" y="1393"/>
                      <a:pt x="498" y="1393"/>
                    </a:cubicBezTo>
                    <a:cubicBezTo>
                      <a:pt x="498" y="1394"/>
                      <a:pt x="498" y="1395"/>
                      <a:pt x="498" y="1396"/>
                    </a:cubicBezTo>
                    <a:cubicBezTo>
                      <a:pt x="469" y="1469"/>
                      <a:pt x="469" y="1469"/>
                      <a:pt x="469" y="1469"/>
                    </a:cubicBezTo>
                    <a:cubicBezTo>
                      <a:pt x="469" y="1470"/>
                      <a:pt x="469" y="1470"/>
                      <a:pt x="468" y="1471"/>
                    </a:cubicBezTo>
                    <a:cubicBezTo>
                      <a:pt x="422" y="1530"/>
                      <a:pt x="422" y="1530"/>
                      <a:pt x="422" y="1530"/>
                    </a:cubicBezTo>
                    <a:cubicBezTo>
                      <a:pt x="422" y="1531"/>
                      <a:pt x="421" y="1532"/>
                      <a:pt x="420" y="1532"/>
                    </a:cubicBezTo>
                    <a:cubicBezTo>
                      <a:pt x="382" y="1554"/>
                      <a:pt x="382" y="1554"/>
                      <a:pt x="382" y="1554"/>
                    </a:cubicBezTo>
                    <a:cubicBezTo>
                      <a:pt x="381" y="1555"/>
                      <a:pt x="380" y="1556"/>
                      <a:pt x="379" y="1557"/>
                    </a:cubicBezTo>
                    <a:cubicBezTo>
                      <a:pt x="349" y="1616"/>
                      <a:pt x="349" y="1616"/>
                      <a:pt x="349" y="1616"/>
                    </a:cubicBezTo>
                    <a:cubicBezTo>
                      <a:pt x="348" y="1617"/>
                      <a:pt x="347" y="1619"/>
                      <a:pt x="345" y="1619"/>
                    </a:cubicBezTo>
                    <a:cubicBezTo>
                      <a:pt x="257" y="1644"/>
                      <a:pt x="257" y="1644"/>
                      <a:pt x="257" y="1644"/>
                    </a:cubicBezTo>
                    <a:cubicBezTo>
                      <a:pt x="255" y="1644"/>
                      <a:pt x="254" y="1645"/>
                      <a:pt x="253" y="1646"/>
                    </a:cubicBezTo>
                    <a:cubicBezTo>
                      <a:pt x="156" y="1761"/>
                      <a:pt x="156" y="1761"/>
                      <a:pt x="156" y="1761"/>
                    </a:cubicBezTo>
                    <a:cubicBezTo>
                      <a:pt x="155" y="1762"/>
                      <a:pt x="155" y="1763"/>
                      <a:pt x="155" y="1764"/>
                    </a:cubicBezTo>
                    <a:cubicBezTo>
                      <a:pt x="144" y="1809"/>
                      <a:pt x="144" y="1809"/>
                      <a:pt x="144" y="1809"/>
                    </a:cubicBezTo>
                    <a:cubicBezTo>
                      <a:pt x="143" y="1812"/>
                      <a:pt x="139" y="1815"/>
                      <a:pt x="136" y="1814"/>
                    </a:cubicBezTo>
                    <a:cubicBezTo>
                      <a:pt x="78" y="1806"/>
                      <a:pt x="78" y="1806"/>
                      <a:pt x="78" y="1806"/>
                    </a:cubicBezTo>
                    <a:cubicBezTo>
                      <a:pt x="74" y="1806"/>
                      <a:pt x="70" y="1809"/>
                      <a:pt x="70" y="1814"/>
                    </a:cubicBezTo>
                    <a:cubicBezTo>
                      <a:pt x="71" y="1845"/>
                      <a:pt x="71" y="1845"/>
                      <a:pt x="71" y="1845"/>
                    </a:cubicBezTo>
                    <a:cubicBezTo>
                      <a:pt x="73" y="1894"/>
                      <a:pt x="73" y="1894"/>
                      <a:pt x="73" y="1894"/>
                    </a:cubicBezTo>
                    <a:cubicBezTo>
                      <a:pt x="73" y="1896"/>
                      <a:pt x="74" y="1898"/>
                      <a:pt x="76" y="1899"/>
                    </a:cubicBezTo>
                    <a:cubicBezTo>
                      <a:pt x="146" y="1961"/>
                      <a:pt x="146" y="1961"/>
                      <a:pt x="146" y="1961"/>
                    </a:cubicBezTo>
                    <a:cubicBezTo>
                      <a:pt x="147" y="1963"/>
                      <a:pt x="148" y="1965"/>
                      <a:pt x="148" y="1967"/>
                    </a:cubicBezTo>
                    <a:cubicBezTo>
                      <a:pt x="153" y="2097"/>
                      <a:pt x="153" y="2097"/>
                      <a:pt x="153" y="2097"/>
                    </a:cubicBezTo>
                    <a:cubicBezTo>
                      <a:pt x="153" y="2097"/>
                      <a:pt x="153" y="2097"/>
                      <a:pt x="153" y="2098"/>
                    </a:cubicBezTo>
                    <a:cubicBezTo>
                      <a:pt x="141" y="2174"/>
                      <a:pt x="141" y="2174"/>
                      <a:pt x="141" y="2174"/>
                    </a:cubicBezTo>
                    <a:cubicBezTo>
                      <a:pt x="141" y="2174"/>
                      <a:pt x="141" y="2175"/>
                      <a:pt x="141" y="2175"/>
                    </a:cubicBezTo>
                    <a:cubicBezTo>
                      <a:pt x="143" y="2223"/>
                      <a:pt x="143" y="2223"/>
                      <a:pt x="143" y="2223"/>
                    </a:cubicBezTo>
                    <a:cubicBezTo>
                      <a:pt x="143" y="2224"/>
                      <a:pt x="143" y="2224"/>
                      <a:pt x="143" y="2225"/>
                    </a:cubicBezTo>
                    <a:cubicBezTo>
                      <a:pt x="118" y="2307"/>
                      <a:pt x="118" y="2307"/>
                      <a:pt x="118" y="2307"/>
                    </a:cubicBezTo>
                    <a:cubicBezTo>
                      <a:pt x="118" y="2309"/>
                      <a:pt x="118" y="2310"/>
                      <a:pt x="119" y="2312"/>
                    </a:cubicBezTo>
                    <a:cubicBezTo>
                      <a:pt x="147" y="2379"/>
                      <a:pt x="147" y="2379"/>
                      <a:pt x="147" y="2379"/>
                    </a:cubicBezTo>
                    <a:cubicBezTo>
                      <a:pt x="148" y="2381"/>
                      <a:pt x="148" y="2384"/>
                      <a:pt x="146" y="2386"/>
                    </a:cubicBezTo>
                    <a:cubicBezTo>
                      <a:pt x="124" y="2415"/>
                      <a:pt x="124" y="2415"/>
                      <a:pt x="124" y="2415"/>
                    </a:cubicBezTo>
                    <a:cubicBezTo>
                      <a:pt x="123" y="2416"/>
                      <a:pt x="123" y="2416"/>
                      <a:pt x="123" y="2417"/>
                    </a:cubicBezTo>
                    <a:cubicBezTo>
                      <a:pt x="109" y="2452"/>
                      <a:pt x="109" y="2452"/>
                      <a:pt x="109" y="2452"/>
                    </a:cubicBezTo>
                    <a:cubicBezTo>
                      <a:pt x="157" y="2459"/>
                      <a:pt x="157" y="2459"/>
                      <a:pt x="157" y="2459"/>
                    </a:cubicBezTo>
                    <a:cubicBezTo>
                      <a:pt x="158" y="2460"/>
                      <a:pt x="159" y="2460"/>
                      <a:pt x="160" y="2460"/>
                    </a:cubicBezTo>
                    <a:cubicBezTo>
                      <a:pt x="169" y="2459"/>
                      <a:pt x="205" y="2455"/>
                      <a:pt x="226" y="2455"/>
                    </a:cubicBezTo>
                    <a:cubicBezTo>
                      <a:pt x="245" y="2454"/>
                      <a:pt x="273" y="2442"/>
                      <a:pt x="284" y="2437"/>
                    </a:cubicBezTo>
                    <a:cubicBezTo>
                      <a:pt x="287" y="2436"/>
                      <a:pt x="289" y="2434"/>
                      <a:pt x="291" y="2431"/>
                    </a:cubicBezTo>
                    <a:cubicBezTo>
                      <a:pt x="318" y="2384"/>
                      <a:pt x="318" y="2384"/>
                      <a:pt x="318" y="2384"/>
                    </a:cubicBezTo>
                    <a:cubicBezTo>
                      <a:pt x="318" y="2383"/>
                      <a:pt x="318" y="2383"/>
                      <a:pt x="318" y="2383"/>
                    </a:cubicBezTo>
                    <a:cubicBezTo>
                      <a:pt x="333" y="2351"/>
                      <a:pt x="333" y="2351"/>
                      <a:pt x="333" y="2351"/>
                    </a:cubicBezTo>
                    <a:cubicBezTo>
                      <a:pt x="335" y="2346"/>
                      <a:pt x="339" y="2343"/>
                      <a:pt x="343" y="2342"/>
                    </a:cubicBezTo>
                    <a:cubicBezTo>
                      <a:pt x="366" y="2338"/>
                      <a:pt x="366" y="2338"/>
                      <a:pt x="366" y="2338"/>
                    </a:cubicBezTo>
                    <a:cubicBezTo>
                      <a:pt x="368" y="2338"/>
                      <a:pt x="370" y="2337"/>
                      <a:pt x="372" y="2336"/>
                    </a:cubicBezTo>
                    <a:cubicBezTo>
                      <a:pt x="399" y="2315"/>
                      <a:pt x="399" y="2315"/>
                      <a:pt x="399" y="2315"/>
                    </a:cubicBezTo>
                    <a:cubicBezTo>
                      <a:pt x="400" y="2315"/>
                      <a:pt x="400" y="2315"/>
                      <a:pt x="401" y="2314"/>
                    </a:cubicBezTo>
                    <a:cubicBezTo>
                      <a:pt x="501" y="2263"/>
                      <a:pt x="501" y="2263"/>
                      <a:pt x="501" y="2263"/>
                    </a:cubicBezTo>
                    <a:cubicBezTo>
                      <a:pt x="505" y="2261"/>
                      <a:pt x="509" y="2261"/>
                      <a:pt x="513" y="2262"/>
                    </a:cubicBezTo>
                    <a:cubicBezTo>
                      <a:pt x="565" y="2285"/>
                      <a:pt x="565" y="2285"/>
                      <a:pt x="565" y="2285"/>
                    </a:cubicBezTo>
                    <a:cubicBezTo>
                      <a:pt x="567" y="2286"/>
                      <a:pt x="569" y="2288"/>
                      <a:pt x="571" y="2290"/>
                    </a:cubicBezTo>
                    <a:cubicBezTo>
                      <a:pt x="614" y="2351"/>
                      <a:pt x="614" y="2351"/>
                      <a:pt x="614" y="2351"/>
                    </a:cubicBezTo>
                    <a:cubicBezTo>
                      <a:pt x="614" y="2352"/>
                      <a:pt x="615" y="2353"/>
                      <a:pt x="616" y="2354"/>
                    </a:cubicBezTo>
                    <a:cubicBezTo>
                      <a:pt x="691" y="2421"/>
                      <a:pt x="691" y="2421"/>
                      <a:pt x="691" y="2421"/>
                    </a:cubicBezTo>
                    <a:cubicBezTo>
                      <a:pt x="697" y="2427"/>
                      <a:pt x="707" y="2426"/>
                      <a:pt x="712" y="2419"/>
                    </a:cubicBezTo>
                    <a:cubicBezTo>
                      <a:pt x="739" y="2382"/>
                      <a:pt x="739" y="2382"/>
                      <a:pt x="739" y="2382"/>
                    </a:cubicBezTo>
                    <a:cubicBezTo>
                      <a:pt x="745" y="2375"/>
                      <a:pt x="757" y="2375"/>
                      <a:pt x="762" y="2383"/>
                    </a:cubicBezTo>
                    <a:cubicBezTo>
                      <a:pt x="785" y="2415"/>
                      <a:pt x="785" y="2415"/>
                      <a:pt x="785" y="2415"/>
                    </a:cubicBezTo>
                    <a:cubicBezTo>
                      <a:pt x="788" y="2419"/>
                      <a:pt x="792" y="2421"/>
                      <a:pt x="797" y="2421"/>
                    </a:cubicBezTo>
                    <a:cubicBezTo>
                      <a:pt x="821" y="2420"/>
                      <a:pt x="821" y="2420"/>
                      <a:pt x="821" y="2420"/>
                    </a:cubicBezTo>
                    <a:cubicBezTo>
                      <a:pt x="824" y="2420"/>
                      <a:pt x="827" y="2421"/>
                      <a:pt x="830" y="2423"/>
                    </a:cubicBezTo>
                    <a:cubicBezTo>
                      <a:pt x="926" y="2495"/>
                      <a:pt x="926" y="2495"/>
                      <a:pt x="926" y="2495"/>
                    </a:cubicBezTo>
                    <a:cubicBezTo>
                      <a:pt x="930" y="2498"/>
                      <a:pt x="936" y="2499"/>
                      <a:pt x="941" y="2496"/>
                    </a:cubicBezTo>
                    <a:cubicBezTo>
                      <a:pt x="960" y="2486"/>
                      <a:pt x="960" y="2486"/>
                      <a:pt x="960" y="2486"/>
                    </a:cubicBezTo>
                    <a:cubicBezTo>
                      <a:pt x="961" y="2485"/>
                      <a:pt x="962" y="2484"/>
                      <a:pt x="963" y="2483"/>
                    </a:cubicBezTo>
                    <a:cubicBezTo>
                      <a:pt x="974" y="2471"/>
                      <a:pt x="974" y="2471"/>
                      <a:pt x="974" y="2471"/>
                    </a:cubicBezTo>
                    <a:cubicBezTo>
                      <a:pt x="976" y="2469"/>
                      <a:pt x="980" y="2467"/>
                      <a:pt x="984" y="2467"/>
                    </a:cubicBezTo>
                    <a:cubicBezTo>
                      <a:pt x="1023" y="2465"/>
                      <a:pt x="1023" y="2465"/>
                      <a:pt x="1023" y="2465"/>
                    </a:cubicBezTo>
                    <a:cubicBezTo>
                      <a:pt x="1030" y="2465"/>
                      <a:pt x="1037" y="2470"/>
                      <a:pt x="1038" y="2478"/>
                    </a:cubicBezTo>
                    <a:cubicBezTo>
                      <a:pt x="1049" y="2554"/>
                      <a:pt x="1049" y="2554"/>
                      <a:pt x="1049" y="2554"/>
                    </a:cubicBezTo>
                    <a:cubicBezTo>
                      <a:pt x="1049" y="2556"/>
                      <a:pt x="1049" y="2557"/>
                      <a:pt x="1049" y="2559"/>
                    </a:cubicBezTo>
                    <a:cubicBezTo>
                      <a:pt x="1044" y="2587"/>
                      <a:pt x="1044" y="2587"/>
                      <a:pt x="1044" y="2587"/>
                    </a:cubicBezTo>
                    <a:cubicBezTo>
                      <a:pt x="1067" y="2588"/>
                      <a:pt x="1067" y="2588"/>
                      <a:pt x="1067" y="2588"/>
                    </a:cubicBezTo>
                    <a:cubicBezTo>
                      <a:pt x="1067" y="2588"/>
                      <a:pt x="1067" y="2588"/>
                      <a:pt x="1068" y="2588"/>
                    </a:cubicBezTo>
                    <a:cubicBezTo>
                      <a:pt x="1167" y="2584"/>
                      <a:pt x="1167" y="2584"/>
                      <a:pt x="1167" y="2584"/>
                    </a:cubicBezTo>
                    <a:cubicBezTo>
                      <a:pt x="1168" y="2584"/>
                      <a:pt x="1169" y="2584"/>
                      <a:pt x="1170" y="2583"/>
                    </a:cubicBezTo>
                    <a:cubicBezTo>
                      <a:pt x="1228" y="2545"/>
                      <a:pt x="1228" y="2545"/>
                      <a:pt x="1228" y="2545"/>
                    </a:cubicBezTo>
                    <a:cubicBezTo>
                      <a:pt x="1229" y="2544"/>
                      <a:pt x="1230" y="2544"/>
                      <a:pt x="1231" y="2544"/>
                    </a:cubicBezTo>
                    <a:cubicBezTo>
                      <a:pt x="1238" y="2543"/>
                      <a:pt x="1268" y="2539"/>
                      <a:pt x="1279" y="2542"/>
                    </a:cubicBezTo>
                    <a:cubicBezTo>
                      <a:pt x="1291" y="2546"/>
                      <a:pt x="1304" y="2547"/>
                      <a:pt x="1321" y="2540"/>
                    </a:cubicBezTo>
                    <a:cubicBezTo>
                      <a:pt x="1336" y="2535"/>
                      <a:pt x="1342" y="2500"/>
                      <a:pt x="1344" y="2492"/>
                    </a:cubicBezTo>
                    <a:cubicBezTo>
                      <a:pt x="1344" y="2491"/>
                      <a:pt x="1344" y="2490"/>
                      <a:pt x="1345" y="2489"/>
                    </a:cubicBezTo>
                    <a:cubicBezTo>
                      <a:pt x="1390" y="2419"/>
                      <a:pt x="1390" y="2419"/>
                      <a:pt x="1390" y="2419"/>
                    </a:cubicBezTo>
                    <a:cubicBezTo>
                      <a:pt x="1392" y="2416"/>
                      <a:pt x="1395" y="2415"/>
                      <a:pt x="1398" y="2416"/>
                    </a:cubicBezTo>
                    <a:cubicBezTo>
                      <a:pt x="1493" y="2445"/>
                      <a:pt x="1493" y="2445"/>
                      <a:pt x="1493" y="2445"/>
                    </a:cubicBezTo>
                    <a:cubicBezTo>
                      <a:pt x="1493" y="2445"/>
                      <a:pt x="1493" y="2445"/>
                      <a:pt x="1494" y="2445"/>
                    </a:cubicBezTo>
                    <a:cubicBezTo>
                      <a:pt x="1525" y="2458"/>
                      <a:pt x="1525" y="2458"/>
                      <a:pt x="1525" y="2458"/>
                    </a:cubicBezTo>
                    <a:cubicBezTo>
                      <a:pt x="1528" y="2460"/>
                      <a:pt x="1532" y="2458"/>
                      <a:pt x="1534" y="2455"/>
                    </a:cubicBezTo>
                    <a:cubicBezTo>
                      <a:pt x="1570" y="2379"/>
                      <a:pt x="1570" y="2379"/>
                      <a:pt x="1570" y="2379"/>
                    </a:cubicBezTo>
                    <a:cubicBezTo>
                      <a:pt x="1570" y="2378"/>
                      <a:pt x="1570" y="2377"/>
                      <a:pt x="1571" y="2377"/>
                    </a:cubicBezTo>
                    <a:cubicBezTo>
                      <a:pt x="1631" y="2307"/>
                      <a:pt x="1631" y="2307"/>
                      <a:pt x="1631" y="2307"/>
                    </a:cubicBezTo>
                    <a:cubicBezTo>
                      <a:pt x="1631" y="2306"/>
                      <a:pt x="1632" y="2306"/>
                      <a:pt x="1633" y="2305"/>
                    </a:cubicBezTo>
                    <a:cubicBezTo>
                      <a:pt x="1641" y="2302"/>
                      <a:pt x="1681" y="2282"/>
                      <a:pt x="1682" y="2264"/>
                    </a:cubicBezTo>
                    <a:cubicBezTo>
                      <a:pt x="1684" y="2244"/>
                      <a:pt x="1685" y="2205"/>
                      <a:pt x="1679" y="2190"/>
                    </a:cubicBezTo>
                    <a:cubicBezTo>
                      <a:pt x="1674" y="2175"/>
                      <a:pt x="1723" y="2149"/>
                      <a:pt x="1723" y="2149"/>
                    </a:cubicBezTo>
                    <a:cubicBezTo>
                      <a:pt x="1723" y="2149"/>
                      <a:pt x="1766" y="2125"/>
                      <a:pt x="1766" y="2115"/>
                    </a:cubicBezTo>
                    <a:cubicBezTo>
                      <a:pt x="1766" y="2107"/>
                      <a:pt x="1761" y="2089"/>
                      <a:pt x="1758" y="2080"/>
                    </a:cubicBezTo>
                    <a:cubicBezTo>
                      <a:pt x="1758" y="2077"/>
                      <a:pt x="1759" y="2074"/>
                      <a:pt x="1761" y="2072"/>
                    </a:cubicBezTo>
                    <a:cubicBezTo>
                      <a:pt x="1838" y="2023"/>
                      <a:pt x="1838" y="2023"/>
                      <a:pt x="1838" y="2023"/>
                    </a:cubicBezTo>
                    <a:cubicBezTo>
                      <a:pt x="1839" y="2023"/>
                      <a:pt x="1840" y="2022"/>
                      <a:pt x="1840" y="2022"/>
                    </a:cubicBezTo>
                    <a:cubicBezTo>
                      <a:pt x="1934" y="1907"/>
                      <a:pt x="1934" y="1907"/>
                      <a:pt x="1934" y="1907"/>
                    </a:cubicBezTo>
                    <a:cubicBezTo>
                      <a:pt x="1997" y="1829"/>
                      <a:pt x="1997" y="1829"/>
                      <a:pt x="1997" y="1829"/>
                    </a:cubicBezTo>
                    <a:cubicBezTo>
                      <a:pt x="1998" y="1828"/>
                      <a:pt x="1998" y="1828"/>
                      <a:pt x="1999" y="1827"/>
                    </a:cubicBezTo>
                    <a:cubicBezTo>
                      <a:pt x="2076" y="1791"/>
                      <a:pt x="2076" y="1791"/>
                      <a:pt x="2076" y="1791"/>
                    </a:cubicBezTo>
                    <a:cubicBezTo>
                      <a:pt x="2077" y="1791"/>
                      <a:pt x="2079" y="1789"/>
                      <a:pt x="2079" y="1788"/>
                    </a:cubicBezTo>
                    <a:cubicBezTo>
                      <a:pt x="2093" y="1756"/>
                      <a:pt x="2093" y="1756"/>
                      <a:pt x="2093" y="1756"/>
                    </a:cubicBezTo>
                    <a:cubicBezTo>
                      <a:pt x="2094" y="1754"/>
                      <a:pt x="2096" y="1752"/>
                      <a:pt x="2098" y="1752"/>
                    </a:cubicBezTo>
                    <a:cubicBezTo>
                      <a:pt x="2125" y="1747"/>
                      <a:pt x="2125" y="1747"/>
                      <a:pt x="2125" y="1747"/>
                    </a:cubicBezTo>
                    <a:cubicBezTo>
                      <a:pt x="2127" y="1746"/>
                      <a:pt x="2129" y="1745"/>
                      <a:pt x="2130" y="1742"/>
                    </a:cubicBezTo>
                    <a:cubicBezTo>
                      <a:pt x="2152" y="1682"/>
                      <a:pt x="2152" y="1682"/>
                      <a:pt x="2152" y="1682"/>
                    </a:cubicBezTo>
                    <a:cubicBezTo>
                      <a:pt x="2153" y="1680"/>
                      <a:pt x="2155" y="1678"/>
                      <a:pt x="2158" y="1677"/>
                    </a:cubicBezTo>
                    <a:cubicBezTo>
                      <a:pt x="2167" y="1676"/>
                      <a:pt x="2194" y="1671"/>
                      <a:pt x="2215" y="1668"/>
                    </a:cubicBezTo>
                    <a:cubicBezTo>
                      <a:pt x="2242" y="1665"/>
                      <a:pt x="2283" y="1641"/>
                      <a:pt x="2283" y="1633"/>
                    </a:cubicBezTo>
                    <a:cubicBezTo>
                      <a:pt x="2283" y="1627"/>
                      <a:pt x="2319" y="1614"/>
                      <a:pt x="2324" y="1612"/>
                    </a:cubicBezTo>
                    <a:cubicBezTo>
                      <a:pt x="2324" y="1612"/>
                      <a:pt x="2325" y="1612"/>
                      <a:pt x="2325" y="1612"/>
                    </a:cubicBezTo>
                    <a:cubicBezTo>
                      <a:pt x="2412" y="1560"/>
                      <a:pt x="2412" y="1560"/>
                      <a:pt x="2412" y="1560"/>
                    </a:cubicBezTo>
                    <a:cubicBezTo>
                      <a:pt x="2414" y="1559"/>
                      <a:pt x="2415" y="1559"/>
                      <a:pt x="2417" y="1559"/>
                    </a:cubicBezTo>
                    <a:cubicBezTo>
                      <a:pt x="2534" y="1571"/>
                      <a:pt x="2534" y="1571"/>
                      <a:pt x="2534" y="1571"/>
                    </a:cubicBezTo>
                    <a:cubicBezTo>
                      <a:pt x="2537" y="1571"/>
                      <a:pt x="2540" y="1570"/>
                      <a:pt x="2541" y="1567"/>
                    </a:cubicBezTo>
                    <a:cubicBezTo>
                      <a:pt x="2551" y="1544"/>
                      <a:pt x="2551" y="1544"/>
                      <a:pt x="2551" y="1544"/>
                    </a:cubicBezTo>
                    <a:cubicBezTo>
                      <a:pt x="2553" y="1540"/>
                      <a:pt x="2558" y="1538"/>
                      <a:pt x="2562" y="1540"/>
                    </a:cubicBezTo>
                    <a:cubicBezTo>
                      <a:pt x="2639" y="1587"/>
                      <a:pt x="2639" y="1587"/>
                      <a:pt x="2639" y="1587"/>
                    </a:cubicBezTo>
                    <a:cubicBezTo>
                      <a:pt x="2642" y="1589"/>
                      <a:pt x="2645" y="1589"/>
                      <a:pt x="2648" y="1587"/>
                    </a:cubicBezTo>
                    <a:cubicBezTo>
                      <a:pt x="2673" y="1567"/>
                      <a:pt x="2673" y="1567"/>
                      <a:pt x="2673" y="1567"/>
                    </a:cubicBezTo>
                    <a:cubicBezTo>
                      <a:pt x="2676" y="1565"/>
                      <a:pt x="2679" y="1565"/>
                      <a:pt x="2682" y="1567"/>
                    </a:cubicBezTo>
                    <a:cubicBezTo>
                      <a:pt x="2728" y="1599"/>
                      <a:pt x="2728" y="1599"/>
                      <a:pt x="2728" y="1599"/>
                    </a:cubicBezTo>
                    <a:cubicBezTo>
                      <a:pt x="2728" y="1599"/>
                      <a:pt x="2728" y="1599"/>
                      <a:pt x="2729" y="1599"/>
                    </a:cubicBezTo>
                    <a:cubicBezTo>
                      <a:pt x="2777" y="1626"/>
                      <a:pt x="2777" y="1626"/>
                      <a:pt x="2777" y="1626"/>
                    </a:cubicBezTo>
                    <a:cubicBezTo>
                      <a:pt x="2778" y="1627"/>
                      <a:pt x="2779" y="1628"/>
                      <a:pt x="2780" y="1629"/>
                    </a:cubicBezTo>
                    <a:cubicBezTo>
                      <a:pt x="2800" y="1665"/>
                      <a:pt x="2800" y="1665"/>
                      <a:pt x="2800" y="1665"/>
                    </a:cubicBezTo>
                    <a:cubicBezTo>
                      <a:pt x="2800" y="1665"/>
                      <a:pt x="2801" y="1666"/>
                      <a:pt x="2801" y="1666"/>
                    </a:cubicBezTo>
                    <a:cubicBezTo>
                      <a:pt x="2806" y="1671"/>
                      <a:pt x="2835" y="1702"/>
                      <a:pt x="2844" y="1711"/>
                    </a:cubicBezTo>
                    <a:cubicBezTo>
                      <a:pt x="2854" y="1720"/>
                      <a:pt x="2897" y="1732"/>
                      <a:pt x="2904" y="1733"/>
                    </a:cubicBezTo>
                    <a:cubicBezTo>
                      <a:pt x="2904" y="1734"/>
                      <a:pt x="2905" y="1734"/>
                      <a:pt x="2906" y="1734"/>
                    </a:cubicBezTo>
                    <a:cubicBezTo>
                      <a:pt x="2969" y="1734"/>
                      <a:pt x="2969" y="1734"/>
                      <a:pt x="2969" y="1734"/>
                    </a:cubicBezTo>
                    <a:cubicBezTo>
                      <a:pt x="2971" y="1734"/>
                      <a:pt x="2972" y="1733"/>
                      <a:pt x="2974" y="1732"/>
                    </a:cubicBezTo>
                    <a:cubicBezTo>
                      <a:pt x="2995" y="1715"/>
                      <a:pt x="2995" y="1715"/>
                      <a:pt x="2995" y="1715"/>
                    </a:cubicBezTo>
                    <a:cubicBezTo>
                      <a:pt x="2997" y="1714"/>
                      <a:pt x="2999" y="1713"/>
                      <a:pt x="3001" y="1714"/>
                    </a:cubicBezTo>
                    <a:cubicBezTo>
                      <a:pt x="3018" y="1718"/>
                      <a:pt x="3092" y="1736"/>
                      <a:pt x="3103" y="1736"/>
                    </a:cubicBezTo>
                    <a:cubicBezTo>
                      <a:pt x="3116" y="1736"/>
                      <a:pt x="3101" y="1681"/>
                      <a:pt x="3090" y="1657"/>
                    </a:cubicBezTo>
                    <a:cubicBezTo>
                      <a:pt x="3090" y="1657"/>
                      <a:pt x="3076" y="1620"/>
                      <a:pt x="3074" y="1611"/>
                    </a:cubicBezTo>
                    <a:cubicBezTo>
                      <a:pt x="3071" y="1601"/>
                      <a:pt x="3047" y="1565"/>
                      <a:pt x="3042" y="1555"/>
                    </a:cubicBezTo>
                    <a:cubicBezTo>
                      <a:pt x="3036" y="1545"/>
                      <a:pt x="3052" y="1497"/>
                      <a:pt x="3052" y="1497"/>
                    </a:cubicBezTo>
                    <a:cubicBezTo>
                      <a:pt x="3071" y="1437"/>
                      <a:pt x="3071" y="1437"/>
                      <a:pt x="3071" y="1437"/>
                    </a:cubicBezTo>
                    <a:cubicBezTo>
                      <a:pt x="3072" y="1432"/>
                      <a:pt x="3078" y="1431"/>
                      <a:pt x="3082" y="1434"/>
                    </a:cubicBezTo>
                    <a:cubicBezTo>
                      <a:pt x="3092" y="1441"/>
                      <a:pt x="3107" y="1453"/>
                      <a:pt x="3112" y="1453"/>
                    </a:cubicBezTo>
                    <a:cubicBezTo>
                      <a:pt x="3120" y="1453"/>
                      <a:pt x="3167" y="1458"/>
                      <a:pt x="3182" y="1455"/>
                    </a:cubicBezTo>
                    <a:cubicBezTo>
                      <a:pt x="3195" y="1452"/>
                      <a:pt x="3164" y="1426"/>
                      <a:pt x="3157" y="1420"/>
                    </a:cubicBezTo>
                    <a:cubicBezTo>
                      <a:pt x="3156" y="1419"/>
                      <a:pt x="3155" y="1418"/>
                      <a:pt x="3155" y="1417"/>
                    </a:cubicBezTo>
                    <a:cubicBezTo>
                      <a:pt x="3128" y="1333"/>
                      <a:pt x="3128" y="1333"/>
                      <a:pt x="3128" y="1333"/>
                    </a:cubicBezTo>
                    <a:cubicBezTo>
                      <a:pt x="3128" y="1332"/>
                      <a:pt x="3128" y="1330"/>
                      <a:pt x="3128" y="1328"/>
                    </a:cubicBezTo>
                    <a:cubicBezTo>
                      <a:pt x="3154" y="1265"/>
                      <a:pt x="3154" y="1265"/>
                      <a:pt x="3154" y="1265"/>
                    </a:cubicBezTo>
                    <a:cubicBezTo>
                      <a:pt x="3154" y="1264"/>
                      <a:pt x="3155" y="1262"/>
                      <a:pt x="3157" y="1261"/>
                    </a:cubicBezTo>
                    <a:cubicBezTo>
                      <a:pt x="3251" y="1205"/>
                      <a:pt x="3251" y="1205"/>
                      <a:pt x="3251" y="1205"/>
                    </a:cubicBezTo>
                    <a:cubicBezTo>
                      <a:pt x="3254" y="1203"/>
                      <a:pt x="3255" y="1199"/>
                      <a:pt x="3254" y="119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64" name="TextBox 63"/>
            <p:cNvSpPr txBox="1"/>
            <p:nvPr/>
          </p:nvSpPr>
          <p:spPr>
            <a:xfrm>
              <a:off x="5803636" y="2158787"/>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Valladolid</a:t>
              </a:r>
            </a:p>
          </p:txBody>
        </p:sp>
        <p:sp>
          <p:nvSpPr>
            <p:cNvPr id="65" name="Oval 64"/>
            <p:cNvSpPr/>
            <p:nvPr/>
          </p:nvSpPr>
          <p:spPr>
            <a:xfrm>
              <a:off x="6089596" y="2293938"/>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TextBox 67"/>
            <p:cNvSpPr txBox="1"/>
            <p:nvPr/>
          </p:nvSpPr>
          <p:spPr>
            <a:xfrm>
              <a:off x="5836990" y="3674030"/>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Cordoba</a:t>
              </a:r>
            </a:p>
          </p:txBody>
        </p:sp>
        <p:sp>
          <p:nvSpPr>
            <p:cNvPr id="69" name="Oval 68"/>
            <p:cNvSpPr/>
            <p:nvPr/>
          </p:nvSpPr>
          <p:spPr>
            <a:xfrm>
              <a:off x="6122950" y="3809181"/>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TextBox 105"/>
            <p:cNvSpPr txBox="1"/>
            <p:nvPr/>
          </p:nvSpPr>
          <p:spPr>
            <a:xfrm>
              <a:off x="7506101" y="205494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Barcelona</a:t>
              </a:r>
            </a:p>
          </p:txBody>
        </p:sp>
        <p:sp>
          <p:nvSpPr>
            <p:cNvPr id="107" name="Oval 106"/>
            <p:cNvSpPr/>
            <p:nvPr/>
          </p:nvSpPr>
          <p:spPr>
            <a:xfrm>
              <a:off x="7792061" y="219010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0791033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034426" y="2836518"/>
            <a:ext cx="3214615" cy="1811281"/>
            <a:chOff x="5570239" y="2024843"/>
            <a:chExt cx="2967337" cy="1671952"/>
          </a:xfrm>
        </p:grpSpPr>
        <p:sp>
          <p:nvSpPr>
            <p:cNvPr id="73" name="TextBox 72"/>
            <p:cNvSpPr txBox="1"/>
            <p:nvPr/>
          </p:nvSpPr>
          <p:spPr>
            <a:xfrm>
              <a:off x="5570239" y="2297595"/>
              <a:ext cx="2967337"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74" name="TextBox 73"/>
            <p:cNvSpPr txBox="1"/>
            <p:nvPr/>
          </p:nvSpPr>
          <p:spPr>
            <a:xfrm>
              <a:off x="5570239" y="2024843"/>
              <a:ext cx="29673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Polish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1046781" y="2344997"/>
            <a:ext cx="3366002" cy="2941378"/>
            <a:chOff x="966259" y="1571132"/>
            <a:chExt cx="3107079" cy="2715118"/>
          </a:xfrm>
        </p:grpSpPr>
        <p:grpSp>
          <p:nvGrpSpPr>
            <p:cNvPr id="41" name="Group 40"/>
            <p:cNvGrpSpPr/>
            <p:nvPr/>
          </p:nvGrpSpPr>
          <p:grpSpPr>
            <a:xfrm>
              <a:off x="966259" y="1571132"/>
              <a:ext cx="3107079" cy="2715118"/>
              <a:chOff x="966259" y="1571132"/>
              <a:chExt cx="3107079" cy="2715118"/>
            </a:xfrm>
          </p:grpSpPr>
          <p:sp>
            <p:nvSpPr>
              <p:cNvPr id="49" name="Freeform 6"/>
              <p:cNvSpPr>
                <a:spLocks/>
              </p:cNvSpPr>
              <p:nvPr/>
            </p:nvSpPr>
            <p:spPr bwMode="auto">
              <a:xfrm>
                <a:off x="3171979" y="1678031"/>
                <a:ext cx="724199" cy="1003740"/>
              </a:xfrm>
              <a:custGeom>
                <a:avLst/>
                <a:gdLst>
                  <a:gd name="T0" fmla="*/ 2849 w 2986"/>
                  <a:gd name="T1" fmla="*/ 2447 h 4137"/>
                  <a:gd name="T2" fmla="*/ 2805 w 2986"/>
                  <a:gd name="T3" fmla="*/ 2243 h 4137"/>
                  <a:gd name="T4" fmla="*/ 2570 w 2986"/>
                  <a:gd name="T5" fmla="*/ 1917 h 4137"/>
                  <a:gd name="T6" fmla="*/ 2395 w 2986"/>
                  <a:gd name="T7" fmla="*/ 1376 h 4137"/>
                  <a:gd name="T8" fmla="*/ 2240 w 2986"/>
                  <a:gd name="T9" fmla="*/ 924 h 4137"/>
                  <a:gd name="T10" fmla="*/ 2180 w 2986"/>
                  <a:gd name="T11" fmla="*/ 733 h 4137"/>
                  <a:gd name="T12" fmla="*/ 2059 w 2986"/>
                  <a:gd name="T13" fmla="*/ 425 h 4137"/>
                  <a:gd name="T14" fmla="*/ 1812 w 2986"/>
                  <a:gd name="T15" fmla="*/ 278 h 4137"/>
                  <a:gd name="T16" fmla="*/ 1559 w 2986"/>
                  <a:gd name="T17" fmla="*/ 150 h 4137"/>
                  <a:gd name="T18" fmla="*/ 1395 w 2986"/>
                  <a:gd name="T19" fmla="*/ 43 h 4137"/>
                  <a:gd name="T20" fmla="*/ 1265 w 2986"/>
                  <a:gd name="T21" fmla="*/ 40 h 4137"/>
                  <a:gd name="T22" fmla="*/ 1208 w 2986"/>
                  <a:gd name="T23" fmla="*/ 189 h 4137"/>
                  <a:gd name="T24" fmla="*/ 1001 w 2986"/>
                  <a:gd name="T25" fmla="*/ 313 h 4137"/>
                  <a:gd name="T26" fmla="*/ 954 w 2986"/>
                  <a:gd name="T27" fmla="*/ 475 h 4137"/>
                  <a:gd name="T28" fmla="*/ 1055 w 2986"/>
                  <a:gd name="T29" fmla="*/ 585 h 4137"/>
                  <a:gd name="T30" fmla="*/ 1073 w 2986"/>
                  <a:gd name="T31" fmla="*/ 677 h 4137"/>
                  <a:gd name="T32" fmla="*/ 1150 w 2986"/>
                  <a:gd name="T33" fmla="*/ 764 h 4137"/>
                  <a:gd name="T34" fmla="*/ 1294 w 2986"/>
                  <a:gd name="T35" fmla="*/ 968 h 4137"/>
                  <a:gd name="T36" fmla="*/ 1242 w 2986"/>
                  <a:gd name="T37" fmla="*/ 1205 h 4137"/>
                  <a:gd name="T38" fmla="*/ 931 w 2986"/>
                  <a:gd name="T39" fmla="*/ 1457 h 4137"/>
                  <a:gd name="T40" fmla="*/ 485 w 2986"/>
                  <a:gd name="T41" fmla="*/ 1868 h 4137"/>
                  <a:gd name="T42" fmla="*/ 353 w 2986"/>
                  <a:gd name="T43" fmla="*/ 1925 h 4137"/>
                  <a:gd name="T44" fmla="*/ 0 w 2986"/>
                  <a:gd name="T45" fmla="*/ 1967 h 4137"/>
                  <a:gd name="T46" fmla="*/ 109 w 2986"/>
                  <a:gd name="T47" fmla="*/ 2194 h 4137"/>
                  <a:gd name="T48" fmla="*/ 106 w 2986"/>
                  <a:gd name="T49" fmla="*/ 2455 h 4137"/>
                  <a:gd name="T50" fmla="*/ 214 w 2986"/>
                  <a:gd name="T51" fmla="*/ 2673 h 4137"/>
                  <a:gd name="T52" fmla="*/ 395 w 2986"/>
                  <a:gd name="T53" fmla="*/ 2773 h 4137"/>
                  <a:gd name="T54" fmla="*/ 457 w 2986"/>
                  <a:gd name="T55" fmla="*/ 2883 h 4137"/>
                  <a:gd name="T56" fmla="*/ 595 w 2986"/>
                  <a:gd name="T57" fmla="*/ 3089 h 4137"/>
                  <a:gd name="T58" fmla="*/ 726 w 2986"/>
                  <a:gd name="T59" fmla="*/ 3191 h 4137"/>
                  <a:gd name="T60" fmla="*/ 860 w 2986"/>
                  <a:gd name="T61" fmla="*/ 3052 h 4137"/>
                  <a:gd name="T62" fmla="*/ 967 w 2986"/>
                  <a:gd name="T63" fmla="*/ 3124 h 4137"/>
                  <a:gd name="T64" fmla="*/ 961 w 2986"/>
                  <a:gd name="T65" fmla="*/ 3297 h 4137"/>
                  <a:gd name="T66" fmla="*/ 1118 w 2986"/>
                  <a:gd name="T67" fmla="*/ 3216 h 4137"/>
                  <a:gd name="T68" fmla="*/ 1176 w 2986"/>
                  <a:gd name="T69" fmla="*/ 3424 h 4137"/>
                  <a:gd name="T70" fmla="*/ 1295 w 2986"/>
                  <a:gd name="T71" fmla="*/ 3713 h 4137"/>
                  <a:gd name="T72" fmla="*/ 1357 w 2986"/>
                  <a:gd name="T73" fmla="*/ 3835 h 4137"/>
                  <a:gd name="T74" fmla="*/ 1348 w 2986"/>
                  <a:gd name="T75" fmla="*/ 3906 h 4137"/>
                  <a:gd name="T76" fmla="*/ 1482 w 2986"/>
                  <a:gd name="T77" fmla="*/ 3987 h 4137"/>
                  <a:gd name="T78" fmla="*/ 1649 w 2986"/>
                  <a:gd name="T79" fmla="*/ 3995 h 4137"/>
                  <a:gd name="T80" fmla="*/ 1779 w 2986"/>
                  <a:gd name="T81" fmla="*/ 4007 h 4137"/>
                  <a:gd name="T82" fmla="*/ 1948 w 2986"/>
                  <a:gd name="T83" fmla="*/ 4053 h 4137"/>
                  <a:gd name="T84" fmla="*/ 2027 w 2986"/>
                  <a:gd name="T85" fmla="*/ 4125 h 4137"/>
                  <a:gd name="T86" fmla="*/ 2085 w 2986"/>
                  <a:gd name="T87" fmla="*/ 4105 h 4137"/>
                  <a:gd name="T88" fmla="*/ 2195 w 2986"/>
                  <a:gd name="T89" fmla="*/ 4019 h 4137"/>
                  <a:gd name="T90" fmla="*/ 2447 w 2986"/>
                  <a:gd name="T91" fmla="*/ 3518 h 4137"/>
                  <a:gd name="T92" fmla="*/ 2868 w 2986"/>
                  <a:gd name="T93" fmla="*/ 3302 h 4137"/>
                  <a:gd name="T94" fmla="*/ 2966 w 2986"/>
                  <a:gd name="T95" fmla="*/ 2791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86" h="4137">
                    <a:moveTo>
                      <a:pt x="2954" y="2647"/>
                    </a:moveTo>
                    <a:cubicBezTo>
                      <a:pt x="2894" y="2509"/>
                      <a:pt x="2894" y="2509"/>
                      <a:pt x="2894" y="2509"/>
                    </a:cubicBezTo>
                    <a:cubicBezTo>
                      <a:pt x="2892" y="2506"/>
                      <a:pt x="2891" y="2503"/>
                      <a:pt x="2889" y="2501"/>
                    </a:cubicBezTo>
                    <a:cubicBezTo>
                      <a:pt x="2849" y="2447"/>
                      <a:pt x="2849" y="2447"/>
                      <a:pt x="2849" y="2447"/>
                    </a:cubicBezTo>
                    <a:cubicBezTo>
                      <a:pt x="2843" y="2439"/>
                      <a:pt x="2840" y="2428"/>
                      <a:pt x="2840" y="2417"/>
                    </a:cubicBezTo>
                    <a:cubicBezTo>
                      <a:pt x="2845" y="2327"/>
                      <a:pt x="2845" y="2327"/>
                      <a:pt x="2845" y="2327"/>
                    </a:cubicBezTo>
                    <a:cubicBezTo>
                      <a:pt x="2846" y="2319"/>
                      <a:pt x="2844" y="2310"/>
                      <a:pt x="2840" y="2302"/>
                    </a:cubicBezTo>
                    <a:cubicBezTo>
                      <a:pt x="2805" y="2243"/>
                      <a:pt x="2805" y="2243"/>
                      <a:pt x="2805" y="2243"/>
                    </a:cubicBezTo>
                    <a:cubicBezTo>
                      <a:pt x="2803" y="2239"/>
                      <a:pt x="2800" y="2235"/>
                      <a:pt x="2797" y="2232"/>
                    </a:cubicBezTo>
                    <a:cubicBezTo>
                      <a:pt x="2722" y="2163"/>
                      <a:pt x="2722" y="2163"/>
                      <a:pt x="2722" y="2163"/>
                    </a:cubicBezTo>
                    <a:cubicBezTo>
                      <a:pt x="2719" y="2161"/>
                      <a:pt x="2716" y="2157"/>
                      <a:pt x="2714" y="2154"/>
                    </a:cubicBezTo>
                    <a:cubicBezTo>
                      <a:pt x="2570" y="1917"/>
                      <a:pt x="2570" y="1917"/>
                      <a:pt x="2570" y="1917"/>
                    </a:cubicBezTo>
                    <a:cubicBezTo>
                      <a:pt x="2570" y="1915"/>
                      <a:pt x="2569" y="1914"/>
                      <a:pt x="2568" y="1912"/>
                    </a:cubicBezTo>
                    <a:cubicBezTo>
                      <a:pt x="2409" y="1567"/>
                      <a:pt x="2409" y="1567"/>
                      <a:pt x="2409" y="1567"/>
                    </a:cubicBezTo>
                    <a:cubicBezTo>
                      <a:pt x="2407" y="1562"/>
                      <a:pt x="2405" y="1557"/>
                      <a:pt x="2405" y="1551"/>
                    </a:cubicBezTo>
                    <a:cubicBezTo>
                      <a:pt x="2395" y="1376"/>
                      <a:pt x="2395" y="1376"/>
                      <a:pt x="2395" y="1376"/>
                    </a:cubicBezTo>
                    <a:cubicBezTo>
                      <a:pt x="2394" y="1370"/>
                      <a:pt x="2393" y="1364"/>
                      <a:pt x="2390" y="1358"/>
                    </a:cubicBezTo>
                    <a:cubicBezTo>
                      <a:pt x="2309" y="1194"/>
                      <a:pt x="2309" y="1194"/>
                      <a:pt x="2309" y="1194"/>
                    </a:cubicBezTo>
                    <a:cubicBezTo>
                      <a:pt x="2307" y="1191"/>
                      <a:pt x="2306" y="1188"/>
                      <a:pt x="2306" y="1185"/>
                    </a:cubicBezTo>
                    <a:cubicBezTo>
                      <a:pt x="2240" y="924"/>
                      <a:pt x="2240" y="924"/>
                      <a:pt x="2240" y="924"/>
                    </a:cubicBezTo>
                    <a:cubicBezTo>
                      <a:pt x="2240" y="922"/>
                      <a:pt x="2239" y="920"/>
                      <a:pt x="2238" y="918"/>
                    </a:cubicBezTo>
                    <a:cubicBezTo>
                      <a:pt x="2186" y="788"/>
                      <a:pt x="2186" y="788"/>
                      <a:pt x="2186" y="788"/>
                    </a:cubicBezTo>
                    <a:cubicBezTo>
                      <a:pt x="2184" y="783"/>
                      <a:pt x="2183" y="778"/>
                      <a:pt x="2182" y="773"/>
                    </a:cubicBezTo>
                    <a:cubicBezTo>
                      <a:pt x="2180" y="733"/>
                      <a:pt x="2180" y="733"/>
                      <a:pt x="2180" y="733"/>
                    </a:cubicBezTo>
                    <a:cubicBezTo>
                      <a:pt x="2170" y="571"/>
                      <a:pt x="2170" y="571"/>
                      <a:pt x="2170" y="571"/>
                    </a:cubicBezTo>
                    <a:cubicBezTo>
                      <a:pt x="2170" y="562"/>
                      <a:pt x="2166" y="553"/>
                      <a:pt x="2160" y="545"/>
                    </a:cubicBezTo>
                    <a:cubicBezTo>
                      <a:pt x="2070" y="434"/>
                      <a:pt x="2070" y="434"/>
                      <a:pt x="2070" y="434"/>
                    </a:cubicBezTo>
                    <a:cubicBezTo>
                      <a:pt x="2067" y="431"/>
                      <a:pt x="2063" y="428"/>
                      <a:pt x="2059" y="425"/>
                    </a:cubicBezTo>
                    <a:cubicBezTo>
                      <a:pt x="1951" y="354"/>
                      <a:pt x="1951" y="354"/>
                      <a:pt x="1951" y="354"/>
                    </a:cubicBezTo>
                    <a:cubicBezTo>
                      <a:pt x="1950" y="354"/>
                      <a:pt x="1949" y="353"/>
                      <a:pt x="1948" y="352"/>
                    </a:cubicBezTo>
                    <a:cubicBezTo>
                      <a:pt x="1816" y="280"/>
                      <a:pt x="1816" y="280"/>
                      <a:pt x="1816" y="280"/>
                    </a:cubicBezTo>
                    <a:cubicBezTo>
                      <a:pt x="1815" y="279"/>
                      <a:pt x="1813" y="278"/>
                      <a:pt x="1812" y="278"/>
                    </a:cubicBezTo>
                    <a:cubicBezTo>
                      <a:pt x="1796" y="271"/>
                      <a:pt x="1691" y="226"/>
                      <a:pt x="1680" y="227"/>
                    </a:cubicBezTo>
                    <a:cubicBezTo>
                      <a:pt x="1669" y="227"/>
                      <a:pt x="1611" y="217"/>
                      <a:pt x="1599" y="209"/>
                    </a:cubicBezTo>
                    <a:cubicBezTo>
                      <a:pt x="1589" y="202"/>
                      <a:pt x="1571" y="170"/>
                      <a:pt x="1564" y="158"/>
                    </a:cubicBezTo>
                    <a:cubicBezTo>
                      <a:pt x="1562" y="155"/>
                      <a:pt x="1561" y="153"/>
                      <a:pt x="1559" y="150"/>
                    </a:cubicBezTo>
                    <a:cubicBezTo>
                      <a:pt x="1495" y="78"/>
                      <a:pt x="1495" y="78"/>
                      <a:pt x="1495" y="78"/>
                    </a:cubicBezTo>
                    <a:cubicBezTo>
                      <a:pt x="1489" y="71"/>
                      <a:pt x="1481" y="66"/>
                      <a:pt x="1472" y="64"/>
                    </a:cubicBezTo>
                    <a:cubicBezTo>
                      <a:pt x="1409" y="49"/>
                      <a:pt x="1409" y="49"/>
                      <a:pt x="1409" y="49"/>
                    </a:cubicBezTo>
                    <a:cubicBezTo>
                      <a:pt x="1404" y="47"/>
                      <a:pt x="1399" y="45"/>
                      <a:pt x="1395" y="43"/>
                    </a:cubicBezTo>
                    <a:cubicBezTo>
                      <a:pt x="1340" y="8"/>
                      <a:pt x="1340" y="8"/>
                      <a:pt x="1340" y="8"/>
                    </a:cubicBezTo>
                    <a:cubicBezTo>
                      <a:pt x="1332" y="3"/>
                      <a:pt x="1323" y="0"/>
                      <a:pt x="1313" y="1"/>
                    </a:cubicBezTo>
                    <a:cubicBezTo>
                      <a:pt x="1299" y="2"/>
                      <a:pt x="1286" y="9"/>
                      <a:pt x="1278" y="21"/>
                    </a:cubicBezTo>
                    <a:cubicBezTo>
                      <a:pt x="1265" y="40"/>
                      <a:pt x="1265" y="40"/>
                      <a:pt x="1265" y="40"/>
                    </a:cubicBezTo>
                    <a:cubicBezTo>
                      <a:pt x="1260" y="48"/>
                      <a:pt x="1257" y="58"/>
                      <a:pt x="1258" y="68"/>
                    </a:cubicBezTo>
                    <a:cubicBezTo>
                      <a:pt x="1260" y="117"/>
                      <a:pt x="1260" y="117"/>
                      <a:pt x="1260" y="117"/>
                    </a:cubicBezTo>
                    <a:cubicBezTo>
                      <a:pt x="1261" y="130"/>
                      <a:pt x="1256" y="143"/>
                      <a:pt x="1247" y="152"/>
                    </a:cubicBezTo>
                    <a:cubicBezTo>
                      <a:pt x="1208" y="189"/>
                      <a:pt x="1208" y="189"/>
                      <a:pt x="1208" y="189"/>
                    </a:cubicBezTo>
                    <a:cubicBezTo>
                      <a:pt x="1158" y="240"/>
                      <a:pt x="1158" y="240"/>
                      <a:pt x="1158" y="240"/>
                    </a:cubicBezTo>
                    <a:cubicBezTo>
                      <a:pt x="1154" y="244"/>
                      <a:pt x="1149" y="248"/>
                      <a:pt x="1143" y="250"/>
                    </a:cubicBezTo>
                    <a:cubicBezTo>
                      <a:pt x="1015" y="303"/>
                      <a:pt x="1015" y="303"/>
                      <a:pt x="1015" y="303"/>
                    </a:cubicBezTo>
                    <a:cubicBezTo>
                      <a:pt x="1010" y="305"/>
                      <a:pt x="1005" y="309"/>
                      <a:pt x="1001" y="313"/>
                    </a:cubicBezTo>
                    <a:cubicBezTo>
                      <a:pt x="953" y="359"/>
                      <a:pt x="953" y="359"/>
                      <a:pt x="953" y="359"/>
                    </a:cubicBezTo>
                    <a:cubicBezTo>
                      <a:pt x="946" y="366"/>
                      <a:pt x="942" y="376"/>
                      <a:pt x="940" y="386"/>
                    </a:cubicBezTo>
                    <a:cubicBezTo>
                      <a:pt x="934" y="431"/>
                      <a:pt x="934" y="431"/>
                      <a:pt x="934" y="431"/>
                    </a:cubicBezTo>
                    <a:cubicBezTo>
                      <a:pt x="932" y="448"/>
                      <a:pt x="940" y="465"/>
                      <a:pt x="954" y="475"/>
                    </a:cubicBezTo>
                    <a:cubicBezTo>
                      <a:pt x="1012" y="514"/>
                      <a:pt x="1012" y="514"/>
                      <a:pt x="1012" y="514"/>
                    </a:cubicBezTo>
                    <a:cubicBezTo>
                      <a:pt x="1015" y="516"/>
                      <a:pt x="1018" y="518"/>
                      <a:pt x="1020" y="521"/>
                    </a:cubicBezTo>
                    <a:cubicBezTo>
                      <a:pt x="1043" y="546"/>
                      <a:pt x="1043" y="546"/>
                      <a:pt x="1043" y="546"/>
                    </a:cubicBezTo>
                    <a:cubicBezTo>
                      <a:pt x="1053" y="556"/>
                      <a:pt x="1057" y="571"/>
                      <a:pt x="1055" y="585"/>
                    </a:cubicBezTo>
                    <a:cubicBezTo>
                      <a:pt x="1049" y="612"/>
                      <a:pt x="1049" y="612"/>
                      <a:pt x="1049" y="612"/>
                    </a:cubicBezTo>
                    <a:cubicBezTo>
                      <a:pt x="1047" y="623"/>
                      <a:pt x="1049" y="634"/>
                      <a:pt x="1054" y="644"/>
                    </a:cubicBezTo>
                    <a:cubicBezTo>
                      <a:pt x="1069" y="669"/>
                      <a:pt x="1069" y="669"/>
                      <a:pt x="1069" y="669"/>
                    </a:cubicBezTo>
                    <a:cubicBezTo>
                      <a:pt x="1071" y="672"/>
                      <a:pt x="1072" y="674"/>
                      <a:pt x="1073" y="677"/>
                    </a:cubicBezTo>
                    <a:cubicBezTo>
                      <a:pt x="1081" y="700"/>
                      <a:pt x="1081" y="700"/>
                      <a:pt x="1081" y="700"/>
                    </a:cubicBezTo>
                    <a:cubicBezTo>
                      <a:pt x="1084" y="708"/>
                      <a:pt x="1089" y="715"/>
                      <a:pt x="1095" y="720"/>
                    </a:cubicBezTo>
                    <a:cubicBezTo>
                      <a:pt x="1146" y="761"/>
                      <a:pt x="1146" y="761"/>
                      <a:pt x="1146" y="761"/>
                    </a:cubicBezTo>
                    <a:cubicBezTo>
                      <a:pt x="1147" y="762"/>
                      <a:pt x="1149" y="763"/>
                      <a:pt x="1150" y="764"/>
                    </a:cubicBezTo>
                    <a:cubicBezTo>
                      <a:pt x="1211" y="802"/>
                      <a:pt x="1211" y="802"/>
                      <a:pt x="1211" y="802"/>
                    </a:cubicBezTo>
                    <a:cubicBezTo>
                      <a:pt x="1218" y="807"/>
                      <a:pt x="1224" y="813"/>
                      <a:pt x="1227" y="821"/>
                    </a:cubicBezTo>
                    <a:cubicBezTo>
                      <a:pt x="1290" y="951"/>
                      <a:pt x="1290" y="951"/>
                      <a:pt x="1290" y="951"/>
                    </a:cubicBezTo>
                    <a:cubicBezTo>
                      <a:pt x="1292" y="956"/>
                      <a:pt x="1294" y="962"/>
                      <a:pt x="1294" y="968"/>
                    </a:cubicBezTo>
                    <a:cubicBezTo>
                      <a:pt x="1298" y="1030"/>
                      <a:pt x="1298" y="1030"/>
                      <a:pt x="1298" y="1030"/>
                    </a:cubicBezTo>
                    <a:cubicBezTo>
                      <a:pt x="1298" y="1036"/>
                      <a:pt x="1297" y="1041"/>
                      <a:pt x="1296" y="1046"/>
                    </a:cubicBezTo>
                    <a:cubicBezTo>
                      <a:pt x="1250" y="1190"/>
                      <a:pt x="1250" y="1190"/>
                      <a:pt x="1250" y="1190"/>
                    </a:cubicBezTo>
                    <a:cubicBezTo>
                      <a:pt x="1249" y="1195"/>
                      <a:pt x="1246" y="1200"/>
                      <a:pt x="1242" y="1205"/>
                    </a:cubicBezTo>
                    <a:cubicBezTo>
                      <a:pt x="1139" y="1332"/>
                      <a:pt x="1139" y="1332"/>
                      <a:pt x="1139" y="1332"/>
                    </a:cubicBezTo>
                    <a:cubicBezTo>
                      <a:pt x="1135" y="1337"/>
                      <a:pt x="1131" y="1340"/>
                      <a:pt x="1126" y="1343"/>
                    </a:cubicBezTo>
                    <a:cubicBezTo>
                      <a:pt x="941" y="1450"/>
                      <a:pt x="941" y="1450"/>
                      <a:pt x="941" y="1450"/>
                    </a:cubicBezTo>
                    <a:cubicBezTo>
                      <a:pt x="937" y="1452"/>
                      <a:pt x="934" y="1454"/>
                      <a:pt x="931" y="1457"/>
                    </a:cubicBezTo>
                    <a:cubicBezTo>
                      <a:pt x="749" y="1642"/>
                      <a:pt x="749" y="1642"/>
                      <a:pt x="749" y="1642"/>
                    </a:cubicBezTo>
                    <a:cubicBezTo>
                      <a:pt x="748" y="1643"/>
                      <a:pt x="747" y="1644"/>
                      <a:pt x="746" y="1645"/>
                    </a:cubicBezTo>
                    <a:cubicBezTo>
                      <a:pt x="571" y="1794"/>
                      <a:pt x="571" y="1794"/>
                      <a:pt x="571" y="1794"/>
                    </a:cubicBezTo>
                    <a:cubicBezTo>
                      <a:pt x="485" y="1868"/>
                      <a:pt x="485" y="1868"/>
                      <a:pt x="485" y="1868"/>
                    </a:cubicBezTo>
                    <a:cubicBezTo>
                      <a:pt x="474" y="1877"/>
                      <a:pt x="460" y="1881"/>
                      <a:pt x="446" y="1878"/>
                    </a:cubicBezTo>
                    <a:cubicBezTo>
                      <a:pt x="422" y="1873"/>
                      <a:pt x="422" y="1873"/>
                      <a:pt x="422" y="1873"/>
                    </a:cubicBezTo>
                    <a:cubicBezTo>
                      <a:pt x="405" y="1869"/>
                      <a:pt x="386" y="1877"/>
                      <a:pt x="376" y="1892"/>
                    </a:cubicBezTo>
                    <a:cubicBezTo>
                      <a:pt x="353" y="1925"/>
                      <a:pt x="353" y="1925"/>
                      <a:pt x="353" y="1925"/>
                    </a:cubicBezTo>
                    <a:cubicBezTo>
                      <a:pt x="345" y="1937"/>
                      <a:pt x="332" y="1944"/>
                      <a:pt x="318" y="1945"/>
                    </a:cubicBezTo>
                    <a:cubicBezTo>
                      <a:pt x="156" y="1955"/>
                      <a:pt x="156" y="1955"/>
                      <a:pt x="156" y="1955"/>
                    </a:cubicBezTo>
                    <a:cubicBezTo>
                      <a:pt x="17" y="1963"/>
                      <a:pt x="17" y="1963"/>
                      <a:pt x="17" y="1963"/>
                    </a:cubicBezTo>
                    <a:cubicBezTo>
                      <a:pt x="11" y="1963"/>
                      <a:pt x="5" y="1965"/>
                      <a:pt x="0" y="1967"/>
                    </a:cubicBezTo>
                    <a:cubicBezTo>
                      <a:pt x="32" y="2059"/>
                      <a:pt x="32" y="2059"/>
                      <a:pt x="32" y="2059"/>
                    </a:cubicBezTo>
                    <a:cubicBezTo>
                      <a:pt x="32" y="2060"/>
                      <a:pt x="32" y="2061"/>
                      <a:pt x="33" y="2062"/>
                    </a:cubicBezTo>
                    <a:cubicBezTo>
                      <a:pt x="107" y="2185"/>
                      <a:pt x="107" y="2185"/>
                      <a:pt x="107" y="2185"/>
                    </a:cubicBezTo>
                    <a:cubicBezTo>
                      <a:pt x="108" y="2188"/>
                      <a:pt x="109" y="2191"/>
                      <a:pt x="109" y="2194"/>
                    </a:cubicBezTo>
                    <a:cubicBezTo>
                      <a:pt x="102" y="2286"/>
                      <a:pt x="102" y="2286"/>
                      <a:pt x="102" y="2286"/>
                    </a:cubicBezTo>
                    <a:cubicBezTo>
                      <a:pt x="102" y="2287"/>
                      <a:pt x="102" y="2287"/>
                      <a:pt x="102" y="2288"/>
                    </a:cubicBezTo>
                    <a:cubicBezTo>
                      <a:pt x="105" y="2448"/>
                      <a:pt x="105" y="2448"/>
                      <a:pt x="105" y="2448"/>
                    </a:cubicBezTo>
                    <a:cubicBezTo>
                      <a:pt x="105" y="2450"/>
                      <a:pt x="105" y="2453"/>
                      <a:pt x="106" y="2455"/>
                    </a:cubicBezTo>
                    <a:cubicBezTo>
                      <a:pt x="168" y="2571"/>
                      <a:pt x="168" y="2571"/>
                      <a:pt x="168" y="2571"/>
                    </a:cubicBezTo>
                    <a:cubicBezTo>
                      <a:pt x="169" y="2572"/>
                      <a:pt x="169" y="2572"/>
                      <a:pt x="169" y="2573"/>
                    </a:cubicBezTo>
                    <a:cubicBezTo>
                      <a:pt x="206" y="2664"/>
                      <a:pt x="206" y="2664"/>
                      <a:pt x="206" y="2664"/>
                    </a:cubicBezTo>
                    <a:cubicBezTo>
                      <a:pt x="207" y="2668"/>
                      <a:pt x="211" y="2671"/>
                      <a:pt x="214" y="2673"/>
                    </a:cubicBezTo>
                    <a:cubicBezTo>
                      <a:pt x="305" y="2703"/>
                      <a:pt x="305" y="2703"/>
                      <a:pt x="305" y="2703"/>
                    </a:cubicBezTo>
                    <a:cubicBezTo>
                      <a:pt x="307" y="2703"/>
                      <a:pt x="308" y="2704"/>
                      <a:pt x="310" y="2706"/>
                    </a:cubicBezTo>
                    <a:cubicBezTo>
                      <a:pt x="379" y="2770"/>
                      <a:pt x="379" y="2770"/>
                      <a:pt x="379" y="2770"/>
                    </a:cubicBezTo>
                    <a:cubicBezTo>
                      <a:pt x="384" y="2774"/>
                      <a:pt x="390" y="2775"/>
                      <a:pt x="395" y="2773"/>
                    </a:cubicBezTo>
                    <a:cubicBezTo>
                      <a:pt x="424" y="2759"/>
                      <a:pt x="424" y="2759"/>
                      <a:pt x="424" y="2759"/>
                    </a:cubicBezTo>
                    <a:cubicBezTo>
                      <a:pt x="433" y="2755"/>
                      <a:pt x="444" y="2761"/>
                      <a:pt x="444" y="2771"/>
                    </a:cubicBezTo>
                    <a:cubicBezTo>
                      <a:pt x="450" y="2872"/>
                      <a:pt x="450" y="2872"/>
                      <a:pt x="450" y="2872"/>
                    </a:cubicBezTo>
                    <a:cubicBezTo>
                      <a:pt x="451" y="2877"/>
                      <a:pt x="453" y="2881"/>
                      <a:pt x="457" y="2883"/>
                    </a:cubicBezTo>
                    <a:cubicBezTo>
                      <a:pt x="543" y="2942"/>
                      <a:pt x="543" y="2942"/>
                      <a:pt x="543" y="2942"/>
                    </a:cubicBezTo>
                    <a:cubicBezTo>
                      <a:pt x="545" y="2943"/>
                      <a:pt x="547" y="2946"/>
                      <a:pt x="548" y="2949"/>
                    </a:cubicBezTo>
                    <a:cubicBezTo>
                      <a:pt x="592" y="3084"/>
                      <a:pt x="592" y="3084"/>
                      <a:pt x="592" y="3084"/>
                    </a:cubicBezTo>
                    <a:cubicBezTo>
                      <a:pt x="592" y="3086"/>
                      <a:pt x="593" y="3088"/>
                      <a:pt x="595" y="3089"/>
                    </a:cubicBezTo>
                    <a:cubicBezTo>
                      <a:pt x="622" y="3120"/>
                      <a:pt x="622" y="3120"/>
                      <a:pt x="622" y="3120"/>
                    </a:cubicBezTo>
                    <a:cubicBezTo>
                      <a:pt x="623" y="3120"/>
                      <a:pt x="623" y="3121"/>
                      <a:pt x="624" y="3121"/>
                    </a:cubicBezTo>
                    <a:cubicBezTo>
                      <a:pt x="710" y="3189"/>
                      <a:pt x="710" y="3189"/>
                      <a:pt x="710" y="3189"/>
                    </a:cubicBezTo>
                    <a:cubicBezTo>
                      <a:pt x="715" y="3193"/>
                      <a:pt x="721" y="3193"/>
                      <a:pt x="726" y="3191"/>
                    </a:cubicBezTo>
                    <a:cubicBezTo>
                      <a:pt x="809" y="3149"/>
                      <a:pt x="809" y="3149"/>
                      <a:pt x="809" y="3149"/>
                    </a:cubicBezTo>
                    <a:cubicBezTo>
                      <a:pt x="812" y="3147"/>
                      <a:pt x="815" y="3145"/>
                      <a:pt x="816" y="3141"/>
                    </a:cubicBezTo>
                    <a:cubicBezTo>
                      <a:pt x="848" y="3061"/>
                      <a:pt x="848" y="3061"/>
                      <a:pt x="848" y="3061"/>
                    </a:cubicBezTo>
                    <a:cubicBezTo>
                      <a:pt x="850" y="3055"/>
                      <a:pt x="854" y="3052"/>
                      <a:pt x="860" y="3052"/>
                    </a:cubicBezTo>
                    <a:cubicBezTo>
                      <a:pt x="905" y="3049"/>
                      <a:pt x="905" y="3049"/>
                      <a:pt x="905" y="3049"/>
                    </a:cubicBezTo>
                    <a:cubicBezTo>
                      <a:pt x="910" y="3049"/>
                      <a:pt x="914" y="3051"/>
                      <a:pt x="917" y="3055"/>
                    </a:cubicBezTo>
                    <a:cubicBezTo>
                      <a:pt x="964" y="3116"/>
                      <a:pt x="964" y="3116"/>
                      <a:pt x="964" y="3116"/>
                    </a:cubicBezTo>
                    <a:cubicBezTo>
                      <a:pt x="965" y="3118"/>
                      <a:pt x="966" y="3121"/>
                      <a:pt x="967" y="3124"/>
                    </a:cubicBezTo>
                    <a:cubicBezTo>
                      <a:pt x="971" y="3219"/>
                      <a:pt x="971" y="3219"/>
                      <a:pt x="971" y="3219"/>
                    </a:cubicBezTo>
                    <a:cubicBezTo>
                      <a:pt x="971" y="3221"/>
                      <a:pt x="970" y="3223"/>
                      <a:pt x="969" y="3225"/>
                    </a:cubicBezTo>
                    <a:cubicBezTo>
                      <a:pt x="947" y="3277"/>
                      <a:pt x="947" y="3277"/>
                      <a:pt x="947" y="3277"/>
                    </a:cubicBezTo>
                    <a:cubicBezTo>
                      <a:pt x="943" y="3287"/>
                      <a:pt x="950" y="3298"/>
                      <a:pt x="961" y="3297"/>
                    </a:cubicBezTo>
                    <a:cubicBezTo>
                      <a:pt x="1031" y="3293"/>
                      <a:pt x="1031" y="3293"/>
                      <a:pt x="1031" y="3293"/>
                    </a:cubicBezTo>
                    <a:cubicBezTo>
                      <a:pt x="1035" y="3293"/>
                      <a:pt x="1038" y="3291"/>
                      <a:pt x="1041" y="3288"/>
                    </a:cubicBezTo>
                    <a:cubicBezTo>
                      <a:pt x="1105" y="3220"/>
                      <a:pt x="1105" y="3220"/>
                      <a:pt x="1105" y="3220"/>
                    </a:cubicBezTo>
                    <a:cubicBezTo>
                      <a:pt x="1108" y="3216"/>
                      <a:pt x="1113" y="3215"/>
                      <a:pt x="1118" y="3216"/>
                    </a:cubicBezTo>
                    <a:cubicBezTo>
                      <a:pt x="1146" y="3221"/>
                      <a:pt x="1146" y="3221"/>
                      <a:pt x="1146" y="3221"/>
                    </a:cubicBezTo>
                    <a:cubicBezTo>
                      <a:pt x="1153" y="3223"/>
                      <a:pt x="1157" y="3228"/>
                      <a:pt x="1158" y="3234"/>
                    </a:cubicBezTo>
                    <a:cubicBezTo>
                      <a:pt x="1163" y="3294"/>
                      <a:pt x="1163" y="3294"/>
                      <a:pt x="1163" y="3294"/>
                    </a:cubicBezTo>
                    <a:cubicBezTo>
                      <a:pt x="1176" y="3424"/>
                      <a:pt x="1176" y="3424"/>
                      <a:pt x="1176" y="3424"/>
                    </a:cubicBezTo>
                    <a:cubicBezTo>
                      <a:pt x="1176" y="3424"/>
                      <a:pt x="1176" y="3425"/>
                      <a:pt x="1176" y="3425"/>
                    </a:cubicBezTo>
                    <a:cubicBezTo>
                      <a:pt x="1176" y="3571"/>
                      <a:pt x="1176" y="3571"/>
                      <a:pt x="1176" y="3571"/>
                    </a:cubicBezTo>
                    <a:cubicBezTo>
                      <a:pt x="1176" y="3575"/>
                      <a:pt x="1177" y="3578"/>
                      <a:pt x="1179" y="3581"/>
                    </a:cubicBezTo>
                    <a:cubicBezTo>
                      <a:pt x="1295" y="3713"/>
                      <a:pt x="1295" y="3713"/>
                      <a:pt x="1295" y="3713"/>
                    </a:cubicBezTo>
                    <a:cubicBezTo>
                      <a:pt x="1297" y="3715"/>
                      <a:pt x="1298" y="3718"/>
                      <a:pt x="1298" y="3720"/>
                    </a:cubicBezTo>
                    <a:cubicBezTo>
                      <a:pt x="1313" y="3803"/>
                      <a:pt x="1313" y="3803"/>
                      <a:pt x="1313" y="3803"/>
                    </a:cubicBezTo>
                    <a:cubicBezTo>
                      <a:pt x="1313" y="3807"/>
                      <a:pt x="1316" y="3811"/>
                      <a:pt x="1319" y="3813"/>
                    </a:cubicBezTo>
                    <a:cubicBezTo>
                      <a:pt x="1357" y="3835"/>
                      <a:pt x="1357" y="3835"/>
                      <a:pt x="1357" y="3835"/>
                    </a:cubicBezTo>
                    <a:cubicBezTo>
                      <a:pt x="1365" y="3840"/>
                      <a:pt x="1366" y="3851"/>
                      <a:pt x="1360" y="3858"/>
                    </a:cubicBezTo>
                    <a:cubicBezTo>
                      <a:pt x="1350" y="3867"/>
                      <a:pt x="1350" y="3867"/>
                      <a:pt x="1350" y="3867"/>
                    </a:cubicBezTo>
                    <a:cubicBezTo>
                      <a:pt x="1347" y="3870"/>
                      <a:pt x="1346" y="3874"/>
                      <a:pt x="1346" y="3878"/>
                    </a:cubicBezTo>
                    <a:cubicBezTo>
                      <a:pt x="1348" y="3906"/>
                      <a:pt x="1348" y="3906"/>
                      <a:pt x="1348" y="3906"/>
                    </a:cubicBezTo>
                    <a:cubicBezTo>
                      <a:pt x="1348" y="3910"/>
                      <a:pt x="1350" y="3913"/>
                      <a:pt x="1353" y="3916"/>
                    </a:cubicBezTo>
                    <a:cubicBezTo>
                      <a:pt x="1397" y="3953"/>
                      <a:pt x="1397" y="3953"/>
                      <a:pt x="1397" y="3953"/>
                    </a:cubicBezTo>
                    <a:cubicBezTo>
                      <a:pt x="1398" y="3954"/>
                      <a:pt x="1399" y="3955"/>
                      <a:pt x="1401" y="3956"/>
                    </a:cubicBezTo>
                    <a:cubicBezTo>
                      <a:pt x="1413" y="3961"/>
                      <a:pt x="1477" y="3987"/>
                      <a:pt x="1482" y="3987"/>
                    </a:cubicBezTo>
                    <a:cubicBezTo>
                      <a:pt x="1487" y="3987"/>
                      <a:pt x="1533" y="3988"/>
                      <a:pt x="1533" y="3979"/>
                    </a:cubicBezTo>
                    <a:cubicBezTo>
                      <a:pt x="1532" y="3971"/>
                      <a:pt x="1574" y="3968"/>
                      <a:pt x="1587" y="3967"/>
                    </a:cubicBezTo>
                    <a:cubicBezTo>
                      <a:pt x="1589" y="3967"/>
                      <a:pt x="1592" y="3967"/>
                      <a:pt x="1594" y="3968"/>
                    </a:cubicBezTo>
                    <a:cubicBezTo>
                      <a:pt x="1649" y="3995"/>
                      <a:pt x="1649" y="3995"/>
                      <a:pt x="1649" y="3995"/>
                    </a:cubicBezTo>
                    <a:cubicBezTo>
                      <a:pt x="1653" y="3997"/>
                      <a:pt x="1659" y="3996"/>
                      <a:pt x="1663" y="3993"/>
                    </a:cubicBezTo>
                    <a:cubicBezTo>
                      <a:pt x="1673" y="3986"/>
                      <a:pt x="1673" y="3986"/>
                      <a:pt x="1673" y="3986"/>
                    </a:cubicBezTo>
                    <a:cubicBezTo>
                      <a:pt x="1676" y="3984"/>
                      <a:pt x="1681" y="3983"/>
                      <a:pt x="1685" y="3984"/>
                    </a:cubicBezTo>
                    <a:cubicBezTo>
                      <a:pt x="1779" y="4007"/>
                      <a:pt x="1779" y="4007"/>
                      <a:pt x="1779" y="4007"/>
                    </a:cubicBezTo>
                    <a:cubicBezTo>
                      <a:pt x="1783" y="4008"/>
                      <a:pt x="1786" y="4007"/>
                      <a:pt x="1789" y="4006"/>
                    </a:cubicBezTo>
                    <a:cubicBezTo>
                      <a:pt x="1846" y="3977"/>
                      <a:pt x="1846" y="3977"/>
                      <a:pt x="1846" y="3977"/>
                    </a:cubicBezTo>
                    <a:cubicBezTo>
                      <a:pt x="1851" y="3974"/>
                      <a:pt x="1858" y="3975"/>
                      <a:pt x="1862" y="3978"/>
                    </a:cubicBezTo>
                    <a:cubicBezTo>
                      <a:pt x="1948" y="4053"/>
                      <a:pt x="1948" y="4053"/>
                      <a:pt x="1948" y="4053"/>
                    </a:cubicBezTo>
                    <a:cubicBezTo>
                      <a:pt x="1950" y="4055"/>
                      <a:pt x="1954" y="4057"/>
                      <a:pt x="1958" y="4056"/>
                    </a:cubicBezTo>
                    <a:cubicBezTo>
                      <a:pt x="1994" y="4054"/>
                      <a:pt x="1994" y="4054"/>
                      <a:pt x="1994" y="4054"/>
                    </a:cubicBezTo>
                    <a:cubicBezTo>
                      <a:pt x="2000" y="4054"/>
                      <a:pt x="2006" y="4058"/>
                      <a:pt x="2008" y="4064"/>
                    </a:cubicBezTo>
                    <a:cubicBezTo>
                      <a:pt x="2027" y="4125"/>
                      <a:pt x="2027" y="4125"/>
                      <a:pt x="2027" y="4125"/>
                    </a:cubicBezTo>
                    <a:cubicBezTo>
                      <a:pt x="2029" y="4133"/>
                      <a:pt x="2037" y="4137"/>
                      <a:pt x="2045" y="4135"/>
                    </a:cubicBezTo>
                    <a:cubicBezTo>
                      <a:pt x="2051" y="4133"/>
                      <a:pt x="2051" y="4133"/>
                      <a:pt x="2051" y="4133"/>
                    </a:cubicBezTo>
                    <a:cubicBezTo>
                      <a:pt x="2053" y="4133"/>
                      <a:pt x="2055" y="4131"/>
                      <a:pt x="2056" y="4130"/>
                    </a:cubicBezTo>
                    <a:cubicBezTo>
                      <a:pt x="2085" y="4105"/>
                      <a:pt x="2085" y="4105"/>
                      <a:pt x="2085" y="4105"/>
                    </a:cubicBezTo>
                    <a:cubicBezTo>
                      <a:pt x="2089" y="4101"/>
                      <a:pt x="2096" y="4100"/>
                      <a:pt x="2102" y="4104"/>
                    </a:cubicBezTo>
                    <a:cubicBezTo>
                      <a:pt x="2146" y="4131"/>
                      <a:pt x="2146" y="4131"/>
                      <a:pt x="2146" y="4131"/>
                    </a:cubicBezTo>
                    <a:cubicBezTo>
                      <a:pt x="2151" y="4126"/>
                      <a:pt x="2155" y="4121"/>
                      <a:pt x="2157" y="4115"/>
                    </a:cubicBezTo>
                    <a:cubicBezTo>
                      <a:pt x="2195" y="4019"/>
                      <a:pt x="2195" y="4019"/>
                      <a:pt x="2195" y="4019"/>
                    </a:cubicBezTo>
                    <a:cubicBezTo>
                      <a:pt x="2310" y="3723"/>
                      <a:pt x="2310" y="3723"/>
                      <a:pt x="2310" y="3723"/>
                    </a:cubicBezTo>
                    <a:cubicBezTo>
                      <a:pt x="2311" y="3720"/>
                      <a:pt x="2312" y="3717"/>
                      <a:pt x="2314" y="3714"/>
                    </a:cubicBezTo>
                    <a:cubicBezTo>
                      <a:pt x="2434" y="3531"/>
                      <a:pt x="2434" y="3531"/>
                      <a:pt x="2434" y="3531"/>
                    </a:cubicBezTo>
                    <a:cubicBezTo>
                      <a:pt x="2438" y="3526"/>
                      <a:pt x="2442" y="3521"/>
                      <a:pt x="2447" y="3518"/>
                    </a:cubicBezTo>
                    <a:cubicBezTo>
                      <a:pt x="2646" y="3388"/>
                      <a:pt x="2646" y="3388"/>
                      <a:pt x="2646" y="3388"/>
                    </a:cubicBezTo>
                    <a:cubicBezTo>
                      <a:pt x="2649" y="3386"/>
                      <a:pt x="2652" y="3384"/>
                      <a:pt x="2656" y="3383"/>
                    </a:cubicBezTo>
                    <a:cubicBezTo>
                      <a:pt x="2847" y="3317"/>
                      <a:pt x="2847" y="3317"/>
                      <a:pt x="2847" y="3317"/>
                    </a:cubicBezTo>
                    <a:cubicBezTo>
                      <a:pt x="2855" y="3314"/>
                      <a:pt x="2863" y="3309"/>
                      <a:pt x="2868" y="3302"/>
                    </a:cubicBezTo>
                    <a:cubicBezTo>
                      <a:pt x="2977" y="3159"/>
                      <a:pt x="2977" y="3159"/>
                      <a:pt x="2977" y="3159"/>
                    </a:cubicBezTo>
                    <a:cubicBezTo>
                      <a:pt x="2983" y="3151"/>
                      <a:pt x="2986" y="3140"/>
                      <a:pt x="2986" y="3129"/>
                    </a:cubicBezTo>
                    <a:cubicBezTo>
                      <a:pt x="2983" y="3080"/>
                      <a:pt x="2983" y="3080"/>
                      <a:pt x="2983" y="3080"/>
                    </a:cubicBezTo>
                    <a:cubicBezTo>
                      <a:pt x="2966" y="2791"/>
                      <a:pt x="2966" y="2791"/>
                      <a:pt x="2966" y="2791"/>
                    </a:cubicBezTo>
                    <a:cubicBezTo>
                      <a:pt x="2958" y="2663"/>
                      <a:pt x="2958" y="2663"/>
                      <a:pt x="2958" y="2663"/>
                    </a:cubicBezTo>
                    <a:cubicBezTo>
                      <a:pt x="2958" y="2657"/>
                      <a:pt x="2957" y="2652"/>
                      <a:pt x="2954" y="26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7"/>
              <p:cNvSpPr>
                <a:spLocks/>
              </p:cNvSpPr>
              <p:nvPr/>
            </p:nvSpPr>
            <p:spPr bwMode="auto">
              <a:xfrm>
                <a:off x="2442259" y="1708143"/>
                <a:ext cx="1044392" cy="661465"/>
              </a:xfrm>
              <a:custGeom>
                <a:avLst/>
                <a:gdLst>
                  <a:gd name="T0" fmla="*/ 438 w 4306"/>
                  <a:gd name="T1" fmla="*/ 2268 h 2727"/>
                  <a:gd name="T2" fmla="*/ 610 w 4306"/>
                  <a:gd name="T3" fmla="*/ 2315 h 2727"/>
                  <a:gd name="T4" fmla="*/ 772 w 4306"/>
                  <a:gd name="T5" fmla="*/ 2427 h 2727"/>
                  <a:gd name="T6" fmla="*/ 823 w 4306"/>
                  <a:gd name="T7" fmla="*/ 2662 h 2727"/>
                  <a:gd name="T8" fmla="*/ 919 w 4306"/>
                  <a:gd name="T9" fmla="*/ 2652 h 2727"/>
                  <a:gd name="T10" fmla="*/ 995 w 4306"/>
                  <a:gd name="T11" fmla="*/ 2579 h 2727"/>
                  <a:gd name="T12" fmla="*/ 1067 w 4306"/>
                  <a:gd name="T13" fmla="*/ 2668 h 2727"/>
                  <a:gd name="T14" fmla="*/ 1199 w 4306"/>
                  <a:gd name="T15" fmla="*/ 2681 h 2727"/>
                  <a:gd name="T16" fmla="*/ 1297 w 4306"/>
                  <a:gd name="T17" fmla="*/ 2685 h 2727"/>
                  <a:gd name="T18" fmla="*/ 1516 w 4306"/>
                  <a:gd name="T19" fmla="*/ 2704 h 2727"/>
                  <a:gd name="T20" fmla="*/ 1614 w 4306"/>
                  <a:gd name="T21" fmla="*/ 2594 h 2727"/>
                  <a:gd name="T22" fmla="*/ 1685 w 4306"/>
                  <a:gd name="T23" fmla="*/ 2460 h 2727"/>
                  <a:gd name="T24" fmla="*/ 1997 w 4306"/>
                  <a:gd name="T25" fmla="*/ 2293 h 2727"/>
                  <a:gd name="T26" fmla="*/ 2170 w 4306"/>
                  <a:gd name="T27" fmla="*/ 2236 h 2727"/>
                  <a:gd name="T28" fmla="*/ 2288 w 4306"/>
                  <a:gd name="T29" fmla="*/ 2192 h 2727"/>
                  <a:gd name="T30" fmla="*/ 2411 w 4306"/>
                  <a:gd name="T31" fmla="*/ 2169 h 2727"/>
                  <a:gd name="T32" fmla="*/ 2494 w 4306"/>
                  <a:gd name="T33" fmla="*/ 2063 h 2727"/>
                  <a:gd name="T34" fmla="*/ 2763 w 4306"/>
                  <a:gd name="T35" fmla="*/ 1988 h 2727"/>
                  <a:gd name="T36" fmla="*/ 2876 w 4306"/>
                  <a:gd name="T37" fmla="*/ 1892 h 2727"/>
                  <a:gd name="T38" fmla="*/ 3025 w 4306"/>
                  <a:gd name="T39" fmla="*/ 1840 h 2727"/>
                  <a:gd name="T40" fmla="*/ 3384 w 4306"/>
                  <a:gd name="T41" fmla="*/ 1769 h 2727"/>
                  <a:gd name="T42" fmla="*/ 3579 w 4306"/>
                  <a:gd name="T43" fmla="*/ 1671 h 2727"/>
                  <a:gd name="T44" fmla="*/ 3949 w 4306"/>
                  <a:gd name="T45" fmla="*/ 1327 h 2727"/>
                  <a:gd name="T46" fmla="*/ 4258 w 4306"/>
                  <a:gd name="T47" fmla="*/ 1067 h 2727"/>
                  <a:gd name="T48" fmla="*/ 4298 w 4306"/>
                  <a:gd name="T49" fmla="*/ 828 h 2727"/>
                  <a:gd name="T50" fmla="*/ 4154 w 4306"/>
                  <a:gd name="T51" fmla="*/ 638 h 2727"/>
                  <a:gd name="T52" fmla="*/ 4077 w 4306"/>
                  <a:gd name="T53" fmla="*/ 546 h 2727"/>
                  <a:gd name="T54" fmla="*/ 4051 w 4306"/>
                  <a:gd name="T55" fmla="*/ 423 h 2727"/>
                  <a:gd name="T56" fmla="*/ 3942 w 4306"/>
                  <a:gd name="T57" fmla="*/ 308 h 2727"/>
                  <a:gd name="T58" fmla="*/ 4023 w 4306"/>
                  <a:gd name="T59" fmla="*/ 180 h 2727"/>
                  <a:gd name="T60" fmla="*/ 4255 w 4306"/>
                  <a:gd name="T61" fmla="*/ 29 h 2727"/>
                  <a:gd name="T62" fmla="*/ 3739 w 4306"/>
                  <a:gd name="T63" fmla="*/ 97 h 2727"/>
                  <a:gd name="T64" fmla="*/ 2321 w 4306"/>
                  <a:gd name="T65" fmla="*/ 244 h 2727"/>
                  <a:gd name="T66" fmla="*/ 724 w 4306"/>
                  <a:gd name="T67" fmla="*/ 154 h 2727"/>
                  <a:gd name="T68" fmla="*/ 562 w 4306"/>
                  <a:gd name="T69" fmla="*/ 343 h 2727"/>
                  <a:gd name="T70" fmla="*/ 410 w 4306"/>
                  <a:gd name="T71" fmla="*/ 389 h 2727"/>
                  <a:gd name="T72" fmla="*/ 220 w 4306"/>
                  <a:gd name="T73" fmla="*/ 615 h 2727"/>
                  <a:gd name="T74" fmla="*/ 117 w 4306"/>
                  <a:gd name="T75" fmla="*/ 721 h 2727"/>
                  <a:gd name="T76" fmla="*/ 60 w 4306"/>
                  <a:gd name="T77" fmla="*/ 859 h 2727"/>
                  <a:gd name="T78" fmla="*/ 106 w 4306"/>
                  <a:gd name="T79" fmla="*/ 988 h 2727"/>
                  <a:gd name="T80" fmla="*/ 242 w 4306"/>
                  <a:gd name="T81" fmla="*/ 1073 h 2727"/>
                  <a:gd name="T82" fmla="*/ 316 w 4306"/>
                  <a:gd name="T83" fmla="*/ 1139 h 2727"/>
                  <a:gd name="T84" fmla="*/ 442 w 4306"/>
                  <a:gd name="T85" fmla="*/ 1119 h 2727"/>
                  <a:gd name="T86" fmla="*/ 475 w 4306"/>
                  <a:gd name="T87" fmla="*/ 1237 h 2727"/>
                  <a:gd name="T88" fmla="*/ 407 w 4306"/>
                  <a:gd name="T89" fmla="*/ 1387 h 2727"/>
                  <a:gd name="T90" fmla="*/ 220 w 4306"/>
                  <a:gd name="T91" fmla="*/ 1450 h 2727"/>
                  <a:gd name="T92" fmla="*/ 163 w 4306"/>
                  <a:gd name="T93" fmla="*/ 1579 h 2727"/>
                  <a:gd name="T94" fmla="*/ 60 w 4306"/>
                  <a:gd name="T95" fmla="*/ 1719 h 2727"/>
                  <a:gd name="T96" fmla="*/ 39 w 4306"/>
                  <a:gd name="T97" fmla="*/ 1877 h 2727"/>
                  <a:gd name="T98" fmla="*/ 119 w 4306"/>
                  <a:gd name="T99" fmla="*/ 2017 h 2727"/>
                  <a:gd name="T100" fmla="*/ 193 w 4306"/>
                  <a:gd name="T101" fmla="*/ 2213 h 2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06" h="2727">
                    <a:moveTo>
                      <a:pt x="279" y="2216"/>
                    </a:moveTo>
                    <a:cubicBezTo>
                      <a:pt x="294" y="2210"/>
                      <a:pt x="311" y="2213"/>
                      <a:pt x="323" y="2223"/>
                    </a:cubicBezTo>
                    <a:cubicBezTo>
                      <a:pt x="333" y="2232"/>
                      <a:pt x="344" y="2241"/>
                      <a:pt x="349" y="2244"/>
                    </a:cubicBezTo>
                    <a:cubicBezTo>
                      <a:pt x="356" y="2248"/>
                      <a:pt x="418" y="2263"/>
                      <a:pt x="438" y="2268"/>
                    </a:cubicBezTo>
                    <a:cubicBezTo>
                      <a:pt x="442" y="2269"/>
                      <a:pt x="446" y="2271"/>
                      <a:pt x="450" y="2273"/>
                    </a:cubicBezTo>
                    <a:cubicBezTo>
                      <a:pt x="467" y="2283"/>
                      <a:pt x="520" y="2314"/>
                      <a:pt x="530" y="2316"/>
                    </a:cubicBezTo>
                    <a:cubicBezTo>
                      <a:pt x="538" y="2317"/>
                      <a:pt x="573" y="2314"/>
                      <a:pt x="590" y="2313"/>
                    </a:cubicBezTo>
                    <a:cubicBezTo>
                      <a:pt x="597" y="2312"/>
                      <a:pt x="604" y="2313"/>
                      <a:pt x="610" y="2315"/>
                    </a:cubicBezTo>
                    <a:cubicBezTo>
                      <a:pt x="692" y="2348"/>
                      <a:pt x="692" y="2348"/>
                      <a:pt x="692" y="2348"/>
                    </a:cubicBezTo>
                    <a:cubicBezTo>
                      <a:pt x="697" y="2350"/>
                      <a:pt x="702" y="2353"/>
                      <a:pt x="706" y="2357"/>
                    </a:cubicBezTo>
                    <a:cubicBezTo>
                      <a:pt x="760" y="2407"/>
                      <a:pt x="760" y="2407"/>
                      <a:pt x="760" y="2407"/>
                    </a:cubicBezTo>
                    <a:cubicBezTo>
                      <a:pt x="766" y="2413"/>
                      <a:pt x="770" y="2420"/>
                      <a:pt x="772" y="2427"/>
                    </a:cubicBezTo>
                    <a:cubicBezTo>
                      <a:pt x="798" y="2523"/>
                      <a:pt x="798" y="2523"/>
                      <a:pt x="798" y="2523"/>
                    </a:cubicBezTo>
                    <a:cubicBezTo>
                      <a:pt x="798" y="2524"/>
                      <a:pt x="798" y="2525"/>
                      <a:pt x="799" y="2526"/>
                    </a:cubicBezTo>
                    <a:cubicBezTo>
                      <a:pt x="822" y="2652"/>
                      <a:pt x="822" y="2652"/>
                      <a:pt x="822" y="2652"/>
                    </a:cubicBezTo>
                    <a:cubicBezTo>
                      <a:pt x="823" y="2656"/>
                      <a:pt x="823" y="2659"/>
                      <a:pt x="823" y="2662"/>
                    </a:cubicBezTo>
                    <a:cubicBezTo>
                      <a:pt x="820" y="2718"/>
                      <a:pt x="820" y="2718"/>
                      <a:pt x="820" y="2718"/>
                    </a:cubicBezTo>
                    <a:cubicBezTo>
                      <a:pt x="823" y="2716"/>
                      <a:pt x="827" y="2715"/>
                      <a:pt x="831" y="2715"/>
                    </a:cubicBezTo>
                    <a:cubicBezTo>
                      <a:pt x="849" y="2719"/>
                      <a:pt x="900" y="2727"/>
                      <a:pt x="895" y="2710"/>
                    </a:cubicBezTo>
                    <a:cubicBezTo>
                      <a:pt x="889" y="2690"/>
                      <a:pt x="915" y="2657"/>
                      <a:pt x="919" y="2652"/>
                    </a:cubicBezTo>
                    <a:cubicBezTo>
                      <a:pt x="920" y="2652"/>
                      <a:pt x="920" y="2651"/>
                      <a:pt x="920" y="2651"/>
                    </a:cubicBezTo>
                    <a:cubicBezTo>
                      <a:pt x="954" y="2599"/>
                      <a:pt x="954" y="2599"/>
                      <a:pt x="954" y="2599"/>
                    </a:cubicBezTo>
                    <a:cubicBezTo>
                      <a:pt x="955" y="2596"/>
                      <a:pt x="958" y="2594"/>
                      <a:pt x="961" y="2593"/>
                    </a:cubicBezTo>
                    <a:cubicBezTo>
                      <a:pt x="995" y="2579"/>
                      <a:pt x="995" y="2579"/>
                      <a:pt x="995" y="2579"/>
                    </a:cubicBezTo>
                    <a:cubicBezTo>
                      <a:pt x="1000" y="2577"/>
                      <a:pt x="1006" y="2579"/>
                      <a:pt x="1010" y="2583"/>
                    </a:cubicBezTo>
                    <a:cubicBezTo>
                      <a:pt x="1053" y="2629"/>
                      <a:pt x="1053" y="2629"/>
                      <a:pt x="1053" y="2629"/>
                    </a:cubicBezTo>
                    <a:cubicBezTo>
                      <a:pt x="1054" y="2631"/>
                      <a:pt x="1055" y="2632"/>
                      <a:pt x="1056" y="2634"/>
                    </a:cubicBezTo>
                    <a:cubicBezTo>
                      <a:pt x="1067" y="2668"/>
                      <a:pt x="1067" y="2668"/>
                      <a:pt x="1067" y="2668"/>
                    </a:cubicBezTo>
                    <a:cubicBezTo>
                      <a:pt x="1069" y="2673"/>
                      <a:pt x="1073" y="2677"/>
                      <a:pt x="1078" y="2678"/>
                    </a:cubicBezTo>
                    <a:cubicBezTo>
                      <a:pt x="1117" y="2684"/>
                      <a:pt x="1117" y="2684"/>
                      <a:pt x="1117" y="2684"/>
                    </a:cubicBezTo>
                    <a:cubicBezTo>
                      <a:pt x="1118" y="2684"/>
                      <a:pt x="1119" y="2684"/>
                      <a:pt x="1120" y="2684"/>
                    </a:cubicBezTo>
                    <a:cubicBezTo>
                      <a:pt x="1199" y="2681"/>
                      <a:pt x="1199" y="2681"/>
                      <a:pt x="1199" y="2681"/>
                    </a:cubicBezTo>
                    <a:cubicBezTo>
                      <a:pt x="1202" y="2681"/>
                      <a:pt x="1204" y="2680"/>
                      <a:pt x="1206" y="2679"/>
                    </a:cubicBezTo>
                    <a:cubicBezTo>
                      <a:pt x="1244" y="2655"/>
                      <a:pt x="1244" y="2655"/>
                      <a:pt x="1244" y="2655"/>
                    </a:cubicBezTo>
                    <a:cubicBezTo>
                      <a:pt x="1249" y="2652"/>
                      <a:pt x="1256" y="2652"/>
                      <a:pt x="1260" y="2656"/>
                    </a:cubicBezTo>
                    <a:cubicBezTo>
                      <a:pt x="1297" y="2685"/>
                      <a:pt x="1297" y="2685"/>
                      <a:pt x="1297" y="2685"/>
                    </a:cubicBezTo>
                    <a:cubicBezTo>
                      <a:pt x="1300" y="2687"/>
                      <a:pt x="1302" y="2688"/>
                      <a:pt x="1305" y="2688"/>
                    </a:cubicBezTo>
                    <a:cubicBezTo>
                      <a:pt x="1390" y="2693"/>
                      <a:pt x="1390" y="2693"/>
                      <a:pt x="1390" y="2693"/>
                    </a:cubicBezTo>
                    <a:cubicBezTo>
                      <a:pt x="1510" y="2705"/>
                      <a:pt x="1510" y="2705"/>
                      <a:pt x="1510" y="2705"/>
                    </a:cubicBezTo>
                    <a:cubicBezTo>
                      <a:pt x="1512" y="2705"/>
                      <a:pt x="1514" y="2705"/>
                      <a:pt x="1516" y="2704"/>
                    </a:cubicBezTo>
                    <a:cubicBezTo>
                      <a:pt x="1582" y="2682"/>
                      <a:pt x="1582" y="2682"/>
                      <a:pt x="1582" y="2682"/>
                    </a:cubicBezTo>
                    <a:cubicBezTo>
                      <a:pt x="1586" y="2680"/>
                      <a:pt x="1590" y="2677"/>
                      <a:pt x="1591" y="2672"/>
                    </a:cubicBezTo>
                    <a:cubicBezTo>
                      <a:pt x="1614" y="2595"/>
                      <a:pt x="1614" y="2595"/>
                      <a:pt x="1614" y="2595"/>
                    </a:cubicBezTo>
                    <a:cubicBezTo>
                      <a:pt x="1614" y="2595"/>
                      <a:pt x="1614" y="2594"/>
                      <a:pt x="1614" y="2594"/>
                    </a:cubicBezTo>
                    <a:cubicBezTo>
                      <a:pt x="1644" y="2518"/>
                      <a:pt x="1644" y="2518"/>
                      <a:pt x="1644" y="2518"/>
                    </a:cubicBezTo>
                    <a:cubicBezTo>
                      <a:pt x="1645" y="2517"/>
                      <a:pt x="1645" y="2516"/>
                      <a:pt x="1646" y="2516"/>
                    </a:cubicBezTo>
                    <a:cubicBezTo>
                      <a:pt x="1676" y="2466"/>
                      <a:pt x="1676" y="2466"/>
                      <a:pt x="1676" y="2466"/>
                    </a:cubicBezTo>
                    <a:cubicBezTo>
                      <a:pt x="1678" y="2463"/>
                      <a:pt x="1681" y="2461"/>
                      <a:pt x="1685" y="2460"/>
                    </a:cubicBezTo>
                    <a:cubicBezTo>
                      <a:pt x="1864" y="2418"/>
                      <a:pt x="1864" y="2418"/>
                      <a:pt x="1864" y="2418"/>
                    </a:cubicBezTo>
                    <a:cubicBezTo>
                      <a:pt x="1866" y="2417"/>
                      <a:pt x="1868" y="2416"/>
                      <a:pt x="1870" y="2414"/>
                    </a:cubicBezTo>
                    <a:cubicBezTo>
                      <a:pt x="1931" y="2354"/>
                      <a:pt x="1931" y="2354"/>
                      <a:pt x="1931" y="2354"/>
                    </a:cubicBezTo>
                    <a:cubicBezTo>
                      <a:pt x="1997" y="2293"/>
                      <a:pt x="1997" y="2293"/>
                      <a:pt x="1997" y="2293"/>
                    </a:cubicBezTo>
                    <a:cubicBezTo>
                      <a:pt x="1999" y="2291"/>
                      <a:pt x="2002" y="2290"/>
                      <a:pt x="2005" y="2290"/>
                    </a:cubicBezTo>
                    <a:cubicBezTo>
                      <a:pt x="2141" y="2273"/>
                      <a:pt x="2141" y="2273"/>
                      <a:pt x="2141" y="2273"/>
                    </a:cubicBezTo>
                    <a:cubicBezTo>
                      <a:pt x="2145" y="2273"/>
                      <a:pt x="2149" y="2270"/>
                      <a:pt x="2151" y="2267"/>
                    </a:cubicBezTo>
                    <a:cubicBezTo>
                      <a:pt x="2170" y="2236"/>
                      <a:pt x="2170" y="2236"/>
                      <a:pt x="2170" y="2236"/>
                    </a:cubicBezTo>
                    <a:cubicBezTo>
                      <a:pt x="2218" y="2166"/>
                      <a:pt x="2218" y="2166"/>
                      <a:pt x="2218" y="2166"/>
                    </a:cubicBezTo>
                    <a:cubicBezTo>
                      <a:pt x="2222" y="2159"/>
                      <a:pt x="2231" y="2158"/>
                      <a:pt x="2237" y="2162"/>
                    </a:cubicBezTo>
                    <a:cubicBezTo>
                      <a:pt x="2282" y="2190"/>
                      <a:pt x="2282" y="2190"/>
                      <a:pt x="2282" y="2190"/>
                    </a:cubicBezTo>
                    <a:cubicBezTo>
                      <a:pt x="2284" y="2191"/>
                      <a:pt x="2286" y="2192"/>
                      <a:pt x="2288" y="2192"/>
                    </a:cubicBezTo>
                    <a:cubicBezTo>
                      <a:pt x="2367" y="2197"/>
                      <a:pt x="2367" y="2197"/>
                      <a:pt x="2367" y="2197"/>
                    </a:cubicBezTo>
                    <a:cubicBezTo>
                      <a:pt x="2370" y="2197"/>
                      <a:pt x="2373" y="2196"/>
                      <a:pt x="2376" y="2194"/>
                    </a:cubicBezTo>
                    <a:cubicBezTo>
                      <a:pt x="2407" y="2174"/>
                      <a:pt x="2407" y="2174"/>
                      <a:pt x="2407" y="2174"/>
                    </a:cubicBezTo>
                    <a:cubicBezTo>
                      <a:pt x="2408" y="2173"/>
                      <a:pt x="2410" y="2171"/>
                      <a:pt x="2411" y="2169"/>
                    </a:cubicBezTo>
                    <a:cubicBezTo>
                      <a:pt x="2436" y="2129"/>
                      <a:pt x="2436" y="2129"/>
                      <a:pt x="2436" y="2129"/>
                    </a:cubicBezTo>
                    <a:cubicBezTo>
                      <a:pt x="2437" y="2128"/>
                      <a:pt x="2437" y="2128"/>
                      <a:pt x="2437" y="2127"/>
                    </a:cubicBezTo>
                    <a:cubicBezTo>
                      <a:pt x="2489" y="2067"/>
                      <a:pt x="2489" y="2067"/>
                      <a:pt x="2489" y="2067"/>
                    </a:cubicBezTo>
                    <a:cubicBezTo>
                      <a:pt x="2491" y="2065"/>
                      <a:pt x="2492" y="2064"/>
                      <a:pt x="2494" y="2063"/>
                    </a:cubicBezTo>
                    <a:cubicBezTo>
                      <a:pt x="2602" y="2016"/>
                      <a:pt x="2602" y="2016"/>
                      <a:pt x="2602" y="2016"/>
                    </a:cubicBezTo>
                    <a:cubicBezTo>
                      <a:pt x="2603" y="2015"/>
                      <a:pt x="2604" y="2015"/>
                      <a:pt x="2605" y="2015"/>
                    </a:cubicBezTo>
                    <a:cubicBezTo>
                      <a:pt x="2756" y="1990"/>
                      <a:pt x="2756" y="1990"/>
                      <a:pt x="2756" y="1990"/>
                    </a:cubicBezTo>
                    <a:cubicBezTo>
                      <a:pt x="2759" y="1990"/>
                      <a:pt x="2761" y="1989"/>
                      <a:pt x="2763" y="1988"/>
                    </a:cubicBezTo>
                    <a:cubicBezTo>
                      <a:pt x="2791" y="1967"/>
                      <a:pt x="2791" y="1967"/>
                      <a:pt x="2791" y="1967"/>
                    </a:cubicBezTo>
                    <a:cubicBezTo>
                      <a:pt x="2792" y="1967"/>
                      <a:pt x="2792" y="1967"/>
                      <a:pt x="2793" y="1966"/>
                    </a:cubicBezTo>
                    <a:cubicBezTo>
                      <a:pt x="2873" y="1894"/>
                      <a:pt x="2873" y="1894"/>
                      <a:pt x="2873" y="1894"/>
                    </a:cubicBezTo>
                    <a:cubicBezTo>
                      <a:pt x="2874" y="1893"/>
                      <a:pt x="2875" y="1893"/>
                      <a:pt x="2876" y="1892"/>
                    </a:cubicBezTo>
                    <a:cubicBezTo>
                      <a:pt x="2987" y="1833"/>
                      <a:pt x="2987" y="1833"/>
                      <a:pt x="2987" y="1833"/>
                    </a:cubicBezTo>
                    <a:cubicBezTo>
                      <a:pt x="2995" y="1829"/>
                      <a:pt x="3004" y="1833"/>
                      <a:pt x="3007" y="1841"/>
                    </a:cubicBezTo>
                    <a:cubicBezTo>
                      <a:pt x="3008" y="1844"/>
                      <a:pt x="3008" y="1844"/>
                      <a:pt x="3008" y="1844"/>
                    </a:cubicBezTo>
                    <a:cubicBezTo>
                      <a:pt x="3013" y="1842"/>
                      <a:pt x="3019" y="1840"/>
                      <a:pt x="3025" y="1840"/>
                    </a:cubicBezTo>
                    <a:cubicBezTo>
                      <a:pt x="3164" y="1832"/>
                      <a:pt x="3164" y="1832"/>
                      <a:pt x="3164" y="1832"/>
                    </a:cubicBezTo>
                    <a:cubicBezTo>
                      <a:pt x="3326" y="1822"/>
                      <a:pt x="3326" y="1822"/>
                      <a:pt x="3326" y="1822"/>
                    </a:cubicBezTo>
                    <a:cubicBezTo>
                      <a:pt x="3340" y="1821"/>
                      <a:pt x="3353" y="1814"/>
                      <a:pt x="3361" y="1802"/>
                    </a:cubicBezTo>
                    <a:cubicBezTo>
                      <a:pt x="3384" y="1769"/>
                      <a:pt x="3384" y="1769"/>
                      <a:pt x="3384" y="1769"/>
                    </a:cubicBezTo>
                    <a:cubicBezTo>
                      <a:pt x="3394" y="1754"/>
                      <a:pt x="3413" y="1746"/>
                      <a:pt x="3430" y="1750"/>
                    </a:cubicBezTo>
                    <a:cubicBezTo>
                      <a:pt x="3454" y="1755"/>
                      <a:pt x="3454" y="1755"/>
                      <a:pt x="3454" y="1755"/>
                    </a:cubicBezTo>
                    <a:cubicBezTo>
                      <a:pt x="3468" y="1758"/>
                      <a:pt x="3482" y="1754"/>
                      <a:pt x="3493" y="1745"/>
                    </a:cubicBezTo>
                    <a:cubicBezTo>
                      <a:pt x="3579" y="1671"/>
                      <a:pt x="3579" y="1671"/>
                      <a:pt x="3579" y="1671"/>
                    </a:cubicBezTo>
                    <a:cubicBezTo>
                      <a:pt x="3754" y="1522"/>
                      <a:pt x="3754" y="1522"/>
                      <a:pt x="3754" y="1522"/>
                    </a:cubicBezTo>
                    <a:cubicBezTo>
                      <a:pt x="3755" y="1521"/>
                      <a:pt x="3756" y="1520"/>
                      <a:pt x="3757" y="1519"/>
                    </a:cubicBezTo>
                    <a:cubicBezTo>
                      <a:pt x="3939" y="1334"/>
                      <a:pt x="3939" y="1334"/>
                      <a:pt x="3939" y="1334"/>
                    </a:cubicBezTo>
                    <a:cubicBezTo>
                      <a:pt x="3942" y="1331"/>
                      <a:pt x="3945" y="1329"/>
                      <a:pt x="3949" y="1327"/>
                    </a:cubicBezTo>
                    <a:cubicBezTo>
                      <a:pt x="4134" y="1220"/>
                      <a:pt x="4134" y="1220"/>
                      <a:pt x="4134" y="1220"/>
                    </a:cubicBezTo>
                    <a:cubicBezTo>
                      <a:pt x="4139" y="1217"/>
                      <a:pt x="4143" y="1214"/>
                      <a:pt x="4147" y="1209"/>
                    </a:cubicBezTo>
                    <a:cubicBezTo>
                      <a:pt x="4250" y="1082"/>
                      <a:pt x="4250" y="1082"/>
                      <a:pt x="4250" y="1082"/>
                    </a:cubicBezTo>
                    <a:cubicBezTo>
                      <a:pt x="4254" y="1077"/>
                      <a:pt x="4257" y="1072"/>
                      <a:pt x="4258" y="1067"/>
                    </a:cubicBezTo>
                    <a:cubicBezTo>
                      <a:pt x="4304" y="923"/>
                      <a:pt x="4304" y="923"/>
                      <a:pt x="4304" y="923"/>
                    </a:cubicBezTo>
                    <a:cubicBezTo>
                      <a:pt x="4305" y="918"/>
                      <a:pt x="4306" y="913"/>
                      <a:pt x="4306" y="907"/>
                    </a:cubicBezTo>
                    <a:cubicBezTo>
                      <a:pt x="4302" y="845"/>
                      <a:pt x="4302" y="845"/>
                      <a:pt x="4302" y="845"/>
                    </a:cubicBezTo>
                    <a:cubicBezTo>
                      <a:pt x="4302" y="839"/>
                      <a:pt x="4300" y="833"/>
                      <a:pt x="4298" y="828"/>
                    </a:cubicBezTo>
                    <a:cubicBezTo>
                      <a:pt x="4235" y="698"/>
                      <a:pt x="4235" y="698"/>
                      <a:pt x="4235" y="698"/>
                    </a:cubicBezTo>
                    <a:cubicBezTo>
                      <a:pt x="4232" y="690"/>
                      <a:pt x="4226" y="684"/>
                      <a:pt x="4219" y="679"/>
                    </a:cubicBezTo>
                    <a:cubicBezTo>
                      <a:pt x="4158" y="641"/>
                      <a:pt x="4158" y="641"/>
                      <a:pt x="4158" y="641"/>
                    </a:cubicBezTo>
                    <a:cubicBezTo>
                      <a:pt x="4157" y="640"/>
                      <a:pt x="4155" y="639"/>
                      <a:pt x="4154" y="638"/>
                    </a:cubicBezTo>
                    <a:cubicBezTo>
                      <a:pt x="4103" y="597"/>
                      <a:pt x="4103" y="597"/>
                      <a:pt x="4103" y="597"/>
                    </a:cubicBezTo>
                    <a:cubicBezTo>
                      <a:pt x="4097" y="592"/>
                      <a:pt x="4092" y="585"/>
                      <a:pt x="4089" y="577"/>
                    </a:cubicBezTo>
                    <a:cubicBezTo>
                      <a:pt x="4081" y="554"/>
                      <a:pt x="4081" y="554"/>
                      <a:pt x="4081" y="554"/>
                    </a:cubicBezTo>
                    <a:cubicBezTo>
                      <a:pt x="4080" y="551"/>
                      <a:pt x="4079" y="549"/>
                      <a:pt x="4077" y="546"/>
                    </a:cubicBezTo>
                    <a:cubicBezTo>
                      <a:pt x="4062" y="521"/>
                      <a:pt x="4062" y="521"/>
                      <a:pt x="4062" y="521"/>
                    </a:cubicBezTo>
                    <a:cubicBezTo>
                      <a:pt x="4057" y="511"/>
                      <a:pt x="4055" y="500"/>
                      <a:pt x="4057" y="489"/>
                    </a:cubicBezTo>
                    <a:cubicBezTo>
                      <a:pt x="4063" y="462"/>
                      <a:pt x="4063" y="462"/>
                      <a:pt x="4063" y="462"/>
                    </a:cubicBezTo>
                    <a:cubicBezTo>
                      <a:pt x="4065" y="448"/>
                      <a:pt x="4061" y="433"/>
                      <a:pt x="4051" y="423"/>
                    </a:cubicBezTo>
                    <a:cubicBezTo>
                      <a:pt x="4028" y="398"/>
                      <a:pt x="4028" y="398"/>
                      <a:pt x="4028" y="398"/>
                    </a:cubicBezTo>
                    <a:cubicBezTo>
                      <a:pt x="4026" y="395"/>
                      <a:pt x="4023" y="393"/>
                      <a:pt x="4020" y="391"/>
                    </a:cubicBezTo>
                    <a:cubicBezTo>
                      <a:pt x="3962" y="352"/>
                      <a:pt x="3962" y="352"/>
                      <a:pt x="3962" y="352"/>
                    </a:cubicBezTo>
                    <a:cubicBezTo>
                      <a:pt x="3948" y="342"/>
                      <a:pt x="3940" y="325"/>
                      <a:pt x="3942" y="308"/>
                    </a:cubicBezTo>
                    <a:cubicBezTo>
                      <a:pt x="3948" y="263"/>
                      <a:pt x="3948" y="263"/>
                      <a:pt x="3948" y="263"/>
                    </a:cubicBezTo>
                    <a:cubicBezTo>
                      <a:pt x="3950" y="253"/>
                      <a:pt x="3954" y="243"/>
                      <a:pt x="3961" y="236"/>
                    </a:cubicBezTo>
                    <a:cubicBezTo>
                      <a:pt x="4009" y="190"/>
                      <a:pt x="4009" y="190"/>
                      <a:pt x="4009" y="190"/>
                    </a:cubicBezTo>
                    <a:cubicBezTo>
                      <a:pt x="4013" y="186"/>
                      <a:pt x="4018" y="182"/>
                      <a:pt x="4023" y="180"/>
                    </a:cubicBezTo>
                    <a:cubicBezTo>
                      <a:pt x="4151" y="127"/>
                      <a:pt x="4151" y="127"/>
                      <a:pt x="4151" y="127"/>
                    </a:cubicBezTo>
                    <a:cubicBezTo>
                      <a:pt x="4157" y="125"/>
                      <a:pt x="4162" y="121"/>
                      <a:pt x="4166" y="117"/>
                    </a:cubicBezTo>
                    <a:cubicBezTo>
                      <a:pt x="4216" y="66"/>
                      <a:pt x="4216" y="66"/>
                      <a:pt x="4216" y="66"/>
                    </a:cubicBezTo>
                    <a:cubicBezTo>
                      <a:pt x="4255" y="29"/>
                      <a:pt x="4255" y="29"/>
                      <a:pt x="4255" y="29"/>
                    </a:cubicBezTo>
                    <a:cubicBezTo>
                      <a:pt x="4263" y="21"/>
                      <a:pt x="4267" y="11"/>
                      <a:pt x="4268" y="0"/>
                    </a:cubicBezTo>
                    <a:cubicBezTo>
                      <a:pt x="4105" y="38"/>
                      <a:pt x="4105" y="38"/>
                      <a:pt x="4105" y="38"/>
                    </a:cubicBezTo>
                    <a:cubicBezTo>
                      <a:pt x="4104" y="39"/>
                      <a:pt x="4103" y="39"/>
                      <a:pt x="4102" y="39"/>
                    </a:cubicBezTo>
                    <a:cubicBezTo>
                      <a:pt x="3739" y="97"/>
                      <a:pt x="3739" y="97"/>
                      <a:pt x="3739" y="97"/>
                    </a:cubicBezTo>
                    <a:cubicBezTo>
                      <a:pt x="3208" y="177"/>
                      <a:pt x="3208" y="177"/>
                      <a:pt x="3208" y="177"/>
                    </a:cubicBezTo>
                    <a:cubicBezTo>
                      <a:pt x="2849" y="230"/>
                      <a:pt x="2849" y="230"/>
                      <a:pt x="2849" y="230"/>
                    </a:cubicBezTo>
                    <a:cubicBezTo>
                      <a:pt x="2848" y="230"/>
                      <a:pt x="2846" y="230"/>
                      <a:pt x="2844" y="230"/>
                    </a:cubicBezTo>
                    <a:cubicBezTo>
                      <a:pt x="2321" y="244"/>
                      <a:pt x="2321" y="244"/>
                      <a:pt x="2321" y="244"/>
                    </a:cubicBezTo>
                    <a:cubicBezTo>
                      <a:pt x="1713" y="229"/>
                      <a:pt x="1713" y="229"/>
                      <a:pt x="1713" y="229"/>
                    </a:cubicBezTo>
                    <a:cubicBezTo>
                      <a:pt x="1396" y="205"/>
                      <a:pt x="1396" y="205"/>
                      <a:pt x="1396" y="205"/>
                    </a:cubicBezTo>
                    <a:cubicBezTo>
                      <a:pt x="952" y="169"/>
                      <a:pt x="952" y="169"/>
                      <a:pt x="952" y="169"/>
                    </a:cubicBezTo>
                    <a:cubicBezTo>
                      <a:pt x="724" y="154"/>
                      <a:pt x="724" y="154"/>
                      <a:pt x="724" y="154"/>
                    </a:cubicBezTo>
                    <a:cubicBezTo>
                      <a:pt x="706" y="153"/>
                      <a:pt x="690" y="163"/>
                      <a:pt x="682" y="179"/>
                    </a:cubicBezTo>
                    <a:cubicBezTo>
                      <a:pt x="664" y="218"/>
                      <a:pt x="664" y="218"/>
                      <a:pt x="664" y="218"/>
                    </a:cubicBezTo>
                    <a:cubicBezTo>
                      <a:pt x="663" y="221"/>
                      <a:pt x="661" y="224"/>
                      <a:pt x="658" y="227"/>
                    </a:cubicBezTo>
                    <a:cubicBezTo>
                      <a:pt x="562" y="343"/>
                      <a:pt x="562" y="343"/>
                      <a:pt x="562" y="343"/>
                    </a:cubicBezTo>
                    <a:cubicBezTo>
                      <a:pt x="554" y="352"/>
                      <a:pt x="543" y="358"/>
                      <a:pt x="532" y="359"/>
                    </a:cubicBezTo>
                    <a:cubicBezTo>
                      <a:pt x="484" y="362"/>
                      <a:pt x="484" y="362"/>
                      <a:pt x="484" y="362"/>
                    </a:cubicBezTo>
                    <a:cubicBezTo>
                      <a:pt x="479" y="362"/>
                      <a:pt x="474" y="363"/>
                      <a:pt x="470" y="365"/>
                    </a:cubicBezTo>
                    <a:cubicBezTo>
                      <a:pt x="410" y="389"/>
                      <a:pt x="410" y="389"/>
                      <a:pt x="410" y="389"/>
                    </a:cubicBezTo>
                    <a:cubicBezTo>
                      <a:pt x="406" y="391"/>
                      <a:pt x="402" y="393"/>
                      <a:pt x="399" y="396"/>
                    </a:cubicBezTo>
                    <a:cubicBezTo>
                      <a:pt x="266" y="510"/>
                      <a:pt x="266" y="510"/>
                      <a:pt x="266" y="510"/>
                    </a:cubicBezTo>
                    <a:cubicBezTo>
                      <a:pt x="261" y="515"/>
                      <a:pt x="256" y="521"/>
                      <a:pt x="254" y="528"/>
                    </a:cubicBezTo>
                    <a:cubicBezTo>
                      <a:pt x="220" y="615"/>
                      <a:pt x="220" y="615"/>
                      <a:pt x="220" y="615"/>
                    </a:cubicBezTo>
                    <a:cubicBezTo>
                      <a:pt x="219" y="618"/>
                      <a:pt x="217" y="621"/>
                      <a:pt x="216" y="623"/>
                    </a:cubicBezTo>
                    <a:cubicBezTo>
                      <a:pt x="179" y="679"/>
                      <a:pt x="179" y="679"/>
                      <a:pt x="179" y="679"/>
                    </a:cubicBezTo>
                    <a:cubicBezTo>
                      <a:pt x="176" y="685"/>
                      <a:pt x="171" y="689"/>
                      <a:pt x="165" y="693"/>
                    </a:cubicBezTo>
                    <a:cubicBezTo>
                      <a:pt x="117" y="721"/>
                      <a:pt x="117" y="721"/>
                      <a:pt x="117" y="721"/>
                    </a:cubicBezTo>
                    <a:cubicBezTo>
                      <a:pt x="106" y="728"/>
                      <a:pt x="98" y="739"/>
                      <a:pt x="97" y="752"/>
                    </a:cubicBezTo>
                    <a:cubicBezTo>
                      <a:pt x="91" y="796"/>
                      <a:pt x="91" y="796"/>
                      <a:pt x="91" y="796"/>
                    </a:cubicBezTo>
                    <a:cubicBezTo>
                      <a:pt x="90" y="801"/>
                      <a:pt x="88" y="806"/>
                      <a:pt x="86" y="811"/>
                    </a:cubicBezTo>
                    <a:cubicBezTo>
                      <a:pt x="60" y="859"/>
                      <a:pt x="60" y="859"/>
                      <a:pt x="60" y="859"/>
                    </a:cubicBezTo>
                    <a:cubicBezTo>
                      <a:pt x="50" y="877"/>
                      <a:pt x="54" y="898"/>
                      <a:pt x="69" y="912"/>
                    </a:cubicBezTo>
                    <a:cubicBezTo>
                      <a:pt x="88" y="929"/>
                      <a:pt x="88" y="929"/>
                      <a:pt x="88" y="929"/>
                    </a:cubicBezTo>
                    <a:cubicBezTo>
                      <a:pt x="96" y="936"/>
                      <a:pt x="101" y="945"/>
                      <a:pt x="102" y="956"/>
                    </a:cubicBezTo>
                    <a:cubicBezTo>
                      <a:pt x="106" y="988"/>
                      <a:pt x="106" y="988"/>
                      <a:pt x="106" y="988"/>
                    </a:cubicBezTo>
                    <a:cubicBezTo>
                      <a:pt x="109" y="1010"/>
                      <a:pt x="129" y="1026"/>
                      <a:pt x="151" y="1025"/>
                    </a:cubicBezTo>
                    <a:cubicBezTo>
                      <a:pt x="187" y="1023"/>
                      <a:pt x="187" y="1023"/>
                      <a:pt x="187" y="1023"/>
                    </a:cubicBezTo>
                    <a:cubicBezTo>
                      <a:pt x="203" y="1022"/>
                      <a:pt x="219" y="1031"/>
                      <a:pt x="227" y="1045"/>
                    </a:cubicBezTo>
                    <a:cubicBezTo>
                      <a:pt x="242" y="1073"/>
                      <a:pt x="242" y="1073"/>
                      <a:pt x="242" y="1073"/>
                    </a:cubicBezTo>
                    <a:cubicBezTo>
                      <a:pt x="244" y="1077"/>
                      <a:pt x="246" y="1082"/>
                      <a:pt x="247" y="1087"/>
                    </a:cubicBezTo>
                    <a:cubicBezTo>
                      <a:pt x="247" y="1087"/>
                      <a:pt x="247" y="1087"/>
                      <a:pt x="247" y="1087"/>
                    </a:cubicBezTo>
                    <a:cubicBezTo>
                      <a:pt x="249" y="1102"/>
                      <a:pt x="258" y="1114"/>
                      <a:pt x="272" y="1120"/>
                    </a:cubicBezTo>
                    <a:cubicBezTo>
                      <a:pt x="316" y="1139"/>
                      <a:pt x="316" y="1139"/>
                      <a:pt x="316" y="1139"/>
                    </a:cubicBezTo>
                    <a:cubicBezTo>
                      <a:pt x="328" y="1145"/>
                      <a:pt x="342" y="1144"/>
                      <a:pt x="354" y="1138"/>
                    </a:cubicBezTo>
                    <a:cubicBezTo>
                      <a:pt x="373" y="1127"/>
                      <a:pt x="373" y="1127"/>
                      <a:pt x="373" y="1127"/>
                    </a:cubicBezTo>
                    <a:cubicBezTo>
                      <a:pt x="379" y="1124"/>
                      <a:pt x="385" y="1122"/>
                      <a:pt x="391" y="1122"/>
                    </a:cubicBezTo>
                    <a:cubicBezTo>
                      <a:pt x="442" y="1119"/>
                      <a:pt x="442" y="1119"/>
                      <a:pt x="442" y="1119"/>
                    </a:cubicBezTo>
                    <a:cubicBezTo>
                      <a:pt x="456" y="1118"/>
                      <a:pt x="469" y="1124"/>
                      <a:pt x="478" y="1135"/>
                    </a:cubicBezTo>
                    <a:cubicBezTo>
                      <a:pt x="489" y="1149"/>
                      <a:pt x="489" y="1149"/>
                      <a:pt x="489" y="1149"/>
                    </a:cubicBezTo>
                    <a:cubicBezTo>
                      <a:pt x="498" y="1162"/>
                      <a:pt x="500" y="1178"/>
                      <a:pt x="494" y="1193"/>
                    </a:cubicBezTo>
                    <a:cubicBezTo>
                      <a:pt x="475" y="1237"/>
                      <a:pt x="475" y="1237"/>
                      <a:pt x="475" y="1237"/>
                    </a:cubicBezTo>
                    <a:cubicBezTo>
                      <a:pt x="475" y="1239"/>
                      <a:pt x="474" y="1240"/>
                      <a:pt x="474" y="1242"/>
                    </a:cubicBezTo>
                    <a:cubicBezTo>
                      <a:pt x="454" y="1304"/>
                      <a:pt x="454" y="1304"/>
                      <a:pt x="454" y="1304"/>
                    </a:cubicBezTo>
                    <a:cubicBezTo>
                      <a:pt x="453" y="1308"/>
                      <a:pt x="452" y="1311"/>
                      <a:pt x="450" y="1313"/>
                    </a:cubicBezTo>
                    <a:cubicBezTo>
                      <a:pt x="407" y="1387"/>
                      <a:pt x="407" y="1387"/>
                      <a:pt x="407" y="1387"/>
                    </a:cubicBezTo>
                    <a:cubicBezTo>
                      <a:pt x="400" y="1399"/>
                      <a:pt x="387" y="1407"/>
                      <a:pt x="373" y="1408"/>
                    </a:cubicBezTo>
                    <a:cubicBezTo>
                      <a:pt x="311" y="1412"/>
                      <a:pt x="311" y="1412"/>
                      <a:pt x="311" y="1412"/>
                    </a:cubicBezTo>
                    <a:cubicBezTo>
                      <a:pt x="259" y="1415"/>
                      <a:pt x="259" y="1415"/>
                      <a:pt x="259" y="1415"/>
                    </a:cubicBezTo>
                    <a:cubicBezTo>
                      <a:pt x="240" y="1416"/>
                      <a:pt x="223" y="1430"/>
                      <a:pt x="220" y="1450"/>
                    </a:cubicBezTo>
                    <a:cubicBezTo>
                      <a:pt x="214" y="1482"/>
                      <a:pt x="214" y="1482"/>
                      <a:pt x="214" y="1482"/>
                    </a:cubicBezTo>
                    <a:cubicBezTo>
                      <a:pt x="213" y="1486"/>
                      <a:pt x="212" y="1490"/>
                      <a:pt x="210" y="1494"/>
                    </a:cubicBezTo>
                    <a:cubicBezTo>
                      <a:pt x="173" y="1566"/>
                      <a:pt x="173" y="1566"/>
                      <a:pt x="173" y="1566"/>
                    </a:cubicBezTo>
                    <a:cubicBezTo>
                      <a:pt x="171" y="1571"/>
                      <a:pt x="167" y="1576"/>
                      <a:pt x="163" y="1579"/>
                    </a:cubicBezTo>
                    <a:cubicBezTo>
                      <a:pt x="103" y="1629"/>
                      <a:pt x="103" y="1629"/>
                      <a:pt x="103" y="1629"/>
                    </a:cubicBezTo>
                    <a:cubicBezTo>
                      <a:pt x="99" y="1633"/>
                      <a:pt x="95" y="1638"/>
                      <a:pt x="92" y="1644"/>
                    </a:cubicBezTo>
                    <a:cubicBezTo>
                      <a:pt x="64" y="1704"/>
                      <a:pt x="64" y="1704"/>
                      <a:pt x="64" y="1704"/>
                    </a:cubicBezTo>
                    <a:cubicBezTo>
                      <a:pt x="62" y="1709"/>
                      <a:pt x="61" y="1714"/>
                      <a:pt x="60" y="1719"/>
                    </a:cubicBezTo>
                    <a:cubicBezTo>
                      <a:pt x="57" y="1754"/>
                      <a:pt x="57" y="1754"/>
                      <a:pt x="57" y="1754"/>
                    </a:cubicBezTo>
                    <a:cubicBezTo>
                      <a:pt x="56" y="1764"/>
                      <a:pt x="52" y="1772"/>
                      <a:pt x="46" y="1779"/>
                    </a:cubicBezTo>
                    <a:cubicBezTo>
                      <a:pt x="21" y="1808"/>
                      <a:pt x="21" y="1808"/>
                      <a:pt x="21" y="1808"/>
                    </a:cubicBezTo>
                    <a:cubicBezTo>
                      <a:pt x="0" y="1831"/>
                      <a:pt x="10" y="1867"/>
                      <a:pt x="39" y="1877"/>
                    </a:cubicBezTo>
                    <a:cubicBezTo>
                      <a:pt x="45" y="1879"/>
                      <a:pt x="50" y="1882"/>
                      <a:pt x="55" y="1887"/>
                    </a:cubicBezTo>
                    <a:cubicBezTo>
                      <a:pt x="103" y="1936"/>
                      <a:pt x="103" y="1936"/>
                      <a:pt x="103" y="1936"/>
                    </a:cubicBezTo>
                    <a:cubicBezTo>
                      <a:pt x="111" y="1943"/>
                      <a:pt x="115" y="1953"/>
                      <a:pt x="116" y="1963"/>
                    </a:cubicBezTo>
                    <a:cubicBezTo>
                      <a:pt x="119" y="2017"/>
                      <a:pt x="119" y="2017"/>
                      <a:pt x="119" y="2017"/>
                    </a:cubicBezTo>
                    <a:cubicBezTo>
                      <a:pt x="119" y="2020"/>
                      <a:pt x="119" y="2023"/>
                      <a:pt x="120" y="2025"/>
                    </a:cubicBezTo>
                    <a:cubicBezTo>
                      <a:pt x="154" y="2147"/>
                      <a:pt x="154" y="2147"/>
                      <a:pt x="154" y="2147"/>
                    </a:cubicBezTo>
                    <a:cubicBezTo>
                      <a:pt x="155" y="2151"/>
                      <a:pt x="156" y="2155"/>
                      <a:pt x="159" y="2158"/>
                    </a:cubicBezTo>
                    <a:cubicBezTo>
                      <a:pt x="193" y="2213"/>
                      <a:pt x="193" y="2213"/>
                      <a:pt x="193" y="2213"/>
                    </a:cubicBezTo>
                    <a:cubicBezTo>
                      <a:pt x="204" y="2230"/>
                      <a:pt x="226" y="2238"/>
                      <a:pt x="245" y="2230"/>
                    </a:cubicBezTo>
                    <a:lnTo>
                      <a:pt x="279" y="221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8"/>
              <p:cNvSpPr>
                <a:spLocks/>
              </p:cNvSpPr>
              <p:nvPr/>
            </p:nvSpPr>
            <p:spPr bwMode="auto">
              <a:xfrm>
                <a:off x="3301461" y="2680265"/>
                <a:ext cx="771877" cy="999224"/>
              </a:xfrm>
              <a:custGeom>
                <a:avLst/>
                <a:gdLst>
                  <a:gd name="T0" fmla="*/ 3073 w 3181"/>
                  <a:gd name="T1" fmla="*/ 3012 h 4119"/>
                  <a:gd name="T2" fmla="*/ 2985 w 3181"/>
                  <a:gd name="T3" fmla="*/ 2873 h 4119"/>
                  <a:gd name="T4" fmla="*/ 3146 w 3181"/>
                  <a:gd name="T5" fmla="*/ 2737 h 4119"/>
                  <a:gd name="T6" fmla="*/ 2912 w 3181"/>
                  <a:gd name="T7" fmla="*/ 2471 h 4119"/>
                  <a:gd name="T8" fmla="*/ 2751 w 3181"/>
                  <a:gd name="T9" fmla="*/ 2256 h 4119"/>
                  <a:gd name="T10" fmla="*/ 2574 w 3181"/>
                  <a:gd name="T11" fmla="*/ 2028 h 4119"/>
                  <a:gd name="T12" fmla="*/ 2417 w 3181"/>
                  <a:gd name="T13" fmla="*/ 1861 h 4119"/>
                  <a:gd name="T14" fmla="*/ 2420 w 3181"/>
                  <a:gd name="T15" fmla="*/ 1595 h 4119"/>
                  <a:gd name="T16" fmla="*/ 2346 w 3181"/>
                  <a:gd name="T17" fmla="*/ 1445 h 4119"/>
                  <a:gd name="T18" fmla="*/ 2231 w 3181"/>
                  <a:gd name="T19" fmla="*/ 1179 h 4119"/>
                  <a:gd name="T20" fmla="*/ 2210 w 3181"/>
                  <a:gd name="T21" fmla="*/ 1000 h 4119"/>
                  <a:gd name="T22" fmla="*/ 2297 w 3181"/>
                  <a:gd name="T23" fmla="*/ 852 h 4119"/>
                  <a:gd name="T24" fmla="*/ 2268 w 3181"/>
                  <a:gd name="T25" fmla="*/ 691 h 4119"/>
                  <a:gd name="T26" fmla="*/ 2273 w 3181"/>
                  <a:gd name="T27" fmla="*/ 563 h 4119"/>
                  <a:gd name="T28" fmla="*/ 2218 w 3181"/>
                  <a:gd name="T29" fmla="*/ 303 h 4119"/>
                  <a:gd name="T30" fmla="*/ 2043 w 3181"/>
                  <a:gd name="T31" fmla="*/ 199 h 4119"/>
                  <a:gd name="T32" fmla="*/ 1937 w 3181"/>
                  <a:gd name="T33" fmla="*/ 149 h 4119"/>
                  <a:gd name="T34" fmla="*/ 1813 w 3181"/>
                  <a:gd name="T35" fmla="*/ 117 h 4119"/>
                  <a:gd name="T36" fmla="*/ 1668 w 3181"/>
                  <a:gd name="T37" fmla="*/ 84 h 4119"/>
                  <a:gd name="T38" fmla="*/ 1616 w 3181"/>
                  <a:gd name="T39" fmla="*/ 1 h 4119"/>
                  <a:gd name="T40" fmla="*/ 1495 w 3181"/>
                  <a:gd name="T41" fmla="*/ 207 h 4119"/>
                  <a:gd name="T42" fmla="*/ 1389 w 3181"/>
                  <a:gd name="T43" fmla="*/ 388 h 4119"/>
                  <a:gd name="T44" fmla="*/ 1255 w 3181"/>
                  <a:gd name="T45" fmla="*/ 520 h 4119"/>
                  <a:gd name="T46" fmla="*/ 1041 w 3181"/>
                  <a:gd name="T47" fmla="*/ 557 h 4119"/>
                  <a:gd name="T48" fmla="*/ 836 w 3181"/>
                  <a:gd name="T49" fmla="*/ 609 h 4119"/>
                  <a:gd name="T50" fmla="*/ 526 w 3181"/>
                  <a:gd name="T51" fmla="*/ 701 h 4119"/>
                  <a:gd name="T52" fmla="*/ 200 w 3181"/>
                  <a:gd name="T53" fmla="*/ 754 h 4119"/>
                  <a:gd name="T54" fmla="*/ 128 w 3181"/>
                  <a:gd name="T55" fmla="*/ 1002 h 4119"/>
                  <a:gd name="T56" fmla="*/ 106 w 3181"/>
                  <a:gd name="T57" fmla="*/ 1108 h 4119"/>
                  <a:gd name="T58" fmla="*/ 138 w 3181"/>
                  <a:gd name="T59" fmla="*/ 1270 h 4119"/>
                  <a:gd name="T60" fmla="*/ 159 w 3181"/>
                  <a:gd name="T61" fmla="*/ 1406 h 4119"/>
                  <a:gd name="T62" fmla="*/ 85 w 3181"/>
                  <a:gd name="T63" fmla="*/ 1610 h 4119"/>
                  <a:gd name="T64" fmla="*/ 135 w 3181"/>
                  <a:gd name="T65" fmla="*/ 1885 h 4119"/>
                  <a:gd name="T66" fmla="*/ 182 w 3181"/>
                  <a:gd name="T67" fmla="*/ 2199 h 4119"/>
                  <a:gd name="T68" fmla="*/ 148 w 3181"/>
                  <a:gd name="T69" fmla="*/ 2681 h 4119"/>
                  <a:gd name="T70" fmla="*/ 212 w 3181"/>
                  <a:gd name="T71" fmla="*/ 2922 h 4119"/>
                  <a:gd name="T72" fmla="*/ 288 w 3181"/>
                  <a:gd name="T73" fmla="*/ 3103 h 4119"/>
                  <a:gd name="T74" fmla="*/ 312 w 3181"/>
                  <a:gd name="T75" fmla="*/ 3307 h 4119"/>
                  <a:gd name="T76" fmla="*/ 623 w 3181"/>
                  <a:gd name="T77" fmla="*/ 3181 h 4119"/>
                  <a:gd name="T78" fmla="*/ 714 w 3181"/>
                  <a:gd name="T79" fmla="*/ 3405 h 4119"/>
                  <a:gd name="T80" fmla="*/ 1104 w 3181"/>
                  <a:gd name="T81" fmla="*/ 3578 h 4119"/>
                  <a:gd name="T82" fmla="*/ 1238 w 3181"/>
                  <a:gd name="T83" fmla="*/ 3733 h 4119"/>
                  <a:gd name="T84" fmla="*/ 1153 w 3181"/>
                  <a:gd name="T85" fmla="*/ 3825 h 4119"/>
                  <a:gd name="T86" fmla="*/ 1056 w 3181"/>
                  <a:gd name="T87" fmla="*/ 3950 h 4119"/>
                  <a:gd name="T88" fmla="*/ 1302 w 3181"/>
                  <a:gd name="T89" fmla="*/ 4032 h 4119"/>
                  <a:gd name="T90" fmla="*/ 1417 w 3181"/>
                  <a:gd name="T91" fmla="*/ 4069 h 4119"/>
                  <a:gd name="T92" fmla="*/ 1835 w 3181"/>
                  <a:gd name="T93" fmla="*/ 4066 h 4119"/>
                  <a:gd name="T94" fmla="*/ 2075 w 3181"/>
                  <a:gd name="T95" fmla="*/ 3878 h 4119"/>
                  <a:gd name="T96" fmla="*/ 2319 w 3181"/>
                  <a:gd name="T97" fmla="*/ 3849 h 4119"/>
                  <a:gd name="T98" fmla="*/ 2413 w 3181"/>
                  <a:gd name="T99" fmla="*/ 3999 h 4119"/>
                  <a:gd name="T100" fmla="*/ 2631 w 3181"/>
                  <a:gd name="T101" fmla="*/ 3930 h 4119"/>
                  <a:gd name="T102" fmla="*/ 2869 w 3181"/>
                  <a:gd name="T103" fmla="*/ 3654 h 4119"/>
                  <a:gd name="T104" fmla="*/ 3140 w 3181"/>
                  <a:gd name="T105" fmla="*/ 3564 h 4119"/>
                  <a:gd name="T106" fmla="*/ 3142 w 3181"/>
                  <a:gd name="T107" fmla="*/ 3120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81" h="4119">
                    <a:moveTo>
                      <a:pt x="3142" y="3120"/>
                    </a:moveTo>
                    <a:cubicBezTo>
                      <a:pt x="3141" y="3118"/>
                      <a:pt x="3140" y="3116"/>
                      <a:pt x="3140" y="3115"/>
                    </a:cubicBezTo>
                    <a:cubicBezTo>
                      <a:pt x="3113" y="3025"/>
                      <a:pt x="3113" y="3025"/>
                      <a:pt x="3113" y="3025"/>
                    </a:cubicBezTo>
                    <a:cubicBezTo>
                      <a:pt x="3110" y="3015"/>
                      <a:pt x="3101" y="3009"/>
                      <a:pt x="3091" y="3010"/>
                    </a:cubicBezTo>
                    <a:cubicBezTo>
                      <a:pt x="3073" y="3012"/>
                      <a:pt x="3073" y="3012"/>
                      <a:pt x="3073" y="3012"/>
                    </a:cubicBezTo>
                    <a:cubicBezTo>
                      <a:pt x="3062" y="3013"/>
                      <a:pt x="3051" y="3004"/>
                      <a:pt x="3050" y="2993"/>
                    </a:cubicBezTo>
                    <a:cubicBezTo>
                      <a:pt x="3047" y="2942"/>
                      <a:pt x="3047" y="2942"/>
                      <a:pt x="3047" y="2942"/>
                    </a:cubicBezTo>
                    <a:cubicBezTo>
                      <a:pt x="3047" y="2936"/>
                      <a:pt x="3044" y="2930"/>
                      <a:pt x="3039" y="2926"/>
                    </a:cubicBezTo>
                    <a:cubicBezTo>
                      <a:pt x="2993" y="2891"/>
                      <a:pt x="2993" y="2891"/>
                      <a:pt x="2993" y="2891"/>
                    </a:cubicBezTo>
                    <a:cubicBezTo>
                      <a:pt x="2988" y="2887"/>
                      <a:pt x="2984" y="2880"/>
                      <a:pt x="2985" y="2873"/>
                    </a:cubicBezTo>
                    <a:cubicBezTo>
                      <a:pt x="2989" y="2807"/>
                      <a:pt x="2989" y="2807"/>
                      <a:pt x="2989" y="2807"/>
                    </a:cubicBezTo>
                    <a:cubicBezTo>
                      <a:pt x="2990" y="2799"/>
                      <a:pt x="2996" y="2791"/>
                      <a:pt x="3004" y="2789"/>
                    </a:cubicBezTo>
                    <a:cubicBezTo>
                      <a:pt x="3122" y="2752"/>
                      <a:pt x="3122" y="2752"/>
                      <a:pt x="3122" y="2752"/>
                    </a:cubicBezTo>
                    <a:cubicBezTo>
                      <a:pt x="3124" y="2751"/>
                      <a:pt x="3125" y="2750"/>
                      <a:pt x="3127" y="2749"/>
                    </a:cubicBezTo>
                    <a:cubicBezTo>
                      <a:pt x="3146" y="2737"/>
                      <a:pt x="3146" y="2737"/>
                      <a:pt x="3146" y="2737"/>
                    </a:cubicBezTo>
                    <a:cubicBezTo>
                      <a:pt x="3159" y="2729"/>
                      <a:pt x="3159" y="2710"/>
                      <a:pt x="3146" y="2702"/>
                    </a:cubicBezTo>
                    <a:cubicBezTo>
                      <a:pt x="3030" y="2631"/>
                      <a:pt x="3030" y="2631"/>
                      <a:pt x="3030" y="2631"/>
                    </a:cubicBezTo>
                    <a:cubicBezTo>
                      <a:pt x="3027" y="2629"/>
                      <a:pt x="3025" y="2627"/>
                      <a:pt x="3024" y="2625"/>
                    </a:cubicBezTo>
                    <a:cubicBezTo>
                      <a:pt x="2925" y="2479"/>
                      <a:pt x="2925" y="2479"/>
                      <a:pt x="2925" y="2479"/>
                    </a:cubicBezTo>
                    <a:cubicBezTo>
                      <a:pt x="2922" y="2475"/>
                      <a:pt x="2917" y="2472"/>
                      <a:pt x="2912" y="2471"/>
                    </a:cubicBezTo>
                    <a:cubicBezTo>
                      <a:pt x="2871" y="2462"/>
                      <a:pt x="2871" y="2462"/>
                      <a:pt x="2871" y="2462"/>
                    </a:cubicBezTo>
                    <a:cubicBezTo>
                      <a:pt x="2862" y="2460"/>
                      <a:pt x="2856" y="2453"/>
                      <a:pt x="2854" y="2445"/>
                    </a:cubicBezTo>
                    <a:cubicBezTo>
                      <a:pt x="2838" y="2332"/>
                      <a:pt x="2838" y="2332"/>
                      <a:pt x="2838" y="2332"/>
                    </a:cubicBezTo>
                    <a:cubicBezTo>
                      <a:pt x="2837" y="2327"/>
                      <a:pt x="2835" y="2322"/>
                      <a:pt x="2830" y="2318"/>
                    </a:cubicBezTo>
                    <a:cubicBezTo>
                      <a:pt x="2751" y="2256"/>
                      <a:pt x="2751" y="2256"/>
                      <a:pt x="2751" y="2256"/>
                    </a:cubicBezTo>
                    <a:cubicBezTo>
                      <a:pt x="2742" y="2250"/>
                      <a:pt x="2740" y="2237"/>
                      <a:pt x="2746" y="2228"/>
                    </a:cubicBezTo>
                    <a:cubicBezTo>
                      <a:pt x="2753" y="2219"/>
                      <a:pt x="2760" y="2207"/>
                      <a:pt x="2761" y="2203"/>
                    </a:cubicBezTo>
                    <a:cubicBezTo>
                      <a:pt x="2764" y="2195"/>
                      <a:pt x="2726" y="2154"/>
                      <a:pt x="2719" y="2147"/>
                    </a:cubicBezTo>
                    <a:cubicBezTo>
                      <a:pt x="2719" y="2146"/>
                      <a:pt x="2718" y="2145"/>
                      <a:pt x="2717" y="2145"/>
                    </a:cubicBezTo>
                    <a:cubicBezTo>
                      <a:pt x="2574" y="2028"/>
                      <a:pt x="2574" y="2028"/>
                      <a:pt x="2574" y="2028"/>
                    </a:cubicBezTo>
                    <a:cubicBezTo>
                      <a:pt x="2572" y="2027"/>
                      <a:pt x="2571" y="2025"/>
                      <a:pt x="2570" y="2023"/>
                    </a:cubicBezTo>
                    <a:cubicBezTo>
                      <a:pt x="2530" y="1958"/>
                      <a:pt x="2530" y="1958"/>
                      <a:pt x="2530" y="1958"/>
                    </a:cubicBezTo>
                    <a:cubicBezTo>
                      <a:pt x="2528" y="1956"/>
                      <a:pt x="2526" y="1954"/>
                      <a:pt x="2524" y="1952"/>
                    </a:cubicBezTo>
                    <a:cubicBezTo>
                      <a:pt x="2425" y="1885"/>
                      <a:pt x="2425" y="1885"/>
                      <a:pt x="2425" y="1885"/>
                    </a:cubicBezTo>
                    <a:cubicBezTo>
                      <a:pt x="2417" y="1880"/>
                      <a:pt x="2414" y="1870"/>
                      <a:pt x="2417" y="1861"/>
                    </a:cubicBezTo>
                    <a:cubicBezTo>
                      <a:pt x="2464" y="1727"/>
                      <a:pt x="2464" y="1727"/>
                      <a:pt x="2464" y="1727"/>
                    </a:cubicBezTo>
                    <a:cubicBezTo>
                      <a:pt x="2465" y="1726"/>
                      <a:pt x="2465" y="1724"/>
                      <a:pt x="2466" y="1722"/>
                    </a:cubicBezTo>
                    <a:cubicBezTo>
                      <a:pt x="2473" y="1638"/>
                      <a:pt x="2473" y="1638"/>
                      <a:pt x="2473" y="1638"/>
                    </a:cubicBezTo>
                    <a:cubicBezTo>
                      <a:pt x="2473" y="1630"/>
                      <a:pt x="2469" y="1622"/>
                      <a:pt x="2462" y="1618"/>
                    </a:cubicBezTo>
                    <a:cubicBezTo>
                      <a:pt x="2420" y="1595"/>
                      <a:pt x="2420" y="1595"/>
                      <a:pt x="2420" y="1595"/>
                    </a:cubicBezTo>
                    <a:cubicBezTo>
                      <a:pt x="2411" y="1590"/>
                      <a:pt x="2407" y="1578"/>
                      <a:pt x="2411" y="1568"/>
                    </a:cubicBezTo>
                    <a:cubicBezTo>
                      <a:pt x="2425" y="1541"/>
                      <a:pt x="2425" y="1541"/>
                      <a:pt x="2425" y="1541"/>
                    </a:cubicBezTo>
                    <a:cubicBezTo>
                      <a:pt x="2428" y="1533"/>
                      <a:pt x="2427" y="1523"/>
                      <a:pt x="2420" y="1517"/>
                    </a:cubicBezTo>
                    <a:cubicBezTo>
                      <a:pt x="2351" y="1449"/>
                      <a:pt x="2351" y="1449"/>
                      <a:pt x="2351" y="1449"/>
                    </a:cubicBezTo>
                    <a:cubicBezTo>
                      <a:pt x="2350" y="1447"/>
                      <a:pt x="2348" y="1446"/>
                      <a:pt x="2346" y="1445"/>
                    </a:cubicBezTo>
                    <a:cubicBezTo>
                      <a:pt x="2291" y="1417"/>
                      <a:pt x="2291" y="1417"/>
                      <a:pt x="2291" y="1417"/>
                    </a:cubicBezTo>
                    <a:cubicBezTo>
                      <a:pt x="2287" y="1415"/>
                      <a:pt x="2284" y="1411"/>
                      <a:pt x="2282" y="1407"/>
                    </a:cubicBezTo>
                    <a:cubicBezTo>
                      <a:pt x="2222" y="1277"/>
                      <a:pt x="2222" y="1277"/>
                      <a:pt x="2222" y="1277"/>
                    </a:cubicBezTo>
                    <a:cubicBezTo>
                      <a:pt x="2220" y="1274"/>
                      <a:pt x="2219" y="1270"/>
                      <a:pt x="2220" y="1266"/>
                    </a:cubicBezTo>
                    <a:cubicBezTo>
                      <a:pt x="2231" y="1179"/>
                      <a:pt x="2231" y="1179"/>
                      <a:pt x="2231" y="1179"/>
                    </a:cubicBezTo>
                    <a:cubicBezTo>
                      <a:pt x="2231" y="1178"/>
                      <a:pt x="2231" y="1177"/>
                      <a:pt x="2231" y="1176"/>
                    </a:cubicBezTo>
                    <a:cubicBezTo>
                      <a:pt x="2231" y="1084"/>
                      <a:pt x="2231" y="1084"/>
                      <a:pt x="2231" y="1084"/>
                    </a:cubicBezTo>
                    <a:cubicBezTo>
                      <a:pt x="2231" y="1080"/>
                      <a:pt x="2229" y="1076"/>
                      <a:pt x="2227" y="1073"/>
                    </a:cubicBezTo>
                    <a:cubicBezTo>
                      <a:pt x="2200" y="1031"/>
                      <a:pt x="2200" y="1031"/>
                      <a:pt x="2200" y="1031"/>
                    </a:cubicBezTo>
                    <a:cubicBezTo>
                      <a:pt x="2193" y="1020"/>
                      <a:pt x="2198" y="1005"/>
                      <a:pt x="2210" y="1000"/>
                    </a:cubicBezTo>
                    <a:cubicBezTo>
                      <a:pt x="2242" y="988"/>
                      <a:pt x="2242" y="988"/>
                      <a:pt x="2242" y="988"/>
                    </a:cubicBezTo>
                    <a:cubicBezTo>
                      <a:pt x="2246" y="986"/>
                      <a:pt x="2249" y="984"/>
                      <a:pt x="2251" y="980"/>
                    </a:cubicBezTo>
                    <a:cubicBezTo>
                      <a:pt x="2294" y="920"/>
                      <a:pt x="2294" y="920"/>
                      <a:pt x="2294" y="920"/>
                    </a:cubicBezTo>
                    <a:cubicBezTo>
                      <a:pt x="2296" y="916"/>
                      <a:pt x="2298" y="912"/>
                      <a:pt x="2298" y="908"/>
                    </a:cubicBezTo>
                    <a:cubicBezTo>
                      <a:pt x="2297" y="852"/>
                      <a:pt x="2297" y="852"/>
                      <a:pt x="2297" y="852"/>
                    </a:cubicBezTo>
                    <a:cubicBezTo>
                      <a:pt x="2296" y="846"/>
                      <a:pt x="2294" y="841"/>
                      <a:pt x="2290" y="837"/>
                    </a:cubicBezTo>
                    <a:cubicBezTo>
                      <a:pt x="2250" y="802"/>
                      <a:pt x="2250" y="802"/>
                      <a:pt x="2250" y="802"/>
                    </a:cubicBezTo>
                    <a:cubicBezTo>
                      <a:pt x="2243" y="796"/>
                      <a:pt x="2241" y="787"/>
                      <a:pt x="2244" y="779"/>
                    </a:cubicBezTo>
                    <a:cubicBezTo>
                      <a:pt x="2270" y="709"/>
                      <a:pt x="2270" y="709"/>
                      <a:pt x="2270" y="709"/>
                    </a:cubicBezTo>
                    <a:cubicBezTo>
                      <a:pt x="2272" y="703"/>
                      <a:pt x="2272" y="696"/>
                      <a:pt x="2268" y="691"/>
                    </a:cubicBezTo>
                    <a:cubicBezTo>
                      <a:pt x="2257" y="674"/>
                      <a:pt x="2235" y="637"/>
                      <a:pt x="2241" y="638"/>
                    </a:cubicBezTo>
                    <a:cubicBezTo>
                      <a:pt x="2247" y="640"/>
                      <a:pt x="2258" y="630"/>
                      <a:pt x="2266" y="623"/>
                    </a:cubicBezTo>
                    <a:cubicBezTo>
                      <a:pt x="2271" y="617"/>
                      <a:pt x="2273" y="610"/>
                      <a:pt x="2271" y="603"/>
                    </a:cubicBezTo>
                    <a:cubicBezTo>
                      <a:pt x="2266" y="584"/>
                      <a:pt x="2266" y="584"/>
                      <a:pt x="2266" y="584"/>
                    </a:cubicBezTo>
                    <a:cubicBezTo>
                      <a:pt x="2264" y="577"/>
                      <a:pt x="2267" y="568"/>
                      <a:pt x="2273" y="563"/>
                    </a:cubicBezTo>
                    <a:cubicBezTo>
                      <a:pt x="2306" y="536"/>
                      <a:pt x="2306" y="536"/>
                      <a:pt x="2306" y="536"/>
                    </a:cubicBezTo>
                    <a:cubicBezTo>
                      <a:pt x="2313" y="530"/>
                      <a:pt x="2315" y="520"/>
                      <a:pt x="2311" y="512"/>
                    </a:cubicBezTo>
                    <a:cubicBezTo>
                      <a:pt x="2271" y="417"/>
                      <a:pt x="2271" y="417"/>
                      <a:pt x="2271" y="417"/>
                    </a:cubicBezTo>
                    <a:cubicBezTo>
                      <a:pt x="2224" y="310"/>
                      <a:pt x="2224" y="310"/>
                      <a:pt x="2224" y="310"/>
                    </a:cubicBezTo>
                    <a:cubicBezTo>
                      <a:pt x="2222" y="308"/>
                      <a:pt x="2221" y="305"/>
                      <a:pt x="2218" y="303"/>
                    </a:cubicBezTo>
                    <a:cubicBezTo>
                      <a:pt x="2169" y="260"/>
                      <a:pt x="2169" y="260"/>
                      <a:pt x="2169" y="260"/>
                    </a:cubicBezTo>
                    <a:cubicBezTo>
                      <a:pt x="2166" y="257"/>
                      <a:pt x="2163" y="255"/>
                      <a:pt x="2159" y="255"/>
                    </a:cubicBezTo>
                    <a:cubicBezTo>
                      <a:pt x="2098" y="244"/>
                      <a:pt x="2098" y="244"/>
                      <a:pt x="2098" y="244"/>
                    </a:cubicBezTo>
                    <a:cubicBezTo>
                      <a:pt x="2095" y="243"/>
                      <a:pt x="2091" y="241"/>
                      <a:pt x="2088" y="239"/>
                    </a:cubicBezTo>
                    <a:cubicBezTo>
                      <a:pt x="2043" y="199"/>
                      <a:pt x="2043" y="199"/>
                      <a:pt x="2043" y="199"/>
                    </a:cubicBezTo>
                    <a:cubicBezTo>
                      <a:pt x="2037" y="193"/>
                      <a:pt x="2035" y="184"/>
                      <a:pt x="2038" y="176"/>
                    </a:cubicBezTo>
                    <a:cubicBezTo>
                      <a:pt x="2038" y="176"/>
                      <a:pt x="2038" y="176"/>
                      <a:pt x="2038" y="176"/>
                    </a:cubicBezTo>
                    <a:cubicBezTo>
                      <a:pt x="2044" y="162"/>
                      <a:pt x="2033" y="147"/>
                      <a:pt x="2017" y="148"/>
                    </a:cubicBezTo>
                    <a:cubicBezTo>
                      <a:pt x="1948" y="152"/>
                      <a:pt x="1948" y="152"/>
                      <a:pt x="1948" y="152"/>
                    </a:cubicBezTo>
                    <a:cubicBezTo>
                      <a:pt x="1944" y="152"/>
                      <a:pt x="1940" y="151"/>
                      <a:pt x="1937" y="149"/>
                    </a:cubicBezTo>
                    <a:cubicBezTo>
                      <a:pt x="1893" y="124"/>
                      <a:pt x="1893" y="124"/>
                      <a:pt x="1893" y="124"/>
                    </a:cubicBezTo>
                    <a:cubicBezTo>
                      <a:pt x="1892" y="124"/>
                      <a:pt x="1892" y="123"/>
                      <a:pt x="1891" y="123"/>
                    </a:cubicBezTo>
                    <a:cubicBezTo>
                      <a:pt x="1864" y="103"/>
                      <a:pt x="1864" y="103"/>
                      <a:pt x="1864" y="103"/>
                    </a:cubicBezTo>
                    <a:cubicBezTo>
                      <a:pt x="1857" y="98"/>
                      <a:pt x="1849" y="97"/>
                      <a:pt x="1842" y="101"/>
                    </a:cubicBezTo>
                    <a:cubicBezTo>
                      <a:pt x="1813" y="117"/>
                      <a:pt x="1813" y="117"/>
                      <a:pt x="1813" y="117"/>
                    </a:cubicBezTo>
                    <a:cubicBezTo>
                      <a:pt x="1809" y="119"/>
                      <a:pt x="1804" y="120"/>
                      <a:pt x="1799" y="119"/>
                    </a:cubicBezTo>
                    <a:cubicBezTo>
                      <a:pt x="1711" y="104"/>
                      <a:pt x="1711" y="104"/>
                      <a:pt x="1711" y="104"/>
                    </a:cubicBezTo>
                    <a:cubicBezTo>
                      <a:pt x="1709" y="103"/>
                      <a:pt x="1708" y="103"/>
                      <a:pt x="1706" y="103"/>
                    </a:cubicBezTo>
                    <a:cubicBezTo>
                      <a:pt x="1690" y="104"/>
                      <a:pt x="1690" y="104"/>
                      <a:pt x="1690" y="104"/>
                    </a:cubicBezTo>
                    <a:cubicBezTo>
                      <a:pt x="1678" y="105"/>
                      <a:pt x="1668" y="96"/>
                      <a:pt x="1668" y="84"/>
                    </a:cubicBezTo>
                    <a:cubicBezTo>
                      <a:pt x="1667" y="32"/>
                      <a:pt x="1667" y="32"/>
                      <a:pt x="1667" y="32"/>
                    </a:cubicBezTo>
                    <a:cubicBezTo>
                      <a:pt x="1666" y="23"/>
                      <a:pt x="1661" y="16"/>
                      <a:pt x="1653" y="13"/>
                    </a:cubicBezTo>
                    <a:cubicBezTo>
                      <a:pt x="1618" y="1"/>
                      <a:pt x="1618" y="1"/>
                      <a:pt x="1618" y="1"/>
                    </a:cubicBezTo>
                    <a:cubicBezTo>
                      <a:pt x="1617" y="1"/>
                      <a:pt x="1616" y="1"/>
                      <a:pt x="1614" y="0"/>
                    </a:cubicBezTo>
                    <a:cubicBezTo>
                      <a:pt x="1616" y="1"/>
                      <a:pt x="1616" y="1"/>
                      <a:pt x="1616" y="1"/>
                    </a:cubicBezTo>
                    <a:cubicBezTo>
                      <a:pt x="1622" y="5"/>
                      <a:pt x="1624" y="13"/>
                      <a:pt x="1621" y="20"/>
                    </a:cubicBezTo>
                    <a:cubicBezTo>
                      <a:pt x="1605" y="52"/>
                      <a:pt x="1605" y="52"/>
                      <a:pt x="1605" y="52"/>
                    </a:cubicBezTo>
                    <a:cubicBezTo>
                      <a:pt x="1605" y="53"/>
                      <a:pt x="1604" y="54"/>
                      <a:pt x="1604" y="55"/>
                    </a:cubicBezTo>
                    <a:cubicBezTo>
                      <a:pt x="1498" y="198"/>
                      <a:pt x="1498" y="198"/>
                      <a:pt x="1498" y="198"/>
                    </a:cubicBezTo>
                    <a:cubicBezTo>
                      <a:pt x="1496" y="200"/>
                      <a:pt x="1495" y="204"/>
                      <a:pt x="1495" y="207"/>
                    </a:cubicBezTo>
                    <a:cubicBezTo>
                      <a:pt x="1497" y="238"/>
                      <a:pt x="1497" y="238"/>
                      <a:pt x="1497" y="238"/>
                    </a:cubicBezTo>
                    <a:cubicBezTo>
                      <a:pt x="1497" y="242"/>
                      <a:pt x="1496" y="246"/>
                      <a:pt x="1493" y="249"/>
                    </a:cubicBezTo>
                    <a:cubicBezTo>
                      <a:pt x="1440" y="309"/>
                      <a:pt x="1440" y="309"/>
                      <a:pt x="1440" y="309"/>
                    </a:cubicBezTo>
                    <a:cubicBezTo>
                      <a:pt x="1439" y="309"/>
                      <a:pt x="1439" y="310"/>
                      <a:pt x="1438" y="311"/>
                    </a:cubicBezTo>
                    <a:cubicBezTo>
                      <a:pt x="1389" y="388"/>
                      <a:pt x="1389" y="388"/>
                      <a:pt x="1389" y="388"/>
                    </a:cubicBezTo>
                    <a:cubicBezTo>
                      <a:pt x="1389" y="389"/>
                      <a:pt x="1389" y="389"/>
                      <a:pt x="1388" y="390"/>
                    </a:cubicBezTo>
                    <a:cubicBezTo>
                      <a:pt x="1327" y="515"/>
                      <a:pt x="1327" y="515"/>
                      <a:pt x="1327" y="515"/>
                    </a:cubicBezTo>
                    <a:cubicBezTo>
                      <a:pt x="1324" y="521"/>
                      <a:pt x="1319" y="524"/>
                      <a:pt x="1313" y="523"/>
                    </a:cubicBezTo>
                    <a:cubicBezTo>
                      <a:pt x="1259" y="521"/>
                      <a:pt x="1259" y="521"/>
                      <a:pt x="1259" y="521"/>
                    </a:cubicBezTo>
                    <a:cubicBezTo>
                      <a:pt x="1257" y="521"/>
                      <a:pt x="1256" y="520"/>
                      <a:pt x="1255" y="520"/>
                    </a:cubicBezTo>
                    <a:cubicBezTo>
                      <a:pt x="1144" y="479"/>
                      <a:pt x="1144" y="479"/>
                      <a:pt x="1144" y="479"/>
                    </a:cubicBezTo>
                    <a:cubicBezTo>
                      <a:pt x="1142" y="478"/>
                      <a:pt x="1140" y="478"/>
                      <a:pt x="1138" y="478"/>
                    </a:cubicBezTo>
                    <a:cubicBezTo>
                      <a:pt x="1073" y="482"/>
                      <a:pt x="1073" y="482"/>
                      <a:pt x="1073" y="482"/>
                    </a:cubicBezTo>
                    <a:cubicBezTo>
                      <a:pt x="1067" y="482"/>
                      <a:pt x="1062" y="486"/>
                      <a:pt x="1060" y="492"/>
                    </a:cubicBezTo>
                    <a:cubicBezTo>
                      <a:pt x="1041" y="557"/>
                      <a:pt x="1041" y="557"/>
                      <a:pt x="1041" y="557"/>
                    </a:cubicBezTo>
                    <a:cubicBezTo>
                      <a:pt x="1040" y="560"/>
                      <a:pt x="1038" y="563"/>
                      <a:pt x="1035" y="565"/>
                    </a:cubicBezTo>
                    <a:cubicBezTo>
                      <a:pt x="977" y="599"/>
                      <a:pt x="977" y="599"/>
                      <a:pt x="977" y="599"/>
                    </a:cubicBezTo>
                    <a:cubicBezTo>
                      <a:pt x="976" y="601"/>
                      <a:pt x="973" y="601"/>
                      <a:pt x="971" y="601"/>
                    </a:cubicBezTo>
                    <a:cubicBezTo>
                      <a:pt x="879" y="607"/>
                      <a:pt x="879" y="607"/>
                      <a:pt x="879" y="607"/>
                    </a:cubicBezTo>
                    <a:cubicBezTo>
                      <a:pt x="836" y="609"/>
                      <a:pt x="836" y="609"/>
                      <a:pt x="836" y="609"/>
                    </a:cubicBezTo>
                    <a:cubicBezTo>
                      <a:pt x="833" y="610"/>
                      <a:pt x="830" y="610"/>
                      <a:pt x="828" y="612"/>
                    </a:cubicBezTo>
                    <a:cubicBezTo>
                      <a:pt x="678" y="717"/>
                      <a:pt x="678" y="717"/>
                      <a:pt x="678" y="717"/>
                    </a:cubicBezTo>
                    <a:cubicBezTo>
                      <a:pt x="675" y="719"/>
                      <a:pt x="671" y="720"/>
                      <a:pt x="668" y="719"/>
                    </a:cubicBezTo>
                    <a:cubicBezTo>
                      <a:pt x="531" y="701"/>
                      <a:pt x="531" y="701"/>
                      <a:pt x="531" y="701"/>
                    </a:cubicBezTo>
                    <a:cubicBezTo>
                      <a:pt x="530" y="700"/>
                      <a:pt x="528" y="700"/>
                      <a:pt x="526" y="701"/>
                    </a:cubicBezTo>
                    <a:cubicBezTo>
                      <a:pt x="329" y="744"/>
                      <a:pt x="329" y="744"/>
                      <a:pt x="329" y="744"/>
                    </a:cubicBezTo>
                    <a:cubicBezTo>
                      <a:pt x="328" y="744"/>
                      <a:pt x="327" y="744"/>
                      <a:pt x="326" y="744"/>
                    </a:cubicBezTo>
                    <a:cubicBezTo>
                      <a:pt x="276" y="747"/>
                      <a:pt x="276" y="747"/>
                      <a:pt x="276" y="747"/>
                    </a:cubicBezTo>
                    <a:cubicBezTo>
                      <a:pt x="209" y="751"/>
                      <a:pt x="209" y="751"/>
                      <a:pt x="209" y="751"/>
                    </a:cubicBezTo>
                    <a:cubicBezTo>
                      <a:pt x="206" y="751"/>
                      <a:pt x="203" y="752"/>
                      <a:pt x="200" y="754"/>
                    </a:cubicBezTo>
                    <a:cubicBezTo>
                      <a:pt x="92" y="844"/>
                      <a:pt x="92" y="844"/>
                      <a:pt x="92" y="844"/>
                    </a:cubicBezTo>
                    <a:cubicBezTo>
                      <a:pt x="87" y="848"/>
                      <a:pt x="85" y="854"/>
                      <a:pt x="87" y="860"/>
                    </a:cubicBezTo>
                    <a:cubicBezTo>
                      <a:pt x="118" y="945"/>
                      <a:pt x="118" y="945"/>
                      <a:pt x="118" y="945"/>
                    </a:cubicBezTo>
                    <a:cubicBezTo>
                      <a:pt x="118" y="946"/>
                      <a:pt x="118" y="946"/>
                      <a:pt x="118" y="947"/>
                    </a:cubicBezTo>
                    <a:cubicBezTo>
                      <a:pt x="128" y="1002"/>
                      <a:pt x="128" y="1002"/>
                      <a:pt x="128" y="1002"/>
                    </a:cubicBezTo>
                    <a:cubicBezTo>
                      <a:pt x="128" y="1005"/>
                      <a:pt x="128" y="1009"/>
                      <a:pt x="126" y="1012"/>
                    </a:cubicBezTo>
                    <a:cubicBezTo>
                      <a:pt x="84" y="1075"/>
                      <a:pt x="84" y="1075"/>
                      <a:pt x="84" y="1075"/>
                    </a:cubicBezTo>
                    <a:cubicBezTo>
                      <a:pt x="81" y="1081"/>
                      <a:pt x="81" y="1088"/>
                      <a:pt x="86" y="1093"/>
                    </a:cubicBezTo>
                    <a:cubicBezTo>
                      <a:pt x="95" y="1103"/>
                      <a:pt x="95" y="1103"/>
                      <a:pt x="95" y="1103"/>
                    </a:cubicBezTo>
                    <a:cubicBezTo>
                      <a:pt x="98" y="1106"/>
                      <a:pt x="102" y="1108"/>
                      <a:pt x="106" y="1108"/>
                    </a:cubicBezTo>
                    <a:cubicBezTo>
                      <a:pt x="164" y="1104"/>
                      <a:pt x="164" y="1104"/>
                      <a:pt x="164" y="1104"/>
                    </a:cubicBezTo>
                    <a:cubicBezTo>
                      <a:pt x="171" y="1104"/>
                      <a:pt x="178" y="1109"/>
                      <a:pt x="179" y="1117"/>
                    </a:cubicBezTo>
                    <a:cubicBezTo>
                      <a:pt x="191" y="1198"/>
                      <a:pt x="191" y="1198"/>
                      <a:pt x="191" y="1198"/>
                    </a:cubicBezTo>
                    <a:cubicBezTo>
                      <a:pt x="192" y="1202"/>
                      <a:pt x="190" y="1206"/>
                      <a:pt x="188" y="1209"/>
                    </a:cubicBezTo>
                    <a:cubicBezTo>
                      <a:pt x="138" y="1270"/>
                      <a:pt x="138" y="1270"/>
                      <a:pt x="138" y="1270"/>
                    </a:cubicBezTo>
                    <a:cubicBezTo>
                      <a:pt x="138" y="1271"/>
                      <a:pt x="137" y="1271"/>
                      <a:pt x="137" y="1272"/>
                    </a:cubicBezTo>
                    <a:cubicBezTo>
                      <a:pt x="111" y="1313"/>
                      <a:pt x="111" y="1313"/>
                      <a:pt x="111" y="1313"/>
                    </a:cubicBezTo>
                    <a:cubicBezTo>
                      <a:pt x="107" y="1319"/>
                      <a:pt x="108" y="1326"/>
                      <a:pt x="112" y="1330"/>
                    </a:cubicBezTo>
                    <a:cubicBezTo>
                      <a:pt x="160" y="1386"/>
                      <a:pt x="160" y="1386"/>
                      <a:pt x="160" y="1386"/>
                    </a:cubicBezTo>
                    <a:cubicBezTo>
                      <a:pt x="165" y="1392"/>
                      <a:pt x="165" y="1401"/>
                      <a:pt x="159" y="1406"/>
                    </a:cubicBezTo>
                    <a:cubicBezTo>
                      <a:pt x="69" y="1484"/>
                      <a:pt x="69" y="1484"/>
                      <a:pt x="69" y="1484"/>
                    </a:cubicBezTo>
                    <a:cubicBezTo>
                      <a:pt x="69" y="1484"/>
                      <a:pt x="68" y="1484"/>
                      <a:pt x="68" y="1484"/>
                    </a:cubicBezTo>
                    <a:cubicBezTo>
                      <a:pt x="7" y="1546"/>
                      <a:pt x="7" y="1546"/>
                      <a:pt x="7" y="1546"/>
                    </a:cubicBezTo>
                    <a:cubicBezTo>
                      <a:pt x="0" y="1553"/>
                      <a:pt x="2" y="1564"/>
                      <a:pt x="10" y="1568"/>
                    </a:cubicBezTo>
                    <a:cubicBezTo>
                      <a:pt x="85" y="1610"/>
                      <a:pt x="85" y="1610"/>
                      <a:pt x="85" y="1610"/>
                    </a:cubicBezTo>
                    <a:cubicBezTo>
                      <a:pt x="87" y="1611"/>
                      <a:pt x="89" y="1613"/>
                      <a:pt x="90" y="1615"/>
                    </a:cubicBezTo>
                    <a:cubicBezTo>
                      <a:pt x="141" y="1699"/>
                      <a:pt x="141" y="1699"/>
                      <a:pt x="141" y="1699"/>
                    </a:cubicBezTo>
                    <a:cubicBezTo>
                      <a:pt x="143" y="1701"/>
                      <a:pt x="143" y="1704"/>
                      <a:pt x="143" y="1707"/>
                    </a:cubicBezTo>
                    <a:cubicBezTo>
                      <a:pt x="135" y="1883"/>
                      <a:pt x="135" y="1883"/>
                      <a:pt x="135" y="1883"/>
                    </a:cubicBezTo>
                    <a:cubicBezTo>
                      <a:pt x="135" y="1883"/>
                      <a:pt x="135" y="1884"/>
                      <a:pt x="135" y="1885"/>
                    </a:cubicBezTo>
                    <a:cubicBezTo>
                      <a:pt x="114" y="1989"/>
                      <a:pt x="114" y="1989"/>
                      <a:pt x="114" y="1989"/>
                    </a:cubicBezTo>
                    <a:cubicBezTo>
                      <a:pt x="113" y="1993"/>
                      <a:pt x="114" y="1997"/>
                      <a:pt x="117" y="2000"/>
                    </a:cubicBezTo>
                    <a:cubicBezTo>
                      <a:pt x="172" y="2069"/>
                      <a:pt x="172" y="2069"/>
                      <a:pt x="172" y="2069"/>
                    </a:cubicBezTo>
                    <a:cubicBezTo>
                      <a:pt x="173" y="2072"/>
                      <a:pt x="174" y="2074"/>
                      <a:pt x="175" y="2077"/>
                    </a:cubicBezTo>
                    <a:cubicBezTo>
                      <a:pt x="182" y="2199"/>
                      <a:pt x="182" y="2199"/>
                      <a:pt x="182" y="2199"/>
                    </a:cubicBezTo>
                    <a:cubicBezTo>
                      <a:pt x="182" y="2201"/>
                      <a:pt x="182" y="2203"/>
                      <a:pt x="181" y="2204"/>
                    </a:cubicBezTo>
                    <a:cubicBezTo>
                      <a:pt x="119" y="2371"/>
                      <a:pt x="119" y="2371"/>
                      <a:pt x="119" y="2371"/>
                    </a:cubicBezTo>
                    <a:cubicBezTo>
                      <a:pt x="118" y="2373"/>
                      <a:pt x="118" y="2375"/>
                      <a:pt x="118" y="2377"/>
                    </a:cubicBezTo>
                    <a:cubicBezTo>
                      <a:pt x="151" y="2670"/>
                      <a:pt x="151" y="2670"/>
                      <a:pt x="151" y="2670"/>
                    </a:cubicBezTo>
                    <a:cubicBezTo>
                      <a:pt x="151" y="2674"/>
                      <a:pt x="150" y="2678"/>
                      <a:pt x="148" y="2681"/>
                    </a:cubicBezTo>
                    <a:cubicBezTo>
                      <a:pt x="143" y="2687"/>
                      <a:pt x="143" y="2687"/>
                      <a:pt x="143" y="2687"/>
                    </a:cubicBezTo>
                    <a:cubicBezTo>
                      <a:pt x="170" y="2713"/>
                      <a:pt x="170" y="2713"/>
                      <a:pt x="170" y="2713"/>
                    </a:cubicBezTo>
                    <a:cubicBezTo>
                      <a:pt x="173" y="2716"/>
                      <a:pt x="175" y="2720"/>
                      <a:pt x="176" y="2724"/>
                    </a:cubicBezTo>
                    <a:cubicBezTo>
                      <a:pt x="208" y="2913"/>
                      <a:pt x="208" y="2913"/>
                      <a:pt x="208" y="2913"/>
                    </a:cubicBezTo>
                    <a:cubicBezTo>
                      <a:pt x="209" y="2916"/>
                      <a:pt x="210" y="2919"/>
                      <a:pt x="212" y="2922"/>
                    </a:cubicBezTo>
                    <a:cubicBezTo>
                      <a:pt x="242" y="2959"/>
                      <a:pt x="242" y="2959"/>
                      <a:pt x="242" y="2959"/>
                    </a:cubicBezTo>
                    <a:cubicBezTo>
                      <a:pt x="245" y="2963"/>
                      <a:pt x="246" y="2967"/>
                      <a:pt x="246" y="2971"/>
                    </a:cubicBezTo>
                    <a:cubicBezTo>
                      <a:pt x="251" y="3056"/>
                      <a:pt x="251" y="3056"/>
                      <a:pt x="251" y="3056"/>
                    </a:cubicBezTo>
                    <a:cubicBezTo>
                      <a:pt x="252" y="3061"/>
                      <a:pt x="254" y="3066"/>
                      <a:pt x="257" y="3069"/>
                    </a:cubicBezTo>
                    <a:cubicBezTo>
                      <a:pt x="288" y="3103"/>
                      <a:pt x="288" y="3103"/>
                      <a:pt x="288" y="3103"/>
                    </a:cubicBezTo>
                    <a:cubicBezTo>
                      <a:pt x="292" y="3107"/>
                      <a:pt x="294" y="3113"/>
                      <a:pt x="293" y="3119"/>
                    </a:cubicBezTo>
                    <a:cubicBezTo>
                      <a:pt x="276" y="3265"/>
                      <a:pt x="276" y="3265"/>
                      <a:pt x="276" y="3265"/>
                    </a:cubicBezTo>
                    <a:cubicBezTo>
                      <a:pt x="276" y="3268"/>
                      <a:pt x="276" y="3272"/>
                      <a:pt x="277" y="3275"/>
                    </a:cubicBezTo>
                    <a:cubicBezTo>
                      <a:pt x="285" y="3295"/>
                      <a:pt x="285" y="3295"/>
                      <a:pt x="285" y="3295"/>
                    </a:cubicBezTo>
                    <a:cubicBezTo>
                      <a:pt x="289" y="3306"/>
                      <a:pt x="301" y="3311"/>
                      <a:pt x="312" y="3307"/>
                    </a:cubicBezTo>
                    <a:cubicBezTo>
                      <a:pt x="427" y="3259"/>
                      <a:pt x="427" y="3259"/>
                      <a:pt x="427" y="3259"/>
                    </a:cubicBezTo>
                    <a:cubicBezTo>
                      <a:pt x="428" y="3258"/>
                      <a:pt x="429" y="3258"/>
                      <a:pt x="430" y="3258"/>
                    </a:cubicBezTo>
                    <a:cubicBezTo>
                      <a:pt x="543" y="3191"/>
                      <a:pt x="543" y="3191"/>
                      <a:pt x="543" y="3191"/>
                    </a:cubicBezTo>
                    <a:cubicBezTo>
                      <a:pt x="546" y="3189"/>
                      <a:pt x="549" y="3188"/>
                      <a:pt x="552" y="3188"/>
                    </a:cubicBezTo>
                    <a:cubicBezTo>
                      <a:pt x="623" y="3181"/>
                      <a:pt x="623" y="3181"/>
                      <a:pt x="623" y="3181"/>
                    </a:cubicBezTo>
                    <a:cubicBezTo>
                      <a:pt x="627" y="3181"/>
                      <a:pt x="631" y="3182"/>
                      <a:pt x="635" y="3184"/>
                    </a:cubicBezTo>
                    <a:cubicBezTo>
                      <a:pt x="693" y="3217"/>
                      <a:pt x="693" y="3217"/>
                      <a:pt x="693" y="3217"/>
                    </a:cubicBezTo>
                    <a:cubicBezTo>
                      <a:pt x="699" y="3220"/>
                      <a:pt x="703" y="3226"/>
                      <a:pt x="703" y="3233"/>
                    </a:cubicBezTo>
                    <a:cubicBezTo>
                      <a:pt x="711" y="3370"/>
                      <a:pt x="711" y="3370"/>
                      <a:pt x="711" y="3370"/>
                    </a:cubicBezTo>
                    <a:cubicBezTo>
                      <a:pt x="714" y="3405"/>
                      <a:pt x="714" y="3405"/>
                      <a:pt x="714" y="3405"/>
                    </a:cubicBezTo>
                    <a:cubicBezTo>
                      <a:pt x="714" y="3411"/>
                      <a:pt x="717" y="3417"/>
                      <a:pt x="722" y="3421"/>
                    </a:cubicBezTo>
                    <a:cubicBezTo>
                      <a:pt x="880" y="3536"/>
                      <a:pt x="880" y="3536"/>
                      <a:pt x="880" y="3536"/>
                    </a:cubicBezTo>
                    <a:cubicBezTo>
                      <a:pt x="883" y="3538"/>
                      <a:pt x="886" y="3539"/>
                      <a:pt x="889" y="3540"/>
                    </a:cubicBezTo>
                    <a:cubicBezTo>
                      <a:pt x="1101" y="3577"/>
                      <a:pt x="1101" y="3577"/>
                      <a:pt x="1101" y="3577"/>
                    </a:cubicBezTo>
                    <a:cubicBezTo>
                      <a:pt x="1102" y="3577"/>
                      <a:pt x="1103" y="3577"/>
                      <a:pt x="1104" y="3578"/>
                    </a:cubicBezTo>
                    <a:cubicBezTo>
                      <a:pt x="1191" y="3607"/>
                      <a:pt x="1191" y="3607"/>
                      <a:pt x="1191" y="3607"/>
                    </a:cubicBezTo>
                    <a:cubicBezTo>
                      <a:pt x="1199" y="3609"/>
                      <a:pt x="1205" y="3617"/>
                      <a:pt x="1205" y="3625"/>
                    </a:cubicBezTo>
                    <a:cubicBezTo>
                      <a:pt x="1208" y="3680"/>
                      <a:pt x="1208" y="3680"/>
                      <a:pt x="1208" y="3680"/>
                    </a:cubicBezTo>
                    <a:cubicBezTo>
                      <a:pt x="1209" y="3683"/>
                      <a:pt x="1210" y="3686"/>
                      <a:pt x="1211" y="3689"/>
                    </a:cubicBezTo>
                    <a:cubicBezTo>
                      <a:pt x="1238" y="3733"/>
                      <a:pt x="1238" y="3733"/>
                      <a:pt x="1238" y="3733"/>
                    </a:cubicBezTo>
                    <a:cubicBezTo>
                      <a:pt x="1239" y="3736"/>
                      <a:pt x="1240" y="3739"/>
                      <a:pt x="1241" y="3742"/>
                    </a:cubicBezTo>
                    <a:cubicBezTo>
                      <a:pt x="1243" y="3780"/>
                      <a:pt x="1243" y="3780"/>
                      <a:pt x="1243" y="3780"/>
                    </a:cubicBezTo>
                    <a:cubicBezTo>
                      <a:pt x="1243" y="3790"/>
                      <a:pt x="1237" y="3799"/>
                      <a:pt x="1228" y="3801"/>
                    </a:cubicBezTo>
                    <a:cubicBezTo>
                      <a:pt x="1162" y="3820"/>
                      <a:pt x="1162" y="3820"/>
                      <a:pt x="1162" y="3820"/>
                    </a:cubicBezTo>
                    <a:cubicBezTo>
                      <a:pt x="1159" y="3821"/>
                      <a:pt x="1156" y="3823"/>
                      <a:pt x="1153" y="3825"/>
                    </a:cubicBezTo>
                    <a:cubicBezTo>
                      <a:pt x="1116" y="3859"/>
                      <a:pt x="1116" y="3859"/>
                      <a:pt x="1116" y="3859"/>
                    </a:cubicBezTo>
                    <a:cubicBezTo>
                      <a:pt x="1115" y="3861"/>
                      <a:pt x="1113" y="3862"/>
                      <a:pt x="1112" y="3864"/>
                    </a:cubicBezTo>
                    <a:cubicBezTo>
                      <a:pt x="1089" y="3906"/>
                      <a:pt x="1089" y="3906"/>
                      <a:pt x="1089" y="3906"/>
                    </a:cubicBezTo>
                    <a:cubicBezTo>
                      <a:pt x="1089" y="3908"/>
                      <a:pt x="1088" y="3909"/>
                      <a:pt x="1086" y="3910"/>
                    </a:cubicBezTo>
                    <a:cubicBezTo>
                      <a:pt x="1079" y="3918"/>
                      <a:pt x="1049" y="3951"/>
                      <a:pt x="1056" y="3950"/>
                    </a:cubicBezTo>
                    <a:cubicBezTo>
                      <a:pt x="1064" y="3950"/>
                      <a:pt x="1116" y="3986"/>
                      <a:pt x="1123" y="3991"/>
                    </a:cubicBezTo>
                    <a:cubicBezTo>
                      <a:pt x="1124" y="3992"/>
                      <a:pt x="1125" y="3992"/>
                      <a:pt x="1125" y="3993"/>
                    </a:cubicBezTo>
                    <a:cubicBezTo>
                      <a:pt x="1172" y="4034"/>
                      <a:pt x="1172" y="4034"/>
                      <a:pt x="1172" y="4034"/>
                    </a:cubicBezTo>
                    <a:cubicBezTo>
                      <a:pt x="1176" y="4038"/>
                      <a:pt x="1182" y="4040"/>
                      <a:pt x="1187" y="4039"/>
                    </a:cubicBezTo>
                    <a:cubicBezTo>
                      <a:pt x="1302" y="4032"/>
                      <a:pt x="1302" y="4032"/>
                      <a:pt x="1302" y="4032"/>
                    </a:cubicBezTo>
                    <a:cubicBezTo>
                      <a:pt x="1305" y="4032"/>
                      <a:pt x="1308" y="4032"/>
                      <a:pt x="1310" y="4030"/>
                    </a:cubicBezTo>
                    <a:cubicBezTo>
                      <a:pt x="1349" y="4011"/>
                      <a:pt x="1349" y="4011"/>
                      <a:pt x="1349" y="4011"/>
                    </a:cubicBezTo>
                    <a:cubicBezTo>
                      <a:pt x="1358" y="4006"/>
                      <a:pt x="1369" y="4009"/>
                      <a:pt x="1375" y="4016"/>
                    </a:cubicBezTo>
                    <a:cubicBezTo>
                      <a:pt x="1416" y="4067"/>
                      <a:pt x="1416" y="4067"/>
                      <a:pt x="1416" y="4067"/>
                    </a:cubicBezTo>
                    <a:cubicBezTo>
                      <a:pt x="1416" y="4068"/>
                      <a:pt x="1417" y="4069"/>
                      <a:pt x="1417" y="4069"/>
                    </a:cubicBezTo>
                    <a:cubicBezTo>
                      <a:pt x="1461" y="4113"/>
                      <a:pt x="1461" y="4113"/>
                      <a:pt x="1461" y="4113"/>
                    </a:cubicBezTo>
                    <a:cubicBezTo>
                      <a:pt x="1466" y="4117"/>
                      <a:pt x="1471" y="4119"/>
                      <a:pt x="1477" y="4119"/>
                    </a:cubicBezTo>
                    <a:cubicBezTo>
                      <a:pt x="1670" y="4107"/>
                      <a:pt x="1670" y="4107"/>
                      <a:pt x="1670" y="4107"/>
                    </a:cubicBezTo>
                    <a:cubicBezTo>
                      <a:pt x="1672" y="4107"/>
                      <a:pt x="1673" y="4107"/>
                      <a:pt x="1674" y="4107"/>
                    </a:cubicBezTo>
                    <a:cubicBezTo>
                      <a:pt x="1835" y="4066"/>
                      <a:pt x="1835" y="4066"/>
                      <a:pt x="1835" y="4066"/>
                    </a:cubicBezTo>
                    <a:cubicBezTo>
                      <a:pt x="1929" y="4045"/>
                      <a:pt x="1929" y="4045"/>
                      <a:pt x="1929" y="4045"/>
                    </a:cubicBezTo>
                    <a:cubicBezTo>
                      <a:pt x="1934" y="4044"/>
                      <a:pt x="1938" y="4041"/>
                      <a:pt x="1941" y="4037"/>
                    </a:cubicBezTo>
                    <a:cubicBezTo>
                      <a:pt x="2043" y="3905"/>
                      <a:pt x="2043" y="3905"/>
                      <a:pt x="2043" y="3905"/>
                    </a:cubicBezTo>
                    <a:cubicBezTo>
                      <a:pt x="2044" y="3904"/>
                      <a:pt x="2045" y="3902"/>
                      <a:pt x="2047" y="3901"/>
                    </a:cubicBezTo>
                    <a:cubicBezTo>
                      <a:pt x="2075" y="3878"/>
                      <a:pt x="2075" y="3878"/>
                      <a:pt x="2075" y="3878"/>
                    </a:cubicBezTo>
                    <a:cubicBezTo>
                      <a:pt x="2080" y="3874"/>
                      <a:pt x="2086" y="3873"/>
                      <a:pt x="2092" y="3874"/>
                    </a:cubicBezTo>
                    <a:cubicBezTo>
                      <a:pt x="2195" y="3895"/>
                      <a:pt x="2195" y="3895"/>
                      <a:pt x="2195" y="3895"/>
                    </a:cubicBezTo>
                    <a:cubicBezTo>
                      <a:pt x="2201" y="3896"/>
                      <a:pt x="2207" y="3895"/>
                      <a:pt x="2211" y="3891"/>
                    </a:cubicBezTo>
                    <a:cubicBezTo>
                      <a:pt x="2287" y="3838"/>
                      <a:pt x="2287" y="3838"/>
                      <a:pt x="2287" y="3838"/>
                    </a:cubicBezTo>
                    <a:cubicBezTo>
                      <a:pt x="2299" y="3830"/>
                      <a:pt x="2315" y="3835"/>
                      <a:pt x="2319" y="3849"/>
                    </a:cubicBezTo>
                    <a:cubicBezTo>
                      <a:pt x="2334" y="3898"/>
                      <a:pt x="2334" y="3898"/>
                      <a:pt x="2334" y="3898"/>
                    </a:cubicBezTo>
                    <a:cubicBezTo>
                      <a:pt x="2337" y="3908"/>
                      <a:pt x="2346" y="3914"/>
                      <a:pt x="2355" y="3913"/>
                    </a:cubicBezTo>
                    <a:cubicBezTo>
                      <a:pt x="2378" y="3912"/>
                      <a:pt x="2378" y="3912"/>
                      <a:pt x="2378" y="3912"/>
                    </a:cubicBezTo>
                    <a:cubicBezTo>
                      <a:pt x="2388" y="3911"/>
                      <a:pt x="2397" y="3918"/>
                      <a:pt x="2399" y="3928"/>
                    </a:cubicBezTo>
                    <a:cubicBezTo>
                      <a:pt x="2413" y="3999"/>
                      <a:pt x="2413" y="3999"/>
                      <a:pt x="2413" y="3999"/>
                    </a:cubicBezTo>
                    <a:cubicBezTo>
                      <a:pt x="2415" y="4007"/>
                      <a:pt x="2421" y="4013"/>
                      <a:pt x="2429" y="4015"/>
                    </a:cubicBezTo>
                    <a:cubicBezTo>
                      <a:pt x="2533" y="4038"/>
                      <a:pt x="2533" y="4038"/>
                      <a:pt x="2533" y="4038"/>
                    </a:cubicBezTo>
                    <a:cubicBezTo>
                      <a:pt x="2541" y="4040"/>
                      <a:pt x="2549" y="4037"/>
                      <a:pt x="2554" y="4031"/>
                    </a:cubicBezTo>
                    <a:cubicBezTo>
                      <a:pt x="2630" y="3931"/>
                      <a:pt x="2630" y="3931"/>
                      <a:pt x="2630" y="3931"/>
                    </a:cubicBezTo>
                    <a:cubicBezTo>
                      <a:pt x="2630" y="3931"/>
                      <a:pt x="2631" y="3931"/>
                      <a:pt x="2631" y="3930"/>
                    </a:cubicBezTo>
                    <a:cubicBezTo>
                      <a:pt x="2706" y="3842"/>
                      <a:pt x="2706" y="3842"/>
                      <a:pt x="2706" y="3842"/>
                    </a:cubicBezTo>
                    <a:cubicBezTo>
                      <a:pt x="2707" y="3841"/>
                      <a:pt x="2708" y="3840"/>
                      <a:pt x="2709" y="3839"/>
                    </a:cubicBezTo>
                    <a:cubicBezTo>
                      <a:pt x="2785" y="3704"/>
                      <a:pt x="2785" y="3704"/>
                      <a:pt x="2785" y="3704"/>
                    </a:cubicBezTo>
                    <a:cubicBezTo>
                      <a:pt x="2787" y="3701"/>
                      <a:pt x="2789" y="3698"/>
                      <a:pt x="2793" y="3697"/>
                    </a:cubicBezTo>
                    <a:cubicBezTo>
                      <a:pt x="2869" y="3654"/>
                      <a:pt x="2869" y="3654"/>
                      <a:pt x="2869" y="3654"/>
                    </a:cubicBezTo>
                    <a:cubicBezTo>
                      <a:pt x="2872" y="3652"/>
                      <a:pt x="2874" y="3651"/>
                      <a:pt x="2877" y="3651"/>
                    </a:cubicBezTo>
                    <a:cubicBezTo>
                      <a:pt x="3046" y="3633"/>
                      <a:pt x="3046" y="3633"/>
                      <a:pt x="3046" y="3633"/>
                    </a:cubicBezTo>
                    <a:cubicBezTo>
                      <a:pt x="3050" y="3633"/>
                      <a:pt x="3053" y="3632"/>
                      <a:pt x="3056" y="3630"/>
                    </a:cubicBezTo>
                    <a:cubicBezTo>
                      <a:pt x="3132" y="3578"/>
                      <a:pt x="3132" y="3578"/>
                      <a:pt x="3132" y="3578"/>
                    </a:cubicBezTo>
                    <a:cubicBezTo>
                      <a:pt x="3136" y="3575"/>
                      <a:pt x="3139" y="3570"/>
                      <a:pt x="3140" y="3564"/>
                    </a:cubicBezTo>
                    <a:cubicBezTo>
                      <a:pt x="3164" y="3416"/>
                      <a:pt x="3164" y="3416"/>
                      <a:pt x="3164" y="3416"/>
                    </a:cubicBezTo>
                    <a:cubicBezTo>
                      <a:pt x="3164" y="3415"/>
                      <a:pt x="3164" y="3415"/>
                      <a:pt x="3164" y="3414"/>
                    </a:cubicBezTo>
                    <a:cubicBezTo>
                      <a:pt x="3181" y="3190"/>
                      <a:pt x="3181" y="3190"/>
                      <a:pt x="3181" y="3190"/>
                    </a:cubicBezTo>
                    <a:cubicBezTo>
                      <a:pt x="3181" y="3186"/>
                      <a:pt x="3180" y="3181"/>
                      <a:pt x="3178" y="3178"/>
                    </a:cubicBezTo>
                    <a:lnTo>
                      <a:pt x="3142" y="312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9"/>
              <p:cNvSpPr>
                <a:spLocks/>
              </p:cNvSpPr>
              <p:nvPr/>
            </p:nvSpPr>
            <p:spPr bwMode="auto">
              <a:xfrm>
                <a:off x="3178001" y="3452142"/>
                <a:ext cx="742266" cy="834108"/>
              </a:xfrm>
              <a:custGeom>
                <a:avLst/>
                <a:gdLst>
                  <a:gd name="T0" fmla="*/ 2907 w 3059"/>
                  <a:gd name="T1" fmla="*/ 747 h 3440"/>
                  <a:gd name="T2" fmla="*/ 2827 w 3059"/>
                  <a:gd name="T3" fmla="*/ 668 h 3440"/>
                  <a:gd name="T4" fmla="*/ 2600 w 3059"/>
                  <a:gd name="T5" fmla="*/ 693 h 3440"/>
                  <a:gd name="T6" fmla="*/ 2449 w 3059"/>
                  <a:gd name="T7" fmla="*/ 856 h 3440"/>
                  <a:gd name="T8" fmla="*/ 2178 w 3059"/>
                  <a:gd name="T9" fmla="*/ 926 h 3440"/>
                  <a:gd name="T10" fmla="*/ 1924 w 3059"/>
                  <a:gd name="T11" fmla="*/ 886 h 3440"/>
                  <a:gd name="T12" fmla="*/ 1810 w 3059"/>
                  <a:gd name="T13" fmla="*/ 851 h 3440"/>
                  <a:gd name="T14" fmla="*/ 1631 w 3059"/>
                  <a:gd name="T15" fmla="*/ 810 h 3440"/>
                  <a:gd name="T16" fmla="*/ 1620 w 3059"/>
                  <a:gd name="T17" fmla="*/ 683 h 3440"/>
                  <a:gd name="T18" fmla="*/ 1736 w 3059"/>
                  <a:gd name="T19" fmla="*/ 620 h 3440"/>
                  <a:gd name="T20" fmla="*/ 1719 w 3059"/>
                  <a:gd name="T21" fmla="*/ 508 h 3440"/>
                  <a:gd name="T22" fmla="*/ 1612 w 3059"/>
                  <a:gd name="T23" fmla="*/ 397 h 3440"/>
                  <a:gd name="T24" fmla="*/ 1230 w 3059"/>
                  <a:gd name="T25" fmla="*/ 240 h 3440"/>
                  <a:gd name="T26" fmla="*/ 1201 w 3059"/>
                  <a:gd name="T27" fmla="*/ 36 h 3440"/>
                  <a:gd name="T28" fmla="*/ 1051 w 3059"/>
                  <a:gd name="T29" fmla="*/ 10 h 3440"/>
                  <a:gd name="T30" fmla="*/ 793 w 3059"/>
                  <a:gd name="T31" fmla="*/ 114 h 3440"/>
                  <a:gd name="T32" fmla="*/ 739 w 3059"/>
                  <a:gd name="T33" fmla="*/ 214 h 3440"/>
                  <a:gd name="T34" fmla="*/ 624 w 3059"/>
                  <a:gd name="T35" fmla="*/ 310 h 3440"/>
                  <a:gd name="T36" fmla="*/ 482 w 3059"/>
                  <a:gd name="T37" fmla="*/ 575 h 3440"/>
                  <a:gd name="T38" fmla="*/ 327 w 3059"/>
                  <a:gd name="T39" fmla="*/ 667 h 3440"/>
                  <a:gd name="T40" fmla="*/ 180 w 3059"/>
                  <a:gd name="T41" fmla="*/ 793 h 3440"/>
                  <a:gd name="T42" fmla="*/ 64 w 3059"/>
                  <a:gd name="T43" fmla="*/ 1056 h 3440"/>
                  <a:gd name="T44" fmla="*/ 1 w 3059"/>
                  <a:gd name="T45" fmla="*/ 1245 h 3440"/>
                  <a:gd name="T46" fmla="*/ 67 w 3059"/>
                  <a:gd name="T47" fmla="*/ 1597 h 3440"/>
                  <a:gd name="T48" fmla="*/ 91 w 3059"/>
                  <a:gd name="T49" fmla="*/ 1854 h 3440"/>
                  <a:gd name="T50" fmla="*/ 221 w 3059"/>
                  <a:gd name="T51" fmla="*/ 1929 h 3440"/>
                  <a:gd name="T52" fmla="*/ 139 w 3059"/>
                  <a:gd name="T53" fmla="*/ 2073 h 3440"/>
                  <a:gd name="T54" fmla="*/ 108 w 3059"/>
                  <a:gd name="T55" fmla="*/ 2166 h 3440"/>
                  <a:gd name="T56" fmla="*/ 271 w 3059"/>
                  <a:gd name="T57" fmla="*/ 2218 h 3440"/>
                  <a:gd name="T58" fmla="*/ 356 w 3059"/>
                  <a:gd name="T59" fmla="*/ 2477 h 3440"/>
                  <a:gd name="T60" fmla="*/ 550 w 3059"/>
                  <a:gd name="T61" fmla="*/ 2812 h 3440"/>
                  <a:gd name="T62" fmla="*/ 799 w 3059"/>
                  <a:gd name="T63" fmla="*/ 2790 h 3440"/>
                  <a:gd name="T64" fmla="*/ 941 w 3059"/>
                  <a:gd name="T65" fmla="*/ 2870 h 3440"/>
                  <a:gd name="T66" fmla="*/ 1067 w 3059"/>
                  <a:gd name="T67" fmla="*/ 2855 h 3440"/>
                  <a:gd name="T68" fmla="*/ 1307 w 3059"/>
                  <a:gd name="T69" fmla="*/ 3049 h 3440"/>
                  <a:gd name="T70" fmla="*/ 1440 w 3059"/>
                  <a:gd name="T71" fmla="*/ 3181 h 3440"/>
                  <a:gd name="T72" fmla="*/ 1604 w 3059"/>
                  <a:gd name="T73" fmla="*/ 3218 h 3440"/>
                  <a:gd name="T74" fmla="*/ 1731 w 3059"/>
                  <a:gd name="T75" fmla="*/ 3256 h 3440"/>
                  <a:gd name="T76" fmla="*/ 1887 w 3059"/>
                  <a:gd name="T77" fmla="*/ 3320 h 3440"/>
                  <a:gd name="T78" fmla="*/ 2249 w 3059"/>
                  <a:gd name="T79" fmla="*/ 3396 h 3440"/>
                  <a:gd name="T80" fmla="*/ 2475 w 3059"/>
                  <a:gd name="T81" fmla="*/ 3430 h 3440"/>
                  <a:gd name="T82" fmla="*/ 2468 w 3059"/>
                  <a:gd name="T83" fmla="*/ 3373 h 3440"/>
                  <a:gd name="T84" fmla="*/ 2468 w 3059"/>
                  <a:gd name="T85" fmla="*/ 3319 h 3440"/>
                  <a:gd name="T86" fmla="*/ 2496 w 3059"/>
                  <a:gd name="T87" fmla="*/ 3259 h 3440"/>
                  <a:gd name="T88" fmla="*/ 2417 w 3059"/>
                  <a:gd name="T89" fmla="*/ 3242 h 3440"/>
                  <a:gd name="T90" fmla="*/ 2297 w 3059"/>
                  <a:gd name="T91" fmla="*/ 3167 h 3440"/>
                  <a:gd name="T92" fmla="*/ 2233 w 3059"/>
                  <a:gd name="T93" fmla="*/ 3101 h 3440"/>
                  <a:gd name="T94" fmla="*/ 2305 w 3059"/>
                  <a:gd name="T95" fmla="*/ 2931 h 3440"/>
                  <a:gd name="T96" fmla="*/ 2232 w 3059"/>
                  <a:gd name="T97" fmla="*/ 2698 h 3440"/>
                  <a:gd name="T98" fmla="*/ 2129 w 3059"/>
                  <a:gd name="T99" fmla="*/ 2500 h 3440"/>
                  <a:gd name="T100" fmla="*/ 2115 w 3059"/>
                  <a:gd name="T101" fmla="*/ 2299 h 3440"/>
                  <a:gd name="T102" fmla="*/ 2212 w 3059"/>
                  <a:gd name="T103" fmla="*/ 2100 h 3440"/>
                  <a:gd name="T104" fmla="*/ 2406 w 3059"/>
                  <a:gd name="T105" fmla="*/ 1807 h 3440"/>
                  <a:gd name="T106" fmla="*/ 2776 w 3059"/>
                  <a:gd name="T107" fmla="*/ 1219 h 3440"/>
                  <a:gd name="T108" fmla="*/ 3059 w 3059"/>
                  <a:gd name="T109" fmla="*/ 853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59" h="3440">
                    <a:moveTo>
                      <a:pt x="3041" y="857"/>
                    </a:moveTo>
                    <a:cubicBezTo>
                      <a:pt x="2937" y="834"/>
                      <a:pt x="2937" y="834"/>
                      <a:pt x="2937" y="834"/>
                    </a:cubicBezTo>
                    <a:cubicBezTo>
                      <a:pt x="2929" y="832"/>
                      <a:pt x="2923" y="826"/>
                      <a:pt x="2921" y="818"/>
                    </a:cubicBezTo>
                    <a:cubicBezTo>
                      <a:pt x="2907" y="747"/>
                      <a:pt x="2907" y="747"/>
                      <a:pt x="2907" y="747"/>
                    </a:cubicBezTo>
                    <a:cubicBezTo>
                      <a:pt x="2905" y="737"/>
                      <a:pt x="2896" y="730"/>
                      <a:pt x="2886" y="731"/>
                    </a:cubicBezTo>
                    <a:cubicBezTo>
                      <a:pt x="2863" y="732"/>
                      <a:pt x="2863" y="732"/>
                      <a:pt x="2863" y="732"/>
                    </a:cubicBezTo>
                    <a:cubicBezTo>
                      <a:pt x="2854" y="733"/>
                      <a:pt x="2845" y="727"/>
                      <a:pt x="2842" y="717"/>
                    </a:cubicBezTo>
                    <a:cubicBezTo>
                      <a:pt x="2827" y="668"/>
                      <a:pt x="2827" y="668"/>
                      <a:pt x="2827" y="668"/>
                    </a:cubicBezTo>
                    <a:cubicBezTo>
                      <a:pt x="2823" y="654"/>
                      <a:pt x="2807" y="649"/>
                      <a:pt x="2795" y="657"/>
                    </a:cubicBezTo>
                    <a:cubicBezTo>
                      <a:pt x="2719" y="710"/>
                      <a:pt x="2719" y="710"/>
                      <a:pt x="2719" y="710"/>
                    </a:cubicBezTo>
                    <a:cubicBezTo>
                      <a:pt x="2715" y="714"/>
                      <a:pt x="2709" y="715"/>
                      <a:pt x="2703" y="714"/>
                    </a:cubicBezTo>
                    <a:cubicBezTo>
                      <a:pt x="2600" y="693"/>
                      <a:pt x="2600" y="693"/>
                      <a:pt x="2600" y="693"/>
                    </a:cubicBezTo>
                    <a:cubicBezTo>
                      <a:pt x="2594" y="692"/>
                      <a:pt x="2588" y="693"/>
                      <a:pt x="2583" y="697"/>
                    </a:cubicBezTo>
                    <a:cubicBezTo>
                      <a:pt x="2555" y="720"/>
                      <a:pt x="2555" y="720"/>
                      <a:pt x="2555" y="720"/>
                    </a:cubicBezTo>
                    <a:cubicBezTo>
                      <a:pt x="2553" y="721"/>
                      <a:pt x="2552" y="723"/>
                      <a:pt x="2551" y="724"/>
                    </a:cubicBezTo>
                    <a:cubicBezTo>
                      <a:pt x="2449" y="856"/>
                      <a:pt x="2449" y="856"/>
                      <a:pt x="2449" y="856"/>
                    </a:cubicBezTo>
                    <a:cubicBezTo>
                      <a:pt x="2446" y="860"/>
                      <a:pt x="2442" y="863"/>
                      <a:pt x="2437" y="864"/>
                    </a:cubicBezTo>
                    <a:cubicBezTo>
                      <a:pt x="2343" y="885"/>
                      <a:pt x="2343" y="885"/>
                      <a:pt x="2343" y="885"/>
                    </a:cubicBezTo>
                    <a:cubicBezTo>
                      <a:pt x="2182" y="926"/>
                      <a:pt x="2182" y="926"/>
                      <a:pt x="2182" y="926"/>
                    </a:cubicBezTo>
                    <a:cubicBezTo>
                      <a:pt x="2181" y="926"/>
                      <a:pt x="2180" y="926"/>
                      <a:pt x="2178" y="926"/>
                    </a:cubicBezTo>
                    <a:cubicBezTo>
                      <a:pt x="1985" y="938"/>
                      <a:pt x="1985" y="938"/>
                      <a:pt x="1985" y="938"/>
                    </a:cubicBezTo>
                    <a:cubicBezTo>
                      <a:pt x="1979" y="938"/>
                      <a:pt x="1974" y="936"/>
                      <a:pt x="1969" y="932"/>
                    </a:cubicBezTo>
                    <a:cubicBezTo>
                      <a:pt x="1925" y="888"/>
                      <a:pt x="1925" y="888"/>
                      <a:pt x="1925" y="888"/>
                    </a:cubicBezTo>
                    <a:cubicBezTo>
                      <a:pt x="1925" y="888"/>
                      <a:pt x="1924" y="887"/>
                      <a:pt x="1924" y="886"/>
                    </a:cubicBezTo>
                    <a:cubicBezTo>
                      <a:pt x="1883" y="835"/>
                      <a:pt x="1883" y="835"/>
                      <a:pt x="1883" y="835"/>
                    </a:cubicBezTo>
                    <a:cubicBezTo>
                      <a:pt x="1877" y="828"/>
                      <a:pt x="1866" y="825"/>
                      <a:pt x="1857" y="830"/>
                    </a:cubicBezTo>
                    <a:cubicBezTo>
                      <a:pt x="1818" y="849"/>
                      <a:pt x="1818" y="849"/>
                      <a:pt x="1818" y="849"/>
                    </a:cubicBezTo>
                    <a:cubicBezTo>
                      <a:pt x="1816" y="851"/>
                      <a:pt x="1813" y="851"/>
                      <a:pt x="1810" y="851"/>
                    </a:cubicBezTo>
                    <a:cubicBezTo>
                      <a:pt x="1695" y="858"/>
                      <a:pt x="1695" y="858"/>
                      <a:pt x="1695" y="858"/>
                    </a:cubicBezTo>
                    <a:cubicBezTo>
                      <a:pt x="1690" y="859"/>
                      <a:pt x="1684" y="857"/>
                      <a:pt x="1680" y="853"/>
                    </a:cubicBezTo>
                    <a:cubicBezTo>
                      <a:pt x="1633" y="812"/>
                      <a:pt x="1633" y="812"/>
                      <a:pt x="1633" y="812"/>
                    </a:cubicBezTo>
                    <a:cubicBezTo>
                      <a:pt x="1633" y="811"/>
                      <a:pt x="1632" y="811"/>
                      <a:pt x="1631" y="810"/>
                    </a:cubicBezTo>
                    <a:cubicBezTo>
                      <a:pt x="1624" y="805"/>
                      <a:pt x="1572" y="769"/>
                      <a:pt x="1564" y="769"/>
                    </a:cubicBezTo>
                    <a:cubicBezTo>
                      <a:pt x="1557" y="770"/>
                      <a:pt x="1587" y="737"/>
                      <a:pt x="1594" y="729"/>
                    </a:cubicBezTo>
                    <a:cubicBezTo>
                      <a:pt x="1596" y="728"/>
                      <a:pt x="1597" y="727"/>
                      <a:pt x="1597" y="725"/>
                    </a:cubicBezTo>
                    <a:cubicBezTo>
                      <a:pt x="1620" y="683"/>
                      <a:pt x="1620" y="683"/>
                      <a:pt x="1620" y="683"/>
                    </a:cubicBezTo>
                    <a:cubicBezTo>
                      <a:pt x="1621" y="681"/>
                      <a:pt x="1623" y="680"/>
                      <a:pt x="1624" y="678"/>
                    </a:cubicBezTo>
                    <a:cubicBezTo>
                      <a:pt x="1661" y="644"/>
                      <a:pt x="1661" y="644"/>
                      <a:pt x="1661" y="644"/>
                    </a:cubicBezTo>
                    <a:cubicBezTo>
                      <a:pt x="1664" y="642"/>
                      <a:pt x="1667" y="640"/>
                      <a:pt x="1670" y="639"/>
                    </a:cubicBezTo>
                    <a:cubicBezTo>
                      <a:pt x="1736" y="620"/>
                      <a:pt x="1736" y="620"/>
                      <a:pt x="1736" y="620"/>
                    </a:cubicBezTo>
                    <a:cubicBezTo>
                      <a:pt x="1745" y="618"/>
                      <a:pt x="1751" y="609"/>
                      <a:pt x="1751" y="599"/>
                    </a:cubicBezTo>
                    <a:cubicBezTo>
                      <a:pt x="1749" y="561"/>
                      <a:pt x="1749" y="561"/>
                      <a:pt x="1749" y="561"/>
                    </a:cubicBezTo>
                    <a:cubicBezTo>
                      <a:pt x="1748" y="558"/>
                      <a:pt x="1747" y="555"/>
                      <a:pt x="1746" y="552"/>
                    </a:cubicBezTo>
                    <a:cubicBezTo>
                      <a:pt x="1719" y="508"/>
                      <a:pt x="1719" y="508"/>
                      <a:pt x="1719" y="508"/>
                    </a:cubicBezTo>
                    <a:cubicBezTo>
                      <a:pt x="1718" y="505"/>
                      <a:pt x="1717" y="502"/>
                      <a:pt x="1716" y="499"/>
                    </a:cubicBezTo>
                    <a:cubicBezTo>
                      <a:pt x="1713" y="444"/>
                      <a:pt x="1713" y="444"/>
                      <a:pt x="1713" y="444"/>
                    </a:cubicBezTo>
                    <a:cubicBezTo>
                      <a:pt x="1713" y="436"/>
                      <a:pt x="1707" y="428"/>
                      <a:pt x="1699" y="426"/>
                    </a:cubicBezTo>
                    <a:cubicBezTo>
                      <a:pt x="1612" y="397"/>
                      <a:pt x="1612" y="397"/>
                      <a:pt x="1612" y="397"/>
                    </a:cubicBezTo>
                    <a:cubicBezTo>
                      <a:pt x="1611" y="396"/>
                      <a:pt x="1610" y="396"/>
                      <a:pt x="1609" y="396"/>
                    </a:cubicBezTo>
                    <a:cubicBezTo>
                      <a:pt x="1397" y="359"/>
                      <a:pt x="1397" y="359"/>
                      <a:pt x="1397" y="359"/>
                    </a:cubicBezTo>
                    <a:cubicBezTo>
                      <a:pt x="1394" y="358"/>
                      <a:pt x="1391" y="357"/>
                      <a:pt x="1388" y="355"/>
                    </a:cubicBezTo>
                    <a:cubicBezTo>
                      <a:pt x="1230" y="240"/>
                      <a:pt x="1230" y="240"/>
                      <a:pt x="1230" y="240"/>
                    </a:cubicBezTo>
                    <a:cubicBezTo>
                      <a:pt x="1225" y="236"/>
                      <a:pt x="1222" y="230"/>
                      <a:pt x="1222" y="224"/>
                    </a:cubicBezTo>
                    <a:cubicBezTo>
                      <a:pt x="1219" y="189"/>
                      <a:pt x="1219" y="189"/>
                      <a:pt x="1219" y="189"/>
                    </a:cubicBezTo>
                    <a:cubicBezTo>
                      <a:pt x="1211" y="52"/>
                      <a:pt x="1211" y="52"/>
                      <a:pt x="1211" y="52"/>
                    </a:cubicBezTo>
                    <a:cubicBezTo>
                      <a:pt x="1211" y="45"/>
                      <a:pt x="1207" y="39"/>
                      <a:pt x="1201" y="36"/>
                    </a:cubicBezTo>
                    <a:cubicBezTo>
                      <a:pt x="1143" y="3"/>
                      <a:pt x="1143" y="3"/>
                      <a:pt x="1143" y="3"/>
                    </a:cubicBezTo>
                    <a:cubicBezTo>
                      <a:pt x="1139" y="1"/>
                      <a:pt x="1135" y="0"/>
                      <a:pt x="1131" y="0"/>
                    </a:cubicBezTo>
                    <a:cubicBezTo>
                      <a:pt x="1060" y="7"/>
                      <a:pt x="1060" y="7"/>
                      <a:pt x="1060" y="7"/>
                    </a:cubicBezTo>
                    <a:cubicBezTo>
                      <a:pt x="1057" y="7"/>
                      <a:pt x="1054" y="8"/>
                      <a:pt x="1051" y="10"/>
                    </a:cubicBezTo>
                    <a:cubicBezTo>
                      <a:pt x="938" y="77"/>
                      <a:pt x="938" y="77"/>
                      <a:pt x="938" y="77"/>
                    </a:cubicBezTo>
                    <a:cubicBezTo>
                      <a:pt x="937" y="77"/>
                      <a:pt x="936" y="77"/>
                      <a:pt x="935" y="78"/>
                    </a:cubicBezTo>
                    <a:cubicBezTo>
                      <a:pt x="820" y="126"/>
                      <a:pt x="820" y="126"/>
                      <a:pt x="820" y="126"/>
                    </a:cubicBezTo>
                    <a:cubicBezTo>
                      <a:pt x="809" y="130"/>
                      <a:pt x="797" y="125"/>
                      <a:pt x="793" y="114"/>
                    </a:cubicBezTo>
                    <a:cubicBezTo>
                      <a:pt x="786" y="95"/>
                      <a:pt x="786" y="95"/>
                      <a:pt x="786" y="95"/>
                    </a:cubicBezTo>
                    <a:cubicBezTo>
                      <a:pt x="785" y="97"/>
                      <a:pt x="784" y="98"/>
                      <a:pt x="783" y="100"/>
                    </a:cubicBezTo>
                    <a:cubicBezTo>
                      <a:pt x="751" y="202"/>
                      <a:pt x="751" y="202"/>
                      <a:pt x="751" y="202"/>
                    </a:cubicBezTo>
                    <a:cubicBezTo>
                      <a:pt x="749" y="208"/>
                      <a:pt x="745" y="212"/>
                      <a:pt x="739" y="214"/>
                    </a:cubicBezTo>
                    <a:cubicBezTo>
                      <a:pt x="686" y="236"/>
                      <a:pt x="686" y="236"/>
                      <a:pt x="686" y="236"/>
                    </a:cubicBezTo>
                    <a:cubicBezTo>
                      <a:pt x="683" y="237"/>
                      <a:pt x="680" y="239"/>
                      <a:pt x="678" y="242"/>
                    </a:cubicBezTo>
                    <a:cubicBezTo>
                      <a:pt x="627" y="304"/>
                      <a:pt x="627" y="304"/>
                      <a:pt x="627" y="304"/>
                    </a:cubicBezTo>
                    <a:cubicBezTo>
                      <a:pt x="626" y="305"/>
                      <a:pt x="625" y="308"/>
                      <a:pt x="624" y="310"/>
                    </a:cubicBezTo>
                    <a:cubicBezTo>
                      <a:pt x="562" y="502"/>
                      <a:pt x="562" y="502"/>
                      <a:pt x="562" y="502"/>
                    </a:cubicBezTo>
                    <a:cubicBezTo>
                      <a:pt x="561" y="505"/>
                      <a:pt x="559" y="508"/>
                      <a:pt x="556" y="511"/>
                    </a:cubicBezTo>
                    <a:cubicBezTo>
                      <a:pt x="487" y="572"/>
                      <a:pt x="487" y="572"/>
                      <a:pt x="487" y="572"/>
                    </a:cubicBezTo>
                    <a:cubicBezTo>
                      <a:pt x="485" y="573"/>
                      <a:pt x="484" y="574"/>
                      <a:pt x="482" y="575"/>
                    </a:cubicBezTo>
                    <a:cubicBezTo>
                      <a:pt x="356" y="631"/>
                      <a:pt x="356" y="631"/>
                      <a:pt x="356" y="631"/>
                    </a:cubicBezTo>
                    <a:cubicBezTo>
                      <a:pt x="353" y="632"/>
                      <a:pt x="350" y="635"/>
                      <a:pt x="348" y="638"/>
                    </a:cubicBezTo>
                    <a:cubicBezTo>
                      <a:pt x="329" y="665"/>
                      <a:pt x="329" y="665"/>
                      <a:pt x="329" y="665"/>
                    </a:cubicBezTo>
                    <a:cubicBezTo>
                      <a:pt x="328" y="666"/>
                      <a:pt x="328" y="666"/>
                      <a:pt x="327" y="667"/>
                    </a:cubicBezTo>
                    <a:cubicBezTo>
                      <a:pt x="278" y="760"/>
                      <a:pt x="278" y="760"/>
                      <a:pt x="278" y="760"/>
                    </a:cubicBezTo>
                    <a:cubicBezTo>
                      <a:pt x="276" y="766"/>
                      <a:pt x="271" y="770"/>
                      <a:pt x="265" y="771"/>
                    </a:cubicBezTo>
                    <a:cubicBezTo>
                      <a:pt x="190" y="787"/>
                      <a:pt x="190" y="787"/>
                      <a:pt x="190" y="787"/>
                    </a:cubicBezTo>
                    <a:cubicBezTo>
                      <a:pt x="186" y="788"/>
                      <a:pt x="183" y="790"/>
                      <a:pt x="180" y="793"/>
                    </a:cubicBezTo>
                    <a:cubicBezTo>
                      <a:pt x="64" y="918"/>
                      <a:pt x="64" y="918"/>
                      <a:pt x="64" y="918"/>
                    </a:cubicBezTo>
                    <a:cubicBezTo>
                      <a:pt x="60" y="922"/>
                      <a:pt x="58" y="927"/>
                      <a:pt x="59" y="933"/>
                    </a:cubicBezTo>
                    <a:cubicBezTo>
                      <a:pt x="66" y="1047"/>
                      <a:pt x="66" y="1047"/>
                      <a:pt x="66" y="1047"/>
                    </a:cubicBezTo>
                    <a:cubicBezTo>
                      <a:pt x="66" y="1050"/>
                      <a:pt x="65" y="1053"/>
                      <a:pt x="64" y="1056"/>
                    </a:cubicBezTo>
                    <a:cubicBezTo>
                      <a:pt x="19" y="1158"/>
                      <a:pt x="19" y="1158"/>
                      <a:pt x="19" y="1158"/>
                    </a:cubicBezTo>
                    <a:cubicBezTo>
                      <a:pt x="18" y="1159"/>
                      <a:pt x="18" y="1161"/>
                      <a:pt x="18" y="1162"/>
                    </a:cubicBezTo>
                    <a:cubicBezTo>
                      <a:pt x="1" y="1236"/>
                      <a:pt x="1" y="1236"/>
                      <a:pt x="1" y="1236"/>
                    </a:cubicBezTo>
                    <a:cubicBezTo>
                      <a:pt x="0" y="1239"/>
                      <a:pt x="1" y="1242"/>
                      <a:pt x="1" y="1245"/>
                    </a:cubicBezTo>
                    <a:cubicBezTo>
                      <a:pt x="37" y="1391"/>
                      <a:pt x="37" y="1391"/>
                      <a:pt x="37" y="1391"/>
                    </a:cubicBezTo>
                    <a:cubicBezTo>
                      <a:pt x="38" y="1392"/>
                      <a:pt x="38" y="1393"/>
                      <a:pt x="38" y="1393"/>
                    </a:cubicBezTo>
                    <a:cubicBezTo>
                      <a:pt x="66" y="1594"/>
                      <a:pt x="66" y="1594"/>
                      <a:pt x="66" y="1594"/>
                    </a:cubicBezTo>
                    <a:cubicBezTo>
                      <a:pt x="67" y="1595"/>
                      <a:pt x="67" y="1596"/>
                      <a:pt x="67" y="1597"/>
                    </a:cubicBezTo>
                    <a:cubicBezTo>
                      <a:pt x="61" y="1781"/>
                      <a:pt x="61" y="1781"/>
                      <a:pt x="61" y="1781"/>
                    </a:cubicBezTo>
                    <a:cubicBezTo>
                      <a:pt x="61" y="1783"/>
                      <a:pt x="61" y="1785"/>
                      <a:pt x="62" y="1787"/>
                    </a:cubicBezTo>
                    <a:cubicBezTo>
                      <a:pt x="76" y="1839"/>
                      <a:pt x="76" y="1839"/>
                      <a:pt x="76" y="1839"/>
                    </a:cubicBezTo>
                    <a:cubicBezTo>
                      <a:pt x="78" y="1847"/>
                      <a:pt x="84" y="1852"/>
                      <a:pt x="91" y="1854"/>
                    </a:cubicBezTo>
                    <a:cubicBezTo>
                      <a:pt x="175" y="1870"/>
                      <a:pt x="175" y="1870"/>
                      <a:pt x="175" y="1870"/>
                    </a:cubicBezTo>
                    <a:cubicBezTo>
                      <a:pt x="178" y="1871"/>
                      <a:pt x="181" y="1872"/>
                      <a:pt x="184" y="1874"/>
                    </a:cubicBezTo>
                    <a:cubicBezTo>
                      <a:pt x="218" y="1901"/>
                      <a:pt x="218" y="1901"/>
                      <a:pt x="218" y="1901"/>
                    </a:cubicBezTo>
                    <a:cubicBezTo>
                      <a:pt x="227" y="1908"/>
                      <a:pt x="228" y="1920"/>
                      <a:pt x="221" y="1929"/>
                    </a:cubicBezTo>
                    <a:cubicBezTo>
                      <a:pt x="177" y="1986"/>
                      <a:pt x="177" y="1986"/>
                      <a:pt x="177" y="1986"/>
                    </a:cubicBezTo>
                    <a:cubicBezTo>
                      <a:pt x="176" y="1987"/>
                      <a:pt x="175" y="1989"/>
                      <a:pt x="174" y="1991"/>
                    </a:cubicBezTo>
                    <a:cubicBezTo>
                      <a:pt x="145" y="2064"/>
                      <a:pt x="145" y="2064"/>
                      <a:pt x="145" y="2064"/>
                    </a:cubicBezTo>
                    <a:cubicBezTo>
                      <a:pt x="144" y="2068"/>
                      <a:pt x="142" y="2071"/>
                      <a:pt x="139" y="2073"/>
                    </a:cubicBezTo>
                    <a:cubicBezTo>
                      <a:pt x="89" y="2110"/>
                      <a:pt x="89" y="2110"/>
                      <a:pt x="89" y="2110"/>
                    </a:cubicBezTo>
                    <a:cubicBezTo>
                      <a:pt x="84" y="2114"/>
                      <a:pt x="81" y="2120"/>
                      <a:pt x="81" y="2127"/>
                    </a:cubicBezTo>
                    <a:cubicBezTo>
                      <a:pt x="82" y="2148"/>
                      <a:pt x="82" y="2148"/>
                      <a:pt x="82" y="2148"/>
                    </a:cubicBezTo>
                    <a:cubicBezTo>
                      <a:pt x="83" y="2161"/>
                      <a:pt x="96" y="2170"/>
                      <a:pt x="108" y="2166"/>
                    </a:cubicBezTo>
                    <a:cubicBezTo>
                      <a:pt x="162" y="2150"/>
                      <a:pt x="162" y="2150"/>
                      <a:pt x="162" y="2150"/>
                    </a:cubicBezTo>
                    <a:cubicBezTo>
                      <a:pt x="167" y="2149"/>
                      <a:pt x="174" y="2150"/>
                      <a:pt x="179" y="2153"/>
                    </a:cubicBezTo>
                    <a:cubicBezTo>
                      <a:pt x="264" y="2210"/>
                      <a:pt x="264" y="2210"/>
                      <a:pt x="264" y="2210"/>
                    </a:cubicBezTo>
                    <a:cubicBezTo>
                      <a:pt x="267" y="2212"/>
                      <a:pt x="269" y="2215"/>
                      <a:pt x="271" y="2218"/>
                    </a:cubicBezTo>
                    <a:cubicBezTo>
                      <a:pt x="332" y="2341"/>
                      <a:pt x="332" y="2341"/>
                      <a:pt x="332" y="2341"/>
                    </a:cubicBezTo>
                    <a:cubicBezTo>
                      <a:pt x="333" y="2342"/>
                      <a:pt x="333" y="2344"/>
                      <a:pt x="334" y="2346"/>
                    </a:cubicBezTo>
                    <a:cubicBezTo>
                      <a:pt x="355" y="2475"/>
                      <a:pt x="355" y="2475"/>
                      <a:pt x="355" y="2475"/>
                    </a:cubicBezTo>
                    <a:cubicBezTo>
                      <a:pt x="355" y="2475"/>
                      <a:pt x="355" y="2476"/>
                      <a:pt x="356" y="2477"/>
                    </a:cubicBezTo>
                    <a:cubicBezTo>
                      <a:pt x="442" y="2773"/>
                      <a:pt x="442" y="2773"/>
                      <a:pt x="442" y="2773"/>
                    </a:cubicBezTo>
                    <a:cubicBezTo>
                      <a:pt x="444" y="2780"/>
                      <a:pt x="449" y="2785"/>
                      <a:pt x="455" y="2787"/>
                    </a:cubicBezTo>
                    <a:cubicBezTo>
                      <a:pt x="536" y="2813"/>
                      <a:pt x="536" y="2813"/>
                      <a:pt x="536" y="2813"/>
                    </a:cubicBezTo>
                    <a:cubicBezTo>
                      <a:pt x="541" y="2814"/>
                      <a:pt x="546" y="2814"/>
                      <a:pt x="550" y="2812"/>
                    </a:cubicBezTo>
                    <a:cubicBezTo>
                      <a:pt x="605" y="2789"/>
                      <a:pt x="605" y="2789"/>
                      <a:pt x="605" y="2789"/>
                    </a:cubicBezTo>
                    <a:cubicBezTo>
                      <a:pt x="732" y="2732"/>
                      <a:pt x="732" y="2732"/>
                      <a:pt x="732" y="2732"/>
                    </a:cubicBezTo>
                    <a:cubicBezTo>
                      <a:pt x="740" y="2729"/>
                      <a:pt x="750" y="2731"/>
                      <a:pt x="756" y="2738"/>
                    </a:cubicBezTo>
                    <a:cubicBezTo>
                      <a:pt x="799" y="2790"/>
                      <a:pt x="799" y="2790"/>
                      <a:pt x="799" y="2790"/>
                    </a:cubicBezTo>
                    <a:cubicBezTo>
                      <a:pt x="802" y="2794"/>
                      <a:pt x="808" y="2797"/>
                      <a:pt x="813" y="2797"/>
                    </a:cubicBezTo>
                    <a:cubicBezTo>
                      <a:pt x="868" y="2801"/>
                      <a:pt x="868" y="2801"/>
                      <a:pt x="868" y="2801"/>
                    </a:cubicBezTo>
                    <a:cubicBezTo>
                      <a:pt x="873" y="2801"/>
                      <a:pt x="878" y="2803"/>
                      <a:pt x="881" y="2807"/>
                    </a:cubicBezTo>
                    <a:cubicBezTo>
                      <a:pt x="941" y="2870"/>
                      <a:pt x="941" y="2870"/>
                      <a:pt x="941" y="2870"/>
                    </a:cubicBezTo>
                    <a:cubicBezTo>
                      <a:pt x="950" y="2879"/>
                      <a:pt x="965" y="2878"/>
                      <a:pt x="972" y="2868"/>
                    </a:cubicBezTo>
                    <a:cubicBezTo>
                      <a:pt x="991" y="2843"/>
                      <a:pt x="991" y="2843"/>
                      <a:pt x="991" y="2843"/>
                    </a:cubicBezTo>
                    <a:cubicBezTo>
                      <a:pt x="997" y="2836"/>
                      <a:pt x="1006" y="2833"/>
                      <a:pt x="1014" y="2836"/>
                    </a:cubicBezTo>
                    <a:cubicBezTo>
                      <a:pt x="1067" y="2855"/>
                      <a:pt x="1067" y="2855"/>
                      <a:pt x="1067" y="2855"/>
                    </a:cubicBezTo>
                    <a:cubicBezTo>
                      <a:pt x="1210" y="2913"/>
                      <a:pt x="1210" y="2913"/>
                      <a:pt x="1210" y="2913"/>
                    </a:cubicBezTo>
                    <a:cubicBezTo>
                      <a:pt x="1214" y="2914"/>
                      <a:pt x="1217" y="2916"/>
                      <a:pt x="1219" y="2920"/>
                    </a:cubicBezTo>
                    <a:cubicBezTo>
                      <a:pt x="1303" y="3039"/>
                      <a:pt x="1303" y="3039"/>
                      <a:pt x="1303" y="3039"/>
                    </a:cubicBezTo>
                    <a:cubicBezTo>
                      <a:pt x="1305" y="3042"/>
                      <a:pt x="1306" y="3045"/>
                      <a:pt x="1307" y="3049"/>
                    </a:cubicBezTo>
                    <a:cubicBezTo>
                      <a:pt x="1311" y="3128"/>
                      <a:pt x="1311" y="3128"/>
                      <a:pt x="1311" y="3128"/>
                    </a:cubicBezTo>
                    <a:cubicBezTo>
                      <a:pt x="1312" y="3137"/>
                      <a:pt x="1317" y="3144"/>
                      <a:pt x="1326" y="3147"/>
                    </a:cubicBezTo>
                    <a:cubicBezTo>
                      <a:pt x="1439" y="3180"/>
                      <a:pt x="1439" y="3180"/>
                      <a:pt x="1439" y="3180"/>
                    </a:cubicBezTo>
                    <a:cubicBezTo>
                      <a:pt x="1439" y="3181"/>
                      <a:pt x="1440" y="3181"/>
                      <a:pt x="1440" y="3181"/>
                    </a:cubicBezTo>
                    <a:cubicBezTo>
                      <a:pt x="1543" y="3202"/>
                      <a:pt x="1543" y="3202"/>
                      <a:pt x="1543" y="3202"/>
                    </a:cubicBezTo>
                    <a:cubicBezTo>
                      <a:pt x="1545" y="3203"/>
                      <a:pt x="1547" y="3203"/>
                      <a:pt x="1550" y="3202"/>
                    </a:cubicBezTo>
                    <a:cubicBezTo>
                      <a:pt x="1582" y="3199"/>
                      <a:pt x="1582" y="3199"/>
                      <a:pt x="1582" y="3199"/>
                    </a:cubicBezTo>
                    <a:cubicBezTo>
                      <a:pt x="1593" y="3198"/>
                      <a:pt x="1604" y="3206"/>
                      <a:pt x="1604" y="3218"/>
                    </a:cubicBezTo>
                    <a:cubicBezTo>
                      <a:pt x="1604" y="3218"/>
                      <a:pt x="1604" y="3218"/>
                      <a:pt x="1604" y="3218"/>
                    </a:cubicBezTo>
                    <a:cubicBezTo>
                      <a:pt x="1605" y="3227"/>
                      <a:pt x="1611" y="3235"/>
                      <a:pt x="1620" y="3237"/>
                    </a:cubicBezTo>
                    <a:cubicBezTo>
                      <a:pt x="1721" y="3257"/>
                      <a:pt x="1721" y="3257"/>
                      <a:pt x="1721" y="3257"/>
                    </a:cubicBezTo>
                    <a:cubicBezTo>
                      <a:pt x="1725" y="3257"/>
                      <a:pt x="1728" y="3257"/>
                      <a:pt x="1731" y="3256"/>
                    </a:cubicBezTo>
                    <a:cubicBezTo>
                      <a:pt x="1777" y="3243"/>
                      <a:pt x="1777" y="3243"/>
                      <a:pt x="1777" y="3243"/>
                    </a:cubicBezTo>
                    <a:cubicBezTo>
                      <a:pt x="1784" y="3241"/>
                      <a:pt x="1791" y="3242"/>
                      <a:pt x="1796" y="3247"/>
                    </a:cubicBezTo>
                    <a:cubicBezTo>
                      <a:pt x="1876" y="3315"/>
                      <a:pt x="1876" y="3315"/>
                      <a:pt x="1876" y="3315"/>
                    </a:cubicBezTo>
                    <a:cubicBezTo>
                      <a:pt x="1879" y="3318"/>
                      <a:pt x="1883" y="3320"/>
                      <a:pt x="1887" y="3320"/>
                    </a:cubicBezTo>
                    <a:cubicBezTo>
                      <a:pt x="2103" y="3337"/>
                      <a:pt x="2103" y="3337"/>
                      <a:pt x="2103" y="3337"/>
                    </a:cubicBezTo>
                    <a:cubicBezTo>
                      <a:pt x="2106" y="3337"/>
                      <a:pt x="2108" y="3338"/>
                      <a:pt x="2110" y="3339"/>
                    </a:cubicBezTo>
                    <a:cubicBezTo>
                      <a:pt x="2235" y="3395"/>
                      <a:pt x="2235" y="3395"/>
                      <a:pt x="2235" y="3395"/>
                    </a:cubicBezTo>
                    <a:cubicBezTo>
                      <a:pt x="2239" y="3397"/>
                      <a:pt x="2244" y="3397"/>
                      <a:pt x="2249" y="3396"/>
                    </a:cubicBezTo>
                    <a:cubicBezTo>
                      <a:pt x="2340" y="3371"/>
                      <a:pt x="2340" y="3371"/>
                      <a:pt x="2340" y="3371"/>
                    </a:cubicBezTo>
                    <a:cubicBezTo>
                      <a:pt x="2345" y="3370"/>
                      <a:pt x="2351" y="3371"/>
                      <a:pt x="2356" y="3374"/>
                    </a:cubicBezTo>
                    <a:cubicBezTo>
                      <a:pt x="2448" y="3434"/>
                      <a:pt x="2448" y="3434"/>
                      <a:pt x="2448" y="3434"/>
                    </a:cubicBezTo>
                    <a:cubicBezTo>
                      <a:pt x="2457" y="3440"/>
                      <a:pt x="2469" y="3438"/>
                      <a:pt x="2475" y="3430"/>
                    </a:cubicBezTo>
                    <a:cubicBezTo>
                      <a:pt x="2480" y="3424"/>
                      <a:pt x="2480" y="3424"/>
                      <a:pt x="2480" y="3424"/>
                    </a:cubicBezTo>
                    <a:cubicBezTo>
                      <a:pt x="2485" y="3418"/>
                      <a:pt x="2486" y="3410"/>
                      <a:pt x="2483" y="3404"/>
                    </a:cubicBezTo>
                    <a:cubicBezTo>
                      <a:pt x="2472" y="3379"/>
                      <a:pt x="2472" y="3379"/>
                      <a:pt x="2472" y="3379"/>
                    </a:cubicBezTo>
                    <a:cubicBezTo>
                      <a:pt x="2471" y="3377"/>
                      <a:pt x="2470" y="3375"/>
                      <a:pt x="2468" y="3373"/>
                    </a:cubicBezTo>
                    <a:cubicBezTo>
                      <a:pt x="2462" y="3366"/>
                      <a:pt x="2442" y="3345"/>
                      <a:pt x="2435" y="3341"/>
                    </a:cubicBezTo>
                    <a:cubicBezTo>
                      <a:pt x="2429" y="3338"/>
                      <a:pt x="2434" y="3331"/>
                      <a:pt x="2439" y="3326"/>
                    </a:cubicBezTo>
                    <a:cubicBezTo>
                      <a:pt x="2442" y="3322"/>
                      <a:pt x="2447" y="3320"/>
                      <a:pt x="2452" y="3320"/>
                    </a:cubicBezTo>
                    <a:cubicBezTo>
                      <a:pt x="2468" y="3319"/>
                      <a:pt x="2468" y="3319"/>
                      <a:pt x="2468" y="3319"/>
                    </a:cubicBezTo>
                    <a:cubicBezTo>
                      <a:pt x="2473" y="3319"/>
                      <a:pt x="2478" y="3316"/>
                      <a:pt x="2482" y="3312"/>
                    </a:cubicBezTo>
                    <a:cubicBezTo>
                      <a:pt x="2501" y="3290"/>
                      <a:pt x="2501" y="3290"/>
                      <a:pt x="2501" y="3290"/>
                    </a:cubicBezTo>
                    <a:cubicBezTo>
                      <a:pt x="2507" y="3282"/>
                      <a:pt x="2507" y="3271"/>
                      <a:pt x="2500" y="3263"/>
                    </a:cubicBezTo>
                    <a:cubicBezTo>
                      <a:pt x="2496" y="3259"/>
                      <a:pt x="2496" y="3259"/>
                      <a:pt x="2496" y="3259"/>
                    </a:cubicBezTo>
                    <a:cubicBezTo>
                      <a:pt x="2494" y="3256"/>
                      <a:pt x="2490" y="3254"/>
                      <a:pt x="2487" y="3253"/>
                    </a:cubicBezTo>
                    <a:cubicBezTo>
                      <a:pt x="2449" y="3242"/>
                      <a:pt x="2449" y="3242"/>
                      <a:pt x="2449" y="3242"/>
                    </a:cubicBezTo>
                    <a:cubicBezTo>
                      <a:pt x="2447" y="3241"/>
                      <a:pt x="2445" y="3241"/>
                      <a:pt x="2442" y="3241"/>
                    </a:cubicBezTo>
                    <a:cubicBezTo>
                      <a:pt x="2417" y="3242"/>
                      <a:pt x="2417" y="3242"/>
                      <a:pt x="2417" y="3242"/>
                    </a:cubicBezTo>
                    <a:cubicBezTo>
                      <a:pt x="2412" y="3243"/>
                      <a:pt x="2407" y="3241"/>
                      <a:pt x="2403" y="3237"/>
                    </a:cubicBezTo>
                    <a:cubicBezTo>
                      <a:pt x="2328" y="3171"/>
                      <a:pt x="2328" y="3171"/>
                      <a:pt x="2328" y="3171"/>
                    </a:cubicBezTo>
                    <a:cubicBezTo>
                      <a:pt x="2324" y="3167"/>
                      <a:pt x="2319" y="3166"/>
                      <a:pt x="2313" y="3166"/>
                    </a:cubicBezTo>
                    <a:cubicBezTo>
                      <a:pt x="2297" y="3167"/>
                      <a:pt x="2297" y="3167"/>
                      <a:pt x="2297" y="3167"/>
                    </a:cubicBezTo>
                    <a:cubicBezTo>
                      <a:pt x="2290" y="3167"/>
                      <a:pt x="2282" y="3163"/>
                      <a:pt x="2279" y="3157"/>
                    </a:cubicBezTo>
                    <a:cubicBezTo>
                      <a:pt x="2258" y="3122"/>
                      <a:pt x="2258" y="3122"/>
                      <a:pt x="2258" y="3122"/>
                    </a:cubicBezTo>
                    <a:cubicBezTo>
                      <a:pt x="2257" y="3119"/>
                      <a:pt x="2255" y="3117"/>
                      <a:pt x="2253" y="3115"/>
                    </a:cubicBezTo>
                    <a:cubicBezTo>
                      <a:pt x="2233" y="3101"/>
                      <a:pt x="2233" y="3101"/>
                      <a:pt x="2233" y="3101"/>
                    </a:cubicBezTo>
                    <a:cubicBezTo>
                      <a:pt x="2225" y="3095"/>
                      <a:pt x="2223" y="3086"/>
                      <a:pt x="2226" y="3077"/>
                    </a:cubicBezTo>
                    <a:cubicBezTo>
                      <a:pt x="2244" y="3027"/>
                      <a:pt x="2244" y="3027"/>
                      <a:pt x="2244" y="3027"/>
                    </a:cubicBezTo>
                    <a:cubicBezTo>
                      <a:pt x="2245" y="3025"/>
                      <a:pt x="2245" y="3024"/>
                      <a:pt x="2246" y="3023"/>
                    </a:cubicBezTo>
                    <a:cubicBezTo>
                      <a:pt x="2305" y="2931"/>
                      <a:pt x="2305" y="2931"/>
                      <a:pt x="2305" y="2931"/>
                    </a:cubicBezTo>
                    <a:cubicBezTo>
                      <a:pt x="2307" y="2928"/>
                      <a:pt x="2308" y="2925"/>
                      <a:pt x="2308" y="2922"/>
                    </a:cubicBezTo>
                    <a:cubicBezTo>
                      <a:pt x="2314" y="2801"/>
                      <a:pt x="2314" y="2801"/>
                      <a:pt x="2314" y="2801"/>
                    </a:cubicBezTo>
                    <a:cubicBezTo>
                      <a:pt x="2314" y="2796"/>
                      <a:pt x="2312" y="2790"/>
                      <a:pt x="2309" y="2786"/>
                    </a:cubicBezTo>
                    <a:cubicBezTo>
                      <a:pt x="2232" y="2698"/>
                      <a:pt x="2232" y="2698"/>
                      <a:pt x="2232" y="2698"/>
                    </a:cubicBezTo>
                    <a:cubicBezTo>
                      <a:pt x="2231" y="2698"/>
                      <a:pt x="2231" y="2698"/>
                      <a:pt x="2231" y="2697"/>
                    </a:cubicBezTo>
                    <a:cubicBezTo>
                      <a:pt x="2154" y="2598"/>
                      <a:pt x="2154" y="2598"/>
                      <a:pt x="2154" y="2598"/>
                    </a:cubicBezTo>
                    <a:cubicBezTo>
                      <a:pt x="2152" y="2596"/>
                      <a:pt x="2151" y="2593"/>
                      <a:pt x="2150" y="2590"/>
                    </a:cubicBezTo>
                    <a:cubicBezTo>
                      <a:pt x="2129" y="2500"/>
                      <a:pt x="2129" y="2500"/>
                      <a:pt x="2129" y="2500"/>
                    </a:cubicBezTo>
                    <a:cubicBezTo>
                      <a:pt x="2129" y="2499"/>
                      <a:pt x="2128" y="2498"/>
                      <a:pt x="2128" y="2497"/>
                    </a:cubicBezTo>
                    <a:cubicBezTo>
                      <a:pt x="2094" y="2416"/>
                      <a:pt x="2094" y="2416"/>
                      <a:pt x="2094" y="2416"/>
                    </a:cubicBezTo>
                    <a:cubicBezTo>
                      <a:pt x="2093" y="2412"/>
                      <a:pt x="2092" y="2408"/>
                      <a:pt x="2093" y="2404"/>
                    </a:cubicBezTo>
                    <a:cubicBezTo>
                      <a:pt x="2115" y="2299"/>
                      <a:pt x="2115" y="2299"/>
                      <a:pt x="2115" y="2299"/>
                    </a:cubicBezTo>
                    <a:cubicBezTo>
                      <a:pt x="2116" y="2296"/>
                      <a:pt x="2117" y="2293"/>
                      <a:pt x="2119" y="2291"/>
                    </a:cubicBezTo>
                    <a:cubicBezTo>
                      <a:pt x="2193" y="2185"/>
                      <a:pt x="2193" y="2185"/>
                      <a:pt x="2193" y="2185"/>
                    </a:cubicBezTo>
                    <a:cubicBezTo>
                      <a:pt x="2194" y="2183"/>
                      <a:pt x="2195" y="2180"/>
                      <a:pt x="2196" y="2178"/>
                    </a:cubicBezTo>
                    <a:cubicBezTo>
                      <a:pt x="2212" y="2100"/>
                      <a:pt x="2212" y="2100"/>
                      <a:pt x="2212" y="2100"/>
                    </a:cubicBezTo>
                    <a:cubicBezTo>
                      <a:pt x="2212" y="2097"/>
                      <a:pt x="2214" y="2094"/>
                      <a:pt x="2216" y="2091"/>
                    </a:cubicBezTo>
                    <a:cubicBezTo>
                      <a:pt x="2283" y="2012"/>
                      <a:pt x="2283" y="2012"/>
                      <a:pt x="2283" y="2012"/>
                    </a:cubicBezTo>
                    <a:cubicBezTo>
                      <a:pt x="2284" y="2012"/>
                      <a:pt x="2285" y="2011"/>
                      <a:pt x="2285" y="2010"/>
                    </a:cubicBezTo>
                    <a:cubicBezTo>
                      <a:pt x="2406" y="1807"/>
                      <a:pt x="2406" y="1807"/>
                      <a:pt x="2406" y="1807"/>
                    </a:cubicBezTo>
                    <a:cubicBezTo>
                      <a:pt x="2518" y="1618"/>
                      <a:pt x="2518" y="1618"/>
                      <a:pt x="2518" y="1618"/>
                    </a:cubicBezTo>
                    <a:cubicBezTo>
                      <a:pt x="2660" y="1380"/>
                      <a:pt x="2660" y="1380"/>
                      <a:pt x="2660" y="1380"/>
                    </a:cubicBezTo>
                    <a:cubicBezTo>
                      <a:pt x="2660" y="1380"/>
                      <a:pt x="2660" y="1379"/>
                      <a:pt x="2661" y="1379"/>
                    </a:cubicBezTo>
                    <a:cubicBezTo>
                      <a:pt x="2776" y="1219"/>
                      <a:pt x="2776" y="1219"/>
                      <a:pt x="2776" y="1219"/>
                    </a:cubicBezTo>
                    <a:cubicBezTo>
                      <a:pt x="2955" y="975"/>
                      <a:pt x="2955" y="975"/>
                      <a:pt x="2955" y="975"/>
                    </a:cubicBezTo>
                    <a:cubicBezTo>
                      <a:pt x="2955" y="975"/>
                      <a:pt x="2955" y="974"/>
                      <a:pt x="2956" y="974"/>
                    </a:cubicBezTo>
                    <a:cubicBezTo>
                      <a:pt x="3056" y="856"/>
                      <a:pt x="3056" y="856"/>
                      <a:pt x="3056" y="856"/>
                    </a:cubicBezTo>
                    <a:cubicBezTo>
                      <a:pt x="3057" y="855"/>
                      <a:pt x="3058" y="854"/>
                      <a:pt x="3059" y="853"/>
                    </a:cubicBezTo>
                    <a:cubicBezTo>
                      <a:pt x="3054" y="857"/>
                      <a:pt x="3047" y="859"/>
                      <a:pt x="3041" y="85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0"/>
              <p:cNvSpPr>
                <a:spLocks/>
              </p:cNvSpPr>
              <p:nvPr/>
            </p:nvSpPr>
            <p:spPr bwMode="auto">
              <a:xfrm>
                <a:off x="2550162" y="3646867"/>
                <a:ext cx="737248" cy="638379"/>
              </a:xfrm>
              <a:custGeom>
                <a:avLst/>
                <a:gdLst>
                  <a:gd name="T0" fmla="*/ 2923 w 3039"/>
                  <a:gd name="T1" fmla="*/ 1543 h 2631"/>
                  <a:gd name="T2" fmla="*/ 2768 w 3039"/>
                  <a:gd name="T3" fmla="*/ 1350 h 2631"/>
                  <a:gd name="T4" fmla="*/ 2670 w 3039"/>
                  <a:gd name="T5" fmla="*/ 1324 h 2631"/>
                  <a:gd name="T6" fmla="*/ 2763 w 3039"/>
                  <a:gd name="T7" fmla="*/ 1188 h 2631"/>
                  <a:gd name="T8" fmla="*/ 2773 w 3039"/>
                  <a:gd name="T9" fmla="*/ 1071 h 2631"/>
                  <a:gd name="T10" fmla="*/ 2651 w 3039"/>
                  <a:gd name="T11" fmla="*/ 984 h 2631"/>
                  <a:gd name="T12" fmla="*/ 2627 w 3039"/>
                  <a:gd name="T13" fmla="*/ 590 h 2631"/>
                  <a:gd name="T14" fmla="*/ 2607 w 3039"/>
                  <a:gd name="T15" fmla="*/ 359 h 2631"/>
                  <a:gd name="T16" fmla="*/ 2648 w 3039"/>
                  <a:gd name="T17" fmla="*/ 137 h 2631"/>
                  <a:gd name="T18" fmla="*/ 2547 w 3039"/>
                  <a:gd name="T19" fmla="*/ 172 h 2631"/>
                  <a:gd name="T20" fmla="*/ 2434 w 3039"/>
                  <a:gd name="T21" fmla="*/ 255 h 2631"/>
                  <a:gd name="T22" fmla="*/ 2252 w 3039"/>
                  <a:gd name="T23" fmla="*/ 335 h 2631"/>
                  <a:gd name="T24" fmla="*/ 2134 w 3039"/>
                  <a:gd name="T25" fmla="*/ 333 h 2631"/>
                  <a:gd name="T26" fmla="*/ 2008 w 3039"/>
                  <a:gd name="T27" fmla="*/ 420 h 2631"/>
                  <a:gd name="T28" fmla="*/ 1735 w 3039"/>
                  <a:gd name="T29" fmla="*/ 597 h 2631"/>
                  <a:gd name="T30" fmla="*/ 1563 w 3039"/>
                  <a:gd name="T31" fmla="*/ 511 h 2631"/>
                  <a:gd name="T32" fmla="*/ 1444 w 3039"/>
                  <a:gd name="T33" fmla="*/ 252 h 2631"/>
                  <a:gd name="T34" fmla="*/ 1369 w 3039"/>
                  <a:gd name="T35" fmla="*/ 56 h 2631"/>
                  <a:gd name="T36" fmla="*/ 1187 w 3039"/>
                  <a:gd name="T37" fmla="*/ 26 h 2631"/>
                  <a:gd name="T38" fmla="*/ 1000 w 3039"/>
                  <a:gd name="T39" fmla="*/ 5 h 2631"/>
                  <a:gd name="T40" fmla="*/ 936 w 3039"/>
                  <a:gd name="T41" fmla="*/ 158 h 2631"/>
                  <a:gd name="T42" fmla="*/ 748 w 3039"/>
                  <a:gd name="T43" fmla="*/ 160 h 2631"/>
                  <a:gd name="T44" fmla="*/ 462 w 3039"/>
                  <a:gd name="T45" fmla="*/ 304 h 2631"/>
                  <a:gd name="T46" fmla="*/ 260 w 3039"/>
                  <a:gd name="T47" fmla="*/ 453 h 2631"/>
                  <a:gd name="T48" fmla="*/ 323 w 3039"/>
                  <a:gd name="T49" fmla="*/ 587 h 2631"/>
                  <a:gd name="T50" fmla="*/ 303 w 3039"/>
                  <a:gd name="T51" fmla="*/ 728 h 2631"/>
                  <a:gd name="T52" fmla="*/ 162 w 3039"/>
                  <a:gd name="T53" fmla="*/ 881 h 2631"/>
                  <a:gd name="T54" fmla="*/ 14 w 3039"/>
                  <a:gd name="T55" fmla="*/ 1060 h 2631"/>
                  <a:gd name="T56" fmla="*/ 93 w 3039"/>
                  <a:gd name="T57" fmla="*/ 1258 h 2631"/>
                  <a:gd name="T58" fmla="*/ 219 w 3039"/>
                  <a:gd name="T59" fmla="*/ 1443 h 2631"/>
                  <a:gd name="T60" fmla="*/ 321 w 3039"/>
                  <a:gd name="T61" fmla="*/ 1545 h 2631"/>
                  <a:gd name="T62" fmla="*/ 447 w 3039"/>
                  <a:gd name="T63" fmla="*/ 1650 h 2631"/>
                  <a:gd name="T64" fmla="*/ 473 w 3039"/>
                  <a:gd name="T65" fmla="*/ 1761 h 2631"/>
                  <a:gd name="T66" fmla="*/ 557 w 3039"/>
                  <a:gd name="T67" fmla="*/ 1866 h 2631"/>
                  <a:gd name="T68" fmla="*/ 639 w 3039"/>
                  <a:gd name="T69" fmla="*/ 2072 h 2631"/>
                  <a:gd name="T70" fmla="*/ 745 w 3039"/>
                  <a:gd name="T71" fmla="*/ 2206 h 2631"/>
                  <a:gd name="T72" fmla="*/ 933 w 3039"/>
                  <a:gd name="T73" fmla="*/ 2229 h 2631"/>
                  <a:gd name="T74" fmla="*/ 948 w 3039"/>
                  <a:gd name="T75" fmla="*/ 2493 h 2631"/>
                  <a:gd name="T76" fmla="*/ 928 w 3039"/>
                  <a:gd name="T77" fmla="*/ 2616 h 2631"/>
                  <a:gd name="T78" fmla="*/ 1079 w 3039"/>
                  <a:gd name="T79" fmla="*/ 2613 h 2631"/>
                  <a:gd name="T80" fmla="*/ 1225 w 3039"/>
                  <a:gd name="T81" fmla="*/ 2555 h 2631"/>
                  <a:gd name="T82" fmla="*/ 1345 w 3039"/>
                  <a:gd name="T83" fmla="*/ 2622 h 2631"/>
                  <a:gd name="T84" fmla="*/ 1385 w 3039"/>
                  <a:gd name="T85" fmla="*/ 2437 h 2631"/>
                  <a:gd name="T86" fmla="*/ 1484 w 3039"/>
                  <a:gd name="T87" fmla="*/ 2278 h 2631"/>
                  <a:gd name="T88" fmla="*/ 1606 w 3039"/>
                  <a:gd name="T89" fmla="*/ 2206 h 2631"/>
                  <a:gd name="T90" fmla="*/ 1726 w 3039"/>
                  <a:gd name="T91" fmla="*/ 2153 h 2631"/>
                  <a:gd name="T92" fmla="*/ 1915 w 3039"/>
                  <a:gd name="T93" fmla="*/ 2168 h 2631"/>
                  <a:gd name="T94" fmla="*/ 2001 w 3039"/>
                  <a:gd name="T95" fmla="*/ 2124 h 2631"/>
                  <a:gd name="T96" fmla="*/ 2116 w 3039"/>
                  <a:gd name="T97" fmla="*/ 2092 h 2631"/>
                  <a:gd name="T98" fmla="*/ 2317 w 3039"/>
                  <a:gd name="T99" fmla="*/ 2246 h 2631"/>
                  <a:gd name="T100" fmla="*/ 2456 w 3039"/>
                  <a:gd name="T101" fmla="*/ 2289 h 2631"/>
                  <a:gd name="T102" fmla="*/ 2576 w 3039"/>
                  <a:gd name="T103" fmla="*/ 2155 h 2631"/>
                  <a:gd name="T104" fmla="*/ 2624 w 3039"/>
                  <a:gd name="T105" fmla="*/ 2042 h 2631"/>
                  <a:gd name="T106" fmla="*/ 2794 w 3039"/>
                  <a:gd name="T107" fmla="*/ 2037 h 2631"/>
                  <a:gd name="T108" fmla="*/ 2990 w 3039"/>
                  <a:gd name="T109" fmla="*/ 1984 h 2631"/>
                  <a:gd name="T110" fmla="*/ 3031 w 3039"/>
                  <a:gd name="T111" fmla="*/ 1970 h 2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9" h="2631">
                    <a:moveTo>
                      <a:pt x="3031" y="1970"/>
                    </a:moveTo>
                    <a:cubicBezTo>
                      <a:pt x="2945" y="1674"/>
                      <a:pt x="2945" y="1674"/>
                      <a:pt x="2945" y="1674"/>
                    </a:cubicBezTo>
                    <a:cubicBezTo>
                      <a:pt x="2944" y="1673"/>
                      <a:pt x="2944" y="1672"/>
                      <a:pt x="2944" y="1672"/>
                    </a:cubicBezTo>
                    <a:cubicBezTo>
                      <a:pt x="2923" y="1543"/>
                      <a:pt x="2923" y="1543"/>
                      <a:pt x="2923" y="1543"/>
                    </a:cubicBezTo>
                    <a:cubicBezTo>
                      <a:pt x="2922" y="1541"/>
                      <a:pt x="2922" y="1539"/>
                      <a:pt x="2921" y="1538"/>
                    </a:cubicBezTo>
                    <a:cubicBezTo>
                      <a:pt x="2860" y="1415"/>
                      <a:pt x="2860" y="1415"/>
                      <a:pt x="2860" y="1415"/>
                    </a:cubicBezTo>
                    <a:cubicBezTo>
                      <a:pt x="2858" y="1412"/>
                      <a:pt x="2856" y="1409"/>
                      <a:pt x="2853" y="1407"/>
                    </a:cubicBezTo>
                    <a:cubicBezTo>
                      <a:pt x="2768" y="1350"/>
                      <a:pt x="2768" y="1350"/>
                      <a:pt x="2768" y="1350"/>
                    </a:cubicBezTo>
                    <a:cubicBezTo>
                      <a:pt x="2763" y="1347"/>
                      <a:pt x="2756" y="1346"/>
                      <a:pt x="2751" y="1347"/>
                    </a:cubicBezTo>
                    <a:cubicBezTo>
                      <a:pt x="2697" y="1363"/>
                      <a:pt x="2697" y="1363"/>
                      <a:pt x="2697" y="1363"/>
                    </a:cubicBezTo>
                    <a:cubicBezTo>
                      <a:pt x="2685" y="1367"/>
                      <a:pt x="2672" y="1358"/>
                      <a:pt x="2671" y="1345"/>
                    </a:cubicBezTo>
                    <a:cubicBezTo>
                      <a:pt x="2670" y="1324"/>
                      <a:pt x="2670" y="1324"/>
                      <a:pt x="2670" y="1324"/>
                    </a:cubicBezTo>
                    <a:cubicBezTo>
                      <a:pt x="2670" y="1317"/>
                      <a:pt x="2673" y="1311"/>
                      <a:pt x="2678" y="1307"/>
                    </a:cubicBezTo>
                    <a:cubicBezTo>
                      <a:pt x="2728" y="1270"/>
                      <a:pt x="2728" y="1270"/>
                      <a:pt x="2728" y="1270"/>
                    </a:cubicBezTo>
                    <a:cubicBezTo>
                      <a:pt x="2731" y="1268"/>
                      <a:pt x="2733" y="1265"/>
                      <a:pt x="2734" y="1261"/>
                    </a:cubicBezTo>
                    <a:cubicBezTo>
                      <a:pt x="2763" y="1188"/>
                      <a:pt x="2763" y="1188"/>
                      <a:pt x="2763" y="1188"/>
                    </a:cubicBezTo>
                    <a:cubicBezTo>
                      <a:pt x="2764" y="1186"/>
                      <a:pt x="2765" y="1184"/>
                      <a:pt x="2766" y="1183"/>
                    </a:cubicBezTo>
                    <a:cubicBezTo>
                      <a:pt x="2810" y="1126"/>
                      <a:pt x="2810" y="1126"/>
                      <a:pt x="2810" y="1126"/>
                    </a:cubicBezTo>
                    <a:cubicBezTo>
                      <a:pt x="2817" y="1117"/>
                      <a:pt x="2816" y="1105"/>
                      <a:pt x="2807" y="1098"/>
                    </a:cubicBezTo>
                    <a:cubicBezTo>
                      <a:pt x="2773" y="1071"/>
                      <a:pt x="2773" y="1071"/>
                      <a:pt x="2773" y="1071"/>
                    </a:cubicBezTo>
                    <a:cubicBezTo>
                      <a:pt x="2770" y="1069"/>
                      <a:pt x="2767" y="1068"/>
                      <a:pt x="2764" y="1067"/>
                    </a:cubicBezTo>
                    <a:cubicBezTo>
                      <a:pt x="2680" y="1051"/>
                      <a:pt x="2680" y="1051"/>
                      <a:pt x="2680" y="1051"/>
                    </a:cubicBezTo>
                    <a:cubicBezTo>
                      <a:pt x="2673" y="1049"/>
                      <a:pt x="2667" y="1044"/>
                      <a:pt x="2665" y="1036"/>
                    </a:cubicBezTo>
                    <a:cubicBezTo>
                      <a:pt x="2651" y="984"/>
                      <a:pt x="2651" y="984"/>
                      <a:pt x="2651" y="984"/>
                    </a:cubicBezTo>
                    <a:cubicBezTo>
                      <a:pt x="2650" y="982"/>
                      <a:pt x="2650" y="980"/>
                      <a:pt x="2650" y="978"/>
                    </a:cubicBezTo>
                    <a:cubicBezTo>
                      <a:pt x="2656" y="794"/>
                      <a:pt x="2656" y="794"/>
                      <a:pt x="2656" y="794"/>
                    </a:cubicBezTo>
                    <a:cubicBezTo>
                      <a:pt x="2656" y="793"/>
                      <a:pt x="2656" y="792"/>
                      <a:pt x="2655" y="791"/>
                    </a:cubicBezTo>
                    <a:cubicBezTo>
                      <a:pt x="2627" y="590"/>
                      <a:pt x="2627" y="590"/>
                      <a:pt x="2627" y="590"/>
                    </a:cubicBezTo>
                    <a:cubicBezTo>
                      <a:pt x="2627" y="590"/>
                      <a:pt x="2627" y="589"/>
                      <a:pt x="2626" y="588"/>
                    </a:cubicBezTo>
                    <a:cubicBezTo>
                      <a:pt x="2590" y="442"/>
                      <a:pt x="2590" y="442"/>
                      <a:pt x="2590" y="442"/>
                    </a:cubicBezTo>
                    <a:cubicBezTo>
                      <a:pt x="2590" y="439"/>
                      <a:pt x="2589" y="436"/>
                      <a:pt x="2590" y="433"/>
                    </a:cubicBezTo>
                    <a:cubicBezTo>
                      <a:pt x="2607" y="359"/>
                      <a:pt x="2607" y="359"/>
                      <a:pt x="2607" y="359"/>
                    </a:cubicBezTo>
                    <a:cubicBezTo>
                      <a:pt x="2607" y="358"/>
                      <a:pt x="2607" y="356"/>
                      <a:pt x="2608" y="355"/>
                    </a:cubicBezTo>
                    <a:cubicBezTo>
                      <a:pt x="2653" y="253"/>
                      <a:pt x="2653" y="253"/>
                      <a:pt x="2653" y="253"/>
                    </a:cubicBezTo>
                    <a:cubicBezTo>
                      <a:pt x="2654" y="250"/>
                      <a:pt x="2655" y="247"/>
                      <a:pt x="2655" y="244"/>
                    </a:cubicBezTo>
                    <a:cubicBezTo>
                      <a:pt x="2648" y="137"/>
                      <a:pt x="2648" y="137"/>
                      <a:pt x="2648" y="137"/>
                    </a:cubicBezTo>
                    <a:cubicBezTo>
                      <a:pt x="2642" y="138"/>
                      <a:pt x="2636" y="140"/>
                      <a:pt x="2631" y="144"/>
                    </a:cubicBezTo>
                    <a:cubicBezTo>
                      <a:pt x="2593" y="178"/>
                      <a:pt x="2593" y="178"/>
                      <a:pt x="2593" y="178"/>
                    </a:cubicBezTo>
                    <a:cubicBezTo>
                      <a:pt x="2583" y="187"/>
                      <a:pt x="2567" y="188"/>
                      <a:pt x="2556" y="179"/>
                    </a:cubicBezTo>
                    <a:cubicBezTo>
                      <a:pt x="2547" y="172"/>
                      <a:pt x="2547" y="172"/>
                      <a:pt x="2547" y="172"/>
                    </a:cubicBezTo>
                    <a:cubicBezTo>
                      <a:pt x="2537" y="165"/>
                      <a:pt x="2523" y="165"/>
                      <a:pt x="2513" y="172"/>
                    </a:cubicBezTo>
                    <a:cubicBezTo>
                      <a:pt x="2484" y="194"/>
                      <a:pt x="2484" y="194"/>
                      <a:pt x="2484" y="194"/>
                    </a:cubicBezTo>
                    <a:cubicBezTo>
                      <a:pt x="2482" y="196"/>
                      <a:pt x="2480" y="197"/>
                      <a:pt x="2479" y="199"/>
                    </a:cubicBezTo>
                    <a:cubicBezTo>
                      <a:pt x="2434" y="255"/>
                      <a:pt x="2434" y="255"/>
                      <a:pt x="2434" y="255"/>
                    </a:cubicBezTo>
                    <a:cubicBezTo>
                      <a:pt x="2430" y="260"/>
                      <a:pt x="2425" y="263"/>
                      <a:pt x="2419" y="265"/>
                    </a:cubicBezTo>
                    <a:cubicBezTo>
                      <a:pt x="2302" y="297"/>
                      <a:pt x="2302" y="297"/>
                      <a:pt x="2302" y="297"/>
                    </a:cubicBezTo>
                    <a:cubicBezTo>
                      <a:pt x="2298" y="298"/>
                      <a:pt x="2294" y="300"/>
                      <a:pt x="2291" y="303"/>
                    </a:cubicBezTo>
                    <a:cubicBezTo>
                      <a:pt x="2252" y="335"/>
                      <a:pt x="2252" y="335"/>
                      <a:pt x="2252" y="335"/>
                    </a:cubicBezTo>
                    <a:cubicBezTo>
                      <a:pt x="2241" y="344"/>
                      <a:pt x="2226" y="344"/>
                      <a:pt x="2215" y="336"/>
                    </a:cubicBezTo>
                    <a:cubicBezTo>
                      <a:pt x="2206" y="328"/>
                      <a:pt x="2206" y="328"/>
                      <a:pt x="2206" y="328"/>
                    </a:cubicBezTo>
                    <a:cubicBezTo>
                      <a:pt x="2199" y="322"/>
                      <a:pt x="2190" y="320"/>
                      <a:pt x="2181" y="322"/>
                    </a:cubicBezTo>
                    <a:cubicBezTo>
                      <a:pt x="2134" y="333"/>
                      <a:pt x="2134" y="333"/>
                      <a:pt x="2134" y="333"/>
                    </a:cubicBezTo>
                    <a:cubicBezTo>
                      <a:pt x="2131" y="334"/>
                      <a:pt x="2129" y="335"/>
                      <a:pt x="2127" y="336"/>
                    </a:cubicBezTo>
                    <a:cubicBezTo>
                      <a:pt x="2080" y="361"/>
                      <a:pt x="2080" y="361"/>
                      <a:pt x="2080" y="361"/>
                    </a:cubicBezTo>
                    <a:cubicBezTo>
                      <a:pt x="2078" y="362"/>
                      <a:pt x="2077" y="363"/>
                      <a:pt x="2076" y="364"/>
                    </a:cubicBezTo>
                    <a:cubicBezTo>
                      <a:pt x="2008" y="420"/>
                      <a:pt x="2008" y="420"/>
                      <a:pt x="2008" y="420"/>
                    </a:cubicBezTo>
                    <a:cubicBezTo>
                      <a:pt x="2007" y="421"/>
                      <a:pt x="2007" y="421"/>
                      <a:pt x="2006" y="422"/>
                    </a:cubicBezTo>
                    <a:cubicBezTo>
                      <a:pt x="1885" y="538"/>
                      <a:pt x="1885" y="538"/>
                      <a:pt x="1885" y="538"/>
                    </a:cubicBezTo>
                    <a:cubicBezTo>
                      <a:pt x="1882" y="541"/>
                      <a:pt x="1879" y="543"/>
                      <a:pt x="1875" y="545"/>
                    </a:cubicBezTo>
                    <a:cubicBezTo>
                      <a:pt x="1735" y="597"/>
                      <a:pt x="1735" y="597"/>
                      <a:pt x="1735" y="597"/>
                    </a:cubicBezTo>
                    <a:cubicBezTo>
                      <a:pt x="1730" y="599"/>
                      <a:pt x="1724" y="599"/>
                      <a:pt x="1719" y="598"/>
                    </a:cubicBezTo>
                    <a:cubicBezTo>
                      <a:pt x="1643" y="582"/>
                      <a:pt x="1643" y="582"/>
                      <a:pt x="1643" y="582"/>
                    </a:cubicBezTo>
                    <a:cubicBezTo>
                      <a:pt x="1638" y="580"/>
                      <a:pt x="1633" y="578"/>
                      <a:pt x="1629" y="574"/>
                    </a:cubicBezTo>
                    <a:cubicBezTo>
                      <a:pt x="1563" y="511"/>
                      <a:pt x="1563" y="511"/>
                      <a:pt x="1563" y="511"/>
                    </a:cubicBezTo>
                    <a:cubicBezTo>
                      <a:pt x="1558" y="507"/>
                      <a:pt x="1556" y="502"/>
                      <a:pt x="1554" y="496"/>
                    </a:cubicBezTo>
                    <a:cubicBezTo>
                      <a:pt x="1534" y="405"/>
                      <a:pt x="1534" y="405"/>
                      <a:pt x="1534" y="405"/>
                    </a:cubicBezTo>
                    <a:cubicBezTo>
                      <a:pt x="1533" y="402"/>
                      <a:pt x="1532" y="399"/>
                      <a:pt x="1531" y="397"/>
                    </a:cubicBezTo>
                    <a:cubicBezTo>
                      <a:pt x="1444" y="252"/>
                      <a:pt x="1444" y="252"/>
                      <a:pt x="1444" y="252"/>
                    </a:cubicBezTo>
                    <a:cubicBezTo>
                      <a:pt x="1442" y="248"/>
                      <a:pt x="1441" y="245"/>
                      <a:pt x="1441" y="241"/>
                    </a:cubicBezTo>
                    <a:cubicBezTo>
                      <a:pt x="1431" y="157"/>
                      <a:pt x="1431" y="157"/>
                      <a:pt x="1431" y="157"/>
                    </a:cubicBezTo>
                    <a:cubicBezTo>
                      <a:pt x="1430" y="153"/>
                      <a:pt x="1429" y="149"/>
                      <a:pt x="1426" y="145"/>
                    </a:cubicBezTo>
                    <a:cubicBezTo>
                      <a:pt x="1369" y="56"/>
                      <a:pt x="1369" y="56"/>
                      <a:pt x="1369" y="56"/>
                    </a:cubicBezTo>
                    <a:cubicBezTo>
                      <a:pt x="1364" y="48"/>
                      <a:pt x="1355" y="43"/>
                      <a:pt x="1346" y="43"/>
                    </a:cubicBezTo>
                    <a:cubicBezTo>
                      <a:pt x="1255" y="39"/>
                      <a:pt x="1255" y="39"/>
                      <a:pt x="1255" y="39"/>
                    </a:cubicBezTo>
                    <a:cubicBezTo>
                      <a:pt x="1253" y="39"/>
                      <a:pt x="1252" y="38"/>
                      <a:pt x="1250" y="38"/>
                    </a:cubicBezTo>
                    <a:cubicBezTo>
                      <a:pt x="1187" y="26"/>
                      <a:pt x="1187" y="26"/>
                      <a:pt x="1187" y="26"/>
                    </a:cubicBezTo>
                    <a:cubicBezTo>
                      <a:pt x="1186" y="25"/>
                      <a:pt x="1186" y="25"/>
                      <a:pt x="1185" y="25"/>
                    </a:cubicBezTo>
                    <a:cubicBezTo>
                      <a:pt x="1095" y="1"/>
                      <a:pt x="1095" y="1"/>
                      <a:pt x="1095" y="1"/>
                    </a:cubicBezTo>
                    <a:cubicBezTo>
                      <a:pt x="1092" y="0"/>
                      <a:pt x="1089" y="0"/>
                      <a:pt x="1086" y="0"/>
                    </a:cubicBezTo>
                    <a:cubicBezTo>
                      <a:pt x="1000" y="5"/>
                      <a:pt x="1000" y="5"/>
                      <a:pt x="1000" y="5"/>
                    </a:cubicBezTo>
                    <a:cubicBezTo>
                      <a:pt x="982" y="6"/>
                      <a:pt x="970" y="23"/>
                      <a:pt x="974" y="41"/>
                    </a:cubicBezTo>
                    <a:cubicBezTo>
                      <a:pt x="984" y="83"/>
                      <a:pt x="984" y="83"/>
                      <a:pt x="984" y="83"/>
                    </a:cubicBezTo>
                    <a:cubicBezTo>
                      <a:pt x="987" y="92"/>
                      <a:pt x="984" y="101"/>
                      <a:pt x="978" y="108"/>
                    </a:cubicBezTo>
                    <a:cubicBezTo>
                      <a:pt x="936" y="158"/>
                      <a:pt x="936" y="158"/>
                      <a:pt x="936" y="158"/>
                    </a:cubicBezTo>
                    <a:cubicBezTo>
                      <a:pt x="926" y="170"/>
                      <a:pt x="910" y="172"/>
                      <a:pt x="898" y="163"/>
                    </a:cubicBezTo>
                    <a:cubicBezTo>
                      <a:pt x="888" y="157"/>
                      <a:pt x="888" y="157"/>
                      <a:pt x="888" y="157"/>
                    </a:cubicBezTo>
                    <a:cubicBezTo>
                      <a:pt x="883" y="154"/>
                      <a:pt x="877" y="152"/>
                      <a:pt x="870" y="152"/>
                    </a:cubicBezTo>
                    <a:cubicBezTo>
                      <a:pt x="748" y="160"/>
                      <a:pt x="748" y="160"/>
                      <a:pt x="748" y="160"/>
                    </a:cubicBezTo>
                    <a:cubicBezTo>
                      <a:pt x="743" y="160"/>
                      <a:pt x="739" y="161"/>
                      <a:pt x="735" y="163"/>
                    </a:cubicBezTo>
                    <a:cubicBezTo>
                      <a:pt x="610" y="236"/>
                      <a:pt x="610" y="236"/>
                      <a:pt x="610" y="236"/>
                    </a:cubicBezTo>
                    <a:cubicBezTo>
                      <a:pt x="609" y="236"/>
                      <a:pt x="609" y="236"/>
                      <a:pt x="608" y="237"/>
                    </a:cubicBezTo>
                    <a:cubicBezTo>
                      <a:pt x="462" y="304"/>
                      <a:pt x="462" y="304"/>
                      <a:pt x="462" y="304"/>
                    </a:cubicBezTo>
                    <a:cubicBezTo>
                      <a:pt x="457" y="307"/>
                      <a:pt x="452" y="311"/>
                      <a:pt x="449" y="316"/>
                    </a:cubicBezTo>
                    <a:cubicBezTo>
                      <a:pt x="379" y="433"/>
                      <a:pt x="379" y="433"/>
                      <a:pt x="379" y="433"/>
                    </a:cubicBezTo>
                    <a:cubicBezTo>
                      <a:pt x="374" y="442"/>
                      <a:pt x="365" y="447"/>
                      <a:pt x="355" y="447"/>
                    </a:cubicBezTo>
                    <a:cubicBezTo>
                      <a:pt x="327" y="448"/>
                      <a:pt x="271" y="451"/>
                      <a:pt x="260" y="453"/>
                    </a:cubicBezTo>
                    <a:cubicBezTo>
                      <a:pt x="252" y="456"/>
                      <a:pt x="238" y="482"/>
                      <a:pt x="229" y="503"/>
                    </a:cubicBezTo>
                    <a:cubicBezTo>
                      <a:pt x="223" y="516"/>
                      <a:pt x="229" y="532"/>
                      <a:pt x="242" y="539"/>
                    </a:cubicBezTo>
                    <a:cubicBezTo>
                      <a:pt x="313" y="578"/>
                      <a:pt x="313" y="578"/>
                      <a:pt x="313" y="578"/>
                    </a:cubicBezTo>
                    <a:cubicBezTo>
                      <a:pt x="317" y="580"/>
                      <a:pt x="320" y="583"/>
                      <a:pt x="323" y="587"/>
                    </a:cubicBezTo>
                    <a:cubicBezTo>
                      <a:pt x="354" y="632"/>
                      <a:pt x="354" y="632"/>
                      <a:pt x="354" y="632"/>
                    </a:cubicBezTo>
                    <a:cubicBezTo>
                      <a:pt x="361" y="642"/>
                      <a:pt x="360" y="656"/>
                      <a:pt x="352" y="666"/>
                    </a:cubicBezTo>
                    <a:cubicBezTo>
                      <a:pt x="307" y="721"/>
                      <a:pt x="307" y="721"/>
                      <a:pt x="307" y="721"/>
                    </a:cubicBezTo>
                    <a:cubicBezTo>
                      <a:pt x="306" y="723"/>
                      <a:pt x="304" y="726"/>
                      <a:pt x="303" y="728"/>
                    </a:cubicBezTo>
                    <a:cubicBezTo>
                      <a:pt x="271" y="807"/>
                      <a:pt x="271" y="807"/>
                      <a:pt x="271" y="807"/>
                    </a:cubicBezTo>
                    <a:cubicBezTo>
                      <a:pt x="269" y="814"/>
                      <a:pt x="264" y="819"/>
                      <a:pt x="258" y="822"/>
                    </a:cubicBezTo>
                    <a:cubicBezTo>
                      <a:pt x="176" y="864"/>
                      <a:pt x="176" y="864"/>
                      <a:pt x="176" y="864"/>
                    </a:cubicBezTo>
                    <a:cubicBezTo>
                      <a:pt x="169" y="867"/>
                      <a:pt x="164" y="874"/>
                      <a:pt x="162" y="881"/>
                    </a:cubicBezTo>
                    <a:cubicBezTo>
                      <a:pt x="144" y="944"/>
                      <a:pt x="144" y="944"/>
                      <a:pt x="144" y="944"/>
                    </a:cubicBezTo>
                    <a:cubicBezTo>
                      <a:pt x="143" y="950"/>
                      <a:pt x="139" y="955"/>
                      <a:pt x="134" y="959"/>
                    </a:cubicBezTo>
                    <a:cubicBezTo>
                      <a:pt x="25" y="1042"/>
                      <a:pt x="25" y="1042"/>
                      <a:pt x="25" y="1042"/>
                    </a:cubicBezTo>
                    <a:cubicBezTo>
                      <a:pt x="20" y="1046"/>
                      <a:pt x="16" y="1053"/>
                      <a:pt x="14" y="1060"/>
                    </a:cubicBezTo>
                    <a:cubicBezTo>
                      <a:pt x="2" y="1139"/>
                      <a:pt x="2" y="1139"/>
                      <a:pt x="2" y="1139"/>
                    </a:cubicBezTo>
                    <a:cubicBezTo>
                      <a:pt x="0" y="1147"/>
                      <a:pt x="3" y="1156"/>
                      <a:pt x="9" y="1163"/>
                    </a:cubicBezTo>
                    <a:cubicBezTo>
                      <a:pt x="87" y="1248"/>
                      <a:pt x="87" y="1248"/>
                      <a:pt x="87" y="1248"/>
                    </a:cubicBezTo>
                    <a:cubicBezTo>
                      <a:pt x="90" y="1251"/>
                      <a:pt x="92" y="1254"/>
                      <a:pt x="93" y="1258"/>
                    </a:cubicBezTo>
                    <a:cubicBezTo>
                      <a:pt x="122" y="1344"/>
                      <a:pt x="122" y="1344"/>
                      <a:pt x="122" y="1344"/>
                    </a:cubicBezTo>
                    <a:cubicBezTo>
                      <a:pt x="124" y="1348"/>
                      <a:pt x="126" y="1352"/>
                      <a:pt x="130" y="1355"/>
                    </a:cubicBezTo>
                    <a:cubicBezTo>
                      <a:pt x="214" y="1436"/>
                      <a:pt x="214" y="1436"/>
                      <a:pt x="214" y="1436"/>
                    </a:cubicBezTo>
                    <a:cubicBezTo>
                      <a:pt x="216" y="1438"/>
                      <a:pt x="218" y="1440"/>
                      <a:pt x="219" y="1443"/>
                    </a:cubicBezTo>
                    <a:cubicBezTo>
                      <a:pt x="253" y="1505"/>
                      <a:pt x="253" y="1505"/>
                      <a:pt x="253" y="1505"/>
                    </a:cubicBezTo>
                    <a:cubicBezTo>
                      <a:pt x="256" y="1510"/>
                      <a:pt x="260" y="1515"/>
                      <a:pt x="265" y="1517"/>
                    </a:cubicBezTo>
                    <a:cubicBezTo>
                      <a:pt x="312" y="1542"/>
                      <a:pt x="312" y="1542"/>
                      <a:pt x="312" y="1542"/>
                    </a:cubicBezTo>
                    <a:cubicBezTo>
                      <a:pt x="315" y="1543"/>
                      <a:pt x="318" y="1544"/>
                      <a:pt x="321" y="1545"/>
                    </a:cubicBezTo>
                    <a:cubicBezTo>
                      <a:pt x="410" y="1557"/>
                      <a:pt x="410" y="1557"/>
                      <a:pt x="410" y="1557"/>
                    </a:cubicBezTo>
                    <a:cubicBezTo>
                      <a:pt x="421" y="1559"/>
                      <a:pt x="430" y="1567"/>
                      <a:pt x="433" y="1578"/>
                    </a:cubicBezTo>
                    <a:cubicBezTo>
                      <a:pt x="448" y="1633"/>
                      <a:pt x="448" y="1633"/>
                      <a:pt x="448" y="1633"/>
                    </a:cubicBezTo>
                    <a:cubicBezTo>
                      <a:pt x="449" y="1638"/>
                      <a:pt x="449" y="1644"/>
                      <a:pt x="447" y="1650"/>
                    </a:cubicBezTo>
                    <a:cubicBezTo>
                      <a:pt x="427" y="1710"/>
                      <a:pt x="427" y="1710"/>
                      <a:pt x="427" y="1710"/>
                    </a:cubicBezTo>
                    <a:cubicBezTo>
                      <a:pt x="422" y="1724"/>
                      <a:pt x="428" y="1739"/>
                      <a:pt x="442" y="1745"/>
                    </a:cubicBezTo>
                    <a:cubicBezTo>
                      <a:pt x="469" y="1759"/>
                      <a:pt x="469" y="1759"/>
                      <a:pt x="469" y="1759"/>
                    </a:cubicBezTo>
                    <a:cubicBezTo>
                      <a:pt x="471" y="1759"/>
                      <a:pt x="472" y="1760"/>
                      <a:pt x="473" y="1761"/>
                    </a:cubicBezTo>
                    <a:cubicBezTo>
                      <a:pt x="532" y="1801"/>
                      <a:pt x="532" y="1801"/>
                      <a:pt x="532" y="1801"/>
                    </a:cubicBezTo>
                    <a:cubicBezTo>
                      <a:pt x="537" y="1805"/>
                      <a:pt x="541" y="1810"/>
                      <a:pt x="543" y="1816"/>
                    </a:cubicBezTo>
                    <a:cubicBezTo>
                      <a:pt x="556" y="1859"/>
                      <a:pt x="556" y="1859"/>
                      <a:pt x="556" y="1859"/>
                    </a:cubicBezTo>
                    <a:cubicBezTo>
                      <a:pt x="557" y="1862"/>
                      <a:pt x="557" y="1864"/>
                      <a:pt x="557" y="1866"/>
                    </a:cubicBezTo>
                    <a:cubicBezTo>
                      <a:pt x="563" y="1965"/>
                      <a:pt x="563" y="1965"/>
                      <a:pt x="563" y="1965"/>
                    </a:cubicBezTo>
                    <a:cubicBezTo>
                      <a:pt x="564" y="1971"/>
                      <a:pt x="566" y="1976"/>
                      <a:pt x="569" y="1980"/>
                    </a:cubicBezTo>
                    <a:cubicBezTo>
                      <a:pt x="632" y="2065"/>
                      <a:pt x="632" y="2065"/>
                      <a:pt x="632" y="2065"/>
                    </a:cubicBezTo>
                    <a:cubicBezTo>
                      <a:pt x="634" y="2068"/>
                      <a:pt x="636" y="2070"/>
                      <a:pt x="639" y="2072"/>
                    </a:cubicBezTo>
                    <a:cubicBezTo>
                      <a:pt x="700" y="2113"/>
                      <a:pt x="700" y="2113"/>
                      <a:pt x="700" y="2113"/>
                    </a:cubicBezTo>
                    <a:cubicBezTo>
                      <a:pt x="708" y="2118"/>
                      <a:pt x="712" y="2127"/>
                      <a:pt x="713" y="2136"/>
                    </a:cubicBezTo>
                    <a:cubicBezTo>
                      <a:pt x="716" y="2179"/>
                      <a:pt x="716" y="2179"/>
                      <a:pt x="716" y="2179"/>
                    </a:cubicBezTo>
                    <a:cubicBezTo>
                      <a:pt x="717" y="2194"/>
                      <a:pt x="730" y="2206"/>
                      <a:pt x="745" y="2206"/>
                    </a:cubicBezTo>
                    <a:cubicBezTo>
                      <a:pt x="814" y="2204"/>
                      <a:pt x="814" y="2204"/>
                      <a:pt x="814" y="2204"/>
                    </a:cubicBezTo>
                    <a:cubicBezTo>
                      <a:pt x="903" y="2198"/>
                      <a:pt x="903" y="2198"/>
                      <a:pt x="903" y="2198"/>
                    </a:cubicBezTo>
                    <a:cubicBezTo>
                      <a:pt x="909" y="2198"/>
                      <a:pt x="916" y="2200"/>
                      <a:pt x="922" y="2204"/>
                    </a:cubicBezTo>
                    <a:cubicBezTo>
                      <a:pt x="929" y="2210"/>
                      <a:pt x="934" y="2219"/>
                      <a:pt x="933" y="2229"/>
                    </a:cubicBezTo>
                    <a:cubicBezTo>
                      <a:pt x="931" y="2254"/>
                      <a:pt x="928" y="2302"/>
                      <a:pt x="929" y="2311"/>
                    </a:cubicBezTo>
                    <a:cubicBezTo>
                      <a:pt x="929" y="2322"/>
                      <a:pt x="946" y="2415"/>
                      <a:pt x="946" y="2415"/>
                    </a:cubicBezTo>
                    <a:cubicBezTo>
                      <a:pt x="954" y="2471"/>
                      <a:pt x="954" y="2471"/>
                      <a:pt x="954" y="2471"/>
                    </a:cubicBezTo>
                    <a:cubicBezTo>
                      <a:pt x="955" y="2478"/>
                      <a:pt x="953" y="2486"/>
                      <a:pt x="948" y="2493"/>
                    </a:cubicBezTo>
                    <a:cubicBezTo>
                      <a:pt x="910" y="2540"/>
                      <a:pt x="910" y="2540"/>
                      <a:pt x="910" y="2540"/>
                    </a:cubicBezTo>
                    <a:cubicBezTo>
                      <a:pt x="905" y="2546"/>
                      <a:pt x="903" y="2553"/>
                      <a:pt x="903" y="2560"/>
                    </a:cubicBezTo>
                    <a:cubicBezTo>
                      <a:pt x="905" y="2589"/>
                      <a:pt x="905" y="2589"/>
                      <a:pt x="905" y="2589"/>
                    </a:cubicBezTo>
                    <a:cubicBezTo>
                      <a:pt x="906" y="2602"/>
                      <a:pt x="915" y="2613"/>
                      <a:pt x="928" y="2616"/>
                    </a:cubicBezTo>
                    <a:cubicBezTo>
                      <a:pt x="998" y="2630"/>
                      <a:pt x="998" y="2630"/>
                      <a:pt x="998" y="2630"/>
                    </a:cubicBezTo>
                    <a:cubicBezTo>
                      <a:pt x="1002" y="2631"/>
                      <a:pt x="1006" y="2631"/>
                      <a:pt x="1010" y="2630"/>
                    </a:cubicBezTo>
                    <a:cubicBezTo>
                      <a:pt x="1070" y="2617"/>
                      <a:pt x="1070" y="2617"/>
                      <a:pt x="1070" y="2617"/>
                    </a:cubicBezTo>
                    <a:cubicBezTo>
                      <a:pt x="1073" y="2616"/>
                      <a:pt x="1076" y="2614"/>
                      <a:pt x="1079" y="2613"/>
                    </a:cubicBezTo>
                    <a:cubicBezTo>
                      <a:pt x="1127" y="2581"/>
                      <a:pt x="1127" y="2581"/>
                      <a:pt x="1127" y="2581"/>
                    </a:cubicBezTo>
                    <a:cubicBezTo>
                      <a:pt x="1173" y="2551"/>
                      <a:pt x="1173" y="2551"/>
                      <a:pt x="1173" y="2551"/>
                    </a:cubicBezTo>
                    <a:cubicBezTo>
                      <a:pt x="1180" y="2546"/>
                      <a:pt x="1189" y="2545"/>
                      <a:pt x="1197" y="2547"/>
                    </a:cubicBezTo>
                    <a:cubicBezTo>
                      <a:pt x="1205" y="2550"/>
                      <a:pt x="1216" y="2553"/>
                      <a:pt x="1225" y="2555"/>
                    </a:cubicBezTo>
                    <a:cubicBezTo>
                      <a:pt x="1238" y="2559"/>
                      <a:pt x="1258" y="2583"/>
                      <a:pt x="1266" y="2593"/>
                    </a:cubicBezTo>
                    <a:cubicBezTo>
                      <a:pt x="1269" y="2597"/>
                      <a:pt x="1272" y="2599"/>
                      <a:pt x="1276" y="2601"/>
                    </a:cubicBezTo>
                    <a:cubicBezTo>
                      <a:pt x="1319" y="2622"/>
                      <a:pt x="1319" y="2622"/>
                      <a:pt x="1319" y="2622"/>
                    </a:cubicBezTo>
                    <a:cubicBezTo>
                      <a:pt x="1327" y="2626"/>
                      <a:pt x="1337" y="2626"/>
                      <a:pt x="1345" y="2622"/>
                    </a:cubicBezTo>
                    <a:cubicBezTo>
                      <a:pt x="1348" y="2621"/>
                      <a:pt x="1348" y="2621"/>
                      <a:pt x="1348" y="2621"/>
                    </a:cubicBezTo>
                    <a:cubicBezTo>
                      <a:pt x="1358" y="2616"/>
                      <a:pt x="1365" y="2605"/>
                      <a:pt x="1364" y="2593"/>
                    </a:cubicBezTo>
                    <a:cubicBezTo>
                      <a:pt x="1359" y="2507"/>
                      <a:pt x="1359" y="2507"/>
                      <a:pt x="1359" y="2507"/>
                    </a:cubicBezTo>
                    <a:cubicBezTo>
                      <a:pt x="1358" y="2497"/>
                      <a:pt x="1380" y="2448"/>
                      <a:pt x="1385" y="2437"/>
                    </a:cubicBezTo>
                    <a:cubicBezTo>
                      <a:pt x="1386" y="2435"/>
                      <a:pt x="1386" y="2434"/>
                      <a:pt x="1387" y="2433"/>
                    </a:cubicBezTo>
                    <a:cubicBezTo>
                      <a:pt x="1443" y="2349"/>
                      <a:pt x="1443" y="2349"/>
                      <a:pt x="1443" y="2349"/>
                    </a:cubicBezTo>
                    <a:cubicBezTo>
                      <a:pt x="1443" y="2349"/>
                      <a:pt x="1444" y="2348"/>
                      <a:pt x="1444" y="2348"/>
                    </a:cubicBezTo>
                    <a:cubicBezTo>
                      <a:pt x="1484" y="2278"/>
                      <a:pt x="1484" y="2278"/>
                      <a:pt x="1484" y="2278"/>
                    </a:cubicBezTo>
                    <a:cubicBezTo>
                      <a:pt x="1488" y="2272"/>
                      <a:pt x="1494" y="2268"/>
                      <a:pt x="1500" y="2266"/>
                    </a:cubicBezTo>
                    <a:cubicBezTo>
                      <a:pt x="1586" y="2238"/>
                      <a:pt x="1586" y="2238"/>
                      <a:pt x="1586" y="2238"/>
                    </a:cubicBezTo>
                    <a:cubicBezTo>
                      <a:pt x="1599" y="2233"/>
                      <a:pt x="1607" y="2222"/>
                      <a:pt x="1606" y="2209"/>
                    </a:cubicBezTo>
                    <a:cubicBezTo>
                      <a:pt x="1606" y="2206"/>
                      <a:pt x="1606" y="2206"/>
                      <a:pt x="1606" y="2206"/>
                    </a:cubicBezTo>
                    <a:cubicBezTo>
                      <a:pt x="1606" y="2200"/>
                      <a:pt x="1607" y="2194"/>
                      <a:pt x="1611" y="2189"/>
                    </a:cubicBezTo>
                    <a:cubicBezTo>
                      <a:pt x="1634" y="2153"/>
                      <a:pt x="1634" y="2153"/>
                      <a:pt x="1634" y="2153"/>
                    </a:cubicBezTo>
                    <a:cubicBezTo>
                      <a:pt x="1640" y="2144"/>
                      <a:pt x="1652" y="2139"/>
                      <a:pt x="1663" y="2141"/>
                    </a:cubicBezTo>
                    <a:cubicBezTo>
                      <a:pt x="1726" y="2153"/>
                      <a:pt x="1726" y="2153"/>
                      <a:pt x="1726" y="2153"/>
                    </a:cubicBezTo>
                    <a:cubicBezTo>
                      <a:pt x="1736" y="2155"/>
                      <a:pt x="1747" y="2151"/>
                      <a:pt x="1753" y="2143"/>
                    </a:cubicBezTo>
                    <a:cubicBezTo>
                      <a:pt x="1780" y="2113"/>
                      <a:pt x="1780" y="2113"/>
                      <a:pt x="1780" y="2113"/>
                    </a:cubicBezTo>
                    <a:cubicBezTo>
                      <a:pt x="1789" y="2102"/>
                      <a:pt x="1805" y="2100"/>
                      <a:pt x="1817" y="2107"/>
                    </a:cubicBezTo>
                    <a:cubicBezTo>
                      <a:pt x="1915" y="2168"/>
                      <a:pt x="1915" y="2168"/>
                      <a:pt x="1915" y="2168"/>
                    </a:cubicBezTo>
                    <a:cubicBezTo>
                      <a:pt x="1922" y="2172"/>
                      <a:pt x="1930" y="2173"/>
                      <a:pt x="1938" y="2171"/>
                    </a:cubicBezTo>
                    <a:cubicBezTo>
                      <a:pt x="1971" y="2161"/>
                      <a:pt x="1971" y="2161"/>
                      <a:pt x="1971" y="2161"/>
                    </a:cubicBezTo>
                    <a:cubicBezTo>
                      <a:pt x="1978" y="2158"/>
                      <a:pt x="1984" y="2154"/>
                      <a:pt x="1987" y="2147"/>
                    </a:cubicBezTo>
                    <a:cubicBezTo>
                      <a:pt x="2001" y="2124"/>
                      <a:pt x="2001" y="2124"/>
                      <a:pt x="2001" y="2124"/>
                    </a:cubicBezTo>
                    <a:cubicBezTo>
                      <a:pt x="2006" y="2114"/>
                      <a:pt x="2018" y="2108"/>
                      <a:pt x="2029" y="2110"/>
                    </a:cubicBezTo>
                    <a:cubicBezTo>
                      <a:pt x="2062" y="2114"/>
                      <a:pt x="2062" y="2114"/>
                      <a:pt x="2062" y="2114"/>
                    </a:cubicBezTo>
                    <a:cubicBezTo>
                      <a:pt x="2067" y="2115"/>
                      <a:pt x="2073" y="2113"/>
                      <a:pt x="2078" y="2111"/>
                    </a:cubicBezTo>
                    <a:cubicBezTo>
                      <a:pt x="2116" y="2092"/>
                      <a:pt x="2116" y="2092"/>
                      <a:pt x="2116" y="2092"/>
                    </a:cubicBezTo>
                    <a:cubicBezTo>
                      <a:pt x="2129" y="2085"/>
                      <a:pt x="2146" y="2089"/>
                      <a:pt x="2154" y="2102"/>
                    </a:cubicBezTo>
                    <a:cubicBezTo>
                      <a:pt x="2211" y="2196"/>
                      <a:pt x="2211" y="2196"/>
                      <a:pt x="2211" y="2196"/>
                    </a:cubicBezTo>
                    <a:cubicBezTo>
                      <a:pt x="2214" y="2201"/>
                      <a:pt x="2218" y="2204"/>
                      <a:pt x="2223" y="2207"/>
                    </a:cubicBezTo>
                    <a:cubicBezTo>
                      <a:pt x="2245" y="2217"/>
                      <a:pt x="2308" y="2246"/>
                      <a:pt x="2317" y="2246"/>
                    </a:cubicBezTo>
                    <a:cubicBezTo>
                      <a:pt x="2324" y="2245"/>
                      <a:pt x="2344" y="2236"/>
                      <a:pt x="2359" y="2229"/>
                    </a:cubicBezTo>
                    <a:cubicBezTo>
                      <a:pt x="2371" y="2223"/>
                      <a:pt x="2385" y="2226"/>
                      <a:pt x="2393" y="2235"/>
                    </a:cubicBezTo>
                    <a:cubicBezTo>
                      <a:pt x="2433" y="2279"/>
                      <a:pt x="2433" y="2279"/>
                      <a:pt x="2433" y="2279"/>
                    </a:cubicBezTo>
                    <a:cubicBezTo>
                      <a:pt x="2439" y="2286"/>
                      <a:pt x="2448" y="2289"/>
                      <a:pt x="2456" y="2289"/>
                    </a:cubicBezTo>
                    <a:cubicBezTo>
                      <a:pt x="2486" y="2287"/>
                      <a:pt x="2486" y="2287"/>
                      <a:pt x="2486" y="2287"/>
                    </a:cubicBezTo>
                    <a:cubicBezTo>
                      <a:pt x="2496" y="2286"/>
                      <a:pt x="2505" y="2280"/>
                      <a:pt x="2510" y="2271"/>
                    </a:cubicBezTo>
                    <a:cubicBezTo>
                      <a:pt x="2565" y="2167"/>
                      <a:pt x="2565" y="2167"/>
                      <a:pt x="2565" y="2167"/>
                    </a:cubicBezTo>
                    <a:cubicBezTo>
                      <a:pt x="2567" y="2162"/>
                      <a:pt x="2571" y="2158"/>
                      <a:pt x="2576" y="2155"/>
                    </a:cubicBezTo>
                    <a:cubicBezTo>
                      <a:pt x="2618" y="2132"/>
                      <a:pt x="2618" y="2132"/>
                      <a:pt x="2618" y="2132"/>
                    </a:cubicBezTo>
                    <a:cubicBezTo>
                      <a:pt x="2634" y="2123"/>
                      <a:pt x="2638" y="2102"/>
                      <a:pt x="2626" y="2088"/>
                    </a:cubicBezTo>
                    <a:cubicBezTo>
                      <a:pt x="2621" y="2082"/>
                      <a:pt x="2621" y="2082"/>
                      <a:pt x="2621" y="2082"/>
                    </a:cubicBezTo>
                    <a:cubicBezTo>
                      <a:pt x="2611" y="2070"/>
                      <a:pt x="2612" y="2052"/>
                      <a:pt x="2624" y="2042"/>
                    </a:cubicBezTo>
                    <a:cubicBezTo>
                      <a:pt x="2651" y="2018"/>
                      <a:pt x="2651" y="2018"/>
                      <a:pt x="2651" y="2018"/>
                    </a:cubicBezTo>
                    <a:cubicBezTo>
                      <a:pt x="2666" y="2005"/>
                      <a:pt x="2689" y="2010"/>
                      <a:pt x="2697" y="2027"/>
                    </a:cubicBezTo>
                    <a:cubicBezTo>
                      <a:pt x="2703" y="2042"/>
                      <a:pt x="2710" y="2054"/>
                      <a:pt x="2713" y="2054"/>
                    </a:cubicBezTo>
                    <a:cubicBezTo>
                      <a:pt x="2720" y="2054"/>
                      <a:pt x="2773" y="2042"/>
                      <a:pt x="2794" y="2037"/>
                    </a:cubicBezTo>
                    <a:cubicBezTo>
                      <a:pt x="2800" y="2035"/>
                      <a:pt x="2806" y="2032"/>
                      <a:pt x="2810" y="2027"/>
                    </a:cubicBezTo>
                    <a:cubicBezTo>
                      <a:pt x="2874" y="1952"/>
                      <a:pt x="2874" y="1952"/>
                      <a:pt x="2874" y="1952"/>
                    </a:cubicBezTo>
                    <a:cubicBezTo>
                      <a:pt x="2883" y="1942"/>
                      <a:pt x="2897" y="1939"/>
                      <a:pt x="2909" y="1945"/>
                    </a:cubicBezTo>
                    <a:cubicBezTo>
                      <a:pt x="2990" y="1984"/>
                      <a:pt x="2990" y="1984"/>
                      <a:pt x="2990" y="1984"/>
                    </a:cubicBezTo>
                    <a:cubicBezTo>
                      <a:pt x="2995" y="1986"/>
                      <a:pt x="3000" y="1987"/>
                      <a:pt x="3005" y="1986"/>
                    </a:cubicBezTo>
                    <a:cubicBezTo>
                      <a:pt x="3028" y="1985"/>
                      <a:pt x="3028" y="1985"/>
                      <a:pt x="3028" y="1985"/>
                    </a:cubicBezTo>
                    <a:cubicBezTo>
                      <a:pt x="3032" y="1985"/>
                      <a:pt x="3036" y="1984"/>
                      <a:pt x="3039" y="1982"/>
                    </a:cubicBezTo>
                    <a:cubicBezTo>
                      <a:pt x="3035" y="1979"/>
                      <a:pt x="3032" y="1975"/>
                      <a:pt x="3031" y="19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6"/>
              <p:cNvSpPr>
                <a:spLocks/>
              </p:cNvSpPr>
              <p:nvPr/>
            </p:nvSpPr>
            <p:spPr bwMode="auto">
              <a:xfrm>
                <a:off x="2212905" y="3395932"/>
                <a:ext cx="576649" cy="797974"/>
              </a:xfrm>
              <a:custGeom>
                <a:avLst/>
                <a:gdLst>
                  <a:gd name="T0" fmla="*/ 1863 w 2377"/>
                  <a:gd name="T1" fmla="*/ 2796 h 3291"/>
                  <a:gd name="T2" fmla="*/ 1837 w 2377"/>
                  <a:gd name="T3" fmla="*/ 2685 h 3291"/>
                  <a:gd name="T4" fmla="*/ 1711 w 2377"/>
                  <a:gd name="T5" fmla="*/ 2580 h 3291"/>
                  <a:gd name="T6" fmla="*/ 1609 w 2377"/>
                  <a:gd name="T7" fmla="*/ 2478 h 3291"/>
                  <a:gd name="T8" fmla="*/ 1483 w 2377"/>
                  <a:gd name="T9" fmla="*/ 2293 h 3291"/>
                  <a:gd name="T10" fmla="*/ 1404 w 2377"/>
                  <a:gd name="T11" fmla="*/ 2095 h 3291"/>
                  <a:gd name="T12" fmla="*/ 1552 w 2377"/>
                  <a:gd name="T13" fmla="*/ 1916 h 3291"/>
                  <a:gd name="T14" fmla="*/ 1693 w 2377"/>
                  <a:gd name="T15" fmla="*/ 1763 h 3291"/>
                  <a:gd name="T16" fmla="*/ 1713 w 2377"/>
                  <a:gd name="T17" fmla="*/ 1622 h 3291"/>
                  <a:gd name="T18" fmla="*/ 1650 w 2377"/>
                  <a:gd name="T19" fmla="*/ 1488 h 3291"/>
                  <a:gd name="T20" fmla="*/ 1852 w 2377"/>
                  <a:gd name="T21" fmla="*/ 1339 h 3291"/>
                  <a:gd name="T22" fmla="*/ 2138 w 2377"/>
                  <a:gd name="T23" fmla="*/ 1195 h 3291"/>
                  <a:gd name="T24" fmla="*/ 2326 w 2377"/>
                  <a:gd name="T25" fmla="*/ 1193 h 3291"/>
                  <a:gd name="T26" fmla="*/ 2366 w 2377"/>
                  <a:gd name="T27" fmla="*/ 1057 h 3291"/>
                  <a:gd name="T28" fmla="*/ 2247 w 2377"/>
                  <a:gd name="T29" fmla="*/ 1005 h 3291"/>
                  <a:gd name="T30" fmla="*/ 2215 w 2377"/>
                  <a:gd name="T31" fmla="*/ 928 h 3291"/>
                  <a:gd name="T32" fmla="*/ 2304 w 2377"/>
                  <a:gd name="T33" fmla="*/ 767 h 3291"/>
                  <a:gd name="T34" fmla="*/ 2104 w 2377"/>
                  <a:gd name="T35" fmla="*/ 616 h 3291"/>
                  <a:gd name="T36" fmla="*/ 2191 w 2377"/>
                  <a:gd name="T37" fmla="*/ 472 h 3291"/>
                  <a:gd name="T38" fmla="*/ 2035 w 2377"/>
                  <a:gd name="T39" fmla="*/ 349 h 3291"/>
                  <a:gd name="T40" fmla="*/ 1931 w 2377"/>
                  <a:gd name="T41" fmla="*/ 325 h 3291"/>
                  <a:gd name="T42" fmla="*/ 1742 w 2377"/>
                  <a:gd name="T43" fmla="*/ 304 h 3291"/>
                  <a:gd name="T44" fmla="*/ 1599 w 2377"/>
                  <a:gd name="T45" fmla="*/ 139 h 3291"/>
                  <a:gd name="T46" fmla="*/ 1365 w 2377"/>
                  <a:gd name="T47" fmla="*/ 157 h 3291"/>
                  <a:gd name="T48" fmla="*/ 1182 w 2377"/>
                  <a:gd name="T49" fmla="*/ 105 h 3291"/>
                  <a:gd name="T50" fmla="*/ 983 w 2377"/>
                  <a:gd name="T51" fmla="*/ 18 h 3291"/>
                  <a:gd name="T52" fmla="*/ 706 w 2377"/>
                  <a:gd name="T53" fmla="*/ 104 h 3291"/>
                  <a:gd name="T54" fmla="*/ 673 w 2377"/>
                  <a:gd name="T55" fmla="*/ 372 h 3291"/>
                  <a:gd name="T56" fmla="*/ 524 w 2377"/>
                  <a:gd name="T57" fmla="*/ 568 h 3291"/>
                  <a:gd name="T58" fmla="*/ 496 w 2377"/>
                  <a:gd name="T59" fmla="*/ 789 h 3291"/>
                  <a:gd name="T60" fmla="*/ 673 w 2377"/>
                  <a:gd name="T61" fmla="*/ 1046 h 3291"/>
                  <a:gd name="T62" fmla="*/ 478 w 2377"/>
                  <a:gd name="T63" fmla="*/ 1099 h 3291"/>
                  <a:gd name="T64" fmla="*/ 499 w 2377"/>
                  <a:gd name="T65" fmla="*/ 1229 h 3291"/>
                  <a:gd name="T66" fmla="*/ 377 w 2377"/>
                  <a:gd name="T67" fmla="*/ 1388 h 3291"/>
                  <a:gd name="T68" fmla="*/ 309 w 2377"/>
                  <a:gd name="T69" fmla="*/ 1693 h 3291"/>
                  <a:gd name="T70" fmla="*/ 25 w 2377"/>
                  <a:gd name="T71" fmla="*/ 1895 h 3291"/>
                  <a:gd name="T72" fmla="*/ 149 w 2377"/>
                  <a:gd name="T73" fmla="*/ 2168 h 3291"/>
                  <a:gd name="T74" fmla="*/ 262 w 2377"/>
                  <a:gd name="T75" fmla="*/ 2249 h 3291"/>
                  <a:gd name="T76" fmla="*/ 364 w 2377"/>
                  <a:gd name="T77" fmla="*/ 2312 h 3291"/>
                  <a:gd name="T78" fmla="*/ 490 w 2377"/>
                  <a:gd name="T79" fmla="*/ 2298 h 3291"/>
                  <a:gd name="T80" fmla="*/ 653 w 2377"/>
                  <a:gd name="T81" fmla="*/ 2341 h 3291"/>
                  <a:gd name="T82" fmla="*/ 695 w 2377"/>
                  <a:gd name="T83" fmla="*/ 2555 h 3291"/>
                  <a:gd name="T84" fmla="*/ 813 w 2377"/>
                  <a:gd name="T85" fmla="*/ 2712 h 3291"/>
                  <a:gd name="T86" fmla="*/ 945 w 2377"/>
                  <a:gd name="T87" fmla="*/ 2755 h 3291"/>
                  <a:gd name="T88" fmla="*/ 1064 w 2377"/>
                  <a:gd name="T89" fmla="*/ 2974 h 3291"/>
                  <a:gd name="T90" fmla="*/ 1140 w 2377"/>
                  <a:gd name="T91" fmla="*/ 3069 h 3291"/>
                  <a:gd name="T92" fmla="*/ 1227 w 2377"/>
                  <a:gd name="T93" fmla="*/ 3162 h 3291"/>
                  <a:gd name="T94" fmla="*/ 1294 w 2377"/>
                  <a:gd name="T95" fmla="*/ 3275 h 3291"/>
                  <a:gd name="T96" fmla="*/ 1507 w 2377"/>
                  <a:gd name="T97" fmla="*/ 3260 h 3291"/>
                  <a:gd name="T98" fmla="*/ 1685 w 2377"/>
                  <a:gd name="T99" fmla="*/ 2995 h 3291"/>
                  <a:gd name="T100" fmla="*/ 1772 w 2377"/>
                  <a:gd name="T101" fmla="*/ 2918 h 3291"/>
                  <a:gd name="T102" fmla="*/ 1946 w 2377"/>
                  <a:gd name="T103" fmla="*/ 2894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77" h="3291">
                    <a:moveTo>
                      <a:pt x="1946" y="2894"/>
                    </a:moveTo>
                    <a:cubicBezTo>
                      <a:pt x="1933" y="2851"/>
                      <a:pt x="1933" y="2851"/>
                      <a:pt x="1933" y="2851"/>
                    </a:cubicBezTo>
                    <a:cubicBezTo>
                      <a:pt x="1931" y="2845"/>
                      <a:pt x="1927" y="2840"/>
                      <a:pt x="1922" y="2836"/>
                    </a:cubicBezTo>
                    <a:cubicBezTo>
                      <a:pt x="1863" y="2796"/>
                      <a:pt x="1863" y="2796"/>
                      <a:pt x="1863" y="2796"/>
                    </a:cubicBezTo>
                    <a:cubicBezTo>
                      <a:pt x="1862" y="2795"/>
                      <a:pt x="1861" y="2794"/>
                      <a:pt x="1859" y="2794"/>
                    </a:cubicBezTo>
                    <a:cubicBezTo>
                      <a:pt x="1832" y="2780"/>
                      <a:pt x="1832" y="2780"/>
                      <a:pt x="1832" y="2780"/>
                    </a:cubicBezTo>
                    <a:cubicBezTo>
                      <a:pt x="1818" y="2774"/>
                      <a:pt x="1812" y="2759"/>
                      <a:pt x="1817" y="2745"/>
                    </a:cubicBezTo>
                    <a:cubicBezTo>
                      <a:pt x="1837" y="2685"/>
                      <a:pt x="1837" y="2685"/>
                      <a:pt x="1837" y="2685"/>
                    </a:cubicBezTo>
                    <a:cubicBezTo>
                      <a:pt x="1839" y="2679"/>
                      <a:pt x="1839" y="2673"/>
                      <a:pt x="1838" y="2668"/>
                    </a:cubicBezTo>
                    <a:cubicBezTo>
                      <a:pt x="1823" y="2613"/>
                      <a:pt x="1823" y="2613"/>
                      <a:pt x="1823" y="2613"/>
                    </a:cubicBezTo>
                    <a:cubicBezTo>
                      <a:pt x="1820" y="2602"/>
                      <a:pt x="1811" y="2594"/>
                      <a:pt x="1800" y="2592"/>
                    </a:cubicBezTo>
                    <a:cubicBezTo>
                      <a:pt x="1711" y="2580"/>
                      <a:pt x="1711" y="2580"/>
                      <a:pt x="1711" y="2580"/>
                    </a:cubicBezTo>
                    <a:cubicBezTo>
                      <a:pt x="1708" y="2579"/>
                      <a:pt x="1705" y="2578"/>
                      <a:pt x="1702" y="2577"/>
                    </a:cubicBezTo>
                    <a:cubicBezTo>
                      <a:pt x="1655" y="2552"/>
                      <a:pt x="1655" y="2552"/>
                      <a:pt x="1655" y="2552"/>
                    </a:cubicBezTo>
                    <a:cubicBezTo>
                      <a:pt x="1650" y="2550"/>
                      <a:pt x="1646" y="2545"/>
                      <a:pt x="1643" y="2540"/>
                    </a:cubicBezTo>
                    <a:cubicBezTo>
                      <a:pt x="1609" y="2478"/>
                      <a:pt x="1609" y="2478"/>
                      <a:pt x="1609" y="2478"/>
                    </a:cubicBezTo>
                    <a:cubicBezTo>
                      <a:pt x="1608" y="2475"/>
                      <a:pt x="1606" y="2473"/>
                      <a:pt x="1604" y="2471"/>
                    </a:cubicBezTo>
                    <a:cubicBezTo>
                      <a:pt x="1520" y="2390"/>
                      <a:pt x="1520" y="2390"/>
                      <a:pt x="1520" y="2390"/>
                    </a:cubicBezTo>
                    <a:cubicBezTo>
                      <a:pt x="1516" y="2387"/>
                      <a:pt x="1514" y="2383"/>
                      <a:pt x="1512" y="2379"/>
                    </a:cubicBezTo>
                    <a:cubicBezTo>
                      <a:pt x="1483" y="2293"/>
                      <a:pt x="1483" y="2293"/>
                      <a:pt x="1483" y="2293"/>
                    </a:cubicBezTo>
                    <a:cubicBezTo>
                      <a:pt x="1482" y="2289"/>
                      <a:pt x="1480" y="2286"/>
                      <a:pt x="1477" y="2283"/>
                    </a:cubicBezTo>
                    <a:cubicBezTo>
                      <a:pt x="1399" y="2198"/>
                      <a:pt x="1399" y="2198"/>
                      <a:pt x="1399" y="2198"/>
                    </a:cubicBezTo>
                    <a:cubicBezTo>
                      <a:pt x="1393" y="2191"/>
                      <a:pt x="1390" y="2182"/>
                      <a:pt x="1392" y="2174"/>
                    </a:cubicBezTo>
                    <a:cubicBezTo>
                      <a:pt x="1404" y="2095"/>
                      <a:pt x="1404" y="2095"/>
                      <a:pt x="1404" y="2095"/>
                    </a:cubicBezTo>
                    <a:cubicBezTo>
                      <a:pt x="1406" y="2088"/>
                      <a:pt x="1410" y="2081"/>
                      <a:pt x="1415" y="2077"/>
                    </a:cubicBezTo>
                    <a:cubicBezTo>
                      <a:pt x="1524" y="1994"/>
                      <a:pt x="1524" y="1994"/>
                      <a:pt x="1524" y="1994"/>
                    </a:cubicBezTo>
                    <a:cubicBezTo>
                      <a:pt x="1529" y="1990"/>
                      <a:pt x="1533" y="1985"/>
                      <a:pt x="1534" y="1979"/>
                    </a:cubicBezTo>
                    <a:cubicBezTo>
                      <a:pt x="1552" y="1916"/>
                      <a:pt x="1552" y="1916"/>
                      <a:pt x="1552" y="1916"/>
                    </a:cubicBezTo>
                    <a:cubicBezTo>
                      <a:pt x="1554" y="1909"/>
                      <a:pt x="1559" y="1902"/>
                      <a:pt x="1566" y="1899"/>
                    </a:cubicBezTo>
                    <a:cubicBezTo>
                      <a:pt x="1648" y="1857"/>
                      <a:pt x="1648" y="1857"/>
                      <a:pt x="1648" y="1857"/>
                    </a:cubicBezTo>
                    <a:cubicBezTo>
                      <a:pt x="1654" y="1854"/>
                      <a:pt x="1659" y="1849"/>
                      <a:pt x="1661" y="1842"/>
                    </a:cubicBezTo>
                    <a:cubicBezTo>
                      <a:pt x="1693" y="1763"/>
                      <a:pt x="1693" y="1763"/>
                      <a:pt x="1693" y="1763"/>
                    </a:cubicBezTo>
                    <a:cubicBezTo>
                      <a:pt x="1694" y="1761"/>
                      <a:pt x="1696" y="1758"/>
                      <a:pt x="1697" y="1756"/>
                    </a:cubicBezTo>
                    <a:cubicBezTo>
                      <a:pt x="1742" y="1701"/>
                      <a:pt x="1742" y="1701"/>
                      <a:pt x="1742" y="1701"/>
                    </a:cubicBezTo>
                    <a:cubicBezTo>
                      <a:pt x="1750" y="1691"/>
                      <a:pt x="1751" y="1677"/>
                      <a:pt x="1744" y="1667"/>
                    </a:cubicBezTo>
                    <a:cubicBezTo>
                      <a:pt x="1713" y="1622"/>
                      <a:pt x="1713" y="1622"/>
                      <a:pt x="1713" y="1622"/>
                    </a:cubicBezTo>
                    <a:cubicBezTo>
                      <a:pt x="1710" y="1618"/>
                      <a:pt x="1707" y="1615"/>
                      <a:pt x="1703" y="1613"/>
                    </a:cubicBezTo>
                    <a:cubicBezTo>
                      <a:pt x="1632" y="1574"/>
                      <a:pt x="1632" y="1574"/>
                      <a:pt x="1632" y="1574"/>
                    </a:cubicBezTo>
                    <a:cubicBezTo>
                      <a:pt x="1619" y="1567"/>
                      <a:pt x="1613" y="1551"/>
                      <a:pt x="1619" y="1538"/>
                    </a:cubicBezTo>
                    <a:cubicBezTo>
                      <a:pt x="1628" y="1517"/>
                      <a:pt x="1642" y="1491"/>
                      <a:pt x="1650" y="1488"/>
                    </a:cubicBezTo>
                    <a:cubicBezTo>
                      <a:pt x="1661" y="1486"/>
                      <a:pt x="1717" y="1483"/>
                      <a:pt x="1745" y="1482"/>
                    </a:cubicBezTo>
                    <a:cubicBezTo>
                      <a:pt x="1755" y="1482"/>
                      <a:pt x="1764" y="1477"/>
                      <a:pt x="1769" y="1468"/>
                    </a:cubicBezTo>
                    <a:cubicBezTo>
                      <a:pt x="1839" y="1351"/>
                      <a:pt x="1839" y="1351"/>
                      <a:pt x="1839" y="1351"/>
                    </a:cubicBezTo>
                    <a:cubicBezTo>
                      <a:pt x="1842" y="1346"/>
                      <a:pt x="1847" y="1342"/>
                      <a:pt x="1852" y="1339"/>
                    </a:cubicBezTo>
                    <a:cubicBezTo>
                      <a:pt x="1998" y="1272"/>
                      <a:pt x="1998" y="1272"/>
                      <a:pt x="1998" y="1272"/>
                    </a:cubicBezTo>
                    <a:cubicBezTo>
                      <a:pt x="1999" y="1271"/>
                      <a:pt x="1999" y="1271"/>
                      <a:pt x="2000" y="1271"/>
                    </a:cubicBezTo>
                    <a:cubicBezTo>
                      <a:pt x="2125" y="1198"/>
                      <a:pt x="2125" y="1198"/>
                      <a:pt x="2125" y="1198"/>
                    </a:cubicBezTo>
                    <a:cubicBezTo>
                      <a:pt x="2129" y="1196"/>
                      <a:pt x="2133" y="1195"/>
                      <a:pt x="2138" y="1195"/>
                    </a:cubicBezTo>
                    <a:cubicBezTo>
                      <a:pt x="2260" y="1187"/>
                      <a:pt x="2260" y="1187"/>
                      <a:pt x="2260" y="1187"/>
                    </a:cubicBezTo>
                    <a:cubicBezTo>
                      <a:pt x="2267" y="1187"/>
                      <a:pt x="2273" y="1189"/>
                      <a:pt x="2278" y="1192"/>
                    </a:cubicBezTo>
                    <a:cubicBezTo>
                      <a:pt x="2288" y="1198"/>
                      <a:pt x="2288" y="1198"/>
                      <a:pt x="2288" y="1198"/>
                    </a:cubicBezTo>
                    <a:cubicBezTo>
                      <a:pt x="2300" y="1207"/>
                      <a:pt x="2316" y="1205"/>
                      <a:pt x="2326" y="1193"/>
                    </a:cubicBezTo>
                    <a:cubicBezTo>
                      <a:pt x="2368" y="1143"/>
                      <a:pt x="2368" y="1143"/>
                      <a:pt x="2368" y="1143"/>
                    </a:cubicBezTo>
                    <a:cubicBezTo>
                      <a:pt x="2374" y="1136"/>
                      <a:pt x="2377" y="1127"/>
                      <a:pt x="2374" y="1118"/>
                    </a:cubicBezTo>
                    <a:cubicBezTo>
                      <a:pt x="2364" y="1076"/>
                      <a:pt x="2364" y="1076"/>
                      <a:pt x="2364" y="1076"/>
                    </a:cubicBezTo>
                    <a:cubicBezTo>
                      <a:pt x="2362" y="1069"/>
                      <a:pt x="2363" y="1062"/>
                      <a:pt x="2366" y="1057"/>
                    </a:cubicBezTo>
                    <a:cubicBezTo>
                      <a:pt x="2366" y="1057"/>
                      <a:pt x="2366" y="1057"/>
                      <a:pt x="2366" y="1057"/>
                    </a:cubicBezTo>
                    <a:cubicBezTo>
                      <a:pt x="2339" y="1023"/>
                      <a:pt x="2339" y="1023"/>
                      <a:pt x="2339" y="1023"/>
                    </a:cubicBezTo>
                    <a:cubicBezTo>
                      <a:pt x="2336" y="1020"/>
                      <a:pt x="2332" y="1017"/>
                      <a:pt x="2327" y="1017"/>
                    </a:cubicBezTo>
                    <a:cubicBezTo>
                      <a:pt x="2247" y="1005"/>
                      <a:pt x="2247" y="1005"/>
                      <a:pt x="2247" y="1005"/>
                    </a:cubicBezTo>
                    <a:cubicBezTo>
                      <a:pt x="2242" y="1004"/>
                      <a:pt x="2238" y="1001"/>
                      <a:pt x="2235" y="998"/>
                    </a:cubicBezTo>
                    <a:cubicBezTo>
                      <a:pt x="2219" y="977"/>
                      <a:pt x="2219" y="977"/>
                      <a:pt x="2219" y="977"/>
                    </a:cubicBezTo>
                    <a:cubicBezTo>
                      <a:pt x="2218" y="976"/>
                      <a:pt x="2218" y="976"/>
                      <a:pt x="2217" y="975"/>
                    </a:cubicBezTo>
                    <a:cubicBezTo>
                      <a:pt x="2214" y="970"/>
                      <a:pt x="2195" y="937"/>
                      <a:pt x="2215" y="928"/>
                    </a:cubicBezTo>
                    <a:cubicBezTo>
                      <a:pt x="2232" y="920"/>
                      <a:pt x="2292" y="880"/>
                      <a:pt x="2317" y="863"/>
                    </a:cubicBezTo>
                    <a:cubicBezTo>
                      <a:pt x="2323" y="859"/>
                      <a:pt x="2326" y="851"/>
                      <a:pt x="2324" y="843"/>
                    </a:cubicBezTo>
                    <a:cubicBezTo>
                      <a:pt x="2306" y="771"/>
                      <a:pt x="2306" y="771"/>
                      <a:pt x="2306" y="771"/>
                    </a:cubicBezTo>
                    <a:cubicBezTo>
                      <a:pt x="2305" y="770"/>
                      <a:pt x="2305" y="768"/>
                      <a:pt x="2304" y="767"/>
                    </a:cubicBezTo>
                    <a:cubicBezTo>
                      <a:pt x="2243" y="660"/>
                      <a:pt x="2243" y="660"/>
                      <a:pt x="2243" y="660"/>
                    </a:cubicBezTo>
                    <a:cubicBezTo>
                      <a:pt x="2240" y="656"/>
                      <a:pt x="2236" y="652"/>
                      <a:pt x="2231" y="651"/>
                    </a:cubicBezTo>
                    <a:cubicBezTo>
                      <a:pt x="2115" y="623"/>
                      <a:pt x="2115" y="623"/>
                      <a:pt x="2115" y="623"/>
                    </a:cubicBezTo>
                    <a:cubicBezTo>
                      <a:pt x="2111" y="622"/>
                      <a:pt x="2107" y="619"/>
                      <a:pt x="2104" y="616"/>
                    </a:cubicBezTo>
                    <a:cubicBezTo>
                      <a:pt x="2097" y="606"/>
                      <a:pt x="2081" y="584"/>
                      <a:pt x="2080" y="577"/>
                    </a:cubicBezTo>
                    <a:cubicBezTo>
                      <a:pt x="2080" y="569"/>
                      <a:pt x="2080" y="523"/>
                      <a:pt x="2099" y="516"/>
                    </a:cubicBezTo>
                    <a:cubicBezTo>
                      <a:pt x="2116" y="510"/>
                      <a:pt x="2167" y="487"/>
                      <a:pt x="2183" y="479"/>
                    </a:cubicBezTo>
                    <a:cubicBezTo>
                      <a:pt x="2187" y="477"/>
                      <a:pt x="2189" y="475"/>
                      <a:pt x="2191" y="472"/>
                    </a:cubicBezTo>
                    <a:cubicBezTo>
                      <a:pt x="2207" y="447"/>
                      <a:pt x="2207" y="447"/>
                      <a:pt x="2207" y="447"/>
                    </a:cubicBezTo>
                    <a:cubicBezTo>
                      <a:pt x="2211" y="440"/>
                      <a:pt x="2210" y="431"/>
                      <a:pt x="2205" y="425"/>
                    </a:cubicBezTo>
                    <a:cubicBezTo>
                      <a:pt x="2187" y="406"/>
                      <a:pt x="2151" y="368"/>
                      <a:pt x="2145" y="368"/>
                    </a:cubicBezTo>
                    <a:cubicBezTo>
                      <a:pt x="2136" y="369"/>
                      <a:pt x="2027" y="350"/>
                      <a:pt x="2035" y="349"/>
                    </a:cubicBezTo>
                    <a:cubicBezTo>
                      <a:pt x="2036" y="349"/>
                      <a:pt x="2036" y="349"/>
                      <a:pt x="2036" y="349"/>
                    </a:cubicBezTo>
                    <a:cubicBezTo>
                      <a:pt x="2035" y="349"/>
                      <a:pt x="2034" y="349"/>
                      <a:pt x="2032" y="348"/>
                    </a:cubicBezTo>
                    <a:cubicBezTo>
                      <a:pt x="1937" y="327"/>
                      <a:pt x="1937" y="327"/>
                      <a:pt x="1937" y="327"/>
                    </a:cubicBezTo>
                    <a:cubicBezTo>
                      <a:pt x="1935" y="327"/>
                      <a:pt x="1933" y="326"/>
                      <a:pt x="1931" y="325"/>
                    </a:cubicBezTo>
                    <a:cubicBezTo>
                      <a:pt x="1835" y="284"/>
                      <a:pt x="1835" y="284"/>
                      <a:pt x="1835" y="284"/>
                    </a:cubicBezTo>
                    <a:cubicBezTo>
                      <a:pt x="1832" y="283"/>
                      <a:pt x="1814" y="300"/>
                      <a:pt x="1798" y="315"/>
                    </a:cubicBezTo>
                    <a:cubicBezTo>
                      <a:pt x="1784" y="330"/>
                      <a:pt x="1759" y="328"/>
                      <a:pt x="1747" y="312"/>
                    </a:cubicBezTo>
                    <a:cubicBezTo>
                      <a:pt x="1746" y="309"/>
                      <a:pt x="1744" y="307"/>
                      <a:pt x="1742" y="304"/>
                    </a:cubicBezTo>
                    <a:cubicBezTo>
                      <a:pt x="1729" y="282"/>
                      <a:pt x="1727" y="288"/>
                      <a:pt x="1709" y="272"/>
                    </a:cubicBezTo>
                    <a:cubicBezTo>
                      <a:pt x="1696" y="260"/>
                      <a:pt x="1691" y="250"/>
                      <a:pt x="1689" y="245"/>
                    </a:cubicBezTo>
                    <a:cubicBezTo>
                      <a:pt x="1687" y="242"/>
                      <a:pt x="1686" y="240"/>
                      <a:pt x="1684" y="237"/>
                    </a:cubicBezTo>
                    <a:cubicBezTo>
                      <a:pt x="1670" y="219"/>
                      <a:pt x="1611" y="145"/>
                      <a:pt x="1599" y="139"/>
                    </a:cubicBezTo>
                    <a:cubicBezTo>
                      <a:pt x="1589" y="133"/>
                      <a:pt x="1553" y="107"/>
                      <a:pt x="1530" y="89"/>
                    </a:cubicBezTo>
                    <a:cubicBezTo>
                      <a:pt x="1518" y="79"/>
                      <a:pt x="1501" y="80"/>
                      <a:pt x="1489" y="89"/>
                    </a:cubicBezTo>
                    <a:cubicBezTo>
                      <a:pt x="1467" y="107"/>
                      <a:pt x="1434" y="132"/>
                      <a:pt x="1425" y="135"/>
                    </a:cubicBezTo>
                    <a:cubicBezTo>
                      <a:pt x="1414" y="137"/>
                      <a:pt x="1382" y="150"/>
                      <a:pt x="1365" y="157"/>
                    </a:cubicBezTo>
                    <a:cubicBezTo>
                      <a:pt x="1358" y="160"/>
                      <a:pt x="1351" y="161"/>
                      <a:pt x="1344" y="159"/>
                    </a:cubicBezTo>
                    <a:cubicBezTo>
                      <a:pt x="1319" y="153"/>
                      <a:pt x="1319" y="153"/>
                      <a:pt x="1319" y="153"/>
                    </a:cubicBezTo>
                    <a:cubicBezTo>
                      <a:pt x="1318" y="152"/>
                      <a:pt x="1317" y="152"/>
                      <a:pt x="1316" y="152"/>
                    </a:cubicBezTo>
                    <a:cubicBezTo>
                      <a:pt x="1182" y="105"/>
                      <a:pt x="1182" y="105"/>
                      <a:pt x="1182" y="105"/>
                    </a:cubicBezTo>
                    <a:cubicBezTo>
                      <a:pt x="1175" y="102"/>
                      <a:pt x="1170" y="98"/>
                      <a:pt x="1166" y="93"/>
                    </a:cubicBezTo>
                    <a:cubicBezTo>
                      <a:pt x="1150" y="72"/>
                      <a:pt x="1110" y="17"/>
                      <a:pt x="1098" y="9"/>
                    </a:cubicBezTo>
                    <a:cubicBezTo>
                      <a:pt x="1085" y="0"/>
                      <a:pt x="1013" y="11"/>
                      <a:pt x="993" y="14"/>
                    </a:cubicBezTo>
                    <a:cubicBezTo>
                      <a:pt x="989" y="15"/>
                      <a:pt x="986" y="16"/>
                      <a:pt x="983" y="18"/>
                    </a:cubicBezTo>
                    <a:cubicBezTo>
                      <a:pt x="963" y="28"/>
                      <a:pt x="887" y="67"/>
                      <a:pt x="880" y="70"/>
                    </a:cubicBezTo>
                    <a:cubicBezTo>
                      <a:pt x="871" y="73"/>
                      <a:pt x="792" y="75"/>
                      <a:pt x="768" y="61"/>
                    </a:cubicBezTo>
                    <a:cubicBezTo>
                      <a:pt x="754" y="52"/>
                      <a:pt x="733" y="64"/>
                      <a:pt x="719" y="74"/>
                    </a:cubicBezTo>
                    <a:cubicBezTo>
                      <a:pt x="709" y="81"/>
                      <a:pt x="704" y="92"/>
                      <a:pt x="706" y="104"/>
                    </a:cubicBezTo>
                    <a:cubicBezTo>
                      <a:pt x="708" y="130"/>
                      <a:pt x="712" y="177"/>
                      <a:pt x="713" y="200"/>
                    </a:cubicBezTo>
                    <a:cubicBezTo>
                      <a:pt x="715" y="231"/>
                      <a:pt x="686" y="218"/>
                      <a:pt x="658" y="228"/>
                    </a:cubicBezTo>
                    <a:cubicBezTo>
                      <a:pt x="630" y="239"/>
                      <a:pt x="644" y="272"/>
                      <a:pt x="645" y="286"/>
                    </a:cubicBezTo>
                    <a:cubicBezTo>
                      <a:pt x="645" y="297"/>
                      <a:pt x="664" y="347"/>
                      <a:pt x="673" y="372"/>
                    </a:cubicBezTo>
                    <a:cubicBezTo>
                      <a:pt x="677" y="381"/>
                      <a:pt x="676" y="392"/>
                      <a:pt x="671" y="401"/>
                    </a:cubicBezTo>
                    <a:cubicBezTo>
                      <a:pt x="618" y="493"/>
                      <a:pt x="618" y="493"/>
                      <a:pt x="618" y="493"/>
                    </a:cubicBezTo>
                    <a:cubicBezTo>
                      <a:pt x="616" y="497"/>
                      <a:pt x="613" y="500"/>
                      <a:pt x="609" y="503"/>
                    </a:cubicBezTo>
                    <a:cubicBezTo>
                      <a:pt x="524" y="568"/>
                      <a:pt x="524" y="568"/>
                      <a:pt x="524" y="568"/>
                    </a:cubicBezTo>
                    <a:cubicBezTo>
                      <a:pt x="506" y="581"/>
                      <a:pt x="506" y="607"/>
                      <a:pt x="523" y="621"/>
                    </a:cubicBezTo>
                    <a:cubicBezTo>
                      <a:pt x="536" y="632"/>
                      <a:pt x="552" y="645"/>
                      <a:pt x="567" y="658"/>
                    </a:cubicBezTo>
                    <a:cubicBezTo>
                      <a:pt x="603" y="690"/>
                      <a:pt x="546" y="742"/>
                      <a:pt x="546" y="742"/>
                    </a:cubicBezTo>
                    <a:cubicBezTo>
                      <a:pt x="496" y="789"/>
                      <a:pt x="496" y="789"/>
                      <a:pt x="496" y="789"/>
                    </a:cubicBezTo>
                    <a:cubicBezTo>
                      <a:pt x="487" y="798"/>
                      <a:pt x="483" y="810"/>
                      <a:pt x="486" y="822"/>
                    </a:cubicBezTo>
                    <a:cubicBezTo>
                      <a:pt x="491" y="840"/>
                      <a:pt x="497" y="865"/>
                      <a:pt x="497" y="870"/>
                    </a:cubicBezTo>
                    <a:cubicBezTo>
                      <a:pt x="497" y="879"/>
                      <a:pt x="637" y="982"/>
                      <a:pt x="658" y="995"/>
                    </a:cubicBezTo>
                    <a:cubicBezTo>
                      <a:pt x="669" y="1002"/>
                      <a:pt x="672" y="1026"/>
                      <a:pt x="673" y="1046"/>
                    </a:cubicBezTo>
                    <a:cubicBezTo>
                      <a:pt x="673" y="1065"/>
                      <a:pt x="659" y="1080"/>
                      <a:pt x="641" y="1081"/>
                    </a:cubicBezTo>
                    <a:cubicBezTo>
                      <a:pt x="592" y="1084"/>
                      <a:pt x="592" y="1084"/>
                      <a:pt x="592" y="1084"/>
                    </a:cubicBezTo>
                    <a:cubicBezTo>
                      <a:pt x="500" y="1089"/>
                      <a:pt x="500" y="1089"/>
                      <a:pt x="500" y="1089"/>
                    </a:cubicBezTo>
                    <a:cubicBezTo>
                      <a:pt x="492" y="1090"/>
                      <a:pt x="484" y="1094"/>
                      <a:pt x="478" y="1099"/>
                    </a:cubicBezTo>
                    <a:cubicBezTo>
                      <a:pt x="461" y="1116"/>
                      <a:pt x="461" y="1116"/>
                      <a:pt x="461" y="1116"/>
                    </a:cubicBezTo>
                    <a:cubicBezTo>
                      <a:pt x="448" y="1130"/>
                      <a:pt x="448" y="1153"/>
                      <a:pt x="463" y="1166"/>
                    </a:cubicBezTo>
                    <a:cubicBezTo>
                      <a:pt x="478" y="1178"/>
                      <a:pt x="493" y="1191"/>
                      <a:pt x="499" y="1195"/>
                    </a:cubicBezTo>
                    <a:cubicBezTo>
                      <a:pt x="505" y="1199"/>
                      <a:pt x="503" y="1215"/>
                      <a:pt x="499" y="1229"/>
                    </a:cubicBezTo>
                    <a:cubicBezTo>
                      <a:pt x="495" y="1243"/>
                      <a:pt x="483" y="1253"/>
                      <a:pt x="468" y="1254"/>
                    </a:cubicBezTo>
                    <a:cubicBezTo>
                      <a:pt x="405" y="1257"/>
                      <a:pt x="405" y="1257"/>
                      <a:pt x="405" y="1257"/>
                    </a:cubicBezTo>
                    <a:cubicBezTo>
                      <a:pt x="386" y="1259"/>
                      <a:pt x="372" y="1274"/>
                      <a:pt x="373" y="1292"/>
                    </a:cubicBezTo>
                    <a:cubicBezTo>
                      <a:pt x="377" y="1388"/>
                      <a:pt x="377" y="1388"/>
                      <a:pt x="377" y="1388"/>
                    </a:cubicBezTo>
                    <a:cubicBezTo>
                      <a:pt x="377" y="1390"/>
                      <a:pt x="377" y="1391"/>
                      <a:pt x="377" y="1392"/>
                    </a:cubicBezTo>
                    <a:cubicBezTo>
                      <a:pt x="417" y="1651"/>
                      <a:pt x="417" y="1651"/>
                      <a:pt x="417" y="1651"/>
                    </a:cubicBezTo>
                    <a:cubicBezTo>
                      <a:pt x="420" y="1670"/>
                      <a:pt x="406" y="1688"/>
                      <a:pt x="386" y="1690"/>
                    </a:cubicBezTo>
                    <a:cubicBezTo>
                      <a:pt x="362" y="1692"/>
                      <a:pt x="330" y="1694"/>
                      <a:pt x="309" y="1693"/>
                    </a:cubicBezTo>
                    <a:cubicBezTo>
                      <a:pt x="283" y="1693"/>
                      <a:pt x="281" y="1737"/>
                      <a:pt x="282" y="1764"/>
                    </a:cubicBezTo>
                    <a:cubicBezTo>
                      <a:pt x="282" y="1776"/>
                      <a:pt x="276" y="1787"/>
                      <a:pt x="266" y="1794"/>
                    </a:cubicBezTo>
                    <a:cubicBezTo>
                      <a:pt x="236" y="1812"/>
                      <a:pt x="179" y="1846"/>
                      <a:pt x="173" y="1847"/>
                    </a:cubicBezTo>
                    <a:cubicBezTo>
                      <a:pt x="165" y="1847"/>
                      <a:pt x="33" y="1892"/>
                      <a:pt x="25" y="1895"/>
                    </a:cubicBezTo>
                    <a:cubicBezTo>
                      <a:pt x="18" y="1898"/>
                      <a:pt x="5" y="1992"/>
                      <a:pt x="1" y="2025"/>
                    </a:cubicBezTo>
                    <a:cubicBezTo>
                      <a:pt x="0" y="2032"/>
                      <a:pt x="1" y="2040"/>
                      <a:pt x="5" y="2046"/>
                    </a:cubicBezTo>
                    <a:cubicBezTo>
                      <a:pt x="23" y="2077"/>
                      <a:pt x="77" y="2169"/>
                      <a:pt x="87" y="2171"/>
                    </a:cubicBezTo>
                    <a:cubicBezTo>
                      <a:pt x="93" y="2172"/>
                      <a:pt x="124" y="2170"/>
                      <a:pt x="149" y="2168"/>
                    </a:cubicBezTo>
                    <a:cubicBezTo>
                      <a:pt x="168" y="2166"/>
                      <a:pt x="184" y="2181"/>
                      <a:pt x="185" y="2200"/>
                    </a:cubicBezTo>
                    <a:cubicBezTo>
                      <a:pt x="186" y="2202"/>
                      <a:pt x="186" y="2202"/>
                      <a:pt x="186" y="2202"/>
                    </a:cubicBezTo>
                    <a:cubicBezTo>
                      <a:pt x="186" y="2216"/>
                      <a:pt x="196" y="2227"/>
                      <a:pt x="209" y="2232"/>
                    </a:cubicBezTo>
                    <a:cubicBezTo>
                      <a:pt x="262" y="2249"/>
                      <a:pt x="262" y="2249"/>
                      <a:pt x="262" y="2249"/>
                    </a:cubicBezTo>
                    <a:cubicBezTo>
                      <a:pt x="270" y="2252"/>
                      <a:pt x="276" y="2258"/>
                      <a:pt x="281" y="2265"/>
                    </a:cubicBezTo>
                    <a:cubicBezTo>
                      <a:pt x="300" y="2301"/>
                      <a:pt x="300" y="2301"/>
                      <a:pt x="300" y="2301"/>
                    </a:cubicBezTo>
                    <a:cubicBezTo>
                      <a:pt x="308" y="2314"/>
                      <a:pt x="322" y="2321"/>
                      <a:pt x="337" y="2318"/>
                    </a:cubicBezTo>
                    <a:cubicBezTo>
                      <a:pt x="364" y="2312"/>
                      <a:pt x="364" y="2312"/>
                      <a:pt x="364" y="2312"/>
                    </a:cubicBezTo>
                    <a:cubicBezTo>
                      <a:pt x="369" y="2311"/>
                      <a:pt x="374" y="2309"/>
                      <a:pt x="378" y="2306"/>
                    </a:cubicBezTo>
                    <a:cubicBezTo>
                      <a:pt x="412" y="2280"/>
                      <a:pt x="412" y="2280"/>
                      <a:pt x="412" y="2280"/>
                    </a:cubicBezTo>
                    <a:cubicBezTo>
                      <a:pt x="422" y="2273"/>
                      <a:pt x="436" y="2271"/>
                      <a:pt x="447" y="2277"/>
                    </a:cubicBezTo>
                    <a:cubicBezTo>
                      <a:pt x="490" y="2298"/>
                      <a:pt x="490" y="2298"/>
                      <a:pt x="490" y="2298"/>
                    </a:cubicBezTo>
                    <a:cubicBezTo>
                      <a:pt x="548" y="2328"/>
                      <a:pt x="548" y="2328"/>
                      <a:pt x="548" y="2328"/>
                    </a:cubicBezTo>
                    <a:cubicBezTo>
                      <a:pt x="558" y="2333"/>
                      <a:pt x="570" y="2333"/>
                      <a:pt x="580" y="2328"/>
                    </a:cubicBezTo>
                    <a:cubicBezTo>
                      <a:pt x="604" y="2315"/>
                      <a:pt x="604" y="2315"/>
                      <a:pt x="604" y="2315"/>
                    </a:cubicBezTo>
                    <a:cubicBezTo>
                      <a:pt x="625" y="2304"/>
                      <a:pt x="650" y="2318"/>
                      <a:pt x="653" y="2341"/>
                    </a:cubicBezTo>
                    <a:cubicBezTo>
                      <a:pt x="654" y="2348"/>
                      <a:pt x="656" y="2353"/>
                      <a:pt x="659" y="2353"/>
                    </a:cubicBezTo>
                    <a:cubicBezTo>
                      <a:pt x="670" y="2355"/>
                      <a:pt x="675" y="2435"/>
                      <a:pt x="687" y="2443"/>
                    </a:cubicBezTo>
                    <a:cubicBezTo>
                      <a:pt x="699" y="2451"/>
                      <a:pt x="684" y="2497"/>
                      <a:pt x="691" y="2517"/>
                    </a:cubicBezTo>
                    <a:cubicBezTo>
                      <a:pt x="696" y="2530"/>
                      <a:pt x="696" y="2546"/>
                      <a:pt x="695" y="2555"/>
                    </a:cubicBezTo>
                    <a:cubicBezTo>
                      <a:pt x="694" y="2560"/>
                      <a:pt x="695" y="2565"/>
                      <a:pt x="697" y="2570"/>
                    </a:cubicBezTo>
                    <a:cubicBezTo>
                      <a:pt x="745" y="2692"/>
                      <a:pt x="745" y="2692"/>
                      <a:pt x="745" y="2692"/>
                    </a:cubicBezTo>
                    <a:cubicBezTo>
                      <a:pt x="751" y="2706"/>
                      <a:pt x="764" y="2714"/>
                      <a:pt x="779" y="2714"/>
                    </a:cubicBezTo>
                    <a:cubicBezTo>
                      <a:pt x="813" y="2712"/>
                      <a:pt x="813" y="2712"/>
                      <a:pt x="813" y="2712"/>
                    </a:cubicBezTo>
                    <a:cubicBezTo>
                      <a:pt x="826" y="2711"/>
                      <a:pt x="838" y="2717"/>
                      <a:pt x="844" y="2728"/>
                    </a:cubicBezTo>
                    <a:cubicBezTo>
                      <a:pt x="844" y="2729"/>
                      <a:pt x="844" y="2729"/>
                      <a:pt x="844" y="2729"/>
                    </a:cubicBezTo>
                    <a:cubicBezTo>
                      <a:pt x="850" y="2738"/>
                      <a:pt x="859" y="2744"/>
                      <a:pt x="870" y="2745"/>
                    </a:cubicBezTo>
                    <a:cubicBezTo>
                      <a:pt x="945" y="2755"/>
                      <a:pt x="945" y="2755"/>
                      <a:pt x="945" y="2755"/>
                    </a:cubicBezTo>
                    <a:cubicBezTo>
                      <a:pt x="955" y="2756"/>
                      <a:pt x="965" y="2763"/>
                      <a:pt x="970" y="2772"/>
                    </a:cubicBezTo>
                    <a:cubicBezTo>
                      <a:pt x="982" y="2794"/>
                      <a:pt x="1002" y="2833"/>
                      <a:pt x="1007" y="2843"/>
                    </a:cubicBezTo>
                    <a:cubicBezTo>
                      <a:pt x="1012" y="2852"/>
                      <a:pt x="1046" y="2905"/>
                      <a:pt x="1066" y="2935"/>
                    </a:cubicBezTo>
                    <a:cubicBezTo>
                      <a:pt x="1074" y="2947"/>
                      <a:pt x="1073" y="2963"/>
                      <a:pt x="1064" y="2974"/>
                    </a:cubicBezTo>
                    <a:cubicBezTo>
                      <a:pt x="1054" y="2987"/>
                      <a:pt x="1041" y="3004"/>
                      <a:pt x="1034" y="3012"/>
                    </a:cubicBezTo>
                    <a:cubicBezTo>
                      <a:pt x="1025" y="3022"/>
                      <a:pt x="1044" y="3047"/>
                      <a:pt x="1057" y="3062"/>
                    </a:cubicBezTo>
                    <a:cubicBezTo>
                      <a:pt x="1064" y="3070"/>
                      <a:pt x="1075" y="3075"/>
                      <a:pt x="1086" y="3074"/>
                    </a:cubicBezTo>
                    <a:cubicBezTo>
                      <a:pt x="1140" y="3069"/>
                      <a:pt x="1140" y="3069"/>
                      <a:pt x="1140" y="3069"/>
                    </a:cubicBezTo>
                    <a:cubicBezTo>
                      <a:pt x="1147" y="3068"/>
                      <a:pt x="1155" y="3070"/>
                      <a:pt x="1161" y="3074"/>
                    </a:cubicBezTo>
                    <a:cubicBezTo>
                      <a:pt x="1200" y="3099"/>
                      <a:pt x="1200" y="3099"/>
                      <a:pt x="1200" y="3099"/>
                    </a:cubicBezTo>
                    <a:cubicBezTo>
                      <a:pt x="1207" y="3103"/>
                      <a:pt x="1212" y="3110"/>
                      <a:pt x="1214" y="3117"/>
                    </a:cubicBezTo>
                    <a:cubicBezTo>
                      <a:pt x="1227" y="3162"/>
                      <a:pt x="1227" y="3162"/>
                      <a:pt x="1227" y="3162"/>
                    </a:cubicBezTo>
                    <a:cubicBezTo>
                      <a:pt x="1228" y="3164"/>
                      <a:pt x="1229" y="3167"/>
                      <a:pt x="1230" y="3169"/>
                    </a:cubicBezTo>
                    <a:cubicBezTo>
                      <a:pt x="1275" y="3251"/>
                      <a:pt x="1275" y="3251"/>
                      <a:pt x="1275" y="3251"/>
                    </a:cubicBezTo>
                    <a:cubicBezTo>
                      <a:pt x="1276" y="3253"/>
                      <a:pt x="1277" y="3255"/>
                      <a:pt x="1278" y="3256"/>
                    </a:cubicBezTo>
                    <a:cubicBezTo>
                      <a:pt x="1294" y="3275"/>
                      <a:pt x="1294" y="3275"/>
                      <a:pt x="1294" y="3275"/>
                    </a:cubicBezTo>
                    <a:cubicBezTo>
                      <a:pt x="1307" y="3291"/>
                      <a:pt x="1332" y="3291"/>
                      <a:pt x="1345" y="3275"/>
                    </a:cubicBezTo>
                    <a:cubicBezTo>
                      <a:pt x="1374" y="3241"/>
                      <a:pt x="1374" y="3241"/>
                      <a:pt x="1374" y="3241"/>
                    </a:cubicBezTo>
                    <a:cubicBezTo>
                      <a:pt x="1383" y="3231"/>
                      <a:pt x="1397" y="3227"/>
                      <a:pt x="1410" y="3231"/>
                    </a:cubicBezTo>
                    <a:cubicBezTo>
                      <a:pt x="1442" y="3242"/>
                      <a:pt x="1501" y="3260"/>
                      <a:pt x="1507" y="3260"/>
                    </a:cubicBezTo>
                    <a:cubicBezTo>
                      <a:pt x="1515" y="3260"/>
                      <a:pt x="1555" y="3178"/>
                      <a:pt x="1560" y="3167"/>
                    </a:cubicBezTo>
                    <a:cubicBezTo>
                      <a:pt x="1561" y="3166"/>
                      <a:pt x="1561" y="3165"/>
                      <a:pt x="1561" y="3165"/>
                    </a:cubicBezTo>
                    <a:cubicBezTo>
                      <a:pt x="1651" y="3011"/>
                      <a:pt x="1651" y="3011"/>
                      <a:pt x="1651" y="3011"/>
                    </a:cubicBezTo>
                    <a:cubicBezTo>
                      <a:pt x="1658" y="2999"/>
                      <a:pt x="1671" y="2993"/>
                      <a:pt x="1685" y="2995"/>
                    </a:cubicBezTo>
                    <a:cubicBezTo>
                      <a:pt x="1719" y="3000"/>
                      <a:pt x="1719" y="3000"/>
                      <a:pt x="1719" y="3000"/>
                    </a:cubicBezTo>
                    <a:cubicBezTo>
                      <a:pt x="1740" y="3003"/>
                      <a:pt x="1759" y="2986"/>
                      <a:pt x="1758" y="2964"/>
                    </a:cubicBezTo>
                    <a:cubicBezTo>
                      <a:pt x="1757" y="2949"/>
                      <a:pt x="1757" y="2949"/>
                      <a:pt x="1757" y="2949"/>
                    </a:cubicBezTo>
                    <a:cubicBezTo>
                      <a:pt x="1756" y="2937"/>
                      <a:pt x="1762" y="2925"/>
                      <a:pt x="1772" y="2918"/>
                    </a:cubicBezTo>
                    <a:cubicBezTo>
                      <a:pt x="1850" y="2870"/>
                      <a:pt x="1850" y="2870"/>
                      <a:pt x="1850" y="2870"/>
                    </a:cubicBezTo>
                    <a:cubicBezTo>
                      <a:pt x="1860" y="2864"/>
                      <a:pt x="1871" y="2863"/>
                      <a:pt x="1882" y="2867"/>
                    </a:cubicBezTo>
                    <a:cubicBezTo>
                      <a:pt x="1946" y="2896"/>
                      <a:pt x="1946" y="2896"/>
                      <a:pt x="1946" y="2896"/>
                    </a:cubicBezTo>
                    <a:cubicBezTo>
                      <a:pt x="1946" y="2895"/>
                      <a:pt x="1946" y="2895"/>
                      <a:pt x="1946" y="289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5"/>
              <p:cNvSpPr>
                <a:spLocks/>
              </p:cNvSpPr>
              <p:nvPr/>
            </p:nvSpPr>
            <p:spPr bwMode="auto">
              <a:xfrm>
                <a:off x="2182291" y="2748520"/>
                <a:ext cx="782416" cy="731727"/>
              </a:xfrm>
              <a:custGeom>
                <a:avLst/>
                <a:gdLst>
                  <a:gd name="T0" fmla="*/ 167 w 3224"/>
                  <a:gd name="T1" fmla="*/ 2382 h 3018"/>
                  <a:gd name="T2" fmla="*/ 345 w 3224"/>
                  <a:gd name="T3" fmla="*/ 2604 h 3018"/>
                  <a:gd name="T4" fmla="*/ 583 w 3224"/>
                  <a:gd name="T5" fmla="*/ 2628 h 3018"/>
                  <a:gd name="T6" fmla="*/ 730 w 3224"/>
                  <a:gd name="T7" fmla="*/ 2698 h 3018"/>
                  <a:gd name="T8" fmla="*/ 838 w 3224"/>
                  <a:gd name="T9" fmla="*/ 2749 h 3018"/>
                  <a:gd name="T10" fmla="*/ 1109 w 3224"/>
                  <a:gd name="T11" fmla="*/ 2687 h 3018"/>
                  <a:gd name="T12" fmla="*/ 1308 w 3224"/>
                  <a:gd name="T13" fmla="*/ 2774 h 3018"/>
                  <a:gd name="T14" fmla="*/ 1491 w 3224"/>
                  <a:gd name="T15" fmla="*/ 2826 h 3018"/>
                  <a:gd name="T16" fmla="*/ 1725 w 3224"/>
                  <a:gd name="T17" fmla="*/ 2808 h 3018"/>
                  <a:gd name="T18" fmla="*/ 1868 w 3224"/>
                  <a:gd name="T19" fmla="*/ 2973 h 3018"/>
                  <a:gd name="T20" fmla="*/ 2057 w 3224"/>
                  <a:gd name="T21" fmla="*/ 2994 h 3018"/>
                  <a:gd name="T22" fmla="*/ 2161 w 3224"/>
                  <a:gd name="T23" fmla="*/ 3018 h 3018"/>
                  <a:gd name="T24" fmla="*/ 2308 w 3224"/>
                  <a:gd name="T25" fmla="*/ 2820 h 3018"/>
                  <a:gd name="T26" fmla="*/ 2440 w 3224"/>
                  <a:gd name="T27" fmla="*/ 2736 h 3018"/>
                  <a:gd name="T28" fmla="*/ 2510 w 3224"/>
                  <a:gd name="T29" fmla="*/ 2764 h 3018"/>
                  <a:gd name="T30" fmla="*/ 2561 w 3224"/>
                  <a:gd name="T31" fmla="*/ 2689 h 3018"/>
                  <a:gd name="T32" fmla="*/ 2479 w 3224"/>
                  <a:gd name="T33" fmla="*/ 2561 h 3018"/>
                  <a:gd name="T34" fmla="*/ 2488 w 3224"/>
                  <a:gd name="T35" fmla="*/ 2332 h 3018"/>
                  <a:gd name="T36" fmla="*/ 2657 w 3224"/>
                  <a:gd name="T37" fmla="*/ 2327 h 3018"/>
                  <a:gd name="T38" fmla="*/ 2827 w 3224"/>
                  <a:gd name="T39" fmla="*/ 2183 h 3018"/>
                  <a:gd name="T40" fmla="*/ 2903 w 3224"/>
                  <a:gd name="T41" fmla="*/ 2177 h 3018"/>
                  <a:gd name="T42" fmla="*/ 2959 w 3224"/>
                  <a:gd name="T43" fmla="*/ 2064 h 3018"/>
                  <a:gd name="T44" fmla="*/ 3000 w 3224"/>
                  <a:gd name="T45" fmla="*/ 1973 h 3018"/>
                  <a:gd name="T46" fmla="*/ 3057 w 3224"/>
                  <a:gd name="T47" fmla="*/ 1813 h 3018"/>
                  <a:gd name="T48" fmla="*/ 3037 w 3224"/>
                  <a:gd name="T49" fmla="*/ 1654 h 3018"/>
                  <a:gd name="T50" fmla="*/ 3009 w 3224"/>
                  <a:gd name="T51" fmla="*/ 1493 h 3018"/>
                  <a:gd name="T52" fmla="*/ 2958 w 3224"/>
                  <a:gd name="T53" fmla="*/ 1421 h 3018"/>
                  <a:gd name="T54" fmla="*/ 2989 w 3224"/>
                  <a:gd name="T55" fmla="*/ 1303 h 3018"/>
                  <a:gd name="T56" fmla="*/ 3221 w 3224"/>
                  <a:gd name="T57" fmla="*/ 1288 h 3018"/>
                  <a:gd name="T58" fmla="*/ 3124 w 3224"/>
                  <a:gd name="T59" fmla="*/ 1100 h 3018"/>
                  <a:gd name="T60" fmla="*/ 3120 w 3224"/>
                  <a:gd name="T61" fmla="*/ 910 h 3018"/>
                  <a:gd name="T62" fmla="*/ 2927 w 3224"/>
                  <a:gd name="T63" fmla="*/ 781 h 3018"/>
                  <a:gd name="T64" fmla="*/ 2789 w 3224"/>
                  <a:gd name="T65" fmla="*/ 798 h 3018"/>
                  <a:gd name="T66" fmla="*/ 2708 w 3224"/>
                  <a:gd name="T67" fmla="*/ 692 h 3018"/>
                  <a:gd name="T68" fmla="*/ 2611 w 3224"/>
                  <a:gd name="T69" fmla="*/ 528 h 3018"/>
                  <a:gd name="T70" fmla="*/ 2428 w 3224"/>
                  <a:gd name="T71" fmla="*/ 254 h 3018"/>
                  <a:gd name="T72" fmla="*/ 2283 w 3224"/>
                  <a:gd name="T73" fmla="*/ 169 h 3018"/>
                  <a:gd name="T74" fmla="*/ 2134 w 3224"/>
                  <a:gd name="T75" fmla="*/ 140 h 3018"/>
                  <a:gd name="T76" fmla="*/ 1935 w 3224"/>
                  <a:gd name="T77" fmla="*/ 179 h 3018"/>
                  <a:gd name="T78" fmla="*/ 1790 w 3224"/>
                  <a:gd name="T79" fmla="*/ 132 h 3018"/>
                  <a:gd name="T80" fmla="*/ 1701 w 3224"/>
                  <a:gd name="T81" fmla="*/ 66 h 3018"/>
                  <a:gd name="T82" fmla="*/ 1472 w 3224"/>
                  <a:gd name="T83" fmla="*/ 12 h 3018"/>
                  <a:gd name="T84" fmla="*/ 1395 w 3224"/>
                  <a:gd name="T85" fmla="*/ 27 h 3018"/>
                  <a:gd name="T86" fmla="*/ 1223 w 3224"/>
                  <a:gd name="T87" fmla="*/ 97 h 3018"/>
                  <a:gd name="T88" fmla="*/ 1105 w 3224"/>
                  <a:gd name="T89" fmla="*/ 195 h 3018"/>
                  <a:gd name="T90" fmla="*/ 1123 w 3224"/>
                  <a:gd name="T91" fmla="*/ 345 h 3018"/>
                  <a:gd name="T92" fmla="*/ 971 w 3224"/>
                  <a:gd name="T93" fmla="*/ 483 h 3018"/>
                  <a:gd name="T94" fmla="*/ 925 w 3224"/>
                  <a:gd name="T95" fmla="*/ 608 h 3018"/>
                  <a:gd name="T96" fmla="*/ 839 w 3224"/>
                  <a:gd name="T97" fmla="*/ 692 h 3018"/>
                  <a:gd name="T98" fmla="*/ 747 w 3224"/>
                  <a:gd name="T99" fmla="*/ 781 h 3018"/>
                  <a:gd name="T100" fmla="*/ 743 w 3224"/>
                  <a:gd name="T101" fmla="*/ 1005 h 3018"/>
                  <a:gd name="T102" fmla="*/ 490 w 3224"/>
                  <a:gd name="T103" fmla="*/ 1140 h 3018"/>
                  <a:gd name="T104" fmla="*/ 350 w 3224"/>
                  <a:gd name="T105" fmla="*/ 1574 h 3018"/>
                  <a:gd name="T106" fmla="*/ 379 w 3224"/>
                  <a:gd name="T107" fmla="*/ 1963 h 3018"/>
                  <a:gd name="T108" fmla="*/ 146 w 3224"/>
                  <a:gd name="T109" fmla="*/ 2073 h 3018"/>
                  <a:gd name="T110" fmla="*/ 34 w 3224"/>
                  <a:gd name="T111" fmla="*/ 2161 h 3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4" h="3018">
                    <a:moveTo>
                      <a:pt x="68" y="2345"/>
                    </a:moveTo>
                    <a:cubicBezTo>
                      <a:pt x="70" y="2350"/>
                      <a:pt x="74" y="2354"/>
                      <a:pt x="79" y="2354"/>
                    </a:cubicBezTo>
                    <a:cubicBezTo>
                      <a:pt x="155" y="2368"/>
                      <a:pt x="155" y="2368"/>
                      <a:pt x="155" y="2368"/>
                    </a:cubicBezTo>
                    <a:cubicBezTo>
                      <a:pt x="161" y="2369"/>
                      <a:pt x="166" y="2375"/>
                      <a:pt x="167" y="2382"/>
                    </a:cubicBezTo>
                    <a:cubicBezTo>
                      <a:pt x="172" y="2472"/>
                      <a:pt x="172" y="2472"/>
                      <a:pt x="172" y="2472"/>
                    </a:cubicBezTo>
                    <a:cubicBezTo>
                      <a:pt x="177" y="2549"/>
                      <a:pt x="177" y="2549"/>
                      <a:pt x="177" y="2549"/>
                    </a:cubicBezTo>
                    <a:cubicBezTo>
                      <a:pt x="177" y="2556"/>
                      <a:pt x="182" y="2561"/>
                      <a:pt x="188" y="2563"/>
                    </a:cubicBezTo>
                    <a:cubicBezTo>
                      <a:pt x="223" y="2572"/>
                      <a:pt x="338" y="2602"/>
                      <a:pt x="345" y="2604"/>
                    </a:cubicBezTo>
                    <a:cubicBezTo>
                      <a:pt x="353" y="2607"/>
                      <a:pt x="481" y="2622"/>
                      <a:pt x="496" y="2624"/>
                    </a:cubicBezTo>
                    <a:cubicBezTo>
                      <a:pt x="497" y="2624"/>
                      <a:pt x="498" y="2624"/>
                      <a:pt x="499" y="2624"/>
                    </a:cubicBezTo>
                    <a:cubicBezTo>
                      <a:pt x="564" y="2645"/>
                      <a:pt x="564" y="2645"/>
                      <a:pt x="564" y="2645"/>
                    </a:cubicBezTo>
                    <a:cubicBezTo>
                      <a:pt x="575" y="2649"/>
                      <a:pt x="586" y="2639"/>
                      <a:pt x="583" y="2628"/>
                    </a:cubicBezTo>
                    <a:cubicBezTo>
                      <a:pt x="583" y="2628"/>
                      <a:pt x="583" y="2628"/>
                      <a:pt x="583" y="2627"/>
                    </a:cubicBezTo>
                    <a:cubicBezTo>
                      <a:pt x="580" y="2617"/>
                      <a:pt x="618" y="2599"/>
                      <a:pt x="638" y="2591"/>
                    </a:cubicBezTo>
                    <a:cubicBezTo>
                      <a:pt x="644" y="2588"/>
                      <a:pt x="652" y="2590"/>
                      <a:pt x="656" y="2596"/>
                    </a:cubicBezTo>
                    <a:cubicBezTo>
                      <a:pt x="730" y="2698"/>
                      <a:pt x="730" y="2698"/>
                      <a:pt x="730" y="2698"/>
                    </a:cubicBezTo>
                    <a:cubicBezTo>
                      <a:pt x="732" y="2700"/>
                      <a:pt x="734" y="2702"/>
                      <a:pt x="737" y="2703"/>
                    </a:cubicBezTo>
                    <a:cubicBezTo>
                      <a:pt x="792" y="2723"/>
                      <a:pt x="792" y="2723"/>
                      <a:pt x="792" y="2723"/>
                    </a:cubicBezTo>
                    <a:cubicBezTo>
                      <a:pt x="793" y="2723"/>
                      <a:pt x="794" y="2723"/>
                      <a:pt x="795" y="2724"/>
                    </a:cubicBezTo>
                    <a:cubicBezTo>
                      <a:pt x="838" y="2749"/>
                      <a:pt x="838" y="2749"/>
                      <a:pt x="838" y="2749"/>
                    </a:cubicBezTo>
                    <a:cubicBezTo>
                      <a:pt x="840" y="2747"/>
                      <a:pt x="842" y="2744"/>
                      <a:pt x="845" y="2743"/>
                    </a:cubicBezTo>
                    <a:cubicBezTo>
                      <a:pt x="859" y="2733"/>
                      <a:pt x="880" y="2721"/>
                      <a:pt x="894" y="2730"/>
                    </a:cubicBezTo>
                    <a:cubicBezTo>
                      <a:pt x="918" y="2744"/>
                      <a:pt x="997" y="2742"/>
                      <a:pt x="1006" y="2739"/>
                    </a:cubicBezTo>
                    <a:cubicBezTo>
                      <a:pt x="1013" y="2736"/>
                      <a:pt x="1089" y="2697"/>
                      <a:pt x="1109" y="2687"/>
                    </a:cubicBezTo>
                    <a:cubicBezTo>
                      <a:pt x="1112" y="2685"/>
                      <a:pt x="1115" y="2684"/>
                      <a:pt x="1119" y="2683"/>
                    </a:cubicBezTo>
                    <a:cubicBezTo>
                      <a:pt x="1139" y="2680"/>
                      <a:pt x="1211" y="2669"/>
                      <a:pt x="1224" y="2678"/>
                    </a:cubicBezTo>
                    <a:cubicBezTo>
                      <a:pt x="1236" y="2686"/>
                      <a:pt x="1276" y="2741"/>
                      <a:pt x="1292" y="2762"/>
                    </a:cubicBezTo>
                    <a:cubicBezTo>
                      <a:pt x="1296" y="2767"/>
                      <a:pt x="1301" y="2771"/>
                      <a:pt x="1308" y="2774"/>
                    </a:cubicBezTo>
                    <a:cubicBezTo>
                      <a:pt x="1442" y="2821"/>
                      <a:pt x="1442" y="2821"/>
                      <a:pt x="1442" y="2821"/>
                    </a:cubicBezTo>
                    <a:cubicBezTo>
                      <a:pt x="1443" y="2821"/>
                      <a:pt x="1444" y="2821"/>
                      <a:pt x="1445" y="2822"/>
                    </a:cubicBezTo>
                    <a:cubicBezTo>
                      <a:pt x="1470" y="2828"/>
                      <a:pt x="1470" y="2828"/>
                      <a:pt x="1470" y="2828"/>
                    </a:cubicBezTo>
                    <a:cubicBezTo>
                      <a:pt x="1477" y="2830"/>
                      <a:pt x="1484" y="2829"/>
                      <a:pt x="1491" y="2826"/>
                    </a:cubicBezTo>
                    <a:cubicBezTo>
                      <a:pt x="1508" y="2819"/>
                      <a:pt x="1540" y="2806"/>
                      <a:pt x="1551" y="2804"/>
                    </a:cubicBezTo>
                    <a:cubicBezTo>
                      <a:pt x="1560" y="2801"/>
                      <a:pt x="1593" y="2776"/>
                      <a:pt x="1615" y="2758"/>
                    </a:cubicBezTo>
                    <a:cubicBezTo>
                      <a:pt x="1627" y="2749"/>
                      <a:pt x="1644" y="2748"/>
                      <a:pt x="1656" y="2758"/>
                    </a:cubicBezTo>
                    <a:cubicBezTo>
                      <a:pt x="1679" y="2776"/>
                      <a:pt x="1715" y="2802"/>
                      <a:pt x="1725" y="2808"/>
                    </a:cubicBezTo>
                    <a:cubicBezTo>
                      <a:pt x="1737" y="2814"/>
                      <a:pt x="1796" y="2888"/>
                      <a:pt x="1810" y="2906"/>
                    </a:cubicBezTo>
                    <a:cubicBezTo>
                      <a:pt x="1812" y="2909"/>
                      <a:pt x="1813" y="2911"/>
                      <a:pt x="1815" y="2914"/>
                    </a:cubicBezTo>
                    <a:cubicBezTo>
                      <a:pt x="1817" y="2919"/>
                      <a:pt x="1822" y="2929"/>
                      <a:pt x="1835" y="2941"/>
                    </a:cubicBezTo>
                    <a:cubicBezTo>
                      <a:pt x="1853" y="2957"/>
                      <a:pt x="1855" y="2951"/>
                      <a:pt x="1868" y="2973"/>
                    </a:cubicBezTo>
                    <a:cubicBezTo>
                      <a:pt x="1870" y="2976"/>
                      <a:pt x="1872" y="2978"/>
                      <a:pt x="1873" y="2981"/>
                    </a:cubicBezTo>
                    <a:cubicBezTo>
                      <a:pt x="1885" y="2997"/>
                      <a:pt x="1910" y="2999"/>
                      <a:pt x="1924" y="2984"/>
                    </a:cubicBezTo>
                    <a:cubicBezTo>
                      <a:pt x="1940" y="2969"/>
                      <a:pt x="1958" y="2952"/>
                      <a:pt x="1961" y="2953"/>
                    </a:cubicBezTo>
                    <a:cubicBezTo>
                      <a:pt x="2057" y="2994"/>
                      <a:pt x="2057" y="2994"/>
                      <a:pt x="2057" y="2994"/>
                    </a:cubicBezTo>
                    <a:cubicBezTo>
                      <a:pt x="2059" y="2995"/>
                      <a:pt x="2061" y="2996"/>
                      <a:pt x="2063" y="2996"/>
                    </a:cubicBezTo>
                    <a:cubicBezTo>
                      <a:pt x="2158" y="3017"/>
                      <a:pt x="2158" y="3017"/>
                      <a:pt x="2158" y="3017"/>
                    </a:cubicBezTo>
                    <a:cubicBezTo>
                      <a:pt x="2160" y="3018"/>
                      <a:pt x="2161" y="3018"/>
                      <a:pt x="2162" y="3018"/>
                    </a:cubicBezTo>
                    <a:cubicBezTo>
                      <a:pt x="2162" y="3018"/>
                      <a:pt x="2162" y="3018"/>
                      <a:pt x="2161" y="3018"/>
                    </a:cubicBezTo>
                    <a:cubicBezTo>
                      <a:pt x="2169" y="3018"/>
                      <a:pt x="2248" y="2975"/>
                      <a:pt x="2273" y="2961"/>
                    </a:cubicBezTo>
                    <a:cubicBezTo>
                      <a:pt x="2277" y="2958"/>
                      <a:pt x="2281" y="2954"/>
                      <a:pt x="2282" y="2948"/>
                    </a:cubicBezTo>
                    <a:cubicBezTo>
                      <a:pt x="2307" y="2823"/>
                      <a:pt x="2307" y="2823"/>
                      <a:pt x="2307" y="2823"/>
                    </a:cubicBezTo>
                    <a:cubicBezTo>
                      <a:pt x="2307" y="2822"/>
                      <a:pt x="2308" y="2821"/>
                      <a:pt x="2308" y="2820"/>
                    </a:cubicBezTo>
                    <a:cubicBezTo>
                      <a:pt x="2312" y="2700"/>
                      <a:pt x="2312" y="2700"/>
                      <a:pt x="2312" y="2700"/>
                    </a:cubicBezTo>
                    <a:cubicBezTo>
                      <a:pt x="2313" y="2694"/>
                      <a:pt x="2316" y="2688"/>
                      <a:pt x="2322" y="2685"/>
                    </a:cubicBezTo>
                    <a:cubicBezTo>
                      <a:pt x="2331" y="2679"/>
                      <a:pt x="2344" y="2672"/>
                      <a:pt x="2352" y="2673"/>
                    </a:cubicBezTo>
                    <a:cubicBezTo>
                      <a:pt x="2363" y="2676"/>
                      <a:pt x="2433" y="2730"/>
                      <a:pt x="2440" y="2736"/>
                    </a:cubicBezTo>
                    <a:cubicBezTo>
                      <a:pt x="2441" y="2736"/>
                      <a:pt x="2441" y="2737"/>
                      <a:pt x="2442" y="2737"/>
                    </a:cubicBezTo>
                    <a:cubicBezTo>
                      <a:pt x="2480" y="2762"/>
                      <a:pt x="2480" y="2762"/>
                      <a:pt x="2480" y="2762"/>
                    </a:cubicBezTo>
                    <a:cubicBezTo>
                      <a:pt x="2484" y="2764"/>
                      <a:pt x="2488" y="2765"/>
                      <a:pt x="2491" y="2765"/>
                    </a:cubicBezTo>
                    <a:cubicBezTo>
                      <a:pt x="2510" y="2764"/>
                      <a:pt x="2510" y="2764"/>
                      <a:pt x="2510" y="2764"/>
                    </a:cubicBezTo>
                    <a:cubicBezTo>
                      <a:pt x="2514" y="2764"/>
                      <a:pt x="2518" y="2762"/>
                      <a:pt x="2521" y="2759"/>
                    </a:cubicBezTo>
                    <a:cubicBezTo>
                      <a:pt x="2543" y="2739"/>
                      <a:pt x="2543" y="2739"/>
                      <a:pt x="2543" y="2739"/>
                    </a:cubicBezTo>
                    <a:cubicBezTo>
                      <a:pt x="2545" y="2737"/>
                      <a:pt x="2547" y="2734"/>
                      <a:pt x="2548" y="2731"/>
                    </a:cubicBezTo>
                    <a:cubicBezTo>
                      <a:pt x="2561" y="2689"/>
                      <a:pt x="2561" y="2689"/>
                      <a:pt x="2561" y="2689"/>
                    </a:cubicBezTo>
                    <a:cubicBezTo>
                      <a:pt x="2563" y="2686"/>
                      <a:pt x="2563" y="2682"/>
                      <a:pt x="2562" y="2678"/>
                    </a:cubicBezTo>
                    <a:cubicBezTo>
                      <a:pt x="2547" y="2622"/>
                      <a:pt x="2547" y="2622"/>
                      <a:pt x="2547" y="2622"/>
                    </a:cubicBezTo>
                    <a:cubicBezTo>
                      <a:pt x="2545" y="2619"/>
                      <a:pt x="2543" y="2615"/>
                      <a:pt x="2540" y="2613"/>
                    </a:cubicBezTo>
                    <a:cubicBezTo>
                      <a:pt x="2526" y="2602"/>
                      <a:pt x="2487" y="2569"/>
                      <a:pt x="2479" y="2561"/>
                    </a:cubicBezTo>
                    <a:cubicBezTo>
                      <a:pt x="2470" y="2550"/>
                      <a:pt x="2449" y="2480"/>
                      <a:pt x="2448" y="2468"/>
                    </a:cubicBezTo>
                    <a:cubicBezTo>
                      <a:pt x="2446" y="2431"/>
                      <a:pt x="2446" y="2431"/>
                      <a:pt x="2446" y="2431"/>
                    </a:cubicBezTo>
                    <a:cubicBezTo>
                      <a:pt x="2445" y="2428"/>
                      <a:pt x="2446" y="2424"/>
                      <a:pt x="2448" y="2421"/>
                    </a:cubicBezTo>
                    <a:cubicBezTo>
                      <a:pt x="2456" y="2404"/>
                      <a:pt x="2489" y="2339"/>
                      <a:pt x="2488" y="2332"/>
                    </a:cubicBezTo>
                    <a:cubicBezTo>
                      <a:pt x="2488" y="2325"/>
                      <a:pt x="2528" y="2317"/>
                      <a:pt x="2539" y="2315"/>
                    </a:cubicBezTo>
                    <a:cubicBezTo>
                      <a:pt x="2540" y="2315"/>
                      <a:pt x="2542" y="2315"/>
                      <a:pt x="2544" y="2315"/>
                    </a:cubicBezTo>
                    <a:cubicBezTo>
                      <a:pt x="2649" y="2328"/>
                      <a:pt x="2649" y="2328"/>
                      <a:pt x="2649" y="2328"/>
                    </a:cubicBezTo>
                    <a:cubicBezTo>
                      <a:pt x="2652" y="2328"/>
                      <a:pt x="2654" y="2328"/>
                      <a:pt x="2657" y="2327"/>
                    </a:cubicBezTo>
                    <a:cubicBezTo>
                      <a:pt x="2724" y="2305"/>
                      <a:pt x="2724" y="2305"/>
                      <a:pt x="2724" y="2305"/>
                    </a:cubicBezTo>
                    <a:cubicBezTo>
                      <a:pt x="2727" y="2304"/>
                      <a:pt x="2730" y="2302"/>
                      <a:pt x="2732" y="2300"/>
                    </a:cubicBezTo>
                    <a:cubicBezTo>
                      <a:pt x="2743" y="2288"/>
                      <a:pt x="2782" y="2247"/>
                      <a:pt x="2793" y="2234"/>
                    </a:cubicBezTo>
                    <a:cubicBezTo>
                      <a:pt x="2803" y="2223"/>
                      <a:pt x="2819" y="2197"/>
                      <a:pt x="2827" y="2183"/>
                    </a:cubicBezTo>
                    <a:cubicBezTo>
                      <a:pt x="2830" y="2178"/>
                      <a:pt x="2836" y="2175"/>
                      <a:pt x="2842" y="2174"/>
                    </a:cubicBezTo>
                    <a:cubicBezTo>
                      <a:pt x="2872" y="2173"/>
                      <a:pt x="2872" y="2173"/>
                      <a:pt x="2872" y="2173"/>
                    </a:cubicBezTo>
                    <a:cubicBezTo>
                      <a:pt x="2889" y="2172"/>
                      <a:pt x="2889" y="2172"/>
                      <a:pt x="2889" y="2172"/>
                    </a:cubicBezTo>
                    <a:cubicBezTo>
                      <a:pt x="2894" y="2171"/>
                      <a:pt x="2899" y="2173"/>
                      <a:pt x="2903" y="2177"/>
                    </a:cubicBezTo>
                    <a:cubicBezTo>
                      <a:pt x="2913" y="2187"/>
                      <a:pt x="2930" y="2183"/>
                      <a:pt x="2934" y="2170"/>
                    </a:cubicBezTo>
                    <a:cubicBezTo>
                      <a:pt x="2944" y="2141"/>
                      <a:pt x="2944" y="2141"/>
                      <a:pt x="2944" y="2141"/>
                    </a:cubicBezTo>
                    <a:cubicBezTo>
                      <a:pt x="2944" y="2140"/>
                      <a:pt x="2944" y="2139"/>
                      <a:pt x="2944" y="2139"/>
                    </a:cubicBezTo>
                    <a:cubicBezTo>
                      <a:pt x="2959" y="2064"/>
                      <a:pt x="2959" y="2064"/>
                      <a:pt x="2959" y="2064"/>
                    </a:cubicBezTo>
                    <a:cubicBezTo>
                      <a:pt x="2959" y="2063"/>
                      <a:pt x="2960" y="2061"/>
                      <a:pt x="2960" y="2060"/>
                    </a:cubicBezTo>
                    <a:cubicBezTo>
                      <a:pt x="2996" y="1982"/>
                      <a:pt x="2996" y="1982"/>
                      <a:pt x="2996" y="1982"/>
                    </a:cubicBezTo>
                    <a:cubicBezTo>
                      <a:pt x="2997" y="1979"/>
                      <a:pt x="2999" y="1977"/>
                      <a:pt x="3001" y="1976"/>
                    </a:cubicBezTo>
                    <a:cubicBezTo>
                      <a:pt x="3001" y="1975"/>
                      <a:pt x="3000" y="1974"/>
                      <a:pt x="3000" y="1973"/>
                    </a:cubicBezTo>
                    <a:cubicBezTo>
                      <a:pt x="3000" y="1915"/>
                      <a:pt x="3000" y="1915"/>
                      <a:pt x="3000" y="1915"/>
                    </a:cubicBezTo>
                    <a:cubicBezTo>
                      <a:pt x="3000" y="1913"/>
                      <a:pt x="3001" y="1910"/>
                      <a:pt x="3002" y="1908"/>
                    </a:cubicBezTo>
                    <a:cubicBezTo>
                      <a:pt x="3055" y="1818"/>
                      <a:pt x="3055" y="1818"/>
                      <a:pt x="3055" y="1818"/>
                    </a:cubicBezTo>
                    <a:cubicBezTo>
                      <a:pt x="3056" y="1816"/>
                      <a:pt x="3056" y="1815"/>
                      <a:pt x="3057" y="1813"/>
                    </a:cubicBezTo>
                    <a:cubicBezTo>
                      <a:pt x="3083" y="1686"/>
                      <a:pt x="3083" y="1686"/>
                      <a:pt x="3083" y="1686"/>
                    </a:cubicBezTo>
                    <a:cubicBezTo>
                      <a:pt x="3084" y="1679"/>
                      <a:pt x="3080" y="1672"/>
                      <a:pt x="3074" y="1670"/>
                    </a:cubicBezTo>
                    <a:cubicBezTo>
                      <a:pt x="3043" y="1659"/>
                      <a:pt x="3043" y="1659"/>
                      <a:pt x="3043" y="1659"/>
                    </a:cubicBezTo>
                    <a:cubicBezTo>
                      <a:pt x="3041" y="1658"/>
                      <a:pt x="3039" y="1656"/>
                      <a:pt x="3037" y="1654"/>
                    </a:cubicBezTo>
                    <a:cubicBezTo>
                      <a:pt x="2982" y="1585"/>
                      <a:pt x="2982" y="1585"/>
                      <a:pt x="2982" y="1585"/>
                    </a:cubicBezTo>
                    <a:cubicBezTo>
                      <a:pt x="2979" y="1580"/>
                      <a:pt x="2978" y="1575"/>
                      <a:pt x="2980" y="1570"/>
                    </a:cubicBezTo>
                    <a:cubicBezTo>
                      <a:pt x="3010" y="1506"/>
                      <a:pt x="3010" y="1506"/>
                      <a:pt x="3010" y="1506"/>
                    </a:cubicBezTo>
                    <a:cubicBezTo>
                      <a:pt x="3012" y="1502"/>
                      <a:pt x="3011" y="1497"/>
                      <a:pt x="3009" y="1493"/>
                    </a:cubicBezTo>
                    <a:cubicBezTo>
                      <a:pt x="2995" y="1471"/>
                      <a:pt x="2995" y="1471"/>
                      <a:pt x="2995" y="1471"/>
                    </a:cubicBezTo>
                    <a:cubicBezTo>
                      <a:pt x="2995" y="1471"/>
                      <a:pt x="2995" y="1470"/>
                      <a:pt x="2994" y="1470"/>
                    </a:cubicBezTo>
                    <a:cubicBezTo>
                      <a:pt x="2961" y="1428"/>
                      <a:pt x="2961" y="1428"/>
                      <a:pt x="2961" y="1428"/>
                    </a:cubicBezTo>
                    <a:cubicBezTo>
                      <a:pt x="2959" y="1426"/>
                      <a:pt x="2958" y="1424"/>
                      <a:pt x="2958" y="1421"/>
                    </a:cubicBezTo>
                    <a:cubicBezTo>
                      <a:pt x="2946" y="1357"/>
                      <a:pt x="2946" y="1357"/>
                      <a:pt x="2946" y="1357"/>
                    </a:cubicBezTo>
                    <a:cubicBezTo>
                      <a:pt x="2946" y="1353"/>
                      <a:pt x="2947" y="1349"/>
                      <a:pt x="2949" y="1346"/>
                    </a:cubicBezTo>
                    <a:cubicBezTo>
                      <a:pt x="2975" y="1309"/>
                      <a:pt x="2975" y="1309"/>
                      <a:pt x="2975" y="1309"/>
                    </a:cubicBezTo>
                    <a:cubicBezTo>
                      <a:pt x="2978" y="1304"/>
                      <a:pt x="2983" y="1302"/>
                      <a:pt x="2989" y="1303"/>
                    </a:cubicBezTo>
                    <a:cubicBezTo>
                      <a:pt x="3085" y="1320"/>
                      <a:pt x="3085" y="1320"/>
                      <a:pt x="3085" y="1320"/>
                    </a:cubicBezTo>
                    <a:cubicBezTo>
                      <a:pt x="3182" y="1334"/>
                      <a:pt x="3182" y="1334"/>
                      <a:pt x="3182" y="1334"/>
                    </a:cubicBezTo>
                    <a:cubicBezTo>
                      <a:pt x="3187" y="1334"/>
                      <a:pt x="3193" y="1332"/>
                      <a:pt x="3196" y="1327"/>
                    </a:cubicBezTo>
                    <a:cubicBezTo>
                      <a:pt x="3221" y="1288"/>
                      <a:pt x="3221" y="1288"/>
                      <a:pt x="3221" y="1288"/>
                    </a:cubicBezTo>
                    <a:cubicBezTo>
                      <a:pt x="3224" y="1285"/>
                      <a:pt x="3224" y="1281"/>
                      <a:pt x="3223" y="1277"/>
                    </a:cubicBezTo>
                    <a:cubicBezTo>
                      <a:pt x="3196" y="1173"/>
                      <a:pt x="3196" y="1173"/>
                      <a:pt x="3196" y="1173"/>
                    </a:cubicBezTo>
                    <a:cubicBezTo>
                      <a:pt x="3195" y="1171"/>
                      <a:pt x="3194" y="1169"/>
                      <a:pt x="3193" y="1167"/>
                    </a:cubicBezTo>
                    <a:cubicBezTo>
                      <a:pt x="3180" y="1155"/>
                      <a:pt x="3128" y="1101"/>
                      <a:pt x="3124" y="1100"/>
                    </a:cubicBezTo>
                    <a:cubicBezTo>
                      <a:pt x="3119" y="1098"/>
                      <a:pt x="3131" y="1045"/>
                      <a:pt x="3133" y="1034"/>
                    </a:cubicBezTo>
                    <a:cubicBezTo>
                      <a:pt x="3134" y="1032"/>
                      <a:pt x="3134" y="1031"/>
                      <a:pt x="3134" y="1030"/>
                    </a:cubicBezTo>
                    <a:cubicBezTo>
                      <a:pt x="3127" y="922"/>
                      <a:pt x="3127" y="922"/>
                      <a:pt x="3127" y="922"/>
                    </a:cubicBezTo>
                    <a:cubicBezTo>
                      <a:pt x="3127" y="917"/>
                      <a:pt x="3124" y="912"/>
                      <a:pt x="3120" y="910"/>
                    </a:cubicBezTo>
                    <a:cubicBezTo>
                      <a:pt x="2994" y="845"/>
                      <a:pt x="2994" y="845"/>
                      <a:pt x="2994" y="845"/>
                    </a:cubicBezTo>
                    <a:cubicBezTo>
                      <a:pt x="2992" y="844"/>
                      <a:pt x="2991" y="843"/>
                      <a:pt x="2990" y="841"/>
                    </a:cubicBezTo>
                    <a:cubicBezTo>
                      <a:pt x="2943" y="785"/>
                      <a:pt x="2943" y="785"/>
                      <a:pt x="2943" y="785"/>
                    </a:cubicBezTo>
                    <a:cubicBezTo>
                      <a:pt x="2939" y="781"/>
                      <a:pt x="2933" y="779"/>
                      <a:pt x="2927" y="781"/>
                    </a:cubicBezTo>
                    <a:cubicBezTo>
                      <a:pt x="2907" y="788"/>
                      <a:pt x="2907" y="788"/>
                      <a:pt x="2907" y="788"/>
                    </a:cubicBezTo>
                    <a:cubicBezTo>
                      <a:pt x="2906" y="788"/>
                      <a:pt x="2904" y="788"/>
                      <a:pt x="2903" y="789"/>
                    </a:cubicBezTo>
                    <a:cubicBezTo>
                      <a:pt x="2795" y="798"/>
                      <a:pt x="2795" y="798"/>
                      <a:pt x="2795" y="798"/>
                    </a:cubicBezTo>
                    <a:cubicBezTo>
                      <a:pt x="2793" y="799"/>
                      <a:pt x="2791" y="798"/>
                      <a:pt x="2789" y="798"/>
                    </a:cubicBezTo>
                    <a:cubicBezTo>
                      <a:pt x="2711" y="769"/>
                      <a:pt x="2711" y="769"/>
                      <a:pt x="2711" y="769"/>
                    </a:cubicBezTo>
                    <a:cubicBezTo>
                      <a:pt x="2705" y="767"/>
                      <a:pt x="2701" y="760"/>
                      <a:pt x="2702" y="753"/>
                    </a:cubicBezTo>
                    <a:cubicBezTo>
                      <a:pt x="2712" y="705"/>
                      <a:pt x="2712" y="705"/>
                      <a:pt x="2712" y="705"/>
                    </a:cubicBezTo>
                    <a:cubicBezTo>
                      <a:pt x="2713" y="700"/>
                      <a:pt x="2711" y="695"/>
                      <a:pt x="2708" y="692"/>
                    </a:cubicBezTo>
                    <a:cubicBezTo>
                      <a:pt x="2639" y="625"/>
                      <a:pt x="2639" y="625"/>
                      <a:pt x="2639" y="625"/>
                    </a:cubicBezTo>
                    <a:cubicBezTo>
                      <a:pt x="2637" y="623"/>
                      <a:pt x="2636" y="621"/>
                      <a:pt x="2635" y="618"/>
                    </a:cubicBezTo>
                    <a:cubicBezTo>
                      <a:pt x="2612" y="531"/>
                      <a:pt x="2612" y="531"/>
                      <a:pt x="2612" y="531"/>
                    </a:cubicBezTo>
                    <a:cubicBezTo>
                      <a:pt x="2612" y="530"/>
                      <a:pt x="2611" y="529"/>
                      <a:pt x="2611" y="528"/>
                    </a:cubicBezTo>
                    <a:cubicBezTo>
                      <a:pt x="2511" y="356"/>
                      <a:pt x="2511" y="356"/>
                      <a:pt x="2511" y="356"/>
                    </a:cubicBezTo>
                    <a:cubicBezTo>
                      <a:pt x="2511" y="355"/>
                      <a:pt x="2511" y="354"/>
                      <a:pt x="2510" y="354"/>
                    </a:cubicBezTo>
                    <a:cubicBezTo>
                      <a:pt x="2429" y="256"/>
                      <a:pt x="2429" y="256"/>
                      <a:pt x="2429" y="256"/>
                    </a:cubicBezTo>
                    <a:cubicBezTo>
                      <a:pt x="2429" y="255"/>
                      <a:pt x="2429" y="255"/>
                      <a:pt x="2428" y="254"/>
                    </a:cubicBezTo>
                    <a:cubicBezTo>
                      <a:pt x="2412" y="228"/>
                      <a:pt x="2412" y="228"/>
                      <a:pt x="2412" y="228"/>
                    </a:cubicBezTo>
                    <a:cubicBezTo>
                      <a:pt x="2410" y="226"/>
                      <a:pt x="2408" y="224"/>
                      <a:pt x="2405" y="223"/>
                    </a:cubicBezTo>
                    <a:cubicBezTo>
                      <a:pt x="2285" y="170"/>
                      <a:pt x="2285" y="170"/>
                      <a:pt x="2285" y="170"/>
                    </a:cubicBezTo>
                    <a:cubicBezTo>
                      <a:pt x="2284" y="170"/>
                      <a:pt x="2283" y="170"/>
                      <a:pt x="2283" y="169"/>
                    </a:cubicBezTo>
                    <a:cubicBezTo>
                      <a:pt x="2186" y="109"/>
                      <a:pt x="2186" y="109"/>
                      <a:pt x="2186" y="109"/>
                    </a:cubicBezTo>
                    <a:cubicBezTo>
                      <a:pt x="2181" y="106"/>
                      <a:pt x="2174" y="106"/>
                      <a:pt x="2169" y="111"/>
                    </a:cubicBezTo>
                    <a:cubicBezTo>
                      <a:pt x="2137" y="138"/>
                      <a:pt x="2137" y="138"/>
                      <a:pt x="2137" y="138"/>
                    </a:cubicBezTo>
                    <a:cubicBezTo>
                      <a:pt x="2136" y="139"/>
                      <a:pt x="2135" y="140"/>
                      <a:pt x="2134" y="140"/>
                    </a:cubicBezTo>
                    <a:cubicBezTo>
                      <a:pt x="2031" y="192"/>
                      <a:pt x="2031" y="192"/>
                      <a:pt x="2031" y="192"/>
                    </a:cubicBezTo>
                    <a:cubicBezTo>
                      <a:pt x="2028" y="193"/>
                      <a:pt x="2025" y="194"/>
                      <a:pt x="2022" y="193"/>
                    </a:cubicBezTo>
                    <a:cubicBezTo>
                      <a:pt x="1943" y="179"/>
                      <a:pt x="1943" y="179"/>
                      <a:pt x="1943" y="179"/>
                    </a:cubicBezTo>
                    <a:cubicBezTo>
                      <a:pt x="1940" y="178"/>
                      <a:pt x="1938" y="178"/>
                      <a:pt x="1935" y="179"/>
                    </a:cubicBezTo>
                    <a:cubicBezTo>
                      <a:pt x="1883" y="200"/>
                      <a:pt x="1883" y="200"/>
                      <a:pt x="1883" y="200"/>
                    </a:cubicBezTo>
                    <a:cubicBezTo>
                      <a:pt x="1878" y="202"/>
                      <a:pt x="1872" y="201"/>
                      <a:pt x="1868" y="197"/>
                    </a:cubicBezTo>
                    <a:cubicBezTo>
                      <a:pt x="1800" y="135"/>
                      <a:pt x="1800" y="135"/>
                      <a:pt x="1800" y="135"/>
                    </a:cubicBezTo>
                    <a:cubicBezTo>
                      <a:pt x="1798" y="133"/>
                      <a:pt x="1794" y="132"/>
                      <a:pt x="1790" y="132"/>
                    </a:cubicBezTo>
                    <a:cubicBezTo>
                      <a:pt x="1758" y="132"/>
                      <a:pt x="1758" y="132"/>
                      <a:pt x="1758" y="132"/>
                    </a:cubicBezTo>
                    <a:cubicBezTo>
                      <a:pt x="1753" y="132"/>
                      <a:pt x="1749" y="130"/>
                      <a:pt x="1746" y="126"/>
                    </a:cubicBezTo>
                    <a:cubicBezTo>
                      <a:pt x="1713" y="73"/>
                      <a:pt x="1713" y="73"/>
                      <a:pt x="1713" y="73"/>
                    </a:cubicBezTo>
                    <a:cubicBezTo>
                      <a:pt x="1711" y="68"/>
                      <a:pt x="1706" y="66"/>
                      <a:pt x="1701" y="66"/>
                    </a:cubicBezTo>
                    <a:cubicBezTo>
                      <a:pt x="1545" y="65"/>
                      <a:pt x="1545" y="65"/>
                      <a:pt x="1545" y="65"/>
                    </a:cubicBezTo>
                    <a:cubicBezTo>
                      <a:pt x="1542" y="65"/>
                      <a:pt x="1539" y="64"/>
                      <a:pt x="1537" y="62"/>
                    </a:cubicBezTo>
                    <a:cubicBezTo>
                      <a:pt x="1476" y="16"/>
                      <a:pt x="1476" y="16"/>
                      <a:pt x="1476" y="16"/>
                    </a:cubicBezTo>
                    <a:cubicBezTo>
                      <a:pt x="1475" y="15"/>
                      <a:pt x="1473" y="13"/>
                      <a:pt x="1472" y="12"/>
                    </a:cubicBezTo>
                    <a:cubicBezTo>
                      <a:pt x="1466" y="0"/>
                      <a:pt x="1466" y="0"/>
                      <a:pt x="1466" y="0"/>
                    </a:cubicBezTo>
                    <a:cubicBezTo>
                      <a:pt x="1426" y="39"/>
                      <a:pt x="1426" y="39"/>
                      <a:pt x="1426" y="39"/>
                    </a:cubicBezTo>
                    <a:cubicBezTo>
                      <a:pt x="1419" y="46"/>
                      <a:pt x="1408" y="45"/>
                      <a:pt x="1403" y="37"/>
                    </a:cubicBezTo>
                    <a:cubicBezTo>
                      <a:pt x="1395" y="27"/>
                      <a:pt x="1395" y="27"/>
                      <a:pt x="1395" y="27"/>
                    </a:cubicBezTo>
                    <a:cubicBezTo>
                      <a:pt x="1389" y="18"/>
                      <a:pt x="1376" y="18"/>
                      <a:pt x="1370" y="28"/>
                    </a:cubicBezTo>
                    <a:cubicBezTo>
                      <a:pt x="1348" y="64"/>
                      <a:pt x="1348" y="64"/>
                      <a:pt x="1348" y="64"/>
                    </a:cubicBezTo>
                    <a:cubicBezTo>
                      <a:pt x="1346" y="68"/>
                      <a:pt x="1343" y="70"/>
                      <a:pt x="1339" y="71"/>
                    </a:cubicBezTo>
                    <a:cubicBezTo>
                      <a:pt x="1223" y="97"/>
                      <a:pt x="1223" y="97"/>
                      <a:pt x="1223" y="97"/>
                    </a:cubicBezTo>
                    <a:cubicBezTo>
                      <a:pt x="1222" y="97"/>
                      <a:pt x="1222" y="97"/>
                      <a:pt x="1221" y="97"/>
                    </a:cubicBezTo>
                    <a:cubicBezTo>
                      <a:pt x="1134" y="129"/>
                      <a:pt x="1134" y="129"/>
                      <a:pt x="1134" y="129"/>
                    </a:cubicBezTo>
                    <a:cubicBezTo>
                      <a:pt x="1130" y="130"/>
                      <a:pt x="1126" y="134"/>
                      <a:pt x="1125" y="138"/>
                    </a:cubicBezTo>
                    <a:cubicBezTo>
                      <a:pt x="1105" y="195"/>
                      <a:pt x="1105" y="195"/>
                      <a:pt x="1105" y="195"/>
                    </a:cubicBezTo>
                    <a:cubicBezTo>
                      <a:pt x="1104" y="199"/>
                      <a:pt x="1104" y="203"/>
                      <a:pt x="1106" y="207"/>
                    </a:cubicBezTo>
                    <a:cubicBezTo>
                      <a:pt x="1153" y="294"/>
                      <a:pt x="1153" y="294"/>
                      <a:pt x="1153" y="294"/>
                    </a:cubicBezTo>
                    <a:cubicBezTo>
                      <a:pt x="1155" y="300"/>
                      <a:pt x="1155" y="306"/>
                      <a:pt x="1151" y="311"/>
                    </a:cubicBezTo>
                    <a:cubicBezTo>
                      <a:pt x="1123" y="345"/>
                      <a:pt x="1123" y="345"/>
                      <a:pt x="1123" y="345"/>
                    </a:cubicBezTo>
                    <a:cubicBezTo>
                      <a:pt x="1121" y="347"/>
                      <a:pt x="1119" y="349"/>
                      <a:pt x="1116" y="350"/>
                    </a:cubicBezTo>
                    <a:cubicBezTo>
                      <a:pt x="1047" y="372"/>
                      <a:pt x="1047" y="372"/>
                      <a:pt x="1047" y="372"/>
                    </a:cubicBezTo>
                    <a:cubicBezTo>
                      <a:pt x="1047" y="372"/>
                      <a:pt x="978" y="399"/>
                      <a:pt x="969" y="400"/>
                    </a:cubicBezTo>
                    <a:cubicBezTo>
                      <a:pt x="962" y="400"/>
                      <a:pt x="970" y="471"/>
                      <a:pt x="971" y="483"/>
                    </a:cubicBezTo>
                    <a:cubicBezTo>
                      <a:pt x="971" y="485"/>
                      <a:pt x="972" y="486"/>
                      <a:pt x="972" y="487"/>
                    </a:cubicBezTo>
                    <a:cubicBezTo>
                      <a:pt x="1011" y="583"/>
                      <a:pt x="1011" y="583"/>
                      <a:pt x="1011" y="583"/>
                    </a:cubicBezTo>
                    <a:cubicBezTo>
                      <a:pt x="1014" y="592"/>
                      <a:pt x="1008" y="603"/>
                      <a:pt x="998" y="603"/>
                    </a:cubicBezTo>
                    <a:cubicBezTo>
                      <a:pt x="925" y="608"/>
                      <a:pt x="925" y="608"/>
                      <a:pt x="925" y="608"/>
                    </a:cubicBezTo>
                    <a:cubicBezTo>
                      <a:pt x="917" y="608"/>
                      <a:pt x="911" y="615"/>
                      <a:pt x="911" y="623"/>
                    </a:cubicBezTo>
                    <a:cubicBezTo>
                      <a:pt x="913" y="644"/>
                      <a:pt x="913" y="644"/>
                      <a:pt x="913" y="644"/>
                    </a:cubicBezTo>
                    <a:cubicBezTo>
                      <a:pt x="913" y="650"/>
                      <a:pt x="910" y="656"/>
                      <a:pt x="905" y="658"/>
                    </a:cubicBezTo>
                    <a:cubicBezTo>
                      <a:pt x="839" y="692"/>
                      <a:pt x="839" y="692"/>
                      <a:pt x="839" y="692"/>
                    </a:cubicBezTo>
                    <a:cubicBezTo>
                      <a:pt x="760" y="737"/>
                      <a:pt x="760" y="737"/>
                      <a:pt x="760" y="737"/>
                    </a:cubicBezTo>
                    <a:cubicBezTo>
                      <a:pt x="755" y="739"/>
                      <a:pt x="753" y="743"/>
                      <a:pt x="752" y="747"/>
                    </a:cubicBezTo>
                    <a:cubicBezTo>
                      <a:pt x="747" y="780"/>
                      <a:pt x="747" y="780"/>
                      <a:pt x="747" y="780"/>
                    </a:cubicBezTo>
                    <a:cubicBezTo>
                      <a:pt x="747" y="780"/>
                      <a:pt x="747" y="781"/>
                      <a:pt x="747" y="781"/>
                    </a:cubicBezTo>
                    <a:cubicBezTo>
                      <a:pt x="737" y="900"/>
                      <a:pt x="737" y="900"/>
                      <a:pt x="737" y="900"/>
                    </a:cubicBezTo>
                    <a:cubicBezTo>
                      <a:pt x="737" y="900"/>
                      <a:pt x="737" y="901"/>
                      <a:pt x="737" y="902"/>
                    </a:cubicBezTo>
                    <a:cubicBezTo>
                      <a:pt x="743" y="1001"/>
                      <a:pt x="743" y="1001"/>
                      <a:pt x="743" y="1001"/>
                    </a:cubicBezTo>
                    <a:cubicBezTo>
                      <a:pt x="743" y="1002"/>
                      <a:pt x="743" y="1004"/>
                      <a:pt x="743" y="1005"/>
                    </a:cubicBezTo>
                    <a:cubicBezTo>
                      <a:pt x="738" y="1021"/>
                      <a:pt x="713" y="1123"/>
                      <a:pt x="714" y="1144"/>
                    </a:cubicBezTo>
                    <a:cubicBezTo>
                      <a:pt x="716" y="1164"/>
                      <a:pt x="644" y="1139"/>
                      <a:pt x="628" y="1133"/>
                    </a:cubicBezTo>
                    <a:cubicBezTo>
                      <a:pt x="626" y="1133"/>
                      <a:pt x="624" y="1132"/>
                      <a:pt x="622" y="1133"/>
                    </a:cubicBezTo>
                    <a:cubicBezTo>
                      <a:pt x="490" y="1140"/>
                      <a:pt x="490" y="1140"/>
                      <a:pt x="490" y="1140"/>
                    </a:cubicBezTo>
                    <a:cubicBezTo>
                      <a:pt x="484" y="1141"/>
                      <a:pt x="479" y="1144"/>
                      <a:pt x="477" y="1150"/>
                    </a:cubicBezTo>
                    <a:cubicBezTo>
                      <a:pt x="379" y="1390"/>
                      <a:pt x="379" y="1390"/>
                      <a:pt x="379" y="1390"/>
                    </a:cubicBezTo>
                    <a:cubicBezTo>
                      <a:pt x="379" y="1391"/>
                      <a:pt x="379" y="1392"/>
                      <a:pt x="378" y="1394"/>
                    </a:cubicBezTo>
                    <a:cubicBezTo>
                      <a:pt x="350" y="1574"/>
                      <a:pt x="350" y="1574"/>
                      <a:pt x="350" y="1574"/>
                    </a:cubicBezTo>
                    <a:cubicBezTo>
                      <a:pt x="350" y="1575"/>
                      <a:pt x="350" y="1577"/>
                      <a:pt x="350" y="1578"/>
                    </a:cubicBezTo>
                    <a:cubicBezTo>
                      <a:pt x="389" y="1814"/>
                      <a:pt x="389" y="1814"/>
                      <a:pt x="389" y="1814"/>
                    </a:cubicBezTo>
                    <a:cubicBezTo>
                      <a:pt x="390" y="1815"/>
                      <a:pt x="390" y="1816"/>
                      <a:pt x="390" y="1817"/>
                    </a:cubicBezTo>
                    <a:cubicBezTo>
                      <a:pt x="379" y="1963"/>
                      <a:pt x="379" y="1963"/>
                      <a:pt x="379" y="1963"/>
                    </a:cubicBezTo>
                    <a:cubicBezTo>
                      <a:pt x="379" y="1968"/>
                      <a:pt x="377" y="1972"/>
                      <a:pt x="374" y="1974"/>
                    </a:cubicBezTo>
                    <a:cubicBezTo>
                      <a:pt x="358" y="1987"/>
                      <a:pt x="312" y="2021"/>
                      <a:pt x="302" y="2015"/>
                    </a:cubicBezTo>
                    <a:cubicBezTo>
                      <a:pt x="290" y="2007"/>
                      <a:pt x="176" y="1954"/>
                      <a:pt x="164" y="1954"/>
                    </a:cubicBezTo>
                    <a:cubicBezTo>
                      <a:pt x="154" y="1955"/>
                      <a:pt x="147" y="2059"/>
                      <a:pt x="146" y="2073"/>
                    </a:cubicBezTo>
                    <a:cubicBezTo>
                      <a:pt x="146" y="2075"/>
                      <a:pt x="146" y="2076"/>
                      <a:pt x="145" y="2077"/>
                    </a:cubicBezTo>
                    <a:cubicBezTo>
                      <a:pt x="129" y="2130"/>
                      <a:pt x="129" y="2130"/>
                      <a:pt x="129" y="2130"/>
                    </a:cubicBezTo>
                    <a:cubicBezTo>
                      <a:pt x="128" y="2135"/>
                      <a:pt x="124" y="2138"/>
                      <a:pt x="120" y="2140"/>
                    </a:cubicBezTo>
                    <a:cubicBezTo>
                      <a:pt x="103" y="2146"/>
                      <a:pt x="61" y="2160"/>
                      <a:pt x="34" y="2161"/>
                    </a:cubicBezTo>
                    <a:cubicBezTo>
                      <a:pt x="0" y="2163"/>
                      <a:pt x="40" y="2252"/>
                      <a:pt x="40" y="2264"/>
                    </a:cubicBezTo>
                    <a:cubicBezTo>
                      <a:pt x="41" y="2273"/>
                      <a:pt x="60" y="2325"/>
                      <a:pt x="68" y="234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29"/>
              <p:cNvSpPr>
                <a:spLocks/>
              </p:cNvSpPr>
              <p:nvPr/>
            </p:nvSpPr>
            <p:spPr bwMode="auto">
              <a:xfrm>
                <a:off x="1861094" y="3361303"/>
                <a:ext cx="525458" cy="584177"/>
              </a:xfrm>
              <a:custGeom>
                <a:avLst/>
                <a:gdLst>
                  <a:gd name="T0" fmla="*/ 1479 w 2166"/>
                  <a:gd name="T1" fmla="*/ 2226 h 2408"/>
                  <a:gd name="T2" fmla="*/ 1452 w 2166"/>
                  <a:gd name="T3" fmla="*/ 2166 h 2408"/>
                  <a:gd name="T4" fmla="*/ 1717 w 2166"/>
                  <a:gd name="T5" fmla="*/ 1935 h 2408"/>
                  <a:gd name="T6" fmla="*/ 1837 w 2166"/>
                  <a:gd name="T7" fmla="*/ 1831 h 2408"/>
                  <a:gd name="T8" fmla="*/ 1828 w 2166"/>
                  <a:gd name="T9" fmla="*/ 1529 h 2408"/>
                  <a:gd name="T10" fmla="*/ 1919 w 2166"/>
                  <a:gd name="T11" fmla="*/ 1395 h 2408"/>
                  <a:gd name="T12" fmla="*/ 1914 w 2166"/>
                  <a:gd name="T13" fmla="*/ 1307 h 2408"/>
                  <a:gd name="T14" fmla="*/ 1951 w 2166"/>
                  <a:gd name="T15" fmla="*/ 1230 h 2408"/>
                  <a:gd name="T16" fmla="*/ 2124 w 2166"/>
                  <a:gd name="T17" fmla="*/ 1187 h 2408"/>
                  <a:gd name="T18" fmla="*/ 1937 w 2166"/>
                  <a:gd name="T19" fmla="*/ 963 h 2408"/>
                  <a:gd name="T20" fmla="*/ 2018 w 2166"/>
                  <a:gd name="T21" fmla="*/ 799 h 2408"/>
                  <a:gd name="T22" fmla="*/ 2060 w 2166"/>
                  <a:gd name="T23" fmla="*/ 644 h 2408"/>
                  <a:gd name="T24" fmla="*/ 2124 w 2166"/>
                  <a:gd name="T25" fmla="*/ 513 h 2408"/>
                  <a:gd name="T26" fmla="*/ 2164 w 2166"/>
                  <a:gd name="T27" fmla="*/ 341 h 2408"/>
                  <a:gd name="T28" fmla="*/ 2120 w 2166"/>
                  <a:gd name="T29" fmla="*/ 196 h 2408"/>
                  <a:gd name="T30" fmla="*/ 2055 w 2166"/>
                  <a:gd name="T31" fmla="*/ 170 h 2408"/>
                  <a:gd name="T32" fmla="*/ 1908 w 2166"/>
                  <a:gd name="T33" fmla="*/ 99 h 2408"/>
                  <a:gd name="T34" fmla="*/ 1824 w 2166"/>
                  <a:gd name="T35" fmla="*/ 96 h 2408"/>
                  <a:gd name="T36" fmla="*/ 1513 w 2166"/>
                  <a:gd name="T37" fmla="*/ 35 h 2408"/>
                  <a:gd name="T38" fmla="*/ 1410 w 2166"/>
                  <a:gd name="T39" fmla="*/ 84 h 2408"/>
                  <a:gd name="T40" fmla="*/ 1254 w 2166"/>
                  <a:gd name="T41" fmla="*/ 135 h 2408"/>
                  <a:gd name="T42" fmla="*/ 1063 w 2166"/>
                  <a:gd name="T43" fmla="*/ 85 h 2408"/>
                  <a:gd name="T44" fmla="*/ 929 w 2166"/>
                  <a:gd name="T45" fmla="*/ 48 h 2408"/>
                  <a:gd name="T46" fmla="*/ 809 w 2166"/>
                  <a:gd name="T47" fmla="*/ 56 h 2408"/>
                  <a:gd name="T48" fmla="*/ 683 w 2166"/>
                  <a:gd name="T49" fmla="*/ 128 h 2408"/>
                  <a:gd name="T50" fmla="*/ 682 w 2166"/>
                  <a:gd name="T51" fmla="*/ 290 h 2408"/>
                  <a:gd name="T52" fmla="*/ 669 w 2166"/>
                  <a:gd name="T53" fmla="*/ 422 h 2408"/>
                  <a:gd name="T54" fmla="*/ 533 w 2166"/>
                  <a:gd name="T55" fmla="*/ 601 h 2408"/>
                  <a:gd name="T56" fmla="*/ 482 w 2166"/>
                  <a:gd name="T57" fmla="*/ 639 h 2408"/>
                  <a:gd name="T58" fmla="*/ 484 w 2166"/>
                  <a:gd name="T59" fmla="*/ 697 h 2408"/>
                  <a:gd name="T60" fmla="*/ 387 w 2166"/>
                  <a:gd name="T61" fmla="*/ 826 h 2408"/>
                  <a:gd name="T62" fmla="*/ 378 w 2166"/>
                  <a:gd name="T63" fmla="*/ 957 h 2408"/>
                  <a:gd name="T64" fmla="*/ 331 w 2166"/>
                  <a:gd name="T65" fmla="*/ 988 h 2408"/>
                  <a:gd name="T66" fmla="*/ 290 w 2166"/>
                  <a:gd name="T67" fmla="*/ 1175 h 2408"/>
                  <a:gd name="T68" fmla="*/ 151 w 2166"/>
                  <a:gd name="T69" fmla="*/ 1285 h 2408"/>
                  <a:gd name="T70" fmla="*/ 70 w 2166"/>
                  <a:gd name="T71" fmla="*/ 1436 h 2408"/>
                  <a:gd name="T72" fmla="*/ 79 w 2166"/>
                  <a:gd name="T73" fmla="*/ 1554 h 2408"/>
                  <a:gd name="T74" fmla="*/ 161 w 2166"/>
                  <a:gd name="T75" fmla="*/ 1562 h 2408"/>
                  <a:gd name="T76" fmla="*/ 234 w 2166"/>
                  <a:gd name="T77" fmla="*/ 1593 h 2408"/>
                  <a:gd name="T78" fmla="*/ 290 w 2166"/>
                  <a:gd name="T79" fmla="*/ 1619 h 2408"/>
                  <a:gd name="T80" fmla="*/ 395 w 2166"/>
                  <a:gd name="T81" fmla="*/ 1725 h 2408"/>
                  <a:gd name="T82" fmla="*/ 456 w 2166"/>
                  <a:gd name="T83" fmla="*/ 1738 h 2408"/>
                  <a:gd name="T84" fmla="*/ 506 w 2166"/>
                  <a:gd name="T85" fmla="*/ 1812 h 2408"/>
                  <a:gd name="T86" fmla="*/ 579 w 2166"/>
                  <a:gd name="T87" fmla="*/ 1814 h 2408"/>
                  <a:gd name="T88" fmla="*/ 649 w 2166"/>
                  <a:gd name="T89" fmla="*/ 1849 h 2408"/>
                  <a:gd name="T90" fmla="*/ 817 w 2166"/>
                  <a:gd name="T91" fmla="*/ 1809 h 2408"/>
                  <a:gd name="T92" fmla="*/ 902 w 2166"/>
                  <a:gd name="T93" fmla="*/ 1701 h 2408"/>
                  <a:gd name="T94" fmla="*/ 983 w 2166"/>
                  <a:gd name="T95" fmla="*/ 1752 h 2408"/>
                  <a:gd name="T96" fmla="*/ 1006 w 2166"/>
                  <a:gd name="T97" fmla="*/ 1857 h 2408"/>
                  <a:gd name="T98" fmla="*/ 992 w 2166"/>
                  <a:gd name="T99" fmla="*/ 1924 h 2408"/>
                  <a:gd name="T100" fmla="*/ 889 w 2166"/>
                  <a:gd name="T101" fmla="*/ 1993 h 2408"/>
                  <a:gd name="T102" fmla="*/ 863 w 2166"/>
                  <a:gd name="T103" fmla="*/ 2102 h 2408"/>
                  <a:gd name="T104" fmla="*/ 989 w 2166"/>
                  <a:gd name="T105" fmla="*/ 2144 h 2408"/>
                  <a:gd name="T106" fmla="*/ 1069 w 2166"/>
                  <a:gd name="T107" fmla="*/ 2242 h 2408"/>
                  <a:gd name="T108" fmla="*/ 1138 w 2166"/>
                  <a:gd name="T109" fmla="*/ 2385 h 2408"/>
                  <a:gd name="T110" fmla="*/ 1326 w 2166"/>
                  <a:gd name="T111" fmla="*/ 2319 h 2408"/>
                  <a:gd name="T112" fmla="*/ 1399 w 2166"/>
                  <a:gd name="T113" fmla="*/ 226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66" h="2408">
                    <a:moveTo>
                      <a:pt x="1377" y="2225"/>
                    </a:moveTo>
                    <a:cubicBezTo>
                      <a:pt x="1380" y="2221"/>
                      <a:pt x="1386" y="2218"/>
                      <a:pt x="1391" y="2219"/>
                    </a:cubicBezTo>
                    <a:cubicBezTo>
                      <a:pt x="1479" y="2226"/>
                      <a:pt x="1479" y="2226"/>
                      <a:pt x="1479" y="2226"/>
                    </a:cubicBezTo>
                    <a:cubicBezTo>
                      <a:pt x="1479" y="2226"/>
                      <a:pt x="1479" y="2226"/>
                      <a:pt x="1479" y="2226"/>
                    </a:cubicBezTo>
                    <a:cubicBezTo>
                      <a:pt x="1470" y="2211"/>
                      <a:pt x="1461" y="2196"/>
                      <a:pt x="1456" y="2187"/>
                    </a:cubicBezTo>
                    <a:cubicBezTo>
                      <a:pt x="1452" y="2181"/>
                      <a:pt x="1451" y="2173"/>
                      <a:pt x="1452" y="2166"/>
                    </a:cubicBezTo>
                    <a:cubicBezTo>
                      <a:pt x="1456" y="2133"/>
                      <a:pt x="1469" y="2039"/>
                      <a:pt x="1476" y="2036"/>
                    </a:cubicBezTo>
                    <a:cubicBezTo>
                      <a:pt x="1484" y="2033"/>
                      <a:pt x="1616" y="1988"/>
                      <a:pt x="1624" y="1988"/>
                    </a:cubicBezTo>
                    <a:cubicBezTo>
                      <a:pt x="1630" y="1987"/>
                      <a:pt x="1687" y="1953"/>
                      <a:pt x="1717" y="1935"/>
                    </a:cubicBezTo>
                    <a:cubicBezTo>
                      <a:pt x="1727" y="1928"/>
                      <a:pt x="1733" y="1917"/>
                      <a:pt x="1733" y="1905"/>
                    </a:cubicBezTo>
                    <a:cubicBezTo>
                      <a:pt x="1732" y="1878"/>
                      <a:pt x="1734" y="1834"/>
                      <a:pt x="1760" y="1834"/>
                    </a:cubicBezTo>
                    <a:cubicBezTo>
                      <a:pt x="1781" y="1835"/>
                      <a:pt x="1813" y="1833"/>
                      <a:pt x="1837" y="1831"/>
                    </a:cubicBezTo>
                    <a:cubicBezTo>
                      <a:pt x="1857" y="1829"/>
                      <a:pt x="1871" y="1811"/>
                      <a:pt x="1868" y="1792"/>
                    </a:cubicBezTo>
                    <a:cubicBezTo>
                      <a:pt x="1828" y="1533"/>
                      <a:pt x="1828" y="1533"/>
                      <a:pt x="1828" y="1533"/>
                    </a:cubicBezTo>
                    <a:cubicBezTo>
                      <a:pt x="1828" y="1532"/>
                      <a:pt x="1828" y="1531"/>
                      <a:pt x="1828" y="1529"/>
                    </a:cubicBezTo>
                    <a:cubicBezTo>
                      <a:pt x="1824" y="1433"/>
                      <a:pt x="1824" y="1433"/>
                      <a:pt x="1824" y="1433"/>
                    </a:cubicBezTo>
                    <a:cubicBezTo>
                      <a:pt x="1823" y="1415"/>
                      <a:pt x="1837" y="1400"/>
                      <a:pt x="1856" y="1398"/>
                    </a:cubicBezTo>
                    <a:cubicBezTo>
                      <a:pt x="1919" y="1395"/>
                      <a:pt x="1919" y="1395"/>
                      <a:pt x="1919" y="1395"/>
                    </a:cubicBezTo>
                    <a:cubicBezTo>
                      <a:pt x="1934" y="1394"/>
                      <a:pt x="1946" y="1384"/>
                      <a:pt x="1950" y="1370"/>
                    </a:cubicBezTo>
                    <a:cubicBezTo>
                      <a:pt x="1954" y="1356"/>
                      <a:pt x="1956" y="1340"/>
                      <a:pt x="1950" y="1336"/>
                    </a:cubicBezTo>
                    <a:cubicBezTo>
                      <a:pt x="1944" y="1332"/>
                      <a:pt x="1929" y="1319"/>
                      <a:pt x="1914" y="1307"/>
                    </a:cubicBezTo>
                    <a:cubicBezTo>
                      <a:pt x="1899" y="1294"/>
                      <a:pt x="1899" y="1271"/>
                      <a:pt x="1912" y="1257"/>
                    </a:cubicBezTo>
                    <a:cubicBezTo>
                      <a:pt x="1929" y="1240"/>
                      <a:pt x="1929" y="1240"/>
                      <a:pt x="1929" y="1240"/>
                    </a:cubicBezTo>
                    <a:cubicBezTo>
                      <a:pt x="1935" y="1235"/>
                      <a:pt x="1943" y="1231"/>
                      <a:pt x="1951" y="1230"/>
                    </a:cubicBezTo>
                    <a:cubicBezTo>
                      <a:pt x="2043" y="1225"/>
                      <a:pt x="2043" y="1225"/>
                      <a:pt x="2043" y="1225"/>
                    </a:cubicBezTo>
                    <a:cubicBezTo>
                      <a:pt x="2092" y="1222"/>
                      <a:pt x="2092" y="1222"/>
                      <a:pt x="2092" y="1222"/>
                    </a:cubicBezTo>
                    <a:cubicBezTo>
                      <a:pt x="2110" y="1221"/>
                      <a:pt x="2124" y="1206"/>
                      <a:pt x="2124" y="1187"/>
                    </a:cubicBezTo>
                    <a:cubicBezTo>
                      <a:pt x="2123" y="1167"/>
                      <a:pt x="2120" y="1143"/>
                      <a:pt x="2109" y="1136"/>
                    </a:cubicBezTo>
                    <a:cubicBezTo>
                      <a:pt x="2088" y="1123"/>
                      <a:pt x="1948" y="1020"/>
                      <a:pt x="1948" y="1011"/>
                    </a:cubicBezTo>
                    <a:cubicBezTo>
                      <a:pt x="1948" y="1006"/>
                      <a:pt x="1942" y="981"/>
                      <a:pt x="1937" y="963"/>
                    </a:cubicBezTo>
                    <a:cubicBezTo>
                      <a:pt x="1934" y="951"/>
                      <a:pt x="1938" y="939"/>
                      <a:pt x="1947" y="930"/>
                    </a:cubicBezTo>
                    <a:cubicBezTo>
                      <a:pt x="1997" y="883"/>
                      <a:pt x="1997" y="883"/>
                      <a:pt x="1997" y="883"/>
                    </a:cubicBezTo>
                    <a:cubicBezTo>
                      <a:pt x="1997" y="883"/>
                      <a:pt x="2054" y="831"/>
                      <a:pt x="2018" y="799"/>
                    </a:cubicBezTo>
                    <a:cubicBezTo>
                      <a:pt x="2003" y="786"/>
                      <a:pt x="1987" y="773"/>
                      <a:pt x="1974" y="762"/>
                    </a:cubicBezTo>
                    <a:cubicBezTo>
                      <a:pt x="1957" y="748"/>
                      <a:pt x="1957" y="722"/>
                      <a:pt x="1975" y="709"/>
                    </a:cubicBezTo>
                    <a:cubicBezTo>
                      <a:pt x="2060" y="644"/>
                      <a:pt x="2060" y="644"/>
                      <a:pt x="2060" y="644"/>
                    </a:cubicBezTo>
                    <a:cubicBezTo>
                      <a:pt x="2064" y="641"/>
                      <a:pt x="2067" y="638"/>
                      <a:pt x="2069" y="634"/>
                    </a:cubicBezTo>
                    <a:cubicBezTo>
                      <a:pt x="2122" y="542"/>
                      <a:pt x="2122" y="542"/>
                      <a:pt x="2122" y="542"/>
                    </a:cubicBezTo>
                    <a:cubicBezTo>
                      <a:pt x="2127" y="533"/>
                      <a:pt x="2128" y="522"/>
                      <a:pt x="2124" y="513"/>
                    </a:cubicBezTo>
                    <a:cubicBezTo>
                      <a:pt x="2115" y="488"/>
                      <a:pt x="2096" y="438"/>
                      <a:pt x="2096" y="427"/>
                    </a:cubicBezTo>
                    <a:cubicBezTo>
                      <a:pt x="2095" y="413"/>
                      <a:pt x="2081" y="380"/>
                      <a:pt x="2109" y="369"/>
                    </a:cubicBezTo>
                    <a:cubicBezTo>
                      <a:pt x="2137" y="359"/>
                      <a:pt x="2166" y="372"/>
                      <a:pt x="2164" y="341"/>
                    </a:cubicBezTo>
                    <a:cubicBezTo>
                      <a:pt x="2163" y="318"/>
                      <a:pt x="2159" y="271"/>
                      <a:pt x="2157" y="245"/>
                    </a:cubicBezTo>
                    <a:cubicBezTo>
                      <a:pt x="2156" y="236"/>
                      <a:pt x="2158" y="228"/>
                      <a:pt x="2163" y="221"/>
                    </a:cubicBezTo>
                    <a:cubicBezTo>
                      <a:pt x="2120" y="196"/>
                      <a:pt x="2120" y="196"/>
                      <a:pt x="2120" y="196"/>
                    </a:cubicBezTo>
                    <a:cubicBezTo>
                      <a:pt x="2119" y="195"/>
                      <a:pt x="2118" y="195"/>
                      <a:pt x="2117" y="195"/>
                    </a:cubicBezTo>
                    <a:cubicBezTo>
                      <a:pt x="2062" y="175"/>
                      <a:pt x="2062" y="175"/>
                      <a:pt x="2062" y="175"/>
                    </a:cubicBezTo>
                    <a:cubicBezTo>
                      <a:pt x="2059" y="174"/>
                      <a:pt x="2057" y="172"/>
                      <a:pt x="2055" y="170"/>
                    </a:cubicBezTo>
                    <a:cubicBezTo>
                      <a:pt x="1981" y="68"/>
                      <a:pt x="1981" y="68"/>
                      <a:pt x="1981" y="68"/>
                    </a:cubicBezTo>
                    <a:cubicBezTo>
                      <a:pt x="1977" y="62"/>
                      <a:pt x="1969" y="60"/>
                      <a:pt x="1963" y="63"/>
                    </a:cubicBezTo>
                    <a:cubicBezTo>
                      <a:pt x="1943" y="71"/>
                      <a:pt x="1905" y="89"/>
                      <a:pt x="1908" y="99"/>
                    </a:cubicBezTo>
                    <a:cubicBezTo>
                      <a:pt x="1908" y="100"/>
                      <a:pt x="1908" y="100"/>
                      <a:pt x="1908" y="100"/>
                    </a:cubicBezTo>
                    <a:cubicBezTo>
                      <a:pt x="1911" y="111"/>
                      <a:pt x="1900" y="121"/>
                      <a:pt x="1889" y="117"/>
                    </a:cubicBezTo>
                    <a:cubicBezTo>
                      <a:pt x="1824" y="96"/>
                      <a:pt x="1824" y="96"/>
                      <a:pt x="1824" y="96"/>
                    </a:cubicBezTo>
                    <a:cubicBezTo>
                      <a:pt x="1823" y="96"/>
                      <a:pt x="1822" y="96"/>
                      <a:pt x="1821" y="96"/>
                    </a:cubicBezTo>
                    <a:cubicBezTo>
                      <a:pt x="1806" y="94"/>
                      <a:pt x="1678" y="79"/>
                      <a:pt x="1670" y="76"/>
                    </a:cubicBezTo>
                    <a:cubicBezTo>
                      <a:pt x="1663" y="74"/>
                      <a:pt x="1548" y="44"/>
                      <a:pt x="1513" y="35"/>
                    </a:cubicBezTo>
                    <a:cubicBezTo>
                      <a:pt x="1513" y="35"/>
                      <a:pt x="1513" y="35"/>
                      <a:pt x="1513" y="35"/>
                    </a:cubicBezTo>
                    <a:cubicBezTo>
                      <a:pt x="1513" y="35"/>
                      <a:pt x="1512" y="35"/>
                      <a:pt x="1512" y="36"/>
                    </a:cubicBezTo>
                    <a:cubicBezTo>
                      <a:pt x="1410" y="84"/>
                      <a:pt x="1410" y="84"/>
                      <a:pt x="1410" y="84"/>
                    </a:cubicBezTo>
                    <a:cubicBezTo>
                      <a:pt x="1409" y="85"/>
                      <a:pt x="1408" y="85"/>
                      <a:pt x="1408" y="85"/>
                    </a:cubicBezTo>
                    <a:cubicBezTo>
                      <a:pt x="1258" y="135"/>
                      <a:pt x="1258" y="135"/>
                      <a:pt x="1258" y="135"/>
                    </a:cubicBezTo>
                    <a:cubicBezTo>
                      <a:pt x="1256" y="135"/>
                      <a:pt x="1255" y="135"/>
                      <a:pt x="1254" y="135"/>
                    </a:cubicBezTo>
                    <a:cubicBezTo>
                      <a:pt x="1099" y="145"/>
                      <a:pt x="1099" y="145"/>
                      <a:pt x="1099" y="145"/>
                    </a:cubicBezTo>
                    <a:cubicBezTo>
                      <a:pt x="1092" y="145"/>
                      <a:pt x="1086" y="141"/>
                      <a:pt x="1084" y="135"/>
                    </a:cubicBezTo>
                    <a:cubicBezTo>
                      <a:pt x="1063" y="85"/>
                      <a:pt x="1063" y="85"/>
                      <a:pt x="1063" y="85"/>
                    </a:cubicBezTo>
                    <a:cubicBezTo>
                      <a:pt x="1062" y="84"/>
                      <a:pt x="1062" y="83"/>
                      <a:pt x="1062" y="81"/>
                    </a:cubicBezTo>
                    <a:cubicBezTo>
                      <a:pt x="1049" y="0"/>
                      <a:pt x="1049" y="0"/>
                      <a:pt x="1049" y="0"/>
                    </a:cubicBezTo>
                    <a:cubicBezTo>
                      <a:pt x="929" y="48"/>
                      <a:pt x="929" y="48"/>
                      <a:pt x="929" y="48"/>
                    </a:cubicBezTo>
                    <a:cubicBezTo>
                      <a:pt x="927" y="48"/>
                      <a:pt x="925" y="49"/>
                      <a:pt x="923" y="49"/>
                    </a:cubicBezTo>
                    <a:cubicBezTo>
                      <a:pt x="853" y="53"/>
                      <a:pt x="853" y="53"/>
                      <a:pt x="853" y="53"/>
                    </a:cubicBezTo>
                    <a:cubicBezTo>
                      <a:pt x="809" y="56"/>
                      <a:pt x="809" y="56"/>
                      <a:pt x="809" y="56"/>
                    </a:cubicBezTo>
                    <a:cubicBezTo>
                      <a:pt x="745" y="59"/>
                      <a:pt x="745" y="59"/>
                      <a:pt x="745" y="59"/>
                    </a:cubicBezTo>
                    <a:cubicBezTo>
                      <a:pt x="741" y="60"/>
                      <a:pt x="737" y="61"/>
                      <a:pt x="735" y="64"/>
                    </a:cubicBezTo>
                    <a:cubicBezTo>
                      <a:pt x="721" y="76"/>
                      <a:pt x="679" y="115"/>
                      <a:pt x="683" y="128"/>
                    </a:cubicBezTo>
                    <a:cubicBezTo>
                      <a:pt x="710" y="231"/>
                      <a:pt x="710" y="231"/>
                      <a:pt x="710" y="231"/>
                    </a:cubicBezTo>
                    <a:cubicBezTo>
                      <a:pt x="711" y="235"/>
                      <a:pt x="710" y="240"/>
                      <a:pt x="708" y="244"/>
                    </a:cubicBezTo>
                    <a:cubicBezTo>
                      <a:pt x="682" y="290"/>
                      <a:pt x="682" y="290"/>
                      <a:pt x="682" y="290"/>
                    </a:cubicBezTo>
                    <a:cubicBezTo>
                      <a:pt x="680" y="292"/>
                      <a:pt x="680" y="295"/>
                      <a:pt x="679" y="297"/>
                    </a:cubicBezTo>
                    <a:cubicBezTo>
                      <a:pt x="672" y="414"/>
                      <a:pt x="672" y="414"/>
                      <a:pt x="672" y="414"/>
                    </a:cubicBezTo>
                    <a:cubicBezTo>
                      <a:pt x="671" y="417"/>
                      <a:pt x="670" y="420"/>
                      <a:pt x="669" y="422"/>
                    </a:cubicBezTo>
                    <a:cubicBezTo>
                      <a:pt x="663" y="431"/>
                      <a:pt x="645" y="454"/>
                      <a:pt x="613" y="466"/>
                    </a:cubicBezTo>
                    <a:cubicBezTo>
                      <a:pt x="571" y="481"/>
                      <a:pt x="591" y="521"/>
                      <a:pt x="589" y="531"/>
                    </a:cubicBezTo>
                    <a:cubicBezTo>
                      <a:pt x="586" y="541"/>
                      <a:pt x="545" y="591"/>
                      <a:pt x="533" y="601"/>
                    </a:cubicBezTo>
                    <a:cubicBezTo>
                      <a:pt x="526" y="607"/>
                      <a:pt x="517" y="607"/>
                      <a:pt x="510" y="606"/>
                    </a:cubicBezTo>
                    <a:cubicBezTo>
                      <a:pt x="502" y="605"/>
                      <a:pt x="495" y="609"/>
                      <a:pt x="492" y="616"/>
                    </a:cubicBezTo>
                    <a:cubicBezTo>
                      <a:pt x="482" y="639"/>
                      <a:pt x="482" y="639"/>
                      <a:pt x="482" y="639"/>
                    </a:cubicBezTo>
                    <a:cubicBezTo>
                      <a:pt x="481" y="641"/>
                      <a:pt x="481" y="644"/>
                      <a:pt x="481" y="647"/>
                    </a:cubicBezTo>
                    <a:cubicBezTo>
                      <a:pt x="484" y="696"/>
                      <a:pt x="484" y="696"/>
                      <a:pt x="484" y="696"/>
                    </a:cubicBezTo>
                    <a:cubicBezTo>
                      <a:pt x="484" y="696"/>
                      <a:pt x="484" y="697"/>
                      <a:pt x="484" y="697"/>
                    </a:cubicBezTo>
                    <a:cubicBezTo>
                      <a:pt x="484" y="702"/>
                      <a:pt x="484" y="748"/>
                      <a:pt x="485" y="763"/>
                    </a:cubicBezTo>
                    <a:cubicBezTo>
                      <a:pt x="486" y="779"/>
                      <a:pt x="443" y="810"/>
                      <a:pt x="425" y="824"/>
                    </a:cubicBezTo>
                    <a:cubicBezTo>
                      <a:pt x="407" y="838"/>
                      <a:pt x="399" y="822"/>
                      <a:pt x="387" y="826"/>
                    </a:cubicBezTo>
                    <a:cubicBezTo>
                      <a:pt x="376" y="830"/>
                      <a:pt x="386" y="868"/>
                      <a:pt x="389" y="880"/>
                    </a:cubicBezTo>
                    <a:cubicBezTo>
                      <a:pt x="390" y="882"/>
                      <a:pt x="390" y="885"/>
                      <a:pt x="390" y="887"/>
                    </a:cubicBezTo>
                    <a:cubicBezTo>
                      <a:pt x="378" y="957"/>
                      <a:pt x="378" y="957"/>
                      <a:pt x="378" y="957"/>
                    </a:cubicBezTo>
                    <a:cubicBezTo>
                      <a:pt x="377" y="965"/>
                      <a:pt x="371" y="971"/>
                      <a:pt x="363" y="971"/>
                    </a:cubicBezTo>
                    <a:cubicBezTo>
                      <a:pt x="347" y="972"/>
                      <a:pt x="347" y="972"/>
                      <a:pt x="347" y="972"/>
                    </a:cubicBezTo>
                    <a:cubicBezTo>
                      <a:pt x="339" y="972"/>
                      <a:pt x="332" y="979"/>
                      <a:pt x="331" y="988"/>
                    </a:cubicBezTo>
                    <a:cubicBezTo>
                      <a:pt x="331" y="1018"/>
                      <a:pt x="329" y="1083"/>
                      <a:pt x="329" y="1091"/>
                    </a:cubicBezTo>
                    <a:cubicBezTo>
                      <a:pt x="330" y="1099"/>
                      <a:pt x="307" y="1149"/>
                      <a:pt x="299" y="1166"/>
                    </a:cubicBezTo>
                    <a:cubicBezTo>
                      <a:pt x="297" y="1170"/>
                      <a:pt x="294" y="1173"/>
                      <a:pt x="290" y="1175"/>
                    </a:cubicBezTo>
                    <a:cubicBezTo>
                      <a:pt x="216" y="1207"/>
                      <a:pt x="216" y="1207"/>
                      <a:pt x="216" y="1207"/>
                    </a:cubicBezTo>
                    <a:cubicBezTo>
                      <a:pt x="213" y="1208"/>
                      <a:pt x="211" y="1210"/>
                      <a:pt x="210" y="1212"/>
                    </a:cubicBezTo>
                    <a:cubicBezTo>
                      <a:pt x="151" y="1285"/>
                      <a:pt x="151" y="1285"/>
                      <a:pt x="151" y="1285"/>
                    </a:cubicBezTo>
                    <a:cubicBezTo>
                      <a:pt x="150" y="1285"/>
                      <a:pt x="150" y="1286"/>
                      <a:pt x="149" y="1287"/>
                    </a:cubicBezTo>
                    <a:cubicBezTo>
                      <a:pt x="74" y="1430"/>
                      <a:pt x="74" y="1430"/>
                      <a:pt x="74" y="1430"/>
                    </a:cubicBezTo>
                    <a:cubicBezTo>
                      <a:pt x="73" y="1433"/>
                      <a:pt x="72" y="1434"/>
                      <a:pt x="70" y="1436"/>
                    </a:cubicBezTo>
                    <a:cubicBezTo>
                      <a:pt x="9" y="1484"/>
                      <a:pt x="9" y="1484"/>
                      <a:pt x="9" y="1484"/>
                    </a:cubicBezTo>
                    <a:cubicBezTo>
                      <a:pt x="0" y="1491"/>
                      <a:pt x="1" y="1505"/>
                      <a:pt x="11" y="1512"/>
                    </a:cubicBezTo>
                    <a:cubicBezTo>
                      <a:pt x="79" y="1554"/>
                      <a:pt x="79" y="1554"/>
                      <a:pt x="79" y="1554"/>
                    </a:cubicBezTo>
                    <a:cubicBezTo>
                      <a:pt x="82" y="1556"/>
                      <a:pt x="85" y="1557"/>
                      <a:pt x="89" y="1557"/>
                    </a:cubicBezTo>
                    <a:cubicBezTo>
                      <a:pt x="146" y="1553"/>
                      <a:pt x="146" y="1553"/>
                      <a:pt x="146" y="1553"/>
                    </a:cubicBezTo>
                    <a:cubicBezTo>
                      <a:pt x="152" y="1553"/>
                      <a:pt x="158" y="1556"/>
                      <a:pt x="161" y="1562"/>
                    </a:cubicBezTo>
                    <a:cubicBezTo>
                      <a:pt x="176" y="1587"/>
                      <a:pt x="176" y="1587"/>
                      <a:pt x="176" y="1587"/>
                    </a:cubicBezTo>
                    <a:cubicBezTo>
                      <a:pt x="179" y="1592"/>
                      <a:pt x="185" y="1596"/>
                      <a:pt x="191" y="1595"/>
                    </a:cubicBezTo>
                    <a:cubicBezTo>
                      <a:pt x="234" y="1593"/>
                      <a:pt x="234" y="1593"/>
                      <a:pt x="234" y="1593"/>
                    </a:cubicBezTo>
                    <a:cubicBezTo>
                      <a:pt x="237" y="1593"/>
                      <a:pt x="239" y="1593"/>
                      <a:pt x="242" y="1594"/>
                    </a:cubicBezTo>
                    <a:cubicBezTo>
                      <a:pt x="283" y="1613"/>
                      <a:pt x="283" y="1613"/>
                      <a:pt x="283" y="1613"/>
                    </a:cubicBezTo>
                    <a:cubicBezTo>
                      <a:pt x="286" y="1614"/>
                      <a:pt x="288" y="1616"/>
                      <a:pt x="290" y="1619"/>
                    </a:cubicBezTo>
                    <a:cubicBezTo>
                      <a:pt x="344" y="1697"/>
                      <a:pt x="344" y="1697"/>
                      <a:pt x="344" y="1697"/>
                    </a:cubicBezTo>
                    <a:cubicBezTo>
                      <a:pt x="346" y="1699"/>
                      <a:pt x="348" y="1701"/>
                      <a:pt x="350" y="1703"/>
                    </a:cubicBezTo>
                    <a:cubicBezTo>
                      <a:pt x="395" y="1725"/>
                      <a:pt x="395" y="1725"/>
                      <a:pt x="395" y="1725"/>
                    </a:cubicBezTo>
                    <a:cubicBezTo>
                      <a:pt x="397" y="1726"/>
                      <a:pt x="400" y="1727"/>
                      <a:pt x="403" y="1727"/>
                    </a:cubicBezTo>
                    <a:cubicBezTo>
                      <a:pt x="438" y="1725"/>
                      <a:pt x="438" y="1725"/>
                      <a:pt x="438" y="1725"/>
                    </a:cubicBezTo>
                    <a:cubicBezTo>
                      <a:pt x="446" y="1724"/>
                      <a:pt x="454" y="1730"/>
                      <a:pt x="456" y="1738"/>
                    </a:cubicBezTo>
                    <a:cubicBezTo>
                      <a:pt x="459" y="1755"/>
                      <a:pt x="467" y="1782"/>
                      <a:pt x="476" y="1788"/>
                    </a:cubicBezTo>
                    <a:cubicBezTo>
                      <a:pt x="479" y="1791"/>
                      <a:pt x="481" y="1795"/>
                      <a:pt x="482" y="1800"/>
                    </a:cubicBezTo>
                    <a:cubicBezTo>
                      <a:pt x="484" y="1811"/>
                      <a:pt x="496" y="1817"/>
                      <a:pt x="506" y="1812"/>
                    </a:cubicBezTo>
                    <a:cubicBezTo>
                      <a:pt x="539" y="1795"/>
                      <a:pt x="539" y="1795"/>
                      <a:pt x="539" y="1795"/>
                    </a:cubicBezTo>
                    <a:cubicBezTo>
                      <a:pt x="545" y="1792"/>
                      <a:pt x="552" y="1793"/>
                      <a:pt x="557" y="1797"/>
                    </a:cubicBezTo>
                    <a:cubicBezTo>
                      <a:pt x="579" y="1814"/>
                      <a:pt x="579" y="1814"/>
                      <a:pt x="579" y="1814"/>
                    </a:cubicBezTo>
                    <a:cubicBezTo>
                      <a:pt x="579" y="1814"/>
                      <a:pt x="579" y="1814"/>
                      <a:pt x="579" y="1814"/>
                    </a:cubicBezTo>
                    <a:cubicBezTo>
                      <a:pt x="623" y="1853"/>
                      <a:pt x="623" y="1853"/>
                      <a:pt x="623" y="1853"/>
                    </a:cubicBezTo>
                    <a:cubicBezTo>
                      <a:pt x="632" y="1861"/>
                      <a:pt x="644" y="1858"/>
                      <a:pt x="649" y="1849"/>
                    </a:cubicBezTo>
                    <a:cubicBezTo>
                      <a:pt x="668" y="1812"/>
                      <a:pt x="668" y="1812"/>
                      <a:pt x="668" y="1812"/>
                    </a:cubicBezTo>
                    <a:cubicBezTo>
                      <a:pt x="672" y="1806"/>
                      <a:pt x="678" y="1803"/>
                      <a:pt x="685" y="1803"/>
                    </a:cubicBezTo>
                    <a:cubicBezTo>
                      <a:pt x="715" y="1806"/>
                      <a:pt x="797" y="1813"/>
                      <a:pt x="817" y="1809"/>
                    </a:cubicBezTo>
                    <a:cubicBezTo>
                      <a:pt x="836" y="1806"/>
                      <a:pt x="867" y="1791"/>
                      <a:pt x="881" y="1784"/>
                    </a:cubicBezTo>
                    <a:cubicBezTo>
                      <a:pt x="886" y="1781"/>
                      <a:pt x="889" y="1777"/>
                      <a:pt x="890" y="1772"/>
                    </a:cubicBezTo>
                    <a:cubicBezTo>
                      <a:pt x="902" y="1701"/>
                      <a:pt x="902" y="1701"/>
                      <a:pt x="902" y="1701"/>
                    </a:cubicBezTo>
                    <a:cubicBezTo>
                      <a:pt x="904" y="1687"/>
                      <a:pt x="921" y="1682"/>
                      <a:pt x="931" y="1692"/>
                    </a:cubicBezTo>
                    <a:cubicBezTo>
                      <a:pt x="978" y="1741"/>
                      <a:pt x="978" y="1741"/>
                      <a:pt x="978" y="1741"/>
                    </a:cubicBezTo>
                    <a:cubicBezTo>
                      <a:pt x="981" y="1744"/>
                      <a:pt x="982" y="1748"/>
                      <a:pt x="983" y="1752"/>
                    </a:cubicBezTo>
                    <a:cubicBezTo>
                      <a:pt x="986" y="1803"/>
                      <a:pt x="986" y="1803"/>
                      <a:pt x="986" y="1803"/>
                    </a:cubicBezTo>
                    <a:cubicBezTo>
                      <a:pt x="986" y="1805"/>
                      <a:pt x="986" y="1807"/>
                      <a:pt x="987" y="1808"/>
                    </a:cubicBezTo>
                    <a:cubicBezTo>
                      <a:pt x="1006" y="1857"/>
                      <a:pt x="1006" y="1857"/>
                      <a:pt x="1006" y="1857"/>
                    </a:cubicBezTo>
                    <a:cubicBezTo>
                      <a:pt x="1008" y="1860"/>
                      <a:pt x="1008" y="1863"/>
                      <a:pt x="1007" y="1866"/>
                    </a:cubicBezTo>
                    <a:cubicBezTo>
                      <a:pt x="1000" y="1911"/>
                      <a:pt x="1000" y="1911"/>
                      <a:pt x="1000" y="1911"/>
                    </a:cubicBezTo>
                    <a:cubicBezTo>
                      <a:pt x="999" y="1917"/>
                      <a:pt x="996" y="1921"/>
                      <a:pt x="992" y="1924"/>
                    </a:cubicBezTo>
                    <a:cubicBezTo>
                      <a:pt x="942" y="1951"/>
                      <a:pt x="942" y="1951"/>
                      <a:pt x="942" y="1951"/>
                    </a:cubicBezTo>
                    <a:cubicBezTo>
                      <a:pt x="941" y="1951"/>
                      <a:pt x="940" y="1952"/>
                      <a:pt x="939" y="1953"/>
                    </a:cubicBezTo>
                    <a:cubicBezTo>
                      <a:pt x="932" y="1959"/>
                      <a:pt x="900" y="1987"/>
                      <a:pt x="889" y="1993"/>
                    </a:cubicBezTo>
                    <a:cubicBezTo>
                      <a:pt x="881" y="1998"/>
                      <a:pt x="848" y="2012"/>
                      <a:pt x="826" y="2021"/>
                    </a:cubicBezTo>
                    <a:cubicBezTo>
                      <a:pt x="815" y="2025"/>
                      <a:pt x="812" y="2038"/>
                      <a:pt x="819" y="2047"/>
                    </a:cubicBezTo>
                    <a:cubicBezTo>
                      <a:pt x="863" y="2102"/>
                      <a:pt x="863" y="2102"/>
                      <a:pt x="863" y="2102"/>
                    </a:cubicBezTo>
                    <a:cubicBezTo>
                      <a:pt x="866" y="2104"/>
                      <a:pt x="869" y="2106"/>
                      <a:pt x="872" y="2107"/>
                    </a:cubicBezTo>
                    <a:cubicBezTo>
                      <a:pt x="922" y="2121"/>
                      <a:pt x="922" y="2121"/>
                      <a:pt x="922" y="2121"/>
                    </a:cubicBezTo>
                    <a:cubicBezTo>
                      <a:pt x="989" y="2144"/>
                      <a:pt x="989" y="2144"/>
                      <a:pt x="989" y="2144"/>
                    </a:cubicBezTo>
                    <a:cubicBezTo>
                      <a:pt x="992" y="2145"/>
                      <a:pt x="994" y="2147"/>
                      <a:pt x="996" y="2150"/>
                    </a:cubicBezTo>
                    <a:cubicBezTo>
                      <a:pt x="1065" y="2233"/>
                      <a:pt x="1065" y="2233"/>
                      <a:pt x="1065" y="2233"/>
                    </a:cubicBezTo>
                    <a:cubicBezTo>
                      <a:pt x="1067" y="2235"/>
                      <a:pt x="1069" y="2239"/>
                      <a:pt x="1069" y="2242"/>
                    </a:cubicBezTo>
                    <a:cubicBezTo>
                      <a:pt x="1073" y="2308"/>
                      <a:pt x="1073" y="2308"/>
                      <a:pt x="1073" y="2308"/>
                    </a:cubicBezTo>
                    <a:cubicBezTo>
                      <a:pt x="1073" y="2311"/>
                      <a:pt x="1074" y="2314"/>
                      <a:pt x="1076" y="2317"/>
                    </a:cubicBezTo>
                    <a:cubicBezTo>
                      <a:pt x="1088" y="2332"/>
                      <a:pt x="1127" y="2381"/>
                      <a:pt x="1138" y="2385"/>
                    </a:cubicBezTo>
                    <a:cubicBezTo>
                      <a:pt x="1148" y="2390"/>
                      <a:pt x="1194" y="2402"/>
                      <a:pt x="1213" y="2407"/>
                    </a:cubicBezTo>
                    <a:cubicBezTo>
                      <a:pt x="1219" y="2408"/>
                      <a:pt x="1225" y="2407"/>
                      <a:pt x="1229" y="2403"/>
                    </a:cubicBezTo>
                    <a:cubicBezTo>
                      <a:pt x="1326" y="2319"/>
                      <a:pt x="1326" y="2319"/>
                      <a:pt x="1326" y="2319"/>
                    </a:cubicBezTo>
                    <a:cubicBezTo>
                      <a:pt x="1327" y="2318"/>
                      <a:pt x="1329" y="2317"/>
                      <a:pt x="1331" y="2316"/>
                    </a:cubicBezTo>
                    <a:cubicBezTo>
                      <a:pt x="1395" y="2293"/>
                      <a:pt x="1395" y="2293"/>
                      <a:pt x="1395" y="2293"/>
                    </a:cubicBezTo>
                    <a:cubicBezTo>
                      <a:pt x="1407" y="2289"/>
                      <a:pt x="1410" y="2272"/>
                      <a:pt x="1399" y="2264"/>
                    </a:cubicBezTo>
                    <a:cubicBezTo>
                      <a:pt x="1379" y="2249"/>
                      <a:pt x="1379" y="2249"/>
                      <a:pt x="1379" y="2249"/>
                    </a:cubicBezTo>
                    <a:cubicBezTo>
                      <a:pt x="1371" y="2243"/>
                      <a:pt x="1370" y="2232"/>
                      <a:pt x="1377" y="222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0"/>
              <p:cNvSpPr>
                <a:spLocks/>
              </p:cNvSpPr>
              <p:nvPr/>
            </p:nvSpPr>
            <p:spPr bwMode="auto">
              <a:xfrm>
                <a:off x="1190093" y="3081761"/>
                <a:ext cx="925449" cy="812026"/>
              </a:xfrm>
              <a:custGeom>
                <a:avLst/>
                <a:gdLst>
                  <a:gd name="T0" fmla="*/ 2713 w 3815"/>
                  <a:gd name="T1" fmla="*/ 2810 h 3347"/>
                  <a:gd name="T2" fmla="*/ 2771 w 3815"/>
                  <a:gd name="T3" fmla="*/ 2643 h 3347"/>
                  <a:gd name="T4" fmla="*/ 2917 w 3815"/>
                  <a:gd name="T5" fmla="*/ 2438 h 3347"/>
                  <a:gd name="T6" fmla="*/ 3095 w 3815"/>
                  <a:gd name="T7" fmla="*/ 2244 h 3347"/>
                  <a:gd name="T8" fmla="*/ 3156 w 3815"/>
                  <a:gd name="T9" fmla="*/ 2040 h 3347"/>
                  <a:gd name="T10" fmla="*/ 3250 w 3815"/>
                  <a:gd name="T11" fmla="*/ 1850 h 3347"/>
                  <a:gd name="T12" fmla="*/ 3276 w 3815"/>
                  <a:gd name="T13" fmla="*/ 1759 h 3347"/>
                  <a:gd name="T14" fmla="*/ 3438 w 3815"/>
                  <a:gd name="T15" fmla="*/ 1567 h 3347"/>
                  <a:gd name="T16" fmla="*/ 3449 w 3815"/>
                  <a:gd name="T17" fmla="*/ 1281 h 3347"/>
                  <a:gd name="T18" fmla="*/ 3689 w 3815"/>
                  <a:gd name="T19" fmla="*/ 1202 h 3347"/>
                  <a:gd name="T20" fmla="*/ 3756 w 3815"/>
                  <a:gd name="T21" fmla="*/ 1127 h 3347"/>
                  <a:gd name="T22" fmla="*/ 3630 w 3815"/>
                  <a:gd name="T23" fmla="*/ 759 h 3347"/>
                  <a:gd name="T24" fmla="*/ 3395 w 3815"/>
                  <a:gd name="T25" fmla="*/ 527 h 3347"/>
                  <a:gd name="T26" fmla="*/ 3364 w 3815"/>
                  <a:gd name="T27" fmla="*/ 308 h 3347"/>
                  <a:gd name="T28" fmla="*/ 3012 w 3815"/>
                  <a:gd name="T29" fmla="*/ 396 h 3347"/>
                  <a:gd name="T30" fmla="*/ 2533 w 3815"/>
                  <a:gd name="T31" fmla="*/ 407 h 3347"/>
                  <a:gd name="T32" fmla="*/ 2288 w 3815"/>
                  <a:gd name="T33" fmla="*/ 170 h 3347"/>
                  <a:gd name="T34" fmla="*/ 1949 w 3815"/>
                  <a:gd name="T35" fmla="*/ 9 h 3347"/>
                  <a:gd name="T36" fmla="*/ 1783 w 3815"/>
                  <a:gd name="T37" fmla="*/ 257 h 3347"/>
                  <a:gd name="T38" fmla="*/ 1477 w 3815"/>
                  <a:gd name="T39" fmla="*/ 2 h 3347"/>
                  <a:gd name="T40" fmla="*/ 1373 w 3815"/>
                  <a:gd name="T41" fmla="*/ 141 h 3347"/>
                  <a:gd name="T42" fmla="*/ 1279 w 3815"/>
                  <a:gd name="T43" fmla="*/ 358 h 3347"/>
                  <a:gd name="T44" fmla="*/ 1085 w 3815"/>
                  <a:gd name="T45" fmla="*/ 591 h 3347"/>
                  <a:gd name="T46" fmla="*/ 664 w 3815"/>
                  <a:gd name="T47" fmla="*/ 619 h 3347"/>
                  <a:gd name="T48" fmla="*/ 272 w 3815"/>
                  <a:gd name="T49" fmla="*/ 801 h 3347"/>
                  <a:gd name="T50" fmla="*/ 252 w 3815"/>
                  <a:gd name="T51" fmla="*/ 983 h 3347"/>
                  <a:gd name="T52" fmla="*/ 193 w 3815"/>
                  <a:gd name="T53" fmla="*/ 1199 h 3347"/>
                  <a:gd name="T54" fmla="*/ 161 w 3815"/>
                  <a:gd name="T55" fmla="*/ 1384 h 3347"/>
                  <a:gd name="T56" fmla="*/ 13 w 3815"/>
                  <a:gd name="T57" fmla="*/ 1758 h 3347"/>
                  <a:gd name="T58" fmla="*/ 183 w 3815"/>
                  <a:gd name="T59" fmla="*/ 1704 h 3347"/>
                  <a:gd name="T60" fmla="*/ 203 w 3815"/>
                  <a:gd name="T61" fmla="*/ 1570 h 3347"/>
                  <a:gd name="T62" fmla="*/ 262 w 3815"/>
                  <a:gd name="T63" fmla="*/ 1511 h 3347"/>
                  <a:gd name="T64" fmla="*/ 411 w 3815"/>
                  <a:gd name="T65" fmla="*/ 1546 h 3347"/>
                  <a:gd name="T66" fmla="*/ 558 w 3815"/>
                  <a:gd name="T67" fmla="*/ 1607 h 3347"/>
                  <a:gd name="T68" fmla="*/ 573 w 3815"/>
                  <a:gd name="T69" fmla="*/ 1777 h 3347"/>
                  <a:gd name="T70" fmla="*/ 740 w 3815"/>
                  <a:gd name="T71" fmla="*/ 1971 h 3347"/>
                  <a:gd name="T72" fmla="*/ 927 w 3815"/>
                  <a:gd name="T73" fmla="*/ 1978 h 3347"/>
                  <a:gd name="T74" fmla="*/ 1234 w 3815"/>
                  <a:gd name="T75" fmla="*/ 2036 h 3347"/>
                  <a:gd name="T76" fmla="*/ 1477 w 3815"/>
                  <a:gd name="T77" fmla="*/ 2168 h 3347"/>
                  <a:gd name="T78" fmla="*/ 1513 w 3815"/>
                  <a:gd name="T79" fmla="*/ 2328 h 3347"/>
                  <a:gd name="T80" fmla="*/ 1714 w 3815"/>
                  <a:gd name="T81" fmla="*/ 2261 h 3347"/>
                  <a:gd name="T82" fmla="*/ 1874 w 3815"/>
                  <a:gd name="T83" fmla="*/ 2202 h 3347"/>
                  <a:gd name="T84" fmla="*/ 2010 w 3815"/>
                  <a:gd name="T85" fmla="*/ 2394 h 3347"/>
                  <a:gd name="T86" fmla="*/ 1873 w 3815"/>
                  <a:gd name="T87" fmla="*/ 2511 h 3347"/>
                  <a:gd name="T88" fmla="*/ 1763 w 3815"/>
                  <a:gd name="T89" fmla="*/ 2635 h 3347"/>
                  <a:gd name="T90" fmla="*/ 1873 w 3815"/>
                  <a:gd name="T91" fmla="*/ 2780 h 3347"/>
                  <a:gd name="T92" fmla="*/ 1970 w 3815"/>
                  <a:gd name="T93" fmla="*/ 2793 h 3347"/>
                  <a:gd name="T94" fmla="*/ 2132 w 3815"/>
                  <a:gd name="T95" fmla="*/ 2988 h 3347"/>
                  <a:gd name="T96" fmla="*/ 2222 w 3815"/>
                  <a:gd name="T97" fmla="*/ 3099 h 3347"/>
                  <a:gd name="T98" fmla="*/ 2429 w 3815"/>
                  <a:gd name="T99" fmla="*/ 3344 h 3347"/>
                  <a:gd name="T100" fmla="*/ 2618 w 3815"/>
                  <a:gd name="T101" fmla="*/ 3150 h 3347"/>
                  <a:gd name="T102" fmla="*/ 2804 w 3815"/>
                  <a:gd name="T103" fmla="*/ 3095 h 3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15" h="3347">
                    <a:moveTo>
                      <a:pt x="2799" y="2919"/>
                    </a:moveTo>
                    <a:cubicBezTo>
                      <a:pt x="2742" y="2909"/>
                      <a:pt x="2742" y="2909"/>
                      <a:pt x="2742" y="2909"/>
                    </a:cubicBezTo>
                    <a:cubicBezTo>
                      <a:pt x="2732" y="2907"/>
                      <a:pt x="2724" y="2899"/>
                      <a:pt x="2723" y="2888"/>
                    </a:cubicBezTo>
                    <a:cubicBezTo>
                      <a:pt x="2719" y="2825"/>
                      <a:pt x="2719" y="2825"/>
                      <a:pt x="2719" y="2825"/>
                    </a:cubicBezTo>
                    <a:cubicBezTo>
                      <a:pt x="2719" y="2819"/>
                      <a:pt x="2717" y="2814"/>
                      <a:pt x="2713" y="2810"/>
                    </a:cubicBezTo>
                    <a:cubicBezTo>
                      <a:pt x="2699" y="2795"/>
                      <a:pt x="2663" y="2757"/>
                      <a:pt x="2645" y="2751"/>
                    </a:cubicBezTo>
                    <a:cubicBezTo>
                      <a:pt x="2622" y="2743"/>
                      <a:pt x="2622" y="2682"/>
                      <a:pt x="2621" y="2673"/>
                    </a:cubicBezTo>
                    <a:cubicBezTo>
                      <a:pt x="2621" y="2665"/>
                      <a:pt x="2664" y="2638"/>
                      <a:pt x="2683" y="2626"/>
                    </a:cubicBezTo>
                    <a:cubicBezTo>
                      <a:pt x="2688" y="2623"/>
                      <a:pt x="2695" y="2622"/>
                      <a:pt x="2701" y="2624"/>
                    </a:cubicBezTo>
                    <a:cubicBezTo>
                      <a:pt x="2771" y="2643"/>
                      <a:pt x="2771" y="2643"/>
                      <a:pt x="2771" y="2643"/>
                    </a:cubicBezTo>
                    <a:cubicBezTo>
                      <a:pt x="2772" y="2641"/>
                      <a:pt x="2773" y="2639"/>
                      <a:pt x="2775" y="2637"/>
                    </a:cubicBezTo>
                    <a:cubicBezTo>
                      <a:pt x="2836" y="2589"/>
                      <a:pt x="2836" y="2589"/>
                      <a:pt x="2836" y="2589"/>
                    </a:cubicBezTo>
                    <a:cubicBezTo>
                      <a:pt x="2838" y="2587"/>
                      <a:pt x="2839" y="2586"/>
                      <a:pt x="2840" y="2583"/>
                    </a:cubicBezTo>
                    <a:cubicBezTo>
                      <a:pt x="2915" y="2440"/>
                      <a:pt x="2915" y="2440"/>
                      <a:pt x="2915" y="2440"/>
                    </a:cubicBezTo>
                    <a:cubicBezTo>
                      <a:pt x="2916" y="2439"/>
                      <a:pt x="2916" y="2438"/>
                      <a:pt x="2917" y="2438"/>
                    </a:cubicBezTo>
                    <a:cubicBezTo>
                      <a:pt x="2976" y="2365"/>
                      <a:pt x="2976" y="2365"/>
                      <a:pt x="2976" y="2365"/>
                    </a:cubicBezTo>
                    <a:cubicBezTo>
                      <a:pt x="2977" y="2363"/>
                      <a:pt x="2979" y="2361"/>
                      <a:pt x="2982" y="2360"/>
                    </a:cubicBezTo>
                    <a:cubicBezTo>
                      <a:pt x="3056" y="2328"/>
                      <a:pt x="3056" y="2328"/>
                      <a:pt x="3056" y="2328"/>
                    </a:cubicBezTo>
                    <a:cubicBezTo>
                      <a:pt x="3060" y="2326"/>
                      <a:pt x="3063" y="2323"/>
                      <a:pt x="3065" y="2319"/>
                    </a:cubicBezTo>
                    <a:cubicBezTo>
                      <a:pt x="3073" y="2302"/>
                      <a:pt x="3096" y="2252"/>
                      <a:pt x="3095" y="2244"/>
                    </a:cubicBezTo>
                    <a:cubicBezTo>
                      <a:pt x="3095" y="2236"/>
                      <a:pt x="3097" y="2171"/>
                      <a:pt x="3097" y="2141"/>
                    </a:cubicBezTo>
                    <a:cubicBezTo>
                      <a:pt x="3098" y="2132"/>
                      <a:pt x="3105" y="2125"/>
                      <a:pt x="3113" y="2125"/>
                    </a:cubicBezTo>
                    <a:cubicBezTo>
                      <a:pt x="3129" y="2124"/>
                      <a:pt x="3129" y="2124"/>
                      <a:pt x="3129" y="2124"/>
                    </a:cubicBezTo>
                    <a:cubicBezTo>
                      <a:pt x="3137" y="2124"/>
                      <a:pt x="3143" y="2118"/>
                      <a:pt x="3144" y="2110"/>
                    </a:cubicBezTo>
                    <a:cubicBezTo>
                      <a:pt x="3156" y="2040"/>
                      <a:pt x="3156" y="2040"/>
                      <a:pt x="3156" y="2040"/>
                    </a:cubicBezTo>
                    <a:cubicBezTo>
                      <a:pt x="3156" y="2038"/>
                      <a:pt x="3156" y="2035"/>
                      <a:pt x="3155" y="2033"/>
                    </a:cubicBezTo>
                    <a:cubicBezTo>
                      <a:pt x="3152" y="2021"/>
                      <a:pt x="3142" y="1983"/>
                      <a:pt x="3153" y="1979"/>
                    </a:cubicBezTo>
                    <a:cubicBezTo>
                      <a:pt x="3165" y="1975"/>
                      <a:pt x="3173" y="1991"/>
                      <a:pt x="3191" y="1977"/>
                    </a:cubicBezTo>
                    <a:cubicBezTo>
                      <a:pt x="3209" y="1963"/>
                      <a:pt x="3252" y="1932"/>
                      <a:pt x="3251" y="1916"/>
                    </a:cubicBezTo>
                    <a:cubicBezTo>
                      <a:pt x="3250" y="1901"/>
                      <a:pt x="3250" y="1855"/>
                      <a:pt x="3250" y="1850"/>
                    </a:cubicBezTo>
                    <a:cubicBezTo>
                      <a:pt x="3250" y="1850"/>
                      <a:pt x="3250" y="1849"/>
                      <a:pt x="3250" y="1849"/>
                    </a:cubicBezTo>
                    <a:cubicBezTo>
                      <a:pt x="3247" y="1800"/>
                      <a:pt x="3247" y="1800"/>
                      <a:pt x="3247" y="1800"/>
                    </a:cubicBezTo>
                    <a:cubicBezTo>
                      <a:pt x="3247" y="1797"/>
                      <a:pt x="3247" y="1794"/>
                      <a:pt x="3248" y="1792"/>
                    </a:cubicBezTo>
                    <a:cubicBezTo>
                      <a:pt x="3258" y="1769"/>
                      <a:pt x="3258" y="1769"/>
                      <a:pt x="3258" y="1769"/>
                    </a:cubicBezTo>
                    <a:cubicBezTo>
                      <a:pt x="3261" y="1762"/>
                      <a:pt x="3268" y="1758"/>
                      <a:pt x="3276" y="1759"/>
                    </a:cubicBezTo>
                    <a:cubicBezTo>
                      <a:pt x="3283" y="1760"/>
                      <a:pt x="3292" y="1760"/>
                      <a:pt x="3299" y="1754"/>
                    </a:cubicBezTo>
                    <a:cubicBezTo>
                      <a:pt x="3311" y="1744"/>
                      <a:pt x="3352" y="1694"/>
                      <a:pt x="3355" y="1684"/>
                    </a:cubicBezTo>
                    <a:cubicBezTo>
                      <a:pt x="3357" y="1674"/>
                      <a:pt x="3337" y="1634"/>
                      <a:pt x="3379" y="1619"/>
                    </a:cubicBezTo>
                    <a:cubicBezTo>
                      <a:pt x="3411" y="1607"/>
                      <a:pt x="3429" y="1584"/>
                      <a:pt x="3435" y="1575"/>
                    </a:cubicBezTo>
                    <a:cubicBezTo>
                      <a:pt x="3436" y="1573"/>
                      <a:pt x="3437" y="1570"/>
                      <a:pt x="3438" y="1567"/>
                    </a:cubicBezTo>
                    <a:cubicBezTo>
                      <a:pt x="3445" y="1450"/>
                      <a:pt x="3445" y="1450"/>
                      <a:pt x="3445" y="1450"/>
                    </a:cubicBezTo>
                    <a:cubicBezTo>
                      <a:pt x="3446" y="1448"/>
                      <a:pt x="3446" y="1445"/>
                      <a:pt x="3448" y="1443"/>
                    </a:cubicBezTo>
                    <a:cubicBezTo>
                      <a:pt x="3474" y="1397"/>
                      <a:pt x="3474" y="1397"/>
                      <a:pt x="3474" y="1397"/>
                    </a:cubicBezTo>
                    <a:cubicBezTo>
                      <a:pt x="3476" y="1393"/>
                      <a:pt x="3477" y="1388"/>
                      <a:pt x="3476" y="1384"/>
                    </a:cubicBezTo>
                    <a:cubicBezTo>
                      <a:pt x="3449" y="1281"/>
                      <a:pt x="3449" y="1281"/>
                      <a:pt x="3449" y="1281"/>
                    </a:cubicBezTo>
                    <a:cubicBezTo>
                      <a:pt x="3445" y="1268"/>
                      <a:pt x="3487" y="1229"/>
                      <a:pt x="3501" y="1217"/>
                    </a:cubicBezTo>
                    <a:cubicBezTo>
                      <a:pt x="3503" y="1214"/>
                      <a:pt x="3507" y="1213"/>
                      <a:pt x="3511" y="1212"/>
                    </a:cubicBezTo>
                    <a:cubicBezTo>
                      <a:pt x="3575" y="1209"/>
                      <a:pt x="3575" y="1209"/>
                      <a:pt x="3575" y="1209"/>
                    </a:cubicBezTo>
                    <a:cubicBezTo>
                      <a:pt x="3619" y="1206"/>
                      <a:pt x="3619" y="1206"/>
                      <a:pt x="3619" y="1206"/>
                    </a:cubicBezTo>
                    <a:cubicBezTo>
                      <a:pt x="3689" y="1202"/>
                      <a:pt x="3689" y="1202"/>
                      <a:pt x="3689" y="1202"/>
                    </a:cubicBezTo>
                    <a:cubicBezTo>
                      <a:pt x="3691" y="1202"/>
                      <a:pt x="3693" y="1201"/>
                      <a:pt x="3695" y="1201"/>
                    </a:cubicBezTo>
                    <a:cubicBezTo>
                      <a:pt x="3815" y="1153"/>
                      <a:pt x="3815" y="1153"/>
                      <a:pt x="3815" y="1153"/>
                    </a:cubicBezTo>
                    <a:cubicBezTo>
                      <a:pt x="3814" y="1148"/>
                      <a:pt x="3814" y="1148"/>
                      <a:pt x="3814" y="1148"/>
                    </a:cubicBezTo>
                    <a:cubicBezTo>
                      <a:pt x="3813" y="1142"/>
                      <a:pt x="3808" y="1137"/>
                      <a:pt x="3802" y="1135"/>
                    </a:cubicBezTo>
                    <a:cubicBezTo>
                      <a:pt x="3756" y="1127"/>
                      <a:pt x="3756" y="1127"/>
                      <a:pt x="3756" y="1127"/>
                    </a:cubicBezTo>
                    <a:cubicBezTo>
                      <a:pt x="3753" y="1126"/>
                      <a:pt x="3750" y="1125"/>
                      <a:pt x="3748" y="1123"/>
                    </a:cubicBezTo>
                    <a:cubicBezTo>
                      <a:pt x="3738" y="1114"/>
                      <a:pt x="3712" y="1085"/>
                      <a:pt x="3702" y="1051"/>
                    </a:cubicBezTo>
                    <a:cubicBezTo>
                      <a:pt x="3690" y="1008"/>
                      <a:pt x="3686" y="933"/>
                      <a:pt x="3685" y="923"/>
                    </a:cubicBezTo>
                    <a:cubicBezTo>
                      <a:pt x="3685" y="915"/>
                      <a:pt x="3653" y="804"/>
                      <a:pt x="3643" y="770"/>
                    </a:cubicBezTo>
                    <a:cubicBezTo>
                      <a:pt x="3642" y="764"/>
                      <a:pt x="3637" y="760"/>
                      <a:pt x="3630" y="759"/>
                    </a:cubicBezTo>
                    <a:cubicBezTo>
                      <a:pt x="3555" y="750"/>
                      <a:pt x="3555" y="750"/>
                      <a:pt x="3555" y="750"/>
                    </a:cubicBezTo>
                    <a:cubicBezTo>
                      <a:pt x="3552" y="750"/>
                      <a:pt x="3550" y="749"/>
                      <a:pt x="3548" y="748"/>
                    </a:cubicBezTo>
                    <a:cubicBezTo>
                      <a:pt x="3417" y="657"/>
                      <a:pt x="3417" y="657"/>
                      <a:pt x="3417" y="657"/>
                    </a:cubicBezTo>
                    <a:cubicBezTo>
                      <a:pt x="3413" y="655"/>
                      <a:pt x="3411" y="651"/>
                      <a:pt x="3411" y="646"/>
                    </a:cubicBezTo>
                    <a:cubicBezTo>
                      <a:pt x="3395" y="527"/>
                      <a:pt x="3395" y="527"/>
                      <a:pt x="3395" y="527"/>
                    </a:cubicBezTo>
                    <a:cubicBezTo>
                      <a:pt x="3394" y="525"/>
                      <a:pt x="3395" y="523"/>
                      <a:pt x="3395" y="521"/>
                    </a:cubicBezTo>
                    <a:cubicBezTo>
                      <a:pt x="3427" y="410"/>
                      <a:pt x="3427" y="410"/>
                      <a:pt x="3427" y="410"/>
                    </a:cubicBezTo>
                    <a:cubicBezTo>
                      <a:pt x="3428" y="406"/>
                      <a:pt x="3427" y="402"/>
                      <a:pt x="3425" y="398"/>
                    </a:cubicBezTo>
                    <a:cubicBezTo>
                      <a:pt x="3376" y="315"/>
                      <a:pt x="3376" y="315"/>
                      <a:pt x="3376" y="315"/>
                    </a:cubicBezTo>
                    <a:cubicBezTo>
                      <a:pt x="3373" y="311"/>
                      <a:pt x="3369" y="308"/>
                      <a:pt x="3364" y="308"/>
                    </a:cubicBezTo>
                    <a:cubicBezTo>
                      <a:pt x="3329" y="304"/>
                      <a:pt x="3181" y="287"/>
                      <a:pt x="3167" y="283"/>
                    </a:cubicBezTo>
                    <a:cubicBezTo>
                      <a:pt x="3154" y="278"/>
                      <a:pt x="3080" y="286"/>
                      <a:pt x="3051" y="289"/>
                    </a:cubicBezTo>
                    <a:cubicBezTo>
                      <a:pt x="3044" y="290"/>
                      <a:pt x="3039" y="295"/>
                      <a:pt x="3038" y="301"/>
                    </a:cubicBezTo>
                    <a:cubicBezTo>
                      <a:pt x="3022" y="384"/>
                      <a:pt x="3022" y="384"/>
                      <a:pt x="3022" y="384"/>
                    </a:cubicBezTo>
                    <a:cubicBezTo>
                      <a:pt x="3021" y="390"/>
                      <a:pt x="3017" y="394"/>
                      <a:pt x="3012" y="396"/>
                    </a:cubicBezTo>
                    <a:cubicBezTo>
                      <a:pt x="2879" y="436"/>
                      <a:pt x="2879" y="436"/>
                      <a:pt x="2879" y="436"/>
                    </a:cubicBezTo>
                    <a:cubicBezTo>
                      <a:pt x="2877" y="436"/>
                      <a:pt x="2876" y="437"/>
                      <a:pt x="2875" y="437"/>
                    </a:cubicBezTo>
                    <a:cubicBezTo>
                      <a:pt x="2636" y="451"/>
                      <a:pt x="2636" y="451"/>
                      <a:pt x="2636" y="451"/>
                    </a:cubicBezTo>
                    <a:cubicBezTo>
                      <a:pt x="2634" y="451"/>
                      <a:pt x="2631" y="451"/>
                      <a:pt x="2629" y="450"/>
                    </a:cubicBezTo>
                    <a:cubicBezTo>
                      <a:pt x="2533" y="407"/>
                      <a:pt x="2533" y="407"/>
                      <a:pt x="2533" y="407"/>
                    </a:cubicBezTo>
                    <a:cubicBezTo>
                      <a:pt x="2532" y="406"/>
                      <a:pt x="2531" y="406"/>
                      <a:pt x="2530" y="405"/>
                    </a:cubicBezTo>
                    <a:cubicBezTo>
                      <a:pt x="2403" y="313"/>
                      <a:pt x="2403" y="313"/>
                      <a:pt x="2403" y="313"/>
                    </a:cubicBezTo>
                    <a:cubicBezTo>
                      <a:pt x="2402" y="312"/>
                      <a:pt x="2401" y="312"/>
                      <a:pt x="2401" y="312"/>
                    </a:cubicBezTo>
                    <a:cubicBezTo>
                      <a:pt x="2392" y="307"/>
                      <a:pt x="2335" y="278"/>
                      <a:pt x="2317" y="279"/>
                    </a:cubicBezTo>
                    <a:cubicBezTo>
                      <a:pt x="2301" y="280"/>
                      <a:pt x="2291" y="195"/>
                      <a:pt x="2288" y="170"/>
                    </a:cubicBezTo>
                    <a:cubicBezTo>
                      <a:pt x="2288" y="165"/>
                      <a:pt x="2286" y="161"/>
                      <a:pt x="2282" y="159"/>
                    </a:cubicBezTo>
                    <a:cubicBezTo>
                      <a:pt x="2129" y="58"/>
                      <a:pt x="2129" y="58"/>
                      <a:pt x="2129" y="58"/>
                    </a:cubicBezTo>
                    <a:cubicBezTo>
                      <a:pt x="2117" y="50"/>
                      <a:pt x="2032" y="44"/>
                      <a:pt x="2014" y="43"/>
                    </a:cubicBezTo>
                    <a:cubicBezTo>
                      <a:pt x="2011" y="43"/>
                      <a:pt x="2009" y="42"/>
                      <a:pt x="2007" y="41"/>
                    </a:cubicBezTo>
                    <a:cubicBezTo>
                      <a:pt x="1949" y="9"/>
                      <a:pt x="1949" y="9"/>
                      <a:pt x="1949" y="9"/>
                    </a:cubicBezTo>
                    <a:cubicBezTo>
                      <a:pt x="1905" y="134"/>
                      <a:pt x="1905" y="134"/>
                      <a:pt x="1905" y="134"/>
                    </a:cubicBezTo>
                    <a:cubicBezTo>
                      <a:pt x="1904" y="134"/>
                      <a:pt x="1904" y="135"/>
                      <a:pt x="1904" y="136"/>
                    </a:cubicBezTo>
                    <a:cubicBezTo>
                      <a:pt x="1858" y="230"/>
                      <a:pt x="1858" y="230"/>
                      <a:pt x="1858" y="230"/>
                    </a:cubicBezTo>
                    <a:cubicBezTo>
                      <a:pt x="1855" y="236"/>
                      <a:pt x="1849" y="241"/>
                      <a:pt x="1843" y="242"/>
                    </a:cubicBezTo>
                    <a:cubicBezTo>
                      <a:pt x="1783" y="257"/>
                      <a:pt x="1783" y="257"/>
                      <a:pt x="1783" y="257"/>
                    </a:cubicBezTo>
                    <a:cubicBezTo>
                      <a:pt x="1773" y="259"/>
                      <a:pt x="1762" y="254"/>
                      <a:pt x="1757" y="245"/>
                    </a:cubicBezTo>
                    <a:cubicBezTo>
                      <a:pt x="1741" y="214"/>
                      <a:pt x="1704" y="148"/>
                      <a:pt x="1691" y="131"/>
                    </a:cubicBezTo>
                    <a:cubicBezTo>
                      <a:pt x="1676" y="113"/>
                      <a:pt x="1625" y="62"/>
                      <a:pt x="1610" y="48"/>
                    </a:cubicBezTo>
                    <a:cubicBezTo>
                      <a:pt x="1608" y="46"/>
                      <a:pt x="1604" y="44"/>
                      <a:pt x="1601" y="43"/>
                    </a:cubicBezTo>
                    <a:cubicBezTo>
                      <a:pt x="1477" y="2"/>
                      <a:pt x="1477" y="2"/>
                      <a:pt x="1477" y="2"/>
                    </a:cubicBezTo>
                    <a:cubicBezTo>
                      <a:pt x="1471" y="0"/>
                      <a:pt x="1463" y="1"/>
                      <a:pt x="1457" y="4"/>
                    </a:cubicBezTo>
                    <a:cubicBezTo>
                      <a:pt x="1425" y="26"/>
                      <a:pt x="1425" y="26"/>
                      <a:pt x="1425" y="26"/>
                    </a:cubicBezTo>
                    <a:cubicBezTo>
                      <a:pt x="1420" y="28"/>
                      <a:pt x="1417" y="33"/>
                      <a:pt x="1415" y="38"/>
                    </a:cubicBezTo>
                    <a:cubicBezTo>
                      <a:pt x="1386" y="127"/>
                      <a:pt x="1386" y="127"/>
                      <a:pt x="1386" y="127"/>
                    </a:cubicBezTo>
                    <a:cubicBezTo>
                      <a:pt x="1384" y="133"/>
                      <a:pt x="1379" y="139"/>
                      <a:pt x="1373" y="141"/>
                    </a:cubicBezTo>
                    <a:cubicBezTo>
                      <a:pt x="1327" y="159"/>
                      <a:pt x="1327" y="159"/>
                      <a:pt x="1327" y="159"/>
                    </a:cubicBezTo>
                    <a:cubicBezTo>
                      <a:pt x="1321" y="162"/>
                      <a:pt x="1316" y="167"/>
                      <a:pt x="1314" y="173"/>
                    </a:cubicBezTo>
                    <a:cubicBezTo>
                      <a:pt x="1288" y="238"/>
                      <a:pt x="1288" y="238"/>
                      <a:pt x="1288" y="238"/>
                    </a:cubicBezTo>
                    <a:cubicBezTo>
                      <a:pt x="1287" y="240"/>
                      <a:pt x="1287" y="243"/>
                      <a:pt x="1287" y="245"/>
                    </a:cubicBezTo>
                    <a:cubicBezTo>
                      <a:pt x="1279" y="358"/>
                      <a:pt x="1279" y="358"/>
                      <a:pt x="1279" y="358"/>
                    </a:cubicBezTo>
                    <a:cubicBezTo>
                      <a:pt x="1278" y="365"/>
                      <a:pt x="1274" y="371"/>
                      <a:pt x="1268" y="375"/>
                    </a:cubicBezTo>
                    <a:cubicBezTo>
                      <a:pt x="1162" y="446"/>
                      <a:pt x="1162" y="446"/>
                      <a:pt x="1162" y="446"/>
                    </a:cubicBezTo>
                    <a:cubicBezTo>
                      <a:pt x="1158" y="448"/>
                      <a:pt x="1155" y="452"/>
                      <a:pt x="1153" y="455"/>
                    </a:cubicBezTo>
                    <a:cubicBezTo>
                      <a:pt x="1094" y="580"/>
                      <a:pt x="1094" y="580"/>
                      <a:pt x="1094" y="580"/>
                    </a:cubicBezTo>
                    <a:cubicBezTo>
                      <a:pt x="1092" y="585"/>
                      <a:pt x="1089" y="588"/>
                      <a:pt x="1085" y="591"/>
                    </a:cubicBezTo>
                    <a:cubicBezTo>
                      <a:pt x="976" y="652"/>
                      <a:pt x="976" y="652"/>
                      <a:pt x="976" y="652"/>
                    </a:cubicBezTo>
                    <a:cubicBezTo>
                      <a:pt x="969" y="656"/>
                      <a:pt x="961" y="656"/>
                      <a:pt x="954" y="653"/>
                    </a:cubicBezTo>
                    <a:cubicBezTo>
                      <a:pt x="912" y="632"/>
                      <a:pt x="763" y="558"/>
                      <a:pt x="752" y="556"/>
                    </a:cubicBezTo>
                    <a:cubicBezTo>
                      <a:pt x="741" y="554"/>
                      <a:pt x="689" y="594"/>
                      <a:pt x="672" y="608"/>
                    </a:cubicBezTo>
                    <a:cubicBezTo>
                      <a:pt x="668" y="611"/>
                      <a:pt x="666" y="615"/>
                      <a:pt x="664" y="619"/>
                    </a:cubicBezTo>
                    <a:cubicBezTo>
                      <a:pt x="624" y="746"/>
                      <a:pt x="624" y="746"/>
                      <a:pt x="624" y="746"/>
                    </a:cubicBezTo>
                    <a:cubicBezTo>
                      <a:pt x="620" y="761"/>
                      <a:pt x="603" y="767"/>
                      <a:pt x="590" y="759"/>
                    </a:cubicBezTo>
                    <a:cubicBezTo>
                      <a:pt x="473" y="689"/>
                      <a:pt x="473" y="689"/>
                      <a:pt x="473" y="689"/>
                    </a:cubicBezTo>
                    <a:cubicBezTo>
                      <a:pt x="465" y="685"/>
                      <a:pt x="456" y="685"/>
                      <a:pt x="448" y="689"/>
                    </a:cubicBezTo>
                    <a:cubicBezTo>
                      <a:pt x="272" y="801"/>
                      <a:pt x="272" y="801"/>
                      <a:pt x="272" y="801"/>
                    </a:cubicBezTo>
                    <a:cubicBezTo>
                      <a:pt x="269" y="803"/>
                      <a:pt x="265" y="805"/>
                      <a:pt x="261" y="805"/>
                    </a:cubicBezTo>
                    <a:cubicBezTo>
                      <a:pt x="209" y="808"/>
                      <a:pt x="209" y="808"/>
                      <a:pt x="209" y="808"/>
                    </a:cubicBezTo>
                    <a:cubicBezTo>
                      <a:pt x="193" y="809"/>
                      <a:pt x="183" y="826"/>
                      <a:pt x="189" y="841"/>
                    </a:cubicBezTo>
                    <a:cubicBezTo>
                      <a:pt x="250" y="972"/>
                      <a:pt x="250" y="972"/>
                      <a:pt x="250" y="972"/>
                    </a:cubicBezTo>
                    <a:cubicBezTo>
                      <a:pt x="251" y="975"/>
                      <a:pt x="252" y="979"/>
                      <a:pt x="252" y="983"/>
                    </a:cubicBezTo>
                    <a:cubicBezTo>
                      <a:pt x="249" y="1025"/>
                      <a:pt x="249" y="1025"/>
                      <a:pt x="249" y="1025"/>
                    </a:cubicBezTo>
                    <a:cubicBezTo>
                      <a:pt x="249" y="1030"/>
                      <a:pt x="247" y="1035"/>
                      <a:pt x="244" y="1038"/>
                    </a:cubicBezTo>
                    <a:cubicBezTo>
                      <a:pt x="220" y="1067"/>
                      <a:pt x="220" y="1067"/>
                      <a:pt x="220" y="1067"/>
                    </a:cubicBezTo>
                    <a:cubicBezTo>
                      <a:pt x="218" y="1070"/>
                      <a:pt x="216" y="1074"/>
                      <a:pt x="215" y="1078"/>
                    </a:cubicBezTo>
                    <a:cubicBezTo>
                      <a:pt x="193" y="1199"/>
                      <a:pt x="193" y="1199"/>
                      <a:pt x="193" y="1199"/>
                    </a:cubicBezTo>
                    <a:cubicBezTo>
                      <a:pt x="192" y="1200"/>
                      <a:pt x="192" y="1202"/>
                      <a:pt x="192" y="1204"/>
                    </a:cubicBezTo>
                    <a:cubicBezTo>
                      <a:pt x="197" y="1281"/>
                      <a:pt x="197" y="1281"/>
                      <a:pt x="197" y="1281"/>
                    </a:cubicBezTo>
                    <a:cubicBezTo>
                      <a:pt x="197" y="1284"/>
                      <a:pt x="197" y="1288"/>
                      <a:pt x="195" y="1291"/>
                    </a:cubicBezTo>
                    <a:cubicBezTo>
                      <a:pt x="162" y="1381"/>
                      <a:pt x="162" y="1381"/>
                      <a:pt x="162" y="1381"/>
                    </a:cubicBezTo>
                    <a:cubicBezTo>
                      <a:pt x="162" y="1382"/>
                      <a:pt x="161" y="1383"/>
                      <a:pt x="161" y="1384"/>
                    </a:cubicBezTo>
                    <a:cubicBezTo>
                      <a:pt x="124" y="1536"/>
                      <a:pt x="124" y="1536"/>
                      <a:pt x="124" y="1536"/>
                    </a:cubicBezTo>
                    <a:cubicBezTo>
                      <a:pt x="123" y="1538"/>
                      <a:pt x="123" y="1540"/>
                      <a:pt x="122" y="1541"/>
                    </a:cubicBezTo>
                    <a:cubicBezTo>
                      <a:pt x="117" y="1551"/>
                      <a:pt x="96" y="1593"/>
                      <a:pt x="83" y="1608"/>
                    </a:cubicBezTo>
                    <a:cubicBezTo>
                      <a:pt x="68" y="1625"/>
                      <a:pt x="44" y="1702"/>
                      <a:pt x="35" y="1725"/>
                    </a:cubicBezTo>
                    <a:cubicBezTo>
                      <a:pt x="32" y="1733"/>
                      <a:pt x="23" y="1746"/>
                      <a:pt x="13" y="1758"/>
                    </a:cubicBezTo>
                    <a:cubicBezTo>
                      <a:pt x="0" y="1774"/>
                      <a:pt x="12" y="1798"/>
                      <a:pt x="33" y="1796"/>
                    </a:cubicBezTo>
                    <a:cubicBezTo>
                      <a:pt x="55" y="1794"/>
                      <a:pt x="55" y="1794"/>
                      <a:pt x="55" y="1794"/>
                    </a:cubicBezTo>
                    <a:cubicBezTo>
                      <a:pt x="179" y="1784"/>
                      <a:pt x="179" y="1784"/>
                      <a:pt x="179" y="1784"/>
                    </a:cubicBezTo>
                    <a:cubicBezTo>
                      <a:pt x="193" y="1783"/>
                      <a:pt x="203" y="1768"/>
                      <a:pt x="199" y="1754"/>
                    </a:cubicBezTo>
                    <a:cubicBezTo>
                      <a:pt x="183" y="1704"/>
                      <a:pt x="183" y="1704"/>
                      <a:pt x="183" y="1704"/>
                    </a:cubicBezTo>
                    <a:cubicBezTo>
                      <a:pt x="181" y="1698"/>
                      <a:pt x="182" y="1691"/>
                      <a:pt x="186" y="1685"/>
                    </a:cubicBezTo>
                    <a:cubicBezTo>
                      <a:pt x="198" y="1665"/>
                      <a:pt x="198" y="1665"/>
                      <a:pt x="198" y="1665"/>
                    </a:cubicBezTo>
                    <a:cubicBezTo>
                      <a:pt x="199" y="1663"/>
                      <a:pt x="201" y="1660"/>
                      <a:pt x="201" y="1656"/>
                    </a:cubicBezTo>
                    <a:cubicBezTo>
                      <a:pt x="210" y="1589"/>
                      <a:pt x="210" y="1589"/>
                      <a:pt x="210" y="1589"/>
                    </a:cubicBezTo>
                    <a:cubicBezTo>
                      <a:pt x="211" y="1582"/>
                      <a:pt x="208" y="1575"/>
                      <a:pt x="203" y="1570"/>
                    </a:cubicBezTo>
                    <a:cubicBezTo>
                      <a:pt x="194" y="1560"/>
                      <a:pt x="194" y="1560"/>
                      <a:pt x="194" y="1560"/>
                    </a:cubicBezTo>
                    <a:cubicBezTo>
                      <a:pt x="183" y="1549"/>
                      <a:pt x="187" y="1529"/>
                      <a:pt x="202" y="1523"/>
                    </a:cubicBezTo>
                    <a:cubicBezTo>
                      <a:pt x="220" y="1515"/>
                      <a:pt x="220" y="1515"/>
                      <a:pt x="220" y="1515"/>
                    </a:cubicBezTo>
                    <a:cubicBezTo>
                      <a:pt x="222" y="1514"/>
                      <a:pt x="225" y="1513"/>
                      <a:pt x="227" y="1513"/>
                    </a:cubicBezTo>
                    <a:cubicBezTo>
                      <a:pt x="262" y="1511"/>
                      <a:pt x="262" y="1511"/>
                      <a:pt x="262" y="1511"/>
                    </a:cubicBezTo>
                    <a:cubicBezTo>
                      <a:pt x="266" y="1511"/>
                      <a:pt x="270" y="1512"/>
                      <a:pt x="273" y="1514"/>
                    </a:cubicBezTo>
                    <a:cubicBezTo>
                      <a:pt x="342" y="1548"/>
                      <a:pt x="342" y="1548"/>
                      <a:pt x="342" y="1548"/>
                    </a:cubicBezTo>
                    <a:cubicBezTo>
                      <a:pt x="349" y="1551"/>
                      <a:pt x="357" y="1551"/>
                      <a:pt x="364" y="1547"/>
                    </a:cubicBezTo>
                    <a:cubicBezTo>
                      <a:pt x="379" y="1538"/>
                      <a:pt x="379" y="1538"/>
                      <a:pt x="379" y="1538"/>
                    </a:cubicBezTo>
                    <a:cubicBezTo>
                      <a:pt x="390" y="1532"/>
                      <a:pt x="404" y="1535"/>
                      <a:pt x="411" y="1546"/>
                    </a:cubicBezTo>
                    <a:cubicBezTo>
                      <a:pt x="418" y="1560"/>
                      <a:pt x="418" y="1560"/>
                      <a:pt x="418" y="1560"/>
                    </a:cubicBezTo>
                    <a:cubicBezTo>
                      <a:pt x="426" y="1573"/>
                      <a:pt x="445" y="1575"/>
                      <a:pt x="456" y="1563"/>
                    </a:cubicBezTo>
                    <a:cubicBezTo>
                      <a:pt x="462" y="1557"/>
                      <a:pt x="462" y="1557"/>
                      <a:pt x="462" y="1557"/>
                    </a:cubicBezTo>
                    <a:cubicBezTo>
                      <a:pt x="470" y="1547"/>
                      <a:pt x="484" y="1546"/>
                      <a:pt x="493" y="1554"/>
                    </a:cubicBezTo>
                    <a:cubicBezTo>
                      <a:pt x="558" y="1607"/>
                      <a:pt x="558" y="1607"/>
                      <a:pt x="558" y="1607"/>
                    </a:cubicBezTo>
                    <a:cubicBezTo>
                      <a:pt x="565" y="1613"/>
                      <a:pt x="568" y="1623"/>
                      <a:pt x="566" y="1631"/>
                    </a:cubicBezTo>
                    <a:cubicBezTo>
                      <a:pt x="546" y="1701"/>
                      <a:pt x="546" y="1701"/>
                      <a:pt x="546" y="1701"/>
                    </a:cubicBezTo>
                    <a:cubicBezTo>
                      <a:pt x="544" y="1705"/>
                      <a:pt x="544" y="1710"/>
                      <a:pt x="546" y="1715"/>
                    </a:cubicBezTo>
                    <a:cubicBezTo>
                      <a:pt x="564" y="1766"/>
                      <a:pt x="564" y="1766"/>
                      <a:pt x="564" y="1766"/>
                    </a:cubicBezTo>
                    <a:cubicBezTo>
                      <a:pt x="566" y="1771"/>
                      <a:pt x="569" y="1775"/>
                      <a:pt x="573" y="1777"/>
                    </a:cubicBezTo>
                    <a:cubicBezTo>
                      <a:pt x="667" y="1838"/>
                      <a:pt x="667" y="1838"/>
                      <a:pt x="667" y="1838"/>
                    </a:cubicBezTo>
                    <a:cubicBezTo>
                      <a:pt x="673" y="1841"/>
                      <a:pt x="676" y="1847"/>
                      <a:pt x="677" y="1853"/>
                    </a:cubicBezTo>
                    <a:cubicBezTo>
                      <a:pt x="698" y="1962"/>
                      <a:pt x="698" y="1962"/>
                      <a:pt x="698" y="1962"/>
                    </a:cubicBezTo>
                    <a:cubicBezTo>
                      <a:pt x="702" y="1982"/>
                      <a:pt x="728" y="1988"/>
                      <a:pt x="740" y="1971"/>
                    </a:cubicBezTo>
                    <a:cubicBezTo>
                      <a:pt x="740" y="1971"/>
                      <a:pt x="740" y="1971"/>
                      <a:pt x="740" y="1971"/>
                    </a:cubicBezTo>
                    <a:cubicBezTo>
                      <a:pt x="740" y="1970"/>
                      <a:pt x="741" y="1969"/>
                      <a:pt x="741" y="1969"/>
                    </a:cubicBezTo>
                    <a:cubicBezTo>
                      <a:pt x="759" y="1935"/>
                      <a:pt x="759" y="1935"/>
                      <a:pt x="759" y="1935"/>
                    </a:cubicBezTo>
                    <a:cubicBezTo>
                      <a:pt x="765" y="1925"/>
                      <a:pt x="777" y="1920"/>
                      <a:pt x="788" y="1924"/>
                    </a:cubicBezTo>
                    <a:cubicBezTo>
                      <a:pt x="924" y="1977"/>
                      <a:pt x="924" y="1977"/>
                      <a:pt x="924" y="1977"/>
                    </a:cubicBezTo>
                    <a:cubicBezTo>
                      <a:pt x="925" y="1978"/>
                      <a:pt x="926" y="1978"/>
                      <a:pt x="927" y="1978"/>
                    </a:cubicBezTo>
                    <a:cubicBezTo>
                      <a:pt x="1018" y="2004"/>
                      <a:pt x="1018" y="2004"/>
                      <a:pt x="1018" y="2004"/>
                    </a:cubicBezTo>
                    <a:cubicBezTo>
                      <a:pt x="1019" y="2004"/>
                      <a:pt x="1020" y="2004"/>
                      <a:pt x="1020" y="2004"/>
                    </a:cubicBezTo>
                    <a:cubicBezTo>
                      <a:pt x="1119" y="2041"/>
                      <a:pt x="1119" y="2041"/>
                      <a:pt x="1119" y="2041"/>
                    </a:cubicBezTo>
                    <a:cubicBezTo>
                      <a:pt x="1122" y="2042"/>
                      <a:pt x="1125" y="2042"/>
                      <a:pt x="1128" y="2042"/>
                    </a:cubicBezTo>
                    <a:cubicBezTo>
                      <a:pt x="1234" y="2036"/>
                      <a:pt x="1234" y="2036"/>
                      <a:pt x="1234" y="2036"/>
                    </a:cubicBezTo>
                    <a:cubicBezTo>
                      <a:pt x="1244" y="2035"/>
                      <a:pt x="1253" y="2041"/>
                      <a:pt x="1257" y="2049"/>
                    </a:cubicBezTo>
                    <a:cubicBezTo>
                      <a:pt x="1318" y="2183"/>
                      <a:pt x="1318" y="2183"/>
                      <a:pt x="1318" y="2183"/>
                    </a:cubicBezTo>
                    <a:cubicBezTo>
                      <a:pt x="1323" y="2194"/>
                      <a:pt x="1336" y="2199"/>
                      <a:pt x="1347" y="2195"/>
                    </a:cubicBezTo>
                    <a:cubicBezTo>
                      <a:pt x="1450" y="2159"/>
                      <a:pt x="1450" y="2159"/>
                      <a:pt x="1450" y="2159"/>
                    </a:cubicBezTo>
                    <a:cubicBezTo>
                      <a:pt x="1460" y="2155"/>
                      <a:pt x="1471" y="2159"/>
                      <a:pt x="1477" y="2168"/>
                    </a:cubicBezTo>
                    <a:cubicBezTo>
                      <a:pt x="1484" y="2179"/>
                      <a:pt x="1484" y="2179"/>
                      <a:pt x="1484" y="2179"/>
                    </a:cubicBezTo>
                    <a:cubicBezTo>
                      <a:pt x="1487" y="2184"/>
                      <a:pt x="1488" y="2189"/>
                      <a:pt x="1487" y="2195"/>
                    </a:cubicBezTo>
                    <a:cubicBezTo>
                      <a:pt x="1475" y="2265"/>
                      <a:pt x="1475" y="2265"/>
                      <a:pt x="1475" y="2265"/>
                    </a:cubicBezTo>
                    <a:cubicBezTo>
                      <a:pt x="1474" y="2268"/>
                      <a:pt x="1474" y="2272"/>
                      <a:pt x="1475" y="2275"/>
                    </a:cubicBezTo>
                    <a:cubicBezTo>
                      <a:pt x="1478" y="2287"/>
                      <a:pt x="1489" y="2322"/>
                      <a:pt x="1513" y="2328"/>
                    </a:cubicBezTo>
                    <a:cubicBezTo>
                      <a:pt x="1537" y="2335"/>
                      <a:pt x="1565" y="2314"/>
                      <a:pt x="1573" y="2307"/>
                    </a:cubicBezTo>
                    <a:cubicBezTo>
                      <a:pt x="1574" y="2306"/>
                      <a:pt x="1575" y="2305"/>
                      <a:pt x="1576" y="2303"/>
                    </a:cubicBezTo>
                    <a:cubicBezTo>
                      <a:pt x="1627" y="2233"/>
                      <a:pt x="1627" y="2233"/>
                      <a:pt x="1627" y="2233"/>
                    </a:cubicBezTo>
                    <a:cubicBezTo>
                      <a:pt x="1634" y="2223"/>
                      <a:pt x="1647" y="2220"/>
                      <a:pt x="1658" y="2227"/>
                    </a:cubicBezTo>
                    <a:cubicBezTo>
                      <a:pt x="1714" y="2261"/>
                      <a:pt x="1714" y="2261"/>
                      <a:pt x="1714" y="2261"/>
                    </a:cubicBezTo>
                    <a:cubicBezTo>
                      <a:pt x="1715" y="2262"/>
                      <a:pt x="1716" y="2262"/>
                      <a:pt x="1717" y="2263"/>
                    </a:cubicBezTo>
                    <a:cubicBezTo>
                      <a:pt x="1727" y="2266"/>
                      <a:pt x="1772" y="2284"/>
                      <a:pt x="1780" y="2283"/>
                    </a:cubicBezTo>
                    <a:cubicBezTo>
                      <a:pt x="1787" y="2283"/>
                      <a:pt x="1808" y="2239"/>
                      <a:pt x="1818" y="2217"/>
                    </a:cubicBezTo>
                    <a:cubicBezTo>
                      <a:pt x="1821" y="2209"/>
                      <a:pt x="1829" y="2204"/>
                      <a:pt x="1838" y="2204"/>
                    </a:cubicBezTo>
                    <a:cubicBezTo>
                      <a:pt x="1874" y="2202"/>
                      <a:pt x="1874" y="2202"/>
                      <a:pt x="1874" y="2202"/>
                    </a:cubicBezTo>
                    <a:cubicBezTo>
                      <a:pt x="1876" y="2201"/>
                      <a:pt x="1878" y="2202"/>
                      <a:pt x="1881" y="2202"/>
                    </a:cubicBezTo>
                    <a:cubicBezTo>
                      <a:pt x="1894" y="2206"/>
                      <a:pt x="1940" y="2218"/>
                      <a:pt x="1949" y="2223"/>
                    </a:cubicBezTo>
                    <a:cubicBezTo>
                      <a:pt x="1956" y="2227"/>
                      <a:pt x="2017" y="2308"/>
                      <a:pt x="2049" y="2351"/>
                    </a:cubicBezTo>
                    <a:cubicBezTo>
                      <a:pt x="2059" y="2364"/>
                      <a:pt x="2052" y="2382"/>
                      <a:pt x="2037" y="2387"/>
                    </a:cubicBezTo>
                    <a:cubicBezTo>
                      <a:pt x="2010" y="2394"/>
                      <a:pt x="2010" y="2394"/>
                      <a:pt x="2010" y="2394"/>
                    </a:cubicBezTo>
                    <a:cubicBezTo>
                      <a:pt x="2002" y="2397"/>
                      <a:pt x="1996" y="2403"/>
                      <a:pt x="1994" y="2411"/>
                    </a:cubicBezTo>
                    <a:cubicBezTo>
                      <a:pt x="1970" y="2509"/>
                      <a:pt x="1970" y="2509"/>
                      <a:pt x="1970" y="2509"/>
                    </a:cubicBezTo>
                    <a:cubicBezTo>
                      <a:pt x="1967" y="2522"/>
                      <a:pt x="1952" y="2530"/>
                      <a:pt x="1938" y="2524"/>
                    </a:cubicBezTo>
                    <a:cubicBezTo>
                      <a:pt x="1929" y="2520"/>
                      <a:pt x="1920" y="2516"/>
                      <a:pt x="1915" y="2511"/>
                    </a:cubicBezTo>
                    <a:cubicBezTo>
                      <a:pt x="1906" y="2503"/>
                      <a:pt x="1885" y="2507"/>
                      <a:pt x="1873" y="2511"/>
                    </a:cubicBezTo>
                    <a:cubicBezTo>
                      <a:pt x="1867" y="2513"/>
                      <a:pt x="1863" y="2517"/>
                      <a:pt x="1860" y="2522"/>
                    </a:cubicBezTo>
                    <a:cubicBezTo>
                      <a:pt x="1830" y="2577"/>
                      <a:pt x="1830" y="2577"/>
                      <a:pt x="1830" y="2577"/>
                    </a:cubicBezTo>
                    <a:cubicBezTo>
                      <a:pt x="1828" y="2581"/>
                      <a:pt x="1825" y="2584"/>
                      <a:pt x="1821" y="2586"/>
                    </a:cubicBezTo>
                    <a:cubicBezTo>
                      <a:pt x="1774" y="2614"/>
                      <a:pt x="1774" y="2614"/>
                      <a:pt x="1774" y="2614"/>
                    </a:cubicBezTo>
                    <a:cubicBezTo>
                      <a:pt x="1767" y="2619"/>
                      <a:pt x="1763" y="2627"/>
                      <a:pt x="1763" y="2635"/>
                    </a:cubicBezTo>
                    <a:cubicBezTo>
                      <a:pt x="1765" y="2668"/>
                      <a:pt x="1765" y="2668"/>
                      <a:pt x="1765" y="2668"/>
                    </a:cubicBezTo>
                    <a:cubicBezTo>
                      <a:pt x="1765" y="2673"/>
                      <a:pt x="1767" y="2678"/>
                      <a:pt x="1771" y="2682"/>
                    </a:cubicBezTo>
                    <a:cubicBezTo>
                      <a:pt x="1829" y="2746"/>
                      <a:pt x="1829" y="2746"/>
                      <a:pt x="1829" y="2746"/>
                    </a:cubicBezTo>
                    <a:cubicBezTo>
                      <a:pt x="1830" y="2748"/>
                      <a:pt x="1831" y="2749"/>
                      <a:pt x="1832" y="2750"/>
                    </a:cubicBezTo>
                    <a:cubicBezTo>
                      <a:pt x="1873" y="2780"/>
                      <a:pt x="1873" y="2780"/>
                      <a:pt x="1873" y="2780"/>
                    </a:cubicBezTo>
                    <a:cubicBezTo>
                      <a:pt x="1881" y="2785"/>
                      <a:pt x="1892" y="2785"/>
                      <a:pt x="1900" y="2780"/>
                    </a:cubicBezTo>
                    <a:cubicBezTo>
                      <a:pt x="1910" y="2773"/>
                      <a:pt x="1910" y="2773"/>
                      <a:pt x="1910" y="2773"/>
                    </a:cubicBezTo>
                    <a:cubicBezTo>
                      <a:pt x="1916" y="2768"/>
                      <a:pt x="1925" y="2767"/>
                      <a:pt x="1932" y="2770"/>
                    </a:cubicBezTo>
                    <a:cubicBezTo>
                      <a:pt x="1957" y="2781"/>
                      <a:pt x="1957" y="2781"/>
                      <a:pt x="1957" y="2781"/>
                    </a:cubicBezTo>
                    <a:cubicBezTo>
                      <a:pt x="1963" y="2783"/>
                      <a:pt x="1967" y="2788"/>
                      <a:pt x="1970" y="2793"/>
                    </a:cubicBezTo>
                    <a:cubicBezTo>
                      <a:pt x="2003" y="2875"/>
                      <a:pt x="2003" y="2875"/>
                      <a:pt x="2003" y="2875"/>
                    </a:cubicBezTo>
                    <a:cubicBezTo>
                      <a:pt x="2006" y="2881"/>
                      <a:pt x="2010" y="2885"/>
                      <a:pt x="2016" y="2888"/>
                    </a:cubicBezTo>
                    <a:cubicBezTo>
                      <a:pt x="2087" y="2914"/>
                      <a:pt x="2087" y="2914"/>
                      <a:pt x="2087" y="2914"/>
                    </a:cubicBezTo>
                    <a:cubicBezTo>
                      <a:pt x="2092" y="2916"/>
                      <a:pt x="2096" y="2920"/>
                      <a:pt x="2099" y="2925"/>
                    </a:cubicBezTo>
                    <a:cubicBezTo>
                      <a:pt x="2132" y="2988"/>
                      <a:pt x="2132" y="2988"/>
                      <a:pt x="2132" y="2988"/>
                    </a:cubicBezTo>
                    <a:cubicBezTo>
                      <a:pt x="2134" y="2990"/>
                      <a:pt x="2135" y="2992"/>
                      <a:pt x="2137" y="2994"/>
                    </a:cubicBezTo>
                    <a:cubicBezTo>
                      <a:pt x="2195" y="3048"/>
                      <a:pt x="2195" y="3048"/>
                      <a:pt x="2195" y="3048"/>
                    </a:cubicBezTo>
                    <a:cubicBezTo>
                      <a:pt x="2197" y="3050"/>
                      <a:pt x="2199" y="3052"/>
                      <a:pt x="2200" y="3055"/>
                    </a:cubicBezTo>
                    <a:cubicBezTo>
                      <a:pt x="2221" y="3096"/>
                      <a:pt x="2221" y="3096"/>
                      <a:pt x="2221" y="3096"/>
                    </a:cubicBezTo>
                    <a:cubicBezTo>
                      <a:pt x="2221" y="3097"/>
                      <a:pt x="2222" y="3098"/>
                      <a:pt x="2222" y="3099"/>
                    </a:cubicBezTo>
                    <a:cubicBezTo>
                      <a:pt x="2225" y="3108"/>
                      <a:pt x="2234" y="3142"/>
                      <a:pt x="2229" y="3189"/>
                    </a:cubicBezTo>
                    <a:cubicBezTo>
                      <a:pt x="2222" y="3244"/>
                      <a:pt x="2262" y="3264"/>
                      <a:pt x="2262" y="3264"/>
                    </a:cubicBezTo>
                    <a:cubicBezTo>
                      <a:pt x="2361" y="3326"/>
                      <a:pt x="2361" y="3326"/>
                      <a:pt x="2361" y="3326"/>
                    </a:cubicBezTo>
                    <a:cubicBezTo>
                      <a:pt x="2363" y="3327"/>
                      <a:pt x="2365" y="3328"/>
                      <a:pt x="2368" y="3328"/>
                    </a:cubicBezTo>
                    <a:cubicBezTo>
                      <a:pt x="2429" y="3344"/>
                      <a:pt x="2429" y="3344"/>
                      <a:pt x="2429" y="3344"/>
                    </a:cubicBezTo>
                    <a:cubicBezTo>
                      <a:pt x="2439" y="3347"/>
                      <a:pt x="2449" y="3343"/>
                      <a:pt x="2454" y="3335"/>
                    </a:cubicBezTo>
                    <a:cubicBezTo>
                      <a:pt x="2482" y="3293"/>
                      <a:pt x="2482" y="3293"/>
                      <a:pt x="2482" y="3293"/>
                    </a:cubicBezTo>
                    <a:cubicBezTo>
                      <a:pt x="2483" y="3292"/>
                      <a:pt x="2483" y="3291"/>
                      <a:pt x="2484" y="3291"/>
                    </a:cubicBezTo>
                    <a:cubicBezTo>
                      <a:pt x="2602" y="3158"/>
                      <a:pt x="2602" y="3158"/>
                      <a:pt x="2602" y="3158"/>
                    </a:cubicBezTo>
                    <a:cubicBezTo>
                      <a:pt x="2606" y="3153"/>
                      <a:pt x="2612" y="3151"/>
                      <a:pt x="2618" y="3150"/>
                    </a:cubicBezTo>
                    <a:cubicBezTo>
                      <a:pt x="2660" y="3148"/>
                      <a:pt x="2660" y="3148"/>
                      <a:pt x="2660" y="3148"/>
                    </a:cubicBezTo>
                    <a:cubicBezTo>
                      <a:pt x="2665" y="3147"/>
                      <a:pt x="2671" y="3145"/>
                      <a:pt x="2675" y="3141"/>
                    </a:cubicBezTo>
                    <a:cubicBezTo>
                      <a:pt x="2710" y="3106"/>
                      <a:pt x="2710" y="3106"/>
                      <a:pt x="2710" y="3106"/>
                    </a:cubicBezTo>
                    <a:cubicBezTo>
                      <a:pt x="2714" y="3102"/>
                      <a:pt x="2720" y="3100"/>
                      <a:pt x="2725" y="3099"/>
                    </a:cubicBezTo>
                    <a:cubicBezTo>
                      <a:pt x="2804" y="3095"/>
                      <a:pt x="2804" y="3095"/>
                      <a:pt x="2804" y="3095"/>
                    </a:cubicBezTo>
                    <a:cubicBezTo>
                      <a:pt x="2817" y="3094"/>
                      <a:pt x="2827" y="3083"/>
                      <a:pt x="2826" y="3070"/>
                    </a:cubicBezTo>
                    <a:cubicBezTo>
                      <a:pt x="2818" y="2940"/>
                      <a:pt x="2818" y="2940"/>
                      <a:pt x="2818" y="2940"/>
                    </a:cubicBezTo>
                    <a:cubicBezTo>
                      <a:pt x="2818" y="2930"/>
                      <a:pt x="2810" y="2921"/>
                      <a:pt x="2799" y="291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1"/>
              <p:cNvSpPr>
                <a:spLocks/>
              </p:cNvSpPr>
              <p:nvPr/>
            </p:nvSpPr>
            <p:spPr bwMode="auto">
              <a:xfrm>
                <a:off x="1097749" y="2428828"/>
                <a:ext cx="565106" cy="855187"/>
              </a:xfrm>
              <a:custGeom>
                <a:avLst/>
                <a:gdLst>
                  <a:gd name="T0" fmla="*/ 476 w 2329"/>
                  <a:gd name="T1" fmla="*/ 3235 h 3527"/>
                  <a:gd name="T2" fmla="*/ 559 w 2329"/>
                  <a:gd name="T3" fmla="*/ 3355 h 3527"/>
                  <a:gd name="T4" fmla="*/ 539 w 2329"/>
                  <a:gd name="T5" fmla="*/ 3443 h 3527"/>
                  <a:gd name="T6" fmla="*/ 641 w 2329"/>
                  <a:gd name="T7" fmla="*/ 3498 h 3527"/>
                  <a:gd name="T8" fmla="*/ 970 w 2329"/>
                  <a:gd name="T9" fmla="*/ 3452 h 3527"/>
                  <a:gd name="T10" fmla="*/ 1132 w 2329"/>
                  <a:gd name="T11" fmla="*/ 3249 h 3527"/>
                  <a:gd name="T12" fmla="*/ 1474 w 2329"/>
                  <a:gd name="T13" fmla="*/ 3273 h 3527"/>
                  <a:gd name="T14" fmla="*/ 1659 w 2329"/>
                  <a:gd name="T15" fmla="*/ 3051 h 3527"/>
                  <a:gd name="T16" fmla="*/ 1707 w 2329"/>
                  <a:gd name="T17" fmla="*/ 2852 h 3527"/>
                  <a:gd name="T18" fmla="*/ 1805 w 2329"/>
                  <a:gd name="T19" fmla="*/ 2719 h 3527"/>
                  <a:gd name="T20" fmla="*/ 1990 w 2329"/>
                  <a:gd name="T21" fmla="*/ 2741 h 3527"/>
                  <a:gd name="T22" fmla="*/ 2223 w 2329"/>
                  <a:gd name="T23" fmla="*/ 2935 h 3527"/>
                  <a:gd name="T24" fmla="*/ 2329 w 2329"/>
                  <a:gd name="T25" fmla="*/ 2702 h 3527"/>
                  <a:gd name="T26" fmla="*/ 2209 w 2329"/>
                  <a:gd name="T27" fmla="*/ 2536 h 3527"/>
                  <a:gd name="T28" fmla="*/ 2039 w 2329"/>
                  <a:gd name="T29" fmla="*/ 2499 h 3527"/>
                  <a:gd name="T30" fmla="*/ 1959 w 2329"/>
                  <a:gd name="T31" fmla="*/ 2322 h 3527"/>
                  <a:gd name="T32" fmla="*/ 1808 w 2329"/>
                  <a:gd name="T33" fmla="*/ 2258 h 3527"/>
                  <a:gd name="T34" fmla="*/ 1655 w 2329"/>
                  <a:gd name="T35" fmla="*/ 2087 h 3527"/>
                  <a:gd name="T36" fmla="*/ 1671 w 2329"/>
                  <a:gd name="T37" fmla="*/ 1894 h 3527"/>
                  <a:gd name="T38" fmla="*/ 1618 w 2329"/>
                  <a:gd name="T39" fmla="*/ 1498 h 3527"/>
                  <a:gd name="T40" fmla="*/ 1623 w 2329"/>
                  <a:gd name="T41" fmla="*/ 1385 h 3527"/>
                  <a:gd name="T42" fmla="*/ 1604 w 2329"/>
                  <a:gd name="T43" fmla="*/ 1173 h 3527"/>
                  <a:gd name="T44" fmla="*/ 1579 w 2329"/>
                  <a:gd name="T45" fmla="*/ 808 h 3527"/>
                  <a:gd name="T46" fmla="*/ 1746 w 2329"/>
                  <a:gd name="T47" fmla="*/ 303 h 3527"/>
                  <a:gd name="T48" fmla="*/ 1755 w 2329"/>
                  <a:gd name="T49" fmla="*/ 198 h 3527"/>
                  <a:gd name="T50" fmla="*/ 1734 w 2329"/>
                  <a:gd name="T51" fmla="*/ 1 h 3527"/>
                  <a:gd name="T52" fmla="*/ 1487 w 2329"/>
                  <a:gd name="T53" fmla="*/ 185 h 3527"/>
                  <a:gd name="T54" fmla="*/ 1410 w 2329"/>
                  <a:gd name="T55" fmla="*/ 264 h 3527"/>
                  <a:gd name="T56" fmla="*/ 1281 w 2329"/>
                  <a:gd name="T57" fmla="*/ 273 h 3527"/>
                  <a:gd name="T58" fmla="*/ 1126 w 2329"/>
                  <a:gd name="T59" fmla="*/ 245 h 3527"/>
                  <a:gd name="T60" fmla="*/ 890 w 2329"/>
                  <a:gd name="T61" fmla="*/ 366 h 3527"/>
                  <a:gd name="T62" fmla="*/ 640 w 2329"/>
                  <a:gd name="T63" fmla="*/ 588 h 3527"/>
                  <a:gd name="T64" fmla="*/ 318 w 2329"/>
                  <a:gd name="T65" fmla="*/ 846 h 3527"/>
                  <a:gd name="T66" fmla="*/ 86 w 2329"/>
                  <a:gd name="T67" fmla="*/ 1019 h 3527"/>
                  <a:gd name="T68" fmla="*/ 80 w 2329"/>
                  <a:gd name="T69" fmla="*/ 1127 h 3527"/>
                  <a:gd name="T70" fmla="*/ 69 w 2329"/>
                  <a:gd name="T71" fmla="*/ 1247 h 3527"/>
                  <a:gd name="T72" fmla="*/ 29 w 2329"/>
                  <a:gd name="T73" fmla="*/ 1509 h 3527"/>
                  <a:gd name="T74" fmla="*/ 174 w 2329"/>
                  <a:gd name="T75" fmla="*/ 1670 h 3527"/>
                  <a:gd name="T76" fmla="*/ 184 w 2329"/>
                  <a:gd name="T77" fmla="*/ 1807 h 3527"/>
                  <a:gd name="T78" fmla="*/ 169 w 2329"/>
                  <a:gd name="T79" fmla="*/ 1893 h 3527"/>
                  <a:gd name="T80" fmla="*/ 243 w 2329"/>
                  <a:gd name="T81" fmla="*/ 2025 h 3527"/>
                  <a:gd name="T82" fmla="*/ 203 w 2329"/>
                  <a:gd name="T83" fmla="*/ 2148 h 3527"/>
                  <a:gd name="T84" fmla="*/ 175 w 2329"/>
                  <a:gd name="T85" fmla="*/ 2394 h 3527"/>
                  <a:gd name="T86" fmla="*/ 70 w 2329"/>
                  <a:gd name="T87" fmla="*/ 2537 h 3527"/>
                  <a:gd name="T88" fmla="*/ 139 w 2329"/>
                  <a:gd name="T89" fmla="*/ 2661 h 3527"/>
                  <a:gd name="T90" fmla="*/ 205 w 2329"/>
                  <a:gd name="T91" fmla="*/ 2823 h 3527"/>
                  <a:gd name="T92" fmla="*/ 272 w 2329"/>
                  <a:gd name="T93" fmla="*/ 2994 h 3527"/>
                  <a:gd name="T94" fmla="*/ 270 w 2329"/>
                  <a:gd name="T95" fmla="*/ 3178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9" h="3527">
                    <a:moveTo>
                      <a:pt x="368" y="3197"/>
                    </a:moveTo>
                    <a:cubicBezTo>
                      <a:pt x="368" y="3197"/>
                      <a:pt x="368" y="3197"/>
                      <a:pt x="368" y="3197"/>
                    </a:cubicBezTo>
                    <a:cubicBezTo>
                      <a:pt x="368" y="3205"/>
                      <a:pt x="374" y="3213"/>
                      <a:pt x="382" y="3215"/>
                    </a:cubicBezTo>
                    <a:cubicBezTo>
                      <a:pt x="409" y="3221"/>
                      <a:pt x="468" y="3236"/>
                      <a:pt x="476" y="3235"/>
                    </a:cubicBezTo>
                    <a:cubicBezTo>
                      <a:pt x="487" y="3234"/>
                      <a:pt x="509" y="3269"/>
                      <a:pt x="512" y="3274"/>
                    </a:cubicBezTo>
                    <a:cubicBezTo>
                      <a:pt x="513" y="3275"/>
                      <a:pt x="513" y="3275"/>
                      <a:pt x="513" y="3275"/>
                    </a:cubicBezTo>
                    <a:cubicBezTo>
                      <a:pt x="558" y="3333"/>
                      <a:pt x="558" y="3333"/>
                      <a:pt x="558" y="3333"/>
                    </a:cubicBezTo>
                    <a:cubicBezTo>
                      <a:pt x="563" y="3339"/>
                      <a:pt x="563" y="3348"/>
                      <a:pt x="559" y="3355"/>
                    </a:cubicBezTo>
                    <a:cubicBezTo>
                      <a:pt x="539" y="3386"/>
                      <a:pt x="539" y="3386"/>
                      <a:pt x="539" y="3386"/>
                    </a:cubicBezTo>
                    <a:cubicBezTo>
                      <a:pt x="536" y="3389"/>
                      <a:pt x="535" y="3393"/>
                      <a:pt x="535" y="3398"/>
                    </a:cubicBezTo>
                    <a:cubicBezTo>
                      <a:pt x="538" y="3438"/>
                      <a:pt x="538" y="3438"/>
                      <a:pt x="538" y="3438"/>
                    </a:cubicBezTo>
                    <a:cubicBezTo>
                      <a:pt x="538" y="3439"/>
                      <a:pt x="538" y="3441"/>
                      <a:pt x="539" y="3443"/>
                    </a:cubicBezTo>
                    <a:cubicBezTo>
                      <a:pt x="566" y="3523"/>
                      <a:pt x="566" y="3523"/>
                      <a:pt x="566" y="3523"/>
                    </a:cubicBezTo>
                    <a:cubicBezTo>
                      <a:pt x="566" y="3524"/>
                      <a:pt x="567" y="3525"/>
                      <a:pt x="567" y="3527"/>
                    </a:cubicBezTo>
                    <a:cubicBezTo>
                      <a:pt x="566" y="3514"/>
                      <a:pt x="575" y="3502"/>
                      <a:pt x="589" y="3501"/>
                    </a:cubicBezTo>
                    <a:cubicBezTo>
                      <a:pt x="641" y="3498"/>
                      <a:pt x="641" y="3498"/>
                      <a:pt x="641" y="3498"/>
                    </a:cubicBezTo>
                    <a:cubicBezTo>
                      <a:pt x="645" y="3498"/>
                      <a:pt x="649" y="3496"/>
                      <a:pt x="652" y="3494"/>
                    </a:cubicBezTo>
                    <a:cubicBezTo>
                      <a:pt x="828" y="3382"/>
                      <a:pt x="828" y="3382"/>
                      <a:pt x="828" y="3382"/>
                    </a:cubicBezTo>
                    <a:cubicBezTo>
                      <a:pt x="836" y="3378"/>
                      <a:pt x="845" y="3378"/>
                      <a:pt x="853" y="3382"/>
                    </a:cubicBezTo>
                    <a:cubicBezTo>
                      <a:pt x="970" y="3452"/>
                      <a:pt x="970" y="3452"/>
                      <a:pt x="970" y="3452"/>
                    </a:cubicBezTo>
                    <a:cubicBezTo>
                      <a:pt x="983" y="3460"/>
                      <a:pt x="1000" y="3454"/>
                      <a:pt x="1004" y="3439"/>
                    </a:cubicBezTo>
                    <a:cubicBezTo>
                      <a:pt x="1044" y="3312"/>
                      <a:pt x="1044" y="3312"/>
                      <a:pt x="1044" y="3312"/>
                    </a:cubicBezTo>
                    <a:cubicBezTo>
                      <a:pt x="1046" y="3308"/>
                      <a:pt x="1048" y="3304"/>
                      <a:pt x="1052" y="3301"/>
                    </a:cubicBezTo>
                    <a:cubicBezTo>
                      <a:pt x="1069" y="3287"/>
                      <a:pt x="1121" y="3247"/>
                      <a:pt x="1132" y="3249"/>
                    </a:cubicBezTo>
                    <a:cubicBezTo>
                      <a:pt x="1143" y="3251"/>
                      <a:pt x="1292" y="3325"/>
                      <a:pt x="1334" y="3346"/>
                    </a:cubicBezTo>
                    <a:cubicBezTo>
                      <a:pt x="1341" y="3349"/>
                      <a:pt x="1349" y="3349"/>
                      <a:pt x="1356" y="3345"/>
                    </a:cubicBezTo>
                    <a:cubicBezTo>
                      <a:pt x="1465" y="3284"/>
                      <a:pt x="1465" y="3284"/>
                      <a:pt x="1465" y="3284"/>
                    </a:cubicBezTo>
                    <a:cubicBezTo>
                      <a:pt x="1469" y="3281"/>
                      <a:pt x="1472" y="3278"/>
                      <a:pt x="1474" y="3273"/>
                    </a:cubicBezTo>
                    <a:cubicBezTo>
                      <a:pt x="1533" y="3148"/>
                      <a:pt x="1533" y="3148"/>
                      <a:pt x="1533" y="3148"/>
                    </a:cubicBezTo>
                    <a:cubicBezTo>
                      <a:pt x="1535" y="3145"/>
                      <a:pt x="1538" y="3141"/>
                      <a:pt x="1542" y="3139"/>
                    </a:cubicBezTo>
                    <a:cubicBezTo>
                      <a:pt x="1648" y="3068"/>
                      <a:pt x="1648" y="3068"/>
                      <a:pt x="1648" y="3068"/>
                    </a:cubicBezTo>
                    <a:cubicBezTo>
                      <a:pt x="1654" y="3064"/>
                      <a:pt x="1658" y="3058"/>
                      <a:pt x="1659" y="3051"/>
                    </a:cubicBezTo>
                    <a:cubicBezTo>
                      <a:pt x="1667" y="2938"/>
                      <a:pt x="1667" y="2938"/>
                      <a:pt x="1667" y="2938"/>
                    </a:cubicBezTo>
                    <a:cubicBezTo>
                      <a:pt x="1667" y="2936"/>
                      <a:pt x="1667" y="2933"/>
                      <a:pt x="1668" y="2931"/>
                    </a:cubicBezTo>
                    <a:cubicBezTo>
                      <a:pt x="1694" y="2866"/>
                      <a:pt x="1694" y="2866"/>
                      <a:pt x="1694" y="2866"/>
                    </a:cubicBezTo>
                    <a:cubicBezTo>
                      <a:pt x="1696" y="2860"/>
                      <a:pt x="1701" y="2855"/>
                      <a:pt x="1707" y="2852"/>
                    </a:cubicBezTo>
                    <a:cubicBezTo>
                      <a:pt x="1753" y="2834"/>
                      <a:pt x="1753" y="2834"/>
                      <a:pt x="1753" y="2834"/>
                    </a:cubicBezTo>
                    <a:cubicBezTo>
                      <a:pt x="1759" y="2832"/>
                      <a:pt x="1764" y="2826"/>
                      <a:pt x="1766" y="2820"/>
                    </a:cubicBezTo>
                    <a:cubicBezTo>
                      <a:pt x="1795" y="2731"/>
                      <a:pt x="1795" y="2731"/>
                      <a:pt x="1795" y="2731"/>
                    </a:cubicBezTo>
                    <a:cubicBezTo>
                      <a:pt x="1797" y="2726"/>
                      <a:pt x="1800" y="2721"/>
                      <a:pt x="1805" y="2719"/>
                    </a:cubicBezTo>
                    <a:cubicBezTo>
                      <a:pt x="1837" y="2697"/>
                      <a:pt x="1837" y="2697"/>
                      <a:pt x="1837" y="2697"/>
                    </a:cubicBezTo>
                    <a:cubicBezTo>
                      <a:pt x="1843" y="2694"/>
                      <a:pt x="1851" y="2693"/>
                      <a:pt x="1857" y="2695"/>
                    </a:cubicBezTo>
                    <a:cubicBezTo>
                      <a:pt x="1981" y="2736"/>
                      <a:pt x="1981" y="2736"/>
                      <a:pt x="1981" y="2736"/>
                    </a:cubicBezTo>
                    <a:cubicBezTo>
                      <a:pt x="1984" y="2737"/>
                      <a:pt x="1988" y="2739"/>
                      <a:pt x="1990" y="2741"/>
                    </a:cubicBezTo>
                    <a:cubicBezTo>
                      <a:pt x="2005" y="2755"/>
                      <a:pt x="2056" y="2806"/>
                      <a:pt x="2071" y="2824"/>
                    </a:cubicBezTo>
                    <a:cubicBezTo>
                      <a:pt x="2084" y="2841"/>
                      <a:pt x="2121" y="2907"/>
                      <a:pt x="2137" y="2938"/>
                    </a:cubicBezTo>
                    <a:cubicBezTo>
                      <a:pt x="2142" y="2947"/>
                      <a:pt x="2153" y="2952"/>
                      <a:pt x="2163" y="2950"/>
                    </a:cubicBezTo>
                    <a:cubicBezTo>
                      <a:pt x="2223" y="2935"/>
                      <a:pt x="2223" y="2935"/>
                      <a:pt x="2223" y="2935"/>
                    </a:cubicBezTo>
                    <a:cubicBezTo>
                      <a:pt x="2229" y="2934"/>
                      <a:pt x="2235" y="2929"/>
                      <a:pt x="2238" y="2923"/>
                    </a:cubicBezTo>
                    <a:cubicBezTo>
                      <a:pt x="2284" y="2829"/>
                      <a:pt x="2284" y="2829"/>
                      <a:pt x="2284" y="2829"/>
                    </a:cubicBezTo>
                    <a:cubicBezTo>
                      <a:pt x="2284" y="2828"/>
                      <a:pt x="2284" y="2827"/>
                      <a:pt x="2285" y="2827"/>
                    </a:cubicBezTo>
                    <a:cubicBezTo>
                      <a:pt x="2329" y="2702"/>
                      <a:pt x="2329" y="2702"/>
                      <a:pt x="2329" y="2702"/>
                    </a:cubicBezTo>
                    <a:cubicBezTo>
                      <a:pt x="2321" y="2697"/>
                      <a:pt x="2321" y="2697"/>
                      <a:pt x="2321" y="2697"/>
                    </a:cubicBezTo>
                    <a:cubicBezTo>
                      <a:pt x="2319" y="2696"/>
                      <a:pt x="2317" y="2694"/>
                      <a:pt x="2316" y="2692"/>
                    </a:cubicBezTo>
                    <a:cubicBezTo>
                      <a:pt x="2225" y="2543"/>
                      <a:pt x="2225" y="2543"/>
                      <a:pt x="2225" y="2543"/>
                    </a:cubicBezTo>
                    <a:cubicBezTo>
                      <a:pt x="2222" y="2538"/>
                      <a:pt x="2215" y="2535"/>
                      <a:pt x="2209" y="2536"/>
                    </a:cubicBezTo>
                    <a:cubicBezTo>
                      <a:pt x="2191" y="2540"/>
                      <a:pt x="2155" y="2546"/>
                      <a:pt x="2143" y="2539"/>
                    </a:cubicBezTo>
                    <a:cubicBezTo>
                      <a:pt x="2135" y="2534"/>
                      <a:pt x="2129" y="2540"/>
                      <a:pt x="2125" y="2548"/>
                    </a:cubicBezTo>
                    <a:cubicBezTo>
                      <a:pt x="2121" y="2557"/>
                      <a:pt x="2110" y="2560"/>
                      <a:pt x="2102" y="2554"/>
                    </a:cubicBezTo>
                    <a:cubicBezTo>
                      <a:pt x="2081" y="2537"/>
                      <a:pt x="2046" y="2509"/>
                      <a:pt x="2039" y="2499"/>
                    </a:cubicBezTo>
                    <a:cubicBezTo>
                      <a:pt x="2033" y="2490"/>
                      <a:pt x="2018" y="2492"/>
                      <a:pt x="2006" y="2495"/>
                    </a:cubicBezTo>
                    <a:cubicBezTo>
                      <a:pt x="1997" y="2498"/>
                      <a:pt x="1987" y="2491"/>
                      <a:pt x="1987" y="2482"/>
                    </a:cubicBezTo>
                    <a:cubicBezTo>
                      <a:pt x="1975" y="2336"/>
                      <a:pt x="1975" y="2336"/>
                      <a:pt x="1975" y="2336"/>
                    </a:cubicBezTo>
                    <a:cubicBezTo>
                      <a:pt x="1975" y="2328"/>
                      <a:pt x="1968" y="2322"/>
                      <a:pt x="1959" y="2322"/>
                    </a:cubicBezTo>
                    <a:cubicBezTo>
                      <a:pt x="1917" y="2325"/>
                      <a:pt x="1917" y="2325"/>
                      <a:pt x="1917" y="2325"/>
                    </a:cubicBezTo>
                    <a:cubicBezTo>
                      <a:pt x="1870" y="2327"/>
                      <a:pt x="1870" y="2327"/>
                      <a:pt x="1870" y="2327"/>
                    </a:cubicBezTo>
                    <a:cubicBezTo>
                      <a:pt x="1866" y="2328"/>
                      <a:pt x="1861" y="2326"/>
                      <a:pt x="1858" y="2323"/>
                    </a:cubicBezTo>
                    <a:cubicBezTo>
                      <a:pt x="1849" y="2312"/>
                      <a:pt x="1827" y="2288"/>
                      <a:pt x="1808" y="2258"/>
                    </a:cubicBezTo>
                    <a:cubicBezTo>
                      <a:pt x="1784" y="2218"/>
                      <a:pt x="1794" y="2224"/>
                      <a:pt x="1779" y="2199"/>
                    </a:cubicBezTo>
                    <a:cubicBezTo>
                      <a:pt x="1765" y="2174"/>
                      <a:pt x="1739" y="2166"/>
                      <a:pt x="1719" y="2155"/>
                    </a:cubicBezTo>
                    <a:cubicBezTo>
                      <a:pt x="1700" y="2143"/>
                      <a:pt x="1664" y="2130"/>
                      <a:pt x="1637" y="2106"/>
                    </a:cubicBezTo>
                    <a:cubicBezTo>
                      <a:pt x="1621" y="2091"/>
                      <a:pt x="1639" y="2088"/>
                      <a:pt x="1655" y="2087"/>
                    </a:cubicBezTo>
                    <a:cubicBezTo>
                      <a:pt x="1666" y="2087"/>
                      <a:pt x="1673" y="2076"/>
                      <a:pt x="1669" y="2066"/>
                    </a:cubicBezTo>
                    <a:cubicBezTo>
                      <a:pt x="1657" y="2036"/>
                      <a:pt x="1636" y="1982"/>
                      <a:pt x="1629" y="1969"/>
                    </a:cubicBezTo>
                    <a:cubicBezTo>
                      <a:pt x="1621" y="1956"/>
                      <a:pt x="1651" y="1929"/>
                      <a:pt x="1668" y="1915"/>
                    </a:cubicBezTo>
                    <a:cubicBezTo>
                      <a:pt x="1674" y="1909"/>
                      <a:pt x="1676" y="1901"/>
                      <a:pt x="1671" y="1894"/>
                    </a:cubicBezTo>
                    <a:cubicBezTo>
                      <a:pt x="1659" y="1878"/>
                      <a:pt x="1638" y="1848"/>
                      <a:pt x="1624" y="1836"/>
                    </a:cubicBezTo>
                    <a:cubicBezTo>
                      <a:pt x="1604" y="1818"/>
                      <a:pt x="1636" y="1762"/>
                      <a:pt x="1638" y="1752"/>
                    </a:cubicBezTo>
                    <a:cubicBezTo>
                      <a:pt x="1641" y="1743"/>
                      <a:pt x="1668" y="1611"/>
                      <a:pt x="1667" y="1598"/>
                    </a:cubicBezTo>
                    <a:cubicBezTo>
                      <a:pt x="1667" y="1586"/>
                      <a:pt x="1625" y="1511"/>
                      <a:pt x="1618" y="1498"/>
                    </a:cubicBezTo>
                    <a:cubicBezTo>
                      <a:pt x="1617" y="1497"/>
                      <a:pt x="1617" y="1495"/>
                      <a:pt x="1616" y="1494"/>
                    </a:cubicBezTo>
                    <a:cubicBezTo>
                      <a:pt x="1596" y="1401"/>
                      <a:pt x="1596" y="1401"/>
                      <a:pt x="1596" y="1401"/>
                    </a:cubicBezTo>
                    <a:cubicBezTo>
                      <a:pt x="1593" y="1390"/>
                      <a:pt x="1603" y="1380"/>
                      <a:pt x="1615" y="1383"/>
                    </a:cubicBezTo>
                    <a:cubicBezTo>
                      <a:pt x="1623" y="1385"/>
                      <a:pt x="1623" y="1385"/>
                      <a:pt x="1623" y="1385"/>
                    </a:cubicBezTo>
                    <a:cubicBezTo>
                      <a:pt x="1633" y="1387"/>
                      <a:pt x="1642" y="1380"/>
                      <a:pt x="1642" y="1369"/>
                    </a:cubicBezTo>
                    <a:cubicBezTo>
                      <a:pt x="1641" y="1315"/>
                      <a:pt x="1641" y="1315"/>
                      <a:pt x="1641" y="1315"/>
                    </a:cubicBezTo>
                    <a:cubicBezTo>
                      <a:pt x="1641" y="1314"/>
                      <a:pt x="1641" y="1313"/>
                      <a:pt x="1640" y="1311"/>
                    </a:cubicBezTo>
                    <a:cubicBezTo>
                      <a:pt x="1604" y="1173"/>
                      <a:pt x="1604" y="1173"/>
                      <a:pt x="1604" y="1173"/>
                    </a:cubicBezTo>
                    <a:cubicBezTo>
                      <a:pt x="1604" y="1173"/>
                      <a:pt x="1604" y="1172"/>
                      <a:pt x="1603" y="1171"/>
                    </a:cubicBezTo>
                    <a:cubicBezTo>
                      <a:pt x="1599" y="1161"/>
                      <a:pt x="1562" y="1082"/>
                      <a:pt x="1547" y="1077"/>
                    </a:cubicBezTo>
                    <a:cubicBezTo>
                      <a:pt x="1531" y="1072"/>
                      <a:pt x="1539" y="937"/>
                      <a:pt x="1538" y="915"/>
                    </a:cubicBezTo>
                    <a:cubicBezTo>
                      <a:pt x="1536" y="893"/>
                      <a:pt x="1574" y="827"/>
                      <a:pt x="1579" y="808"/>
                    </a:cubicBezTo>
                    <a:cubicBezTo>
                      <a:pt x="1584" y="788"/>
                      <a:pt x="1708" y="733"/>
                      <a:pt x="1717" y="717"/>
                    </a:cubicBezTo>
                    <a:cubicBezTo>
                      <a:pt x="1725" y="700"/>
                      <a:pt x="1653" y="600"/>
                      <a:pt x="1645" y="575"/>
                    </a:cubicBezTo>
                    <a:cubicBezTo>
                      <a:pt x="1637" y="550"/>
                      <a:pt x="1756" y="457"/>
                      <a:pt x="1755" y="447"/>
                    </a:cubicBezTo>
                    <a:cubicBezTo>
                      <a:pt x="1746" y="303"/>
                      <a:pt x="1746" y="303"/>
                      <a:pt x="1746" y="303"/>
                    </a:cubicBezTo>
                    <a:cubicBezTo>
                      <a:pt x="1746" y="302"/>
                      <a:pt x="1746" y="301"/>
                      <a:pt x="1746" y="300"/>
                    </a:cubicBezTo>
                    <a:cubicBezTo>
                      <a:pt x="1754" y="206"/>
                      <a:pt x="1754" y="206"/>
                      <a:pt x="1754" y="206"/>
                    </a:cubicBezTo>
                    <a:cubicBezTo>
                      <a:pt x="1754" y="205"/>
                      <a:pt x="1754" y="203"/>
                      <a:pt x="1755" y="201"/>
                    </a:cubicBezTo>
                    <a:cubicBezTo>
                      <a:pt x="1755" y="200"/>
                      <a:pt x="1755" y="199"/>
                      <a:pt x="1755" y="198"/>
                    </a:cubicBezTo>
                    <a:cubicBezTo>
                      <a:pt x="1780" y="69"/>
                      <a:pt x="1780" y="69"/>
                      <a:pt x="1780" y="69"/>
                    </a:cubicBezTo>
                    <a:cubicBezTo>
                      <a:pt x="1780" y="65"/>
                      <a:pt x="1780" y="60"/>
                      <a:pt x="1777" y="56"/>
                    </a:cubicBezTo>
                    <a:cubicBezTo>
                      <a:pt x="1753" y="11"/>
                      <a:pt x="1753" y="11"/>
                      <a:pt x="1753" y="11"/>
                    </a:cubicBezTo>
                    <a:cubicBezTo>
                      <a:pt x="1749" y="4"/>
                      <a:pt x="1742" y="0"/>
                      <a:pt x="1734" y="1"/>
                    </a:cubicBezTo>
                    <a:cubicBezTo>
                      <a:pt x="1605" y="8"/>
                      <a:pt x="1605" y="8"/>
                      <a:pt x="1605" y="8"/>
                    </a:cubicBezTo>
                    <a:cubicBezTo>
                      <a:pt x="1599" y="9"/>
                      <a:pt x="1593" y="12"/>
                      <a:pt x="1590" y="17"/>
                    </a:cubicBezTo>
                    <a:cubicBezTo>
                      <a:pt x="1490" y="173"/>
                      <a:pt x="1490" y="173"/>
                      <a:pt x="1490" y="173"/>
                    </a:cubicBezTo>
                    <a:cubicBezTo>
                      <a:pt x="1488" y="177"/>
                      <a:pt x="1487" y="181"/>
                      <a:pt x="1487" y="185"/>
                    </a:cubicBezTo>
                    <a:cubicBezTo>
                      <a:pt x="1490" y="225"/>
                      <a:pt x="1490" y="225"/>
                      <a:pt x="1490" y="225"/>
                    </a:cubicBezTo>
                    <a:cubicBezTo>
                      <a:pt x="1490" y="233"/>
                      <a:pt x="1485" y="241"/>
                      <a:pt x="1477" y="244"/>
                    </a:cubicBezTo>
                    <a:cubicBezTo>
                      <a:pt x="1423" y="264"/>
                      <a:pt x="1423" y="264"/>
                      <a:pt x="1423" y="264"/>
                    </a:cubicBezTo>
                    <a:cubicBezTo>
                      <a:pt x="1419" y="266"/>
                      <a:pt x="1415" y="266"/>
                      <a:pt x="1410" y="264"/>
                    </a:cubicBezTo>
                    <a:cubicBezTo>
                      <a:pt x="1377" y="252"/>
                      <a:pt x="1377" y="252"/>
                      <a:pt x="1377" y="252"/>
                    </a:cubicBezTo>
                    <a:cubicBezTo>
                      <a:pt x="1373" y="251"/>
                      <a:pt x="1368" y="251"/>
                      <a:pt x="1364" y="252"/>
                    </a:cubicBezTo>
                    <a:cubicBezTo>
                      <a:pt x="1297" y="275"/>
                      <a:pt x="1297" y="275"/>
                      <a:pt x="1297" y="275"/>
                    </a:cubicBezTo>
                    <a:cubicBezTo>
                      <a:pt x="1292" y="277"/>
                      <a:pt x="1286" y="276"/>
                      <a:pt x="1281" y="273"/>
                    </a:cubicBezTo>
                    <a:cubicBezTo>
                      <a:pt x="1231" y="240"/>
                      <a:pt x="1231" y="240"/>
                      <a:pt x="1231" y="240"/>
                    </a:cubicBezTo>
                    <a:cubicBezTo>
                      <a:pt x="1227" y="237"/>
                      <a:pt x="1223" y="236"/>
                      <a:pt x="1219" y="236"/>
                    </a:cubicBezTo>
                    <a:cubicBezTo>
                      <a:pt x="1136" y="241"/>
                      <a:pt x="1136" y="241"/>
                      <a:pt x="1136" y="241"/>
                    </a:cubicBezTo>
                    <a:cubicBezTo>
                      <a:pt x="1133" y="241"/>
                      <a:pt x="1129" y="243"/>
                      <a:pt x="1126" y="245"/>
                    </a:cubicBezTo>
                    <a:cubicBezTo>
                      <a:pt x="986" y="346"/>
                      <a:pt x="986" y="346"/>
                      <a:pt x="986" y="346"/>
                    </a:cubicBezTo>
                    <a:cubicBezTo>
                      <a:pt x="983" y="348"/>
                      <a:pt x="979" y="349"/>
                      <a:pt x="976" y="350"/>
                    </a:cubicBezTo>
                    <a:cubicBezTo>
                      <a:pt x="907" y="354"/>
                      <a:pt x="907" y="354"/>
                      <a:pt x="907" y="354"/>
                    </a:cubicBezTo>
                    <a:cubicBezTo>
                      <a:pt x="899" y="354"/>
                      <a:pt x="892" y="359"/>
                      <a:pt x="890" y="366"/>
                    </a:cubicBezTo>
                    <a:cubicBezTo>
                      <a:pt x="835" y="509"/>
                      <a:pt x="835" y="509"/>
                      <a:pt x="835" y="509"/>
                    </a:cubicBezTo>
                    <a:cubicBezTo>
                      <a:pt x="833" y="514"/>
                      <a:pt x="829" y="518"/>
                      <a:pt x="824" y="520"/>
                    </a:cubicBezTo>
                    <a:cubicBezTo>
                      <a:pt x="652" y="587"/>
                      <a:pt x="652" y="587"/>
                      <a:pt x="652" y="587"/>
                    </a:cubicBezTo>
                    <a:cubicBezTo>
                      <a:pt x="648" y="589"/>
                      <a:pt x="644" y="589"/>
                      <a:pt x="640" y="588"/>
                    </a:cubicBezTo>
                    <a:cubicBezTo>
                      <a:pt x="609" y="580"/>
                      <a:pt x="467" y="543"/>
                      <a:pt x="457" y="540"/>
                    </a:cubicBezTo>
                    <a:cubicBezTo>
                      <a:pt x="445" y="537"/>
                      <a:pt x="432" y="560"/>
                      <a:pt x="432" y="560"/>
                    </a:cubicBezTo>
                    <a:cubicBezTo>
                      <a:pt x="320" y="841"/>
                      <a:pt x="320" y="841"/>
                      <a:pt x="320" y="841"/>
                    </a:cubicBezTo>
                    <a:cubicBezTo>
                      <a:pt x="320" y="843"/>
                      <a:pt x="319" y="845"/>
                      <a:pt x="318" y="846"/>
                    </a:cubicBezTo>
                    <a:cubicBezTo>
                      <a:pt x="205" y="984"/>
                      <a:pt x="205" y="984"/>
                      <a:pt x="205" y="984"/>
                    </a:cubicBezTo>
                    <a:cubicBezTo>
                      <a:pt x="201" y="989"/>
                      <a:pt x="195" y="992"/>
                      <a:pt x="189" y="991"/>
                    </a:cubicBezTo>
                    <a:cubicBezTo>
                      <a:pt x="102" y="987"/>
                      <a:pt x="102" y="987"/>
                      <a:pt x="102" y="987"/>
                    </a:cubicBezTo>
                    <a:cubicBezTo>
                      <a:pt x="85" y="986"/>
                      <a:pt x="75" y="1006"/>
                      <a:pt x="86" y="1019"/>
                    </a:cubicBezTo>
                    <a:cubicBezTo>
                      <a:pt x="96" y="1031"/>
                      <a:pt x="96" y="1031"/>
                      <a:pt x="96" y="1031"/>
                    </a:cubicBezTo>
                    <a:cubicBezTo>
                      <a:pt x="101" y="1036"/>
                      <a:pt x="102" y="1043"/>
                      <a:pt x="100" y="1049"/>
                    </a:cubicBezTo>
                    <a:cubicBezTo>
                      <a:pt x="80" y="1114"/>
                      <a:pt x="80" y="1114"/>
                      <a:pt x="80" y="1114"/>
                    </a:cubicBezTo>
                    <a:cubicBezTo>
                      <a:pt x="78" y="1118"/>
                      <a:pt x="79" y="1123"/>
                      <a:pt x="80" y="1127"/>
                    </a:cubicBezTo>
                    <a:cubicBezTo>
                      <a:pt x="108" y="1190"/>
                      <a:pt x="108" y="1190"/>
                      <a:pt x="108" y="1190"/>
                    </a:cubicBezTo>
                    <a:cubicBezTo>
                      <a:pt x="111" y="1197"/>
                      <a:pt x="109" y="1206"/>
                      <a:pt x="104" y="1211"/>
                    </a:cubicBezTo>
                    <a:cubicBezTo>
                      <a:pt x="71" y="1245"/>
                      <a:pt x="71" y="1245"/>
                      <a:pt x="71" y="1245"/>
                    </a:cubicBezTo>
                    <a:cubicBezTo>
                      <a:pt x="70" y="1246"/>
                      <a:pt x="70" y="1247"/>
                      <a:pt x="69" y="1247"/>
                    </a:cubicBezTo>
                    <a:cubicBezTo>
                      <a:pt x="4" y="1335"/>
                      <a:pt x="4" y="1335"/>
                      <a:pt x="4" y="1335"/>
                    </a:cubicBezTo>
                    <a:cubicBezTo>
                      <a:pt x="1" y="1339"/>
                      <a:pt x="0" y="1345"/>
                      <a:pt x="1" y="1350"/>
                    </a:cubicBezTo>
                    <a:cubicBezTo>
                      <a:pt x="28" y="1506"/>
                      <a:pt x="28" y="1506"/>
                      <a:pt x="28" y="1506"/>
                    </a:cubicBezTo>
                    <a:cubicBezTo>
                      <a:pt x="28" y="1507"/>
                      <a:pt x="28" y="1508"/>
                      <a:pt x="29" y="1509"/>
                    </a:cubicBezTo>
                    <a:cubicBezTo>
                      <a:pt x="67" y="1617"/>
                      <a:pt x="67" y="1617"/>
                      <a:pt x="67" y="1617"/>
                    </a:cubicBezTo>
                    <a:cubicBezTo>
                      <a:pt x="68" y="1623"/>
                      <a:pt x="73" y="1627"/>
                      <a:pt x="78" y="1629"/>
                    </a:cubicBezTo>
                    <a:cubicBezTo>
                      <a:pt x="163" y="1660"/>
                      <a:pt x="163" y="1660"/>
                      <a:pt x="163" y="1660"/>
                    </a:cubicBezTo>
                    <a:cubicBezTo>
                      <a:pt x="168" y="1662"/>
                      <a:pt x="172" y="1665"/>
                      <a:pt x="174" y="1670"/>
                    </a:cubicBezTo>
                    <a:cubicBezTo>
                      <a:pt x="202" y="1732"/>
                      <a:pt x="202" y="1732"/>
                      <a:pt x="202" y="1732"/>
                    </a:cubicBezTo>
                    <a:cubicBezTo>
                      <a:pt x="204" y="1737"/>
                      <a:pt x="204" y="1742"/>
                      <a:pt x="203" y="1747"/>
                    </a:cubicBezTo>
                    <a:cubicBezTo>
                      <a:pt x="184" y="1797"/>
                      <a:pt x="184" y="1797"/>
                      <a:pt x="184" y="1797"/>
                    </a:cubicBezTo>
                    <a:cubicBezTo>
                      <a:pt x="183" y="1800"/>
                      <a:pt x="183" y="1804"/>
                      <a:pt x="184" y="1807"/>
                    </a:cubicBezTo>
                    <a:cubicBezTo>
                      <a:pt x="191" y="1846"/>
                      <a:pt x="191" y="1846"/>
                      <a:pt x="191" y="1846"/>
                    </a:cubicBezTo>
                    <a:cubicBezTo>
                      <a:pt x="193" y="1852"/>
                      <a:pt x="191" y="1857"/>
                      <a:pt x="188" y="1862"/>
                    </a:cubicBezTo>
                    <a:cubicBezTo>
                      <a:pt x="173" y="1880"/>
                      <a:pt x="173" y="1880"/>
                      <a:pt x="173" y="1880"/>
                    </a:cubicBezTo>
                    <a:cubicBezTo>
                      <a:pt x="170" y="1884"/>
                      <a:pt x="169" y="1889"/>
                      <a:pt x="169" y="1893"/>
                    </a:cubicBezTo>
                    <a:cubicBezTo>
                      <a:pt x="171" y="1929"/>
                      <a:pt x="171" y="1929"/>
                      <a:pt x="171" y="1929"/>
                    </a:cubicBezTo>
                    <a:cubicBezTo>
                      <a:pt x="171" y="1933"/>
                      <a:pt x="173" y="1937"/>
                      <a:pt x="176" y="1940"/>
                    </a:cubicBezTo>
                    <a:cubicBezTo>
                      <a:pt x="238" y="2014"/>
                      <a:pt x="238" y="2014"/>
                      <a:pt x="238" y="2014"/>
                    </a:cubicBezTo>
                    <a:cubicBezTo>
                      <a:pt x="241" y="2017"/>
                      <a:pt x="243" y="2021"/>
                      <a:pt x="243" y="2025"/>
                    </a:cubicBezTo>
                    <a:cubicBezTo>
                      <a:pt x="247" y="2092"/>
                      <a:pt x="247" y="2092"/>
                      <a:pt x="247" y="2092"/>
                    </a:cubicBezTo>
                    <a:cubicBezTo>
                      <a:pt x="247" y="2098"/>
                      <a:pt x="245" y="2104"/>
                      <a:pt x="240" y="2108"/>
                    </a:cubicBezTo>
                    <a:cubicBezTo>
                      <a:pt x="210" y="2132"/>
                      <a:pt x="210" y="2132"/>
                      <a:pt x="210" y="2132"/>
                    </a:cubicBezTo>
                    <a:cubicBezTo>
                      <a:pt x="205" y="2136"/>
                      <a:pt x="203" y="2142"/>
                      <a:pt x="203" y="2148"/>
                    </a:cubicBezTo>
                    <a:cubicBezTo>
                      <a:pt x="214" y="2329"/>
                      <a:pt x="214" y="2329"/>
                      <a:pt x="214" y="2329"/>
                    </a:cubicBezTo>
                    <a:cubicBezTo>
                      <a:pt x="214" y="2333"/>
                      <a:pt x="213" y="2337"/>
                      <a:pt x="210" y="2341"/>
                    </a:cubicBezTo>
                    <a:cubicBezTo>
                      <a:pt x="177" y="2388"/>
                      <a:pt x="177" y="2388"/>
                      <a:pt x="177" y="2388"/>
                    </a:cubicBezTo>
                    <a:cubicBezTo>
                      <a:pt x="176" y="2390"/>
                      <a:pt x="175" y="2392"/>
                      <a:pt x="175" y="2394"/>
                    </a:cubicBezTo>
                    <a:cubicBezTo>
                      <a:pt x="152" y="2466"/>
                      <a:pt x="152" y="2466"/>
                      <a:pt x="152" y="2466"/>
                    </a:cubicBezTo>
                    <a:cubicBezTo>
                      <a:pt x="151" y="2470"/>
                      <a:pt x="148" y="2473"/>
                      <a:pt x="144" y="2476"/>
                    </a:cubicBezTo>
                    <a:cubicBezTo>
                      <a:pt x="79" y="2520"/>
                      <a:pt x="79" y="2520"/>
                      <a:pt x="79" y="2520"/>
                    </a:cubicBezTo>
                    <a:cubicBezTo>
                      <a:pt x="73" y="2524"/>
                      <a:pt x="70" y="2530"/>
                      <a:pt x="70" y="2537"/>
                    </a:cubicBezTo>
                    <a:cubicBezTo>
                      <a:pt x="71" y="2551"/>
                      <a:pt x="71" y="2551"/>
                      <a:pt x="71" y="2551"/>
                    </a:cubicBezTo>
                    <a:cubicBezTo>
                      <a:pt x="71" y="2555"/>
                      <a:pt x="73" y="2558"/>
                      <a:pt x="74" y="2561"/>
                    </a:cubicBezTo>
                    <a:cubicBezTo>
                      <a:pt x="136" y="2655"/>
                      <a:pt x="136" y="2655"/>
                      <a:pt x="136" y="2655"/>
                    </a:cubicBezTo>
                    <a:cubicBezTo>
                      <a:pt x="138" y="2656"/>
                      <a:pt x="139" y="2659"/>
                      <a:pt x="139" y="2661"/>
                    </a:cubicBezTo>
                    <a:cubicBezTo>
                      <a:pt x="158" y="2749"/>
                      <a:pt x="158" y="2749"/>
                      <a:pt x="158" y="2749"/>
                    </a:cubicBezTo>
                    <a:cubicBezTo>
                      <a:pt x="159" y="2751"/>
                      <a:pt x="160" y="2754"/>
                      <a:pt x="161" y="2756"/>
                    </a:cubicBezTo>
                    <a:cubicBezTo>
                      <a:pt x="204" y="2821"/>
                      <a:pt x="204" y="2821"/>
                      <a:pt x="204" y="2821"/>
                    </a:cubicBezTo>
                    <a:cubicBezTo>
                      <a:pt x="204" y="2822"/>
                      <a:pt x="205" y="2822"/>
                      <a:pt x="205" y="2823"/>
                    </a:cubicBezTo>
                    <a:cubicBezTo>
                      <a:pt x="289" y="2918"/>
                      <a:pt x="289" y="2918"/>
                      <a:pt x="289" y="2918"/>
                    </a:cubicBezTo>
                    <a:cubicBezTo>
                      <a:pt x="293" y="2923"/>
                      <a:pt x="295" y="2931"/>
                      <a:pt x="292" y="2938"/>
                    </a:cubicBezTo>
                    <a:cubicBezTo>
                      <a:pt x="273" y="2992"/>
                      <a:pt x="273" y="2992"/>
                      <a:pt x="273" y="2992"/>
                    </a:cubicBezTo>
                    <a:cubicBezTo>
                      <a:pt x="272" y="2992"/>
                      <a:pt x="272" y="2993"/>
                      <a:pt x="272" y="2994"/>
                    </a:cubicBezTo>
                    <a:cubicBezTo>
                      <a:pt x="243" y="3049"/>
                      <a:pt x="243" y="3049"/>
                      <a:pt x="243" y="3049"/>
                    </a:cubicBezTo>
                    <a:cubicBezTo>
                      <a:pt x="242" y="3051"/>
                      <a:pt x="241" y="3052"/>
                      <a:pt x="241" y="3054"/>
                    </a:cubicBezTo>
                    <a:cubicBezTo>
                      <a:pt x="238" y="3064"/>
                      <a:pt x="229" y="3107"/>
                      <a:pt x="223" y="3121"/>
                    </a:cubicBezTo>
                    <a:cubicBezTo>
                      <a:pt x="217" y="3134"/>
                      <a:pt x="255" y="3166"/>
                      <a:pt x="270" y="3178"/>
                    </a:cubicBezTo>
                    <a:cubicBezTo>
                      <a:pt x="274" y="3181"/>
                      <a:pt x="278" y="3183"/>
                      <a:pt x="283" y="3183"/>
                    </a:cubicBezTo>
                    <a:cubicBezTo>
                      <a:pt x="347" y="3179"/>
                      <a:pt x="347" y="3179"/>
                      <a:pt x="347" y="3179"/>
                    </a:cubicBezTo>
                    <a:cubicBezTo>
                      <a:pt x="358" y="3178"/>
                      <a:pt x="367" y="3186"/>
                      <a:pt x="368" y="319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2"/>
              <p:cNvSpPr>
                <a:spLocks/>
              </p:cNvSpPr>
              <p:nvPr/>
            </p:nvSpPr>
            <p:spPr bwMode="auto">
              <a:xfrm>
                <a:off x="966259" y="1723701"/>
                <a:ext cx="833105" cy="945524"/>
              </a:xfrm>
              <a:custGeom>
                <a:avLst/>
                <a:gdLst>
                  <a:gd name="T0" fmla="*/ 747 w 3434"/>
                  <a:gd name="T1" fmla="*/ 3890 h 3898"/>
                  <a:gd name="T2" fmla="*/ 999 w 3434"/>
                  <a:gd name="T3" fmla="*/ 3446 h 3898"/>
                  <a:gd name="T4" fmla="*/ 1377 w 3434"/>
                  <a:gd name="T5" fmla="*/ 3415 h 3898"/>
                  <a:gd name="T6" fmla="*/ 1528 w 3434"/>
                  <a:gd name="T7" fmla="*/ 3252 h 3898"/>
                  <a:gd name="T8" fmla="*/ 1773 w 3434"/>
                  <a:gd name="T9" fmla="*/ 3146 h 3898"/>
                  <a:gd name="T10" fmla="*/ 1919 w 3434"/>
                  <a:gd name="T11" fmla="*/ 3158 h 3898"/>
                  <a:gd name="T12" fmla="*/ 2032 w 3434"/>
                  <a:gd name="T13" fmla="*/ 3131 h 3898"/>
                  <a:gd name="T14" fmla="*/ 2147 w 3434"/>
                  <a:gd name="T15" fmla="*/ 2914 h 3898"/>
                  <a:gd name="T16" fmla="*/ 2322 w 3434"/>
                  <a:gd name="T17" fmla="*/ 2975 h 3898"/>
                  <a:gd name="T18" fmla="*/ 2473 w 3434"/>
                  <a:gd name="T19" fmla="*/ 3154 h 3898"/>
                  <a:gd name="T20" fmla="*/ 2551 w 3434"/>
                  <a:gd name="T21" fmla="*/ 3138 h 3898"/>
                  <a:gd name="T22" fmla="*/ 2669 w 3434"/>
                  <a:gd name="T23" fmla="*/ 3086 h 3898"/>
                  <a:gd name="T24" fmla="*/ 2783 w 3434"/>
                  <a:gd name="T25" fmla="*/ 2854 h 3898"/>
                  <a:gd name="T26" fmla="*/ 2921 w 3434"/>
                  <a:gd name="T27" fmla="*/ 2797 h 3898"/>
                  <a:gd name="T28" fmla="*/ 2993 w 3434"/>
                  <a:gd name="T29" fmla="*/ 2698 h 3898"/>
                  <a:gd name="T30" fmla="*/ 3135 w 3434"/>
                  <a:gd name="T31" fmla="*/ 2521 h 3898"/>
                  <a:gd name="T32" fmla="*/ 2857 w 3434"/>
                  <a:gd name="T33" fmla="*/ 2276 h 3898"/>
                  <a:gd name="T34" fmla="*/ 2995 w 3434"/>
                  <a:gd name="T35" fmla="*/ 2147 h 3898"/>
                  <a:gd name="T36" fmla="*/ 3168 w 3434"/>
                  <a:gd name="T37" fmla="*/ 2003 h 3898"/>
                  <a:gd name="T38" fmla="*/ 3377 w 3434"/>
                  <a:gd name="T39" fmla="*/ 1848 h 3898"/>
                  <a:gd name="T40" fmla="*/ 3320 w 3434"/>
                  <a:gd name="T41" fmla="*/ 1652 h 3898"/>
                  <a:gd name="T42" fmla="*/ 3360 w 3434"/>
                  <a:gd name="T43" fmla="*/ 1490 h 3898"/>
                  <a:gd name="T44" fmla="*/ 3399 w 3434"/>
                  <a:gd name="T45" fmla="*/ 1245 h 3898"/>
                  <a:gd name="T46" fmla="*/ 3214 w 3434"/>
                  <a:gd name="T47" fmla="*/ 965 h 3898"/>
                  <a:gd name="T48" fmla="*/ 3314 w 3434"/>
                  <a:gd name="T49" fmla="*/ 549 h 3898"/>
                  <a:gd name="T50" fmla="*/ 3262 w 3434"/>
                  <a:gd name="T51" fmla="*/ 407 h 3898"/>
                  <a:gd name="T52" fmla="*/ 3228 w 3434"/>
                  <a:gd name="T53" fmla="*/ 155 h 3898"/>
                  <a:gd name="T54" fmla="*/ 3103 w 3434"/>
                  <a:gd name="T55" fmla="*/ 3 h 3898"/>
                  <a:gd name="T56" fmla="*/ 2818 w 3434"/>
                  <a:gd name="T57" fmla="*/ 152 h 3898"/>
                  <a:gd name="T58" fmla="*/ 2460 w 3434"/>
                  <a:gd name="T59" fmla="*/ 600 h 3898"/>
                  <a:gd name="T60" fmla="*/ 2036 w 3434"/>
                  <a:gd name="T61" fmla="*/ 708 h 3898"/>
                  <a:gd name="T62" fmla="*/ 1251 w 3434"/>
                  <a:gd name="T63" fmla="*/ 948 h 3898"/>
                  <a:gd name="T64" fmla="*/ 689 w 3434"/>
                  <a:gd name="T65" fmla="*/ 1191 h 3898"/>
                  <a:gd name="T66" fmla="*/ 325 w 3434"/>
                  <a:gd name="T67" fmla="*/ 1391 h 3898"/>
                  <a:gd name="T68" fmla="*/ 154 w 3434"/>
                  <a:gd name="T69" fmla="*/ 1372 h 3898"/>
                  <a:gd name="T70" fmla="*/ 218 w 3434"/>
                  <a:gd name="T71" fmla="*/ 1577 h 3898"/>
                  <a:gd name="T72" fmla="*/ 447 w 3434"/>
                  <a:gd name="T73" fmla="*/ 1472 h 3898"/>
                  <a:gd name="T74" fmla="*/ 624 w 3434"/>
                  <a:gd name="T75" fmla="*/ 1582 h 3898"/>
                  <a:gd name="T76" fmla="*/ 572 w 3434"/>
                  <a:gd name="T77" fmla="*/ 1794 h 3898"/>
                  <a:gd name="T78" fmla="*/ 406 w 3434"/>
                  <a:gd name="T79" fmla="*/ 1840 h 3898"/>
                  <a:gd name="T80" fmla="*/ 233 w 3434"/>
                  <a:gd name="T81" fmla="*/ 1736 h 3898"/>
                  <a:gd name="T82" fmla="*/ 339 w 3434"/>
                  <a:gd name="T83" fmla="*/ 2752 h 3898"/>
                  <a:gd name="T84" fmla="*/ 311 w 3434"/>
                  <a:gd name="T85" fmla="*/ 2964 h 3898"/>
                  <a:gd name="T86" fmla="*/ 71 w 3434"/>
                  <a:gd name="T87" fmla="*/ 3157 h 3898"/>
                  <a:gd name="T88" fmla="*/ 46 w 3434"/>
                  <a:gd name="T89" fmla="*/ 3338 h 3898"/>
                  <a:gd name="T90" fmla="*/ 2 w 3434"/>
                  <a:gd name="T91" fmla="*/ 3412 h 3898"/>
                  <a:gd name="T92" fmla="*/ 133 w 3434"/>
                  <a:gd name="T93" fmla="*/ 3480 h 3898"/>
                  <a:gd name="T94" fmla="*/ 328 w 3434"/>
                  <a:gd name="T95" fmla="*/ 3606 h 3898"/>
                  <a:gd name="T96" fmla="*/ 597 w 3434"/>
                  <a:gd name="T97" fmla="*/ 3848 h 3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4" h="3898">
                    <a:moveTo>
                      <a:pt x="597" y="3848"/>
                    </a:moveTo>
                    <a:cubicBezTo>
                      <a:pt x="660" y="3894"/>
                      <a:pt x="660" y="3894"/>
                      <a:pt x="660" y="3894"/>
                    </a:cubicBezTo>
                    <a:cubicBezTo>
                      <a:pt x="731" y="3897"/>
                      <a:pt x="731" y="3897"/>
                      <a:pt x="731" y="3897"/>
                    </a:cubicBezTo>
                    <a:cubicBezTo>
                      <a:pt x="737" y="3898"/>
                      <a:pt x="743" y="3895"/>
                      <a:pt x="747" y="3890"/>
                    </a:cubicBezTo>
                    <a:cubicBezTo>
                      <a:pt x="860" y="3752"/>
                      <a:pt x="860" y="3752"/>
                      <a:pt x="860" y="3752"/>
                    </a:cubicBezTo>
                    <a:cubicBezTo>
                      <a:pt x="861" y="3751"/>
                      <a:pt x="862" y="3749"/>
                      <a:pt x="863" y="3747"/>
                    </a:cubicBezTo>
                    <a:cubicBezTo>
                      <a:pt x="974" y="3466"/>
                      <a:pt x="974" y="3466"/>
                      <a:pt x="974" y="3466"/>
                    </a:cubicBezTo>
                    <a:cubicBezTo>
                      <a:pt x="974" y="3466"/>
                      <a:pt x="987" y="3443"/>
                      <a:pt x="999" y="3446"/>
                    </a:cubicBezTo>
                    <a:cubicBezTo>
                      <a:pt x="1009" y="3449"/>
                      <a:pt x="1151" y="3486"/>
                      <a:pt x="1182" y="3494"/>
                    </a:cubicBezTo>
                    <a:cubicBezTo>
                      <a:pt x="1186" y="3495"/>
                      <a:pt x="1190" y="3495"/>
                      <a:pt x="1194" y="3493"/>
                    </a:cubicBezTo>
                    <a:cubicBezTo>
                      <a:pt x="1366" y="3426"/>
                      <a:pt x="1366" y="3426"/>
                      <a:pt x="1366" y="3426"/>
                    </a:cubicBezTo>
                    <a:cubicBezTo>
                      <a:pt x="1371" y="3424"/>
                      <a:pt x="1375" y="3420"/>
                      <a:pt x="1377" y="3415"/>
                    </a:cubicBezTo>
                    <a:cubicBezTo>
                      <a:pt x="1432" y="3272"/>
                      <a:pt x="1432" y="3272"/>
                      <a:pt x="1432" y="3272"/>
                    </a:cubicBezTo>
                    <a:cubicBezTo>
                      <a:pt x="1434" y="3265"/>
                      <a:pt x="1441" y="3260"/>
                      <a:pt x="1449" y="3260"/>
                    </a:cubicBezTo>
                    <a:cubicBezTo>
                      <a:pt x="1518" y="3256"/>
                      <a:pt x="1518" y="3256"/>
                      <a:pt x="1518" y="3256"/>
                    </a:cubicBezTo>
                    <a:cubicBezTo>
                      <a:pt x="1521" y="3255"/>
                      <a:pt x="1525" y="3254"/>
                      <a:pt x="1528" y="3252"/>
                    </a:cubicBezTo>
                    <a:cubicBezTo>
                      <a:pt x="1668" y="3151"/>
                      <a:pt x="1668" y="3151"/>
                      <a:pt x="1668" y="3151"/>
                    </a:cubicBezTo>
                    <a:cubicBezTo>
                      <a:pt x="1671" y="3149"/>
                      <a:pt x="1675" y="3147"/>
                      <a:pt x="1678" y="3147"/>
                    </a:cubicBezTo>
                    <a:cubicBezTo>
                      <a:pt x="1761" y="3142"/>
                      <a:pt x="1761" y="3142"/>
                      <a:pt x="1761" y="3142"/>
                    </a:cubicBezTo>
                    <a:cubicBezTo>
                      <a:pt x="1765" y="3142"/>
                      <a:pt x="1769" y="3143"/>
                      <a:pt x="1773" y="3146"/>
                    </a:cubicBezTo>
                    <a:cubicBezTo>
                      <a:pt x="1823" y="3179"/>
                      <a:pt x="1823" y="3179"/>
                      <a:pt x="1823" y="3179"/>
                    </a:cubicBezTo>
                    <a:cubicBezTo>
                      <a:pt x="1828" y="3182"/>
                      <a:pt x="1834" y="3183"/>
                      <a:pt x="1839" y="3181"/>
                    </a:cubicBezTo>
                    <a:cubicBezTo>
                      <a:pt x="1906" y="3158"/>
                      <a:pt x="1906" y="3158"/>
                      <a:pt x="1906" y="3158"/>
                    </a:cubicBezTo>
                    <a:cubicBezTo>
                      <a:pt x="1910" y="3157"/>
                      <a:pt x="1915" y="3157"/>
                      <a:pt x="1919" y="3158"/>
                    </a:cubicBezTo>
                    <a:cubicBezTo>
                      <a:pt x="1952" y="3170"/>
                      <a:pt x="1952" y="3170"/>
                      <a:pt x="1952" y="3170"/>
                    </a:cubicBezTo>
                    <a:cubicBezTo>
                      <a:pt x="1957" y="3172"/>
                      <a:pt x="1961" y="3172"/>
                      <a:pt x="1965" y="3170"/>
                    </a:cubicBezTo>
                    <a:cubicBezTo>
                      <a:pt x="2019" y="3150"/>
                      <a:pt x="2019" y="3150"/>
                      <a:pt x="2019" y="3150"/>
                    </a:cubicBezTo>
                    <a:cubicBezTo>
                      <a:pt x="2027" y="3147"/>
                      <a:pt x="2032" y="3139"/>
                      <a:pt x="2032" y="3131"/>
                    </a:cubicBezTo>
                    <a:cubicBezTo>
                      <a:pt x="2029" y="3091"/>
                      <a:pt x="2029" y="3091"/>
                      <a:pt x="2029" y="3091"/>
                    </a:cubicBezTo>
                    <a:cubicBezTo>
                      <a:pt x="2029" y="3087"/>
                      <a:pt x="2030" y="3083"/>
                      <a:pt x="2032" y="3079"/>
                    </a:cubicBezTo>
                    <a:cubicBezTo>
                      <a:pt x="2132" y="2923"/>
                      <a:pt x="2132" y="2923"/>
                      <a:pt x="2132" y="2923"/>
                    </a:cubicBezTo>
                    <a:cubicBezTo>
                      <a:pt x="2135" y="2918"/>
                      <a:pt x="2141" y="2915"/>
                      <a:pt x="2147" y="2914"/>
                    </a:cubicBezTo>
                    <a:cubicBezTo>
                      <a:pt x="2276" y="2907"/>
                      <a:pt x="2276" y="2907"/>
                      <a:pt x="2276" y="2907"/>
                    </a:cubicBezTo>
                    <a:cubicBezTo>
                      <a:pt x="2284" y="2906"/>
                      <a:pt x="2291" y="2910"/>
                      <a:pt x="2295" y="2917"/>
                    </a:cubicBezTo>
                    <a:cubicBezTo>
                      <a:pt x="2319" y="2962"/>
                      <a:pt x="2319" y="2962"/>
                      <a:pt x="2319" y="2962"/>
                    </a:cubicBezTo>
                    <a:cubicBezTo>
                      <a:pt x="2322" y="2966"/>
                      <a:pt x="2322" y="2971"/>
                      <a:pt x="2322" y="2975"/>
                    </a:cubicBezTo>
                    <a:cubicBezTo>
                      <a:pt x="2297" y="3104"/>
                      <a:pt x="2297" y="3104"/>
                      <a:pt x="2297" y="3104"/>
                    </a:cubicBezTo>
                    <a:cubicBezTo>
                      <a:pt x="2298" y="3104"/>
                      <a:pt x="2298" y="3104"/>
                      <a:pt x="2299" y="3105"/>
                    </a:cubicBezTo>
                    <a:cubicBezTo>
                      <a:pt x="2302" y="3099"/>
                      <a:pt x="2309" y="3097"/>
                      <a:pt x="2316" y="3099"/>
                    </a:cubicBezTo>
                    <a:cubicBezTo>
                      <a:pt x="2473" y="3154"/>
                      <a:pt x="2473" y="3154"/>
                      <a:pt x="2473" y="3154"/>
                    </a:cubicBezTo>
                    <a:cubicBezTo>
                      <a:pt x="2475" y="3155"/>
                      <a:pt x="2477" y="3155"/>
                      <a:pt x="2479" y="3155"/>
                    </a:cubicBezTo>
                    <a:cubicBezTo>
                      <a:pt x="2503" y="3153"/>
                      <a:pt x="2503" y="3153"/>
                      <a:pt x="2503" y="3153"/>
                    </a:cubicBezTo>
                    <a:cubicBezTo>
                      <a:pt x="2504" y="3153"/>
                      <a:pt x="2505" y="3153"/>
                      <a:pt x="2507" y="3153"/>
                    </a:cubicBezTo>
                    <a:cubicBezTo>
                      <a:pt x="2551" y="3138"/>
                      <a:pt x="2551" y="3138"/>
                      <a:pt x="2551" y="3138"/>
                    </a:cubicBezTo>
                    <a:cubicBezTo>
                      <a:pt x="2551" y="3138"/>
                      <a:pt x="2552" y="3138"/>
                      <a:pt x="2552" y="3137"/>
                    </a:cubicBezTo>
                    <a:cubicBezTo>
                      <a:pt x="2603" y="3113"/>
                      <a:pt x="2603" y="3113"/>
                      <a:pt x="2603" y="3113"/>
                    </a:cubicBezTo>
                    <a:cubicBezTo>
                      <a:pt x="2604" y="3113"/>
                      <a:pt x="2604" y="3112"/>
                      <a:pt x="2605" y="3112"/>
                    </a:cubicBezTo>
                    <a:cubicBezTo>
                      <a:pt x="2611" y="3110"/>
                      <a:pt x="2661" y="3093"/>
                      <a:pt x="2669" y="3086"/>
                    </a:cubicBezTo>
                    <a:cubicBezTo>
                      <a:pt x="2678" y="3079"/>
                      <a:pt x="2718" y="3055"/>
                      <a:pt x="2737" y="3044"/>
                    </a:cubicBezTo>
                    <a:cubicBezTo>
                      <a:pt x="2755" y="3033"/>
                      <a:pt x="2732" y="3013"/>
                      <a:pt x="2733" y="2987"/>
                    </a:cubicBezTo>
                    <a:cubicBezTo>
                      <a:pt x="2735" y="2961"/>
                      <a:pt x="2743" y="2936"/>
                      <a:pt x="2755" y="2927"/>
                    </a:cubicBezTo>
                    <a:cubicBezTo>
                      <a:pt x="2768" y="2918"/>
                      <a:pt x="2780" y="2866"/>
                      <a:pt x="2783" y="2854"/>
                    </a:cubicBezTo>
                    <a:cubicBezTo>
                      <a:pt x="2785" y="2843"/>
                      <a:pt x="2842" y="2812"/>
                      <a:pt x="2858" y="2803"/>
                    </a:cubicBezTo>
                    <a:cubicBezTo>
                      <a:pt x="2861" y="2802"/>
                      <a:pt x="2864" y="2801"/>
                      <a:pt x="2867" y="2802"/>
                    </a:cubicBezTo>
                    <a:cubicBezTo>
                      <a:pt x="2906" y="2806"/>
                      <a:pt x="2906" y="2806"/>
                      <a:pt x="2906" y="2806"/>
                    </a:cubicBezTo>
                    <a:cubicBezTo>
                      <a:pt x="2912" y="2807"/>
                      <a:pt x="2919" y="2803"/>
                      <a:pt x="2921" y="2797"/>
                    </a:cubicBezTo>
                    <a:cubicBezTo>
                      <a:pt x="2939" y="2756"/>
                      <a:pt x="2939" y="2756"/>
                      <a:pt x="2939" y="2756"/>
                    </a:cubicBezTo>
                    <a:cubicBezTo>
                      <a:pt x="2939" y="2756"/>
                      <a:pt x="2939" y="2755"/>
                      <a:pt x="2940" y="2754"/>
                    </a:cubicBezTo>
                    <a:cubicBezTo>
                      <a:pt x="2971" y="2703"/>
                      <a:pt x="2971" y="2703"/>
                      <a:pt x="2971" y="2703"/>
                    </a:cubicBezTo>
                    <a:cubicBezTo>
                      <a:pt x="2976" y="2696"/>
                      <a:pt x="2986" y="2693"/>
                      <a:pt x="2993" y="2698"/>
                    </a:cubicBezTo>
                    <a:cubicBezTo>
                      <a:pt x="3014" y="2713"/>
                      <a:pt x="3055" y="2741"/>
                      <a:pt x="3079" y="2753"/>
                    </a:cubicBezTo>
                    <a:cubicBezTo>
                      <a:pt x="3112" y="2770"/>
                      <a:pt x="3094" y="2730"/>
                      <a:pt x="3099" y="2708"/>
                    </a:cubicBezTo>
                    <a:cubicBezTo>
                      <a:pt x="3104" y="2685"/>
                      <a:pt x="3112" y="2656"/>
                      <a:pt x="3125" y="2611"/>
                    </a:cubicBezTo>
                    <a:cubicBezTo>
                      <a:pt x="3138" y="2565"/>
                      <a:pt x="3136" y="2537"/>
                      <a:pt x="3135" y="2521"/>
                    </a:cubicBezTo>
                    <a:cubicBezTo>
                      <a:pt x="3134" y="2505"/>
                      <a:pt x="3107" y="2478"/>
                      <a:pt x="3087" y="2451"/>
                    </a:cubicBezTo>
                    <a:cubicBezTo>
                      <a:pt x="3066" y="2423"/>
                      <a:pt x="3050" y="2424"/>
                      <a:pt x="3031" y="2419"/>
                    </a:cubicBezTo>
                    <a:cubicBezTo>
                      <a:pt x="3011" y="2414"/>
                      <a:pt x="2975" y="2400"/>
                      <a:pt x="2953" y="2395"/>
                    </a:cubicBezTo>
                    <a:cubicBezTo>
                      <a:pt x="2930" y="2390"/>
                      <a:pt x="2880" y="2294"/>
                      <a:pt x="2857" y="2276"/>
                    </a:cubicBezTo>
                    <a:cubicBezTo>
                      <a:pt x="2833" y="2259"/>
                      <a:pt x="2854" y="2223"/>
                      <a:pt x="2853" y="2210"/>
                    </a:cubicBezTo>
                    <a:cubicBezTo>
                      <a:pt x="2852" y="2200"/>
                      <a:pt x="2883" y="2165"/>
                      <a:pt x="2895" y="2152"/>
                    </a:cubicBezTo>
                    <a:cubicBezTo>
                      <a:pt x="2898" y="2148"/>
                      <a:pt x="2902" y="2147"/>
                      <a:pt x="2907" y="2147"/>
                    </a:cubicBezTo>
                    <a:cubicBezTo>
                      <a:pt x="2927" y="2147"/>
                      <a:pt x="2988" y="2148"/>
                      <a:pt x="2995" y="2147"/>
                    </a:cubicBezTo>
                    <a:cubicBezTo>
                      <a:pt x="3004" y="2147"/>
                      <a:pt x="3110" y="2115"/>
                      <a:pt x="3143" y="2106"/>
                    </a:cubicBezTo>
                    <a:cubicBezTo>
                      <a:pt x="3148" y="2104"/>
                      <a:pt x="3153" y="2099"/>
                      <a:pt x="3154" y="2094"/>
                    </a:cubicBezTo>
                    <a:cubicBezTo>
                      <a:pt x="3168" y="2004"/>
                      <a:pt x="3168" y="2004"/>
                      <a:pt x="3168" y="2004"/>
                    </a:cubicBezTo>
                    <a:cubicBezTo>
                      <a:pt x="3168" y="2004"/>
                      <a:pt x="3168" y="2003"/>
                      <a:pt x="3168" y="2003"/>
                    </a:cubicBezTo>
                    <a:cubicBezTo>
                      <a:pt x="3192" y="1899"/>
                      <a:pt x="3192" y="1899"/>
                      <a:pt x="3192" y="1899"/>
                    </a:cubicBezTo>
                    <a:cubicBezTo>
                      <a:pt x="3193" y="1894"/>
                      <a:pt x="3197" y="1890"/>
                      <a:pt x="3202" y="1888"/>
                    </a:cubicBezTo>
                    <a:cubicBezTo>
                      <a:pt x="3358" y="1840"/>
                      <a:pt x="3358" y="1840"/>
                      <a:pt x="3358" y="1840"/>
                    </a:cubicBezTo>
                    <a:cubicBezTo>
                      <a:pt x="3366" y="1837"/>
                      <a:pt x="3373" y="1841"/>
                      <a:pt x="3377" y="1848"/>
                    </a:cubicBezTo>
                    <a:cubicBezTo>
                      <a:pt x="3377" y="1847"/>
                      <a:pt x="3377" y="1847"/>
                      <a:pt x="3376" y="1846"/>
                    </a:cubicBezTo>
                    <a:cubicBezTo>
                      <a:pt x="3349" y="1772"/>
                      <a:pt x="3349" y="1772"/>
                      <a:pt x="3349" y="1772"/>
                    </a:cubicBezTo>
                    <a:cubicBezTo>
                      <a:pt x="3349" y="1771"/>
                      <a:pt x="3349" y="1770"/>
                      <a:pt x="3348" y="1769"/>
                    </a:cubicBezTo>
                    <a:cubicBezTo>
                      <a:pt x="3320" y="1652"/>
                      <a:pt x="3320" y="1652"/>
                      <a:pt x="3320" y="1652"/>
                    </a:cubicBezTo>
                    <a:cubicBezTo>
                      <a:pt x="3317" y="1641"/>
                      <a:pt x="3321" y="1630"/>
                      <a:pt x="3331" y="1624"/>
                    </a:cubicBezTo>
                    <a:cubicBezTo>
                      <a:pt x="3404" y="1576"/>
                      <a:pt x="3404" y="1576"/>
                      <a:pt x="3404" y="1576"/>
                    </a:cubicBezTo>
                    <a:cubicBezTo>
                      <a:pt x="3419" y="1567"/>
                      <a:pt x="3420" y="1546"/>
                      <a:pt x="3407" y="1534"/>
                    </a:cubicBezTo>
                    <a:cubicBezTo>
                      <a:pt x="3393" y="1523"/>
                      <a:pt x="3377" y="1508"/>
                      <a:pt x="3360" y="1490"/>
                    </a:cubicBezTo>
                    <a:cubicBezTo>
                      <a:pt x="3324" y="1450"/>
                      <a:pt x="3363" y="1400"/>
                      <a:pt x="3363" y="1400"/>
                    </a:cubicBezTo>
                    <a:cubicBezTo>
                      <a:pt x="3428" y="1304"/>
                      <a:pt x="3428" y="1304"/>
                      <a:pt x="3428" y="1304"/>
                    </a:cubicBezTo>
                    <a:cubicBezTo>
                      <a:pt x="3434" y="1294"/>
                      <a:pt x="3434" y="1282"/>
                      <a:pt x="3426" y="1273"/>
                    </a:cubicBezTo>
                    <a:cubicBezTo>
                      <a:pt x="3417" y="1262"/>
                      <a:pt x="3404" y="1248"/>
                      <a:pt x="3399" y="1245"/>
                    </a:cubicBezTo>
                    <a:cubicBezTo>
                      <a:pt x="3391" y="1240"/>
                      <a:pt x="3332" y="1147"/>
                      <a:pt x="3328" y="1139"/>
                    </a:cubicBezTo>
                    <a:cubicBezTo>
                      <a:pt x="3326" y="1133"/>
                      <a:pt x="3268" y="1107"/>
                      <a:pt x="3241" y="1095"/>
                    </a:cubicBezTo>
                    <a:cubicBezTo>
                      <a:pt x="3232" y="1091"/>
                      <a:pt x="3226" y="1083"/>
                      <a:pt x="3225" y="1073"/>
                    </a:cubicBezTo>
                    <a:cubicBezTo>
                      <a:pt x="3222" y="1043"/>
                      <a:pt x="3216" y="976"/>
                      <a:pt x="3214" y="965"/>
                    </a:cubicBezTo>
                    <a:cubicBezTo>
                      <a:pt x="3210" y="951"/>
                      <a:pt x="3171" y="824"/>
                      <a:pt x="3167" y="801"/>
                    </a:cubicBezTo>
                    <a:cubicBezTo>
                      <a:pt x="3163" y="779"/>
                      <a:pt x="3183" y="693"/>
                      <a:pt x="3185" y="682"/>
                    </a:cubicBezTo>
                    <a:cubicBezTo>
                      <a:pt x="3188" y="670"/>
                      <a:pt x="3214" y="646"/>
                      <a:pt x="3214" y="646"/>
                    </a:cubicBezTo>
                    <a:cubicBezTo>
                      <a:pt x="3314" y="549"/>
                      <a:pt x="3314" y="549"/>
                      <a:pt x="3314" y="549"/>
                    </a:cubicBezTo>
                    <a:cubicBezTo>
                      <a:pt x="3325" y="538"/>
                      <a:pt x="3325" y="521"/>
                      <a:pt x="3314" y="511"/>
                    </a:cubicBezTo>
                    <a:cubicBezTo>
                      <a:pt x="3288" y="488"/>
                      <a:pt x="3250" y="452"/>
                      <a:pt x="3253" y="446"/>
                    </a:cubicBezTo>
                    <a:cubicBezTo>
                      <a:pt x="3257" y="440"/>
                      <a:pt x="3259" y="425"/>
                      <a:pt x="3259" y="417"/>
                    </a:cubicBezTo>
                    <a:cubicBezTo>
                      <a:pt x="3260" y="414"/>
                      <a:pt x="3261" y="410"/>
                      <a:pt x="3262" y="407"/>
                    </a:cubicBezTo>
                    <a:cubicBezTo>
                      <a:pt x="3293" y="346"/>
                      <a:pt x="3293" y="346"/>
                      <a:pt x="3293" y="346"/>
                    </a:cubicBezTo>
                    <a:cubicBezTo>
                      <a:pt x="3296" y="340"/>
                      <a:pt x="3296" y="333"/>
                      <a:pt x="3294" y="326"/>
                    </a:cubicBezTo>
                    <a:cubicBezTo>
                      <a:pt x="3236" y="166"/>
                      <a:pt x="3236" y="166"/>
                      <a:pt x="3236" y="166"/>
                    </a:cubicBezTo>
                    <a:cubicBezTo>
                      <a:pt x="3234" y="162"/>
                      <a:pt x="3232" y="158"/>
                      <a:pt x="3228" y="155"/>
                    </a:cubicBezTo>
                    <a:cubicBezTo>
                      <a:pt x="3147" y="88"/>
                      <a:pt x="3147" y="88"/>
                      <a:pt x="3147" y="88"/>
                    </a:cubicBezTo>
                    <a:cubicBezTo>
                      <a:pt x="3142" y="83"/>
                      <a:pt x="3138" y="76"/>
                      <a:pt x="3138" y="69"/>
                    </a:cubicBezTo>
                    <a:cubicBezTo>
                      <a:pt x="3135" y="27"/>
                      <a:pt x="3135" y="27"/>
                      <a:pt x="3135" y="27"/>
                    </a:cubicBezTo>
                    <a:cubicBezTo>
                      <a:pt x="3134" y="11"/>
                      <a:pt x="3119" y="0"/>
                      <a:pt x="3103" y="3"/>
                    </a:cubicBezTo>
                    <a:cubicBezTo>
                      <a:pt x="2994" y="29"/>
                      <a:pt x="2994" y="29"/>
                      <a:pt x="2994" y="29"/>
                    </a:cubicBezTo>
                    <a:cubicBezTo>
                      <a:pt x="2990" y="30"/>
                      <a:pt x="2987" y="31"/>
                      <a:pt x="2985" y="33"/>
                    </a:cubicBezTo>
                    <a:cubicBezTo>
                      <a:pt x="2825" y="144"/>
                      <a:pt x="2825" y="144"/>
                      <a:pt x="2825" y="144"/>
                    </a:cubicBezTo>
                    <a:cubicBezTo>
                      <a:pt x="2822" y="146"/>
                      <a:pt x="2820" y="149"/>
                      <a:pt x="2818" y="152"/>
                    </a:cubicBezTo>
                    <a:cubicBezTo>
                      <a:pt x="2712" y="330"/>
                      <a:pt x="2712" y="330"/>
                      <a:pt x="2712" y="330"/>
                    </a:cubicBezTo>
                    <a:cubicBezTo>
                      <a:pt x="2710" y="331"/>
                      <a:pt x="2709" y="333"/>
                      <a:pt x="2708" y="334"/>
                    </a:cubicBezTo>
                    <a:cubicBezTo>
                      <a:pt x="2471" y="592"/>
                      <a:pt x="2471" y="592"/>
                      <a:pt x="2471" y="592"/>
                    </a:cubicBezTo>
                    <a:cubicBezTo>
                      <a:pt x="2468" y="596"/>
                      <a:pt x="2464" y="598"/>
                      <a:pt x="2460" y="600"/>
                    </a:cubicBezTo>
                    <a:cubicBezTo>
                      <a:pt x="2230" y="673"/>
                      <a:pt x="2230" y="673"/>
                      <a:pt x="2230" y="673"/>
                    </a:cubicBezTo>
                    <a:cubicBezTo>
                      <a:pt x="2228" y="673"/>
                      <a:pt x="2227" y="674"/>
                      <a:pt x="2226" y="674"/>
                    </a:cubicBezTo>
                    <a:cubicBezTo>
                      <a:pt x="2040" y="707"/>
                      <a:pt x="2040" y="707"/>
                      <a:pt x="2040" y="707"/>
                    </a:cubicBezTo>
                    <a:cubicBezTo>
                      <a:pt x="2039" y="708"/>
                      <a:pt x="2037" y="708"/>
                      <a:pt x="2036" y="708"/>
                    </a:cubicBezTo>
                    <a:cubicBezTo>
                      <a:pt x="1758" y="817"/>
                      <a:pt x="1758" y="817"/>
                      <a:pt x="1758" y="817"/>
                    </a:cubicBezTo>
                    <a:cubicBezTo>
                      <a:pt x="1757" y="817"/>
                      <a:pt x="1756" y="817"/>
                      <a:pt x="1755" y="818"/>
                    </a:cubicBezTo>
                    <a:cubicBezTo>
                      <a:pt x="1467" y="891"/>
                      <a:pt x="1467" y="891"/>
                      <a:pt x="1467" y="891"/>
                    </a:cubicBezTo>
                    <a:cubicBezTo>
                      <a:pt x="1251" y="948"/>
                      <a:pt x="1251" y="948"/>
                      <a:pt x="1251" y="948"/>
                    </a:cubicBezTo>
                    <a:cubicBezTo>
                      <a:pt x="1249" y="949"/>
                      <a:pt x="1247" y="950"/>
                      <a:pt x="1245" y="951"/>
                    </a:cubicBezTo>
                    <a:cubicBezTo>
                      <a:pt x="1024" y="1082"/>
                      <a:pt x="1024" y="1082"/>
                      <a:pt x="1024" y="1082"/>
                    </a:cubicBezTo>
                    <a:cubicBezTo>
                      <a:pt x="1022" y="1083"/>
                      <a:pt x="1021" y="1084"/>
                      <a:pt x="1019" y="1085"/>
                    </a:cubicBezTo>
                    <a:cubicBezTo>
                      <a:pt x="689" y="1191"/>
                      <a:pt x="689" y="1191"/>
                      <a:pt x="689" y="1191"/>
                    </a:cubicBezTo>
                    <a:cubicBezTo>
                      <a:pt x="687" y="1191"/>
                      <a:pt x="686" y="1192"/>
                      <a:pt x="684" y="1193"/>
                    </a:cubicBezTo>
                    <a:cubicBezTo>
                      <a:pt x="487" y="1302"/>
                      <a:pt x="487" y="1302"/>
                      <a:pt x="487" y="1302"/>
                    </a:cubicBezTo>
                    <a:cubicBezTo>
                      <a:pt x="348" y="1389"/>
                      <a:pt x="348" y="1389"/>
                      <a:pt x="348" y="1389"/>
                    </a:cubicBezTo>
                    <a:cubicBezTo>
                      <a:pt x="341" y="1393"/>
                      <a:pt x="333" y="1394"/>
                      <a:pt x="325" y="1391"/>
                    </a:cubicBezTo>
                    <a:cubicBezTo>
                      <a:pt x="189" y="1342"/>
                      <a:pt x="189" y="1342"/>
                      <a:pt x="189" y="1342"/>
                    </a:cubicBezTo>
                    <a:cubicBezTo>
                      <a:pt x="180" y="1339"/>
                      <a:pt x="171" y="1341"/>
                      <a:pt x="164" y="1346"/>
                    </a:cubicBezTo>
                    <a:cubicBezTo>
                      <a:pt x="164" y="1346"/>
                      <a:pt x="164" y="1346"/>
                      <a:pt x="164" y="1346"/>
                    </a:cubicBezTo>
                    <a:cubicBezTo>
                      <a:pt x="156" y="1352"/>
                      <a:pt x="152" y="1362"/>
                      <a:pt x="154" y="1372"/>
                    </a:cubicBezTo>
                    <a:cubicBezTo>
                      <a:pt x="179" y="1494"/>
                      <a:pt x="179" y="1494"/>
                      <a:pt x="179" y="1494"/>
                    </a:cubicBezTo>
                    <a:cubicBezTo>
                      <a:pt x="179" y="1497"/>
                      <a:pt x="180" y="1499"/>
                      <a:pt x="181" y="1501"/>
                    </a:cubicBezTo>
                    <a:cubicBezTo>
                      <a:pt x="215" y="1568"/>
                      <a:pt x="215" y="1568"/>
                      <a:pt x="215" y="1568"/>
                    </a:cubicBezTo>
                    <a:cubicBezTo>
                      <a:pt x="217" y="1571"/>
                      <a:pt x="218" y="1574"/>
                      <a:pt x="218" y="1577"/>
                    </a:cubicBezTo>
                    <a:cubicBezTo>
                      <a:pt x="288" y="1574"/>
                      <a:pt x="288" y="1574"/>
                      <a:pt x="288" y="1574"/>
                    </a:cubicBezTo>
                    <a:cubicBezTo>
                      <a:pt x="309" y="1573"/>
                      <a:pt x="328" y="1562"/>
                      <a:pt x="340" y="1545"/>
                    </a:cubicBezTo>
                    <a:cubicBezTo>
                      <a:pt x="373" y="1498"/>
                      <a:pt x="373" y="1498"/>
                      <a:pt x="373" y="1498"/>
                    </a:cubicBezTo>
                    <a:cubicBezTo>
                      <a:pt x="389" y="1474"/>
                      <a:pt x="419" y="1464"/>
                      <a:pt x="447" y="1472"/>
                    </a:cubicBezTo>
                    <a:cubicBezTo>
                      <a:pt x="493" y="1487"/>
                      <a:pt x="493" y="1487"/>
                      <a:pt x="493" y="1487"/>
                    </a:cubicBezTo>
                    <a:cubicBezTo>
                      <a:pt x="561" y="1510"/>
                      <a:pt x="561" y="1510"/>
                      <a:pt x="561" y="1510"/>
                    </a:cubicBezTo>
                    <a:cubicBezTo>
                      <a:pt x="576" y="1514"/>
                      <a:pt x="589" y="1525"/>
                      <a:pt x="597" y="1538"/>
                    </a:cubicBezTo>
                    <a:cubicBezTo>
                      <a:pt x="624" y="1582"/>
                      <a:pt x="624" y="1582"/>
                      <a:pt x="624" y="1582"/>
                    </a:cubicBezTo>
                    <a:cubicBezTo>
                      <a:pt x="636" y="1603"/>
                      <a:pt x="637" y="1628"/>
                      <a:pt x="625" y="1649"/>
                    </a:cubicBezTo>
                    <a:cubicBezTo>
                      <a:pt x="578" y="1733"/>
                      <a:pt x="578" y="1733"/>
                      <a:pt x="578" y="1733"/>
                    </a:cubicBezTo>
                    <a:cubicBezTo>
                      <a:pt x="571" y="1745"/>
                      <a:pt x="568" y="1759"/>
                      <a:pt x="569" y="1772"/>
                    </a:cubicBezTo>
                    <a:cubicBezTo>
                      <a:pt x="572" y="1794"/>
                      <a:pt x="572" y="1794"/>
                      <a:pt x="572" y="1794"/>
                    </a:cubicBezTo>
                    <a:cubicBezTo>
                      <a:pt x="575" y="1830"/>
                      <a:pt x="548" y="1863"/>
                      <a:pt x="511" y="1866"/>
                    </a:cubicBezTo>
                    <a:cubicBezTo>
                      <a:pt x="511" y="1866"/>
                      <a:pt x="511" y="1866"/>
                      <a:pt x="511" y="1866"/>
                    </a:cubicBezTo>
                    <a:cubicBezTo>
                      <a:pt x="503" y="1867"/>
                      <a:pt x="495" y="1866"/>
                      <a:pt x="487" y="1864"/>
                    </a:cubicBezTo>
                    <a:cubicBezTo>
                      <a:pt x="406" y="1840"/>
                      <a:pt x="406" y="1840"/>
                      <a:pt x="406" y="1840"/>
                    </a:cubicBezTo>
                    <a:cubicBezTo>
                      <a:pt x="395" y="1836"/>
                      <a:pt x="385" y="1830"/>
                      <a:pt x="377" y="1822"/>
                    </a:cubicBezTo>
                    <a:cubicBezTo>
                      <a:pt x="285" y="1727"/>
                      <a:pt x="285" y="1727"/>
                      <a:pt x="285" y="1727"/>
                    </a:cubicBezTo>
                    <a:cubicBezTo>
                      <a:pt x="234" y="1734"/>
                      <a:pt x="234" y="1734"/>
                      <a:pt x="234" y="1734"/>
                    </a:cubicBezTo>
                    <a:cubicBezTo>
                      <a:pt x="234" y="1735"/>
                      <a:pt x="233" y="1735"/>
                      <a:pt x="233" y="1736"/>
                    </a:cubicBezTo>
                    <a:cubicBezTo>
                      <a:pt x="299" y="2183"/>
                      <a:pt x="299" y="2183"/>
                      <a:pt x="299" y="2183"/>
                    </a:cubicBezTo>
                    <a:cubicBezTo>
                      <a:pt x="391" y="2661"/>
                      <a:pt x="391" y="2661"/>
                      <a:pt x="391" y="2661"/>
                    </a:cubicBezTo>
                    <a:cubicBezTo>
                      <a:pt x="392" y="2667"/>
                      <a:pt x="391" y="2674"/>
                      <a:pt x="387" y="2680"/>
                    </a:cubicBezTo>
                    <a:cubicBezTo>
                      <a:pt x="339" y="2752"/>
                      <a:pt x="339" y="2752"/>
                      <a:pt x="339" y="2752"/>
                    </a:cubicBezTo>
                    <a:cubicBezTo>
                      <a:pt x="334" y="2760"/>
                      <a:pt x="334" y="2770"/>
                      <a:pt x="338" y="2779"/>
                    </a:cubicBezTo>
                    <a:cubicBezTo>
                      <a:pt x="352" y="2805"/>
                      <a:pt x="352" y="2805"/>
                      <a:pt x="352" y="2805"/>
                    </a:cubicBezTo>
                    <a:cubicBezTo>
                      <a:pt x="356" y="2811"/>
                      <a:pt x="356" y="2818"/>
                      <a:pt x="354" y="2825"/>
                    </a:cubicBezTo>
                    <a:cubicBezTo>
                      <a:pt x="311" y="2964"/>
                      <a:pt x="311" y="2964"/>
                      <a:pt x="311" y="2964"/>
                    </a:cubicBezTo>
                    <a:cubicBezTo>
                      <a:pt x="310" y="2968"/>
                      <a:pt x="308" y="2971"/>
                      <a:pt x="305" y="2974"/>
                    </a:cubicBezTo>
                    <a:cubicBezTo>
                      <a:pt x="174" y="3110"/>
                      <a:pt x="174" y="3110"/>
                      <a:pt x="174" y="3110"/>
                    </a:cubicBezTo>
                    <a:cubicBezTo>
                      <a:pt x="172" y="3112"/>
                      <a:pt x="169" y="3114"/>
                      <a:pt x="166" y="3115"/>
                    </a:cubicBezTo>
                    <a:cubicBezTo>
                      <a:pt x="71" y="3157"/>
                      <a:pt x="71" y="3157"/>
                      <a:pt x="71" y="3157"/>
                    </a:cubicBezTo>
                    <a:cubicBezTo>
                      <a:pt x="63" y="3160"/>
                      <a:pt x="57" y="3168"/>
                      <a:pt x="55" y="3176"/>
                    </a:cubicBezTo>
                    <a:cubicBezTo>
                      <a:pt x="41" y="3253"/>
                      <a:pt x="41" y="3253"/>
                      <a:pt x="41" y="3253"/>
                    </a:cubicBezTo>
                    <a:cubicBezTo>
                      <a:pt x="41" y="3256"/>
                      <a:pt x="41" y="3258"/>
                      <a:pt x="41" y="3260"/>
                    </a:cubicBezTo>
                    <a:cubicBezTo>
                      <a:pt x="46" y="3338"/>
                      <a:pt x="46" y="3338"/>
                      <a:pt x="46" y="3338"/>
                    </a:cubicBezTo>
                    <a:cubicBezTo>
                      <a:pt x="46" y="3348"/>
                      <a:pt x="40" y="3358"/>
                      <a:pt x="31" y="3363"/>
                    </a:cubicBezTo>
                    <a:cubicBezTo>
                      <a:pt x="16" y="3370"/>
                      <a:pt x="16" y="3370"/>
                      <a:pt x="16" y="3370"/>
                    </a:cubicBezTo>
                    <a:cubicBezTo>
                      <a:pt x="6" y="3375"/>
                      <a:pt x="0" y="3384"/>
                      <a:pt x="1" y="3395"/>
                    </a:cubicBezTo>
                    <a:cubicBezTo>
                      <a:pt x="2" y="3412"/>
                      <a:pt x="2" y="3412"/>
                      <a:pt x="2" y="3412"/>
                    </a:cubicBezTo>
                    <a:cubicBezTo>
                      <a:pt x="3" y="3424"/>
                      <a:pt x="10" y="3433"/>
                      <a:pt x="21" y="3436"/>
                    </a:cubicBezTo>
                    <a:cubicBezTo>
                      <a:pt x="75" y="3451"/>
                      <a:pt x="75" y="3451"/>
                      <a:pt x="75" y="3451"/>
                    </a:cubicBezTo>
                    <a:cubicBezTo>
                      <a:pt x="77" y="3452"/>
                      <a:pt x="79" y="3452"/>
                      <a:pt x="80" y="3453"/>
                    </a:cubicBezTo>
                    <a:cubicBezTo>
                      <a:pt x="133" y="3480"/>
                      <a:pt x="133" y="3480"/>
                      <a:pt x="133" y="3480"/>
                    </a:cubicBezTo>
                    <a:cubicBezTo>
                      <a:pt x="242" y="3528"/>
                      <a:pt x="242" y="3528"/>
                      <a:pt x="242" y="3528"/>
                    </a:cubicBezTo>
                    <a:cubicBezTo>
                      <a:pt x="245" y="3529"/>
                      <a:pt x="247" y="3530"/>
                      <a:pt x="249" y="3532"/>
                    </a:cubicBezTo>
                    <a:cubicBezTo>
                      <a:pt x="325" y="3602"/>
                      <a:pt x="325" y="3602"/>
                      <a:pt x="325" y="3602"/>
                    </a:cubicBezTo>
                    <a:cubicBezTo>
                      <a:pt x="326" y="3603"/>
                      <a:pt x="327" y="3605"/>
                      <a:pt x="328" y="3606"/>
                    </a:cubicBezTo>
                    <a:cubicBezTo>
                      <a:pt x="440" y="3759"/>
                      <a:pt x="440" y="3759"/>
                      <a:pt x="440" y="3759"/>
                    </a:cubicBezTo>
                    <a:cubicBezTo>
                      <a:pt x="442" y="3762"/>
                      <a:pt x="445" y="3764"/>
                      <a:pt x="449" y="3766"/>
                    </a:cubicBezTo>
                    <a:cubicBezTo>
                      <a:pt x="594" y="3847"/>
                      <a:pt x="594" y="3847"/>
                      <a:pt x="594" y="3847"/>
                    </a:cubicBezTo>
                    <a:cubicBezTo>
                      <a:pt x="595" y="3847"/>
                      <a:pt x="596" y="3848"/>
                      <a:pt x="597" y="384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dirty="0"/>
              </a:p>
            </p:txBody>
          </p:sp>
          <p:sp>
            <p:nvSpPr>
              <p:cNvPr id="60" name="Freeform 33"/>
              <p:cNvSpPr>
                <a:spLocks/>
              </p:cNvSpPr>
              <p:nvPr/>
            </p:nvSpPr>
            <p:spPr bwMode="auto">
              <a:xfrm>
                <a:off x="1902247" y="2095587"/>
                <a:ext cx="739757" cy="688566"/>
              </a:xfrm>
              <a:custGeom>
                <a:avLst/>
                <a:gdLst>
                  <a:gd name="T0" fmla="*/ 106 w 3048"/>
                  <a:gd name="T1" fmla="*/ 625 h 2839"/>
                  <a:gd name="T2" fmla="*/ 2 w 3048"/>
                  <a:gd name="T3" fmla="*/ 800 h 2839"/>
                  <a:gd name="T4" fmla="*/ 169 w 3048"/>
                  <a:gd name="T5" fmla="*/ 1051 h 2839"/>
                  <a:gd name="T6" fmla="*/ 73 w 3048"/>
                  <a:gd name="T7" fmla="*/ 1154 h 2839"/>
                  <a:gd name="T8" fmla="*/ 102 w 3048"/>
                  <a:gd name="T9" fmla="*/ 1416 h 2839"/>
                  <a:gd name="T10" fmla="*/ 89 w 3048"/>
                  <a:gd name="T11" fmla="*/ 1513 h 2839"/>
                  <a:gd name="T12" fmla="*/ 136 w 3048"/>
                  <a:gd name="T13" fmla="*/ 1646 h 2839"/>
                  <a:gd name="T14" fmla="*/ 334 w 3048"/>
                  <a:gd name="T15" fmla="*/ 1801 h 2839"/>
                  <a:gd name="T16" fmla="*/ 292 w 3048"/>
                  <a:gd name="T17" fmla="*/ 1997 h 2839"/>
                  <a:gd name="T18" fmla="*/ 270 w 3048"/>
                  <a:gd name="T19" fmla="*/ 2148 h 2839"/>
                  <a:gd name="T20" fmla="*/ 466 w 3048"/>
                  <a:gd name="T21" fmla="*/ 2173 h 2839"/>
                  <a:gd name="T22" fmla="*/ 494 w 3048"/>
                  <a:gd name="T23" fmla="*/ 2258 h 2839"/>
                  <a:gd name="T24" fmla="*/ 681 w 3048"/>
                  <a:gd name="T25" fmla="*/ 2251 h 2839"/>
                  <a:gd name="T26" fmla="*/ 802 w 3048"/>
                  <a:gd name="T27" fmla="*/ 2294 h 2839"/>
                  <a:gd name="T28" fmla="*/ 866 w 3048"/>
                  <a:gd name="T29" fmla="*/ 2384 h 2839"/>
                  <a:gd name="T30" fmla="*/ 1080 w 3048"/>
                  <a:gd name="T31" fmla="*/ 2512 h 2839"/>
                  <a:gd name="T32" fmla="*/ 1319 w 3048"/>
                  <a:gd name="T33" fmla="*/ 2552 h 2839"/>
                  <a:gd name="T34" fmla="*/ 1555 w 3048"/>
                  <a:gd name="T35" fmla="*/ 2566 h 2839"/>
                  <a:gd name="T36" fmla="*/ 1610 w 3048"/>
                  <a:gd name="T37" fmla="*/ 2520 h 2839"/>
                  <a:gd name="T38" fmla="*/ 1746 w 3048"/>
                  <a:gd name="T39" fmla="*/ 2604 h 2839"/>
                  <a:gd name="T40" fmla="*/ 1839 w 3048"/>
                  <a:gd name="T41" fmla="*/ 2702 h 2839"/>
                  <a:gd name="T42" fmla="*/ 2029 w 3048"/>
                  <a:gd name="T43" fmla="*/ 2824 h 2839"/>
                  <a:gd name="T44" fmla="*/ 2238 w 3048"/>
                  <a:gd name="T45" fmla="*/ 2792 h 2839"/>
                  <a:gd name="T46" fmla="*/ 2377 w 3048"/>
                  <a:gd name="T47" fmla="*/ 2788 h 2839"/>
                  <a:gd name="T48" fmla="*/ 2549 w 3048"/>
                  <a:gd name="T49" fmla="*/ 2718 h 2839"/>
                  <a:gd name="T50" fmla="*/ 2579 w 3048"/>
                  <a:gd name="T51" fmla="*/ 2616 h 2839"/>
                  <a:gd name="T52" fmla="*/ 2686 w 3048"/>
                  <a:gd name="T53" fmla="*/ 2449 h 2839"/>
                  <a:gd name="T54" fmla="*/ 2619 w 3048"/>
                  <a:gd name="T55" fmla="*/ 2348 h 2839"/>
                  <a:gd name="T56" fmla="*/ 2700 w 3048"/>
                  <a:gd name="T57" fmla="*/ 2217 h 2839"/>
                  <a:gd name="T58" fmla="*/ 2798 w 3048"/>
                  <a:gd name="T59" fmla="*/ 1985 h 2839"/>
                  <a:gd name="T60" fmla="*/ 2774 w 3048"/>
                  <a:gd name="T61" fmla="*/ 1860 h 2839"/>
                  <a:gd name="T62" fmla="*/ 2716 w 3048"/>
                  <a:gd name="T63" fmla="*/ 1767 h 2839"/>
                  <a:gd name="T64" fmla="*/ 2786 w 3048"/>
                  <a:gd name="T65" fmla="*/ 1683 h 2839"/>
                  <a:gd name="T66" fmla="*/ 2719 w 3048"/>
                  <a:gd name="T67" fmla="*/ 1588 h 2839"/>
                  <a:gd name="T68" fmla="*/ 2825 w 3048"/>
                  <a:gd name="T69" fmla="*/ 1519 h 2839"/>
                  <a:gd name="T70" fmla="*/ 2864 w 3048"/>
                  <a:gd name="T71" fmla="*/ 1463 h 2839"/>
                  <a:gd name="T72" fmla="*/ 2934 w 3048"/>
                  <a:gd name="T73" fmla="*/ 1472 h 2839"/>
                  <a:gd name="T74" fmla="*/ 2978 w 3048"/>
                  <a:gd name="T75" fmla="*/ 1355 h 2839"/>
                  <a:gd name="T76" fmla="*/ 2974 w 3048"/>
                  <a:gd name="T77" fmla="*/ 1183 h 2839"/>
                  <a:gd name="T78" fmla="*/ 3048 w 3048"/>
                  <a:gd name="T79" fmla="*/ 1064 h 2839"/>
                  <a:gd name="T80" fmla="*/ 2997 w 3048"/>
                  <a:gd name="T81" fmla="*/ 829 h 2839"/>
                  <a:gd name="T82" fmla="*/ 2835 w 3048"/>
                  <a:gd name="T83" fmla="*/ 717 h 2839"/>
                  <a:gd name="T84" fmla="*/ 2663 w 3048"/>
                  <a:gd name="T85" fmla="*/ 670 h 2839"/>
                  <a:gd name="T86" fmla="*/ 2470 w 3048"/>
                  <a:gd name="T87" fmla="*/ 632 h 2839"/>
                  <a:gd name="T88" fmla="*/ 2345 w 3048"/>
                  <a:gd name="T89" fmla="*/ 427 h 2839"/>
                  <a:gd name="T90" fmla="*/ 2280 w 3048"/>
                  <a:gd name="T91" fmla="*/ 289 h 2839"/>
                  <a:gd name="T92" fmla="*/ 2145 w 3048"/>
                  <a:gd name="T93" fmla="*/ 261 h 2839"/>
                  <a:gd name="T94" fmla="*/ 1859 w 3048"/>
                  <a:gd name="T95" fmla="*/ 262 h 2839"/>
                  <a:gd name="T96" fmla="*/ 1737 w 3048"/>
                  <a:gd name="T97" fmla="*/ 107 h 2839"/>
                  <a:gd name="T98" fmla="*/ 1498 w 3048"/>
                  <a:gd name="T99" fmla="*/ 154 h 2839"/>
                  <a:gd name="T100" fmla="*/ 1239 w 3048"/>
                  <a:gd name="T101" fmla="*/ 113 h 2839"/>
                  <a:gd name="T102" fmla="*/ 1022 w 3048"/>
                  <a:gd name="T103" fmla="*/ 0 h 2839"/>
                  <a:gd name="T104" fmla="*/ 688 w 3048"/>
                  <a:gd name="T105" fmla="*/ 22 h 2839"/>
                  <a:gd name="T106" fmla="*/ 685 w 3048"/>
                  <a:gd name="T107" fmla="*/ 96 h 2839"/>
                  <a:gd name="T108" fmla="*/ 552 w 3048"/>
                  <a:gd name="T109" fmla="*/ 165 h 2839"/>
                  <a:gd name="T110" fmla="*/ 452 w 3048"/>
                  <a:gd name="T111" fmla="*/ 344 h 2839"/>
                  <a:gd name="T112" fmla="*/ 266 w 3048"/>
                  <a:gd name="T113" fmla="*/ 327 h 2839"/>
                  <a:gd name="T114" fmla="*/ 148 w 3048"/>
                  <a:gd name="T115" fmla="*/ 402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8" h="2839">
                    <a:moveTo>
                      <a:pt x="104" y="581"/>
                    </a:moveTo>
                    <a:cubicBezTo>
                      <a:pt x="109" y="584"/>
                      <a:pt x="112" y="588"/>
                      <a:pt x="112" y="594"/>
                    </a:cubicBezTo>
                    <a:cubicBezTo>
                      <a:pt x="113" y="611"/>
                      <a:pt x="113" y="611"/>
                      <a:pt x="113" y="611"/>
                    </a:cubicBezTo>
                    <a:cubicBezTo>
                      <a:pt x="113" y="617"/>
                      <a:pt x="111" y="622"/>
                      <a:pt x="106" y="625"/>
                    </a:cubicBezTo>
                    <a:cubicBezTo>
                      <a:pt x="42" y="666"/>
                      <a:pt x="42" y="666"/>
                      <a:pt x="42" y="666"/>
                    </a:cubicBezTo>
                    <a:cubicBezTo>
                      <a:pt x="39" y="668"/>
                      <a:pt x="36" y="671"/>
                      <a:pt x="35" y="675"/>
                    </a:cubicBezTo>
                    <a:cubicBezTo>
                      <a:pt x="1" y="790"/>
                      <a:pt x="1" y="790"/>
                      <a:pt x="1" y="790"/>
                    </a:cubicBezTo>
                    <a:cubicBezTo>
                      <a:pt x="0" y="794"/>
                      <a:pt x="1" y="797"/>
                      <a:pt x="2" y="800"/>
                    </a:cubicBezTo>
                    <a:cubicBezTo>
                      <a:pt x="33" y="883"/>
                      <a:pt x="33" y="883"/>
                      <a:pt x="33" y="883"/>
                    </a:cubicBezTo>
                    <a:cubicBezTo>
                      <a:pt x="34" y="885"/>
                      <a:pt x="35" y="886"/>
                      <a:pt x="36" y="888"/>
                    </a:cubicBezTo>
                    <a:cubicBezTo>
                      <a:pt x="52" y="905"/>
                      <a:pt x="157" y="1016"/>
                      <a:pt x="167" y="1031"/>
                    </a:cubicBezTo>
                    <a:cubicBezTo>
                      <a:pt x="173" y="1040"/>
                      <a:pt x="171" y="1047"/>
                      <a:pt x="169" y="1051"/>
                    </a:cubicBezTo>
                    <a:cubicBezTo>
                      <a:pt x="167" y="1054"/>
                      <a:pt x="164" y="1056"/>
                      <a:pt x="161" y="1058"/>
                    </a:cubicBezTo>
                    <a:cubicBezTo>
                      <a:pt x="87" y="1086"/>
                      <a:pt x="87" y="1086"/>
                      <a:pt x="87" y="1086"/>
                    </a:cubicBezTo>
                    <a:cubicBezTo>
                      <a:pt x="81" y="1089"/>
                      <a:pt x="78" y="1094"/>
                      <a:pt x="77" y="1099"/>
                    </a:cubicBezTo>
                    <a:cubicBezTo>
                      <a:pt x="73" y="1154"/>
                      <a:pt x="73" y="1154"/>
                      <a:pt x="73" y="1154"/>
                    </a:cubicBezTo>
                    <a:cubicBezTo>
                      <a:pt x="72" y="1156"/>
                      <a:pt x="73" y="1158"/>
                      <a:pt x="73" y="1160"/>
                    </a:cubicBezTo>
                    <a:cubicBezTo>
                      <a:pt x="113" y="1276"/>
                      <a:pt x="113" y="1276"/>
                      <a:pt x="113" y="1276"/>
                    </a:cubicBezTo>
                    <a:cubicBezTo>
                      <a:pt x="114" y="1278"/>
                      <a:pt x="114" y="1280"/>
                      <a:pt x="114" y="1282"/>
                    </a:cubicBezTo>
                    <a:cubicBezTo>
                      <a:pt x="102" y="1416"/>
                      <a:pt x="102" y="1416"/>
                      <a:pt x="102" y="1416"/>
                    </a:cubicBezTo>
                    <a:cubicBezTo>
                      <a:pt x="102" y="1423"/>
                      <a:pt x="96" y="1429"/>
                      <a:pt x="88" y="1430"/>
                    </a:cubicBezTo>
                    <a:cubicBezTo>
                      <a:pt x="83" y="1430"/>
                      <a:pt x="83" y="1430"/>
                      <a:pt x="83" y="1430"/>
                    </a:cubicBezTo>
                    <a:cubicBezTo>
                      <a:pt x="73" y="1431"/>
                      <a:pt x="66" y="1440"/>
                      <a:pt x="69" y="1450"/>
                    </a:cubicBezTo>
                    <a:cubicBezTo>
                      <a:pt x="89" y="1513"/>
                      <a:pt x="89" y="1513"/>
                      <a:pt x="89" y="1513"/>
                    </a:cubicBezTo>
                    <a:cubicBezTo>
                      <a:pt x="90" y="1517"/>
                      <a:pt x="90" y="1520"/>
                      <a:pt x="89" y="1524"/>
                    </a:cubicBezTo>
                    <a:cubicBezTo>
                      <a:pt x="55" y="1607"/>
                      <a:pt x="55" y="1607"/>
                      <a:pt x="55" y="1607"/>
                    </a:cubicBezTo>
                    <a:cubicBezTo>
                      <a:pt x="52" y="1615"/>
                      <a:pt x="57" y="1625"/>
                      <a:pt x="66" y="1627"/>
                    </a:cubicBezTo>
                    <a:cubicBezTo>
                      <a:pt x="136" y="1646"/>
                      <a:pt x="136" y="1646"/>
                      <a:pt x="136" y="1646"/>
                    </a:cubicBezTo>
                    <a:cubicBezTo>
                      <a:pt x="136" y="1646"/>
                      <a:pt x="136" y="1646"/>
                      <a:pt x="137" y="1647"/>
                    </a:cubicBezTo>
                    <a:cubicBezTo>
                      <a:pt x="261" y="1688"/>
                      <a:pt x="261" y="1688"/>
                      <a:pt x="261" y="1688"/>
                    </a:cubicBezTo>
                    <a:cubicBezTo>
                      <a:pt x="264" y="1689"/>
                      <a:pt x="267" y="1691"/>
                      <a:pt x="269" y="1694"/>
                    </a:cubicBezTo>
                    <a:cubicBezTo>
                      <a:pt x="334" y="1801"/>
                      <a:pt x="334" y="1801"/>
                      <a:pt x="334" y="1801"/>
                    </a:cubicBezTo>
                    <a:cubicBezTo>
                      <a:pt x="336" y="1804"/>
                      <a:pt x="336" y="1809"/>
                      <a:pt x="335" y="1812"/>
                    </a:cubicBezTo>
                    <a:cubicBezTo>
                      <a:pt x="309" y="1932"/>
                      <a:pt x="309" y="1932"/>
                      <a:pt x="309" y="1932"/>
                    </a:cubicBezTo>
                    <a:cubicBezTo>
                      <a:pt x="298" y="1988"/>
                      <a:pt x="298" y="1988"/>
                      <a:pt x="298" y="1988"/>
                    </a:cubicBezTo>
                    <a:cubicBezTo>
                      <a:pt x="297" y="1991"/>
                      <a:pt x="295" y="1995"/>
                      <a:pt x="292" y="1997"/>
                    </a:cubicBezTo>
                    <a:cubicBezTo>
                      <a:pt x="239" y="2038"/>
                      <a:pt x="239" y="2038"/>
                      <a:pt x="239" y="2038"/>
                    </a:cubicBezTo>
                    <a:cubicBezTo>
                      <a:pt x="233" y="2042"/>
                      <a:pt x="231" y="2049"/>
                      <a:pt x="234" y="2055"/>
                    </a:cubicBezTo>
                    <a:cubicBezTo>
                      <a:pt x="263" y="2139"/>
                      <a:pt x="263" y="2139"/>
                      <a:pt x="263" y="2139"/>
                    </a:cubicBezTo>
                    <a:cubicBezTo>
                      <a:pt x="264" y="2143"/>
                      <a:pt x="266" y="2146"/>
                      <a:pt x="270" y="2148"/>
                    </a:cubicBezTo>
                    <a:cubicBezTo>
                      <a:pt x="366" y="2202"/>
                      <a:pt x="366" y="2202"/>
                      <a:pt x="366" y="2202"/>
                    </a:cubicBezTo>
                    <a:cubicBezTo>
                      <a:pt x="372" y="2206"/>
                      <a:pt x="380" y="2204"/>
                      <a:pt x="385" y="2199"/>
                    </a:cubicBezTo>
                    <a:cubicBezTo>
                      <a:pt x="400" y="2181"/>
                      <a:pt x="400" y="2181"/>
                      <a:pt x="400" y="2181"/>
                    </a:cubicBezTo>
                    <a:cubicBezTo>
                      <a:pt x="418" y="2162"/>
                      <a:pt x="450" y="2168"/>
                      <a:pt x="466" y="2173"/>
                    </a:cubicBezTo>
                    <a:cubicBezTo>
                      <a:pt x="472" y="2175"/>
                      <a:pt x="477" y="2180"/>
                      <a:pt x="477" y="2187"/>
                    </a:cubicBezTo>
                    <a:cubicBezTo>
                      <a:pt x="477" y="2193"/>
                      <a:pt x="477" y="2193"/>
                      <a:pt x="477" y="2193"/>
                    </a:cubicBezTo>
                    <a:cubicBezTo>
                      <a:pt x="480" y="2243"/>
                      <a:pt x="480" y="2243"/>
                      <a:pt x="480" y="2243"/>
                    </a:cubicBezTo>
                    <a:cubicBezTo>
                      <a:pt x="481" y="2251"/>
                      <a:pt x="486" y="2257"/>
                      <a:pt x="494" y="2258"/>
                    </a:cubicBezTo>
                    <a:cubicBezTo>
                      <a:pt x="599" y="2271"/>
                      <a:pt x="599" y="2271"/>
                      <a:pt x="599" y="2271"/>
                    </a:cubicBezTo>
                    <a:cubicBezTo>
                      <a:pt x="602" y="2271"/>
                      <a:pt x="604" y="2271"/>
                      <a:pt x="606" y="2270"/>
                    </a:cubicBezTo>
                    <a:cubicBezTo>
                      <a:pt x="665" y="2248"/>
                      <a:pt x="665" y="2248"/>
                      <a:pt x="665" y="2248"/>
                    </a:cubicBezTo>
                    <a:cubicBezTo>
                      <a:pt x="671" y="2246"/>
                      <a:pt x="677" y="2247"/>
                      <a:pt x="681" y="2251"/>
                    </a:cubicBezTo>
                    <a:cubicBezTo>
                      <a:pt x="710" y="2279"/>
                      <a:pt x="710" y="2279"/>
                      <a:pt x="710" y="2279"/>
                    </a:cubicBezTo>
                    <a:cubicBezTo>
                      <a:pt x="713" y="2282"/>
                      <a:pt x="717" y="2283"/>
                      <a:pt x="722" y="2283"/>
                    </a:cubicBezTo>
                    <a:cubicBezTo>
                      <a:pt x="778" y="2280"/>
                      <a:pt x="778" y="2280"/>
                      <a:pt x="778" y="2280"/>
                    </a:cubicBezTo>
                    <a:cubicBezTo>
                      <a:pt x="799" y="2279"/>
                      <a:pt x="802" y="2288"/>
                      <a:pt x="802" y="2294"/>
                    </a:cubicBezTo>
                    <a:cubicBezTo>
                      <a:pt x="802" y="2296"/>
                      <a:pt x="803" y="2299"/>
                      <a:pt x="804" y="2302"/>
                    </a:cubicBezTo>
                    <a:cubicBezTo>
                      <a:pt x="822" y="2333"/>
                      <a:pt x="822" y="2333"/>
                      <a:pt x="822" y="2333"/>
                    </a:cubicBezTo>
                    <a:cubicBezTo>
                      <a:pt x="823" y="2334"/>
                      <a:pt x="823" y="2335"/>
                      <a:pt x="824" y="2335"/>
                    </a:cubicBezTo>
                    <a:cubicBezTo>
                      <a:pt x="866" y="2384"/>
                      <a:pt x="866" y="2384"/>
                      <a:pt x="866" y="2384"/>
                    </a:cubicBezTo>
                    <a:cubicBezTo>
                      <a:pt x="867" y="2385"/>
                      <a:pt x="868" y="2386"/>
                      <a:pt x="869" y="2387"/>
                    </a:cubicBezTo>
                    <a:cubicBezTo>
                      <a:pt x="988" y="2468"/>
                      <a:pt x="988" y="2468"/>
                      <a:pt x="988" y="2468"/>
                    </a:cubicBezTo>
                    <a:cubicBezTo>
                      <a:pt x="988" y="2469"/>
                      <a:pt x="989" y="2469"/>
                      <a:pt x="990" y="2470"/>
                    </a:cubicBezTo>
                    <a:cubicBezTo>
                      <a:pt x="1080" y="2512"/>
                      <a:pt x="1080" y="2512"/>
                      <a:pt x="1080" y="2512"/>
                    </a:cubicBezTo>
                    <a:cubicBezTo>
                      <a:pt x="1081" y="2513"/>
                      <a:pt x="1082" y="2513"/>
                      <a:pt x="1083" y="2513"/>
                    </a:cubicBezTo>
                    <a:cubicBezTo>
                      <a:pt x="1195" y="2538"/>
                      <a:pt x="1195" y="2538"/>
                      <a:pt x="1195" y="2538"/>
                    </a:cubicBezTo>
                    <a:cubicBezTo>
                      <a:pt x="1302" y="2560"/>
                      <a:pt x="1302" y="2560"/>
                      <a:pt x="1302" y="2560"/>
                    </a:cubicBezTo>
                    <a:cubicBezTo>
                      <a:pt x="1309" y="2562"/>
                      <a:pt x="1316" y="2558"/>
                      <a:pt x="1319" y="2552"/>
                    </a:cubicBezTo>
                    <a:cubicBezTo>
                      <a:pt x="1331" y="2525"/>
                      <a:pt x="1359" y="2460"/>
                      <a:pt x="1361" y="2452"/>
                    </a:cubicBezTo>
                    <a:cubicBezTo>
                      <a:pt x="1364" y="2442"/>
                      <a:pt x="1396" y="2444"/>
                      <a:pt x="1423" y="2467"/>
                    </a:cubicBezTo>
                    <a:cubicBezTo>
                      <a:pt x="1450" y="2491"/>
                      <a:pt x="1483" y="2566"/>
                      <a:pt x="1493" y="2578"/>
                    </a:cubicBezTo>
                    <a:cubicBezTo>
                      <a:pt x="1502" y="2588"/>
                      <a:pt x="1543" y="2571"/>
                      <a:pt x="1555" y="2566"/>
                    </a:cubicBezTo>
                    <a:cubicBezTo>
                      <a:pt x="1558" y="2565"/>
                      <a:pt x="1560" y="2563"/>
                      <a:pt x="1561" y="2561"/>
                    </a:cubicBezTo>
                    <a:cubicBezTo>
                      <a:pt x="1587" y="2527"/>
                      <a:pt x="1587" y="2527"/>
                      <a:pt x="1587" y="2527"/>
                    </a:cubicBezTo>
                    <a:cubicBezTo>
                      <a:pt x="1590" y="2523"/>
                      <a:pt x="1594" y="2521"/>
                      <a:pt x="1598" y="2521"/>
                    </a:cubicBezTo>
                    <a:cubicBezTo>
                      <a:pt x="1610" y="2520"/>
                      <a:pt x="1610" y="2520"/>
                      <a:pt x="1610" y="2520"/>
                    </a:cubicBezTo>
                    <a:cubicBezTo>
                      <a:pt x="1614" y="2520"/>
                      <a:pt x="1618" y="2521"/>
                      <a:pt x="1621" y="2524"/>
                    </a:cubicBezTo>
                    <a:cubicBezTo>
                      <a:pt x="1676" y="2572"/>
                      <a:pt x="1676" y="2572"/>
                      <a:pt x="1676" y="2572"/>
                    </a:cubicBezTo>
                    <a:cubicBezTo>
                      <a:pt x="1677" y="2573"/>
                      <a:pt x="1678" y="2573"/>
                      <a:pt x="1678" y="2574"/>
                    </a:cubicBezTo>
                    <a:cubicBezTo>
                      <a:pt x="1687" y="2579"/>
                      <a:pt x="1731" y="2605"/>
                      <a:pt x="1746" y="2604"/>
                    </a:cubicBezTo>
                    <a:cubicBezTo>
                      <a:pt x="1759" y="2603"/>
                      <a:pt x="1790" y="2627"/>
                      <a:pt x="1799" y="2634"/>
                    </a:cubicBezTo>
                    <a:cubicBezTo>
                      <a:pt x="1801" y="2635"/>
                      <a:pt x="1802" y="2637"/>
                      <a:pt x="1803" y="2639"/>
                    </a:cubicBezTo>
                    <a:cubicBezTo>
                      <a:pt x="1837" y="2699"/>
                      <a:pt x="1837" y="2699"/>
                      <a:pt x="1837" y="2699"/>
                    </a:cubicBezTo>
                    <a:cubicBezTo>
                      <a:pt x="1837" y="2700"/>
                      <a:pt x="1838" y="2701"/>
                      <a:pt x="1839" y="2702"/>
                    </a:cubicBezTo>
                    <a:cubicBezTo>
                      <a:pt x="1881" y="2751"/>
                      <a:pt x="1881" y="2751"/>
                      <a:pt x="1881" y="2751"/>
                    </a:cubicBezTo>
                    <a:cubicBezTo>
                      <a:pt x="1881" y="2752"/>
                      <a:pt x="1882" y="2753"/>
                      <a:pt x="1883" y="2754"/>
                    </a:cubicBezTo>
                    <a:cubicBezTo>
                      <a:pt x="1887" y="2762"/>
                      <a:pt x="1904" y="2798"/>
                      <a:pt x="1908" y="2817"/>
                    </a:cubicBezTo>
                    <a:cubicBezTo>
                      <a:pt x="1913" y="2839"/>
                      <a:pt x="2017" y="2824"/>
                      <a:pt x="2029" y="2824"/>
                    </a:cubicBezTo>
                    <a:cubicBezTo>
                      <a:pt x="2040" y="2825"/>
                      <a:pt x="2107" y="2765"/>
                      <a:pt x="2131" y="2744"/>
                    </a:cubicBezTo>
                    <a:cubicBezTo>
                      <a:pt x="2136" y="2740"/>
                      <a:pt x="2143" y="2739"/>
                      <a:pt x="2148" y="2742"/>
                    </a:cubicBezTo>
                    <a:cubicBezTo>
                      <a:pt x="2236" y="2791"/>
                      <a:pt x="2236" y="2791"/>
                      <a:pt x="2236" y="2791"/>
                    </a:cubicBezTo>
                    <a:cubicBezTo>
                      <a:pt x="2237" y="2791"/>
                      <a:pt x="2238" y="2792"/>
                      <a:pt x="2238" y="2792"/>
                    </a:cubicBezTo>
                    <a:cubicBezTo>
                      <a:pt x="2281" y="2825"/>
                      <a:pt x="2281" y="2825"/>
                      <a:pt x="2281" y="2825"/>
                    </a:cubicBezTo>
                    <a:cubicBezTo>
                      <a:pt x="2282" y="2823"/>
                      <a:pt x="2285" y="2821"/>
                      <a:pt x="2288" y="2820"/>
                    </a:cubicBezTo>
                    <a:cubicBezTo>
                      <a:pt x="2375" y="2788"/>
                      <a:pt x="2375" y="2788"/>
                      <a:pt x="2375" y="2788"/>
                    </a:cubicBezTo>
                    <a:cubicBezTo>
                      <a:pt x="2376" y="2788"/>
                      <a:pt x="2376" y="2788"/>
                      <a:pt x="2377" y="2788"/>
                    </a:cubicBezTo>
                    <a:cubicBezTo>
                      <a:pt x="2493" y="2762"/>
                      <a:pt x="2493" y="2762"/>
                      <a:pt x="2493" y="2762"/>
                    </a:cubicBezTo>
                    <a:cubicBezTo>
                      <a:pt x="2497" y="2761"/>
                      <a:pt x="2500" y="2759"/>
                      <a:pt x="2502" y="2755"/>
                    </a:cubicBezTo>
                    <a:cubicBezTo>
                      <a:pt x="2524" y="2719"/>
                      <a:pt x="2524" y="2719"/>
                      <a:pt x="2524" y="2719"/>
                    </a:cubicBezTo>
                    <a:cubicBezTo>
                      <a:pt x="2530" y="2709"/>
                      <a:pt x="2543" y="2709"/>
                      <a:pt x="2549" y="2718"/>
                    </a:cubicBezTo>
                    <a:cubicBezTo>
                      <a:pt x="2557" y="2728"/>
                      <a:pt x="2557" y="2728"/>
                      <a:pt x="2557" y="2728"/>
                    </a:cubicBezTo>
                    <a:cubicBezTo>
                      <a:pt x="2562" y="2736"/>
                      <a:pt x="2573" y="2737"/>
                      <a:pt x="2580" y="2730"/>
                    </a:cubicBezTo>
                    <a:cubicBezTo>
                      <a:pt x="2620" y="2691"/>
                      <a:pt x="2620" y="2691"/>
                      <a:pt x="2620" y="2691"/>
                    </a:cubicBezTo>
                    <a:cubicBezTo>
                      <a:pt x="2579" y="2616"/>
                      <a:pt x="2579" y="2616"/>
                      <a:pt x="2579" y="2616"/>
                    </a:cubicBezTo>
                    <a:cubicBezTo>
                      <a:pt x="2577" y="2613"/>
                      <a:pt x="2577" y="2609"/>
                      <a:pt x="2578" y="2605"/>
                    </a:cubicBezTo>
                    <a:cubicBezTo>
                      <a:pt x="2593" y="2548"/>
                      <a:pt x="2593" y="2548"/>
                      <a:pt x="2593" y="2548"/>
                    </a:cubicBezTo>
                    <a:cubicBezTo>
                      <a:pt x="2593" y="2546"/>
                      <a:pt x="2594" y="2543"/>
                      <a:pt x="2596" y="2542"/>
                    </a:cubicBezTo>
                    <a:cubicBezTo>
                      <a:pt x="2686" y="2449"/>
                      <a:pt x="2686" y="2449"/>
                      <a:pt x="2686" y="2449"/>
                    </a:cubicBezTo>
                    <a:cubicBezTo>
                      <a:pt x="2691" y="2444"/>
                      <a:pt x="2691" y="2437"/>
                      <a:pt x="2688" y="2431"/>
                    </a:cubicBezTo>
                    <a:cubicBezTo>
                      <a:pt x="2664" y="2392"/>
                      <a:pt x="2664" y="2392"/>
                      <a:pt x="2664" y="2392"/>
                    </a:cubicBezTo>
                    <a:cubicBezTo>
                      <a:pt x="2663" y="2390"/>
                      <a:pt x="2662" y="2389"/>
                      <a:pt x="2661" y="2388"/>
                    </a:cubicBezTo>
                    <a:cubicBezTo>
                      <a:pt x="2652" y="2382"/>
                      <a:pt x="2619" y="2354"/>
                      <a:pt x="2619" y="2348"/>
                    </a:cubicBezTo>
                    <a:cubicBezTo>
                      <a:pt x="2619" y="2342"/>
                      <a:pt x="2666" y="2329"/>
                      <a:pt x="2687" y="2323"/>
                    </a:cubicBezTo>
                    <a:cubicBezTo>
                      <a:pt x="2693" y="2321"/>
                      <a:pt x="2697" y="2316"/>
                      <a:pt x="2697" y="2310"/>
                    </a:cubicBezTo>
                    <a:cubicBezTo>
                      <a:pt x="2700" y="2218"/>
                      <a:pt x="2700" y="2218"/>
                      <a:pt x="2700" y="2218"/>
                    </a:cubicBezTo>
                    <a:cubicBezTo>
                      <a:pt x="2700" y="2218"/>
                      <a:pt x="2700" y="2217"/>
                      <a:pt x="2700" y="2217"/>
                    </a:cubicBezTo>
                    <a:cubicBezTo>
                      <a:pt x="2711" y="2121"/>
                      <a:pt x="2711" y="2121"/>
                      <a:pt x="2711" y="2121"/>
                    </a:cubicBezTo>
                    <a:cubicBezTo>
                      <a:pt x="2712" y="2119"/>
                      <a:pt x="2712" y="2116"/>
                      <a:pt x="2714" y="2115"/>
                    </a:cubicBezTo>
                    <a:cubicBezTo>
                      <a:pt x="2796" y="1991"/>
                      <a:pt x="2796" y="1991"/>
                      <a:pt x="2796" y="1991"/>
                    </a:cubicBezTo>
                    <a:cubicBezTo>
                      <a:pt x="2797" y="1989"/>
                      <a:pt x="2798" y="1987"/>
                      <a:pt x="2798" y="1985"/>
                    </a:cubicBezTo>
                    <a:cubicBezTo>
                      <a:pt x="2805" y="1931"/>
                      <a:pt x="2805" y="1931"/>
                      <a:pt x="2805" y="1931"/>
                    </a:cubicBezTo>
                    <a:cubicBezTo>
                      <a:pt x="2805" y="1929"/>
                      <a:pt x="2804" y="1927"/>
                      <a:pt x="2804" y="1924"/>
                    </a:cubicBezTo>
                    <a:cubicBezTo>
                      <a:pt x="2780" y="1867"/>
                      <a:pt x="2780" y="1867"/>
                      <a:pt x="2780" y="1867"/>
                    </a:cubicBezTo>
                    <a:cubicBezTo>
                      <a:pt x="2779" y="1864"/>
                      <a:pt x="2776" y="1861"/>
                      <a:pt x="2774" y="1860"/>
                    </a:cubicBezTo>
                    <a:cubicBezTo>
                      <a:pt x="2735" y="1839"/>
                      <a:pt x="2735" y="1839"/>
                      <a:pt x="2735" y="1839"/>
                    </a:cubicBezTo>
                    <a:cubicBezTo>
                      <a:pt x="2732" y="1837"/>
                      <a:pt x="2730" y="1835"/>
                      <a:pt x="2729" y="1832"/>
                    </a:cubicBezTo>
                    <a:cubicBezTo>
                      <a:pt x="2709" y="1785"/>
                      <a:pt x="2709" y="1785"/>
                      <a:pt x="2709" y="1785"/>
                    </a:cubicBezTo>
                    <a:cubicBezTo>
                      <a:pt x="2706" y="1778"/>
                      <a:pt x="2709" y="1770"/>
                      <a:pt x="2716" y="1767"/>
                    </a:cubicBezTo>
                    <a:cubicBezTo>
                      <a:pt x="2754" y="1750"/>
                      <a:pt x="2754" y="1750"/>
                      <a:pt x="2754" y="1750"/>
                    </a:cubicBezTo>
                    <a:cubicBezTo>
                      <a:pt x="2757" y="1749"/>
                      <a:pt x="2760" y="1746"/>
                      <a:pt x="2761" y="1744"/>
                    </a:cubicBezTo>
                    <a:cubicBezTo>
                      <a:pt x="2786" y="1696"/>
                      <a:pt x="2786" y="1696"/>
                      <a:pt x="2786" y="1696"/>
                    </a:cubicBezTo>
                    <a:cubicBezTo>
                      <a:pt x="2788" y="1692"/>
                      <a:pt x="2788" y="1687"/>
                      <a:pt x="2786" y="1683"/>
                    </a:cubicBezTo>
                    <a:cubicBezTo>
                      <a:pt x="2766" y="1647"/>
                      <a:pt x="2766" y="1647"/>
                      <a:pt x="2766" y="1647"/>
                    </a:cubicBezTo>
                    <a:cubicBezTo>
                      <a:pt x="2765" y="1645"/>
                      <a:pt x="2765" y="1644"/>
                      <a:pt x="2764" y="1643"/>
                    </a:cubicBezTo>
                    <a:cubicBezTo>
                      <a:pt x="2723" y="1600"/>
                      <a:pt x="2723" y="1600"/>
                      <a:pt x="2723" y="1600"/>
                    </a:cubicBezTo>
                    <a:cubicBezTo>
                      <a:pt x="2720" y="1596"/>
                      <a:pt x="2718" y="1592"/>
                      <a:pt x="2719" y="1588"/>
                    </a:cubicBezTo>
                    <a:cubicBezTo>
                      <a:pt x="2726" y="1538"/>
                      <a:pt x="2726" y="1538"/>
                      <a:pt x="2726" y="1538"/>
                    </a:cubicBezTo>
                    <a:cubicBezTo>
                      <a:pt x="2727" y="1531"/>
                      <a:pt x="2733" y="1526"/>
                      <a:pt x="2740" y="1526"/>
                    </a:cubicBezTo>
                    <a:cubicBezTo>
                      <a:pt x="2777" y="1524"/>
                      <a:pt x="2777" y="1524"/>
                      <a:pt x="2777" y="1524"/>
                    </a:cubicBezTo>
                    <a:cubicBezTo>
                      <a:pt x="2825" y="1519"/>
                      <a:pt x="2825" y="1519"/>
                      <a:pt x="2825" y="1519"/>
                    </a:cubicBezTo>
                    <a:cubicBezTo>
                      <a:pt x="2830" y="1519"/>
                      <a:pt x="2835" y="1515"/>
                      <a:pt x="2837" y="1510"/>
                    </a:cubicBezTo>
                    <a:cubicBezTo>
                      <a:pt x="2846" y="1489"/>
                      <a:pt x="2846" y="1489"/>
                      <a:pt x="2846" y="1489"/>
                    </a:cubicBezTo>
                    <a:cubicBezTo>
                      <a:pt x="2846" y="1488"/>
                      <a:pt x="2847" y="1487"/>
                      <a:pt x="2847" y="1486"/>
                    </a:cubicBezTo>
                    <a:cubicBezTo>
                      <a:pt x="2864" y="1463"/>
                      <a:pt x="2864" y="1463"/>
                      <a:pt x="2864" y="1463"/>
                    </a:cubicBezTo>
                    <a:cubicBezTo>
                      <a:pt x="2868" y="1458"/>
                      <a:pt x="2875" y="1456"/>
                      <a:pt x="2881" y="1459"/>
                    </a:cubicBezTo>
                    <a:cubicBezTo>
                      <a:pt x="2884" y="1460"/>
                      <a:pt x="2884" y="1460"/>
                      <a:pt x="2884" y="1460"/>
                    </a:cubicBezTo>
                    <a:cubicBezTo>
                      <a:pt x="2885" y="1460"/>
                      <a:pt x="2886" y="1461"/>
                      <a:pt x="2887" y="1461"/>
                    </a:cubicBezTo>
                    <a:cubicBezTo>
                      <a:pt x="2934" y="1472"/>
                      <a:pt x="2934" y="1472"/>
                      <a:pt x="2934" y="1472"/>
                    </a:cubicBezTo>
                    <a:cubicBezTo>
                      <a:pt x="2937" y="1473"/>
                      <a:pt x="2941" y="1472"/>
                      <a:pt x="2944" y="1471"/>
                    </a:cubicBezTo>
                    <a:cubicBezTo>
                      <a:pt x="2963" y="1461"/>
                      <a:pt x="2963" y="1461"/>
                      <a:pt x="2963" y="1461"/>
                    </a:cubicBezTo>
                    <a:cubicBezTo>
                      <a:pt x="2967" y="1459"/>
                      <a:pt x="2970" y="1454"/>
                      <a:pt x="2971" y="1449"/>
                    </a:cubicBezTo>
                    <a:cubicBezTo>
                      <a:pt x="2978" y="1355"/>
                      <a:pt x="2978" y="1355"/>
                      <a:pt x="2978" y="1355"/>
                    </a:cubicBezTo>
                    <a:cubicBezTo>
                      <a:pt x="2978" y="1353"/>
                      <a:pt x="2978" y="1351"/>
                      <a:pt x="2977" y="1350"/>
                    </a:cubicBezTo>
                    <a:cubicBezTo>
                      <a:pt x="2945" y="1250"/>
                      <a:pt x="2945" y="1250"/>
                      <a:pt x="2945" y="1250"/>
                    </a:cubicBezTo>
                    <a:cubicBezTo>
                      <a:pt x="2944" y="1247"/>
                      <a:pt x="2944" y="1243"/>
                      <a:pt x="2946" y="1239"/>
                    </a:cubicBezTo>
                    <a:cubicBezTo>
                      <a:pt x="2974" y="1183"/>
                      <a:pt x="2974" y="1183"/>
                      <a:pt x="2974" y="1183"/>
                    </a:cubicBezTo>
                    <a:cubicBezTo>
                      <a:pt x="2975" y="1182"/>
                      <a:pt x="2976" y="1180"/>
                      <a:pt x="2977" y="1179"/>
                    </a:cubicBezTo>
                    <a:cubicBezTo>
                      <a:pt x="3044" y="1121"/>
                      <a:pt x="3044" y="1121"/>
                      <a:pt x="3044" y="1121"/>
                    </a:cubicBezTo>
                    <a:cubicBezTo>
                      <a:pt x="3044" y="1120"/>
                      <a:pt x="3045" y="1120"/>
                      <a:pt x="3045" y="1120"/>
                    </a:cubicBezTo>
                    <a:cubicBezTo>
                      <a:pt x="3048" y="1064"/>
                      <a:pt x="3048" y="1064"/>
                      <a:pt x="3048" y="1064"/>
                    </a:cubicBezTo>
                    <a:cubicBezTo>
                      <a:pt x="3048" y="1061"/>
                      <a:pt x="3048" y="1058"/>
                      <a:pt x="3047" y="1054"/>
                    </a:cubicBezTo>
                    <a:cubicBezTo>
                      <a:pt x="3024" y="928"/>
                      <a:pt x="3024" y="928"/>
                      <a:pt x="3024" y="928"/>
                    </a:cubicBezTo>
                    <a:cubicBezTo>
                      <a:pt x="3023" y="927"/>
                      <a:pt x="3023" y="926"/>
                      <a:pt x="3023" y="925"/>
                    </a:cubicBezTo>
                    <a:cubicBezTo>
                      <a:pt x="2997" y="829"/>
                      <a:pt x="2997" y="829"/>
                      <a:pt x="2997" y="829"/>
                    </a:cubicBezTo>
                    <a:cubicBezTo>
                      <a:pt x="2995" y="822"/>
                      <a:pt x="2991" y="815"/>
                      <a:pt x="2985" y="809"/>
                    </a:cubicBezTo>
                    <a:cubicBezTo>
                      <a:pt x="2931" y="759"/>
                      <a:pt x="2931" y="759"/>
                      <a:pt x="2931" y="759"/>
                    </a:cubicBezTo>
                    <a:cubicBezTo>
                      <a:pt x="2927" y="755"/>
                      <a:pt x="2922" y="752"/>
                      <a:pt x="2917" y="750"/>
                    </a:cubicBezTo>
                    <a:cubicBezTo>
                      <a:pt x="2835" y="717"/>
                      <a:pt x="2835" y="717"/>
                      <a:pt x="2835" y="717"/>
                    </a:cubicBezTo>
                    <a:cubicBezTo>
                      <a:pt x="2829" y="715"/>
                      <a:pt x="2822" y="714"/>
                      <a:pt x="2815" y="715"/>
                    </a:cubicBezTo>
                    <a:cubicBezTo>
                      <a:pt x="2798" y="716"/>
                      <a:pt x="2763" y="719"/>
                      <a:pt x="2755" y="718"/>
                    </a:cubicBezTo>
                    <a:cubicBezTo>
                      <a:pt x="2745" y="716"/>
                      <a:pt x="2692" y="685"/>
                      <a:pt x="2675" y="675"/>
                    </a:cubicBezTo>
                    <a:cubicBezTo>
                      <a:pt x="2671" y="673"/>
                      <a:pt x="2667" y="671"/>
                      <a:pt x="2663" y="670"/>
                    </a:cubicBezTo>
                    <a:cubicBezTo>
                      <a:pt x="2643" y="665"/>
                      <a:pt x="2581" y="650"/>
                      <a:pt x="2574" y="646"/>
                    </a:cubicBezTo>
                    <a:cubicBezTo>
                      <a:pt x="2569" y="643"/>
                      <a:pt x="2558" y="634"/>
                      <a:pt x="2548" y="625"/>
                    </a:cubicBezTo>
                    <a:cubicBezTo>
                      <a:pt x="2536" y="615"/>
                      <a:pt x="2519" y="612"/>
                      <a:pt x="2504" y="618"/>
                    </a:cubicBezTo>
                    <a:cubicBezTo>
                      <a:pt x="2470" y="632"/>
                      <a:pt x="2470" y="632"/>
                      <a:pt x="2470" y="632"/>
                    </a:cubicBezTo>
                    <a:cubicBezTo>
                      <a:pt x="2451" y="640"/>
                      <a:pt x="2429" y="632"/>
                      <a:pt x="2418" y="615"/>
                    </a:cubicBezTo>
                    <a:cubicBezTo>
                      <a:pt x="2384" y="560"/>
                      <a:pt x="2384" y="560"/>
                      <a:pt x="2384" y="560"/>
                    </a:cubicBezTo>
                    <a:cubicBezTo>
                      <a:pt x="2381" y="557"/>
                      <a:pt x="2380" y="553"/>
                      <a:pt x="2379" y="549"/>
                    </a:cubicBezTo>
                    <a:cubicBezTo>
                      <a:pt x="2345" y="427"/>
                      <a:pt x="2345" y="427"/>
                      <a:pt x="2345" y="427"/>
                    </a:cubicBezTo>
                    <a:cubicBezTo>
                      <a:pt x="2344" y="425"/>
                      <a:pt x="2344" y="422"/>
                      <a:pt x="2344" y="419"/>
                    </a:cubicBezTo>
                    <a:cubicBezTo>
                      <a:pt x="2341" y="365"/>
                      <a:pt x="2341" y="365"/>
                      <a:pt x="2341" y="365"/>
                    </a:cubicBezTo>
                    <a:cubicBezTo>
                      <a:pt x="2340" y="355"/>
                      <a:pt x="2336" y="345"/>
                      <a:pt x="2328" y="338"/>
                    </a:cubicBezTo>
                    <a:cubicBezTo>
                      <a:pt x="2280" y="289"/>
                      <a:pt x="2280" y="289"/>
                      <a:pt x="2280" y="289"/>
                    </a:cubicBezTo>
                    <a:cubicBezTo>
                      <a:pt x="2275" y="284"/>
                      <a:pt x="2270" y="281"/>
                      <a:pt x="2264" y="279"/>
                    </a:cubicBezTo>
                    <a:cubicBezTo>
                      <a:pt x="2254" y="275"/>
                      <a:pt x="2246" y="269"/>
                      <a:pt x="2241" y="260"/>
                    </a:cubicBezTo>
                    <a:cubicBezTo>
                      <a:pt x="2148" y="260"/>
                      <a:pt x="2148" y="260"/>
                      <a:pt x="2148" y="260"/>
                    </a:cubicBezTo>
                    <a:cubicBezTo>
                      <a:pt x="2147" y="260"/>
                      <a:pt x="2146" y="261"/>
                      <a:pt x="2145" y="261"/>
                    </a:cubicBezTo>
                    <a:cubicBezTo>
                      <a:pt x="2022" y="282"/>
                      <a:pt x="2022" y="282"/>
                      <a:pt x="2022" y="282"/>
                    </a:cubicBezTo>
                    <a:cubicBezTo>
                      <a:pt x="2020" y="282"/>
                      <a:pt x="2018" y="282"/>
                      <a:pt x="2016" y="282"/>
                    </a:cubicBezTo>
                    <a:cubicBezTo>
                      <a:pt x="1866" y="264"/>
                      <a:pt x="1866" y="264"/>
                      <a:pt x="1866" y="264"/>
                    </a:cubicBezTo>
                    <a:cubicBezTo>
                      <a:pt x="1864" y="263"/>
                      <a:pt x="1861" y="263"/>
                      <a:pt x="1859" y="262"/>
                    </a:cubicBezTo>
                    <a:cubicBezTo>
                      <a:pt x="1777" y="221"/>
                      <a:pt x="1777" y="221"/>
                      <a:pt x="1777" y="221"/>
                    </a:cubicBezTo>
                    <a:cubicBezTo>
                      <a:pt x="1771" y="217"/>
                      <a:pt x="1766" y="211"/>
                      <a:pt x="1766" y="203"/>
                    </a:cubicBezTo>
                    <a:cubicBezTo>
                      <a:pt x="1761" y="126"/>
                      <a:pt x="1761" y="126"/>
                      <a:pt x="1761" y="126"/>
                    </a:cubicBezTo>
                    <a:cubicBezTo>
                      <a:pt x="1761" y="113"/>
                      <a:pt x="1749" y="104"/>
                      <a:pt x="1737" y="107"/>
                    </a:cubicBezTo>
                    <a:cubicBezTo>
                      <a:pt x="1608" y="128"/>
                      <a:pt x="1608" y="128"/>
                      <a:pt x="1608" y="128"/>
                    </a:cubicBezTo>
                    <a:cubicBezTo>
                      <a:pt x="1607" y="129"/>
                      <a:pt x="1606" y="129"/>
                      <a:pt x="1605" y="129"/>
                    </a:cubicBezTo>
                    <a:cubicBezTo>
                      <a:pt x="1517" y="157"/>
                      <a:pt x="1517" y="157"/>
                      <a:pt x="1517" y="157"/>
                    </a:cubicBezTo>
                    <a:cubicBezTo>
                      <a:pt x="1510" y="159"/>
                      <a:pt x="1503" y="158"/>
                      <a:pt x="1498" y="154"/>
                    </a:cubicBezTo>
                    <a:cubicBezTo>
                      <a:pt x="1470" y="132"/>
                      <a:pt x="1470" y="132"/>
                      <a:pt x="1470" y="132"/>
                    </a:cubicBezTo>
                    <a:cubicBezTo>
                      <a:pt x="1467" y="130"/>
                      <a:pt x="1463" y="129"/>
                      <a:pt x="1459" y="128"/>
                    </a:cubicBezTo>
                    <a:cubicBezTo>
                      <a:pt x="1250" y="117"/>
                      <a:pt x="1250" y="117"/>
                      <a:pt x="1250" y="117"/>
                    </a:cubicBezTo>
                    <a:cubicBezTo>
                      <a:pt x="1246" y="116"/>
                      <a:pt x="1242" y="115"/>
                      <a:pt x="1239" y="113"/>
                    </a:cubicBezTo>
                    <a:cubicBezTo>
                      <a:pt x="1166" y="63"/>
                      <a:pt x="1166" y="63"/>
                      <a:pt x="1166" y="63"/>
                    </a:cubicBezTo>
                    <a:cubicBezTo>
                      <a:pt x="1165" y="62"/>
                      <a:pt x="1164" y="62"/>
                      <a:pt x="1163" y="61"/>
                    </a:cubicBezTo>
                    <a:cubicBezTo>
                      <a:pt x="1034" y="2"/>
                      <a:pt x="1034" y="2"/>
                      <a:pt x="1034" y="2"/>
                    </a:cubicBezTo>
                    <a:cubicBezTo>
                      <a:pt x="1030" y="0"/>
                      <a:pt x="1026" y="0"/>
                      <a:pt x="1022" y="0"/>
                    </a:cubicBezTo>
                    <a:cubicBezTo>
                      <a:pt x="819" y="34"/>
                      <a:pt x="819" y="34"/>
                      <a:pt x="819" y="34"/>
                    </a:cubicBezTo>
                    <a:cubicBezTo>
                      <a:pt x="817" y="34"/>
                      <a:pt x="815" y="34"/>
                      <a:pt x="813" y="34"/>
                    </a:cubicBezTo>
                    <a:cubicBezTo>
                      <a:pt x="767" y="29"/>
                      <a:pt x="767" y="29"/>
                      <a:pt x="767" y="29"/>
                    </a:cubicBezTo>
                    <a:cubicBezTo>
                      <a:pt x="688" y="22"/>
                      <a:pt x="688" y="22"/>
                      <a:pt x="688" y="22"/>
                    </a:cubicBezTo>
                    <a:cubicBezTo>
                      <a:pt x="678" y="21"/>
                      <a:pt x="669" y="27"/>
                      <a:pt x="666" y="36"/>
                    </a:cubicBezTo>
                    <a:cubicBezTo>
                      <a:pt x="666" y="36"/>
                      <a:pt x="666" y="36"/>
                      <a:pt x="666" y="36"/>
                    </a:cubicBezTo>
                    <a:cubicBezTo>
                      <a:pt x="665" y="41"/>
                      <a:pt x="665" y="46"/>
                      <a:pt x="667" y="50"/>
                    </a:cubicBezTo>
                    <a:cubicBezTo>
                      <a:pt x="685" y="96"/>
                      <a:pt x="685" y="96"/>
                      <a:pt x="685" y="96"/>
                    </a:cubicBezTo>
                    <a:cubicBezTo>
                      <a:pt x="688" y="104"/>
                      <a:pt x="686" y="114"/>
                      <a:pt x="679" y="119"/>
                    </a:cubicBezTo>
                    <a:cubicBezTo>
                      <a:pt x="624" y="165"/>
                      <a:pt x="624" y="165"/>
                      <a:pt x="624" y="165"/>
                    </a:cubicBezTo>
                    <a:cubicBezTo>
                      <a:pt x="620" y="168"/>
                      <a:pt x="615" y="170"/>
                      <a:pt x="609" y="170"/>
                    </a:cubicBezTo>
                    <a:cubicBezTo>
                      <a:pt x="552" y="165"/>
                      <a:pt x="552" y="165"/>
                      <a:pt x="552" y="165"/>
                    </a:cubicBezTo>
                    <a:cubicBezTo>
                      <a:pt x="543" y="165"/>
                      <a:pt x="534" y="171"/>
                      <a:pt x="531" y="180"/>
                    </a:cubicBezTo>
                    <a:cubicBezTo>
                      <a:pt x="502" y="281"/>
                      <a:pt x="502" y="281"/>
                      <a:pt x="502" y="281"/>
                    </a:cubicBezTo>
                    <a:cubicBezTo>
                      <a:pt x="501" y="283"/>
                      <a:pt x="499" y="286"/>
                      <a:pt x="498" y="288"/>
                    </a:cubicBezTo>
                    <a:cubicBezTo>
                      <a:pt x="452" y="344"/>
                      <a:pt x="452" y="344"/>
                      <a:pt x="452" y="344"/>
                    </a:cubicBezTo>
                    <a:cubicBezTo>
                      <a:pt x="444" y="353"/>
                      <a:pt x="430" y="354"/>
                      <a:pt x="421" y="345"/>
                    </a:cubicBezTo>
                    <a:cubicBezTo>
                      <a:pt x="404" y="328"/>
                      <a:pt x="377" y="303"/>
                      <a:pt x="372" y="309"/>
                    </a:cubicBezTo>
                    <a:cubicBezTo>
                      <a:pt x="364" y="318"/>
                      <a:pt x="341" y="353"/>
                      <a:pt x="332" y="348"/>
                    </a:cubicBezTo>
                    <a:cubicBezTo>
                      <a:pt x="323" y="343"/>
                      <a:pt x="274" y="332"/>
                      <a:pt x="266" y="327"/>
                    </a:cubicBezTo>
                    <a:cubicBezTo>
                      <a:pt x="260" y="323"/>
                      <a:pt x="229" y="321"/>
                      <a:pt x="212" y="320"/>
                    </a:cubicBezTo>
                    <a:cubicBezTo>
                      <a:pt x="205" y="320"/>
                      <a:pt x="198" y="323"/>
                      <a:pt x="194" y="329"/>
                    </a:cubicBezTo>
                    <a:cubicBezTo>
                      <a:pt x="151" y="396"/>
                      <a:pt x="151" y="396"/>
                      <a:pt x="151" y="396"/>
                    </a:cubicBezTo>
                    <a:cubicBezTo>
                      <a:pt x="149" y="398"/>
                      <a:pt x="148" y="400"/>
                      <a:pt x="148" y="402"/>
                    </a:cubicBezTo>
                    <a:cubicBezTo>
                      <a:pt x="107" y="570"/>
                      <a:pt x="107" y="570"/>
                      <a:pt x="107" y="570"/>
                    </a:cubicBezTo>
                    <a:cubicBezTo>
                      <a:pt x="106" y="574"/>
                      <a:pt x="104" y="577"/>
                      <a:pt x="101" y="580"/>
                    </a:cubicBezTo>
                    <a:lnTo>
                      <a:pt x="104" y="58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8"/>
              <p:cNvSpPr>
                <a:spLocks/>
              </p:cNvSpPr>
              <p:nvPr/>
            </p:nvSpPr>
            <p:spPr bwMode="auto">
              <a:xfrm>
                <a:off x="1718562" y="1571132"/>
                <a:ext cx="858700" cy="664978"/>
              </a:xfrm>
              <a:custGeom>
                <a:avLst/>
                <a:gdLst>
                  <a:gd name="T0" fmla="*/ 46 w 3540"/>
                  <a:gd name="T1" fmla="*/ 716 h 2741"/>
                  <a:gd name="T2" fmla="*/ 192 w 3540"/>
                  <a:gd name="T3" fmla="*/ 974 h 2741"/>
                  <a:gd name="T4" fmla="*/ 213 w 3540"/>
                  <a:gd name="T5" fmla="*/ 1139 h 2741"/>
                  <a:gd name="T6" fmla="*/ 66 w 3540"/>
                  <a:gd name="T7" fmla="*/ 1429 h 2741"/>
                  <a:gd name="T8" fmla="*/ 227 w 3540"/>
                  <a:gd name="T9" fmla="*/ 1767 h 2741"/>
                  <a:gd name="T10" fmla="*/ 262 w 3540"/>
                  <a:gd name="T11" fmla="*/ 2028 h 2741"/>
                  <a:gd name="T12" fmla="*/ 230 w 3540"/>
                  <a:gd name="T13" fmla="*/ 2252 h 2741"/>
                  <a:gd name="T14" fmla="*/ 275 w 3540"/>
                  <a:gd name="T15" fmla="*/ 2474 h 2741"/>
                  <a:gd name="T16" fmla="*/ 382 w 3540"/>
                  <a:gd name="T17" fmla="*/ 2688 h 2741"/>
                  <a:gd name="T18" fmla="*/ 859 w 3540"/>
                  <a:gd name="T19" fmla="*/ 2741 h 2741"/>
                  <a:gd name="T20" fmla="*/ 952 w 3540"/>
                  <a:gd name="T21" fmla="*/ 2490 h 2741"/>
                  <a:gd name="T22" fmla="*/ 1130 w 3540"/>
                  <a:gd name="T23" fmla="*/ 2470 h 2741"/>
                  <a:gd name="T24" fmla="*/ 1260 w 3540"/>
                  <a:gd name="T25" fmla="*/ 2442 h 2741"/>
                  <a:gd name="T26" fmla="*/ 1382 w 3540"/>
                  <a:gd name="T27" fmla="*/ 2326 h 2741"/>
                  <a:gd name="T28" fmla="*/ 1424 w 3540"/>
                  <a:gd name="T29" fmla="*/ 2197 h 2741"/>
                  <a:gd name="T30" fmla="*/ 1571 w 3540"/>
                  <a:gd name="T31" fmla="*/ 2195 h 2741"/>
                  <a:gd name="T32" fmla="*/ 1921 w 3540"/>
                  <a:gd name="T33" fmla="*/ 2222 h 2741"/>
                  <a:gd name="T34" fmla="*/ 2217 w 3540"/>
                  <a:gd name="T35" fmla="*/ 2289 h 2741"/>
                  <a:gd name="T36" fmla="*/ 2363 w 3540"/>
                  <a:gd name="T37" fmla="*/ 2290 h 2741"/>
                  <a:gd name="T38" fmla="*/ 2524 w 3540"/>
                  <a:gd name="T39" fmla="*/ 2364 h 2741"/>
                  <a:gd name="T40" fmla="*/ 2774 w 3540"/>
                  <a:gd name="T41" fmla="*/ 2443 h 2741"/>
                  <a:gd name="T42" fmla="*/ 2999 w 3540"/>
                  <a:gd name="T43" fmla="*/ 2421 h 2741"/>
                  <a:gd name="T44" fmla="*/ 3043 w 3540"/>
                  <a:gd name="T45" fmla="*/ 2282 h 2741"/>
                  <a:gd name="T46" fmla="*/ 3146 w 3540"/>
                  <a:gd name="T47" fmla="*/ 2142 h 2741"/>
                  <a:gd name="T48" fmla="*/ 3203 w 3540"/>
                  <a:gd name="T49" fmla="*/ 2013 h 2741"/>
                  <a:gd name="T50" fmla="*/ 3390 w 3540"/>
                  <a:gd name="T51" fmla="*/ 1950 h 2741"/>
                  <a:gd name="T52" fmla="*/ 3458 w 3540"/>
                  <a:gd name="T53" fmla="*/ 1800 h 2741"/>
                  <a:gd name="T54" fmla="*/ 3425 w 3540"/>
                  <a:gd name="T55" fmla="*/ 1682 h 2741"/>
                  <a:gd name="T56" fmla="*/ 3299 w 3540"/>
                  <a:gd name="T57" fmla="*/ 1702 h 2741"/>
                  <a:gd name="T58" fmla="*/ 3225 w 3540"/>
                  <a:gd name="T59" fmla="*/ 1636 h 2741"/>
                  <a:gd name="T60" fmla="*/ 3089 w 3540"/>
                  <a:gd name="T61" fmla="*/ 1551 h 2741"/>
                  <a:gd name="T62" fmla="*/ 3043 w 3540"/>
                  <a:gd name="T63" fmla="*/ 1422 h 2741"/>
                  <a:gd name="T64" fmla="*/ 3100 w 3540"/>
                  <a:gd name="T65" fmla="*/ 1284 h 2741"/>
                  <a:gd name="T66" fmla="*/ 3203 w 3540"/>
                  <a:gd name="T67" fmla="*/ 1178 h 2741"/>
                  <a:gd name="T68" fmla="*/ 3096 w 3540"/>
                  <a:gd name="T69" fmla="*/ 1066 h 2741"/>
                  <a:gd name="T70" fmla="*/ 3118 w 3540"/>
                  <a:gd name="T71" fmla="*/ 988 h 2741"/>
                  <a:gd name="T72" fmla="*/ 3332 w 3540"/>
                  <a:gd name="T73" fmla="*/ 895 h 2741"/>
                  <a:gd name="T74" fmla="*/ 3537 w 3540"/>
                  <a:gd name="T75" fmla="*/ 713 h 2741"/>
                  <a:gd name="T76" fmla="*/ 3386 w 3540"/>
                  <a:gd name="T77" fmla="*/ 772 h 2741"/>
                  <a:gd name="T78" fmla="*/ 3107 w 3540"/>
                  <a:gd name="T79" fmla="*/ 908 h 2741"/>
                  <a:gd name="T80" fmla="*/ 2674 w 3540"/>
                  <a:gd name="T81" fmla="*/ 933 h 2741"/>
                  <a:gd name="T82" fmla="*/ 2282 w 3540"/>
                  <a:gd name="T83" fmla="*/ 802 h 2741"/>
                  <a:gd name="T84" fmla="*/ 2139 w 3540"/>
                  <a:gd name="T85" fmla="*/ 393 h 2741"/>
                  <a:gd name="T86" fmla="*/ 2035 w 3540"/>
                  <a:gd name="T87" fmla="*/ 181 h 2741"/>
                  <a:gd name="T88" fmla="*/ 2107 w 3540"/>
                  <a:gd name="T89" fmla="*/ 226 h 2741"/>
                  <a:gd name="T90" fmla="*/ 2233 w 3540"/>
                  <a:gd name="T91" fmla="*/ 265 h 2741"/>
                  <a:gd name="T92" fmla="*/ 2365 w 3540"/>
                  <a:gd name="T93" fmla="*/ 351 h 2741"/>
                  <a:gd name="T94" fmla="*/ 2505 w 3540"/>
                  <a:gd name="T95" fmla="*/ 450 h 2741"/>
                  <a:gd name="T96" fmla="*/ 2488 w 3540"/>
                  <a:gd name="T97" fmla="*/ 342 h 2741"/>
                  <a:gd name="T98" fmla="*/ 2129 w 3540"/>
                  <a:gd name="T99" fmla="*/ 111 h 2741"/>
                  <a:gd name="T100" fmla="*/ 1898 w 3540"/>
                  <a:gd name="T101" fmla="*/ 3 h 2741"/>
                  <a:gd name="T102" fmla="*/ 1450 w 3540"/>
                  <a:gd name="T103" fmla="*/ 63 h 2741"/>
                  <a:gd name="T104" fmla="*/ 604 w 3540"/>
                  <a:gd name="T105" fmla="*/ 302 h 2741"/>
                  <a:gd name="T106" fmla="*/ 253 w 3540"/>
                  <a:gd name="T107" fmla="*/ 547 h 2741"/>
                  <a:gd name="T108" fmla="*/ 25 w 3540"/>
                  <a:gd name="T109" fmla="*/ 615 h 2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40" h="2741">
                    <a:moveTo>
                      <a:pt x="2" y="631"/>
                    </a:moveTo>
                    <a:cubicBezTo>
                      <a:pt x="18" y="628"/>
                      <a:pt x="33" y="639"/>
                      <a:pt x="34" y="655"/>
                    </a:cubicBezTo>
                    <a:cubicBezTo>
                      <a:pt x="37" y="697"/>
                      <a:pt x="37" y="697"/>
                      <a:pt x="37" y="697"/>
                    </a:cubicBezTo>
                    <a:cubicBezTo>
                      <a:pt x="37" y="704"/>
                      <a:pt x="41" y="711"/>
                      <a:pt x="46" y="716"/>
                    </a:cubicBezTo>
                    <a:cubicBezTo>
                      <a:pt x="127" y="783"/>
                      <a:pt x="127" y="783"/>
                      <a:pt x="127" y="783"/>
                    </a:cubicBezTo>
                    <a:cubicBezTo>
                      <a:pt x="131" y="786"/>
                      <a:pt x="133" y="790"/>
                      <a:pt x="135" y="794"/>
                    </a:cubicBezTo>
                    <a:cubicBezTo>
                      <a:pt x="193" y="954"/>
                      <a:pt x="193" y="954"/>
                      <a:pt x="193" y="954"/>
                    </a:cubicBezTo>
                    <a:cubicBezTo>
                      <a:pt x="195" y="961"/>
                      <a:pt x="195" y="968"/>
                      <a:pt x="192" y="974"/>
                    </a:cubicBezTo>
                    <a:cubicBezTo>
                      <a:pt x="161" y="1035"/>
                      <a:pt x="161" y="1035"/>
                      <a:pt x="161" y="1035"/>
                    </a:cubicBezTo>
                    <a:cubicBezTo>
                      <a:pt x="160" y="1038"/>
                      <a:pt x="159" y="1042"/>
                      <a:pt x="158" y="1045"/>
                    </a:cubicBezTo>
                    <a:cubicBezTo>
                      <a:pt x="158" y="1053"/>
                      <a:pt x="156" y="1068"/>
                      <a:pt x="152" y="1074"/>
                    </a:cubicBezTo>
                    <a:cubicBezTo>
                      <a:pt x="149" y="1080"/>
                      <a:pt x="187" y="1116"/>
                      <a:pt x="213" y="1139"/>
                    </a:cubicBezTo>
                    <a:cubicBezTo>
                      <a:pt x="224" y="1149"/>
                      <a:pt x="224" y="1166"/>
                      <a:pt x="213" y="1177"/>
                    </a:cubicBezTo>
                    <a:cubicBezTo>
                      <a:pt x="113" y="1274"/>
                      <a:pt x="113" y="1274"/>
                      <a:pt x="113" y="1274"/>
                    </a:cubicBezTo>
                    <a:cubicBezTo>
                      <a:pt x="113" y="1274"/>
                      <a:pt x="87" y="1298"/>
                      <a:pt x="84" y="1310"/>
                    </a:cubicBezTo>
                    <a:cubicBezTo>
                      <a:pt x="82" y="1321"/>
                      <a:pt x="62" y="1407"/>
                      <a:pt x="66" y="1429"/>
                    </a:cubicBezTo>
                    <a:cubicBezTo>
                      <a:pt x="70" y="1452"/>
                      <a:pt x="109" y="1579"/>
                      <a:pt x="113" y="1593"/>
                    </a:cubicBezTo>
                    <a:cubicBezTo>
                      <a:pt x="115" y="1604"/>
                      <a:pt x="121" y="1671"/>
                      <a:pt x="124" y="1701"/>
                    </a:cubicBezTo>
                    <a:cubicBezTo>
                      <a:pt x="125" y="1711"/>
                      <a:pt x="131" y="1719"/>
                      <a:pt x="140" y="1723"/>
                    </a:cubicBezTo>
                    <a:cubicBezTo>
                      <a:pt x="167" y="1735"/>
                      <a:pt x="225" y="1761"/>
                      <a:pt x="227" y="1767"/>
                    </a:cubicBezTo>
                    <a:cubicBezTo>
                      <a:pt x="231" y="1775"/>
                      <a:pt x="290" y="1868"/>
                      <a:pt x="298" y="1873"/>
                    </a:cubicBezTo>
                    <a:cubicBezTo>
                      <a:pt x="303" y="1876"/>
                      <a:pt x="316" y="1890"/>
                      <a:pt x="325" y="1901"/>
                    </a:cubicBezTo>
                    <a:cubicBezTo>
                      <a:pt x="333" y="1910"/>
                      <a:pt x="333" y="1922"/>
                      <a:pt x="327" y="1932"/>
                    </a:cubicBezTo>
                    <a:cubicBezTo>
                      <a:pt x="262" y="2028"/>
                      <a:pt x="262" y="2028"/>
                      <a:pt x="262" y="2028"/>
                    </a:cubicBezTo>
                    <a:cubicBezTo>
                      <a:pt x="262" y="2028"/>
                      <a:pt x="223" y="2078"/>
                      <a:pt x="259" y="2118"/>
                    </a:cubicBezTo>
                    <a:cubicBezTo>
                      <a:pt x="276" y="2136"/>
                      <a:pt x="292" y="2151"/>
                      <a:pt x="306" y="2162"/>
                    </a:cubicBezTo>
                    <a:cubicBezTo>
                      <a:pt x="319" y="2174"/>
                      <a:pt x="318" y="2195"/>
                      <a:pt x="303" y="2204"/>
                    </a:cubicBezTo>
                    <a:cubicBezTo>
                      <a:pt x="230" y="2252"/>
                      <a:pt x="230" y="2252"/>
                      <a:pt x="230" y="2252"/>
                    </a:cubicBezTo>
                    <a:cubicBezTo>
                      <a:pt x="220" y="2258"/>
                      <a:pt x="216" y="2269"/>
                      <a:pt x="219" y="2280"/>
                    </a:cubicBezTo>
                    <a:cubicBezTo>
                      <a:pt x="247" y="2397"/>
                      <a:pt x="247" y="2397"/>
                      <a:pt x="247" y="2397"/>
                    </a:cubicBezTo>
                    <a:cubicBezTo>
                      <a:pt x="248" y="2398"/>
                      <a:pt x="248" y="2399"/>
                      <a:pt x="248" y="2400"/>
                    </a:cubicBezTo>
                    <a:cubicBezTo>
                      <a:pt x="275" y="2474"/>
                      <a:pt x="275" y="2474"/>
                      <a:pt x="275" y="2474"/>
                    </a:cubicBezTo>
                    <a:cubicBezTo>
                      <a:pt x="276" y="2475"/>
                      <a:pt x="276" y="2475"/>
                      <a:pt x="276" y="2476"/>
                    </a:cubicBezTo>
                    <a:cubicBezTo>
                      <a:pt x="276" y="2476"/>
                      <a:pt x="276" y="2476"/>
                      <a:pt x="276" y="2476"/>
                    </a:cubicBezTo>
                    <a:cubicBezTo>
                      <a:pt x="365" y="2679"/>
                      <a:pt x="365" y="2679"/>
                      <a:pt x="365" y="2679"/>
                    </a:cubicBezTo>
                    <a:cubicBezTo>
                      <a:pt x="368" y="2685"/>
                      <a:pt x="375" y="2689"/>
                      <a:pt x="382" y="2688"/>
                    </a:cubicBezTo>
                    <a:cubicBezTo>
                      <a:pt x="417" y="2681"/>
                      <a:pt x="520" y="2662"/>
                      <a:pt x="530" y="2661"/>
                    </a:cubicBezTo>
                    <a:cubicBezTo>
                      <a:pt x="542" y="2661"/>
                      <a:pt x="713" y="2675"/>
                      <a:pt x="738" y="2677"/>
                    </a:cubicBezTo>
                    <a:cubicBezTo>
                      <a:pt x="740" y="2677"/>
                      <a:pt x="742" y="2678"/>
                      <a:pt x="744" y="2679"/>
                    </a:cubicBezTo>
                    <a:cubicBezTo>
                      <a:pt x="859" y="2741"/>
                      <a:pt x="859" y="2741"/>
                      <a:pt x="859" y="2741"/>
                    </a:cubicBezTo>
                    <a:cubicBezTo>
                      <a:pt x="862" y="2738"/>
                      <a:pt x="864" y="2735"/>
                      <a:pt x="865" y="2731"/>
                    </a:cubicBezTo>
                    <a:cubicBezTo>
                      <a:pt x="906" y="2563"/>
                      <a:pt x="906" y="2563"/>
                      <a:pt x="906" y="2563"/>
                    </a:cubicBezTo>
                    <a:cubicBezTo>
                      <a:pt x="906" y="2561"/>
                      <a:pt x="907" y="2559"/>
                      <a:pt x="909" y="2557"/>
                    </a:cubicBezTo>
                    <a:cubicBezTo>
                      <a:pt x="952" y="2490"/>
                      <a:pt x="952" y="2490"/>
                      <a:pt x="952" y="2490"/>
                    </a:cubicBezTo>
                    <a:cubicBezTo>
                      <a:pt x="956" y="2484"/>
                      <a:pt x="963" y="2481"/>
                      <a:pt x="970" y="2481"/>
                    </a:cubicBezTo>
                    <a:cubicBezTo>
                      <a:pt x="987" y="2482"/>
                      <a:pt x="1018" y="2484"/>
                      <a:pt x="1024" y="2488"/>
                    </a:cubicBezTo>
                    <a:cubicBezTo>
                      <a:pt x="1032" y="2493"/>
                      <a:pt x="1081" y="2504"/>
                      <a:pt x="1090" y="2509"/>
                    </a:cubicBezTo>
                    <a:cubicBezTo>
                      <a:pt x="1099" y="2514"/>
                      <a:pt x="1122" y="2479"/>
                      <a:pt x="1130" y="2470"/>
                    </a:cubicBezTo>
                    <a:cubicBezTo>
                      <a:pt x="1135" y="2464"/>
                      <a:pt x="1162" y="2489"/>
                      <a:pt x="1179" y="2506"/>
                    </a:cubicBezTo>
                    <a:cubicBezTo>
                      <a:pt x="1188" y="2515"/>
                      <a:pt x="1202" y="2514"/>
                      <a:pt x="1210" y="2505"/>
                    </a:cubicBezTo>
                    <a:cubicBezTo>
                      <a:pt x="1256" y="2449"/>
                      <a:pt x="1256" y="2449"/>
                      <a:pt x="1256" y="2449"/>
                    </a:cubicBezTo>
                    <a:cubicBezTo>
                      <a:pt x="1257" y="2447"/>
                      <a:pt x="1259" y="2444"/>
                      <a:pt x="1260" y="2442"/>
                    </a:cubicBezTo>
                    <a:cubicBezTo>
                      <a:pt x="1289" y="2341"/>
                      <a:pt x="1289" y="2341"/>
                      <a:pt x="1289" y="2341"/>
                    </a:cubicBezTo>
                    <a:cubicBezTo>
                      <a:pt x="1292" y="2332"/>
                      <a:pt x="1301" y="2326"/>
                      <a:pt x="1310" y="2326"/>
                    </a:cubicBezTo>
                    <a:cubicBezTo>
                      <a:pt x="1367" y="2331"/>
                      <a:pt x="1367" y="2331"/>
                      <a:pt x="1367" y="2331"/>
                    </a:cubicBezTo>
                    <a:cubicBezTo>
                      <a:pt x="1373" y="2331"/>
                      <a:pt x="1378" y="2329"/>
                      <a:pt x="1382" y="2326"/>
                    </a:cubicBezTo>
                    <a:cubicBezTo>
                      <a:pt x="1437" y="2280"/>
                      <a:pt x="1437" y="2280"/>
                      <a:pt x="1437" y="2280"/>
                    </a:cubicBezTo>
                    <a:cubicBezTo>
                      <a:pt x="1444" y="2275"/>
                      <a:pt x="1446" y="2265"/>
                      <a:pt x="1443" y="2257"/>
                    </a:cubicBezTo>
                    <a:cubicBezTo>
                      <a:pt x="1425" y="2211"/>
                      <a:pt x="1425" y="2211"/>
                      <a:pt x="1425" y="2211"/>
                    </a:cubicBezTo>
                    <a:cubicBezTo>
                      <a:pt x="1423" y="2207"/>
                      <a:pt x="1423" y="2202"/>
                      <a:pt x="1424" y="2197"/>
                    </a:cubicBezTo>
                    <a:cubicBezTo>
                      <a:pt x="1424" y="2197"/>
                      <a:pt x="1424" y="2197"/>
                      <a:pt x="1424" y="2197"/>
                    </a:cubicBezTo>
                    <a:cubicBezTo>
                      <a:pt x="1427" y="2188"/>
                      <a:pt x="1436" y="2182"/>
                      <a:pt x="1446" y="2183"/>
                    </a:cubicBezTo>
                    <a:cubicBezTo>
                      <a:pt x="1525" y="2190"/>
                      <a:pt x="1525" y="2190"/>
                      <a:pt x="1525" y="2190"/>
                    </a:cubicBezTo>
                    <a:cubicBezTo>
                      <a:pt x="1571" y="2195"/>
                      <a:pt x="1571" y="2195"/>
                      <a:pt x="1571" y="2195"/>
                    </a:cubicBezTo>
                    <a:cubicBezTo>
                      <a:pt x="1573" y="2195"/>
                      <a:pt x="1575" y="2195"/>
                      <a:pt x="1577" y="2195"/>
                    </a:cubicBezTo>
                    <a:cubicBezTo>
                      <a:pt x="1780" y="2161"/>
                      <a:pt x="1780" y="2161"/>
                      <a:pt x="1780" y="2161"/>
                    </a:cubicBezTo>
                    <a:cubicBezTo>
                      <a:pt x="1784" y="2161"/>
                      <a:pt x="1788" y="2161"/>
                      <a:pt x="1792" y="2163"/>
                    </a:cubicBezTo>
                    <a:cubicBezTo>
                      <a:pt x="1921" y="2222"/>
                      <a:pt x="1921" y="2222"/>
                      <a:pt x="1921" y="2222"/>
                    </a:cubicBezTo>
                    <a:cubicBezTo>
                      <a:pt x="1922" y="2223"/>
                      <a:pt x="1923" y="2223"/>
                      <a:pt x="1924" y="2224"/>
                    </a:cubicBezTo>
                    <a:cubicBezTo>
                      <a:pt x="1997" y="2274"/>
                      <a:pt x="1997" y="2274"/>
                      <a:pt x="1997" y="2274"/>
                    </a:cubicBezTo>
                    <a:cubicBezTo>
                      <a:pt x="2000" y="2276"/>
                      <a:pt x="2004" y="2277"/>
                      <a:pt x="2008" y="2278"/>
                    </a:cubicBezTo>
                    <a:cubicBezTo>
                      <a:pt x="2217" y="2289"/>
                      <a:pt x="2217" y="2289"/>
                      <a:pt x="2217" y="2289"/>
                    </a:cubicBezTo>
                    <a:cubicBezTo>
                      <a:pt x="2221" y="2290"/>
                      <a:pt x="2225" y="2291"/>
                      <a:pt x="2228" y="2293"/>
                    </a:cubicBezTo>
                    <a:cubicBezTo>
                      <a:pt x="2256" y="2315"/>
                      <a:pt x="2256" y="2315"/>
                      <a:pt x="2256" y="2315"/>
                    </a:cubicBezTo>
                    <a:cubicBezTo>
                      <a:pt x="2261" y="2319"/>
                      <a:pt x="2268" y="2320"/>
                      <a:pt x="2275" y="2318"/>
                    </a:cubicBezTo>
                    <a:cubicBezTo>
                      <a:pt x="2363" y="2290"/>
                      <a:pt x="2363" y="2290"/>
                      <a:pt x="2363" y="2290"/>
                    </a:cubicBezTo>
                    <a:cubicBezTo>
                      <a:pt x="2364" y="2290"/>
                      <a:pt x="2365" y="2290"/>
                      <a:pt x="2366" y="2289"/>
                    </a:cubicBezTo>
                    <a:cubicBezTo>
                      <a:pt x="2495" y="2268"/>
                      <a:pt x="2495" y="2268"/>
                      <a:pt x="2495" y="2268"/>
                    </a:cubicBezTo>
                    <a:cubicBezTo>
                      <a:pt x="2507" y="2265"/>
                      <a:pt x="2519" y="2274"/>
                      <a:pt x="2519" y="2287"/>
                    </a:cubicBezTo>
                    <a:cubicBezTo>
                      <a:pt x="2524" y="2364"/>
                      <a:pt x="2524" y="2364"/>
                      <a:pt x="2524" y="2364"/>
                    </a:cubicBezTo>
                    <a:cubicBezTo>
                      <a:pt x="2524" y="2372"/>
                      <a:pt x="2529" y="2378"/>
                      <a:pt x="2535" y="2382"/>
                    </a:cubicBezTo>
                    <a:cubicBezTo>
                      <a:pt x="2617" y="2423"/>
                      <a:pt x="2617" y="2423"/>
                      <a:pt x="2617" y="2423"/>
                    </a:cubicBezTo>
                    <a:cubicBezTo>
                      <a:pt x="2619" y="2424"/>
                      <a:pt x="2622" y="2424"/>
                      <a:pt x="2624" y="2425"/>
                    </a:cubicBezTo>
                    <a:cubicBezTo>
                      <a:pt x="2774" y="2443"/>
                      <a:pt x="2774" y="2443"/>
                      <a:pt x="2774" y="2443"/>
                    </a:cubicBezTo>
                    <a:cubicBezTo>
                      <a:pt x="2776" y="2443"/>
                      <a:pt x="2778" y="2443"/>
                      <a:pt x="2780" y="2443"/>
                    </a:cubicBezTo>
                    <a:cubicBezTo>
                      <a:pt x="2903" y="2422"/>
                      <a:pt x="2903" y="2422"/>
                      <a:pt x="2903" y="2422"/>
                    </a:cubicBezTo>
                    <a:cubicBezTo>
                      <a:pt x="2904" y="2422"/>
                      <a:pt x="2905" y="2421"/>
                      <a:pt x="2906" y="2421"/>
                    </a:cubicBezTo>
                    <a:cubicBezTo>
                      <a:pt x="2999" y="2421"/>
                      <a:pt x="2999" y="2421"/>
                      <a:pt x="2999" y="2421"/>
                    </a:cubicBezTo>
                    <a:cubicBezTo>
                      <a:pt x="2990" y="2406"/>
                      <a:pt x="2990" y="2386"/>
                      <a:pt x="3004" y="2371"/>
                    </a:cubicBezTo>
                    <a:cubicBezTo>
                      <a:pt x="3029" y="2342"/>
                      <a:pt x="3029" y="2342"/>
                      <a:pt x="3029" y="2342"/>
                    </a:cubicBezTo>
                    <a:cubicBezTo>
                      <a:pt x="3035" y="2335"/>
                      <a:pt x="3039" y="2327"/>
                      <a:pt x="3040" y="2317"/>
                    </a:cubicBezTo>
                    <a:cubicBezTo>
                      <a:pt x="3043" y="2282"/>
                      <a:pt x="3043" y="2282"/>
                      <a:pt x="3043" y="2282"/>
                    </a:cubicBezTo>
                    <a:cubicBezTo>
                      <a:pt x="3044" y="2277"/>
                      <a:pt x="3045" y="2272"/>
                      <a:pt x="3047" y="2267"/>
                    </a:cubicBezTo>
                    <a:cubicBezTo>
                      <a:pt x="3075" y="2207"/>
                      <a:pt x="3075" y="2207"/>
                      <a:pt x="3075" y="2207"/>
                    </a:cubicBezTo>
                    <a:cubicBezTo>
                      <a:pt x="3078" y="2201"/>
                      <a:pt x="3082" y="2196"/>
                      <a:pt x="3086" y="2192"/>
                    </a:cubicBezTo>
                    <a:cubicBezTo>
                      <a:pt x="3146" y="2142"/>
                      <a:pt x="3146" y="2142"/>
                      <a:pt x="3146" y="2142"/>
                    </a:cubicBezTo>
                    <a:cubicBezTo>
                      <a:pt x="3150" y="2139"/>
                      <a:pt x="3154" y="2134"/>
                      <a:pt x="3156" y="2129"/>
                    </a:cubicBezTo>
                    <a:cubicBezTo>
                      <a:pt x="3193" y="2057"/>
                      <a:pt x="3193" y="2057"/>
                      <a:pt x="3193" y="2057"/>
                    </a:cubicBezTo>
                    <a:cubicBezTo>
                      <a:pt x="3195" y="2053"/>
                      <a:pt x="3196" y="2049"/>
                      <a:pt x="3197" y="2045"/>
                    </a:cubicBezTo>
                    <a:cubicBezTo>
                      <a:pt x="3203" y="2013"/>
                      <a:pt x="3203" y="2013"/>
                      <a:pt x="3203" y="2013"/>
                    </a:cubicBezTo>
                    <a:cubicBezTo>
                      <a:pt x="3206" y="1993"/>
                      <a:pt x="3223" y="1979"/>
                      <a:pt x="3242" y="1978"/>
                    </a:cubicBezTo>
                    <a:cubicBezTo>
                      <a:pt x="3294" y="1975"/>
                      <a:pt x="3294" y="1975"/>
                      <a:pt x="3294" y="1975"/>
                    </a:cubicBezTo>
                    <a:cubicBezTo>
                      <a:pt x="3356" y="1971"/>
                      <a:pt x="3356" y="1971"/>
                      <a:pt x="3356" y="1971"/>
                    </a:cubicBezTo>
                    <a:cubicBezTo>
                      <a:pt x="3370" y="1970"/>
                      <a:pt x="3383" y="1962"/>
                      <a:pt x="3390" y="1950"/>
                    </a:cubicBezTo>
                    <a:cubicBezTo>
                      <a:pt x="3433" y="1876"/>
                      <a:pt x="3433" y="1876"/>
                      <a:pt x="3433" y="1876"/>
                    </a:cubicBezTo>
                    <a:cubicBezTo>
                      <a:pt x="3435" y="1874"/>
                      <a:pt x="3436" y="1871"/>
                      <a:pt x="3437" y="1867"/>
                    </a:cubicBezTo>
                    <a:cubicBezTo>
                      <a:pt x="3457" y="1805"/>
                      <a:pt x="3457" y="1805"/>
                      <a:pt x="3457" y="1805"/>
                    </a:cubicBezTo>
                    <a:cubicBezTo>
                      <a:pt x="3457" y="1803"/>
                      <a:pt x="3458" y="1802"/>
                      <a:pt x="3458" y="1800"/>
                    </a:cubicBezTo>
                    <a:cubicBezTo>
                      <a:pt x="3477" y="1756"/>
                      <a:pt x="3477" y="1756"/>
                      <a:pt x="3477" y="1756"/>
                    </a:cubicBezTo>
                    <a:cubicBezTo>
                      <a:pt x="3483" y="1741"/>
                      <a:pt x="3481" y="1725"/>
                      <a:pt x="3472" y="1712"/>
                    </a:cubicBezTo>
                    <a:cubicBezTo>
                      <a:pt x="3461" y="1698"/>
                      <a:pt x="3461" y="1698"/>
                      <a:pt x="3461" y="1698"/>
                    </a:cubicBezTo>
                    <a:cubicBezTo>
                      <a:pt x="3452" y="1687"/>
                      <a:pt x="3439" y="1681"/>
                      <a:pt x="3425" y="1682"/>
                    </a:cubicBezTo>
                    <a:cubicBezTo>
                      <a:pt x="3374" y="1685"/>
                      <a:pt x="3374" y="1685"/>
                      <a:pt x="3374" y="1685"/>
                    </a:cubicBezTo>
                    <a:cubicBezTo>
                      <a:pt x="3368" y="1685"/>
                      <a:pt x="3362" y="1687"/>
                      <a:pt x="3356" y="1690"/>
                    </a:cubicBezTo>
                    <a:cubicBezTo>
                      <a:pt x="3337" y="1701"/>
                      <a:pt x="3337" y="1701"/>
                      <a:pt x="3337" y="1701"/>
                    </a:cubicBezTo>
                    <a:cubicBezTo>
                      <a:pt x="3325" y="1707"/>
                      <a:pt x="3311" y="1708"/>
                      <a:pt x="3299" y="1702"/>
                    </a:cubicBezTo>
                    <a:cubicBezTo>
                      <a:pt x="3255" y="1683"/>
                      <a:pt x="3255" y="1683"/>
                      <a:pt x="3255" y="1683"/>
                    </a:cubicBezTo>
                    <a:cubicBezTo>
                      <a:pt x="3241" y="1677"/>
                      <a:pt x="3232" y="1665"/>
                      <a:pt x="3230" y="1650"/>
                    </a:cubicBezTo>
                    <a:cubicBezTo>
                      <a:pt x="3230" y="1650"/>
                      <a:pt x="3230" y="1650"/>
                      <a:pt x="3230" y="1650"/>
                    </a:cubicBezTo>
                    <a:cubicBezTo>
                      <a:pt x="3229" y="1645"/>
                      <a:pt x="3227" y="1640"/>
                      <a:pt x="3225" y="1636"/>
                    </a:cubicBezTo>
                    <a:cubicBezTo>
                      <a:pt x="3210" y="1608"/>
                      <a:pt x="3210" y="1608"/>
                      <a:pt x="3210" y="1608"/>
                    </a:cubicBezTo>
                    <a:cubicBezTo>
                      <a:pt x="3202" y="1594"/>
                      <a:pt x="3186" y="1585"/>
                      <a:pt x="3170" y="1586"/>
                    </a:cubicBezTo>
                    <a:cubicBezTo>
                      <a:pt x="3134" y="1588"/>
                      <a:pt x="3134" y="1588"/>
                      <a:pt x="3134" y="1588"/>
                    </a:cubicBezTo>
                    <a:cubicBezTo>
                      <a:pt x="3112" y="1589"/>
                      <a:pt x="3092" y="1573"/>
                      <a:pt x="3089" y="1551"/>
                    </a:cubicBezTo>
                    <a:cubicBezTo>
                      <a:pt x="3085" y="1519"/>
                      <a:pt x="3085" y="1519"/>
                      <a:pt x="3085" y="1519"/>
                    </a:cubicBezTo>
                    <a:cubicBezTo>
                      <a:pt x="3084" y="1508"/>
                      <a:pt x="3079" y="1499"/>
                      <a:pt x="3071" y="1492"/>
                    </a:cubicBezTo>
                    <a:cubicBezTo>
                      <a:pt x="3052" y="1475"/>
                      <a:pt x="3052" y="1475"/>
                      <a:pt x="3052" y="1475"/>
                    </a:cubicBezTo>
                    <a:cubicBezTo>
                      <a:pt x="3037" y="1461"/>
                      <a:pt x="3033" y="1440"/>
                      <a:pt x="3043" y="1422"/>
                    </a:cubicBezTo>
                    <a:cubicBezTo>
                      <a:pt x="3069" y="1374"/>
                      <a:pt x="3069" y="1374"/>
                      <a:pt x="3069" y="1374"/>
                    </a:cubicBezTo>
                    <a:cubicBezTo>
                      <a:pt x="3071" y="1369"/>
                      <a:pt x="3073" y="1364"/>
                      <a:pt x="3074" y="1359"/>
                    </a:cubicBezTo>
                    <a:cubicBezTo>
                      <a:pt x="3080" y="1315"/>
                      <a:pt x="3080" y="1315"/>
                      <a:pt x="3080" y="1315"/>
                    </a:cubicBezTo>
                    <a:cubicBezTo>
                      <a:pt x="3081" y="1302"/>
                      <a:pt x="3089" y="1291"/>
                      <a:pt x="3100" y="1284"/>
                    </a:cubicBezTo>
                    <a:cubicBezTo>
                      <a:pt x="3148" y="1256"/>
                      <a:pt x="3148" y="1256"/>
                      <a:pt x="3148" y="1256"/>
                    </a:cubicBezTo>
                    <a:cubicBezTo>
                      <a:pt x="3154" y="1252"/>
                      <a:pt x="3159" y="1248"/>
                      <a:pt x="3162" y="1242"/>
                    </a:cubicBezTo>
                    <a:cubicBezTo>
                      <a:pt x="3199" y="1186"/>
                      <a:pt x="3199" y="1186"/>
                      <a:pt x="3199" y="1186"/>
                    </a:cubicBezTo>
                    <a:cubicBezTo>
                      <a:pt x="3200" y="1184"/>
                      <a:pt x="3202" y="1181"/>
                      <a:pt x="3203" y="1178"/>
                    </a:cubicBezTo>
                    <a:cubicBezTo>
                      <a:pt x="3235" y="1095"/>
                      <a:pt x="3235" y="1095"/>
                      <a:pt x="3235" y="1095"/>
                    </a:cubicBezTo>
                    <a:cubicBezTo>
                      <a:pt x="3160" y="1077"/>
                      <a:pt x="3160" y="1077"/>
                      <a:pt x="3160" y="1077"/>
                    </a:cubicBezTo>
                    <a:cubicBezTo>
                      <a:pt x="3159" y="1077"/>
                      <a:pt x="3159" y="1077"/>
                      <a:pt x="3158" y="1077"/>
                    </a:cubicBezTo>
                    <a:cubicBezTo>
                      <a:pt x="3152" y="1076"/>
                      <a:pt x="3115" y="1070"/>
                      <a:pt x="3096" y="1066"/>
                    </a:cubicBezTo>
                    <a:cubicBezTo>
                      <a:pt x="3081" y="1063"/>
                      <a:pt x="3081" y="1041"/>
                      <a:pt x="3082" y="1029"/>
                    </a:cubicBezTo>
                    <a:cubicBezTo>
                      <a:pt x="3082" y="1025"/>
                      <a:pt x="3084" y="1020"/>
                      <a:pt x="3087" y="1017"/>
                    </a:cubicBezTo>
                    <a:cubicBezTo>
                      <a:pt x="3106" y="995"/>
                      <a:pt x="3106" y="995"/>
                      <a:pt x="3106" y="995"/>
                    </a:cubicBezTo>
                    <a:cubicBezTo>
                      <a:pt x="3109" y="991"/>
                      <a:pt x="3113" y="989"/>
                      <a:pt x="3118" y="988"/>
                    </a:cubicBezTo>
                    <a:cubicBezTo>
                      <a:pt x="3145" y="984"/>
                      <a:pt x="3236" y="970"/>
                      <a:pt x="3245" y="964"/>
                    </a:cubicBezTo>
                    <a:cubicBezTo>
                      <a:pt x="3255" y="959"/>
                      <a:pt x="3286" y="940"/>
                      <a:pt x="3295" y="935"/>
                    </a:cubicBezTo>
                    <a:cubicBezTo>
                      <a:pt x="3296" y="934"/>
                      <a:pt x="3298" y="932"/>
                      <a:pt x="3299" y="931"/>
                    </a:cubicBezTo>
                    <a:cubicBezTo>
                      <a:pt x="3332" y="895"/>
                      <a:pt x="3332" y="895"/>
                      <a:pt x="3332" y="895"/>
                    </a:cubicBezTo>
                    <a:cubicBezTo>
                      <a:pt x="3384" y="842"/>
                      <a:pt x="3384" y="842"/>
                      <a:pt x="3384" y="842"/>
                    </a:cubicBezTo>
                    <a:cubicBezTo>
                      <a:pt x="3384" y="841"/>
                      <a:pt x="3385" y="840"/>
                      <a:pt x="3386" y="839"/>
                    </a:cubicBezTo>
                    <a:cubicBezTo>
                      <a:pt x="3530" y="736"/>
                      <a:pt x="3530" y="736"/>
                      <a:pt x="3530" y="736"/>
                    </a:cubicBezTo>
                    <a:cubicBezTo>
                      <a:pt x="3537" y="730"/>
                      <a:pt x="3540" y="721"/>
                      <a:pt x="3537" y="713"/>
                    </a:cubicBezTo>
                    <a:cubicBezTo>
                      <a:pt x="3534" y="704"/>
                      <a:pt x="3534" y="704"/>
                      <a:pt x="3534" y="704"/>
                    </a:cubicBezTo>
                    <a:cubicBezTo>
                      <a:pt x="3529" y="691"/>
                      <a:pt x="3514" y="686"/>
                      <a:pt x="3504" y="694"/>
                    </a:cubicBezTo>
                    <a:cubicBezTo>
                      <a:pt x="3468" y="717"/>
                      <a:pt x="3468" y="717"/>
                      <a:pt x="3468" y="717"/>
                    </a:cubicBezTo>
                    <a:cubicBezTo>
                      <a:pt x="3386" y="772"/>
                      <a:pt x="3386" y="772"/>
                      <a:pt x="3386" y="772"/>
                    </a:cubicBezTo>
                    <a:cubicBezTo>
                      <a:pt x="3339" y="803"/>
                      <a:pt x="3339" y="803"/>
                      <a:pt x="3339" y="803"/>
                    </a:cubicBezTo>
                    <a:cubicBezTo>
                      <a:pt x="3338" y="803"/>
                      <a:pt x="3337" y="804"/>
                      <a:pt x="3336" y="805"/>
                    </a:cubicBezTo>
                    <a:cubicBezTo>
                      <a:pt x="3324" y="816"/>
                      <a:pt x="3227" y="906"/>
                      <a:pt x="3216" y="901"/>
                    </a:cubicBezTo>
                    <a:cubicBezTo>
                      <a:pt x="3205" y="896"/>
                      <a:pt x="3114" y="907"/>
                      <a:pt x="3107" y="908"/>
                    </a:cubicBezTo>
                    <a:cubicBezTo>
                      <a:pt x="3106" y="908"/>
                      <a:pt x="3106" y="908"/>
                      <a:pt x="3106" y="908"/>
                    </a:cubicBezTo>
                    <a:cubicBezTo>
                      <a:pt x="2905" y="920"/>
                      <a:pt x="2905" y="920"/>
                      <a:pt x="2905" y="920"/>
                    </a:cubicBezTo>
                    <a:cubicBezTo>
                      <a:pt x="2678" y="933"/>
                      <a:pt x="2678" y="933"/>
                      <a:pt x="2678" y="933"/>
                    </a:cubicBezTo>
                    <a:cubicBezTo>
                      <a:pt x="2677" y="933"/>
                      <a:pt x="2675" y="933"/>
                      <a:pt x="2674" y="933"/>
                    </a:cubicBezTo>
                    <a:cubicBezTo>
                      <a:pt x="2652" y="929"/>
                      <a:pt x="2463" y="897"/>
                      <a:pt x="2436" y="885"/>
                    </a:cubicBezTo>
                    <a:cubicBezTo>
                      <a:pt x="2410" y="874"/>
                      <a:pt x="2352" y="851"/>
                      <a:pt x="2342" y="846"/>
                    </a:cubicBezTo>
                    <a:cubicBezTo>
                      <a:pt x="2341" y="846"/>
                      <a:pt x="2340" y="845"/>
                      <a:pt x="2339" y="845"/>
                    </a:cubicBezTo>
                    <a:cubicBezTo>
                      <a:pt x="2331" y="840"/>
                      <a:pt x="2290" y="813"/>
                      <a:pt x="2282" y="802"/>
                    </a:cubicBezTo>
                    <a:cubicBezTo>
                      <a:pt x="2272" y="788"/>
                      <a:pt x="2239" y="708"/>
                      <a:pt x="2224" y="681"/>
                    </a:cubicBezTo>
                    <a:cubicBezTo>
                      <a:pt x="2208" y="653"/>
                      <a:pt x="2184" y="533"/>
                      <a:pt x="2183" y="519"/>
                    </a:cubicBezTo>
                    <a:cubicBezTo>
                      <a:pt x="2182" y="509"/>
                      <a:pt x="2167" y="441"/>
                      <a:pt x="2160" y="409"/>
                    </a:cubicBezTo>
                    <a:cubicBezTo>
                      <a:pt x="2157" y="399"/>
                      <a:pt x="2149" y="393"/>
                      <a:pt x="2139" y="393"/>
                    </a:cubicBezTo>
                    <a:cubicBezTo>
                      <a:pt x="2130" y="393"/>
                      <a:pt x="2118" y="392"/>
                      <a:pt x="2107" y="385"/>
                    </a:cubicBezTo>
                    <a:cubicBezTo>
                      <a:pt x="2087" y="372"/>
                      <a:pt x="2098" y="284"/>
                      <a:pt x="2095" y="273"/>
                    </a:cubicBezTo>
                    <a:cubicBezTo>
                      <a:pt x="2092" y="265"/>
                      <a:pt x="2055" y="221"/>
                      <a:pt x="2039" y="201"/>
                    </a:cubicBezTo>
                    <a:cubicBezTo>
                      <a:pt x="2034" y="196"/>
                      <a:pt x="2033" y="188"/>
                      <a:pt x="2035" y="181"/>
                    </a:cubicBezTo>
                    <a:cubicBezTo>
                      <a:pt x="2048" y="149"/>
                      <a:pt x="2048" y="149"/>
                      <a:pt x="2048" y="149"/>
                    </a:cubicBezTo>
                    <a:cubicBezTo>
                      <a:pt x="2057" y="175"/>
                      <a:pt x="2057" y="175"/>
                      <a:pt x="2057" y="175"/>
                    </a:cubicBezTo>
                    <a:cubicBezTo>
                      <a:pt x="2058" y="178"/>
                      <a:pt x="2060" y="181"/>
                      <a:pt x="2062" y="183"/>
                    </a:cubicBezTo>
                    <a:cubicBezTo>
                      <a:pt x="2107" y="226"/>
                      <a:pt x="2107" y="226"/>
                      <a:pt x="2107" y="226"/>
                    </a:cubicBezTo>
                    <a:cubicBezTo>
                      <a:pt x="2111" y="230"/>
                      <a:pt x="2116" y="232"/>
                      <a:pt x="2122" y="232"/>
                    </a:cubicBezTo>
                    <a:cubicBezTo>
                      <a:pt x="2155" y="230"/>
                      <a:pt x="2155" y="230"/>
                      <a:pt x="2155" y="230"/>
                    </a:cubicBezTo>
                    <a:cubicBezTo>
                      <a:pt x="2158" y="230"/>
                      <a:pt x="2162" y="231"/>
                      <a:pt x="2165" y="232"/>
                    </a:cubicBezTo>
                    <a:cubicBezTo>
                      <a:pt x="2180" y="239"/>
                      <a:pt x="2225" y="261"/>
                      <a:pt x="2233" y="265"/>
                    </a:cubicBezTo>
                    <a:cubicBezTo>
                      <a:pt x="2240" y="269"/>
                      <a:pt x="2274" y="279"/>
                      <a:pt x="2286" y="283"/>
                    </a:cubicBezTo>
                    <a:cubicBezTo>
                      <a:pt x="2289" y="284"/>
                      <a:pt x="2292" y="285"/>
                      <a:pt x="2294" y="287"/>
                    </a:cubicBezTo>
                    <a:cubicBezTo>
                      <a:pt x="2364" y="350"/>
                      <a:pt x="2364" y="350"/>
                      <a:pt x="2364" y="350"/>
                    </a:cubicBezTo>
                    <a:cubicBezTo>
                      <a:pt x="2365" y="350"/>
                      <a:pt x="2365" y="350"/>
                      <a:pt x="2365" y="351"/>
                    </a:cubicBezTo>
                    <a:cubicBezTo>
                      <a:pt x="2433" y="403"/>
                      <a:pt x="2433" y="403"/>
                      <a:pt x="2433" y="403"/>
                    </a:cubicBezTo>
                    <a:cubicBezTo>
                      <a:pt x="2483" y="442"/>
                      <a:pt x="2483" y="442"/>
                      <a:pt x="2483" y="442"/>
                    </a:cubicBezTo>
                    <a:cubicBezTo>
                      <a:pt x="2485" y="444"/>
                      <a:pt x="2487" y="445"/>
                      <a:pt x="2490" y="446"/>
                    </a:cubicBezTo>
                    <a:cubicBezTo>
                      <a:pt x="2505" y="450"/>
                      <a:pt x="2505" y="450"/>
                      <a:pt x="2505" y="450"/>
                    </a:cubicBezTo>
                    <a:cubicBezTo>
                      <a:pt x="2518" y="455"/>
                      <a:pt x="2531" y="444"/>
                      <a:pt x="2531" y="430"/>
                    </a:cubicBezTo>
                    <a:cubicBezTo>
                      <a:pt x="2531" y="429"/>
                      <a:pt x="2531" y="429"/>
                      <a:pt x="2531" y="429"/>
                    </a:cubicBezTo>
                    <a:cubicBezTo>
                      <a:pt x="2530" y="427"/>
                      <a:pt x="2530" y="424"/>
                      <a:pt x="2528" y="421"/>
                    </a:cubicBezTo>
                    <a:cubicBezTo>
                      <a:pt x="2488" y="342"/>
                      <a:pt x="2488" y="342"/>
                      <a:pt x="2488" y="342"/>
                    </a:cubicBezTo>
                    <a:cubicBezTo>
                      <a:pt x="2486" y="339"/>
                      <a:pt x="2484" y="337"/>
                      <a:pt x="2481" y="335"/>
                    </a:cubicBezTo>
                    <a:cubicBezTo>
                      <a:pt x="2318" y="224"/>
                      <a:pt x="2318" y="224"/>
                      <a:pt x="2318" y="224"/>
                    </a:cubicBezTo>
                    <a:cubicBezTo>
                      <a:pt x="2318" y="223"/>
                      <a:pt x="2318" y="223"/>
                      <a:pt x="2317" y="223"/>
                    </a:cubicBezTo>
                    <a:cubicBezTo>
                      <a:pt x="2129" y="111"/>
                      <a:pt x="2129" y="111"/>
                      <a:pt x="2129" y="111"/>
                    </a:cubicBezTo>
                    <a:cubicBezTo>
                      <a:pt x="2128" y="111"/>
                      <a:pt x="2127" y="110"/>
                      <a:pt x="2126" y="110"/>
                    </a:cubicBezTo>
                    <a:cubicBezTo>
                      <a:pt x="2019" y="69"/>
                      <a:pt x="2019" y="69"/>
                      <a:pt x="2019" y="69"/>
                    </a:cubicBezTo>
                    <a:cubicBezTo>
                      <a:pt x="2018" y="69"/>
                      <a:pt x="2018" y="69"/>
                      <a:pt x="2017" y="68"/>
                    </a:cubicBezTo>
                    <a:cubicBezTo>
                      <a:pt x="1898" y="3"/>
                      <a:pt x="1898" y="3"/>
                      <a:pt x="1898" y="3"/>
                    </a:cubicBezTo>
                    <a:cubicBezTo>
                      <a:pt x="1894" y="1"/>
                      <a:pt x="1890" y="0"/>
                      <a:pt x="1887" y="0"/>
                    </a:cubicBezTo>
                    <a:cubicBezTo>
                      <a:pt x="1669" y="13"/>
                      <a:pt x="1669" y="13"/>
                      <a:pt x="1669" y="13"/>
                    </a:cubicBezTo>
                    <a:cubicBezTo>
                      <a:pt x="1668" y="13"/>
                      <a:pt x="1667" y="14"/>
                      <a:pt x="1666" y="14"/>
                    </a:cubicBezTo>
                    <a:cubicBezTo>
                      <a:pt x="1450" y="63"/>
                      <a:pt x="1450" y="63"/>
                      <a:pt x="1450" y="63"/>
                    </a:cubicBezTo>
                    <a:cubicBezTo>
                      <a:pt x="1172" y="136"/>
                      <a:pt x="1172" y="136"/>
                      <a:pt x="1172" y="136"/>
                    </a:cubicBezTo>
                    <a:cubicBezTo>
                      <a:pt x="875" y="207"/>
                      <a:pt x="875" y="207"/>
                      <a:pt x="875" y="207"/>
                    </a:cubicBezTo>
                    <a:cubicBezTo>
                      <a:pt x="875" y="207"/>
                      <a:pt x="874" y="207"/>
                      <a:pt x="873" y="208"/>
                    </a:cubicBezTo>
                    <a:cubicBezTo>
                      <a:pt x="604" y="302"/>
                      <a:pt x="604" y="302"/>
                      <a:pt x="604" y="302"/>
                    </a:cubicBezTo>
                    <a:cubicBezTo>
                      <a:pt x="602" y="302"/>
                      <a:pt x="601" y="303"/>
                      <a:pt x="599" y="304"/>
                    </a:cubicBezTo>
                    <a:cubicBezTo>
                      <a:pt x="441" y="405"/>
                      <a:pt x="441" y="405"/>
                      <a:pt x="441" y="405"/>
                    </a:cubicBezTo>
                    <a:cubicBezTo>
                      <a:pt x="440" y="405"/>
                      <a:pt x="440" y="405"/>
                      <a:pt x="439" y="406"/>
                    </a:cubicBezTo>
                    <a:cubicBezTo>
                      <a:pt x="253" y="547"/>
                      <a:pt x="253" y="547"/>
                      <a:pt x="253" y="547"/>
                    </a:cubicBezTo>
                    <a:cubicBezTo>
                      <a:pt x="251" y="548"/>
                      <a:pt x="249" y="549"/>
                      <a:pt x="247" y="550"/>
                    </a:cubicBezTo>
                    <a:cubicBezTo>
                      <a:pt x="110" y="594"/>
                      <a:pt x="110" y="594"/>
                      <a:pt x="110" y="594"/>
                    </a:cubicBezTo>
                    <a:cubicBezTo>
                      <a:pt x="110" y="594"/>
                      <a:pt x="110" y="594"/>
                      <a:pt x="109" y="594"/>
                    </a:cubicBezTo>
                    <a:cubicBezTo>
                      <a:pt x="25" y="615"/>
                      <a:pt x="25" y="615"/>
                      <a:pt x="25" y="615"/>
                    </a:cubicBezTo>
                    <a:cubicBezTo>
                      <a:pt x="22" y="616"/>
                      <a:pt x="20" y="617"/>
                      <a:pt x="17" y="619"/>
                    </a:cubicBezTo>
                    <a:cubicBezTo>
                      <a:pt x="0" y="632"/>
                      <a:pt x="0" y="632"/>
                      <a:pt x="0" y="632"/>
                    </a:cubicBezTo>
                    <a:lnTo>
                      <a:pt x="2" y="63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2527577" y="2151796"/>
                <a:ext cx="1167852" cy="1209507"/>
              </a:xfrm>
              <a:custGeom>
                <a:avLst/>
                <a:gdLst>
                  <a:gd name="T0" fmla="*/ 1667 w 4814"/>
                  <a:gd name="T1" fmla="*/ 4663 h 4988"/>
                  <a:gd name="T2" fmla="*/ 1960 w 4814"/>
                  <a:gd name="T3" fmla="*/ 4817 h 4988"/>
                  <a:gd name="T4" fmla="*/ 2257 w 4814"/>
                  <a:gd name="T5" fmla="*/ 4786 h 4988"/>
                  <a:gd name="T6" fmla="*/ 2438 w 4814"/>
                  <a:gd name="T7" fmla="*/ 4694 h 4988"/>
                  <a:gd name="T8" fmla="*/ 2728 w 4814"/>
                  <a:gd name="T9" fmla="*/ 4900 h 4988"/>
                  <a:gd name="T10" fmla="*/ 3067 w 4814"/>
                  <a:gd name="T11" fmla="*/ 4912 h 4988"/>
                  <a:gd name="T12" fmla="*/ 3308 w 4814"/>
                  <a:gd name="T13" fmla="*/ 4557 h 4988"/>
                  <a:gd name="T14" fmla="*/ 3304 w 4814"/>
                  <a:gd name="T15" fmla="*/ 4169 h 4988"/>
                  <a:gd name="T16" fmla="*/ 3200 w 4814"/>
                  <a:gd name="T17" fmla="*/ 3748 h 4988"/>
                  <a:gd name="T18" fmla="*/ 3301 w 4814"/>
                  <a:gd name="T19" fmla="*/ 3493 h 4988"/>
                  <a:gd name="T20" fmla="*/ 3296 w 4814"/>
                  <a:gd name="T21" fmla="*/ 3288 h 4988"/>
                  <a:gd name="T22" fmla="*/ 3308 w 4814"/>
                  <a:gd name="T23" fmla="*/ 3125 h 4988"/>
                  <a:gd name="T24" fmla="*/ 3519 w 4814"/>
                  <a:gd name="T25" fmla="*/ 2924 h 4988"/>
                  <a:gd name="T26" fmla="*/ 4069 w 4814"/>
                  <a:gd name="T27" fmla="*/ 2787 h 4988"/>
                  <a:gd name="T28" fmla="*/ 4328 w 4814"/>
                  <a:gd name="T29" fmla="*/ 2658 h 4988"/>
                  <a:gd name="T30" fmla="*/ 4579 w 4814"/>
                  <a:gd name="T31" fmla="*/ 2568 h 4988"/>
                  <a:gd name="T32" fmla="*/ 4794 w 4814"/>
                  <a:gd name="T33" fmla="*/ 2235 h 4988"/>
                  <a:gd name="T34" fmla="*/ 4707 w 4814"/>
                  <a:gd name="T35" fmla="*/ 2181 h 4988"/>
                  <a:gd name="T36" fmla="*/ 4518 w 4814"/>
                  <a:gd name="T37" fmla="*/ 2026 h 4988"/>
                  <a:gd name="T38" fmla="*/ 4305 w 4814"/>
                  <a:gd name="T39" fmla="*/ 2043 h 4988"/>
                  <a:gd name="T40" fmla="*/ 4009 w 4814"/>
                  <a:gd name="T41" fmla="*/ 1964 h 4988"/>
                  <a:gd name="T42" fmla="*/ 3969 w 4814"/>
                  <a:gd name="T43" fmla="*/ 1851 h 4988"/>
                  <a:gd name="T44" fmla="*/ 3819 w 4814"/>
                  <a:gd name="T45" fmla="*/ 1342 h 4988"/>
                  <a:gd name="T46" fmla="*/ 3617 w 4814"/>
                  <a:gd name="T47" fmla="*/ 1345 h 4988"/>
                  <a:gd name="T48" fmla="*/ 3561 w 4814"/>
                  <a:gd name="T49" fmla="*/ 1097 h 4988"/>
                  <a:gd name="T50" fmla="*/ 3280 w 4814"/>
                  <a:gd name="T51" fmla="*/ 1169 h 4988"/>
                  <a:gd name="T52" fmla="*/ 3106 w 4814"/>
                  <a:gd name="T53" fmla="*/ 920 h 4988"/>
                  <a:gd name="T54" fmla="*/ 2870 w 4814"/>
                  <a:gd name="T55" fmla="*/ 721 h 4988"/>
                  <a:gd name="T56" fmla="*/ 2758 w 4814"/>
                  <a:gd name="T57" fmla="*/ 334 h 4988"/>
                  <a:gd name="T58" fmla="*/ 2524 w 4814"/>
                  <a:gd name="T59" fmla="*/ 63 h 4988"/>
                  <a:gd name="T60" fmla="*/ 2250 w 4814"/>
                  <a:gd name="T61" fmla="*/ 187 h 4988"/>
                  <a:gd name="T62" fmla="*/ 2024 w 4814"/>
                  <a:gd name="T63" fmla="*/ 365 h 4988"/>
                  <a:gd name="T64" fmla="*/ 1799 w 4814"/>
                  <a:gd name="T65" fmla="*/ 438 h 4988"/>
                  <a:gd name="T66" fmla="*/ 1333 w 4814"/>
                  <a:gd name="T67" fmla="*/ 631 h 4988"/>
                  <a:gd name="T68" fmla="*/ 1230 w 4814"/>
                  <a:gd name="T69" fmla="*/ 853 h 4988"/>
                  <a:gd name="T70" fmla="*/ 892 w 4814"/>
                  <a:gd name="T71" fmla="*/ 826 h 4988"/>
                  <a:gd name="T72" fmla="*/ 704 w 4814"/>
                  <a:gd name="T73" fmla="*/ 805 h 4988"/>
                  <a:gd name="T74" fmla="*/ 567 w 4814"/>
                  <a:gd name="T75" fmla="*/ 823 h 4988"/>
                  <a:gd name="T76" fmla="*/ 368 w 4814"/>
                  <a:gd name="T77" fmla="*/ 1019 h 4988"/>
                  <a:gd name="T78" fmla="*/ 310 w 4814"/>
                  <a:gd name="T79" fmla="*/ 1230 h 4988"/>
                  <a:gd name="T80" fmla="*/ 248 w 4814"/>
                  <a:gd name="T81" fmla="*/ 1288 h 4988"/>
                  <a:gd name="T82" fmla="*/ 189 w 4814"/>
                  <a:gd name="T83" fmla="*/ 1416 h 4988"/>
                  <a:gd name="T84" fmla="*/ 152 w 4814"/>
                  <a:gd name="T85" fmla="*/ 1601 h 4988"/>
                  <a:gd name="T86" fmla="*/ 219 w 4814"/>
                  <a:gd name="T87" fmla="*/ 1760 h 4988"/>
                  <a:gd name="T88" fmla="*/ 42 w 4814"/>
                  <a:gd name="T89" fmla="*/ 2117 h 4988"/>
                  <a:gd name="T90" fmla="*/ 1 w 4814"/>
                  <a:gd name="T91" fmla="*/ 2374 h 4988"/>
                  <a:gd name="T92" fmla="*/ 290 w 4814"/>
                  <a:gd name="T93" fmla="*/ 2533 h 4988"/>
                  <a:gd name="T94" fmla="*/ 512 w 4814"/>
                  <a:gd name="T95" fmla="*/ 2639 h 4988"/>
                  <a:gd name="T96" fmla="*/ 763 w 4814"/>
                  <a:gd name="T97" fmla="*/ 2569 h 4988"/>
                  <a:gd name="T98" fmla="*/ 1087 w 4814"/>
                  <a:gd name="T99" fmla="*/ 2814 h 4988"/>
                  <a:gd name="T100" fmla="*/ 1289 w 4814"/>
                  <a:gd name="T101" fmla="*/ 3165 h 4988"/>
                  <a:gd name="T102" fmla="*/ 1504 w 4814"/>
                  <a:gd name="T103" fmla="*/ 3241 h 4988"/>
                  <a:gd name="T104" fmla="*/ 1710 w 4814"/>
                  <a:gd name="T105" fmla="*/ 3494 h 4988"/>
                  <a:gd name="T106" fmla="*/ 1759 w 4814"/>
                  <a:gd name="T107" fmla="*/ 3794 h 4988"/>
                  <a:gd name="T108" fmla="*/ 1538 w 4814"/>
                  <a:gd name="T109" fmla="*/ 3888 h 4988"/>
                  <a:gd name="T110" fmla="*/ 1614 w 4814"/>
                  <a:gd name="T111" fmla="*/ 4114 h 4988"/>
                  <a:gd name="T112" fmla="*/ 1577 w 4814"/>
                  <a:gd name="T113" fmla="*/ 4375 h 4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4" h="4988">
                    <a:moveTo>
                      <a:pt x="1586" y="4446"/>
                    </a:moveTo>
                    <a:cubicBezTo>
                      <a:pt x="1649" y="4471"/>
                      <a:pt x="1649" y="4471"/>
                      <a:pt x="1649" y="4471"/>
                    </a:cubicBezTo>
                    <a:cubicBezTo>
                      <a:pt x="1654" y="4473"/>
                      <a:pt x="1658" y="4478"/>
                      <a:pt x="1658" y="4483"/>
                    </a:cubicBezTo>
                    <a:cubicBezTo>
                      <a:pt x="1664" y="4587"/>
                      <a:pt x="1664" y="4587"/>
                      <a:pt x="1664" y="4587"/>
                    </a:cubicBezTo>
                    <a:cubicBezTo>
                      <a:pt x="1664" y="4588"/>
                      <a:pt x="1669" y="4588"/>
                      <a:pt x="1675" y="4588"/>
                    </a:cubicBezTo>
                    <a:cubicBezTo>
                      <a:pt x="1685" y="4587"/>
                      <a:pt x="1693" y="4597"/>
                      <a:pt x="1689" y="4607"/>
                    </a:cubicBezTo>
                    <a:cubicBezTo>
                      <a:pt x="1667" y="4663"/>
                      <a:pt x="1667" y="4663"/>
                      <a:pt x="1667" y="4663"/>
                    </a:cubicBezTo>
                    <a:cubicBezTo>
                      <a:pt x="1664" y="4672"/>
                      <a:pt x="1671" y="4683"/>
                      <a:pt x="1681" y="4682"/>
                    </a:cubicBezTo>
                    <a:cubicBezTo>
                      <a:pt x="1814" y="4674"/>
                      <a:pt x="1814" y="4674"/>
                      <a:pt x="1814" y="4674"/>
                    </a:cubicBezTo>
                    <a:cubicBezTo>
                      <a:pt x="1817" y="4674"/>
                      <a:pt x="1819" y="4675"/>
                      <a:pt x="1821" y="4676"/>
                    </a:cubicBezTo>
                    <a:cubicBezTo>
                      <a:pt x="1928" y="4728"/>
                      <a:pt x="1928" y="4728"/>
                      <a:pt x="1928" y="4728"/>
                    </a:cubicBezTo>
                    <a:cubicBezTo>
                      <a:pt x="1932" y="4730"/>
                      <a:pt x="1935" y="4733"/>
                      <a:pt x="1936" y="4738"/>
                    </a:cubicBezTo>
                    <a:cubicBezTo>
                      <a:pt x="1949" y="4805"/>
                      <a:pt x="1949" y="4805"/>
                      <a:pt x="1949" y="4805"/>
                    </a:cubicBezTo>
                    <a:cubicBezTo>
                      <a:pt x="1950" y="4811"/>
                      <a:pt x="1954" y="4816"/>
                      <a:pt x="1960" y="4817"/>
                    </a:cubicBezTo>
                    <a:cubicBezTo>
                      <a:pt x="2065" y="4834"/>
                      <a:pt x="2065" y="4834"/>
                      <a:pt x="2065" y="4834"/>
                    </a:cubicBezTo>
                    <a:cubicBezTo>
                      <a:pt x="2067" y="4834"/>
                      <a:pt x="2070" y="4834"/>
                      <a:pt x="2072" y="4833"/>
                    </a:cubicBezTo>
                    <a:cubicBezTo>
                      <a:pt x="2155" y="4803"/>
                      <a:pt x="2155" y="4803"/>
                      <a:pt x="2155" y="4803"/>
                    </a:cubicBezTo>
                    <a:cubicBezTo>
                      <a:pt x="2156" y="4803"/>
                      <a:pt x="2157" y="4802"/>
                      <a:pt x="2158" y="4802"/>
                    </a:cubicBezTo>
                    <a:cubicBezTo>
                      <a:pt x="2191" y="4779"/>
                      <a:pt x="2191" y="4779"/>
                      <a:pt x="2191" y="4779"/>
                    </a:cubicBezTo>
                    <a:cubicBezTo>
                      <a:pt x="2194" y="4777"/>
                      <a:pt x="2198" y="4776"/>
                      <a:pt x="2202" y="4777"/>
                    </a:cubicBezTo>
                    <a:cubicBezTo>
                      <a:pt x="2257" y="4786"/>
                      <a:pt x="2257" y="4786"/>
                      <a:pt x="2257" y="4786"/>
                    </a:cubicBezTo>
                    <a:cubicBezTo>
                      <a:pt x="2257" y="4786"/>
                      <a:pt x="2286" y="4791"/>
                      <a:pt x="2291" y="4789"/>
                    </a:cubicBezTo>
                    <a:cubicBezTo>
                      <a:pt x="2295" y="4788"/>
                      <a:pt x="2346" y="4769"/>
                      <a:pt x="2362" y="4764"/>
                    </a:cubicBezTo>
                    <a:cubicBezTo>
                      <a:pt x="2365" y="4762"/>
                      <a:pt x="2368" y="4760"/>
                      <a:pt x="2370" y="4757"/>
                    </a:cubicBezTo>
                    <a:cubicBezTo>
                      <a:pt x="2412" y="4686"/>
                      <a:pt x="2412" y="4686"/>
                      <a:pt x="2412" y="4686"/>
                    </a:cubicBezTo>
                    <a:cubicBezTo>
                      <a:pt x="2413" y="4684"/>
                      <a:pt x="2415" y="4682"/>
                      <a:pt x="2417" y="4681"/>
                    </a:cubicBezTo>
                    <a:cubicBezTo>
                      <a:pt x="2417" y="4681"/>
                      <a:pt x="2417" y="4681"/>
                      <a:pt x="2417" y="4681"/>
                    </a:cubicBezTo>
                    <a:cubicBezTo>
                      <a:pt x="2427" y="4675"/>
                      <a:pt x="2439" y="4682"/>
                      <a:pt x="2438" y="4694"/>
                    </a:cubicBezTo>
                    <a:cubicBezTo>
                      <a:pt x="2436" y="4756"/>
                      <a:pt x="2436" y="4756"/>
                      <a:pt x="2436" y="4756"/>
                    </a:cubicBezTo>
                    <a:cubicBezTo>
                      <a:pt x="2436" y="4759"/>
                      <a:pt x="2437" y="4763"/>
                      <a:pt x="2440" y="4766"/>
                    </a:cubicBezTo>
                    <a:cubicBezTo>
                      <a:pt x="2512" y="4846"/>
                      <a:pt x="2512" y="4846"/>
                      <a:pt x="2512" y="4846"/>
                    </a:cubicBezTo>
                    <a:cubicBezTo>
                      <a:pt x="2512" y="4847"/>
                      <a:pt x="2512" y="4847"/>
                      <a:pt x="2513" y="4848"/>
                    </a:cubicBezTo>
                    <a:cubicBezTo>
                      <a:pt x="2577" y="4905"/>
                      <a:pt x="2577" y="4905"/>
                      <a:pt x="2577" y="4905"/>
                    </a:cubicBezTo>
                    <a:cubicBezTo>
                      <a:pt x="2580" y="4907"/>
                      <a:pt x="2583" y="4908"/>
                      <a:pt x="2587" y="4908"/>
                    </a:cubicBezTo>
                    <a:cubicBezTo>
                      <a:pt x="2613" y="4907"/>
                      <a:pt x="2719" y="4902"/>
                      <a:pt x="2728" y="4900"/>
                    </a:cubicBezTo>
                    <a:cubicBezTo>
                      <a:pt x="2738" y="4898"/>
                      <a:pt x="2811" y="4941"/>
                      <a:pt x="2817" y="4944"/>
                    </a:cubicBezTo>
                    <a:cubicBezTo>
                      <a:pt x="2817" y="4944"/>
                      <a:pt x="2817" y="4944"/>
                      <a:pt x="2818" y="4944"/>
                    </a:cubicBezTo>
                    <a:cubicBezTo>
                      <a:pt x="2878" y="4985"/>
                      <a:pt x="2878" y="4985"/>
                      <a:pt x="2878" y="4985"/>
                    </a:cubicBezTo>
                    <a:cubicBezTo>
                      <a:pt x="2883" y="4988"/>
                      <a:pt x="2888" y="4988"/>
                      <a:pt x="2893" y="4986"/>
                    </a:cubicBezTo>
                    <a:cubicBezTo>
                      <a:pt x="2981" y="4940"/>
                      <a:pt x="2981" y="4940"/>
                      <a:pt x="2981" y="4940"/>
                    </a:cubicBezTo>
                    <a:cubicBezTo>
                      <a:pt x="2981" y="4940"/>
                      <a:pt x="2982" y="4940"/>
                      <a:pt x="2983" y="4939"/>
                    </a:cubicBezTo>
                    <a:cubicBezTo>
                      <a:pt x="2991" y="4936"/>
                      <a:pt x="3062" y="4912"/>
                      <a:pt x="3067" y="4912"/>
                    </a:cubicBezTo>
                    <a:cubicBezTo>
                      <a:pt x="3072" y="4911"/>
                      <a:pt x="3189" y="4901"/>
                      <a:pt x="3209" y="4900"/>
                    </a:cubicBezTo>
                    <a:cubicBezTo>
                      <a:pt x="3210" y="4900"/>
                      <a:pt x="3212" y="4900"/>
                      <a:pt x="3214" y="4900"/>
                    </a:cubicBezTo>
                    <a:cubicBezTo>
                      <a:pt x="3278" y="4921"/>
                      <a:pt x="3278" y="4921"/>
                      <a:pt x="3278" y="4921"/>
                    </a:cubicBezTo>
                    <a:cubicBezTo>
                      <a:pt x="3284" y="4922"/>
                      <a:pt x="3290" y="4920"/>
                      <a:pt x="3293" y="4916"/>
                    </a:cubicBezTo>
                    <a:cubicBezTo>
                      <a:pt x="3338" y="4861"/>
                      <a:pt x="3338" y="4861"/>
                      <a:pt x="3338" y="4861"/>
                    </a:cubicBezTo>
                    <a:cubicBezTo>
                      <a:pt x="3340" y="4858"/>
                      <a:pt x="3341" y="4854"/>
                      <a:pt x="3341" y="4850"/>
                    </a:cubicBezTo>
                    <a:cubicBezTo>
                      <a:pt x="3308" y="4557"/>
                      <a:pt x="3308" y="4557"/>
                      <a:pt x="3308" y="4557"/>
                    </a:cubicBezTo>
                    <a:cubicBezTo>
                      <a:pt x="3308" y="4555"/>
                      <a:pt x="3308" y="4553"/>
                      <a:pt x="3309" y="4551"/>
                    </a:cubicBezTo>
                    <a:cubicBezTo>
                      <a:pt x="3371" y="4384"/>
                      <a:pt x="3371" y="4384"/>
                      <a:pt x="3371" y="4384"/>
                    </a:cubicBezTo>
                    <a:cubicBezTo>
                      <a:pt x="3372" y="4383"/>
                      <a:pt x="3372" y="4381"/>
                      <a:pt x="3372" y="4379"/>
                    </a:cubicBezTo>
                    <a:cubicBezTo>
                      <a:pt x="3365" y="4257"/>
                      <a:pt x="3365" y="4257"/>
                      <a:pt x="3365" y="4257"/>
                    </a:cubicBezTo>
                    <a:cubicBezTo>
                      <a:pt x="3364" y="4254"/>
                      <a:pt x="3363" y="4252"/>
                      <a:pt x="3362" y="4249"/>
                    </a:cubicBezTo>
                    <a:cubicBezTo>
                      <a:pt x="3307" y="4180"/>
                      <a:pt x="3307" y="4180"/>
                      <a:pt x="3307" y="4180"/>
                    </a:cubicBezTo>
                    <a:cubicBezTo>
                      <a:pt x="3304" y="4177"/>
                      <a:pt x="3303" y="4173"/>
                      <a:pt x="3304" y="4169"/>
                    </a:cubicBezTo>
                    <a:cubicBezTo>
                      <a:pt x="3325" y="4065"/>
                      <a:pt x="3325" y="4065"/>
                      <a:pt x="3325" y="4065"/>
                    </a:cubicBezTo>
                    <a:cubicBezTo>
                      <a:pt x="3325" y="4064"/>
                      <a:pt x="3325" y="4063"/>
                      <a:pt x="3325" y="4063"/>
                    </a:cubicBezTo>
                    <a:cubicBezTo>
                      <a:pt x="3333" y="3887"/>
                      <a:pt x="3333" y="3887"/>
                      <a:pt x="3333" y="3887"/>
                    </a:cubicBezTo>
                    <a:cubicBezTo>
                      <a:pt x="3333" y="3884"/>
                      <a:pt x="3333" y="3881"/>
                      <a:pt x="3331" y="3879"/>
                    </a:cubicBezTo>
                    <a:cubicBezTo>
                      <a:pt x="3280" y="3795"/>
                      <a:pt x="3280" y="3795"/>
                      <a:pt x="3280" y="3795"/>
                    </a:cubicBezTo>
                    <a:cubicBezTo>
                      <a:pt x="3279" y="3793"/>
                      <a:pt x="3277" y="3791"/>
                      <a:pt x="3275" y="3790"/>
                    </a:cubicBezTo>
                    <a:cubicBezTo>
                      <a:pt x="3200" y="3748"/>
                      <a:pt x="3200" y="3748"/>
                      <a:pt x="3200" y="3748"/>
                    </a:cubicBezTo>
                    <a:cubicBezTo>
                      <a:pt x="3192" y="3744"/>
                      <a:pt x="3190" y="3733"/>
                      <a:pt x="3197" y="3726"/>
                    </a:cubicBezTo>
                    <a:cubicBezTo>
                      <a:pt x="3258" y="3664"/>
                      <a:pt x="3258" y="3664"/>
                      <a:pt x="3258" y="3664"/>
                    </a:cubicBezTo>
                    <a:cubicBezTo>
                      <a:pt x="3258" y="3664"/>
                      <a:pt x="3259" y="3664"/>
                      <a:pt x="3259" y="3664"/>
                    </a:cubicBezTo>
                    <a:cubicBezTo>
                      <a:pt x="3349" y="3586"/>
                      <a:pt x="3349" y="3586"/>
                      <a:pt x="3349" y="3586"/>
                    </a:cubicBezTo>
                    <a:cubicBezTo>
                      <a:pt x="3355" y="3581"/>
                      <a:pt x="3355" y="3572"/>
                      <a:pt x="3350" y="3566"/>
                    </a:cubicBezTo>
                    <a:cubicBezTo>
                      <a:pt x="3302" y="3510"/>
                      <a:pt x="3302" y="3510"/>
                      <a:pt x="3302" y="3510"/>
                    </a:cubicBezTo>
                    <a:cubicBezTo>
                      <a:pt x="3298" y="3506"/>
                      <a:pt x="3297" y="3499"/>
                      <a:pt x="3301" y="3493"/>
                    </a:cubicBezTo>
                    <a:cubicBezTo>
                      <a:pt x="3327" y="3452"/>
                      <a:pt x="3327" y="3452"/>
                      <a:pt x="3327" y="3452"/>
                    </a:cubicBezTo>
                    <a:cubicBezTo>
                      <a:pt x="3327" y="3451"/>
                      <a:pt x="3328" y="3451"/>
                      <a:pt x="3328" y="3450"/>
                    </a:cubicBezTo>
                    <a:cubicBezTo>
                      <a:pt x="3378" y="3389"/>
                      <a:pt x="3378" y="3389"/>
                      <a:pt x="3378" y="3389"/>
                    </a:cubicBezTo>
                    <a:cubicBezTo>
                      <a:pt x="3380" y="3386"/>
                      <a:pt x="3382" y="3382"/>
                      <a:pt x="3381" y="3378"/>
                    </a:cubicBezTo>
                    <a:cubicBezTo>
                      <a:pt x="3369" y="3297"/>
                      <a:pt x="3369" y="3297"/>
                      <a:pt x="3369" y="3297"/>
                    </a:cubicBezTo>
                    <a:cubicBezTo>
                      <a:pt x="3368" y="3289"/>
                      <a:pt x="3361" y="3284"/>
                      <a:pt x="3354" y="3284"/>
                    </a:cubicBezTo>
                    <a:cubicBezTo>
                      <a:pt x="3296" y="3288"/>
                      <a:pt x="3296" y="3288"/>
                      <a:pt x="3296" y="3288"/>
                    </a:cubicBezTo>
                    <a:cubicBezTo>
                      <a:pt x="3292" y="3288"/>
                      <a:pt x="3288" y="3286"/>
                      <a:pt x="3285" y="3283"/>
                    </a:cubicBezTo>
                    <a:cubicBezTo>
                      <a:pt x="3276" y="3273"/>
                      <a:pt x="3276" y="3273"/>
                      <a:pt x="3276" y="3273"/>
                    </a:cubicBezTo>
                    <a:cubicBezTo>
                      <a:pt x="3271" y="3268"/>
                      <a:pt x="3271" y="3261"/>
                      <a:pt x="3274" y="3255"/>
                    </a:cubicBezTo>
                    <a:cubicBezTo>
                      <a:pt x="3316" y="3192"/>
                      <a:pt x="3316" y="3192"/>
                      <a:pt x="3316" y="3192"/>
                    </a:cubicBezTo>
                    <a:cubicBezTo>
                      <a:pt x="3318" y="3189"/>
                      <a:pt x="3318" y="3185"/>
                      <a:pt x="3318" y="3182"/>
                    </a:cubicBezTo>
                    <a:cubicBezTo>
                      <a:pt x="3308" y="3127"/>
                      <a:pt x="3308" y="3127"/>
                      <a:pt x="3308" y="3127"/>
                    </a:cubicBezTo>
                    <a:cubicBezTo>
                      <a:pt x="3308" y="3126"/>
                      <a:pt x="3308" y="3126"/>
                      <a:pt x="3308" y="3125"/>
                    </a:cubicBezTo>
                    <a:cubicBezTo>
                      <a:pt x="3277" y="3040"/>
                      <a:pt x="3277" y="3040"/>
                      <a:pt x="3277" y="3040"/>
                    </a:cubicBezTo>
                    <a:cubicBezTo>
                      <a:pt x="3275" y="3034"/>
                      <a:pt x="3277" y="3028"/>
                      <a:pt x="3282" y="3024"/>
                    </a:cubicBezTo>
                    <a:cubicBezTo>
                      <a:pt x="3390" y="2934"/>
                      <a:pt x="3390" y="2934"/>
                      <a:pt x="3390" y="2934"/>
                    </a:cubicBezTo>
                    <a:cubicBezTo>
                      <a:pt x="3393" y="2932"/>
                      <a:pt x="3396" y="2931"/>
                      <a:pt x="3399" y="2931"/>
                    </a:cubicBezTo>
                    <a:cubicBezTo>
                      <a:pt x="3466" y="2927"/>
                      <a:pt x="3466" y="2927"/>
                      <a:pt x="3466" y="2927"/>
                    </a:cubicBezTo>
                    <a:cubicBezTo>
                      <a:pt x="3516" y="2924"/>
                      <a:pt x="3516" y="2924"/>
                      <a:pt x="3516" y="2924"/>
                    </a:cubicBezTo>
                    <a:cubicBezTo>
                      <a:pt x="3517" y="2924"/>
                      <a:pt x="3518" y="2924"/>
                      <a:pt x="3519" y="2924"/>
                    </a:cubicBezTo>
                    <a:cubicBezTo>
                      <a:pt x="3716" y="2881"/>
                      <a:pt x="3716" y="2881"/>
                      <a:pt x="3716" y="2881"/>
                    </a:cubicBezTo>
                    <a:cubicBezTo>
                      <a:pt x="3718" y="2880"/>
                      <a:pt x="3720" y="2880"/>
                      <a:pt x="3721" y="2881"/>
                    </a:cubicBezTo>
                    <a:cubicBezTo>
                      <a:pt x="3858" y="2899"/>
                      <a:pt x="3858" y="2899"/>
                      <a:pt x="3858" y="2899"/>
                    </a:cubicBezTo>
                    <a:cubicBezTo>
                      <a:pt x="3861" y="2900"/>
                      <a:pt x="3865" y="2899"/>
                      <a:pt x="3868" y="2897"/>
                    </a:cubicBezTo>
                    <a:cubicBezTo>
                      <a:pt x="4018" y="2792"/>
                      <a:pt x="4018" y="2792"/>
                      <a:pt x="4018" y="2792"/>
                    </a:cubicBezTo>
                    <a:cubicBezTo>
                      <a:pt x="4020" y="2790"/>
                      <a:pt x="4023" y="2790"/>
                      <a:pt x="4026" y="2789"/>
                    </a:cubicBezTo>
                    <a:cubicBezTo>
                      <a:pt x="4069" y="2787"/>
                      <a:pt x="4069" y="2787"/>
                      <a:pt x="4069" y="2787"/>
                    </a:cubicBezTo>
                    <a:cubicBezTo>
                      <a:pt x="4161" y="2781"/>
                      <a:pt x="4161" y="2781"/>
                      <a:pt x="4161" y="2781"/>
                    </a:cubicBezTo>
                    <a:cubicBezTo>
                      <a:pt x="4163" y="2781"/>
                      <a:pt x="4166" y="2781"/>
                      <a:pt x="4167" y="2779"/>
                    </a:cubicBezTo>
                    <a:cubicBezTo>
                      <a:pt x="4225" y="2745"/>
                      <a:pt x="4225" y="2745"/>
                      <a:pt x="4225" y="2745"/>
                    </a:cubicBezTo>
                    <a:cubicBezTo>
                      <a:pt x="4228" y="2743"/>
                      <a:pt x="4230" y="2740"/>
                      <a:pt x="4231" y="2737"/>
                    </a:cubicBezTo>
                    <a:cubicBezTo>
                      <a:pt x="4250" y="2672"/>
                      <a:pt x="4250" y="2672"/>
                      <a:pt x="4250" y="2672"/>
                    </a:cubicBezTo>
                    <a:cubicBezTo>
                      <a:pt x="4252" y="2666"/>
                      <a:pt x="4257" y="2662"/>
                      <a:pt x="4263" y="2662"/>
                    </a:cubicBezTo>
                    <a:cubicBezTo>
                      <a:pt x="4328" y="2658"/>
                      <a:pt x="4328" y="2658"/>
                      <a:pt x="4328" y="2658"/>
                    </a:cubicBezTo>
                    <a:cubicBezTo>
                      <a:pt x="4330" y="2658"/>
                      <a:pt x="4332" y="2658"/>
                      <a:pt x="4334" y="2659"/>
                    </a:cubicBezTo>
                    <a:cubicBezTo>
                      <a:pt x="4445" y="2700"/>
                      <a:pt x="4445" y="2700"/>
                      <a:pt x="4445" y="2700"/>
                    </a:cubicBezTo>
                    <a:cubicBezTo>
                      <a:pt x="4446" y="2700"/>
                      <a:pt x="4447" y="2701"/>
                      <a:pt x="4449" y="2701"/>
                    </a:cubicBezTo>
                    <a:cubicBezTo>
                      <a:pt x="4503" y="2703"/>
                      <a:pt x="4503" y="2703"/>
                      <a:pt x="4503" y="2703"/>
                    </a:cubicBezTo>
                    <a:cubicBezTo>
                      <a:pt x="4509" y="2704"/>
                      <a:pt x="4514" y="2701"/>
                      <a:pt x="4517" y="2695"/>
                    </a:cubicBezTo>
                    <a:cubicBezTo>
                      <a:pt x="4578" y="2570"/>
                      <a:pt x="4578" y="2570"/>
                      <a:pt x="4578" y="2570"/>
                    </a:cubicBezTo>
                    <a:cubicBezTo>
                      <a:pt x="4579" y="2569"/>
                      <a:pt x="4579" y="2569"/>
                      <a:pt x="4579" y="2568"/>
                    </a:cubicBezTo>
                    <a:cubicBezTo>
                      <a:pt x="4628" y="2491"/>
                      <a:pt x="4628" y="2491"/>
                      <a:pt x="4628" y="2491"/>
                    </a:cubicBezTo>
                    <a:cubicBezTo>
                      <a:pt x="4629" y="2490"/>
                      <a:pt x="4629" y="2489"/>
                      <a:pt x="4630" y="2489"/>
                    </a:cubicBezTo>
                    <a:cubicBezTo>
                      <a:pt x="4683" y="2429"/>
                      <a:pt x="4683" y="2429"/>
                      <a:pt x="4683" y="2429"/>
                    </a:cubicBezTo>
                    <a:cubicBezTo>
                      <a:pt x="4686" y="2426"/>
                      <a:pt x="4687" y="2422"/>
                      <a:pt x="4687" y="2418"/>
                    </a:cubicBezTo>
                    <a:cubicBezTo>
                      <a:pt x="4685" y="2387"/>
                      <a:pt x="4685" y="2387"/>
                      <a:pt x="4685" y="2387"/>
                    </a:cubicBezTo>
                    <a:cubicBezTo>
                      <a:pt x="4685" y="2384"/>
                      <a:pt x="4686" y="2380"/>
                      <a:pt x="4688" y="2378"/>
                    </a:cubicBezTo>
                    <a:cubicBezTo>
                      <a:pt x="4794" y="2235"/>
                      <a:pt x="4794" y="2235"/>
                      <a:pt x="4794" y="2235"/>
                    </a:cubicBezTo>
                    <a:cubicBezTo>
                      <a:pt x="4794" y="2234"/>
                      <a:pt x="4795" y="2233"/>
                      <a:pt x="4795" y="2232"/>
                    </a:cubicBezTo>
                    <a:cubicBezTo>
                      <a:pt x="4811" y="2200"/>
                      <a:pt x="4811" y="2200"/>
                      <a:pt x="4811" y="2200"/>
                    </a:cubicBezTo>
                    <a:cubicBezTo>
                      <a:pt x="4814" y="2193"/>
                      <a:pt x="4812" y="2185"/>
                      <a:pt x="4806" y="2181"/>
                    </a:cubicBezTo>
                    <a:cubicBezTo>
                      <a:pt x="4758" y="2152"/>
                      <a:pt x="4758" y="2152"/>
                      <a:pt x="4758" y="2152"/>
                    </a:cubicBezTo>
                    <a:cubicBezTo>
                      <a:pt x="4752" y="2148"/>
                      <a:pt x="4745" y="2149"/>
                      <a:pt x="4741" y="2153"/>
                    </a:cubicBezTo>
                    <a:cubicBezTo>
                      <a:pt x="4712" y="2178"/>
                      <a:pt x="4712" y="2178"/>
                      <a:pt x="4712" y="2178"/>
                    </a:cubicBezTo>
                    <a:cubicBezTo>
                      <a:pt x="4711" y="2179"/>
                      <a:pt x="4709" y="2181"/>
                      <a:pt x="4707" y="2181"/>
                    </a:cubicBezTo>
                    <a:cubicBezTo>
                      <a:pt x="4701" y="2183"/>
                      <a:pt x="4701" y="2183"/>
                      <a:pt x="4701" y="2183"/>
                    </a:cubicBezTo>
                    <a:cubicBezTo>
                      <a:pt x="4693" y="2185"/>
                      <a:pt x="4685" y="2181"/>
                      <a:pt x="4683" y="2173"/>
                    </a:cubicBezTo>
                    <a:cubicBezTo>
                      <a:pt x="4664" y="2112"/>
                      <a:pt x="4664" y="2112"/>
                      <a:pt x="4664" y="2112"/>
                    </a:cubicBezTo>
                    <a:cubicBezTo>
                      <a:pt x="4662" y="2106"/>
                      <a:pt x="4656" y="2102"/>
                      <a:pt x="4650" y="2102"/>
                    </a:cubicBezTo>
                    <a:cubicBezTo>
                      <a:pt x="4614" y="2104"/>
                      <a:pt x="4614" y="2104"/>
                      <a:pt x="4614" y="2104"/>
                    </a:cubicBezTo>
                    <a:cubicBezTo>
                      <a:pt x="4610" y="2105"/>
                      <a:pt x="4606" y="2103"/>
                      <a:pt x="4604" y="2101"/>
                    </a:cubicBezTo>
                    <a:cubicBezTo>
                      <a:pt x="4518" y="2026"/>
                      <a:pt x="4518" y="2026"/>
                      <a:pt x="4518" y="2026"/>
                    </a:cubicBezTo>
                    <a:cubicBezTo>
                      <a:pt x="4514" y="2023"/>
                      <a:pt x="4507" y="2022"/>
                      <a:pt x="4502" y="2025"/>
                    </a:cubicBezTo>
                    <a:cubicBezTo>
                      <a:pt x="4445" y="2054"/>
                      <a:pt x="4445" y="2054"/>
                      <a:pt x="4445" y="2054"/>
                    </a:cubicBezTo>
                    <a:cubicBezTo>
                      <a:pt x="4442" y="2055"/>
                      <a:pt x="4439" y="2056"/>
                      <a:pt x="4435" y="2055"/>
                    </a:cubicBezTo>
                    <a:cubicBezTo>
                      <a:pt x="4341" y="2032"/>
                      <a:pt x="4341" y="2032"/>
                      <a:pt x="4341" y="2032"/>
                    </a:cubicBezTo>
                    <a:cubicBezTo>
                      <a:pt x="4337" y="2031"/>
                      <a:pt x="4332" y="2032"/>
                      <a:pt x="4329" y="2034"/>
                    </a:cubicBezTo>
                    <a:cubicBezTo>
                      <a:pt x="4319" y="2041"/>
                      <a:pt x="4319" y="2041"/>
                      <a:pt x="4319" y="2041"/>
                    </a:cubicBezTo>
                    <a:cubicBezTo>
                      <a:pt x="4315" y="2044"/>
                      <a:pt x="4309" y="2045"/>
                      <a:pt x="4305" y="2043"/>
                    </a:cubicBezTo>
                    <a:cubicBezTo>
                      <a:pt x="4250" y="2016"/>
                      <a:pt x="4250" y="2016"/>
                      <a:pt x="4250" y="2016"/>
                    </a:cubicBezTo>
                    <a:cubicBezTo>
                      <a:pt x="4248" y="2015"/>
                      <a:pt x="4245" y="2015"/>
                      <a:pt x="4243" y="2015"/>
                    </a:cubicBezTo>
                    <a:cubicBezTo>
                      <a:pt x="4230" y="2016"/>
                      <a:pt x="4188" y="2019"/>
                      <a:pt x="4189" y="2027"/>
                    </a:cubicBezTo>
                    <a:cubicBezTo>
                      <a:pt x="4189" y="2036"/>
                      <a:pt x="4143" y="2035"/>
                      <a:pt x="4138" y="2035"/>
                    </a:cubicBezTo>
                    <a:cubicBezTo>
                      <a:pt x="4133" y="2035"/>
                      <a:pt x="4069" y="2009"/>
                      <a:pt x="4057" y="2004"/>
                    </a:cubicBezTo>
                    <a:cubicBezTo>
                      <a:pt x="4055" y="2003"/>
                      <a:pt x="4054" y="2002"/>
                      <a:pt x="4053" y="2001"/>
                    </a:cubicBezTo>
                    <a:cubicBezTo>
                      <a:pt x="4009" y="1964"/>
                      <a:pt x="4009" y="1964"/>
                      <a:pt x="4009" y="1964"/>
                    </a:cubicBezTo>
                    <a:cubicBezTo>
                      <a:pt x="4006" y="1961"/>
                      <a:pt x="4004" y="1958"/>
                      <a:pt x="4004" y="1954"/>
                    </a:cubicBezTo>
                    <a:cubicBezTo>
                      <a:pt x="4002" y="1926"/>
                      <a:pt x="4002" y="1926"/>
                      <a:pt x="4002" y="1926"/>
                    </a:cubicBezTo>
                    <a:cubicBezTo>
                      <a:pt x="4002" y="1922"/>
                      <a:pt x="4003" y="1918"/>
                      <a:pt x="4006" y="1915"/>
                    </a:cubicBezTo>
                    <a:cubicBezTo>
                      <a:pt x="4016" y="1906"/>
                      <a:pt x="4016" y="1906"/>
                      <a:pt x="4016" y="1906"/>
                    </a:cubicBezTo>
                    <a:cubicBezTo>
                      <a:pt x="4022" y="1899"/>
                      <a:pt x="4021" y="1888"/>
                      <a:pt x="4013" y="1883"/>
                    </a:cubicBezTo>
                    <a:cubicBezTo>
                      <a:pt x="3975" y="1861"/>
                      <a:pt x="3975" y="1861"/>
                      <a:pt x="3975" y="1861"/>
                    </a:cubicBezTo>
                    <a:cubicBezTo>
                      <a:pt x="3972" y="1859"/>
                      <a:pt x="3969" y="1855"/>
                      <a:pt x="3969" y="1851"/>
                    </a:cubicBezTo>
                    <a:cubicBezTo>
                      <a:pt x="3954" y="1768"/>
                      <a:pt x="3954" y="1768"/>
                      <a:pt x="3954" y="1768"/>
                    </a:cubicBezTo>
                    <a:cubicBezTo>
                      <a:pt x="3954" y="1766"/>
                      <a:pt x="3953" y="1763"/>
                      <a:pt x="3951" y="1761"/>
                    </a:cubicBezTo>
                    <a:cubicBezTo>
                      <a:pt x="3835" y="1629"/>
                      <a:pt x="3835" y="1629"/>
                      <a:pt x="3835" y="1629"/>
                    </a:cubicBezTo>
                    <a:cubicBezTo>
                      <a:pt x="3833" y="1626"/>
                      <a:pt x="3832" y="1623"/>
                      <a:pt x="3832" y="1619"/>
                    </a:cubicBezTo>
                    <a:cubicBezTo>
                      <a:pt x="3832" y="1473"/>
                      <a:pt x="3832" y="1473"/>
                      <a:pt x="3832" y="1473"/>
                    </a:cubicBezTo>
                    <a:cubicBezTo>
                      <a:pt x="3832" y="1473"/>
                      <a:pt x="3832" y="1472"/>
                      <a:pt x="3832" y="1472"/>
                    </a:cubicBezTo>
                    <a:cubicBezTo>
                      <a:pt x="3819" y="1342"/>
                      <a:pt x="3819" y="1342"/>
                      <a:pt x="3819" y="1342"/>
                    </a:cubicBezTo>
                    <a:cubicBezTo>
                      <a:pt x="3814" y="1282"/>
                      <a:pt x="3814" y="1282"/>
                      <a:pt x="3814" y="1282"/>
                    </a:cubicBezTo>
                    <a:cubicBezTo>
                      <a:pt x="3813" y="1276"/>
                      <a:pt x="3809" y="1271"/>
                      <a:pt x="3802" y="1269"/>
                    </a:cubicBezTo>
                    <a:cubicBezTo>
                      <a:pt x="3774" y="1264"/>
                      <a:pt x="3774" y="1264"/>
                      <a:pt x="3774" y="1264"/>
                    </a:cubicBezTo>
                    <a:cubicBezTo>
                      <a:pt x="3769" y="1263"/>
                      <a:pt x="3764" y="1264"/>
                      <a:pt x="3761" y="1268"/>
                    </a:cubicBezTo>
                    <a:cubicBezTo>
                      <a:pt x="3697" y="1336"/>
                      <a:pt x="3697" y="1336"/>
                      <a:pt x="3697" y="1336"/>
                    </a:cubicBezTo>
                    <a:cubicBezTo>
                      <a:pt x="3694" y="1339"/>
                      <a:pt x="3691" y="1341"/>
                      <a:pt x="3687" y="1341"/>
                    </a:cubicBezTo>
                    <a:cubicBezTo>
                      <a:pt x="3617" y="1345"/>
                      <a:pt x="3617" y="1345"/>
                      <a:pt x="3617" y="1345"/>
                    </a:cubicBezTo>
                    <a:cubicBezTo>
                      <a:pt x="3606" y="1346"/>
                      <a:pt x="3599" y="1335"/>
                      <a:pt x="3603" y="1325"/>
                    </a:cubicBezTo>
                    <a:cubicBezTo>
                      <a:pt x="3625" y="1273"/>
                      <a:pt x="3625" y="1273"/>
                      <a:pt x="3625" y="1273"/>
                    </a:cubicBezTo>
                    <a:cubicBezTo>
                      <a:pt x="3626" y="1271"/>
                      <a:pt x="3627" y="1269"/>
                      <a:pt x="3627" y="1267"/>
                    </a:cubicBezTo>
                    <a:cubicBezTo>
                      <a:pt x="3623" y="1172"/>
                      <a:pt x="3623" y="1172"/>
                      <a:pt x="3623" y="1172"/>
                    </a:cubicBezTo>
                    <a:cubicBezTo>
                      <a:pt x="3622" y="1169"/>
                      <a:pt x="3621" y="1166"/>
                      <a:pt x="3620" y="1164"/>
                    </a:cubicBezTo>
                    <a:cubicBezTo>
                      <a:pt x="3573" y="1103"/>
                      <a:pt x="3573" y="1103"/>
                      <a:pt x="3573" y="1103"/>
                    </a:cubicBezTo>
                    <a:cubicBezTo>
                      <a:pt x="3570" y="1099"/>
                      <a:pt x="3566" y="1097"/>
                      <a:pt x="3561" y="1097"/>
                    </a:cubicBezTo>
                    <a:cubicBezTo>
                      <a:pt x="3516" y="1100"/>
                      <a:pt x="3516" y="1100"/>
                      <a:pt x="3516" y="1100"/>
                    </a:cubicBezTo>
                    <a:cubicBezTo>
                      <a:pt x="3510" y="1100"/>
                      <a:pt x="3506" y="1103"/>
                      <a:pt x="3504" y="1109"/>
                    </a:cubicBezTo>
                    <a:cubicBezTo>
                      <a:pt x="3472" y="1189"/>
                      <a:pt x="3472" y="1189"/>
                      <a:pt x="3472" y="1189"/>
                    </a:cubicBezTo>
                    <a:cubicBezTo>
                      <a:pt x="3471" y="1193"/>
                      <a:pt x="3468" y="1195"/>
                      <a:pt x="3465" y="1197"/>
                    </a:cubicBezTo>
                    <a:cubicBezTo>
                      <a:pt x="3382" y="1239"/>
                      <a:pt x="3382" y="1239"/>
                      <a:pt x="3382" y="1239"/>
                    </a:cubicBezTo>
                    <a:cubicBezTo>
                      <a:pt x="3377" y="1241"/>
                      <a:pt x="3371" y="1241"/>
                      <a:pt x="3366" y="1237"/>
                    </a:cubicBezTo>
                    <a:cubicBezTo>
                      <a:pt x="3280" y="1169"/>
                      <a:pt x="3280" y="1169"/>
                      <a:pt x="3280" y="1169"/>
                    </a:cubicBezTo>
                    <a:cubicBezTo>
                      <a:pt x="3279" y="1169"/>
                      <a:pt x="3279" y="1168"/>
                      <a:pt x="3278" y="1168"/>
                    </a:cubicBezTo>
                    <a:cubicBezTo>
                      <a:pt x="3251" y="1137"/>
                      <a:pt x="3251" y="1137"/>
                      <a:pt x="3251" y="1137"/>
                    </a:cubicBezTo>
                    <a:cubicBezTo>
                      <a:pt x="3249" y="1136"/>
                      <a:pt x="3248" y="1134"/>
                      <a:pt x="3248" y="1132"/>
                    </a:cubicBezTo>
                    <a:cubicBezTo>
                      <a:pt x="3204" y="997"/>
                      <a:pt x="3204" y="997"/>
                      <a:pt x="3204" y="997"/>
                    </a:cubicBezTo>
                    <a:cubicBezTo>
                      <a:pt x="3203" y="994"/>
                      <a:pt x="3201" y="991"/>
                      <a:pt x="3199" y="990"/>
                    </a:cubicBezTo>
                    <a:cubicBezTo>
                      <a:pt x="3113" y="931"/>
                      <a:pt x="3113" y="931"/>
                      <a:pt x="3113" y="931"/>
                    </a:cubicBezTo>
                    <a:cubicBezTo>
                      <a:pt x="3109" y="929"/>
                      <a:pt x="3107" y="925"/>
                      <a:pt x="3106" y="920"/>
                    </a:cubicBezTo>
                    <a:cubicBezTo>
                      <a:pt x="3100" y="819"/>
                      <a:pt x="3100" y="819"/>
                      <a:pt x="3100" y="819"/>
                    </a:cubicBezTo>
                    <a:cubicBezTo>
                      <a:pt x="3100" y="809"/>
                      <a:pt x="3089" y="803"/>
                      <a:pt x="3080" y="807"/>
                    </a:cubicBezTo>
                    <a:cubicBezTo>
                      <a:pt x="3051" y="821"/>
                      <a:pt x="3051" y="821"/>
                      <a:pt x="3051" y="821"/>
                    </a:cubicBezTo>
                    <a:cubicBezTo>
                      <a:pt x="3046" y="823"/>
                      <a:pt x="3040" y="822"/>
                      <a:pt x="3035" y="818"/>
                    </a:cubicBezTo>
                    <a:cubicBezTo>
                      <a:pt x="2966" y="754"/>
                      <a:pt x="2966" y="754"/>
                      <a:pt x="2966" y="754"/>
                    </a:cubicBezTo>
                    <a:cubicBezTo>
                      <a:pt x="2964" y="752"/>
                      <a:pt x="2963" y="751"/>
                      <a:pt x="2961" y="751"/>
                    </a:cubicBezTo>
                    <a:cubicBezTo>
                      <a:pt x="2870" y="721"/>
                      <a:pt x="2870" y="721"/>
                      <a:pt x="2870" y="721"/>
                    </a:cubicBezTo>
                    <a:cubicBezTo>
                      <a:pt x="2867" y="719"/>
                      <a:pt x="2863" y="716"/>
                      <a:pt x="2862" y="712"/>
                    </a:cubicBezTo>
                    <a:cubicBezTo>
                      <a:pt x="2825" y="621"/>
                      <a:pt x="2825" y="621"/>
                      <a:pt x="2825" y="621"/>
                    </a:cubicBezTo>
                    <a:cubicBezTo>
                      <a:pt x="2825" y="620"/>
                      <a:pt x="2825" y="620"/>
                      <a:pt x="2824" y="619"/>
                    </a:cubicBezTo>
                    <a:cubicBezTo>
                      <a:pt x="2762" y="503"/>
                      <a:pt x="2762" y="503"/>
                      <a:pt x="2762" y="503"/>
                    </a:cubicBezTo>
                    <a:cubicBezTo>
                      <a:pt x="2761" y="501"/>
                      <a:pt x="2761" y="498"/>
                      <a:pt x="2761" y="496"/>
                    </a:cubicBezTo>
                    <a:cubicBezTo>
                      <a:pt x="2758" y="336"/>
                      <a:pt x="2758" y="336"/>
                      <a:pt x="2758" y="336"/>
                    </a:cubicBezTo>
                    <a:cubicBezTo>
                      <a:pt x="2758" y="335"/>
                      <a:pt x="2758" y="335"/>
                      <a:pt x="2758" y="334"/>
                    </a:cubicBezTo>
                    <a:cubicBezTo>
                      <a:pt x="2765" y="242"/>
                      <a:pt x="2765" y="242"/>
                      <a:pt x="2765" y="242"/>
                    </a:cubicBezTo>
                    <a:cubicBezTo>
                      <a:pt x="2765" y="239"/>
                      <a:pt x="2764" y="236"/>
                      <a:pt x="2763" y="233"/>
                    </a:cubicBezTo>
                    <a:cubicBezTo>
                      <a:pt x="2689" y="110"/>
                      <a:pt x="2689" y="110"/>
                      <a:pt x="2689" y="110"/>
                    </a:cubicBezTo>
                    <a:cubicBezTo>
                      <a:pt x="2688" y="109"/>
                      <a:pt x="2688" y="108"/>
                      <a:pt x="2688" y="107"/>
                    </a:cubicBezTo>
                    <a:cubicBezTo>
                      <a:pt x="2655" y="12"/>
                      <a:pt x="2655" y="12"/>
                      <a:pt x="2655" y="12"/>
                    </a:cubicBezTo>
                    <a:cubicBezTo>
                      <a:pt x="2652" y="4"/>
                      <a:pt x="2643" y="0"/>
                      <a:pt x="2635" y="4"/>
                    </a:cubicBezTo>
                    <a:cubicBezTo>
                      <a:pt x="2524" y="63"/>
                      <a:pt x="2524" y="63"/>
                      <a:pt x="2524" y="63"/>
                    </a:cubicBezTo>
                    <a:cubicBezTo>
                      <a:pt x="2523" y="64"/>
                      <a:pt x="2522" y="64"/>
                      <a:pt x="2521" y="65"/>
                    </a:cubicBezTo>
                    <a:cubicBezTo>
                      <a:pt x="2441" y="137"/>
                      <a:pt x="2441" y="137"/>
                      <a:pt x="2441" y="137"/>
                    </a:cubicBezTo>
                    <a:cubicBezTo>
                      <a:pt x="2440" y="138"/>
                      <a:pt x="2440" y="138"/>
                      <a:pt x="2439" y="138"/>
                    </a:cubicBezTo>
                    <a:cubicBezTo>
                      <a:pt x="2411" y="159"/>
                      <a:pt x="2411" y="159"/>
                      <a:pt x="2411" y="159"/>
                    </a:cubicBezTo>
                    <a:cubicBezTo>
                      <a:pt x="2409" y="160"/>
                      <a:pt x="2407" y="161"/>
                      <a:pt x="2404" y="161"/>
                    </a:cubicBezTo>
                    <a:cubicBezTo>
                      <a:pt x="2253" y="186"/>
                      <a:pt x="2253" y="186"/>
                      <a:pt x="2253" y="186"/>
                    </a:cubicBezTo>
                    <a:cubicBezTo>
                      <a:pt x="2252" y="186"/>
                      <a:pt x="2251" y="186"/>
                      <a:pt x="2250" y="187"/>
                    </a:cubicBezTo>
                    <a:cubicBezTo>
                      <a:pt x="2142" y="234"/>
                      <a:pt x="2142" y="234"/>
                      <a:pt x="2142" y="234"/>
                    </a:cubicBezTo>
                    <a:cubicBezTo>
                      <a:pt x="2140" y="235"/>
                      <a:pt x="2139" y="236"/>
                      <a:pt x="2137" y="238"/>
                    </a:cubicBezTo>
                    <a:cubicBezTo>
                      <a:pt x="2085" y="298"/>
                      <a:pt x="2085" y="298"/>
                      <a:pt x="2085" y="298"/>
                    </a:cubicBezTo>
                    <a:cubicBezTo>
                      <a:pt x="2085" y="299"/>
                      <a:pt x="2085" y="299"/>
                      <a:pt x="2084" y="300"/>
                    </a:cubicBezTo>
                    <a:cubicBezTo>
                      <a:pt x="2059" y="340"/>
                      <a:pt x="2059" y="340"/>
                      <a:pt x="2059" y="340"/>
                    </a:cubicBezTo>
                    <a:cubicBezTo>
                      <a:pt x="2058" y="342"/>
                      <a:pt x="2056" y="344"/>
                      <a:pt x="2055" y="345"/>
                    </a:cubicBezTo>
                    <a:cubicBezTo>
                      <a:pt x="2024" y="365"/>
                      <a:pt x="2024" y="365"/>
                      <a:pt x="2024" y="365"/>
                    </a:cubicBezTo>
                    <a:cubicBezTo>
                      <a:pt x="2021" y="367"/>
                      <a:pt x="2018" y="368"/>
                      <a:pt x="2015" y="368"/>
                    </a:cubicBezTo>
                    <a:cubicBezTo>
                      <a:pt x="1936" y="363"/>
                      <a:pt x="1936" y="363"/>
                      <a:pt x="1936" y="363"/>
                    </a:cubicBezTo>
                    <a:cubicBezTo>
                      <a:pt x="1934" y="363"/>
                      <a:pt x="1932" y="362"/>
                      <a:pt x="1930" y="361"/>
                    </a:cubicBezTo>
                    <a:cubicBezTo>
                      <a:pt x="1885" y="333"/>
                      <a:pt x="1885" y="333"/>
                      <a:pt x="1885" y="333"/>
                    </a:cubicBezTo>
                    <a:cubicBezTo>
                      <a:pt x="1879" y="329"/>
                      <a:pt x="1870" y="330"/>
                      <a:pt x="1866" y="337"/>
                    </a:cubicBezTo>
                    <a:cubicBezTo>
                      <a:pt x="1818" y="407"/>
                      <a:pt x="1818" y="407"/>
                      <a:pt x="1818" y="407"/>
                    </a:cubicBezTo>
                    <a:cubicBezTo>
                      <a:pt x="1799" y="438"/>
                      <a:pt x="1799" y="438"/>
                      <a:pt x="1799" y="438"/>
                    </a:cubicBezTo>
                    <a:cubicBezTo>
                      <a:pt x="1797" y="441"/>
                      <a:pt x="1793" y="444"/>
                      <a:pt x="1789" y="444"/>
                    </a:cubicBezTo>
                    <a:cubicBezTo>
                      <a:pt x="1653" y="461"/>
                      <a:pt x="1653" y="461"/>
                      <a:pt x="1653" y="461"/>
                    </a:cubicBezTo>
                    <a:cubicBezTo>
                      <a:pt x="1650" y="461"/>
                      <a:pt x="1647" y="462"/>
                      <a:pt x="1645" y="464"/>
                    </a:cubicBezTo>
                    <a:cubicBezTo>
                      <a:pt x="1579" y="525"/>
                      <a:pt x="1579" y="525"/>
                      <a:pt x="1579" y="525"/>
                    </a:cubicBezTo>
                    <a:cubicBezTo>
                      <a:pt x="1518" y="585"/>
                      <a:pt x="1518" y="585"/>
                      <a:pt x="1518" y="585"/>
                    </a:cubicBezTo>
                    <a:cubicBezTo>
                      <a:pt x="1516" y="587"/>
                      <a:pt x="1514" y="588"/>
                      <a:pt x="1512" y="589"/>
                    </a:cubicBezTo>
                    <a:cubicBezTo>
                      <a:pt x="1333" y="631"/>
                      <a:pt x="1333" y="631"/>
                      <a:pt x="1333" y="631"/>
                    </a:cubicBezTo>
                    <a:cubicBezTo>
                      <a:pt x="1329" y="632"/>
                      <a:pt x="1326" y="634"/>
                      <a:pt x="1324" y="637"/>
                    </a:cubicBezTo>
                    <a:cubicBezTo>
                      <a:pt x="1294" y="687"/>
                      <a:pt x="1294" y="687"/>
                      <a:pt x="1294" y="687"/>
                    </a:cubicBezTo>
                    <a:cubicBezTo>
                      <a:pt x="1293" y="687"/>
                      <a:pt x="1293" y="688"/>
                      <a:pt x="1292" y="689"/>
                    </a:cubicBezTo>
                    <a:cubicBezTo>
                      <a:pt x="1262" y="765"/>
                      <a:pt x="1262" y="765"/>
                      <a:pt x="1262" y="765"/>
                    </a:cubicBezTo>
                    <a:cubicBezTo>
                      <a:pt x="1262" y="765"/>
                      <a:pt x="1262" y="766"/>
                      <a:pt x="1262" y="766"/>
                    </a:cubicBezTo>
                    <a:cubicBezTo>
                      <a:pt x="1239" y="843"/>
                      <a:pt x="1239" y="843"/>
                      <a:pt x="1239" y="843"/>
                    </a:cubicBezTo>
                    <a:cubicBezTo>
                      <a:pt x="1238" y="848"/>
                      <a:pt x="1234" y="851"/>
                      <a:pt x="1230" y="853"/>
                    </a:cubicBezTo>
                    <a:cubicBezTo>
                      <a:pt x="1164" y="875"/>
                      <a:pt x="1164" y="875"/>
                      <a:pt x="1164" y="875"/>
                    </a:cubicBezTo>
                    <a:cubicBezTo>
                      <a:pt x="1162" y="876"/>
                      <a:pt x="1160" y="876"/>
                      <a:pt x="1158" y="876"/>
                    </a:cubicBezTo>
                    <a:cubicBezTo>
                      <a:pt x="1038" y="864"/>
                      <a:pt x="1038" y="864"/>
                      <a:pt x="1038" y="864"/>
                    </a:cubicBezTo>
                    <a:cubicBezTo>
                      <a:pt x="953" y="859"/>
                      <a:pt x="953" y="859"/>
                      <a:pt x="953" y="859"/>
                    </a:cubicBezTo>
                    <a:cubicBezTo>
                      <a:pt x="950" y="859"/>
                      <a:pt x="948" y="858"/>
                      <a:pt x="945" y="856"/>
                    </a:cubicBezTo>
                    <a:cubicBezTo>
                      <a:pt x="908" y="827"/>
                      <a:pt x="908" y="827"/>
                      <a:pt x="908" y="827"/>
                    </a:cubicBezTo>
                    <a:cubicBezTo>
                      <a:pt x="904" y="823"/>
                      <a:pt x="897" y="823"/>
                      <a:pt x="892" y="826"/>
                    </a:cubicBezTo>
                    <a:cubicBezTo>
                      <a:pt x="854" y="850"/>
                      <a:pt x="854" y="850"/>
                      <a:pt x="854" y="850"/>
                    </a:cubicBezTo>
                    <a:cubicBezTo>
                      <a:pt x="852" y="851"/>
                      <a:pt x="850" y="852"/>
                      <a:pt x="847" y="852"/>
                    </a:cubicBezTo>
                    <a:cubicBezTo>
                      <a:pt x="768" y="855"/>
                      <a:pt x="768" y="855"/>
                      <a:pt x="768" y="855"/>
                    </a:cubicBezTo>
                    <a:cubicBezTo>
                      <a:pt x="767" y="855"/>
                      <a:pt x="766" y="855"/>
                      <a:pt x="765" y="855"/>
                    </a:cubicBezTo>
                    <a:cubicBezTo>
                      <a:pt x="726" y="849"/>
                      <a:pt x="726" y="849"/>
                      <a:pt x="726" y="849"/>
                    </a:cubicBezTo>
                    <a:cubicBezTo>
                      <a:pt x="721" y="848"/>
                      <a:pt x="717" y="844"/>
                      <a:pt x="715" y="839"/>
                    </a:cubicBezTo>
                    <a:cubicBezTo>
                      <a:pt x="704" y="805"/>
                      <a:pt x="704" y="805"/>
                      <a:pt x="704" y="805"/>
                    </a:cubicBezTo>
                    <a:cubicBezTo>
                      <a:pt x="703" y="803"/>
                      <a:pt x="702" y="802"/>
                      <a:pt x="701" y="800"/>
                    </a:cubicBezTo>
                    <a:cubicBezTo>
                      <a:pt x="658" y="754"/>
                      <a:pt x="658" y="754"/>
                      <a:pt x="658" y="754"/>
                    </a:cubicBezTo>
                    <a:cubicBezTo>
                      <a:pt x="654" y="750"/>
                      <a:pt x="648" y="748"/>
                      <a:pt x="643" y="750"/>
                    </a:cubicBezTo>
                    <a:cubicBezTo>
                      <a:pt x="609" y="764"/>
                      <a:pt x="609" y="764"/>
                      <a:pt x="609" y="764"/>
                    </a:cubicBezTo>
                    <a:cubicBezTo>
                      <a:pt x="606" y="765"/>
                      <a:pt x="603" y="767"/>
                      <a:pt x="602" y="770"/>
                    </a:cubicBezTo>
                    <a:cubicBezTo>
                      <a:pt x="568" y="822"/>
                      <a:pt x="568" y="822"/>
                      <a:pt x="568" y="822"/>
                    </a:cubicBezTo>
                    <a:cubicBezTo>
                      <a:pt x="568" y="822"/>
                      <a:pt x="568" y="823"/>
                      <a:pt x="567" y="823"/>
                    </a:cubicBezTo>
                    <a:cubicBezTo>
                      <a:pt x="563" y="828"/>
                      <a:pt x="537" y="861"/>
                      <a:pt x="543" y="881"/>
                    </a:cubicBezTo>
                    <a:cubicBezTo>
                      <a:pt x="548" y="898"/>
                      <a:pt x="497" y="890"/>
                      <a:pt x="479" y="886"/>
                    </a:cubicBezTo>
                    <a:cubicBezTo>
                      <a:pt x="474" y="886"/>
                      <a:pt x="470" y="887"/>
                      <a:pt x="467" y="890"/>
                    </a:cubicBezTo>
                    <a:cubicBezTo>
                      <a:pt x="400" y="948"/>
                      <a:pt x="400" y="948"/>
                      <a:pt x="400" y="948"/>
                    </a:cubicBezTo>
                    <a:cubicBezTo>
                      <a:pt x="399" y="949"/>
                      <a:pt x="398" y="951"/>
                      <a:pt x="397" y="952"/>
                    </a:cubicBezTo>
                    <a:cubicBezTo>
                      <a:pt x="369" y="1008"/>
                      <a:pt x="369" y="1008"/>
                      <a:pt x="369" y="1008"/>
                    </a:cubicBezTo>
                    <a:cubicBezTo>
                      <a:pt x="367" y="1012"/>
                      <a:pt x="367" y="1016"/>
                      <a:pt x="368" y="1019"/>
                    </a:cubicBezTo>
                    <a:cubicBezTo>
                      <a:pt x="400" y="1119"/>
                      <a:pt x="400" y="1119"/>
                      <a:pt x="400" y="1119"/>
                    </a:cubicBezTo>
                    <a:cubicBezTo>
                      <a:pt x="401" y="1120"/>
                      <a:pt x="401" y="1122"/>
                      <a:pt x="401" y="1124"/>
                    </a:cubicBezTo>
                    <a:cubicBezTo>
                      <a:pt x="394" y="1218"/>
                      <a:pt x="394" y="1218"/>
                      <a:pt x="394" y="1218"/>
                    </a:cubicBezTo>
                    <a:cubicBezTo>
                      <a:pt x="393" y="1223"/>
                      <a:pt x="390" y="1228"/>
                      <a:pt x="386" y="1230"/>
                    </a:cubicBezTo>
                    <a:cubicBezTo>
                      <a:pt x="367" y="1240"/>
                      <a:pt x="367" y="1240"/>
                      <a:pt x="367" y="1240"/>
                    </a:cubicBezTo>
                    <a:cubicBezTo>
                      <a:pt x="364" y="1241"/>
                      <a:pt x="360" y="1242"/>
                      <a:pt x="357" y="1241"/>
                    </a:cubicBezTo>
                    <a:cubicBezTo>
                      <a:pt x="310" y="1230"/>
                      <a:pt x="310" y="1230"/>
                      <a:pt x="310" y="1230"/>
                    </a:cubicBezTo>
                    <a:cubicBezTo>
                      <a:pt x="309" y="1230"/>
                      <a:pt x="308" y="1229"/>
                      <a:pt x="307" y="1229"/>
                    </a:cubicBezTo>
                    <a:cubicBezTo>
                      <a:pt x="304" y="1228"/>
                      <a:pt x="304" y="1228"/>
                      <a:pt x="304" y="1228"/>
                    </a:cubicBezTo>
                    <a:cubicBezTo>
                      <a:pt x="298" y="1225"/>
                      <a:pt x="291" y="1227"/>
                      <a:pt x="287" y="1232"/>
                    </a:cubicBezTo>
                    <a:cubicBezTo>
                      <a:pt x="270" y="1255"/>
                      <a:pt x="270" y="1255"/>
                      <a:pt x="270" y="1255"/>
                    </a:cubicBezTo>
                    <a:cubicBezTo>
                      <a:pt x="270" y="1256"/>
                      <a:pt x="269" y="1257"/>
                      <a:pt x="269" y="1258"/>
                    </a:cubicBezTo>
                    <a:cubicBezTo>
                      <a:pt x="260" y="1279"/>
                      <a:pt x="260" y="1279"/>
                      <a:pt x="260" y="1279"/>
                    </a:cubicBezTo>
                    <a:cubicBezTo>
                      <a:pt x="258" y="1284"/>
                      <a:pt x="253" y="1288"/>
                      <a:pt x="248" y="1288"/>
                    </a:cubicBezTo>
                    <a:cubicBezTo>
                      <a:pt x="200" y="1293"/>
                      <a:pt x="200" y="1293"/>
                      <a:pt x="200" y="1293"/>
                    </a:cubicBezTo>
                    <a:cubicBezTo>
                      <a:pt x="163" y="1295"/>
                      <a:pt x="163" y="1295"/>
                      <a:pt x="163" y="1295"/>
                    </a:cubicBezTo>
                    <a:cubicBezTo>
                      <a:pt x="156" y="1295"/>
                      <a:pt x="150" y="1300"/>
                      <a:pt x="149" y="1307"/>
                    </a:cubicBezTo>
                    <a:cubicBezTo>
                      <a:pt x="142" y="1357"/>
                      <a:pt x="142" y="1357"/>
                      <a:pt x="142" y="1357"/>
                    </a:cubicBezTo>
                    <a:cubicBezTo>
                      <a:pt x="141" y="1361"/>
                      <a:pt x="143" y="1365"/>
                      <a:pt x="146" y="1369"/>
                    </a:cubicBezTo>
                    <a:cubicBezTo>
                      <a:pt x="187" y="1412"/>
                      <a:pt x="187" y="1412"/>
                      <a:pt x="187" y="1412"/>
                    </a:cubicBezTo>
                    <a:cubicBezTo>
                      <a:pt x="188" y="1413"/>
                      <a:pt x="188" y="1414"/>
                      <a:pt x="189" y="1416"/>
                    </a:cubicBezTo>
                    <a:cubicBezTo>
                      <a:pt x="209" y="1452"/>
                      <a:pt x="209" y="1452"/>
                      <a:pt x="209" y="1452"/>
                    </a:cubicBezTo>
                    <a:cubicBezTo>
                      <a:pt x="211" y="1456"/>
                      <a:pt x="211" y="1461"/>
                      <a:pt x="209" y="1465"/>
                    </a:cubicBezTo>
                    <a:cubicBezTo>
                      <a:pt x="184" y="1513"/>
                      <a:pt x="184" y="1513"/>
                      <a:pt x="184" y="1513"/>
                    </a:cubicBezTo>
                    <a:cubicBezTo>
                      <a:pt x="183" y="1515"/>
                      <a:pt x="180" y="1518"/>
                      <a:pt x="177" y="1519"/>
                    </a:cubicBezTo>
                    <a:cubicBezTo>
                      <a:pt x="139" y="1536"/>
                      <a:pt x="139" y="1536"/>
                      <a:pt x="139" y="1536"/>
                    </a:cubicBezTo>
                    <a:cubicBezTo>
                      <a:pt x="132" y="1539"/>
                      <a:pt x="129" y="1547"/>
                      <a:pt x="132" y="1554"/>
                    </a:cubicBezTo>
                    <a:cubicBezTo>
                      <a:pt x="152" y="1601"/>
                      <a:pt x="152" y="1601"/>
                      <a:pt x="152" y="1601"/>
                    </a:cubicBezTo>
                    <a:cubicBezTo>
                      <a:pt x="153" y="1604"/>
                      <a:pt x="155" y="1606"/>
                      <a:pt x="158" y="1608"/>
                    </a:cubicBezTo>
                    <a:cubicBezTo>
                      <a:pt x="197" y="1629"/>
                      <a:pt x="197" y="1629"/>
                      <a:pt x="197" y="1629"/>
                    </a:cubicBezTo>
                    <a:cubicBezTo>
                      <a:pt x="199" y="1630"/>
                      <a:pt x="202" y="1633"/>
                      <a:pt x="203" y="1636"/>
                    </a:cubicBezTo>
                    <a:cubicBezTo>
                      <a:pt x="227" y="1693"/>
                      <a:pt x="227" y="1693"/>
                      <a:pt x="227" y="1693"/>
                    </a:cubicBezTo>
                    <a:cubicBezTo>
                      <a:pt x="227" y="1696"/>
                      <a:pt x="228" y="1698"/>
                      <a:pt x="228" y="1700"/>
                    </a:cubicBezTo>
                    <a:cubicBezTo>
                      <a:pt x="221" y="1754"/>
                      <a:pt x="221" y="1754"/>
                      <a:pt x="221" y="1754"/>
                    </a:cubicBezTo>
                    <a:cubicBezTo>
                      <a:pt x="221" y="1756"/>
                      <a:pt x="220" y="1758"/>
                      <a:pt x="219" y="1760"/>
                    </a:cubicBezTo>
                    <a:cubicBezTo>
                      <a:pt x="137" y="1884"/>
                      <a:pt x="137" y="1884"/>
                      <a:pt x="137" y="1884"/>
                    </a:cubicBezTo>
                    <a:cubicBezTo>
                      <a:pt x="135" y="1885"/>
                      <a:pt x="135" y="1888"/>
                      <a:pt x="134" y="1890"/>
                    </a:cubicBezTo>
                    <a:cubicBezTo>
                      <a:pt x="123" y="1986"/>
                      <a:pt x="123" y="1986"/>
                      <a:pt x="123" y="1986"/>
                    </a:cubicBezTo>
                    <a:cubicBezTo>
                      <a:pt x="123" y="1986"/>
                      <a:pt x="123" y="1987"/>
                      <a:pt x="123" y="1987"/>
                    </a:cubicBezTo>
                    <a:cubicBezTo>
                      <a:pt x="120" y="2079"/>
                      <a:pt x="120" y="2079"/>
                      <a:pt x="120" y="2079"/>
                    </a:cubicBezTo>
                    <a:cubicBezTo>
                      <a:pt x="120" y="2085"/>
                      <a:pt x="116" y="2090"/>
                      <a:pt x="110" y="2092"/>
                    </a:cubicBezTo>
                    <a:cubicBezTo>
                      <a:pt x="89" y="2098"/>
                      <a:pt x="42" y="2111"/>
                      <a:pt x="42" y="2117"/>
                    </a:cubicBezTo>
                    <a:cubicBezTo>
                      <a:pt x="42" y="2123"/>
                      <a:pt x="75" y="2151"/>
                      <a:pt x="84" y="2157"/>
                    </a:cubicBezTo>
                    <a:cubicBezTo>
                      <a:pt x="85" y="2158"/>
                      <a:pt x="86" y="2159"/>
                      <a:pt x="87" y="2161"/>
                    </a:cubicBezTo>
                    <a:cubicBezTo>
                      <a:pt x="111" y="2200"/>
                      <a:pt x="111" y="2200"/>
                      <a:pt x="111" y="2200"/>
                    </a:cubicBezTo>
                    <a:cubicBezTo>
                      <a:pt x="114" y="2206"/>
                      <a:pt x="114" y="2213"/>
                      <a:pt x="109" y="2218"/>
                    </a:cubicBezTo>
                    <a:cubicBezTo>
                      <a:pt x="19" y="2311"/>
                      <a:pt x="19" y="2311"/>
                      <a:pt x="19" y="2311"/>
                    </a:cubicBezTo>
                    <a:cubicBezTo>
                      <a:pt x="17" y="2312"/>
                      <a:pt x="16" y="2315"/>
                      <a:pt x="16" y="2317"/>
                    </a:cubicBezTo>
                    <a:cubicBezTo>
                      <a:pt x="1" y="2374"/>
                      <a:pt x="1" y="2374"/>
                      <a:pt x="1" y="2374"/>
                    </a:cubicBezTo>
                    <a:cubicBezTo>
                      <a:pt x="0" y="2378"/>
                      <a:pt x="0" y="2382"/>
                      <a:pt x="2" y="2385"/>
                    </a:cubicBezTo>
                    <a:cubicBezTo>
                      <a:pt x="49" y="2472"/>
                      <a:pt x="49" y="2472"/>
                      <a:pt x="49" y="2472"/>
                    </a:cubicBezTo>
                    <a:cubicBezTo>
                      <a:pt x="50" y="2473"/>
                      <a:pt x="52" y="2475"/>
                      <a:pt x="53" y="2476"/>
                    </a:cubicBezTo>
                    <a:cubicBezTo>
                      <a:pt x="114" y="2522"/>
                      <a:pt x="114" y="2522"/>
                      <a:pt x="114" y="2522"/>
                    </a:cubicBezTo>
                    <a:cubicBezTo>
                      <a:pt x="116" y="2524"/>
                      <a:pt x="119" y="2525"/>
                      <a:pt x="122" y="2525"/>
                    </a:cubicBezTo>
                    <a:cubicBezTo>
                      <a:pt x="278" y="2526"/>
                      <a:pt x="278" y="2526"/>
                      <a:pt x="278" y="2526"/>
                    </a:cubicBezTo>
                    <a:cubicBezTo>
                      <a:pt x="283" y="2526"/>
                      <a:pt x="288" y="2528"/>
                      <a:pt x="290" y="2533"/>
                    </a:cubicBezTo>
                    <a:cubicBezTo>
                      <a:pt x="323" y="2586"/>
                      <a:pt x="323" y="2586"/>
                      <a:pt x="323" y="2586"/>
                    </a:cubicBezTo>
                    <a:cubicBezTo>
                      <a:pt x="326" y="2590"/>
                      <a:pt x="330" y="2592"/>
                      <a:pt x="335" y="2592"/>
                    </a:cubicBezTo>
                    <a:cubicBezTo>
                      <a:pt x="367" y="2592"/>
                      <a:pt x="367" y="2592"/>
                      <a:pt x="367" y="2592"/>
                    </a:cubicBezTo>
                    <a:cubicBezTo>
                      <a:pt x="371" y="2592"/>
                      <a:pt x="375" y="2593"/>
                      <a:pt x="377" y="2595"/>
                    </a:cubicBezTo>
                    <a:cubicBezTo>
                      <a:pt x="445" y="2657"/>
                      <a:pt x="445" y="2657"/>
                      <a:pt x="445" y="2657"/>
                    </a:cubicBezTo>
                    <a:cubicBezTo>
                      <a:pt x="449" y="2661"/>
                      <a:pt x="455" y="2662"/>
                      <a:pt x="460" y="2660"/>
                    </a:cubicBezTo>
                    <a:cubicBezTo>
                      <a:pt x="512" y="2639"/>
                      <a:pt x="512" y="2639"/>
                      <a:pt x="512" y="2639"/>
                    </a:cubicBezTo>
                    <a:cubicBezTo>
                      <a:pt x="515" y="2638"/>
                      <a:pt x="517" y="2638"/>
                      <a:pt x="520" y="2639"/>
                    </a:cubicBezTo>
                    <a:cubicBezTo>
                      <a:pt x="599" y="2653"/>
                      <a:pt x="599" y="2653"/>
                      <a:pt x="599" y="2653"/>
                    </a:cubicBezTo>
                    <a:cubicBezTo>
                      <a:pt x="602" y="2654"/>
                      <a:pt x="605" y="2653"/>
                      <a:pt x="608" y="2652"/>
                    </a:cubicBezTo>
                    <a:cubicBezTo>
                      <a:pt x="711" y="2600"/>
                      <a:pt x="711" y="2600"/>
                      <a:pt x="711" y="2600"/>
                    </a:cubicBezTo>
                    <a:cubicBezTo>
                      <a:pt x="712" y="2600"/>
                      <a:pt x="713" y="2599"/>
                      <a:pt x="714" y="2598"/>
                    </a:cubicBezTo>
                    <a:cubicBezTo>
                      <a:pt x="746" y="2571"/>
                      <a:pt x="746" y="2571"/>
                      <a:pt x="746" y="2571"/>
                    </a:cubicBezTo>
                    <a:cubicBezTo>
                      <a:pt x="751" y="2566"/>
                      <a:pt x="758" y="2566"/>
                      <a:pt x="763" y="2569"/>
                    </a:cubicBezTo>
                    <a:cubicBezTo>
                      <a:pt x="860" y="2629"/>
                      <a:pt x="860" y="2629"/>
                      <a:pt x="860" y="2629"/>
                    </a:cubicBezTo>
                    <a:cubicBezTo>
                      <a:pt x="860" y="2630"/>
                      <a:pt x="861" y="2630"/>
                      <a:pt x="862" y="2630"/>
                    </a:cubicBezTo>
                    <a:cubicBezTo>
                      <a:pt x="982" y="2683"/>
                      <a:pt x="982" y="2683"/>
                      <a:pt x="982" y="2683"/>
                    </a:cubicBezTo>
                    <a:cubicBezTo>
                      <a:pt x="985" y="2684"/>
                      <a:pt x="987" y="2686"/>
                      <a:pt x="989" y="2688"/>
                    </a:cubicBezTo>
                    <a:cubicBezTo>
                      <a:pt x="1005" y="2714"/>
                      <a:pt x="1005" y="2714"/>
                      <a:pt x="1005" y="2714"/>
                    </a:cubicBezTo>
                    <a:cubicBezTo>
                      <a:pt x="1006" y="2715"/>
                      <a:pt x="1006" y="2715"/>
                      <a:pt x="1006" y="2716"/>
                    </a:cubicBezTo>
                    <a:cubicBezTo>
                      <a:pt x="1087" y="2814"/>
                      <a:pt x="1087" y="2814"/>
                      <a:pt x="1087" y="2814"/>
                    </a:cubicBezTo>
                    <a:cubicBezTo>
                      <a:pt x="1088" y="2814"/>
                      <a:pt x="1088" y="2815"/>
                      <a:pt x="1088" y="2816"/>
                    </a:cubicBezTo>
                    <a:cubicBezTo>
                      <a:pt x="1188" y="2988"/>
                      <a:pt x="1188" y="2988"/>
                      <a:pt x="1188" y="2988"/>
                    </a:cubicBezTo>
                    <a:cubicBezTo>
                      <a:pt x="1188" y="2989"/>
                      <a:pt x="1189" y="2990"/>
                      <a:pt x="1189" y="2991"/>
                    </a:cubicBezTo>
                    <a:cubicBezTo>
                      <a:pt x="1212" y="3078"/>
                      <a:pt x="1212" y="3078"/>
                      <a:pt x="1212" y="3078"/>
                    </a:cubicBezTo>
                    <a:cubicBezTo>
                      <a:pt x="1213" y="3081"/>
                      <a:pt x="1214" y="3083"/>
                      <a:pt x="1216" y="3085"/>
                    </a:cubicBezTo>
                    <a:cubicBezTo>
                      <a:pt x="1285" y="3152"/>
                      <a:pt x="1285" y="3152"/>
                      <a:pt x="1285" y="3152"/>
                    </a:cubicBezTo>
                    <a:cubicBezTo>
                      <a:pt x="1288" y="3155"/>
                      <a:pt x="1290" y="3160"/>
                      <a:pt x="1289" y="3165"/>
                    </a:cubicBezTo>
                    <a:cubicBezTo>
                      <a:pt x="1279" y="3213"/>
                      <a:pt x="1279" y="3213"/>
                      <a:pt x="1279" y="3213"/>
                    </a:cubicBezTo>
                    <a:cubicBezTo>
                      <a:pt x="1278" y="3220"/>
                      <a:pt x="1282" y="3227"/>
                      <a:pt x="1288" y="3229"/>
                    </a:cubicBezTo>
                    <a:cubicBezTo>
                      <a:pt x="1366" y="3258"/>
                      <a:pt x="1366" y="3258"/>
                      <a:pt x="1366" y="3258"/>
                    </a:cubicBezTo>
                    <a:cubicBezTo>
                      <a:pt x="1368" y="3258"/>
                      <a:pt x="1370" y="3259"/>
                      <a:pt x="1372" y="3258"/>
                    </a:cubicBezTo>
                    <a:cubicBezTo>
                      <a:pt x="1480" y="3249"/>
                      <a:pt x="1480" y="3249"/>
                      <a:pt x="1480" y="3249"/>
                    </a:cubicBezTo>
                    <a:cubicBezTo>
                      <a:pt x="1481" y="3248"/>
                      <a:pt x="1483" y="3248"/>
                      <a:pt x="1484" y="3248"/>
                    </a:cubicBezTo>
                    <a:cubicBezTo>
                      <a:pt x="1504" y="3241"/>
                      <a:pt x="1504" y="3241"/>
                      <a:pt x="1504" y="3241"/>
                    </a:cubicBezTo>
                    <a:cubicBezTo>
                      <a:pt x="1510" y="3239"/>
                      <a:pt x="1516" y="3241"/>
                      <a:pt x="1520" y="3245"/>
                    </a:cubicBezTo>
                    <a:cubicBezTo>
                      <a:pt x="1567" y="3301"/>
                      <a:pt x="1567" y="3301"/>
                      <a:pt x="1567" y="3301"/>
                    </a:cubicBezTo>
                    <a:cubicBezTo>
                      <a:pt x="1568" y="3303"/>
                      <a:pt x="1569" y="3304"/>
                      <a:pt x="1571" y="3305"/>
                    </a:cubicBezTo>
                    <a:cubicBezTo>
                      <a:pt x="1697" y="3370"/>
                      <a:pt x="1697" y="3370"/>
                      <a:pt x="1697" y="3370"/>
                    </a:cubicBezTo>
                    <a:cubicBezTo>
                      <a:pt x="1701" y="3372"/>
                      <a:pt x="1704" y="3377"/>
                      <a:pt x="1704" y="3382"/>
                    </a:cubicBezTo>
                    <a:cubicBezTo>
                      <a:pt x="1711" y="3490"/>
                      <a:pt x="1711" y="3490"/>
                      <a:pt x="1711" y="3490"/>
                    </a:cubicBezTo>
                    <a:cubicBezTo>
                      <a:pt x="1711" y="3491"/>
                      <a:pt x="1711" y="3492"/>
                      <a:pt x="1710" y="3494"/>
                    </a:cubicBezTo>
                    <a:cubicBezTo>
                      <a:pt x="1708" y="3505"/>
                      <a:pt x="1696" y="3558"/>
                      <a:pt x="1701" y="3560"/>
                    </a:cubicBezTo>
                    <a:cubicBezTo>
                      <a:pt x="1705" y="3561"/>
                      <a:pt x="1757" y="3615"/>
                      <a:pt x="1770" y="3627"/>
                    </a:cubicBezTo>
                    <a:cubicBezTo>
                      <a:pt x="1771" y="3629"/>
                      <a:pt x="1772" y="3631"/>
                      <a:pt x="1773" y="3633"/>
                    </a:cubicBezTo>
                    <a:cubicBezTo>
                      <a:pt x="1800" y="3737"/>
                      <a:pt x="1800" y="3737"/>
                      <a:pt x="1800" y="3737"/>
                    </a:cubicBezTo>
                    <a:cubicBezTo>
                      <a:pt x="1801" y="3741"/>
                      <a:pt x="1801" y="3745"/>
                      <a:pt x="1798" y="3748"/>
                    </a:cubicBezTo>
                    <a:cubicBezTo>
                      <a:pt x="1773" y="3787"/>
                      <a:pt x="1773" y="3787"/>
                      <a:pt x="1773" y="3787"/>
                    </a:cubicBezTo>
                    <a:cubicBezTo>
                      <a:pt x="1770" y="3792"/>
                      <a:pt x="1764" y="3794"/>
                      <a:pt x="1759" y="3794"/>
                    </a:cubicBezTo>
                    <a:cubicBezTo>
                      <a:pt x="1662" y="3780"/>
                      <a:pt x="1662" y="3780"/>
                      <a:pt x="1662" y="3780"/>
                    </a:cubicBezTo>
                    <a:cubicBezTo>
                      <a:pt x="1566" y="3763"/>
                      <a:pt x="1566" y="3763"/>
                      <a:pt x="1566" y="3763"/>
                    </a:cubicBezTo>
                    <a:cubicBezTo>
                      <a:pt x="1560" y="3762"/>
                      <a:pt x="1555" y="3764"/>
                      <a:pt x="1552" y="3769"/>
                    </a:cubicBezTo>
                    <a:cubicBezTo>
                      <a:pt x="1526" y="3806"/>
                      <a:pt x="1526" y="3806"/>
                      <a:pt x="1526" y="3806"/>
                    </a:cubicBezTo>
                    <a:cubicBezTo>
                      <a:pt x="1524" y="3809"/>
                      <a:pt x="1523" y="3813"/>
                      <a:pt x="1523" y="3817"/>
                    </a:cubicBezTo>
                    <a:cubicBezTo>
                      <a:pt x="1535" y="3881"/>
                      <a:pt x="1535" y="3881"/>
                      <a:pt x="1535" y="3881"/>
                    </a:cubicBezTo>
                    <a:cubicBezTo>
                      <a:pt x="1535" y="3884"/>
                      <a:pt x="1536" y="3886"/>
                      <a:pt x="1538" y="3888"/>
                    </a:cubicBezTo>
                    <a:cubicBezTo>
                      <a:pt x="1571" y="3930"/>
                      <a:pt x="1571" y="3930"/>
                      <a:pt x="1571" y="3930"/>
                    </a:cubicBezTo>
                    <a:cubicBezTo>
                      <a:pt x="1572" y="3930"/>
                      <a:pt x="1572" y="3931"/>
                      <a:pt x="1573" y="3931"/>
                    </a:cubicBezTo>
                    <a:cubicBezTo>
                      <a:pt x="1586" y="3953"/>
                      <a:pt x="1586" y="3953"/>
                      <a:pt x="1586" y="3953"/>
                    </a:cubicBezTo>
                    <a:cubicBezTo>
                      <a:pt x="1588" y="3957"/>
                      <a:pt x="1589" y="3962"/>
                      <a:pt x="1587" y="3966"/>
                    </a:cubicBezTo>
                    <a:cubicBezTo>
                      <a:pt x="1557" y="4030"/>
                      <a:pt x="1557" y="4030"/>
                      <a:pt x="1557" y="4030"/>
                    </a:cubicBezTo>
                    <a:cubicBezTo>
                      <a:pt x="1555" y="4035"/>
                      <a:pt x="1556" y="4040"/>
                      <a:pt x="1559" y="4045"/>
                    </a:cubicBezTo>
                    <a:cubicBezTo>
                      <a:pt x="1614" y="4114"/>
                      <a:pt x="1614" y="4114"/>
                      <a:pt x="1614" y="4114"/>
                    </a:cubicBezTo>
                    <a:cubicBezTo>
                      <a:pt x="1616" y="4116"/>
                      <a:pt x="1618" y="4118"/>
                      <a:pt x="1620" y="4119"/>
                    </a:cubicBezTo>
                    <a:cubicBezTo>
                      <a:pt x="1651" y="4130"/>
                      <a:pt x="1651" y="4130"/>
                      <a:pt x="1651" y="4130"/>
                    </a:cubicBezTo>
                    <a:cubicBezTo>
                      <a:pt x="1657" y="4132"/>
                      <a:pt x="1661" y="4139"/>
                      <a:pt x="1660" y="4146"/>
                    </a:cubicBezTo>
                    <a:cubicBezTo>
                      <a:pt x="1634" y="4273"/>
                      <a:pt x="1634" y="4273"/>
                      <a:pt x="1634" y="4273"/>
                    </a:cubicBezTo>
                    <a:cubicBezTo>
                      <a:pt x="1633" y="4275"/>
                      <a:pt x="1633" y="4276"/>
                      <a:pt x="1632" y="4278"/>
                    </a:cubicBezTo>
                    <a:cubicBezTo>
                      <a:pt x="1579" y="4368"/>
                      <a:pt x="1579" y="4368"/>
                      <a:pt x="1579" y="4368"/>
                    </a:cubicBezTo>
                    <a:cubicBezTo>
                      <a:pt x="1578" y="4370"/>
                      <a:pt x="1577" y="4373"/>
                      <a:pt x="1577" y="4375"/>
                    </a:cubicBezTo>
                    <a:cubicBezTo>
                      <a:pt x="1577" y="4433"/>
                      <a:pt x="1577" y="4433"/>
                      <a:pt x="1577" y="4433"/>
                    </a:cubicBezTo>
                    <a:cubicBezTo>
                      <a:pt x="1578" y="4438"/>
                      <a:pt x="1581" y="4443"/>
                      <a:pt x="1586" y="444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1"/>
              <p:cNvSpPr>
                <a:spLocks/>
              </p:cNvSpPr>
              <p:nvPr/>
            </p:nvSpPr>
            <p:spPr bwMode="auto">
              <a:xfrm>
                <a:off x="2704738" y="3227806"/>
                <a:ext cx="667990" cy="564102"/>
              </a:xfrm>
              <a:custGeom>
                <a:avLst/>
                <a:gdLst>
                  <a:gd name="T0" fmla="*/ 2217 w 2754"/>
                  <a:gd name="T1" fmla="*/ 1696 h 2327"/>
                  <a:gd name="T2" fmla="*/ 2300 w 2754"/>
                  <a:gd name="T3" fmla="*/ 1563 h 2327"/>
                  <a:gd name="T4" fmla="*/ 2508 w 2754"/>
                  <a:gd name="T5" fmla="*/ 1436 h 2327"/>
                  <a:gd name="T6" fmla="*/ 2630 w 2754"/>
                  <a:gd name="T7" fmla="*/ 1167 h 2327"/>
                  <a:gd name="T8" fmla="*/ 2735 w 2754"/>
                  <a:gd name="T9" fmla="*/ 1025 h 2327"/>
                  <a:gd name="T10" fmla="*/ 2753 w 2754"/>
                  <a:gd name="T11" fmla="*/ 863 h 2327"/>
                  <a:gd name="T12" fmla="*/ 2706 w 2754"/>
                  <a:gd name="T13" fmla="*/ 715 h 2327"/>
                  <a:gd name="T14" fmla="*/ 2636 w 2754"/>
                  <a:gd name="T15" fmla="*/ 468 h 2327"/>
                  <a:gd name="T16" fmla="*/ 2548 w 2754"/>
                  <a:gd name="T17" fmla="*/ 485 h 2327"/>
                  <a:gd name="T18" fmla="*/ 2253 w 2754"/>
                  <a:gd name="T19" fmla="*/ 503 h 2327"/>
                  <a:gd name="T20" fmla="*/ 2088 w 2754"/>
                  <a:gd name="T21" fmla="*/ 508 h 2327"/>
                  <a:gd name="T22" fmla="*/ 1847 w 2754"/>
                  <a:gd name="T23" fmla="*/ 469 h 2327"/>
                  <a:gd name="T24" fmla="*/ 1706 w 2754"/>
                  <a:gd name="T25" fmla="*/ 320 h 2327"/>
                  <a:gd name="T26" fmla="*/ 1682 w 2754"/>
                  <a:gd name="T27" fmla="*/ 250 h 2327"/>
                  <a:gd name="T28" fmla="*/ 1527 w 2754"/>
                  <a:gd name="T29" fmla="*/ 350 h 2327"/>
                  <a:gd name="T30" fmla="*/ 1425 w 2754"/>
                  <a:gd name="T31" fmla="*/ 367 h 2327"/>
                  <a:gd name="T32" fmla="*/ 1219 w 2754"/>
                  <a:gd name="T33" fmla="*/ 369 h 2327"/>
                  <a:gd name="T34" fmla="*/ 1084 w 2754"/>
                  <a:gd name="T35" fmla="*/ 238 h 2327"/>
                  <a:gd name="T36" fmla="*/ 945 w 2754"/>
                  <a:gd name="T37" fmla="*/ 152 h 2327"/>
                  <a:gd name="T38" fmla="*/ 856 w 2754"/>
                  <a:gd name="T39" fmla="*/ 10 h 2327"/>
                  <a:gd name="T40" fmla="*/ 806 w 2754"/>
                  <a:gd name="T41" fmla="*/ 88 h 2327"/>
                  <a:gd name="T42" fmla="*/ 750 w 2754"/>
                  <a:gd name="T43" fmla="*/ 201 h 2327"/>
                  <a:gd name="T44" fmla="*/ 674 w 2754"/>
                  <a:gd name="T45" fmla="*/ 207 h 2327"/>
                  <a:gd name="T46" fmla="*/ 504 w 2754"/>
                  <a:gd name="T47" fmla="*/ 351 h 2327"/>
                  <a:gd name="T48" fmla="*/ 335 w 2754"/>
                  <a:gd name="T49" fmla="*/ 356 h 2327"/>
                  <a:gd name="T50" fmla="*/ 326 w 2754"/>
                  <a:gd name="T51" fmla="*/ 585 h 2327"/>
                  <a:gd name="T52" fmla="*/ 408 w 2754"/>
                  <a:gd name="T53" fmla="*/ 713 h 2327"/>
                  <a:gd name="T54" fmla="*/ 357 w 2754"/>
                  <a:gd name="T55" fmla="*/ 788 h 2327"/>
                  <a:gd name="T56" fmla="*/ 287 w 2754"/>
                  <a:gd name="T57" fmla="*/ 760 h 2327"/>
                  <a:gd name="T58" fmla="*/ 155 w 2754"/>
                  <a:gd name="T59" fmla="*/ 844 h 2327"/>
                  <a:gd name="T60" fmla="*/ 8 w 2754"/>
                  <a:gd name="T61" fmla="*/ 1042 h 2327"/>
                  <a:gd name="T62" fmla="*/ 164 w 2754"/>
                  <a:gd name="T63" fmla="*/ 1165 h 2327"/>
                  <a:gd name="T64" fmla="*/ 77 w 2754"/>
                  <a:gd name="T65" fmla="*/ 1309 h 2327"/>
                  <a:gd name="T66" fmla="*/ 277 w 2754"/>
                  <a:gd name="T67" fmla="*/ 1460 h 2327"/>
                  <a:gd name="T68" fmla="*/ 188 w 2754"/>
                  <a:gd name="T69" fmla="*/ 1621 h 2327"/>
                  <a:gd name="T70" fmla="*/ 220 w 2754"/>
                  <a:gd name="T71" fmla="*/ 1698 h 2327"/>
                  <a:gd name="T72" fmla="*/ 363 w 2754"/>
                  <a:gd name="T73" fmla="*/ 1733 h 2327"/>
                  <a:gd name="T74" fmla="*/ 550 w 2754"/>
                  <a:gd name="T75" fmla="*/ 1754 h 2327"/>
                  <a:gd name="T76" fmla="*/ 732 w 2754"/>
                  <a:gd name="T77" fmla="*/ 1784 h 2327"/>
                  <a:gd name="T78" fmla="*/ 807 w 2754"/>
                  <a:gd name="T79" fmla="*/ 1980 h 2327"/>
                  <a:gd name="T80" fmla="*/ 926 w 2754"/>
                  <a:gd name="T81" fmla="*/ 2239 h 2327"/>
                  <a:gd name="T82" fmla="*/ 1098 w 2754"/>
                  <a:gd name="T83" fmla="*/ 2325 h 2327"/>
                  <a:gd name="T84" fmla="*/ 1371 w 2754"/>
                  <a:gd name="T85" fmla="*/ 2148 h 2327"/>
                  <a:gd name="T86" fmla="*/ 1497 w 2754"/>
                  <a:gd name="T87" fmla="*/ 2061 h 2327"/>
                  <a:gd name="T88" fmla="*/ 1615 w 2754"/>
                  <a:gd name="T89" fmla="*/ 2063 h 2327"/>
                  <a:gd name="T90" fmla="*/ 1797 w 2754"/>
                  <a:gd name="T91" fmla="*/ 1983 h 2327"/>
                  <a:gd name="T92" fmla="*/ 1910 w 2754"/>
                  <a:gd name="T93" fmla="*/ 1900 h 2327"/>
                  <a:gd name="T94" fmla="*/ 2011 w 2754"/>
                  <a:gd name="T95" fmla="*/ 1865 h 2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4" h="2327">
                    <a:moveTo>
                      <a:pt x="2016" y="1843"/>
                    </a:moveTo>
                    <a:cubicBezTo>
                      <a:pt x="2132" y="1718"/>
                      <a:pt x="2132" y="1718"/>
                      <a:pt x="2132" y="1718"/>
                    </a:cubicBezTo>
                    <a:cubicBezTo>
                      <a:pt x="2135" y="1715"/>
                      <a:pt x="2138" y="1713"/>
                      <a:pt x="2142" y="1712"/>
                    </a:cubicBezTo>
                    <a:cubicBezTo>
                      <a:pt x="2217" y="1696"/>
                      <a:pt x="2217" y="1696"/>
                      <a:pt x="2217" y="1696"/>
                    </a:cubicBezTo>
                    <a:cubicBezTo>
                      <a:pt x="2223" y="1695"/>
                      <a:pt x="2228" y="1691"/>
                      <a:pt x="2230" y="1685"/>
                    </a:cubicBezTo>
                    <a:cubicBezTo>
                      <a:pt x="2279" y="1592"/>
                      <a:pt x="2279" y="1592"/>
                      <a:pt x="2279" y="1592"/>
                    </a:cubicBezTo>
                    <a:cubicBezTo>
                      <a:pt x="2280" y="1591"/>
                      <a:pt x="2280" y="1591"/>
                      <a:pt x="2281" y="1590"/>
                    </a:cubicBezTo>
                    <a:cubicBezTo>
                      <a:pt x="2300" y="1563"/>
                      <a:pt x="2300" y="1563"/>
                      <a:pt x="2300" y="1563"/>
                    </a:cubicBezTo>
                    <a:cubicBezTo>
                      <a:pt x="2302" y="1560"/>
                      <a:pt x="2305" y="1557"/>
                      <a:pt x="2308" y="1556"/>
                    </a:cubicBezTo>
                    <a:cubicBezTo>
                      <a:pt x="2434" y="1500"/>
                      <a:pt x="2434" y="1500"/>
                      <a:pt x="2434" y="1500"/>
                    </a:cubicBezTo>
                    <a:cubicBezTo>
                      <a:pt x="2436" y="1499"/>
                      <a:pt x="2437" y="1498"/>
                      <a:pt x="2439" y="1497"/>
                    </a:cubicBezTo>
                    <a:cubicBezTo>
                      <a:pt x="2508" y="1436"/>
                      <a:pt x="2508" y="1436"/>
                      <a:pt x="2508" y="1436"/>
                    </a:cubicBezTo>
                    <a:cubicBezTo>
                      <a:pt x="2511" y="1433"/>
                      <a:pt x="2513" y="1430"/>
                      <a:pt x="2514" y="1427"/>
                    </a:cubicBezTo>
                    <a:cubicBezTo>
                      <a:pt x="2576" y="1235"/>
                      <a:pt x="2576" y="1235"/>
                      <a:pt x="2576" y="1235"/>
                    </a:cubicBezTo>
                    <a:cubicBezTo>
                      <a:pt x="2577" y="1233"/>
                      <a:pt x="2578" y="1230"/>
                      <a:pt x="2579" y="1229"/>
                    </a:cubicBezTo>
                    <a:cubicBezTo>
                      <a:pt x="2630" y="1167"/>
                      <a:pt x="2630" y="1167"/>
                      <a:pt x="2630" y="1167"/>
                    </a:cubicBezTo>
                    <a:cubicBezTo>
                      <a:pt x="2632" y="1164"/>
                      <a:pt x="2635" y="1162"/>
                      <a:pt x="2638" y="1161"/>
                    </a:cubicBezTo>
                    <a:cubicBezTo>
                      <a:pt x="2691" y="1139"/>
                      <a:pt x="2691" y="1139"/>
                      <a:pt x="2691" y="1139"/>
                    </a:cubicBezTo>
                    <a:cubicBezTo>
                      <a:pt x="2697" y="1137"/>
                      <a:pt x="2701" y="1133"/>
                      <a:pt x="2703" y="1127"/>
                    </a:cubicBezTo>
                    <a:cubicBezTo>
                      <a:pt x="2735" y="1025"/>
                      <a:pt x="2735" y="1025"/>
                      <a:pt x="2735" y="1025"/>
                    </a:cubicBezTo>
                    <a:cubicBezTo>
                      <a:pt x="2736" y="1023"/>
                      <a:pt x="2737" y="1022"/>
                      <a:pt x="2738" y="1020"/>
                    </a:cubicBezTo>
                    <a:cubicBezTo>
                      <a:pt x="2737" y="1019"/>
                      <a:pt x="2737" y="1019"/>
                      <a:pt x="2737" y="1019"/>
                    </a:cubicBezTo>
                    <a:cubicBezTo>
                      <a:pt x="2736" y="1016"/>
                      <a:pt x="2736" y="1012"/>
                      <a:pt x="2736" y="1009"/>
                    </a:cubicBezTo>
                    <a:cubicBezTo>
                      <a:pt x="2753" y="863"/>
                      <a:pt x="2753" y="863"/>
                      <a:pt x="2753" y="863"/>
                    </a:cubicBezTo>
                    <a:cubicBezTo>
                      <a:pt x="2754" y="857"/>
                      <a:pt x="2752" y="851"/>
                      <a:pt x="2748" y="847"/>
                    </a:cubicBezTo>
                    <a:cubicBezTo>
                      <a:pt x="2717" y="813"/>
                      <a:pt x="2717" y="813"/>
                      <a:pt x="2717" y="813"/>
                    </a:cubicBezTo>
                    <a:cubicBezTo>
                      <a:pt x="2714" y="810"/>
                      <a:pt x="2712" y="805"/>
                      <a:pt x="2711" y="800"/>
                    </a:cubicBezTo>
                    <a:cubicBezTo>
                      <a:pt x="2706" y="715"/>
                      <a:pt x="2706" y="715"/>
                      <a:pt x="2706" y="715"/>
                    </a:cubicBezTo>
                    <a:cubicBezTo>
                      <a:pt x="2706" y="711"/>
                      <a:pt x="2705" y="707"/>
                      <a:pt x="2702" y="703"/>
                    </a:cubicBezTo>
                    <a:cubicBezTo>
                      <a:pt x="2672" y="666"/>
                      <a:pt x="2672" y="666"/>
                      <a:pt x="2672" y="666"/>
                    </a:cubicBezTo>
                    <a:cubicBezTo>
                      <a:pt x="2670" y="663"/>
                      <a:pt x="2669" y="660"/>
                      <a:pt x="2668" y="657"/>
                    </a:cubicBezTo>
                    <a:cubicBezTo>
                      <a:pt x="2636" y="468"/>
                      <a:pt x="2636" y="468"/>
                      <a:pt x="2636" y="468"/>
                    </a:cubicBezTo>
                    <a:cubicBezTo>
                      <a:pt x="2635" y="464"/>
                      <a:pt x="2633" y="460"/>
                      <a:pt x="2630" y="457"/>
                    </a:cubicBezTo>
                    <a:cubicBezTo>
                      <a:pt x="2603" y="431"/>
                      <a:pt x="2603" y="431"/>
                      <a:pt x="2603" y="431"/>
                    </a:cubicBezTo>
                    <a:cubicBezTo>
                      <a:pt x="2563" y="480"/>
                      <a:pt x="2563" y="480"/>
                      <a:pt x="2563" y="480"/>
                    </a:cubicBezTo>
                    <a:cubicBezTo>
                      <a:pt x="2560" y="484"/>
                      <a:pt x="2554" y="486"/>
                      <a:pt x="2548" y="485"/>
                    </a:cubicBezTo>
                    <a:cubicBezTo>
                      <a:pt x="2484" y="464"/>
                      <a:pt x="2484" y="464"/>
                      <a:pt x="2484" y="464"/>
                    </a:cubicBezTo>
                    <a:cubicBezTo>
                      <a:pt x="2482" y="464"/>
                      <a:pt x="2480" y="464"/>
                      <a:pt x="2479" y="464"/>
                    </a:cubicBezTo>
                    <a:cubicBezTo>
                      <a:pt x="2459" y="465"/>
                      <a:pt x="2342" y="475"/>
                      <a:pt x="2337" y="476"/>
                    </a:cubicBezTo>
                    <a:cubicBezTo>
                      <a:pt x="2332" y="476"/>
                      <a:pt x="2261" y="500"/>
                      <a:pt x="2253" y="503"/>
                    </a:cubicBezTo>
                    <a:cubicBezTo>
                      <a:pt x="2252" y="504"/>
                      <a:pt x="2251" y="504"/>
                      <a:pt x="2251" y="504"/>
                    </a:cubicBezTo>
                    <a:cubicBezTo>
                      <a:pt x="2163" y="550"/>
                      <a:pt x="2163" y="550"/>
                      <a:pt x="2163" y="550"/>
                    </a:cubicBezTo>
                    <a:cubicBezTo>
                      <a:pt x="2158" y="552"/>
                      <a:pt x="2153" y="552"/>
                      <a:pt x="2148" y="549"/>
                    </a:cubicBezTo>
                    <a:cubicBezTo>
                      <a:pt x="2088" y="508"/>
                      <a:pt x="2088" y="508"/>
                      <a:pt x="2088" y="508"/>
                    </a:cubicBezTo>
                    <a:cubicBezTo>
                      <a:pt x="2087" y="508"/>
                      <a:pt x="2087" y="508"/>
                      <a:pt x="2087" y="508"/>
                    </a:cubicBezTo>
                    <a:cubicBezTo>
                      <a:pt x="2081" y="505"/>
                      <a:pt x="2008" y="462"/>
                      <a:pt x="1998" y="464"/>
                    </a:cubicBezTo>
                    <a:cubicBezTo>
                      <a:pt x="1989" y="466"/>
                      <a:pt x="1883" y="471"/>
                      <a:pt x="1857" y="472"/>
                    </a:cubicBezTo>
                    <a:cubicBezTo>
                      <a:pt x="1853" y="472"/>
                      <a:pt x="1850" y="471"/>
                      <a:pt x="1847" y="469"/>
                    </a:cubicBezTo>
                    <a:cubicBezTo>
                      <a:pt x="1783" y="412"/>
                      <a:pt x="1783" y="412"/>
                      <a:pt x="1783" y="412"/>
                    </a:cubicBezTo>
                    <a:cubicBezTo>
                      <a:pt x="1782" y="411"/>
                      <a:pt x="1782" y="411"/>
                      <a:pt x="1782" y="410"/>
                    </a:cubicBezTo>
                    <a:cubicBezTo>
                      <a:pt x="1710" y="330"/>
                      <a:pt x="1710" y="330"/>
                      <a:pt x="1710" y="330"/>
                    </a:cubicBezTo>
                    <a:cubicBezTo>
                      <a:pt x="1707" y="327"/>
                      <a:pt x="1706" y="323"/>
                      <a:pt x="1706" y="320"/>
                    </a:cubicBezTo>
                    <a:cubicBezTo>
                      <a:pt x="1708" y="258"/>
                      <a:pt x="1708" y="258"/>
                      <a:pt x="1708" y="258"/>
                    </a:cubicBezTo>
                    <a:cubicBezTo>
                      <a:pt x="1709" y="246"/>
                      <a:pt x="1697" y="239"/>
                      <a:pt x="1687" y="245"/>
                    </a:cubicBezTo>
                    <a:cubicBezTo>
                      <a:pt x="1687" y="245"/>
                      <a:pt x="1687" y="245"/>
                      <a:pt x="1687" y="245"/>
                    </a:cubicBezTo>
                    <a:cubicBezTo>
                      <a:pt x="1685" y="246"/>
                      <a:pt x="1683" y="248"/>
                      <a:pt x="1682" y="250"/>
                    </a:cubicBezTo>
                    <a:cubicBezTo>
                      <a:pt x="1640" y="321"/>
                      <a:pt x="1640" y="321"/>
                      <a:pt x="1640" y="321"/>
                    </a:cubicBezTo>
                    <a:cubicBezTo>
                      <a:pt x="1638" y="324"/>
                      <a:pt x="1635" y="326"/>
                      <a:pt x="1632" y="328"/>
                    </a:cubicBezTo>
                    <a:cubicBezTo>
                      <a:pt x="1616" y="333"/>
                      <a:pt x="1565" y="352"/>
                      <a:pt x="1561" y="353"/>
                    </a:cubicBezTo>
                    <a:cubicBezTo>
                      <a:pt x="1556" y="355"/>
                      <a:pt x="1527" y="350"/>
                      <a:pt x="1527" y="350"/>
                    </a:cubicBezTo>
                    <a:cubicBezTo>
                      <a:pt x="1472" y="341"/>
                      <a:pt x="1472" y="341"/>
                      <a:pt x="1472" y="341"/>
                    </a:cubicBezTo>
                    <a:cubicBezTo>
                      <a:pt x="1468" y="340"/>
                      <a:pt x="1464" y="341"/>
                      <a:pt x="1461" y="343"/>
                    </a:cubicBezTo>
                    <a:cubicBezTo>
                      <a:pt x="1428" y="366"/>
                      <a:pt x="1428" y="366"/>
                      <a:pt x="1428" y="366"/>
                    </a:cubicBezTo>
                    <a:cubicBezTo>
                      <a:pt x="1427" y="366"/>
                      <a:pt x="1426" y="367"/>
                      <a:pt x="1425" y="367"/>
                    </a:cubicBezTo>
                    <a:cubicBezTo>
                      <a:pt x="1342" y="397"/>
                      <a:pt x="1342" y="397"/>
                      <a:pt x="1342" y="397"/>
                    </a:cubicBezTo>
                    <a:cubicBezTo>
                      <a:pt x="1340" y="398"/>
                      <a:pt x="1337" y="398"/>
                      <a:pt x="1335" y="398"/>
                    </a:cubicBezTo>
                    <a:cubicBezTo>
                      <a:pt x="1230" y="381"/>
                      <a:pt x="1230" y="381"/>
                      <a:pt x="1230" y="381"/>
                    </a:cubicBezTo>
                    <a:cubicBezTo>
                      <a:pt x="1224" y="380"/>
                      <a:pt x="1220" y="375"/>
                      <a:pt x="1219" y="369"/>
                    </a:cubicBezTo>
                    <a:cubicBezTo>
                      <a:pt x="1206" y="302"/>
                      <a:pt x="1206" y="302"/>
                      <a:pt x="1206" y="302"/>
                    </a:cubicBezTo>
                    <a:cubicBezTo>
                      <a:pt x="1205" y="297"/>
                      <a:pt x="1202" y="294"/>
                      <a:pt x="1198" y="292"/>
                    </a:cubicBezTo>
                    <a:cubicBezTo>
                      <a:pt x="1091" y="240"/>
                      <a:pt x="1091" y="240"/>
                      <a:pt x="1091" y="240"/>
                    </a:cubicBezTo>
                    <a:cubicBezTo>
                      <a:pt x="1089" y="239"/>
                      <a:pt x="1087" y="238"/>
                      <a:pt x="1084" y="238"/>
                    </a:cubicBezTo>
                    <a:cubicBezTo>
                      <a:pt x="951" y="246"/>
                      <a:pt x="951" y="246"/>
                      <a:pt x="951" y="246"/>
                    </a:cubicBezTo>
                    <a:cubicBezTo>
                      <a:pt x="941" y="247"/>
                      <a:pt x="934" y="236"/>
                      <a:pt x="937" y="227"/>
                    </a:cubicBezTo>
                    <a:cubicBezTo>
                      <a:pt x="959" y="171"/>
                      <a:pt x="959" y="171"/>
                      <a:pt x="959" y="171"/>
                    </a:cubicBezTo>
                    <a:cubicBezTo>
                      <a:pt x="963" y="161"/>
                      <a:pt x="955" y="151"/>
                      <a:pt x="945" y="152"/>
                    </a:cubicBezTo>
                    <a:cubicBezTo>
                      <a:pt x="939" y="152"/>
                      <a:pt x="934" y="152"/>
                      <a:pt x="934" y="151"/>
                    </a:cubicBezTo>
                    <a:cubicBezTo>
                      <a:pt x="928" y="47"/>
                      <a:pt x="928" y="47"/>
                      <a:pt x="928" y="47"/>
                    </a:cubicBezTo>
                    <a:cubicBezTo>
                      <a:pt x="928" y="42"/>
                      <a:pt x="924" y="37"/>
                      <a:pt x="919" y="35"/>
                    </a:cubicBezTo>
                    <a:cubicBezTo>
                      <a:pt x="856" y="10"/>
                      <a:pt x="856" y="10"/>
                      <a:pt x="856" y="10"/>
                    </a:cubicBezTo>
                    <a:cubicBezTo>
                      <a:pt x="852" y="8"/>
                      <a:pt x="849" y="4"/>
                      <a:pt x="848" y="0"/>
                    </a:cubicBezTo>
                    <a:cubicBezTo>
                      <a:pt x="846" y="1"/>
                      <a:pt x="844" y="3"/>
                      <a:pt x="843" y="6"/>
                    </a:cubicBezTo>
                    <a:cubicBezTo>
                      <a:pt x="807" y="84"/>
                      <a:pt x="807" y="84"/>
                      <a:pt x="807" y="84"/>
                    </a:cubicBezTo>
                    <a:cubicBezTo>
                      <a:pt x="807" y="85"/>
                      <a:pt x="806" y="87"/>
                      <a:pt x="806" y="88"/>
                    </a:cubicBezTo>
                    <a:cubicBezTo>
                      <a:pt x="791" y="163"/>
                      <a:pt x="791" y="163"/>
                      <a:pt x="791" y="163"/>
                    </a:cubicBezTo>
                    <a:cubicBezTo>
                      <a:pt x="791" y="163"/>
                      <a:pt x="791" y="164"/>
                      <a:pt x="791" y="165"/>
                    </a:cubicBezTo>
                    <a:cubicBezTo>
                      <a:pt x="781" y="194"/>
                      <a:pt x="781" y="194"/>
                      <a:pt x="781" y="194"/>
                    </a:cubicBezTo>
                    <a:cubicBezTo>
                      <a:pt x="777" y="207"/>
                      <a:pt x="760" y="211"/>
                      <a:pt x="750" y="201"/>
                    </a:cubicBezTo>
                    <a:cubicBezTo>
                      <a:pt x="746" y="197"/>
                      <a:pt x="741" y="195"/>
                      <a:pt x="736" y="196"/>
                    </a:cubicBezTo>
                    <a:cubicBezTo>
                      <a:pt x="719" y="197"/>
                      <a:pt x="719" y="197"/>
                      <a:pt x="719" y="197"/>
                    </a:cubicBezTo>
                    <a:cubicBezTo>
                      <a:pt x="689" y="198"/>
                      <a:pt x="689" y="198"/>
                      <a:pt x="689" y="198"/>
                    </a:cubicBezTo>
                    <a:cubicBezTo>
                      <a:pt x="683" y="199"/>
                      <a:pt x="677" y="202"/>
                      <a:pt x="674" y="207"/>
                    </a:cubicBezTo>
                    <a:cubicBezTo>
                      <a:pt x="666" y="221"/>
                      <a:pt x="650" y="247"/>
                      <a:pt x="640" y="258"/>
                    </a:cubicBezTo>
                    <a:cubicBezTo>
                      <a:pt x="629" y="271"/>
                      <a:pt x="590" y="312"/>
                      <a:pt x="579" y="324"/>
                    </a:cubicBezTo>
                    <a:cubicBezTo>
                      <a:pt x="577" y="326"/>
                      <a:pt x="574" y="328"/>
                      <a:pt x="571" y="329"/>
                    </a:cubicBezTo>
                    <a:cubicBezTo>
                      <a:pt x="504" y="351"/>
                      <a:pt x="504" y="351"/>
                      <a:pt x="504" y="351"/>
                    </a:cubicBezTo>
                    <a:cubicBezTo>
                      <a:pt x="501" y="352"/>
                      <a:pt x="499" y="352"/>
                      <a:pt x="496" y="352"/>
                    </a:cubicBezTo>
                    <a:cubicBezTo>
                      <a:pt x="391" y="339"/>
                      <a:pt x="391" y="339"/>
                      <a:pt x="391" y="339"/>
                    </a:cubicBezTo>
                    <a:cubicBezTo>
                      <a:pt x="389" y="339"/>
                      <a:pt x="387" y="339"/>
                      <a:pt x="386" y="339"/>
                    </a:cubicBezTo>
                    <a:cubicBezTo>
                      <a:pt x="375" y="341"/>
                      <a:pt x="335" y="349"/>
                      <a:pt x="335" y="356"/>
                    </a:cubicBezTo>
                    <a:cubicBezTo>
                      <a:pt x="336" y="363"/>
                      <a:pt x="303" y="428"/>
                      <a:pt x="295" y="445"/>
                    </a:cubicBezTo>
                    <a:cubicBezTo>
                      <a:pt x="293" y="448"/>
                      <a:pt x="292" y="452"/>
                      <a:pt x="293" y="455"/>
                    </a:cubicBezTo>
                    <a:cubicBezTo>
                      <a:pt x="295" y="492"/>
                      <a:pt x="295" y="492"/>
                      <a:pt x="295" y="492"/>
                    </a:cubicBezTo>
                    <a:cubicBezTo>
                      <a:pt x="296" y="504"/>
                      <a:pt x="317" y="574"/>
                      <a:pt x="326" y="585"/>
                    </a:cubicBezTo>
                    <a:cubicBezTo>
                      <a:pt x="334" y="593"/>
                      <a:pt x="373" y="626"/>
                      <a:pt x="387" y="637"/>
                    </a:cubicBezTo>
                    <a:cubicBezTo>
                      <a:pt x="390" y="639"/>
                      <a:pt x="392" y="643"/>
                      <a:pt x="394" y="646"/>
                    </a:cubicBezTo>
                    <a:cubicBezTo>
                      <a:pt x="409" y="702"/>
                      <a:pt x="409" y="702"/>
                      <a:pt x="409" y="702"/>
                    </a:cubicBezTo>
                    <a:cubicBezTo>
                      <a:pt x="410" y="706"/>
                      <a:pt x="410" y="710"/>
                      <a:pt x="408" y="713"/>
                    </a:cubicBezTo>
                    <a:cubicBezTo>
                      <a:pt x="395" y="755"/>
                      <a:pt x="395" y="755"/>
                      <a:pt x="395" y="755"/>
                    </a:cubicBezTo>
                    <a:cubicBezTo>
                      <a:pt x="394" y="758"/>
                      <a:pt x="392" y="761"/>
                      <a:pt x="390" y="763"/>
                    </a:cubicBezTo>
                    <a:cubicBezTo>
                      <a:pt x="368" y="783"/>
                      <a:pt x="368" y="783"/>
                      <a:pt x="368" y="783"/>
                    </a:cubicBezTo>
                    <a:cubicBezTo>
                      <a:pt x="365" y="786"/>
                      <a:pt x="361" y="788"/>
                      <a:pt x="357" y="788"/>
                    </a:cubicBezTo>
                    <a:cubicBezTo>
                      <a:pt x="338" y="789"/>
                      <a:pt x="338" y="789"/>
                      <a:pt x="338" y="789"/>
                    </a:cubicBezTo>
                    <a:cubicBezTo>
                      <a:pt x="335" y="789"/>
                      <a:pt x="331" y="788"/>
                      <a:pt x="327" y="786"/>
                    </a:cubicBezTo>
                    <a:cubicBezTo>
                      <a:pt x="289" y="761"/>
                      <a:pt x="289" y="761"/>
                      <a:pt x="289" y="761"/>
                    </a:cubicBezTo>
                    <a:cubicBezTo>
                      <a:pt x="288" y="761"/>
                      <a:pt x="288" y="760"/>
                      <a:pt x="287" y="760"/>
                    </a:cubicBezTo>
                    <a:cubicBezTo>
                      <a:pt x="280" y="754"/>
                      <a:pt x="210" y="700"/>
                      <a:pt x="199" y="697"/>
                    </a:cubicBezTo>
                    <a:cubicBezTo>
                      <a:pt x="191" y="696"/>
                      <a:pt x="178" y="703"/>
                      <a:pt x="169" y="709"/>
                    </a:cubicBezTo>
                    <a:cubicBezTo>
                      <a:pt x="163" y="712"/>
                      <a:pt x="160" y="718"/>
                      <a:pt x="159" y="724"/>
                    </a:cubicBezTo>
                    <a:cubicBezTo>
                      <a:pt x="155" y="844"/>
                      <a:pt x="155" y="844"/>
                      <a:pt x="155" y="844"/>
                    </a:cubicBezTo>
                    <a:cubicBezTo>
                      <a:pt x="155" y="845"/>
                      <a:pt x="154" y="846"/>
                      <a:pt x="154" y="847"/>
                    </a:cubicBezTo>
                    <a:cubicBezTo>
                      <a:pt x="129" y="972"/>
                      <a:pt x="129" y="972"/>
                      <a:pt x="129" y="972"/>
                    </a:cubicBezTo>
                    <a:cubicBezTo>
                      <a:pt x="128" y="978"/>
                      <a:pt x="124" y="982"/>
                      <a:pt x="120" y="985"/>
                    </a:cubicBezTo>
                    <a:cubicBezTo>
                      <a:pt x="95" y="999"/>
                      <a:pt x="16" y="1042"/>
                      <a:pt x="8" y="1042"/>
                    </a:cubicBezTo>
                    <a:cubicBezTo>
                      <a:pt x="0" y="1043"/>
                      <a:pt x="109" y="1062"/>
                      <a:pt x="118" y="1061"/>
                    </a:cubicBezTo>
                    <a:cubicBezTo>
                      <a:pt x="124" y="1061"/>
                      <a:pt x="160" y="1099"/>
                      <a:pt x="178" y="1118"/>
                    </a:cubicBezTo>
                    <a:cubicBezTo>
                      <a:pt x="183" y="1124"/>
                      <a:pt x="184" y="1133"/>
                      <a:pt x="180" y="1140"/>
                    </a:cubicBezTo>
                    <a:cubicBezTo>
                      <a:pt x="164" y="1165"/>
                      <a:pt x="164" y="1165"/>
                      <a:pt x="164" y="1165"/>
                    </a:cubicBezTo>
                    <a:cubicBezTo>
                      <a:pt x="162" y="1168"/>
                      <a:pt x="160" y="1170"/>
                      <a:pt x="156" y="1172"/>
                    </a:cubicBezTo>
                    <a:cubicBezTo>
                      <a:pt x="140" y="1180"/>
                      <a:pt x="89" y="1203"/>
                      <a:pt x="72" y="1209"/>
                    </a:cubicBezTo>
                    <a:cubicBezTo>
                      <a:pt x="53" y="1216"/>
                      <a:pt x="53" y="1262"/>
                      <a:pt x="53" y="1270"/>
                    </a:cubicBezTo>
                    <a:cubicBezTo>
                      <a:pt x="54" y="1277"/>
                      <a:pt x="70" y="1299"/>
                      <a:pt x="77" y="1309"/>
                    </a:cubicBezTo>
                    <a:cubicBezTo>
                      <a:pt x="80" y="1312"/>
                      <a:pt x="84" y="1315"/>
                      <a:pt x="88" y="1316"/>
                    </a:cubicBezTo>
                    <a:cubicBezTo>
                      <a:pt x="204" y="1344"/>
                      <a:pt x="204" y="1344"/>
                      <a:pt x="204" y="1344"/>
                    </a:cubicBezTo>
                    <a:cubicBezTo>
                      <a:pt x="209" y="1345"/>
                      <a:pt x="213" y="1349"/>
                      <a:pt x="216" y="1353"/>
                    </a:cubicBezTo>
                    <a:cubicBezTo>
                      <a:pt x="277" y="1460"/>
                      <a:pt x="277" y="1460"/>
                      <a:pt x="277" y="1460"/>
                    </a:cubicBezTo>
                    <a:cubicBezTo>
                      <a:pt x="278" y="1461"/>
                      <a:pt x="278" y="1463"/>
                      <a:pt x="279" y="1464"/>
                    </a:cubicBezTo>
                    <a:cubicBezTo>
                      <a:pt x="297" y="1536"/>
                      <a:pt x="297" y="1536"/>
                      <a:pt x="297" y="1536"/>
                    </a:cubicBezTo>
                    <a:cubicBezTo>
                      <a:pt x="299" y="1544"/>
                      <a:pt x="296" y="1552"/>
                      <a:pt x="290" y="1556"/>
                    </a:cubicBezTo>
                    <a:cubicBezTo>
                      <a:pt x="265" y="1573"/>
                      <a:pt x="205" y="1613"/>
                      <a:pt x="188" y="1621"/>
                    </a:cubicBezTo>
                    <a:cubicBezTo>
                      <a:pt x="168" y="1630"/>
                      <a:pt x="187" y="1663"/>
                      <a:pt x="190" y="1668"/>
                    </a:cubicBezTo>
                    <a:cubicBezTo>
                      <a:pt x="191" y="1669"/>
                      <a:pt x="191" y="1669"/>
                      <a:pt x="192" y="1670"/>
                    </a:cubicBezTo>
                    <a:cubicBezTo>
                      <a:pt x="208" y="1691"/>
                      <a:pt x="208" y="1691"/>
                      <a:pt x="208" y="1691"/>
                    </a:cubicBezTo>
                    <a:cubicBezTo>
                      <a:pt x="211" y="1694"/>
                      <a:pt x="215" y="1697"/>
                      <a:pt x="220" y="1698"/>
                    </a:cubicBezTo>
                    <a:cubicBezTo>
                      <a:pt x="300" y="1710"/>
                      <a:pt x="300" y="1710"/>
                      <a:pt x="300" y="1710"/>
                    </a:cubicBezTo>
                    <a:cubicBezTo>
                      <a:pt x="305" y="1710"/>
                      <a:pt x="309" y="1713"/>
                      <a:pt x="312" y="1716"/>
                    </a:cubicBezTo>
                    <a:cubicBezTo>
                      <a:pt x="339" y="1750"/>
                      <a:pt x="339" y="1750"/>
                      <a:pt x="339" y="1750"/>
                    </a:cubicBezTo>
                    <a:cubicBezTo>
                      <a:pt x="343" y="1741"/>
                      <a:pt x="352" y="1734"/>
                      <a:pt x="363" y="1733"/>
                    </a:cubicBezTo>
                    <a:cubicBezTo>
                      <a:pt x="449" y="1728"/>
                      <a:pt x="449" y="1728"/>
                      <a:pt x="449" y="1728"/>
                    </a:cubicBezTo>
                    <a:cubicBezTo>
                      <a:pt x="452" y="1728"/>
                      <a:pt x="455" y="1728"/>
                      <a:pt x="458" y="1729"/>
                    </a:cubicBezTo>
                    <a:cubicBezTo>
                      <a:pt x="548" y="1753"/>
                      <a:pt x="548" y="1753"/>
                      <a:pt x="548" y="1753"/>
                    </a:cubicBezTo>
                    <a:cubicBezTo>
                      <a:pt x="549" y="1753"/>
                      <a:pt x="549" y="1753"/>
                      <a:pt x="550" y="1754"/>
                    </a:cubicBezTo>
                    <a:cubicBezTo>
                      <a:pt x="613" y="1766"/>
                      <a:pt x="613" y="1766"/>
                      <a:pt x="613" y="1766"/>
                    </a:cubicBezTo>
                    <a:cubicBezTo>
                      <a:pt x="615" y="1766"/>
                      <a:pt x="616" y="1767"/>
                      <a:pt x="618" y="1767"/>
                    </a:cubicBezTo>
                    <a:cubicBezTo>
                      <a:pt x="709" y="1771"/>
                      <a:pt x="709" y="1771"/>
                      <a:pt x="709" y="1771"/>
                    </a:cubicBezTo>
                    <a:cubicBezTo>
                      <a:pt x="718" y="1771"/>
                      <a:pt x="727" y="1776"/>
                      <a:pt x="732" y="1784"/>
                    </a:cubicBezTo>
                    <a:cubicBezTo>
                      <a:pt x="789" y="1873"/>
                      <a:pt x="789" y="1873"/>
                      <a:pt x="789" y="1873"/>
                    </a:cubicBezTo>
                    <a:cubicBezTo>
                      <a:pt x="792" y="1877"/>
                      <a:pt x="793" y="1881"/>
                      <a:pt x="794" y="1885"/>
                    </a:cubicBezTo>
                    <a:cubicBezTo>
                      <a:pt x="804" y="1969"/>
                      <a:pt x="804" y="1969"/>
                      <a:pt x="804" y="1969"/>
                    </a:cubicBezTo>
                    <a:cubicBezTo>
                      <a:pt x="804" y="1973"/>
                      <a:pt x="805" y="1976"/>
                      <a:pt x="807" y="1980"/>
                    </a:cubicBezTo>
                    <a:cubicBezTo>
                      <a:pt x="894" y="2125"/>
                      <a:pt x="894" y="2125"/>
                      <a:pt x="894" y="2125"/>
                    </a:cubicBezTo>
                    <a:cubicBezTo>
                      <a:pt x="895" y="2127"/>
                      <a:pt x="896" y="2130"/>
                      <a:pt x="897" y="2133"/>
                    </a:cubicBezTo>
                    <a:cubicBezTo>
                      <a:pt x="917" y="2224"/>
                      <a:pt x="917" y="2224"/>
                      <a:pt x="917" y="2224"/>
                    </a:cubicBezTo>
                    <a:cubicBezTo>
                      <a:pt x="919" y="2230"/>
                      <a:pt x="921" y="2235"/>
                      <a:pt x="926" y="2239"/>
                    </a:cubicBezTo>
                    <a:cubicBezTo>
                      <a:pt x="992" y="2302"/>
                      <a:pt x="992" y="2302"/>
                      <a:pt x="992" y="2302"/>
                    </a:cubicBezTo>
                    <a:cubicBezTo>
                      <a:pt x="996" y="2306"/>
                      <a:pt x="1001" y="2308"/>
                      <a:pt x="1006" y="2310"/>
                    </a:cubicBezTo>
                    <a:cubicBezTo>
                      <a:pt x="1082" y="2326"/>
                      <a:pt x="1082" y="2326"/>
                      <a:pt x="1082" y="2326"/>
                    </a:cubicBezTo>
                    <a:cubicBezTo>
                      <a:pt x="1087" y="2327"/>
                      <a:pt x="1093" y="2327"/>
                      <a:pt x="1098" y="2325"/>
                    </a:cubicBezTo>
                    <a:cubicBezTo>
                      <a:pt x="1238" y="2273"/>
                      <a:pt x="1238" y="2273"/>
                      <a:pt x="1238" y="2273"/>
                    </a:cubicBezTo>
                    <a:cubicBezTo>
                      <a:pt x="1242" y="2271"/>
                      <a:pt x="1245" y="2269"/>
                      <a:pt x="1248" y="2266"/>
                    </a:cubicBezTo>
                    <a:cubicBezTo>
                      <a:pt x="1369" y="2150"/>
                      <a:pt x="1369" y="2150"/>
                      <a:pt x="1369" y="2150"/>
                    </a:cubicBezTo>
                    <a:cubicBezTo>
                      <a:pt x="1370" y="2149"/>
                      <a:pt x="1370" y="2149"/>
                      <a:pt x="1371" y="2148"/>
                    </a:cubicBezTo>
                    <a:cubicBezTo>
                      <a:pt x="1439" y="2092"/>
                      <a:pt x="1439" y="2092"/>
                      <a:pt x="1439" y="2092"/>
                    </a:cubicBezTo>
                    <a:cubicBezTo>
                      <a:pt x="1440" y="2091"/>
                      <a:pt x="1441" y="2090"/>
                      <a:pt x="1443" y="2089"/>
                    </a:cubicBezTo>
                    <a:cubicBezTo>
                      <a:pt x="1490" y="2064"/>
                      <a:pt x="1490" y="2064"/>
                      <a:pt x="1490" y="2064"/>
                    </a:cubicBezTo>
                    <a:cubicBezTo>
                      <a:pt x="1492" y="2063"/>
                      <a:pt x="1494" y="2062"/>
                      <a:pt x="1497" y="2061"/>
                    </a:cubicBezTo>
                    <a:cubicBezTo>
                      <a:pt x="1544" y="2050"/>
                      <a:pt x="1544" y="2050"/>
                      <a:pt x="1544" y="2050"/>
                    </a:cubicBezTo>
                    <a:cubicBezTo>
                      <a:pt x="1553" y="2048"/>
                      <a:pt x="1562" y="2050"/>
                      <a:pt x="1569" y="2056"/>
                    </a:cubicBezTo>
                    <a:cubicBezTo>
                      <a:pt x="1578" y="2064"/>
                      <a:pt x="1578" y="2064"/>
                      <a:pt x="1578" y="2064"/>
                    </a:cubicBezTo>
                    <a:cubicBezTo>
                      <a:pt x="1589" y="2072"/>
                      <a:pt x="1604" y="2072"/>
                      <a:pt x="1615" y="2063"/>
                    </a:cubicBezTo>
                    <a:cubicBezTo>
                      <a:pt x="1654" y="2031"/>
                      <a:pt x="1654" y="2031"/>
                      <a:pt x="1654" y="2031"/>
                    </a:cubicBezTo>
                    <a:cubicBezTo>
                      <a:pt x="1657" y="2028"/>
                      <a:pt x="1661" y="2026"/>
                      <a:pt x="1665" y="2025"/>
                    </a:cubicBezTo>
                    <a:cubicBezTo>
                      <a:pt x="1782" y="1993"/>
                      <a:pt x="1782" y="1993"/>
                      <a:pt x="1782" y="1993"/>
                    </a:cubicBezTo>
                    <a:cubicBezTo>
                      <a:pt x="1788" y="1991"/>
                      <a:pt x="1793" y="1988"/>
                      <a:pt x="1797" y="1983"/>
                    </a:cubicBezTo>
                    <a:cubicBezTo>
                      <a:pt x="1842" y="1927"/>
                      <a:pt x="1842" y="1927"/>
                      <a:pt x="1842" y="1927"/>
                    </a:cubicBezTo>
                    <a:cubicBezTo>
                      <a:pt x="1843" y="1925"/>
                      <a:pt x="1845" y="1924"/>
                      <a:pt x="1847" y="1922"/>
                    </a:cubicBezTo>
                    <a:cubicBezTo>
                      <a:pt x="1876" y="1900"/>
                      <a:pt x="1876" y="1900"/>
                      <a:pt x="1876" y="1900"/>
                    </a:cubicBezTo>
                    <a:cubicBezTo>
                      <a:pt x="1886" y="1893"/>
                      <a:pt x="1900" y="1893"/>
                      <a:pt x="1910" y="1900"/>
                    </a:cubicBezTo>
                    <a:cubicBezTo>
                      <a:pt x="1919" y="1907"/>
                      <a:pt x="1919" y="1907"/>
                      <a:pt x="1919" y="1907"/>
                    </a:cubicBezTo>
                    <a:cubicBezTo>
                      <a:pt x="1930" y="1916"/>
                      <a:pt x="1946" y="1915"/>
                      <a:pt x="1956" y="1906"/>
                    </a:cubicBezTo>
                    <a:cubicBezTo>
                      <a:pt x="1994" y="1872"/>
                      <a:pt x="1994" y="1872"/>
                      <a:pt x="1994" y="1872"/>
                    </a:cubicBezTo>
                    <a:cubicBezTo>
                      <a:pt x="1999" y="1868"/>
                      <a:pt x="2005" y="1866"/>
                      <a:pt x="2011" y="1865"/>
                    </a:cubicBezTo>
                    <a:cubicBezTo>
                      <a:pt x="2011" y="1858"/>
                      <a:pt x="2011" y="1858"/>
                      <a:pt x="2011" y="1858"/>
                    </a:cubicBezTo>
                    <a:cubicBezTo>
                      <a:pt x="2010" y="1852"/>
                      <a:pt x="2012" y="1847"/>
                      <a:pt x="2016" y="184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26"/>
              <p:cNvSpPr>
                <a:spLocks/>
              </p:cNvSpPr>
              <p:nvPr/>
            </p:nvSpPr>
            <p:spPr bwMode="auto">
              <a:xfrm>
                <a:off x="1469133" y="2169361"/>
                <a:ext cx="993202" cy="1227575"/>
              </a:xfrm>
              <a:custGeom>
                <a:avLst/>
                <a:gdLst>
                  <a:gd name="T0" fmla="*/ 3019 w 4095"/>
                  <a:gd name="T1" fmla="*/ 4741 h 5060"/>
                  <a:gd name="T2" fmla="*/ 3069 w 4095"/>
                  <a:gd name="T3" fmla="*/ 4517 h 5060"/>
                  <a:gd name="T4" fmla="*/ 3314 w 4095"/>
                  <a:gd name="T5" fmla="*/ 4361 h 5060"/>
                  <a:gd name="T6" fmla="*/ 3290 w 4095"/>
                  <a:gd name="T7" fmla="*/ 3961 h 5060"/>
                  <a:gd name="T8" fmla="*/ 3562 w 4095"/>
                  <a:gd name="T9" fmla="*/ 3520 h 5060"/>
                  <a:gd name="T10" fmla="*/ 3677 w 4095"/>
                  <a:gd name="T11" fmla="*/ 3289 h 5060"/>
                  <a:gd name="T12" fmla="*/ 3700 w 4095"/>
                  <a:gd name="T13" fmla="*/ 3124 h 5060"/>
                  <a:gd name="T14" fmla="*/ 3865 w 4095"/>
                  <a:gd name="T15" fmla="*/ 2995 h 5060"/>
                  <a:gd name="T16" fmla="*/ 3909 w 4095"/>
                  <a:gd name="T17" fmla="*/ 2787 h 5060"/>
                  <a:gd name="T18" fmla="*/ 4093 w 4095"/>
                  <a:gd name="T19" fmla="*/ 2681 h 5060"/>
                  <a:gd name="T20" fmla="*/ 4024 w 4095"/>
                  <a:gd name="T21" fmla="*/ 2488 h 5060"/>
                  <a:gd name="T22" fmla="*/ 3694 w 4095"/>
                  <a:gd name="T23" fmla="*/ 2513 h 5060"/>
                  <a:gd name="T24" fmla="*/ 3589 w 4095"/>
                  <a:gd name="T25" fmla="*/ 2335 h 5060"/>
                  <a:gd name="T26" fmla="*/ 3407 w 4095"/>
                  <a:gd name="T27" fmla="*/ 2220 h 5060"/>
                  <a:gd name="T28" fmla="*/ 3341 w 4095"/>
                  <a:gd name="T29" fmla="*/ 2262 h 5060"/>
                  <a:gd name="T30" fmla="*/ 3088 w 4095"/>
                  <a:gd name="T31" fmla="*/ 2256 h 5060"/>
                  <a:gd name="T32" fmla="*/ 2774 w 4095"/>
                  <a:gd name="T33" fmla="*/ 2164 h 5060"/>
                  <a:gd name="T34" fmla="*/ 2590 w 4095"/>
                  <a:gd name="T35" fmla="*/ 1998 h 5060"/>
                  <a:gd name="T36" fmla="*/ 2467 w 4095"/>
                  <a:gd name="T37" fmla="*/ 1947 h 5060"/>
                  <a:gd name="T38" fmla="*/ 2266 w 4095"/>
                  <a:gd name="T39" fmla="*/ 1939 h 5060"/>
                  <a:gd name="T40" fmla="*/ 2171 w 4095"/>
                  <a:gd name="T41" fmla="*/ 1895 h 5060"/>
                  <a:gd name="T42" fmla="*/ 2025 w 4095"/>
                  <a:gd name="T43" fmla="*/ 1734 h 5060"/>
                  <a:gd name="T44" fmla="*/ 2120 w 4095"/>
                  <a:gd name="T45" fmla="*/ 1497 h 5060"/>
                  <a:gd name="T46" fmla="*/ 1852 w 4095"/>
                  <a:gd name="T47" fmla="*/ 1323 h 5060"/>
                  <a:gd name="T48" fmla="*/ 1869 w 4095"/>
                  <a:gd name="T49" fmla="*/ 1126 h 5060"/>
                  <a:gd name="T50" fmla="*/ 1859 w 4095"/>
                  <a:gd name="T51" fmla="*/ 856 h 5060"/>
                  <a:gd name="T52" fmla="*/ 1955 w 4095"/>
                  <a:gd name="T53" fmla="*/ 747 h 5060"/>
                  <a:gd name="T54" fmla="*/ 1787 w 4095"/>
                  <a:gd name="T55" fmla="*/ 486 h 5060"/>
                  <a:gd name="T56" fmla="*/ 1898 w 4095"/>
                  <a:gd name="T57" fmla="*/ 290 h 5060"/>
                  <a:gd name="T58" fmla="*/ 1410 w 4095"/>
                  <a:gd name="T59" fmla="*/ 223 h 5060"/>
                  <a:gd name="T60" fmla="*/ 1119 w 4095"/>
                  <a:gd name="T61" fmla="*/ 62 h 5060"/>
                  <a:gd name="T62" fmla="*/ 922 w 4095"/>
                  <a:gd name="T63" fmla="*/ 310 h 5060"/>
                  <a:gd name="T64" fmla="*/ 880 w 4095"/>
                  <a:gd name="T65" fmla="*/ 558 h 5060"/>
                  <a:gd name="T66" fmla="*/ 1026 w 4095"/>
                  <a:gd name="T67" fmla="*/ 871 h 5060"/>
                  <a:gd name="T68" fmla="*/ 866 w 4095"/>
                  <a:gd name="T69" fmla="*/ 919 h 5060"/>
                  <a:gd name="T70" fmla="*/ 710 w 4095"/>
                  <a:gd name="T71" fmla="*/ 1017 h 5060"/>
                  <a:gd name="T72" fmla="*/ 532 w 4095"/>
                  <a:gd name="T73" fmla="*/ 1275 h 5060"/>
                  <a:gd name="T74" fmla="*/ 430 w 4095"/>
                  <a:gd name="T75" fmla="*/ 1316 h 5060"/>
                  <a:gd name="T76" fmla="*/ 215 w 4095"/>
                  <a:gd name="T77" fmla="*/ 1369 h 5060"/>
                  <a:gd name="T78" fmla="*/ 48 w 4095"/>
                  <a:gd name="T79" fmla="*/ 1877 h 5060"/>
                  <a:gd name="T80" fmla="*/ 109 w 4095"/>
                  <a:gd name="T81" fmla="*/ 2380 h 5060"/>
                  <a:gd name="T82" fmla="*/ 65 w 4095"/>
                  <a:gd name="T83" fmla="*/ 2470 h 5060"/>
                  <a:gd name="T84" fmla="*/ 93 w 4095"/>
                  <a:gd name="T85" fmla="*/ 2905 h 5060"/>
                  <a:gd name="T86" fmla="*/ 124 w 4095"/>
                  <a:gd name="T87" fmla="*/ 3156 h 5060"/>
                  <a:gd name="T88" fmla="*/ 327 w 4095"/>
                  <a:gd name="T89" fmla="*/ 3392 h 5060"/>
                  <a:gd name="T90" fmla="*/ 456 w 4095"/>
                  <a:gd name="T91" fmla="*/ 3551 h 5060"/>
                  <a:gd name="T92" fmla="*/ 612 w 4095"/>
                  <a:gd name="T93" fmla="*/ 3608 h 5060"/>
                  <a:gd name="T94" fmla="*/ 856 w 4095"/>
                  <a:gd name="T95" fmla="*/ 3803 h 5060"/>
                  <a:gd name="T96" fmla="*/ 1166 w 4095"/>
                  <a:gd name="T97" fmla="*/ 4041 h 5060"/>
                  <a:gd name="T98" fmla="*/ 1478 w 4095"/>
                  <a:gd name="T99" fmla="*/ 4212 h 5060"/>
                  <a:gd name="T100" fmla="*/ 1871 w 4095"/>
                  <a:gd name="T101" fmla="*/ 4146 h 5060"/>
                  <a:gd name="T102" fmla="*/ 2225 w 4095"/>
                  <a:gd name="T103" fmla="*/ 4077 h 5060"/>
                  <a:gd name="T104" fmla="*/ 2260 w 4095"/>
                  <a:gd name="T105" fmla="*/ 4408 h 5060"/>
                  <a:gd name="T106" fmla="*/ 2492 w 4095"/>
                  <a:gd name="T107" fmla="*/ 4532 h 5060"/>
                  <a:gd name="T108" fmla="*/ 2651 w 4095"/>
                  <a:gd name="T109" fmla="*/ 4897 h 5060"/>
                  <a:gd name="T110" fmla="*/ 2714 w 4095"/>
                  <a:gd name="T111" fmla="*/ 5060 h 5060"/>
                  <a:gd name="T112" fmla="*/ 3127 w 4095"/>
                  <a:gd name="T113" fmla="*/ 4951 h 5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95" h="5060">
                    <a:moveTo>
                      <a:pt x="3117" y="4936"/>
                    </a:moveTo>
                    <a:cubicBezTo>
                      <a:pt x="3112" y="4859"/>
                      <a:pt x="3112" y="4859"/>
                      <a:pt x="3112" y="4859"/>
                    </a:cubicBezTo>
                    <a:cubicBezTo>
                      <a:pt x="3107" y="4769"/>
                      <a:pt x="3107" y="4769"/>
                      <a:pt x="3107" y="4769"/>
                    </a:cubicBezTo>
                    <a:cubicBezTo>
                      <a:pt x="3106" y="4762"/>
                      <a:pt x="3101" y="4756"/>
                      <a:pt x="3095" y="4755"/>
                    </a:cubicBezTo>
                    <a:cubicBezTo>
                      <a:pt x="3019" y="4741"/>
                      <a:pt x="3019" y="4741"/>
                      <a:pt x="3019" y="4741"/>
                    </a:cubicBezTo>
                    <a:cubicBezTo>
                      <a:pt x="3014" y="4741"/>
                      <a:pt x="3010" y="4737"/>
                      <a:pt x="3008" y="4732"/>
                    </a:cubicBezTo>
                    <a:cubicBezTo>
                      <a:pt x="3000" y="4712"/>
                      <a:pt x="2981" y="4660"/>
                      <a:pt x="2980" y="4651"/>
                    </a:cubicBezTo>
                    <a:cubicBezTo>
                      <a:pt x="2980" y="4639"/>
                      <a:pt x="2940" y="4550"/>
                      <a:pt x="2974" y="4548"/>
                    </a:cubicBezTo>
                    <a:cubicBezTo>
                      <a:pt x="3001" y="4547"/>
                      <a:pt x="3043" y="4533"/>
                      <a:pt x="3060" y="4527"/>
                    </a:cubicBezTo>
                    <a:cubicBezTo>
                      <a:pt x="3064" y="4525"/>
                      <a:pt x="3068" y="4522"/>
                      <a:pt x="3069" y="4517"/>
                    </a:cubicBezTo>
                    <a:cubicBezTo>
                      <a:pt x="3085" y="4464"/>
                      <a:pt x="3085" y="4464"/>
                      <a:pt x="3085" y="4464"/>
                    </a:cubicBezTo>
                    <a:cubicBezTo>
                      <a:pt x="3086" y="4463"/>
                      <a:pt x="3086" y="4462"/>
                      <a:pt x="3086" y="4460"/>
                    </a:cubicBezTo>
                    <a:cubicBezTo>
                      <a:pt x="3087" y="4446"/>
                      <a:pt x="3094" y="4342"/>
                      <a:pt x="3104" y="4341"/>
                    </a:cubicBezTo>
                    <a:cubicBezTo>
                      <a:pt x="3116" y="4341"/>
                      <a:pt x="3230" y="4394"/>
                      <a:pt x="3242" y="4402"/>
                    </a:cubicBezTo>
                    <a:cubicBezTo>
                      <a:pt x="3252" y="4408"/>
                      <a:pt x="3298" y="4374"/>
                      <a:pt x="3314" y="4361"/>
                    </a:cubicBezTo>
                    <a:cubicBezTo>
                      <a:pt x="3317" y="4359"/>
                      <a:pt x="3319" y="4355"/>
                      <a:pt x="3319" y="4350"/>
                    </a:cubicBezTo>
                    <a:cubicBezTo>
                      <a:pt x="3330" y="4204"/>
                      <a:pt x="3330" y="4204"/>
                      <a:pt x="3330" y="4204"/>
                    </a:cubicBezTo>
                    <a:cubicBezTo>
                      <a:pt x="3330" y="4203"/>
                      <a:pt x="3330" y="4202"/>
                      <a:pt x="3329" y="4201"/>
                    </a:cubicBezTo>
                    <a:cubicBezTo>
                      <a:pt x="3290" y="3965"/>
                      <a:pt x="3290" y="3965"/>
                      <a:pt x="3290" y="3965"/>
                    </a:cubicBezTo>
                    <a:cubicBezTo>
                      <a:pt x="3290" y="3964"/>
                      <a:pt x="3290" y="3962"/>
                      <a:pt x="3290" y="3961"/>
                    </a:cubicBezTo>
                    <a:cubicBezTo>
                      <a:pt x="3318" y="3781"/>
                      <a:pt x="3318" y="3781"/>
                      <a:pt x="3318" y="3781"/>
                    </a:cubicBezTo>
                    <a:cubicBezTo>
                      <a:pt x="3319" y="3779"/>
                      <a:pt x="3319" y="3778"/>
                      <a:pt x="3319" y="3777"/>
                    </a:cubicBezTo>
                    <a:cubicBezTo>
                      <a:pt x="3417" y="3537"/>
                      <a:pt x="3417" y="3537"/>
                      <a:pt x="3417" y="3537"/>
                    </a:cubicBezTo>
                    <a:cubicBezTo>
                      <a:pt x="3419" y="3531"/>
                      <a:pt x="3424" y="3528"/>
                      <a:pt x="3430" y="3527"/>
                    </a:cubicBezTo>
                    <a:cubicBezTo>
                      <a:pt x="3562" y="3520"/>
                      <a:pt x="3562" y="3520"/>
                      <a:pt x="3562" y="3520"/>
                    </a:cubicBezTo>
                    <a:cubicBezTo>
                      <a:pt x="3564" y="3519"/>
                      <a:pt x="3566" y="3520"/>
                      <a:pt x="3568" y="3520"/>
                    </a:cubicBezTo>
                    <a:cubicBezTo>
                      <a:pt x="3584" y="3526"/>
                      <a:pt x="3656" y="3551"/>
                      <a:pt x="3654" y="3531"/>
                    </a:cubicBezTo>
                    <a:cubicBezTo>
                      <a:pt x="3653" y="3510"/>
                      <a:pt x="3678" y="3408"/>
                      <a:pt x="3683" y="3392"/>
                    </a:cubicBezTo>
                    <a:cubicBezTo>
                      <a:pt x="3683" y="3391"/>
                      <a:pt x="3683" y="3389"/>
                      <a:pt x="3683" y="3388"/>
                    </a:cubicBezTo>
                    <a:cubicBezTo>
                      <a:pt x="3677" y="3289"/>
                      <a:pt x="3677" y="3289"/>
                      <a:pt x="3677" y="3289"/>
                    </a:cubicBezTo>
                    <a:cubicBezTo>
                      <a:pt x="3677" y="3288"/>
                      <a:pt x="3677" y="3287"/>
                      <a:pt x="3677" y="3287"/>
                    </a:cubicBezTo>
                    <a:cubicBezTo>
                      <a:pt x="3687" y="3168"/>
                      <a:pt x="3687" y="3168"/>
                      <a:pt x="3687" y="3168"/>
                    </a:cubicBezTo>
                    <a:cubicBezTo>
                      <a:pt x="3687" y="3168"/>
                      <a:pt x="3687" y="3167"/>
                      <a:pt x="3687" y="3167"/>
                    </a:cubicBezTo>
                    <a:cubicBezTo>
                      <a:pt x="3692" y="3134"/>
                      <a:pt x="3692" y="3134"/>
                      <a:pt x="3692" y="3134"/>
                    </a:cubicBezTo>
                    <a:cubicBezTo>
                      <a:pt x="3693" y="3130"/>
                      <a:pt x="3695" y="3126"/>
                      <a:pt x="3700" y="3124"/>
                    </a:cubicBezTo>
                    <a:cubicBezTo>
                      <a:pt x="3779" y="3079"/>
                      <a:pt x="3779" y="3079"/>
                      <a:pt x="3779" y="3079"/>
                    </a:cubicBezTo>
                    <a:cubicBezTo>
                      <a:pt x="3845" y="3045"/>
                      <a:pt x="3845" y="3045"/>
                      <a:pt x="3845" y="3045"/>
                    </a:cubicBezTo>
                    <a:cubicBezTo>
                      <a:pt x="3850" y="3043"/>
                      <a:pt x="3853" y="3037"/>
                      <a:pt x="3853" y="3031"/>
                    </a:cubicBezTo>
                    <a:cubicBezTo>
                      <a:pt x="3851" y="3010"/>
                      <a:pt x="3851" y="3010"/>
                      <a:pt x="3851" y="3010"/>
                    </a:cubicBezTo>
                    <a:cubicBezTo>
                      <a:pt x="3851" y="3002"/>
                      <a:pt x="3857" y="2995"/>
                      <a:pt x="3865" y="2995"/>
                    </a:cubicBezTo>
                    <a:cubicBezTo>
                      <a:pt x="3938" y="2990"/>
                      <a:pt x="3938" y="2990"/>
                      <a:pt x="3938" y="2990"/>
                    </a:cubicBezTo>
                    <a:cubicBezTo>
                      <a:pt x="3948" y="2990"/>
                      <a:pt x="3954" y="2979"/>
                      <a:pt x="3951" y="2970"/>
                    </a:cubicBezTo>
                    <a:cubicBezTo>
                      <a:pt x="3912" y="2874"/>
                      <a:pt x="3912" y="2874"/>
                      <a:pt x="3912" y="2874"/>
                    </a:cubicBezTo>
                    <a:cubicBezTo>
                      <a:pt x="3912" y="2873"/>
                      <a:pt x="3911" y="2872"/>
                      <a:pt x="3911" y="2870"/>
                    </a:cubicBezTo>
                    <a:cubicBezTo>
                      <a:pt x="3910" y="2858"/>
                      <a:pt x="3902" y="2787"/>
                      <a:pt x="3909" y="2787"/>
                    </a:cubicBezTo>
                    <a:cubicBezTo>
                      <a:pt x="3918" y="2786"/>
                      <a:pt x="3987" y="2759"/>
                      <a:pt x="3987" y="2759"/>
                    </a:cubicBezTo>
                    <a:cubicBezTo>
                      <a:pt x="4056" y="2737"/>
                      <a:pt x="4056" y="2737"/>
                      <a:pt x="4056" y="2737"/>
                    </a:cubicBezTo>
                    <a:cubicBezTo>
                      <a:pt x="4059" y="2736"/>
                      <a:pt x="4061" y="2734"/>
                      <a:pt x="4063" y="2732"/>
                    </a:cubicBezTo>
                    <a:cubicBezTo>
                      <a:pt x="4091" y="2698"/>
                      <a:pt x="4091" y="2698"/>
                      <a:pt x="4091" y="2698"/>
                    </a:cubicBezTo>
                    <a:cubicBezTo>
                      <a:pt x="4095" y="2693"/>
                      <a:pt x="4095" y="2687"/>
                      <a:pt x="4093" y="2681"/>
                    </a:cubicBezTo>
                    <a:cubicBezTo>
                      <a:pt x="4046" y="2594"/>
                      <a:pt x="4046" y="2594"/>
                      <a:pt x="4046" y="2594"/>
                    </a:cubicBezTo>
                    <a:cubicBezTo>
                      <a:pt x="4044" y="2590"/>
                      <a:pt x="4044" y="2586"/>
                      <a:pt x="4045" y="2582"/>
                    </a:cubicBezTo>
                    <a:cubicBezTo>
                      <a:pt x="4065" y="2525"/>
                      <a:pt x="4065" y="2525"/>
                      <a:pt x="4065" y="2525"/>
                    </a:cubicBezTo>
                    <a:cubicBezTo>
                      <a:pt x="4065" y="2524"/>
                      <a:pt x="4066" y="2523"/>
                      <a:pt x="4067" y="2521"/>
                    </a:cubicBezTo>
                    <a:cubicBezTo>
                      <a:pt x="4024" y="2488"/>
                      <a:pt x="4024" y="2488"/>
                      <a:pt x="4024" y="2488"/>
                    </a:cubicBezTo>
                    <a:cubicBezTo>
                      <a:pt x="4024" y="2488"/>
                      <a:pt x="4023" y="2487"/>
                      <a:pt x="4022" y="2487"/>
                    </a:cubicBezTo>
                    <a:cubicBezTo>
                      <a:pt x="3934" y="2438"/>
                      <a:pt x="3934" y="2438"/>
                      <a:pt x="3934" y="2438"/>
                    </a:cubicBezTo>
                    <a:cubicBezTo>
                      <a:pt x="3929" y="2435"/>
                      <a:pt x="3922" y="2436"/>
                      <a:pt x="3917" y="2440"/>
                    </a:cubicBezTo>
                    <a:cubicBezTo>
                      <a:pt x="3893" y="2461"/>
                      <a:pt x="3826" y="2521"/>
                      <a:pt x="3815" y="2520"/>
                    </a:cubicBezTo>
                    <a:cubicBezTo>
                      <a:pt x="3803" y="2520"/>
                      <a:pt x="3699" y="2535"/>
                      <a:pt x="3694" y="2513"/>
                    </a:cubicBezTo>
                    <a:cubicBezTo>
                      <a:pt x="3690" y="2494"/>
                      <a:pt x="3673" y="2458"/>
                      <a:pt x="3669" y="2450"/>
                    </a:cubicBezTo>
                    <a:cubicBezTo>
                      <a:pt x="3668" y="2449"/>
                      <a:pt x="3667" y="2448"/>
                      <a:pt x="3667" y="2447"/>
                    </a:cubicBezTo>
                    <a:cubicBezTo>
                      <a:pt x="3625" y="2398"/>
                      <a:pt x="3625" y="2398"/>
                      <a:pt x="3625" y="2398"/>
                    </a:cubicBezTo>
                    <a:cubicBezTo>
                      <a:pt x="3624" y="2397"/>
                      <a:pt x="3623" y="2396"/>
                      <a:pt x="3623" y="2395"/>
                    </a:cubicBezTo>
                    <a:cubicBezTo>
                      <a:pt x="3589" y="2335"/>
                      <a:pt x="3589" y="2335"/>
                      <a:pt x="3589" y="2335"/>
                    </a:cubicBezTo>
                    <a:cubicBezTo>
                      <a:pt x="3588" y="2333"/>
                      <a:pt x="3587" y="2331"/>
                      <a:pt x="3585" y="2330"/>
                    </a:cubicBezTo>
                    <a:cubicBezTo>
                      <a:pt x="3576" y="2323"/>
                      <a:pt x="3545" y="2299"/>
                      <a:pt x="3532" y="2300"/>
                    </a:cubicBezTo>
                    <a:cubicBezTo>
                      <a:pt x="3517" y="2301"/>
                      <a:pt x="3473" y="2275"/>
                      <a:pt x="3464" y="2270"/>
                    </a:cubicBezTo>
                    <a:cubicBezTo>
                      <a:pt x="3464" y="2269"/>
                      <a:pt x="3463" y="2269"/>
                      <a:pt x="3462" y="2268"/>
                    </a:cubicBezTo>
                    <a:cubicBezTo>
                      <a:pt x="3407" y="2220"/>
                      <a:pt x="3407" y="2220"/>
                      <a:pt x="3407" y="2220"/>
                    </a:cubicBezTo>
                    <a:cubicBezTo>
                      <a:pt x="3404" y="2217"/>
                      <a:pt x="3400" y="2216"/>
                      <a:pt x="3396" y="2216"/>
                    </a:cubicBezTo>
                    <a:cubicBezTo>
                      <a:pt x="3384" y="2217"/>
                      <a:pt x="3384" y="2217"/>
                      <a:pt x="3384" y="2217"/>
                    </a:cubicBezTo>
                    <a:cubicBezTo>
                      <a:pt x="3380" y="2217"/>
                      <a:pt x="3376" y="2219"/>
                      <a:pt x="3373" y="2223"/>
                    </a:cubicBezTo>
                    <a:cubicBezTo>
                      <a:pt x="3347" y="2257"/>
                      <a:pt x="3347" y="2257"/>
                      <a:pt x="3347" y="2257"/>
                    </a:cubicBezTo>
                    <a:cubicBezTo>
                      <a:pt x="3346" y="2259"/>
                      <a:pt x="3344" y="2261"/>
                      <a:pt x="3341" y="2262"/>
                    </a:cubicBezTo>
                    <a:cubicBezTo>
                      <a:pt x="3329" y="2267"/>
                      <a:pt x="3288" y="2284"/>
                      <a:pt x="3279" y="2274"/>
                    </a:cubicBezTo>
                    <a:cubicBezTo>
                      <a:pt x="3269" y="2262"/>
                      <a:pt x="3236" y="2187"/>
                      <a:pt x="3209" y="2163"/>
                    </a:cubicBezTo>
                    <a:cubicBezTo>
                      <a:pt x="3182" y="2140"/>
                      <a:pt x="3150" y="2138"/>
                      <a:pt x="3147" y="2148"/>
                    </a:cubicBezTo>
                    <a:cubicBezTo>
                      <a:pt x="3145" y="2156"/>
                      <a:pt x="3117" y="2221"/>
                      <a:pt x="3105" y="2248"/>
                    </a:cubicBezTo>
                    <a:cubicBezTo>
                      <a:pt x="3102" y="2254"/>
                      <a:pt x="3095" y="2258"/>
                      <a:pt x="3088" y="2256"/>
                    </a:cubicBezTo>
                    <a:cubicBezTo>
                      <a:pt x="2981" y="2234"/>
                      <a:pt x="2981" y="2234"/>
                      <a:pt x="2981" y="2234"/>
                    </a:cubicBezTo>
                    <a:cubicBezTo>
                      <a:pt x="2869" y="2209"/>
                      <a:pt x="2869" y="2209"/>
                      <a:pt x="2869" y="2209"/>
                    </a:cubicBezTo>
                    <a:cubicBezTo>
                      <a:pt x="2868" y="2209"/>
                      <a:pt x="2867" y="2209"/>
                      <a:pt x="2866" y="2208"/>
                    </a:cubicBezTo>
                    <a:cubicBezTo>
                      <a:pt x="2776" y="2166"/>
                      <a:pt x="2776" y="2166"/>
                      <a:pt x="2776" y="2166"/>
                    </a:cubicBezTo>
                    <a:cubicBezTo>
                      <a:pt x="2775" y="2165"/>
                      <a:pt x="2774" y="2165"/>
                      <a:pt x="2774" y="2164"/>
                    </a:cubicBezTo>
                    <a:cubicBezTo>
                      <a:pt x="2655" y="2083"/>
                      <a:pt x="2655" y="2083"/>
                      <a:pt x="2655" y="2083"/>
                    </a:cubicBezTo>
                    <a:cubicBezTo>
                      <a:pt x="2654" y="2082"/>
                      <a:pt x="2653" y="2081"/>
                      <a:pt x="2652" y="2080"/>
                    </a:cubicBezTo>
                    <a:cubicBezTo>
                      <a:pt x="2610" y="2031"/>
                      <a:pt x="2610" y="2031"/>
                      <a:pt x="2610" y="2031"/>
                    </a:cubicBezTo>
                    <a:cubicBezTo>
                      <a:pt x="2609" y="2031"/>
                      <a:pt x="2609" y="2030"/>
                      <a:pt x="2608" y="2029"/>
                    </a:cubicBezTo>
                    <a:cubicBezTo>
                      <a:pt x="2590" y="1998"/>
                      <a:pt x="2590" y="1998"/>
                      <a:pt x="2590" y="1998"/>
                    </a:cubicBezTo>
                    <a:cubicBezTo>
                      <a:pt x="2589" y="1995"/>
                      <a:pt x="2588" y="1992"/>
                      <a:pt x="2588" y="1990"/>
                    </a:cubicBezTo>
                    <a:cubicBezTo>
                      <a:pt x="2588" y="1984"/>
                      <a:pt x="2585" y="1975"/>
                      <a:pt x="2564" y="1976"/>
                    </a:cubicBezTo>
                    <a:cubicBezTo>
                      <a:pt x="2508" y="1979"/>
                      <a:pt x="2508" y="1979"/>
                      <a:pt x="2508" y="1979"/>
                    </a:cubicBezTo>
                    <a:cubicBezTo>
                      <a:pt x="2503" y="1979"/>
                      <a:pt x="2499" y="1978"/>
                      <a:pt x="2496" y="1975"/>
                    </a:cubicBezTo>
                    <a:cubicBezTo>
                      <a:pt x="2467" y="1947"/>
                      <a:pt x="2467" y="1947"/>
                      <a:pt x="2467" y="1947"/>
                    </a:cubicBezTo>
                    <a:cubicBezTo>
                      <a:pt x="2463" y="1943"/>
                      <a:pt x="2457" y="1942"/>
                      <a:pt x="2451" y="1944"/>
                    </a:cubicBezTo>
                    <a:cubicBezTo>
                      <a:pt x="2392" y="1966"/>
                      <a:pt x="2392" y="1966"/>
                      <a:pt x="2392" y="1966"/>
                    </a:cubicBezTo>
                    <a:cubicBezTo>
                      <a:pt x="2390" y="1967"/>
                      <a:pt x="2388" y="1967"/>
                      <a:pt x="2385" y="1967"/>
                    </a:cubicBezTo>
                    <a:cubicBezTo>
                      <a:pt x="2280" y="1954"/>
                      <a:pt x="2280" y="1954"/>
                      <a:pt x="2280" y="1954"/>
                    </a:cubicBezTo>
                    <a:cubicBezTo>
                      <a:pt x="2272" y="1953"/>
                      <a:pt x="2267" y="1947"/>
                      <a:pt x="2266" y="1939"/>
                    </a:cubicBezTo>
                    <a:cubicBezTo>
                      <a:pt x="2263" y="1889"/>
                      <a:pt x="2263" y="1889"/>
                      <a:pt x="2263" y="1889"/>
                    </a:cubicBezTo>
                    <a:cubicBezTo>
                      <a:pt x="2263" y="1883"/>
                      <a:pt x="2263" y="1883"/>
                      <a:pt x="2263" y="1883"/>
                    </a:cubicBezTo>
                    <a:cubicBezTo>
                      <a:pt x="2263" y="1876"/>
                      <a:pt x="2258" y="1871"/>
                      <a:pt x="2252" y="1869"/>
                    </a:cubicBezTo>
                    <a:cubicBezTo>
                      <a:pt x="2236" y="1864"/>
                      <a:pt x="2204" y="1858"/>
                      <a:pt x="2186" y="1877"/>
                    </a:cubicBezTo>
                    <a:cubicBezTo>
                      <a:pt x="2171" y="1895"/>
                      <a:pt x="2171" y="1895"/>
                      <a:pt x="2171" y="1895"/>
                    </a:cubicBezTo>
                    <a:cubicBezTo>
                      <a:pt x="2166" y="1900"/>
                      <a:pt x="2158" y="1902"/>
                      <a:pt x="2152" y="1898"/>
                    </a:cubicBezTo>
                    <a:cubicBezTo>
                      <a:pt x="2056" y="1844"/>
                      <a:pt x="2056" y="1844"/>
                      <a:pt x="2056" y="1844"/>
                    </a:cubicBezTo>
                    <a:cubicBezTo>
                      <a:pt x="2052" y="1842"/>
                      <a:pt x="2050" y="1839"/>
                      <a:pt x="2049" y="1835"/>
                    </a:cubicBezTo>
                    <a:cubicBezTo>
                      <a:pt x="2020" y="1751"/>
                      <a:pt x="2020" y="1751"/>
                      <a:pt x="2020" y="1751"/>
                    </a:cubicBezTo>
                    <a:cubicBezTo>
                      <a:pt x="2017" y="1745"/>
                      <a:pt x="2019" y="1738"/>
                      <a:pt x="2025" y="1734"/>
                    </a:cubicBezTo>
                    <a:cubicBezTo>
                      <a:pt x="2078" y="1693"/>
                      <a:pt x="2078" y="1693"/>
                      <a:pt x="2078" y="1693"/>
                    </a:cubicBezTo>
                    <a:cubicBezTo>
                      <a:pt x="2081" y="1691"/>
                      <a:pt x="2083" y="1687"/>
                      <a:pt x="2084" y="1684"/>
                    </a:cubicBezTo>
                    <a:cubicBezTo>
                      <a:pt x="2095" y="1628"/>
                      <a:pt x="2095" y="1628"/>
                      <a:pt x="2095" y="1628"/>
                    </a:cubicBezTo>
                    <a:cubicBezTo>
                      <a:pt x="2121" y="1508"/>
                      <a:pt x="2121" y="1508"/>
                      <a:pt x="2121" y="1508"/>
                    </a:cubicBezTo>
                    <a:cubicBezTo>
                      <a:pt x="2122" y="1505"/>
                      <a:pt x="2122" y="1500"/>
                      <a:pt x="2120" y="1497"/>
                    </a:cubicBezTo>
                    <a:cubicBezTo>
                      <a:pt x="2055" y="1390"/>
                      <a:pt x="2055" y="1390"/>
                      <a:pt x="2055" y="1390"/>
                    </a:cubicBezTo>
                    <a:cubicBezTo>
                      <a:pt x="2053" y="1387"/>
                      <a:pt x="2050" y="1385"/>
                      <a:pt x="2047" y="1384"/>
                    </a:cubicBezTo>
                    <a:cubicBezTo>
                      <a:pt x="1923" y="1343"/>
                      <a:pt x="1923" y="1343"/>
                      <a:pt x="1923" y="1343"/>
                    </a:cubicBezTo>
                    <a:cubicBezTo>
                      <a:pt x="1922" y="1342"/>
                      <a:pt x="1922" y="1342"/>
                      <a:pt x="1922" y="1342"/>
                    </a:cubicBezTo>
                    <a:cubicBezTo>
                      <a:pt x="1852" y="1323"/>
                      <a:pt x="1852" y="1323"/>
                      <a:pt x="1852" y="1323"/>
                    </a:cubicBezTo>
                    <a:cubicBezTo>
                      <a:pt x="1843" y="1321"/>
                      <a:pt x="1838" y="1311"/>
                      <a:pt x="1841" y="1303"/>
                    </a:cubicBezTo>
                    <a:cubicBezTo>
                      <a:pt x="1875" y="1220"/>
                      <a:pt x="1875" y="1220"/>
                      <a:pt x="1875" y="1220"/>
                    </a:cubicBezTo>
                    <a:cubicBezTo>
                      <a:pt x="1876" y="1216"/>
                      <a:pt x="1876" y="1213"/>
                      <a:pt x="1875" y="1209"/>
                    </a:cubicBezTo>
                    <a:cubicBezTo>
                      <a:pt x="1855" y="1146"/>
                      <a:pt x="1855" y="1146"/>
                      <a:pt x="1855" y="1146"/>
                    </a:cubicBezTo>
                    <a:cubicBezTo>
                      <a:pt x="1852" y="1136"/>
                      <a:pt x="1859" y="1127"/>
                      <a:pt x="1869" y="1126"/>
                    </a:cubicBezTo>
                    <a:cubicBezTo>
                      <a:pt x="1874" y="1126"/>
                      <a:pt x="1874" y="1126"/>
                      <a:pt x="1874" y="1126"/>
                    </a:cubicBezTo>
                    <a:cubicBezTo>
                      <a:pt x="1882" y="1125"/>
                      <a:pt x="1888" y="1119"/>
                      <a:pt x="1888" y="1112"/>
                    </a:cubicBezTo>
                    <a:cubicBezTo>
                      <a:pt x="1900" y="978"/>
                      <a:pt x="1900" y="978"/>
                      <a:pt x="1900" y="978"/>
                    </a:cubicBezTo>
                    <a:cubicBezTo>
                      <a:pt x="1900" y="976"/>
                      <a:pt x="1900" y="974"/>
                      <a:pt x="1899" y="972"/>
                    </a:cubicBezTo>
                    <a:cubicBezTo>
                      <a:pt x="1859" y="856"/>
                      <a:pt x="1859" y="856"/>
                      <a:pt x="1859" y="856"/>
                    </a:cubicBezTo>
                    <a:cubicBezTo>
                      <a:pt x="1859" y="854"/>
                      <a:pt x="1858" y="852"/>
                      <a:pt x="1859" y="850"/>
                    </a:cubicBezTo>
                    <a:cubicBezTo>
                      <a:pt x="1863" y="795"/>
                      <a:pt x="1863" y="795"/>
                      <a:pt x="1863" y="795"/>
                    </a:cubicBezTo>
                    <a:cubicBezTo>
                      <a:pt x="1864" y="790"/>
                      <a:pt x="1867" y="785"/>
                      <a:pt x="1873" y="782"/>
                    </a:cubicBezTo>
                    <a:cubicBezTo>
                      <a:pt x="1947" y="754"/>
                      <a:pt x="1947" y="754"/>
                      <a:pt x="1947" y="754"/>
                    </a:cubicBezTo>
                    <a:cubicBezTo>
                      <a:pt x="1950" y="752"/>
                      <a:pt x="1953" y="750"/>
                      <a:pt x="1955" y="747"/>
                    </a:cubicBezTo>
                    <a:cubicBezTo>
                      <a:pt x="1957" y="743"/>
                      <a:pt x="1959" y="736"/>
                      <a:pt x="1953" y="727"/>
                    </a:cubicBezTo>
                    <a:cubicBezTo>
                      <a:pt x="1943" y="712"/>
                      <a:pt x="1838" y="601"/>
                      <a:pt x="1822" y="584"/>
                    </a:cubicBezTo>
                    <a:cubicBezTo>
                      <a:pt x="1821" y="582"/>
                      <a:pt x="1820" y="581"/>
                      <a:pt x="1819" y="579"/>
                    </a:cubicBezTo>
                    <a:cubicBezTo>
                      <a:pt x="1788" y="496"/>
                      <a:pt x="1788" y="496"/>
                      <a:pt x="1788" y="496"/>
                    </a:cubicBezTo>
                    <a:cubicBezTo>
                      <a:pt x="1787" y="493"/>
                      <a:pt x="1786" y="490"/>
                      <a:pt x="1787" y="486"/>
                    </a:cubicBezTo>
                    <a:cubicBezTo>
                      <a:pt x="1821" y="371"/>
                      <a:pt x="1821" y="371"/>
                      <a:pt x="1821" y="371"/>
                    </a:cubicBezTo>
                    <a:cubicBezTo>
                      <a:pt x="1822" y="367"/>
                      <a:pt x="1825" y="364"/>
                      <a:pt x="1828" y="362"/>
                    </a:cubicBezTo>
                    <a:cubicBezTo>
                      <a:pt x="1892" y="321"/>
                      <a:pt x="1892" y="321"/>
                      <a:pt x="1892" y="321"/>
                    </a:cubicBezTo>
                    <a:cubicBezTo>
                      <a:pt x="1897" y="318"/>
                      <a:pt x="1899" y="313"/>
                      <a:pt x="1899" y="307"/>
                    </a:cubicBezTo>
                    <a:cubicBezTo>
                      <a:pt x="1898" y="290"/>
                      <a:pt x="1898" y="290"/>
                      <a:pt x="1898" y="290"/>
                    </a:cubicBezTo>
                    <a:cubicBezTo>
                      <a:pt x="1898" y="284"/>
                      <a:pt x="1895" y="280"/>
                      <a:pt x="1890" y="277"/>
                    </a:cubicBezTo>
                    <a:cubicBezTo>
                      <a:pt x="1772" y="214"/>
                      <a:pt x="1772" y="214"/>
                      <a:pt x="1772" y="214"/>
                    </a:cubicBezTo>
                    <a:cubicBezTo>
                      <a:pt x="1770" y="213"/>
                      <a:pt x="1768" y="212"/>
                      <a:pt x="1766" y="212"/>
                    </a:cubicBezTo>
                    <a:cubicBezTo>
                      <a:pt x="1741" y="210"/>
                      <a:pt x="1570" y="196"/>
                      <a:pt x="1558" y="196"/>
                    </a:cubicBezTo>
                    <a:cubicBezTo>
                      <a:pt x="1548" y="197"/>
                      <a:pt x="1445" y="216"/>
                      <a:pt x="1410" y="223"/>
                    </a:cubicBezTo>
                    <a:cubicBezTo>
                      <a:pt x="1403" y="224"/>
                      <a:pt x="1396" y="220"/>
                      <a:pt x="1393" y="214"/>
                    </a:cubicBezTo>
                    <a:cubicBezTo>
                      <a:pt x="1304" y="11"/>
                      <a:pt x="1304" y="11"/>
                      <a:pt x="1304" y="11"/>
                    </a:cubicBezTo>
                    <a:cubicBezTo>
                      <a:pt x="1301" y="4"/>
                      <a:pt x="1293" y="0"/>
                      <a:pt x="1285" y="3"/>
                    </a:cubicBezTo>
                    <a:cubicBezTo>
                      <a:pt x="1129" y="51"/>
                      <a:pt x="1129" y="51"/>
                      <a:pt x="1129" y="51"/>
                    </a:cubicBezTo>
                    <a:cubicBezTo>
                      <a:pt x="1124" y="53"/>
                      <a:pt x="1120" y="57"/>
                      <a:pt x="1119" y="62"/>
                    </a:cubicBezTo>
                    <a:cubicBezTo>
                      <a:pt x="1095" y="166"/>
                      <a:pt x="1095" y="166"/>
                      <a:pt x="1095" y="166"/>
                    </a:cubicBezTo>
                    <a:cubicBezTo>
                      <a:pt x="1095" y="166"/>
                      <a:pt x="1095" y="167"/>
                      <a:pt x="1095" y="167"/>
                    </a:cubicBezTo>
                    <a:cubicBezTo>
                      <a:pt x="1081" y="257"/>
                      <a:pt x="1081" y="257"/>
                      <a:pt x="1081" y="257"/>
                    </a:cubicBezTo>
                    <a:cubicBezTo>
                      <a:pt x="1080" y="262"/>
                      <a:pt x="1075" y="267"/>
                      <a:pt x="1070" y="269"/>
                    </a:cubicBezTo>
                    <a:cubicBezTo>
                      <a:pt x="1037" y="278"/>
                      <a:pt x="931" y="310"/>
                      <a:pt x="922" y="310"/>
                    </a:cubicBezTo>
                    <a:cubicBezTo>
                      <a:pt x="915" y="311"/>
                      <a:pt x="854" y="310"/>
                      <a:pt x="834" y="310"/>
                    </a:cubicBezTo>
                    <a:cubicBezTo>
                      <a:pt x="829" y="310"/>
                      <a:pt x="825" y="311"/>
                      <a:pt x="822" y="315"/>
                    </a:cubicBezTo>
                    <a:cubicBezTo>
                      <a:pt x="810" y="328"/>
                      <a:pt x="779" y="363"/>
                      <a:pt x="780" y="373"/>
                    </a:cubicBezTo>
                    <a:cubicBezTo>
                      <a:pt x="781" y="386"/>
                      <a:pt x="760" y="422"/>
                      <a:pt x="784" y="439"/>
                    </a:cubicBezTo>
                    <a:cubicBezTo>
                      <a:pt x="807" y="457"/>
                      <a:pt x="857" y="553"/>
                      <a:pt x="880" y="558"/>
                    </a:cubicBezTo>
                    <a:cubicBezTo>
                      <a:pt x="902" y="563"/>
                      <a:pt x="938" y="577"/>
                      <a:pt x="958" y="582"/>
                    </a:cubicBezTo>
                    <a:cubicBezTo>
                      <a:pt x="977" y="587"/>
                      <a:pt x="993" y="586"/>
                      <a:pt x="1014" y="614"/>
                    </a:cubicBezTo>
                    <a:cubicBezTo>
                      <a:pt x="1034" y="641"/>
                      <a:pt x="1061" y="668"/>
                      <a:pt x="1062" y="684"/>
                    </a:cubicBezTo>
                    <a:cubicBezTo>
                      <a:pt x="1063" y="700"/>
                      <a:pt x="1065" y="728"/>
                      <a:pt x="1052" y="774"/>
                    </a:cubicBezTo>
                    <a:cubicBezTo>
                      <a:pt x="1039" y="819"/>
                      <a:pt x="1031" y="848"/>
                      <a:pt x="1026" y="871"/>
                    </a:cubicBezTo>
                    <a:cubicBezTo>
                      <a:pt x="1021" y="893"/>
                      <a:pt x="1039" y="933"/>
                      <a:pt x="1006" y="916"/>
                    </a:cubicBezTo>
                    <a:cubicBezTo>
                      <a:pt x="982" y="904"/>
                      <a:pt x="941" y="876"/>
                      <a:pt x="920" y="861"/>
                    </a:cubicBezTo>
                    <a:cubicBezTo>
                      <a:pt x="913" y="856"/>
                      <a:pt x="903" y="859"/>
                      <a:pt x="898" y="866"/>
                    </a:cubicBezTo>
                    <a:cubicBezTo>
                      <a:pt x="867" y="917"/>
                      <a:pt x="867" y="917"/>
                      <a:pt x="867" y="917"/>
                    </a:cubicBezTo>
                    <a:cubicBezTo>
                      <a:pt x="866" y="918"/>
                      <a:pt x="866" y="919"/>
                      <a:pt x="866" y="919"/>
                    </a:cubicBezTo>
                    <a:cubicBezTo>
                      <a:pt x="848" y="960"/>
                      <a:pt x="848" y="960"/>
                      <a:pt x="848" y="960"/>
                    </a:cubicBezTo>
                    <a:cubicBezTo>
                      <a:pt x="846" y="966"/>
                      <a:pt x="839" y="970"/>
                      <a:pt x="833" y="969"/>
                    </a:cubicBezTo>
                    <a:cubicBezTo>
                      <a:pt x="794" y="965"/>
                      <a:pt x="794" y="965"/>
                      <a:pt x="794" y="965"/>
                    </a:cubicBezTo>
                    <a:cubicBezTo>
                      <a:pt x="791" y="964"/>
                      <a:pt x="788" y="965"/>
                      <a:pt x="785" y="966"/>
                    </a:cubicBezTo>
                    <a:cubicBezTo>
                      <a:pt x="769" y="975"/>
                      <a:pt x="712" y="1006"/>
                      <a:pt x="710" y="1017"/>
                    </a:cubicBezTo>
                    <a:cubicBezTo>
                      <a:pt x="707" y="1029"/>
                      <a:pt x="695" y="1081"/>
                      <a:pt x="682" y="1090"/>
                    </a:cubicBezTo>
                    <a:cubicBezTo>
                      <a:pt x="670" y="1099"/>
                      <a:pt x="662" y="1124"/>
                      <a:pt x="660" y="1150"/>
                    </a:cubicBezTo>
                    <a:cubicBezTo>
                      <a:pt x="659" y="1176"/>
                      <a:pt x="682" y="1196"/>
                      <a:pt x="664" y="1207"/>
                    </a:cubicBezTo>
                    <a:cubicBezTo>
                      <a:pt x="645" y="1218"/>
                      <a:pt x="605" y="1242"/>
                      <a:pt x="596" y="1249"/>
                    </a:cubicBezTo>
                    <a:cubicBezTo>
                      <a:pt x="588" y="1256"/>
                      <a:pt x="539" y="1273"/>
                      <a:pt x="532" y="1275"/>
                    </a:cubicBezTo>
                    <a:cubicBezTo>
                      <a:pt x="531" y="1275"/>
                      <a:pt x="531" y="1276"/>
                      <a:pt x="530" y="1276"/>
                    </a:cubicBezTo>
                    <a:cubicBezTo>
                      <a:pt x="479" y="1300"/>
                      <a:pt x="479" y="1300"/>
                      <a:pt x="479" y="1300"/>
                    </a:cubicBezTo>
                    <a:cubicBezTo>
                      <a:pt x="479" y="1301"/>
                      <a:pt x="478" y="1301"/>
                      <a:pt x="478" y="1301"/>
                    </a:cubicBezTo>
                    <a:cubicBezTo>
                      <a:pt x="434" y="1316"/>
                      <a:pt x="434" y="1316"/>
                      <a:pt x="434" y="1316"/>
                    </a:cubicBezTo>
                    <a:cubicBezTo>
                      <a:pt x="432" y="1316"/>
                      <a:pt x="431" y="1316"/>
                      <a:pt x="430" y="1316"/>
                    </a:cubicBezTo>
                    <a:cubicBezTo>
                      <a:pt x="406" y="1318"/>
                      <a:pt x="406" y="1318"/>
                      <a:pt x="406" y="1318"/>
                    </a:cubicBezTo>
                    <a:cubicBezTo>
                      <a:pt x="404" y="1318"/>
                      <a:pt x="402" y="1318"/>
                      <a:pt x="400" y="1317"/>
                    </a:cubicBezTo>
                    <a:cubicBezTo>
                      <a:pt x="243" y="1262"/>
                      <a:pt x="243" y="1262"/>
                      <a:pt x="243" y="1262"/>
                    </a:cubicBezTo>
                    <a:cubicBezTo>
                      <a:pt x="234" y="1259"/>
                      <a:pt x="224" y="1265"/>
                      <a:pt x="223" y="1275"/>
                    </a:cubicBezTo>
                    <a:cubicBezTo>
                      <a:pt x="215" y="1369"/>
                      <a:pt x="215" y="1369"/>
                      <a:pt x="215" y="1369"/>
                    </a:cubicBezTo>
                    <a:cubicBezTo>
                      <a:pt x="215" y="1370"/>
                      <a:pt x="215" y="1371"/>
                      <a:pt x="215" y="1372"/>
                    </a:cubicBezTo>
                    <a:cubicBezTo>
                      <a:pt x="224" y="1516"/>
                      <a:pt x="224" y="1516"/>
                      <a:pt x="224" y="1516"/>
                    </a:cubicBezTo>
                    <a:cubicBezTo>
                      <a:pt x="225" y="1526"/>
                      <a:pt x="106" y="1619"/>
                      <a:pt x="114" y="1644"/>
                    </a:cubicBezTo>
                    <a:cubicBezTo>
                      <a:pt x="122" y="1669"/>
                      <a:pt x="194" y="1769"/>
                      <a:pt x="186" y="1786"/>
                    </a:cubicBezTo>
                    <a:cubicBezTo>
                      <a:pt x="177" y="1802"/>
                      <a:pt x="53" y="1857"/>
                      <a:pt x="48" y="1877"/>
                    </a:cubicBezTo>
                    <a:cubicBezTo>
                      <a:pt x="43" y="1896"/>
                      <a:pt x="5" y="1962"/>
                      <a:pt x="7" y="1984"/>
                    </a:cubicBezTo>
                    <a:cubicBezTo>
                      <a:pt x="8" y="2006"/>
                      <a:pt x="0" y="2141"/>
                      <a:pt x="16" y="2146"/>
                    </a:cubicBezTo>
                    <a:cubicBezTo>
                      <a:pt x="31" y="2151"/>
                      <a:pt x="68" y="2230"/>
                      <a:pt x="72" y="2240"/>
                    </a:cubicBezTo>
                    <a:cubicBezTo>
                      <a:pt x="73" y="2241"/>
                      <a:pt x="73" y="2242"/>
                      <a:pt x="73" y="2242"/>
                    </a:cubicBezTo>
                    <a:cubicBezTo>
                      <a:pt x="109" y="2380"/>
                      <a:pt x="109" y="2380"/>
                      <a:pt x="109" y="2380"/>
                    </a:cubicBezTo>
                    <a:cubicBezTo>
                      <a:pt x="110" y="2382"/>
                      <a:pt x="110" y="2383"/>
                      <a:pt x="110" y="2384"/>
                    </a:cubicBezTo>
                    <a:cubicBezTo>
                      <a:pt x="111" y="2438"/>
                      <a:pt x="111" y="2438"/>
                      <a:pt x="111" y="2438"/>
                    </a:cubicBezTo>
                    <a:cubicBezTo>
                      <a:pt x="111" y="2449"/>
                      <a:pt x="102" y="2456"/>
                      <a:pt x="92" y="2454"/>
                    </a:cubicBezTo>
                    <a:cubicBezTo>
                      <a:pt x="84" y="2452"/>
                      <a:pt x="84" y="2452"/>
                      <a:pt x="84" y="2452"/>
                    </a:cubicBezTo>
                    <a:cubicBezTo>
                      <a:pt x="72" y="2449"/>
                      <a:pt x="62" y="2459"/>
                      <a:pt x="65" y="2470"/>
                    </a:cubicBezTo>
                    <a:cubicBezTo>
                      <a:pt x="85" y="2563"/>
                      <a:pt x="85" y="2563"/>
                      <a:pt x="85" y="2563"/>
                    </a:cubicBezTo>
                    <a:cubicBezTo>
                      <a:pt x="86" y="2564"/>
                      <a:pt x="86" y="2566"/>
                      <a:pt x="87" y="2567"/>
                    </a:cubicBezTo>
                    <a:cubicBezTo>
                      <a:pt x="94" y="2580"/>
                      <a:pt x="136" y="2655"/>
                      <a:pt x="136" y="2667"/>
                    </a:cubicBezTo>
                    <a:cubicBezTo>
                      <a:pt x="137" y="2680"/>
                      <a:pt x="110" y="2812"/>
                      <a:pt x="107" y="2821"/>
                    </a:cubicBezTo>
                    <a:cubicBezTo>
                      <a:pt x="105" y="2831"/>
                      <a:pt x="73" y="2887"/>
                      <a:pt x="93" y="2905"/>
                    </a:cubicBezTo>
                    <a:cubicBezTo>
                      <a:pt x="107" y="2917"/>
                      <a:pt x="128" y="2947"/>
                      <a:pt x="140" y="2963"/>
                    </a:cubicBezTo>
                    <a:cubicBezTo>
                      <a:pt x="145" y="2970"/>
                      <a:pt x="143" y="2978"/>
                      <a:pt x="137" y="2984"/>
                    </a:cubicBezTo>
                    <a:cubicBezTo>
                      <a:pt x="120" y="2998"/>
                      <a:pt x="90" y="3025"/>
                      <a:pt x="98" y="3038"/>
                    </a:cubicBezTo>
                    <a:cubicBezTo>
                      <a:pt x="105" y="3051"/>
                      <a:pt x="126" y="3105"/>
                      <a:pt x="138" y="3135"/>
                    </a:cubicBezTo>
                    <a:cubicBezTo>
                      <a:pt x="142" y="3145"/>
                      <a:pt x="135" y="3156"/>
                      <a:pt x="124" y="3156"/>
                    </a:cubicBezTo>
                    <a:cubicBezTo>
                      <a:pt x="108" y="3157"/>
                      <a:pt x="90" y="3160"/>
                      <a:pt x="106" y="3175"/>
                    </a:cubicBezTo>
                    <a:cubicBezTo>
                      <a:pt x="133" y="3199"/>
                      <a:pt x="169" y="3212"/>
                      <a:pt x="188" y="3224"/>
                    </a:cubicBezTo>
                    <a:cubicBezTo>
                      <a:pt x="208" y="3235"/>
                      <a:pt x="234" y="3243"/>
                      <a:pt x="248" y="3268"/>
                    </a:cubicBezTo>
                    <a:cubicBezTo>
                      <a:pt x="263" y="3293"/>
                      <a:pt x="253" y="3287"/>
                      <a:pt x="277" y="3327"/>
                    </a:cubicBezTo>
                    <a:cubicBezTo>
                      <a:pt x="296" y="3357"/>
                      <a:pt x="318" y="3381"/>
                      <a:pt x="327" y="3392"/>
                    </a:cubicBezTo>
                    <a:cubicBezTo>
                      <a:pt x="330" y="3395"/>
                      <a:pt x="335" y="3397"/>
                      <a:pt x="339" y="3396"/>
                    </a:cubicBezTo>
                    <a:cubicBezTo>
                      <a:pt x="386" y="3394"/>
                      <a:pt x="386" y="3394"/>
                      <a:pt x="386" y="3394"/>
                    </a:cubicBezTo>
                    <a:cubicBezTo>
                      <a:pt x="428" y="3391"/>
                      <a:pt x="428" y="3391"/>
                      <a:pt x="428" y="3391"/>
                    </a:cubicBezTo>
                    <a:cubicBezTo>
                      <a:pt x="437" y="3391"/>
                      <a:pt x="444" y="3397"/>
                      <a:pt x="444" y="3405"/>
                    </a:cubicBezTo>
                    <a:cubicBezTo>
                      <a:pt x="456" y="3551"/>
                      <a:pt x="456" y="3551"/>
                      <a:pt x="456" y="3551"/>
                    </a:cubicBezTo>
                    <a:cubicBezTo>
                      <a:pt x="456" y="3560"/>
                      <a:pt x="466" y="3567"/>
                      <a:pt x="475" y="3564"/>
                    </a:cubicBezTo>
                    <a:cubicBezTo>
                      <a:pt x="487" y="3561"/>
                      <a:pt x="502" y="3559"/>
                      <a:pt x="508" y="3568"/>
                    </a:cubicBezTo>
                    <a:cubicBezTo>
                      <a:pt x="515" y="3578"/>
                      <a:pt x="550" y="3606"/>
                      <a:pt x="571" y="3623"/>
                    </a:cubicBezTo>
                    <a:cubicBezTo>
                      <a:pt x="579" y="3629"/>
                      <a:pt x="590" y="3626"/>
                      <a:pt x="594" y="3617"/>
                    </a:cubicBezTo>
                    <a:cubicBezTo>
                      <a:pt x="598" y="3609"/>
                      <a:pt x="604" y="3603"/>
                      <a:pt x="612" y="3608"/>
                    </a:cubicBezTo>
                    <a:cubicBezTo>
                      <a:pt x="624" y="3615"/>
                      <a:pt x="660" y="3609"/>
                      <a:pt x="678" y="3605"/>
                    </a:cubicBezTo>
                    <a:cubicBezTo>
                      <a:pt x="684" y="3604"/>
                      <a:pt x="691" y="3607"/>
                      <a:pt x="694" y="3612"/>
                    </a:cubicBezTo>
                    <a:cubicBezTo>
                      <a:pt x="785" y="3761"/>
                      <a:pt x="785" y="3761"/>
                      <a:pt x="785" y="3761"/>
                    </a:cubicBezTo>
                    <a:cubicBezTo>
                      <a:pt x="786" y="3763"/>
                      <a:pt x="788" y="3765"/>
                      <a:pt x="790" y="3766"/>
                    </a:cubicBezTo>
                    <a:cubicBezTo>
                      <a:pt x="856" y="3803"/>
                      <a:pt x="856" y="3803"/>
                      <a:pt x="856" y="3803"/>
                    </a:cubicBezTo>
                    <a:cubicBezTo>
                      <a:pt x="858" y="3804"/>
                      <a:pt x="860" y="3805"/>
                      <a:pt x="863" y="3805"/>
                    </a:cubicBezTo>
                    <a:cubicBezTo>
                      <a:pt x="881" y="3806"/>
                      <a:pt x="966" y="3812"/>
                      <a:pt x="978" y="3820"/>
                    </a:cubicBezTo>
                    <a:cubicBezTo>
                      <a:pt x="1131" y="3921"/>
                      <a:pt x="1131" y="3921"/>
                      <a:pt x="1131" y="3921"/>
                    </a:cubicBezTo>
                    <a:cubicBezTo>
                      <a:pt x="1135" y="3923"/>
                      <a:pt x="1137" y="3927"/>
                      <a:pt x="1137" y="3932"/>
                    </a:cubicBezTo>
                    <a:cubicBezTo>
                      <a:pt x="1140" y="3957"/>
                      <a:pt x="1150" y="4042"/>
                      <a:pt x="1166" y="4041"/>
                    </a:cubicBezTo>
                    <a:cubicBezTo>
                      <a:pt x="1184" y="4040"/>
                      <a:pt x="1241" y="4069"/>
                      <a:pt x="1250" y="4074"/>
                    </a:cubicBezTo>
                    <a:cubicBezTo>
                      <a:pt x="1250" y="4074"/>
                      <a:pt x="1251" y="4074"/>
                      <a:pt x="1252" y="4075"/>
                    </a:cubicBezTo>
                    <a:cubicBezTo>
                      <a:pt x="1379" y="4167"/>
                      <a:pt x="1379" y="4167"/>
                      <a:pt x="1379" y="4167"/>
                    </a:cubicBezTo>
                    <a:cubicBezTo>
                      <a:pt x="1380" y="4168"/>
                      <a:pt x="1381" y="4168"/>
                      <a:pt x="1382" y="4169"/>
                    </a:cubicBezTo>
                    <a:cubicBezTo>
                      <a:pt x="1478" y="4212"/>
                      <a:pt x="1478" y="4212"/>
                      <a:pt x="1478" y="4212"/>
                    </a:cubicBezTo>
                    <a:cubicBezTo>
                      <a:pt x="1480" y="4213"/>
                      <a:pt x="1483" y="4213"/>
                      <a:pt x="1485" y="4213"/>
                    </a:cubicBezTo>
                    <a:cubicBezTo>
                      <a:pt x="1724" y="4199"/>
                      <a:pt x="1724" y="4199"/>
                      <a:pt x="1724" y="4199"/>
                    </a:cubicBezTo>
                    <a:cubicBezTo>
                      <a:pt x="1725" y="4199"/>
                      <a:pt x="1726" y="4198"/>
                      <a:pt x="1728" y="4198"/>
                    </a:cubicBezTo>
                    <a:cubicBezTo>
                      <a:pt x="1861" y="4158"/>
                      <a:pt x="1861" y="4158"/>
                      <a:pt x="1861" y="4158"/>
                    </a:cubicBezTo>
                    <a:cubicBezTo>
                      <a:pt x="1866" y="4156"/>
                      <a:pt x="1870" y="4152"/>
                      <a:pt x="1871" y="4146"/>
                    </a:cubicBezTo>
                    <a:cubicBezTo>
                      <a:pt x="1887" y="4063"/>
                      <a:pt x="1887" y="4063"/>
                      <a:pt x="1887" y="4063"/>
                    </a:cubicBezTo>
                    <a:cubicBezTo>
                      <a:pt x="1888" y="4057"/>
                      <a:pt x="1893" y="4052"/>
                      <a:pt x="1900" y="4051"/>
                    </a:cubicBezTo>
                    <a:cubicBezTo>
                      <a:pt x="1929" y="4048"/>
                      <a:pt x="2003" y="4040"/>
                      <a:pt x="2016" y="4045"/>
                    </a:cubicBezTo>
                    <a:cubicBezTo>
                      <a:pt x="2030" y="4049"/>
                      <a:pt x="2178" y="4066"/>
                      <a:pt x="2213" y="4070"/>
                    </a:cubicBezTo>
                    <a:cubicBezTo>
                      <a:pt x="2218" y="4070"/>
                      <a:pt x="2222" y="4073"/>
                      <a:pt x="2225" y="4077"/>
                    </a:cubicBezTo>
                    <a:cubicBezTo>
                      <a:pt x="2274" y="4160"/>
                      <a:pt x="2274" y="4160"/>
                      <a:pt x="2274" y="4160"/>
                    </a:cubicBezTo>
                    <a:cubicBezTo>
                      <a:pt x="2276" y="4164"/>
                      <a:pt x="2277" y="4168"/>
                      <a:pt x="2276" y="4172"/>
                    </a:cubicBezTo>
                    <a:cubicBezTo>
                      <a:pt x="2244" y="4283"/>
                      <a:pt x="2244" y="4283"/>
                      <a:pt x="2244" y="4283"/>
                    </a:cubicBezTo>
                    <a:cubicBezTo>
                      <a:pt x="2244" y="4285"/>
                      <a:pt x="2243" y="4287"/>
                      <a:pt x="2244" y="4289"/>
                    </a:cubicBezTo>
                    <a:cubicBezTo>
                      <a:pt x="2260" y="4408"/>
                      <a:pt x="2260" y="4408"/>
                      <a:pt x="2260" y="4408"/>
                    </a:cubicBezTo>
                    <a:cubicBezTo>
                      <a:pt x="2260" y="4413"/>
                      <a:pt x="2262" y="4417"/>
                      <a:pt x="2266" y="4419"/>
                    </a:cubicBezTo>
                    <a:cubicBezTo>
                      <a:pt x="2397" y="4510"/>
                      <a:pt x="2397" y="4510"/>
                      <a:pt x="2397" y="4510"/>
                    </a:cubicBezTo>
                    <a:cubicBezTo>
                      <a:pt x="2399" y="4511"/>
                      <a:pt x="2401" y="4512"/>
                      <a:pt x="2404" y="4512"/>
                    </a:cubicBezTo>
                    <a:cubicBezTo>
                      <a:pt x="2479" y="4521"/>
                      <a:pt x="2479" y="4521"/>
                      <a:pt x="2479" y="4521"/>
                    </a:cubicBezTo>
                    <a:cubicBezTo>
                      <a:pt x="2486" y="4522"/>
                      <a:pt x="2491" y="4526"/>
                      <a:pt x="2492" y="4532"/>
                    </a:cubicBezTo>
                    <a:cubicBezTo>
                      <a:pt x="2502" y="4566"/>
                      <a:pt x="2534" y="4677"/>
                      <a:pt x="2534" y="4685"/>
                    </a:cubicBezTo>
                    <a:cubicBezTo>
                      <a:pt x="2535" y="4695"/>
                      <a:pt x="2539" y="4770"/>
                      <a:pt x="2551" y="4813"/>
                    </a:cubicBezTo>
                    <a:cubicBezTo>
                      <a:pt x="2561" y="4847"/>
                      <a:pt x="2587" y="4876"/>
                      <a:pt x="2597" y="4885"/>
                    </a:cubicBezTo>
                    <a:cubicBezTo>
                      <a:pt x="2599" y="4887"/>
                      <a:pt x="2602" y="4888"/>
                      <a:pt x="2605" y="4889"/>
                    </a:cubicBezTo>
                    <a:cubicBezTo>
                      <a:pt x="2651" y="4897"/>
                      <a:pt x="2651" y="4897"/>
                      <a:pt x="2651" y="4897"/>
                    </a:cubicBezTo>
                    <a:cubicBezTo>
                      <a:pt x="2657" y="4899"/>
                      <a:pt x="2662" y="4904"/>
                      <a:pt x="2663" y="4910"/>
                    </a:cubicBezTo>
                    <a:cubicBezTo>
                      <a:pt x="2677" y="4996"/>
                      <a:pt x="2677" y="4996"/>
                      <a:pt x="2677" y="4996"/>
                    </a:cubicBezTo>
                    <a:cubicBezTo>
                      <a:pt x="2677" y="4998"/>
                      <a:pt x="2677" y="4999"/>
                      <a:pt x="2678" y="5000"/>
                    </a:cubicBezTo>
                    <a:cubicBezTo>
                      <a:pt x="2699" y="5050"/>
                      <a:pt x="2699" y="5050"/>
                      <a:pt x="2699" y="5050"/>
                    </a:cubicBezTo>
                    <a:cubicBezTo>
                      <a:pt x="2701" y="5056"/>
                      <a:pt x="2707" y="5060"/>
                      <a:pt x="2714" y="5060"/>
                    </a:cubicBezTo>
                    <a:cubicBezTo>
                      <a:pt x="2869" y="5050"/>
                      <a:pt x="2869" y="5050"/>
                      <a:pt x="2869" y="5050"/>
                    </a:cubicBezTo>
                    <a:cubicBezTo>
                      <a:pt x="2870" y="5050"/>
                      <a:pt x="2871" y="5050"/>
                      <a:pt x="2873" y="5050"/>
                    </a:cubicBezTo>
                    <a:cubicBezTo>
                      <a:pt x="3023" y="5000"/>
                      <a:pt x="3023" y="5000"/>
                      <a:pt x="3023" y="5000"/>
                    </a:cubicBezTo>
                    <a:cubicBezTo>
                      <a:pt x="3023" y="5000"/>
                      <a:pt x="3024" y="5000"/>
                      <a:pt x="3025" y="4999"/>
                    </a:cubicBezTo>
                    <a:cubicBezTo>
                      <a:pt x="3127" y="4951"/>
                      <a:pt x="3127" y="4951"/>
                      <a:pt x="3127" y="4951"/>
                    </a:cubicBezTo>
                    <a:cubicBezTo>
                      <a:pt x="3127" y="4950"/>
                      <a:pt x="3128" y="4950"/>
                      <a:pt x="3128" y="4950"/>
                    </a:cubicBezTo>
                    <a:cubicBezTo>
                      <a:pt x="3122" y="4948"/>
                      <a:pt x="3117" y="4943"/>
                      <a:pt x="3117" y="493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71" name="TextBox 70"/>
            <p:cNvSpPr txBox="1"/>
            <p:nvPr/>
          </p:nvSpPr>
          <p:spPr>
            <a:xfrm>
              <a:off x="1421016" y="2599685"/>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Poznan</a:t>
              </a:r>
            </a:p>
          </p:txBody>
        </p:sp>
        <p:sp>
          <p:nvSpPr>
            <p:cNvPr id="72" name="Oval 71"/>
            <p:cNvSpPr/>
            <p:nvPr/>
          </p:nvSpPr>
          <p:spPr>
            <a:xfrm>
              <a:off x="1706976" y="2734836"/>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5" name="TextBox 74"/>
            <p:cNvSpPr txBox="1"/>
            <p:nvPr/>
          </p:nvSpPr>
          <p:spPr>
            <a:xfrm>
              <a:off x="2771486" y="2675633"/>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Warsaw</a:t>
              </a:r>
            </a:p>
          </p:txBody>
        </p:sp>
        <p:sp>
          <p:nvSpPr>
            <p:cNvPr id="76" name="Oval 75"/>
            <p:cNvSpPr/>
            <p:nvPr/>
          </p:nvSpPr>
          <p:spPr>
            <a:xfrm>
              <a:off x="3057446" y="281078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2697773" y="347581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Kielce</a:t>
              </a:r>
            </a:p>
          </p:txBody>
        </p:sp>
        <p:sp>
          <p:nvSpPr>
            <p:cNvPr id="78" name="Oval 77"/>
            <p:cNvSpPr/>
            <p:nvPr/>
          </p:nvSpPr>
          <p:spPr>
            <a:xfrm>
              <a:off x="2983733" y="361097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1453676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Belgium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5" name="Group 24"/>
          <p:cNvGrpSpPr/>
          <p:nvPr/>
        </p:nvGrpSpPr>
        <p:grpSpPr>
          <a:xfrm>
            <a:off x="575216" y="2222068"/>
            <a:ext cx="1341692" cy="3199151"/>
            <a:chOff x="10381001" y="3330138"/>
            <a:chExt cx="3924300" cy="9357162"/>
          </a:xfrm>
        </p:grpSpPr>
        <p:sp>
          <p:nvSpPr>
            <p:cNvPr id="26" name="Rectangle 25"/>
            <p:cNvSpPr/>
            <p:nvPr/>
          </p:nvSpPr>
          <p:spPr>
            <a:xfrm>
              <a:off x="10544087" y="3568689"/>
              <a:ext cx="3598128" cy="88800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7" name="Rectangle 26"/>
            <p:cNvSpPr/>
            <p:nvPr/>
          </p:nvSpPr>
          <p:spPr>
            <a:xfrm>
              <a:off x="10544087" y="3568688"/>
              <a:ext cx="3598128" cy="122652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8" name="Rectangle 27"/>
            <p:cNvSpPr/>
            <p:nvPr/>
          </p:nvSpPr>
          <p:spPr>
            <a:xfrm>
              <a:off x="10544087" y="4735632"/>
              <a:ext cx="3598128" cy="280201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9" name="Rectangle 28"/>
            <p:cNvSpPr/>
            <p:nvPr/>
          </p:nvSpPr>
          <p:spPr>
            <a:xfrm>
              <a:off x="10544087" y="7476012"/>
              <a:ext cx="3598128" cy="27346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0" name="Rectangle 29"/>
            <p:cNvSpPr/>
            <p:nvPr/>
          </p:nvSpPr>
          <p:spPr>
            <a:xfrm>
              <a:off x="10544087" y="10134600"/>
              <a:ext cx="3598128" cy="23768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1" name="Freeform 30"/>
            <p:cNvSpPr/>
            <p:nvPr/>
          </p:nvSpPr>
          <p:spPr>
            <a:xfrm>
              <a:off x="10381001" y="3330138"/>
              <a:ext cx="3924300" cy="9357162"/>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grpSp>
      <p:cxnSp>
        <p:nvCxnSpPr>
          <p:cNvPr id="32" name="Straight Connector 31"/>
          <p:cNvCxnSpPr>
            <a:endCxn id="60" idx="6"/>
          </p:cNvCxnSpPr>
          <p:nvPr/>
        </p:nvCxnSpPr>
        <p:spPr>
          <a:xfrm flipH="1">
            <a:off x="1312626"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3259113" y="2365988"/>
            <a:ext cx="1287880" cy="417433"/>
            <a:chOff x="3008412" y="1590507"/>
            <a:chExt cx="1188812" cy="385322"/>
          </a:xfrm>
        </p:grpSpPr>
        <p:sp>
          <p:nvSpPr>
            <p:cNvPr id="33" name="TextBox 32"/>
            <p:cNvSpPr txBox="1"/>
            <p:nvPr/>
          </p:nvSpPr>
          <p:spPr>
            <a:xfrm>
              <a:off x="3008414"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34" name="TextBox 33"/>
            <p:cNvSpPr txBox="1"/>
            <p:nvPr/>
          </p:nvSpPr>
          <p:spPr>
            <a:xfrm>
              <a:off x="3008412"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35" name="Straight Connector 34"/>
          <p:cNvCxnSpPr>
            <a:endCxn id="59" idx="6"/>
          </p:cNvCxnSpPr>
          <p:nvPr/>
        </p:nvCxnSpPr>
        <p:spPr>
          <a:xfrm flipH="1">
            <a:off x="1412707"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3259113" y="3119812"/>
            <a:ext cx="1287880" cy="417433"/>
            <a:chOff x="3008412" y="2286344"/>
            <a:chExt cx="1188812" cy="385322"/>
          </a:xfrm>
        </p:grpSpPr>
        <p:sp>
          <p:nvSpPr>
            <p:cNvPr id="36" name="TextBox 35"/>
            <p:cNvSpPr txBox="1"/>
            <p:nvPr/>
          </p:nvSpPr>
          <p:spPr>
            <a:xfrm>
              <a:off x="3008414"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37" name="TextBox 36"/>
            <p:cNvSpPr txBox="1"/>
            <p:nvPr/>
          </p:nvSpPr>
          <p:spPr>
            <a:xfrm>
              <a:off x="3008412"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38" name="Straight Connector 37"/>
          <p:cNvCxnSpPr/>
          <p:nvPr/>
        </p:nvCxnSpPr>
        <p:spPr>
          <a:xfrm flipH="1">
            <a:off x="1390285"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259113" y="3942276"/>
            <a:ext cx="1287880" cy="417433"/>
            <a:chOff x="3008412" y="3045541"/>
            <a:chExt cx="1188812" cy="385322"/>
          </a:xfrm>
        </p:grpSpPr>
        <p:sp>
          <p:nvSpPr>
            <p:cNvPr id="39" name="TextBox 38"/>
            <p:cNvSpPr txBox="1"/>
            <p:nvPr/>
          </p:nvSpPr>
          <p:spPr>
            <a:xfrm>
              <a:off x="3008414"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40" name="TextBox 39"/>
            <p:cNvSpPr txBox="1"/>
            <p:nvPr/>
          </p:nvSpPr>
          <p:spPr>
            <a:xfrm>
              <a:off x="3008412"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41" name="Straight Connector 40"/>
          <p:cNvCxnSpPr/>
          <p:nvPr/>
        </p:nvCxnSpPr>
        <p:spPr>
          <a:xfrm flipH="1">
            <a:off x="1431806"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259113" y="4711340"/>
            <a:ext cx="1287880" cy="417433"/>
            <a:chOff x="3008412" y="3755446"/>
            <a:chExt cx="1188812" cy="385322"/>
          </a:xfrm>
        </p:grpSpPr>
        <p:sp>
          <p:nvSpPr>
            <p:cNvPr id="42" name="TextBox 41"/>
            <p:cNvSpPr txBox="1"/>
            <p:nvPr/>
          </p:nvSpPr>
          <p:spPr>
            <a:xfrm>
              <a:off x="3008414"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43" name="TextBox 42"/>
            <p:cNvSpPr txBox="1"/>
            <p:nvPr/>
          </p:nvSpPr>
          <p:spPr>
            <a:xfrm>
              <a:off x="3008412"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6" name="Group 15"/>
          <p:cNvGrpSpPr/>
          <p:nvPr/>
        </p:nvGrpSpPr>
        <p:grpSpPr>
          <a:xfrm>
            <a:off x="5571900" y="2304257"/>
            <a:ext cx="3577058" cy="2950264"/>
            <a:chOff x="5143292" y="1533525"/>
            <a:chExt cx="3301900" cy="2723321"/>
          </a:xfrm>
        </p:grpSpPr>
        <p:grpSp>
          <p:nvGrpSpPr>
            <p:cNvPr id="4" name="Group 3"/>
            <p:cNvGrpSpPr/>
            <p:nvPr/>
          </p:nvGrpSpPr>
          <p:grpSpPr>
            <a:xfrm>
              <a:off x="5143292" y="1533525"/>
              <a:ext cx="3301900" cy="2723321"/>
              <a:chOff x="6488113" y="3660775"/>
              <a:chExt cx="11406188" cy="9407526"/>
            </a:xfrm>
            <a:solidFill>
              <a:schemeClr val="accent6"/>
            </a:solidFill>
          </p:grpSpPr>
          <p:sp>
            <p:nvSpPr>
              <p:cNvPr id="5" name="Freeform 5"/>
              <p:cNvSpPr>
                <a:spLocks/>
              </p:cNvSpPr>
              <p:nvPr/>
            </p:nvSpPr>
            <p:spPr bwMode="auto">
              <a:xfrm>
                <a:off x="13514388" y="8704263"/>
                <a:ext cx="3259138" cy="4364038"/>
              </a:xfrm>
              <a:custGeom>
                <a:avLst/>
                <a:gdLst>
                  <a:gd name="T0" fmla="*/ 1913 w 2527"/>
                  <a:gd name="T1" fmla="*/ 3188 h 3384"/>
                  <a:gd name="T2" fmla="*/ 1808 w 2527"/>
                  <a:gd name="T3" fmla="*/ 3221 h 3384"/>
                  <a:gd name="T4" fmla="*/ 1578 w 2527"/>
                  <a:gd name="T5" fmla="*/ 3199 h 3384"/>
                  <a:gd name="T6" fmla="*/ 1496 w 2527"/>
                  <a:gd name="T7" fmla="*/ 3336 h 3384"/>
                  <a:gd name="T8" fmla="*/ 1377 w 2527"/>
                  <a:gd name="T9" fmla="*/ 3267 h 3384"/>
                  <a:gd name="T10" fmla="*/ 1178 w 2527"/>
                  <a:gd name="T11" fmla="*/ 3340 h 3384"/>
                  <a:gd name="T12" fmla="*/ 1145 w 2527"/>
                  <a:gd name="T13" fmla="*/ 3251 h 3384"/>
                  <a:gd name="T14" fmla="*/ 1123 w 2527"/>
                  <a:gd name="T15" fmla="*/ 3120 h 3384"/>
                  <a:gd name="T16" fmla="*/ 933 w 2527"/>
                  <a:gd name="T17" fmla="*/ 2912 h 3384"/>
                  <a:gd name="T18" fmla="*/ 816 w 2527"/>
                  <a:gd name="T19" fmla="*/ 2935 h 3384"/>
                  <a:gd name="T20" fmla="*/ 837 w 2527"/>
                  <a:gd name="T21" fmla="*/ 2807 h 3384"/>
                  <a:gd name="T22" fmla="*/ 669 w 2527"/>
                  <a:gd name="T23" fmla="*/ 2666 h 3384"/>
                  <a:gd name="T24" fmla="*/ 512 w 2527"/>
                  <a:gd name="T25" fmla="*/ 2642 h 3384"/>
                  <a:gd name="T26" fmla="*/ 419 w 2527"/>
                  <a:gd name="T27" fmla="*/ 2567 h 3384"/>
                  <a:gd name="T28" fmla="*/ 310 w 2527"/>
                  <a:gd name="T29" fmla="*/ 2388 h 3384"/>
                  <a:gd name="T30" fmla="*/ 145 w 2527"/>
                  <a:gd name="T31" fmla="*/ 2338 h 3384"/>
                  <a:gd name="T32" fmla="*/ 71 w 2527"/>
                  <a:gd name="T33" fmla="*/ 2145 h 3384"/>
                  <a:gd name="T34" fmla="*/ 223 w 2527"/>
                  <a:gd name="T35" fmla="*/ 1943 h 3384"/>
                  <a:gd name="T36" fmla="*/ 366 w 2527"/>
                  <a:gd name="T37" fmla="*/ 1805 h 3384"/>
                  <a:gd name="T38" fmla="*/ 256 w 2527"/>
                  <a:gd name="T39" fmla="*/ 1584 h 3384"/>
                  <a:gd name="T40" fmla="*/ 129 w 2527"/>
                  <a:gd name="T41" fmla="*/ 1502 h 3384"/>
                  <a:gd name="T42" fmla="*/ 245 w 2527"/>
                  <a:gd name="T43" fmla="*/ 1280 h 3384"/>
                  <a:gd name="T44" fmla="*/ 315 w 2527"/>
                  <a:gd name="T45" fmla="*/ 1188 h 3384"/>
                  <a:gd name="T46" fmla="*/ 604 w 2527"/>
                  <a:gd name="T47" fmla="*/ 1174 h 3384"/>
                  <a:gd name="T48" fmla="*/ 720 w 2527"/>
                  <a:gd name="T49" fmla="*/ 1058 h 3384"/>
                  <a:gd name="T50" fmla="*/ 692 w 2527"/>
                  <a:gd name="T51" fmla="*/ 829 h 3384"/>
                  <a:gd name="T52" fmla="*/ 699 w 2527"/>
                  <a:gd name="T53" fmla="*/ 714 h 3384"/>
                  <a:gd name="T54" fmla="*/ 816 w 2527"/>
                  <a:gd name="T55" fmla="*/ 647 h 3384"/>
                  <a:gd name="T56" fmla="*/ 1052 w 2527"/>
                  <a:gd name="T57" fmla="*/ 527 h 3384"/>
                  <a:gd name="T58" fmla="*/ 957 w 2527"/>
                  <a:gd name="T59" fmla="*/ 419 h 3384"/>
                  <a:gd name="T60" fmla="*/ 1039 w 2527"/>
                  <a:gd name="T61" fmla="*/ 287 h 3384"/>
                  <a:gd name="T62" fmla="*/ 1142 w 2527"/>
                  <a:gd name="T63" fmla="*/ 109 h 3384"/>
                  <a:gd name="T64" fmla="*/ 1234 w 2527"/>
                  <a:gd name="T65" fmla="*/ 68 h 3384"/>
                  <a:gd name="T66" fmla="*/ 1393 w 2527"/>
                  <a:gd name="T67" fmla="*/ 105 h 3384"/>
                  <a:gd name="T68" fmla="*/ 1628 w 2527"/>
                  <a:gd name="T69" fmla="*/ 204 h 3384"/>
                  <a:gd name="T70" fmla="*/ 1733 w 2527"/>
                  <a:gd name="T71" fmla="*/ 292 h 3384"/>
                  <a:gd name="T72" fmla="*/ 1806 w 2527"/>
                  <a:gd name="T73" fmla="*/ 323 h 3384"/>
                  <a:gd name="T74" fmla="*/ 1845 w 2527"/>
                  <a:gd name="T75" fmla="*/ 471 h 3384"/>
                  <a:gd name="T76" fmla="*/ 1983 w 2527"/>
                  <a:gd name="T77" fmla="*/ 616 h 3384"/>
                  <a:gd name="T78" fmla="*/ 2147 w 2527"/>
                  <a:gd name="T79" fmla="*/ 612 h 3384"/>
                  <a:gd name="T80" fmla="*/ 2164 w 2527"/>
                  <a:gd name="T81" fmla="*/ 445 h 3384"/>
                  <a:gd name="T82" fmla="*/ 2243 w 2527"/>
                  <a:gd name="T83" fmla="*/ 353 h 3384"/>
                  <a:gd name="T84" fmla="*/ 2402 w 2527"/>
                  <a:gd name="T85" fmla="*/ 399 h 3384"/>
                  <a:gd name="T86" fmla="*/ 2486 w 2527"/>
                  <a:gd name="T87" fmla="*/ 737 h 3384"/>
                  <a:gd name="T88" fmla="*/ 2506 w 2527"/>
                  <a:gd name="T89" fmla="*/ 922 h 3384"/>
                  <a:gd name="T90" fmla="*/ 2337 w 2527"/>
                  <a:gd name="T91" fmla="*/ 1102 h 3384"/>
                  <a:gd name="T92" fmla="*/ 2120 w 2527"/>
                  <a:gd name="T93" fmla="*/ 1326 h 3384"/>
                  <a:gd name="T94" fmla="*/ 2115 w 2527"/>
                  <a:gd name="T95" fmla="*/ 1453 h 3384"/>
                  <a:gd name="T96" fmla="*/ 2048 w 2527"/>
                  <a:gd name="T97" fmla="*/ 1621 h 3384"/>
                  <a:gd name="T98" fmla="*/ 1940 w 2527"/>
                  <a:gd name="T99" fmla="*/ 1714 h 3384"/>
                  <a:gd name="T100" fmla="*/ 1890 w 2527"/>
                  <a:gd name="T101" fmla="*/ 1819 h 3384"/>
                  <a:gd name="T102" fmla="*/ 1919 w 2527"/>
                  <a:gd name="T103" fmla="*/ 2006 h 3384"/>
                  <a:gd name="T104" fmla="*/ 1856 w 2527"/>
                  <a:gd name="T105" fmla="*/ 2075 h 3384"/>
                  <a:gd name="T106" fmla="*/ 1832 w 2527"/>
                  <a:gd name="T107" fmla="*/ 2193 h 3384"/>
                  <a:gd name="T108" fmla="*/ 2004 w 2527"/>
                  <a:gd name="T109" fmla="*/ 2439 h 3384"/>
                  <a:gd name="T110" fmla="*/ 2060 w 2527"/>
                  <a:gd name="T111" fmla="*/ 2571 h 3384"/>
                  <a:gd name="T112" fmla="*/ 2081 w 2527"/>
                  <a:gd name="T113" fmla="*/ 2733 h 3384"/>
                  <a:gd name="T114" fmla="*/ 2168 w 2527"/>
                  <a:gd name="T115" fmla="*/ 2879 h 3384"/>
                  <a:gd name="T116" fmla="*/ 2062 w 2527"/>
                  <a:gd name="T117" fmla="*/ 3051 h 3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27" h="3384">
                    <a:moveTo>
                      <a:pt x="2085" y="3125"/>
                    </a:moveTo>
                    <a:cubicBezTo>
                      <a:pt x="1977" y="3208"/>
                      <a:pt x="1977" y="3208"/>
                      <a:pt x="1977" y="3208"/>
                    </a:cubicBezTo>
                    <a:cubicBezTo>
                      <a:pt x="1975" y="3209"/>
                      <a:pt x="1974" y="3209"/>
                      <a:pt x="1972" y="3209"/>
                    </a:cubicBezTo>
                    <a:cubicBezTo>
                      <a:pt x="1965" y="3209"/>
                      <a:pt x="1946" y="3209"/>
                      <a:pt x="1944" y="3209"/>
                    </a:cubicBezTo>
                    <a:cubicBezTo>
                      <a:pt x="1941" y="3208"/>
                      <a:pt x="1917" y="3191"/>
                      <a:pt x="1914" y="3188"/>
                    </a:cubicBezTo>
                    <a:cubicBezTo>
                      <a:pt x="1914" y="3188"/>
                      <a:pt x="1914" y="3188"/>
                      <a:pt x="1913" y="3188"/>
                    </a:cubicBezTo>
                    <a:cubicBezTo>
                      <a:pt x="1862" y="3143"/>
                      <a:pt x="1862" y="3143"/>
                      <a:pt x="1862" y="3143"/>
                    </a:cubicBezTo>
                    <a:cubicBezTo>
                      <a:pt x="1860" y="3142"/>
                      <a:pt x="1858" y="3141"/>
                      <a:pt x="1855" y="3141"/>
                    </a:cubicBezTo>
                    <a:cubicBezTo>
                      <a:pt x="1848" y="3142"/>
                      <a:pt x="1830" y="3144"/>
                      <a:pt x="1828" y="3149"/>
                    </a:cubicBezTo>
                    <a:cubicBezTo>
                      <a:pt x="1826" y="3155"/>
                      <a:pt x="1811" y="3196"/>
                      <a:pt x="1809" y="3204"/>
                    </a:cubicBezTo>
                    <a:cubicBezTo>
                      <a:pt x="1808" y="3205"/>
                      <a:pt x="1808" y="3206"/>
                      <a:pt x="1808" y="3207"/>
                    </a:cubicBezTo>
                    <a:cubicBezTo>
                      <a:pt x="1808" y="3221"/>
                      <a:pt x="1808" y="3221"/>
                      <a:pt x="1808" y="3221"/>
                    </a:cubicBezTo>
                    <a:cubicBezTo>
                      <a:pt x="1807" y="3227"/>
                      <a:pt x="1801" y="3231"/>
                      <a:pt x="1795" y="3228"/>
                    </a:cubicBezTo>
                    <a:cubicBezTo>
                      <a:pt x="1761" y="3210"/>
                      <a:pt x="1761" y="3210"/>
                      <a:pt x="1761" y="3210"/>
                    </a:cubicBezTo>
                    <a:cubicBezTo>
                      <a:pt x="1761" y="3210"/>
                      <a:pt x="1756" y="3203"/>
                      <a:pt x="1754" y="3218"/>
                    </a:cubicBezTo>
                    <a:cubicBezTo>
                      <a:pt x="1751" y="3233"/>
                      <a:pt x="1749" y="3238"/>
                      <a:pt x="1740" y="3237"/>
                    </a:cubicBezTo>
                    <a:cubicBezTo>
                      <a:pt x="1731" y="3237"/>
                      <a:pt x="1687" y="3216"/>
                      <a:pt x="1683" y="3216"/>
                    </a:cubicBezTo>
                    <a:cubicBezTo>
                      <a:pt x="1680" y="3216"/>
                      <a:pt x="1594" y="3201"/>
                      <a:pt x="1578" y="3199"/>
                    </a:cubicBezTo>
                    <a:cubicBezTo>
                      <a:pt x="1576" y="3198"/>
                      <a:pt x="1575" y="3199"/>
                      <a:pt x="1573" y="3199"/>
                    </a:cubicBezTo>
                    <a:cubicBezTo>
                      <a:pt x="1564" y="3204"/>
                      <a:pt x="1532" y="3219"/>
                      <a:pt x="1528" y="3222"/>
                    </a:cubicBezTo>
                    <a:cubicBezTo>
                      <a:pt x="1525" y="3225"/>
                      <a:pt x="1503" y="3251"/>
                      <a:pt x="1493" y="3263"/>
                    </a:cubicBezTo>
                    <a:cubicBezTo>
                      <a:pt x="1490" y="3266"/>
                      <a:pt x="1490" y="3271"/>
                      <a:pt x="1493" y="3274"/>
                    </a:cubicBezTo>
                    <a:cubicBezTo>
                      <a:pt x="1500" y="3283"/>
                      <a:pt x="1513" y="3300"/>
                      <a:pt x="1510" y="3305"/>
                    </a:cubicBezTo>
                    <a:cubicBezTo>
                      <a:pt x="1508" y="3310"/>
                      <a:pt x="1501" y="3325"/>
                      <a:pt x="1496" y="3336"/>
                    </a:cubicBezTo>
                    <a:cubicBezTo>
                      <a:pt x="1493" y="3341"/>
                      <a:pt x="1486" y="3342"/>
                      <a:pt x="1482" y="3338"/>
                    </a:cubicBezTo>
                    <a:cubicBezTo>
                      <a:pt x="1456" y="3313"/>
                      <a:pt x="1456" y="3313"/>
                      <a:pt x="1456" y="3313"/>
                    </a:cubicBezTo>
                    <a:cubicBezTo>
                      <a:pt x="1456" y="3313"/>
                      <a:pt x="1456" y="3313"/>
                      <a:pt x="1456" y="3313"/>
                    </a:cubicBezTo>
                    <a:cubicBezTo>
                      <a:pt x="1411" y="3275"/>
                      <a:pt x="1411" y="3275"/>
                      <a:pt x="1411" y="3275"/>
                    </a:cubicBezTo>
                    <a:cubicBezTo>
                      <a:pt x="1410" y="3274"/>
                      <a:pt x="1409" y="3274"/>
                      <a:pt x="1408" y="3273"/>
                    </a:cubicBezTo>
                    <a:cubicBezTo>
                      <a:pt x="1402" y="3271"/>
                      <a:pt x="1384" y="3266"/>
                      <a:pt x="1377" y="3267"/>
                    </a:cubicBezTo>
                    <a:cubicBezTo>
                      <a:pt x="1371" y="3269"/>
                      <a:pt x="1347" y="3275"/>
                      <a:pt x="1339" y="3278"/>
                    </a:cubicBezTo>
                    <a:cubicBezTo>
                      <a:pt x="1338" y="3278"/>
                      <a:pt x="1336" y="3279"/>
                      <a:pt x="1335" y="3280"/>
                    </a:cubicBezTo>
                    <a:cubicBezTo>
                      <a:pt x="1326" y="3289"/>
                      <a:pt x="1278" y="3337"/>
                      <a:pt x="1276" y="3336"/>
                    </a:cubicBezTo>
                    <a:cubicBezTo>
                      <a:pt x="1273" y="3335"/>
                      <a:pt x="1214" y="3342"/>
                      <a:pt x="1209" y="3339"/>
                    </a:cubicBezTo>
                    <a:cubicBezTo>
                      <a:pt x="1205" y="3337"/>
                      <a:pt x="1196" y="3335"/>
                      <a:pt x="1188" y="3333"/>
                    </a:cubicBezTo>
                    <a:cubicBezTo>
                      <a:pt x="1184" y="3332"/>
                      <a:pt x="1179" y="3335"/>
                      <a:pt x="1178" y="3340"/>
                    </a:cubicBezTo>
                    <a:cubicBezTo>
                      <a:pt x="1176" y="3354"/>
                      <a:pt x="1173" y="3380"/>
                      <a:pt x="1173" y="3382"/>
                    </a:cubicBezTo>
                    <a:cubicBezTo>
                      <a:pt x="1173" y="3384"/>
                      <a:pt x="1154" y="3354"/>
                      <a:pt x="1150" y="3348"/>
                    </a:cubicBezTo>
                    <a:cubicBezTo>
                      <a:pt x="1150" y="3348"/>
                      <a:pt x="1150" y="3347"/>
                      <a:pt x="1149" y="3347"/>
                    </a:cubicBezTo>
                    <a:cubicBezTo>
                      <a:pt x="1093" y="3295"/>
                      <a:pt x="1093" y="3295"/>
                      <a:pt x="1093" y="3295"/>
                    </a:cubicBezTo>
                    <a:cubicBezTo>
                      <a:pt x="1089" y="3291"/>
                      <a:pt x="1089" y="3284"/>
                      <a:pt x="1094" y="3281"/>
                    </a:cubicBezTo>
                    <a:cubicBezTo>
                      <a:pt x="1145" y="3251"/>
                      <a:pt x="1145" y="3251"/>
                      <a:pt x="1145" y="3251"/>
                    </a:cubicBezTo>
                    <a:cubicBezTo>
                      <a:pt x="1148" y="3249"/>
                      <a:pt x="1150" y="3246"/>
                      <a:pt x="1149" y="3242"/>
                    </a:cubicBezTo>
                    <a:cubicBezTo>
                      <a:pt x="1148" y="3232"/>
                      <a:pt x="1144" y="3211"/>
                      <a:pt x="1141" y="3208"/>
                    </a:cubicBezTo>
                    <a:cubicBezTo>
                      <a:pt x="1137" y="3206"/>
                      <a:pt x="1115" y="3183"/>
                      <a:pt x="1105" y="3172"/>
                    </a:cubicBezTo>
                    <a:cubicBezTo>
                      <a:pt x="1103" y="3169"/>
                      <a:pt x="1102" y="3165"/>
                      <a:pt x="1105" y="3162"/>
                    </a:cubicBezTo>
                    <a:cubicBezTo>
                      <a:pt x="1125" y="3131"/>
                      <a:pt x="1125" y="3131"/>
                      <a:pt x="1125" y="3131"/>
                    </a:cubicBezTo>
                    <a:cubicBezTo>
                      <a:pt x="1128" y="3127"/>
                      <a:pt x="1127" y="3122"/>
                      <a:pt x="1123" y="3120"/>
                    </a:cubicBezTo>
                    <a:cubicBezTo>
                      <a:pt x="1102" y="3104"/>
                      <a:pt x="1102" y="3104"/>
                      <a:pt x="1102" y="3104"/>
                    </a:cubicBezTo>
                    <a:cubicBezTo>
                      <a:pt x="1101" y="3103"/>
                      <a:pt x="1100" y="3101"/>
                      <a:pt x="1099" y="3099"/>
                    </a:cubicBezTo>
                    <a:cubicBezTo>
                      <a:pt x="1074" y="3012"/>
                      <a:pt x="1074" y="3012"/>
                      <a:pt x="1074" y="3012"/>
                    </a:cubicBezTo>
                    <a:cubicBezTo>
                      <a:pt x="1074" y="3010"/>
                      <a:pt x="1073" y="3009"/>
                      <a:pt x="1071" y="3008"/>
                    </a:cubicBezTo>
                    <a:cubicBezTo>
                      <a:pt x="933" y="2913"/>
                      <a:pt x="933" y="2913"/>
                      <a:pt x="933" y="2913"/>
                    </a:cubicBezTo>
                    <a:cubicBezTo>
                      <a:pt x="933" y="2912"/>
                      <a:pt x="933" y="2912"/>
                      <a:pt x="933" y="2912"/>
                    </a:cubicBezTo>
                    <a:cubicBezTo>
                      <a:pt x="905" y="2887"/>
                      <a:pt x="905" y="2887"/>
                      <a:pt x="905" y="2887"/>
                    </a:cubicBezTo>
                    <a:cubicBezTo>
                      <a:pt x="902" y="2884"/>
                      <a:pt x="898" y="2884"/>
                      <a:pt x="894" y="2886"/>
                    </a:cubicBezTo>
                    <a:cubicBezTo>
                      <a:pt x="890" y="2890"/>
                      <a:pt x="885" y="2894"/>
                      <a:pt x="885" y="2898"/>
                    </a:cubicBezTo>
                    <a:cubicBezTo>
                      <a:pt x="885" y="2904"/>
                      <a:pt x="906" y="2920"/>
                      <a:pt x="875" y="2920"/>
                    </a:cubicBezTo>
                    <a:cubicBezTo>
                      <a:pt x="850" y="2920"/>
                      <a:pt x="827" y="2929"/>
                      <a:pt x="819" y="2932"/>
                    </a:cubicBezTo>
                    <a:cubicBezTo>
                      <a:pt x="818" y="2933"/>
                      <a:pt x="817" y="2934"/>
                      <a:pt x="816" y="2935"/>
                    </a:cubicBezTo>
                    <a:cubicBezTo>
                      <a:pt x="816" y="2935"/>
                      <a:pt x="816" y="2935"/>
                      <a:pt x="816" y="2935"/>
                    </a:cubicBezTo>
                    <a:cubicBezTo>
                      <a:pt x="812" y="2941"/>
                      <a:pt x="802" y="2940"/>
                      <a:pt x="800" y="2933"/>
                    </a:cubicBezTo>
                    <a:cubicBezTo>
                      <a:pt x="786" y="2883"/>
                      <a:pt x="786" y="2883"/>
                      <a:pt x="786" y="2883"/>
                    </a:cubicBezTo>
                    <a:cubicBezTo>
                      <a:pt x="785" y="2881"/>
                      <a:pt x="786" y="2878"/>
                      <a:pt x="787" y="2876"/>
                    </a:cubicBezTo>
                    <a:cubicBezTo>
                      <a:pt x="822" y="2827"/>
                      <a:pt x="822" y="2827"/>
                      <a:pt x="822" y="2827"/>
                    </a:cubicBezTo>
                    <a:cubicBezTo>
                      <a:pt x="837" y="2807"/>
                      <a:pt x="837" y="2807"/>
                      <a:pt x="837" y="2807"/>
                    </a:cubicBezTo>
                    <a:cubicBezTo>
                      <a:pt x="839" y="2804"/>
                      <a:pt x="839" y="2800"/>
                      <a:pt x="837" y="2797"/>
                    </a:cubicBezTo>
                    <a:cubicBezTo>
                      <a:pt x="772" y="2707"/>
                      <a:pt x="772" y="2707"/>
                      <a:pt x="772" y="2707"/>
                    </a:cubicBezTo>
                    <a:cubicBezTo>
                      <a:pt x="771" y="2707"/>
                      <a:pt x="771" y="2707"/>
                      <a:pt x="770" y="2706"/>
                    </a:cubicBezTo>
                    <a:cubicBezTo>
                      <a:pt x="698" y="2641"/>
                      <a:pt x="698" y="2641"/>
                      <a:pt x="698" y="2641"/>
                    </a:cubicBezTo>
                    <a:cubicBezTo>
                      <a:pt x="694" y="2638"/>
                      <a:pt x="688" y="2638"/>
                      <a:pt x="685" y="2643"/>
                    </a:cubicBezTo>
                    <a:cubicBezTo>
                      <a:pt x="669" y="2666"/>
                      <a:pt x="669" y="2666"/>
                      <a:pt x="669" y="2666"/>
                    </a:cubicBezTo>
                    <a:cubicBezTo>
                      <a:pt x="667" y="2669"/>
                      <a:pt x="664" y="2670"/>
                      <a:pt x="661" y="2670"/>
                    </a:cubicBezTo>
                    <a:cubicBezTo>
                      <a:pt x="588" y="2668"/>
                      <a:pt x="588" y="2668"/>
                      <a:pt x="588" y="2668"/>
                    </a:cubicBezTo>
                    <a:cubicBezTo>
                      <a:pt x="586" y="2668"/>
                      <a:pt x="583" y="2667"/>
                      <a:pt x="582" y="2665"/>
                    </a:cubicBezTo>
                    <a:cubicBezTo>
                      <a:pt x="562" y="2644"/>
                      <a:pt x="562" y="2644"/>
                      <a:pt x="562" y="2644"/>
                    </a:cubicBezTo>
                    <a:cubicBezTo>
                      <a:pt x="561" y="2642"/>
                      <a:pt x="558" y="2641"/>
                      <a:pt x="556" y="2641"/>
                    </a:cubicBezTo>
                    <a:cubicBezTo>
                      <a:pt x="512" y="2642"/>
                      <a:pt x="512" y="2642"/>
                      <a:pt x="512" y="2642"/>
                    </a:cubicBezTo>
                    <a:cubicBezTo>
                      <a:pt x="512" y="2642"/>
                      <a:pt x="511" y="2642"/>
                      <a:pt x="511" y="2642"/>
                    </a:cubicBezTo>
                    <a:cubicBezTo>
                      <a:pt x="472" y="2637"/>
                      <a:pt x="472" y="2637"/>
                      <a:pt x="472" y="2637"/>
                    </a:cubicBezTo>
                    <a:cubicBezTo>
                      <a:pt x="469" y="2636"/>
                      <a:pt x="466" y="2633"/>
                      <a:pt x="465" y="2630"/>
                    </a:cubicBezTo>
                    <a:cubicBezTo>
                      <a:pt x="455" y="2573"/>
                      <a:pt x="455" y="2573"/>
                      <a:pt x="455" y="2573"/>
                    </a:cubicBezTo>
                    <a:cubicBezTo>
                      <a:pt x="455" y="2568"/>
                      <a:pt x="451" y="2565"/>
                      <a:pt x="446" y="2565"/>
                    </a:cubicBezTo>
                    <a:cubicBezTo>
                      <a:pt x="419" y="2567"/>
                      <a:pt x="419" y="2567"/>
                      <a:pt x="419" y="2567"/>
                    </a:cubicBezTo>
                    <a:cubicBezTo>
                      <a:pt x="419" y="2568"/>
                      <a:pt x="419" y="2568"/>
                      <a:pt x="418" y="2568"/>
                    </a:cubicBezTo>
                    <a:cubicBezTo>
                      <a:pt x="375" y="2569"/>
                      <a:pt x="375" y="2569"/>
                      <a:pt x="375" y="2569"/>
                    </a:cubicBezTo>
                    <a:cubicBezTo>
                      <a:pt x="370" y="2569"/>
                      <a:pt x="365" y="2564"/>
                      <a:pt x="366" y="2559"/>
                    </a:cubicBezTo>
                    <a:cubicBezTo>
                      <a:pt x="376" y="2499"/>
                      <a:pt x="376" y="2499"/>
                      <a:pt x="376" y="2499"/>
                    </a:cubicBezTo>
                    <a:cubicBezTo>
                      <a:pt x="377" y="2497"/>
                      <a:pt x="376" y="2495"/>
                      <a:pt x="375" y="2493"/>
                    </a:cubicBezTo>
                    <a:cubicBezTo>
                      <a:pt x="310" y="2388"/>
                      <a:pt x="310" y="2388"/>
                      <a:pt x="310" y="2388"/>
                    </a:cubicBezTo>
                    <a:cubicBezTo>
                      <a:pt x="308" y="2386"/>
                      <a:pt x="305" y="2384"/>
                      <a:pt x="302" y="2384"/>
                    </a:cubicBezTo>
                    <a:cubicBezTo>
                      <a:pt x="249" y="2388"/>
                      <a:pt x="249" y="2388"/>
                      <a:pt x="249" y="2388"/>
                    </a:cubicBezTo>
                    <a:cubicBezTo>
                      <a:pt x="245" y="2388"/>
                      <a:pt x="241" y="2385"/>
                      <a:pt x="240" y="2381"/>
                    </a:cubicBezTo>
                    <a:cubicBezTo>
                      <a:pt x="237" y="2364"/>
                      <a:pt x="237" y="2364"/>
                      <a:pt x="237" y="2364"/>
                    </a:cubicBezTo>
                    <a:cubicBezTo>
                      <a:pt x="236" y="2361"/>
                      <a:pt x="233" y="2358"/>
                      <a:pt x="230" y="2357"/>
                    </a:cubicBezTo>
                    <a:cubicBezTo>
                      <a:pt x="145" y="2338"/>
                      <a:pt x="145" y="2338"/>
                      <a:pt x="145" y="2338"/>
                    </a:cubicBezTo>
                    <a:cubicBezTo>
                      <a:pt x="142" y="2338"/>
                      <a:pt x="140" y="2336"/>
                      <a:pt x="139" y="2334"/>
                    </a:cubicBezTo>
                    <a:cubicBezTo>
                      <a:pt x="91" y="2257"/>
                      <a:pt x="91" y="2257"/>
                      <a:pt x="91" y="2257"/>
                    </a:cubicBezTo>
                    <a:cubicBezTo>
                      <a:pt x="90" y="2255"/>
                      <a:pt x="88" y="2254"/>
                      <a:pt x="86" y="2253"/>
                    </a:cubicBezTo>
                    <a:cubicBezTo>
                      <a:pt x="9" y="2238"/>
                      <a:pt x="9" y="2238"/>
                      <a:pt x="9" y="2238"/>
                    </a:cubicBezTo>
                    <a:cubicBezTo>
                      <a:pt x="2" y="2237"/>
                      <a:pt x="0" y="2229"/>
                      <a:pt x="4" y="2224"/>
                    </a:cubicBezTo>
                    <a:cubicBezTo>
                      <a:pt x="25" y="2201"/>
                      <a:pt x="71" y="2148"/>
                      <a:pt x="71" y="2145"/>
                    </a:cubicBezTo>
                    <a:cubicBezTo>
                      <a:pt x="71" y="2143"/>
                      <a:pt x="80" y="2054"/>
                      <a:pt x="82" y="2029"/>
                    </a:cubicBezTo>
                    <a:cubicBezTo>
                      <a:pt x="83" y="2026"/>
                      <a:pt x="85" y="2022"/>
                      <a:pt x="89" y="2022"/>
                    </a:cubicBezTo>
                    <a:cubicBezTo>
                      <a:pt x="146" y="2010"/>
                      <a:pt x="146" y="2010"/>
                      <a:pt x="146" y="2010"/>
                    </a:cubicBezTo>
                    <a:cubicBezTo>
                      <a:pt x="149" y="2009"/>
                      <a:pt x="152" y="2007"/>
                      <a:pt x="153" y="2004"/>
                    </a:cubicBezTo>
                    <a:cubicBezTo>
                      <a:pt x="156" y="1992"/>
                      <a:pt x="164" y="1963"/>
                      <a:pt x="166" y="1964"/>
                    </a:cubicBezTo>
                    <a:cubicBezTo>
                      <a:pt x="169" y="1965"/>
                      <a:pt x="209" y="1949"/>
                      <a:pt x="223" y="1943"/>
                    </a:cubicBezTo>
                    <a:cubicBezTo>
                      <a:pt x="227" y="1942"/>
                      <a:pt x="229" y="1939"/>
                      <a:pt x="229" y="1936"/>
                    </a:cubicBezTo>
                    <a:cubicBezTo>
                      <a:pt x="232" y="1875"/>
                      <a:pt x="232" y="1875"/>
                      <a:pt x="232" y="1875"/>
                    </a:cubicBezTo>
                    <a:cubicBezTo>
                      <a:pt x="232" y="1872"/>
                      <a:pt x="234" y="1870"/>
                      <a:pt x="236" y="1868"/>
                    </a:cubicBezTo>
                    <a:cubicBezTo>
                      <a:pt x="322" y="1814"/>
                      <a:pt x="322" y="1814"/>
                      <a:pt x="322" y="1814"/>
                    </a:cubicBezTo>
                    <a:cubicBezTo>
                      <a:pt x="323" y="1813"/>
                      <a:pt x="324" y="1813"/>
                      <a:pt x="325" y="1813"/>
                    </a:cubicBezTo>
                    <a:cubicBezTo>
                      <a:pt x="366" y="1805"/>
                      <a:pt x="366" y="1805"/>
                      <a:pt x="366" y="1805"/>
                    </a:cubicBezTo>
                    <a:cubicBezTo>
                      <a:pt x="372" y="1804"/>
                      <a:pt x="375" y="1798"/>
                      <a:pt x="372" y="1792"/>
                    </a:cubicBezTo>
                    <a:cubicBezTo>
                      <a:pt x="351" y="1758"/>
                      <a:pt x="351" y="1758"/>
                      <a:pt x="351" y="1758"/>
                    </a:cubicBezTo>
                    <a:cubicBezTo>
                      <a:pt x="350" y="1756"/>
                      <a:pt x="350" y="1755"/>
                      <a:pt x="350" y="1754"/>
                    </a:cubicBezTo>
                    <a:cubicBezTo>
                      <a:pt x="345" y="1664"/>
                      <a:pt x="345" y="1664"/>
                      <a:pt x="345" y="1664"/>
                    </a:cubicBezTo>
                    <a:cubicBezTo>
                      <a:pt x="345" y="1662"/>
                      <a:pt x="344" y="1660"/>
                      <a:pt x="342" y="1658"/>
                    </a:cubicBezTo>
                    <a:cubicBezTo>
                      <a:pt x="256" y="1584"/>
                      <a:pt x="256" y="1584"/>
                      <a:pt x="256" y="1584"/>
                    </a:cubicBezTo>
                    <a:cubicBezTo>
                      <a:pt x="254" y="1582"/>
                      <a:pt x="251" y="1581"/>
                      <a:pt x="248" y="1582"/>
                    </a:cubicBezTo>
                    <a:cubicBezTo>
                      <a:pt x="198" y="1591"/>
                      <a:pt x="198" y="1591"/>
                      <a:pt x="198" y="1591"/>
                    </a:cubicBezTo>
                    <a:cubicBezTo>
                      <a:pt x="196" y="1591"/>
                      <a:pt x="195" y="1591"/>
                      <a:pt x="193" y="1590"/>
                    </a:cubicBezTo>
                    <a:cubicBezTo>
                      <a:pt x="143" y="1569"/>
                      <a:pt x="143" y="1569"/>
                      <a:pt x="143" y="1569"/>
                    </a:cubicBezTo>
                    <a:cubicBezTo>
                      <a:pt x="140" y="1567"/>
                      <a:pt x="138" y="1565"/>
                      <a:pt x="138" y="1562"/>
                    </a:cubicBezTo>
                    <a:cubicBezTo>
                      <a:pt x="129" y="1502"/>
                      <a:pt x="129" y="1502"/>
                      <a:pt x="129" y="1502"/>
                    </a:cubicBezTo>
                    <a:cubicBezTo>
                      <a:pt x="129" y="1500"/>
                      <a:pt x="129" y="1499"/>
                      <a:pt x="128" y="1497"/>
                    </a:cubicBezTo>
                    <a:cubicBezTo>
                      <a:pt x="57" y="1412"/>
                      <a:pt x="57" y="1412"/>
                      <a:pt x="57" y="1412"/>
                    </a:cubicBezTo>
                    <a:cubicBezTo>
                      <a:pt x="52" y="1406"/>
                      <a:pt x="56" y="1398"/>
                      <a:pt x="62" y="1398"/>
                    </a:cubicBezTo>
                    <a:cubicBezTo>
                      <a:pt x="111" y="1393"/>
                      <a:pt x="111" y="1393"/>
                      <a:pt x="111" y="1393"/>
                    </a:cubicBezTo>
                    <a:cubicBezTo>
                      <a:pt x="113" y="1393"/>
                      <a:pt x="114" y="1392"/>
                      <a:pt x="116" y="1391"/>
                    </a:cubicBezTo>
                    <a:cubicBezTo>
                      <a:pt x="245" y="1280"/>
                      <a:pt x="245" y="1280"/>
                      <a:pt x="245" y="1280"/>
                    </a:cubicBezTo>
                    <a:cubicBezTo>
                      <a:pt x="247" y="1279"/>
                      <a:pt x="248" y="1277"/>
                      <a:pt x="248" y="1275"/>
                    </a:cubicBezTo>
                    <a:cubicBezTo>
                      <a:pt x="256" y="1219"/>
                      <a:pt x="256" y="1219"/>
                      <a:pt x="256" y="1219"/>
                    </a:cubicBezTo>
                    <a:cubicBezTo>
                      <a:pt x="270" y="1134"/>
                      <a:pt x="270" y="1134"/>
                      <a:pt x="270" y="1134"/>
                    </a:cubicBezTo>
                    <a:cubicBezTo>
                      <a:pt x="271" y="1125"/>
                      <a:pt x="283" y="1124"/>
                      <a:pt x="286" y="1133"/>
                    </a:cubicBezTo>
                    <a:cubicBezTo>
                      <a:pt x="304" y="1183"/>
                      <a:pt x="304" y="1183"/>
                      <a:pt x="304" y="1183"/>
                    </a:cubicBezTo>
                    <a:cubicBezTo>
                      <a:pt x="306" y="1187"/>
                      <a:pt x="311" y="1190"/>
                      <a:pt x="315" y="1188"/>
                    </a:cubicBezTo>
                    <a:cubicBezTo>
                      <a:pt x="389" y="1166"/>
                      <a:pt x="389" y="1166"/>
                      <a:pt x="389" y="1166"/>
                    </a:cubicBezTo>
                    <a:cubicBezTo>
                      <a:pt x="390" y="1165"/>
                      <a:pt x="391" y="1165"/>
                      <a:pt x="393" y="1166"/>
                    </a:cubicBezTo>
                    <a:cubicBezTo>
                      <a:pt x="451" y="1178"/>
                      <a:pt x="451" y="1178"/>
                      <a:pt x="451" y="1178"/>
                    </a:cubicBezTo>
                    <a:cubicBezTo>
                      <a:pt x="453" y="1179"/>
                      <a:pt x="454" y="1179"/>
                      <a:pt x="456" y="1178"/>
                    </a:cubicBezTo>
                    <a:cubicBezTo>
                      <a:pt x="466" y="1175"/>
                      <a:pt x="505" y="1163"/>
                      <a:pt x="508" y="1163"/>
                    </a:cubicBezTo>
                    <a:cubicBezTo>
                      <a:pt x="511" y="1163"/>
                      <a:pt x="590" y="1172"/>
                      <a:pt x="604" y="1174"/>
                    </a:cubicBezTo>
                    <a:cubicBezTo>
                      <a:pt x="606" y="1174"/>
                      <a:pt x="607" y="1174"/>
                      <a:pt x="608" y="1173"/>
                    </a:cubicBezTo>
                    <a:cubicBezTo>
                      <a:pt x="683" y="1143"/>
                      <a:pt x="683" y="1143"/>
                      <a:pt x="683" y="1143"/>
                    </a:cubicBezTo>
                    <a:cubicBezTo>
                      <a:pt x="683" y="1143"/>
                      <a:pt x="684" y="1142"/>
                      <a:pt x="684" y="1142"/>
                    </a:cubicBezTo>
                    <a:cubicBezTo>
                      <a:pt x="751" y="1125"/>
                      <a:pt x="751" y="1125"/>
                      <a:pt x="751" y="1125"/>
                    </a:cubicBezTo>
                    <a:cubicBezTo>
                      <a:pt x="756" y="1124"/>
                      <a:pt x="759" y="1117"/>
                      <a:pt x="756" y="1112"/>
                    </a:cubicBezTo>
                    <a:cubicBezTo>
                      <a:pt x="720" y="1058"/>
                      <a:pt x="720" y="1058"/>
                      <a:pt x="720" y="1058"/>
                    </a:cubicBezTo>
                    <a:cubicBezTo>
                      <a:pt x="718" y="1054"/>
                      <a:pt x="719" y="1049"/>
                      <a:pt x="722" y="1046"/>
                    </a:cubicBezTo>
                    <a:cubicBezTo>
                      <a:pt x="786" y="999"/>
                      <a:pt x="786" y="999"/>
                      <a:pt x="786" y="999"/>
                    </a:cubicBezTo>
                    <a:cubicBezTo>
                      <a:pt x="789" y="997"/>
                      <a:pt x="790" y="992"/>
                      <a:pt x="788" y="988"/>
                    </a:cubicBezTo>
                    <a:cubicBezTo>
                      <a:pt x="716" y="856"/>
                      <a:pt x="716" y="856"/>
                      <a:pt x="716" y="856"/>
                    </a:cubicBezTo>
                    <a:cubicBezTo>
                      <a:pt x="716" y="855"/>
                      <a:pt x="716" y="855"/>
                      <a:pt x="715" y="854"/>
                    </a:cubicBezTo>
                    <a:cubicBezTo>
                      <a:pt x="712" y="850"/>
                      <a:pt x="695" y="832"/>
                      <a:pt x="692" y="829"/>
                    </a:cubicBezTo>
                    <a:cubicBezTo>
                      <a:pt x="690" y="827"/>
                      <a:pt x="685" y="786"/>
                      <a:pt x="683" y="767"/>
                    </a:cubicBezTo>
                    <a:cubicBezTo>
                      <a:pt x="683" y="762"/>
                      <a:pt x="678" y="759"/>
                      <a:pt x="673" y="760"/>
                    </a:cubicBezTo>
                    <a:cubicBezTo>
                      <a:pt x="646" y="765"/>
                      <a:pt x="646" y="765"/>
                      <a:pt x="646" y="765"/>
                    </a:cubicBezTo>
                    <a:cubicBezTo>
                      <a:pt x="643" y="766"/>
                      <a:pt x="640" y="765"/>
                      <a:pt x="638" y="763"/>
                    </a:cubicBezTo>
                    <a:cubicBezTo>
                      <a:pt x="633" y="757"/>
                      <a:pt x="624" y="746"/>
                      <a:pt x="627" y="744"/>
                    </a:cubicBezTo>
                    <a:cubicBezTo>
                      <a:pt x="630" y="742"/>
                      <a:pt x="692" y="717"/>
                      <a:pt x="699" y="714"/>
                    </a:cubicBezTo>
                    <a:cubicBezTo>
                      <a:pt x="700" y="714"/>
                      <a:pt x="701" y="714"/>
                      <a:pt x="701" y="714"/>
                    </a:cubicBezTo>
                    <a:cubicBezTo>
                      <a:pt x="749" y="706"/>
                      <a:pt x="749" y="706"/>
                      <a:pt x="749" y="706"/>
                    </a:cubicBezTo>
                    <a:cubicBezTo>
                      <a:pt x="753" y="705"/>
                      <a:pt x="757" y="700"/>
                      <a:pt x="756" y="696"/>
                    </a:cubicBezTo>
                    <a:cubicBezTo>
                      <a:pt x="750" y="666"/>
                      <a:pt x="750" y="666"/>
                      <a:pt x="750" y="666"/>
                    </a:cubicBezTo>
                    <a:cubicBezTo>
                      <a:pt x="749" y="661"/>
                      <a:pt x="752" y="657"/>
                      <a:pt x="757" y="656"/>
                    </a:cubicBezTo>
                    <a:cubicBezTo>
                      <a:pt x="816" y="647"/>
                      <a:pt x="816" y="647"/>
                      <a:pt x="816" y="647"/>
                    </a:cubicBezTo>
                    <a:cubicBezTo>
                      <a:pt x="817" y="646"/>
                      <a:pt x="818" y="646"/>
                      <a:pt x="819" y="647"/>
                    </a:cubicBezTo>
                    <a:cubicBezTo>
                      <a:pt x="868" y="656"/>
                      <a:pt x="868" y="656"/>
                      <a:pt x="868" y="656"/>
                    </a:cubicBezTo>
                    <a:cubicBezTo>
                      <a:pt x="871" y="656"/>
                      <a:pt x="873" y="655"/>
                      <a:pt x="875" y="654"/>
                    </a:cubicBezTo>
                    <a:cubicBezTo>
                      <a:pt x="1024" y="541"/>
                      <a:pt x="1024" y="541"/>
                      <a:pt x="1024" y="541"/>
                    </a:cubicBezTo>
                    <a:cubicBezTo>
                      <a:pt x="1024" y="541"/>
                      <a:pt x="1025" y="540"/>
                      <a:pt x="1025" y="540"/>
                    </a:cubicBezTo>
                    <a:cubicBezTo>
                      <a:pt x="1052" y="527"/>
                      <a:pt x="1052" y="527"/>
                      <a:pt x="1052" y="527"/>
                    </a:cubicBezTo>
                    <a:cubicBezTo>
                      <a:pt x="1055" y="526"/>
                      <a:pt x="1057" y="522"/>
                      <a:pt x="1057" y="519"/>
                    </a:cubicBezTo>
                    <a:cubicBezTo>
                      <a:pt x="1048" y="414"/>
                      <a:pt x="1048" y="414"/>
                      <a:pt x="1048" y="414"/>
                    </a:cubicBezTo>
                    <a:cubicBezTo>
                      <a:pt x="1048" y="410"/>
                      <a:pt x="1045" y="407"/>
                      <a:pt x="1041" y="406"/>
                    </a:cubicBezTo>
                    <a:cubicBezTo>
                      <a:pt x="998" y="400"/>
                      <a:pt x="998" y="400"/>
                      <a:pt x="998" y="400"/>
                    </a:cubicBezTo>
                    <a:cubicBezTo>
                      <a:pt x="997" y="400"/>
                      <a:pt x="995" y="400"/>
                      <a:pt x="993" y="401"/>
                    </a:cubicBezTo>
                    <a:cubicBezTo>
                      <a:pt x="957" y="419"/>
                      <a:pt x="957" y="419"/>
                      <a:pt x="957" y="419"/>
                    </a:cubicBezTo>
                    <a:cubicBezTo>
                      <a:pt x="952" y="422"/>
                      <a:pt x="945" y="418"/>
                      <a:pt x="945" y="412"/>
                    </a:cubicBezTo>
                    <a:cubicBezTo>
                      <a:pt x="945" y="404"/>
                      <a:pt x="945" y="404"/>
                      <a:pt x="945" y="404"/>
                    </a:cubicBezTo>
                    <a:cubicBezTo>
                      <a:pt x="945" y="401"/>
                      <a:pt x="946" y="398"/>
                      <a:pt x="949" y="396"/>
                    </a:cubicBezTo>
                    <a:cubicBezTo>
                      <a:pt x="1063" y="334"/>
                      <a:pt x="1063" y="334"/>
                      <a:pt x="1063" y="334"/>
                    </a:cubicBezTo>
                    <a:cubicBezTo>
                      <a:pt x="1068" y="332"/>
                      <a:pt x="1069" y="326"/>
                      <a:pt x="1066" y="322"/>
                    </a:cubicBezTo>
                    <a:cubicBezTo>
                      <a:pt x="1039" y="287"/>
                      <a:pt x="1039" y="287"/>
                      <a:pt x="1039" y="287"/>
                    </a:cubicBezTo>
                    <a:cubicBezTo>
                      <a:pt x="1036" y="284"/>
                      <a:pt x="1037" y="279"/>
                      <a:pt x="1040" y="276"/>
                    </a:cubicBezTo>
                    <a:cubicBezTo>
                      <a:pt x="1077" y="239"/>
                      <a:pt x="1077" y="239"/>
                      <a:pt x="1077" y="239"/>
                    </a:cubicBezTo>
                    <a:cubicBezTo>
                      <a:pt x="1079" y="237"/>
                      <a:pt x="1080" y="234"/>
                      <a:pt x="1080" y="232"/>
                    </a:cubicBezTo>
                    <a:cubicBezTo>
                      <a:pt x="1074" y="164"/>
                      <a:pt x="1074" y="164"/>
                      <a:pt x="1074" y="164"/>
                    </a:cubicBezTo>
                    <a:cubicBezTo>
                      <a:pt x="1073" y="161"/>
                      <a:pt x="1075" y="158"/>
                      <a:pt x="1077" y="156"/>
                    </a:cubicBezTo>
                    <a:cubicBezTo>
                      <a:pt x="1142" y="109"/>
                      <a:pt x="1142" y="109"/>
                      <a:pt x="1142" y="109"/>
                    </a:cubicBezTo>
                    <a:cubicBezTo>
                      <a:pt x="1145" y="107"/>
                      <a:pt x="1146" y="103"/>
                      <a:pt x="1145" y="99"/>
                    </a:cubicBezTo>
                    <a:cubicBezTo>
                      <a:pt x="1117" y="32"/>
                      <a:pt x="1117" y="32"/>
                      <a:pt x="1117" y="32"/>
                    </a:cubicBezTo>
                    <a:cubicBezTo>
                      <a:pt x="1115" y="29"/>
                      <a:pt x="1117" y="25"/>
                      <a:pt x="1119" y="22"/>
                    </a:cubicBezTo>
                    <a:cubicBezTo>
                      <a:pt x="1144" y="3"/>
                      <a:pt x="1144" y="3"/>
                      <a:pt x="1144" y="3"/>
                    </a:cubicBezTo>
                    <a:cubicBezTo>
                      <a:pt x="1147" y="0"/>
                      <a:pt x="1151" y="0"/>
                      <a:pt x="1155" y="3"/>
                    </a:cubicBezTo>
                    <a:cubicBezTo>
                      <a:pt x="1234" y="68"/>
                      <a:pt x="1234" y="68"/>
                      <a:pt x="1234" y="68"/>
                    </a:cubicBezTo>
                    <a:cubicBezTo>
                      <a:pt x="1237" y="70"/>
                      <a:pt x="1240" y="71"/>
                      <a:pt x="1243" y="70"/>
                    </a:cubicBezTo>
                    <a:cubicBezTo>
                      <a:pt x="1331" y="32"/>
                      <a:pt x="1331" y="32"/>
                      <a:pt x="1331" y="32"/>
                    </a:cubicBezTo>
                    <a:cubicBezTo>
                      <a:pt x="1336" y="30"/>
                      <a:pt x="1341" y="33"/>
                      <a:pt x="1342" y="38"/>
                    </a:cubicBezTo>
                    <a:cubicBezTo>
                      <a:pt x="1347" y="58"/>
                      <a:pt x="1358" y="101"/>
                      <a:pt x="1360" y="101"/>
                    </a:cubicBezTo>
                    <a:cubicBezTo>
                      <a:pt x="1363" y="101"/>
                      <a:pt x="1378" y="101"/>
                      <a:pt x="1386" y="101"/>
                    </a:cubicBezTo>
                    <a:cubicBezTo>
                      <a:pt x="1389" y="101"/>
                      <a:pt x="1391" y="102"/>
                      <a:pt x="1393" y="105"/>
                    </a:cubicBezTo>
                    <a:cubicBezTo>
                      <a:pt x="1423" y="146"/>
                      <a:pt x="1423" y="146"/>
                      <a:pt x="1423" y="146"/>
                    </a:cubicBezTo>
                    <a:cubicBezTo>
                      <a:pt x="1426" y="149"/>
                      <a:pt x="1429" y="151"/>
                      <a:pt x="1433" y="150"/>
                    </a:cubicBezTo>
                    <a:cubicBezTo>
                      <a:pt x="1518" y="122"/>
                      <a:pt x="1518" y="122"/>
                      <a:pt x="1518" y="122"/>
                    </a:cubicBezTo>
                    <a:cubicBezTo>
                      <a:pt x="1521" y="121"/>
                      <a:pt x="1524" y="122"/>
                      <a:pt x="1526" y="124"/>
                    </a:cubicBezTo>
                    <a:cubicBezTo>
                      <a:pt x="1627" y="203"/>
                      <a:pt x="1627" y="203"/>
                      <a:pt x="1627" y="203"/>
                    </a:cubicBezTo>
                    <a:cubicBezTo>
                      <a:pt x="1627" y="204"/>
                      <a:pt x="1628" y="204"/>
                      <a:pt x="1628" y="204"/>
                    </a:cubicBezTo>
                    <a:cubicBezTo>
                      <a:pt x="1665" y="242"/>
                      <a:pt x="1665" y="242"/>
                      <a:pt x="1665" y="242"/>
                    </a:cubicBezTo>
                    <a:cubicBezTo>
                      <a:pt x="1666" y="243"/>
                      <a:pt x="1667" y="244"/>
                      <a:pt x="1669" y="244"/>
                    </a:cubicBezTo>
                    <a:cubicBezTo>
                      <a:pt x="1700" y="251"/>
                      <a:pt x="1700" y="251"/>
                      <a:pt x="1700" y="251"/>
                    </a:cubicBezTo>
                    <a:cubicBezTo>
                      <a:pt x="1703" y="252"/>
                      <a:pt x="1705" y="254"/>
                      <a:pt x="1706" y="256"/>
                    </a:cubicBezTo>
                    <a:cubicBezTo>
                      <a:pt x="1723" y="288"/>
                      <a:pt x="1723" y="288"/>
                      <a:pt x="1723" y="288"/>
                    </a:cubicBezTo>
                    <a:cubicBezTo>
                      <a:pt x="1725" y="291"/>
                      <a:pt x="1729" y="293"/>
                      <a:pt x="1733" y="292"/>
                    </a:cubicBezTo>
                    <a:cubicBezTo>
                      <a:pt x="1804" y="268"/>
                      <a:pt x="1804" y="268"/>
                      <a:pt x="1804" y="268"/>
                    </a:cubicBezTo>
                    <a:cubicBezTo>
                      <a:pt x="1806" y="268"/>
                      <a:pt x="1808" y="268"/>
                      <a:pt x="1810" y="269"/>
                    </a:cubicBezTo>
                    <a:cubicBezTo>
                      <a:pt x="1829" y="277"/>
                      <a:pt x="1829" y="277"/>
                      <a:pt x="1829" y="277"/>
                    </a:cubicBezTo>
                    <a:cubicBezTo>
                      <a:pt x="1835" y="280"/>
                      <a:pt x="1836" y="287"/>
                      <a:pt x="1832" y="291"/>
                    </a:cubicBezTo>
                    <a:cubicBezTo>
                      <a:pt x="1808" y="315"/>
                      <a:pt x="1808" y="315"/>
                      <a:pt x="1808" y="315"/>
                    </a:cubicBezTo>
                    <a:cubicBezTo>
                      <a:pt x="1806" y="317"/>
                      <a:pt x="1805" y="320"/>
                      <a:pt x="1806" y="323"/>
                    </a:cubicBezTo>
                    <a:cubicBezTo>
                      <a:pt x="1814" y="352"/>
                      <a:pt x="1814" y="352"/>
                      <a:pt x="1814" y="352"/>
                    </a:cubicBezTo>
                    <a:cubicBezTo>
                      <a:pt x="1814" y="352"/>
                      <a:pt x="1819" y="373"/>
                      <a:pt x="1811" y="373"/>
                    </a:cubicBezTo>
                    <a:cubicBezTo>
                      <a:pt x="1802" y="372"/>
                      <a:pt x="1752" y="362"/>
                      <a:pt x="1770" y="387"/>
                    </a:cubicBezTo>
                    <a:cubicBezTo>
                      <a:pt x="1788" y="413"/>
                      <a:pt x="1796" y="450"/>
                      <a:pt x="1800" y="453"/>
                    </a:cubicBezTo>
                    <a:cubicBezTo>
                      <a:pt x="1804" y="456"/>
                      <a:pt x="1836" y="468"/>
                      <a:pt x="1842" y="471"/>
                    </a:cubicBezTo>
                    <a:cubicBezTo>
                      <a:pt x="1843" y="471"/>
                      <a:pt x="1844" y="471"/>
                      <a:pt x="1845" y="471"/>
                    </a:cubicBezTo>
                    <a:cubicBezTo>
                      <a:pt x="1871" y="473"/>
                      <a:pt x="1871" y="473"/>
                      <a:pt x="1871" y="473"/>
                    </a:cubicBezTo>
                    <a:cubicBezTo>
                      <a:pt x="1877" y="474"/>
                      <a:pt x="1880" y="480"/>
                      <a:pt x="1878" y="486"/>
                    </a:cubicBezTo>
                    <a:cubicBezTo>
                      <a:pt x="1863" y="516"/>
                      <a:pt x="1822" y="597"/>
                      <a:pt x="1822" y="599"/>
                    </a:cubicBezTo>
                    <a:cubicBezTo>
                      <a:pt x="1822" y="602"/>
                      <a:pt x="1851" y="621"/>
                      <a:pt x="1856" y="622"/>
                    </a:cubicBezTo>
                    <a:cubicBezTo>
                      <a:pt x="1861" y="623"/>
                      <a:pt x="1899" y="612"/>
                      <a:pt x="1904" y="612"/>
                    </a:cubicBezTo>
                    <a:cubicBezTo>
                      <a:pt x="1908" y="613"/>
                      <a:pt x="1969" y="616"/>
                      <a:pt x="1983" y="616"/>
                    </a:cubicBezTo>
                    <a:cubicBezTo>
                      <a:pt x="1985" y="617"/>
                      <a:pt x="1987" y="617"/>
                      <a:pt x="1989" y="619"/>
                    </a:cubicBezTo>
                    <a:cubicBezTo>
                      <a:pt x="2016" y="644"/>
                      <a:pt x="2016" y="644"/>
                      <a:pt x="2016" y="644"/>
                    </a:cubicBezTo>
                    <a:cubicBezTo>
                      <a:pt x="2019" y="647"/>
                      <a:pt x="2024" y="647"/>
                      <a:pt x="2028" y="643"/>
                    </a:cubicBezTo>
                    <a:cubicBezTo>
                      <a:pt x="2043" y="628"/>
                      <a:pt x="2043" y="628"/>
                      <a:pt x="2043" y="628"/>
                    </a:cubicBezTo>
                    <a:cubicBezTo>
                      <a:pt x="2044" y="626"/>
                      <a:pt x="2046" y="626"/>
                      <a:pt x="2048" y="625"/>
                    </a:cubicBezTo>
                    <a:cubicBezTo>
                      <a:pt x="2147" y="612"/>
                      <a:pt x="2147" y="612"/>
                      <a:pt x="2147" y="612"/>
                    </a:cubicBezTo>
                    <a:cubicBezTo>
                      <a:pt x="2150" y="612"/>
                      <a:pt x="2152" y="611"/>
                      <a:pt x="2153" y="609"/>
                    </a:cubicBezTo>
                    <a:cubicBezTo>
                      <a:pt x="2177" y="574"/>
                      <a:pt x="2177" y="574"/>
                      <a:pt x="2177" y="574"/>
                    </a:cubicBezTo>
                    <a:cubicBezTo>
                      <a:pt x="2181" y="569"/>
                      <a:pt x="2177" y="561"/>
                      <a:pt x="2170" y="561"/>
                    </a:cubicBezTo>
                    <a:cubicBezTo>
                      <a:pt x="2124" y="558"/>
                      <a:pt x="2124" y="558"/>
                      <a:pt x="2124" y="558"/>
                    </a:cubicBezTo>
                    <a:cubicBezTo>
                      <a:pt x="2118" y="557"/>
                      <a:pt x="2115" y="551"/>
                      <a:pt x="2117" y="546"/>
                    </a:cubicBezTo>
                    <a:cubicBezTo>
                      <a:pt x="2164" y="445"/>
                      <a:pt x="2164" y="445"/>
                      <a:pt x="2164" y="445"/>
                    </a:cubicBezTo>
                    <a:cubicBezTo>
                      <a:pt x="2165" y="442"/>
                      <a:pt x="2165" y="439"/>
                      <a:pt x="2163" y="436"/>
                    </a:cubicBezTo>
                    <a:cubicBezTo>
                      <a:pt x="2130" y="394"/>
                      <a:pt x="2130" y="394"/>
                      <a:pt x="2130" y="394"/>
                    </a:cubicBezTo>
                    <a:cubicBezTo>
                      <a:pt x="2128" y="391"/>
                      <a:pt x="2127" y="388"/>
                      <a:pt x="2129" y="385"/>
                    </a:cubicBezTo>
                    <a:cubicBezTo>
                      <a:pt x="2148" y="335"/>
                      <a:pt x="2148" y="335"/>
                      <a:pt x="2148" y="335"/>
                    </a:cubicBezTo>
                    <a:cubicBezTo>
                      <a:pt x="2150" y="331"/>
                      <a:pt x="2154" y="329"/>
                      <a:pt x="2158" y="330"/>
                    </a:cubicBezTo>
                    <a:cubicBezTo>
                      <a:pt x="2243" y="353"/>
                      <a:pt x="2243" y="353"/>
                      <a:pt x="2243" y="353"/>
                    </a:cubicBezTo>
                    <a:cubicBezTo>
                      <a:pt x="2243" y="353"/>
                      <a:pt x="2243" y="353"/>
                      <a:pt x="2244" y="353"/>
                    </a:cubicBezTo>
                    <a:cubicBezTo>
                      <a:pt x="2294" y="374"/>
                      <a:pt x="2294" y="374"/>
                      <a:pt x="2294" y="374"/>
                    </a:cubicBezTo>
                    <a:cubicBezTo>
                      <a:pt x="2295" y="375"/>
                      <a:pt x="2296" y="375"/>
                      <a:pt x="2297" y="375"/>
                    </a:cubicBezTo>
                    <a:cubicBezTo>
                      <a:pt x="2351" y="376"/>
                      <a:pt x="2351" y="376"/>
                      <a:pt x="2351" y="376"/>
                    </a:cubicBezTo>
                    <a:cubicBezTo>
                      <a:pt x="2353" y="376"/>
                      <a:pt x="2354" y="376"/>
                      <a:pt x="2355" y="376"/>
                    </a:cubicBezTo>
                    <a:cubicBezTo>
                      <a:pt x="2402" y="399"/>
                      <a:pt x="2402" y="399"/>
                      <a:pt x="2402" y="399"/>
                    </a:cubicBezTo>
                    <a:cubicBezTo>
                      <a:pt x="2403" y="399"/>
                      <a:pt x="2403" y="399"/>
                      <a:pt x="2404" y="400"/>
                    </a:cubicBezTo>
                    <a:cubicBezTo>
                      <a:pt x="2410" y="404"/>
                      <a:pt x="2461" y="442"/>
                      <a:pt x="2464" y="445"/>
                    </a:cubicBezTo>
                    <a:cubicBezTo>
                      <a:pt x="2468" y="448"/>
                      <a:pt x="2480" y="474"/>
                      <a:pt x="2486" y="481"/>
                    </a:cubicBezTo>
                    <a:cubicBezTo>
                      <a:pt x="2492" y="487"/>
                      <a:pt x="2496" y="636"/>
                      <a:pt x="2497" y="646"/>
                    </a:cubicBezTo>
                    <a:cubicBezTo>
                      <a:pt x="2497" y="647"/>
                      <a:pt x="2497" y="647"/>
                      <a:pt x="2496" y="647"/>
                    </a:cubicBezTo>
                    <a:cubicBezTo>
                      <a:pt x="2486" y="737"/>
                      <a:pt x="2486" y="737"/>
                      <a:pt x="2486" y="737"/>
                    </a:cubicBezTo>
                    <a:cubicBezTo>
                      <a:pt x="2486" y="737"/>
                      <a:pt x="2486" y="738"/>
                      <a:pt x="2486" y="739"/>
                    </a:cubicBezTo>
                    <a:cubicBezTo>
                      <a:pt x="2496" y="822"/>
                      <a:pt x="2496" y="822"/>
                      <a:pt x="2496" y="822"/>
                    </a:cubicBezTo>
                    <a:cubicBezTo>
                      <a:pt x="2496" y="824"/>
                      <a:pt x="2497" y="826"/>
                      <a:pt x="2499" y="828"/>
                    </a:cubicBezTo>
                    <a:cubicBezTo>
                      <a:pt x="2522" y="845"/>
                      <a:pt x="2522" y="845"/>
                      <a:pt x="2522" y="845"/>
                    </a:cubicBezTo>
                    <a:cubicBezTo>
                      <a:pt x="2525" y="847"/>
                      <a:pt x="2527" y="851"/>
                      <a:pt x="2526" y="854"/>
                    </a:cubicBezTo>
                    <a:cubicBezTo>
                      <a:pt x="2506" y="922"/>
                      <a:pt x="2506" y="922"/>
                      <a:pt x="2506" y="922"/>
                    </a:cubicBezTo>
                    <a:cubicBezTo>
                      <a:pt x="2505" y="925"/>
                      <a:pt x="2503" y="927"/>
                      <a:pt x="2500" y="928"/>
                    </a:cubicBezTo>
                    <a:cubicBezTo>
                      <a:pt x="2387" y="952"/>
                      <a:pt x="2387" y="952"/>
                      <a:pt x="2387" y="952"/>
                    </a:cubicBezTo>
                    <a:cubicBezTo>
                      <a:pt x="2385" y="952"/>
                      <a:pt x="2382" y="954"/>
                      <a:pt x="2381" y="957"/>
                    </a:cubicBezTo>
                    <a:cubicBezTo>
                      <a:pt x="2377" y="967"/>
                      <a:pt x="2367" y="994"/>
                      <a:pt x="2367" y="999"/>
                    </a:cubicBezTo>
                    <a:cubicBezTo>
                      <a:pt x="2367" y="1004"/>
                      <a:pt x="2347" y="1078"/>
                      <a:pt x="2342" y="1096"/>
                    </a:cubicBezTo>
                    <a:cubicBezTo>
                      <a:pt x="2341" y="1099"/>
                      <a:pt x="2339" y="1101"/>
                      <a:pt x="2337" y="1102"/>
                    </a:cubicBezTo>
                    <a:cubicBezTo>
                      <a:pt x="2221" y="1151"/>
                      <a:pt x="2221" y="1151"/>
                      <a:pt x="2221" y="1151"/>
                    </a:cubicBezTo>
                    <a:cubicBezTo>
                      <a:pt x="2219" y="1152"/>
                      <a:pt x="2217" y="1154"/>
                      <a:pt x="2216" y="1156"/>
                    </a:cubicBezTo>
                    <a:cubicBezTo>
                      <a:pt x="2210" y="1176"/>
                      <a:pt x="2181" y="1267"/>
                      <a:pt x="2183" y="1266"/>
                    </a:cubicBezTo>
                    <a:cubicBezTo>
                      <a:pt x="2185" y="1266"/>
                      <a:pt x="2188" y="1282"/>
                      <a:pt x="2190" y="1291"/>
                    </a:cubicBezTo>
                    <a:cubicBezTo>
                      <a:pt x="2190" y="1295"/>
                      <a:pt x="2188" y="1299"/>
                      <a:pt x="2184" y="1301"/>
                    </a:cubicBezTo>
                    <a:cubicBezTo>
                      <a:pt x="2120" y="1326"/>
                      <a:pt x="2120" y="1326"/>
                      <a:pt x="2120" y="1326"/>
                    </a:cubicBezTo>
                    <a:cubicBezTo>
                      <a:pt x="2119" y="1327"/>
                      <a:pt x="2118" y="1327"/>
                      <a:pt x="2117" y="1329"/>
                    </a:cubicBezTo>
                    <a:cubicBezTo>
                      <a:pt x="2113" y="1333"/>
                      <a:pt x="2102" y="1348"/>
                      <a:pt x="2112" y="1357"/>
                    </a:cubicBezTo>
                    <a:cubicBezTo>
                      <a:pt x="2121" y="1366"/>
                      <a:pt x="2133" y="1384"/>
                      <a:pt x="2138" y="1391"/>
                    </a:cubicBezTo>
                    <a:cubicBezTo>
                      <a:pt x="2140" y="1394"/>
                      <a:pt x="2140" y="1397"/>
                      <a:pt x="2139" y="1400"/>
                    </a:cubicBezTo>
                    <a:cubicBezTo>
                      <a:pt x="2115" y="1452"/>
                      <a:pt x="2115" y="1452"/>
                      <a:pt x="2115" y="1452"/>
                    </a:cubicBezTo>
                    <a:cubicBezTo>
                      <a:pt x="2115" y="1452"/>
                      <a:pt x="2115" y="1452"/>
                      <a:pt x="2115" y="1453"/>
                    </a:cubicBezTo>
                    <a:cubicBezTo>
                      <a:pt x="2113" y="1456"/>
                      <a:pt x="2103" y="1471"/>
                      <a:pt x="2102" y="1475"/>
                    </a:cubicBezTo>
                    <a:cubicBezTo>
                      <a:pt x="2101" y="1479"/>
                      <a:pt x="2052" y="1509"/>
                      <a:pt x="2038" y="1518"/>
                    </a:cubicBezTo>
                    <a:cubicBezTo>
                      <a:pt x="2036" y="1519"/>
                      <a:pt x="2035" y="1521"/>
                      <a:pt x="2034" y="1524"/>
                    </a:cubicBezTo>
                    <a:cubicBezTo>
                      <a:pt x="2032" y="1539"/>
                      <a:pt x="2026" y="1588"/>
                      <a:pt x="2032" y="1591"/>
                    </a:cubicBezTo>
                    <a:cubicBezTo>
                      <a:pt x="2036" y="1593"/>
                      <a:pt x="2044" y="1603"/>
                      <a:pt x="2049" y="1610"/>
                    </a:cubicBezTo>
                    <a:cubicBezTo>
                      <a:pt x="2051" y="1614"/>
                      <a:pt x="2051" y="1618"/>
                      <a:pt x="2048" y="1621"/>
                    </a:cubicBezTo>
                    <a:cubicBezTo>
                      <a:pt x="2005" y="1665"/>
                      <a:pt x="2005" y="1665"/>
                      <a:pt x="2005" y="1665"/>
                    </a:cubicBezTo>
                    <a:cubicBezTo>
                      <a:pt x="2004" y="1666"/>
                      <a:pt x="2003" y="1667"/>
                      <a:pt x="2003" y="1668"/>
                    </a:cubicBezTo>
                    <a:cubicBezTo>
                      <a:pt x="1991" y="1707"/>
                      <a:pt x="1991" y="1707"/>
                      <a:pt x="1991" y="1707"/>
                    </a:cubicBezTo>
                    <a:cubicBezTo>
                      <a:pt x="1990" y="1711"/>
                      <a:pt x="1987" y="1713"/>
                      <a:pt x="1983" y="1713"/>
                    </a:cubicBezTo>
                    <a:cubicBezTo>
                      <a:pt x="1946" y="1712"/>
                      <a:pt x="1946" y="1712"/>
                      <a:pt x="1946" y="1712"/>
                    </a:cubicBezTo>
                    <a:cubicBezTo>
                      <a:pt x="1944" y="1712"/>
                      <a:pt x="1942" y="1713"/>
                      <a:pt x="1940" y="1714"/>
                    </a:cubicBezTo>
                    <a:cubicBezTo>
                      <a:pt x="1906" y="1740"/>
                      <a:pt x="1906" y="1740"/>
                      <a:pt x="1906" y="1740"/>
                    </a:cubicBezTo>
                    <a:cubicBezTo>
                      <a:pt x="1904" y="1741"/>
                      <a:pt x="1903" y="1744"/>
                      <a:pt x="1903" y="1747"/>
                    </a:cubicBezTo>
                    <a:cubicBezTo>
                      <a:pt x="1902" y="1793"/>
                      <a:pt x="1902" y="1793"/>
                      <a:pt x="1902" y="1793"/>
                    </a:cubicBezTo>
                    <a:cubicBezTo>
                      <a:pt x="1902" y="1795"/>
                      <a:pt x="1902" y="1796"/>
                      <a:pt x="1901" y="1797"/>
                    </a:cubicBezTo>
                    <a:cubicBezTo>
                      <a:pt x="1891" y="1818"/>
                      <a:pt x="1891" y="1818"/>
                      <a:pt x="1891" y="1818"/>
                    </a:cubicBezTo>
                    <a:cubicBezTo>
                      <a:pt x="1891" y="1818"/>
                      <a:pt x="1890" y="1819"/>
                      <a:pt x="1890" y="1819"/>
                    </a:cubicBezTo>
                    <a:cubicBezTo>
                      <a:pt x="1872" y="1874"/>
                      <a:pt x="1872" y="1874"/>
                      <a:pt x="1872" y="1874"/>
                    </a:cubicBezTo>
                    <a:cubicBezTo>
                      <a:pt x="1871" y="1876"/>
                      <a:pt x="1871" y="1877"/>
                      <a:pt x="1870" y="1878"/>
                    </a:cubicBezTo>
                    <a:cubicBezTo>
                      <a:pt x="1822" y="1924"/>
                      <a:pt x="1822" y="1924"/>
                      <a:pt x="1822" y="1924"/>
                    </a:cubicBezTo>
                    <a:cubicBezTo>
                      <a:pt x="1819" y="1926"/>
                      <a:pt x="1819" y="1930"/>
                      <a:pt x="1820" y="1934"/>
                    </a:cubicBezTo>
                    <a:cubicBezTo>
                      <a:pt x="1826" y="1945"/>
                      <a:pt x="1839" y="1970"/>
                      <a:pt x="1841" y="1971"/>
                    </a:cubicBezTo>
                    <a:cubicBezTo>
                      <a:pt x="1843" y="1971"/>
                      <a:pt x="1901" y="1998"/>
                      <a:pt x="1919" y="2006"/>
                    </a:cubicBezTo>
                    <a:cubicBezTo>
                      <a:pt x="1923" y="2008"/>
                      <a:pt x="1925" y="2012"/>
                      <a:pt x="1924" y="2016"/>
                    </a:cubicBezTo>
                    <a:cubicBezTo>
                      <a:pt x="1923" y="2023"/>
                      <a:pt x="1923" y="2023"/>
                      <a:pt x="1923" y="2023"/>
                    </a:cubicBezTo>
                    <a:cubicBezTo>
                      <a:pt x="1922" y="2027"/>
                      <a:pt x="1919" y="2030"/>
                      <a:pt x="1915" y="2030"/>
                    </a:cubicBezTo>
                    <a:cubicBezTo>
                      <a:pt x="1854" y="2036"/>
                      <a:pt x="1854" y="2036"/>
                      <a:pt x="1854" y="2036"/>
                    </a:cubicBezTo>
                    <a:cubicBezTo>
                      <a:pt x="1848" y="2036"/>
                      <a:pt x="1844" y="2042"/>
                      <a:pt x="1846" y="2047"/>
                    </a:cubicBezTo>
                    <a:cubicBezTo>
                      <a:pt x="1856" y="2075"/>
                      <a:pt x="1856" y="2075"/>
                      <a:pt x="1856" y="2075"/>
                    </a:cubicBezTo>
                    <a:cubicBezTo>
                      <a:pt x="1857" y="2077"/>
                      <a:pt x="1857" y="2079"/>
                      <a:pt x="1856" y="2081"/>
                    </a:cubicBezTo>
                    <a:cubicBezTo>
                      <a:pt x="1840" y="2119"/>
                      <a:pt x="1840" y="2119"/>
                      <a:pt x="1840" y="2119"/>
                    </a:cubicBezTo>
                    <a:cubicBezTo>
                      <a:pt x="1840" y="2120"/>
                      <a:pt x="1839" y="2121"/>
                      <a:pt x="1838" y="2122"/>
                    </a:cubicBezTo>
                    <a:cubicBezTo>
                      <a:pt x="1824" y="2135"/>
                      <a:pt x="1824" y="2135"/>
                      <a:pt x="1824" y="2135"/>
                    </a:cubicBezTo>
                    <a:cubicBezTo>
                      <a:pt x="1822" y="2137"/>
                      <a:pt x="1821" y="2140"/>
                      <a:pt x="1822" y="2143"/>
                    </a:cubicBezTo>
                    <a:cubicBezTo>
                      <a:pt x="1832" y="2193"/>
                      <a:pt x="1832" y="2193"/>
                      <a:pt x="1832" y="2193"/>
                    </a:cubicBezTo>
                    <a:cubicBezTo>
                      <a:pt x="1832" y="2193"/>
                      <a:pt x="1832" y="2194"/>
                      <a:pt x="1832" y="2194"/>
                    </a:cubicBezTo>
                    <a:cubicBezTo>
                      <a:pt x="1834" y="2311"/>
                      <a:pt x="1834" y="2311"/>
                      <a:pt x="1834" y="2311"/>
                    </a:cubicBezTo>
                    <a:cubicBezTo>
                      <a:pt x="1835" y="2316"/>
                      <a:pt x="1839" y="2320"/>
                      <a:pt x="1845" y="2319"/>
                    </a:cubicBezTo>
                    <a:cubicBezTo>
                      <a:pt x="1934" y="2301"/>
                      <a:pt x="1934" y="2301"/>
                      <a:pt x="1934" y="2301"/>
                    </a:cubicBezTo>
                    <a:cubicBezTo>
                      <a:pt x="1938" y="2300"/>
                      <a:pt x="1942" y="2302"/>
                      <a:pt x="1943" y="2305"/>
                    </a:cubicBezTo>
                    <a:cubicBezTo>
                      <a:pt x="2004" y="2439"/>
                      <a:pt x="2004" y="2439"/>
                      <a:pt x="2004" y="2439"/>
                    </a:cubicBezTo>
                    <a:cubicBezTo>
                      <a:pt x="2023" y="2484"/>
                      <a:pt x="2023" y="2484"/>
                      <a:pt x="2023" y="2484"/>
                    </a:cubicBezTo>
                    <a:cubicBezTo>
                      <a:pt x="2024" y="2486"/>
                      <a:pt x="2024" y="2488"/>
                      <a:pt x="2024" y="2489"/>
                    </a:cubicBezTo>
                    <a:cubicBezTo>
                      <a:pt x="2012" y="2542"/>
                      <a:pt x="2012" y="2542"/>
                      <a:pt x="2012" y="2542"/>
                    </a:cubicBezTo>
                    <a:cubicBezTo>
                      <a:pt x="2011" y="2545"/>
                      <a:pt x="2013" y="2549"/>
                      <a:pt x="2016" y="2551"/>
                    </a:cubicBezTo>
                    <a:cubicBezTo>
                      <a:pt x="2051" y="2572"/>
                      <a:pt x="2051" y="2572"/>
                      <a:pt x="2051" y="2572"/>
                    </a:cubicBezTo>
                    <a:cubicBezTo>
                      <a:pt x="2054" y="2573"/>
                      <a:pt x="2057" y="2573"/>
                      <a:pt x="2060" y="2571"/>
                    </a:cubicBezTo>
                    <a:cubicBezTo>
                      <a:pt x="2063" y="2569"/>
                      <a:pt x="2070" y="2566"/>
                      <a:pt x="2081" y="2566"/>
                    </a:cubicBezTo>
                    <a:cubicBezTo>
                      <a:pt x="2097" y="2567"/>
                      <a:pt x="2132" y="2604"/>
                      <a:pt x="2145" y="2619"/>
                    </a:cubicBezTo>
                    <a:cubicBezTo>
                      <a:pt x="2148" y="2622"/>
                      <a:pt x="2148" y="2628"/>
                      <a:pt x="2144" y="2631"/>
                    </a:cubicBezTo>
                    <a:cubicBezTo>
                      <a:pt x="2104" y="2670"/>
                      <a:pt x="2104" y="2670"/>
                      <a:pt x="2104" y="2670"/>
                    </a:cubicBezTo>
                    <a:cubicBezTo>
                      <a:pt x="2103" y="2671"/>
                      <a:pt x="2102" y="2672"/>
                      <a:pt x="2102" y="2673"/>
                    </a:cubicBezTo>
                    <a:cubicBezTo>
                      <a:pt x="2081" y="2733"/>
                      <a:pt x="2081" y="2733"/>
                      <a:pt x="2081" y="2733"/>
                    </a:cubicBezTo>
                    <a:cubicBezTo>
                      <a:pt x="2079" y="2737"/>
                      <a:pt x="2081" y="2742"/>
                      <a:pt x="2085" y="2744"/>
                    </a:cubicBezTo>
                    <a:cubicBezTo>
                      <a:pt x="2183" y="2785"/>
                      <a:pt x="2183" y="2785"/>
                      <a:pt x="2183" y="2785"/>
                    </a:cubicBezTo>
                    <a:cubicBezTo>
                      <a:pt x="2187" y="2787"/>
                      <a:pt x="2189" y="2791"/>
                      <a:pt x="2188" y="2795"/>
                    </a:cubicBezTo>
                    <a:cubicBezTo>
                      <a:pt x="2178" y="2851"/>
                      <a:pt x="2178" y="2851"/>
                      <a:pt x="2178" y="2851"/>
                    </a:cubicBezTo>
                    <a:cubicBezTo>
                      <a:pt x="2175" y="2873"/>
                      <a:pt x="2175" y="2873"/>
                      <a:pt x="2175" y="2873"/>
                    </a:cubicBezTo>
                    <a:cubicBezTo>
                      <a:pt x="2174" y="2876"/>
                      <a:pt x="2172" y="2879"/>
                      <a:pt x="2168" y="2879"/>
                    </a:cubicBezTo>
                    <a:cubicBezTo>
                      <a:pt x="2129" y="2890"/>
                      <a:pt x="2129" y="2890"/>
                      <a:pt x="2129" y="2890"/>
                    </a:cubicBezTo>
                    <a:cubicBezTo>
                      <a:pt x="2127" y="2891"/>
                      <a:pt x="2124" y="2893"/>
                      <a:pt x="2124" y="2896"/>
                    </a:cubicBezTo>
                    <a:cubicBezTo>
                      <a:pt x="2119" y="2910"/>
                      <a:pt x="2107" y="2950"/>
                      <a:pt x="2107" y="2952"/>
                    </a:cubicBezTo>
                    <a:cubicBezTo>
                      <a:pt x="2107" y="2955"/>
                      <a:pt x="2068" y="3014"/>
                      <a:pt x="2058" y="3029"/>
                    </a:cubicBezTo>
                    <a:cubicBezTo>
                      <a:pt x="2057" y="3031"/>
                      <a:pt x="2056" y="3033"/>
                      <a:pt x="2057" y="3036"/>
                    </a:cubicBezTo>
                    <a:cubicBezTo>
                      <a:pt x="2062" y="3051"/>
                      <a:pt x="2062" y="3051"/>
                      <a:pt x="2062" y="3051"/>
                    </a:cubicBezTo>
                    <a:cubicBezTo>
                      <a:pt x="2063" y="3054"/>
                      <a:pt x="2065" y="3056"/>
                      <a:pt x="2068" y="3057"/>
                    </a:cubicBezTo>
                    <a:cubicBezTo>
                      <a:pt x="2095" y="3065"/>
                      <a:pt x="2095" y="3065"/>
                      <a:pt x="2095" y="3065"/>
                    </a:cubicBezTo>
                    <a:cubicBezTo>
                      <a:pt x="2100" y="3067"/>
                      <a:pt x="2102" y="3071"/>
                      <a:pt x="2101" y="3076"/>
                    </a:cubicBezTo>
                    <a:cubicBezTo>
                      <a:pt x="2088" y="3121"/>
                      <a:pt x="2088" y="3121"/>
                      <a:pt x="2088" y="3121"/>
                    </a:cubicBezTo>
                    <a:cubicBezTo>
                      <a:pt x="2087" y="3122"/>
                      <a:pt x="2086" y="3124"/>
                      <a:pt x="2085" y="31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1577638" y="7651750"/>
                <a:ext cx="3328988" cy="4002088"/>
              </a:xfrm>
              <a:custGeom>
                <a:avLst/>
                <a:gdLst>
                  <a:gd name="T0" fmla="*/ 1668 w 2582"/>
                  <a:gd name="T1" fmla="*/ 2780 h 3103"/>
                  <a:gd name="T2" fmla="*/ 1827 w 2582"/>
                  <a:gd name="T3" fmla="*/ 2629 h 3103"/>
                  <a:gd name="T4" fmla="*/ 1844 w 2582"/>
                  <a:gd name="T5" fmla="*/ 2474 h 3103"/>
                  <a:gd name="T6" fmla="*/ 1640 w 2582"/>
                  <a:gd name="T7" fmla="*/ 2378 h 3103"/>
                  <a:gd name="T8" fmla="*/ 1618 w 2582"/>
                  <a:gd name="T9" fmla="*/ 2207 h 3103"/>
                  <a:gd name="T10" fmla="*/ 1806 w 2582"/>
                  <a:gd name="T11" fmla="*/ 1999 h 3103"/>
                  <a:gd name="T12" fmla="*/ 2010 w 2582"/>
                  <a:gd name="T13" fmla="*/ 1979 h 3103"/>
                  <a:gd name="T14" fmla="*/ 2258 w 2582"/>
                  <a:gd name="T15" fmla="*/ 1928 h 3103"/>
                  <a:gd name="T16" fmla="*/ 2217 w 2582"/>
                  <a:gd name="T17" fmla="*/ 1670 h 3103"/>
                  <a:gd name="T18" fmla="*/ 2129 w 2582"/>
                  <a:gd name="T19" fmla="*/ 1560 h 3103"/>
                  <a:gd name="T20" fmla="*/ 2259 w 2582"/>
                  <a:gd name="T21" fmla="*/ 1472 h 3103"/>
                  <a:gd name="T22" fmla="*/ 2527 w 2582"/>
                  <a:gd name="T23" fmla="*/ 1356 h 3103"/>
                  <a:gd name="T24" fmla="*/ 2495 w 2582"/>
                  <a:gd name="T25" fmla="*/ 1217 h 3103"/>
                  <a:gd name="T26" fmla="*/ 2568 w 2582"/>
                  <a:gd name="T27" fmla="*/ 1138 h 3103"/>
                  <a:gd name="T28" fmla="*/ 2577 w 2582"/>
                  <a:gd name="T29" fmla="*/ 974 h 3103"/>
                  <a:gd name="T30" fmla="*/ 2482 w 2582"/>
                  <a:gd name="T31" fmla="*/ 979 h 3103"/>
                  <a:gd name="T32" fmla="*/ 2307 w 2582"/>
                  <a:gd name="T33" fmla="*/ 917 h 3103"/>
                  <a:gd name="T34" fmla="*/ 2186 w 2582"/>
                  <a:gd name="T35" fmla="*/ 733 h 3103"/>
                  <a:gd name="T36" fmla="*/ 1990 w 2582"/>
                  <a:gd name="T37" fmla="*/ 572 h 3103"/>
                  <a:gd name="T38" fmla="*/ 1898 w 2582"/>
                  <a:gd name="T39" fmla="*/ 447 h 3103"/>
                  <a:gd name="T40" fmla="*/ 1683 w 2582"/>
                  <a:gd name="T41" fmla="*/ 139 h 3103"/>
                  <a:gd name="T42" fmla="*/ 1567 w 2582"/>
                  <a:gd name="T43" fmla="*/ 0 h 3103"/>
                  <a:gd name="T44" fmla="*/ 1440 w 2582"/>
                  <a:gd name="T45" fmla="*/ 89 h 3103"/>
                  <a:gd name="T46" fmla="*/ 1191 w 2582"/>
                  <a:gd name="T47" fmla="*/ 184 h 3103"/>
                  <a:gd name="T48" fmla="*/ 1000 w 2582"/>
                  <a:gd name="T49" fmla="*/ 141 h 3103"/>
                  <a:gd name="T50" fmla="*/ 921 w 2582"/>
                  <a:gd name="T51" fmla="*/ 240 h 3103"/>
                  <a:gd name="T52" fmla="*/ 699 w 2582"/>
                  <a:gd name="T53" fmla="*/ 287 h 3103"/>
                  <a:gd name="T54" fmla="*/ 718 w 2582"/>
                  <a:gd name="T55" fmla="*/ 517 h 3103"/>
                  <a:gd name="T56" fmla="*/ 708 w 2582"/>
                  <a:gd name="T57" fmla="*/ 876 h 3103"/>
                  <a:gd name="T58" fmla="*/ 700 w 2582"/>
                  <a:gd name="T59" fmla="*/ 1142 h 3103"/>
                  <a:gd name="T60" fmla="*/ 466 w 2582"/>
                  <a:gd name="T61" fmla="*/ 1131 h 3103"/>
                  <a:gd name="T62" fmla="*/ 243 w 2582"/>
                  <a:gd name="T63" fmla="*/ 1251 h 3103"/>
                  <a:gd name="T64" fmla="*/ 57 w 2582"/>
                  <a:gd name="T65" fmla="*/ 1331 h 3103"/>
                  <a:gd name="T66" fmla="*/ 167 w 2582"/>
                  <a:gd name="T67" fmla="*/ 1436 h 3103"/>
                  <a:gd name="T68" fmla="*/ 235 w 2582"/>
                  <a:gd name="T69" fmla="*/ 1637 h 3103"/>
                  <a:gd name="T70" fmla="*/ 205 w 2582"/>
                  <a:gd name="T71" fmla="*/ 1796 h 3103"/>
                  <a:gd name="T72" fmla="*/ 236 w 2582"/>
                  <a:gd name="T73" fmla="*/ 2104 h 3103"/>
                  <a:gd name="T74" fmla="*/ 334 w 2582"/>
                  <a:gd name="T75" fmla="*/ 2444 h 3103"/>
                  <a:gd name="T76" fmla="*/ 409 w 2582"/>
                  <a:gd name="T77" fmla="*/ 2500 h 3103"/>
                  <a:gd name="T78" fmla="*/ 602 w 2582"/>
                  <a:gd name="T79" fmla="*/ 2419 h 3103"/>
                  <a:gd name="T80" fmla="*/ 879 w 2582"/>
                  <a:gd name="T81" fmla="*/ 2312 h 3103"/>
                  <a:gd name="T82" fmla="*/ 878 w 2582"/>
                  <a:gd name="T83" fmla="*/ 2069 h 3103"/>
                  <a:gd name="T84" fmla="*/ 1078 w 2582"/>
                  <a:gd name="T85" fmla="*/ 1824 h 3103"/>
                  <a:gd name="T86" fmla="*/ 1308 w 2582"/>
                  <a:gd name="T87" fmla="*/ 1781 h 3103"/>
                  <a:gd name="T88" fmla="*/ 1387 w 2582"/>
                  <a:gd name="T89" fmla="*/ 1837 h 3103"/>
                  <a:gd name="T90" fmla="*/ 1266 w 2582"/>
                  <a:gd name="T91" fmla="*/ 1972 h 3103"/>
                  <a:gd name="T92" fmla="*/ 1208 w 2582"/>
                  <a:gd name="T93" fmla="*/ 2119 h 3103"/>
                  <a:gd name="T94" fmla="*/ 1192 w 2582"/>
                  <a:gd name="T95" fmla="*/ 2226 h 3103"/>
                  <a:gd name="T96" fmla="*/ 1185 w 2582"/>
                  <a:gd name="T97" fmla="*/ 2356 h 3103"/>
                  <a:gd name="T98" fmla="*/ 1254 w 2582"/>
                  <a:gd name="T99" fmla="*/ 2503 h 3103"/>
                  <a:gd name="T100" fmla="*/ 1325 w 2582"/>
                  <a:gd name="T101" fmla="*/ 2696 h 3103"/>
                  <a:gd name="T102" fmla="*/ 1268 w 2582"/>
                  <a:gd name="T103" fmla="*/ 2798 h 3103"/>
                  <a:gd name="T104" fmla="*/ 1299 w 2582"/>
                  <a:gd name="T105" fmla="*/ 3002 h 3103"/>
                  <a:gd name="T106" fmla="*/ 1309 w 2582"/>
                  <a:gd name="T107" fmla="*/ 3088 h 3103"/>
                  <a:gd name="T108" fmla="*/ 1472 w 2582"/>
                  <a:gd name="T109" fmla="*/ 3076 h 3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82" h="3103">
                    <a:moveTo>
                      <a:pt x="1573" y="2961"/>
                    </a:moveTo>
                    <a:cubicBezTo>
                      <a:pt x="1573" y="2959"/>
                      <a:pt x="1582" y="2870"/>
                      <a:pt x="1584" y="2845"/>
                    </a:cubicBezTo>
                    <a:cubicBezTo>
                      <a:pt x="1585" y="2842"/>
                      <a:pt x="1587" y="2838"/>
                      <a:pt x="1591" y="2838"/>
                    </a:cubicBezTo>
                    <a:cubicBezTo>
                      <a:pt x="1648" y="2826"/>
                      <a:pt x="1648" y="2826"/>
                      <a:pt x="1648" y="2826"/>
                    </a:cubicBezTo>
                    <a:cubicBezTo>
                      <a:pt x="1651" y="2825"/>
                      <a:pt x="1654" y="2823"/>
                      <a:pt x="1655" y="2820"/>
                    </a:cubicBezTo>
                    <a:cubicBezTo>
                      <a:pt x="1658" y="2808"/>
                      <a:pt x="1666" y="2779"/>
                      <a:pt x="1668" y="2780"/>
                    </a:cubicBezTo>
                    <a:cubicBezTo>
                      <a:pt x="1671" y="2781"/>
                      <a:pt x="1711" y="2765"/>
                      <a:pt x="1725" y="2759"/>
                    </a:cubicBezTo>
                    <a:cubicBezTo>
                      <a:pt x="1729" y="2758"/>
                      <a:pt x="1731" y="2755"/>
                      <a:pt x="1731" y="2752"/>
                    </a:cubicBezTo>
                    <a:cubicBezTo>
                      <a:pt x="1734" y="2691"/>
                      <a:pt x="1734" y="2691"/>
                      <a:pt x="1734" y="2691"/>
                    </a:cubicBezTo>
                    <a:cubicBezTo>
                      <a:pt x="1734" y="2688"/>
                      <a:pt x="1736" y="2686"/>
                      <a:pt x="1738" y="2684"/>
                    </a:cubicBezTo>
                    <a:cubicBezTo>
                      <a:pt x="1824" y="2630"/>
                      <a:pt x="1824" y="2630"/>
                      <a:pt x="1824" y="2630"/>
                    </a:cubicBezTo>
                    <a:cubicBezTo>
                      <a:pt x="1825" y="2629"/>
                      <a:pt x="1826" y="2629"/>
                      <a:pt x="1827" y="2629"/>
                    </a:cubicBezTo>
                    <a:cubicBezTo>
                      <a:pt x="1868" y="2621"/>
                      <a:pt x="1868" y="2621"/>
                      <a:pt x="1868" y="2621"/>
                    </a:cubicBezTo>
                    <a:cubicBezTo>
                      <a:pt x="1874" y="2620"/>
                      <a:pt x="1877" y="2614"/>
                      <a:pt x="1874" y="2608"/>
                    </a:cubicBezTo>
                    <a:cubicBezTo>
                      <a:pt x="1853" y="2574"/>
                      <a:pt x="1853" y="2574"/>
                      <a:pt x="1853" y="2574"/>
                    </a:cubicBezTo>
                    <a:cubicBezTo>
                      <a:pt x="1852" y="2572"/>
                      <a:pt x="1852" y="2571"/>
                      <a:pt x="1852" y="2570"/>
                    </a:cubicBezTo>
                    <a:cubicBezTo>
                      <a:pt x="1847" y="2480"/>
                      <a:pt x="1847" y="2480"/>
                      <a:pt x="1847" y="2480"/>
                    </a:cubicBezTo>
                    <a:cubicBezTo>
                      <a:pt x="1847" y="2478"/>
                      <a:pt x="1846" y="2476"/>
                      <a:pt x="1844" y="2474"/>
                    </a:cubicBezTo>
                    <a:cubicBezTo>
                      <a:pt x="1758" y="2400"/>
                      <a:pt x="1758" y="2400"/>
                      <a:pt x="1758" y="2400"/>
                    </a:cubicBezTo>
                    <a:cubicBezTo>
                      <a:pt x="1756" y="2398"/>
                      <a:pt x="1753" y="2397"/>
                      <a:pt x="1750" y="2398"/>
                    </a:cubicBezTo>
                    <a:cubicBezTo>
                      <a:pt x="1700" y="2407"/>
                      <a:pt x="1700" y="2407"/>
                      <a:pt x="1700" y="2407"/>
                    </a:cubicBezTo>
                    <a:cubicBezTo>
                      <a:pt x="1698" y="2407"/>
                      <a:pt x="1697" y="2407"/>
                      <a:pt x="1695" y="2406"/>
                    </a:cubicBezTo>
                    <a:cubicBezTo>
                      <a:pt x="1645" y="2385"/>
                      <a:pt x="1645" y="2385"/>
                      <a:pt x="1645" y="2385"/>
                    </a:cubicBezTo>
                    <a:cubicBezTo>
                      <a:pt x="1642" y="2383"/>
                      <a:pt x="1640" y="2381"/>
                      <a:pt x="1640" y="2378"/>
                    </a:cubicBezTo>
                    <a:cubicBezTo>
                      <a:pt x="1631" y="2318"/>
                      <a:pt x="1631" y="2318"/>
                      <a:pt x="1631" y="2318"/>
                    </a:cubicBezTo>
                    <a:cubicBezTo>
                      <a:pt x="1631" y="2316"/>
                      <a:pt x="1631" y="2315"/>
                      <a:pt x="1630" y="2313"/>
                    </a:cubicBezTo>
                    <a:cubicBezTo>
                      <a:pt x="1559" y="2228"/>
                      <a:pt x="1559" y="2228"/>
                      <a:pt x="1559" y="2228"/>
                    </a:cubicBezTo>
                    <a:cubicBezTo>
                      <a:pt x="1554" y="2222"/>
                      <a:pt x="1558" y="2214"/>
                      <a:pt x="1564" y="2214"/>
                    </a:cubicBezTo>
                    <a:cubicBezTo>
                      <a:pt x="1613" y="2209"/>
                      <a:pt x="1613" y="2209"/>
                      <a:pt x="1613" y="2209"/>
                    </a:cubicBezTo>
                    <a:cubicBezTo>
                      <a:pt x="1615" y="2209"/>
                      <a:pt x="1616" y="2208"/>
                      <a:pt x="1618" y="2207"/>
                    </a:cubicBezTo>
                    <a:cubicBezTo>
                      <a:pt x="1747" y="2096"/>
                      <a:pt x="1747" y="2096"/>
                      <a:pt x="1747" y="2096"/>
                    </a:cubicBezTo>
                    <a:cubicBezTo>
                      <a:pt x="1749" y="2095"/>
                      <a:pt x="1750" y="2093"/>
                      <a:pt x="1750" y="2091"/>
                    </a:cubicBezTo>
                    <a:cubicBezTo>
                      <a:pt x="1758" y="2035"/>
                      <a:pt x="1758" y="2035"/>
                      <a:pt x="1758" y="2035"/>
                    </a:cubicBezTo>
                    <a:cubicBezTo>
                      <a:pt x="1772" y="1950"/>
                      <a:pt x="1772" y="1950"/>
                      <a:pt x="1772" y="1950"/>
                    </a:cubicBezTo>
                    <a:cubicBezTo>
                      <a:pt x="1773" y="1941"/>
                      <a:pt x="1785" y="1940"/>
                      <a:pt x="1788" y="1949"/>
                    </a:cubicBezTo>
                    <a:cubicBezTo>
                      <a:pt x="1806" y="1999"/>
                      <a:pt x="1806" y="1999"/>
                      <a:pt x="1806" y="1999"/>
                    </a:cubicBezTo>
                    <a:cubicBezTo>
                      <a:pt x="1808" y="2003"/>
                      <a:pt x="1813" y="2006"/>
                      <a:pt x="1817" y="2004"/>
                    </a:cubicBezTo>
                    <a:cubicBezTo>
                      <a:pt x="1891" y="1982"/>
                      <a:pt x="1891" y="1982"/>
                      <a:pt x="1891" y="1982"/>
                    </a:cubicBezTo>
                    <a:cubicBezTo>
                      <a:pt x="1892" y="1981"/>
                      <a:pt x="1893" y="1981"/>
                      <a:pt x="1895" y="1982"/>
                    </a:cubicBezTo>
                    <a:cubicBezTo>
                      <a:pt x="1953" y="1994"/>
                      <a:pt x="1953" y="1994"/>
                      <a:pt x="1953" y="1994"/>
                    </a:cubicBezTo>
                    <a:cubicBezTo>
                      <a:pt x="1955" y="1995"/>
                      <a:pt x="1956" y="1995"/>
                      <a:pt x="1958" y="1994"/>
                    </a:cubicBezTo>
                    <a:cubicBezTo>
                      <a:pt x="1968" y="1991"/>
                      <a:pt x="2007" y="1979"/>
                      <a:pt x="2010" y="1979"/>
                    </a:cubicBezTo>
                    <a:cubicBezTo>
                      <a:pt x="2013" y="1979"/>
                      <a:pt x="2092" y="1988"/>
                      <a:pt x="2106" y="1990"/>
                    </a:cubicBezTo>
                    <a:cubicBezTo>
                      <a:pt x="2108" y="1990"/>
                      <a:pt x="2109" y="1990"/>
                      <a:pt x="2110" y="1989"/>
                    </a:cubicBezTo>
                    <a:cubicBezTo>
                      <a:pt x="2185" y="1959"/>
                      <a:pt x="2185" y="1959"/>
                      <a:pt x="2185" y="1959"/>
                    </a:cubicBezTo>
                    <a:cubicBezTo>
                      <a:pt x="2185" y="1959"/>
                      <a:pt x="2186" y="1958"/>
                      <a:pt x="2186" y="1958"/>
                    </a:cubicBezTo>
                    <a:cubicBezTo>
                      <a:pt x="2253" y="1941"/>
                      <a:pt x="2253" y="1941"/>
                      <a:pt x="2253" y="1941"/>
                    </a:cubicBezTo>
                    <a:cubicBezTo>
                      <a:pt x="2258" y="1940"/>
                      <a:pt x="2261" y="1933"/>
                      <a:pt x="2258" y="1928"/>
                    </a:cubicBezTo>
                    <a:cubicBezTo>
                      <a:pt x="2222" y="1874"/>
                      <a:pt x="2222" y="1874"/>
                      <a:pt x="2222" y="1874"/>
                    </a:cubicBezTo>
                    <a:cubicBezTo>
                      <a:pt x="2220" y="1870"/>
                      <a:pt x="2221" y="1865"/>
                      <a:pt x="2224" y="1862"/>
                    </a:cubicBezTo>
                    <a:cubicBezTo>
                      <a:pt x="2288" y="1815"/>
                      <a:pt x="2288" y="1815"/>
                      <a:pt x="2288" y="1815"/>
                    </a:cubicBezTo>
                    <a:cubicBezTo>
                      <a:pt x="2291" y="1813"/>
                      <a:pt x="2292" y="1808"/>
                      <a:pt x="2290" y="1804"/>
                    </a:cubicBezTo>
                    <a:cubicBezTo>
                      <a:pt x="2218" y="1672"/>
                      <a:pt x="2218" y="1672"/>
                      <a:pt x="2218" y="1672"/>
                    </a:cubicBezTo>
                    <a:cubicBezTo>
                      <a:pt x="2218" y="1671"/>
                      <a:pt x="2218" y="1671"/>
                      <a:pt x="2217" y="1670"/>
                    </a:cubicBezTo>
                    <a:cubicBezTo>
                      <a:pt x="2214" y="1666"/>
                      <a:pt x="2197" y="1648"/>
                      <a:pt x="2194" y="1645"/>
                    </a:cubicBezTo>
                    <a:cubicBezTo>
                      <a:pt x="2192" y="1643"/>
                      <a:pt x="2187" y="1602"/>
                      <a:pt x="2185" y="1583"/>
                    </a:cubicBezTo>
                    <a:cubicBezTo>
                      <a:pt x="2185" y="1578"/>
                      <a:pt x="2180" y="1575"/>
                      <a:pt x="2175" y="1576"/>
                    </a:cubicBezTo>
                    <a:cubicBezTo>
                      <a:pt x="2148" y="1581"/>
                      <a:pt x="2148" y="1581"/>
                      <a:pt x="2148" y="1581"/>
                    </a:cubicBezTo>
                    <a:cubicBezTo>
                      <a:pt x="2145" y="1582"/>
                      <a:pt x="2142" y="1581"/>
                      <a:pt x="2140" y="1579"/>
                    </a:cubicBezTo>
                    <a:cubicBezTo>
                      <a:pt x="2135" y="1573"/>
                      <a:pt x="2126" y="1562"/>
                      <a:pt x="2129" y="1560"/>
                    </a:cubicBezTo>
                    <a:cubicBezTo>
                      <a:pt x="2132" y="1558"/>
                      <a:pt x="2194" y="1533"/>
                      <a:pt x="2201" y="1530"/>
                    </a:cubicBezTo>
                    <a:cubicBezTo>
                      <a:pt x="2202" y="1530"/>
                      <a:pt x="2203" y="1530"/>
                      <a:pt x="2203" y="1530"/>
                    </a:cubicBezTo>
                    <a:cubicBezTo>
                      <a:pt x="2251" y="1522"/>
                      <a:pt x="2251" y="1522"/>
                      <a:pt x="2251" y="1522"/>
                    </a:cubicBezTo>
                    <a:cubicBezTo>
                      <a:pt x="2255" y="1521"/>
                      <a:pt x="2259" y="1516"/>
                      <a:pt x="2258" y="1512"/>
                    </a:cubicBezTo>
                    <a:cubicBezTo>
                      <a:pt x="2252" y="1482"/>
                      <a:pt x="2252" y="1482"/>
                      <a:pt x="2252" y="1482"/>
                    </a:cubicBezTo>
                    <a:cubicBezTo>
                      <a:pt x="2251" y="1477"/>
                      <a:pt x="2254" y="1473"/>
                      <a:pt x="2259" y="1472"/>
                    </a:cubicBezTo>
                    <a:cubicBezTo>
                      <a:pt x="2318" y="1463"/>
                      <a:pt x="2318" y="1463"/>
                      <a:pt x="2318" y="1463"/>
                    </a:cubicBezTo>
                    <a:cubicBezTo>
                      <a:pt x="2319" y="1462"/>
                      <a:pt x="2320" y="1462"/>
                      <a:pt x="2321" y="1463"/>
                    </a:cubicBezTo>
                    <a:cubicBezTo>
                      <a:pt x="2370" y="1472"/>
                      <a:pt x="2370" y="1472"/>
                      <a:pt x="2370" y="1472"/>
                    </a:cubicBezTo>
                    <a:cubicBezTo>
                      <a:pt x="2373" y="1472"/>
                      <a:pt x="2375" y="1471"/>
                      <a:pt x="2377" y="1470"/>
                    </a:cubicBezTo>
                    <a:cubicBezTo>
                      <a:pt x="2526" y="1357"/>
                      <a:pt x="2526" y="1357"/>
                      <a:pt x="2526" y="1357"/>
                    </a:cubicBezTo>
                    <a:cubicBezTo>
                      <a:pt x="2526" y="1357"/>
                      <a:pt x="2527" y="1356"/>
                      <a:pt x="2527" y="1356"/>
                    </a:cubicBezTo>
                    <a:cubicBezTo>
                      <a:pt x="2554" y="1343"/>
                      <a:pt x="2554" y="1343"/>
                      <a:pt x="2554" y="1343"/>
                    </a:cubicBezTo>
                    <a:cubicBezTo>
                      <a:pt x="2557" y="1342"/>
                      <a:pt x="2559" y="1338"/>
                      <a:pt x="2559" y="1335"/>
                    </a:cubicBezTo>
                    <a:cubicBezTo>
                      <a:pt x="2550" y="1230"/>
                      <a:pt x="2550" y="1230"/>
                      <a:pt x="2550" y="1230"/>
                    </a:cubicBezTo>
                    <a:cubicBezTo>
                      <a:pt x="2550" y="1226"/>
                      <a:pt x="2547" y="1223"/>
                      <a:pt x="2543" y="1222"/>
                    </a:cubicBezTo>
                    <a:cubicBezTo>
                      <a:pt x="2500" y="1216"/>
                      <a:pt x="2500" y="1216"/>
                      <a:pt x="2500" y="1216"/>
                    </a:cubicBezTo>
                    <a:cubicBezTo>
                      <a:pt x="2499" y="1216"/>
                      <a:pt x="2497" y="1216"/>
                      <a:pt x="2495" y="1217"/>
                    </a:cubicBezTo>
                    <a:cubicBezTo>
                      <a:pt x="2459" y="1235"/>
                      <a:pt x="2459" y="1235"/>
                      <a:pt x="2459" y="1235"/>
                    </a:cubicBezTo>
                    <a:cubicBezTo>
                      <a:pt x="2454" y="1238"/>
                      <a:pt x="2447" y="1234"/>
                      <a:pt x="2447" y="1228"/>
                    </a:cubicBezTo>
                    <a:cubicBezTo>
                      <a:pt x="2447" y="1220"/>
                      <a:pt x="2447" y="1220"/>
                      <a:pt x="2447" y="1220"/>
                    </a:cubicBezTo>
                    <a:cubicBezTo>
                      <a:pt x="2447" y="1217"/>
                      <a:pt x="2448" y="1214"/>
                      <a:pt x="2451" y="1212"/>
                    </a:cubicBezTo>
                    <a:cubicBezTo>
                      <a:pt x="2565" y="1150"/>
                      <a:pt x="2565" y="1150"/>
                      <a:pt x="2565" y="1150"/>
                    </a:cubicBezTo>
                    <a:cubicBezTo>
                      <a:pt x="2570" y="1148"/>
                      <a:pt x="2571" y="1142"/>
                      <a:pt x="2568" y="1138"/>
                    </a:cubicBezTo>
                    <a:cubicBezTo>
                      <a:pt x="2541" y="1103"/>
                      <a:pt x="2541" y="1103"/>
                      <a:pt x="2541" y="1103"/>
                    </a:cubicBezTo>
                    <a:cubicBezTo>
                      <a:pt x="2538" y="1100"/>
                      <a:pt x="2539" y="1095"/>
                      <a:pt x="2542" y="1092"/>
                    </a:cubicBezTo>
                    <a:cubicBezTo>
                      <a:pt x="2579" y="1055"/>
                      <a:pt x="2579" y="1055"/>
                      <a:pt x="2579" y="1055"/>
                    </a:cubicBezTo>
                    <a:cubicBezTo>
                      <a:pt x="2581" y="1053"/>
                      <a:pt x="2582" y="1050"/>
                      <a:pt x="2582" y="1048"/>
                    </a:cubicBezTo>
                    <a:cubicBezTo>
                      <a:pt x="2576" y="980"/>
                      <a:pt x="2576" y="980"/>
                      <a:pt x="2576" y="980"/>
                    </a:cubicBezTo>
                    <a:cubicBezTo>
                      <a:pt x="2575" y="978"/>
                      <a:pt x="2576" y="976"/>
                      <a:pt x="2577" y="974"/>
                    </a:cubicBezTo>
                    <a:cubicBezTo>
                      <a:pt x="2559" y="965"/>
                      <a:pt x="2559" y="965"/>
                      <a:pt x="2559" y="965"/>
                    </a:cubicBezTo>
                    <a:cubicBezTo>
                      <a:pt x="2555" y="964"/>
                      <a:pt x="2550" y="964"/>
                      <a:pt x="2547" y="966"/>
                    </a:cubicBezTo>
                    <a:cubicBezTo>
                      <a:pt x="2519" y="981"/>
                      <a:pt x="2519" y="981"/>
                      <a:pt x="2519" y="981"/>
                    </a:cubicBezTo>
                    <a:cubicBezTo>
                      <a:pt x="2517" y="982"/>
                      <a:pt x="2514" y="983"/>
                      <a:pt x="2511" y="982"/>
                    </a:cubicBezTo>
                    <a:cubicBezTo>
                      <a:pt x="2488" y="979"/>
                      <a:pt x="2488" y="979"/>
                      <a:pt x="2488" y="979"/>
                    </a:cubicBezTo>
                    <a:cubicBezTo>
                      <a:pt x="2486" y="978"/>
                      <a:pt x="2484" y="979"/>
                      <a:pt x="2482" y="979"/>
                    </a:cubicBezTo>
                    <a:cubicBezTo>
                      <a:pt x="2365" y="1020"/>
                      <a:pt x="2365" y="1020"/>
                      <a:pt x="2365" y="1020"/>
                    </a:cubicBezTo>
                    <a:cubicBezTo>
                      <a:pt x="2361" y="1022"/>
                      <a:pt x="2355" y="1021"/>
                      <a:pt x="2352" y="1017"/>
                    </a:cubicBezTo>
                    <a:cubicBezTo>
                      <a:pt x="2327" y="994"/>
                      <a:pt x="2327" y="994"/>
                      <a:pt x="2327" y="994"/>
                    </a:cubicBezTo>
                    <a:cubicBezTo>
                      <a:pt x="2324" y="991"/>
                      <a:pt x="2323" y="988"/>
                      <a:pt x="2323" y="985"/>
                    </a:cubicBezTo>
                    <a:cubicBezTo>
                      <a:pt x="2318" y="929"/>
                      <a:pt x="2318" y="929"/>
                      <a:pt x="2318" y="929"/>
                    </a:cubicBezTo>
                    <a:cubicBezTo>
                      <a:pt x="2318" y="923"/>
                      <a:pt x="2313" y="918"/>
                      <a:pt x="2307" y="917"/>
                    </a:cubicBezTo>
                    <a:cubicBezTo>
                      <a:pt x="2288" y="916"/>
                      <a:pt x="2253" y="912"/>
                      <a:pt x="2245" y="902"/>
                    </a:cubicBezTo>
                    <a:cubicBezTo>
                      <a:pt x="2234" y="889"/>
                      <a:pt x="2207" y="864"/>
                      <a:pt x="2212" y="856"/>
                    </a:cubicBezTo>
                    <a:cubicBezTo>
                      <a:pt x="2217" y="848"/>
                      <a:pt x="2214" y="815"/>
                      <a:pt x="2214" y="807"/>
                    </a:cubicBezTo>
                    <a:cubicBezTo>
                      <a:pt x="2213" y="805"/>
                      <a:pt x="2213" y="804"/>
                      <a:pt x="2213" y="803"/>
                    </a:cubicBezTo>
                    <a:cubicBezTo>
                      <a:pt x="2187" y="734"/>
                      <a:pt x="2187" y="734"/>
                      <a:pt x="2187" y="734"/>
                    </a:cubicBezTo>
                    <a:cubicBezTo>
                      <a:pt x="2186" y="734"/>
                      <a:pt x="2186" y="733"/>
                      <a:pt x="2186" y="733"/>
                    </a:cubicBezTo>
                    <a:cubicBezTo>
                      <a:pt x="2143" y="651"/>
                      <a:pt x="2143" y="651"/>
                      <a:pt x="2143" y="651"/>
                    </a:cubicBezTo>
                    <a:cubicBezTo>
                      <a:pt x="2140" y="646"/>
                      <a:pt x="2134" y="643"/>
                      <a:pt x="2129" y="645"/>
                    </a:cubicBezTo>
                    <a:cubicBezTo>
                      <a:pt x="2065" y="658"/>
                      <a:pt x="2065" y="658"/>
                      <a:pt x="2065" y="658"/>
                    </a:cubicBezTo>
                    <a:cubicBezTo>
                      <a:pt x="2060" y="659"/>
                      <a:pt x="2055" y="657"/>
                      <a:pt x="2052" y="652"/>
                    </a:cubicBezTo>
                    <a:cubicBezTo>
                      <a:pt x="2041" y="636"/>
                      <a:pt x="2013" y="596"/>
                      <a:pt x="2013" y="592"/>
                    </a:cubicBezTo>
                    <a:cubicBezTo>
                      <a:pt x="2014" y="587"/>
                      <a:pt x="1992" y="586"/>
                      <a:pt x="1990" y="572"/>
                    </a:cubicBezTo>
                    <a:cubicBezTo>
                      <a:pt x="1988" y="558"/>
                      <a:pt x="1996" y="553"/>
                      <a:pt x="1996" y="538"/>
                    </a:cubicBezTo>
                    <a:cubicBezTo>
                      <a:pt x="1996" y="532"/>
                      <a:pt x="1999" y="525"/>
                      <a:pt x="2002" y="518"/>
                    </a:cubicBezTo>
                    <a:cubicBezTo>
                      <a:pt x="2007" y="508"/>
                      <a:pt x="2000" y="497"/>
                      <a:pt x="1989" y="499"/>
                    </a:cubicBezTo>
                    <a:cubicBezTo>
                      <a:pt x="1969" y="501"/>
                      <a:pt x="1943" y="504"/>
                      <a:pt x="1939" y="503"/>
                    </a:cubicBezTo>
                    <a:cubicBezTo>
                      <a:pt x="1931" y="502"/>
                      <a:pt x="1914" y="496"/>
                      <a:pt x="1906" y="495"/>
                    </a:cubicBezTo>
                    <a:cubicBezTo>
                      <a:pt x="1901" y="494"/>
                      <a:pt x="1899" y="465"/>
                      <a:pt x="1898" y="447"/>
                    </a:cubicBezTo>
                    <a:cubicBezTo>
                      <a:pt x="1898" y="440"/>
                      <a:pt x="1891" y="434"/>
                      <a:pt x="1884" y="435"/>
                    </a:cubicBezTo>
                    <a:cubicBezTo>
                      <a:pt x="1847" y="438"/>
                      <a:pt x="1747" y="446"/>
                      <a:pt x="1745" y="441"/>
                    </a:cubicBezTo>
                    <a:cubicBezTo>
                      <a:pt x="1742" y="435"/>
                      <a:pt x="1796" y="364"/>
                      <a:pt x="1796" y="358"/>
                    </a:cubicBezTo>
                    <a:cubicBezTo>
                      <a:pt x="1796" y="351"/>
                      <a:pt x="1784" y="288"/>
                      <a:pt x="1784" y="284"/>
                    </a:cubicBezTo>
                    <a:cubicBezTo>
                      <a:pt x="1785" y="280"/>
                      <a:pt x="1742" y="222"/>
                      <a:pt x="1742" y="222"/>
                    </a:cubicBezTo>
                    <a:cubicBezTo>
                      <a:pt x="1683" y="139"/>
                      <a:pt x="1683" y="139"/>
                      <a:pt x="1683" y="139"/>
                    </a:cubicBezTo>
                    <a:cubicBezTo>
                      <a:pt x="1683" y="139"/>
                      <a:pt x="1682" y="138"/>
                      <a:pt x="1681" y="138"/>
                    </a:cubicBezTo>
                    <a:cubicBezTo>
                      <a:pt x="1652" y="110"/>
                      <a:pt x="1652" y="110"/>
                      <a:pt x="1652" y="110"/>
                    </a:cubicBezTo>
                    <a:cubicBezTo>
                      <a:pt x="1649" y="107"/>
                      <a:pt x="1647" y="102"/>
                      <a:pt x="1648" y="97"/>
                    </a:cubicBezTo>
                    <a:cubicBezTo>
                      <a:pt x="1663" y="35"/>
                      <a:pt x="1663" y="35"/>
                      <a:pt x="1663" y="35"/>
                    </a:cubicBezTo>
                    <a:cubicBezTo>
                      <a:pt x="1664" y="29"/>
                      <a:pt x="1660" y="22"/>
                      <a:pt x="1653" y="20"/>
                    </a:cubicBezTo>
                    <a:cubicBezTo>
                      <a:pt x="1627" y="14"/>
                      <a:pt x="1571" y="0"/>
                      <a:pt x="1567" y="0"/>
                    </a:cubicBezTo>
                    <a:cubicBezTo>
                      <a:pt x="1563" y="0"/>
                      <a:pt x="1539" y="38"/>
                      <a:pt x="1529" y="53"/>
                    </a:cubicBezTo>
                    <a:cubicBezTo>
                      <a:pt x="1527" y="57"/>
                      <a:pt x="1523" y="59"/>
                      <a:pt x="1518" y="59"/>
                    </a:cubicBezTo>
                    <a:cubicBezTo>
                      <a:pt x="1467" y="58"/>
                      <a:pt x="1467" y="58"/>
                      <a:pt x="1467" y="58"/>
                    </a:cubicBezTo>
                    <a:cubicBezTo>
                      <a:pt x="1460" y="58"/>
                      <a:pt x="1455" y="62"/>
                      <a:pt x="1453" y="68"/>
                    </a:cubicBezTo>
                    <a:cubicBezTo>
                      <a:pt x="1451" y="79"/>
                      <a:pt x="1451" y="79"/>
                      <a:pt x="1451" y="79"/>
                    </a:cubicBezTo>
                    <a:cubicBezTo>
                      <a:pt x="1450" y="84"/>
                      <a:pt x="1445" y="88"/>
                      <a:pt x="1440" y="89"/>
                    </a:cubicBezTo>
                    <a:cubicBezTo>
                      <a:pt x="1378" y="98"/>
                      <a:pt x="1378" y="98"/>
                      <a:pt x="1378" y="98"/>
                    </a:cubicBezTo>
                    <a:cubicBezTo>
                      <a:pt x="1377" y="98"/>
                      <a:pt x="1376" y="98"/>
                      <a:pt x="1375" y="99"/>
                    </a:cubicBezTo>
                    <a:cubicBezTo>
                      <a:pt x="1234" y="152"/>
                      <a:pt x="1234" y="152"/>
                      <a:pt x="1234" y="152"/>
                    </a:cubicBezTo>
                    <a:cubicBezTo>
                      <a:pt x="1231" y="153"/>
                      <a:pt x="1229" y="155"/>
                      <a:pt x="1227" y="158"/>
                    </a:cubicBezTo>
                    <a:cubicBezTo>
                      <a:pt x="1213" y="183"/>
                      <a:pt x="1213" y="183"/>
                      <a:pt x="1213" y="183"/>
                    </a:cubicBezTo>
                    <a:cubicBezTo>
                      <a:pt x="1208" y="192"/>
                      <a:pt x="1196" y="192"/>
                      <a:pt x="1191" y="184"/>
                    </a:cubicBezTo>
                    <a:cubicBezTo>
                      <a:pt x="1186" y="175"/>
                      <a:pt x="1180" y="166"/>
                      <a:pt x="1175" y="163"/>
                    </a:cubicBezTo>
                    <a:cubicBezTo>
                      <a:pt x="1166" y="159"/>
                      <a:pt x="1144" y="166"/>
                      <a:pt x="1140" y="167"/>
                    </a:cubicBezTo>
                    <a:cubicBezTo>
                      <a:pt x="1140" y="167"/>
                      <a:pt x="1139" y="168"/>
                      <a:pt x="1139" y="168"/>
                    </a:cubicBezTo>
                    <a:cubicBezTo>
                      <a:pt x="1134" y="169"/>
                      <a:pt x="1105" y="175"/>
                      <a:pt x="1104" y="170"/>
                    </a:cubicBezTo>
                    <a:cubicBezTo>
                      <a:pt x="1103" y="165"/>
                      <a:pt x="1084" y="124"/>
                      <a:pt x="1054" y="120"/>
                    </a:cubicBezTo>
                    <a:cubicBezTo>
                      <a:pt x="1032" y="116"/>
                      <a:pt x="1010" y="132"/>
                      <a:pt x="1000" y="141"/>
                    </a:cubicBezTo>
                    <a:cubicBezTo>
                      <a:pt x="996" y="144"/>
                      <a:pt x="990" y="145"/>
                      <a:pt x="985" y="143"/>
                    </a:cubicBezTo>
                    <a:cubicBezTo>
                      <a:pt x="947" y="122"/>
                      <a:pt x="947" y="122"/>
                      <a:pt x="947" y="122"/>
                    </a:cubicBezTo>
                    <a:cubicBezTo>
                      <a:pt x="942" y="119"/>
                      <a:pt x="935" y="120"/>
                      <a:pt x="931" y="125"/>
                    </a:cubicBezTo>
                    <a:cubicBezTo>
                      <a:pt x="891" y="175"/>
                      <a:pt x="891" y="175"/>
                      <a:pt x="891" y="175"/>
                    </a:cubicBezTo>
                    <a:cubicBezTo>
                      <a:pt x="888" y="179"/>
                      <a:pt x="887" y="185"/>
                      <a:pt x="890" y="190"/>
                    </a:cubicBezTo>
                    <a:cubicBezTo>
                      <a:pt x="900" y="205"/>
                      <a:pt x="921" y="236"/>
                      <a:pt x="921" y="240"/>
                    </a:cubicBezTo>
                    <a:cubicBezTo>
                      <a:pt x="922" y="244"/>
                      <a:pt x="883" y="261"/>
                      <a:pt x="871" y="266"/>
                    </a:cubicBezTo>
                    <a:cubicBezTo>
                      <a:pt x="869" y="267"/>
                      <a:pt x="866" y="267"/>
                      <a:pt x="864" y="267"/>
                    </a:cubicBezTo>
                    <a:cubicBezTo>
                      <a:pt x="765" y="253"/>
                      <a:pt x="765" y="253"/>
                      <a:pt x="765" y="253"/>
                    </a:cubicBezTo>
                    <a:cubicBezTo>
                      <a:pt x="763" y="253"/>
                      <a:pt x="761" y="253"/>
                      <a:pt x="759" y="254"/>
                    </a:cubicBezTo>
                    <a:cubicBezTo>
                      <a:pt x="707" y="276"/>
                      <a:pt x="707" y="276"/>
                      <a:pt x="707" y="276"/>
                    </a:cubicBezTo>
                    <a:cubicBezTo>
                      <a:pt x="702" y="278"/>
                      <a:pt x="699" y="282"/>
                      <a:pt x="699" y="287"/>
                    </a:cubicBezTo>
                    <a:cubicBezTo>
                      <a:pt x="694" y="373"/>
                      <a:pt x="694" y="373"/>
                      <a:pt x="694" y="373"/>
                    </a:cubicBezTo>
                    <a:cubicBezTo>
                      <a:pt x="694" y="374"/>
                      <a:pt x="694" y="375"/>
                      <a:pt x="694" y="376"/>
                    </a:cubicBezTo>
                    <a:cubicBezTo>
                      <a:pt x="666" y="469"/>
                      <a:pt x="666" y="469"/>
                      <a:pt x="666" y="469"/>
                    </a:cubicBezTo>
                    <a:cubicBezTo>
                      <a:pt x="654" y="512"/>
                      <a:pt x="654" y="512"/>
                      <a:pt x="654" y="512"/>
                    </a:cubicBezTo>
                    <a:cubicBezTo>
                      <a:pt x="651" y="521"/>
                      <a:pt x="659" y="530"/>
                      <a:pt x="668" y="529"/>
                    </a:cubicBezTo>
                    <a:cubicBezTo>
                      <a:pt x="687" y="526"/>
                      <a:pt x="712" y="521"/>
                      <a:pt x="718" y="517"/>
                    </a:cubicBezTo>
                    <a:cubicBezTo>
                      <a:pt x="726" y="512"/>
                      <a:pt x="729" y="573"/>
                      <a:pt x="730" y="587"/>
                    </a:cubicBezTo>
                    <a:cubicBezTo>
                      <a:pt x="730" y="589"/>
                      <a:pt x="729" y="590"/>
                      <a:pt x="729" y="592"/>
                    </a:cubicBezTo>
                    <a:cubicBezTo>
                      <a:pt x="721" y="610"/>
                      <a:pt x="678" y="717"/>
                      <a:pt x="672" y="720"/>
                    </a:cubicBezTo>
                    <a:cubicBezTo>
                      <a:pt x="665" y="724"/>
                      <a:pt x="750" y="766"/>
                      <a:pt x="762" y="764"/>
                    </a:cubicBezTo>
                    <a:cubicBezTo>
                      <a:pt x="773" y="763"/>
                      <a:pt x="742" y="816"/>
                      <a:pt x="742" y="816"/>
                    </a:cubicBezTo>
                    <a:cubicBezTo>
                      <a:pt x="742" y="816"/>
                      <a:pt x="713" y="869"/>
                      <a:pt x="708" y="876"/>
                    </a:cubicBezTo>
                    <a:cubicBezTo>
                      <a:pt x="703" y="882"/>
                      <a:pt x="729" y="923"/>
                      <a:pt x="732" y="928"/>
                    </a:cubicBezTo>
                    <a:cubicBezTo>
                      <a:pt x="734" y="932"/>
                      <a:pt x="721" y="947"/>
                      <a:pt x="716" y="953"/>
                    </a:cubicBezTo>
                    <a:cubicBezTo>
                      <a:pt x="714" y="954"/>
                      <a:pt x="713" y="957"/>
                      <a:pt x="713" y="959"/>
                    </a:cubicBezTo>
                    <a:cubicBezTo>
                      <a:pt x="695" y="1061"/>
                      <a:pt x="695" y="1061"/>
                      <a:pt x="695" y="1061"/>
                    </a:cubicBezTo>
                    <a:cubicBezTo>
                      <a:pt x="695" y="1062"/>
                      <a:pt x="695" y="1063"/>
                      <a:pt x="695" y="1064"/>
                    </a:cubicBezTo>
                    <a:cubicBezTo>
                      <a:pt x="700" y="1142"/>
                      <a:pt x="700" y="1142"/>
                      <a:pt x="700" y="1142"/>
                    </a:cubicBezTo>
                    <a:cubicBezTo>
                      <a:pt x="701" y="1150"/>
                      <a:pt x="695" y="1156"/>
                      <a:pt x="687" y="1156"/>
                    </a:cubicBezTo>
                    <a:cubicBezTo>
                      <a:pt x="647" y="1156"/>
                      <a:pt x="647" y="1156"/>
                      <a:pt x="647" y="1156"/>
                    </a:cubicBezTo>
                    <a:cubicBezTo>
                      <a:pt x="645" y="1156"/>
                      <a:pt x="644" y="1156"/>
                      <a:pt x="642" y="1156"/>
                    </a:cubicBezTo>
                    <a:cubicBezTo>
                      <a:pt x="576" y="1180"/>
                      <a:pt x="576" y="1180"/>
                      <a:pt x="576" y="1180"/>
                    </a:cubicBezTo>
                    <a:cubicBezTo>
                      <a:pt x="572" y="1181"/>
                      <a:pt x="569" y="1181"/>
                      <a:pt x="566" y="1179"/>
                    </a:cubicBezTo>
                    <a:cubicBezTo>
                      <a:pt x="466" y="1131"/>
                      <a:pt x="466" y="1131"/>
                      <a:pt x="466" y="1131"/>
                    </a:cubicBezTo>
                    <a:cubicBezTo>
                      <a:pt x="461" y="1129"/>
                      <a:pt x="456" y="1130"/>
                      <a:pt x="452" y="1133"/>
                    </a:cubicBezTo>
                    <a:cubicBezTo>
                      <a:pt x="378" y="1197"/>
                      <a:pt x="378" y="1197"/>
                      <a:pt x="378" y="1197"/>
                    </a:cubicBezTo>
                    <a:cubicBezTo>
                      <a:pt x="376" y="1200"/>
                      <a:pt x="372" y="1201"/>
                      <a:pt x="368" y="1201"/>
                    </a:cubicBezTo>
                    <a:cubicBezTo>
                      <a:pt x="270" y="1190"/>
                      <a:pt x="270" y="1190"/>
                      <a:pt x="270" y="1190"/>
                    </a:cubicBezTo>
                    <a:cubicBezTo>
                      <a:pt x="264" y="1190"/>
                      <a:pt x="258" y="1194"/>
                      <a:pt x="257" y="1200"/>
                    </a:cubicBezTo>
                    <a:cubicBezTo>
                      <a:pt x="243" y="1251"/>
                      <a:pt x="243" y="1251"/>
                      <a:pt x="243" y="1251"/>
                    </a:cubicBezTo>
                    <a:cubicBezTo>
                      <a:pt x="241" y="1257"/>
                      <a:pt x="235" y="1261"/>
                      <a:pt x="228" y="1260"/>
                    </a:cubicBezTo>
                    <a:cubicBezTo>
                      <a:pt x="205" y="1257"/>
                      <a:pt x="205" y="1257"/>
                      <a:pt x="205" y="1257"/>
                    </a:cubicBezTo>
                    <a:cubicBezTo>
                      <a:pt x="199" y="1256"/>
                      <a:pt x="194" y="1259"/>
                      <a:pt x="192" y="1264"/>
                    </a:cubicBezTo>
                    <a:cubicBezTo>
                      <a:pt x="181" y="1286"/>
                      <a:pt x="181" y="1286"/>
                      <a:pt x="181" y="1286"/>
                    </a:cubicBezTo>
                    <a:cubicBezTo>
                      <a:pt x="179" y="1289"/>
                      <a:pt x="176" y="1291"/>
                      <a:pt x="173" y="1292"/>
                    </a:cubicBezTo>
                    <a:cubicBezTo>
                      <a:pt x="57" y="1331"/>
                      <a:pt x="57" y="1331"/>
                      <a:pt x="57" y="1331"/>
                    </a:cubicBezTo>
                    <a:cubicBezTo>
                      <a:pt x="54" y="1332"/>
                      <a:pt x="53" y="1333"/>
                      <a:pt x="51" y="1335"/>
                    </a:cubicBezTo>
                    <a:cubicBezTo>
                      <a:pt x="6" y="1387"/>
                      <a:pt x="6" y="1387"/>
                      <a:pt x="6" y="1387"/>
                    </a:cubicBezTo>
                    <a:cubicBezTo>
                      <a:pt x="0" y="1393"/>
                      <a:pt x="2" y="1403"/>
                      <a:pt x="9" y="1407"/>
                    </a:cubicBezTo>
                    <a:cubicBezTo>
                      <a:pt x="122" y="1466"/>
                      <a:pt x="122" y="1466"/>
                      <a:pt x="122" y="1466"/>
                    </a:cubicBezTo>
                    <a:cubicBezTo>
                      <a:pt x="127" y="1468"/>
                      <a:pt x="133" y="1467"/>
                      <a:pt x="137" y="1464"/>
                    </a:cubicBezTo>
                    <a:cubicBezTo>
                      <a:pt x="167" y="1436"/>
                      <a:pt x="167" y="1436"/>
                      <a:pt x="167" y="1436"/>
                    </a:cubicBezTo>
                    <a:cubicBezTo>
                      <a:pt x="171" y="1432"/>
                      <a:pt x="178" y="1432"/>
                      <a:pt x="183" y="1435"/>
                    </a:cubicBezTo>
                    <a:cubicBezTo>
                      <a:pt x="236" y="1471"/>
                      <a:pt x="236" y="1471"/>
                      <a:pt x="236" y="1471"/>
                    </a:cubicBezTo>
                    <a:cubicBezTo>
                      <a:pt x="241" y="1474"/>
                      <a:pt x="243" y="1481"/>
                      <a:pt x="241" y="1487"/>
                    </a:cubicBezTo>
                    <a:cubicBezTo>
                      <a:pt x="223" y="1527"/>
                      <a:pt x="223" y="1527"/>
                      <a:pt x="223" y="1527"/>
                    </a:cubicBezTo>
                    <a:cubicBezTo>
                      <a:pt x="223" y="1529"/>
                      <a:pt x="222" y="1532"/>
                      <a:pt x="223" y="1534"/>
                    </a:cubicBezTo>
                    <a:cubicBezTo>
                      <a:pt x="235" y="1637"/>
                      <a:pt x="235" y="1637"/>
                      <a:pt x="235" y="1637"/>
                    </a:cubicBezTo>
                    <a:cubicBezTo>
                      <a:pt x="235" y="1642"/>
                      <a:pt x="233" y="1646"/>
                      <a:pt x="230" y="1649"/>
                    </a:cubicBezTo>
                    <a:cubicBezTo>
                      <a:pt x="177" y="1689"/>
                      <a:pt x="177" y="1689"/>
                      <a:pt x="177" y="1689"/>
                    </a:cubicBezTo>
                    <a:cubicBezTo>
                      <a:pt x="171" y="1694"/>
                      <a:pt x="170" y="1701"/>
                      <a:pt x="174" y="1707"/>
                    </a:cubicBezTo>
                    <a:cubicBezTo>
                      <a:pt x="213" y="1763"/>
                      <a:pt x="213" y="1763"/>
                      <a:pt x="213" y="1763"/>
                    </a:cubicBezTo>
                    <a:cubicBezTo>
                      <a:pt x="215" y="1767"/>
                      <a:pt x="216" y="1772"/>
                      <a:pt x="214" y="1776"/>
                    </a:cubicBezTo>
                    <a:cubicBezTo>
                      <a:pt x="205" y="1796"/>
                      <a:pt x="205" y="1796"/>
                      <a:pt x="205" y="1796"/>
                    </a:cubicBezTo>
                    <a:cubicBezTo>
                      <a:pt x="203" y="1799"/>
                      <a:pt x="203" y="1804"/>
                      <a:pt x="205" y="1807"/>
                    </a:cubicBezTo>
                    <a:cubicBezTo>
                      <a:pt x="235" y="1862"/>
                      <a:pt x="235" y="1862"/>
                      <a:pt x="235" y="1862"/>
                    </a:cubicBezTo>
                    <a:cubicBezTo>
                      <a:pt x="237" y="1866"/>
                      <a:pt x="237" y="1870"/>
                      <a:pt x="235" y="1874"/>
                    </a:cubicBezTo>
                    <a:cubicBezTo>
                      <a:pt x="229" y="1888"/>
                      <a:pt x="229" y="1888"/>
                      <a:pt x="229" y="1888"/>
                    </a:cubicBezTo>
                    <a:cubicBezTo>
                      <a:pt x="228" y="1890"/>
                      <a:pt x="227" y="1892"/>
                      <a:pt x="227" y="1894"/>
                    </a:cubicBezTo>
                    <a:cubicBezTo>
                      <a:pt x="236" y="2104"/>
                      <a:pt x="236" y="2104"/>
                      <a:pt x="236" y="2104"/>
                    </a:cubicBezTo>
                    <a:cubicBezTo>
                      <a:pt x="236" y="2108"/>
                      <a:pt x="238" y="2111"/>
                      <a:pt x="240" y="2113"/>
                    </a:cubicBezTo>
                    <a:cubicBezTo>
                      <a:pt x="259" y="2130"/>
                      <a:pt x="259" y="2130"/>
                      <a:pt x="259" y="2130"/>
                    </a:cubicBezTo>
                    <a:cubicBezTo>
                      <a:pt x="261" y="2132"/>
                      <a:pt x="262" y="2135"/>
                      <a:pt x="263" y="2138"/>
                    </a:cubicBezTo>
                    <a:cubicBezTo>
                      <a:pt x="287" y="2323"/>
                      <a:pt x="287" y="2323"/>
                      <a:pt x="287" y="2323"/>
                    </a:cubicBezTo>
                    <a:cubicBezTo>
                      <a:pt x="287" y="2324"/>
                      <a:pt x="287" y="2325"/>
                      <a:pt x="288" y="2326"/>
                    </a:cubicBezTo>
                    <a:cubicBezTo>
                      <a:pt x="334" y="2444"/>
                      <a:pt x="334" y="2444"/>
                      <a:pt x="334" y="2444"/>
                    </a:cubicBezTo>
                    <a:cubicBezTo>
                      <a:pt x="336" y="2448"/>
                      <a:pt x="335" y="2453"/>
                      <a:pt x="332" y="2457"/>
                    </a:cubicBezTo>
                    <a:cubicBezTo>
                      <a:pt x="308" y="2489"/>
                      <a:pt x="308" y="2489"/>
                      <a:pt x="308" y="2489"/>
                    </a:cubicBezTo>
                    <a:cubicBezTo>
                      <a:pt x="303" y="2495"/>
                      <a:pt x="304" y="2503"/>
                      <a:pt x="310" y="2507"/>
                    </a:cubicBezTo>
                    <a:cubicBezTo>
                      <a:pt x="326" y="2520"/>
                      <a:pt x="326" y="2520"/>
                      <a:pt x="326" y="2520"/>
                    </a:cubicBezTo>
                    <a:cubicBezTo>
                      <a:pt x="329" y="2522"/>
                      <a:pt x="333" y="2523"/>
                      <a:pt x="337" y="2522"/>
                    </a:cubicBezTo>
                    <a:cubicBezTo>
                      <a:pt x="409" y="2500"/>
                      <a:pt x="409" y="2500"/>
                      <a:pt x="409" y="2500"/>
                    </a:cubicBezTo>
                    <a:cubicBezTo>
                      <a:pt x="410" y="2500"/>
                      <a:pt x="412" y="2500"/>
                      <a:pt x="413" y="2500"/>
                    </a:cubicBezTo>
                    <a:cubicBezTo>
                      <a:pt x="457" y="2501"/>
                      <a:pt x="457" y="2501"/>
                      <a:pt x="457" y="2501"/>
                    </a:cubicBezTo>
                    <a:cubicBezTo>
                      <a:pt x="460" y="2501"/>
                      <a:pt x="463" y="2500"/>
                      <a:pt x="466" y="2498"/>
                    </a:cubicBezTo>
                    <a:cubicBezTo>
                      <a:pt x="549" y="2426"/>
                      <a:pt x="549" y="2426"/>
                      <a:pt x="549" y="2426"/>
                    </a:cubicBezTo>
                    <a:cubicBezTo>
                      <a:pt x="551" y="2424"/>
                      <a:pt x="554" y="2423"/>
                      <a:pt x="557" y="2422"/>
                    </a:cubicBezTo>
                    <a:cubicBezTo>
                      <a:pt x="602" y="2419"/>
                      <a:pt x="602" y="2419"/>
                      <a:pt x="602" y="2419"/>
                    </a:cubicBezTo>
                    <a:cubicBezTo>
                      <a:pt x="607" y="2418"/>
                      <a:pt x="611" y="2416"/>
                      <a:pt x="613" y="2412"/>
                    </a:cubicBezTo>
                    <a:cubicBezTo>
                      <a:pt x="643" y="2358"/>
                      <a:pt x="643" y="2358"/>
                      <a:pt x="643" y="2358"/>
                    </a:cubicBezTo>
                    <a:cubicBezTo>
                      <a:pt x="645" y="2354"/>
                      <a:pt x="649" y="2352"/>
                      <a:pt x="653" y="2352"/>
                    </a:cubicBezTo>
                    <a:cubicBezTo>
                      <a:pt x="761" y="2342"/>
                      <a:pt x="761" y="2342"/>
                      <a:pt x="761" y="2342"/>
                    </a:cubicBezTo>
                    <a:cubicBezTo>
                      <a:pt x="761" y="2342"/>
                      <a:pt x="762" y="2341"/>
                      <a:pt x="763" y="2341"/>
                    </a:cubicBezTo>
                    <a:cubicBezTo>
                      <a:pt x="879" y="2312"/>
                      <a:pt x="879" y="2312"/>
                      <a:pt x="879" y="2312"/>
                    </a:cubicBezTo>
                    <a:cubicBezTo>
                      <a:pt x="884" y="2311"/>
                      <a:pt x="888" y="2306"/>
                      <a:pt x="889" y="2301"/>
                    </a:cubicBezTo>
                    <a:cubicBezTo>
                      <a:pt x="895" y="2242"/>
                      <a:pt x="895" y="2242"/>
                      <a:pt x="895" y="2242"/>
                    </a:cubicBezTo>
                    <a:cubicBezTo>
                      <a:pt x="895" y="2241"/>
                      <a:pt x="895" y="2240"/>
                      <a:pt x="895" y="2239"/>
                    </a:cubicBezTo>
                    <a:cubicBezTo>
                      <a:pt x="927" y="2133"/>
                      <a:pt x="927" y="2133"/>
                      <a:pt x="927" y="2133"/>
                    </a:cubicBezTo>
                    <a:cubicBezTo>
                      <a:pt x="929" y="2128"/>
                      <a:pt x="927" y="2123"/>
                      <a:pt x="924" y="2120"/>
                    </a:cubicBezTo>
                    <a:cubicBezTo>
                      <a:pt x="911" y="2107"/>
                      <a:pt x="881" y="2077"/>
                      <a:pt x="878" y="2069"/>
                    </a:cubicBezTo>
                    <a:cubicBezTo>
                      <a:pt x="875" y="2060"/>
                      <a:pt x="942" y="1990"/>
                      <a:pt x="953" y="1979"/>
                    </a:cubicBezTo>
                    <a:cubicBezTo>
                      <a:pt x="953" y="1978"/>
                      <a:pt x="954" y="1978"/>
                      <a:pt x="955" y="1977"/>
                    </a:cubicBezTo>
                    <a:cubicBezTo>
                      <a:pt x="1050" y="1924"/>
                      <a:pt x="1050" y="1924"/>
                      <a:pt x="1050" y="1924"/>
                    </a:cubicBezTo>
                    <a:cubicBezTo>
                      <a:pt x="1053" y="1922"/>
                      <a:pt x="1056" y="1919"/>
                      <a:pt x="1056" y="1915"/>
                    </a:cubicBezTo>
                    <a:cubicBezTo>
                      <a:pt x="1071" y="1834"/>
                      <a:pt x="1071" y="1834"/>
                      <a:pt x="1071" y="1834"/>
                    </a:cubicBezTo>
                    <a:cubicBezTo>
                      <a:pt x="1071" y="1830"/>
                      <a:pt x="1074" y="1826"/>
                      <a:pt x="1078" y="1824"/>
                    </a:cubicBezTo>
                    <a:cubicBezTo>
                      <a:pt x="1168" y="1782"/>
                      <a:pt x="1168" y="1782"/>
                      <a:pt x="1168" y="1782"/>
                    </a:cubicBezTo>
                    <a:cubicBezTo>
                      <a:pt x="1170" y="1781"/>
                      <a:pt x="1171" y="1780"/>
                      <a:pt x="1172" y="1779"/>
                    </a:cubicBezTo>
                    <a:cubicBezTo>
                      <a:pt x="1217" y="1734"/>
                      <a:pt x="1217" y="1734"/>
                      <a:pt x="1217" y="1734"/>
                    </a:cubicBezTo>
                    <a:cubicBezTo>
                      <a:pt x="1222" y="1730"/>
                      <a:pt x="1229" y="1729"/>
                      <a:pt x="1234" y="1733"/>
                    </a:cubicBezTo>
                    <a:cubicBezTo>
                      <a:pt x="1299" y="1779"/>
                      <a:pt x="1299" y="1779"/>
                      <a:pt x="1299" y="1779"/>
                    </a:cubicBezTo>
                    <a:cubicBezTo>
                      <a:pt x="1302" y="1781"/>
                      <a:pt x="1305" y="1782"/>
                      <a:pt x="1308" y="1781"/>
                    </a:cubicBezTo>
                    <a:cubicBezTo>
                      <a:pt x="1346" y="1778"/>
                      <a:pt x="1346" y="1778"/>
                      <a:pt x="1346" y="1778"/>
                    </a:cubicBezTo>
                    <a:cubicBezTo>
                      <a:pt x="1351" y="1777"/>
                      <a:pt x="1356" y="1780"/>
                      <a:pt x="1359" y="1785"/>
                    </a:cubicBezTo>
                    <a:cubicBezTo>
                      <a:pt x="1363" y="1794"/>
                      <a:pt x="1363" y="1794"/>
                      <a:pt x="1363" y="1794"/>
                    </a:cubicBezTo>
                    <a:cubicBezTo>
                      <a:pt x="1364" y="1795"/>
                      <a:pt x="1365" y="1797"/>
                      <a:pt x="1366" y="1798"/>
                    </a:cubicBezTo>
                    <a:cubicBezTo>
                      <a:pt x="1388" y="1817"/>
                      <a:pt x="1388" y="1817"/>
                      <a:pt x="1388" y="1817"/>
                    </a:cubicBezTo>
                    <a:cubicBezTo>
                      <a:pt x="1394" y="1823"/>
                      <a:pt x="1394" y="1832"/>
                      <a:pt x="1387" y="1837"/>
                    </a:cubicBezTo>
                    <a:cubicBezTo>
                      <a:pt x="1337" y="1879"/>
                      <a:pt x="1337" y="1879"/>
                      <a:pt x="1337" y="1879"/>
                    </a:cubicBezTo>
                    <a:cubicBezTo>
                      <a:pt x="1335" y="1881"/>
                      <a:pt x="1333" y="1884"/>
                      <a:pt x="1333" y="1888"/>
                    </a:cubicBezTo>
                    <a:cubicBezTo>
                      <a:pt x="1331" y="1911"/>
                      <a:pt x="1325" y="1998"/>
                      <a:pt x="1321" y="1996"/>
                    </a:cubicBezTo>
                    <a:cubicBezTo>
                      <a:pt x="1317" y="1994"/>
                      <a:pt x="1306" y="1981"/>
                      <a:pt x="1300" y="1974"/>
                    </a:cubicBezTo>
                    <a:cubicBezTo>
                      <a:pt x="1297" y="1970"/>
                      <a:pt x="1293" y="1969"/>
                      <a:pt x="1288" y="1969"/>
                    </a:cubicBezTo>
                    <a:cubicBezTo>
                      <a:pt x="1266" y="1972"/>
                      <a:pt x="1266" y="1972"/>
                      <a:pt x="1266" y="1972"/>
                    </a:cubicBezTo>
                    <a:cubicBezTo>
                      <a:pt x="1259" y="1973"/>
                      <a:pt x="1254" y="1979"/>
                      <a:pt x="1255" y="1986"/>
                    </a:cubicBezTo>
                    <a:cubicBezTo>
                      <a:pt x="1261" y="2056"/>
                      <a:pt x="1261" y="2056"/>
                      <a:pt x="1261" y="2056"/>
                    </a:cubicBezTo>
                    <a:cubicBezTo>
                      <a:pt x="1262" y="2062"/>
                      <a:pt x="1258" y="2067"/>
                      <a:pt x="1253" y="2069"/>
                    </a:cubicBezTo>
                    <a:cubicBezTo>
                      <a:pt x="1218" y="2081"/>
                      <a:pt x="1218" y="2081"/>
                      <a:pt x="1218" y="2081"/>
                    </a:cubicBezTo>
                    <a:cubicBezTo>
                      <a:pt x="1213" y="2083"/>
                      <a:pt x="1209" y="2088"/>
                      <a:pt x="1209" y="2093"/>
                    </a:cubicBezTo>
                    <a:cubicBezTo>
                      <a:pt x="1208" y="2119"/>
                      <a:pt x="1208" y="2119"/>
                      <a:pt x="1208" y="2119"/>
                    </a:cubicBezTo>
                    <a:cubicBezTo>
                      <a:pt x="1208" y="2123"/>
                      <a:pt x="1210" y="2126"/>
                      <a:pt x="1212" y="2128"/>
                    </a:cubicBezTo>
                    <a:cubicBezTo>
                      <a:pt x="1240" y="2158"/>
                      <a:pt x="1240" y="2158"/>
                      <a:pt x="1240" y="2158"/>
                    </a:cubicBezTo>
                    <a:cubicBezTo>
                      <a:pt x="1243" y="2161"/>
                      <a:pt x="1244" y="2166"/>
                      <a:pt x="1243" y="2170"/>
                    </a:cubicBezTo>
                    <a:cubicBezTo>
                      <a:pt x="1240" y="2182"/>
                      <a:pt x="1240" y="2182"/>
                      <a:pt x="1240" y="2182"/>
                    </a:cubicBezTo>
                    <a:cubicBezTo>
                      <a:pt x="1239" y="2184"/>
                      <a:pt x="1238" y="2186"/>
                      <a:pt x="1236" y="2188"/>
                    </a:cubicBezTo>
                    <a:cubicBezTo>
                      <a:pt x="1192" y="2226"/>
                      <a:pt x="1192" y="2226"/>
                      <a:pt x="1192" y="2226"/>
                    </a:cubicBezTo>
                    <a:cubicBezTo>
                      <a:pt x="1188" y="2230"/>
                      <a:pt x="1186" y="2235"/>
                      <a:pt x="1187" y="2240"/>
                    </a:cubicBezTo>
                    <a:cubicBezTo>
                      <a:pt x="1201" y="2285"/>
                      <a:pt x="1201" y="2285"/>
                      <a:pt x="1201" y="2285"/>
                    </a:cubicBezTo>
                    <a:cubicBezTo>
                      <a:pt x="1201" y="2287"/>
                      <a:pt x="1201" y="2288"/>
                      <a:pt x="1201" y="2289"/>
                    </a:cubicBezTo>
                    <a:cubicBezTo>
                      <a:pt x="1200" y="2313"/>
                      <a:pt x="1200" y="2313"/>
                      <a:pt x="1200" y="2313"/>
                    </a:cubicBezTo>
                    <a:cubicBezTo>
                      <a:pt x="1200" y="2314"/>
                      <a:pt x="1200" y="2316"/>
                      <a:pt x="1200" y="2317"/>
                    </a:cubicBezTo>
                    <a:cubicBezTo>
                      <a:pt x="1185" y="2356"/>
                      <a:pt x="1185" y="2356"/>
                      <a:pt x="1185" y="2356"/>
                    </a:cubicBezTo>
                    <a:cubicBezTo>
                      <a:pt x="1185" y="2358"/>
                      <a:pt x="1183" y="2360"/>
                      <a:pt x="1181" y="2362"/>
                    </a:cubicBezTo>
                    <a:cubicBezTo>
                      <a:pt x="1152" y="2386"/>
                      <a:pt x="1152" y="2386"/>
                      <a:pt x="1152" y="2386"/>
                    </a:cubicBezTo>
                    <a:cubicBezTo>
                      <a:pt x="1149" y="2388"/>
                      <a:pt x="1148" y="2390"/>
                      <a:pt x="1147" y="2393"/>
                    </a:cubicBezTo>
                    <a:cubicBezTo>
                      <a:pt x="1132" y="2453"/>
                      <a:pt x="1132" y="2453"/>
                      <a:pt x="1132" y="2453"/>
                    </a:cubicBezTo>
                    <a:cubicBezTo>
                      <a:pt x="1130" y="2459"/>
                      <a:pt x="1134" y="2466"/>
                      <a:pt x="1140" y="2468"/>
                    </a:cubicBezTo>
                    <a:cubicBezTo>
                      <a:pt x="1254" y="2503"/>
                      <a:pt x="1254" y="2503"/>
                      <a:pt x="1254" y="2503"/>
                    </a:cubicBezTo>
                    <a:cubicBezTo>
                      <a:pt x="1256" y="2504"/>
                      <a:pt x="1259" y="2506"/>
                      <a:pt x="1260" y="2508"/>
                    </a:cubicBezTo>
                    <a:cubicBezTo>
                      <a:pt x="1293" y="2552"/>
                      <a:pt x="1293" y="2552"/>
                      <a:pt x="1293" y="2552"/>
                    </a:cubicBezTo>
                    <a:cubicBezTo>
                      <a:pt x="1294" y="2553"/>
                      <a:pt x="1294" y="2554"/>
                      <a:pt x="1295" y="2554"/>
                    </a:cubicBezTo>
                    <a:cubicBezTo>
                      <a:pt x="1326" y="2621"/>
                      <a:pt x="1326" y="2621"/>
                      <a:pt x="1326" y="2621"/>
                    </a:cubicBezTo>
                    <a:cubicBezTo>
                      <a:pt x="1327" y="2623"/>
                      <a:pt x="1327" y="2625"/>
                      <a:pt x="1327" y="2627"/>
                    </a:cubicBezTo>
                    <a:cubicBezTo>
                      <a:pt x="1325" y="2696"/>
                      <a:pt x="1325" y="2696"/>
                      <a:pt x="1325" y="2696"/>
                    </a:cubicBezTo>
                    <a:cubicBezTo>
                      <a:pt x="1325" y="2698"/>
                      <a:pt x="1324" y="2700"/>
                      <a:pt x="1323" y="2702"/>
                    </a:cubicBezTo>
                    <a:cubicBezTo>
                      <a:pt x="1305" y="2733"/>
                      <a:pt x="1305" y="2733"/>
                      <a:pt x="1305" y="2733"/>
                    </a:cubicBezTo>
                    <a:cubicBezTo>
                      <a:pt x="1304" y="2734"/>
                      <a:pt x="1304" y="2734"/>
                      <a:pt x="1304" y="2735"/>
                    </a:cubicBezTo>
                    <a:cubicBezTo>
                      <a:pt x="1281" y="2790"/>
                      <a:pt x="1281" y="2790"/>
                      <a:pt x="1281" y="2790"/>
                    </a:cubicBezTo>
                    <a:cubicBezTo>
                      <a:pt x="1279" y="2795"/>
                      <a:pt x="1274" y="2798"/>
                      <a:pt x="1268" y="2798"/>
                    </a:cubicBezTo>
                    <a:cubicBezTo>
                      <a:pt x="1268" y="2798"/>
                      <a:pt x="1268" y="2798"/>
                      <a:pt x="1268" y="2798"/>
                    </a:cubicBezTo>
                    <a:cubicBezTo>
                      <a:pt x="1259" y="2798"/>
                      <a:pt x="1253" y="2807"/>
                      <a:pt x="1255" y="2815"/>
                    </a:cubicBezTo>
                    <a:cubicBezTo>
                      <a:pt x="1282" y="2896"/>
                      <a:pt x="1282" y="2896"/>
                      <a:pt x="1282" y="2896"/>
                    </a:cubicBezTo>
                    <a:cubicBezTo>
                      <a:pt x="1282" y="2896"/>
                      <a:pt x="1282" y="2896"/>
                      <a:pt x="1282" y="2897"/>
                    </a:cubicBezTo>
                    <a:cubicBezTo>
                      <a:pt x="1299" y="2978"/>
                      <a:pt x="1299" y="2978"/>
                      <a:pt x="1299" y="2978"/>
                    </a:cubicBezTo>
                    <a:cubicBezTo>
                      <a:pt x="1300" y="2979"/>
                      <a:pt x="1300" y="2980"/>
                      <a:pt x="1300" y="2981"/>
                    </a:cubicBezTo>
                    <a:cubicBezTo>
                      <a:pt x="1299" y="3002"/>
                      <a:pt x="1299" y="3002"/>
                      <a:pt x="1299" y="3002"/>
                    </a:cubicBezTo>
                    <a:cubicBezTo>
                      <a:pt x="1299" y="3004"/>
                      <a:pt x="1299" y="3005"/>
                      <a:pt x="1298" y="3007"/>
                    </a:cubicBezTo>
                    <a:cubicBezTo>
                      <a:pt x="1266" y="3069"/>
                      <a:pt x="1266" y="3069"/>
                      <a:pt x="1266" y="3069"/>
                    </a:cubicBezTo>
                    <a:cubicBezTo>
                      <a:pt x="1265" y="3070"/>
                      <a:pt x="1264" y="3072"/>
                      <a:pt x="1264" y="3074"/>
                    </a:cubicBezTo>
                    <a:cubicBezTo>
                      <a:pt x="1264" y="3082"/>
                      <a:pt x="1264" y="3082"/>
                      <a:pt x="1264" y="3082"/>
                    </a:cubicBezTo>
                    <a:cubicBezTo>
                      <a:pt x="1264" y="3091"/>
                      <a:pt x="1272" y="3097"/>
                      <a:pt x="1280" y="3095"/>
                    </a:cubicBezTo>
                    <a:cubicBezTo>
                      <a:pt x="1309" y="3088"/>
                      <a:pt x="1309" y="3088"/>
                      <a:pt x="1309" y="3088"/>
                    </a:cubicBezTo>
                    <a:cubicBezTo>
                      <a:pt x="1311" y="3088"/>
                      <a:pt x="1312" y="3087"/>
                      <a:pt x="1314" y="3086"/>
                    </a:cubicBezTo>
                    <a:cubicBezTo>
                      <a:pt x="1324" y="3080"/>
                      <a:pt x="1324" y="3080"/>
                      <a:pt x="1324" y="3080"/>
                    </a:cubicBezTo>
                    <a:cubicBezTo>
                      <a:pt x="1327" y="3077"/>
                      <a:pt x="1332" y="3077"/>
                      <a:pt x="1336" y="3078"/>
                    </a:cubicBezTo>
                    <a:cubicBezTo>
                      <a:pt x="1352" y="3085"/>
                      <a:pt x="1394" y="3102"/>
                      <a:pt x="1402" y="3103"/>
                    </a:cubicBezTo>
                    <a:cubicBezTo>
                      <a:pt x="1410" y="3103"/>
                      <a:pt x="1449" y="3089"/>
                      <a:pt x="1464" y="3084"/>
                    </a:cubicBezTo>
                    <a:cubicBezTo>
                      <a:pt x="1468" y="3083"/>
                      <a:pt x="1471" y="3080"/>
                      <a:pt x="1472" y="3076"/>
                    </a:cubicBezTo>
                    <a:cubicBezTo>
                      <a:pt x="1481" y="3049"/>
                      <a:pt x="1481" y="3049"/>
                      <a:pt x="1481" y="3049"/>
                    </a:cubicBezTo>
                    <a:cubicBezTo>
                      <a:pt x="1483" y="3045"/>
                      <a:pt x="1486" y="3042"/>
                      <a:pt x="1490" y="3040"/>
                    </a:cubicBezTo>
                    <a:cubicBezTo>
                      <a:pt x="1511" y="3035"/>
                      <a:pt x="1511" y="3035"/>
                      <a:pt x="1511" y="3035"/>
                    </a:cubicBezTo>
                    <a:cubicBezTo>
                      <a:pt x="1533" y="3009"/>
                      <a:pt x="1573" y="2964"/>
                      <a:pt x="1573" y="29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1339513" y="3660775"/>
                <a:ext cx="3265488" cy="2365375"/>
              </a:xfrm>
              <a:custGeom>
                <a:avLst/>
                <a:gdLst>
                  <a:gd name="T0" fmla="*/ 1751 w 2532"/>
                  <a:gd name="T1" fmla="*/ 1709 h 1835"/>
                  <a:gd name="T2" fmla="*/ 1544 w 2532"/>
                  <a:gd name="T3" fmla="*/ 1774 h 1835"/>
                  <a:gd name="T4" fmla="*/ 1427 w 2532"/>
                  <a:gd name="T5" fmla="*/ 1719 h 1835"/>
                  <a:gd name="T6" fmla="*/ 1289 w 2532"/>
                  <a:gd name="T7" fmla="*/ 1726 h 1835"/>
                  <a:gd name="T8" fmla="*/ 1193 w 2532"/>
                  <a:gd name="T9" fmla="*/ 1757 h 1835"/>
                  <a:gd name="T10" fmla="*/ 1053 w 2532"/>
                  <a:gd name="T11" fmla="*/ 1762 h 1835"/>
                  <a:gd name="T12" fmla="*/ 959 w 2532"/>
                  <a:gd name="T13" fmla="*/ 1835 h 1835"/>
                  <a:gd name="T14" fmla="*/ 824 w 2532"/>
                  <a:gd name="T15" fmla="*/ 1812 h 1835"/>
                  <a:gd name="T16" fmla="*/ 726 w 2532"/>
                  <a:gd name="T17" fmla="*/ 1777 h 1835"/>
                  <a:gd name="T18" fmla="*/ 620 w 2532"/>
                  <a:gd name="T19" fmla="*/ 1784 h 1835"/>
                  <a:gd name="T20" fmla="*/ 475 w 2532"/>
                  <a:gd name="T21" fmla="*/ 1753 h 1835"/>
                  <a:gd name="T22" fmla="*/ 419 w 2532"/>
                  <a:gd name="T23" fmla="*/ 1705 h 1835"/>
                  <a:gd name="T24" fmla="*/ 276 w 2532"/>
                  <a:gd name="T25" fmla="*/ 1636 h 1835"/>
                  <a:gd name="T26" fmla="*/ 136 w 2532"/>
                  <a:gd name="T27" fmla="*/ 1645 h 1835"/>
                  <a:gd name="T28" fmla="*/ 37 w 2532"/>
                  <a:gd name="T29" fmla="*/ 1568 h 1835"/>
                  <a:gd name="T30" fmla="*/ 5 w 2532"/>
                  <a:gd name="T31" fmla="*/ 1441 h 1835"/>
                  <a:gd name="T32" fmla="*/ 197 w 2532"/>
                  <a:gd name="T33" fmla="*/ 1339 h 1835"/>
                  <a:gd name="T34" fmla="*/ 369 w 2532"/>
                  <a:gd name="T35" fmla="*/ 1308 h 1835"/>
                  <a:gd name="T36" fmla="*/ 350 w 2532"/>
                  <a:gd name="T37" fmla="*/ 1087 h 1835"/>
                  <a:gd name="T38" fmla="*/ 307 w 2532"/>
                  <a:gd name="T39" fmla="*/ 1032 h 1835"/>
                  <a:gd name="T40" fmla="*/ 290 w 2532"/>
                  <a:gd name="T41" fmla="*/ 850 h 1835"/>
                  <a:gd name="T42" fmla="*/ 363 w 2532"/>
                  <a:gd name="T43" fmla="*/ 754 h 1835"/>
                  <a:gd name="T44" fmla="*/ 279 w 2532"/>
                  <a:gd name="T45" fmla="*/ 631 h 1835"/>
                  <a:gd name="T46" fmla="*/ 197 w 2532"/>
                  <a:gd name="T47" fmla="*/ 504 h 1835"/>
                  <a:gd name="T48" fmla="*/ 167 w 2532"/>
                  <a:gd name="T49" fmla="*/ 415 h 1835"/>
                  <a:gd name="T50" fmla="*/ 462 w 2532"/>
                  <a:gd name="T51" fmla="*/ 482 h 1835"/>
                  <a:gd name="T52" fmla="*/ 630 w 2532"/>
                  <a:gd name="T53" fmla="*/ 453 h 1835"/>
                  <a:gd name="T54" fmla="*/ 506 w 2532"/>
                  <a:gd name="T55" fmla="*/ 174 h 1835"/>
                  <a:gd name="T56" fmla="*/ 764 w 2532"/>
                  <a:gd name="T57" fmla="*/ 76 h 1835"/>
                  <a:gd name="T58" fmla="*/ 913 w 2532"/>
                  <a:gd name="T59" fmla="*/ 230 h 1835"/>
                  <a:gd name="T60" fmla="*/ 1099 w 2532"/>
                  <a:gd name="T61" fmla="*/ 273 h 1835"/>
                  <a:gd name="T62" fmla="*/ 1311 w 2532"/>
                  <a:gd name="T63" fmla="*/ 113 h 1835"/>
                  <a:gd name="T64" fmla="*/ 1461 w 2532"/>
                  <a:gd name="T65" fmla="*/ 1 h 1835"/>
                  <a:gd name="T66" fmla="*/ 1560 w 2532"/>
                  <a:gd name="T67" fmla="*/ 111 h 1835"/>
                  <a:gd name="T68" fmla="*/ 1523 w 2532"/>
                  <a:gd name="T69" fmla="*/ 228 h 1835"/>
                  <a:gd name="T70" fmla="*/ 1418 w 2532"/>
                  <a:gd name="T71" fmla="*/ 266 h 1835"/>
                  <a:gd name="T72" fmla="*/ 1709 w 2532"/>
                  <a:gd name="T73" fmla="*/ 317 h 1835"/>
                  <a:gd name="T74" fmla="*/ 1994 w 2532"/>
                  <a:gd name="T75" fmla="*/ 188 h 1835"/>
                  <a:gd name="T76" fmla="*/ 2052 w 2532"/>
                  <a:gd name="T77" fmla="*/ 84 h 1835"/>
                  <a:gd name="T78" fmla="*/ 2169 w 2532"/>
                  <a:gd name="T79" fmla="*/ 268 h 1835"/>
                  <a:gd name="T80" fmla="*/ 2225 w 2532"/>
                  <a:gd name="T81" fmla="*/ 542 h 1835"/>
                  <a:gd name="T82" fmla="*/ 2407 w 2532"/>
                  <a:gd name="T83" fmla="*/ 683 h 1835"/>
                  <a:gd name="T84" fmla="*/ 2459 w 2532"/>
                  <a:gd name="T85" fmla="*/ 862 h 1835"/>
                  <a:gd name="T86" fmla="*/ 2460 w 2532"/>
                  <a:gd name="T87" fmla="*/ 1096 h 1835"/>
                  <a:gd name="T88" fmla="*/ 2531 w 2532"/>
                  <a:gd name="T89" fmla="*/ 1295 h 1835"/>
                  <a:gd name="T90" fmla="*/ 2410 w 2532"/>
                  <a:gd name="T91" fmla="*/ 1336 h 1835"/>
                  <a:gd name="T92" fmla="*/ 2288 w 2532"/>
                  <a:gd name="T93" fmla="*/ 1408 h 1835"/>
                  <a:gd name="T94" fmla="*/ 2175 w 2532"/>
                  <a:gd name="T95" fmla="*/ 1486 h 1835"/>
                  <a:gd name="T96" fmla="*/ 1969 w 2532"/>
                  <a:gd name="T97" fmla="*/ 1563 h 1835"/>
                  <a:gd name="T98" fmla="*/ 1914 w 2532"/>
                  <a:gd name="T99" fmla="*/ 1630 h 1835"/>
                  <a:gd name="T100" fmla="*/ 1840 w 2532"/>
                  <a:gd name="T101" fmla="*/ 1688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2" h="1835">
                    <a:moveTo>
                      <a:pt x="1840" y="1688"/>
                    </a:moveTo>
                    <a:cubicBezTo>
                      <a:pt x="1837" y="1686"/>
                      <a:pt x="1833" y="1686"/>
                      <a:pt x="1830" y="1688"/>
                    </a:cubicBezTo>
                    <a:cubicBezTo>
                      <a:pt x="1823" y="1692"/>
                      <a:pt x="1811" y="1699"/>
                      <a:pt x="1808" y="1699"/>
                    </a:cubicBezTo>
                    <a:cubicBezTo>
                      <a:pt x="1804" y="1699"/>
                      <a:pt x="1757" y="1708"/>
                      <a:pt x="1751" y="1709"/>
                    </a:cubicBezTo>
                    <a:cubicBezTo>
                      <a:pt x="1750" y="1709"/>
                      <a:pt x="1750" y="1709"/>
                      <a:pt x="1750" y="1710"/>
                    </a:cubicBezTo>
                    <a:cubicBezTo>
                      <a:pt x="1743" y="1712"/>
                      <a:pt x="1690" y="1732"/>
                      <a:pt x="1684" y="1738"/>
                    </a:cubicBezTo>
                    <a:cubicBezTo>
                      <a:pt x="1678" y="1746"/>
                      <a:pt x="1634" y="1759"/>
                      <a:pt x="1623" y="1759"/>
                    </a:cubicBezTo>
                    <a:cubicBezTo>
                      <a:pt x="1613" y="1759"/>
                      <a:pt x="1548" y="1770"/>
                      <a:pt x="1544" y="1774"/>
                    </a:cubicBezTo>
                    <a:cubicBezTo>
                      <a:pt x="1542" y="1778"/>
                      <a:pt x="1508" y="1786"/>
                      <a:pt x="1499" y="1787"/>
                    </a:cubicBezTo>
                    <a:cubicBezTo>
                      <a:pt x="1497" y="1788"/>
                      <a:pt x="1496" y="1788"/>
                      <a:pt x="1494" y="1787"/>
                    </a:cubicBezTo>
                    <a:cubicBezTo>
                      <a:pt x="1490" y="1786"/>
                      <a:pt x="1480" y="1782"/>
                      <a:pt x="1476" y="1778"/>
                    </a:cubicBezTo>
                    <a:cubicBezTo>
                      <a:pt x="1472" y="1774"/>
                      <a:pt x="1434" y="1727"/>
                      <a:pt x="1427" y="1719"/>
                    </a:cubicBezTo>
                    <a:cubicBezTo>
                      <a:pt x="1427" y="1718"/>
                      <a:pt x="1426" y="1718"/>
                      <a:pt x="1425" y="1717"/>
                    </a:cubicBezTo>
                    <a:cubicBezTo>
                      <a:pt x="1399" y="1701"/>
                      <a:pt x="1399" y="1701"/>
                      <a:pt x="1399" y="1701"/>
                    </a:cubicBezTo>
                    <a:cubicBezTo>
                      <a:pt x="1397" y="1700"/>
                      <a:pt x="1395" y="1700"/>
                      <a:pt x="1393" y="1700"/>
                    </a:cubicBezTo>
                    <a:cubicBezTo>
                      <a:pt x="1375" y="1703"/>
                      <a:pt x="1290" y="1717"/>
                      <a:pt x="1289" y="1726"/>
                    </a:cubicBezTo>
                    <a:cubicBezTo>
                      <a:pt x="1287" y="1736"/>
                      <a:pt x="1259" y="1768"/>
                      <a:pt x="1255" y="1771"/>
                    </a:cubicBezTo>
                    <a:cubicBezTo>
                      <a:pt x="1252" y="1773"/>
                      <a:pt x="1223" y="1790"/>
                      <a:pt x="1205" y="1801"/>
                    </a:cubicBezTo>
                    <a:cubicBezTo>
                      <a:pt x="1199" y="1804"/>
                      <a:pt x="1192" y="1800"/>
                      <a:pt x="1192" y="1793"/>
                    </a:cubicBezTo>
                    <a:cubicBezTo>
                      <a:pt x="1193" y="1757"/>
                      <a:pt x="1193" y="1757"/>
                      <a:pt x="1193" y="1757"/>
                    </a:cubicBezTo>
                    <a:cubicBezTo>
                      <a:pt x="1193" y="1753"/>
                      <a:pt x="1190" y="1749"/>
                      <a:pt x="1186" y="1748"/>
                    </a:cubicBezTo>
                    <a:cubicBezTo>
                      <a:pt x="1143" y="1737"/>
                      <a:pt x="1143" y="1737"/>
                      <a:pt x="1143" y="1737"/>
                    </a:cubicBezTo>
                    <a:cubicBezTo>
                      <a:pt x="1141" y="1737"/>
                      <a:pt x="1140" y="1737"/>
                      <a:pt x="1138" y="1737"/>
                    </a:cubicBezTo>
                    <a:cubicBezTo>
                      <a:pt x="1124" y="1741"/>
                      <a:pt x="1047" y="1762"/>
                      <a:pt x="1053" y="1762"/>
                    </a:cubicBezTo>
                    <a:cubicBezTo>
                      <a:pt x="1058" y="1762"/>
                      <a:pt x="1024" y="1768"/>
                      <a:pt x="1014" y="1770"/>
                    </a:cubicBezTo>
                    <a:cubicBezTo>
                      <a:pt x="1012" y="1770"/>
                      <a:pt x="1010" y="1771"/>
                      <a:pt x="1009" y="1772"/>
                    </a:cubicBezTo>
                    <a:cubicBezTo>
                      <a:pt x="1004" y="1777"/>
                      <a:pt x="991" y="1790"/>
                      <a:pt x="988" y="1796"/>
                    </a:cubicBezTo>
                    <a:cubicBezTo>
                      <a:pt x="985" y="1803"/>
                      <a:pt x="972" y="1835"/>
                      <a:pt x="959" y="1835"/>
                    </a:cubicBezTo>
                    <a:cubicBezTo>
                      <a:pt x="948" y="1835"/>
                      <a:pt x="896" y="1815"/>
                      <a:pt x="879" y="1808"/>
                    </a:cubicBezTo>
                    <a:cubicBezTo>
                      <a:pt x="877" y="1807"/>
                      <a:pt x="875" y="1805"/>
                      <a:pt x="874" y="1803"/>
                    </a:cubicBezTo>
                    <a:cubicBezTo>
                      <a:pt x="873" y="1802"/>
                      <a:pt x="870" y="1800"/>
                      <a:pt x="862" y="1800"/>
                    </a:cubicBezTo>
                    <a:cubicBezTo>
                      <a:pt x="850" y="1799"/>
                      <a:pt x="831" y="1808"/>
                      <a:pt x="824" y="1812"/>
                    </a:cubicBezTo>
                    <a:cubicBezTo>
                      <a:pt x="822" y="1813"/>
                      <a:pt x="819" y="1813"/>
                      <a:pt x="817" y="1812"/>
                    </a:cubicBezTo>
                    <a:cubicBezTo>
                      <a:pt x="804" y="1808"/>
                      <a:pt x="756" y="1792"/>
                      <a:pt x="752" y="1786"/>
                    </a:cubicBezTo>
                    <a:cubicBezTo>
                      <a:pt x="750" y="1784"/>
                      <a:pt x="746" y="1779"/>
                      <a:pt x="741" y="1773"/>
                    </a:cubicBezTo>
                    <a:cubicBezTo>
                      <a:pt x="736" y="1768"/>
                      <a:pt x="727" y="1770"/>
                      <a:pt x="726" y="1777"/>
                    </a:cubicBezTo>
                    <a:cubicBezTo>
                      <a:pt x="725" y="1779"/>
                      <a:pt x="725" y="1781"/>
                      <a:pt x="724" y="1783"/>
                    </a:cubicBezTo>
                    <a:cubicBezTo>
                      <a:pt x="719" y="1793"/>
                      <a:pt x="711" y="1815"/>
                      <a:pt x="707" y="1815"/>
                    </a:cubicBezTo>
                    <a:cubicBezTo>
                      <a:pt x="703" y="1815"/>
                      <a:pt x="642" y="1790"/>
                      <a:pt x="627" y="1784"/>
                    </a:cubicBezTo>
                    <a:cubicBezTo>
                      <a:pt x="625" y="1783"/>
                      <a:pt x="622" y="1783"/>
                      <a:pt x="620" y="1784"/>
                    </a:cubicBezTo>
                    <a:cubicBezTo>
                      <a:pt x="611" y="1789"/>
                      <a:pt x="587" y="1801"/>
                      <a:pt x="584" y="1805"/>
                    </a:cubicBezTo>
                    <a:cubicBezTo>
                      <a:pt x="582" y="1810"/>
                      <a:pt x="521" y="1802"/>
                      <a:pt x="505" y="1799"/>
                    </a:cubicBezTo>
                    <a:cubicBezTo>
                      <a:pt x="502" y="1799"/>
                      <a:pt x="499" y="1797"/>
                      <a:pt x="498" y="1795"/>
                    </a:cubicBezTo>
                    <a:cubicBezTo>
                      <a:pt x="475" y="1753"/>
                      <a:pt x="475" y="1753"/>
                      <a:pt x="475" y="1753"/>
                    </a:cubicBezTo>
                    <a:cubicBezTo>
                      <a:pt x="475" y="1752"/>
                      <a:pt x="475" y="1752"/>
                      <a:pt x="475" y="1751"/>
                    </a:cubicBezTo>
                    <a:cubicBezTo>
                      <a:pt x="455" y="1684"/>
                      <a:pt x="455" y="1684"/>
                      <a:pt x="455" y="1684"/>
                    </a:cubicBezTo>
                    <a:cubicBezTo>
                      <a:pt x="453" y="1677"/>
                      <a:pt x="445" y="1675"/>
                      <a:pt x="440" y="1681"/>
                    </a:cubicBezTo>
                    <a:cubicBezTo>
                      <a:pt x="419" y="1705"/>
                      <a:pt x="419" y="1705"/>
                      <a:pt x="419" y="1705"/>
                    </a:cubicBezTo>
                    <a:cubicBezTo>
                      <a:pt x="416" y="1708"/>
                      <a:pt x="411" y="1709"/>
                      <a:pt x="408" y="1707"/>
                    </a:cubicBezTo>
                    <a:cubicBezTo>
                      <a:pt x="360" y="1679"/>
                      <a:pt x="360" y="1679"/>
                      <a:pt x="360" y="1679"/>
                    </a:cubicBezTo>
                    <a:cubicBezTo>
                      <a:pt x="281" y="1637"/>
                      <a:pt x="281" y="1637"/>
                      <a:pt x="281" y="1637"/>
                    </a:cubicBezTo>
                    <a:cubicBezTo>
                      <a:pt x="279" y="1636"/>
                      <a:pt x="278" y="1636"/>
                      <a:pt x="276" y="1636"/>
                    </a:cubicBezTo>
                    <a:cubicBezTo>
                      <a:pt x="232" y="1642"/>
                      <a:pt x="232" y="1642"/>
                      <a:pt x="232" y="1642"/>
                    </a:cubicBezTo>
                    <a:cubicBezTo>
                      <a:pt x="231" y="1642"/>
                      <a:pt x="231" y="1642"/>
                      <a:pt x="231" y="1642"/>
                    </a:cubicBezTo>
                    <a:cubicBezTo>
                      <a:pt x="140" y="1644"/>
                      <a:pt x="140" y="1644"/>
                      <a:pt x="140" y="1644"/>
                    </a:cubicBezTo>
                    <a:cubicBezTo>
                      <a:pt x="139" y="1644"/>
                      <a:pt x="137" y="1644"/>
                      <a:pt x="136" y="1645"/>
                    </a:cubicBezTo>
                    <a:cubicBezTo>
                      <a:pt x="127" y="1651"/>
                      <a:pt x="88" y="1675"/>
                      <a:pt x="84" y="1675"/>
                    </a:cubicBezTo>
                    <a:cubicBezTo>
                      <a:pt x="79" y="1674"/>
                      <a:pt x="20" y="1630"/>
                      <a:pt x="20" y="1628"/>
                    </a:cubicBezTo>
                    <a:cubicBezTo>
                      <a:pt x="20" y="1627"/>
                      <a:pt x="35" y="1574"/>
                      <a:pt x="37" y="1569"/>
                    </a:cubicBezTo>
                    <a:cubicBezTo>
                      <a:pt x="37" y="1568"/>
                      <a:pt x="37" y="1568"/>
                      <a:pt x="37" y="1568"/>
                    </a:cubicBezTo>
                    <a:cubicBezTo>
                      <a:pt x="38" y="1565"/>
                      <a:pt x="46" y="1545"/>
                      <a:pt x="45" y="1540"/>
                    </a:cubicBezTo>
                    <a:cubicBezTo>
                      <a:pt x="43" y="1536"/>
                      <a:pt x="24" y="1491"/>
                      <a:pt x="24" y="1491"/>
                    </a:cubicBezTo>
                    <a:cubicBezTo>
                      <a:pt x="5" y="1443"/>
                      <a:pt x="5" y="1443"/>
                      <a:pt x="5" y="1443"/>
                    </a:cubicBezTo>
                    <a:cubicBezTo>
                      <a:pt x="5" y="1442"/>
                      <a:pt x="5" y="1441"/>
                      <a:pt x="5" y="1441"/>
                    </a:cubicBezTo>
                    <a:cubicBezTo>
                      <a:pt x="4" y="1435"/>
                      <a:pt x="0" y="1408"/>
                      <a:pt x="6" y="1406"/>
                    </a:cubicBezTo>
                    <a:cubicBezTo>
                      <a:pt x="12" y="1405"/>
                      <a:pt x="69" y="1377"/>
                      <a:pt x="72" y="1362"/>
                    </a:cubicBezTo>
                    <a:cubicBezTo>
                      <a:pt x="75" y="1348"/>
                      <a:pt x="64" y="1336"/>
                      <a:pt x="80" y="1336"/>
                    </a:cubicBezTo>
                    <a:cubicBezTo>
                      <a:pt x="197" y="1339"/>
                      <a:pt x="197" y="1339"/>
                      <a:pt x="197" y="1339"/>
                    </a:cubicBezTo>
                    <a:cubicBezTo>
                      <a:pt x="197" y="1339"/>
                      <a:pt x="197" y="1339"/>
                      <a:pt x="197" y="1339"/>
                    </a:cubicBezTo>
                    <a:cubicBezTo>
                      <a:pt x="201" y="1339"/>
                      <a:pt x="252" y="1338"/>
                      <a:pt x="260" y="1341"/>
                    </a:cubicBezTo>
                    <a:cubicBezTo>
                      <a:pt x="268" y="1344"/>
                      <a:pt x="341" y="1323"/>
                      <a:pt x="363" y="1316"/>
                    </a:cubicBezTo>
                    <a:cubicBezTo>
                      <a:pt x="366" y="1315"/>
                      <a:pt x="369" y="1312"/>
                      <a:pt x="369" y="1308"/>
                    </a:cubicBezTo>
                    <a:cubicBezTo>
                      <a:pt x="368" y="1176"/>
                      <a:pt x="368" y="1176"/>
                      <a:pt x="368" y="1176"/>
                    </a:cubicBezTo>
                    <a:cubicBezTo>
                      <a:pt x="368" y="1175"/>
                      <a:pt x="369" y="1174"/>
                      <a:pt x="369" y="1172"/>
                    </a:cubicBezTo>
                    <a:cubicBezTo>
                      <a:pt x="372" y="1165"/>
                      <a:pt x="385" y="1132"/>
                      <a:pt x="382" y="1124"/>
                    </a:cubicBezTo>
                    <a:cubicBezTo>
                      <a:pt x="378" y="1117"/>
                      <a:pt x="357" y="1095"/>
                      <a:pt x="350" y="1087"/>
                    </a:cubicBezTo>
                    <a:cubicBezTo>
                      <a:pt x="348" y="1086"/>
                      <a:pt x="347" y="1083"/>
                      <a:pt x="347" y="1081"/>
                    </a:cubicBezTo>
                    <a:cubicBezTo>
                      <a:pt x="348" y="1069"/>
                      <a:pt x="348" y="1069"/>
                      <a:pt x="348" y="1069"/>
                    </a:cubicBezTo>
                    <a:cubicBezTo>
                      <a:pt x="348" y="1066"/>
                      <a:pt x="346" y="1063"/>
                      <a:pt x="344" y="1061"/>
                    </a:cubicBezTo>
                    <a:cubicBezTo>
                      <a:pt x="307" y="1032"/>
                      <a:pt x="307" y="1032"/>
                      <a:pt x="307" y="1032"/>
                    </a:cubicBezTo>
                    <a:cubicBezTo>
                      <a:pt x="304" y="1030"/>
                      <a:pt x="303" y="1027"/>
                      <a:pt x="303" y="1024"/>
                    </a:cubicBezTo>
                    <a:cubicBezTo>
                      <a:pt x="306" y="959"/>
                      <a:pt x="306" y="959"/>
                      <a:pt x="306" y="959"/>
                    </a:cubicBezTo>
                    <a:cubicBezTo>
                      <a:pt x="306" y="958"/>
                      <a:pt x="306" y="958"/>
                      <a:pt x="306" y="957"/>
                    </a:cubicBezTo>
                    <a:cubicBezTo>
                      <a:pt x="290" y="850"/>
                      <a:pt x="290" y="850"/>
                      <a:pt x="290" y="850"/>
                    </a:cubicBezTo>
                    <a:cubicBezTo>
                      <a:pt x="289" y="845"/>
                      <a:pt x="292" y="841"/>
                      <a:pt x="296" y="840"/>
                    </a:cubicBezTo>
                    <a:cubicBezTo>
                      <a:pt x="330" y="830"/>
                      <a:pt x="330" y="830"/>
                      <a:pt x="330" y="830"/>
                    </a:cubicBezTo>
                    <a:cubicBezTo>
                      <a:pt x="332" y="829"/>
                      <a:pt x="334" y="827"/>
                      <a:pt x="335" y="825"/>
                    </a:cubicBezTo>
                    <a:cubicBezTo>
                      <a:pt x="363" y="754"/>
                      <a:pt x="363" y="754"/>
                      <a:pt x="363" y="754"/>
                    </a:cubicBezTo>
                    <a:cubicBezTo>
                      <a:pt x="365" y="751"/>
                      <a:pt x="363" y="747"/>
                      <a:pt x="360" y="744"/>
                    </a:cubicBezTo>
                    <a:cubicBezTo>
                      <a:pt x="293" y="689"/>
                      <a:pt x="293" y="689"/>
                      <a:pt x="293" y="689"/>
                    </a:cubicBezTo>
                    <a:cubicBezTo>
                      <a:pt x="291" y="688"/>
                      <a:pt x="290" y="686"/>
                      <a:pt x="290" y="684"/>
                    </a:cubicBezTo>
                    <a:cubicBezTo>
                      <a:pt x="279" y="631"/>
                      <a:pt x="279" y="631"/>
                      <a:pt x="279" y="631"/>
                    </a:cubicBezTo>
                    <a:cubicBezTo>
                      <a:pt x="252" y="520"/>
                      <a:pt x="252" y="520"/>
                      <a:pt x="252" y="520"/>
                    </a:cubicBezTo>
                    <a:cubicBezTo>
                      <a:pt x="251" y="516"/>
                      <a:pt x="248" y="513"/>
                      <a:pt x="244" y="513"/>
                    </a:cubicBezTo>
                    <a:cubicBezTo>
                      <a:pt x="205" y="512"/>
                      <a:pt x="205" y="512"/>
                      <a:pt x="205" y="512"/>
                    </a:cubicBezTo>
                    <a:cubicBezTo>
                      <a:pt x="201" y="512"/>
                      <a:pt x="197" y="508"/>
                      <a:pt x="197" y="504"/>
                    </a:cubicBezTo>
                    <a:cubicBezTo>
                      <a:pt x="194" y="477"/>
                      <a:pt x="194" y="477"/>
                      <a:pt x="194" y="477"/>
                    </a:cubicBezTo>
                    <a:cubicBezTo>
                      <a:pt x="194" y="475"/>
                      <a:pt x="194" y="474"/>
                      <a:pt x="193" y="473"/>
                    </a:cubicBezTo>
                    <a:cubicBezTo>
                      <a:pt x="161" y="430"/>
                      <a:pt x="161" y="430"/>
                      <a:pt x="161" y="430"/>
                    </a:cubicBezTo>
                    <a:cubicBezTo>
                      <a:pt x="156" y="424"/>
                      <a:pt x="160" y="416"/>
                      <a:pt x="167" y="415"/>
                    </a:cubicBezTo>
                    <a:cubicBezTo>
                      <a:pt x="349" y="414"/>
                      <a:pt x="349" y="414"/>
                      <a:pt x="349" y="414"/>
                    </a:cubicBezTo>
                    <a:cubicBezTo>
                      <a:pt x="350" y="414"/>
                      <a:pt x="352" y="414"/>
                      <a:pt x="353" y="415"/>
                    </a:cubicBezTo>
                    <a:cubicBezTo>
                      <a:pt x="458" y="481"/>
                      <a:pt x="458" y="481"/>
                      <a:pt x="458" y="481"/>
                    </a:cubicBezTo>
                    <a:cubicBezTo>
                      <a:pt x="460" y="482"/>
                      <a:pt x="461" y="482"/>
                      <a:pt x="462" y="482"/>
                    </a:cubicBezTo>
                    <a:cubicBezTo>
                      <a:pt x="571" y="492"/>
                      <a:pt x="571" y="492"/>
                      <a:pt x="571" y="492"/>
                    </a:cubicBezTo>
                    <a:cubicBezTo>
                      <a:pt x="573" y="492"/>
                      <a:pt x="574" y="492"/>
                      <a:pt x="576" y="491"/>
                    </a:cubicBezTo>
                    <a:cubicBezTo>
                      <a:pt x="626" y="466"/>
                      <a:pt x="626" y="466"/>
                      <a:pt x="626" y="466"/>
                    </a:cubicBezTo>
                    <a:cubicBezTo>
                      <a:pt x="631" y="464"/>
                      <a:pt x="633" y="458"/>
                      <a:pt x="630" y="453"/>
                    </a:cubicBezTo>
                    <a:cubicBezTo>
                      <a:pt x="556" y="336"/>
                      <a:pt x="556" y="336"/>
                      <a:pt x="556" y="336"/>
                    </a:cubicBezTo>
                    <a:cubicBezTo>
                      <a:pt x="556" y="336"/>
                      <a:pt x="556" y="335"/>
                      <a:pt x="556" y="334"/>
                    </a:cubicBezTo>
                    <a:cubicBezTo>
                      <a:pt x="501" y="185"/>
                      <a:pt x="501" y="185"/>
                      <a:pt x="501" y="185"/>
                    </a:cubicBezTo>
                    <a:cubicBezTo>
                      <a:pt x="499" y="181"/>
                      <a:pt x="502" y="176"/>
                      <a:pt x="506" y="174"/>
                    </a:cubicBezTo>
                    <a:cubicBezTo>
                      <a:pt x="652" y="116"/>
                      <a:pt x="652" y="116"/>
                      <a:pt x="652" y="116"/>
                    </a:cubicBezTo>
                    <a:cubicBezTo>
                      <a:pt x="652" y="116"/>
                      <a:pt x="652" y="116"/>
                      <a:pt x="653" y="116"/>
                    </a:cubicBezTo>
                    <a:cubicBezTo>
                      <a:pt x="657" y="115"/>
                      <a:pt x="700" y="103"/>
                      <a:pt x="709" y="102"/>
                    </a:cubicBezTo>
                    <a:cubicBezTo>
                      <a:pt x="717" y="101"/>
                      <a:pt x="757" y="80"/>
                      <a:pt x="764" y="76"/>
                    </a:cubicBezTo>
                    <a:cubicBezTo>
                      <a:pt x="765" y="75"/>
                      <a:pt x="766" y="75"/>
                      <a:pt x="767" y="75"/>
                    </a:cubicBezTo>
                    <a:cubicBezTo>
                      <a:pt x="854" y="59"/>
                      <a:pt x="854" y="59"/>
                      <a:pt x="854" y="59"/>
                    </a:cubicBezTo>
                    <a:cubicBezTo>
                      <a:pt x="859" y="58"/>
                      <a:pt x="863" y="60"/>
                      <a:pt x="864" y="65"/>
                    </a:cubicBezTo>
                    <a:cubicBezTo>
                      <a:pt x="913" y="230"/>
                      <a:pt x="913" y="230"/>
                      <a:pt x="913" y="230"/>
                    </a:cubicBezTo>
                    <a:cubicBezTo>
                      <a:pt x="914" y="233"/>
                      <a:pt x="917" y="235"/>
                      <a:pt x="920" y="236"/>
                    </a:cubicBezTo>
                    <a:cubicBezTo>
                      <a:pt x="980" y="252"/>
                      <a:pt x="980" y="252"/>
                      <a:pt x="980" y="252"/>
                    </a:cubicBezTo>
                    <a:cubicBezTo>
                      <a:pt x="981" y="253"/>
                      <a:pt x="981" y="253"/>
                      <a:pt x="981" y="253"/>
                    </a:cubicBezTo>
                    <a:cubicBezTo>
                      <a:pt x="1099" y="273"/>
                      <a:pt x="1099" y="273"/>
                      <a:pt x="1099" y="273"/>
                    </a:cubicBezTo>
                    <a:cubicBezTo>
                      <a:pt x="1100" y="274"/>
                      <a:pt x="1100" y="274"/>
                      <a:pt x="1101" y="274"/>
                    </a:cubicBezTo>
                    <a:cubicBezTo>
                      <a:pt x="1247" y="262"/>
                      <a:pt x="1247" y="262"/>
                      <a:pt x="1247" y="262"/>
                    </a:cubicBezTo>
                    <a:cubicBezTo>
                      <a:pt x="1250" y="262"/>
                      <a:pt x="1253" y="260"/>
                      <a:pt x="1255" y="257"/>
                    </a:cubicBezTo>
                    <a:cubicBezTo>
                      <a:pt x="1311" y="113"/>
                      <a:pt x="1311" y="113"/>
                      <a:pt x="1311" y="113"/>
                    </a:cubicBezTo>
                    <a:cubicBezTo>
                      <a:pt x="1311" y="112"/>
                      <a:pt x="1312" y="111"/>
                      <a:pt x="1313" y="110"/>
                    </a:cubicBezTo>
                    <a:cubicBezTo>
                      <a:pt x="1389" y="24"/>
                      <a:pt x="1389" y="24"/>
                      <a:pt x="1389" y="24"/>
                    </a:cubicBezTo>
                    <a:cubicBezTo>
                      <a:pt x="1390" y="22"/>
                      <a:pt x="1392" y="21"/>
                      <a:pt x="1393" y="21"/>
                    </a:cubicBezTo>
                    <a:cubicBezTo>
                      <a:pt x="1461" y="1"/>
                      <a:pt x="1461" y="1"/>
                      <a:pt x="1461" y="1"/>
                    </a:cubicBezTo>
                    <a:cubicBezTo>
                      <a:pt x="1463" y="0"/>
                      <a:pt x="1465" y="1"/>
                      <a:pt x="1467" y="1"/>
                    </a:cubicBezTo>
                    <a:cubicBezTo>
                      <a:pt x="1542" y="38"/>
                      <a:pt x="1542" y="38"/>
                      <a:pt x="1542" y="38"/>
                    </a:cubicBezTo>
                    <a:cubicBezTo>
                      <a:pt x="1544" y="39"/>
                      <a:pt x="1546" y="41"/>
                      <a:pt x="1547" y="43"/>
                    </a:cubicBezTo>
                    <a:cubicBezTo>
                      <a:pt x="1550" y="56"/>
                      <a:pt x="1563" y="98"/>
                      <a:pt x="1560" y="111"/>
                    </a:cubicBezTo>
                    <a:cubicBezTo>
                      <a:pt x="1557" y="123"/>
                      <a:pt x="1532" y="153"/>
                      <a:pt x="1525" y="162"/>
                    </a:cubicBezTo>
                    <a:cubicBezTo>
                      <a:pt x="1524" y="163"/>
                      <a:pt x="1523" y="165"/>
                      <a:pt x="1523" y="167"/>
                    </a:cubicBezTo>
                    <a:cubicBezTo>
                      <a:pt x="1521" y="224"/>
                      <a:pt x="1521" y="224"/>
                      <a:pt x="1521" y="224"/>
                    </a:cubicBezTo>
                    <a:cubicBezTo>
                      <a:pt x="1521" y="225"/>
                      <a:pt x="1522" y="227"/>
                      <a:pt x="1523" y="228"/>
                    </a:cubicBezTo>
                    <a:cubicBezTo>
                      <a:pt x="1527" y="235"/>
                      <a:pt x="1540" y="256"/>
                      <a:pt x="1541" y="264"/>
                    </a:cubicBezTo>
                    <a:cubicBezTo>
                      <a:pt x="1542" y="273"/>
                      <a:pt x="1538" y="292"/>
                      <a:pt x="1530" y="287"/>
                    </a:cubicBezTo>
                    <a:cubicBezTo>
                      <a:pt x="1523" y="284"/>
                      <a:pt x="1459" y="264"/>
                      <a:pt x="1429" y="255"/>
                    </a:cubicBezTo>
                    <a:cubicBezTo>
                      <a:pt x="1422" y="253"/>
                      <a:pt x="1416" y="259"/>
                      <a:pt x="1418" y="266"/>
                    </a:cubicBezTo>
                    <a:cubicBezTo>
                      <a:pt x="1424" y="285"/>
                      <a:pt x="1434" y="314"/>
                      <a:pt x="1437" y="314"/>
                    </a:cubicBezTo>
                    <a:cubicBezTo>
                      <a:pt x="1442" y="314"/>
                      <a:pt x="1565" y="327"/>
                      <a:pt x="1580" y="328"/>
                    </a:cubicBezTo>
                    <a:cubicBezTo>
                      <a:pt x="1581" y="328"/>
                      <a:pt x="1582" y="328"/>
                      <a:pt x="1583" y="328"/>
                    </a:cubicBezTo>
                    <a:cubicBezTo>
                      <a:pt x="1597" y="324"/>
                      <a:pt x="1692" y="299"/>
                      <a:pt x="1709" y="317"/>
                    </a:cubicBezTo>
                    <a:cubicBezTo>
                      <a:pt x="1724" y="333"/>
                      <a:pt x="1757" y="367"/>
                      <a:pt x="1771" y="381"/>
                    </a:cubicBezTo>
                    <a:cubicBezTo>
                      <a:pt x="1774" y="384"/>
                      <a:pt x="1780" y="385"/>
                      <a:pt x="1783" y="381"/>
                    </a:cubicBezTo>
                    <a:cubicBezTo>
                      <a:pt x="1992" y="192"/>
                      <a:pt x="1992" y="192"/>
                      <a:pt x="1992" y="192"/>
                    </a:cubicBezTo>
                    <a:cubicBezTo>
                      <a:pt x="1993" y="191"/>
                      <a:pt x="1994" y="190"/>
                      <a:pt x="1994" y="188"/>
                    </a:cubicBezTo>
                    <a:cubicBezTo>
                      <a:pt x="2010" y="130"/>
                      <a:pt x="2010" y="130"/>
                      <a:pt x="2010" y="130"/>
                    </a:cubicBezTo>
                    <a:cubicBezTo>
                      <a:pt x="2010" y="129"/>
                      <a:pt x="2010" y="129"/>
                      <a:pt x="2011" y="128"/>
                    </a:cubicBezTo>
                    <a:cubicBezTo>
                      <a:pt x="2037" y="84"/>
                      <a:pt x="2037" y="84"/>
                      <a:pt x="2037" y="84"/>
                    </a:cubicBezTo>
                    <a:cubicBezTo>
                      <a:pt x="2040" y="78"/>
                      <a:pt x="2048" y="78"/>
                      <a:pt x="2052" y="84"/>
                    </a:cubicBezTo>
                    <a:cubicBezTo>
                      <a:pt x="2082" y="137"/>
                      <a:pt x="2082" y="137"/>
                      <a:pt x="2082" y="137"/>
                    </a:cubicBezTo>
                    <a:cubicBezTo>
                      <a:pt x="2083" y="139"/>
                      <a:pt x="2085" y="140"/>
                      <a:pt x="2087" y="141"/>
                    </a:cubicBezTo>
                    <a:cubicBezTo>
                      <a:pt x="2098" y="144"/>
                      <a:pt x="2133" y="155"/>
                      <a:pt x="2136" y="158"/>
                    </a:cubicBezTo>
                    <a:cubicBezTo>
                      <a:pt x="2141" y="161"/>
                      <a:pt x="2174" y="243"/>
                      <a:pt x="2169" y="268"/>
                    </a:cubicBezTo>
                    <a:cubicBezTo>
                      <a:pt x="2164" y="290"/>
                      <a:pt x="2123" y="387"/>
                      <a:pt x="2112" y="410"/>
                    </a:cubicBezTo>
                    <a:cubicBezTo>
                      <a:pt x="2111" y="414"/>
                      <a:pt x="2112" y="417"/>
                      <a:pt x="2114" y="420"/>
                    </a:cubicBezTo>
                    <a:cubicBezTo>
                      <a:pt x="2223" y="538"/>
                      <a:pt x="2223" y="538"/>
                      <a:pt x="2223" y="538"/>
                    </a:cubicBezTo>
                    <a:cubicBezTo>
                      <a:pt x="2224" y="539"/>
                      <a:pt x="2225" y="541"/>
                      <a:pt x="2225" y="542"/>
                    </a:cubicBezTo>
                    <a:cubicBezTo>
                      <a:pt x="2255" y="675"/>
                      <a:pt x="2255" y="675"/>
                      <a:pt x="2255" y="675"/>
                    </a:cubicBezTo>
                    <a:cubicBezTo>
                      <a:pt x="2256" y="679"/>
                      <a:pt x="2259" y="681"/>
                      <a:pt x="2263" y="681"/>
                    </a:cubicBezTo>
                    <a:cubicBezTo>
                      <a:pt x="2404" y="683"/>
                      <a:pt x="2404" y="683"/>
                      <a:pt x="2404" y="683"/>
                    </a:cubicBezTo>
                    <a:cubicBezTo>
                      <a:pt x="2405" y="683"/>
                      <a:pt x="2406" y="683"/>
                      <a:pt x="2407" y="683"/>
                    </a:cubicBezTo>
                    <a:cubicBezTo>
                      <a:pt x="2416" y="687"/>
                      <a:pt x="2459" y="706"/>
                      <a:pt x="2465" y="708"/>
                    </a:cubicBezTo>
                    <a:cubicBezTo>
                      <a:pt x="2473" y="710"/>
                      <a:pt x="2513" y="736"/>
                      <a:pt x="2504" y="761"/>
                    </a:cubicBezTo>
                    <a:cubicBezTo>
                      <a:pt x="2496" y="782"/>
                      <a:pt x="2467" y="841"/>
                      <a:pt x="2460" y="855"/>
                    </a:cubicBezTo>
                    <a:cubicBezTo>
                      <a:pt x="2459" y="857"/>
                      <a:pt x="2459" y="860"/>
                      <a:pt x="2459" y="862"/>
                    </a:cubicBezTo>
                    <a:cubicBezTo>
                      <a:pt x="2471" y="900"/>
                      <a:pt x="2471" y="900"/>
                      <a:pt x="2471" y="900"/>
                    </a:cubicBezTo>
                    <a:cubicBezTo>
                      <a:pt x="2471" y="902"/>
                      <a:pt x="2471" y="904"/>
                      <a:pt x="2470" y="906"/>
                    </a:cubicBezTo>
                    <a:cubicBezTo>
                      <a:pt x="2462" y="923"/>
                      <a:pt x="2424" y="1001"/>
                      <a:pt x="2428" y="1004"/>
                    </a:cubicBezTo>
                    <a:cubicBezTo>
                      <a:pt x="2432" y="1007"/>
                      <a:pt x="2456" y="1083"/>
                      <a:pt x="2460" y="1096"/>
                    </a:cubicBezTo>
                    <a:cubicBezTo>
                      <a:pt x="2460" y="1097"/>
                      <a:pt x="2461" y="1098"/>
                      <a:pt x="2462" y="1099"/>
                    </a:cubicBezTo>
                    <a:cubicBezTo>
                      <a:pt x="2520" y="1162"/>
                      <a:pt x="2520" y="1162"/>
                      <a:pt x="2520" y="1162"/>
                    </a:cubicBezTo>
                    <a:cubicBezTo>
                      <a:pt x="2521" y="1164"/>
                      <a:pt x="2522" y="1166"/>
                      <a:pt x="2522" y="1168"/>
                    </a:cubicBezTo>
                    <a:cubicBezTo>
                      <a:pt x="2531" y="1295"/>
                      <a:pt x="2531" y="1295"/>
                      <a:pt x="2531" y="1295"/>
                    </a:cubicBezTo>
                    <a:cubicBezTo>
                      <a:pt x="2532" y="1298"/>
                      <a:pt x="2531" y="1301"/>
                      <a:pt x="2529" y="1302"/>
                    </a:cubicBezTo>
                    <a:cubicBezTo>
                      <a:pt x="2475" y="1353"/>
                      <a:pt x="2475" y="1353"/>
                      <a:pt x="2475" y="1353"/>
                    </a:cubicBezTo>
                    <a:cubicBezTo>
                      <a:pt x="2473" y="1355"/>
                      <a:pt x="2469" y="1356"/>
                      <a:pt x="2466" y="1355"/>
                    </a:cubicBezTo>
                    <a:cubicBezTo>
                      <a:pt x="2410" y="1336"/>
                      <a:pt x="2410" y="1336"/>
                      <a:pt x="2410" y="1336"/>
                    </a:cubicBezTo>
                    <a:cubicBezTo>
                      <a:pt x="2405" y="1334"/>
                      <a:pt x="2400" y="1337"/>
                      <a:pt x="2398" y="1342"/>
                    </a:cubicBezTo>
                    <a:cubicBezTo>
                      <a:pt x="2387" y="1383"/>
                      <a:pt x="2387" y="1383"/>
                      <a:pt x="2387" y="1383"/>
                    </a:cubicBezTo>
                    <a:cubicBezTo>
                      <a:pt x="2386" y="1386"/>
                      <a:pt x="2384" y="1389"/>
                      <a:pt x="2381" y="1390"/>
                    </a:cubicBezTo>
                    <a:cubicBezTo>
                      <a:pt x="2288" y="1408"/>
                      <a:pt x="2288" y="1408"/>
                      <a:pt x="2288" y="1408"/>
                    </a:cubicBezTo>
                    <a:cubicBezTo>
                      <a:pt x="2225" y="1423"/>
                      <a:pt x="2225" y="1423"/>
                      <a:pt x="2225" y="1423"/>
                    </a:cubicBezTo>
                    <a:cubicBezTo>
                      <a:pt x="2223" y="1424"/>
                      <a:pt x="2222" y="1425"/>
                      <a:pt x="2220" y="1426"/>
                    </a:cubicBezTo>
                    <a:cubicBezTo>
                      <a:pt x="2177" y="1483"/>
                      <a:pt x="2177" y="1483"/>
                      <a:pt x="2177" y="1483"/>
                    </a:cubicBezTo>
                    <a:cubicBezTo>
                      <a:pt x="2177" y="1484"/>
                      <a:pt x="2176" y="1485"/>
                      <a:pt x="2175" y="1486"/>
                    </a:cubicBezTo>
                    <a:cubicBezTo>
                      <a:pt x="2118" y="1522"/>
                      <a:pt x="2118" y="1522"/>
                      <a:pt x="2118" y="1522"/>
                    </a:cubicBezTo>
                    <a:cubicBezTo>
                      <a:pt x="2117" y="1523"/>
                      <a:pt x="2116" y="1523"/>
                      <a:pt x="2115" y="1524"/>
                    </a:cubicBezTo>
                    <a:cubicBezTo>
                      <a:pt x="2110" y="1532"/>
                      <a:pt x="2081" y="1569"/>
                      <a:pt x="2059" y="1569"/>
                    </a:cubicBezTo>
                    <a:cubicBezTo>
                      <a:pt x="2035" y="1568"/>
                      <a:pt x="1975" y="1564"/>
                      <a:pt x="1969" y="1563"/>
                    </a:cubicBezTo>
                    <a:cubicBezTo>
                      <a:pt x="1969" y="1563"/>
                      <a:pt x="1968" y="1563"/>
                      <a:pt x="1968" y="1563"/>
                    </a:cubicBezTo>
                    <a:cubicBezTo>
                      <a:pt x="1940" y="1565"/>
                      <a:pt x="1940" y="1565"/>
                      <a:pt x="1940" y="1565"/>
                    </a:cubicBezTo>
                    <a:cubicBezTo>
                      <a:pt x="1937" y="1565"/>
                      <a:pt x="1934" y="1567"/>
                      <a:pt x="1933" y="1571"/>
                    </a:cubicBezTo>
                    <a:cubicBezTo>
                      <a:pt x="1927" y="1586"/>
                      <a:pt x="1914" y="1626"/>
                      <a:pt x="1914" y="1630"/>
                    </a:cubicBezTo>
                    <a:cubicBezTo>
                      <a:pt x="1913" y="1634"/>
                      <a:pt x="1892" y="1664"/>
                      <a:pt x="1887" y="1669"/>
                    </a:cubicBezTo>
                    <a:cubicBezTo>
                      <a:pt x="1884" y="1672"/>
                      <a:pt x="1874" y="1687"/>
                      <a:pt x="1868" y="1697"/>
                    </a:cubicBezTo>
                    <a:cubicBezTo>
                      <a:pt x="1865" y="1701"/>
                      <a:pt x="1859" y="1702"/>
                      <a:pt x="1855" y="1700"/>
                    </a:cubicBezTo>
                    <a:lnTo>
                      <a:pt x="1840" y="16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1031538" y="6924675"/>
                <a:ext cx="2786063" cy="1220788"/>
              </a:xfrm>
              <a:custGeom>
                <a:avLst/>
                <a:gdLst>
                  <a:gd name="T0" fmla="*/ 553 w 2160"/>
                  <a:gd name="T1" fmla="*/ 816 h 947"/>
                  <a:gd name="T2" fmla="*/ 571 w 2160"/>
                  <a:gd name="T3" fmla="*/ 872 h 947"/>
                  <a:gd name="T4" fmla="*/ 726 w 2160"/>
                  <a:gd name="T5" fmla="*/ 808 h 947"/>
                  <a:gd name="T6" fmla="*/ 865 w 2160"/>
                  <a:gd name="T7" fmla="*/ 843 h 947"/>
                  <a:gd name="T8" fmla="*/ 852 w 2160"/>
                  <a:gd name="T9" fmla="*/ 914 h 947"/>
                  <a:gd name="T10" fmla="*/ 913 w 2160"/>
                  <a:gd name="T11" fmla="*/ 923 h 947"/>
                  <a:gd name="T12" fmla="*/ 1054 w 2160"/>
                  <a:gd name="T13" fmla="*/ 944 h 947"/>
                  <a:gd name="T14" fmla="*/ 1130 w 2160"/>
                  <a:gd name="T15" fmla="*/ 840 h 947"/>
                  <a:gd name="T16" fmla="*/ 1287 w 2160"/>
                  <a:gd name="T17" fmla="*/ 831 h 947"/>
                  <a:gd name="T18" fmla="*/ 1313 w 2160"/>
                  <a:gd name="T19" fmla="*/ 754 h 947"/>
                  <a:gd name="T20" fmla="*/ 1370 w 2160"/>
                  <a:gd name="T21" fmla="*/ 686 h 947"/>
                  <a:gd name="T22" fmla="*/ 1477 w 2160"/>
                  <a:gd name="T23" fmla="*/ 684 h 947"/>
                  <a:gd name="T24" fmla="*/ 1563 w 2160"/>
                  <a:gd name="T25" fmla="*/ 731 h 947"/>
                  <a:gd name="T26" fmla="*/ 1636 w 2160"/>
                  <a:gd name="T27" fmla="*/ 747 h 947"/>
                  <a:gd name="T28" fmla="*/ 1798 w 2160"/>
                  <a:gd name="T29" fmla="*/ 663 h 947"/>
                  <a:gd name="T30" fmla="*/ 1874 w 2160"/>
                  <a:gd name="T31" fmla="*/ 643 h 947"/>
                  <a:gd name="T32" fmla="*/ 1941 w 2160"/>
                  <a:gd name="T33" fmla="*/ 623 h 947"/>
                  <a:gd name="T34" fmla="*/ 2076 w 2160"/>
                  <a:gd name="T35" fmla="*/ 584 h 947"/>
                  <a:gd name="T36" fmla="*/ 2096 w 2160"/>
                  <a:gd name="T37" fmla="*/ 475 h 947"/>
                  <a:gd name="T38" fmla="*/ 2093 w 2160"/>
                  <a:gd name="T39" fmla="*/ 424 h 947"/>
                  <a:gd name="T40" fmla="*/ 2122 w 2160"/>
                  <a:gd name="T41" fmla="*/ 270 h 947"/>
                  <a:gd name="T42" fmla="*/ 2158 w 2160"/>
                  <a:gd name="T43" fmla="*/ 177 h 947"/>
                  <a:gd name="T44" fmla="*/ 2051 w 2160"/>
                  <a:gd name="T45" fmla="*/ 164 h 947"/>
                  <a:gd name="T46" fmla="*/ 1942 w 2160"/>
                  <a:gd name="T47" fmla="*/ 179 h 947"/>
                  <a:gd name="T48" fmla="*/ 1819 w 2160"/>
                  <a:gd name="T49" fmla="*/ 138 h 947"/>
                  <a:gd name="T50" fmla="*/ 1643 w 2160"/>
                  <a:gd name="T51" fmla="*/ 31 h 947"/>
                  <a:gd name="T52" fmla="*/ 1475 w 2160"/>
                  <a:gd name="T53" fmla="*/ 23 h 947"/>
                  <a:gd name="T54" fmla="*/ 1376 w 2160"/>
                  <a:gd name="T55" fmla="*/ 30 h 947"/>
                  <a:gd name="T56" fmla="*/ 1311 w 2160"/>
                  <a:gd name="T57" fmla="*/ 39 h 947"/>
                  <a:gd name="T58" fmla="*/ 1286 w 2160"/>
                  <a:gd name="T59" fmla="*/ 110 h 947"/>
                  <a:gd name="T60" fmla="*/ 1292 w 2160"/>
                  <a:gd name="T61" fmla="*/ 193 h 947"/>
                  <a:gd name="T62" fmla="*/ 1166 w 2160"/>
                  <a:gd name="T63" fmla="*/ 142 h 947"/>
                  <a:gd name="T64" fmla="*/ 1034 w 2160"/>
                  <a:gd name="T65" fmla="*/ 218 h 947"/>
                  <a:gd name="T66" fmla="*/ 966 w 2160"/>
                  <a:gd name="T67" fmla="*/ 202 h 947"/>
                  <a:gd name="T68" fmla="*/ 936 w 2160"/>
                  <a:gd name="T69" fmla="*/ 159 h 947"/>
                  <a:gd name="T70" fmla="*/ 743 w 2160"/>
                  <a:gd name="T71" fmla="*/ 209 h 947"/>
                  <a:gd name="T72" fmla="*/ 701 w 2160"/>
                  <a:gd name="T73" fmla="*/ 256 h 947"/>
                  <a:gd name="T74" fmla="*/ 606 w 2160"/>
                  <a:gd name="T75" fmla="*/ 248 h 947"/>
                  <a:gd name="T76" fmla="*/ 552 w 2160"/>
                  <a:gd name="T77" fmla="*/ 253 h 947"/>
                  <a:gd name="T78" fmla="*/ 491 w 2160"/>
                  <a:gd name="T79" fmla="*/ 348 h 947"/>
                  <a:gd name="T80" fmla="*/ 356 w 2160"/>
                  <a:gd name="T81" fmla="*/ 341 h 947"/>
                  <a:gd name="T82" fmla="*/ 203 w 2160"/>
                  <a:gd name="T83" fmla="*/ 267 h 947"/>
                  <a:gd name="T84" fmla="*/ 58 w 2160"/>
                  <a:gd name="T85" fmla="*/ 251 h 947"/>
                  <a:gd name="T86" fmla="*/ 37 w 2160"/>
                  <a:gd name="T87" fmla="*/ 312 h 947"/>
                  <a:gd name="T88" fmla="*/ 18 w 2160"/>
                  <a:gd name="T89" fmla="*/ 492 h 947"/>
                  <a:gd name="T90" fmla="*/ 76 w 2160"/>
                  <a:gd name="T91" fmla="*/ 568 h 947"/>
                  <a:gd name="T92" fmla="*/ 209 w 2160"/>
                  <a:gd name="T93" fmla="*/ 488 h 947"/>
                  <a:gd name="T94" fmla="*/ 281 w 2160"/>
                  <a:gd name="T95" fmla="*/ 603 h 947"/>
                  <a:gd name="T96" fmla="*/ 382 w 2160"/>
                  <a:gd name="T97" fmla="*/ 669 h 947"/>
                  <a:gd name="T98" fmla="*/ 440 w 2160"/>
                  <a:gd name="T99" fmla="*/ 738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0" h="947">
                    <a:moveTo>
                      <a:pt x="511" y="790"/>
                    </a:moveTo>
                    <a:cubicBezTo>
                      <a:pt x="543" y="800"/>
                      <a:pt x="543" y="800"/>
                      <a:pt x="543" y="800"/>
                    </a:cubicBezTo>
                    <a:cubicBezTo>
                      <a:pt x="550" y="802"/>
                      <a:pt x="555" y="809"/>
                      <a:pt x="553" y="816"/>
                    </a:cubicBezTo>
                    <a:cubicBezTo>
                      <a:pt x="544" y="863"/>
                      <a:pt x="544" y="863"/>
                      <a:pt x="544" y="863"/>
                    </a:cubicBezTo>
                    <a:cubicBezTo>
                      <a:pt x="544" y="867"/>
                      <a:pt x="545" y="871"/>
                      <a:pt x="547" y="874"/>
                    </a:cubicBezTo>
                    <a:cubicBezTo>
                      <a:pt x="554" y="883"/>
                      <a:pt x="566" y="882"/>
                      <a:pt x="571" y="872"/>
                    </a:cubicBezTo>
                    <a:cubicBezTo>
                      <a:pt x="597" y="830"/>
                      <a:pt x="597" y="830"/>
                      <a:pt x="597" y="830"/>
                    </a:cubicBezTo>
                    <a:cubicBezTo>
                      <a:pt x="599" y="827"/>
                      <a:pt x="603" y="824"/>
                      <a:pt x="607" y="824"/>
                    </a:cubicBezTo>
                    <a:cubicBezTo>
                      <a:pt x="726" y="808"/>
                      <a:pt x="726" y="808"/>
                      <a:pt x="726" y="808"/>
                    </a:cubicBezTo>
                    <a:cubicBezTo>
                      <a:pt x="727" y="808"/>
                      <a:pt x="729" y="808"/>
                      <a:pt x="731" y="809"/>
                    </a:cubicBezTo>
                    <a:cubicBezTo>
                      <a:pt x="744" y="812"/>
                      <a:pt x="804" y="828"/>
                      <a:pt x="813" y="828"/>
                    </a:cubicBezTo>
                    <a:cubicBezTo>
                      <a:pt x="820" y="828"/>
                      <a:pt x="848" y="837"/>
                      <a:pt x="865" y="843"/>
                    </a:cubicBezTo>
                    <a:cubicBezTo>
                      <a:pt x="872" y="845"/>
                      <a:pt x="876" y="853"/>
                      <a:pt x="874" y="860"/>
                    </a:cubicBezTo>
                    <a:cubicBezTo>
                      <a:pt x="870" y="874"/>
                      <a:pt x="864" y="895"/>
                      <a:pt x="859" y="899"/>
                    </a:cubicBezTo>
                    <a:cubicBezTo>
                      <a:pt x="856" y="902"/>
                      <a:pt x="854" y="908"/>
                      <a:pt x="852" y="914"/>
                    </a:cubicBezTo>
                    <a:cubicBezTo>
                      <a:pt x="848" y="925"/>
                      <a:pt x="858" y="936"/>
                      <a:pt x="869" y="932"/>
                    </a:cubicBezTo>
                    <a:cubicBezTo>
                      <a:pt x="903" y="922"/>
                      <a:pt x="903" y="922"/>
                      <a:pt x="903" y="922"/>
                    </a:cubicBezTo>
                    <a:cubicBezTo>
                      <a:pt x="906" y="921"/>
                      <a:pt x="910" y="922"/>
                      <a:pt x="913" y="923"/>
                    </a:cubicBezTo>
                    <a:cubicBezTo>
                      <a:pt x="927" y="929"/>
                      <a:pt x="967" y="947"/>
                      <a:pt x="973" y="942"/>
                    </a:cubicBezTo>
                    <a:cubicBezTo>
                      <a:pt x="980" y="938"/>
                      <a:pt x="1034" y="943"/>
                      <a:pt x="1047" y="944"/>
                    </a:cubicBezTo>
                    <a:cubicBezTo>
                      <a:pt x="1050" y="945"/>
                      <a:pt x="1052" y="944"/>
                      <a:pt x="1054" y="944"/>
                    </a:cubicBezTo>
                    <a:cubicBezTo>
                      <a:pt x="1118" y="920"/>
                      <a:pt x="1118" y="920"/>
                      <a:pt x="1118" y="920"/>
                    </a:cubicBezTo>
                    <a:cubicBezTo>
                      <a:pt x="1122" y="851"/>
                      <a:pt x="1122" y="851"/>
                      <a:pt x="1122" y="851"/>
                    </a:cubicBezTo>
                    <a:cubicBezTo>
                      <a:pt x="1122" y="846"/>
                      <a:pt x="1125" y="842"/>
                      <a:pt x="1130" y="840"/>
                    </a:cubicBezTo>
                    <a:cubicBezTo>
                      <a:pt x="1182" y="818"/>
                      <a:pt x="1182" y="818"/>
                      <a:pt x="1182" y="818"/>
                    </a:cubicBezTo>
                    <a:cubicBezTo>
                      <a:pt x="1184" y="817"/>
                      <a:pt x="1186" y="817"/>
                      <a:pt x="1188" y="817"/>
                    </a:cubicBezTo>
                    <a:cubicBezTo>
                      <a:pt x="1287" y="831"/>
                      <a:pt x="1287" y="831"/>
                      <a:pt x="1287" y="831"/>
                    </a:cubicBezTo>
                    <a:cubicBezTo>
                      <a:pt x="1289" y="831"/>
                      <a:pt x="1292" y="831"/>
                      <a:pt x="1294" y="830"/>
                    </a:cubicBezTo>
                    <a:cubicBezTo>
                      <a:pt x="1306" y="825"/>
                      <a:pt x="1345" y="808"/>
                      <a:pt x="1344" y="804"/>
                    </a:cubicBezTo>
                    <a:cubicBezTo>
                      <a:pt x="1344" y="800"/>
                      <a:pt x="1323" y="769"/>
                      <a:pt x="1313" y="754"/>
                    </a:cubicBezTo>
                    <a:cubicBezTo>
                      <a:pt x="1310" y="749"/>
                      <a:pt x="1311" y="743"/>
                      <a:pt x="1314" y="739"/>
                    </a:cubicBezTo>
                    <a:cubicBezTo>
                      <a:pt x="1354" y="689"/>
                      <a:pt x="1354" y="689"/>
                      <a:pt x="1354" y="689"/>
                    </a:cubicBezTo>
                    <a:cubicBezTo>
                      <a:pt x="1358" y="684"/>
                      <a:pt x="1365" y="683"/>
                      <a:pt x="1370" y="686"/>
                    </a:cubicBezTo>
                    <a:cubicBezTo>
                      <a:pt x="1408" y="707"/>
                      <a:pt x="1408" y="707"/>
                      <a:pt x="1408" y="707"/>
                    </a:cubicBezTo>
                    <a:cubicBezTo>
                      <a:pt x="1413" y="709"/>
                      <a:pt x="1419" y="708"/>
                      <a:pt x="1423" y="705"/>
                    </a:cubicBezTo>
                    <a:cubicBezTo>
                      <a:pt x="1433" y="696"/>
                      <a:pt x="1455" y="680"/>
                      <a:pt x="1477" y="684"/>
                    </a:cubicBezTo>
                    <a:cubicBezTo>
                      <a:pt x="1507" y="688"/>
                      <a:pt x="1526" y="729"/>
                      <a:pt x="1527" y="734"/>
                    </a:cubicBezTo>
                    <a:cubicBezTo>
                      <a:pt x="1528" y="739"/>
                      <a:pt x="1557" y="733"/>
                      <a:pt x="1562" y="732"/>
                    </a:cubicBezTo>
                    <a:cubicBezTo>
                      <a:pt x="1562" y="732"/>
                      <a:pt x="1563" y="731"/>
                      <a:pt x="1563" y="731"/>
                    </a:cubicBezTo>
                    <a:cubicBezTo>
                      <a:pt x="1567" y="730"/>
                      <a:pt x="1589" y="723"/>
                      <a:pt x="1598" y="727"/>
                    </a:cubicBezTo>
                    <a:cubicBezTo>
                      <a:pt x="1603" y="730"/>
                      <a:pt x="1609" y="739"/>
                      <a:pt x="1614" y="748"/>
                    </a:cubicBezTo>
                    <a:cubicBezTo>
                      <a:pt x="1619" y="756"/>
                      <a:pt x="1631" y="756"/>
                      <a:pt x="1636" y="747"/>
                    </a:cubicBezTo>
                    <a:cubicBezTo>
                      <a:pt x="1650" y="722"/>
                      <a:pt x="1650" y="722"/>
                      <a:pt x="1650" y="722"/>
                    </a:cubicBezTo>
                    <a:cubicBezTo>
                      <a:pt x="1652" y="719"/>
                      <a:pt x="1654" y="717"/>
                      <a:pt x="1657" y="716"/>
                    </a:cubicBezTo>
                    <a:cubicBezTo>
                      <a:pt x="1798" y="663"/>
                      <a:pt x="1798" y="663"/>
                      <a:pt x="1798" y="663"/>
                    </a:cubicBezTo>
                    <a:cubicBezTo>
                      <a:pt x="1799" y="663"/>
                      <a:pt x="1800" y="662"/>
                      <a:pt x="1801" y="662"/>
                    </a:cubicBezTo>
                    <a:cubicBezTo>
                      <a:pt x="1863" y="653"/>
                      <a:pt x="1863" y="653"/>
                      <a:pt x="1863" y="653"/>
                    </a:cubicBezTo>
                    <a:cubicBezTo>
                      <a:pt x="1868" y="652"/>
                      <a:pt x="1873" y="648"/>
                      <a:pt x="1874" y="643"/>
                    </a:cubicBezTo>
                    <a:cubicBezTo>
                      <a:pt x="1876" y="632"/>
                      <a:pt x="1876" y="632"/>
                      <a:pt x="1876" y="632"/>
                    </a:cubicBezTo>
                    <a:cubicBezTo>
                      <a:pt x="1878" y="626"/>
                      <a:pt x="1883" y="622"/>
                      <a:pt x="1890" y="622"/>
                    </a:cubicBezTo>
                    <a:cubicBezTo>
                      <a:pt x="1941" y="623"/>
                      <a:pt x="1941" y="623"/>
                      <a:pt x="1941" y="623"/>
                    </a:cubicBezTo>
                    <a:cubicBezTo>
                      <a:pt x="1946" y="623"/>
                      <a:pt x="1950" y="621"/>
                      <a:pt x="1952" y="617"/>
                    </a:cubicBezTo>
                    <a:cubicBezTo>
                      <a:pt x="1962" y="602"/>
                      <a:pt x="1986" y="564"/>
                      <a:pt x="1990" y="564"/>
                    </a:cubicBezTo>
                    <a:cubicBezTo>
                      <a:pt x="1994" y="564"/>
                      <a:pt x="2050" y="578"/>
                      <a:pt x="2076" y="584"/>
                    </a:cubicBezTo>
                    <a:cubicBezTo>
                      <a:pt x="2082" y="585"/>
                      <a:pt x="2085" y="590"/>
                      <a:pt x="2086" y="596"/>
                    </a:cubicBezTo>
                    <a:cubicBezTo>
                      <a:pt x="2086" y="595"/>
                      <a:pt x="2086" y="595"/>
                      <a:pt x="2086" y="595"/>
                    </a:cubicBezTo>
                    <a:cubicBezTo>
                      <a:pt x="2096" y="475"/>
                      <a:pt x="2096" y="475"/>
                      <a:pt x="2096" y="475"/>
                    </a:cubicBezTo>
                    <a:cubicBezTo>
                      <a:pt x="2097" y="473"/>
                      <a:pt x="2096" y="472"/>
                      <a:pt x="2096" y="470"/>
                    </a:cubicBezTo>
                    <a:cubicBezTo>
                      <a:pt x="2088" y="439"/>
                      <a:pt x="2088" y="439"/>
                      <a:pt x="2088" y="439"/>
                    </a:cubicBezTo>
                    <a:cubicBezTo>
                      <a:pt x="2086" y="434"/>
                      <a:pt x="2089" y="427"/>
                      <a:pt x="2093" y="424"/>
                    </a:cubicBezTo>
                    <a:cubicBezTo>
                      <a:pt x="2115" y="409"/>
                      <a:pt x="2155" y="376"/>
                      <a:pt x="2157" y="370"/>
                    </a:cubicBezTo>
                    <a:cubicBezTo>
                      <a:pt x="2160" y="362"/>
                      <a:pt x="2141" y="331"/>
                      <a:pt x="2126" y="323"/>
                    </a:cubicBezTo>
                    <a:cubicBezTo>
                      <a:pt x="2111" y="315"/>
                      <a:pt x="2120" y="280"/>
                      <a:pt x="2122" y="270"/>
                    </a:cubicBezTo>
                    <a:cubicBezTo>
                      <a:pt x="2125" y="262"/>
                      <a:pt x="2150" y="200"/>
                      <a:pt x="2156" y="184"/>
                    </a:cubicBezTo>
                    <a:cubicBezTo>
                      <a:pt x="2157" y="182"/>
                      <a:pt x="2157" y="180"/>
                      <a:pt x="2158" y="177"/>
                    </a:cubicBezTo>
                    <a:cubicBezTo>
                      <a:pt x="2158" y="177"/>
                      <a:pt x="2158" y="177"/>
                      <a:pt x="2158" y="177"/>
                    </a:cubicBezTo>
                    <a:cubicBezTo>
                      <a:pt x="2158" y="165"/>
                      <a:pt x="2147" y="154"/>
                      <a:pt x="2135" y="156"/>
                    </a:cubicBezTo>
                    <a:cubicBezTo>
                      <a:pt x="2055" y="163"/>
                      <a:pt x="2055" y="163"/>
                      <a:pt x="2055" y="163"/>
                    </a:cubicBezTo>
                    <a:cubicBezTo>
                      <a:pt x="2053" y="163"/>
                      <a:pt x="2052" y="163"/>
                      <a:pt x="2051" y="164"/>
                    </a:cubicBezTo>
                    <a:cubicBezTo>
                      <a:pt x="1970" y="195"/>
                      <a:pt x="1970" y="195"/>
                      <a:pt x="1970" y="195"/>
                    </a:cubicBezTo>
                    <a:cubicBezTo>
                      <a:pt x="1965" y="197"/>
                      <a:pt x="1959" y="196"/>
                      <a:pt x="1955" y="192"/>
                    </a:cubicBezTo>
                    <a:cubicBezTo>
                      <a:pt x="1942" y="179"/>
                      <a:pt x="1942" y="179"/>
                      <a:pt x="1942" y="179"/>
                    </a:cubicBezTo>
                    <a:cubicBezTo>
                      <a:pt x="1911" y="150"/>
                      <a:pt x="1869" y="135"/>
                      <a:pt x="1826" y="139"/>
                    </a:cubicBezTo>
                    <a:cubicBezTo>
                      <a:pt x="1826" y="139"/>
                      <a:pt x="1826" y="139"/>
                      <a:pt x="1826" y="139"/>
                    </a:cubicBezTo>
                    <a:cubicBezTo>
                      <a:pt x="1824" y="139"/>
                      <a:pt x="1822" y="139"/>
                      <a:pt x="1819" y="138"/>
                    </a:cubicBezTo>
                    <a:cubicBezTo>
                      <a:pt x="1744" y="104"/>
                      <a:pt x="1744" y="104"/>
                      <a:pt x="1744" y="104"/>
                    </a:cubicBezTo>
                    <a:cubicBezTo>
                      <a:pt x="1736" y="100"/>
                      <a:pt x="1728" y="95"/>
                      <a:pt x="1720" y="91"/>
                    </a:cubicBezTo>
                    <a:cubicBezTo>
                      <a:pt x="1699" y="75"/>
                      <a:pt x="1654" y="41"/>
                      <a:pt x="1643" y="31"/>
                    </a:cubicBezTo>
                    <a:cubicBezTo>
                      <a:pt x="1640" y="29"/>
                      <a:pt x="1635" y="26"/>
                      <a:pt x="1629" y="23"/>
                    </a:cubicBezTo>
                    <a:cubicBezTo>
                      <a:pt x="1584" y="1"/>
                      <a:pt x="1531" y="0"/>
                      <a:pt x="1484" y="19"/>
                    </a:cubicBezTo>
                    <a:cubicBezTo>
                      <a:pt x="1475" y="23"/>
                      <a:pt x="1475" y="23"/>
                      <a:pt x="1475" y="23"/>
                    </a:cubicBezTo>
                    <a:cubicBezTo>
                      <a:pt x="1473" y="24"/>
                      <a:pt x="1472" y="24"/>
                      <a:pt x="1470" y="24"/>
                    </a:cubicBezTo>
                    <a:cubicBezTo>
                      <a:pt x="1383" y="31"/>
                      <a:pt x="1383" y="31"/>
                      <a:pt x="1383" y="31"/>
                    </a:cubicBezTo>
                    <a:cubicBezTo>
                      <a:pt x="1381" y="31"/>
                      <a:pt x="1378" y="31"/>
                      <a:pt x="1376" y="30"/>
                    </a:cubicBezTo>
                    <a:cubicBezTo>
                      <a:pt x="1331" y="12"/>
                      <a:pt x="1331" y="12"/>
                      <a:pt x="1331" y="12"/>
                    </a:cubicBezTo>
                    <a:cubicBezTo>
                      <a:pt x="1322" y="8"/>
                      <a:pt x="1312" y="15"/>
                      <a:pt x="1312" y="25"/>
                    </a:cubicBezTo>
                    <a:cubicBezTo>
                      <a:pt x="1311" y="39"/>
                      <a:pt x="1311" y="39"/>
                      <a:pt x="1311" y="39"/>
                    </a:cubicBezTo>
                    <a:cubicBezTo>
                      <a:pt x="1311" y="41"/>
                      <a:pt x="1311" y="43"/>
                      <a:pt x="1310" y="45"/>
                    </a:cubicBezTo>
                    <a:cubicBezTo>
                      <a:pt x="1307" y="53"/>
                      <a:pt x="1295" y="75"/>
                      <a:pt x="1283" y="76"/>
                    </a:cubicBezTo>
                    <a:cubicBezTo>
                      <a:pt x="1270" y="78"/>
                      <a:pt x="1283" y="104"/>
                      <a:pt x="1286" y="110"/>
                    </a:cubicBezTo>
                    <a:cubicBezTo>
                      <a:pt x="1287" y="111"/>
                      <a:pt x="1287" y="112"/>
                      <a:pt x="1287" y="113"/>
                    </a:cubicBezTo>
                    <a:cubicBezTo>
                      <a:pt x="1303" y="175"/>
                      <a:pt x="1303" y="175"/>
                      <a:pt x="1303" y="175"/>
                    </a:cubicBezTo>
                    <a:cubicBezTo>
                      <a:pt x="1306" y="183"/>
                      <a:pt x="1300" y="191"/>
                      <a:pt x="1292" y="193"/>
                    </a:cubicBezTo>
                    <a:cubicBezTo>
                      <a:pt x="1208" y="210"/>
                      <a:pt x="1208" y="210"/>
                      <a:pt x="1208" y="210"/>
                    </a:cubicBezTo>
                    <a:cubicBezTo>
                      <a:pt x="1201" y="211"/>
                      <a:pt x="1194" y="207"/>
                      <a:pt x="1192" y="201"/>
                    </a:cubicBezTo>
                    <a:cubicBezTo>
                      <a:pt x="1166" y="142"/>
                      <a:pt x="1166" y="142"/>
                      <a:pt x="1166" y="142"/>
                    </a:cubicBezTo>
                    <a:cubicBezTo>
                      <a:pt x="1162" y="134"/>
                      <a:pt x="1152" y="131"/>
                      <a:pt x="1144" y="137"/>
                    </a:cubicBezTo>
                    <a:cubicBezTo>
                      <a:pt x="1041" y="215"/>
                      <a:pt x="1041" y="215"/>
                      <a:pt x="1041" y="215"/>
                    </a:cubicBezTo>
                    <a:cubicBezTo>
                      <a:pt x="1039" y="217"/>
                      <a:pt x="1037" y="218"/>
                      <a:pt x="1034" y="218"/>
                    </a:cubicBezTo>
                    <a:cubicBezTo>
                      <a:pt x="993" y="223"/>
                      <a:pt x="993" y="223"/>
                      <a:pt x="993" y="223"/>
                    </a:cubicBezTo>
                    <a:cubicBezTo>
                      <a:pt x="988" y="223"/>
                      <a:pt x="984" y="221"/>
                      <a:pt x="981" y="218"/>
                    </a:cubicBezTo>
                    <a:cubicBezTo>
                      <a:pt x="966" y="202"/>
                      <a:pt x="966" y="202"/>
                      <a:pt x="966" y="202"/>
                    </a:cubicBezTo>
                    <a:cubicBezTo>
                      <a:pt x="965" y="201"/>
                      <a:pt x="964" y="200"/>
                      <a:pt x="964" y="199"/>
                    </a:cubicBezTo>
                    <a:cubicBezTo>
                      <a:pt x="948" y="167"/>
                      <a:pt x="948" y="167"/>
                      <a:pt x="948" y="167"/>
                    </a:cubicBezTo>
                    <a:cubicBezTo>
                      <a:pt x="946" y="163"/>
                      <a:pt x="941" y="160"/>
                      <a:pt x="936" y="159"/>
                    </a:cubicBezTo>
                    <a:cubicBezTo>
                      <a:pt x="860" y="157"/>
                      <a:pt x="860" y="157"/>
                      <a:pt x="860" y="157"/>
                    </a:cubicBezTo>
                    <a:cubicBezTo>
                      <a:pt x="858" y="157"/>
                      <a:pt x="856" y="158"/>
                      <a:pt x="854" y="158"/>
                    </a:cubicBezTo>
                    <a:cubicBezTo>
                      <a:pt x="837" y="166"/>
                      <a:pt x="752" y="203"/>
                      <a:pt x="743" y="209"/>
                    </a:cubicBezTo>
                    <a:cubicBezTo>
                      <a:pt x="737" y="213"/>
                      <a:pt x="715" y="220"/>
                      <a:pt x="698" y="224"/>
                    </a:cubicBezTo>
                    <a:cubicBezTo>
                      <a:pt x="688" y="227"/>
                      <a:pt x="684" y="240"/>
                      <a:pt x="692" y="248"/>
                    </a:cubicBezTo>
                    <a:cubicBezTo>
                      <a:pt x="695" y="251"/>
                      <a:pt x="698" y="254"/>
                      <a:pt x="701" y="256"/>
                    </a:cubicBezTo>
                    <a:cubicBezTo>
                      <a:pt x="709" y="260"/>
                      <a:pt x="681" y="268"/>
                      <a:pt x="669" y="271"/>
                    </a:cubicBezTo>
                    <a:cubicBezTo>
                      <a:pt x="665" y="272"/>
                      <a:pt x="662" y="271"/>
                      <a:pt x="658" y="270"/>
                    </a:cubicBezTo>
                    <a:cubicBezTo>
                      <a:pt x="647" y="263"/>
                      <a:pt x="618" y="248"/>
                      <a:pt x="606" y="248"/>
                    </a:cubicBezTo>
                    <a:cubicBezTo>
                      <a:pt x="591" y="248"/>
                      <a:pt x="575" y="205"/>
                      <a:pt x="567" y="204"/>
                    </a:cubicBezTo>
                    <a:cubicBezTo>
                      <a:pt x="561" y="204"/>
                      <a:pt x="558" y="232"/>
                      <a:pt x="556" y="244"/>
                    </a:cubicBezTo>
                    <a:cubicBezTo>
                      <a:pt x="556" y="247"/>
                      <a:pt x="555" y="250"/>
                      <a:pt x="552" y="253"/>
                    </a:cubicBezTo>
                    <a:cubicBezTo>
                      <a:pt x="529" y="274"/>
                      <a:pt x="529" y="274"/>
                      <a:pt x="529" y="274"/>
                    </a:cubicBezTo>
                    <a:cubicBezTo>
                      <a:pt x="528" y="275"/>
                      <a:pt x="527" y="276"/>
                      <a:pt x="527" y="278"/>
                    </a:cubicBezTo>
                    <a:cubicBezTo>
                      <a:pt x="521" y="288"/>
                      <a:pt x="491" y="341"/>
                      <a:pt x="491" y="348"/>
                    </a:cubicBezTo>
                    <a:cubicBezTo>
                      <a:pt x="490" y="354"/>
                      <a:pt x="445" y="345"/>
                      <a:pt x="437" y="344"/>
                    </a:cubicBezTo>
                    <a:cubicBezTo>
                      <a:pt x="436" y="344"/>
                      <a:pt x="435" y="344"/>
                      <a:pt x="434" y="344"/>
                    </a:cubicBezTo>
                    <a:cubicBezTo>
                      <a:pt x="356" y="341"/>
                      <a:pt x="356" y="341"/>
                      <a:pt x="356" y="341"/>
                    </a:cubicBezTo>
                    <a:cubicBezTo>
                      <a:pt x="354" y="341"/>
                      <a:pt x="352" y="341"/>
                      <a:pt x="350" y="340"/>
                    </a:cubicBezTo>
                    <a:cubicBezTo>
                      <a:pt x="286" y="309"/>
                      <a:pt x="286" y="309"/>
                      <a:pt x="286" y="309"/>
                    </a:cubicBezTo>
                    <a:cubicBezTo>
                      <a:pt x="286" y="309"/>
                      <a:pt x="212" y="272"/>
                      <a:pt x="203" y="267"/>
                    </a:cubicBezTo>
                    <a:cubicBezTo>
                      <a:pt x="195" y="262"/>
                      <a:pt x="163" y="218"/>
                      <a:pt x="156" y="218"/>
                    </a:cubicBezTo>
                    <a:cubicBezTo>
                      <a:pt x="150" y="218"/>
                      <a:pt x="90" y="234"/>
                      <a:pt x="68" y="241"/>
                    </a:cubicBezTo>
                    <a:cubicBezTo>
                      <a:pt x="63" y="242"/>
                      <a:pt x="59" y="246"/>
                      <a:pt x="58" y="251"/>
                    </a:cubicBezTo>
                    <a:cubicBezTo>
                      <a:pt x="55" y="262"/>
                      <a:pt x="51" y="282"/>
                      <a:pt x="51" y="290"/>
                    </a:cubicBezTo>
                    <a:cubicBezTo>
                      <a:pt x="51" y="292"/>
                      <a:pt x="51" y="294"/>
                      <a:pt x="51" y="296"/>
                    </a:cubicBezTo>
                    <a:cubicBezTo>
                      <a:pt x="53" y="305"/>
                      <a:pt x="46" y="313"/>
                      <a:pt x="37" y="312"/>
                    </a:cubicBezTo>
                    <a:cubicBezTo>
                      <a:pt x="23" y="312"/>
                      <a:pt x="23" y="312"/>
                      <a:pt x="23" y="312"/>
                    </a:cubicBezTo>
                    <a:cubicBezTo>
                      <a:pt x="0" y="311"/>
                      <a:pt x="21" y="370"/>
                      <a:pt x="20" y="415"/>
                    </a:cubicBezTo>
                    <a:cubicBezTo>
                      <a:pt x="19" y="460"/>
                      <a:pt x="18" y="492"/>
                      <a:pt x="18" y="492"/>
                    </a:cubicBezTo>
                    <a:cubicBezTo>
                      <a:pt x="18" y="492"/>
                      <a:pt x="18" y="492"/>
                      <a:pt x="18" y="492"/>
                    </a:cubicBezTo>
                    <a:cubicBezTo>
                      <a:pt x="17" y="516"/>
                      <a:pt x="29" y="538"/>
                      <a:pt x="48" y="550"/>
                    </a:cubicBezTo>
                    <a:cubicBezTo>
                      <a:pt x="76" y="568"/>
                      <a:pt x="76" y="568"/>
                      <a:pt x="76" y="568"/>
                    </a:cubicBezTo>
                    <a:cubicBezTo>
                      <a:pt x="82" y="572"/>
                      <a:pt x="89" y="571"/>
                      <a:pt x="94" y="567"/>
                    </a:cubicBezTo>
                    <a:cubicBezTo>
                      <a:pt x="108" y="553"/>
                      <a:pt x="137" y="524"/>
                      <a:pt x="137" y="512"/>
                    </a:cubicBezTo>
                    <a:cubicBezTo>
                      <a:pt x="138" y="501"/>
                      <a:pt x="185" y="491"/>
                      <a:pt x="209" y="488"/>
                    </a:cubicBezTo>
                    <a:cubicBezTo>
                      <a:pt x="217" y="486"/>
                      <a:pt x="224" y="492"/>
                      <a:pt x="226" y="499"/>
                    </a:cubicBezTo>
                    <a:cubicBezTo>
                      <a:pt x="234" y="550"/>
                      <a:pt x="234" y="550"/>
                      <a:pt x="234" y="550"/>
                    </a:cubicBezTo>
                    <a:cubicBezTo>
                      <a:pt x="238" y="575"/>
                      <a:pt x="256" y="596"/>
                      <a:pt x="281" y="603"/>
                    </a:cubicBezTo>
                    <a:cubicBezTo>
                      <a:pt x="330" y="618"/>
                      <a:pt x="330" y="618"/>
                      <a:pt x="330" y="618"/>
                    </a:cubicBezTo>
                    <a:cubicBezTo>
                      <a:pt x="355" y="626"/>
                      <a:pt x="375" y="645"/>
                      <a:pt x="382" y="669"/>
                    </a:cubicBezTo>
                    <a:cubicBezTo>
                      <a:pt x="382" y="669"/>
                      <a:pt x="382" y="669"/>
                      <a:pt x="382" y="669"/>
                    </a:cubicBezTo>
                    <a:cubicBezTo>
                      <a:pt x="386" y="682"/>
                      <a:pt x="393" y="693"/>
                      <a:pt x="403" y="702"/>
                    </a:cubicBezTo>
                    <a:cubicBezTo>
                      <a:pt x="439" y="737"/>
                      <a:pt x="439" y="737"/>
                      <a:pt x="439" y="737"/>
                    </a:cubicBezTo>
                    <a:cubicBezTo>
                      <a:pt x="439" y="737"/>
                      <a:pt x="440" y="737"/>
                      <a:pt x="440" y="738"/>
                    </a:cubicBezTo>
                    <a:cubicBezTo>
                      <a:pt x="506" y="788"/>
                      <a:pt x="506" y="788"/>
                      <a:pt x="506" y="788"/>
                    </a:cubicBezTo>
                    <a:cubicBezTo>
                      <a:pt x="508" y="789"/>
                      <a:pt x="509" y="790"/>
                      <a:pt x="511" y="79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0455276" y="5770563"/>
                <a:ext cx="3862388" cy="1619250"/>
              </a:xfrm>
              <a:custGeom>
                <a:avLst/>
                <a:gdLst>
                  <a:gd name="T0" fmla="*/ 2901 w 2995"/>
                  <a:gd name="T1" fmla="*/ 494 h 1256"/>
                  <a:gd name="T2" fmla="*/ 2778 w 2995"/>
                  <a:gd name="T3" fmla="*/ 498 h 1256"/>
                  <a:gd name="T4" fmla="*/ 2685 w 2995"/>
                  <a:gd name="T5" fmla="*/ 420 h 1256"/>
                  <a:gd name="T6" fmla="*/ 2779 w 2995"/>
                  <a:gd name="T7" fmla="*/ 256 h 1256"/>
                  <a:gd name="T8" fmla="*/ 2853 w 2995"/>
                  <a:gd name="T9" fmla="*/ 174 h 1256"/>
                  <a:gd name="T10" fmla="*/ 2936 w 2995"/>
                  <a:gd name="T11" fmla="*/ 136 h 1256"/>
                  <a:gd name="T12" fmla="*/ 2827 w 2995"/>
                  <a:gd name="T13" fmla="*/ 41 h 1256"/>
                  <a:gd name="T14" fmla="*/ 2744 w 2995"/>
                  <a:gd name="T15" fmla="*/ 144 h 1256"/>
                  <a:gd name="T16" fmla="*/ 2619 w 2995"/>
                  <a:gd name="T17" fmla="*/ 86 h 1256"/>
                  <a:gd name="T18" fmla="*/ 2541 w 2995"/>
                  <a:gd name="T19" fmla="*/ 64 h 1256"/>
                  <a:gd name="T20" fmla="*/ 2436 w 2995"/>
                  <a:gd name="T21" fmla="*/ 74 h 1256"/>
                  <a:gd name="T22" fmla="*/ 2180 w 2995"/>
                  <a:gd name="T23" fmla="*/ 151 h 1256"/>
                  <a:gd name="T24" fmla="*/ 2079 w 2995"/>
                  <a:gd name="T25" fmla="*/ 64 h 1256"/>
                  <a:gd name="T26" fmla="*/ 1879 w 2995"/>
                  <a:gd name="T27" fmla="*/ 121 h 1256"/>
                  <a:gd name="T28" fmla="*/ 1700 w 2995"/>
                  <a:gd name="T29" fmla="*/ 134 h 1256"/>
                  <a:gd name="T30" fmla="*/ 1560 w 2995"/>
                  <a:gd name="T31" fmla="*/ 167 h 1256"/>
                  <a:gd name="T32" fmla="*/ 1427 w 2995"/>
                  <a:gd name="T33" fmla="*/ 137 h 1256"/>
                  <a:gd name="T34" fmla="*/ 1306 w 2995"/>
                  <a:gd name="T35" fmla="*/ 148 h 1256"/>
                  <a:gd name="T36" fmla="*/ 1161 w 2995"/>
                  <a:gd name="T37" fmla="*/ 115 h 1256"/>
                  <a:gd name="T38" fmla="*/ 1046 w 2995"/>
                  <a:gd name="T39" fmla="*/ 43 h 1256"/>
                  <a:gd name="T40" fmla="*/ 831 w 2995"/>
                  <a:gd name="T41" fmla="*/ 7 h 1256"/>
                  <a:gd name="T42" fmla="*/ 806 w 2995"/>
                  <a:gd name="T43" fmla="*/ 106 h 1256"/>
                  <a:gd name="T44" fmla="*/ 693 w 2995"/>
                  <a:gd name="T45" fmla="*/ 196 h 1256"/>
                  <a:gd name="T46" fmla="*/ 615 w 2995"/>
                  <a:gd name="T47" fmla="*/ 420 h 1256"/>
                  <a:gd name="T48" fmla="*/ 486 w 2995"/>
                  <a:gd name="T49" fmla="*/ 395 h 1256"/>
                  <a:gd name="T50" fmla="*/ 433 w 2995"/>
                  <a:gd name="T51" fmla="*/ 592 h 1256"/>
                  <a:gd name="T52" fmla="*/ 412 w 2995"/>
                  <a:gd name="T53" fmla="*/ 734 h 1256"/>
                  <a:gd name="T54" fmla="*/ 259 w 2995"/>
                  <a:gd name="T55" fmla="*/ 931 h 1256"/>
                  <a:gd name="T56" fmla="*/ 155 w 2995"/>
                  <a:gd name="T57" fmla="*/ 943 h 1256"/>
                  <a:gd name="T58" fmla="*/ 124 w 2995"/>
                  <a:gd name="T59" fmla="*/ 1037 h 1256"/>
                  <a:gd name="T60" fmla="*/ 60 w 2995"/>
                  <a:gd name="T61" fmla="*/ 1085 h 1256"/>
                  <a:gd name="T62" fmla="*/ 3 w 2995"/>
                  <a:gd name="T63" fmla="*/ 1149 h 1256"/>
                  <a:gd name="T64" fmla="*/ 132 w 2995"/>
                  <a:gd name="T65" fmla="*/ 1252 h 1256"/>
                  <a:gd name="T66" fmla="*/ 388 w 2995"/>
                  <a:gd name="T67" fmla="*/ 1199 h 1256"/>
                  <a:gd name="T68" fmla="*/ 500 w 2995"/>
                  <a:gd name="T69" fmla="*/ 1171 h 1256"/>
                  <a:gd name="T70" fmla="*/ 650 w 2995"/>
                  <a:gd name="T71" fmla="*/ 1162 h 1256"/>
                  <a:gd name="T72" fmla="*/ 884 w 2995"/>
                  <a:gd name="T73" fmla="*/ 1239 h 1256"/>
                  <a:gd name="T74" fmla="*/ 1003 w 2995"/>
                  <a:gd name="T75" fmla="*/ 1139 h 1256"/>
                  <a:gd name="T76" fmla="*/ 1148 w 2995"/>
                  <a:gd name="T77" fmla="*/ 1151 h 1256"/>
                  <a:gd name="T78" fmla="*/ 1307 w 2995"/>
                  <a:gd name="T79" fmla="*/ 1052 h 1256"/>
                  <a:gd name="T80" fmla="*/ 1428 w 2995"/>
                  <a:gd name="T81" fmla="*/ 1113 h 1256"/>
                  <a:gd name="T82" fmla="*/ 1613 w 2995"/>
                  <a:gd name="T83" fmla="*/ 1037 h 1256"/>
                  <a:gd name="T84" fmla="*/ 1734 w 2995"/>
                  <a:gd name="T85" fmla="*/ 1008 h 1256"/>
                  <a:gd name="T86" fmla="*/ 1759 w 2995"/>
                  <a:gd name="T87" fmla="*/ 920 h 1256"/>
                  <a:gd name="T88" fmla="*/ 1922 w 2995"/>
                  <a:gd name="T89" fmla="*/ 918 h 1256"/>
                  <a:gd name="T90" fmla="*/ 2191 w 2995"/>
                  <a:gd name="T91" fmla="*/ 999 h 1256"/>
                  <a:gd name="T92" fmla="*/ 2417 w 2995"/>
                  <a:gd name="T93" fmla="*/ 1090 h 1256"/>
                  <a:gd name="T94" fmla="*/ 2603 w 2995"/>
                  <a:gd name="T95" fmla="*/ 1079 h 1256"/>
                  <a:gd name="T96" fmla="*/ 2718 w 2995"/>
                  <a:gd name="T97" fmla="*/ 1227 h 1256"/>
                  <a:gd name="T98" fmla="*/ 2811 w 2995"/>
                  <a:gd name="T99" fmla="*/ 1102 h 1256"/>
                  <a:gd name="T100" fmla="*/ 2904 w 2995"/>
                  <a:gd name="T101" fmla="*/ 937 h 1256"/>
                  <a:gd name="T102" fmla="*/ 2901 w 2995"/>
                  <a:gd name="T103" fmla="*/ 783 h 1256"/>
                  <a:gd name="T104" fmla="*/ 2988 w 2995"/>
                  <a:gd name="T105" fmla="*/ 649 h 1256"/>
                  <a:gd name="T106" fmla="*/ 1315 w 2995"/>
                  <a:gd name="T107" fmla="*/ 794 h 1256"/>
                  <a:gd name="T108" fmla="*/ 1227 w 2995"/>
                  <a:gd name="T109" fmla="*/ 967 h 1256"/>
                  <a:gd name="T110" fmla="*/ 1018 w 2995"/>
                  <a:gd name="T111" fmla="*/ 952 h 1256"/>
                  <a:gd name="T112" fmla="*/ 864 w 2995"/>
                  <a:gd name="T113" fmla="*/ 812 h 1256"/>
                  <a:gd name="T114" fmla="*/ 906 w 2995"/>
                  <a:gd name="T115" fmla="*/ 676 h 1256"/>
                  <a:gd name="T116" fmla="*/ 1012 w 2995"/>
                  <a:gd name="T117" fmla="*/ 514 h 1256"/>
                  <a:gd name="T118" fmla="*/ 1189 w 2995"/>
                  <a:gd name="T119" fmla="*/ 468 h 1256"/>
                  <a:gd name="T120" fmla="*/ 1278 w 2995"/>
                  <a:gd name="T121" fmla="*/ 660 h 1256"/>
                  <a:gd name="T122" fmla="*/ 1335 w 2995"/>
                  <a:gd name="T123" fmla="*/ 743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95" h="1256">
                    <a:moveTo>
                      <a:pt x="2995" y="567"/>
                    </a:moveTo>
                    <a:cubicBezTo>
                      <a:pt x="2995" y="547"/>
                      <a:pt x="2995" y="539"/>
                      <a:pt x="2995" y="536"/>
                    </a:cubicBezTo>
                    <a:cubicBezTo>
                      <a:pt x="2989" y="534"/>
                      <a:pt x="2925" y="513"/>
                      <a:pt x="2916" y="506"/>
                    </a:cubicBezTo>
                    <a:cubicBezTo>
                      <a:pt x="2913" y="504"/>
                      <a:pt x="2911" y="502"/>
                      <a:pt x="2910" y="501"/>
                    </a:cubicBezTo>
                    <a:cubicBezTo>
                      <a:pt x="2909" y="497"/>
                      <a:pt x="2905" y="494"/>
                      <a:pt x="2901" y="494"/>
                    </a:cubicBezTo>
                    <a:cubicBezTo>
                      <a:pt x="2871" y="494"/>
                      <a:pt x="2871" y="494"/>
                      <a:pt x="2871" y="494"/>
                    </a:cubicBezTo>
                    <a:cubicBezTo>
                      <a:pt x="2871" y="494"/>
                      <a:pt x="2870" y="494"/>
                      <a:pt x="2870" y="494"/>
                    </a:cubicBezTo>
                    <a:cubicBezTo>
                      <a:pt x="2866" y="495"/>
                      <a:pt x="2841" y="498"/>
                      <a:pt x="2828" y="502"/>
                    </a:cubicBezTo>
                    <a:cubicBezTo>
                      <a:pt x="2816" y="505"/>
                      <a:pt x="2793" y="502"/>
                      <a:pt x="2784" y="501"/>
                    </a:cubicBezTo>
                    <a:cubicBezTo>
                      <a:pt x="2782" y="501"/>
                      <a:pt x="2780" y="500"/>
                      <a:pt x="2778" y="498"/>
                    </a:cubicBezTo>
                    <a:cubicBezTo>
                      <a:pt x="2767" y="486"/>
                      <a:pt x="2767" y="486"/>
                      <a:pt x="2767" y="486"/>
                    </a:cubicBezTo>
                    <a:cubicBezTo>
                      <a:pt x="2766" y="485"/>
                      <a:pt x="2764" y="484"/>
                      <a:pt x="2762" y="483"/>
                    </a:cubicBezTo>
                    <a:cubicBezTo>
                      <a:pt x="2757" y="482"/>
                      <a:pt x="2744" y="479"/>
                      <a:pt x="2726" y="476"/>
                    </a:cubicBezTo>
                    <a:cubicBezTo>
                      <a:pt x="2702" y="470"/>
                      <a:pt x="2718" y="471"/>
                      <a:pt x="2714" y="469"/>
                    </a:cubicBezTo>
                    <a:cubicBezTo>
                      <a:pt x="2710" y="468"/>
                      <a:pt x="2684" y="429"/>
                      <a:pt x="2685" y="420"/>
                    </a:cubicBezTo>
                    <a:cubicBezTo>
                      <a:pt x="2685" y="411"/>
                      <a:pt x="2694" y="392"/>
                      <a:pt x="2697" y="387"/>
                    </a:cubicBezTo>
                    <a:cubicBezTo>
                      <a:pt x="2700" y="381"/>
                      <a:pt x="2705" y="375"/>
                      <a:pt x="2730" y="358"/>
                    </a:cubicBezTo>
                    <a:cubicBezTo>
                      <a:pt x="2754" y="341"/>
                      <a:pt x="2751" y="345"/>
                      <a:pt x="2775" y="334"/>
                    </a:cubicBezTo>
                    <a:cubicBezTo>
                      <a:pt x="2799" y="323"/>
                      <a:pt x="2777" y="302"/>
                      <a:pt x="2778" y="295"/>
                    </a:cubicBezTo>
                    <a:cubicBezTo>
                      <a:pt x="2779" y="256"/>
                      <a:pt x="2779" y="256"/>
                      <a:pt x="2779" y="256"/>
                    </a:cubicBezTo>
                    <a:cubicBezTo>
                      <a:pt x="2779" y="253"/>
                      <a:pt x="2780" y="250"/>
                      <a:pt x="2783" y="248"/>
                    </a:cubicBezTo>
                    <a:cubicBezTo>
                      <a:pt x="2791" y="243"/>
                      <a:pt x="2806" y="233"/>
                      <a:pt x="2815" y="232"/>
                    </a:cubicBezTo>
                    <a:cubicBezTo>
                      <a:pt x="2824" y="230"/>
                      <a:pt x="2849" y="211"/>
                      <a:pt x="2862" y="201"/>
                    </a:cubicBezTo>
                    <a:cubicBezTo>
                      <a:pt x="2866" y="198"/>
                      <a:pt x="2867" y="192"/>
                      <a:pt x="2864" y="188"/>
                    </a:cubicBezTo>
                    <a:cubicBezTo>
                      <a:pt x="2862" y="184"/>
                      <a:pt x="2858" y="179"/>
                      <a:pt x="2853" y="174"/>
                    </a:cubicBezTo>
                    <a:cubicBezTo>
                      <a:pt x="2844" y="164"/>
                      <a:pt x="2863" y="144"/>
                      <a:pt x="2872" y="134"/>
                    </a:cubicBezTo>
                    <a:cubicBezTo>
                      <a:pt x="2876" y="131"/>
                      <a:pt x="2880" y="130"/>
                      <a:pt x="2884" y="132"/>
                    </a:cubicBezTo>
                    <a:cubicBezTo>
                      <a:pt x="2899" y="140"/>
                      <a:pt x="2899" y="140"/>
                      <a:pt x="2899" y="140"/>
                    </a:cubicBezTo>
                    <a:cubicBezTo>
                      <a:pt x="2901" y="141"/>
                      <a:pt x="2904" y="141"/>
                      <a:pt x="2906" y="141"/>
                    </a:cubicBezTo>
                    <a:cubicBezTo>
                      <a:pt x="2913" y="139"/>
                      <a:pt x="2931" y="136"/>
                      <a:pt x="2936" y="136"/>
                    </a:cubicBezTo>
                    <a:cubicBezTo>
                      <a:pt x="2942" y="136"/>
                      <a:pt x="2949" y="119"/>
                      <a:pt x="2953" y="109"/>
                    </a:cubicBezTo>
                    <a:cubicBezTo>
                      <a:pt x="2954" y="105"/>
                      <a:pt x="2953" y="101"/>
                      <a:pt x="2951" y="98"/>
                    </a:cubicBezTo>
                    <a:cubicBezTo>
                      <a:pt x="2938" y="85"/>
                      <a:pt x="2903" y="48"/>
                      <a:pt x="2899" y="46"/>
                    </a:cubicBezTo>
                    <a:cubicBezTo>
                      <a:pt x="2895" y="43"/>
                      <a:pt x="2834" y="41"/>
                      <a:pt x="2828" y="41"/>
                    </a:cubicBezTo>
                    <a:cubicBezTo>
                      <a:pt x="2827" y="41"/>
                      <a:pt x="2827" y="41"/>
                      <a:pt x="2827" y="41"/>
                    </a:cubicBezTo>
                    <a:cubicBezTo>
                      <a:pt x="2796" y="43"/>
                      <a:pt x="2796" y="43"/>
                      <a:pt x="2796" y="43"/>
                    </a:cubicBezTo>
                    <a:cubicBezTo>
                      <a:pt x="2791" y="44"/>
                      <a:pt x="2787" y="47"/>
                      <a:pt x="2787" y="52"/>
                    </a:cubicBezTo>
                    <a:cubicBezTo>
                      <a:pt x="2777" y="125"/>
                      <a:pt x="2777" y="125"/>
                      <a:pt x="2777" y="125"/>
                    </a:cubicBezTo>
                    <a:cubicBezTo>
                      <a:pt x="2777" y="128"/>
                      <a:pt x="2775" y="131"/>
                      <a:pt x="2772" y="133"/>
                    </a:cubicBezTo>
                    <a:cubicBezTo>
                      <a:pt x="2764" y="137"/>
                      <a:pt x="2749" y="145"/>
                      <a:pt x="2744" y="144"/>
                    </a:cubicBezTo>
                    <a:cubicBezTo>
                      <a:pt x="2736" y="142"/>
                      <a:pt x="2730" y="119"/>
                      <a:pt x="2724" y="119"/>
                    </a:cubicBezTo>
                    <a:cubicBezTo>
                      <a:pt x="2718" y="118"/>
                      <a:pt x="2682" y="128"/>
                      <a:pt x="2660" y="131"/>
                    </a:cubicBezTo>
                    <a:cubicBezTo>
                      <a:pt x="2645" y="134"/>
                      <a:pt x="2646" y="115"/>
                      <a:pt x="2649" y="104"/>
                    </a:cubicBezTo>
                    <a:cubicBezTo>
                      <a:pt x="2650" y="98"/>
                      <a:pt x="2647" y="93"/>
                      <a:pt x="2642" y="92"/>
                    </a:cubicBezTo>
                    <a:cubicBezTo>
                      <a:pt x="2633" y="89"/>
                      <a:pt x="2622" y="86"/>
                      <a:pt x="2619" y="86"/>
                    </a:cubicBezTo>
                    <a:cubicBezTo>
                      <a:pt x="2615" y="86"/>
                      <a:pt x="2571" y="81"/>
                      <a:pt x="2555" y="79"/>
                    </a:cubicBezTo>
                    <a:cubicBezTo>
                      <a:pt x="2551" y="79"/>
                      <a:pt x="2548" y="76"/>
                      <a:pt x="2547" y="73"/>
                    </a:cubicBezTo>
                    <a:cubicBezTo>
                      <a:pt x="2543" y="65"/>
                      <a:pt x="2543" y="65"/>
                      <a:pt x="2543" y="65"/>
                    </a:cubicBezTo>
                    <a:cubicBezTo>
                      <a:pt x="2543" y="65"/>
                      <a:pt x="2543" y="65"/>
                      <a:pt x="2543" y="65"/>
                    </a:cubicBezTo>
                    <a:cubicBezTo>
                      <a:pt x="2543" y="64"/>
                      <a:pt x="2542" y="64"/>
                      <a:pt x="2541" y="64"/>
                    </a:cubicBezTo>
                    <a:cubicBezTo>
                      <a:pt x="2526" y="52"/>
                      <a:pt x="2526" y="52"/>
                      <a:pt x="2526" y="52"/>
                    </a:cubicBezTo>
                    <a:cubicBezTo>
                      <a:pt x="2523" y="50"/>
                      <a:pt x="2519" y="50"/>
                      <a:pt x="2516" y="52"/>
                    </a:cubicBezTo>
                    <a:cubicBezTo>
                      <a:pt x="2509" y="56"/>
                      <a:pt x="2497" y="63"/>
                      <a:pt x="2494" y="63"/>
                    </a:cubicBezTo>
                    <a:cubicBezTo>
                      <a:pt x="2490" y="63"/>
                      <a:pt x="2443" y="72"/>
                      <a:pt x="2437" y="73"/>
                    </a:cubicBezTo>
                    <a:cubicBezTo>
                      <a:pt x="2436" y="73"/>
                      <a:pt x="2436" y="73"/>
                      <a:pt x="2436" y="74"/>
                    </a:cubicBezTo>
                    <a:cubicBezTo>
                      <a:pt x="2429" y="76"/>
                      <a:pt x="2376" y="96"/>
                      <a:pt x="2370" y="102"/>
                    </a:cubicBezTo>
                    <a:cubicBezTo>
                      <a:pt x="2364" y="110"/>
                      <a:pt x="2320" y="123"/>
                      <a:pt x="2309" y="123"/>
                    </a:cubicBezTo>
                    <a:cubicBezTo>
                      <a:pt x="2299" y="123"/>
                      <a:pt x="2234" y="134"/>
                      <a:pt x="2230" y="138"/>
                    </a:cubicBezTo>
                    <a:cubicBezTo>
                      <a:pt x="2228" y="142"/>
                      <a:pt x="2194" y="150"/>
                      <a:pt x="2185" y="151"/>
                    </a:cubicBezTo>
                    <a:cubicBezTo>
                      <a:pt x="2183" y="152"/>
                      <a:pt x="2182" y="152"/>
                      <a:pt x="2180" y="151"/>
                    </a:cubicBezTo>
                    <a:cubicBezTo>
                      <a:pt x="2176" y="150"/>
                      <a:pt x="2166" y="146"/>
                      <a:pt x="2162" y="142"/>
                    </a:cubicBezTo>
                    <a:cubicBezTo>
                      <a:pt x="2158" y="138"/>
                      <a:pt x="2120" y="91"/>
                      <a:pt x="2113" y="83"/>
                    </a:cubicBezTo>
                    <a:cubicBezTo>
                      <a:pt x="2113" y="82"/>
                      <a:pt x="2112" y="82"/>
                      <a:pt x="2111" y="81"/>
                    </a:cubicBezTo>
                    <a:cubicBezTo>
                      <a:pt x="2085" y="65"/>
                      <a:pt x="2085" y="65"/>
                      <a:pt x="2085" y="65"/>
                    </a:cubicBezTo>
                    <a:cubicBezTo>
                      <a:pt x="2083" y="64"/>
                      <a:pt x="2081" y="64"/>
                      <a:pt x="2079" y="64"/>
                    </a:cubicBezTo>
                    <a:cubicBezTo>
                      <a:pt x="2061" y="67"/>
                      <a:pt x="1976" y="81"/>
                      <a:pt x="1975" y="90"/>
                    </a:cubicBezTo>
                    <a:cubicBezTo>
                      <a:pt x="1973" y="100"/>
                      <a:pt x="1945" y="132"/>
                      <a:pt x="1941" y="135"/>
                    </a:cubicBezTo>
                    <a:cubicBezTo>
                      <a:pt x="1938" y="137"/>
                      <a:pt x="1909" y="154"/>
                      <a:pt x="1891" y="165"/>
                    </a:cubicBezTo>
                    <a:cubicBezTo>
                      <a:pt x="1885" y="168"/>
                      <a:pt x="1878" y="164"/>
                      <a:pt x="1878" y="157"/>
                    </a:cubicBezTo>
                    <a:cubicBezTo>
                      <a:pt x="1879" y="121"/>
                      <a:pt x="1879" y="121"/>
                      <a:pt x="1879" y="121"/>
                    </a:cubicBezTo>
                    <a:cubicBezTo>
                      <a:pt x="1879" y="117"/>
                      <a:pt x="1876" y="113"/>
                      <a:pt x="1872" y="112"/>
                    </a:cubicBezTo>
                    <a:cubicBezTo>
                      <a:pt x="1829" y="101"/>
                      <a:pt x="1829" y="101"/>
                      <a:pt x="1829" y="101"/>
                    </a:cubicBezTo>
                    <a:cubicBezTo>
                      <a:pt x="1827" y="101"/>
                      <a:pt x="1826" y="101"/>
                      <a:pt x="1824" y="101"/>
                    </a:cubicBezTo>
                    <a:cubicBezTo>
                      <a:pt x="1810" y="105"/>
                      <a:pt x="1733" y="126"/>
                      <a:pt x="1739" y="126"/>
                    </a:cubicBezTo>
                    <a:cubicBezTo>
                      <a:pt x="1744" y="126"/>
                      <a:pt x="1710" y="132"/>
                      <a:pt x="1700" y="134"/>
                    </a:cubicBezTo>
                    <a:cubicBezTo>
                      <a:pt x="1698" y="134"/>
                      <a:pt x="1696" y="135"/>
                      <a:pt x="1695" y="136"/>
                    </a:cubicBezTo>
                    <a:cubicBezTo>
                      <a:pt x="1690" y="141"/>
                      <a:pt x="1677" y="154"/>
                      <a:pt x="1674" y="160"/>
                    </a:cubicBezTo>
                    <a:cubicBezTo>
                      <a:pt x="1671" y="167"/>
                      <a:pt x="1658" y="199"/>
                      <a:pt x="1645" y="199"/>
                    </a:cubicBezTo>
                    <a:cubicBezTo>
                      <a:pt x="1634" y="199"/>
                      <a:pt x="1582" y="179"/>
                      <a:pt x="1565" y="172"/>
                    </a:cubicBezTo>
                    <a:cubicBezTo>
                      <a:pt x="1563" y="171"/>
                      <a:pt x="1561" y="169"/>
                      <a:pt x="1560" y="167"/>
                    </a:cubicBezTo>
                    <a:cubicBezTo>
                      <a:pt x="1559" y="166"/>
                      <a:pt x="1556" y="164"/>
                      <a:pt x="1548" y="164"/>
                    </a:cubicBezTo>
                    <a:cubicBezTo>
                      <a:pt x="1536" y="163"/>
                      <a:pt x="1517" y="172"/>
                      <a:pt x="1510" y="176"/>
                    </a:cubicBezTo>
                    <a:cubicBezTo>
                      <a:pt x="1508" y="177"/>
                      <a:pt x="1505" y="177"/>
                      <a:pt x="1503" y="176"/>
                    </a:cubicBezTo>
                    <a:cubicBezTo>
                      <a:pt x="1490" y="172"/>
                      <a:pt x="1442" y="156"/>
                      <a:pt x="1438" y="150"/>
                    </a:cubicBezTo>
                    <a:cubicBezTo>
                      <a:pt x="1436" y="148"/>
                      <a:pt x="1432" y="143"/>
                      <a:pt x="1427" y="137"/>
                    </a:cubicBezTo>
                    <a:cubicBezTo>
                      <a:pt x="1422" y="132"/>
                      <a:pt x="1413" y="134"/>
                      <a:pt x="1412" y="141"/>
                    </a:cubicBezTo>
                    <a:cubicBezTo>
                      <a:pt x="1411" y="143"/>
                      <a:pt x="1411" y="145"/>
                      <a:pt x="1410" y="147"/>
                    </a:cubicBezTo>
                    <a:cubicBezTo>
                      <a:pt x="1405" y="157"/>
                      <a:pt x="1397" y="179"/>
                      <a:pt x="1393" y="179"/>
                    </a:cubicBezTo>
                    <a:cubicBezTo>
                      <a:pt x="1389" y="179"/>
                      <a:pt x="1328" y="154"/>
                      <a:pt x="1313" y="148"/>
                    </a:cubicBezTo>
                    <a:cubicBezTo>
                      <a:pt x="1311" y="147"/>
                      <a:pt x="1308" y="147"/>
                      <a:pt x="1306" y="148"/>
                    </a:cubicBezTo>
                    <a:cubicBezTo>
                      <a:pt x="1297" y="153"/>
                      <a:pt x="1273" y="165"/>
                      <a:pt x="1270" y="169"/>
                    </a:cubicBezTo>
                    <a:cubicBezTo>
                      <a:pt x="1268" y="174"/>
                      <a:pt x="1207" y="166"/>
                      <a:pt x="1191" y="163"/>
                    </a:cubicBezTo>
                    <a:cubicBezTo>
                      <a:pt x="1188" y="163"/>
                      <a:pt x="1185" y="161"/>
                      <a:pt x="1184" y="159"/>
                    </a:cubicBezTo>
                    <a:cubicBezTo>
                      <a:pt x="1161" y="117"/>
                      <a:pt x="1161" y="117"/>
                      <a:pt x="1161" y="117"/>
                    </a:cubicBezTo>
                    <a:cubicBezTo>
                      <a:pt x="1161" y="116"/>
                      <a:pt x="1161" y="116"/>
                      <a:pt x="1161" y="115"/>
                    </a:cubicBezTo>
                    <a:cubicBezTo>
                      <a:pt x="1141" y="48"/>
                      <a:pt x="1141" y="48"/>
                      <a:pt x="1141" y="48"/>
                    </a:cubicBezTo>
                    <a:cubicBezTo>
                      <a:pt x="1139" y="41"/>
                      <a:pt x="1131" y="39"/>
                      <a:pt x="1126" y="45"/>
                    </a:cubicBezTo>
                    <a:cubicBezTo>
                      <a:pt x="1105" y="69"/>
                      <a:pt x="1105" y="69"/>
                      <a:pt x="1105" y="69"/>
                    </a:cubicBezTo>
                    <a:cubicBezTo>
                      <a:pt x="1102" y="72"/>
                      <a:pt x="1097" y="73"/>
                      <a:pt x="1094" y="71"/>
                    </a:cubicBezTo>
                    <a:cubicBezTo>
                      <a:pt x="1046" y="43"/>
                      <a:pt x="1046" y="43"/>
                      <a:pt x="1046" y="43"/>
                    </a:cubicBezTo>
                    <a:cubicBezTo>
                      <a:pt x="967" y="1"/>
                      <a:pt x="967" y="1"/>
                      <a:pt x="967" y="1"/>
                    </a:cubicBezTo>
                    <a:cubicBezTo>
                      <a:pt x="965" y="0"/>
                      <a:pt x="964" y="0"/>
                      <a:pt x="962" y="0"/>
                    </a:cubicBezTo>
                    <a:cubicBezTo>
                      <a:pt x="918" y="6"/>
                      <a:pt x="918" y="6"/>
                      <a:pt x="918" y="6"/>
                    </a:cubicBezTo>
                    <a:cubicBezTo>
                      <a:pt x="917" y="6"/>
                      <a:pt x="917" y="6"/>
                      <a:pt x="917" y="6"/>
                    </a:cubicBezTo>
                    <a:cubicBezTo>
                      <a:pt x="831" y="7"/>
                      <a:pt x="831" y="7"/>
                      <a:pt x="831" y="7"/>
                    </a:cubicBezTo>
                    <a:cubicBezTo>
                      <a:pt x="859" y="7"/>
                      <a:pt x="859" y="7"/>
                      <a:pt x="859" y="7"/>
                    </a:cubicBezTo>
                    <a:cubicBezTo>
                      <a:pt x="842" y="46"/>
                      <a:pt x="842" y="46"/>
                      <a:pt x="842" y="46"/>
                    </a:cubicBezTo>
                    <a:cubicBezTo>
                      <a:pt x="842" y="47"/>
                      <a:pt x="841" y="48"/>
                      <a:pt x="841" y="49"/>
                    </a:cubicBezTo>
                    <a:cubicBezTo>
                      <a:pt x="807" y="94"/>
                      <a:pt x="807" y="94"/>
                      <a:pt x="807" y="94"/>
                    </a:cubicBezTo>
                    <a:cubicBezTo>
                      <a:pt x="805" y="97"/>
                      <a:pt x="804" y="102"/>
                      <a:pt x="806" y="106"/>
                    </a:cubicBezTo>
                    <a:cubicBezTo>
                      <a:pt x="815" y="127"/>
                      <a:pt x="815" y="127"/>
                      <a:pt x="815" y="127"/>
                    </a:cubicBezTo>
                    <a:cubicBezTo>
                      <a:pt x="817" y="133"/>
                      <a:pt x="815" y="140"/>
                      <a:pt x="810" y="143"/>
                    </a:cubicBezTo>
                    <a:cubicBezTo>
                      <a:pt x="758" y="174"/>
                      <a:pt x="758" y="174"/>
                      <a:pt x="758" y="174"/>
                    </a:cubicBezTo>
                    <a:cubicBezTo>
                      <a:pt x="757" y="174"/>
                      <a:pt x="756" y="174"/>
                      <a:pt x="756" y="175"/>
                    </a:cubicBezTo>
                    <a:cubicBezTo>
                      <a:pt x="748" y="178"/>
                      <a:pt x="698" y="197"/>
                      <a:pt x="693" y="196"/>
                    </a:cubicBezTo>
                    <a:cubicBezTo>
                      <a:pt x="688" y="196"/>
                      <a:pt x="651" y="177"/>
                      <a:pt x="650" y="183"/>
                    </a:cubicBezTo>
                    <a:cubicBezTo>
                      <a:pt x="648" y="189"/>
                      <a:pt x="633" y="232"/>
                      <a:pt x="628" y="243"/>
                    </a:cubicBezTo>
                    <a:cubicBezTo>
                      <a:pt x="628" y="245"/>
                      <a:pt x="628" y="247"/>
                      <a:pt x="628" y="248"/>
                    </a:cubicBezTo>
                    <a:cubicBezTo>
                      <a:pt x="630" y="265"/>
                      <a:pt x="638" y="343"/>
                      <a:pt x="638" y="348"/>
                    </a:cubicBezTo>
                    <a:cubicBezTo>
                      <a:pt x="638" y="352"/>
                      <a:pt x="622" y="397"/>
                      <a:pt x="615" y="420"/>
                    </a:cubicBezTo>
                    <a:cubicBezTo>
                      <a:pt x="612" y="426"/>
                      <a:pt x="605" y="430"/>
                      <a:pt x="598" y="427"/>
                    </a:cubicBezTo>
                    <a:cubicBezTo>
                      <a:pt x="552" y="410"/>
                      <a:pt x="552" y="410"/>
                      <a:pt x="552" y="410"/>
                    </a:cubicBezTo>
                    <a:cubicBezTo>
                      <a:pt x="552" y="410"/>
                      <a:pt x="551" y="410"/>
                      <a:pt x="551" y="409"/>
                    </a:cubicBezTo>
                    <a:cubicBezTo>
                      <a:pt x="504" y="383"/>
                      <a:pt x="504" y="383"/>
                      <a:pt x="504" y="383"/>
                    </a:cubicBezTo>
                    <a:cubicBezTo>
                      <a:pt x="495" y="378"/>
                      <a:pt x="485" y="385"/>
                      <a:pt x="486" y="395"/>
                    </a:cubicBezTo>
                    <a:cubicBezTo>
                      <a:pt x="490" y="437"/>
                      <a:pt x="490" y="437"/>
                      <a:pt x="490" y="437"/>
                    </a:cubicBezTo>
                    <a:cubicBezTo>
                      <a:pt x="491" y="442"/>
                      <a:pt x="488" y="447"/>
                      <a:pt x="484" y="449"/>
                    </a:cubicBezTo>
                    <a:cubicBezTo>
                      <a:pt x="474" y="455"/>
                      <a:pt x="458" y="465"/>
                      <a:pt x="458" y="473"/>
                    </a:cubicBezTo>
                    <a:cubicBezTo>
                      <a:pt x="458" y="485"/>
                      <a:pt x="466" y="536"/>
                      <a:pt x="466" y="543"/>
                    </a:cubicBezTo>
                    <a:cubicBezTo>
                      <a:pt x="466" y="549"/>
                      <a:pt x="438" y="586"/>
                      <a:pt x="433" y="592"/>
                    </a:cubicBezTo>
                    <a:cubicBezTo>
                      <a:pt x="433" y="593"/>
                      <a:pt x="432" y="594"/>
                      <a:pt x="432" y="594"/>
                    </a:cubicBezTo>
                    <a:cubicBezTo>
                      <a:pt x="394" y="671"/>
                      <a:pt x="394" y="671"/>
                      <a:pt x="394" y="671"/>
                    </a:cubicBezTo>
                    <a:cubicBezTo>
                      <a:pt x="392" y="673"/>
                      <a:pt x="390" y="676"/>
                      <a:pt x="386" y="677"/>
                    </a:cubicBezTo>
                    <a:cubicBezTo>
                      <a:pt x="374" y="681"/>
                      <a:pt x="345" y="693"/>
                      <a:pt x="372" y="709"/>
                    </a:cubicBezTo>
                    <a:cubicBezTo>
                      <a:pt x="393" y="721"/>
                      <a:pt x="405" y="729"/>
                      <a:pt x="412" y="734"/>
                    </a:cubicBezTo>
                    <a:cubicBezTo>
                      <a:pt x="415" y="736"/>
                      <a:pt x="417" y="739"/>
                      <a:pt x="417" y="743"/>
                    </a:cubicBezTo>
                    <a:cubicBezTo>
                      <a:pt x="418" y="752"/>
                      <a:pt x="418" y="769"/>
                      <a:pt x="414" y="774"/>
                    </a:cubicBezTo>
                    <a:cubicBezTo>
                      <a:pt x="409" y="782"/>
                      <a:pt x="387" y="856"/>
                      <a:pt x="380" y="878"/>
                    </a:cubicBezTo>
                    <a:cubicBezTo>
                      <a:pt x="379" y="882"/>
                      <a:pt x="377" y="885"/>
                      <a:pt x="373" y="886"/>
                    </a:cubicBezTo>
                    <a:cubicBezTo>
                      <a:pt x="259" y="931"/>
                      <a:pt x="259" y="931"/>
                      <a:pt x="259" y="931"/>
                    </a:cubicBezTo>
                    <a:cubicBezTo>
                      <a:pt x="259" y="931"/>
                      <a:pt x="258" y="931"/>
                      <a:pt x="258" y="932"/>
                    </a:cubicBezTo>
                    <a:cubicBezTo>
                      <a:pt x="219" y="950"/>
                      <a:pt x="219" y="950"/>
                      <a:pt x="219" y="950"/>
                    </a:cubicBezTo>
                    <a:cubicBezTo>
                      <a:pt x="218" y="950"/>
                      <a:pt x="217" y="951"/>
                      <a:pt x="215" y="951"/>
                    </a:cubicBezTo>
                    <a:cubicBezTo>
                      <a:pt x="169" y="956"/>
                      <a:pt x="169" y="956"/>
                      <a:pt x="169" y="956"/>
                    </a:cubicBezTo>
                    <a:cubicBezTo>
                      <a:pt x="161" y="957"/>
                      <a:pt x="154" y="951"/>
                      <a:pt x="155" y="943"/>
                    </a:cubicBezTo>
                    <a:cubicBezTo>
                      <a:pt x="155" y="943"/>
                      <a:pt x="155" y="943"/>
                      <a:pt x="155" y="943"/>
                    </a:cubicBezTo>
                    <a:cubicBezTo>
                      <a:pt x="155" y="934"/>
                      <a:pt x="145" y="927"/>
                      <a:pt x="137" y="931"/>
                    </a:cubicBezTo>
                    <a:cubicBezTo>
                      <a:pt x="127" y="936"/>
                      <a:pt x="117" y="941"/>
                      <a:pt x="117" y="944"/>
                    </a:cubicBezTo>
                    <a:cubicBezTo>
                      <a:pt x="117" y="951"/>
                      <a:pt x="101" y="978"/>
                      <a:pt x="101" y="985"/>
                    </a:cubicBezTo>
                    <a:cubicBezTo>
                      <a:pt x="101" y="991"/>
                      <a:pt x="119" y="1027"/>
                      <a:pt x="124" y="1037"/>
                    </a:cubicBezTo>
                    <a:cubicBezTo>
                      <a:pt x="124" y="1039"/>
                      <a:pt x="125" y="1041"/>
                      <a:pt x="125" y="1043"/>
                    </a:cubicBezTo>
                    <a:cubicBezTo>
                      <a:pt x="125" y="1082"/>
                      <a:pt x="125" y="1082"/>
                      <a:pt x="125" y="1082"/>
                    </a:cubicBezTo>
                    <a:cubicBezTo>
                      <a:pt x="125" y="1090"/>
                      <a:pt x="118" y="1096"/>
                      <a:pt x="110" y="1095"/>
                    </a:cubicBezTo>
                    <a:cubicBezTo>
                      <a:pt x="61" y="1086"/>
                      <a:pt x="61" y="1086"/>
                      <a:pt x="61" y="1086"/>
                    </a:cubicBezTo>
                    <a:cubicBezTo>
                      <a:pt x="61" y="1085"/>
                      <a:pt x="61" y="1085"/>
                      <a:pt x="60" y="1085"/>
                    </a:cubicBezTo>
                    <a:cubicBezTo>
                      <a:pt x="54" y="1085"/>
                      <a:pt x="1" y="1080"/>
                      <a:pt x="0" y="1074"/>
                    </a:cubicBezTo>
                    <a:cubicBezTo>
                      <a:pt x="0" y="1074"/>
                      <a:pt x="0" y="1074"/>
                      <a:pt x="0" y="1074"/>
                    </a:cubicBezTo>
                    <a:cubicBezTo>
                      <a:pt x="0" y="1074"/>
                      <a:pt x="0" y="1075"/>
                      <a:pt x="0" y="1075"/>
                    </a:cubicBezTo>
                    <a:cubicBezTo>
                      <a:pt x="1" y="1143"/>
                      <a:pt x="1" y="1143"/>
                      <a:pt x="1" y="1143"/>
                    </a:cubicBezTo>
                    <a:cubicBezTo>
                      <a:pt x="1" y="1145"/>
                      <a:pt x="2" y="1148"/>
                      <a:pt x="3" y="1149"/>
                    </a:cubicBezTo>
                    <a:cubicBezTo>
                      <a:pt x="49" y="1207"/>
                      <a:pt x="49" y="1207"/>
                      <a:pt x="49" y="1207"/>
                    </a:cubicBezTo>
                    <a:cubicBezTo>
                      <a:pt x="50" y="1208"/>
                      <a:pt x="51" y="1209"/>
                      <a:pt x="53" y="1210"/>
                    </a:cubicBezTo>
                    <a:cubicBezTo>
                      <a:pt x="85" y="1225"/>
                      <a:pt x="85" y="1225"/>
                      <a:pt x="85" y="1225"/>
                    </a:cubicBezTo>
                    <a:cubicBezTo>
                      <a:pt x="85" y="1225"/>
                      <a:pt x="86" y="1225"/>
                      <a:pt x="86" y="1226"/>
                    </a:cubicBezTo>
                    <a:cubicBezTo>
                      <a:pt x="90" y="1228"/>
                      <a:pt x="125" y="1249"/>
                      <a:pt x="132" y="1252"/>
                    </a:cubicBezTo>
                    <a:cubicBezTo>
                      <a:pt x="141" y="1256"/>
                      <a:pt x="199" y="1254"/>
                      <a:pt x="209" y="1249"/>
                    </a:cubicBezTo>
                    <a:cubicBezTo>
                      <a:pt x="219" y="1244"/>
                      <a:pt x="261" y="1218"/>
                      <a:pt x="266" y="1215"/>
                    </a:cubicBezTo>
                    <a:cubicBezTo>
                      <a:pt x="271" y="1212"/>
                      <a:pt x="339" y="1208"/>
                      <a:pt x="347" y="1207"/>
                    </a:cubicBezTo>
                    <a:cubicBezTo>
                      <a:pt x="347" y="1207"/>
                      <a:pt x="348" y="1207"/>
                      <a:pt x="348" y="1207"/>
                    </a:cubicBezTo>
                    <a:cubicBezTo>
                      <a:pt x="388" y="1199"/>
                      <a:pt x="388" y="1199"/>
                      <a:pt x="388" y="1199"/>
                    </a:cubicBezTo>
                    <a:cubicBezTo>
                      <a:pt x="389" y="1198"/>
                      <a:pt x="391" y="1198"/>
                      <a:pt x="392" y="1196"/>
                    </a:cubicBezTo>
                    <a:cubicBezTo>
                      <a:pt x="427" y="1165"/>
                      <a:pt x="427" y="1165"/>
                      <a:pt x="427" y="1165"/>
                    </a:cubicBezTo>
                    <a:cubicBezTo>
                      <a:pt x="429" y="1163"/>
                      <a:pt x="432" y="1162"/>
                      <a:pt x="435" y="1163"/>
                    </a:cubicBezTo>
                    <a:cubicBezTo>
                      <a:pt x="498" y="1170"/>
                      <a:pt x="498" y="1170"/>
                      <a:pt x="498" y="1170"/>
                    </a:cubicBezTo>
                    <a:cubicBezTo>
                      <a:pt x="498" y="1171"/>
                      <a:pt x="499" y="1171"/>
                      <a:pt x="500" y="1171"/>
                    </a:cubicBezTo>
                    <a:cubicBezTo>
                      <a:pt x="500" y="1171"/>
                      <a:pt x="500" y="1171"/>
                      <a:pt x="500" y="1171"/>
                    </a:cubicBezTo>
                    <a:cubicBezTo>
                      <a:pt x="501" y="1163"/>
                      <a:pt x="503" y="1153"/>
                      <a:pt x="505" y="1146"/>
                    </a:cubicBezTo>
                    <a:cubicBezTo>
                      <a:pt x="506" y="1141"/>
                      <a:pt x="510" y="1137"/>
                      <a:pt x="515" y="1136"/>
                    </a:cubicBezTo>
                    <a:cubicBezTo>
                      <a:pt x="537" y="1129"/>
                      <a:pt x="597" y="1113"/>
                      <a:pt x="603" y="1113"/>
                    </a:cubicBezTo>
                    <a:cubicBezTo>
                      <a:pt x="610" y="1113"/>
                      <a:pt x="642" y="1157"/>
                      <a:pt x="650" y="1162"/>
                    </a:cubicBezTo>
                    <a:cubicBezTo>
                      <a:pt x="659" y="1167"/>
                      <a:pt x="733" y="1204"/>
                      <a:pt x="733" y="1204"/>
                    </a:cubicBezTo>
                    <a:cubicBezTo>
                      <a:pt x="797" y="1235"/>
                      <a:pt x="797" y="1235"/>
                      <a:pt x="797" y="1235"/>
                    </a:cubicBezTo>
                    <a:cubicBezTo>
                      <a:pt x="799" y="1236"/>
                      <a:pt x="801" y="1236"/>
                      <a:pt x="803" y="1236"/>
                    </a:cubicBezTo>
                    <a:cubicBezTo>
                      <a:pt x="881" y="1239"/>
                      <a:pt x="881" y="1239"/>
                      <a:pt x="881" y="1239"/>
                    </a:cubicBezTo>
                    <a:cubicBezTo>
                      <a:pt x="882" y="1239"/>
                      <a:pt x="883" y="1239"/>
                      <a:pt x="884" y="1239"/>
                    </a:cubicBezTo>
                    <a:cubicBezTo>
                      <a:pt x="892" y="1240"/>
                      <a:pt x="937" y="1249"/>
                      <a:pt x="938" y="1243"/>
                    </a:cubicBezTo>
                    <a:cubicBezTo>
                      <a:pt x="938" y="1236"/>
                      <a:pt x="968" y="1183"/>
                      <a:pt x="974" y="1173"/>
                    </a:cubicBezTo>
                    <a:cubicBezTo>
                      <a:pt x="974" y="1171"/>
                      <a:pt x="975" y="1170"/>
                      <a:pt x="976" y="1169"/>
                    </a:cubicBezTo>
                    <a:cubicBezTo>
                      <a:pt x="999" y="1148"/>
                      <a:pt x="999" y="1148"/>
                      <a:pt x="999" y="1148"/>
                    </a:cubicBezTo>
                    <a:cubicBezTo>
                      <a:pt x="1002" y="1145"/>
                      <a:pt x="1003" y="1142"/>
                      <a:pt x="1003" y="1139"/>
                    </a:cubicBezTo>
                    <a:cubicBezTo>
                      <a:pt x="1005" y="1127"/>
                      <a:pt x="1008" y="1099"/>
                      <a:pt x="1014" y="1099"/>
                    </a:cubicBezTo>
                    <a:cubicBezTo>
                      <a:pt x="1022" y="1100"/>
                      <a:pt x="1038" y="1143"/>
                      <a:pt x="1053" y="1143"/>
                    </a:cubicBezTo>
                    <a:cubicBezTo>
                      <a:pt x="1065" y="1143"/>
                      <a:pt x="1094" y="1158"/>
                      <a:pt x="1105" y="1165"/>
                    </a:cubicBezTo>
                    <a:cubicBezTo>
                      <a:pt x="1109" y="1166"/>
                      <a:pt x="1112" y="1167"/>
                      <a:pt x="1116" y="1166"/>
                    </a:cubicBezTo>
                    <a:cubicBezTo>
                      <a:pt x="1128" y="1163"/>
                      <a:pt x="1156" y="1155"/>
                      <a:pt x="1148" y="1151"/>
                    </a:cubicBezTo>
                    <a:cubicBezTo>
                      <a:pt x="1145" y="1149"/>
                      <a:pt x="1142" y="1146"/>
                      <a:pt x="1139" y="1143"/>
                    </a:cubicBezTo>
                    <a:cubicBezTo>
                      <a:pt x="1131" y="1135"/>
                      <a:pt x="1135" y="1122"/>
                      <a:pt x="1145" y="1119"/>
                    </a:cubicBezTo>
                    <a:cubicBezTo>
                      <a:pt x="1162" y="1115"/>
                      <a:pt x="1184" y="1108"/>
                      <a:pt x="1190" y="1104"/>
                    </a:cubicBezTo>
                    <a:cubicBezTo>
                      <a:pt x="1199" y="1098"/>
                      <a:pt x="1284" y="1061"/>
                      <a:pt x="1301" y="1053"/>
                    </a:cubicBezTo>
                    <a:cubicBezTo>
                      <a:pt x="1303" y="1053"/>
                      <a:pt x="1305" y="1052"/>
                      <a:pt x="1307" y="1052"/>
                    </a:cubicBezTo>
                    <a:cubicBezTo>
                      <a:pt x="1383" y="1054"/>
                      <a:pt x="1383" y="1054"/>
                      <a:pt x="1383" y="1054"/>
                    </a:cubicBezTo>
                    <a:cubicBezTo>
                      <a:pt x="1388" y="1055"/>
                      <a:pt x="1393" y="1058"/>
                      <a:pt x="1395" y="1062"/>
                    </a:cubicBezTo>
                    <a:cubicBezTo>
                      <a:pt x="1411" y="1094"/>
                      <a:pt x="1411" y="1094"/>
                      <a:pt x="1411" y="1094"/>
                    </a:cubicBezTo>
                    <a:cubicBezTo>
                      <a:pt x="1411" y="1095"/>
                      <a:pt x="1412" y="1096"/>
                      <a:pt x="1413" y="1097"/>
                    </a:cubicBezTo>
                    <a:cubicBezTo>
                      <a:pt x="1428" y="1113"/>
                      <a:pt x="1428" y="1113"/>
                      <a:pt x="1428" y="1113"/>
                    </a:cubicBezTo>
                    <a:cubicBezTo>
                      <a:pt x="1431" y="1116"/>
                      <a:pt x="1435" y="1118"/>
                      <a:pt x="1440" y="1118"/>
                    </a:cubicBezTo>
                    <a:cubicBezTo>
                      <a:pt x="1481" y="1113"/>
                      <a:pt x="1481" y="1113"/>
                      <a:pt x="1481" y="1113"/>
                    </a:cubicBezTo>
                    <a:cubicBezTo>
                      <a:pt x="1484" y="1113"/>
                      <a:pt x="1486" y="1112"/>
                      <a:pt x="1488" y="1110"/>
                    </a:cubicBezTo>
                    <a:cubicBezTo>
                      <a:pt x="1591" y="1032"/>
                      <a:pt x="1591" y="1032"/>
                      <a:pt x="1591" y="1032"/>
                    </a:cubicBezTo>
                    <a:cubicBezTo>
                      <a:pt x="1599" y="1026"/>
                      <a:pt x="1609" y="1029"/>
                      <a:pt x="1613" y="1037"/>
                    </a:cubicBezTo>
                    <a:cubicBezTo>
                      <a:pt x="1639" y="1096"/>
                      <a:pt x="1639" y="1096"/>
                      <a:pt x="1639" y="1096"/>
                    </a:cubicBezTo>
                    <a:cubicBezTo>
                      <a:pt x="1641" y="1102"/>
                      <a:pt x="1648" y="1106"/>
                      <a:pt x="1655" y="1105"/>
                    </a:cubicBezTo>
                    <a:cubicBezTo>
                      <a:pt x="1739" y="1088"/>
                      <a:pt x="1739" y="1088"/>
                      <a:pt x="1739" y="1088"/>
                    </a:cubicBezTo>
                    <a:cubicBezTo>
                      <a:pt x="1747" y="1086"/>
                      <a:pt x="1753" y="1078"/>
                      <a:pt x="1750" y="1070"/>
                    </a:cubicBezTo>
                    <a:cubicBezTo>
                      <a:pt x="1734" y="1008"/>
                      <a:pt x="1734" y="1008"/>
                      <a:pt x="1734" y="1008"/>
                    </a:cubicBezTo>
                    <a:cubicBezTo>
                      <a:pt x="1734" y="1007"/>
                      <a:pt x="1734" y="1006"/>
                      <a:pt x="1733" y="1005"/>
                    </a:cubicBezTo>
                    <a:cubicBezTo>
                      <a:pt x="1730" y="999"/>
                      <a:pt x="1717" y="973"/>
                      <a:pt x="1730" y="971"/>
                    </a:cubicBezTo>
                    <a:cubicBezTo>
                      <a:pt x="1742" y="970"/>
                      <a:pt x="1754" y="948"/>
                      <a:pt x="1757" y="940"/>
                    </a:cubicBezTo>
                    <a:cubicBezTo>
                      <a:pt x="1758" y="938"/>
                      <a:pt x="1758" y="936"/>
                      <a:pt x="1758" y="934"/>
                    </a:cubicBezTo>
                    <a:cubicBezTo>
                      <a:pt x="1759" y="920"/>
                      <a:pt x="1759" y="920"/>
                      <a:pt x="1759" y="920"/>
                    </a:cubicBezTo>
                    <a:cubicBezTo>
                      <a:pt x="1759" y="910"/>
                      <a:pt x="1769" y="903"/>
                      <a:pt x="1778" y="907"/>
                    </a:cubicBezTo>
                    <a:cubicBezTo>
                      <a:pt x="1823" y="925"/>
                      <a:pt x="1823" y="925"/>
                      <a:pt x="1823" y="925"/>
                    </a:cubicBezTo>
                    <a:cubicBezTo>
                      <a:pt x="1825" y="926"/>
                      <a:pt x="1828" y="926"/>
                      <a:pt x="1830" y="926"/>
                    </a:cubicBezTo>
                    <a:cubicBezTo>
                      <a:pt x="1917" y="919"/>
                      <a:pt x="1917" y="919"/>
                      <a:pt x="1917" y="919"/>
                    </a:cubicBezTo>
                    <a:cubicBezTo>
                      <a:pt x="1919" y="919"/>
                      <a:pt x="1920" y="919"/>
                      <a:pt x="1922" y="918"/>
                    </a:cubicBezTo>
                    <a:cubicBezTo>
                      <a:pt x="1931" y="914"/>
                      <a:pt x="1931" y="914"/>
                      <a:pt x="1931" y="914"/>
                    </a:cubicBezTo>
                    <a:cubicBezTo>
                      <a:pt x="1978" y="895"/>
                      <a:pt x="2031" y="896"/>
                      <a:pt x="2076" y="918"/>
                    </a:cubicBezTo>
                    <a:cubicBezTo>
                      <a:pt x="2082" y="921"/>
                      <a:pt x="2087" y="924"/>
                      <a:pt x="2090" y="926"/>
                    </a:cubicBezTo>
                    <a:cubicBezTo>
                      <a:pt x="2101" y="936"/>
                      <a:pt x="2146" y="970"/>
                      <a:pt x="2167" y="986"/>
                    </a:cubicBezTo>
                    <a:cubicBezTo>
                      <a:pt x="2175" y="990"/>
                      <a:pt x="2183" y="995"/>
                      <a:pt x="2191" y="999"/>
                    </a:cubicBezTo>
                    <a:cubicBezTo>
                      <a:pt x="2266" y="1033"/>
                      <a:pt x="2266" y="1033"/>
                      <a:pt x="2266" y="1033"/>
                    </a:cubicBezTo>
                    <a:cubicBezTo>
                      <a:pt x="2269" y="1034"/>
                      <a:pt x="2271" y="1034"/>
                      <a:pt x="2273" y="1034"/>
                    </a:cubicBezTo>
                    <a:cubicBezTo>
                      <a:pt x="2316" y="1030"/>
                      <a:pt x="2358" y="1045"/>
                      <a:pt x="2389" y="1074"/>
                    </a:cubicBezTo>
                    <a:cubicBezTo>
                      <a:pt x="2402" y="1087"/>
                      <a:pt x="2402" y="1087"/>
                      <a:pt x="2402" y="1087"/>
                    </a:cubicBezTo>
                    <a:cubicBezTo>
                      <a:pt x="2406" y="1091"/>
                      <a:pt x="2412" y="1092"/>
                      <a:pt x="2417" y="1090"/>
                    </a:cubicBezTo>
                    <a:cubicBezTo>
                      <a:pt x="2498" y="1059"/>
                      <a:pt x="2498" y="1059"/>
                      <a:pt x="2498" y="1059"/>
                    </a:cubicBezTo>
                    <a:cubicBezTo>
                      <a:pt x="2499" y="1058"/>
                      <a:pt x="2500" y="1058"/>
                      <a:pt x="2502" y="1058"/>
                    </a:cubicBezTo>
                    <a:cubicBezTo>
                      <a:pt x="2582" y="1051"/>
                      <a:pt x="2582" y="1051"/>
                      <a:pt x="2582" y="1051"/>
                    </a:cubicBezTo>
                    <a:cubicBezTo>
                      <a:pt x="2594" y="1049"/>
                      <a:pt x="2605" y="1060"/>
                      <a:pt x="2605" y="1072"/>
                    </a:cubicBezTo>
                    <a:cubicBezTo>
                      <a:pt x="2604" y="1075"/>
                      <a:pt x="2604" y="1077"/>
                      <a:pt x="2603" y="1079"/>
                    </a:cubicBezTo>
                    <a:cubicBezTo>
                      <a:pt x="2601" y="1085"/>
                      <a:pt x="2597" y="1096"/>
                      <a:pt x="2592" y="1108"/>
                    </a:cubicBezTo>
                    <a:cubicBezTo>
                      <a:pt x="2614" y="1103"/>
                      <a:pt x="2614" y="1103"/>
                      <a:pt x="2614" y="1103"/>
                    </a:cubicBezTo>
                    <a:cubicBezTo>
                      <a:pt x="2618" y="1102"/>
                      <a:pt x="2623" y="1104"/>
                      <a:pt x="2627" y="1107"/>
                    </a:cubicBezTo>
                    <a:cubicBezTo>
                      <a:pt x="2643" y="1122"/>
                      <a:pt x="2685" y="1165"/>
                      <a:pt x="2687" y="1171"/>
                    </a:cubicBezTo>
                    <a:cubicBezTo>
                      <a:pt x="2689" y="1179"/>
                      <a:pt x="2708" y="1227"/>
                      <a:pt x="2718" y="1227"/>
                    </a:cubicBezTo>
                    <a:cubicBezTo>
                      <a:pt x="2728" y="1227"/>
                      <a:pt x="2783" y="1249"/>
                      <a:pt x="2795" y="1249"/>
                    </a:cubicBezTo>
                    <a:cubicBezTo>
                      <a:pt x="2796" y="1249"/>
                      <a:pt x="2798" y="1249"/>
                      <a:pt x="2800" y="1249"/>
                    </a:cubicBezTo>
                    <a:cubicBezTo>
                      <a:pt x="2817" y="1206"/>
                      <a:pt x="2834" y="1158"/>
                      <a:pt x="2835" y="1147"/>
                    </a:cubicBezTo>
                    <a:cubicBezTo>
                      <a:pt x="2835" y="1126"/>
                      <a:pt x="2835" y="1139"/>
                      <a:pt x="2829" y="1135"/>
                    </a:cubicBezTo>
                    <a:cubicBezTo>
                      <a:pt x="2823" y="1130"/>
                      <a:pt x="2811" y="1112"/>
                      <a:pt x="2811" y="1102"/>
                    </a:cubicBezTo>
                    <a:cubicBezTo>
                      <a:pt x="2811" y="1092"/>
                      <a:pt x="2819" y="1089"/>
                      <a:pt x="2819" y="1082"/>
                    </a:cubicBezTo>
                    <a:cubicBezTo>
                      <a:pt x="2819" y="1074"/>
                      <a:pt x="2820" y="1036"/>
                      <a:pt x="2820" y="1025"/>
                    </a:cubicBezTo>
                    <a:cubicBezTo>
                      <a:pt x="2821" y="1015"/>
                      <a:pt x="2832" y="983"/>
                      <a:pt x="2837" y="972"/>
                    </a:cubicBezTo>
                    <a:cubicBezTo>
                      <a:pt x="2838" y="969"/>
                      <a:pt x="2840" y="967"/>
                      <a:pt x="2842" y="966"/>
                    </a:cubicBezTo>
                    <a:cubicBezTo>
                      <a:pt x="2856" y="960"/>
                      <a:pt x="2900" y="942"/>
                      <a:pt x="2904" y="937"/>
                    </a:cubicBezTo>
                    <a:cubicBezTo>
                      <a:pt x="2907" y="933"/>
                      <a:pt x="2916" y="908"/>
                      <a:pt x="2921" y="892"/>
                    </a:cubicBezTo>
                    <a:cubicBezTo>
                      <a:pt x="2924" y="886"/>
                      <a:pt x="2919" y="879"/>
                      <a:pt x="2912" y="879"/>
                    </a:cubicBezTo>
                    <a:cubicBezTo>
                      <a:pt x="2911" y="879"/>
                      <a:pt x="2911" y="879"/>
                      <a:pt x="2911" y="879"/>
                    </a:cubicBezTo>
                    <a:cubicBezTo>
                      <a:pt x="2905" y="879"/>
                      <a:pt x="2901" y="874"/>
                      <a:pt x="2901" y="869"/>
                    </a:cubicBezTo>
                    <a:cubicBezTo>
                      <a:pt x="2901" y="783"/>
                      <a:pt x="2901" y="783"/>
                      <a:pt x="2901" y="783"/>
                    </a:cubicBezTo>
                    <a:cubicBezTo>
                      <a:pt x="2901" y="782"/>
                      <a:pt x="2901" y="781"/>
                      <a:pt x="2901" y="780"/>
                    </a:cubicBezTo>
                    <a:cubicBezTo>
                      <a:pt x="2930" y="692"/>
                      <a:pt x="2930" y="692"/>
                      <a:pt x="2930" y="692"/>
                    </a:cubicBezTo>
                    <a:cubicBezTo>
                      <a:pt x="2931" y="689"/>
                      <a:pt x="2932" y="688"/>
                      <a:pt x="2934" y="686"/>
                    </a:cubicBezTo>
                    <a:cubicBezTo>
                      <a:pt x="2943" y="680"/>
                      <a:pt x="2943" y="680"/>
                      <a:pt x="2943" y="680"/>
                    </a:cubicBezTo>
                    <a:cubicBezTo>
                      <a:pt x="2988" y="649"/>
                      <a:pt x="2988" y="649"/>
                      <a:pt x="2988" y="649"/>
                    </a:cubicBezTo>
                    <a:cubicBezTo>
                      <a:pt x="2991" y="647"/>
                      <a:pt x="2993" y="644"/>
                      <a:pt x="2993" y="641"/>
                    </a:cubicBezTo>
                    <a:cubicBezTo>
                      <a:pt x="2994" y="630"/>
                      <a:pt x="2995" y="601"/>
                      <a:pt x="2995" y="567"/>
                    </a:cubicBezTo>
                    <a:close/>
                    <a:moveTo>
                      <a:pt x="1335" y="743"/>
                    </a:moveTo>
                    <a:cubicBezTo>
                      <a:pt x="1317" y="788"/>
                      <a:pt x="1317" y="788"/>
                      <a:pt x="1317" y="788"/>
                    </a:cubicBezTo>
                    <a:cubicBezTo>
                      <a:pt x="1316" y="790"/>
                      <a:pt x="1316" y="792"/>
                      <a:pt x="1315" y="794"/>
                    </a:cubicBezTo>
                    <a:cubicBezTo>
                      <a:pt x="1307" y="829"/>
                      <a:pt x="1307" y="829"/>
                      <a:pt x="1307" y="829"/>
                    </a:cubicBezTo>
                    <a:cubicBezTo>
                      <a:pt x="1304" y="842"/>
                      <a:pt x="1308" y="856"/>
                      <a:pt x="1318" y="865"/>
                    </a:cubicBezTo>
                    <a:cubicBezTo>
                      <a:pt x="1337" y="884"/>
                      <a:pt x="1332" y="916"/>
                      <a:pt x="1308" y="928"/>
                    </a:cubicBezTo>
                    <a:cubicBezTo>
                      <a:pt x="1232" y="965"/>
                      <a:pt x="1232" y="965"/>
                      <a:pt x="1232" y="965"/>
                    </a:cubicBezTo>
                    <a:cubicBezTo>
                      <a:pt x="1230" y="966"/>
                      <a:pt x="1228" y="966"/>
                      <a:pt x="1227" y="967"/>
                    </a:cubicBezTo>
                    <a:cubicBezTo>
                      <a:pt x="1164" y="987"/>
                      <a:pt x="1164" y="987"/>
                      <a:pt x="1164" y="987"/>
                    </a:cubicBezTo>
                    <a:cubicBezTo>
                      <a:pt x="1158" y="989"/>
                      <a:pt x="1151" y="989"/>
                      <a:pt x="1145" y="988"/>
                    </a:cubicBezTo>
                    <a:cubicBezTo>
                      <a:pt x="1103" y="980"/>
                      <a:pt x="1103" y="980"/>
                      <a:pt x="1103" y="980"/>
                    </a:cubicBezTo>
                    <a:cubicBezTo>
                      <a:pt x="1044" y="970"/>
                      <a:pt x="1044" y="970"/>
                      <a:pt x="1044" y="970"/>
                    </a:cubicBezTo>
                    <a:cubicBezTo>
                      <a:pt x="1033" y="968"/>
                      <a:pt x="1024" y="962"/>
                      <a:pt x="1018" y="952"/>
                    </a:cubicBezTo>
                    <a:cubicBezTo>
                      <a:pt x="954" y="851"/>
                      <a:pt x="954" y="851"/>
                      <a:pt x="954" y="851"/>
                    </a:cubicBezTo>
                    <a:cubicBezTo>
                      <a:pt x="947" y="840"/>
                      <a:pt x="935" y="834"/>
                      <a:pt x="922" y="833"/>
                    </a:cubicBezTo>
                    <a:cubicBezTo>
                      <a:pt x="908" y="833"/>
                      <a:pt x="908" y="833"/>
                      <a:pt x="908" y="833"/>
                    </a:cubicBezTo>
                    <a:cubicBezTo>
                      <a:pt x="901" y="833"/>
                      <a:pt x="895" y="831"/>
                      <a:pt x="889" y="827"/>
                    </a:cubicBezTo>
                    <a:cubicBezTo>
                      <a:pt x="864" y="812"/>
                      <a:pt x="864" y="812"/>
                      <a:pt x="864" y="812"/>
                    </a:cubicBezTo>
                    <a:cubicBezTo>
                      <a:pt x="844" y="799"/>
                      <a:pt x="839" y="771"/>
                      <a:pt x="855" y="753"/>
                    </a:cubicBezTo>
                    <a:cubicBezTo>
                      <a:pt x="879" y="727"/>
                      <a:pt x="879" y="727"/>
                      <a:pt x="879" y="727"/>
                    </a:cubicBezTo>
                    <a:cubicBezTo>
                      <a:pt x="881" y="724"/>
                      <a:pt x="884" y="721"/>
                      <a:pt x="888" y="719"/>
                    </a:cubicBezTo>
                    <a:cubicBezTo>
                      <a:pt x="888" y="719"/>
                      <a:pt x="888" y="719"/>
                      <a:pt x="888" y="719"/>
                    </a:cubicBezTo>
                    <a:cubicBezTo>
                      <a:pt x="903" y="710"/>
                      <a:pt x="910" y="693"/>
                      <a:pt x="906" y="676"/>
                    </a:cubicBezTo>
                    <a:cubicBezTo>
                      <a:pt x="904" y="671"/>
                      <a:pt x="904" y="667"/>
                      <a:pt x="904" y="666"/>
                    </a:cubicBezTo>
                    <a:cubicBezTo>
                      <a:pt x="904" y="662"/>
                      <a:pt x="902" y="598"/>
                      <a:pt x="909" y="596"/>
                    </a:cubicBezTo>
                    <a:cubicBezTo>
                      <a:pt x="915" y="594"/>
                      <a:pt x="936" y="563"/>
                      <a:pt x="947" y="546"/>
                    </a:cubicBezTo>
                    <a:cubicBezTo>
                      <a:pt x="951" y="539"/>
                      <a:pt x="958" y="533"/>
                      <a:pt x="966" y="531"/>
                    </a:cubicBezTo>
                    <a:cubicBezTo>
                      <a:pt x="1012" y="514"/>
                      <a:pt x="1012" y="514"/>
                      <a:pt x="1012" y="514"/>
                    </a:cubicBezTo>
                    <a:cubicBezTo>
                      <a:pt x="1016" y="513"/>
                      <a:pt x="1020" y="512"/>
                      <a:pt x="1024" y="512"/>
                    </a:cubicBezTo>
                    <a:cubicBezTo>
                      <a:pt x="1116" y="509"/>
                      <a:pt x="1116" y="509"/>
                      <a:pt x="1116" y="509"/>
                    </a:cubicBezTo>
                    <a:cubicBezTo>
                      <a:pt x="1125" y="509"/>
                      <a:pt x="1134" y="505"/>
                      <a:pt x="1141" y="499"/>
                    </a:cubicBezTo>
                    <a:cubicBezTo>
                      <a:pt x="1153" y="488"/>
                      <a:pt x="1170" y="472"/>
                      <a:pt x="1173" y="471"/>
                    </a:cubicBezTo>
                    <a:cubicBezTo>
                      <a:pt x="1175" y="471"/>
                      <a:pt x="1182" y="469"/>
                      <a:pt x="1189" y="468"/>
                    </a:cubicBezTo>
                    <a:cubicBezTo>
                      <a:pt x="1202" y="465"/>
                      <a:pt x="1217" y="470"/>
                      <a:pt x="1226" y="481"/>
                    </a:cubicBezTo>
                    <a:cubicBezTo>
                      <a:pt x="1246" y="504"/>
                      <a:pt x="1246" y="504"/>
                      <a:pt x="1246" y="504"/>
                    </a:cubicBezTo>
                    <a:cubicBezTo>
                      <a:pt x="1256" y="515"/>
                      <a:pt x="1258" y="531"/>
                      <a:pt x="1253" y="544"/>
                    </a:cubicBezTo>
                    <a:cubicBezTo>
                      <a:pt x="1244" y="565"/>
                      <a:pt x="1235" y="594"/>
                      <a:pt x="1243" y="604"/>
                    </a:cubicBezTo>
                    <a:cubicBezTo>
                      <a:pt x="1253" y="615"/>
                      <a:pt x="1269" y="643"/>
                      <a:pt x="1278" y="660"/>
                    </a:cubicBezTo>
                    <a:cubicBezTo>
                      <a:pt x="1282" y="668"/>
                      <a:pt x="1289" y="674"/>
                      <a:pt x="1298" y="678"/>
                    </a:cubicBezTo>
                    <a:cubicBezTo>
                      <a:pt x="1310" y="682"/>
                      <a:pt x="1310" y="682"/>
                      <a:pt x="1310" y="682"/>
                    </a:cubicBezTo>
                    <a:cubicBezTo>
                      <a:pt x="1321" y="687"/>
                      <a:pt x="1330" y="696"/>
                      <a:pt x="1333" y="708"/>
                    </a:cubicBezTo>
                    <a:cubicBezTo>
                      <a:pt x="1336" y="718"/>
                      <a:pt x="1336" y="718"/>
                      <a:pt x="1336" y="718"/>
                    </a:cubicBezTo>
                    <a:cubicBezTo>
                      <a:pt x="1338" y="727"/>
                      <a:pt x="1338" y="735"/>
                      <a:pt x="1335" y="7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3701713" y="6988175"/>
                <a:ext cx="4192588" cy="3154363"/>
              </a:xfrm>
              <a:custGeom>
                <a:avLst/>
                <a:gdLst>
                  <a:gd name="T0" fmla="*/ 3134 w 3252"/>
                  <a:gd name="T1" fmla="*/ 1561 h 2447"/>
                  <a:gd name="T2" fmla="*/ 3125 w 3252"/>
                  <a:gd name="T3" fmla="*/ 1252 h 2447"/>
                  <a:gd name="T4" fmla="*/ 2999 w 3252"/>
                  <a:gd name="T5" fmla="*/ 1140 h 2447"/>
                  <a:gd name="T6" fmla="*/ 2808 w 3252"/>
                  <a:gd name="T7" fmla="*/ 1070 h 2447"/>
                  <a:gd name="T8" fmla="*/ 2752 w 3252"/>
                  <a:gd name="T9" fmla="*/ 917 h 2447"/>
                  <a:gd name="T10" fmla="*/ 2920 w 3252"/>
                  <a:gd name="T11" fmla="*/ 832 h 2447"/>
                  <a:gd name="T12" fmla="*/ 2944 w 3252"/>
                  <a:gd name="T13" fmla="*/ 698 h 2447"/>
                  <a:gd name="T14" fmla="*/ 2779 w 3252"/>
                  <a:gd name="T15" fmla="*/ 595 h 2447"/>
                  <a:gd name="T16" fmla="*/ 2576 w 3252"/>
                  <a:gd name="T17" fmla="*/ 322 h 2447"/>
                  <a:gd name="T18" fmla="*/ 2466 w 3252"/>
                  <a:gd name="T19" fmla="*/ 270 h 2447"/>
                  <a:gd name="T20" fmla="*/ 2301 w 3252"/>
                  <a:gd name="T21" fmla="*/ 165 h 2447"/>
                  <a:gd name="T22" fmla="*/ 2137 w 3252"/>
                  <a:gd name="T23" fmla="*/ 186 h 2447"/>
                  <a:gd name="T24" fmla="*/ 2121 w 3252"/>
                  <a:gd name="T25" fmla="*/ 323 h 2447"/>
                  <a:gd name="T26" fmla="*/ 1936 w 3252"/>
                  <a:gd name="T27" fmla="*/ 322 h 2447"/>
                  <a:gd name="T28" fmla="*/ 1798 w 3252"/>
                  <a:gd name="T29" fmla="*/ 220 h 2447"/>
                  <a:gd name="T30" fmla="*/ 1667 w 3252"/>
                  <a:gd name="T31" fmla="*/ 194 h 2447"/>
                  <a:gd name="T32" fmla="*/ 1668 w 3252"/>
                  <a:gd name="T33" fmla="*/ 68 h 2447"/>
                  <a:gd name="T34" fmla="*/ 1517 w 3252"/>
                  <a:gd name="T35" fmla="*/ 24 h 2447"/>
                  <a:gd name="T36" fmla="*/ 1290 w 3252"/>
                  <a:gd name="T37" fmla="*/ 161 h 2447"/>
                  <a:gd name="T38" fmla="*/ 1245 w 3252"/>
                  <a:gd name="T39" fmla="*/ 239 h 2447"/>
                  <a:gd name="T40" fmla="*/ 1057 w 3252"/>
                  <a:gd name="T41" fmla="*/ 274 h 2447"/>
                  <a:gd name="T42" fmla="*/ 864 w 3252"/>
                  <a:gd name="T43" fmla="*/ 196 h 2447"/>
                  <a:gd name="T44" fmla="*/ 746 w 3252"/>
                  <a:gd name="T45" fmla="*/ 267 h 2447"/>
                  <a:gd name="T46" fmla="*/ 639 w 3252"/>
                  <a:gd name="T47" fmla="*/ 271 h 2447"/>
                  <a:gd name="T48" fmla="*/ 491 w 3252"/>
                  <a:gd name="T49" fmla="*/ 274 h 2447"/>
                  <a:gd name="T50" fmla="*/ 423 w 3252"/>
                  <a:gd name="T51" fmla="*/ 348 h 2447"/>
                  <a:gd name="T52" fmla="*/ 110 w 3252"/>
                  <a:gd name="T53" fmla="*/ 163 h 2447"/>
                  <a:gd name="T54" fmla="*/ 87 w 3252"/>
                  <a:gd name="T55" fmla="*/ 321 h 2447"/>
                  <a:gd name="T56" fmla="*/ 16 w 3252"/>
                  <a:gd name="T57" fmla="*/ 546 h 2447"/>
                  <a:gd name="T58" fmla="*/ 34 w 3252"/>
                  <a:gd name="T59" fmla="*/ 653 h 2447"/>
                  <a:gd name="T60" fmla="*/ 98 w 3252"/>
                  <a:gd name="T61" fmla="*/ 956 h 2447"/>
                  <a:gd name="T62" fmla="*/ 342 w 3252"/>
                  <a:gd name="T63" fmla="*/ 1014 h 2447"/>
                  <a:gd name="T64" fmla="*/ 405 w 3252"/>
                  <a:gd name="T65" fmla="*/ 1167 h 2447"/>
                  <a:gd name="T66" fmla="*/ 540 w 3252"/>
                  <a:gd name="T67" fmla="*/ 1249 h 2447"/>
                  <a:gd name="T68" fmla="*/ 660 w 3252"/>
                  <a:gd name="T69" fmla="*/ 1432 h 2447"/>
                  <a:gd name="T70" fmla="*/ 718 w 3252"/>
                  <a:gd name="T71" fmla="*/ 1535 h 2447"/>
                  <a:gd name="T72" fmla="*/ 900 w 3252"/>
                  <a:gd name="T73" fmla="*/ 1481 h 2447"/>
                  <a:gd name="T74" fmla="*/ 997 w 3252"/>
                  <a:gd name="T75" fmla="*/ 1440 h 2447"/>
                  <a:gd name="T76" fmla="*/ 1010 w 3252"/>
                  <a:gd name="T77" fmla="*/ 1334 h 2447"/>
                  <a:gd name="T78" fmla="*/ 1215 w 3252"/>
                  <a:gd name="T79" fmla="*/ 1432 h 2447"/>
                  <a:gd name="T80" fmla="*/ 1373 w 3252"/>
                  <a:gd name="T81" fmla="*/ 1453 h 2447"/>
                  <a:gd name="T82" fmla="*/ 1524 w 3252"/>
                  <a:gd name="T83" fmla="*/ 1575 h 2447"/>
                  <a:gd name="T84" fmla="*/ 1659 w 3252"/>
                  <a:gd name="T85" fmla="*/ 1599 h 2447"/>
                  <a:gd name="T86" fmla="*/ 1661 w 3252"/>
                  <a:gd name="T87" fmla="*/ 1654 h 2447"/>
                  <a:gd name="T88" fmla="*/ 1697 w 3252"/>
                  <a:gd name="T89" fmla="*/ 1802 h 2447"/>
                  <a:gd name="T90" fmla="*/ 1711 w 3252"/>
                  <a:gd name="T91" fmla="*/ 1953 h 2447"/>
                  <a:gd name="T92" fmla="*/ 1883 w 3252"/>
                  <a:gd name="T93" fmla="*/ 1974 h 2447"/>
                  <a:gd name="T94" fmla="*/ 2032 w 3252"/>
                  <a:gd name="T95" fmla="*/ 1905 h 2447"/>
                  <a:gd name="T96" fmla="*/ 2018 w 3252"/>
                  <a:gd name="T97" fmla="*/ 1767 h 2447"/>
                  <a:gd name="T98" fmla="*/ 2098 w 3252"/>
                  <a:gd name="T99" fmla="*/ 1684 h 2447"/>
                  <a:gd name="T100" fmla="*/ 2210 w 3252"/>
                  <a:gd name="T101" fmla="*/ 1707 h 2447"/>
                  <a:gd name="T102" fmla="*/ 2352 w 3252"/>
                  <a:gd name="T103" fmla="*/ 1977 h 2447"/>
                  <a:gd name="T104" fmla="*/ 2354 w 3252"/>
                  <a:gd name="T105" fmla="*/ 2159 h 2447"/>
                  <a:gd name="T106" fmla="*/ 2374 w 3252"/>
                  <a:gd name="T107" fmla="*/ 2262 h 2447"/>
                  <a:gd name="T108" fmla="*/ 2489 w 3252"/>
                  <a:gd name="T109" fmla="*/ 2340 h 2447"/>
                  <a:gd name="T110" fmla="*/ 2575 w 3252"/>
                  <a:gd name="T111" fmla="*/ 2337 h 2447"/>
                  <a:gd name="T112" fmla="*/ 2660 w 3252"/>
                  <a:gd name="T113" fmla="*/ 2421 h 2447"/>
                  <a:gd name="T114" fmla="*/ 2647 w 3252"/>
                  <a:gd name="T115" fmla="*/ 2327 h 2447"/>
                  <a:gd name="T116" fmla="*/ 2739 w 3252"/>
                  <a:gd name="T117" fmla="*/ 2269 h 2447"/>
                  <a:gd name="T118" fmla="*/ 2722 w 3252"/>
                  <a:gd name="T119" fmla="*/ 2089 h 2447"/>
                  <a:gd name="T120" fmla="*/ 2864 w 3252"/>
                  <a:gd name="T121" fmla="*/ 1974 h 2447"/>
                  <a:gd name="T122" fmla="*/ 3004 w 3252"/>
                  <a:gd name="T123" fmla="*/ 1852 h 2447"/>
                  <a:gd name="T124" fmla="*/ 3167 w 3252"/>
                  <a:gd name="T125" fmla="*/ 1810 h 2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2" h="2447">
                    <a:moveTo>
                      <a:pt x="3250" y="1763"/>
                    </a:moveTo>
                    <a:cubicBezTo>
                      <a:pt x="3227" y="1681"/>
                      <a:pt x="3227" y="1681"/>
                      <a:pt x="3227" y="1681"/>
                    </a:cubicBezTo>
                    <a:cubicBezTo>
                      <a:pt x="3226" y="1679"/>
                      <a:pt x="3225" y="1677"/>
                      <a:pt x="3223" y="1675"/>
                    </a:cubicBezTo>
                    <a:cubicBezTo>
                      <a:pt x="3134" y="1581"/>
                      <a:pt x="3134" y="1581"/>
                      <a:pt x="3134" y="1581"/>
                    </a:cubicBezTo>
                    <a:cubicBezTo>
                      <a:pt x="3129" y="1575"/>
                      <a:pt x="3129" y="1566"/>
                      <a:pt x="3134" y="1561"/>
                    </a:cubicBezTo>
                    <a:cubicBezTo>
                      <a:pt x="3150" y="1543"/>
                      <a:pt x="3180" y="1510"/>
                      <a:pt x="3184" y="1505"/>
                    </a:cubicBezTo>
                    <a:cubicBezTo>
                      <a:pt x="3188" y="1499"/>
                      <a:pt x="3184" y="1435"/>
                      <a:pt x="3183" y="1418"/>
                    </a:cubicBezTo>
                    <a:cubicBezTo>
                      <a:pt x="3183" y="1415"/>
                      <a:pt x="3184" y="1413"/>
                      <a:pt x="3185" y="1410"/>
                    </a:cubicBezTo>
                    <a:cubicBezTo>
                      <a:pt x="3193" y="1395"/>
                      <a:pt x="3221" y="1338"/>
                      <a:pt x="3186" y="1314"/>
                    </a:cubicBezTo>
                    <a:cubicBezTo>
                      <a:pt x="3146" y="1286"/>
                      <a:pt x="3132" y="1262"/>
                      <a:pt x="3125" y="1252"/>
                    </a:cubicBezTo>
                    <a:cubicBezTo>
                      <a:pt x="3120" y="1245"/>
                      <a:pt x="3129" y="1222"/>
                      <a:pt x="3136" y="1209"/>
                    </a:cubicBezTo>
                    <a:cubicBezTo>
                      <a:pt x="3139" y="1203"/>
                      <a:pt x="3138" y="1196"/>
                      <a:pt x="3133" y="1192"/>
                    </a:cubicBezTo>
                    <a:cubicBezTo>
                      <a:pt x="3116" y="1175"/>
                      <a:pt x="3116" y="1175"/>
                      <a:pt x="3116" y="1175"/>
                    </a:cubicBezTo>
                    <a:cubicBezTo>
                      <a:pt x="3114" y="1173"/>
                      <a:pt x="3112" y="1172"/>
                      <a:pt x="3110" y="1171"/>
                    </a:cubicBezTo>
                    <a:cubicBezTo>
                      <a:pt x="2999" y="1140"/>
                      <a:pt x="2999" y="1140"/>
                      <a:pt x="2999" y="1140"/>
                    </a:cubicBezTo>
                    <a:cubicBezTo>
                      <a:pt x="2999" y="1140"/>
                      <a:pt x="2998" y="1140"/>
                      <a:pt x="2997" y="1140"/>
                    </a:cubicBezTo>
                    <a:cubicBezTo>
                      <a:pt x="2989" y="1138"/>
                      <a:pt x="2920" y="1129"/>
                      <a:pt x="2906" y="1128"/>
                    </a:cubicBezTo>
                    <a:cubicBezTo>
                      <a:pt x="2892" y="1128"/>
                      <a:pt x="2893" y="1127"/>
                      <a:pt x="2848" y="1105"/>
                    </a:cubicBezTo>
                    <a:cubicBezTo>
                      <a:pt x="2803" y="1083"/>
                      <a:pt x="2848" y="1105"/>
                      <a:pt x="2844" y="1099"/>
                    </a:cubicBezTo>
                    <a:cubicBezTo>
                      <a:pt x="2840" y="1093"/>
                      <a:pt x="2830" y="1082"/>
                      <a:pt x="2808" y="1070"/>
                    </a:cubicBezTo>
                    <a:cubicBezTo>
                      <a:pt x="2786" y="1057"/>
                      <a:pt x="2800" y="1027"/>
                      <a:pt x="2799" y="1021"/>
                    </a:cubicBezTo>
                    <a:cubicBezTo>
                      <a:pt x="2798" y="1017"/>
                      <a:pt x="2789" y="991"/>
                      <a:pt x="2785" y="979"/>
                    </a:cubicBezTo>
                    <a:cubicBezTo>
                      <a:pt x="2784" y="976"/>
                      <a:pt x="2781" y="973"/>
                      <a:pt x="2777" y="971"/>
                    </a:cubicBezTo>
                    <a:cubicBezTo>
                      <a:pt x="2771" y="968"/>
                      <a:pt x="2761" y="963"/>
                      <a:pt x="2757" y="961"/>
                    </a:cubicBezTo>
                    <a:cubicBezTo>
                      <a:pt x="2751" y="958"/>
                      <a:pt x="2750" y="943"/>
                      <a:pt x="2752" y="917"/>
                    </a:cubicBezTo>
                    <a:cubicBezTo>
                      <a:pt x="2754" y="895"/>
                      <a:pt x="2789" y="882"/>
                      <a:pt x="2801" y="878"/>
                    </a:cubicBezTo>
                    <a:cubicBezTo>
                      <a:pt x="2803" y="878"/>
                      <a:pt x="2806" y="876"/>
                      <a:pt x="2807" y="874"/>
                    </a:cubicBezTo>
                    <a:cubicBezTo>
                      <a:pt x="2866" y="804"/>
                      <a:pt x="2866" y="804"/>
                      <a:pt x="2866" y="804"/>
                    </a:cubicBezTo>
                    <a:cubicBezTo>
                      <a:pt x="2872" y="797"/>
                      <a:pt x="2883" y="797"/>
                      <a:pt x="2889" y="804"/>
                    </a:cubicBezTo>
                    <a:cubicBezTo>
                      <a:pt x="2899" y="815"/>
                      <a:pt x="2913" y="829"/>
                      <a:pt x="2920" y="832"/>
                    </a:cubicBezTo>
                    <a:cubicBezTo>
                      <a:pt x="2932" y="837"/>
                      <a:pt x="2930" y="804"/>
                      <a:pt x="2931" y="775"/>
                    </a:cubicBezTo>
                    <a:cubicBezTo>
                      <a:pt x="2932" y="746"/>
                      <a:pt x="2957" y="744"/>
                      <a:pt x="2970" y="732"/>
                    </a:cubicBezTo>
                    <a:cubicBezTo>
                      <a:pt x="2975" y="728"/>
                      <a:pt x="2978" y="720"/>
                      <a:pt x="2979" y="712"/>
                    </a:cubicBezTo>
                    <a:cubicBezTo>
                      <a:pt x="2981" y="700"/>
                      <a:pt x="2967" y="691"/>
                      <a:pt x="2957" y="697"/>
                    </a:cubicBezTo>
                    <a:cubicBezTo>
                      <a:pt x="2953" y="699"/>
                      <a:pt x="2948" y="700"/>
                      <a:pt x="2944" y="698"/>
                    </a:cubicBezTo>
                    <a:cubicBezTo>
                      <a:pt x="2918" y="689"/>
                      <a:pt x="2828" y="655"/>
                      <a:pt x="2824" y="656"/>
                    </a:cubicBezTo>
                    <a:cubicBezTo>
                      <a:pt x="2821" y="657"/>
                      <a:pt x="2813" y="660"/>
                      <a:pt x="2806" y="663"/>
                    </a:cubicBezTo>
                    <a:cubicBezTo>
                      <a:pt x="2800" y="665"/>
                      <a:pt x="2793" y="664"/>
                      <a:pt x="2789" y="659"/>
                    </a:cubicBezTo>
                    <a:cubicBezTo>
                      <a:pt x="2780" y="648"/>
                      <a:pt x="2764" y="631"/>
                      <a:pt x="2757" y="628"/>
                    </a:cubicBezTo>
                    <a:cubicBezTo>
                      <a:pt x="2747" y="623"/>
                      <a:pt x="2777" y="596"/>
                      <a:pt x="2779" y="595"/>
                    </a:cubicBezTo>
                    <a:cubicBezTo>
                      <a:pt x="2780" y="594"/>
                      <a:pt x="2785" y="578"/>
                      <a:pt x="2788" y="568"/>
                    </a:cubicBezTo>
                    <a:cubicBezTo>
                      <a:pt x="2789" y="563"/>
                      <a:pt x="2788" y="557"/>
                      <a:pt x="2784" y="554"/>
                    </a:cubicBezTo>
                    <a:cubicBezTo>
                      <a:pt x="2761" y="529"/>
                      <a:pt x="2680" y="442"/>
                      <a:pt x="2677" y="433"/>
                    </a:cubicBezTo>
                    <a:cubicBezTo>
                      <a:pt x="2675" y="423"/>
                      <a:pt x="2649" y="350"/>
                      <a:pt x="2645" y="346"/>
                    </a:cubicBezTo>
                    <a:cubicBezTo>
                      <a:pt x="2641" y="342"/>
                      <a:pt x="2588" y="326"/>
                      <a:pt x="2576" y="322"/>
                    </a:cubicBezTo>
                    <a:cubicBezTo>
                      <a:pt x="2574" y="322"/>
                      <a:pt x="2572" y="322"/>
                      <a:pt x="2571" y="322"/>
                    </a:cubicBezTo>
                    <a:cubicBezTo>
                      <a:pt x="2494" y="326"/>
                      <a:pt x="2494" y="326"/>
                      <a:pt x="2494" y="326"/>
                    </a:cubicBezTo>
                    <a:cubicBezTo>
                      <a:pt x="2490" y="326"/>
                      <a:pt x="2486" y="325"/>
                      <a:pt x="2483" y="323"/>
                    </a:cubicBezTo>
                    <a:cubicBezTo>
                      <a:pt x="2474" y="315"/>
                      <a:pt x="2453" y="298"/>
                      <a:pt x="2451" y="293"/>
                    </a:cubicBezTo>
                    <a:cubicBezTo>
                      <a:pt x="2449" y="289"/>
                      <a:pt x="2459" y="278"/>
                      <a:pt x="2466" y="270"/>
                    </a:cubicBezTo>
                    <a:cubicBezTo>
                      <a:pt x="2471" y="266"/>
                      <a:pt x="2472" y="259"/>
                      <a:pt x="2469" y="253"/>
                    </a:cubicBezTo>
                    <a:cubicBezTo>
                      <a:pt x="2462" y="238"/>
                      <a:pt x="2447" y="210"/>
                      <a:pt x="2436" y="206"/>
                    </a:cubicBezTo>
                    <a:cubicBezTo>
                      <a:pt x="2421" y="201"/>
                      <a:pt x="2345" y="196"/>
                      <a:pt x="2339" y="196"/>
                    </a:cubicBezTo>
                    <a:cubicBezTo>
                      <a:pt x="2334" y="196"/>
                      <a:pt x="2317" y="177"/>
                      <a:pt x="2309" y="169"/>
                    </a:cubicBezTo>
                    <a:cubicBezTo>
                      <a:pt x="2307" y="167"/>
                      <a:pt x="2304" y="165"/>
                      <a:pt x="2301" y="165"/>
                    </a:cubicBezTo>
                    <a:cubicBezTo>
                      <a:pt x="2291" y="163"/>
                      <a:pt x="2270" y="159"/>
                      <a:pt x="2266" y="159"/>
                    </a:cubicBezTo>
                    <a:cubicBezTo>
                      <a:pt x="2263" y="159"/>
                      <a:pt x="2220" y="182"/>
                      <a:pt x="2206" y="190"/>
                    </a:cubicBezTo>
                    <a:cubicBezTo>
                      <a:pt x="2203" y="191"/>
                      <a:pt x="2199" y="192"/>
                      <a:pt x="2195" y="191"/>
                    </a:cubicBezTo>
                    <a:cubicBezTo>
                      <a:pt x="2151" y="181"/>
                      <a:pt x="2151" y="181"/>
                      <a:pt x="2151" y="181"/>
                    </a:cubicBezTo>
                    <a:cubicBezTo>
                      <a:pt x="2146" y="180"/>
                      <a:pt x="2140" y="181"/>
                      <a:pt x="2137" y="186"/>
                    </a:cubicBezTo>
                    <a:cubicBezTo>
                      <a:pt x="2126" y="198"/>
                      <a:pt x="2126" y="198"/>
                      <a:pt x="2126" y="198"/>
                    </a:cubicBezTo>
                    <a:cubicBezTo>
                      <a:pt x="2122" y="203"/>
                      <a:pt x="2121" y="210"/>
                      <a:pt x="2125" y="216"/>
                    </a:cubicBezTo>
                    <a:cubicBezTo>
                      <a:pt x="2150" y="252"/>
                      <a:pt x="2150" y="252"/>
                      <a:pt x="2150" y="252"/>
                    </a:cubicBezTo>
                    <a:cubicBezTo>
                      <a:pt x="2153" y="257"/>
                      <a:pt x="2153" y="263"/>
                      <a:pt x="2151" y="268"/>
                    </a:cubicBezTo>
                    <a:cubicBezTo>
                      <a:pt x="2121" y="323"/>
                      <a:pt x="2121" y="323"/>
                      <a:pt x="2121" y="323"/>
                    </a:cubicBezTo>
                    <a:cubicBezTo>
                      <a:pt x="2119" y="327"/>
                      <a:pt x="2115" y="330"/>
                      <a:pt x="2111" y="331"/>
                    </a:cubicBezTo>
                    <a:cubicBezTo>
                      <a:pt x="2058" y="344"/>
                      <a:pt x="2058" y="344"/>
                      <a:pt x="2058" y="344"/>
                    </a:cubicBezTo>
                    <a:cubicBezTo>
                      <a:pt x="2056" y="345"/>
                      <a:pt x="2054" y="345"/>
                      <a:pt x="2052" y="344"/>
                    </a:cubicBezTo>
                    <a:cubicBezTo>
                      <a:pt x="1946" y="328"/>
                      <a:pt x="1946" y="328"/>
                      <a:pt x="1946" y="328"/>
                    </a:cubicBezTo>
                    <a:cubicBezTo>
                      <a:pt x="1942" y="327"/>
                      <a:pt x="1939" y="325"/>
                      <a:pt x="1936" y="322"/>
                    </a:cubicBezTo>
                    <a:cubicBezTo>
                      <a:pt x="1870" y="233"/>
                      <a:pt x="1870" y="233"/>
                      <a:pt x="1870" y="233"/>
                    </a:cubicBezTo>
                    <a:cubicBezTo>
                      <a:pt x="1868" y="231"/>
                      <a:pt x="1866" y="229"/>
                      <a:pt x="1862" y="228"/>
                    </a:cubicBezTo>
                    <a:cubicBezTo>
                      <a:pt x="1819" y="216"/>
                      <a:pt x="1819" y="216"/>
                      <a:pt x="1819" y="216"/>
                    </a:cubicBezTo>
                    <a:cubicBezTo>
                      <a:pt x="1816" y="216"/>
                      <a:pt x="1814" y="216"/>
                      <a:pt x="1811" y="216"/>
                    </a:cubicBezTo>
                    <a:cubicBezTo>
                      <a:pt x="1798" y="220"/>
                      <a:pt x="1798" y="220"/>
                      <a:pt x="1798" y="220"/>
                    </a:cubicBezTo>
                    <a:cubicBezTo>
                      <a:pt x="1793" y="221"/>
                      <a:pt x="1788" y="220"/>
                      <a:pt x="1784" y="217"/>
                    </a:cubicBezTo>
                    <a:cubicBezTo>
                      <a:pt x="1775" y="209"/>
                      <a:pt x="1758" y="196"/>
                      <a:pt x="1745" y="196"/>
                    </a:cubicBezTo>
                    <a:cubicBezTo>
                      <a:pt x="1736" y="196"/>
                      <a:pt x="1727" y="203"/>
                      <a:pt x="1722" y="210"/>
                    </a:cubicBezTo>
                    <a:cubicBezTo>
                      <a:pt x="1717" y="215"/>
                      <a:pt x="1709" y="217"/>
                      <a:pt x="1703" y="214"/>
                    </a:cubicBezTo>
                    <a:cubicBezTo>
                      <a:pt x="1667" y="194"/>
                      <a:pt x="1667" y="194"/>
                      <a:pt x="1667" y="194"/>
                    </a:cubicBezTo>
                    <a:cubicBezTo>
                      <a:pt x="1666" y="194"/>
                      <a:pt x="1665" y="193"/>
                      <a:pt x="1664" y="192"/>
                    </a:cubicBezTo>
                    <a:cubicBezTo>
                      <a:pt x="1632" y="163"/>
                      <a:pt x="1632" y="163"/>
                      <a:pt x="1632" y="163"/>
                    </a:cubicBezTo>
                    <a:cubicBezTo>
                      <a:pt x="1627" y="158"/>
                      <a:pt x="1626" y="151"/>
                      <a:pt x="1629" y="145"/>
                    </a:cubicBezTo>
                    <a:cubicBezTo>
                      <a:pt x="1666" y="78"/>
                      <a:pt x="1666" y="78"/>
                      <a:pt x="1666" y="78"/>
                    </a:cubicBezTo>
                    <a:cubicBezTo>
                      <a:pt x="1668" y="75"/>
                      <a:pt x="1668" y="72"/>
                      <a:pt x="1668" y="68"/>
                    </a:cubicBezTo>
                    <a:cubicBezTo>
                      <a:pt x="1660" y="14"/>
                      <a:pt x="1660" y="14"/>
                      <a:pt x="1660" y="14"/>
                    </a:cubicBezTo>
                    <a:cubicBezTo>
                      <a:pt x="1659" y="6"/>
                      <a:pt x="1651" y="0"/>
                      <a:pt x="1642" y="2"/>
                    </a:cubicBezTo>
                    <a:cubicBezTo>
                      <a:pt x="1557" y="24"/>
                      <a:pt x="1557" y="24"/>
                      <a:pt x="1557" y="24"/>
                    </a:cubicBezTo>
                    <a:cubicBezTo>
                      <a:pt x="1555" y="25"/>
                      <a:pt x="1554" y="25"/>
                      <a:pt x="1553" y="25"/>
                    </a:cubicBezTo>
                    <a:cubicBezTo>
                      <a:pt x="1517" y="24"/>
                      <a:pt x="1517" y="24"/>
                      <a:pt x="1517" y="24"/>
                    </a:cubicBezTo>
                    <a:cubicBezTo>
                      <a:pt x="1512" y="24"/>
                      <a:pt x="1508" y="26"/>
                      <a:pt x="1505" y="30"/>
                    </a:cubicBezTo>
                    <a:cubicBezTo>
                      <a:pt x="1467" y="82"/>
                      <a:pt x="1467" y="82"/>
                      <a:pt x="1467" y="82"/>
                    </a:cubicBezTo>
                    <a:cubicBezTo>
                      <a:pt x="1466" y="84"/>
                      <a:pt x="1464" y="86"/>
                      <a:pt x="1462" y="87"/>
                    </a:cubicBezTo>
                    <a:cubicBezTo>
                      <a:pt x="1446" y="95"/>
                      <a:pt x="1375" y="128"/>
                      <a:pt x="1369" y="130"/>
                    </a:cubicBezTo>
                    <a:cubicBezTo>
                      <a:pt x="1362" y="132"/>
                      <a:pt x="1306" y="154"/>
                      <a:pt x="1290" y="161"/>
                    </a:cubicBezTo>
                    <a:cubicBezTo>
                      <a:pt x="1287" y="162"/>
                      <a:pt x="1284" y="164"/>
                      <a:pt x="1282" y="167"/>
                    </a:cubicBezTo>
                    <a:cubicBezTo>
                      <a:pt x="1270" y="188"/>
                      <a:pt x="1270" y="188"/>
                      <a:pt x="1270" y="188"/>
                    </a:cubicBezTo>
                    <a:cubicBezTo>
                      <a:pt x="1270" y="189"/>
                      <a:pt x="1269" y="191"/>
                      <a:pt x="1269" y="192"/>
                    </a:cubicBezTo>
                    <a:cubicBezTo>
                      <a:pt x="1258" y="230"/>
                      <a:pt x="1258" y="230"/>
                      <a:pt x="1258" y="230"/>
                    </a:cubicBezTo>
                    <a:cubicBezTo>
                      <a:pt x="1256" y="236"/>
                      <a:pt x="1251" y="240"/>
                      <a:pt x="1245" y="239"/>
                    </a:cubicBezTo>
                    <a:cubicBezTo>
                      <a:pt x="1221" y="239"/>
                      <a:pt x="1164" y="237"/>
                      <a:pt x="1158" y="235"/>
                    </a:cubicBezTo>
                    <a:cubicBezTo>
                      <a:pt x="1152" y="233"/>
                      <a:pt x="1135" y="232"/>
                      <a:pt x="1126" y="231"/>
                    </a:cubicBezTo>
                    <a:cubicBezTo>
                      <a:pt x="1122" y="231"/>
                      <a:pt x="1119" y="232"/>
                      <a:pt x="1116" y="235"/>
                    </a:cubicBezTo>
                    <a:cubicBezTo>
                      <a:pt x="1074" y="272"/>
                      <a:pt x="1074" y="272"/>
                      <a:pt x="1074" y="272"/>
                    </a:cubicBezTo>
                    <a:cubicBezTo>
                      <a:pt x="1069" y="276"/>
                      <a:pt x="1063" y="276"/>
                      <a:pt x="1057" y="274"/>
                    </a:cubicBezTo>
                    <a:cubicBezTo>
                      <a:pt x="1015" y="251"/>
                      <a:pt x="1015" y="251"/>
                      <a:pt x="1015" y="251"/>
                    </a:cubicBezTo>
                    <a:cubicBezTo>
                      <a:pt x="1015" y="251"/>
                      <a:pt x="1014" y="250"/>
                      <a:pt x="1013" y="250"/>
                    </a:cubicBezTo>
                    <a:cubicBezTo>
                      <a:pt x="947" y="201"/>
                      <a:pt x="947" y="201"/>
                      <a:pt x="947" y="201"/>
                    </a:cubicBezTo>
                    <a:cubicBezTo>
                      <a:pt x="944" y="199"/>
                      <a:pt x="941" y="198"/>
                      <a:pt x="938" y="198"/>
                    </a:cubicBezTo>
                    <a:cubicBezTo>
                      <a:pt x="864" y="196"/>
                      <a:pt x="864" y="196"/>
                      <a:pt x="864" y="196"/>
                    </a:cubicBezTo>
                    <a:cubicBezTo>
                      <a:pt x="860" y="196"/>
                      <a:pt x="856" y="197"/>
                      <a:pt x="853" y="200"/>
                    </a:cubicBezTo>
                    <a:cubicBezTo>
                      <a:pt x="820" y="229"/>
                      <a:pt x="820" y="229"/>
                      <a:pt x="820" y="229"/>
                    </a:cubicBezTo>
                    <a:cubicBezTo>
                      <a:pt x="820" y="230"/>
                      <a:pt x="819" y="230"/>
                      <a:pt x="818" y="231"/>
                    </a:cubicBezTo>
                    <a:cubicBezTo>
                      <a:pt x="759" y="266"/>
                      <a:pt x="759" y="266"/>
                      <a:pt x="759" y="266"/>
                    </a:cubicBezTo>
                    <a:cubicBezTo>
                      <a:pt x="755" y="268"/>
                      <a:pt x="750" y="269"/>
                      <a:pt x="746" y="267"/>
                    </a:cubicBezTo>
                    <a:cubicBezTo>
                      <a:pt x="731" y="261"/>
                      <a:pt x="731" y="261"/>
                      <a:pt x="731" y="261"/>
                    </a:cubicBezTo>
                    <a:cubicBezTo>
                      <a:pt x="726" y="259"/>
                      <a:pt x="721" y="260"/>
                      <a:pt x="716" y="263"/>
                    </a:cubicBezTo>
                    <a:cubicBezTo>
                      <a:pt x="681" y="291"/>
                      <a:pt x="681" y="291"/>
                      <a:pt x="681" y="291"/>
                    </a:cubicBezTo>
                    <a:cubicBezTo>
                      <a:pt x="676" y="296"/>
                      <a:pt x="668" y="296"/>
                      <a:pt x="663" y="291"/>
                    </a:cubicBezTo>
                    <a:cubicBezTo>
                      <a:pt x="639" y="271"/>
                      <a:pt x="639" y="271"/>
                      <a:pt x="639" y="271"/>
                    </a:cubicBezTo>
                    <a:cubicBezTo>
                      <a:pt x="635" y="268"/>
                      <a:pt x="630" y="267"/>
                      <a:pt x="625" y="269"/>
                    </a:cubicBezTo>
                    <a:cubicBezTo>
                      <a:pt x="604" y="275"/>
                      <a:pt x="604" y="275"/>
                      <a:pt x="604" y="275"/>
                    </a:cubicBezTo>
                    <a:cubicBezTo>
                      <a:pt x="601" y="276"/>
                      <a:pt x="598" y="276"/>
                      <a:pt x="596" y="275"/>
                    </a:cubicBezTo>
                    <a:cubicBezTo>
                      <a:pt x="580" y="271"/>
                      <a:pt x="524" y="256"/>
                      <a:pt x="518" y="263"/>
                    </a:cubicBezTo>
                    <a:cubicBezTo>
                      <a:pt x="513" y="268"/>
                      <a:pt x="500" y="272"/>
                      <a:pt x="491" y="274"/>
                    </a:cubicBezTo>
                    <a:cubicBezTo>
                      <a:pt x="484" y="275"/>
                      <a:pt x="479" y="281"/>
                      <a:pt x="479" y="288"/>
                    </a:cubicBezTo>
                    <a:cubicBezTo>
                      <a:pt x="479" y="289"/>
                      <a:pt x="479" y="289"/>
                      <a:pt x="479" y="289"/>
                    </a:cubicBezTo>
                    <a:cubicBezTo>
                      <a:pt x="479" y="292"/>
                      <a:pt x="478" y="294"/>
                      <a:pt x="477" y="297"/>
                    </a:cubicBezTo>
                    <a:cubicBezTo>
                      <a:pt x="443" y="344"/>
                      <a:pt x="443" y="344"/>
                      <a:pt x="443" y="344"/>
                    </a:cubicBezTo>
                    <a:cubicBezTo>
                      <a:pt x="438" y="350"/>
                      <a:pt x="430" y="352"/>
                      <a:pt x="423" y="348"/>
                    </a:cubicBezTo>
                    <a:cubicBezTo>
                      <a:pt x="401" y="335"/>
                      <a:pt x="354" y="307"/>
                      <a:pt x="348" y="307"/>
                    </a:cubicBezTo>
                    <a:cubicBezTo>
                      <a:pt x="341" y="307"/>
                      <a:pt x="291" y="306"/>
                      <a:pt x="278" y="305"/>
                    </a:cubicBezTo>
                    <a:cubicBezTo>
                      <a:pt x="266" y="305"/>
                      <a:pt x="211" y="283"/>
                      <a:pt x="201" y="283"/>
                    </a:cubicBezTo>
                    <a:cubicBezTo>
                      <a:pt x="191" y="283"/>
                      <a:pt x="172" y="235"/>
                      <a:pt x="170" y="227"/>
                    </a:cubicBezTo>
                    <a:cubicBezTo>
                      <a:pt x="168" y="221"/>
                      <a:pt x="126" y="178"/>
                      <a:pt x="110" y="163"/>
                    </a:cubicBezTo>
                    <a:cubicBezTo>
                      <a:pt x="106" y="160"/>
                      <a:pt x="101" y="158"/>
                      <a:pt x="97" y="159"/>
                    </a:cubicBezTo>
                    <a:cubicBezTo>
                      <a:pt x="75" y="164"/>
                      <a:pt x="75" y="164"/>
                      <a:pt x="75" y="164"/>
                    </a:cubicBezTo>
                    <a:cubicBezTo>
                      <a:pt x="65" y="187"/>
                      <a:pt x="54" y="216"/>
                      <a:pt x="52" y="221"/>
                    </a:cubicBezTo>
                    <a:cubicBezTo>
                      <a:pt x="50" y="231"/>
                      <a:pt x="41" y="266"/>
                      <a:pt x="56" y="274"/>
                    </a:cubicBezTo>
                    <a:cubicBezTo>
                      <a:pt x="71" y="282"/>
                      <a:pt x="90" y="313"/>
                      <a:pt x="87" y="321"/>
                    </a:cubicBezTo>
                    <a:cubicBezTo>
                      <a:pt x="85" y="327"/>
                      <a:pt x="45" y="360"/>
                      <a:pt x="23" y="375"/>
                    </a:cubicBezTo>
                    <a:cubicBezTo>
                      <a:pt x="19" y="378"/>
                      <a:pt x="16" y="385"/>
                      <a:pt x="18" y="390"/>
                    </a:cubicBezTo>
                    <a:cubicBezTo>
                      <a:pt x="26" y="421"/>
                      <a:pt x="26" y="421"/>
                      <a:pt x="26" y="421"/>
                    </a:cubicBezTo>
                    <a:cubicBezTo>
                      <a:pt x="26" y="423"/>
                      <a:pt x="27" y="424"/>
                      <a:pt x="26" y="426"/>
                    </a:cubicBezTo>
                    <a:cubicBezTo>
                      <a:pt x="16" y="546"/>
                      <a:pt x="16" y="546"/>
                      <a:pt x="16" y="546"/>
                    </a:cubicBezTo>
                    <a:cubicBezTo>
                      <a:pt x="16" y="546"/>
                      <a:pt x="16" y="546"/>
                      <a:pt x="16" y="547"/>
                    </a:cubicBezTo>
                    <a:cubicBezTo>
                      <a:pt x="16" y="548"/>
                      <a:pt x="16" y="549"/>
                      <a:pt x="16" y="550"/>
                    </a:cubicBezTo>
                    <a:cubicBezTo>
                      <a:pt x="1" y="612"/>
                      <a:pt x="1" y="612"/>
                      <a:pt x="1" y="612"/>
                    </a:cubicBezTo>
                    <a:cubicBezTo>
                      <a:pt x="0" y="617"/>
                      <a:pt x="2" y="622"/>
                      <a:pt x="5" y="625"/>
                    </a:cubicBezTo>
                    <a:cubicBezTo>
                      <a:pt x="34" y="653"/>
                      <a:pt x="34" y="653"/>
                      <a:pt x="34" y="653"/>
                    </a:cubicBezTo>
                    <a:cubicBezTo>
                      <a:pt x="35" y="653"/>
                      <a:pt x="36" y="654"/>
                      <a:pt x="36" y="654"/>
                    </a:cubicBezTo>
                    <a:cubicBezTo>
                      <a:pt x="95" y="737"/>
                      <a:pt x="95" y="737"/>
                      <a:pt x="95" y="737"/>
                    </a:cubicBezTo>
                    <a:cubicBezTo>
                      <a:pt x="95" y="737"/>
                      <a:pt x="138" y="795"/>
                      <a:pt x="137" y="799"/>
                    </a:cubicBezTo>
                    <a:cubicBezTo>
                      <a:pt x="137" y="803"/>
                      <a:pt x="149" y="866"/>
                      <a:pt x="149" y="873"/>
                    </a:cubicBezTo>
                    <a:cubicBezTo>
                      <a:pt x="149" y="879"/>
                      <a:pt x="95" y="950"/>
                      <a:pt x="98" y="956"/>
                    </a:cubicBezTo>
                    <a:cubicBezTo>
                      <a:pt x="100" y="961"/>
                      <a:pt x="200" y="953"/>
                      <a:pt x="237" y="950"/>
                    </a:cubicBezTo>
                    <a:cubicBezTo>
                      <a:pt x="244" y="949"/>
                      <a:pt x="251" y="955"/>
                      <a:pt x="251" y="962"/>
                    </a:cubicBezTo>
                    <a:cubicBezTo>
                      <a:pt x="252" y="980"/>
                      <a:pt x="254" y="1009"/>
                      <a:pt x="259" y="1010"/>
                    </a:cubicBezTo>
                    <a:cubicBezTo>
                      <a:pt x="267" y="1011"/>
                      <a:pt x="284" y="1017"/>
                      <a:pt x="292" y="1018"/>
                    </a:cubicBezTo>
                    <a:cubicBezTo>
                      <a:pt x="296" y="1019"/>
                      <a:pt x="322" y="1016"/>
                      <a:pt x="342" y="1014"/>
                    </a:cubicBezTo>
                    <a:cubicBezTo>
                      <a:pt x="353" y="1012"/>
                      <a:pt x="360" y="1023"/>
                      <a:pt x="355" y="1033"/>
                    </a:cubicBezTo>
                    <a:cubicBezTo>
                      <a:pt x="352" y="1040"/>
                      <a:pt x="349" y="1047"/>
                      <a:pt x="349" y="1053"/>
                    </a:cubicBezTo>
                    <a:cubicBezTo>
                      <a:pt x="349" y="1068"/>
                      <a:pt x="341" y="1073"/>
                      <a:pt x="343" y="1087"/>
                    </a:cubicBezTo>
                    <a:cubicBezTo>
                      <a:pt x="345" y="1101"/>
                      <a:pt x="367" y="1102"/>
                      <a:pt x="366" y="1107"/>
                    </a:cubicBezTo>
                    <a:cubicBezTo>
                      <a:pt x="366" y="1111"/>
                      <a:pt x="394" y="1151"/>
                      <a:pt x="405" y="1167"/>
                    </a:cubicBezTo>
                    <a:cubicBezTo>
                      <a:pt x="408" y="1172"/>
                      <a:pt x="413" y="1174"/>
                      <a:pt x="418" y="1173"/>
                    </a:cubicBezTo>
                    <a:cubicBezTo>
                      <a:pt x="482" y="1160"/>
                      <a:pt x="482" y="1160"/>
                      <a:pt x="482" y="1160"/>
                    </a:cubicBezTo>
                    <a:cubicBezTo>
                      <a:pt x="487" y="1158"/>
                      <a:pt x="493" y="1161"/>
                      <a:pt x="496" y="1166"/>
                    </a:cubicBezTo>
                    <a:cubicBezTo>
                      <a:pt x="539" y="1248"/>
                      <a:pt x="539" y="1248"/>
                      <a:pt x="539" y="1248"/>
                    </a:cubicBezTo>
                    <a:cubicBezTo>
                      <a:pt x="539" y="1248"/>
                      <a:pt x="539" y="1249"/>
                      <a:pt x="540" y="1249"/>
                    </a:cubicBezTo>
                    <a:cubicBezTo>
                      <a:pt x="566" y="1318"/>
                      <a:pt x="566" y="1318"/>
                      <a:pt x="566" y="1318"/>
                    </a:cubicBezTo>
                    <a:cubicBezTo>
                      <a:pt x="566" y="1319"/>
                      <a:pt x="566" y="1320"/>
                      <a:pt x="567" y="1322"/>
                    </a:cubicBezTo>
                    <a:cubicBezTo>
                      <a:pt x="567" y="1330"/>
                      <a:pt x="570" y="1363"/>
                      <a:pt x="565" y="1371"/>
                    </a:cubicBezTo>
                    <a:cubicBezTo>
                      <a:pt x="560" y="1379"/>
                      <a:pt x="587" y="1404"/>
                      <a:pt x="598" y="1417"/>
                    </a:cubicBezTo>
                    <a:cubicBezTo>
                      <a:pt x="606" y="1427"/>
                      <a:pt x="641" y="1431"/>
                      <a:pt x="660" y="1432"/>
                    </a:cubicBezTo>
                    <a:cubicBezTo>
                      <a:pt x="666" y="1433"/>
                      <a:pt x="671" y="1438"/>
                      <a:pt x="671" y="1444"/>
                    </a:cubicBezTo>
                    <a:cubicBezTo>
                      <a:pt x="676" y="1500"/>
                      <a:pt x="676" y="1500"/>
                      <a:pt x="676" y="1500"/>
                    </a:cubicBezTo>
                    <a:cubicBezTo>
                      <a:pt x="676" y="1503"/>
                      <a:pt x="677" y="1506"/>
                      <a:pt x="680" y="1509"/>
                    </a:cubicBezTo>
                    <a:cubicBezTo>
                      <a:pt x="705" y="1532"/>
                      <a:pt x="705" y="1532"/>
                      <a:pt x="705" y="1532"/>
                    </a:cubicBezTo>
                    <a:cubicBezTo>
                      <a:pt x="708" y="1536"/>
                      <a:pt x="714" y="1537"/>
                      <a:pt x="718" y="1535"/>
                    </a:cubicBezTo>
                    <a:cubicBezTo>
                      <a:pt x="835" y="1494"/>
                      <a:pt x="835" y="1494"/>
                      <a:pt x="835" y="1494"/>
                    </a:cubicBezTo>
                    <a:cubicBezTo>
                      <a:pt x="837" y="1494"/>
                      <a:pt x="839" y="1493"/>
                      <a:pt x="841" y="1494"/>
                    </a:cubicBezTo>
                    <a:cubicBezTo>
                      <a:pt x="864" y="1497"/>
                      <a:pt x="864" y="1497"/>
                      <a:pt x="864" y="1497"/>
                    </a:cubicBezTo>
                    <a:cubicBezTo>
                      <a:pt x="867" y="1498"/>
                      <a:pt x="870" y="1497"/>
                      <a:pt x="872" y="1496"/>
                    </a:cubicBezTo>
                    <a:cubicBezTo>
                      <a:pt x="900" y="1481"/>
                      <a:pt x="900" y="1481"/>
                      <a:pt x="900" y="1481"/>
                    </a:cubicBezTo>
                    <a:cubicBezTo>
                      <a:pt x="903" y="1479"/>
                      <a:pt x="908" y="1479"/>
                      <a:pt x="912" y="1480"/>
                    </a:cubicBezTo>
                    <a:cubicBezTo>
                      <a:pt x="930" y="1489"/>
                      <a:pt x="930" y="1489"/>
                      <a:pt x="930" y="1489"/>
                    </a:cubicBezTo>
                    <a:cubicBezTo>
                      <a:pt x="930" y="1489"/>
                      <a:pt x="930" y="1489"/>
                      <a:pt x="930" y="1489"/>
                    </a:cubicBezTo>
                    <a:cubicBezTo>
                      <a:pt x="931" y="1488"/>
                      <a:pt x="931" y="1488"/>
                      <a:pt x="932" y="1487"/>
                    </a:cubicBezTo>
                    <a:cubicBezTo>
                      <a:pt x="997" y="1440"/>
                      <a:pt x="997" y="1440"/>
                      <a:pt x="997" y="1440"/>
                    </a:cubicBezTo>
                    <a:cubicBezTo>
                      <a:pt x="1000" y="1438"/>
                      <a:pt x="1001" y="1434"/>
                      <a:pt x="1000" y="1430"/>
                    </a:cubicBezTo>
                    <a:cubicBezTo>
                      <a:pt x="972" y="1363"/>
                      <a:pt x="972" y="1363"/>
                      <a:pt x="972" y="1363"/>
                    </a:cubicBezTo>
                    <a:cubicBezTo>
                      <a:pt x="970" y="1360"/>
                      <a:pt x="972" y="1356"/>
                      <a:pt x="974" y="1353"/>
                    </a:cubicBezTo>
                    <a:cubicBezTo>
                      <a:pt x="999" y="1334"/>
                      <a:pt x="999" y="1334"/>
                      <a:pt x="999" y="1334"/>
                    </a:cubicBezTo>
                    <a:cubicBezTo>
                      <a:pt x="1002" y="1331"/>
                      <a:pt x="1006" y="1331"/>
                      <a:pt x="1010" y="1334"/>
                    </a:cubicBezTo>
                    <a:cubicBezTo>
                      <a:pt x="1089" y="1399"/>
                      <a:pt x="1089" y="1399"/>
                      <a:pt x="1089" y="1399"/>
                    </a:cubicBezTo>
                    <a:cubicBezTo>
                      <a:pt x="1092" y="1401"/>
                      <a:pt x="1095" y="1402"/>
                      <a:pt x="1098" y="1401"/>
                    </a:cubicBezTo>
                    <a:cubicBezTo>
                      <a:pt x="1186" y="1363"/>
                      <a:pt x="1186" y="1363"/>
                      <a:pt x="1186" y="1363"/>
                    </a:cubicBezTo>
                    <a:cubicBezTo>
                      <a:pt x="1191" y="1361"/>
                      <a:pt x="1196" y="1364"/>
                      <a:pt x="1197" y="1369"/>
                    </a:cubicBezTo>
                    <a:cubicBezTo>
                      <a:pt x="1202" y="1389"/>
                      <a:pt x="1213" y="1432"/>
                      <a:pt x="1215" y="1432"/>
                    </a:cubicBezTo>
                    <a:cubicBezTo>
                      <a:pt x="1218" y="1432"/>
                      <a:pt x="1233" y="1432"/>
                      <a:pt x="1241" y="1432"/>
                    </a:cubicBezTo>
                    <a:cubicBezTo>
                      <a:pt x="1244" y="1432"/>
                      <a:pt x="1246" y="1433"/>
                      <a:pt x="1248" y="1436"/>
                    </a:cubicBezTo>
                    <a:cubicBezTo>
                      <a:pt x="1278" y="1477"/>
                      <a:pt x="1278" y="1477"/>
                      <a:pt x="1278" y="1477"/>
                    </a:cubicBezTo>
                    <a:cubicBezTo>
                      <a:pt x="1281" y="1480"/>
                      <a:pt x="1284" y="1482"/>
                      <a:pt x="1288" y="1481"/>
                    </a:cubicBezTo>
                    <a:cubicBezTo>
                      <a:pt x="1373" y="1453"/>
                      <a:pt x="1373" y="1453"/>
                      <a:pt x="1373" y="1453"/>
                    </a:cubicBezTo>
                    <a:cubicBezTo>
                      <a:pt x="1376" y="1452"/>
                      <a:pt x="1379" y="1453"/>
                      <a:pt x="1381" y="1455"/>
                    </a:cubicBezTo>
                    <a:cubicBezTo>
                      <a:pt x="1482" y="1534"/>
                      <a:pt x="1482" y="1534"/>
                      <a:pt x="1482" y="1534"/>
                    </a:cubicBezTo>
                    <a:cubicBezTo>
                      <a:pt x="1482" y="1535"/>
                      <a:pt x="1483" y="1535"/>
                      <a:pt x="1483" y="1535"/>
                    </a:cubicBezTo>
                    <a:cubicBezTo>
                      <a:pt x="1520" y="1573"/>
                      <a:pt x="1520" y="1573"/>
                      <a:pt x="1520" y="1573"/>
                    </a:cubicBezTo>
                    <a:cubicBezTo>
                      <a:pt x="1521" y="1574"/>
                      <a:pt x="1522" y="1575"/>
                      <a:pt x="1524" y="1575"/>
                    </a:cubicBezTo>
                    <a:cubicBezTo>
                      <a:pt x="1555" y="1582"/>
                      <a:pt x="1555" y="1582"/>
                      <a:pt x="1555" y="1582"/>
                    </a:cubicBezTo>
                    <a:cubicBezTo>
                      <a:pt x="1558" y="1583"/>
                      <a:pt x="1560" y="1585"/>
                      <a:pt x="1561" y="1587"/>
                    </a:cubicBezTo>
                    <a:cubicBezTo>
                      <a:pt x="1578" y="1619"/>
                      <a:pt x="1578" y="1619"/>
                      <a:pt x="1578" y="1619"/>
                    </a:cubicBezTo>
                    <a:cubicBezTo>
                      <a:pt x="1580" y="1622"/>
                      <a:pt x="1584" y="1624"/>
                      <a:pt x="1588" y="1623"/>
                    </a:cubicBezTo>
                    <a:cubicBezTo>
                      <a:pt x="1659" y="1599"/>
                      <a:pt x="1659" y="1599"/>
                      <a:pt x="1659" y="1599"/>
                    </a:cubicBezTo>
                    <a:cubicBezTo>
                      <a:pt x="1661" y="1599"/>
                      <a:pt x="1663" y="1599"/>
                      <a:pt x="1665" y="1600"/>
                    </a:cubicBezTo>
                    <a:cubicBezTo>
                      <a:pt x="1684" y="1608"/>
                      <a:pt x="1684" y="1608"/>
                      <a:pt x="1684" y="1608"/>
                    </a:cubicBezTo>
                    <a:cubicBezTo>
                      <a:pt x="1690" y="1611"/>
                      <a:pt x="1691" y="1618"/>
                      <a:pt x="1687" y="1622"/>
                    </a:cubicBezTo>
                    <a:cubicBezTo>
                      <a:pt x="1663" y="1646"/>
                      <a:pt x="1663" y="1646"/>
                      <a:pt x="1663" y="1646"/>
                    </a:cubicBezTo>
                    <a:cubicBezTo>
                      <a:pt x="1661" y="1648"/>
                      <a:pt x="1660" y="1651"/>
                      <a:pt x="1661" y="1654"/>
                    </a:cubicBezTo>
                    <a:cubicBezTo>
                      <a:pt x="1669" y="1683"/>
                      <a:pt x="1669" y="1683"/>
                      <a:pt x="1669" y="1683"/>
                    </a:cubicBezTo>
                    <a:cubicBezTo>
                      <a:pt x="1669" y="1683"/>
                      <a:pt x="1674" y="1704"/>
                      <a:pt x="1666" y="1704"/>
                    </a:cubicBezTo>
                    <a:cubicBezTo>
                      <a:pt x="1657" y="1703"/>
                      <a:pt x="1607" y="1693"/>
                      <a:pt x="1625" y="1718"/>
                    </a:cubicBezTo>
                    <a:cubicBezTo>
                      <a:pt x="1643" y="1744"/>
                      <a:pt x="1651" y="1781"/>
                      <a:pt x="1655" y="1784"/>
                    </a:cubicBezTo>
                    <a:cubicBezTo>
                      <a:pt x="1659" y="1787"/>
                      <a:pt x="1691" y="1799"/>
                      <a:pt x="1697" y="1802"/>
                    </a:cubicBezTo>
                    <a:cubicBezTo>
                      <a:pt x="1698" y="1802"/>
                      <a:pt x="1699" y="1802"/>
                      <a:pt x="1700" y="1802"/>
                    </a:cubicBezTo>
                    <a:cubicBezTo>
                      <a:pt x="1726" y="1804"/>
                      <a:pt x="1726" y="1804"/>
                      <a:pt x="1726" y="1804"/>
                    </a:cubicBezTo>
                    <a:cubicBezTo>
                      <a:pt x="1732" y="1805"/>
                      <a:pt x="1735" y="1811"/>
                      <a:pt x="1733" y="1817"/>
                    </a:cubicBezTo>
                    <a:cubicBezTo>
                      <a:pt x="1718" y="1847"/>
                      <a:pt x="1677" y="1928"/>
                      <a:pt x="1677" y="1930"/>
                    </a:cubicBezTo>
                    <a:cubicBezTo>
                      <a:pt x="1677" y="1933"/>
                      <a:pt x="1706" y="1952"/>
                      <a:pt x="1711" y="1953"/>
                    </a:cubicBezTo>
                    <a:cubicBezTo>
                      <a:pt x="1716" y="1954"/>
                      <a:pt x="1754" y="1943"/>
                      <a:pt x="1759" y="1943"/>
                    </a:cubicBezTo>
                    <a:cubicBezTo>
                      <a:pt x="1763" y="1944"/>
                      <a:pt x="1824" y="1947"/>
                      <a:pt x="1838" y="1947"/>
                    </a:cubicBezTo>
                    <a:cubicBezTo>
                      <a:pt x="1840" y="1948"/>
                      <a:pt x="1842" y="1948"/>
                      <a:pt x="1844" y="1950"/>
                    </a:cubicBezTo>
                    <a:cubicBezTo>
                      <a:pt x="1871" y="1975"/>
                      <a:pt x="1871" y="1975"/>
                      <a:pt x="1871" y="1975"/>
                    </a:cubicBezTo>
                    <a:cubicBezTo>
                      <a:pt x="1874" y="1978"/>
                      <a:pt x="1879" y="1978"/>
                      <a:pt x="1883" y="1974"/>
                    </a:cubicBezTo>
                    <a:cubicBezTo>
                      <a:pt x="1898" y="1959"/>
                      <a:pt x="1898" y="1959"/>
                      <a:pt x="1898" y="1959"/>
                    </a:cubicBezTo>
                    <a:cubicBezTo>
                      <a:pt x="1899" y="1957"/>
                      <a:pt x="1901" y="1957"/>
                      <a:pt x="1903" y="1956"/>
                    </a:cubicBezTo>
                    <a:cubicBezTo>
                      <a:pt x="2002" y="1943"/>
                      <a:pt x="2002" y="1943"/>
                      <a:pt x="2002" y="1943"/>
                    </a:cubicBezTo>
                    <a:cubicBezTo>
                      <a:pt x="2005" y="1943"/>
                      <a:pt x="2007" y="1942"/>
                      <a:pt x="2008" y="1940"/>
                    </a:cubicBezTo>
                    <a:cubicBezTo>
                      <a:pt x="2032" y="1905"/>
                      <a:pt x="2032" y="1905"/>
                      <a:pt x="2032" y="1905"/>
                    </a:cubicBezTo>
                    <a:cubicBezTo>
                      <a:pt x="2036" y="1900"/>
                      <a:pt x="2032" y="1892"/>
                      <a:pt x="2025" y="1892"/>
                    </a:cubicBezTo>
                    <a:cubicBezTo>
                      <a:pt x="1979" y="1889"/>
                      <a:pt x="1979" y="1889"/>
                      <a:pt x="1979" y="1889"/>
                    </a:cubicBezTo>
                    <a:cubicBezTo>
                      <a:pt x="1973" y="1888"/>
                      <a:pt x="1970" y="1882"/>
                      <a:pt x="1972" y="1877"/>
                    </a:cubicBezTo>
                    <a:cubicBezTo>
                      <a:pt x="2019" y="1776"/>
                      <a:pt x="2019" y="1776"/>
                      <a:pt x="2019" y="1776"/>
                    </a:cubicBezTo>
                    <a:cubicBezTo>
                      <a:pt x="2020" y="1773"/>
                      <a:pt x="2020" y="1770"/>
                      <a:pt x="2018" y="1767"/>
                    </a:cubicBezTo>
                    <a:cubicBezTo>
                      <a:pt x="1985" y="1725"/>
                      <a:pt x="1985" y="1725"/>
                      <a:pt x="1985" y="1725"/>
                    </a:cubicBezTo>
                    <a:cubicBezTo>
                      <a:pt x="1983" y="1722"/>
                      <a:pt x="1982" y="1719"/>
                      <a:pt x="1984" y="1716"/>
                    </a:cubicBezTo>
                    <a:cubicBezTo>
                      <a:pt x="2003" y="1666"/>
                      <a:pt x="2003" y="1666"/>
                      <a:pt x="2003" y="1666"/>
                    </a:cubicBezTo>
                    <a:cubicBezTo>
                      <a:pt x="2005" y="1662"/>
                      <a:pt x="2009" y="1660"/>
                      <a:pt x="2013" y="1661"/>
                    </a:cubicBezTo>
                    <a:cubicBezTo>
                      <a:pt x="2098" y="1684"/>
                      <a:pt x="2098" y="1684"/>
                      <a:pt x="2098" y="1684"/>
                    </a:cubicBezTo>
                    <a:cubicBezTo>
                      <a:pt x="2098" y="1684"/>
                      <a:pt x="2098" y="1684"/>
                      <a:pt x="2099" y="1684"/>
                    </a:cubicBezTo>
                    <a:cubicBezTo>
                      <a:pt x="2149" y="1705"/>
                      <a:pt x="2149" y="1705"/>
                      <a:pt x="2149" y="1705"/>
                    </a:cubicBezTo>
                    <a:cubicBezTo>
                      <a:pt x="2150" y="1706"/>
                      <a:pt x="2151" y="1706"/>
                      <a:pt x="2152" y="1706"/>
                    </a:cubicBezTo>
                    <a:cubicBezTo>
                      <a:pt x="2206" y="1707"/>
                      <a:pt x="2206" y="1707"/>
                      <a:pt x="2206" y="1707"/>
                    </a:cubicBezTo>
                    <a:cubicBezTo>
                      <a:pt x="2208" y="1707"/>
                      <a:pt x="2209" y="1707"/>
                      <a:pt x="2210" y="1707"/>
                    </a:cubicBezTo>
                    <a:cubicBezTo>
                      <a:pt x="2257" y="1730"/>
                      <a:pt x="2257" y="1730"/>
                      <a:pt x="2257" y="1730"/>
                    </a:cubicBezTo>
                    <a:cubicBezTo>
                      <a:pt x="2258" y="1730"/>
                      <a:pt x="2258" y="1730"/>
                      <a:pt x="2259" y="1731"/>
                    </a:cubicBezTo>
                    <a:cubicBezTo>
                      <a:pt x="2265" y="1735"/>
                      <a:pt x="2316" y="1773"/>
                      <a:pt x="2319" y="1776"/>
                    </a:cubicBezTo>
                    <a:cubicBezTo>
                      <a:pt x="2323" y="1779"/>
                      <a:pt x="2335" y="1805"/>
                      <a:pt x="2341" y="1812"/>
                    </a:cubicBezTo>
                    <a:cubicBezTo>
                      <a:pt x="2347" y="1818"/>
                      <a:pt x="2351" y="1967"/>
                      <a:pt x="2352" y="1977"/>
                    </a:cubicBezTo>
                    <a:cubicBezTo>
                      <a:pt x="2352" y="1978"/>
                      <a:pt x="2352" y="1978"/>
                      <a:pt x="2351" y="1978"/>
                    </a:cubicBezTo>
                    <a:cubicBezTo>
                      <a:pt x="2341" y="2068"/>
                      <a:pt x="2341" y="2068"/>
                      <a:pt x="2341" y="2068"/>
                    </a:cubicBezTo>
                    <a:cubicBezTo>
                      <a:pt x="2341" y="2068"/>
                      <a:pt x="2341" y="2069"/>
                      <a:pt x="2341" y="2070"/>
                    </a:cubicBezTo>
                    <a:cubicBezTo>
                      <a:pt x="2351" y="2153"/>
                      <a:pt x="2351" y="2153"/>
                      <a:pt x="2351" y="2153"/>
                    </a:cubicBezTo>
                    <a:cubicBezTo>
                      <a:pt x="2351" y="2155"/>
                      <a:pt x="2352" y="2157"/>
                      <a:pt x="2354" y="2159"/>
                    </a:cubicBezTo>
                    <a:cubicBezTo>
                      <a:pt x="2377" y="2176"/>
                      <a:pt x="2377" y="2176"/>
                      <a:pt x="2377" y="2176"/>
                    </a:cubicBezTo>
                    <a:cubicBezTo>
                      <a:pt x="2380" y="2178"/>
                      <a:pt x="2382" y="2182"/>
                      <a:pt x="2381" y="2185"/>
                    </a:cubicBezTo>
                    <a:cubicBezTo>
                      <a:pt x="2361" y="2253"/>
                      <a:pt x="2361" y="2253"/>
                      <a:pt x="2361" y="2253"/>
                    </a:cubicBezTo>
                    <a:cubicBezTo>
                      <a:pt x="2361" y="2254"/>
                      <a:pt x="2361" y="2254"/>
                      <a:pt x="2360" y="2254"/>
                    </a:cubicBezTo>
                    <a:cubicBezTo>
                      <a:pt x="2374" y="2262"/>
                      <a:pt x="2374" y="2262"/>
                      <a:pt x="2374" y="2262"/>
                    </a:cubicBezTo>
                    <a:cubicBezTo>
                      <a:pt x="2377" y="2264"/>
                      <a:pt x="2379" y="2267"/>
                      <a:pt x="2380" y="2271"/>
                    </a:cubicBezTo>
                    <a:cubicBezTo>
                      <a:pt x="2391" y="2308"/>
                      <a:pt x="2391" y="2308"/>
                      <a:pt x="2391" y="2308"/>
                    </a:cubicBezTo>
                    <a:cubicBezTo>
                      <a:pt x="2392" y="2311"/>
                      <a:pt x="2394" y="2314"/>
                      <a:pt x="2397" y="2315"/>
                    </a:cubicBezTo>
                    <a:cubicBezTo>
                      <a:pt x="2407" y="2323"/>
                      <a:pt x="2432" y="2342"/>
                      <a:pt x="2440" y="2348"/>
                    </a:cubicBezTo>
                    <a:cubicBezTo>
                      <a:pt x="2450" y="2355"/>
                      <a:pt x="2484" y="2347"/>
                      <a:pt x="2489" y="2340"/>
                    </a:cubicBezTo>
                    <a:cubicBezTo>
                      <a:pt x="2494" y="2333"/>
                      <a:pt x="2498" y="2298"/>
                      <a:pt x="2496" y="2293"/>
                    </a:cubicBezTo>
                    <a:cubicBezTo>
                      <a:pt x="2495" y="2290"/>
                      <a:pt x="2534" y="2302"/>
                      <a:pt x="2545" y="2306"/>
                    </a:cubicBezTo>
                    <a:cubicBezTo>
                      <a:pt x="2548" y="2306"/>
                      <a:pt x="2550" y="2307"/>
                      <a:pt x="2551" y="2309"/>
                    </a:cubicBezTo>
                    <a:cubicBezTo>
                      <a:pt x="2571" y="2329"/>
                      <a:pt x="2571" y="2329"/>
                      <a:pt x="2571" y="2329"/>
                    </a:cubicBezTo>
                    <a:cubicBezTo>
                      <a:pt x="2573" y="2331"/>
                      <a:pt x="2575" y="2334"/>
                      <a:pt x="2575" y="2337"/>
                    </a:cubicBezTo>
                    <a:cubicBezTo>
                      <a:pt x="2577" y="2354"/>
                      <a:pt x="2583" y="2405"/>
                      <a:pt x="2584" y="2409"/>
                    </a:cubicBezTo>
                    <a:cubicBezTo>
                      <a:pt x="2585" y="2412"/>
                      <a:pt x="2596" y="2430"/>
                      <a:pt x="2602" y="2440"/>
                    </a:cubicBezTo>
                    <a:cubicBezTo>
                      <a:pt x="2605" y="2444"/>
                      <a:pt x="2609" y="2446"/>
                      <a:pt x="2614" y="2447"/>
                    </a:cubicBezTo>
                    <a:cubicBezTo>
                      <a:pt x="2629" y="2447"/>
                      <a:pt x="2629" y="2447"/>
                      <a:pt x="2629" y="2447"/>
                    </a:cubicBezTo>
                    <a:cubicBezTo>
                      <a:pt x="2633" y="2447"/>
                      <a:pt x="2651" y="2431"/>
                      <a:pt x="2660" y="2421"/>
                    </a:cubicBezTo>
                    <a:cubicBezTo>
                      <a:pt x="2669" y="2411"/>
                      <a:pt x="2675" y="2398"/>
                      <a:pt x="2676" y="2373"/>
                    </a:cubicBezTo>
                    <a:cubicBezTo>
                      <a:pt x="2676" y="2363"/>
                      <a:pt x="2675" y="2361"/>
                      <a:pt x="2673" y="2362"/>
                    </a:cubicBezTo>
                    <a:cubicBezTo>
                      <a:pt x="2668" y="2366"/>
                      <a:pt x="2660" y="2367"/>
                      <a:pt x="2655" y="2361"/>
                    </a:cubicBezTo>
                    <a:cubicBezTo>
                      <a:pt x="2650" y="2356"/>
                      <a:pt x="2645" y="2349"/>
                      <a:pt x="2645" y="2345"/>
                    </a:cubicBezTo>
                    <a:cubicBezTo>
                      <a:pt x="2645" y="2336"/>
                      <a:pt x="2646" y="2333"/>
                      <a:pt x="2647" y="2327"/>
                    </a:cubicBezTo>
                    <a:cubicBezTo>
                      <a:pt x="2647" y="2323"/>
                      <a:pt x="2651" y="2301"/>
                      <a:pt x="2653" y="2289"/>
                    </a:cubicBezTo>
                    <a:cubicBezTo>
                      <a:pt x="2655" y="2284"/>
                      <a:pt x="2659" y="2279"/>
                      <a:pt x="2664" y="2278"/>
                    </a:cubicBezTo>
                    <a:cubicBezTo>
                      <a:pt x="2694" y="2269"/>
                      <a:pt x="2694" y="2269"/>
                      <a:pt x="2694" y="2269"/>
                    </a:cubicBezTo>
                    <a:cubicBezTo>
                      <a:pt x="2696" y="2268"/>
                      <a:pt x="2697" y="2268"/>
                      <a:pt x="2699" y="2268"/>
                    </a:cubicBezTo>
                    <a:cubicBezTo>
                      <a:pt x="2739" y="2269"/>
                      <a:pt x="2739" y="2269"/>
                      <a:pt x="2739" y="2269"/>
                    </a:cubicBezTo>
                    <a:cubicBezTo>
                      <a:pt x="2748" y="2270"/>
                      <a:pt x="2755" y="2261"/>
                      <a:pt x="2754" y="2252"/>
                    </a:cubicBezTo>
                    <a:cubicBezTo>
                      <a:pt x="2742" y="2179"/>
                      <a:pt x="2742" y="2179"/>
                      <a:pt x="2742" y="2179"/>
                    </a:cubicBezTo>
                    <a:cubicBezTo>
                      <a:pt x="2742" y="2179"/>
                      <a:pt x="2742" y="2178"/>
                      <a:pt x="2741" y="2177"/>
                    </a:cubicBezTo>
                    <a:cubicBezTo>
                      <a:pt x="2718" y="2104"/>
                      <a:pt x="2718" y="2104"/>
                      <a:pt x="2718" y="2104"/>
                    </a:cubicBezTo>
                    <a:cubicBezTo>
                      <a:pt x="2716" y="2099"/>
                      <a:pt x="2718" y="2093"/>
                      <a:pt x="2722" y="2089"/>
                    </a:cubicBezTo>
                    <a:cubicBezTo>
                      <a:pt x="2729" y="2083"/>
                      <a:pt x="2738" y="2075"/>
                      <a:pt x="2742" y="2074"/>
                    </a:cubicBezTo>
                    <a:cubicBezTo>
                      <a:pt x="2748" y="2073"/>
                      <a:pt x="2765" y="2038"/>
                      <a:pt x="2770" y="2028"/>
                    </a:cubicBezTo>
                    <a:cubicBezTo>
                      <a:pt x="2774" y="2018"/>
                      <a:pt x="2830" y="2013"/>
                      <a:pt x="2835" y="2014"/>
                    </a:cubicBezTo>
                    <a:cubicBezTo>
                      <a:pt x="2838" y="2014"/>
                      <a:pt x="2846" y="1994"/>
                      <a:pt x="2851" y="1983"/>
                    </a:cubicBezTo>
                    <a:cubicBezTo>
                      <a:pt x="2853" y="1978"/>
                      <a:pt x="2858" y="1974"/>
                      <a:pt x="2864" y="1974"/>
                    </a:cubicBezTo>
                    <a:cubicBezTo>
                      <a:pt x="2890" y="1972"/>
                      <a:pt x="2962" y="1968"/>
                      <a:pt x="2969" y="1967"/>
                    </a:cubicBezTo>
                    <a:cubicBezTo>
                      <a:pt x="2978" y="1966"/>
                      <a:pt x="2990" y="1933"/>
                      <a:pt x="2990" y="1927"/>
                    </a:cubicBezTo>
                    <a:cubicBezTo>
                      <a:pt x="2990" y="1921"/>
                      <a:pt x="2964" y="1904"/>
                      <a:pt x="2960" y="1897"/>
                    </a:cubicBezTo>
                    <a:cubicBezTo>
                      <a:pt x="2956" y="1890"/>
                      <a:pt x="2989" y="1865"/>
                      <a:pt x="2999" y="1857"/>
                    </a:cubicBezTo>
                    <a:cubicBezTo>
                      <a:pt x="3001" y="1856"/>
                      <a:pt x="3003" y="1854"/>
                      <a:pt x="3004" y="1852"/>
                    </a:cubicBezTo>
                    <a:cubicBezTo>
                      <a:pt x="3009" y="1840"/>
                      <a:pt x="3029" y="1798"/>
                      <a:pt x="3029" y="1794"/>
                    </a:cubicBezTo>
                    <a:cubicBezTo>
                      <a:pt x="3029" y="1791"/>
                      <a:pt x="3072" y="1780"/>
                      <a:pt x="3088" y="1777"/>
                    </a:cubicBezTo>
                    <a:cubicBezTo>
                      <a:pt x="3092" y="1776"/>
                      <a:pt x="3096" y="1776"/>
                      <a:pt x="3099" y="1778"/>
                    </a:cubicBezTo>
                    <a:cubicBezTo>
                      <a:pt x="3154" y="1809"/>
                      <a:pt x="3154" y="1809"/>
                      <a:pt x="3154" y="1809"/>
                    </a:cubicBezTo>
                    <a:cubicBezTo>
                      <a:pt x="3158" y="1811"/>
                      <a:pt x="3163" y="1812"/>
                      <a:pt x="3167" y="1810"/>
                    </a:cubicBezTo>
                    <a:cubicBezTo>
                      <a:pt x="3241" y="1780"/>
                      <a:pt x="3241" y="1780"/>
                      <a:pt x="3241" y="1780"/>
                    </a:cubicBezTo>
                    <a:cubicBezTo>
                      <a:pt x="3248" y="1778"/>
                      <a:pt x="3252" y="1770"/>
                      <a:pt x="3250" y="17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noEditPoints="1"/>
              </p:cNvSpPr>
              <p:nvPr/>
            </p:nvSpPr>
            <p:spPr bwMode="auto">
              <a:xfrm>
                <a:off x="13735051" y="4608513"/>
                <a:ext cx="2743200" cy="2832100"/>
              </a:xfrm>
              <a:custGeom>
                <a:avLst/>
                <a:gdLst>
                  <a:gd name="T0" fmla="*/ 1479 w 2127"/>
                  <a:gd name="T1" fmla="*/ 1875 h 2197"/>
                  <a:gd name="T2" fmla="*/ 1256 w 2127"/>
                  <a:gd name="T3" fmla="*/ 2012 h 2197"/>
                  <a:gd name="T4" fmla="*/ 1132 w 2127"/>
                  <a:gd name="T5" fmla="*/ 2080 h 2197"/>
                  <a:gd name="T6" fmla="*/ 989 w 2127"/>
                  <a:gd name="T7" fmla="*/ 2096 h 2197"/>
                  <a:gd name="T8" fmla="*/ 828 w 2127"/>
                  <a:gd name="T9" fmla="*/ 2045 h 2197"/>
                  <a:gd name="T10" fmla="*/ 705 w 2127"/>
                  <a:gd name="T11" fmla="*/ 2106 h 2197"/>
                  <a:gd name="T12" fmla="*/ 599 w 2127"/>
                  <a:gd name="T13" fmla="*/ 2114 h 2197"/>
                  <a:gd name="T14" fmla="*/ 453 w 2127"/>
                  <a:gd name="T15" fmla="*/ 2133 h 2197"/>
                  <a:gd name="T16" fmla="*/ 322 w 2127"/>
                  <a:gd name="T17" fmla="*/ 2152 h 2197"/>
                  <a:gd name="T18" fmla="*/ 276 w 2127"/>
                  <a:gd name="T19" fmla="*/ 1983 h 2197"/>
                  <a:gd name="T20" fmla="*/ 378 w 2127"/>
                  <a:gd name="T21" fmla="*/ 1793 h 2197"/>
                  <a:gd name="T22" fmla="*/ 358 w 2127"/>
                  <a:gd name="T23" fmla="*/ 1681 h 2197"/>
                  <a:gd name="T24" fmla="*/ 450 w 2127"/>
                  <a:gd name="T25" fmla="*/ 1542 h 2197"/>
                  <a:gd name="T26" fmla="*/ 358 w 2127"/>
                  <a:gd name="T27" fmla="*/ 1395 h 2197"/>
                  <a:gd name="T28" fmla="*/ 235 w 2127"/>
                  <a:gd name="T29" fmla="*/ 1399 h 2197"/>
                  <a:gd name="T30" fmla="*/ 142 w 2127"/>
                  <a:gd name="T31" fmla="*/ 1321 h 2197"/>
                  <a:gd name="T32" fmla="*/ 236 w 2127"/>
                  <a:gd name="T33" fmla="*/ 1157 h 2197"/>
                  <a:gd name="T34" fmla="*/ 310 w 2127"/>
                  <a:gd name="T35" fmla="*/ 1075 h 2197"/>
                  <a:gd name="T36" fmla="*/ 393 w 2127"/>
                  <a:gd name="T37" fmla="*/ 1037 h 2197"/>
                  <a:gd name="T38" fmla="*/ 284 w 2127"/>
                  <a:gd name="T39" fmla="*/ 942 h 2197"/>
                  <a:gd name="T40" fmla="*/ 201 w 2127"/>
                  <a:gd name="T41" fmla="*/ 1045 h 2197"/>
                  <a:gd name="T42" fmla="*/ 76 w 2127"/>
                  <a:gd name="T43" fmla="*/ 987 h 2197"/>
                  <a:gd name="T44" fmla="*/ 30 w 2127"/>
                  <a:gd name="T45" fmla="*/ 934 h 2197"/>
                  <a:gd name="T46" fmla="*/ 112 w 2127"/>
                  <a:gd name="T47" fmla="*/ 828 h 2197"/>
                  <a:gd name="T48" fmla="*/ 320 w 2127"/>
                  <a:gd name="T49" fmla="*/ 748 h 2197"/>
                  <a:gd name="T50" fmla="*/ 530 w 2127"/>
                  <a:gd name="T51" fmla="*/ 648 h 2197"/>
                  <a:gd name="T52" fmla="*/ 672 w 2127"/>
                  <a:gd name="T53" fmla="*/ 567 h 2197"/>
                  <a:gd name="T54" fmla="*/ 603 w 2127"/>
                  <a:gd name="T55" fmla="*/ 361 h 2197"/>
                  <a:gd name="T56" fmla="*/ 667 w 2127"/>
                  <a:gd name="T57" fmla="*/ 168 h 2197"/>
                  <a:gd name="T58" fmla="*/ 854 w 2127"/>
                  <a:gd name="T59" fmla="*/ 107 h 2197"/>
                  <a:gd name="T60" fmla="*/ 1157 w 2127"/>
                  <a:gd name="T61" fmla="*/ 59 h 2197"/>
                  <a:gd name="T62" fmla="*/ 1369 w 2127"/>
                  <a:gd name="T63" fmla="*/ 154 h 2197"/>
                  <a:gd name="T64" fmla="*/ 1460 w 2127"/>
                  <a:gd name="T65" fmla="*/ 408 h 2197"/>
                  <a:gd name="T66" fmla="*/ 1714 w 2127"/>
                  <a:gd name="T67" fmla="*/ 476 h 2197"/>
                  <a:gd name="T68" fmla="*/ 1840 w 2127"/>
                  <a:gd name="T69" fmla="*/ 473 h 2197"/>
                  <a:gd name="T70" fmla="*/ 2019 w 2127"/>
                  <a:gd name="T71" fmla="*/ 589 h 2197"/>
                  <a:gd name="T72" fmla="*/ 1929 w 2127"/>
                  <a:gd name="T73" fmla="*/ 726 h 2197"/>
                  <a:gd name="T74" fmla="*/ 1903 w 2127"/>
                  <a:gd name="T75" fmla="*/ 804 h 2197"/>
                  <a:gd name="T76" fmla="*/ 1855 w 2127"/>
                  <a:gd name="T77" fmla="*/ 913 h 2197"/>
                  <a:gd name="T78" fmla="*/ 1832 w 2127"/>
                  <a:gd name="T79" fmla="*/ 1030 h 2197"/>
                  <a:gd name="T80" fmla="*/ 1716 w 2127"/>
                  <a:gd name="T81" fmla="*/ 1256 h 2197"/>
                  <a:gd name="T82" fmla="*/ 1793 w 2127"/>
                  <a:gd name="T83" fmla="*/ 1305 h 2197"/>
                  <a:gd name="T84" fmla="*/ 1642 w 2127"/>
                  <a:gd name="T85" fmla="*/ 1470 h 2197"/>
                  <a:gd name="T86" fmla="*/ 1536 w 2127"/>
                  <a:gd name="T87" fmla="*/ 1723 h 2197"/>
                  <a:gd name="T88" fmla="*/ 1616 w 2127"/>
                  <a:gd name="T89" fmla="*/ 1847 h 2197"/>
                  <a:gd name="T90" fmla="*/ 2077 w 2127"/>
                  <a:gd name="T91" fmla="*/ 2020 h 2197"/>
                  <a:gd name="T92" fmla="*/ 2029 w 2127"/>
                  <a:gd name="T93" fmla="*/ 1970 h 2197"/>
                  <a:gd name="T94" fmla="*/ 1873 w 2127"/>
                  <a:gd name="T95" fmla="*/ 1969 h 2197"/>
                  <a:gd name="T96" fmla="*/ 1770 w 2127"/>
                  <a:gd name="T97" fmla="*/ 1927 h 2197"/>
                  <a:gd name="T98" fmla="*/ 1683 w 2127"/>
                  <a:gd name="T99" fmla="*/ 1991 h 2197"/>
                  <a:gd name="T100" fmla="*/ 1641 w 2127"/>
                  <a:gd name="T101" fmla="*/ 2039 h 2197"/>
                  <a:gd name="T102" fmla="*/ 1772 w 2127"/>
                  <a:gd name="T103" fmla="*/ 2065 h 2197"/>
                  <a:gd name="T104" fmla="*/ 1910 w 2127"/>
                  <a:gd name="T105" fmla="*/ 2167 h 2197"/>
                  <a:gd name="T106" fmla="*/ 2095 w 2127"/>
                  <a:gd name="T107" fmla="*/ 2168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27" h="2197">
                    <a:moveTo>
                      <a:pt x="1616" y="1847"/>
                    </a:moveTo>
                    <a:cubicBezTo>
                      <a:pt x="1531" y="1869"/>
                      <a:pt x="1531" y="1869"/>
                      <a:pt x="1531" y="1869"/>
                    </a:cubicBezTo>
                    <a:cubicBezTo>
                      <a:pt x="1529" y="1870"/>
                      <a:pt x="1528" y="1870"/>
                      <a:pt x="1527" y="1870"/>
                    </a:cubicBezTo>
                    <a:cubicBezTo>
                      <a:pt x="1491" y="1869"/>
                      <a:pt x="1491" y="1869"/>
                      <a:pt x="1491" y="1869"/>
                    </a:cubicBezTo>
                    <a:cubicBezTo>
                      <a:pt x="1486" y="1869"/>
                      <a:pt x="1482" y="1871"/>
                      <a:pt x="1479" y="1875"/>
                    </a:cubicBezTo>
                    <a:cubicBezTo>
                      <a:pt x="1441" y="1927"/>
                      <a:pt x="1441" y="1927"/>
                      <a:pt x="1441" y="1927"/>
                    </a:cubicBezTo>
                    <a:cubicBezTo>
                      <a:pt x="1440" y="1929"/>
                      <a:pt x="1438" y="1931"/>
                      <a:pt x="1436" y="1932"/>
                    </a:cubicBezTo>
                    <a:cubicBezTo>
                      <a:pt x="1420" y="1940"/>
                      <a:pt x="1349" y="1973"/>
                      <a:pt x="1343" y="1975"/>
                    </a:cubicBezTo>
                    <a:cubicBezTo>
                      <a:pt x="1336" y="1977"/>
                      <a:pt x="1280" y="1999"/>
                      <a:pt x="1264" y="2006"/>
                    </a:cubicBezTo>
                    <a:cubicBezTo>
                      <a:pt x="1261" y="2007"/>
                      <a:pt x="1258" y="2009"/>
                      <a:pt x="1256" y="2012"/>
                    </a:cubicBezTo>
                    <a:cubicBezTo>
                      <a:pt x="1244" y="2033"/>
                      <a:pt x="1244" y="2033"/>
                      <a:pt x="1244" y="2033"/>
                    </a:cubicBezTo>
                    <a:cubicBezTo>
                      <a:pt x="1244" y="2034"/>
                      <a:pt x="1243" y="2036"/>
                      <a:pt x="1243" y="2037"/>
                    </a:cubicBezTo>
                    <a:cubicBezTo>
                      <a:pt x="1232" y="2075"/>
                      <a:pt x="1232" y="2075"/>
                      <a:pt x="1232" y="2075"/>
                    </a:cubicBezTo>
                    <a:cubicBezTo>
                      <a:pt x="1230" y="2081"/>
                      <a:pt x="1225" y="2085"/>
                      <a:pt x="1219" y="2084"/>
                    </a:cubicBezTo>
                    <a:cubicBezTo>
                      <a:pt x="1195" y="2084"/>
                      <a:pt x="1138" y="2082"/>
                      <a:pt x="1132" y="2080"/>
                    </a:cubicBezTo>
                    <a:cubicBezTo>
                      <a:pt x="1126" y="2078"/>
                      <a:pt x="1109" y="2077"/>
                      <a:pt x="1100" y="2076"/>
                    </a:cubicBezTo>
                    <a:cubicBezTo>
                      <a:pt x="1096" y="2076"/>
                      <a:pt x="1093" y="2077"/>
                      <a:pt x="1090" y="2080"/>
                    </a:cubicBezTo>
                    <a:cubicBezTo>
                      <a:pt x="1048" y="2117"/>
                      <a:pt x="1048" y="2117"/>
                      <a:pt x="1048" y="2117"/>
                    </a:cubicBezTo>
                    <a:cubicBezTo>
                      <a:pt x="1043" y="2121"/>
                      <a:pt x="1037" y="2121"/>
                      <a:pt x="1031" y="2119"/>
                    </a:cubicBezTo>
                    <a:cubicBezTo>
                      <a:pt x="989" y="2096"/>
                      <a:pt x="989" y="2096"/>
                      <a:pt x="989" y="2096"/>
                    </a:cubicBezTo>
                    <a:cubicBezTo>
                      <a:pt x="989" y="2096"/>
                      <a:pt x="988" y="2095"/>
                      <a:pt x="987" y="2095"/>
                    </a:cubicBezTo>
                    <a:cubicBezTo>
                      <a:pt x="921" y="2046"/>
                      <a:pt x="921" y="2046"/>
                      <a:pt x="921" y="2046"/>
                    </a:cubicBezTo>
                    <a:cubicBezTo>
                      <a:pt x="918" y="2044"/>
                      <a:pt x="915" y="2043"/>
                      <a:pt x="912" y="2043"/>
                    </a:cubicBezTo>
                    <a:cubicBezTo>
                      <a:pt x="838" y="2041"/>
                      <a:pt x="838" y="2041"/>
                      <a:pt x="838" y="2041"/>
                    </a:cubicBezTo>
                    <a:cubicBezTo>
                      <a:pt x="834" y="2041"/>
                      <a:pt x="830" y="2042"/>
                      <a:pt x="828" y="2045"/>
                    </a:cubicBezTo>
                    <a:cubicBezTo>
                      <a:pt x="794" y="2074"/>
                      <a:pt x="794" y="2074"/>
                      <a:pt x="794" y="2074"/>
                    </a:cubicBezTo>
                    <a:cubicBezTo>
                      <a:pt x="794" y="2075"/>
                      <a:pt x="793" y="2075"/>
                      <a:pt x="792" y="2076"/>
                    </a:cubicBezTo>
                    <a:cubicBezTo>
                      <a:pt x="733" y="2111"/>
                      <a:pt x="733" y="2111"/>
                      <a:pt x="733" y="2111"/>
                    </a:cubicBezTo>
                    <a:cubicBezTo>
                      <a:pt x="729" y="2113"/>
                      <a:pt x="725" y="2114"/>
                      <a:pt x="720" y="2112"/>
                    </a:cubicBezTo>
                    <a:cubicBezTo>
                      <a:pt x="705" y="2106"/>
                      <a:pt x="705" y="2106"/>
                      <a:pt x="705" y="2106"/>
                    </a:cubicBezTo>
                    <a:cubicBezTo>
                      <a:pt x="700" y="2104"/>
                      <a:pt x="695" y="2105"/>
                      <a:pt x="690" y="2108"/>
                    </a:cubicBezTo>
                    <a:cubicBezTo>
                      <a:pt x="655" y="2136"/>
                      <a:pt x="655" y="2136"/>
                      <a:pt x="655" y="2136"/>
                    </a:cubicBezTo>
                    <a:cubicBezTo>
                      <a:pt x="650" y="2141"/>
                      <a:pt x="642" y="2141"/>
                      <a:pt x="637" y="2136"/>
                    </a:cubicBezTo>
                    <a:cubicBezTo>
                      <a:pt x="613" y="2116"/>
                      <a:pt x="613" y="2116"/>
                      <a:pt x="613" y="2116"/>
                    </a:cubicBezTo>
                    <a:cubicBezTo>
                      <a:pt x="609" y="2113"/>
                      <a:pt x="604" y="2112"/>
                      <a:pt x="599" y="2114"/>
                    </a:cubicBezTo>
                    <a:cubicBezTo>
                      <a:pt x="578" y="2120"/>
                      <a:pt x="578" y="2120"/>
                      <a:pt x="578" y="2120"/>
                    </a:cubicBezTo>
                    <a:cubicBezTo>
                      <a:pt x="575" y="2121"/>
                      <a:pt x="572" y="2121"/>
                      <a:pt x="570" y="2120"/>
                    </a:cubicBezTo>
                    <a:cubicBezTo>
                      <a:pt x="554" y="2116"/>
                      <a:pt x="498" y="2101"/>
                      <a:pt x="492" y="2108"/>
                    </a:cubicBezTo>
                    <a:cubicBezTo>
                      <a:pt x="487" y="2113"/>
                      <a:pt x="474" y="2117"/>
                      <a:pt x="465" y="2119"/>
                    </a:cubicBezTo>
                    <a:cubicBezTo>
                      <a:pt x="458" y="2120"/>
                      <a:pt x="453" y="2126"/>
                      <a:pt x="453" y="2133"/>
                    </a:cubicBezTo>
                    <a:cubicBezTo>
                      <a:pt x="453" y="2134"/>
                      <a:pt x="453" y="2134"/>
                      <a:pt x="453" y="2134"/>
                    </a:cubicBezTo>
                    <a:cubicBezTo>
                      <a:pt x="453" y="2137"/>
                      <a:pt x="452" y="2139"/>
                      <a:pt x="451" y="2142"/>
                    </a:cubicBezTo>
                    <a:cubicBezTo>
                      <a:pt x="417" y="2189"/>
                      <a:pt x="417" y="2189"/>
                      <a:pt x="417" y="2189"/>
                    </a:cubicBezTo>
                    <a:cubicBezTo>
                      <a:pt x="412" y="2195"/>
                      <a:pt x="404" y="2197"/>
                      <a:pt x="397" y="2193"/>
                    </a:cubicBezTo>
                    <a:cubicBezTo>
                      <a:pt x="375" y="2180"/>
                      <a:pt x="328" y="2152"/>
                      <a:pt x="322" y="2152"/>
                    </a:cubicBezTo>
                    <a:cubicBezTo>
                      <a:pt x="316" y="2152"/>
                      <a:pt x="274" y="2151"/>
                      <a:pt x="257" y="2150"/>
                    </a:cubicBezTo>
                    <a:cubicBezTo>
                      <a:pt x="274" y="2107"/>
                      <a:pt x="291" y="2059"/>
                      <a:pt x="292" y="2048"/>
                    </a:cubicBezTo>
                    <a:cubicBezTo>
                      <a:pt x="292" y="2027"/>
                      <a:pt x="292" y="2040"/>
                      <a:pt x="286" y="2036"/>
                    </a:cubicBezTo>
                    <a:cubicBezTo>
                      <a:pt x="280" y="2031"/>
                      <a:pt x="268" y="2013"/>
                      <a:pt x="268" y="2003"/>
                    </a:cubicBezTo>
                    <a:cubicBezTo>
                      <a:pt x="268" y="1993"/>
                      <a:pt x="276" y="1990"/>
                      <a:pt x="276" y="1983"/>
                    </a:cubicBezTo>
                    <a:cubicBezTo>
                      <a:pt x="276" y="1975"/>
                      <a:pt x="277" y="1937"/>
                      <a:pt x="277" y="1926"/>
                    </a:cubicBezTo>
                    <a:cubicBezTo>
                      <a:pt x="278" y="1916"/>
                      <a:pt x="289" y="1884"/>
                      <a:pt x="294" y="1873"/>
                    </a:cubicBezTo>
                    <a:cubicBezTo>
                      <a:pt x="295" y="1870"/>
                      <a:pt x="297" y="1868"/>
                      <a:pt x="299" y="1867"/>
                    </a:cubicBezTo>
                    <a:cubicBezTo>
                      <a:pt x="313" y="1861"/>
                      <a:pt x="357" y="1843"/>
                      <a:pt x="361" y="1838"/>
                    </a:cubicBezTo>
                    <a:cubicBezTo>
                      <a:pt x="364" y="1834"/>
                      <a:pt x="373" y="1809"/>
                      <a:pt x="378" y="1793"/>
                    </a:cubicBezTo>
                    <a:cubicBezTo>
                      <a:pt x="381" y="1787"/>
                      <a:pt x="376" y="1780"/>
                      <a:pt x="369" y="1780"/>
                    </a:cubicBezTo>
                    <a:cubicBezTo>
                      <a:pt x="368" y="1780"/>
                      <a:pt x="368" y="1780"/>
                      <a:pt x="368" y="1780"/>
                    </a:cubicBezTo>
                    <a:cubicBezTo>
                      <a:pt x="362" y="1780"/>
                      <a:pt x="358" y="1775"/>
                      <a:pt x="358" y="1770"/>
                    </a:cubicBezTo>
                    <a:cubicBezTo>
                      <a:pt x="358" y="1684"/>
                      <a:pt x="358" y="1684"/>
                      <a:pt x="358" y="1684"/>
                    </a:cubicBezTo>
                    <a:cubicBezTo>
                      <a:pt x="358" y="1683"/>
                      <a:pt x="358" y="1682"/>
                      <a:pt x="358" y="1681"/>
                    </a:cubicBezTo>
                    <a:cubicBezTo>
                      <a:pt x="387" y="1593"/>
                      <a:pt x="387" y="1593"/>
                      <a:pt x="387" y="1593"/>
                    </a:cubicBezTo>
                    <a:cubicBezTo>
                      <a:pt x="388" y="1590"/>
                      <a:pt x="389" y="1589"/>
                      <a:pt x="391" y="1587"/>
                    </a:cubicBezTo>
                    <a:cubicBezTo>
                      <a:pt x="400" y="1581"/>
                      <a:pt x="400" y="1581"/>
                      <a:pt x="400" y="1581"/>
                    </a:cubicBezTo>
                    <a:cubicBezTo>
                      <a:pt x="445" y="1550"/>
                      <a:pt x="445" y="1550"/>
                      <a:pt x="445" y="1550"/>
                    </a:cubicBezTo>
                    <a:cubicBezTo>
                      <a:pt x="448" y="1548"/>
                      <a:pt x="450" y="1545"/>
                      <a:pt x="450" y="1542"/>
                    </a:cubicBezTo>
                    <a:cubicBezTo>
                      <a:pt x="451" y="1531"/>
                      <a:pt x="452" y="1502"/>
                      <a:pt x="452" y="1468"/>
                    </a:cubicBezTo>
                    <a:cubicBezTo>
                      <a:pt x="452" y="1448"/>
                      <a:pt x="452" y="1440"/>
                      <a:pt x="452" y="1437"/>
                    </a:cubicBezTo>
                    <a:cubicBezTo>
                      <a:pt x="446" y="1435"/>
                      <a:pt x="382" y="1414"/>
                      <a:pt x="373" y="1407"/>
                    </a:cubicBezTo>
                    <a:cubicBezTo>
                      <a:pt x="370" y="1405"/>
                      <a:pt x="368" y="1403"/>
                      <a:pt x="367" y="1402"/>
                    </a:cubicBezTo>
                    <a:cubicBezTo>
                      <a:pt x="366" y="1398"/>
                      <a:pt x="362" y="1395"/>
                      <a:pt x="358" y="1395"/>
                    </a:cubicBezTo>
                    <a:cubicBezTo>
                      <a:pt x="328" y="1395"/>
                      <a:pt x="328" y="1395"/>
                      <a:pt x="328" y="1395"/>
                    </a:cubicBezTo>
                    <a:cubicBezTo>
                      <a:pt x="328" y="1395"/>
                      <a:pt x="327" y="1395"/>
                      <a:pt x="327" y="1395"/>
                    </a:cubicBezTo>
                    <a:cubicBezTo>
                      <a:pt x="323" y="1396"/>
                      <a:pt x="298" y="1399"/>
                      <a:pt x="285" y="1403"/>
                    </a:cubicBezTo>
                    <a:cubicBezTo>
                      <a:pt x="273" y="1406"/>
                      <a:pt x="250" y="1403"/>
                      <a:pt x="241" y="1402"/>
                    </a:cubicBezTo>
                    <a:cubicBezTo>
                      <a:pt x="239" y="1402"/>
                      <a:pt x="237" y="1401"/>
                      <a:pt x="235" y="1399"/>
                    </a:cubicBezTo>
                    <a:cubicBezTo>
                      <a:pt x="224" y="1387"/>
                      <a:pt x="224" y="1387"/>
                      <a:pt x="224" y="1387"/>
                    </a:cubicBezTo>
                    <a:cubicBezTo>
                      <a:pt x="223" y="1386"/>
                      <a:pt x="221" y="1385"/>
                      <a:pt x="219" y="1384"/>
                    </a:cubicBezTo>
                    <a:cubicBezTo>
                      <a:pt x="214" y="1383"/>
                      <a:pt x="201" y="1380"/>
                      <a:pt x="183" y="1377"/>
                    </a:cubicBezTo>
                    <a:cubicBezTo>
                      <a:pt x="159" y="1371"/>
                      <a:pt x="175" y="1372"/>
                      <a:pt x="171" y="1370"/>
                    </a:cubicBezTo>
                    <a:cubicBezTo>
                      <a:pt x="167" y="1369"/>
                      <a:pt x="141" y="1330"/>
                      <a:pt x="142" y="1321"/>
                    </a:cubicBezTo>
                    <a:cubicBezTo>
                      <a:pt x="142" y="1312"/>
                      <a:pt x="151" y="1293"/>
                      <a:pt x="154" y="1288"/>
                    </a:cubicBezTo>
                    <a:cubicBezTo>
                      <a:pt x="157" y="1282"/>
                      <a:pt x="162" y="1276"/>
                      <a:pt x="187" y="1259"/>
                    </a:cubicBezTo>
                    <a:cubicBezTo>
                      <a:pt x="211" y="1242"/>
                      <a:pt x="208" y="1246"/>
                      <a:pt x="232" y="1235"/>
                    </a:cubicBezTo>
                    <a:cubicBezTo>
                      <a:pt x="256" y="1224"/>
                      <a:pt x="234" y="1203"/>
                      <a:pt x="235" y="1196"/>
                    </a:cubicBezTo>
                    <a:cubicBezTo>
                      <a:pt x="236" y="1157"/>
                      <a:pt x="236" y="1157"/>
                      <a:pt x="236" y="1157"/>
                    </a:cubicBezTo>
                    <a:cubicBezTo>
                      <a:pt x="236" y="1154"/>
                      <a:pt x="237" y="1151"/>
                      <a:pt x="240" y="1149"/>
                    </a:cubicBezTo>
                    <a:cubicBezTo>
                      <a:pt x="248" y="1144"/>
                      <a:pt x="263" y="1134"/>
                      <a:pt x="272" y="1133"/>
                    </a:cubicBezTo>
                    <a:cubicBezTo>
                      <a:pt x="281" y="1131"/>
                      <a:pt x="306" y="1112"/>
                      <a:pt x="319" y="1102"/>
                    </a:cubicBezTo>
                    <a:cubicBezTo>
                      <a:pt x="323" y="1099"/>
                      <a:pt x="324" y="1093"/>
                      <a:pt x="321" y="1089"/>
                    </a:cubicBezTo>
                    <a:cubicBezTo>
                      <a:pt x="319" y="1085"/>
                      <a:pt x="315" y="1080"/>
                      <a:pt x="310" y="1075"/>
                    </a:cubicBezTo>
                    <a:cubicBezTo>
                      <a:pt x="301" y="1065"/>
                      <a:pt x="320" y="1045"/>
                      <a:pt x="329" y="1035"/>
                    </a:cubicBezTo>
                    <a:cubicBezTo>
                      <a:pt x="333" y="1032"/>
                      <a:pt x="337" y="1031"/>
                      <a:pt x="341" y="1033"/>
                    </a:cubicBezTo>
                    <a:cubicBezTo>
                      <a:pt x="356" y="1041"/>
                      <a:pt x="356" y="1041"/>
                      <a:pt x="356" y="1041"/>
                    </a:cubicBezTo>
                    <a:cubicBezTo>
                      <a:pt x="358" y="1042"/>
                      <a:pt x="361" y="1042"/>
                      <a:pt x="363" y="1042"/>
                    </a:cubicBezTo>
                    <a:cubicBezTo>
                      <a:pt x="370" y="1040"/>
                      <a:pt x="388" y="1037"/>
                      <a:pt x="393" y="1037"/>
                    </a:cubicBezTo>
                    <a:cubicBezTo>
                      <a:pt x="399" y="1037"/>
                      <a:pt x="406" y="1020"/>
                      <a:pt x="410" y="1010"/>
                    </a:cubicBezTo>
                    <a:cubicBezTo>
                      <a:pt x="411" y="1006"/>
                      <a:pt x="410" y="1002"/>
                      <a:pt x="408" y="999"/>
                    </a:cubicBezTo>
                    <a:cubicBezTo>
                      <a:pt x="395" y="986"/>
                      <a:pt x="360" y="949"/>
                      <a:pt x="356" y="947"/>
                    </a:cubicBezTo>
                    <a:cubicBezTo>
                      <a:pt x="352" y="944"/>
                      <a:pt x="291" y="942"/>
                      <a:pt x="285" y="942"/>
                    </a:cubicBezTo>
                    <a:cubicBezTo>
                      <a:pt x="284" y="942"/>
                      <a:pt x="284" y="942"/>
                      <a:pt x="284" y="942"/>
                    </a:cubicBezTo>
                    <a:cubicBezTo>
                      <a:pt x="253" y="944"/>
                      <a:pt x="253" y="944"/>
                      <a:pt x="253" y="944"/>
                    </a:cubicBezTo>
                    <a:cubicBezTo>
                      <a:pt x="248" y="945"/>
                      <a:pt x="244" y="948"/>
                      <a:pt x="244" y="953"/>
                    </a:cubicBezTo>
                    <a:cubicBezTo>
                      <a:pt x="234" y="1026"/>
                      <a:pt x="234" y="1026"/>
                      <a:pt x="234" y="1026"/>
                    </a:cubicBezTo>
                    <a:cubicBezTo>
                      <a:pt x="234" y="1029"/>
                      <a:pt x="232" y="1032"/>
                      <a:pt x="229" y="1034"/>
                    </a:cubicBezTo>
                    <a:cubicBezTo>
                      <a:pt x="221" y="1038"/>
                      <a:pt x="206" y="1046"/>
                      <a:pt x="201" y="1045"/>
                    </a:cubicBezTo>
                    <a:cubicBezTo>
                      <a:pt x="193" y="1043"/>
                      <a:pt x="187" y="1020"/>
                      <a:pt x="181" y="1020"/>
                    </a:cubicBezTo>
                    <a:cubicBezTo>
                      <a:pt x="175" y="1019"/>
                      <a:pt x="139" y="1029"/>
                      <a:pt x="117" y="1032"/>
                    </a:cubicBezTo>
                    <a:cubicBezTo>
                      <a:pt x="102" y="1035"/>
                      <a:pt x="103" y="1016"/>
                      <a:pt x="106" y="1005"/>
                    </a:cubicBezTo>
                    <a:cubicBezTo>
                      <a:pt x="107" y="999"/>
                      <a:pt x="104" y="994"/>
                      <a:pt x="99" y="993"/>
                    </a:cubicBezTo>
                    <a:cubicBezTo>
                      <a:pt x="90" y="990"/>
                      <a:pt x="79" y="987"/>
                      <a:pt x="76" y="987"/>
                    </a:cubicBezTo>
                    <a:cubicBezTo>
                      <a:pt x="72" y="987"/>
                      <a:pt x="28" y="982"/>
                      <a:pt x="12" y="980"/>
                    </a:cubicBezTo>
                    <a:cubicBezTo>
                      <a:pt x="8" y="980"/>
                      <a:pt x="5" y="977"/>
                      <a:pt x="4" y="974"/>
                    </a:cubicBezTo>
                    <a:cubicBezTo>
                      <a:pt x="0" y="966"/>
                      <a:pt x="0" y="966"/>
                      <a:pt x="0" y="966"/>
                    </a:cubicBezTo>
                    <a:cubicBezTo>
                      <a:pt x="4" y="967"/>
                      <a:pt x="8" y="966"/>
                      <a:pt x="11" y="962"/>
                    </a:cubicBezTo>
                    <a:cubicBezTo>
                      <a:pt x="17" y="952"/>
                      <a:pt x="27" y="937"/>
                      <a:pt x="30" y="934"/>
                    </a:cubicBezTo>
                    <a:cubicBezTo>
                      <a:pt x="35" y="929"/>
                      <a:pt x="56" y="899"/>
                      <a:pt x="57" y="895"/>
                    </a:cubicBezTo>
                    <a:cubicBezTo>
                      <a:pt x="57" y="891"/>
                      <a:pt x="70" y="851"/>
                      <a:pt x="76" y="836"/>
                    </a:cubicBezTo>
                    <a:cubicBezTo>
                      <a:pt x="77" y="832"/>
                      <a:pt x="80" y="830"/>
                      <a:pt x="83" y="830"/>
                    </a:cubicBezTo>
                    <a:cubicBezTo>
                      <a:pt x="111" y="828"/>
                      <a:pt x="111" y="828"/>
                      <a:pt x="111" y="828"/>
                    </a:cubicBezTo>
                    <a:cubicBezTo>
                      <a:pt x="111" y="828"/>
                      <a:pt x="112" y="828"/>
                      <a:pt x="112" y="828"/>
                    </a:cubicBezTo>
                    <a:cubicBezTo>
                      <a:pt x="118" y="829"/>
                      <a:pt x="178" y="833"/>
                      <a:pt x="202" y="834"/>
                    </a:cubicBezTo>
                    <a:cubicBezTo>
                      <a:pt x="224" y="834"/>
                      <a:pt x="253" y="796"/>
                      <a:pt x="258" y="789"/>
                    </a:cubicBezTo>
                    <a:cubicBezTo>
                      <a:pt x="259" y="788"/>
                      <a:pt x="260" y="788"/>
                      <a:pt x="260" y="787"/>
                    </a:cubicBezTo>
                    <a:cubicBezTo>
                      <a:pt x="268" y="782"/>
                      <a:pt x="310" y="756"/>
                      <a:pt x="318" y="750"/>
                    </a:cubicBezTo>
                    <a:cubicBezTo>
                      <a:pt x="319" y="750"/>
                      <a:pt x="320" y="749"/>
                      <a:pt x="320" y="748"/>
                    </a:cubicBezTo>
                    <a:cubicBezTo>
                      <a:pt x="363" y="691"/>
                      <a:pt x="363" y="691"/>
                      <a:pt x="363" y="691"/>
                    </a:cubicBezTo>
                    <a:cubicBezTo>
                      <a:pt x="365" y="690"/>
                      <a:pt x="366" y="689"/>
                      <a:pt x="368" y="688"/>
                    </a:cubicBezTo>
                    <a:cubicBezTo>
                      <a:pt x="431" y="673"/>
                      <a:pt x="431" y="673"/>
                      <a:pt x="431" y="673"/>
                    </a:cubicBezTo>
                    <a:cubicBezTo>
                      <a:pt x="523" y="655"/>
                      <a:pt x="523" y="655"/>
                      <a:pt x="523" y="655"/>
                    </a:cubicBezTo>
                    <a:cubicBezTo>
                      <a:pt x="527" y="654"/>
                      <a:pt x="529" y="651"/>
                      <a:pt x="530" y="648"/>
                    </a:cubicBezTo>
                    <a:cubicBezTo>
                      <a:pt x="541" y="607"/>
                      <a:pt x="541" y="607"/>
                      <a:pt x="541" y="607"/>
                    </a:cubicBezTo>
                    <a:cubicBezTo>
                      <a:pt x="543" y="602"/>
                      <a:pt x="548" y="599"/>
                      <a:pt x="553" y="601"/>
                    </a:cubicBezTo>
                    <a:cubicBezTo>
                      <a:pt x="609" y="620"/>
                      <a:pt x="609" y="620"/>
                      <a:pt x="609" y="620"/>
                    </a:cubicBezTo>
                    <a:cubicBezTo>
                      <a:pt x="612" y="621"/>
                      <a:pt x="616" y="620"/>
                      <a:pt x="618" y="618"/>
                    </a:cubicBezTo>
                    <a:cubicBezTo>
                      <a:pt x="672" y="567"/>
                      <a:pt x="672" y="567"/>
                      <a:pt x="672" y="567"/>
                    </a:cubicBezTo>
                    <a:cubicBezTo>
                      <a:pt x="674" y="566"/>
                      <a:pt x="675" y="563"/>
                      <a:pt x="674" y="560"/>
                    </a:cubicBezTo>
                    <a:cubicBezTo>
                      <a:pt x="665" y="433"/>
                      <a:pt x="665" y="433"/>
                      <a:pt x="665" y="433"/>
                    </a:cubicBezTo>
                    <a:cubicBezTo>
                      <a:pt x="665" y="431"/>
                      <a:pt x="664" y="429"/>
                      <a:pt x="663" y="427"/>
                    </a:cubicBezTo>
                    <a:cubicBezTo>
                      <a:pt x="605" y="364"/>
                      <a:pt x="605" y="364"/>
                      <a:pt x="605" y="364"/>
                    </a:cubicBezTo>
                    <a:cubicBezTo>
                      <a:pt x="604" y="363"/>
                      <a:pt x="603" y="362"/>
                      <a:pt x="603" y="361"/>
                    </a:cubicBezTo>
                    <a:cubicBezTo>
                      <a:pt x="599" y="348"/>
                      <a:pt x="575" y="272"/>
                      <a:pt x="571" y="269"/>
                    </a:cubicBezTo>
                    <a:cubicBezTo>
                      <a:pt x="567" y="266"/>
                      <a:pt x="605" y="188"/>
                      <a:pt x="613" y="171"/>
                    </a:cubicBezTo>
                    <a:cubicBezTo>
                      <a:pt x="614" y="169"/>
                      <a:pt x="614" y="167"/>
                      <a:pt x="614" y="165"/>
                    </a:cubicBezTo>
                    <a:cubicBezTo>
                      <a:pt x="665" y="168"/>
                      <a:pt x="665" y="168"/>
                      <a:pt x="665" y="168"/>
                    </a:cubicBezTo>
                    <a:cubicBezTo>
                      <a:pt x="665" y="168"/>
                      <a:pt x="666" y="168"/>
                      <a:pt x="667" y="168"/>
                    </a:cubicBezTo>
                    <a:cubicBezTo>
                      <a:pt x="730" y="157"/>
                      <a:pt x="730" y="157"/>
                      <a:pt x="730" y="157"/>
                    </a:cubicBezTo>
                    <a:cubicBezTo>
                      <a:pt x="731" y="157"/>
                      <a:pt x="731" y="157"/>
                      <a:pt x="731" y="157"/>
                    </a:cubicBezTo>
                    <a:cubicBezTo>
                      <a:pt x="845" y="149"/>
                      <a:pt x="845" y="149"/>
                      <a:pt x="845" y="149"/>
                    </a:cubicBezTo>
                    <a:cubicBezTo>
                      <a:pt x="850" y="148"/>
                      <a:pt x="854" y="145"/>
                      <a:pt x="854" y="140"/>
                    </a:cubicBezTo>
                    <a:cubicBezTo>
                      <a:pt x="855" y="132"/>
                      <a:pt x="856" y="120"/>
                      <a:pt x="854" y="107"/>
                    </a:cubicBezTo>
                    <a:cubicBezTo>
                      <a:pt x="852" y="97"/>
                      <a:pt x="870" y="94"/>
                      <a:pt x="889" y="94"/>
                    </a:cubicBezTo>
                    <a:cubicBezTo>
                      <a:pt x="925" y="94"/>
                      <a:pt x="986" y="134"/>
                      <a:pt x="1020" y="122"/>
                    </a:cubicBezTo>
                    <a:cubicBezTo>
                      <a:pt x="1051" y="117"/>
                      <a:pt x="1082" y="111"/>
                      <a:pt x="1113" y="105"/>
                    </a:cubicBezTo>
                    <a:cubicBezTo>
                      <a:pt x="1144" y="71"/>
                      <a:pt x="1144" y="71"/>
                      <a:pt x="1144" y="71"/>
                    </a:cubicBezTo>
                    <a:cubicBezTo>
                      <a:pt x="1147" y="66"/>
                      <a:pt x="1152" y="63"/>
                      <a:pt x="1157" y="59"/>
                    </a:cubicBezTo>
                    <a:cubicBezTo>
                      <a:pt x="1157" y="59"/>
                      <a:pt x="1157" y="59"/>
                      <a:pt x="1157" y="59"/>
                    </a:cubicBezTo>
                    <a:cubicBezTo>
                      <a:pt x="1196" y="3"/>
                      <a:pt x="1196" y="3"/>
                      <a:pt x="1196" y="3"/>
                    </a:cubicBezTo>
                    <a:cubicBezTo>
                      <a:pt x="1199" y="0"/>
                      <a:pt x="1205" y="0"/>
                      <a:pt x="1208" y="3"/>
                    </a:cubicBezTo>
                    <a:cubicBezTo>
                      <a:pt x="1366" y="146"/>
                      <a:pt x="1366" y="146"/>
                      <a:pt x="1366" y="146"/>
                    </a:cubicBezTo>
                    <a:cubicBezTo>
                      <a:pt x="1368" y="148"/>
                      <a:pt x="1370" y="151"/>
                      <a:pt x="1369" y="154"/>
                    </a:cubicBezTo>
                    <a:cubicBezTo>
                      <a:pt x="1358" y="306"/>
                      <a:pt x="1358" y="306"/>
                      <a:pt x="1358" y="306"/>
                    </a:cubicBezTo>
                    <a:cubicBezTo>
                      <a:pt x="1358" y="310"/>
                      <a:pt x="1360" y="313"/>
                      <a:pt x="1364" y="315"/>
                    </a:cubicBezTo>
                    <a:cubicBezTo>
                      <a:pt x="1418" y="345"/>
                      <a:pt x="1418" y="345"/>
                      <a:pt x="1418" y="345"/>
                    </a:cubicBezTo>
                    <a:cubicBezTo>
                      <a:pt x="1419" y="346"/>
                      <a:pt x="1421" y="347"/>
                      <a:pt x="1422" y="348"/>
                    </a:cubicBezTo>
                    <a:cubicBezTo>
                      <a:pt x="1460" y="408"/>
                      <a:pt x="1460" y="408"/>
                      <a:pt x="1460" y="408"/>
                    </a:cubicBezTo>
                    <a:cubicBezTo>
                      <a:pt x="1461" y="411"/>
                      <a:pt x="1464" y="412"/>
                      <a:pt x="1467" y="413"/>
                    </a:cubicBezTo>
                    <a:cubicBezTo>
                      <a:pt x="1574" y="430"/>
                      <a:pt x="1574" y="430"/>
                      <a:pt x="1574" y="430"/>
                    </a:cubicBezTo>
                    <a:cubicBezTo>
                      <a:pt x="1575" y="430"/>
                      <a:pt x="1575" y="430"/>
                      <a:pt x="1576" y="430"/>
                    </a:cubicBezTo>
                    <a:cubicBezTo>
                      <a:pt x="1585" y="434"/>
                      <a:pt x="1641" y="457"/>
                      <a:pt x="1649" y="461"/>
                    </a:cubicBezTo>
                    <a:cubicBezTo>
                      <a:pt x="1656" y="465"/>
                      <a:pt x="1701" y="473"/>
                      <a:pt x="1714" y="476"/>
                    </a:cubicBezTo>
                    <a:cubicBezTo>
                      <a:pt x="1716" y="476"/>
                      <a:pt x="1719" y="476"/>
                      <a:pt x="1721" y="475"/>
                    </a:cubicBezTo>
                    <a:cubicBezTo>
                      <a:pt x="1771" y="447"/>
                      <a:pt x="1771" y="447"/>
                      <a:pt x="1771" y="447"/>
                    </a:cubicBezTo>
                    <a:cubicBezTo>
                      <a:pt x="1774" y="445"/>
                      <a:pt x="1777" y="445"/>
                      <a:pt x="1780" y="446"/>
                    </a:cubicBezTo>
                    <a:cubicBezTo>
                      <a:pt x="1836" y="470"/>
                      <a:pt x="1836" y="470"/>
                      <a:pt x="1836" y="470"/>
                    </a:cubicBezTo>
                    <a:cubicBezTo>
                      <a:pt x="1837" y="471"/>
                      <a:pt x="1839" y="472"/>
                      <a:pt x="1840" y="473"/>
                    </a:cubicBezTo>
                    <a:cubicBezTo>
                      <a:pt x="1910" y="560"/>
                      <a:pt x="1910" y="560"/>
                      <a:pt x="1910" y="560"/>
                    </a:cubicBezTo>
                    <a:cubicBezTo>
                      <a:pt x="1913" y="563"/>
                      <a:pt x="1917" y="565"/>
                      <a:pt x="1921" y="563"/>
                    </a:cubicBezTo>
                    <a:cubicBezTo>
                      <a:pt x="1933" y="560"/>
                      <a:pt x="1955" y="553"/>
                      <a:pt x="1958" y="551"/>
                    </a:cubicBezTo>
                    <a:cubicBezTo>
                      <a:pt x="1962" y="548"/>
                      <a:pt x="2002" y="574"/>
                      <a:pt x="2015" y="582"/>
                    </a:cubicBezTo>
                    <a:cubicBezTo>
                      <a:pt x="2017" y="584"/>
                      <a:pt x="2019" y="586"/>
                      <a:pt x="2019" y="589"/>
                    </a:cubicBezTo>
                    <a:cubicBezTo>
                      <a:pt x="2029" y="646"/>
                      <a:pt x="2029" y="646"/>
                      <a:pt x="2029" y="646"/>
                    </a:cubicBezTo>
                    <a:cubicBezTo>
                      <a:pt x="2029" y="651"/>
                      <a:pt x="2027" y="655"/>
                      <a:pt x="2022" y="657"/>
                    </a:cubicBezTo>
                    <a:cubicBezTo>
                      <a:pt x="1960" y="680"/>
                      <a:pt x="1960" y="680"/>
                      <a:pt x="1960" y="680"/>
                    </a:cubicBezTo>
                    <a:cubicBezTo>
                      <a:pt x="1958" y="681"/>
                      <a:pt x="1957" y="682"/>
                      <a:pt x="1955" y="684"/>
                    </a:cubicBezTo>
                    <a:cubicBezTo>
                      <a:pt x="1929" y="726"/>
                      <a:pt x="1929" y="726"/>
                      <a:pt x="1929" y="726"/>
                    </a:cubicBezTo>
                    <a:cubicBezTo>
                      <a:pt x="1926" y="731"/>
                      <a:pt x="1927" y="737"/>
                      <a:pt x="1932" y="740"/>
                    </a:cubicBezTo>
                    <a:cubicBezTo>
                      <a:pt x="1972" y="767"/>
                      <a:pt x="1972" y="767"/>
                      <a:pt x="1972" y="767"/>
                    </a:cubicBezTo>
                    <a:cubicBezTo>
                      <a:pt x="1980" y="773"/>
                      <a:pt x="1977" y="785"/>
                      <a:pt x="1967" y="786"/>
                    </a:cubicBezTo>
                    <a:cubicBezTo>
                      <a:pt x="1911" y="790"/>
                      <a:pt x="1911" y="790"/>
                      <a:pt x="1911" y="790"/>
                    </a:cubicBezTo>
                    <a:cubicBezTo>
                      <a:pt x="1904" y="791"/>
                      <a:pt x="1900" y="798"/>
                      <a:pt x="1903" y="804"/>
                    </a:cubicBezTo>
                    <a:cubicBezTo>
                      <a:pt x="1925" y="855"/>
                      <a:pt x="1925" y="855"/>
                      <a:pt x="1925" y="855"/>
                    </a:cubicBezTo>
                    <a:cubicBezTo>
                      <a:pt x="1926" y="858"/>
                      <a:pt x="1926" y="861"/>
                      <a:pt x="1925" y="864"/>
                    </a:cubicBezTo>
                    <a:cubicBezTo>
                      <a:pt x="1917" y="879"/>
                      <a:pt x="1891" y="929"/>
                      <a:pt x="1886" y="926"/>
                    </a:cubicBezTo>
                    <a:cubicBezTo>
                      <a:pt x="1882" y="924"/>
                      <a:pt x="1870" y="917"/>
                      <a:pt x="1864" y="913"/>
                    </a:cubicBezTo>
                    <a:cubicBezTo>
                      <a:pt x="1861" y="912"/>
                      <a:pt x="1858" y="911"/>
                      <a:pt x="1855" y="913"/>
                    </a:cubicBezTo>
                    <a:cubicBezTo>
                      <a:pt x="1841" y="919"/>
                      <a:pt x="1841" y="919"/>
                      <a:pt x="1841" y="919"/>
                    </a:cubicBezTo>
                    <a:cubicBezTo>
                      <a:pt x="1839" y="920"/>
                      <a:pt x="1837" y="922"/>
                      <a:pt x="1836" y="924"/>
                    </a:cubicBezTo>
                    <a:cubicBezTo>
                      <a:pt x="1809" y="997"/>
                      <a:pt x="1809" y="997"/>
                      <a:pt x="1809" y="997"/>
                    </a:cubicBezTo>
                    <a:cubicBezTo>
                      <a:pt x="1808" y="1001"/>
                      <a:pt x="1809" y="1005"/>
                      <a:pt x="1811" y="1008"/>
                    </a:cubicBezTo>
                    <a:cubicBezTo>
                      <a:pt x="1832" y="1030"/>
                      <a:pt x="1832" y="1030"/>
                      <a:pt x="1832" y="1030"/>
                    </a:cubicBezTo>
                    <a:cubicBezTo>
                      <a:pt x="1833" y="1032"/>
                      <a:pt x="1834" y="1035"/>
                      <a:pt x="1834" y="1037"/>
                    </a:cubicBezTo>
                    <a:cubicBezTo>
                      <a:pt x="1831" y="1135"/>
                      <a:pt x="1831" y="1135"/>
                      <a:pt x="1831" y="1135"/>
                    </a:cubicBezTo>
                    <a:cubicBezTo>
                      <a:pt x="1831" y="1139"/>
                      <a:pt x="1830" y="1142"/>
                      <a:pt x="1827" y="1143"/>
                    </a:cubicBezTo>
                    <a:cubicBezTo>
                      <a:pt x="1814" y="1152"/>
                      <a:pt x="1775" y="1177"/>
                      <a:pt x="1769" y="1174"/>
                    </a:cubicBezTo>
                    <a:cubicBezTo>
                      <a:pt x="1761" y="1172"/>
                      <a:pt x="1719" y="1252"/>
                      <a:pt x="1716" y="1256"/>
                    </a:cubicBezTo>
                    <a:cubicBezTo>
                      <a:pt x="1714" y="1260"/>
                      <a:pt x="1727" y="1273"/>
                      <a:pt x="1734" y="1280"/>
                    </a:cubicBezTo>
                    <a:cubicBezTo>
                      <a:pt x="1736" y="1282"/>
                      <a:pt x="1740" y="1283"/>
                      <a:pt x="1743" y="1283"/>
                    </a:cubicBezTo>
                    <a:cubicBezTo>
                      <a:pt x="1749" y="1281"/>
                      <a:pt x="1761" y="1279"/>
                      <a:pt x="1766" y="1275"/>
                    </a:cubicBezTo>
                    <a:cubicBezTo>
                      <a:pt x="1771" y="1271"/>
                      <a:pt x="1785" y="1286"/>
                      <a:pt x="1792" y="1295"/>
                    </a:cubicBezTo>
                    <a:cubicBezTo>
                      <a:pt x="1794" y="1298"/>
                      <a:pt x="1795" y="1302"/>
                      <a:pt x="1793" y="1305"/>
                    </a:cubicBezTo>
                    <a:cubicBezTo>
                      <a:pt x="1786" y="1322"/>
                      <a:pt x="1763" y="1373"/>
                      <a:pt x="1760" y="1378"/>
                    </a:cubicBezTo>
                    <a:cubicBezTo>
                      <a:pt x="1757" y="1384"/>
                      <a:pt x="1734" y="1405"/>
                      <a:pt x="1723" y="1424"/>
                    </a:cubicBezTo>
                    <a:cubicBezTo>
                      <a:pt x="1713" y="1443"/>
                      <a:pt x="1682" y="1452"/>
                      <a:pt x="1676" y="1453"/>
                    </a:cubicBezTo>
                    <a:cubicBezTo>
                      <a:pt x="1671" y="1454"/>
                      <a:pt x="1656" y="1461"/>
                      <a:pt x="1648" y="1464"/>
                    </a:cubicBezTo>
                    <a:cubicBezTo>
                      <a:pt x="1645" y="1465"/>
                      <a:pt x="1643" y="1467"/>
                      <a:pt x="1642" y="1470"/>
                    </a:cubicBezTo>
                    <a:cubicBezTo>
                      <a:pt x="1616" y="1556"/>
                      <a:pt x="1616" y="1556"/>
                      <a:pt x="1616" y="1556"/>
                    </a:cubicBezTo>
                    <a:cubicBezTo>
                      <a:pt x="1615" y="1560"/>
                      <a:pt x="1612" y="1562"/>
                      <a:pt x="1608" y="1563"/>
                    </a:cubicBezTo>
                    <a:cubicBezTo>
                      <a:pt x="1595" y="1566"/>
                      <a:pt x="1561" y="1574"/>
                      <a:pt x="1558" y="1573"/>
                    </a:cubicBezTo>
                    <a:cubicBezTo>
                      <a:pt x="1553" y="1573"/>
                      <a:pt x="1529" y="1612"/>
                      <a:pt x="1529" y="1618"/>
                    </a:cubicBezTo>
                    <a:cubicBezTo>
                      <a:pt x="1528" y="1624"/>
                      <a:pt x="1535" y="1717"/>
                      <a:pt x="1536" y="1723"/>
                    </a:cubicBezTo>
                    <a:cubicBezTo>
                      <a:pt x="1537" y="1728"/>
                      <a:pt x="1619" y="1801"/>
                      <a:pt x="1640" y="1820"/>
                    </a:cubicBezTo>
                    <a:cubicBezTo>
                      <a:pt x="1643" y="1822"/>
                      <a:pt x="1644" y="1827"/>
                      <a:pt x="1643" y="1830"/>
                    </a:cubicBezTo>
                    <a:cubicBezTo>
                      <a:pt x="1635" y="1857"/>
                      <a:pt x="1635" y="1857"/>
                      <a:pt x="1635" y="1857"/>
                    </a:cubicBezTo>
                    <a:cubicBezTo>
                      <a:pt x="1635" y="1857"/>
                      <a:pt x="1635" y="1857"/>
                      <a:pt x="1634" y="1857"/>
                    </a:cubicBezTo>
                    <a:cubicBezTo>
                      <a:pt x="1631" y="1849"/>
                      <a:pt x="1624" y="1845"/>
                      <a:pt x="1616" y="1847"/>
                    </a:cubicBezTo>
                    <a:close/>
                    <a:moveTo>
                      <a:pt x="2124" y="2097"/>
                    </a:moveTo>
                    <a:cubicBezTo>
                      <a:pt x="2099" y="2061"/>
                      <a:pt x="2099" y="2061"/>
                      <a:pt x="2099" y="2061"/>
                    </a:cubicBezTo>
                    <a:cubicBezTo>
                      <a:pt x="2095" y="2055"/>
                      <a:pt x="2096" y="2048"/>
                      <a:pt x="2100" y="2043"/>
                    </a:cubicBezTo>
                    <a:cubicBezTo>
                      <a:pt x="2081" y="2029"/>
                      <a:pt x="2081" y="2029"/>
                      <a:pt x="2081" y="2029"/>
                    </a:cubicBezTo>
                    <a:cubicBezTo>
                      <a:pt x="2078" y="2027"/>
                      <a:pt x="2077" y="2024"/>
                      <a:pt x="2077" y="2020"/>
                    </a:cubicBezTo>
                    <a:cubicBezTo>
                      <a:pt x="2078" y="1994"/>
                      <a:pt x="2078" y="1994"/>
                      <a:pt x="2078" y="1994"/>
                    </a:cubicBezTo>
                    <a:cubicBezTo>
                      <a:pt x="2078" y="1992"/>
                      <a:pt x="2078" y="1991"/>
                      <a:pt x="2077" y="1990"/>
                    </a:cubicBezTo>
                    <a:cubicBezTo>
                      <a:pt x="2076" y="1985"/>
                      <a:pt x="2071" y="1972"/>
                      <a:pt x="2065" y="1971"/>
                    </a:cubicBezTo>
                    <a:cubicBezTo>
                      <a:pt x="2059" y="1970"/>
                      <a:pt x="2037" y="1970"/>
                      <a:pt x="2031" y="1970"/>
                    </a:cubicBezTo>
                    <a:cubicBezTo>
                      <a:pt x="2030" y="1970"/>
                      <a:pt x="2029" y="1970"/>
                      <a:pt x="2029" y="1970"/>
                    </a:cubicBezTo>
                    <a:cubicBezTo>
                      <a:pt x="1974" y="1985"/>
                      <a:pt x="1974" y="1985"/>
                      <a:pt x="1974" y="1985"/>
                    </a:cubicBezTo>
                    <a:cubicBezTo>
                      <a:pt x="1973" y="1986"/>
                      <a:pt x="1971" y="1986"/>
                      <a:pt x="1970" y="1986"/>
                    </a:cubicBezTo>
                    <a:cubicBezTo>
                      <a:pt x="1919" y="1980"/>
                      <a:pt x="1919" y="1980"/>
                      <a:pt x="1919" y="1980"/>
                    </a:cubicBezTo>
                    <a:cubicBezTo>
                      <a:pt x="1918" y="1980"/>
                      <a:pt x="1918" y="1980"/>
                      <a:pt x="1917" y="1980"/>
                    </a:cubicBezTo>
                    <a:cubicBezTo>
                      <a:pt x="1914" y="1979"/>
                      <a:pt x="1894" y="1974"/>
                      <a:pt x="1873" y="1969"/>
                    </a:cubicBezTo>
                    <a:cubicBezTo>
                      <a:pt x="1849" y="1962"/>
                      <a:pt x="1842" y="1950"/>
                      <a:pt x="1836" y="1935"/>
                    </a:cubicBezTo>
                    <a:cubicBezTo>
                      <a:pt x="1832" y="1927"/>
                      <a:pt x="1840" y="1909"/>
                      <a:pt x="1849" y="1894"/>
                    </a:cubicBezTo>
                    <a:cubicBezTo>
                      <a:pt x="1853" y="1885"/>
                      <a:pt x="1845" y="1876"/>
                      <a:pt x="1836" y="1879"/>
                    </a:cubicBezTo>
                    <a:cubicBezTo>
                      <a:pt x="1835" y="1879"/>
                      <a:pt x="1834" y="1880"/>
                      <a:pt x="1833" y="1881"/>
                    </a:cubicBezTo>
                    <a:cubicBezTo>
                      <a:pt x="1825" y="1888"/>
                      <a:pt x="1787" y="1921"/>
                      <a:pt x="1770" y="1927"/>
                    </a:cubicBezTo>
                    <a:cubicBezTo>
                      <a:pt x="1752" y="1934"/>
                      <a:pt x="1748" y="1966"/>
                      <a:pt x="1748" y="1970"/>
                    </a:cubicBezTo>
                    <a:cubicBezTo>
                      <a:pt x="1748" y="1971"/>
                      <a:pt x="1748" y="1971"/>
                      <a:pt x="1748" y="1972"/>
                    </a:cubicBezTo>
                    <a:cubicBezTo>
                      <a:pt x="1742" y="2001"/>
                      <a:pt x="1742" y="2001"/>
                      <a:pt x="1742" y="2001"/>
                    </a:cubicBezTo>
                    <a:cubicBezTo>
                      <a:pt x="1740" y="2007"/>
                      <a:pt x="1734" y="2011"/>
                      <a:pt x="1728" y="2009"/>
                    </a:cubicBezTo>
                    <a:cubicBezTo>
                      <a:pt x="1715" y="2004"/>
                      <a:pt x="1693" y="1996"/>
                      <a:pt x="1683" y="1991"/>
                    </a:cubicBezTo>
                    <a:cubicBezTo>
                      <a:pt x="1670" y="1985"/>
                      <a:pt x="1659" y="1998"/>
                      <a:pt x="1654" y="2004"/>
                    </a:cubicBezTo>
                    <a:cubicBezTo>
                      <a:pt x="1653" y="2006"/>
                      <a:pt x="1652" y="2007"/>
                      <a:pt x="1650" y="2008"/>
                    </a:cubicBezTo>
                    <a:cubicBezTo>
                      <a:pt x="1620" y="2020"/>
                      <a:pt x="1620" y="2020"/>
                      <a:pt x="1620" y="2020"/>
                    </a:cubicBezTo>
                    <a:cubicBezTo>
                      <a:pt x="1638" y="2037"/>
                      <a:pt x="1638" y="2037"/>
                      <a:pt x="1638" y="2037"/>
                    </a:cubicBezTo>
                    <a:cubicBezTo>
                      <a:pt x="1639" y="2038"/>
                      <a:pt x="1640" y="2039"/>
                      <a:pt x="1641" y="2039"/>
                    </a:cubicBezTo>
                    <a:cubicBezTo>
                      <a:pt x="1677" y="2059"/>
                      <a:pt x="1677" y="2059"/>
                      <a:pt x="1677" y="2059"/>
                    </a:cubicBezTo>
                    <a:cubicBezTo>
                      <a:pt x="1683" y="2062"/>
                      <a:pt x="1691" y="2060"/>
                      <a:pt x="1696" y="2055"/>
                    </a:cubicBezTo>
                    <a:cubicBezTo>
                      <a:pt x="1701" y="2048"/>
                      <a:pt x="1710" y="2041"/>
                      <a:pt x="1719" y="2041"/>
                    </a:cubicBezTo>
                    <a:cubicBezTo>
                      <a:pt x="1732" y="2041"/>
                      <a:pt x="1749" y="2054"/>
                      <a:pt x="1758" y="2062"/>
                    </a:cubicBezTo>
                    <a:cubicBezTo>
                      <a:pt x="1762" y="2065"/>
                      <a:pt x="1767" y="2066"/>
                      <a:pt x="1772" y="2065"/>
                    </a:cubicBezTo>
                    <a:cubicBezTo>
                      <a:pt x="1785" y="2061"/>
                      <a:pt x="1785" y="2061"/>
                      <a:pt x="1785" y="2061"/>
                    </a:cubicBezTo>
                    <a:cubicBezTo>
                      <a:pt x="1788" y="2061"/>
                      <a:pt x="1790" y="2061"/>
                      <a:pt x="1793" y="2061"/>
                    </a:cubicBezTo>
                    <a:cubicBezTo>
                      <a:pt x="1836" y="2073"/>
                      <a:pt x="1836" y="2073"/>
                      <a:pt x="1836" y="2073"/>
                    </a:cubicBezTo>
                    <a:cubicBezTo>
                      <a:pt x="1840" y="2074"/>
                      <a:pt x="1842" y="2076"/>
                      <a:pt x="1844" y="2078"/>
                    </a:cubicBezTo>
                    <a:cubicBezTo>
                      <a:pt x="1910" y="2167"/>
                      <a:pt x="1910" y="2167"/>
                      <a:pt x="1910" y="2167"/>
                    </a:cubicBezTo>
                    <a:cubicBezTo>
                      <a:pt x="1913" y="2170"/>
                      <a:pt x="1916" y="2172"/>
                      <a:pt x="1920" y="2173"/>
                    </a:cubicBezTo>
                    <a:cubicBezTo>
                      <a:pt x="2026" y="2189"/>
                      <a:pt x="2026" y="2189"/>
                      <a:pt x="2026" y="2189"/>
                    </a:cubicBezTo>
                    <a:cubicBezTo>
                      <a:pt x="2028" y="2190"/>
                      <a:pt x="2030" y="2190"/>
                      <a:pt x="2032" y="2189"/>
                    </a:cubicBezTo>
                    <a:cubicBezTo>
                      <a:pt x="2085" y="2176"/>
                      <a:pt x="2085" y="2176"/>
                      <a:pt x="2085" y="2176"/>
                    </a:cubicBezTo>
                    <a:cubicBezTo>
                      <a:pt x="2089" y="2175"/>
                      <a:pt x="2093" y="2172"/>
                      <a:pt x="2095" y="2168"/>
                    </a:cubicBezTo>
                    <a:cubicBezTo>
                      <a:pt x="2125" y="2113"/>
                      <a:pt x="2125" y="2113"/>
                      <a:pt x="2125" y="2113"/>
                    </a:cubicBezTo>
                    <a:cubicBezTo>
                      <a:pt x="2127" y="2108"/>
                      <a:pt x="2127" y="2102"/>
                      <a:pt x="2124" y="20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8858251" y="4278313"/>
                <a:ext cx="2978150" cy="2905125"/>
              </a:xfrm>
              <a:custGeom>
                <a:avLst/>
                <a:gdLst>
                  <a:gd name="T0" fmla="*/ 1962 w 2310"/>
                  <a:gd name="T1" fmla="*/ 1090 h 2253"/>
                  <a:gd name="T2" fmla="*/ 1930 w 2310"/>
                  <a:gd name="T3" fmla="*/ 962 h 2253"/>
                  <a:gd name="T4" fmla="*/ 2122 w 2310"/>
                  <a:gd name="T5" fmla="*/ 860 h 2253"/>
                  <a:gd name="T6" fmla="*/ 2294 w 2310"/>
                  <a:gd name="T7" fmla="*/ 693 h 2253"/>
                  <a:gd name="T8" fmla="*/ 2269 w 2310"/>
                  <a:gd name="T9" fmla="*/ 582 h 2253"/>
                  <a:gd name="T10" fmla="*/ 2215 w 2310"/>
                  <a:gd name="T11" fmla="*/ 371 h 2253"/>
                  <a:gd name="T12" fmla="*/ 2285 w 2310"/>
                  <a:gd name="T13" fmla="*/ 265 h 2253"/>
                  <a:gd name="T14" fmla="*/ 2169 w 2310"/>
                  <a:gd name="T15" fmla="*/ 34 h 2253"/>
                  <a:gd name="T16" fmla="*/ 1844 w 2310"/>
                  <a:gd name="T17" fmla="*/ 289 h 2253"/>
                  <a:gd name="T18" fmla="*/ 1534 w 2310"/>
                  <a:gd name="T19" fmla="*/ 422 h 2253"/>
                  <a:gd name="T20" fmla="*/ 1378 w 2310"/>
                  <a:gd name="T21" fmla="*/ 481 h 2253"/>
                  <a:gd name="T22" fmla="*/ 1284 w 2310"/>
                  <a:gd name="T23" fmla="*/ 515 h 2253"/>
                  <a:gd name="T24" fmla="*/ 1259 w 2310"/>
                  <a:gd name="T25" fmla="*/ 463 h 2253"/>
                  <a:gd name="T26" fmla="*/ 1099 w 2310"/>
                  <a:gd name="T27" fmla="*/ 506 h 2253"/>
                  <a:gd name="T28" fmla="*/ 1044 w 2310"/>
                  <a:gd name="T29" fmla="*/ 324 h 2253"/>
                  <a:gd name="T30" fmla="*/ 751 w 2310"/>
                  <a:gd name="T31" fmla="*/ 255 h 2253"/>
                  <a:gd name="T32" fmla="*/ 582 w 2310"/>
                  <a:gd name="T33" fmla="*/ 199 h 2253"/>
                  <a:gd name="T34" fmla="*/ 470 w 2310"/>
                  <a:gd name="T35" fmla="*/ 202 h 2253"/>
                  <a:gd name="T36" fmla="*/ 380 w 2310"/>
                  <a:gd name="T37" fmla="*/ 369 h 2253"/>
                  <a:gd name="T38" fmla="*/ 141 w 2310"/>
                  <a:gd name="T39" fmla="*/ 264 h 2253"/>
                  <a:gd name="T40" fmla="*/ 87 w 2310"/>
                  <a:gd name="T41" fmla="*/ 438 h 2253"/>
                  <a:gd name="T42" fmla="*/ 73 w 2310"/>
                  <a:gd name="T43" fmla="*/ 555 h 2253"/>
                  <a:gd name="T44" fmla="*/ 121 w 2310"/>
                  <a:gd name="T45" fmla="*/ 739 h 2253"/>
                  <a:gd name="T46" fmla="*/ 9 w 2310"/>
                  <a:gd name="T47" fmla="*/ 856 h 2253"/>
                  <a:gd name="T48" fmla="*/ 73 w 2310"/>
                  <a:gd name="T49" fmla="*/ 941 h 2253"/>
                  <a:gd name="T50" fmla="*/ 216 w 2310"/>
                  <a:gd name="T51" fmla="*/ 1098 h 2253"/>
                  <a:gd name="T52" fmla="*/ 240 w 2310"/>
                  <a:gd name="T53" fmla="*/ 1227 h 2253"/>
                  <a:gd name="T54" fmla="*/ 208 w 2310"/>
                  <a:gd name="T55" fmla="*/ 1355 h 2253"/>
                  <a:gd name="T56" fmla="*/ 240 w 2310"/>
                  <a:gd name="T57" fmla="*/ 1413 h 2253"/>
                  <a:gd name="T58" fmla="*/ 214 w 2310"/>
                  <a:gd name="T59" fmla="*/ 1494 h 2253"/>
                  <a:gd name="T60" fmla="*/ 166 w 2310"/>
                  <a:gd name="T61" fmla="*/ 1594 h 2253"/>
                  <a:gd name="T62" fmla="*/ 248 w 2310"/>
                  <a:gd name="T63" fmla="*/ 1701 h 2253"/>
                  <a:gd name="T64" fmla="*/ 303 w 2310"/>
                  <a:gd name="T65" fmla="*/ 1769 h 2253"/>
                  <a:gd name="T66" fmla="*/ 359 w 2310"/>
                  <a:gd name="T67" fmla="*/ 1916 h 2253"/>
                  <a:gd name="T68" fmla="*/ 332 w 2310"/>
                  <a:gd name="T69" fmla="*/ 2022 h 2253"/>
                  <a:gd name="T70" fmla="*/ 399 w 2310"/>
                  <a:gd name="T71" fmla="*/ 2106 h 2253"/>
                  <a:gd name="T72" fmla="*/ 539 w 2310"/>
                  <a:gd name="T73" fmla="*/ 2231 h 2253"/>
                  <a:gd name="T74" fmla="*/ 646 w 2310"/>
                  <a:gd name="T75" fmla="*/ 2240 h 2253"/>
                  <a:gd name="T76" fmla="*/ 740 w 2310"/>
                  <a:gd name="T77" fmla="*/ 2090 h 2253"/>
                  <a:gd name="T78" fmla="*/ 904 w 2310"/>
                  <a:gd name="T79" fmla="*/ 2062 h 2253"/>
                  <a:gd name="T80" fmla="*/ 1041 w 2310"/>
                  <a:gd name="T81" fmla="*/ 2170 h 2253"/>
                  <a:gd name="T82" fmla="*/ 1184 w 2310"/>
                  <a:gd name="T83" fmla="*/ 2174 h 2253"/>
                  <a:gd name="T84" fmla="*/ 1300 w 2310"/>
                  <a:gd name="T85" fmla="*/ 2243 h 2253"/>
                  <a:gd name="T86" fmla="*/ 1340 w 2310"/>
                  <a:gd name="T87" fmla="*/ 2142 h 2253"/>
                  <a:gd name="T88" fmla="*/ 1408 w 2310"/>
                  <a:gd name="T89" fmla="*/ 2113 h 2253"/>
                  <a:gd name="T90" fmla="*/ 1612 w 2310"/>
                  <a:gd name="T91" fmla="*/ 2043 h 2253"/>
                  <a:gd name="T92" fmla="*/ 1611 w 2310"/>
                  <a:gd name="T93" fmla="*/ 1866 h 2253"/>
                  <a:gd name="T94" fmla="*/ 1705 w 2310"/>
                  <a:gd name="T95" fmla="*/ 1700 h 2253"/>
                  <a:gd name="T96" fmla="*/ 1743 w 2310"/>
                  <a:gd name="T97" fmla="*/ 1540 h 2253"/>
                  <a:gd name="T98" fmla="*/ 1877 w 2310"/>
                  <a:gd name="T99" fmla="*/ 1505 h 2253"/>
                  <a:gd name="T100" fmla="*/ 1995 w 2310"/>
                  <a:gd name="T101" fmla="*/ 1332 h 2253"/>
                  <a:gd name="T102" fmla="*/ 2046 w 2310"/>
                  <a:gd name="T103" fmla="*/ 1251 h 2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10" h="2253">
                    <a:moveTo>
                      <a:pt x="2065" y="1165"/>
                    </a:moveTo>
                    <a:cubicBezTo>
                      <a:pt x="2064" y="1165"/>
                      <a:pt x="2062" y="1165"/>
                      <a:pt x="2061" y="1166"/>
                    </a:cubicBezTo>
                    <a:cubicBezTo>
                      <a:pt x="2052" y="1172"/>
                      <a:pt x="2013" y="1196"/>
                      <a:pt x="2009" y="1196"/>
                    </a:cubicBezTo>
                    <a:cubicBezTo>
                      <a:pt x="2004" y="1195"/>
                      <a:pt x="1945" y="1151"/>
                      <a:pt x="1945" y="1149"/>
                    </a:cubicBezTo>
                    <a:cubicBezTo>
                      <a:pt x="1945" y="1148"/>
                      <a:pt x="1960" y="1095"/>
                      <a:pt x="1962" y="1090"/>
                    </a:cubicBezTo>
                    <a:cubicBezTo>
                      <a:pt x="1962" y="1089"/>
                      <a:pt x="1962" y="1089"/>
                      <a:pt x="1962" y="1089"/>
                    </a:cubicBezTo>
                    <a:cubicBezTo>
                      <a:pt x="1963" y="1086"/>
                      <a:pt x="1971" y="1066"/>
                      <a:pt x="1970" y="1061"/>
                    </a:cubicBezTo>
                    <a:cubicBezTo>
                      <a:pt x="1968" y="1057"/>
                      <a:pt x="1949" y="1012"/>
                      <a:pt x="1949" y="1012"/>
                    </a:cubicBezTo>
                    <a:cubicBezTo>
                      <a:pt x="1930" y="964"/>
                      <a:pt x="1930" y="964"/>
                      <a:pt x="1930" y="964"/>
                    </a:cubicBezTo>
                    <a:cubicBezTo>
                      <a:pt x="1930" y="963"/>
                      <a:pt x="1930" y="962"/>
                      <a:pt x="1930" y="962"/>
                    </a:cubicBezTo>
                    <a:cubicBezTo>
                      <a:pt x="1929" y="956"/>
                      <a:pt x="1925" y="929"/>
                      <a:pt x="1931" y="927"/>
                    </a:cubicBezTo>
                    <a:cubicBezTo>
                      <a:pt x="1937" y="926"/>
                      <a:pt x="1994" y="898"/>
                      <a:pt x="1997" y="883"/>
                    </a:cubicBezTo>
                    <a:cubicBezTo>
                      <a:pt x="2000" y="869"/>
                      <a:pt x="1989" y="857"/>
                      <a:pt x="2005" y="857"/>
                    </a:cubicBezTo>
                    <a:cubicBezTo>
                      <a:pt x="2122" y="860"/>
                      <a:pt x="2122" y="860"/>
                      <a:pt x="2122" y="860"/>
                    </a:cubicBezTo>
                    <a:cubicBezTo>
                      <a:pt x="2122" y="860"/>
                      <a:pt x="2122" y="860"/>
                      <a:pt x="2122" y="860"/>
                    </a:cubicBezTo>
                    <a:cubicBezTo>
                      <a:pt x="2126" y="860"/>
                      <a:pt x="2177" y="859"/>
                      <a:pt x="2185" y="862"/>
                    </a:cubicBezTo>
                    <a:cubicBezTo>
                      <a:pt x="2193" y="865"/>
                      <a:pt x="2266" y="844"/>
                      <a:pt x="2288" y="837"/>
                    </a:cubicBezTo>
                    <a:cubicBezTo>
                      <a:pt x="2291" y="836"/>
                      <a:pt x="2294" y="833"/>
                      <a:pt x="2294" y="829"/>
                    </a:cubicBezTo>
                    <a:cubicBezTo>
                      <a:pt x="2293" y="697"/>
                      <a:pt x="2293" y="697"/>
                      <a:pt x="2293" y="697"/>
                    </a:cubicBezTo>
                    <a:cubicBezTo>
                      <a:pt x="2293" y="696"/>
                      <a:pt x="2294" y="695"/>
                      <a:pt x="2294" y="693"/>
                    </a:cubicBezTo>
                    <a:cubicBezTo>
                      <a:pt x="2297" y="686"/>
                      <a:pt x="2310" y="653"/>
                      <a:pt x="2307" y="645"/>
                    </a:cubicBezTo>
                    <a:cubicBezTo>
                      <a:pt x="2303" y="638"/>
                      <a:pt x="2282" y="616"/>
                      <a:pt x="2275" y="608"/>
                    </a:cubicBezTo>
                    <a:cubicBezTo>
                      <a:pt x="2273" y="607"/>
                      <a:pt x="2272" y="604"/>
                      <a:pt x="2272" y="602"/>
                    </a:cubicBezTo>
                    <a:cubicBezTo>
                      <a:pt x="2273" y="590"/>
                      <a:pt x="2273" y="590"/>
                      <a:pt x="2273" y="590"/>
                    </a:cubicBezTo>
                    <a:cubicBezTo>
                      <a:pt x="2273" y="587"/>
                      <a:pt x="2271" y="584"/>
                      <a:pt x="2269" y="582"/>
                    </a:cubicBezTo>
                    <a:cubicBezTo>
                      <a:pt x="2232" y="553"/>
                      <a:pt x="2232" y="553"/>
                      <a:pt x="2232" y="553"/>
                    </a:cubicBezTo>
                    <a:cubicBezTo>
                      <a:pt x="2229" y="551"/>
                      <a:pt x="2228" y="548"/>
                      <a:pt x="2228" y="545"/>
                    </a:cubicBezTo>
                    <a:cubicBezTo>
                      <a:pt x="2231" y="480"/>
                      <a:pt x="2231" y="480"/>
                      <a:pt x="2231" y="480"/>
                    </a:cubicBezTo>
                    <a:cubicBezTo>
                      <a:pt x="2231" y="479"/>
                      <a:pt x="2231" y="479"/>
                      <a:pt x="2231" y="478"/>
                    </a:cubicBezTo>
                    <a:cubicBezTo>
                      <a:pt x="2215" y="371"/>
                      <a:pt x="2215" y="371"/>
                      <a:pt x="2215" y="371"/>
                    </a:cubicBezTo>
                    <a:cubicBezTo>
                      <a:pt x="2214" y="366"/>
                      <a:pt x="2217" y="362"/>
                      <a:pt x="2221" y="361"/>
                    </a:cubicBezTo>
                    <a:cubicBezTo>
                      <a:pt x="2255" y="351"/>
                      <a:pt x="2255" y="351"/>
                      <a:pt x="2255" y="351"/>
                    </a:cubicBezTo>
                    <a:cubicBezTo>
                      <a:pt x="2257" y="350"/>
                      <a:pt x="2259" y="348"/>
                      <a:pt x="2260" y="346"/>
                    </a:cubicBezTo>
                    <a:cubicBezTo>
                      <a:pt x="2288" y="275"/>
                      <a:pt x="2288" y="275"/>
                      <a:pt x="2288" y="275"/>
                    </a:cubicBezTo>
                    <a:cubicBezTo>
                      <a:pt x="2290" y="272"/>
                      <a:pt x="2288" y="268"/>
                      <a:pt x="2285" y="265"/>
                    </a:cubicBezTo>
                    <a:cubicBezTo>
                      <a:pt x="2218" y="210"/>
                      <a:pt x="2218" y="210"/>
                      <a:pt x="2218" y="210"/>
                    </a:cubicBezTo>
                    <a:cubicBezTo>
                      <a:pt x="2216" y="209"/>
                      <a:pt x="2215" y="207"/>
                      <a:pt x="2215" y="205"/>
                    </a:cubicBezTo>
                    <a:cubicBezTo>
                      <a:pt x="2204" y="152"/>
                      <a:pt x="2204" y="152"/>
                      <a:pt x="2204" y="152"/>
                    </a:cubicBezTo>
                    <a:cubicBezTo>
                      <a:pt x="2177" y="41"/>
                      <a:pt x="2177" y="41"/>
                      <a:pt x="2177" y="41"/>
                    </a:cubicBezTo>
                    <a:cubicBezTo>
                      <a:pt x="2176" y="37"/>
                      <a:pt x="2173" y="34"/>
                      <a:pt x="2169" y="34"/>
                    </a:cubicBezTo>
                    <a:cubicBezTo>
                      <a:pt x="2130" y="33"/>
                      <a:pt x="2130" y="33"/>
                      <a:pt x="2130" y="33"/>
                    </a:cubicBezTo>
                    <a:cubicBezTo>
                      <a:pt x="2126" y="33"/>
                      <a:pt x="2122" y="29"/>
                      <a:pt x="2122" y="25"/>
                    </a:cubicBezTo>
                    <a:cubicBezTo>
                      <a:pt x="2120" y="0"/>
                      <a:pt x="2120" y="0"/>
                      <a:pt x="2120" y="0"/>
                    </a:cubicBezTo>
                    <a:cubicBezTo>
                      <a:pt x="1846" y="287"/>
                      <a:pt x="1846" y="287"/>
                      <a:pt x="1846" y="287"/>
                    </a:cubicBezTo>
                    <a:cubicBezTo>
                      <a:pt x="1845" y="288"/>
                      <a:pt x="1844" y="288"/>
                      <a:pt x="1844" y="289"/>
                    </a:cubicBezTo>
                    <a:cubicBezTo>
                      <a:pt x="1755" y="349"/>
                      <a:pt x="1755" y="349"/>
                      <a:pt x="1755" y="349"/>
                    </a:cubicBezTo>
                    <a:cubicBezTo>
                      <a:pt x="1681" y="397"/>
                      <a:pt x="1681" y="397"/>
                      <a:pt x="1681" y="397"/>
                    </a:cubicBezTo>
                    <a:cubicBezTo>
                      <a:pt x="1680" y="398"/>
                      <a:pt x="1678" y="398"/>
                      <a:pt x="1676" y="399"/>
                    </a:cubicBezTo>
                    <a:cubicBezTo>
                      <a:pt x="1543" y="416"/>
                      <a:pt x="1543" y="416"/>
                      <a:pt x="1543" y="416"/>
                    </a:cubicBezTo>
                    <a:cubicBezTo>
                      <a:pt x="1539" y="417"/>
                      <a:pt x="1536" y="419"/>
                      <a:pt x="1534" y="422"/>
                    </a:cubicBezTo>
                    <a:cubicBezTo>
                      <a:pt x="1504" y="464"/>
                      <a:pt x="1504" y="464"/>
                      <a:pt x="1504" y="464"/>
                    </a:cubicBezTo>
                    <a:cubicBezTo>
                      <a:pt x="1503" y="466"/>
                      <a:pt x="1501" y="468"/>
                      <a:pt x="1498" y="468"/>
                    </a:cubicBezTo>
                    <a:cubicBezTo>
                      <a:pt x="1431" y="494"/>
                      <a:pt x="1431" y="494"/>
                      <a:pt x="1431" y="494"/>
                    </a:cubicBezTo>
                    <a:cubicBezTo>
                      <a:pt x="1428" y="495"/>
                      <a:pt x="1425" y="495"/>
                      <a:pt x="1422" y="494"/>
                    </a:cubicBezTo>
                    <a:cubicBezTo>
                      <a:pt x="1378" y="481"/>
                      <a:pt x="1378" y="481"/>
                      <a:pt x="1378" y="481"/>
                    </a:cubicBezTo>
                    <a:cubicBezTo>
                      <a:pt x="1374" y="480"/>
                      <a:pt x="1369" y="481"/>
                      <a:pt x="1366" y="483"/>
                    </a:cubicBezTo>
                    <a:cubicBezTo>
                      <a:pt x="1341" y="506"/>
                      <a:pt x="1341" y="506"/>
                      <a:pt x="1341" y="506"/>
                    </a:cubicBezTo>
                    <a:cubicBezTo>
                      <a:pt x="1339" y="508"/>
                      <a:pt x="1337" y="509"/>
                      <a:pt x="1334" y="509"/>
                    </a:cubicBezTo>
                    <a:cubicBezTo>
                      <a:pt x="1324" y="511"/>
                      <a:pt x="1296" y="516"/>
                      <a:pt x="1290" y="516"/>
                    </a:cubicBezTo>
                    <a:cubicBezTo>
                      <a:pt x="1288" y="515"/>
                      <a:pt x="1286" y="515"/>
                      <a:pt x="1284" y="515"/>
                    </a:cubicBezTo>
                    <a:cubicBezTo>
                      <a:pt x="1276" y="514"/>
                      <a:pt x="1270" y="506"/>
                      <a:pt x="1273" y="499"/>
                    </a:cubicBezTo>
                    <a:cubicBezTo>
                      <a:pt x="1280" y="478"/>
                      <a:pt x="1280" y="478"/>
                      <a:pt x="1280" y="478"/>
                    </a:cubicBezTo>
                    <a:cubicBezTo>
                      <a:pt x="1283" y="469"/>
                      <a:pt x="1275" y="460"/>
                      <a:pt x="1266" y="461"/>
                    </a:cubicBezTo>
                    <a:cubicBezTo>
                      <a:pt x="1263" y="462"/>
                      <a:pt x="1263" y="462"/>
                      <a:pt x="1263" y="462"/>
                    </a:cubicBezTo>
                    <a:cubicBezTo>
                      <a:pt x="1262" y="462"/>
                      <a:pt x="1260" y="462"/>
                      <a:pt x="1259" y="463"/>
                    </a:cubicBezTo>
                    <a:cubicBezTo>
                      <a:pt x="1218" y="486"/>
                      <a:pt x="1218" y="486"/>
                      <a:pt x="1218" y="486"/>
                    </a:cubicBezTo>
                    <a:cubicBezTo>
                      <a:pt x="1169" y="511"/>
                      <a:pt x="1169" y="511"/>
                      <a:pt x="1169" y="511"/>
                    </a:cubicBezTo>
                    <a:cubicBezTo>
                      <a:pt x="1167" y="512"/>
                      <a:pt x="1165" y="512"/>
                      <a:pt x="1163" y="512"/>
                    </a:cubicBezTo>
                    <a:cubicBezTo>
                      <a:pt x="1106" y="509"/>
                      <a:pt x="1106" y="509"/>
                      <a:pt x="1106" y="509"/>
                    </a:cubicBezTo>
                    <a:cubicBezTo>
                      <a:pt x="1103" y="509"/>
                      <a:pt x="1101" y="508"/>
                      <a:pt x="1099" y="506"/>
                    </a:cubicBezTo>
                    <a:cubicBezTo>
                      <a:pt x="1088" y="498"/>
                      <a:pt x="1055" y="472"/>
                      <a:pt x="1052" y="465"/>
                    </a:cubicBezTo>
                    <a:cubicBezTo>
                      <a:pt x="1049" y="457"/>
                      <a:pt x="1041" y="396"/>
                      <a:pt x="1040" y="383"/>
                    </a:cubicBezTo>
                    <a:cubicBezTo>
                      <a:pt x="1039" y="381"/>
                      <a:pt x="1040" y="379"/>
                      <a:pt x="1040" y="378"/>
                    </a:cubicBezTo>
                    <a:cubicBezTo>
                      <a:pt x="1051" y="339"/>
                      <a:pt x="1051" y="339"/>
                      <a:pt x="1051" y="339"/>
                    </a:cubicBezTo>
                    <a:cubicBezTo>
                      <a:pt x="1053" y="333"/>
                      <a:pt x="1050" y="327"/>
                      <a:pt x="1044" y="324"/>
                    </a:cubicBezTo>
                    <a:cubicBezTo>
                      <a:pt x="977" y="293"/>
                      <a:pt x="977" y="293"/>
                      <a:pt x="977" y="293"/>
                    </a:cubicBezTo>
                    <a:cubicBezTo>
                      <a:pt x="976" y="293"/>
                      <a:pt x="975" y="293"/>
                      <a:pt x="974" y="293"/>
                    </a:cubicBezTo>
                    <a:cubicBezTo>
                      <a:pt x="961" y="290"/>
                      <a:pt x="859" y="267"/>
                      <a:pt x="852" y="264"/>
                    </a:cubicBezTo>
                    <a:cubicBezTo>
                      <a:pt x="846" y="261"/>
                      <a:pt x="773" y="257"/>
                      <a:pt x="757" y="256"/>
                    </a:cubicBezTo>
                    <a:cubicBezTo>
                      <a:pt x="755" y="256"/>
                      <a:pt x="753" y="256"/>
                      <a:pt x="751" y="255"/>
                    </a:cubicBezTo>
                    <a:cubicBezTo>
                      <a:pt x="677" y="212"/>
                      <a:pt x="677" y="212"/>
                      <a:pt x="677" y="212"/>
                    </a:cubicBezTo>
                    <a:cubicBezTo>
                      <a:pt x="676" y="212"/>
                      <a:pt x="675" y="211"/>
                      <a:pt x="675" y="211"/>
                    </a:cubicBezTo>
                    <a:cubicBezTo>
                      <a:pt x="625" y="165"/>
                      <a:pt x="625" y="165"/>
                      <a:pt x="625" y="165"/>
                    </a:cubicBezTo>
                    <a:cubicBezTo>
                      <a:pt x="619" y="160"/>
                      <a:pt x="610" y="161"/>
                      <a:pt x="606" y="167"/>
                    </a:cubicBezTo>
                    <a:cubicBezTo>
                      <a:pt x="582" y="199"/>
                      <a:pt x="582" y="199"/>
                      <a:pt x="582" y="199"/>
                    </a:cubicBezTo>
                    <a:cubicBezTo>
                      <a:pt x="578" y="205"/>
                      <a:pt x="571" y="206"/>
                      <a:pt x="566" y="202"/>
                    </a:cubicBezTo>
                    <a:cubicBezTo>
                      <a:pt x="533" y="182"/>
                      <a:pt x="533" y="182"/>
                      <a:pt x="533" y="182"/>
                    </a:cubicBezTo>
                    <a:cubicBezTo>
                      <a:pt x="529" y="180"/>
                      <a:pt x="525" y="179"/>
                      <a:pt x="521" y="181"/>
                    </a:cubicBezTo>
                    <a:cubicBezTo>
                      <a:pt x="477" y="201"/>
                      <a:pt x="477" y="201"/>
                      <a:pt x="477" y="201"/>
                    </a:cubicBezTo>
                    <a:cubicBezTo>
                      <a:pt x="475" y="202"/>
                      <a:pt x="472" y="202"/>
                      <a:pt x="470" y="202"/>
                    </a:cubicBezTo>
                    <a:cubicBezTo>
                      <a:pt x="448" y="197"/>
                      <a:pt x="448" y="197"/>
                      <a:pt x="448" y="197"/>
                    </a:cubicBezTo>
                    <a:cubicBezTo>
                      <a:pt x="440" y="196"/>
                      <a:pt x="433" y="202"/>
                      <a:pt x="433" y="210"/>
                    </a:cubicBezTo>
                    <a:cubicBezTo>
                      <a:pt x="434" y="342"/>
                      <a:pt x="434" y="342"/>
                      <a:pt x="434" y="342"/>
                    </a:cubicBezTo>
                    <a:cubicBezTo>
                      <a:pt x="434" y="347"/>
                      <a:pt x="430" y="352"/>
                      <a:pt x="425" y="354"/>
                    </a:cubicBezTo>
                    <a:cubicBezTo>
                      <a:pt x="380" y="369"/>
                      <a:pt x="380" y="369"/>
                      <a:pt x="380" y="369"/>
                    </a:cubicBezTo>
                    <a:cubicBezTo>
                      <a:pt x="378" y="369"/>
                      <a:pt x="377" y="369"/>
                      <a:pt x="375" y="369"/>
                    </a:cubicBezTo>
                    <a:cubicBezTo>
                      <a:pt x="242" y="358"/>
                      <a:pt x="242" y="358"/>
                      <a:pt x="242" y="358"/>
                    </a:cubicBezTo>
                    <a:cubicBezTo>
                      <a:pt x="238" y="358"/>
                      <a:pt x="236" y="357"/>
                      <a:pt x="234" y="355"/>
                    </a:cubicBezTo>
                    <a:cubicBezTo>
                      <a:pt x="205" y="326"/>
                      <a:pt x="205" y="326"/>
                      <a:pt x="205" y="326"/>
                    </a:cubicBezTo>
                    <a:cubicBezTo>
                      <a:pt x="141" y="264"/>
                      <a:pt x="141" y="264"/>
                      <a:pt x="141" y="264"/>
                    </a:cubicBezTo>
                    <a:cubicBezTo>
                      <a:pt x="132" y="256"/>
                      <a:pt x="117" y="264"/>
                      <a:pt x="120" y="276"/>
                    </a:cubicBezTo>
                    <a:cubicBezTo>
                      <a:pt x="143" y="369"/>
                      <a:pt x="143" y="369"/>
                      <a:pt x="143" y="369"/>
                    </a:cubicBezTo>
                    <a:cubicBezTo>
                      <a:pt x="144" y="374"/>
                      <a:pt x="142" y="379"/>
                      <a:pt x="138" y="382"/>
                    </a:cubicBezTo>
                    <a:cubicBezTo>
                      <a:pt x="127" y="391"/>
                      <a:pt x="105" y="409"/>
                      <a:pt x="99" y="413"/>
                    </a:cubicBezTo>
                    <a:cubicBezTo>
                      <a:pt x="93" y="417"/>
                      <a:pt x="88" y="434"/>
                      <a:pt x="87" y="438"/>
                    </a:cubicBezTo>
                    <a:cubicBezTo>
                      <a:pt x="87" y="439"/>
                      <a:pt x="87" y="440"/>
                      <a:pt x="87" y="441"/>
                    </a:cubicBezTo>
                    <a:cubicBezTo>
                      <a:pt x="80" y="509"/>
                      <a:pt x="80" y="509"/>
                      <a:pt x="80" y="509"/>
                    </a:cubicBezTo>
                    <a:cubicBezTo>
                      <a:pt x="80" y="510"/>
                      <a:pt x="80" y="511"/>
                      <a:pt x="79" y="512"/>
                    </a:cubicBezTo>
                    <a:cubicBezTo>
                      <a:pt x="70" y="543"/>
                      <a:pt x="70" y="543"/>
                      <a:pt x="70" y="543"/>
                    </a:cubicBezTo>
                    <a:cubicBezTo>
                      <a:pt x="69" y="547"/>
                      <a:pt x="70" y="551"/>
                      <a:pt x="73" y="555"/>
                    </a:cubicBezTo>
                    <a:cubicBezTo>
                      <a:pt x="104" y="590"/>
                      <a:pt x="104" y="590"/>
                      <a:pt x="104" y="590"/>
                    </a:cubicBezTo>
                    <a:cubicBezTo>
                      <a:pt x="104" y="591"/>
                      <a:pt x="105" y="592"/>
                      <a:pt x="105" y="592"/>
                    </a:cubicBezTo>
                    <a:cubicBezTo>
                      <a:pt x="141" y="658"/>
                      <a:pt x="141" y="658"/>
                      <a:pt x="141" y="658"/>
                    </a:cubicBezTo>
                    <a:cubicBezTo>
                      <a:pt x="143" y="660"/>
                      <a:pt x="143" y="663"/>
                      <a:pt x="142" y="666"/>
                    </a:cubicBezTo>
                    <a:cubicBezTo>
                      <a:pt x="139" y="682"/>
                      <a:pt x="127" y="732"/>
                      <a:pt x="121" y="739"/>
                    </a:cubicBezTo>
                    <a:cubicBezTo>
                      <a:pt x="115" y="747"/>
                      <a:pt x="98" y="777"/>
                      <a:pt x="95" y="783"/>
                    </a:cubicBezTo>
                    <a:cubicBezTo>
                      <a:pt x="94" y="784"/>
                      <a:pt x="94" y="785"/>
                      <a:pt x="94" y="785"/>
                    </a:cubicBezTo>
                    <a:cubicBezTo>
                      <a:pt x="83" y="819"/>
                      <a:pt x="83" y="819"/>
                      <a:pt x="83" y="819"/>
                    </a:cubicBezTo>
                    <a:cubicBezTo>
                      <a:pt x="82" y="823"/>
                      <a:pt x="79" y="826"/>
                      <a:pt x="76" y="827"/>
                    </a:cubicBezTo>
                    <a:cubicBezTo>
                      <a:pt x="9" y="856"/>
                      <a:pt x="9" y="856"/>
                      <a:pt x="9" y="856"/>
                    </a:cubicBezTo>
                    <a:cubicBezTo>
                      <a:pt x="3" y="859"/>
                      <a:pt x="0" y="867"/>
                      <a:pt x="3" y="873"/>
                    </a:cubicBezTo>
                    <a:cubicBezTo>
                      <a:pt x="30" y="924"/>
                      <a:pt x="30" y="924"/>
                      <a:pt x="30" y="924"/>
                    </a:cubicBezTo>
                    <a:cubicBezTo>
                      <a:pt x="32" y="927"/>
                      <a:pt x="34" y="929"/>
                      <a:pt x="38" y="930"/>
                    </a:cubicBezTo>
                    <a:cubicBezTo>
                      <a:pt x="69" y="939"/>
                      <a:pt x="69" y="939"/>
                      <a:pt x="69" y="939"/>
                    </a:cubicBezTo>
                    <a:cubicBezTo>
                      <a:pt x="70" y="940"/>
                      <a:pt x="72" y="940"/>
                      <a:pt x="73" y="941"/>
                    </a:cubicBezTo>
                    <a:cubicBezTo>
                      <a:pt x="167" y="1017"/>
                      <a:pt x="167" y="1017"/>
                      <a:pt x="167" y="1017"/>
                    </a:cubicBezTo>
                    <a:cubicBezTo>
                      <a:pt x="206" y="1048"/>
                      <a:pt x="206" y="1048"/>
                      <a:pt x="206" y="1048"/>
                    </a:cubicBezTo>
                    <a:cubicBezTo>
                      <a:pt x="207" y="1049"/>
                      <a:pt x="208" y="1050"/>
                      <a:pt x="208" y="1051"/>
                    </a:cubicBezTo>
                    <a:cubicBezTo>
                      <a:pt x="226" y="1078"/>
                      <a:pt x="226" y="1078"/>
                      <a:pt x="226" y="1078"/>
                    </a:cubicBezTo>
                    <a:cubicBezTo>
                      <a:pt x="231" y="1087"/>
                      <a:pt x="225" y="1097"/>
                      <a:pt x="216" y="1098"/>
                    </a:cubicBezTo>
                    <a:cubicBezTo>
                      <a:pt x="211" y="1098"/>
                      <a:pt x="211" y="1098"/>
                      <a:pt x="211" y="1098"/>
                    </a:cubicBezTo>
                    <a:cubicBezTo>
                      <a:pt x="201" y="1098"/>
                      <a:pt x="195" y="1107"/>
                      <a:pt x="199" y="1116"/>
                    </a:cubicBezTo>
                    <a:cubicBezTo>
                      <a:pt x="214" y="1147"/>
                      <a:pt x="214" y="1147"/>
                      <a:pt x="214" y="1147"/>
                    </a:cubicBezTo>
                    <a:cubicBezTo>
                      <a:pt x="215" y="1147"/>
                      <a:pt x="215" y="1148"/>
                      <a:pt x="215" y="1149"/>
                    </a:cubicBezTo>
                    <a:cubicBezTo>
                      <a:pt x="240" y="1227"/>
                      <a:pt x="240" y="1227"/>
                      <a:pt x="240" y="1227"/>
                    </a:cubicBezTo>
                    <a:cubicBezTo>
                      <a:pt x="241" y="1231"/>
                      <a:pt x="240" y="1234"/>
                      <a:pt x="238" y="1238"/>
                    </a:cubicBezTo>
                    <a:cubicBezTo>
                      <a:pt x="231" y="1248"/>
                      <a:pt x="216" y="1270"/>
                      <a:pt x="210" y="1271"/>
                    </a:cubicBezTo>
                    <a:cubicBezTo>
                      <a:pt x="203" y="1273"/>
                      <a:pt x="192" y="1299"/>
                      <a:pt x="187" y="1311"/>
                    </a:cubicBezTo>
                    <a:cubicBezTo>
                      <a:pt x="185" y="1314"/>
                      <a:pt x="186" y="1319"/>
                      <a:pt x="188" y="1322"/>
                    </a:cubicBezTo>
                    <a:cubicBezTo>
                      <a:pt x="208" y="1355"/>
                      <a:pt x="208" y="1355"/>
                      <a:pt x="208" y="1355"/>
                    </a:cubicBezTo>
                    <a:cubicBezTo>
                      <a:pt x="211" y="1361"/>
                      <a:pt x="210" y="1368"/>
                      <a:pt x="204" y="1372"/>
                    </a:cubicBezTo>
                    <a:cubicBezTo>
                      <a:pt x="195" y="1378"/>
                      <a:pt x="182" y="1385"/>
                      <a:pt x="171" y="1389"/>
                    </a:cubicBezTo>
                    <a:cubicBezTo>
                      <a:pt x="155" y="1394"/>
                      <a:pt x="174" y="1406"/>
                      <a:pt x="181" y="1410"/>
                    </a:cubicBezTo>
                    <a:cubicBezTo>
                      <a:pt x="183" y="1411"/>
                      <a:pt x="185" y="1412"/>
                      <a:pt x="187" y="1412"/>
                    </a:cubicBezTo>
                    <a:cubicBezTo>
                      <a:pt x="240" y="1413"/>
                      <a:pt x="240" y="1413"/>
                      <a:pt x="240" y="1413"/>
                    </a:cubicBezTo>
                    <a:cubicBezTo>
                      <a:pt x="243" y="1413"/>
                      <a:pt x="248" y="1424"/>
                      <a:pt x="251" y="1434"/>
                    </a:cubicBezTo>
                    <a:cubicBezTo>
                      <a:pt x="254" y="1443"/>
                      <a:pt x="246" y="1453"/>
                      <a:pt x="237" y="1451"/>
                    </a:cubicBezTo>
                    <a:cubicBezTo>
                      <a:pt x="219" y="1447"/>
                      <a:pt x="197" y="1442"/>
                      <a:pt x="195" y="1439"/>
                    </a:cubicBezTo>
                    <a:cubicBezTo>
                      <a:pt x="192" y="1434"/>
                      <a:pt x="221" y="1482"/>
                      <a:pt x="222" y="1496"/>
                    </a:cubicBezTo>
                    <a:cubicBezTo>
                      <a:pt x="223" y="1510"/>
                      <a:pt x="222" y="1496"/>
                      <a:pt x="214" y="1494"/>
                    </a:cubicBezTo>
                    <a:cubicBezTo>
                      <a:pt x="205" y="1492"/>
                      <a:pt x="192" y="1483"/>
                      <a:pt x="187" y="1485"/>
                    </a:cubicBezTo>
                    <a:cubicBezTo>
                      <a:pt x="182" y="1486"/>
                      <a:pt x="158" y="1546"/>
                      <a:pt x="153" y="1558"/>
                    </a:cubicBezTo>
                    <a:cubicBezTo>
                      <a:pt x="153" y="1559"/>
                      <a:pt x="152" y="1561"/>
                      <a:pt x="152" y="1562"/>
                    </a:cubicBezTo>
                    <a:cubicBezTo>
                      <a:pt x="152" y="1581"/>
                      <a:pt x="152" y="1581"/>
                      <a:pt x="152" y="1581"/>
                    </a:cubicBezTo>
                    <a:cubicBezTo>
                      <a:pt x="152" y="1589"/>
                      <a:pt x="158" y="1595"/>
                      <a:pt x="166" y="1594"/>
                    </a:cubicBezTo>
                    <a:cubicBezTo>
                      <a:pt x="224" y="1586"/>
                      <a:pt x="224" y="1586"/>
                      <a:pt x="224" y="1586"/>
                    </a:cubicBezTo>
                    <a:cubicBezTo>
                      <a:pt x="228" y="1585"/>
                      <a:pt x="233" y="1587"/>
                      <a:pt x="236" y="1591"/>
                    </a:cubicBezTo>
                    <a:cubicBezTo>
                      <a:pt x="248" y="1610"/>
                      <a:pt x="280" y="1660"/>
                      <a:pt x="280" y="1667"/>
                    </a:cubicBezTo>
                    <a:cubicBezTo>
                      <a:pt x="280" y="1674"/>
                      <a:pt x="262" y="1686"/>
                      <a:pt x="254" y="1692"/>
                    </a:cubicBezTo>
                    <a:cubicBezTo>
                      <a:pt x="250" y="1694"/>
                      <a:pt x="248" y="1698"/>
                      <a:pt x="248" y="1701"/>
                    </a:cubicBezTo>
                    <a:cubicBezTo>
                      <a:pt x="248" y="1707"/>
                      <a:pt x="247" y="1714"/>
                      <a:pt x="248" y="1717"/>
                    </a:cubicBezTo>
                    <a:cubicBezTo>
                      <a:pt x="249" y="1721"/>
                      <a:pt x="258" y="1743"/>
                      <a:pt x="263" y="1754"/>
                    </a:cubicBezTo>
                    <a:cubicBezTo>
                      <a:pt x="264" y="1759"/>
                      <a:pt x="269" y="1762"/>
                      <a:pt x="274" y="1762"/>
                    </a:cubicBezTo>
                    <a:cubicBezTo>
                      <a:pt x="292" y="1763"/>
                      <a:pt x="292" y="1763"/>
                      <a:pt x="292" y="1763"/>
                    </a:cubicBezTo>
                    <a:cubicBezTo>
                      <a:pt x="297" y="1763"/>
                      <a:pt x="301" y="1765"/>
                      <a:pt x="303" y="1769"/>
                    </a:cubicBezTo>
                    <a:cubicBezTo>
                      <a:pt x="342" y="1843"/>
                      <a:pt x="342" y="1843"/>
                      <a:pt x="342" y="1843"/>
                    </a:cubicBezTo>
                    <a:cubicBezTo>
                      <a:pt x="344" y="1846"/>
                      <a:pt x="344" y="1849"/>
                      <a:pt x="343" y="1852"/>
                    </a:cubicBezTo>
                    <a:cubicBezTo>
                      <a:pt x="338" y="1871"/>
                      <a:pt x="338" y="1871"/>
                      <a:pt x="338" y="1871"/>
                    </a:cubicBezTo>
                    <a:cubicBezTo>
                      <a:pt x="338" y="1874"/>
                      <a:pt x="338" y="1878"/>
                      <a:pt x="339" y="1880"/>
                    </a:cubicBezTo>
                    <a:cubicBezTo>
                      <a:pt x="359" y="1916"/>
                      <a:pt x="359" y="1916"/>
                      <a:pt x="359" y="1916"/>
                    </a:cubicBezTo>
                    <a:cubicBezTo>
                      <a:pt x="359" y="1917"/>
                      <a:pt x="360" y="1918"/>
                      <a:pt x="360" y="1919"/>
                    </a:cubicBezTo>
                    <a:cubicBezTo>
                      <a:pt x="370" y="1972"/>
                      <a:pt x="370" y="1972"/>
                      <a:pt x="370" y="1972"/>
                    </a:cubicBezTo>
                    <a:cubicBezTo>
                      <a:pt x="371" y="1976"/>
                      <a:pt x="370" y="1980"/>
                      <a:pt x="368" y="1983"/>
                    </a:cubicBezTo>
                    <a:cubicBezTo>
                      <a:pt x="334" y="2021"/>
                      <a:pt x="334" y="2021"/>
                      <a:pt x="334" y="2021"/>
                    </a:cubicBezTo>
                    <a:cubicBezTo>
                      <a:pt x="333" y="2022"/>
                      <a:pt x="333" y="2022"/>
                      <a:pt x="332" y="2022"/>
                    </a:cubicBezTo>
                    <a:cubicBezTo>
                      <a:pt x="272" y="2076"/>
                      <a:pt x="272" y="2076"/>
                      <a:pt x="272" y="2076"/>
                    </a:cubicBezTo>
                    <a:cubicBezTo>
                      <a:pt x="265" y="2082"/>
                      <a:pt x="267" y="2093"/>
                      <a:pt x="276" y="2097"/>
                    </a:cubicBezTo>
                    <a:cubicBezTo>
                      <a:pt x="301" y="2107"/>
                      <a:pt x="301" y="2107"/>
                      <a:pt x="301" y="2107"/>
                    </a:cubicBezTo>
                    <a:cubicBezTo>
                      <a:pt x="303" y="2107"/>
                      <a:pt x="304" y="2108"/>
                      <a:pt x="306" y="2108"/>
                    </a:cubicBezTo>
                    <a:cubicBezTo>
                      <a:pt x="399" y="2106"/>
                      <a:pt x="399" y="2106"/>
                      <a:pt x="399" y="2106"/>
                    </a:cubicBezTo>
                    <a:cubicBezTo>
                      <a:pt x="404" y="2106"/>
                      <a:pt x="408" y="2108"/>
                      <a:pt x="411" y="2113"/>
                    </a:cubicBezTo>
                    <a:cubicBezTo>
                      <a:pt x="419" y="2132"/>
                      <a:pt x="442" y="2180"/>
                      <a:pt x="442" y="2185"/>
                    </a:cubicBezTo>
                    <a:cubicBezTo>
                      <a:pt x="442" y="2188"/>
                      <a:pt x="446" y="2200"/>
                      <a:pt x="449" y="2208"/>
                    </a:cubicBezTo>
                    <a:cubicBezTo>
                      <a:pt x="451" y="2213"/>
                      <a:pt x="454" y="2216"/>
                      <a:pt x="459" y="2217"/>
                    </a:cubicBezTo>
                    <a:cubicBezTo>
                      <a:pt x="539" y="2231"/>
                      <a:pt x="539" y="2231"/>
                      <a:pt x="539" y="2231"/>
                    </a:cubicBezTo>
                    <a:cubicBezTo>
                      <a:pt x="540" y="2231"/>
                      <a:pt x="542" y="2231"/>
                      <a:pt x="543" y="2231"/>
                    </a:cubicBezTo>
                    <a:cubicBezTo>
                      <a:pt x="584" y="2226"/>
                      <a:pt x="584" y="2226"/>
                      <a:pt x="584" y="2226"/>
                    </a:cubicBezTo>
                    <a:cubicBezTo>
                      <a:pt x="586" y="2226"/>
                      <a:pt x="588" y="2226"/>
                      <a:pt x="590" y="2227"/>
                    </a:cubicBezTo>
                    <a:cubicBezTo>
                      <a:pt x="635" y="2241"/>
                      <a:pt x="635" y="2241"/>
                      <a:pt x="635" y="2241"/>
                    </a:cubicBezTo>
                    <a:cubicBezTo>
                      <a:pt x="639" y="2242"/>
                      <a:pt x="643" y="2242"/>
                      <a:pt x="646" y="2240"/>
                    </a:cubicBezTo>
                    <a:cubicBezTo>
                      <a:pt x="665" y="2227"/>
                      <a:pt x="665" y="2227"/>
                      <a:pt x="665" y="2227"/>
                    </a:cubicBezTo>
                    <a:cubicBezTo>
                      <a:pt x="667" y="2226"/>
                      <a:pt x="669" y="2223"/>
                      <a:pt x="670" y="2220"/>
                    </a:cubicBezTo>
                    <a:cubicBezTo>
                      <a:pt x="675" y="2206"/>
                      <a:pt x="689" y="2157"/>
                      <a:pt x="689" y="2146"/>
                    </a:cubicBezTo>
                    <a:cubicBezTo>
                      <a:pt x="690" y="2133"/>
                      <a:pt x="729" y="2099"/>
                      <a:pt x="737" y="2092"/>
                    </a:cubicBezTo>
                    <a:cubicBezTo>
                      <a:pt x="738" y="2091"/>
                      <a:pt x="739" y="2091"/>
                      <a:pt x="740" y="2090"/>
                    </a:cubicBezTo>
                    <a:cubicBezTo>
                      <a:pt x="809" y="2060"/>
                      <a:pt x="809" y="2060"/>
                      <a:pt x="809" y="2060"/>
                    </a:cubicBezTo>
                    <a:cubicBezTo>
                      <a:pt x="812" y="2058"/>
                      <a:pt x="816" y="2058"/>
                      <a:pt x="819" y="2060"/>
                    </a:cubicBezTo>
                    <a:cubicBezTo>
                      <a:pt x="856" y="2078"/>
                      <a:pt x="856" y="2078"/>
                      <a:pt x="856" y="2078"/>
                    </a:cubicBezTo>
                    <a:cubicBezTo>
                      <a:pt x="859" y="2080"/>
                      <a:pt x="863" y="2080"/>
                      <a:pt x="866" y="2078"/>
                    </a:cubicBezTo>
                    <a:cubicBezTo>
                      <a:pt x="904" y="2062"/>
                      <a:pt x="904" y="2062"/>
                      <a:pt x="904" y="2062"/>
                    </a:cubicBezTo>
                    <a:cubicBezTo>
                      <a:pt x="911" y="2059"/>
                      <a:pt x="918" y="2062"/>
                      <a:pt x="921" y="2069"/>
                    </a:cubicBezTo>
                    <a:cubicBezTo>
                      <a:pt x="956" y="2159"/>
                      <a:pt x="956" y="2159"/>
                      <a:pt x="956" y="2159"/>
                    </a:cubicBezTo>
                    <a:cubicBezTo>
                      <a:pt x="958" y="2164"/>
                      <a:pt x="962" y="2167"/>
                      <a:pt x="967" y="2167"/>
                    </a:cubicBezTo>
                    <a:cubicBezTo>
                      <a:pt x="1036" y="2169"/>
                      <a:pt x="1036" y="2169"/>
                      <a:pt x="1036" y="2169"/>
                    </a:cubicBezTo>
                    <a:cubicBezTo>
                      <a:pt x="1038" y="2169"/>
                      <a:pt x="1039" y="2169"/>
                      <a:pt x="1041" y="2170"/>
                    </a:cubicBezTo>
                    <a:cubicBezTo>
                      <a:pt x="1082" y="2188"/>
                      <a:pt x="1082" y="2188"/>
                      <a:pt x="1082" y="2188"/>
                    </a:cubicBezTo>
                    <a:cubicBezTo>
                      <a:pt x="1083" y="2189"/>
                      <a:pt x="1084" y="2189"/>
                      <a:pt x="1085" y="2189"/>
                    </a:cubicBezTo>
                    <a:cubicBezTo>
                      <a:pt x="1126" y="2196"/>
                      <a:pt x="1126" y="2196"/>
                      <a:pt x="1126" y="2196"/>
                    </a:cubicBezTo>
                    <a:cubicBezTo>
                      <a:pt x="1128" y="2197"/>
                      <a:pt x="1131" y="2196"/>
                      <a:pt x="1133" y="2196"/>
                    </a:cubicBezTo>
                    <a:cubicBezTo>
                      <a:pt x="1184" y="2174"/>
                      <a:pt x="1184" y="2174"/>
                      <a:pt x="1184" y="2174"/>
                    </a:cubicBezTo>
                    <a:cubicBezTo>
                      <a:pt x="1185" y="2173"/>
                      <a:pt x="1187" y="2173"/>
                      <a:pt x="1189" y="2173"/>
                    </a:cubicBezTo>
                    <a:cubicBezTo>
                      <a:pt x="1232" y="2174"/>
                      <a:pt x="1232" y="2174"/>
                      <a:pt x="1232" y="2174"/>
                    </a:cubicBezTo>
                    <a:cubicBezTo>
                      <a:pt x="1244" y="2175"/>
                      <a:pt x="1237" y="2224"/>
                      <a:pt x="1239" y="2231"/>
                    </a:cubicBezTo>
                    <a:cubicBezTo>
                      <a:pt x="1240" y="2237"/>
                      <a:pt x="1293" y="2242"/>
                      <a:pt x="1299" y="2242"/>
                    </a:cubicBezTo>
                    <a:cubicBezTo>
                      <a:pt x="1300" y="2242"/>
                      <a:pt x="1300" y="2242"/>
                      <a:pt x="1300" y="2243"/>
                    </a:cubicBezTo>
                    <a:cubicBezTo>
                      <a:pt x="1349" y="2252"/>
                      <a:pt x="1349" y="2252"/>
                      <a:pt x="1349" y="2252"/>
                    </a:cubicBezTo>
                    <a:cubicBezTo>
                      <a:pt x="1357" y="2253"/>
                      <a:pt x="1364" y="2247"/>
                      <a:pt x="1364" y="2239"/>
                    </a:cubicBezTo>
                    <a:cubicBezTo>
                      <a:pt x="1364" y="2200"/>
                      <a:pt x="1364" y="2200"/>
                      <a:pt x="1364" y="2200"/>
                    </a:cubicBezTo>
                    <a:cubicBezTo>
                      <a:pt x="1364" y="2198"/>
                      <a:pt x="1363" y="2196"/>
                      <a:pt x="1363" y="2194"/>
                    </a:cubicBezTo>
                    <a:cubicBezTo>
                      <a:pt x="1358" y="2184"/>
                      <a:pt x="1340" y="2148"/>
                      <a:pt x="1340" y="2142"/>
                    </a:cubicBezTo>
                    <a:cubicBezTo>
                      <a:pt x="1340" y="2135"/>
                      <a:pt x="1356" y="2108"/>
                      <a:pt x="1356" y="2101"/>
                    </a:cubicBezTo>
                    <a:cubicBezTo>
                      <a:pt x="1356" y="2098"/>
                      <a:pt x="1366" y="2093"/>
                      <a:pt x="1376" y="2088"/>
                    </a:cubicBezTo>
                    <a:cubicBezTo>
                      <a:pt x="1384" y="2084"/>
                      <a:pt x="1394" y="2091"/>
                      <a:pt x="1394" y="2100"/>
                    </a:cubicBezTo>
                    <a:cubicBezTo>
                      <a:pt x="1394" y="2100"/>
                      <a:pt x="1394" y="2100"/>
                      <a:pt x="1394" y="2100"/>
                    </a:cubicBezTo>
                    <a:cubicBezTo>
                      <a:pt x="1393" y="2108"/>
                      <a:pt x="1400" y="2114"/>
                      <a:pt x="1408" y="2113"/>
                    </a:cubicBezTo>
                    <a:cubicBezTo>
                      <a:pt x="1454" y="2108"/>
                      <a:pt x="1454" y="2108"/>
                      <a:pt x="1454" y="2108"/>
                    </a:cubicBezTo>
                    <a:cubicBezTo>
                      <a:pt x="1456" y="2108"/>
                      <a:pt x="1457" y="2107"/>
                      <a:pt x="1458" y="2107"/>
                    </a:cubicBezTo>
                    <a:cubicBezTo>
                      <a:pt x="1497" y="2089"/>
                      <a:pt x="1497" y="2089"/>
                      <a:pt x="1497" y="2089"/>
                    </a:cubicBezTo>
                    <a:cubicBezTo>
                      <a:pt x="1497" y="2088"/>
                      <a:pt x="1498" y="2088"/>
                      <a:pt x="1498" y="2088"/>
                    </a:cubicBezTo>
                    <a:cubicBezTo>
                      <a:pt x="1612" y="2043"/>
                      <a:pt x="1612" y="2043"/>
                      <a:pt x="1612" y="2043"/>
                    </a:cubicBezTo>
                    <a:cubicBezTo>
                      <a:pt x="1616" y="2042"/>
                      <a:pt x="1618" y="2039"/>
                      <a:pt x="1619" y="2035"/>
                    </a:cubicBezTo>
                    <a:cubicBezTo>
                      <a:pt x="1626" y="2013"/>
                      <a:pt x="1648" y="1939"/>
                      <a:pt x="1653" y="1931"/>
                    </a:cubicBezTo>
                    <a:cubicBezTo>
                      <a:pt x="1657" y="1926"/>
                      <a:pt x="1657" y="1909"/>
                      <a:pt x="1656" y="1900"/>
                    </a:cubicBezTo>
                    <a:cubicBezTo>
                      <a:pt x="1656" y="1896"/>
                      <a:pt x="1654" y="1893"/>
                      <a:pt x="1651" y="1891"/>
                    </a:cubicBezTo>
                    <a:cubicBezTo>
                      <a:pt x="1644" y="1886"/>
                      <a:pt x="1632" y="1878"/>
                      <a:pt x="1611" y="1866"/>
                    </a:cubicBezTo>
                    <a:cubicBezTo>
                      <a:pt x="1584" y="1850"/>
                      <a:pt x="1613" y="1838"/>
                      <a:pt x="1625" y="1834"/>
                    </a:cubicBezTo>
                    <a:cubicBezTo>
                      <a:pt x="1629" y="1833"/>
                      <a:pt x="1631" y="1830"/>
                      <a:pt x="1633" y="1828"/>
                    </a:cubicBezTo>
                    <a:cubicBezTo>
                      <a:pt x="1671" y="1751"/>
                      <a:pt x="1671" y="1751"/>
                      <a:pt x="1671" y="1751"/>
                    </a:cubicBezTo>
                    <a:cubicBezTo>
                      <a:pt x="1671" y="1751"/>
                      <a:pt x="1672" y="1750"/>
                      <a:pt x="1672" y="1749"/>
                    </a:cubicBezTo>
                    <a:cubicBezTo>
                      <a:pt x="1677" y="1743"/>
                      <a:pt x="1705" y="1706"/>
                      <a:pt x="1705" y="1700"/>
                    </a:cubicBezTo>
                    <a:cubicBezTo>
                      <a:pt x="1705" y="1693"/>
                      <a:pt x="1697" y="1642"/>
                      <a:pt x="1697" y="1630"/>
                    </a:cubicBezTo>
                    <a:cubicBezTo>
                      <a:pt x="1697" y="1622"/>
                      <a:pt x="1713" y="1612"/>
                      <a:pt x="1723" y="1606"/>
                    </a:cubicBezTo>
                    <a:cubicBezTo>
                      <a:pt x="1727" y="1604"/>
                      <a:pt x="1730" y="1599"/>
                      <a:pt x="1729" y="1594"/>
                    </a:cubicBezTo>
                    <a:cubicBezTo>
                      <a:pt x="1725" y="1552"/>
                      <a:pt x="1725" y="1552"/>
                      <a:pt x="1725" y="1552"/>
                    </a:cubicBezTo>
                    <a:cubicBezTo>
                      <a:pt x="1724" y="1542"/>
                      <a:pt x="1734" y="1535"/>
                      <a:pt x="1743" y="1540"/>
                    </a:cubicBezTo>
                    <a:cubicBezTo>
                      <a:pt x="1790" y="1566"/>
                      <a:pt x="1790" y="1566"/>
                      <a:pt x="1790" y="1566"/>
                    </a:cubicBezTo>
                    <a:cubicBezTo>
                      <a:pt x="1790" y="1567"/>
                      <a:pt x="1791" y="1567"/>
                      <a:pt x="1791" y="1567"/>
                    </a:cubicBezTo>
                    <a:cubicBezTo>
                      <a:pt x="1837" y="1584"/>
                      <a:pt x="1837" y="1584"/>
                      <a:pt x="1837" y="1584"/>
                    </a:cubicBezTo>
                    <a:cubicBezTo>
                      <a:pt x="1844" y="1587"/>
                      <a:pt x="1851" y="1583"/>
                      <a:pt x="1854" y="1577"/>
                    </a:cubicBezTo>
                    <a:cubicBezTo>
                      <a:pt x="1861" y="1554"/>
                      <a:pt x="1877" y="1509"/>
                      <a:pt x="1877" y="1505"/>
                    </a:cubicBezTo>
                    <a:cubicBezTo>
                      <a:pt x="1877" y="1500"/>
                      <a:pt x="1869" y="1422"/>
                      <a:pt x="1867" y="1405"/>
                    </a:cubicBezTo>
                    <a:cubicBezTo>
                      <a:pt x="1867" y="1404"/>
                      <a:pt x="1867" y="1402"/>
                      <a:pt x="1867" y="1400"/>
                    </a:cubicBezTo>
                    <a:cubicBezTo>
                      <a:pt x="1872" y="1389"/>
                      <a:pt x="1887" y="1346"/>
                      <a:pt x="1889" y="1340"/>
                    </a:cubicBezTo>
                    <a:cubicBezTo>
                      <a:pt x="1890" y="1334"/>
                      <a:pt x="1927" y="1353"/>
                      <a:pt x="1932" y="1353"/>
                    </a:cubicBezTo>
                    <a:cubicBezTo>
                      <a:pt x="1937" y="1354"/>
                      <a:pt x="1987" y="1335"/>
                      <a:pt x="1995" y="1332"/>
                    </a:cubicBezTo>
                    <a:cubicBezTo>
                      <a:pt x="1995" y="1331"/>
                      <a:pt x="1996" y="1331"/>
                      <a:pt x="1997" y="1331"/>
                    </a:cubicBezTo>
                    <a:cubicBezTo>
                      <a:pt x="2049" y="1300"/>
                      <a:pt x="2049" y="1300"/>
                      <a:pt x="2049" y="1300"/>
                    </a:cubicBezTo>
                    <a:cubicBezTo>
                      <a:pt x="2054" y="1297"/>
                      <a:pt x="2056" y="1290"/>
                      <a:pt x="2054" y="1284"/>
                    </a:cubicBezTo>
                    <a:cubicBezTo>
                      <a:pt x="2045" y="1263"/>
                      <a:pt x="2045" y="1263"/>
                      <a:pt x="2045" y="1263"/>
                    </a:cubicBezTo>
                    <a:cubicBezTo>
                      <a:pt x="2043" y="1259"/>
                      <a:pt x="2044" y="1254"/>
                      <a:pt x="2046" y="1251"/>
                    </a:cubicBezTo>
                    <a:cubicBezTo>
                      <a:pt x="2080" y="1206"/>
                      <a:pt x="2080" y="1206"/>
                      <a:pt x="2080" y="1206"/>
                    </a:cubicBezTo>
                    <a:cubicBezTo>
                      <a:pt x="2080" y="1205"/>
                      <a:pt x="2081" y="1204"/>
                      <a:pt x="2081" y="1203"/>
                    </a:cubicBezTo>
                    <a:cubicBezTo>
                      <a:pt x="2098" y="1164"/>
                      <a:pt x="2098" y="1164"/>
                      <a:pt x="2098" y="1164"/>
                    </a:cubicBezTo>
                    <a:lnTo>
                      <a:pt x="2065" y="11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noEditPoints="1"/>
              </p:cNvSpPr>
              <p:nvPr/>
            </p:nvSpPr>
            <p:spPr bwMode="auto">
              <a:xfrm>
                <a:off x="7310438" y="6743700"/>
                <a:ext cx="5264150" cy="4156075"/>
              </a:xfrm>
              <a:custGeom>
                <a:avLst/>
                <a:gdLst>
                  <a:gd name="T0" fmla="*/ 269 w 4082"/>
                  <a:gd name="T1" fmla="*/ 209 h 3223"/>
                  <a:gd name="T2" fmla="*/ 116 w 4082"/>
                  <a:gd name="T3" fmla="*/ 388 h 3223"/>
                  <a:gd name="T4" fmla="*/ 13 w 4082"/>
                  <a:gd name="T5" fmla="*/ 142 h 3223"/>
                  <a:gd name="T6" fmla="*/ 256 w 4082"/>
                  <a:gd name="T7" fmla="*/ 112 h 3223"/>
                  <a:gd name="T8" fmla="*/ 412 w 4082"/>
                  <a:gd name="T9" fmla="*/ 11 h 3223"/>
                  <a:gd name="T10" fmla="*/ 4038 w 4082"/>
                  <a:gd name="T11" fmla="*/ 1296 h 3223"/>
                  <a:gd name="T12" fmla="*/ 4003 w 4082"/>
                  <a:gd name="T13" fmla="*/ 1080 h 3223"/>
                  <a:gd name="T14" fmla="*/ 3799 w 4082"/>
                  <a:gd name="T15" fmla="*/ 1063 h 3223"/>
                  <a:gd name="T16" fmla="*/ 3751 w 4082"/>
                  <a:gd name="T17" fmla="*/ 983 h 3223"/>
                  <a:gd name="T18" fmla="*/ 3457 w 4082"/>
                  <a:gd name="T19" fmla="*/ 1012 h 3223"/>
                  <a:gd name="T20" fmla="*/ 3392 w 4082"/>
                  <a:gd name="T21" fmla="*/ 928 h 3223"/>
                  <a:gd name="T22" fmla="*/ 3167 w 4082"/>
                  <a:gd name="T23" fmla="*/ 743 h 3223"/>
                  <a:gd name="T24" fmla="*/ 2962 w 4082"/>
                  <a:gd name="T25" fmla="*/ 708 h 3223"/>
                  <a:gd name="T26" fmla="*/ 2937 w 4082"/>
                  <a:gd name="T27" fmla="*/ 436 h 3223"/>
                  <a:gd name="T28" fmla="*/ 2831 w 4082"/>
                  <a:gd name="T29" fmla="*/ 441 h 3223"/>
                  <a:gd name="T30" fmla="*/ 2571 w 4082"/>
                  <a:gd name="T31" fmla="*/ 497 h 3223"/>
                  <a:gd name="T32" fmla="*/ 2440 w 4082"/>
                  <a:gd name="T33" fmla="*/ 388 h 3223"/>
                  <a:gd name="T34" fmla="*/ 2384 w 4082"/>
                  <a:gd name="T35" fmla="*/ 262 h 3223"/>
                  <a:gd name="T36" fmla="*/ 2236 w 4082"/>
                  <a:gd name="T37" fmla="*/ 257 h 3223"/>
                  <a:gd name="T38" fmla="*/ 2056 w 4082"/>
                  <a:gd name="T39" fmla="*/ 166 h 3223"/>
                  <a:gd name="T40" fmla="*/ 1870 w 4082"/>
                  <a:gd name="T41" fmla="*/ 308 h 3223"/>
                  <a:gd name="T42" fmla="*/ 1743 w 4082"/>
                  <a:gd name="T43" fmla="*/ 319 h 3223"/>
                  <a:gd name="T44" fmla="*/ 1599 w 4082"/>
                  <a:gd name="T45" fmla="*/ 194 h 3223"/>
                  <a:gd name="T46" fmla="*/ 1439 w 4082"/>
                  <a:gd name="T47" fmla="*/ 187 h 3223"/>
                  <a:gd name="T48" fmla="*/ 1273 w 4082"/>
                  <a:gd name="T49" fmla="*/ 297 h 3223"/>
                  <a:gd name="T50" fmla="*/ 1134 w 4082"/>
                  <a:gd name="T51" fmla="*/ 310 h 3223"/>
                  <a:gd name="T52" fmla="*/ 933 w 4082"/>
                  <a:gd name="T53" fmla="*/ 186 h 3223"/>
                  <a:gd name="T54" fmla="*/ 823 w 4082"/>
                  <a:gd name="T55" fmla="*/ 301 h 3223"/>
                  <a:gd name="T56" fmla="*/ 969 w 4082"/>
                  <a:gd name="T57" fmla="*/ 472 h 3223"/>
                  <a:gd name="T58" fmla="*/ 970 w 4082"/>
                  <a:gd name="T59" fmla="*/ 712 h 3223"/>
                  <a:gd name="T60" fmla="*/ 1033 w 4082"/>
                  <a:gd name="T61" fmla="*/ 1057 h 3223"/>
                  <a:gd name="T62" fmla="*/ 1291 w 4082"/>
                  <a:gd name="T63" fmla="*/ 1146 h 3223"/>
                  <a:gd name="T64" fmla="*/ 1510 w 4082"/>
                  <a:gd name="T65" fmla="*/ 1082 h 3223"/>
                  <a:gd name="T66" fmla="*/ 1693 w 4082"/>
                  <a:gd name="T67" fmla="*/ 1216 h 3223"/>
                  <a:gd name="T68" fmla="*/ 1870 w 4082"/>
                  <a:gd name="T69" fmla="*/ 1462 h 3223"/>
                  <a:gd name="T70" fmla="*/ 1940 w 4082"/>
                  <a:gd name="T71" fmla="*/ 1839 h 3223"/>
                  <a:gd name="T72" fmla="*/ 2026 w 4082"/>
                  <a:gd name="T73" fmla="*/ 1730 h 3223"/>
                  <a:gd name="T74" fmla="*/ 2272 w 4082"/>
                  <a:gd name="T75" fmla="*/ 1725 h 3223"/>
                  <a:gd name="T76" fmla="*/ 2645 w 4082"/>
                  <a:gd name="T77" fmla="*/ 1762 h 3223"/>
                  <a:gd name="T78" fmla="*/ 2959 w 4082"/>
                  <a:gd name="T79" fmla="*/ 2068 h 3223"/>
                  <a:gd name="T80" fmla="*/ 3046 w 4082"/>
                  <a:gd name="T81" fmla="*/ 1969 h 3223"/>
                  <a:gd name="T82" fmla="*/ 3015 w 4082"/>
                  <a:gd name="T83" fmla="*/ 2191 h 3223"/>
                  <a:gd name="T84" fmla="*/ 2906 w 4082"/>
                  <a:gd name="T85" fmla="*/ 2505 h 3223"/>
                  <a:gd name="T86" fmla="*/ 3104 w 4082"/>
                  <a:gd name="T87" fmla="*/ 2653 h 3223"/>
                  <a:gd name="T88" fmla="*/ 2944 w 4082"/>
                  <a:gd name="T89" fmla="*/ 2857 h 3223"/>
                  <a:gd name="T90" fmla="*/ 2930 w 4082"/>
                  <a:gd name="T91" fmla="*/ 3108 h 3223"/>
                  <a:gd name="T92" fmla="*/ 3289 w 4082"/>
                  <a:gd name="T93" fmla="*/ 3117 h 3223"/>
                  <a:gd name="T94" fmla="*/ 3617 w 4082"/>
                  <a:gd name="T95" fmla="*/ 3193 h 3223"/>
                  <a:gd name="T96" fmla="*/ 3568 w 4082"/>
                  <a:gd name="T97" fmla="*/ 2834 h 3223"/>
                  <a:gd name="T98" fmla="*/ 3544 w 4082"/>
                  <a:gd name="T99" fmla="*/ 2566 h 3223"/>
                  <a:gd name="T100" fmla="*/ 3486 w 4082"/>
                  <a:gd name="T101" fmla="*/ 2393 h 3223"/>
                  <a:gd name="T102" fmla="*/ 3545 w 4082"/>
                  <a:gd name="T103" fmla="*/ 2175 h 3223"/>
                  <a:gd name="T104" fmla="*/ 3315 w 4082"/>
                  <a:gd name="T105" fmla="*/ 2091 h 3223"/>
                  <a:gd name="T106" fmla="*/ 3514 w 4082"/>
                  <a:gd name="T107" fmla="*/ 1961 h 3223"/>
                  <a:gd name="T108" fmla="*/ 3687 w 4082"/>
                  <a:gd name="T109" fmla="*/ 1901 h 3223"/>
                  <a:gd name="T110" fmla="*/ 3956 w 4082"/>
                  <a:gd name="T111" fmla="*/ 1860 h 3223"/>
                  <a:gd name="T112" fmla="*/ 4025 w 4082"/>
                  <a:gd name="T113" fmla="*/ 1657 h 3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82" h="3223">
                    <a:moveTo>
                      <a:pt x="412" y="84"/>
                    </a:moveTo>
                    <a:cubicBezTo>
                      <a:pt x="424" y="110"/>
                      <a:pt x="424" y="110"/>
                      <a:pt x="424" y="110"/>
                    </a:cubicBezTo>
                    <a:cubicBezTo>
                      <a:pt x="424" y="140"/>
                      <a:pt x="424" y="140"/>
                      <a:pt x="424" y="140"/>
                    </a:cubicBezTo>
                    <a:cubicBezTo>
                      <a:pt x="354" y="152"/>
                      <a:pt x="354" y="152"/>
                      <a:pt x="354" y="152"/>
                    </a:cubicBezTo>
                    <a:cubicBezTo>
                      <a:pt x="315" y="196"/>
                      <a:pt x="315" y="196"/>
                      <a:pt x="315" y="196"/>
                    </a:cubicBezTo>
                    <a:cubicBezTo>
                      <a:pt x="269" y="209"/>
                      <a:pt x="269" y="209"/>
                      <a:pt x="269" y="209"/>
                    </a:cubicBezTo>
                    <a:cubicBezTo>
                      <a:pt x="240" y="213"/>
                      <a:pt x="240" y="213"/>
                      <a:pt x="240" y="213"/>
                    </a:cubicBezTo>
                    <a:cubicBezTo>
                      <a:pt x="223" y="267"/>
                      <a:pt x="223" y="267"/>
                      <a:pt x="223" y="267"/>
                    </a:cubicBezTo>
                    <a:cubicBezTo>
                      <a:pt x="223" y="267"/>
                      <a:pt x="223" y="257"/>
                      <a:pt x="199" y="284"/>
                    </a:cubicBezTo>
                    <a:cubicBezTo>
                      <a:pt x="174" y="311"/>
                      <a:pt x="184" y="318"/>
                      <a:pt x="184" y="318"/>
                    </a:cubicBezTo>
                    <a:cubicBezTo>
                      <a:pt x="166" y="369"/>
                      <a:pt x="166" y="369"/>
                      <a:pt x="166" y="369"/>
                    </a:cubicBezTo>
                    <a:cubicBezTo>
                      <a:pt x="116" y="388"/>
                      <a:pt x="116" y="388"/>
                      <a:pt x="116" y="388"/>
                    </a:cubicBezTo>
                    <a:cubicBezTo>
                      <a:pt x="116" y="388"/>
                      <a:pt x="81" y="365"/>
                      <a:pt x="73" y="361"/>
                    </a:cubicBezTo>
                    <a:cubicBezTo>
                      <a:pt x="64" y="358"/>
                      <a:pt x="48" y="344"/>
                      <a:pt x="48" y="344"/>
                    </a:cubicBezTo>
                    <a:cubicBezTo>
                      <a:pt x="32" y="292"/>
                      <a:pt x="32" y="292"/>
                      <a:pt x="32" y="292"/>
                    </a:cubicBezTo>
                    <a:cubicBezTo>
                      <a:pt x="32" y="292"/>
                      <a:pt x="11" y="244"/>
                      <a:pt x="6" y="235"/>
                    </a:cubicBezTo>
                    <a:cubicBezTo>
                      <a:pt x="0" y="227"/>
                      <a:pt x="19" y="209"/>
                      <a:pt x="11" y="205"/>
                    </a:cubicBezTo>
                    <a:cubicBezTo>
                      <a:pt x="2" y="201"/>
                      <a:pt x="11" y="147"/>
                      <a:pt x="13" y="142"/>
                    </a:cubicBezTo>
                    <a:cubicBezTo>
                      <a:pt x="14" y="137"/>
                      <a:pt x="60" y="162"/>
                      <a:pt x="60" y="162"/>
                    </a:cubicBezTo>
                    <a:cubicBezTo>
                      <a:pt x="60" y="162"/>
                      <a:pt x="88" y="168"/>
                      <a:pt x="98" y="175"/>
                    </a:cubicBezTo>
                    <a:cubicBezTo>
                      <a:pt x="108" y="183"/>
                      <a:pt x="115" y="176"/>
                      <a:pt x="120" y="174"/>
                    </a:cubicBezTo>
                    <a:cubicBezTo>
                      <a:pt x="126" y="173"/>
                      <a:pt x="163" y="180"/>
                      <a:pt x="181" y="176"/>
                    </a:cubicBezTo>
                    <a:cubicBezTo>
                      <a:pt x="200" y="171"/>
                      <a:pt x="182" y="150"/>
                      <a:pt x="183" y="133"/>
                    </a:cubicBezTo>
                    <a:cubicBezTo>
                      <a:pt x="183" y="116"/>
                      <a:pt x="246" y="113"/>
                      <a:pt x="256" y="112"/>
                    </a:cubicBezTo>
                    <a:cubicBezTo>
                      <a:pt x="266" y="110"/>
                      <a:pt x="281" y="94"/>
                      <a:pt x="281" y="94"/>
                    </a:cubicBezTo>
                    <a:cubicBezTo>
                      <a:pt x="281" y="94"/>
                      <a:pt x="249" y="81"/>
                      <a:pt x="221" y="53"/>
                    </a:cubicBezTo>
                    <a:cubicBezTo>
                      <a:pt x="192" y="25"/>
                      <a:pt x="265" y="30"/>
                      <a:pt x="265" y="30"/>
                    </a:cubicBezTo>
                    <a:cubicBezTo>
                      <a:pt x="336" y="0"/>
                      <a:pt x="336" y="0"/>
                      <a:pt x="336" y="0"/>
                    </a:cubicBezTo>
                    <a:cubicBezTo>
                      <a:pt x="385" y="1"/>
                      <a:pt x="385" y="1"/>
                      <a:pt x="385" y="1"/>
                    </a:cubicBezTo>
                    <a:cubicBezTo>
                      <a:pt x="412" y="11"/>
                      <a:pt x="412" y="11"/>
                      <a:pt x="412" y="11"/>
                    </a:cubicBezTo>
                    <a:cubicBezTo>
                      <a:pt x="396" y="46"/>
                      <a:pt x="396" y="46"/>
                      <a:pt x="396" y="46"/>
                    </a:cubicBezTo>
                    <a:lnTo>
                      <a:pt x="412" y="84"/>
                    </a:lnTo>
                    <a:close/>
                    <a:moveTo>
                      <a:pt x="4051" y="1520"/>
                    </a:moveTo>
                    <a:cubicBezTo>
                      <a:pt x="4051" y="1520"/>
                      <a:pt x="4082" y="1467"/>
                      <a:pt x="4071" y="1468"/>
                    </a:cubicBezTo>
                    <a:cubicBezTo>
                      <a:pt x="4059" y="1470"/>
                      <a:pt x="3974" y="1428"/>
                      <a:pt x="3981" y="1424"/>
                    </a:cubicBezTo>
                    <a:cubicBezTo>
                      <a:pt x="3987" y="1421"/>
                      <a:pt x="4030" y="1314"/>
                      <a:pt x="4038" y="1296"/>
                    </a:cubicBezTo>
                    <a:cubicBezTo>
                      <a:pt x="4038" y="1294"/>
                      <a:pt x="4039" y="1293"/>
                      <a:pt x="4039" y="1291"/>
                    </a:cubicBezTo>
                    <a:cubicBezTo>
                      <a:pt x="4038" y="1277"/>
                      <a:pt x="4035" y="1216"/>
                      <a:pt x="4027" y="1221"/>
                    </a:cubicBezTo>
                    <a:cubicBezTo>
                      <a:pt x="4021" y="1225"/>
                      <a:pt x="3996" y="1230"/>
                      <a:pt x="3977" y="1233"/>
                    </a:cubicBezTo>
                    <a:cubicBezTo>
                      <a:pt x="3968" y="1234"/>
                      <a:pt x="3960" y="1225"/>
                      <a:pt x="3963" y="1216"/>
                    </a:cubicBezTo>
                    <a:cubicBezTo>
                      <a:pt x="3975" y="1173"/>
                      <a:pt x="3975" y="1173"/>
                      <a:pt x="3975" y="1173"/>
                    </a:cubicBezTo>
                    <a:cubicBezTo>
                      <a:pt x="4003" y="1080"/>
                      <a:pt x="4003" y="1080"/>
                      <a:pt x="4003" y="1080"/>
                    </a:cubicBezTo>
                    <a:cubicBezTo>
                      <a:pt x="4003" y="1079"/>
                      <a:pt x="4003" y="1078"/>
                      <a:pt x="4003" y="1077"/>
                    </a:cubicBezTo>
                    <a:cubicBezTo>
                      <a:pt x="4004" y="1060"/>
                      <a:pt x="4004" y="1060"/>
                      <a:pt x="4004" y="1060"/>
                    </a:cubicBezTo>
                    <a:cubicBezTo>
                      <a:pt x="3940" y="1084"/>
                      <a:pt x="3940" y="1084"/>
                      <a:pt x="3940" y="1084"/>
                    </a:cubicBezTo>
                    <a:cubicBezTo>
                      <a:pt x="3938" y="1084"/>
                      <a:pt x="3936" y="1085"/>
                      <a:pt x="3933" y="1084"/>
                    </a:cubicBezTo>
                    <a:cubicBezTo>
                      <a:pt x="3920" y="1083"/>
                      <a:pt x="3866" y="1078"/>
                      <a:pt x="3859" y="1082"/>
                    </a:cubicBezTo>
                    <a:cubicBezTo>
                      <a:pt x="3853" y="1087"/>
                      <a:pt x="3813" y="1069"/>
                      <a:pt x="3799" y="1063"/>
                    </a:cubicBezTo>
                    <a:cubicBezTo>
                      <a:pt x="3796" y="1062"/>
                      <a:pt x="3792" y="1061"/>
                      <a:pt x="3789" y="1062"/>
                    </a:cubicBezTo>
                    <a:cubicBezTo>
                      <a:pt x="3755" y="1072"/>
                      <a:pt x="3755" y="1072"/>
                      <a:pt x="3755" y="1072"/>
                    </a:cubicBezTo>
                    <a:cubicBezTo>
                      <a:pt x="3744" y="1076"/>
                      <a:pt x="3734" y="1065"/>
                      <a:pt x="3738" y="1054"/>
                    </a:cubicBezTo>
                    <a:cubicBezTo>
                      <a:pt x="3740" y="1048"/>
                      <a:pt x="3742" y="1042"/>
                      <a:pt x="3745" y="1039"/>
                    </a:cubicBezTo>
                    <a:cubicBezTo>
                      <a:pt x="3750" y="1035"/>
                      <a:pt x="3756" y="1014"/>
                      <a:pt x="3760" y="1000"/>
                    </a:cubicBezTo>
                    <a:cubicBezTo>
                      <a:pt x="3762" y="993"/>
                      <a:pt x="3758" y="985"/>
                      <a:pt x="3751" y="983"/>
                    </a:cubicBezTo>
                    <a:cubicBezTo>
                      <a:pt x="3734" y="977"/>
                      <a:pt x="3706" y="968"/>
                      <a:pt x="3699" y="968"/>
                    </a:cubicBezTo>
                    <a:cubicBezTo>
                      <a:pt x="3690" y="968"/>
                      <a:pt x="3630" y="952"/>
                      <a:pt x="3617" y="949"/>
                    </a:cubicBezTo>
                    <a:cubicBezTo>
                      <a:pt x="3615" y="948"/>
                      <a:pt x="3613" y="948"/>
                      <a:pt x="3612" y="948"/>
                    </a:cubicBezTo>
                    <a:cubicBezTo>
                      <a:pt x="3493" y="964"/>
                      <a:pt x="3493" y="964"/>
                      <a:pt x="3493" y="964"/>
                    </a:cubicBezTo>
                    <a:cubicBezTo>
                      <a:pt x="3489" y="964"/>
                      <a:pt x="3485" y="967"/>
                      <a:pt x="3483" y="970"/>
                    </a:cubicBezTo>
                    <a:cubicBezTo>
                      <a:pt x="3457" y="1012"/>
                      <a:pt x="3457" y="1012"/>
                      <a:pt x="3457" y="1012"/>
                    </a:cubicBezTo>
                    <a:cubicBezTo>
                      <a:pt x="3452" y="1022"/>
                      <a:pt x="3440" y="1023"/>
                      <a:pt x="3433" y="1014"/>
                    </a:cubicBezTo>
                    <a:cubicBezTo>
                      <a:pt x="3431" y="1011"/>
                      <a:pt x="3430" y="1007"/>
                      <a:pt x="3430" y="1003"/>
                    </a:cubicBezTo>
                    <a:cubicBezTo>
                      <a:pt x="3439" y="956"/>
                      <a:pt x="3439" y="956"/>
                      <a:pt x="3439" y="956"/>
                    </a:cubicBezTo>
                    <a:cubicBezTo>
                      <a:pt x="3441" y="949"/>
                      <a:pt x="3436" y="942"/>
                      <a:pt x="3429" y="940"/>
                    </a:cubicBezTo>
                    <a:cubicBezTo>
                      <a:pt x="3397" y="930"/>
                      <a:pt x="3397" y="930"/>
                      <a:pt x="3397" y="930"/>
                    </a:cubicBezTo>
                    <a:cubicBezTo>
                      <a:pt x="3395" y="930"/>
                      <a:pt x="3394" y="929"/>
                      <a:pt x="3392" y="928"/>
                    </a:cubicBezTo>
                    <a:cubicBezTo>
                      <a:pt x="3326" y="878"/>
                      <a:pt x="3326" y="878"/>
                      <a:pt x="3326" y="878"/>
                    </a:cubicBezTo>
                    <a:cubicBezTo>
                      <a:pt x="3326" y="877"/>
                      <a:pt x="3325" y="877"/>
                      <a:pt x="3325" y="877"/>
                    </a:cubicBezTo>
                    <a:cubicBezTo>
                      <a:pt x="3289" y="842"/>
                      <a:pt x="3289" y="842"/>
                      <a:pt x="3289" y="842"/>
                    </a:cubicBezTo>
                    <a:cubicBezTo>
                      <a:pt x="3279" y="833"/>
                      <a:pt x="3272" y="822"/>
                      <a:pt x="3268" y="809"/>
                    </a:cubicBezTo>
                    <a:cubicBezTo>
                      <a:pt x="3261" y="785"/>
                      <a:pt x="3241" y="766"/>
                      <a:pt x="3216" y="758"/>
                    </a:cubicBezTo>
                    <a:cubicBezTo>
                      <a:pt x="3167" y="743"/>
                      <a:pt x="3167" y="743"/>
                      <a:pt x="3167" y="743"/>
                    </a:cubicBezTo>
                    <a:cubicBezTo>
                      <a:pt x="3142" y="736"/>
                      <a:pt x="3124" y="715"/>
                      <a:pt x="3120" y="690"/>
                    </a:cubicBezTo>
                    <a:cubicBezTo>
                      <a:pt x="3112" y="639"/>
                      <a:pt x="3112" y="639"/>
                      <a:pt x="3112" y="639"/>
                    </a:cubicBezTo>
                    <a:cubicBezTo>
                      <a:pt x="3110" y="632"/>
                      <a:pt x="3103" y="626"/>
                      <a:pt x="3095" y="628"/>
                    </a:cubicBezTo>
                    <a:cubicBezTo>
                      <a:pt x="3071" y="631"/>
                      <a:pt x="3024" y="641"/>
                      <a:pt x="3023" y="652"/>
                    </a:cubicBezTo>
                    <a:cubicBezTo>
                      <a:pt x="3023" y="664"/>
                      <a:pt x="2994" y="693"/>
                      <a:pt x="2980" y="707"/>
                    </a:cubicBezTo>
                    <a:cubicBezTo>
                      <a:pt x="2975" y="711"/>
                      <a:pt x="2968" y="712"/>
                      <a:pt x="2962" y="708"/>
                    </a:cubicBezTo>
                    <a:cubicBezTo>
                      <a:pt x="2934" y="690"/>
                      <a:pt x="2934" y="690"/>
                      <a:pt x="2934" y="690"/>
                    </a:cubicBezTo>
                    <a:cubicBezTo>
                      <a:pt x="2915" y="678"/>
                      <a:pt x="2903" y="656"/>
                      <a:pt x="2904" y="632"/>
                    </a:cubicBezTo>
                    <a:cubicBezTo>
                      <a:pt x="2904" y="632"/>
                      <a:pt x="2905" y="600"/>
                      <a:pt x="2906" y="555"/>
                    </a:cubicBezTo>
                    <a:cubicBezTo>
                      <a:pt x="2907" y="510"/>
                      <a:pt x="2886" y="451"/>
                      <a:pt x="2909" y="452"/>
                    </a:cubicBezTo>
                    <a:cubicBezTo>
                      <a:pt x="2923" y="452"/>
                      <a:pt x="2923" y="452"/>
                      <a:pt x="2923" y="452"/>
                    </a:cubicBezTo>
                    <a:cubicBezTo>
                      <a:pt x="2932" y="453"/>
                      <a:pt x="2939" y="445"/>
                      <a:pt x="2937" y="436"/>
                    </a:cubicBezTo>
                    <a:cubicBezTo>
                      <a:pt x="2937" y="434"/>
                      <a:pt x="2937" y="432"/>
                      <a:pt x="2937" y="430"/>
                    </a:cubicBezTo>
                    <a:cubicBezTo>
                      <a:pt x="2937" y="427"/>
                      <a:pt x="2938" y="422"/>
                      <a:pt x="2939" y="416"/>
                    </a:cubicBezTo>
                    <a:cubicBezTo>
                      <a:pt x="2938" y="416"/>
                      <a:pt x="2937" y="416"/>
                      <a:pt x="2937" y="415"/>
                    </a:cubicBezTo>
                    <a:cubicBezTo>
                      <a:pt x="2874" y="408"/>
                      <a:pt x="2874" y="408"/>
                      <a:pt x="2874" y="408"/>
                    </a:cubicBezTo>
                    <a:cubicBezTo>
                      <a:pt x="2871" y="407"/>
                      <a:pt x="2868" y="408"/>
                      <a:pt x="2866" y="410"/>
                    </a:cubicBezTo>
                    <a:cubicBezTo>
                      <a:pt x="2831" y="441"/>
                      <a:pt x="2831" y="441"/>
                      <a:pt x="2831" y="441"/>
                    </a:cubicBezTo>
                    <a:cubicBezTo>
                      <a:pt x="2830" y="443"/>
                      <a:pt x="2828" y="443"/>
                      <a:pt x="2827" y="444"/>
                    </a:cubicBezTo>
                    <a:cubicBezTo>
                      <a:pt x="2787" y="452"/>
                      <a:pt x="2787" y="452"/>
                      <a:pt x="2787" y="452"/>
                    </a:cubicBezTo>
                    <a:cubicBezTo>
                      <a:pt x="2787" y="452"/>
                      <a:pt x="2786" y="452"/>
                      <a:pt x="2786" y="452"/>
                    </a:cubicBezTo>
                    <a:cubicBezTo>
                      <a:pt x="2778" y="453"/>
                      <a:pt x="2710" y="457"/>
                      <a:pt x="2705" y="460"/>
                    </a:cubicBezTo>
                    <a:cubicBezTo>
                      <a:pt x="2700" y="463"/>
                      <a:pt x="2658" y="489"/>
                      <a:pt x="2648" y="494"/>
                    </a:cubicBezTo>
                    <a:cubicBezTo>
                      <a:pt x="2638" y="499"/>
                      <a:pt x="2580" y="501"/>
                      <a:pt x="2571" y="497"/>
                    </a:cubicBezTo>
                    <a:cubicBezTo>
                      <a:pt x="2564" y="494"/>
                      <a:pt x="2529" y="473"/>
                      <a:pt x="2525" y="471"/>
                    </a:cubicBezTo>
                    <a:cubicBezTo>
                      <a:pt x="2525" y="470"/>
                      <a:pt x="2524" y="470"/>
                      <a:pt x="2524" y="470"/>
                    </a:cubicBezTo>
                    <a:cubicBezTo>
                      <a:pt x="2492" y="455"/>
                      <a:pt x="2492" y="455"/>
                      <a:pt x="2492" y="455"/>
                    </a:cubicBezTo>
                    <a:cubicBezTo>
                      <a:pt x="2490" y="454"/>
                      <a:pt x="2489" y="453"/>
                      <a:pt x="2488" y="452"/>
                    </a:cubicBezTo>
                    <a:cubicBezTo>
                      <a:pt x="2442" y="394"/>
                      <a:pt x="2442" y="394"/>
                      <a:pt x="2442" y="394"/>
                    </a:cubicBezTo>
                    <a:cubicBezTo>
                      <a:pt x="2441" y="393"/>
                      <a:pt x="2440" y="390"/>
                      <a:pt x="2440" y="388"/>
                    </a:cubicBezTo>
                    <a:cubicBezTo>
                      <a:pt x="2439" y="320"/>
                      <a:pt x="2439" y="320"/>
                      <a:pt x="2439" y="320"/>
                    </a:cubicBezTo>
                    <a:cubicBezTo>
                      <a:pt x="2439" y="320"/>
                      <a:pt x="2439" y="319"/>
                      <a:pt x="2439" y="319"/>
                    </a:cubicBezTo>
                    <a:cubicBezTo>
                      <a:pt x="2439" y="319"/>
                      <a:pt x="2439" y="319"/>
                      <a:pt x="2439" y="319"/>
                    </a:cubicBezTo>
                    <a:cubicBezTo>
                      <a:pt x="2437" y="312"/>
                      <a:pt x="2444" y="263"/>
                      <a:pt x="2432" y="262"/>
                    </a:cubicBezTo>
                    <a:cubicBezTo>
                      <a:pt x="2389" y="261"/>
                      <a:pt x="2389" y="261"/>
                      <a:pt x="2389" y="261"/>
                    </a:cubicBezTo>
                    <a:cubicBezTo>
                      <a:pt x="2387" y="261"/>
                      <a:pt x="2385" y="261"/>
                      <a:pt x="2384" y="262"/>
                    </a:cubicBezTo>
                    <a:cubicBezTo>
                      <a:pt x="2333" y="284"/>
                      <a:pt x="2333" y="284"/>
                      <a:pt x="2333" y="284"/>
                    </a:cubicBezTo>
                    <a:cubicBezTo>
                      <a:pt x="2331" y="284"/>
                      <a:pt x="2328" y="285"/>
                      <a:pt x="2326" y="284"/>
                    </a:cubicBezTo>
                    <a:cubicBezTo>
                      <a:pt x="2285" y="277"/>
                      <a:pt x="2285" y="277"/>
                      <a:pt x="2285" y="277"/>
                    </a:cubicBezTo>
                    <a:cubicBezTo>
                      <a:pt x="2284" y="277"/>
                      <a:pt x="2283" y="277"/>
                      <a:pt x="2282" y="276"/>
                    </a:cubicBezTo>
                    <a:cubicBezTo>
                      <a:pt x="2241" y="258"/>
                      <a:pt x="2241" y="258"/>
                      <a:pt x="2241" y="258"/>
                    </a:cubicBezTo>
                    <a:cubicBezTo>
                      <a:pt x="2239" y="257"/>
                      <a:pt x="2238" y="257"/>
                      <a:pt x="2236" y="257"/>
                    </a:cubicBezTo>
                    <a:cubicBezTo>
                      <a:pt x="2167" y="255"/>
                      <a:pt x="2167" y="255"/>
                      <a:pt x="2167" y="255"/>
                    </a:cubicBezTo>
                    <a:cubicBezTo>
                      <a:pt x="2162" y="255"/>
                      <a:pt x="2158" y="252"/>
                      <a:pt x="2156" y="247"/>
                    </a:cubicBezTo>
                    <a:cubicBezTo>
                      <a:pt x="2121" y="157"/>
                      <a:pt x="2121" y="157"/>
                      <a:pt x="2121" y="157"/>
                    </a:cubicBezTo>
                    <a:cubicBezTo>
                      <a:pt x="2118" y="150"/>
                      <a:pt x="2111" y="147"/>
                      <a:pt x="2104" y="150"/>
                    </a:cubicBezTo>
                    <a:cubicBezTo>
                      <a:pt x="2066" y="166"/>
                      <a:pt x="2066" y="166"/>
                      <a:pt x="2066" y="166"/>
                    </a:cubicBezTo>
                    <a:cubicBezTo>
                      <a:pt x="2063" y="168"/>
                      <a:pt x="2059" y="168"/>
                      <a:pt x="2056" y="166"/>
                    </a:cubicBezTo>
                    <a:cubicBezTo>
                      <a:pt x="2019" y="148"/>
                      <a:pt x="2019" y="148"/>
                      <a:pt x="2019" y="148"/>
                    </a:cubicBezTo>
                    <a:cubicBezTo>
                      <a:pt x="2016" y="146"/>
                      <a:pt x="2012" y="146"/>
                      <a:pt x="2009" y="148"/>
                    </a:cubicBezTo>
                    <a:cubicBezTo>
                      <a:pt x="1940" y="178"/>
                      <a:pt x="1940" y="178"/>
                      <a:pt x="1940" y="178"/>
                    </a:cubicBezTo>
                    <a:cubicBezTo>
                      <a:pt x="1939" y="179"/>
                      <a:pt x="1938" y="179"/>
                      <a:pt x="1937" y="180"/>
                    </a:cubicBezTo>
                    <a:cubicBezTo>
                      <a:pt x="1929" y="187"/>
                      <a:pt x="1890" y="221"/>
                      <a:pt x="1889" y="234"/>
                    </a:cubicBezTo>
                    <a:cubicBezTo>
                      <a:pt x="1889" y="245"/>
                      <a:pt x="1875" y="294"/>
                      <a:pt x="1870" y="308"/>
                    </a:cubicBezTo>
                    <a:cubicBezTo>
                      <a:pt x="1869" y="311"/>
                      <a:pt x="1867" y="314"/>
                      <a:pt x="1865" y="315"/>
                    </a:cubicBezTo>
                    <a:cubicBezTo>
                      <a:pt x="1846" y="328"/>
                      <a:pt x="1846" y="328"/>
                      <a:pt x="1846" y="328"/>
                    </a:cubicBezTo>
                    <a:cubicBezTo>
                      <a:pt x="1843" y="330"/>
                      <a:pt x="1839" y="330"/>
                      <a:pt x="1835" y="329"/>
                    </a:cubicBezTo>
                    <a:cubicBezTo>
                      <a:pt x="1790" y="315"/>
                      <a:pt x="1790" y="315"/>
                      <a:pt x="1790" y="315"/>
                    </a:cubicBezTo>
                    <a:cubicBezTo>
                      <a:pt x="1788" y="314"/>
                      <a:pt x="1786" y="314"/>
                      <a:pt x="1784" y="314"/>
                    </a:cubicBezTo>
                    <a:cubicBezTo>
                      <a:pt x="1743" y="319"/>
                      <a:pt x="1743" y="319"/>
                      <a:pt x="1743" y="319"/>
                    </a:cubicBezTo>
                    <a:cubicBezTo>
                      <a:pt x="1742" y="319"/>
                      <a:pt x="1740" y="319"/>
                      <a:pt x="1739" y="319"/>
                    </a:cubicBezTo>
                    <a:cubicBezTo>
                      <a:pt x="1659" y="305"/>
                      <a:pt x="1659" y="305"/>
                      <a:pt x="1659" y="305"/>
                    </a:cubicBezTo>
                    <a:cubicBezTo>
                      <a:pt x="1654" y="304"/>
                      <a:pt x="1651" y="301"/>
                      <a:pt x="1649" y="296"/>
                    </a:cubicBezTo>
                    <a:cubicBezTo>
                      <a:pt x="1646" y="288"/>
                      <a:pt x="1642" y="276"/>
                      <a:pt x="1642" y="273"/>
                    </a:cubicBezTo>
                    <a:cubicBezTo>
                      <a:pt x="1642" y="268"/>
                      <a:pt x="1619" y="220"/>
                      <a:pt x="1611" y="201"/>
                    </a:cubicBezTo>
                    <a:cubicBezTo>
                      <a:pt x="1608" y="196"/>
                      <a:pt x="1604" y="194"/>
                      <a:pt x="1599" y="194"/>
                    </a:cubicBezTo>
                    <a:cubicBezTo>
                      <a:pt x="1506" y="196"/>
                      <a:pt x="1506" y="196"/>
                      <a:pt x="1506" y="196"/>
                    </a:cubicBezTo>
                    <a:cubicBezTo>
                      <a:pt x="1504" y="196"/>
                      <a:pt x="1503" y="195"/>
                      <a:pt x="1501" y="195"/>
                    </a:cubicBezTo>
                    <a:cubicBezTo>
                      <a:pt x="1476" y="185"/>
                      <a:pt x="1476" y="185"/>
                      <a:pt x="1476" y="185"/>
                    </a:cubicBezTo>
                    <a:cubicBezTo>
                      <a:pt x="1472" y="183"/>
                      <a:pt x="1469" y="180"/>
                      <a:pt x="1468" y="176"/>
                    </a:cubicBezTo>
                    <a:cubicBezTo>
                      <a:pt x="1443" y="185"/>
                      <a:pt x="1443" y="185"/>
                      <a:pt x="1443" y="185"/>
                    </a:cubicBezTo>
                    <a:cubicBezTo>
                      <a:pt x="1442" y="185"/>
                      <a:pt x="1440" y="186"/>
                      <a:pt x="1439" y="187"/>
                    </a:cubicBezTo>
                    <a:cubicBezTo>
                      <a:pt x="1387" y="235"/>
                      <a:pt x="1387" y="235"/>
                      <a:pt x="1387" y="235"/>
                    </a:cubicBezTo>
                    <a:cubicBezTo>
                      <a:pt x="1386" y="236"/>
                      <a:pt x="1384" y="237"/>
                      <a:pt x="1383" y="237"/>
                    </a:cubicBezTo>
                    <a:cubicBezTo>
                      <a:pt x="1316" y="259"/>
                      <a:pt x="1316" y="259"/>
                      <a:pt x="1316" y="259"/>
                    </a:cubicBezTo>
                    <a:cubicBezTo>
                      <a:pt x="1314" y="260"/>
                      <a:pt x="1313" y="261"/>
                      <a:pt x="1311" y="262"/>
                    </a:cubicBezTo>
                    <a:cubicBezTo>
                      <a:pt x="1279" y="294"/>
                      <a:pt x="1279" y="294"/>
                      <a:pt x="1279" y="294"/>
                    </a:cubicBezTo>
                    <a:cubicBezTo>
                      <a:pt x="1277" y="295"/>
                      <a:pt x="1276" y="296"/>
                      <a:pt x="1273" y="297"/>
                    </a:cubicBezTo>
                    <a:cubicBezTo>
                      <a:pt x="1266" y="298"/>
                      <a:pt x="1248" y="303"/>
                      <a:pt x="1244" y="313"/>
                    </a:cubicBezTo>
                    <a:cubicBezTo>
                      <a:pt x="1239" y="324"/>
                      <a:pt x="1218" y="343"/>
                      <a:pt x="1211" y="349"/>
                    </a:cubicBezTo>
                    <a:cubicBezTo>
                      <a:pt x="1210" y="350"/>
                      <a:pt x="1208" y="351"/>
                      <a:pt x="1206" y="351"/>
                    </a:cubicBezTo>
                    <a:cubicBezTo>
                      <a:pt x="1171" y="358"/>
                      <a:pt x="1171" y="358"/>
                      <a:pt x="1171" y="358"/>
                    </a:cubicBezTo>
                    <a:cubicBezTo>
                      <a:pt x="1166" y="359"/>
                      <a:pt x="1161" y="356"/>
                      <a:pt x="1159" y="352"/>
                    </a:cubicBezTo>
                    <a:cubicBezTo>
                      <a:pt x="1153" y="338"/>
                      <a:pt x="1140" y="312"/>
                      <a:pt x="1134" y="310"/>
                    </a:cubicBezTo>
                    <a:cubicBezTo>
                      <a:pt x="1126" y="308"/>
                      <a:pt x="1099" y="249"/>
                      <a:pt x="1094" y="237"/>
                    </a:cubicBezTo>
                    <a:cubicBezTo>
                      <a:pt x="1093" y="236"/>
                      <a:pt x="1093" y="235"/>
                      <a:pt x="1092" y="234"/>
                    </a:cubicBezTo>
                    <a:cubicBezTo>
                      <a:pt x="1086" y="228"/>
                      <a:pt x="1064" y="209"/>
                      <a:pt x="1060" y="209"/>
                    </a:cubicBezTo>
                    <a:cubicBezTo>
                      <a:pt x="1055" y="209"/>
                      <a:pt x="1020" y="228"/>
                      <a:pt x="1010" y="228"/>
                    </a:cubicBezTo>
                    <a:cubicBezTo>
                      <a:pt x="1000" y="227"/>
                      <a:pt x="939" y="190"/>
                      <a:pt x="934" y="187"/>
                    </a:cubicBezTo>
                    <a:cubicBezTo>
                      <a:pt x="933" y="187"/>
                      <a:pt x="933" y="186"/>
                      <a:pt x="933" y="186"/>
                    </a:cubicBezTo>
                    <a:cubicBezTo>
                      <a:pt x="874" y="158"/>
                      <a:pt x="874" y="158"/>
                      <a:pt x="874" y="158"/>
                    </a:cubicBezTo>
                    <a:cubicBezTo>
                      <a:pt x="871" y="157"/>
                      <a:pt x="868" y="156"/>
                      <a:pt x="865" y="157"/>
                    </a:cubicBezTo>
                    <a:cubicBezTo>
                      <a:pt x="776" y="188"/>
                      <a:pt x="776" y="188"/>
                      <a:pt x="776" y="188"/>
                    </a:cubicBezTo>
                    <a:cubicBezTo>
                      <a:pt x="768" y="191"/>
                      <a:pt x="766" y="200"/>
                      <a:pt x="771" y="206"/>
                    </a:cubicBezTo>
                    <a:cubicBezTo>
                      <a:pt x="788" y="223"/>
                      <a:pt x="816" y="254"/>
                      <a:pt x="821" y="263"/>
                    </a:cubicBezTo>
                    <a:cubicBezTo>
                      <a:pt x="827" y="277"/>
                      <a:pt x="830" y="292"/>
                      <a:pt x="823" y="301"/>
                    </a:cubicBezTo>
                    <a:cubicBezTo>
                      <a:pt x="816" y="311"/>
                      <a:pt x="802" y="315"/>
                      <a:pt x="814" y="328"/>
                    </a:cubicBezTo>
                    <a:cubicBezTo>
                      <a:pt x="824" y="339"/>
                      <a:pt x="892" y="364"/>
                      <a:pt x="904" y="368"/>
                    </a:cubicBezTo>
                    <a:cubicBezTo>
                      <a:pt x="905" y="369"/>
                      <a:pt x="907" y="370"/>
                      <a:pt x="908" y="371"/>
                    </a:cubicBezTo>
                    <a:cubicBezTo>
                      <a:pt x="941" y="401"/>
                      <a:pt x="941" y="401"/>
                      <a:pt x="941" y="401"/>
                    </a:cubicBezTo>
                    <a:cubicBezTo>
                      <a:pt x="942" y="402"/>
                      <a:pt x="943" y="403"/>
                      <a:pt x="943" y="405"/>
                    </a:cubicBezTo>
                    <a:cubicBezTo>
                      <a:pt x="969" y="472"/>
                      <a:pt x="969" y="472"/>
                      <a:pt x="969" y="472"/>
                    </a:cubicBezTo>
                    <a:cubicBezTo>
                      <a:pt x="971" y="477"/>
                      <a:pt x="969" y="483"/>
                      <a:pt x="964" y="486"/>
                    </a:cubicBezTo>
                    <a:cubicBezTo>
                      <a:pt x="929" y="502"/>
                      <a:pt x="929" y="502"/>
                      <a:pt x="929" y="502"/>
                    </a:cubicBezTo>
                    <a:cubicBezTo>
                      <a:pt x="924" y="505"/>
                      <a:pt x="920" y="503"/>
                      <a:pt x="916" y="500"/>
                    </a:cubicBezTo>
                    <a:cubicBezTo>
                      <a:pt x="915" y="499"/>
                      <a:pt x="915" y="506"/>
                      <a:pt x="923" y="545"/>
                    </a:cubicBezTo>
                    <a:cubicBezTo>
                      <a:pt x="938" y="615"/>
                      <a:pt x="961" y="646"/>
                      <a:pt x="964" y="670"/>
                    </a:cubicBezTo>
                    <a:cubicBezTo>
                      <a:pt x="967" y="693"/>
                      <a:pt x="960" y="690"/>
                      <a:pt x="970" y="712"/>
                    </a:cubicBezTo>
                    <a:cubicBezTo>
                      <a:pt x="979" y="735"/>
                      <a:pt x="988" y="735"/>
                      <a:pt x="995" y="760"/>
                    </a:cubicBezTo>
                    <a:cubicBezTo>
                      <a:pt x="1003" y="786"/>
                      <a:pt x="1004" y="771"/>
                      <a:pt x="1002" y="812"/>
                    </a:cubicBezTo>
                    <a:cubicBezTo>
                      <a:pt x="1001" y="869"/>
                      <a:pt x="1001" y="872"/>
                      <a:pt x="995" y="918"/>
                    </a:cubicBezTo>
                    <a:cubicBezTo>
                      <a:pt x="994" y="919"/>
                      <a:pt x="994" y="920"/>
                      <a:pt x="994" y="921"/>
                    </a:cubicBezTo>
                    <a:cubicBezTo>
                      <a:pt x="984" y="941"/>
                      <a:pt x="977" y="945"/>
                      <a:pt x="974" y="981"/>
                    </a:cubicBezTo>
                    <a:cubicBezTo>
                      <a:pt x="971" y="1014"/>
                      <a:pt x="1026" y="1046"/>
                      <a:pt x="1033" y="1057"/>
                    </a:cubicBezTo>
                    <a:cubicBezTo>
                      <a:pt x="1039" y="1067"/>
                      <a:pt x="1061" y="1087"/>
                      <a:pt x="1073" y="1097"/>
                    </a:cubicBezTo>
                    <a:cubicBezTo>
                      <a:pt x="1084" y="1108"/>
                      <a:pt x="1103" y="1118"/>
                      <a:pt x="1118" y="1127"/>
                    </a:cubicBezTo>
                    <a:cubicBezTo>
                      <a:pt x="1133" y="1136"/>
                      <a:pt x="1184" y="1177"/>
                      <a:pt x="1197" y="1185"/>
                    </a:cubicBezTo>
                    <a:cubicBezTo>
                      <a:pt x="1209" y="1193"/>
                      <a:pt x="1251" y="1183"/>
                      <a:pt x="1265" y="1180"/>
                    </a:cubicBezTo>
                    <a:cubicBezTo>
                      <a:pt x="1267" y="1179"/>
                      <a:pt x="1270" y="1178"/>
                      <a:pt x="1271" y="1175"/>
                    </a:cubicBezTo>
                    <a:cubicBezTo>
                      <a:pt x="1291" y="1146"/>
                      <a:pt x="1291" y="1146"/>
                      <a:pt x="1291" y="1146"/>
                    </a:cubicBezTo>
                    <a:cubicBezTo>
                      <a:pt x="1293" y="1142"/>
                      <a:pt x="1296" y="1141"/>
                      <a:pt x="1300" y="1141"/>
                    </a:cubicBezTo>
                    <a:cubicBezTo>
                      <a:pt x="1313" y="1141"/>
                      <a:pt x="1345" y="1141"/>
                      <a:pt x="1348" y="1135"/>
                    </a:cubicBezTo>
                    <a:cubicBezTo>
                      <a:pt x="1352" y="1129"/>
                      <a:pt x="1362" y="1124"/>
                      <a:pt x="1383" y="1106"/>
                    </a:cubicBezTo>
                    <a:cubicBezTo>
                      <a:pt x="1404" y="1088"/>
                      <a:pt x="1424" y="1049"/>
                      <a:pt x="1430" y="1049"/>
                    </a:cubicBezTo>
                    <a:cubicBezTo>
                      <a:pt x="1435" y="1049"/>
                      <a:pt x="1481" y="1061"/>
                      <a:pt x="1504" y="1067"/>
                    </a:cubicBezTo>
                    <a:cubicBezTo>
                      <a:pt x="1510" y="1068"/>
                      <a:pt x="1513" y="1076"/>
                      <a:pt x="1510" y="1082"/>
                    </a:cubicBezTo>
                    <a:cubicBezTo>
                      <a:pt x="1504" y="1094"/>
                      <a:pt x="1495" y="1111"/>
                      <a:pt x="1493" y="1114"/>
                    </a:cubicBezTo>
                    <a:cubicBezTo>
                      <a:pt x="1490" y="1119"/>
                      <a:pt x="1474" y="1183"/>
                      <a:pt x="1474" y="1196"/>
                    </a:cubicBezTo>
                    <a:cubicBezTo>
                      <a:pt x="1474" y="1208"/>
                      <a:pt x="1476" y="1234"/>
                      <a:pt x="1495" y="1223"/>
                    </a:cubicBezTo>
                    <a:cubicBezTo>
                      <a:pt x="1514" y="1211"/>
                      <a:pt x="1463" y="1208"/>
                      <a:pt x="1530" y="1208"/>
                    </a:cubicBezTo>
                    <a:cubicBezTo>
                      <a:pt x="1582" y="1208"/>
                      <a:pt x="1655" y="1207"/>
                      <a:pt x="1683" y="1206"/>
                    </a:cubicBezTo>
                    <a:cubicBezTo>
                      <a:pt x="1688" y="1206"/>
                      <a:pt x="1693" y="1211"/>
                      <a:pt x="1693" y="1216"/>
                    </a:cubicBezTo>
                    <a:cubicBezTo>
                      <a:pt x="1694" y="1226"/>
                      <a:pt x="1698" y="1239"/>
                      <a:pt x="1717" y="1241"/>
                    </a:cubicBezTo>
                    <a:cubicBezTo>
                      <a:pt x="1748" y="1243"/>
                      <a:pt x="1783" y="1251"/>
                      <a:pt x="1785" y="1256"/>
                    </a:cubicBezTo>
                    <a:cubicBezTo>
                      <a:pt x="1786" y="1261"/>
                      <a:pt x="1821" y="1312"/>
                      <a:pt x="1825" y="1318"/>
                    </a:cubicBezTo>
                    <a:cubicBezTo>
                      <a:pt x="1825" y="1318"/>
                      <a:pt x="1825" y="1319"/>
                      <a:pt x="1826" y="1319"/>
                    </a:cubicBezTo>
                    <a:cubicBezTo>
                      <a:pt x="1828" y="1324"/>
                      <a:pt x="1845" y="1358"/>
                      <a:pt x="1854" y="1399"/>
                    </a:cubicBezTo>
                    <a:cubicBezTo>
                      <a:pt x="1863" y="1443"/>
                      <a:pt x="1866" y="1445"/>
                      <a:pt x="1870" y="1462"/>
                    </a:cubicBezTo>
                    <a:cubicBezTo>
                      <a:pt x="1875" y="1479"/>
                      <a:pt x="1867" y="1583"/>
                      <a:pt x="1867" y="1595"/>
                    </a:cubicBezTo>
                    <a:cubicBezTo>
                      <a:pt x="1866" y="1606"/>
                      <a:pt x="1871" y="1658"/>
                      <a:pt x="1867" y="1666"/>
                    </a:cubicBezTo>
                    <a:cubicBezTo>
                      <a:pt x="1863" y="1674"/>
                      <a:pt x="1897" y="1779"/>
                      <a:pt x="1901" y="1793"/>
                    </a:cubicBezTo>
                    <a:cubicBezTo>
                      <a:pt x="1902" y="1794"/>
                      <a:pt x="1902" y="1795"/>
                      <a:pt x="1903" y="1796"/>
                    </a:cubicBezTo>
                    <a:cubicBezTo>
                      <a:pt x="1932" y="1835"/>
                      <a:pt x="1932" y="1835"/>
                      <a:pt x="1932" y="1835"/>
                    </a:cubicBezTo>
                    <a:cubicBezTo>
                      <a:pt x="1934" y="1838"/>
                      <a:pt x="1937" y="1839"/>
                      <a:pt x="1940" y="1839"/>
                    </a:cubicBezTo>
                    <a:cubicBezTo>
                      <a:pt x="1957" y="1840"/>
                      <a:pt x="1957" y="1840"/>
                      <a:pt x="1957" y="1840"/>
                    </a:cubicBezTo>
                    <a:cubicBezTo>
                      <a:pt x="1964" y="1840"/>
                      <a:pt x="1969" y="1835"/>
                      <a:pt x="1968" y="1828"/>
                    </a:cubicBezTo>
                    <a:cubicBezTo>
                      <a:pt x="1967" y="1823"/>
                      <a:pt x="1968" y="1817"/>
                      <a:pt x="1971" y="1817"/>
                    </a:cubicBezTo>
                    <a:cubicBezTo>
                      <a:pt x="1974" y="1816"/>
                      <a:pt x="1983" y="1822"/>
                      <a:pt x="1990" y="1829"/>
                    </a:cubicBezTo>
                    <a:cubicBezTo>
                      <a:pt x="1997" y="1834"/>
                      <a:pt x="2006" y="1831"/>
                      <a:pt x="2008" y="1822"/>
                    </a:cubicBezTo>
                    <a:cubicBezTo>
                      <a:pt x="2026" y="1730"/>
                      <a:pt x="2026" y="1730"/>
                      <a:pt x="2026" y="1730"/>
                    </a:cubicBezTo>
                    <a:cubicBezTo>
                      <a:pt x="2026" y="1729"/>
                      <a:pt x="2026" y="1728"/>
                      <a:pt x="2027" y="1727"/>
                    </a:cubicBezTo>
                    <a:cubicBezTo>
                      <a:pt x="2031" y="1720"/>
                      <a:pt x="2045" y="1696"/>
                      <a:pt x="2054" y="1697"/>
                    </a:cubicBezTo>
                    <a:cubicBezTo>
                      <a:pt x="2064" y="1697"/>
                      <a:pt x="2144" y="1694"/>
                      <a:pt x="2151" y="1694"/>
                    </a:cubicBezTo>
                    <a:cubicBezTo>
                      <a:pt x="2157" y="1694"/>
                      <a:pt x="2217" y="1723"/>
                      <a:pt x="2230" y="1729"/>
                    </a:cubicBezTo>
                    <a:cubicBezTo>
                      <a:pt x="2232" y="1730"/>
                      <a:pt x="2234" y="1730"/>
                      <a:pt x="2236" y="1730"/>
                    </a:cubicBezTo>
                    <a:cubicBezTo>
                      <a:pt x="2272" y="1725"/>
                      <a:pt x="2272" y="1725"/>
                      <a:pt x="2272" y="1725"/>
                    </a:cubicBezTo>
                    <a:cubicBezTo>
                      <a:pt x="2273" y="1725"/>
                      <a:pt x="2275" y="1725"/>
                      <a:pt x="2277" y="1726"/>
                    </a:cubicBezTo>
                    <a:cubicBezTo>
                      <a:pt x="2289" y="1730"/>
                      <a:pt x="2348" y="1749"/>
                      <a:pt x="2361" y="1766"/>
                    </a:cubicBezTo>
                    <a:cubicBezTo>
                      <a:pt x="2376" y="1785"/>
                      <a:pt x="2440" y="1816"/>
                      <a:pt x="2452" y="1808"/>
                    </a:cubicBezTo>
                    <a:cubicBezTo>
                      <a:pt x="2464" y="1800"/>
                      <a:pt x="2502" y="1780"/>
                      <a:pt x="2507" y="1781"/>
                    </a:cubicBezTo>
                    <a:cubicBezTo>
                      <a:pt x="2512" y="1781"/>
                      <a:pt x="2565" y="1770"/>
                      <a:pt x="2577" y="1771"/>
                    </a:cubicBezTo>
                    <a:cubicBezTo>
                      <a:pt x="2589" y="1771"/>
                      <a:pt x="2628" y="1767"/>
                      <a:pt x="2645" y="1762"/>
                    </a:cubicBezTo>
                    <a:cubicBezTo>
                      <a:pt x="2662" y="1758"/>
                      <a:pt x="2723" y="1754"/>
                      <a:pt x="2731" y="1760"/>
                    </a:cubicBezTo>
                    <a:cubicBezTo>
                      <a:pt x="2740" y="1765"/>
                      <a:pt x="2741" y="1846"/>
                      <a:pt x="2761" y="1862"/>
                    </a:cubicBezTo>
                    <a:cubicBezTo>
                      <a:pt x="2781" y="1878"/>
                      <a:pt x="2804" y="1896"/>
                      <a:pt x="2821" y="1905"/>
                    </a:cubicBezTo>
                    <a:cubicBezTo>
                      <a:pt x="2838" y="1914"/>
                      <a:pt x="2871" y="1945"/>
                      <a:pt x="2879" y="1949"/>
                    </a:cubicBezTo>
                    <a:cubicBezTo>
                      <a:pt x="2887" y="1952"/>
                      <a:pt x="2895" y="1939"/>
                      <a:pt x="2900" y="1970"/>
                    </a:cubicBezTo>
                    <a:cubicBezTo>
                      <a:pt x="2906" y="2001"/>
                      <a:pt x="2944" y="2064"/>
                      <a:pt x="2959" y="2068"/>
                    </a:cubicBezTo>
                    <a:cubicBezTo>
                      <a:pt x="2974" y="2072"/>
                      <a:pt x="2994" y="2078"/>
                      <a:pt x="3004" y="2078"/>
                    </a:cubicBezTo>
                    <a:cubicBezTo>
                      <a:pt x="3015" y="2078"/>
                      <a:pt x="3046" y="2060"/>
                      <a:pt x="3036" y="2052"/>
                    </a:cubicBezTo>
                    <a:cubicBezTo>
                      <a:pt x="3028" y="2045"/>
                      <a:pt x="3022" y="2007"/>
                      <a:pt x="3020" y="1994"/>
                    </a:cubicBezTo>
                    <a:cubicBezTo>
                      <a:pt x="3019" y="1990"/>
                      <a:pt x="3020" y="1987"/>
                      <a:pt x="3023" y="1985"/>
                    </a:cubicBezTo>
                    <a:cubicBezTo>
                      <a:pt x="3036" y="1971"/>
                      <a:pt x="3036" y="1971"/>
                      <a:pt x="3036" y="1971"/>
                    </a:cubicBezTo>
                    <a:cubicBezTo>
                      <a:pt x="3038" y="1969"/>
                      <a:pt x="3042" y="1968"/>
                      <a:pt x="3046" y="1969"/>
                    </a:cubicBezTo>
                    <a:cubicBezTo>
                      <a:pt x="3058" y="1973"/>
                      <a:pt x="3085" y="1981"/>
                      <a:pt x="3090" y="1984"/>
                    </a:cubicBezTo>
                    <a:cubicBezTo>
                      <a:pt x="3097" y="1987"/>
                      <a:pt x="3125" y="2017"/>
                      <a:pt x="3130" y="2024"/>
                    </a:cubicBezTo>
                    <a:cubicBezTo>
                      <a:pt x="3135" y="2031"/>
                      <a:pt x="3148" y="2101"/>
                      <a:pt x="3128" y="2105"/>
                    </a:cubicBezTo>
                    <a:cubicBezTo>
                      <a:pt x="3107" y="2110"/>
                      <a:pt x="3058" y="2117"/>
                      <a:pt x="3040" y="2132"/>
                    </a:cubicBezTo>
                    <a:cubicBezTo>
                      <a:pt x="3023" y="2146"/>
                      <a:pt x="3010" y="2168"/>
                      <a:pt x="3010" y="2173"/>
                    </a:cubicBezTo>
                    <a:cubicBezTo>
                      <a:pt x="3010" y="2176"/>
                      <a:pt x="3013" y="2184"/>
                      <a:pt x="3015" y="2191"/>
                    </a:cubicBezTo>
                    <a:cubicBezTo>
                      <a:pt x="3017" y="2195"/>
                      <a:pt x="3015" y="2201"/>
                      <a:pt x="3011" y="2203"/>
                    </a:cubicBezTo>
                    <a:cubicBezTo>
                      <a:pt x="3000" y="2210"/>
                      <a:pt x="2980" y="2223"/>
                      <a:pt x="2980" y="2232"/>
                    </a:cubicBezTo>
                    <a:cubicBezTo>
                      <a:pt x="2979" y="2244"/>
                      <a:pt x="2981" y="2247"/>
                      <a:pt x="2982" y="2261"/>
                    </a:cubicBezTo>
                    <a:cubicBezTo>
                      <a:pt x="2984" y="2274"/>
                      <a:pt x="2964" y="2313"/>
                      <a:pt x="2951" y="2333"/>
                    </a:cubicBezTo>
                    <a:cubicBezTo>
                      <a:pt x="2939" y="2353"/>
                      <a:pt x="2937" y="2371"/>
                      <a:pt x="2928" y="2398"/>
                    </a:cubicBezTo>
                    <a:cubicBezTo>
                      <a:pt x="2918" y="2425"/>
                      <a:pt x="2900" y="2491"/>
                      <a:pt x="2906" y="2505"/>
                    </a:cubicBezTo>
                    <a:cubicBezTo>
                      <a:pt x="2912" y="2520"/>
                      <a:pt x="2936" y="2534"/>
                      <a:pt x="2946" y="2536"/>
                    </a:cubicBezTo>
                    <a:cubicBezTo>
                      <a:pt x="2956" y="2538"/>
                      <a:pt x="3003" y="2543"/>
                      <a:pt x="3012" y="2538"/>
                    </a:cubicBezTo>
                    <a:cubicBezTo>
                      <a:pt x="3021" y="2533"/>
                      <a:pt x="3051" y="2529"/>
                      <a:pt x="3053" y="2534"/>
                    </a:cubicBezTo>
                    <a:cubicBezTo>
                      <a:pt x="3054" y="2539"/>
                      <a:pt x="3059" y="2599"/>
                      <a:pt x="3066" y="2614"/>
                    </a:cubicBezTo>
                    <a:cubicBezTo>
                      <a:pt x="3072" y="2629"/>
                      <a:pt x="3100" y="2650"/>
                      <a:pt x="3104" y="2653"/>
                    </a:cubicBezTo>
                    <a:cubicBezTo>
                      <a:pt x="3104" y="2653"/>
                      <a:pt x="3104" y="2653"/>
                      <a:pt x="3104" y="2653"/>
                    </a:cubicBezTo>
                    <a:cubicBezTo>
                      <a:pt x="3109" y="2656"/>
                      <a:pt x="3169" y="2694"/>
                      <a:pt x="3174" y="2696"/>
                    </a:cubicBezTo>
                    <a:cubicBezTo>
                      <a:pt x="3177" y="2697"/>
                      <a:pt x="3189" y="2708"/>
                      <a:pt x="3200" y="2719"/>
                    </a:cubicBezTo>
                    <a:cubicBezTo>
                      <a:pt x="3207" y="2726"/>
                      <a:pt x="3202" y="2737"/>
                      <a:pt x="3193" y="2737"/>
                    </a:cubicBezTo>
                    <a:cubicBezTo>
                      <a:pt x="3174" y="2738"/>
                      <a:pt x="3150" y="2741"/>
                      <a:pt x="3140" y="2749"/>
                    </a:cubicBezTo>
                    <a:cubicBezTo>
                      <a:pt x="3123" y="2764"/>
                      <a:pt x="3002" y="2755"/>
                      <a:pt x="2985" y="2767"/>
                    </a:cubicBezTo>
                    <a:cubicBezTo>
                      <a:pt x="2968" y="2778"/>
                      <a:pt x="2936" y="2825"/>
                      <a:pt x="2944" y="2857"/>
                    </a:cubicBezTo>
                    <a:cubicBezTo>
                      <a:pt x="2951" y="2890"/>
                      <a:pt x="2950" y="2925"/>
                      <a:pt x="2950" y="2942"/>
                    </a:cubicBezTo>
                    <a:cubicBezTo>
                      <a:pt x="2949" y="2956"/>
                      <a:pt x="2928" y="2974"/>
                      <a:pt x="2920" y="2981"/>
                    </a:cubicBezTo>
                    <a:cubicBezTo>
                      <a:pt x="2918" y="2983"/>
                      <a:pt x="2916" y="2985"/>
                      <a:pt x="2916" y="2988"/>
                    </a:cubicBezTo>
                    <a:cubicBezTo>
                      <a:pt x="2915" y="2998"/>
                      <a:pt x="2911" y="3022"/>
                      <a:pt x="2910" y="3026"/>
                    </a:cubicBezTo>
                    <a:cubicBezTo>
                      <a:pt x="2908" y="3031"/>
                      <a:pt x="2900" y="3087"/>
                      <a:pt x="2905" y="3092"/>
                    </a:cubicBezTo>
                    <a:cubicBezTo>
                      <a:pt x="2910" y="3097"/>
                      <a:pt x="2901" y="3106"/>
                      <a:pt x="2930" y="3108"/>
                    </a:cubicBezTo>
                    <a:cubicBezTo>
                      <a:pt x="2959" y="3111"/>
                      <a:pt x="2969" y="3106"/>
                      <a:pt x="2994" y="3110"/>
                    </a:cubicBezTo>
                    <a:cubicBezTo>
                      <a:pt x="3020" y="3114"/>
                      <a:pt x="3021" y="3111"/>
                      <a:pt x="3027" y="3111"/>
                    </a:cubicBezTo>
                    <a:cubicBezTo>
                      <a:pt x="3031" y="3111"/>
                      <a:pt x="3057" y="3153"/>
                      <a:pt x="3066" y="3168"/>
                    </a:cubicBezTo>
                    <a:cubicBezTo>
                      <a:pt x="3068" y="3171"/>
                      <a:pt x="3071" y="3173"/>
                      <a:pt x="3075" y="3173"/>
                    </a:cubicBezTo>
                    <a:cubicBezTo>
                      <a:pt x="3101" y="3174"/>
                      <a:pt x="3214" y="3114"/>
                      <a:pt x="3228" y="3115"/>
                    </a:cubicBezTo>
                    <a:cubicBezTo>
                      <a:pt x="3243" y="3117"/>
                      <a:pt x="3280" y="3117"/>
                      <a:pt x="3289" y="3117"/>
                    </a:cubicBezTo>
                    <a:cubicBezTo>
                      <a:pt x="3290" y="3117"/>
                      <a:pt x="3292" y="3117"/>
                      <a:pt x="3293" y="3117"/>
                    </a:cubicBezTo>
                    <a:cubicBezTo>
                      <a:pt x="3299" y="3114"/>
                      <a:pt x="3322" y="3108"/>
                      <a:pt x="3367" y="3120"/>
                    </a:cubicBezTo>
                    <a:cubicBezTo>
                      <a:pt x="3417" y="3133"/>
                      <a:pt x="3597" y="3219"/>
                      <a:pt x="3630" y="3223"/>
                    </a:cubicBezTo>
                    <a:cubicBezTo>
                      <a:pt x="3631" y="3223"/>
                      <a:pt x="3632" y="3223"/>
                      <a:pt x="3633" y="3223"/>
                    </a:cubicBezTo>
                    <a:cubicBezTo>
                      <a:pt x="3619" y="3211"/>
                      <a:pt x="3619" y="3211"/>
                      <a:pt x="3619" y="3211"/>
                    </a:cubicBezTo>
                    <a:cubicBezTo>
                      <a:pt x="3613" y="3207"/>
                      <a:pt x="3612" y="3199"/>
                      <a:pt x="3617" y="3193"/>
                    </a:cubicBezTo>
                    <a:cubicBezTo>
                      <a:pt x="3641" y="3161"/>
                      <a:pt x="3641" y="3161"/>
                      <a:pt x="3641" y="3161"/>
                    </a:cubicBezTo>
                    <a:cubicBezTo>
                      <a:pt x="3644" y="3157"/>
                      <a:pt x="3645" y="3152"/>
                      <a:pt x="3643" y="3148"/>
                    </a:cubicBezTo>
                    <a:cubicBezTo>
                      <a:pt x="3597" y="3030"/>
                      <a:pt x="3597" y="3030"/>
                      <a:pt x="3597" y="3030"/>
                    </a:cubicBezTo>
                    <a:cubicBezTo>
                      <a:pt x="3596" y="3029"/>
                      <a:pt x="3596" y="3028"/>
                      <a:pt x="3596" y="3027"/>
                    </a:cubicBezTo>
                    <a:cubicBezTo>
                      <a:pt x="3572" y="2842"/>
                      <a:pt x="3572" y="2842"/>
                      <a:pt x="3572" y="2842"/>
                    </a:cubicBezTo>
                    <a:cubicBezTo>
                      <a:pt x="3571" y="2839"/>
                      <a:pt x="3570" y="2836"/>
                      <a:pt x="3568" y="2834"/>
                    </a:cubicBezTo>
                    <a:cubicBezTo>
                      <a:pt x="3549" y="2817"/>
                      <a:pt x="3549" y="2817"/>
                      <a:pt x="3549" y="2817"/>
                    </a:cubicBezTo>
                    <a:cubicBezTo>
                      <a:pt x="3547" y="2815"/>
                      <a:pt x="3545" y="2812"/>
                      <a:pt x="3545" y="2808"/>
                    </a:cubicBezTo>
                    <a:cubicBezTo>
                      <a:pt x="3536" y="2598"/>
                      <a:pt x="3536" y="2598"/>
                      <a:pt x="3536" y="2598"/>
                    </a:cubicBezTo>
                    <a:cubicBezTo>
                      <a:pt x="3536" y="2596"/>
                      <a:pt x="3537" y="2594"/>
                      <a:pt x="3538" y="2592"/>
                    </a:cubicBezTo>
                    <a:cubicBezTo>
                      <a:pt x="3544" y="2578"/>
                      <a:pt x="3544" y="2578"/>
                      <a:pt x="3544" y="2578"/>
                    </a:cubicBezTo>
                    <a:cubicBezTo>
                      <a:pt x="3546" y="2574"/>
                      <a:pt x="3546" y="2570"/>
                      <a:pt x="3544" y="2566"/>
                    </a:cubicBezTo>
                    <a:cubicBezTo>
                      <a:pt x="3514" y="2511"/>
                      <a:pt x="3514" y="2511"/>
                      <a:pt x="3514" y="2511"/>
                    </a:cubicBezTo>
                    <a:cubicBezTo>
                      <a:pt x="3512" y="2508"/>
                      <a:pt x="3512" y="2503"/>
                      <a:pt x="3514" y="2500"/>
                    </a:cubicBezTo>
                    <a:cubicBezTo>
                      <a:pt x="3523" y="2480"/>
                      <a:pt x="3523" y="2480"/>
                      <a:pt x="3523" y="2480"/>
                    </a:cubicBezTo>
                    <a:cubicBezTo>
                      <a:pt x="3525" y="2476"/>
                      <a:pt x="3524" y="2471"/>
                      <a:pt x="3522" y="2467"/>
                    </a:cubicBezTo>
                    <a:cubicBezTo>
                      <a:pt x="3483" y="2411"/>
                      <a:pt x="3483" y="2411"/>
                      <a:pt x="3483" y="2411"/>
                    </a:cubicBezTo>
                    <a:cubicBezTo>
                      <a:pt x="3479" y="2405"/>
                      <a:pt x="3480" y="2398"/>
                      <a:pt x="3486" y="2393"/>
                    </a:cubicBezTo>
                    <a:cubicBezTo>
                      <a:pt x="3539" y="2353"/>
                      <a:pt x="3539" y="2353"/>
                      <a:pt x="3539" y="2353"/>
                    </a:cubicBezTo>
                    <a:cubicBezTo>
                      <a:pt x="3542" y="2350"/>
                      <a:pt x="3544" y="2346"/>
                      <a:pt x="3544" y="2341"/>
                    </a:cubicBezTo>
                    <a:cubicBezTo>
                      <a:pt x="3532" y="2238"/>
                      <a:pt x="3532" y="2238"/>
                      <a:pt x="3532" y="2238"/>
                    </a:cubicBezTo>
                    <a:cubicBezTo>
                      <a:pt x="3531" y="2236"/>
                      <a:pt x="3532" y="2233"/>
                      <a:pt x="3533" y="2231"/>
                    </a:cubicBezTo>
                    <a:cubicBezTo>
                      <a:pt x="3550" y="2191"/>
                      <a:pt x="3550" y="2191"/>
                      <a:pt x="3550" y="2191"/>
                    </a:cubicBezTo>
                    <a:cubicBezTo>
                      <a:pt x="3552" y="2185"/>
                      <a:pt x="3550" y="2178"/>
                      <a:pt x="3545" y="2175"/>
                    </a:cubicBezTo>
                    <a:cubicBezTo>
                      <a:pt x="3492" y="2139"/>
                      <a:pt x="3492" y="2139"/>
                      <a:pt x="3492" y="2139"/>
                    </a:cubicBezTo>
                    <a:cubicBezTo>
                      <a:pt x="3487" y="2136"/>
                      <a:pt x="3480" y="2136"/>
                      <a:pt x="3476" y="2140"/>
                    </a:cubicBezTo>
                    <a:cubicBezTo>
                      <a:pt x="3446" y="2168"/>
                      <a:pt x="3446" y="2168"/>
                      <a:pt x="3446" y="2168"/>
                    </a:cubicBezTo>
                    <a:cubicBezTo>
                      <a:pt x="3442" y="2171"/>
                      <a:pt x="3436" y="2172"/>
                      <a:pt x="3431" y="2170"/>
                    </a:cubicBezTo>
                    <a:cubicBezTo>
                      <a:pt x="3318" y="2111"/>
                      <a:pt x="3318" y="2111"/>
                      <a:pt x="3318" y="2111"/>
                    </a:cubicBezTo>
                    <a:cubicBezTo>
                      <a:pt x="3311" y="2107"/>
                      <a:pt x="3309" y="2097"/>
                      <a:pt x="3315" y="2091"/>
                    </a:cubicBezTo>
                    <a:cubicBezTo>
                      <a:pt x="3360" y="2039"/>
                      <a:pt x="3360" y="2039"/>
                      <a:pt x="3360" y="2039"/>
                    </a:cubicBezTo>
                    <a:cubicBezTo>
                      <a:pt x="3362" y="2037"/>
                      <a:pt x="3363" y="2036"/>
                      <a:pt x="3366" y="2035"/>
                    </a:cubicBezTo>
                    <a:cubicBezTo>
                      <a:pt x="3482" y="1996"/>
                      <a:pt x="3482" y="1996"/>
                      <a:pt x="3482" y="1996"/>
                    </a:cubicBezTo>
                    <a:cubicBezTo>
                      <a:pt x="3485" y="1995"/>
                      <a:pt x="3488" y="1993"/>
                      <a:pt x="3490" y="1990"/>
                    </a:cubicBezTo>
                    <a:cubicBezTo>
                      <a:pt x="3501" y="1968"/>
                      <a:pt x="3501" y="1968"/>
                      <a:pt x="3501" y="1968"/>
                    </a:cubicBezTo>
                    <a:cubicBezTo>
                      <a:pt x="3503" y="1963"/>
                      <a:pt x="3508" y="1960"/>
                      <a:pt x="3514" y="1961"/>
                    </a:cubicBezTo>
                    <a:cubicBezTo>
                      <a:pt x="3537" y="1964"/>
                      <a:pt x="3537" y="1964"/>
                      <a:pt x="3537" y="1964"/>
                    </a:cubicBezTo>
                    <a:cubicBezTo>
                      <a:pt x="3544" y="1965"/>
                      <a:pt x="3550" y="1961"/>
                      <a:pt x="3552" y="1955"/>
                    </a:cubicBezTo>
                    <a:cubicBezTo>
                      <a:pt x="3566" y="1904"/>
                      <a:pt x="3566" y="1904"/>
                      <a:pt x="3566" y="1904"/>
                    </a:cubicBezTo>
                    <a:cubicBezTo>
                      <a:pt x="3567" y="1898"/>
                      <a:pt x="3573" y="1894"/>
                      <a:pt x="3579" y="1894"/>
                    </a:cubicBezTo>
                    <a:cubicBezTo>
                      <a:pt x="3677" y="1905"/>
                      <a:pt x="3677" y="1905"/>
                      <a:pt x="3677" y="1905"/>
                    </a:cubicBezTo>
                    <a:cubicBezTo>
                      <a:pt x="3681" y="1905"/>
                      <a:pt x="3685" y="1904"/>
                      <a:pt x="3687" y="1901"/>
                    </a:cubicBezTo>
                    <a:cubicBezTo>
                      <a:pt x="3761" y="1837"/>
                      <a:pt x="3761" y="1837"/>
                      <a:pt x="3761" y="1837"/>
                    </a:cubicBezTo>
                    <a:cubicBezTo>
                      <a:pt x="3765" y="1834"/>
                      <a:pt x="3770" y="1833"/>
                      <a:pt x="3775" y="1835"/>
                    </a:cubicBezTo>
                    <a:cubicBezTo>
                      <a:pt x="3875" y="1883"/>
                      <a:pt x="3875" y="1883"/>
                      <a:pt x="3875" y="1883"/>
                    </a:cubicBezTo>
                    <a:cubicBezTo>
                      <a:pt x="3878" y="1885"/>
                      <a:pt x="3881" y="1885"/>
                      <a:pt x="3885" y="1884"/>
                    </a:cubicBezTo>
                    <a:cubicBezTo>
                      <a:pt x="3951" y="1860"/>
                      <a:pt x="3951" y="1860"/>
                      <a:pt x="3951" y="1860"/>
                    </a:cubicBezTo>
                    <a:cubicBezTo>
                      <a:pt x="3953" y="1860"/>
                      <a:pt x="3954" y="1860"/>
                      <a:pt x="3956" y="1860"/>
                    </a:cubicBezTo>
                    <a:cubicBezTo>
                      <a:pt x="3996" y="1860"/>
                      <a:pt x="3996" y="1860"/>
                      <a:pt x="3996" y="1860"/>
                    </a:cubicBezTo>
                    <a:cubicBezTo>
                      <a:pt x="4004" y="1860"/>
                      <a:pt x="4010" y="1854"/>
                      <a:pt x="4009" y="1846"/>
                    </a:cubicBezTo>
                    <a:cubicBezTo>
                      <a:pt x="4004" y="1768"/>
                      <a:pt x="4004" y="1768"/>
                      <a:pt x="4004" y="1768"/>
                    </a:cubicBezTo>
                    <a:cubicBezTo>
                      <a:pt x="4004" y="1767"/>
                      <a:pt x="4004" y="1766"/>
                      <a:pt x="4004" y="1765"/>
                    </a:cubicBezTo>
                    <a:cubicBezTo>
                      <a:pt x="4022" y="1663"/>
                      <a:pt x="4022" y="1663"/>
                      <a:pt x="4022" y="1663"/>
                    </a:cubicBezTo>
                    <a:cubicBezTo>
                      <a:pt x="4022" y="1661"/>
                      <a:pt x="4023" y="1658"/>
                      <a:pt x="4025" y="1657"/>
                    </a:cubicBezTo>
                    <a:cubicBezTo>
                      <a:pt x="4030" y="1651"/>
                      <a:pt x="4043" y="1636"/>
                      <a:pt x="4041" y="1632"/>
                    </a:cubicBezTo>
                    <a:cubicBezTo>
                      <a:pt x="4038" y="1627"/>
                      <a:pt x="4012" y="1586"/>
                      <a:pt x="4017" y="1580"/>
                    </a:cubicBezTo>
                    <a:cubicBezTo>
                      <a:pt x="4022" y="1573"/>
                      <a:pt x="4051" y="1520"/>
                      <a:pt x="4051" y="1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6488113" y="4143375"/>
                <a:ext cx="2847975" cy="3063875"/>
              </a:xfrm>
              <a:custGeom>
                <a:avLst/>
                <a:gdLst>
                  <a:gd name="T0" fmla="*/ 1571 w 2209"/>
                  <a:gd name="T1" fmla="*/ 2202 h 2375"/>
                  <a:gd name="T2" fmla="*/ 1730 w 2209"/>
                  <a:gd name="T3" fmla="*/ 2250 h 2375"/>
                  <a:gd name="T4" fmla="*/ 1809 w 2209"/>
                  <a:gd name="T5" fmla="*/ 2374 h 2375"/>
                  <a:gd name="T6" fmla="*/ 1911 w 2209"/>
                  <a:gd name="T7" fmla="*/ 2313 h 2375"/>
                  <a:gd name="T8" fmla="*/ 2021 w 2209"/>
                  <a:gd name="T9" fmla="*/ 2253 h 2375"/>
                  <a:gd name="T10" fmla="*/ 2106 w 2209"/>
                  <a:gd name="T11" fmla="*/ 2192 h 2375"/>
                  <a:gd name="T12" fmla="*/ 2206 w 2209"/>
                  <a:gd name="T13" fmla="*/ 2087 h 2375"/>
                  <a:gd name="T14" fmla="*/ 2177 w 2209"/>
                  <a:gd name="T15" fmla="*/ 1984 h 2375"/>
                  <a:gd name="T16" fmla="*/ 2141 w 2209"/>
                  <a:gd name="T17" fmla="*/ 1873 h 2375"/>
                  <a:gd name="T18" fmla="*/ 2086 w 2209"/>
                  <a:gd name="T19" fmla="*/ 1821 h 2375"/>
                  <a:gd name="T20" fmla="*/ 2074 w 2209"/>
                  <a:gd name="T21" fmla="*/ 1695 h 2375"/>
                  <a:gd name="T22" fmla="*/ 1990 w 2209"/>
                  <a:gd name="T23" fmla="*/ 1666 h 2375"/>
                  <a:gd name="T24" fmla="*/ 2060 w 2209"/>
                  <a:gd name="T25" fmla="*/ 1600 h 2375"/>
                  <a:gd name="T26" fmla="*/ 2078 w 2209"/>
                  <a:gd name="T27" fmla="*/ 1517 h 2375"/>
                  <a:gd name="T28" fmla="*/ 2042 w 2209"/>
                  <a:gd name="T29" fmla="*/ 1476 h 2375"/>
                  <a:gd name="T30" fmla="*/ 2048 w 2209"/>
                  <a:gd name="T31" fmla="*/ 1375 h 2375"/>
                  <a:gd name="T32" fmla="*/ 2052 w 2209"/>
                  <a:gd name="T33" fmla="*/ 1251 h 2375"/>
                  <a:gd name="T34" fmla="*/ 2064 w 2209"/>
                  <a:gd name="T35" fmla="*/ 1182 h 2375"/>
                  <a:gd name="T36" fmla="*/ 1911 w 2209"/>
                  <a:gd name="T37" fmla="*/ 1045 h 2375"/>
                  <a:gd name="T38" fmla="*/ 1841 w 2209"/>
                  <a:gd name="T39" fmla="*/ 977 h 2375"/>
                  <a:gd name="T40" fmla="*/ 1932 w 2209"/>
                  <a:gd name="T41" fmla="*/ 889 h 2375"/>
                  <a:gd name="T42" fmla="*/ 1979 w 2209"/>
                  <a:gd name="T43" fmla="*/ 762 h 2375"/>
                  <a:gd name="T44" fmla="*/ 1908 w 2209"/>
                  <a:gd name="T45" fmla="*/ 647 h 2375"/>
                  <a:gd name="T46" fmla="*/ 1925 w 2209"/>
                  <a:gd name="T47" fmla="*/ 542 h 2375"/>
                  <a:gd name="T48" fmla="*/ 1958 w 2209"/>
                  <a:gd name="T49" fmla="*/ 380 h 2375"/>
                  <a:gd name="T50" fmla="*/ 1913 w 2209"/>
                  <a:gd name="T51" fmla="*/ 253 h 2375"/>
                  <a:gd name="T52" fmla="*/ 1918 w 2209"/>
                  <a:gd name="T53" fmla="*/ 187 h 2375"/>
                  <a:gd name="T54" fmla="*/ 1953 w 2209"/>
                  <a:gd name="T55" fmla="*/ 103 h 2375"/>
                  <a:gd name="T56" fmla="*/ 1689 w 2209"/>
                  <a:gd name="T57" fmla="*/ 73 h 2375"/>
                  <a:gd name="T58" fmla="*/ 1558 w 2209"/>
                  <a:gd name="T59" fmla="*/ 101 h 2375"/>
                  <a:gd name="T60" fmla="*/ 1467 w 2209"/>
                  <a:gd name="T61" fmla="*/ 119 h 2375"/>
                  <a:gd name="T62" fmla="*/ 902 w 2209"/>
                  <a:gd name="T63" fmla="*/ 452 h 2375"/>
                  <a:gd name="T64" fmla="*/ 844 w 2209"/>
                  <a:gd name="T65" fmla="*/ 478 h 2375"/>
                  <a:gd name="T66" fmla="*/ 322 w 2209"/>
                  <a:gd name="T67" fmla="*/ 805 h 2375"/>
                  <a:gd name="T68" fmla="*/ 26 w 2209"/>
                  <a:gd name="T69" fmla="*/ 1088 h 2375"/>
                  <a:gd name="T70" fmla="*/ 57 w 2209"/>
                  <a:gd name="T71" fmla="*/ 1288 h 2375"/>
                  <a:gd name="T72" fmla="*/ 127 w 2209"/>
                  <a:gd name="T73" fmla="*/ 1346 h 2375"/>
                  <a:gd name="T74" fmla="*/ 76 w 2209"/>
                  <a:gd name="T75" fmla="*/ 1588 h 2375"/>
                  <a:gd name="T76" fmla="*/ 118 w 2209"/>
                  <a:gd name="T77" fmla="*/ 1755 h 2375"/>
                  <a:gd name="T78" fmla="*/ 163 w 2209"/>
                  <a:gd name="T79" fmla="*/ 1917 h 2375"/>
                  <a:gd name="T80" fmla="*/ 293 w 2209"/>
                  <a:gd name="T81" fmla="*/ 1958 h 2375"/>
                  <a:gd name="T82" fmla="*/ 427 w 2209"/>
                  <a:gd name="T83" fmla="*/ 2113 h 2375"/>
                  <a:gd name="T84" fmla="*/ 524 w 2209"/>
                  <a:gd name="T85" fmla="*/ 2290 h 2375"/>
                  <a:gd name="T86" fmla="*/ 670 w 2209"/>
                  <a:gd name="T87" fmla="*/ 2307 h 2375"/>
                  <a:gd name="T88" fmla="*/ 698 w 2209"/>
                  <a:gd name="T89" fmla="*/ 2178 h 2375"/>
                  <a:gd name="T90" fmla="*/ 821 w 2209"/>
                  <a:gd name="T91" fmla="*/ 2149 h 2375"/>
                  <a:gd name="T92" fmla="*/ 903 w 2209"/>
                  <a:gd name="T93" fmla="*/ 2046 h 2375"/>
                  <a:gd name="T94" fmla="*/ 1034 w 2209"/>
                  <a:gd name="T95" fmla="*/ 2062 h 2375"/>
                  <a:gd name="T96" fmla="*/ 1069 w 2209"/>
                  <a:gd name="T97" fmla="*/ 2153 h 2375"/>
                  <a:gd name="T98" fmla="*/ 1187 w 2209"/>
                  <a:gd name="T99" fmla="*/ 2151 h 2375"/>
                  <a:gd name="T100" fmla="*/ 1331 w 2209"/>
                  <a:gd name="T101" fmla="*/ 2108 h 2375"/>
                  <a:gd name="T102" fmla="*/ 1414 w 2209"/>
                  <a:gd name="T103" fmla="*/ 2204 h 2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09" h="2375">
                    <a:moveTo>
                      <a:pt x="1414" y="2204"/>
                    </a:moveTo>
                    <a:cubicBezTo>
                      <a:pt x="1503" y="2173"/>
                      <a:pt x="1503" y="2173"/>
                      <a:pt x="1503" y="2173"/>
                    </a:cubicBezTo>
                    <a:cubicBezTo>
                      <a:pt x="1506" y="2172"/>
                      <a:pt x="1509" y="2173"/>
                      <a:pt x="1512" y="2174"/>
                    </a:cubicBezTo>
                    <a:cubicBezTo>
                      <a:pt x="1571" y="2202"/>
                      <a:pt x="1571" y="2202"/>
                      <a:pt x="1571" y="2202"/>
                    </a:cubicBezTo>
                    <a:cubicBezTo>
                      <a:pt x="1571" y="2202"/>
                      <a:pt x="1571" y="2203"/>
                      <a:pt x="1572" y="2203"/>
                    </a:cubicBezTo>
                    <a:cubicBezTo>
                      <a:pt x="1577" y="2206"/>
                      <a:pt x="1638" y="2243"/>
                      <a:pt x="1648" y="2244"/>
                    </a:cubicBezTo>
                    <a:cubicBezTo>
                      <a:pt x="1658" y="2244"/>
                      <a:pt x="1693" y="2225"/>
                      <a:pt x="1698" y="2225"/>
                    </a:cubicBezTo>
                    <a:cubicBezTo>
                      <a:pt x="1702" y="2225"/>
                      <a:pt x="1724" y="2244"/>
                      <a:pt x="1730" y="2250"/>
                    </a:cubicBezTo>
                    <a:cubicBezTo>
                      <a:pt x="1731" y="2251"/>
                      <a:pt x="1731" y="2252"/>
                      <a:pt x="1732" y="2253"/>
                    </a:cubicBezTo>
                    <a:cubicBezTo>
                      <a:pt x="1737" y="2265"/>
                      <a:pt x="1764" y="2324"/>
                      <a:pt x="1772" y="2326"/>
                    </a:cubicBezTo>
                    <a:cubicBezTo>
                      <a:pt x="1778" y="2328"/>
                      <a:pt x="1791" y="2354"/>
                      <a:pt x="1797" y="2368"/>
                    </a:cubicBezTo>
                    <a:cubicBezTo>
                      <a:pt x="1799" y="2372"/>
                      <a:pt x="1804" y="2375"/>
                      <a:pt x="1809" y="2374"/>
                    </a:cubicBezTo>
                    <a:cubicBezTo>
                      <a:pt x="1844" y="2367"/>
                      <a:pt x="1844" y="2367"/>
                      <a:pt x="1844" y="2367"/>
                    </a:cubicBezTo>
                    <a:cubicBezTo>
                      <a:pt x="1846" y="2367"/>
                      <a:pt x="1848" y="2366"/>
                      <a:pt x="1849" y="2365"/>
                    </a:cubicBezTo>
                    <a:cubicBezTo>
                      <a:pt x="1856" y="2359"/>
                      <a:pt x="1877" y="2340"/>
                      <a:pt x="1882" y="2329"/>
                    </a:cubicBezTo>
                    <a:cubicBezTo>
                      <a:pt x="1886" y="2319"/>
                      <a:pt x="1904" y="2314"/>
                      <a:pt x="1911" y="2313"/>
                    </a:cubicBezTo>
                    <a:cubicBezTo>
                      <a:pt x="1914" y="2312"/>
                      <a:pt x="1915" y="2311"/>
                      <a:pt x="1917" y="2310"/>
                    </a:cubicBezTo>
                    <a:cubicBezTo>
                      <a:pt x="1949" y="2278"/>
                      <a:pt x="1949" y="2278"/>
                      <a:pt x="1949" y="2278"/>
                    </a:cubicBezTo>
                    <a:cubicBezTo>
                      <a:pt x="1951" y="2277"/>
                      <a:pt x="1952" y="2276"/>
                      <a:pt x="1954" y="2275"/>
                    </a:cubicBezTo>
                    <a:cubicBezTo>
                      <a:pt x="2021" y="2253"/>
                      <a:pt x="2021" y="2253"/>
                      <a:pt x="2021" y="2253"/>
                    </a:cubicBezTo>
                    <a:cubicBezTo>
                      <a:pt x="2022" y="2253"/>
                      <a:pt x="2024" y="2252"/>
                      <a:pt x="2025" y="2251"/>
                    </a:cubicBezTo>
                    <a:cubicBezTo>
                      <a:pt x="2077" y="2203"/>
                      <a:pt x="2077" y="2203"/>
                      <a:pt x="2077" y="2203"/>
                    </a:cubicBezTo>
                    <a:cubicBezTo>
                      <a:pt x="2078" y="2202"/>
                      <a:pt x="2080" y="2201"/>
                      <a:pt x="2081" y="2201"/>
                    </a:cubicBezTo>
                    <a:cubicBezTo>
                      <a:pt x="2106" y="2192"/>
                      <a:pt x="2106" y="2192"/>
                      <a:pt x="2106" y="2192"/>
                    </a:cubicBezTo>
                    <a:cubicBezTo>
                      <a:pt x="2105" y="2188"/>
                      <a:pt x="2106" y="2183"/>
                      <a:pt x="2110" y="2180"/>
                    </a:cubicBezTo>
                    <a:cubicBezTo>
                      <a:pt x="2170" y="2126"/>
                      <a:pt x="2170" y="2126"/>
                      <a:pt x="2170" y="2126"/>
                    </a:cubicBezTo>
                    <a:cubicBezTo>
                      <a:pt x="2171" y="2126"/>
                      <a:pt x="2171" y="2126"/>
                      <a:pt x="2172" y="2125"/>
                    </a:cubicBezTo>
                    <a:cubicBezTo>
                      <a:pt x="2206" y="2087"/>
                      <a:pt x="2206" y="2087"/>
                      <a:pt x="2206" y="2087"/>
                    </a:cubicBezTo>
                    <a:cubicBezTo>
                      <a:pt x="2208" y="2084"/>
                      <a:pt x="2209" y="2080"/>
                      <a:pt x="2208" y="2076"/>
                    </a:cubicBezTo>
                    <a:cubicBezTo>
                      <a:pt x="2198" y="2023"/>
                      <a:pt x="2198" y="2023"/>
                      <a:pt x="2198" y="2023"/>
                    </a:cubicBezTo>
                    <a:cubicBezTo>
                      <a:pt x="2198" y="2022"/>
                      <a:pt x="2197" y="2021"/>
                      <a:pt x="2197" y="2020"/>
                    </a:cubicBezTo>
                    <a:cubicBezTo>
                      <a:pt x="2177" y="1984"/>
                      <a:pt x="2177" y="1984"/>
                      <a:pt x="2177" y="1984"/>
                    </a:cubicBezTo>
                    <a:cubicBezTo>
                      <a:pt x="2176" y="1982"/>
                      <a:pt x="2176" y="1978"/>
                      <a:pt x="2176" y="1975"/>
                    </a:cubicBezTo>
                    <a:cubicBezTo>
                      <a:pt x="2181" y="1956"/>
                      <a:pt x="2181" y="1956"/>
                      <a:pt x="2181" y="1956"/>
                    </a:cubicBezTo>
                    <a:cubicBezTo>
                      <a:pt x="2182" y="1953"/>
                      <a:pt x="2182" y="1950"/>
                      <a:pt x="2180" y="1947"/>
                    </a:cubicBezTo>
                    <a:cubicBezTo>
                      <a:pt x="2141" y="1873"/>
                      <a:pt x="2141" y="1873"/>
                      <a:pt x="2141" y="1873"/>
                    </a:cubicBezTo>
                    <a:cubicBezTo>
                      <a:pt x="2139" y="1869"/>
                      <a:pt x="2135" y="1867"/>
                      <a:pt x="2130" y="1867"/>
                    </a:cubicBezTo>
                    <a:cubicBezTo>
                      <a:pt x="2112" y="1866"/>
                      <a:pt x="2112" y="1866"/>
                      <a:pt x="2112" y="1866"/>
                    </a:cubicBezTo>
                    <a:cubicBezTo>
                      <a:pt x="2107" y="1866"/>
                      <a:pt x="2102" y="1863"/>
                      <a:pt x="2101" y="1858"/>
                    </a:cubicBezTo>
                    <a:cubicBezTo>
                      <a:pt x="2096" y="1847"/>
                      <a:pt x="2087" y="1825"/>
                      <a:pt x="2086" y="1821"/>
                    </a:cubicBezTo>
                    <a:cubicBezTo>
                      <a:pt x="2085" y="1818"/>
                      <a:pt x="2086" y="1811"/>
                      <a:pt x="2086" y="1805"/>
                    </a:cubicBezTo>
                    <a:cubicBezTo>
                      <a:pt x="2086" y="1802"/>
                      <a:pt x="2088" y="1798"/>
                      <a:pt x="2092" y="1796"/>
                    </a:cubicBezTo>
                    <a:cubicBezTo>
                      <a:pt x="2100" y="1790"/>
                      <a:pt x="2118" y="1778"/>
                      <a:pt x="2118" y="1771"/>
                    </a:cubicBezTo>
                    <a:cubicBezTo>
                      <a:pt x="2118" y="1764"/>
                      <a:pt x="2086" y="1714"/>
                      <a:pt x="2074" y="1695"/>
                    </a:cubicBezTo>
                    <a:cubicBezTo>
                      <a:pt x="2071" y="1691"/>
                      <a:pt x="2066" y="1689"/>
                      <a:pt x="2062" y="1690"/>
                    </a:cubicBezTo>
                    <a:cubicBezTo>
                      <a:pt x="2004" y="1698"/>
                      <a:pt x="2004" y="1698"/>
                      <a:pt x="2004" y="1698"/>
                    </a:cubicBezTo>
                    <a:cubicBezTo>
                      <a:pt x="1996" y="1699"/>
                      <a:pt x="1990" y="1693"/>
                      <a:pt x="1990" y="1685"/>
                    </a:cubicBezTo>
                    <a:cubicBezTo>
                      <a:pt x="1990" y="1666"/>
                      <a:pt x="1990" y="1666"/>
                      <a:pt x="1990" y="1666"/>
                    </a:cubicBezTo>
                    <a:cubicBezTo>
                      <a:pt x="1990" y="1665"/>
                      <a:pt x="1991" y="1663"/>
                      <a:pt x="1991" y="1662"/>
                    </a:cubicBezTo>
                    <a:cubicBezTo>
                      <a:pt x="1996" y="1650"/>
                      <a:pt x="2020" y="1590"/>
                      <a:pt x="2025" y="1589"/>
                    </a:cubicBezTo>
                    <a:cubicBezTo>
                      <a:pt x="2030" y="1587"/>
                      <a:pt x="2043" y="1596"/>
                      <a:pt x="2052" y="1598"/>
                    </a:cubicBezTo>
                    <a:cubicBezTo>
                      <a:pt x="2060" y="1600"/>
                      <a:pt x="2061" y="1614"/>
                      <a:pt x="2060" y="1600"/>
                    </a:cubicBezTo>
                    <a:cubicBezTo>
                      <a:pt x="2059" y="1586"/>
                      <a:pt x="2030" y="1538"/>
                      <a:pt x="2033" y="1543"/>
                    </a:cubicBezTo>
                    <a:cubicBezTo>
                      <a:pt x="2035" y="1546"/>
                      <a:pt x="2057" y="1551"/>
                      <a:pt x="2075" y="1555"/>
                    </a:cubicBezTo>
                    <a:cubicBezTo>
                      <a:pt x="2084" y="1557"/>
                      <a:pt x="2092" y="1547"/>
                      <a:pt x="2089" y="1538"/>
                    </a:cubicBezTo>
                    <a:cubicBezTo>
                      <a:pt x="2086" y="1528"/>
                      <a:pt x="2081" y="1517"/>
                      <a:pt x="2078" y="1517"/>
                    </a:cubicBezTo>
                    <a:cubicBezTo>
                      <a:pt x="2025" y="1516"/>
                      <a:pt x="2025" y="1516"/>
                      <a:pt x="2025" y="1516"/>
                    </a:cubicBezTo>
                    <a:cubicBezTo>
                      <a:pt x="2023" y="1516"/>
                      <a:pt x="2021" y="1515"/>
                      <a:pt x="2019" y="1514"/>
                    </a:cubicBezTo>
                    <a:cubicBezTo>
                      <a:pt x="2012" y="1510"/>
                      <a:pt x="1993" y="1498"/>
                      <a:pt x="2009" y="1493"/>
                    </a:cubicBezTo>
                    <a:cubicBezTo>
                      <a:pt x="2020" y="1489"/>
                      <a:pt x="2033" y="1482"/>
                      <a:pt x="2042" y="1476"/>
                    </a:cubicBezTo>
                    <a:cubicBezTo>
                      <a:pt x="2048" y="1472"/>
                      <a:pt x="2049" y="1465"/>
                      <a:pt x="2046" y="1459"/>
                    </a:cubicBezTo>
                    <a:cubicBezTo>
                      <a:pt x="2026" y="1426"/>
                      <a:pt x="2026" y="1426"/>
                      <a:pt x="2026" y="1426"/>
                    </a:cubicBezTo>
                    <a:cubicBezTo>
                      <a:pt x="2024" y="1423"/>
                      <a:pt x="2023" y="1418"/>
                      <a:pt x="2025" y="1415"/>
                    </a:cubicBezTo>
                    <a:cubicBezTo>
                      <a:pt x="2030" y="1403"/>
                      <a:pt x="2041" y="1377"/>
                      <a:pt x="2048" y="1375"/>
                    </a:cubicBezTo>
                    <a:cubicBezTo>
                      <a:pt x="2054" y="1374"/>
                      <a:pt x="2069" y="1352"/>
                      <a:pt x="2076" y="1342"/>
                    </a:cubicBezTo>
                    <a:cubicBezTo>
                      <a:pt x="2078" y="1338"/>
                      <a:pt x="2079" y="1335"/>
                      <a:pt x="2078" y="1331"/>
                    </a:cubicBezTo>
                    <a:cubicBezTo>
                      <a:pt x="2053" y="1253"/>
                      <a:pt x="2053" y="1253"/>
                      <a:pt x="2053" y="1253"/>
                    </a:cubicBezTo>
                    <a:cubicBezTo>
                      <a:pt x="2053" y="1252"/>
                      <a:pt x="2053" y="1251"/>
                      <a:pt x="2052" y="1251"/>
                    </a:cubicBezTo>
                    <a:cubicBezTo>
                      <a:pt x="2037" y="1220"/>
                      <a:pt x="2037" y="1220"/>
                      <a:pt x="2037" y="1220"/>
                    </a:cubicBezTo>
                    <a:cubicBezTo>
                      <a:pt x="2033" y="1211"/>
                      <a:pt x="2039" y="1202"/>
                      <a:pt x="2049" y="1202"/>
                    </a:cubicBezTo>
                    <a:cubicBezTo>
                      <a:pt x="2054" y="1202"/>
                      <a:pt x="2054" y="1202"/>
                      <a:pt x="2054" y="1202"/>
                    </a:cubicBezTo>
                    <a:cubicBezTo>
                      <a:pt x="2063" y="1201"/>
                      <a:pt x="2069" y="1191"/>
                      <a:pt x="2064" y="1182"/>
                    </a:cubicBezTo>
                    <a:cubicBezTo>
                      <a:pt x="2046" y="1155"/>
                      <a:pt x="2046" y="1155"/>
                      <a:pt x="2046" y="1155"/>
                    </a:cubicBezTo>
                    <a:cubicBezTo>
                      <a:pt x="2046" y="1154"/>
                      <a:pt x="2045" y="1153"/>
                      <a:pt x="2044" y="1152"/>
                    </a:cubicBezTo>
                    <a:cubicBezTo>
                      <a:pt x="2005" y="1121"/>
                      <a:pt x="2005" y="1121"/>
                      <a:pt x="2005" y="1121"/>
                    </a:cubicBezTo>
                    <a:cubicBezTo>
                      <a:pt x="1911" y="1045"/>
                      <a:pt x="1911" y="1045"/>
                      <a:pt x="1911" y="1045"/>
                    </a:cubicBezTo>
                    <a:cubicBezTo>
                      <a:pt x="1910" y="1044"/>
                      <a:pt x="1908" y="1044"/>
                      <a:pt x="1907" y="1043"/>
                    </a:cubicBezTo>
                    <a:cubicBezTo>
                      <a:pt x="1876" y="1034"/>
                      <a:pt x="1876" y="1034"/>
                      <a:pt x="1876" y="1034"/>
                    </a:cubicBezTo>
                    <a:cubicBezTo>
                      <a:pt x="1872" y="1033"/>
                      <a:pt x="1870" y="1031"/>
                      <a:pt x="1868" y="1028"/>
                    </a:cubicBezTo>
                    <a:cubicBezTo>
                      <a:pt x="1841" y="977"/>
                      <a:pt x="1841" y="977"/>
                      <a:pt x="1841" y="977"/>
                    </a:cubicBezTo>
                    <a:cubicBezTo>
                      <a:pt x="1838" y="971"/>
                      <a:pt x="1841" y="963"/>
                      <a:pt x="1847" y="960"/>
                    </a:cubicBezTo>
                    <a:cubicBezTo>
                      <a:pt x="1914" y="931"/>
                      <a:pt x="1914" y="931"/>
                      <a:pt x="1914" y="931"/>
                    </a:cubicBezTo>
                    <a:cubicBezTo>
                      <a:pt x="1917" y="930"/>
                      <a:pt x="1920" y="927"/>
                      <a:pt x="1921" y="923"/>
                    </a:cubicBezTo>
                    <a:cubicBezTo>
                      <a:pt x="1932" y="889"/>
                      <a:pt x="1932" y="889"/>
                      <a:pt x="1932" y="889"/>
                    </a:cubicBezTo>
                    <a:cubicBezTo>
                      <a:pt x="1932" y="889"/>
                      <a:pt x="1932" y="888"/>
                      <a:pt x="1933" y="887"/>
                    </a:cubicBezTo>
                    <a:cubicBezTo>
                      <a:pt x="1936" y="881"/>
                      <a:pt x="1953" y="851"/>
                      <a:pt x="1959" y="843"/>
                    </a:cubicBezTo>
                    <a:cubicBezTo>
                      <a:pt x="1965" y="836"/>
                      <a:pt x="1977" y="786"/>
                      <a:pt x="1980" y="770"/>
                    </a:cubicBezTo>
                    <a:cubicBezTo>
                      <a:pt x="1981" y="767"/>
                      <a:pt x="1981" y="764"/>
                      <a:pt x="1979" y="762"/>
                    </a:cubicBezTo>
                    <a:cubicBezTo>
                      <a:pt x="1943" y="696"/>
                      <a:pt x="1943" y="696"/>
                      <a:pt x="1943" y="696"/>
                    </a:cubicBezTo>
                    <a:cubicBezTo>
                      <a:pt x="1943" y="696"/>
                      <a:pt x="1942" y="695"/>
                      <a:pt x="1942" y="694"/>
                    </a:cubicBezTo>
                    <a:cubicBezTo>
                      <a:pt x="1911" y="659"/>
                      <a:pt x="1911" y="659"/>
                      <a:pt x="1911" y="659"/>
                    </a:cubicBezTo>
                    <a:cubicBezTo>
                      <a:pt x="1908" y="655"/>
                      <a:pt x="1907" y="651"/>
                      <a:pt x="1908" y="647"/>
                    </a:cubicBezTo>
                    <a:cubicBezTo>
                      <a:pt x="1917" y="616"/>
                      <a:pt x="1917" y="616"/>
                      <a:pt x="1917" y="616"/>
                    </a:cubicBezTo>
                    <a:cubicBezTo>
                      <a:pt x="1918" y="615"/>
                      <a:pt x="1918" y="614"/>
                      <a:pt x="1918" y="613"/>
                    </a:cubicBezTo>
                    <a:cubicBezTo>
                      <a:pt x="1925" y="545"/>
                      <a:pt x="1925" y="545"/>
                      <a:pt x="1925" y="545"/>
                    </a:cubicBezTo>
                    <a:cubicBezTo>
                      <a:pt x="1925" y="544"/>
                      <a:pt x="1925" y="543"/>
                      <a:pt x="1925" y="542"/>
                    </a:cubicBezTo>
                    <a:cubicBezTo>
                      <a:pt x="1926" y="538"/>
                      <a:pt x="1931" y="521"/>
                      <a:pt x="1937" y="517"/>
                    </a:cubicBezTo>
                    <a:cubicBezTo>
                      <a:pt x="1943" y="513"/>
                      <a:pt x="1965" y="495"/>
                      <a:pt x="1976" y="486"/>
                    </a:cubicBezTo>
                    <a:cubicBezTo>
                      <a:pt x="1980" y="483"/>
                      <a:pt x="1982" y="478"/>
                      <a:pt x="1981" y="473"/>
                    </a:cubicBezTo>
                    <a:cubicBezTo>
                      <a:pt x="1958" y="380"/>
                      <a:pt x="1958" y="380"/>
                      <a:pt x="1958" y="380"/>
                    </a:cubicBezTo>
                    <a:cubicBezTo>
                      <a:pt x="1956" y="372"/>
                      <a:pt x="1962" y="365"/>
                      <a:pt x="1969" y="365"/>
                    </a:cubicBezTo>
                    <a:cubicBezTo>
                      <a:pt x="1944" y="324"/>
                      <a:pt x="1944" y="324"/>
                      <a:pt x="1944" y="324"/>
                    </a:cubicBezTo>
                    <a:cubicBezTo>
                      <a:pt x="1913" y="277"/>
                      <a:pt x="1913" y="277"/>
                      <a:pt x="1913" y="277"/>
                    </a:cubicBezTo>
                    <a:cubicBezTo>
                      <a:pt x="1908" y="270"/>
                      <a:pt x="1908" y="260"/>
                      <a:pt x="1913" y="253"/>
                    </a:cubicBezTo>
                    <a:cubicBezTo>
                      <a:pt x="1916" y="249"/>
                      <a:pt x="1916" y="249"/>
                      <a:pt x="1916" y="249"/>
                    </a:cubicBezTo>
                    <a:cubicBezTo>
                      <a:pt x="1920" y="243"/>
                      <a:pt x="1920" y="236"/>
                      <a:pt x="1918" y="229"/>
                    </a:cubicBezTo>
                    <a:cubicBezTo>
                      <a:pt x="1911" y="211"/>
                      <a:pt x="1911" y="211"/>
                      <a:pt x="1911" y="211"/>
                    </a:cubicBezTo>
                    <a:cubicBezTo>
                      <a:pt x="1908" y="202"/>
                      <a:pt x="1911" y="193"/>
                      <a:pt x="1918" y="187"/>
                    </a:cubicBezTo>
                    <a:cubicBezTo>
                      <a:pt x="1935" y="172"/>
                      <a:pt x="1935" y="172"/>
                      <a:pt x="1935" y="172"/>
                    </a:cubicBezTo>
                    <a:cubicBezTo>
                      <a:pt x="1939" y="169"/>
                      <a:pt x="1941" y="165"/>
                      <a:pt x="1942" y="161"/>
                    </a:cubicBezTo>
                    <a:cubicBezTo>
                      <a:pt x="1954" y="116"/>
                      <a:pt x="1954" y="116"/>
                      <a:pt x="1954" y="116"/>
                    </a:cubicBezTo>
                    <a:cubicBezTo>
                      <a:pt x="1955" y="111"/>
                      <a:pt x="1954" y="107"/>
                      <a:pt x="1953" y="103"/>
                    </a:cubicBezTo>
                    <a:cubicBezTo>
                      <a:pt x="1920" y="16"/>
                      <a:pt x="1920" y="16"/>
                      <a:pt x="1920" y="16"/>
                    </a:cubicBezTo>
                    <a:cubicBezTo>
                      <a:pt x="1915" y="5"/>
                      <a:pt x="1903" y="0"/>
                      <a:pt x="1892" y="4"/>
                    </a:cubicBezTo>
                    <a:cubicBezTo>
                      <a:pt x="1783" y="43"/>
                      <a:pt x="1783" y="43"/>
                      <a:pt x="1783" y="43"/>
                    </a:cubicBezTo>
                    <a:cubicBezTo>
                      <a:pt x="1689" y="73"/>
                      <a:pt x="1689" y="73"/>
                      <a:pt x="1689" y="73"/>
                    </a:cubicBezTo>
                    <a:cubicBezTo>
                      <a:pt x="1688" y="73"/>
                      <a:pt x="1687" y="74"/>
                      <a:pt x="1686" y="74"/>
                    </a:cubicBezTo>
                    <a:cubicBezTo>
                      <a:pt x="1604" y="86"/>
                      <a:pt x="1604" y="86"/>
                      <a:pt x="1604" y="86"/>
                    </a:cubicBezTo>
                    <a:cubicBezTo>
                      <a:pt x="1602" y="86"/>
                      <a:pt x="1601" y="86"/>
                      <a:pt x="1600" y="87"/>
                    </a:cubicBezTo>
                    <a:cubicBezTo>
                      <a:pt x="1558" y="101"/>
                      <a:pt x="1558" y="101"/>
                      <a:pt x="1558" y="101"/>
                    </a:cubicBezTo>
                    <a:cubicBezTo>
                      <a:pt x="1548" y="104"/>
                      <a:pt x="1538" y="101"/>
                      <a:pt x="1533" y="93"/>
                    </a:cubicBezTo>
                    <a:cubicBezTo>
                      <a:pt x="1530" y="89"/>
                      <a:pt x="1530" y="89"/>
                      <a:pt x="1530" y="89"/>
                    </a:cubicBezTo>
                    <a:cubicBezTo>
                      <a:pt x="1522" y="78"/>
                      <a:pt x="1506" y="76"/>
                      <a:pt x="1496" y="86"/>
                    </a:cubicBezTo>
                    <a:cubicBezTo>
                      <a:pt x="1483" y="100"/>
                      <a:pt x="1467" y="116"/>
                      <a:pt x="1467" y="119"/>
                    </a:cubicBezTo>
                    <a:cubicBezTo>
                      <a:pt x="1467" y="125"/>
                      <a:pt x="1297" y="174"/>
                      <a:pt x="1291" y="181"/>
                    </a:cubicBezTo>
                    <a:cubicBezTo>
                      <a:pt x="1286" y="189"/>
                      <a:pt x="1206" y="244"/>
                      <a:pt x="1206" y="244"/>
                    </a:cubicBezTo>
                    <a:cubicBezTo>
                      <a:pt x="911" y="429"/>
                      <a:pt x="911" y="429"/>
                      <a:pt x="911" y="429"/>
                    </a:cubicBezTo>
                    <a:cubicBezTo>
                      <a:pt x="904" y="434"/>
                      <a:pt x="900" y="443"/>
                      <a:pt x="902" y="452"/>
                    </a:cubicBezTo>
                    <a:cubicBezTo>
                      <a:pt x="902" y="452"/>
                      <a:pt x="902" y="452"/>
                      <a:pt x="902" y="452"/>
                    </a:cubicBezTo>
                    <a:cubicBezTo>
                      <a:pt x="905" y="467"/>
                      <a:pt x="892" y="481"/>
                      <a:pt x="877" y="478"/>
                    </a:cubicBezTo>
                    <a:cubicBezTo>
                      <a:pt x="860" y="475"/>
                      <a:pt x="860" y="475"/>
                      <a:pt x="860" y="475"/>
                    </a:cubicBezTo>
                    <a:cubicBezTo>
                      <a:pt x="854" y="474"/>
                      <a:pt x="849" y="475"/>
                      <a:pt x="844" y="478"/>
                    </a:cubicBezTo>
                    <a:cubicBezTo>
                      <a:pt x="674" y="594"/>
                      <a:pt x="674" y="594"/>
                      <a:pt x="674" y="594"/>
                    </a:cubicBezTo>
                    <a:cubicBezTo>
                      <a:pt x="674" y="594"/>
                      <a:pt x="674" y="594"/>
                      <a:pt x="673" y="594"/>
                    </a:cubicBezTo>
                    <a:cubicBezTo>
                      <a:pt x="324" y="804"/>
                      <a:pt x="324" y="804"/>
                      <a:pt x="324" y="804"/>
                    </a:cubicBezTo>
                    <a:cubicBezTo>
                      <a:pt x="323" y="805"/>
                      <a:pt x="323" y="805"/>
                      <a:pt x="322" y="805"/>
                    </a:cubicBezTo>
                    <a:cubicBezTo>
                      <a:pt x="14" y="952"/>
                      <a:pt x="14" y="952"/>
                      <a:pt x="14" y="952"/>
                    </a:cubicBezTo>
                    <a:cubicBezTo>
                      <a:pt x="4" y="956"/>
                      <a:pt x="0" y="966"/>
                      <a:pt x="2" y="976"/>
                    </a:cubicBezTo>
                    <a:cubicBezTo>
                      <a:pt x="26" y="1087"/>
                      <a:pt x="26" y="1087"/>
                      <a:pt x="26" y="1087"/>
                    </a:cubicBezTo>
                    <a:cubicBezTo>
                      <a:pt x="26" y="1087"/>
                      <a:pt x="26" y="1088"/>
                      <a:pt x="26" y="1088"/>
                    </a:cubicBezTo>
                    <a:cubicBezTo>
                      <a:pt x="49" y="1239"/>
                      <a:pt x="49" y="1239"/>
                      <a:pt x="49" y="1239"/>
                    </a:cubicBezTo>
                    <a:cubicBezTo>
                      <a:pt x="49" y="1241"/>
                      <a:pt x="49" y="1243"/>
                      <a:pt x="49" y="1245"/>
                    </a:cubicBezTo>
                    <a:cubicBezTo>
                      <a:pt x="46" y="1267"/>
                      <a:pt x="46" y="1267"/>
                      <a:pt x="46" y="1267"/>
                    </a:cubicBezTo>
                    <a:cubicBezTo>
                      <a:pt x="45" y="1275"/>
                      <a:pt x="50" y="1284"/>
                      <a:pt x="57" y="1288"/>
                    </a:cubicBezTo>
                    <a:cubicBezTo>
                      <a:pt x="103" y="1314"/>
                      <a:pt x="103" y="1314"/>
                      <a:pt x="103" y="1314"/>
                    </a:cubicBezTo>
                    <a:cubicBezTo>
                      <a:pt x="105" y="1315"/>
                      <a:pt x="108" y="1317"/>
                      <a:pt x="109" y="1320"/>
                    </a:cubicBezTo>
                    <a:cubicBezTo>
                      <a:pt x="124" y="1339"/>
                      <a:pt x="124" y="1339"/>
                      <a:pt x="124" y="1339"/>
                    </a:cubicBezTo>
                    <a:cubicBezTo>
                      <a:pt x="126" y="1341"/>
                      <a:pt x="127" y="1344"/>
                      <a:pt x="127" y="1346"/>
                    </a:cubicBezTo>
                    <a:cubicBezTo>
                      <a:pt x="154" y="1441"/>
                      <a:pt x="154" y="1441"/>
                      <a:pt x="154" y="1441"/>
                    </a:cubicBezTo>
                    <a:cubicBezTo>
                      <a:pt x="156" y="1447"/>
                      <a:pt x="154" y="1454"/>
                      <a:pt x="150" y="1459"/>
                    </a:cubicBezTo>
                    <a:cubicBezTo>
                      <a:pt x="75" y="1560"/>
                      <a:pt x="75" y="1560"/>
                      <a:pt x="75" y="1560"/>
                    </a:cubicBezTo>
                    <a:cubicBezTo>
                      <a:pt x="69" y="1568"/>
                      <a:pt x="69" y="1580"/>
                      <a:pt x="76" y="1588"/>
                    </a:cubicBezTo>
                    <a:cubicBezTo>
                      <a:pt x="106" y="1620"/>
                      <a:pt x="106" y="1620"/>
                      <a:pt x="106" y="1620"/>
                    </a:cubicBezTo>
                    <a:cubicBezTo>
                      <a:pt x="109" y="1624"/>
                      <a:pt x="111" y="1628"/>
                      <a:pt x="111" y="1633"/>
                    </a:cubicBezTo>
                    <a:cubicBezTo>
                      <a:pt x="118" y="1748"/>
                      <a:pt x="118" y="1748"/>
                      <a:pt x="118" y="1748"/>
                    </a:cubicBezTo>
                    <a:cubicBezTo>
                      <a:pt x="119" y="1751"/>
                      <a:pt x="118" y="1753"/>
                      <a:pt x="118" y="1755"/>
                    </a:cubicBezTo>
                    <a:cubicBezTo>
                      <a:pt x="96" y="1837"/>
                      <a:pt x="96" y="1837"/>
                      <a:pt x="96" y="1837"/>
                    </a:cubicBezTo>
                    <a:cubicBezTo>
                      <a:pt x="93" y="1846"/>
                      <a:pt x="96" y="1855"/>
                      <a:pt x="104" y="1860"/>
                    </a:cubicBezTo>
                    <a:cubicBezTo>
                      <a:pt x="155" y="1898"/>
                      <a:pt x="155" y="1898"/>
                      <a:pt x="155" y="1898"/>
                    </a:cubicBezTo>
                    <a:cubicBezTo>
                      <a:pt x="161" y="1903"/>
                      <a:pt x="164" y="1910"/>
                      <a:pt x="163" y="1917"/>
                    </a:cubicBezTo>
                    <a:cubicBezTo>
                      <a:pt x="162" y="1932"/>
                      <a:pt x="161" y="1955"/>
                      <a:pt x="165" y="1955"/>
                    </a:cubicBezTo>
                    <a:cubicBezTo>
                      <a:pt x="169" y="1955"/>
                      <a:pt x="214" y="1938"/>
                      <a:pt x="235" y="1930"/>
                    </a:cubicBezTo>
                    <a:cubicBezTo>
                      <a:pt x="242" y="1928"/>
                      <a:pt x="249" y="1928"/>
                      <a:pt x="255" y="1932"/>
                    </a:cubicBezTo>
                    <a:cubicBezTo>
                      <a:pt x="293" y="1958"/>
                      <a:pt x="293" y="1958"/>
                      <a:pt x="293" y="1958"/>
                    </a:cubicBezTo>
                    <a:cubicBezTo>
                      <a:pt x="294" y="1959"/>
                      <a:pt x="295" y="1959"/>
                      <a:pt x="296" y="1960"/>
                    </a:cubicBezTo>
                    <a:cubicBezTo>
                      <a:pt x="352" y="1984"/>
                      <a:pt x="352" y="1984"/>
                      <a:pt x="352" y="1984"/>
                    </a:cubicBezTo>
                    <a:cubicBezTo>
                      <a:pt x="356" y="1986"/>
                      <a:pt x="360" y="1989"/>
                      <a:pt x="362" y="1993"/>
                    </a:cubicBezTo>
                    <a:cubicBezTo>
                      <a:pt x="427" y="2113"/>
                      <a:pt x="427" y="2113"/>
                      <a:pt x="427" y="2113"/>
                    </a:cubicBezTo>
                    <a:cubicBezTo>
                      <a:pt x="427" y="2114"/>
                      <a:pt x="428" y="2115"/>
                      <a:pt x="428" y="2116"/>
                    </a:cubicBezTo>
                    <a:cubicBezTo>
                      <a:pt x="504" y="2219"/>
                      <a:pt x="504" y="2219"/>
                      <a:pt x="504" y="2219"/>
                    </a:cubicBezTo>
                    <a:cubicBezTo>
                      <a:pt x="505" y="2221"/>
                      <a:pt x="506" y="2224"/>
                      <a:pt x="507" y="2226"/>
                    </a:cubicBezTo>
                    <a:cubicBezTo>
                      <a:pt x="524" y="2290"/>
                      <a:pt x="524" y="2290"/>
                      <a:pt x="524" y="2290"/>
                    </a:cubicBezTo>
                    <a:cubicBezTo>
                      <a:pt x="526" y="2298"/>
                      <a:pt x="533" y="2304"/>
                      <a:pt x="540" y="2306"/>
                    </a:cubicBezTo>
                    <a:cubicBezTo>
                      <a:pt x="607" y="2321"/>
                      <a:pt x="607" y="2321"/>
                      <a:pt x="607" y="2321"/>
                    </a:cubicBezTo>
                    <a:cubicBezTo>
                      <a:pt x="611" y="2322"/>
                      <a:pt x="614" y="2321"/>
                      <a:pt x="618" y="2321"/>
                    </a:cubicBezTo>
                    <a:cubicBezTo>
                      <a:pt x="670" y="2307"/>
                      <a:pt x="670" y="2307"/>
                      <a:pt x="670" y="2307"/>
                    </a:cubicBezTo>
                    <a:cubicBezTo>
                      <a:pt x="667" y="2300"/>
                      <a:pt x="649" y="2259"/>
                      <a:pt x="644" y="2251"/>
                    </a:cubicBezTo>
                    <a:cubicBezTo>
                      <a:pt x="638" y="2243"/>
                      <a:pt x="657" y="2225"/>
                      <a:pt x="649" y="2221"/>
                    </a:cubicBezTo>
                    <a:cubicBezTo>
                      <a:pt x="640" y="2217"/>
                      <a:pt x="649" y="2163"/>
                      <a:pt x="651" y="2158"/>
                    </a:cubicBezTo>
                    <a:cubicBezTo>
                      <a:pt x="652" y="2153"/>
                      <a:pt x="698" y="2178"/>
                      <a:pt x="698" y="2178"/>
                    </a:cubicBezTo>
                    <a:cubicBezTo>
                      <a:pt x="698" y="2178"/>
                      <a:pt x="726" y="2184"/>
                      <a:pt x="736" y="2191"/>
                    </a:cubicBezTo>
                    <a:cubicBezTo>
                      <a:pt x="746" y="2199"/>
                      <a:pt x="753" y="2192"/>
                      <a:pt x="758" y="2190"/>
                    </a:cubicBezTo>
                    <a:cubicBezTo>
                      <a:pt x="764" y="2189"/>
                      <a:pt x="801" y="2196"/>
                      <a:pt x="819" y="2192"/>
                    </a:cubicBezTo>
                    <a:cubicBezTo>
                      <a:pt x="838" y="2187"/>
                      <a:pt x="820" y="2166"/>
                      <a:pt x="821" y="2149"/>
                    </a:cubicBezTo>
                    <a:cubicBezTo>
                      <a:pt x="821" y="2132"/>
                      <a:pt x="884" y="2129"/>
                      <a:pt x="894" y="2128"/>
                    </a:cubicBezTo>
                    <a:cubicBezTo>
                      <a:pt x="904" y="2126"/>
                      <a:pt x="919" y="2110"/>
                      <a:pt x="919" y="2110"/>
                    </a:cubicBezTo>
                    <a:cubicBezTo>
                      <a:pt x="919" y="2110"/>
                      <a:pt x="887" y="2097"/>
                      <a:pt x="859" y="2069"/>
                    </a:cubicBezTo>
                    <a:cubicBezTo>
                      <a:pt x="830" y="2041"/>
                      <a:pt x="903" y="2046"/>
                      <a:pt x="903" y="2046"/>
                    </a:cubicBezTo>
                    <a:cubicBezTo>
                      <a:pt x="974" y="2016"/>
                      <a:pt x="974" y="2016"/>
                      <a:pt x="974" y="2016"/>
                    </a:cubicBezTo>
                    <a:cubicBezTo>
                      <a:pt x="1023" y="2017"/>
                      <a:pt x="1023" y="2017"/>
                      <a:pt x="1023" y="2017"/>
                    </a:cubicBezTo>
                    <a:cubicBezTo>
                      <a:pt x="1050" y="2027"/>
                      <a:pt x="1050" y="2027"/>
                      <a:pt x="1050" y="2027"/>
                    </a:cubicBezTo>
                    <a:cubicBezTo>
                      <a:pt x="1034" y="2062"/>
                      <a:pt x="1034" y="2062"/>
                      <a:pt x="1034" y="2062"/>
                    </a:cubicBezTo>
                    <a:cubicBezTo>
                      <a:pt x="1050" y="2100"/>
                      <a:pt x="1050" y="2100"/>
                      <a:pt x="1050" y="2100"/>
                    </a:cubicBezTo>
                    <a:cubicBezTo>
                      <a:pt x="1062" y="2126"/>
                      <a:pt x="1062" y="2126"/>
                      <a:pt x="1062" y="2126"/>
                    </a:cubicBezTo>
                    <a:cubicBezTo>
                      <a:pt x="1062" y="2153"/>
                      <a:pt x="1062" y="2153"/>
                      <a:pt x="1062" y="2153"/>
                    </a:cubicBezTo>
                    <a:cubicBezTo>
                      <a:pt x="1069" y="2153"/>
                      <a:pt x="1069" y="2153"/>
                      <a:pt x="1069" y="2153"/>
                    </a:cubicBezTo>
                    <a:cubicBezTo>
                      <a:pt x="1072" y="2153"/>
                      <a:pt x="1074" y="2153"/>
                      <a:pt x="1077" y="2152"/>
                    </a:cubicBezTo>
                    <a:cubicBezTo>
                      <a:pt x="1114" y="2137"/>
                      <a:pt x="1114" y="2137"/>
                      <a:pt x="1114" y="2137"/>
                    </a:cubicBezTo>
                    <a:cubicBezTo>
                      <a:pt x="1118" y="2135"/>
                      <a:pt x="1123" y="2135"/>
                      <a:pt x="1127" y="2136"/>
                    </a:cubicBezTo>
                    <a:cubicBezTo>
                      <a:pt x="1187" y="2151"/>
                      <a:pt x="1187" y="2151"/>
                      <a:pt x="1187" y="2151"/>
                    </a:cubicBezTo>
                    <a:cubicBezTo>
                      <a:pt x="1192" y="2152"/>
                      <a:pt x="1198" y="2151"/>
                      <a:pt x="1203" y="2148"/>
                    </a:cubicBezTo>
                    <a:cubicBezTo>
                      <a:pt x="1255" y="2116"/>
                      <a:pt x="1255" y="2116"/>
                      <a:pt x="1255" y="2116"/>
                    </a:cubicBezTo>
                    <a:cubicBezTo>
                      <a:pt x="1258" y="2115"/>
                      <a:pt x="1261" y="2114"/>
                      <a:pt x="1265" y="2113"/>
                    </a:cubicBezTo>
                    <a:cubicBezTo>
                      <a:pt x="1331" y="2108"/>
                      <a:pt x="1331" y="2108"/>
                      <a:pt x="1331" y="2108"/>
                    </a:cubicBezTo>
                    <a:cubicBezTo>
                      <a:pt x="1340" y="2107"/>
                      <a:pt x="1348" y="2112"/>
                      <a:pt x="1352" y="2119"/>
                    </a:cubicBezTo>
                    <a:cubicBezTo>
                      <a:pt x="1406" y="2216"/>
                      <a:pt x="1406" y="2216"/>
                      <a:pt x="1406" y="2216"/>
                    </a:cubicBezTo>
                    <a:cubicBezTo>
                      <a:pt x="1406" y="2216"/>
                      <a:pt x="1407" y="2216"/>
                      <a:pt x="1407" y="2217"/>
                    </a:cubicBezTo>
                    <a:cubicBezTo>
                      <a:pt x="1406" y="2212"/>
                      <a:pt x="1408" y="2206"/>
                      <a:pt x="1414" y="2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1537951" y="6369050"/>
                <a:ext cx="642938" cy="676275"/>
              </a:xfrm>
              <a:custGeom>
                <a:avLst/>
                <a:gdLst>
                  <a:gd name="T0" fmla="*/ 479 w 499"/>
                  <a:gd name="T1" fmla="*/ 400 h 524"/>
                  <a:gd name="T2" fmla="*/ 479 w 499"/>
                  <a:gd name="T3" fmla="*/ 400 h 524"/>
                  <a:gd name="T4" fmla="*/ 469 w 499"/>
                  <a:gd name="T5" fmla="*/ 463 h 524"/>
                  <a:gd name="T6" fmla="*/ 393 w 499"/>
                  <a:gd name="T7" fmla="*/ 500 h 524"/>
                  <a:gd name="T8" fmla="*/ 388 w 499"/>
                  <a:gd name="T9" fmla="*/ 502 h 524"/>
                  <a:gd name="T10" fmla="*/ 325 w 499"/>
                  <a:gd name="T11" fmla="*/ 522 h 524"/>
                  <a:gd name="T12" fmla="*/ 306 w 499"/>
                  <a:gd name="T13" fmla="*/ 523 h 524"/>
                  <a:gd name="T14" fmla="*/ 264 w 499"/>
                  <a:gd name="T15" fmla="*/ 515 h 524"/>
                  <a:gd name="T16" fmla="*/ 205 w 499"/>
                  <a:gd name="T17" fmla="*/ 505 h 524"/>
                  <a:gd name="T18" fmla="*/ 179 w 499"/>
                  <a:gd name="T19" fmla="*/ 487 h 524"/>
                  <a:gd name="T20" fmla="*/ 115 w 499"/>
                  <a:gd name="T21" fmla="*/ 386 h 524"/>
                  <a:gd name="T22" fmla="*/ 83 w 499"/>
                  <a:gd name="T23" fmla="*/ 368 h 524"/>
                  <a:gd name="T24" fmla="*/ 69 w 499"/>
                  <a:gd name="T25" fmla="*/ 368 h 524"/>
                  <a:gd name="T26" fmla="*/ 50 w 499"/>
                  <a:gd name="T27" fmla="*/ 362 h 524"/>
                  <a:gd name="T28" fmla="*/ 25 w 499"/>
                  <a:gd name="T29" fmla="*/ 347 h 524"/>
                  <a:gd name="T30" fmla="*/ 16 w 499"/>
                  <a:gd name="T31" fmla="*/ 288 h 524"/>
                  <a:gd name="T32" fmla="*/ 40 w 499"/>
                  <a:gd name="T33" fmla="*/ 262 h 524"/>
                  <a:gd name="T34" fmla="*/ 49 w 499"/>
                  <a:gd name="T35" fmla="*/ 254 h 524"/>
                  <a:gd name="T36" fmla="*/ 49 w 499"/>
                  <a:gd name="T37" fmla="*/ 254 h 524"/>
                  <a:gd name="T38" fmla="*/ 67 w 499"/>
                  <a:gd name="T39" fmla="*/ 211 h 524"/>
                  <a:gd name="T40" fmla="*/ 65 w 499"/>
                  <a:gd name="T41" fmla="*/ 201 h 524"/>
                  <a:gd name="T42" fmla="*/ 70 w 499"/>
                  <a:gd name="T43" fmla="*/ 131 h 524"/>
                  <a:gd name="T44" fmla="*/ 108 w 499"/>
                  <a:gd name="T45" fmla="*/ 81 h 524"/>
                  <a:gd name="T46" fmla="*/ 127 w 499"/>
                  <a:gd name="T47" fmla="*/ 66 h 524"/>
                  <a:gd name="T48" fmla="*/ 173 w 499"/>
                  <a:gd name="T49" fmla="*/ 49 h 524"/>
                  <a:gd name="T50" fmla="*/ 185 w 499"/>
                  <a:gd name="T51" fmla="*/ 47 h 524"/>
                  <a:gd name="T52" fmla="*/ 277 w 499"/>
                  <a:gd name="T53" fmla="*/ 44 h 524"/>
                  <a:gd name="T54" fmla="*/ 302 w 499"/>
                  <a:gd name="T55" fmla="*/ 34 h 524"/>
                  <a:gd name="T56" fmla="*/ 334 w 499"/>
                  <a:gd name="T57" fmla="*/ 6 h 524"/>
                  <a:gd name="T58" fmla="*/ 350 w 499"/>
                  <a:gd name="T59" fmla="*/ 3 h 524"/>
                  <a:gd name="T60" fmla="*/ 387 w 499"/>
                  <a:gd name="T61" fmla="*/ 16 h 524"/>
                  <a:gd name="T62" fmla="*/ 407 w 499"/>
                  <a:gd name="T63" fmla="*/ 39 h 524"/>
                  <a:gd name="T64" fmla="*/ 414 w 499"/>
                  <a:gd name="T65" fmla="*/ 79 h 524"/>
                  <a:gd name="T66" fmla="*/ 404 w 499"/>
                  <a:gd name="T67" fmla="*/ 139 h 524"/>
                  <a:gd name="T68" fmla="*/ 439 w 499"/>
                  <a:gd name="T69" fmla="*/ 195 h 524"/>
                  <a:gd name="T70" fmla="*/ 459 w 499"/>
                  <a:gd name="T71" fmla="*/ 213 h 524"/>
                  <a:gd name="T72" fmla="*/ 471 w 499"/>
                  <a:gd name="T73" fmla="*/ 217 h 524"/>
                  <a:gd name="T74" fmla="*/ 494 w 499"/>
                  <a:gd name="T75" fmla="*/ 243 h 524"/>
                  <a:gd name="T76" fmla="*/ 497 w 499"/>
                  <a:gd name="T77" fmla="*/ 253 h 524"/>
                  <a:gd name="T78" fmla="*/ 496 w 499"/>
                  <a:gd name="T79" fmla="*/ 278 h 524"/>
                  <a:gd name="T80" fmla="*/ 478 w 499"/>
                  <a:gd name="T81" fmla="*/ 323 h 524"/>
                  <a:gd name="T82" fmla="*/ 476 w 499"/>
                  <a:gd name="T83" fmla="*/ 329 h 524"/>
                  <a:gd name="T84" fmla="*/ 468 w 499"/>
                  <a:gd name="T85" fmla="*/ 364 h 524"/>
                  <a:gd name="T86" fmla="*/ 479 w 499"/>
                  <a:gd name="T87" fmla="*/ 40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9" h="524">
                    <a:moveTo>
                      <a:pt x="479" y="400"/>
                    </a:moveTo>
                    <a:cubicBezTo>
                      <a:pt x="479" y="400"/>
                      <a:pt x="479" y="400"/>
                      <a:pt x="479" y="400"/>
                    </a:cubicBezTo>
                    <a:cubicBezTo>
                      <a:pt x="498" y="419"/>
                      <a:pt x="493" y="451"/>
                      <a:pt x="469" y="463"/>
                    </a:cubicBezTo>
                    <a:cubicBezTo>
                      <a:pt x="393" y="500"/>
                      <a:pt x="393" y="500"/>
                      <a:pt x="393" y="500"/>
                    </a:cubicBezTo>
                    <a:cubicBezTo>
                      <a:pt x="391" y="501"/>
                      <a:pt x="389" y="501"/>
                      <a:pt x="388" y="502"/>
                    </a:cubicBezTo>
                    <a:cubicBezTo>
                      <a:pt x="325" y="522"/>
                      <a:pt x="325" y="522"/>
                      <a:pt x="325" y="522"/>
                    </a:cubicBezTo>
                    <a:cubicBezTo>
                      <a:pt x="319" y="524"/>
                      <a:pt x="312" y="524"/>
                      <a:pt x="306" y="523"/>
                    </a:cubicBezTo>
                    <a:cubicBezTo>
                      <a:pt x="264" y="515"/>
                      <a:pt x="264" y="515"/>
                      <a:pt x="264" y="515"/>
                    </a:cubicBezTo>
                    <a:cubicBezTo>
                      <a:pt x="205" y="505"/>
                      <a:pt x="205" y="505"/>
                      <a:pt x="205" y="505"/>
                    </a:cubicBezTo>
                    <a:cubicBezTo>
                      <a:pt x="194" y="503"/>
                      <a:pt x="185" y="497"/>
                      <a:pt x="179" y="487"/>
                    </a:cubicBezTo>
                    <a:cubicBezTo>
                      <a:pt x="115" y="386"/>
                      <a:pt x="115" y="386"/>
                      <a:pt x="115" y="386"/>
                    </a:cubicBezTo>
                    <a:cubicBezTo>
                      <a:pt x="108" y="375"/>
                      <a:pt x="96" y="369"/>
                      <a:pt x="83" y="368"/>
                    </a:cubicBezTo>
                    <a:cubicBezTo>
                      <a:pt x="69" y="368"/>
                      <a:pt x="69" y="368"/>
                      <a:pt x="69" y="368"/>
                    </a:cubicBezTo>
                    <a:cubicBezTo>
                      <a:pt x="62" y="368"/>
                      <a:pt x="56" y="366"/>
                      <a:pt x="50" y="362"/>
                    </a:cubicBezTo>
                    <a:cubicBezTo>
                      <a:pt x="25" y="347"/>
                      <a:pt x="25" y="347"/>
                      <a:pt x="25" y="347"/>
                    </a:cubicBezTo>
                    <a:cubicBezTo>
                      <a:pt x="5" y="334"/>
                      <a:pt x="0" y="306"/>
                      <a:pt x="16" y="288"/>
                    </a:cubicBezTo>
                    <a:cubicBezTo>
                      <a:pt x="40" y="262"/>
                      <a:pt x="40" y="262"/>
                      <a:pt x="40" y="262"/>
                    </a:cubicBezTo>
                    <a:cubicBezTo>
                      <a:pt x="42" y="259"/>
                      <a:pt x="45" y="256"/>
                      <a:pt x="49" y="254"/>
                    </a:cubicBezTo>
                    <a:cubicBezTo>
                      <a:pt x="49" y="254"/>
                      <a:pt x="49" y="254"/>
                      <a:pt x="49" y="254"/>
                    </a:cubicBezTo>
                    <a:cubicBezTo>
                      <a:pt x="64" y="245"/>
                      <a:pt x="71" y="228"/>
                      <a:pt x="67" y="211"/>
                    </a:cubicBezTo>
                    <a:cubicBezTo>
                      <a:pt x="65" y="206"/>
                      <a:pt x="65" y="202"/>
                      <a:pt x="65" y="201"/>
                    </a:cubicBezTo>
                    <a:cubicBezTo>
                      <a:pt x="65" y="197"/>
                      <a:pt x="63" y="133"/>
                      <a:pt x="70" y="131"/>
                    </a:cubicBezTo>
                    <a:cubicBezTo>
                      <a:pt x="76" y="129"/>
                      <a:pt x="97" y="98"/>
                      <a:pt x="108" y="81"/>
                    </a:cubicBezTo>
                    <a:cubicBezTo>
                      <a:pt x="112" y="74"/>
                      <a:pt x="119" y="68"/>
                      <a:pt x="127" y="66"/>
                    </a:cubicBezTo>
                    <a:cubicBezTo>
                      <a:pt x="173" y="49"/>
                      <a:pt x="173" y="49"/>
                      <a:pt x="173" y="49"/>
                    </a:cubicBezTo>
                    <a:cubicBezTo>
                      <a:pt x="177" y="48"/>
                      <a:pt x="181" y="47"/>
                      <a:pt x="185" y="47"/>
                    </a:cubicBezTo>
                    <a:cubicBezTo>
                      <a:pt x="277" y="44"/>
                      <a:pt x="277" y="44"/>
                      <a:pt x="277" y="44"/>
                    </a:cubicBezTo>
                    <a:cubicBezTo>
                      <a:pt x="286" y="44"/>
                      <a:pt x="295" y="40"/>
                      <a:pt x="302" y="34"/>
                    </a:cubicBezTo>
                    <a:cubicBezTo>
                      <a:pt x="314" y="23"/>
                      <a:pt x="331" y="7"/>
                      <a:pt x="334" y="6"/>
                    </a:cubicBezTo>
                    <a:cubicBezTo>
                      <a:pt x="336" y="6"/>
                      <a:pt x="343" y="4"/>
                      <a:pt x="350" y="3"/>
                    </a:cubicBezTo>
                    <a:cubicBezTo>
                      <a:pt x="363" y="0"/>
                      <a:pt x="378" y="5"/>
                      <a:pt x="387" y="16"/>
                    </a:cubicBezTo>
                    <a:cubicBezTo>
                      <a:pt x="407" y="39"/>
                      <a:pt x="407" y="39"/>
                      <a:pt x="407" y="39"/>
                    </a:cubicBezTo>
                    <a:cubicBezTo>
                      <a:pt x="417" y="50"/>
                      <a:pt x="419" y="66"/>
                      <a:pt x="414" y="79"/>
                    </a:cubicBezTo>
                    <a:cubicBezTo>
                      <a:pt x="405" y="100"/>
                      <a:pt x="396" y="129"/>
                      <a:pt x="404" y="139"/>
                    </a:cubicBezTo>
                    <a:cubicBezTo>
                      <a:pt x="414" y="150"/>
                      <a:pt x="430" y="178"/>
                      <a:pt x="439" y="195"/>
                    </a:cubicBezTo>
                    <a:cubicBezTo>
                      <a:pt x="443" y="203"/>
                      <a:pt x="450" y="209"/>
                      <a:pt x="459" y="213"/>
                    </a:cubicBezTo>
                    <a:cubicBezTo>
                      <a:pt x="471" y="217"/>
                      <a:pt x="471" y="217"/>
                      <a:pt x="471" y="217"/>
                    </a:cubicBezTo>
                    <a:cubicBezTo>
                      <a:pt x="482" y="222"/>
                      <a:pt x="491" y="231"/>
                      <a:pt x="494" y="243"/>
                    </a:cubicBezTo>
                    <a:cubicBezTo>
                      <a:pt x="497" y="253"/>
                      <a:pt x="497" y="253"/>
                      <a:pt x="497" y="253"/>
                    </a:cubicBezTo>
                    <a:cubicBezTo>
                      <a:pt x="499" y="262"/>
                      <a:pt x="499" y="270"/>
                      <a:pt x="496" y="278"/>
                    </a:cubicBezTo>
                    <a:cubicBezTo>
                      <a:pt x="478" y="323"/>
                      <a:pt x="478" y="323"/>
                      <a:pt x="478" y="323"/>
                    </a:cubicBezTo>
                    <a:cubicBezTo>
                      <a:pt x="477" y="325"/>
                      <a:pt x="477" y="327"/>
                      <a:pt x="476" y="329"/>
                    </a:cubicBezTo>
                    <a:cubicBezTo>
                      <a:pt x="468" y="364"/>
                      <a:pt x="468" y="364"/>
                      <a:pt x="468" y="364"/>
                    </a:cubicBezTo>
                    <a:cubicBezTo>
                      <a:pt x="465" y="377"/>
                      <a:pt x="469" y="391"/>
                      <a:pt x="479" y="40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Oval 45"/>
            <p:cNvSpPr/>
            <p:nvPr/>
          </p:nvSpPr>
          <p:spPr>
            <a:xfrm>
              <a:off x="6666121" y="237421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6850124" y="2340087"/>
              <a:ext cx="654314" cy="107663"/>
            </a:xfrm>
            <a:prstGeom prst="rect">
              <a:avLst/>
            </a:prstGeom>
            <a:noFill/>
          </p:spPr>
          <p:txBody>
            <a:bodyPr wrap="square" lIns="0" tIns="0" rIns="0" bIns="0" rtlCol="0">
              <a:spAutoFit/>
            </a:bodyPr>
            <a:lstStyle/>
            <a:p>
              <a:r>
                <a:rPr lang="en-US" sz="758" b="1" dirty="0">
                  <a:solidFill>
                    <a:schemeClr val="accent1"/>
                  </a:solidFill>
                  <a:latin typeface="Lato" panose="020F0502020204030203" pitchFamily="34" charset="0"/>
                  <a:ea typeface="Open Sans" panose="020B0606030504020204" pitchFamily="34" charset="0"/>
                  <a:cs typeface="Open Sans" panose="020B0606030504020204" pitchFamily="34" charset="0"/>
                </a:rPr>
                <a:t>Brussels </a:t>
              </a:r>
            </a:p>
          </p:txBody>
        </p:sp>
      </p:grpSp>
      <p:grpSp>
        <p:nvGrpSpPr>
          <p:cNvPr id="21" name="Group 20"/>
          <p:cNvGrpSpPr/>
          <p:nvPr/>
        </p:nvGrpSpPr>
        <p:grpSpPr>
          <a:xfrm>
            <a:off x="2723225" y="4718392"/>
            <a:ext cx="391427" cy="391427"/>
            <a:chOff x="2513746" y="3761958"/>
            <a:chExt cx="361317" cy="361317"/>
          </a:xfrm>
        </p:grpSpPr>
        <p:sp>
          <p:nvSpPr>
            <p:cNvPr id="55" name="Oval 54"/>
            <p:cNvSpPr/>
            <p:nvPr/>
          </p:nvSpPr>
          <p:spPr>
            <a:xfrm>
              <a:off x="2513746"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Freeform 15"/>
            <p:cNvSpPr>
              <a:spLocks/>
            </p:cNvSpPr>
            <p:nvPr/>
          </p:nvSpPr>
          <p:spPr bwMode="auto">
            <a:xfrm>
              <a:off x="2600012"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2723225" y="2375298"/>
            <a:ext cx="391427" cy="391427"/>
            <a:chOff x="2513746" y="1599102"/>
            <a:chExt cx="361317" cy="361317"/>
          </a:xfrm>
        </p:grpSpPr>
        <p:sp>
          <p:nvSpPr>
            <p:cNvPr id="52" name="Oval 51"/>
            <p:cNvSpPr/>
            <p:nvPr/>
          </p:nvSpPr>
          <p:spPr>
            <a:xfrm>
              <a:off x="2513746"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Freeform 39"/>
            <p:cNvSpPr>
              <a:spLocks noEditPoints="1"/>
            </p:cNvSpPr>
            <p:nvPr/>
          </p:nvSpPr>
          <p:spPr bwMode="auto">
            <a:xfrm>
              <a:off x="2607417"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2723225" y="3129064"/>
            <a:ext cx="391427" cy="391427"/>
            <a:chOff x="2513746" y="2294886"/>
            <a:chExt cx="361317" cy="361317"/>
          </a:xfrm>
        </p:grpSpPr>
        <p:sp>
          <p:nvSpPr>
            <p:cNvPr id="53" name="Oval 52"/>
            <p:cNvSpPr/>
            <p:nvPr/>
          </p:nvSpPr>
          <p:spPr>
            <a:xfrm>
              <a:off x="2513746"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Freeform 328"/>
            <p:cNvSpPr>
              <a:spLocks noEditPoints="1"/>
            </p:cNvSpPr>
            <p:nvPr/>
          </p:nvSpPr>
          <p:spPr bwMode="auto">
            <a:xfrm>
              <a:off x="2612524"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2723225" y="3955875"/>
            <a:ext cx="391427" cy="391427"/>
            <a:chOff x="2513746" y="3058096"/>
            <a:chExt cx="361317" cy="361317"/>
          </a:xfrm>
        </p:grpSpPr>
        <p:sp>
          <p:nvSpPr>
            <p:cNvPr id="54" name="Oval 53"/>
            <p:cNvSpPr/>
            <p:nvPr/>
          </p:nvSpPr>
          <p:spPr>
            <a:xfrm>
              <a:off x="2513746"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Freeform 5"/>
            <p:cNvSpPr>
              <a:spLocks/>
            </p:cNvSpPr>
            <p:nvPr/>
          </p:nvSpPr>
          <p:spPr bwMode="auto">
            <a:xfrm>
              <a:off x="2652911"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7" name="Oval 56"/>
          <p:cNvSpPr/>
          <p:nvPr/>
        </p:nvSpPr>
        <p:spPr>
          <a:xfrm>
            <a:off x="1351482"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351482"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Oval 58"/>
          <p:cNvSpPr/>
          <p:nvPr/>
        </p:nvSpPr>
        <p:spPr>
          <a:xfrm>
            <a:off x="1279576"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Oval 59"/>
          <p:cNvSpPr/>
          <p:nvPr/>
        </p:nvSpPr>
        <p:spPr>
          <a:xfrm>
            <a:off x="1179495"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7237807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0" name="Group 129"/>
          <p:cNvGrpSpPr/>
          <p:nvPr/>
        </p:nvGrpSpPr>
        <p:grpSpPr>
          <a:xfrm>
            <a:off x="2944897" y="2314576"/>
            <a:ext cx="1368718" cy="3219195"/>
            <a:chOff x="2718366" y="1543050"/>
            <a:chExt cx="1263432" cy="2971565"/>
          </a:xfrm>
          <a:solidFill>
            <a:schemeClr val="accent6"/>
          </a:solidFill>
        </p:grpSpPr>
        <p:sp>
          <p:nvSpPr>
            <p:cNvPr id="131" name="Freeform 5"/>
            <p:cNvSpPr>
              <a:spLocks/>
            </p:cNvSpPr>
            <p:nvPr/>
          </p:nvSpPr>
          <p:spPr bwMode="auto">
            <a:xfrm>
              <a:off x="2843446" y="4262026"/>
              <a:ext cx="244088" cy="252589"/>
            </a:xfrm>
            <a:custGeom>
              <a:avLst/>
              <a:gdLst/>
              <a:ahLst/>
              <a:cxnLst>
                <a:cxn ang="0">
                  <a:pos x="180" y="49"/>
                </a:cxn>
                <a:cxn ang="0">
                  <a:pos x="171" y="38"/>
                </a:cxn>
                <a:cxn ang="0">
                  <a:pos x="176" y="19"/>
                </a:cxn>
                <a:cxn ang="0">
                  <a:pos x="176" y="10"/>
                </a:cxn>
                <a:cxn ang="0">
                  <a:pos x="156" y="5"/>
                </a:cxn>
                <a:cxn ang="0">
                  <a:pos x="142" y="0"/>
                </a:cxn>
                <a:cxn ang="0">
                  <a:pos x="134" y="7"/>
                </a:cxn>
                <a:cxn ang="0">
                  <a:pos x="120" y="12"/>
                </a:cxn>
                <a:cxn ang="0">
                  <a:pos x="103" y="17"/>
                </a:cxn>
                <a:cxn ang="0">
                  <a:pos x="85" y="13"/>
                </a:cxn>
                <a:cxn ang="0">
                  <a:pos x="78" y="17"/>
                </a:cxn>
                <a:cxn ang="0">
                  <a:pos x="66" y="26"/>
                </a:cxn>
                <a:cxn ang="0">
                  <a:pos x="52" y="26"/>
                </a:cxn>
                <a:cxn ang="0">
                  <a:pos x="41" y="18"/>
                </a:cxn>
                <a:cxn ang="0">
                  <a:pos x="37" y="7"/>
                </a:cxn>
                <a:cxn ang="0">
                  <a:pos x="28" y="9"/>
                </a:cxn>
                <a:cxn ang="0">
                  <a:pos x="14" y="11"/>
                </a:cxn>
                <a:cxn ang="0">
                  <a:pos x="23" y="30"/>
                </a:cxn>
                <a:cxn ang="0">
                  <a:pos x="28" y="40"/>
                </a:cxn>
                <a:cxn ang="0">
                  <a:pos x="21" y="47"/>
                </a:cxn>
                <a:cxn ang="0">
                  <a:pos x="5" y="35"/>
                </a:cxn>
                <a:cxn ang="0">
                  <a:pos x="3" y="46"/>
                </a:cxn>
                <a:cxn ang="0">
                  <a:pos x="9" y="63"/>
                </a:cxn>
                <a:cxn ang="0">
                  <a:pos x="20" y="86"/>
                </a:cxn>
                <a:cxn ang="0">
                  <a:pos x="32" y="107"/>
                </a:cxn>
                <a:cxn ang="0">
                  <a:pos x="36" y="117"/>
                </a:cxn>
                <a:cxn ang="0">
                  <a:pos x="43" y="131"/>
                </a:cxn>
                <a:cxn ang="0">
                  <a:pos x="42" y="142"/>
                </a:cxn>
                <a:cxn ang="0">
                  <a:pos x="33" y="158"/>
                </a:cxn>
                <a:cxn ang="0">
                  <a:pos x="33" y="174"/>
                </a:cxn>
                <a:cxn ang="0">
                  <a:pos x="25" y="181"/>
                </a:cxn>
                <a:cxn ang="0">
                  <a:pos x="38" y="182"/>
                </a:cxn>
                <a:cxn ang="0">
                  <a:pos x="55" y="188"/>
                </a:cxn>
                <a:cxn ang="0">
                  <a:pos x="76" y="192"/>
                </a:cxn>
                <a:cxn ang="0">
                  <a:pos x="94" y="185"/>
                </a:cxn>
                <a:cxn ang="0">
                  <a:pos x="114" y="181"/>
                </a:cxn>
                <a:cxn ang="0">
                  <a:pos x="133" y="187"/>
                </a:cxn>
                <a:cxn ang="0">
                  <a:pos x="151" y="184"/>
                </a:cxn>
                <a:cxn ang="0">
                  <a:pos x="163" y="168"/>
                </a:cxn>
                <a:cxn ang="0">
                  <a:pos x="157" y="148"/>
                </a:cxn>
                <a:cxn ang="0">
                  <a:pos x="150" y="131"/>
                </a:cxn>
                <a:cxn ang="0">
                  <a:pos x="156" y="109"/>
                </a:cxn>
                <a:cxn ang="0">
                  <a:pos x="167" y="95"/>
                </a:cxn>
                <a:cxn ang="0">
                  <a:pos x="178" y="83"/>
                </a:cxn>
                <a:cxn ang="0">
                  <a:pos x="182" y="74"/>
                </a:cxn>
                <a:cxn ang="0">
                  <a:pos x="186" y="62"/>
                </a:cxn>
              </a:cxnLst>
              <a:rect l="0" t="0" r="r" b="b"/>
              <a:pathLst>
                <a:path w="186" h="193">
                  <a:moveTo>
                    <a:pt x="186" y="56"/>
                  </a:moveTo>
                  <a:cubicBezTo>
                    <a:pt x="185" y="55"/>
                    <a:pt x="184" y="53"/>
                    <a:pt x="183" y="53"/>
                  </a:cubicBezTo>
                  <a:cubicBezTo>
                    <a:pt x="183" y="52"/>
                    <a:pt x="181" y="50"/>
                    <a:pt x="180" y="49"/>
                  </a:cubicBezTo>
                  <a:cubicBezTo>
                    <a:pt x="179" y="49"/>
                    <a:pt x="176" y="48"/>
                    <a:pt x="175" y="47"/>
                  </a:cubicBezTo>
                  <a:cubicBezTo>
                    <a:pt x="174" y="47"/>
                    <a:pt x="173" y="46"/>
                    <a:pt x="172" y="46"/>
                  </a:cubicBezTo>
                  <a:cubicBezTo>
                    <a:pt x="171" y="44"/>
                    <a:pt x="171" y="40"/>
                    <a:pt x="171" y="38"/>
                  </a:cubicBezTo>
                  <a:cubicBezTo>
                    <a:pt x="170" y="36"/>
                    <a:pt x="169" y="32"/>
                    <a:pt x="169" y="29"/>
                  </a:cubicBezTo>
                  <a:cubicBezTo>
                    <a:pt x="170" y="27"/>
                    <a:pt x="171" y="23"/>
                    <a:pt x="173" y="21"/>
                  </a:cubicBezTo>
                  <a:cubicBezTo>
                    <a:pt x="173" y="20"/>
                    <a:pt x="175" y="20"/>
                    <a:pt x="176" y="19"/>
                  </a:cubicBezTo>
                  <a:cubicBezTo>
                    <a:pt x="177" y="18"/>
                    <a:pt x="178" y="17"/>
                    <a:pt x="178" y="16"/>
                  </a:cubicBezTo>
                  <a:cubicBezTo>
                    <a:pt x="179" y="15"/>
                    <a:pt x="179" y="14"/>
                    <a:pt x="180" y="13"/>
                  </a:cubicBezTo>
                  <a:cubicBezTo>
                    <a:pt x="178" y="12"/>
                    <a:pt x="177" y="11"/>
                    <a:pt x="176" y="10"/>
                  </a:cubicBezTo>
                  <a:cubicBezTo>
                    <a:pt x="174" y="9"/>
                    <a:pt x="172" y="8"/>
                    <a:pt x="170" y="7"/>
                  </a:cubicBezTo>
                  <a:cubicBezTo>
                    <a:pt x="168" y="7"/>
                    <a:pt x="164" y="7"/>
                    <a:pt x="162" y="7"/>
                  </a:cubicBezTo>
                  <a:cubicBezTo>
                    <a:pt x="160" y="6"/>
                    <a:pt x="157" y="5"/>
                    <a:pt x="156" y="5"/>
                  </a:cubicBezTo>
                  <a:cubicBezTo>
                    <a:pt x="155" y="4"/>
                    <a:pt x="153" y="2"/>
                    <a:pt x="152" y="2"/>
                  </a:cubicBezTo>
                  <a:cubicBezTo>
                    <a:pt x="151" y="1"/>
                    <a:pt x="149" y="2"/>
                    <a:pt x="148" y="2"/>
                  </a:cubicBezTo>
                  <a:cubicBezTo>
                    <a:pt x="146" y="1"/>
                    <a:pt x="143" y="0"/>
                    <a:pt x="142" y="0"/>
                  </a:cubicBezTo>
                  <a:cubicBezTo>
                    <a:pt x="140" y="0"/>
                    <a:pt x="138" y="1"/>
                    <a:pt x="137" y="1"/>
                  </a:cubicBezTo>
                  <a:cubicBezTo>
                    <a:pt x="137" y="2"/>
                    <a:pt x="138" y="5"/>
                    <a:pt x="137" y="6"/>
                  </a:cubicBezTo>
                  <a:cubicBezTo>
                    <a:pt x="137" y="6"/>
                    <a:pt x="135" y="7"/>
                    <a:pt x="134" y="7"/>
                  </a:cubicBezTo>
                  <a:cubicBezTo>
                    <a:pt x="133" y="8"/>
                    <a:pt x="131" y="8"/>
                    <a:pt x="130" y="8"/>
                  </a:cubicBezTo>
                  <a:cubicBezTo>
                    <a:pt x="129" y="8"/>
                    <a:pt x="126" y="10"/>
                    <a:pt x="125" y="10"/>
                  </a:cubicBezTo>
                  <a:cubicBezTo>
                    <a:pt x="124" y="11"/>
                    <a:pt x="121" y="12"/>
                    <a:pt x="120" y="12"/>
                  </a:cubicBezTo>
                  <a:cubicBezTo>
                    <a:pt x="118" y="12"/>
                    <a:pt x="115" y="11"/>
                    <a:pt x="113" y="11"/>
                  </a:cubicBezTo>
                  <a:cubicBezTo>
                    <a:pt x="112" y="11"/>
                    <a:pt x="109" y="13"/>
                    <a:pt x="107" y="13"/>
                  </a:cubicBezTo>
                  <a:cubicBezTo>
                    <a:pt x="106" y="14"/>
                    <a:pt x="104" y="16"/>
                    <a:pt x="103" y="17"/>
                  </a:cubicBezTo>
                  <a:cubicBezTo>
                    <a:pt x="102" y="17"/>
                    <a:pt x="99" y="17"/>
                    <a:pt x="98" y="17"/>
                  </a:cubicBezTo>
                  <a:cubicBezTo>
                    <a:pt x="96" y="17"/>
                    <a:pt x="91" y="17"/>
                    <a:pt x="89" y="16"/>
                  </a:cubicBezTo>
                  <a:cubicBezTo>
                    <a:pt x="88" y="15"/>
                    <a:pt x="87" y="13"/>
                    <a:pt x="85" y="13"/>
                  </a:cubicBezTo>
                  <a:cubicBezTo>
                    <a:pt x="85" y="13"/>
                    <a:pt x="85" y="12"/>
                    <a:pt x="85" y="12"/>
                  </a:cubicBezTo>
                  <a:cubicBezTo>
                    <a:pt x="84" y="12"/>
                    <a:pt x="82" y="12"/>
                    <a:pt x="81" y="13"/>
                  </a:cubicBezTo>
                  <a:cubicBezTo>
                    <a:pt x="80" y="13"/>
                    <a:pt x="79" y="16"/>
                    <a:pt x="78" y="17"/>
                  </a:cubicBezTo>
                  <a:cubicBezTo>
                    <a:pt x="77" y="17"/>
                    <a:pt x="75" y="18"/>
                    <a:pt x="74" y="19"/>
                  </a:cubicBezTo>
                  <a:cubicBezTo>
                    <a:pt x="73" y="20"/>
                    <a:pt x="71" y="21"/>
                    <a:pt x="70" y="22"/>
                  </a:cubicBezTo>
                  <a:cubicBezTo>
                    <a:pt x="69" y="23"/>
                    <a:pt x="67" y="25"/>
                    <a:pt x="66" y="26"/>
                  </a:cubicBezTo>
                  <a:cubicBezTo>
                    <a:pt x="65" y="26"/>
                    <a:pt x="63" y="29"/>
                    <a:pt x="62" y="29"/>
                  </a:cubicBezTo>
                  <a:cubicBezTo>
                    <a:pt x="60" y="29"/>
                    <a:pt x="59" y="26"/>
                    <a:pt x="58" y="26"/>
                  </a:cubicBezTo>
                  <a:cubicBezTo>
                    <a:pt x="57" y="25"/>
                    <a:pt x="53" y="26"/>
                    <a:pt x="52" y="26"/>
                  </a:cubicBezTo>
                  <a:cubicBezTo>
                    <a:pt x="51" y="25"/>
                    <a:pt x="49" y="25"/>
                    <a:pt x="48" y="24"/>
                  </a:cubicBezTo>
                  <a:cubicBezTo>
                    <a:pt x="46" y="24"/>
                    <a:pt x="43" y="23"/>
                    <a:pt x="42" y="22"/>
                  </a:cubicBezTo>
                  <a:cubicBezTo>
                    <a:pt x="41" y="21"/>
                    <a:pt x="41" y="19"/>
                    <a:pt x="41" y="18"/>
                  </a:cubicBezTo>
                  <a:cubicBezTo>
                    <a:pt x="41" y="16"/>
                    <a:pt x="43" y="13"/>
                    <a:pt x="43" y="12"/>
                  </a:cubicBezTo>
                  <a:cubicBezTo>
                    <a:pt x="43" y="11"/>
                    <a:pt x="41" y="10"/>
                    <a:pt x="41" y="10"/>
                  </a:cubicBezTo>
                  <a:cubicBezTo>
                    <a:pt x="40" y="9"/>
                    <a:pt x="38" y="7"/>
                    <a:pt x="37" y="7"/>
                  </a:cubicBezTo>
                  <a:cubicBezTo>
                    <a:pt x="37" y="8"/>
                    <a:pt x="37" y="8"/>
                    <a:pt x="36" y="9"/>
                  </a:cubicBezTo>
                  <a:cubicBezTo>
                    <a:pt x="36" y="10"/>
                    <a:pt x="34" y="11"/>
                    <a:pt x="32" y="11"/>
                  </a:cubicBezTo>
                  <a:cubicBezTo>
                    <a:pt x="31" y="11"/>
                    <a:pt x="29" y="10"/>
                    <a:pt x="28" y="9"/>
                  </a:cubicBezTo>
                  <a:cubicBezTo>
                    <a:pt x="27" y="8"/>
                    <a:pt x="25" y="6"/>
                    <a:pt x="24" y="5"/>
                  </a:cubicBezTo>
                  <a:cubicBezTo>
                    <a:pt x="22" y="5"/>
                    <a:pt x="19" y="6"/>
                    <a:pt x="18" y="7"/>
                  </a:cubicBezTo>
                  <a:cubicBezTo>
                    <a:pt x="17" y="8"/>
                    <a:pt x="14" y="10"/>
                    <a:pt x="14" y="11"/>
                  </a:cubicBezTo>
                  <a:cubicBezTo>
                    <a:pt x="13" y="13"/>
                    <a:pt x="14" y="18"/>
                    <a:pt x="15" y="20"/>
                  </a:cubicBezTo>
                  <a:cubicBezTo>
                    <a:pt x="16" y="21"/>
                    <a:pt x="20" y="24"/>
                    <a:pt x="22" y="25"/>
                  </a:cubicBezTo>
                  <a:cubicBezTo>
                    <a:pt x="22" y="26"/>
                    <a:pt x="23" y="29"/>
                    <a:pt x="23" y="30"/>
                  </a:cubicBezTo>
                  <a:cubicBezTo>
                    <a:pt x="24" y="31"/>
                    <a:pt x="25" y="33"/>
                    <a:pt x="26" y="34"/>
                  </a:cubicBezTo>
                  <a:cubicBezTo>
                    <a:pt x="26" y="34"/>
                    <a:pt x="27" y="35"/>
                    <a:pt x="27" y="35"/>
                  </a:cubicBezTo>
                  <a:cubicBezTo>
                    <a:pt x="28" y="37"/>
                    <a:pt x="28" y="39"/>
                    <a:pt x="28" y="40"/>
                  </a:cubicBezTo>
                  <a:cubicBezTo>
                    <a:pt x="28" y="42"/>
                    <a:pt x="25" y="44"/>
                    <a:pt x="24" y="45"/>
                  </a:cubicBezTo>
                  <a:cubicBezTo>
                    <a:pt x="24" y="45"/>
                    <a:pt x="23" y="46"/>
                    <a:pt x="22" y="47"/>
                  </a:cubicBezTo>
                  <a:cubicBezTo>
                    <a:pt x="22" y="47"/>
                    <a:pt x="21" y="47"/>
                    <a:pt x="21" y="47"/>
                  </a:cubicBezTo>
                  <a:cubicBezTo>
                    <a:pt x="19" y="47"/>
                    <a:pt x="17" y="45"/>
                    <a:pt x="16" y="44"/>
                  </a:cubicBezTo>
                  <a:cubicBezTo>
                    <a:pt x="14" y="42"/>
                    <a:pt x="12" y="40"/>
                    <a:pt x="10" y="38"/>
                  </a:cubicBezTo>
                  <a:cubicBezTo>
                    <a:pt x="9" y="37"/>
                    <a:pt x="6" y="36"/>
                    <a:pt x="5" y="35"/>
                  </a:cubicBezTo>
                  <a:cubicBezTo>
                    <a:pt x="4" y="35"/>
                    <a:pt x="2" y="36"/>
                    <a:pt x="1" y="37"/>
                  </a:cubicBezTo>
                  <a:cubicBezTo>
                    <a:pt x="0" y="38"/>
                    <a:pt x="0" y="40"/>
                    <a:pt x="0" y="41"/>
                  </a:cubicBezTo>
                  <a:cubicBezTo>
                    <a:pt x="0" y="42"/>
                    <a:pt x="2" y="44"/>
                    <a:pt x="3" y="46"/>
                  </a:cubicBezTo>
                  <a:cubicBezTo>
                    <a:pt x="3" y="47"/>
                    <a:pt x="3" y="49"/>
                    <a:pt x="3" y="50"/>
                  </a:cubicBezTo>
                  <a:cubicBezTo>
                    <a:pt x="4" y="52"/>
                    <a:pt x="5" y="55"/>
                    <a:pt x="6" y="56"/>
                  </a:cubicBezTo>
                  <a:cubicBezTo>
                    <a:pt x="7" y="58"/>
                    <a:pt x="8" y="61"/>
                    <a:pt x="9" y="63"/>
                  </a:cubicBezTo>
                  <a:cubicBezTo>
                    <a:pt x="10" y="65"/>
                    <a:pt x="12" y="68"/>
                    <a:pt x="12" y="70"/>
                  </a:cubicBezTo>
                  <a:cubicBezTo>
                    <a:pt x="13" y="72"/>
                    <a:pt x="15" y="76"/>
                    <a:pt x="16" y="78"/>
                  </a:cubicBezTo>
                  <a:cubicBezTo>
                    <a:pt x="17" y="80"/>
                    <a:pt x="19" y="84"/>
                    <a:pt x="20" y="86"/>
                  </a:cubicBezTo>
                  <a:cubicBezTo>
                    <a:pt x="22" y="88"/>
                    <a:pt x="24" y="91"/>
                    <a:pt x="25" y="93"/>
                  </a:cubicBezTo>
                  <a:cubicBezTo>
                    <a:pt x="26" y="96"/>
                    <a:pt x="26" y="101"/>
                    <a:pt x="28" y="104"/>
                  </a:cubicBezTo>
                  <a:cubicBezTo>
                    <a:pt x="28" y="105"/>
                    <a:pt x="30" y="107"/>
                    <a:pt x="32" y="107"/>
                  </a:cubicBezTo>
                  <a:cubicBezTo>
                    <a:pt x="32" y="108"/>
                    <a:pt x="34" y="107"/>
                    <a:pt x="34" y="108"/>
                  </a:cubicBezTo>
                  <a:cubicBezTo>
                    <a:pt x="35" y="108"/>
                    <a:pt x="35" y="111"/>
                    <a:pt x="35" y="111"/>
                  </a:cubicBezTo>
                  <a:cubicBezTo>
                    <a:pt x="36" y="113"/>
                    <a:pt x="36" y="116"/>
                    <a:pt x="36" y="117"/>
                  </a:cubicBezTo>
                  <a:cubicBezTo>
                    <a:pt x="36" y="118"/>
                    <a:pt x="35" y="121"/>
                    <a:pt x="35" y="122"/>
                  </a:cubicBezTo>
                  <a:cubicBezTo>
                    <a:pt x="36" y="124"/>
                    <a:pt x="37" y="127"/>
                    <a:pt x="38" y="128"/>
                  </a:cubicBezTo>
                  <a:cubicBezTo>
                    <a:pt x="39" y="129"/>
                    <a:pt x="42" y="130"/>
                    <a:pt x="43" y="131"/>
                  </a:cubicBezTo>
                  <a:cubicBezTo>
                    <a:pt x="44" y="132"/>
                    <a:pt x="45" y="134"/>
                    <a:pt x="46" y="136"/>
                  </a:cubicBezTo>
                  <a:cubicBezTo>
                    <a:pt x="46" y="137"/>
                    <a:pt x="46" y="139"/>
                    <a:pt x="45" y="140"/>
                  </a:cubicBezTo>
                  <a:cubicBezTo>
                    <a:pt x="45" y="141"/>
                    <a:pt x="43" y="141"/>
                    <a:pt x="42" y="142"/>
                  </a:cubicBezTo>
                  <a:cubicBezTo>
                    <a:pt x="41" y="143"/>
                    <a:pt x="39" y="144"/>
                    <a:pt x="39" y="145"/>
                  </a:cubicBezTo>
                  <a:cubicBezTo>
                    <a:pt x="38" y="147"/>
                    <a:pt x="36" y="149"/>
                    <a:pt x="35" y="151"/>
                  </a:cubicBezTo>
                  <a:cubicBezTo>
                    <a:pt x="34" y="153"/>
                    <a:pt x="33" y="156"/>
                    <a:pt x="33" y="158"/>
                  </a:cubicBezTo>
                  <a:cubicBezTo>
                    <a:pt x="33" y="160"/>
                    <a:pt x="34" y="163"/>
                    <a:pt x="35" y="164"/>
                  </a:cubicBezTo>
                  <a:cubicBezTo>
                    <a:pt x="35" y="165"/>
                    <a:pt x="35" y="168"/>
                    <a:pt x="35" y="170"/>
                  </a:cubicBezTo>
                  <a:cubicBezTo>
                    <a:pt x="34" y="171"/>
                    <a:pt x="34" y="173"/>
                    <a:pt x="33" y="174"/>
                  </a:cubicBezTo>
                  <a:cubicBezTo>
                    <a:pt x="32" y="174"/>
                    <a:pt x="29" y="175"/>
                    <a:pt x="28" y="175"/>
                  </a:cubicBezTo>
                  <a:cubicBezTo>
                    <a:pt x="28" y="175"/>
                    <a:pt x="26" y="176"/>
                    <a:pt x="25" y="177"/>
                  </a:cubicBezTo>
                  <a:cubicBezTo>
                    <a:pt x="25" y="178"/>
                    <a:pt x="24" y="180"/>
                    <a:pt x="25" y="181"/>
                  </a:cubicBezTo>
                  <a:cubicBezTo>
                    <a:pt x="25" y="182"/>
                    <a:pt x="27" y="184"/>
                    <a:pt x="28" y="184"/>
                  </a:cubicBezTo>
                  <a:cubicBezTo>
                    <a:pt x="29" y="184"/>
                    <a:pt x="32" y="183"/>
                    <a:pt x="33" y="182"/>
                  </a:cubicBezTo>
                  <a:cubicBezTo>
                    <a:pt x="34" y="182"/>
                    <a:pt x="37" y="181"/>
                    <a:pt x="38" y="182"/>
                  </a:cubicBezTo>
                  <a:cubicBezTo>
                    <a:pt x="40" y="182"/>
                    <a:pt x="42" y="183"/>
                    <a:pt x="43" y="183"/>
                  </a:cubicBezTo>
                  <a:cubicBezTo>
                    <a:pt x="44" y="184"/>
                    <a:pt x="47" y="186"/>
                    <a:pt x="48" y="186"/>
                  </a:cubicBezTo>
                  <a:cubicBezTo>
                    <a:pt x="50" y="187"/>
                    <a:pt x="54" y="188"/>
                    <a:pt x="55" y="188"/>
                  </a:cubicBezTo>
                  <a:cubicBezTo>
                    <a:pt x="58" y="189"/>
                    <a:pt x="63" y="189"/>
                    <a:pt x="66" y="190"/>
                  </a:cubicBezTo>
                  <a:cubicBezTo>
                    <a:pt x="67" y="190"/>
                    <a:pt x="69" y="192"/>
                    <a:pt x="70" y="192"/>
                  </a:cubicBezTo>
                  <a:cubicBezTo>
                    <a:pt x="71" y="193"/>
                    <a:pt x="74" y="192"/>
                    <a:pt x="76" y="192"/>
                  </a:cubicBezTo>
                  <a:cubicBezTo>
                    <a:pt x="77" y="191"/>
                    <a:pt x="79" y="188"/>
                    <a:pt x="81" y="187"/>
                  </a:cubicBezTo>
                  <a:cubicBezTo>
                    <a:pt x="82" y="187"/>
                    <a:pt x="86" y="186"/>
                    <a:pt x="87" y="185"/>
                  </a:cubicBezTo>
                  <a:cubicBezTo>
                    <a:pt x="89" y="185"/>
                    <a:pt x="93" y="186"/>
                    <a:pt x="94" y="185"/>
                  </a:cubicBezTo>
                  <a:cubicBezTo>
                    <a:pt x="95" y="184"/>
                    <a:pt x="96" y="182"/>
                    <a:pt x="97" y="181"/>
                  </a:cubicBezTo>
                  <a:cubicBezTo>
                    <a:pt x="99" y="180"/>
                    <a:pt x="104" y="181"/>
                    <a:pt x="106" y="181"/>
                  </a:cubicBezTo>
                  <a:cubicBezTo>
                    <a:pt x="108" y="180"/>
                    <a:pt x="112" y="181"/>
                    <a:pt x="114" y="181"/>
                  </a:cubicBezTo>
                  <a:cubicBezTo>
                    <a:pt x="116" y="180"/>
                    <a:pt x="120" y="178"/>
                    <a:pt x="122" y="179"/>
                  </a:cubicBezTo>
                  <a:cubicBezTo>
                    <a:pt x="124" y="179"/>
                    <a:pt x="127" y="180"/>
                    <a:pt x="129" y="181"/>
                  </a:cubicBezTo>
                  <a:cubicBezTo>
                    <a:pt x="130" y="182"/>
                    <a:pt x="131" y="186"/>
                    <a:pt x="133" y="187"/>
                  </a:cubicBezTo>
                  <a:cubicBezTo>
                    <a:pt x="134" y="188"/>
                    <a:pt x="138" y="187"/>
                    <a:pt x="139" y="188"/>
                  </a:cubicBezTo>
                  <a:cubicBezTo>
                    <a:pt x="140" y="188"/>
                    <a:pt x="143" y="188"/>
                    <a:pt x="144" y="188"/>
                  </a:cubicBezTo>
                  <a:cubicBezTo>
                    <a:pt x="146" y="187"/>
                    <a:pt x="149" y="186"/>
                    <a:pt x="151" y="184"/>
                  </a:cubicBezTo>
                  <a:cubicBezTo>
                    <a:pt x="151" y="184"/>
                    <a:pt x="151" y="184"/>
                    <a:pt x="151" y="184"/>
                  </a:cubicBezTo>
                  <a:cubicBezTo>
                    <a:pt x="153" y="182"/>
                    <a:pt x="157" y="176"/>
                    <a:pt x="159" y="173"/>
                  </a:cubicBezTo>
                  <a:cubicBezTo>
                    <a:pt x="160" y="172"/>
                    <a:pt x="162" y="169"/>
                    <a:pt x="163" y="168"/>
                  </a:cubicBezTo>
                  <a:cubicBezTo>
                    <a:pt x="163" y="166"/>
                    <a:pt x="164" y="163"/>
                    <a:pt x="163" y="161"/>
                  </a:cubicBezTo>
                  <a:cubicBezTo>
                    <a:pt x="163" y="159"/>
                    <a:pt x="161" y="156"/>
                    <a:pt x="160" y="154"/>
                  </a:cubicBezTo>
                  <a:cubicBezTo>
                    <a:pt x="159" y="153"/>
                    <a:pt x="157" y="150"/>
                    <a:pt x="157" y="148"/>
                  </a:cubicBezTo>
                  <a:cubicBezTo>
                    <a:pt x="156" y="147"/>
                    <a:pt x="155" y="143"/>
                    <a:pt x="154" y="141"/>
                  </a:cubicBezTo>
                  <a:cubicBezTo>
                    <a:pt x="153" y="140"/>
                    <a:pt x="152" y="137"/>
                    <a:pt x="151" y="135"/>
                  </a:cubicBezTo>
                  <a:cubicBezTo>
                    <a:pt x="151" y="134"/>
                    <a:pt x="151" y="132"/>
                    <a:pt x="150" y="131"/>
                  </a:cubicBezTo>
                  <a:cubicBezTo>
                    <a:pt x="150" y="129"/>
                    <a:pt x="149" y="127"/>
                    <a:pt x="149" y="125"/>
                  </a:cubicBezTo>
                  <a:cubicBezTo>
                    <a:pt x="149" y="123"/>
                    <a:pt x="151" y="118"/>
                    <a:pt x="152" y="116"/>
                  </a:cubicBezTo>
                  <a:cubicBezTo>
                    <a:pt x="153" y="114"/>
                    <a:pt x="155" y="111"/>
                    <a:pt x="156" y="109"/>
                  </a:cubicBezTo>
                  <a:cubicBezTo>
                    <a:pt x="158" y="108"/>
                    <a:pt x="161" y="105"/>
                    <a:pt x="162" y="103"/>
                  </a:cubicBezTo>
                  <a:cubicBezTo>
                    <a:pt x="163" y="102"/>
                    <a:pt x="163" y="100"/>
                    <a:pt x="164" y="99"/>
                  </a:cubicBezTo>
                  <a:cubicBezTo>
                    <a:pt x="165" y="98"/>
                    <a:pt x="167" y="96"/>
                    <a:pt x="167" y="95"/>
                  </a:cubicBezTo>
                  <a:cubicBezTo>
                    <a:pt x="168" y="94"/>
                    <a:pt x="170" y="92"/>
                    <a:pt x="171" y="92"/>
                  </a:cubicBezTo>
                  <a:cubicBezTo>
                    <a:pt x="172" y="90"/>
                    <a:pt x="174" y="88"/>
                    <a:pt x="175" y="87"/>
                  </a:cubicBezTo>
                  <a:cubicBezTo>
                    <a:pt x="176" y="86"/>
                    <a:pt x="177" y="84"/>
                    <a:pt x="178" y="83"/>
                  </a:cubicBezTo>
                  <a:cubicBezTo>
                    <a:pt x="179" y="83"/>
                    <a:pt x="181" y="82"/>
                    <a:pt x="182" y="82"/>
                  </a:cubicBezTo>
                  <a:cubicBezTo>
                    <a:pt x="182" y="81"/>
                    <a:pt x="181" y="80"/>
                    <a:pt x="181" y="79"/>
                  </a:cubicBezTo>
                  <a:cubicBezTo>
                    <a:pt x="181" y="78"/>
                    <a:pt x="181" y="75"/>
                    <a:pt x="182" y="74"/>
                  </a:cubicBezTo>
                  <a:cubicBezTo>
                    <a:pt x="182" y="73"/>
                    <a:pt x="183" y="72"/>
                    <a:pt x="183" y="71"/>
                  </a:cubicBezTo>
                  <a:cubicBezTo>
                    <a:pt x="184" y="70"/>
                    <a:pt x="185" y="69"/>
                    <a:pt x="185" y="68"/>
                  </a:cubicBezTo>
                  <a:cubicBezTo>
                    <a:pt x="186" y="66"/>
                    <a:pt x="186" y="63"/>
                    <a:pt x="186" y="62"/>
                  </a:cubicBezTo>
                  <a:cubicBezTo>
                    <a:pt x="186" y="60"/>
                    <a:pt x="186" y="57"/>
                    <a:pt x="186" y="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6"/>
            <p:cNvSpPr>
              <a:spLocks/>
            </p:cNvSpPr>
            <p:nvPr/>
          </p:nvSpPr>
          <p:spPr bwMode="auto">
            <a:xfrm>
              <a:off x="3064461" y="4269312"/>
              <a:ext cx="197942" cy="111722"/>
            </a:xfrm>
            <a:custGeom>
              <a:avLst/>
              <a:gdLst/>
              <a:ahLst/>
              <a:cxnLst>
                <a:cxn ang="0">
                  <a:pos x="11" y="7"/>
                </a:cxn>
                <a:cxn ang="0">
                  <a:pos x="19" y="7"/>
                </a:cxn>
                <a:cxn ang="0">
                  <a:pos x="25" y="14"/>
                </a:cxn>
                <a:cxn ang="0">
                  <a:pos x="37" y="18"/>
                </a:cxn>
                <a:cxn ang="0">
                  <a:pos x="47" y="20"/>
                </a:cxn>
                <a:cxn ang="0">
                  <a:pos x="52" y="13"/>
                </a:cxn>
                <a:cxn ang="0">
                  <a:pos x="55" y="9"/>
                </a:cxn>
                <a:cxn ang="0">
                  <a:pos x="62" y="9"/>
                </a:cxn>
                <a:cxn ang="0">
                  <a:pos x="74" y="7"/>
                </a:cxn>
                <a:cxn ang="0">
                  <a:pos x="79" y="3"/>
                </a:cxn>
                <a:cxn ang="0">
                  <a:pos x="86" y="2"/>
                </a:cxn>
                <a:cxn ang="0">
                  <a:pos x="94" y="3"/>
                </a:cxn>
                <a:cxn ang="0">
                  <a:pos x="105" y="0"/>
                </a:cxn>
                <a:cxn ang="0">
                  <a:pos x="111" y="5"/>
                </a:cxn>
                <a:cxn ang="0">
                  <a:pos x="118" y="12"/>
                </a:cxn>
                <a:cxn ang="0">
                  <a:pos x="124" y="19"/>
                </a:cxn>
                <a:cxn ang="0">
                  <a:pos x="126" y="26"/>
                </a:cxn>
                <a:cxn ang="0">
                  <a:pos x="136" y="29"/>
                </a:cxn>
                <a:cxn ang="0">
                  <a:pos x="146" y="28"/>
                </a:cxn>
                <a:cxn ang="0">
                  <a:pos x="151" y="28"/>
                </a:cxn>
                <a:cxn ang="0">
                  <a:pos x="148" y="43"/>
                </a:cxn>
                <a:cxn ang="0">
                  <a:pos x="141" y="54"/>
                </a:cxn>
                <a:cxn ang="0">
                  <a:pos x="135" y="60"/>
                </a:cxn>
                <a:cxn ang="0">
                  <a:pos x="129" y="67"/>
                </a:cxn>
                <a:cxn ang="0">
                  <a:pos x="128" y="62"/>
                </a:cxn>
                <a:cxn ang="0">
                  <a:pos x="123" y="58"/>
                </a:cxn>
                <a:cxn ang="0">
                  <a:pos x="111" y="55"/>
                </a:cxn>
                <a:cxn ang="0">
                  <a:pos x="97" y="58"/>
                </a:cxn>
                <a:cxn ang="0">
                  <a:pos x="86" y="60"/>
                </a:cxn>
                <a:cxn ang="0">
                  <a:pos x="82" y="58"/>
                </a:cxn>
                <a:cxn ang="0">
                  <a:pos x="76" y="58"/>
                </a:cxn>
                <a:cxn ang="0">
                  <a:pos x="69" y="58"/>
                </a:cxn>
                <a:cxn ang="0">
                  <a:pos x="63" y="58"/>
                </a:cxn>
                <a:cxn ang="0">
                  <a:pos x="57" y="56"/>
                </a:cxn>
                <a:cxn ang="0">
                  <a:pos x="50" y="57"/>
                </a:cxn>
                <a:cxn ang="0">
                  <a:pos x="41" y="59"/>
                </a:cxn>
                <a:cxn ang="0">
                  <a:pos x="34" y="58"/>
                </a:cxn>
                <a:cxn ang="0">
                  <a:pos x="27" y="58"/>
                </a:cxn>
                <a:cxn ang="0">
                  <a:pos x="29" y="69"/>
                </a:cxn>
                <a:cxn ang="0">
                  <a:pos x="33" y="81"/>
                </a:cxn>
                <a:cxn ang="0">
                  <a:pos x="23" y="84"/>
                </a:cxn>
                <a:cxn ang="0">
                  <a:pos x="18" y="76"/>
                </a:cxn>
                <a:cxn ang="0">
                  <a:pos x="13" y="76"/>
                </a:cxn>
                <a:cxn ang="0">
                  <a:pos x="13" y="68"/>
                </a:cxn>
                <a:cxn ang="0">
                  <a:pos x="16" y="62"/>
                </a:cxn>
                <a:cxn ang="0">
                  <a:pos x="17" y="50"/>
                </a:cxn>
                <a:cxn ang="0">
                  <a:pos x="11" y="43"/>
                </a:cxn>
                <a:cxn ang="0">
                  <a:pos x="3" y="40"/>
                </a:cxn>
                <a:cxn ang="0">
                  <a:pos x="0" y="23"/>
                </a:cxn>
                <a:cxn ang="0">
                  <a:pos x="7" y="13"/>
                </a:cxn>
                <a:cxn ang="0">
                  <a:pos x="11" y="7"/>
                </a:cxn>
              </a:cxnLst>
              <a:rect l="0" t="0" r="r" b="b"/>
              <a:pathLst>
                <a:path w="151" h="85">
                  <a:moveTo>
                    <a:pt x="11" y="7"/>
                  </a:moveTo>
                  <a:cubicBezTo>
                    <a:pt x="11" y="7"/>
                    <a:pt x="11" y="7"/>
                    <a:pt x="11" y="7"/>
                  </a:cubicBezTo>
                  <a:cubicBezTo>
                    <a:pt x="12" y="6"/>
                    <a:pt x="14" y="6"/>
                    <a:pt x="15" y="6"/>
                  </a:cubicBezTo>
                  <a:cubicBezTo>
                    <a:pt x="16" y="6"/>
                    <a:pt x="18" y="6"/>
                    <a:pt x="19" y="7"/>
                  </a:cubicBezTo>
                  <a:cubicBezTo>
                    <a:pt x="20" y="7"/>
                    <a:pt x="21" y="10"/>
                    <a:pt x="21" y="11"/>
                  </a:cubicBezTo>
                  <a:cubicBezTo>
                    <a:pt x="22" y="12"/>
                    <a:pt x="24" y="14"/>
                    <a:pt x="25" y="14"/>
                  </a:cubicBezTo>
                  <a:cubicBezTo>
                    <a:pt x="26" y="15"/>
                    <a:pt x="28" y="16"/>
                    <a:pt x="29" y="16"/>
                  </a:cubicBezTo>
                  <a:cubicBezTo>
                    <a:pt x="31" y="17"/>
                    <a:pt x="35" y="18"/>
                    <a:pt x="37" y="18"/>
                  </a:cubicBezTo>
                  <a:cubicBezTo>
                    <a:pt x="38" y="19"/>
                    <a:pt x="40" y="19"/>
                    <a:pt x="41" y="20"/>
                  </a:cubicBezTo>
                  <a:cubicBezTo>
                    <a:pt x="42" y="20"/>
                    <a:pt x="45" y="20"/>
                    <a:pt x="47" y="20"/>
                  </a:cubicBezTo>
                  <a:cubicBezTo>
                    <a:pt x="48" y="19"/>
                    <a:pt x="50" y="18"/>
                    <a:pt x="51" y="17"/>
                  </a:cubicBezTo>
                  <a:cubicBezTo>
                    <a:pt x="51" y="16"/>
                    <a:pt x="51" y="14"/>
                    <a:pt x="52" y="13"/>
                  </a:cubicBezTo>
                  <a:cubicBezTo>
                    <a:pt x="52" y="13"/>
                    <a:pt x="54" y="12"/>
                    <a:pt x="54" y="12"/>
                  </a:cubicBezTo>
                  <a:cubicBezTo>
                    <a:pt x="54" y="11"/>
                    <a:pt x="54" y="9"/>
                    <a:pt x="55" y="9"/>
                  </a:cubicBezTo>
                  <a:cubicBezTo>
                    <a:pt x="55" y="8"/>
                    <a:pt x="58" y="8"/>
                    <a:pt x="59" y="8"/>
                  </a:cubicBezTo>
                  <a:cubicBezTo>
                    <a:pt x="60" y="8"/>
                    <a:pt x="61" y="9"/>
                    <a:pt x="62" y="9"/>
                  </a:cubicBezTo>
                  <a:cubicBezTo>
                    <a:pt x="63" y="10"/>
                    <a:pt x="66" y="10"/>
                    <a:pt x="68" y="9"/>
                  </a:cubicBezTo>
                  <a:cubicBezTo>
                    <a:pt x="69" y="9"/>
                    <a:pt x="73" y="9"/>
                    <a:pt x="74" y="7"/>
                  </a:cubicBezTo>
                  <a:cubicBezTo>
                    <a:pt x="75" y="7"/>
                    <a:pt x="76" y="4"/>
                    <a:pt x="77" y="3"/>
                  </a:cubicBezTo>
                  <a:cubicBezTo>
                    <a:pt x="77" y="3"/>
                    <a:pt x="78" y="3"/>
                    <a:pt x="79" y="3"/>
                  </a:cubicBezTo>
                  <a:cubicBezTo>
                    <a:pt x="80" y="3"/>
                    <a:pt x="81" y="4"/>
                    <a:pt x="81" y="4"/>
                  </a:cubicBezTo>
                  <a:cubicBezTo>
                    <a:pt x="83" y="4"/>
                    <a:pt x="84" y="3"/>
                    <a:pt x="86" y="2"/>
                  </a:cubicBezTo>
                  <a:cubicBezTo>
                    <a:pt x="86" y="2"/>
                    <a:pt x="87" y="2"/>
                    <a:pt x="87" y="2"/>
                  </a:cubicBezTo>
                  <a:cubicBezTo>
                    <a:pt x="89" y="2"/>
                    <a:pt x="92" y="3"/>
                    <a:pt x="94" y="3"/>
                  </a:cubicBezTo>
                  <a:cubicBezTo>
                    <a:pt x="95" y="2"/>
                    <a:pt x="98" y="1"/>
                    <a:pt x="99" y="1"/>
                  </a:cubicBezTo>
                  <a:cubicBezTo>
                    <a:pt x="101" y="1"/>
                    <a:pt x="104" y="0"/>
                    <a:pt x="105" y="0"/>
                  </a:cubicBezTo>
                  <a:cubicBezTo>
                    <a:pt x="106" y="1"/>
                    <a:pt x="106" y="3"/>
                    <a:pt x="107" y="4"/>
                  </a:cubicBezTo>
                  <a:cubicBezTo>
                    <a:pt x="108" y="4"/>
                    <a:pt x="110" y="5"/>
                    <a:pt x="111" y="5"/>
                  </a:cubicBezTo>
                  <a:cubicBezTo>
                    <a:pt x="112" y="6"/>
                    <a:pt x="115" y="8"/>
                    <a:pt x="116" y="9"/>
                  </a:cubicBezTo>
                  <a:cubicBezTo>
                    <a:pt x="117" y="10"/>
                    <a:pt x="117" y="12"/>
                    <a:pt x="118" y="12"/>
                  </a:cubicBezTo>
                  <a:cubicBezTo>
                    <a:pt x="119" y="13"/>
                    <a:pt x="120" y="15"/>
                    <a:pt x="121" y="15"/>
                  </a:cubicBezTo>
                  <a:cubicBezTo>
                    <a:pt x="122" y="16"/>
                    <a:pt x="124" y="18"/>
                    <a:pt x="124" y="19"/>
                  </a:cubicBezTo>
                  <a:cubicBezTo>
                    <a:pt x="125" y="20"/>
                    <a:pt x="124" y="23"/>
                    <a:pt x="125" y="24"/>
                  </a:cubicBezTo>
                  <a:cubicBezTo>
                    <a:pt x="125" y="24"/>
                    <a:pt x="126" y="26"/>
                    <a:pt x="126" y="26"/>
                  </a:cubicBezTo>
                  <a:cubicBezTo>
                    <a:pt x="127" y="27"/>
                    <a:pt x="130" y="27"/>
                    <a:pt x="131" y="28"/>
                  </a:cubicBezTo>
                  <a:cubicBezTo>
                    <a:pt x="132" y="28"/>
                    <a:pt x="134" y="29"/>
                    <a:pt x="136" y="29"/>
                  </a:cubicBezTo>
                  <a:cubicBezTo>
                    <a:pt x="137" y="29"/>
                    <a:pt x="140" y="30"/>
                    <a:pt x="141" y="30"/>
                  </a:cubicBezTo>
                  <a:cubicBezTo>
                    <a:pt x="143" y="30"/>
                    <a:pt x="145" y="28"/>
                    <a:pt x="146" y="28"/>
                  </a:cubicBezTo>
                  <a:cubicBezTo>
                    <a:pt x="147" y="28"/>
                    <a:pt x="148" y="28"/>
                    <a:pt x="149" y="28"/>
                  </a:cubicBezTo>
                  <a:cubicBezTo>
                    <a:pt x="149" y="28"/>
                    <a:pt x="150" y="28"/>
                    <a:pt x="151" y="28"/>
                  </a:cubicBezTo>
                  <a:cubicBezTo>
                    <a:pt x="151" y="31"/>
                    <a:pt x="150" y="35"/>
                    <a:pt x="150" y="37"/>
                  </a:cubicBezTo>
                  <a:cubicBezTo>
                    <a:pt x="150" y="38"/>
                    <a:pt x="149" y="41"/>
                    <a:pt x="148" y="43"/>
                  </a:cubicBezTo>
                  <a:cubicBezTo>
                    <a:pt x="147" y="44"/>
                    <a:pt x="146" y="47"/>
                    <a:pt x="146" y="48"/>
                  </a:cubicBezTo>
                  <a:cubicBezTo>
                    <a:pt x="144" y="50"/>
                    <a:pt x="142" y="52"/>
                    <a:pt x="141" y="54"/>
                  </a:cubicBezTo>
                  <a:cubicBezTo>
                    <a:pt x="140" y="55"/>
                    <a:pt x="141" y="57"/>
                    <a:pt x="140" y="58"/>
                  </a:cubicBezTo>
                  <a:cubicBezTo>
                    <a:pt x="139" y="59"/>
                    <a:pt x="136" y="59"/>
                    <a:pt x="135" y="60"/>
                  </a:cubicBezTo>
                  <a:cubicBezTo>
                    <a:pt x="134" y="60"/>
                    <a:pt x="132" y="63"/>
                    <a:pt x="132" y="64"/>
                  </a:cubicBezTo>
                  <a:cubicBezTo>
                    <a:pt x="131" y="65"/>
                    <a:pt x="130" y="67"/>
                    <a:pt x="129" y="67"/>
                  </a:cubicBezTo>
                  <a:cubicBezTo>
                    <a:pt x="129" y="66"/>
                    <a:pt x="128" y="66"/>
                    <a:pt x="128" y="65"/>
                  </a:cubicBezTo>
                  <a:cubicBezTo>
                    <a:pt x="128" y="64"/>
                    <a:pt x="128" y="63"/>
                    <a:pt x="128" y="62"/>
                  </a:cubicBezTo>
                  <a:cubicBezTo>
                    <a:pt x="128" y="61"/>
                    <a:pt x="127" y="60"/>
                    <a:pt x="127" y="59"/>
                  </a:cubicBezTo>
                  <a:cubicBezTo>
                    <a:pt x="126" y="58"/>
                    <a:pt x="124" y="58"/>
                    <a:pt x="123" y="58"/>
                  </a:cubicBezTo>
                  <a:cubicBezTo>
                    <a:pt x="121" y="57"/>
                    <a:pt x="119" y="56"/>
                    <a:pt x="117" y="55"/>
                  </a:cubicBezTo>
                  <a:cubicBezTo>
                    <a:pt x="116" y="55"/>
                    <a:pt x="113" y="55"/>
                    <a:pt x="111" y="55"/>
                  </a:cubicBezTo>
                  <a:cubicBezTo>
                    <a:pt x="109" y="55"/>
                    <a:pt x="104" y="55"/>
                    <a:pt x="102" y="56"/>
                  </a:cubicBezTo>
                  <a:cubicBezTo>
                    <a:pt x="101" y="56"/>
                    <a:pt x="99" y="57"/>
                    <a:pt x="97" y="58"/>
                  </a:cubicBezTo>
                  <a:cubicBezTo>
                    <a:pt x="96" y="58"/>
                    <a:pt x="92" y="57"/>
                    <a:pt x="90" y="57"/>
                  </a:cubicBezTo>
                  <a:cubicBezTo>
                    <a:pt x="89" y="58"/>
                    <a:pt x="87" y="59"/>
                    <a:pt x="86" y="60"/>
                  </a:cubicBezTo>
                  <a:cubicBezTo>
                    <a:pt x="85" y="60"/>
                    <a:pt x="84" y="59"/>
                    <a:pt x="83" y="59"/>
                  </a:cubicBezTo>
                  <a:cubicBezTo>
                    <a:pt x="83" y="59"/>
                    <a:pt x="82" y="58"/>
                    <a:pt x="82" y="58"/>
                  </a:cubicBezTo>
                  <a:cubicBezTo>
                    <a:pt x="81" y="57"/>
                    <a:pt x="80" y="57"/>
                    <a:pt x="79" y="57"/>
                  </a:cubicBezTo>
                  <a:cubicBezTo>
                    <a:pt x="78" y="57"/>
                    <a:pt x="77" y="58"/>
                    <a:pt x="76" y="58"/>
                  </a:cubicBezTo>
                  <a:cubicBezTo>
                    <a:pt x="75" y="59"/>
                    <a:pt x="73" y="58"/>
                    <a:pt x="72" y="58"/>
                  </a:cubicBezTo>
                  <a:cubicBezTo>
                    <a:pt x="71" y="58"/>
                    <a:pt x="70" y="58"/>
                    <a:pt x="69" y="58"/>
                  </a:cubicBezTo>
                  <a:cubicBezTo>
                    <a:pt x="68" y="58"/>
                    <a:pt x="67" y="59"/>
                    <a:pt x="66" y="59"/>
                  </a:cubicBezTo>
                  <a:cubicBezTo>
                    <a:pt x="65" y="59"/>
                    <a:pt x="64" y="59"/>
                    <a:pt x="63" y="58"/>
                  </a:cubicBezTo>
                  <a:cubicBezTo>
                    <a:pt x="63" y="58"/>
                    <a:pt x="63" y="56"/>
                    <a:pt x="62" y="55"/>
                  </a:cubicBezTo>
                  <a:cubicBezTo>
                    <a:pt x="61" y="55"/>
                    <a:pt x="58" y="55"/>
                    <a:pt x="57" y="56"/>
                  </a:cubicBezTo>
                  <a:cubicBezTo>
                    <a:pt x="56" y="56"/>
                    <a:pt x="55" y="58"/>
                    <a:pt x="54" y="58"/>
                  </a:cubicBezTo>
                  <a:cubicBezTo>
                    <a:pt x="53" y="58"/>
                    <a:pt x="51" y="57"/>
                    <a:pt x="50" y="57"/>
                  </a:cubicBezTo>
                  <a:cubicBezTo>
                    <a:pt x="49" y="57"/>
                    <a:pt x="46" y="57"/>
                    <a:pt x="45" y="58"/>
                  </a:cubicBezTo>
                  <a:cubicBezTo>
                    <a:pt x="44" y="58"/>
                    <a:pt x="42" y="59"/>
                    <a:pt x="41" y="59"/>
                  </a:cubicBezTo>
                  <a:cubicBezTo>
                    <a:pt x="40" y="60"/>
                    <a:pt x="38" y="60"/>
                    <a:pt x="37" y="60"/>
                  </a:cubicBezTo>
                  <a:cubicBezTo>
                    <a:pt x="36" y="60"/>
                    <a:pt x="35" y="58"/>
                    <a:pt x="34" y="58"/>
                  </a:cubicBezTo>
                  <a:cubicBezTo>
                    <a:pt x="33" y="57"/>
                    <a:pt x="31" y="58"/>
                    <a:pt x="30" y="58"/>
                  </a:cubicBezTo>
                  <a:cubicBezTo>
                    <a:pt x="29" y="58"/>
                    <a:pt x="28" y="58"/>
                    <a:pt x="27" y="58"/>
                  </a:cubicBezTo>
                  <a:cubicBezTo>
                    <a:pt x="26" y="59"/>
                    <a:pt x="26" y="62"/>
                    <a:pt x="26" y="63"/>
                  </a:cubicBezTo>
                  <a:cubicBezTo>
                    <a:pt x="26" y="65"/>
                    <a:pt x="28" y="68"/>
                    <a:pt x="29" y="69"/>
                  </a:cubicBezTo>
                  <a:cubicBezTo>
                    <a:pt x="29" y="70"/>
                    <a:pt x="32" y="71"/>
                    <a:pt x="32" y="72"/>
                  </a:cubicBezTo>
                  <a:cubicBezTo>
                    <a:pt x="33" y="74"/>
                    <a:pt x="33" y="79"/>
                    <a:pt x="33" y="81"/>
                  </a:cubicBezTo>
                  <a:cubicBezTo>
                    <a:pt x="32" y="82"/>
                    <a:pt x="30" y="84"/>
                    <a:pt x="29" y="84"/>
                  </a:cubicBezTo>
                  <a:cubicBezTo>
                    <a:pt x="28" y="85"/>
                    <a:pt x="24" y="84"/>
                    <a:pt x="23" y="84"/>
                  </a:cubicBezTo>
                  <a:cubicBezTo>
                    <a:pt x="22" y="83"/>
                    <a:pt x="20" y="81"/>
                    <a:pt x="20" y="80"/>
                  </a:cubicBezTo>
                  <a:cubicBezTo>
                    <a:pt x="19" y="79"/>
                    <a:pt x="19" y="77"/>
                    <a:pt x="18" y="76"/>
                  </a:cubicBezTo>
                  <a:cubicBezTo>
                    <a:pt x="18" y="76"/>
                    <a:pt x="16" y="76"/>
                    <a:pt x="15" y="76"/>
                  </a:cubicBezTo>
                  <a:cubicBezTo>
                    <a:pt x="14" y="76"/>
                    <a:pt x="14" y="76"/>
                    <a:pt x="13" y="76"/>
                  </a:cubicBezTo>
                  <a:cubicBezTo>
                    <a:pt x="13" y="75"/>
                    <a:pt x="12" y="74"/>
                    <a:pt x="12" y="73"/>
                  </a:cubicBezTo>
                  <a:cubicBezTo>
                    <a:pt x="12" y="72"/>
                    <a:pt x="12" y="69"/>
                    <a:pt x="13" y="68"/>
                  </a:cubicBezTo>
                  <a:cubicBezTo>
                    <a:pt x="13" y="67"/>
                    <a:pt x="14" y="66"/>
                    <a:pt x="14" y="65"/>
                  </a:cubicBezTo>
                  <a:cubicBezTo>
                    <a:pt x="15" y="64"/>
                    <a:pt x="16" y="63"/>
                    <a:pt x="16" y="62"/>
                  </a:cubicBezTo>
                  <a:cubicBezTo>
                    <a:pt x="17" y="60"/>
                    <a:pt x="17" y="57"/>
                    <a:pt x="17" y="56"/>
                  </a:cubicBezTo>
                  <a:cubicBezTo>
                    <a:pt x="17" y="54"/>
                    <a:pt x="17" y="51"/>
                    <a:pt x="17" y="50"/>
                  </a:cubicBezTo>
                  <a:cubicBezTo>
                    <a:pt x="16" y="49"/>
                    <a:pt x="15" y="47"/>
                    <a:pt x="14" y="47"/>
                  </a:cubicBezTo>
                  <a:cubicBezTo>
                    <a:pt x="14" y="46"/>
                    <a:pt x="12" y="44"/>
                    <a:pt x="11" y="43"/>
                  </a:cubicBezTo>
                  <a:cubicBezTo>
                    <a:pt x="10" y="43"/>
                    <a:pt x="7" y="42"/>
                    <a:pt x="6" y="41"/>
                  </a:cubicBezTo>
                  <a:cubicBezTo>
                    <a:pt x="5" y="41"/>
                    <a:pt x="4" y="40"/>
                    <a:pt x="3" y="40"/>
                  </a:cubicBezTo>
                  <a:cubicBezTo>
                    <a:pt x="2" y="38"/>
                    <a:pt x="2" y="34"/>
                    <a:pt x="2" y="32"/>
                  </a:cubicBezTo>
                  <a:cubicBezTo>
                    <a:pt x="1" y="30"/>
                    <a:pt x="0" y="26"/>
                    <a:pt x="0" y="23"/>
                  </a:cubicBezTo>
                  <a:cubicBezTo>
                    <a:pt x="1" y="21"/>
                    <a:pt x="2" y="17"/>
                    <a:pt x="4" y="15"/>
                  </a:cubicBezTo>
                  <a:cubicBezTo>
                    <a:pt x="4" y="14"/>
                    <a:pt x="6" y="14"/>
                    <a:pt x="7" y="13"/>
                  </a:cubicBezTo>
                  <a:cubicBezTo>
                    <a:pt x="8" y="12"/>
                    <a:pt x="9" y="11"/>
                    <a:pt x="9" y="10"/>
                  </a:cubicBezTo>
                  <a:cubicBezTo>
                    <a:pt x="10" y="9"/>
                    <a:pt x="10" y="8"/>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
            <p:cNvSpPr>
              <a:spLocks/>
            </p:cNvSpPr>
            <p:nvPr/>
          </p:nvSpPr>
          <p:spPr bwMode="auto">
            <a:xfrm>
              <a:off x="3301264" y="4090800"/>
              <a:ext cx="81362" cy="241660"/>
            </a:xfrm>
            <a:custGeom>
              <a:avLst/>
              <a:gdLst/>
              <a:ahLst/>
              <a:cxnLst>
                <a:cxn ang="0">
                  <a:pos x="9" y="181"/>
                </a:cxn>
                <a:cxn ang="0">
                  <a:pos x="10" y="175"/>
                </a:cxn>
                <a:cxn ang="0">
                  <a:pos x="13" y="167"/>
                </a:cxn>
                <a:cxn ang="0">
                  <a:pos x="16" y="159"/>
                </a:cxn>
                <a:cxn ang="0">
                  <a:pos x="17" y="149"/>
                </a:cxn>
                <a:cxn ang="0">
                  <a:pos x="22" y="136"/>
                </a:cxn>
                <a:cxn ang="0">
                  <a:pos x="24" y="128"/>
                </a:cxn>
                <a:cxn ang="0">
                  <a:pos x="25" y="121"/>
                </a:cxn>
                <a:cxn ang="0">
                  <a:pos x="30" y="109"/>
                </a:cxn>
                <a:cxn ang="0">
                  <a:pos x="31" y="97"/>
                </a:cxn>
                <a:cxn ang="0">
                  <a:pos x="33" y="91"/>
                </a:cxn>
                <a:cxn ang="0">
                  <a:pos x="38" y="86"/>
                </a:cxn>
                <a:cxn ang="0">
                  <a:pos x="40" y="79"/>
                </a:cxn>
                <a:cxn ang="0">
                  <a:pos x="43" y="71"/>
                </a:cxn>
                <a:cxn ang="0">
                  <a:pos x="43" y="61"/>
                </a:cxn>
                <a:cxn ang="0">
                  <a:pos x="44" y="55"/>
                </a:cxn>
                <a:cxn ang="0">
                  <a:pos x="48" y="49"/>
                </a:cxn>
                <a:cxn ang="0">
                  <a:pos x="49" y="44"/>
                </a:cxn>
                <a:cxn ang="0">
                  <a:pos x="52" y="40"/>
                </a:cxn>
                <a:cxn ang="0">
                  <a:pos x="55" y="35"/>
                </a:cxn>
                <a:cxn ang="0">
                  <a:pos x="57" y="24"/>
                </a:cxn>
                <a:cxn ang="0">
                  <a:pos x="58" y="18"/>
                </a:cxn>
                <a:cxn ang="0">
                  <a:pos x="60" y="11"/>
                </a:cxn>
                <a:cxn ang="0">
                  <a:pos x="62" y="5"/>
                </a:cxn>
                <a:cxn ang="0">
                  <a:pos x="60" y="0"/>
                </a:cxn>
                <a:cxn ang="0">
                  <a:pos x="54" y="1"/>
                </a:cxn>
                <a:cxn ang="0">
                  <a:pos x="50" y="7"/>
                </a:cxn>
                <a:cxn ang="0">
                  <a:pos x="48" y="12"/>
                </a:cxn>
                <a:cxn ang="0">
                  <a:pos x="48" y="17"/>
                </a:cxn>
                <a:cxn ang="0">
                  <a:pos x="45" y="27"/>
                </a:cxn>
                <a:cxn ang="0">
                  <a:pos x="41" y="35"/>
                </a:cxn>
                <a:cxn ang="0">
                  <a:pos x="41" y="44"/>
                </a:cxn>
                <a:cxn ang="0">
                  <a:pos x="35" y="56"/>
                </a:cxn>
                <a:cxn ang="0">
                  <a:pos x="32" y="63"/>
                </a:cxn>
                <a:cxn ang="0">
                  <a:pos x="30" y="69"/>
                </a:cxn>
                <a:cxn ang="0">
                  <a:pos x="27" y="73"/>
                </a:cxn>
                <a:cxn ang="0">
                  <a:pos x="22" y="76"/>
                </a:cxn>
                <a:cxn ang="0">
                  <a:pos x="18" y="80"/>
                </a:cxn>
                <a:cxn ang="0">
                  <a:pos x="17" y="85"/>
                </a:cxn>
                <a:cxn ang="0">
                  <a:pos x="15" y="88"/>
                </a:cxn>
                <a:cxn ang="0">
                  <a:pos x="15" y="95"/>
                </a:cxn>
                <a:cxn ang="0">
                  <a:pos x="11" y="101"/>
                </a:cxn>
                <a:cxn ang="0">
                  <a:pos x="8" y="110"/>
                </a:cxn>
                <a:cxn ang="0">
                  <a:pos x="4" y="127"/>
                </a:cxn>
                <a:cxn ang="0">
                  <a:pos x="2" y="144"/>
                </a:cxn>
                <a:cxn ang="0">
                  <a:pos x="0" y="160"/>
                </a:cxn>
                <a:cxn ang="0">
                  <a:pos x="0" y="171"/>
                </a:cxn>
                <a:cxn ang="0">
                  <a:pos x="0" y="178"/>
                </a:cxn>
                <a:cxn ang="0">
                  <a:pos x="3" y="184"/>
                </a:cxn>
                <a:cxn ang="0">
                  <a:pos x="8" y="184"/>
                </a:cxn>
                <a:cxn ang="0">
                  <a:pos x="9" y="181"/>
                </a:cxn>
              </a:cxnLst>
              <a:rect l="0" t="0" r="r" b="b"/>
              <a:pathLst>
                <a:path w="62" h="185">
                  <a:moveTo>
                    <a:pt x="9" y="181"/>
                  </a:moveTo>
                  <a:cubicBezTo>
                    <a:pt x="10" y="179"/>
                    <a:pt x="10" y="176"/>
                    <a:pt x="10" y="175"/>
                  </a:cubicBezTo>
                  <a:cubicBezTo>
                    <a:pt x="11" y="173"/>
                    <a:pt x="12" y="169"/>
                    <a:pt x="13" y="167"/>
                  </a:cubicBezTo>
                  <a:cubicBezTo>
                    <a:pt x="14" y="165"/>
                    <a:pt x="16" y="161"/>
                    <a:pt x="16" y="159"/>
                  </a:cubicBezTo>
                  <a:cubicBezTo>
                    <a:pt x="17" y="157"/>
                    <a:pt x="17" y="152"/>
                    <a:pt x="17" y="149"/>
                  </a:cubicBezTo>
                  <a:cubicBezTo>
                    <a:pt x="18" y="146"/>
                    <a:pt x="21" y="139"/>
                    <a:pt x="22" y="136"/>
                  </a:cubicBezTo>
                  <a:cubicBezTo>
                    <a:pt x="22" y="134"/>
                    <a:pt x="24" y="130"/>
                    <a:pt x="24" y="128"/>
                  </a:cubicBezTo>
                  <a:cubicBezTo>
                    <a:pt x="25" y="126"/>
                    <a:pt x="25" y="122"/>
                    <a:pt x="25" y="121"/>
                  </a:cubicBezTo>
                  <a:cubicBezTo>
                    <a:pt x="26" y="118"/>
                    <a:pt x="29" y="112"/>
                    <a:pt x="30" y="109"/>
                  </a:cubicBezTo>
                  <a:cubicBezTo>
                    <a:pt x="31" y="106"/>
                    <a:pt x="30" y="100"/>
                    <a:pt x="31" y="97"/>
                  </a:cubicBezTo>
                  <a:cubicBezTo>
                    <a:pt x="31" y="96"/>
                    <a:pt x="32" y="92"/>
                    <a:pt x="33" y="91"/>
                  </a:cubicBezTo>
                  <a:cubicBezTo>
                    <a:pt x="34" y="90"/>
                    <a:pt x="37" y="88"/>
                    <a:pt x="38" y="86"/>
                  </a:cubicBezTo>
                  <a:cubicBezTo>
                    <a:pt x="39" y="84"/>
                    <a:pt x="40" y="81"/>
                    <a:pt x="40" y="79"/>
                  </a:cubicBezTo>
                  <a:cubicBezTo>
                    <a:pt x="41" y="77"/>
                    <a:pt x="42" y="73"/>
                    <a:pt x="43" y="71"/>
                  </a:cubicBezTo>
                  <a:cubicBezTo>
                    <a:pt x="43" y="68"/>
                    <a:pt x="43" y="63"/>
                    <a:pt x="43" y="61"/>
                  </a:cubicBezTo>
                  <a:cubicBezTo>
                    <a:pt x="43" y="59"/>
                    <a:pt x="44" y="56"/>
                    <a:pt x="44" y="55"/>
                  </a:cubicBezTo>
                  <a:cubicBezTo>
                    <a:pt x="45" y="53"/>
                    <a:pt x="47" y="51"/>
                    <a:pt x="48" y="49"/>
                  </a:cubicBezTo>
                  <a:cubicBezTo>
                    <a:pt x="49" y="48"/>
                    <a:pt x="49" y="45"/>
                    <a:pt x="49" y="44"/>
                  </a:cubicBezTo>
                  <a:cubicBezTo>
                    <a:pt x="50" y="42"/>
                    <a:pt x="52" y="41"/>
                    <a:pt x="52" y="40"/>
                  </a:cubicBezTo>
                  <a:cubicBezTo>
                    <a:pt x="53" y="38"/>
                    <a:pt x="55" y="36"/>
                    <a:pt x="55" y="35"/>
                  </a:cubicBezTo>
                  <a:cubicBezTo>
                    <a:pt x="56" y="32"/>
                    <a:pt x="57" y="27"/>
                    <a:pt x="57" y="24"/>
                  </a:cubicBezTo>
                  <a:cubicBezTo>
                    <a:pt x="57" y="23"/>
                    <a:pt x="58" y="20"/>
                    <a:pt x="58" y="18"/>
                  </a:cubicBezTo>
                  <a:cubicBezTo>
                    <a:pt x="59" y="16"/>
                    <a:pt x="60" y="13"/>
                    <a:pt x="60" y="11"/>
                  </a:cubicBezTo>
                  <a:cubicBezTo>
                    <a:pt x="61" y="9"/>
                    <a:pt x="62" y="6"/>
                    <a:pt x="62" y="5"/>
                  </a:cubicBezTo>
                  <a:cubicBezTo>
                    <a:pt x="62" y="3"/>
                    <a:pt x="61" y="1"/>
                    <a:pt x="60" y="0"/>
                  </a:cubicBezTo>
                  <a:cubicBezTo>
                    <a:pt x="58" y="0"/>
                    <a:pt x="55" y="0"/>
                    <a:pt x="54" y="1"/>
                  </a:cubicBezTo>
                  <a:cubicBezTo>
                    <a:pt x="52" y="2"/>
                    <a:pt x="51" y="6"/>
                    <a:pt x="50" y="7"/>
                  </a:cubicBezTo>
                  <a:cubicBezTo>
                    <a:pt x="50" y="9"/>
                    <a:pt x="48" y="11"/>
                    <a:pt x="48" y="12"/>
                  </a:cubicBezTo>
                  <a:cubicBezTo>
                    <a:pt x="48" y="13"/>
                    <a:pt x="48" y="16"/>
                    <a:pt x="48" y="17"/>
                  </a:cubicBezTo>
                  <a:cubicBezTo>
                    <a:pt x="48" y="20"/>
                    <a:pt x="46" y="25"/>
                    <a:pt x="45" y="27"/>
                  </a:cubicBezTo>
                  <a:cubicBezTo>
                    <a:pt x="45" y="29"/>
                    <a:pt x="42" y="33"/>
                    <a:pt x="41" y="35"/>
                  </a:cubicBezTo>
                  <a:cubicBezTo>
                    <a:pt x="41" y="38"/>
                    <a:pt x="41" y="42"/>
                    <a:pt x="41" y="44"/>
                  </a:cubicBezTo>
                  <a:cubicBezTo>
                    <a:pt x="40" y="47"/>
                    <a:pt x="36" y="53"/>
                    <a:pt x="35" y="56"/>
                  </a:cubicBezTo>
                  <a:cubicBezTo>
                    <a:pt x="34" y="57"/>
                    <a:pt x="33" y="61"/>
                    <a:pt x="32" y="63"/>
                  </a:cubicBezTo>
                  <a:cubicBezTo>
                    <a:pt x="32" y="64"/>
                    <a:pt x="31" y="67"/>
                    <a:pt x="30" y="69"/>
                  </a:cubicBezTo>
                  <a:cubicBezTo>
                    <a:pt x="29" y="70"/>
                    <a:pt x="27" y="72"/>
                    <a:pt x="27" y="73"/>
                  </a:cubicBezTo>
                  <a:cubicBezTo>
                    <a:pt x="26" y="74"/>
                    <a:pt x="23" y="75"/>
                    <a:pt x="22" y="76"/>
                  </a:cubicBezTo>
                  <a:cubicBezTo>
                    <a:pt x="21" y="77"/>
                    <a:pt x="19" y="79"/>
                    <a:pt x="18" y="80"/>
                  </a:cubicBezTo>
                  <a:cubicBezTo>
                    <a:pt x="18" y="81"/>
                    <a:pt x="18" y="84"/>
                    <a:pt x="17" y="85"/>
                  </a:cubicBezTo>
                  <a:cubicBezTo>
                    <a:pt x="17" y="86"/>
                    <a:pt x="15" y="87"/>
                    <a:pt x="15" y="88"/>
                  </a:cubicBezTo>
                  <a:cubicBezTo>
                    <a:pt x="14" y="90"/>
                    <a:pt x="15" y="93"/>
                    <a:pt x="15" y="95"/>
                  </a:cubicBezTo>
                  <a:cubicBezTo>
                    <a:pt x="14" y="96"/>
                    <a:pt x="12" y="100"/>
                    <a:pt x="11" y="101"/>
                  </a:cubicBezTo>
                  <a:cubicBezTo>
                    <a:pt x="10" y="104"/>
                    <a:pt x="8" y="108"/>
                    <a:pt x="8" y="110"/>
                  </a:cubicBezTo>
                  <a:cubicBezTo>
                    <a:pt x="6" y="115"/>
                    <a:pt x="4" y="123"/>
                    <a:pt x="4" y="127"/>
                  </a:cubicBezTo>
                  <a:cubicBezTo>
                    <a:pt x="3" y="131"/>
                    <a:pt x="2" y="140"/>
                    <a:pt x="2" y="144"/>
                  </a:cubicBezTo>
                  <a:cubicBezTo>
                    <a:pt x="1" y="148"/>
                    <a:pt x="1" y="156"/>
                    <a:pt x="0" y="160"/>
                  </a:cubicBezTo>
                  <a:cubicBezTo>
                    <a:pt x="0" y="162"/>
                    <a:pt x="0" y="168"/>
                    <a:pt x="0" y="171"/>
                  </a:cubicBezTo>
                  <a:cubicBezTo>
                    <a:pt x="0" y="173"/>
                    <a:pt x="0" y="176"/>
                    <a:pt x="0" y="178"/>
                  </a:cubicBezTo>
                  <a:cubicBezTo>
                    <a:pt x="1" y="180"/>
                    <a:pt x="2" y="183"/>
                    <a:pt x="3" y="184"/>
                  </a:cubicBezTo>
                  <a:cubicBezTo>
                    <a:pt x="4" y="185"/>
                    <a:pt x="7" y="185"/>
                    <a:pt x="8" y="184"/>
                  </a:cubicBezTo>
                  <a:cubicBezTo>
                    <a:pt x="8" y="183"/>
                    <a:pt x="9" y="181"/>
                    <a:pt x="9" y="1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9"/>
            <p:cNvSpPr>
              <a:spLocks/>
            </p:cNvSpPr>
            <p:nvPr/>
          </p:nvSpPr>
          <p:spPr bwMode="auto">
            <a:xfrm>
              <a:off x="2941810" y="4111444"/>
              <a:ext cx="293878" cy="184584"/>
            </a:xfrm>
            <a:custGeom>
              <a:avLst/>
              <a:gdLst/>
              <a:ahLst/>
              <a:cxnLst>
                <a:cxn ang="0">
                  <a:pos x="39" y="31"/>
                </a:cxn>
                <a:cxn ang="0">
                  <a:pos x="52" y="33"/>
                </a:cxn>
                <a:cxn ang="0">
                  <a:pos x="59" y="35"/>
                </a:cxn>
                <a:cxn ang="0">
                  <a:pos x="63" y="42"/>
                </a:cxn>
                <a:cxn ang="0">
                  <a:pos x="71" y="34"/>
                </a:cxn>
                <a:cxn ang="0">
                  <a:pos x="80" y="45"/>
                </a:cxn>
                <a:cxn ang="0">
                  <a:pos x="84" y="54"/>
                </a:cxn>
                <a:cxn ang="0">
                  <a:pos x="94" y="42"/>
                </a:cxn>
                <a:cxn ang="0">
                  <a:pos x="95" y="24"/>
                </a:cxn>
                <a:cxn ang="0">
                  <a:pos x="99" y="13"/>
                </a:cxn>
                <a:cxn ang="0">
                  <a:pos x="113" y="6"/>
                </a:cxn>
                <a:cxn ang="0">
                  <a:pos x="128" y="1"/>
                </a:cxn>
                <a:cxn ang="0">
                  <a:pos x="138" y="8"/>
                </a:cxn>
                <a:cxn ang="0">
                  <a:pos x="149" y="14"/>
                </a:cxn>
                <a:cxn ang="0">
                  <a:pos x="159" y="6"/>
                </a:cxn>
                <a:cxn ang="0">
                  <a:pos x="170" y="1"/>
                </a:cxn>
                <a:cxn ang="0">
                  <a:pos x="190" y="4"/>
                </a:cxn>
                <a:cxn ang="0">
                  <a:pos x="197" y="5"/>
                </a:cxn>
                <a:cxn ang="0">
                  <a:pos x="206" y="16"/>
                </a:cxn>
                <a:cxn ang="0">
                  <a:pos x="222" y="39"/>
                </a:cxn>
                <a:cxn ang="0">
                  <a:pos x="217" y="53"/>
                </a:cxn>
                <a:cxn ang="0">
                  <a:pos x="198" y="52"/>
                </a:cxn>
                <a:cxn ang="0">
                  <a:pos x="198" y="62"/>
                </a:cxn>
                <a:cxn ang="0">
                  <a:pos x="194" y="70"/>
                </a:cxn>
                <a:cxn ang="0">
                  <a:pos x="183" y="79"/>
                </a:cxn>
                <a:cxn ang="0">
                  <a:pos x="184" y="89"/>
                </a:cxn>
                <a:cxn ang="0">
                  <a:pos x="185" y="103"/>
                </a:cxn>
                <a:cxn ang="0">
                  <a:pos x="183" y="115"/>
                </a:cxn>
                <a:cxn ang="0">
                  <a:pos x="175" y="125"/>
                </a:cxn>
                <a:cxn ang="0">
                  <a:pos x="168" y="128"/>
                </a:cxn>
                <a:cxn ang="0">
                  <a:pos x="153" y="129"/>
                </a:cxn>
                <a:cxn ang="0">
                  <a:pos x="146" y="134"/>
                </a:cxn>
                <a:cxn ang="0">
                  <a:pos x="135" y="141"/>
                </a:cxn>
                <a:cxn ang="0">
                  <a:pos x="119" y="135"/>
                </a:cxn>
                <a:cxn ang="0">
                  <a:pos x="109" y="127"/>
                </a:cxn>
                <a:cxn ang="0">
                  <a:pos x="101" y="125"/>
                </a:cxn>
                <a:cxn ang="0">
                  <a:pos x="81" y="120"/>
                </a:cxn>
                <a:cxn ang="0">
                  <a:pos x="67" y="115"/>
                </a:cxn>
                <a:cxn ang="0">
                  <a:pos x="59" y="122"/>
                </a:cxn>
                <a:cxn ang="0">
                  <a:pos x="45" y="127"/>
                </a:cxn>
                <a:cxn ang="0">
                  <a:pos x="28" y="132"/>
                </a:cxn>
                <a:cxn ang="0">
                  <a:pos x="10" y="128"/>
                </a:cxn>
                <a:cxn ang="0">
                  <a:pos x="9" y="103"/>
                </a:cxn>
                <a:cxn ang="0">
                  <a:pos x="2" y="85"/>
                </a:cxn>
                <a:cxn ang="0">
                  <a:pos x="1" y="67"/>
                </a:cxn>
                <a:cxn ang="0">
                  <a:pos x="9" y="54"/>
                </a:cxn>
                <a:cxn ang="0">
                  <a:pos x="29" y="50"/>
                </a:cxn>
                <a:cxn ang="0">
                  <a:pos x="35" y="40"/>
                </a:cxn>
              </a:cxnLst>
              <a:rect l="0" t="0" r="r" b="b"/>
              <a:pathLst>
                <a:path w="224" h="141">
                  <a:moveTo>
                    <a:pt x="35" y="38"/>
                  </a:moveTo>
                  <a:cubicBezTo>
                    <a:pt x="35" y="37"/>
                    <a:pt x="36" y="36"/>
                    <a:pt x="36" y="35"/>
                  </a:cubicBezTo>
                  <a:cubicBezTo>
                    <a:pt x="36" y="34"/>
                    <a:pt x="38" y="32"/>
                    <a:pt x="39" y="31"/>
                  </a:cubicBezTo>
                  <a:cubicBezTo>
                    <a:pt x="39" y="31"/>
                    <a:pt x="41" y="30"/>
                    <a:pt x="42" y="31"/>
                  </a:cubicBezTo>
                  <a:cubicBezTo>
                    <a:pt x="44" y="31"/>
                    <a:pt x="46" y="33"/>
                    <a:pt x="48" y="34"/>
                  </a:cubicBezTo>
                  <a:cubicBezTo>
                    <a:pt x="49" y="34"/>
                    <a:pt x="51" y="33"/>
                    <a:pt x="52" y="33"/>
                  </a:cubicBezTo>
                  <a:cubicBezTo>
                    <a:pt x="53" y="32"/>
                    <a:pt x="54" y="31"/>
                    <a:pt x="55" y="30"/>
                  </a:cubicBezTo>
                  <a:cubicBezTo>
                    <a:pt x="56" y="30"/>
                    <a:pt x="58" y="31"/>
                    <a:pt x="59" y="32"/>
                  </a:cubicBezTo>
                  <a:cubicBezTo>
                    <a:pt x="59" y="33"/>
                    <a:pt x="59" y="34"/>
                    <a:pt x="59" y="35"/>
                  </a:cubicBezTo>
                  <a:cubicBezTo>
                    <a:pt x="59" y="36"/>
                    <a:pt x="59" y="38"/>
                    <a:pt x="59" y="39"/>
                  </a:cubicBezTo>
                  <a:cubicBezTo>
                    <a:pt x="59" y="40"/>
                    <a:pt x="60" y="42"/>
                    <a:pt x="61" y="43"/>
                  </a:cubicBezTo>
                  <a:cubicBezTo>
                    <a:pt x="61" y="43"/>
                    <a:pt x="63" y="42"/>
                    <a:pt x="63" y="42"/>
                  </a:cubicBezTo>
                  <a:cubicBezTo>
                    <a:pt x="64" y="41"/>
                    <a:pt x="66" y="40"/>
                    <a:pt x="66" y="39"/>
                  </a:cubicBezTo>
                  <a:cubicBezTo>
                    <a:pt x="67" y="38"/>
                    <a:pt x="66" y="36"/>
                    <a:pt x="67" y="35"/>
                  </a:cubicBezTo>
                  <a:cubicBezTo>
                    <a:pt x="68" y="34"/>
                    <a:pt x="70" y="34"/>
                    <a:pt x="71" y="34"/>
                  </a:cubicBezTo>
                  <a:cubicBezTo>
                    <a:pt x="72" y="34"/>
                    <a:pt x="74" y="35"/>
                    <a:pt x="75" y="35"/>
                  </a:cubicBezTo>
                  <a:cubicBezTo>
                    <a:pt x="76" y="36"/>
                    <a:pt x="77" y="39"/>
                    <a:pt x="78" y="40"/>
                  </a:cubicBezTo>
                  <a:cubicBezTo>
                    <a:pt x="78" y="41"/>
                    <a:pt x="79" y="44"/>
                    <a:pt x="80" y="45"/>
                  </a:cubicBezTo>
                  <a:cubicBezTo>
                    <a:pt x="80" y="46"/>
                    <a:pt x="80" y="48"/>
                    <a:pt x="80" y="49"/>
                  </a:cubicBezTo>
                  <a:cubicBezTo>
                    <a:pt x="80" y="50"/>
                    <a:pt x="80" y="53"/>
                    <a:pt x="81" y="53"/>
                  </a:cubicBezTo>
                  <a:cubicBezTo>
                    <a:pt x="81" y="54"/>
                    <a:pt x="84" y="54"/>
                    <a:pt x="84" y="54"/>
                  </a:cubicBezTo>
                  <a:cubicBezTo>
                    <a:pt x="86" y="54"/>
                    <a:pt x="88" y="52"/>
                    <a:pt x="88" y="52"/>
                  </a:cubicBezTo>
                  <a:cubicBezTo>
                    <a:pt x="90" y="50"/>
                    <a:pt x="91" y="47"/>
                    <a:pt x="92" y="46"/>
                  </a:cubicBezTo>
                  <a:cubicBezTo>
                    <a:pt x="93" y="45"/>
                    <a:pt x="94" y="43"/>
                    <a:pt x="94" y="42"/>
                  </a:cubicBezTo>
                  <a:cubicBezTo>
                    <a:pt x="94" y="41"/>
                    <a:pt x="93" y="38"/>
                    <a:pt x="93" y="37"/>
                  </a:cubicBezTo>
                  <a:cubicBezTo>
                    <a:pt x="93" y="35"/>
                    <a:pt x="93" y="31"/>
                    <a:pt x="93" y="29"/>
                  </a:cubicBezTo>
                  <a:cubicBezTo>
                    <a:pt x="93" y="28"/>
                    <a:pt x="95" y="25"/>
                    <a:pt x="95" y="24"/>
                  </a:cubicBezTo>
                  <a:cubicBezTo>
                    <a:pt x="95" y="22"/>
                    <a:pt x="94" y="20"/>
                    <a:pt x="94" y="19"/>
                  </a:cubicBezTo>
                  <a:cubicBezTo>
                    <a:pt x="94" y="18"/>
                    <a:pt x="94" y="15"/>
                    <a:pt x="95" y="15"/>
                  </a:cubicBezTo>
                  <a:cubicBezTo>
                    <a:pt x="96" y="14"/>
                    <a:pt x="98" y="14"/>
                    <a:pt x="99" y="13"/>
                  </a:cubicBezTo>
                  <a:cubicBezTo>
                    <a:pt x="100" y="13"/>
                    <a:pt x="101" y="10"/>
                    <a:pt x="103" y="10"/>
                  </a:cubicBezTo>
                  <a:cubicBezTo>
                    <a:pt x="104" y="9"/>
                    <a:pt x="106" y="9"/>
                    <a:pt x="107" y="8"/>
                  </a:cubicBezTo>
                  <a:cubicBezTo>
                    <a:pt x="109" y="8"/>
                    <a:pt x="112" y="7"/>
                    <a:pt x="113" y="6"/>
                  </a:cubicBezTo>
                  <a:cubicBezTo>
                    <a:pt x="115" y="6"/>
                    <a:pt x="117" y="4"/>
                    <a:pt x="119" y="3"/>
                  </a:cubicBezTo>
                  <a:cubicBezTo>
                    <a:pt x="120" y="3"/>
                    <a:pt x="122" y="2"/>
                    <a:pt x="123" y="2"/>
                  </a:cubicBezTo>
                  <a:cubicBezTo>
                    <a:pt x="125" y="1"/>
                    <a:pt x="127" y="1"/>
                    <a:pt x="128" y="1"/>
                  </a:cubicBezTo>
                  <a:cubicBezTo>
                    <a:pt x="129" y="1"/>
                    <a:pt x="131" y="1"/>
                    <a:pt x="132" y="1"/>
                  </a:cubicBezTo>
                  <a:cubicBezTo>
                    <a:pt x="133" y="2"/>
                    <a:pt x="133" y="3"/>
                    <a:pt x="134" y="4"/>
                  </a:cubicBezTo>
                  <a:cubicBezTo>
                    <a:pt x="135" y="5"/>
                    <a:pt x="137" y="7"/>
                    <a:pt x="138" y="8"/>
                  </a:cubicBezTo>
                  <a:cubicBezTo>
                    <a:pt x="139" y="9"/>
                    <a:pt x="141" y="10"/>
                    <a:pt x="142" y="11"/>
                  </a:cubicBezTo>
                  <a:cubicBezTo>
                    <a:pt x="142" y="12"/>
                    <a:pt x="142" y="13"/>
                    <a:pt x="143" y="14"/>
                  </a:cubicBezTo>
                  <a:cubicBezTo>
                    <a:pt x="144" y="14"/>
                    <a:pt x="147" y="14"/>
                    <a:pt x="149" y="14"/>
                  </a:cubicBezTo>
                  <a:cubicBezTo>
                    <a:pt x="150" y="13"/>
                    <a:pt x="150" y="10"/>
                    <a:pt x="151" y="9"/>
                  </a:cubicBezTo>
                  <a:cubicBezTo>
                    <a:pt x="152" y="9"/>
                    <a:pt x="155" y="9"/>
                    <a:pt x="156" y="8"/>
                  </a:cubicBezTo>
                  <a:cubicBezTo>
                    <a:pt x="157" y="8"/>
                    <a:pt x="159" y="6"/>
                    <a:pt x="159" y="6"/>
                  </a:cubicBezTo>
                  <a:cubicBezTo>
                    <a:pt x="160" y="5"/>
                    <a:pt x="160" y="2"/>
                    <a:pt x="161" y="1"/>
                  </a:cubicBezTo>
                  <a:cubicBezTo>
                    <a:pt x="162" y="1"/>
                    <a:pt x="164" y="1"/>
                    <a:pt x="165" y="1"/>
                  </a:cubicBezTo>
                  <a:cubicBezTo>
                    <a:pt x="166" y="0"/>
                    <a:pt x="168" y="1"/>
                    <a:pt x="170" y="1"/>
                  </a:cubicBezTo>
                  <a:cubicBezTo>
                    <a:pt x="171" y="2"/>
                    <a:pt x="174" y="2"/>
                    <a:pt x="175" y="2"/>
                  </a:cubicBezTo>
                  <a:cubicBezTo>
                    <a:pt x="178" y="2"/>
                    <a:pt x="184" y="1"/>
                    <a:pt x="187" y="2"/>
                  </a:cubicBezTo>
                  <a:cubicBezTo>
                    <a:pt x="188" y="2"/>
                    <a:pt x="189" y="4"/>
                    <a:pt x="190" y="4"/>
                  </a:cubicBezTo>
                  <a:cubicBezTo>
                    <a:pt x="191" y="5"/>
                    <a:pt x="193" y="5"/>
                    <a:pt x="194" y="5"/>
                  </a:cubicBezTo>
                  <a:cubicBezTo>
                    <a:pt x="195" y="4"/>
                    <a:pt x="196" y="4"/>
                    <a:pt x="197" y="4"/>
                  </a:cubicBezTo>
                  <a:cubicBezTo>
                    <a:pt x="197" y="4"/>
                    <a:pt x="197" y="4"/>
                    <a:pt x="197" y="5"/>
                  </a:cubicBezTo>
                  <a:cubicBezTo>
                    <a:pt x="197" y="6"/>
                    <a:pt x="197" y="8"/>
                    <a:pt x="198" y="10"/>
                  </a:cubicBezTo>
                  <a:cubicBezTo>
                    <a:pt x="198" y="11"/>
                    <a:pt x="200" y="13"/>
                    <a:pt x="202" y="14"/>
                  </a:cubicBezTo>
                  <a:cubicBezTo>
                    <a:pt x="203" y="14"/>
                    <a:pt x="205" y="15"/>
                    <a:pt x="206" y="16"/>
                  </a:cubicBezTo>
                  <a:cubicBezTo>
                    <a:pt x="209" y="18"/>
                    <a:pt x="213" y="23"/>
                    <a:pt x="214" y="26"/>
                  </a:cubicBezTo>
                  <a:cubicBezTo>
                    <a:pt x="216" y="28"/>
                    <a:pt x="217" y="32"/>
                    <a:pt x="219" y="34"/>
                  </a:cubicBezTo>
                  <a:cubicBezTo>
                    <a:pt x="219" y="36"/>
                    <a:pt x="222" y="38"/>
                    <a:pt x="222" y="39"/>
                  </a:cubicBezTo>
                  <a:cubicBezTo>
                    <a:pt x="223" y="40"/>
                    <a:pt x="224" y="44"/>
                    <a:pt x="224" y="45"/>
                  </a:cubicBezTo>
                  <a:cubicBezTo>
                    <a:pt x="224" y="47"/>
                    <a:pt x="223" y="49"/>
                    <a:pt x="222" y="50"/>
                  </a:cubicBezTo>
                  <a:cubicBezTo>
                    <a:pt x="221" y="52"/>
                    <a:pt x="218" y="52"/>
                    <a:pt x="217" y="53"/>
                  </a:cubicBezTo>
                  <a:cubicBezTo>
                    <a:pt x="215" y="53"/>
                    <a:pt x="211" y="52"/>
                    <a:pt x="209" y="51"/>
                  </a:cubicBezTo>
                  <a:cubicBezTo>
                    <a:pt x="208" y="51"/>
                    <a:pt x="205" y="50"/>
                    <a:pt x="203" y="50"/>
                  </a:cubicBezTo>
                  <a:cubicBezTo>
                    <a:pt x="202" y="50"/>
                    <a:pt x="199" y="51"/>
                    <a:pt x="198" y="52"/>
                  </a:cubicBezTo>
                  <a:cubicBezTo>
                    <a:pt x="197" y="52"/>
                    <a:pt x="196" y="54"/>
                    <a:pt x="195" y="55"/>
                  </a:cubicBezTo>
                  <a:cubicBezTo>
                    <a:pt x="195" y="56"/>
                    <a:pt x="194" y="58"/>
                    <a:pt x="195" y="59"/>
                  </a:cubicBezTo>
                  <a:cubicBezTo>
                    <a:pt x="195" y="60"/>
                    <a:pt x="198" y="61"/>
                    <a:pt x="198" y="62"/>
                  </a:cubicBezTo>
                  <a:cubicBezTo>
                    <a:pt x="199" y="62"/>
                    <a:pt x="199" y="64"/>
                    <a:pt x="199" y="65"/>
                  </a:cubicBezTo>
                  <a:cubicBezTo>
                    <a:pt x="199" y="66"/>
                    <a:pt x="198" y="68"/>
                    <a:pt x="197" y="69"/>
                  </a:cubicBezTo>
                  <a:cubicBezTo>
                    <a:pt x="197" y="70"/>
                    <a:pt x="195" y="70"/>
                    <a:pt x="194" y="70"/>
                  </a:cubicBezTo>
                  <a:cubicBezTo>
                    <a:pt x="192" y="71"/>
                    <a:pt x="189" y="73"/>
                    <a:pt x="187" y="73"/>
                  </a:cubicBezTo>
                  <a:cubicBezTo>
                    <a:pt x="186" y="74"/>
                    <a:pt x="184" y="75"/>
                    <a:pt x="183" y="77"/>
                  </a:cubicBezTo>
                  <a:cubicBezTo>
                    <a:pt x="183" y="77"/>
                    <a:pt x="183" y="79"/>
                    <a:pt x="183" y="79"/>
                  </a:cubicBezTo>
                  <a:cubicBezTo>
                    <a:pt x="183" y="80"/>
                    <a:pt x="184" y="81"/>
                    <a:pt x="185" y="82"/>
                  </a:cubicBezTo>
                  <a:cubicBezTo>
                    <a:pt x="185" y="83"/>
                    <a:pt x="185" y="85"/>
                    <a:pt x="185" y="86"/>
                  </a:cubicBezTo>
                  <a:cubicBezTo>
                    <a:pt x="185" y="87"/>
                    <a:pt x="184" y="89"/>
                    <a:pt x="184" y="89"/>
                  </a:cubicBezTo>
                  <a:cubicBezTo>
                    <a:pt x="185" y="90"/>
                    <a:pt x="187" y="91"/>
                    <a:pt x="187" y="92"/>
                  </a:cubicBezTo>
                  <a:cubicBezTo>
                    <a:pt x="187" y="93"/>
                    <a:pt x="187" y="95"/>
                    <a:pt x="187" y="96"/>
                  </a:cubicBezTo>
                  <a:cubicBezTo>
                    <a:pt x="187" y="98"/>
                    <a:pt x="185" y="101"/>
                    <a:pt x="185" y="103"/>
                  </a:cubicBezTo>
                  <a:cubicBezTo>
                    <a:pt x="185" y="104"/>
                    <a:pt x="184" y="106"/>
                    <a:pt x="184" y="107"/>
                  </a:cubicBezTo>
                  <a:cubicBezTo>
                    <a:pt x="183" y="108"/>
                    <a:pt x="182" y="110"/>
                    <a:pt x="182" y="111"/>
                  </a:cubicBezTo>
                  <a:cubicBezTo>
                    <a:pt x="182" y="112"/>
                    <a:pt x="183" y="114"/>
                    <a:pt x="183" y="115"/>
                  </a:cubicBezTo>
                  <a:cubicBezTo>
                    <a:pt x="182" y="117"/>
                    <a:pt x="180" y="118"/>
                    <a:pt x="180" y="120"/>
                  </a:cubicBezTo>
                  <a:cubicBezTo>
                    <a:pt x="180" y="120"/>
                    <a:pt x="180" y="122"/>
                    <a:pt x="180" y="123"/>
                  </a:cubicBezTo>
                  <a:cubicBezTo>
                    <a:pt x="178" y="124"/>
                    <a:pt x="177" y="125"/>
                    <a:pt x="175" y="125"/>
                  </a:cubicBezTo>
                  <a:cubicBezTo>
                    <a:pt x="175" y="125"/>
                    <a:pt x="174" y="124"/>
                    <a:pt x="173" y="124"/>
                  </a:cubicBezTo>
                  <a:cubicBezTo>
                    <a:pt x="172" y="124"/>
                    <a:pt x="171" y="124"/>
                    <a:pt x="171" y="124"/>
                  </a:cubicBezTo>
                  <a:cubicBezTo>
                    <a:pt x="170" y="125"/>
                    <a:pt x="169" y="128"/>
                    <a:pt x="168" y="128"/>
                  </a:cubicBezTo>
                  <a:cubicBezTo>
                    <a:pt x="167" y="130"/>
                    <a:pt x="163" y="130"/>
                    <a:pt x="162" y="130"/>
                  </a:cubicBezTo>
                  <a:cubicBezTo>
                    <a:pt x="160" y="131"/>
                    <a:pt x="157" y="131"/>
                    <a:pt x="156" y="130"/>
                  </a:cubicBezTo>
                  <a:cubicBezTo>
                    <a:pt x="155" y="130"/>
                    <a:pt x="154" y="129"/>
                    <a:pt x="153" y="129"/>
                  </a:cubicBezTo>
                  <a:cubicBezTo>
                    <a:pt x="152" y="129"/>
                    <a:pt x="149" y="129"/>
                    <a:pt x="149" y="130"/>
                  </a:cubicBezTo>
                  <a:cubicBezTo>
                    <a:pt x="148" y="130"/>
                    <a:pt x="148" y="132"/>
                    <a:pt x="148" y="133"/>
                  </a:cubicBezTo>
                  <a:cubicBezTo>
                    <a:pt x="148" y="133"/>
                    <a:pt x="146" y="134"/>
                    <a:pt x="146" y="134"/>
                  </a:cubicBezTo>
                  <a:cubicBezTo>
                    <a:pt x="145" y="135"/>
                    <a:pt x="145" y="137"/>
                    <a:pt x="145" y="138"/>
                  </a:cubicBezTo>
                  <a:cubicBezTo>
                    <a:pt x="144" y="139"/>
                    <a:pt x="142" y="140"/>
                    <a:pt x="141" y="141"/>
                  </a:cubicBezTo>
                  <a:cubicBezTo>
                    <a:pt x="139" y="141"/>
                    <a:pt x="136" y="141"/>
                    <a:pt x="135" y="141"/>
                  </a:cubicBezTo>
                  <a:cubicBezTo>
                    <a:pt x="134" y="140"/>
                    <a:pt x="132" y="140"/>
                    <a:pt x="131" y="139"/>
                  </a:cubicBezTo>
                  <a:cubicBezTo>
                    <a:pt x="129" y="139"/>
                    <a:pt x="125" y="138"/>
                    <a:pt x="123" y="137"/>
                  </a:cubicBezTo>
                  <a:cubicBezTo>
                    <a:pt x="122" y="137"/>
                    <a:pt x="120" y="136"/>
                    <a:pt x="119" y="135"/>
                  </a:cubicBezTo>
                  <a:cubicBezTo>
                    <a:pt x="118" y="135"/>
                    <a:pt x="116" y="133"/>
                    <a:pt x="115" y="132"/>
                  </a:cubicBezTo>
                  <a:cubicBezTo>
                    <a:pt x="115" y="131"/>
                    <a:pt x="114" y="128"/>
                    <a:pt x="113" y="128"/>
                  </a:cubicBezTo>
                  <a:cubicBezTo>
                    <a:pt x="112" y="127"/>
                    <a:pt x="110" y="127"/>
                    <a:pt x="109" y="127"/>
                  </a:cubicBezTo>
                  <a:cubicBezTo>
                    <a:pt x="108" y="127"/>
                    <a:pt x="106" y="127"/>
                    <a:pt x="105" y="128"/>
                  </a:cubicBezTo>
                  <a:cubicBezTo>
                    <a:pt x="105" y="128"/>
                    <a:pt x="105" y="128"/>
                    <a:pt x="105" y="128"/>
                  </a:cubicBezTo>
                  <a:cubicBezTo>
                    <a:pt x="103" y="127"/>
                    <a:pt x="102" y="126"/>
                    <a:pt x="101" y="125"/>
                  </a:cubicBezTo>
                  <a:cubicBezTo>
                    <a:pt x="99" y="124"/>
                    <a:pt x="97" y="123"/>
                    <a:pt x="95" y="122"/>
                  </a:cubicBezTo>
                  <a:cubicBezTo>
                    <a:pt x="93" y="122"/>
                    <a:pt x="89" y="122"/>
                    <a:pt x="87" y="122"/>
                  </a:cubicBezTo>
                  <a:cubicBezTo>
                    <a:pt x="85" y="121"/>
                    <a:pt x="82" y="120"/>
                    <a:pt x="81" y="120"/>
                  </a:cubicBezTo>
                  <a:cubicBezTo>
                    <a:pt x="80" y="119"/>
                    <a:pt x="78" y="117"/>
                    <a:pt x="77" y="117"/>
                  </a:cubicBezTo>
                  <a:cubicBezTo>
                    <a:pt x="76" y="116"/>
                    <a:pt x="74" y="117"/>
                    <a:pt x="73" y="117"/>
                  </a:cubicBezTo>
                  <a:cubicBezTo>
                    <a:pt x="71" y="116"/>
                    <a:pt x="68" y="115"/>
                    <a:pt x="67" y="115"/>
                  </a:cubicBezTo>
                  <a:cubicBezTo>
                    <a:pt x="65" y="115"/>
                    <a:pt x="63" y="116"/>
                    <a:pt x="62" y="116"/>
                  </a:cubicBezTo>
                  <a:cubicBezTo>
                    <a:pt x="62" y="117"/>
                    <a:pt x="63" y="120"/>
                    <a:pt x="62" y="121"/>
                  </a:cubicBezTo>
                  <a:cubicBezTo>
                    <a:pt x="62" y="121"/>
                    <a:pt x="60" y="122"/>
                    <a:pt x="59" y="122"/>
                  </a:cubicBezTo>
                  <a:cubicBezTo>
                    <a:pt x="58" y="123"/>
                    <a:pt x="56" y="123"/>
                    <a:pt x="55" y="123"/>
                  </a:cubicBezTo>
                  <a:cubicBezTo>
                    <a:pt x="54" y="123"/>
                    <a:pt x="51" y="125"/>
                    <a:pt x="50" y="125"/>
                  </a:cubicBezTo>
                  <a:cubicBezTo>
                    <a:pt x="49" y="126"/>
                    <a:pt x="46" y="127"/>
                    <a:pt x="45" y="127"/>
                  </a:cubicBezTo>
                  <a:cubicBezTo>
                    <a:pt x="43" y="127"/>
                    <a:pt x="40" y="126"/>
                    <a:pt x="38" y="126"/>
                  </a:cubicBezTo>
                  <a:cubicBezTo>
                    <a:pt x="37" y="126"/>
                    <a:pt x="34" y="128"/>
                    <a:pt x="32" y="128"/>
                  </a:cubicBezTo>
                  <a:cubicBezTo>
                    <a:pt x="31" y="129"/>
                    <a:pt x="29" y="131"/>
                    <a:pt x="28" y="132"/>
                  </a:cubicBezTo>
                  <a:cubicBezTo>
                    <a:pt x="27" y="132"/>
                    <a:pt x="24" y="132"/>
                    <a:pt x="23" y="132"/>
                  </a:cubicBezTo>
                  <a:cubicBezTo>
                    <a:pt x="21" y="132"/>
                    <a:pt x="16" y="132"/>
                    <a:pt x="14" y="131"/>
                  </a:cubicBezTo>
                  <a:cubicBezTo>
                    <a:pt x="13" y="130"/>
                    <a:pt x="12" y="128"/>
                    <a:pt x="10" y="128"/>
                  </a:cubicBezTo>
                  <a:cubicBezTo>
                    <a:pt x="11" y="126"/>
                    <a:pt x="12" y="124"/>
                    <a:pt x="12" y="123"/>
                  </a:cubicBezTo>
                  <a:cubicBezTo>
                    <a:pt x="12" y="120"/>
                    <a:pt x="12" y="116"/>
                    <a:pt x="12" y="113"/>
                  </a:cubicBezTo>
                  <a:cubicBezTo>
                    <a:pt x="11" y="111"/>
                    <a:pt x="10" y="106"/>
                    <a:pt x="9" y="103"/>
                  </a:cubicBezTo>
                  <a:cubicBezTo>
                    <a:pt x="8" y="102"/>
                    <a:pt x="5" y="100"/>
                    <a:pt x="5" y="98"/>
                  </a:cubicBezTo>
                  <a:cubicBezTo>
                    <a:pt x="4" y="97"/>
                    <a:pt x="3" y="93"/>
                    <a:pt x="2" y="92"/>
                  </a:cubicBezTo>
                  <a:cubicBezTo>
                    <a:pt x="2" y="90"/>
                    <a:pt x="2" y="86"/>
                    <a:pt x="2" y="85"/>
                  </a:cubicBezTo>
                  <a:cubicBezTo>
                    <a:pt x="1" y="83"/>
                    <a:pt x="2" y="79"/>
                    <a:pt x="2" y="77"/>
                  </a:cubicBezTo>
                  <a:cubicBezTo>
                    <a:pt x="1" y="76"/>
                    <a:pt x="0" y="74"/>
                    <a:pt x="0" y="72"/>
                  </a:cubicBezTo>
                  <a:cubicBezTo>
                    <a:pt x="0" y="71"/>
                    <a:pt x="0" y="68"/>
                    <a:pt x="1" y="67"/>
                  </a:cubicBezTo>
                  <a:cubicBezTo>
                    <a:pt x="1" y="66"/>
                    <a:pt x="3" y="64"/>
                    <a:pt x="3" y="63"/>
                  </a:cubicBezTo>
                  <a:cubicBezTo>
                    <a:pt x="4" y="61"/>
                    <a:pt x="4" y="58"/>
                    <a:pt x="5" y="57"/>
                  </a:cubicBezTo>
                  <a:cubicBezTo>
                    <a:pt x="6" y="56"/>
                    <a:pt x="8" y="54"/>
                    <a:pt x="9" y="54"/>
                  </a:cubicBezTo>
                  <a:cubicBezTo>
                    <a:pt x="11" y="54"/>
                    <a:pt x="15" y="54"/>
                    <a:pt x="17" y="54"/>
                  </a:cubicBezTo>
                  <a:cubicBezTo>
                    <a:pt x="18" y="54"/>
                    <a:pt x="20" y="53"/>
                    <a:pt x="22" y="53"/>
                  </a:cubicBezTo>
                  <a:cubicBezTo>
                    <a:pt x="23" y="53"/>
                    <a:pt x="27" y="51"/>
                    <a:pt x="29" y="50"/>
                  </a:cubicBezTo>
                  <a:cubicBezTo>
                    <a:pt x="29" y="50"/>
                    <a:pt x="31" y="49"/>
                    <a:pt x="31" y="48"/>
                  </a:cubicBezTo>
                  <a:cubicBezTo>
                    <a:pt x="32" y="47"/>
                    <a:pt x="34" y="45"/>
                    <a:pt x="34" y="43"/>
                  </a:cubicBezTo>
                  <a:cubicBezTo>
                    <a:pt x="34" y="43"/>
                    <a:pt x="34" y="41"/>
                    <a:pt x="35" y="40"/>
                  </a:cubicBezTo>
                  <a:cubicBezTo>
                    <a:pt x="35" y="39"/>
                    <a:pt x="35" y="39"/>
                    <a:pt x="35"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134"/>
            <p:cNvSpPr>
              <a:spLocks/>
            </p:cNvSpPr>
            <p:nvPr/>
          </p:nvSpPr>
          <p:spPr bwMode="auto">
            <a:xfrm>
              <a:off x="2915094" y="3915043"/>
              <a:ext cx="299949" cy="266834"/>
            </a:xfrm>
            <a:custGeom>
              <a:avLst/>
              <a:gdLst>
                <a:gd name="connsiteX0" fmla="*/ 153821 w 299949"/>
                <a:gd name="connsiteY0" fmla="*/ 16673 h 266834"/>
                <a:gd name="connsiteX1" fmla="*/ 157869 w 299949"/>
                <a:gd name="connsiteY1" fmla="*/ 17989 h 266834"/>
                <a:gd name="connsiteX2" fmla="*/ 157869 w 299949"/>
                <a:gd name="connsiteY2" fmla="*/ 21935 h 266834"/>
                <a:gd name="connsiteX3" fmla="*/ 155170 w 299949"/>
                <a:gd name="connsiteY3" fmla="*/ 24567 h 266834"/>
                <a:gd name="connsiteX4" fmla="*/ 153821 w 299949"/>
                <a:gd name="connsiteY4" fmla="*/ 29829 h 266834"/>
                <a:gd name="connsiteX5" fmla="*/ 151122 w 299949"/>
                <a:gd name="connsiteY5" fmla="*/ 32460 h 266834"/>
                <a:gd name="connsiteX6" fmla="*/ 148424 w 299949"/>
                <a:gd name="connsiteY6" fmla="*/ 32460 h 266834"/>
                <a:gd name="connsiteX7" fmla="*/ 145725 w 299949"/>
                <a:gd name="connsiteY7" fmla="*/ 31145 h 266834"/>
                <a:gd name="connsiteX8" fmla="*/ 147074 w 299949"/>
                <a:gd name="connsiteY8" fmla="*/ 28513 h 266834"/>
                <a:gd name="connsiteX9" fmla="*/ 148424 w 299949"/>
                <a:gd name="connsiteY9" fmla="*/ 25882 h 266834"/>
                <a:gd name="connsiteX10" fmla="*/ 149773 w 299949"/>
                <a:gd name="connsiteY10" fmla="*/ 25882 h 266834"/>
                <a:gd name="connsiteX11" fmla="*/ 149773 w 299949"/>
                <a:gd name="connsiteY11" fmla="*/ 23251 h 266834"/>
                <a:gd name="connsiteX12" fmla="*/ 151122 w 299949"/>
                <a:gd name="connsiteY12" fmla="*/ 20620 h 266834"/>
                <a:gd name="connsiteX13" fmla="*/ 152472 w 299949"/>
                <a:gd name="connsiteY13" fmla="*/ 19304 h 266834"/>
                <a:gd name="connsiteX14" fmla="*/ 153821 w 299949"/>
                <a:gd name="connsiteY14" fmla="*/ 16673 h 266834"/>
                <a:gd name="connsiteX15" fmla="*/ 217430 w 299949"/>
                <a:gd name="connsiteY15" fmla="*/ 981 h 266834"/>
                <a:gd name="connsiteX16" fmla="*/ 221360 w 299949"/>
                <a:gd name="connsiteY16" fmla="*/ 981 h 266834"/>
                <a:gd name="connsiteX17" fmla="*/ 223980 w 299949"/>
                <a:gd name="connsiteY17" fmla="*/ 4910 h 266834"/>
                <a:gd name="connsiteX18" fmla="*/ 225289 w 299949"/>
                <a:gd name="connsiteY18" fmla="*/ 8839 h 266834"/>
                <a:gd name="connsiteX19" fmla="*/ 227909 w 299949"/>
                <a:gd name="connsiteY19" fmla="*/ 12768 h 266834"/>
                <a:gd name="connsiteX20" fmla="*/ 229219 w 299949"/>
                <a:gd name="connsiteY20" fmla="*/ 18007 h 266834"/>
                <a:gd name="connsiteX21" fmla="*/ 231838 w 299949"/>
                <a:gd name="connsiteY21" fmla="*/ 21936 h 266834"/>
                <a:gd name="connsiteX22" fmla="*/ 231838 w 299949"/>
                <a:gd name="connsiteY22" fmla="*/ 28484 h 266834"/>
                <a:gd name="connsiteX23" fmla="*/ 230529 w 299949"/>
                <a:gd name="connsiteY23" fmla="*/ 35032 h 266834"/>
                <a:gd name="connsiteX24" fmla="*/ 225289 w 299949"/>
                <a:gd name="connsiteY24" fmla="*/ 40270 h 266834"/>
                <a:gd name="connsiteX25" fmla="*/ 226599 w 299949"/>
                <a:gd name="connsiteY25" fmla="*/ 44199 h 266834"/>
                <a:gd name="connsiteX26" fmla="*/ 229219 w 299949"/>
                <a:gd name="connsiteY26" fmla="*/ 46818 h 266834"/>
                <a:gd name="connsiteX27" fmla="*/ 227909 w 299949"/>
                <a:gd name="connsiteY27" fmla="*/ 52057 h 266834"/>
                <a:gd name="connsiteX28" fmla="*/ 227909 w 299949"/>
                <a:gd name="connsiteY28" fmla="*/ 59915 h 266834"/>
                <a:gd name="connsiteX29" fmla="*/ 229219 w 299949"/>
                <a:gd name="connsiteY29" fmla="*/ 66463 h 266834"/>
                <a:gd name="connsiteX30" fmla="*/ 231838 w 299949"/>
                <a:gd name="connsiteY30" fmla="*/ 69082 h 266834"/>
                <a:gd name="connsiteX31" fmla="*/ 229219 w 299949"/>
                <a:gd name="connsiteY31" fmla="*/ 74320 h 266834"/>
                <a:gd name="connsiteX32" fmla="*/ 231838 w 299949"/>
                <a:gd name="connsiteY32" fmla="*/ 76940 h 266834"/>
                <a:gd name="connsiteX33" fmla="*/ 235768 w 299949"/>
                <a:gd name="connsiteY33" fmla="*/ 76940 h 266834"/>
                <a:gd name="connsiteX34" fmla="*/ 238388 w 299949"/>
                <a:gd name="connsiteY34" fmla="*/ 80868 h 266834"/>
                <a:gd name="connsiteX35" fmla="*/ 239697 w 299949"/>
                <a:gd name="connsiteY35" fmla="*/ 90036 h 266834"/>
                <a:gd name="connsiteX36" fmla="*/ 241007 w 299949"/>
                <a:gd name="connsiteY36" fmla="*/ 95274 h 266834"/>
                <a:gd name="connsiteX37" fmla="*/ 244937 w 299949"/>
                <a:gd name="connsiteY37" fmla="*/ 96584 h 266834"/>
                <a:gd name="connsiteX38" fmla="*/ 252796 w 299949"/>
                <a:gd name="connsiteY38" fmla="*/ 93965 h 266834"/>
                <a:gd name="connsiteX39" fmla="*/ 260655 w 299949"/>
                <a:gd name="connsiteY39" fmla="*/ 95274 h 266834"/>
                <a:gd name="connsiteX40" fmla="*/ 265894 w 299949"/>
                <a:gd name="connsiteY40" fmla="*/ 97893 h 266834"/>
                <a:gd name="connsiteX41" fmla="*/ 273753 w 299949"/>
                <a:gd name="connsiteY41" fmla="*/ 96584 h 266834"/>
                <a:gd name="connsiteX42" fmla="*/ 275063 w 299949"/>
                <a:gd name="connsiteY42" fmla="*/ 96584 h 266834"/>
                <a:gd name="connsiteX43" fmla="*/ 275063 w 299949"/>
                <a:gd name="connsiteY43" fmla="*/ 100513 h 266834"/>
                <a:gd name="connsiteX44" fmla="*/ 280302 w 299949"/>
                <a:gd name="connsiteY44" fmla="*/ 104442 h 266834"/>
                <a:gd name="connsiteX45" fmla="*/ 288161 w 299949"/>
                <a:gd name="connsiteY45" fmla="*/ 108370 h 266834"/>
                <a:gd name="connsiteX46" fmla="*/ 294710 w 299949"/>
                <a:gd name="connsiteY46" fmla="*/ 112299 h 266834"/>
                <a:gd name="connsiteX47" fmla="*/ 297329 w 299949"/>
                <a:gd name="connsiteY47" fmla="*/ 120157 h 266834"/>
                <a:gd name="connsiteX48" fmla="*/ 299949 w 299949"/>
                <a:gd name="connsiteY48" fmla="*/ 126705 h 266834"/>
                <a:gd name="connsiteX49" fmla="*/ 297329 w 299949"/>
                <a:gd name="connsiteY49" fmla="*/ 133253 h 266834"/>
                <a:gd name="connsiteX50" fmla="*/ 297329 w 299949"/>
                <a:gd name="connsiteY50" fmla="*/ 137182 h 266834"/>
                <a:gd name="connsiteX51" fmla="*/ 296020 w 299949"/>
                <a:gd name="connsiteY51" fmla="*/ 142420 h 266834"/>
                <a:gd name="connsiteX52" fmla="*/ 296020 w 299949"/>
                <a:gd name="connsiteY52" fmla="*/ 148969 h 266834"/>
                <a:gd name="connsiteX53" fmla="*/ 290780 w 299949"/>
                <a:gd name="connsiteY53" fmla="*/ 150278 h 266834"/>
                <a:gd name="connsiteX54" fmla="*/ 286851 w 299949"/>
                <a:gd name="connsiteY54" fmla="*/ 147659 h 266834"/>
                <a:gd name="connsiteX55" fmla="*/ 284231 w 299949"/>
                <a:gd name="connsiteY55" fmla="*/ 151588 h 266834"/>
                <a:gd name="connsiteX56" fmla="*/ 281612 w 299949"/>
                <a:gd name="connsiteY56" fmla="*/ 160755 h 266834"/>
                <a:gd name="connsiteX57" fmla="*/ 284231 w 299949"/>
                <a:gd name="connsiteY57" fmla="*/ 168613 h 266834"/>
                <a:gd name="connsiteX58" fmla="*/ 282921 w 299949"/>
                <a:gd name="connsiteY58" fmla="*/ 173851 h 266834"/>
                <a:gd name="connsiteX59" fmla="*/ 281612 w 299949"/>
                <a:gd name="connsiteY59" fmla="*/ 179090 h 266834"/>
                <a:gd name="connsiteX60" fmla="*/ 278992 w 299949"/>
                <a:gd name="connsiteY60" fmla="*/ 181709 h 266834"/>
                <a:gd name="connsiteX61" fmla="*/ 277682 w 299949"/>
                <a:gd name="connsiteY61" fmla="*/ 186947 h 266834"/>
                <a:gd name="connsiteX62" fmla="*/ 278992 w 299949"/>
                <a:gd name="connsiteY62" fmla="*/ 190876 h 266834"/>
                <a:gd name="connsiteX63" fmla="*/ 282921 w 299949"/>
                <a:gd name="connsiteY63" fmla="*/ 194805 h 266834"/>
                <a:gd name="connsiteX64" fmla="*/ 284231 w 299949"/>
                <a:gd name="connsiteY64" fmla="*/ 201353 h 266834"/>
                <a:gd name="connsiteX65" fmla="*/ 280302 w 299949"/>
                <a:gd name="connsiteY65" fmla="*/ 202663 h 266834"/>
                <a:gd name="connsiteX66" fmla="*/ 275063 w 299949"/>
                <a:gd name="connsiteY66" fmla="*/ 201353 h 266834"/>
                <a:gd name="connsiteX67" fmla="*/ 271133 w 299949"/>
                <a:gd name="connsiteY67" fmla="*/ 198734 h 266834"/>
                <a:gd name="connsiteX68" fmla="*/ 255415 w 299949"/>
                <a:gd name="connsiteY68" fmla="*/ 198734 h 266834"/>
                <a:gd name="connsiteX69" fmla="*/ 248866 w 299949"/>
                <a:gd name="connsiteY69" fmla="*/ 197424 h 266834"/>
                <a:gd name="connsiteX70" fmla="*/ 242317 w 299949"/>
                <a:gd name="connsiteY70" fmla="*/ 197424 h 266834"/>
                <a:gd name="connsiteX71" fmla="*/ 237078 w 299949"/>
                <a:gd name="connsiteY71" fmla="*/ 197424 h 266834"/>
                <a:gd name="connsiteX72" fmla="*/ 234458 w 299949"/>
                <a:gd name="connsiteY72" fmla="*/ 203972 h 266834"/>
                <a:gd name="connsiteX73" fmla="*/ 230529 w 299949"/>
                <a:gd name="connsiteY73" fmla="*/ 206592 h 266834"/>
                <a:gd name="connsiteX74" fmla="*/ 223980 w 299949"/>
                <a:gd name="connsiteY74" fmla="*/ 207901 h 266834"/>
                <a:gd name="connsiteX75" fmla="*/ 221360 w 299949"/>
                <a:gd name="connsiteY75" fmla="*/ 214449 h 266834"/>
                <a:gd name="connsiteX76" fmla="*/ 213501 w 299949"/>
                <a:gd name="connsiteY76" fmla="*/ 214449 h 266834"/>
                <a:gd name="connsiteX77" fmla="*/ 212191 w 299949"/>
                <a:gd name="connsiteY77" fmla="*/ 210521 h 266834"/>
                <a:gd name="connsiteX78" fmla="*/ 206952 w 299949"/>
                <a:gd name="connsiteY78" fmla="*/ 206592 h 266834"/>
                <a:gd name="connsiteX79" fmla="*/ 201713 w 299949"/>
                <a:gd name="connsiteY79" fmla="*/ 201353 h 266834"/>
                <a:gd name="connsiteX80" fmla="*/ 199093 w 299949"/>
                <a:gd name="connsiteY80" fmla="*/ 197424 h 266834"/>
                <a:gd name="connsiteX81" fmla="*/ 193854 w 299949"/>
                <a:gd name="connsiteY81" fmla="*/ 197424 h 266834"/>
                <a:gd name="connsiteX82" fmla="*/ 187305 w 299949"/>
                <a:gd name="connsiteY82" fmla="*/ 198734 h 266834"/>
                <a:gd name="connsiteX83" fmla="*/ 182065 w 299949"/>
                <a:gd name="connsiteY83" fmla="*/ 200044 h 266834"/>
                <a:gd name="connsiteX84" fmla="*/ 174206 w 299949"/>
                <a:gd name="connsiteY84" fmla="*/ 203972 h 266834"/>
                <a:gd name="connsiteX85" fmla="*/ 166347 w 299949"/>
                <a:gd name="connsiteY85" fmla="*/ 206592 h 266834"/>
                <a:gd name="connsiteX86" fmla="*/ 161108 w 299949"/>
                <a:gd name="connsiteY86" fmla="*/ 209211 h 266834"/>
                <a:gd name="connsiteX87" fmla="*/ 155869 w 299949"/>
                <a:gd name="connsiteY87" fmla="*/ 213140 h 266834"/>
                <a:gd name="connsiteX88" fmla="*/ 150630 w 299949"/>
                <a:gd name="connsiteY88" fmla="*/ 215759 h 266834"/>
                <a:gd name="connsiteX89" fmla="*/ 149320 w 299949"/>
                <a:gd name="connsiteY89" fmla="*/ 220998 h 266834"/>
                <a:gd name="connsiteX90" fmla="*/ 150630 w 299949"/>
                <a:gd name="connsiteY90" fmla="*/ 227546 h 266834"/>
                <a:gd name="connsiteX91" fmla="*/ 148010 w 299949"/>
                <a:gd name="connsiteY91" fmla="*/ 234094 h 266834"/>
                <a:gd name="connsiteX92" fmla="*/ 148010 w 299949"/>
                <a:gd name="connsiteY92" fmla="*/ 244571 h 266834"/>
                <a:gd name="connsiteX93" fmla="*/ 149320 w 299949"/>
                <a:gd name="connsiteY93" fmla="*/ 251119 h 266834"/>
                <a:gd name="connsiteX94" fmla="*/ 146700 w 299949"/>
                <a:gd name="connsiteY94" fmla="*/ 256357 h 266834"/>
                <a:gd name="connsiteX95" fmla="*/ 141461 w 299949"/>
                <a:gd name="connsiteY95" fmla="*/ 264215 h 266834"/>
                <a:gd name="connsiteX96" fmla="*/ 136221 w 299949"/>
                <a:gd name="connsiteY96" fmla="*/ 266834 h 266834"/>
                <a:gd name="connsiteX97" fmla="*/ 132292 w 299949"/>
                <a:gd name="connsiteY97" fmla="*/ 265525 h 266834"/>
                <a:gd name="connsiteX98" fmla="*/ 130982 w 299949"/>
                <a:gd name="connsiteY98" fmla="*/ 260286 h 266834"/>
                <a:gd name="connsiteX99" fmla="*/ 130982 w 299949"/>
                <a:gd name="connsiteY99" fmla="*/ 255048 h 266834"/>
                <a:gd name="connsiteX100" fmla="*/ 128362 w 299949"/>
                <a:gd name="connsiteY100" fmla="*/ 248499 h 266834"/>
                <a:gd name="connsiteX101" fmla="*/ 124433 w 299949"/>
                <a:gd name="connsiteY101" fmla="*/ 241951 h 266834"/>
                <a:gd name="connsiteX102" fmla="*/ 119194 w 299949"/>
                <a:gd name="connsiteY102" fmla="*/ 240642 h 266834"/>
                <a:gd name="connsiteX103" fmla="*/ 113954 w 299949"/>
                <a:gd name="connsiteY103" fmla="*/ 241951 h 266834"/>
                <a:gd name="connsiteX104" fmla="*/ 112644 w 299949"/>
                <a:gd name="connsiteY104" fmla="*/ 247190 h 266834"/>
                <a:gd name="connsiteX105" fmla="*/ 108715 w 299949"/>
                <a:gd name="connsiteY105" fmla="*/ 251119 h 266834"/>
                <a:gd name="connsiteX106" fmla="*/ 106095 w 299949"/>
                <a:gd name="connsiteY106" fmla="*/ 252428 h 266834"/>
                <a:gd name="connsiteX107" fmla="*/ 103476 w 299949"/>
                <a:gd name="connsiteY107" fmla="*/ 247190 h 266834"/>
                <a:gd name="connsiteX108" fmla="*/ 103476 w 299949"/>
                <a:gd name="connsiteY108" fmla="*/ 241951 h 266834"/>
                <a:gd name="connsiteX109" fmla="*/ 103476 w 299949"/>
                <a:gd name="connsiteY109" fmla="*/ 238023 h 266834"/>
                <a:gd name="connsiteX110" fmla="*/ 98236 w 299949"/>
                <a:gd name="connsiteY110" fmla="*/ 235403 h 266834"/>
                <a:gd name="connsiteX111" fmla="*/ 94307 w 299949"/>
                <a:gd name="connsiteY111" fmla="*/ 239332 h 266834"/>
                <a:gd name="connsiteX112" fmla="*/ 89068 w 299949"/>
                <a:gd name="connsiteY112" fmla="*/ 240642 h 266834"/>
                <a:gd name="connsiteX113" fmla="*/ 81209 w 299949"/>
                <a:gd name="connsiteY113" fmla="*/ 236713 h 266834"/>
                <a:gd name="connsiteX114" fmla="*/ 77279 w 299949"/>
                <a:gd name="connsiteY114" fmla="*/ 236713 h 266834"/>
                <a:gd name="connsiteX115" fmla="*/ 73350 w 299949"/>
                <a:gd name="connsiteY115" fmla="*/ 241951 h 266834"/>
                <a:gd name="connsiteX116" fmla="*/ 72040 w 299949"/>
                <a:gd name="connsiteY116" fmla="*/ 245880 h 266834"/>
                <a:gd name="connsiteX117" fmla="*/ 70730 w 299949"/>
                <a:gd name="connsiteY117" fmla="*/ 244571 h 266834"/>
                <a:gd name="connsiteX118" fmla="*/ 65491 w 299949"/>
                <a:gd name="connsiteY118" fmla="*/ 243261 h 266834"/>
                <a:gd name="connsiteX119" fmla="*/ 62871 w 299949"/>
                <a:gd name="connsiteY119" fmla="*/ 240642 h 266834"/>
                <a:gd name="connsiteX120" fmla="*/ 58942 w 299949"/>
                <a:gd name="connsiteY120" fmla="*/ 236713 h 266834"/>
                <a:gd name="connsiteX121" fmla="*/ 60252 w 299949"/>
                <a:gd name="connsiteY121" fmla="*/ 232784 h 266834"/>
                <a:gd name="connsiteX122" fmla="*/ 58942 w 299949"/>
                <a:gd name="connsiteY122" fmla="*/ 226236 h 266834"/>
                <a:gd name="connsiteX123" fmla="*/ 52393 w 299949"/>
                <a:gd name="connsiteY123" fmla="*/ 223617 h 266834"/>
                <a:gd name="connsiteX124" fmla="*/ 45844 w 299949"/>
                <a:gd name="connsiteY124" fmla="*/ 220998 h 266834"/>
                <a:gd name="connsiteX125" fmla="*/ 37985 w 299949"/>
                <a:gd name="connsiteY125" fmla="*/ 218378 h 266834"/>
                <a:gd name="connsiteX126" fmla="*/ 24886 w 299949"/>
                <a:gd name="connsiteY126" fmla="*/ 218378 h 266834"/>
                <a:gd name="connsiteX127" fmla="*/ 17028 w 299949"/>
                <a:gd name="connsiteY127" fmla="*/ 220998 h 266834"/>
                <a:gd name="connsiteX128" fmla="*/ 11788 w 299949"/>
                <a:gd name="connsiteY128" fmla="*/ 226236 h 266834"/>
                <a:gd name="connsiteX129" fmla="*/ 7859 w 299949"/>
                <a:gd name="connsiteY129" fmla="*/ 230165 h 266834"/>
                <a:gd name="connsiteX130" fmla="*/ 1310 w 299949"/>
                <a:gd name="connsiteY130" fmla="*/ 227546 h 266834"/>
                <a:gd name="connsiteX131" fmla="*/ 0 w 299949"/>
                <a:gd name="connsiteY131" fmla="*/ 224926 h 266834"/>
                <a:gd name="connsiteX132" fmla="*/ 0 w 299949"/>
                <a:gd name="connsiteY132" fmla="*/ 219688 h 266834"/>
                <a:gd name="connsiteX133" fmla="*/ 2620 w 299949"/>
                <a:gd name="connsiteY133" fmla="*/ 214449 h 266834"/>
                <a:gd name="connsiteX134" fmla="*/ 1310 w 299949"/>
                <a:gd name="connsiteY134" fmla="*/ 210521 h 266834"/>
                <a:gd name="connsiteX135" fmla="*/ 3929 w 299949"/>
                <a:gd name="connsiteY135" fmla="*/ 209211 h 266834"/>
                <a:gd name="connsiteX136" fmla="*/ 7859 w 299949"/>
                <a:gd name="connsiteY136" fmla="*/ 203972 h 266834"/>
                <a:gd name="connsiteX137" fmla="*/ 10478 w 299949"/>
                <a:gd name="connsiteY137" fmla="*/ 198734 h 266834"/>
                <a:gd name="connsiteX138" fmla="*/ 14408 w 299949"/>
                <a:gd name="connsiteY138" fmla="*/ 196115 h 266834"/>
                <a:gd name="connsiteX139" fmla="*/ 15718 w 299949"/>
                <a:gd name="connsiteY139" fmla="*/ 188257 h 266834"/>
                <a:gd name="connsiteX140" fmla="*/ 20957 w 299949"/>
                <a:gd name="connsiteY140" fmla="*/ 185638 h 266834"/>
                <a:gd name="connsiteX141" fmla="*/ 26196 w 299949"/>
                <a:gd name="connsiteY141" fmla="*/ 180399 h 266834"/>
                <a:gd name="connsiteX142" fmla="*/ 28816 w 299949"/>
                <a:gd name="connsiteY142" fmla="*/ 175161 h 266834"/>
                <a:gd name="connsiteX143" fmla="*/ 32745 w 299949"/>
                <a:gd name="connsiteY143" fmla="*/ 171232 h 266834"/>
                <a:gd name="connsiteX144" fmla="*/ 37985 w 299949"/>
                <a:gd name="connsiteY144" fmla="*/ 165994 h 266834"/>
                <a:gd name="connsiteX145" fmla="*/ 45844 w 299949"/>
                <a:gd name="connsiteY145" fmla="*/ 163374 h 266834"/>
                <a:gd name="connsiteX146" fmla="*/ 51083 w 299949"/>
                <a:gd name="connsiteY146" fmla="*/ 158136 h 266834"/>
                <a:gd name="connsiteX147" fmla="*/ 52393 w 299949"/>
                <a:gd name="connsiteY147" fmla="*/ 151588 h 266834"/>
                <a:gd name="connsiteX148" fmla="*/ 56322 w 299949"/>
                <a:gd name="connsiteY148" fmla="*/ 143730 h 266834"/>
                <a:gd name="connsiteX149" fmla="*/ 60252 w 299949"/>
                <a:gd name="connsiteY149" fmla="*/ 141111 h 266834"/>
                <a:gd name="connsiteX150" fmla="*/ 64181 w 299949"/>
                <a:gd name="connsiteY150" fmla="*/ 135872 h 266834"/>
                <a:gd name="connsiteX151" fmla="*/ 65491 w 299949"/>
                <a:gd name="connsiteY151" fmla="*/ 131944 h 266834"/>
                <a:gd name="connsiteX152" fmla="*/ 68111 w 299949"/>
                <a:gd name="connsiteY152" fmla="*/ 128015 h 266834"/>
                <a:gd name="connsiteX153" fmla="*/ 72040 w 299949"/>
                <a:gd name="connsiteY153" fmla="*/ 126705 h 266834"/>
                <a:gd name="connsiteX154" fmla="*/ 73350 w 299949"/>
                <a:gd name="connsiteY154" fmla="*/ 122776 h 266834"/>
                <a:gd name="connsiteX155" fmla="*/ 73350 w 299949"/>
                <a:gd name="connsiteY155" fmla="*/ 116228 h 266834"/>
                <a:gd name="connsiteX156" fmla="*/ 72040 w 299949"/>
                <a:gd name="connsiteY156" fmla="*/ 110990 h 266834"/>
                <a:gd name="connsiteX157" fmla="*/ 73350 w 299949"/>
                <a:gd name="connsiteY157" fmla="*/ 107061 h 266834"/>
                <a:gd name="connsiteX158" fmla="*/ 74660 w 299949"/>
                <a:gd name="connsiteY158" fmla="*/ 103132 h 266834"/>
                <a:gd name="connsiteX159" fmla="*/ 74660 w 299949"/>
                <a:gd name="connsiteY159" fmla="*/ 99203 h 266834"/>
                <a:gd name="connsiteX160" fmla="*/ 75969 w 299949"/>
                <a:gd name="connsiteY160" fmla="*/ 91345 h 266834"/>
                <a:gd name="connsiteX161" fmla="*/ 77279 w 299949"/>
                <a:gd name="connsiteY161" fmla="*/ 84797 h 266834"/>
                <a:gd name="connsiteX162" fmla="*/ 77279 w 299949"/>
                <a:gd name="connsiteY162" fmla="*/ 80868 h 266834"/>
                <a:gd name="connsiteX163" fmla="*/ 79899 w 299949"/>
                <a:gd name="connsiteY163" fmla="*/ 76940 h 266834"/>
                <a:gd name="connsiteX164" fmla="*/ 81209 w 299949"/>
                <a:gd name="connsiteY164" fmla="*/ 70391 h 266834"/>
                <a:gd name="connsiteX165" fmla="*/ 81209 w 299949"/>
                <a:gd name="connsiteY165" fmla="*/ 67772 h 266834"/>
                <a:gd name="connsiteX166" fmla="*/ 82519 w 299949"/>
                <a:gd name="connsiteY166" fmla="*/ 66463 h 266834"/>
                <a:gd name="connsiteX167" fmla="*/ 87758 w 299949"/>
                <a:gd name="connsiteY167" fmla="*/ 66463 h 266834"/>
                <a:gd name="connsiteX168" fmla="*/ 90378 w 299949"/>
                <a:gd name="connsiteY168" fmla="*/ 66463 h 266834"/>
                <a:gd name="connsiteX169" fmla="*/ 96927 w 299949"/>
                <a:gd name="connsiteY169" fmla="*/ 63843 h 266834"/>
                <a:gd name="connsiteX170" fmla="*/ 103476 w 299949"/>
                <a:gd name="connsiteY170" fmla="*/ 63843 h 266834"/>
                <a:gd name="connsiteX171" fmla="*/ 107405 w 299949"/>
                <a:gd name="connsiteY171" fmla="*/ 69082 h 266834"/>
                <a:gd name="connsiteX172" fmla="*/ 111335 w 299949"/>
                <a:gd name="connsiteY172" fmla="*/ 70391 h 266834"/>
                <a:gd name="connsiteX173" fmla="*/ 112644 w 299949"/>
                <a:gd name="connsiteY173" fmla="*/ 66463 h 266834"/>
                <a:gd name="connsiteX174" fmla="*/ 112644 w 299949"/>
                <a:gd name="connsiteY174" fmla="*/ 62534 h 266834"/>
                <a:gd name="connsiteX175" fmla="*/ 113954 w 299949"/>
                <a:gd name="connsiteY175" fmla="*/ 61224 h 266834"/>
                <a:gd name="connsiteX176" fmla="*/ 119194 w 299949"/>
                <a:gd name="connsiteY176" fmla="*/ 61224 h 266834"/>
                <a:gd name="connsiteX177" fmla="*/ 120503 w 299949"/>
                <a:gd name="connsiteY177" fmla="*/ 58605 h 266834"/>
                <a:gd name="connsiteX178" fmla="*/ 124433 w 299949"/>
                <a:gd name="connsiteY178" fmla="*/ 57295 h 266834"/>
                <a:gd name="connsiteX179" fmla="*/ 124433 w 299949"/>
                <a:gd name="connsiteY179" fmla="*/ 59915 h 266834"/>
                <a:gd name="connsiteX180" fmla="*/ 125743 w 299949"/>
                <a:gd name="connsiteY180" fmla="*/ 63843 h 266834"/>
                <a:gd name="connsiteX181" fmla="*/ 129672 w 299949"/>
                <a:gd name="connsiteY181" fmla="*/ 66463 h 266834"/>
                <a:gd name="connsiteX182" fmla="*/ 130982 w 299949"/>
                <a:gd name="connsiteY182" fmla="*/ 70391 h 266834"/>
                <a:gd name="connsiteX183" fmla="*/ 133602 w 299949"/>
                <a:gd name="connsiteY183" fmla="*/ 74320 h 266834"/>
                <a:gd name="connsiteX184" fmla="*/ 140151 w 299949"/>
                <a:gd name="connsiteY184" fmla="*/ 74320 h 266834"/>
                <a:gd name="connsiteX185" fmla="*/ 142770 w 299949"/>
                <a:gd name="connsiteY185" fmla="*/ 70391 h 266834"/>
                <a:gd name="connsiteX186" fmla="*/ 141461 w 299949"/>
                <a:gd name="connsiteY186" fmla="*/ 63843 h 266834"/>
                <a:gd name="connsiteX187" fmla="*/ 144080 w 299949"/>
                <a:gd name="connsiteY187" fmla="*/ 58605 h 266834"/>
                <a:gd name="connsiteX188" fmla="*/ 149320 w 299949"/>
                <a:gd name="connsiteY188" fmla="*/ 48128 h 266834"/>
                <a:gd name="connsiteX189" fmla="*/ 153249 w 299949"/>
                <a:gd name="connsiteY189" fmla="*/ 41580 h 266834"/>
                <a:gd name="connsiteX190" fmla="*/ 155869 w 299949"/>
                <a:gd name="connsiteY190" fmla="*/ 37651 h 266834"/>
                <a:gd name="connsiteX191" fmla="*/ 161108 w 299949"/>
                <a:gd name="connsiteY191" fmla="*/ 31103 h 266834"/>
                <a:gd name="connsiteX192" fmla="*/ 165038 w 299949"/>
                <a:gd name="connsiteY192" fmla="*/ 27174 h 266834"/>
                <a:gd name="connsiteX193" fmla="*/ 167657 w 299949"/>
                <a:gd name="connsiteY193" fmla="*/ 23245 h 266834"/>
                <a:gd name="connsiteX194" fmla="*/ 168967 w 299949"/>
                <a:gd name="connsiteY194" fmla="*/ 18007 h 266834"/>
                <a:gd name="connsiteX195" fmla="*/ 171587 w 299949"/>
                <a:gd name="connsiteY195" fmla="*/ 12768 h 266834"/>
                <a:gd name="connsiteX196" fmla="*/ 172896 w 299949"/>
                <a:gd name="connsiteY196" fmla="*/ 11458 h 266834"/>
                <a:gd name="connsiteX197" fmla="*/ 175516 w 299949"/>
                <a:gd name="connsiteY197" fmla="*/ 12768 h 266834"/>
                <a:gd name="connsiteX198" fmla="*/ 179446 w 299949"/>
                <a:gd name="connsiteY198" fmla="*/ 11458 h 266834"/>
                <a:gd name="connsiteX199" fmla="*/ 183375 w 299949"/>
                <a:gd name="connsiteY199" fmla="*/ 11458 h 266834"/>
                <a:gd name="connsiteX200" fmla="*/ 191234 w 299949"/>
                <a:gd name="connsiteY200" fmla="*/ 11458 h 266834"/>
                <a:gd name="connsiteX201" fmla="*/ 197783 w 299949"/>
                <a:gd name="connsiteY201" fmla="*/ 12768 h 266834"/>
                <a:gd name="connsiteX202" fmla="*/ 203022 w 299949"/>
                <a:gd name="connsiteY202" fmla="*/ 12768 h 266834"/>
                <a:gd name="connsiteX203" fmla="*/ 208262 w 299949"/>
                <a:gd name="connsiteY203" fmla="*/ 11458 h 266834"/>
                <a:gd name="connsiteX204" fmla="*/ 212191 w 299949"/>
                <a:gd name="connsiteY204" fmla="*/ 7530 h 266834"/>
                <a:gd name="connsiteX205" fmla="*/ 213501 w 299949"/>
                <a:gd name="connsiteY205" fmla="*/ 2291 h 266834"/>
                <a:gd name="connsiteX206" fmla="*/ 217430 w 299949"/>
                <a:gd name="connsiteY206" fmla="*/ 981 h 26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Lst>
              <a:rect l="l" t="t" r="r" b="b"/>
              <a:pathLst>
                <a:path w="299949" h="266834">
                  <a:moveTo>
                    <a:pt x="153821" y="16673"/>
                  </a:moveTo>
                  <a:cubicBezTo>
                    <a:pt x="155170" y="16673"/>
                    <a:pt x="156520" y="16673"/>
                    <a:pt x="157869" y="17989"/>
                  </a:cubicBezTo>
                  <a:cubicBezTo>
                    <a:pt x="157869" y="17989"/>
                    <a:pt x="157869" y="20620"/>
                    <a:pt x="157869" y="21935"/>
                  </a:cubicBezTo>
                  <a:cubicBezTo>
                    <a:pt x="157869" y="21935"/>
                    <a:pt x="156520" y="24567"/>
                    <a:pt x="155170" y="24567"/>
                  </a:cubicBezTo>
                  <a:cubicBezTo>
                    <a:pt x="155170" y="25882"/>
                    <a:pt x="153821" y="28513"/>
                    <a:pt x="153821" y="29829"/>
                  </a:cubicBezTo>
                  <a:cubicBezTo>
                    <a:pt x="152472" y="29829"/>
                    <a:pt x="151122" y="32460"/>
                    <a:pt x="151122" y="32460"/>
                  </a:cubicBezTo>
                  <a:cubicBezTo>
                    <a:pt x="149773" y="32460"/>
                    <a:pt x="148424" y="32460"/>
                    <a:pt x="148424" y="32460"/>
                  </a:cubicBezTo>
                  <a:cubicBezTo>
                    <a:pt x="147074" y="32460"/>
                    <a:pt x="147074" y="32460"/>
                    <a:pt x="145725" y="31145"/>
                  </a:cubicBezTo>
                  <a:cubicBezTo>
                    <a:pt x="145725" y="31145"/>
                    <a:pt x="145725" y="28513"/>
                    <a:pt x="147074" y="28513"/>
                  </a:cubicBezTo>
                  <a:cubicBezTo>
                    <a:pt x="147074" y="27198"/>
                    <a:pt x="148424" y="25882"/>
                    <a:pt x="148424" y="25882"/>
                  </a:cubicBezTo>
                  <a:cubicBezTo>
                    <a:pt x="148424" y="25882"/>
                    <a:pt x="149773" y="25882"/>
                    <a:pt x="149773" y="25882"/>
                  </a:cubicBezTo>
                  <a:cubicBezTo>
                    <a:pt x="151122" y="25882"/>
                    <a:pt x="149773" y="23251"/>
                    <a:pt x="149773" y="23251"/>
                  </a:cubicBezTo>
                  <a:cubicBezTo>
                    <a:pt x="149773" y="21935"/>
                    <a:pt x="151122" y="20620"/>
                    <a:pt x="151122" y="20620"/>
                  </a:cubicBezTo>
                  <a:cubicBezTo>
                    <a:pt x="151122" y="20620"/>
                    <a:pt x="152472" y="20620"/>
                    <a:pt x="152472" y="19304"/>
                  </a:cubicBezTo>
                  <a:cubicBezTo>
                    <a:pt x="153821" y="19304"/>
                    <a:pt x="153821" y="17989"/>
                    <a:pt x="153821" y="16673"/>
                  </a:cubicBezTo>
                  <a:close/>
                  <a:moveTo>
                    <a:pt x="217430" y="981"/>
                  </a:moveTo>
                  <a:cubicBezTo>
                    <a:pt x="218740" y="-328"/>
                    <a:pt x="220050" y="-328"/>
                    <a:pt x="221360" y="981"/>
                  </a:cubicBezTo>
                  <a:cubicBezTo>
                    <a:pt x="222670" y="981"/>
                    <a:pt x="222670" y="3601"/>
                    <a:pt x="223980" y="4910"/>
                  </a:cubicBezTo>
                  <a:cubicBezTo>
                    <a:pt x="223980" y="4910"/>
                    <a:pt x="223980" y="7530"/>
                    <a:pt x="225289" y="8839"/>
                  </a:cubicBezTo>
                  <a:cubicBezTo>
                    <a:pt x="225289" y="8839"/>
                    <a:pt x="226599" y="11458"/>
                    <a:pt x="227909" y="12768"/>
                  </a:cubicBezTo>
                  <a:cubicBezTo>
                    <a:pt x="227909" y="14078"/>
                    <a:pt x="227909" y="16697"/>
                    <a:pt x="229219" y="18007"/>
                  </a:cubicBezTo>
                  <a:cubicBezTo>
                    <a:pt x="229219" y="19316"/>
                    <a:pt x="231838" y="20626"/>
                    <a:pt x="231838" y="21936"/>
                  </a:cubicBezTo>
                  <a:cubicBezTo>
                    <a:pt x="231838" y="23245"/>
                    <a:pt x="231838" y="27174"/>
                    <a:pt x="231838" y="28484"/>
                  </a:cubicBezTo>
                  <a:cubicBezTo>
                    <a:pt x="231838" y="29793"/>
                    <a:pt x="230529" y="33722"/>
                    <a:pt x="230529" y="35032"/>
                  </a:cubicBezTo>
                  <a:cubicBezTo>
                    <a:pt x="229219" y="36341"/>
                    <a:pt x="225289" y="38961"/>
                    <a:pt x="225289" y="40270"/>
                  </a:cubicBezTo>
                  <a:cubicBezTo>
                    <a:pt x="225289" y="41580"/>
                    <a:pt x="226599" y="42890"/>
                    <a:pt x="226599" y="44199"/>
                  </a:cubicBezTo>
                  <a:cubicBezTo>
                    <a:pt x="227909" y="44199"/>
                    <a:pt x="229219" y="45509"/>
                    <a:pt x="229219" y="46818"/>
                  </a:cubicBezTo>
                  <a:cubicBezTo>
                    <a:pt x="229219" y="48128"/>
                    <a:pt x="227909" y="50747"/>
                    <a:pt x="227909" y="52057"/>
                  </a:cubicBezTo>
                  <a:cubicBezTo>
                    <a:pt x="227909" y="54676"/>
                    <a:pt x="226599" y="58605"/>
                    <a:pt x="227909" y="59915"/>
                  </a:cubicBezTo>
                  <a:cubicBezTo>
                    <a:pt x="227909" y="61224"/>
                    <a:pt x="229219" y="65153"/>
                    <a:pt x="229219" y="66463"/>
                  </a:cubicBezTo>
                  <a:cubicBezTo>
                    <a:pt x="230529" y="67772"/>
                    <a:pt x="231838" y="67772"/>
                    <a:pt x="231838" y="69082"/>
                  </a:cubicBezTo>
                  <a:cubicBezTo>
                    <a:pt x="231838" y="70391"/>
                    <a:pt x="229219" y="73011"/>
                    <a:pt x="229219" y="74320"/>
                  </a:cubicBezTo>
                  <a:cubicBezTo>
                    <a:pt x="230529" y="74320"/>
                    <a:pt x="231838" y="75630"/>
                    <a:pt x="231838" y="76940"/>
                  </a:cubicBezTo>
                  <a:cubicBezTo>
                    <a:pt x="233148" y="76940"/>
                    <a:pt x="235768" y="75630"/>
                    <a:pt x="235768" y="76940"/>
                  </a:cubicBezTo>
                  <a:cubicBezTo>
                    <a:pt x="237078" y="76940"/>
                    <a:pt x="238388" y="79559"/>
                    <a:pt x="238388" y="80868"/>
                  </a:cubicBezTo>
                  <a:cubicBezTo>
                    <a:pt x="238388" y="83488"/>
                    <a:pt x="238388" y="87417"/>
                    <a:pt x="239697" y="90036"/>
                  </a:cubicBezTo>
                  <a:cubicBezTo>
                    <a:pt x="239697" y="91345"/>
                    <a:pt x="239697" y="93965"/>
                    <a:pt x="241007" y="95274"/>
                  </a:cubicBezTo>
                  <a:cubicBezTo>
                    <a:pt x="242317" y="96584"/>
                    <a:pt x="244937" y="96584"/>
                    <a:pt x="244937" y="96584"/>
                  </a:cubicBezTo>
                  <a:cubicBezTo>
                    <a:pt x="247556" y="96584"/>
                    <a:pt x="250176" y="93965"/>
                    <a:pt x="252796" y="93965"/>
                  </a:cubicBezTo>
                  <a:cubicBezTo>
                    <a:pt x="254105" y="93965"/>
                    <a:pt x="258035" y="93965"/>
                    <a:pt x="260655" y="95274"/>
                  </a:cubicBezTo>
                  <a:cubicBezTo>
                    <a:pt x="261964" y="95274"/>
                    <a:pt x="264584" y="97893"/>
                    <a:pt x="265894" y="97893"/>
                  </a:cubicBezTo>
                  <a:cubicBezTo>
                    <a:pt x="267204" y="99203"/>
                    <a:pt x="271133" y="97893"/>
                    <a:pt x="273753" y="96584"/>
                  </a:cubicBezTo>
                  <a:cubicBezTo>
                    <a:pt x="273753" y="96584"/>
                    <a:pt x="273753" y="96584"/>
                    <a:pt x="275063" y="96584"/>
                  </a:cubicBezTo>
                  <a:cubicBezTo>
                    <a:pt x="275063" y="97893"/>
                    <a:pt x="275063" y="99203"/>
                    <a:pt x="275063" y="100513"/>
                  </a:cubicBezTo>
                  <a:cubicBezTo>
                    <a:pt x="276372" y="101822"/>
                    <a:pt x="278992" y="104442"/>
                    <a:pt x="280302" y="104442"/>
                  </a:cubicBezTo>
                  <a:cubicBezTo>
                    <a:pt x="281612" y="105751"/>
                    <a:pt x="285541" y="107061"/>
                    <a:pt x="288161" y="108370"/>
                  </a:cubicBezTo>
                  <a:cubicBezTo>
                    <a:pt x="289471" y="109680"/>
                    <a:pt x="293400" y="110990"/>
                    <a:pt x="294710" y="112299"/>
                  </a:cubicBezTo>
                  <a:cubicBezTo>
                    <a:pt x="296020" y="114918"/>
                    <a:pt x="297329" y="118847"/>
                    <a:pt x="297329" y="120157"/>
                  </a:cubicBezTo>
                  <a:cubicBezTo>
                    <a:pt x="298639" y="122776"/>
                    <a:pt x="299949" y="125395"/>
                    <a:pt x="299949" y="126705"/>
                  </a:cubicBezTo>
                  <a:cubicBezTo>
                    <a:pt x="299949" y="129324"/>
                    <a:pt x="297329" y="130634"/>
                    <a:pt x="297329" y="133253"/>
                  </a:cubicBezTo>
                  <a:cubicBezTo>
                    <a:pt x="297329" y="133253"/>
                    <a:pt x="297329" y="135872"/>
                    <a:pt x="297329" y="137182"/>
                  </a:cubicBezTo>
                  <a:cubicBezTo>
                    <a:pt x="297329" y="138492"/>
                    <a:pt x="296020" y="141111"/>
                    <a:pt x="296020" y="142420"/>
                  </a:cubicBezTo>
                  <a:cubicBezTo>
                    <a:pt x="296020" y="145040"/>
                    <a:pt x="296020" y="147659"/>
                    <a:pt x="296020" y="148969"/>
                  </a:cubicBezTo>
                  <a:cubicBezTo>
                    <a:pt x="294710" y="150278"/>
                    <a:pt x="292090" y="150278"/>
                    <a:pt x="290780" y="150278"/>
                  </a:cubicBezTo>
                  <a:cubicBezTo>
                    <a:pt x="289471" y="150278"/>
                    <a:pt x="286851" y="147659"/>
                    <a:pt x="286851" y="147659"/>
                  </a:cubicBezTo>
                  <a:cubicBezTo>
                    <a:pt x="285541" y="147659"/>
                    <a:pt x="285541" y="150278"/>
                    <a:pt x="284231" y="151588"/>
                  </a:cubicBezTo>
                  <a:cubicBezTo>
                    <a:pt x="284231" y="152897"/>
                    <a:pt x="282921" y="158136"/>
                    <a:pt x="281612" y="160755"/>
                  </a:cubicBezTo>
                  <a:cubicBezTo>
                    <a:pt x="281612" y="162065"/>
                    <a:pt x="282921" y="165994"/>
                    <a:pt x="284231" y="168613"/>
                  </a:cubicBezTo>
                  <a:cubicBezTo>
                    <a:pt x="284231" y="169922"/>
                    <a:pt x="282921" y="172542"/>
                    <a:pt x="282921" y="173851"/>
                  </a:cubicBezTo>
                  <a:cubicBezTo>
                    <a:pt x="282921" y="175161"/>
                    <a:pt x="281612" y="177780"/>
                    <a:pt x="281612" y="179090"/>
                  </a:cubicBezTo>
                  <a:cubicBezTo>
                    <a:pt x="280302" y="179090"/>
                    <a:pt x="278992" y="180399"/>
                    <a:pt x="278992" y="181709"/>
                  </a:cubicBezTo>
                  <a:cubicBezTo>
                    <a:pt x="277682" y="183019"/>
                    <a:pt x="277682" y="185638"/>
                    <a:pt x="277682" y="186947"/>
                  </a:cubicBezTo>
                  <a:cubicBezTo>
                    <a:pt x="277682" y="186947"/>
                    <a:pt x="277682" y="189567"/>
                    <a:pt x="278992" y="190876"/>
                  </a:cubicBezTo>
                  <a:cubicBezTo>
                    <a:pt x="278992" y="192186"/>
                    <a:pt x="282921" y="193496"/>
                    <a:pt x="282921" y="194805"/>
                  </a:cubicBezTo>
                  <a:cubicBezTo>
                    <a:pt x="284231" y="196115"/>
                    <a:pt x="284231" y="198734"/>
                    <a:pt x="284231" y="201353"/>
                  </a:cubicBezTo>
                  <a:cubicBezTo>
                    <a:pt x="282921" y="201353"/>
                    <a:pt x="281612" y="201353"/>
                    <a:pt x="280302" y="202663"/>
                  </a:cubicBezTo>
                  <a:cubicBezTo>
                    <a:pt x="278992" y="202663"/>
                    <a:pt x="276372" y="202663"/>
                    <a:pt x="275063" y="201353"/>
                  </a:cubicBezTo>
                  <a:cubicBezTo>
                    <a:pt x="273753" y="201353"/>
                    <a:pt x="272443" y="198734"/>
                    <a:pt x="271133" y="198734"/>
                  </a:cubicBezTo>
                  <a:cubicBezTo>
                    <a:pt x="267204" y="197424"/>
                    <a:pt x="259345" y="198734"/>
                    <a:pt x="255415" y="198734"/>
                  </a:cubicBezTo>
                  <a:cubicBezTo>
                    <a:pt x="254105" y="198734"/>
                    <a:pt x="250176" y="198734"/>
                    <a:pt x="248866" y="197424"/>
                  </a:cubicBezTo>
                  <a:cubicBezTo>
                    <a:pt x="246246" y="197424"/>
                    <a:pt x="243627" y="196115"/>
                    <a:pt x="242317" y="197424"/>
                  </a:cubicBezTo>
                  <a:cubicBezTo>
                    <a:pt x="241007" y="197424"/>
                    <a:pt x="238388" y="197424"/>
                    <a:pt x="237078" y="197424"/>
                  </a:cubicBezTo>
                  <a:cubicBezTo>
                    <a:pt x="235768" y="198734"/>
                    <a:pt x="235768" y="202663"/>
                    <a:pt x="234458" y="203972"/>
                  </a:cubicBezTo>
                  <a:cubicBezTo>
                    <a:pt x="234458" y="203972"/>
                    <a:pt x="231838" y="206592"/>
                    <a:pt x="230529" y="206592"/>
                  </a:cubicBezTo>
                  <a:cubicBezTo>
                    <a:pt x="229219" y="207901"/>
                    <a:pt x="225289" y="207901"/>
                    <a:pt x="223980" y="207901"/>
                  </a:cubicBezTo>
                  <a:cubicBezTo>
                    <a:pt x="222670" y="209211"/>
                    <a:pt x="222670" y="213140"/>
                    <a:pt x="221360" y="214449"/>
                  </a:cubicBezTo>
                  <a:cubicBezTo>
                    <a:pt x="218740" y="214449"/>
                    <a:pt x="214811" y="214449"/>
                    <a:pt x="213501" y="214449"/>
                  </a:cubicBezTo>
                  <a:cubicBezTo>
                    <a:pt x="212191" y="213140"/>
                    <a:pt x="212191" y="211830"/>
                    <a:pt x="212191" y="210521"/>
                  </a:cubicBezTo>
                  <a:cubicBezTo>
                    <a:pt x="210881" y="209211"/>
                    <a:pt x="208262" y="207901"/>
                    <a:pt x="206952" y="206592"/>
                  </a:cubicBezTo>
                  <a:cubicBezTo>
                    <a:pt x="205642" y="205282"/>
                    <a:pt x="203022" y="202663"/>
                    <a:pt x="201713" y="201353"/>
                  </a:cubicBezTo>
                  <a:cubicBezTo>
                    <a:pt x="200403" y="200044"/>
                    <a:pt x="200403" y="198734"/>
                    <a:pt x="199093" y="197424"/>
                  </a:cubicBezTo>
                  <a:cubicBezTo>
                    <a:pt x="197783" y="197424"/>
                    <a:pt x="195163" y="197424"/>
                    <a:pt x="193854" y="197424"/>
                  </a:cubicBezTo>
                  <a:cubicBezTo>
                    <a:pt x="192544" y="197424"/>
                    <a:pt x="189924" y="197424"/>
                    <a:pt x="187305" y="198734"/>
                  </a:cubicBezTo>
                  <a:cubicBezTo>
                    <a:pt x="185995" y="198734"/>
                    <a:pt x="183375" y="200044"/>
                    <a:pt x="182065" y="200044"/>
                  </a:cubicBezTo>
                  <a:cubicBezTo>
                    <a:pt x="179446" y="201353"/>
                    <a:pt x="176826" y="203972"/>
                    <a:pt x="174206" y="203972"/>
                  </a:cubicBezTo>
                  <a:cubicBezTo>
                    <a:pt x="172896" y="205282"/>
                    <a:pt x="168967" y="206592"/>
                    <a:pt x="166347" y="206592"/>
                  </a:cubicBezTo>
                  <a:cubicBezTo>
                    <a:pt x="165038" y="207901"/>
                    <a:pt x="162418" y="207901"/>
                    <a:pt x="161108" y="209211"/>
                  </a:cubicBezTo>
                  <a:cubicBezTo>
                    <a:pt x="158488" y="209211"/>
                    <a:pt x="157179" y="213140"/>
                    <a:pt x="155869" y="213140"/>
                  </a:cubicBezTo>
                  <a:cubicBezTo>
                    <a:pt x="154559" y="214449"/>
                    <a:pt x="151939" y="214449"/>
                    <a:pt x="150630" y="215759"/>
                  </a:cubicBezTo>
                  <a:cubicBezTo>
                    <a:pt x="149320" y="215759"/>
                    <a:pt x="149320" y="219688"/>
                    <a:pt x="149320" y="220998"/>
                  </a:cubicBezTo>
                  <a:cubicBezTo>
                    <a:pt x="149320" y="222307"/>
                    <a:pt x="150630" y="224926"/>
                    <a:pt x="150630" y="227546"/>
                  </a:cubicBezTo>
                  <a:cubicBezTo>
                    <a:pt x="150630" y="228855"/>
                    <a:pt x="148010" y="232784"/>
                    <a:pt x="148010" y="234094"/>
                  </a:cubicBezTo>
                  <a:cubicBezTo>
                    <a:pt x="148010" y="236713"/>
                    <a:pt x="148010" y="241951"/>
                    <a:pt x="148010" y="244571"/>
                  </a:cubicBezTo>
                  <a:cubicBezTo>
                    <a:pt x="148010" y="245880"/>
                    <a:pt x="149320" y="249809"/>
                    <a:pt x="149320" y="251119"/>
                  </a:cubicBezTo>
                  <a:cubicBezTo>
                    <a:pt x="149320" y="252428"/>
                    <a:pt x="148010" y="255048"/>
                    <a:pt x="146700" y="256357"/>
                  </a:cubicBezTo>
                  <a:cubicBezTo>
                    <a:pt x="145390" y="257667"/>
                    <a:pt x="144080" y="261596"/>
                    <a:pt x="141461" y="264215"/>
                  </a:cubicBezTo>
                  <a:cubicBezTo>
                    <a:pt x="141461" y="264215"/>
                    <a:pt x="138841" y="266834"/>
                    <a:pt x="136221" y="266834"/>
                  </a:cubicBezTo>
                  <a:cubicBezTo>
                    <a:pt x="136221" y="266834"/>
                    <a:pt x="132292" y="266834"/>
                    <a:pt x="132292" y="265525"/>
                  </a:cubicBezTo>
                  <a:cubicBezTo>
                    <a:pt x="130982" y="265525"/>
                    <a:pt x="130982" y="261596"/>
                    <a:pt x="130982" y="260286"/>
                  </a:cubicBezTo>
                  <a:cubicBezTo>
                    <a:pt x="130982" y="258976"/>
                    <a:pt x="130982" y="256357"/>
                    <a:pt x="130982" y="255048"/>
                  </a:cubicBezTo>
                  <a:cubicBezTo>
                    <a:pt x="129672" y="253738"/>
                    <a:pt x="128362" y="249809"/>
                    <a:pt x="128362" y="248499"/>
                  </a:cubicBezTo>
                  <a:cubicBezTo>
                    <a:pt x="127053" y="247190"/>
                    <a:pt x="125743" y="243261"/>
                    <a:pt x="124433" y="241951"/>
                  </a:cubicBezTo>
                  <a:cubicBezTo>
                    <a:pt x="123123" y="241951"/>
                    <a:pt x="120503" y="240642"/>
                    <a:pt x="119194" y="240642"/>
                  </a:cubicBezTo>
                  <a:cubicBezTo>
                    <a:pt x="117884" y="240642"/>
                    <a:pt x="115264" y="240642"/>
                    <a:pt x="113954" y="241951"/>
                  </a:cubicBezTo>
                  <a:cubicBezTo>
                    <a:pt x="112644" y="243261"/>
                    <a:pt x="113954" y="245880"/>
                    <a:pt x="112644" y="247190"/>
                  </a:cubicBezTo>
                  <a:cubicBezTo>
                    <a:pt x="112644" y="248499"/>
                    <a:pt x="110025" y="249809"/>
                    <a:pt x="108715" y="251119"/>
                  </a:cubicBezTo>
                  <a:cubicBezTo>
                    <a:pt x="108715" y="251119"/>
                    <a:pt x="106095" y="252428"/>
                    <a:pt x="106095" y="252428"/>
                  </a:cubicBezTo>
                  <a:cubicBezTo>
                    <a:pt x="104786" y="251119"/>
                    <a:pt x="103476" y="248499"/>
                    <a:pt x="103476" y="247190"/>
                  </a:cubicBezTo>
                  <a:cubicBezTo>
                    <a:pt x="103476" y="245880"/>
                    <a:pt x="103476" y="243261"/>
                    <a:pt x="103476" y="241951"/>
                  </a:cubicBezTo>
                  <a:cubicBezTo>
                    <a:pt x="103476" y="240642"/>
                    <a:pt x="103476" y="239332"/>
                    <a:pt x="103476" y="238023"/>
                  </a:cubicBezTo>
                  <a:cubicBezTo>
                    <a:pt x="102166" y="236713"/>
                    <a:pt x="99546" y="235403"/>
                    <a:pt x="98236" y="235403"/>
                  </a:cubicBezTo>
                  <a:cubicBezTo>
                    <a:pt x="96927" y="236713"/>
                    <a:pt x="95617" y="238023"/>
                    <a:pt x="94307" y="239332"/>
                  </a:cubicBezTo>
                  <a:cubicBezTo>
                    <a:pt x="92997" y="239332"/>
                    <a:pt x="90378" y="240642"/>
                    <a:pt x="89068" y="240642"/>
                  </a:cubicBezTo>
                  <a:cubicBezTo>
                    <a:pt x="86448" y="239332"/>
                    <a:pt x="83828" y="236713"/>
                    <a:pt x="81209" y="236713"/>
                  </a:cubicBezTo>
                  <a:cubicBezTo>
                    <a:pt x="79899" y="235403"/>
                    <a:pt x="77279" y="236713"/>
                    <a:pt x="77279" y="236713"/>
                  </a:cubicBezTo>
                  <a:cubicBezTo>
                    <a:pt x="75969" y="238023"/>
                    <a:pt x="73350" y="240642"/>
                    <a:pt x="73350" y="241951"/>
                  </a:cubicBezTo>
                  <a:cubicBezTo>
                    <a:pt x="73350" y="243261"/>
                    <a:pt x="72040" y="244571"/>
                    <a:pt x="72040" y="245880"/>
                  </a:cubicBezTo>
                  <a:cubicBezTo>
                    <a:pt x="70730" y="245880"/>
                    <a:pt x="70730" y="245880"/>
                    <a:pt x="70730" y="244571"/>
                  </a:cubicBezTo>
                  <a:cubicBezTo>
                    <a:pt x="69420" y="244571"/>
                    <a:pt x="66801" y="244571"/>
                    <a:pt x="65491" y="243261"/>
                  </a:cubicBezTo>
                  <a:cubicBezTo>
                    <a:pt x="65491" y="243261"/>
                    <a:pt x="64181" y="240642"/>
                    <a:pt x="62871" y="240642"/>
                  </a:cubicBezTo>
                  <a:cubicBezTo>
                    <a:pt x="61561" y="239332"/>
                    <a:pt x="58942" y="238023"/>
                    <a:pt x="58942" y="236713"/>
                  </a:cubicBezTo>
                  <a:cubicBezTo>
                    <a:pt x="58942" y="235403"/>
                    <a:pt x="60252" y="234094"/>
                    <a:pt x="60252" y="232784"/>
                  </a:cubicBezTo>
                  <a:cubicBezTo>
                    <a:pt x="60252" y="231474"/>
                    <a:pt x="60252" y="227546"/>
                    <a:pt x="58942" y="226236"/>
                  </a:cubicBezTo>
                  <a:cubicBezTo>
                    <a:pt x="57632" y="224926"/>
                    <a:pt x="53703" y="223617"/>
                    <a:pt x="52393" y="223617"/>
                  </a:cubicBezTo>
                  <a:cubicBezTo>
                    <a:pt x="51083" y="222307"/>
                    <a:pt x="47153" y="222307"/>
                    <a:pt x="45844" y="220998"/>
                  </a:cubicBezTo>
                  <a:cubicBezTo>
                    <a:pt x="43224" y="220998"/>
                    <a:pt x="40604" y="218378"/>
                    <a:pt x="37985" y="218378"/>
                  </a:cubicBezTo>
                  <a:cubicBezTo>
                    <a:pt x="35365" y="217069"/>
                    <a:pt x="27506" y="218378"/>
                    <a:pt x="24886" y="218378"/>
                  </a:cubicBezTo>
                  <a:cubicBezTo>
                    <a:pt x="22267" y="218378"/>
                    <a:pt x="19647" y="219688"/>
                    <a:pt x="17028" y="220998"/>
                  </a:cubicBezTo>
                  <a:cubicBezTo>
                    <a:pt x="15718" y="220998"/>
                    <a:pt x="13098" y="224926"/>
                    <a:pt x="11788" y="226236"/>
                  </a:cubicBezTo>
                  <a:cubicBezTo>
                    <a:pt x="10478" y="226236"/>
                    <a:pt x="9169" y="228855"/>
                    <a:pt x="7859" y="230165"/>
                  </a:cubicBezTo>
                  <a:cubicBezTo>
                    <a:pt x="6549" y="230165"/>
                    <a:pt x="2620" y="228855"/>
                    <a:pt x="1310" y="227546"/>
                  </a:cubicBezTo>
                  <a:cubicBezTo>
                    <a:pt x="1310" y="227546"/>
                    <a:pt x="0" y="224926"/>
                    <a:pt x="0" y="224926"/>
                  </a:cubicBezTo>
                  <a:cubicBezTo>
                    <a:pt x="0" y="223617"/>
                    <a:pt x="0" y="220998"/>
                    <a:pt x="0" y="219688"/>
                  </a:cubicBezTo>
                  <a:cubicBezTo>
                    <a:pt x="0" y="218378"/>
                    <a:pt x="2620" y="215759"/>
                    <a:pt x="2620" y="214449"/>
                  </a:cubicBezTo>
                  <a:cubicBezTo>
                    <a:pt x="2620" y="213140"/>
                    <a:pt x="2620" y="210521"/>
                    <a:pt x="1310" y="210521"/>
                  </a:cubicBezTo>
                  <a:cubicBezTo>
                    <a:pt x="2620" y="209211"/>
                    <a:pt x="2620" y="209211"/>
                    <a:pt x="3929" y="209211"/>
                  </a:cubicBezTo>
                  <a:cubicBezTo>
                    <a:pt x="5239" y="207901"/>
                    <a:pt x="6549" y="205282"/>
                    <a:pt x="7859" y="203972"/>
                  </a:cubicBezTo>
                  <a:cubicBezTo>
                    <a:pt x="7859" y="202663"/>
                    <a:pt x="9169" y="198734"/>
                    <a:pt x="10478" y="198734"/>
                  </a:cubicBezTo>
                  <a:cubicBezTo>
                    <a:pt x="11788" y="197424"/>
                    <a:pt x="13098" y="196115"/>
                    <a:pt x="14408" y="196115"/>
                  </a:cubicBezTo>
                  <a:cubicBezTo>
                    <a:pt x="14408" y="194805"/>
                    <a:pt x="14408" y="190876"/>
                    <a:pt x="15718" y="188257"/>
                  </a:cubicBezTo>
                  <a:cubicBezTo>
                    <a:pt x="17028" y="186947"/>
                    <a:pt x="19647" y="185638"/>
                    <a:pt x="20957" y="185638"/>
                  </a:cubicBezTo>
                  <a:cubicBezTo>
                    <a:pt x="22267" y="184328"/>
                    <a:pt x="24886" y="181709"/>
                    <a:pt x="26196" y="180399"/>
                  </a:cubicBezTo>
                  <a:cubicBezTo>
                    <a:pt x="26196" y="179090"/>
                    <a:pt x="27506" y="176471"/>
                    <a:pt x="28816" y="175161"/>
                  </a:cubicBezTo>
                  <a:cubicBezTo>
                    <a:pt x="28816" y="173851"/>
                    <a:pt x="31436" y="172542"/>
                    <a:pt x="32745" y="171232"/>
                  </a:cubicBezTo>
                  <a:cubicBezTo>
                    <a:pt x="34055" y="169922"/>
                    <a:pt x="36675" y="167303"/>
                    <a:pt x="37985" y="165994"/>
                  </a:cubicBezTo>
                  <a:cubicBezTo>
                    <a:pt x="39295" y="164684"/>
                    <a:pt x="44534" y="164684"/>
                    <a:pt x="45844" y="163374"/>
                  </a:cubicBezTo>
                  <a:cubicBezTo>
                    <a:pt x="47153" y="162065"/>
                    <a:pt x="51083" y="159445"/>
                    <a:pt x="51083" y="158136"/>
                  </a:cubicBezTo>
                  <a:cubicBezTo>
                    <a:pt x="52393" y="156826"/>
                    <a:pt x="52393" y="152897"/>
                    <a:pt x="52393" y="151588"/>
                  </a:cubicBezTo>
                  <a:cubicBezTo>
                    <a:pt x="53703" y="148969"/>
                    <a:pt x="55012" y="146349"/>
                    <a:pt x="56322" y="143730"/>
                  </a:cubicBezTo>
                  <a:cubicBezTo>
                    <a:pt x="57632" y="143730"/>
                    <a:pt x="58942" y="142420"/>
                    <a:pt x="60252" y="141111"/>
                  </a:cubicBezTo>
                  <a:cubicBezTo>
                    <a:pt x="61561" y="139801"/>
                    <a:pt x="62871" y="137182"/>
                    <a:pt x="64181" y="135872"/>
                  </a:cubicBezTo>
                  <a:cubicBezTo>
                    <a:pt x="64181" y="135872"/>
                    <a:pt x="65491" y="133253"/>
                    <a:pt x="65491" y="131944"/>
                  </a:cubicBezTo>
                  <a:cubicBezTo>
                    <a:pt x="65491" y="131944"/>
                    <a:pt x="68111" y="129324"/>
                    <a:pt x="68111" y="128015"/>
                  </a:cubicBezTo>
                  <a:cubicBezTo>
                    <a:pt x="69420" y="128015"/>
                    <a:pt x="70730" y="128015"/>
                    <a:pt x="72040" y="126705"/>
                  </a:cubicBezTo>
                  <a:cubicBezTo>
                    <a:pt x="72040" y="126705"/>
                    <a:pt x="73350" y="124086"/>
                    <a:pt x="73350" y="122776"/>
                  </a:cubicBezTo>
                  <a:cubicBezTo>
                    <a:pt x="73350" y="120157"/>
                    <a:pt x="73350" y="117538"/>
                    <a:pt x="73350" y="116228"/>
                  </a:cubicBezTo>
                  <a:cubicBezTo>
                    <a:pt x="73350" y="114918"/>
                    <a:pt x="72040" y="112299"/>
                    <a:pt x="72040" y="110990"/>
                  </a:cubicBezTo>
                  <a:cubicBezTo>
                    <a:pt x="72040" y="109680"/>
                    <a:pt x="73350" y="107061"/>
                    <a:pt x="73350" y="107061"/>
                  </a:cubicBezTo>
                  <a:cubicBezTo>
                    <a:pt x="73350" y="105751"/>
                    <a:pt x="74660" y="104442"/>
                    <a:pt x="74660" y="103132"/>
                  </a:cubicBezTo>
                  <a:cubicBezTo>
                    <a:pt x="74660" y="101822"/>
                    <a:pt x="74660" y="100513"/>
                    <a:pt x="74660" y="99203"/>
                  </a:cubicBezTo>
                  <a:cubicBezTo>
                    <a:pt x="75969" y="96584"/>
                    <a:pt x="75969" y="92655"/>
                    <a:pt x="75969" y="91345"/>
                  </a:cubicBezTo>
                  <a:cubicBezTo>
                    <a:pt x="77279" y="90036"/>
                    <a:pt x="77279" y="86107"/>
                    <a:pt x="77279" y="84797"/>
                  </a:cubicBezTo>
                  <a:cubicBezTo>
                    <a:pt x="77279" y="83488"/>
                    <a:pt x="77279" y="82178"/>
                    <a:pt x="77279" y="80868"/>
                  </a:cubicBezTo>
                  <a:cubicBezTo>
                    <a:pt x="78589" y="79559"/>
                    <a:pt x="79899" y="78249"/>
                    <a:pt x="79899" y="76940"/>
                  </a:cubicBezTo>
                  <a:cubicBezTo>
                    <a:pt x="81209" y="75630"/>
                    <a:pt x="79899" y="71701"/>
                    <a:pt x="81209" y="70391"/>
                  </a:cubicBezTo>
                  <a:cubicBezTo>
                    <a:pt x="81209" y="70391"/>
                    <a:pt x="81209" y="69082"/>
                    <a:pt x="81209" y="67772"/>
                  </a:cubicBezTo>
                  <a:cubicBezTo>
                    <a:pt x="82519" y="67772"/>
                    <a:pt x="82519" y="67772"/>
                    <a:pt x="82519" y="66463"/>
                  </a:cubicBezTo>
                  <a:cubicBezTo>
                    <a:pt x="83828" y="66463"/>
                    <a:pt x="86448" y="66463"/>
                    <a:pt x="87758" y="66463"/>
                  </a:cubicBezTo>
                  <a:cubicBezTo>
                    <a:pt x="87758" y="66463"/>
                    <a:pt x="90378" y="66463"/>
                    <a:pt x="90378" y="66463"/>
                  </a:cubicBezTo>
                  <a:cubicBezTo>
                    <a:pt x="92997" y="66463"/>
                    <a:pt x="95617" y="63843"/>
                    <a:pt x="96927" y="63843"/>
                  </a:cubicBezTo>
                  <a:cubicBezTo>
                    <a:pt x="99546" y="63843"/>
                    <a:pt x="102166" y="63843"/>
                    <a:pt x="103476" y="63843"/>
                  </a:cubicBezTo>
                  <a:cubicBezTo>
                    <a:pt x="104786" y="65153"/>
                    <a:pt x="106095" y="69082"/>
                    <a:pt x="107405" y="69082"/>
                  </a:cubicBezTo>
                  <a:cubicBezTo>
                    <a:pt x="108715" y="70391"/>
                    <a:pt x="110025" y="70391"/>
                    <a:pt x="111335" y="70391"/>
                  </a:cubicBezTo>
                  <a:cubicBezTo>
                    <a:pt x="111335" y="69082"/>
                    <a:pt x="112644" y="67772"/>
                    <a:pt x="112644" y="66463"/>
                  </a:cubicBezTo>
                  <a:cubicBezTo>
                    <a:pt x="112644" y="66463"/>
                    <a:pt x="111335" y="63843"/>
                    <a:pt x="112644" y="62534"/>
                  </a:cubicBezTo>
                  <a:cubicBezTo>
                    <a:pt x="112644" y="62534"/>
                    <a:pt x="113954" y="62534"/>
                    <a:pt x="113954" y="61224"/>
                  </a:cubicBezTo>
                  <a:cubicBezTo>
                    <a:pt x="115264" y="61224"/>
                    <a:pt x="117884" y="61224"/>
                    <a:pt x="119194" y="61224"/>
                  </a:cubicBezTo>
                  <a:cubicBezTo>
                    <a:pt x="119194" y="61224"/>
                    <a:pt x="120503" y="59915"/>
                    <a:pt x="120503" y="58605"/>
                  </a:cubicBezTo>
                  <a:cubicBezTo>
                    <a:pt x="121813" y="58605"/>
                    <a:pt x="123123" y="58605"/>
                    <a:pt x="124433" y="57295"/>
                  </a:cubicBezTo>
                  <a:cubicBezTo>
                    <a:pt x="124433" y="58605"/>
                    <a:pt x="124433" y="58605"/>
                    <a:pt x="124433" y="59915"/>
                  </a:cubicBezTo>
                  <a:cubicBezTo>
                    <a:pt x="124433" y="61224"/>
                    <a:pt x="124433" y="62534"/>
                    <a:pt x="125743" y="63843"/>
                  </a:cubicBezTo>
                  <a:cubicBezTo>
                    <a:pt x="125743" y="65153"/>
                    <a:pt x="128362" y="65153"/>
                    <a:pt x="129672" y="66463"/>
                  </a:cubicBezTo>
                  <a:cubicBezTo>
                    <a:pt x="129672" y="66463"/>
                    <a:pt x="129672" y="69082"/>
                    <a:pt x="130982" y="70391"/>
                  </a:cubicBezTo>
                  <a:cubicBezTo>
                    <a:pt x="130982" y="71701"/>
                    <a:pt x="132292" y="74320"/>
                    <a:pt x="133602" y="74320"/>
                  </a:cubicBezTo>
                  <a:cubicBezTo>
                    <a:pt x="134911" y="75630"/>
                    <a:pt x="138841" y="75630"/>
                    <a:pt x="140151" y="74320"/>
                  </a:cubicBezTo>
                  <a:cubicBezTo>
                    <a:pt x="140151" y="74320"/>
                    <a:pt x="141461" y="71701"/>
                    <a:pt x="142770" y="70391"/>
                  </a:cubicBezTo>
                  <a:cubicBezTo>
                    <a:pt x="142770" y="69082"/>
                    <a:pt x="141461" y="65153"/>
                    <a:pt x="141461" y="63843"/>
                  </a:cubicBezTo>
                  <a:cubicBezTo>
                    <a:pt x="142770" y="62534"/>
                    <a:pt x="144080" y="59915"/>
                    <a:pt x="144080" y="58605"/>
                  </a:cubicBezTo>
                  <a:cubicBezTo>
                    <a:pt x="145390" y="55986"/>
                    <a:pt x="148010" y="50747"/>
                    <a:pt x="149320" y="48128"/>
                  </a:cubicBezTo>
                  <a:cubicBezTo>
                    <a:pt x="150630" y="46818"/>
                    <a:pt x="151939" y="42890"/>
                    <a:pt x="153249" y="41580"/>
                  </a:cubicBezTo>
                  <a:cubicBezTo>
                    <a:pt x="153249" y="40270"/>
                    <a:pt x="155869" y="38961"/>
                    <a:pt x="155869" y="37651"/>
                  </a:cubicBezTo>
                  <a:cubicBezTo>
                    <a:pt x="157179" y="36341"/>
                    <a:pt x="159798" y="32413"/>
                    <a:pt x="161108" y="31103"/>
                  </a:cubicBezTo>
                  <a:cubicBezTo>
                    <a:pt x="162418" y="29793"/>
                    <a:pt x="163728" y="27174"/>
                    <a:pt x="165038" y="27174"/>
                  </a:cubicBezTo>
                  <a:cubicBezTo>
                    <a:pt x="165038" y="25864"/>
                    <a:pt x="167657" y="24555"/>
                    <a:pt x="167657" y="23245"/>
                  </a:cubicBezTo>
                  <a:cubicBezTo>
                    <a:pt x="167657" y="21936"/>
                    <a:pt x="167657" y="19316"/>
                    <a:pt x="168967" y="18007"/>
                  </a:cubicBezTo>
                  <a:cubicBezTo>
                    <a:pt x="168967" y="16697"/>
                    <a:pt x="171587" y="14078"/>
                    <a:pt x="171587" y="12768"/>
                  </a:cubicBezTo>
                  <a:cubicBezTo>
                    <a:pt x="171587" y="12768"/>
                    <a:pt x="172896" y="11458"/>
                    <a:pt x="172896" y="11458"/>
                  </a:cubicBezTo>
                  <a:cubicBezTo>
                    <a:pt x="174206" y="11458"/>
                    <a:pt x="174206" y="12768"/>
                    <a:pt x="175516" y="12768"/>
                  </a:cubicBezTo>
                  <a:cubicBezTo>
                    <a:pt x="176826" y="12768"/>
                    <a:pt x="178136" y="11458"/>
                    <a:pt x="179446" y="11458"/>
                  </a:cubicBezTo>
                  <a:cubicBezTo>
                    <a:pt x="179446" y="11458"/>
                    <a:pt x="182065" y="11458"/>
                    <a:pt x="183375" y="11458"/>
                  </a:cubicBezTo>
                  <a:cubicBezTo>
                    <a:pt x="185995" y="11458"/>
                    <a:pt x="188614" y="11458"/>
                    <a:pt x="191234" y="11458"/>
                  </a:cubicBezTo>
                  <a:cubicBezTo>
                    <a:pt x="192544" y="11458"/>
                    <a:pt x="195163" y="12768"/>
                    <a:pt x="197783" y="12768"/>
                  </a:cubicBezTo>
                  <a:cubicBezTo>
                    <a:pt x="199093" y="12768"/>
                    <a:pt x="201713" y="14078"/>
                    <a:pt x="203022" y="12768"/>
                  </a:cubicBezTo>
                  <a:cubicBezTo>
                    <a:pt x="204332" y="12768"/>
                    <a:pt x="206952" y="12768"/>
                    <a:pt x="208262" y="11458"/>
                  </a:cubicBezTo>
                  <a:cubicBezTo>
                    <a:pt x="209571" y="10149"/>
                    <a:pt x="212191" y="8839"/>
                    <a:pt x="212191" y="7530"/>
                  </a:cubicBezTo>
                  <a:cubicBezTo>
                    <a:pt x="213501" y="6220"/>
                    <a:pt x="213501" y="3601"/>
                    <a:pt x="213501" y="2291"/>
                  </a:cubicBezTo>
                  <a:cubicBezTo>
                    <a:pt x="214811" y="2291"/>
                    <a:pt x="216121" y="981"/>
                    <a:pt x="217430" y="9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6" name="Freeform 12"/>
            <p:cNvSpPr>
              <a:spLocks/>
            </p:cNvSpPr>
            <p:nvPr/>
          </p:nvSpPr>
          <p:spPr bwMode="auto">
            <a:xfrm>
              <a:off x="2786371" y="4025224"/>
              <a:ext cx="201586" cy="274448"/>
            </a:xfrm>
            <a:custGeom>
              <a:avLst/>
              <a:gdLst/>
              <a:ahLst/>
              <a:cxnLst>
                <a:cxn ang="0">
                  <a:pos x="100" y="80"/>
                </a:cxn>
                <a:cxn ang="0">
                  <a:pos x="99" y="90"/>
                </a:cxn>
                <a:cxn ang="0">
                  <a:pos x="111" y="85"/>
                </a:cxn>
                <a:cxn ang="0">
                  <a:pos x="133" y="85"/>
                </a:cxn>
                <a:cxn ang="0">
                  <a:pos x="144" y="94"/>
                </a:cxn>
                <a:cxn ang="0">
                  <a:pos x="148" y="102"/>
                </a:cxn>
                <a:cxn ang="0">
                  <a:pos x="153" y="106"/>
                </a:cxn>
                <a:cxn ang="0">
                  <a:pos x="147" y="116"/>
                </a:cxn>
                <a:cxn ang="0">
                  <a:pos x="127" y="120"/>
                </a:cxn>
                <a:cxn ang="0">
                  <a:pos x="119" y="133"/>
                </a:cxn>
                <a:cxn ang="0">
                  <a:pos x="120" y="151"/>
                </a:cxn>
                <a:cxn ang="0">
                  <a:pos x="127" y="169"/>
                </a:cxn>
                <a:cxn ang="0">
                  <a:pos x="128" y="194"/>
                </a:cxn>
                <a:cxn ang="0">
                  <a:pos x="121" y="198"/>
                </a:cxn>
                <a:cxn ang="0">
                  <a:pos x="109" y="207"/>
                </a:cxn>
                <a:cxn ang="0">
                  <a:pos x="95" y="207"/>
                </a:cxn>
                <a:cxn ang="0">
                  <a:pos x="84" y="199"/>
                </a:cxn>
                <a:cxn ang="0">
                  <a:pos x="80" y="188"/>
                </a:cxn>
                <a:cxn ang="0">
                  <a:pos x="84" y="173"/>
                </a:cxn>
                <a:cxn ang="0">
                  <a:pos x="72" y="160"/>
                </a:cxn>
                <a:cxn ang="0">
                  <a:pos x="61" y="146"/>
                </a:cxn>
                <a:cxn ang="0">
                  <a:pos x="53" y="125"/>
                </a:cxn>
                <a:cxn ang="0">
                  <a:pos x="35" y="109"/>
                </a:cxn>
                <a:cxn ang="0">
                  <a:pos x="29" y="90"/>
                </a:cxn>
                <a:cxn ang="0">
                  <a:pos x="25" y="71"/>
                </a:cxn>
                <a:cxn ang="0">
                  <a:pos x="17" y="58"/>
                </a:cxn>
                <a:cxn ang="0">
                  <a:pos x="19" y="46"/>
                </a:cxn>
                <a:cxn ang="0">
                  <a:pos x="17" y="37"/>
                </a:cxn>
                <a:cxn ang="0">
                  <a:pos x="14" y="25"/>
                </a:cxn>
                <a:cxn ang="0">
                  <a:pos x="9" y="32"/>
                </a:cxn>
                <a:cxn ang="0">
                  <a:pos x="2" y="35"/>
                </a:cxn>
                <a:cxn ang="0">
                  <a:pos x="3" y="22"/>
                </a:cxn>
                <a:cxn ang="0">
                  <a:pos x="1" y="9"/>
                </a:cxn>
                <a:cxn ang="0">
                  <a:pos x="5" y="5"/>
                </a:cxn>
                <a:cxn ang="0">
                  <a:pos x="19" y="6"/>
                </a:cxn>
                <a:cxn ang="0">
                  <a:pos x="30" y="1"/>
                </a:cxn>
                <a:cxn ang="0">
                  <a:pos x="35" y="5"/>
                </a:cxn>
                <a:cxn ang="0">
                  <a:pos x="36" y="20"/>
                </a:cxn>
                <a:cxn ang="0">
                  <a:pos x="41" y="33"/>
                </a:cxn>
                <a:cxn ang="0">
                  <a:pos x="42" y="48"/>
                </a:cxn>
                <a:cxn ang="0">
                  <a:pos x="53" y="47"/>
                </a:cxn>
                <a:cxn ang="0">
                  <a:pos x="68" y="46"/>
                </a:cxn>
                <a:cxn ang="0">
                  <a:pos x="75" y="52"/>
                </a:cxn>
                <a:cxn ang="0">
                  <a:pos x="82" y="57"/>
                </a:cxn>
                <a:cxn ang="0">
                  <a:pos x="85" y="65"/>
                </a:cxn>
                <a:cxn ang="0">
                  <a:pos x="95" y="71"/>
                </a:cxn>
              </a:cxnLst>
              <a:rect l="0" t="0" r="r" b="b"/>
              <a:pathLst>
                <a:path w="153" h="210">
                  <a:moveTo>
                    <a:pt x="99" y="77"/>
                  </a:moveTo>
                  <a:cubicBezTo>
                    <a:pt x="99" y="77"/>
                    <a:pt x="99" y="77"/>
                    <a:pt x="99" y="77"/>
                  </a:cubicBezTo>
                  <a:cubicBezTo>
                    <a:pt x="100" y="77"/>
                    <a:pt x="100" y="79"/>
                    <a:pt x="100" y="80"/>
                  </a:cubicBezTo>
                  <a:cubicBezTo>
                    <a:pt x="100" y="81"/>
                    <a:pt x="98" y="83"/>
                    <a:pt x="98" y="84"/>
                  </a:cubicBezTo>
                  <a:cubicBezTo>
                    <a:pt x="98" y="85"/>
                    <a:pt x="98" y="87"/>
                    <a:pt x="98" y="88"/>
                  </a:cubicBezTo>
                  <a:cubicBezTo>
                    <a:pt x="98" y="88"/>
                    <a:pt x="99" y="90"/>
                    <a:pt x="99" y="90"/>
                  </a:cubicBezTo>
                  <a:cubicBezTo>
                    <a:pt x="100" y="91"/>
                    <a:pt x="103" y="92"/>
                    <a:pt x="104" y="92"/>
                  </a:cubicBezTo>
                  <a:cubicBezTo>
                    <a:pt x="105" y="91"/>
                    <a:pt x="106" y="89"/>
                    <a:pt x="107" y="89"/>
                  </a:cubicBezTo>
                  <a:cubicBezTo>
                    <a:pt x="108" y="88"/>
                    <a:pt x="110" y="85"/>
                    <a:pt x="111" y="85"/>
                  </a:cubicBezTo>
                  <a:cubicBezTo>
                    <a:pt x="113" y="84"/>
                    <a:pt x="115" y="83"/>
                    <a:pt x="117" y="83"/>
                  </a:cubicBezTo>
                  <a:cubicBezTo>
                    <a:pt x="119" y="83"/>
                    <a:pt x="125" y="82"/>
                    <a:pt x="127" y="83"/>
                  </a:cubicBezTo>
                  <a:cubicBezTo>
                    <a:pt x="129" y="83"/>
                    <a:pt x="131" y="85"/>
                    <a:pt x="133" y="85"/>
                  </a:cubicBezTo>
                  <a:cubicBezTo>
                    <a:pt x="134" y="86"/>
                    <a:pt x="137" y="86"/>
                    <a:pt x="138" y="87"/>
                  </a:cubicBezTo>
                  <a:cubicBezTo>
                    <a:pt x="139" y="87"/>
                    <a:pt x="142" y="88"/>
                    <a:pt x="143" y="89"/>
                  </a:cubicBezTo>
                  <a:cubicBezTo>
                    <a:pt x="144" y="90"/>
                    <a:pt x="144" y="93"/>
                    <a:pt x="144" y="94"/>
                  </a:cubicBezTo>
                  <a:cubicBezTo>
                    <a:pt x="144" y="95"/>
                    <a:pt x="143" y="96"/>
                    <a:pt x="143" y="97"/>
                  </a:cubicBezTo>
                  <a:cubicBezTo>
                    <a:pt x="143" y="98"/>
                    <a:pt x="145" y="99"/>
                    <a:pt x="146" y="100"/>
                  </a:cubicBezTo>
                  <a:cubicBezTo>
                    <a:pt x="147" y="100"/>
                    <a:pt x="148" y="102"/>
                    <a:pt x="148" y="102"/>
                  </a:cubicBezTo>
                  <a:cubicBezTo>
                    <a:pt x="149" y="103"/>
                    <a:pt x="151" y="103"/>
                    <a:pt x="152" y="103"/>
                  </a:cubicBezTo>
                  <a:cubicBezTo>
                    <a:pt x="152" y="104"/>
                    <a:pt x="152" y="104"/>
                    <a:pt x="153" y="104"/>
                  </a:cubicBezTo>
                  <a:cubicBezTo>
                    <a:pt x="153" y="105"/>
                    <a:pt x="153" y="105"/>
                    <a:pt x="153" y="106"/>
                  </a:cubicBezTo>
                  <a:cubicBezTo>
                    <a:pt x="152" y="107"/>
                    <a:pt x="152" y="109"/>
                    <a:pt x="152" y="109"/>
                  </a:cubicBezTo>
                  <a:cubicBezTo>
                    <a:pt x="152" y="111"/>
                    <a:pt x="150" y="113"/>
                    <a:pt x="149" y="114"/>
                  </a:cubicBezTo>
                  <a:cubicBezTo>
                    <a:pt x="149" y="115"/>
                    <a:pt x="147" y="116"/>
                    <a:pt x="147" y="116"/>
                  </a:cubicBezTo>
                  <a:cubicBezTo>
                    <a:pt x="145" y="117"/>
                    <a:pt x="141" y="119"/>
                    <a:pt x="140" y="119"/>
                  </a:cubicBezTo>
                  <a:cubicBezTo>
                    <a:pt x="138" y="119"/>
                    <a:pt x="136" y="120"/>
                    <a:pt x="135" y="120"/>
                  </a:cubicBezTo>
                  <a:cubicBezTo>
                    <a:pt x="133" y="120"/>
                    <a:pt x="129" y="120"/>
                    <a:pt x="127" y="120"/>
                  </a:cubicBezTo>
                  <a:cubicBezTo>
                    <a:pt x="126" y="120"/>
                    <a:pt x="124" y="122"/>
                    <a:pt x="123" y="123"/>
                  </a:cubicBezTo>
                  <a:cubicBezTo>
                    <a:pt x="122" y="124"/>
                    <a:pt x="122" y="127"/>
                    <a:pt x="121" y="129"/>
                  </a:cubicBezTo>
                  <a:cubicBezTo>
                    <a:pt x="121" y="130"/>
                    <a:pt x="119" y="132"/>
                    <a:pt x="119" y="133"/>
                  </a:cubicBezTo>
                  <a:cubicBezTo>
                    <a:pt x="118" y="134"/>
                    <a:pt x="118" y="137"/>
                    <a:pt x="118" y="138"/>
                  </a:cubicBezTo>
                  <a:cubicBezTo>
                    <a:pt x="118" y="140"/>
                    <a:pt x="119" y="142"/>
                    <a:pt x="120" y="143"/>
                  </a:cubicBezTo>
                  <a:cubicBezTo>
                    <a:pt x="120" y="145"/>
                    <a:pt x="119" y="149"/>
                    <a:pt x="120" y="151"/>
                  </a:cubicBezTo>
                  <a:cubicBezTo>
                    <a:pt x="120" y="152"/>
                    <a:pt x="120" y="156"/>
                    <a:pt x="120" y="158"/>
                  </a:cubicBezTo>
                  <a:cubicBezTo>
                    <a:pt x="121" y="159"/>
                    <a:pt x="122" y="163"/>
                    <a:pt x="123" y="164"/>
                  </a:cubicBezTo>
                  <a:cubicBezTo>
                    <a:pt x="123" y="166"/>
                    <a:pt x="126" y="168"/>
                    <a:pt x="127" y="169"/>
                  </a:cubicBezTo>
                  <a:cubicBezTo>
                    <a:pt x="128" y="172"/>
                    <a:pt x="129" y="177"/>
                    <a:pt x="130" y="179"/>
                  </a:cubicBezTo>
                  <a:cubicBezTo>
                    <a:pt x="130" y="182"/>
                    <a:pt x="130" y="186"/>
                    <a:pt x="130" y="189"/>
                  </a:cubicBezTo>
                  <a:cubicBezTo>
                    <a:pt x="130" y="190"/>
                    <a:pt x="129" y="192"/>
                    <a:pt x="128" y="194"/>
                  </a:cubicBezTo>
                  <a:cubicBezTo>
                    <a:pt x="128" y="194"/>
                    <a:pt x="128" y="193"/>
                    <a:pt x="128" y="193"/>
                  </a:cubicBezTo>
                  <a:cubicBezTo>
                    <a:pt x="127" y="193"/>
                    <a:pt x="125" y="193"/>
                    <a:pt x="124" y="194"/>
                  </a:cubicBezTo>
                  <a:cubicBezTo>
                    <a:pt x="123" y="194"/>
                    <a:pt x="122" y="197"/>
                    <a:pt x="121" y="198"/>
                  </a:cubicBezTo>
                  <a:cubicBezTo>
                    <a:pt x="120" y="198"/>
                    <a:pt x="118" y="199"/>
                    <a:pt x="117" y="200"/>
                  </a:cubicBezTo>
                  <a:cubicBezTo>
                    <a:pt x="116" y="201"/>
                    <a:pt x="114" y="202"/>
                    <a:pt x="113" y="203"/>
                  </a:cubicBezTo>
                  <a:cubicBezTo>
                    <a:pt x="112" y="204"/>
                    <a:pt x="110" y="206"/>
                    <a:pt x="109" y="207"/>
                  </a:cubicBezTo>
                  <a:cubicBezTo>
                    <a:pt x="108" y="207"/>
                    <a:pt x="106" y="210"/>
                    <a:pt x="105" y="210"/>
                  </a:cubicBezTo>
                  <a:cubicBezTo>
                    <a:pt x="103" y="210"/>
                    <a:pt x="102" y="207"/>
                    <a:pt x="101" y="207"/>
                  </a:cubicBezTo>
                  <a:cubicBezTo>
                    <a:pt x="100" y="206"/>
                    <a:pt x="96" y="207"/>
                    <a:pt x="95" y="207"/>
                  </a:cubicBezTo>
                  <a:cubicBezTo>
                    <a:pt x="94" y="206"/>
                    <a:pt x="92" y="206"/>
                    <a:pt x="91" y="205"/>
                  </a:cubicBezTo>
                  <a:cubicBezTo>
                    <a:pt x="89" y="205"/>
                    <a:pt x="86" y="204"/>
                    <a:pt x="85" y="203"/>
                  </a:cubicBezTo>
                  <a:cubicBezTo>
                    <a:pt x="84" y="202"/>
                    <a:pt x="84" y="200"/>
                    <a:pt x="84" y="199"/>
                  </a:cubicBezTo>
                  <a:cubicBezTo>
                    <a:pt x="84" y="197"/>
                    <a:pt x="86" y="194"/>
                    <a:pt x="86" y="193"/>
                  </a:cubicBezTo>
                  <a:cubicBezTo>
                    <a:pt x="86" y="192"/>
                    <a:pt x="84" y="191"/>
                    <a:pt x="84" y="191"/>
                  </a:cubicBezTo>
                  <a:cubicBezTo>
                    <a:pt x="83" y="190"/>
                    <a:pt x="81" y="188"/>
                    <a:pt x="80" y="188"/>
                  </a:cubicBezTo>
                  <a:cubicBezTo>
                    <a:pt x="80" y="187"/>
                    <a:pt x="80" y="186"/>
                    <a:pt x="80" y="185"/>
                  </a:cubicBezTo>
                  <a:cubicBezTo>
                    <a:pt x="81" y="184"/>
                    <a:pt x="82" y="182"/>
                    <a:pt x="83" y="181"/>
                  </a:cubicBezTo>
                  <a:cubicBezTo>
                    <a:pt x="83" y="179"/>
                    <a:pt x="84" y="175"/>
                    <a:pt x="84" y="173"/>
                  </a:cubicBezTo>
                  <a:cubicBezTo>
                    <a:pt x="84" y="171"/>
                    <a:pt x="83" y="167"/>
                    <a:pt x="82" y="165"/>
                  </a:cubicBezTo>
                  <a:cubicBezTo>
                    <a:pt x="81" y="164"/>
                    <a:pt x="78" y="161"/>
                    <a:pt x="76" y="161"/>
                  </a:cubicBezTo>
                  <a:cubicBezTo>
                    <a:pt x="75" y="160"/>
                    <a:pt x="73" y="161"/>
                    <a:pt x="72" y="160"/>
                  </a:cubicBezTo>
                  <a:cubicBezTo>
                    <a:pt x="71" y="160"/>
                    <a:pt x="68" y="160"/>
                    <a:pt x="67" y="159"/>
                  </a:cubicBezTo>
                  <a:cubicBezTo>
                    <a:pt x="66" y="158"/>
                    <a:pt x="63" y="154"/>
                    <a:pt x="62" y="152"/>
                  </a:cubicBezTo>
                  <a:cubicBezTo>
                    <a:pt x="62" y="151"/>
                    <a:pt x="61" y="148"/>
                    <a:pt x="61" y="146"/>
                  </a:cubicBezTo>
                  <a:cubicBezTo>
                    <a:pt x="60" y="145"/>
                    <a:pt x="58" y="142"/>
                    <a:pt x="58" y="140"/>
                  </a:cubicBezTo>
                  <a:cubicBezTo>
                    <a:pt x="57" y="138"/>
                    <a:pt x="58" y="134"/>
                    <a:pt x="57" y="132"/>
                  </a:cubicBezTo>
                  <a:cubicBezTo>
                    <a:pt x="57" y="130"/>
                    <a:pt x="54" y="126"/>
                    <a:pt x="53" y="125"/>
                  </a:cubicBezTo>
                  <a:cubicBezTo>
                    <a:pt x="51" y="123"/>
                    <a:pt x="47" y="121"/>
                    <a:pt x="45" y="119"/>
                  </a:cubicBezTo>
                  <a:cubicBezTo>
                    <a:pt x="43" y="118"/>
                    <a:pt x="40" y="116"/>
                    <a:pt x="39" y="114"/>
                  </a:cubicBezTo>
                  <a:cubicBezTo>
                    <a:pt x="37" y="113"/>
                    <a:pt x="35" y="111"/>
                    <a:pt x="35" y="109"/>
                  </a:cubicBezTo>
                  <a:cubicBezTo>
                    <a:pt x="34" y="108"/>
                    <a:pt x="36" y="104"/>
                    <a:pt x="36" y="103"/>
                  </a:cubicBezTo>
                  <a:cubicBezTo>
                    <a:pt x="35" y="101"/>
                    <a:pt x="34" y="98"/>
                    <a:pt x="33" y="97"/>
                  </a:cubicBezTo>
                  <a:cubicBezTo>
                    <a:pt x="32" y="95"/>
                    <a:pt x="30" y="92"/>
                    <a:pt x="29" y="90"/>
                  </a:cubicBezTo>
                  <a:cubicBezTo>
                    <a:pt x="29" y="88"/>
                    <a:pt x="28" y="85"/>
                    <a:pt x="28" y="83"/>
                  </a:cubicBezTo>
                  <a:cubicBezTo>
                    <a:pt x="27" y="81"/>
                    <a:pt x="27" y="78"/>
                    <a:pt x="27" y="77"/>
                  </a:cubicBezTo>
                  <a:cubicBezTo>
                    <a:pt x="26" y="75"/>
                    <a:pt x="25" y="73"/>
                    <a:pt x="25" y="71"/>
                  </a:cubicBezTo>
                  <a:cubicBezTo>
                    <a:pt x="24" y="70"/>
                    <a:pt x="23" y="66"/>
                    <a:pt x="22" y="65"/>
                  </a:cubicBezTo>
                  <a:cubicBezTo>
                    <a:pt x="22" y="64"/>
                    <a:pt x="20" y="63"/>
                    <a:pt x="19" y="62"/>
                  </a:cubicBezTo>
                  <a:cubicBezTo>
                    <a:pt x="19" y="61"/>
                    <a:pt x="17" y="59"/>
                    <a:pt x="17" y="58"/>
                  </a:cubicBezTo>
                  <a:cubicBezTo>
                    <a:pt x="17" y="57"/>
                    <a:pt x="17" y="55"/>
                    <a:pt x="17" y="55"/>
                  </a:cubicBezTo>
                  <a:cubicBezTo>
                    <a:pt x="18" y="53"/>
                    <a:pt x="19" y="52"/>
                    <a:pt x="20" y="51"/>
                  </a:cubicBezTo>
                  <a:cubicBezTo>
                    <a:pt x="20" y="49"/>
                    <a:pt x="20" y="47"/>
                    <a:pt x="19" y="46"/>
                  </a:cubicBezTo>
                  <a:cubicBezTo>
                    <a:pt x="19" y="45"/>
                    <a:pt x="16" y="45"/>
                    <a:pt x="15" y="44"/>
                  </a:cubicBezTo>
                  <a:cubicBezTo>
                    <a:pt x="14" y="43"/>
                    <a:pt x="14" y="40"/>
                    <a:pt x="14" y="39"/>
                  </a:cubicBezTo>
                  <a:cubicBezTo>
                    <a:pt x="15" y="38"/>
                    <a:pt x="16" y="37"/>
                    <a:pt x="17" y="37"/>
                  </a:cubicBezTo>
                  <a:cubicBezTo>
                    <a:pt x="17" y="36"/>
                    <a:pt x="18" y="34"/>
                    <a:pt x="18" y="34"/>
                  </a:cubicBezTo>
                  <a:cubicBezTo>
                    <a:pt x="18" y="32"/>
                    <a:pt x="17" y="30"/>
                    <a:pt x="17" y="29"/>
                  </a:cubicBezTo>
                  <a:cubicBezTo>
                    <a:pt x="16" y="28"/>
                    <a:pt x="15" y="26"/>
                    <a:pt x="14" y="25"/>
                  </a:cubicBezTo>
                  <a:cubicBezTo>
                    <a:pt x="14" y="25"/>
                    <a:pt x="12" y="25"/>
                    <a:pt x="12" y="25"/>
                  </a:cubicBezTo>
                  <a:cubicBezTo>
                    <a:pt x="11" y="25"/>
                    <a:pt x="10" y="27"/>
                    <a:pt x="9" y="28"/>
                  </a:cubicBezTo>
                  <a:cubicBezTo>
                    <a:pt x="9" y="29"/>
                    <a:pt x="10" y="31"/>
                    <a:pt x="9" y="32"/>
                  </a:cubicBezTo>
                  <a:cubicBezTo>
                    <a:pt x="9" y="33"/>
                    <a:pt x="8" y="35"/>
                    <a:pt x="7" y="36"/>
                  </a:cubicBezTo>
                  <a:cubicBezTo>
                    <a:pt x="7" y="37"/>
                    <a:pt x="5" y="38"/>
                    <a:pt x="5" y="38"/>
                  </a:cubicBezTo>
                  <a:cubicBezTo>
                    <a:pt x="4" y="38"/>
                    <a:pt x="3" y="36"/>
                    <a:pt x="2" y="35"/>
                  </a:cubicBezTo>
                  <a:cubicBezTo>
                    <a:pt x="2" y="34"/>
                    <a:pt x="1" y="32"/>
                    <a:pt x="0" y="31"/>
                  </a:cubicBezTo>
                  <a:cubicBezTo>
                    <a:pt x="0" y="30"/>
                    <a:pt x="0" y="27"/>
                    <a:pt x="1" y="25"/>
                  </a:cubicBezTo>
                  <a:cubicBezTo>
                    <a:pt x="1" y="24"/>
                    <a:pt x="2" y="23"/>
                    <a:pt x="3" y="22"/>
                  </a:cubicBezTo>
                  <a:cubicBezTo>
                    <a:pt x="3" y="21"/>
                    <a:pt x="5" y="19"/>
                    <a:pt x="5" y="17"/>
                  </a:cubicBezTo>
                  <a:cubicBezTo>
                    <a:pt x="5" y="16"/>
                    <a:pt x="3" y="14"/>
                    <a:pt x="3" y="13"/>
                  </a:cubicBezTo>
                  <a:cubicBezTo>
                    <a:pt x="2" y="12"/>
                    <a:pt x="1" y="10"/>
                    <a:pt x="1" y="9"/>
                  </a:cubicBezTo>
                  <a:cubicBezTo>
                    <a:pt x="1" y="8"/>
                    <a:pt x="2" y="6"/>
                    <a:pt x="2" y="5"/>
                  </a:cubicBezTo>
                  <a:cubicBezTo>
                    <a:pt x="2" y="5"/>
                    <a:pt x="2" y="4"/>
                    <a:pt x="2" y="4"/>
                  </a:cubicBezTo>
                  <a:cubicBezTo>
                    <a:pt x="3" y="4"/>
                    <a:pt x="5" y="4"/>
                    <a:pt x="5" y="5"/>
                  </a:cubicBezTo>
                  <a:cubicBezTo>
                    <a:pt x="6" y="5"/>
                    <a:pt x="7" y="6"/>
                    <a:pt x="8" y="6"/>
                  </a:cubicBezTo>
                  <a:cubicBezTo>
                    <a:pt x="9" y="7"/>
                    <a:pt x="12" y="7"/>
                    <a:pt x="13" y="7"/>
                  </a:cubicBezTo>
                  <a:cubicBezTo>
                    <a:pt x="14" y="7"/>
                    <a:pt x="17" y="7"/>
                    <a:pt x="19" y="6"/>
                  </a:cubicBezTo>
                  <a:cubicBezTo>
                    <a:pt x="20" y="6"/>
                    <a:pt x="22" y="5"/>
                    <a:pt x="24" y="4"/>
                  </a:cubicBezTo>
                  <a:cubicBezTo>
                    <a:pt x="25" y="4"/>
                    <a:pt x="27" y="4"/>
                    <a:pt x="28" y="3"/>
                  </a:cubicBezTo>
                  <a:cubicBezTo>
                    <a:pt x="29" y="3"/>
                    <a:pt x="29" y="1"/>
                    <a:pt x="30" y="1"/>
                  </a:cubicBezTo>
                  <a:cubicBezTo>
                    <a:pt x="30" y="0"/>
                    <a:pt x="32" y="1"/>
                    <a:pt x="33" y="1"/>
                  </a:cubicBezTo>
                  <a:cubicBezTo>
                    <a:pt x="33" y="1"/>
                    <a:pt x="34" y="1"/>
                    <a:pt x="35" y="1"/>
                  </a:cubicBezTo>
                  <a:cubicBezTo>
                    <a:pt x="35" y="2"/>
                    <a:pt x="35" y="4"/>
                    <a:pt x="35" y="5"/>
                  </a:cubicBezTo>
                  <a:cubicBezTo>
                    <a:pt x="35" y="7"/>
                    <a:pt x="36" y="10"/>
                    <a:pt x="35" y="11"/>
                  </a:cubicBezTo>
                  <a:cubicBezTo>
                    <a:pt x="35" y="12"/>
                    <a:pt x="34" y="13"/>
                    <a:pt x="34" y="14"/>
                  </a:cubicBezTo>
                  <a:cubicBezTo>
                    <a:pt x="34" y="16"/>
                    <a:pt x="36" y="18"/>
                    <a:pt x="36" y="20"/>
                  </a:cubicBezTo>
                  <a:cubicBezTo>
                    <a:pt x="36" y="21"/>
                    <a:pt x="36" y="24"/>
                    <a:pt x="37" y="25"/>
                  </a:cubicBezTo>
                  <a:cubicBezTo>
                    <a:pt x="37" y="26"/>
                    <a:pt x="39" y="28"/>
                    <a:pt x="40" y="29"/>
                  </a:cubicBezTo>
                  <a:cubicBezTo>
                    <a:pt x="40" y="30"/>
                    <a:pt x="41" y="32"/>
                    <a:pt x="41" y="33"/>
                  </a:cubicBezTo>
                  <a:cubicBezTo>
                    <a:pt x="41" y="34"/>
                    <a:pt x="40" y="36"/>
                    <a:pt x="40" y="37"/>
                  </a:cubicBezTo>
                  <a:cubicBezTo>
                    <a:pt x="40" y="39"/>
                    <a:pt x="41" y="42"/>
                    <a:pt x="41" y="43"/>
                  </a:cubicBezTo>
                  <a:cubicBezTo>
                    <a:pt x="41" y="44"/>
                    <a:pt x="41" y="47"/>
                    <a:pt x="42" y="48"/>
                  </a:cubicBezTo>
                  <a:cubicBezTo>
                    <a:pt x="42" y="49"/>
                    <a:pt x="44" y="50"/>
                    <a:pt x="45" y="51"/>
                  </a:cubicBezTo>
                  <a:cubicBezTo>
                    <a:pt x="46" y="51"/>
                    <a:pt x="48" y="51"/>
                    <a:pt x="49" y="51"/>
                  </a:cubicBezTo>
                  <a:cubicBezTo>
                    <a:pt x="50" y="50"/>
                    <a:pt x="52" y="48"/>
                    <a:pt x="53" y="47"/>
                  </a:cubicBezTo>
                  <a:cubicBezTo>
                    <a:pt x="54" y="46"/>
                    <a:pt x="57" y="45"/>
                    <a:pt x="58" y="44"/>
                  </a:cubicBezTo>
                  <a:cubicBezTo>
                    <a:pt x="60" y="44"/>
                    <a:pt x="63" y="44"/>
                    <a:pt x="64" y="45"/>
                  </a:cubicBezTo>
                  <a:cubicBezTo>
                    <a:pt x="65" y="45"/>
                    <a:pt x="67" y="46"/>
                    <a:pt x="68" y="46"/>
                  </a:cubicBezTo>
                  <a:cubicBezTo>
                    <a:pt x="68" y="47"/>
                    <a:pt x="69" y="48"/>
                    <a:pt x="69" y="49"/>
                  </a:cubicBezTo>
                  <a:cubicBezTo>
                    <a:pt x="70" y="49"/>
                    <a:pt x="70" y="51"/>
                    <a:pt x="70" y="51"/>
                  </a:cubicBezTo>
                  <a:cubicBezTo>
                    <a:pt x="71" y="52"/>
                    <a:pt x="74" y="51"/>
                    <a:pt x="75" y="52"/>
                  </a:cubicBezTo>
                  <a:cubicBezTo>
                    <a:pt x="76" y="52"/>
                    <a:pt x="77" y="53"/>
                    <a:pt x="78" y="53"/>
                  </a:cubicBezTo>
                  <a:cubicBezTo>
                    <a:pt x="78" y="53"/>
                    <a:pt x="78" y="55"/>
                    <a:pt x="79" y="55"/>
                  </a:cubicBezTo>
                  <a:cubicBezTo>
                    <a:pt x="79" y="56"/>
                    <a:pt x="81" y="56"/>
                    <a:pt x="82" y="57"/>
                  </a:cubicBezTo>
                  <a:cubicBezTo>
                    <a:pt x="83" y="57"/>
                    <a:pt x="84" y="57"/>
                    <a:pt x="84" y="58"/>
                  </a:cubicBezTo>
                  <a:cubicBezTo>
                    <a:pt x="85" y="59"/>
                    <a:pt x="86" y="60"/>
                    <a:pt x="86" y="62"/>
                  </a:cubicBezTo>
                  <a:cubicBezTo>
                    <a:pt x="86" y="62"/>
                    <a:pt x="85" y="64"/>
                    <a:pt x="85" y="65"/>
                  </a:cubicBezTo>
                  <a:cubicBezTo>
                    <a:pt x="85" y="66"/>
                    <a:pt x="86" y="68"/>
                    <a:pt x="86" y="69"/>
                  </a:cubicBezTo>
                  <a:cubicBezTo>
                    <a:pt x="88" y="70"/>
                    <a:pt x="90" y="69"/>
                    <a:pt x="92" y="70"/>
                  </a:cubicBezTo>
                  <a:cubicBezTo>
                    <a:pt x="93" y="70"/>
                    <a:pt x="94" y="70"/>
                    <a:pt x="95" y="71"/>
                  </a:cubicBezTo>
                  <a:cubicBezTo>
                    <a:pt x="96" y="72"/>
                    <a:pt x="96" y="74"/>
                    <a:pt x="97" y="74"/>
                  </a:cubicBezTo>
                  <a:cubicBezTo>
                    <a:pt x="97" y="75"/>
                    <a:pt x="99" y="76"/>
                    <a:pt x="99"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13"/>
            <p:cNvSpPr>
              <a:spLocks/>
            </p:cNvSpPr>
            <p:nvPr/>
          </p:nvSpPr>
          <p:spPr bwMode="auto">
            <a:xfrm>
              <a:off x="3088749" y="3736204"/>
              <a:ext cx="268376" cy="278091"/>
            </a:xfrm>
            <a:custGeom>
              <a:avLst/>
              <a:gdLst/>
              <a:ahLst/>
              <a:cxnLst>
                <a:cxn ang="0">
                  <a:pos x="102" y="3"/>
                </a:cxn>
                <a:cxn ang="0">
                  <a:pos x="118" y="1"/>
                </a:cxn>
                <a:cxn ang="0">
                  <a:pos x="130" y="12"/>
                </a:cxn>
                <a:cxn ang="0">
                  <a:pos x="149" y="27"/>
                </a:cxn>
                <a:cxn ang="0">
                  <a:pos x="161" y="45"/>
                </a:cxn>
                <a:cxn ang="0">
                  <a:pos x="188" y="52"/>
                </a:cxn>
                <a:cxn ang="0">
                  <a:pos x="183" y="59"/>
                </a:cxn>
                <a:cxn ang="0">
                  <a:pos x="160" y="56"/>
                </a:cxn>
                <a:cxn ang="0">
                  <a:pos x="143" y="62"/>
                </a:cxn>
                <a:cxn ang="0">
                  <a:pos x="155" y="63"/>
                </a:cxn>
                <a:cxn ang="0">
                  <a:pos x="169" y="62"/>
                </a:cxn>
                <a:cxn ang="0">
                  <a:pos x="192" y="68"/>
                </a:cxn>
                <a:cxn ang="0">
                  <a:pos x="200" y="79"/>
                </a:cxn>
                <a:cxn ang="0">
                  <a:pos x="201" y="88"/>
                </a:cxn>
                <a:cxn ang="0">
                  <a:pos x="186" y="93"/>
                </a:cxn>
                <a:cxn ang="0">
                  <a:pos x="163" y="88"/>
                </a:cxn>
                <a:cxn ang="0">
                  <a:pos x="180" y="95"/>
                </a:cxn>
                <a:cxn ang="0">
                  <a:pos x="184" y="107"/>
                </a:cxn>
                <a:cxn ang="0">
                  <a:pos x="189" y="112"/>
                </a:cxn>
                <a:cxn ang="0">
                  <a:pos x="195" y="125"/>
                </a:cxn>
                <a:cxn ang="0">
                  <a:pos x="195" y="143"/>
                </a:cxn>
                <a:cxn ang="0">
                  <a:pos x="185" y="138"/>
                </a:cxn>
                <a:cxn ang="0">
                  <a:pos x="189" y="147"/>
                </a:cxn>
                <a:cxn ang="0">
                  <a:pos x="192" y="161"/>
                </a:cxn>
                <a:cxn ang="0">
                  <a:pos x="185" y="161"/>
                </a:cxn>
                <a:cxn ang="0">
                  <a:pos x="181" y="160"/>
                </a:cxn>
                <a:cxn ang="0">
                  <a:pos x="169" y="145"/>
                </a:cxn>
                <a:cxn ang="0">
                  <a:pos x="151" y="142"/>
                </a:cxn>
                <a:cxn ang="0">
                  <a:pos x="141" y="148"/>
                </a:cxn>
                <a:cxn ang="0">
                  <a:pos x="131" y="151"/>
                </a:cxn>
                <a:cxn ang="0">
                  <a:pos x="129" y="162"/>
                </a:cxn>
                <a:cxn ang="0">
                  <a:pos x="130" y="181"/>
                </a:cxn>
                <a:cxn ang="0">
                  <a:pos x="118" y="192"/>
                </a:cxn>
                <a:cxn ang="0">
                  <a:pos x="101" y="188"/>
                </a:cxn>
                <a:cxn ang="0">
                  <a:pos x="92" y="196"/>
                </a:cxn>
                <a:cxn ang="0">
                  <a:pos x="78" y="204"/>
                </a:cxn>
                <a:cxn ang="0">
                  <a:pos x="71" y="212"/>
                </a:cxn>
                <a:cxn ang="0">
                  <a:pos x="52" y="210"/>
                </a:cxn>
                <a:cxn ang="0">
                  <a:pos x="45" y="196"/>
                </a:cxn>
                <a:cxn ang="0">
                  <a:pos x="42" y="183"/>
                </a:cxn>
                <a:cxn ang="0">
                  <a:pos x="40" y="168"/>
                </a:cxn>
                <a:cxn ang="0">
                  <a:pos x="43" y="151"/>
                </a:cxn>
                <a:cxn ang="0">
                  <a:pos x="37" y="138"/>
                </a:cxn>
                <a:cxn ang="0">
                  <a:pos x="27" y="146"/>
                </a:cxn>
                <a:cxn ang="0">
                  <a:pos x="8" y="146"/>
                </a:cxn>
                <a:cxn ang="0">
                  <a:pos x="1" y="143"/>
                </a:cxn>
                <a:cxn ang="0">
                  <a:pos x="8" y="124"/>
                </a:cxn>
                <a:cxn ang="0">
                  <a:pos x="9" y="108"/>
                </a:cxn>
                <a:cxn ang="0">
                  <a:pos x="25" y="88"/>
                </a:cxn>
                <a:cxn ang="0">
                  <a:pos x="39" y="76"/>
                </a:cxn>
                <a:cxn ang="0">
                  <a:pos x="31" y="69"/>
                </a:cxn>
                <a:cxn ang="0">
                  <a:pos x="36" y="59"/>
                </a:cxn>
                <a:cxn ang="0">
                  <a:pos x="38" y="39"/>
                </a:cxn>
                <a:cxn ang="0">
                  <a:pos x="43" y="31"/>
                </a:cxn>
                <a:cxn ang="0">
                  <a:pos x="56" y="26"/>
                </a:cxn>
                <a:cxn ang="0">
                  <a:pos x="77" y="27"/>
                </a:cxn>
                <a:cxn ang="0">
                  <a:pos x="88" y="11"/>
                </a:cxn>
                <a:cxn ang="0">
                  <a:pos x="96" y="1"/>
                </a:cxn>
              </a:cxnLst>
              <a:rect l="0" t="0" r="r" b="b"/>
              <a:pathLst>
                <a:path w="205" h="213">
                  <a:moveTo>
                    <a:pt x="96" y="1"/>
                  </a:moveTo>
                  <a:cubicBezTo>
                    <a:pt x="96" y="1"/>
                    <a:pt x="96" y="1"/>
                    <a:pt x="96" y="1"/>
                  </a:cubicBezTo>
                  <a:cubicBezTo>
                    <a:pt x="97" y="1"/>
                    <a:pt x="99" y="0"/>
                    <a:pt x="99" y="1"/>
                  </a:cubicBezTo>
                  <a:cubicBezTo>
                    <a:pt x="100" y="1"/>
                    <a:pt x="101" y="3"/>
                    <a:pt x="102" y="3"/>
                  </a:cubicBezTo>
                  <a:cubicBezTo>
                    <a:pt x="103" y="4"/>
                    <a:pt x="106" y="3"/>
                    <a:pt x="107" y="3"/>
                  </a:cubicBezTo>
                  <a:cubicBezTo>
                    <a:pt x="108" y="2"/>
                    <a:pt x="108" y="1"/>
                    <a:pt x="109" y="0"/>
                  </a:cubicBezTo>
                  <a:cubicBezTo>
                    <a:pt x="110" y="0"/>
                    <a:pt x="112" y="0"/>
                    <a:pt x="113" y="0"/>
                  </a:cubicBezTo>
                  <a:cubicBezTo>
                    <a:pt x="115" y="0"/>
                    <a:pt x="117" y="1"/>
                    <a:pt x="118" y="1"/>
                  </a:cubicBezTo>
                  <a:cubicBezTo>
                    <a:pt x="119" y="2"/>
                    <a:pt x="120" y="4"/>
                    <a:pt x="120" y="4"/>
                  </a:cubicBezTo>
                  <a:cubicBezTo>
                    <a:pt x="121" y="5"/>
                    <a:pt x="122" y="6"/>
                    <a:pt x="123" y="7"/>
                  </a:cubicBezTo>
                  <a:cubicBezTo>
                    <a:pt x="123" y="7"/>
                    <a:pt x="125" y="9"/>
                    <a:pt x="125" y="9"/>
                  </a:cubicBezTo>
                  <a:cubicBezTo>
                    <a:pt x="126" y="10"/>
                    <a:pt x="129" y="11"/>
                    <a:pt x="130" y="12"/>
                  </a:cubicBezTo>
                  <a:cubicBezTo>
                    <a:pt x="131" y="12"/>
                    <a:pt x="133" y="14"/>
                    <a:pt x="134" y="15"/>
                  </a:cubicBezTo>
                  <a:cubicBezTo>
                    <a:pt x="135" y="15"/>
                    <a:pt x="136" y="17"/>
                    <a:pt x="137" y="18"/>
                  </a:cubicBezTo>
                  <a:cubicBezTo>
                    <a:pt x="139" y="19"/>
                    <a:pt x="143" y="20"/>
                    <a:pt x="144" y="22"/>
                  </a:cubicBezTo>
                  <a:cubicBezTo>
                    <a:pt x="145" y="23"/>
                    <a:pt x="148" y="25"/>
                    <a:pt x="149" y="27"/>
                  </a:cubicBezTo>
                  <a:cubicBezTo>
                    <a:pt x="149" y="28"/>
                    <a:pt x="150" y="31"/>
                    <a:pt x="150" y="32"/>
                  </a:cubicBezTo>
                  <a:cubicBezTo>
                    <a:pt x="151" y="33"/>
                    <a:pt x="153" y="35"/>
                    <a:pt x="154" y="36"/>
                  </a:cubicBezTo>
                  <a:cubicBezTo>
                    <a:pt x="155" y="37"/>
                    <a:pt x="156" y="40"/>
                    <a:pt x="157" y="41"/>
                  </a:cubicBezTo>
                  <a:cubicBezTo>
                    <a:pt x="158" y="42"/>
                    <a:pt x="160" y="45"/>
                    <a:pt x="161" y="45"/>
                  </a:cubicBezTo>
                  <a:cubicBezTo>
                    <a:pt x="163" y="47"/>
                    <a:pt x="168" y="47"/>
                    <a:pt x="170" y="47"/>
                  </a:cubicBezTo>
                  <a:cubicBezTo>
                    <a:pt x="172" y="48"/>
                    <a:pt x="176" y="48"/>
                    <a:pt x="177" y="48"/>
                  </a:cubicBezTo>
                  <a:cubicBezTo>
                    <a:pt x="179" y="49"/>
                    <a:pt x="182" y="49"/>
                    <a:pt x="184" y="50"/>
                  </a:cubicBezTo>
                  <a:cubicBezTo>
                    <a:pt x="185" y="50"/>
                    <a:pt x="187" y="51"/>
                    <a:pt x="188" y="52"/>
                  </a:cubicBezTo>
                  <a:cubicBezTo>
                    <a:pt x="189" y="53"/>
                    <a:pt x="191" y="56"/>
                    <a:pt x="192" y="58"/>
                  </a:cubicBezTo>
                  <a:cubicBezTo>
                    <a:pt x="192" y="58"/>
                    <a:pt x="192" y="60"/>
                    <a:pt x="193" y="61"/>
                  </a:cubicBezTo>
                  <a:cubicBezTo>
                    <a:pt x="191" y="61"/>
                    <a:pt x="188" y="61"/>
                    <a:pt x="187" y="61"/>
                  </a:cubicBezTo>
                  <a:cubicBezTo>
                    <a:pt x="186" y="61"/>
                    <a:pt x="184" y="59"/>
                    <a:pt x="183" y="59"/>
                  </a:cubicBezTo>
                  <a:cubicBezTo>
                    <a:pt x="182" y="59"/>
                    <a:pt x="179" y="59"/>
                    <a:pt x="178" y="58"/>
                  </a:cubicBezTo>
                  <a:cubicBezTo>
                    <a:pt x="177" y="58"/>
                    <a:pt x="175" y="57"/>
                    <a:pt x="174" y="57"/>
                  </a:cubicBezTo>
                  <a:cubicBezTo>
                    <a:pt x="173" y="57"/>
                    <a:pt x="170" y="57"/>
                    <a:pt x="169" y="57"/>
                  </a:cubicBezTo>
                  <a:cubicBezTo>
                    <a:pt x="167" y="57"/>
                    <a:pt x="163" y="56"/>
                    <a:pt x="160" y="56"/>
                  </a:cubicBezTo>
                  <a:cubicBezTo>
                    <a:pt x="159" y="56"/>
                    <a:pt x="157" y="55"/>
                    <a:pt x="155" y="56"/>
                  </a:cubicBezTo>
                  <a:cubicBezTo>
                    <a:pt x="154" y="56"/>
                    <a:pt x="152" y="58"/>
                    <a:pt x="150" y="58"/>
                  </a:cubicBezTo>
                  <a:cubicBezTo>
                    <a:pt x="149" y="58"/>
                    <a:pt x="147" y="59"/>
                    <a:pt x="147" y="59"/>
                  </a:cubicBezTo>
                  <a:cubicBezTo>
                    <a:pt x="146" y="60"/>
                    <a:pt x="143" y="61"/>
                    <a:pt x="143" y="62"/>
                  </a:cubicBezTo>
                  <a:cubicBezTo>
                    <a:pt x="143" y="63"/>
                    <a:pt x="144" y="65"/>
                    <a:pt x="144" y="65"/>
                  </a:cubicBezTo>
                  <a:cubicBezTo>
                    <a:pt x="145" y="65"/>
                    <a:pt x="146" y="64"/>
                    <a:pt x="147" y="64"/>
                  </a:cubicBezTo>
                  <a:cubicBezTo>
                    <a:pt x="148" y="64"/>
                    <a:pt x="149" y="65"/>
                    <a:pt x="150" y="65"/>
                  </a:cubicBezTo>
                  <a:cubicBezTo>
                    <a:pt x="151" y="65"/>
                    <a:pt x="154" y="62"/>
                    <a:pt x="155" y="63"/>
                  </a:cubicBezTo>
                  <a:cubicBezTo>
                    <a:pt x="156" y="63"/>
                    <a:pt x="157" y="66"/>
                    <a:pt x="158" y="66"/>
                  </a:cubicBezTo>
                  <a:cubicBezTo>
                    <a:pt x="159" y="66"/>
                    <a:pt x="160" y="65"/>
                    <a:pt x="161" y="65"/>
                  </a:cubicBezTo>
                  <a:cubicBezTo>
                    <a:pt x="162" y="64"/>
                    <a:pt x="163" y="63"/>
                    <a:pt x="164" y="63"/>
                  </a:cubicBezTo>
                  <a:cubicBezTo>
                    <a:pt x="165" y="62"/>
                    <a:pt x="167" y="63"/>
                    <a:pt x="169" y="62"/>
                  </a:cubicBezTo>
                  <a:cubicBezTo>
                    <a:pt x="170" y="62"/>
                    <a:pt x="172" y="62"/>
                    <a:pt x="174" y="62"/>
                  </a:cubicBezTo>
                  <a:cubicBezTo>
                    <a:pt x="175" y="62"/>
                    <a:pt x="179" y="64"/>
                    <a:pt x="181" y="64"/>
                  </a:cubicBezTo>
                  <a:cubicBezTo>
                    <a:pt x="183" y="64"/>
                    <a:pt x="187" y="64"/>
                    <a:pt x="188" y="65"/>
                  </a:cubicBezTo>
                  <a:cubicBezTo>
                    <a:pt x="189" y="66"/>
                    <a:pt x="191" y="67"/>
                    <a:pt x="192" y="68"/>
                  </a:cubicBezTo>
                  <a:cubicBezTo>
                    <a:pt x="193" y="69"/>
                    <a:pt x="192" y="71"/>
                    <a:pt x="193" y="72"/>
                  </a:cubicBezTo>
                  <a:cubicBezTo>
                    <a:pt x="193" y="73"/>
                    <a:pt x="194" y="74"/>
                    <a:pt x="195" y="75"/>
                  </a:cubicBezTo>
                  <a:cubicBezTo>
                    <a:pt x="196" y="75"/>
                    <a:pt x="198" y="76"/>
                    <a:pt x="199" y="77"/>
                  </a:cubicBezTo>
                  <a:cubicBezTo>
                    <a:pt x="199" y="77"/>
                    <a:pt x="199" y="79"/>
                    <a:pt x="200" y="79"/>
                  </a:cubicBezTo>
                  <a:cubicBezTo>
                    <a:pt x="201" y="80"/>
                    <a:pt x="203" y="80"/>
                    <a:pt x="203" y="81"/>
                  </a:cubicBezTo>
                  <a:cubicBezTo>
                    <a:pt x="204" y="82"/>
                    <a:pt x="204" y="83"/>
                    <a:pt x="204" y="84"/>
                  </a:cubicBezTo>
                  <a:cubicBezTo>
                    <a:pt x="205" y="85"/>
                    <a:pt x="205" y="86"/>
                    <a:pt x="204" y="87"/>
                  </a:cubicBezTo>
                  <a:cubicBezTo>
                    <a:pt x="204" y="88"/>
                    <a:pt x="202" y="88"/>
                    <a:pt x="201" y="88"/>
                  </a:cubicBezTo>
                  <a:cubicBezTo>
                    <a:pt x="200" y="89"/>
                    <a:pt x="199" y="90"/>
                    <a:pt x="198" y="90"/>
                  </a:cubicBezTo>
                  <a:cubicBezTo>
                    <a:pt x="197" y="91"/>
                    <a:pt x="196" y="93"/>
                    <a:pt x="195" y="94"/>
                  </a:cubicBezTo>
                  <a:cubicBezTo>
                    <a:pt x="194" y="94"/>
                    <a:pt x="192" y="95"/>
                    <a:pt x="191" y="95"/>
                  </a:cubicBezTo>
                  <a:cubicBezTo>
                    <a:pt x="189" y="94"/>
                    <a:pt x="187" y="93"/>
                    <a:pt x="186" y="93"/>
                  </a:cubicBezTo>
                  <a:cubicBezTo>
                    <a:pt x="185" y="92"/>
                    <a:pt x="182" y="91"/>
                    <a:pt x="180" y="90"/>
                  </a:cubicBezTo>
                  <a:cubicBezTo>
                    <a:pt x="179" y="89"/>
                    <a:pt x="177" y="87"/>
                    <a:pt x="176" y="87"/>
                  </a:cubicBezTo>
                  <a:cubicBezTo>
                    <a:pt x="174" y="86"/>
                    <a:pt x="170" y="86"/>
                    <a:pt x="168" y="87"/>
                  </a:cubicBezTo>
                  <a:cubicBezTo>
                    <a:pt x="167" y="87"/>
                    <a:pt x="164" y="87"/>
                    <a:pt x="163" y="88"/>
                  </a:cubicBezTo>
                  <a:cubicBezTo>
                    <a:pt x="163" y="88"/>
                    <a:pt x="163" y="90"/>
                    <a:pt x="163" y="91"/>
                  </a:cubicBezTo>
                  <a:cubicBezTo>
                    <a:pt x="164" y="92"/>
                    <a:pt x="168" y="93"/>
                    <a:pt x="170" y="93"/>
                  </a:cubicBezTo>
                  <a:cubicBezTo>
                    <a:pt x="171" y="93"/>
                    <a:pt x="173" y="93"/>
                    <a:pt x="174" y="93"/>
                  </a:cubicBezTo>
                  <a:cubicBezTo>
                    <a:pt x="176" y="93"/>
                    <a:pt x="179" y="94"/>
                    <a:pt x="180" y="95"/>
                  </a:cubicBezTo>
                  <a:cubicBezTo>
                    <a:pt x="181" y="96"/>
                    <a:pt x="185" y="97"/>
                    <a:pt x="186" y="99"/>
                  </a:cubicBezTo>
                  <a:cubicBezTo>
                    <a:pt x="186" y="99"/>
                    <a:pt x="188" y="102"/>
                    <a:pt x="188" y="103"/>
                  </a:cubicBezTo>
                  <a:cubicBezTo>
                    <a:pt x="188" y="104"/>
                    <a:pt x="187" y="105"/>
                    <a:pt x="187" y="106"/>
                  </a:cubicBezTo>
                  <a:cubicBezTo>
                    <a:pt x="186" y="107"/>
                    <a:pt x="185" y="107"/>
                    <a:pt x="184" y="107"/>
                  </a:cubicBezTo>
                  <a:cubicBezTo>
                    <a:pt x="183" y="108"/>
                    <a:pt x="182" y="108"/>
                    <a:pt x="182" y="109"/>
                  </a:cubicBezTo>
                  <a:cubicBezTo>
                    <a:pt x="182" y="110"/>
                    <a:pt x="182" y="111"/>
                    <a:pt x="182" y="112"/>
                  </a:cubicBezTo>
                  <a:cubicBezTo>
                    <a:pt x="183" y="113"/>
                    <a:pt x="185" y="113"/>
                    <a:pt x="186" y="113"/>
                  </a:cubicBezTo>
                  <a:cubicBezTo>
                    <a:pt x="186" y="113"/>
                    <a:pt x="188" y="112"/>
                    <a:pt x="189" y="112"/>
                  </a:cubicBezTo>
                  <a:cubicBezTo>
                    <a:pt x="189" y="112"/>
                    <a:pt x="190" y="113"/>
                    <a:pt x="190" y="114"/>
                  </a:cubicBezTo>
                  <a:cubicBezTo>
                    <a:pt x="191" y="115"/>
                    <a:pt x="190" y="117"/>
                    <a:pt x="190" y="118"/>
                  </a:cubicBezTo>
                  <a:cubicBezTo>
                    <a:pt x="190" y="119"/>
                    <a:pt x="190" y="121"/>
                    <a:pt x="191" y="122"/>
                  </a:cubicBezTo>
                  <a:cubicBezTo>
                    <a:pt x="192" y="123"/>
                    <a:pt x="194" y="124"/>
                    <a:pt x="195" y="125"/>
                  </a:cubicBezTo>
                  <a:cubicBezTo>
                    <a:pt x="196" y="127"/>
                    <a:pt x="196" y="129"/>
                    <a:pt x="197" y="131"/>
                  </a:cubicBezTo>
                  <a:cubicBezTo>
                    <a:pt x="197" y="131"/>
                    <a:pt x="199" y="133"/>
                    <a:pt x="199" y="134"/>
                  </a:cubicBezTo>
                  <a:cubicBezTo>
                    <a:pt x="199" y="136"/>
                    <a:pt x="197" y="138"/>
                    <a:pt x="197" y="140"/>
                  </a:cubicBezTo>
                  <a:cubicBezTo>
                    <a:pt x="196" y="140"/>
                    <a:pt x="195" y="142"/>
                    <a:pt x="195" y="143"/>
                  </a:cubicBezTo>
                  <a:cubicBezTo>
                    <a:pt x="194" y="143"/>
                    <a:pt x="193" y="144"/>
                    <a:pt x="192" y="144"/>
                  </a:cubicBezTo>
                  <a:cubicBezTo>
                    <a:pt x="191" y="143"/>
                    <a:pt x="190" y="142"/>
                    <a:pt x="189" y="141"/>
                  </a:cubicBezTo>
                  <a:cubicBezTo>
                    <a:pt x="189" y="141"/>
                    <a:pt x="189" y="139"/>
                    <a:pt x="188" y="138"/>
                  </a:cubicBezTo>
                  <a:cubicBezTo>
                    <a:pt x="188" y="138"/>
                    <a:pt x="186" y="138"/>
                    <a:pt x="185" y="138"/>
                  </a:cubicBezTo>
                  <a:cubicBezTo>
                    <a:pt x="184" y="138"/>
                    <a:pt x="184" y="139"/>
                    <a:pt x="184" y="140"/>
                  </a:cubicBezTo>
                  <a:cubicBezTo>
                    <a:pt x="183" y="140"/>
                    <a:pt x="184" y="142"/>
                    <a:pt x="184" y="143"/>
                  </a:cubicBezTo>
                  <a:cubicBezTo>
                    <a:pt x="184" y="143"/>
                    <a:pt x="186" y="145"/>
                    <a:pt x="186" y="145"/>
                  </a:cubicBezTo>
                  <a:cubicBezTo>
                    <a:pt x="187" y="146"/>
                    <a:pt x="189" y="146"/>
                    <a:pt x="189" y="147"/>
                  </a:cubicBezTo>
                  <a:cubicBezTo>
                    <a:pt x="189" y="148"/>
                    <a:pt x="189" y="150"/>
                    <a:pt x="189" y="151"/>
                  </a:cubicBezTo>
                  <a:cubicBezTo>
                    <a:pt x="189" y="151"/>
                    <a:pt x="188" y="153"/>
                    <a:pt x="188" y="153"/>
                  </a:cubicBezTo>
                  <a:cubicBezTo>
                    <a:pt x="188" y="155"/>
                    <a:pt x="189" y="156"/>
                    <a:pt x="190" y="157"/>
                  </a:cubicBezTo>
                  <a:cubicBezTo>
                    <a:pt x="190" y="158"/>
                    <a:pt x="192" y="160"/>
                    <a:pt x="192" y="161"/>
                  </a:cubicBezTo>
                  <a:cubicBezTo>
                    <a:pt x="192" y="162"/>
                    <a:pt x="191" y="164"/>
                    <a:pt x="191" y="165"/>
                  </a:cubicBezTo>
                  <a:cubicBezTo>
                    <a:pt x="190" y="165"/>
                    <a:pt x="189" y="166"/>
                    <a:pt x="188" y="166"/>
                  </a:cubicBezTo>
                  <a:cubicBezTo>
                    <a:pt x="188" y="165"/>
                    <a:pt x="186" y="165"/>
                    <a:pt x="186" y="164"/>
                  </a:cubicBezTo>
                  <a:cubicBezTo>
                    <a:pt x="186" y="164"/>
                    <a:pt x="186" y="162"/>
                    <a:pt x="185" y="161"/>
                  </a:cubicBezTo>
                  <a:cubicBezTo>
                    <a:pt x="185" y="161"/>
                    <a:pt x="185" y="160"/>
                    <a:pt x="185" y="159"/>
                  </a:cubicBezTo>
                  <a:cubicBezTo>
                    <a:pt x="184" y="159"/>
                    <a:pt x="183" y="159"/>
                    <a:pt x="183" y="159"/>
                  </a:cubicBezTo>
                  <a:cubicBezTo>
                    <a:pt x="182" y="159"/>
                    <a:pt x="182" y="159"/>
                    <a:pt x="181" y="160"/>
                  </a:cubicBezTo>
                  <a:cubicBezTo>
                    <a:pt x="181" y="160"/>
                    <a:pt x="181" y="160"/>
                    <a:pt x="181" y="160"/>
                  </a:cubicBezTo>
                  <a:cubicBezTo>
                    <a:pt x="180" y="159"/>
                    <a:pt x="179" y="158"/>
                    <a:pt x="178" y="157"/>
                  </a:cubicBezTo>
                  <a:cubicBezTo>
                    <a:pt x="178" y="157"/>
                    <a:pt x="178" y="154"/>
                    <a:pt x="178" y="154"/>
                  </a:cubicBezTo>
                  <a:cubicBezTo>
                    <a:pt x="177" y="152"/>
                    <a:pt x="177" y="150"/>
                    <a:pt x="176" y="149"/>
                  </a:cubicBezTo>
                  <a:cubicBezTo>
                    <a:pt x="175" y="147"/>
                    <a:pt x="171" y="146"/>
                    <a:pt x="169" y="145"/>
                  </a:cubicBezTo>
                  <a:cubicBezTo>
                    <a:pt x="167" y="145"/>
                    <a:pt x="163" y="144"/>
                    <a:pt x="161" y="144"/>
                  </a:cubicBezTo>
                  <a:cubicBezTo>
                    <a:pt x="160" y="144"/>
                    <a:pt x="157" y="143"/>
                    <a:pt x="156" y="143"/>
                  </a:cubicBezTo>
                  <a:cubicBezTo>
                    <a:pt x="155" y="143"/>
                    <a:pt x="154" y="144"/>
                    <a:pt x="153" y="144"/>
                  </a:cubicBezTo>
                  <a:cubicBezTo>
                    <a:pt x="153" y="144"/>
                    <a:pt x="152" y="142"/>
                    <a:pt x="151" y="142"/>
                  </a:cubicBezTo>
                  <a:cubicBezTo>
                    <a:pt x="150" y="142"/>
                    <a:pt x="149" y="141"/>
                    <a:pt x="148" y="142"/>
                  </a:cubicBezTo>
                  <a:cubicBezTo>
                    <a:pt x="147" y="142"/>
                    <a:pt x="146" y="142"/>
                    <a:pt x="145" y="143"/>
                  </a:cubicBezTo>
                  <a:cubicBezTo>
                    <a:pt x="144" y="143"/>
                    <a:pt x="144" y="145"/>
                    <a:pt x="144" y="146"/>
                  </a:cubicBezTo>
                  <a:cubicBezTo>
                    <a:pt x="143" y="147"/>
                    <a:pt x="141" y="148"/>
                    <a:pt x="141" y="148"/>
                  </a:cubicBezTo>
                  <a:cubicBezTo>
                    <a:pt x="140" y="149"/>
                    <a:pt x="141" y="152"/>
                    <a:pt x="140" y="152"/>
                  </a:cubicBezTo>
                  <a:cubicBezTo>
                    <a:pt x="139" y="153"/>
                    <a:pt x="137" y="152"/>
                    <a:pt x="136" y="152"/>
                  </a:cubicBezTo>
                  <a:cubicBezTo>
                    <a:pt x="135" y="152"/>
                    <a:pt x="134" y="151"/>
                    <a:pt x="133" y="151"/>
                  </a:cubicBezTo>
                  <a:cubicBezTo>
                    <a:pt x="133" y="151"/>
                    <a:pt x="132" y="151"/>
                    <a:pt x="131" y="151"/>
                  </a:cubicBezTo>
                  <a:cubicBezTo>
                    <a:pt x="130" y="151"/>
                    <a:pt x="128" y="152"/>
                    <a:pt x="127" y="153"/>
                  </a:cubicBezTo>
                  <a:cubicBezTo>
                    <a:pt x="127" y="154"/>
                    <a:pt x="126" y="155"/>
                    <a:pt x="126" y="155"/>
                  </a:cubicBezTo>
                  <a:cubicBezTo>
                    <a:pt x="126" y="156"/>
                    <a:pt x="127" y="158"/>
                    <a:pt x="128" y="159"/>
                  </a:cubicBezTo>
                  <a:cubicBezTo>
                    <a:pt x="128" y="160"/>
                    <a:pt x="128" y="161"/>
                    <a:pt x="129" y="162"/>
                  </a:cubicBezTo>
                  <a:cubicBezTo>
                    <a:pt x="129" y="163"/>
                    <a:pt x="129" y="166"/>
                    <a:pt x="129" y="167"/>
                  </a:cubicBezTo>
                  <a:cubicBezTo>
                    <a:pt x="128" y="168"/>
                    <a:pt x="127" y="170"/>
                    <a:pt x="127" y="171"/>
                  </a:cubicBezTo>
                  <a:cubicBezTo>
                    <a:pt x="127" y="173"/>
                    <a:pt x="130" y="175"/>
                    <a:pt x="130" y="177"/>
                  </a:cubicBezTo>
                  <a:cubicBezTo>
                    <a:pt x="130" y="178"/>
                    <a:pt x="130" y="180"/>
                    <a:pt x="130" y="181"/>
                  </a:cubicBezTo>
                  <a:cubicBezTo>
                    <a:pt x="129" y="182"/>
                    <a:pt x="129" y="185"/>
                    <a:pt x="128" y="186"/>
                  </a:cubicBezTo>
                  <a:cubicBezTo>
                    <a:pt x="127" y="187"/>
                    <a:pt x="126" y="189"/>
                    <a:pt x="125" y="190"/>
                  </a:cubicBezTo>
                  <a:cubicBezTo>
                    <a:pt x="124" y="191"/>
                    <a:pt x="122" y="192"/>
                    <a:pt x="121" y="192"/>
                  </a:cubicBezTo>
                  <a:cubicBezTo>
                    <a:pt x="120" y="192"/>
                    <a:pt x="118" y="192"/>
                    <a:pt x="118" y="192"/>
                  </a:cubicBezTo>
                  <a:cubicBezTo>
                    <a:pt x="116" y="192"/>
                    <a:pt x="114" y="192"/>
                    <a:pt x="113" y="192"/>
                  </a:cubicBezTo>
                  <a:cubicBezTo>
                    <a:pt x="112" y="191"/>
                    <a:pt x="110" y="190"/>
                    <a:pt x="109" y="190"/>
                  </a:cubicBezTo>
                  <a:cubicBezTo>
                    <a:pt x="108" y="189"/>
                    <a:pt x="106" y="189"/>
                    <a:pt x="105" y="189"/>
                  </a:cubicBezTo>
                  <a:cubicBezTo>
                    <a:pt x="104" y="189"/>
                    <a:pt x="102" y="188"/>
                    <a:pt x="101" y="188"/>
                  </a:cubicBezTo>
                  <a:cubicBezTo>
                    <a:pt x="100" y="187"/>
                    <a:pt x="97" y="187"/>
                    <a:pt x="96" y="187"/>
                  </a:cubicBezTo>
                  <a:cubicBezTo>
                    <a:pt x="95" y="187"/>
                    <a:pt x="92" y="187"/>
                    <a:pt x="91" y="188"/>
                  </a:cubicBezTo>
                  <a:cubicBezTo>
                    <a:pt x="91" y="189"/>
                    <a:pt x="91" y="190"/>
                    <a:pt x="91" y="191"/>
                  </a:cubicBezTo>
                  <a:cubicBezTo>
                    <a:pt x="91" y="192"/>
                    <a:pt x="92" y="194"/>
                    <a:pt x="92" y="196"/>
                  </a:cubicBezTo>
                  <a:cubicBezTo>
                    <a:pt x="91" y="196"/>
                    <a:pt x="90" y="197"/>
                    <a:pt x="90" y="197"/>
                  </a:cubicBezTo>
                  <a:cubicBezTo>
                    <a:pt x="89" y="198"/>
                    <a:pt x="88" y="199"/>
                    <a:pt x="87" y="200"/>
                  </a:cubicBezTo>
                  <a:cubicBezTo>
                    <a:pt x="86" y="200"/>
                    <a:pt x="84" y="201"/>
                    <a:pt x="82" y="202"/>
                  </a:cubicBezTo>
                  <a:cubicBezTo>
                    <a:pt x="81" y="202"/>
                    <a:pt x="78" y="203"/>
                    <a:pt x="78" y="204"/>
                  </a:cubicBezTo>
                  <a:cubicBezTo>
                    <a:pt x="77" y="205"/>
                    <a:pt x="78" y="207"/>
                    <a:pt x="78" y="209"/>
                  </a:cubicBezTo>
                  <a:cubicBezTo>
                    <a:pt x="78" y="209"/>
                    <a:pt x="78" y="210"/>
                    <a:pt x="78" y="211"/>
                  </a:cubicBezTo>
                  <a:cubicBezTo>
                    <a:pt x="77" y="211"/>
                    <a:pt x="77" y="211"/>
                    <a:pt x="77" y="211"/>
                  </a:cubicBezTo>
                  <a:cubicBezTo>
                    <a:pt x="75" y="212"/>
                    <a:pt x="72" y="213"/>
                    <a:pt x="71" y="212"/>
                  </a:cubicBezTo>
                  <a:cubicBezTo>
                    <a:pt x="70" y="212"/>
                    <a:pt x="68" y="210"/>
                    <a:pt x="67" y="210"/>
                  </a:cubicBezTo>
                  <a:cubicBezTo>
                    <a:pt x="65" y="209"/>
                    <a:pt x="62" y="209"/>
                    <a:pt x="61" y="209"/>
                  </a:cubicBezTo>
                  <a:cubicBezTo>
                    <a:pt x="59" y="209"/>
                    <a:pt x="57" y="211"/>
                    <a:pt x="55" y="211"/>
                  </a:cubicBezTo>
                  <a:cubicBezTo>
                    <a:pt x="55" y="211"/>
                    <a:pt x="53" y="211"/>
                    <a:pt x="52" y="210"/>
                  </a:cubicBezTo>
                  <a:cubicBezTo>
                    <a:pt x="51" y="209"/>
                    <a:pt x="51" y="207"/>
                    <a:pt x="51" y="206"/>
                  </a:cubicBezTo>
                  <a:cubicBezTo>
                    <a:pt x="50" y="204"/>
                    <a:pt x="50" y="201"/>
                    <a:pt x="50" y="199"/>
                  </a:cubicBezTo>
                  <a:cubicBezTo>
                    <a:pt x="50" y="198"/>
                    <a:pt x="49" y="196"/>
                    <a:pt x="48" y="196"/>
                  </a:cubicBezTo>
                  <a:cubicBezTo>
                    <a:pt x="48" y="195"/>
                    <a:pt x="46" y="196"/>
                    <a:pt x="45" y="196"/>
                  </a:cubicBezTo>
                  <a:cubicBezTo>
                    <a:pt x="45" y="195"/>
                    <a:pt x="44" y="194"/>
                    <a:pt x="43" y="194"/>
                  </a:cubicBezTo>
                  <a:cubicBezTo>
                    <a:pt x="43" y="193"/>
                    <a:pt x="45" y="191"/>
                    <a:pt x="45" y="190"/>
                  </a:cubicBezTo>
                  <a:cubicBezTo>
                    <a:pt x="45" y="189"/>
                    <a:pt x="44" y="189"/>
                    <a:pt x="43" y="188"/>
                  </a:cubicBezTo>
                  <a:cubicBezTo>
                    <a:pt x="43" y="187"/>
                    <a:pt x="42" y="184"/>
                    <a:pt x="42" y="183"/>
                  </a:cubicBezTo>
                  <a:cubicBezTo>
                    <a:pt x="41" y="182"/>
                    <a:pt x="42" y="179"/>
                    <a:pt x="42" y="177"/>
                  </a:cubicBezTo>
                  <a:cubicBezTo>
                    <a:pt x="42" y="176"/>
                    <a:pt x="43" y="174"/>
                    <a:pt x="43" y="173"/>
                  </a:cubicBezTo>
                  <a:cubicBezTo>
                    <a:pt x="43" y="172"/>
                    <a:pt x="42" y="171"/>
                    <a:pt x="41" y="171"/>
                  </a:cubicBezTo>
                  <a:cubicBezTo>
                    <a:pt x="41" y="170"/>
                    <a:pt x="40" y="169"/>
                    <a:pt x="40" y="168"/>
                  </a:cubicBezTo>
                  <a:cubicBezTo>
                    <a:pt x="40" y="167"/>
                    <a:pt x="43" y="165"/>
                    <a:pt x="44" y="164"/>
                  </a:cubicBezTo>
                  <a:cubicBezTo>
                    <a:pt x="44" y="163"/>
                    <a:pt x="45" y="160"/>
                    <a:pt x="45" y="159"/>
                  </a:cubicBezTo>
                  <a:cubicBezTo>
                    <a:pt x="45" y="158"/>
                    <a:pt x="45" y="155"/>
                    <a:pt x="45" y="154"/>
                  </a:cubicBezTo>
                  <a:cubicBezTo>
                    <a:pt x="45" y="153"/>
                    <a:pt x="43" y="152"/>
                    <a:pt x="43" y="151"/>
                  </a:cubicBezTo>
                  <a:cubicBezTo>
                    <a:pt x="42" y="150"/>
                    <a:pt x="42" y="148"/>
                    <a:pt x="42" y="147"/>
                  </a:cubicBezTo>
                  <a:cubicBezTo>
                    <a:pt x="41" y="146"/>
                    <a:pt x="40" y="144"/>
                    <a:pt x="40" y="144"/>
                  </a:cubicBezTo>
                  <a:cubicBezTo>
                    <a:pt x="39" y="143"/>
                    <a:pt x="39" y="141"/>
                    <a:pt x="39" y="141"/>
                  </a:cubicBezTo>
                  <a:cubicBezTo>
                    <a:pt x="38" y="140"/>
                    <a:pt x="38" y="138"/>
                    <a:pt x="37" y="138"/>
                  </a:cubicBezTo>
                  <a:cubicBezTo>
                    <a:pt x="36" y="137"/>
                    <a:pt x="35" y="137"/>
                    <a:pt x="34" y="138"/>
                  </a:cubicBezTo>
                  <a:cubicBezTo>
                    <a:pt x="33" y="138"/>
                    <a:pt x="32" y="139"/>
                    <a:pt x="31" y="139"/>
                  </a:cubicBezTo>
                  <a:cubicBezTo>
                    <a:pt x="31" y="140"/>
                    <a:pt x="31" y="142"/>
                    <a:pt x="30" y="143"/>
                  </a:cubicBezTo>
                  <a:cubicBezTo>
                    <a:pt x="30" y="144"/>
                    <a:pt x="28" y="145"/>
                    <a:pt x="27" y="146"/>
                  </a:cubicBezTo>
                  <a:cubicBezTo>
                    <a:pt x="26" y="147"/>
                    <a:pt x="24" y="147"/>
                    <a:pt x="23" y="147"/>
                  </a:cubicBezTo>
                  <a:cubicBezTo>
                    <a:pt x="22" y="148"/>
                    <a:pt x="20" y="147"/>
                    <a:pt x="19" y="147"/>
                  </a:cubicBezTo>
                  <a:cubicBezTo>
                    <a:pt x="17" y="147"/>
                    <a:pt x="15" y="146"/>
                    <a:pt x="14" y="146"/>
                  </a:cubicBezTo>
                  <a:cubicBezTo>
                    <a:pt x="12" y="146"/>
                    <a:pt x="10" y="146"/>
                    <a:pt x="8" y="146"/>
                  </a:cubicBezTo>
                  <a:cubicBezTo>
                    <a:pt x="7" y="146"/>
                    <a:pt x="5" y="146"/>
                    <a:pt x="5" y="146"/>
                  </a:cubicBezTo>
                  <a:cubicBezTo>
                    <a:pt x="4" y="146"/>
                    <a:pt x="3" y="147"/>
                    <a:pt x="2" y="147"/>
                  </a:cubicBezTo>
                  <a:cubicBezTo>
                    <a:pt x="1" y="147"/>
                    <a:pt x="1" y="146"/>
                    <a:pt x="0" y="146"/>
                  </a:cubicBezTo>
                  <a:cubicBezTo>
                    <a:pt x="0" y="145"/>
                    <a:pt x="1" y="144"/>
                    <a:pt x="1" y="143"/>
                  </a:cubicBezTo>
                  <a:cubicBezTo>
                    <a:pt x="2" y="142"/>
                    <a:pt x="2" y="139"/>
                    <a:pt x="3" y="138"/>
                  </a:cubicBezTo>
                  <a:cubicBezTo>
                    <a:pt x="3" y="136"/>
                    <a:pt x="4" y="134"/>
                    <a:pt x="5" y="133"/>
                  </a:cubicBezTo>
                  <a:cubicBezTo>
                    <a:pt x="5" y="132"/>
                    <a:pt x="7" y="130"/>
                    <a:pt x="7" y="129"/>
                  </a:cubicBezTo>
                  <a:cubicBezTo>
                    <a:pt x="8" y="128"/>
                    <a:pt x="7" y="125"/>
                    <a:pt x="8" y="124"/>
                  </a:cubicBezTo>
                  <a:cubicBezTo>
                    <a:pt x="8" y="123"/>
                    <a:pt x="10" y="122"/>
                    <a:pt x="10" y="120"/>
                  </a:cubicBezTo>
                  <a:cubicBezTo>
                    <a:pt x="11" y="119"/>
                    <a:pt x="10" y="117"/>
                    <a:pt x="10" y="116"/>
                  </a:cubicBezTo>
                  <a:cubicBezTo>
                    <a:pt x="10" y="115"/>
                    <a:pt x="9" y="113"/>
                    <a:pt x="9" y="112"/>
                  </a:cubicBezTo>
                  <a:cubicBezTo>
                    <a:pt x="9" y="111"/>
                    <a:pt x="9" y="109"/>
                    <a:pt x="9" y="108"/>
                  </a:cubicBezTo>
                  <a:cubicBezTo>
                    <a:pt x="10" y="106"/>
                    <a:pt x="12" y="102"/>
                    <a:pt x="14" y="100"/>
                  </a:cubicBezTo>
                  <a:cubicBezTo>
                    <a:pt x="15" y="99"/>
                    <a:pt x="17" y="99"/>
                    <a:pt x="18" y="98"/>
                  </a:cubicBezTo>
                  <a:cubicBezTo>
                    <a:pt x="19" y="97"/>
                    <a:pt x="21" y="94"/>
                    <a:pt x="21" y="93"/>
                  </a:cubicBezTo>
                  <a:cubicBezTo>
                    <a:pt x="22" y="91"/>
                    <a:pt x="24" y="88"/>
                    <a:pt x="25" y="88"/>
                  </a:cubicBezTo>
                  <a:cubicBezTo>
                    <a:pt x="26" y="87"/>
                    <a:pt x="30" y="88"/>
                    <a:pt x="31" y="88"/>
                  </a:cubicBezTo>
                  <a:cubicBezTo>
                    <a:pt x="32" y="87"/>
                    <a:pt x="34" y="86"/>
                    <a:pt x="35" y="85"/>
                  </a:cubicBezTo>
                  <a:cubicBezTo>
                    <a:pt x="36" y="84"/>
                    <a:pt x="37" y="82"/>
                    <a:pt x="38" y="81"/>
                  </a:cubicBezTo>
                  <a:cubicBezTo>
                    <a:pt x="38" y="80"/>
                    <a:pt x="39" y="77"/>
                    <a:pt x="39" y="76"/>
                  </a:cubicBezTo>
                  <a:cubicBezTo>
                    <a:pt x="39" y="75"/>
                    <a:pt x="39" y="73"/>
                    <a:pt x="38" y="72"/>
                  </a:cubicBezTo>
                  <a:cubicBezTo>
                    <a:pt x="38" y="71"/>
                    <a:pt x="37" y="70"/>
                    <a:pt x="36" y="70"/>
                  </a:cubicBezTo>
                  <a:cubicBezTo>
                    <a:pt x="35" y="70"/>
                    <a:pt x="33" y="71"/>
                    <a:pt x="32" y="71"/>
                  </a:cubicBezTo>
                  <a:cubicBezTo>
                    <a:pt x="31" y="71"/>
                    <a:pt x="31" y="70"/>
                    <a:pt x="31" y="69"/>
                  </a:cubicBezTo>
                  <a:cubicBezTo>
                    <a:pt x="31" y="68"/>
                    <a:pt x="31" y="66"/>
                    <a:pt x="31" y="65"/>
                  </a:cubicBezTo>
                  <a:cubicBezTo>
                    <a:pt x="31" y="65"/>
                    <a:pt x="32" y="64"/>
                    <a:pt x="32" y="64"/>
                  </a:cubicBezTo>
                  <a:cubicBezTo>
                    <a:pt x="33" y="63"/>
                    <a:pt x="35" y="63"/>
                    <a:pt x="36" y="63"/>
                  </a:cubicBezTo>
                  <a:cubicBezTo>
                    <a:pt x="37" y="62"/>
                    <a:pt x="36" y="60"/>
                    <a:pt x="36" y="59"/>
                  </a:cubicBezTo>
                  <a:cubicBezTo>
                    <a:pt x="36" y="57"/>
                    <a:pt x="35" y="55"/>
                    <a:pt x="35" y="54"/>
                  </a:cubicBezTo>
                  <a:cubicBezTo>
                    <a:pt x="35" y="52"/>
                    <a:pt x="35" y="49"/>
                    <a:pt x="36" y="47"/>
                  </a:cubicBezTo>
                  <a:cubicBezTo>
                    <a:pt x="36" y="46"/>
                    <a:pt x="38" y="44"/>
                    <a:pt x="38" y="43"/>
                  </a:cubicBezTo>
                  <a:cubicBezTo>
                    <a:pt x="38" y="42"/>
                    <a:pt x="38" y="40"/>
                    <a:pt x="38" y="39"/>
                  </a:cubicBezTo>
                  <a:cubicBezTo>
                    <a:pt x="38" y="38"/>
                    <a:pt x="38" y="35"/>
                    <a:pt x="38" y="33"/>
                  </a:cubicBezTo>
                  <a:cubicBezTo>
                    <a:pt x="38" y="33"/>
                    <a:pt x="38" y="32"/>
                    <a:pt x="38" y="32"/>
                  </a:cubicBezTo>
                  <a:cubicBezTo>
                    <a:pt x="39" y="32"/>
                    <a:pt x="39" y="32"/>
                    <a:pt x="40" y="32"/>
                  </a:cubicBezTo>
                  <a:cubicBezTo>
                    <a:pt x="41" y="31"/>
                    <a:pt x="42" y="31"/>
                    <a:pt x="43" y="31"/>
                  </a:cubicBezTo>
                  <a:cubicBezTo>
                    <a:pt x="45" y="31"/>
                    <a:pt x="48" y="30"/>
                    <a:pt x="49" y="30"/>
                  </a:cubicBezTo>
                  <a:cubicBezTo>
                    <a:pt x="50" y="31"/>
                    <a:pt x="52" y="32"/>
                    <a:pt x="53" y="32"/>
                  </a:cubicBezTo>
                  <a:cubicBezTo>
                    <a:pt x="54" y="32"/>
                    <a:pt x="55" y="32"/>
                    <a:pt x="56" y="31"/>
                  </a:cubicBezTo>
                  <a:cubicBezTo>
                    <a:pt x="57" y="30"/>
                    <a:pt x="55" y="27"/>
                    <a:pt x="56" y="26"/>
                  </a:cubicBezTo>
                  <a:cubicBezTo>
                    <a:pt x="56" y="24"/>
                    <a:pt x="59" y="23"/>
                    <a:pt x="60" y="22"/>
                  </a:cubicBezTo>
                  <a:cubicBezTo>
                    <a:pt x="62" y="21"/>
                    <a:pt x="65" y="20"/>
                    <a:pt x="67" y="21"/>
                  </a:cubicBezTo>
                  <a:cubicBezTo>
                    <a:pt x="68" y="21"/>
                    <a:pt x="71" y="24"/>
                    <a:pt x="72" y="25"/>
                  </a:cubicBezTo>
                  <a:cubicBezTo>
                    <a:pt x="73" y="26"/>
                    <a:pt x="76" y="27"/>
                    <a:pt x="77" y="27"/>
                  </a:cubicBezTo>
                  <a:cubicBezTo>
                    <a:pt x="79" y="27"/>
                    <a:pt x="81" y="25"/>
                    <a:pt x="81" y="24"/>
                  </a:cubicBezTo>
                  <a:cubicBezTo>
                    <a:pt x="82" y="23"/>
                    <a:pt x="83" y="21"/>
                    <a:pt x="84" y="20"/>
                  </a:cubicBezTo>
                  <a:cubicBezTo>
                    <a:pt x="85" y="19"/>
                    <a:pt x="87" y="17"/>
                    <a:pt x="88" y="16"/>
                  </a:cubicBezTo>
                  <a:cubicBezTo>
                    <a:pt x="88" y="15"/>
                    <a:pt x="88" y="12"/>
                    <a:pt x="88" y="11"/>
                  </a:cubicBezTo>
                  <a:cubicBezTo>
                    <a:pt x="88" y="10"/>
                    <a:pt x="88" y="8"/>
                    <a:pt x="88" y="7"/>
                  </a:cubicBezTo>
                  <a:cubicBezTo>
                    <a:pt x="88" y="6"/>
                    <a:pt x="89" y="4"/>
                    <a:pt x="90" y="3"/>
                  </a:cubicBezTo>
                  <a:cubicBezTo>
                    <a:pt x="91" y="3"/>
                    <a:pt x="92" y="2"/>
                    <a:pt x="93" y="2"/>
                  </a:cubicBezTo>
                  <a:cubicBezTo>
                    <a:pt x="94" y="1"/>
                    <a:pt x="95" y="1"/>
                    <a:pt x="9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137"/>
            <p:cNvSpPr>
              <a:spLocks/>
            </p:cNvSpPr>
            <p:nvPr/>
          </p:nvSpPr>
          <p:spPr bwMode="auto">
            <a:xfrm>
              <a:off x="3494349" y="3858855"/>
              <a:ext cx="132367" cy="322295"/>
            </a:xfrm>
            <a:custGeom>
              <a:avLst/>
              <a:gdLst>
                <a:gd name="connsiteX0" fmla="*/ 62133 w 132367"/>
                <a:gd name="connsiteY0" fmla="*/ 103315 h 322295"/>
                <a:gd name="connsiteX1" fmla="*/ 66099 w 132367"/>
                <a:gd name="connsiteY1" fmla="*/ 103315 h 322295"/>
                <a:gd name="connsiteX2" fmla="*/ 71387 w 132367"/>
                <a:gd name="connsiteY2" fmla="*/ 107238 h 322295"/>
                <a:gd name="connsiteX3" fmla="*/ 70065 w 132367"/>
                <a:gd name="connsiteY3" fmla="*/ 112469 h 322295"/>
                <a:gd name="connsiteX4" fmla="*/ 71387 w 132367"/>
                <a:gd name="connsiteY4" fmla="*/ 117700 h 322295"/>
                <a:gd name="connsiteX5" fmla="*/ 75352 w 132367"/>
                <a:gd name="connsiteY5" fmla="*/ 120316 h 322295"/>
                <a:gd name="connsiteX6" fmla="*/ 79318 w 132367"/>
                <a:gd name="connsiteY6" fmla="*/ 119008 h 322295"/>
                <a:gd name="connsiteX7" fmla="*/ 81962 w 132367"/>
                <a:gd name="connsiteY7" fmla="*/ 112469 h 322295"/>
                <a:gd name="connsiteX8" fmla="*/ 80640 w 132367"/>
                <a:gd name="connsiteY8" fmla="*/ 107238 h 322295"/>
                <a:gd name="connsiteX9" fmla="*/ 83284 w 132367"/>
                <a:gd name="connsiteY9" fmla="*/ 103315 h 322295"/>
                <a:gd name="connsiteX10" fmla="*/ 87250 w 132367"/>
                <a:gd name="connsiteY10" fmla="*/ 105930 h 322295"/>
                <a:gd name="connsiteX11" fmla="*/ 89894 w 132367"/>
                <a:gd name="connsiteY11" fmla="*/ 109854 h 322295"/>
                <a:gd name="connsiteX12" fmla="*/ 95182 w 132367"/>
                <a:gd name="connsiteY12" fmla="*/ 108546 h 322295"/>
                <a:gd name="connsiteX13" fmla="*/ 99148 w 132367"/>
                <a:gd name="connsiteY13" fmla="*/ 107238 h 322295"/>
                <a:gd name="connsiteX14" fmla="*/ 100470 w 132367"/>
                <a:gd name="connsiteY14" fmla="*/ 112469 h 322295"/>
                <a:gd name="connsiteX15" fmla="*/ 104436 w 132367"/>
                <a:gd name="connsiteY15" fmla="*/ 115085 h 322295"/>
                <a:gd name="connsiteX16" fmla="*/ 104436 w 132367"/>
                <a:gd name="connsiteY16" fmla="*/ 117700 h 322295"/>
                <a:gd name="connsiteX17" fmla="*/ 104436 w 132367"/>
                <a:gd name="connsiteY17" fmla="*/ 122932 h 322295"/>
                <a:gd name="connsiteX18" fmla="*/ 101792 w 132367"/>
                <a:gd name="connsiteY18" fmla="*/ 126855 h 322295"/>
                <a:gd name="connsiteX19" fmla="*/ 101792 w 132367"/>
                <a:gd name="connsiteY19" fmla="*/ 132086 h 322295"/>
                <a:gd name="connsiteX20" fmla="*/ 99148 w 132367"/>
                <a:gd name="connsiteY20" fmla="*/ 136009 h 322295"/>
                <a:gd name="connsiteX21" fmla="*/ 93860 w 132367"/>
                <a:gd name="connsiteY21" fmla="*/ 137317 h 322295"/>
                <a:gd name="connsiteX22" fmla="*/ 88572 w 132367"/>
                <a:gd name="connsiteY22" fmla="*/ 143856 h 322295"/>
                <a:gd name="connsiteX23" fmla="*/ 81962 w 132367"/>
                <a:gd name="connsiteY23" fmla="*/ 146472 h 322295"/>
                <a:gd name="connsiteX24" fmla="*/ 76674 w 132367"/>
                <a:gd name="connsiteY24" fmla="*/ 153011 h 322295"/>
                <a:gd name="connsiteX25" fmla="*/ 75352 w 132367"/>
                <a:gd name="connsiteY25" fmla="*/ 164781 h 322295"/>
                <a:gd name="connsiteX26" fmla="*/ 77996 w 132367"/>
                <a:gd name="connsiteY26" fmla="*/ 179166 h 322295"/>
                <a:gd name="connsiteX27" fmla="*/ 79318 w 132367"/>
                <a:gd name="connsiteY27" fmla="*/ 189628 h 322295"/>
                <a:gd name="connsiteX28" fmla="*/ 79318 w 132367"/>
                <a:gd name="connsiteY28" fmla="*/ 197475 h 322295"/>
                <a:gd name="connsiteX29" fmla="*/ 84606 w 132367"/>
                <a:gd name="connsiteY29" fmla="*/ 204014 h 322295"/>
                <a:gd name="connsiteX30" fmla="*/ 91216 w 132367"/>
                <a:gd name="connsiteY30" fmla="*/ 204014 h 322295"/>
                <a:gd name="connsiteX31" fmla="*/ 96504 w 132367"/>
                <a:gd name="connsiteY31" fmla="*/ 204014 h 322295"/>
                <a:gd name="connsiteX32" fmla="*/ 96504 w 132367"/>
                <a:gd name="connsiteY32" fmla="*/ 213169 h 322295"/>
                <a:gd name="connsiteX33" fmla="*/ 93860 w 132367"/>
                <a:gd name="connsiteY33" fmla="*/ 218400 h 322295"/>
                <a:gd name="connsiteX34" fmla="*/ 88572 w 132367"/>
                <a:gd name="connsiteY34" fmla="*/ 219707 h 322295"/>
                <a:gd name="connsiteX35" fmla="*/ 80640 w 132367"/>
                <a:gd name="connsiteY35" fmla="*/ 222323 h 322295"/>
                <a:gd name="connsiteX36" fmla="*/ 76674 w 132367"/>
                <a:gd name="connsiteY36" fmla="*/ 226246 h 322295"/>
                <a:gd name="connsiteX37" fmla="*/ 72708 w 132367"/>
                <a:gd name="connsiteY37" fmla="*/ 230170 h 322295"/>
                <a:gd name="connsiteX38" fmla="*/ 67421 w 132367"/>
                <a:gd name="connsiteY38" fmla="*/ 234093 h 322295"/>
                <a:gd name="connsiteX39" fmla="*/ 67421 w 132367"/>
                <a:gd name="connsiteY39" fmla="*/ 238016 h 322295"/>
                <a:gd name="connsiteX40" fmla="*/ 70065 w 132367"/>
                <a:gd name="connsiteY40" fmla="*/ 243247 h 322295"/>
                <a:gd name="connsiteX41" fmla="*/ 70065 w 132367"/>
                <a:gd name="connsiteY41" fmla="*/ 249786 h 322295"/>
                <a:gd name="connsiteX42" fmla="*/ 67421 w 132367"/>
                <a:gd name="connsiteY42" fmla="*/ 253710 h 322295"/>
                <a:gd name="connsiteX43" fmla="*/ 62133 w 132367"/>
                <a:gd name="connsiteY43" fmla="*/ 256325 h 322295"/>
                <a:gd name="connsiteX44" fmla="*/ 55523 w 132367"/>
                <a:gd name="connsiteY44" fmla="*/ 257633 h 322295"/>
                <a:gd name="connsiteX45" fmla="*/ 51557 w 132367"/>
                <a:gd name="connsiteY45" fmla="*/ 261556 h 322295"/>
                <a:gd name="connsiteX46" fmla="*/ 47591 w 132367"/>
                <a:gd name="connsiteY46" fmla="*/ 266788 h 322295"/>
                <a:gd name="connsiteX47" fmla="*/ 43625 w 132367"/>
                <a:gd name="connsiteY47" fmla="*/ 268095 h 322295"/>
                <a:gd name="connsiteX48" fmla="*/ 40981 w 132367"/>
                <a:gd name="connsiteY48" fmla="*/ 272019 h 322295"/>
                <a:gd name="connsiteX49" fmla="*/ 38337 w 132367"/>
                <a:gd name="connsiteY49" fmla="*/ 277250 h 322295"/>
                <a:gd name="connsiteX50" fmla="*/ 37015 w 132367"/>
                <a:gd name="connsiteY50" fmla="*/ 281173 h 322295"/>
                <a:gd name="connsiteX51" fmla="*/ 30405 w 132367"/>
                <a:gd name="connsiteY51" fmla="*/ 283789 h 322295"/>
                <a:gd name="connsiteX52" fmla="*/ 29083 w 132367"/>
                <a:gd name="connsiteY52" fmla="*/ 290328 h 322295"/>
                <a:gd name="connsiteX53" fmla="*/ 31727 w 132367"/>
                <a:gd name="connsiteY53" fmla="*/ 295559 h 322295"/>
                <a:gd name="connsiteX54" fmla="*/ 33049 w 132367"/>
                <a:gd name="connsiteY54" fmla="*/ 299482 h 322295"/>
                <a:gd name="connsiteX55" fmla="*/ 33049 w 132367"/>
                <a:gd name="connsiteY55" fmla="*/ 307329 h 322295"/>
                <a:gd name="connsiteX56" fmla="*/ 30405 w 132367"/>
                <a:gd name="connsiteY56" fmla="*/ 311252 h 322295"/>
                <a:gd name="connsiteX57" fmla="*/ 27761 w 132367"/>
                <a:gd name="connsiteY57" fmla="*/ 312560 h 322295"/>
                <a:gd name="connsiteX58" fmla="*/ 25117 w 132367"/>
                <a:gd name="connsiteY58" fmla="*/ 315175 h 322295"/>
                <a:gd name="connsiteX59" fmla="*/ 21151 w 132367"/>
                <a:gd name="connsiteY59" fmla="*/ 317791 h 322295"/>
                <a:gd name="connsiteX60" fmla="*/ 17186 w 132367"/>
                <a:gd name="connsiteY60" fmla="*/ 321714 h 322295"/>
                <a:gd name="connsiteX61" fmla="*/ 13220 w 132367"/>
                <a:gd name="connsiteY61" fmla="*/ 321714 h 322295"/>
                <a:gd name="connsiteX62" fmla="*/ 10576 w 132367"/>
                <a:gd name="connsiteY62" fmla="*/ 315175 h 322295"/>
                <a:gd name="connsiteX63" fmla="*/ 13220 w 132367"/>
                <a:gd name="connsiteY63" fmla="*/ 309944 h 322295"/>
                <a:gd name="connsiteX64" fmla="*/ 14542 w 132367"/>
                <a:gd name="connsiteY64" fmla="*/ 304713 h 322295"/>
                <a:gd name="connsiteX65" fmla="*/ 14542 w 132367"/>
                <a:gd name="connsiteY65" fmla="*/ 298174 h 322295"/>
                <a:gd name="connsiteX66" fmla="*/ 17186 w 132367"/>
                <a:gd name="connsiteY66" fmla="*/ 292943 h 322295"/>
                <a:gd name="connsiteX67" fmla="*/ 19829 w 132367"/>
                <a:gd name="connsiteY67" fmla="*/ 290328 h 322295"/>
                <a:gd name="connsiteX68" fmla="*/ 22473 w 132367"/>
                <a:gd name="connsiteY68" fmla="*/ 286404 h 322295"/>
                <a:gd name="connsiteX69" fmla="*/ 19829 w 132367"/>
                <a:gd name="connsiteY69" fmla="*/ 283789 h 322295"/>
                <a:gd name="connsiteX70" fmla="*/ 14542 w 132367"/>
                <a:gd name="connsiteY70" fmla="*/ 283789 h 322295"/>
                <a:gd name="connsiteX71" fmla="*/ 13220 w 132367"/>
                <a:gd name="connsiteY71" fmla="*/ 275942 h 322295"/>
                <a:gd name="connsiteX72" fmla="*/ 10576 w 132367"/>
                <a:gd name="connsiteY72" fmla="*/ 270711 h 322295"/>
                <a:gd name="connsiteX73" fmla="*/ 9254 w 132367"/>
                <a:gd name="connsiteY73" fmla="*/ 264172 h 322295"/>
                <a:gd name="connsiteX74" fmla="*/ 7932 w 132367"/>
                <a:gd name="connsiteY74" fmla="*/ 258941 h 322295"/>
                <a:gd name="connsiteX75" fmla="*/ 5288 w 132367"/>
                <a:gd name="connsiteY75" fmla="*/ 255018 h 322295"/>
                <a:gd name="connsiteX76" fmla="*/ 3966 w 132367"/>
                <a:gd name="connsiteY76" fmla="*/ 251094 h 322295"/>
                <a:gd name="connsiteX77" fmla="*/ 1322 w 132367"/>
                <a:gd name="connsiteY77" fmla="*/ 247171 h 322295"/>
                <a:gd name="connsiteX78" fmla="*/ 1322 w 132367"/>
                <a:gd name="connsiteY78" fmla="*/ 239324 h 322295"/>
                <a:gd name="connsiteX79" fmla="*/ 5288 w 132367"/>
                <a:gd name="connsiteY79" fmla="*/ 235401 h 322295"/>
                <a:gd name="connsiteX80" fmla="*/ 7932 w 132367"/>
                <a:gd name="connsiteY80" fmla="*/ 230170 h 322295"/>
                <a:gd name="connsiteX81" fmla="*/ 7932 w 132367"/>
                <a:gd name="connsiteY81" fmla="*/ 221015 h 322295"/>
                <a:gd name="connsiteX82" fmla="*/ 5288 w 132367"/>
                <a:gd name="connsiteY82" fmla="*/ 211861 h 322295"/>
                <a:gd name="connsiteX83" fmla="*/ 2644 w 132367"/>
                <a:gd name="connsiteY83" fmla="*/ 205322 h 322295"/>
                <a:gd name="connsiteX84" fmla="*/ 0 w 132367"/>
                <a:gd name="connsiteY84" fmla="*/ 196167 h 322295"/>
                <a:gd name="connsiteX85" fmla="*/ 1322 w 132367"/>
                <a:gd name="connsiteY85" fmla="*/ 184397 h 322295"/>
                <a:gd name="connsiteX86" fmla="*/ 6610 w 132367"/>
                <a:gd name="connsiteY86" fmla="*/ 180474 h 322295"/>
                <a:gd name="connsiteX87" fmla="*/ 10576 w 132367"/>
                <a:gd name="connsiteY87" fmla="*/ 172627 h 322295"/>
                <a:gd name="connsiteX88" fmla="*/ 14542 w 132367"/>
                <a:gd name="connsiteY88" fmla="*/ 167396 h 322295"/>
                <a:gd name="connsiteX89" fmla="*/ 19829 w 132367"/>
                <a:gd name="connsiteY89" fmla="*/ 164781 h 322295"/>
                <a:gd name="connsiteX90" fmla="*/ 25117 w 132367"/>
                <a:gd name="connsiteY90" fmla="*/ 156934 h 322295"/>
                <a:gd name="connsiteX91" fmla="*/ 27761 w 132367"/>
                <a:gd name="connsiteY91" fmla="*/ 147779 h 322295"/>
                <a:gd name="connsiteX92" fmla="*/ 31727 w 132367"/>
                <a:gd name="connsiteY92" fmla="*/ 141241 h 322295"/>
                <a:gd name="connsiteX93" fmla="*/ 35693 w 132367"/>
                <a:gd name="connsiteY93" fmla="*/ 130778 h 322295"/>
                <a:gd name="connsiteX94" fmla="*/ 38337 w 132367"/>
                <a:gd name="connsiteY94" fmla="*/ 122932 h 322295"/>
                <a:gd name="connsiteX95" fmla="*/ 43625 w 132367"/>
                <a:gd name="connsiteY95" fmla="*/ 122932 h 322295"/>
                <a:gd name="connsiteX96" fmla="*/ 47591 w 132367"/>
                <a:gd name="connsiteY96" fmla="*/ 124239 h 322295"/>
                <a:gd name="connsiteX97" fmla="*/ 51557 w 132367"/>
                <a:gd name="connsiteY97" fmla="*/ 122932 h 322295"/>
                <a:gd name="connsiteX98" fmla="*/ 55523 w 132367"/>
                <a:gd name="connsiteY98" fmla="*/ 116393 h 322295"/>
                <a:gd name="connsiteX99" fmla="*/ 58167 w 132367"/>
                <a:gd name="connsiteY99" fmla="*/ 108546 h 322295"/>
                <a:gd name="connsiteX100" fmla="*/ 62133 w 132367"/>
                <a:gd name="connsiteY100" fmla="*/ 103315 h 322295"/>
                <a:gd name="connsiteX101" fmla="*/ 113360 w 132367"/>
                <a:gd name="connsiteY101" fmla="*/ 87434 h 322295"/>
                <a:gd name="connsiteX102" fmla="*/ 120963 w 132367"/>
                <a:gd name="connsiteY102" fmla="*/ 87434 h 322295"/>
                <a:gd name="connsiteX103" fmla="*/ 129833 w 132367"/>
                <a:gd name="connsiteY103" fmla="*/ 90084 h 322295"/>
                <a:gd name="connsiteX104" fmla="*/ 132367 w 132367"/>
                <a:gd name="connsiteY104" fmla="*/ 95383 h 322295"/>
                <a:gd name="connsiteX105" fmla="*/ 128566 w 132367"/>
                <a:gd name="connsiteY105" fmla="*/ 99357 h 322295"/>
                <a:gd name="connsiteX106" fmla="*/ 123497 w 132367"/>
                <a:gd name="connsiteY106" fmla="*/ 99357 h 322295"/>
                <a:gd name="connsiteX107" fmla="*/ 119695 w 132367"/>
                <a:gd name="connsiteY107" fmla="*/ 99357 h 322295"/>
                <a:gd name="connsiteX108" fmla="*/ 114627 w 132367"/>
                <a:gd name="connsiteY108" fmla="*/ 102007 h 322295"/>
                <a:gd name="connsiteX109" fmla="*/ 113360 w 132367"/>
                <a:gd name="connsiteY109" fmla="*/ 107306 h 322295"/>
                <a:gd name="connsiteX110" fmla="*/ 114627 w 132367"/>
                <a:gd name="connsiteY110" fmla="*/ 112605 h 322295"/>
                <a:gd name="connsiteX111" fmla="*/ 113360 w 132367"/>
                <a:gd name="connsiteY111" fmla="*/ 115254 h 322295"/>
                <a:gd name="connsiteX112" fmla="*/ 108291 w 132367"/>
                <a:gd name="connsiteY112" fmla="*/ 113930 h 322295"/>
                <a:gd name="connsiteX113" fmla="*/ 107023 w 132367"/>
                <a:gd name="connsiteY113" fmla="*/ 108630 h 322295"/>
                <a:gd name="connsiteX114" fmla="*/ 104489 w 132367"/>
                <a:gd name="connsiteY114" fmla="*/ 104656 h 322295"/>
                <a:gd name="connsiteX115" fmla="*/ 104489 w 132367"/>
                <a:gd name="connsiteY115" fmla="*/ 99357 h 322295"/>
                <a:gd name="connsiteX116" fmla="*/ 105756 w 132367"/>
                <a:gd name="connsiteY116" fmla="*/ 94058 h 322295"/>
                <a:gd name="connsiteX117" fmla="*/ 107023 w 132367"/>
                <a:gd name="connsiteY117" fmla="*/ 90084 h 322295"/>
                <a:gd name="connsiteX118" fmla="*/ 113360 w 132367"/>
                <a:gd name="connsiteY118" fmla="*/ 87434 h 322295"/>
                <a:gd name="connsiteX119" fmla="*/ 116860 w 132367"/>
                <a:gd name="connsiteY119" fmla="*/ 0 h 322295"/>
                <a:gd name="connsiteX120" fmla="*/ 122092 w 132367"/>
                <a:gd name="connsiteY120" fmla="*/ 0 h 322295"/>
                <a:gd name="connsiteX121" fmla="*/ 124707 w 132367"/>
                <a:gd name="connsiteY121" fmla="*/ 2650 h 322295"/>
                <a:gd name="connsiteX122" fmla="*/ 128630 w 132367"/>
                <a:gd name="connsiteY122" fmla="*/ 3974 h 322295"/>
                <a:gd name="connsiteX123" fmla="*/ 129938 w 132367"/>
                <a:gd name="connsiteY123" fmla="*/ 7948 h 322295"/>
                <a:gd name="connsiteX124" fmla="*/ 128630 w 132367"/>
                <a:gd name="connsiteY124" fmla="*/ 10598 h 322295"/>
                <a:gd name="connsiteX125" fmla="*/ 126015 w 132367"/>
                <a:gd name="connsiteY125" fmla="*/ 13247 h 322295"/>
                <a:gd name="connsiteX126" fmla="*/ 119476 w 132367"/>
                <a:gd name="connsiteY126" fmla="*/ 13247 h 322295"/>
                <a:gd name="connsiteX127" fmla="*/ 115553 w 132367"/>
                <a:gd name="connsiteY127" fmla="*/ 7948 h 322295"/>
                <a:gd name="connsiteX128" fmla="*/ 112937 w 132367"/>
                <a:gd name="connsiteY128" fmla="*/ 6624 h 322295"/>
                <a:gd name="connsiteX129" fmla="*/ 114245 w 132367"/>
                <a:gd name="connsiteY129" fmla="*/ 1325 h 322295"/>
                <a:gd name="connsiteX130" fmla="*/ 116860 w 132367"/>
                <a:gd name="connsiteY130" fmla="*/ 0 h 3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132367" h="322295">
                  <a:moveTo>
                    <a:pt x="62133" y="103315"/>
                  </a:moveTo>
                  <a:cubicBezTo>
                    <a:pt x="63455" y="102007"/>
                    <a:pt x="64777" y="102007"/>
                    <a:pt x="66099" y="103315"/>
                  </a:cubicBezTo>
                  <a:cubicBezTo>
                    <a:pt x="67421" y="103315"/>
                    <a:pt x="70065" y="105930"/>
                    <a:pt x="71387" y="107238"/>
                  </a:cubicBezTo>
                  <a:cubicBezTo>
                    <a:pt x="71387" y="108546"/>
                    <a:pt x="70065" y="111162"/>
                    <a:pt x="70065" y="112469"/>
                  </a:cubicBezTo>
                  <a:cubicBezTo>
                    <a:pt x="70065" y="113777"/>
                    <a:pt x="71387" y="116393"/>
                    <a:pt x="71387" y="117700"/>
                  </a:cubicBezTo>
                  <a:cubicBezTo>
                    <a:pt x="72708" y="119008"/>
                    <a:pt x="74030" y="120316"/>
                    <a:pt x="75352" y="120316"/>
                  </a:cubicBezTo>
                  <a:cubicBezTo>
                    <a:pt x="76674" y="120316"/>
                    <a:pt x="77996" y="119008"/>
                    <a:pt x="79318" y="119008"/>
                  </a:cubicBezTo>
                  <a:cubicBezTo>
                    <a:pt x="80640" y="117700"/>
                    <a:pt x="81962" y="115085"/>
                    <a:pt x="81962" y="112469"/>
                  </a:cubicBezTo>
                  <a:cubicBezTo>
                    <a:pt x="81962" y="111162"/>
                    <a:pt x="79318" y="108546"/>
                    <a:pt x="80640" y="107238"/>
                  </a:cubicBezTo>
                  <a:cubicBezTo>
                    <a:pt x="80640" y="105930"/>
                    <a:pt x="81962" y="104623"/>
                    <a:pt x="83284" y="103315"/>
                  </a:cubicBezTo>
                  <a:cubicBezTo>
                    <a:pt x="84606" y="103315"/>
                    <a:pt x="85928" y="104623"/>
                    <a:pt x="87250" y="105930"/>
                  </a:cubicBezTo>
                  <a:cubicBezTo>
                    <a:pt x="88572" y="105930"/>
                    <a:pt x="88572" y="108546"/>
                    <a:pt x="89894" y="109854"/>
                  </a:cubicBezTo>
                  <a:cubicBezTo>
                    <a:pt x="91216" y="109854"/>
                    <a:pt x="93860" y="109854"/>
                    <a:pt x="95182" y="108546"/>
                  </a:cubicBezTo>
                  <a:cubicBezTo>
                    <a:pt x="96504" y="108546"/>
                    <a:pt x="97826" y="107238"/>
                    <a:pt x="99148" y="107238"/>
                  </a:cubicBezTo>
                  <a:cubicBezTo>
                    <a:pt x="100470" y="107238"/>
                    <a:pt x="100470" y="111162"/>
                    <a:pt x="100470" y="112469"/>
                  </a:cubicBezTo>
                  <a:cubicBezTo>
                    <a:pt x="101792" y="112469"/>
                    <a:pt x="103114" y="113777"/>
                    <a:pt x="104436" y="115085"/>
                  </a:cubicBezTo>
                  <a:cubicBezTo>
                    <a:pt x="104436" y="115085"/>
                    <a:pt x="104436" y="117700"/>
                    <a:pt x="104436" y="117700"/>
                  </a:cubicBezTo>
                  <a:cubicBezTo>
                    <a:pt x="104436" y="119008"/>
                    <a:pt x="104436" y="121624"/>
                    <a:pt x="104436" y="122932"/>
                  </a:cubicBezTo>
                  <a:cubicBezTo>
                    <a:pt x="104436" y="124239"/>
                    <a:pt x="101792" y="125547"/>
                    <a:pt x="101792" y="126855"/>
                  </a:cubicBezTo>
                  <a:cubicBezTo>
                    <a:pt x="101792" y="128163"/>
                    <a:pt x="101792" y="130778"/>
                    <a:pt x="101792" y="132086"/>
                  </a:cubicBezTo>
                  <a:cubicBezTo>
                    <a:pt x="101792" y="133394"/>
                    <a:pt x="100470" y="136009"/>
                    <a:pt x="99148" y="136009"/>
                  </a:cubicBezTo>
                  <a:cubicBezTo>
                    <a:pt x="97826" y="136009"/>
                    <a:pt x="95182" y="136009"/>
                    <a:pt x="93860" y="137317"/>
                  </a:cubicBezTo>
                  <a:cubicBezTo>
                    <a:pt x="91216" y="138625"/>
                    <a:pt x="89894" y="142548"/>
                    <a:pt x="88572" y="143856"/>
                  </a:cubicBezTo>
                  <a:cubicBezTo>
                    <a:pt x="87250" y="145164"/>
                    <a:pt x="83284" y="145164"/>
                    <a:pt x="81962" y="146472"/>
                  </a:cubicBezTo>
                  <a:cubicBezTo>
                    <a:pt x="79318" y="147779"/>
                    <a:pt x="76674" y="150395"/>
                    <a:pt x="76674" y="153011"/>
                  </a:cubicBezTo>
                  <a:cubicBezTo>
                    <a:pt x="75352" y="155626"/>
                    <a:pt x="75352" y="162165"/>
                    <a:pt x="75352" y="164781"/>
                  </a:cubicBezTo>
                  <a:cubicBezTo>
                    <a:pt x="75352" y="168704"/>
                    <a:pt x="76674" y="175243"/>
                    <a:pt x="77996" y="179166"/>
                  </a:cubicBezTo>
                  <a:cubicBezTo>
                    <a:pt x="77996" y="181782"/>
                    <a:pt x="77996" y="187013"/>
                    <a:pt x="79318" y="189628"/>
                  </a:cubicBezTo>
                  <a:cubicBezTo>
                    <a:pt x="79318" y="190936"/>
                    <a:pt x="77996" y="194860"/>
                    <a:pt x="79318" y="197475"/>
                  </a:cubicBezTo>
                  <a:cubicBezTo>
                    <a:pt x="79318" y="200091"/>
                    <a:pt x="83284" y="202706"/>
                    <a:pt x="84606" y="204014"/>
                  </a:cubicBezTo>
                  <a:cubicBezTo>
                    <a:pt x="85928" y="204014"/>
                    <a:pt x="89894" y="204014"/>
                    <a:pt x="91216" y="204014"/>
                  </a:cubicBezTo>
                  <a:cubicBezTo>
                    <a:pt x="92538" y="204014"/>
                    <a:pt x="95182" y="204014"/>
                    <a:pt x="96504" y="204014"/>
                  </a:cubicBezTo>
                  <a:cubicBezTo>
                    <a:pt x="97826" y="206630"/>
                    <a:pt x="97826" y="211861"/>
                    <a:pt x="96504" y="213169"/>
                  </a:cubicBezTo>
                  <a:cubicBezTo>
                    <a:pt x="96504" y="214476"/>
                    <a:pt x="95182" y="217092"/>
                    <a:pt x="93860" y="218400"/>
                  </a:cubicBezTo>
                  <a:cubicBezTo>
                    <a:pt x="92538" y="218400"/>
                    <a:pt x="89894" y="218400"/>
                    <a:pt x="88572" y="219707"/>
                  </a:cubicBezTo>
                  <a:cubicBezTo>
                    <a:pt x="85928" y="219707"/>
                    <a:pt x="81962" y="221015"/>
                    <a:pt x="80640" y="222323"/>
                  </a:cubicBezTo>
                  <a:cubicBezTo>
                    <a:pt x="79318" y="222323"/>
                    <a:pt x="76674" y="224939"/>
                    <a:pt x="76674" y="226246"/>
                  </a:cubicBezTo>
                  <a:cubicBezTo>
                    <a:pt x="75352" y="226246"/>
                    <a:pt x="74030" y="228862"/>
                    <a:pt x="72708" y="230170"/>
                  </a:cubicBezTo>
                  <a:cubicBezTo>
                    <a:pt x="71387" y="231477"/>
                    <a:pt x="68743" y="232785"/>
                    <a:pt x="67421" y="234093"/>
                  </a:cubicBezTo>
                  <a:cubicBezTo>
                    <a:pt x="67421" y="235401"/>
                    <a:pt x="67421" y="236709"/>
                    <a:pt x="67421" y="238016"/>
                  </a:cubicBezTo>
                  <a:cubicBezTo>
                    <a:pt x="67421" y="239324"/>
                    <a:pt x="70065" y="241940"/>
                    <a:pt x="70065" y="243247"/>
                  </a:cubicBezTo>
                  <a:cubicBezTo>
                    <a:pt x="70065" y="244555"/>
                    <a:pt x="70065" y="248479"/>
                    <a:pt x="70065" y="249786"/>
                  </a:cubicBezTo>
                  <a:cubicBezTo>
                    <a:pt x="70065" y="251094"/>
                    <a:pt x="67421" y="252402"/>
                    <a:pt x="67421" y="253710"/>
                  </a:cubicBezTo>
                  <a:cubicBezTo>
                    <a:pt x="66099" y="255018"/>
                    <a:pt x="63455" y="256325"/>
                    <a:pt x="62133" y="256325"/>
                  </a:cubicBezTo>
                  <a:cubicBezTo>
                    <a:pt x="60811" y="257633"/>
                    <a:pt x="56845" y="256325"/>
                    <a:pt x="55523" y="257633"/>
                  </a:cubicBezTo>
                  <a:cubicBezTo>
                    <a:pt x="55523" y="257633"/>
                    <a:pt x="52879" y="260249"/>
                    <a:pt x="51557" y="261556"/>
                  </a:cubicBezTo>
                  <a:cubicBezTo>
                    <a:pt x="51557" y="262864"/>
                    <a:pt x="50235" y="265480"/>
                    <a:pt x="47591" y="266788"/>
                  </a:cubicBezTo>
                  <a:cubicBezTo>
                    <a:pt x="47591" y="268095"/>
                    <a:pt x="44947" y="268095"/>
                    <a:pt x="43625" y="268095"/>
                  </a:cubicBezTo>
                  <a:cubicBezTo>
                    <a:pt x="42303" y="269403"/>
                    <a:pt x="40981" y="270711"/>
                    <a:pt x="40981" y="272019"/>
                  </a:cubicBezTo>
                  <a:cubicBezTo>
                    <a:pt x="39659" y="273326"/>
                    <a:pt x="38337" y="275942"/>
                    <a:pt x="38337" y="277250"/>
                  </a:cubicBezTo>
                  <a:cubicBezTo>
                    <a:pt x="38337" y="278558"/>
                    <a:pt x="37015" y="281173"/>
                    <a:pt x="37015" y="281173"/>
                  </a:cubicBezTo>
                  <a:cubicBezTo>
                    <a:pt x="35693" y="282481"/>
                    <a:pt x="31727" y="282481"/>
                    <a:pt x="30405" y="283789"/>
                  </a:cubicBezTo>
                  <a:cubicBezTo>
                    <a:pt x="29083" y="285096"/>
                    <a:pt x="29083" y="289020"/>
                    <a:pt x="29083" y="290328"/>
                  </a:cubicBezTo>
                  <a:cubicBezTo>
                    <a:pt x="30405" y="291635"/>
                    <a:pt x="31727" y="294251"/>
                    <a:pt x="31727" y="295559"/>
                  </a:cubicBezTo>
                  <a:cubicBezTo>
                    <a:pt x="33049" y="295559"/>
                    <a:pt x="33049" y="298174"/>
                    <a:pt x="33049" y="299482"/>
                  </a:cubicBezTo>
                  <a:cubicBezTo>
                    <a:pt x="33049" y="300790"/>
                    <a:pt x="33049" y="304713"/>
                    <a:pt x="33049" y="307329"/>
                  </a:cubicBezTo>
                  <a:cubicBezTo>
                    <a:pt x="31727" y="308637"/>
                    <a:pt x="30405" y="311252"/>
                    <a:pt x="30405" y="311252"/>
                  </a:cubicBezTo>
                  <a:cubicBezTo>
                    <a:pt x="29083" y="312560"/>
                    <a:pt x="27761" y="312560"/>
                    <a:pt x="27761" y="312560"/>
                  </a:cubicBezTo>
                  <a:cubicBezTo>
                    <a:pt x="26439" y="312560"/>
                    <a:pt x="26439" y="315175"/>
                    <a:pt x="25117" y="315175"/>
                  </a:cubicBezTo>
                  <a:cubicBezTo>
                    <a:pt x="23795" y="316483"/>
                    <a:pt x="22473" y="317791"/>
                    <a:pt x="21151" y="317791"/>
                  </a:cubicBezTo>
                  <a:cubicBezTo>
                    <a:pt x="19829" y="319099"/>
                    <a:pt x="18508" y="320407"/>
                    <a:pt x="17186" y="321714"/>
                  </a:cubicBezTo>
                  <a:cubicBezTo>
                    <a:pt x="15864" y="321714"/>
                    <a:pt x="13220" y="323022"/>
                    <a:pt x="13220" y="321714"/>
                  </a:cubicBezTo>
                  <a:cubicBezTo>
                    <a:pt x="11898" y="320407"/>
                    <a:pt x="10576" y="316483"/>
                    <a:pt x="10576" y="315175"/>
                  </a:cubicBezTo>
                  <a:cubicBezTo>
                    <a:pt x="10576" y="313868"/>
                    <a:pt x="11898" y="311252"/>
                    <a:pt x="13220" y="309944"/>
                  </a:cubicBezTo>
                  <a:cubicBezTo>
                    <a:pt x="13220" y="308637"/>
                    <a:pt x="14542" y="306021"/>
                    <a:pt x="14542" y="304713"/>
                  </a:cubicBezTo>
                  <a:cubicBezTo>
                    <a:pt x="15864" y="303405"/>
                    <a:pt x="14542" y="299482"/>
                    <a:pt x="14542" y="298174"/>
                  </a:cubicBezTo>
                  <a:cubicBezTo>
                    <a:pt x="14542" y="296867"/>
                    <a:pt x="15864" y="294251"/>
                    <a:pt x="17186" y="292943"/>
                  </a:cubicBezTo>
                  <a:cubicBezTo>
                    <a:pt x="17186" y="291635"/>
                    <a:pt x="19829" y="291635"/>
                    <a:pt x="19829" y="290328"/>
                  </a:cubicBezTo>
                  <a:cubicBezTo>
                    <a:pt x="21151" y="289020"/>
                    <a:pt x="22473" y="286404"/>
                    <a:pt x="22473" y="286404"/>
                  </a:cubicBezTo>
                  <a:cubicBezTo>
                    <a:pt x="21151" y="285096"/>
                    <a:pt x="19829" y="283789"/>
                    <a:pt x="19829" y="283789"/>
                  </a:cubicBezTo>
                  <a:cubicBezTo>
                    <a:pt x="18508" y="283789"/>
                    <a:pt x="15864" y="283789"/>
                    <a:pt x="14542" y="283789"/>
                  </a:cubicBezTo>
                  <a:cubicBezTo>
                    <a:pt x="13220" y="282481"/>
                    <a:pt x="14542" y="277250"/>
                    <a:pt x="13220" y="275942"/>
                  </a:cubicBezTo>
                  <a:cubicBezTo>
                    <a:pt x="13220" y="274634"/>
                    <a:pt x="10576" y="272019"/>
                    <a:pt x="10576" y="270711"/>
                  </a:cubicBezTo>
                  <a:cubicBezTo>
                    <a:pt x="9254" y="269403"/>
                    <a:pt x="9254" y="265480"/>
                    <a:pt x="9254" y="264172"/>
                  </a:cubicBezTo>
                  <a:cubicBezTo>
                    <a:pt x="9254" y="262864"/>
                    <a:pt x="9254" y="260249"/>
                    <a:pt x="7932" y="258941"/>
                  </a:cubicBezTo>
                  <a:cubicBezTo>
                    <a:pt x="7932" y="257633"/>
                    <a:pt x="6610" y="256325"/>
                    <a:pt x="5288" y="255018"/>
                  </a:cubicBezTo>
                  <a:cubicBezTo>
                    <a:pt x="5288" y="255018"/>
                    <a:pt x="5288" y="252402"/>
                    <a:pt x="3966" y="251094"/>
                  </a:cubicBezTo>
                  <a:cubicBezTo>
                    <a:pt x="3966" y="249786"/>
                    <a:pt x="1322" y="248479"/>
                    <a:pt x="1322" y="247171"/>
                  </a:cubicBezTo>
                  <a:cubicBezTo>
                    <a:pt x="1322" y="244555"/>
                    <a:pt x="0" y="241940"/>
                    <a:pt x="1322" y="239324"/>
                  </a:cubicBezTo>
                  <a:cubicBezTo>
                    <a:pt x="1322" y="238016"/>
                    <a:pt x="5288" y="236709"/>
                    <a:pt x="5288" y="235401"/>
                  </a:cubicBezTo>
                  <a:cubicBezTo>
                    <a:pt x="6610" y="234093"/>
                    <a:pt x="6610" y="231477"/>
                    <a:pt x="7932" y="230170"/>
                  </a:cubicBezTo>
                  <a:cubicBezTo>
                    <a:pt x="7932" y="227554"/>
                    <a:pt x="7932" y="223631"/>
                    <a:pt x="7932" y="221015"/>
                  </a:cubicBezTo>
                  <a:cubicBezTo>
                    <a:pt x="7932" y="218400"/>
                    <a:pt x="5288" y="214476"/>
                    <a:pt x="5288" y="211861"/>
                  </a:cubicBezTo>
                  <a:cubicBezTo>
                    <a:pt x="3966" y="210553"/>
                    <a:pt x="2644" y="206630"/>
                    <a:pt x="2644" y="205322"/>
                  </a:cubicBezTo>
                  <a:cubicBezTo>
                    <a:pt x="1322" y="202706"/>
                    <a:pt x="0" y="198783"/>
                    <a:pt x="0" y="196167"/>
                  </a:cubicBezTo>
                  <a:cubicBezTo>
                    <a:pt x="0" y="192244"/>
                    <a:pt x="0" y="187013"/>
                    <a:pt x="1322" y="184397"/>
                  </a:cubicBezTo>
                  <a:cubicBezTo>
                    <a:pt x="2644" y="183090"/>
                    <a:pt x="5288" y="181782"/>
                    <a:pt x="6610" y="180474"/>
                  </a:cubicBezTo>
                  <a:cubicBezTo>
                    <a:pt x="7932" y="177858"/>
                    <a:pt x="9254" y="173935"/>
                    <a:pt x="10576" y="172627"/>
                  </a:cubicBezTo>
                  <a:cubicBezTo>
                    <a:pt x="11898" y="171320"/>
                    <a:pt x="13220" y="168704"/>
                    <a:pt x="14542" y="167396"/>
                  </a:cubicBezTo>
                  <a:cubicBezTo>
                    <a:pt x="15864" y="167396"/>
                    <a:pt x="18508" y="166088"/>
                    <a:pt x="19829" y="164781"/>
                  </a:cubicBezTo>
                  <a:cubicBezTo>
                    <a:pt x="21151" y="163473"/>
                    <a:pt x="23795" y="159549"/>
                    <a:pt x="25117" y="156934"/>
                  </a:cubicBezTo>
                  <a:cubicBezTo>
                    <a:pt x="25117" y="154318"/>
                    <a:pt x="27761" y="150395"/>
                    <a:pt x="27761" y="147779"/>
                  </a:cubicBezTo>
                  <a:cubicBezTo>
                    <a:pt x="29083" y="145164"/>
                    <a:pt x="31727" y="142548"/>
                    <a:pt x="31727" y="141241"/>
                  </a:cubicBezTo>
                  <a:cubicBezTo>
                    <a:pt x="33049" y="138625"/>
                    <a:pt x="34371" y="133394"/>
                    <a:pt x="35693" y="130778"/>
                  </a:cubicBezTo>
                  <a:cubicBezTo>
                    <a:pt x="35693" y="128163"/>
                    <a:pt x="37015" y="124239"/>
                    <a:pt x="38337" y="122932"/>
                  </a:cubicBezTo>
                  <a:cubicBezTo>
                    <a:pt x="39659" y="122932"/>
                    <a:pt x="42303" y="121624"/>
                    <a:pt x="43625" y="122932"/>
                  </a:cubicBezTo>
                  <a:cubicBezTo>
                    <a:pt x="44947" y="122932"/>
                    <a:pt x="46269" y="124239"/>
                    <a:pt x="47591" y="124239"/>
                  </a:cubicBezTo>
                  <a:cubicBezTo>
                    <a:pt x="48913" y="124239"/>
                    <a:pt x="51557" y="122932"/>
                    <a:pt x="51557" y="122932"/>
                  </a:cubicBezTo>
                  <a:cubicBezTo>
                    <a:pt x="52879" y="121624"/>
                    <a:pt x="54201" y="117700"/>
                    <a:pt x="55523" y="116393"/>
                  </a:cubicBezTo>
                  <a:cubicBezTo>
                    <a:pt x="56845" y="115085"/>
                    <a:pt x="56845" y="109854"/>
                    <a:pt x="58167" y="108546"/>
                  </a:cubicBezTo>
                  <a:cubicBezTo>
                    <a:pt x="58167" y="105930"/>
                    <a:pt x="60811" y="103315"/>
                    <a:pt x="62133" y="103315"/>
                  </a:cubicBezTo>
                  <a:close/>
                  <a:moveTo>
                    <a:pt x="113360" y="87434"/>
                  </a:moveTo>
                  <a:cubicBezTo>
                    <a:pt x="114627" y="87434"/>
                    <a:pt x="118428" y="87434"/>
                    <a:pt x="120963" y="87434"/>
                  </a:cubicBezTo>
                  <a:cubicBezTo>
                    <a:pt x="123497" y="87434"/>
                    <a:pt x="127298" y="88759"/>
                    <a:pt x="129833" y="90084"/>
                  </a:cubicBezTo>
                  <a:cubicBezTo>
                    <a:pt x="131100" y="91408"/>
                    <a:pt x="132367" y="94058"/>
                    <a:pt x="132367" y="95383"/>
                  </a:cubicBezTo>
                  <a:cubicBezTo>
                    <a:pt x="132367" y="96708"/>
                    <a:pt x="129833" y="98032"/>
                    <a:pt x="128566" y="99357"/>
                  </a:cubicBezTo>
                  <a:cubicBezTo>
                    <a:pt x="127298" y="99357"/>
                    <a:pt x="124764" y="99357"/>
                    <a:pt x="123497" y="99357"/>
                  </a:cubicBezTo>
                  <a:cubicBezTo>
                    <a:pt x="123497" y="99357"/>
                    <a:pt x="120963" y="99357"/>
                    <a:pt x="119695" y="99357"/>
                  </a:cubicBezTo>
                  <a:cubicBezTo>
                    <a:pt x="118428" y="99357"/>
                    <a:pt x="115894" y="100682"/>
                    <a:pt x="114627" y="102007"/>
                  </a:cubicBezTo>
                  <a:cubicBezTo>
                    <a:pt x="114627" y="103331"/>
                    <a:pt x="113360" y="105981"/>
                    <a:pt x="113360" y="107306"/>
                  </a:cubicBezTo>
                  <a:cubicBezTo>
                    <a:pt x="113360" y="108630"/>
                    <a:pt x="114627" y="111280"/>
                    <a:pt x="114627" y="112605"/>
                  </a:cubicBezTo>
                  <a:cubicBezTo>
                    <a:pt x="114627" y="112605"/>
                    <a:pt x="114627" y="115254"/>
                    <a:pt x="113360" y="115254"/>
                  </a:cubicBezTo>
                  <a:cubicBezTo>
                    <a:pt x="112092" y="116579"/>
                    <a:pt x="109558" y="115254"/>
                    <a:pt x="108291" y="113930"/>
                  </a:cubicBezTo>
                  <a:cubicBezTo>
                    <a:pt x="108291" y="112605"/>
                    <a:pt x="107023" y="109955"/>
                    <a:pt x="107023" y="108630"/>
                  </a:cubicBezTo>
                  <a:cubicBezTo>
                    <a:pt x="105756" y="107306"/>
                    <a:pt x="104489" y="105981"/>
                    <a:pt x="104489" y="104656"/>
                  </a:cubicBezTo>
                  <a:cubicBezTo>
                    <a:pt x="103222" y="103331"/>
                    <a:pt x="103222" y="100682"/>
                    <a:pt x="104489" y="99357"/>
                  </a:cubicBezTo>
                  <a:cubicBezTo>
                    <a:pt x="104489" y="98032"/>
                    <a:pt x="105756" y="95383"/>
                    <a:pt x="105756" y="94058"/>
                  </a:cubicBezTo>
                  <a:cubicBezTo>
                    <a:pt x="105756" y="92733"/>
                    <a:pt x="105756" y="91408"/>
                    <a:pt x="107023" y="90084"/>
                  </a:cubicBezTo>
                  <a:cubicBezTo>
                    <a:pt x="108291" y="88759"/>
                    <a:pt x="110825" y="87434"/>
                    <a:pt x="113360" y="87434"/>
                  </a:cubicBezTo>
                  <a:close/>
                  <a:moveTo>
                    <a:pt x="116860" y="0"/>
                  </a:moveTo>
                  <a:cubicBezTo>
                    <a:pt x="118168" y="0"/>
                    <a:pt x="120784" y="0"/>
                    <a:pt x="122092" y="0"/>
                  </a:cubicBezTo>
                  <a:cubicBezTo>
                    <a:pt x="123399" y="0"/>
                    <a:pt x="124707" y="1325"/>
                    <a:pt x="124707" y="2650"/>
                  </a:cubicBezTo>
                  <a:cubicBezTo>
                    <a:pt x="126015" y="2650"/>
                    <a:pt x="128630" y="2650"/>
                    <a:pt x="128630" y="3974"/>
                  </a:cubicBezTo>
                  <a:cubicBezTo>
                    <a:pt x="129938" y="3974"/>
                    <a:pt x="129938" y="6624"/>
                    <a:pt x="129938" y="7948"/>
                  </a:cubicBezTo>
                  <a:cubicBezTo>
                    <a:pt x="129938" y="7948"/>
                    <a:pt x="128630" y="9273"/>
                    <a:pt x="128630" y="10598"/>
                  </a:cubicBezTo>
                  <a:cubicBezTo>
                    <a:pt x="127323" y="10598"/>
                    <a:pt x="127323" y="13247"/>
                    <a:pt x="126015" y="13247"/>
                  </a:cubicBezTo>
                  <a:cubicBezTo>
                    <a:pt x="124707" y="14572"/>
                    <a:pt x="120784" y="13247"/>
                    <a:pt x="119476" y="13247"/>
                  </a:cubicBezTo>
                  <a:cubicBezTo>
                    <a:pt x="118168" y="11923"/>
                    <a:pt x="116860" y="9273"/>
                    <a:pt x="115553" y="7948"/>
                  </a:cubicBezTo>
                  <a:cubicBezTo>
                    <a:pt x="115553" y="7948"/>
                    <a:pt x="114245" y="6624"/>
                    <a:pt x="112937" y="6624"/>
                  </a:cubicBezTo>
                  <a:cubicBezTo>
                    <a:pt x="112937" y="5299"/>
                    <a:pt x="112937" y="2650"/>
                    <a:pt x="114245" y="1325"/>
                  </a:cubicBezTo>
                  <a:cubicBezTo>
                    <a:pt x="114245" y="1325"/>
                    <a:pt x="115553" y="0"/>
                    <a:pt x="11686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9" name="Freeform 138"/>
            <p:cNvSpPr>
              <a:spLocks/>
            </p:cNvSpPr>
            <p:nvPr/>
          </p:nvSpPr>
          <p:spPr bwMode="auto">
            <a:xfrm>
              <a:off x="3389913" y="3645125"/>
              <a:ext cx="167583" cy="132367"/>
            </a:xfrm>
            <a:custGeom>
              <a:avLst/>
              <a:gdLst>
                <a:gd name="connsiteX0" fmla="*/ 66790 w 167583"/>
                <a:gd name="connsiteY0" fmla="*/ 116674 h 132367"/>
                <a:gd name="connsiteX1" fmla="*/ 68004 w 167583"/>
                <a:gd name="connsiteY1" fmla="*/ 116674 h 132367"/>
                <a:gd name="connsiteX2" fmla="*/ 70433 w 167583"/>
                <a:gd name="connsiteY2" fmla="*/ 120597 h 132367"/>
                <a:gd name="connsiteX3" fmla="*/ 70433 w 167583"/>
                <a:gd name="connsiteY3" fmla="*/ 124521 h 132367"/>
                <a:gd name="connsiteX4" fmla="*/ 69219 w 167583"/>
                <a:gd name="connsiteY4" fmla="*/ 128444 h 132367"/>
                <a:gd name="connsiteX5" fmla="*/ 69219 w 167583"/>
                <a:gd name="connsiteY5" fmla="*/ 131059 h 132367"/>
                <a:gd name="connsiteX6" fmla="*/ 68004 w 167583"/>
                <a:gd name="connsiteY6" fmla="*/ 132367 h 132367"/>
                <a:gd name="connsiteX7" fmla="*/ 65576 w 167583"/>
                <a:gd name="connsiteY7" fmla="*/ 132367 h 132367"/>
                <a:gd name="connsiteX8" fmla="*/ 63147 w 167583"/>
                <a:gd name="connsiteY8" fmla="*/ 127136 h 132367"/>
                <a:gd name="connsiteX9" fmla="*/ 64361 w 167583"/>
                <a:gd name="connsiteY9" fmla="*/ 121905 h 132367"/>
                <a:gd name="connsiteX10" fmla="*/ 66790 w 167583"/>
                <a:gd name="connsiteY10" fmla="*/ 116674 h 132367"/>
                <a:gd name="connsiteX11" fmla="*/ 115365 w 167583"/>
                <a:gd name="connsiteY11" fmla="*/ 93618 h 132367"/>
                <a:gd name="connsiteX12" fmla="*/ 120223 w 167583"/>
                <a:gd name="connsiteY12" fmla="*/ 94943 h 132367"/>
                <a:gd name="connsiteX13" fmla="*/ 121437 w 167583"/>
                <a:gd name="connsiteY13" fmla="*/ 98917 h 132367"/>
                <a:gd name="connsiteX14" fmla="*/ 119008 w 167583"/>
                <a:gd name="connsiteY14" fmla="*/ 102891 h 132367"/>
                <a:gd name="connsiteX15" fmla="*/ 116580 w 167583"/>
                <a:gd name="connsiteY15" fmla="*/ 105540 h 132367"/>
                <a:gd name="connsiteX16" fmla="*/ 112937 w 167583"/>
                <a:gd name="connsiteY16" fmla="*/ 105540 h 132367"/>
                <a:gd name="connsiteX17" fmla="*/ 111722 w 167583"/>
                <a:gd name="connsiteY17" fmla="*/ 102891 h 132367"/>
                <a:gd name="connsiteX18" fmla="*/ 112937 w 167583"/>
                <a:gd name="connsiteY18" fmla="*/ 98917 h 132367"/>
                <a:gd name="connsiteX19" fmla="*/ 115365 w 167583"/>
                <a:gd name="connsiteY19" fmla="*/ 96267 h 132367"/>
                <a:gd name="connsiteX20" fmla="*/ 115365 w 167583"/>
                <a:gd name="connsiteY20" fmla="*/ 93618 h 132367"/>
                <a:gd name="connsiteX21" fmla="*/ 47361 w 167583"/>
                <a:gd name="connsiteY21" fmla="*/ 85141 h 132367"/>
                <a:gd name="connsiteX22" fmla="*/ 49789 w 167583"/>
                <a:gd name="connsiteY22" fmla="*/ 85141 h 132367"/>
                <a:gd name="connsiteX23" fmla="*/ 51004 w 167583"/>
                <a:gd name="connsiteY23" fmla="*/ 87840 h 132367"/>
                <a:gd name="connsiteX24" fmla="*/ 52218 w 167583"/>
                <a:gd name="connsiteY24" fmla="*/ 89189 h 132367"/>
                <a:gd name="connsiteX25" fmla="*/ 52218 w 167583"/>
                <a:gd name="connsiteY25" fmla="*/ 93237 h 132367"/>
                <a:gd name="connsiteX26" fmla="*/ 52218 w 167583"/>
                <a:gd name="connsiteY26" fmla="*/ 98634 h 132367"/>
                <a:gd name="connsiteX27" fmla="*/ 52218 w 167583"/>
                <a:gd name="connsiteY27" fmla="*/ 102682 h 132367"/>
                <a:gd name="connsiteX28" fmla="*/ 52218 w 167583"/>
                <a:gd name="connsiteY28" fmla="*/ 105381 h 132367"/>
                <a:gd name="connsiteX29" fmla="*/ 51004 w 167583"/>
                <a:gd name="connsiteY29" fmla="*/ 106730 h 132367"/>
                <a:gd name="connsiteX30" fmla="*/ 47361 w 167583"/>
                <a:gd name="connsiteY30" fmla="*/ 105381 h 132367"/>
                <a:gd name="connsiteX31" fmla="*/ 47361 w 167583"/>
                <a:gd name="connsiteY31" fmla="*/ 102682 h 132367"/>
                <a:gd name="connsiteX32" fmla="*/ 46146 w 167583"/>
                <a:gd name="connsiteY32" fmla="*/ 97285 h 132367"/>
                <a:gd name="connsiteX33" fmla="*/ 44932 w 167583"/>
                <a:gd name="connsiteY33" fmla="*/ 91888 h 132367"/>
                <a:gd name="connsiteX34" fmla="*/ 46146 w 167583"/>
                <a:gd name="connsiteY34" fmla="*/ 87840 h 132367"/>
                <a:gd name="connsiteX35" fmla="*/ 47361 w 167583"/>
                <a:gd name="connsiteY35" fmla="*/ 85141 h 132367"/>
                <a:gd name="connsiteX36" fmla="*/ 94721 w 167583"/>
                <a:gd name="connsiteY36" fmla="*/ 85006 h 132367"/>
                <a:gd name="connsiteX37" fmla="*/ 98364 w 167583"/>
                <a:gd name="connsiteY37" fmla="*/ 86372 h 132367"/>
                <a:gd name="connsiteX38" fmla="*/ 99578 w 167583"/>
                <a:gd name="connsiteY38" fmla="*/ 91837 h 132367"/>
                <a:gd name="connsiteX39" fmla="*/ 97149 w 167583"/>
                <a:gd name="connsiteY39" fmla="*/ 95936 h 132367"/>
                <a:gd name="connsiteX40" fmla="*/ 93506 w 167583"/>
                <a:gd name="connsiteY40" fmla="*/ 95936 h 132367"/>
                <a:gd name="connsiteX41" fmla="*/ 92292 w 167583"/>
                <a:gd name="connsiteY41" fmla="*/ 93204 h 132367"/>
                <a:gd name="connsiteX42" fmla="*/ 92292 w 167583"/>
                <a:gd name="connsiteY42" fmla="*/ 90471 h 132367"/>
                <a:gd name="connsiteX43" fmla="*/ 93506 w 167583"/>
                <a:gd name="connsiteY43" fmla="*/ 89105 h 132367"/>
                <a:gd name="connsiteX44" fmla="*/ 94721 w 167583"/>
                <a:gd name="connsiteY44" fmla="*/ 85006 h 132367"/>
                <a:gd name="connsiteX45" fmla="*/ 133378 w 167583"/>
                <a:gd name="connsiteY45" fmla="*/ 63148 h 132367"/>
                <a:gd name="connsiteX46" fmla="*/ 136009 w 167583"/>
                <a:gd name="connsiteY46" fmla="*/ 67006 h 132367"/>
                <a:gd name="connsiteX47" fmla="*/ 134694 w 167583"/>
                <a:gd name="connsiteY47" fmla="*/ 70863 h 132367"/>
                <a:gd name="connsiteX48" fmla="*/ 132063 w 167583"/>
                <a:gd name="connsiteY48" fmla="*/ 73435 h 132367"/>
                <a:gd name="connsiteX49" fmla="*/ 132063 w 167583"/>
                <a:gd name="connsiteY49" fmla="*/ 78578 h 132367"/>
                <a:gd name="connsiteX50" fmla="*/ 128116 w 167583"/>
                <a:gd name="connsiteY50" fmla="*/ 81150 h 132367"/>
                <a:gd name="connsiteX51" fmla="*/ 126801 w 167583"/>
                <a:gd name="connsiteY51" fmla="*/ 83721 h 132367"/>
                <a:gd name="connsiteX52" fmla="*/ 122854 w 167583"/>
                <a:gd name="connsiteY52" fmla="*/ 83721 h 132367"/>
                <a:gd name="connsiteX53" fmla="*/ 120223 w 167583"/>
                <a:gd name="connsiteY53" fmla="*/ 79864 h 132367"/>
                <a:gd name="connsiteX54" fmla="*/ 121539 w 167583"/>
                <a:gd name="connsiteY54" fmla="*/ 76006 h 132367"/>
                <a:gd name="connsiteX55" fmla="*/ 124170 w 167583"/>
                <a:gd name="connsiteY55" fmla="*/ 73435 h 132367"/>
                <a:gd name="connsiteX56" fmla="*/ 125485 w 167583"/>
                <a:gd name="connsiteY56" fmla="*/ 68291 h 132367"/>
                <a:gd name="connsiteX57" fmla="*/ 130747 w 167583"/>
                <a:gd name="connsiteY57" fmla="*/ 65720 h 132367"/>
                <a:gd name="connsiteX58" fmla="*/ 133378 w 167583"/>
                <a:gd name="connsiteY58" fmla="*/ 63148 h 132367"/>
                <a:gd name="connsiteX59" fmla="*/ 162726 w 167583"/>
                <a:gd name="connsiteY59" fmla="*/ 40075 h 132367"/>
                <a:gd name="connsiteX60" fmla="*/ 166369 w 167583"/>
                <a:gd name="connsiteY60" fmla="*/ 41290 h 132367"/>
                <a:gd name="connsiteX61" fmla="*/ 165155 w 167583"/>
                <a:gd name="connsiteY61" fmla="*/ 44933 h 132367"/>
                <a:gd name="connsiteX62" fmla="*/ 161512 w 167583"/>
                <a:gd name="connsiteY62" fmla="*/ 46147 h 132367"/>
                <a:gd name="connsiteX63" fmla="*/ 159083 w 167583"/>
                <a:gd name="connsiteY63" fmla="*/ 44933 h 132367"/>
                <a:gd name="connsiteX64" fmla="*/ 160297 w 167583"/>
                <a:gd name="connsiteY64" fmla="*/ 41290 h 132367"/>
                <a:gd name="connsiteX65" fmla="*/ 162726 w 167583"/>
                <a:gd name="connsiteY65" fmla="*/ 40075 h 132367"/>
                <a:gd name="connsiteX66" fmla="*/ 132670 w 167583"/>
                <a:gd name="connsiteY66" fmla="*/ 27931 h 132367"/>
                <a:gd name="connsiteX67" fmla="*/ 136616 w 167583"/>
                <a:gd name="connsiteY67" fmla="*/ 29280 h 132367"/>
                <a:gd name="connsiteX68" fmla="*/ 141878 w 167583"/>
                <a:gd name="connsiteY68" fmla="*/ 29280 h 132367"/>
                <a:gd name="connsiteX69" fmla="*/ 143194 w 167583"/>
                <a:gd name="connsiteY69" fmla="*/ 30630 h 132367"/>
                <a:gd name="connsiteX70" fmla="*/ 144509 w 167583"/>
                <a:gd name="connsiteY70" fmla="*/ 33328 h 132367"/>
                <a:gd name="connsiteX71" fmla="*/ 143194 w 167583"/>
                <a:gd name="connsiteY71" fmla="*/ 37376 h 132367"/>
                <a:gd name="connsiteX72" fmla="*/ 137932 w 167583"/>
                <a:gd name="connsiteY72" fmla="*/ 38726 h 132367"/>
                <a:gd name="connsiteX73" fmla="*/ 132670 w 167583"/>
                <a:gd name="connsiteY73" fmla="*/ 37376 h 132367"/>
                <a:gd name="connsiteX74" fmla="*/ 130039 w 167583"/>
                <a:gd name="connsiteY74" fmla="*/ 34678 h 132367"/>
                <a:gd name="connsiteX75" fmla="*/ 128723 w 167583"/>
                <a:gd name="connsiteY75" fmla="*/ 30630 h 132367"/>
                <a:gd name="connsiteX76" fmla="*/ 132670 w 167583"/>
                <a:gd name="connsiteY76" fmla="*/ 27931 h 132367"/>
                <a:gd name="connsiteX77" fmla="*/ 151796 w 167583"/>
                <a:gd name="connsiteY77" fmla="*/ 25503 h 132367"/>
                <a:gd name="connsiteX78" fmla="*/ 154224 w 167583"/>
                <a:gd name="connsiteY78" fmla="*/ 26718 h 132367"/>
                <a:gd name="connsiteX79" fmla="*/ 154224 w 167583"/>
                <a:gd name="connsiteY79" fmla="*/ 29146 h 132367"/>
                <a:gd name="connsiteX80" fmla="*/ 153010 w 167583"/>
                <a:gd name="connsiteY80" fmla="*/ 30361 h 132367"/>
                <a:gd name="connsiteX81" fmla="*/ 150582 w 167583"/>
                <a:gd name="connsiteY81" fmla="*/ 31575 h 132367"/>
                <a:gd name="connsiteX82" fmla="*/ 148153 w 167583"/>
                <a:gd name="connsiteY82" fmla="*/ 30361 h 132367"/>
                <a:gd name="connsiteX83" fmla="*/ 148153 w 167583"/>
                <a:gd name="connsiteY83" fmla="*/ 26718 h 132367"/>
                <a:gd name="connsiteX84" fmla="*/ 151796 w 167583"/>
                <a:gd name="connsiteY84" fmla="*/ 25503 h 132367"/>
                <a:gd name="connsiteX85" fmla="*/ 163941 w 167583"/>
                <a:gd name="connsiteY85" fmla="*/ 24288 h 132367"/>
                <a:gd name="connsiteX86" fmla="*/ 166369 w 167583"/>
                <a:gd name="connsiteY86" fmla="*/ 25503 h 132367"/>
                <a:gd name="connsiteX87" fmla="*/ 167583 w 167583"/>
                <a:gd name="connsiteY87" fmla="*/ 29146 h 132367"/>
                <a:gd name="connsiteX88" fmla="*/ 166369 w 167583"/>
                <a:gd name="connsiteY88" fmla="*/ 30360 h 132367"/>
                <a:gd name="connsiteX89" fmla="*/ 165155 w 167583"/>
                <a:gd name="connsiteY89" fmla="*/ 30360 h 132367"/>
                <a:gd name="connsiteX90" fmla="*/ 161512 w 167583"/>
                <a:gd name="connsiteY90" fmla="*/ 30360 h 132367"/>
                <a:gd name="connsiteX91" fmla="*/ 161512 w 167583"/>
                <a:gd name="connsiteY91" fmla="*/ 25503 h 132367"/>
                <a:gd name="connsiteX92" fmla="*/ 163941 w 167583"/>
                <a:gd name="connsiteY92" fmla="*/ 24288 h 132367"/>
                <a:gd name="connsiteX93" fmla="*/ 65576 w 167583"/>
                <a:gd name="connsiteY93" fmla="*/ 18216 h 132367"/>
                <a:gd name="connsiteX94" fmla="*/ 68004 w 167583"/>
                <a:gd name="connsiteY94" fmla="*/ 21050 h 132367"/>
                <a:gd name="connsiteX95" fmla="*/ 68004 w 167583"/>
                <a:gd name="connsiteY95" fmla="*/ 25300 h 132367"/>
                <a:gd name="connsiteX96" fmla="*/ 65576 w 167583"/>
                <a:gd name="connsiteY96" fmla="*/ 26717 h 132367"/>
                <a:gd name="connsiteX97" fmla="*/ 63147 w 167583"/>
                <a:gd name="connsiteY97" fmla="*/ 22467 h 132367"/>
                <a:gd name="connsiteX98" fmla="*/ 63147 w 167583"/>
                <a:gd name="connsiteY98" fmla="*/ 19633 h 132367"/>
                <a:gd name="connsiteX99" fmla="*/ 65576 w 167583"/>
                <a:gd name="connsiteY99" fmla="*/ 18216 h 132367"/>
                <a:gd name="connsiteX100" fmla="*/ 98364 w 167583"/>
                <a:gd name="connsiteY100" fmla="*/ 7288 h 132367"/>
                <a:gd name="connsiteX101" fmla="*/ 100793 w 167583"/>
                <a:gd name="connsiteY101" fmla="*/ 7288 h 132367"/>
                <a:gd name="connsiteX102" fmla="*/ 103222 w 167583"/>
                <a:gd name="connsiteY102" fmla="*/ 9716 h 132367"/>
                <a:gd name="connsiteX103" fmla="*/ 104436 w 167583"/>
                <a:gd name="connsiteY103" fmla="*/ 13359 h 132367"/>
                <a:gd name="connsiteX104" fmla="*/ 100793 w 167583"/>
                <a:gd name="connsiteY104" fmla="*/ 14574 h 132367"/>
                <a:gd name="connsiteX105" fmla="*/ 98364 w 167583"/>
                <a:gd name="connsiteY105" fmla="*/ 14574 h 132367"/>
                <a:gd name="connsiteX106" fmla="*/ 97150 w 167583"/>
                <a:gd name="connsiteY106" fmla="*/ 10931 h 132367"/>
                <a:gd name="connsiteX107" fmla="*/ 98364 w 167583"/>
                <a:gd name="connsiteY107" fmla="*/ 7288 h 132367"/>
                <a:gd name="connsiteX108" fmla="*/ 154573 w 167583"/>
                <a:gd name="connsiteY108" fmla="*/ 7287 h 132367"/>
                <a:gd name="connsiteX109" fmla="*/ 157349 w 167583"/>
                <a:gd name="connsiteY109" fmla="*/ 8502 h 132367"/>
                <a:gd name="connsiteX110" fmla="*/ 161512 w 167583"/>
                <a:gd name="connsiteY110" fmla="*/ 12145 h 132367"/>
                <a:gd name="connsiteX111" fmla="*/ 160124 w 167583"/>
                <a:gd name="connsiteY111" fmla="*/ 14573 h 132367"/>
                <a:gd name="connsiteX112" fmla="*/ 157349 w 167583"/>
                <a:gd name="connsiteY112" fmla="*/ 17002 h 132367"/>
                <a:gd name="connsiteX113" fmla="*/ 154573 w 167583"/>
                <a:gd name="connsiteY113" fmla="*/ 14573 h 132367"/>
                <a:gd name="connsiteX114" fmla="*/ 151797 w 167583"/>
                <a:gd name="connsiteY114" fmla="*/ 12145 h 132367"/>
                <a:gd name="connsiteX115" fmla="*/ 151797 w 167583"/>
                <a:gd name="connsiteY115" fmla="*/ 8502 h 132367"/>
                <a:gd name="connsiteX116" fmla="*/ 154573 w 167583"/>
                <a:gd name="connsiteY116" fmla="*/ 7287 h 132367"/>
                <a:gd name="connsiteX117" fmla="*/ 35327 w 167583"/>
                <a:gd name="connsiteY117" fmla="*/ 7287 h 132367"/>
                <a:gd name="connsiteX118" fmla="*/ 36652 w 167583"/>
                <a:gd name="connsiteY118" fmla="*/ 8577 h 132367"/>
                <a:gd name="connsiteX119" fmla="*/ 39301 w 167583"/>
                <a:gd name="connsiteY119" fmla="*/ 12448 h 132367"/>
                <a:gd name="connsiteX120" fmla="*/ 40626 w 167583"/>
                <a:gd name="connsiteY120" fmla="*/ 16319 h 132367"/>
                <a:gd name="connsiteX121" fmla="*/ 41950 w 167583"/>
                <a:gd name="connsiteY121" fmla="*/ 18900 h 132367"/>
                <a:gd name="connsiteX122" fmla="*/ 41950 w 167583"/>
                <a:gd name="connsiteY122" fmla="*/ 21481 h 132367"/>
                <a:gd name="connsiteX123" fmla="*/ 47249 w 167583"/>
                <a:gd name="connsiteY123" fmla="*/ 22771 h 132367"/>
                <a:gd name="connsiteX124" fmla="*/ 47249 w 167583"/>
                <a:gd name="connsiteY124" fmla="*/ 26642 h 132367"/>
                <a:gd name="connsiteX125" fmla="*/ 41950 w 167583"/>
                <a:gd name="connsiteY125" fmla="*/ 26642 h 132367"/>
                <a:gd name="connsiteX126" fmla="*/ 39301 w 167583"/>
                <a:gd name="connsiteY126" fmla="*/ 24061 h 132367"/>
                <a:gd name="connsiteX127" fmla="*/ 37976 w 167583"/>
                <a:gd name="connsiteY127" fmla="*/ 18900 h 132367"/>
                <a:gd name="connsiteX128" fmla="*/ 36652 w 167583"/>
                <a:gd name="connsiteY128" fmla="*/ 13739 h 132367"/>
                <a:gd name="connsiteX129" fmla="*/ 34002 w 167583"/>
                <a:gd name="connsiteY129" fmla="*/ 11158 h 132367"/>
                <a:gd name="connsiteX130" fmla="*/ 35327 w 167583"/>
                <a:gd name="connsiteY130" fmla="*/ 7287 h 132367"/>
                <a:gd name="connsiteX131" fmla="*/ 42877 w 167583"/>
                <a:gd name="connsiteY131" fmla="*/ 2581 h 132367"/>
                <a:gd name="connsiteX132" fmla="*/ 48482 w 167583"/>
                <a:gd name="connsiteY132" fmla="*/ 2581 h 132367"/>
                <a:gd name="connsiteX133" fmla="*/ 49883 w 167583"/>
                <a:gd name="connsiteY133" fmla="*/ 8046 h 132367"/>
                <a:gd name="connsiteX134" fmla="*/ 54087 w 167583"/>
                <a:gd name="connsiteY134" fmla="*/ 13511 h 132367"/>
                <a:gd name="connsiteX135" fmla="*/ 56889 w 167583"/>
                <a:gd name="connsiteY135" fmla="*/ 14877 h 132367"/>
                <a:gd name="connsiteX136" fmla="*/ 56889 w 167583"/>
                <a:gd name="connsiteY136" fmla="*/ 20342 h 132367"/>
                <a:gd name="connsiteX137" fmla="*/ 55488 w 167583"/>
                <a:gd name="connsiteY137" fmla="*/ 23074 h 132367"/>
                <a:gd name="connsiteX138" fmla="*/ 52686 w 167583"/>
                <a:gd name="connsiteY138" fmla="*/ 21708 h 132367"/>
                <a:gd name="connsiteX139" fmla="*/ 48482 w 167583"/>
                <a:gd name="connsiteY139" fmla="*/ 17609 h 132367"/>
                <a:gd name="connsiteX140" fmla="*/ 45680 w 167583"/>
                <a:gd name="connsiteY140" fmla="*/ 14877 h 132367"/>
                <a:gd name="connsiteX141" fmla="*/ 45680 w 167583"/>
                <a:gd name="connsiteY141" fmla="*/ 10778 h 132367"/>
                <a:gd name="connsiteX142" fmla="*/ 41476 w 167583"/>
                <a:gd name="connsiteY142" fmla="*/ 8046 h 132367"/>
                <a:gd name="connsiteX143" fmla="*/ 41476 w 167583"/>
                <a:gd name="connsiteY143" fmla="*/ 3948 h 132367"/>
                <a:gd name="connsiteX144" fmla="*/ 42877 w 167583"/>
                <a:gd name="connsiteY144" fmla="*/ 2581 h 132367"/>
                <a:gd name="connsiteX145" fmla="*/ 23438 w 167583"/>
                <a:gd name="connsiteY145" fmla="*/ 1215 h 132367"/>
                <a:gd name="connsiteX146" fmla="*/ 24773 w 167583"/>
                <a:gd name="connsiteY146" fmla="*/ 2540 h 132367"/>
                <a:gd name="connsiteX147" fmla="*/ 30117 w 167583"/>
                <a:gd name="connsiteY147" fmla="*/ 5189 h 132367"/>
                <a:gd name="connsiteX148" fmla="*/ 30117 w 167583"/>
                <a:gd name="connsiteY148" fmla="*/ 9163 h 132367"/>
                <a:gd name="connsiteX149" fmla="*/ 31452 w 167583"/>
                <a:gd name="connsiteY149" fmla="*/ 10488 h 132367"/>
                <a:gd name="connsiteX150" fmla="*/ 32788 w 167583"/>
                <a:gd name="connsiteY150" fmla="*/ 13138 h 132367"/>
                <a:gd name="connsiteX151" fmla="*/ 31452 w 167583"/>
                <a:gd name="connsiteY151" fmla="*/ 15787 h 132367"/>
                <a:gd name="connsiteX152" fmla="*/ 27445 w 167583"/>
                <a:gd name="connsiteY152" fmla="*/ 15787 h 132367"/>
                <a:gd name="connsiteX153" fmla="*/ 23438 w 167583"/>
                <a:gd name="connsiteY153" fmla="*/ 13138 h 132367"/>
                <a:gd name="connsiteX154" fmla="*/ 23438 w 167583"/>
                <a:gd name="connsiteY154" fmla="*/ 10488 h 132367"/>
                <a:gd name="connsiteX155" fmla="*/ 20766 w 167583"/>
                <a:gd name="connsiteY155" fmla="*/ 7839 h 132367"/>
                <a:gd name="connsiteX156" fmla="*/ 20766 w 167583"/>
                <a:gd name="connsiteY156" fmla="*/ 3865 h 132367"/>
                <a:gd name="connsiteX157" fmla="*/ 23438 w 167583"/>
                <a:gd name="connsiteY157" fmla="*/ 1215 h 132367"/>
                <a:gd name="connsiteX158" fmla="*/ 134955 w 167583"/>
                <a:gd name="connsiteY158" fmla="*/ 0 h 132367"/>
                <a:gd name="connsiteX159" fmla="*/ 138885 w 167583"/>
                <a:gd name="connsiteY159" fmla="*/ 1316 h 132367"/>
                <a:gd name="connsiteX160" fmla="*/ 141506 w 167583"/>
                <a:gd name="connsiteY160" fmla="*/ 7894 h 132367"/>
                <a:gd name="connsiteX161" fmla="*/ 148057 w 167583"/>
                <a:gd name="connsiteY161" fmla="*/ 13156 h 132367"/>
                <a:gd name="connsiteX162" fmla="*/ 148057 w 167583"/>
                <a:gd name="connsiteY162" fmla="*/ 19734 h 132367"/>
                <a:gd name="connsiteX163" fmla="*/ 144126 w 167583"/>
                <a:gd name="connsiteY163" fmla="*/ 21049 h 132367"/>
                <a:gd name="connsiteX164" fmla="*/ 141506 w 167583"/>
                <a:gd name="connsiteY164" fmla="*/ 23680 h 132367"/>
                <a:gd name="connsiteX165" fmla="*/ 134955 w 167583"/>
                <a:gd name="connsiteY165" fmla="*/ 23680 h 132367"/>
                <a:gd name="connsiteX166" fmla="*/ 125783 w 167583"/>
                <a:gd name="connsiteY166" fmla="*/ 24996 h 132367"/>
                <a:gd name="connsiteX167" fmla="*/ 121852 w 167583"/>
                <a:gd name="connsiteY167" fmla="*/ 24996 h 132367"/>
                <a:gd name="connsiteX168" fmla="*/ 115301 w 167583"/>
                <a:gd name="connsiteY168" fmla="*/ 24996 h 132367"/>
                <a:gd name="connsiteX169" fmla="*/ 113991 w 167583"/>
                <a:gd name="connsiteY169" fmla="*/ 31574 h 132367"/>
                <a:gd name="connsiteX170" fmla="*/ 113991 w 167583"/>
                <a:gd name="connsiteY170" fmla="*/ 39467 h 132367"/>
                <a:gd name="connsiteX171" fmla="*/ 115301 w 167583"/>
                <a:gd name="connsiteY171" fmla="*/ 46045 h 132367"/>
                <a:gd name="connsiteX172" fmla="*/ 117921 w 167583"/>
                <a:gd name="connsiteY172" fmla="*/ 47361 h 132367"/>
                <a:gd name="connsiteX173" fmla="*/ 123162 w 167583"/>
                <a:gd name="connsiteY173" fmla="*/ 49992 h 132367"/>
                <a:gd name="connsiteX174" fmla="*/ 127093 w 167583"/>
                <a:gd name="connsiteY174" fmla="*/ 56570 h 132367"/>
                <a:gd name="connsiteX175" fmla="*/ 124473 w 167583"/>
                <a:gd name="connsiteY175" fmla="*/ 59201 h 132367"/>
                <a:gd name="connsiteX176" fmla="*/ 117921 w 167583"/>
                <a:gd name="connsiteY176" fmla="*/ 63148 h 132367"/>
                <a:gd name="connsiteX177" fmla="*/ 112680 w 167583"/>
                <a:gd name="connsiteY177" fmla="*/ 64463 h 132367"/>
                <a:gd name="connsiteX178" fmla="*/ 106129 w 167583"/>
                <a:gd name="connsiteY178" fmla="*/ 68410 h 132367"/>
                <a:gd name="connsiteX179" fmla="*/ 96958 w 167583"/>
                <a:gd name="connsiteY179" fmla="*/ 71041 h 132367"/>
                <a:gd name="connsiteX180" fmla="*/ 93027 w 167583"/>
                <a:gd name="connsiteY180" fmla="*/ 74988 h 132367"/>
                <a:gd name="connsiteX181" fmla="*/ 89096 w 167583"/>
                <a:gd name="connsiteY181" fmla="*/ 76303 h 132367"/>
                <a:gd name="connsiteX182" fmla="*/ 85166 w 167583"/>
                <a:gd name="connsiteY182" fmla="*/ 82881 h 132367"/>
                <a:gd name="connsiteX183" fmla="*/ 82545 w 167583"/>
                <a:gd name="connsiteY183" fmla="*/ 88143 h 132367"/>
                <a:gd name="connsiteX184" fmla="*/ 82545 w 167583"/>
                <a:gd name="connsiteY184" fmla="*/ 93406 h 132367"/>
                <a:gd name="connsiteX185" fmla="*/ 79925 w 167583"/>
                <a:gd name="connsiteY185" fmla="*/ 98668 h 132367"/>
                <a:gd name="connsiteX186" fmla="*/ 78614 w 167583"/>
                <a:gd name="connsiteY186" fmla="*/ 106561 h 132367"/>
                <a:gd name="connsiteX187" fmla="*/ 73373 w 167583"/>
                <a:gd name="connsiteY187" fmla="*/ 110508 h 132367"/>
                <a:gd name="connsiteX188" fmla="*/ 68132 w 167583"/>
                <a:gd name="connsiteY188" fmla="*/ 110508 h 132367"/>
                <a:gd name="connsiteX189" fmla="*/ 64202 w 167583"/>
                <a:gd name="connsiteY189" fmla="*/ 107877 h 132367"/>
                <a:gd name="connsiteX190" fmla="*/ 61581 w 167583"/>
                <a:gd name="connsiteY190" fmla="*/ 110508 h 132367"/>
                <a:gd name="connsiteX191" fmla="*/ 57651 w 167583"/>
                <a:gd name="connsiteY191" fmla="*/ 109193 h 132367"/>
                <a:gd name="connsiteX192" fmla="*/ 56340 w 167583"/>
                <a:gd name="connsiteY192" fmla="*/ 103930 h 132367"/>
                <a:gd name="connsiteX193" fmla="*/ 56340 w 167583"/>
                <a:gd name="connsiteY193" fmla="*/ 98668 h 132367"/>
                <a:gd name="connsiteX194" fmla="*/ 58961 w 167583"/>
                <a:gd name="connsiteY194" fmla="*/ 94721 h 132367"/>
                <a:gd name="connsiteX195" fmla="*/ 57651 w 167583"/>
                <a:gd name="connsiteY195" fmla="*/ 88143 h 132367"/>
                <a:gd name="connsiteX196" fmla="*/ 60271 w 167583"/>
                <a:gd name="connsiteY196" fmla="*/ 84197 h 132367"/>
                <a:gd name="connsiteX197" fmla="*/ 60271 w 167583"/>
                <a:gd name="connsiteY197" fmla="*/ 76303 h 132367"/>
                <a:gd name="connsiteX198" fmla="*/ 57651 w 167583"/>
                <a:gd name="connsiteY198" fmla="*/ 71041 h 132367"/>
                <a:gd name="connsiteX199" fmla="*/ 55030 w 167583"/>
                <a:gd name="connsiteY199" fmla="*/ 69725 h 132367"/>
                <a:gd name="connsiteX200" fmla="*/ 49789 w 167583"/>
                <a:gd name="connsiteY200" fmla="*/ 67094 h 132367"/>
                <a:gd name="connsiteX201" fmla="*/ 48479 w 167583"/>
                <a:gd name="connsiteY201" fmla="*/ 63148 h 132367"/>
                <a:gd name="connsiteX202" fmla="*/ 45858 w 167583"/>
                <a:gd name="connsiteY202" fmla="*/ 61832 h 132367"/>
                <a:gd name="connsiteX203" fmla="*/ 44548 w 167583"/>
                <a:gd name="connsiteY203" fmla="*/ 65779 h 132367"/>
                <a:gd name="connsiteX204" fmla="*/ 40617 w 167583"/>
                <a:gd name="connsiteY204" fmla="*/ 72357 h 132367"/>
                <a:gd name="connsiteX205" fmla="*/ 40617 w 167583"/>
                <a:gd name="connsiteY205" fmla="*/ 78934 h 132367"/>
                <a:gd name="connsiteX206" fmla="*/ 37997 w 167583"/>
                <a:gd name="connsiteY206" fmla="*/ 82881 h 132367"/>
                <a:gd name="connsiteX207" fmla="*/ 39307 w 167583"/>
                <a:gd name="connsiteY207" fmla="*/ 89459 h 132367"/>
                <a:gd name="connsiteX208" fmla="*/ 40617 w 167583"/>
                <a:gd name="connsiteY208" fmla="*/ 93406 h 132367"/>
                <a:gd name="connsiteX209" fmla="*/ 40617 w 167583"/>
                <a:gd name="connsiteY209" fmla="*/ 94721 h 132367"/>
                <a:gd name="connsiteX210" fmla="*/ 36687 w 167583"/>
                <a:gd name="connsiteY210" fmla="*/ 94721 h 132367"/>
                <a:gd name="connsiteX211" fmla="*/ 32756 w 167583"/>
                <a:gd name="connsiteY211" fmla="*/ 90775 h 132367"/>
                <a:gd name="connsiteX212" fmla="*/ 27515 w 167583"/>
                <a:gd name="connsiteY212" fmla="*/ 90775 h 132367"/>
                <a:gd name="connsiteX213" fmla="*/ 20964 w 167583"/>
                <a:gd name="connsiteY213" fmla="*/ 89459 h 132367"/>
                <a:gd name="connsiteX214" fmla="*/ 17033 w 167583"/>
                <a:gd name="connsiteY214" fmla="*/ 88143 h 132367"/>
                <a:gd name="connsiteX215" fmla="*/ 13102 w 167583"/>
                <a:gd name="connsiteY215" fmla="*/ 88143 h 132367"/>
                <a:gd name="connsiteX216" fmla="*/ 9172 w 167583"/>
                <a:gd name="connsiteY216" fmla="*/ 85512 h 132367"/>
                <a:gd name="connsiteX217" fmla="*/ 7862 w 167583"/>
                <a:gd name="connsiteY217" fmla="*/ 74988 h 132367"/>
                <a:gd name="connsiteX218" fmla="*/ 10482 w 167583"/>
                <a:gd name="connsiteY218" fmla="*/ 67094 h 132367"/>
                <a:gd name="connsiteX219" fmla="*/ 6551 w 167583"/>
                <a:gd name="connsiteY219" fmla="*/ 60516 h 132367"/>
                <a:gd name="connsiteX220" fmla="*/ 6551 w 167583"/>
                <a:gd name="connsiteY220" fmla="*/ 53939 h 132367"/>
                <a:gd name="connsiteX221" fmla="*/ 3931 w 167583"/>
                <a:gd name="connsiteY221" fmla="*/ 49992 h 132367"/>
                <a:gd name="connsiteX222" fmla="*/ 1310 w 167583"/>
                <a:gd name="connsiteY222" fmla="*/ 47361 h 132367"/>
                <a:gd name="connsiteX223" fmla="*/ 0 w 167583"/>
                <a:gd name="connsiteY223" fmla="*/ 42098 h 132367"/>
                <a:gd name="connsiteX224" fmla="*/ 0 w 167583"/>
                <a:gd name="connsiteY224" fmla="*/ 39467 h 132367"/>
                <a:gd name="connsiteX225" fmla="*/ 2621 w 167583"/>
                <a:gd name="connsiteY225" fmla="*/ 36836 h 132367"/>
                <a:gd name="connsiteX226" fmla="*/ 5241 w 167583"/>
                <a:gd name="connsiteY226" fmla="*/ 38152 h 132367"/>
                <a:gd name="connsiteX227" fmla="*/ 10482 w 167583"/>
                <a:gd name="connsiteY227" fmla="*/ 38152 h 132367"/>
                <a:gd name="connsiteX228" fmla="*/ 14413 w 167583"/>
                <a:gd name="connsiteY228" fmla="*/ 36836 h 132367"/>
                <a:gd name="connsiteX229" fmla="*/ 15723 w 167583"/>
                <a:gd name="connsiteY229" fmla="*/ 32889 h 132367"/>
                <a:gd name="connsiteX230" fmla="*/ 11792 w 167583"/>
                <a:gd name="connsiteY230" fmla="*/ 30258 h 132367"/>
                <a:gd name="connsiteX231" fmla="*/ 13102 w 167583"/>
                <a:gd name="connsiteY231" fmla="*/ 26312 h 132367"/>
                <a:gd name="connsiteX232" fmla="*/ 19654 w 167583"/>
                <a:gd name="connsiteY232" fmla="*/ 26312 h 132367"/>
                <a:gd name="connsiteX233" fmla="*/ 24895 w 167583"/>
                <a:gd name="connsiteY233" fmla="*/ 27627 h 132367"/>
                <a:gd name="connsiteX234" fmla="*/ 27515 w 167583"/>
                <a:gd name="connsiteY234" fmla="*/ 31574 h 132367"/>
                <a:gd name="connsiteX235" fmla="*/ 32756 w 167583"/>
                <a:gd name="connsiteY235" fmla="*/ 35521 h 132367"/>
                <a:gd name="connsiteX236" fmla="*/ 35377 w 167583"/>
                <a:gd name="connsiteY236" fmla="*/ 38152 h 132367"/>
                <a:gd name="connsiteX237" fmla="*/ 37997 w 167583"/>
                <a:gd name="connsiteY237" fmla="*/ 36836 h 132367"/>
                <a:gd name="connsiteX238" fmla="*/ 40617 w 167583"/>
                <a:gd name="connsiteY238" fmla="*/ 32889 h 132367"/>
                <a:gd name="connsiteX239" fmla="*/ 43238 w 167583"/>
                <a:gd name="connsiteY239" fmla="*/ 30258 h 132367"/>
                <a:gd name="connsiteX240" fmla="*/ 47169 w 167583"/>
                <a:gd name="connsiteY240" fmla="*/ 31574 h 132367"/>
                <a:gd name="connsiteX241" fmla="*/ 48479 w 167583"/>
                <a:gd name="connsiteY241" fmla="*/ 35521 h 132367"/>
                <a:gd name="connsiteX242" fmla="*/ 53720 w 167583"/>
                <a:gd name="connsiteY242" fmla="*/ 38152 h 132367"/>
                <a:gd name="connsiteX243" fmla="*/ 60271 w 167583"/>
                <a:gd name="connsiteY243" fmla="*/ 38152 h 132367"/>
                <a:gd name="connsiteX244" fmla="*/ 66822 w 167583"/>
                <a:gd name="connsiteY244" fmla="*/ 34205 h 132367"/>
                <a:gd name="connsiteX245" fmla="*/ 69443 w 167583"/>
                <a:gd name="connsiteY245" fmla="*/ 30258 h 132367"/>
                <a:gd name="connsiteX246" fmla="*/ 73373 w 167583"/>
                <a:gd name="connsiteY246" fmla="*/ 26312 h 132367"/>
                <a:gd name="connsiteX247" fmla="*/ 79925 w 167583"/>
                <a:gd name="connsiteY247" fmla="*/ 23680 h 132367"/>
                <a:gd name="connsiteX248" fmla="*/ 85166 w 167583"/>
                <a:gd name="connsiteY248" fmla="*/ 23680 h 132367"/>
                <a:gd name="connsiteX249" fmla="*/ 89096 w 167583"/>
                <a:gd name="connsiteY249" fmla="*/ 23680 h 132367"/>
                <a:gd name="connsiteX250" fmla="*/ 95647 w 167583"/>
                <a:gd name="connsiteY250" fmla="*/ 22365 h 132367"/>
                <a:gd name="connsiteX251" fmla="*/ 100888 w 167583"/>
                <a:gd name="connsiteY251" fmla="*/ 22365 h 132367"/>
                <a:gd name="connsiteX252" fmla="*/ 104819 w 167583"/>
                <a:gd name="connsiteY252" fmla="*/ 21049 h 132367"/>
                <a:gd name="connsiteX253" fmla="*/ 108750 w 167583"/>
                <a:gd name="connsiteY253" fmla="*/ 17103 h 132367"/>
                <a:gd name="connsiteX254" fmla="*/ 113991 w 167583"/>
                <a:gd name="connsiteY254" fmla="*/ 13156 h 132367"/>
                <a:gd name="connsiteX255" fmla="*/ 119232 w 167583"/>
                <a:gd name="connsiteY255" fmla="*/ 9209 h 132367"/>
                <a:gd name="connsiteX256" fmla="*/ 123162 w 167583"/>
                <a:gd name="connsiteY256" fmla="*/ 7894 h 132367"/>
                <a:gd name="connsiteX257" fmla="*/ 127093 w 167583"/>
                <a:gd name="connsiteY257" fmla="*/ 7894 h 132367"/>
                <a:gd name="connsiteX258" fmla="*/ 128403 w 167583"/>
                <a:gd name="connsiteY258" fmla="*/ 13156 h 132367"/>
                <a:gd name="connsiteX259" fmla="*/ 132334 w 167583"/>
                <a:gd name="connsiteY259" fmla="*/ 14471 h 132367"/>
                <a:gd name="connsiteX260" fmla="*/ 133644 w 167583"/>
                <a:gd name="connsiteY260" fmla="*/ 9209 h 132367"/>
                <a:gd name="connsiteX261" fmla="*/ 132334 w 167583"/>
                <a:gd name="connsiteY261" fmla="*/ 5262 h 132367"/>
                <a:gd name="connsiteX262" fmla="*/ 134955 w 167583"/>
                <a:gd name="connsiteY262" fmla="*/ 0 h 13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167583" h="132367">
                  <a:moveTo>
                    <a:pt x="66790" y="116674"/>
                  </a:moveTo>
                  <a:cubicBezTo>
                    <a:pt x="66790" y="115366"/>
                    <a:pt x="68004" y="115366"/>
                    <a:pt x="68004" y="116674"/>
                  </a:cubicBezTo>
                  <a:cubicBezTo>
                    <a:pt x="69219" y="116674"/>
                    <a:pt x="70433" y="119289"/>
                    <a:pt x="70433" y="120597"/>
                  </a:cubicBezTo>
                  <a:cubicBezTo>
                    <a:pt x="70433" y="121905"/>
                    <a:pt x="71647" y="123213"/>
                    <a:pt x="70433" y="124521"/>
                  </a:cubicBezTo>
                  <a:cubicBezTo>
                    <a:pt x="70433" y="125828"/>
                    <a:pt x="69219" y="127136"/>
                    <a:pt x="69219" y="128444"/>
                  </a:cubicBezTo>
                  <a:cubicBezTo>
                    <a:pt x="69219" y="128444"/>
                    <a:pt x="70433" y="131059"/>
                    <a:pt x="69219" y="131059"/>
                  </a:cubicBezTo>
                  <a:cubicBezTo>
                    <a:pt x="69219" y="132367"/>
                    <a:pt x="69219" y="132367"/>
                    <a:pt x="68004" y="132367"/>
                  </a:cubicBezTo>
                  <a:cubicBezTo>
                    <a:pt x="68004" y="132367"/>
                    <a:pt x="65576" y="132367"/>
                    <a:pt x="65576" y="132367"/>
                  </a:cubicBezTo>
                  <a:cubicBezTo>
                    <a:pt x="64361" y="131059"/>
                    <a:pt x="63147" y="128444"/>
                    <a:pt x="63147" y="127136"/>
                  </a:cubicBezTo>
                  <a:cubicBezTo>
                    <a:pt x="63147" y="125828"/>
                    <a:pt x="64361" y="123213"/>
                    <a:pt x="64361" y="121905"/>
                  </a:cubicBezTo>
                  <a:cubicBezTo>
                    <a:pt x="65576" y="120597"/>
                    <a:pt x="65576" y="116674"/>
                    <a:pt x="66790" y="116674"/>
                  </a:cubicBezTo>
                  <a:close/>
                  <a:moveTo>
                    <a:pt x="115365" y="93618"/>
                  </a:moveTo>
                  <a:cubicBezTo>
                    <a:pt x="116580" y="92293"/>
                    <a:pt x="119008" y="93618"/>
                    <a:pt x="120223" y="94943"/>
                  </a:cubicBezTo>
                  <a:cubicBezTo>
                    <a:pt x="121437" y="94943"/>
                    <a:pt x="121437" y="97592"/>
                    <a:pt x="121437" y="98917"/>
                  </a:cubicBezTo>
                  <a:cubicBezTo>
                    <a:pt x="121437" y="100241"/>
                    <a:pt x="120223" y="101566"/>
                    <a:pt x="119008" y="102891"/>
                  </a:cubicBezTo>
                  <a:cubicBezTo>
                    <a:pt x="119008" y="102891"/>
                    <a:pt x="117794" y="105540"/>
                    <a:pt x="116580" y="105540"/>
                  </a:cubicBezTo>
                  <a:cubicBezTo>
                    <a:pt x="116580" y="106865"/>
                    <a:pt x="114151" y="106865"/>
                    <a:pt x="112937" y="105540"/>
                  </a:cubicBezTo>
                  <a:cubicBezTo>
                    <a:pt x="111722" y="105540"/>
                    <a:pt x="111722" y="104216"/>
                    <a:pt x="111722" y="102891"/>
                  </a:cubicBezTo>
                  <a:cubicBezTo>
                    <a:pt x="111722" y="101566"/>
                    <a:pt x="111722" y="100241"/>
                    <a:pt x="112937" y="98917"/>
                  </a:cubicBezTo>
                  <a:cubicBezTo>
                    <a:pt x="112937" y="98917"/>
                    <a:pt x="115365" y="97592"/>
                    <a:pt x="115365" y="96267"/>
                  </a:cubicBezTo>
                  <a:cubicBezTo>
                    <a:pt x="115365" y="94943"/>
                    <a:pt x="115365" y="93618"/>
                    <a:pt x="115365" y="93618"/>
                  </a:cubicBezTo>
                  <a:close/>
                  <a:moveTo>
                    <a:pt x="47361" y="85141"/>
                  </a:moveTo>
                  <a:cubicBezTo>
                    <a:pt x="47361" y="83792"/>
                    <a:pt x="49789" y="83792"/>
                    <a:pt x="49789" y="85141"/>
                  </a:cubicBezTo>
                  <a:cubicBezTo>
                    <a:pt x="51004" y="85141"/>
                    <a:pt x="51004" y="86491"/>
                    <a:pt x="51004" y="87840"/>
                  </a:cubicBezTo>
                  <a:cubicBezTo>
                    <a:pt x="52218" y="87840"/>
                    <a:pt x="52218" y="89189"/>
                    <a:pt x="52218" y="89189"/>
                  </a:cubicBezTo>
                  <a:cubicBezTo>
                    <a:pt x="53432" y="90539"/>
                    <a:pt x="52218" y="93237"/>
                    <a:pt x="52218" y="93237"/>
                  </a:cubicBezTo>
                  <a:cubicBezTo>
                    <a:pt x="52218" y="94586"/>
                    <a:pt x="52218" y="97285"/>
                    <a:pt x="52218" y="98634"/>
                  </a:cubicBezTo>
                  <a:cubicBezTo>
                    <a:pt x="52218" y="99983"/>
                    <a:pt x="52218" y="101333"/>
                    <a:pt x="52218" y="102682"/>
                  </a:cubicBezTo>
                  <a:cubicBezTo>
                    <a:pt x="52218" y="102682"/>
                    <a:pt x="52218" y="104031"/>
                    <a:pt x="52218" y="105381"/>
                  </a:cubicBezTo>
                  <a:cubicBezTo>
                    <a:pt x="51004" y="105381"/>
                    <a:pt x="51004" y="106730"/>
                    <a:pt x="51004" y="106730"/>
                  </a:cubicBezTo>
                  <a:cubicBezTo>
                    <a:pt x="49789" y="108079"/>
                    <a:pt x="48575" y="106730"/>
                    <a:pt x="47361" y="105381"/>
                  </a:cubicBezTo>
                  <a:cubicBezTo>
                    <a:pt x="47361" y="105381"/>
                    <a:pt x="47361" y="104031"/>
                    <a:pt x="47361" y="102682"/>
                  </a:cubicBezTo>
                  <a:cubicBezTo>
                    <a:pt x="46146" y="101333"/>
                    <a:pt x="47361" y="98634"/>
                    <a:pt x="46146" y="97285"/>
                  </a:cubicBezTo>
                  <a:cubicBezTo>
                    <a:pt x="46146" y="95936"/>
                    <a:pt x="46146" y="93237"/>
                    <a:pt x="44932" y="91888"/>
                  </a:cubicBezTo>
                  <a:cubicBezTo>
                    <a:pt x="44932" y="90539"/>
                    <a:pt x="46146" y="89189"/>
                    <a:pt x="46146" y="87840"/>
                  </a:cubicBezTo>
                  <a:cubicBezTo>
                    <a:pt x="46146" y="86491"/>
                    <a:pt x="46146" y="85141"/>
                    <a:pt x="47361" y="85141"/>
                  </a:cubicBezTo>
                  <a:close/>
                  <a:moveTo>
                    <a:pt x="94721" y="85006"/>
                  </a:moveTo>
                  <a:cubicBezTo>
                    <a:pt x="94721" y="85006"/>
                    <a:pt x="97149" y="85006"/>
                    <a:pt x="98364" y="86372"/>
                  </a:cubicBezTo>
                  <a:cubicBezTo>
                    <a:pt x="99578" y="87739"/>
                    <a:pt x="100792" y="90471"/>
                    <a:pt x="99578" y="91837"/>
                  </a:cubicBezTo>
                  <a:cubicBezTo>
                    <a:pt x="99578" y="93204"/>
                    <a:pt x="98364" y="94570"/>
                    <a:pt x="97149" y="95936"/>
                  </a:cubicBezTo>
                  <a:cubicBezTo>
                    <a:pt x="95935" y="95936"/>
                    <a:pt x="94721" y="95936"/>
                    <a:pt x="93506" y="95936"/>
                  </a:cubicBezTo>
                  <a:cubicBezTo>
                    <a:pt x="93506" y="95936"/>
                    <a:pt x="92292" y="94570"/>
                    <a:pt x="92292" y="93204"/>
                  </a:cubicBezTo>
                  <a:cubicBezTo>
                    <a:pt x="92292" y="93204"/>
                    <a:pt x="92292" y="90471"/>
                    <a:pt x="92292" y="90471"/>
                  </a:cubicBezTo>
                  <a:cubicBezTo>
                    <a:pt x="92292" y="90471"/>
                    <a:pt x="93506" y="89105"/>
                    <a:pt x="93506" y="89105"/>
                  </a:cubicBezTo>
                  <a:cubicBezTo>
                    <a:pt x="93506" y="87739"/>
                    <a:pt x="93506" y="86372"/>
                    <a:pt x="94721" y="85006"/>
                  </a:cubicBezTo>
                  <a:close/>
                  <a:moveTo>
                    <a:pt x="133378" y="63148"/>
                  </a:moveTo>
                  <a:cubicBezTo>
                    <a:pt x="134694" y="63148"/>
                    <a:pt x="136009" y="65720"/>
                    <a:pt x="136009" y="67006"/>
                  </a:cubicBezTo>
                  <a:cubicBezTo>
                    <a:pt x="136009" y="68291"/>
                    <a:pt x="136009" y="70863"/>
                    <a:pt x="134694" y="70863"/>
                  </a:cubicBezTo>
                  <a:cubicBezTo>
                    <a:pt x="134694" y="72149"/>
                    <a:pt x="133378" y="72149"/>
                    <a:pt x="132063" y="73435"/>
                  </a:cubicBezTo>
                  <a:cubicBezTo>
                    <a:pt x="132063" y="74721"/>
                    <a:pt x="132063" y="77292"/>
                    <a:pt x="132063" y="78578"/>
                  </a:cubicBezTo>
                  <a:cubicBezTo>
                    <a:pt x="130747" y="78578"/>
                    <a:pt x="129432" y="79864"/>
                    <a:pt x="128116" y="81150"/>
                  </a:cubicBezTo>
                  <a:cubicBezTo>
                    <a:pt x="128116" y="81150"/>
                    <a:pt x="128116" y="83721"/>
                    <a:pt x="126801" y="83721"/>
                  </a:cubicBezTo>
                  <a:cubicBezTo>
                    <a:pt x="126801" y="85007"/>
                    <a:pt x="124170" y="85007"/>
                    <a:pt x="122854" y="83721"/>
                  </a:cubicBezTo>
                  <a:cubicBezTo>
                    <a:pt x="121539" y="83721"/>
                    <a:pt x="121539" y="81150"/>
                    <a:pt x="120223" y="79864"/>
                  </a:cubicBezTo>
                  <a:cubicBezTo>
                    <a:pt x="120223" y="79864"/>
                    <a:pt x="120223" y="77292"/>
                    <a:pt x="121539" y="76006"/>
                  </a:cubicBezTo>
                  <a:cubicBezTo>
                    <a:pt x="121539" y="76006"/>
                    <a:pt x="122854" y="74721"/>
                    <a:pt x="124170" y="73435"/>
                  </a:cubicBezTo>
                  <a:cubicBezTo>
                    <a:pt x="124170" y="72149"/>
                    <a:pt x="125485" y="69577"/>
                    <a:pt x="125485" y="68291"/>
                  </a:cubicBezTo>
                  <a:cubicBezTo>
                    <a:pt x="126801" y="67006"/>
                    <a:pt x="129432" y="67006"/>
                    <a:pt x="130747" y="65720"/>
                  </a:cubicBezTo>
                  <a:cubicBezTo>
                    <a:pt x="130747" y="65720"/>
                    <a:pt x="132063" y="63148"/>
                    <a:pt x="133378" y="63148"/>
                  </a:cubicBezTo>
                  <a:close/>
                  <a:moveTo>
                    <a:pt x="162726" y="40075"/>
                  </a:moveTo>
                  <a:cubicBezTo>
                    <a:pt x="163940" y="40075"/>
                    <a:pt x="165155" y="41290"/>
                    <a:pt x="166369" y="41290"/>
                  </a:cubicBezTo>
                  <a:cubicBezTo>
                    <a:pt x="166369" y="42504"/>
                    <a:pt x="165155" y="44933"/>
                    <a:pt x="165155" y="44933"/>
                  </a:cubicBezTo>
                  <a:cubicBezTo>
                    <a:pt x="163940" y="46147"/>
                    <a:pt x="162726" y="46147"/>
                    <a:pt x="161512" y="46147"/>
                  </a:cubicBezTo>
                  <a:cubicBezTo>
                    <a:pt x="161512" y="46147"/>
                    <a:pt x="159083" y="46147"/>
                    <a:pt x="159083" y="44933"/>
                  </a:cubicBezTo>
                  <a:cubicBezTo>
                    <a:pt x="159083" y="43718"/>
                    <a:pt x="159083" y="41290"/>
                    <a:pt x="160297" y="41290"/>
                  </a:cubicBezTo>
                  <a:cubicBezTo>
                    <a:pt x="160297" y="40075"/>
                    <a:pt x="162726" y="40075"/>
                    <a:pt x="162726" y="40075"/>
                  </a:cubicBezTo>
                  <a:close/>
                  <a:moveTo>
                    <a:pt x="132670" y="27931"/>
                  </a:moveTo>
                  <a:cubicBezTo>
                    <a:pt x="133985" y="27931"/>
                    <a:pt x="135301" y="29280"/>
                    <a:pt x="136616" y="29280"/>
                  </a:cubicBezTo>
                  <a:cubicBezTo>
                    <a:pt x="137932" y="29280"/>
                    <a:pt x="140563" y="29280"/>
                    <a:pt x="141878" y="29280"/>
                  </a:cubicBezTo>
                  <a:cubicBezTo>
                    <a:pt x="141878" y="29280"/>
                    <a:pt x="143194" y="30630"/>
                    <a:pt x="143194" y="30630"/>
                  </a:cubicBezTo>
                  <a:cubicBezTo>
                    <a:pt x="144509" y="30630"/>
                    <a:pt x="144509" y="31979"/>
                    <a:pt x="144509" y="33328"/>
                  </a:cubicBezTo>
                  <a:cubicBezTo>
                    <a:pt x="144509" y="34678"/>
                    <a:pt x="144509" y="37376"/>
                    <a:pt x="143194" y="37376"/>
                  </a:cubicBezTo>
                  <a:cubicBezTo>
                    <a:pt x="141878" y="38726"/>
                    <a:pt x="139247" y="40075"/>
                    <a:pt x="137932" y="38726"/>
                  </a:cubicBezTo>
                  <a:cubicBezTo>
                    <a:pt x="136616" y="38726"/>
                    <a:pt x="133985" y="38726"/>
                    <a:pt x="132670" y="37376"/>
                  </a:cubicBezTo>
                  <a:cubicBezTo>
                    <a:pt x="131354" y="36027"/>
                    <a:pt x="130039" y="34678"/>
                    <a:pt x="130039" y="34678"/>
                  </a:cubicBezTo>
                  <a:cubicBezTo>
                    <a:pt x="130039" y="33328"/>
                    <a:pt x="128723" y="31979"/>
                    <a:pt x="128723" y="30630"/>
                  </a:cubicBezTo>
                  <a:cubicBezTo>
                    <a:pt x="128723" y="29280"/>
                    <a:pt x="131354" y="29280"/>
                    <a:pt x="132670" y="27931"/>
                  </a:cubicBezTo>
                  <a:close/>
                  <a:moveTo>
                    <a:pt x="151796" y="25503"/>
                  </a:moveTo>
                  <a:cubicBezTo>
                    <a:pt x="151796" y="25503"/>
                    <a:pt x="153010" y="25503"/>
                    <a:pt x="154224" y="26718"/>
                  </a:cubicBezTo>
                  <a:cubicBezTo>
                    <a:pt x="154224" y="26718"/>
                    <a:pt x="154224" y="29146"/>
                    <a:pt x="154224" y="29146"/>
                  </a:cubicBezTo>
                  <a:cubicBezTo>
                    <a:pt x="154224" y="30361"/>
                    <a:pt x="153010" y="30361"/>
                    <a:pt x="153010" y="30361"/>
                  </a:cubicBezTo>
                  <a:cubicBezTo>
                    <a:pt x="151796" y="31575"/>
                    <a:pt x="150582" y="31575"/>
                    <a:pt x="150582" y="31575"/>
                  </a:cubicBezTo>
                  <a:cubicBezTo>
                    <a:pt x="149367" y="31575"/>
                    <a:pt x="148153" y="30361"/>
                    <a:pt x="148153" y="30361"/>
                  </a:cubicBezTo>
                  <a:cubicBezTo>
                    <a:pt x="148153" y="29146"/>
                    <a:pt x="148153" y="27932"/>
                    <a:pt x="148153" y="26718"/>
                  </a:cubicBezTo>
                  <a:cubicBezTo>
                    <a:pt x="149367" y="25503"/>
                    <a:pt x="150582" y="25503"/>
                    <a:pt x="151796" y="25503"/>
                  </a:cubicBezTo>
                  <a:close/>
                  <a:moveTo>
                    <a:pt x="163941" y="24288"/>
                  </a:moveTo>
                  <a:cubicBezTo>
                    <a:pt x="165155" y="24288"/>
                    <a:pt x="166369" y="24288"/>
                    <a:pt x="166369" y="25503"/>
                  </a:cubicBezTo>
                  <a:cubicBezTo>
                    <a:pt x="167583" y="25503"/>
                    <a:pt x="167583" y="27931"/>
                    <a:pt x="167583" y="29146"/>
                  </a:cubicBezTo>
                  <a:cubicBezTo>
                    <a:pt x="167583" y="29146"/>
                    <a:pt x="167583" y="30360"/>
                    <a:pt x="166369" y="30360"/>
                  </a:cubicBezTo>
                  <a:cubicBezTo>
                    <a:pt x="166369" y="30360"/>
                    <a:pt x="165155" y="30360"/>
                    <a:pt x="165155" y="30360"/>
                  </a:cubicBezTo>
                  <a:cubicBezTo>
                    <a:pt x="163941" y="30360"/>
                    <a:pt x="162726" y="30360"/>
                    <a:pt x="161512" y="30360"/>
                  </a:cubicBezTo>
                  <a:cubicBezTo>
                    <a:pt x="161512" y="29146"/>
                    <a:pt x="161512" y="26717"/>
                    <a:pt x="161512" y="25503"/>
                  </a:cubicBezTo>
                  <a:cubicBezTo>
                    <a:pt x="162726" y="25503"/>
                    <a:pt x="163941" y="24288"/>
                    <a:pt x="163941" y="24288"/>
                  </a:cubicBezTo>
                  <a:close/>
                  <a:moveTo>
                    <a:pt x="65576" y="18216"/>
                  </a:moveTo>
                  <a:cubicBezTo>
                    <a:pt x="65576" y="18216"/>
                    <a:pt x="66790" y="19633"/>
                    <a:pt x="68004" y="21050"/>
                  </a:cubicBezTo>
                  <a:cubicBezTo>
                    <a:pt x="68004" y="21050"/>
                    <a:pt x="68004" y="23883"/>
                    <a:pt x="68004" y="25300"/>
                  </a:cubicBezTo>
                  <a:cubicBezTo>
                    <a:pt x="66790" y="25300"/>
                    <a:pt x="65576" y="26717"/>
                    <a:pt x="65576" y="26717"/>
                  </a:cubicBezTo>
                  <a:cubicBezTo>
                    <a:pt x="64362" y="26717"/>
                    <a:pt x="63147" y="23883"/>
                    <a:pt x="63147" y="22467"/>
                  </a:cubicBezTo>
                  <a:cubicBezTo>
                    <a:pt x="61933" y="22467"/>
                    <a:pt x="61933" y="21050"/>
                    <a:pt x="63147" y="19633"/>
                  </a:cubicBezTo>
                  <a:cubicBezTo>
                    <a:pt x="63147" y="19633"/>
                    <a:pt x="64362" y="18216"/>
                    <a:pt x="65576" y="18216"/>
                  </a:cubicBezTo>
                  <a:close/>
                  <a:moveTo>
                    <a:pt x="98364" y="7288"/>
                  </a:moveTo>
                  <a:cubicBezTo>
                    <a:pt x="98364" y="6073"/>
                    <a:pt x="100793" y="6073"/>
                    <a:pt x="100793" y="7288"/>
                  </a:cubicBezTo>
                  <a:cubicBezTo>
                    <a:pt x="102007" y="7288"/>
                    <a:pt x="103222" y="8502"/>
                    <a:pt x="103222" y="9716"/>
                  </a:cubicBezTo>
                  <a:cubicBezTo>
                    <a:pt x="103222" y="9716"/>
                    <a:pt x="104436" y="12145"/>
                    <a:pt x="104436" y="13359"/>
                  </a:cubicBezTo>
                  <a:cubicBezTo>
                    <a:pt x="103222" y="13359"/>
                    <a:pt x="102007" y="14574"/>
                    <a:pt x="100793" y="14574"/>
                  </a:cubicBezTo>
                  <a:cubicBezTo>
                    <a:pt x="100793" y="14574"/>
                    <a:pt x="98364" y="15788"/>
                    <a:pt x="98364" y="14574"/>
                  </a:cubicBezTo>
                  <a:cubicBezTo>
                    <a:pt x="97150" y="14574"/>
                    <a:pt x="97150" y="12145"/>
                    <a:pt x="97150" y="10931"/>
                  </a:cubicBezTo>
                  <a:cubicBezTo>
                    <a:pt x="97150" y="9716"/>
                    <a:pt x="97150" y="7288"/>
                    <a:pt x="98364" y="7288"/>
                  </a:cubicBezTo>
                  <a:close/>
                  <a:moveTo>
                    <a:pt x="154573" y="7287"/>
                  </a:moveTo>
                  <a:cubicBezTo>
                    <a:pt x="155961" y="7287"/>
                    <a:pt x="157349" y="8502"/>
                    <a:pt x="157349" y="8502"/>
                  </a:cubicBezTo>
                  <a:cubicBezTo>
                    <a:pt x="158736" y="9716"/>
                    <a:pt x="160124" y="10930"/>
                    <a:pt x="161512" y="12145"/>
                  </a:cubicBezTo>
                  <a:cubicBezTo>
                    <a:pt x="161512" y="12145"/>
                    <a:pt x="160124" y="14573"/>
                    <a:pt x="160124" y="14573"/>
                  </a:cubicBezTo>
                  <a:cubicBezTo>
                    <a:pt x="160124" y="15788"/>
                    <a:pt x="158736" y="17002"/>
                    <a:pt x="157349" y="17002"/>
                  </a:cubicBezTo>
                  <a:cubicBezTo>
                    <a:pt x="155961" y="17002"/>
                    <a:pt x="155961" y="14573"/>
                    <a:pt x="154573" y="14573"/>
                  </a:cubicBezTo>
                  <a:cubicBezTo>
                    <a:pt x="154573" y="13359"/>
                    <a:pt x="153185" y="13359"/>
                    <a:pt x="151797" y="12145"/>
                  </a:cubicBezTo>
                  <a:cubicBezTo>
                    <a:pt x="151797" y="12145"/>
                    <a:pt x="151797" y="9716"/>
                    <a:pt x="151797" y="8502"/>
                  </a:cubicBezTo>
                  <a:cubicBezTo>
                    <a:pt x="151797" y="8502"/>
                    <a:pt x="153185" y="7287"/>
                    <a:pt x="154573" y="7287"/>
                  </a:cubicBezTo>
                  <a:close/>
                  <a:moveTo>
                    <a:pt x="35327" y="7287"/>
                  </a:moveTo>
                  <a:cubicBezTo>
                    <a:pt x="35327" y="7287"/>
                    <a:pt x="36652" y="8577"/>
                    <a:pt x="36652" y="8577"/>
                  </a:cubicBezTo>
                  <a:cubicBezTo>
                    <a:pt x="37976" y="9868"/>
                    <a:pt x="37976" y="11158"/>
                    <a:pt x="39301" y="12448"/>
                  </a:cubicBezTo>
                  <a:cubicBezTo>
                    <a:pt x="39301" y="13739"/>
                    <a:pt x="40626" y="15029"/>
                    <a:pt x="40626" y="16319"/>
                  </a:cubicBezTo>
                  <a:cubicBezTo>
                    <a:pt x="41950" y="16319"/>
                    <a:pt x="41950" y="17610"/>
                    <a:pt x="41950" y="18900"/>
                  </a:cubicBezTo>
                  <a:cubicBezTo>
                    <a:pt x="41950" y="18900"/>
                    <a:pt x="41950" y="20190"/>
                    <a:pt x="41950" y="21481"/>
                  </a:cubicBezTo>
                  <a:cubicBezTo>
                    <a:pt x="43275" y="21481"/>
                    <a:pt x="45925" y="22771"/>
                    <a:pt x="47249" y="22771"/>
                  </a:cubicBezTo>
                  <a:cubicBezTo>
                    <a:pt x="47249" y="24061"/>
                    <a:pt x="48574" y="26642"/>
                    <a:pt x="47249" y="26642"/>
                  </a:cubicBezTo>
                  <a:cubicBezTo>
                    <a:pt x="47249" y="27932"/>
                    <a:pt x="43275" y="26642"/>
                    <a:pt x="41950" y="26642"/>
                  </a:cubicBezTo>
                  <a:cubicBezTo>
                    <a:pt x="41950" y="25352"/>
                    <a:pt x="39301" y="24061"/>
                    <a:pt x="39301" y="24061"/>
                  </a:cubicBezTo>
                  <a:cubicBezTo>
                    <a:pt x="37976" y="22771"/>
                    <a:pt x="37976" y="20190"/>
                    <a:pt x="37976" y="18900"/>
                  </a:cubicBezTo>
                  <a:cubicBezTo>
                    <a:pt x="37976" y="17610"/>
                    <a:pt x="36652" y="15029"/>
                    <a:pt x="36652" y="13739"/>
                  </a:cubicBezTo>
                  <a:cubicBezTo>
                    <a:pt x="36652" y="13739"/>
                    <a:pt x="34002" y="11158"/>
                    <a:pt x="34002" y="11158"/>
                  </a:cubicBezTo>
                  <a:cubicBezTo>
                    <a:pt x="34002" y="9868"/>
                    <a:pt x="34002" y="7287"/>
                    <a:pt x="35327" y="7287"/>
                  </a:cubicBezTo>
                  <a:close/>
                  <a:moveTo>
                    <a:pt x="42877" y="2581"/>
                  </a:moveTo>
                  <a:cubicBezTo>
                    <a:pt x="44279" y="1215"/>
                    <a:pt x="47081" y="1215"/>
                    <a:pt x="48482" y="2581"/>
                  </a:cubicBezTo>
                  <a:cubicBezTo>
                    <a:pt x="49883" y="2581"/>
                    <a:pt x="49883" y="6680"/>
                    <a:pt x="49883" y="8046"/>
                  </a:cubicBezTo>
                  <a:cubicBezTo>
                    <a:pt x="51284" y="9412"/>
                    <a:pt x="54087" y="12145"/>
                    <a:pt x="54087" y="13511"/>
                  </a:cubicBezTo>
                  <a:cubicBezTo>
                    <a:pt x="55488" y="13511"/>
                    <a:pt x="56889" y="14877"/>
                    <a:pt x="56889" y="14877"/>
                  </a:cubicBezTo>
                  <a:cubicBezTo>
                    <a:pt x="56889" y="16243"/>
                    <a:pt x="58290" y="18976"/>
                    <a:pt x="56889" y="20342"/>
                  </a:cubicBezTo>
                  <a:cubicBezTo>
                    <a:pt x="56889" y="21708"/>
                    <a:pt x="55488" y="21708"/>
                    <a:pt x="55488" y="23074"/>
                  </a:cubicBezTo>
                  <a:cubicBezTo>
                    <a:pt x="55488" y="23074"/>
                    <a:pt x="52686" y="23074"/>
                    <a:pt x="52686" y="21708"/>
                  </a:cubicBezTo>
                  <a:cubicBezTo>
                    <a:pt x="51284" y="21708"/>
                    <a:pt x="49883" y="18976"/>
                    <a:pt x="48482" y="17609"/>
                  </a:cubicBezTo>
                  <a:cubicBezTo>
                    <a:pt x="47081" y="16243"/>
                    <a:pt x="45680" y="14877"/>
                    <a:pt x="45680" y="14877"/>
                  </a:cubicBezTo>
                  <a:cubicBezTo>
                    <a:pt x="45680" y="13511"/>
                    <a:pt x="45680" y="12145"/>
                    <a:pt x="45680" y="10778"/>
                  </a:cubicBezTo>
                  <a:cubicBezTo>
                    <a:pt x="44279" y="9412"/>
                    <a:pt x="41476" y="9412"/>
                    <a:pt x="41476" y="8046"/>
                  </a:cubicBezTo>
                  <a:cubicBezTo>
                    <a:pt x="40075" y="8046"/>
                    <a:pt x="40075" y="5314"/>
                    <a:pt x="41476" y="3948"/>
                  </a:cubicBezTo>
                  <a:cubicBezTo>
                    <a:pt x="41476" y="2581"/>
                    <a:pt x="41476" y="2581"/>
                    <a:pt x="42877" y="2581"/>
                  </a:cubicBezTo>
                  <a:close/>
                  <a:moveTo>
                    <a:pt x="23438" y="1215"/>
                  </a:moveTo>
                  <a:cubicBezTo>
                    <a:pt x="23438" y="1215"/>
                    <a:pt x="24773" y="1215"/>
                    <a:pt x="24773" y="2540"/>
                  </a:cubicBezTo>
                  <a:cubicBezTo>
                    <a:pt x="26109" y="2540"/>
                    <a:pt x="28781" y="3865"/>
                    <a:pt x="30117" y="5189"/>
                  </a:cubicBezTo>
                  <a:cubicBezTo>
                    <a:pt x="30117" y="6514"/>
                    <a:pt x="30117" y="7839"/>
                    <a:pt x="30117" y="9163"/>
                  </a:cubicBezTo>
                  <a:cubicBezTo>
                    <a:pt x="30117" y="9163"/>
                    <a:pt x="31452" y="10488"/>
                    <a:pt x="31452" y="10488"/>
                  </a:cubicBezTo>
                  <a:cubicBezTo>
                    <a:pt x="32788" y="11813"/>
                    <a:pt x="32788" y="13138"/>
                    <a:pt x="32788" y="13138"/>
                  </a:cubicBezTo>
                  <a:cubicBezTo>
                    <a:pt x="32788" y="14462"/>
                    <a:pt x="31452" y="14462"/>
                    <a:pt x="31452" y="15787"/>
                  </a:cubicBezTo>
                  <a:cubicBezTo>
                    <a:pt x="30117" y="15787"/>
                    <a:pt x="28781" y="15787"/>
                    <a:pt x="27445" y="15787"/>
                  </a:cubicBezTo>
                  <a:cubicBezTo>
                    <a:pt x="26109" y="15787"/>
                    <a:pt x="23438" y="13138"/>
                    <a:pt x="23438" y="13138"/>
                  </a:cubicBezTo>
                  <a:cubicBezTo>
                    <a:pt x="23438" y="11813"/>
                    <a:pt x="23438" y="10488"/>
                    <a:pt x="23438" y="10488"/>
                  </a:cubicBezTo>
                  <a:cubicBezTo>
                    <a:pt x="22102" y="9163"/>
                    <a:pt x="20766" y="9163"/>
                    <a:pt x="20766" y="7839"/>
                  </a:cubicBezTo>
                  <a:cubicBezTo>
                    <a:pt x="19430" y="6514"/>
                    <a:pt x="19430" y="3865"/>
                    <a:pt x="20766" y="3865"/>
                  </a:cubicBezTo>
                  <a:cubicBezTo>
                    <a:pt x="20766" y="2540"/>
                    <a:pt x="22102" y="1215"/>
                    <a:pt x="23438" y="1215"/>
                  </a:cubicBezTo>
                  <a:close/>
                  <a:moveTo>
                    <a:pt x="134955" y="0"/>
                  </a:moveTo>
                  <a:cubicBezTo>
                    <a:pt x="136265" y="0"/>
                    <a:pt x="137575" y="1316"/>
                    <a:pt x="138885" y="1316"/>
                  </a:cubicBezTo>
                  <a:cubicBezTo>
                    <a:pt x="140195" y="2631"/>
                    <a:pt x="140195" y="6578"/>
                    <a:pt x="141506" y="7894"/>
                  </a:cubicBezTo>
                  <a:cubicBezTo>
                    <a:pt x="142816" y="9209"/>
                    <a:pt x="146747" y="11840"/>
                    <a:pt x="148057" y="13156"/>
                  </a:cubicBezTo>
                  <a:cubicBezTo>
                    <a:pt x="149367" y="14471"/>
                    <a:pt x="149367" y="18418"/>
                    <a:pt x="148057" y="19734"/>
                  </a:cubicBezTo>
                  <a:cubicBezTo>
                    <a:pt x="148057" y="21049"/>
                    <a:pt x="145436" y="21049"/>
                    <a:pt x="144126" y="21049"/>
                  </a:cubicBezTo>
                  <a:cubicBezTo>
                    <a:pt x="142816" y="22365"/>
                    <a:pt x="141506" y="23680"/>
                    <a:pt x="141506" y="23680"/>
                  </a:cubicBezTo>
                  <a:cubicBezTo>
                    <a:pt x="140195" y="24996"/>
                    <a:pt x="136265" y="23680"/>
                    <a:pt x="134955" y="23680"/>
                  </a:cubicBezTo>
                  <a:cubicBezTo>
                    <a:pt x="133644" y="23680"/>
                    <a:pt x="128403" y="24996"/>
                    <a:pt x="125783" y="24996"/>
                  </a:cubicBezTo>
                  <a:cubicBezTo>
                    <a:pt x="124473" y="24996"/>
                    <a:pt x="123162" y="23680"/>
                    <a:pt x="121852" y="24996"/>
                  </a:cubicBezTo>
                  <a:cubicBezTo>
                    <a:pt x="120542" y="24996"/>
                    <a:pt x="116611" y="24996"/>
                    <a:pt x="115301" y="24996"/>
                  </a:cubicBezTo>
                  <a:cubicBezTo>
                    <a:pt x="113991" y="26312"/>
                    <a:pt x="113991" y="30258"/>
                    <a:pt x="113991" y="31574"/>
                  </a:cubicBezTo>
                  <a:cubicBezTo>
                    <a:pt x="112680" y="34205"/>
                    <a:pt x="112680" y="38152"/>
                    <a:pt x="113991" y="39467"/>
                  </a:cubicBezTo>
                  <a:cubicBezTo>
                    <a:pt x="113991" y="40783"/>
                    <a:pt x="115301" y="44730"/>
                    <a:pt x="115301" y="46045"/>
                  </a:cubicBezTo>
                  <a:cubicBezTo>
                    <a:pt x="116611" y="46045"/>
                    <a:pt x="117921" y="46045"/>
                    <a:pt x="117921" y="47361"/>
                  </a:cubicBezTo>
                  <a:cubicBezTo>
                    <a:pt x="119232" y="47361"/>
                    <a:pt x="123162" y="48676"/>
                    <a:pt x="123162" y="49992"/>
                  </a:cubicBezTo>
                  <a:cubicBezTo>
                    <a:pt x="124473" y="51307"/>
                    <a:pt x="127093" y="53939"/>
                    <a:pt x="127093" y="56570"/>
                  </a:cubicBezTo>
                  <a:cubicBezTo>
                    <a:pt x="127093" y="56570"/>
                    <a:pt x="124473" y="59201"/>
                    <a:pt x="124473" y="59201"/>
                  </a:cubicBezTo>
                  <a:cubicBezTo>
                    <a:pt x="123162" y="60516"/>
                    <a:pt x="120542" y="61832"/>
                    <a:pt x="117921" y="63148"/>
                  </a:cubicBezTo>
                  <a:cubicBezTo>
                    <a:pt x="116611" y="63148"/>
                    <a:pt x="113991" y="63148"/>
                    <a:pt x="112680" y="64463"/>
                  </a:cubicBezTo>
                  <a:cubicBezTo>
                    <a:pt x="110060" y="64463"/>
                    <a:pt x="107440" y="67094"/>
                    <a:pt x="106129" y="68410"/>
                  </a:cubicBezTo>
                  <a:cubicBezTo>
                    <a:pt x="103509" y="69725"/>
                    <a:pt x="99578" y="69725"/>
                    <a:pt x="96958" y="71041"/>
                  </a:cubicBezTo>
                  <a:cubicBezTo>
                    <a:pt x="95647" y="72357"/>
                    <a:pt x="94337" y="73672"/>
                    <a:pt x="93027" y="74988"/>
                  </a:cubicBezTo>
                  <a:cubicBezTo>
                    <a:pt x="91717" y="74988"/>
                    <a:pt x="89096" y="76303"/>
                    <a:pt x="89096" y="76303"/>
                  </a:cubicBezTo>
                  <a:cubicBezTo>
                    <a:pt x="87786" y="77619"/>
                    <a:pt x="86476" y="81566"/>
                    <a:pt x="85166" y="82881"/>
                  </a:cubicBezTo>
                  <a:cubicBezTo>
                    <a:pt x="85166" y="84197"/>
                    <a:pt x="83855" y="86828"/>
                    <a:pt x="82545" y="88143"/>
                  </a:cubicBezTo>
                  <a:cubicBezTo>
                    <a:pt x="82545" y="89459"/>
                    <a:pt x="82545" y="92090"/>
                    <a:pt x="82545" y="93406"/>
                  </a:cubicBezTo>
                  <a:cubicBezTo>
                    <a:pt x="82545" y="94721"/>
                    <a:pt x="79925" y="97352"/>
                    <a:pt x="79925" y="98668"/>
                  </a:cubicBezTo>
                  <a:cubicBezTo>
                    <a:pt x="79925" y="99984"/>
                    <a:pt x="79925" y="105246"/>
                    <a:pt x="78614" y="106561"/>
                  </a:cubicBezTo>
                  <a:cubicBezTo>
                    <a:pt x="78614" y="107877"/>
                    <a:pt x="74684" y="110508"/>
                    <a:pt x="73373" y="110508"/>
                  </a:cubicBezTo>
                  <a:cubicBezTo>
                    <a:pt x="72063" y="110508"/>
                    <a:pt x="69443" y="110508"/>
                    <a:pt x="68132" y="110508"/>
                  </a:cubicBezTo>
                  <a:cubicBezTo>
                    <a:pt x="66822" y="110508"/>
                    <a:pt x="65512" y="107877"/>
                    <a:pt x="64202" y="107877"/>
                  </a:cubicBezTo>
                  <a:cubicBezTo>
                    <a:pt x="64202" y="107877"/>
                    <a:pt x="62891" y="110508"/>
                    <a:pt x="61581" y="110508"/>
                  </a:cubicBezTo>
                  <a:cubicBezTo>
                    <a:pt x="60271" y="110508"/>
                    <a:pt x="58961" y="109193"/>
                    <a:pt x="57651" y="109193"/>
                  </a:cubicBezTo>
                  <a:cubicBezTo>
                    <a:pt x="57651" y="107877"/>
                    <a:pt x="56340" y="105246"/>
                    <a:pt x="56340" y="103930"/>
                  </a:cubicBezTo>
                  <a:cubicBezTo>
                    <a:pt x="56340" y="102615"/>
                    <a:pt x="56340" y="99984"/>
                    <a:pt x="56340" y="98668"/>
                  </a:cubicBezTo>
                  <a:cubicBezTo>
                    <a:pt x="57651" y="97352"/>
                    <a:pt x="57651" y="96037"/>
                    <a:pt x="58961" y="94721"/>
                  </a:cubicBezTo>
                  <a:cubicBezTo>
                    <a:pt x="58961" y="93406"/>
                    <a:pt x="57651" y="89459"/>
                    <a:pt x="57651" y="88143"/>
                  </a:cubicBezTo>
                  <a:cubicBezTo>
                    <a:pt x="57651" y="86828"/>
                    <a:pt x="60271" y="85512"/>
                    <a:pt x="60271" y="84197"/>
                  </a:cubicBezTo>
                  <a:cubicBezTo>
                    <a:pt x="60271" y="81566"/>
                    <a:pt x="60271" y="77619"/>
                    <a:pt x="60271" y="76303"/>
                  </a:cubicBezTo>
                  <a:cubicBezTo>
                    <a:pt x="58961" y="74988"/>
                    <a:pt x="58961" y="72357"/>
                    <a:pt x="57651" y="71041"/>
                  </a:cubicBezTo>
                  <a:cubicBezTo>
                    <a:pt x="57651" y="71041"/>
                    <a:pt x="56340" y="69725"/>
                    <a:pt x="55030" y="69725"/>
                  </a:cubicBezTo>
                  <a:cubicBezTo>
                    <a:pt x="53720" y="69725"/>
                    <a:pt x="51099" y="68410"/>
                    <a:pt x="49789" y="67094"/>
                  </a:cubicBezTo>
                  <a:cubicBezTo>
                    <a:pt x="49789" y="67094"/>
                    <a:pt x="49789" y="64463"/>
                    <a:pt x="48479" y="63148"/>
                  </a:cubicBezTo>
                  <a:cubicBezTo>
                    <a:pt x="48479" y="63148"/>
                    <a:pt x="47169" y="60516"/>
                    <a:pt x="45858" y="61832"/>
                  </a:cubicBezTo>
                  <a:cubicBezTo>
                    <a:pt x="44548" y="61832"/>
                    <a:pt x="45858" y="64463"/>
                    <a:pt x="44548" y="65779"/>
                  </a:cubicBezTo>
                  <a:cubicBezTo>
                    <a:pt x="44548" y="68410"/>
                    <a:pt x="40617" y="71041"/>
                    <a:pt x="40617" y="72357"/>
                  </a:cubicBezTo>
                  <a:cubicBezTo>
                    <a:pt x="39307" y="73672"/>
                    <a:pt x="40617" y="77619"/>
                    <a:pt x="40617" y="78934"/>
                  </a:cubicBezTo>
                  <a:cubicBezTo>
                    <a:pt x="40617" y="80250"/>
                    <a:pt x="39307" y="81566"/>
                    <a:pt x="37997" y="82881"/>
                  </a:cubicBezTo>
                  <a:cubicBezTo>
                    <a:pt x="37997" y="84197"/>
                    <a:pt x="39307" y="86828"/>
                    <a:pt x="39307" y="89459"/>
                  </a:cubicBezTo>
                  <a:cubicBezTo>
                    <a:pt x="39307" y="89459"/>
                    <a:pt x="40617" y="92090"/>
                    <a:pt x="40617" y="93406"/>
                  </a:cubicBezTo>
                  <a:cubicBezTo>
                    <a:pt x="40617" y="93406"/>
                    <a:pt x="40617" y="94721"/>
                    <a:pt x="40617" y="94721"/>
                  </a:cubicBezTo>
                  <a:cubicBezTo>
                    <a:pt x="39307" y="94721"/>
                    <a:pt x="37997" y="94721"/>
                    <a:pt x="36687" y="94721"/>
                  </a:cubicBezTo>
                  <a:cubicBezTo>
                    <a:pt x="35377" y="93406"/>
                    <a:pt x="34066" y="92090"/>
                    <a:pt x="32756" y="90775"/>
                  </a:cubicBezTo>
                  <a:cubicBezTo>
                    <a:pt x="31446" y="90775"/>
                    <a:pt x="28825" y="92090"/>
                    <a:pt x="27515" y="90775"/>
                  </a:cubicBezTo>
                  <a:cubicBezTo>
                    <a:pt x="24895" y="90775"/>
                    <a:pt x="22274" y="89459"/>
                    <a:pt x="20964" y="89459"/>
                  </a:cubicBezTo>
                  <a:cubicBezTo>
                    <a:pt x="19654" y="89459"/>
                    <a:pt x="18343" y="88143"/>
                    <a:pt x="17033" y="88143"/>
                  </a:cubicBezTo>
                  <a:cubicBezTo>
                    <a:pt x="17033" y="88143"/>
                    <a:pt x="14413" y="89459"/>
                    <a:pt x="13102" y="88143"/>
                  </a:cubicBezTo>
                  <a:cubicBezTo>
                    <a:pt x="13102" y="88143"/>
                    <a:pt x="10482" y="86828"/>
                    <a:pt x="9172" y="85512"/>
                  </a:cubicBezTo>
                  <a:cubicBezTo>
                    <a:pt x="7862" y="82881"/>
                    <a:pt x="7862" y="77619"/>
                    <a:pt x="7862" y="74988"/>
                  </a:cubicBezTo>
                  <a:cubicBezTo>
                    <a:pt x="7862" y="73672"/>
                    <a:pt x="10482" y="69725"/>
                    <a:pt x="10482" y="67094"/>
                  </a:cubicBezTo>
                  <a:cubicBezTo>
                    <a:pt x="9172" y="65779"/>
                    <a:pt x="6551" y="61832"/>
                    <a:pt x="6551" y="60516"/>
                  </a:cubicBezTo>
                  <a:cubicBezTo>
                    <a:pt x="6551" y="59201"/>
                    <a:pt x="7862" y="55254"/>
                    <a:pt x="6551" y="53939"/>
                  </a:cubicBezTo>
                  <a:cubicBezTo>
                    <a:pt x="6551" y="52623"/>
                    <a:pt x="5241" y="51307"/>
                    <a:pt x="3931" y="49992"/>
                  </a:cubicBezTo>
                  <a:cubicBezTo>
                    <a:pt x="3931" y="48676"/>
                    <a:pt x="1310" y="48676"/>
                    <a:pt x="1310" y="47361"/>
                  </a:cubicBezTo>
                  <a:cubicBezTo>
                    <a:pt x="0" y="46045"/>
                    <a:pt x="0" y="43414"/>
                    <a:pt x="0" y="42098"/>
                  </a:cubicBezTo>
                  <a:cubicBezTo>
                    <a:pt x="0" y="42098"/>
                    <a:pt x="0" y="39467"/>
                    <a:pt x="0" y="39467"/>
                  </a:cubicBezTo>
                  <a:cubicBezTo>
                    <a:pt x="0" y="38152"/>
                    <a:pt x="1310" y="36836"/>
                    <a:pt x="2621" y="36836"/>
                  </a:cubicBezTo>
                  <a:cubicBezTo>
                    <a:pt x="2621" y="36836"/>
                    <a:pt x="3931" y="38152"/>
                    <a:pt x="5241" y="38152"/>
                  </a:cubicBezTo>
                  <a:cubicBezTo>
                    <a:pt x="6551" y="38152"/>
                    <a:pt x="9172" y="38152"/>
                    <a:pt x="10482" y="38152"/>
                  </a:cubicBezTo>
                  <a:cubicBezTo>
                    <a:pt x="11792" y="38152"/>
                    <a:pt x="14413" y="36836"/>
                    <a:pt x="14413" y="36836"/>
                  </a:cubicBezTo>
                  <a:cubicBezTo>
                    <a:pt x="15723" y="35521"/>
                    <a:pt x="15723" y="34205"/>
                    <a:pt x="15723" y="32889"/>
                  </a:cubicBezTo>
                  <a:cubicBezTo>
                    <a:pt x="14413" y="32889"/>
                    <a:pt x="13102" y="30258"/>
                    <a:pt x="11792" y="30258"/>
                  </a:cubicBezTo>
                  <a:cubicBezTo>
                    <a:pt x="11792" y="28943"/>
                    <a:pt x="13102" y="27627"/>
                    <a:pt x="13102" y="26312"/>
                  </a:cubicBezTo>
                  <a:cubicBezTo>
                    <a:pt x="14413" y="26312"/>
                    <a:pt x="18343" y="26312"/>
                    <a:pt x="19654" y="26312"/>
                  </a:cubicBezTo>
                  <a:cubicBezTo>
                    <a:pt x="20964" y="26312"/>
                    <a:pt x="23584" y="27627"/>
                    <a:pt x="24895" y="27627"/>
                  </a:cubicBezTo>
                  <a:cubicBezTo>
                    <a:pt x="26205" y="28943"/>
                    <a:pt x="27515" y="30258"/>
                    <a:pt x="27515" y="31574"/>
                  </a:cubicBezTo>
                  <a:cubicBezTo>
                    <a:pt x="28825" y="32889"/>
                    <a:pt x="31446" y="34205"/>
                    <a:pt x="32756" y="35521"/>
                  </a:cubicBezTo>
                  <a:cubicBezTo>
                    <a:pt x="32756" y="35521"/>
                    <a:pt x="34066" y="38152"/>
                    <a:pt x="35377" y="38152"/>
                  </a:cubicBezTo>
                  <a:cubicBezTo>
                    <a:pt x="36687" y="38152"/>
                    <a:pt x="37997" y="38152"/>
                    <a:pt x="37997" y="36836"/>
                  </a:cubicBezTo>
                  <a:cubicBezTo>
                    <a:pt x="39307" y="36836"/>
                    <a:pt x="40617" y="34205"/>
                    <a:pt x="40617" y="32889"/>
                  </a:cubicBezTo>
                  <a:cubicBezTo>
                    <a:pt x="41928" y="31574"/>
                    <a:pt x="43238" y="30258"/>
                    <a:pt x="43238" y="30258"/>
                  </a:cubicBezTo>
                  <a:cubicBezTo>
                    <a:pt x="44548" y="30258"/>
                    <a:pt x="45858" y="31574"/>
                    <a:pt x="47169" y="31574"/>
                  </a:cubicBezTo>
                  <a:cubicBezTo>
                    <a:pt x="47169" y="32889"/>
                    <a:pt x="48479" y="34205"/>
                    <a:pt x="48479" y="35521"/>
                  </a:cubicBezTo>
                  <a:cubicBezTo>
                    <a:pt x="49789" y="35521"/>
                    <a:pt x="52410" y="36836"/>
                    <a:pt x="53720" y="38152"/>
                  </a:cubicBezTo>
                  <a:cubicBezTo>
                    <a:pt x="55030" y="38152"/>
                    <a:pt x="58961" y="38152"/>
                    <a:pt x="60271" y="38152"/>
                  </a:cubicBezTo>
                  <a:cubicBezTo>
                    <a:pt x="61581" y="36836"/>
                    <a:pt x="65512" y="35521"/>
                    <a:pt x="66822" y="34205"/>
                  </a:cubicBezTo>
                  <a:cubicBezTo>
                    <a:pt x="68132" y="32889"/>
                    <a:pt x="69443" y="31574"/>
                    <a:pt x="69443" y="30258"/>
                  </a:cubicBezTo>
                  <a:cubicBezTo>
                    <a:pt x="70753" y="28943"/>
                    <a:pt x="72063" y="27627"/>
                    <a:pt x="73373" y="26312"/>
                  </a:cubicBezTo>
                  <a:cubicBezTo>
                    <a:pt x="74684" y="24996"/>
                    <a:pt x="78614" y="23680"/>
                    <a:pt x="79925" y="23680"/>
                  </a:cubicBezTo>
                  <a:cubicBezTo>
                    <a:pt x="81235" y="23680"/>
                    <a:pt x="83855" y="23680"/>
                    <a:pt x="85166" y="23680"/>
                  </a:cubicBezTo>
                  <a:cubicBezTo>
                    <a:pt x="86476" y="23680"/>
                    <a:pt x="89096" y="24996"/>
                    <a:pt x="89096" y="23680"/>
                  </a:cubicBezTo>
                  <a:cubicBezTo>
                    <a:pt x="90406" y="23680"/>
                    <a:pt x="94337" y="22365"/>
                    <a:pt x="95647" y="22365"/>
                  </a:cubicBezTo>
                  <a:cubicBezTo>
                    <a:pt x="96958" y="22365"/>
                    <a:pt x="99578" y="22365"/>
                    <a:pt x="100888" y="22365"/>
                  </a:cubicBezTo>
                  <a:cubicBezTo>
                    <a:pt x="102199" y="22365"/>
                    <a:pt x="104819" y="22365"/>
                    <a:pt x="104819" y="21049"/>
                  </a:cubicBezTo>
                  <a:cubicBezTo>
                    <a:pt x="106129" y="19734"/>
                    <a:pt x="107440" y="17103"/>
                    <a:pt x="108750" y="17103"/>
                  </a:cubicBezTo>
                  <a:cubicBezTo>
                    <a:pt x="110060" y="15787"/>
                    <a:pt x="112680" y="14471"/>
                    <a:pt x="113991" y="13156"/>
                  </a:cubicBezTo>
                  <a:cubicBezTo>
                    <a:pt x="115301" y="13156"/>
                    <a:pt x="117921" y="10525"/>
                    <a:pt x="119232" y="9209"/>
                  </a:cubicBezTo>
                  <a:cubicBezTo>
                    <a:pt x="119232" y="9209"/>
                    <a:pt x="121852" y="7894"/>
                    <a:pt x="123162" y="7894"/>
                  </a:cubicBezTo>
                  <a:cubicBezTo>
                    <a:pt x="124473" y="7894"/>
                    <a:pt x="125783" y="7894"/>
                    <a:pt x="127093" y="7894"/>
                  </a:cubicBezTo>
                  <a:cubicBezTo>
                    <a:pt x="127093" y="7894"/>
                    <a:pt x="127093" y="11840"/>
                    <a:pt x="128403" y="13156"/>
                  </a:cubicBezTo>
                  <a:cubicBezTo>
                    <a:pt x="129714" y="13156"/>
                    <a:pt x="131024" y="14471"/>
                    <a:pt x="132334" y="14471"/>
                  </a:cubicBezTo>
                  <a:cubicBezTo>
                    <a:pt x="133644" y="13156"/>
                    <a:pt x="133644" y="10525"/>
                    <a:pt x="133644" y="9209"/>
                  </a:cubicBezTo>
                  <a:cubicBezTo>
                    <a:pt x="133644" y="7894"/>
                    <a:pt x="132334" y="6578"/>
                    <a:pt x="132334" y="5262"/>
                  </a:cubicBezTo>
                  <a:cubicBezTo>
                    <a:pt x="132334" y="3947"/>
                    <a:pt x="133644" y="0"/>
                    <a:pt x="13495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0" name="Freeform 38"/>
            <p:cNvSpPr>
              <a:spLocks/>
            </p:cNvSpPr>
            <p:nvPr/>
          </p:nvSpPr>
          <p:spPr bwMode="auto">
            <a:xfrm>
              <a:off x="3415415" y="3600194"/>
              <a:ext cx="29145" cy="40075"/>
            </a:xfrm>
            <a:custGeom>
              <a:avLst/>
              <a:gdLst/>
              <a:ahLst/>
              <a:cxnLst>
                <a:cxn ang="0">
                  <a:pos x="21" y="13"/>
                </a:cxn>
                <a:cxn ang="0">
                  <a:pos x="22" y="18"/>
                </a:cxn>
                <a:cxn ang="0">
                  <a:pos x="20" y="22"/>
                </a:cxn>
                <a:cxn ang="0">
                  <a:pos x="19" y="27"/>
                </a:cxn>
                <a:cxn ang="0">
                  <a:pos x="19" y="30"/>
                </a:cxn>
                <a:cxn ang="0">
                  <a:pos x="16" y="31"/>
                </a:cxn>
                <a:cxn ang="0">
                  <a:pos x="15" y="28"/>
                </a:cxn>
                <a:cxn ang="0">
                  <a:pos x="14" y="26"/>
                </a:cxn>
                <a:cxn ang="0">
                  <a:pos x="12" y="26"/>
                </a:cxn>
                <a:cxn ang="0">
                  <a:pos x="7" y="25"/>
                </a:cxn>
                <a:cxn ang="0">
                  <a:pos x="5" y="24"/>
                </a:cxn>
                <a:cxn ang="0">
                  <a:pos x="3" y="19"/>
                </a:cxn>
                <a:cxn ang="0">
                  <a:pos x="2" y="16"/>
                </a:cxn>
                <a:cxn ang="0">
                  <a:pos x="0" y="14"/>
                </a:cxn>
                <a:cxn ang="0">
                  <a:pos x="0" y="12"/>
                </a:cxn>
                <a:cxn ang="0">
                  <a:pos x="1" y="10"/>
                </a:cxn>
                <a:cxn ang="0">
                  <a:pos x="1" y="8"/>
                </a:cxn>
                <a:cxn ang="0">
                  <a:pos x="3" y="8"/>
                </a:cxn>
                <a:cxn ang="0">
                  <a:pos x="5" y="8"/>
                </a:cxn>
                <a:cxn ang="0">
                  <a:pos x="5" y="5"/>
                </a:cxn>
                <a:cxn ang="0">
                  <a:pos x="3" y="3"/>
                </a:cxn>
                <a:cxn ang="0">
                  <a:pos x="3" y="2"/>
                </a:cxn>
                <a:cxn ang="0">
                  <a:pos x="4" y="2"/>
                </a:cxn>
                <a:cxn ang="0">
                  <a:pos x="6" y="0"/>
                </a:cxn>
                <a:cxn ang="0">
                  <a:pos x="6" y="0"/>
                </a:cxn>
                <a:cxn ang="0">
                  <a:pos x="8" y="2"/>
                </a:cxn>
                <a:cxn ang="0">
                  <a:pos x="11" y="3"/>
                </a:cxn>
                <a:cxn ang="0">
                  <a:pos x="14" y="5"/>
                </a:cxn>
                <a:cxn ang="0">
                  <a:pos x="16" y="7"/>
                </a:cxn>
                <a:cxn ang="0">
                  <a:pos x="20" y="9"/>
                </a:cxn>
                <a:cxn ang="0">
                  <a:pos x="21" y="13"/>
                </a:cxn>
              </a:cxnLst>
              <a:rect l="0" t="0" r="r" b="b"/>
              <a:pathLst>
                <a:path w="23" h="31">
                  <a:moveTo>
                    <a:pt x="21" y="13"/>
                  </a:moveTo>
                  <a:cubicBezTo>
                    <a:pt x="22" y="14"/>
                    <a:pt x="23" y="17"/>
                    <a:pt x="22" y="18"/>
                  </a:cubicBezTo>
                  <a:cubicBezTo>
                    <a:pt x="22" y="19"/>
                    <a:pt x="21" y="21"/>
                    <a:pt x="20" y="22"/>
                  </a:cubicBezTo>
                  <a:cubicBezTo>
                    <a:pt x="20" y="24"/>
                    <a:pt x="20" y="26"/>
                    <a:pt x="19" y="27"/>
                  </a:cubicBezTo>
                  <a:cubicBezTo>
                    <a:pt x="19" y="28"/>
                    <a:pt x="19" y="29"/>
                    <a:pt x="19" y="30"/>
                  </a:cubicBezTo>
                  <a:cubicBezTo>
                    <a:pt x="18" y="31"/>
                    <a:pt x="17" y="31"/>
                    <a:pt x="16" y="31"/>
                  </a:cubicBezTo>
                  <a:cubicBezTo>
                    <a:pt x="15" y="31"/>
                    <a:pt x="15" y="29"/>
                    <a:pt x="15" y="28"/>
                  </a:cubicBezTo>
                  <a:cubicBezTo>
                    <a:pt x="14" y="28"/>
                    <a:pt x="14" y="26"/>
                    <a:pt x="14" y="26"/>
                  </a:cubicBezTo>
                  <a:cubicBezTo>
                    <a:pt x="13" y="25"/>
                    <a:pt x="12" y="26"/>
                    <a:pt x="12" y="26"/>
                  </a:cubicBezTo>
                  <a:cubicBezTo>
                    <a:pt x="10" y="25"/>
                    <a:pt x="8" y="25"/>
                    <a:pt x="7" y="25"/>
                  </a:cubicBezTo>
                  <a:cubicBezTo>
                    <a:pt x="7" y="25"/>
                    <a:pt x="6" y="25"/>
                    <a:pt x="5" y="24"/>
                  </a:cubicBezTo>
                  <a:cubicBezTo>
                    <a:pt x="4" y="23"/>
                    <a:pt x="4" y="20"/>
                    <a:pt x="3" y="19"/>
                  </a:cubicBezTo>
                  <a:cubicBezTo>
                    <a:pt x="3" y="18"/>
                    <a:pt x="2" y="16"/>
                    <a:pt x="2" y="16"/>
                  </a:cubicBezTo>
                  <a:cubicBezTo>
                    <a:pt x="1" y="15"/>
                    <a:pt x="0" y="15"/>
                    <a:pt x="0" y="14"/>
                  </a:cubicBezTo>
                  <a:cubicBezTo>
                    <a:pt x="0" y="14"/>
                    <a:pt x="0" y="13"/>
                    <a:pt x="0" y="12"/>
                  </a:cubicBezTo>
                  <a:cubicBezTo>
                    <a:pt x="0" y="12"/>
                    <a:pt x="1" y="11"/>
                    <a:pt x="1" y="10"/>
                  </a:cubicBezTo>
                  <a:cubicBezTo>
                    <a:pt x="1" y="10"/>
                    <a:pt x="1" y="9"/>
                    <a:pt x="1" y="8"/>
                  </a:cubicBezTo>
                  <a:cubicBezTo>
                    <a:pt x="2" y="8"/>
                    <a:pt x="2" y="8"/>
                    <a:pt x="3" y="8"/>
                  </a:cubicBezTo>
                  <a:cubicBezTo>
                    <a:pt x="3" y="9"/>
                    <a:pt x="4" y="8"/>
                    <a:pt x="5" y="8"/>
                  </a:cubicBezTo>
                  <a:cubicBezTo>
                    <a:pt x="5" y="7"/>
                    <a:pt x="5" y="6"/>
                    <a:pt x="5" y="5"/>
                  </a:cubicBezTo>
                  <a:cubicBezTo>
                    <a:pt x="4" y="5"/>
                    <a:pt x="4" y="4"/>
                    <a:pt x="3" y="3"/>
                  </a:cubicBezTo>
                  <a:cubicBezTo>
                    <a:pt x="3" y="3"/>
                    <a:pt x="3" y="3"/>
                    <a:pt x="3" y="2"/>
                  </a:cubicBezTo>
                  <a:cubicBezTo>
                    <a:pt x="4" y="2"/>
                    <a:pt x="4" y="2"/>
                    <a:pt x="4" y="2"/>
                  </a:cubicBezTo>
                  <a:cubicBezTo>
                    <a:pt x="5" y="1"/>
                    <a:pt x="6" y="0"/>
                    <a:pt x="6" y="0"/>
                  </a:cubicBezTo>
                  <a:cubicBezTo>
                    <a:pt x="6" y="0"/>
                    <a:pt x="6" y="0"/>
                    <a:pt x="6" y="0"/>
                  </a:cubicBezTo>
                  <a:cubicBezTo>
                    <a:pt x="7" y="0"/>
                    <a:pt x="8" y="1"/>
                    <a:pt x="8" y="2"/>
                  </a:cubicBezTo>
                  <a:cubicBezTo>
                    <a:pt x="9" y="2"/>
                    <a:pt x="10" y="3"/>
                    <a:pt x="11" y="3"/>
                  </a:cubicBezTo>
                  <a:cubicBezTo>
                    <a:pt x="12" y="3"/>
                    <a:pt x="14" y="4"/>
                    <a:pt x="14" y="5"/>
                  </a:cubicBezTo>
                  <a:cubicBezTo>
                    <a:pt x="15" y="5"/>
                    <a:pt x="15" y="7"/>
                    <a:pt x="16" y="7"/>
                  </a:cubicBezTo>
                  <a:cubicBezTo>
                    <a:pt x="17" y="8"/>
                    <a:pt x="19" y="9"/>
                    <a:pt x="20" y="9"/>
                  </a:cubicBezTo>
                  <a:cubicBezTo>
                    <a:pt x="20" y="10"/>
                    <a:pt x="21" y="12"/>
                    <a:pt x="21"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140"/>
            <p:cNvSpPr>
              <a:spLocks/>
            </p:cNvSpPr>
            <p:nvPr/>
          </p:nvSpPr>
          <p:spPr bwMode="auto">
            <a:xfrm>
              <a:off x="3429987" y="3476328"/>
              <a:ext cx="162724" cy="187013"/>
            </a:xfrm>
            <a:custGeom>
              <a:avLst/>
              <a:gdLst>
                <a:gd name="connsiteX0" fmla="*/ 107673 w 162724"/>
                <a:gd name="connsiteY0" fmla="*/ 142153 h 187013"/>
                <a:gd name="connsiteX1" fmla="*/ 112935 w 162724"/>
                <a:gd name="connsiteY1" fmla="*/ 142153 h 187013"/>
                <a:gd name="connsiteX2" fmla="*/ 112935 w 162724"/>
                <a:gd name="connsiteY2" fmla="*/ 146010 h 187013"/>
                <a:gd name="connsiteX3" fmla="*/ 110304 w 162724"/>
                <a:gd name="connsiteY3" fmla="*/ 147296 h 187013"/>
                <a:gd name="connsiteX4" fmla="*/ 110304 w 162724"/>
                <a:gd name="connsiteY4" fmla="*/ 151154 h 187013"/>
                <a:gd name="connsiteX5" fmla="*/ 107673 w 162724"/>
                <a:gd name="connsiteY5" fmla="*/ 153725 h 187013"/>
                <a:gd name="connsiteX6" fmla="*/ 107673 w 162724"/>
                <a:gd name="connsiteY6" fmla="*/ 156297 h 187013"/>
                <a:gd name="connsiteX7" fmla="*/ 105042 w 162724"/>
                <a:gd name="connsiteY7" fmla="*/ 160154 h 187013"/>
                <a:gd name="connsiteX8" fmla="*/ 105042 w 162724"/>
                <a:gd name="connsiteY8" fmla="*/ 162726 h 187013"/>
                <a:gd name="connsiteX9" fmla="*/ 101095 w 162724"/>
                <a:gd name="connsiteY9" fmla="*/ 161440 h 187013"/>
                <a:gd name="connsiteX10" fmla="*/ 99780 w 162724"/>
                <a:gd name="connsiteY10" fmla="*/ 157583 h 187013"/>
                <a:gd name="connsiteX11" fmla="*/ 97149 w 162724"/>
                <a:gd name="connsiteY11" fmla="*/ 156297 h 187013"/>
                <a:gd name="connsiteX12" fmla="*/ 97149 w 162724"/>
                <a:gd name="connsiteY12" fmla="*/ 153725 h 187013"/>
                <a:gd name="connsiteX13" fmla="*/ 99780 w 162724"/>
                <a:gd name="connsiteY13" fmla="*/ 152440 h 187013"/>
                <a:gd name="connsiteX14" fmla="*/ 99780 w 162724"/>
                <a:gd name="connsiteY14" fmla="*/ 147296 h 187013"/>
                <a:gd name="connsiteX15" fmla="*/ 103726 w 162724"/>
                <a:gd name="connsiteY15" fmla="*/ 144725 h 187013"/>
                <a:gd name="connsiteX16" fmla="*/ 107673 w 162724"/>
                <a:gd name="connsiteY16" fmla="*/ 142153 h 187013"/>
                <a:gd name="connsiteX17" fmla="*/ 132062 w 162724"/>
                <a:gd name="connsiteY17" fmla="*/ 120358 h 187013"/>
                <a:gd name="connsiteX18" fmla="*/ 134794 w 162724"/>
                <a:gd name="connsiteY18" fmla="*/ 123057 h 187013"/>
                <a:gd name="connsiteX19" fmla="*/ 130696 w 162724"/>
                <a:gd name="connsiteY19" fmla="*/ 129804 h 187013"/>
                <a:gd name="connsiteX20" fmla="*/ 126597 w 162724"/>
                <a:gd name="connsiteY20" fmla="*/ 131153 h 187013"/>
                <a:gd name="connsiteX21" fmla="*/ 123865 w 162724"/>
                <a:gd name="connsiteY21" fmla="*/ 127105 h 187013"/>
                <a:gd name="connsiteX22" fmla="*/ 123865 w 162724"/>
                <a:gd name="connsiteY22" fmla="*/ 124406 h 187013"/>
                <a:gd name="connsiteX23" fmla="*/ 127964 w 162724"/>
                <a:gd name="connsiteY23" fmla="*/ 121708 h 187013"/>
                <a:gd name="connsiteX24" fmla="*/ 132062 w 162724"/>
                <a:gd name="connsiteY24" fmla="*/ 120358 h 187013"/>
                <a:gd name="connsiteX25" fmla="*/ 140866 w 162724"/>
                <a:gd name="connsiteY25" fmla="*/ 114151 h 187013"/>
                <a:gd name="connsiteX26" fmla="*/ 144509 w 162724"/>
                <a:gd name="connsiteY26" fmla="*/ 114151 h 187013"/>
                <a:gd name="connsiteX27" fmla="*/ 145724 w 162724"/>
                <a:gd name="connsiteY27" fmla="*/ 115539 h 187013"/>
                <a:gd name="connsiteX28" fmla="*/ 148152 w 162724"/>
                <a:gd name="connsiteY28" fmla="*/ 118315 h 187013"/>
                <a:gd name="connsiteX29" fmla="*/ 145724 w 162724"/>
                <a:gd name="connsiteY29" fmla="*/ 122478 h 187013"/>
                <a:gd name="connsiteX30" fmla="*/ 140866 w 162724"/>
                <a:gd name="connsiteY30" fmla="*/ 122478 h 187013"/>
                <a:gd name="connsiteX31" fmla="*/ 139652 w 162724"/>
                <a:gd name="connsiteY31" fmla="*/ 118315 h 187013"/>
                <a:gd name="connsiteX32" fmla="*/ 140866 w 162724"/>
                <a:gd name="connsiteY32" fmla="*/ 114151 h 187013"/>
                <a:gd name="connsiteX33" fmla="*/ 157867 w 162724"/>
                <a:gd name="connsiteY33" fmla="*/ 71648 h 187013"/>
                <a:gd name="connsiteX34" fmla="*/ 162724 w 162724"/>
                <a:gd name="connsiteY34" fmla="*/ 73036 h 187013"/>
                <a:gd name="connsiteX35" fmla="*/ 162724 w 162724"/>
                <a:gd name="connsiteY35" fmla="*/ 75812 h 187013"/>
                <a:gd name="connsiteX36" fmla="*/ 161510 w 162724"/>
                <a:gd name="connsiteY36" fmla="*/ 78587 h 187013"/>
                <a:gd name="connsiteX37" fmla="*/ 159082 w 162724"/>
                <a:gd name="connsiteY37" fmla="*/ 81363 h 187013"/>
                <a:gd name="connsiteX38" fmla="*/ 156653 w 162724"/>
                <a:gd name="connsiteY38" fmla="*/ 77200 h 187013"/>
                <a:gd name="connsiteX39" fmla="*/ 156653 w 162724"/>
                <a:gd name="connsiteY39" fmla="*/ 74424 h 187013"/>
                <a:gd name="connsiteX40" fmla="*/ 157867 w 162724"/>
                <a:gd name="connsiteY40" fmla="*/ 71648 h 187013"/>
                <a:gd name="connsiteX41" fmla="*/ 92271 w 162724"/>
                <a:gd name="connsiteY41" fmla="*/ 9715 h 187013"/>
                <a:gd name="connsiteX42" fmla="*/ 93589 w 162724"/>
                <a:gd name="connsiteY42" fmla="*/ 12322 h 187013"/>
                <a:gd name="connsiteX43" fmla="*/ 93589 w 162724"/>
                <a:gd name="connsiteY43" fmla="*/ 16233 h 187013"/>
                <a:gd name="connsiteX44" fmla="*/ 94908 w 162724"/>
                <a:gd name="connsiteY44" fmla="*/ 20144 h 187013"/>
                <a:gd name="connsiteX45" fmla="*/ 97544 w 162724"/>
                <a:gd name="connsiteY45" fmla="*/ 21448 h 187013"/>
                <a:gd name="connsiteX46" fmla="*/ 100180 w 162724"/>
                <a:gd name="connsiteY46" fmla="*/ 18841 h 187013"/>
                <a:gd name="connsiteX47" fmla="*/ 101498 w 162724"/>
                <a:gd name="connsiteY47" fmla="*/ 14930 h 187013"/>
                <a:gd name="connsiteX48" fmla="*/ 104135 w 162724"/>
                <a:gd name="connsiteY48" fmla="*/ 14930 h 187013"/>
                <a:gd name="connsiteX49" fmla="*/ 108089 w 162724"/>
                <a:gd name="connsiteY49" fmla="*/ 14930 h 187013"/>
                <a:gd name="connsiteX50" fmla="*/ 110726 w 162724"/>
                <a:gd name="connsiteY50" fmla="*/ 18841 h 187013"/>
                <a:gd name="connsiteX51" fmla="*/ 113362 w 162724"/>
                <a:gd name="connsiteY51" fmla="*/ 24055 h 187013"/>
                <a:gd name="connsiteX52" fmla="*/ 112044 w 162724"/>
                <a:gd name="connsiteY52" fmla="*/ 29270 h 187013"/>
                <a:gd name="connsiteX53" fmla="*/ 113362 w 162724"/>
                <a:gd name="connsiteY53" fmla="*/ 35788 h 187013"/>
                <a:gd name="connsiteX54" fmla="*/ 114680 w 162724"/>
                <a:gd name="connsiteY54" fmla="*/ 39699 h 187013"/>
                <a:gd name="connsiteX55" fmla="*/ 118635 w 162724"/>
                <a:gd name="connsiteY55" fmla="*/ 41003 h 187013"/>
                <a:gd name="connsiteX56" fmla="*/ 121271 w 162724"/>
                <a:gd name="connsiteY56" fmla="*/ 37092 h 187013"/>
                <a:gd name="connsiteX57" fmla="*/ 118635 w 162724"/>
                <a:gd name="connsiteY57" fmla="*/ 34485 h 187013"/>
                <a:gd name="connsiteX58" fmla="*/ 117317 w 162724"/>
                <a:gd name="connsiteY58" fmla="*/ 27966 h 187013"/>
                <a:gd name="connsiteX59" fmla="*/ 121271 w 162724"/>
                <a:gd name="connsiteY59" fmla="*/ 22752 h 187013"/>
                <a:gd name="connsiteX60" fmla="*/ 121271 w 162724"/>
                <a:gd name="connsiteY60" fmla="*/ 20144 h 187013"/>
                <a:gd name="connsiteX61" fmla="*/ 123907 w 162724"/>
                <a:gd name="connsiteY61" fmla="*/ 20144 h 187013"/>
                <a:gd name="connsiteX62" fmla="*/ 126544 w 162724"/>
                <a:gd name="connsiteY62" fmla="*/ 25359 h 187013"/>
                <a:gd name="connsiteX63" fmla="*/ 126544 w 162724"/>
                <a:gd name="connsiteY63" fmla="*/ 34485 h 187013"/>
                <a:gd name="connsiteX64" fmla="*/ 130498 w 162724"/>
                <a:gd name="connsiteY64" fmla="*/ 41003 h 187013"/>
                <a:gd name="connsiteX65" fmla="*/ 129180 w 162724"/>
                <a:gd name="connsiteY65" fmla="*/ 47521 h 187013"/>
                <a:gd name="connsiteX66" fmla="*/ 131816 w 162724"/>
                <a:gd name="connsiteY66" fmla="*/ 51432 h 187013"/>
                <a:gd name="connsiteX67" fmla="*/ 137089 w 162724"/>
                <a:gd name="connsiteY67" fmla="*/ 55343 h 187013"/>
                <a:gd name="connsiteX68" fmla="*/ 138407 w 162724"/>
                <a:gd name="connsiteY68" fmla="*/ 57951 h 187013"/>
                <a:gd name="connsiteX69" fmla="*/ 142362 w 162724"/>
                <a:gd name="connsiteY69" fmla="*/ 60558 h 187013"/>
                <a:gd name="connsiteX70" fmla="*/ 147634 w 162724"/>
                <a:gd name="connsiteY70" fmla="*/ 60558 h 187013"/>
                <a:gd name="connsiteX71" fmla="*/ 152907 w 162724"/>
                <a:gd name="connsiteY71" fmla="*/ 63165 h 187013"/>
                <a:gd name="connsiteX72" fmla="*/ 152907 w 162724"/>
                <a:gd name="connsiteY72" fmla="*/ 68380 h 187013"/>
                <a:gd name="connsiteX73" fmla="*/ 151589 w 162724"/>
                <a:gd name="connsiteY73" fmla="*/ 73595 h 187013"/>
                <a:gd name="connsiteX74" fmla="*/ 148952 w 162724"/>
                <a:gd name="connsiteY74" fmla="*/ 77506 h 187013"/>
                <a:gd name="connsiteX75" fmla="*/ 143680 w 162724"/>
                <a:gd name="connsiteY75" fmla="*/ 73595 h 187013"/>
                <a:gd name="connsiteX76" fmla="*/ 142362 w 162724"/>
                <a:gd name="connsiteY76" fmla="*/ 68380 h 187013"/>
                <a:gd name="connsiteX77" fmla="*/ 139725 w 162724"/>
                <a:gd name="connsiteY77" fmla="*/ 65773 h 187013"/>
                <a:gd name="connsiteX78" fmla="*/ 137089 w 162724"/>
                <a:gd name="connsiteY78" fmla="*/ 68380 h 187013"/>
                <a:gd name="connsiteX79" fmla="*/ 135771 w 162724"/>
                <a:gd name="connsiteY79" fmla="*/ 72291 h 187013"/>
                <a:gd name="connsiteX80" fmla="*/ 137089 w 162724"/>
                <a:gd name="connsiteY80" fmla="*/ 77506 h 187013"/>
                <a:gd name="connsiteX81" fmla="*/ 134453 w 162724"/>
                <a:gd name="connsiteY81" fmla="*/ 80113 h 187013"/>
                <a:gd name="connsiteX82" fmla="*/ 131816 w 162724"/>
                <a:gd name="connsiteY82" fmla="*/ 82720 h 187013"/>
                <a:gd name="connsiteX83" fmla="*/ 127862 w 162724"/>
                <a:gd name="connsiteY83" fmla="*/ 85328 h 187013"/>
                <a:gd name="connsiteX84" fmla="*/ 125226 w 162724"/>
                <a:gd name="connsiteY84" fmla="*/ 87935 h 187013"/>
                <a:gd name="connsiteX85" fmla="*/ 125226 w 162724"/>
                <a:gd name="connsiteY85" fmla="*/ 91846 h 187013"/>
                <a:gd name="connsiteX86" fmla="*/ 133135 w 162724"/>
                <a:gd name="connsiteY86" fmla="*/ 90542 h 187013"/>
                <a:gd name="connsiteX87" fmla="*/ 135771 w 162724"/>
                <a:gd name="connsiteY87" fmla="*/ 87935 h 187013"/>
                <a:gd name="connsiteX88" fmla="*/ 142362 w 162724"/>
                <a:gd name="connsiteY88" fmla="*/ 87935 h 187013"/>
                <a:gd name="connsiteX89" fmla="*/ 144998 w 162724"/>
                <a:gd name="connsiteY89" fmla="*/ 85328 h 187013"/>
                <a:gd name="connsiteX90" fmla="*/ 148952 w 162724"/>
                <a:gd name="connsiteY90" fmla="*/ 87935 h 187013"/>
                <a:gd name="connsiteX91" fmla="*/ 150271 w 162724"/>
                <a:gd name="connsiteY91" fmla="*/ 91846 h 187013"/>
                <a:gd name="connsiteX92" fmla="*/ 154225 w 162724"/>
                <a:gd name="connsiteY92" fmla="*/ 94453 h 187013"/>
                <a:gd name="connsiteX93" fmla="*/ 154225 w 162724"/>
                <a:gd name="connsiteY93" fmla="*/ 99668 h 187013"/>
                <a:gd name="connsiteX94" fmla="*/ 148952 w 162724"/>
                <a:gd name="connsiteY94" fmla="*/ 103579 h 187013"/>
                <a:gd name="connsiteX95" fmla="*/ 143680 w 162724"/>
                <a:gd name="connsiteY95" fmla="*/ 103579 h 187013"/>
                <a:gd name="connsiteX96" fmla="*/ 139725 w 162724"/>
                <a:gd name="connsiteY96" fmla="*/ 102275 h 187013"/>
                <a:gd name="connsiteX97" fmla="*/ 137089 w 162724"/>
                <a:gd name="connsiteY97" fmla="*/ 100971 h 187013"/>
                <a:gd name="connsiteX98" fmla="*/ 135771 w 162724"/>
                <a:gd name="connsiteY98" fmla="*/ 103579 h 187013"/>
                <a:gd name="connsiteX99" fmla="*/ 130498 w 162724"/>
                <a:gd name="connsiteY99" fmla="*/ 103579 h 187013"/>
                <a:gd name="connsiteX100" fmla="*/ 127862 w 162724"/>
                <a:gd name="connsiteY100" fmla="*/ 108793 h 187013"/>
                <a:gd name="connsiteX101" fmla="*/ 122589 w 162724"/>
                <a:gd name="connsiteY101" fmla="*/ 110097 h 187013"/>
                <a:gd name="connsiteX102" fmla="*/ 118635 w 162724"/>
                <a:gd name="connsiteY102" fmla="*/ 115312 h 187013"/>
                <a:gd name="connsiteX103" fmla="*/ 114680 w 162724"/>
                <a:gd name="connsiteY103" fmla="*/ 121830 h 187013"/>
                <a:gd name="connsiteX104" fmla="*/ 114680 w 162724"/>
                <a:gd name="connsiteY104" fmla="*/ 128348 h 187013"/>
                <a:gd name="connsiteX105" fmla="*/ 109407 w 162724"/>
                <a:gd name="connsiteY105" fmla="*/ 132259 h 187013"/>
                <a:gd name="connsiteX106" fmla="*/ 105453 w 162724"/>
                <a:gd name="connsiteY106" fmla="*/ 134867 h 187013"/>
                <a:gd name="connsiteX107" fmla="*/ 102817 w 162724"/>
                <a:gd name="connsiteY107" fmla="*/ 138778 h 187013"/>
                <a:gd name="connsiteX108" fmla="*/ 98862 w 162724"/>
                <a:gd name="connsiteY108" fmla="*/ 140081 h 187013"/>
                <a:gd name="connsiteX109" fmla="*/ 93589 w 162724"/>
                <a:gd name="connsiteY109" fmla="*/ 143992 h 187013"/>
                <a:gd name="connsiteX110" fmla="*/ 90953 w 162724"/>
                <a:gd name="connsiteY110" fmla="*/ 149207 h 187013"/>
                <a:gd name="connsiteX111" fmla="*/ 86999 w 162724"/>
                <a:gd name="connsiteY111" fmla="*/ 151814 h 187013"/>
                <a:gd name="connsiteX112" fmla="*/ 81726 w 162724"/>
                <a:gd name="connsiteY112" fmla="*/ 157029 h 187013"/>
                <a:gd name="connsiteX113" fmla="*/ 76453 w 162724"/>
                <a:gd name="connsiteY113" fmla="*/ 158333 h 187013"/>
                <a:gd name="connsiteX114" fmla="*/ 73817 w 162724"/>
                <a:gd name="connsiteY114" fmla="*/ 162244 h 187013"/>
                <a:gd name="connsiteX115" fmla="*/ 76453 w 162724"/>
                <a:gd name="connsiteY115" fmla="*/ 166155 h 187013"/>
                <a:gd name="connsiteX116" fmla="*/ 72499 w 162724"/>
                <a:gd name="connsiteY116" fmla="*/ 170066 h 187013"/>
                <a:gd name="connsiteX117" fmla="*/ 65908 w 162724"/>
                <a:gd name="connsiteY117" fmla="*/ 170066 h 187013"/>
                <a:gd name="connsiteX118" fmla="*/ 60635 w 162724"/>
                <a:gd name="connsiteY118" fmla="*/ 168762 h 187013"/>
                <a:gd name="connsiteX119" fmla="*/ 59317 w 162724"/>
                <a:gd name="connsiteY119" fmla="*/ 164851 h 187013"/>
                <a:gd name="connsiteX120" fmla="*/ 54045 w 162724"/>
                <a:gd name="connsiteY120" fmla="*/ 164851 h 187013"/>
                <a:gd name="connsiteX121" fmla="*/ 51408 w 162724"/>
                <a:gd name="connsiteY121" fmla="*/ 168762 h 187013"/>
                <a:gd name="connsiteX122" fmla="*/ 50090 w 162724"/>
                <a:gd name="connsiteY122" fmla="*/ 175280 h 187013"/>
                <a:gd name="connsiteX123" fmla="*/ 51408 w 162724"/>
                <a:gd name="connsiteY123" fmla="*/ 180495 h 187013"/>
                <a:gd name="connsiteX124" fmla="*/ 47454 w 162724"/>
                <a:gd name="connsiteY124" fmla="*/ 185709 h 187013"/>
                <a:gd name="connsiteX125" fmla="*/ 43499 w 162724"/>
                <a:gd name="connsiteY125" fmla="*/ 187013 h 187013"/>
                <a:gd name="connsiteX126" fmla="*/ 36908 w 162724"/>
                <a:gd name="connsiteY126" fmla="*/ 184406 h 187013"/>
                <a:gd name="connsiteX127" fmla="*/ 30318 w 162724"/>
                <a:gd name="connsiteY127" fmla="*/ 184406 h 187013"/>
                <a:gd name="connsiteX128" fmla="*/ 23727 w 162724"/>
                <a:gd name="connsiteY128" fmla="*/ 181798 h 187013"/>
                <a:gd name="connsiteX129" fmla="*/ 17136 w 162724"/>
                <a:gd name="connsiteY129" fmla="*/ 175280 h 187013"/>
                <a:gd name="connsiteX130" fmla="*/ 15818 w 162724"/>
                <a:gd name="connsiteY130" fmla="*/ 168762 h 187013"/>
                <a:gd name="connsiteX131" fmla="*/ 14500 w 162724"/>
                <a:gd name="connsiteY131" fmla="*/ 163547 h 187013"/>
                <a:gd name="connsiteX132" fmla="*/ 17136 w 162724"/>
                <a:gd name="connsiteY132" fmla="*/ 159636 h 187013"/>
                <a:gd name="connsiteX133" fmla="*/ 18454 w 162724"/>
                <a:gd name="connsiteY133" fmla="*/ 155725 h 187013"/>
                <a:gd name="connsiteX134" fmla="*/ 21090 w 162724"/>
                <a:gd name="connsiteY134" fmla="*/ 149207 h 187013"/>
                <a:gd name="connsiteX135" fmla="*/ 22409 w 162724"/>
                <a:gd name="connsiteY135" fmla="*/ 143992 h 187013"/>
                <a:gd name="connsiteX136" fmla="*/ 21090 w 162724"/>
                <a:gd name="connsiteY136" fmla="*/ 137474 h 187013"/>
                <a:gd name="connsiteX137" fmla="*/ 17136 w 162724"/>
                <a:gd name="connsiteY137" fmla="*/ 132259 h 187013"/>
                <a:gd name="connsiteX138" fmla="*/ 14500 w 162724"/>
                <a:gd name="connsiteY138" fmla="*/ 129652 h 187013"/>
                <a:gd name="connsiteX139" fmla="*/ 14500 w 162724"/>
                <a:gd name="connsiteY139" fmla="*/ 123134 h 187013"/>
                <a:gd name="connsiteX140" fmla="*/ 14500 w 162724"/>
                <a:gd name="connsiteY140" fmla="*/ 119223 h 187013"/>
                <a:gd name="connsiteX141" fmla="*/ 11863 w 162724"/>
                <a:gd name="connsiteY141" fmla="*/ 115312 h 187013"/>
                <a:gd name="connsiteX142" fmla="*/ 9227 w 162724"/>
                <a:gd name="connsiteY142" fmla="*/ 117919 h 187013"/>
                <a:gd name="connsiteX143" fmla="*/ 7909 w 162724"/>
                <a:gd name="connsiteY143" fmla="*/ 121830 h 187013"/>
                <a:gd name="connsiteX144" fmla="*/ 2636 w 162724"/>
                <a:gd name="connsiteY144" fmla="*/ 123134 h 187013"/>
                <a:gd name="connsiteX145" fmla="*/ 1318 w 162724"/>
                <a:gd name="connsiteY145" fmla="*/ 119223 h 187013"/>
                <a:gd name="connsiteX146" fmla="*/ 0 w 162724"/>
                <a:gd name="connsiteY146" fmla="*/ 116615 h 187013"/>
                <a:gd name="connsiteX147" fmla="*/ 2636 w 162724"/>
                <a:gd name="connsiteY147" fmla="*/ 114008 h 187013"/>
                <a:gd name="connsiteX148" fmla="*/ 3954 w 162724"/>
                <a:gd name="connsiteY148" fmla="*/ 112704 h 187013"/>
                <a:gd name="connsiteX149" fmla="*/ 6591 w 162724"/>
                <a:gd name="connsiteY149" fmla="*/ 112704 h 187013"/>
                <a:gd name="connsiteX150" fmla="*/ 13181 w 162724"/>
                <a:gd name="connsiteY150" fmla="*/ 111401 h 187013"/>
                <a:gd name="connsiteX151" fmla="*/ 19772 w 162724"/>
                <a:gd name="connsiteY151" fmla="*/ 107490 h 187013"/>
                <a:gd name="connsiteX152" fmla="*/ 27681 w 162724"/>
                <a:gd name="connsiteY152" fmla="*/ 104882 h 187013"/>
                <a:gd name="connsiteX153" fmla="*/ 35590 w 162724"/>
                <a:gd name="connsiteY153" fmla="*/ 103579 h 187013"/>
                <a:gd name="connsiteX154" fmla="*/ 40863 w 162724"/>
                <a:gd name="connsiteY154" fmla="*/ 99668 h 187013"/>
                <a:gd name="connsiteX155" fmla="*/ 46136 w 162724"/>
                <a:gd name="connsiteY155" fmla="*/ 98364 h 187013"/>
                <a:gd name="connsiteX156" fmla="*/ 50090 w 162724"/>
                <a:gd name="connsiteY156" fmla="*/ 93149 h 187013"/>
                <a:gd name="connsiteX157" fmla="*/ 52726 w 162724"/>
                <a:gd name="connsiteY157" fmla="*/ 87935 h 187013"/>
                <a:gd name="connsiteX158" fmla="*/ 56681 w 162724"/>
                <a:gd name="connsiteY158" fmla="*/ 84024 h 187013"/>
                <a:gd name="connsiteX159" fmla="*/ 60635 w 162724"/>
                <a:gd name="connsiteY159" fmla="*/ 78809 h 187013"/>
                <a:gd name="connsiteX160" fmla="*/ 67226 w 162724"/>
                <a:gd name="connsiteY160" fmla="*/ 76202 h 187013"/>
                <a:gd name="connsiteX161" fmla="*/ 73817 w 162724"/>
                <a:gd name="connsiteY161" fmla="*/ 72291 h 187013"/>
                <a:gd name="connsiteX162" fmla="*/ 75135 w 162724"/>
                <a:gd name="connsiteY162" fmla="*/ 68380 h 187013"/>
                <a:gd name="connsiteX163" fmla="*/ 76453 w 162724"/>
                <a:gd name="connsiteY163" fmla="*/ 63165 h 187013"/>
                <a:gd name="connsiteX164" fmla="*/ 76453 w 162724"/>
                <a:gd name="connsiteY164" fmla="*/ 54040 h 187013"/>
                <a:gd name="connsiteX165" fmla="*/ 80408 w 162724"/>
                <a:gd name="connsiteY165" fmla="*/ 43610 h 187013"/>
                <a:gd name="connsiteX166" fmla="*/ 81726 w 162724"/>
                <a:gd name="connsiteY166" fmla="*/ 38396 h 187013"/>
                <a:gd name="connsiteX167" fmla="*/ 80408 w 162724"/>
                <a:gd name="connsiteY167" fmla="*/ 33181 h 187013"/>
                <a:gd name="connsiteX168" fmla="*/ 81726 w 162724"/>
                <a:gd name="connsiteY168" fmla="*/ 22752 h 187013"/>
                <a:gd name="connsiteX169" fmla="*/ 85680 w 162724"/>
                <a:gd name="connsiteY169" fmla="*/ 18841 h 187013"/>
                <a:gd name="connsiteX170" fmla="*/ 89635 w 162724"/>
                <a:gd name="connsiteY170" fmla="*/ 12322 h 187013"/>
                <a:gd name="connsiteX171" fmla="*/ 92271 w 162724"/>
                <a:gd name="connsiteY171" fmla="*/ 9715 h 187013"/>
                <a:gd name="connsiteX172" fmla="*/ 113283 w 162724"/>
                <a:gd name="connsiteY172" fmla="*/ 0 h 187013"/>
                <a:gd name="connsiteX173" fmla="*/ 116059 w 162724"/>
                <a:gd name="connsiteY173" fmla="*/ 0 h 187013"/>
                <a:gd name="connsiteX174" fmla="*/ 120222 w 162724"/>
                <a:gd name="connsiteY174" fmla="*/ 2733 h 187013"/>
                <a:gd name="connsiteX175" fmla="*/ 120222 w 162724"/>
                <a:gd name="connsiteY175" fmla="*/ 6831 h 187013"/>
                <a:gd name="connsiteX176" fmla="*/ 117446 w 162724"/>
                <a:gd name="connsiteY176" fmla="*/ 10930 h 187013"/>
                <a:gd name="connsiteX177" fmla="*/ 113283 w 162724"/>
                <a:gd name="connsiteY177" fmla="*/ 9564 h 187013"/>
                <a:gd name="connsiteX178" fmla="*/ 110507 w 162724"/>
                <a:gd name="connsiteY178" fmla="*/ 4099 h 187013"/>
                <a:gd name="connsiteX179" fmla="*/ 113283 w 162724"/>
                <a:gd name="connsiteY179" fmla="*/ 0 h 18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62724" h="187013">
                  <a:moveTo>
                    <a:pt x="107673" y="142153"/>
                  </a:moveTo>
                  <a:cubicBezTo>
                    <a:pt x="107673" y="142153"/>
                    <a:pt x="111620" y="140867"/>
                    <a:pt x="112935" y="142153"/>
                  </a:cubicBezTo>
                  <a:cubicBezTo>
                    <a:pt x="112935" y="142153"/>
                    <a:pt x="112935" y="144725"/>
                    <a:pt x="112935" y="146010"/>
                  </a:cubicBezTo>
                  <a:cubicBezTo>
                    <a:pt x="112935" y="146010"/>
                    <a:pt x="111620" y="147296"/>
                    <a:pt x="110304" y="147296"/>
                  </a:cubicBezTo>
                  <a:cubicBezTo>
                    <a:pt x="110304" y="148582"/>
                    <a:pt x="110304" y="149868"/>
                    <a:pt x="110304" y="151154"/>
                  </a:cubicBezTo>
                  <a:cubicBezTo>
                    <a:pt x="108988" y="151154"/>
                    <a:pt x="107673" y="153725"/>
                    <a:pt x="107673" y="153725"/>
                  </a:cubicBezTo>
                  <a:cubicBezTo>
                    <a:pt x="107673" y="155011"/>
                    <a:pt x="107673" y="156297"/>
                    <a:pt x="107673" y="156297"/>
                  </a:cubicBezTo>
                  <a:cubicBezTo>
                    <a:pt x="107673" y="157583"/>
                    <a:pt x="106357" y="158869"/>
                    <a:pt x="105042" y="160154"/>
                  </a:cubicBezTo>
                  <a:cubicBezTo>
                    <a:pt x="105042" y="160154"/>
                    <a:pt x="105042" y="162726"/>
                    <a:pt x="105042" y="162726"/>
                  </a:cubicBezTo>
                  <a:cubicBezTo>
                    <a:pt x="103726" y="162726"/>
                    <a:pt x="102411" y="161440"/>
                    <a:pt x="101095" y="161440"/>
                  </a:cubicBezTo>
                  <a:cubicBezTo>
                    <a:pt x="101095" y="160154"/>
                    <a:pt x="101095" y="158869"/>
                    <a:pt x="99780" y="157583"/>
                  </a:cubicBezTo>
                  <a:cubicBezTo>
                    <a:pt x="99780" y="157583"/>
                    <a:pt x="98464" y="157583"/>
                    <a:pt x="97149" y="156297"/>
                  </a:cubicBezTo>
                  <a:cubicBezTo>
                    <a:pt x="97149" y="156297"/>
                    <a:pt x="97149" y="153725"/>
                    <a:pt x="97149" y="153725"/>
                  </a:cubicBezTo>
                  <a:cubicBezTo>
                    <a:pt x="98464" y="152440"/>
                    <a:pt x="99780" y="152440"/>
                    <a:pt x="99780" y="152440"/>
                  </a:cubicBezTo>
                  <a:cubicBezTo>
                    <a:pt x="99780" y="151154"/>
                    <a:pt x="99780" y="148582"/>
                    <a:pt x="99780" y="147296"/>
                  </a:cubicBezTo>
                  <a:cubicBezTo>
                    <a:pt x="101095" y="146010"/>
                    <a:pt x="103726" y="146010"/>
                    <a:pt x="103726" y="144725"/>
                  </a:cubicBezTo>
                  <a:cubicBezTo>
                    <a:pt x="105042" y="144725"/>
                    <a:pt x="106357" y="142153"/>
                    <a:pt x="107673" y="142153"/>
                  </a:cubicBezTo>
                  <a:close/>
                  <a:moveTo>
                    <a:pt x="132062" y="120358"/>
                  </a:moveTo>
                  <a:cubicBezTo>
                    <a:pt x="133428" y="120358"/>
                    <a:pt x="134794" y="123057"/>
                    <a:pt x="134794" y="123057"/>
                  </a:cubicBezTo>
                  <a:cubicBezTo>
                    <a:pt x="134794" y="125756"/>
                    <a:pt x="133428" y="129804"/>
                    <a:pt x="130696" y="129804"/>
                  </a:cubicBezTo>
                  <a:cubicBezTo>
                    <a:pt x="130696" y="131153"/>
                    <a:pt x="127964" y="131153"/>
                    <a:pt x="126597" y="131153"/>
                  </a:cubicBezTo>
                  <a:cubicBezTo>
                    <a:pt x="126597" y="129804"/>
                    <a:pt x="125231" y="128454"/>
                    <a:pt x="123865" y="127105"/>
                  </a:cubicBezTo>
                  <a:cubicBezTo>
                    <a:pt x="123865" y="127105"/>
                    <a:pt x="123865" y="124406"/>
                    <a:pt x="123865" y="124406"/>
                  </a:cubicBezTo>
                  <a:cubicBezTo>
                    <a:pt x="125231" y="123057"/>
                    <a:pt x="126597" y="121708"/>
                    <a:pt x="127964" y="121708"/>
                  </a:cubicBezTo>
                  <a:cubicBezTo>
                    <a:pt x="127964" y="120358"/>
                    <a:pt x="130696" y="119009"/>
                    <a:pt x="132062" y="120358"/>
                  </a:cubicBezTo>
                  <a:close/>
                  <a:moveTo>
                    <a:pt x="140866" y="114151"/>
                  </a:moveTo>
                  <a:cubicBezTo>
                    <a:pt x="142081" y="114151"/>
                    <a:pt x="144509" y="114151"/>
                    <a:pt x="144509" y="114151"/>
                  </a:cubicBezTo>
                  <a:cubicBezTo>
                    <a:pt x="145724" y="114151"/>
                    <a:pt x="145724" y="114151"/>
                    <a:pt x="145724" y="115539"/>
                  </a:cubicBezTo>
                  <a:cubicBezTo>
                    <a:pt x="146938" y="115539"/>
                    <a:pt x="148152" y="116927"/>
                    <a:pt x="148152" y="118315"/>
                  </a:cubicBezTo>
                  <a:cubicBezTo>
                    <a:pt x="148152" y="119703"/>
                    <a:pt x="146938" y="122478"/>
                    <a:pt x="145724" y="122478"/>
                  </a:cubicBezTo>
                  <a:cubicBezTo>
                    <a:pt x="145724" y="123866"/>
                    <a:pt x="142081" y="122478"/>
                    <a:pt x="140866" y="122478"/>
                  </a:cubicBezTo>
                  <a:cubicBezTo>
                    <a:pt x="140866" y="121090"/>
                    <a:pt x="139652" y="119703"/>
                    <a:pt x="139652" y="118315"/>
                  </a:cubicBezTo>
                  <a:cubicBezTo>
                    <a:pt x="139652" y="116927"/>
                    <a:pt x="140866" y="115539"/>
                    <a:pt x="140866" y="114151"/>
                  </a:cubicBezTo>
                  <a:close/>
                  <a:moveTo>
                    <a:pt x="157867" y="71648"/>
                  </a:moveTo>
                  <a:cubicBezTo>
                    <a:pt x="159082" y="71648"/>
                    <a:pt x="161510" y="73036"/>
                    <a:pt x="162724" y="73036"/>
                  </a:cubicBezTo>
                  <a:cubicBezTo>
                    <a:pt x="162724" y="74424"/>
                    <a:pt x="162724" y="75812"/>
                    <a:pt x="162724" y="75812"/>
                  </a:cubicBezTo>
                  <a:cubicBezTo>
                    <a:pt x="162724" y="77200"/>
                    <a:pt x="161510" y="78587"/>
                    <a:pt x="161510" y="78587"/>
                  </a:cubicBezTo>
                  <a:cubicBezTo>
                    <a:pt x="160296" y="79975"/>
                    <a:pt x="160296" y="81363"/>
                    <a:pt x="159082" y="81363"/>
                  </a:cubicBezTo>
                  <a:cubicBezTo>
                    <a:pt x="157867" y="81363"/>
                    <a:pt x="156653" y="78587"/>
                    <a:pt x="156653" y="77200"/>
                  </a:cubicBezTo>
                  <a:cubicBezTo>
                    <a:pt x="156653" y="77200"/>
                    <a:pt x="156653" y="74424"/>
                    <a:pt x="156653" y="74424"/>
                  </a:cubicBezTo>
                  <a:cubicBezTo>
                    <a:pt x="156653" y="73036"/>
                    <a:pt x="157867" y="71648"/>
                    <a:pt x="157867" y="71648"/>
                  </a:cubicBezTo>
                  <a:close/>
                  <a:moveTo>
                    <a:pt x="92271" y="9715"/>
                  </a:moveTo>
                  <a:cubicBezTo>
                    <a:pt x="92271" y="9715"/>
                    <a:pt x="93589" y="11019"/>
                    <a:pt x="93589" y="12322"/>
                  </a:cubicBezTo>
                  <a:cubicBezTo>
                    <a:pt x="94908" y="12322"/>
                    <a:pt x="93589" y="14930"/>
                    <a:pt x="93589" y="16233"/>
                  </a:cubicBezTo>
                  <a:cubicBezTo>
                    <a:pt x="94908" y="17537"/>
                    <a:pt x="94908" y="18841"/>
                    <a:pt x="94908" y="20144"/>
                  </a:cubicBezTo>
                  <a:cubicBezTo>
                    <a:pt x="96226" y="20144"/>
                    <a:pt x="97544" y="21448"/>
                    <a:pt x="97544" y="21448"/>
                  </a:cubicBezTo>
                  <a:cubicBezTo>
                    <a:pt x="98862" y="20144"/>
                    <a:pt x="98862" y="18841"/>
                    <a:pt x="100180" y="18841"/>
                  </a:cubicBezTo>
                  <a:cubicBezTo>
                    <a:pt x="100180" y="17537"/>
                    <a:pt x="100180" y="14930"/>
                    <a:pt x="101498" y="14930"/>
                  </a:cubicBezTo>
                  <a:cubicBezTo>
                    <a:pt x="101498" y="14930"/>
                    <a:pt x="102817" y="14930"/>
                    <a:pt x="104135" y="14930"/>
                  </a:cubicBezTo>
                  <a:cubicBezTo>
                    <a:pt x="104135" y="14930"/>
                    <a:pt x="106771" y="14930"/>
                    <a:pt x="108089" y="14930"/>
                  </a:cubicBezTo>
                  <a:cubicBezTo>
                    <a:pt x="108089" y="14930"/>
                    <a:pt x="110726" y="17537"/>
                    <a:pt x="110726" y="18841"/>
                  </a:cubicBezTo>
                  <a:cubicBezTo>
                    <a:pt x="112044" y="20144"/>
                    <a:pt x="113362" y="22752"/>
                    <a:pt x="113362" y="24055"/>
                  </a:cubicBezTo>
                  <a:cubicBezTo>
                    <a:pt x="113362" y="25359"/>
                    <a:pt x="112044" y="27966"/>
                    <a:pt x="112044" y="29270"/>
                  </a:cubicBezTo>
                  <a:cubicBezTo>
                    <a:pt x="112044" y="30574"/>
                    <a:pt x="112044" y="33181"/>
                    <a:pt x="113362" y="35788"/>
                  </a:cubicBezTo>
                  <a:cubicBezTo>
                    <a:pt x="113362" y="37092"/>
                    <a:pt x="114680" y="39699"/>
                    <a:pt x="114680" y="39699"/>
                  </a:cubicBezTo>
                  <a:cubicBezTo>
                    <a:pt x="115998" y="41003"/>
                    <a:pt x="118635" y="42307"/>
                    <a:pt x="118635" y="41003"/>
                  </a:cubicBezTo>
                  <a:cubicBezTo>
                    <a:pt x="119953" y="41003"/>
                    <a:pt x="121271" y="38396"/>
                    <a:pt x="121271" y="37092"/>
                  </a:cubicBezTo>
                  <a:cubicBezTo>
                    <a:pt x="119953" y="35788"/>
                    <a:pt x="118635" y="34485"/>
                    <a:pt x="118635" y="34485"/>
                  </a:cubicBezTo>
                  <a:cubicBezTo>
                    <a:pt x="117317" y="33181"/>
                    <a:pt x="117317" y="29270"/>
                    <a:pt x="117317" y="27966"/>
                  </a:cubicBezTo>
                  <a:cubicBezTo>
                    <a:pt x="118635" y="26663"/>
                    <a:pt x="119953" y="24055"/>
                    <a:pt x="121271" y="22752"/>
                  </a:cubicBezTo>
                  <a:cubicBezTo>
                    <a:pt x="121271" y="21448"/>
                    <a:pt x="121271" y="20144"/>
                    <a:pt x="121271" y="20144"/>
                  </a:cubicBezTo>
                  <a:cubicBezTo>
                    <a:pt x="122589" y="18841"/>
                    <a:pt x="123907" y="20144"/>
                    <a:pt x="123907" y="20144"/>
                  </a:cubicBezTo>
                  <a:cubicBezTo>
                    <a:pt x="125226" y="21448"/>
                    <a:pt x="126544" y="24055"/>
                    <a:pt x="126544" y="25359"/>
                  </a:cubicBezTo>
                  <a:cubicBezTo>
                    <a:pt x="126544" y="27966"/>
                    <a:pt x="126544" y="31877"/>
                    <a:pt x="126544" y="34485"/>
                  </a:cubicBezTo>
                  <a:cubicBezTo>
                    <a:pt x="127862" y="37092"/>
                    <a:pt x="129180" y="39699"/>
                    <a:pt x="130498" y="41003"/>
                  </a:cubicBezTo>
                  <a:cubicBezTo>
                    <a:pt x="130498" y="42307"/>
                    <a:pt x="129180" y="46218"/>
                    <a:pt x="129180" y="47521"/>
                  </a:cubicBezTo>
                  <a:cubicBezTo>
                    <a:pt x="129180" y="48825"/>
                    <a:pt x="131816" y="50129"/>
                    <a:pt x="131816" y="51432"/>
                  </a:cubicBezTo>
                  <a:cubicBezTo>
                    <a:pt x="133135" y="52736"/>
                    <a:pt x="135771" y="54040"/>
                    <a:pt x="137089" y="55343"/>
                  </a:cubicBezTo>
                  <a:cubicBezTo>
                    <a:pt x="137089" y="55343"/>
                    <a:pt x="137089" y="57951"/>
                    <a:pt x="138407" y="57951"/>
                  </a:cubicBezTo>
                  <a:cubicBezTo>
                    <a:pt x="139725" y="59254"/>
                    <a:pt x="141044" y="60558"/>
                    <a:pt x="142362" y="60558"/>
                  </a:cubicBezTo>
                  <a:cubicBezTo>
                    <a:pt x="143680" y="60558"/>
                    <a:pt x="146316" y="60558"/>
                    <a:pt x="147634" y="60558"/>
                  </a:cubicBezTo>
                  <a:cubicBezTo>
                    <a:pt x="148952" y="60558"/>
                    <a:pt x="151589" y="61862"/>
                    <a:pt x="152907" y="63165"/>
                  </a:cubicBezTo>
                  <a:cubicBezTo>
                    <a:pt x="152907" y="63165"/>
                    <a:pt x="152907" y="67076"/>
                    <a:pt x="152907" y="68380"/>
                  </a:cubicBezTo>
                  <a:cubicBezTo>
                    <a:pt x="152907" y="69684"/>
                    <a:pt x="152907" y="72291"/>
                    <a:pt x="151589" y="73595"/>
                  </a:cubicBezTo>
                  <a:cubicBezTo>
                    <a:pt x="151589" y="74898"/>
                    <a:pt x="150271" y="77506"/>
                    <a:pt x="148952" y="77506"/>
                  </a:cubicBezTo>
                  <a:cubicBezTo>
                    <a:pt x="147634" y="77506"/>
                    <a:pt x="144998" y="74898"/>
                    <a:pt x="143680" y="73595"/>
                  </a:cubicBezTo>
                  <a:cubicBezTo>
                    <a:pt x="143680" y="72291"/>
                    <a:pt x="143680" y="69684"/>
                    <a:pt x="142362" y="68380"/>
                  </a:cubicBezTo>
                  <a:cubicBezTo>
                    <a:pt x="142362" y="67076"/>
                    <a:pt x="141044" y="65773"/>
                    <a:pt x="139725" y="65773"/>
                  </a:cubicBezTo>
                  <a:cubicBezTo>
                    <a:pt x="138407" y="65773"/>
                    <a:pt x="137089" y="67076"/>
                    <a:pt x="137089" y="68380"/>
                  </a:cubicBezTo>
                  <a:cubicBezTo>
                    <a:pt x="135771" y="69684"/>
                    <a:pt x="135771" y="70987"/>
                    <a:pt x="135771" y="72291"/>
                  </a:cubicBezTo>
                  <a:cubicBezTo>
                    <a:pt x="135771" y="73595"/>
                    <a:pt x="138407" y="76202"/>
                    <a:pt x="137089" y="77506"/>
                  </a:cubicBezTo>
                  <a:cubicBezTo>
                    <a:pt x="137089" y="78809"/>
                    <a:pt x="135771" y="78809"/>
                    <a:pt x="134453" y="80113"/>
                  </a:cubicBezTo>
                  <a:cubicBezTo>
                    <a:pt x="134453" y="80113"/>
                    <a:pt x="133135" y="82720"/>
                    <a:pt x="131816" y="82720"/>
                  </a:cubicBezTo>
                  <a:cubicBezTo>
                    <a:pt x="131816" y="84024"/>
                    <a:pt x="129180" y="85328"/>
                    <a:pt x="127862" y="85328"/>
                  </a:cubicBezTo>
                  <a:cubicBezTo>
                    <a:pt x="127862" y="86631"/>
                    <a:pt x="126544" y="87935"/>
                    <a:pt x="125226" y="87935"/>
                  </a:cubicBezTo>
                  <a:cubicBezTo>
                    <a:pt x="125226" y="89238"/>
                    <a:pt x="125226" y="91846"/>
                    <a:pt x="125226" y="91846"/>
                  </a:cubicBezTo>
                  <a:cubicBezTo>
                    <a:pt x="126544" y="93149"/>
                    <a:pt x="131816" y="91846"/>
                    <a:pt x="133135" y="90542"/>
                  </a:cubicBezTo>
                  <a:cubicBezTo>
                    <a:pt x="134453" y="90542"/>
                    <a:pt x="134453" y="87935"/>
                    <a:pt x="135771" y="87935"/>
                  </a:cubicBezTo>
                  <a:cubicBezTo>
                    <a:pt x="137089" y="87935"/>
                    <a:pt x="141044" y="87935"/>
                    <a:pt x="142362" y="87935"/>
                  </a:cubicBezTo>
                  <a:cubicBezTo>
                    <a:pt x="142362" y="86631"/>
                    <a:pt x="143680" y="86631"/>
                    <a:pt x="144998" y="85328"/>
                  </a:cubicBezTo>
                  <a:cubicBezTo>
                    <a:pt x="146316" y="85328"/>
                    <a:pt x="148952" y="86631"/>
                    <a:pt x="148952" y="87935"/>
                  </a:cubicBezTo>
                  <a:cubicBezTo>
                    <a:pt x="150271" y="87935"/>
                    <a:pt x="148952" y="90542"/>
                    <a:pt x="150271" y="91846"/>
                  </a:cubicBezTo>
                  <a:cubicBezTo>
                    <a:pt x="150271" y="93149"/>
                    <a:pt x="152907" y="93149"/>
                    <a:pt x="154225" y="94453"/>
                  </a:cubicBezTo>
                  <a:cubicBezTo>
                    <a:pt x="154225" y="95757"/>
                    <a:pt x="154225" y="98364"/>
                    <a:pt x="154225" y="99668"/>
                  </a:cubicBezTo>
                  <a:cubicBezTo>
                    <a:pt x="152907" y="100971"/>
                    <a:pt x="150271" y="103579"/>
                    <a:pt x="148952" y="103579"/>
                  </a:cubicBezTo>
                  <a:cubicBezTo>
                    <a:pt x="147634" y="104882"/>
                    <a:pt x="144998" y="103579"/>
                    <a:pt x="143680" y="103579"/>
                  </a:cubicBezTo>
                  <a:cubicBezTo>
                    <a:pt x="142362" y="103579"/>
                    <a:pt x="141044" y="102275"/>
                    <a:pt x="139725" y="102275"/>
                  </a:cubicBezTo>
                  <a:cubicBezTo>
                    <a:pt x="139725" y="102275"/>
                    <a:pt x="138407" y="100971"/>
                    <a:pt x="137089" y="100971"/>
                  </a:cubicBezTo>
                  <a:cubicBezTo>
                    <a:pt x="137089" y="100971"/>
                    <a:pt x="135771" y="102275"/>
                    <a:pt x="135771" y="103579"/>
                  </a:cubicBezTo>
                  <a:cubicBezTo>
                    <a:pt x="134453" y="103579"/>
                    <a:pt x="131816" y="103579"/>
                    <a:pt x="130498" y="103579"/>
                  </a:cubicBezTo>
                  <a:cubicBezTo>
                    <a:pt x="130498" y="104882"/>
                    <a:pt x="129180" y="107490"/>
                    <a:pt x="127862" y="108793"/>
                  </a:cubicBezTo>
                  <a:cubicBezTo>
                    <a:pt x="126544" y="108793"/>
                    <a:pt x="123907" y="110097"/>
                    <a:pt x="122589" y="110097"/>
                  </a:cubicBezTo>
                  <a:cubicBezTo>
                    <a:pt x="121271" y="111401"/>
                    <a:pt x="118635" y="114008"/>
                    <a:pt x="118635" y="115312"/>
                  </a:cubicBezTo>
                  <a:cubicBezTo>
                    <a:pt x="117317" y="116615"/>
                    <a:pt x="115998" y="120526"/>
                    <a:pt x="114680" y="121830"/>
                  </a:cubicBezTo>
                  <a:cubicBezTo>
                    <a:pt x="114680" y="123134"/>
                    <a:pt x="114680" y="127045"/>
                    <a:pt x="114680" y="128348"/>
                  </a:cubicBezTo>
                  <a:cubicBezTo>
                    <a:pt x="113362" y="129652"/>
                    <a:pt x="110726" y="130956"/>
                    <a:pt x="109407" y="132259"/>
                  </a:cubicBezTo>
                  <a:cubicBezTo>
                    <a:pt x="109407" y="132259"/>
                    <a:pt x="105453" y="133563"/>
                    <a:pt x="105453" y="134867"/>
                  </a:cubicBezTo>
                  <a:cubicBezTo>
                    <a:pt x="104135" y="134867"/>
                    <a:pt x="102817" y="137474"/>
                    <a:pt x="102817" y="138778"/>
                  </a:cubicBezTo>
                  <a:cubicBezTo>
                    <a:pt x="101498" y="138778"/>
                    <a:pt x="100180" y="140081"/>
                    <a:pt x="98862" y="140081"/>
                  </a:cubicBezTo>
                  <a:cubicBezTo>
                    <a:pt x="97544" y="141385"/>
                    <a:pt x="94908" y="142689"/>
                    <a:pt x="93589" y="143992"/>
                  </a:cubicBezTo>
                  <a:cubicBezTo>
                    <a:pt x="92271" y="145296"/>
                    <a:pt x="90953" y="147903"/>
                    <a:pt x="90953" y="149207"/>
                  </a:cubicBezTo>
                  <a:cubicBezTo>
                    <a:pt x="89635" y="150511"/>
                    <a:pt x="86999" y="151814"/>
                    <a:pt x="86999" y="151814"/>
                  </a:cubicBezTo>
                  <a:cubicBezTo>
                    <a:pt x="85680" y="153118"/>
                    <a:pt x="83044" y="157029"/>
                    <a:pt x="81726" y="157029"/>
                  </a:cubicBezTo>
                  <a:cubicBezTo>
                    <a:pt x="80408" y="158333"/>
                    <a:pt x="77771" y="157029"/>
                    <a:pt x="76453" y="158333"/>
                  </a:cubicBezTo>
                  <a:cubicBezTo>
                    <a:pt x="75135" y="158333"/>
                    <a:pt x="73817" y="160940"/>
                    <a:pt x="73817" y="162244"/>
                  </a:cubicBezTo>
                  <a:cubicBezTo>
                    <a:pt x="73817" y="163547"/>
                    <a:pt x="76453" y="164851"/>
                    <a:pt x="76453" y="166155"/>
                  </a:cubicBezTo>
                  <a:cubicBezTo>
                    <a:pt x="75135" y="167458"/>
                    <a:pt x="73817" y="170066"/>
                    <a:pt x="72499" y="170066"/>
                  </a:cubicBezTo>
                  <a:cubicBezTo>
                    <a:pt x="71181" y="171369"/>
                    <a:pt x="67226" y="170066"/>
                    <a:pt x="65908" y="170066"/>
                  </a:cubicBezTo>
                  <a:cubicBezTo>
                    <a:pt x="64590" y="170066"/>
                    <a:pt x="61954" y="170066"/>
                    <a:pt x="60635" y="168762"/>
                  </a:cubicBezTo>
                  <a:cubicBezTo>
                    <a:pt x="59317" y="168762"/>
                    <a:pt x="59317" y="164851"/>
                    <a:pt x="59317" y="164851"/>
                  </a:cubicBezTo>
                  <a:cubicBezTo>
                    <a:pt x="57999" y="163547"/>
                    <a:pt x="55363" y="163547"/>
                    <a:pt x="54045" y="164851"/>
                  </a:cubicBezTo>
                  <a:cubicBezTo>
                    <a:pt x="54045" y="164851"/>
                    <a:pt x="51408" y="167458"/>
                    <a:pt x="51408" y="168762"/>
                  </a:cubicBezTo>
                  <a:cubicBezTo>
                    <a:pt x="50090" y="170066"/>
                    <a:pt x="50090" y="172673"/>
                    <a:pt x="50090" y="175280"/>
                  </a:cubicBezTo>
                  <a:cubicBezTo>
                    <a:pt x="50090" y="176584"/>
                    <a:pt x="51408" y="179191"/>
                    <a:pt x="51408" y="180495"/>
                  </a:cubicBezTo>
                  <a:cubicBezTo>
                    <a:pt x="50090" y="181798"/>
                    <a:pt x="48772" y="184406"/>
                    <a:pt x="47454" y="185709"/>
                  </a:cubicBezTo>
                  <a:cubicBezTo>
                    <a:pt x="46136" y="185709"/>
                    <a:pt x="44817" y="187013"/>
                    <a:pt x="43499" y="187013"/>
                  </a:cubicBezTo>
                  <a:cubicBezTo>
                    <a:pt x="40863" y="187013"/>
                    <a:pt x="38227" y="184406"/>
                    <a:pt x="36908" y="184406"/>
                  </a:cubicBezTo>
                  <a:cubicBezTo>
                    <a:pt x="35590" y="184406"/>
                    <a:pt x="31636" y="185709"/>
                    <a:pt x="30318" y="184406"/>
                  </a:cubicBezTo>
                  <a:cubicBezTo>
                    <a:pt x="27681" y="184406"/>
                    <a:pt x="25045" y="183102"/>
                    <a:pt x="23727" y="181798"/>
                  </a:cubicBezTo>
                  <a:cubicBezTo>
                    <a:pt x="21090" y="180495"/>
                    <a:pt x="18454" y="176584"/>
                    <a:pt x="17136" y="175280"/>
                  </a:cubicBezTo>
                  <a:cubicBezTo>
                    <a:pt x="15818" y="172673"/>
                    <a:pt x="15818" y="170066"/>
                    <a:pt x="15818" y="168762"/>
                  </a:cubicBezTo>
                  <a:cubicBezTo>
                    <a:pt x="14500" y="167458"/>
                    <a:pt x="14500" y="164851"/>
                    <a:pt x="14500" y="163547"/>
                  </a:cubicBezTo>
                  <a:cubicBezTo>
                    <a:pt x="14500" y="162244"/>
                    <a:pt x="15818" y="159636"/>
                    <a:pt x="17136" y="159636"/>
                  </a:cubicBezTo>
                  <a:cubicBezTo>
                    <a:pt x="17136" y="158333"/>
                    <a:pt x="17136" y="155725"/>
                    <a:pt x="18454" y="155725"/>
                  </a:cubicBezTo>
                  <a:cubicBezTo>
                    <a:pt x="18454" y="153118"/>
                    <a:pt x="19772" y="150511"/>
                    <a:pt x="21090" y="149207"/>
                  </a:cubicBezTo>
                  <a:cubicBezTo>
                    <a:pt x="21090" y="147903"/>
                    <a:pt x="22409" y="145296"/>
                    <a:pt x="22409" y="143992"/>
                  </a:cubicBezTo>
                  <a:cubicBezTo>
                    <a:pt x="22409" y="142689"/>
                    <a:pt x="22409" y="138778"/>
                    <a:pt x="21090" y="137474"/>
                  </a:cubicBezTo>
                  <a:cubicBezTo>
                    <a:pt x="21090" y="136170"/>
                    <a:pt x="18454" y="133563"/>
                    <a:pt x="17136" y="132259"/>
                  </a:cubicBezTo>
                  <a:cubicBezTo>
                    <a:pt x="17136" y="132259"/>
                    <a:pt x="15818" y="130956"/>
                    <a:pt x="14500" y="129652"/>
                  </a:cubicBezTo>
                  <a:cubicBezTo>
                    <a:pt x="14500" y="128348"/>
                    <a:pt x="15818" y="124437"/>
                    <a:pt x="14500" y="123134"/>
                  </a:cubicBezTo>
                  <a:cubicBezTo>
                    <a:pt x="14500" y="121830"/>
                    <a:pt x="14500" y="119223"/>
                    <a:pt x="14500" y="119223"/>
                  </a:cubicBezTo>
                  <a:cubicBezTo>
                    <a:pt x="13181" y="117919"/>
                    <a:pt x="13181" y="115312"/>
                    <a:pt x="11863" y="115312"/>
                  </a:cubicBezTo>
                  <a:cubicBezTo>
                    <a:pt x="10545" y="115312"/>
                    <a:pt x="9227" y="116615"/>
                    <a:pt x="9227" y="117919"/>
                  </a:cubicBezTo>
                  <a:cubicBezTo>
                    <a:pt x="7909" y="119223"/>
                    <a:pt x="9227" y="121830"/>
                    <a:pt x="7909" y="121830"/>
                  </a:cubicBezTo>
                  <a:cubicBezTo>
                    <a:pt x="7909" y="123134"/>
                    <a:pt x="3954" y="123134"/>
                    <a:pt x="2636" y="123134"/>
                  </a:cubicBezTo>
                  <a:cubicBezTo>
                    <a:pt x="1318" y="121830"/>
                    <a:pt x="1318" y="120526"/>
                    <a:pt x="1318" y="119223"/>
                  </a:cubicBezTo>
                  <a:cubicBezTo>
                    <a:pt x="0" y="119223"/>
                    <a:pt x="0" y="116615"/>
                    <a:pt x="0" y="116615"/>
                  </a:cubicBezTo>
                  <a:cubicBezTo>
                    <a:pt x="0" y="115312"/>
                    <a:pt x="1318" y="115312"/>
                    <a:pt x="2636" y="114008"/>
                  </a:cubicBezTo>
                  <a:cubicBezTo>
                    <a:pt x="2636" y="114008"/>
                    <a:pt x="2636" y="112704"/>
                    <a:pt x="3954" y="112704"/>
                  </a:cubicBezTo>
                  <a:cubicBezTo>
                    <a:pt x="5273" y="112704"/>
                    <a:pt x="6591" y="112704"/>
                    <a:pt x="6591" y="112704"/>
                  </a:cubicBezTo>
                  <a:cubicBezTo>
                    <a:pt x="7909" y="111401"/>
                    <a:pt x="11863" y="111401"/>
                    <a:pt x="13181" y="111401"/>
                  </a:cubicBezTo>
                  <a:cubicBezTo>
                    <a:pt x="14500" y="110097"/>
                    <a:pt x="18454" y="108793"/>
                    <a:pt x="19772" y="107490"/>
                  </a:cubicBezTo>
                  <a:cubicBezTo>
                    <a:pt x="21090" y="107490"/>
                    <a:pt x="25045" y="104882"/>
                    <a:pt x="27681" y="104882"/>
                  </a:cubicBezTo>
                  <a:cubicBezTo>
                    <a:pt x="28999" y="103579"/>
                    <a:pt x="32954" y="104882"/>
                    <a:pt x="35590" y="103579"/>
                  </a:cubicBezTo>
                  <a:cubicBezTo>
                    <a:pt x="36908" y="103579"/>
                    <a:pt x="39545" y="100971"/>
                    <a:pt x="40863" y="99668"/>
                  </a:cubicBezTo>
                  <a:cubicBezTo>
                    <a:pt x="42181" y="99668"/>
                    <a:pt x="44817" y="98364"/>
                    <a:pt x="46136" y="98364"/>
                  </a:cubicBezTo>
                  <a:cubicBezTo>
                    <a:pt x="47454" y="97060"/>
                    <a:pt x="48772" y="94453"/>
                    <a:pt x="50090" y="93149"/>
                  </a:cubicBezTo>
                  <a:cubicBezTo>
                    <a:pt x="50090" y="91846"/>
                    <a:pt x="51408" y="89238"/>
                    <a:pt x="52726" y="87935"/>
                  </a:cubicBezTo>
                  <a:cubicBezTo>
                    <a:pt x="52726" y="86631"/>
                    <a:pt x="55363" y="85328"/>
                    <a:pt x="56681" y="84024"/>
                  </a:cubicBezTo>
                  <a:cubicBezTo>
                    <a:pt x="57999" y="84024"/>
                    <a:pt x="59317" y="80113"/>
                    <a:pt x="60635" y="78809"/>
                  </a:cubicBezTo>
                  <a:cubicBezTo>
                    <a:pt x="61954" y="78809"/>
                    <a:pt x="65908" y="77506"/>
                    <a:pt x="67226" y="76202"/>
                  </a:cubicBezTo>
                  <a:cubicBezTo>
                    <a:pt x="68544" y="76202"/>
                    <a:pt x="72499" y="74898"/>
                    <a:pt x="73817" y="72291"/>
                  </a:cubicBezTo>
                  <a:cubicBezTo>
                    <a:pt x="73817" y="72291"/>
                    <a:pt x="75135" y="69684"/>
                    <a:pt x="75135" y="68380"/>
                  </a:cubicBezTo>
                  <a:cubicBezTo>
                    <a:pt x="75135" y="67076"/>
                    <a:pt x="76453" y="64469"/>
                    <a:pt x="76453" y="63165"/>
                  </a:cubicBezTo>
                  <a:cubicBezTo>
                    <a:pt x="77771" y="60558"/>
                    <a:pt x="76453" y="56647"/>
                    <a:pt x="76453" y="54040"/>
                  </a:cubicBezTo>
                  <a:cubicBezTo>
                    <a:pt x="77771" y="51432"/>
                    <a:pt x="79090" y="46218"/>
                    <a:pt x="80408" y="43610"/>
                  </a:cubicBezTo>
                  <a:cubicBezTo>
                    <a:pt x="80408" y="42307"/>
                    <a:pt x="81726" y="39699"/>
                    <a:pt x="81726" y="38396"/>
                  </a:cubicBezTo>
                  <a:cubicBezTo>
                    <a:pt x="81726" y="37092"/>
                    <a:pt x="80408" y="34485"/>
                    <a:pt x="80408" y="33181"/>
                  </a:cubicBezTo>
                  <a:cubicBezTo>
                    <a:pt x="80408" y="30574"/>
                    <a:pt x="80408" y="25359"/>
                    <a:pt x="81726" y="22752"/>
                  </a:cubicBezTo>
                  <a:cubicBezTo>
                    <a:pt x="81726" y="21448"/>
                    <a:pt x="84362" y="20144"/>
                    <a:pt x="85680" y="18841"/>
                  </a:cubicBezTo>
                  <a:cubicBezTo>
                    <a:pt x="86999" y="17537"/>
                    <a:pt x="88317" y="13626"/>
                    <a:pt x="89635" y="12322"/>
                  </a:cubicBezTo>
                  <a:cubicBezTo>
                    <a:pt x="89635" y="11019"/>
                    <a:pt x="90953" y="9715"/>
                    <a:pt x="92271" y="9715"/>
                  </a:cubicBezTo>
                  <a:close/>
                  <a:moveTo>
                    <a:pt x="113283" y="0"/>
                  </a:moveTo>
                  <a:cubicBezTo>
                    <a:pt x="113283" y="0"/>
                    <a:pt x="116059" y="0"/>
                    <a:pt x="116059" y="0"/>
                  </a:cubicBezTo>
                  <a:cubicBezTo>
                    <a:pt x="117446" y="0"/>
                    <a:pt x="120222" y="1366"/>
                    <a:pt x="120222" y="2733"/>
                  </a:cubicBezTo>
                  <a:cubicBezTo>
                    <a:pt x="120222" y="4099"/>
                    <a:pt x="120222" y="6831"/>
                    <a:pt x="120222" y="6831"/>
                  </a:cubicBezTo>
                  <a:cubicBezTo>
                    <a:pt x="120222" y="8198"/>
                    <a:pt x="118834" y="9564"/>
                    <a:pt x="117446" y="10930"/>
                  </a:cubicBezTo>
                  <a:cubicBezTo>
                    <a:pt x="116059" y="10930"/>
                    <a:pt x="113283" y="9564"/>
                    <a:pt x="113283" y="9564"/>
                  </a:cubicBezTo>
                  <a:cubicBezTo>
                    <a:pt x="111895" y="8198"/>
                    <a:pt x="110507" y="5465"/>
                    <a:pt x="110507" y="4099"/>
                  </a:cubicBezTo>
                  <a:cubicBezTo>
                    <a:pt x="110507" y="2733"/>
                    <a:pt x="111895" y="0"/>
                    <a:pt x="11328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2" name="Freeform 141"/>
            <p:cNvSpPr>
              <a:spLocks/>
            </p:cNvSpPr>
            <p:nvPr/>
          </p:nvSpPr>
          <p:spPr bwMode="auto">
            <a:xfrm>
              <a:off x="3100892" y="2156307"/>
              <a:ext cx="673976" cy="629044"/>
            </a:xfrm>
            <a:custGeom>
              <a:avLst/>
              <a:gdLst>
                <a:gd name="connsiteX0" fmla="*/ 618289 w 673976"/>
                <a:gd name="connsiteY0" fmla="*/ 550110 h 629044"/>
                <a:gd name="connsiteX1" fmla="*/ 622453 w 673976"/>
                <a:gd name="connsiteY1" fmla="*/ 550110 h 629044"/>
                <a:gd name="connsiteX2" fmla="*/ 626616 w 673976"/>
                <a:gd name="connsiteY2" fmla="*/ 553025 h 629044"/>
                <a:gd name="connsiteX3" fmla="*/ 623840 w 673976"/>
                <a:gd name="connsiteY3" fmla="*/ 557396 h 629044"/>
                <a:gd name="connsiteX4" fmla="*/ 619677 w 673976"/>
                <a:gd name="connsiteY4" fmla="*/ 557396 h 629044"/>
                <a:gd name="connsiteX5" fmla="*/ 616901 w 673976"/>
                <a:gd name="connsiteY5" fmla="*/ 554482 h 629044"/>
                <a:gd name="connsiteX6" fmla="*/ 618289 w 673976"/>
                <a:gd name="connsiteY6" fmla="*/ 550110 h 629044"/>
                <a:gd name="connsiteX7" fmla="*/ 614473 w 673976"/>
                <a:gd name="connsiteY7" fmla="*/ 537967 h 629044"/>
                <a:gd name="connsiteX8" fmla="*/ 618116 w 673976"/>
                <a:gd name="connsiteY8" fmla="*/ 537967 h 629044"/>
                <a:gd name="connsiteX9" fmla="*/ 621759 w 673976"/>
                <a:gd name="connsiteY9" fmla="*/ 539181 h 629044"/>
                <a:gd name="connsiteX10" fmla="*/ 621759 w 673976"/>
                <a:gd name="connsiteY10" fmla="*/ 542824 h 629044"/>
                <a:gd name="connsiteX11" fmla="*/ 619330 w 673976"/>
                <a:gd name="connsiteY11" fmla="*/ 545253 h 629044"/>
                <a:gd name="connsiteX12" fmla="*/ 615687 w 673976"/>
                <a:gd name="connsiteY12" fmla="*/ 545253 h 629044"/>
                <a:gd name="connsiteX13" fmla="*/ 613258 w 673976"/>
                <a:gd name="connsiteY13" fmla="*/ 541610 h 629044"/>
                <a:gd name="connsiteX14" fmla="*/ 614473 w 673976"/>
                <a:gd name="connsiteY14" fmla="*/ 537967 h 629044"/>
                <a:gd name="connsiteX15" fmla="*/ 110144 w 673976"/>
                <a:gd name="connsiteY15" fmla="*/ 0 h 629044"/>
                <a:gd name="connsiteX16" fmla="*/ 114078 w 673976"/>
                <a:gd name="connsiteY16" fmla="*/ 2616 h 629044"/>
                <a:gd name="connsiteX17" fmla="*/ 123256 w 673976"/>
                <a:gd name="connsiteY17" fmla="*/ 2616 h 629044"/>
                <a:gd name="connsiteX18" fmla="*/ 127190 w 673976"/>
                <a:gd name="connsiteY18" fmla="*/ 5231 h 629044"/>
                <a:gd name="connsiteX19" fmla="*/ 138991 w 673976"/>
                <a:gd name="connsiteY19" fmla="*/ 13078 h 629044"/>
                <a:gd name="connsiteX20" fmla="*/ 148170 w 673976"/>
                <a:gd name="connsiteY20" fmla="*/ 19617 h 629044"/>
                <a:gd name="connsiteX21" fmla="*/ 153415 w 673976"/>
                <a:gd name="connsiteY21" fmla="*/ 24848 h 629044"/>
                <a:gd name="connsiteX22" fmla="*/ 167839 w 673976"/>
                <a:gd name="connsiteY22" fmla="*/ 36618 h 629044"/>
                <a:gd name="connsiteX23" fmla="*/ 180951 w 673976"/>
                <a:gd name="connsiteY23" fmla="*/ 47080 h 629044"/>
                <a:gd name="connsiteX24" fmla="*/ 201931 w 673976"/>
                <a:gd name="connsiteY24" fmla="*/ 60158 h 629044"/>
                <a:gd name="connsiteX25" fmla="*/ 217666 w 673976"/>
                <a:gd name="connsiteY25" fmla="*/ 61466 h 629044"/>
                <a:gd name="connsiteX26" fmla="*/ 229467 w 673976"/>
                <a:gd name="connsiteY26" fmla="*/ 65389 h 629044"/>
                <a:gd name="connsiteX27" fmla="*/ 238645 w 673976"/>
                <a:gd name="connsiteY27" fmla="*/ 73236 h 629044"/>
                <a:gd name="connsiteX28" fmla="*/ 253069 w 673976"/>
                <a:gd name="connsiteY28" fmla="*/ 90237 h 629044"/>
                <a:gd name="connsiteX29" fmla="*/ 268804 w 673976"/>
                <a:gd name="connsiteY29" fmla="*/ 109854 h 629044"/>
                <a:gd name="connsiteX30" fmla="*/ 283227 w 673976"/>
                <a:gd name="connsiteY30" fmla="*/ 126855 h 629044"/>
                <a:gd name="connsiteX31" fmla="*/ 296340 w 673976"/>
                <a:gd name="connsiteY31" fmla="*/ 138625 h 629044"/>
                <a:gd name="connsiteX32" fmla="*/ 310763 w 673976"/>
                <a:gd name="connsiteY32" fmla="*/ 145164 h 629044"/>
                <a:gd name="connsiteX33" fmla="*/ 322565 w 673976"/>
                <a:gd name="connsiteY33" fmla="*/ 150395 h 629044"/>
                <a:gd name="connsiteX34" fmla="*/ 329121 w 673976"/>
                <a:gd name="connsiteY34" fmla="*/ 155626 h 629044"/>
                <a:gd name="connsiteX35" fmla="*/ 334366 w 673976"/>
                <a:gd name="connsiteY35" fmla="*/ 155626 h 629044"/>
                <a:gd name="connsiteX36" fmla="*/ 344856 w 673976"/>
                <a:gd name="connsiteY36" fmla="*/ 156934 h 629044"/>
                <a:gd name="connsiteX37" fmla="*/ 347478 w 673976"/>
                <a:gd name="connsiteY37" fmla="*/ 163473 h 629044"/>
                <a:gd name="connsiteX38" fmla="*/ 354034 w 673976"/>
                <a:gd name="connsiteY38" fmla="*/ 175243 h 629044"/>
                <a:gd name="connsiteX39" fmla="*/ 363213 w 673976"/>
                <a:gd name="connsiteY39" fmla="*/ 181782 h 629044"/>
                <a:gd name="connsiteX40" fmla="*/ 369769 w 673976"/>
                <a:gd name="connsiteY40" fmla="*/ 183090 h 629044"/>
                <a:gd name="connsiteX41" fmla="*/ 377636 w 673976"/>
                <a:gd name="connsiteY41" fmla="*/ 188321 h 629044"/>
                <a:gd name="connsiteX42" fmla="*/ 380259 w 673976"/>
                <a:gd name="connsiteY42" fmla="*/ 192244 h 629044"/>
                <a:gd name="connsiteX43" fmla="*/ 382881 w 673976"/>
                <a:gd name="connsiteY43" fmla="*/ 193552 h 629044"/>
                <a:gd name="connsiteX44" fmla="*/ 394683 w 673976"/>
                <a:gd name="connsiteY44" fmla="*/ 194860 h 629044"/>
                <a:gd name="connsiteX45" fmla="*/ 402550 w 673976"/>
                <a:gd name="connsiteY45" fmla="*/ 200091 h 629044"/>
                <a:gd name="connsiteX46" fmla="*/ 409106 w 673976"/>
                <a:gd name="connsiteY46" fmla="*/ 207938 h 629044"/>
                <a:gd name="connsiteX47" fmla="*/ 418285 w 673976"/>
                <a:gd name="connsiteY47" fmla="*/ 211861 h 629044"/>
                <a:gd name="connsiteX48" fmla="*/ 424841 w 673976"/>
                <a:gd name="connsiteY48" fmla="*/ 218400 h 629044"/>
                <a:gd name="connsiteX49" fmla="*/ 434020 w 673976"/>
                <a:gd name="connsiteY49" fmla="*/ 221016 h 629044"/>
                <a:gd name="connsiteX50" fmla="*/ 441887 w 673976"/>
                <a:gd name="connsiteY50" fmla="*/ 227555 h 629044"/>
                <a:gd name="connsiteX51" fmla="*/ 445821 w 673976"/>
                <a:gd name="connsiteY51" fmla="*/ 236709 h 629044"/>
                <a:gd name="connsiteX52" fmla="*/ 453688 w 673976"/>
                <a:gd name="connsiteY52" fmla="*/ 243248 h 629044"/>
                <a:gd name="connsiteX53" fmla="*/ 458933 w 673976"/>
                <a:gd name="connsiteY53" fmla="*/ 247171 h 629044"/>
                <a:gd name="connsiteX54" fmla="*/ 466801 w 673976"/>
                <a:gd name="connsiteY54" fmla="*/ 241940 h 629044"/>
                <a:gd name="connsiteX55" fmla="*/ 477291 w 673976"/>
                <a:gd name="connsiteY55" fmla="*/ 232786 h 629044"/>
                <a:gd name="connsiteX56" fmla="*/ 483847 w 673976"/>
                <a:gd name="connsiteY56" fmla="*/ 224939 h 629044"/>
                <a:gd name="connsiteX57" fmla="*/ 487780 w 673976"/>
                <a:gd name="connsiteY57" fmla="*/ 214477 h 629044"/>
                <a:gd name="connsiteX58" fmla="*/ 491714 w 673976"/>
                <a:gd name="connsiteY58" fmla="*/ 207938 h 629044"/>
                <a:gd name="connsiteX59" fmla="*/ 496959 w 673976"/>
                <a:gd name="connsiteY59" fmla="*/ 198783 h 629044"/>
                <a:gd name="connsiteX60" fmla="*/ 507449 w 673976"/>
                <a:gd name="connsiteY60" fmla="*/ 193552 h 629044"/>
                <a:gd name="connsiteX61" fmla="*/ 520561 w 673976"/>
                <a:gd name="connsiteY61" fmla="*/ 192244 h 629044"/>
                <a:gd name="connsiteX62" fmla="*/ 533674 w 673976"/>
                <a:gd name="connsiteY62" fmla="*/ 198783 h 629044"/>
                <a:gd name="connsiteX63" fmla="*/ 544164 w 673976"/>
                <a:gd name="connsiteY63" fmla="*/ 202707 h 629044"/>
                <a:gd name="connsiteX64" fmla="*/ 552031 w 673976"/>
                <a:gd name="connsiteY64" fmla="*/ 207938 h 629044"/>
                <a:gd name="connsiteX65" fmla="*/ 559899 w 673976"/>
                <a:gd name="connsiteY65" fmla="*/ 211861 h 629044"/>
                <a:gd name="connsiteX66" fmla="*/ 575633 w 673976"/>
                <a:gd name="connsiteY66" fmla="*/ 221016 h 629044"/>
                <a:gd name="connsiteX67" fmla="*/ 593991 w 673976"/>
                <a:gd name="connsiteY67" fmla="*/ 226247 h 629044"/>
                <a:gd name="connsiteX68" fmla="*/ 603169 w 673976"/>
                <a:gd name="connsiteY68" fmla="*/ 227555 h 629044"/>
                <a:gd name="connsiteX69" fmla="*/ 617593 w 673976"/>
                <a:gd name="connsiteY69" fmla="*/ 230170 h 629044"/>
                <a:gd name="connsiteX70" fmla="*/ 628083 w 673976"/>
                <a:gd name="connsiteY70" fmla="*/ 232786 h 629044"/>
                <a:gd name="connsiteX71" fmla="*/ 639884 w 673976"/>
                <a:gd name="connsiteY71" fmla="*/ 238017 h 629044"/>
                <a:gd name="connsiteX72" fmla="*/ 647751 w 673976"/>
                <a:gd name="connsiteY72" fmla="*/ 241940 h 629044"/>
                <a:gd name="connsiteX73" fmla="*/ 652996 w 673976"/>
                <a:gd name="connsiteY73" fmla="*/ 245863 h 629044"/>
                <a:gd name="connsiteX74" fmla="*/ 659553 w 673976"/>
                <a:gd name="connsiteY74" fmla="*/ 249787 h 629044"/>
                <a:gd name="connsiteX75" fmla="*/ 662175 w 673976"/>
                <a:gd name="connsiteY75" fmla="*/ 253710 h 629044"/>
                <a:gd name="connsiteX76" fmla="*/ 659553 w 673976"/>
                <a:gd name="connsiteY76" fmla="*/ 260249 h 629044"/>
                <a:gd name="connsiteX77" fmla="*/ 655619 w 673976"/>
                <a:gd name="connsiteY77" fmla="*/ 260249 h 629044"/>
                <a:gd name="connsiteX78" fmla="*/ 654308 w 673976"/>
                <a:gd name="connsiteY78" fmla="*/ 264172 h 629044"/>
                <a:gd name="connsiteX79" fmla="*/ 651685 w 673976"/>
                <a:gd name="connsiteY79" fmla="*/ 266788 h 629044"/>
                <a:gd name="connsiteX80" fmla="*/ 651685 w 673976"/>
                <a:gd name="connsiteY80" fmla="*/ 270711 h 629044"/>
                <a:gd name="connsiteX81" fmla="*/ 647751 w 673976"/>
                <a:gd name="connsiteY81" fmla="*/ 273327 h 629044"/>
                <a:gd name="connsiteX82" fmla="*/ 645129 w 673976"/>
                <a:gd name="connsiteY82" fmla="*/ 277250 h 629044"/>
                <a:gd name="connsiteX83" fmla="*/ 645129 w 673976"/>
                <a:gd name="connsiteY83" fmla="*/ 281174 h 629044"/>
                <a:gd name="connsiteX84" fmla="*/ 641195 w 673976"/>
                <a:gd name="connsiteY84" fmla="*/ 283789 h 629044"/>
                <a:gd name="connsiteX85" fmla="*/ 638573 w 673976"/>
                <a:gd name="connsiteY85" fmla="*/ 285097 h 629044"/>
                <a:gd name="connsiteX86" fmla="*/ 634639 w 673976"/>
                <a:gd name="connsiteY86" fmla="*/ 287713 h 629044"/>
                <a:gd name="connsiteX87" fmla="*/ 633328 w 673976"/>
                <a:gd name="connsiteY87" fmla="*/ 292944 h 629044"/>
                <a:gd name="connsiteX88" fmla="*/ 635950 w 673976"/>
                <a:gd name="connsiteY88" fmla="*/ 294251 h 629044"/>
                <a:gd name="connsiteX89" fmla="*/ 638573 w 673976"/>
                <a:gd name="connsiteY89" fmla="*/ 298175 h 629044"/>
                <a:gd name="connsiteX90" fmla="*/ 634639 w 673976"/>
                <a:gd name="connsiteY90" fmla="*/ 303406 h 629044"/>
                <a:gd name="connsiteX91" fmla="*/ 626772 w 673976"/>
                <a:gd name="connsiteY91" fmla="*/ 308637 h 629044"/>
                <a:gd name="connsiteX92" fmla="*/ 625460 w 673976"/>
                <a:gd name="connsiteY92" fmla="*/ 312560 h 629044"/>
                <a:gd name="connsiteX93" fmla="*/ 621527 w 673976"/>
                <a:gd name="connsiteY93" fmla="*/ 311253 h 629044"/>
                <a:gd name="connsiteX94" fmla="*/ 618904 w 673976"/>
                <a:gd name="connsiteY94" fmla="*/ 308637 h 629044"/>
                <a:gd name="connsiteX95" fmla="*/ 616282 w 673976"/>
                <a:gd name="connsiteY95" fmla="*/ 309945 h 629044"/>
                <a:gd name="connsiteX96" fmla="*/ 616282 w 673976"/>
                <a:gd name="connsiteY96" fmla="*/ 313868 h 629044"/>
                <a:gd name="connsiteX97" fmla="*/ 620215 w 673976"/>
                <a:gd name="connsiteY97" fmla="*/ 317792 h 629044"/>
                <a:gd name="connsiteX98" fmla="*/ 626772 w 673976"/>
                <a:gd name="connsiteY98" fmla="*/ 323023 h 629044"/>
                <a:gd name="connsiteX99" fmla="*/ 630705 w 673976"/>
                <a:gd name="connsiteY99" fmla="*/ 324331 h 629044"/>
                <a:gd name="connsiteX100" fmla="*/ 635950 w 673976"/>
                <a:gd name="connsiteY100" fmla="*/ 324331 h 629044"/>
                <a:gd name="connsiteX101" fmla="*/ 638573 w 673976"/>
                <a:gd name="connsiteY101" fmla="*/ 325638 h 629044"/>
                <a:gd name="connsiteX102" fmla="*/ 638573 w 673976"/>
                <a:gd name="connsiteY102" fmla="*/ 328254 h 629044"/>
                <a:gd name="connsiteX103" fmla="*/ 637262 w 673976"/>
                <a:gd name="connsiteY103" fmla="*/ 332177 h 629044"/>
                <a:gd name="connsiteX104" fmla="*/ 637262 w 673976"/>
                <a:gd name="connsiteY104" fmla="*/ 336101 h 629044"/>
                <a:gd name="connsiteX105" fmla="*/ 639884 w 673976"/>
                <a:gd name="connsiteY105" fmla="*/ 338716 h 629044"/>
                <a:gd name="connsiteX106" fmla="*/ 639884 w 673976"/>
                <a:gd name="connsiteY106" fmla="*/ 343947 h 629044"/>
                <a:gd name="connsiteX107" fmla="*/ 635950 w 673976"/>
                <a:gd name="connsiteY107" fmla="*/ 343947 h 629044"/>
                <a:gd name="connsiteX108" fmla="*/ 630705 w 673976"/>
                <a:gd name="connsiteY108" fmla="*/ 340024 h 629044"/>
                <a:gd name="connsiteX109" fmla="*/ 629394 w 673976"/>
                <a:gd name="connsiteY109" fmla="*/ 334793 h 629044"/>
                <a:gd name="connsiteX110" fmla="*/ 626772 w 673976"/>
                <a:gd name="connsiteY110" fmla="*/ 332177 h 629044"/>
                <a:gd name="connsiteX111" fmla="*/ 621527 w 673976"/>
                <a:gd name="connsiteY111" fmla="*/ 334793 h 629044"/>
                <a:gd name="connsiteX112" fmla="*/ 621527 w 673976"/>
                <a:gd name="connsiteY112" fmla="*/ 338716 h 629044"/>
                <a:gd name="connsiteX113" fmla="*/ 624149 w 673976"/>
                <a:gd name="connsiteY113" fmla="*/ 341332 h 629044"/>
                <a:gd name="connsiteX114" fmla="*/ 628083 w 673976"/>
                <a:gd name="connsiteY114" fmla="*/ 345255 h 629044"/>
                <a:gd name="connsiteX115" fmla="*/ 633328 w 673976"/>
                <a:gd name="connsiteY115" fmla="*/ 350486 h 629044"/>
                <a:gd name="connsiteX116" fmla="*/ 638573 w 673976"/>
                <a:gd name="connsiteY116" fmla="*/ 357025 h 629044"/>
                <a:gd name="connsiteX117" fmla="*/ 645129 w 673976"/>
                <a:gd name="connsiteY117" fmla="*/ 362256 h 629044"/>
                <a:gd name="connsiteX118" fmla="*/ 649063 w 673976"/>
                <a:gd name="connsiteY118" fmla="*/ 364872 h 629044"/>
                <a:gd name="connsiteX119" fmla="*/ 655619 w 673976"/>
                <a:gd name="connsiteY119" fmla="*/ 363564 h 629044"/>
                <a:gd name="connsiteX120" fmla="*/ 660864 w 673976"/>
                <a:gd name="connsiteY120" fmla="*/ 366180 h 629044"/>
                <a:gd name="connsiteX121" fmla="*/ 663486 w 673976"/>
                <a:gd name="connsiteY121" fmla="*/ 370103 h 629044"/>
                <a:gd name="connsiteX122" fmla="*/ 659553 w 673976"/>
                <a:gd name="connsiteY122" fmla="*/ 374026 h 629044"/>
                <a:gd name="connsiteX123" fmla="*/ 655619 w 673976"/>
                <a:gd name="connsiteY123" fmla="*/ 374026 h 629044"/>
                <a:gd name="connsiteX124" fmla="*/ 651685 w 673976"/>
                <a:gd name="connsiteY124" fmla="*/ 377950 h 629044"/>
                <a:gd name="connsiteX125" fmla="*/ 652996 w 673976"/>
                <a:gd name="connsiteY125" fmla="*/ 380565 h 629044"/>
                <a:gd name="connsiteX126" fmla="*/ 659553 w 673976"/>
                <a:gd name="connsiteY126" fmla="*/ 380565 h 629044"/>
                <a:gd name="connsiteX127" fmla="*/ 662175 w 673976"/>
                <a:gd name="connsiteY127" fmla="*/ 383181 h 629044"/>
                <a:gd name="connsiteX128" fmla="*/ 664797 w 673976"/>
                <a:gd name="connsiteY128" fmla="*/ 387104 h 629044"/>
                <a:gd name="connsiteX129" fmla="*/ 668731 w 673976"/>
                <a:gd name="connsiteY129" fmla="*/ 387104 h 629044"/>
                <a:gd name="connsiteX130" fmla="*/ 670042 w 673976"/>
                <a:gd name="connsiteY130" fmla="*/ 384489 h 629044"/>
                <a:gd name="connsiteX131" fmla="*/ 673976 w 673976"/>
                <a:gd name="connsiteY131" fmla="*/ 387104 h 629044"/>
                <a:gd name="connsiteX132" fmla="*/ 672665 w 673976"/>
                <a:gd name="connsiteY132" fmla="*/ 393643 h 629044"/>
                <a:gd name="connsiteX133" fmla="*/ 667420 w 673976"/>
                <a:gd name="connsiteY133" fmla="*/ 397566 h 629044"/>
                <a:gd name="connsiteX134" fmla="*/ 663486 w 673976"/>
                <a:gd name="connsiteY134" fmla="*/ 400182 h 629044"/>
                <a:gd name="connsiteX135" fmla="*/ 662175 w 673976"/>
                <a:gd name="connsiteY135" fmla="*/ 406721 h 629044"/>
                <a:gd name="connsiteX136" fmla="*/ 658241 w 673976"/>
                <a:gd name="connsiteY136" fmla="*/ 411952 h 629044"/>
                <a:gd name="connsiteX137" fmla="*/ 652996 w 673976"/>
                <a:gd name="connsiteY137" fmla="*/ 415875 h 629044"/>
                <a:gd name="connsiteX138" fmla="*/ 652996 w 673976"/>
                <a:gd name="connsiteY138" fmla="*/ 410644 h 629044"/>
                <a:gd name="connsiteX139" fmla="*/ 652996 w 673976"/>
                <a:gd name="connsiteY139" fmla="*/ 406721 h 629044"/>
                <a:gd name="connsiteX140" fmla="*/ 655619 w 673976"/>
                <a:gd name="connsiteY140" fmla="*/ 401490 h 629044"/>
                <a:gd name="connsiteX141" fmla="*/ 655619 w 673976"/>
                <a:gd name="connsiteY141" fmla="*/ 393643 h 629044"/>
                <a:gd name="connsiteX142" fmla="*/ 652996 w 673976"/>
                <a:gd name="connsiteY142" fmla="*/ 389720 h 629044"/>
                <a:gd name="connsiteX143" fmla="*/ 651685 w 673976"/>
                <a:gd name="connsiteY143" fmla="*/ 388412 h 629044"/>
                <a:gd name="connsiteX144" fmla="*/ 650374 w 673976"/>
                <a:gd name="connsiteY144" fmla="*/ 393643 h 629044"/>
                <a:gd name="connsiteX145" fmla="*/ 650374 w 673976"/>
                <a:gd name="connsiteY145" fmla="*/ 398874 h 629044"/>
                <a:gd name="connsiteX146" fmla="*/ 647751 w 673976"/>
                <a:gd name="connsiteY146" fmla="*/ 402798 h 629044"/>
                <a:gd name="connsiteX147" fmla="*/ 647751 w 673976"/>
                <a:gd name="connsiteY147" fmla="*/ 410644 h 629044"/>
                <a:gd name="connsiteX148" fmla="*/ 649063 w 673976"/>
                <a:gd name="connsiteY148" fmla="*/ 415875 h 629044"/>
                <a:gd name="connsiteX149" fmla="*/ 647751 w 673976"/>
                <a:gd name="connsiteY149" fmla="*/ 421107 h 629044"/>
                <a:gd name="connsiteX150" fmla="*/ 643818 w 673976"/>
                <a:gd name="connsiteY150" fmla="*/ 423722 h 629044"/>
                <a:gd name="connsiteX151" fmla="*/ 639884 w 673976"/>
                <a:gd name="connsiteY151" fmla="*/ 428953 h 629044"/>
                <a:gd name="connsiteX152" fmla="*/ 637262 w 673976"/>
                <a:gd name="connsiteY152" fmla="*/ 435492 h 629044"/>
                <a:gd name="connsiteX153" fmla="*/ 632017 w 673976"/>
                <a:gd name="connsiteY153" fmla="*/ 442031 h 629044"/>
                <a:gd name="connsiteX154" fmla="*/ 628083 w 673976"/>
                <a:gd name="connsiteY154" fmla="*/ 445954 h 629044"/>
                <a:gd name="connsiteX155" fmla="*/ 625460 w 673976"/>
                <a:gd name="connsiteY155" fmla="*/ 452493 h 629044"/>
                <a:gd name="connsiteX156" fmla="*/ 622838 w 673976"/>
                <a:gd name="connsiteY156" fmla="*/ 457724 h 629044"/>
                <a:gd name="connsiteX157" fmla="*/ 620215 w 673976"/>
                <a:gd name="connsiteY157" fmla="*/ 462956 h 629044"/>
                <a:gd name="connsiteX158" fmla="*/ 621527 w 673976"/>
                <a:gd name="connsiteY158" fmla="*/ 472110 h 629044"/>
                <a:gd name="connsiteX159" fmla="*/ 617593 w 673976"/>
                <a:gd name="connsiteY159" fmla="*/ 478649 h 629044"/>
                <a:gd name="connsiteX160" fmla="*/ 618904 w 673976"/>
                <a:gd name="connsiteY160" fmla="*/ 489111 h 629044"/>
                <a:gd name="connsiteX161" fmla="*/ 617593 w 673976"/>
                <a:gd name="connsiteY161" fmla="*/ 498266 h 629044"/>
                <a:gd name="connsiteX162" fmla="*/ 613659 w 673976"/>
                <a:gd name="connsiteY162" fmla="*/ 506112 h 629044"/>
                <a:gd name="connsiteX163" fmla="*/ 612348 w 673976"/>
                <a:gd name="connsiteY163" fmla="*/ 512651 h 629044"/>
                <a:gd name="connsiteX164" fmla="*/ 608414 w 673976"/>
                <a:gd name="connsiteY164" fmla="*/ 520498 h 629044"/>
                <a:gd name="connsiteX165" fmla="*/ 603169 w 673976"/>
                <a:gd name="connsiteY165" fmla="*/ 523114 h 629044"/>
                <a:gd name="connsiteX166" fmla="*/ 600547 w 673976"/>
                <a:gd name="connsiteY166" fmla="*/ 527037 h 629044"/>
                <a:gd name="connsiteX167" fmla="*/ 597924 w 673976"/>
                <a:gd name="connsiteY167" fmla="*/ 532268 h 629044"/>
                <a:gd name="connsiteX168" fmla="*/ 599236 w 673976"/>
                <a:gd name="connsiteY168" fmla="*/ 538807 h 629044"/>
                <a:gd name="connsiteX169" fmla="*/ 593991 w 673976"/>
                <a:gd name="connsiteY169" fmla="*/ 538807 h 629044"/>
                <a:gd name="connsiteX170" fmla="*/ 590057 w 673976"/>
                <a:gd name="connsiteY170" fmla="*/ 537499 h 629044"/>
                <a:gd name="connsiteX171" fmla="*/ 583501 w 673976"/>
                <a:gd name="connsiteY171" fmla="*/ 541423 h 629044"/>
                <a:gd name="connsiteX172" fmla="*/ 579567 w 673976"/>
                <a:gd name="connsiteY172" fmla="*/ 544038 h 629044"/>
                <a:gd name="connsiteX173" fmla="*/ 576945 w 673976"/>
                <a:gd name="connsiteY173" fmla="*/ 549269 h 629044"/>
                <a:gd name="connsiteX174" fmla="*/ 575633 w 673976"/>
                <a:gd name="connsiteY174" fmla="*/ 555808 h 629044"/>
                <a:gd name="connsiteX175" fmla="*/ 574322 w 673976"/>
                <a:gd name="connsiteY175" fmla="*/ 562347 h 629044"/>
                <a:gd name="connsiteX176" fmla="*/ 571700 w 673976"/>
                <a:gd name="connsiteY176" fmla="*/ 562347 h 629044"/>
                <a:gd name="connsiteX177" fmla="*/ 570388 w 673976"/>
                <a:gd name="connsiteY177" fmla="*/ 558424 h 629044"/>
                <a:gd name="connsiteX178" fmla="*/ 569077 w 673976"/>
                <a:gd name="connsiteY178" fmla="*/ 554500 h 629044"/>
                <a:gd name="connsiteX179" fmla="*/ 567766 w 673976"/>
                <a:gd name="connsiteY179" fmla="*/ 553193 h 629044"/>
                <a:gd name="connsiteX180" fmla="*/ 566455 w 673976"/>
                <a:gd name="connsiteY180" fmla="*/ 558424 h 629044"/>
                <a:gd name="connsiteX181" fmla="*/ 565143 w 673976"/>
                <a:gd name="connsiteY181" fmla="*/ 563655 h 629044"/>
                <a:gd name="connsiteX182" fmla="*/ 566455 w 673976"/>
                <a:gd name="connsiteY182" fmla="*/ 567578 h 629044"/>
                <a:gd name="connsiteX183" fmla="*/ 565143 w 673976"/>
                <a:gd name="connsiteY183" fmla="*/ 571502 h 629044"/>
                <a:gd name="connsiteX184" fmla="*/ 562521 w 673976"/>
                <a:gd name="connsiteY184" fmla="*/ 571502 h 629044"/>
                <a:gd name="connsiteX185" fmla="*/ 561210 w 673976"/>
                <a:gd name="connsiteY185" fmla="*/ 567578 h 629044"/>
                <a:gd name="connsiteX186" fmla="*/ 561210 w 673976"/>
                <a:gd name="connsiteY186" fmla="*/ 564963 h 629044"/>
                <a:gd name="connsiteX187" fmla="*/ 561210 w 673976"/>
                <a:gd name="connsiteY187" fmla="*/ 562347 h 629044"/>
                <a:gd name="connsiteX188" fmla="*/ 558587 w 673976"/>
                <a:gd name="connsiteY188" fmla="*/ 559732 h 629044"/>
                <a:gd name="connsiteX189" fmla="*/ 555965 w 673976"/>
                <a:gd name="connsiteY189" fmla="*/ 562347 h 629044"/>
                <a:gd name="connsiteX190" fmla="*/ 557276 w 673976"/>
                <a:gd name="connsiteY190" fmla="*/ 570194 h 629044"/>
                <a:gd name="connsiteX191" fmla="*/ 554654 w 673976"/>
                <a:gd name="connsiteY191" fmla="*/ 575425 h 629044"/>
                <a:gd name="connsiteX192" fmla="*/ 549409 w 673976"/>
                <a:gd name="connsiteY192" fmla="*/ 575425 h 629044"/>
                <a:gd name="connsiteX193" fmla="*/ 548097 w 673976"/>
                <a:gd name="connsiteY193" fmla="*/ 572809 h 629044"/>
                <a:gd name="connsiteX194" fmla="*/ 544164 w 673976"/>
                <a:gd name="connsiteY194" fmla="*/ 574117 h 629044"/>
                <a:gd name="connsiteX195" fmla="*/ 538919 w 673976"/>
                <a:gd name="connsiteY195" fmla="*/ 576733 h 629044"/>
                <a:gd name="connsiteX196" fmla="*/ 538919 w 673976"/>
                <a:gd name="connsiteY196" fmla="*/ 581964 h 629044"/>
                <a:gd name="connsiteX197" fmla="*/ 534985 w 673976"/>
                <a:gd name="connsiteY197" fmla="*/ 585887 h 629044"/>
                <a:gd name="connsiteX198" fmla="*/ 531051 w 673976"/>
                <a:gd name="connsiteY198" fmla="*/ 583272 h 629044"/>
                <a:gd name="connsiteX199" fmla="*/ 527118 w 673976"/>
                <a:gd name="connsiteY199" fmla="*/ 583272 h 629044"/>
                <a:gd name="connsiteX200" fmla="*/ 523184 w 673976"/>
                <a:gd name="connsiteY200" fmla="*/ 589811 h 629044"/>
                <a:gd name="connsiteX201" fmla="*/ 520561 w 673976"/>
                <a:gd name="connsiteY201" fmla="*/ 592426 h 629044"/>
                <a:gd name="connsiteX202" fmla="*/ 516628 w 673976"/>
                <a:gd name="connsiteY202" fmla="*/ 595042 h 629044"/>
                <a:gd name="connsiteX203" fmla="*/ 515316 w 673976"/>
                <a:gd name="connsiteY203" fmla="*/ 600273 h 629044"/>
                <a:gd name="connsiteX204" fmla="*/ 514005 w 673976"/>
                <a:gd name="connsiteY204" fmla="*/ 605504 h 629044"/>
                <a:gd name="connsiteX205" fmla="*/ 516628 w 673976"/>
                <a:gd name="connsiteY205" fmla="*/ 609427 h 629044"/>
                <a:gd name="connsiteX206" fmla="*/ 516628 w 673976"/>
                <a:gd name="connsiteY206" fmla="*/ 618582 h 629044"/>
                <a:gd name="connsiteX207" fmla="*/ 511383 w 673976"/>
                <a:gd name="connsiteY207" fmla="*/ 621197 h 629044"/>
                <a:gd name="connsiteX208" fmla="*/ 506138 w 673976"/>
                <a:gd name="connsiteY208" fmla="*/ 622505 h 629044"/>
                <a:gd name="connsiteX209" fmla="*/ 500893 w 673976"/>
                <a:gd name="connsiteY209" fmla="*/ 617274 h 629044"/>
                <a:gd name="connsiteX210" fmla="*/ 500893 w 673976"/>
                <a:gd name="connsiteY210" fmla="*/ 613351 h 629044"/>
                <a:gd name="connsiteX211" fmla="*/ 498270 w 673976"/>
                <a:gd name="connsiteY211" fmla="*/ 610735 h 629044"/>
                <a:gd name="connsiteX212" fmla="*/ 494337 w 673976"/>
                <a:gd name="connsiteY212" fmla="*/ 608120 h 629044"/>
                <a:gd name="connsiteX213" fmla="*/ 493025 w 673976"/>
                <a:gd name="connsiteY213" fmla="*/ 604196 h 629044"/>
                <a:gd name="connsiteX214" fmla="*/ 493025 w 673976"/>
                <a:gd name="connsiteY214" fmla="*/ 598965 h 629044"/>
                <a:gd name="connsiteX215" fmla="*/ 487780 w 673976"/>
                <a:gd name="connsiteY215" fmla="*/ 596350 h 629044"/>
                <a:gd name="connsiteX216" fmla="*/ 482535 w 673976"/>
                <a:gd name="connsiteY216" fmla="*/ 597657 h 629044"/>
                <a:gd name="connsiteX217" fmla="*/ 482535 w 673976"/>
                <a:gd name="connsiteY217" fmla="*/ 601581 h 629044"/>
                <a:gd name="connsiteX218" fmla="*/ 485158 w 673976"/>
                <a:gd name="connsiteY218" fmla="*/ 604196 h 629044"/>
                <a:gd name="connsiteX219" fmla="*/ 485158 w 673976"/>
                <a:gd name="connsiteY219" fmla="*/ 609427 h 629044"/>
                <a:gd name="connsiteX220" fmla="*/ 490403 w 673976"/>
                <a:gd name="connsiteY220" fmla="*/ 613351 h 629044"/>
                <a:gd name="connsiteX221" fmla="*/ 489092 w 673976"/>
                <a:gd name="connsiteY221" fmla="*/ 618582 h 629044"/>
                <a:gd name="connsiteX222" fmla="*/ 493025 w 673976"/>
                <a:gd name="connsiteY222" fmla="*/ 623813 h 629044"/>
                <a:gd name="connsiteX223" fmla="*/ 490403 w 673976"/>
                <a:gd name="connsiteY223" fmla="*/ 629044 h 629044"/>
                <a:gd name="connsiteX224" fmla="*/ 486469 w 673976"/>
                <a:gd name="connsiteY224" fmla="*/ 629044 h 629044"/>
                <a:gd name="connsiteX225" fmla="*/ 483847 w 673976"/>
                <a:gd name="connsiteY225" fmla="*/ 623813 h 629044"/>
                <a:gd name="connsiteX226" fmla="*/ 482535 w 673976"/>
                <a:gd name="connsiteY226" fmla="*/ 619890 h 629044"/>
                <a:gd name="connsiteX227" fmla="*/ 474668 w 673976"/>
                <a:gd name="connsiteY227" fmla="*/ 619890 h 629044"/>
                <a:gd name="connsiteX228" fmla="*/ 473357 w 673976"/>
                <a:gd name="connsiteY228" fmla="*/ 619890 h 629044"/>
                <a:gd name="connsiteX229" fmla="*/ 469423 w 673976"/>
                <a:gd name="connsiteY229" fmla="*/ 609427 h 629044"/>
                <a:gd name="connsiteX230" fmla="*/ 464178 w 673976"/>
                <a:gd name="connsiteY230" fmla="*/ 598965 h 629044"/>
                <a:gd name="connsiteX231" fmla="*/ 458933 w 673976"/>
                <a:gd name="connsiteY231" fmla="*/ 591118 h 629044"/>
                <a:gd name="connsiteX232" fmla="*/ 455000 w 673976"/>
                <a:gd name="connsiteY232" fmla="*/ 580656 h 629044"/>
                <a:gd name="connsiteX233" fmla="*/ 443198 w 673976"/>
                <a:gd name="connsiteY233" fmla="*/ 563655 h 629044"/>
                <a:gd name="connsiteX234" fmla="*/ 428775 w 673976"/>
                <a:gd name="connsiteY234" fmla="*/ 550577 h 629044"/>
                <a:gd name="connsiteX235" fmla="*/ 415662 w 673976"/>
                <a:gd name="connsiteY235" fmla="*/ 545346 h 629044"/>
                <a:gd name="connsiteX236" fmla="*/ 397305 w 673976"/>
                <a:gd name="connsiteY236" fmla="*/ 538807 h 629044"/>
                <a:gd name="connsiteX237" fmla="*/ 385504 w 673976"/>
                <a:gd name="connsiteY237" fmla="*/ 529653 h 629044"/>
                <a:gd name="connsiteX238" fmla="*/ 384193 w 673976"/>
                <a:gd name="connsiteY238" fmla="*/ 524421 h 629044"/>
                <a:gd name="connsiteX239" fmla="*/ 382881 w 673976"/>
                <a:gd name="connsiteY239" fmla="*/ 516575 h 629044"/>
                <a:gd name="connsiteX240" fmla="*/ 385504 w 673976"/>
                <a:gd name="connsiteY240" fmla="*/ 510036 h 629044"/>
                <a:gd name="connsiteX241" fmla="*/ 380259 w 673976"/>
                <a:gd name="connsiteY241" fmla="*/ 503497 h 629044"/>
                <a:gd name="connsiteX242" fmla="*/ 371080 w 673976"/>
                <a:gd name="connsiteY242" fmla="*/ 500881 h 629044"/>
                <a:gd name="connsiteX243" fmla="*/ 356657 w 673976"/>
                <a:gd name="connsiteY243" fmla="*/ 502189 h 629044"/>
                <a:gd name="connsiteX244" fmla="*/ 346167 w 673976"/>
                <a:gd name="connsiteY244" fmla="*/ 512651 h 629044"/>
                <a:gd name="connsiteX245" fmla="*/ 327809 w 673976"/>
                <a:gd name="connsiteY245" fmla="*/ 520498 h 629044"/>
                <a:gd name="connsiteX246" fmla="*/ 312075 w 673976"/>
                <a:gd name="connsiteY246" fmla="*/ 527037 h 629044"/>
                <a:gd name="connsiteX247" fmla="*/ 285850 w 673976"/>
                <a:gd name="connsiteY247" fmla="*/ 529653 h 629044"/>
                <a:gd name="connsiteX248" fmla="*/ 262248 w 673976"/>
                <a:gd name="connsiteY248" fmla="*/ 529653 h 629044"/>
                <a:gd name="connsiteX249" fmla="*/ 246513 w 673976"/>
                <a:gd name="connsiteY249" fmla="*/ 520498 h 629044"/>
                <a:gd name="connsiteX250" fmla="*/ 232089 w 673976"/>
                <a:gd name="connsiteY250" fmla="*/ 508728 h 629044"/>
                <a:gd name="connsiteX251" fmla="*/ 225533 w 673976"/>
                <a:gd name="connsiteY251" fmla="*/ 502189 h 629044"/>
                <a:gd name="connsiteX252" fmla="*/ 217666 w 673976"/>
                <a:gd name="connsiteY252" fmla="*/ 494342 h 629044"/>
                <a:gd name="connsiteX253" fmla="*/ 196686 w 673976"/>
                <a:gd name="connsiteY253" fmla="*/ 472110 h 629044"/>
                <a:gd name="connsiteX254" fmla="*/ 179640 w 673976"/>
                <a:gd name="connsiteY254" fmla="*/ 453801 h 629044"/>
                <a:gd name="connsiteX255" fmla="*/ 171772 w 673976"/>
                <a:gd name="connsiteY255" fmla="*/ 447262 h 629044"/>
                <a:gd name="connsiteX256" fmla="*/ 165216 w 673976"/>
                <a:gd name="connsiteY256" fmla="*/ 448570 h 629044"/>
                <a:gd name="connsiteX257" fmla="*/ 159971 w 673976"/>
                <a:gd name="connsiteY257" fmla="*/ 449878 h 629044"/>
                <a:gd name="connsiteX258" fmla="*/ 158660 w 673976"/>
                <a:gd name="connsiteY258" fmla="*/ 444647 h 629044"/>
                <a:gd name="connsiteX259" fmla="*/ 157349 w 673976"/>
                <a:gd name="connsiteY259" fmla="*/ 436800 h 629044"/>
                <a:gd name="connsiteX260" fmla="*/ 149481 w 673976"/>
                <a:gd name="connsiteY260" fmla="*/ 428953 h 629044"/>
                <a:gd name="connsiteX261" fmla="*/ 137680 w 673976"/>
                <a:gd name="connsiteY261" fmla="*/ 419799 h 629044"/>
                <a:gd name="connsiteX262" fmla="*/ 129813 w 673976"/>
                <a:gd name="connsiteY262" fmla="*/ 413260 h 629044"/>
                <a:gd name="connsiteX263" fmla="*/ 127190 w 673976"/>
                <a:gd name="connsiteY263" fmla="*/ 408029 h 629044"/>
                <a:gd name="connsiteX264" fmla="*/ 128501 w 673976"/>
                <a:gd name="connsiteY264" fmla="*/ 402798 h 629044"/>
                <a:gd name="connsiteX265" fmla="*/ 127190 w 673976"/>
                <a:gd name="connsiteY265" fmla="*/ 397566 h 629044"/>
                <a:gd name="connsiteX266" fmla="*/ 125879 w 673976"/>
                <a:gd name="connsiteY266" fmla="*/ 393643 h 629044"/>
                <a:gd name="connsiteX267" fmla="*/ 121945 w 673976"/>
                <a:gd name="connsiteY267" fmla="*/ 391027 h 629044"/>
                <a:gd name="connsiteX268" fmla="*/ 119323 w 673976"/>
                <a:gd name="connsiteY268" fmla="*/ 393643 h 629044"/>
                <a:gd name="connsiteX269" fmla="*/ 120634 w 673976"/>
                <a:gd name="connsiteY269" fmla="*/ 401490 h 629044"/>
                <a:gd name="connsiteX270" fmla="*/ 118011 w 673976"/>
                <a:gd name="connsiteY270" fmla="*/ 406721 h 629044"/>
                <a:gd name="connsiteX271" fmla="*/ 112767 w 673976"/>
                <a:gd name="connsiteY271" fmla="*/ 401490 h 629044"/>
                <a:gd name="connsiteX272" fmla="*/ 107522 w 673976"/>
                <a:gd name="connsiteY272" fmla="*/ 391027 h 629044"/>
                <a:gd name="connsiteX273" fmla="*/ 99654 w 673976"/>
                <a:gd name="connsiteY273" fmla="*/ 379257 h 629044"/>
                <a:gd name="connsiteX274" fmla="*/ 91787 w 673976"/>
                <a:gd name="connsiteY274" fmla="*/ 375334 h 629044"/>
                <a:gd name="connsiteX275" fmla="*/ 87853 w 673976"/>
                <a:gd name="connsiteY275" fmla="*/ 367487 h 629044"/>
                <a:gd name="connsiteX276" fmla="*/ 90476 w 673976"/>
                <a:gd name="connsiteY276" fmla="*/ 360948 h 629044"/>
                <a:gd name="connsiteX277" fmla="*/ 85231 w 673976"/>
                <a:gd name="connsiteY277" fmla="*/ 350486 h 629044"/>
                <a:gd name="connsiteX278" fmla="*/ 78674 w 673976"/>
                <a:gd name="connsiteY278" fmla="*/ 345255 h 629044"/>
                <a:gd name="connsiteX279" fmla="*/ 68184 w 673976"/>
                <a:gd name="connsiteY279" fmla="*/ 341332 h 629044"/>
                <a:gd name="connsiteX280" fmla="*/ 62940 w 673976"/>
                <a:gd name="connsiteY280" fmla="*/ 337408 h 629044"/>
                <a:gd name="connsiteX281" fmla="*/ 61628 w 673976"/>
                <a:gd name="connsiteY281" fmla="*/ 328254 h 629044"/>
                <a:gd name="connsiteX282" fmla="*/ 57695 w 673976"/>
                <a:gd name="connsiteY282" fmla="*/ 320407 h 629044"/>
                <a:gd name="connsiteX283" fmla="*/ 52450 w 673976"/>
                <a:gd name="connsiteY283" fmla="*/ 317792 h 629044"/>
                <a:gd name="connsiteX284" fmla="*/ 44582 w 673976"/>
                <a:gd name="connsiteY284" fmla="*/ 312560 h 629044"/>
                <a:gd name="connsiteX285" fmla="*/ 39337 w 673976"/>
                <a:gd name="connsiteY285" fmla="*/ 303406 h 629044"/>
                <a:gd name="connsiteX286" fmla="*/ 36715 w 673976"/>
                <a:gd name="connsiteY286" fmla="*/ 294251 h 629044"/>
                <a:gd name="connsiteX287" fmla="*/ 32781 w 673976"/>
                <a:gd name="connsiteY287" fmla="*/ 287713 h 629044"/>
                <a:gd name="connsiteX288" fmla="*/ 24914 w 673976"/>
                <a:gd name="connsiteY288" fmla="*/ 286405 h 629044"/>
                <a:gd name="connsiteX289" fmla="*/ 20980 w 673976"/>
                <a:gd name="connsiteY289" fmla="*/ 279866 h 629044"/>
                <a:gd name="connsiteX290" fmla="*/ 15735 w 673976"/>
                <a:gd name="connsiteY290" fmla="*/ 273327 h 629044"/>
                <a:gd name="connsiteX291" fmla="*/ 9179 w 673976"/>
                <a:gd name="connsiteY291" fmla="*/ 266788 h 629044"/>
                <a:gd name="connsiteX292" fmla="*/ 2623 w 673976"/>
                <a:gd name="connsiteY292" fmla="*/ 261557 h 629044"/>
                <a:gd name="connsiteX293" fmla="*/ 0 w 673976"/>
                <a:gd name="connsiteY293" fmla="*/ 258941 h 629044"/>
                <a:gd name="connsiteX294" fmla="*/ 5245 w 673976"/>
                <a:gd name="connsiteY294" fmla="*/ 245863 h 629044"/>
                <a:gd name="connsiteX295" fmla="*/ 7868 w 673976"/>
                <a:gd name="connsiteY295" fmla="*/ 235401 h 629044"/>
                <a:gd name="connsiteX296" fmla="*/ 14424 w 673976"/>
                <a:gd name="connsiteY296" fmla="*/ 223631 h 629044"/>
                <a:gd name="connsiteX297" fmla="*/ 20980 w 673976"/>
                <a:gd name="connsiteY297" fmla="*/ 219708 h 629044"/>
                <a:gd name="connsiteX298" fmla="*/ 22291 w 673976"/>
                <a:gd name="connsiteY298" fmla="*/ 205322 h 629044"/>
                <a:gd name="connsiteX299" fmla="*/ 23602 w 673976"/>
                <a:gd name="connsiteY299" fmla="*/ 188321 h 629044"/>
                <a:gd name="connsiteX300" fmla="*/ 20980 w 673976"/>
                <a:gd name="connsiteY300" fmla="*/ 168704 h 629044"/>
                <a:gd name="connsiteX301" fmla="*/ 27536 w 673976"/>
                <a:gd name="connsiteY301" fmla="*/ 145164 h 629044"/>
                <a:gd name="connsiteX302" fmla="*/ 28847 w 673976"/>
                <a:gd name="connsiteY302" fmla="*/ 122932 h 629044"/>
                <a:gd name="connsiteX303" fmla="*/ 35404 w 673976"/>
                <a:gd name="connsiteY303" fmla="*/ 105931 h 629044"/>
                <a:gd name="connsiteX304" fmla="*/ 35404 w 673976"/>
                <a:gd name="connsiteY304" fmla="*/ 86314 h 629044"/>
                <a:gd name="connsiteX305" fmla="*/ 28847 w 673976"/>
                <a:gd name="connsiteY305" fmla="*/ 74544 h 629044"/>
                <a:gd name="connsiteX306" fmla="*/ 26225 w 673976"/>
                <a:gd name="connsiteY306" fmla="*/ 62774 h 629044"/>
                <a:gd name="connsiteX307" fmla="*/ 26225 w 673976"/>
                <a:gd name="connsiteY307" fmla="*/ 52311 h 629044"/>
                <a:gd name="connsiteX308" fmla="*/ 27536 w 673976"/>
                <a:gd name="connsiteY308" fmla="*/ 41849 h 629044"/>
                <a:gd name="connsiteX309" fmla="*/ 36715 w 673976"/>
                <a:gd name="connsiteY309" fmla="*/ 37926 h 629044"/>
                <a:gd name="connsiteX310" fmla="*/ 43271 w 673976"/>
                <a:gd name="connsiteY310" fmla="*/ 36618 h 629044"/>
                <a:gd name="connsiteX311" fmla="*/ 53761 w 673976"/>
                <a:gd name="connsiteY311" fmla="*/ 39234 h 629044"/>
                <a:gd name="connsiteX312" fmla="*/ 62940 w 673976"/>
                <a:gd name="connsiteY312" fmla="*/ 39234 h 629044"/>
                <a:gd name="connsiteX313" fmla="*/ 74741 w 673976"/>
                <a:gd name="connsiteY313" fmla="*/ 36618 h 629044"/>
                <a:gd name="connsiteX314" fmla="*/ 82608 w 673976"/>
                <a:gd name="connsiteY314" fmla="*/ 30079 h 629044"/>
                <a:gd name="connsiteX315" fmla="*/ 89164 w 673976"/>
                <a:gd name="connsiteY315" fmla="*/ 24848 h 629044"/>
                <a:gd name="connsiteX316" fmla="*/ 98343 w 673976"/>
                <a:gd name="connsiteY316" fmla="*/ 19617 h 629044"/>
                <a:gd name="connsiteX317" fmla="*/ 104899 w 673976"/>
                <a:gd name="connsiteY317" fmla="*/ 11770 h 629044"/>
                <a:gd name="connsiteX318" fmla="*/ 110144 w 673976"/>
                <a:gd name="connsiteY318" fmla="*/ 5231 h 629044"/>
                <a:gd name="connsiteX319" fmla="*/ 110144 w 673976"/>
                <a:gd name="connsiteY319" fmla="*/ 0 h 62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673976" h="629044">
                  <a:moveTo>
                    <a:pt x="618289" y="550110"/>
                  </a:moveTo>
                  <a:cubicBezTo>
                    <a:pt x="619677" y="550110"/>
                    <a:pt x="621065" y="550110"/>
                    <a:pt x="622453" y="550110"/>
                  </a:cubicBezTo>
                  <a:cubicBezTo>
                    <a:pt x="623840" y="551567"/>
                    <a:pt x="625228" y="551567"/>
                    <a:pt x="626616" y="553025"/>
                  </a:cubicBezTo>
                  <a:cubicBezTo>
                    <a:pt x="626616" y="554482"/>
                    <a:pt x="625228" y="557396"/>
                    <a:pt x="623840" y="557396"/>
                  </a:cubicBezTo>
                  <a:cubicBezTo>
                    <a:pt x="622453" y="557396"/>
                    <a:pt x="619677" y="557396"/>
                    <a:pt x="619677" y="557396"/>
                  </a:cubicBezTo>
                  <a:cubicBezTo>
                    <a:pt x="618289" y="557396"/>
                    <a:pt x="618289" y="555939"/>
                    <a:pt x="616901" y="554482"/>
                  </a:cubicBezTo>
                  <a:cubicBezTo>
                    <a:pt x="616901" y="554482"/>
                    <a:pt x="618289" y="551567"/>
                    <a:pt x="618289" y="550110"/>
                  </a:cubicBezTo>
                  <a:close/>
                  <a:moveTo>
                    <a:pt x="614473" y="537967"/>
                  </a:moveTo>
                  <a:cubicBezTo>
                    <a:pt x="615687" y="536752"/>
                    <a:pt x="616901" y="537967"/>
                    <a:pt x="618116" y="537967"/>
                  </a:cubicBezTo>
                  <a:cubicBezTo>
                    <a:pt x="619330" y="537967"/>
                    <a:pt x="620544" y="537967"/>
                    <a:pt x="621759" y="539181"/>
                  </a:cubicBezTo>
                  <a:cubicBezTo>
                    <a:pt x="621759" y="540395"/>
                    <a:pt x="622973" y="541610"/>
                    <a:pt x="621759" y="542824"/>
                  </a:cubicBezTo>
                  <a:cubicBezTo>
                    <a:pt x="621759" y="542824"/>
                    <a:pt x="620544" y="545253"/>
                    <a:pt x="619330" y="545253"/>
                  </a:cubicBezTo>
                  <a:cubicBezTo>
                    <a:pt x="618116" y="545253"/>
                    <a:pt x="615687" y="545253"/>
                    <a:pt x="615687" y="545253"/>
                  </a:cubicBezTo>
                  <a:cubicBezTo>
                    <a:pt x="614473" y="544039"/>
                    <a:pt x="613258" y="542824"/>
                    <a:pt x="613258" y="541610"/>
                  </a:cubicBezTo>
                  <a:cubicBezTo>
                    <a:pt x="613258" y="540395"/>
                    <a:pt x="613258" y="537967"/>
                    <a:pt x="614473" y="537967"/>
                  </a:cubicBezTo>
                  <a:close/>
                  <a:moveTo>
                    <a:pt x="110144" y="0"/>
                  </a:moveTo>
                  <a:cubicBezTo>
                    <a:pt x="110144" y="1308"/>
                    <a:pt x="112767" y="1308"/>
                    <a:pt x="114078" y="2616"/>
                  </a:cubicBezTo>
                  <a:cubicBezTo>
                    <a:pt x="116700" y="2616"/>
                    <a:pt x="121945" y="1308"/>
                    <a:pt x="123256" y="2616"/>
                  </a:cubicBezTo>
                  <a:cubicBezTo>
                    <a:pt x="124568" y="2616"/>
                    <a:pt x="125879" y="3923"/>
                    <a:pt x="127190" y="5231"/>
                  </a:cubicBezTo>
                  <a:cubicBezTo>
                    <a:pt x="129813" y="6539"/>
                    <a:pt x="136369" y="10462"/>
                    <a:pt x="138991" y="13078"/>
                  </a:cubicBezTo>
                  <a:cubicBezTo>
                    <a:pt x="140303" y="14386"/>
                    <a:pt x="145547" y="17001"/>
                    <a:pt x="148170" y="19617"/>
                  </a:cubicBezTo>
                  <a:cubicBezTo>
                    <a:pt x="149481" y="20925"/>
                    <a:pt x="152104" y="23540"/>
                    <a:pt x="153415" y="24848"/>
                  </a:cubicBezTo>
                  <a:cubicBezTo>
                    <a:pt x="157349" y="27464"/>
                    <a:pt x="165216" y="34003"/>
                    <a:pt x="167839" y="36618"/>
                  </a:cubicBezTo>
                  <a:cubicBezTo>
                    <a:pt x="171772" y="39234"/>
                    <a:pt x="177017" y="45773"/>
                    <a:pt x="180951" y="47080"/>
                  </a:cubicBezTo>
                  <a:cubicBezTo>
                    <a:pt x="186196" y="51004"/>
                    <a:pt x="195374" y="57543"/>
                    <a:pt x="201931" y="60158"/>
                  </a:cubicBezTo>
                  <a:cubicBezTo>
                    <a:pt x="205864" y="61466"/>
                    <a:pt x="213732" y="60158"/>
                    <a:pt x="217666" y="61466"/>
                  </a:cubicBezTo>
                  <a:cubicBezTo>
                    <a:pt x="220288" y="61466"/>
                    <a:pt x="226844" y="64082"/>
                    <a:pt x="229467" y="65389"/>
                  </a:cubicBezTo>
                  <a:cubicBezTo>
                    <a:pt x="232089" y="66697"/>
                    <a:pt x="236023" y="70620"/>
                    <a:pt x="238645" y="73236"/>
                  </a:cubicBezTo>
                  <a:cubicBezTo>
                    <a:pt x="242579" y="77159"/>
                    <a:pt x="249135" y="85006"/>
                    <a:pt x="253069" y="90237"/>
                  </a:cubicBezTo>
                  <a:cubicBezTo>
                    <a:pt x="257003" y="94161"/>
                    <a:pt x="264870" y="104623"/>
                    <a:pt x="268804" y="109854"/>
                  </a:cubicBezTo>
                  <a:cubicBezTo>
                    <a:pt x="271426" y="113777"/>
                    <a:pt x="279294" y="122932"/>
                    <a:pt x="283227" y="126855"/>
                  </a:cubicBezTo>
                  <a:cubicBezTo>
                    <a:pt x="285850" y="129471"/>
                    <a:pt x="292406" y="136010"/>
                    <a:pt x="296340" y="138625"/>
                  </a:cubicBezTo>
                  <a:cubicBezTo>
                    <a:pt x="298962" y="139933"/>
                    <a:pt x="306830" y="143856"/>
                    <a:pt x="310763" y="145164"/>
                  </a:cubicBezTo>
                  <a:cubicBezTo>
                    <a:pt x="313386" y="146472"/>
                    <a:pt x="319942" y="149087"/>
                    <a:pt x="322565" y="150395"/>
                  </a:cubicBezTo>
                  <a:cubicBezTo>
                    <a:pt x="325187" y="151703"/>
                    <a:pt x="327809" y="154319"/>
                    <a:pt x="329121" y="155626"/>
                  </a:cubicBezTo>
                  <a:cubicBezTo>
                    <a:pt x="330432" y="155626"/>
                    <a:pt x="333054" y="155626"/>
                    <a:pt x="334366" y="155626"/>
                  </a:cubicBezTo>
                  <a:cubicBezTo>
                    <a:pt x="336988" y="156934"/>
                    <a:pt x="342233" y="155626"/>
                    <a:pt x="344856" y="156934"/>
                  </a:cubicBezTo>
                  <a:cubicBezTo>
                    <a:pt x="346167" y="158242"/>
                    <a:pt x="347478" y="162165"/>
                    <a:pt x="347478" y="163473"/>
                  </a:cubicBezTo>
                  <a:cubicBezTo>
                    <a:pt x="350101" y="166089"/>
                    <a:pt x="351412" y="172628"/>
                    <a:pt x="354034" y="175243"/>
                  </a:cubicBezTo>
                  <a:cubicBezTo>
                    <a:pt x="355345" y="177859"/>
                    <a:pt x="360590" y="180474"/>
                    <a:pt x="363213" y="181782"/>
                  </a:cubicBezTo>
                  <a:cubicBezTo>
                    <a:pt x="364524" y="183090"/>
                    <a:pt x="368458" y="183090"/>
                    <a:pt x="369769" y="183090"/>
                  </a:cubicBezTo>
                  <a:cubicBezTo>
                    <a:pt x="372392" y="184398"/>
                    <a:pt x="376325" y="187013"/>
                    <a:pt x="377636" y="188321"/>
                  </a:cubicBezTo>
                  <a:cubicBezTo>
                    <a:pt x="378948" y="188321"/>
                    <a:pt x="378948" y="190937"/>
                    <a:pt x="380259" y="192244"/>
                  </a:cubicBezTo>
                  <a:cubicBezTo>
                    <a:pt x="380259" y="192244"/>
                    <a:pt x="382881" y="193552"/>
                    <a:pt x="382881" y="193552"/>
                  </a:cubicBezTo>
                  <a:cubicBezTo>
                    <a:pt x="386815" y="194860"/>
                    <a:pt x="392060" y="193552"/>
                    <a:pt x="394683" y="194860"/>
                  </a:cubicBezTo>
                  <a:cubicBezTo>
                    <a:pt x="397305" y="196168"/>
                    <a:pt x="401239" y="198783"/>
                    <a:pt x="402550" y="200091"/>
                  </a:cubicBezTo>
                  <a:cubicBezTo>
                    <a:pt x="405172" y="202707"/>
                    <a:pt x="407795" y="206630"/>
                    <a:pt x="409106" y="207938"/>
                  </a:cubicBezTo>
                  <a:cubicBezTo>
                    <a:pt x="411729" y="209246"/>
                    <a:pt x="416974" y="210553"/>
                    <a:pt x="418285" y="211861"/>
                  </a:cubicBezTo>
                  <a:cubicBezTo>
                    <a:pt x="419596" y="213169"/>
                    <a:pt x="422219" y="217092"/>
                    <a:pt x="424841" y="218400"/>
                  </a:cubicBezTo>
                  <a:cubicBezTo>
                    <a:pt x="426152" y="219708"/>
                    <a:pt x="431397" y="219708"/>
                    <a:pt x="434020" y="221016"/>
                  </a:cubicBezTo>
                  <a:cubicBezTo>
                    <a:pt x="435331" y="222323"/>
                    <a:pt x="439265" y="224939"/>
                    <a:pt x="441887" y="227555"/>
                  </a:cubicBezTo>
                  <a:cubicBezTo>
                    <a:pt x="443198" y="230170"/>
                    <a:pt x="444510" y="235401"/>
                    <a:pt x="445821" y="236709"/>
                  </a:cubicBezTo>
                  <a:cubicBezTo>
                    <a:pt x="447132" y="239325"/>
                    <a:pt x="452377" y="241940"/>
                    <a:pt x="453688" y="243248"/>
                  </a:cubicBezTo>
                  <a:cubicBezTo>
                    <a:pt x="455000" y="244556"/>
                    <a:pt x="457622" y="247171"/>
                    <a:pt x="458933" y="247171"/>
                  </a:cubicBezTo>
                  <a:cubicBezTo>
                    <a:pt x="461556" y="247171"/>
                    <a:pt x="465489" y="243248"/>
                    <a:pt x="466801" y="241940"/>
                  </a:cubicBezTo>
                  <a:cubicBezTo>
                    <a:pt x="469423" y="240632"/>
                    <a:pt x="474668" y="235401"/>
                    <a:pt x="477291" y="232786"/>
                  </a:cubicBezTo>
                  <a:cubicBezTo>
                    <a:pt x="478602" y="231478"/>
                    <a:pt x="482535" y="227555"/>
                    <a:pt x="483847" y="224939"/>
                  </a:cubicBezTo>
                  <a:cubicBezTo>
                    <a:pt x="485158" y="222323"/>
                    <a:pt x="486469" y="217092"/>
                    <a:pt x="487780" y="214477"/>
                  </a:cubicBezTo>
                  <a:cubicBezTo>
                    <a:pt x="489092" y="213169"/>
                    <a:pt x="490403" y="209246"/>
                    <a:pt x="491714" y="207938"/>
                  </a:cubicBezTo>
                  <a:cubicBezTo>
                    <a:pt x="493025" y="205322"/>
                    <a:pt x="495648" y="201399"/>
                    <a:pt x="496959" y="198783"/>
                  </a:cubicBezTo>
                  <a:cubicBezTo>
                    <a:pt x="499582" y="197475"/>
                    <a:pt x="504827" y="193552"/>
                    <a:pt x="507449" y="193552"/>
                  </a:cubicBezTo>
                  <a:cubicBezTo>
                    <a:pt x="510071" y="192244"/>
                    <a:pt x="517939" y="192244"/>
                    <a:pt x="520561" y="192244"/>
                  </a:cubicBezTo>
                  <a:cubicBezTo>
                    <a:pt x="524495" y="193552"/>
                    <a:pt x="531051" y="197475"/>
                    <a:pt x="533674" y="198783"/>
                  </a:cubicBezTo>
                  <a:cubicBezTo>
                    <a:pt x="536296" y="200091"/>
                    <a:pt x="542852" y="201399"/>
                    <a:pt x="544164" y="202707"/>
                  </a:cubicBezTo>
                  <a:cubicBezTo>
                    <a:pt x="546786" y="204014"/>
                    <a:pt x="550720" y="206630"/>
                    <a:pt x="552031" y="207938"/>
                  </a:cubicBezTo>
                  <a:cubicBezTo>
                    <a:pt x="553342" y="209246"/>
                    <a:pt x="557276" y="211861"/>
                    <a:pt x="559899" y="211861"/>
                  </a:cubicBezTo>
                  <a:cubicBezTo>
                    <a:pt x="563832" y="214477"/>
                    <a:pt x="571700" y="218400"/>
                    <a:pt x="575633" y="221016"/>
                  </a:cubicBezTo>
                  <a:cubicBezTo>
                    <a:pt x="579567" y="222323"/>
                    <a:pt x="588746" y="226247"/>
                    <a:pt x="593991" y="226247"/>
                  </a:cubicBezTo>
                  <a:cubicBezTo>
                    <a:pt x="596613" y="227555"/>
                    <a:pt x="600547" y="227555"/>
                    <a:pt x="603169" y="227555"/>
                  </a:cubicBezTo>
                  <a:cubicBezTo>
                    <a:pt x="607103" y="227555"/>
                    <a:pt x="614970" y="228862"/>
                    <a:pt x="617593" y="230170"/>
                  </a:cubicBezTo>
                  <a:cubicBezTo>
                    <a:pt x="620215" y="230170"/>
                    <a:pt x="625460" y="231478"/>
                    <a:pt x="628083" y="232786"/>
                  </a:cubicBezTo>
                  <a:cubicBezTo>
                    <a:pt x="630705" y="234093"/>
                    <a:pt x="637262" y="236709"/>
                    <a:pt x="639884" y="238017"/>
                  </a:cubicBezTo>
                  <a:cubicBezTo>
                    <a:pt x="642506" y="239325"/>
                    <a:pt x="646440" y="240632"/>
                    <a:pt x="647751" y="241940"/>
                  </a:cubicBezTo>
                  <a:cubicBezTo>
                    <a:pt x="649063" y="243248"/>
                    <a:pt x="651685" y="244556"/>
                    <a:pt x="652996" y="245863"/>
                  </a:cubicBezTo>
                  <a:cubicBezTo>
                    <a:pt x="654308" y="247171"/>
                    <a:pt x="659553" y="249787"/>
                    <a:pt x="659553" y="249787"/>
                  </a:cubicBezTo>
                  <a:cubicBezTo>
                    <a:pt x="659553" y="251095"/>
                    <a:pt x="662175" y="252402"/>
                    <a:pt x="662175" y="253710"/>
                  </a:cubicBezTo>
                  <a:cubicBezTo>
                    <a:pt x="662175" y="256326"/>
                    <a:pt x="660864" y="258941"/>
                    <a:pt x="659553" y="260249"/>
                  </a:cubicBezTo>
                  <a:cubicBezTo>
                    <a:pt x="658241" y="260249"/>
                    <a:pt x="656930" y="260249"/>
                    <a:pt x="655619" y="260249"/>
                  </a:cubicBezTo>
                  <a:cubicBezTo>
                    <a:pt x="655619" y="261557"/>
                    <a:pt x="654308" y="262865"/>
                    <a:pt x="654308" y="264172"/>
                  </a:cubicBezTo>
                  <a:cubicBezTo>
                    <a:pt x="654308" y="265480"/>
                    <a:pt x="651685" y="266788"/>
                    <a:pt x="651685" y="266788"/>
                  </a:cubicBezTo>
                  <a:cubicBezTo>
                    <a:pt x="651685" y="268096"/>
                    <a:pt x="651685" y="270711"/>
                    <a:pt x="651685" y="270711"/>
                  </a:cubicBezTo>
                  <a:cubicBezTo>
                    <a:pt x="650374" y="272019"/>
                    <a:pt x="649063" y="272019"/>
                    <a:pt x="647751" y="273327"/>
                  </a:cubicBezTo>
                  <a:cubicBezTo>
                    <a:pt x="647751" y="274635"/>
                    <a:pt x="646440" y="275943"/>
                    <a:pt x="645129" y="277250"/>
                  </a:cubicBezTo>
                  <a:cubicBezTo>
                    <a:pt x="645129" y="278558"/>
                    <a:pt x="645129" y="281174"/>
                    <a:pt x="645129" y="281174"/>
                  </a:cubicBezTo>
                  <a:cubicBezTo>
                    <a:pt x="643818" y="282481"/>
                    <a:pt x="642506" y="282481"/>
                    <a:pt x="641195" y="283789"/>
                  </a:cubicBezTo>
                  <a:cubicBezTo>
                    <a:pt x="639884" y="283789"/>
                    <a:pt x="638573" y="283789"/>
                    <a:pt x="638573" y="285097"/>
                  </a:cubicBezTo>
                  <a:cubicBezTo>
                    <a:pt x="637262" y="285097"/>
                    <a:pt x="634639" y="287713"/>
                    <a:pt x="634639" y="287713"/>
                  </a:cubicBezTo>
                  <a:cubicBezTo>
                    <a:pt x="633328" y="289020"/>
                    <a:pt x="632017" y="291636"/>
                    <a:pt x="633328" y="292944"/>
                  </a:cubicBezTo>
                  <a:cubicBezTo>
                    <a:pt x="633328" y="292944"/>
                    <a:pt x="634639" y="294251"/>
                    <a:pt x="635950" y="294251"/>
                  </a:cubicBezTo>
                  <a:cubicBezTo>
                    <a:pt x="637262" y="295559"/>
                    <a:pt x="638573" y="296867"/>
                    <a:pt x="638573" y="298175"/>
                  </a:cubicBezTo>
                  <a:cubicBezTo>
                    <a:pt x="638573" y="299483"/>
                    <a:pt x="635950" y="302098"/>
                    <a:pt x="634639" y="303406"/>
                  </a:cubicBezTo>
                  <a:cubicBezTo>
                    <a:pt x="632017" y="304714"/>
                    <a:pt x="629394" y="307329"/>
                    <a:pt x="626772" y="308637"/>
                  </a:cubicBezTo>
                  <a:cubicBezTo>
                    <a:pt x="626772" y="309945"/>
                    <a:pt x="625460" y="311253"/>
                    <a:pt x="625460" y="312560"/>
                  </a:cubicBezTo>
                  <a:cubicBezTo>
                    <a:pt x="624149" y="312560"/>
                    <a:pt x="621527" y="312560"/>
                    <a:pt x="621527" y="311253"/>
                  </a:cubicBezTo>
                  <a:cubicBezTo>
                    <a:pt x="620215" y="311253"/>
                    <a:pt x="620215" y="308637"/>
                    <a:pt x="618904" y="308637"/>
                  </a:cubicBezTo>
                  <a:cubicBezTo>
                    <a:pt x="618904" y="307329"/>
                    <a:pt x="616282" y="309945"/>
                    <a:pt x="616282" y="309945"/>
                  </a:cubicBezTo>
                  <a:cubicBezTo>
                    <a:pt x="616282" y="311253"/>
                    <a:pt x="614970" y="312560"/>
                    <a:pt x="616282" y="313868"/>
                  </a:cubicBezTo>
                  <a:cubicBezTo>
                    <a:pt x="616282" y="315176"/>
                    <a:pt x="618904" y="316484"/>
                    <a:pt x="620215" y="317792"/>
                  </a:cubicBezTo>
                  <a:cubicBezTo>
                    <a:pt x="621527" y="319099"/>
                    <a:pt x="625460" y="321715"/>
                    <a:pt x="626772" y="323023"/>
                  </a:cubicBezTo>
                  <a:cubicBezTo>
                    <a:pt x="628083" y="324331"/>
                    <a:pt x="630705" y="324331"/>
                    <a:pt x="630705" y="324331"/>
                  </a:cubicBezTo>
                  <a:cubicBezTo>
                    <a:pt x="632017" y="324331"/>
                    <a:pt x="634639" y="324331"/>
                    <a:pt x="635950" y="324331"/>
                  </a:cubicBezTo>
                  <a:cubicBezTo>
                    <a:pt x="637262" y="324331"/>
                    <a:pt x="637262" y="324331"/>
                    <a:pt x="638573" y="325638"/>
                  </a:cubicBezTo>
                  <a:cubicBezTo>
                    <a:pt x="638573" y="325638"/>
                    <a:pt x="638573" y="326946"/>
                    <a:pt x="638573" y="328254"/>
                  </a:cubicBezTo>
                  <a:cubicBezTo>
                    <a:pt x="638573" y="329562"/>
                    <a:pt x="637262" y="330869"/>
                    <a:pt x="637262" y="332177"/>
                  </a:cubicBezTo>
                  <a:cubicBezTo>
                    <a:pt x="637262" y="333485"/>
                    <a:pt x="637262" y="334793"/>
                    <a:pt x="637262" y="336101"/>
                  </a:cubicBezTo>
                  <a:cubicBezTo>
                    <a:pt x="638573" y="336101"/>
                    <a:pt x="639884" y="337408"/>
                    <a:pt x="639884" y="338716"/>
                  </a:cubicBezTo>
                  <a:cubicBezTo>
                    <a:pt x="641195" y="340024"/>
                    <a:pt x="641195" y="342639"/>
                    <a:pt x="639884" y="343947"/>
                  </a:cubicBezTo>
                  <a:cubicBezTo>
                    <a:pt x="638573" y="343947"/>
                    <a:pt x="637262" y="343947"/>
                    <a:pt x="635950" y="343947"/>
                  </a:cubicBezTo>
                  <a:cubicBezTo>
                    <a:pt x="634639" y="343947"/>
                    <a:pt x="632017" y="341332"/>
                    <a:pt x="630705" y="340024"/>
                  </a:cubicBezTo>
                  <a:cubicBezTo>
                    <a:pt x="629394" y="338716"/>
                    <a:pt x="629394" y="334793"/>
                    <a:pt x="629394" y="334793"/>
                  </a:cubicBezTo>
                  <a:cubicBezTo>
                    <a:pt x="628083" y="333485"/>
                    <a:pt x="626772" y="332177"/>
                    <a:pt x="626772" y="332177"/>
                  </a:cubicBezTo>
                  <a:cubicBezTo>
                    <a:pt x="625460" y="332177"/>
                    <a:pt x="622838" y="333485"/>
                    <a:pt x="621527" y="334793"/>
                  </a:cubicBezTo>
                  <a:cubicBezTo>
                    <a:pt x="621527" y="334793"/>
                    <a:pt x="621527" y="337408"/>
                    <a:pt x="621527" y="338716"/>
                  </a:cubicBezTo>
                  <a:cubicBezTo>
                    <a:pt x="621527" y="340024"/>
                    <a:pt x="622838" y="341332"/>
                    <a:pt x="624149" y="341332"/>
                  </a:cubicBezTo>
                  <a:cubicBezTo>
                    <a:pt x="625460" y="342639"/>
                    <a:pt x="628083" y="343947"/>
                    <a:pt x="628083" y="345255"/>
                  </a:cubicBezTo>
                  <a:cubicBezTo>
                    <a:pt x="629394" y="346563"/>
                    <a:pt x="632017" y="349178"/>
                    <a:pt x="633328" y="350486"/>
                  </a:cubicBezTo>
                  <a:cubicBezTo>
                    <a:pt x="634639" y="351794"/>
                    <a:pt x="637262" y="355717"/>
                    <a:pt x="638573" y="357025"/>
                  </a:cubicBezTo>
                  <a:cubicBezTo>
                    <a:pt x="639884" y="358333"/>
                    <a:pt x="643818" y="362256"/>
                    <a:pt x="645129" y="362256"/>
                  </a:cubicBezTo>
                  <a:cubicBezTo>
                    <a:pt x="646440" y="363564"/>
                    <a:pt x="647751" y="364872"/>
                    <a:pt x="649063" y="364872"/>
                  </a:cubicBezTo>
                  <a:cubicBezTo>
                    <a:pt x="651685" y="364872"/>
                    <a:pt x="654308" y="363564"/>
                    <a:pt x="655619" y="363564"/>
                  </a:cubicBezTo>
                  <a:cubicBezTo>
                    <a:pt x="656930" y="363564"/>
                    <a:pt x="659553" y="364872"/>
                    <a:pt x="660864" y="366180"/>
                  </a:cubicBezTo>
                  <a:cubicBezTo>
                    <a:pt x="662175" y="367487"/>
                    <a:pt x="663486" y="368795"/>
                    <a:pt x="663486" y="370103"/>
                  </a:cubicBezTo>
                  <a:cubicBezTo>
                    <a:pt x="663486" y="371411"/>
                    <a:pt x="660864" y="374026"/>
                    <a:pt x="659553" y="374026"/>
                  </a:cubicBezTo>
                  <a:cubicBezTo>
                    <a:pt x="658241" y="375334"/>
                    <a:pt x="655619" y="372719"/>
                    <a:pt x="655619" y="374026"/>
                  </a:cubicBezTo>
                  <a:cubicBezTo>
                    <a:pt x="654308" y="374026"/>
                    <a:pt x="652996" y="376642"/>
                    <a:pt x="651685" y="377950"/>
                  </a:cubicBezTo>
                  <a:cubicBezTo>
                    <a:pt x="651685" y="377950"/>
                    <a:pt x="651685" y="380565"/>
                    <a:pt x="652996" y="380565"/>
                  </a:cubicBezTo>
                  <a:cubicBezTo>
                    <a:pt x="654308" y="381873"/>
                    <a:pt x="658241" y="380565"/>
                    <a:pt x="659553" y="380565"/>
                  </a:cubicBezTo>
                  <a:cubicBezTo>
                    <a:pt x="660864" y="380565"/>
                    <a:pt x="662175" y="381873"/>
                    <a:pt x="662175" y="383181"/>
                  </a:cubicBezTo>
                  <a:cubicBezTo>
                    <a:pt x="663486" y="383181"/>
                    <a:pt x="663486" y="387104"/>
                    <a:pt x="664797" y="387104"/>
                  </a:cubicBezTo>
                  <a:cubicBezTo>
                    <a:pt x="666109" y="388412"/>
                    <a:pt x="667420" y="387104"/>
                    <a:pt x="668731" y="387104"/>
                  </a:cubicBezTo>
                  <a:cubicBezTo>
                    <a:pt x="668731" y="387104"/>
                    <a:pt x="670042" y="384489"/>
                    <a:pt x="670042" y="384489"/>
                  </a:cubicBezTo>
                  <a:cubicBezTo>
                    <a:pt x="671354" y="384489"/>
                    <a:pt x="672665" y="387104"/>
                    <a:pt x="673976" y="387104"/>
                  </a:cubicBezTo>
                  <a:cubicBezTo>
                    <a:pt x="673976" y="388412"/>
                    <a:pt x="673976" y="392335"/>
                    <a:pt x="672665" y="393643"/>
                  </a:cubicBezTo>
                  <a:cubicBezTo>
                    <a:pt x="671354" y="394951"/>
                    <a:pt x="668731" y="396259"/>
                    <a:pt x="667420" y="397566"/>
                  </a:cubicBezTo>
                  <a:cubicBezTo>
                    <a:pt x="667420" y="397566"/>
                    <a:pt x="664797" y="400182"/>
                    <a:pt x="663486" y="400182"/>
                  </a:cubicBezTo>
                  <a:cubicBezTo>
                    <a:pt x="662175" y="401490"/>
                    <a:pt x="662175" y="405413"/>
                    <a:pt x="662175" y="406721"/>
                  </a:cubicBezTo>
                  <a:cubicBezTo>
                    <a:pt x="660864" y="408029"/>
                    <a:pt x="659553" y="410644"/>
                    <a:pt x="658241" y="411952"/>
                  </a:cubicBezTo>
                  <a:cubicBezTo>
                    <a:pt x="656930" y="413260"/>
                    <a:pt x="654308" y="417183"/>
                    <a:pt x="652996" y="415875"/>
                  </a:cubicBezTo>
                  <a:cubicBezTo>
                    <a:pt x="651685" y="415875"/>
                    <a:pt x="652996" y="411952"/>
                    <a:pt x="652996" y="410644"/>
                  </a:cubicBezTo>
                  <a:cubicBezTo>
                    <a:pt x="652996" y="409336"/>
                    <a:pt x="651685" y="408029"/>
                    <a:pt x="652996" y="406721"/>
                  </a:cubicBezTo>
                  <a:cubicBezTo>
                    <a:pt x="652996" y="405413"/>
                    <a:pt x="654308" y="402798"/>
                    <a:pt x="655619" y="401490"/>
                  </a:cubicBezTo>
                  <a:cubicBezTo>
                    <a:pt x="655619" y="398874"/>
                    <a:pt x="655619" y="396259"/>
                    <a:pt x="655619" y="393643"/>
                  </a:cubicBezTo>
                  <a:cubicBezTo>
                    <a:pt x="655619" y="392335"/>
                    <a:pt x="654308" y="389720"/>
                    <a:pt x="652996" y="389720"/>
                  </a:cubicBezTo>
                  <a:cubicBezTo>
                    <a:pt x="652996" y="388412"/>
                    <a:pt x="651685" y="388412"/>
                    <a:pt x="651685" y="388412"/>
                  </a:cubicBezTo>
                  <a:cubicBezTo>
                    <a:pt x="650374" y="389720"/>
                    <a:pt x="650374" y="392335"/>
                    <a:pt x="650374" y="393643"/>
                  </a:cubicBezTo>
                  <a:cubicBezTo>
                    <a:pt x="650374" y="394951"/>
                    <a:pt x="650374" y="397566"/>
                    <a:pt x="650374" y="398874"/>
                  </a:cubicBezTo>
                  <a:cubicBezTo>
                    <a:pt x="650374" y="400182"/>
                    <a:pt x="647751" y="401490"/>
                    <a:pt x="647751" y="402798"/>
                  </a:cubicBezTo>
                  <a:cubicBezTo>
                    <a:pt x="647751" y="404105"/>
                    <a:pt x="647751" y="408029"/>
                    <a:pt x="647751" y="410644"/>
                  </a:cubicBezTo>
                  <a:cubicBezTo>
                    <a:pt x="647751" y="411952"/>
                    <a:pt x="649063" y="414568"/>
                    <a:pt x="649063" y="415875"/>
                  </a:cubicBezTo>
                  <a:cubicBezTo>
                    <a:pt x="649063" y="417183"/>
                    <a:pt x="649063" y="419799"/>
                    <a:pt x="647751" y="421107"/>
                  </a:cubicBezTo>
                  <a:cubicBezTo>
                    <a:pt x="646440" y="422414"/>
                    <a:pt x="645129" y="422414"/>
                    <a:pt x="643818" y="423722"/>
                  </a:cubicBezTo>
                  <a:cubicBezTo>
                    <a:pt x="642506" y="425030"/>
                    <a:pt x="639884" y="427645"/>
                    <a:pt x="639884" y="428953"/>
                  </a:cubicBezTo>
                  <a:cubicBezTo>
                    <a:pt x="638573" y="430261"/>
                    <a:pt x="637262" y="434184"/>
                    <a:pt x="637262" y="435492"/>
                  </a:cubicBezTo>
                  <a:cubicBezTo>
                    <a:pt x="635950" y="436800"/>
                    <a:pt x="633328" y="440723"/>
                    <a:pt x="632017" y="442031"/>
                  </a:cubicBezTo>
                  <a:cubicBezTo>
                    <a:pt x="630705" y="443339"/>
                    <a:pt x="629394" y="444647"/>
                    <a:pt x="628083" y="445954"/>
                  </a:cubicBezTo>
                  <a:cubicBezTo>
                    <a:pt x="626772" y="447262"/>
                    <a:pt x="626772" y="451186"/>
                    <a:pt x="625460" y="452493"/>
                  </a:cubicBezTo>
                  <a:cubicBezTo>
                    <a:pt x="625460" y="453801"/>
                    <a:pt x="622838" y="456417"/>
                    <a:pt x="622838" y="457724"/>
                  </a:cubicBezTo>
                  <a:cubicBezTo>
                    <a:pt x="621527" y="459032"/>
                    <a:pt x="620215" y="461648"/>
                    <a:pt x="620215" y="462956"/>
                  </a:cubicBezTo>
                  <a:cubicBezTo>
                    <a:pt x="618904" y="465571"/>
                    <a:pt x="621527" y="469495"/>
                    <a:pt x="621527" y="472110"/>
                  </a:cubicBezTo>
                  <a:cubicBezTo>
                    <a:pt x="620215" y="474726"/>
                    <a:pt x="617593" y="477341"/>
                    <a:pt x="617593" y="478649"/>
                  </a:cubicBezTo>
                  <a:cubicBezTo>
                    <a:pt x="617593" y="481265"/>
                    <a:pt x="618904" y="486496"/>
                    <a:pt x="618904" y="489111"/>
                  </a:cubicBezTo>
                  <a:cubicBezTo>
                    <a:pt x="618904" y="491727"/>
                    <a:pt x="617593" y="496958"/>
                    <a:pt x="617593" y="498266"/>
                  </a:cubicBezTo>
                  <a:cubicBezTo>
                    <a:pt x="616282" y="500881"/>
                    <a:pt x="613659" y="503497"/>
                    <a:pt x="613659" y="506112"/>
                  </a:cubicBezTo>
                  <a:cubicBezTo>
                    <a:pt x="612348" y="507420"/>
                    <a:pt x="613659" y="511344"/>
                    <a:pt x="612348" y="512651"/>
                  </a:cubicBezTo>
                  <a:cubicBezTo>
                    <a:pt x="612348" y="515267"/>
                    <a:pt x="611037" y="519190"/>
                    <a:pt x="608414" y="520498"/>
                  </a:cubicBezTo>
                  <a:cubicBezTo>
                    <a:pt x="608414" y="521806"/>
                    <a:pt x="604481" y="521806"/>
                    <a:pt x="603169" y="523114"/>
                  </a:cubicBezTo>
                  <a:cubicBezTo>
                    <a:pt x="601858" y="524421"/>
                    <a:pt x="600547" y="525729"/>
                    <a:pt x="600547" y="527037"/>
                  </a:cubicBezTo>
                  <a:cubicBezTo>
                    <a:pt x="600547" y="528345"/>
                    <a:pt x="597924" y="530960"/>
                    <a:pt x="597924" y="532268"/>
                  </a:cubicBezTo>
                  <a:cubicBezTo>
                    <a:pt x="597924" y="533576"/>
                    <a:pt x="600547" y="537499"/>
                    <a:pt x="599236" y="538807"/>
                  </a:cubicBezTo>
                  <a:cubicBezTo>
                    <a:pt x="599236" y="540115"/>
                    <a:pt x="595302" y="540115"/>
                    <a:pt x="593991" y="538807"/>
                  </a:cubicBezTo>
                  <a:cubicBezTo>
                    <a:pt x="592679" y="538807"/>
                    <a:pt x="591368" y="537499"/>
                    <a:pt x="590057" y="537499"/>
                  </a:cubicBezTo>
                  <a:cubicBezTo>
                    <a:pt x="588746" y="537499"/>
                    <a:pt x="584812" y="540115"/>
                    <a:pt x="583501" y="541423"/>
                  </a:cubicBezTo>
                  <a:cubicBezTo>
                    <a:pt x="582190" y="541423"/>
                    <a:pt x="579567" y="542730"/>
                    <a:pt x="579567" y="544038"/>
                  </a:cubicBezTo>
                  <a:cubicBezTo>
                    <a:pt x="578256" y="544038"/>
                    <a:pt x="576945" y="547962"/>
                    <a:pt x="576945" y="549269"/>
                  </a:cubicBezTo>
                  <a:cubicBezTo>
                    <a:pt x="576945" y="550577"/>
                    <a:pt x="576945" y="554500"/>
                    <a:pt x="575633" y="555808"/>
                  </a:cubicBezTo>
                  <a:cubicBezTo>
                    <a:pt x="575633" y="557116"/>
                    <a:pt x="575633" y="561039"/>
                    <a:pt x="574322" y="562347"/>
                  </a:cubicBezTo>
                  <a:cubicBezTo>
                    <a:pt x="574322" y="563655"/>
                    <a:pt x="573011" y="563655"/>
                    <a:pt x="571700" y="562347"/>
                  </a:cubicBezTo>
                  <a:cubicBezTo>
                    <a:pt x="570388" y="562347"/>
                    <a:pt x="570388" y="559732"/>
                    <a:pt x="570388" y="558424"/>
                  </a:cubicBezTo>
                  <a:cubicBezTo>
                    <a:pt x="569077" y="557116"/>
                    <a:pt x="570388" y="555808"/>
                    <a:pt x="569077" y="554500"/>
                  </a:cubicBezTo>
                  <a:cubicBezTo>
                    <a:pt x="569077" y="554500"/>
                    <a:pt x="567766" y="553193"/>
                    <a:pt x="567766" y="553193"/>
                  </a:cubicBezTo>
                  <a:cubicBezTo>
                    <a:pt x="566455" y="554500"/>
                    <a:pt x="566455" y="557116"/>
                    <a:pt x="566455" y="558424"/>
                  </a:cubicBezTo>
                  <a:cubicBezTo>
                    <a:pt x="565143" y="559732"/>
                    <a:pt x="565143" y="562347"/>
                    <a:pt x="565143" y="563655"/>
                  </a:cubicBezTo>
                  <a:cubicBezTo>
                    <a:pt x="565143" y="564963"/>
                    <a:pt x="566455" y="566271"/>
                    <a:pt x="566455" y="567578"/>
                  </a:cubicBezTo>
                  <a:cubicBezTo>
                    <a:pt x="566455" y="568886"/>
                    <a:pt x="566455" y="571502"/>
                    <a:pt x="565143" y="571502"/>
                  </a:cubicBezTo>
                  <a:cubicBezTo>
                    <a:pt x="565143" y="571502"/>
                    <a:pt x="562521" y="571502"/>
                    <a:pt x="562521" y="571502"/>
                  </a:cubicBezTo>
                  <a:cubicBezTo>
                    <a:pt x="561210" y="571502"/>
                    <a:pt x="561210" y="568886"/>
                    <a:pt x="561210" y="567578"/>
                  </a:cubicBezTo>
                  <a:cubicBezTo>
                    <a:pt x="561210" y="567578"/>
                    <a:pt x="562521" y="566271"/>
                    <a:pt x="561210" y="564963"/>
                  </a:cubicBezTo>
                  <a:cubicBezTo>
                    <a:pt x="561210" y="564963"/>
                    <a:pt x="561210" y="562347"/>
                    <a:pt x="561210" y="562347"/>
                  </a:cubicBezTo>
                  <a:cubicBezTo>
                    <a:pt x="559899" y="561039"/>
                    <a:pt x="558587" y="559732"/>
                    <a:pt x="558587" y="559732"/>
                  </a:cubicBezTo>
                  <a:cubicBezTo>
                    <a:pt x="557276" y="561039"/>
                    <a:pt x="555965" y="562347"/>
                    <a:pt x="555965" y="562347"/>
                  </a:cubicBezTo>
                  <a:cubicBezTo>
                    <a:pt x="554654" y="564963"/>
                    <a:pt x="557276" y="568886"/>
                    <a:pt x="557276" y="570194"/>
                  </a:cubicBezTo>
                  <a:cubicBezTo>
                    <a:pt x="557276" y="571502"/>
                    <a:pt x="555965" y="574117"/>
                    <a:pt x="554654" y="575425"/>
                  </a:cubicBezTo>
                  <a:cubicBezTo>
                    <a:pt x="553342" y="575425"/>
                    <a:pt x="550720" y="576733"/>
                    <a:pt x="549409" y="575425"/>
                  </a:cubicBezTo>
                  <a:cubicBezTo>
                    <a:pt x="549409" y="575425"/>
                    <a:pt x="548097" y="574117"/>
                    <a:pt x="548097" y="572809"/>
                  </a:cubicBezTo>
                  <a:cubicBezTo>
                    <a:pt x="546786" y="572809"/>
                    <a:pt x="544164" y="572809"/>
                    <a:pt x="544164" y="574117"/>
                  </a:cubicBezTo>
                  <a:cubicBezTo>
                    <a:pt x="542852" y="574117"/>
                    <a:pt x="538919" y="575425"/>
                    <a:pt x="538919" y="576733"/>
                  </a:cubicBezTo>
                  <a:cubicBezTo>
                    <a:pt x="538919" y="578041"/>
                    <a:pt x="540230" y="580656"/>
                    <a:pt x="538919" y="581964"/>
                  </a:cubicBezTo>
                  <a:cubicBezTo>
                    <a:pt x="538919" y="583272"/>
                    <a:pt x="536296" y="585887"/>
                    <a:pt x="534985" y="585887"/>
                  </a:cubicBezTo>
                  <a:cubicBezTo>
                    <a:pt x="533674" y="585887"/>
                    <a:pt x="532363" y="583272"/>
                    <a:pt x="531051" y="583272"/>
                  </a:cubicBezTo>
                  <a:cubicBezTo>
                    <a:pt x="529740" y="583272"/>
                    <a:pt x="528429" y="583272"/>
                    <a:pt x="527118" y="583272"/>
                  </a:cubicBezTo>
                  <a:cubicBezTo>
                    <a:pt x="525806" y="584580"/>
                    <a:pt x="524495" y="588503"/>
                    <a:pt x="523184" y="589811"/>
                  </a:cubicBezTo>
                  <a:cubicBezTo>
                    <a:pt x="521873" y="589811"/>
                    <a:pt x="520561" y="591118"/>
                    <a:pt x="520561" y="592426"/>
                  </a:cubicBezTo>
                  <a:cubicBezTo>
                    <a:pt x="519250" y="592426"/>
                    <a:pt x="517939" y="593734"/>
                    <a:pt x="516628" y="595042"/>
                  </a:cubicBezTo>
                  <a:cubicBezTo>
                    <a:pt x="516628" y="596350"/>
                    <a:pt x="515316" y="598965"/>
                    <a:pt x="515316" y="600273"/>
                  </a:cubicBezTo>
                  <a:cubicBezTo>
                    <a:pt x="515316" y="601581"/>
                    <a:pt x="514005" y="604196"/>
                    <a:pt x="514005" y="605504"/>
                  </a:cubicBezTo>
                  <a:cubicBezTo>
                    <a:pt x="514005" y="606812"/>
                    <a:pt x="516628" y="608120"/>
                    <a:pt x="516628" y="609427"/>
                  </a:cubicBezTo>
                  <a:cubicBezTo>
                    <a:pt x="516628" y="612043"/>
                    <a:pt x="517939" y="617274"/>
                    <a:pt x="516628" y="618582"/>
                  </a:cubicBezTo>
                  <a:cubicBezTo>
                    <a:pt x="515316" y="619890"/>
                    <a:pt x="512694" y="621197"/>
                    <a:pt x="511383" y="621197"/>
                  </a:cubicBezTo>
                  <a:cubicBezTo>
                    <a:pt x="510071" y="621197"/>
                    <a:pt x="507449" y="622505"/>
                    <a:pt x="506138" y="622505"/>
                  </a:cubicBezTo>
                  <a:cubicBezTo>
                    <a:pt x="504827" y="622505"/>
                    <a:pt x="502204" y="619890"/>
                    <a:pt x="500893" y="617274"/>
                  </a:cubicBezTo>
                  <a:cubicBezTo>
                    <a:pt x="500893" y="617274"/>
                    <a:pt x="500893" y="614659"/>
                    <a:pt x="500893" y="613351"/>
                  </a:cubicBezTo>
                  <a:cubicBezTo>
                    <a:pt x="499582" y="612043"/>
                    <a:pt x="499582" y="610735"/>
                    <a:pt x="498270" y="610735"/>
                  </a:cubicBezTo>
                  <a:cubicBezTo>
                    <a:pt x="498270" y="609427"/>
                    <a:pt x="495648" y="609427"/>
                    <a:pt x="494337" y="608120"/>
                  </a:cubicBezTo>
                  <a:cubicBezTo>
                    <a:pt x="494337" y="606812"/>
                    <a:pt x="493025" y="604196"/>
                    <a:pt x="493025" y="604196"/>
                  </a:cubicBezTo>
                  <a:cubicBezTo>
                    <a:pt x="493025" y="602888"/>
                    <a:pt x="493025" y="600273"/>
                    <a:pt x="493025" y="598965"/>
                  </a:cubicBezTo>
                  <a:cubicBezTo>
                    <a:pt x="491714" y="597657"/>
                    <a:pt x="489092" y="597657"/>
                    <a:pt x="487780" y="596350"/>
                  </a:cubicBezTo>
                  <a:cubicBezTo>
                    <a:pt x="486469" y="596350"/>
                    <a:pt x="483847" y="596350"/>
                    <a:pt x="482535" y="597657"/>
                  </a:cubicBezTo>
                  <a:cubicBezTo>
                    <a:pt x="481224" y="598965"/>
                    <a:pt x="481224" y="600273"/>
                    <a:pt x="482535" y="601581"/>
                  </a:cubicBezTo>
                  <a:cubicBezTo>
                    <a:pt x="482535" y="602888"/>
                    <a:pt x="485158" y="604196"/>
                    <a:pt x="485158" y="604196"/>
                  </a:cubicBezTo>
                  <a:cubicBezTo>
                    <a:pt x="485158" y="605504"/>
                    <a:pt x="485158" y="608120"/>
                    <a:pt x="485158" y="609427"/>
                  </a:cubicBezTo>
                  <a:cubicBezTo>
                    <a:pt x="485158" y="610735"/>
                    <a:pt x="489092" y="612043"/>
                    <a:pt x="490403" y="613351"/>
                  </a:cubicBezTo>
                  <a:cubicBezTo>
                    <a:pt x="490403" y="614659"/>
                    <a:pt x="489092" y="617274"/>
                    <a:pt x="489092" y="618582"/>
                  </a:cubicBezTo>
                  <a:cubicBezTo>
                    <a:pt x="490403" y="619890"/>
                    <a:pt x="493025" y="622505"/>
                    <a:pt x="493025" y="623813"/>
                  </a:cubicBezTo>
                  <a:cubicBezTo>
                    <a:pt x="493025" y="625121"/>
                    <a:pt x="491714" y="627736"/>
                    <a:pt x="490403" y="629044"/>
                  </a:cubicBezTo>
                  <a:cubicBezTo>
                    <a:pt x="489092" y="629044"/>
                    <a:pt x="486469" y="629044"/>
                    <a:pt x="486469" y="629044"/>
                  </a:cubicBezTo>
                  <a:cubicBezTo>
                    <a:pt x="485158" y="627736"/>
                    <a:pt x="483847" y="625121"/>
                    <a:pt x="483847" y="623813"/>
                  </a:cubicBezTo>
                  <a:cubicBezTo>
                    <a:pt x="482535" y="622505"/>
                    <a:pt x="483847" y="619890"/>
                    <a:pt x="482535" y="619890"/>
                  </a:cubicBezTo>
                  <a:cubicBezTo>
                    <a:pt x="481224" y="618582"/>
                    <a:pt x="475979" y="618582"/>
                    <a:pt x="474668" y="619890"/>
                  </a:cubicBezTo>
                  <a:cubicBezTo>
                    <a:pt x="474668" y="619890"/>
                    <a:pt x="473357" y="619890"/>
                    <a:pt x="473357" y="619890"/>
                  </a:cubicBezTo>
                  <a:cubicBezTo>
                    <a:pt x="472046" y="615966"/>
                    <a:pt x="470734" y="612043"/>
                    <a:pt x="469423" y="609427"/>
                  </a:cubicBezTo>
                  <a:cubicBezTo>
                    <a:pt x="468112" y="606812"/>
                    <a:pt x="465489" y="601581"/>
                    <a:pt x="464178" y="598965"/>
                  </a:cubicBezTo>
                  <a:cubicBezTo>
                    <a:pt x="462867" y="597657"/>
                    <a:pt x="460244" y="593734"/>
                    <a:pt x="458933" y="591118"/>
                  </a:cubicBezTo>
                  <a:cubicBezTo>
                    <a:pt x="457622" y="588503"/>
                    <a:pt x="456311" y="583272"/>
                    <a:pt x="455000" y="580656"/>
                  </a:cubicBezTo>
                  <a:cubicBezTo>
                    <a:pt x="452377" y="576733"/>
                    <a:pt x="445821" y="567578"/>
                    <a:pt x="443198" y="563655"/>
                  </a:cubicBezTo>
                  <a:cubicBezTo>
                    <a:pt x="439265" y="559732"/>
                    <a:pt x="432708" y="553193"/>
                    <a:pt x="428775" y="550577"/>
                  </a:cubicBezTo>
                  <a:cubicBezTo>
                    <a:pt x="426152" y="549269"/>
                    <a:pt x="419596" y="546654"/>
                    <a:pt x="415662" y="545346"/>
                  </a:cubicBezTo>
                  <a:cubicBezTo>
                    <a:pt x="411729" y="542730"/>
                    <a:pt x="402550" y="540115"/>
                    <a:pt x="397305" y="538807"/>
                  </a:cubicBezTo>
                  <a:cubicBezTo>
                    <a:pt x="394683" y="536192"/>
                    <a:pt x="386815" y="533576"/>
                    <a:pt x="385504" y="529653"/>
                  </a:cubicBezTo>
                  <a:cubicBezTo>
                    <a:pt x="384193" y="528345"/>
                    <a:pt x="384193" y="525729"/>
                    <a:pt x="384193" y="524421"/>
                  </a:cubicBezTo>
                  <a:cubicBezTo>
                    <a:pt x="384193" y="521806"/>
                    <a:pt x="382881" y="517883"/>
                    <a:pt x="382881" y="516575"/>
                  </a:cubicBezTo>
                  <a:cubicBezTo>
                    <a:pt x="382881" y="513959"/>
                    <a:pt x="385504" y="511344"/>
                    <a:pt x="385504" y="510036"/>
                  </a:cubicBezTo>
                  <a:cubicBezTo>
                    <a:pt x="385504" y="507420"/>
                    <a:pt x="381570" y="504805"/>
                    <a:pt x="380259" y="503497"/>
                  </a:cubicBezTo>
                  <a:cubicBezTo>
                    <a:pt x="378948" y="502189"/>
                    <a:pt x="373703" y="500881"/>
                    <a:pt x="371080" y="500881"/>
                  </a:cubicBezTo>
                  <a:cubicBezTo>
                    <a:pt x="368458" y="500881"/>
                    <a:pt x="360590" y="500881"/>
                    <a:pt x="356657" y="502189"/>
                  </a:cubicBezTo>
                  <a:cubicBezTo>
                    <a:pt x="354034" y="504805"/>
                    <a:pt x="348789" y="510036"/>
                    <a:pt x="346167" y="512651"/>
                  </a:cubicBezTo>
                  <a:cubicBezTo>
                    <a:pt x="342233" y="515267"/>
                    <a:pt x="333054" y="519190"/>
                    <a:pt x="327809" y="520498"/>
                  </a:cubicBezTo>
                  <a:cubicBezTo>
                    <a:pt x="323876" y="521806"/>
                    <a:pt x="316008" y="527037"/>
                    <a:pt x="312075" y="527037"/>
                  </a:cubicBezTo>
                  <a:cubicBezTo>
                    <a:pt x="305518" y="529653"/>
                    <a:pt x="292406" y="529653"/>
                    <a:pt x="285850" y="529653"/>
                  </a:cubicBezTo>
                  <a:cubicBezTo>
                    <a:pt x="279294" y="529653"/>
                    <a:pt x="268804" y="530960"/>
                    <a:pt x="262248" y="529653"/>
                  </a:cubicBezTo>
                  <a:cubicBezTo>
                    <a:pt x="258314" y="528345"/>
                    <a:pt x="250446" y="523114"/>
                    <a:pt x="246513" y="520498"/>
                  </a:cubicBezTo>
                  <a:cubicBezTo>
                    <a:pt x="242579" y="517883"/>
                    <a:pt x="234712" y="511344"/>
                    <a:pt x="232089" y="508728"/>
                  </a:cubicBezTo>
                  <a:cubicBezTo>
                    <a:pt x="230778" y="507420"/>
                    <a:pt x="228155" y="504805"/>
                    <a:pt x="225533" y="502189"/>
                  </a:cubicBezTo>
                  <a:cubicBezTo>
                    <a:pt x="222910" y="499574"/>
                    <a:pt x="220288" y="496958"/>
                    <a:pt x="217666" y="494342"/>
                  </a:cubicBezTo>
                  <a:cubicBezTo>
                    <a:pt x="212421" y="489111"/>
                    <a:pt x="201931" y="477341"/>
                    <a:pt x="196686" y="472110"/>
                  </a:cubicBezTo>
                  <a:cubicBezTo>
                    <a:pt x="191441" y="468187"/>
                    <a:pt x="183573" y="457724"/>
                    <a:pt x="179640" y="453801"/>
                  </a:cubicBezTo>
                  <a:cubicBezTo>
                    <a:pt x="178328" y="452493"/>
                    <a:pt x="174395" y="448570"/>
                    <a:pt x="171772" y="447262"/>
                  </a:cubicBezTo>
                  <a:cubicBezTo>
                    <a:pt x="170461" y="447262"/>
                    <a:pt x="166527" y="447262"/>
                    <a:pt x="165216" y="448570"/>
                  </a:cubicBezTo>
                  <a:cubicBezTo>
                    <a:pt x="163905" y="448570"/>
                    <a:pt x="161282" y="449878"/>
                    <a:pt x="159971" y="449878"/>
                  </a:cubicBezTo>
                  <a:cubicBezTo>
                    <a:pt x="158660" y="448570"/>
                    <a:pt x="158660" y="445954"/>
                    <a:pt x="158660" y="444647"/>
                  </a:cubicBezTo>
                  <a:cubicBezTo>
                    <a:pt x="157349" y="443339"/>
                    <a:pt x="158660" y="438108"/>
                    <a:pt x="157349" y="436800"/>
                  </a:cubicBezTo>
                  <a:cubicBezTo>
                    <a:pt x="156037" y="434184"/>
                    <a:pt x="152104" y="430261"/>
                    <a:pt x="149481" y="428953"/>
                  </a:cubicBezTo>
                  <a:cubicBezTo>
                    <a:pt x="146859" y="426338"/>
                    <a:pt x="140303" y="422414"/>
                    <a:pt x="137680" y="419799"/>
                  </a:cubicBezTo>
                  <a:cubicBezTo>
                    <a:pt x="135058" y="418491"/>
                    <a:pt x="131124" y="415875"/>
                    <a:pt x="129813" y="413260"/>
                  </a:cubicBezTo>
                  <a:cubicBezTo>
                    <a:pt x="129813" y="411952"/>
                    <a:pt x="127190" y="409336"/>
                    <a:pt x="127190" y="408029"/>
                  </a:cubicBezTo>
                  <a:cubicBezTo>
                    <a:pt x="127190" y="406721"/>
                    <a:pt x="128501" y="404105"/>
                    <a:pt x="128501" y="402798"/>
                  </a:cubicBezTo>
                  <a:cubicBezTo>
                    <a:pt x="128501" y="401490"/>
                    <a:pt x="127190" y="398874"/>
                    <a:pt x="127190" y="397566"/>
                  </a:cubicBezTo>
                  <a:cubicBezTo>
                    <a:pt x="127190" y="396259"/>
                    <a:pt x="125879" y="394951"/>
                    <a:pt x="125879" y="393643"/>
                  </a:cubicBezTo>
                  <a:cubicBezTo>
                    <a:pt x="124568" y="392335"/>
                    <a:pt x="123256" y="391027"/>
                    <a:pt x="121945" y="391027"/>
                  </a:cubicBezTo>
                  <a:cubicBezTo>
                    <a:pt x="120634" y="391027"/>
                    <a:pt x="119323" y="393643"/>
                    <a:pt x="119323" y="393643"/>
                  </a:cubicBezTo>
                  <a:cubicBezTo>
                    <a:pt x="118011" y="396259"/>
                    <a:pt x="120634" y="398874"/>
                    <a:pt x="120634" y="401490"/>
                  </a:cubicBezTo>
                  <a:cubicBezTo>
                    <a:pt x="119323" y="402798"/>
                    <a:pt x="119323" y="405413"/>
                    <a:pt x="118011" y="406721"/>
                  </a:cubicBezTo>
                  <a:cubicBezTo>
                    <a:pt x="116700" y="406721"/>
                    <a:pt x="112767" y="402798"/>
                    <a:pt x="112767" y="401490"/>
                  </a:cubicBezTo>
                  <a:cubicBezTo>
                    <a:pt x="110144" y="398874"/>
                    <a:pt x="108833" y="393643"/>
                    <a:pt x="107522" y="391027"/>
                  </a:cubicBezTo>
                  <a:cubicBezTo>
                    <a:pt x="106210" y="388412"/>
                    <a:pt x="102277" y="381873"/>
                    <a:pt x="99654" y="379257"/>
                  </a:cubicBezTo>
                  <a:cubicBezTo>
                    <a:pt x="98343" y="377950"/>
                    <a:pt x="93098" y="376642"/>
                    <a:pt x="91787" y="375334"/>
                  </a:cubicBezTo>
                  <a:cubicBezTo>
                    <a:pt x="90476" y="372719"/>
                    <a:pt x="87853" y="370103"/>
                    <a:pt x="87853" y="367487"/>
                  </a:cubicBezTo>
                  <a:cubicBezTo>
                    <a:pt x="87853" y="366180"/>
                    <a:pt x="90476" y="362256"/>
                    <a:pt x="90476" y="360948"/>
                  </a:cubicBezTo>
                  <a:cubicBezTo>
                    <a:pt x="90476" y="358333"/>
                    <a:pt x="87853" y="353102"/>
                    <a:pt x="85231" y="350486"/>
                  </a:cubicBezTo>
                  <a:cubicBezTo>
                    <a:pt x="83919" y="349178"/>
                    <a:pt x="79986" y="346563"/>
                    <a:pt x="78674" y="345255"/>
                  </a:cubicBezTo>
                  <a:cubicBezTo>
                    <a:pt x="76052" y="343947"/>
                    <a:pt x="70807" y="342639"/>
                    <a:pt x="68184" y="341332"/>
                  </a:cubicBezTo>
                  <a:cubicBezTo>
                    <a:pt x="66873" y="340024"/>
                    <a:pt x="64251" y="338716"/>
                    <a:pt x="62940" y="337408"/>
                  </a:cubicBezTo>
                  <a:cubicBezTo>
                    <a:pt x="61628" y="334793"/>
                    <a:pt x="62940" y="329562"/>
                    <a:pt x="61628" y="328254"/>
                  </a:cubicBezTo>
                  <a:cubicBezTo>
                    <a:pt x="61628" y="325638"/>
                    <a:pt x="59006" y="321715"/>
                    <a:pt x="57695" y="320407"/>
                  </a:cubicBezTo>
                  <a:cubicBezTo>
                    <a:pt x="57695" y="319099"/>
                    <a:pt x="53761" y="317792"/>
                    <a:pt x="52450" y="317792"/>
                  </a:cubicBezTo>
                  <a:cubicBezTo>
                    <a:pt x="51138" y="316484"/>
                    <a:pt x="45893" y="313868"/>
                    <a:pt x="44582" y="312560"/>
                  </a:cubicBezTo>
                  <a:cubicBezTo>
                    <a:pt x="43271" y="309945"/>
                    <a:pt x="40648" y="306022"/>
                    <a:pt x="39337" y="303406"/>
                  </a:cubicBezTo>
                  <a:cubicBezTo>
                    <a:pt x="38026" y="300790"/>
                    <a:pt x="36715" y="296867"/>
                    <a:pt x="36715" y="294251"/>
                  </a:cubicBezTo>
                  <a:cubicBezTo>
                    <a:pt x="35404" y="292944"/>
                    <a:pt x="34092" y="289020"/>
                    <a:pt x="32781" y="287713"/>
                  </a:cubicBezTo>
                  <a:cubicBezTo>
                    <a:pt x="30159" y="287713"/>
                    <a:pt x="26225" y="287713"/>
                    <a:pt x="24914" y="286405"/>
                  </a:cubicBezTo>
                  <a:cubicBezTo>
                    <a:pt x="23602" y="285097"/>
                    <a:pt x="22291" y="281174"/>
                    <a:pt x="20980" y="279866"/>
                  </a:cubicBezTo>
                  <a:cubicBezTo>
                    <a:pt x="19669" y="278558"/>
                    <a:pt x="17046" y="274635"/>
                    <a:pt x="15735" y="273327"/>
                  </a:cubicBezTo>
                  <a:cubicBezTo>
                    <a:pt x="14424" y="270711"/>
                    <a:pt x="10490" y="268096"/>
                    <a:pt x="9179" y="266788"/>
                  </a:cubicBezTo>
                  <a:cubicBezTo>
                    <a:pt x="6556" y="265480"/>
                    <a:pt x="3934" y="262865"/>
                    <a:pt x="2623" y="261557"/>
                  </a:cubicBezTo>
                  <a:cubicBezTo>
                    <a:pt x="2623" y="261557"/>
                    <a:pt x="1311" y="260249"/>
                    <a:pt x="0" y="258941"/>
                  </a:cubicBezTo>
                  <a:cubicBezTo>
                    <a:pt x="1311" y="256326"/>
                    <a:pt x="3934" y="249787"/>
                    <a:pt x="5245" y="245863"/>
                  </a:cubicBezTo>
                  <a:cubicBezTo>
                    <a:pt x="6556" y="243248"/>
                    <a:pt x="7868" y="238017"/>
                    <a:pt x="7868" y="235401"/>
                  </a:cubicBezTo>
                  <a:cubicBezTo>
                    <a:pt x="9179" y="232786"/>
                    <a:pt x="13112" y="226247"/>
                    <a:pt x="14424" y="223631"/>
                  </a:cubicBezTo>
                  <a:cubicBezTo>
                    <a:pt x="15735" y="222323"/>
                    <a:pt x="19669" y="221016"/>
                    <a:pt x="20980" y="219708"/>
                  </a:cubicBezTo>
                  <a:cubicBezTo>
                    <a:pt x="22291" y="215784"/>
                    <a:pt x="22291" y="209246"/>
                    <a:pt x="22291" y="205322"/>
                  </a:cubicBezTo>
                  <a:cubicBezTo>
                    <a:pt x="22291" y="201399"/>
                    <a:pt x="23602" y="192244"/>
                    <a:pt x="23602" y="188321"/>
                  </a:cubicBezTo>
                  <a:cubicBezTo>
                    <a:pt x="23602" y="183090"/>
                    <a:pt x="20980" y="173935"/>
                    <a:pt x="20980" y="168704"/>
                  </a:cubicBezTo>
                  <a:cubicBezTo>
                    <a:pt x="20980" y="163473"/>
                    <a:pt x="26225" y="151703"/>
                    <a:pt x="27536" y="145164"/>
                  </a:cubicBezTo>
                  <a:cubicBezTo>
                    <a:pt x="28847" y="139933"/>
                    <a:pt x="28847" y="128163"/>
                    <a:pt x="28847" y="122932"/>
                  </a:cubicBezTo>
                  <a:cubicBezTo>
                    <a:pt x="30159" y="119008"/>
                    <a:pt x="34092" y="111162"/>
                    <a:pt x="35404" y="105931"/>
                  </a:cubicBezTo>
                  <a:cubicBezTo>
                    <a:pt x="35404" y="102007"/>
                    <a:pt x="36715" y="91545"/>
                    <a:pt x="35404" y="86314"/>
                  </a:cubicBezTo>
                  <a:cubicBezTo>
                    <a:pt x="35404" y="83698"/>
                    <a:pt x="30159" y="78467"/>
                    <a:pt x="28847" y="74544"/>
                  </a:cubicBezTo>
                  <a:cubicBezTo>
                    <a:pt x="27536" y="71928"/>
                    <a:pt x="26225" y="65389"/>
                    <a:pt x="26225" y="62774"/>
                  </a:cubicBezTo>
                  <a:cubicBezTo>
                    <a:pt x="26225" y="60158"/>
                    <a:pt x="26225" y="54927"/>
                    <a:pt x="26225" y="52311"/>
                  </a:cubicBezTo>
                  <a:cubicBezTo>
                    <a:pt x="26225" y="49696"/>
                    <a:pt x="26225" y="44465"/>
                    <a:pt x="27536" y="41849"/>
                  </a:cubicBezTo>
                  <a:cubicBezTo>
                    <a:pt x="28847" y="40541"/>
                    <a:pt x="34092" y="39234"/>
                    <a:pt x="36715" y="37926"/>
                  </a:cubicBezTo>
                  <a:cubicBezTo>
                    <a:pt x="38026" y="37926"/>
                    <a:pt x="40648" y="36618"/>
                    <a:pt x="43271" y="36618"/>
                  </a:cubicBezTo>
                  <a:cubicBezTo>
                    <a:pt x="45893" y="36618"/>
                    <a:pt x="51138" y="39234"/>
                    <a:pt x="53761" y="39234"/>
                  </a:cubicBezTo>
                  <a:cubicBezTo>
                    <a:pt x="56383" y="39234"/>
                    <a:pt x="60317" y="39234"/>
                    <a:pt x="62940" y="39234"/>
                  </a:cubicBezTo>
                  <a:cubicBezTo>
                    <a:pt x="65562" y="37926"/>
                    <a:pt x="72118" y="37926"/>
                    <a:pt x="74741" y="36618"/>
                  </a:cubicBezTo>
                  <a:cubicBezTo>
                    <a:pt x="77363" y="35310"/>
                    <a:pt x="79986" y="31387"/>
                    <a:pt x="82608" y="30079"/>
                  </a:cubicBezTo>
                  <a:cubicBezTo>
                    <a:pt x="83919" y="28771"/>
                    <a:pt x="87853" y="24848"/>
                    <a:pt x="89164" y="24848"/>
                  </a:cubicBezTo>
                  <a:cubicBezTo>
                    <a:pt x="91787" y="22232"/>
                    <a:pt x="95720" y="20925"/>
                    <a:pt x="98343" y="19617"/>
                  </a:cubicBezTo>
                  <a:cubicBezTo>
                    <a:pt x="99654" y="18309"/>
                    <a:pt x="103588" y="14386"/>
                    <a:pt x="104899" y="11770"/>
                  </a:cubicBezTo>
                  <a:cubicBezTo>
                    <a:pt x="106210" y="10462"/>
                    <a:pt x="108833" y="7847"/>
                    <a:pt x="110144" y="5231"/>
                  </a:cubicBezTo>
                  <a:cubicBezTo>
                    <a:pt x="110144" y="3923"/>
                    <a:pt x="110144" y="0"/>
                    <a:pt x="1101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3" name="Freeform 142"/>
            <p:cNvSpPr>
              <a:spLocks/>
            </p:cNvSpPr>
            <p:nvPr/>
          </p:nvSpPr>
          <p:spPr bwMode="auto">
            <a:xfrm>
              <a:off x="3131252" y="2656628"/>
              <a:ext cx="443245" cy="403171"/>
            </a:xfrm>
            <a:custGeom>
              <a:avLst/>
              <a:gdLst>
                <a:gd name="connsiteX0" fmla="*/ 295613 w 443245"/>
                <a:gd name="connsiteY0" fmla="*/ 387536 h 403171"/>
                <a:gd name="connsiteX1" fmla="*/ 301164 w 443245"/>
                <a:gd name="connsiteY1" fmla="*/ 387536 h 403171"/>
                <a:gd name="connsiteX2" fmla="*/ 301164 w 443245"/>
                <a:gd name="connsiteY2" fmla="*/ 391635 h 403171"/>
                <a:gd name="connsiteX3" fmla="*/ 298388 w 443245"/>
                <a:gd name="connsiteY3" fmla="*/ 397100 h 403171"/>
                <a:gd name="connsiteX4" fmla="*/ 294225 w 443245"/>
                <a:gd name="connsiteY4" fmla="*/ 395734 h 403171"/>
                <a:gd name="connsiteX5" fmla="*/ 291449 w 443245"/>
                <a:gd name="connsiteY5" fmla="*/ 391635 h 403171"/>
                <a:gd name="connsiteX6" fmla="*/ 292837 w 443245"/>
                <a:gd name="connsiteY6" fmla="*/ 388903 h 403171"/>
                <a:gd name="connsiteX7" fmla="*/ 295613 w 443245"/>
                <a:gd name="connsiteY7" fmla="*/ 387536 h 403171"/>
                <a:gd name="connsiteX8" fmla="*/ 264976 w 443245"/>
                <a:gd name="connsiteY8" fmla="*/ 335166 h 403171"/>
                <a:gd name="connsiteX9" fmla="*/ 267647 w 443245"/>
                <a:gd name="connsiteY9" fmla="*/ 337865 h 403171"/>
                <a:gd name="connsiteX10" fmla="*/ 268983 w 443245"/>
                <a:gd name="connsiteY10" fmla="*/ 340563 h 403171"/>
                <a:gd name="connsiteX11" fmla="*/ 272991 w 443245"/>
                <a:gd name="connsiteY11" fmla="*/ 343262 h 403171"/>
                <a:gd name="connsiteX12" fmla="*/ 272991 w 443245"/>
                <a:gd name="connsiteY12" fmla="*/ 347310 h 403171"/>
                <a:gd name="connsiteX13" fmla="*/ 274326 w 443245"/>
                <a:gd name="connsiteY13" fmla="*/ 351357 h 403171"/>
                <a:gd name="connsiteX14" fmla="*/ 275662 w 443245"/>
                <a:gd name="connsiteY14" fmla="*/ 355405 h 403171"/>
                <a:gd name="connsiteX15" fmla="*/ 274326 w 443245"/>
                <a:gd name="connsiteY15" fmla="*/ 359453 h 403171"/>
                <a:gd name="connsiteX16" fmla="*/ 270319 w 443245"/>
                <a:gd name="connsiteY16" fmla="*/ 359453 h 403171"/>
                <a:gd name="connsiteX17" fmla="*/ 267647 w 443245"/>
                <a:gd name="connsiteY17" fmla="*/ 355405 h 403171"/>
                <a:gd name="connsiteX18" fmla="*/ 264976 w 443245"/>
                <a:gd name="connsiteY18" fmla="*/ 352707 h 403171"/>
                <a:gd name="connsiteX19" fmla="*/ 263640 w 443245"/>
                <a:gd name="connsiteY19" fmla="*/ 348659 h 403171"/>
                <a:gd name="connsiteX20" fmla="*/ 263640 w 443245"/>
                <a:gd name="connsiteY20" fmla="*/ 343262 h 403171"/>
                <a:gd name="connsiteX21" fmla="*/ 263640 w 443245"/>
                <a:gd name="connsiteY21" fmla="*/ 337865 h 403171"/>
                <a:gd name="connsiteX22" fmla="*/ 264976 w 443245"/>
                <a:gd name="connsiteY22" fmla="*/ 335166 h 403171"/>
                <a:gd name="connsiteX23" fmla="*/ 320594 w 443245"/>
                <a:gd name="connsiteY23" fmla="*/ 306021 h 403171"/>
                <a:gd name="connsiteX24" fmla="*/ 324237 w 443245"/>
                <a:gd name="connsiteY24" fmla="*/ 306021 h 403171"/>
                <a:gd name="connsiteX25" fmla="*/ 326665 w 443245"/>
                <a:gd name="connsiteY25" fmla="*/ 307236 h 403171"/>
                <a:gd name="connsiteX26" fmla="*/ 325451 w 443245"/>
                <a:gd name="connsiteY26" fmla="*/ 312093 h 403171"/>
                <a:gd name="connsiteX27" fmla="*/ 323022 w 443245"/>
                <a:gd name="connsiteY27" fmla="*/ 315736 h 403171"/>
                <a:gd name="connsiteX28" fmla="*/ 319379 w 443245"/>
                <a:gd name="connsiteY28" fmla="*/ 315736 h 403171"/>
                <a:gd name="connsiteX29" fmla="*/ 318165 w 443245"/>
                <a:gd name="connsiteY29" fmla="*/ 313307 h 403171"/>
                <a:gd name="connsiteX30" fmla="*/ 319379 w 443245"/>
                <a:gd name="connsiteY30" fmla="*/ 308450 h 403171"/>
                <a:gd name="connsiteX31" fmla="*/ 320594 w 443245"/>
                <a:gd name="connsiteY31" fmla="*/ 306021 h 403171"/>
                <a:gd name="connsiteX32" fmla="*/ 329634 w 443245"/>
                <a:gd name="connsiteY32" fmla="*/ 278091 h 403171"/>
                <a:gd name="connsiteX33" fmla="*/ 332333 w 443245"/>
                <a:gd name="connsiteY33" fmla="*/ 278091 h 403171"/>
                <a:gd name="connsiteX34" fmla="*/ 336381 w 443245"/>
                <a:gd name="connsiteY34" fmla="*/ 280682 h 403171"/>
                <a:gd name="connsiteX35" fmla="*/ 335032 w 443245"/>
                <a:gd name="connsiteY35" fmla="*/ 285863 h 403171"/>
                <a:gd name="connsiteX36" fmla="*/ 333682 w 443245"/>
                <a:gd name="connsiteY36" fmla="*/ 288454 h 403171"/>
                <a:gd name="connsiteX37" fmla="*/ 333682 w 443245"/>
                <a:gd name="connsiteY37" fmla="*/ 292340 h 403171"/>
                <a:gd name="connsiteX38" fmla="*/ 333682 w 443245"/>
                <a:gd name="connsiteY38" fmla="*/ 297521 h 403171"/>
                <a:gd name="connsiteX39" fmla="*/ 330984 w 443245"/>
                <a:gd name="connsiteY39" fmla="*/ 296226 h 403171"/>
                <a:gd name="connsiteX40" fmla="*/ 326936 w 443245"/>
                <a:gd name="connsiteY40" fmla="*/ 291044 h 403171"/>
                <a:gd name="connsiteX41" fmla="*/ 325586 w 443245"/>
                <a:gd name="connsiteY41" fmla="*/ 287158 h 403171"/>
                <a:gd name="connsiteX42" fmla="*/ 325586 w 443245"/>
                <a:gd name="connsiteY42" fmla="*/ 280682 h 403171"/>
                <a:gd name="connsiteX43" fmla="*/ 329634 w 443245"/>
                <a:gd name="connsiteY43" fmla="*/ 278091 h 403171"/>
                <a:gd name="connsiteX44" fmla="*/ 397503 w 443245"/>
                <a:gd name="connsiteY44" fmla="*/ 172440 h 403171"/>
                <a:gd name="connsiteX45" fmla="*/ 403170 w 443245"/>
                <a:gd name="connsiteY45" fmla="*/ 172440 h 403171"/>
                <a:gd name="connsiteX46" fmla="*/ 403170 w 443245"/>
                <a:gd name="connsiteY46" fmla="*/ 176083 h 403171"/>
                <a:gd name="connsiteX47" fmla="*/ 401753 w 443245"/>
                <a:gd name="connsiteY47" fmla="*/ 180941 h 403171"/>
                <a:gd name="connsiteX48" fmla="*/ 397503 w 443245"/>
                <a:gd name="connsiteY48" fmla="*/ 180941 h 403171"/>
                <a:gd name="connsiteX49" fmla="*/ 394670 w 443245"/>
                <a:gd name="connsiteY49" fmla="*/ 178512 h 403171"/>
                <a:gd name="connsiteX50" fmla="*/ 394670 w 443245"/>
                <a:gd name="connsiteY50" fmla="*/ 174869 h 403171"/>
                <a:gd name="connsiteX51" fmla="*/ 397503 w 443245"/>
                <a:gd name="connsiteY51" fmla="*/ 172440 h 403171"/>
                <a:gd name="connsiteX52" fmla="*/ 340958 w 443245"/>
                <a:gd name="connsiteY52" fmla="*/ 0 h 403171"/>
                <a:gd name="connsiteX53" fmla="*/ 350137 w 443245"/>
                <a:gd name="connsiteY53" fmla="*/ 2618 h 403171"/>
                <a:gd name="connsiteX54" fmla="*/ 355383 w 443245"/>
                <a:gd name="connsiteY54" fmla="*/ 9163 h 403171"/>
                <a:gd name="connsiteX55" fmla="*/ 352760 w 443245"/>
                <a:gd name="connsiteY55" fmla="*/ 15708 h 403171"/>
                <a:gd name="connsiteX56" fmla="*/ 354072 w 443245"/>
                <a:gd name="connsiteY56" fmla="*/ 23562 h 403171"/>
                <a:gd name="connsiteX57" fmla="*/ 355383 w 443245"/>
                <a:gd name="connsiteY57" fmla="*/ 28798 h 403171"/>
                <a:gd name="connsiteX58" fmla="*/ 367185 w 443245"/>
                <a:gd name="connsiteY58" fmla="*/ 37961 h 403171"/>
                <a:gd name="connsiteX59" fmla="*/ 385545 w 443245"/>
                <a:gd name="connsiteY59" fmla="*/ 44506 h 403171"/>
                <a:gd name="connsiteX60" fmla="*/ 398658 w 443245"/>
                <a:gd name="connsiteY60" fmla="*/ 49742 h 403171"/>
                <a:gd name="connsiteX61" fmla="*/ 413083 w 443245"/>
                <a:gd name="connsiteY61" fmla="*/ 62832 h 403171"/>
                <a:gd name="connsiteX62" fmla="*/ 424886 w 443245"/>
                <a:gd name="connsiteY62" fmla="*/ 79849 h 403171"/>
                <a:gd name="connsiteX63" fmla="*/ 428820 w 443245"/>
                <a:gd name="connsiteY63" fmla="*/ 90321 h 403171"/>
                <a:gd name="connsiteX64" fmla="*/ 434066 w 443245"/>
                <a:gd name="connsiteY64" fmla="*/ 98175 h 403171"/>
                <a:gd name="connsiteX65" fmla="*/ 439311 w 443245"/>
                <a:gd name="connsiteY65" fmla="*/ 108647 h 403171"/>
                <a:gd name="connsiteX66" fmla="*/ 443245 w 443245"/>
                <a:gd name="connsiteY66" fmla="*/ 119119 h 403171"/>
                <a:gd name="connsiteX67" fmla="*/ 439311 w 443245"/>
                <a:gd name="connsiteY67" fmla="*/ 121737 h 403171"/>
                <a:gd name="connsiteX68" fmla="*/ 438000 w 443245"/>
                <a:gd name="connsiteY68" fmla="*/ 124355 h 403171"/>
                <a:gd name="connsiteX69" fmla="*/ 438000 w 443245"/>
                <a:gd name="connsiteY69" fmla="*/ 128282 h 403171"/>
                <a:gd name="connsiteX70" fmla="*/ 435377 w 443245"/>
                <a:gd name="connsiteY70" fmla="*/ 133518 h 403171"/>
                <a:gd name="connsiteX71" fmla="*/ 435377 w 443245"/>
                <a:gd name="connsiteY71" fmla="*/ 141372 h 403171"/>
                <a:gd name="connsiteX72" fmla="*/ 432754 w 443245"/>
                <a:gd name="connsiteY72" fmla="*/ 149226 h 403171"/>
                <a:gd name="connsiteX73" fmla="*/ 427509 w 443245"/>
                <a:gd name="connsiteY73" fmla="*/ 153153 h 403171"/>
                <a:gd name="connsiteX74" fmla="*/ 426197 w 443245"/>
                <a:gd name="connsiteY74" fmla="*/ 158389 h 403171"/>
                <a:gd name="connsiteX75" fmla="*/ 426197 w 443245"/>
                <a:gd name="connsiteY75" fmla="*/ 164934 h 403171"/>
                <a:gd name="connsiteX76" fmla="*/ 420952 w 443245"/>
                <a:gd name="connsiteY76" fmla="*/ 167552 h 403171"/>
                <a:gd name="connsiteX77" fmla="*/ 419640 w 443245"/>
                <a:gd name="connsiteY77" fmla="*/ 171479 h 403171"/>
                <a:gd name="connsiteX78" fmla="*/ 420952 w 443245"/>
                <a:gd name="connsiteY78" fmla="*/ 178024 h 403171"/>
                <a:gd name="connsiteX79" fmla="*/ 414395 w 443245"/>
                <a:gd name="connsiteY79" fmla="*/ 179333 h 403171"/>
                <a:gd name="connsiteX80" fmla="*/ 409149 w 443245"/>
                <a:gd name="connsiteY80" fmla="*/ 175406 h 403171"/>
                <a:gd name="connsiteX81" fmla="*/ 407838 w 443245"/>
                <a:gd name="connsiteY81" fmla="*/ 171479 h 403171"/>
                <a:gd name="connsiteX82" fmla="*/ 407838 w 443245"/>
                <a:gd name="connsiteY82" fmla="*/ 167552 h 403171"/>
                <a:gd name="connsiteX83" fmla="*/ 405215 w 443245"/>
                <a:gd name="connsiteY83" fmla="*/ 163625 h 403171"/>
                <a:gd name="connsiteX84" fmla="*/ 402592 w 443245"/>
                <a:gd name="connsiteY84" fmla="*/ 161007 h 403171"/>
                <a:gd name="connsiteX85" fmla="*/ 396036 w 443245"/>
                <a:gd name="connsiteY85" fmla="*/ 163625 h 403171"/>
                <a:gd name="connsiteX86" fmla="*/ 390790 w 443245"/>
                <a:gd name="connsiteY86" fmla="*/ 164934 h 403171"/>
                <a:gd name="connsiteX87" fmla="*/ 389479 w 443245"/>
                <a:gd name="connsiteY87" fmla="*/ 170170 h 403171"/>
                <a:gd name="connsiteX88" fmla="*/ 390790 w 443245"/>
                <a:gd name="connsiteY88" fmla="*/ 174097 h 403171"/>
                <a:gd name="connsiteX89" fmla="*/ 388167 w 443245"/>
                <a:gd name="connsiteY89" fmla="*/ 179333 h 403171"/>
                <a:gd name="connsiteX90" fmla="*/ 388167 w 443245"/>
                <a:gd name="connsiteY90" fmla="*/ 184569 h 403171"/>
                <a:gd name="connsiteX91" fmla="*/ 385545 w 443245"/>
                <a:gd name="connsiteY91" fmla="*/ 185878 h 403171"/>
                <a:gd name="connsiteX92" fmla="*/ 378988 w 443245"/>
                <a:gd name="connsiteY92" fmla="*/ 183260 h 403171"/>
                <a:gd name="connsiteX93" fmla="*/ 373742 w 443245"/>
                <a:gd name="connsiteY93" fmla="*/ 184569 h 403171"/>
                <a:gd name="connsiteX94" fmla="*/ 373742 w 443245"/>
                <a:gd name="connsiteY94" fmla="*/ 188496 h 403171"/>
                <a:gd name="connsiteX95" fmla="*/ 378988 w 443245"/>
                <a:gd name="connsiteY95" fmla="*/ 188496 h 403171"/>
                <a:gd name="connsiteX96" fmla="*/ 378988 w 443245"/>
                <a:gd name="connsiteY96" fmla="*/ 191114 h 403171"/>
                <a:gd name="connsiteX97" fmla="*/ 382922 w 443245"/>
                <a:gd name="connsiteY97" fmla="*/ 193732 h 403171"/>
                <a:gd name="connsiteX98" fmla="*/ 381610 w 443245"/>
                <a:gd name="connsiteY98" fmla="*/ 197659 h 403171"/>
                <a:gd name="connsiteX99" fmla="*/ 375054 w 443245"/>
                <a:gd name="connsiteY99" fmla="*/ 197659 h 403171"/>
                <a:gd name="connsiteX100" fmla="*/ 372431 w 443245"/>
                <a:gd name="connsiteY100" fmla="*/ 200277 h 403171"/>
                <a:gd name="connsiteX101" fmla="*/ 372431 w 443245"/>
                <a:gd name="connsiteY101" fmla="*/ 205513 h 403171"/>
                <a:gd name="connsiteX102" fmla="*/ 368497 w 443245"/>
                <a:gd name="connsiteY102" fmla="*/ 210749 h 403171"/>
                <a:gd name="connsiteX103" fmla="*/ 363251 w 443245"/>
                <a:gd name="connsiteY103" fmla="*/ 213367 h 403171"/>
                <a:gd name="connsiteX104" fmla="*/ 356694 w 443245"/>
                <a:gd name="connsiteY104" fmla="*/ 214676 h 403171"/>
                <a:gd name="connsiteX105" fmla="*/ 355383 w 443245"/>
                <a:gd name="connsiteY105" fmla="*/ 218603 h 403171"/>
                <a:gd name="connsiteX106" fmla="*/ 348826 w 443245"/>
                <a:gd name="connsiteY106" fmla="*/ 219912 h 403171"/>
                <a:gd name="connsiteX107" fmla="*/ 347515 w 443245"/>
                <a:gd name="connsiteY107" fmla="*/ 222530 h 403171"/>
                <a:gd name="connsiteX108" fmla="*/ 348826 w 443245"/>
                <a:gd name="connsiteY108" fmla="*/ 226457 h 403171"/>
                <a:gd name="connsiteX109" fmla="*/ 354072 w 443245"/>
                <a:gd name="connsiteY109" fmla="*/ 225148 h 403171"/>
                <a:gd name="connsiteX110" fmla="*/ 359317 w 443245"/>
                <a:gd name="connsiteY110" fmla="*/ 222530 h 403171"/>
                <a:gd name="connsiteX111" fmla="*/ 365874 w 443245"/>
                <a:gd name="connsiteY111" fmla="*/ 221221 h 403171"/>
                <a:gd name="connsiteX112" fmla="*/ 372431 w 443245"/>
                <a:gd name="connsiteY112" fmla="*/ 223839 h 403171"/>
                <a:gd name="connsiteX113" fmla="*/ 372431 w 443245"/>
                <a:gd name="connsiteY113" fmla="*/ 229075 h 403171"/>
                <a:gd name="connsiteX114" fmla="*/ 368497 w 443245"/>
                <a:gd name="connsiteY114" fmla="*/ 230384 h 403171"/>
                <a:gd name="connsiteX115" fmla="*/ 364563 w 443245"/>
                <a:gd name="connsiteY115" fmla="*/ 229075 h 403171"/>
                <a:gd name="connsiteX116" fmla="*/ 359317 w 443245"/>
                <a:gd name="connsiteY116" fmla="*/ 230384 h 403171"/>
                <a:gd name="connsiteX117" fmla="*/ 359317 w 443245"/>
                <a:gd name="connsiteY117" fmla="*/ 234311 h 403171"/>
                <a:gd name="connsiteX118" fmla="*/ 360628 w 443245"/>
                <a:gd name="connsiteY118" fmla="*/ 236929 h 403171"/>
                <a:gd name="connsiteX119" fmla="*/ 368497 w 443245"/>
                <a:gd name="connsiteY119" fmla="*/ 238238 h 403171"/>
                <a:gd name="connsiteX120" fmla="*/ 369808 w 443245"/>
                <a:gd name="connsiteY120" fmla="*/ 239547 h 403171"/>
                <a:gd name="connsiteX121" fmla="*/ 367185 w 443245"/>
                <a:gd name="connsiteY121" fmla="*/ 242165 h 403171"/>
                <a:gd name="connsiteX122" fmla="*/ 360628 w 443245"/>
                <a:gd name="connsiteY122" fmla="*/ 242165 h 403171"/>
                <a:gd name="connsiteX123" fmla="*/ 360628 w 443245"/>
                <a:gd name="connsiteY123" fmla="*/ 246092 h 403171"/>
                <a:gd name="connsiteX124" fmla="*/ 364563 w 443245"/>
                <a:gd name="connsiteY124" fmla="*/ 247401 h 403171"/>
                <a:gd name="connsiteX125" fmla="*/ 365874 w 443245"/>
                <a:gd name="connsiteY125" fmla="*/ 252637 h 403171"/>
                <a:gd name="connsiteX126" fmla="*/ 360628 w 443245"/>
                <a:gd name="connsiteY126" fmla="*/ 255254 h 403171"/>
                <a:gd name="connsiteX127" fmla="*/ 356694 w 443245"/>
                <a:gd name="connsiteY127" fmla="*/ 256563 h 403171"/>
                <a:gd name="connsiteX128" fmla="*/ 354072 w 443245"/>
                <a:gd name="connsiteY128" fmla="*/ 253946 h 403171"/>
                <a:gd name="connsiteX129" fmla="*/ 351449 w 443245"/>
                <a:gd name="connsiteY129" fmla="*/ 253946 h 403171"/>
                <a:gd name="connsiteX130" fmla="*/ 350137 w 443245"/>
                <a:gd name="connsiteY130" fmla="*/ 251328 h 403171"/>
                <a:gd name="connsiteX131" fmla="*/ 344892 w 443245"/>
                <a:gd name="connsiteY131" fmla="*/ 250019 h 403171"/>
                <a:gd name="connsiteX132" fmla="*/ 340958 w 443245"/>
                <a:gd name="connsiteY132" fmla="*/ 251328 h 403171"/>
                <a:gd name="connsiteX133" fmla="*/ 340958 w 443245"/>
                <a:gd name="connsiteY133" fmla="*/ 255254 h 403171"/>
                <a:gd name="connsiteX134" fmla="*/ 344892 w 443245"/>
                <a:gd name="connsiteY134" fmla="*/ 257872 h 403171"/>
                <a:gd name="connsiteX135" fmla="*/ 346203 w 443245"/>
                <a:gd name="connsiteY135" fmla="*/ 263108 h 403171"/>
                <a:gd name="connsiteX136" fmla="*/ 343581 w 443245"/>
                <a:gd name="connsiteY136" fmla="*/ 267035 h 403171"/>
                <a:gd name="connsiteX137" fmla="*/ 343581 w 443245"/>
                <a:gd name="connsiteY137" fmla="*/ 273580 h 403171"/>
                <a:gd name="connsiteX138" fmla="*/ 340958 w 443245"/>
                <a:gd name="connsiteY138" fmla="*/ 274889 h 403171"/>
                <a:gd name="connsiteX139" fmla="*/ 339646 w 443245"/>
                <a:gd name="connsiteY139" fmla="*/ 270962 h 403171"/>
                <a:gd name="connsiteX140" fmla="*/ 337024 w 443245"/>
                <a:gd name="connsiteY140" fmla="*/ 268344 h 403171"/>
                <a:gd name="connsiteX141" fmla="*/ 331778 w 443245"/>
                <a:gd name="connsiteY141" fmla="*/ 270962 h 403171"/>
                <a:gd name="connsiteX142" fmla="*/ 329155 w 443245"/>
                <a:gd name="connsiteY142" fmla="*/ 267035 h 403171"/>
                <a:gd name="connsiteX143" fmla="*/ 327844 w 443245"/>
                <a:gd name="connsiteY143" fmla="*/ 261799 h 403171"/>
                <a:gd name="connsiteX144" fmla="*/ 330467 w 443245"/>
                <a:gd name="connsiteY144" fmla="*/ 256563 h 403171"/>
                <a:gd name="connsiteX145" fmla="*/ 326533 w 443245"/>
                <a:gd name="connsiteY145" fmla="*/ 252637 h 403171"/>
                <a:gd name="connsiteX146" fmla="*/ 323910 w 443245"/>
                <a:gd name="connsiteY146" fmla="*/ 255254 h 403171"/>
                <a:gd name="connsiteX147" fmla="*/ 321287 w 443245"/>
                <a:gd name="connsiteY147" fmla="*/ 259181 h 403171"/>
                <a:gd name="connsiteX148" fmla="*/ 316042 w 443245"/>
                <a:gd name="connsiteY148" fmla="*/ 261799 h 403171"/>
                <a:gd name="connsiteX149" fmla="*/ 313419 w 443245"/>
                <a:gd name="connsiteY149" fmla="*/ 263108 h 403171"/>
                <a:gd name="connsiteX150" fmla="*/ 310796 w 443245"/>
                <a:gd name="connsiteY150" fmla="*/ 267035 h 403171"/>
                <a:gd name="connsiteX151" fmla="*/ 313419 w 443245"/>
                <a:gd name="connsiteY151" fmla="*/ 272271 h 403171"/>
                <a:gd name="connsiteX152" fmla="*/ 316042 w 443245"/>
                <a:gd name="connsiteY152" fmla="*/ 276198 h 403171"/>
                <a:gd name="connsiteX153" fmla="*/ 316042 w 443245"/>
                <a:gd name="connsiteY153" fmla="*/ 280125 h 403171"/>
                <a:gd name="connsiteX154" fmla="*/ 319976 w 443245"/>
                <a:gd name="connsiteY154" fmla="*/ 284052 h 403171"/>
                <a:gd name="connsiteX155" fmla="*/ 319976 w 443245"/>
                <a:gd name="connsiteY155" fmla="*/ 290597 h 403171"/>
                <a:gd name="connsiteX156" fmla="*/ 317353 w 443245"/>
                <a:gd name="connsiteY156" fmla="*/ 297142 h 403171"/>
                <a:gd name="connsiteX157" fmla="*/ 317353 w 443245"/>
                <a:gd name="connsiteY157" fmla="*/ 301069 h 403171"/>
                <a:gd name="connsiteX158" fmla="*/ 313419 w 443245"/>
                <a:gd name="connsiteY158" fmla="*/ 306305 h 403171"/>
                <a:gd name="connsiteX159" fmla="*/ 313419 w 443245"/>
                <a:gd name="connsiteY159" fmla="*/ 310232 h 403171"/>
                <a:gd name="connsiteX160" fmla="*/ 313419 w 443245"/>
                <a:gd name="connsiteY160" fmla="*/ 316777 h 403171"/>
                <a:gd name="connsiteX161" fmla="*/ 312108 w 443245"/>
                <a:gd name="connsiteY161" fmla="*/ 322013 h 403171"/>
                <a:gd name="connsiteX162" fmla="*/ 309485 w 443245"/>
                <a:gd name="connsiteY162" fmla="*/ 328558 h 403171"/>
                <a:gd name="connsiteX163" fmla="*/ 305551 w 443245"/>
                <a:gd name="connsiteY163" fmla="*/ 331176 h 403171"/>
                <a:gd name="connsiteX164" fmla="*/ 297682 w 443245"/>
                <a:gd name="connsiteY164" fmla="*/ 329867 h 403171"/>
                <a:gd name="connsiteX165" fmla="*/ 291126 w 443245"/>
                <a:gd name="connsiteY165" fmla="*/ 333794 h 403171"/>
                <a:gd name="connsiteX166" fmla="*/ 291126 w 443245"/>
                <a:gd name="connsiteY166" fmla="*/ 339030 h 403171"/>
                <a:gd name="connsiteX167" fmla="*/ 288503 w 443245"/>
                <a:gd name="connsiteY167" fmla="*/ 344266 h 403171"/>
                <a:gd name="connsiteX168" fmla="*/ 284569 w 443245"/>
                <a:gd name="connsiteY168" fmla="*/ 344266 h 403171"/>
                <a:gd name="connsiteX169" fmla="*/ 279323 w 443245"/>
                <a:gd name="connsiteY169" fmla="*/ 340339 h 403171"/>
                <a:gd name="connsiteX170" fmla="*/ 275389 w 443245"/>
                <a:gd name="connsiteY170" fmla="*/ 337721 h 403171"/>
                <a:gd name="connsiteX171" fmla="*/ 274078 w 443245"/>
                <a:gd name="connsiteY171" fmla="*/ 331176 h 403171"/>
                <a:gd name="connsiteX172" fmla="*/ 268832 w 443245"/>
                <a:gd name="connsiteY172" fmla="*/ 328558 h 403171"/>
                <a:gd name="connsiteX173" fmla="*/ 263587 w 443245"/>
                <a:gd name="connsiteY173" fmla="*/ 327249 h 403171"/>
                <a:gd name="connsiteX174" fmla="*/ 258341 w 443245"/>
                <a:gd name="connsiteY174" fmla="*/ 328558 h 403171"/>
                <a:gd name="connsiteX175" fmla="*/ 257030 w 443245"/>
                <a:gd name="connsiteY175" fmla="*/ 336412 h 403171"/>
                <a:gd name="connsiteX176" fmla="*/ 258341 w 443245"/>
                <a:gd name="connsiteY176" fmla="*/ 341648 h 403171"/>
                <a:gd name="connsiteX177" fmla="*/ 257030 w 443245"/>
                <a:gd name="connsiteY177" fmla="*/ 348193 h 403171"/>
                <a:gd name="connsiteX178" fmla="*/ 258341 w 443245"/>
                <a:gd name="connsiteY178" fmla="*/ 354738 h 403171"/>
                <a:gd name="connsiteX179" fmla="*/ 260964 w 443245"/>
                <a:gd name="connsiteY179" fmla="*/ 359974 h 403171"/>
                <a:gd name="connsiteX180" fmla="*/ 260964 w 443245"/>
                <a:gd name="connsiteY180" fmla="*/ 361283 h 403171"/>
                <a:gd name="connsiteX181" fmla="*/ 262275 w 443245"/>
                <a:gd name="connsiteY181" fmla="*/ 365210 h 403171"/>
                <a:gd name="connsiteX182" fmla="*/ 264898 w 443245"/>
                <a:gd name="connsiteY182" fmla="*/ 367828 h 403171"/>
                <a:gd name="connsiteX183" fmla="*/ 270144 w 443245"/>
                <a:gd name="connsiteY183" fmla="*/ 370446 h 403171"/>
                <a:gd name="connsiteX184" fmla="*/ 271455 w 443245"/>
                <a:gd name="connsiteY184" fmla="*/ 378300 h 403171"/>
                <a:gd name="connsiteX185" fmla="*/ 275389 w 443245"/>
                <a:gd name="connsiteY185" fmla="*/ 382227 h 403171"/>
                <a:gd name="connsiteX186" fmla="*/ 280635 w 443245"/>
                <a:gd name="connsiteY186" fmla="*/ 382227 h 403171"/>
                <a:gd name="connsiteX187" fmla="*/ 285880 w 443245"/>
                <a:gd name="connsiteY187" fmla="*/ 386154 h 403171"/>
                <a:gd name="connsiteX188" fmla="*/ 284569 w 443245"/>
                <a:gd name="connsiteY188" fmla="*/ 391390 h 403171"/>
                <a:gd name="connsiteX189" fmla="*/ 278012 w 443245"/>
                <a:gd name="connsiteY189" fmla="*/ 392699 h 403171"/>
                <a:gd name="connsiteX190" fmla="*/ 275389 w 443245"/>
                <a:gd name="connsiteY190" fmla="*/ 394008 h 403171"/>
                <a:gd name="connsiteX191" fmla="*/ 274078 w 443245"/>
                <a:gd name="connsiteY191" fmla="*/ 401862 h 403171"/>
                <a:gd name="connsiteX192" fmla="*/ 259653 w 443245"/>
                <a:gd name="connsiteY192" fmla="*/ 403171 h 403171"/>
                <a:gd name="connsiteX193" fmla="*/ 232114 w 443245"/>
                <a:gd name="connsiteY193" fmla="*/ 397935 h 403171"/>
                <a:gd name="connsiteX194" fmla="*/ 215066 w 443245"/>
                <a:gd name="connsiteY194" fmla="*/ 391390 h 403171"/>
                <a:gd name="connsiteX195" fmla="*/ 199329 w 443245"/>
                <a:gd name="connsiteY195" fmla="*/ 388772 h 403171"/>
                <a:gd name="connsiteX196" fmla="*/ 183593 w 443245"/>
                <a:gd name="connsiteY196" fmla="*/ 384845 h 403171"/>
                <a:gd name="connsiteX197" fmla="*/ 166545 w 443245"/>
                <a:gd name="connsiteY197" fmla="*/ 383536 h 403171"/>
                <a:gd name="connsiteX198" fmla="*/ 142940 w 443245"/>
                <a:gd name="connsiteY198" fmla="*/ 382227 h 403171"/>
                <a:gd name="connsiteX199" fmla="*/ 125892 w 443245"/>
                <a:gd name="connsiteY199" fmla="*/ 378300 h 403171"/>
                <a:gd name="connsiteX200" fmla="*/ 115401 w 443245"/>
                <a:gd name="connsiteY200" fmla="*/ 371755 h 403171"/>
                <a:gd name="connsiteX201" fmla="*/ 97042 w 443245"/>
                <a:gd name="connsiteY201" fmla="*/ 362592 h 403171"/>
                <a:gd name="connsiteX202" fmla="*/ 82617 w 443245"/>
                <a:gd name="connsiteY202" fmla="*/ 359974 h 403171"/>
                <a:gd name="connsiteX203" fmla="*/ 66880 w 443245"/>
                <a:gd name="connsiteY203" fmla="*/ 361283 h 403171"/>
                <a:gd name="connsiteX204" fmla="*/ 60323 w 443245"/>
                <a:gd name="connsiteY204" fmla="*/ 369137 h 403171"/>
                <a:gd name="connsiteX205" fmla="*/ 55078 w 443245"/>
                <a:gd name="connsiteY205" fmla="*/ 373064 h 403171"/>
                <a:gd name="connsiteX206" fmla="*/ 51144 w 443245"/>
                <a:gd name="connsiteY206" fmla="*/ 373064 h 403171"/>
                <a:gd name="connsiteX207" fmla="*/ 47210 w 443245"/>
                <a:gd name="connsiteY207" fmla="*/ 374373 h 403171"/>
                <a:gd name="connsiteX208" fmla="*/ 39341 w 443245"/>
                <a:gd name="connsiteY208" fmla="*/ 378300 h 403171"/>
                <a:gd name="connsiteX209" fmla="*/ 28850 w 443245"/>
                <a:gd name="connsiteY209" fmla="*/ 378300 h 403171"/>
                <a:gd name="connsiteX210" fmla="*/ 22294 w 443245"/>
                <a:gd name="connsiteY210" fmla="*/ 370446 h 403171"/>
                <a:gd name="connsiteX211" fmla="*/ 15737 w 443245"/>
                <a:gd name="connsiteY211" fmla="*/ 365210 h 403171"/>
                <a:gd name="connsiteX212" fmla="*/ 11803 w 443245"/>
                <a:gd name="connsiteY212" fmla="*/ 357356 h 403171"/>
                <a:gd name="connsiteX213" fmla="*/ 7868 w 443245"/>
                <a:gd name="connsiteY213" fmla="*/ 350811 h 403171"/>
                <a:gd name="connsiteX214" fmla="*/ 3934 w 443245"/>
                <a:gd name="connsiteY214" fmla="*/ 346884 h 403171"/>
                <a:gd name="connsiteX215" fmla="*/ 2623 w 443245"/>
                <a:gd name="connsiteY215" fmla="*/ 340339 h 403171"/>
                <a:gd name="connsiteX216" fmla="*/ 6557 w 443245"/>
                <a:gd name="connsiteY216" fmla="*/ 333794 h 403171"/>
                <a:gd name="connsiteX217" fmla="*/ 6557 w 443245"/>
                <a:gd name="connsiteY217" fmla="*/ 328558 h 403171"/>
                <a:gd name="connsiteX218" fmla="*/ 2623 w 443245"/>
                <a:gd name="connsiteY218" fmla="*/ 323322 h 403171"/>
                <a:gd name="connsiteX219" fmla="*/ 1312 w 443245"/>
                <a:gd name="connsiteY219" fmla="*/ 312850 h 403171"/>
                <a:gd name="connsiteX220" fmla="*/ 0 w 443245"/>
                <a:gd name="connsiteY220" fmla="*/ 307614 h 403171"/>
                <a:gd name="connsiteX221" fmla="*/ 7868 w 443245"/>
                <a:gd name="connsiteY221" fmla="*/ 306305 h 403171"/>
                <a:gd name="connsiteX222" fmla="*/ 18359 w 443245"/>
                <a:gd name="connsiteY222" fmla="*/ 306305 h 403171"/>
                <a:gd name="connsiteX223" fmla="*/ 23605 w 443245"/>
                <a:gd name="connsiteY223" fmla="*/ 307614 h 403171"/>
                <a:gd name="connsiteX224" fmla="*/ 30162 w 443245"/>
                <a:gd name="connsiteY224" fmla="*/ 310232 h 403171"/>
                <a:gd name="connsiteX225" fmla="*/ 38030 w 443245"/>
                <a:gd name="connsiteY225" fmla="*/ 311541 h 403171"/>
                <a:gd name="connsiteX226" fmla="*/ 47210 w 443245"/>
                <a:gd name="connsiteY226" fmla="*/ 306305 h 403171"/>
                <a:gd name="connsiteX227" fmla="*/ 57701 w 443245"/>
                <a:gd name="connsiteY227" fmla="*/ 303687 h 403171"/>
                <a:gd name="connsiteX228" fmla="*/ 69503 w 443245"/>
                <a:gd name="connsiteY228" fmla="*/ 302378 h 403171"/>
                <a:gd name="connsiteX229" fmla="*/ 82617 w 443245"/>
                <a:gd name="connsiteY229" fmla="*/ 302378 h 403171"/>
                <a:gd name="connsiteX230" fmla="*/ 98353 w 443245"/>
                <a:gd name="connsiteY230" fmla="*/ 293215 h 403171"/>
                <a:gd name="connsiteX231" fmla="*/ 110156 w 443245"/>
                <a:gd name="connsiteY231" fmla="*/ 284052 h 403171"/>
                <a:gd name="connsiteX232" fmla="*/ 118024 w 443245"/>
                <a:gd name="connsiteY232" fmla="*/ 281434 h 403171"/>
                <a:gd name="connsiteX233" fmla="*/ 124581 w 443245"/>
                <a:gd name="connsiteY233" fmla="*/ 282743 h 403171"/>
                <a:gd name="connsiteX234" fmla="*/ 131138 w 443245"/>
                <a:gd name="connsiteY234" fmla="*/ 285361 h 403171"/>
                <a:gd name="connsiteX235" fmla="*/ 145563 w 443245"/>
                <a:gd name="connsiteY235" fmla="*/ 285361 h 403171"/>
                <a:gd name="connsiteX236" fmla="*/ 159988 w 443245"/>
                <a:gd name="connsiteY236" fmla="*/ 286670 h 403171"/>
                <a:gd name="connsiteX237" fmla="*/ 163922 w 443245"/>
                <a:gd name="connsiteY237" fmla="*/ 282743 h 403171"/>
                <a:gd name="connsiteX238" fmla="*/ 165233 w 443245"/>
                <a:gd name="connsiteY238" fmla="*/ 272271 h 403171"/>
                <a:gd name="connsiteX239" fmla="*/ 173102 w 443245"/>
                <a:gd name="connsiteY239" fmla="*/ 259181 h 403171"/>
                <a:gd name="connsiteX240" fmla="*/ 180970 w 443245"/>
                <a:gd name="connsiteY240" fmla="*/ 251328 h 403171"/>
                <a:gd name="connsiteX241" fmla="*/ 188838 w 443245"/>
                <a:gd name="connsiteY241" fmla="*/ 240856 h 403171"/>
                <a:gd name="connsiteX242" fmla="*/ 198018 w 443245"/>
                <a:gd name="connsiteY242" fmla="*/ 235620 h 403171"/>
                <a:gd name="connsiteX243" fmla="*/ 205886 w 443245"/>
                <a:gd name="connsiteY243" fmla="*/ 235620 h 403171"/>
                <a:gd name="connsiteX244" fmla="*/ 215066 w 443245"/>
                <a:gd name="connsiteY244" fmla="*/ 236929 h 403171"/>
                <a:gd name="connsiteX245" fmla="*/ 217689 w 443245"/>
                <a:gd name="connsiteY245" fmla="*/ 227766 h 403171"/>
                <a:gd name="connsiteX246" fmla="*/ 209820 w 443245"/>
                <a:gd name="connsiteY246" fmla="*/ 217294 h 403171"/>
                <a:gd name="connsiteX247" fmla="*/ 196706 w 443245"/>
                <a:gd name="connsiteY247" fmla="*/ 202895 h 403171"/>
                <a:gd name="connsiteX248" fmla="*/ 184904 w 443245"/>
                <a:gd name="connsiteY248" fmla="*/ 192423 h 403171"/>
                <a:gd name="connsiteX249" fmla="*/ 177036 w 443245"/>
                <a:gd name="connsiteY249" fmla="*/ 176715 h 403171"/>
                <a:gd name="connsiteX250" fmla="*/ 158677 w 443245"/>
                <a:gd name="connsiteY250" fmla="*/ 161007 h 403171"/>
                <a:gd name="connsiteX251" fmla="*/ 149497 w 443245"/>
                <a:gd name="connsiteY251" fmla="*/ 153153 h 403171"/>
                <a:gd name="connsiteX252" fmla="*/ 142940 w 443245"/>
                <a:gd name="connsiteY252" fmla="*/ 147917 h 403171"/>
                <a:gd name="connsiteX253" fmla="*/ 136383 w 443245"/>
                <a:gd name="connsiteY253" fmla="*/ 143990 h 403171"/>
                <a:gd name="connsiteX254" fmla="*/ 135072 w 443245"/>
                <a:gd name="connsiteY254" fmla="*/ 136136 h 403171"/>
                <a:gd name="connsiteX255" fmla="*/ 137695 w 443245"/>
                <a:gd name="connsiteY255" fmla="*/ 132209 h 403171"/>
                <a:gd name="connsiteX256" fmla="*/ 133760 w 443245"/>
                <a:gd name="connsiteY256" fmla="*/ 126973 h 403171"/>
                <a:gd name="connsiteX257" fmla="*/ 128515 w 443245"/>
                <a:gd name="connsiteY257" fmla="*/ 123046 h 403171"/>
                <a:gd name="connsiteX258" fmla="*/ 121958 w 443245"/>
                <a:gd name="connsiteY258" fmla="*/ 124355 h 403171"/>
                <a:gd name="connsiteX259" fmla="*/ 119335 w 443245"/>
                <a:gd name="connsiteY259" fmla="*/ 125664 h 403171"/>
                <a:gd name="connsiteX260" fmla="*/ 118024 w 443245"/>
                <a:gd name="connsiteY260" fmla="*/ 119119 h 403171"/>
                <a:gd name="connsiteX261" fmla="*/ 118024 w 443245"/>
                <a:gd name="connsiteY261" fmla="*/ 111265 h 403171"/>
                <a:gd name="connsiteX262" fmla="*/ 115401 w 443245"/>
                <a:gd name="connsiteY262" fmla="*/ 100793 h 403171"/>
                <a:gd name="connsiteX263" fmla="*/ 111467 w 443245"/>
                <a:gd name="connsiteY263" fmla="*/ 90321 h 403171"/>
                <a:gd name="connsiteX264" fmla="*/ 103599 w 443245"/>
                <a:gd name="connsiteY264" fmla="*/ 83776 h 403171"/>
                <a:gd name="connsiteX265" fmla="*/ 103599 w 443245"/>
                <a:gd name="connsiteY265" fmla="*/ 77231 h 403171"/>
                <a:gd name="connsiteX266" fmla="*/ 107533 w 443245"/>
                <a:gd name="connsiteY266" fmla="*/ 73304 h 403171"/>
                <a:gd name="connsiteX267" fmla="*/ 114090 w 443245"/>
                <a:gd name="connsiteY267" fmla="*/ 74613 h 403171"/>
                <a:gd name="connsiteX268" fmla="*/ 119335 w 443245"/>
                <a:gd name="connsiteY268" fmla="*/ 77231 h 403171"/>
                <a:gd name="connsiteX269" fmla="*/ 124581 w 443245"/>
                <a:gd name="connsiteY269" fmla="*/ 73304 h 403171"/>
                <a:gd name="connsiteX270" fmla="*/ 131138 w 443245"/>
                <a:gd name="connsiteY270" fmla="*/ 73304 h 403171"/>
                <a:gd name="connsiteX271" fmla="*/ 137695 w 443245"/>
                <a:gd name="connsiteY271" fmla="*/ 74613 h 403171"/>
                <a:gd name="connsiteX272" fmla="*/ 145563 w 443245"/>
                <a:gd name="connsiteY272" fmla="*/ 74613 h 403171"/>
                <a:gd name="connsiteX273" fmla="*/ 149497 w 443245"/>
                <a:gd name="connsiteY273" fmla="*/ 69377 h 403171"/>
                <a:gd name="connsiteX274" fmla="*/ 156054 w 443245"/>
                <a:gd name="connsiteY274" fmla="*/ 65450 h 403171"/>
                <a:gd name="connsiteX275" fmla="*/ 163922 w 443245"/>
                <a:gd name="connsiteY275" fmla="*/ 64141 h 403171"/>
                <a:gd name="connsiteX276" fmla="*/ 174413 w 443245"/>
                <a:gd name="connsiteY276" fmla="*/ 61523 h 403171"/>
                <a:gd name="connsiteX277" fmla="*/ 178347 w 443245"/>
                <a:gd name="connsiteY277" fmla="*/ 54978 h 403171"/>
                <a:gd name="connsiteX278" fmla="*/ 178347 w 443245"/>
                <a:gd name="connsiteY278" fmla="*/ 45815 h 403171"/>
                <a:gd name="connsiteX279" fmla="*/ 175724 w 443245"/>
                <a:gd name="connsiteY279" fmla="*/ 36652 h 403171"/>
                <a:gd name="connsiteX280" fmla="*/ 178347 w 443245"/>
                <a:gd name="connsiteY280" fmla="*/ 30107 h 403171"/>
                <a:gd name="connsiteX281" fmla="*/ 178347 w 443245"/>
                <a:gd name="connsiteY281" fmla="*/ 23562 h 403171"/>
                <a:gd name="connsiteX282" fmla="*/ 183593 w 443245"/>
                <a:gd name="connsiteY282" fmla="*/ 14399 h 403171"/>
                <a:gd name="connsiteX283" fmla="*/ 190150 w 443245"/>
                <a:gd name="connsiteY283" fmla="*/ 9163 h 403171"/>
                <a:gd name="connsiteX284" fmla="*/ 195395 w 443245"/>
                <a:gd name="connsiteY284" fmla="*/ 1309 h 403171"/>
                <a:gd name="connsiteX285" fmla="*/ 201952 w 443245"/>
                <a:gd name="connsiteY285" fmla="*/ 7854 h 403171"/>
                <a:gd name="connsiteX286" fmla="*/ 216377 w 443245"/>
                <a:gd name="connsiteY286" fmla="*/ 19635 h 403171"/>
                <a:gd name="connsiteX287" fmla="*/ 232114 w 443245"/>
                <a:gd name="connsiteY287" fmla="*/ 28798 h 403171"/>
                <a:gd name="connsiteX288" fmla="*/ 255718 w 443245"/>
                <a:gd name="connsiteY288" fmla="*/ 28798 h 403171"/>
                <a:gd name="connsiteX289" fmla="*/ 281946 w 443245"/>
                <a:gd name="connsiteY289" fmla="*/ 26180 h 403171"/>
                <a:gd name="connsiteX290" fmla="*/ 297682 w 443245"/>
                <a:gd name="connsiteY290" fmla="*/ 19635 h 403171"/>
                <a:gd name="connsiteX291" fmla="*/ 316042 w 443245"/>
                <a:gd name="connsiteY291" fmla="*/ 11781 h 403171"/>
                <a:gd name="connsiteX292" fmla="*/ 326533 w 443245"/>
                <a:gd name="connsiteY292" fmla="*/ 1309 h 403171"/>
                <a:gd name="connsiteX293" fmla="*/ 340958 w 443245"/>
                <a:gd name="connsiteY293" fmla="*/ 0 h 40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443245" h="403171">
                  <a:moveTo>
                    <a:pt x="295613" y="387536"/>
                  </a:moveTo>
                  <a:cubicBezTo>
                    <a:pt x="297001" y="387536"/>
                    <a:pt x="299776" y="386170"/>
                    <a:pt x="301164" y="387536"/>
                  </a:cubicBezTo>
                  <a:cubicBezTo>
                    <a:pt x="301164" y="387536"/>
                    <a:pt x="301164" y="390269"/>
                    <a:pt x="301164" y="391635"/>
                  </a:cubicBezTo>
                  <a:cubicBezTo>
                    <a:pt x="301164" y="393001"/>
                    <a:pt x="299776" y="395734"/>
                    <a:pt x="298388" y="397100"/>
                  </a:cubicBezTo>
                  <a:cubicBezTo>
                    <a:pt x="298388" y="397100"/>
                    <a:pt x="295613" y="397100"/>
                    <a:pt x="294225" y="395734"/>
                  </a:cubicBezTo>
                  <a:cubicBezTo>
                    <a:pt x="292837" y="395734"/>
                    <a:pt x="291449" y="393001"/>
                    <a:pt x="291449" y="391635"/>
                  </a:cubicBezTo>
                  <a:cubicBezTo>
                    <a:pt x="291449" y="391635"/>
                    <a:pt x="292837" y="388903"/>
                    <a:pt x="292837" y="388903"/>
                  </a:cubicBezTo>
                  <a:cubicBezTo>
                    <a:pt x="292837" y="387536"/>
                    <a:pt x="295613" y="387536"/>
                    <a:pt x="295613" y="387536"/>
                  </a:cubicBezTo>
                  <a:close/>
                  <a:moveTo>
                    <a:pt x="264976" y="335166"/>
                  </a:moveTo>
                  <a:cubicBezTo>
                    <a:pt x="266312" y="335166"/>
                    <a:pt x="267647" y="336515"/>
                    <a:pt x="267647" y="337865"/>
                  </a:cubicBezTo>
                  <a:cubicBezTo>
                    <a:pt x="267647" y="337865"/>
                    <a:pt x="267647" y="340563"/>
                    <a:pt x="268983" y="340563"/>
                  </a:cubicBezTo>
                  <a:cubicBezTo>
                    <a:pt x="268983" y="341913"/>
                    <a:pt x="271655" y="341913"/>
                    <a:pt x="272991" y="343262"/>
                  </a:cubicBezTo>
                  <a:cubicBezTo>
                    <a:pt x="272991" y="344611"/>
                    <a:pt x="272991" y="345960"/>
                    <a:pt x="272991" y="347310"/>
                  </a:cubicBezTo>
                  <a:cubicBezTo>
                    <a:pt x="272991" y="348659"/>
                    <a:pt x="274326" y="350008"/>
                    <a:pt x="274326" y="351357"/>
                  </a:cubicBezTo>
                  <a:cubicBezTo>
                    <a:pt x="274326" y="351357"/>
                    <a:pt x="275662" y="354056"/>
                    <a:pt x="275662" y="355405"/>
                  </a:cubicBezTo>
                  <a:cubicBezTo>
                    <a:pt x="275662" y="356755"/>
                    <a:pt x="275662" y="358104"/>
                    <a:pt x="274326" y="359453"/>
                  </a:cubicBezTo>
                  <a:cubicBezTo>
                    <a:pt x="272991" y="359453"/>
                    <a:pt x="270319" y="359453"/>
                    <a:pt x="270319" y="359453"/>
                  </a:cubicBezTo>
                  <a:cubicBezTo>
                    <a:pt x="268983" y="358104"/>
                    <a:pt x="268983" y="355405"/>
                    <a:pt x="267647" y="355405"/>
                  </a:cubicBezTo>
                  <a:cubicBezTo>
                    <a:pt x="267647" y="354056"/>
                    <a:pt x="264976" y="354056"/>
                    <a:pt x="264976" y="352707"/>
                  </a:cubicBezTo>
                  <a:cubicBezTo>
                    <a:pt x="263640" y="352707"/>
                    <a:pt x="263640" y="350008"/>
                    <a:pt x="263640" y="348659"/>
                  </a:cubicBezTo>
                  <a:cubicBezTo>
                    <a:pt x="263640" y="347310"/>
                    <a:pt x="263640" y="344611"/>
                    <a:pt x="263640" y="343262"/>
                  </a:cubicBezTo>
                  <a:cubicBezTo>
                    <a:pt x="263640" y="341913"/>
                    <a:pt x="262304" y="339214"/>
                    <a:pt x="263640" y="337865"/>
                  </a:cubicBezTo>
                  <a:cubicBezTo>
                    <a:pt x="263640" y="337865"/>
                    <a:pt x="264976" y="335166"/>
                    <a:pt x="264976" y="335166"/>
                  </a:cubicBezTo>
                  <a:close/>
                  <a:moveTo>
                    <a:pt x="320594" y="306021"/>
                  </a:moveTo>
                  <a:cubicBezTo>
                    <a:pt x="321808" y="306021"/>
                    <a:pt x="323022" y="306021"/>
                    <a:pt x="324237" y="306021"/>
                  </a:cubicBezTo>
                  <a:cubicBezTo>
                    <a:pt x="324237" y="306021"/>
                    <a:pt x="326665" y="307236"/>
                    <a:pt x="326665" y="307236"/>
                  </a:cubicBezTo>
                  <a:cubicBezTo>
                    <a:pt x="326665" y="308450"/>
                    <a:pt x="325451" y="310879"/>
                    <a:pt x="325451" y="312093"/>
                  </a:cubicBezTo>
                  <a:cubicBezTo>
                    <a:pt x="324237" y="313307"/>
                    <a:pt x="324237" y="314522"/>
                    <a:pt x="323022" y="315736"/>
                  </a:cubicBezTo>
                  <a:cubicBezTo>
                    <a:pt x="323022" y="315736"/>
                    <a:pt x="320594" y="315736"/>
                    <a:pt x="319379" y="315736"/>
                  </a:cubicBezTo>
                  <a:cubicBezTo>
                    <a:pt x="319379" y="315736"/>
                    <a:pt x="318165" y="313307"/>
                    <a:pt x="318165" y="313307"/>
                  </a:cubicBezTo>
                  <a:cubicBezTo>
                    <a:pt x="318165" y="312093"/>
                    <a:pt x="319379" y="309664"/>
                    <a:pt x="319379" y="308450"/>
                  </a:cubicBezTo>
                  <a:cubicBezTo>
                    <a:pt x="319379" y="308450"/>
                    <a:pt x="320594" y="306021"/>
                    <a:pt x="320594" y="306021"/>
                  </a:cubicBezTo>
                  <a:close/>
                  <a:moveTo>
                    <a:pt x="329634" y="278091"/>
                  </a:moveTo>
                  <a:cubicBezTo>
                    <a:pt x="329634" y="278091"/>
                    <a:pt x="332333" y="278091"/>
                    <a:pt x="332333" y="278091"/>
                  </a:cubicBezTo>
                  <a:cubicBezTo>
                    <a:pt x="333682" y="278091"/>
                    <a:pt x="336381" y="279386"/>
                    <a:pt x="336381" y="280682"/>
                  </a:cubicBezTo>
                  <a:cubicBezTo>
                    <a:pt x="336381" y="281977"/>
                    <a:pt x="335032" y="284568"/>
                    <a:pt x="335032" y="285863"/>
                  </a:cubicBezTo>
                  <a:cubicBezTo>
                    <a:pt x="335032" y="285863"/>
                    <a:pt x="333682" y="287158"/>
                    <a:pt x="333682" y="288454"/>
                  </a:cubicBezTo>
                  <a:cubicBezTo>
                    <a:pt x="333682" y="289749"/>
                    <a:pt x="333682" y="291044"/>
                    <a:pt x="333682" y="292340"/>
                  </a:cubicBezTo>
                  <a:cubicBezTo>
                    <a:pt x="333682" y="293635"/>
                    <a:pt x="335032" y="296226"/>
                    <a:pt x="333682" y="297521"/>
                  </a:cubicBezTo>
                  <a:cubicBezTo>
                    <a:pt x="333682" y="297521"/>
                    <a:pt x="330984" y="296226"/>
                    <a:pt x="330984" y="296226"/>
                  </a:cubicBezTo>
                  <a:cubicBezTo>
                    <a:pt x="329634" y="294930"/>
                    <a:pt x="328285" y="292340"/>
                    <a:pt x="326936" y="291044"/>
                  </a:cubicBezTo>
                  <a:cubicBezTo>
                    <a:pt x="326936" y="291044"/>
                    <a:pt x="325586" y="288454"/>
                    <a:pt x="325586" y="287158"/>
                  </a:cubicBezTo>
                  <a:cubicBezTo>
                    <a:pt x="325586" y="284568"/>
                    <a:pt x="324237" y="281977"/>
                    <a:pt x="325586" y="280682"/>
                  </a:cubicBezTo>
                  <a:cubicBezTo>
                    <a:pt x="325586" y="279386"/>
                    <a:pt x="328285" y="278091"/>
                    <a:pt x="329634" y="278091"/>
                  </a:cubicBezTo>
                  <a:close/>
                  <a:moveTo>
                    <a:pt x="397503" y="172440"/>
                  </a:moveTo>
                  <a:cubicBezTo>
                    <a:pt x="398920" y="172440"/>
                    <a:pt x="401753" y="172440"/>
                    <a:pt x="403170" y="172440"/>
                  </a:cubicBezTo>
                  <a:cubicBezTo>
                    <a:pt x="403170" y="173655"/>
                    <a:pt x="403170" y="174869"/>
                    <a:pt x="403170" y="176083"/>
                  </a:cubicBezTo>
                  <a:cubicBezTo>
                    <a:pt x="403170" y="177298"/>
                    <a:pt x="403170" y="179727"/>
                    <a:pt x="401753" y="180941"/>
                  </a:cubicBezTo>
                  <a:cubicBezTo>
                    <a:pt x="401753" y="180941"/>
                    <a:pt x="398920" y="180941"/>
                    <a:pt x="397503" y="180941"/>
                  </a:cubicBezTo>
                  <a:cubicBezTo>
                    <a:pt x="396087" y="179727"/>
                    <a:pt x="394670" y="178512"/>
                    <a:pt x="394670" y="178512"/>
                  </a:cubicBezTo>
                  <a:cubicBezTo>
                    <a:pt x="394670" y="177298"/>
                    <a:pt x="394670" y="176083"/>
                    <a:pt x="394670" y="174869"/>
                  </a:cubicBezTo>
                  <a:cubicBezTo>
                    <a:pt x="396087" y="173655"/>
                    <a:pt x="397503" y="172440"/>
                    <a:pt x="397503" y="172440"/>
                  </a:cubicBezTo>
                  <a:close/>
                  <a:moveTo>
                    <a:pt x="340958" y="0"/>
                  </a:moveTo>
                  <a:cubicBezTo>
                    <a:pt x="343581" y="0"/>
                    <a:pt x="348826" y="1309"/>
                    <a:pt x="350137" y="2618"/>
                  </a:cubicBezTo>
                  <a:cubicBezTo>
                    <a:pt x="351449" y="3927"/>
                    <a:pt x="355383" y="6545"/>
                    <a:pt x="355383" y="9163"/>
                  </a:cubicBezTo>
                  <a:cubicBezTo>
                    <a:pt x="355383" y="10472"/>
                    <a:pt x="352760" y="13090"/>
                    <a:pt x="352760" y="15708"/>
                  </a:cubicBezTo>
                  <a:cubicBezTo>
                    <a:pt x="352760" y="17017"/>
                    <a:pt x="354072" y="20944"/>
                    <a:pt x="354072" y="23562"/>
                  </a:cubicBezTo>
                  <a:cubicBezTo>
                    <a:pt x="354072" y="24871"/>
                    <a:pt x="354072" y="27489"/>
                    <a:pt x="355383" y="28798"/>
                  </a:cubicBezTo>
                  <a:cubicBezTo>
                    <a:pt x="356694" y="32725"/>
                    <a:pt x="364563" y="35343"/>
                    <a:pt x="367185" y="37961"/>
                  </a:cubicBezTo>
                  <a:cubicBezTo>
                    <a:pt x="372431" y="39270"/>
                    <a:pt x="381610" y="41888"/>
                    <a:pt x="385545" y="44506"/>
                  </a:cubicBezTo>
                  <a:cubicBezTo>
                    <a:pt x="389479" y="45815"/>
                    <a:pt x="396036" y="48433"/>
                    <a:pt x="398658" y="49742"/>
                  </a:cubicBezTo>
                  <a:cubicBezTo>
                    <a:pt x="402592" y="52360"/>
                    <a:pt x="409149" y="58905"/>
                    <a:pt x="413083" y="62832"/>
                  </a:cubicBezTo>
                  <a:cubicBezTo>
                    <a:pt x="415706" y="66759"/>
                    <a:pt x="422263" y="75922"/>
                    <a:pt x="424886" y="79849"/>
                  </a:cubicBezTo>
                  <a:cubicBezTo>
                    <a:pt x="426197" y="82467"/>
                    <a:pt x="427509" y="87703"/>
                    <a:pt x="428820" y="90321"/>
                  </a:cubicBezTo>
                  <a:cubicBezTo>
                    <a:pt x="430131" y="92939"/>
                    <a:pt x="432754" y="96866"/>
                    <a:pt x="434066" y="98175"/>
                  </a:cubicBezTo>
                  <a:cubicBezTo>
                    <a:pt x="435377" y="100793"/>
                    <a:pt x="438000" y="106029"/>
                    <a:pt x="439311" y="108647"/>
                  </a:cubicBezTo>
                  <a:cubicBezTo>
                    <a:pt x="440622" y="111265"/>
                    <a:pt x="441934" y="115192"/>
                    <a:pt x="443245" y="119119"/>
                  </a:cubicBezTo>
                  <a:cubicBezTo>
                    <a:pt x="441934" y="120428"/>
                    <a:pt x="440622" y="120428"/>
                    <a:pt x="439311" y="121737"/>
                  </a:cubicBezTo>
                  <a:cubicBezTo>
                    <a:pt x="439311" y="121737"/>
                    <a:pt x="438000" y="124355"/>
                    <a:pt x="438000" y="124355"/>
                  </a:cubicBezTo>
                  <a:cubicBezTo>
                    <a:pt x="436688" y="125664"/>
                    <a:pt x="438000" y="128282"/>
                    <a:pt x="438000" y="128282"/>
                  </a:cubicBezTo>
                  <a:cubicBezTo>
                    <a:pt x="436688" y="129591"/>
                    <a:pt x="436688" y="132209"/>
                    <a:pt x="435377" y="133518"/>
                  </a:cubicBezTo>
                  <a:cubicBezTo>
                    <a:pt x="435377" y="136136"/>
                    <a:pt x="435377" y="138754"/>
                    <a:pt x="435377" y="141372"/>
                  </a:cubicBezTo>
                  <a:cubicBezTo>
                    <a:pt x="435377" y="142681"/>
                    <a:pt x="434066" y="146608"/>
                    <a:pt x="432754" y="149226"/>
                  </a:cubicBezTo>
                  <a:cubicBezTo>
                    <a:pt x="431443" y="150535"/>
                    <a:pt x="428820" y="151844"/>
                    <a:pt x="427509" y="153153"/>
                  </a:cubicBezTo>
                  <a:cubicBezTo>
                    <a:pt x="426197" y="154462"/>
                    <a:pt x="426197" y="157080"/>
                    <a:pt x="426197" y="158389"/>
                  </a:cubicBezTo>
                  <a:cubicBezTo>
                    <a:pt x="424886" y="159698"/>
                    <a:pt x="426197" y="163625"/>
                    <a:pt x="426197" y="164934"/>
                  </a:cubicBezTo>
                  <a:cubicBezTo>
                    <a:pt x="424886" y="166243"/>
                    <a:pt x="422263" y="166243"/>
                    <a:pt x="420952" y="167552"/>
                  </a:cubicBezTo>
                  <a:cubicBezTo>
                    <a:pt x="419640" y="168861"/>
                    <a:pt x="419640" y="170170"/>
                    <a:pt x="419640" y="171479"/>
                  </a:cubicBezTo>
                  <a:cubicBezTo>
                    <a:pt x="419640" y="174097"/>
                    <a:pt x="420952" y="176715"/>
                    <a:pt x="420952" y="178024"/>
                  </a:cubicBezTo>
                  <a:cubicBezTo>
                    <a:pt x="419640" y="179333"/>
                    <a:pt x="415706" y="180642"/>
                    <a:pt x="414395" y="179333"/>
                  </a:cubicBezTo>
                  <a:cubicBezTo>
                    <a:pt x="413083" y="179333"/>
                    <a:pt x="410461" y="176715"/>
                    <a:pt x="409149" y="175406"/>
                  </a:cubicBezTo>
                  <a:cubicBezTo>
                    <a:pt x="409149" y="175406"/>
                    <a:pt x="407838" y="172788"/>
                    <a:pt x="407838" y="171479"/>
                  </a:cubicBezTo>
                  <a:cubicBezTo>
                    <a:pt x="407838" y="170170"/>
                    <a:pt x="407838" y="168861"/>
                    <a:pt x="407838" y="167552"/>
                  </a:cubicBezTo>
                  <a:cubicBezTo>
                    <a:pt x="407838" y="166243"/>
                    <a:pt x="406527" y="164934"/>
                    <a:pt x="405215" y="163625"/>
                  </a:cubicBezTo>
                  <a:cubicBezTo>
                    <a:pt x="405215" y="163625"/>
                    <a:pt x="402592" y="161007"/>
                    <a:pt x="402592" y="161007"/>
                  </a:cubicBezTo>
                  <a:cubicBezTo>
                    <a:pt x="399970" y="161007"/>
                    <a:pt x="397347" y="163625"/>
                    <a:pt x="396036" y="163625"/>
                  </a:cubicBezTo>
                  <a:cubicBezTo>
                    <a:pt x="394724" y="164934"/>
                    <a:pt x="392101" y="164934"/>
                    <a:pt x="390790" y="164934"/>
                  </a:cubicBezTo>
                  <a:cubicBezTo>
                    <a:pt x="389479" y="166243"/>
                    <a:pt x="389479" y="168861"/>
                    <a:pt x="389479" y="170170"/>
                  </a:cubicBezTo>
                  <a:cubicBezTo>
                    <a:pt x="389479" y="171479"/>
                    <a:pt x="390790" y="172788"/>
                    <a:pt x="390790" y="174097"/>
                  </a:cubicBezTo>
                  <a:cubicBezTo>
                    <a:pt x="390790" y="175406"/>
                    <a:pt x="388167" y="178024"/>
                    <a:pt x="388167" y="179333"/>
                  </a:cubicBezTo>
                  <a:cubicBezTo>
                    <a:pt x="388167" y="180642"/>
                    <a:pt x="389479" y="183260"/>
                    <a:pt x="388167" y="184569"/>
                  </a:cubicBezTo>
                  <a:cubicBezTo>
                    <a:pt x="388167" y="184569"/>
                    <a:pt x="386856" y="185878"/>
                    <a:pt x="385545" y="185878"/>
                  </a:cubicBezTo>
                  <a:cubicBezTo>
                    <a:pt x="384233" y="185878"/>
                    <a:pt x="380299" y="183260"/>
                    <a:pt x="378988" y="183260"/>
                  </a:cubicBezTo>
                  <a:cubicBezTo>
                    <a:pt x="377676" y="183260"/>
                    <a:pt x="375054" y="184569"/>
                    <a:pt x="373742" y="184569"/>
                  </a:cubicBezTo>
                  <a:cubicBezTo>
                    <a:pt x="373742" y="185878"/>
                    <a:pt x="372431" y="187187"/>
                    <a:pt x="373742" y="188496"/>
                  </a:cubicBezTo>
                  <a:cubicBezTo>
                    <a:pt x="373742" y="189805"/>
                    <a:pt x="377676" y="187187"/>
                    <a:pt x="378988" y="188496"/>
                  </a:cubicBezTo>
                  <a:cubicBezTo>
                    <a:pt x="378988" y="188496"/>
                    <a:pt x="378988" y="191114"/>
                    <a:pt x="378988" y="191114"/>
                  </a:cubicBezTo>
                  <a:cubicBezTo>
                    <a:pt x="380299" y="192423"/>
                    <a:pt x="382922" y="192423"/>
                    <a:pt x="382922" y="193732"/>
                  </a:cubicBezTo>
                  <a:cubicBezTo>
                    <a:pt x="382922" y="195041"/>
                    <a:pt x="381610" y="196350"/>
                    <a:pt x="381610" y="197659"/>
                  </a:cubicBezTo>
                  <a:cubicBezTo>
                    <a:pt x="380299" y="197659"/>
                    <a:pt x="376365" y="197659"/>
                    <a:pt x="375054" y="197659"/>
                  </a:cubicBezTo>
                  <a:cubicBezTo>
                    <a:pt x="373742" y="197659"/>
                    <a:pt x="372431" y="198968"/>
                    <a:pt x="372431" y="200277"/>
                  </a:cubicBezTo>
                  <a:cubicBezTo>
                    <a:pt x="371119" y="201586"/>
                    <a:pt x="372431" y="204204"/>
                    <a:pt x="372431" y="205513"/>
                  </a:cubicBezTo>
                  <a:cubicBezTo>
                    <a:pt x="371119" y="208131"/>
                    <a:pt x="369808" y="209440"/>
                    <a:pt x="368497" y="210749"/>
                  </a:cubicBezTo>
                  <a:cubicBezTo>
                    <a:pt x="367185" y="212058"/>
                    <a:pt x="364563" y="213367"/>
                    <a:pt x="363251" y="213367"/>
                  </a:cubicBezTo>
                  <a:cubicBezTo>
                    <a:pt x="361940" y="214676"/>
                    <a:pt x="358006" y="213367"/>
                    <a:pt x="356694" y="214676"/>
                  </a:cubicBezTo>
                  <a:cubicBezTo>
                    <a:pt x="355383" y="215985"/>
                    <a:pt x="355383" y="217294"/>
                    <a:pt x="355383" y="218603"/>
                  </a:cubicBezTo>
                  <a:cubicBezTo>
                    <a:pt x="354072" y="219912"/>
                    <a:pt x="350137" y="218603"/>
                    <a:pt x="348826" y="219912"/>
                  </a:cubicBezTo>
                  <a:cubicBezTo>
                    <a:pt x="348826" y="219912"/>
                    <a:pt x="347515" y="222530"/>
                    <a:pt x="347515" y="222530"/>
                  </a:cubicBezTo>
                  <a:cubicBezTo>
                    <a:pt x="347515" y="223839"/>
                    <a:pt x="348826" y="226457"/>
                    <a:pt x="348826" y="226457"/>
                  </a:cubicBezTo>
                  <a:cubicBezTo>
                    <a:pt x="350137" y="226457"/>
                    <a:pt x="352760" y="225148"/>
                    <a:pt x="354072" y="225148"/>
                  </a:cubicBezTo>
                  <a:cubicBezTo>
                    <a:pt x="355383" y="223839"/>
                    <a:pt x="358006" y="222530"/>
                    <a:pt x="359317" y="222530"/>
                  </a:cubicBezTo>
                  <a:cubicBezTo>
                    <a:pt x="360628" y="221221"/>
                    <a:pt x="364563" y="221221"/>
                    <a:pt x="365874" y="221221"/>
                  </a:cubicBezTo>
                  <a:cubicBezTo>
                    <a:pt x="367185" y="221221"/>
                    <a:pt x="371119" y="222530"/>
                    <a:pt x="372431" y="223839"/>
                  </a:cubicBezTo>
                  <a:cubicBezTo>
                    <a:pt x="372431" y="225148"/>
                    <a:pt x="373742" y="227766"/>
                    <a:pt x="372431" y="229075"/>
                  </a:cubicBezTo>
                  <a:cubicBezTo>
                    <a:pt x="372431" y="230384"/>
                    <a:pt x="369808" y="230384"/>
                    <a:pt x="368497" y="230384"/>
                  </a:cubicBezTo>
                  <a:cubicBezTo>
                    <a:pt x="367185" y="230384"/>
                    <a:pt x="365874" y="229075"/>
                    <a:pt x="364563" y="229075"/>
                  </a:cubicBezTo>
                  <a:cubicBezTo>
                    <a:pt x="363251" y="229075"/>
                    <a:pt x="360628" y="229075"/>
                    <a:pt x="359317" y="230384"/>
                  </a:cubicBezTo>
                  <a:cubicBezTo>
                    <a:pt x="359317" y="230384"/>
                    <a:pt x="359317" y="233002"/>
                    <a:pt x="359317" y="234311"/>
                  </a:cubicBezTo>
                  <a:cubicBezTo>
                    <a:pt x="359317" y="235620"/>
                    <a:pt x="359317" y="236929"/>
                    <a:pt x="360628" y="236929"/>
                  </a:cubicBezTo>
                  <a:cubicBezTo>
                    <a:pt x="361940" y="238238"/>
                    <a:pt x="365874" y="236929"/>
                    <a:pt x="368497" y="238238"/>
                  </a:cubicBezTo>
                  <a:cubicBezTo>
                    <a:pt x="368497" y="238238"/>
                    <a:pt x="369808" y="239547"/>
                    <a:pt x="369808" y="239547"/>
                  </a:cubicBezTo>
                  <a:cubicBezTo>
                    <a:pt x="369808" y="240856"/>
                    <a:pt x="368497" y="242165"/>
                    <a:pt x="367185" y="242165"/>
                  </a:cubicBezTo>
                  <a:cubicBezTo>
                    <a:pt x="365874" y="243474"/>
                    <a:pt x="361940" y="240856"/>
                    <a:pt x="360628" y="242165"/>
                  </a:cubicBezTo>
                  <a:cubicBezTo>
                    <a:pt x="359317" y="242165"/>
                    <a:pt x="359317" y="244783"/>
                    <a:pt x="360628" y="246092"/>
                  </a:cubicBezTo>
                  <a:cubicBezTo>
                    <a:pt x="360628" y="247401"/>
                    <a:pt x="363251" y="247401"/>
                    <a:pt x="364563" y="247401"/>
                  </a:cubicBezTo>
                  <a:cubicBezTo>
                    <a:pt x="364563" y="248710"/>
                    <a:pt x="365874" y="251328"/>
                    <a:pt x="365874" y="252637"/>
                  </a:cubicBezTo>
                  <a:cubicBezTo>
                    <a:pt x="365874" y="253946"/>
                    <a:pt x="361940" y="255254"/>
                    <a:pt x="360628" y="255254"/>
                  </a:cubicBezTo>
                  <a:cubicBezTo>
                    <a:pt x="359317" y="256563"/>
                    <a:pt x="358006" y="256563"/>
                    <a:pt x="356694" y="256563"/>
                  </a:cubicBezTo>
                  <a:cubicBezTo>
                    <a:pt x="355383" y="256563"/>
                    <a:pt x="355383" y="255254"/>
                    <a:pt x="354072" y="253946"/>
                  </a:cubicBezTo>
                  <a:cubicBezTo>
                    <a:pt x="354072" y="253946"/>
                    <a:pt x="351449" y="255254"/>
                    <a:pt x="351449" y="253946"/>
                  </a:cubicBezTo>
                  <a:cubicBezTo>
                    <a:pt x="350137" y="253946"/>
                    <a:pt x="350137" y="251328"/>
                    <a:pt x="350137" y="251328"/>
                  </a:cubicBezTo>
                  <a:cubicBezTo>
                    <a:pt x="348826" y="250019"/>
                    <a:pt x="346203" y="250019"/>
                    <a:pt x="344892" y="250019"/>
                  </a:cubicBezTo>
                  <a:cubicBezTo>
                    <a:pt x="343581" y="250019"/>
                    <a:pt x="340958" y="250019"/>
                    <a:pt x="340958" y="251328"/>
                  </a:cubicBezTo>
                  <a:cubicBezTo>
                    <a:pt x="339646" y="252637"/>
                    <a:pt x="339646" y="255254"/>
                    <a:pt x="340958" y="255254"/>
                  </a:cubicBezTo>
                  <a:cubicBezTo>
                    <a:pt x="340958" y="256563"/>
                    <a:pt x="344892" y="256563"/>
                    <a:pt x="344892" y="257872"/>
                  </a:cubicBezTo>
                  <a:cubicBezTo>
                    <a:pt x="346203" y="259181"/>
                    <a:pt x="346203" y="261799"/>
                    <a:pt x="346203" y="263108"/>
                  </a:cubicBezTo>
                  <a:cubicBezTo>
                    <a:pt x="346203" y="264417"/>
                    <a:pt x="343581" y="265726"/>
                    <a:pt x="343581" y="267035"/>
                  </a:cubicBezTo>
                  <a:cubicBezTo>
                    <a:pt x="342269" y="268344"/>
                    <a:pt x="344892" y="272271"/>
                    <a:pt x="343581" y="273580"/>
                  </a:cubicBezTo>
                  <a:cubicBezTo>
                    <a:pt x="343581" y="274889"/>
                    <a:pt x="342269" y="274889"/>
                    <a:pt x="340958" y="274889"/>
                  </a:cubicBezTo>
                  <a:cubicBezTo>
                    <a:pt x="339646" y="274889"/>
                    <a:pt x="340958" y="270962"/>
                    <a:pt x="339646" y="270962"/>
                  </a:cubicBezTo>
                  <a:cubicBezTo>
                    <a:pt x="339646" y="269653"/>
                    <a:pt x="337024" y="268344"/>
                    <a:pt x="337024" y="268344"/>
                  </a:cubicBezTo>
                  <a:cubicBezTo>
                    <a:pt x="334401" y="268344"/>
                    <a:pt x="333090" y="272271"/>
                    <a:pt x="331778" y="270962"/>
                  </a:cubicBezTo>
                  <a:cubicBezTo>
                    <a:pt x="330467" y="270962"/>
                    <a:pt x="329155" y="268344"/>
                    <a:pt x="329155" y="267035"/>
                  </a:cubicBezTo>
                  <a:cubicBezTo>
                    <a:pt x="327844" y="265726"/>
                    <a:pt x="327844" y="263108"/>
                    <a:pt x="327844" y="261799"/>
                  </a:cubicBezTo>
                  <a:cubicBezTo>
                    <a:pt x="327844" y="260490"/>
                    <a:pt x="330467" y="257872"/>
                    <a:pt x="330467" y="256563"/>
                  </a:cubicBezTo>
                  <a:cubicBezTo>
                    <a:pt x="329155" y="255254"/>
                    <a:pt x="327844" y="253946"/>
                    <a:pt x="326533" y="252637"/>
                  </a:cubicBezTo>
                  <a:cubicBezTo>
                    <a:pt x="326533" y="252637"/>
                    <a:pt x="323910" y="253946"/>
                    <a:pt x="323910" y="255254"/>
                  </a:cubicBezTo>
                  <a:cubicBezTo>
                    <a:pt x="322599" y="256563"/>
                    <a:pt x="322599" y="259181"/>
                    <a:pt x="321287" y="259181"/>
                  </a:cubicBezTo>
                  <a:cubicBezTo>
                    <a:pt x="319976" y="260490"/>
                    <a:pt x="317353" y="261799"/>
                    <a:pt x="316042" y="261799"/>
                  </a:cubicBezTo>
                  <a:cubicBezTo>
                    <a:pt x="316042" y="263108"/>
                    <a:pt x="313419" y="263108"/>
                    <a:pt x="313419" y="263108"/>
                  </a:cubicBezTo>
                  <a:cubicBezTo>
                    <a:pt x="312108" y="264417"/>
                    <a:pt x="310796" y="265726"/>
                    <a:pt x="310796" y="267035"/>
                  </a:cubicBezTo>
                  <a:cubicBezTo>
                    <a:pt x="310796" y="268344"/>
                    <a:pt x="312108" y="270962"/>
                    <a:pt x="313419" y="272271"/>
                  </a:cubicBezTo>
                  <a:cubicBezTo>
                    <a:pt x="313419" y="273580"/>
                    <a:pt x="316042" y="274889"/>
                    <a:pt x="316042" y="276198"/>
                  </a:cubicBezTo>
                  <a:cubicBezTo>
                    <a:pt x="316042" y="276198"/>
                    <a:pt x="316042" y="278816"/>
                    <a:pt x="316042" y="280125"/>
                  </a:cubicBezTo>
                  <a:cubicBezTo>
                    <a:pt x="317353" y="281434"/>
                    <a:pt x="319976" y="282743"/>
                    <a:pt x="319976" y="284052"/>
                  </a:cubicBezTo>
                  <a:cubicBezTo>
                    <a:pt x="321287" y="285361"/>
                    <a:pt x="321287" y="287979"/>
                    <a:pt x="319976" y="290597"/>
                  </a:cubicBezTo>
                  <a:cubicBezTo>
                    <a:pt x="319976" y="291906"/>
                    <a:pt x="317353" y="295833"/>
                    <a:pt x="317353" y="297142"/>
                  </a:cubicBezTo>
                  <a:cubicBezTo>
                    <a:pt x="317353" y="298451"/>
                    <a:pt x="317353" y="299760"/>
                    <a:pt x="317353" y="301069"/>
                  </a:cubicBezTo>
                  <a:cubicBezTo>
                    <a:pt x="316042" y="302378"/>
                    <a:pt x="314730" y="304996"/>
                    <a:pt x="313419" y="306305"/>
                  </a:cubicBezTo>
                  <a:cubicBezTo>
                    <a:pt x="313419" y="307614"/>
                    <a:pt x="313419" y="308923"/>
                    <a:pt x="313419" y="310232"/>
                  </a:cubicBezTo>
                  <a:cubicBezTo>
                    <a:pt x="313419" y="312850"/>
                    <a:pt x="313419" y="315468"/>
                    <a:pt x="313419" y="316777"/>
                  </a:cubicBezTo>
                  <a:cubicBezTo>
                    <a:pt x="313419" y="318086"/>
                    <a:pt x="312108" y="320704"/>
                    <a:pt x="312108" y="322013"/>
                  </a:cubicBezTo>
                  <a:cubicBezTo>
                    <a:pt x="312108" y="323322"/>
                    <a:pt x="310796" y="327249"/>
                    <a:pt x="309485" y="328558"/>
                  </a:cubicBezTo>
                  <a:cubicBezTo>
                    <a:pt x="308173" y="328558"/>
                    <a:pt x="306862" y="329867"/>
                    <a:pt x="305551" y="331176"/>
                  </a:cubicBezTo>
                  <a:cubicBezTo>
                    <a:pt x="302928" y="331176"/>
                    <a:pt x="298994" y="328558"/>
                    <a:pt x="297682" y="329867"/>
                  </a:cubicBezTo>
                  <a:cubicBezTo>
                    <a:pt x="295060" y="329867"/>
                    <a:pt x="292437" y="332485"/>
                    <a:pt x="291126" y="333794"/>
                  </a:cubicBezTo>
                  <a:cubicBezTo>
                    <a:pt x="291126" y="335103"/>
                    <a:pt x="291126" y="337721"/>
                    <a:pt x="291126" y="339030"/>
                  </a:cubicBezTo>
                  <a:cubicBezTo>
                    <a:pt x="291126" y="340339"/>
                    <a:pt x="289814" y="342957"/>
                    <a:pt x="288503" y="344266"/>
                  </a:cubicBezTo>
                  <a:cubicBezTo>
                    <a:pt x="287191" y="344266"/>
                    <a:pt x="285880" y="344266"/>
                    <a:pt x="284569" y="344266"/>
                  </a:cubicBezTo>
                  <a:cubicBezTo>
                    <a:pt x="283257" y="342957"/>
                    <a:pt x="280635" y="341648"/>
                    <a:pt x="279323" y="340339"/>
                  </a:cubicBezTo>
                  <a:cubicBezTo>
                    <a:pt x="279323" y="339030"/>
                    <a:pt x="275389" y="339030"/>
                    <a:pt x="275389" y="337721"/>
                  </a:cubicBezTo>
                  <a:cubicBezTo>
                    <a:pt x="274078" y="336412"/>
                    <a:pt x="274078" y="332485"/>
                    <a:pt x="274078" y="331176"/>
                  </a:cubicBezTo>
                  <a:cubicBezTo>
                    <a:pt x="272766" y="331176"/>
                    <a:pt x="270144" y="328558"/>
                    <a:pt x="268832" y="328558"/>
                  </a:cubicBezTo>
                  <a:cubicBezTo>
                    <a:pt x="267521" y="327249"/>
                    <a:pt x="264898" y="327249"/>
                    <a:pt x="263587" y="327249"/>
                  </a:cubicBezTo>
                  <a:cubicBezTo>
                    <a:pt x="262275" y="327249"/>
                    <a:pt x="259653" y="328558"/>
                    <a:pt x="258341" y="328558"/>
                  </a:cubicBezTo>
                  <a:cubicBezTo>
                    <a:pt x="257030" y="329867"/>
                    <a:pt x="257030" y="333794"/>
                    <a:pt x="257030" y="336412"/>
                  </a:cubicBezTo>
                  <a:cubicBezTo>
                    <a:pt x="257030" y="337721"/>
                    <a:pt x="258341" y="340339"/>
                    <a:pt x="258341" y="341648"/>
                  </a:cubicBezTo>
                  <a:cubicBezTo>
                    <a:pt x="258341" y="342957"/>
                    <a:pt x="257030" y="346884"/>
                    <a:pt x="257030" y="348193"/>
                  </a:cubicBezTo>
                  <a:cubicBezTo>
                    <a:pt x="257030" y="349502"/>
                    <a:pt x="257030" y="353429"/>
                    <a:pt x="258341" y="354738"/>
                  </a:cubicBezTo>
                  <a:cubicBezTo>
                    <a:pt x="258341" y="356047"/>
                    <a:pt x="260964" y="358665"/>
                    <a:pt x="260964" y="359974"/>
                  </a:cubicBezTo>
                  <a:cubicBezTo>
                    <a:pt x="260964" y="361283"/>
                    <a:pt x="260964" y="361283"/>
                    <a:pt x="260964" y="361283"/>
                  </a:cubicBezTo>
                  <a:cubicBezTo>
                    <a:pt x="260964" y="361283"/>
                    <a:pt x="262275" y="363901"/>
                    <a:pt x="262275" y="365210"/>
                  </a:cubicBezTo>
                  <a:cubicBezTo>
                    <a:pt x="262275" y="365210"/>
                    <a:pt x="264898" y="366519"/>
                    <a:pt x="264898" y="367828"/>
                  </a:cubicBezTo>
                  <a:cubicBezTo>
                    <a:pt x="266209" y="367828"/>
                    <a:pt x="268832" y="369137"/>
                    <a:pt x="270144" y="370446"/>
                  </a:cubicBezTo>
                  <a:cubicBezTo>
                    <a:pt x="270144" y="371755"/>
                    <a:pt x="271455" y="375682"/>
                    <a:pt x="271455" y="378300"/>
                  </a:cubicBezTo>
                  <a:cubicBezTo>
                    <a:pt x="272766" y="379609"/>
                    <a:pt x="274078" y="380918"/>
                    <a:pt x="275389" y="382227"/>
                  </a:cubicBezTo>
                  <a:cubicBezTo>
                    <a:pt x="276700" y="382227"/>
                    <a:pt x="279323" y="380918"/>
                    <a:pt x="280635" y="382227"/>
                  </a:cubicBezTo>
                  <a:cubicBezTo>
                    <a:pt x="283257" y="382227"/>
                    <a:pt x="285880" y="384845"/>
                    <a:pt x="285880" y="386154"/>
                  </a:cubicBezTo>
                  <a:cubicBezTo>
                    <a:pt x="287191" y="387463"/>
                    <a:pt x="285880" y="390081"/>
                    <a:pt x="284569" y="391390"/>
                  </a:cubicBezTo>
                  <a:cubicBezTo>
                    <a:pt x="283257" y="392699"/>
                    <a:pt x="279323" y="392699"/>
                    <a:pt x="278012" y="392699"/>
                  </a:cubicBezTo>
                  <a:cubicBezTo>
                    <a:pt x="276700" y="392699"/>
                    <a:pt x="275389" y="392699"/>
                    <a:pt x="275389" y="394008"/>
                  </a:cubicBezTo>
                  <a:cubicBezTo>
                    <a:pt x="274078" y="395317"/>
                    <a:pt x="274078" y="399244"/>
                    <a:pt x="274078" y="401862"/>
                  </a:cubicBezTo>
                  <a:cubicBezTo>
                    <a:pt x="270144" y="401862"/>
                    <a:pt x="263587" y="403171"/>
                    <a:pt x="259653" y="403171"/>
                  </a:cubicBezTo>
                  <a:cubicBezTo>
                    <a:pt x="253096" y="401862"/>
                    <a:pt x="238671" y="400553"/>
                    <a:pt x="232114" y="397935"/>
                  </a:cubicBezTo>
                  <a:cubicBezTo>
                    <a:pt x="226868" y="396626"/>
                    <a:pt x="219000" y="392699"/>
                    <a:pt x="215066" y="391390"/>
                  </a:cubicBezTo>
                  <a:cubicBezTo>
                    <a:pt x="211132" y="390081"/>
                    <a:pt x="203263" y="388772"/>
                    <a:pt x="199329" y="388772"/>
                  </a:cubicBezTo>
                  <a:cubicBezTo>
                    <a:pt x="195395" y="387463"/>
                    <a:pt x="187527" y="384845"/>
                    <a:pt x="183593" y="384845"/>
                  </a:cubicBezTo>
                  <a:cubicBezTo>
                    <a:pt x="179659" y="383536"/>
                    <a:pt x="170479" y="383536"/>
                    <a:pt x="166545" y="383536"/>
                  </a:cubicBezTo>
                  <a:cubicBezTo>
                    <a:pt x="159988" y="382227"/>
                    <a:pt x="149497" y="383536"/>
                    <a:pt x="142940" y="382227"/>
                  </a:cubicBezTo>
                  <a:cubicBezTo>
                    <a:pt x="139006" y="382227"/>
                    <a:pt x="129826" y="379609"/>
                    <a:pt x="125892" y="378300"/>
                  </a:cubicBezTo>
                  <a:cubicBezTo>
                    <a:pt x="123269" y="376991"/>
                    <a:pt x="118024" y="373064"/>
                    <a:pt x="115401" y="371755"/>
                  </a:cubicBezTo>
                  <a:cubicBezTo>
                    <a:pt x="110156" y="369137"/>
                    <a:pt x="100976" y="363901"/>
                    <a:pt x="97042" y="362592"/>
                  </a:cubicBezTo>
                  <a:cubicBezTo>
                    <a:pt x="93108" y="361283"/>
                    <a:pt x="86551" y="359974"/>
                    <a:pt x="82617" y="359974"/>
                  </a:cubicBezTo>
                  <a:cubicBezTo>
                    <a:pt x="78683" y="358665"/>
                    <a:pt x="70814" y="359974"/>
                    <a:pt x="66880" y="361283"/>
                  </a:cubicBezTo>
                  <a:cubicBezTo>
                    <a:pt x="64258" y="362592"/>
                    <a:pt x="61635" y="367828"/>
                    <a:pt x="60323" y="369137"/>
                  </a:cubicBezTo>
                  <a:cubicBezTo>
                    <a:pt x="59012" y="370446"/>
                    <a:pt x="56389" y="371755"/>
                    <a:pt x="55078" y="373064"/>
                  </a:cubicBezTo>
                  <a:cubicBezTo>
                    <a:pt x="53767" y="373064"/>
                    <a:pt x="52455" y="373064"/>
                    <a:pt x="51144" y="373064"/>
                  </a:cubicBezTo>
                  <a:cubicBezTo>
                    <a:pt x="49832" y="373064"/>
                    <a:pt x="47210" y="374373"/>
                    <a:pt x="47210" y="374373"/>
                  </a:cubicBezTo>
                  <a:cubicBezTo>
                    <a:pt x="44587" y="374373"/>
                    <a:pt x="41964" y="378300"/>
                    <a:pt x="39341" y="378300"/>
                  </a:cubicBezTo>
                  <a:cubicBezTo>
                    <a:pt x="36719" y="379609"/>
                    <a:pt x="31473" y="379609"/>
                    <a:pt x="28850" y="378300"/>
                  </a:cubicBezTo>
                  <a:cubicBezTo>
                    <a:pt x="26228" y="376991"/>
                    <a:pt x="24916" y="371755"/>
                    <a:pt x="22294" y="370446"/>
                  </a:cubicBezTo>
                  <a:cubicBezTo>
                    <a:pt x="20982" y="369137"/>
                    <a:pt x="17048" y="366519"/>
                    <a:pt x="15737" y="365210"/>
                  </a:cubicBezTo>
                  <a:cubicBezTo>
                    <a:pt x="14425" y="363901"/>
                    <a:pt x="13114" y="359974"/>
                    <a:pt x="11803" y="357356"/>
                  </a:cubicBezTo>
                  <a:cubicBezTo>
                    <a:pt x="11803" y="356047"/>
                    <a:pt x="9180" y="352120"/>
                    <a:pt x="7868" y="350811"/>
                  </a:cubicBezTo>
                  <a:cubicBezTo>
                    <a:pt x="7868" y="349502"/>
                    <a:pt x="5246" y="348193"/>
                    <a:pt x="3934" y="346884"/>
                  </a:cubicBezTo>
                  <a:cubicBezTo>
                    <a:pt x="2623" y="345575"/>
                    <a:pt x="2623" y="341648"/>
                    <a:pt x="2623" y="340339"/>
                  </a:cubicBezTo>
                  <a:cubicBezTo>
                    <a:pt x="2623" y="339030"/>
                    <a:pt x="6557" y="336412"/>
                    <a:pt x="6557" y="333794"/>
                  </a:cubicBezTo>
                  <a:cubicBezTo>
                    <a:pt x="6557" y="332485"/>
                    <a:pt x="6557" y="329867"/>
                    <a:pt x="6557" y="328558"/>
                  </a:cubicBezTo>
                  <a:cubicBezTo>
                    <a:pt x="6557" y="325940"/>
                    <a:pt x="3934" y="324631"/>
                    <a:pt x="2623" y="323322"/>
                  </a:cubicBezTo>
                  <a:cubicBezTo>
                    <a:pt x="1312" y="320704"/>
                    <a:pt x="2623" y="315468"/>
                    <a:pt x="1312" y="312850"/>
                  </a:cubicBezTo>
                  <a:cubicBezTo>
                    <a:pt x="1312" y="311541"/>
                    <a:pt x="0" y="308923"/>
                    <a:pt x="0" y="307614"/>
                  </a:cubicBezTo>
                  <a:cubicBezTo>
                    <a:pt x="1312" y="306305"/>
                    <a:pt x="6557" y="306305"/>
                    <a:pt x="7868" y="306305"/>
                  </a:cubicBezTo>
                  <a:cubicBezTo>
                    <a:pt x="10491" y="306305"/>
                    <a:pt x="15737" y="306305"/>
                    <a:pt x="18359" y="306305"/>
                  </a:cubicBezTo>
                  <a:cubicBezTo>
                    <a:pt x="19671" y="306305"/>
                    <a:pt x="22294" y="307614"/>
                    <a:pt x="23605" y="307614"/>
                  </a:cubicBezTo>
                  <a:cubicBezTo>
                    <a:pt x="26228" y="307614"/>
                    <a:pt x="28850" y="310232"/>
                    <a:pt x="30162" y="310232"/>
                  </a:cubicBezTo>
                  <a:cubicBezTo>
                    <a:pt x="31473" y="311541"/>
                    <a:pt x="36719" y="312850"/>
                    <a:pt x="38030" y="311541"/>
                  </a:cubicBezTo>
                  <a:cubicBezTo>
                    <a:pt x="40653" y="311541"/>
                    <a:pt x="45898" y="306305"/>
                    <a:pt x="47210" y="306305"/>
                  </a:cubicBezTo>
                  <a:cubicBezTo>
                    <a:pt x="49832" y="304996"/>
                    <a:pt x="55078" y="303687"/>
                    <a:pt x="57701" y="303687"/>
                  </a:cubicBezTo>
                  <a:cubicBezTo>
                    <a:pt x="60323" y="302378"/>
                    <a:pt x="66880" y="302378"/>
                    <a:pt x="69503" y="302378"/>
                  </a:cubicBezTo>
                  <a:cubicBezTo>
                    <a:pt x="73437" y="302378"/>
                    <a:pt x="79994" y="302378"/>
                    <a:pt x="82617" y="302378"/>
                  </a:cubicBezTo>
                  <a:cubicBezTo>
                    <a:pt x="86551" y="301069"/>
                    <a:pt x="94419" y="295833"/>
                    <a:pt x="98353" y="293215"/>
                  </a:cubicBezTo>
                  <a:cubicBezTo>
                    <a:pt x="100976" y="291906"/>
                    <a:pt x="107533" y="286670"/>
                    <a:pt x="110156" y="284052"/>
                  </a:cubicBezTo>
                  <a:cubicBezTo>
                    <a:pt x="112778" y="284052"/>
                    <a:pt x="115401" y="281434"/>
                    <a:pt x="118024" y="281434"/>
                  </a:cubicBezTo>
                  <a:cubicBezTo>
                    <a:pt x="119335" y="281434"/>
                    <a:pt x="123269" y="282743"/>
                    <a:pt x="124581" y="282743"/>
                  </a:cubicBezTo>
                  <a:cubicBezTo>
                    <a:pt x="125892" y="284052"/>
                    <a:pt x="129826" y="285361"/>
                    <a:pt x="131138" y="285361"/>
                  </a:cubicBezTo>
                  <a:cubicBezTo>
                    <a:pt x="135072" y="286670"/>
                    <a:pt x="141629" y="284052"/>
                    <a:pt x="145563" y="285361"/>
                  </a:cubicBezTo>
                  <a:cubicBezTo>
                    <a:pt x="149497" y="285361"/>
                    <a:pt x="156054" y="287979"/>
                    <a:pt x="159988" y="286670"/>
                  </a:cubicBezTo>
                  <a:cubicBezTo>
                    <a:pt x="161299" y="286670"/>
                    <a:pt x="162611" y="284052"/>
                    <a:pt x="163922" y="282743"/>
                  </a:cubicBezTo>
                  <a:cubicBezTo>
                    <a:pt x="165233" y="280125"/>
                    <a:pt x="163922" y="274889"/>
                    <a:pt x="165233" y="272271"/>
                  </a:cubicBezTo>
                  <a:cubicBezTo>
                    <a:pt x="166545" y="268344"/>
                    <a:pt x="170479" y="263108"/>
                    <a:pt x="173102" y="259181"/>
                  </a:cubicBezTo>
                  <a:cubicBezTo>
                    <a:pt x="174413" y="257872"/>
                    <a:pt x="179659" y="252637"/>
                    <a:pt x="180970" y="251328"/>
                  </a:cubicBezTo>
                  <a:cubicBezTo>
                    <a:pt x="183593" y="248710"/>
                    <a:pt x="186215" y="242165"/>
                    <a:pt x="188838" y="240856"/>
                  </a:cubicBezTo>
                  <a:cubicBezTo>
                    <a:pt x="191461" y="238238"/>
                    <a:pt x="195395" y="236929"/>
                    <a:pt x="198018" y="235620"/>
                  </a:cubicBezTo>
                  <a:cubicBezTo>
                    <a:pt x="199329" y="235620"/>
                    <a:pt x="203263" y="235620"/>
                    <a:pt x="205886" y="235620"/>
                  </a:cubicBezTo>
                  <a:cubicBezTo>
                    <a:pt x="208509" y="235620"/>
                    <a:pt x="213754" y="238238"/>
                    <a:pt x="215066" y="236929"/>
                  </a:cubicBezTo>
                  <a:cubicBezTo>
                    <a:pt x="217689" y="235620"/>
                    <a:pt x="217689" y="229075"/>
                    <a:pt x="217689" y="227766"/>
                  </a:cubicBezTo>
                  <a:cubicBezTo>
                    <a:pt x="216377" y="223839"/>
                    <a:pt x="212443" y="219912"/>
                    <a:pt x="209820" y="217294"/>
                  </a:cubicBezTo>
                  <a:cubicBezTo>
                    <a:pt x="207197" y="213367"/>
                    <a:pt x="199329" y="206822"/>
                    <a:pt x="196706" y="202895"/>
                  </a:cubicBezTo>
                  <a:cubicBezTo>
                    <a:pt x="194084" y="200277"/>
                    <a:pt x="187527" y="195041"/>
                    <a:pt x="184904" y="192423"/>
                  </a:cubicBezTo>
                  <a:cubicBezTo>
                    <a:pt x="182281" y="188496"/>
                    <a:pt x="179659" y="180642"/>
                    <a:pt x="177036" y="176715"/>
                  </a:cubicBezTo>
                  <a:cubicBezTo>
                    <a:pt x="173102" y="172788"/>
                    <a:pt x="163922" y="164934"/>
                    <a:pt x="158677" y="161007"/>
                  </a:cubicBezTo>
                  <a:cubicBezTo>
                    <a:pt x="157365" y="159698"/>
                    <a:pt x="152120" y="155771"/>
                    <a:pt x="149497" y="153153"/>
                  </a:cubicBezTo>
                  <a:cubicBezTo>
                    <a:pt x="148186" y="151844"/>
                    <a:pt x="145563" y="149226"/>
                    <a:pt x="142940" y="147917"/>
                  </a:cubicBezTo>
                  <a:cubicBezTo>
                    <a:pt x="141629" y="146608"/>
                    <a:pt x="137695" y="146608"/>
                    <a:pt x="136383" y="143990"/>
                  </a:cubicBezTo>
                  <a:cubicBezTo>
                    <a:pt x="135072" y="142681"/>
                    <a:pt x="135072" y="138754"/>
                    <a:pt x="135072" y="136136"/>
                  </a:cubicBezTo>
                  <a:cubicBezTo>
                    <a:pt x="136383" y="134827"/>
                    <a:pt x="137695" y="133518"/>
                    <a:pt x="137695" y="132209"/>
                  </a:cubicBezTo>
                  <a:cubicBezTo>
                    <a:pt x="137695" y="129591"/>
                    <a:pt x="135072" y="126973"/>
                    <a:pt x="133760" y="126973"/>
                  </a:cubicBezTo>
                  <a:cubicBezTo>
                    <a:pt x="132449" y="125664"/>
                    <a:pt x="129826" y="123046"/>
                    <a:pt x="128515" y="123046"/>
                  </a:cubicBezTo>
                  <a:cubicBezTo>
                    <a:pt x="125892" y="123046"/>
                    <a:pt x="123269" y="123046"/>
                    <a:pt x="121958" y="124355"/>
                  </a:cubicBezTo>
                  <a:cubicBezTo>
                    <a:pt x="120647" y="124355"/>
                    <a:pt x="120647" y="125664"/>
                    <a:pt x="119335" y="125664"/>
                  </a:cubicBezTo>
                  <a:cubicBezTo>
                    <a:pt x="118024" y="125664"/>
                    <a:pt x="118024" y="120428"/>
                    <a:pt x="118024" y="119119"/>
                  </a:cubicBezTo>
                  <a:cubicBezTo>
                    <a:pt x="118024" y="116501"/>
                    <a:pt x="119335" y="112574"/>
                    <a:pt x="118024" y="111265"/>
                  </a:cubicBezTo>
                  <a:cubicBezTo>
                    <a:pt x="118024" y="108647"/>
                    <a:pt x="116713" y="103411"/>
                    <a:pt x="115401" y="100793"/>
                  </a:cubicBezTo>
                  <a:cubicBezTo>
                    <a:pt x="114090" y="98175"/>
                    <a:pt x="112778" y="92939"/>
                    <a:pt x="111467" y="90321"/>
                  </a:cubicBezTo>
                  <a:cubicBezTo>
                    <a:pt x="108844" y="89012"/>
                    <a:pt x="103599" y="86394"/>
                    <a:pt x="103599" y="83776"/>
                  </a:cubicBezTo>
                  <a:cubicBezTo>
                    <a:pt x="102287" y="82467"/>
                    <a:pt x="102287" y="78540"/>
                    <a:pt x="103599" y="77231"/>
                  </a:cubicBezTo>
                  <a:cubicBezTo>
                    <a:pt x="103599" y="75922"/>
                    <a:pt x="106222" y="74613"/>
                    <a:pt x="107533" y="73304"/>
                  </a:cubicBezTo>
                  <a:cubicBezTo>
                    <a:pt x="110156" y="73304"/>
                    <a:pt x="112778" y="73304"/>
                    <a:pt x="114090" y="74613"/>
                  </a:cubicBezTo>
                  <a:cubicBezTo>
                    <a:pt x="115401" y="74613"/>
                    <a:pt x="118024" y="77231"/>
                    <a:pt x="119335" y="77231"/>
                  </a:cubicBezTo>
                  <a:cubicBezTo>
                    <a:pt x="120647" y="77231"/>
                    <a:pt x="121958" y="74613"/>
                    <a:pt x="124581" y="73304"/>
                  </a:cubicBezTo>
                  <a:cubicBezTo>
                    <a:pt x="125892" y="73304"/>
                    <a:pt x="129826" y="73304"/>
                    <a:pt x="131138" y="73304"/>
                  </a:cubicBezTo>
                  <a:cubicBezTo>
                    <a:pt x="133760" y="73304"/>
                    <a:pt x="136383" y="74613"/>
                    <a:pt x="137695" y="74613"/>
                  </a:cubicBezTo>
                  <a:cubicBezTo>
                    <a:pt x="140317" y="74613"/>
                    <a:pt x="144251" y="74613"/>
                    <a:pt x="145563" y="74613"/>
                  </a:cubicBezTo>
                  <a:cubicBezTo>
                    <a:pt x="146874" y="73304"/>
                    <a:pt x="148186" y="69377"/>
                    <a:pt x="149497" y="69377"/>
                  </a:cubicBezTo>
                  <a:cubicBezTo>
                    <a:pt x="150808" y="68068"/>
                    <a:pt x="154742" y="66759"/>
                    <a:pt x="156054" y="65450"/>
                  </a:cubicBezTo>
                  <a:cubicBezTo>
                    <a:pt x="157365" y="64141"/>
                    <a:pt x="162611" y="64141"/>
                    <a:pt x="163922" y="64141"/>
                  </a:cubicBezTo>
                  <a:cubicBezTo>
                    <a:pt x="166545" y="62832"/>
                    <a:pt x="171790" y="62832"/>
                    <a:pt x="174413" y="61523"/>
                  </a:cubicBezTo>
                  <a:cubicBezTo>
                    <a:pt x="175724" y="60214"/>
                    <a:pt x="178347" y="57596"/>
                    <a:pt x="178347" y="54978"/>
                  </a:cubicBezTo>
                  <a:cubicBezTo>
                    <a:pt x="179659" y="52360"/>
                    <a:pt x="178347" y="48433"/>
                    <a:pt x="178347" y="45815"/>
                  </a:cubicBezTo>
                  <a:cubicBezTo>
                    <a:pt x="178347" y="43197"/>
                    <a:pt x="175724" y="39270"/>
                    <a:pt x="175724" y="36652"/>
                  </a:cubicBezTo>
                  <a:cubicBezTo>
                    <a:pt x="175724" y="35343"/>
                    <a:pt x="177036" y="31416"/>
                    <a:pt x="178347" y="30107"/>
                  </a:cubicBezTo>
                  <a:cubicBezTo>
                    <a:pt x="178347" y="28798"/>
                    <a:pt x="177036" y="24871"/>
                    <a:pt x="178347" y="23562"/>
                  </a:cubicBezTo>
                  <a:cubicBezTo>
                    <a:pt x="178347" y="20944"/>
                    <a:pt x="182281" y="17017"/>
                    <a:pt x="183593" y="14399"/>
                  </a:cubicBezTo>
                  <a:cubicBezTo>
                    <a:pt x="184904" y="13090"/>
                    <a:pt x="187527" y="10472"/>
                    <a:pt x="190150" y="9163"/>
                  </a:cubicBezTo>
                  <a:cubicBezTo>
                    <a:pt x="191461" y="7854"/>
                    <a:pt x="194084" y="3927"/>
                    <a:pt x="195395" y="1309"/>
                  </a:cubicBezTo>
                  <a:cubicBezTo>
                    <a:pt x="198018" y="3927"/>
                    <a:pt x="200641" y="6545"/>
                    <a:pt x="201952" y="7854"/>
                  </a:cubicBezTo>
                  <a:cubicBezTo>
                    <a:pt x="204575" y="10472"/>
                    <a:pt x="212443" y="17017"/>
                    <a:pt x="216377" y="19635"/>
                  </a:cubicBezTo>
                  <a:cubicBezTo>
                    <a:pt x="220311" y="22253"/>
                    <a:pt x="228180" y="27489"/>
                    <a:pt x="232114" y="28798"/>
                  </a:cubicBezTo>
                  <a:cubicBezTo>
                    <a:pt x="238671" y="30107"/>
                    <a:pt x="249162" y="28798"/>
                    <a:pt x="255718" y="28798"/>
                  </a:cubicBezTo>
                  <a:cubicBezTo>
                    <a:pt x="262275" y="28798"/>
                    <a:pt x="275389" y="28798"/>
                    <a:pt x="281946" y="26180"/>
                  </a:cubicBezTo>
                  <a:cubicBezTo>
                    <a:pt x="285880" y="26180"/>
                    <a:pt x="293748" y="20944"/>
                    <a:pt x="297682" y="19635"/>
                  </a:cubicBezTo>
                  <a:cubicBezTo>
                    <a:pt x="302928" y="18326"/>
                    <a:pt x="312108" y="14399"/>
                    <a:pt x="316042" y="11781"/>
                  </a:cubicBezTo>
                  <a:cubicBezTo>
                    <a:pt x="318664" y="9163"/>
                    <a:pt x="323910" y="3927"/>
                    <a:pt x="326533" y="1309"/>
                  </a:cubicBezTo>
                  <a:cubicBezTo>
                    <a:pt x="330467" y="0"/>
                    <a:pt x="338335" y="0"/>
                    <a:pt x="34095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4" name="Freeform 143"/>
            <p:cNvSpPr>
              <a:spLocks/>
            </p:cNvSpPr>
            <p:nvPr/>
          </p:nvSpPr>
          <p:spPr bwMode="auto">
            <a:xfrm>
              <a:off x="3331623" y="3384363"/>
              <a:ext cx="198384" cy="251309"/>
            </a:xfrm>
            <a:custGeom>
              <a:avLst/>
              <a:gdLst>
                <a:gd name="connsiteX0" fmla="*/ 183371 w 198384"/>
                <a:gd name="connsiteY0" fmla="*/ 52002 h 251309"/>
                <a:gd name="connsiteX1" fmla="*/ 187014 w 198384"/>
                <a:gd name="connsiteY1" fmla="*/ 53327 h 251309"/>
                <a:gd name="connsiteX2" fmla="*/ 190657 w 198384"/>
                <a:gd name="connsiteY2" fmla="*/ 55976 h 251309"/>
                <a:gd name="connsiteX3" fmla="*/ 190657 w 198384"/>
                <a:gd name="connsiteY3" fmla="*/ 59950 h 251309"/>
                <a:gd name="connsiteX4" fmla="*/ 189442 w 198384"/>
                <a:gd name="connsiteY4" fmla="*/ 65249 h 251309"/>
                <a:gd name="connsiteX5" fmla="*/ 185799 w 198384"/>
                <a:gd name="connsiteY5" fmla="*/ 62600 h 251309"/>
                <a:gd name="connsiteX6" fmla="*/ 183371 w 198384"/>
                <a:gd name="connsiteY6" fmla="*/ 57301 h 251309"/>
                <a:gd name="connsiteX7" fmla="*/ 183371 w 198384"/>
                <a:gd name="connsiteY7" fmla="*/ 52002 h 251309"/>
                <a:gd name="connsiteX8" fmla="*/ 177993 w 198384"/>
                <a:gd name="connsiteY8" fmla="*/ 28969 h 251309"/>
                <a:gd name="connsiteX9" fmla="*/ 180768 w 198384"/>
                <a:gd name="connsiteY9" fmla="*/ 34434 h 251309"/>
                <a:gd name="connsiteX10" fmla="*/ 182156 w 198384"/>
                <a:gd name="connsiteY10" fmla="*/ 41265 h 251309"/>
                <a:gd name="connsiteX11" fmla="*/ 180768 w 198384"/>
                <a:gd name="connsiteY11" fmla="*/ 46730 h 251309"/>
                <a:gd name="connsiteX12" fmla="*/ 177993 w 198384"/>
                <a:gd name="connsiteY12" fmla="*/ 49462 h 251309"/>
                <a:gd name="connsiteX13" fmla="*/ 172441 w 198384"/>
                <a:gd name="connsiteY13" fmla="*/ 45364 h 251309"/>
                <a:gd name="connsiteX14" fmla="*/ 173829 w 198384"/>
                <a:gd name="connsiteY14" fmla="*/ 41265 h 251309"/>
                <a:gd name="connsiteX15" fmla="*/ 172441 w 198384"/>
                <a:gd name="connsiteY15" fmla="*/ 33068 h 251309"/>
                <a:gd name="connsiteX16" fmla="*/ 177993 w 198384"/>
                <a:gd name="connsiteY16" fmla="*/ 28969 h 251309"/>
                <a:gd name="connsiteX17" fmla="*/ 83092 w 198384"/>
                <a:gd name="connsiteY17" fmla="*/ 982 h 251309"/>
                <a:gd name="connsiteX18" fmla="*/ 88368 w 198384"/>
                <a:gd name="connsiteY18" fmla="*/ 982 h 251309"/>
                <a:gd name="connsiteX19" fmla="*/ 93643 w 198384"/>
                <a:gd name="connsiteY19" fmla="*/ 6217 h 251309"/>
                <a:gd name="connsiteX20" fmla="*/ 93643 w 198384"/>
                <a:gd name="connsiteY20" fmla="*/ 11452 h 251309"/>
                <a:gd name="connsiteX21" fmla="*/ 91006 w 198384"/>
                <a:gd name="connsiteY21" fmla="*/ 14069 h 251309"/>
                <a:gd name="connsiteX22" fmla="*/ 91006 w 198384"/>
                <a:gd name="connsiteY22" fmla="*/ 17996 h 251309"/>
                <a:gd name="connsiteX23" fmla="*/ 93643 w 198384"/>
                <a:gd name="connsiteY23" fmla="*/ 20613 h 251309"/>
                <a:gd name="connsiteX24" fmla="*/ 94962 w 198384"/>
                <a:gd name="connsiteY24" fmla="*/ 24539 h 251309"/>
                <a:gd name="connsiteX25" fmla="*/ 97600 w 198384"/>
                <a:gd name="connsiteY25" fmla="*/ 31083 h 251309"/>
                <a:gd name="connsiteX26" fmla="*/ 102876 w 198384"/>
                <a:gd name="connsiteY26" fmla="*/ 33701 h 251309"/>
                <a:gd name="connsiteX27" fmla="*/ 106833 w 198384"/>
                <a:gd name="connsiteY27" fmla="*/ 31083 h 251309"/>
                <a:gd name="connsiteX28" fmla="*/ 109471 w 198384"/>
                <a:gd name="connsiteY28" fmla="*/ 27157 h 251309"/>
                <a:gd name="connsiteX29" fmla="*/ 109471 w 198384"/>
                <a:gd name="connsiteY29" fmla="*/ 21922 h 251309"/>
                <a:gd name="connsiteX30" fmla="*/ 110789 w 198384"/>
                <a:gd name="connsiteY30" fmla="*/ 17996 h 251309"/>
                <a:gd name="connsiteX31" fmla="*/ 114746 w 198384"/>
                <a:gd name="connsiteY31" fmla="*/ 15378 h 251309"/>
                <a:gd name="connsiteX32" fmla="*/ 120022 w 198384"/>
                <a:gd name="connsiteY32" fmla="*/ 12761 h 251309"/>
                <a:gd name="connsiteX33" fmla="*/ 125298 w 198384"/>
                <a:gd name="connsiteY33" fmla="*/ 11452 h 251309"/>
                <a:gd name="connsiteX34" fmla="*/ 129254 w 198384"/>
                <a:gd name="connsiteY34" fmla="*/ 12761 h 251309"/>
                <a:gd name="connsiteX35" fmla="*/ 131892 w 198384"/>
                <a:gd name="connsiteY35" fmla="*/ 16687 h 251309"/>
                <a:gd name="connsiteX36" fmla="*/ 131892 w 198384"/>
                <a:gd name="connsiteY36" fmla="*/ 21922 h 251309"/>
                <a:gd name="connsiteX37" fmla="*/ 133211 w 198384"/>
                <a:gd name="connsiteY37" fmla="*/ 27157 h 251309"/>
                <a:gd name="connsiteX38" fmla="*/ 138487 w 198384"/>
                <a:gd name="connsiteY38" fmla="*/ 29774 h 251309"/>
                <a:gd name="connsiteX39" fmla="*/ 139806 w 198384"/>
                <a:gd name="connsiteY39" fmla="*/ 35009 h 251309"/>
                <a:gd name="connsiteX40" fmla="*/ 143762 w 198384"/>
                <a:gd name="connsiteY40" fmla="*/ 40244 h 251309"/>
                <a:gd name="connsiteX41" fmla="*/ 147719 w 198384"/>
                <a:gd name="connsiteY41" fmla="*/ 42862 h 251309"/>
                <a:gd name="connsiteX42" fmla="*/ 150357 w 198384"/>
                <a:gd name="connsiteY42" fmla="*/ 52023 h 251309"/>
                <a:gd name="connsiteX43" fmla="*/ 152995 w 198384"/>
                <a:gd name="connsiteY43" fmla="*/ 54641 h 251309"/>
                <a:gd name="connsiteX44" fmla="*/ 156952 w 198384"/>
                <a:gd name="connsiteY44" fmla="*/ 57258 h 251309"/>
                <a:gd name="connsiteX45" fmla="*/ 158271 w 198384"/>
                <a:gd name="connsiteY45" fmla="*/ 62493 h 251309"/>
                <a:gd name="connsiteX46" fmla="*/ 160908 w 198384"/>
                <a:gd name="connsiteY46" fmla="*/ 63802 h 251309"/>
                <a:gd name="connsiteX47" fmla="*/ 164865 w 198384"/>
                <a:gd name="connsiteY47" fmla="*/ 61184 h 251309"/>
                <a:gd name="connsiteX48" fmla="*/ 172779 w 198384"/>
                <a:gd name="connsiteY48" fmla="*/ 61184 h 251309"/>
                <a:gd name="connsiteX49" fmla="*/ 176735 w 198384"/>
                <a:gd name="connsiteY49" fmla="*/ 62493 h 251309"/>
                <a:gd name="connsiteX50" fmla="*/ 180692 w 198384"/>
                <a:gd name="connsiteY50" fmla="*/ 67728 h 251309"/>
                <a:gd name="connsiteX51" fmla="*/ 183330 w 198384"/>
                <a:gd name="connsiteY51" fmla="*/ 72963 h 251309"/>
                <a:gd name="connsiteX52" fmla="*/ 187287 w 198384"/>
                <a:gd name="connsiteY52" fmla="*/ 76889 h 251309"/>
                <a:gd name="connsiteX53" fmla="*/ 191244 w 198384"/>
                <a:gd name="connsiteY53" fmla="*/ 78198 h 251309"/>
                <a:gd name="connsiteX54" fmla="*/ 196519 w 198384"/>
                <a:gd name="connsiteY54" fmla="*/ 83433 h 251309"/>
                <a:gd name="connsiteX55" fmla="*/ 197838 w 198384"/>
                <a:gd name="connsiteY55" fmla="*/ 87359 h 251309"/>
                <a:gd name="connsiteX56" fmla="*/ 193881 w 198384"/>
                <a:gd name="connsiteY56" fmla="*/ 87359 h 251309"/>
                <a:gd name="connsiteX57" fmla="*/ 188606 w 198384"/>
                <a:gd name="connsiteY57" fmla="*/ 87359 h 251309"/>
                <a:gd name="connsiteX58" fmla="*/ 182011 w 198384"/>
                <a:gd name="connsiteY58" fmla="*/ 83433 h 251309"/>
                <a:gd name="connsiteX59" fmla="*/ 178054 w 198384"/>
                <a:gd name="connsiteY59" fmla="*/ 79507 h 251309"/>
                <a:gd name="connsiteX60" fmla="*/ 174098 w 198384"/>
                <a:gd name="connsiteY60" fmla="*/ 76889 h 251309"/>
                <a:gd name="connsiteX61" fmla="*/ 171460 w 198384"/>
                <a:gd name="connsiteY61" fmla="*/ 74272 h 251309"/>
                <a:gd name="connsiteX62" fmla="*/ 168822 w 198384"/>
                <a:gd name="connsiteY62" fmla="*/ 76889 h 251309"/>
                <a:gd name="connsiteX63" fmla="*/ 171460 w 198384"/>
                <a:gd name="connsiteY63" fmla="*/ 79507 h 251309"/>
                <a:gd name="connsiteX64" fmla="*/ 174098 w 198384"/>
                <a:gd name="connsiteY64" fmla="*/ 83433 h 251309"/>
                <a:gd name="connsiteX65" fmla="*/ 175417 w 198384"/>
                <a:gd name="connsiteY65" fmla="*/ 87359 h 251309"/>
                <a:gd name="connsiteX66" fmla="*/ 176735 w 198384"/>
                <a:gd name="connsiteY66" fmla="*/ 93903 h 251309"/>
                <a:gd name="connsiteX67" fmla="*/ 180692 w 198384"/>
                <a:gd name="connsiteY67" fmla="*/ 97829 h 251309"/>
                <a:gd name="connsiteX68" fmla="*/ 187287 w 198384"/>
                <a:gd name="connsiteY68" fmla="*/ 101756 h 251309"/>
                <a:gd name="connsiteX69" fmla="*/ 189925 w 198384"/>
                <a:gd name="connsiteY69" fmla="*/ 101756 h 251309"/>
                <a:gd name="connsiteX70" fmla="*/ 191244 w 198384"/>
                <a:gd name="connsiteY70" fmla="*/ 101756 h 251309"/>
                <a:gd name="connsiteX71" fmla="*/ 188606 w 198384"/>
                <a:gd name="connsiteY71" fmla="*/ 104373 h 251309"/>
                <a:gd name="connsiteX72" fmla="*/ 184649 w 198384"/>
                <a:gd name="connsiteY72" fmla="*/ 110917 h 251309"/>
                <a:gd name="connsiteX73" fmla="*/ 180692 w 198384"/>
                <a:gd name="connsiteY73" fmla="*/ 114843 h 251309"/>
                <a:gd name="connsiteX74" fmla="*/ 179373 w 198384"/>
                <a:gd name="connsiteY74" fmla="*/ 125313 h 251309"/>
                <a:gd name="connsiteX75" fmla="*/ 180692 w 198384"/>
                <a:gd name="connsiteY75" fmla="*/ 130548 h 251309"/>
                <a:gd name="connsiteX76" fmla="*/ 179373 w 198384"/>
                <a:gd name="connsiteY76" fmla="*/ 135783 h 251309"/>
                <a:gd name="connsiteX77" fmla="*/ 175417 w 198384"/>
                <a:gd name="connsiteY77" fmla="*/ 146253 h 251309"/>
                <a:gd name="connsiteX78" fmla="*/ 175417 w 198384"/>
                <a:gd name="connsiteY78" fmla="*/ 155415 h 251309"/>
                <a:gd name="connsiteX79" fmla="*/ 174098 w 198384"/>
                <a:gd name="connsiteY79" fmla="*/ 160650 h 251309"/>
                <a:gd name="connsiteX80" fmla="*/ 172779 w 198384"/>
                <a:gd name="connsiteY80" fmla="*/ 164576 h 251309"/>
                <a:gd name="connsiteX81" fmla="*/ 166184 w 198384"/>
                <a:gd name="connsiteY81" fmla="*/ 168502 h 251309"/>
                <a:gd name="connsiteX82" fmla="*/ 159590 w 198384"/>
                <a:gd name="connsiteY82" fmla="*/ 171120 h 251309"/>
                <a:gd name="connsiteX83" fmla="*/ 155633 w 198384"/>
                <a:gd name="connsiteY83" fmla="*/ 176355 h 251309"/>
                <a:gd name="connsiteX84" fmla="*/ 151676 w 198384"/>
                <a:gd name="connsiteY84" fmla="*/ 180281 h 251309"/>
                <a:gd name="connsiteX85" fmla="*/ 149038 w 198384"/>
                <a:gd name="connsiteY85" fmla="*/ 185516 h 251309"/>
                <a:gd name="connsiteX86" fmla="*/ 145081 w 198384"/>
                <a:gd name="connsiteY86" fmla="*/ 190751 h 251309"/>
                <a:gd name="connsiteX87" fmla="*/ 139806 w 198384"/>
                <a:gd name="connsiteY87" fmla="*/ 192060 h 251309"/>
                <a:gd name="connsiteX88" fmla="*/ 134530 w 198384"/>
                <a:gd name="connsiteY88" fmla="*/ 195986 h 251309"/>
                <a:gd name="connsiteX89" fmla="*/ 126616 w 198384"/>
                <a:gd name="connsiteY89" fmla="*/ 197295 h 251309"/>
                <a:gd name="connsiteX90" fmla="*/ 118703 w 198384"/>
                <a:gd name="connsiteY90" fmla="*/ 199912 h 251309"/>
                <a:gd name="connsiteX91" fmla="*/ 112108 w 198384"/>
                <a:gd name="connsiteY91" fmla="*/ 203838 h 251309"/>
                <a:gd name="connsiteX92" fmla="*/ 105514 w 198384"/>
                <a:gd name="connsiteY92" fmla="*/ 205147 h 251309"/>
                <a:gd name="connsiteX93" fmla="*/ 102876 w 198384"/>
                <a:gd name="connsiteY93" fmla="*/ 205147 h 251309"/>
                <a:gd name="connsiteX94" fmla="*/ 104195 w 198384"/>
                <a:gd name="connsiteY94" fmla="*/ 202530 h 251309"/>
                <a:gd name="connsiteX95" fmla="*/ 104195 w 198384"/>
                <a:gd name="connsiteY95" fmla="*/ 198603 h 251309"/>
                <a:gd name="connsiteX96" fmla="*/ 101557 w 198384"/>
                <a:gd name="connsiteY96" fmla="*/ 195986 h 251309"/>
                <a:gd name="connsiteX97" fmla="*/ 98919 w 198384"/>
                <a:gd name="connsiteY97" fmla="*/ 189442 h 251309"/>
                <a:gd name="connsiteX98" fmla="*/ 97600 w 198384"/>
                <a:gd name="connsiteY98" fmla="*/ 185516 h 251309"/>
                <a:gd name="connsiteX99" fmla="*/ 92325 w 198384"/>
                <a:gd name="connsiteY99" fmla="*/ 184207 h 251309"/>
                <a:gd name="connsiteX100" fmla="*/ 91006 w 198384"/>
                <a:gd name="connsiteY100" fmla="*/ 189442 h 251309"/>
                <a:gd name="connsiteX101" fmla="*/ 85730 w 198384"/>
                <a:gd name="connsiteY101" fmla="*/ 193368 h 251309"/>
                <a:gd name="connsiteX102" fmla="*/ 80454 w 198384"/>
                <a:gd name="connsiteY102" fmla="*/ 192060 h 251309"/>
                <a:gd name="connsiteX103" fmla="*/ 77816 w 198384"/>
                <a:gd name="connsiteY103" fmla="*/ 197295 h 251309"/>
                <a:gd name="connsiteX104" fmla="*/ 79135 w 198384"/>
                <a:gd name="connsiteY104" fmla="*/ 199912 h 251309"/>
                <a:gd name="connsiteX105" fmla="*/ 80454 w 198384"/>
                <a:gd name="connsiteY105" fmla="*/ 206456 h 251309"/>
                <a:gd name="connsiteX106" fmla="*/ 79135 w 198384"/>
                <a:gd name="connsiteY106" fmla="*/ 214308 h 251309"/>
                <a:gd name="connsiteX107" fmla="*/ 80454 w 198384"/>
                <a:gd name="connsiteY107" fmla="*/ 219543 h 251309"/>
                <a:gd name="connsiteX108" fmla="*/ 81773 w 198384"/>
                <a:gd name="connsiteY108" fmla="*/ 224778 h 251309"/>
                <a:gd name="connsiteX109" fmla="*/ 84411 w 198384"/>
                <a:gd name="connsiteY109" fmla="*/ 226087 h 251309"/>
                <a:gd name="connsiteX110" fmla="*/ 84411 w 198384"/>
                <a:gd name="connsiteY110" fmla="*/ 228705 h 251309"/>
                <a:gd name="connsiteX111" fmla="*/ 83092 w 198384"/>
                <a:gd name="connsiteY111" fmla="*/ 231322 h 251309"/>
                <a:gd name="connsiteX112" fmla="*/ 83092 w 198384"/>
                <a:gd name="connsiteY112" fmla="*/ 233940 h 251309"/>
                <a:gd name="connsiteX113" fmla="*/ 77816 w 198384"/>
                <a:gd name="connsiteY113" fmla="*/ 231322 h 251309"/>
                <a:gd name="connsiteX114" fmla="*/ 75179 w 198384"/>
                <a:gd name="connsiteY114" fmla="*/ 227396 h 251309"/>
                <a:gd name="connsiteX115" fmla="*/ 71222 w 198384"/>
                <a:gd name="connsiteY115" fmla="*/ 224778 h 251309"/>
                <a:gd name="connsiteX116" fmla="*/ 68584 w 198384"/>
                <a:gd name="connsiteY116" fmla="*/ 224778 h 251309"/>
                <a:gd name="connsiteX117" fmla="*/ 68584 w 198384"/>
                <a:gd name="connsiteY117" fmla="*/ 228705 h 251309"/>
                <a:gd name="connsiteX118" fmla="*/ 69903 w 198384"/>
                <a:gd name="connsiteY118" fmla="*/ 233940 h 251309"/>
                <a:gd name="connsiteX119" fmla="*/ 73860 w 198384"/>
                <a:gd name="connsiteY119" fmla="*/ 237866 h 251309"/>
                <a:gd name="connsiteX120" fmla="*/ 73860 w 198384"/>
                <a:gd name="connsiteY120" fmla="*/ 244410 h 251309"/>
                <a:gd name="connsiteX121" fmla="*/ 71222 w 198384"/>
                <a:gd name="connsiteY121" fmla="*/ 250953 h 251309"/>
                <a:gd name="connsiteX122" fmla="*/ 63308 w 198384"/>
                <a:gd name="connsiteY122" fmla="*/ 248336 h 251309"/>
                <a:gd name="connsiteX123" fmla="*/ 60670 w 198384"/>
                <a:gd name="connsiteY123" fmla="*/ 245718 h 251309"/>
                <a:gd name="connsiteX124" fmla="*/ 59352 w 198384"/>
                <a:gd name="connsiteY124" fmla="*/ 243101 h 251309"/>
                <a:gd name="connsiteX125" fmla="*/ 54076 w 198384"/>
                <a:gd name="connsiteY125" fmla="*/ 239175 h 251309"/>
                <a:gd name="connsiteX126" fmla="*/ 48800 w 198384"/>
                <a:gd name="connsiteY126" fmla="*/ 237866 h 251309"/>
                <a:gd name="connsiteX127" fmla="*/ 44843 w 198384"/>
                <a:gd name="connsiteY127" fmla="*/ 235248 h 251309"/>
                <a:gd name="connsiteX128" fmla="*/ 42206 w 198384"/>
                <a:gd name="connsiteY128" fmla="*/ 230013 h 251309"/>
                <a:gd name="connsiteX129" fmla="*/ 36930 w 198384"/>
                <a:gd name="connsiteY129" fmla="*/ 228705 h 251309"/>
                <a:gd name="connsiteX130" fmla="*/ 31654 w 198384"/>
                <a:gd name="connsiteY130" fmla="*/ 230013 h 251309"/>
                <a:gd name="connsiteX131" fmla="*/ 32973 w 198384"/>
                <a:gd name="connsiteY131" fmla="*/ 235248 h 251309"/>
                <a:gd name="connsiteX132" fmla="*/ 30335 w 198384"/>
                <a:gd name="connsiteY132" fmla="*/ 237866 h 251309"/>
                <a:gd name="connsiteX133" fmla="*/ 27697 w 198384"/>
                <a:gd name="connsiteY133" fmla="*/ 236557 h 251309"/>
                <a:gd name="connsiteX134" fmla="*/ 25060 w 198384"/>
                <a:gd name="connsiteY134" fmla="*/ 232631 h 251309"/>
                <a:gd name="connsiteX135" fmla="*/ 23741 w 198384"/>
                <a:gd name="connsiteY135" fmla="*/ 230013 h 251309"/>
                <a:gd name="connsiteX136" fmla="*/ 17146 w 198384"/>
                <a:gd name="connsiteY136" fmla="*/ 230013 h 251309"/>
                <a:gd name="connsiteX137" fmla="*/ 15827 w 198384"/>
                <a:gd name="connsiteY137" fmla="*/ 228705 h 251309"/>
                <a:gd name="connsiteX138" fmla="*/ 15827 w 198384"/>
                <a:gd name="connsiteY138" fmla="*/ 227396 h 251309"/>
                <a:gd name="connsiteX139" fmla="*/ 15827 w 198384"/>
                <a:gd name="connsiteY139" fmla="*/ 222161 h 251309"/>
                <a:gd name="connsiteX140" fmla="*/ 11870 w 198384"/>
                <a:gd name="connsiteY140" fmla="*/ 218235 h 251309"/>
                <a:gd name="connsiteX141" fmla="*/ 10551 w 198384"/>
                <a:gd name="connsiteY141" fmla="*/ 213000 h 251309"/>
                <a:gd name="connsiteX142" fmla="*/ 7914 w 198384"/>
                <a:gd name="connsiteY142" fmla="*/ 203838 h 251309"/>
                <a:gd name="connsiteX143" fmla="*/ 5276 w 198384"/>
                <a:gd name="connsiteY143" fmla="*/ 195986 h 251309"/>
                <a:gd name="connsiteX144" fmla="*/ 1319 w 198384"/>
                <a:gd name="connsiteY144" fmla="*/ 193368 h 251309"/>
                <a:gd name="connsiteX145" fmla="*/ 0 w 198384"/>
                <a:gd name="connsiteY145" fmla="*/ 188133 h 251309"/>
                <a:gd name="connsiteX146" fmla="*/ 2638 w 198384"/>
                <a:gd name="connsiteY146" fmla="*/ 181590 h 251309"/>
                <a:gd name="connsiteX147" fmla="*/ 5276 w 198384"/>
                <a:gd name="connsiteY147" fmla="*/ 177663 h 251309"/>
                <a:gd name="connsiteX148" fmla="*/ 6595 w 198384"/>
                <a:gd name="connsiteY148" fmla="*/ 173737 h 251309"/>
                <a:gd name="connsiteX149" fmla="*/ 5276 w 198384"/>
                <a:gd name="connsiteY149" fmla="*/ 168502 h 251309"/>
                <a:gd name="connsiteX150" fmla="*/ 7914 w 198384"/>
                <a:gd name="connsiteY150" fmla="*/ 164576 h 251309"/>
                <a:gd name="connsiteX151" fmla="*/ 14508 w 198384"/>
                <a:gd name="connsiteY151" fmla="*/ 164576 h 251309"/>
                <a:gd name="connsiteX152" fmla="*/ 21103 w 198384"/>
                <a:gd name="connsiteY152" fmla="*/ 164576 h 251309"/>
                <a:gd name="connsiteX153" fmla="*/ 25060 w 198384"/>
                <a:gd name="connsiteY153" fmla="*/ 168502 h 251309"/>
                <a:gd name="connsiteX154" fmla="*/ 30335 w 198384"/>
                <a:gd name="connsiteY154" fmla="*/ 168502 h 251309"/>
                <a:gd name="connsiteX155" fmla="*/ 34292 w 198384"/>
                <a:gd name="connsiteY155" fmla="*/ 167193 h 251309"/>
                <a:gd name="connsiteX156" fmla="*/ 39568 w 198384"/>
                <a:gd name="connsiteY156" fmla="*/ 160650 h 251309"/>
                <a:gd name="connsiteX157" fmla="*/ 39568 w 198384"/>
                <a:gd name="connsiteY157" fmla="*/ 154106 h 251309"/>
                <a:gd name="connsiteX158" fmla="*/ 38249 w 198384"/>
                <a:gd name="connsiteY158" fmla="*/ 146253 h 251309"/>
                <a:gd name="connsiteX159" fmla="*/ 35611 w 198384"/>
                <a:gd name="connsiteY159" fmla="*/ 143636 h 251309"/>
                <a:gd name="connsiteX160" fmla="*/ 38249 w 198384"/>
                <a:gd name="connsiteY160" fmla="*/ 138401 h 251309"/>
                <a:gd name="connsiteX161" fmla="*/ 43525 w 198384"/>
                <a:gd name="connsiteY161" fmla="*/ 138401 h 251309"/>
                <a:gd name="connsiteX162" fmla="*/ 46162 w 198384"/>
                <a:gd name="connsiteY162" fmla="*/ 134475 h 251309"/>
                <a:gd name="connsiteX163" fmla="*/ 50119 w 198384"/>
                <a:gd name="connsiteY163" fmla="*/ 127931 h 251309"/>
                <a:gd name="connsiteX164" fmla="*/ 56714 w 198384"/>
                <a:gd name="connsiteY164" fmla="*/ 125313 h 251309"/>
                <a:gd name="connsiteX165" fmla="*/ 59352 w 198384"/>
                <a:gd name="connsiteY165" fmla="*/ 118769 h 251309"/>
                <a:gd name="connsiteX166" fmla="*/ 58033 w 198384"/>
                <a:gd name="connsiteY166" fmla="*/ 106991 h 251309"/>
                <a:gd name="connsiteX167" fmla="*/ 60670 w 198384"/>
                <a:gd name="connsiteY167" fmla="*/ 99138 h 251309"/>
                <a:gd name="connsiteX168" fmla="*/ 63308 w 198384"/>
                <a:gd name="connsiteY168" fmla="*/ 92594 h 251309"/>
                <a:gd name="connsiteX169" fmla="*/ 60670 w 198384"/>
                <a:gd name="connsiteY169" fmla="*/ 84742 h 251309"/>
                <a:gd name="connsiteX170" fmla="*/ 54076 w 198384"/>
                <a:gd name="connsiteY170" fmla="*/ 79507 h 251309"/>
                <a:gd name="connsiteX171" fmla="*/ 48800 w 198384"/>
                <a:gd name="connsiteY171" fmla="*/ 76889 h 251309"/>
                <a:gd name="connsiteX172" fmla="*/ 46162 w 198384"/>
                <a:gd name="connsiteY172" fmla="*/ 72963 h 251309"/>
                <a:gd name="connsiteX173" fmla="*/ 47481 w 198384"/>
                <a:gd name="connsiteY173" fmla="*/ 66419 h 251309"/>
                <a:gd name="connsiteX174" fmla="*/ 47481 w 198384"/>
                <a:gd name="connsiteY174" fmla="*/ 61184 h 251309"/>
                <a:gd name="connsiteX175" fmla="*/ 44843 w 198384"/>
                <a:gd name="connsiteY175" fmla="*/ 55949 h 251309"/>
                <a:gd name="connsiteX176" fmla="*/ 44843 w 198384"/>
                <a:gd name="connsiteY176" fmla="*/ 49406 h 251309"/>
                <a:gd name="connsiteX177" fmla="*/ 50119 w 198384"/>
                <a:gd name="connsiteY177" fmla="*/ 44171 h 251309"/>
                <a:gd name="connsiteX178" fmla="*/ 55395 w 198384"/>
                <a:gd name="connsiteY178" fmla="*/ 38936 h 251309"/>
                <a:gd name="connsiteX179" fmla="*/ 54076 w 198384"/>
                <a:gd name="connsiteY179" fmla="*/ 33701 h 251309"/>
                <a:gd name="connsiteX180" fmla="*/ 55395 w 198384"/>
                <a:gd name="connsiteY180" fmla="*/ 28466 h 251309"/>
                <a:gd name="connsiteX181" fmla="*/ 58033 w 198384"/>
                <a:gd name="connsiteY181" fmla="*/ 24539 h 251309"/>
                <a:gd name="connsiteX182" fmla="*/ 59352 w 198384"/>
                <a:gd name="connsiteY182" fmla="*/ 20613 h 251309"/>
                <a:gd name="connsiteX183" fmla="*/ 61989 w 198384"/>
                <a:gd name="connsiteY183" fmla="*/ 14069 h 251309"/>
                <a:gd name="connsiteX184" fmla="*/ 63308 w 198384"/>
                <a:gd name="connsiteY184" fmla="*/ 11452 h 251309"/>
                <a:gd name="connsiteX185" fmla="*/ 64627 w 198384"/>
                <a:gd name="connsiteY185" fmla="*/ 7526 h 251309"/>
                <a:gd name="connsiteX186" fmla="*/ 65946 w 198384"/>
                <a:gd name="connsiteY186" fmla="*/ 4908 h 251309"/>
                <a:gd name="connsiteX187" fmla="*/ 73860 w 198384"/>
                <a:gd name="connsiteY187" fmla="*/ 7526 h 251309"/>
                <a:gd name="connsiteX188" fmla="*/ 77816 w 198384"/>
                <a:gd name="connsiteY188" fmla="*/ 3599 h 251309"/>
                <a:gd name="connsiteX189" fmla="*/ 83092 w 198384"/>
                <a:gd name="connsiteY189" fmla="*/ 982 h 25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98384" h="251309">
                  <a:moveTo>
                    <a:pt x="183371" y="52002"/>
                  </a:moveTo>
                  <a:cubicBezTo>
                    <a:pt x="184585" y="50677"/>
                    <a:pt x="185799" y="52002"/>
                    <a:pt x="187014" y="53327"/>
                  </a:cubicBezTo>
                  <a:cubicBezTo>
                    <a:pt x="188228" y="53327"/>
                    <a:pt x="189442" y="54651"/>
                    <a:pt x="190657" y="55976"/>
                  </a:cubicBezTo>
                  <a:cubicBezTo>
                    <a:pt x="190657" y="57301"/>
                    <a:pt x="191871" y="58625"/>
                    <a:pt x="190657" y="59950"/>
                  </a:cubicBezTo>
                  <a:cubicBezTo>
                    <a:pt x="190657" y="61275"/>
                    <a:pt x="190657" y="63924"/>
                    <a:pt x="189442" y="65249"/>
                  </a:cubicBezTo>
                  <a:cubicBezTo>
                    <a:pt x="188228" y="65249"/>
                    <a:pt x="187014" y="63924"/>
                    <a:pt x="185799" y="62600"/>
                  </a:cubicBezTo>
                  <a:cubicBezTo>
                    <a:pt x="184585" y="61275"/>
                    <a:pt x="183371" y="58625"/>
                    <a:pt x="183371" y="57301"/>
                  </a:cubicBezTo>
                  <a:cubicBezTo>
                    <a:pt x="183371" y="55976"/>
                    <a:pt x="182156" y="52002"/>
                    <a:pt x="183371" y="52002"/>
                  </a:cubicBezTo>
                  <a:close/>
                  <a:moveTo>
                    <a:pt x="177993" y="28969"/>
                  </a:moveTo>
                  <a:cubicBezTo>
                    <a:pt x="179380" y="28969"/>
                    <a:pt x="180768" y="33068"/>
                    <a:pt x="180768" y="34434"/>
                  </a:cubicBezTo>
                  <a:cubicBezTo>
                    <a:pt x="182156" y="35800"/>
                    <a:pt x="182156" y="38533"/>
                    <a:pt x="182156" y="41265"/>
                  </a:cubicBezTo>
                  <a:cubicBezTo>
                    <a:pt x="182156" y="42631"/>
                    <a:pt x="182156" y="45364"/>
                    <a:pt x="180768" y="46730"/>
                  </a:cubicBezTo>
                  <a:cubicBezTo>
                    <a:pt x="180768" y="48096"/>
                    <a:pt x="179380" y="49462"/>
                    <a:pt x="177993" y="49462"/>
                  </a:cubicBezTo>
                  <a:cubicBezTo>
                    <a:pt x="176605" y="49462"/>
                    <a:pt x="172441" y="48096"/>
                    <a:pt x="172441" y="45364"/>
                  </a:cubicBezTo>
                  <a:cubicBezTo>
                    <a:pt x="172441" y="43997"/>
                    <a:pt x="173829" y="42631"/>
                    <a:pt x="173829" y="41265"/>
                  </a:cubicBezTo>
                  <a:cubicBezTo>
                    <a:pt x="175217" y="39899"/>
                    <a:pt x="172441" y="34434"/>
                    <a:pt x="172441" y="33068"/>
                  </a:cubicBezTo>
                  <a:cubicBezTo>
                    <a:pt x="172441" y="31702"/>
                    <a:pt x="176605" y="27603"/>
                    <a:pt x="177993" y="28969"/>
                  </a:cubicBezTo>
                  <a:close/>
                  <a:moveTo>
                    <a:pt x="83092" y="982"/>
                  </a:moveTo>
                  <a:cubicBezTo>
                    <a:pt x="84411" y="-327"/>
                    <a:pt x="87049" y="-327"/>
                    <a:pt x="88368" y="982"/>
                  </a:cubicBezTo>
                  <a:cubicBezTo>
                    <a:pt x="89687" y="982"/>
                    <a:pt x="92325" y="3599"/>
                    <a:pt x="93643" y="6217"/>
                  </a:cubicBezTo>
                  <a:cubicBezTo>
                    <a:pt x="93643" y="7526"/>
                    <a:pt x="93643" y="10143"/>
                    <a:pt x="93643" y="11452"/>
                  </a:cubicBezTo>
                  <a:cubicBezTo>
                    <a:pt x="93643" y="12761"/>
                    <a:pt x="92325" y="14069"/>
                    <a:pt x="91006" y="14069"/>
                  </a:cubicBezTo>
                  <a:cubicBezTo>
                    <a:pt x="91006" y="15378"/>
                    <a:pt x="91006" y="16687"/>
                    <a:pt x="91006" y="17996"/>
                  </a:cubicBezTo>
                  <a:cubicBezTo>
                    <a:pt x="91006" y="17996"/>
                    <a:pt x="93643" y="19304"/>
                    <a:pt x="93643" y="20613"/>
                  </a:cubicBezTo>
                  <a:cubicBezTo>
                    <a:pt x="93643" y="21922"/>
                    <a:pt x="94962" y="23231"/>
                    <a:pt x="94962" y="24539"/>
                  </a:cubicBezTo>
                  <a:cubicBezTo>
                    <a:pt x="94962" y="25848"/>
                    <a:pt x="96281" y="29774"/>
                    <a:pt x="97600" y="31083"/>
                  </a:cubicBezTo>
                  <a:cubicBezTo>
                    <a:pt x="98919" y="32392"/>
                    <a:pt x="101557" y="33701"/>
                    <a:pt x="102876" y="33701"/>
                  </a:cubicBezTo>
                  <a:cubicBezTo>
                    <a:pt x="104195" y="33701"/>
                    <a:pt x="105514" y="32392"/>
                    <a:pt x="106833" y="31083"/>
                  </a:cubicBezTo>
                  <a:cubicBezTo>
                    <a:pt x="106833" y="29774"/>
                    <a:pt x="108152" y="28466"/>
                    <a:pt x="109471" y="27157"/>
                  </a:cubicBezTo>
                  <a:cubicBezTo>
                    <a:pt x="109471" y="25848"/>
                    <a:pt x="109471" y="23231"/>
                    <a:pt x="109471" y="21922"/>
                  </a:cubicBezTo>
                  <a:cubicBezTo>
                    <a:pt x="109471" y="20613"/>
                    <a:pt x="109471" y="19304"/>
                    <a:pt x="110789" y="17996"/>
                  </a:cubicBezTo>
                  <a:cubicBezTo>
                    <a:pt x="110789" y="16687"/>
                    <a:pt x="113427" y="16687"/>
                    <a:pt x="114746" y="15378"/>
                  </a:cubicBezTo>
                  <a:cubicBezTo>
                    <a:pt x="116065" y="15378"/>
                    <a:pt x="118703" y="12761"/>
                    <a:pt x="120022" y="12761"/>
                  </a:cubicBezTo>
                  <a:cubicBezTo>
                    <a:pt x="121341" y="11452"/>
                    <a:pt x="123979" y="11452"/>
                    <a:pt x="125298" y="11452"/>
                  </a:cubicBezTo>
                  <a:cubicBezTo>
                    <a:pt x="126616" y="11452"/>
                    <a:pt x="129254" y="12761"/>
                    <a:pt x="129254" y="12761"/>
                  </a:cubicBezTo>
                  <a:cubicBezTo>
                    <a:pt x="130573" y="14069"/>
                    <a:pt x="130573" y="16687"/>
                    <a:pt x="131892" y="16687"/>
                  </a:cubicBezTo>
                  <a:cubicBezTo>
                    <a:pt x="131892" y="17996"/>
                    <a:pt x="131892" y="20613"/>
                    <a:pt x="131892" y="21922"/>
                  </a:cubicBezTo>
                  <a:cubicBezTo>
                    <a:pt x="131892" y="23231"/>
                    <a:pt x="131892" y="27157"/>
                    <a:pt x="133211" y="27157"/>
                  </a:cubicBezTo>
                  <a:cubicBezTo>
                    <a:pt x="134530" y="28466"/>
                    <a:pt x="137168" y="28466"/>
                    <a:pt x="138487" y="29774"/>
                  </a:cubicBezTo>
                  <a:cubicBezTo>
                    <a:pt x="138487" y="31083"/>
                    <a:pt x="139806" y="33701"/>
                    <a:pt x="139806" y="35009"/>
                  </a:cubicBezTo>
                  <a:cubicBezTo>
                    <a:pt x="141125" y="36318"/>
                    <a:pt x="142444" y="38936"/>
                    <a:pt x="143762" y="40244"/>
                  </a:cubicBezTo>
                  <a:cubicBezTo>
                    <a:pt x="143762" y="41553"/>
                    <a:pt x="146400" y="41553"/>
                    <a:pt x="147719" y="42862"/>
                  </a:cubicBezTo>
                  <a:cubicBezTo>
                    <a:pt x="149038" y="44171"/>
                    <a:pt x="149038" y="49406"/>
                    <a:pt x="150357" y="52023"/>
                  </a:cubicBezTo>
                  <a:cubicBezTo>
                    <a:pt x="150357" y="53332"/>
                    <a:pt x="152995" y="54641"/>
                    <a:pt x="152995" y="54641"/>
                  </a:cubicBezTo>
                  <a:cubicBezTo>
                    <a:pt x="154314" y="55949"/>
                    <a:pt x="156952" y="57258"/>
                    <a:pt x="156952" y="57258"/>
                  </a:cubicBezTo>
                  <a:cubicBezTo>
                    <a:pt x="158271" y="58567"/>
                    <a:pt x="156952" y="61184"/>
                    <a:pt x="158271" y="62493"/>
                  </a:cubicBezTo>
                  <a:cubicBezTo>
                    <a:pt x="158271" y="62493"/>
                    <a:pt x="159590" y="63802"/>
                    <a:pt x="160908" y="63802"/>
                  </a:cubicBezTo>
                  <a:cubicBezTo>
                    <a:pt x="162227" y="63802"/>
                    <a:pt x="164865" y="61184"/>
                    <a:pt x="164865" y="61184"/>
                  </a:cubicBezTo>
                  <a:cubicBezTo>
                    <a:pt x="167503" y="61184"/>
                    <a:pt x="170141" y="61184"/>
                    <a:pt x="172779" y="61184"/>
                  </a:cubicBezTo>
                  <a:cubicBezTo>
                    <a:pt x="174098" y="61184"/>
                    <a:pt x="175417" y="62493"/>
                    <a:pt x="176735" y="62493"/>
                  </a:cubicBezTo>
                  <a:cubicBezTo>
                    <a:pt x="178054" y="63802"/>
                    <a:pt x="179373" y="66419"/>
                    <a:pt x="180692" y="67728"/>
                  </a:cubicBezTo>
                  <a:cubicBezTo>
                    <a:pt x="182011" y="69037"/>
                    <a:pt x="182011" y="71654"/>
                    <a:pt x="183330" y="72963"/>
                  </a:cubicBezTo>
                  <a:cubicBezTo>
                    <a:pt x="183330" y="74272"/>
                    <a:pt x="185968" y="76889"/>
                    <a:pt x="187287" y="76889"/>
                  </a:cubicBezTo>
                  <a:cubicBezTo>
                    <a:pt x="188606" y="78198"/>
                    <a:pt x="189925" y="76889"/>
                    <a:pt x="191244" y="78198"/>
                  </a:cubicBezTo>
                  <a:cubicBezTo>
                    <a:pt x="192563" y="79507"/>
                    <a:pt x="195200" y="80816"/>
                    <a:pt x="196519" y="83433"/>
                  </a:cubicBezTo>
                  <a:cubicBezTo>
                    <a:pt x="197838" y="83433"/>
                    <a:pt x="199157" y="86051"/>
                    <a:pt x="197838" y="87359"/>
                  </a:cubicBezTo>
                  <a:cubicBezTo>
                    <a:pt x="197838" y="88668"/>
                    <a:pt x="195200" y="87359"/>
                    <a:pt x="193881" y="87359"/>
                  </a:cubicBezTo>
                  <a:cubicBezTo>
                    <a:pt x="192563" y="87359"/>
                    <a:pt x="189925" y="87359"/>
                    <a:pt x="188606" y="87359"/>
                  </a:cubicBezTo>
                  <a:cubicBezTo>
                    <a:pt x="187287" y="87359"/>
                    <a:pt x="183330" y="84742"/>
                    <a:pt x="182011" y="83433"/>
                  </a:cubicBezTo>
                  <a:cubicBezTo>
                    <a:pt x="180692" y="83433"/>
                    <a:pt x="179373" y="80816"/>
                    <a:pt x="178054" y="79507"/>
                  </a:cubicBezTo>
                  <a:cubicBezTo>
                    <a:pt x="178054" y="78198"/>
                    <a:pt x="175417" y="76889"/>
                    <a:pt x="174098" y="76889"/>
                  </a:cubicBezTo>
                  <a:cubicBezTo>
                    <a:pt x="174098" y="75581"/>
                    <a:pt x="172779" y="74272"/>
                    <a:pt x="171460" y="74272"/>
                  </a:cubicBezTo>
                  <a:cubicBezTo>
                    <a:pt x="171460" y="74272"/>
                    <a:pt x="168822" y="75581"/>
                    <a:pt x="168822" y="76889"/>
                  </a:cubicBezTo>
                  <a:cubicBezTo>
                    <a:pt x="168822" y="76889"/>
                    <a:pt x="170141" y="78198"/>
                    <a:pt x="171460" y="79507"/>
                  </a:cubicBezTo>
                  <a:cubicBezTo>
                    <a:pt x="171460" y="80816"/>
                    <a:pt x="172779" y="82124"/>
                    <a:pt x="174098" y="83433"/>
                  </a:cubicBezTo>
                  <a:cubicBezTo>
                    <a:pt x="174098" y="83433"/>
                    <a:pt x="174098" y="86051"/>
                    <a:pt x="175417" y="87359"/>
                  </a:cubicBezTo>
                  <a:cubicBezTo>
                    <a:pt x="175417" y="88668"/>
                    <a:pt x="175417" y="92594"/>
                    <a:pt x="176735" y="93903"/>
                  </a:cubicBezTo>
                  <a:cubicBezTo>
                    <a:pt x="176735" y="95212"/>
                    <a:pt x="179373" y="96521"/>
                    <a:pt x="180692" y="97829"/>
                  </a:cubicBezTo>
                  <a:cubicBezTo>
                    <a:pt x="182011" y="99138"/>
                    <a:pt x="184649" y="101756"/>
                    <a:pt x="187287" y="101756"/>
                  </a:cubicBezTo>
                  <a:cubicBezTo>
                    <a:pt x="187287" y="101756"/>
                    <a:pt x="189925" y="100447"/>
                    <a:pt x="189925" y="101756"/>
                  </a:cubicBezTo>
                  <a:cubicBezTo>
                    <a:pt x="189925" y="101756"/>
                    <a:pt x="191244" y="101756"/>
                    <a:pt x="191244" y="101756"/>
                  </a:cubicBezTo>
                  <a:cubicBezTo>
                    <a:pt x="189925" y="101756"/>
                    <a:pt x="188606" y="103064"/>
                    <a:pt x="188606" y="104373"/>
                  </a:cubicBezTo>
                  <a:cubicBezTo>
                    <a:pt x="187287" y="105682"/>
                    <a:pt x="185968" y="109608"/>
                    <a:pt x="184649" y="110917"/>
                  </a:cubicBezTo>
                  <a:cubicBezTo>
                    <a:pt x="183330" y="112226"/>
                    <a:pt x="180692" y="113534"/>
                    <a:pt x="180692" y="114843"/>
                  </a:cubicBezTo>
                  <a:cubicBezTo>
                    <a:pt x="179373" y="117461"/>
                    <a:pt x="179373" y="122696"/>
                    <a:pt x="179373" y="125313"/>
                  </a:cubicBezTo>
                  <a:cubicBezTo>
                    <a:pt x="179373" y="126622"/>
                    <a:pt x="180692" y="129240"/>
                    <a:pt x="180692" y="130548"/>
                  </a:cubicBezTo>
                  <a:cubicBezTo>
                    <a:pt x="180692" y="131857"/>
                    <a:pt x="179373" y="134475"/>
                    <a:pt x="179373" y="135783"/>
                  </a:cubicBezTo>
                  <a:cubicBezTo>
                    <a:pt x="178054" y="138401"/>
                    <a:pt x="176735" y="143636"/>
                    <a:pt x="175417" y="146253"/>
                  </a:cubicBezTo>
                  <a:cubicBezTo>
                    <a:pt x="175417" y="148871"/>
                    <a:pt x="176735" y="152797"/>
                    <a:pt x="175417" y="155415"/>
                  </a:cubicBezTo>
                  <a:cubicBezTo>
                    <a:pt x="175417" y="156723"/>
                    <a:pt x="174098" y="159341"/>
                    <a:pt x="174098" y="160650"/>
                  </a:cubicBezTo>
                  <a:cubicBezTo>
                    <a:pt x="174098" y="161958"/>
                    <a:pt x="172779" y="164576"/>
                    <a:pt x="172779" y="164576"/>
                  </a:cubicBezTo>
                  <a:cubicBezTo>
                    <a:pt x="171460" y="167193"/>
                    <a:pt x="167503" y="168502"/>
                    <a:pt x="166184" y="168502"/>
                  </a:cubicBezTo>
                  <a:cubicBezTo>
                    <a:pt x="164865" y="169811"/>
                    <a:pt x="160908" y="171120"/>
                    <a:pt x="159590" y="171120"/>
                  </a:cubicBezTo>
                  <a:cubicBezTo>
                    <a:pt x="158271" y="172428"/>
                    <a:pt x="156952" y="176355"/>
                    <a:pt x="155633" y="176355"/>
                  </a:cubicBezTo>
                  <a:cubicBezTo>
                    <a:pt x="154314" y="177663"/>
                    <a:pt x="151676" y="178972"/>
                    <a:pt x="151676" y="180281"/>
                  </a:cubicBezTo>
                  <a:cubicBezTo>
                    <a:pt x="150357" y="181590"/>
                    <a:pt x="149038" y="184207"/>
                    <a:pt x="149038" y="185516"/>
                  </a:cubicBezTo>
                  <a:cubicBezTo>
                    <a:pt x="147719" y="186825"/>
                    <a:pt x="146400" y="189442"/>
                    <a:pt x="145081" y="190751"/>
                  </a:cubicBezTo>
                  <a:cubicBezTo>
                    <a:pt x="143762" y="190751"/>
                    <a:pt x="141125" y="192060"/>
                    <a:pt x="139806" y="192060"/>
                  </a:cubicBezTo>
                  <a:cubicBezTo>
                    <a:pt x="138487" y="193368"/>
                    <a:pt x="135849" y="195986"/>
                    <a:pt x="134530" y="195986"/>
                  </a:cubicBezTo>
                  <a:cubicBezTo>
                    <a:pt x="131892" y="197295"/>
                    <a:pt x="127935" y="195986"/>
                    <a:pt x="126616" y="197295"/>
                  </a:cubicBezTo>
                  <a:cubicBezTo>
                    <a:pt x="123979" y="197295"/>
                    <a:pt x="120022" y="199912"/>
                    <a:pt x="118703" y="199912"/>
                  </a:cubicBezTo>
                  <a:cubicBezTo>
                    <a:pt x="117384" y="201221"/>
                    <a:pt x="113427" y="202530"/>
                    <a:pt x="112108" y="203838"/>
                  </a:cubicBezTo>
                  <a:cubicBezTo>
                    <a:pt x="110789" y="203838"/>
                    <a:pt x="106833" y="203838"/>
                    <a:pt x="105514" y="205147"/>
                  </a:cubicBezTo>
                  <a:cubicBezTo>
                    <a:pt x="105514" y="205147"/>
                    <a:pt x="104195" y="205147"/>
                    <a:pt x="102876" y="205147"/>
                  </a:cubicBezTo>
                  <a:cubicBezTo>
                    <a:pt x="102876" y="203838"/>
                    <a:pt x="104195" y="202530"/>
                    <a:pt x="104195" y="202530"/>
                  </a:cubicBezTo>
                  <a:cubicBezTo>
                    <a:pt x="104195" y="201221"/>
                    <a:pt x="104195" y="198603"/>
                    <a:pt x="104195" y="198603"/>
                  </a:cubicBezTo>
                  <a:cubicBezTo>
                    <a:pt x="104195" y="197295"/>
                    <a:pt x="101557" y="195986"/>
                    <a:pt x="101557" y="195986"/>
                  </a:cubicBezTo>
                  <a:cubicBezTo>
                    <a:pt x="100238" y="194677"/>
                    <a:pt x="98919" y="192060"/>
                    <a:pt x="98919" y="189442"/>
                  </a:cubicBezTo>
                  <a:cubicBezTo>
                    <a:pt x="98919" y="189442"/>
                    <a:pt x="97600" y="185516"/>
                    <a:pt x="97600" y="185516"/>
                  </a:cubicBezTo>
                  <a:cubicBezTo>
                    <a:pt x="96281" y="184207"/>
                    <a:pt x="93643" y="184207"/>
                    <a:pt x="92325" y="184207"/>
                  </a:cubicBezTo>
                  <a:cubicBezTo>
                    <a:pt x="92325" y="185516"/>
                    <a:pt x="91006" y="188133"/>
                    <a:pt x="91006" y="189442"/>
                  </a:cubicBezTo>
                  <a:cubicBezTo>
                    <a:pt x="89687" y="190751"/>
                    <a:pt x="87049" y="193368"/>
                    <a:pt x="85730" y="193368"/>
                  </a:cubicBezTo>
                  <a:cubicBezTo>
                    <a:pt x="84411" y="193368"/>
                    <a:pt x="81773" y="192060"/>
                    <a:pt x="80454" y="192060"/>
                  </a:cubicBezTo>
                  <a:cubicBezTo>
                    <a:pt x="79135" y="193368"/>
                    <a:pt x="77816" y="195986"/>
                    <a:pt x="77816" y="197295"/>
                  </a:cubicBezTo>
                  <a:cubicBezTo>
                    <a:pt x="77816" y="197295"/>
                    <a:pt x="79135" y="199912"/>
                    <a:pt x="79135" y="199912"/>
                  </a:cubicBezTo>
                  <a:cubicBezTo>
                    <a:pt x="79135" y="201221"/>
                    <a:pt x="80454" y="205147"/>
                    <a:pt x="80454" y="206456"/>
                  </a:cubicBezTo>
                  <a:cubicBezTo>
                    <a:pt x="80454" y="209073"/>
                    <a:pt x="77816" y="213000"/>
                    <a:pt x="79135" y="214308"/>
                  </a:cubicBezTo>
                  <a:cubicBezTo>
                    <a:pt x="79135" y="215617"/>
                    <a:pt x="80454" y="218235"/>
                    <a:pt x="80454" y="219543"/>
                  </a:cubicBezTo>
                  <a:cubicBezTo>
                    <a:pt x="81773" y="220852"/>
                    <a:pt x="81773" y="223470"/>
                    <a:pt x="81773" y="224778"/>
                  </a:cubicBezTo>
                  <a:cubicBezTo>
                    <a:pt x="83092" y="224778"/>
                    <a:pt x="84411" y="226087"/>
                    <a:pt x="84411" y="226087"/>
                  </a:cubicBezTo>
                  <a:cubicBezTo>
                    <a:pt x="84411" y="227396"/>
                    <a:pt x="84411" y="228705"/>
                    <a:pt x="84411" y="228705"/>
                  </a:cubicBezTo>
                  <a:cubicBezTo>
                    <a:pt x="84411" y="230013"/>
                    <a:pt x="83092" y="231322"/>
                    <a:pt x="83092" y="231322"/>
                  </a:cubicBezTo>
                  <a:cubicBezTo>
                    <a:pt x="83092" y="232631"/>
                    <a:pt x="83092" y="233940"/>
                    <a:pt x="83092" y="233940"/>
                  </a:cubicBezTo>
                  <a:cubicBezTo>
                    <a:pt x="81773" y="233940"/>
                    <a:pt x="79135" y="232631"/>
                    <a:pt x="77816" y="231322"/>
                  </a:cubicBezTo>
                  <a:cubicBezTo>
                    <a:pt x="76498" y="230013"/>
                    <a:pt x="76498" y="227396"/>
                    <a:pt x="75179" y="227396"/>
                  </a:cubicBezTo>
                  <a:cubicBezTo>
                    <a:pt x="73860" y="226087"/>
                    <a:pt x="72541" y="224778"/>
                    <a:pt x="71222" y="224778"/>
                  </a:cubicBezTo>
                  <a:cubicBezTo>
                    <a:pt x="71222" y="223470"/>
                    <a:pt x="69903" y="223470"/>
                    <a:pt x="68584" y="224778"/>
                  </a:cubicBezTo>
                  <a:cubicBezTo>
                    <a:pt x="68584" y="224778"/>
                    <a:pt x="68584" y="227396"/>
                    <a:pt x="68584" y="228705"/>
                  </a:cubicBezTo>
                  <a:cubicBezTo>
                    <a:pt x="68584" y="230013"/>
                    <a:pt x="68584" y="232631"/>
                    <a:pt x="69903" y="233940"/>
                  </a:cubicBezTo>
                  <a:cubicBezTo>
                    <a:pt x="69903" y="235248"/>
                    <a:pt x="73860" y="236557"/>
                    <a:pt x="73860" y="237866"/>
                  </a:cubicBezTo>
                  <a:cubicBezTo>
                    <a:pt x="75179" y="239175"/>
                    <a:pt x="73860" y="243101"/>
                    <a:pt x="73860" y="244410"/>
                  </a:cubicBezTo>
                  <a:cubicBezTo>
                    <a:pt x="73860" y="247027"/>
                    <a:pt x="72541" y="250953"/>
                    <a:pt x="71222" y="250953"/>
                  </a:cubicBezTo>
                  <a:cubicBezTo>
                    <a:pt x="68584" y="252262"/>
                    <a:pt x="64627" y="249645"/>
                    <a:pt x="63308" y="248336"/>
                  </a:cubicBezTo>
                  <a:cubicBezTo>
                    <a:pt x="63308" y="247027"/>
                    <a:pt x="61989" y="247027"/>
                    <a:pt x="60670" y="245718"/>
                  </a:cubicBezTo>
                  <a:cubicBezTo>
                    <a:pt x="60670" y="245718"/>
                    <a:pt x="59352" y="243101"/>
                    <a:pt x="59352" y="243101"/>
                  </a:cubicBezTo>
                  <a:cubicBezTo>
                    <a:pt x="58033" y="241792"/>
                    <a:pt x="55395" y="240483"/>
                    <a:pt x="54076" y="239175"/>
                  </a:cubicBezTo>
                  <a:cubicBezTo>
                    <a:pt x="52757" y="239175"/>
                    <a:pt x="50119" y="239175"/>
                    <a:pt x="48800" y="237866"/>
                  </a:cubicBezTo>
                  <a:cubicBezTo>
                    <a:pt x="47481" y="237866"/>
                    <a:pt x="46162" y="236557"/>
                    <a:pt x="44843" y="235248"/>
                  </a:cubicBezTo>
                  <a:cubicBezTo>
                    <a:pt x="43525" y="233940"/>
                    <a:pt x="43525" y="230013"/>
                    <a:pt x="42206" y="230013"/>
                  </a:cubicBezTo>
                  <a:cubicBezTo>
                    <a:pt x="40887" y="228705"/>
                    <a:pt x="38249" y="228705"/>
                    <a:pt x="36930" y="228705"/>
                  </a:cubicBezTo>
                  <a:cubicBezTo>
                    <a:pt x="35611" y="228705"/>
                    <a:pt x="32973" y="228705"/>
                    <a:pt x="31654" y="230013"/>
                  </a:cubicBezTo>
                  <a:cubicBezTo>
                    <a:pt x="31654" y="231322"/>
                    <a:pt x="32973" y="233940"/>
                    <a:pt x="32973" y="235248"/>
                  </a:cubicBezTo>
                  <a:cubicBezTo>
                    <a:pt x="32973" y="236557"/>
                    <a:pt x="31654" y="237866"/>
                    <a:pt x="30335" y="237866"/>
                  </a:cubicBezTo>
                  <a:cubicBezTo>
                    <a:pt x="30335" y="237866"/>
                    <a:pt x="27697" y="236557"/>
                    <a:pt x="27697" y="236557"/>
                  </a:cubicBezTo>
                  <a:cubicBezTo>
                    <a:pt x="26379" y="235248"/>
                    <a:pt x="25060" y="233940"/>
                    <a:pt x="25060" y="232631"/>
                  </a:cubicBezTo>
                  <a:cubicBezTo>
                    <a:pt x="23741" y="232631"/>
                    <a:pt x="25060" y="230013"/>
                    <a:pt x="23741" y="230013"/>
                  </a:cubicBezTo>
                  <a:cubicBezTo>
                    <a:pt x="22422" y="228705"/>
                    <a:pt x="18465" y="230013"/>
                    <a:pt x="17146" y="230013"/>
                  </a:cubicBezTo>
                  <a:cubicBezTo>
                    <a:pt x="17146" y="230013"/>
                    <a:pt x="15827" y="228705"/>
                    <a:pt x="15827" y="228705"/>
                  </a:cubicBezTo>
                  <a:cubicBezTo>
                    <a:pt x="15827" y="228705"/>
                    <a:pt x="15827" y="227396"/>
                    <a:pt x="15827" y="227396"/>
                  </a:cubicBezTo>
                  <a:cubicBezTo>
                    <a:pt x="15827" y="226087"/>
                    <a:pt x="15827" y="223470"/>
                    <a:pt x="15827" y="222161"/>
                  </a:cubicBezTo>
                  <a:cubicBezTo>
                    <a:pt x="14508" y="220852"/>
                    <a:pt x="13189" y="218235"/>
                    <a:pt x="11870" y="218235"/>
                  </a:cubicBezTo>
                  <a:cubicBezTo>
                    <a:pt x="11870" y="216926"/>
                    <a:pt x="10551" y="214308"/>
                    <a:pt x="10551" y="213000"/>
                  </a:cubicBezTo>
                  <a:cubicBezTo>
                    <a:pt x="9233" y="210382"/>
                    <a:pt x="9233" y="206456"/>
                    <a:pt x="7914" y="203838"/>
                  </a:cubicBezTo>
                  <a:cubicBezTo>
                    <a:pt x="7914" y="202530"/>
                    <a:pt x="6595" y="197295"/>
                    <a:pt x="5276" y="195986"/>
                  </a:cubicBezTo>
                  <a:cubicBezTo>
                    <a:pt x="3957" y="194677"/>
                    <a:pt x="2638" y="193368"/>
                    <a:pt x="1319" y="193368"/>
                  </a:cubicBezTo>
                  <a:cubicBezTo>
                    <a:pt x="1319" y="192060"/>
                    <a:pt x="0" y="189442"/>
                    <a:pt x="0" y="188133"/>
                  </a:cubicBezTo>
                  <a:cubicBezTo>
                    <a:pt x="0" y="186825"/>
                    <a:pt x="1319" y="182898"/>
                    <a:pt x="2638" y="181590"/>
                  </a:cubicBezTo>
                  <a:cubicBezTo>
                    <a:pt x="2638" y="180281"/>
                    <a:pt x="5276" y="178972"/>
                    <a:pt x="5276" y="177663"/>
                  </a:cubicBezTo>
                  <a:cubicBezTo>
                    <a:pt x="5276" y="176355"/>
                    <a:pt x="6595" y="175046"/>
                    <a:pt x="6595" y="173737"/>
                  </a:cubicBezTo>
                  <a:cubicBezTo>
                    <a:pt x="6595" y="172428"/>
                    <a:pt x="3957" y="169811"/>
                    <a:pt x="5276" y="168502"/>
                  </a:cubicBezTo>
                  <a:cubicBezTo>
                    <a:pt x="5276" y="167193"/>
                    <a:pt x="6595" y="165885"/>
                    <a:pt x="7914" y="164576"/>
                  </a:cubicBezTo>
                  <a:cubicBezTo>
                    <a:pt x="9233" y="163267"/>
                    <a:pt x="13189" y="164576"/>
                    <a:pt x="14508" y="164576"/>
                  </a:cubicBezTo>
                  <a:cubicBezTo>
                    <a:pt x="17146" y="164576"/>
                    <a:pt x="19784" y="164576"/>
                    <a:pt x="21103" y="164576"/>
                  </a:cubicBezTo>
                  <a:cubicBezTo>
                    <a:pt x="22422" y="165885"/>
                    <a:pt x="23741" y="168502"/>
                    <a:pt x="25060" y="168502"/>
                  </a:cubicBezTo>
                  <a:cubicBezTo>
                    <a:pt x="26379" y="168502"/>
                    <a:pt x="29016" y="169811"/>
                    <a:pt x="30335" y="168502"/>
                  </a:cubicBezTo>
                  <a:cubicBezTo>
                    <a:pt x="31654" y="168502"/>
                    <a:pt x="32973" y="167193"/>
                    <a:pt x="34292" y="167193"/>
                  </a:cubicBezTo>
                  <a:cubicBezTo>
                    <a:pt x="35611" y="165885"/>
                    <a:pt x="39568" y="163267"/>
                    <a:pt x="39568" y="160650"/>
                  </a:cubicBezTo>
                  <a:cubicBezTo>
                    <a:pt x="40887" y="159341"/>
                    <a:pt x="39568" y="156723"/>
                    <a:pt x="39568" y="154106"/>
                  </a:cubicBezTo>
                  <a:cubicBezTo>
                    <a:pt x="39568" y="152797"/>
                    <a:pt x="39568" y="148871"/>
                    <a:pt x="38249" y="146253"/>
                  </a:cubicBezTo>
                  <a:cubicBezTo>
                    <a:pt x="38249" y="146253"/>
                    <a:pt x="35611" y="144945"/>
                    <a:pt x="35611" y="143636"/>
                  </a:cubicBezTo>
                  <a:cubicBezTo>
                    <a:pt x="35611" y="142327"/>
                    <a:pt x="36930" y="139710"/>
                    <a:pt x="38249" y="138401"/>
                  </a:cubicBezTo>
                  <a:cubicBezTo>
                    <a:pt x="39568" y="138401"/>
                    <a:pt x="42206" y="138401"/>
                    <a:pt x="43525" y="138401"/>
                  </a:cubicBezTo>
                  <a:cubicBezTo>
                    <a:pt x="44843" y="137092"/>
                    <a:pt x="44843" y="134475"/>
                    <a:pt x="46162" y="134475"/>
                  </a:cubicBezTo>
                  <a:cubicBezTo>
                    <a:pt x="47481" y="133166"/>
                    <a:pt x="48800" y="129240"/>
                    <a:pt x="50119" y="127931"/>
                  </a:cubicBezTo>
                  <a:cubicBezTo>
                    <a:pt x="51438" y="126622"/>
                    <a:pt x="55395" y="126622"/>
                    <a:pt x="56714" y="125313"/>
                  </a:cubicBezTo>
                  <a:cubicBezTo>
                    <a:pt x="58033" y="124005"/>
                    <a:pt x="59352" y="120078"/>
                    <a:pt x="59352" y="118769"/>
                  </a:cubicBezTo>
                  <a:cubicBezTo>
                    <a:pt x="59352" y="114843"/>
                    <a:pt x="58033" y="109608"/>
                    <a:pt x="58033" y="106991"/>
                  </a:cubicBezTo>
                  <a:cubicBezTo>
                    <a:pt x="59352" y="104373"/>
                    <a:pt x="59352" y="100447"/>
                    <a:pt x="60670" y="99138"/>
                  </a:cubicBezTo>
                  <a:cubicBezTo>
                    <a:pt x="60670" y="97829"/>
                    <a:pt x="63308" y="93903"/>
                    <a:pt x="63308" y="92594"/>
                  </a:cubicBezTo>
                  <a:cubicBezTo>
                    <a:pt x="63308" y="89977"/>
                    <a:pt x="61989" y="86051"/>
                    <a:pt x="60670" y="84742"/>
                  </a:cubicBezTo>
                  <a:cubicBezTo>
                    <a:pt x="59352" y="83433"/>
                    <a:pt x="55395" y="80816"/>
                    <a:pt x="54076" y="79507"/>
                  </a:cubicBezTo>
                  <a:cubicBezTo>
                    <a:pt x="52757" y="79507"/>
                    <a:pt x="50119" y="78198"/>
                    <a:pt x="48800" y="76889"/>
                  </a:cubicBezTo>
                  <a:cubicBezTo>
                    <a:pt x="48800" y="75581"/>
                    <a:pt x="47481" y="74272"/>
                    <a:pt x="46162" y="72963"/>
                  </a:cubicBezTo>
                  <a:cubicBezTo>
                    <a:pt x="46162" y="71654"/>
                    <a:pt x="47481" y="67728"/>
                    <a:pt x="47481" y="66419"/>
                  </a:cubicBezTo>
                  <a:cubicBezTo>
                    <a:pt x="47481" y="65111"/>
                    <a:pt x="47481" y="62493"/>
                    <a:pt x="47481" y="61184"/>
                  </a:cubicBezTo>
                  <a:cubicBezTo>
                    <a:pt x="47481" y="59876"/>
                    <a:pt x="44843" y="57258"/>
                    <a:pt x="44843" y="55949"/>
                  </a:cubicBezTo>
                  <a:cubicBezTo>
                    <a:pt x="44843" y="54641"/>
                    <a:pt x="44843" y="50714"/>
                    <a:pt x="44843" y="49406"/>
                  </a:cubicBezTo>
                  <a:cubicBezTo>
                    <a:pt x="46162" y="48097"/>
                    <a:pt x="48800" y="45479"/>
                    <a:pt x="50119" y="44171"/>
                  </a:cubicBezTo>
                  <a:cubicBezTo>
                    <a:pt x="51438" y="42862"/>
                    <a:pt x="54076" y="40244"/>
                    <a:pt x="55395" y="38936"/>
                  </a:cubicBezTo>
                  <a:cubicBezTo>
                    <a:pt x="55395" y="37627"/>
                    <a:pt x="54076" y="35009"/>
                    <a:pt x="54076" y="33701"/>
                  </a:cubicBezTo>
                  <a:cubicBezTo>
                    <a:pt x="54076" y="32392"/>
                    <a:pt x="55395" y="29774"/>
                    <a:pt x="55395" y="28466"/>
                  </a:cubicBezTo>
                  <a:cubicBezTo>
                    <a:pt x="56714" y="27157"/>
                    <a:pt x="58033" y="25848"/>
                    <a:pt x="58033" y="24539"/>
                  </a:cubicBezTo>
                  <a:cubicBezTo>
                    <a:pt x="59352" y="23231"/>
                    <a:pt x="59352" y="21922"/>
                    <a:pt x="59352" y="20613"/>
                  </a:cubicBezTo>
                  <a:cubicBezTo>
                    <a:pt x="60670" y="19304"/>
                    <a:pt x="60670" y="15378"/>
                    <a:pt x="61989" y="14069"/>
                  </a:cubicBezTo>
                  <a:cubicBezTo>
                    <a:pt x="61989" y="12761"/>
                    <a:pt x="63308" y="11452"/>
                    <a:pt x="63308" y="11452"/>
                  </a:cubicBezTo>
                  <a:cubicBezTo>
                    <a:pt x="63308" y="10143"/>
                    <a:pt x="63308" y="8834"/>
                    <a:pt x="64627" y="7526"/>
                  </a:cubicBezTo>
                  <a:cubicBezTo>
                    <a:pt x="64627" y="6217"/>
                    <a:pt x="64627" y="6217"/>
                    <a:pt x="65946" y="4908"/>
                  </a:cubicBezTo>
                  <a:cubicBezTo>
                    <a:pt x="67265" y="6217"/>
                    <a:pt x="72541" y="7526"/>
                    <a:pt x="73860" y="7526"/>
                  </a:cubicBezTo>
                  <a:cubicBezTo>
                    <a:pt x="75179" y="6217"/>
                    <a:pt x="76498" y="3599"/>
                    <a:pt x="77816" y="3599"/>
                  </a:cubicBezTo>
                  <a:cubicBezTo>
                    <a:pt x="79135" y="2291"/>
                    <a:pt x="81773" y="982"/>
                    <a:pt x="83092" y="9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5" name="Freeform 52"/>
            <p:cNvSpPr>
              <a:spLocks/>
            </p:cNvSpPr>
            <p:nvPr/>
          </p:nvSpPr>
          <p:spPr bwMode="auto">
            <a:xfrm>
              <a:off x="3416629" y="3580764"/>
              <a:ext cx="9715" cy="21859"/>
            </a:xfrm>
            <a:custGeom>
              <a:avLst/>
              <a:gdLst/>
              <a:ahLst/>
              <a:cxnLst>
                <a:cxn ang="0">
                  <a:pos x="8" y="3"/>
                </a:cxn>
                <a:cxn ang="0">
                  <a:pos x="8" y="7"/>
                </a:cxn>
                <a:cxn ang="0">
                  <a:pos x="6" y="10"/>
                </a:cxn>
                <a:cxn ang="0">
                  <a:pos x="5" y="14"/>
                </a:cxn>
                <a:cxn ang="0">
                  <a:pos x="3" y="16"/>
                </a:cxn>
                <a:cxn ang="0">
                  <a:pos x="2" y="16"/>
                </a:cxn>
                <a:cxn ang="0">
                  <a:pos x="1" y="14"/>
                </a:cxn>
                <a:cxn ang="0">
                  <a:pos x="0" y="10"/>
                </a:cxn>
                <a:cxn ang="0">
                  <a:pos x="1" y="6"/>
                </a:cxn>
                <a:cxn ang="0">
                  <a:pos x="2" y="3"/>
                </a:cxn>
                <a:cxn ang="0">
                  <a:pos x="4" y="2"/>
                </a:cxn>
                <a:cxn ang="0">
                  <a:pos x="5" y="0"/>
                </a:cxn>
                <a:cxn ang="0">
                  <a:pos x="7" y="0"/>
                </a:cxn>
                <a:cxn ang="0">
                  <a:pos x="8" y="3"/>
                </a:cxn>
              </a:cxnLst>
              <a:rect l="0" t="0" r="r" b="b"/>
              <a:pathLst>
                <a:path w="8" h="16">
                  <a:moveTo>
                    <a:pt x="8" y="3"/>
                  </a:moveTo>
                  <a:cubicBezTo>
                    <a:pt x="8" y="4"/>
                    <a:pt x="8" y="6"/>
                    <a:pt x="8" y="7"/>
                  </a:cubicBezTo>
                  <a:cubicBezTo>
                    <a:pt x="8" y="8"/>
                    <a:pt x="6" y="9"/>
                    <a:pt x="6" y="10"/>
                  </a:cubicBezTo>
                  <a:cubicBezTo>
                    <a:pt x="5" y="11"/>
                    <a:pt x="5" y="13"/>
                    <a:pt x="5" y="14"/>
                  </a:cubicBezTo>
                  <a:cubicBezTo>
                    <a:pt x="5" y="14"/>
                    <a:pt x="4" y="15"/>
                    <a:pt x="3" y="16"/>
                  </a:cubicBezTo>
                  <a:cubicBezTo>
                    <a:pt x="3" y="16"/>
                    <a:pt x="3" y="16"/>
                    <a:pt x="2" y="16"/>
                  </a:cubicBezTo>
                  <a:cubicBezTo>
                    <a:pt x="2" y="16"/>
                    <a:pt x="1" y="15"/>
                    <a:pt x="1" y="14"/>
                  </a:cubicBezTo>
                  <a:cubicBezTo>
                    <a:pt x="1" y="13"/>
                    <a:pt x="0" y="11"/>
                    <a:pt x="0" y="10"/>
                  </a:cubicBezTo>
                  <a:cubicBezTo>
                    <a:pt x="0" y="9"/>
                    <a:pt x="1" y="7"/>
                    <a:pt x="1" y="6"/>
                  </a:cubicBezTo>
                  <a:cubicBezTo>
                    <a:pt x="1" y="6"/>
                    <a:pt x="1" y="4"/>
                    <a:pt x="2" y="3"/>
                  </a:cubicBezTo>
                  <a:cubicBezTo>
                    <a:pt x="2" y="3"/>
                    <a:pt x="3" y="3"/>
                    <a:pt x="4" y="2"/>
                  </a:cubicBezTo>
                  <a:cubicBezTo>
                    <a:pt x="4" y="2"/>
                    <a:pt x="4" y="1"/>
                    <a:pt x="5" y="0"/>
                  </a:cubicBezTo>
                  <a:cubicBezTo>
                    <a:pt x="5" y="0"/>
                    <a:pt x="6" y="0"/>
                    <a:pt x="7" y="0"/>
                  </a:cubicBezTo>
                  <a:cubicBezTo>
                    <a:pt x="7" y="0"/>
                    <a:pt x="7" y="2"/>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145"/>
            <p:cNvSpPr>
              <a:spLocks/>
            </p:cNvSpPr>
            <p:nvPr/>
          </p:nvSpPr>
          <p:spPr bwMode="auto">
            <a:xfrm>
              <a:off x="3099679" y="3016847"/>
              <a:ext cx="310879" cy="467981"/>
            </a:xfrm>
            <a:custGeom>
              <a:avLst/>
              <a:gdLst>
                <a:gd name="connsiteX0" fmla="*/ 300556 w 310879"/>
                <a:gd name="connsiteY0" fmla="*/ 171675 h 467981"/>
                <a:gd name="connsiteX1" fmla="*/ 304806 w 310879"/>
                <a:gd name="connsiteY1" fmla="*/ 171675 h 467981"/>
                <a:gd name="connsiteX2" fmla="*/ 303389 w 310879"/>
                <a:gd name="connsiteY2" fmla="*/ 175926 h 467981"/>
                <a:gd name="connsiteX3" fmla="*/ 303389 w 310879"/>
                <a:gd name="connsiteY3" fmla="*/ 178759 h 467981"/>
                <a:gd name="connsiteX4" fmla="*/ 296306 w 310879"/>
                <a:gd name="connsiteY4" fmla="*/ 177342 h 467981"/>
                <a:gd name="connsiteX5" fmla="*/ 296306 w 310879"/>
                <a:gd name="connsiteY5" fmla="*/ 173092 h 467981"/>
                <a:gd name="connsiteX6" fmla="*/ 300556 w 310879"/>
                <a:gd name="connsiteY6" fmla="*/ 171675 h 467981"/>
                <a:gd name="connsiteX7" fmla="*/ 114120 w 310879"/>
                <a:gd name="connsiteY7" fmla="*/ 543 h 467981"/>
                <a:gd name="connsiteX8" fmla="*/ 128549 w 310879"/>
                <a:gd name="connsiteY8" fmla="*/ 3162 h 467981"/>
                <a:gd name="connsiteX9" fmla="*/ 146913 w 310879"/>
                <a:gd name="connsiteY9" fmla="*/ 12328 h 467981"/>
                <a:gd name="connsiteX10" fmla="*/ 157407 w 310879"/>
                <a:gd name="connsiteY10" fmla="*/ 18874 h 467981"/>
                <a:gd name="connsiteX11" fmla="*/ 174460 w 310879"/>
                <a:gd name="connsiteY11" fmla="*/ 22802 h 467981"/>
                <a:gd name="connsiteX12" fmla="*/ 198071 w 310879"/>
                <a:gd name="connsiteY12" fmla="*/ 24112 h 467981"/>
                <a:gd name="connsiteX13" fmla="*/ 215123 w 310879"/>
                <a:gd name="connsiteY13" fmla="*/ 25421 h 467981"/>
                <a:gd name="connsiteX14" fmla="*/ 230864 w 310879"/>
                <a:gd name="connsiteY14" fmla="*/ 29349 h 467981"/>
                <a:gd name="connsiteX15" fmla="*/ 246605 w 310879"/>
                <a:gd name="connsiteY15" fmla="*/ 31968 h 467981"/>
                <a:gd name="connsiteX16" fmla="*/ 263657 w 310879"/>
                <a:gd name="connsiteY16" fmla="*/ 38515 h 467981"/>
                <a:gd name="connsiteX17" fmla="*/ 291203 w 310879"/>
                <a:gd name="connsiteY17" fmla="*/ 43752 h 467981"/>
                <a:gd name="connsiteX18" fmla="*/ 305632 w 310879"/>
                <a:gd name="connsiteY18" fmla="*/ 42443 h 467981"/>
                <a:gd name="connsiteX19" fmla="*/ 306944 w 310879"/>
                <a:gd name="connsiteY19" fmla="*/ 52917 h 467981"/>
                <a:gd name="connsiteX20" fmla="*/ 303009 w 310879"/>
                <a:gd name="connsiteY20" fmla="*/ 62083 h 467981"/>
                <a:gd name="connsiteX21" fmla="*/ 301697 w 310879"/>
                <a:gd name="connsiteY21" fmla="*/ 73867 h 467981"/>
                <a:gd name="connsiteX22" fmla="*/ 300385 w 310879"/>
                <a:gd name="connsiteY22" fmla="*/ 79104 h 467981"/>
                <a:gd name="connsiteX23" fmla="*/ 295138 w 310879"/>
                <a:gd name="connsiteY23" fmla="*/ 84342 h 467981"/>
                <a:gd name="connsiteX24" fmla="*/ 289892 w 310879"/>
                <a:gd name="connsiteY24" fmla="*/ 90889 h 467981"/>
                <a:gd name="connsiteX25" fmla="*/ 289892 w 310879"/>
                <a:gd name="connsiteY25" fmla="*/ 96126 h 467981"/>
                <a:gd name="connsiteX26" fmla="*/ 293827 w 310879"/>
                <a:gd name="connsiteY26" fmla="*/ 100054 h 467981"/>
                <a:gd name="connsiteX27" fmla="*/ 291203 w 310879"/>
                <a:gd name="connsiteY27" fmla="*/ 109219 h 467981"/>
                <a:gd name="connsiteX28" fmla="*/ 293827 w 310879"/>
                <a:gd name="connsiteY28" fmla="*/ 114457 h 467981"/>
                <a:gd name="connsiteX29" fmla="*/ 296450 w 310879"/>
                <a:gd name="connsiteY29" fmla="*/ 119694 h 467981"/>
                <a:gd name="connsiteX30" fmla="*/ 297762 w 310879"/>
                <a:gd name="connsiteY30" fmla="*/ 126241 h 467981"/>
                <a:gd name="connsiteX31" fmla="*/ 297762 w 310879"/>
                <a:gd name="connsiteY31" fmla="*/ 134097 h 467981"/>
                <a:gd name="connsiteX32" fmla="*/ 300385 w 310879"/>
                <a:gd name="connsiteY32" fmla="*/ 136716 h 467981"/>
                <a:gd name="connsiteX33" fmla="*/ 305632 w 310879"/>
                <a:gd name="connsiteY33" fmla="*/ 135406 h 467981"/>
                <a:gd name="connsiteX34" fmla="*/ 309567 w 310879"/>
                <a:gd name="connsiteY34" fmla="*/ 140644 h 467981"/>
                <a:gd name="connsiteX35" fmla="*/ 310879 w 310879"/>
                <a:gd name="connsiteY35" fmla="*/ 147191 h 467981"/>
                <a:gd name="connsiteX36" fmla="*/ 309567 w 310879"/>
                <a:gd name="connsiteY36" fmla="*/ 153737 h 467981"/>
                <a:gd name="connsiteX37" fmla="*/ 306944 w 310879"/>
                <a:gd name="connsiteY37" fmla="*/ 157665 h 467981"/>
                <a:gd name="connsiteX38" fmla="*/ 301697 w 310879"/>
                <a:gd name="connsiteY38" fmla="*/ 156356 h 467981"/>
                <a:gd name="connsiteX39" fmla="*/ 297762 w 310879"/>
                <a:gd name="connsiteY39" fmla="*/ 151119 h 467981"/>
                <a:gd name="connsiteX40" fmla="*/ 296450 w 310879"/>
                <a:gd name="connsiteY40" fmla="*/ 145881 h 467981"/>
                <a:gd name="connsiteX41" fmla="*/ 293827 w 310879"/>
                <a:gd name="connsiteY41" fmla="*/ 143263 h 467981"/>
                <a:gd name="connsiteX42" fmla="*/ 288580 w 310879"/>
                <a:gd name="connsiteY42" fmla="*/ 144572 h 467981"/>
                <a:gd name="connsiteX43" fmla="*/ 287268 w 310879"/>
                <a:gd name="connsiteY43" fmla="*/ 141953 h 467981"/>
                <a:gd name="connsiteX44" fmla="*/ 283333 w 310879"/>
                <a:gd name="connsiteY44" fmla="*/ 138025 h 467981"/>
                <a:gd name="connsiteX45" fmla="*/ 276774 w 310879"/>
                <a:gd name="connsiteY45" fmla="*/ 139334 h 467981"/>
                <a:gd name="connsiteX46" fmla="*/ 278086 w 310879"/>
                <a:gd name="connsiteY46" fmla="*/ 144572 h 467981"/>
                <a:gd name="connsiteX47" fmla="*/ 282021 w 310879"/>
                <a:gd name="connsiteY47" fmla="*/ 144572 h 467981"/>
                <a:gd name="connsiteX48" fmla="*/ 284645 w 310879"/>
                <a:gd name="connsiteY48" fmla="*/ 148500 h 467981"/>
                <a:gd name="connsiteX49" fmla="*/ 283333 w 310879"/>
                <a:gd name="connsiteY49" fmla="*/ 152428 h 467981"/>
                <a:gd name="connsiteX50" fmla="*/ 279398 w 310879"/>
                <a:gd name="connsiteY50" fmla="*/ 152428 h 467981"/>
                <a:gd name="connsiteX51" fmla="*/ 275463 w 310879"/>
                <a:gd name="connsiteY51" fmla="*/ 152428 h 467981"/>
                <a:gd name="connsiteX52" fmla="*/ 275463 w 310879"/>
                <a:gd name="connsiteY52" fmla="*/ 157665 h 467981"/>
                <a:gd name="connsiteX53" fmla="*/ 278086 w 310879"/>
                <a:gd name="connsiteY53" fmla="*/ 160284 h 467981"/>
                <a:gd name="connsiteX54" fmla="*/ 275463 w 310879"/>
                <a:gd name="connsiteY54" fmla="*/ 162903 h 467981"/>
                <a:gd name="connsiteX55" fmla="*/ 271527 w 310879"/>
                <a:gd name="connsiteY55" fmla="*/ 164212 h 467981"/>
                <a:gd name="connsiteX56" fmla="*/ 272839 w 310879"/>
                <a:gd name="connsiteY56" fmla="*/ 169450 h 467981"/>
                <a:gd name="connsiteX57" fmla="*/ 270216 w 310879"/>
                <a:gd name="connsiteY57" fmla="*/ 172068 h 467981"/>
                <a:gd name="connsiteX58" fmla="*/ 268904 w 310879"/>
                <a:gd name="connsiteY58" fmla="*/ 175996 h 467981"/>
                <a:gd name="connsiteX59" fmla="*/ 270216 w 310879"/>
                <a:gd name="connsiteY59" fmla="*/ 179924 h 467981"/>
                <a:gd name="connsiteX60" fmla="*/ 274151 w 310879"/>
                <a:gd name="connsiteY60" fmla="*/ 182543 h 467981"/>
                <a:gd name="connsiteX61" fmla="*/ 276774 w 310879"/>
                <a:gd name="connsiteY61" fmla="*/ 189090 h 467981"/>
                <a:gd name="connsiteX62" fmla="*/ 276774 w 310879"/>
                <a:gd name="connsiteY62" fmla="*/ 196946 h 467981"/>
                <a:gd name="connsiteX63" fmla="*/ 275463 w 310879"/>
                <a:gd name="connsiteY63" fmla="*/ 202183 h 467981"/>
                <a:gd name="connsiteX64" fmla="*/ 271527 w 310879"/>
                <a:gd name="connsiteY64" fmla="*/ 202183 h 467981"/>
                <a:gd name="connsiteX65" fmla="*/ 271527 w 310879"/>
                <a:gd name="connsiteY65" fmla="*/ 210039 h 467981"/>
                <a:gd name="connsiteX66" fmla="*/ 274151 w 310879"/>
                <a:gd name="connsiteY66" fmla="*/ 213967 h 467981"/>
                <a:gd name="connsiteX67" fmla="*/ 280709 w 310879"/>
                <a:gd name="connsiteY67" fmla="*/ 216586 h 467981"/>
                <a:gd name="connsiteX68" fmla="*/ 283333 w 310879"/>
                <a:gd name="connsiteY68" fmla="*/ 221823 h 467981"/>
                <a:gd name="connsiteX69" fmla="*/ 280709 w 310879"/>
                <a:gd name="connsiteY69" fmla="*/ 228370 h 467981"/>
                <a:gd name="connsiteX70" fmla="*/ 276774 w 310879"/>
                <a:gd name="connsiteY70" fmla="*/ 229680 h 467981"/>
                <a:gd name="connsiteX71" fmla="*/ 276774 w 310879"/>
                <a:gd name="connsiteY71" fmla="*/ 232298 h 467981"/>
                <a:gd name="connsiteX72" fmla="*/ 279398 w 310879"/>
                <a:gd name="connsiteY72" fmla="*/ 236226 h 467981"/>
                <a:gd name="connsiteX73" fmla="*/ 280709 w 310879"/>
                <a:gd name="connsiteY73" fmla="*/ 238845 h 467981"/>
                <a:gd name="connsiteX74" fmla="*/ 280709 w 310879"/>
                <a:gd name="connsiteY74" fmla="*/ 245392 h 467981"/>
                <a:gd name="connsiteX75" fmla="*/ 276774 w 310879"/>
                <a:gd name="connsiteY75" fmla="*/ 246701 h 467981"/>
                <a:gd name="connsiteX76" fmla="*/ 274151 w 310879"/>
                <a:gd name="connsiteY76" fmla="*/ 246701 h 467981"/>
                <a:gd name="connsiteX77" fmla="*/ 274151 w 310879"/>
                <a:gd name="connsiteY77" fmla="*/ 249320 h 467981"/>
                <a:gd name="connsiteX78" fmla="*/ 276774 w 310879"/>
                <a:gd name="connsiteY78" fmla="*/ 254557 h 467981"/>
                <a:gd name="connsiteX79" fmla="*/ 276774 w 310879"/>
                <a:gd name="connsiteY79" fmla="*/ 259795 h 467981"/>
                <a:gd name="connsiteX80" fmla="*/ 276774 w 310879"/>
                <a:gd name="connsiteY80" fmla="*/ 266341 h 467981"/>
                <a:gd name="connsiteX81" fmla="*/ 280709 w 310879"/>
                <a:gd name="connsiteY81" fmla="*/ 270269 h 467981"/>
                <a:gd name="connsiteX82" fmla="*/ 280709 w 310879"/>
                <a:gd name="connsiteY82" fmla="*/ 280744 h 467981"/>
                <a:gd name="connsiteX83" fmla="*/ 280709 w 310879"/>
                <a:gd name="connsiteY83" fmla="*/ 287291 h 467981"/>
                <a:gd name="connsiteX84" fmla="*/ 284645 w 310879"/>
                <a:gd name="connsiteY84" fmla="*/ 289910 h 467981"/>
                <a:gd name="connsiteX85" fmla="*/ 284645 w 310879"/>
                <a:gd name="connsiteY85" fmla="*/ 295147 h 467981"/>
                <a:gd name="connsiteX86" fmla="*/ 278086 w 310879"/>
                <a:gd name="connsiteY86" fmla="*/ 293838 h 467981"/>
                <a:gd name="connsiteX87" fmla="*/ 274151 w 310879"/>
                <a:gd name="connsiteY87" fmla="*/ 300384 h 467981"/>
                <a:gd name="connsiteX88" fmla="*/ 276774 w 310879"/>
                <a:gd name="connsiteY88" fmla="*/ 306931 h 467981"/>
                <a:gd name="connsiteX89" fmla="*/ 280709 w 310879"/>
                <a:gd name="connsiteY89" fmla="*/ 309550 h 467981"/>
                <a:gd name="connsiteX90" fmla="*/ 285956 w 310879"/>
                <a:gd name="connsiteY90" fmla="*/ 313478 h 467981"/>
                <a:gd name="connsiteX91" fmla="*/ 289892 w 310879"/>
                <a:gd name="connsiteY91" fmla="*/ 318715 h 467981"/>
                <a:gd name="connsiteX92" fmla="*/ 288580 w 310879"/>
                <a:gd name="connsiteY92" fmla="*/ 329190 h 467981"/>
                <a:gd name="connsiteX93" fmla="*/ 288580 w 310879"/>
                <a:gd name="connsiteY93" fmla="*/ 337046 h 467981"/>
                <a:gd name="connsiteX94" fmla="*/ 293827 w 310879"/>
                <a:gd name="connsiteY94" fmla="*/ 339665 h 467981"/>
                <a:gd name="connsiteX95" fmla="*/ 296450 w 310879"/>
                <a:gd name="connsiteY95" fmla="*/ 348830 h 467981"/>
                <a:gd name="connsiteX96" fmla="*/ 293827 w 310879"/>
                <a:gd name="connsiteY96" fmla="*/ 352758 h 467981"/>
                <a:gd name="connsiteX97" fmla="*/ 287268 w 310879"/>
                <a:gd name="connsiteY97" fmla="*/ 354068 h 467981"/>
                <a:gd name="connsiteX98" fmla="*/ 284645 w 310879"/>
                <a:gd name="connsiteY98" fmla="*/ 357996 h 467981"/>
                <a:gd name="connsiteX99" fmla="*/ 291203 w 310879"/>
                <a:gd name="connsiteY99" fmla="*/ 363233 h 467981"/>
                <a:gd name="connsiteX100" fmla="*/ 295138 w 310879"/>
                <a:gd name="connsiteY100" fmla="*/ 365852 h 467981"/>
                <a:gd name="connsiteX101" fmla="*/ 297762 w 310879"/>
                <a:gd name="connsiteY101" fmla="*/ 372399 h 467981"/>
                <a:gd name="connsiteX102" fmla="*/ 296450 w 310879"/>
                <a:gd name="connsiteY102" fmla="*/ 375017 h 467981"/>
                <a:gd name="connsiteX103" fmla="*/ 295138 w 310879"/>
                <a:gd name="connsiteY103" fmla="*/ 378945 h 467981"/>
                <a:gd name="connsiteX104" fmla="*/ 293827 w 310879"/>
                <a:gd name="connsiteY104" fmla="*/ 381564 h 467981"/>
                <a:gd name="connsiteX105" fmla="*/ 291203 w 310879"/>
                <a:gd name="connsiteY105" fmla="*/ 388111 h 467981"/>
                <a:gd name="connsiteX106" fmla="*/ 289892 w 310879"/>
                <a:gd name="connsiteY106" fmla="*/ 392039 h 467981"/>
                <a:gd name="connsiteX107" fmla="*/ 287268 w 310879"/>
                <a:gd name="connsiteY107" fmla="*/ 395967 h 467981"/>
                <a:gd name="connsiteX108" fmla="*/ 285956 w 310879"/>
                <a:gd name="connsiteY108" fmla="*/ 401204 h 467981"/>
                <a:gd name="connsiteX109" fmla="*/ 287268 w 310879"/>
                <a:gd name="connsiteY109" fmla="*/ 406442 h 467981"/>
                <a:gd name="connsiteX110" fmla="*/ 282021 w 310879"/>
                <a:gd name="connsiteY110" fmla="*/ 411679 h 467981"/>
                <a:gd name="connsiteX111" fmla="*/ 276774 w 310879"/>
                <a:gd name="connsiteY111" fmla="*/ 416917 h 467981"/>
                <a:gd name="connsiteX112" fmla="*/ 276774 w 310879"/>
                <a:gd name="connsiteY112" fmla="*/ 423463 h 467981"/>
                <a:gd name="connsiteX113" fmla="*/ 279398 w 310879"/>
                <a:gd name="connsiteY113" fmla="*/ 428701 h 467981"/>
                <a:gd name="connsiteX114" fmla="*/ 279398 w 310879"/>
                <a:gd name="connsiteY114" fmla="*/ 433938 h 467981"/>
                <a:gd name="connsiteX115" fmla="*/ 278086 w 310879"/>
                <a:gd name="connsiteY115" fmla="*/ 440485 h 467981"/>
                <a:gd name="connsiteX116" fmla="*/ 276774 w 310879"/>
                <a:gd name="connsiteY116" fmla="*/ 441794 h 467981"/>
                <a:gd name="connsiteX117" fmla="*/ 271527 w 310879"/>
                <a:gd name="connsiteY117" fmla="*/ 444413 h 467981"/>
                <a:gd name="connsiteX118" fmla="*/ 266280 w 310879"/>
                <a:gd name="connsiteY118" fmla="*/ 447032 h 467981"/>
                <a:gd name="connsiteX119" fmla="*/ 255787 w 310879"/>
                <a:gd name="connsiteY119" fmla="*/ 448341 h 467981"/>
                <a:gd name="connsiteX120" fmla="*/ 254475 w 310879"/>
                <a:gd name="connsiteY120" fmla="*/ 452269 h 467981"/>
                <a:gd name="connsiteX121" fmla="*/ 249228 w 310879"/>
                <a:gd name="connsiteY121" fmla="*/ 454888 h 467981"/>
                <a:gd name="connsiteX122" fmla="*/ 243981 w 310879"/>
                <a:gd name="connsiteY122" fmla="*/ 460125 h 467981"/>
                <a:gd name="connsiteX123" fmla="*/ 242669 w 310879"/>
                <a:gd name="connsiteY123" fmla="*/ 465362 h 467981"/>
                <a:gd name="connsiteX124" fmla="*/ 237422 w 310879"/>
                <a:gd name="connsiteY124" fmla="*/ 467981 h 467981"/>
                <a:gd name="connsiteX125" fmla="*/ 234799 w 310879"/>
                <a:gd name="connsiteY125" fmla="*/ 462744 h 467981"/>
                <a:gd name="connsiteX126" fmla="*/ 222994 w 310879"/>
                <a:gd name="connsiteY126" fmla="*/ 453578 h 467981"/>
                <a:gd name="connsiteX127" fmla="*/ 219058 w 310879"/>
                <a:gd name="connsiteY127" fmla="*/ 447032 h 467981"/>
                <a:gd name="connsiteX128" fmla="*/ 215123 w 310879"/>
                <a:gd name="connsiteY128" fmla="*/ 437866 h 467981"/>
                <a:gd name="connsiteX129" fmla="*/ 209876 w 310879"/>
                <a:gd name="connsiteY129" fmla="*/ 428701 h 467981"/>
                <a:gd name="connsiteX130" fmla="*/ 200694 w 310879"/>
                <a:gd name="connsiteY130" fmla="*/ 426082 h 467981"/>
                <a:gd name="connsiteX131" fmla="*/ 195447 w 310879"/>
                <a:gd name="connsiteY131" fmla="*/ 420845 h 467981"/>
                <a:gd name="connsiteX132" fmla="*/ 187577 w 310879"/>
                <a:gd name="connsiteY132" fmla="*/ 410370 h 467981"/>
                <a:gd name="connsiteX133" fmla="*/ 179707 w 310879"/>
                <a:gd name="connsiteY133" fmla="*/ 397276 h 467981"/>
                <a:gd name="connsiteX134" fmla="*/ 173148 w 310879"/>
                <a:gd name="connsiteY134" fmla="*/ 392039 h 467981"/>
                <a:gd name="connsiteX135" fmla="*/ 169213 w 310879"/>
                <a:gd name="connsiteY135" fmla="*/ 385492 h 467981"/>
                <a:gd name="connsiteX136" fmla="*/ 167901 w 310879"/>
                <a:gd name="connsiteY136" fmla="*/ 380255 h 467981"/>
                <a:gd name="connsiteX137" fmla="*/ 173148 w 310879"/>
                <a:gd name="connsiteY137" fmla="*/ 373708 h 467981"/>
                <a:gd name="connsiteX138" fmla="*/ 178395 w 310879"/>
                <a:gd name="connsiteY138" fmla="*/ 371089 h 467981"/>
                <a:gd name="connsiteX139" fmla="*/ 182330 w 310879"/>
                <a:gd name="connsiteY139" fmla="*/ 367161 h 467981"/>
                <a:gd name="connsiteX140" fmla="*/ 186265 w 310879"/>
                <a:gd name="connsiteY140" fmla="*/ 360615 h 467981"/>
                <a:gd name="connsiteX141" fmla="*/ 191512 w 310879"/>
                <a:gd name="connsiteY141" fmla="*/ 350140 h 467981"/>
                <a:gd name="connsiteX142" fmla="*/ 195447 w 310879"/>
                <a:gd name="connsiteY142" fmla="*/ 346212 h 467981"/>
                <a:gd name="connsiteX143" fmla="*/ 199382 w 310879"/>
                <a:gd name="connsiteY143" fmla="*/ 339665 h 467981"/>
                <a:gd name="connsiteX144" fmla="*/ 194136 w 310879"/>
                <a:gd name="connsiteY144" fmla="*/ 327881 h 467981"/>
                <a:gd name="connsiteX145" fmla="*/ 190200 w 310879"/>
                <a:gd name="connsiteY145" fmla="*/ 323953 h 467981"/>
                <a:gd name="connsiteX146" fmla="*/ 183642 w 310879"/>
                <a:gd name="connsiteY146" fmla="*/ 316097 h 467981"/>
                <a:gd name="connsiteX147" fmla="*/ 178395 w 310879"/>
                <a:gd name="connsiteY147" fmla="*/ 310859 h 467981"/>
                <a:gd name="connsiteX148" fmla="*/ 173148 w 310879"/>
                <a:gd name="connsiteY148" fmla="*/ 301694 h 467981"/>
                <a:gd name="connsiteX149" fmla="*/ 161342 w 310879"/>
                <a:gd name="connsiteY149" fmla="*/ 293838 h 467981"/>
                <a:gd name="connsiteX150" fmla="*/ 149537 w 310879"/>
                <a:gd name="connsiteY150" fmla="*/ 289910 h 467981"/>
                <a:gd name="connsiteX151" fmla="*/ 140355 w 310879"/>
                <a:gd name="connsiteY151" fmla="*/ 285982 h 467981"/>
                <a:gd name="connsiteX152" fmla="*/ 131173 w 310879"/>
                <a:gd name="connsiteY152" fmla="*/ 280744 h 467981"/>
                <a:gd name="connsiteX153" fmla="*/ 125926 w 310879"/>
                <a:gd name="connsiteY153" fmla="*/ 274197 h 467981"/>
                <a:gd name="connsiteX154" fmla="*/ 121991 w 310879"/>
                <a:gd name="connsiteY154" fmla="*/ 261104 h 467981"/>
                <a:gd name="connsiteX155" fmla="*/ 120679 w 310879"/>
                <a:gd name="connsiteY155" fmla="*/ 248010 h 467981"/>
                <a:gd name="connsiteX156" fmla="*/ 115432 w 310879"/>
                <a:gd name="connsiteY156" fmla="*/ 240154 h 467981"/>
                <a:gd name="connsiteX157" fmla="*/ 108873 w 310879"/>
                <a:gd name="connsiteY157" fmla="*/ 227061 h 467981"/>
                <a:gd name="connsiteX158" fmla="*/ 99691 w 310879"/>
                <a:gd name="connsiteY158" fmla="*/ 216586 h 467981"/>
                <a:gd name="connsiteX159" fmla="*/ 90509 w 310879"/>
                <a:gd name="connsiteY159" fmla="*/ 202183 h 467981"/>
                <a:gd name="connsiteX160" fmla="*/ 83951 w 310879"/>
                <a:gd name="connsiteY160" fmla="*/ 193018 h 467981"/>
                <a:gd name="connsiteX161" fmla="*/ 78704 w 310879"/>
                <a:gd name="connsiteY161" fmla="*/ 181234 h 467981"/>
                <a:gd name="connsiteX162" fmla="*/ 76080 w 310879"/>
                <a:gd name="connsiteY162" fmla="*/ 170759 h 467981"/>
                <a:gd name="connsiteX163" fmla="*/ 70833 w 310879"/>
                <a:gd name="connsiteY163" fmla="*/ 166831 h 467981"/>
                <a:gd name="connsiteX164" fmla="*/ 66898 w 310879"/>
                <a:gd name="connsiteY164" fmla="*/ 168140 h 467981"/>
                <a:gd name="connsiteX165" fmla="*/ 62963 w 310879"/>
                <a:gd name="connsiteY165" fmla="*/ 172068 h 467981"/>
                <a:gd name="connsiteX166" fmla="*/ 61651 w 310879"/>
                <a:gd name="connsiteY166" fmla="*/ 178615 h 467981"/>
                <a:gd name="connsiteX167" fmla="*/ 59028 w 310879"/>
                <a:gd name="connsiteY167" fmla="*/ 183852 h 467981"/>
                <a:gd name="connsiteX168" fmla="*/ 51157 w 310879"/>
                <a:gd name="connsiteY168" fmla="*/ 185162 h 467981"/>
                <a:gd name="connsiteX169" fmla="*/ 44599 w 310879"/>
                <a:gd name="connsiteY169" fmla="*/ 183852 h 467981"/>
                <a:gd name="connsiteX170" fmla="*/ 31482 w 310879"/>
                <a:gd name="connsiteY170" fmla="*/ 183852 h 467981"/>
                <a:gd name="connsiteX171" fmla="*/ 22299 w 310879"/>
                <a:gd name="connsiteY171" fmla="*/ 181234 h 467981"/>
                <a:gd name="connsiteX172" fmla="*/ 19676 w 310879"/>
                <a:gd name="connsiteY172" fmla="*/ 172068 h 467981"/>
                <a:gd name="connsiteX173" fmla="*/ 18364 w 310879"/>
                <a:gd name="connsiteY173" fmla="*/ 162903 h 467981"/>
                <a:gd name="connsiteX174" fmla="*/ 10494 w 310879"/>
                <a:gd name="connsiteY174" fmla="*/ 158975 h 467981"/>
                <a:gd name="connsiteX175" fmla="*/ 1312 w 310879"/>
                <a:gd name="connsiteY175" fmla="*/ 158975 h 467981"/>
                <a:gd name="connsiteX176" fmla="*/ 0 w 310879"/>
                <a:gd name="connsiteY176" fmla="*/ 152428 h 467981"/>
                <a:gd name="connsiteX177" fmla="*/ 3935 w 310879"/>
                <a:gd name="connsiteY177" fmla="*/ 141953 h 467981"/>
                <a:gd name="connsiteX178" fmla="*/ 5247 w 310879"/>
                <a:gd name="connsiteY178" fmla="*/ 127550 h 467981"/>
                <a:gd name="connsiteX179" fmla="*/ 2624 w 310879"/>
                <a:gd name="connsiteY179" fmla="*/ 119694 h 467981"/>
                <a:gd name="connsiteX180" fmla="*/ 6559 w 310879"/>
                <a:gd name="connsiteY180" fmla="*/ 111838 h 467981"/>
                <a:gd name="connsiteX181" fmla="*/ 9182 w 310879"/>
                <a:gd name="connsiteY181" fmla="*/ 102673 h 467981"/>
                <a:gd name="connsiteX182" fmla="*/ 15741 w 310879"/>
                <a:gd name="connsiteY182" fmla="*/ 97435 h 467981"/>
                <a:gd name="connsiteX183" fmla="*/ 20988 w 310879"/>
                <a:gd name="connsiteY183" fmla="*/ 98745 h 467981"/>
                <a:gd name="connsiteX184" fmla="*/ 24923 w 310879"/>
                <a:gd name="connsiteY184" fmla="*/ 103982 h 467981"/>
                <a:gd name="connsiteX185" fmla="*/ 30170 w 310879"/>
                <a:gd name="connsiteY185" fmla="*/ 102673 h 467981"/>
                <a:gd name="connsiteX186" fmla="*/ 32793 w 310879"/>
                <a:gd name="connsiteY186" fmla="*/ 102673 h 467981"/>
                <a:gd name="connsiteX187" fmla="*/ 35417 w 310879"/>
                <a:gd name="connsiteY187" fmla="*/ 105291 h 467981"/>
                <a:gd name="connsiteX188" fmla="*/ 36728 w 310879"/>
                <a:gd name="connsiteY188" fmla="*/ 110529 h 467981"/>
                <a:gd name="connsiteX189" fmla="*/ 41975 w 310879"/>
                <a:gd name="connsiteY189" fmla="*/ 110529 h 467981"/>
                <a:gd name="connsiteX190" fmla="*/ 43287 w 310879"/>
                <a:gd name="connsiteY190" fmla="*/ 105291 h 467981"/>
                <a:gd name="connsiteX191" fmla="*/ 43287 w 310879"/>
                <a:gd name="connsiteY191" fmla="*/ 101363 h 467981"/>
                <a:gd name="connsiteX192" fmla="*/ 47222 w 310879"/>
                <a:gd name="connsiteY192" fmla="*/ 97435 h 467981"/>
                <a:gd name="connsiteX193" fmla="*/ 51157 w 310879"/>
                <a:gd name="connsiteY193" fmla="*/ 100054 h 467981"/>
                <a:gd name="connsiteX194" fmla="*/ 53781 w 310879"/>
                <a:gd name="connsiteY194" fmla="*/ 103982 h 467981"/>
                <a:gd name="connsiteX195" fmla="*/ 57716 w 310879"/>
                <a:gd name="connsiteY195" fmla="*/ 105291 h 467981"/>
                <a:gd name="connsiteX196" fmla="*/ 61651 w 310879"/>
                <a:gd name="connsiteY196" fmla="*/ 100054 h 467981"/>
                <a:gd name="connsiteX197" fmla="*/ 62963 w 310879"/>
                <a:gd name="connsiteY197" fmla="*/ 92198 h 467981"/>
                <a:gd name="connsiteX198" fmla="*/ 61651 w 310879"/>
                <a:gd name="connsiteY198" fmla="*/ 80414 h 467981"/>
                <a:gd name="connsiteX199" fmla="*/ 65586 w 310879"/>
                <a:gd name="connsiteY199" fmla="*/ 68630 h 467981"/>
                <a:gd name="connsiteX200" fmla="*/ 76080 w 310879"/>
                <a:gd name="connsiteY200" fmla="*/ 56845 h 467981"/>
                <a:gd name="connsiteX201" fmla="*/ 85262 w 310879"/>
                <a:gd name="connsiteY201" fmla="*/ 47680 h 467981"/>
                <a:gd name="connsiteX202" fmla="*/ 90509 w 310879"/>
                <a:gd name="connsiteY202" fmla="*/ 41133 h 467981"/>
                <a:gd name="connsiteX203" fmla="*/ 90509 w 310879"/>
                <a:gd name="connsiteY203" fmla="*/ 33277 h 467981"/>
                <a:gd name="connsiteX204" fmla="*/ 87886 w 310879"/>
                <a:gd name="connsiteY204" fmla="*/ 29349 h 467981"/>
                <a:gd name="connsiteX205" fmla="*/ 85262 w 310879"/>
                <a:gd name="connsiteY205" fmla="*/ 22802 h 467981"/>
                <a:gd name="connsiteX206" fmla="*/ 85262 w 310879"/>
                <a:gd name="connsiteY206" fmla="*/ 17565 h 467981"/>
                <a:gd name="connsiteX207" fmla="*/ 82639 w 310879"/>
                <a:gd name="connsiteY207" fmla="*/ 13637 h 467981"/>
                <a:gd name="connsiteX208" fmla="*/ 86574 w 310879"/>
                <a:gd name="connsiteY208" fmla="*/ 13637 h 467981"/>
                <a:gd name="connsiteX209" fmla="*/ 91821 w 310879"/>
                <a:gd name="connsiteY209" fmla="*/ 9709 h 467981"/>
                <a:gd name="connsiteX210" fmla="*/ 98380 w 310879"/>
                <a:gd name="connsiteY210" fmla="*/ 1853 h 467981"/>
                <a:gd name="connsiteX211" fmla="*/ 114120 w 310879"/>
                <a:gd name="connsiteY211" fmla="*/ 543 h 467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310879" h="467981">
                  <a:moveTo>
                    <a:pt x="300556" y="171675"/>
                  </a:moveTo>
                  <a:cubicBezTo>
                    <a:pt x="301973" y="171675"/>
                    <a:pt x="303389" y="171675"/>
                    <a:pt x="304806" y="171675"/>
                  </a:cubicBezTo>
                  <a:cubicBezTo>
                    <a:pt x="304806" y="173092"/>
                    <a:pt x="303389" y="174509"/>
                    <a:pt x="303389" y="175926"/>
                  </a:cubicBezTo>
                  <a:cubicBezTo>
                    <a:pt x="303389" y="175926"/>
                    <a:pt x="303389" y="178759"/>
                    <a:pt x="303389" y="178759"/>
                  </a:cubicBezTo>
                  <a:cubicBezTo>
                    <a:pt x="301973" y="180176"/>
                    <a:pt x="297723" y="178759"/>
                    <a:pt x="296306" y="177342"/>
                  </a:cubicBezTo>
                  <a:cubicBezTo>
                    <a:pt x="296306" y="177342"/>
                    <a:pt x="296306" y="173092"/>
                    <a:pt x="296306" y="173092"/>
                  </a:cubicBezTo>
                  <a:cubicBezTo>
                    <a:pt x="297723" y="171675"/>
                    <a:pt x="299139" y="171675"/>
                    <a:pt x="300556" y="171675"/>
                  </a:cubicBezTo>
                  <a:close/>
                  <a:moveTo>
                    <a:pt x="114120" y="543"/>
                  </a:moveTo>
                  <a:cubicBezTo>
                    <a:pt x="118055" y="543"/>
                    <a:pt x="124614" y="1853"/>
                    <a:pt x="128549" y="3162"/>
                  </a:cubicBezTo>
                  <a:cubicBezTo>
                    <a:pt x="132484" y="4472"/>
                    <a:pt x="141667" y="9709"/>
                    <a:pt x="146913" y="12328"/>
                  </a:cubicBezTo>
                  <a:cubicBezTo>
                    <a:pt x="149537" y="13637"/>
                    <a:pt x="154784" y="17565"/>
                    <a:pt x="157407" y="18874"/>
                  </a:cubicBezTo>
                  <a:cubicBezTo>
                    <a:pt x="161342" y="20184"/>
                    <a:pt x="170524" y="22802"/>
                    <a:pt x="174460" y="22802"/>
                  </a:cubicBezTo>
                  <a:cubicBezTo>
                    <a:pt x="181018" y="24112"/>
                    <a:pt x="191512" y="22802"/>
                    <a:pt x="198071" y="24112"/>
                  </a:cubicBezTo>
                  <a:cubicBezTo>
                    <a:pt x="202006" y="24112"/>
                    <a:pt x="211188" y="24112"/>
                    <a:pt x="215123" y="25421"/>
                  </a:cubicBezTo>
                  <a:cubicBezTo>
                    <a:pt x="219058" y="25421"/>
                    <a:pt x="226929" y="28040"/>
                    <a:pt x="230864" y="29349"/>
                  </a:cubicBezTo>
                  <a:cubicBezTo>
                    <a:pt x="234799" y="29349"/>
                    <a:pt x="242669" y="30659"/>
                    <a:pt x="246605" y="31968"/>
                  </a:cubicBezTo>
                  <a:cubicBezTo>
                    <a:pt x="250540" y="33277"/>
                    <a:pt x="258410" y="37205"/>
                    <a:pt x="263657" y="38515"/>
                  </a:cubicBezTo>
                  <a:cubicBezTo>
                    <a:pt x="270216" y="41133"/>
                    <a:pt x="284645" y="42443"/>
                    <a:pt x="291203" y="43752"/>
                  </a:cubicBezTo>
                  <a:cubicBezTo>
                    <a:pt x="295138" y="43752"/>
                    <a:pt x="301697" y="42443"/>
                    <a:pt x="305632" y="42443"/>
                  </a:cubicBezTo>
                  <a:cubicBezTo>
                    <a:pt x="305632" y="45061"/>
                    <a:pt x="306944" y="50299"/>
                    <a:pt x="306944" y="52917"/>
                  </a:cubicBezTo>
                  <a:cubicBezTo>
                    <a:pt x="306944" y="55536"/>
                    <a:pt x="304321" y="59464"/>
                    <a:pt x="303009" y="62083"/>
                  </a:cubicBezTo>
                  <a:cubicBezTo>
                    <a:pt x="303009" y="64702"/>
                    <a:pt x="301697" y="71248"/>
                    <a:pt x="301697" y="73867"/>
                  </a:cubicBezTo>
                  <a:cubicBezTo>
                    <a:pt x="301697" y="75176"/>
                    <a:pt x="301697" y="77795"/>
                    <a:pt x="300385" y="79104"/>
                  </a:cubicBezTo>
                  <a:cubicBezTo>
                    <a:pt x="300385" y="81723"/>
                    <a:pt x="296450" y="83032"/>
                    <a:pt x="295138" y="84342"/>
                  </a:cubicBezTo>
                  <a:cubicBezTo>
                    <a:pt x="293827" y="85651"/>
                    <a:pt x="291203" y="89579"/>
                    <a:pt x="289892" y="90889"/>
                  </a:cubicBezTo>
                  <a:cubicBezTo>
                    <a:pt x="289892" y="92198"/>
                    <a:pt x="289892" y="94817"/>
                    <a:pt x="289892" y="96126"/>
                  </a:cubicBezTo>
                  <a:cubicBezTo>
                    <a:pt x="291203" y="97435"/>
                    <a:pt x="293827" y="98745"/>
                    <a:pt x="293827" y="100054"/>
                  </a:cubicBezTo>
                  <a:cubicBezTo>
                    <a:pt x="293827" y="102673"/>
                    <a:pt x="291203" y="107910"/>
                    <a:pt x="291203" y="109219"/>
                  </a:cubicBezTo>
                  <a:cubicBezTo>
                    <a:pt x="291203" y="111838"/>
                    <a:pt x="293827" y="113148"/>
                    <a:pt x="293827" y="114457"/>
                  </a:cubicBezTo>
                  <a:cubicBezTo>
                    <a:pt x="295138" y="115766"/>
                    <a:pt x="295138" y="118385"/>
                    <a:pt x="296450" y="119694"/>
                  </a:cubicBezTo>
                  <a:cubicBezTo>
                    <a:pt x="296450" y="121004"/>
                    <a:pt x="297762" y="123622"/>
                    <a:pt x="297762" y="126241"/>
                  </a:cubicBezTo>
                  <a:cubicBezTo>
                    <a:pt x="297762" y="127550"/>
                    <a:pt x="296450" y="131478"/>
                    <a:pt x="297762" y="134097"/>
                  </a:cubicBezTo>
                  <a:cubicBezTo>
                    <a:pt x="297762" y="134097"/>
                    <a:pt x="299074" y="135406"/>
                    <a:pt x="300385" y="136716"/>
                  </a:cubicBezTo>
                  <a:cubicBezTo>
                    <a:pt x="301697" y="136716"/>
                    <a:pt x="304321" y="135406"/>
                    <a:pt x="305632" y="135406"/>
                  </a:cubicBezTo>
                  <a:cubicBezTo>
                    <a:pt x="306944" y="136716"/>
                    <a:pt x="308256" y="139334"/>
                    <a:pt x="309567" y="140644"/>
                  </a:cubicBezTo>
                  <a:cubicBezTo>
                    <a:pt x="309567" y="141953"/>
                    <a:pt x="310879" y="144572"/>
                    <a:pt x="310879" y="147191"/>
                  </a:cubicBezTo>
                  <a:cubicBezTo>
                    <a:pt x="310879" y="148500"/>
                    <a:pt x="309567" y="152428"/>
                    <a:pt x="309567" y="153737"/>
                  </a:cubicBezTo>
                  <a:cubicBezTo>
                    <a:pt x="309567" y="155047"/>
                    <a:pt x="308256" y="157665"/>
                    <a:pt x="306944" y="157665"/>
                  </a:cubicBezTo>
                  <a:cubicBezTo>
                    <a:pt x="305632" y="158975"/>
                    <a:pt x="303009" y="156356"/>
                    <a:pt x="301697" y="156356"/>
                  </a:cubicBezTo>
                  <a:cubicBezTo>
                    <a:pt x="300385" y="155047"/>
                    <a:pt x="297762" y="152428"/>
                    <a:pt x="297762" y="151119"/>
                  </a:cubicBezTo>
                  <a:cubicBezTo>
                    <a:pt x="296450" y="149809"/>
                    <a:pt x="297762" y="147191"/>
                    <a:pt x="296450" y="145881"/>
                  </a:cubicBezTo>
                  <a:cubicBezTo>
                    <a:pt x="296450" y="144572"/>
                    <a:pt x="293827" y="143263"/>
                    <a:pt x="293827" y="143263"/>
                  </a:cubicBezTo>
                  <a:cubicBezTo>
                    <a:pt x="292515" y="143263"/>
                    <a:pt x="289892" y="144572"/>
                    <a:pt x="288580" y="144572"/>
                  </a:cubicBezTo>
                  <a:cubicBezTo>
                    <a:pt x="288580" y="144572"/>
                    <a:pt x="287268" y="141953"/>
                    <a:pt x="287268" y="141953"/>
                  </a:cubicBezTo>
                  <a:cubicBezTo>
                    <a:pt x="285956" y="140644"/>
                    <a:pt x="284645" y="138025"/>
                    <a:pt x="283333" y="138025"/>
                  </a:cubicBezTo>
                  <a:cubicBezTo>
                    <a:pt x="282021" y="138025"/>
                    <a:pt x="278086" y="138025"/>
                    <a:pt x="276774" y="139334"/>
                  </a:cubicBezTo>
                  <a:cubicBezTo>
                    <a:pt x="276774" y="140644"/>
                    <a:pt x="276774" y="143263"/>
                    <a:pt x="278086" y="144572"/>
                  </a:cubicBezTo>
                  <a:cubicBezTo>
                    <a:pt x="278086" y="144572"/>
                    <a:pt x="280709" y="144572"/>
                    <a:pt x="282021" y="144572"/>
                  </a:cubicBezTo>
                  <a:cubicBezTo>
                    <a:pt x="282021" y="145881"/>
                    <a:pt x="283333" y="147191"/>
                    <a:pt x="284645" y="148500"/>
                  </a:cubicBezTo>
                  <a:cubicBezTo>
                    <a:pt x="284645" y="149809"/>
                    <a:pt x="284645" y="152428"/>
                    <a:pt x="283333" y="152428"/>
                  </a:cubicBezTo>
                  <a:cubicBezTo>
                    <a:pt x="283333" y="153737"/>
                    <a:pt x="280709" y="152428"/>
                    <a:pt x="279398" y="152428"/>
                  </a:cubicBezTo>
                  <a:cubicBezTo>
                    <a:pt x="278086" y="152428"/>
                    <a:pt x="276774" y="152428"/>
                    <a:pt x="275463" y="152428"/>
                  </a:cubicBezTo>
                  <a:cubicBezTo>
                    <a:pt x="275463" y="153737"/>
                    <a:pt x="275463" y="156356"/>
                    <a:pt x="275463" y="157665"/>
                  </a:cubicBezTo>
                  <a:cubicBezTo>
                    <a:pt x="275463" y="158975"/>
                    <a:pt x="278086" y="160284"/>
                    <a:pt x="278086" y="160284"/>
                  </a:cubicBezTo>
                  <a:cubicBezTo>
                    <a:pt x="278086" y="161593"/>
                    <a:pt x="276774" y="162903"/>
                    <a:pt x="275463" y="162903"/>
                  </a:cubicBezTo>
                  <a:cubicBezTo>
                    <a:pt x="275463" y="164212"/>
                    <a:pt x="272839" y="162903"/>
                    <a:pt x="271527" y="164212"/>
                  </a:cubicBezTo>
                  <a:cubicBezTo>
                    <a:pt x="271527" y="164212"/>
                    <a:pt x="272839" y="168140"/>
                    <a:pt x="272839" y="169450"/>
                  </a:cubicBezTo>
                  <a:cubicBezTo>
                    <a:pt x="271527" y="169450"/>
                    <a:pt x="271527" y="172068"/>
                    <a:pt x="270216" y="172068"/>
                  </a:cubicBezTo>
                  <a:cubicBezTo>
                    <a:pt x="270216" y="173378"/>
                    <a:pt x="268904" y="174687"/>
                    <a:pt x="268904" y="175996"/>
                  </a:cubicBezTo>
                  <a:cubicBezTo>
                    <a:pt x="268904" y="177306"/>
                    <a:pt x="268904" y="178615"/>
                    <a:pt x="270216" y="179924"/>
                  </a:cubicBezTo>
                  <a:cubicBezTo>
                    <a:pt x="271527" y="181234"/>
                    <a:pt x="272839" y="181234"/>
                    <a:pt x="274151" y="182543"/>
                  </a:cubicBezTo>
                  <a:cubicBezTo>
                    <a:pt x="275463" y="183852"/>
                    <a:pt x="276774" y="187780"/>
                    <a:pt x="276774" y="189090"/>
                  </a:cubicBezTo>
                  <a:cubicBezTo>
                    <a:pt x="276774" y="191708"/>
                    <a:pt x="278086" y="195637"/>
                    <a:pt x="276774" y="196946"/>
                  </a:cubicBezTo>
                  <a:cubicBezTo>
                    <a:pt x="276774" y="198255"/>
                    <a:pt x="276774" y="200874"/>
                    <a:pt x="275463" y="202183"/>
                  </a:cubicBezTo>
                  <a:cubicBezTo>
                    <a:pt x="275463" y="202183"/>
                    <a:pt x="272839" y="202183"/>
                    <a:pt x="271527" y="202183"/>
                  </a:cubicBezTo>
                  <a:cubicBezTo>
                    <a:pt x="270216" y="203493"/>
                    <a:pt x="270216" y="207421"/>
                    <a:pt x="271527" y="210039"/>
                  </a:cubicBezTo>
                  <a:cubicBezTo>
                    <a:pt x="271527" y="211349"/>
                    <a:pt x="272839" y="212658"/>
                    <a:pt x="274151" y="213967"/>
                  </a:cubicBezTo>
                  <a:cubicBezTo>
                    <a:pt x="275463" y="215277"/>
                    <a:pt x="279398" y="215277"/>
                    <a:pt x="280709" y="216586"/>
                  </a:cubicBezTo>
                  <a:cubicBezTo>
                    <a:pt x="282021" y="217895"/>
                    <a:pt x="283333" y="220514"/>
                    <a:pt x="283333" y="221823"/>
                  </a:cubicBezTo>
                  <a:cubicBezTo>
                    <a:pt x="283333" y="224442"/>
                    <a:pt x="282021" y="227061"/>
                    <a:pt x="280709" y="228370"/>
                  </a:cubicBezTo>
                  <a:cubicBezTo>
                    <a:pt x="280709" y="229680"/>
                    <a:pt x="278086" y="229680"/>
                    <a:pt x="276774" y="229680"/>
                  </a:cubicBezTo>
                  <a:cubicBezTo>
                    <a:pt x="276774" y="230989"/>
                    <a:pt x="276774" y="232298"/>
                    <a:pt x="276774" y="232298"/>
                  </a:cubicBezTo>
                  <a:cubicBezTo>
                    <a:pt x="276774" y="233608"/>
                    <a:pt x="279398" y="234917"/>
                    <a:pt x="279398" y="236226"/>
                  </a:cubicBezTo>
                  <a:cubicBezTo>
                    <a:pt x="279398" y="236226"/>
                    <a:pt x="280709" y="238845"/>
                    <a:pt x="280709" y="238845"/>
                  </a:cubicBezTo>
                  <a:cubicBezTo>
                    <a:pt x="280709" y="240154"/>
                    <a:pt x="282021" y="244082"/>
                    <a:pt x="280709" y="245392"/>
                  </a:cubicBezTo>
                  <a:cubicBezTo>
                    <a:pt x="280709" y="246701"/>
                    <a:pt x="278086" y="246701"/>
                    <a:pt x="276774" y="246701"/>
                  </a:cubicBezTo>
                  <a:cubicBezTo>
                    <a:pt x="276774" y="246701"/>
                    <a:pt x="274151" y="245392"/>
                    <a:pt x="274151" y="246701"/>
                  </a:cubicBezTo>
                  <a:cubicBezTo>
                    <a:pt x="272839" y="246701"/>
                    <a:pt x="274151" y="248010"/>
                    <a:pt x="274151" y="249320"/>
                  </a:cubicBezTo>
                  <a:cubicBezTo>
                    <a:pt x="274151" y="250629"/>
                    <a:pt x="276774" y="253248"/>
                    <a:pt x="276774" y="254557"/>
                  </a:cubicBezTo>
                  <a:cubicBezTo>
                    <a:pt x="276774" y="255867"/>
                    <a:pt x="276774" y="258485"/>
                    <a:pt x="276774" y="259795"/>
                  </a:cubicBezTo>
                  <a:cubicBezTo>
                    <a:pt x="276774" y="261104"/>
                    <a:pt x="276774" y="263723"/>
                    <a:pt x="276774" y="266341"/>
                  </a:cubicBezTo>
                  <a:cubicBezTo>
                    <a:pt x="278086" y="267651"/>
                    <a:pt x="280709" y="268960"/>
                    <a:pt x="280709" y="270269"/>
                  </a:cubicBezTo>
                  <a:cubicBezTo>
                    <a:pt x="282021" y="272888"/>
                    <a:pt x="280709" y="278126"/>
                    <a:pt x="280709" y="280744"/>
                  </a:cubicBezTo>
                  <a:cubicBezTo>
                    <a:pt x="280709" y="282054"/>
                    <a:pt x="280709" y="285982"/>
                    <a:pt x="280709" y="287291"/>
                  </a:cubicBezTo>
                  <a:cubicBezTo>
                    <a:pt x="282021" y="288600"/>
                    <a:pt x="284645" y="288600"/>
                    <a:pt x="284645" y="289910"/>
                  </a:cubicBezTo>
                  <a:cubicBezTo>
                    <a:pt x="284645" y="291219"/>
                    <a:pt x="284645" y="293838"/>
                    <a:pt x="284645" y="295147"/>
                  </a:cubicBezTo>
                  <a:cubicBezTo>
                    <a:pt x="283333" y="295147"/>
                    <a:pt x="279398" y="293838"/>
                    <a:pt x="278086" y="293838"/>
                  </a:cubicBezTo>
                  <a:cubicBezTo>
                    <a:pt x="276774" y="295147"/>
                    <a:pt x="274151" y="299075"/>
                    <a:pt x="274151" y="300384"/>
                  </a:cubicBezTo>
                  <a:cubicBezTo>
                    <a:pt x="274151" y="301694"/>
                    <a:pt x="275463" y="305622"/>
                    <a:pt x="276774" y="306931"/>
                  </a:cubicBezTo>
                  <a:cubicBezTo>
                    <a:pt x="276774" y="306931"/>
                    <a:pt x="279398" y="308241"/>
                    <a:pt x="280709" y="309550"/>
                  </a:cubicBezTo>
                  <a:cubicBezTo>
                    <a:pt x="282021" y="309550"/>
                    <a:pt x="284645" y="312169"/>
                    <a:pt x="285956" y="313478"/>
                  </a:cubicBezTo>
                  <a:cubicBezTo>
                    <a:pt x="287268" y="313478"/>
                    <a:pt x="289892" y="317406"/>
                    <a:pt x="289892" y="318715"/>
                  </a:cubicBezTo>
                  <a:cubicBezTo>
                    <a:pt x="289892" y="321334"/>
                    <a:pt x="289892" y="326571"/>
                    <a:pt x="288580" y="329190"/>
                  </a:cubicBezTo>
                  <a:cubicBezTo>
                    <a:pt x="288580" y="331809"/>
                    <a:pt x="287268" y="335737"/>
                    <a:pt x="288580" y="337046"/>
                  </a:cubicBezTo>
                  <a:cubicBezTo>
                    <a:pt x="288580" y="338356"/>
                    <a:pt x="292515" y="338356"/>
                    <a:pt x="293827" y="339665"/>
                  </a:cubicBezTo>
                  <a:cubicBezTo>
                    <a:pt x="295138" y="340974"/>
                    <a:pt x="296450" y="346212"/>
                    <a:pt x="296450" y="348830"/>
                  </a:cubicBezTo>
                  <a:cubicBezTo>
                    <a:pt x="296450" y="350140"/>
                    <a:pt x="295138" y="351449"/>
                    <a:pt x="293827" y="352758"/>
                  </a:cubicBezTo>
                  <a:cubicBezTo>
                    <a:pt x="292515" y="354068"/>
                    <a:pt x="288580" y="352758"/>
                    <a:pt x="287268" y="354068"/>
                  </a:cubicBezTo>
                  <a:cubicBezTo>
                    <a:pt x="285956" y="355377"/>
                    <a:pt x="284645" y="357996"/>
                    <a:pt x="284645" y="357996"/>
                  </a:cubicBezTo>
                  <a:cubicBezTo>
                    <a:pt x="285956" y="360615"/>
                    <a:pt x="289892" y="361924"/>
                    <a:pt x="291203" y="363233"/>
                  </a:cubicBezTo>
                  <a:cubicBezTo>
                    <a:pt x="292515" y="363233"/>
                    <a:pt x="295138" y="364543"/>
                    <a:pt x="295138" y="365852"/>
                  </a:cubicBezTo>
                  <a:cubicBezTo>
                    <a:pt x="296450" y="367161"/>
                    <a:pt x="296450" y="371089"/>
                    <a:pt x="297762" y="372399"/>
                  </a:cubicBezTo>
                  <a:cubicBezTo>
                    <a:pt x="296450" y="373708"/>
                    <a:pt x="296450" y="373708"/>
                    <a:pt x="296450" y="375017"/>
                  </a:cubicBezTo>
                  <a:cubicBezTo>
                    <a:pt x="295138" y="376327"/>
                    <a:pt x="295138" y="377636"/>
                    <a:pt x="295138" y="378945"/>
                  </a:cubicBezTo>
                  <a:cubicBezTo>
                    <a:pt x="295138" y="378945"/>
                    <a:pt x="293827" y="380255"/>
                    <a:pt x="293827" y="381564"/>
                  </a:cubicBezTo>
                  <a:cubicBezTo>
                    <a:pt x="292515" y="382873"/>
                    <a:pt x="292515" y="386801"/>
                    <a:pt x="291203" y="388111"/>
                  </a:cubicBezTo>
                  <a:cubicBezTo>
                    <a:pt x="291203" y="389420"/>
                    <a:pt x="291203" y="390730"/>
                    <a:pt x="289892" y="392039"/>
                  </a:cubicBezTo>
                  <a:cubicBezTo>
                    <a:pt x="289892" y="393348"/>
                    <a:pt x="288580" y="394658"/>
                    <a:pt x="287268" y="395967"/>
                  </a:cubicBezTo>
                  <a:cubicBezTo>
                    <a:pt x="287268" y="397276"/>
                    <a:pt x="285956" y="399895"/>
                    <a:pt x="285956" y="401204"/>
                  </a:cubicBezTo>
                  <a:cubicBezTo>
                    <a:pt x="285956" y="402514"/>
                    <a:pt x="287268" y="405132"/>
                    <a:pt x="287268" y="406442"/>
                  </a:cubicBezTo>
                  <a:cubicBezTo>
                    <a:pt x="285956" y="407751"/>
                    <a:pt x="283333" y="410370"/>
                    <a:pt x="282021" y="411679"/>
                  </a:cubicBezTo>
                  <a:cubicBezTo>
                    <a:pt x="280709" y="412988"/>
                    <a:pt x="278086" y="415607"/>
                    <a:pt x="276774" y="416917"/>
                  </a:cubicBezTo>
                  <a:cubicBezTo>
                    <a:pt x="276774" y="418226"/>
                    <a:pt x="276774" y="422154"/>
                    <a:pt x="276774" y="423463"/>
                  </a:cubicBezTo>
                  <a:cubicBezTo>
                    <a:pt x="276774" y="424773"/>
                    <a:pt x="279398" y="427391"/>
                    <a:pt x="279398" y="428701"/>
                  </a:cubicBezTo>
                  <a:cubicBezTo>
                    <a:pt x="279398" y="430010"/>
                    <a:pt x="279398" y="432629"/>
                    <a:pt x="279398" y="433938"/>
                  </a:cubicBezTo>
                  <a:cubicBezTo>
                    <a:pt x="279398" y="435247"/>
                    <a:pt x="278086" y="439175"/>
                    <a:pt x="278086" y="440485"/>
                  </a:cubicBezTo>
                  <a:cubicBezTo>
                    <a:pt x="278086" y="440485"/>
                    <a:pt x="276774" y="440485"/>
                    <a:pt x="276774" y="441794"/>
                  </a:cubicBezTo>
                  <a:cubicBezTo>
                    <a:pt x="275463" y="441794"/>
                    <a:pt x="272839" y="443104"/>
                    <a:pt x="271527" y="444413"/>
                  </a:cubicBezTo>
                  <a:cubicBezTo>
                    <a:pt x="270216" y="444413"/>
                    <a:pt x="267592" y="445722"/>
                    <a:pt x="266280" y="447032"/>
                  </a:cubicBezTo>
                  <a:cubicBezTo>
                    <a:pt x="263657" y="447032"/>
                    <a:pt x="258410" y="445722"/>
                    <a:pt x="255787" y="448341"/>
                  </a:cubicBezTo>
                  <a:cubicBezTo>
                    <a:pt x="255787" y="448341"/>
                    <a:pt x="255787" y="450960"/>
                    <a:pt x="254475" y="452269"/>
                  </a:cubicBezTo>
                  <a:cubicBezTo>
                    <a:pt x="253163" y="453578"/>
                    <a:pt x="250540" y="453578"/>
                    <a:pt x="249228" y="454888"/>
                  </a:cubicBezTo>
                  <a:cubicBezTo>
                    <a:pt x="247916" y="454888"/>
                    <a:pt x="245293" y="457506"/>
                    <a:pt x="243981" y="460125"/>
                  </a:cubicBezTo>
                  <a:cubicBezTo>
                    <a:pt x="243981" y="461434"/>
                    <a:pt x="242669" y="464053"/>
                    <a:pt x="242669" y="465362"/>
                  </a:cubicBezTo>
                  <a:cubicBezTo>
                    <a:pt x="241358" y="466672"/>
                    <a:pt x="238734" y="467981"/>
                    <a:pt x="237422" y="467981"/>
                  </a:cubicBezTo>
                  <a:cubicBezTo>
                    <a:pt x="236111" y="466672"/>
                    <a:pt x="234799" y="464053"/>
                    <a:pt x="234799" y="462744"/>
                  </a:cubicBezTo>
                  <a:cubicBezTo>
                    <a:pt x="232176" y="460125"/>
                    <a:pt x="224305" y="456197"/>
                    <a:pt x="222994" y="453578"/>
                  </a:cubicBezTo>
                  <a:cubicBezTo>
                    <a:pt x="221682" y="452269"/>
                    <a:pt x="220370" y="448341"/>
                    <a:pt x="219058" y="447032"/>
                  </a:cubicBezTo>
                  <a:cubicBezTo>
                    <a:pt x="217747" y="444413"/>
                    <a:pt x="216435" y="440485"/>
                    <a:pt x="215123" y="437866"/>
                  </a:cubicBezTo>
                  <a:cubicBezTo>
                    <a:pt x="215123" y="435247"/>
                    <a:pt x="212500" y="431319"/>
                    <a:pt x="209876" y="428701"/>
                  </a:cubicBezTo>
                  <a:cubicBezTo>
                    <a:pt x="207253" y="427391"/>
                    <a:pt x="202006" y="427391"/>
                    <a:pt x="200694" y="426082"/>
                  </a:cubicBezTo>
                  <a:cubicBezTo>
                    <a:pt x="199382" y="426082"/>
                    <a:pt x="196759" y="422154"/>
                    <a:pt x="195447" y="420845"/>
                  </a:cubicBezTo>
                  <a:cubicBezTo>
                    <a:pt x="192824" y="418226"/>
                    <a:pt x="190200" y="412988"/>
                    <a:pt x="187577" y="410370"/>
                  </a:cubicBezTo>
                  <a:cubicBezTo>
                    <a:pt x="186265" y="406442"/>
                    <a:pt x="182330" y="399895"/>
                    <a:pt x="179707" y="397276"/>
                  </a:cubicBezTo>
                  <a:cubicBezTo>
                    <a:pt x="178395" y="395967"/>
                    <a:pt x="174460" y="393348"/>
                    <a:pt x="173148" y="392039"/>
                  </a:cubicBezTo>
                  <a:cubicBezTo>
                    <a:pt x="171836" y="390730"/>
                    <a:pt x="170524" y="388111"/>
                    <a:pt x="169213" y="385492"/>
                  </a:cubicBezTo>
                  <a:cubicBezTo>
                    <a:pt x="169213" y="384183"/>
                    <a:pt x="167901" y="381564"/>
                    <a:pt x="167901" y="380255"/>
                  </a:cubicBezTo>
                  <a:cubicBezTo>
                    <a:pt x="169213" y="377636"/>
                    <a:pt x="171836" y="375017"/>
                    <a:pt x="173148" y="373708"/>
                  </a:cubicBezTo>
                  <a:cubicBezTo>
                    <a:pt x="174460" y="372399"/>
                    <a:pt x="177083" y="371089"/>
                    <a:pt x="178395" y="371089"/>
                  </a:cubicBezTo>
                  <a:cubicBezTo>
                    <a:pt x="179707" y="369780"/>
                    <a:pt x="181018" y="368471"/>
                    <a:pt x="182330" y="367161"/>
                  </a:cubicBezTo>
                  <a:cubicBezTo>
                    <a:pt x="183642" y="365852"/>
                    <a:pt x="186265" y="361924"/>
                    <a:pt x="186265" y="360615"/>
                  </a:cubicBezTo>
                  <a:cubicBezTo>
                    <a:pt x="187577" y="357996"/>
                    <a:pt x="188889" y="352758"/>
                    <a:pt x="191512" y="350140"/>
                  </a:cubicBezTo>
                  <a:cubicBezTo>
                    <a:pt x="191512" y="348830"/>
                    <a:pt x="195447" y="347521"/>
                    <a:pt x="195447" y="346212"/>
                  </a:cubicBezTo>
                  <a:cubicBezTo>
                    <a:pt x="196759" y="344902"/>
                    <a:pt x="199382" y="340974"/>
                    <a:pt x="199382" y="339665"/>
                  </a:cubicBezTo>
                  <a:cubicBezTo>
                    <a:pt x="199382" y="337046"/>
                    <a:pt x="195447" y="330499"/>
                    <a:pt x="194136" y="327881"/>
                  </a:cubicBezTo>
                  <a:cubicBezTo>
                    <a:pt x="192824" y="326571"/>
                    <a:pt x="190200" y="325262"/>
                    <a:pt x="190200" y="323953"/>
                  </a:cubicBezTo>
                  <a:cubicBezTo>
                    <a:pt x="187577" y="321334"/>
                    <a:pt x="184953" y="318715"/>
                    <a:pt x="183642" y="316097"/>
                  </a:cubicBezTo>
                  <a:cubicBezTo>
                    <a:pt x="182330" y="314787"/>
                    <a:pt x="179707" y="312169"/>
                    <a:pt x="178395" y="310859"/>
                  </a:cubicBezTo>
                  <a:cubicBezTo>
                    <a:pt x="177083" y="308241"/>
                    <a:pt x="174460" y="303003"/>
                    <a:pt x="173148" y="301694"/>
                  </a:cubicBezTo>
                  <a:cubicBezTo>
                    <a:pt x="170524" y="299075"/>
                    <a:pt x="163966" y="295147"/>
                    <a:pt x="161342" y="293838"/>
                  </a:cubicBezTo>
                  <a:cubicBezTo>
                    <a:pt x="158719" y="292528"/>
                    <a:pt x="152160" y="291219"/>
                    <a:pt x="149537" y="289910"/>
                  </a:cubicBezTo>
                  <a:cubicBezTo>
                    <a:pt x="146913" y="289910"/>
                    <a:pt x="142978" y="287291"/>
                    <a:pt x="140355" y="285982"/>
                  </a:cubicBezTo>
                  <a:cubicBezTo>
                    <a:pt x="137731" y="284672"/>
                    <a:pt x="133796" y="283363"/>
                    <a:pt x="131173" y="280744"/>
                  </a:cubicBezTo>
                  <a:cubicBezTo>
                    <a:pt x="129861" y="279435"/>
                    <a:pt x="127238" y="275507"/>
                    <a:pt x="125926" y="274197"/>
                  </a:cubicBezTo>
                  <a:cubicBezTo>
                    <a:pt x="124614" y="271579"/>
                    <a:pt x="123302" y="265032"/>
                    <a:pt x="121991" y="261104"/>
                  </a:cubicBezTo>
                  <a:cubicBezTo>
                    <a:pt x="121991" y="258485"/>
                    <a:pt x="120679" y="251939"/>
                    <a:pt x="120679" y="248010"/>
                  </a:cubicBezTo>
                  <a:cubicBezTo>
                    <a:pt x="119367" y="245392"/>
                    <a:pt x="116744" y="241464"/>
                    <a:pt x="115432" y="240154"/>
                  </a:cubicBezTo>
                  <a:cubicBezTo>
                    <a:pt x="114120" y="236226"/>
                    <a:pt x="111497" y="229680"/>
                    <a:pt x="108873" y="227061"/>
                  </a:cubicBezTo>
                  <a:cubicBezTo>
                    <a:pt x="106250" y="224442"/>
                    <a:pt x="101003" y="219205"/>
                    <a:pt x="99691" y="216586"/>
                  </a:cubicBezTo>
                  <a:cubicBezTo>
                    <a:pt x="97068" y="213967"/>
                    <a:pt x="91821" y="206111"/>
                    <a:pt x="90509" y="202183"/>
                  </a:cubicBezTo>
                  <a:cubicBezTo>
                    <a:pt x="87886" y="199565"/>
                    <a:pt x="85262" y="195637"/>
                    <a:pt x="83951" y="193018"/>
                  </a:cubicBezTo>
                  <a:cubicBezTo>
                    <a:pt x="81327" y="190399"/>
                    <a:pt x="80015" y="183852"/>
                    <a:pt x="78704" y="181234"/>
                  </a:cubicBezTo>
                  <a:cubicBezTo>
                    <a:pt x="78704" y="178615"/>
                    <a:pt x="77392" y="173378"/>
                    <a:pt x="76080" y="170759"/>
                  </a:cubicBezTo>
                  <a:cubicBezTo>
                    <a:pt x="74768" y="169450"/>
                    <a:pt x="72145" y="168140"/>
                    <a:pt x="70833" y="166831"/>
                  </a:cubicBezTo>
                  <a:cubicBezTo>
                    <a:pt x="69522" y="166831"/>
                    <a:pt x="68210" y="168140"/>
                    <a:pt x="66898" y="168140"/>
                  </a:cubicBezTo>
                  <a:cubicBezTo>
                    <a:pt x="65586" y="169450"/>
                    <a:pt x="64275" y="170759"/>
                    <a:pt x="62963" y="172068"/>
                  </a:cubicBezTo>
                  <a:cubicBezTo>
                    <a:pt x="62963" y="173378"/>
                    <a:pt x="62963" y="177306"/>
                    <a:pt x="61651" y="178615"/>
                  </a:cubicBezTo>
                  <a:cubicBezTo>
                    <a:pt x="61651" y="179924"/>
                    <a:pt x="60340" y="182543"/>
                    <a:pt x="59028" y="183852"/>
                  </a:cubicBezTo>
                  <a:cubicBezTo>
                    <a:pt x="57716" y="185162"/>
                    <a:pt x="52469" y="185162"/>
                    <a:pt x="51157" y="185162"/>
                  </a:cubicBezTo>
                  <a:cubicBezTo>
                    <a:pt x="48534" y="185162"/>
                    <a:pt x="45911" y="183852"/>
                    <a:pt x="44599" y="183852"/>
                  </a:cubicBezTo>
                  <a:cubicBezTo>
                    <a:pt x="40664" y="182543"/>
                    <a:pt x="35417" y="185162"/>
                    <a:pt x="31482" y="183852"/>
                  </a:cubicBezTo>
                  <a:cubicBezTo>
                    <a:pt x="28858" y="183852"/>
                    <a:pt x="24923" y="182543"/>
                    <a:pt x="22299" y="181234"/>
                  </a:cubicBezTo>
                  <a:cubicBezTo>
                    <a:pt x="20988" y="179924"/>
                    <a:pt x="20988" y="174687"/>
                    <a:pt x="19676" y="172068"/>
                  </a:cubicBezTo>
                  <a:cubicBezTo>
                    <a:pt x="19676" y="170759"/>
                    <a:pt x="19676" y="164212"/>
                    <a:pt x="18364" y="162903"/>
                  </a:cubicBezTo>
                  <a:cubicBezTo>
                    <a:pt x="17053" y="160284"/>
                    <a:pt x="13117" y="158975"/>
                    <a:pt x="10494" y="158975"/>
                  </a:cubicBezTo>
                  <a:cubicBezTo>
                    <a:pt x="7870" y="157665"/>
                    <a:pt x="3935" y="157665"/>
                    <a:pt x="1312" y="158975"/>
                  </a:cubicBezTo>
                  <a:cubicBezTo>
                    <a:pt x="0" y="156356"/>
                    <a:pt x="0" y="153737"/>
                    <a:pt x="0" y="152428"/>
                  </a:cubicBezTo>
                  <a:cubicBezTo>
                    <a:pt x="0" y="149809"/>
                    <a:pt x="3935" y="144572"/>
                    <a:pt x="3935" y="141953"/>
                  </a:cubicBezTo>
                  <a:cubicBezTo>
                    <a:pt x="5247" y="138025"/>
                    <a:pt x="6559" y="131478"/>
                    <a:pt x="5247" y="127550"/>
                  </a:cubicBezTo>
                  <a:cubicBezTo>
                    <a:pt x="5247" y="126241"/>
                    <a:pt x="2624" y="122313"/>
                    <a:pt x="2624" y="119694"/>
                  </a:cubicBezTo>
                  <a:cubicBezTo>
                    <a:pt x="2624" y="117076"/>
                    <a:pt x="5247" y="113148"/>
                    <a:pt x="6559" y="111838"/>
                  </a:cubicBezTo>
                  <a:cubicBezTo>
                    <a:pt x="6559" y="109219"/>
                    <a:pt x="7870" y="103982"/>
                    <a:pt x="9182" y="102673"/>
                  </a:cubicBezTo>
                  <a:cubicBezTo>
                    <a:pt x="10494" y="101363"/>
                    <a:pt x="14429" y="97435"/>
                    <a:pt x="15741" y="97435"/>
                  </a:cubicBezTo>
                  <a:cubicBezTo>
                    <a:pt x="17053" y="97435"/>
                    <a:pt x="19676" y="98745"/>
                    <a:pt x="20988" y="98745"/>
                  </a:cubicBezTo>
                  <a:cubicBezTo>
                    <a:pt x="22299" y="100054"/>
                    <a:pt x="23611" y="103982"/>
                    <a:pt x="24923" y="103982"/>
                  </a:cubicBezTo>
                  <a:cubicBezTo>
                    <a:pt x="26235" y="105291"/>
                    <a:pt x="28858" y="102673"/>
                    <a:pt x="30170" y="102673"/>
                  </a:cubicBezTo>
                  <a:cubicBezTo>
                    <a:pt x="30170" y="102673"/>
                    <a:pt x="32793" y="102673"/>
                    <a:pt x="32793" y="102673"/>
                  </a:cubicBezTo>
                  <a:cubicBezTo>
                    <a:pt x="34105" y="102673"/>
                    <a:pt x="35417" y="103982"/>
                    <a:pt x="35417" y="105291"/>
                  </a:cubicBezTo>
                  <a:cubicBezTo>
                    <a:pt x="36728" y="106601"/>
                    <a:pt x="35417" y="110529"/>
                    <a:pt x="36728" y="110529"/>
                  </a:cubicBezTo>
                  <a:cubicBezTo>
                    <a:pt x="38040" y="111838"/>
                    <a:pt x="41975" y="110529"/>
                    <a:pt x="41975" y="110529"/>
                  </a:cubicBezTo>
                  <a:cubicBezTo>
                    <a:pt x="43287" y="109219"/>
                    <a:pt x="43287" y="106601"/>
                    <a:pt x="43287" y="105291"/>
                  </a:cubicBezTo>
                  <a:cubicBezTo>
                    <a:pt x="43287" y="103982"/>
                    <a:pt x="41975" y="101363"/>
                    <a:pt x="43287" y="101363"/>
                  </a:cubicBezTo>
                  <a:cubicBezTo>
                    <a:pt x="43287" y="100054"/>
                    <a:pt x="45911" y="97435"/>
                    <a:pt x="47222" y="97435"/>
                  </a:cubicBezTo>
                  <a:cubicBezTo>
                    <a:pt x="48534" y="97435"/>
                    <a:pt x="51157" y="98745"/>
                    <a:pt x="51157" y="100054"/>
                  </a:cubicBezTo>
                  <a:cubicBezTo>
                    <a:pt x="52469" y="100054"/>
                    <a:pt x="53781" y="102673"/>
                    <a:pt x="53781" y="103982"/>
                  </a:cubicBezTo>
                  <a:cubicBezTo>
                    <a:pt x="55093" y="103982"/>
                    <a:pt x="56404" y="105291"/>
                    <a:pt x="57716" y="105291"/>
                  </a:cubicBezTo>
                  <a:cubicBezTo>
                    <a:pt x="59028" y="103982"/>
                    <a:pt x="60340" y="101363"/>
                    <a:pt x="61651" y="100054"/>
                  </a:cubicBezTo>
                  <a:cubicBezTo>
                    <a:pt x="61651" y="98745"/>
                    <a:pt x="62963" y="94817"/>
                    <a:pt x="62963" y="92198"/>
                  </a:cubicBezTo>
                  <a:cubicBezTo>
                    <a:pt x="62963" y="89579"/>
                    <a:pt x="61651" y="84342"/>
                    <a:pt x="61651" y="80414"/>
                  </a:cubicBezTo>
                  <a:cubicBezTo>
                    <a:pt x="61651" y="77795"/>
                    <a:pt x="64275" y="71248"/>
                    <a:pt x="65586" y="68630"/>
                  </a:cubicBezTo>
                  <a:cubicBezTo>
                    <a:pt x="66898" y="66011"/>
                    <a:pt x="73457" y="60774"/>
                    <a:pt x="76080" y="56845"/>
                  </a:cubicBezTo>
                  <a:cubicBezTo>
                    <a:pt x="78704" y="55536"/>
                    <a:pt x="83951" y="50299"/>
                    <a:pt x="85262" y="47680"/>
                  </a:cubicBezTo>
                  <a:cubicBezTo>
                    <a:pt x="86574" y="46371"/>
                    <a:pt x="90509" y="42443"/>
                    <a:pt x="90509" y="41133"/>
                  </a:cubicBezTo>
                  <a:cubicBezTo>
                    <a:pt x="90509" y="38515"/>
                    <a:pt x="91821" y="34587"/>
                    <a:pt x="90509" y="33277"/>
                  </a:cubicBezTo>
                  <a:cubicBezTo>
                    <a:pt x="90509" y="31968"/>
                    <a:pt x="87886" y="30659"/>
                    <a:pt x="87886" y="29349"/>
                  </a:cubicBezTo>
                  <a:cubicBezTo>
                    <a:pt x="86574" y="28040"/>
                    <a:pt x="85262" y="25421"/>
                    <a:pt x="85262" y="22802"/>
                  </a:cubicBezTo>
                  <a:cubicBezTo>
                    <a:pt x="85262" y="21493"/>
                    <a:pt x="85262" y="18874"/>
                    <a:pt x="85262" y="17565"/>
                  </a:cubicBezTo>
                  <a:cubicBezTo>
                    <a:pt x="85262" y="17565"/>
                    <a:pt x="83951" y="16256"/>
                    <a:pt x="82639" y="13637"/>
                  </a:cubicBezTo>
                  <a:cubicBezTo>
                    <a:pt x="83951" y="13637"/>
                    <a:pt x="85262" y="13637"/>
                    <a:pt x="86574" y="13637"/>
                  </a:cubicBezTo>
                  <a:cubicBezTo>
                    <a:pt x="87886" y="12328"/>
                    <a:pt x="90509" y="11018"/>
                    <a:pt x="91821" y="9709"/>
                  </a:cubicBezTo>
                  <a:cubicBezTo>
                    <a:pt x="93133" y="8400"/>
                    <a:pt x="95756" y="3162"/>
                    <a:pt x="98380" y="1853"/>
                  </a:cubicBezTo>
                  <a:cubicBezTo>
                    <a:pt x="102315" y="543"/>
                    <a:pt x="110185" y="-766"/>
                    <a:pt x="114120" y="5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7" name="Freeform 55"/>
            <p:cNvSpPr>
              <a:spLocks/>
            </p:cNvSpPr>
            <p:nvPr/>
          </p:nvSpPr>
          <p:spPr bwMode="auto">
            <a:xfrm>
              <a:off x="2867733" y="3023368"/>
              <a:ext cx="469961" cy="534323"/>
            </a:xfrm>
            <a:custGeom>
              <a:avLst/>
              <a:gdLst/>
              <a:ahLst/>
              <a:cxnLst>
                <a:cxn ang="0">
                  <a:pos x="151" y="366"/>
                </a:cxn>
                <a:cxn ang="0">
                  <a:pos x="142" y="341"/>
                </a:cxn>
                <a:cxn ang="0">
                  <a:pos x="131" y="346"/>
                </a:cxn>
                <a:cxn ang="0">
                  <a:pos x="117" y="333"/>
                </a:cxn>
                <a:cxn ang="0">
                  <a:pos x="102" y="310"/>
                </a:cxn>
                <a:cxn ang="0">
                  <a:pos x="91" y="299"/>
                </a:cxn>
                <a:cxn ang="0">
                  <a:pos x="84" y="284"/>
                </a:cxn>
                <a:cxn ang="0">
                  <a:pos x="74" y="264"/>
                </a:cxn>
                <a:cxn ang="0">
                  <a:pos x="66" y="247"/>
                </a:cxn>
                <a:cxn ang="0">
                  <a:pos x="54" y="233"/>
                </a:cxn>
                <a:cxn ang="0">
                  <a:pos x="35" y="214"/>
                </a:cxn>
                <a:cxn ang="0">
                  <a:pos x="39" y="191"/>
                </a:cxn>
                <a:cxn ang="0">
                  <a:pos x="51" y="144"/>
                </a:cxn>
                <a:cxn ang="0">
                  <a:pos x="34" y="114"/>
                </a:cxn>
                <a:cxn ang="0">
                  <a:pos x="6" y="94"/>
                </a:cxn>
                <a:cxn ang="0">
                  <a:pos x="10" y="33"/>
                </a:cxn>
                <a:cxn ang="0">
                  <a:pos x="26" y="6"/>
                </a:cxn>
                <a:cxn ang="0">
                  <a:pos x="51" y="10"/>
                </a:cxn>
                <a:cxn ang="0">
                  <a:pos x="64" y="32"/>
                </a:cxn>
                <a:cxn ang="0">
                  <a:pos x="81" y="39"/>
                </a:cxn>
                <a:cxn ang="0">
                  <a:pos x="85" y="55"/>
                </a:cxn>
                <a:cxn ang="0">
                  <a:pos x="98" y="85"/>
                </a:cxn>
                <a:cxn ang="0">
                  <a:pos x="118" y="108"/>
                </a:cxn>
                <a:cxn ang="0">
                  <a:pos x="142" y="110"/>
                </a:cxn>
                <a:cxn ang="0">
                  <a:pos x="166" y="116"/>
                </a:cxn>
                <a:cxn ang="0">
                  <a:pos x="178" y="116"/>
                </a:cxn>
                <a:cxn ang="0">
                  <a:pos x="194" y="133"/>
                </a:cxn>
                <a:cxn ang="0">
                  <a:pos x="222" y="135"/>
                </a:cxn>
                <a:cxn ang="0">
                  <a:pos x="231" y="122"/>
                </a:cxn>
                <a:cxn ang="0">
                  <a:pos x="246" y="149"/>
                </a:cxn>
                <a:cxn ang="0">
                  <a:pos x="269" y="184"/>
                </a:cxn>
                <a:cxn ang="0">
                  <a:pos x="284" y="213"/>
                </a:cxn>
                <a:cxn ang="0">
                  <a:pos x="313" y="232"/>
                </a:cxn>
                <a:cxn ang="0">
                  <a:pos x="329" y="254"/>
                </a:cxn>
                <a:cxn ang="0">
                  <a:pos x="316" y="275"/>
                </a:cxn>
                <a:cxn ang="0">
                  <a:pos x="306" y="289"/>
                </a:cxn>
                <a:cxn ang="0">
                  <a:pos x="326" y="316"/>
                </a:cxn>
                <a:cxn ang="0">
                  <a:pos x="344" y="336"/>
                </a:cxn>
                <a:cxn ang="0">
                  <a:pos x="354" y="353"/>
                </a:cxn>
                <a:cxn ang="0">
                  <a:pos x="337" y="355"/>
                </a:cxn>
                <a:cxn ang="0">
                  <a:pos x="314" y="372"/>
                </a:cxn>
                <a:cxn ang="0">
                  <a:pos x="304" y="359"/>
                </a:cxn>
                <a:cxn ang="0">
                  <a:pos x="286" y="352"/>
                </a:cxn>
                <a:cxn ang="0">
                  <a:pos x="271" y="364"/>
                </a:cxn>
                <a:cxn ang="0">
                  <a:pos x="272" y="380"/>
                </a:cxn>
                <a:cxn ang="0">
                  <a:pos x="262" y="391"/>
                </a:cxn>
                <a:cxn ang="0">
                  <a:pos x="248" y="404"/>
                </a:cxn>
                <a:cxn ang="0">
                  <a:pos x="238" y="399"/>
                </a:cxn>
                <a:cxn ang="0">
                  <a:pos x="214" y="373"/>
                </a:cxn>
                <a:cxn ang="0">
                  <a:pos x="200" y="365"/>
                </a:cxn>
                <a:cxn ang="0">
                  <a:pos x="193" y="373"/>
                </a:cxn>
                <a:cxn ang="0">
                  <a:pos x="180" y="379"/>
                </a:cxn>
              </a:cxnLst>
              <a:rect l="0" t="0" r="r" b="b"/>
              <a:pathLst>
                <a:path w="358" h="408">
                  <a:moveTo>
                    <a:pt x="169" y="376"/>
                  </a:moveTo>
                  <a:cubicBezTo>
                    <a:pt x="167" y="376"/>
                    <a:pt x="165" y="376"/>
                    <a:pt x="164" y="376"/>
                  </a:cubicBezTo>
                  <a:cubicBezTo>
                    <a:pt x="161" y="375"/>
                    <a:pt x="157" y="372"/>
                    <a:pt x="155" y="370"/>
                  </a:cubicBezTo>
                  <a:cubicBezTo>
                    <a:pt x="154" y="369"/>
                    <a:pt x="152" y="367"/>
                    <a:pt x="151" y="366"/>
                  </a:cubicBezTo>
                  <a:cubicBezTo>
                    <a:pt x="150" y="364"/>
                    <a:pt x="148" y="361"/>
                    <a:pt x="147" y="359"/>
                  </a:cubicBezTo>
                  <a:cubicBezTo>
                    <a:pt x="147" y="357"/>
                    <a:pt x="147" y="354"/>
                    <a:pt x="146" y="353"/>
                  </a:cubicBezTo>
                  <a:cubicBezTo>
                    <a:pt x="146" y="351"/>
                    <a:pt x="146" y="348"/>
                    <a:pt x="145" y="346"/>
                  </a:cubicBezTo>
                  <a:cubicBezTo>
                    <a:pt x="144" y="345"/>
                    <a:pt x="143" y="342"/>
                    <a:pt x="142" y="341"/>
                  </a:cubicBezTo>
                  <a:cubicBezTo>
                    <a:pt x="141" y="340"/>
                    <a:pt x="139" y="338"/>
                    <a:pt x="137" y="338"/>
                  </a:cubicBezTo>
                  <a:cubicBezTo>
                    <a:pt x="136" y="338"/>
                    <a:pt x="134" y="338"/>
                    <a:pt x="133" y="338"/>
                  </a:cubicBezTo>
                  <a:cubicBezTo>
                    <a:pt x="132" y="339"/>
                    <a:pt x="132" y="342"/>
                    <a:pt x="131" y="343"/>
                  </a:cubicBezTo>
                  <a:cubicBezTo>
                    <a:pt x="131" y="344"/>
                    <a:pt x="131" y="345"/>
                    <a:pt x="131" y="346"/>
                  </a:cubicBezTo>
                  <a:cubicBezTo>
                    <a:pt x="130" y="347"/>
                    <a:pt x="126" y="347"/>
                    <a:pt x="125" y="346"/>
                  </a:cubicBezTo>
                  <a:cubicBezTo>
                    <a:pt x="124" y="346"/>
                    <a:pt x="123" y="342"/>
                    <a:pt x="122" y="341"/>
                  </a:cubicBezTo>
                  <a:cubicBezTo>
                    <a:pt x="121" y="339"/>
                    <a:pt x="121" y="336"/>
                    <a:pt x="120" y="335"/>
                  </a:cubicBezTo>
                  <a:cubicBezTo>
                    <a:pt x="119" y="335"/>
                    <a:pt x="118" y="334"/>
                    <a:pt x="117" y="333"/>
                  </a:cubicBezTo>
                  <a:cubicBezTo>
                    <a:pt x="117" y="331"/>
                    <a:pt x="116" y="328"/>
                    <a:pt x="116" y="326"/>
                  </a:cubicBezTo>
                  <a:cubicBezTo>
                    <a:pt x="115" y="324"/>
                    <a:pt x="112" y="321"/>
                    <a:pt x="111" y="319"/>
                  </a:cubicBezTo>
                  <a:cubicBezTo>
                    <a:pt x="110" y="318"/>
                    <a:pt x="108" y="314"/>
                    <a:pt x="106" y="313"/>
                  </a:cubicBezTo>
                  <a:cubicBezTo>
                    <a:pt x="106" y="312"/>
                    <a:pt x="104" y="311"/>
                    <a:pt x="102" y="310"/>
                  </a:cubicBezTo>
                  <a:cubicBezTo>
                    <a:pt x="102" y="310"/>
                    <a:pt x="100" y="311"/>
                    <a:pt x="99" y="310"/>
                  </a:cubicBezTo>
                  <a:cubicBezTo>
                    <a:pt x="98" y="310"/>
                    <a:pt x="95" y="307"/>
                    <a:pt x="94" y="306"/>
                  </a:cubicBezTo>
                  <a:cubicBezTo>
                    <a:pt x="94" y="305"/>
                    <a:pt x="92" y="303"/>
                    <a:pt x="92" y="302"/>
                  </a:cubicBezTo>
                  <a:cubicBezTo>
                    <a:pt x="91" y="301"/>
                    <a:pt x="92" y="300"/>
                    <a:pt x="91" y="299"/>
                  </a:cubicBezTo>
                  <a:cubicBezTo>
                    <a:pt x="91" y="298"/>
                    <a:pt x="90" y="296"/>
                    <a:pt x="90" y="296"/>
                  </a:cubicBezTo>
                  <a:cubicBezTo>
                    <a:pt x="89" y="295"/>
                    <a:pt x="88" y="293"/>
                    <a:pt x="87" y="293"/>
                  </a:cubicBezTo>
                  <a:cubicBezTo>
                    <a:pt x="87" y="291"/>
                    <a:pt x="87" y="289"/>
                    <a:pt x="86" y="288"/>
                  </a:cubicBezTo>
                  <a:cubicBezTo>
                    <a:pt x="86" y="287"/>
                    <a:pt x="84" y="285"/>
                    <a:pt x="84" y="284"/>
                  </a:cubicBezTo>
                  <a:cubicBezTo>
                    <a:pt x="83" y="282"/>
                    <a:pt x="81" y="279"/>
                    <a:pt x="80" y="277"/>
                  </a:cubicBezTo>
                  <a:cubicBezTo>
                    <a:pt x="80" y="275"/>
                    <a:pt x="79" y="272"/>
                    <a:pt x="79" y="270"/>
                  </a:cubicBezTo>
                  <a:cubicBezTo>
                    <a:pt x="78" y="269"/>
                    <a:pt x="77" y="268"/>
                    <a:pt x="76" y="267"/>
                  </a:cubicBezTo>
                  <a:cubicBezTo>
                    <a:pt x="75" y="266"/>
                    <a:pt x="74" y="265"/>
                    <a:pt x="74" y="264"/>
                  </a:cubicBezTo>
                  <a:cubicBezTo>
                    <a:pt x="73" y="263"/>
                    <a:pt x="71" y="261"/>
                    <a:pt x="71" y="259"/>
                  </a:cubicBezTo>
                  <a:cubicBezTo>
                    <a:pt x="70" y="258"/>
                    <a:pt x="70" y="256"/>
                    <a:pt x="70" y="255"/>
                  </a:cubicBezTo>
                  <a:cubicBezTo>
                    <a:pt x="69" y="255"/>
                    <a:pt x="68" y="254"/>
                    <a:pt x="67" y="253"/>
                  </a:cubicBezTo>
                  <a:cubicBezTo>
                    <a:pt x="67" y="252"/>
                    <a:pt x="66" y="249"/>
                    <a:pt x="66" y="247"/>
                  </a:cubicBezTo>
                  <a:cubicBezTo>
                    <a:pt x="65" y="246"/>
                    <a:pt x="63" y="243"/>
                    <a:pt x="62" y="242"/>
                  </a:cubicBezTo>
                  <a:cubicBezTo>
                    <a:pt x="61" y="242"/>
                    <a:pt x="59" y="241"/>
                    <a:pt x="59" y="241"/>
                  </a:cubicBezTo>
                  <a:cubicBezTo>
                    <a:pt x="58" y="240"/>
                    <a:pt x="58" y="237"/>
                    <a:pt x="58" y="235"/>
                  </a:cubicBezTo>
                  <a:cubicBezTo>
                    <a:pt x="57" y="235"/>
                    <a:pt x="55" y="234"/>
                    <a:pt x="54" y="233"/>
                  </a:cubicBezTo>
                  <a:cubicBezTo>
                    <a:pt x="53" y="232"/>
                    <a:pt x="51" y="229"/>
                    <a:pt x="50" y="228"/>
                  </a:cubicBezTo>
                  <a:cubicBezTo>
                    <a:pt x="49" y="226"/>
                    <a:pt x="47" y="224"/>
                    <a:pt x="46" y="223"/>
                  </a:cubicBezTo>
                  <a:cubicBezTo>
                    <a:pt x="44" y="222"/>
                    <a:pt x="41" y="220"/>
                    <a:pt x="40" y="219"/>
                  </a:cubicBezTo>
                  <a:cubicBezTo>
                    <a:pt x="38" y="217"/>
                    <a:pt x="36" y="215"/>
                    <a:pt x="35" y="214"/>
                  </a:cubicBezTo>
                  <a:cubicBezTo>
                    <a:pt x="34" y="212"/>
                    <a:pt x="33" y="207"/>
                    <a:pt x="32" y="205"/>
                  </a:cubicBezTo>
                  <a:cubicBezTo>
                    <a:pt x="32" y="204"/>
                    <a:pt x="31" y="202"/>
                    <a:pt x="30" y="200"/>
                  </a:cubicBezTo>
                  <a:cubicBezTo>
                    <a:pt x="32" y="200"/>
                    <a:pt x="33" y="200"/>
                    <a:pt x="34" y="200"/>
                  </a:cubicBezTo>
                  <a:cubicBezTo>
                    <a:pt x="36" y="198"/>
                    <a:pt x="38" y="193"/>
                    <a:pt x="39" y="191"/>
                  </a:cubicBezTo>
                  <a:cubicBezTo>
                    <a:pt x="40" y="187"/>
                    <a:pt x="43" y="181"/>
                    <a:pt x="44" y="178"/>
                  </a:cubicBezTo>
                  <a:cubicBezTo>
                    <a:pt x="46" y="175"/>
                    <a:pt x="48" y="169"/>
                    <a:pt x="49" y="165"/>
                  </a:cubicBezTo>
                  <a:cubicBezTo>
                    <a:pt x="50" y="162"/>
                    <a:pt x="53" y="155"/>
                    <a:pt x="53" y="152"/>
                  </a:cubicBezTo>
                  <a:cubicBezTo>
                    <a:pt x="53" y="150"/>
                    <a:pt x="52" y="146"/>
                    <a:pt x="51" y="144"/>
                  </a:cubicBezTo>
                  <a:cubicBezTo>
                    <a:pt x="50" y="142"/>
                    <a:pt x="48" y="139"/>
                    <a:pt x="47" y="138"/>
                  </a:cubicBezTo>
                  <a:cubicBezTo>
                    <a:pt x="46" y="136"/>
                    <a:pt x="43" y="132"/>
                    <a:pt x="42" y="130"/>
                  </a:cubicBezTo>
                  <a:cubicBezTo>
                    <a:pt x="41" y="128"/>
                    <a:pt x="40" y="123"/>
                    <a:pt x="39" y="121"/>
                  </a:cubicBezTo>
                  <a:cubicBezTo>
                    <a:pt x="38" y="119"/>
                    <a:pt x="35" y="115"/>
                    <a:pt x="34" y="114"/>
                  </a:cubicBezTo>
                  <a:cubicBezTo>
                    <a:pt x="31" y="113"/>
                    <a:pt x="26" y="112"/>
                    <a:pt x="24" y="111"/>
                  </a:cubicBezTo>
                  <a:cubicBezTo>
                    <a:pt x="22" y="111"/>
                    <a:pt x="19" y="109"/>
                    <a:pt x="18" y="108"/>
                  </a:cubicBezTo>
                  <a:cubicBezTo>
                    <a:pt x="16" y="107"/>
                    <a:pt x="15" y="102"/>
                    <a:pt x="13" y="100"/>
                  </a:cubicBezTo>
                  <a:cubicBezTo>
                    <a:pt x="11" y="98"/>
                    <a:pt x="7" y="96"/>
                    <a:pt x="6" y="94"/>
                  </a:cubicBezTo>
                  <a:cubicBezTo>
                    <a:pt x="4" y="93"/>
                    <a:pt x="1" y="90"/>
                    <a:pt x="1" y="88"/>
                  </a:cubicBezTo>
                  <a:cubicBezTo>
                    <a:pt x="0" y="85"/>
                    <a:pt x="2" y="79"/>
                    <a:pt x="2" y="76"/>
                  </a:cubicBezTo>
                  <a:cubicBezTo>
                    <a:pt x="3" y="72"/>
                    <a:pt x="4" y="64"/>
                    <a:pt x="5" y="60"/>
                  </a:cubicBezTo>
                  <a:cubicBezTo>
                    <a:pt x="6" y="53"/>
                    <a:pt x="8" y="39"/>
                    <a:pt x="10" y="33"/>
                  </a:cubicBezTo>
                  <a:cubicBezTo>
                    <a:pt x="11" y="27"/>
                    <a:pt x="14" y="15"/>
                    <a:pt x="15" y="10"/>
                  </a:cubicBezTo>
                  <a:cubicBezTo>
                    <a:pt x="16" y="7"/>
                    <a:pt x="17" y="3"/>
                    <a:pt x="17" y="0"/>
                  </a:cubicBezTo>
                  <a:cubicBezTo>
                    <a:pt x="19" y="1"/>
                    <a:pt x="20" y="2"/>
                    <a:pt x="21" y="2"/>
                  </a:cubicBezTo>
                  <a:cubicBezTo>
                    <a:pt x="22" y="3"/>
                    <a:pt x="25" y="5"/>
                    <a:pt x="26" y="6"/>
                  </a:cubicBezTo>
                  <a:cubicBezTo>
                    <a:pt x="27" y="7"/>
                    <a:pt x="30" y="8"/>
                    <a:pt x="32" y="8"/>
                  </a:cubicBezTo>
                  <a:cubicBezTo>
                    <a:pt x="33" y="9"/>
                    <a:pt x="36" y="8"/>
                    <a:pt x="37" y="8"/>
                  </a:cubicBezTo>
                  <a:cubicBezTo>
                    <a:pt x="39" y="8"/>
                    <a:pt x="44" y="8"/>
                    <a:pt x="47" y="8"/>
                  </a:cubicBezTo>
                  <a:cubicBezTo>
                    <a:pt x="48" y="9"/>
                    <a:pt x="50" y="9"/>
                    <a:pt x="51" y="10"/>
                  </a:cubicBezTo>
                  <a:cubicBezTo>
                    <a:pt x="52" y="11"/>
                    <a:pt x="52" y="14"/>
                    <a:pt x="53" y="15"/>
                  </a:cubicBezTo>
                  <a:cubicBezTo>
                    <a:pt x="54" y="17"/>
                    <a:pt x="55" y="19"/>
                    <a:pt x="56" y="20"/>
                  </a:cubicBezTo>
                  <a:cubicBezTo>
                    <a:pt x="57" y="21"/>
                    <a:pt x="61" y="23"/>
                    <a:pt x="62" y="24"/>
                  </a:cubicBezTo>
                  <a:cubicBezTo>
                    <a:pt x="63" y="26"/>
                    <a:pt x="63" y="30"/>
                    <a:pt x="64" y="32"/>
                  </a:cubicBezTo>
                  <a:cubicBezTo>
                    <a:pt x="65" y="33"/>
                    <a:pt x="67" y="36"/>
                    <a:pt x="68" y="37"/>
                  </a:cubicBezTo>
                  <a:cubicBezTo>
                    <a:pt x="69" y="38"/>
                    <a:pt x="72" y="41"/>
                    <a:pt x="74" y="42"/>
                  </a:cubicBezTo>
                  <a:cubicBezTo>
                    <a:pt x="75" y="42"/>
                    <a:pt x="78" y="42"/>
                    <a:pt x="79" y="42"/>
                  </a:cubicBezTo>
                  <a:cubicBezTo>
                    <a:pt x="80" y="41"/>
                    <a:pt x="81" y="39"/>
                    <a:pt x="81" y="39"/>
                  </a:cubicBezTo>
                  <a:cubicBezTo>
                    <a:pt x="82" y="39"/>
                    <a:pt x="85" y="39"/>
                    <a:pt x="86" y="40"/>
                  </a:cubicBezTo>
                  <a:cubicBezTo>
                    <a:pt x="87" y="41"/>
                    <a:pt x="88" y="45"/>
                    <a:pt x="88" y="46"/>
                  </a:cubicBezTo>
                  <a:cubicBezTo>
                    <a:pt x="88" y="48"/>
                    <a:pt x="88" y="50"/>
                    <a:pt x="88" y="52"/>
                  </a:cubicBezTo>
                  <a:cubicBezTo>
                    <a:pt x="87" y="52"/>
                    <a:pt x="86" y="54"/>
                    <a:pt x="85" y="55"/>
                  </a:cubicBezTo>
                  <a:cubicBezTo>
                    <a:pt x="84" y="57"/>
                    <a:pt x="84" y="62"/>
                    <a:pt x="84" y="64"/>
                  </a:cubicBezTo>
                  <a:cubicBezTo>
                    <a:pt x="84" y="66"/>
                    <a:pt x="85" y="68"/>
                    <a:pt x="85" y="70"/>
                  </a:cubicBezTo>
                  <a:cubicBezTo>
                    <a:pt x="87" y="72"/>
                    <a:pt x="91" y="74"/>
                    <a:pt x="92" y="76"/>
                  </a:cubicBezTo>
                  <a:cubicBezTo>
                    <a:pt x="94" y="78"/>
                    <a:pt x="97" y="83"/>
                    <a:pt x="98" y="85"/>
                  </a:cubicBezTo>
                  <a:cubicBezTo>
                    <a:pt x="99" y="88"/>
                    <a:pt x="101" y="94"/>
                    <a:pt x="102" y="97"/>
                  </a:cubicBezTo>
                  <a:cubicBezTo>
                    <a:pt x="103" y="99"/>
                    <a:pt x="103" y="103"/>
                    <a:pt x="104" y="105"/>
                  </a:cubicBezTo>
                  <a:cubicBezTo>
                    <a:pt x="105" y="106"/>
                    <a:pt x="109" y="108"/>
                    <a:pt x="111" y="108"/>
                  </a:cubicBezTo>
                  <a:cubicBezTo>
                    <a:pt x="112" y="108"/>
                    <a:pt x="116" y="108"/>
                    <a:pt x="118" y="108"/>
                  </a:cubicBezTo>
                  <a:cubicBezTo>
                    <a:pt x="120" y="108"/>
                    <a:pt x="123" y="106"/>
                    <a:pt x="125" y="107"/>
                  </a:cubicBezTo>
                  <a:cubicBezTo>
                    <a:pt x="126" y="107"/>
                    <a:pt x="128" y="108"/>
                    <a:pt x="129" y="109"/>
                  </a:cubicBezTo>
                  <a:cubicBezTo>
                    <a:pt x="131" y="109"/>
                    <a:pt x="136" y="108"/>
                    <a:pt x="138" y="108"/>
                  </a:cubicBezTo>
                  <a:cubicBezTo>
                    <a:pt x="139" y="109"/>
                    <a:pt x="141" y="110"/>
                    <a:pt x="142" y="110"/>
                  </a:cubicBezTo>
                  <a:cubicBezTo>
                    <a:pt x="144" y="110"/>
                    <a:pt x="146" y="111"/>
                    <a:pt x="147" y="112"/>
                  </a:cubicBezTo>
                  <a:cubicBezTo>
                    <a:pt x="149" y="113"/>
                    <a:pt x="153" y="114"/>
                    <a:pt x="155" y="114"/>
                  </a:cubicBezTo>
                  <a:cubicBezTo>
                    <a:pt x="156" y="114"/>
                    <a:pt x="159" y="114"/>
                    <a:pt x="160" y="114"/>
                  </a:cubicBezTo>
                  <a:cubicBezTo>
                    <a:pt x="162" y="114"/>
                    <a:pt x="164" y="116"/>
                    <a:pt x="166" y="116"/>
                  </a:cubicBezTo>
                  <a:cubicBezTo>
                    <a:pt x="167" y="117"/>
                    <a:pt x="169" y="119"/>
                    <a:pt x="170" y="119"/>
                  </a:cubicBezTo>
                  <a:cubicBezTo>
                    <a:pt x="171" y="119"/>
                    <a:pt x="173" y="120"/>
                    <a:pt x="174" y="119"/>
                  </a:cubicBezTo>
                  <a:cubicBezTo>
                    <a:pt x="175" y="119"/>
                    <a:pt x="176" y="116"/>
                    <a:pt x="177" y="116"/>
                  </a:cubicBezTo>
                  <a:cubicBezTo>
                    <a:pt x="178" y="116"/>
                    <a:pt x="178" y="116"/>
                    <a:pt x="178" y="116"/>
                  </a:cubicBezTo>
                  <a:cubicBezTo>
                    <a:pt x="180" y="115"/>
                    <a:pt x="183" y="115"/>
                    <a:pt x="185" y="116"/>
                  </a:cubicBezTo>
                  <a:cubicBezTo>
                    <a:pt x="187" y="116"/>
                    <a:pt x="190" y="117"/>
                    <a:pt x="191" y="119"/>
                  </a:cubicBezTo>
                  <a:cubicBezTo>
                    <a:pt x="192" y="120"/>
                    <a:pt x="192" y="125"/>
                    <a:pt x="192" y="126"/>
                  </a:cubicBezTo>
                  <a:cubicBezTo>
                    <a:pt x="193" y="128"/>
                    <a:pt x="193" y="132"/>
                    <a:pt x="194" y="133"/>
                  </a:cubicBezTo>
                  <a:cubicBezTo>
                    <a:pt x="196" y="134"/>
                    <a:pt x="199" y="135"/>
                    <a:pt x="201" y="135"/>
                  </a:cubicBezTo>
                  <a:cubicBezTo>
                    <a:pt x="204" y="136"/>
                    <a:pt x="208" y="134"/>
                    <a:pt x="211" y="135"/>
                  </a:cubicBezTo>
                  <a:cubicBezTo>
                    <a:pt x="212" y="135"/>
                    <a:pt x="214" y="136"/>
                    <a:pt x="216" y="136"/>
                  </a:cubicBezTo>
                  <a:cubicBezTo>
                    <a:pt x="217" y="136"/>
                    <a:pt x="221" y="136"/>
                    <a:pt x="222" y="135"/>
                  </a:cubicBezTo>
                  <a:cubicBezTo>
                    <a:pt x="223" y="134"/>
                    <a:pt x="224" y="132"/>
                    <a:pt x="224" y="131"/>
                  </a:cubicBezTo>
                  <a:cubicBezTo>
                    <a:pt x="225" y="130"/>
                    <a:pt x="225" y="127"/>
                    <a:pt x="225" y="126"/>
                  </a:cubicBezTo>
                  <a:cubicBezTo>
                    <a:pt x="226" y="125"/>
                    <a:pt x="227" y="124"/>
                    <a:pt x="228" y="123"/>
                  </a:cubicBezTo>
                  <a:cubicBezTo>
                    <a:pt x="229" y="123"/>
                    <a:pt x="230" y="122"/>
                    <a:pt x="231" y="122"/>
                  </a:cubicBezTo>
                  <a:cubicBezTo>
                    <a:pt x="232" y="123"/>
                    <a:pt x="234" y="124"/>
                    <a:pt x="235" y="125"/>
                  </a:cubicBezTo>
                  <a:cubicBezTo>
                    <a:pt x="236" y="127"/>
                    <a:pt x="237" y="131"/>
                    <a:pt x="237" y="133"/>
                  </a:cubicBezTo>
                  <a:cubicBezTo>
                    <a:pt x="238" y="135"/>
                    <a:pt x="239" y="140"/>
                    <a:pt x="241" y="142"/>
                  </a:cubicBezTo>
                  <a:cubicBezTo>
                    <a:pt x="242" y="144"/>
                    <a:pt x="244" y="147"/>
                    <a:pt x="246" y="149"/>
                  </a:cubicBezTo>
                  <a:cubicBezTo>
                    <a:pt x="247" y="152"/>
                    <a:pt x="251" y="158"/>
                    <a:pt x="253" y="160"/>
                  </a:cubicBezTo>
                  <a:cubicBezTo>
                    <a:pt x="254" y="162"/>
                    <a:pt x="258" y="166"/>
                    <a:pt x="260" y="168"/>
                  </a:cubicBezTo>
                  <a:cubicBezTo>
                    <a:pt x="262" y="170"/>
                    <a:pt x="264" y="175"/>
                    <a:pt x="265" y="178"/>
                  </a:cubicBezTo>
                  <a:cubicBezTo>
                    <a:pt x="266" y="179"/>
                    <a:pt x="268" y="182"/>
                    <a:pt x="269" y="184"/>
                  </a:cubicBezTo>
                  <a:cubicBezTo>
                    <a:pt x="269" y="187"/>
                    <a:pt x="270" y="192"/>
                    <a:pt x="270" y="194"/>
                  </a:cubicBezTo>
                  <a:cubicBezTo>
                    <a:pt x="271" y="197"/>
                    <a:pt x="272" y="202"/>
                    <a:pt x="273" y="204"/>
                  </a:cubicBezTo>
                  <a:cubicBezTo>
                    <a:pt x="274" y="205"/>
                    <a:pt x="276" y="208"/>
                    <a:pt x="277" y="209"/>
                  </a:cubicBezTo>
                  <a:cubicBezTo>
                    <a:pt x="279" y="211"/>
                    <a:pt x="282" y="212"/>
                    <a:pt x="284" y="213"/>
                  </a:cubicBezTo>
                  <a:cubicBezTo>
                    <a:pt x="286" y="214"/>
                    <a:pt x="289" y="216"/>
                    <a:pt x="291" y="216"/>
                  </a:cubicBezTo>
                  <a:cubicBezTo>
                    <a:pt x="293" y="217"/>
                    <a:pt x="298" y="218"/>
                    <a:pt x="300" y="219"/>
                  </a:cubicBezTo>
                  <a:cubicBezTo>
                    <a:pt x="302" y="220"/>
                    <a:pt x="307" y="223"/>
                    <a:pt x="309" y="225"/>
                  </a:cubicBezTo>
                  <a:cubicBezTo>
                    <a:pt x="310" y="226"/>
                    <a:pt x="312" y="230"/>
                    <a:pt x="313" y="232"/>
                  </a:cubicBezTo>
                  <a:cubicBezTo>
                    <a:pt x="314" y="233"/>
                    <a:pt x="316" y="235"/>
                    <a:pt x="317" y="236"/>
                  </a:cubicBezTo>
                  <a:cubicBezTo>
                    <a:pt x="318" y="238"/>
                    <a:pt x="320" y="240"/>
                    <a:pt x="322" y="242"/>
                  </a:cubicBezTo>
                  <a:cubicBezTo>
                    <a:pt x="322" y="243"/>
                    <a:pt x="324" y="244"/>
                    <a:pt x="325" y="245"/>
                  </a:cubicBezTo>
                  <a:cubicBezTo>
                    <a:pt x="326" y="247"/>
                    <a:pt x="329" y="252"/>
                    <a:pt x="329" y="254"/>
                  </a:cubicBezTo>
                  <a:cubicBezTo>
                    <a:pt x="329" y="255"/>
                    <a:pt x="327" y="258"/>
                    <a:pt x="326" y="259"/>
                  </a:cubicBezTo>
                  <a:cubicBezTo>
                    <a:pt x="326" y="260"/>
                    <a:pt x="323" y="261"/>
                    <a:pt x="323" y="262"/>
                  </a:cubicBezTo>
                  <a:cubicBezTo>
                    <a:pt x="321" y="264"/>
                    <a:pt x="320" y="268"/>
                    <a:pt x="319" y="270"/>
                  </a:cubicBezTo>
                  <a:cubicBezTo>
                    <a:pt x="319" y="271"/>
                    <a:pt x="317" y="274"/>
                    <a:pt x="316" y="275"/>
                  </a:cubicBezTo>
                  <a:cubicBezTo>
                    <a:pt x="315" y="276"/>
                    <a:pt x="314" y="277"/>
                    <a:pt x="313" y="278"/>
                  </a:cubicBezTo>
                  <a:cubicBezTo>
                    <a:pt x="312" y="278"/>
                    <a:pt x="310" y="279"/>
                    <a:pt x="309" y="280"/>
                  </a:cubicBezTo>
                  <a:cubicBezTo>
                    <a:pt x="308" y="281"/>
                    <a:pt x="306" y="283"/>
                    <a:pt x="305" y="285"/>
                  </a:cubicBezTo>
                  <a:cubicBezTo>
                    <a:pt x="305" y="286"/>
                    <a:pt x="306" y="288"/>
                    <a:pt x="306" y="289"/>
                  </a:cubicBezTo>
                  <a:cubicBezTo>
                    <a:pt x="307" y="291"/>
                    <a:pt x="308" y="293"/>
                    <a:pt x="309" y="294"/>
                  </a:cubicBezTo>
                  <a:cubicBezTo>
                    <a:pt x="310" y="295"/>
                    <a:pt x="313" y="297"/>
                    <a:pt x="314" y="298"/>
                  </a:cubicBezTo>
                  <a:cubicBezTo>
                    <a:pt x="316" y="300"/>
                    <a:pt x="319" y="305"/>
                    <a:pt x="320" y="308"/>
                  </a:cubicBezTo>
                  <a:cubicBezTo>
                    <a:pt x="322" y="310"/>
                    <a:pt x="324" y="314"/>
                    <a:pt x="326" y="316"/>
                  </a:cubicBezTo>
                  <a:cubicBezTo>
                    <a:pt x="327" y="317"/>
                    <a:pt x="329" y="320"/>
                    <a:pt x="330" y="320"/>
                  </a:cubicBezTo>
                  <a:cubicBezTo>
                    <a:pt x="331" y="321"/>
                    <a:pt x="335" y="321"/>
                    <a:pt x="337" y="322"/>
                  </a:cubicBezTo>
                  <a:cubicBezTo>
                    <a:pt x="339" y="324"/>
                    <a:pt x="341" y="327"/>
                    <a:pt x="341" y="329"/>
                  </a:cubicBezTo>
                  <a:cubicBezTo>
                    <a:pt x="342" y="331"/>
                    <a:pt x="343" y="334"/>
                    <a:pt x="344" y="336"/>
                  </a:cubicBezTo>
                  <a:cubicBezTo>
                    <a:pt x="345" y="337"/>
                    <a:pt x="346" y="340"/>
                    <a:pt x="347" y="341"/>
                  </a:cubicBezTo>
                  <a:cubicBezTo>
                    <a:pt x="348" y="343"/>
                    <a:pt x="354" y="346"/>
                    <a:pt x="356" y="348"/>
                  </a:cubicBezTo>
                  <a:cubicBezTo>
                    <a:pt x="356" y="349"/>
                    <a:pt x="357" y="351"/>
                    <a:pt x="358" y="352"/>
                  </a:cubicBezTo>
                  <a:cubicBezTo>
                    <a:pt x="357" y="353"/>
                    <a:pt x="355" y="352"/>
                    <a:pt x="354" y="353"/>
                  </a:cubicBezTo>
                  <a:cubicBezTo>
                    <a:pt x="353" y="353"/>
                    <a:pt x="351" y="353"/>
                    <a:pt x="351" y="353"/>
                  </a:cubicBezTo>
                  <a:cubicBezTo>
                    <a:pt x="349" y="353"/>
                    <a:pt x="347" y="354"/>
                    <a:pt x="346" y="354"/>
                  </a:cubicBezTo>
                  <a:cubicBezTo>
                    <a:pt x="345" y="354"/>
                    <a:pt x="343" y="354"/>
                    <a:pt x="341" y="354"/>
                  </a:cubicBezTo>
                  <a:cubicBezTo>
                    <a:pt x="340" y="354"/>
                    <a:pt x="338" y="355"/>
                    <a:pt x="337" y="355"/>
                  </a:cubicBezTo>
                  <a:cubicBezTo>
                    <a:pt x="335" y="356"/>
                    <a:pt x="334" y="359"/>
                    <a:pt x="333" y="360"/>
                  </a:cubicBezTo>
                  <a:cubicBezTo>
                    <a:pt x="331" y="362"/>
                    <a:pt x="327" y="365"/>
                    <a:pt x="325" y="367"/>
                  </a:cubicBezTo>
                  <a:cubicBezTo>
                    <a:pt x="324" y="368"/>
                    <a:pt x="322" y="370"/>
                    <a:pt x="320" y="371"/>
                  </a:cubicBezTo>
                  <a:cubicBezTo>
                    <a:pt x="319" y="372"/>
                    <a:pt x="316" y="372"/>
                    <a:pt x="314" y="372"/>
                  </a:cubicBezTo>
                  <a:cubicBezTo>
                    <a:pt x="313" y="372"/>
                    <a:pt x="310" y="372"/>
                    <a:pt x="308" y="371"/>
                  </a:cubicBezTo>
                  <a:cubicBezTo>
                    <a:pt x="308" y="370"/>
                    <a:pt x="307" y="368"/>
                    <a:pt x="307" y="367"/>
                  </a:cubicBezTo>
                  <a:cubicBezTo>
                    <a:pt x="306" y="366"/>
                    <a:pt x="307" y="364"/>
                    <a:pt x="307" y="363"/>
                  </a:cubicBezTo>
                  <a:cubicBezTo>
                    <a:pt x="307" y="362"/>
                    <a:pt x="305" y="360"/>
                    <a:pt x="304" y="359"/>
                  </a:cubicBezTo>
                  <a:cubicBezTo>
                    <a:pt x="303" y="358"/>
                    <a:pt x="300" y="357"/>
                    <a:pt x="299" y="356"/>
                  </a:cubicBezTo>
                  <a:cubicBezTo>
                    <a:pt x="297" y="356"/>
                    <a:pt x="295" y="353"/>
                    <a:pt x="294" y="353"/>
                  </a:cubicBezTo>
                  <a:cubicBezTo>
                    <a:pt x="293" y="352"/>
                    <a:pt x="291" y="351"/>
                    <a:pt x="290" y="351"/>
                  </a:cubicBezTo>
                  <a:cubicBezTo>
                    <a:pt x="289" y="351"/>
                    <a:pt x="287" y="352"/>
                    <a:pt x="286" y="352"/>
                  </a:cubicBezTo>
                  <a:cubicBezTo>
                    <a:pt x="285" y="353"/>
                    <a:pt x="284" y="354"/>
                    <a:pt x="283" y="354"/>
                  </a:cubicBezTo>
                  <a:cubicBezTo>
                    <a:pt x="281" y="355"/>
                    <a:pt x="279" y="355"/>
                    <a:pt x="277" y="355"/>
                  </a:cubicBezTo>
                  <a:cubicBezTo>
                    <a:pt x="276" y="356"/>
                    <a:pt x="274" y="358"/>
                    <a:pt x="273" y="359"/>
                  </a:cubicBezTo>
                  <a:cubicBezTo>
                    <a:pt x="273" y="360"/>
                    <a:pt x="272" y="363"/>
                    <a:pt x="271" y="364"/>
                  </a:cubicBezTo>
                  <a:cubicBezTo>
                    <a:pt x="271" y="365"/>
                    <a:pt x="272" y="368"/>
                    <a:pt x="271" y="370"/>
                  </a:cubicBezTo>
                  <a:cubicBezTo>
                    <a:pt x="271" y="370"/>
                    <a:pt x="269" y="371"/>
                    <a:pt x="269" y="372"/>
                  </a:cubicBezTo>
                  <a:cubicBezTo>
                    <a:pt x="269" y="373"/>
                    <a:pt x="268" y="375"/>
                    <a:pt x="269" y="376"/>
                  </a:cubicBezTo>
                  <a:cubicBezTo>
                    <a:pt x="269" y="377"/>
                    <a:pt x="271" y="378"/>
                    <a:pt x="272" y="380"/>
                  </a:cubicBezTo>
                  <a:cubicBezTo>
                    <a:pt x="272" y="381"/>
                    <a:pt x="271" y="383"/>
                    <a:pt x="270" y="383"/>
                  </a:cubicBezTo>
                  <a:cubicBezTo>
                    <a:pt x="270" y="385"/>
                    <a:pt x="268" y="386"/>
                    <a:pt x="268" y="387"/>
                  </a:cubicBezTo>
                  <a:cubicBezTo>
                    <a:pt x="267" y="388"/>
                    <a:pt x="267" y="390"/>
                    <a:pt x="266" y="390"/>
                  </a:cubicBezTo>
                  <a:cubicBezTo>
                    <a:pt x="265" y="391"/>
                    <a:pt x="263" y="391"/>
                    <a:pt x="262" y="391"/>
                  </a:cubicBezTo>
                  <a:cubicBezTo>
                    <a:pt x="261" y="391"/>
                    <a:pt x="259" y="389"/>
                    <a:pt x="257" y="389"/>
                  </a:cubicBezTo>
                  <a:cubicBezTo>
                    <a:pt x="256" y="389"/>
                    <a:pt x="254" y="390"/>
                    <a:pt x="254" y="391"/>
                  </a:cubicBezTo>
                  <a:cubicBezTo>
                    <a:pt x="252" y="392"/>
                    <a:pt x="251" y="395"/>
                    <a:pt x="250" y="396"/>
                  </a:cubicBezTo>
                  <a:cubicBezTo>
                    <a:pt x="249" y="398"/>
                    <a:pt x="249" y="402"/>
                    <a:pt x="248" y="404"/>
                  </a:cubicBezTo>
                  <a:cubicBezTo>
                    <a:pt x="248" y="404"/>
                    <a:pt x="247" y="406"/>
                    <a:pt x="246" y="408"/>
                  </a:cubicBezTo>
                  <a:cubicBezTo>
                    <a:pt x="246" y="407"/>
                    <a:pt x="246" y="407"/>
                    <a:pt x="246" y="407"/>
                  </a:cubicBezTo>
                  <a:cubicBezTo>
                    <a:pt x="245" y="405"/>
                    <a:pt x="243" y="403"/>
                    <a:pt x="242" y="402"/>
                  </a:cubicBezTo>
                  <a:cubicBezTo>
                    <a:pt x="241" y="401"/>
                    <a:pt x="239" y="399"/>
                    <a:pt x="238" y="399"/>
                  </a:cubicBezTo>
                  <a:cubicBezTo>
                    <a:pt x="236" y="397"/>
                    <a:pt x="233" y="392"/>
                    <a:pt x="232" y="390"/>
                  </a:cubicBezTo>
                  <a:cubicBezTo>
                    <a:pt x="230" y="388"/>
                    <a:pt x="228" y="384"/>
                    <a:pt x="226" y="382"/>
                  </a:cubicBezTo>
                  <a:cubicBezTo>
                    <a:pt x="224" y="380"/>
                    <a:pt x="221" y="376"/>
                    <a:pt x="219" y="375"/>
                  </a:cubicBezTo>
                  <a:cubicBezTo>
                    <a:pt x="218" y="374"/>
                    <a:pt x="215" y="374"/>
                    <a:pt x="214" y="373"/>
                  </a:cubicBezTo>
                  <a:cubicBezTo>
                    <a:pt x="212" y="373"/>
                    <a:pt x="209" y="371"/>
                    <a:pt x="207" y="370"/>
                  </a:cubicBezTo>
                  <a:cubicBezTo>
                    <a:pt x="206" y="370"/>
                    <a:pt x="205" y="370"/>
                    <a:pt x="204" y="370"/>
                  </a:cubicBezTo>
                  <a:cubicBezTo>
                    <a:pt x="203" y="370"/>
                    <a:pt x="201" y="369"/>
                    <a:pt x="200" y="368"/>
                  </a:cubicBezTo>
                  <a:cubicBezTo>
                    <a:pt x="200" y="367"/>
                    <a:pt x="200" y="366"/>
                    <a:pt x="200" y="365"/>
                  </a:cubicBezTo>
                  <a:cubicBezTo>
                    <a:pt x="199" y="365"/>
                    <a:pt x="197" y="364"/>
                    <a:pt x="196" y="364"/>
                  </a:cubicBezTo>
                  <a:cubicBezTo>
                    <a:pt x="195" y="364"/>
                    <a:pt x="193" y="364"/>
                    <a:pt x="193" y="364"/>
                  </a:cubicBezTo>
                  <a:cubicBezTo>
                    <a:pt x="192" y="365"/>
                    <a:pt x="191" y="367"/>
                    <a:pt x="191" y="368"/>
                  </a:cubicBezTo>
                  <a:cubicBezTo>
                    <a:pt x="191" y="370"/>
                    <a:pt x="192" y="372"/>
                    <a:pt x="193" y="373"/>
                  </a:cubicBezTo>
                  <a:cubicBezTo>
                    <a:pt x="193" y="374"/>
                    <a:pt x="192" y="378"/>
                    <a:pt x="192" y="379"/>
                  </a:cubicBezTo>
                  <a:cubicBezTo>
                    <a:pt x="191" y="380"/>
                    <a:pt x="190" y="383"/>
                    <a:pt x="189" y="383"/>
                  </a:cubicBezTo>
                  <a:cubicBezTo>
                    <a:pt x="188" y="384"/>
                    <a:pt x="185" y="384"/>
                    <a:pt x="184" y="383"/>
                  </a:cubicBezTo>
                  <a:cubicBezTo>
                    <a:pt x="182" y="382"/>
                    <a:pt x="181" y="380"/>
                    <a:pt x="180" y="379"/>
                  </a:cubicBezTo>
                  <a:cubicBezTo>
                    <a:pt x="178" y="378"/>
                    <a:pt x="175" y="377"/>
                    <a:pt x="173" y="377"/>
                  </a:cubicBezTo>
                  <a:cubicBezTo>
                    <a:pt x="172" y="377"/>
                    <a:pt x="171" y="376"/>
                    <a:pt x="169" y="37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147"/>
            <p:cNvSpPr>
              <a:spLocks/>
            </p:cNvSpPr>
            <p:nvPr/>
          </p:nvSpPr>
          <p:spPr bwMode="auto">
            <a:xfrm>
              <a:off x="2718366" y="3671842"/>
              <a:ext cx="395885" cy="454175"/>
            </a:xfrm>
            <a:custGeom>
              <a:avLst/>
              <a:gdLst>
                <a:gd name="connsiteX0" fmla="*/ 50329 w 395885"/>
                <a:gd name="connsiteY0" fmla="*/ 252589 h 454175"/>
                <a:gd name="connsiteX1" fmla="*/ 54377 w 395885"/>
                <a:gd name="connsiteY1" fmla="*/ 252589 h 454175"/>
                <a:gd name="connsiteX2" fmla="*/ 57075 w 395885"/>
                <a:gd name="connsiteY2" fmla="*/ 255146 h 454175"/>
                <a:gd name="connsiteX3" fmla="*/ 57075 w 395885"/>
                <a:gd name="connsiteY3" fmla="*/ 260259 h 454175"/>
                <a:gd name="connsiteX4" fmla="*/ 54377 w 395885"/>
                <a:gd name="connsiteY4" fmla="*/ 265372 h 454175"/>
                <a:gd name="connsiteX5" fmla="*/ 51678 w 395885"/>
                <a:gd name="connsiteY5" fmla="*/ 266650 h 454175"/>
                <a:gd name="connsiteX6" fmla="*/ 48979 w 395885"/>
                <a:gd name="connsiteY6" fmla="*/ 269207 h 454175"/>
                <a:gd name="connsiteX7" fmla="*/ 44932 w 395885"/>
                <a:gd name="connsiteY7" fmla="*/ 274320 h 454175"/>
                <a:gd name="connsiteX8" fmla="*/ 38185 w 395885"/>
                <a:gd name="connsiteY8" fmla="*/ 276876 h 454175"/>
                <a:gd name="connsiteX9" fmla="*/ 34137 w 395885"/>
                <a:gd name="connsiteY9" fmla="*/ 273041 h 454175"/>
                <a:gd name="connsiteX10" fmla="*/ 34137 w 395885"/>
                <a:gd name="connsiteY10" fmla="*/ 267928 h 454175"/>
                <a:gd name="connsiteX11" fmla="*/ 35487 w 395885"/>
                <a:gd name="connsiteY11" fmla="*/ 265372 h 454175"/>
                <a:gd name="connsiteX12" fmla="*/ 35487 w 395885"/>
                <a:gd name="connsiteY12" fmla="*/ 262815 h 454175"/>
                <a:gd name="connsiteX13" fmla="*/ 32788 w 395885"/>
                <a:gd name="connsiteY13" fmla="*/ 258980 h 454175"/>
                <a:gd name="connsiteX14" fmla="*/ 34137 w 395885"/>
                <a:gd name="connsiteY14" fmla="*/ 256424 h 454175"/>
                <a:gd name="connsiteX15" fmla="*/ 39535 w 395885"/>
                <a:gd name="connsiteY15" fmla="*/ 253867 h 454175"/>
                <a:gd name="connsiteX16" fmla="*/ 44932 w 395885"/>
                <a:gd name="connsiteY16" fmla="*/ 255146 h 454175"/>
                <a:gd name="connsiteX17" fmla="*/ 50329 w 395885"/>
                <a:gd name="connsiteY17" fmla="*/ 252589 h 454175"/>
                <a:gd name="connsiteX18" fmla="*/ 23477 w 395885"/>
                <a:gd name="connsiteY18" fmla="*/ 210259 h 454175"/>
                <a:gd name="connsiteX19" fmla="*/ 27727 w 395885"/>
                <a:gd name="connsiteY19" fmla="*/ 210259 h 454175"/>
                <a:gd name="connsiteX20" fmla="*/ 29144 w 395885"/>
                <a:gd name="connsiteY20" fmla="*/ 214423 h 454175"/>
                <a:gd name="connsiteX21" fmla="*/ 24894 w 395885"/>
                <a:gd name="connsiteY21" fmla="*/ 218586 h 454175"/>
                <a:gd name="connsiteX22" fmla="*/ 20644 w 395885"/>
                <a:gd name="connsiteY22" fmla="*/ 217198 h 454175"/>
                <a:gd name="connsiteX23" fmla="*/ 20644 w 395885"/>
                <a:gd name="connsiteY23" fmla="*/ 214423 h 454175"/>
                <a:gd name="connsiteX24" fmla="*/ 23477 w 395885"/>
                <a:gd name="connsiteY24" fmla="*/ 210259 h 454175"/>
                <a:gd name="connsiteX25" fmla="*/ 59048 w 395885"/>
                <a:gd name="connsiteY25" fmla="*/ 205229 h 454175"/>
                <a:gd name="connsiteX26" fmla="*/ 62919 w 395885"/>
                <a:gd name="connsiteY26" fmla="*/ 205229 h 454175"/>
                <a:gd name="connsiteX27" fmla="*/ 64210 w 395885"/>
                <a:gd name="connsiteY27" fmla="*/ 210410 h 454175"/>
                <a:gd name="connsiteX28" fmla="*/ 66790 w 395885"/>
                <a:gd name="connsiteY28" fmla="*/ 214296 h 454175"/>
                <a:gd name="connsiteX29" fmla="*/ 66790 w 395885"/>
                <a:gd name="connsiteY29" fmla="*/ 220773 h 454175"/>
                <a:gd name="connsiteX30" fmla="*/ 66790 w 395885"/>
                <a:gd name="connsiteY30" fmla="*/ 228545 h 454175"/>
                <a:gd name="connsiteX31" fmla="*/ 64210 w 395885"/>
                <a:gd name="connsiteY31" fmla="*/ 232431 h 454175"/>
                <a:gd name="connsiteX32" fmla="*/ 62919 w 395885"/>
                <a:gd name="connsiteY32" fmla="*/ 237612 h 454175"/>
                <a:gd name="connsiteX33" fmla="*/ 59048 w 395885"/>
                <a:gd name="connsiteY33" fmla="*/ 240203 h 454175"/>
                <a:gd name="connsiteX34" fmla="*/ 57758 w 395885"/>
                <a:gd name="connsiteY34" fmla="*/ 242794 h 454175"/>
                <a:gd name="connsiteX35" fmla="*/ 53887 w 395885"/>
                <a:gd name="connsiteY35" fmla="*/ 244089 h 454175"/>
                <a:gd name="connsiteX36" fmla="*/ 50016 w 395885"/>
                <a:gd name="connsiteY36" fmla="*/ 242794 h 454175"/>
                <a:gd name="connsiteX37" fmla="*/ 47436 w 395885"/>
                <a:gd name="connsiteY37" fmla="*/ 240203 h 454175"/>
                <a:gd name="connsiteX38" fmla="*/ 42275 w 395885"/>
                <a:gd name="connsiteY38" fmla="*/ 238908 h 454175"/>
                <a:gd name="connsiteX39" fmla="*/ 38404 w 395885"/>
                <a:gd name="connsiteY39" fmla="*/ 241498 h 454175"/>
                <a:gd name="connsiteX40" fmla="*/ 30662 w 395885"/>
                <a:gd name="connsiteY40" fmla="*/ 242794 h 454175"/>
                <a:gd name="connsiteX41" fmla="*/ 26791 w 395885"/>
                <a:gd name="connsiteY41" fmla="*/ 240203 h 454175"/>
                <a:gd name="connsiteX42" fmla="*/ 25501 w 395885"/>
                <a:gd name="connsiteY42" fmla="*/ 235022 h 454175"/>
                <a:gd name="connsiteX43" fmla="*/ 26791 w 395885"/>
                <a:gd name="connsiteY43" fmla="*/ 227250 h 454175"/>
                <a:gd name="connsiteX44" fmla="*/ 33243 w 395885"/>
                <a:gd name="connsiteY44" fmla="*/ 223364 h 454175"/>
                <a:gd name="connsiteX45" fmla="*/ 35823 w 395885"/>
                <a:gd name="connsiteY45" fmla="*/ 219478 h 454175"/>
                <a:gd name="connsiteX46" fmla="*/ 42275 w 395885"/>
                <a:gd name="connsiteY46" fmla="*/ 216887 h 454175"/>
                <a:gd name="connsiteX47" fmla="*/ 48726 w 395885"/>
                <a:gd name="connsiteY47" fmla="*/ 214296 h 454175"/>
                <a:gd name="connsiteX48" fmla="*/ 55178 w 395885"/>
                <a:gd name="connsiteY48" fmla="*/ 209115 h 454175"/>
                <a:gd name="connsiteX49" fmla="*/ 59048 w 395885"/>
                <a:gd name="connsiteY49" fmla="*/ 205229 h 454175"/>
                <a:gd name="connsiteX50" fmla="*/ 160123 w 395885"/>
                <a:gd name="connsiteY50" fmla="*/ 173655 h 454175"/>
                <a:gd name="connsiteX51" fmla="*/ 161511 w 395885"/>
                <a:gd name="connsiteY51" fmla="*/ 177629 h 454175"/>
                <a:gd name="connsiteX52" fmla="*/ 160123 w 395885"/>
                <a:gd name="connsiteY52" fmla="*/ 181603 h 454175"/>
                <a:gd name="connsiteX53" fmla="*/ 158735 w 395885"/>
                <a:gd name="connsiteY53" fmla="*/ 182928 h 454175"/>
                <a:gd name="connsiteX54" fmla="*/ 157348 w 395885"/>
                <a:gd name="connsiteY54" fmla="*/ 185578 h 454175"/>
                <a:gd name="connsiteX55" fmla="*/ 155960 w 395885"/>
                <a:gd name="connsiteY55" fmla="*/ 188227 h 454175"/>
                <a:gd name="connsiteX56" fmla="*/ 151796 w 395885"/>
                <a:gd name="connsiteY56" fmla="*/ 186902 h 454175"/>
                <a:gd name="connsiteX57" fmla="*/ 151796 w 395885"/>
                <a:gd name="connsiteY57" fmla="*/ 184253 h 454175"/>
                <a:gd name="connsiteX58" fmla="*/ 153184 w 395885"/>
                <a:gd name="connsiteY58" fmla="*/ 181603 h 454175"/>
                <a:gd name="connsiteX59" fmla="*/ 153184 w 395885"/>
                <a:gd name="connsiteY59" fmla="*/ 177629 h 454175"/>
                <a:gd name="connsiteX60" fmla="*/ 155960 w 395885"/>
                <a:gd name="connsiteY60" fmla="*/ 174980 h 454175"/>
                <a:gd name="connsiteX61" fmla="*/ 160123 w 395885"/>
                <a:gd name="connsiteY61" fmla="*/ 173655 h 454175"/>
                <a:gd name="connsiteX62" fmla="*/ 222790 w 395885"/>
                <a:gd name="connsiteY62" fmla="*/ 125080 h 454175"/>
                <a:gd name="connsiteX63" fmla="*/ 226713 w 395885"/>
                <a:gd name="connsiteY63" fmla="*/ 126405 h 454175"/>
                <a:gd name="connsiteX64" fmla="*/ 228021 w 395885"/>
                <a:gd name="connsiteY64" fmla="*/ 129054 h 454175"/>
                <a:gd name="connsiteX65" fmla="*/ 230636 w 395885"/>
                <a:gd name="connsiteY65" fmla="*/ 130379 h 454175"/>
                <a:gd name="connsiteX66" fmla="*/ 231944 w 395885"/>
                <a:gd name="connsiteY66" fmla="*/ 134353 h 454175"/>
                <a:gd name="connsiteX67" fmla="*/ 230636 w 395885"/>
                <a:gd name="connsiteY67" fmla="*/ 137003 h 454175"/>
                <a:gd name="connsiteX68" fmla="*/ 226713 w 395885"/>
                <a:gd name="connsiteY68" fmla="*/ 138327 h 454175"/>
                <a:gd name="connsiteX69" fmla="*/ 224098 w 395885"/>
                <a:gd name="connsiteY69" fmla="*/ 138327 h 454175"/>
                <a:gd name="connsiteX70" fmla="*/ 220174 w 395885"/>
                <a:gd name="connsiteY70" fmla="*/ 138327 h 454175"/>
                <a:gd name="connsiteX71" fmla="*/ 218866 w 395885"/>
                <a:gd name="connsiteY71" fmla="*/ 135678 h 454175"/>
                <a:gd name="connsiteX72" fmla="*/ 216251 w 395885"/>
                <a:gd name="connsiteY72" fmla="*/ 134353 h 454175"/>
                <a:gd name="connsiteX73" fmla="*/ 214943 w 395885"/>
                <a:gd name="connsiteY73" fmla="*/ 130379 h 454175"/>
                <a:gd name="connsiteX74" fmla="*/ 217559 w 395885"/>
                <a:gd name="connsiteY74" fmla="*/ 126405 h 454175"/>
                <a:gd name="connsiteX75" fmla="*/ 222790 w 395885"/>
                <a:gd name="connsiteY75" fmla="*/ 125080 h 454175"/>
                <a:gd name="connsiteX76" fmla="*/ 291450 w 395885"/>
                <a:gd name="connsiteY76" fmla="*/ 102101 h 454175"/>
                <a:gd name="connsiteX77" fmla="*/ 296307 w 395885"/>
                <a:gd name="connsiteY77" fmla="*/ 102101 h 454175"/>
                <a:gd name="connsiteX78" fmla="*/ 298736 w 395885"/>
                <a:gd name="connsiteY78" fmla="*/ 104716 h 454175"/>
                <a:gd name="connsiteX79" fmla="*/ 299950 w 395885"/>
                <a:gd name="connsiteY79" fmla="*/ 109948 h 454175"/>
                <a:gd name="connsiteX80" fmla="*/ 298736 w 395885"/>
                <a:gd name="connsiteY80" fmla="*/ 112563 h 454175"/>
                <a:gd name="connsiteX81" fmla="*/ 296307 w 395885"/>
                <a:gd name="connsiteY81" fmla="*/ 113871 h 454175"/>
                <a:gd name="connsiteX82" fmla="*/ 293878 w 395885"/>
                <a:gd name="connsiteY82" fmla="*/ 117794 h 454175"/>
                <a:gd name="connsiteX83" fmla="*/ 290235 w 395885"/>
                <a:gd name="connsiteY83" fmla="*/ 115179 h 454175"/>
                <a:gd name="connsiteX84" fmla="*/ 287806 w 395885"/>
                <a:gd name="connsiteY84" fmla="*/ 113871 h 454175"/>
                <a:gd name="connsiteX85" fmla="*/ 286592 w 395885"/>
                <a:gd name="connsiteY85" fmla="*/ 108640 h 454175"/>
                <a:gd name="connsiteX86" fmla="*/ 287806 w 395885"/>
                <a:gd name="connsiteY86" fmla="*/ 104716 h 454175"/>
                <a:gd name="connsiteX87" fmla="*/ 291450 w 395885"/>
                <a:gd name="connsiteY87" fmla="*/ 102101 h 454175"/>
                <a:gd name="connsiteX88" fmla="*/ 281734 w 395885"/>
                <a:gd name="connsiteY88" fmla="*/ 91212 h 454175"/>
                <a:gd name="connsiteX89" fmla="*/ 282948 w 395885"/>
                <a:gd name="connsiteY89" fmla="*/ 95260 h 454175"/>
                <a:gd name="connsiteX90" fmla="*/ 282948 w 395885"/>
                <a:gd name="connsiteY90" fmla="*/ 97959 h 454175"/>
                <a:gd name="connsiteX91" fmla="*/ 280519 w 395885"/>
                <a:gd name="connsiteY91" fmla="*/ 100658 h 454175"/>
                <a:gd name="connsiteX92" fmla="*/ 276876 w 395885"/>
                <a:gd name="connsiteY92" fmla="*/ 100658 h 454175"/>
                <a:gd name="connsiteX93" fmla="*/ 275662 w 395885"/>
                <a:gd name="connsiteY93" fmla="*/ 96610 h 454175"/>
                <a:gd name="connsiteX94" fmla="*/ 276876 w 395885"/>
                <a:gd name="connsiteY94" fmla="*/ 92562 h 454175"/>
                <a:gd name="connsiteX95" fmla="*/ 281734 w 395885"/>
                <a:gd name="connsiteY95" fmla="*/ 91212 h 454175"/>
                <a:gd name="connsiteX96" fmla="*/ 111425 w 395885"/>
                <a:gd name="connsiteY96" fmla="*/ 0 h 454175"/>
                <a:gd name="connsiteX97" fmla="*/ 116668 w 395885"/>
                <a:gd name="connsiteY97" fmla="*/ 0 h 454175"/>
                <a:gd name="connsiteX98" fmla="*/ 121912 w 395885"/>
                <a:gd name="connsiteY98" fmla="*/ 1309 h 454175"/>
                <a:gd name="connsiteX99" fmla="*/ 125844 w 395885"/>
                <a:gd name="connsiteY99" fmla="*/ 6544 h 454175"/>
                <a:gd name="connsiteX100" fmla="*/ 128466 w 395885"/>
                <a:gd name="connsiteY100" fmla="*/ 11780 h 454175"/>
                <a:gd name="connsiteX101" fmla="*/ 131088 w 395885"/>
                <a:gd name="connsiteY101" fmla="*/ 15706 h 454175"/>
                <a:gd name="connsiteX102" fmla="*/ 137642 w 395885"/>
                <a:gd name="connsiteY102" fmla="*/ 15706 h 454175"/>
                <a:gd name="connsiteX103" fmla="*/ 141575 w 395885"/>
                <a:gd name="connsiteY103" fmla="*/ 18324 h 454175"/>
                <a:gd name="connsiteX104" fmla="*/ 144197 w 395885"/>
                <a:gd name="connsiteY104" fmla="*/ 22251 h 454175"/>
                <a:gd name="connsiteX105" fmla="*/ 150751 w 395885"/>
                <a:gd name="connsiteY105" fmla="*/ 24868 h 454175"/>
                <a:gd name="connsiteX106" fmla="*/ 153373 w 395885"/>
                <a:gd name="connsiteY106" fmla="*/ 24868 h 454175"/>
                <a:gd name="connsiteX107" fmla="*/ 154684 w 395885"/>
                <a:gd name="connsiteY107" fmla="*/ 28795 h 454175"/>
                <a:gd name="connsiteX108" fmla="*/ 162549 w 395885"/>
                <a:gd name="connsiteY108" fmla="*/ 27486 h 454175"/>
                <a:gd name="connsiteX109" fmla="*/ 165171 w 395885"/>
                <a:gd name="connsiteY109" fmla="*/ 22251 h 454175"/>
                <a:gd name="connsiteX110" fmla="*/ 167792 w 395885"/>
                <a:gd name="connsiteY110" fmla="*/ 20942 h 454175"/>
                <a:gd name="connsiteX111" fmla="*/ 175658 w 395885"/>
                <a:gd name="connsiteY111" fmla="*/ 24868 h 454175"/>
                <a:gd name="connsiteX112" fmla="*/ 179590 w 395885"/>
                <a:gd name="connsiteY112" fmla="*/ 34030 h 454175"/>
                <a:gd name="connsiteX113" fmla="*/ 180901 w 395885"/>
                <a:gd name="connsiteY113" fmla="*/ 41883 h 454175"/>
                <a:gd name="connsiteX114" fmla="*/ 182212 w 395885"/>
                <a:gd name="connsiteY114" fmla="*/ 45810 h 454175"/>
                <a:gd name="connsiteX115" fmla="*/ 179590 w 395885"/>
                <a:gd name="connsiteY115" fmla="*/ 48428 h 454175"/>
                <a:gd name="connsiteX116" fmla="*/ 179590 w 395885"/>
                <a:gd name="connsiteY116" fmla="*/ 53663 h 454175"/>
                <a:gd name="connsiteX117" fmla="*/ 176969 w 395885"/>
                <a:gd name="connsiteY117" fmla="*/ 58899 h 454175"/>
                <a:gd name="connsiteX118" fmla="*/ 173036 w 395885"/>
                <a:gd name="connsiteY118" fmla="*/ 65443 h 454175"/>
                <a:gd name="connsiteX119" fmla="*/ 169103 w 395885"/>
                <a:gd name="connsiteY119" fmla="*/ 71987 h 454175"/>
                <a:gd name="connsiteX120" fmla="*/ 167792 w 395885"/>
                <a:gd name="connsiteY120" fmla="*/ 81149 h 454175"/>
                <a:gd name="connsiteX121" fmla="*/ 166482 w 395885"/>
                <a:gd name="connsiteY121" fmla="*/ 89002 h 454175"/>
                <a:gd name="connsiteX122" fmla="*/ 163860 w 395885"/>
                <a:gd name="connsiteY122" fmla="*/ 92929 h 454175"/>
                <a:gd name="connsiteX123" fmla="*/ 159927 w 395885"/>
                <a:gd name="connsiteY123" fmla="*/ 95547 h 454175"/>
                <a:gd name="connsiteX124" fmla="*/ 155995 w 395885"/>
                <a:gd name="connsiteY124" fmla="*/ 94238 h 454175"/>
                <a:gd name="connsiteX125" fmla="*/ 154684 w 395885"/>
                <a:gd name="connsiteY125" fmla="*/ 91620 h 454175"/>
                <a:gd name="connsiteX126" fmla="*/ 155995 w 395885"/>
                <a:gd name="connsiteY126" fmla="*/ 89002 h 454175"/>
                <a:gd name="connsiteX127" fmla="*/ 158616 w 395885"/>
                <a:gd name="connsiteY127" fmla="*/ 86385 h 454175"/>
                <a:gd name="connsiteX128" fmla="*/ 157305 w 395885"/>
                <a:gd name="connsiteY128" fmla="*/ 81149 h 454175"/>
                <a:gd name="connsiteX129" fmla="*/ 155995 w 395885"/>
                <a:gd name="connsiteY129" fmla="*/ 78532 h 454175"/>
                <a:gd name="connsiteX130" fmla="*/ 153373 w 395885"/>
                <a:gd name="connsiteY130" fmla="*/ 73296 h 454175"/>
                <a:gd name="connsiteX131" fmla="*/ 152062 w 395885"/>
                <a:gd name="connsiteY131" fmla="*/ 69370 h 454175"/>
                <a:gd name="connsiteX132" fmla="*/ 149440 w 395885"/>
                <a:gd name="connsiteY132" fmla="*/ 65443 h 454175"/>
                <a:gd name="connsiteX133" fmla="*/ 146818 w 395885"/>
                <a:gd name="connsiteY133" fmla="*/ 65443 h 454175"/>
                <a:gd name="connsiteX134" fmla="*/ 148129 w 395885"/>
                <a:gd name="connsiteY134" fmla="*/ 71987 h 454175"/>
                <a:gd name="connsiteX135" fmla="*/ 146818 w 395885"/>
                <a:gd name="connsiteY135" fmla="*/ 75914 h 454175"/>
                <a:gd name="connsiteX136" fmla="*/ 149440 w 395885"/>
                <a:gd name="connsiteY136" fmla="*/ 79840 h 454175"/>
                <a:gd name="connsiteX137" fmla="*/ 150751 w 395885"/>
                <a:gd name="connsiteY137" fmla="*/ 86385 h 454175"/>
                <a:gd name="connsiteX138" fmla="*/ 152062 w 395885"/>
                <a:gd name="connsiteY138" fmla="*/ 91620 h 454175"/>
                <a:gd name="connsiteX139" fmla="*/ 152062 w 395885"/>
                <a:gd name="connsiteY139" fmla="*/ 96856 h 454175"/>
                <a:gd name="connsiteX140" fmla="*/ 148129 w 395885"/>
                <a:gd name="connsiteY140" fmla="*/ 96856 h 454175"/>
                <a:gd name="connsiteX141" fmla="*/ 145508 w 395885"/>
                <a:gd name="connsiteY141" fmla="*/ 96856 h 454175"/>
                <a:gd name="connsiteX142" fmla="*/ 144197 w 395885"/>
                <a:gd name="connsiteY142" fmla="*/ 100782 h 454175"/>
                <a:gd name="connsiteX143" fmla="*/ 144197 w 395885"/>
                <a:gd name="connsiteY143" fmla="*/ 106018 h 454175"/>
                <a:gd name="connsiteX144" fmla="*/ 146818 w 395885"/>
                <a:gd name="connsiteY144" fmla="*/ 106018 h 454175"/>
                <a:gd name="connsiteX145" fmla="*/ 149440 w 395885"/>
                <a:gd name="connsiteY145" fmla="*/ 103400 h 454175"/>
                <a:gd name="connsiteX146" fmla="*/ 152062 w 395885"/>
                <a:gd name="connsiteY146" fmla="*/ 106018 h 454175"/>
                <a:gd name="connsiteX147" fmla="*/ 150751 w 395885"/>
                <a:gd name="connsiteY147" fmla="*/ 109944 h 454175"/>
                <a:gd name="connsiteX148" fmla="*/ 149440 w 395885"/>
                <a:gd name="connsiteY148" fmla="*/ 116489 h 454175"/>
                <a:gd name="connsiteX149" fmla="*/ 150751 w 395885"/>
                <a:gd name="connsiteY149" fmla="*/ 124342 h 454175"/>
                <a:gd name="connsiteX150" fmla="*/ 153373 w 395885"/>
                <a:gd name="connsiteY150" fmla="*/ 128268 h 454175"/>
                <a:gd name="connsiteX151" fmla="*/ 158616 w 395885"/>
                <a:gd name="connsiteY151" fmla="*/ 130886 h 454175"/>
                <a:gd name="connsiteX152" fmla="*/ 163860 w 395885"/>
                <a:gd name="connsiteY152" fmla="*/ 133504 h 454175"/>
                <a:gd name="connsiteX153" fmla="*/ 163860 w 395885"/>
                <a:gd name="connsiteY153" fmla="*/ 138739 h 454175"/>
                <a:gd name="connsiteX154" fmla="*/ 161238 w 395885"/>
                <a:gd name="connsiteY154" fmla="*/ 142666 h 454175"/>
                <a:gd name="connsiteX155" fmla="*/ 157305 w 395885"/>
                <a:gd name="connsiteY155" fmla="*/ 146592 h 454175"/>
                <a:gd name="connsiteX156" fmla="*/ 154684 w 395885"/>
                <a:gd name="connsiteY156" fmla="*/ 150519 h 454175"/>
                <a:gd name="connsiteX157" fmla="*/ 153373 w 395885"/>
                <a:gd name="connsiteY157" fmla="*/ 155754 h 454175"/>
                <a:gd name="connsiteX158" fmla="*/ 153373 w 395885"/>
                <a:gd name="connsiteY158" fmla="*/ 159681 h 454175"/>
                <a:gd name="connsiteX159" fmla="*/ 149440 w 395885"/>
                <a:gd name="connsiteY159" fmla="*/ 162299 h 454175"/>
                <a:gd name="connsiteX160" fmla="*/ 146818 w 395885"/>
                <a:gd name="connsiteY160" fmla="*/ 163608 h 454175"/>
                <a:gd name="connsiteX161" fmla="*/ 144197 w 395885"/>
                <a:gd name="connsiteY161" fmla="*/ 166225 h 454175"/>
                <a:gd name="connsiteX162" fmla="*/ 140264 w 395885"/>
                <a:gd name="connsiteY162" fmla="*/ 167534 h 454175"/>
                <a:gd name="connsiteX163" fmla="*/ 135021 w 395885"/>
                <a:gd name="connsiteY163" fmla="*/ 166225 h 454175"/>
                <a:gd name="connsiteX164" fmla="*/ 131088 w 395885"/>
                <a:gd name="connsiteY164" fmla="*/ 171461 h 454175"/>
                <a:gd name="connsiteX165" fmla="*/ 128466 w 395885"/>
                <a:gd name="connsiteY165" fmla="*/ 176696 h 454175"/>
                <a:gd name="connsiteX166" fmla="*/ 128466 w 395885"/>
                <a:gd name="connsiteY166" fmla="*/ 183241 h 454175"/>
                <a:gd name="connsiteX167" fmla="*/ 129777 w 395885"/>
                <a:gd name="connsiteY167" fmla="*/ 187167 h 454175"/>
                <a:gd name="connsiteX168" fmla="*/ 132399 w 395885"/>
                <a:gd name="connsiteY168" fmla="*/ 187167 h 454175"/>
                <a:gd name="connsiteX169" fmla="*/ 135021 w 395885"/>
                <a:gd name="connsiteY169" fmla="*/ 185858 h 454175"/>
                <a:gd name="connsiteX170" fmla="*/ 138953 w 395885"/>
                <a:gd name="connsiteY170" fmla="*/ 184549 h 454175"/>
                <a:gd name="connsiteX171" fmla="*/ 144197 w 395885"/>
                <a:gd name="connsiteY171" fmla="*/ 187167 h 454175"/>
                <a:gd name="connsiteX172" fmla="*/ 149440 w 395885"/>
                <a:gd name="connsiteY172" fmla="*/ 189785 h 454175"/>
                <a:gd name="connsiteX173" fmla="*/ 152062 w 395885"/>
                <a:gd name="connsiteY173" fmla="*/ 193711 h 454175"/>
                <a:gd name="connsiteX174" fmla="*/ 155995 w 395885"/>
                <a:gd name="connsiteY174" fmla="*/ 195020 h 454175"/>
                <a:gd name="connsiteX175" fmla="*/ 161238 w 395885"/>
                <a:gd name="connsiteY175" fmla="*/ 193711 h 454175"/>
                <a:gd name="connsiteX176" fmla="*/ 162549 w 395885"/>
                <a:gd name="connsiteY176" fmla="*/ 191094 h 454175"/>
                <a:gd name="connsiteX177" fmla="*/ 167792 w 395885"/>
                <a:gd name="connsiteY177" fmla="*/ 187167 h 454175"/>
                <a:gd name="connsiteX178" fmla="*/ 170414 w 395885"/>
                <a:gd name="connsiteY178" fmla="*/ 183241 h 454175"/>
                <a:gd name="connsiteX179" fmla="*/ 171725 w 395885"/>
                <a:gd name="connsiteY179" fmla="*/ 178005 h 454175"/>
                <a:gd name="connsiteX180" fmla="*/ 175658 w 395885"/>
                <a:gd name="connsiteY180" fmla="*/ 176696 h 454175"/>
                <a:gd name="connsiteX181" fmla="*/ 178279 w 395885"/>
                <a:gd name="connsiteY181" fmla="*/ 172770 h 454175"/>
                <a:gd name="connsiteX182" fmla="*/ 184834 w 395885"/>
                <a:gd name="connsiteY182" fmla="*/ 170152 h 454175"/>
                <a:gd name="connsiteX183" fmla="*/ 191388 w 395885"/>
                <a:gd name="connsiteY183" fmla="*/ 168843 h 454175"/>
                <a:gd name="connsiteX184" fmla="*/ 195321 w 395885"/>
                <a:gd name="connsiteY184" fmla="*/ 164916 h 454175"/>
                <a:gd name="connsiteX185" fmla="*/ 196632 w 395885"/>
                <a:gd name="connsiteY185" fmla="*/ 159681 h 454175"/>
                <a:gd name="connsiteX186" fmla="*/ 197943 w 395885"/>
                <a:gd name="connsiteY186" fmla="*/ 155754 h 454175"/>
                <a:gd name="connsiteX187" fmla="*/ 200564 w 395885"/>
                <a:gd name="connsiteY187" fmla="*/ 153137 h 454175"/>
                <a:gd name="connsiteX188" fmla="*/ 203186 w 395885"/>
                <a:gd name="connsiteY188" fmla="*/ 149210 h 454175"/>
                <a:gd name="connsiteX189" fmla="*/ 207119 w 395885"/>
                <a:gd name="connsiteY189" fmla="*/ 146592 h 454175"/>
                <a:gd name="connsiteX190" fmla="*/ 212362 w 395885"/>
                <a:gd name="connsiteY190" fmla="*/ 145284 h 454175"/>
                <a:gd name="connsiteX191" fmla="*/ 216295 w 395885"/>
                <a:gd name="connsiteY191" fmla="*/ 142666 h 454175"/>
                <a:gd name="connsiteX192" fmla="*/ 221538 w 395885"/>
                <a:gd name="connsiteY192" fmla="*/ 142666 h 454175"/>
                <a:gd name="connsiteX193" fmla="*/ 224160 w 395885"/>
                <a:gd name="connsiteY193" fmla="*/ 145284 h 454175"/>
                <a:gd name="connsiteX194" fmla="*/ 224160 w 395885"/>
                <a:gd name="connsiteY194" fmla="*/ 151828 h 454175"/>
                <a:gd name="connsiteX195" fmla="*/ 221538 w 395885"/>
                <a:gd name="connsiteY195" fmla="*/ 155754 h 454175"/>
                <a:gd name="connsiteX196" fmla="*/ 218917 w 395885"/>
                <a:gd name="connsiteY196" fmla="*/ 160990 h 454175"/>
                <a:gd name="connsiteX197" fmla="*/ 218917 w 395885"/>
                <a:gd name="connsiteY197" fmla="*/ 166225 h 454175"/>
                <a:gd name="connsiteX198" fmla="*/ 224160 w 395885"/>
                <a:gd name="connsiteY198" fmla="*/ 167534 h 454175"/>
                <a:gd name="connsiteX199" fmla="*/ 228093 w 395885"/>
                <a:gd name="connsiteY199" fmla="*/ 166225 h 454175"/>
                <a:gd name="connsiteX200" fmla="*/ 229404 w 395885"/>
                <a:gd name="connsiteY200" fmla="*/ 166225 h 454175"/>
                <a:gd name="connsiteX201" fmla="*/ 232025 w 395885"/>
                <a:gd name="connsiteY201" fmla="*/ 163608 h 454175"/>
                <a:gd name="connsiteX202" fmla="*/ 234647 w 395885"/>
                <a:gd name="connsiteY202" fmla="*/ 162299 h 454175"/>
                <a:gd name="connsiteX203" fmla="*/ 237269 w 395885"/>
                <a:gd name="connsiteY203" fmla="*/ 160990 h 454175"/>
                <a:gd name="connsiteX204" fmla="*/ 237269 w 395885"/>
                <a:gd name="connsiteY204" fmla="*/ 157063 h 454175"/>
                <a:gd name="connsiteX205" fmla="*/ 237269 w 395885"/>
                <a:gd name="connsiteY205" fmla="*/ 153137 h 454175"/>
                <a:gd name="connsiteX206" fmla="*/ 241202 w 395885"/>
                <a:gd name="connsiteY206" fmla="*/ 151828 h 454175"/>
                <a:gd name="connsiteX207" fmla="*/ 239891 w 395885"/>
                <a:gd name="connsiteY207" fmla="*/ 147901 h 454175"/>
                <a:gd name="connsiteX208" fmla="*/ 242512 w 395885"/>
                <a:gd name="connsiteY208" fmla="*/ 143975 h 454175"/>
                <a:gd name="connsiteX209" fmla="*/ 245134 w 395885"/>
                <a:gd name="connsiteY209" fmla="*/ 141357 h 454175"/>
                <a:gd name="connsiteX210" fmla="*/ 249067 w 395885"/>
                <a:gd name="connsiteY210" fmla="*/ 140048 h 454175"/>
                <a:gd name="connsiteX211" fmla="*/ 252999 w 395885"/>
                <a:gd name="connsiteY211" fmla="*/ 138739 h 454175"/>
                <a:gd name="connsiteX212" fmla="*/ 255621 w 395885"/>
                <a:gd name="connsiteY212" fmla="*/ 134813 h 454175"/>
                <a:gd name="connsiteX213" fmla="*/ 259554 w 395885"/>
                <a:gd name="connsiteY213" fmla="*/ 132195 h 454175"/>
                <a:gd name="connsiteX214" fmla="*/ 263487 w 395885"/>
                <a:gd name="connsiteY214" fmla="*/ 133504 h 454175"/>
                <a:gd name="connsiteX215" fmla="*/ 268730 w 395885"/>
                <a:gd name="connsiteY215" fmla="*/ 133504 h 454175"/>
                <a:gd name="connsiteX216" fmla="*/ 272663 w 395885"/>
                <a:gd name="connsiteY216" fmla="*/ 129577 h 454175"/>
                <a:gd name="connsiteX217" fmla="*/ 277906 w 395885"/>
                <a:gd name="connsiteY217" fmla="*/ 130886 h 454175"/>
                <a:gd name="connsiteX218" fmla="*/ 283150 w 395885"/>
                <a:gd name="connsiteY218" fmla="*/ 132195 h 454175"/>
                <a:gd name="connsiteX219" fmla="*/ 288393 w 395885"/>
                <a:gd name="connsiteY219" fmla="*/ 130886 h 454175"/>
                <a:gd name="connsiteX220" fmla="*/ 291015 w 395885"/>
                <a:gd name="connsiteY220" fmla="*/ 128268 h 454175"/>
                <a:gd name="connsiteX221" fmla="*/ 293637 w 395885"/>
                <a:gd name="connsiteY221" fmla="*/ 125651 h 454175"/>
                <a:gd name="connsiteX222" fmla="*/ 296258 w 395885"/>
                <a:gd name="connsiteY222" fmla="*/ 121724 h 454175"/>
                <a:gd name="connsiteX223" fmla="*/ 300191 w 395885"/>
                <a:gd name="connsiteY223" fmla="*/ 120415 h 454175"/>
                <a:gd name="connsiteX224" fmla="*/ 304124 w 395885"/>
                <a:gd name="connsiteY224" fmla="*/ 116489 h 454175"/>
                <a:gd name="connsiteX225" fmla="*/ 305435 w 395885"/>
                <a:gd name="connsiteY225" fmla="*/ 112562 h 454175"/>
                <a:gd name="connsiteX226" fmla="*/ 305435 w 395885"/>
                <a:gd name="connsiteY226" fmla="*/ 106018 h 454175"/>
                <a:gd name="connsiteX227" fmla="*/ 305435 w 395885"/>
                <a:gd name="connsiteY227" fmla="*/ 104709 h 454175"/>
                <a:gd name="connsiteX228" fmla="*/ 308056 w 395885"/>
                <a:gd name="connsiteY228" fmla="*/ 102091 h 454175"/>
                <a:gd name="connsiteX229" fmla="*/ 311989 w 395885"/>
                <a:gd name="connsiteY229" fmla="*/ 102091 h 454175"/>
                <a:gd name="connsiteX230" fmla="*/ 313300 w 395885"/>
                <a:gd name="connsiteY230" fmla="*/ 99473 h 454175"/>
                <a:gd name="connsiteX231" fmla="*/ 314611 w 395885"/>
                <a:gd name="connsiteY231" fmla="*/ 95547 h 454175"/>
                <a:gd name="connsiteX232" fmla="*/ 315922 w 395885"/>
                <a:gd name="connsiteY232" fmla="*/ 91620 h 454175"/>
                <a:gd name="connsiteX233" fmla="*/ 317232 w 395885"/>
                <a:gd name="connsiteY233" fmla="*/ 90311 h 454175"/>
                <a:gd name="connsiteX234" fmla="*/ 317232 w 395885"/>
                <a:gd name="connsiteY234" fmla="*/ 87694 h 454175"/>
                <a:gd name="connsiteX235" fmla="*/ 318543 w 395885"/>
                <a:gd name="connsiteY235" fmla="*/ 85076 h 454175"/>
                <a:gd name="connsiteX236" fmla="*/ 321165 w 395885"/>
                <a:gd name="connsiteY236" fmla="*/ 81149 h 454175"/>
                <a:gd name="connsiteX237" fmla="*/ 321165 w 395885"/>
                <a:gd name="connsiteY237" fmla="*/ 74605 h 454175"/>
                <a:gd name="connsiteX238" fmla="*/ 319854 w 395885"/>
                <a:gd name="connsiteY238" fmla="*/ 69370 h 454175"/>
                <a:gd name="connsiteX239" fmla="*/ 317232 w 395885"/>
                <a:gd name="connsiteY239" fmla="*/ 66752 h 454175"/>
                <a:gd name="connsiteX240" fmla="*/ 318543 w 395885"/>
                <a:gd name="connsiteY240" fmla="*/ 61516 h 454175"/>
                <a:gd name="connsiteX241" fmla="*/ 325098 w 395885"/>
                <a:gd name="connsiteY241" fmla="*/ 60208 h 454175"/>
                <a:gd name="connsiteX242" fmla="*/ 329030 w 395885"/>
                <a:gd name="connsiteY242" fmla="*/ 57590 h 454175"/>
                <a:gd name="connsiteX243" fmla="*/ 330341 w 395885"/>
                <a:gd name="connsiteY243" fmla="*/ 52354 h 454175"/>
                <a:gd name="connsiteX244" fmla="*/ 330341 w 395885"/>
                <a:gd name="connsiteY244" fmla="*/ 51045 h 454175"/>
                <a:gd name="connsiteX245" fmla="*/ 335585 w 395885"/>
                <a:gd name="connsiteY245" fmla="*/ 51045 h 454175"/>
                <a:gd name="connsiteX246" fmla="*/ 343450 w 395885"/>
                <a:gd name="connsiteY246" fmla="*/ 54972 h 454175"/>
                <a:gd name="connsiteX247" fmla="*/ 347383 w 395885"/>
                <a:gd name="connsiteY247" fmla="*/ 60208 h 454175"/>
                <a:gd name="connsiteX248" fmla="*/ 348694 w 395885"/>
                <a:gd name="connsiteY248" fmla="*/ 61516 h 454175"/>
                <a:gd name="connsiteX249" fmla="*/ 348694 w 395885"/>
                <a:gd name="connsiteY249" fmla="*/ 71987 h 454175"/>
                <a:gd name="connsiteX250" fmla="*/ 348694 w 395885"/>
                <a:gd name="connsiteY250" fmla="*/ 78532 h 454175"/>
                <a:gd name="connsiteX251" fmla="*/ 352626 w 395885"/>
                <a:gd name="connsiteY251" fmla="*/ 82458 h 454175"/>
                <a:gd name="connsiteX252" fmla="*/ 351315 w 395885"/>
                <a:gd name="connsiteY252" fmla="*/ 92929 h 454175"/>
                <a:gd name="connsiteX253" fmla="*/ 353937 w 395885"/>
                <a:gd name="connsiteY253" fmla="*/ 98164 h 454175"/>
                <a:gd name="connsiteX254" fmla="*/ 356559 w 395885"/>
                <a:gd name="connsiteY254" fmla="*/ 102091 h 454175"/>
                <a:gd name="connsiteX255" fmla="*/ 361802 w 395885"/>
                <a:gd name="connsiteY255" fmla="*/ 104709 h 454175"/>
                <a:gd name="connsiteX256" fmla="*/ 364424 w 395885"/>
                <a:gd name="connsiteY256" fmla="*/ 108635 h 454175"/>
                <a:gd name="connsiteX257" fmla="*/ 364424 w 395885"/>
                <a:gd name="connsiteY257" fmla="*/ 116489 h 454175"/>
                <a:gd name="connsiteX258" fmla="*/ 365735 w 395885"/>
                <a:gd name="connsiteY258" fmla="*/ 120415 h 454175"/>
                <a:gd name="connsiteX259" fmla="*/ 370978 w 395885"/>
                <a:gd name="connsiteY259" fmla="*/ 121724 h 454175"/>
                <a:gd name="connsiteX260" fmla="*/ 374911 w 395885"/>
                <a:gd name="connsiteY260" fmla="*/ 124342 h 454175"/>
                <a:gd name="connsiteX261" fmla="*/ 380155 w 395885"/>
                <a:gd name="connsiteY261" fmla="*/ 121724 h 454175"/>
                <a:gd name="connsiteX262" fmla="*/ 382776 w 395885"/>
                <a:gd name="connsiteY262" fmla="*/ 117797 h 454175"/>
                <a:gd name="connsiteX263" fmla="*/ 388020 w 395885"/>
                <a:gd name="connsiteY263" fmla="*/ 119106 h 454175"/>
                <a:gd name="connsiteX264" fmla="*/ 390642 w 395885"/>
                <a:gd name="connsiteY264" fmla="*/ 124342 h 454175"/>
                <a:gd name="connsiteX265" fmla="*/ 395885 w 395885"/>
                <a:gd name="connsiteY265" fmla="*/ 126959 h 454175"/>
                <a:gd name="connsiteX266" fmla="*/ 391953 w 395885"/>
                <a:gd name="connsiteY266" fmla="*/ 129577 h 454175"/>
                <a:gd name="connsiteX267" fmla="*/ 389331 w 395885"/>
                <a:gd name="connsiteY267" fmla="*/ 133504 h 454175"/>
                <a:gd name="connsiteX268" fmla="*/ 385398 w 395885"/>
                <a:gd name="connsiteY268" fmla="*/ 136121 h 454175"/>
                <a:gd name="connsiteX269" fmla="*/ 381465 w 395885"/>
                <a:gd name="connsiteY269" fmla="*/ 138739 h 454175"/>
                <a:gd name="connsiteX270" fmla="*/ 378844 w 395885"/>
                <a:gd name="connsiteY270" fmla="*/ 141357 h 454175"/>
                <a:gd name="connsiteX271" fmla="*/ 376222 w 395885"/>
                <a:gd name="connsiteY271" fmla="*/ 143975 h 454175"/>
                <a:gd name="connsiteX272" fmla="*/ 372289 w 395885"/>
                <a:gd name="connsiteY272" fmla="*/ 146592 h 454175"/>
                <a:gd name="connsiteX273" fmla="*/ 372289 w 395885"/>
                <a:gd name="connsiteY273" fmla="*/ 150519 h 454175"/>
                <a:gd name="connsiteX274" fmla="*/ 373600 w 395885"/>
                <a:gd name="connsiteY274" fmla="*/ 154446 h 454175"/>
                <a:gd name="connsiteX275" fmla="*/ 373600 w 395885"/>
                <a:gd name="connsiteY275" fmla="*/ 157063 h 454175"/>
                <a:gd name="connsiteX276" fmla="*/ 372289 w 395885"/>
                <a:gd name="connsiteY276" fmla="*/ 163608 h 454175"/>
                <a:gd name="connsiteX277" fmla="*/ 368357 w 395885"/>
                <a:gd name="connsiteY277" fmla="*/ 168843 h 454175"/>
                <a:gd name="connsiteX278" fmla="*/ 365735 w 395885"/>
                <a:gd name="connsiteY278" fmla="*/ 172770 h 454175"/>
                <a:gd name="connsiteX279" fmla="*/ 364424 w 395885"/>
                <a:gd name="connsiteY279" fmla="*/ 179314 h 454175"/>
                <a:gd name="connsiteX280" fmla="*/ 361802 w 395885"/>
                <a:gd name="connsiteY280" fmla="*/ 183241 h 454175"/>
                <a:gd name="connsiteX281" fmla="*/ 359181 w 395885"/>
                <a:gd name="connsiteY281" fmla="*/ 188476 h 454175"/>
                <a:gd name="connsiteX282" fmla="*/ 356559 w 395885"/>
                <a:gd name="connsiteY282" fmla="*/ 192403 h 454175"/>
                <a:gd name="connsiteX283" fmla="*/ 353937 w 395885"/>
                <a:gd name="connsiteY283" fmla="*/ 197638 h 454175"/>
                <a:gd name="connsiteX284" fmla="*/ 353937 w 395885"/>
                <a:gd name="connsiteY284" fmla="*/ 201565 h 454175"/>
                <a:gd name="connsiteX285" fmla="*/ 350004 w 395885"/>
                <a:gd name="connsiteY285" fmla="*/ 205491 h 454175"/>
                <a:gd name="connsiteX286" fmla="*/ 343450 w 395885"/>
                <a:gd name="connsiteY286" fmla="*/ 210727 h 454175"/>
                <a:gd name="connsiteX287" fmla="*/ 343450 w 395885"/>
                <a:gd name="connsiteY287" fmla="*/ 215962 h 454175"/>
                <a:gd name="connsiteX288" fmla="*/ 340828 w 395885"/>
                <a:gd name="connsiteY288" fmla="*/ 219889 h 454175"/>
                <a:gd name="connsiteX289" fmla="*/ 340828 w 395885"/>
                <a:gd name="connsiteY289" fmla="*/ 225124 h 454175"/>
                <a:gd name="connsiteX290" fmla="*/ 338207 w 395885"/>
                <a:gd name="connsiteY290" fmla="*/ 230360 h 454175"/>
                <a:gd name="connsiteX291" fmla="*/ 335585 w 395885"/>
                <a:gd name="connsiteY291" fmla="*/ 236904 h 454175"/>
                <a:gd name="connsiteX292" fmla="*/ 334274 w 395885"/>
                <a:gd name="connsiteY292" fmla="*/ 244757 h 454175"/>
                <a:gd name="connsiteX293" fmla="*/ 336896 w 395885"/>
                <a:gd name="connsiteY293" fmla="*/ 249993 h 454175"/>
                <a:gd name="connsiteX294" fmla="*/ 335585 w 395885"/>
                <a:gd name="connsiteY294" fmla="*/ 255228 h 454175"/>
                <a:gd name="connsiteX295" fmla="*/ 332963 w 395885"/>
                <a:gd name="connsiteY295" fmla="*/ 259155 h 454175"/>
                <a:gd name="connsiteX296" fmla="*/ 331652 w 395885"/>
                <a:gd name="connsiteY296" fmla="*/ 264390 h 454175"/>
                <a:gd name="connsiteX297" fmla="*/ 331652 w 395885"/>
                <a:gd name="connsiteY297" fmla="*/ 270935 h 454175"/>
                <a:gd name="connsiteX298" fmla="*/ 331652 w 395885"/>
                <a:gd name="connsiteY298" fmla="*/ 273552 h 454175"/>
                <a:gd name="connsiteX299" fmla="*/ 329030 w 395885"/>
                <a:gd name="connsiteY299" fmla="*/ 278788 h 454175"/>
                <a:gd name="connsiteX300" fmla="*/ 325098 w 395885"/>
                <a:gd name="connsiteY300" fmla="*/ 282714 h 454175"/>
                <a:gd name="connsiteX301" fmla="*/ 322476 w 395885"/>
                <a:gd name="connsiteY301" fmla="*/ 286641 h 454175"/>
                <a:gd name="connsiteX302" fmla="*/ 321165 w 395885"/>
                <a:gd name="connsiteY302" fmla="*/ 290567 h 454175"/>
                <a:gd name="connsiteX303" fmla="*/ 322476 w 395885"/>
                <a:gd name="connsiteY303" fmla="*/ 294494 h 454175"/>
                <a:gd name="connsiteX304" fmla="*/ 322476 w 395885"/>
                <a:gd name="connsiteY304" fmla="*/ 298421 h 454175"/>
                <a:gd name="connsiteX305" fmla="*/ 321165 w 395885"/>
                <a:gd name="connsiteY305" fmla="*/ 301038 h 454175"/>
                <a:gd name="connsiteX306" fmla="*/ 317232 w 395885"/>
                <a:gd name="connsiteY306" fmla="*/ 302347 h 454175"/>
                <a:gd name="connsiteX307" fmla="*/ 315922 w 395885"/>
                <a:gd name="connsiteY307" fmla="*/ 304965 h 454175"/>
                <a:gd name="connsiteX308" fmla="*/ 310678 w 395885"/>
                <a:gd name="connsiteY308" fmla="*/ 304965 h 454175"/>
                <a:gd name="connsiteX309" fmla="*/ 309367 w 395885"/>
                <a:gd name="connsiteY309" fmla="*/ 306274 h 454175"/>
                <a:gd name="connsiteX310" fmla="*/ 309367 w 395885"/>
                <a:gd name="connsiteY310" fmla="*/ 310200 h 454175"/>
                <a:gd name="connsiteX311" fmla="*/ 308056 w 395885"/>
                <a:gd name="connsiteY311" fmla="*/ 314127 h 454175"/>
                <a:gd name="connsiteX312" fmla="*/ 304124 w 395885"/>
                <a:gd name="connsiteY312" fmla="*/ 312818 h 454175"/>
                <a:gd name="connsiteX313" fmla="*/ 300191 w 395885"/>
                <a:gd name="connsiteY313" fmla="*/ 307583 h 454175"/>
                <a:gd name="connsiteX314" fmla="*/ 293637 w 395885"/>
                <a:gd name="connsiteY314" fmla="*/ 307583 h 454175"/>
                <a:gd name="connsiteX315" fmla="*/ 287082 w 395885"/>
                <a:gd name="connsiteY315" fmla="*/ 310200 h 454175"/>
                <a:gd name="connsiteX316" fmla="*/ 284461 w 395885"/>
                <a:gd name="connsiteY316" fmla="*/ 310200 h 454175"/>
                <a:gd name="connsiteX317" fmla="*/ 279217 w 395885"/>
                <a:gd name="connsiteY317" fmla="*/ 310200 h 454175"/>
                <a:gd name="connsiteX318" fmla="*/ 277906 w 395885"/>
                <a:gd name="connsiteY318" fmla="*/ 311509 h 454175"/>
                <a:gd name="connsiteX319" fmla="*/ 277906 w 395885"/>
                <a:gd name="connsiteY319" fmla="*/ 314127 h 454175"/>
                <a:gd name="connsiteX320" fmla="*/ 276595 w 395885"/>
                <a:gd name="connsiteY320" fmla="*/ 320671 h 454175"/>
                <a:gd name="connsiteX321" fmla="*/ 273974 w 395885"/>
                <a:gd name="connsiteY321" fmla="*/ 324598 h 454175"/>
                <a:gd name="connsiteX322" fmla="*/ 273974 w 395885"/>
                <a:gd name="connsiteY322" fmla="*/ 328524 h 454175"/>
                <a:gd name="connsiteX323" fmla="*/ 272663 w 395885"/>
                <a:gd name="connsiteY323" fmla="*/ 335069 h 454175"/>
                <a:gd name="connsiteX324" fmla="*/ 271352 w 395885"/>
                <a:gd name="connsiteY324" fmla="*/ 342922 h 454175"/>
                <a:gd name="connsiteX325" fmla="*/ 271352 w 395885"/>
                <a:gd name="connsiteY325" fmla="*/ 346848 h 454175"/>
                <a:gd name="connsiteX326" fmla="*/ 270041 w 395885"/>
                <a:gd name="connsiteY326" fmla="*/ 350775 h 454175"/>
                <a:gd name="connsiteX327" fmla="*/ 268730 w 395885"/>
                <a:gd name="connsiteY327" fmla="*/ 354702 h 454175"/>
                <a:gd name="connsiteX328" fmla="*/ 270041 w 395885"/>
                <a:gd name="connsiteY328" fmla="*/ 359937 h 454175"/>
                <a:gd name="connsiteX329" fmla="*/ 270041 w 395885"/>
                <a:gd name="connsiteY329" fmla="*/ 366481 h 454175"/>
                <a:gd name="connsiteX330" fmla="*/ 268730 w 395885"/>
                <a:gd name="connsiteY330" fmla="*/ 370408 h 454175"/>
                <a:gd name="connsiteX331" fmla="*/ 264797 w 395885"/>
                <a:gd name="connsiteY331" fmla="*/ 371717 h 454175"/>
                <a:gd name="connsiteX332" fmla="*/ 262176 w 395885"/>
                <a:gd name="connsiteY332" fmla="*/ 375643 h 454175"/>
                <a:gd name="connsiteX333" fmla="*/ 260865 w 395885"/>
                <a:gd name="connsiteY333" fmla="*/ 379570 h 454175"/>
                <a:gd name="connsiteX334" fmla="*/ 256932 w 395885"/>
                <a:gd name="connsiteY334" fmla="*/ 384805 h 454175"/>
                <a:gd name="connsiteX335" fmla="*/ 252999 w 395885"/>
                <a:gd name="connsiteY335" fmla="*/ 387423 h 454175"/>
                <a:gd name="connsiteX336" fmla="*/ 249067 w 395885"/>
                <a:gd name="connsiteY336" fmla="*/ 395276 h 454175"/>
                <a:gd name="connsiteX337" fmla="*/ 247756 w 395885"/>
                <a:gd name="connsiteY337" fmla="*/ 401821 h 454175"/>
                <a:gd name="connsiteX338" fmla="*/ 242512 w 395885"/>
                <a:gd name="connsiteY338" fmla="*/ 407056 h 454175"/>
                <a:gd name="connsiteX339" fmla="*/ 234647 w 395885"/>
                <a:gd name="connsiteY339" fmla="*/ 409674 h 454175"/>
                <a:gd name="connsiteX340" fmla="*/ 229404 w 395885"/>
                <a:gd name="connsiteY340" fmla="*/ 414909 h 454175"/>
                <a:gd name="connsiteX341" fmla="*/ 225471 w 395885"/>
                <a:gd name="connsiteY341" fmla="*/ 418836 h 454175"/>
                <a:gd name="connsiteX342" fmla="*/ 222849 w 395885"/>
                <a:gd name="connsiteY342" fmla="*/ 424071 h 454175"/>
                <a:gd name="connsiteX343" fmla="*/ 217606 w 395885"/>
                <a:gd name="connsiteY343" fmla="*/ 429307 h 454175"/>
                <a:gd name="connsiteX344" fmla="*/ 212362 w 395885"/>
                <a:gd name="connsiteY344" fmla="*/ 431924 h 454175"/>
                <a:gd name="connsiteX345" fmla="*/ 211051 w 395885"/>
                <a:gd name="connsiteY345" fmla="*/ 439778 h 454175"/>
                <a:gd name="connsiteX346" fmla="*/ 207119 w 395885"/>
                <a:gd name="connsiteY346" fmla="*/ 442395 h 454175"/>
                <a:gd name="connsiteX347" fmla="*/ 204497 w 395885"/>
                <a:gd name="connsiteY347" fmla="*/ 447631 h 454175"/>
                <a:gd name="connsiteX348" fmla="*/ 200564 w 395885"/>
                <a:gd name="connsiteY348" fmla="*/ 452866 h 454175"/>
                <a:gd name="connsiteX349" fmla="*/ 197943 w 395885"/>
                <a:gd name="connsiteY349" fmla="*/ 454175 h 454175"/>
                <a:gd name="connsiteX350" fmla="*/ 195321 w 395885"/>
                <a:gd name="connsiteY350" fmla="*/ 450249 h 454175"/>
                <a:gd name="connsiteX351" fmla="*/ 192699 w 395885"/>
                <a:gd name="connsiteY351" fmla="*/ 446322 h 454175"/>
                <a:gd name="connsiteX352" fmla="*/ 188766 w 395885"/>
                <a:gd name="connsiteY352" fmla="*/ 445013 h 454175"/>
                <a:gd name="connsiteX353" fmla="*/ 180901 w 395885"/>
                <a:gd name="connsiteY353" fmla="*/ 443704 h 454175"/>
                <a:gd name="connsiteX354" fmla="*/ 179590 w 395885"/>
                <a:gd name="connsiteY354" fmla="*/ 438469 h 454175"/>
                <a:gd name="connsiteX355" fmla="*/ 180901 w 395885"/>
                <a:gd name="connsiteY355" fmla="*/ 434542 h 454175"/>
                <a:gd name="connsiteX356" fmla="*/ 178279 w 395885"/>
                <a:gd name="connsiteY356" fmla="*/ 429307 h 454175"/>
                <a:gd name="connsiteX357" fmla="*/ 175658 w 395885"/>
                <a:gd name="connsiteY357" fmla="*/ 427998 h 454175"/>
                <a:gd name="connsiteX358" fmla="*/ 171725 w 395885"/>
                <a:gd name="connsiteY358" fmla="*/ 425380 h 454175"/>
                <a:gd name="connsiteX359" fmla="*/ 170414 w 395885"/>
                <a:gd name="connsiteY359" fmla="*/ 422762 h 454175"/>
                <a:gd name="connsiteX360" fmla="*/ 166482 w 395885"/>
                <a:gd name="connsiteY360" fmla="*/ 421454 h 454175"/>
                <a:gd name="connsiteX361" fmla="*/ 159927 w 395885"/>
                <a:gd name="connsiteY361" fmla="*/ 420145 h 454175"/>
                <a:gd name="connsiteX362" fmla="*/ 158616 w 395885"/>
                <a:gd name="connsiteY362" fmla="*/ 417527 h 454175"/>
                <a:gd name="connsiteX363" fmla="*/ 157305 w 395885"/>
                <a:gd name="connsiteY363" fmla="*/ 413600 h 454175"/>
                <a:gd name="connsiteX364" fmla="*/ 152062 w 395885"/>
                <a:gd name="connsiteY364" fmla="*/ 412292 h 454175"/>
                <a:gd name="connsiteX365" fmla="*/ 144197 w 395885"/>
                <a:gd name="connsiteY365" fmla="*/ 410983 h 454175"/>
                <a:gd name="connsiteX366" fmla="*/ 137642 w 395885"/>
                <a:gd name="connsiteY366" fmla="*/ 414909 h 454175"/>
                <a:gd name="connsiteX367" fmla="*/ 132399 w 395885"/>
                <a:gd name="connsiteY367" fmla="*/ 420145 h 454175"/>
                <a:gd name="connsiteX368" fmla="*/ 127155 w 395885"/>
                <a:gd name="connsiteY368" fmla="*/ 420145 h 454175"/>
                <a:gd name="connsiteX369" fmla="*/ 123223 w 395885"/>
                <a:gd name="connsiteY369" fmla="*/ 416218 h 454175"/>
                <a:gd name="connsiteX370" fmla="*/ 121912 w 395885"/>
                <a:gd name="connsiteY370" fmla="*/ 409674 h 454175"/>
                <a:gd name="connsiteX371" fmla="*/ 120601 w 395885"/>
                <a:gd name="connsiteY371" fmla="*/ 401821 h 454175"/>
                <a:gd name="connsiteX372" fmla="*/ 121912 w 395885"/>
                <a:gd name="connsiteY372" fmla="*/ 396585 h 454175"/>
                <a:gd name="connsiteX373" fmla="*/ 120601 w 395885"/>
                <a:gd name="connsiteY373" fmla="*/ 391350 h 454175"/>
                <a:gd name="connsiteX374" fmla="*/ 116668 w 395885"/>
                <a:gd name="connsiteY374" fmla="*/ 386114 h 454175"/>
                <a:gd name="connsiteX375" fmla="*/ 115357 w 395885"/>
                <a:gd name="connsiteY375" fmla="*/ 379570 h 454175"/>
                <a:gd name="connsiteX376" fmla="*/ 112736 w 395885"/>
                <a:gd name="connsiteY376" fmla="*/ 371717 h 454175"/>
                <a:gd name="connsiteX377" fmla="*/ 114046 w 395885"/>
                <a:gd name="connsiteY377" fmla="*/ 367790 h 454175"/>
                <a:gd name="connsiteX378" fmla="*/ 114046 w 395885"/>
                <a:gd name="connsiteY378" fmla="*/ 359937 h 454175"/>
                <a:gd name="connsiteX379" fmla="*/ 114046 w 395885"/>
                <a:gd name="connsiteY379" fmla="*/ 354702 h 454175"/>
                <a:gd name="connsiteX380" fmla="*/ 111425 w 395885"/>
                <a:gd name="connsiteY380" fmla="*/ 354702 h 454175"/>
                <a:gd name="connsiteX381" fmla="*/ 107492 w 395885"/>
                <a:gd name="connsiteY381" fmla="*/ 354702 h 454175"/>
                <a:gd name="connsiteX382" fmla="*/ 104870 w 395885"/>
                <a:gd name="connsiteY382" fmla="*/ 357319 h 454175"/>
                <a:gd name="connsiteX383" fmla="*/ 99627 w 395885"/>
                <a:gd name="connsiteY383" fmla="*/ 358628 h 454175"/>
                <a:gd name="connsiteX384" fmla="*/ 93072 w 395885"/>
                <a:gd name="connsiteY384" fmla="*/ 361246 h 454175"/>
                <a:gd name="connsiteX385" fmla="*/ 85207 w 395885"/>
                <a:gd name="connsiteY385" fmla="*/ 362555 h 454175"/>
                <a:gd name="connsiteX386" fmla="*/ 78653 w 395885"/>
                <a:gd name="connsiteY386" fmla="*/ 361246 h 454175"/>
                <a:gd name="connsiteX387" fmla="*/ 74720 w 395885"/>
                <a:gd name="connsiteY387" fmla="*/ 359937 h 454175"/>
                <a:gd name="connsiteX388" fmla="*/ 70788 w 395885"/>
                <a:gd name="connsiteY388" fmla="*/ 358628 h 454175"/>
                <a:gd name="connsiteX389" fmla="*/ 70788 w 395885"/>
                <a:gd name="connsiteY389" fmla="*/ 350775 h 454175"/>
                <a:gd name="connsiteX390" fmla="*/ 66855 w 395885"/>
                <a:gd name="connsiteY390" fmla="*/ 345540 h 454175"/>
                <a:gd name="connsiteX391" fmla="*/ 64233 w 395885"/>
                <a:gd name="connsiteY391" fmla="*/ 337686 h 454175"/>
                <a:gd name="connsiteX392" fmla="*/ 65544 w 395885"/>
                <a:gd name="connsiteY392" fmla="*/ 332451 h 454175"/>
                <a:gd name="connsiteX393" fmla="*/ 62922 w 395885"/>
                <a:gd name="connsiteY393" fmla="*/ 328524 h 454175"/>
                <a:gd name="connsiteX394" fmla="*/ 58990 w 395885"/>
                <a:gd name="connsiteY394" fmla="*/ 328524 h 454175"/>
                <a:gd name="connsiteX395" fmla="*/ 56368 w 395885"/>
                <a:gd name="connsiteY395" fmla="*/ 329833 h 454175"/>
                <a:gd name="connsiteX396" fmla="*/ 49813 w 395885"/>
                <a:gd name="connsiteY396" fmla="*/ 329833 h 454175"/>
                <a:gd name="connsiteX397" fmla="*/ 49813 w 395885"/>
                <a:gd name="connsiteY397" fmla="*/ 325907 h 454175"/>
                <a:gd name="connsiteX398" fmla="*/ 51124 w 395885"/>
                <a:gd name="connsiteY398" fmla="*/ 321980 h 454175"/>
                <a:gd name="connsiteX399" fmla="*/ 55057 w 395885"/>
                <a:gd name="connsiteY399" fmla="*/ 319362 h 454175"/>
                <a:gd name="connsiteX400" fmla="*/ 58990 w 395885"/>
                <a:gd name="connsiteY400" fmla="*/ 316745 h 454175"/>
                <a:gd name="connsiteX401" fmla="*/ 60300 w 395885"/>
                <a:gd name="connsiteY401" fmla="*/ 311509 h 454175"/>
                <a:gd name="connsiteX402" fmla="*/ 53746 w 395885"/>
                <a:gd name="connsiteY402" fmla="*/ 307583 h 454175"/>
                <a:gd name="connsiteX403" fmla="*/ 49813 w 395885"/>
                <a:gd name="connsiteY403" fmla="*/ 302347 h 454175"/>
                <a:gd name="connsiteX404" fmla="*/ 48503 w 395885"/>
                <a:gd name="connsiteY404" fmla="*/ 297112 h 454175"/>
                <a:gd name="connsiteX405" fmla="*/ 49813 w 395885"/>
                <a:gd name="connsiteY405" fmla="*/ 293185 h 454175"/>
                <a:gd name="connsiteX406" fmla="*/ 53746 w 395885"/>
                <a:gd name="connsiteY406" fmla="*/ 287950 h 454175"/>
                <a:gd name="connsiteX407" fmla="*/ 57679 w 395885"/>
                <a:gd name="connsiteY407" fmla="*/ 282714 h 454175"/>
                <a:gd name="connsiteX408" fmla="*/ 58990 w 395885"/>
                <a:gd name="connsiteY408" fmla="*/ 274861 h 454175"/>
                <a:gd name="connsiteX409" fmla="*/ 64233 w 395885"/>
                <a:gd name="connsiteY409" fmla="*/ 268317 h 454175"/>
                <a:gd name="connsiteX410" fmla="*/ 64233 w 395885"/>
                <a:gd name="connsiteY410" fmla="*/ 263081 h 454175"/>
                <a:gd name="connsiteX411" fmla="*/ 65544 w 395885"/>
                <a:gd name="connsiteY411" fmla="*/ 255228 h 454175"/>
                <a:gd name="connsiteX412" fmla="*/ 65544 w 395885"/>
                <a:gd name="connsiteY412" fmla="*/ 249993 h 454175"/>
                <a:gd name="connsiteX413" fmla="*/ 68166 w 395885"/>
                <a:gd name="connsiteY413" fmla="*/ 243448 h 454175"/>
                <a:gd name="connsiteX414" fmla="*/ 70788 w 395885"/>
                <a:gd name="connsiteY414" fmla="*/ 240831 h 454175"/>
                <a:gd name="connsiteX415" fmla="*/ 70788 w 395885"/>
                <a:gd name="connsiteY415" fmla="*/ 235595 h 454175"/>
                <a:gd name="connsiteX416" fmla="*/ 70788 w 395885"/>
                <a:gd name="connsiteY416" fmla="*/ 230360 h 454175"/>
                <a:gd name="connsiteX417" fmla="*/ 72098 w 395885"/>
                <a:gd name="connsiteY417" fmla="*/ 225124 h 454175"/>
                <a:gd name="connsiteX418" fmla="*/ 73409 w 395885"/>
                <a:gd name="connsiteY418" fmla="*/ 221198 h 454175"/>
                <a:gd name="connsiteX419" fmla="*/ 74720 w 395885"/>
                <a:gd name="connsiteY419" fmla="*/ 215962 h 454175"/>
                <a:gd name="connsiteX420" fmla="*/ 73409 w 395885"/>
                <a:gd name="connsiteY420" fmla="*/ 209418 h 454175"/>
                <a:gd name="connsiteX421" fmla="*/ 70788 w 395885"/>
                <a:gd name="connsiteY421" fmla="*/ 202873 h 454175"/>
                <a:gd name="connsiteX422" fmla="*/ 73409 w 395885"/>
                <a:gd name="connsiteY422" fmla="*/ 198947 h 454175"/>
                <a:gd name="connsiteX423" fmla="*/ 69477 w 395885"/>
                <a:gd name="connsiteY423" fmla="*/ 195020 h 454175"/>
                <a:gd name="connsiteX424" fmla="*/ 64233 w 395885"/>
                <a:gd name="connsiteY424" fmla="*/ 193711 h 454175"/>
                <a:gd name="connsiteX425" fmla="*/ 57679 w 395885"/>
                <a:gd name="connsiteY425" fmla="*/ 196329 h 454175"/>
                <a:gd name="connsiteX426" fmla="*/ 52435 w 395885"/>
                <a:gd name="connsiteY426" fmla="*/ 198947 h 454175"/>
                <a:gd name="connsiteX427" fmla="*/ 47192 w 395885"/>
                <a:gd name="connsiteY427" fmla="*/ 204182 h 454175"/>
                <a:gd name="connsiteX428" fmla="*/ 44570 w 395885"/>
                <a:gd name="connsiteY428" fmla="*/ 208109 h 454175"/>
                <a:gd name="connsiteX429" fmla="*/ 39326 w 395885"/>
                <a:gd name="connsiteY429" fmla="*/ 208109 h 454175"/>
                <a:gd name="connsiteX430" fmla="*/ 35394 w 395885"/>
                <a:gd name="connsiteY430" fmla="*/ 208109 h 454175"/>
                <a:gd name="connsiteX431" fmla="*/ 35394 w 395885"/>
                <a:gd name="connsiteY431" fmla="*/ 204182 h 454175"/>
                <a:gd name="connsiteX432" fmla="*/ 36705 w 395885"/>
                <a:gd name="connsiteY432" fmla="*/ 201565 h 454175"/>
                <a:gd name="connsiteX433" fmla="*/ 40637 w 395885"/>
                <a:gd name="connsiteY433" fmla="*/ 197638 h 454175"/>
                <a:gd name="connsiteX434" fmla="*/ 44570 w 395885"/>
                <a:gd name="connsiteY434" fmla="*/ 193711 h 454175"/>
                <a:gd name="connsiteX435" fmla="*/ 45881 w 395885"/>
                <a:gd name="connsiteY435" fmla="*/ 188476 h 454175"/>
                <a:gd name="connsiteX436" fmla="*/ 48503 w 395885"/>
                <a:gd name="connsiteY436" fmla="*/ 185858 h 454175"/>
                <a:gd name="connsiteX437" fmla="*/ 51124 w 395885"/>
                <a:gd name="connsiteY437" fmla="*/ 179314 h 454175"/>
                <a:gd name="connsiteX438" fmla="*/ 51124 w 395885"/>
                <a:gd name="connsiteY438" fmla="*/ 174078 h 454175"/>
                <a:gd name="connsiteX439" fmla="*/ 45881 w 395885"/>
                <a:gd name="connsiteY439" fmla="*/ 172770 h 454175"/>
                <a:gd name="connsiteX440" fmla="*/ 40637 w 395885"/>
                <a:gd name="connsiteY440" fmla="*/ 174078 h 454175"/>
                <a:gd name="connsiteX441" fmla="*/ 39326 w 395885"/>
                <a:gd name="connsiteY441" fmla="*/ 181932 h 454175"/>
                <a:gd name="connsiteX442" fmla="*/ 38016 w 395885"/>
                <a:gd name="connsiteY442" fmla="*/ 192403 h 454175"/>
                <a:gd name="connsiteX443" fmla="*/ 34083 w 395885"/>
                <a:gd name="connsiteY443" fmla="*/ 198947 h 454175"/>
                <a:gd name="connsiteX444" fmla="*/ 28839 w 395885"/>
                <a:gd name="connsiteY444" fmla="*/ 202873 h 454175"/>
                <a:gd name="connsiteX445" fmla="*/ 23596 w 395885"/>
                <a:gd name="connsiteY445" fmla="*/ 198947 h 454175"/>
                <a:gd name="connsiteX446" fmla="*/ 24907 w 395885"/>
                <a:gd name="connsiteY446" fmla="*/ 196329 h 454175"/>
                <a:gd name="connsiteX447" fmla="*/ 26218 w 395885"/>
                <a:gd name="connsiteY447" fmla="*/ 189785 h 454175"/>
                <a:gd name="connsiteX448" fmla="*/ 26218 w 395885"/>
                <a:gd name="connsiteY448" fmla="*/ 184549 h 454175"/>
                <a:gd name="connsiteX449" fmla="*/ 23596 w 395885"/>
                <a:gd name="connsiteY449" fmla="*/ 179314 h 454175"/>
                <a:gd name="connsiteX450" fmla="*/ 20974 w 395885"/>
                <a:gd name="connsiteY450" fmla="*/ 178005 h 454175"/>
                <a:gd name="connsiteX451" fmla="*/ 15730 w 395885"/>
                <a:gd name="connsiteY451" fmla="*/ 181932 h 454175"/>
                <a:gd name="connsiteX452" fmla="*/ 10487 w 395885"/>
                <a:gd name="connsiteY452" fmla="*/ 184549 h 454175"/>
                <a:gd name="connsiteX453" fmla="*/ 5243 w 395885"/>
                <a:gd name="connsiteY453" fmla="*/ 184549 h 454175"/>
                <a:gd name="connsiteX454" fmla="*/ 2622 w 395885"/>
                <a:gd name="connsiteY454" fmla="*/ 178005 h 454175"/>
                <a:gd name="connsiteX455" fmla="*/ 3933 w 395885"/>
                <a:gd name="connsiteY455" fmla="*/ 172770 h 454175"/>
                <a:gd name="connsiteX456" fmla="*/ 7865 w 395885"/>
                <a:gd name="connsiteY456" fmla="*/ 167534 h 454175"/>
                <a:gd name="connsiteX457" fmla="*/ 10487 w 395885"/>
                <a:gd name="connsiteY457" fmla="*/ 162299 h 454175"/>
                <a:gd name="connsiteX458" fmla="*/ 10487 w 395885"/>
                <a:gd name="connsiteY458" fmla="*/ 151828 h 454175"/>
                <a:gd name="connsiteX459" fmla="*/ 11798 w 395885"/>
                <a:gd name="connsiteY459" fmla="*/ 142666 h 454175"/>
                <a:gd name="connsiteX460" fmla="*/ 13109 w 395885"/>
                <a:gd name="connsiteY460" fmla="*/ 133504 h 454175"/>
                <a:gd name="connsiteX461" fmla="*/ 11798 w 395885"/>
                <a:gd name="connsiteY461" fmla="*/ 123033 h 454175"/>
                <a:gd name="connsiteX462" fmla="*/ 6554 w 395885"/>
                <a:gd name="connsiteY462" fmla="*/ 119106 h 454175"/>
                <a:gd name="connsiteX463" fmla="*/ 6554 w 395885"/>
                <a:gd name="connsiteY463" fmla="*/ 109944 h 454175"/>
                <a:gd name="connsiteX464" fmla="*/ 10487 w 395885"/>
                <a:gd name="connsiteY464" fmla="*/ 98164 h 454175"/>
                <a:gd name="connsiteX465" fmla="*/ 13109 w 395885"/>
                <a:gd name="connsiteY465" fmla="*/ 89002 h 454175"/>
                <a:gd name="connsiteX466" fmla="*/ 11798 w 395885"/>
                <a:gd name="connsiteY466" fmla="*/ 75914 h 454175"/>
                <a:gd name="connsiteX467" fmla="*/ 5243 w 395885"/>
                <a:gd name="connsiteY467" fmla="*/ 66752 h 454175"/>
                <a:gd name="connsiteX468" fmla="*/ 1311 w 395885"/>
                <a:gd name="connsiteY468" fmla="*/ 60208 h 454175"/>
                <a:gd name="connsiteX469" fmla="*/ 0 w 395885"/>
                <a:gd name="connsiteY469" fmla="*/ 52354 h 454175"/>
                <a:gd name="connsiteX470" fmla="*/ 2622 w 395885"/>
                <a:gd name="connsiteY470" fmla="*/ 47119 h 454175"/>
                <a:gd name="connsiteX471" fmla="*/ 5243 w 395885"/>
                <a:gd name="connsiteY471" fmla="*/ 41883 h 454175"/>
                <a:gd name="connsiteX472" fmla="*/ 6554 w 395885"/>
                <a:gd name="connsiteY472" fmla="*/ 36648 h 454175"/>
                <a:gd name="connsiteX473" fmla="*/ 11798 w 395885"/>
                <a:gd name="connsiteY473" fmla="*/ 32721 h 454175"/>
                <a:gd name="connsiteX474" fmla="*/ 15730 w 395885"/>
                <a:gd name="connsiteY474" fmla="*/ 28795 h 454175"/>
                <a:gd name="connsiteX475" fmla="*/ 22285 w 395885"/>
                <a:gd name="connsiteY475" fmla="*/ 27486 h 454175"/>
                <a:gd name="connsiteX476" fmla="*/ 27529 w 395885"/>
                <a:gd name="connsiteY476" fmla="*/ 32721 h 454175"/>
                <a:gd name="connsiteX477" fmla="*/ 35394 w 395885"/>
                <a:gd name="connsiteY477" fmla="*/ 39266 h 454175"/>
                <a:gd name="connsiteX478" fmla="*/ 38016 w 395885"/>
                <a:gd name="connsiteY478" fmla="*/ 48428 h 454175"/>
                <a:gd name="connsiteX479" fmla="*/ 38016 w 395885"/>
                <a:gd name="connsiteY479" fmla="*/ 53663 h 454175"/>
                <a:gd name="connsiteX480" fmla="*/ 39326 w 395885"/>
                <a:gd name="connsiteY480" fmla="*/ 64134 h 454175"/>
                <a:gd name="connsiteX481" fmla="*/ 44570 w 395885"/>
                <a:gd name="connsiteY481" fmla="*/ 69370 h 454175"/>
                <a:gd name="connsiteX482" fmla="*/ 55057 w 395885"/>
                <a:gd name="connsiteY482" fmla="*/ 68061 h 454175"/>
                <a:gd name="connsiteX483" fmla="*/ 57679 w 395885"/>
                <a:gd name="connsiteY483" fmla="*/ 66752 h 454175"/>
                <a:gd name="connsiteX484" fmla="*/ 64233 w 395885"/>
                <a:gd name="connsiteY484" fmla="*/ 65443 h 454175"/>
                <a:gd name="connsiteX485" fmla="*/ 68166 w 395885"/>
                <a:gd name="connsiteY485" fmla="*/ 49737 h 454175"/>
                <a:gd name="connsiteX486" fmla="*/ 72098 w 395885"/>
                <a:gd name="connsiteY486" fmla="*/ 35339 h 454175"/>
                <a:gd name="connsiteX487" fmla="*/ 74720 w 395885"/>
                <a:gd name="connsiteY487" fmla="*/ 20942 h 454175"/>
                <a:gd name="connsiteX488" fmla="*/ 77342 w 395885"/>
                <a:gd name="connsiteY488" fmla="*/ 13088 h 454175"/>
                <a:gd name="connsiteX489" fmla="*/ 82585 w 395885"/>
                <a:gd name="connsiteY489" fmla="*/ 2618 h 454175"/>
                <a:gd name="connsiteX490" fmla="*/ 89140 w 395885"/>
                <a:gd name="connsiteY490" fmla="*/ 2618 h 454175"/>
                <a:gd name="connsiteX491" fmla="*/ 95694 w 395885"/>
                <a:gd name="connsiteY491" fmla="*/ 7853 h 454175"/>
                <a:gd name="connsiteX492" fmla="*/ 99627 w 395885"/>
                <a:gd name="connsiteY492" fmla="*/ 11780 h 454175"/>
                <a:gd name="connsiteX493" fmla="*/ 106181 w 395885"/>
                <a:gd name="connsiteY493" fmla="*/ 9162 h 454175"/>
                <a:gd name="connsiteX494" fmla="*/ 107492 w 395885"/>
                <a:gd name="connsiteY494" fmla="*/ 2618 h 454175"/>
                <a:gd name="connsiteX495" fmla="*/ 111425 w 395885"/>
                <a:gd name="connsiteY495" fmla="*/ 0 h 454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Lst>
              <a:rect l="l" t="t" r="r" b="b"/>
              <a:pathLst>
                <a:path w="395885" h="454175">
                  <a:moveTo>
                    <a:pt x="50329" y="252589"/>
                  </a:moveTo>
                  <a:cubicBezTo>
                    <a:pt x="51678" y="252589"/>
                    <a:pt x="54377" y="252589"/>
                    <a:pt x="54377" y="252589"/>
                  </a:cubicBezTo>
                  <a:cubicBezTo>
                    <a:pt x="55726" y="252589"/>
                    <a:pt x="57075" y="255146"/>
                    <a:pt x="57075" y="255146"/>
                  </a:cubicBezTo>
                  <a:cubicBezTo>
                    <a:pt x="57075" y="256424"/>
                    <a:pt x="57075" y="258980"/>
                    <a:pt x="57075" y="260259"/>
                  </a:cubicBezTo>
                  <a:cubicBezTo>
                    <a:pt x="55726" y="261537"/>
                    <a:pt x="54377" y="264093"/>
                    <a:pt x="54377" y="265372"/>
                  </a:cubicBezTo>
                  <a:cubicBezTo>
                    <a:pt x="53027" y="265372"/>
                    <a:pt x="51678" y="266650"/>
                    <a:pt x="51678" y="266650"/>
                  </a:cubicBezTo>
                  <a:cubicBezTo>
                    <a:pt x="51678" y="267928"/>
                    <a:pt x="50329" y="269207"/>
                    <a:pt x="48979" y="269207"/>
                  </a:cubicBezTo>
                  <a:cubicBezTo>
                    <a:pt x="47630" y="270485"/>
                    <a:pt x="46281" y="273041"/>
                    <a:pt x="44932" y="274320"/>
                  </a:cubicBezTo>
                  <a:cubicBezTo>
                    <a:pt x="43582" y="275598"/>
                    <a:pt x="39535" y="276876"/>
                    <a:pt x="38185" y="276876"/>
                  </a:cubicBezTo>
                  <a:cubicBezTo>
                    <a:pt x="36836" y="276876"/>
                    <a:pt x="35487" y="274320"/>
                    <a:pt x="34137" y="273041"/>
                  </a:cubicBezTo>
                  <a:cubicBezTo>
                    <a:pt x="34137" y="273041"/>
                    <a:pt x="32788" y="269207"/>
                    <a:pt x="34137" y="267928"/>
                  </a:cubicBezTo>
                  <a:cubicBezTo>
                    <a:pt x="34137" y="267928"/>
                    <a:pt x="35487" y="266650"/>
                    <a:pt x="35487" y="265372"/>
                  </a:cubicBezTo>
                  <a:cubicBezTo>
                    <a:pt x="35487" y="265372"/>
                    <a:pt x="35487" y="262815"/>
                    <a:pt x="35487" y="262815"/>
                  </a:cubicBezTo>
                  <a:cubicBezTo>
                    <a:pt x="35487" y="261537"/>
                    <a:pt x="32788" y="260259"/>
                    <a:pt x="32788" y="258980"/>
                  </a:cubicBezTo>
                  <a:cubicBezTo>
                    <a:pt x="32788" y="257702"/>
                    <a:pt x="34137" y="256424"/>
                    <a:pt x="34137" y="256424"/>
                  </a:cubicBezTo>
                  <a:cubicBezTo>
                    <a:pt x="35487" y="255146"/>
                    <a:pt x="38185" y="255146"/>
                    <a:pt x="39535" y="253867"/>
                  </a:cubicBezTo>
                  <a:cubicBezTo>
                    <a:pt x="40884" y="253867"/>
                    <a:pt x="43582" y="255146"/>
                    <a:pt x="44932" y="255146"/>
                  </a:cubicBezTo>
                  <a:cubicBezTo>
                    <a:pt x="46281" y="255146"/>
                    <a:pt x="48979" y="252589"/>
                    <a:pt x="50329" y="252589"/>
                  </a:cubicBezTo>
                  <a:close/>
                  <a:moveTo>
                    <a:pt x="23477" y="210259"/>
                  </a:moveTo>
                  <a:cubicBezTo>
                    <a:pt x="23477" y="210259"/>
                    <a:pt x="26311" y="208871"/>
                    <a:pt x="27727" y="210259"/>
                  </a:cubicBezTo>
                  <a:cubicBezTo>
                    <a:pt x="29144" y="210259"/>
                    <a:pt x="29144" y="213035"/>
                    <a:pt x="29144" y="214423"/>
                  </a:cubicBezTo>
                  <a:cubicBezTo>
                    <a:pt x="29144" y="215810"/>
                    <a:pt x="26311" y="218586"/>
                    <a:pt x="24894" y="218586"/>
                  </a:cubicBezTo>
                  <a:cubicBezTo>
                    <a:pt x="24894" y="218586"/>
                    <a:pt x="22061" y="218586"/>
                    <a:pt x="20644" y="217198"/>
                  </a:cubicBezTo>
                  <a:cubicBezTo>
                    <a:pt x="20644" y="217198"/>
                    <a:pt x="20644" y="214423"/>
                    <a:pt x="20644" y="214423"/>
                  </a:cubicBezTo>
                  <a:cubicBezTo>
                    <a:pt x="20644" y="213035"/>
                    <a:pt x="22061" y="211647"/>
                    <a:pt x="23477" y="210259"/>
                  </a:cubicBezTo>
                  <a:close/>
                  <a:moveTo>
                    <a:pt x="59048" y="205229"/>
                  </a:moveTo>
                  <a:cubicBezTo>
                    <a:pt x="60339" y="205229"/>
                    <a:pt x="61629" y="205229"/>
                    <a:pt x="62919" y="205229"/>
                  </a:cubicBezTo>
                  <a:cubicBezTo>
                    <a:pt x="64210" y="206524"/>
                    <a:pt x="64210" y="209115"/>
                    <a:pt x="64210" y="210410"/>
                  </a:cubicBezTo>
                  <a:cubicBezTo>
                    <a:pt x="65500" y="211706"/>
                    <a:pt x="66790" y="213001"/>
                    <a:pt x="66790" y="214296"/>
                  </a:cubicBezTo>
                  <a:cubicBezTo>
                    <a:pt x="66790" y="215592"/>
                    <a:pt x="66790" y="219478"/>
                    <a:pt x="66790" y="220773"/>
                  </a:cubicBezTo>
                  <a:cubicBezTo>
                    <a:pt x="66790" y="222068"/>
                    <a:pt x="66790" y="227250"/>
                    <a:pt x="66790" y="228545"/>
                  </a:cubicBezTo>
                  <a:cubicBezTo>
                    <a:pt x="66790" y="229840"/>
                    <a:pt x="65500" y="231136"/>
                    <a:pt x="64210" y="232431"/>
                  </a:cubicBezTo>
                  <a:cubicBezTo>
                    <a:pt x="64210" y="233726"/>
                    <a:pt x="62919" y="236317"/>
                    <a:pt x="62919" y="237612"/>
                  </a:cubicBezTo>
                  <a:cubicBezTo>
                    <a:pt x="61629" y="238908"/>
                    <a:pt x="60339" y="240203"/>
                    <a:pt x="59048" y="240203"/>
                  </a:cubicBezTo>
                  <a:cubicBezTo>
                    <a:pt x="59048" y="241498"/>
                    <a:pt x="57758" y="241498"/>
                    <a:pt x="57758" y="242794"/>
                  </a:cubicBezTo>
                  <a:cubicBezTo>
                    <a:pt x="56468" y="242794"/>
                    <a:pt x="53887" y="244089"/>
                    <a:pt x="53887" y="244089"/>
                  </a:cubicBezTo>
                  <a:cubicBezTo>
                    <a:pt x="52597" y="244089"/>
                    <a:pt x="51307" y="244089"/>
                    <a:pt x="50016" y="242794"/>
                  </a:cubicBezTo>
                  <a:cubicBezTo>
                    <a:pt x="50016" y="242794"/>
                    <a:pt x="48726" y="240203"/>
                    <a:pt x="47436" y="240203"/>
                  </a:cubicBezTo>
                  <a:cubicBezTo>
                    <a:pt x="46146" y="238908"/>
                    <a:pt x="43565" y="238908"/>
                    <a:pt x="42275" y="238908"/>
                  </a:cubicBezTo>
                  <a:cubicBezTo>
                    <a:pt x="40985" y="238908"/>
                    <a:pt x="39694" y="241498"/>
                    <a:pt x="38404" y="241498"/>
                  </a:cubicBezTo>
                  <a:cubicBezTo>
                    <a:pt x="37114" y="241498"/>
                    <a:pt x="33243" y="242794"/>
                    <a:pt x="30662" y="242794"/>
                  </a:cubicBezTo>
                  <a:cubicBezTo>
                    <a:pt x="29372" y="242794"/>
                    <a:pt x="28082" y="241498"/>
                    <a:pt x="26791" y="240203"/>
                  </a:cubicBezTo>
                  <a:cubicBezTo>
                    <a:pt x="26791" y="238908"/>
                    <a:pt x="25501" y="236317"/>
                    <a:pt x="25501" y="235022"/>
                  </a:cubicBezTo>
                  <a:cubicBezTo>
                    <a:pt x="25501" y="232431"/>
                    <a:pt x="25501" y="228545"/>
                    <a:pt x="26791" y="227250"/>
                  </a:cubicBezTo>
                  <a:cubicBezTo>
                    <a:pt x="26791" y="225954"/>
                    <a:pt x="31953" y="224659"/>
                    <a:pt x="33243" y="223364"/>
                  </a:cubicBezTo>
                  <a:cubicBezTo>
                    <a:pt x="34533" y="222068"/>
                    <a:pt x="35823" y="220773"/>
                    <a:pt x="35823" y="219478"/>
                  </a:cubicBezTo>
                  <a:cubicBezTo>
                    <a:pt x="37114" y="218182"/>
                    <a:pt x="40985" y="218182"/>
                    <a:pt x="42275" y="216887"/>
                  </a:cubicBezTo>
                  <a:cubicBezTo>
                    <a:pt x="43565" y="215592"/>
                    <a:pt x="47436" y="214296"/>
                    <a:pt x="48726" y="214296"/>
                  </a:cubicBezTo>
                  <a:cubicBezTo>
                    <a:pt x="50016" y="213001"/>
                    <a:pt x="52597" y="210410"/>
                    <a:pt x="55178" y="209115"/>
                  </a:cubicBezTo>
                  <a:cubicBezTo>
                    <a:pt x="55178" y="207820"/>
                    <a:pt x="57758" y="205229"/>
                    <a:pt x="59048" y="205229"/>
                  </a:cubicBezTo>
                  <a:close/>
                  <a:moveTo>
                    <a:pt x="160123" y="173655"/>
                  </a:moveTo>
                  <a:cubicBezTo>
                    <a:pt x="161511" y="174980"/>
                    <a:pt x="161511" y="177629"/>
                    <a:pt x="161511" y="177629"/>
                  </a:cubicBezTo>
                  <a:cubicBezTo>
                    <a:pt x="161511" y="178954"/>
                    <a:pt x="160123" y="181603"/>
                    <a:pt x="160123" y="181603"/>
                  </a:cubicBezTo>
                  <a:cubicBezTo>
                    <a:pt x="160123" y="182928"/>
                    <a:pt x="158735" y="182928"/>
                    <a:pt x="158735" y="182928"/>
                  </a:cubicBezTo>
                  <a:cubicBezTo>
                    <a:pt x="157348" y="182928"/>
                    <a:pt x="158735" y="185578"/>
                    <a:pt x="157348" y="185578"/>
                  </a:cubicBezTo>
                  <a:cubicBezTo>
                    <a:pt x="157348" y="186902"/>
                    <a:pt x="155960" y="188227"/>
                    <a:pt x="155960" y="188227"/>
                  </a:cubicBezTo>
                  <a:cubicBezTo>
                    <a:pt x="154572" y="188227"/>
                    <a:pt x="153184" y="188227"/>
                    <a:pt x="151796" y="186902"/>
                  </a:cubicBezTo>
                  <a:cubicBezTo>
                    <a:pt x="151796" y="186902"/>
                    <a:pt x="151796" y="185578"/>
                    <a:pt x="151796" y="184253"/>
                  </a:cubicBezTo>
                  <a:cubicBezTo>
                    <a:pt x="151796" y="182928"/>
                    <a:pt x="153184" y="182928"/>
                    <a:pt x="153184" y="181603"/>
                  </a:cubicBezTo>
                  <a:cubicBezTo>
                    <a:pt x="153184" y="180279"/>
                    <a:pt x="153184" y="178954"/>
                    <a:pt x="153184" y="177629"/>
                  </a:cubicBezTo>
                  <a:cubicBezTo>
                    <a:pt x="154572" y="177629"/>
                    <a:pt x="154572" y="174980"/>
                    <a:pt x="155960" y="174980"/>
                  </a:cubicBezTo>
                  <a:cubicBezTo>
                    <a:pt x="157348" y="174980"/>
                    <a:pt x="158735" y="173655"/>
                    <a:pt x="160123" y="173655"/>
                  </a:cubicBezTo>
                  <a:close/>
                  <a:moveTo>
                    <a:pt x="222790" y="125080"/>
                  </a:moveTo>
                  <a:cubicBezTo>
                    <a:pt x="224098" y="125080"/>
                    <a:pt x="226713" y="125080"/>
                    <a:pt x="226713" y="126405"/>
                  </a:cubicBezTo>
                  <a:cubicBezTo>
                    <a:pt x="228021" y="126405"/>
                    <a:pt x="228021" y="129054"/>
                    <a:pt x="228021" y="129054"/>
                  </a:cubicBezTo>
                  <a:cubicBezTo>
                    <a:pt x="228021" y="130379"/>
                    <a:pt x="229329" y="130379"/>
                    <a:pt x="230636" y="130379"/>
                  </a:cubicBezTo>
                  <a:cubicBezTo>
                    <a:pt x="230636" y="131704"/>
                    <a:pt x="231944" y="133028"/>
                    <a:pt x="231944" y="134353"/>
                  </a:cubicBezTo>
                  <a:cubicBezTo>
                    <a:pt x="231944" y="134353"/>
                    <a:pt x="230636" y="137003"/>
                    <a:pt x="230636" y="137003"/>
                  </a:cubicBezTo>
                  <a:cubicBezTo>
                    <a:pt x="230636" y="138327"/>
                    <a:pt x="228021" y="138327"/>
                    <a:pt x="226713" y="138327"/>
                  </a:cubicBezTo>
                  <a:cubicBezTo>
                    <a:pt x="226713" y="139652"/>
                    <a:pt x="224098" y="139652"/>
                    <a:pt x="224098" y="138327"/>
                  </a:cubicBezTo>
                  <a:cubicBezTo>
                    <a:pt x="222790" y="138327"/>
                    <a:pt x="220174" y="138327"/>
                    <a:pt x="220174" y="138327"/>
                  </a:cubicBezTo>
                  <a:cubicBezTo>
                    <a:pt x="220174" y="137003"/>
                    <a:pt x="218866" y="135678"/>
                    <a:pt x="218866" y="135678"/>
                  </a:cubicBezTo>
                  <a:cubicBezTo>
                    <a:pt x="218866" y="134353"/>
                    <a:pt x="216251" y="134353"/>
                    <a:pt x="216251" y="134353"/>
                  </a:cubicBezTo>
                  <a:cubicBezTo>
                    <a:pt x="214943" y="133028"/>
                    <a:pt x="214943" y="130379"/>
                    <a:pt x="214943" y="130379"/>
                  </a:cubicBezTo>
                  <a:cubicBezTo>
                    <a:pt x="214943" y="129054"/>
                    <a:pt x="216251" y="126405"/>
                    <a:pt x="217559" y="126405"/>
                  </a:cubicBezTo>
                  <a:cubicBezTo>
                    <a:pt x="218866" y="125080"/>
                    <a:pt x="221482" y="125080"/>
                    <a:pt x="222790" y="125080"/>
                  </a:cubicBezTo>
                  <a:close/>
                  <a:moveTo>
                    <a:pt x="291450" y="102101"/>
                  </a:moveTo>
                  <a:cubicBezTo>
                    <a:pt x="292664" y="102101"/>
                    <a:pt x="295093" y="100793"/>
                    <a:pt x="296307" y="102101"/>
                  </a:cubicBezTo>
                  <a:cubicBezTo>
                    <a:pt x="297521" y="102101"/>
                    <a:pt x="297521" y="104716"/>
                    <a:pt x="298736" y="104716"/>
                  </a:cubicBezTo>
                  <a:cubicBezTo>
                    <a:pt x="298736" y="106024"/>
                    <a:pt x="299950" y="108640"/>
                    <a:pt x="299950" y="109948"/>
                  </a:cubicBezTo>
                  <a:cubicBezTo>
                    <a:pt x="298736" y="109948"/>
                    <a:pt x="298736" y="111255"/>
                    <a:pt x="298736" y="112563"/>
                  </a:cubicBezTo>
                  <a:cubicBezTo>
                    <a:pt x="297521" y="112563"/>
                    <a:pt x="296307" y="113871"/>
                    <a:pt x="296307" y="113871"/>
                  </a:cubicBezTo>
                  <a:cubicBezTo>
                    <a:pt x="295093" y="115179"/>
                    <a:pt x="295093" y="117794"/>
                    <a:pt x="293878" y="117794"/>
                  </a:cubicBezTo>
                  <a:cubicBezTo>
                    <a:pt x="292664" y="117794"/>
                    <a:pt x="291450" y="115179"/>
                    <a:pt x="290235" y="115179"/>
                  </a:cubicBezTo>
                  <a:cubicBezTo>
                    <a:pt x="290235" y="113871"/>
                    <a:pt x="287806" y="115179"/>
                    <a:pt x="287806" y="113871"/>
                  </a:cubicBezTo>
                  <a:cubicBezTo>
                    <a:pt x="286592" y="112563"/>
                    <a:pt x="286592" y="109948"/>
                    <a:pt x="286592" y="108640"/>
                  </a:cubicBezTo>
                  <a:cubicBezTo>
                    <a:pt x="286592" y="107332"/>
                    <a:pt x="287806" y="104716"/>
                    <a:pt x="287806" y="104716"/>
                  </a:cubicBezTo>
                  <a:cubicBezTo>
                    <a:pt x="289021" y="103409"/>
                    <a:pt x="290235" y="102101"/>
                    <a:pt x="291450" y="102101"/>
                  </a:cubicBezTo>
                  <a:close/>
                  <a:moveTo>
                    <a:pt x="281734" y="91212"/>
                  </a:moveTo>
                  <a:cubicBezTo>
                    <a:pt x="281734" y="91212"/>
                    <a:pt x="281734" y="93911"/>
                    <a:pt x="282948" y="95260"/>
                  </a:cubicBezTo>
                  <a:cubicBezTo>
                    <a:pt x="282948" y="95260"/>
                    <a:pt x="282948" y="96610"/>
                    <a:pt x="282948" y="97959"/>
                  </a:cubicBezTo>
                  <a:cubicBezTo>
                    <a:pt x="282948" y="99308"/>
                    <a:pt x="281734" y="100658"/>
                    <a:pt x="280519" y="100658"/>
                  </a:cubicBezTo>
                  <a:cubicBezTo>
                    <a:pt x="279305" y="100658"/>
                    <a:pt x="278091" y="102007"/>
                    <a:pt x="276876" y="100658"/>
                  </a:cubicBezTo>
                  <a:cubicBezTo>
                    <a:pt x="275662" y="100658"/>
                    <a:pt x="275662" y="97959"/>
                    <a:pt x="275662" y="96610"/>
                  </a:cubicBezTo>
                  <a:cubicBezTo>
                    <a:pt x="275662" y="95260"/>
                    <a:pt x="275662" y="92562"/>
                    <a:pt x="276876" y="92562"/>
                  </a:cubicBezTo>
                  <a:cubicBezTo>
                    <a:pt x="278091" y="91212"/>
                    <a:pt x="280519" y="89863"/>
                    <a:pt x="281734" y="91212"/>
                  </a:cubicBezTo>
                  <a:close/>
                  <a:moveTo>
                    <a:pt x="111425" y="0"/>
                  </a:moveTo>
                  <a:cubicBezTo>
                    <a:pt x="112736" y="0"/>
                    <a:pt x="115357" y="0"/>
                    <a:pt x="116668" y="0"/>
                  </a:cubicBezTo>
                  <a:cubicBezTo>
                    <a:pt x="117979" y="0"/>
                    <a:pt x="120601" y="1309"/>
                    <a:pt x="121912" y="1309"/>
                  </a:cubicBezTo>
                  <a:cubicBezTo>
                    <a:pt x="123223" y="2618"/>
                    <a:pt x="124533" y="5235"/>
                    <a:pt x="125844" y="6544"/>
                  </a:cubicBezTo>
                  <a:cubicBezTo>
                    <a:pt x="127155" y="7853"/>
                    <a:pt x="128466" y="10471"/>
                    <a:pt x="128466" y="11780"/>
                  </a:cubicBezTo>
                  <a:cubicBezTo>
                    <a:pt x="129777" y="13088"/>
                    <a:pt x="129777" y="14397"/>
                    <a:pt x="131088" y="15706"/>
                  </a:cubicBezTo>
                  <a:cubicBezTo>
                    <a:pt x="132399" y="15706"/>
                    <a:pt x="136331" y="15706"/>
                    <a:pt x="137642" y="15706"/>
                  </a:cubicBezTo>
                  <a:cubicBezTo>
                    <a:pt x="138953" y="15706"/>
                    <a:pt x="141575" y="17015"/>
                    <a:pt x="141575" y="18324"/>
                  </a:cubicBezTo>
                  <a:cubicBezTo>
                    <a:pt x="142886" y="18324"/>
                    <a:pt x="142886" y="22251"/>
                    <a:pt x="144197" y="22251"/>
                  </a:cubicBezTo>
                  <a:cubicBezTo>
                    <a:pt x="145508" y="23559"/>
                    <a:pt x="149440" y="24868"/>
                    <a:pt x="150751" y="24868"/>
                  </a:cubicBezTo>
                  <a:cubicBezTo>
                    <a:pt x="152062" y="24868"/>
                    <a:pt x="153373" y="23559"/>
                    <a:pt x="153373" y="24868"/>
                  </a:cubicBezTo>
                  <a:cubicBezTo>
                    <a:pt x="154684" y="24868"/>
                    <a:pt x="154684" y="27486"/>
                    <a:pt x="154684" y="28795"/>
                  </a:cubicBezTo>
                  <a:cubicBezTo>
                    <a:pt x="157305" y="30104"/>
                    <a:pt x="161238" y="28795"/>
                    <a:pt x="162549" y="27486"/>
                  </a:cubicBezTo>
                  <a:cubicBezTo>
                    <a:pt x="163860" y="26177"/>
                    <a:pt x="163860" y="23559"/>
                    <a:pt x="165171" y="22251"/>
                  </a:cubicBezTo>
                  <a:cubicBezTo>
                    <a:pt x="165171" y="20942"/>
                    <a:pt x="167792" y="20942"/>
                    <a:pt x="167792" y="20942"/>
                  </a:cubicBezTo>
                  <a:cubicBezTo>
                    <a:pt x="170414" y="20942"/>
                    <a:pt x="174347" y="23559"/>
                    <a:pt x="175658" y="24868"/>
                  </a:cubicBezTo>
                  <a:cubicBezTo>
                    <a:pt x="176969" y="26177"/>
                    <a:pt x="179590" y="31413"/>
                    <a:pt x="179590" y="34030"/>
                  </a:cubicBezTo>
                  <a:cubicBezTo>
                    <a:pt x="180901" y="35339"/>
                    <a:pt x="180901" y="40575"/>
                    <a:pt x="180901" y="41883"/>
                  </a:cubicBezTo>
                  <a:cubicBezTo>
                    <a:pt x="180901" y="43192"/>
                    <a:pt x="182212" y="44501"/>
                    <a:pt x="182212" y="45810"/>
                  </a:cubicBezTo>
                  <a:cubicBezTo>
                    <a:pt x="180901" y="45810"/>
                    <a:pt x="180901" y="48428"/>
                    <a:pt x="179590" y="48428"/>
                  </a:cubicBezTo>
                  <a:cubicBezTo>
                    <a:pt x="179590" y="49737"/>
                    <a:pt x="179590" y="52354"/>
                    <a:pt x="179590" y="53663"/>
                  </a:cubicBezTo>
                  <a:cubicBezTo>
                    <a:pt x="179590" y="54972"/>
                    <a:pt x="176969" y="57590"/>
                    <a:pt x="176969" y="58899"/>
                  </a:cubicBezTo>
                  <a:cubicBezTo>
                    <a:pt x="175658" y="60208"/>
                    <a:pt x="173036" y="64134"/>
                    <a:pt x="173036" y="65443"/>
                  </a:cubicBezTo>
                  <a:cubicBezTo>
                    <a:pt x="171725" y="66752"/>
                    <a:pt x="170414" y="70678"/>
                    <a:pt x="169103" y="71987"/>
                  </a:cubicBezTo>
                  <a:cubicBezTo>
                    <a:pt x="169103" y="74605"/>
                    <a:pt x="169103" y="78532"/>
                    <a:pt x="167792" y="81149"/>
                  </a:cubicBezTo>
                  <a:cubicBezTo>
                    <a:pt x="167792" y="82458"/>
                    <a:pt x="166482" y="87694"/>
                    <a:pt x="166482" y="89002"/>
                  </a:cubicBezTo>
                  <a:cubicBezTo>
                    <a:pt x="165171" y="90311"/>
                    <a:pt x="163860" y="92929"/>
                    <a:pt x="163860" y="92929"/>
                  </a:cubicBezTo>
                  <a:cubicBezTo>
                    <a:pt x="162549" y="94238"/>
                    <a:pt x="161238" y="95547"/>
                    <a:pt x="159927" y="95547"/>
                  </a:cubicBezTo>
                  <a:cubicBezTo>
                    <a:pt x="158616" y="95547"/>
                    <a:pt x="157305" y="95547"/>
                    <a:pt x="155995" y="94238"/>
                  </a:cubicBezTo>
                  <a:cubicBezTo>
                    <a:pt x="155995" y="94238"/>
                    <a:pt x="154684" y="92929"/>
                    <a:pt x="154684" y="91620"/>
                  </a:cubicBezTo>
                  <a:cubicBezTo>
                    <a:pt x="154684" y="91620"/>
                    <a:pt x="155995" y="90311"/>
                    <a:pt x="155995" y="89002"/>
                  </a:cubicBezTo>
                  <a:cubicBezTo>
                    <a:pt x="155995" y="89002"/>
                    <a:pt x="157305" y="86385"/>
                    <a:pt x="158616" y="86385"/>
                  </a:cubicBezTo>
                  <a:cubicBezTo>
                    <a:pt x="158616" y="85076"/>
                    <a:pt x="158616" y="82458"/>
                    <a:pt x="157305" y="81149"/>
                  </a:cubicBezTo>
                  <a:cubicBezTo>
                    <a:pt x="157305" y="81149"/>
                    <a:pt x="157305" y="78532"/>
                    <a:pt x="155995" y="78532"/>
                  </a:cubicBezTo>
                  <a:cubicBezTo>
                    <a:pt x="155995" y="77223"/>
                    <a:pt x="154684" y="74605"/>
                    <a:pt x="153373" y="73296"/>
                  </a:cubicBezTo>
                  <a:cubicBezTo>
                    <a:pt x="153373" y="71987"/>
                    <a:pt x="152062" y="70678"/>
                    <a:pt x="152062" y="69370"/>
                  </a:cubicBezTo>
                  <a:cubicBezTo>
                    <a:pt x="152062" y="68061"/>
                    <a:pt x="150751" y="66752"/>
                    <a:pt x="149440" y="65443"/>
                  </a:cubicBezTo>
                  <a:cubicBezTo>
                    <a:pt x="148129" y="65443"/>
                    <a:pt x="146818" y="65443"/>
                    <a:pt x="146818" y="65443"/>
                  </a:cubicBezTo>
                  <a:cubicBezTo>
                    <a:pt x="145508" y="66752"/>
                    <a:pt x="148129" y="70678"/>
                    <a:pt x="148129" y="71987"/>
                  </a:cubicBezTo>
                  <a:cubicBezTo>
                    <a:pt x="148129" y="73296"/>
                    <a:pt x="146818" y="74605"/>
                    <a:pt x="146818" y="75914"/>
                  </a:cubicBezTo>
                  <a:cubicBezTo>
                    <a:pt x="146818" y="77223"/>
                    <a:pt x="148129" y="78532"/>
                    <a:pt x="149440" y="79840"/>
                  </a:cubicBezTo>
                  <a:cubicBezTo>
                    <a:pt x="149440" y="81149"/>
                    <a:pt x="149440" y="85076"/>
                    <a:pt x="150751" y="86385"/>
                  </a:cubicBezTo>
                  <a:cubicBezTo>
                    <a:pt x="150751" y="87694"/>
                    <a:pt x="152062" y="90311"/>
                    <a:pt x="152062" y="91620"/>
                  </a:cubicBezTo>
                  <a:cubicBezTo>
                    <a:pt x="152062" y="92929"/>
                    <a:pt x="153373" y="95547"/>
                    <a:pt x="152062" y="96856"/>
                  </a:cubicBezTo>
                  <a:cubicBezTo>
                    <a:pt x="150751" y="98164"/>
                    <a:pt x="149440" y="96856"/>
                    <a:pt x="148129" y="96856"/>
                  </a:cubicBezTo>
                  <a:cubicBezTo>
                    <a:pt x="148129" y="96856"/>
                    <a:pt x="146818" y="96856"/>
                    <a:pt x="145508" y="96856"/>
                  </a:cubicBezTo>
                  <a:cubicBezTo>
                    <a:pt x="145508" y="98164"/>
                    <a:pt x="144197" y="99473"/>
                    <a:pt x="144197" y="100782"/>
                  </a:cubicBezTo>
                  <a:cubicBezTo>
                    <a:pt x="142886" y="102091"/>
                    <a:pt x="144197" y="104709"/>
                    <a:pt x="144197" y="106018"/>
                  </a:cubicBezTo>
                  <a:cubicBezTo>
                    <a:pt x="144197" y="106018"/>
                    <a:pt x="145508" y="107327"/>
                    <a:pt x="146818" y="106018"/>
                  </a:cubicBezTo>
                  <a:cubicBezTo>
                    <a:pt x="148129" y="106018"/>
                    <a:pt x="148129" y="103400"/>
                    <a:pt x="149440" y="103400"/>
                  </a:cubicBezTo>
                  <a:cubicBezTo>
                    <a:pt x="149440" y="103400"/>
                    <a:pt x="150751" y="104709"/>
                    <a:pt x="152062" y="106018"/>
                  </a:cubicBezTo>
                  <a:cubicBezTo>
                    <a:pt x="152062" y="107327"/>
                    <a:pt x="150751" y="109944"/>
                    <a:pt x="150751" y="109944"/>
                  </a:cubicBezTo>
                  <a:cubicBezTo>
                    <a:pt x="150751" y="112562"/>
                    <a:pt x="149440" y="115180"/>
                    <a:pt x="149440" y="116489"/>
                  </a:cubicBezTo>
                  <a:cubicBezTo>
                    <a:pt x="149440" y="119106"/>
                    <a:pt x="149440" y="121724"/>
                    <a:pt x="150751" y="124342"/>
                  </a:cubicBezTo>
                  <a:cubicBezTo>
                    <a:pt x="150751" y="124342"/>
                    <a:pt x="152062" y="126959"/>
                    <a:pt x="153373" y="128268"/>
                  </a:cubicBezTo>
                  <a:cubicBezTo>
                    <a:pt x="154684" y="128268"/>
                    <a:pt x="157305" y="129577"/>
                    <a:pt x="158616" y="130886"/>
                  </a:cubicBezTo>
                  <a:cubicBezTo>
                    <a:pt x="159927" y="130886"/>
                    <a:pt x="163860" y="132195"/>
                    <a:pt x="163860" y="133504"/>
                  </a:cubicBezTo>
                  <a:cubicBezTo>
                    <a:pt x="165171" y="134813"/>
                    <a:pt x="163860" y="137430"/>
                    <a:pt x="163860" y="138739"/>
                  </a:cubicBezTo>
                  <a:cubicBezTo>
                    <a:pt x="163860" y="140048"/>
                    <a:pt x="162549" y="141357"/>
                    <a:pt x="161238" y="142666"/>
                  </a:cubicBezTo>
                  <a:cubicBezTo>
                    <a:pt x="161238" y="143975"/>
                    <a:pt x="157305" y="145284"/>
                    <a:pt x="157305" y="146592"/>
                  </a:cubicBezTo>
                  <a:cubicBezTo>
                    <a:pt x="155995" y="147901"/>
                    <a:pt x="154684" y="149210"/>
                    <a:pt x="154684" y="150519"/>
                  </a:cubicBezTo>
                  <a:cubicBezTo>
                    <a:pt x="154684" y="151828"/>
                    <a:pt x="153373" y="154446"/>
                    <a:pt x="153373" y="155754"/>
                  </a:cubicBezTo>
                  <a:cubicBezTo>
                    <a:pt x="153373" y="157063"/>
                    <a:pt x="153373" y="158372"/>
                    <a:pt x="153373" y="159681"/>
                  </a:cubicBezTo>
                  <a:cubicBezTo>
                    <a:pt x="152062" y="160990"/>
                    <a:pt x="150751" y="162299"/>
                    <a:pt x="149440" y="162299"/>
                  </a:cubicBezTo>
                  <a:cubicBezTo>
                    <a:pt x="148129" y="163608"/>
                    <a:pt x="146818" y="163608"/>
                    <a:pt x="146818" y="163608"/>
                  </a:cubicBezTo>
                  <a:cubicBezTo>
                    <a:pt x="145508" y="164916"/>
                    <a:pt x="145508" y="166225"/>
                    <a:pt x="144197" y="166225"/>
                  </a:cubicBezTo>
                  <a:cubicBezTo>
                    <a:pt x="144197" y="166225"/>
                    <a:pt x="141575" y="167534"/>
                    <a:pt x="140264" y="167534"/>
                  </a:cubicBezTo>
                  <a:cubicBezTo>
                    <a:pt x="138953" y="167534"/>
                    <a:pt x="135021" y="166225"/>
                    <a:pt x="135021" y="166225"/>
                  </a:cubicBezTo>
                  <a:cubicBezTo>
                    <a:pt x="132399" y="167534"/>
                    <a:pt x="131088" y="170152"/>
                    <a:pt x="131088" y="171461"/>
                  </a:cubicBezTo>
                  <a:cubicBezTo>
                    <a:pt x="129777" y="172770"/>
                    <a:pt x="128466" y="175387"/>
                    <a:pt x="128466" y="176696"/>
                  </a:cubicBezTo>
                  <a:cubicBezTo>
                    <a:pt x="128466" y="178005"/>
                    <a:pt x="128466" y="181932"/>
                    <a:pt x="128466" y="183241"/>
                  </a:cubicBezTo>
                  <a:cubicBezTo>
                    <a:pt x="128466" y="184549"/>
                    <a:pt x="129777" y="185858"/>
                    <a:pt x="129777" y="187167"/>
                  </a:cubicBezTo>
                  <a:cubicBezTo>
                    <a:pt x="131088" y="187167"/>
                    <a:pt x="132399" y="188476"/>
                    <a:pt x="132399" y="187167"/>
                  </a:cubicBezTo>
                  <a:cubicBezTo>
                    <a:pt x="133710" y="187167"/>
                    <a:pt x="135021" y="185858"/>
                    <a:pt x="135021" y="185858"/>
                  </a:cubicBezTo>
                  <a:cubicBezTo>
                    <a:pt x="136331" y="184549"/>
                    <a:pt x="137642" y="184549"/>
                    <a:pt x="138953" y="184549"/>
                  </a:cubicBezTo>
                  <a:cubicBezTo>
                    <a:pt x="140264" y="184549"/>
                    <a:pt x="142886" y="187167"/>
                    <a:pt x="144197" y="187167"/>
                  </a:cubicBezTo>
                  <a:cubicBezTo>
                    <a:pt x="145508" y="188476"/>
                    <a:pt x="148129" y="188476"/>
                    <a:pt x="149440" y="189785"/>
                  </a:cubicBezTo>
                  <a:cubicBezTo>
                    <a:pt x="150751" y="191094"/>
                    <a:pt x="150751" y="193711"/>
                    <a:pt x="152062" y="193711"/>
                  </a:cubicBezTo>
                  <a:cubicBezTo>
                    <a:pt x="152062" y="195020"/>
                    <a:pt x="154684" y="195020"/>
                    <a:pt x="155995" y="195020"/>
                  </a:cubicBezTo>
                  <a:cubicBezTo>
                    <a:pt x="157305" y="195020"/>
                    <a:pt x="161238" y="195020"/>
                    <a:pt x="161238" y="193711"/>
                  </a:cubicBezTo>
                  <a:cubicBezTo>
                    <a:pt x="162549" y="193711"/>
                    <a:pt x="162549" y="191094"/>
                    <a:pt x="162549" y="191094"/>
                  </a:cubicBezTo>
                  <a:cubicBezTo>
                    <a:pt x="163860" y="189785"/>
                    <a:pt x="166482" y="188476"/>
                    <a:pt x="167792" y="187167"/>
                  </a:cubicBezTo>
                  <a:cubicBezTo>
                    <a:pt x="169103" y="187167"/>
                    <a:pt x="169103" y="184549"/>
                    <a:pt x="170414" y="183241"/>
                  </a:cubicBezTo>
                  <a:cubicBezTo>
                    <a:pt x="170414" y="181932"/>
                    <a:pt x="170414" y="179314"/>
                    <a:pt x="171725" y="178005"/>
                  </a:cubicBezTo>
                  <a:cubicBezTo>
                    <a:pt x="171725" y="176696"/>
                    <a:pt x="174347" y="176696"/>
                    <a:pt x="175658" y="176696"/>
                  </a:cubicBezTo>
                  <a:cubicBezTo>
                    <a:pt x="176969" y="175387"/>
                    <a:pt x="176969" y="174078"/>
                    <a:pt x="178279" y="172770"/>
                  </a:cubicBezTo>
                  <a:cubicBezTo>
                    <a:pt x="179590" y="171461"/>
                    <a:pt x="182212" y="170152"/>
                    <a:pt x="184834" y="170152"/>
                  </a:cubicBezTo>
                  <a:cubicBezTo>
                    <a:pt x="186145" y="170152"/>
                    <a:pt x="190077" y="168843"/>
                    <a:pt x="191388" y="168843"/>
                  </a:cubicBezTo>
                  <a:cubicBezTo>
                    <a:pt x="192699" y="167534"/>
                    <a:pt x="195321" y="166225"/>
                    <a:pt x="195321" y="164916"/>
                  </a:cubicBezTo>
                  <a:cubicBezTo>
                    <a:pt x="196632" y="163608"/>
                    <a:pt x="196632" y="160990"/>
                    <a:pt x="196632" y="159681"/>
                  </a:cubicBezTo>
                  <a:cubicBezTo>
                    <a:pt x="196632" y="158372"/>
                    <a:pt x="196632" y="155754"/>
                    <a:pt x="197943" y="155754"/>
                  </a:cubicBezTo>
                  <a:cubicBezTo>
                    <a:pt x="197943" y="154446"/>
                    <a:pt x="199254" y="153137"/>
                    <a:pt x="200564" y="153137"/>
                  </a:cubicBezTo>
                  <a:cubicBezTo>
                    <a:pt x="200564" y="151828"/>
                    <a:pt x="201875" y="150519"/>
                    <a:pt x="203186" y="149210"/>
                  </a:cubicBezTo>
                  <a:cubicBezTo>
                    <a:pt x="204497" y="149210"/>
                    <a:pt x="205808" y="146592"/>
                    <a:pt x="207119" y="146592"/>
                  </a:cubicBezTo>
                  <a:cubicBezTo>
                    <a:pt x="208430" y="145284"/>
                    <a:pt x="211051" y="146592"/>
                    <a:pt x="212362" y="145284"/>
                  </a:cubicBezTo>
                  <a:cubicBezTo>
                    <a:pt x="213673" y="145284"/>
                    <a:pt x="214984" y="143975"/>
                    <a:pt x="216295" y="142666"/>
                  </a:cubicBezTo>
                  <a:cubicBezTo>
                    <a:pt x="217606" y="142666"/>
                    <a:pt x="220228" y="142666"/>
                    <a:pt x="221538" y="142666"/>
                  </a:cubicBezTo>
                  <a:cubicBezTo>
                    <a:pt x="221538" y="143975"/>
                    <a:pt x="224160" y="145284"/>
                    <a:pt x="224160" y="145284"/>
                  </a:cubicBezTo>
                  <a:cubicBezTo>
                    <a:pt x="225471" y="147901"/>
                    <a:pt x="225471" y="150519"/>
                    <a:pt x="224160" y="151828"/>
                  </a:cubicBezTo>
                  <a:cubicBezTo>
                    <a:pt x="224160" y="153137"/>
                    <a:pt x="222849" y="154446"/>
                    <a:pt x="221538" y="155754"/>
                  </a:cubicBezTo>
                  <a:cubicBezTo>
                    <a:pt x="220228" y="157063"/>
                    <a:pt x="218917" y="159681"/>
                    <a:pt x="218917" y="160990"/>
                  </a:cubicBezTo>
                  <a:cubicBezTo>
                    <a:pt x="217606" y="162299"/>
                    <a:pt x="218917" y="164916"/>
                    <a:pt x="218917" y="166225"/>
                  </a:cubicBezTo>
                  <a:cubicBezTo>
                    <a:pt x="220228" y="166225"/>
                    <a:pt x="222849" y="167534"/>
                    <a:pt x="224160" y="167534"/>
                  </a:cubicBezTo>
                  <a:cubicBezTo>
                    <a:pt x="225471" y="167534"/>
                    <a:pt x="226782" y="167534"/>
                    <a:pt x="228093" y="166225"/>
                  </a:cubicBezTo>
                  <a:cubicBezTo>
                    <a:pt x="228093" y="166225"/>
                    <a:pt x="229404" y="166225"/>
                    <a:pt x="229404" y="166225"/>
                  </a:cubicBezTo>
                  <a:cubicBezTo>
                    <a:pt x="230715" y="166225"/>
                    <a:pt x="230715" y="164916"/>
                    <a:pt x="232025" y="163608"/>
                  </a:cubicBezTo>
                  <a:cubicBezTo>
                    <a:pt x="232025" y="163608"/>
                    <a:pt x="234647" y="162299"/>
                    <a:pt x="234647" y="162299"/>
                  </a:cubicBezTo>
                  <a:cubicBezTo>
                    <a:pt x="235958" y="162299"/>
                    <a:pt x="235958" y="162299"/>
                    <a:pt x="237269" y="160990"/>
                  </a:cubicBezTo>
                  <a:cubicBezTo>
                    <a:pt x="237269" y="160990"/>
                    <a:pt x="237269" y="158372"/>
                    <a:pt x="237269" y="157063"/>
                  </a:cubicBezTo>
                  <a:cubicBezTo>
                    <a:pt x="237269" y="157063"/>
                    <a:pt x="237269" y="154446"/>
                    <a:pt x="237269" y="153137"/>
                  </a:cubicBezTo>
                  <a:cubicBezTo>
                    <a:pt x="238580" y="153137"/>
                    <a:pt x="241202" y="151828"/>
                    <a:pt x="241202" y="151828"/>
                  </a:cubicBezTo>
                  <a:cubicBezTo>
                    <a:pt x="241202" y="150519"/>
                    <a:pt x="239891" y="147901"/>
                    <a:pt x="239891" y="147901"/>
                  </a:cubicBezTo>
                  <a:cubicBezTo>
                    <a:pt x="241202" y="146592"/>
                    <a:pt x="242512" y="145284"/>
                    <a:pt x="242512" y="143975"/>
                  </a:cubicBezTo>
                  <a:cubicBezTo>
                    <a:pt x="243823" y="142666"/>
                    <a:pt x="245134" y="141357"/>
                    <a:pt x="245134" y="141357"/>
                  </a:cubicBezTo>
                  <a:cubicBezTo>
                    <a:pt x="246445" y="140048"/>
                    <a:pt x="247756" y="140048"/>
                    <a:pt x="249067" y="140048"/>
                  </a:cubicBezTo>
                  <a:cubicBezTo>
                    <a:pt x="250378" y="140048"/>
                    <a:pt x="252999" y="140048"/>
                    <a:pt x="252999" y="138739"/>
                  </a:cubicBezTo>
                  <a:cubicBezTo>
                    <a:pt x="254310" y="138739"/>
                    <a:pt x="255621" y="136121"/>
                    <a:pt x="255621" y="134813"/>
                  </a:cubicBezTo>
                  <a:cubicBezTo>
                    <a:pt x="256932" y="134813"/>
                    <a:pt x="258243" y="132195"/>
                    <a:pt x="259554" y="132195"/>
                  </a:cubicBezTo>
                  <a:cubicBezTo>
                    <a:pt x="260865" y="132195"/>
                    <a:pt x="262176" y="133504"/>
                    <a:pt x="263487" y="133504"/>
                  </a:cubicBezTo>
                  <a:cubicBezTo>
                    <a:pt x="264797" y="133504"/>
                    <a:pt x="267419" y="133504"/>
                    <a:pt x="268730" y="133504"/>
                  </a:cubicBezTo>
                  <a:cubicBezTo>
                    <a:pt x="270041" y="133504"/>
                    <a:pt x="271352" y="130886"/>
                    <a:pt x="272663" y="129577"/>
                  </a:cubicBezTo>
                  <a:cubicBezTo>
                    <a:pt x="273974" y="129577"/>
                    <a:pt x="276595" y="129577"/>
                    <a:pt x="277906" y="130886"/>
                  </a:cubicBezTo>
                  <a:cubicBezTo>
                    <a:pt x="279217" y="130886"/>
                    <a:pt x="281839" y="132195"/>
                    <a:pt x="283150" y="132195"/>
                  </a:cubicBezTo>
                  <a:cubicBezTo>
                    <a:pt x="284461" y="133504"/>
                    <a:pt x="287082" y="132195"/>
                    <a:pt x="288393" y="130886"/>
                  </a:cubicBezTo>
                  <a:cubicBezTo>
                    <a:pt x="288393" y="130886"/>
                    <a:pt x="289704" y="128268"/>
                    <a:pt x="291015" y="128268"/>
                  </a:cubicBezTo>
                  <a:cubicBezTo>
                    <a:pt x="291015" y="126959"/>
                    <a:pt x="292326" y="125651"/>
                    <a:pt x="293637" y="125651"/>
                  </a:cubicBezTo>
                  <a:cubicBezTo>
                    <a:pt x="293637" y="124342"/>
                    <a:pt x="296258" y="123033"/>
                    <a:pt x="296258" y="121724"/>
                  </a:cubicBezTo>
                  <a:cubicBezTo>
                    <a:pt x="297569" y="121724"/>
                    <a:pt x="300191" y="120415"/>
                    <a:pt x="300191" y="120415"/>
                  </a:cubicBezTo>
                  <a:cubicBezTo>
                    <a:pt x="301502" y="119106"/>
                    <a:pt x="302813" y="117797"/>
                    <a:pt x="304124" y="116489"/>
                  </a:cubicBezTo>
                  <a:cubicBezTo>
                    <a:pt x="304124" y="115180"/>
                    <a:pt x="305435" y="112562"/>
                    <a:pt x="305435" y="112562"/>
                  </a:cubicBezTo>
                  <a:cubicBezTo>
                    <a:pt x="305435" y="111253"/>
                    <a:pt x="305435" y="108635"/>
                    <a:pt x="305435" y="106018"/>
                  </a:cubicBezTo>
                  <a:cubicBezTo>
                    <a:pt x="305435" y="106018"/>
                    <a:pt x="305435" y="104709"/>
                    <a:pt x="305435" y="104709"/>
                  </a:cubicBezTo>
                  <a:cubicBezTo>
                    <a:pt x="305435" y="103400"/>
                    <a:pt x="306745" y="102091"/>
                    <a:pt x="308056" y="102091"/>
                  </a:cubicBezTo>
                  <a:cubicBezTo>
                    <a:pt x="308056" y="100782"/>
                    <a:pt x="310678" y="102091"/>
                    <a:pt x="311989" y="102091"/>
                  </a:cubicBezTo>
                  <a:cubicBezTo>
                    <a:pt x="313300" y="100782"/>
                    <a:pt x="313300" y="99473"/>
                    <a:pt x="313300" y="99473"/>
                  </a:cubicBezTo>
                  <a:cubicBezTo>
                    <a:pt x="314611" y="98164"/>
                    <a:pt x="313300" y="95547"/>
                    <a:pt x="314611" y="95547"/>
                  </a:cubicBezTo>
                  <a:cubicBezTo>
                    <a:pt x="314611" y="94238"/>
                    <a:pt x="314611" y="92929"/>
                    <a:pt x="315922" y="91620"/>
                  </a:cubicBezTo>
                  <a:cubicBezTo>
                    <a:pt x="315922" y="91620"/>
                    <a:pt x="315922" y="90311"/>
                    <a:pt x="317232" y="90311"/>
                  </a:cubicBezTo>
                  <a:cubicBezTo>
                    <a:pt x="317232" y="90311"/>
                    <a:pt x="317232" y="89002"/>
                    <a:pt x="317232" y="87694"/>
                  </a:cubicBezTo>
                  <a:cubicBezTo>
                    <a:pt x="317232" y="87694"/>
                    <a:pt x="317232" y="85076"/>
                    <a:pt x="318543" y="85076"/>
                  </a:cubicBezTo>
                  <a:cubicBezTo>
                    <a:pt x="318543" y="83767"/>
                    <a:pt x="319854" y="82458"/>
                    <a:pt x="321165" y="81149"/>
                  </a:cubicBezTo>
                  <a:cubicBezTo>
                    <a:pt x="321165" y="79840"/>
                    <a:pt x="321165" y="77223"/>
                    <a:pt x="321165" y="74605"/>
                  </a:cubicBezTo>
                  <a:cubicBezTo>
                    <a:pt x="319854" y="73296"/>
                    <a:pt x="321165" y="70678"/>
                    <a:pt x="319854" y="69370"/>
                  </a:cubicBezTo>
                  <a:cubicBezTo>
                    <a:pt x="319854" y="68061"/>
                    <a:pt x="317232" y="68061"/>
                    <a:pt x="317232" y="66752"/>
                  </a:cubicBezTo>
                  <a:cubicBezTo>
                    <a:pt x="317232" y="65443"/>
                    <a:pt x="317232" y="61516"/>
                    <a:pt x="318543" y="61516"/>
                  </a:cubicBezTo>
                  <a:cubicBezTo>
                    <a:pt x="319854" y="60208"/>
                    <a:pt x="323787" y="60208"/>
                    <a:pt x="325098" y="60208"/>
                  </a:cubicBezTo>
                  <a:cubicBezTo>
                    <a:pt x="326409" y="58899"/>
                    <a:pt x="327720" y="58899"/>
                    <a:pt x="329030" y="57590"/>
                  </a:cubicBezTo>
                  <a:cubicBezTo>
                    <a:pt x="329030" y="56281"/>
                    <a:pt x="330341" y="53663"/>
                    <a:pt x="330341" y="52354"/>
                  </a:cubicBezTo>
                  <a:cubicBezTo>
                    <a:pt x="330341" y="52354"/>
                    <a:pt x="330341" y="52354"/>
                    <a:pt x="330341" y="51045"/>
                  </a:cubicBezTo>
                  <a:cubicBezTo>
                    <a:pt x="332963" y="51045"/>
                    <a:pt x="334274" y="51045"/>
                    <a:pt x="335585" y="51045"/>
                  </a:cubicBezTo>
                  <a:cubicBezTo>
                    <a:pt x="338207" y="52354"/>
                    <a:pt x="342139" y="53663"/>
                    <a:pt x="343450" y="54972"/>
                  </a:cubicBezTo>
                  <a:cubicBezTo>
                    <a:pt x="344761" y="56281"/>
                    <a:pt x="347383" y="58899"/>
                    <a:pt x="347383" y="60208"/>
                  </a:cubicBezTo>
                  <a:cubicBezTo>
                    <a:pt x="348694" y="60208"/>
                    <a:pt x="348694" y="60208"/>
                    <a:pt x="348694" y="61516"/>
                  </a:cubicBezTo>
                  <a:cubicBezTo>
                    <a:pt x="350004" y="64134"/>
                    <a:pt x="348694" y="69370"/>
                    <a:pt x="348694" y="71987"/>
                  </a:cubicBezTo>
                  <a:cubicBezTo>
                    <a:pt x="348694" y="74605"/>
                    <a:pt x="348694" y="77223"/>
                    <a:pt x="348694" y="78532"/>
                  </a:cubicBezTo>
                  <a:cubicBezTo>
                    <a:pt x="350004" y="79840"/>
                    <a:pt x="351315" y="81149"/>
                    <a:pt x="352626" y="82458"/>
                  </a:cubicBezTo>
                  <a:cubicBezTo>
                    <a:pt x="352626" y="85076"/>
                    <a:pt x="351315" y="90311"/>
                    <a:pt x="351315" y="92929"/>
                  </a:cubicBezTo>
                  <a:cubicBezTo>
                    <a:pt x="351315" y="94238"/>
                    <a:pt x="352626" y="96856"/>
                    <a:pt x="353937" y="98164"/>
                  </a:cubicBezTo>
                  <a:cubicBezTo>
                    <a:pt x="353937" y="99473"/>
                    <a:pt x="355248" y="102091"/>
                    <a:pt x="356559" y="102091"/>
                  </a:cubicBezTo>
                  <a:cubicBezTo>
                    <a:pt x="357870" y="103400"/>
                    <a:pt x="360491" y="103400"/>
                    <a:pt x="361802" y="104709"/>
                  </a:cubicBezTo>
                  <a:cubicBezTo>
                    <a:pt x="363113" y="106018"/>
                    <a:pt x="364424" y="107327"/>
                    <a:pt x="364424" y="108635"/>
                  </a:cubicBezTo>
                  <a:cubicBezTo>
                    <a:pt x="364424" y="109944"/>
                    <a:pt x="363113" y="113871"/>
                    <a:pt x="364424" y="116489"/>
                  </a:cubicBezTo>
                  <a:cubicBezTo>
                    <a:pt x="364424" y="116489"/>
                    <a:pt x="365735" y="119106"/>
                    <a:pt x="365735" y="120415"/>
                  </a:cubicBezTo>
                  <a:cubicBezTo>
                    <a:pt x="367046" y="120415"/>
                    <a:pt x="369668" y="121724"/>
                    <a:pt x="370978" y="121724"/>
                  </a:cubicBezTo>
                  <a:cubicBezTo>
                    <a:pt x="372289" y="123033"/>
                    <a:pt x="373600" y="124342"/>
                    <a:pt x="374911" y="124342"/>
                  </a:cubicBezTo>
                  <a:cubicBezTo>
                    <a:pt x="377533" y="124342"/>
                    <a:pt x="380155" y="121724"/>
                    <a:pt x="380155" y="121724"/>
                  </a:cubicBezTo>
                  <a:cubicBezTo>
                    <a:pt x="381465" y="120415"/>
                    <a:pt x="381465" y="117797"/>
                    <a:pt x="382776" y="117797"/>
                  </a:cubicBezTo>
                  <a:cubicBezTo>
                    <a:pt x="384087" y="116489"/>
                    <a:pt x="388020" y="117797"/>
                    <a:pt x="388020" y="119106"/>
                  </a:cubicBezTo>
                  <a:cubicBezTo>
                    <a:pt x="389331" y="120415"/>
                    <a:pt x="390642" y="123033"/>
                    <a:pt x="390642" y="124342"/>
                  </a:cubicBezTo>
                  <a:cubicBezTo>
                    <a:pt x="391953" y="125651"/>
                    <a:pt x="394574" y="125651"/>
                    <a:pt x="395885" y="126959"/>
                  </a:cubicBezTo>
                  <a:cubicBezTo>
                    <a:pt x="395885" y="128268"/>
                    <a:pt x="393263" y="128268"/>
                    <a:pt x="391953" y="129577"/>
                  </a:cubicBezTo>
                  <a:cubicBezTo>
                    <a:pt x="390642" y="130886"/>
                    <a:pt x="389331" y="132195"/>
                    <a:pt x="389331" y="133504"/>
                  </a:cubicBezTo>
                  <a:cubicBezTo>
                    <a:pt x="388020" y="133504"/>
                    <a:pt x="385398" y="136121"/>
                    <a:pt x="385398" y="136121"/>
                  </a:cubicBezTo>
                  <a:cubicBezTo>
                    <a:pt x="384087" y="137430"/>
                    <a:pt x="382776" y="137430"/>
                    <a:pt x="381465" y="138739"/>
                  </a:cubicBezTo>
                  <a:cubicBezTo>
                    <a:pt x="381465" y="138739"/>
                    <a:pt x="378844" y="140048"/>
                    <a:pt x="378844" y="141357"/>
                  </a:cubicBezTo>
                  <a:cubicBezTo>
                    <a:pt x="377533" y="142666"/>
                    <a:pt x="377533" y="143975"/>
                    <a:pt x="376222" y="143975"/>
                  </a:cubicBezTo>
                  <a:cubicBezTo>
                    <a:pt x="376222" y="145284"/>
                    <a:pt x="373600" y="146592"/>
                    <a:pt x="372289" y="146592"/>
                  </a:cubicBezTo>
                  <a:cubicBezTo>
                    <a:pt x="372289" y="147901"/>
                    <a:pt x="372289" y="150519"/>
                    <a:pt x="372289" y="150519"/>
                  </a:cubicBezTo>
                  <a:cubicBezTo>
                    <a:pt x="372289" y="151828"/>
                    <a:pt x="373600" y="153137"/>
                    <a:pt x="373600" y="154446"/>
                  </a:cubicBezTo>
                  <a:cubicBezTo>
                    <a:pt x="373600" y="154446"/>
                    <a:pt x="373600" y="157063"/>
                    <a:pt x="373600" y="157063"/>
                  </a:cubicBezTo>
                  <a:cubicBezTo>
                    <a:pt x="372289" y="158372"/>
                    <a:pt x="372289" y="162299"/>
                    <a:pt x="372289" y="163608"/>
                  </a:cubicBezTo>
                  <a:cubicBezTo>
                    <a:pt x="372289" y="164916"/>
                    <a:pt x="369668" y="167534"/>
                    <a:pt x="368357" y="168843"/>
                  </a:cubicBezTo>
                  <a:cubicBezTo>
                    <a:pt x="368357" y="170152"/>
                    <a:pt x="365735" y="171461"/>
                    <a:pt x="365735" y="172770"/>
                  </a:cubicBezTo>
                  <a:cubicBezTo>
                    <a:pt x="364424" y="174078"/>
                    <a:pt x="364424" y="176696"/>
                    <a:pt x="364424" y="179314"/>
                  </a:cubicBezTo>
                  <a:cubicBezTo>
                    <a:pt x="364424" y="179314"/>
                    <a:pt x="363113" y="181932"/>
                    <a:pt x="361802" y="183241"/>
                  </a:cubicBezTo>
                  <a:cubicBezTo>
                    <a:pt x="361802" y="184549"/>
                    <a:pt x="360491" y="187167"/>
                    <a:pt x="359181" y="188476"/>
                  </a:cubicBezTo>
                  <a:cubicBezTo>
                    <a:pt x="359181" y="189785"/>
                    <a:pt x="356559" y="191094"/>
                    <a:pt x="356559" y="192403"/>
                  </a:cubicBezTo>
                  <a:cubicBezTo>
                    <a:pt x="355248" y="193711"/>
                    <a:pt x="355248" y="196329"/>
                    <a:pt x="353937" y="197638"/>
                  </a:cubicBezTo>
                  <a:cubicBezTo>
                    <a:pt x="353937" y="198947"/>
                    <a:pt x="353937" y="201565"/>
                    <a:pt x="353937" y="201565"/>
                  </a:cubicBezTo>
                  <a:cubicBezTo>
                    <a:pt x="352626" y="202873"/>
                    <a:pt x="351315" y="204182"/>
                    <a:pt x="350004" y="205491"/>
                  </a:cubicBezTo>
                  <a:cubicBezTo>
                    <a:pt x="348694" y="206800"/>
                    <a:pt x="344761" y="208109"/>
                    <a:pt x="343450" y="210727"/>
                  </a:cubicBezTo>
                  <a:cubicBezTo>
                    <a:pt x="343450" y="212036"/>
                    <a:pt x="344761" y="214653"/>
                    <a:pt x="343450" y="215962"/>
                  </a:cubicBezTo>
                  <a:cubicBezTo>
                    <a:pt x="343450" y="217271"/>
                    <a:pt x="342139" y="218580"/>
                    <a:pt x="340828" y="219889"/>
                  </a:cubicBezTo>
                  <a:cubicBezTo>
                    <a:pt x="340828" y="221198"/>
                    <a:pt x="340828" y="223815"/>
                    <a:pt x="340828" y="225124"/>
                  </a:cubicBezTo>
                  <a:cubicBezTo>
                    <a:pt x="340828" y="226433"/>
                    <a:pt x="339517" y="229051"/>
                    <a:pt x="338207" y="230360"/>
                  </a:cubicBezTo>
                  <a:cubicBezTo>
                    <a:pt x="338207" y="231669"/>
                    <a:pt x="335585" y="234286"/>
                    <a:pt x="335585" y="236904"/>
                  </a:cubicBezTo>
                  <a:cubicBezTo>
                    <a:pt x="334274" y="238213"/>
                    <a:pt x="334274" y="242140"/>
                    <a:pt x="334274" y="244757"/>
                  </a:cubicBezTo>
                  <a:cubicBezTo>
                    <a:pt x="335585" y="246066"/>
                    <a:pt x="336896" y="248684"/>
                    <a:pt x="336896" y="249993"/>
                  </a:cubicBezTo>
                  <a:cubicBezTo>
                    <a:pt x="336896" y="251302"/>
                    <a:pt x="336896" y="253919"/>
                    <a:pt x="335585" y="255228"/>
                  </a:cubicBezTo>
                  <a:cubicBezTo>
                    <a:pt x="335585" y="256537"/>
                    <a:pt x="334274" y="257846"/>
                    <a:pt x="332963" y="259155"/>
                  </a:cubicBezTo>
                  <a:cubicBezTo>
                    <a:pt x="332963" y="260464"/>
                    <a:pt x="331652" y="263081"/>
                    <a:pt x="331652" y="264390"/>
                  </a:cubicBezTo>
                  <a:cubicBezTo>
                    <a:pt x="331652" y="265699"/>
                    <a:pt x="331652" y="268317"/>
                    <a:pt x="331652" y="270935"/>
                  </a:cubicBezTo>
                  <a:cubicBezTo>
                    <a:pt x="331652" y="270935"/>
                    <a:pt x="331652" y="272243"/>
                    <a:pt x="331652" y="273552"/>
                  </a:cubicBezTo>
                  <a:cubicBezTo>
                    <a:pt x="330341" y="274861"/>
                    <a:pt x="330341" y="277479"/>
                    <a:pt x="329030" y="278788"/>
                  </a:cubicBezTo>
                  <a:cubicBezTo>
                    <a:pt x="329030" y="280097"/>
                    <a:pt x="326409" y="282714"/>
                    <a:pt x="325098" y="282714"/>
                  </a:cubicBezTo>
                  <a:cubicBezTo>
                    <a:pt x="325098" y="284023"/>
                    <a:pt x="322476" y="286641"/>
                    <a:pt x="322476" y="286641"/>
                  </a:cubicBezTo>
                  <a:cubicBezTo>
                    <a:pt x="321165" y="287950"/>
                    <a:pt x="321165" y="289259"/>
                    <a:pt x="321165" y="290567"/>
                  </a:cubicBezTo>
                  <a:cubicBezTo>
                    <a:pt x="321165" y="291876"/>
                    <a:pt x="322476" y="293185"/>
                    <a:pt x="322476" y="294494"/>
                  </a:cubicBezTo>
                  <a:cubicBezTo>
                    <a:pt x="322476" y="294494"/>
                    <a:pt x="322476" y="297112"/>
                    <a:pt x="322476" y="298421"/>
                  </a:cubicBezTo>
                  <a:cubicBezTo>
                    <a:pt x="322476" y="298421"/>
                    <a:pt x="321165" y="299729"/>
                    <a:pt x="321165" y="301038"/>
                  </a:cubicBezTo>
                  <a:cubicBezTo>
                    <a:pt x="319854" y="302347"/>
                    <a:pt x="318543" y="302347"/>
                    <a:pt x="317232" y="302347"/>
                  </a:cubicBezTo>
                  <a:cubicBezTo>
                    <a:pt x="317232" y="303656"/>
                    <a:pt x="315922" y="304965"/>
                    <a:pt x="315922" y="304965"/>
                  </a:cubicBezTo>
                  <a:cubicBezTo>
                    <a:pt x="314611" y="304965"/>
                    <a:pt x="311989" y="304965"/>
                    <a:pt x="310678" y="304965"/>
                  </a:cubicBezTo>
                  <a:cubicBezTo>
                    <a:pt x="310678" y="306274"/>
                    <a:pt x="309367" y="306274"/>
                    <a:pt x="309367" y="306274"/>
                  </a:cubicBezTo>
                  <a:cubicBezTo>
                    <a:pt x="308056" y="307583"/>
                    <a:pt x="309367" y="310200"/>
                    <a:pt x="309367" y="310200"/>
                  </a:cubicBezTo>
                  <a:cubicBezTo>
                    <a:pt x="309367" y="311509"/>
                    <a:pt x="308056" y="312818"/>
                    <a:pt x="308056" y="314127"/>
                  </a:cubicBezTo>
                  <a:cubicBezTo>
                    <a:pt x="306745" y="314127"/>
                    <a:pt x="305435" y="314127"/>
                    <a:pt x="304124" y="312818"/>
                  </a:cubicBezTo>
                  <a:cubicBezTo>
                    <a:pt x="302813" y="312818"/>
                    <a:pt x="301502" y="308891"/>
                    <a:pt x="300191" y="307583"/>
                  </a:cubicBezTo>
                  <a:cubicBezTo>
                    <a:pt x="298880" y="307583"/>
                    <a:pt x="296258" y="307583"/>
                    <a:pt x="293637" y="307583"/>
                  </a:cubicBezTo>
                  <a:cubicBezTo>
                    <a:pt x="292326" y="307583"/>
                    <a:pt x="289704" y="310200"/>
                    <a:pt x="287082" y="310200"/>
                  </a:cubicBezTo>
                  <a:cubicBezTo>
                    <a:pt x="287082" y="310200"/>
                    <a:pt x="284461" y="310200"/>
                    <a:pt x="284461" y="310200"/>
                  </a:cubicBezTo>
                  <a:cubicBezTo>
                    <a:pt x="283150" y="310200"/>
                    <a:pt x="280528" y="310200"/>
                    <a:pt x="279217" y="310200"/>
                  </a:cubicBezTo>
                  <a:cubicBezTo>
                    <a:pt x="279217" y="311509"/>
                    <a:pt x="279217" y="311509"/>
                    <a:pt x="277906" y="311509"/>
                  </a:cubicBezTo>
                  <a:cubicBezTo>
                    <a:pt x="277906" y="312818"/>
                    <a:pt x="277906" y="314127"/>
                    <a:pt x="277906" y="314127"/>
                  </a:cubicBezTo>
                  <a:cubicBezTo>
                    <a:pt x="276595" y="315436"/>
                    <a:pt x="277906" y="319362"/>
                    <a:pt x="276595" y="320671"/>
                  </a:cubicBezTo>
                  <a:cubicBezTo>
                    <a:pt x="276595" y="321980"/>
                    <a:pt x="275284" y="323289"/>
                    <a:pt x="273974" y="324598"/>
                  </a:cubicBezTo>
                  <a:cubicBezTo>
                    <a:pt x="273974" y="325907"/>
                    <a:pt x="273974" y="327216"/>
                    <a:pt x="273974" y="328524"/>
                  </a:cubicBezTo>
                  <a:cubicBezTo>
                    <a:pt x="273974" y="329833"/>
                    <a:pt x="273974" y="333760"/>
                    <a:pt x="272663" y="335069"/>
                  </a:cubicBezTo>
                  <a:cubicBezTo>
                    <a:pt x="272663" y="336378"/>
                    <a:pt x="272663" y="340304"/>
                    <a:pt x="271352" y="342922"/>
                  </a:cubicBezTo>
                  <a:cubicBezTo>
                    <a:pt x="271352" y="344231"/>
                    <a:pt x="271352" y="345540"/>
                    <a:pt x="271352" y="346848"/>
                  </a:cubicBezTo>
                  <a:cubicBezTo>
                    <a:pt x="271352" y="348157"/>
                    <a:pt x="270041" y="349466"/>
                    <a:pt x="270041" y="350775"/>
                  </a:cubicBezTo>
                  <a:cubicBezTo>
                    <a:pt x="270041" y="350775"/>
                    <a:pt x="268730" y="353393"/>
                    <a:pt x="268730" y="354702"/>
                  </a:cubicBezTo>
                  <a:cubicBezTo>
                    <a:pt x="268730" y="356011"/>
                    <a:pt x="270041" y="358628"/>
                    <a:pt x="270041" y="359937"/>
                  </a:cubicBezTo>
                  <a:cubicBezTo>
                    <a:pt x="270041" y="361246"/>
                    <a:pt x="270041" y="363864"/>
                    <a:pt x="270041" y="366481"/>
                  </a:cubicBezTo>
                  <a:cubicBezTo>
                    <a:pt x="270041" y="367790"/>
                    <a:pt x="268730" y="370408"/>
                    <a:pt x="268730" y="370408"/>
                  </a:cubicBezTo>
                  <a:cubicBezTo>
                    <a:pt x="267419" y="371717"/>
                    <a:pt x="266108" y="371717"/>
                    <a:pt x="264797" y="371717"/>
                  </a:cubicBezTo>
                  <a:cubicBezTo>
                    <a:pt x="264797" y="373026"/>
                    <a:pt x="262176" y="375643"/>
                    <a:pt x="262176" y="375643"/>
                  </a:cubicBezTo>
                  <a:cubicBezTo>
                    <a:pt x="262176" y="376952"/>
                    <a:pt x="260865" y="379570"/>
                    <a:pt x="260865" y="379570"/>
                  </a:cubicBezTo>
                  <a:cubicBezTo>
                    <a:pt x="259554" y="380879"/>
                    <a:pt x="258243" y="383497"/>
                    <a:pt x="256932" y="384805"/>
                  </a:cubicBezTo>
                  <a:cubicBezTo>
                    <a:pt x="255621" y="386114"/>
                    <a:pt x="254310" y="387423"/>
                    <a:pt x="252999" y="387423"/>
                  </a:cubicBezTo>
                  <a:cubicBezTo>
                    <a:pt x="251689" y="390041"/>
                    <a:pt x="250378" y="392659"/>
                    <a:pt x="249067" y="395276"/>
                  </a:cubicBezTo>
                  <a:cubicBezTo>
                    <a:pt x="249067" y="396585"/>
                    <a:pt x="249067" y="400512"/>
                    <a:pt x="247756" y="401821"/>
                  </a:cubicBezTo>
                  <a:cubicBezTo>
                    <a:pt x="247756" y="403130"/>
                    <a:pt x="243823" y="405747"/>
                    <a:pt x="242512" y="407056"/>
                  </a:cubicBezTo>
                  <a:cubicBezTo>
                    <a:pt x="241202" y="408365"/>
                    <a:pt x="235958" y="408365"/>
                    <a:pt x="234647" y="409674"/>
                  </a:cubicBezTo>
                  <a:cubicBezTo>
                    <a:pt x="233336" y="410983"/>
                    <a:pt x="230715" y="413600"/>
                    <a:pt x="229404" y="414909"/>
                  </a:cubicBezTo>
                  <a:cubicBezTo>
                    <a:pt x="228093" y="416218"/>
                    <a:pt x="225471" y="417527"/>
                    <a:pt x="225471" y="418836"/>
                  </a:cubicBezTo>
                  <a:cubicBezTo>
                    <a:pt x="224160" y="420145"/>
                    <a:pt x="222849" y="422762"/>
                    <a:pt x="222849" y="424071"/>
                  </a:cubicBezTo>
                  <a:cubicBezTo>
                    <a:pt x="221538" y="425380"/>
                    <a:pt x="218917" y="427998"/>
                    <a:pt x="217606" y="429307"/>
                  </a:cubicBezTo>
                  <a:cubicBezTo>
                    <a:pt x="216295" y="429307"/>
                    <a:pt x="213673" y="430616"/>
                    <a:pt x="212362" y="431924"/>
                  </a:cubicBezTo>
                  <a:cubicBezTo>
                    <a:pt x="211051" y="434542"/>
                    <a:pt x="211051" y="438469"/>
                    <a:pt x="211051" y="439778"/>
                  </a:cubicBezTo>
                  <a:cubicBezTo>
                    <a:pt x="209741" y="439778"/>
                    <a:pt x="208430" y="441087"/>
                    <a:pt x="207119" y="442395"/>
                  </a:cubicBezTo>
                  <a:cubicBezTo>
                    <a:pt x="205808" y="442395"/>
                    <a:pt x="204497" y="446322"/>
                    <a:pt x="204497" y="447631"/>
                  </a:cubicBezTo>
                  <a:cubicBezTo>
                    <a:pt x="203186" y="448940"/>
                    <a:pt x="201875" y="451557"/>
                    <a:pt x="200564" y="452866"/>
                  </a:cubicBezTo>
                  <a:cubicBezTo>
                    <a:pt x="199254" y="452866"/>
                    <a:pt x="199254" y="452866"/>
                    <a:pt x="197943" y="454175"/>
                  </a:cubicBezTo>
                  <a:cubicBezTo>
                    <a:pt x="197943" y="452866"/>
                    <a:pt x="195321" y="451557"/>
                    <a:pt x="195321" y="450249"/>
                  </a:cubicBezTo>
                  <a:cubicBezTo>
                    <a:pt x="194010" y="450249"/>
                    <a:pt x="194010" y="447631"/>
                    <a:pt x="192699" y="446322"/>
                  </a:cubicBezTo>
                  <a:cubicBezTo>
                    <a:pt x="191388" y="445013"/>
                    <a:pt x="190077" y="445013"/>
                    <a:pt x="188766" y="445013"/>
                  </a:cubicBezTo>
                  <a:cubicBezTo>
                    <a:pt x="186145" y="443704"/>
                    <a:pt x="183523" y="445013"/>
                    <a:pt x="180901" y="443704"/>
                  </a:cubicBezTo>
                  <a:cubicBezTo>
                    <a:pt x="180901" y="442395"/>
                    <a:pt x="179590" y="439778"/>
                    <a:pt x="179590" y="438469"/>
                  </a:cubicBezTo>
                  <a:cubicBezTo>
                    <a:pt x="179590" y="437160"/>
                    <a:pt x="180901" y="434542"/>
                    <a:pt x="180901" y="434542"/>
                  </a:cubicBezTo>
                  <a:cubicBezTo>
                    <a:pt x="180901" y="431924"/>
                    <a:pt x="179590" y="430616"/>
                    <a:pt x="178279" y="429307"/>
                  </a:cubicBezTo>
                  <a:cubicBezTo>
                    <a:pt x="178279" y="427998"/>
                    <a:pt x="176969" y="427998"/>
                    <a:pt x="175658" y="427998"/>
                  </a:cubicBezTo>
                  <a:cubicBezTo>
                    <a:pt x="174347" y="426689"/>
                    <a:pt x="171725" y="426689"/>
                    <a:pt x="171725" y="425380"/>
                  </a:cubicBezTo>
                  <a:cubicBezTo>
                    <a:pt x="170414" y="425380"/>
                    <a:pt x="170414" y="422762"/>
                    <a:pt x="170414" y="422762"/>
                  </a:cubicBezTo>
                  <a:cubicBezTo>
                    <a:pt x="169103" y="422762"/>
                    <a:pt x="167792" y="421454"/>
                    <a:pt x="166482" y="421454"/>
                  </a:cubicBezTo>
                  <a:cubicBezTo>
                    <a:pt x="165171" y="420145"/>
                    <a:pt x="161238" y="421454"/>
                    <a:pt x="159927" y="420145"/>
                  </a:cubicBezTo>
                  <a:cubicBezTo>
                    <a:pt x="159927" y="420145"/>
                    <a:pt x="159927" y="417527"/>
                    <a:pt x="158616" y="417527"/>
                  </a:cubicBezTo>
                  <a:cubicBezTo>
                    <a:pt x="158616" y="416218"/>
                    <a:pt x="157305" y="414909"/>
                    <a:pt x="157305" y="413600"/>
                  </a:cubicBezTo>
                  <a:cubicBezTo>
                    <a:pt x="155995" y="413600"/>
                    <a:pt x="153373" y="412292"/>
                    <a:pt x="152062" y="412292"/>
                  </a:cubicBezTo>
                  <a:cubicBezTo>
                    <a:pt x="150751" y="410983"/>
                    <a:pt x="146818" y="410983"/>
                    <a:pt x="144197" y="410983"/>
                  </a:cubicBezTo>
                  <a:cubicBezTo>
                    <a:pt x="142886" y="412292"/>
                    <a:pt x="138953" y="413600"/>
                    <a:pt x="137642" y="414909"/>
                  </a:cubicBezTo>
                  <a:cubicBezTo>
                    <a:pt x="136331" y="416218"/>
                    <a:pt x="133710" y="418836"/>
                    <a:pt x="132399" y="420145"/>
                  </a:cubicBezTo>
                  <a:cubicBezTo>
                    <a:pt x="131088" y="420145"/>
                    <a:pt x="128466" y="420145"/>
                    <a:pt x="127155" y="420145"/>
                  </a:cubicBezTo>
                  <a:cubicBezTo>
                    <a:pt x="125844" y="418836"/>
                    <a:pt x="123223" y="417527"/>
                    <a:pt x="123223" y="416218"/>
                  </a:cubicBezTo>
                  <a:cubicBezTo>
                    <a:pt x="121912" y="414909"/>
                    <a:pt x="121912" y="410983"/>
                    <a:pt x="121912" y="409674"/>
                  </a:cubicBezTo>
                  <a:cubicBezTo>
                    <a:pt x="121912" y="408365"/>
                    <a:pt x="120601" y="404438"/>
                    <a:pt x="120601" y="401821"/>
                  </a:cubicBezTo>
                  <a:cubicBezTo>
                    <a:pt x="120601" y="400512"/>
                    <a:pt x="121912" y="397894"/>
                    <a:pt x="121912" y="396585"/>
                  </a:cubicBezTo>
                  <a:cubicBezTo>
                    <a:pt x="121912" y="395276"/>
                    <a:pt x="120601" y="392659"/>
                    <a:pt x="120601" y="391350"/>
                  </a:cubicBezTo>
                  <a:cubicBezTo>
                    <a:pt x="119290" y="390041"/>
                    <a:pt x="116668" y="387423"/>
                    <a:pt x="116668" y="386114"/>
                  </a:cubicBezTo>
                  <a:cubicBezTo>
                    <a:pt x="115357" y="384805"/>
                    <a:pt x="115357" y="380879"/>
                    <a:pt x="115357" y="379570"/>
                  </a:cubicBezTo>
                  <a:cubicBezTo>
                    <a:pt x="115357" y="376952"/>
                    <a:pt x="112736" y="374335"/>
                    <a:pt x="112736" y="371717"/>
                  </a:cubicBezTo>
                  <a:cubicBezTo>
                    <a:pt x="112736" y="370408"/>
                    <a:pt x="114046" y="369099"/>
                    <a:pt x="114046" y="367790"/>
                  </a:cubicBezTo>
                  <a:cubicBezTo>
                    <a:pt x="115357" y="366481"/>
                    <a:pt x="114046" y="362555"/>
                    <a:pt x="114046" y="359937"/>
                  </a:cubicBezTo>
                  <a:cubicBezTo>
                    <a:pt x="114046" y="358628"/>
                    <a:pt x="114046" y="356011"/>
                    <a:pt x="114046" y="354702"/>
                  </a:cubicBezTo>
                  <a:cubicBezTo>
                    <a:pt x="112736" y="354702"/>
                    <a:pt x="111425" y="354702"/>
                    <a:pt x="111425" y="354702"/>
                  </a:cubicBezTo>
                  <a:cubicBezTo>
                    <a:pt x="110114" y="354702"/>
                    <a:pt x="107492" y="353393"/>
                    <a:pt x="107492" y="354702"/>
                  </a:cubicBezTo>
                  <a:cubicBezTo>
                    <a:pt x="106181" y="354702"/>
                    <a:pt x="106181" y="357319"/>
                    <a:pt x="104870" y="357319"/>
                  </a:cubicBezTo>
                  <a:cubicBezTo>
                    <a:pt x="103559" y="358628"/>
                    <a:pt x="100938" y="358628"/>
                    <a:pt x="99627" y="358628"/>
                  </a:cubicBezTo>
                  <a:cubicBezTo>
                    <a:pt x="97005" y="359937"/>
                    <a:pt x="94383" y="361246"/>
                    <a:pt x="93072" y="361246"/>
                  </a:cubicBezTo>
                  <a:cubicBezTo>
                    <a:pt x="90451" y="362555"/>
                    <a:pt x="86518" y="362555"/>
                    <a:pt x="85207" y="362555"/>
                  </a:cubicBezTo>
                  <a:cubicBezTo>
                    <a:pt x="83896" y="362555"/>
                    <a:pt x="79964" y="362555"/>
                    <a:pt x="78653" y="361246"/>
                  </a:cubicBezTo>
                  <a:cubicBezTo>
                    <a:pt x="77342" y="361246"/>
                    <a:pt x="76031" y="359937"/>
                    <a:pt x="74720" y="359937"/>
                  </a:cubicBezTo>
                  <a:cubicBezTo>
                    <a:pt x="74720" y="358628"/>
                    <a:pt x="72098" y="358628"/>
                    <a:pt x="70788" y="358628"/>
                  </a:cubicBezTo>
                  <a:cubicBezTo>
                    <a:pt x="72098" y="356011"/>
                    <a:pt x="70788" y="352084"/>
                    <a:pt x="70788" y="350775"/>
                  </a:cubicBezTo>
                  <a:cubicBezTo>
                    <a:pt x="69477" y="349466"/>
                    <a:pt x="66855" y="346848"/>
                    <a:pt x="66855" y="345540"/>
                  </a:cubicBezTo>
                  <a:cubicBezTo>
                    <a:pt x="65544" y="342922"/>
                    <a:pt x="64233" y="340304"/>
                    <a:pt x="64233" y="337686"/>
                  </a:cubicBezTo>
                  <a:cubicBezTo>
                    <a:pt x="64233" y="336378"/>
                    <a:pt x="65544" y="333760"/>
                    <a:pt x="65544" y="332451"/>
                  </a:cubicBezTo>
                  <a:cubicBezTo>
                    <a:pt x="64233" y="331142"/>
                    <a:pt x="64233" y="329833"/>
                    <a:pt x="62922" y="328524"/>
                  </a:cubicBezTo>
                  <a:cubicBezTo>
                    <a:pt x="62922" y="328524"/>
                    <a:pt x="60300" y="328524"/>
                    <a:pt x="58990" y="328524"/>
                  </a:cubicBezTo>
                  <a:cubicBezTo>
                    <a:pt x="58990" y="328524"/>
                    <a:pt x="56368" y="329833"/>
                    <a:pt x="56368" y="329833"/>
                  </a:cubicBezTo>
                  <a:cubicBezTo>
                    <a:pt x="55057" y="331142"/>
                    <a:pt x="51124" y="331142"/>
                    <a:pt x="49813" y="329833"/>
                  </a:cubicBezTo>
                  <a:cubicBezTo>
                    <a:pt x="49813" y="329833"/>
                    <a:pt x="48503" y="327216"/>
                    <a:pt x="49813" y="325907"/>
                  </a:cubicBezTo>
                  <a:cubicBezTo>
                    <a:pt x="49813" y="324598"/>
                    <a:pt x="51124" y="323289"/>
                    <a:pt x="51124" y="321980"/>
                  </a:cubicBezTo>
                  <a:cubicBezTo>
                    <a:pt x="52435" y="321980"/>
                    <a:pt x="55057" y="320671"/>
                    <a:pt x="55057" y="319362"/>
                  </a:cubicBezTo>
                  <a:cubicBezTo>
                    <a:pt x="56368" y="319362"/>
                    <a:pt x="58990" y="316745"/>
                    <a:pt x="58990" y="316745"/>
                  </a:cubicBezTo>
                  <a:cubicBezTo>
                    <a:pt x="60300" y="315436"/>
                    <a:pt x="61611" y="312818"/>
                    <a:pt x="60300" y="311509"/>
                  </a:cubicBezTo>
                  <a:cubicBezTo>
                    <a:pt x="60300" y="308891"/>
                    <a:pt x="55057" y="308891"/>
                    <a:pt x="53746" y="307583"/>
                  </a:cubicBezTo>
                  <a:cubicBezTo>
                    <a:pt x="52435" y="306274"/>
                    <a:pt x="51124" y="303656"/>
                    <a:pt x="49813" y="302347"/>
                  </a:cubicBezTo>
                  <a:cubicBezTo>
                    <a:pt x="49813" y="301038"/>
                    <a:pt x="48503" y="298421"/>
                    <a:pt x="48503" y="297112"/>
                  </a:cubicBezTo>
                  <a:cubicBezTo>
                    <a:pt x="48503" y="295803"/>
                    <a:pt x="49813" y="294494"/>
                    <a:pt x="49813" y="293185"/>
                  </a:cubicBezTo>
                  <a:cubicBezTo>
                    <a:pt x="51124" y="291876"/>
                    <a:pt x="52435" y="289259"/>
                    <a:pt x="53746" y="287950"/>
                  </a:cubicBezTo>
                  <a:cubicBezTo>
                    <a:pt x="55057" y="286641"/>
                    <a:pt x="57679" y="285332"/>
                    <a:pt x="57679" y="282714"/>
                  </a:cubicBezTo>
                  <a:cubicBezTo>
                    <a:pt x="58990" y="281405"/>
                    <a:pt x="57679" y="276170"/>
                    <a:pt x="58990" y="274861"/>
                  </a:cubicBezTo>
                  <a:cubicBezTo>
                    <a:pt x="58990" y="272243"/>
                    <a:pt x="62922" y="270935"/>
                    <a:pt x="64233" y="268317"/>
                  </a:cubicBezTo>
                  <a:cubicBezTo>
                    <a:pt x="64233" y="267008"/>
                    <a:pt x="64233" y="264390"/>
                    <a:pt x="64233" y="263081"/>
                  </a:cubicBezTo>
                  <a:cubicBezTo>
                    <a:pt x="64233" y="261772"/>
                    <a:pt x="65544" y="257846"/>
                    <a:pt x="65544" y="255228"/>
                  </a:cubicBezTo>
                  <a:cubicBezTo>
                    <a:pt x="65544" y="253919"/>
                    <a:pt x="65544" y="251302"/>
                    <a:pt x="65544" y="249993"/>
                  </a:cubicBezTo>
                  <a:cubicBezTo>
                    <a:pt x="65544" y="247375"/>
                    <a:pt x="66855" y="244757"/>
                    <a:pt x="68166" y="243448"/>
                  </a:cubicBezTo>
                  <a:cubicBezTo>
                    <a:pt x="68166" y="243448"/>
                    <a:pt x="69477" y="242140"/>
                    <a:pt x="70788" y="240831"/>
                  </a:cubicBezTo>
                  <a:cubicBezTo>
                    <a:pt x="70788" y="239522"/>
                    <a:pt x="70788" y="236904"/>
                    <a:pt x="70788" y="235595"/>
                  </a:cubicBezTo>
                  <a:cubicBezTo>
                    <a:pt x="70788" y="234286"/>
                    <a:pt x="70788" y="231669"/>
                    <a:pt x="70788" y="230360"/>
                  </a:cubicBezTo>
                  <a:cubicBezTo>
                    <a:pt x="70788" y="229051"/>
                    <a:pt x="70788" y="226433"/>
                    <a:pt x="72098" y="225124"/>
                  </a:cubicBezTo>
                  <a:cubicBezTo>
                    <a:pt x="72098" y="223815"/>
                    <a:pt x="72098" y="221198"/>
                    <a:pt x="73409" y="221198"/>
                  </a:cubicBezTo>
                  <a:cubicBezTo>
                    <a:pt x="73409" y="219889"/>
                    <a:pt x="74720" y="217271"/>
                    <a:pt x="74720" y="215962"/>
                  </a:cubicBezTo>
                  <a:cubicBezTo>
                    <a:pt x="74720" y="213345"/>
                    <a:pt x="73409" y="210727"/>
                    <a:pt x="73409" y="209418"/>
                  </a:cubicBezTo>
                  <a:cubicBezTo>
                    <a:pt x="72098" y="208109"/>
                    <a:pt x="72098" y="204182"/>
                    <a:pt x="70788" y="202873"/>
                  </a:cubicBezTo>
                  <a:cubicBezTo>
                    <a:pt x="70788" y="201565"/>
                    <a:pt x="73409" y="200256"/>
                    <a:pt x="73409" y="198947"/>
                  </a:cubicBezTo>
                  <a:cubicBezTo>
                    <a:pt x="72098" y="197638"/>
                    <a:pt x="70788" y="195020"/>
                    <a:pt x="69477" y="195020"/>
                  </a:cubicBezTo>
                  <a:cubicBezTo>
                    <a:pt x="68166" y="193711"/>
                    <a:pt x="65544" y="193711"/>
                    <a:pt x="64233" y="193711"/>
                  </a:cubicBezTo>
                  <a:cubicBezTo>
                    <a:pt x="61611" y="195020"/>
                    <a:pt x="58990" y="195020"/>
                    <a:pt x="57679" y="196329"/>
                  </a:cubicBezTo>
                  <a:cubicBezTo>
                    <a:pt x="56368" y="196329"/>
                    <a:pt x="53746" y="198947"/>
                    <a:pt x="52435" y="198947"/>
                  </a:cubicBezTo>
                  <a:cubicBezTo>
                    <a:pt x="51124" y="200256"/>
                    <a:pt x="48503" y="202873"/>
                    <a:pt x="47192" y="204182"/>
                  </a:cubicBezTo>
                  <a:cubicBezTo>
                    <a:pt x="47192" y="204182"/>
                    <a:pt x="45881" y="206800"/>
                    <a:pt x="44570" y="208109"/>
                  </a:cubicBezTo>
                  <a:cubicBezTo>
                    <a:pt x="43259" y="208109"/>
                    <a:pt x="40637" y="208109"/>
                    <a:pt x="39326" y="208109"/>
                  </a:cubicBezTo>
                  <a:cubicBezTo>
                    <a:pt x="38016" y="208109"/>
                    <a:pt x="35394" y="209418"/>
                    <a:pt x="35394" y="208109"/>
                  </a:cubicBezTo>
                  <a:cubicBezTo>
                    <a:pt x="34083" y="206800"/>
                    <a:pt x="35394" y="205491"/>
                    <a:pt x="35394" y="204182"/>
                  </a:cubicBezTo>
                  <a:cubicBezTo>
                    <a:pt x="35394" y="204182"/>
                    <a:pt x="36705" y="201565"/>
                    <a:pt x="36705" y="201565"/>
                  </a:cubicBezTo>
                  <a:cubicBezTo>
                    <a:pt x="38016" y="200256"/>
                    <a:pt x="39326" y="198947"/>
                    <a:pt x="40637" y="197638"/>
                  </a:cubicBezTo>
                  <a:cubicBezTo>
                    <a:pt x="41948" y="196329"/>
                    <a:pt x="43259" y="195020"/>
                    <a:pt x="44570" y="193711"/>
                  </a:cubicBezTo>
                  <a:cubicBezTo>
                    <a:pt x="44570" y="192403"/>
                    <a:pt x="44570" y="189785"/>
                    <a:pt x="45881" y="188476"/>
                  </a:cubicBezTo>
                  <a:cubicBezTo>
                    <a:pt x="45881" y="188476"/>
                    <a:pt x="48503" y="187167"/>
                    <a:pt x="48503" y="185858"/>
                  </a:cubicBezTo>
                  <a:cubicBezTo>
                    <a:pt x="49813" y="184549"/>
                    <a:pt x="51124" y="180623"/>
                    <a:pt x="51124" y="179314"/>
                  </a:cubicBezTo>
                  <a:cubicBezTo>
                    <a:pt x="51124" y="178005"/>
                    <a:pt x="52435" y="175387"/>
                    <a:pt x="51124" y="174078"/>
                  </a:cubicBezTo>
                  <a:cubicBezTo>
                    <a:pt x="49813" y="172770"/>
                    <a:pt x="47192" y="172770"/>
                    <a:pt x="45881" y="172770"/>
                  </a:cubicBezTo>
                  <a:cubicBezTo>
                    <a:pt x="44570" y="172770"/>
                    <a:pt x="41948" y="172770"/>
                    <a:pt x="40637" y="174078"/>
                  </a:cubicBezTo>
                  <a:cubicBezTo>
                    <a:pt x="39326" y="175387"/>
                    <a:pt x="39326" y="179314"/>
                    <a:pt x="39326" y="181932"/>
                  </a:cubicBezTo>
                  <a:cubicBezTo>
                    <a:pt x="39326" y="184549"/>
                    <a:pt x="39326" y="189785"/>
                    <a:pt x="38016" y="192403"/>
                  </a:cubicBezTo>
                  <a:cubicBezTo>
                    <a:pt x="38016" y="193711"/>
                    <a:pt x="35394" y="197638"/>
                    <a:pt x="34083" y="198947"/>
                  </a:cubicBezTo>
                  <a:cubicBezTo>
                    <a:pt x="32772" y="200256"/>
                    <a:pt x="30150" y="202873"/>
                    <a:pt x="28839" y="202873"/>
                  </a:cubicBezTo>
                  <a:cubicBezTo>
                    <a:pt x="27529" y="202873"/>
                    <a:pt x="24907" y="200256"/>
                    <a:pt x="23596" y="198947"/>
                  </a:cubicBezTo>
                  <a:cubicBezTo>
                    <a:pt x="23596" y="198947"/>
                    <a:pt x="24907" y="196329"/>
                    <a:pt x="24907" y="196329"/>
                  </a:cubicBezTo>
                  <a:cubicBezTo>
                    <a:pt x="24907" y="193711"/>
                    <a:pt x="26218" y="191094"/>
                    <a:pt x="26218" y="189785"/>
                  </a:cubicBezTo>
                  <a:cubicBezTo>
                    <a:pt x="27529" y="188476"/>
                    <a:pt x="26218" y="185858"/>
                    <a:pt x="26218" y="184549"/>
                  </a:cubicBezTo>
                  <a:cubicBezTo>
                    <a:pt x="24907" y="183241"/>
                    <a:pt x="24907" y="179314"/>
                    <a:pt x="23596" y="179314"/>
                  </a:cubicBezTo>
                  <a:cubicBezTo>
                    <a:pt x="22285" y="178005"/>
                    <a:pt x="20974" y="178005"/>
                    <a:pt x="20974" y="178005"/>
                  </a:cubicBezTo>
                  <a:cubicBezTo>
                    <a:pt x="19663" y="179314"/>
                    <a:pt x="17041" y="180623"/>
                    <a:pt x="15730" y="181932"/>
                  </a:cubicBezTo>
                  <a:cubicBezTo>
                    <a:pt x="14420" y="183241"/>
                    <a:pt x="11798" y="184549"/>
                    <a:pt x="10487" y="184549"/>
                  </a:cubicBezTo>
                  <a:cubicBezTo>
                    <a:pt x="9176" y="185858"/>
                    <a:pt x="6554" y="184549"/>
                    <a:pt x="5243" y="184549"/>
                  </a:cubicBezTo>
                  <a:cubicBezTo>
                    <a:pt x="3933" y="183241"/>
                    <a:pt x="2622" y="179314"/>
                    <a:pt x="2622" y="178005"/>
                  </a:cubicBezTo>
                  <a:cubicBezTo>
                    <a:pt x="2622" y="176696"/>
                    <a:pt x="3933" y="174078"/>
                    <a:pt x="3933" y="172770"/>
                  </a:cubicBezTo>
                  <a:cubicBezTo>
                    <a:pt x="5243" y="171461"/>
                    <a:pt x="7865" y="168843"/>
                    <a:pt x="7865" y="167534"/>
                  </a:cubicBezTo>
                  <a:cubicBezTo>
                    <a:pt x="9176" y="166225"/>
                    <a:pt x="9176" y="163608"/>
                    <a:pt x="10487" y="162299"/>
                  </a:cubicBezTo>
                  <a:cubicBezTo>
                    <a:pt x="10487" y="159681"/>
                    <a:pt x="10487" y="154446"/>
                    <a:pt x="10487" y="151828"/>
                  </a:cubicBezTo>
                  <a:cubicBezTo>
                    <a:pt x="10487" y="149210"/>
                    <a:pt x="11798" y="145284"/>
                    <a:pt x="11798" y="142666"/>
                  </a:cubicBezTo>
                  <a:cubicBezTo>
                    <a:pt x="11798" y="140048"/>
                    <a:pt x="13109" y="136121"/>
                    <a:pt x="13109" y="133504"/>
                  </a:cubicBezTo>
                  <a:cubicBezTo>
                    <a:pt x="13109" y="130886"/>
                    <a:pt x="13109" y="125651"/>
                    <a:pt x="11798" y="123033"/>
                  </a:cubicBezTo>
                  <a:cubicBezTo>
                    <a:pt x="11798" y="121724"/>
                    <a:pt x="6554" y="120415"/>
                    <a:pt x="6554" y="119106"/>
                  </a:cubicBezTo>
                  <a:cubicBezTo>
                    <a:pt x="5243" y="116489"/>
                    <a:pt x="5243" y="111253"/>
                    <a:pt x="6554" y="109944"/>
                  </a:cubicBezTo>
                  <a:cubicBezTo>
                    <a:pt x="6554" y="106018"/>
                    <a:pt x="9176" y="100782"/>
                    <a:pt x="10487" y="98164"/>
                  </a:cubicBezTo>
                  <a:cubicBezTo>
                    <a:pt x="10487" y="95547"/>
                    <a:pt x="13109" y="91620"/>
                    <a:pt x="13109" y="89002"/>
                  </a:cubicBezTo>
                  <a:cubicBezTo>
                    <a:pt x="13109" y="85076"/>
                    <a:pt x="11798" y="78532"/>
                    <a:pt x="11798" y="75914"/>
                  </a:cubicBezTo>
                  <a:cubicBezTo>
                    <a:pt x="10487" y="73296"/>
                    <a:pt x="6554" y="69370"/>
                    <a:pt x="5243" y="66752"/>
                  </a:cubicBezTo>
                  <a:cubicBezTo>
                    <a:pt x="3933" y="65443"/>
                    <a:pt x="2622" y="62825"/>
                    <a:pt x="1311" y="60208"/>
                  </a:cubicBezTo>
                  <a:cubicBezTo>
                    <a:pt x="1311" y="58899"/>
                    <a:pt x="0" y="54972"/>
                    <a:pt x="0" y="52354"/>
                  </a:cubicBezTo>
                  <a:cubicBezTo>
                    <a:pt x="0" y="51045"/>
                    <a:pt x="2622" y="48428"/>
                    <a:pt x="2622" y="47119"/>
                  </a:cubicBezTo>
                  <a:cubicBezTo>
                    <a:pt x="3933" y="45810"/>
                    <a:pt x="5243" y="43192"/>
                    <a:pt x="5243" y="41883"/>
                  </a:cubicBezTo>
                  <a:cubicBezTo>
                    <a:pt x="6554" y="40575"/>
                    <a:pt x="6554" y="37957"/>
                    <a:pt x="6554" y="36648"/>
                  </a:cubicBezTo>
                  <a:cubicBezTo>
                    <a:pt x="7865" y="35339"/>
                    <a:pt x="10487" y="34030"/>
                    <a:pt x="11798" y="32721"/>
                  </a:cubicBezTo>
                  <a:cubicBezTo>
                    <a:pt x="13109" y="31413"/>
                    <a:pt x="14420" y="30104"/>
                    <a:pt x="15730" y="28795"/>
                  </a:cubicBezTo>
                  <a:cubicBezTo>
                    <a:pt x="17041" y="27486"/>
                    <a:pt x="20974" y="27486"/>
                    <a:pt x="22285" y="27486"/>
                  </a:cubicBezTo>
                  <a:cubicBezTo>
                    <a:pt x="23596" y="28795"/>
                    <a:pt x="26218" y="31413"/>
                    <a:pt x="27529" y="32721"/>
                  </a:cubicBezTo>
                  <a:cubicBezTo>
                    <a:pt x="30150" y="34030"/>
                    <a:pt x="34083" y="37957"/>
                    <a:pt x="35394" y="39266"/>
                  </a:cubicBezTo>
                  <a:cubicBezTo>
                    <a:pt x="36705" y="41883"/>
                    <a:pt x="38016" y="45810"/>
                    <a:pt x="38016" y="48428"/>
                  </a:cubicBezTo>
                  <a:cubicBezTo>
                    <a:pt x="38016" y="49737"/>
                    <a:pt x="38016" y="52354"/>
                    <a:pt x="38016" y="53663"/>
                  </a:cubicBezTo>
                  <a:cubicBezTo>
                    <a:pt x="38016" y="56281"/>
                    <a:pt x="38016" y="61516"/>
                    <a:pt x="39326" y="64134"/>
                  </a:cubicBezTo>
                  <a:cubicBezTo>
                    <a:pt x="40637" y="65443"/>
                    <a:pt x="41948" y="68061"/>
                    <a:pt x="44570" y="69370"/>
                  </a:cubicBezTo>
                  <a:cubicBezTo>
                    <a:pt x="47192" y="70678"/>
                    <a:pt x="52435" y="68061"/>
                    <a:pt x="55057" y="68061"/>
                  </a:cubicBezTo>
                  <a:cubicBezTo>
                    <a:pt x="56368" y="68061"/>
                    <a:pt x="57679" y="68061"/>
                    <a:pt x="57679" y="66752"/>
                  </a:cubicBezTo>
                  <a:cubicBezTo>
                    <a:pt x="60300" y="66752"/>
                    <a:pt x="62922" y="66752"/>
                    <a:pt x="64233" y="65443"/>
                  </a:cubicBezTo>
                  <a:cubicBezTo>
                    <a:pt x="66855" y="61516"/>
                    <a:pt x="66855" y="53663"/>
                    <a:pt x="68166" y="49737"/>
                  </a:cubicBezTo>
                  <a:cubicBezTo>
                    <a:pt x="69477" y="45810"/>
                    <a:pt x="70788" y="39266"/>
                    <a:pt x="72098" y="35339"/>
                  </a:cubicBezTo>
                  <a:cubicBezTo>
                    <a:pt x="73409" y="32721"/>
                    <a:pt x="73409" y="24868"/>
                    <a:pt x="74720" y="20942"/>
                  </a:cubicBezTo>
                  <a:cubicBezTo>
                    <a:pt x="74720" y="18324"/>
                    <a:pt x="77342" y="14397"/>
                    <a:pt x="77342" y="13088"/>
                  </a:cubicBezTo>
                  <a:cubicBezTo>
                    <a:pt x="78653" y="10471"/>
                    <a:pt x="82585" y="5235"/>
                    <a:pt x="82585" y="2618"/>
                  </a:cubicBezTo>
                  <a:cubicBezTo>
                    <a:pt x="85207" y="2618"/>
                    <a:pt x="87829" y="2618"/>
                    <a:pt x="89140" y="2618"/>
                  </a:cubicBezTo>
                  <a:cubicBezTo>
                    <a:pt x="90451" y="2618"/>
                    <a:pt x="94383" y="6544"/>
                    <a:pt x="95694" y="7853"/>
                  </a:cubicBezTo>
                  <a:cubicBezTo>
                    <a:pt x="97005" y="7853"/>
                    <a:pt x="98316" y="11780"/>
                    <a:pt x="99627" y="11780"/>
                  </a:cubicBezTo>
                  <a:cubicBezTo>
                    <a:pt x="100938" y="11780"/>
                    <a:pt x="104870" y="10471"/>
                    <a:pt x="106181" y="9162"/>
                  </a:cubicBezTo>
                  <a:cubicBezTo>
                    <a:pt x="107492" y="7853"/>
                    <a:pt x="106181" y="3926"/>
                    <a:pt x="107492" y="2618"/>
                  </a:cubicBezTo>
                  <a:cubicBezTo>
                    <a:pt x="107492" y="2618"/>
                    <a:pt x="110114" y="0"/>
                    <a:pt x="11142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9" name="Freeform 67"/>
            <p:cNvSpPr>
              <a:spLocks/>
            </p:cNvSpPr>
            <p:nvPr/>
          </p:nvSpPr>
          <p:spPr bwMode="auto">
            <a:xfrm>
              <a:off x="3358339" y="3626910"/>
              <a:ext cx="12144" cy="20645"/>
            </a:xfrm>
            <a:custGeom>
              <a:avLst/>
              <a:gdLst/>
              <a:ahLst/>
              <a:cxnLst>
                <a:cxn ang="0">
                  <a:pos x="8" y="8"/>
                </a:cxn>
                <a:cxn ang="0">
                  <a:pos x="9" y="5"/>
                </a:cxn>
                <a:cxn ang="0">
                  <a:pos x="8" y="1"/>
                </a:cxn>
                <a:cxn ang="0">
                  <a:pos x="4" y="0"/>
                </a:cxn>
                <a:cxn ang="0">
                  <a:pos x="1" y="1"/>
                </a:cxn>
                <a:cxn ang="0">
                  <a:pos x="0" y="5"/>
                </a:cxn>
                <a:cxn ang="0">
                  <a:pos x="0" y="9"/>
                </a:cxn>
                <a:cxn ang="0">
                  <a:pos x="2" y="11"/>
                </a:cxn>
                <a:cxn ang="0">
                  <a:pos x="4" y="14"/>
                </a:cxn>
                <a:cxn ang="0">
                  <a:pos x="5" y="15"/>
                </a:cxn>
                <a:cxn ang="0">
                  <a:pos x="7" y="15"/>
                </a:cxn>
                <a:cxn ang="0">
                  <a:pos x="8" y="12"/>
                </a:cxn>
                <a:cxn ang="0">
                  <a:pos x="8" y="8"/>
                </a:cxn>
              </a:cxnLst>
              <a:rect l="0" t="0" r="r" b="b"/>
              <a:pathLst>
                <a:path w="9" h="16">
                  <a:moveTo>
                    <a:pt x="8" y="8"/>
                  </a:moveTo>
                  <a:cubicBezTo>
                    <a:pt x="8" y="8"/>
                    <a:pt x="9" y="6"/>
                    <a:pt x="9" y="5"/>
                  </a:cubicBezTo>
                  <a:cubicBezTo>
                    <a:pt x="9" y="4"/>
                    <a:pt x="8" y="2"/>
                    <a:pt x="8" y="1"/>
                  </a:cubicBezTo>
                  <a:cubicBezTo>
                    <a:pt x="7" y="1"/>
                    <a:pt x="5" y="0"/>
                    <a:pt x="4" y="0"/>
                  </a:cubicBezTo>
                  <a:cubicBezTo>
                    <a:pt x="3" y="0"/>
                    <a:pt x="2" y="1"/>
                    <a:pt x="1" y="1"/>
                  </a:cubicBezTo>
                  <a:cubicBezTo>
                    <a:pt x="1" y="2"/>
                    <a:pt x="0" y="4"/>
                    <a:pt x="0" y="5"/>
                  </a:cubicBezTo>
                  <a:cubicBezTo>
                    <a:pt x="0" y="6"/>
                    <a:pt x="0" y="8"/>
                    <a:pt x="0" y="9"/>
                  </a:cubicBezTo>
                  <a:cubicBezTo>
                    <a:pt x="1" y="9"/>
                    <a:pt x="2" y="11"/>
                    <a:pt x="2" y="11"/>
                  </a:cubicBezTo>
                  <a:cubicBezTo>
                    <a:pt x="3" y="12"/>
                    <a:pt x="3" y="13"/>
                    <a:pt x="4" y="14"/>
                  </a:cubicBezTo>
                  <a:cubicBezTo>
                    <a:pt x="4" y="14"/>
                    <a:pt x="4" y="15"/>
                    <a:pt x="5" y="15"/>
                  </a:cubicBezTo>
                  <a:cubicBezTo>
                    <a:pt x="5" y="16"/>
                    <a:pt x="7" y="16"/>
                    <a:pt x="7" y="15"/>
                  </a:cubicBezTo>
                  <a:cubicBezTo>
                    <a:pt x="8" y="15"/>
                    <a:pt x="8" y="13"/>
                    <a:pt x="8" y="12"/>
                  </a:cubicBezTo>
                  <a:cubicBezTo>
                    <a:pt x="8" y="11"/>
                    <a:pt x="8" y="9"/>
                    <a:pt x="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8"/>
            <p:cNvSpPr>
              <a:spLocks/>
            </p:cNvSpPr>
            <p:nvPr/>
          </p:nvSpPr>
          <p:spPr bwMode="auto">
            <a:xfrm>
              <a:off x="3374126" y="3640268"/>
              <a:ext cx="21859" cy="14572"/>
            </a:xfrm>
            <a:custGeom>
              <a:avLst/>
              <a:gdLst/>
              <a:ahLst/>
              <a:cxnLst>
                <a:cxn ang="0">
                  <a:pos x="7" y="11"/>
                </a:cxn>
                <a:cxn ang="0">
                  <a:pos x="2" y="10"/>
                </a:cxn>
                <a:cxn ang="0">
                  <a:pos x="3" y="6"/>
                </a:cxn>
                <a:cxn ang="0">
                  <a:pos x="0" y="4"/>
                </a:cxn>
                <a:cxn ang="0">
                  <a:pos x="2" y="1"/>
                </a:cxn>
                <a:cxn ang="0">
                  <a:pos x="8" y="0"/>
                </a:cxn>
                <a:cxn ang="0">
                  <a:pos x="10" y="2"/>
                </a:cxn>
                <a:cxn ang="0">
                  <a:pos x="15" y="3"/>
                </a:cxn>
                <a:cxn ang="0">
                  <a:pos x="17" y="6"/>
                </a:cxn>
                <a:cxn ang="0">
                  <a:pos x="16" y="9"/>
                </a:cxn>
                <a:cxn ang="0">
                  <a:pos x="13" y="11"/>
                </a:cxn>
                <a:cxn ang="0">
                  <a:pos x="10" y="10"/>
                </a:cxn>
                <a:cxn ang="0">
                  <a:pos x="7" y="11"/>
                </a:cxn>
              </a:cxnLst>
              <a:rect l="0" t="0" r="r" b="b"/>
              <a:pathLst>
                <a:path w="17" h="11">
                  <a:moveTo>
                    <a:pt x="7" y="11"/>
                  </a:moveTo>
                  <a:cubicBezTo>
                    <a:pt x="5" y="11"/>
                    <a:pt x="3" y="10"/>
                    <a:pt x="2" y="10"/>
                  </a:cubicBezTo>
                  <a:cubicBezTo>
                    <a:pt x="2" y="9"/>
                    <a:pt x="3" y="7"/>
                    <a:pt x="3" y="6"/>
                  </a:cubicBezTo>
                  <a:cubicBezTo>
                    <a:pt x="2" y="5"/>
                    <a:pt x="0" y="5"/>
                    <a:pt x="0" y="4"/>
                  </a:cubicBezTo>
                  <a:cubicBezTo>
                    <a:pt x="0" y="3"/>
                    <a:pt x="1" y="1"/>
                    <a:pt x="2" y="1"/>
                  </a:cubicBezTo>
                  <a:cubicBezTo>
                    <a:pt x="3" y="0"/>
                    <a:pt x="6" y="0"/>
                    <a:pt x="8" y="0"/>
                  </a:cubicBezTo>
                  <a:cubicBezTo>
                    <a:pt x="8" y="0"/>
                    <a:pt x="10" y="1"/>
                    <a:pt x="10" y="2"/>
                  </a:cubicBezTo>
                  <a:cubicBezTo>
                    <a:pt x="11" y="2"/>
                    <a:pt x="14" y="2"/>
                    <a:pt x="15" y="3"/>
                  </a:cubicBezTo>
                  <a:cubicBezTo>
                    <a:pt x="15" y="3"/>
                    <a:pt x="16" y="5"/>
                    <a:pt x="17" y="6"/>
                  </a:cubicBezTo>
                  <a:cubicBezTo>
                    <a:pt x="17" y="7"/>
                    <a:pt x="17" y="9"/>
                    <a:pt x="16" y="9"/>
                  </a:cubicBezTo>
                  <a:cubicBezTo>
                    <a:pt x="16" y="10"/>
                    <a:pt x="14" y="11"/>
                    <a:pt x="13" y="11"/>
                  </a:cubicBezTo>
                  <a:cubicBezTo>
                    <a:pt x="12" y="11"/>
                    <a:pt x="11" y="11"/>
                    <a:pt x="10" y="10"/>
                  </a:cubicBezTo>
                  <a:cubicBezTo>
                    <a:pt x="9" y="10"/>
                    <a:pt x="7" y="11"/>
                    <a:pt x="7"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9"/>
            <p:cNvSpPr>
              <a:spLocks/>
            </p:cNvSpPr>
            <p:nvPr/>
          </p:nvSpPr>
          <p:spPr bwMode="auto">
            <a:xfrm>
              <a:off x="3213829" y="3636625"/>
              <a:ext cx="218587" cy="182156"/>
            </a:xfrm>
            <a:custGeom>
              <a:avLst/>
              <a:gdLst/>
              <a:ahLst/>
              <a:cxnLst>
                <a:cxn ang="0">
                  <a:pos x="43" y="19"/>
                </a:cxn>
                <a:cxn ang="0">
                  <a:pos x="51" y="11"/>
                </a:cxn>
                <a:cxn ang="0">
                  <a:pos x="61" y="5"/>
                </a:cxn>
                <a:cxn ang="0">
                  <a:pos x="76" y="6"/>
                </a:cxn>
                <a:cxn ang="0">
                  <a:pos x="88" y="7"/>
                </a:cxn>
                <a:cxn ang="0">
                  <a:pos x="97" y="15"/>
                </a:cxn>
                <a:cxn ang="0">
                  <a:pos x="103" y="12"/>
                </a:cxn>
                <a:cxn ang="0">
                  <a:pos x="94" y="5"/>
                </a:cxn>
                <a:cxn ang="0">
                  <a:pos x="102" y="0"/>
                </a:cxn>
                <a:cxn ang="0">
                  <a:pos x="116" y="16"/>
                </a:cxn>
                <a:cxn ang="0">
                  <a:pos x="133" y="18"/>
                </a:cxn>
                <a:cxn ang="0">
                  <a:pos x="139" y="24"/>
                </a:cxn>
                <a:cxn ang="0">
                  <a:pos x="135" y="34"/>
                </a:cxn>
                <a:cxn ang="0">
                  <a:pos x="134" y="39"/>
                </a:cxn>
                <a:cxn ang="0">
                  <a:pos x="139" y="48"/>
                </a:cxn>
                <a:cxn ang="0">
                  <a:pos x="140" y="64"/>
                </a:cxn>
                <a:cxn ang="0">
                  <a:pos x="147" y="74"/>
                </a:cxn>
                <a:cxn ang="0">
                  <a:pos x="159" y="76"/>
                </a:cxn>
                <a:cxn ang="0">
                  <a:pos x="165" y="80"/>
                </a:cxn>
                <a:cxn ang="0">
                  <a:pos x="163" y="94"/>
                </a:cxn>
                <a:cxn ang="0">
                  <a:pos x="155" y="97"/>
                </a:cxn>
                <a:cxn ang="0">
                  <a:pos x="155" y="103"/>
                </a:cxn>
                <a:cxn ang="0">
                  <a:pos x="145" y="109"/>
                </a:cxn>
                <a:cxn ang="0">
                  <a:pos x="140" y="120"/>
                </a:cxn>
                <a:cxn ang="0">
                  <a:pos x="125" y="118"/>
                </a:cxn>
                <a:cxn ang="0">
                  <a:pos x="122" y="126"/>
                </a:cxn>
                <a:cxn ang="0">
                  <a:pos x="121" y="134"/>
                </a:cxn>
                <a:cxn ang="0">
                  <a:pos x="113" y="134"/>
                </a:cxn>
                <a:cxn ang="0">
                  <a:pos x="109" y="139"/>
                </a:cxn>
                <a:cxn ang="0">
                  <a:pos x="97" y="137"/>
                </a:cxn>
                <a:cxn ang="0">
                  <a:pos x="88" y="126"/>
                </a:cxn>
                <a:cxn ang="0">
                  <a:pos x="65" y="121"/>
                </a:cxn>
                <a:cxn ang="0">
                  <a:pos x="54" y="108"/>
                </a:cxn>
                <a:cxn ang="0">
                  <a:pos x="41" y="94"/>
                </a:cxn>
                <a:cxn ang="0">
                  <a:pos x="29" y="85"/>
                </a:cxn>
                <a:cxn ang="0">
                  <a:pos x="22" y="77"/>
                </a:cxn>
                <a:cxn ang="0">
                  <a:pos x="11" y="79"/>
                </a:cxn>
                <a:cxn ang="0">
                  <a:pos x="0" y="77"/>
                </a:cxn>
                <a:cxn ang="0">
                  <a:pos x="1" y="65"/>
                </a:cxn>
                <a:cxn ang="0">
                  <a:pos x="10" y="57"/>
                </a:cxn>
                <a:cxn ang="0">
                  <a:pos x="22" y="55"/>
                </a:cxn>
                <a:cxn ang="0">
                  <a:pos x="30" y="46"/>
                </a:cxn>
                <a:cxn ang="0">
                  <a:pos x="45" y="41"/>
                </a:cxn>
                <a:cxn ang="0">
                  <a:pos x="60" y="34"/>
                </a:cxn>
                <a:cxn ang="0">
                  <a:pos x="58" y="30"/>
                </a:cxn>
                <a:cxn ang="0">
                  <a:pos x="39" y="34"/>
                </a:cxn>
                <a:cxn ang="0">
                  <a:pos x="19" y="32"/>
                </a:cxn>
                <a:cxn ang="0">
                  <a:pos x="26" y="23"/>
                </a:cxn>
              </a:cxnLst>
              <a:rect l="0" t="0" r="r" b="b"/>
              <a:pathLst>
                <a:path w="166" h="139">
                  <a:moveTo>
                    <a:pt x="32" y="17"/>
                  </a:moveTo>
                  <a:cubicBezTo>
                    <a:pt x="33" y="17"/>
                    <a:pt x="35" y="18"/>
                    <a:pt x="36" y="18"/>
                  </a:cubicBezTo>
                  <a:cubicBezTo>
                    <a:pt x="38" y="18"/>
                    <a:pt x="41" y="19"/>
                    <a:pt x="43" y="19"/>
                  </a:cubicBezTo>
                  <a:cubicBezTo>
                    <a:pt x="44" y="18"/>
                    <a:pt x="46" y="17"/>
                    <a:pt x="47" y="16"/>
                  </a:cubicBezTo>
                  <a:cubicBezTo>
                    <a:pt x="48" y="16"/>
                    <a:pt x="50" y="15"/>
                    <a:pt x="50" y="14"/>
                  </a:cubicBezTo>
                  <a:cubicBezTo>
                    <a:pt x="51" y="14"/>
                    <a:pt x="51" y="12"/>
                    <a:pt x="51" y="11"/>
                  </a:cubicBezTo>
                  <a:cubicBezTo>
                    <a:pt x="52" y="10"/>
                    <a:pt x="51" y="8"/>
                    <a:pt x="51" y="7"/>
                  </a:cubicBezTo>
                  <a:cubicBezTo>
                    <a:pt x="52" y="6"/>
                    <a:pt x="55" y="5"/>
                    <a:pt x="56" y="5"/>
                  </a:cubicBezTo>
                  <a:cubicBezTo>
                    <a:pt x="57" y="5"/>
                    <a:pt x="60" y="5"/>
                    <a:pt x="61" y="5"/>
                  </a:cubicBezTo>
                  <a:cubicBezTo>
                    <a:pt x="62" y="5"/>
                    <a:pt x="65" y="6"/>
                    <a:pt x="66" y="6"/>
                  </a:cubicBezTo>
                  <a:cubicBezTo>
                    <a:pt x="67" y="6"/>
                    <a:pt x="70" y="7"/>
                    <a:pt x="71" y="7"/>
                  </a:cubicBezTo>
                  <a:cubicBezTo>
                    <a:pt x="73" y="7"/>
                    <a:pt x="75" y="6"/>
                    <a:pt x="76" y="6"/>
                  </a:cubicBezTo>
                  <a:cubicBezTo>
                    <a:pt x="77" y="6"/>
                    <a:pt x="79" y="4"/>
                    <a:pt x="80" y="4"/>
                  </a:cubicBezTo>
                  <a:cubicBezTo>
                    <a:pt x="81" y="4"/>
                    <a:pt x="84" y="4"/>
                    <a:pt x="85" y="5"/>
                  </a:cubicBezTo>
                  <a:cubicBezTo>
                    <a:pt x="86" y="5"/>
                    <a:pt x="87" y="6"/>
                    <a:pt x="88" y="7"/>
                  </a:cubicBezTo>
                  <a:cubicBezTo>
                    <a:pt x="89" y="7"/>
                    <a:pt x="91" y="8"/>
                    <a:pt x="92" y="9"/>
                  </a:cubicBezTo>
                  <a:cubicBezTo>
                    <a:pt x="93" y="10"/>
                    <a:pt x="95" y="11"/>
                    <a:pt x="95" y="11"/>
                  </a:cubicBezTo>
                  <a:cubicBezTo>
                    <a:pt x="96" y="12"/>
                    <a:pt x="97" y="14"/>
                    <a:pt x="97" y="15"/>
                  </a:cubicBezTo>
                  <a:cubicBezTo>
                    <a:pt x="98" y="15"/>
                    <a:pt x="99" y="16"/>
                    <a:pt x="100" y="16"/>
                  </a:cubicBezTo>
                  <a:cubicBezTo>
                    <a:pt x="100" y="16"/>
                    <a:pt x="102" y="16"/>
                    <a:pt x="102" y="15"/>
                  </a:cubicBezTo>
                  <a:cubicBezTo>
                    <a:pt x="103" y="15"/>
                    <a:pt x="104" y="13"/>
                    <a:pt x="103" y="12"/>
                  </a:cubicBezTo>
                  <a:cubicBezTo>
                    <a:pt x="103" y="12"/>
                    <a:pt x="102" y="11"/>
                    <a:pt x="101" y="10"/>
                  </a:cubicBezTo>
                  <a:cubicBezTo>
                    <a:pt x="100" y="10"/>
                    <a:pt x="98" y="9"/>
                    <a:pt x="98" y="8"/>
                  </a:cubicBezTo>
                  <a:cubicBezTo>
                    <a:pt x="97" y="7"/>
                    <a:pt x="94" y="6"/>
                    <a:pt x="94" y="5"/>
                  </a:cubicBezTo>
                  <a:cubicBezTo>
                    <a:pt x="94" y="4"/>
                    <a:pt x="95" y="2"/>
                    <a:pt x="95" y="2"/>
                  </a:cubicBezTo>
                  <a:cubicBezTo>
                    <a:pt x="96" y="1"/>
                    <a:pt x="98" y="0"/>
                    <a:pt x="99" y="0"/>
                  </a:cubicBezTo>
                  <a:cubicBezTo>
                    <a:pt x="100" y="0"/>
                    <a:pt x="102" y="0"/>
                    <a:pt x="102" y="0"/>
                  </a:cubicBezTo>
                  <a:cubicBezTo>
                    <a:pt x="104" y="1"/>
                    <a:pt x="106" y="4"/>
                    <a:pt x="107" y="6"/>
                  </a:cubicBezTo>
                  <a:cubicBezTo>
                    <a:pt x="108" y="7"/>
                    <a:pt x="110" y="10"/>
                    <a:pt x="111" y="11"/>
                  </a:cubicBezTo>
                  <a:cubicBezTo>
                    <a:pt x="112" y="13"/>
                    <a:pt x="115" y="15"/>
                    <a:pt x="116" y="16"/>
                  </a:cubicBezTo>
                  <a:cubicBezTo>
                    <a:pt x="118" y="16"/>
                    <a:pt x="120" y="18"/>
                    <a:pt x="121" y="18"/>
                  </a:cubicBezTo>
                  <a:cubicBezTo>
                    <a:pt x="123" y="19"/>
                    <a:pt x="127" y="19"/>
                    <a:pt x="128" y="19"/>
                  </a:cubicBezTo>
                  <a:cubicBezTo>
                    <a:pt x="130" y="19"/>
                    <a:pt x="132" y="18"/>
                    <a:pt x="133" y="18"/>
                  </a:cubicBezTo>
                  <a:cubicBezTo>
                    <a:pt x="134" y="18"/>
                    <a:pt x="135" y="18"/>
                    <a:pt x="136" y="19"/>
                  </a:cubicBezTo>
                  <a:cubicBezTo>
                    <a:pt x="137" y="19"/>
                    <a:pt x="138" y="20"/>
                    <a:pt x="138" y="21"/>
                  </a:cubicBezTo>
                  <a:cubicBezTo>
                    <a:pt x="139" y="22"/>
                    <a:pt x="139" y="23"/>
                    <a:pt x="139" y="24"/>
                  </a:cubicBezTo>
                  <a:cubicBezTo>
                    <a:pt x="138" y="25"/>
                    <a:pt x="136" y="26"/>
                    <a:pt x="136" y="27"/>
                  </a:cubicBezTo>
                  <a:cubicBezTo>
                    <a:pt x="135" y="28"/>
                    <a:pt x="134" y="29"/>
                    <a:pt x="134" y="30"/>
                  </a:cubicBezTo>
                  <a:cubicBezTo>
                    <a:pt x="134" y="31"/>
                    <a:pt x="134" y="33"/>
                    <a:pt x="135" y="34"/>
                  </a:cubicBezTo>
                  <a:cubicBezTo>
                    <a:pt x="135" y="34"/>
                    <a:pt x="135" y="34"/>
                    <a:pt x="136" y="35"/>
                  </a:cubicBezTo>
                  <a:cubicBezTo>
                    <a:pt x="135" y="35"/>
                    <a:pt x="134" y="36"/>
                    <a:pt x="134" y="37"/>
                  </a:cubicBezTo>
                  <a:cubicBezTo>
                    <a:pt x="134" y="37"/>
                    <a:pt x="134" y="39"/>
                    <a:pt x="134" y="39"/>
                  </a:cubicBezTo>
                  <a:cubicBezTo>
                    <a:pt x="134" y="40"/>
                    <a:pt x="134" y="42"/>
                    <a:pt x="135" y="43"/>
                  </a:cubicBezTo>
                  <a:cubicBezTo>
                    <a:pt x="135" y="44"/>
                    <a:pt x="137" y="44"/>
                    <a:pt x="137" y="45"/>
                  </a:cubicBezTo>
                  <a:cubicBezTo>
                    <a:pt x="138" y="46"/>
                    <a:pt x="139" y="47"/>
                    <a:pt x="139" y="48"/>
                  </a:cubicBezTo>
                  <a:cubicBezTo>
                    <a:pt x="140" y="49"/>
                    <a:pt x="139" y="52"/>
                    <a:pt x="139" y="53"/>
                  </a:cubicBezTo>
                  <a:cubicBezTo>
                    <a:pt x="139" y="54"/>
                    <a:pt x="141" y="57"/>
                    <a:pt x="142" y="58"/>
                  </a:cubicBezTo>
                  <a:cubicBezTo>
                    <a:pt x="142" y="60"/>
                    <a:pt x="140" y="63"/>
                    <a:pt x="140" y="64"/>
                  </a:cubicBezTo>
                  <a:cubicBezTo>
                    <a:pt x="140" y="66"/>
                    <a:pt x="140" y="70"/>
                    <a:pt x="141" y="72"/>
                  </a:cubicBezTo>
                  <a:cubicBezTo>
                    <a:pt x="142" y="73"/>
                    <a:pt x="144" y="74"/>
                    <a:pt x="144" y="74"/>
                  </a:cubicBezTo>
                  <a:cubicBezTo>
                    <a:pt x="145" y="75"/>
                    <a:pt x="147" y="74"/>
                    <a:pt x="147" y="74"/>
                  </a:cubicBezTo>
                  <a:cubicBezTo>
                    <a:pt x="148" y="74"/>
                    <a:pt x="149" y="75"/>
                    <a:pt x="150" y="75"/>
                  </a:cubicBezTo>
                  <a:cubicBezTo>
                    <a:pt x="151" y="75"/>
                    <a:pt x="153" y="76"/>
                    <a:pt x="155" y="76"/>
                  </a:cubicBezTo>
                  <a:cubicBezTo>
                    <a:pt x="156" y="77"/>
                    <a:pt x="158" y="76"/>
                    <a:pt x="159" y="76"/>
                  </a:cubicBezTo>
                  <a:cubicBezTo>
                    <a:pt x="160" y="77"/>
                    <a:pt x="161" y="78"/>
                    <a:pt x="162" y="79"/>
                  </a:cubicBezTo>
                  <a:cubicBezTo>
                    <a:pt x="163" y="79"/>
                    <a:pt x="164" y="79"/>
                    <a:pt x="165" y="79"/>
                  </a:cubicBezTo>
                  <a:cubicBezTo>
                    <a:pt x="165" y="80"/>
                    <a:pt x="165" y="80"/>
                    <a:pt x="165" y="80"/>
                  </a:cubicBezTo>
                  <a:cubicBezTo>
                    <a:pt x="165" y="81"/>
                    <a:pt x="166" y="83"/>
                    <a:pt x="166" y="85"/>
                  </a:cubicBezTo>
                  <a:cubicBezTo>
                    <a:pt x="166" y="86"/>
                    <a:pt x="166" y="89"/>
                    <a:pt x="165" y="91"/>
                  </a:cubicBezTo>
                  <a:cubicBezTo>
                    <a:pt x="165" y="92"/>
                    <a:pt x="164" y="93"/>
                    <a:pt x="163" y="94"/>
                  </a:cubicBezTo>
                  <a:cubicBezTo>
                    <a:pt x="163" y="95"/>
                    <a:pt x="163" y="96"/>
                    <a:pt x="162" y="97"/>
                  </a:cubicBezTo>
                  <a:cubicBezTo>
                    <a:pt x="161" y="98"/>
                    <a:pt x="160" y="98"/>
                    <a:pt x="159" y="98"/>
                  </a:cubicBezTo>
                  <a:cubicBezTo>
                    <a:pt x="158" y="98"/>
                    <a:pt x="156" y="97"/>
                    <a:pt x="155" y="97"/>
                  </a:cubicBezTo>
                  <a:cubicBezTo>
                    <a:pt x="155" y="97"/>
                    <a:pt x="154" y="95"/>
                    <a:pt x="154" y="95"/>
                  </a:cubicBezTo>
                  <a:cubicBezTo>
                    <a:pt x="153" y="96"/>
                    <a:pt x="153" y="99"/>
                    <a:pt x="154" y="100"/>
                  </a:cubicBezTo>
                  <a:cubicBezTo>
                    <a:pt x="154" y="101"/>
                    <a:pt x="155" y="102"/>
                    <a:pt x="155" y="103"/>
                  </a:cubicBezTo>
                  <a:cubicBezTo>
                    <a:pt x="156" y="104"/>
                    <a:pt x="155" y="106"/>
                    <a:pt x="154" y="107"/>
                  </a:cubicBezTo>
                  <a:cubicBezTo>
                    <a:pt x="154" y="108"/>
                    <a:pt x="152" y="109"/>
                    <a:pt x="150" y="109"/>
                  </a:cubicBezTo>
                  <a:cubicBezTo>
                    <a:pt x="149" y="110"/>
                    <a:pt x="146" y="108"/>
                    <a:pt x="145" y="109"/>
                  </a:cubicBezTo>
                  <a:cubicBezTo>
                    <a:pt x="145" y="109"/>
                    <a:pt x="144" y="111"/>
                    <a:pt x="144" y="112"/>
                  </a:cubicBezTo>
                  <a:cubicBezTo>
                    <a:pt x="144" y="113"/>
                    <a:pt x="146" y="115"/>
                    <a:pt x="146" y="116"/>
                  </a:cubicBezTo>
                  <a:cubicBezTo>
                    <a:pt x="145" y="117"/>
                    <a:pt x="142" y="119"/>
                    <a:pt x="140" y="120"/>
                  </a:cubicBezTo>
                  <a:cubicBezTo>
                    <a:pt x="138" y="121"/>
                    <a:pt x="134" y="121"/>
                    <a:pt x="132" y="121"/>
                  </a:cubicBezTo>
                  <a:cubicBezTo>
                    <a:pt x="131" y="121"/>
                    <a:pt x="129" y="120"/>
                    <a:pt x="128" y="120"/>
                  </a:cubicBezTo>
                  <a:cubicBezTo>
                    <a:pt x="127" y="119"/>
                    <a:pt x="125" y="118"/>
                    <a:pt x="125" y="118"/>
                  </a:cubicBezTo>
                  <a:cubicBezTo>
                    <a:pt x="124" y="118"/>
                    <a:pt x="121" y="119"/>
                    <a:pt x="121" y="120"/>
                  </a:cubicBezTo>
                  <a:cubicBezTo>
                    <a:pt x="120" y="121"/>
                    <a:pt x="120" y="123"/>
                    <a:pt x="120" y="124"/>
                  </a:cubicBezTo>
                  <a:cubicBezTo>
                    <a:pt x="120" y="124"/>
                    <a:pt x="122" y="125"/>
                    <a:pt x="122" y="126"/>
                  </a:cubicBezTo>
                  <a:cubicBezTo>
                    <a:pt x="123" y="127"/>
                    <a:pt x="125" y="128"/>
                    <a:pt x="126" y="129"/>
                  </a:cubicBezTo>
                  <a:cubicBezTo>
                    <a:pt x="126" y="130"/>
                    <a:pt x="126" y="132"/>
                    <a:pt x="125" y="133"/>
                  </a:cubicBezTo>
                  <a:cubicBezTo>
                    <a:pt x="124" y="133"/>
                    <a:pt x="122" y="134"/>
                    <a:pt x="121" y="134"/>
                  </a:cubicBezTo>
                  <a:cubicBezTo>
                    <a:pt x="120" y="134"/>
                    <a:pt x="119" y="132"/>
                    <a:pt x="118" y="132"/>
                  </a:cubicBezTo>
                  <a:cubicBezTo>
                    <a:pt x="117" y="132"/>
                    <a:pt x="115" y="132"/>
                    <a:pt x="114" y="133"/>
                  </a:cubicBezTo>
                  <a:cubicBezTo>
                    <a:pt x="114" y="133"/>
                    <a:pt x="113" y="134"/>
                    <a:pt x="113" y="134"/>
                  </a:cubicBezTo>
                  <a:cubicBezTo>
                    <a:pt x="113" y="135"/>
                    <a:pt x="115" y="135"/>
                    <a:pt x="115" y="136"/>
                  </a:cubicBezTo>
                  <a:cubicBezTo>
                    <a:pt x="115" y="136"/>
                    <a:pt x="114" y="137"/>
                    <a:pt x="114" y="138"/>
                  </a:cubicBezTo>
                  <a:cubicBezTo>
                    <a:pt x="113" y="139"/>
                    <a:pt x="110" y="139"/>
                    <a:pt x="109" y="139"/>
                  </a:cubicBezTo>
                  <a:cubicBezTo>
                    <a:pt x="107" y="139"/>
                    <a:pt x="104" y="139"/>
                    <a:pt x="102" y="139"/>
                  </a:cubicBezTo>
                  <a:cubicBezTo>
                    <a:pt x="101" y="138"/>
                    <a:pt x="98" y="137"/>
                    <a:pt x="97" y="137"/>
                  </a:cubicBezTo>
                  <a:cubicBezTo>
                    <a:pt x="97" y="137"/>
                    <a:pt x="97" y="137"/>
                    <a:pt x="97" y="137"/>
                  </a:cubicBezTo>
                  <a:cubicBezTo>
                    <a:pt x="96" y="136"/>
                    <a:pt x="96" y="134"/>
                    <a:pt x="96" y="134"/>
                  </a:cubicBezTo>
                  <a:cubicBezTo>
                    <a:pt x="95" y="132"/>
                    <a:pt x="93" y="129"/>
                    <a:pt x="92" y="128"/>
                  </a:cubicBezTo>
                  <a:cubicBezTo>
                    <a:pt x="91" y="127"/>
                    <a:pt x="89" y="126"/>
                    <a:pt x="88" y="126"/>
                  </a:cubicBezTo>
                  <a:cubicBezTo>
                    <a:pt x="86" y="125"/>
                    <a:pt x="83" y="125"/>
                    <a:pt x="81" y="124"/>
                  </a:cubicBezTo>
                  <a:cubicBezTo>
                    <a:pt x="80" y="124"/>
                    <a:pt x="76" y="124"/>
                    <a:pt x="74" y="123"/>
                  </a:cubicBezTo>
                  <a:cubicBezTo>
                    <a:pt x="72" y="123"/>
                    <a:pt x="67" y="123"/>
                    <a:pt x="65" y="121"/>
                  </a:cubicBezTo>
                  <a:cubicBezTo>
                    <a:pt x="64" y="121"/>
                    <a:pt x="62" y="118"/>
                    <a:pt x="61" y="117"/>
                  </a:cubicBezTo>
                  <a:cubicBezTo>
                    <a:pt x="60" y="116"/>
                    <a:pt x="59" y="113"/>
                    <a:pt x="58" y="112"/>
                  </a:cubicBezTo>
                  <a:cubicBezTo>
                    <a:pt x="57" y="111"/>
                    <a:pt x="55" y="109"/>
                    <a:pt x="54" y="108"/>
                  </a:cubicBezTo>
                  <a:cubicBezTo>
                    <a:pt x="54" y="107"/>
                    <a:pt x="53" y="104"/>
                    <a:pt x="53" y="103"/>
                  </a:cubicBezTo>
                  <a:cubicBezTo>
                    <a:pt x="52" y="101"/>
                    <a:pt x="49" y="99"/>
                    <a:pt x="48" y="98"/>
                  </a:cubicBezTo>
                  <a:cubicBezTo>
                    <a:pt x="47" y="96"/>
                    <a:pt x="43" y="95"/>
                    <a:pt x="41" y="94"/>
                  </a:cubicBezTo>
                  <a:cubicBezTo>
                    <a:pt x="40" y="93"/>
                    <a:pt x="39" y="91"/>
                    <a:pt x="38" y="91"/>
                  </a:cubicBezTo>
                  <a:cubicBezTo>
                    <a:pt x="37" y="90"/>
                    <a:pt x="35" y="88"/>
                    <a:pt x="34" y="88"/>
                  </a:cubicBezTo>
                  <a:cubicBezTo>
                    <a:pt x="33" y="87"/>
                    <a:pt x="30" y="86"/>
                    <a:pt x="29" y="85"/>
                  </a:cubicBezTo>
                  <a:cubicBezTo>
                    <a:pt x="29" y="85"/>
                    <a:pt x="27" y="83"/>
                    <a:pt x="27" y="83"/>
                  </a:cubicBezTo>
                  <a:cubicBezTo>
                    <a:pt x="26" y="82"/>
                    <a:pt x="25" y="81"/>
                    <a:pt x="24" y="80"/>
                  </a:cubicBezTo>
                  <a:cubicBezTo>
                    <a:pt x="24" y="80"/>
                    <a:pt x="23" y="78"/>
                    <a:pt x="22" y="77"/>
                  </a:cubicBezTo>
                  <a:cubicBezTo>
                    <a:pt x="21" y="77"/>
                    <a:pt x="19" y="76"/>
                    <a:pt x="17" y="76"/>
                  </a:cubicBezTo>
                  <a:cubicBezTo>
                    <a:pt x="16" y="76"/>
                    <a:pt x="14" y="76"/>
                    <a:pt x="13" y="76"/>
                  </a:cubicBezTo>
                  <a:cubicBezTo>
                    <a:pt x="12" y="77"/>
                    <a:pt x="12" y="78"/>
                    <a:pt x="11" y="79"/>
                  </a:cubicBezTo>
                  <a:cubicBezTo>
                    <a:pt x="10" y="79"/>
                    <a:pt x="7" y="80"/>
                    <a:pt x="6" y="79"/>
                  </a:cubicBezTo>
                  <a:cubicBezTo>
                    <a:pt x="5" y="79"/>
                    <a:pt x="4" y="77"/>
                    <a:pt x="3" y="77"/>
                  </a:cubicBezTo>
                  <a:cubicBezTo>
                    <a:pt x="3" y="76"/>
                    <a:pt x="1" y="77"/>
                    <a:pt x="0" y="77"/>
                  </a:cubicBezTo>
                  <a:cubicBezTo>
                    <a:pt x="0" y="77"/>
                    <a:pt x="0" y="77"/>
                    <a:pt x="0" y="77"/>
                  </a:cubicBezTo>
                  <a:cubicBezTo>
                    <a:pt x="0" y="75"/>
                    <a:pt x="0" y="73"/>
                    <a:pt x="0" y="73"/>
                  </a:cubicBezTo>
                  <a:cubicBezTo>
                    <a:pt x="0" y="71"/>
                    <a:pt x="0" y="67"/>
                    <a:pt x="1" y="65"/>
                  </a:cubicBezTo>
                  <a:cubicBezTo>
                    <a:pt x="1" y="64"/>
                    <a:pt x="4" y="63"/>
                    <a:pt x="5" y="62"/>
                  </a:cubicBezTo>
                  <a:cubicBezTo>
                    <a:pt x="6" y="61"/>
                    <a:pt x="8" y="59"/>
                    <a:pt x="9" y="57"/>
                  </a:cubicBezTo>
                  <a:cubicBezTo>
                    <a:pt x="9" y="57"/>
                    <a:pt x="10" y="57"/>
                    <a:pt x="10" y="57"/>
                  </a:cubicBezTo>
                  <a:cubicBezTo>
                    <a:pt x="12" y="57"/>
                    <a:pt x="14" y="56"/>
                    <a:pt x="15" y="56"/>
                  </a:cubicBezTo>
                  <a:cubicBezTo>
                    <a:pt x="16" y="57"/>
                    <a:pt x="17" y="57"/>
                    <a:pt x="17" y="57"/>
                  </a:cubicBezTo>
                  <a:cubicBezTo>
                    <a:pt x="19" y="57"/>
                    <a:pt x="21" y="56"/>
                    <a:pt x="22" y="55"/>
                  </a:cubicBezTo>
                  <a:cubicBezTo>
                    <a:pt x="23" y="54"/>
                    <a:pt x="23" y="52"/>
                    <a:pt x="24" y="51"/>
                  </a:cubicBezTo>
                  <a:cubicBezTo>
                    <a:pt x="24" y="50"/>
                    <a:pt x="25" y="48"/>
                    <a:pt x="26" y="47"/>
                  </a:cubicBezTo>
                  <a:cubicBezTo>
                    <a:pt x="27" y="46"/>
                    <a:pt x="29" y="46"/>
                    <a:pt x="30" y="46"/>
                  </a:cubicBezTo>
                  <a:cubicBezTo>
                    <a:pt x="32" y="45"/>
                    <a:pt x="34" y="45"/>
                    <a:pt x="35" y="45"/>
                  </a:cubicBezTo>
                  <a:cubicBezTo>
                    <a:pt x="36" y="44"/>
                    <a:pt x="38" y="43"/>
                    <a:pt x="39" y="43"/>
                  </a:cubicBezTo>
                  <a:cubicBezTo>
                    <a:pt x="41" y="42"/>
                    <a:pt x="44" y="41"/>
                    <a:pt x="45" y="41"/>
                  </a:cubicBezTo>
                  <a:cubicBezTo>
                    <a:pt x="47" y="40"/>
                    <a:pt x="50" y="39"/>
                    <a:pt x="51" y="38"/>
                  </a:cubicBezTo>
                  <a:cubicBezTo>
                    <a:pt x="52" y="37"/>
                    <a:pt x="54" y="35"/>
                    <a:pt x="55" y="35"/>
                  </a:cubicBezTo>
                  <a:cubicBezTo>
                    <a:pt x="56" y="34"/>
                    <a:pt x="58" y="34"/>
                    <a:pt x="60" y="34"/>
                  </a:cubicBezTo>
                  <a:cubicBezTo>
                    <a:pt x="60" y="34"/>
                    <a:pt x="63" y="33"/>
                    <a:pt x="63" y="32"/>
                  </a:cubicBezTo>
                  <a:cubicBezTo>
                    <a:pt x="64" y="32"/>
                    <a:pt x="64" y="30"/>
                    <a:pt x="63" y="29"/>
                  </a:cubicBezTo>
                  <a:cubicBezTo>
                    <a:pt x="62" y="29"/>
                    <a:pt x="60" y="29"/>
                    <a:pt x="58" y="30"/>
                  </a:cubicBezTo>
                  <a:cubicBezTo>
                    <a:pt x="57" y="30"/>
                    <a:pt x="54" y="31"/>
                    <a:pt x="52" y="31"/>
                  </a:cubicBezTo>
                  <a:cubicBezTo>
                    <a:pt x="51" y="32"/>
                    <a:pt x="48" y="34"/>
                    <a:pt x="47" y="34"/>
                  </a:cubicBezTo>
                  <a:cubicBezTo>
                    <a:pt x="45" y="34"/>
                    <a:pt x="41" y="34"/>
                    <a:pt x="39" y="34"/>
                  </a:cubicBezTo>
                  <a:cubicBezTo>
                    <a:pt x="37" y="34"/>
                    <a:pt x="34" y="34"/>
                    <a:pt x="33" y="34"/>
                  </a:cubicBezTo>
                  <a:cubicBezTo>
                    <a:pt x="31" y="33"/>
                    <a:pt x="27" y="31"/>
                    <a:pt x="25" y="31"/>
                  </a:cubicBezTo>
                  <a:cubicBezTo>
                    <a:pt x="23" y="31"/>
                    <a:pt x="21" y="31"/>
                    <a:pt x="19" y="32"/>
                  </a:cubicBezTo>
                  <a:cubicBezTo>
                    <a:pt x="19" y="31"/>
                    <a:pt x="19" y="31"/>
                    <a:pt x="19" y="31"/>
                  </a:cubicBezTo>
                  <a:cubicBezTo>
                    <a:pt x="20" y="30"/>
                    <a:pt x="21" y="27"/>
                    <a:pt x="22" y="26"/>
                  </a:cubicBezTo>
                  <a:cubicBezTo>
                    <a:pt x="23" y="25"/>
                    <a:pt x="26" y="24"/>
                    <a:pt x="26" y="23"/>
                  </a:cubicBezTo>
                  <a:cubicBezTo>
                    <a:pt x="27" y="22"/>
                    <a:pt x="28" y="20"/>
                    <a:pt x="28" y="19"/>
                  </a:cubicBezTo>
                  <a:cubicBezTo>
                    <a:pt x="29" y="18"/>
                    <a:pt x="31" y="17"/>
                    <a:pt x="3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70"/>
            <p:cNvSpPr>
              <a:spLocks/>
            </p:cNvSpPr>
            <p:nvPr/>
          </p:nvSpPr>
          <p:spPr bwMode="auto">
            <a:xfrm>
              <a:off x="3062033" y="3500616"/>
              <a:ext cx="165154" cy="297521"/>
            </a:xfrm>
            <a:custGeom>
              <a:avLst/>
              <a:gdLst/>
              <a:ahLst/>
              <a:cxnLst>
                <a:cxn ang="0">
                  <a:pos x="111" y="65"/>
                </a:cxn>
                <a:cxn ang="0">
                  <a:pos x="107" y="75"/>
                </a:cxn>
                <a:cxn ang="0">
                  <a:pos x="115" y="89"/>
                </a:cxn>
                <a:cxn ang="0">
                  <a:pos x="122" y="98"/>
                </a:cxn>
                <a:cxn ang="0">
                  <a:pos x="122" y="110"/>
                </a:cxn>
                <a:cxn ang="0">
                  <a:pos x="114" y="119"/>
                </a:cxn>
                <a:cxn ang="0">
                  <a:pos x="112" y="131"/>
                </a:cxn>
                <a:cxn ang="0">
                  <a:pos x="100" y="138"/>
                </a:cxn>
                <a:cxn ang="0">
                  <a:pos x="88" y="135"/>
                </a:cxn>
                <a:cxn ang="0">
                  <a:pos x="85" y="140"/>
                </a:cxn>
                <a:cxn ang="0">
                  <a:pos x="96" y="142"/>
                </a:cxn>
                <a:cxn ang="0">
                  <a:pos x="106" y="142"/>
                </a:cxn>
                <a:cxn ang="0">
                  <a:pos x="114" y="145"/>
                </a:cxn>
                <a:cxn ang="0">
                  <a:pos x="114" y="153"/>
                </a:cxn>
                <a:cxn ang="0">
                  <a:pos x="124" y="160"/>
                </a:cxn>
                <a:cxn ang="0">
                  <a:pos x="121" y="166"/>
                </a:cxn>
                <a:cxn ang="0">
                  <a:pos x="116" y="181"/>
                </a:cxn>
                <a:cxn ang="0">
                  <a:pos x="108" y="187"/>
                </a:cxn>
                <a:cxn ang="0">
                  <a:pos x="104" y="200"/>
                </a:cxn>
                <a:cxn ang="0">
                  <a:pos x="92" y="205"/>
                </a:cxn>
                <a:cxn ang="0">
                  <a:pos x="76" y="206"/>
                </a:cxn>
                <a:cxn ang="0">
                  <a:pos x="69" y="210"/>
                </a:cxn>
                <a:cxn ang="0">
                  <a:pos x="58" y="212"/>
                </a:cxn>
                <a:cxn ang="0">
                  <a:pos x="61" y="207"/>
                </a:cxn>
                <a:cxn ang="0">
                  <a:pos x="55" y="210"/>
                </a:cxn>
                <a:cxn ang="0">
                  <a:pos x="46" y="216"/>
                </a:cxn>
                <a:cxn ang="0">
                  <a:pos x="40" y="228"/>
                </a:cxn>
                <a:cxn ang="0">
                  <a:pos x="34" y="222"/>
                </a:cxn>
                <a:cxn ang="0">
                  <a:pos x="24" y="226"/>
                </a:cxn>
                <a:cxn ang="0">
                  <a:pos x="16" y="220"/>
                </a:cxn>
                <a:cxn ang="0">
                  <a:pos x="10" y="209"/>
                </a:cxn>
                <a:cxn ang="0">
                  <a:pos x="7" y="194"/>
                </a:cxn>
                <a:cxn ang="0">
                  <a:pos x="4" y="178"/>
                </a:cxn>
                <a:cxn ang="0">
                  <a:pos x="6" y="173"/>
                </a:cxn>
                <a:cxn ang="0">
                  <a:pos x="2" y="156"/>
                </a:cxn>
                <a:cxn ang="0">
                  <a:pos x="3" y="140"/>
                </a:cxn>
                <a:cxn ang="0">
                  <a:pos x="6" y="128"/>
                </a:cxn>
                <a:cxn ang="0">
                  <a:pos x="10" y="119"/>
                </a:cxn>
                <a:cxn ang="0">
                  <a:pos x="17" y="107"/>
                </a:cxn>
                <a:cxn ang="0">
                  <a:pos x="16" y="95"/>
                </a:cxn>
                <a:cxn ang="0">
                  <a:pos x="20" y="85"/>
                </a:cxn>
                <a:cxn ang="0">
                  <a:pos x="18" y="70"/>
                </a:cxn>
                <a:cxn ang="0">
                  <a:pos x="17" y="52"/>
                </a:cxn>
                <a:cxn ang="0">
                  <a:pos x="17" y="30"/>
                </a:cxn>
                <a:cxn ang="0">
                  <a:pos x="14" y="22"/>
                </a:cxn>
                <a:cxn ang="0">
                  <a:pos x="20" y="16"/>
                </a:cxn>
                <a:cxn ang="0">
                  <a:pos x="32" y="15"/>
                </a:cxn>
                <a:cxn ang="0">
                  <a:pos x="44" y="15"/>
                </a:cxn>
                <a:cxn ang="0">
                  <a:pos x="45" y="0"/>
                </a:cxn>
                <a:cxn ang="0">
                  <a:pos x="52" y="4"/>
                </a:cxn>
                <a:cxn ang="0">
                  <a:pos x="66" y="9"/>
                </a:cxn>
                <a:cxn ang="0">
                  <a:pos x="84" y="26"/>
                </a:cxn>
                <a:cxn ang="0">
                  <a:pos x="98" y="43"/>
                </a:cxn>
                <a:cxn ang="0">
                  <a:pos x="103" y="53"/>
                </a:cxn>
              </a:cxnLst>
              <a:rect l="0" t="0" r="r" b="b"/>
              <a:pathLst>
                <a:path w="126" h="228">
                  <a:moveTo>
                    <a:pt x="103" y="53"/>
                  </a:moveTo>
                  <a:cubicBezTo>
                    <a:pt x="104" y="55"/>
                    <a:pt x="109" y="56"/>
                    <a:pt x="110" y="58"/>
                  </a:cubicBezTo>
                  <a:cubicBezTo>
                    <a:pt x="111" y="60"/>
                    <a:pt x="111" y="63"/>
                    <a:pt x="111" y="65"/>
                  </a:cubicBezTo>
                  <a:cubicBezTo>
                    <a:pt x="112" y="66"/>
                    <a:pt x="112" y="68"/>
                    <a:pt x="112" y="69"/>
                  </a:cubicBezTo>
                  <a:cubicBezTo>
                    <a:pt x="111" y="70"/>
                    <a:pt x="108" y="70"/>
                    <a:pt x="108" y="70"/>
                  </a:cubicBezTo>
                  <a:cubicBezTo>
                    <a:pt x="107" y="71"/>
                    <a:pt x="107" y="74"/>
                    <a:pt x="107" y="75"/>
                  </a:cubicBezTo>
                  <a:cubicBezTo>
                    <a:pt x="108" y="77"/>
                    <a:pt x="111" y="79"/>
                    <a:pt x="112" y="80"/>
                  </a:cubicBezTo>
                  <a:cubicBezTo>
                    <a:pt x="113" y="81"/>
                    <a:pt x="115" y="82"/>
                    <a:pt x="116" y="83"/>
                  </a:cubicBezTo>
                  <a:cubicBezTo>
                    <a:pt x="116" y="84"/>
                    <a:pt x="115" y="88"/>
                    <a:pt x="115" y="89"/>
                  </a:cubicBezTo>
                  <a:cubicBezTo>
                    <a:pt x="116" y="90"/>
                    <a:pt x="117" y="92"/>
                    <a:pt x="117" y="92"/>
                  </a:cubicBezTo>
                  <a:cubicBezTo>
                    <a:pt x="118" y="93"/>
                    <a:pt x="120" y="93"/>
                    <a:pt x="121" y="94"/>
                  </a:cubicBezTo>
                  <a:cubicBezTo>
                    <a:pt x="122" y="94"/>
                    <a:pt x="122" y="97"/>
                    <a:pt x="122" y="98"/>
                  </a:cubicBezTo>
                  <a:cubicBezTo>
                    <a:pt x="122" y="99"/>
                    <a:pt x="121" y="101"/>
                    <a:pt x="121" y="103"/>
                  </a:cubicBezTo>
                  <a:cubicBezTo>
                    <a:pt x="121" y="104"/>
                    <a:pt x="122" y="106"/>
                    <a:pt x="122" y="107"/>
                  </a:cubicBezTo>
                  <a:cubicBezTo>
                    <a:pt x="122" y="107"/>
                    <a:pt x="122" y="109"/>
                    <a:pt x="122" y="110"/>
                  </a:cubicBezTo>
                  <a:cubicBezTo>
                    <a:pt x="122" y="111"/>
                    <a:pt x="120" y="112"/>
                    <a:pt x="119" y="113"/>
                  </a:cubicBezTo>
                  <a:cubicBezTo>
                    <a:pt x="118" y="113"/>
                    <a:pt x="116" y="114"/>
                    <a:pt x="116" y="115"/>
                  </a:cubicBezTo>
                  <a:cubicBezTo>
                    <a:pt x="115" y="116"/>
                    <a:pt x="114" y="118"/>
                    <a:pt x="114" y="119"/>
                  </a:cubicBezTo>
                  <a:cubicBezTo>
                    <a:pt x="113" y="121"/>
                    <a:pt x="114" y="124"/>
                    <a:pt x="114" y="126"/>
                  </a:cubicBezTo>
                  <a:cubicBezTo>
                    <a:pt x="114" y="127"/>
                    <a:pt x="114" y="129"/>
                    <a:pt x="114" y="131"/>
                  </a:cubicBezTo>
                  <a:cubicBezTo>
                    <a:pt x="114" y="131"/>
                    <a:pt x="113" y="131"/>
                    <a:pt x="112" y="131"/>
                  </a:cubicBezTo>
                  <a:cubicBezTo>
                    <a:pt x="111" y="131"/>
                    <a:pt x="110" y="132"/>
                    <a:pt x="109" y="132"/>
                  </a:cubicBezTo>
                  <a:cubicBezTo>
                    <a:pt x="107" y="133"/>
                    <a:pt x="104" y="134"/>
                    <a:pt x="103" y="135"/>
                  </a:cubicBezTo>
                  <a:cubicBezTo>
                    <a:pt x="102" y="135"/>
                    <a:pt x="101" y="138"/>
                    <a:pt x="100" y="138"/>
                  </a:cubicBezTo>
                  <a:cubicBezTo>
                    <a:pt x="98" y="139"/>
                    <a:pt x="95" y="138"/>
                    <a:pt x="93" y="137"/>
                  </a:cubicBezTo>
                  <a:cubicBezTo>
                    <a:pt x="93" y="137"/>
                    <a:pt x="92" y="135"/>
                    <a:pt x="91" y="135"/>
                  </a:cubicBezTo>
                  <a:cubicBezTo>
                    <a:pt x="90" y="135"/>
                    <a:pt x="89" y="135"/>
                    <a:pt x="88" y="135"/>
                  </a:cubicBezTo>
                  <a:cubicBezTo>
                    <a:pt x="87" y="135"/>
                    <a:pt x="84" y="135"/>
                    <a:pt x="84" y="136"/>
                  </a:cubicBezTo>
                  <a:cubicBezTo>
                    <a:pt x="83" y="136"/>
                    <a:pt x="83" y="138"/>
                    <a:pt x="84" y="139"/>
                  </a:cubicBezTo>
                  <a:cubicBezTo>
                    <a:pt x="84" y="139"/>
                    <a:pt x="85" y="140"/>
                    <a:pt x="85" y="140"/>
                  </a:cubicBezTo>
                  <a:cubicBezTo>
                    <a:pt x="86" y="140"/>
                    <a:pt x="88" y="139"/>
                    <a:pt x="89" y="139"/>
                  </a:cubicBezTo>
                  <a:cubicBezTo>
                    <a:pt x="90" y="139"/>
                    <a:pt x="92" y="139"/>
                    <a:pt x="93" y="140"/>
                  </a:cubicBezTo>
                  <a:cubicBezTo>
                    <a:pt x="94" y="140"/>
                    <a:pt x="95" y="142"/>
                    <a:pt x="96" y="142"/>
                  </a:cubicBezTo>
                  <a:cubicBezTo>
                    <a:pt x="97" y="143"/>
                    <a:pt x="99" y="144"/>
                    <a:pt x="101" y="144"/>
                  </a:cubicBezTo>
                  <a:cubicBezTo>
                    <a:pt x="102" y="144"/>
                    <a:pt x="104" y="144"/>
                    <a:pt x="105" y="144"/>
                  </a:cubicBezTo>
                  <a:cubicBezTo>
                    <a:pt x="105" y="143"/>
                    <a:pt x="106" y="142"/>
                    <a:pt x="106" y="142"/>
                  </a:cubicBezTo>
                  <a:cubicBezTo>
                    <a:pt x="107" y="141"/>
                    <a:pt x="109" y="142"/>
                    <a:pt x="109" y="143"/>
                  </a:cubicBezTo>
                  <a:cubicBezTo>
                    <a:pt x="110" y="143"/>
                    <a:pt x="110" y="145"/>
                    <a:pt x="111" y="145"/>
                  </a:cubicBezTo>
                  <a:cubicBezTo>
                    <a:pt x="111" y="145"/>
                    <a:pt x="113" y="145"/>
                    <a:pt x="114" y="145"/>
                  </a:cubicBezTo>
                  <a:cubicBezTo>
                    <a:pt x="115" y="145"/>
                    <a:pt x="116" y="146"/>
                    <a:pt x="117" y="147"/>
                  </a:cubicBezTo>
                  <a:cubicBezTo>
                    <a:pt x="117" y="148"/>
                    <a:pt x="117" y="150"/>
                    <a:pt x="117" y="151"/>
                  </a:cubicBezTo>
                  <a:cubicBezTo>
                    <a:pt x="116" y="152"/>
                    <a:pt x="115" y="152"/>
                    <a:pt x="114" y="153"/>
                  </a:cubicBezTo>
                  <a:cubicBezTo>
                    <a:pt x="114" y="154"/>
                    <a:pt x="114" y="156"/>
                    <a:pt x="115" y="156"/>
                  </a:cubicBezTo>
                  <a:cubicBezTo>
                    <a:pt x="116" y="157"/>
                    <a:pt x="118" y="158"/>
                    <a:pt x="119" y="159"/>
                  </a:cubicBezTo>
                  <a:cubicBezTo>
                    <a:pt x="120" y="159"/>
                    <a:pt x="123" y="160"/>
                    <a:pt x="124" y="160"/>
                  </a:cubicBezTo>
                  <a:cubicBezTo>
                    <a:pt x="125" y="161"/>
                    <a:pt x="125" y="161"/>
                    <a:pt x="126" y="161"/>
                  </a:cubicBezTo>
                  <a:cubicBezTo>
                    <a:pt x="126" y="161"/>
                    <a:pt x="125" y="161"/>
                    <a:pt x="125" y="161"/>
                  </a:cubicBezTo>
                  <a:cubicBezTo>
                    <a:pt x="124" y="163"/>
                    <a:pt x="122" y="165"/>
                    <a:pt x="121" y="166"/>
                  </a:cubicBezTo>
                  <a:cubicBezTo>
                    <a:pt x="120" y="167"/>
                    <a:pt x="117" y="168"/>
                    <a:pt x="117" y="169"/>
                  </a:cubicBezTo>
                  <a:cubicBezTo>
                    <a:pt x="116" y="171"/>
                    <a:pt x="116" y="175"/>
                    <a:pt x="116" y="177"/>
                  </a:cubicBezTo>
                  <a:cubicBezTo>
                    <a:pt x="116" y="177"/>
                    <a:pt x="116" y="179"/>
                    <a:pt x="116" y="181"/>
                  </a:cubicBezTo>
                  <a:cubicBezTo>
                    <a:pt x="115" y="181"/>
                    <a:pt x="114" y="181"/>
                    <a:pt x="113" y="182"/>
                  </a:cubicBezTo>
                  <a:cubicBezTo>
                    <a:pt x="112" y="182"/>
                    <a:pt x="111" y="183"/>
                    <a:pt x="110" y="183"/>
                  </a:cubicBezTo>
                  <a:cubicBezTo>
                    <a:pt x="109" y="184"/>
                    <a:pt x="108" y="186"/>
                    <a:pt x="108" y="187"/>
                  </a:cubicBezTo>
                  <a:cubicBezTo>
                    <a:pt x="108" y="188"/>
                    <a:pt x="108" y="190"/>
                    <a:pt x="108" y="191"/>
                  </a:cubicBezTo>
                  <a:cubicBezTo>
                    <a:pt x="108" y="192"/>
                    <a:pt x="108" y="195"/>
                    <a:pt x="108" y="196"/>
                  </a:cubicBezTo>
                  <a:cubicBezTo>
                    <a:pt x="107" y="197"/>
                    <a:pt x="105" y="199"/>
                    <a:pt x="104" y="200"/>
                  </a:cubicBezTo>
                  <a:cubicBezTo>
                    <a:pt x="103" y="201"/>
                    <a:pt x="102" y="203"/>
                    <a:pt x="101" y="204"/>
                  </a:cubicBezTo>
                  <a:cubicBezTo>
                    <a:pt x="101" y="205"/>
                    <a:pt x="99" y="207"/>
                    <a:pt x="97" y="207"/>
                  </a:cubicBezTo>
                  <a:cubicBezTo>
                    <a:pt x="96" y="207"/>
                    <a:pt x="93" y="206"/>
                    <a:pt x="92" y="205"/>
                  </a:cubicBezTo>
                  <a:cubicBezTo>
                    <a:pt x="91" y="204"/>
                    <a:pt x="88" y="201"/>
                    <a:pt x="87" y="201"/>
                  </a:cubicBezTo>
                  <a:cubicBezTo>
                    <a:pt x="85" y="200"/>
                    <a:pt x="82" y="201"/>
                    <a:pt x="80" y="202"/>
                  </a:cubicBezTo>
                  <a:cubicBezTo>
                    <a:pt x="79" y="203"/>
                    <a:pt x="76" y="204"/>
                    <a:pt x="76" y="206"/>
                  </a:cubicBezTo>
                  <a:cubicBezTo>
                    <a:pt x="75" y="207"/>
                    <a:pt x="77" y="210"/>
                    <a:pt x="76" y="211"/>
                  </a:cubicBezTo>
                  <a:cubicBezTo>
                    <a:pt x="75" y="212"/>
                    <a:pt x="74" y="212"/>
                    <a:pt x="73" y="212"/>
                  </a:cubicBezTo>
                  <a:cubicBezTo>
                    <a:pt x="72" y="212"/>
                    <a:pt x="70" y="211"/>
                    <a:pt x="69" y="210"/>
                  </a:cubicBezTo>
                  <a:cubicBezTo>
                    <a:pt x="68" y="210"/>
                    <a:pt x="65" y="211"/>
                    <a:pt x="63" y="211"/>
                  </a:cubicBezTo>
                  <a:cubicBezTo>
                    <a:pt x="62" y="211"/>
                    <a:pt x="61" y="211"/>
                    <a:pt x="60" y="212"/>
                  </a:cubicBezTo>
                  <a:cubicBezTo>
                    <a:pt x="59" y="212"/>
                    <a:pt x="59" y="212"/>
                    <a:pt x="58" y="212"/>
                  </a:cubicBezTo>
                  <a:cubicBezTo>
                    <a:pt x="59" y="211"/>
                    <a:pt x="59" y="210"/>
                    <a:pt x="59" y="210"/>
                  </a:cubicBezTo>
                  <a:cubicBezTo>
                    <a:pt x="60" y="210"/>
                    <a:pt x="61" y="210"/>
                    <a:pt x="62" y="209"/>
                  </a:cubicBezTo>
                  <a:cubicBezTo>
                    <a:pt x="62" y="209"/>
                    <a:pt x="61" y="207"/>
                    <a:pt x="61" y="207"/>
                  </a:cubicBezTo>
                  <a:cubicBezTo>
                    <a:pt x="60" y="206"/>
                    <a:pt x="60" y="205"/>
                    <a:pt x="59" y="205"/>
                  </a:cubicBezTo>
                  <a:cubicBezTo>
                    <a:pt x="58" y="205"/>
                    <a:pt x="56" y="207"/>
                    <a:pt x="55" y="208"/>
                  </a:cubicBezTo>
                  <a:cubicBezTo>
                    <a:pt x="55" y="208"/>
                    <a:pt x="55" y="209"/>
                    <a:pt x="55" y="210"/>
                  </a:cubicBezTo>
                  <a:cubicBezTo>
                    <a:pt x="54" y="210"/>
                    <a:pt x="53" y="211"/>
                    <a:pt x="52" y="212"/>
                  </a:cubicBezTo>
                  <a:cubicBezTo>
                    <a:pt x="51" y="212"/>
                    <a:pt x="49" y="212"/>
                    <a:pt x="48" y="212"/>
                  </a:cubicBezTo>
                  <a:cubicBezTo>
                    <a:pt x="47" y="213"/>
                    <a:pt x="47" y="215"/>
                    <a:pt x="46" y="216"/>
                  </a:cubicBezTo>
                  <a:cubicBezTo>
                    <a:pt x="46" y="217"/>
                    <a:pt x="45" y="220"/>
                    <a:pt x="45" y="221"/>
                  </a:cubicBezTo>
                  <a:cubicBezTo>
                    <a:pt x="45" y="222"/>
                    <a:pt x="44" y="224"/>
                    <a:pt x="43" y="225"/>
                  </a:cubicBezTo>
                  <a:cubicBezTo>
                    <a:pt x="43" y="226"/>
                    <a:pt x="41" y="228"/>
                    <a:pt x="40" y="228"/>
                  </a:cubicBezTo>
                  <a:cubicBezTo>
                    <a:pt x="40" y="228"/>
                    <a:pt x="40" y="228"/>
                    <a:pt x="40" y="228"/>
                  </a:cubicBezTo>
                  <a:cubicBezTo>
                    <a:pt x="39" y="227"/>
                    <a:pt x="37" y="227"/>
                    <a:pt x="36" y="226"/>
                  </a:cubicBezTo>
                  <a:cubicBezTo>
                    <a:pt x="36" y="225"/>
                    <a:pt x="35" y="223"/>
                    <a:pt x="34" y="222"/>
                  </a:cubicBezTo>
                  <a:cubicBezTo>
                    <a:pt x="34" y="221"/>
                    <a:pt x="31" y="220"/>
                    <a:pt x="30" y="221"/>
                  </a:cubicBezTo>
                  <a:cubicBezTo>
                    <a:pt x="29" y="221"/>
                    <a:pt x="29" y="223"/>
                    <a:pt x="28" y="224"/>
                  </a:cubicBezTo>
                  <a:cubicBezTo>
                    <a:pt x="28" y="224"/>
                    <a:pt x="26" y="226"/>
                    <a:pt x="24" y="226"/>
                  </a:cubicBezTo>
                  <a:cubicBezTo>
                    <a:pt x="23" y="226"/>
                    <a:pt x="22" y="225"/>
                    <a:pt x="21" y="224"/>
                  </a:cubicBezTo>
                  <a:cubicBezTo>
                    <a:pt x="20" y="224"/>
                    <a:pt x="18" y="223"/>
                    <a:pt x="17" y="223"/>
                  </a:cubicBezTo>
                  <a:cubicBezTo>
                    <a:pt x="17" y="222"/>
                    <a:pt x="16" y="220"/>
                    <a:pt x="16" y="220"/>
                  </a:cubicBezTo>
                  <a:cubicBezTo>
                    <a:pt x="15" y="218"/>
                    <a:pt x="16" y="215"/>
                    <a:pt x="16" y="214"/>
                  </a:cubicBezTo>
                  <a:cubicBezTo>
                    <a:pt x="16" y="213"/>
                    <a:pt x="15" y="212"/>
                    <a:pt x="14" y="211"/>
                  </a:cubicBezTo>
                  <a:cubicBezTo>
                    <a:pt x="13" y="210"/>
                    <a:pt x="11" y="210"/>
                    <a:pt x="10" y="209"/>
                  </a:cubicBezTo>
                  <a:cubicBezTo>
                    <a:pt x="9" y="209"/>
                    <a:pt x="8" y="207"/>
                    <a:pt x="8" y="206"/>
                  </a:cubicBezTo>
                  <a:cubicBezTo>
                    <a:pt x="7" y="205"/>
                    <a:pt x="6" y="203"/>
                    <a:pt x="6" y="202"/>
                  </a:cubicBezTo>
                  <a:cubicBezTo>
                    <a:pt x="6" y="200"/>
                    <a:pt x="7" y="196"/>
                    <a:pt x="7" y="194"/>
                  </a:cubicBezTo>
                  <a:cubicBezTo>
                    <a:pt x="6" y="193"/>
                    <a:pt x="5" y="192"/>
                    <a:pt x="4" y="191"/>
                  </a:cubicBezTo>
                  <a:cubicBezTo>
                    <a:pt x="4" y="190"/>
                    <a:pt x="4" y="188"/>
                    <a:pt x="4" y="186"/>
                  </a:cubicBezTo>
                  <a:cubicBezTo>
                    <a:pt x="4" y="184"/>
                    <a:pt x="5" y="180"/>
                    <a:pt x="4" y="178"/>
                  </a:cubicBezTo>
                  <a:cubicBezTo>
                    <a:pt x="4" y="177"/>
                    <a:pt x="4" y="177"/>
                    <a:pt x="3" y="177"/>
                  </a:cubicBezTo>
                  <a:cubicBezTo>
                    <a:pt x="4" y="177"/>
                    <a:pt x="4" y="177"/>
                    <a:pt x="4" y="177"/>
                  </a:cubicBezTo>
                  <a:cubicBezTo>
                    <a:pt x="5" y="176"/>
                    <a:pt x="5" y="174"/>
                    <a:pt x="6" y="173"/>
                  </a:cubicBezTo>
                  <a:cubicBezTo>
                    <a:pt x="6" y="172"/>
                    <a:pt x="6" y="169"/>
                    <a:pt x="6" y="168"/>
                  </a:cubicBezTo>
                  <a:cubicBezTo>
                    <a:pt x="6" y="165"/>
                    <a:pt x="5" y="161"/>
                    <a:pt x="4" y="159"/>
                  </a:cubicBezTo>
                  <a:cubicBezTo>
                    <a:pt x="4" y="158"/>
                    <a:pt x="2" y="157"/>
                    <a:pt x="2" y="156"/>
                  </a:cubicBezTo>
                  <a:cubicBezTo>
                    <a:pt x="1" y="155"/>
                    <a:pt x="1" y="151"/>
                    <a:pt x="1" y="150"/>
                  </a:cubicBezTo>
                  <a:cubicBezTo>
                    <a:pt x="0" y="148"/>
                    <a:pt x="1" y="144"/>
                    <a:pt x="1" y="142"/>
                  </a:cubicBezTo>
                  <a:cubicBezTo>
                    <a:pt x="2" y="141"/>
                    <a:pt x="3" y="140"/>
                    <a:pt x="3" y="140"/>
                  </a:cubicBezTo>
                  <a:cubicBezTo>
                    <a:pt x="4" y="139"/>
                    <a:pt x="4" y="137"/>
                    <a:pt x="4" y="136"/>
                  </a:cubicBezTo>
                  <a:cubicBezTo>
                    <a:pt x="4" y="135"/>
                    <a:pt x="3" y="132"/>
                    <a:pt x="4" y="131"/>
                  </a:cubicBezTo>
                  <a:cubicBezTo>
                    <a:pt x="4" y="130"/>
                    <a:pt x="5" y="129"/>
                    <a:pt x="6" y="128"/>
                  </a:cubicBezTo>
                  <a:cubicBezTo>
                    <a:pt x="6" y="127"/>
                    <a:pt x="5" y="125"/>
                    <a:pt x="6" y="124"/>
                  </a:cubicBezTo>
                  <a:cubicBezTo>
                    <a:pt x="6" y="123"/>
                    <a:pt x="6" y="122"/>
                    <a:pt x="7" y="121"/>
                  </a:cubicBezTo>
                  <a:cubicBezTo>
                    <a:pt x="7" y="120"/>
                    <a:pt x="9" y="120"/>
                    <a:pt x="10" y="119"/>
                  </a:cubicBezTo>
                  <a:cubicBezTo>
                    <a:pt x="11" y="118"/>
                    <a:pt x="12" y="114"/>
                    <a:pt x="13" y="113"/>
                  </a:cubicBezTo>
                  <a:cubicBezTo>
                    <a:pt x="14" y="113"/>
                    <a:pt x="16" y="112"/>
                    <a:pt x="17" y="111"/>
                  </a:cubicBezTo>
                  <a:cubicBezTo>
                    <a:pt x="17" y="110"/>
                    <a:pt x="17" y="108"/>
                    <a:pt x="17" y="107"/>
                  </a:cubicBezTo>
                  <a:cubicBezTo>
                    <a:pt x="17" y="106"/>
                    <a:pt x="15" y="104"/>
                    <a:pt x="15" y="103"/>
                  </a:cubicBezTo>
                  <a:cubicBezTo>
                    <a:pt x="15" y="102"/>
                    <a:pt x="14" y="100"/>
                    <a:pt x="14" y="99"/>
                  </a:cubicBezTo>
                  <a:cubicBezTo>
                    <a:pt x="14" y="98"/>
                    <a:pt x="15" y="96"/>
                    <a:pt x="16" y="95"/>
                  </a:cubicBezTo>
                  <a:cubicBezTo>
                    <a:pt x="17" y="94"/>
                    <a:pt x="19" y="93"/>
                    <a:pt x="19" y="92"/>
                  </a:cubicBezTo>
                  <a:cubicBezTo>
                    <a:pt x="20" y="91"/>
                    <a:pt x="19" y="89"/>
                    <a:pt x="19" y="88"/>
                  </a:cubicBezTo>
                  <a:cubicBezTo>
                    <a:pt x="19" y="87"/>
                    <a:pt x="20" y="86"/>
                    <a:pt x="20" y="85"/>
                  </a:cubicBezTo>
                  <a:cubicBezTo>
                    <a:pt x="20" y="84"/>
                    <a:pt x="18" y="83"/>
                    <a:pt x="18" y="83"/>
                  </a:cubicBezTo>
                  <a:cubicBezTo>
                    <a:pt x="17" y="81"/>
                    <a:pt x="18" y="78"/>
                    <a:pt x="18" y="77"/>
                  </a:cubicBezTo>
                  <a:cubicBezTo>
                    <a:pt x="18" y="75"/>
                    <a:pt x="18" y="72"/>
                    <a:pt x="18" y="70"/>
                  </a:cubicBezTo>
                  <a:cubicBezTo>
                    <a:pt x="18" y="69"/>
                    <a:pt x="16" y="67"/>
                    <a:pt x="16" y="65"/>
                  </a:cubicBezTo>
                  <a:cubicBezTo>
                    <a:pt x="16" y="63"/>
                    <a:pt x="15" y="60"/>
                    <a:pt x="16" y="58"/>
                  </a:cubicBezTo>
                  <a:cubicBezTo>
                    <a:pt x="16" y="56"/>
                    <a:pt x="16" y="54"/>
                    <a:pt x="17" y="52"/>
                  </a:cubicBezTo>
                  <a:cubicBezTo>
                    <a:pt x="17" y="51"/>
                    <a:pt x="18" y="48"/>
                    <a:pt x="18" y="46"/>
                  </a:cubicBezTo>
                  <a:cubicBezTo>
                    <a:pt x="18" y="44"/>
                    <a:pt x="17" y="40"/>
                    <a:pt x="17" y="39"/>
                  </a:cubicBezTo>
                  <a:cubicBezTo>
                    <a:pt x="17" y="36"/>
                    <a:pt x="19" y="32"/>
                    <a:pt x="17" y="30"/>
                  </a:cubicBezTo>
                  <a:cubicBezTo>
                    <a:pt x="17" y="30"/>
                    <a:pt x="14" y="31"/>
                    <a:pt x="13" y="30"/>
                  </a:cubicBezTo>
                  <a:cubicBezTo>
                    <a:pt x="12" y="30"/>
                    <a:pt x="11" y="27"/>
                    <a:pt x="11" y="26"/>
                  </a:cubicBezTo>
                  <a:cubicBezTo>
                    <a:pt x="11" y="25"/>
                    <a:pt x="13" y="23"/>
                    <a:pt x="14" y="22"/>
                  </a:cubicBezTo>
                  <a:cubicBezTo>
                    <a:pt x="15" y="21"/>
                    <a:pt x="17" y="22"/>
                    <a:pt x="18" y="21"/>
                  </a:cubicBezTo>
                  <a:cubicBezTo>
                    <a:pt x="18" y="21"/>
                    <a:pt x="19" y="20"/>
                    <a:pt x="20" y="19"/>
                  </a:cubicBezTo>
                  <a:cubicBezTo>
                    <a:pt x="20" y="19"/>
                    <a:pt x="20" y="17"/>
                    <a:pt x="20" y="16"/>
                  </a:cubicBezTo>
                  <a:cubicBezTo>
                    <a:pt x="21" y="15"/>
                    <a:pt x="21" y="13"/>
                    <a:pt x="21" y="12"/>
                  </a:cubicBezTo>
                  <a:cubicBezTo>
                    <a:pt x="23" y="12"/>
                    <a:pt x="24" y="13"/>
                    <a:pt x="25" y="13"/>
                  </a:cubicBezTo>
                  <a:cubicBezTo>
                    <a:pt x="27" y="13"/>
                    <a:pt x="30" y="14"/>
                    <a:pt x="32" y="15"/>
                  </a:cubicBezTo>
                  <a:cubicBezTo>
                    <a:pt x="33" y="16"/>
                    <a:pt x="34" y="18"/>
                    <a:pt x="36" y="19"/>
                  </a:cubicBezTo>
                  <a:cubicBezTo>
                    <a:pt x="37" y="20"/>
                    <a:pt x="40" y="20"/>
                    <a:pt x="41" y="19"/>
                  </a:cubicBezTo>
                  <a:cubicBezTo>
                    <a:pt x="42" y="19"/>
                    <a:pt x="43" y="16"/>
                    <a:pt x="44" y="15"/>
                  </a:cubicBezTo>
                  <a:cubicBezTo>
                    <a:pt x="44" y="14"/>
                    <a:pt x="45" y="10"/>
                    <a:pt x="45" y="9"/>
                  </a:cubicBezTo>
                  <a:cubicBezTo>
                    <a:pt x="44" y="8"/>
                    <a:pt x="43" y="6"/>
                    <a:pt x="43" y="4"/>
                  </a:cubicBezTo>
                  <a:cubicBezTo>
                    <a:pt x="43" y="3"/>
                    <a:pt x="44" y="1"/>
                    <a:pt x="45" y="0"/>
                  </a:cubicBezTo>
                  <a:cubicBezTo>
                    <a:pt x="45" y="0"/>
                    <a:pt x="47" y="0"/>
                    <a:pt x="48" y="0"/>
                  </a:cubicBezTo>
                  <a:cubicBezTo>
                    <a:pt x="49" y="0"/>
                    <a:pt x="51" y="1"/>
                    <a:pt x="52" y="1"/>
                  </a:cubicBezTo>
                  <a:cubicBezTo>
                    <a:pt x="52" y="2"/>
                    <a:pt x="52" y="3"/>
                    <a:pt x="52" y="4"/>
                  </a:cubicBezTo>
                  <a:cubicBezTo>
                    <a:pt x="53" y="5"/>
                    <a:pt x="55" y="6"/>
                    <a:pt x="56" y="6"/>
                  </a:cubicBezTo>
                  <a:cubicBezTo>
                    <a:pt x="57" y="6"/>
                    <a:pt x="58" y="6"/>
                    <a:pt x="59" y="6"/>
                  </a:cubicBezTo>
                  <a:cubicBezTo>
                    <a:pt x="61" y="7"/>
                    <a:pt x="64" y="9"/>
                    <a:pt x="66" y="9"/>
                  </a:cubicBezTo>
                  <a:cubicBezTo>
                    <a:pt x="67" y="10"/>
                    <a:pt x="70" y="10"/>
                    <a:pt x="71" y="11"/>
                  </a:cubicBezTo>
                  <a:cubicBezTo>
                    <a:pt x="73" y="12"/>
                    <a:pt x="76" y="16"/>
                    <a:pt x="78" y="18"/>
                  </a:cubicBezTo>
                  <a:cubicBezTo>
                    <a:pt x="80" y="20"/>
                    <a:pt x="82" y="24"/>
                    <a:pt x="84" y="26"/>
                  </a:cubicBezTo>
                  <a:cubicBezTo>
                    <a:pt x="85" y="28"/>
                    <a:pt x="88" y="33"/>
                    <a:pt x="90" y="35"/>
                  </a:cubicBezTo>
                  <a:cubicBezTo>
                    <a:pt x="91" y="35"/>
                    <a:pt x="93" y="37"/>
                    <a:pt x="94" y="38"/>
                  </a:cubicBezTo>
                  <a:cubicBezTo>
                    <a:pt x="95" y="39"/>
                    <a:pt x="97" y="41"/>
                    <a:pt x="98" y="43"/>
                  </a:cubicBezTo>
                  <a:cubicBezTo>
                    <a:pt x="98" y="43"/>
                    <a:pt x="98" y="43"/>
                    <a:pt x="98" y="44"/>
                  </a:cubicBezTo>
                  <a:cubicBezTo>
                    <a:pt x="99" y="45"/>
                    <a:pt x="101" y="47"/>
                    <a:pt x="101" y="48"/>
                  </a:cubicBezTo>
                  <a:cubicBezTo>
                    <a:pt x="102" y="49"/>
                    <a:pt x="102" y="52"/>
                    <a:pt x="103"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71"/>
            <p:cNvSpPr>
              <a:spLocks/>
            </p:cNvSpPr>
            <p:nvPr/>
          </p:nvSpPr>
          <p:spPr bwMode="auto">
            <a:xfrm>
              <a:off x="3317051" y="3626910"/>
              <a:ext cx="9715" cy="9715"/>
            </a:xfrm>
            <a:custGeom>
              <a:avLst/>
              <a:gdLst/>
              <a:ahLst/>
              <a:cxnLst>
                <a:cxn ang="0">
                  <a:pos x="8" y="4"/>
                </a:cxn>
                <a:cxn ang="0">
                  <a:pos x="5" y="7"/>
                </a:cxn>
                <a:cxn ang="0">
                  <a:pos x="1" y="6"/>
                </a:cxn>
                <a:cxn ang="0">
                  <a:pos x="0" y="3"/>
                </a:cxn>
                <a:cxn ang="0">
                  <a:pos x="1" y="0"/>
                </a:cxn>
                <a:cxn ang="0">
                  <a:pos x="5" y="1"/>
                </a:cxn>
                <a:cxn ang="0">
                  <a:pos x="8" y="4"/>
                </a:cxn>
              </a:cxnLst>
              <a:rect l="0" t="0" r="r" b="b"/>
              <a:pathLst>
                <a:path w="8" h="7">
                  <a:moveTo>
                    <a:pt x="8" y="4"/>
                  </a:moveTo>
                  <a:cubicBezTo>
                    <a:pt x="8" y="5"/>
                    <a:pt x="6" y="6"/>
                    <a:pt x="5" y="7"/>
                  </a:cubicBezTo>
                  <a:cubicBezTo>
                    <a:pt x="4" y="7"/>
                    <a:pt x="2" y="7"/>
                    <a:pt x="1" y="6"/>
                  </a:cubicBezTo>
                  <a:cubicBezTo>
                    <a:pt x="0" y="6"/>
                    <a:pt x="0" y="4"/>
                    <a:pt x="0" y="3"/>
                  </a:cubicBezTo>
                  <a:cubicBezTo>
                    <a:pt x="0" y="3"/>
                    <a:pt x="1" y="1"/>
                    <a:pt x="1" y="0"/>
                  </a:cubicBezTo>
                  <a:cubicBezTo>
                    <a:pt x="2" y="0"/>
                    <a:pt x="4" y="0"/>
                    <a:pt x="5" y="1"/>
                  </a:cubicBezTo>
                  <a:cubicBezTo>
                    <a:pt x="6" y="1"/>
                    <a:pt x="8" y="3"/>
                    <a:pt x="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72"/>
            <p:cNvSpPr>
              <a:spLocks/>
            </p:cNvSpPr>
            <p:nvPr/>
          </p:nvSpPr>
          <p:spPr bwMode="auto">
            <a:xfrm>
              <a:off x="3190756" y="3456898"/>
              <a:ext cx="204014" cy="223444"/>
            </a:xfrm>
            <a:custGeom>
              <a:avLst/>
              <a:gdLst/>
              <a:ahLst/>
              <a:cxnLst>
                <a:cxn ang="0">
                  <a:pos x="50" y="154"/>
                </a:cxn>
                <a:cxn ang="0">
                  <a:pos x="40" y="163"/>
                </a:cxn>
                <a:cxn ang="0">
                  <a:pos x="34" y="169"/>
                </a:cxn>
                <a:cxn ang="0">
                  <a:pos x="28" y="168"/>
                </a:cxn>
                <a:cxn ang="0">
                  <a:pos x="16" y="164"/>
                </a:cxn>
                <a:cxn ang="0">
                  <a:pos x="18" y="148"/>
                </a:cxn>
                <a:cxn ang="0">
                  <a:pos x="24" y="140"/>
                </a:cxn>
                <a:cxn ang="0">
                  <a:pos x="23" y="127"/>
                </a:cxn>
                <a:cxn ang="0">
                  <a:pos x="18" y="116"/>
                </a:cxn>
                <a:cxn ang="0">
                  <a:pos x="10" y="103"/>
                </a:cxn>
                <a:cxn ang="0">
                  <a:pos x="12" y="91"/>
                </a:cxn>
                <a:cxn ang="0">
                  <a:pos x="0" y="77"/>
                </a:cxn>
                <a:cxn ang="0">
                  <a:pos x="8" y="60"/>
                </a:cxn>
                <a:cxn ang="0">
                  <a:pos x="20" y="59"/>
                </a:cxn>
                <a:cxn ang="0">
                  <a:pos x="26" y="49"/>
                </a:cxn>
                <a:cxn ang="0">
                  <a:pos x="25" y="39"/>
                </a:cxn>
                <a:cxn ang="0">
                  <a:pos x="31" y="24"/>
                </a:cxn>
                <a:cxn ang="0">
                  <a:pos x="44" y="20"/>
                </a:cxn>
                <a:cxn ang="0">
                  <a:pos x="58" y="28"/>
                </a:cxn>
                <a:cxn ang="0">
                  <a:pos x="62" y="40"/>
                </a:cxn>
                <a:cxn ang="0">
                  <a:pos x="79" y="36"/>
                </a:cxn>
                <a:cxn ang="0">
                  <a:pos x="95" y="23"/>
                </a:cxn>
                <a:cxn ang="0">
                  <a:pos x="108" y="22"/>
                </a:cxn>
                <a:cxn ang="0">
                  <a:pos x="116" y="19"/>
                </a:cxn>
                <a:cxn ang="0">
                  <a:pos x="125" y="9"/>
                </a:cxn>
                <a:cxn ang="0">
                  <a:pos x="138" y="3"/>
                </a:cxn>
                <a:cxn ang="0">
                  <a:pos x="145" y="3"/>
                </a:cxn>
                <a:cxn ang="0">
                  <a:pos x="156" y="15"/>
                </a:cxn>
                <a:cxn ang="0">
                  <a:pos x="153" y="35"/>
                </a:cxn>
                <a:cxn ang="0">
                  <a:pos x="143" y="47"/>
                </a:cxn>
                <a:cxn ang="0">
                  <a:pos x="135" y="54"/>
                </a:cxn>
                <a:cxn ang="0">
                  <a:pos x="138" y="67"/>
                </a:cxn>
                <a:cxn ang="0">
                  <a:pos x="127" y="73"/>
                </a:cxn>
                <a:cxn ang="0">
                  <a:pos x="114" y="70"/>
                </a:cxn>
                <a:cxn ang="0">
                  <a:pos x="112" y="80"/>
                </a:cxn>
                <a:cxn ang="0">
                  <a:pos x="109" y="92"/>
                </a:cxn>
                <a:cxn ang="0">
                  <a:pos x="116" y="107"/>
                </a:cxn>
                <a:cxn ang="0">
                  <a:pos x="120" y="118"/>
                </a:cxn>
                <a:cxn ang="0">
                  <a:pos x="113" y="124"/>
                </a:cxn>
                <a:cxn ang="0">
                  <a:pos x="103" y="128"/>
                </a:cxn>
                <a:cxn ang="0">
                  <a:pos x="99" y="118"/>
                </a:cxn>
                <a:cxn ang="0">
                  <a:pos x="92" y="116"/>
                </a:cxn>
                <a:cxn ang="0">
                  <a:pos x="93" y="127"/>
                </a:cxn>
                <a:cxn ang="0">
                  <a:pos x="81" y="134"/>
                </a:cxn>
                <a:cxn ang="0">
                  <a:pos x="66" y="139"/>
                </a:cxn>
                <a:cxn ang="0">
                  <a:pos x="55" y="137"/>
                </a:cxn>
                <a:cxn ang="0">
                  <a:pos x="59" y="143"/>
                </a:cxn>
                <a:cxn ang="0">
                  <a:pos x="69" y="144"/>
                </a:cxn>
                <a:cxn ang="0">
                  <a:pos x="65" y="153"/>
                </a:cxn>
              </a:cxnLst>
              <a:rect l="0" t="0" r="r" b="b"/>
              <a:pathLst>
                <a:path w="156" h="171">
                  <a:moveTo>
                    <a:pt x="61" y="156"/>
                  </a:moveTo>
                  <a:cubicBezTo>
                    <a:pt x="59" y="156"/>
                    <a:pt x="56" y="155"/>
                    <a:pt x="54" y="155"/>
                  </a:cubicBezTo>
                  <a:cubicBezTo>
                    <a:pt x="53" y="155"/>
                    <a:pt x="51" y="154"/>
                    <a:pt x="50" y="154"/>
                  </a:cubicBezTo>
                  <a:cubicBezTo>
                    <a:pt x="49" y="154"/>
                    <a:pt x="47" y="155"/>
                    <a:pt x="46" y="156"/>
                  </a:cubicBezTo>
                  <a:cubicBezTo>
                    <a:pt x="46" y="157"/>
                    <a:pt x="45" y="159"/>
                    <a:pt x="44" y="160"/>
                  </a:cubicBezTo>
                  <a:cubicBezTo>
                    <a:pt x="44" y="161"/>
                    <a:pt x="41" y="162"/>
                    <a:pt x="40" y="163"/>
                  </a:cubicBezTo>
                  <a:cubicBezTo>
                    <a:pt x="39" y="164"/>
                    <a:pt x="38" y="167"/>
                    <a:pt x="37" y="168"/>
                  </a:cubicBezTo>
                  <a:cubicBezTo>
                    <a:pt x="37" y="168"/>
                    <a:pt x="37" y="168"/>
                    <a:pt x="37" y="169"/>
                  </a:cubicBezTo>
                  <a:cubicBezTo>
                    <a:pt x="36" y="169"/>
                    <a:pt x="35" y="169"/>
                    <a:pt x="34" y="169"/>
                  </a:cubicBezTo>
                  <a:cubicBezTo>
                    <a:pt x="34" y="169"/>
                    <a:pt x="33" y="171"/>
                    <a:pt x="33" y="171"/>
                  </a:cubicBezTo>
                  <a:cubicBezTo>
                    <a:pt x="32" y="171"/>
                    <a:pt x="30" y="171"/>
                    <a:pt x="30" y="171"/>
                  </a:cubicBezTo>
                  <a:cubicBezTo>
                    <a:pt x="29" y="170"/>
                    <a:pt x="29" y="168"/>
                    <a:pt x="28" y="168"/>
                  </a:cubicBezTo>
                  <a:cubicBezTo>
                    <a:pt x="28" y="167"/>
                    <a:pt x="26" y="168"/>
                    <a:pt x="25" y="167"/>
                  </a:cubicBezTo>
                  <a:cubicBezTo>
                    <a:pt x="24" y="167"/>
                    <a:pt x="21" y="165"/>
                    <a:pt x="20" y="165"/>
                  </a:cubicBezTo>
                  <a:cubicBezTo>
                    <a:pt x="19" y="164"/>
                    <a:pt x="18" y="164"/>
                    <a:pt x="16" y="164"/>
                  </a:cubicBezTo>
                  <a:cubicBezTo>
                    <a:pt x="16" y="162"/>
                    <a:pt x="16" y="160"/>
                    <a:pt x="16" y="159"/>
                  </a:cubicBezTo>
                  <a:cubicBezTo>
                    <a:pt x="16" y="157"/>
                    <a:pt x="15" y="154"/>
                    <a:pt x="16" y="152"/>
                  </a:cubicBezTo>
                  <a:cubicBezTo>
                    <a:pt x="16" y="151"/>
                    <a:pt x="17" y="149"/>
                    <a:pt x="18" y="148"/>
                  </a:cubicBezTo>
                  <a:cubicBezTo>
                    <a:pt x="18" y="147"/>
                    <a:pt x="20" y="146"/>
                    <a:pt x="21" y="146"/>
                  </a:cubicBezTo>
                  <a:cubicBezTo>
                    <a:pt x="22" y="145"/>
                    <a:pt x="24" y="144"/>
                    <a:pt x="24" y="143"/>
                  </a:cubicBezTo>
                  <a:cubicBezTo>
                    <a:pt x="24" y="142"/>
                    <a:pt x="24" y="140"/>
                    <a:pt x="24" y="140"/>
                  </a:cubicBezTo>
                  <a:cubicBezTo>
                    <a:pt x="24" y="139"/>
                    <a:pt x="23" y="137"/>
                    <a:pt x="23" y="136"/>
                  </a:cubicBezTo>
                  <a:cubicBezTo>
                    <a:pt x="23" y="134"/>
                    <a:pt x="24" y="132"/>
                    <a:pt x="24" y="131"/>
                  </a:cubicBezTo>
                  <a:cubicBezTo>
                    <a:pt x="24" y="130"/>
                    <a:pt x="24" y="127"/>
                    <a:pt x="23" y="127"/>
                  </a:cubicBezTo>
                  <a:cubicBezTo>
                    <a:pt x="22" y="126"/>
                    <a:pt x="20" y="126"/>
                    <a:pt x="19" y="125"/>
                  </a:cubicBezTo>
                  <a:cubicBezTo>
                    <a:pt x="19" y="125"/>
                    <a:pt x="18" y="123"/>
                    <a:pt x="17" y="122"/>
                  </a:cubicBezTo>
                  <a:cubicBezTo>
                    <a:pt x="17" y="121"/>
                    <a:pt x="18" y="117"/>
                    <a:pt x="18" y="116"/>
                  </a:cubicBezTo>
                  <a:cubicBezTo>
                    <a:pt x="17" y="115"/>
                    <a:pt x="15" y="114"/>
                    <a:pt x="14" y="113"/>
                  </a:cubicBezTo>
                  <a:cubicBezTo>
                    <a:pt x="13" y="112"/>
                    <a:pt x="10" y="110"/>
                    <a:pt x="9" y="108"/>
                  </a:cubicBezTo>
                  <a:cubicBezTo>
                    <a:pt x="9" y="107"/>
                    <a:pt x="9" y="104"/>
                    <a:pt x="10" y="103"/>
                  </a:cubicBezTo>
                  <a:cubicBezTo>
                    <a:pt x="10" y="103"/>
                    <a:pt x="13" y="103"/>
                    <a:pt x="14" y="102"/>
                  </a:cubicBezTo>
                  <a:cubicBezTo>
                    <a:pt x="14" y="101"/>
                    <a:pt x="14" y="99"/>
                    <a:pt x="13" y="98"/>
                  </a:cubicBezTo>
                  <a:cubicBezTo>
                    <a:pt x="13" y="96"/>
                    <a:pt x="13" y="93"/>
                    <a:pt x="12" y="91"/>
                  </a:cubicBezTo>
                  <a:cubicBezTo>
                    <a:pt x="11" y="89"/>
                    <a:pt x="6" y="88"/>
                    <a:pt x="5" y="86"/>
                  </a:cubicBezTo>
                  <a:cubicBezTo>
                    <a:pt x="4" y="85"/>
                    <a:pt x="4" y="82"/>
                    <a:pt x="3" y="81"/>
                  </a:cubicBezTo>
                  <a:cubicBezTo>
                    <a:pt x="3" y="80"/>
                    <a:pt x="1" y="78"/>
                    <a:pt x="0" y="77"/>
                  </a:cubicBezTo>
                  <a:cubicBezTo>
                    <a:pt x="1" y="75"/>
                    <a:pt x="2" y="73"/>
                    <a:pt x="2" y="73"/>
                  </a:cubicBezTo>
                  <a:cubicBezTo>
                    <a:pt x="3" y="71"/>
                    <a:pt x="3" y="67"/>
                    <a:pt x="4" y="65"/>
                  </a:cubicBezTo>
                  <a:cubicBezTo>
                    <a:pt x="5" y="64"/>
                    <a:pt x="6" y="61"/>
                    <a:pt x="8" y="60"/>
                  </a:cubicBezTo>
                  <a:cubicBezTo>
                    <a:pt x="8" y="59"/>
                    <a:pt x="10" y="58"/>
                    <a:pt x="11" y="58"/>
                  </a:cubicBezTo>
                  <a:cubicBezTo>
                    <a:pt x="13" y="58"/>
                    <a:pt x="15" y="60"/>
                    <a:pt x="16" y="60"/>
                  </a:cubicBezTo>
                  <a:cubicBezTo>
                    <a:pt x="17" y="60"/>
                    <a:pt x="19" y="60"/>
                    <a:pt x="20" y="59"/>
                  </a:cubicBezTo>
                  <a:cubicBezTo>
                    <a:pt x="21" y="59"/>
                    <a:pt x="21" y="57"/>
                    <a:pt x="22" y="56"/>
                  </a:cubicBezTo>
                  <a:cubicBezTo>
                    <a:pt x="22" y="55"/>
                    <a:pt x="24" y="54"/>
                    <a:pt x="24" y="52"/>
                  </a:cubicBezTo>
                  <a:cubicBezTo>
                    <a:pt x="25" y="52"/>
                    <a:pt x="26" y="50"/>
                    <a:pt x="26" y="49"/>
                  </a:cubicBezTo>
                  <a:cubicBezTo>
                    <a:pt x="25" y="47"/>
                    <a:pt x="23" y="46"/>
                    <a:pt x="23" y="45"/>
                  </a:cubicBezTo>
                  <a:cubicBezTo>
                    <a:pt x="22" y="44"/>
                    <a:pt x="23" y="42"/>
                    <a:pt x="23" y="41"/>
                  </a:cubicBezTo>
                  <a:cubicBezTo>
                    <a:pt x="23" y="40"/>
                    <a:pt x="25" y="39"/>
                    <a:pt x="25" y="39"/>
                  </a:cubicBezTo>
                  <a:cubicBezTo>
                    <a:pt x="26" y="37"/>
                    <a:pt x="25" y="34"/>
                    <a:pt x="25" y="33"/>
                  </a:cubicBezTo>
                  <a:cubicBezTo>
                    <a:pt x="26" y="32"/>
                    <a:pt x="27" y="29"/>
                    <a:pt x="27" y="28"/>
                  </a:cubicBezTo>
                  <a:cubicBezTo>
                    <a:pt x="28" y="27"/>
                    <a:pt x="30" y="25"/>
                    <a:pt x="31" y="24"/>
                  </a:cubicBezTo>
                  <a:cubicBezTo>
                    <a:pt x="33" y="24"/>
                    <a:pt x="35" y="24"/>
                    <a:pt x="37" y="23"/>
                  </a:cubicBezTo>
                  <a:cubicBezTo>
                    <a:pt x="38" y="23"/>
                    <a:pt x="39" y="22"/>
                    <a:pt x="40" y="21"/>
                  </a:cubicBezTo>
                  <a:cubicBezTo>
                    <a:pt x="41" y="21"/>
                    <a:pt x="43" y="20"/>
                    <a:pt x="44" y="20"/>
                  </a:cubicBezTo>
                  <a:cubicBezTo>
                    <a:pt x="45" y="20"/>
                    <a:pt x="47" y="21"/>
                    <a:pt x="48" y="22"/>
                  </a:cubicBezTo>
                  <a:cubicBezTo>
                    <a:pt x="49" y="22"/>
                    <a:pt x="51" y="25"/>
                    <a:pt x="53" y="25"/>
                  </a:cubicBezTo>
                  <a:cubicBezTo>
                    <a:pt x="54" y="26"/>
                    <a:pt x="57" y="27"/>
                    <a:pt x="58" y="28"/>
                  </a:cubicBezTo>
                  <a:cubicBezTo>
                    <a:pt x="59" y="29"/>
                    <a:pt x="61" y="31"/>
                    <a:pt x="61" y="32"/>
                  </a:cubicBezTo>
                  <a:cubicBezTo>
                    <a:pt x="61" y="33"/>
                    <a:pt x="60" y="35"/>
                    <a:pt x="61" y="36"/>
                  </a:cubicBezTo>
                  <a:cubicBezTo>
                    <a:pt x="61" y="37"/>
                    <a:pt x="62" y="39"/>
                    <a:pt x="62" y="40"/>
                  </a:cubicBezTo>
                  <a:cubicBezTo>
                    <a:pt x="64" y="41"/>
                    <a:pt x="67" y="41"/>
                    <a:pt x="68" y="41"/>
                  </a:cubicBezTo>
                  <a:cubicBezTo>
                    <a:pt x="70" y="41"/>
                    <a:pt x="73" y="41"/>
                    <a:pt x="74" y="40"/>
                  </a:cubicBezTo>
                  <a:cubicBezTo>
                    <a:pt x="76" y="39"/>
                    <a:pt x="78" y="37"/>
                    <a:pt x="79" y="36"/>
                  </a:cubicBezTo>
                  <a:cubicBezTo>
                    <a:pt x="81" y="34"/>
                    <a:pt x="85" y="31"/>
                    <a:pt x="87" y="29"/>
                  </a:cubicBezTo>
                  <a:cubicBezTo>
                    <a:pt x="88" y="28"/>
                    <a:pt x="89" y="25"/>
                    <a:pt x="91" y="24"/>
                  </a:cubicBezTo>
                  <a:cubicBezTo>
                    <a:pt x="92" y="24"/>
                    <a:pt x="94" y="23"/>
                    <a:pt x="95" y="23"/>
                  </a:cubicBezTo>
                  <a:cubicBezTo>
                    <a:pt x="97" y="23"/>
                    <a:pt x="99" y="23"/>
                    <a:pt x="100" y="23"/>
                  </a:cubicBezTo>
                  <a:cubicBezTo>
                    <a:pt x="101" y="23"/>
                    <a:pt x="103" y="22"/>
                    <a:pt x="105" y="22"/>
                  </a:cubicBezTo>
                  <a:cubicBezTo>
                    <a:pt x="105" y="22"/>
                    <a:pt x="107" y="22"/>
                    <a:pt x="108" y="22"/>
                  </a:cubicBezTo>
                  <a:cubicBezTo>
                    <a:pt x="109" y="21"/>
                    <a:pt x="111" y="22"/>
                    <a:pt x="112" y="21"/>
                  </a:cubicBezTo>
                  <a:cubicBezTo>
                    <a:pt x="112" y="21"/>
                    <a:pt x="112" y="21"/>
                    <a:pt x="112" y="21"/>
                  </a:cubicBezTo>
                  <a:cubicBezTo>
                    <a:pt x="113" y="21"/>
                    <a:pt x="115" y="20"/>
                    <a:pt x="116" y="19"/>
                  </a:cubicBezTo>
                  <a:cubicBezTo>
                    <a:pt x="116" y="18"/>
                    <a:pt x="117" y="16"/>
                    <a:pt x="117" y="15"/>
                  </a:cubicBezTo>
                  <a:cubicBezTo>
                    <a:pt x="118" y="13"/>
                    <a:pt x="120" y="11"/>
                    <a:pt x="121" y="11"/>
                  </a:cubicBezTo>
                  <a:cubicBezTo>
                    <a:pt x="122" y="10"/>
                    <a:pt x="124" y="10"/>
                    <a:pt x="125" y="9"/>
                  </a:cubicBezTo>
                  <a:cubicBezTo>
                    <a:pt x="126" y="8"/>
                    <a:pt x="126" y="6"/>
                    <a:pt x="126" y="6"/>
                  </a:cubicBezTo>
                  <a:cubicBezTo>
                    <a:pt x="128" y="4"/>
                    <a:pt x="132" y="5"/>
                    <a:pt x="134" y="5"/>
                  </a:cubicBezTo>
                  <a:cubicBezTo>
                    <a:pt x="135" y="4"/>
                    <a:pt x="137" y="3"/>
                    <a:pt x="138" y="3"/>
                  </a:cubicBezTo>
                  <a:cubicBezTo>
                    <a:pt x="139" y="2"/>
                    <a:pt x="141" y="1"/>
                    <a:pt x="142" y="1"/>
                  </a:cubicBezTo>
                  <a:cubicBezTo>
                    <a:pt x="142" y="0"/>
                    <a:pt x="143" y="0"/>
                    <a:pt x="143" y="0"/>
                  </a:cubicBezTo>
                  <a:cubicBezTo>
                    <a:pt x="144" y="1"/>
                    <a:pt x="145" y="2"/>
                    <a:pt x="145" y="3"/>
                  </a:cubicBezTo>
                  <a:cubicBezTo>
                    <a:pt x="146" y="4"/>
                    <a:pt x="148" y="5"/>
                    <a:pt x="149" y="5"/>
                  </a:cubicBezTo>
                  <a:cubicBezTo>
                    <a:pt x="150" y="6"/>
                    <a:pt x="153" y="8"/>
                    <a:pt x="154" y="9"/>
                  </a:cubicBezTo>
                  <a:cubicBezTo>
                    <a:pt x="155" y="10"/>
                    <a:pt x="156" y="13"/>
                    <a:pt x="156" y="15"/>
                  </a:cubicBezTo>
                  <a:cubicBezTo>
                    <a:pt x="156" y="16"/>
                    <a:pt x="154" y="19"/>
                    <a:pt x="154" y="20"/>
                  </a:cubicBezTo>
                  <a:cubicBezTo>
                    <a:pt x="153" y="21"/>
                    <a:pt x="153" y="24"/>
                    <a:pt x="152" y="26"/>
                  </a:cubicBezTo>
                  <a:cubicBezTo>
                    <a:pt x="152" y="28"/>
                    <a:pt x="153" y="32"/>
                    <a:pt x="153" y="35"/>
                  </a:cubicBezTo>
                  <a:cubicBezTo>
                    <a:pt x="153" y="36"/>
                    <a:pt x="152" y="39"/>
                    <a:pt x="151" y="40"/>
                  </a:cubicBezTo>
                  <a:cubicBezTo>
                    <a:pt x="150" y="41"/>
                    <a:pt x="147" y="41"/>
                    <a:pt x="146" y="42"/>
                  </a:cubicBezTo>
                  <a:cubicBezTo>
                    <a:pt x="145" y="43"/>
                    <a:pt x="144" y="46"/>
                    <a:pt x="143" y="47"/>
                  </a:cubicBezTo>
                  <a:cubicBezTo>
                    <a:pt x="142" y="47"/>
                    <a:pt x="142" y="49"/>
                    <a:pt x="141" y="50"/>
                  </a:cubicBezTo>
                  <a:cubicBezTo>
                    <a:pt x="140" y="50"/>
                    <a:pt x="138" y="50"/>
                    <a:pt x="137" y="50"/>
                  </a:cubicBezTo>
                  <a:cubicBezTo>
                    <a:pt x="136" y="51"/>
                    <a:pt x="135" y="53"/>
                    <a:pt x="135" y="54"/>
                  </a:cubicBezTo>
                  <a:cubicBezTo>
                    <a:pt x="135" y="55"/>
                    <a:pt x="137" y="56"/>
                    <a:pt x="137" y="56"/>
                  </a:cubicBezTo>
                  <a:cubicBezTo>
                    <a:pt x="138" y="58"/>
                    <a:pt x="138" y="61"/>
                    <a:pt x="138" y="62"/>
                  </a:cubicBezTo>
                  <a:cubicBezTo>
                    <a:pt x="138" y="64"/>
                    <a:pt x="139" y="66"/>
                    <a:pt x="138" y="67"/>
                  </a:cubicBezTo>
                  <a:cubicBezTo>
                    <a:pt x="138" y="69"/>
                    <a:pt x="135" y="71"/>
                    <a:pt x="134" y="72"/>
                  </a:cubicBezTo>
                  <a:cubicBezTo>
                    <a:pt x="133" y="72"/>
                    <a:pt x="132" y="73"/>
                    <a:pt x="131" y="73"/>
                  </a:cubicBezTo>
                  <a:cubicBezTo>
                    <a:pt x="130" y="74"/>
                    <a:pt x="128" y="73"/>
                    <a:pt x="127" y="73"/>
                  </a:cubicBezTo>
                  <a:cubicBezTo>
                    <a:pt x="126" y="73"/>
                    <a:pt x="125" y="71"/>
                    <a:pt x="124" y="70"/>
                  </a:cubicBezTo>
                  <a:cubicBezTo>
                    <a:pt x="123" y="70"/>
                    <a:pt x="121" y="70"/>
                    <a:pt x="119" y="70"/>
                  </a:cubicBezTo>
                  <a:cubicBezTo>
                    <a:pt x="118" y="70"/>
                    <a:pt x="115" y="69"/>
                    <a:pt x="114" y="70"/>
                  </a:cubicBezTo>
                  <a:cubicBezTo>
                    <a:pt x="113" y="71"/>
                    <a:pt x="112" y="72"/>
                    <a:pt x="112" y="73"/>
                  </a:cubicBezTo>
                  <a:cubicBezTo>
                    <a:pt x="111" y="74"/>
                    <a:pt x="113" y="76"/>
                    <a:pt x="113" y="77"/>
                  </a:cubicBezTo>
                  <a:cubicBezTo>
                    <a:pt x="113" y="78"/>
                    <a:pt x="112" y="79"/>
                    <a:pt x="112" y="80"/>
                  </a:cubicBezTo>
                  <a:cubicBezTo>
                    <a:pt x="112" y="81"/>
                    <a:pt x="110" y="82"/>
                    <a:pt x="110" y="83"/>
                  </a:cubicBezTo>
                  <a:cubicBezTo>
                    <a:pt x="109" y="84"/>
                    <a:pt x="108" y="87"/>
                    <a:pt x="108" y="88"/>
                  </a:cubicBezTo>
                  <a:cubicBezTo>
                    <a:pt x="108" y="89"/>
                    <a:pt x="109" y="91"/>
                    <a:pt x="109" y="92"/>
                  </a:cubicBezTo>
                  <a:cubicBezTo>
                    <a:pt x="110" y="92"/>
                    <a:pt x="111" y="93"/>
                    <a:pt x="112" y="94"/>
                  </a:cubicBezTo>
                  <a:cubicBezTo>
                    <a:pt x="113" y="95"/>
                    <a:pt x="114" y="99"/>
                    <a:pt x="114" y="100"/>
                  </a:cubicBezTo>
                  <a:cubicBezTo>
                    <a:pt x="115" y="102"/>
                    <a:pt x="115" y="105"/>
                    <a:pt x="116" y="107"/>
                  </a:cubicBezTo>
                  <a:cubicBezTo>
                    <a:pt x="116" y="108"/>
                    <a:pt x="117" y="110"/>
                    <a:pt x="117" y="111"/>
                  </a:cubicBezTo>
                  <a:cubicBezTo>
                    <a:pt x="118" y="111"/>
                    <a:pt x="119" y="113"/>
                    <a:pt x="120" y="114"/>
                  </a:cubicBezTo>
                  <a:cubicBezTo>
                    <a:pt x="120" y="115"/>
                    <a:pt x="120" y="117"/>
                    <a:pt x="120" y="118"/>
                  </a:cubicBezTo>
                  <a:cubicBezTo>
                    <a:pt x="120" y="118"/>
                    <a:pt x="120" y="119"/>
                    <a:pt x="120" y="119"/>
                  </a:cubicBezTo>
                  <a:cubicBezTo>
                    <a:pt x="119" y="119"/>
                    <a:pt x="117" y="119"/>
                    <a:pt x="116" y="120"/>
                  </a:cubicBezTo>
                  <a:cubicBezTo>
                    <a:pt x="115" y="120"/>
                    <a:pt x="114" y="123"/>
                    <a:pt x="113" y="124"/>
                  </a:cubicBezTo>
                  <a:cubicBezTo>
                    <a:pt x="113" y="125"/>
                    <a:pt x="112" y="127"/>
                    <a:pt x="111" y="127"/>
                  </a:cubicBezTo>
                  <a:cubicBezTo>
                    <a:pt x="111" y="128"/>
                    <a:pt x="109" y="129"/>
                    <a:pt x="108" y="129"/>
                  </a:cubicBezTo>
                  <a:cubicBezTo>
                    <a:pt x="107" y="130"/>
                    <a:pt x="104" y="129"/>
                    <a:pt x="103" y="128"/>
                  </a:cubicBezTo>
                  <a:cubicBezTo>
                    <a:pt x="102" y="127"/>
                    <a:pt x="100" y="125"/>
                    <a:pt x="100" y="124"/>
                  </a:cubicBezTo>
                  <a:cubicBezTo>
                    <a:pt x="100" y="123"/>
                    <a:pt x="100" y="121"/>
                    <a:pt x="100" y="121"/>
                  </a:cubicBezTo>
                  <a:cubicBezTo>
                    <a:pt x="100" y="120"/>
                    <a:pt x="100" y="118"/>
                    <a:pt x="99" y="118"/>
                  </a:cubicBezTo>
                  <a:cubicBezTo>
                    <a:pt x="99" y="117"/>
                    <a:pt x="98" y="116"/>
                    <a:pt x="98" y="115"/>
                  </a:cubicBezTo>
                  <a:cubicBezTo>
                    <a:pt x="97" y="115"/>
                    <a:pt x="95" y="115"/>
                    <a:pt x="94" y="115"/>
                  </a:cubicBezTo>
                  <a:cubicBezTo>
                    <a:pt x="94" y="115"/>
                    <a:pt x="92" y="115"/>
                    <a:pt x="92" y="116"/>
                  </a:cubicBezTo>
                  <a:cubicBezTo>
                    <a:pt x="91" y="116"/>
                    <a:pt x="91" y="119"/>
                    <a:pt x="92" y="120"/>
                  </a:cubicBezTo>
                  <a:cubicBezTo>
                    <a:pt x="92" y="121"/>
                    <a:pt x="94" y="122"/>
                    <a:pt x="94" y="123"/>
                  </a:cubicBezTo>
                  <a:cubicBezTo>
                    <a:pt x="94" y="124"/>
                    <a:pt x="93" y="126"/>
                    <a:pt x="93" y="127"/>
                  </a:cubicBezTo>
                  <a:cubicBezTo>
                    <a:pt x="92" y="128"/>
                    <a:pt x="90" y="131"/>
                    <a:pt x="89" y="132"/>
                  </a:cubicBezTo>
                  <a:cubicBezTo>
                    <a:pt x="89" y="133"/>
                    <a:pt x="87" y="134"/>
                    <a:pt x="86" y="134"/>
                  </a:cubicBezTo>
                  <a:cubicBezTo>
                    <a:pt x="85" y="135"/>
                    <a:pt x="82" y="134"/>
                    <a:pt x="81" y="134"/>
                  </a:cubicBezTo>
                  <a:cubicBezTo>
                    <a:pt x="79" y="134"/>
                    <a:pt x="77" y="136"/>
                    <a:pt x="75" y="137"/>
                  </a:cubicBezTo>
                  <a:cubicBezTo>
                    <a:pt x="74" y="137"/>
                    <a:pt x="71" y="136"/>
                    <a:pt x="70" y="136"/>
                  </a:cubicBezTo>
                  <a:cubicBezTo>
                    <a:pt x="69" y="137"/>
                    <a:pt x="67" y="139"/>
                    <a:pt x="66" y="139"/>
                  </a:cubicBezTo>
                  <a:cubicBezTo>
                    <a:pt x="65" y="139"/>
                    <a:pt x="63" y="139"/>
                    <a:pt x="62" y="139"/>
                  </a:cubicBezTo>
                  <a:cubicBezTo>
                    <a:pt x="62" y="139"/>
                    <a:pt x="61" y="138"/>
                    <a:pt x="60" y="138"/>
                  </a:cubicBezTo>
                  <a:cubicBezTo>
                    <a:pt x="59" y="137"/>
                    <a:pt x="56" y="137"/>
                    <a:pt x="55" y="137"/>
                  </a:cubicBezTo>
                  <a:cubicBezTo>
                    <a:pt x="54" y="137"/>
                    <a:pt x="53" y="138"/>
                    <a:pt x="52" y="138"/>
                  </a:cubicBezTo>
                  <a:cubicBezTo>
                    <a:pt x="52" y="139"/>
                    <a:pt x="53" y="140"/>
                    <a:pt x="54" y="141"/>
                  </a:cubicBezTo>
                  <a:cubicBezTo>
                    <a:pt x="55" y="141"/>
                    <a:pt x="57" y="142"/>
                    <a:pt x="59" y="143"/>
                  </a:cubicBezTo>
                  <a:cubicBezTo>
                    <a:pt x="60" y="143"/>
                    <a:pt x="63" y="144"/>
                    <a:pt x="64" y="144"/>
                  </a:cubicBezTo>
                  <a:cubicBezTo>
                    <a:pt x="65" y="144"/>
                    <a:pt x="68" y="144"/>
                    <a:pt x="69" y="144"/>
                  </a:cubicBezTo>
                  <a:cubicBezTo>
                    <a:pt x="69" y="144"/>
                    <a:pt x="69" y="144"/>
                    <a:pt x="69" y="144"/>
                  </a:cubicBezTo>
                  <a:cubicBezTo>
                    <a:pt x="69" y="145"/>
                    <a:pt x="70" y="147"/>
                    <a:pt x="69" y="148"/>
                  </a:cubicBezTo>
                  <a:cubicBezTo>
                    <a:pt x="69" y="149"/>
                    <a:pt x="69" y="151"/>
                    <a:pt x="68" y="151"/>
                  </a:cubicBezTo>
                  <a:cubicBezTo>
                    <a:pt x="68" y="152"/>
                    <a:pt x="66" y="153"/>
                    <a:pt x="65" y="153"/>
                  </a:cubicBezTo>
                  <a:cubicBezTo>
                    <a:pt x="64" y="154"/>
                    <a:pt x="62" y="155"/>
                    <a:pt x="61" y="1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8"/>
            <p:cNvSpPr>
              <a:spLocks/>
            </p:cNvSpPr>
            <p:nvPr/>
          </p:nvSpPr>
          <p:spPr bwMode="auto">
            <a:xfrm>
              <a:off x="3177398" y="3920788"/>
              <a:ext cx="163940" cy="388599"/>
            </a:xfrm>
            <a:custGeom>
              <a:avLst/>
              <a:gdLst/>
              <a:ahLst/>
              <a:cxnLst>
                <a:cxn ang="0">
                  <a:pos x="12" y="139"/>
                </a:cxn>
                <a:cxn ang="0">
                  <a:pos x="17" y="125"/>
                </a:cxn>
                <a:cxn ang="0">
                  <a:pos x="22" y="111"/>
                </a:cxn>
                <a:cxn ang="0">
                  <a:pos x="27" y="98"/>
                </a:cxn>
                <a:cxn ang="0">
                  <a:pos x="20" y="79"/>
                </a:cxn>
                <a:cxn ang="0">
                  <a:pos x="10" y="68"/>
                </a:cxn>
                <a:cxn ang="0">
                  <a:pos x="22" y="56"/>
                </a:cxn>
                <a:cxn ang="0">
                  <a:pos x="28" y="46"/>
                </a:cxn>
                <a:cxn ang="0">
                  <a:pos x="45" y="51"/>
                </a:cxn>
                <a:cxn ang="0">
                  <a:pos x="60" y="45"/>
                </a:cxn>
                <a:cxn ang="0">
                  <a:pos x="61" y="26"/>
                </a:cxn>
                <a:cxn ang="0">
                  <a:pos x="59" y="12"/>
                </a:cxn>
                <a:cxn ang="0">
                  <a:pos x="72" y="11"/>
                </a:cxn>
                <a:cxn ang="0">
                  <a:pos x="80" y="1"/>
                </a:cxn>
                <a:cxn ang="0">
                  <a:pos x="93" y="3"/>
                </a:cxn>
                <a:cxn ang="0">
                  <a:pos x="110" y="16"/>
                </a:cxn>
                <a:cxn ang="0">
                  <a:pos x="117" y="29"/>
                </a:cxn>
                <a:cxn ang="0">
                  <a:pos x="125" y="39"/>
                </a:cxn>
                <a:cxn ang="0">
                  <a:pos x="115" y="38"/>
                </a:cxn>
                <a:cxn ang="0">
                  <a:pos x="102" y="26"/>
                </a:cxn>
                <a:cxn ang="0">
                  <a:pos x="108" y="39"/>
                </a:cxn>
                <a:cxn ang="0">
                  <a:pos x="103" y="48"/>
                </a:cxn>
                <a:cxn ang="0">
                  <a:pos x="99" y="49"/>
                </a:cxn>
                <a:cxn ang="0">
                  <a:pos x="111" y="59"/>
                </a:cxn>
                <a:cxn ang="0">
                  <a:pos x="119" y="76"/>
                </a:cxn>
                <a:cxn ang="0">
                  <a:pos x="110" y="88"/>
                </a:cxn>
                <a:cxn ang="0">
                  <a:pos x="110" y="96"/>
                </a:cxn>
                <a:cxn ang="0">
                  <a:pos x="117" y="116"/>
                </a:cxn>
                <a:cxn ang="0">
                  <a:pos x="108" y="126"/>
                </a:cxn>
                <a:cxn ang="0">
                  <a:pos x="101" y="151"/>
                </a:cxn>
                <a:cxn ang="0">
                  <a:pos x="107" y="169"/>
                </a:cxn>
                <a:cxn ang="0">
                  <a:pos x="99" y="185"/>
                </a:cxn>
                <a:cxn ang="0">
                  <a:pos x="98" y="206"/>
                </a:cxn>
                <a:cxn ang="0">
                  <a:pos x="92" y="233"/>
                </a:cxn>
                <a:cxn ang="0">
                  <a:pos x="78" y="253"/>
                </a:cxn>
                <a:cxn ang="0">
                  <a:pos x="68" y="281"/>
                </a:cxn>
                <a:cxn ang="0">
                  <a:pos x="63" y="295"/>
                </a:cxn>
                <a:cxn ang="0">
                  <a:pos x="45" y="295"/>
                </a:cxn>
                <a:cxn ang="0">
                  <a:pos x="35" y="282"/>
                </a:cxn>
                <a:cxn ang="0">
                  <a:pos x="21" y="271"/>
                </a:cxn>
                <a:cxn ang="0">
                  <a:pos x="1" y="269"/>
                </a:cxn>
                <a:cxn ang="0">
                  <a:pos x="2" y="257"/>
                </a:cxn>
                <a:cxn ang="0">
                  <a:pos x="7" y="238"/>
                </a:cxn>
                <a:cxn ang="0">
                  <a:pos x="3" y="225"/>
                </a:cxn>
                <a:cxn ang="0">
                  <a:pos x="17" y="215"/>
                </a:cxn>
                <a:cxn ang="0">
                  <a:pos x="15" y="201"/>
                </a:cxn>
                <a:cxn ang="0">
                  <a:pos x="37" y="199"/>
                </a:cxn>
                <a:cxn ang="0">
                  <a:pos x="39" y="180"/>
                </a:cxn>
                <a:cxn ang="0">
                  <a:pos x="18" y="156"/>
                </a:cxn>
              </a:cxnLst>
              <a:rect l="0" t="0" r="r" b="b"/>
              <a:pathLst>
                <a:path w="125" h="297">
                  <a:moveTo>
                    <a:pt x="17" y="150"/>
                  </a:moveTo>
                  <a:cubicBezTo>
                    <a:pt x="17" y="148"/>
                    <a:pt x="17" y="146"/>
                    <a:pt x="16" y="145"/>
                  </a:cubicBezTo>
                  <a:cubicBezTo>
                    <a:pt x="16" y="144"/>
                    <a:pt x="13" y="143"/>
                    <a:pt x="13" y="142"/>
                  </a:cubicBezTo>
                  <a:cubicBezTo>
                    <a:pt x="12" y="141"/>
                    <a:pt x="12" y="139"/>
                    <a:pt x="12" y="139"/>
                  </a:cubicBezTo>
                  <a:cubicBezTo>
                    <a:pt x="12" y="138"/>
                    <a:pt x="12" y="136"/>
                    <a:pt x="13" y="135"/>
                  </a:cubicBezTo>
                  <a:cubicBezTo>
                    <a:pt x="13" y="134"/>
                    <a:pt x="14" y="133"/>
                    <a:pt x="15" y="133"/>
                  </a:cubicBezTo>
                  <a:cubicBezTo>
                    <a:pt x="15" y="132"/>
                    <a:pt x="16" y="130"/>
                    <a:pt x="16" y="129"/>
                  </a:cubicBezTo>
                  <a:cubicBezTo>
                    <a:pt x="16" y="128"/>
                    <a:pt x="17" y="126"/>
                    <a:pt x="17" y="125"/>
                  </a:cubicBezTo>
                  <a:cubicBezTo>
                    <a:pt x="16" y="123"/>
                    <a:pt x="15" y="120"/>
                    <a:pt x="15" y="119"/>
                  </a:cubicBezTo>
                  <a:cubicBezTo>
                    <a:pt x="16" y="117"/>
                    <a:pt x="17" y="113"/>
                    <a:pt x="17" y="112"/>
                  </a:cubicBezTo>
                  <a:cubicBezTo>
                    <a:pt x="18" y="111"/>
                    <a:pt x="18" y="109"/>
                    <a:pt x="19" y="109"/>
                  </a:cubicBezTo>
                  <a:cubicBezTo>
                    <a:pt x="19" y="109"/>
                    <a:pt x="21" y="111"/>
                    <a:pt x="22" y="111"/>
                  </a:cubicBezTo>
                  <a:cubicBezTo>
                    <a:pt x="23" y="111"/>
                    <a:pt x="25" y="111"/>
                    <a:pt x="26" y="110"/>
                  </a:cubicBezTo>
                  <a:cubicBezTo>
                    <a:pt x="26" y="109"/>
                    <a:pt x="26" y="107"/>
                    <a:pt x="26" y="105"/>
                  </a:cubicBezTo>
                  <a:cubicBezTo>
                    <a:pt x="26" y="104"/>
                    <a:pt x="27" y="102"/>
                    <a:pt x="27" y="101"/>
                  </a:cubicBezTo>
                  <a:cubicBezTo>
                    <a:pt x="27" y="100"/>
                    <a:pt x="27" y="98"/>
                    <a:pt x="27" y="98"/>
                  </a:cubicBezTo>
                  <a:cubicBezTo>
                    <a:pt x="27" y="96"/>
                    <a:pt x="29" y="95"/>
                    <a:pt x="29" y="93"/>
                  </a:cubicBezTo>
                  <a:cubicBezTo>
                    <a:pt x="29" y="92"/>
                    <a:pt x="28" y="90"/>
                    <a:pt x="27" y="88"/>
                  </a:cubicBezTo>
                  <a:cubicBezTo>
                    <a:pt x="27" y="87"/>
                    <a:pt x="26" y="84"/>
                    <a:pt x="25" y="82"/>
                  </a:cubicBezTo>
                  <a:cubicBezTo>
                    <a:pt x="24" y="81"/>
                    <a:pt x="21" y="80"/>
                    <a:pt x="20" y="79"/>
                  </a:cubicBezTo>
                  <a:cubicBezTo>
                    <a:pt x="18" y="78"/>
                    <a:pt x="15" y="77"/>
                    <a:pt x="14" y="76"/>
                  </a:cubicBezTo>
                  <a:cubicBezTo>
                    <a:pt x="13" y="76"/>
                    <a:pt x="11" y="74"/>
                    <a:pt x="10" y="73"/>
                  </a:cubicBezTo>
                  <a:cubicBezTo>
                    <a:pt x="10" y="72"/>
                    <a:pt x="10" y="71"/>
                    <a:pt x="10" y="70"/>
                  </a:cubicBezTo>
                  <a:cubicBezTo>
                    <a:pt x="10" y="69"/>
                    <a:pt x="10" y="68"/>
                    <a:pt x="10" y="68"/>
                  </a:cubicBezTo>
                  <a:cubicBezTo>
                    <a:pt x="10" y="66"/>
                    <a:pt x="9" y="64"/>
                    <a:pt x="10" y="63"/>
                  </a:cubicBezTo>
                  <a:cubicBezTo>
                    <a:pt x="10" y="62"/>
                    <a:pt x="13" y="61"/>
                    <a:pt x="14" y="61"/>
                  </a:cubicBezTo>
                  <a:cubicBezTo>
                    <a:pt x="16" y="60"/>
                    <a:pt x="18" y="59"/>
                    <a:pt x="19" y="59"/>
                  </a:cubicBezTo>
                  <a:cubicBezTo>
                    <a:pt x="20" y="58"/>
                    <a:pt x="21" y="57"/>
                    <a:pt x="22" y="56"/>
                  </a:cubicBezTo>
                  <a:cubicBezTo>
                    <a:pt x="22" y="56"/>
                    <a:pt x="23" y="55"/>
                    <a:pt x="24" y="55"/>
                  </a:cubicBezTo>
                  <a:cubicBezTo>
                    <a:pt x="24" y="53"/>
                    <a:pt x="23" y="51"/>
                    <a:pt x="23" y="50"/>
                  </a:cubicBezTo>
                  <a:cubicBezTo>
                    <a:pt x="23" y="49"/>
                    <a:pt x="23" y="48"/>
                    <a:pt x="23" y="47"/>
                  </a:cubicBezTo>
                  <a:cubicBezTo>
                    <a:pt x="24" y="46"/>
                    <a:pt x="27" y="46"/>
                    <a:pt x="28" y="46"/>
                  </a:cubicBezTo>
                  <a:cubicBezTo>
                    <a:pt x="29" y="46"/>
                    <a:pt x="32" y="46"/>
                    <a:pt x="33" y="47"/>
                  </a:cubicBezTo>
                  <a:cubicBezTo>
                    <a:pt x="34" y="47"/>
                    <a:pt x="36" y="48"/>
                    <a:pt x="37" y="48"/>
                  </a:cubicBezTo>
                  <a:cubicBezTo>
                    <a:pt x="38" y="48"/>
                    <a:pt x="40" y="48"/>
                    <a:pt x="41" y="49"/>
                  </a:cubicBezTo>
                  <a:cubicBezTo>
                    <a:pt x="42" y="49"/>
                    <a:pt x="44" y="50"/>
                    <a:pt x="45" y="51"/>
                  </a:cubicBezTo>
                  <a:cubicBezTo>
                    <a:pt x="46" y="51"/>
                    <a:pt x="48" y="51"/>
                    <a:pt x="50" y="51"/>
                  </a:cubicBezTo>
                  <a:cubicBezTo>
                    <a:pt x="50" y="51"/>
                    <a:pt x="52" y="51"/>
                    <a:pt x="53" y="51"/>
                  </a:cubicBezTo>
                  <a:cubicBezTo>
                    <a:pt x="54" y="51"/>
                    <a:pt x="56" y="50"/>
                    <a:pt x="57" y="49"/>
                  </a:cubicBezTo>
                  <a:cubicBezTo>
                    <a:pt x="58" y="48"/>
                    <a:pt x="59" y="46"/>
                    <a:pt x="60" y="45"/>
                  </a:cubicBezTo>
                  <a:cubicBezTo>
                    <a:pt x="61" y="44"/>
                    <a:pt x="61" y="41"/>
                    <a:pt x="62" y="40"/>
                  </a:cubicBezTo>
                  <a:cubicBezTo>
                    <a:pt x="62" y="39"/>
                    <a:pt x="62" y="37"/>
                    <a:pt x="62" y="36"/>
                  </a:cubicBezTo>
                  <a:cubicBezTo>
                    <a:pt x="62" y="34"/>
                    <a:pt x="59" y="32"/>
                    <a:pt x="59" y="30"/>
                  </a:cubicBezTo>
                  <a:cubicBezTo>
                    <a:pt x="59" y="29"/>
                    <a:pt x="60" y="27"/>
                    <a:pt x="61" y="26"/>
                  </a:cubicBezTo>
                  <a:cubicBezTo>
                    <a:pt x="61" y="25"/>
                    <a:pt x="61" y="22"/>
                    <a:pt x="61" y="21"/>
                  </a:cubicBezTo>
                  <a:cubicBezTo>
                    <a:pt x="60" y="20"/>
                    <a:pt x="60" y="19"/>
                    <a:pt x="60" y="18"/>
                  </a:cubicBezTo>
                  <a:cubicBezTo>
                    <a:pt x="59" y="17"/>
                    <a:pt x="58" y="15"/>
                    <a:pt x="58" y="14"/>
                  </a:cubicBezTo>
                  <a:cubicBezTo>
                    <a:pt x="58" y="14"/>
                    <a:pt x="59" y="13"/>
                    <a:pt x="59" y="12"/>
                  </a:cubicBezTo>
                  <a:cubicBezTo>
                    <a:pt x="60" y="11"/>
                    <a:pt x="62" y="10"/>
                    <a:pt x="63" y="10"/>
                  </a:cubicBezTo>
                  <a:cubicBezTo>
                    <a:pt x="64" y="10"/>
                    <a:pt x="65" y="10"/>
                    <a:pt x="65" y="10"/>
                  </a:cubicBezTo>
                  <a:cubicBezTo>
                    <a:pt x="66" y="10"/>
                    <a:pt x="67" y="11"/>
                    <a:pt x="68" y="11"/>
                  </a:cubicBezTo>
                  <a:cubicBezTo>
                    <a:pt x="69" y="11"/>
                    <a:pt x="71" y="12"/>
                    <a:pt x="72" y="11"/>
                  </a:cubicBezTo>
                  <a:cubicBezTo>
                    <a:pt x="73" y="11"/>
                    <a:pt x="72" y="8"/>
                    <a:pt x="73" y="7"/>
                  </a:cubicBezTo>
                  <a:cubicBezTo>
                    <a:pt x="73" y="7"/>
                    <a:pt x="75" y="6"/>
                    <a:pt x="76" y="5"/>
                  </a:cubicBezTo>
                  <a:cubicBezTo>
                    <a:pt x="76" y="4"/>
                    <a:pt x="76" y="2"/>
                    <a:pt x="77" y="2"/>
                  </a:cubicBezTo>
                  <a:cubicBezTo>
                    <a:pt x="78" y="1"/>
                    <a:pt x="79" y="1"/>
                    <a:pt x="80" y="1"/>
                  </a:cubicBezTo>
                  <a:cubicBezTo>
                    <a:pt x="81" y="0"/>
                    <a:pt x="82" y="1"/>
                    <a:pt x="83" y="1"/>
                  </a:cubicBezTo>
                  <a:cubicBezTo>
                    <a:pt x="84" y="1"/>
                    <a:pt x="85" y="3"/>
                    <a:pt x="85" y="3"/>
                  </a:cubicBezTo>
                  <a:cubicBezTo>
                    <a:pt x="86" y="3"/>
                    <a:pt x="87" y="2"/>
                    <a:pt x="88" y="2"/>
                  </a:cubicBezTo>
                  <a:cubicBezTo>
                    <a:pt x="89" y="2"/>
                    <a:pt x="92" y="3"/>
                    <a:pt x="93" y="3"/>
                  </a:cubicBezTo>
                  <a:cubicBezTo>
                    <a:pt x="95" y="3"/>
                    <a:pt x="99" y="4"/>
                    <a:pt x="101" y="4"/>
                  </a:cubicBezTo>
                  <a:cubicBezTo>
                    <a:pt x="103" y="5"/>
                    <a:pt x="107" y="6"/>
                    <a:pt x="108" y="8"/>
                  </a:cubicBezTo>
                  <a:cubicBezTo>
                    <a:pt x="109" y="9"/>
                    <a:pt x="109" y="11"/>
                    <a:pt x="110" y="13"/>
                  </a:cubicBezTo>
                  <a:cubicBezTo>
                    <a:pt x="110" y="13"/>
                    <a:pt x="110" y="16"/>
                    <a:pt x="110" y="16"/>
                  </a:cubicBezTo>
                  <a:cubicBezTo>
                    <a:pt x="111" y="17"/>
                    <a:pt x="112" y="18"/>
                    <a:pt x="113" y="19"/>
                  </a:cubicBezTo>
                  <a:cubicBezTo>
                    <a:pt x="113" y="20"/>
                    <a:pt x="113" y="21"/>
                    <a:pt x="113" y="22"/>
                  </a:cubicBezTo>
                  <a:cubicBezTo>
                    <a:pt x="113" y="23"/>
                    <a:pt x="114" y="24"/>
                    <a:pt x="115" y="25"/>
                  </a:cubicBezTo>
                  <a:cubicBezTo>
                    <a:pt x="115" y="26"/>
                    <a:pt x="116" y="28"/>
                    <a:pt x="117" y="29"/>
                  </a:cubicBezTo>
                  <a:cubicBezTo>
                    <a:pt x="118" y="29"/>
                    <a:pt x="119" y="29"/>
                    <a:pt x="120" y="29"/>
                  </a:cubicBezTo>
                  <a:cubicBezTo>
                    <a:pt x="121" y="29"/>
                    <a:pt x="123" y="31"/>
                    <a:pt x="123" y="32"/>
                  </a:cubicBezTo>
                  <a:cubicBezTo>
                    <a:pt x="124" y="33"/>
                    <a:pt x="122" y="35"/>
                    <a:pt x="123" y="36"/>
                  </a:cubicBezTo>
                  <a:cubicBezTo>
                    <a:pt x="123" y="37"/>
                    <a:pt x="125" y="38"/>
                    <a:pt x="125" y="39"/>
                  </a:cubicBezTo>
                  <a:cubicBezTo>
                    <a:pt x="125" y="40"/>
                    <a:pt x="124" y="42"/>
                    <a:pt x="123" y="43"/>
                  </a:cubicBezTo>
                  <a:cubicBezTo>
                    <a:pt x="122" y="43"/>
                    <a:pt x="120" y="43"/>
                    <a:pt x="120" y="42"/>
                  </a:cubicBezTo>
                  <a:cubicBezTo>
                    <a:pt x="119" y="42"/>
                    <a:pt x="118" y="40"/>
                    <a:pt x="117" y="39"/>
                  </a:cubicBezTo>
                  <a:cubicBezTo>
                    <a:pt x="117" y="39"/>
                    <a:pt x="115" y="38"/>
                    <a:pt x="115" y="38"/>
                  </a:cubicBezTo>
                  <a:cubicBezTo>
                    <a:pt x="114" y="37"/>
                    <a:pt x="113" y="35"/>
                    <a:pt x="112" y="34"/>
                  </a:cubicBezTo>
                  <a:cubicBezTo>
                    <a:pt x="112" y="33"/>
                    <a:pt x="110" y="31"/>
                    <a:pt x="110" y="30"/>
                  </a:cubicBezTo>
                  <a:cubicBezTo>
                    <a:pt x="109" y="29"/>
                    <a:pt x="109" y="27"/>
                    <a:pt x="108" y="27"/>
                  </a:cubicBezTo>
                  <a:cubicBezTo>
                    <a:pt x="107" y="26"/>
                    <a:pt x="103" y="26"/>
                    <a:pt x="102" y="26"/>
                  </a:cubicBezTo>
                  <a:cubicBezTo>
                    <a:pt x="102" y="27"/>
                    <a:pt x="102" y="29"/>
                    <a:pt x="102" y="29"/>
                  </a:cubicBezTo>
                  <a:cubicBezTo>
                    <a:pt x="102" y="30"/>
                    <a:pt x="103" y="32"/>
                    <a:pt x="104" y="32"/>
                  </a:cubicBezTo>
                  <a:cubicBezTo>
                    <a:pt x="105" y="33"/>
                    <a:pt x="108" y="34"/>
                    <a:pt x="108" y="35"/>
                  </a:cubicBezTo>
                  <a:cubicBezTo>
                    <a:pt x="109" y="36"/>
                    <a:pt x="109" y="38"/>
                    <a:pt x="108" y="39"/>
                  </a:cubicBezTo>
                  <a:cubicBezTo>
                    <a:pt x="108" y="40"/>
                    <a:pt x="106" y="39"/>
                    <a:pt x="106" y="40"/>
                  </a:cubicBezTo>
                  <a:cubicBezTo>
                    <a:pt x="105" y="40"/>
                    <a:pt x="104" y="42"/>
                    <a:pt x="104" y="42"/>
                  </a:cubicBezTo>
                  <a:cubicBezTo>
                    <a:pt x="104" y="43"/>
                    <a:pt x="105" y="45"/>
                    <a:pt x="105" y="45"/>
                  </a:cubicBezTo>
                  <a:cubicBezTo>
                    <a:pt x="105" y="46"/>
                    <a:pt x="104" y="47"/>
                    <a:pt x="103" y="48"/>
                  </a:cubicBezTo>
                  <a:cubicBezTo>
                    <a:pt x="102" y="48"/>
                    <a:pt x="101" y="46"/>
                    <a:pt x="101" y="46"/>
                  </a:cubicBezTo>
                  <a:cubicBezTo>
                    <a:pt x="100" y="45"/>
                    <a:pt x="99" y="45"/>
                    <a:pt x="99" y="45"/>
                  </a:cubicBezTo>
                  <a:cubicBezTo>
                    <a:pt x="98" y="45"/>
                    <a:pt x="97" y="46"/>
                    <a:pt x="97" y="46"/>
                  </a:cubicBezTo>
                  <a:cubicBezTo>
                    <a:pt x="97" y="47"/>
                    <a:pt x="98" y="49"/>
                    <a:pt x="99" y="49"/>
                  </a:cubicBezTo>
                  <a:cubicBezTo>
                    <a:pt x="99" y="50"/>
                    <a:pt x="100" y="50"/>
                    <a:pt x="101" y="51"/>
                  </a:cubicBezTo>
                  <a:cubicBezTo>
                    <a:pt x="102" y="51"/>
                    <a:pt x="103" y="52"/>
                    <a:pt x="104" y="52"/>
                  </a:cubicBezTo>
                  <a:cubicBezTo>
                    <a:pt x="105" y="53"/>
                    <a:pt x="107" y="54"/>
                    <a:pt x="107" y="54"/>
                  </a:cubicBezTo>
                  <a:cubicBezTo>
                    <a:pt x="109" y="55"/>
                    <a:pt x="110" y="58"/>
                    <a:pt x="111" y="59"/>
                  </a:cubicBezTo>
                  <a:cubicBezTo>
                    <a:pt x="112" y="61"/>
                    <a:pt x="114" y="64"/>
                    <a:pt x="116" y="66"/>
                  </a:cubicBezTo>
                  <a:cubicBezTo>
                    <a:pt x="116" y="67"/>
                    <a:pt x="119" y="68"/>
                    <a:pt x="120" y="69"/>
                  </a:cubicBezTo>
                  <a:cubicBezTo>
                    <a:pt x="120" y="70"/>
                    <a:pt x="120" y="72"/>
                    <a:pt x="120" y="73"/>
                  </a:cubicBezTo>
                  <a:cubicBezTo>
                    <a:pt x="120" y="74"/>
                    <a:pt x="120" y="75"/>
                    <a:pt x="119" y="76"/>
                  </a:cubicBezTo>
                  <a:cubicBezTo>
                    <a:pt x="118" y="77"/>
                    <a:pt x="115" y="75"/>
                    <a:pt x="114" y="76"/>
                  </a:cubicBezTo>
                  <a:cubicBezTo>
                    <a:pt x="113" y="76"/>
                    <a:pt x="113" y="78"/>
                    <a:pt x="112" y="79"/>
                  </a:cubicBezTo>
                  <a:cubicBezTo>
                    <a:pt x="112" y="80"/>
                    <a:pt x="114" y="83"/>
                    <a:pt x="113" y="84"/>
                  </a:cubicBezTo>
                  <a:cubicBezTo>
                    <a:pt x="113" y="85"/>
                    <a:pt x="111" y="87"/>
                    <a:pt x="110" y="88"/>
                  </a:cubicBezTo>
                  <a:cubicBezTo>
                    <a:pt x="109" y="89"/>
                    <a:pt x="106" y="88"/>
                    <a:pt x="105" y="89"/>
                  </a:cubicBezTo>
                  <a:cubicBezTo>
                    <a:pt x="104" y="90"/>
                    <a:pt x="103" y="92"/>
                    <a:pt x="103" y="93"/>
                  </a:cubicBezTo>
                  <a:cubicBezTo>
                    <a:pt x="103" y="94"/>
                    <a:pt x="104" y="95"/>
                    <a:pt x="105" y="96"/>
                  </a:cubicBezTo>
                  <a:cubicBezTo>
                    <a:pt x="106" y="96"/>
                    <a:pt x="108" y="95"/>
                    <a:pt x="110" y="96"/>
                  </a:cubicBezTo>
                  <a:cubicBezTo>
                    <a:pt x="111" y="96"/>
                    <a:pt x="115" y="98"/>
                    <a:pt x="116" y="99"/>
                  </a:cubicBezTo>
                  <a:cubicBezTo>
                    <a:pt x="118" y="100"/>
                    <a:pt x="120" y="103"/>
                    <a:pt x="121" y="105"/>
                  </a:cubicBezTo>
                  <a:cubicBezTo>
                    <a:pt x="122" y="106"/>
                    <a:pt x="121" y="110"/>
                    <a:pt x="121" y="111"/>
                  </a:cubicBezTo>
                  <a:cubicBezTo>
                    <a:pt x="120" y="113"/>
                    <a:pt x="118" y="115"/>
                    <a:pt x="117" y="116"/>
                  </a:cubicBezTo>
                  <a:cubicBezTo>
                    <a:pt x="117" y="117"/>
                    <a:pt x="117" y="118"/>
                    <a:pt x="116" y="119"/>
                  </a:cubicBezTo>
                  <a:cubicBezTo>
                    <a:pt x="116" y="120"/>
                    <a:pt x="115" y="121"/>
                    <a:pt x="115" y="122"/>
                  </a:cubicBezTo>
                  <a:cubicBezTo>
                    <a:pt x="114" y="123"/>
                    <a:pt x="112" y="124"/>
                    <a:pt x="111" y="125"/>
                  </a:cubicBezTo>
                  <a:cubicBezTo>
                    <a:pt x="110" y="125"/>
                    <a:pt x="108" y="125"/>
                    <a:pt x="108" y="126"/>
                  </a:cubicBezTo>
                  <a:cubicBezTo>
                    <a:pt x="107" y="127"/>
                    <a:pt x="108" y="130"/>
                    <a:pt x="108" y="131"/>
                  </a:cubicBezTo>
                  <a:cubicBezTo>
                    <a:pt x="108" y="133"/>
                    <a:pt x="108" y="136"/>
                    <a:pt x="107" y="138"/>
                  </a:cubicBezTo>
                  <a:cubicBezTo>
                    <a:pt x="106" y="139"/>
                    <a:pt x="104" y="141"/>
                    <a:pt x="103" y="142"/>
                  </a:cubicBezTo>
                  <a:cubicBezTo>
                    <a:pt x="102" y="144"/>
                    <a:pt x="102" y="149"/>
                    <a:pt x="101" y="151"/>
                  </a:cubicBezTo>
                  <a:cubicBezTo>
                    <a:pt x="101" y="152"/>
                    <a:pt x="99" y="155"/>
                    <a:pt x="99" y="157"/>
                  </a:cubicBezTo>
                  <a:cubicBezTo>
                    <a:pt x="99" y="158"/>
                    <a:pt x="100" y="160"/>
                    <a:pt x="101" y="161"/>
                  </a:cubicBezTo>
                  <a:cubicBezTo>
                    <a:pt x="102" y="162"/>
                    <a:pt x="104" y="163"/>
                    <a:pt x="105" y="164"/>
                  </a:cubicBezTo>
                  <a:cubicBezTo>
                    <a:pt x="105" y="165"/>
                    <a:pt x="107" y="168"/>
                    <a:pt x="107" y="169"/>
                  </a:cubicBezTo>
                  <a:cubicBezTo>
                    <a:pt x="108" y="171"/>
                    <a:pt x="109" y="173"/>
                    <a:pt x="109" y="174"/>
                  </a:cubicBezTo>
                  <a:cubicBezTo>
                    <a:pt x="109" y="176"/>
                    <a:pt x="108" y="178"/>
                    <a:pt x="107" y="179"/>
                  </a:cubicBezTo>
                  <a:cubicBezTo>
                    <a:pt x="106" y="180"/>
                    <a:pt x="104" y="180"/>
                    <a:pt x="103" y="180"/>
                  </a:cubicBezTo>
                  <a:cubicBezTo>
                    <a:pt x="102" y="181"/>
                    <a:pt x="99" y="183"/>
                    <a:pt x="99" y="185"/>
                  </a:cubicBezTo>
                  <a:cubicBezTo>
                    <a:pt x="98" y="186"/>
                    <a:pt x="99" y="190"/>
                    <a:pt x="99" y="191"/>
                  </a:cubicBezTo>
                  <a:cubicBezTo>
                    <a:pt x="100" y="192"/>
                    <a:pt x="101" y="195"/>
                    <a:pt x="101" y="196"/>
                  </a:cubicBezTo>
                  <a:cubicBezTo>
                    <a:pt x="101" y="198"/>
                    <a:pt x="98" y="199"/>
                    <a:pt x="98" y="201"/>
                  </a:cubicBezTo>
                  <a:cubicBezTo>
                    <a:pt x="98" y="202"/>
                    <a:pt x="98" y="205"/>
                    <a:pt x="98" y="206"/>
                  </a:cubicBezTo>
                  <a:cubicBezTo>
                    <a:pt x="98" y="208"/>
                    <a:pt x="99" y="213"/>
                    <a:pt x="99" y="215"/>
                  </a:cubicBezTo>
                  <a:cubicBezTo>
                    <a:pt x="99" y="217"/>
                    <a:pt x="99" y="221"/>
                    <a:pt x="98" y="223"/>
                  </a:cubicBezTo>
                  <a:cubicBezTo>
                    <a:pt x="97" y="224"/>
                    <a:pt x="95" y="225"/>
                    <a:pt x="95" y="226"/>
                  </a:cubicBezTo>
                  <a:cubicBezTo>
                    <a:pt x="94" y="228"/>
                    <a:pt x="92" y="231"/>
                    <a:pt x="92" y="233"/>
                  </a:cubicBezTo>
                  <a:cubicBezTo>
                    <a:pt x="91" y="234"/>
                    <a:pt x="91" y="238"/>
                    <a:pt x="90" y="239"/>
                  </a:cubicBezTo>
                  <a:cubicBezTo>
                    <a:pt x="90" y="240"/>
                    <a:pt x="89" y="242"/>
                    <a:pt x="88" y="242"/>
                  </a:cubicBezTo>
                  <a:cubicBezTo>
                    <a:pt x="87" y="243"/>
                    <a:pt x="84" y="245"/>
                    <a:pt x="83" y="246"/>
                  </a:cubicBezTo>
                  <a:cubicBezTo>
                    <a:pt x="82" y="247"/>
                    <a:pt x="79" y="251"/>
                    <a:pt x="78" y="253"/>
                  </a:cubicBezTo>
                  <a:cubicBezTo>
                    <a:pt x="78" y="255"/>
                    <a:pt x="78" y="259"/>
                    <a:pt x="78" y="261"/>
                  </a:cubicBezTo>
                  <a:cubicBezTo>
                    <a:pt x="78" y="262"/>
                    <a:pt x="77" y="265"/>
                    <a:pt x="76" y="267"/>
                  </a:cubicBezTo>
                  <a:cubicBezTo>
                    <a:pt x="76" y="268"/>
                    <a:pt x="73" y="271"/>
                    <a:pt x="72" y="273"/>
                  </a:cubicBezTo>
                  <a:cubicBezTo>
                    <a:pt x="71" y="275"/>
                    <a:pt x="69" y="279"/>
                    <a:pt x="68" y="281"/>
                  </a:cubicBezTo>
                  <a:cubicBezTo>
                    <a:pt x="67" y="283"/>
                    <a:pt x="66" y="287"/>
                    <a:pt x="65" y="289"/>
                  </a:cubicBezTo>
                  <a:cubicBezTo>
                    <a:pt x="65" y="290"/>
                    <a:pt x="65" y="294"/>
                    <a:pt x="65" y="295"/>
                  </a:cubicBezTo>
                  <a:cubicBezTo>
                    <a:pt x="65" y="295"/>
                    <a:pt x="65" y="295"/>
                    <a:pt x="65" y="295"/>
                  </a:cubicBezTo>
                  <a:cubicBezTo>
                    <a:pt x="64" y="295"/>
                    <a:pt x="63" y="295"/>
                    <a:pt x="63" y="295"/>
                  </a:cubicBezTo>
                  <a:cubicBezTo>
                    <a:pt x="62" y="295"/>
                    <a:pt x="61" y="295"/>
                    <a:pt x="60" y="295"/>
                  </a:cubicBezTo>
                  <a:cubicBezTo>
                    <a:pt x="59" y="295"/>
                    <a:pt x="57" y="297"/>
                    <a:pt x="55" y="297"/>
                  </a:cubicBezTo>
                  <a:cubicBezTo>
                    <a:pt x="54" y="297"/>
                    <a:pt x="51" y="296"/>
                    <a:pt x="50" y="296"/>
                  </a:cubicBezTo>
                  <a:cubicBezTo>
                    <a:pt x="48" y="296"/>
                    <a:pt x="46" y="295"/>
                    <a:pt x="45" y="295"/>
                  </a:cubicBezTo>
                  <a:cubicBezTo>
                    <a:pt x="44" y="294"/>
                    <a:pt x="41" y="294"/>
                    <a:pt x="40" y="293"/>
                  </a:cubicBezTo>
                  <a:cubicBezTo>
                    <a:pt x="40" y="293"/>
                    <a:pt x="39" y="291"/>
                    <a:pt x="39" y="291"/>
                  </a:cubicBezTo>
                  <a:cubicBezTo>
                    <a:pt x="38" y="290"/>
                    <a:pt x="39" y="287"/>
                    <a:pt x="38" y="286"/>
                  </a:cubicBezTo>
                  <a:cubicBezTo>
                    <a:pt x="38" y="285"/>
                    <a:pt x="36" y="283"/>
                    <a:pt x="35" y="282"/>
                  </a:cubicBezTo>
                  <a:cubicBezTo>
                    <a:pt x="34" y="282"/>
                    <a:pt x="33" y="280"/>
                    <a:pt x="32" y="279"/>
                  </a:cubicBezTo>
                  <a:cubicBezTo>
                    <a:pt x="31" y="279"/>
                    <a:pt x="31" y="277"/>
                    <a:pt x="30" y="276"/>
                  </a:cubicBezTo>
                  <a:cubicBezTo>
                    <a:pt x="29" y="275"/>
                    <a:pt x="26" y="273"/>
                    <a:pt x="25" y="272"/>
                  </a:cubicBezTo>
                  <a:cubicBezTo>
                    <a:pt x="24" y="272"/>
                    <a:pt x="22" y="271"/>
                    <a:pt x="21" y="271"/>
                  </a:cubicBezTo>
                  <a:cubicBezTo>
                    <a:pt x="20" y="270"/>
                    <a:pt x="20" y="268"/>
                    <a:pt x="19" y="267"/>
                  </a:cubicBezTo>
                  <a:cubicBezTo>
                    <a:pt x="18" y="267"/>
                    <a:pt x="15" y="268"/>
                    <a:pt x="13" y="268"/>
                  </a:cubicBezTo>
                  <a:cubicBezTo>
                    <a:pt x="12" y="268"/>
                    <a:pt x="9" y="269"/>
                    <a:pt x="8" y="270"/>
                  </a:cubicBezTo>
                  <a:cubicBezTo>
                    <a:pt x="6" y="270"/>
                    <a:pt x="3" y="269"/>
                    <a:pt x="1" y="269"/>
                  </a:cubicBezTo>
                  <a:cubicBezTo>
                    <a:pt x="1" y="269"/>
                    <a:pt x="0" y="269"/>
                    <a:pt x="0" y="269"/>
                  </a:cubicBezTo>
                  <a:cubicBezTo>
                    <a:pt x="0" y="268"/>
                    <a:pt x="0" y="266"/>
                    <a:pt x="0" y="266"/>
                  </a:cubicBezTo>
                  <a:cubicBezTo>
                    <a:pt x="0" y="264"/>
                    <a:pt x="2" y="263"/>
                    <a:pt x="3" y="261"/>
                  </a:cubicBezTo>
                  <a:cubicBezTo>
                    <a:pt x="3" y="260"/>
                    <a:pt x="2" y="258"/>
                    <a:pt x="2" y="257"/>
                  </a:cubicBezTo>
                  <a:cubicBezTo>
                    <a:pt x="2" y="256"/>
                    <a:pt x="3" y="254"/>
                    <a:pt x="4" y="253"/>
                  </a:cubicBezTo>
                  <a:cubicBezTo>
                    <a:pt x="4" y="252"/>
                    <a:pt x="5" y="250"/>
                    <a:pt x="5" y="249"/>
                  </a:cubicBezTo>
                  <a:cubicBezTo>
                    <a:pt x="5" y="247"/>
                    <a:pt x="7" y="244"/>
                    <a:pt x="7" y="242"/>
                  </a:cubicBezTo>
                  <a:cubicBezTo>
                    <a:pt x="7" y="241"/>
                    <a:pt x="7" y="239"/>
                    <a:pt x="7" y="238"/>
                  </a:cubicBezTo>
                  <a:cubicBezTo>
                    <a:pt x="7" y="237"/>
                    <a:pt x="5" y="236"/>
                    <a:pt x="4" y="235"/>
                  </a:cubicBezTo>
                  <a:cubicBezTo>
                    <a:pt x="4" y="235"/>
                    <a:pt x="5" y="233"/>
                    <a:pt x="5" y="232"/>
                  </a:cubicBezTo>
                  <a:cubicBezTo>
                    <a:pt x="5" y="231"/>
                    <a:pt x="5" y="229"/>
                    <a:pt x="5" y="228"/>
                  </a:cubicBezTo>
                  <a:cubicBezTo>
                    <a:pt x="4" y="227"/>
                    <a:pt x="3" y="226"/>
                    <a:pt x="3" y="225"/>
                  </a:cubicBezTo>
                  <a:cubicBezTo>
                    <a:pt x="3" y="225"/>
                    <a:pt x="3" y="223"/>
                    <a:pt x="3" y="223"/>
                  </a:cubicBezTo>
                  <a:cubicBezTo>
                    <a:pt x="4" y="221"/>
                    <a:pt x="6" y="220"/>
                    <a:pt x="7" y="219"/>
                  </a:cubicBezTo>
                  <a:cubicBezTo>
                    <a:pt x="9" y="219"/>
                    <a:pt x="12" y="217"/>
                    <a:pt x="14" y="216"/>
                  </a:cubicBezTo>
                  <a:cubicBezTo>
                    <a:pt x="15" y="216"/>
                    <a:pt x="17" y="216"/>
                    <a:pt x="17" y="215"/>
                  </a:cubicBezTo>
                  <a:cubicBezTo>
                    <a:pt x="18" y="214"/>
                    <a:pt x="19" y="212"/>
                    <a:pt x="19" y="211"/>
                  </a:cubicBezTo>
                  <a:cubicBezTo>
                    <a:pt x="19" y="210"/>
                    <a:pt x="19" y="208"/>
                    <a:pt x="18" y="208"/>
                  </a:cubicBezTo>
                  <a:cubicBezTo>
                    <a:pt x="18" y="207"/>
                    <a:pt x="15" y="206"/>
                    <a:pt x="15" y="205"/>
                  </a:cubicBezTo>
                  <a:cubicBezTo>
                    <a:pt x="14" y="204"/>
                    <a:pt x="15" y="202"/>
                    <a:pt x="15" y="201"/>
                  </a:cubicBezTo>
                  <a:cubicBezTo>
                    <a:pt x="16" y="200"/>
                    <a:pt x="17" y="198"/>
                    <a:pt x="18" y="198"/>
                  </a:cubicBezTo>
                  <a:cubicBezTo>
                    <a:pt x="19" y="197"/>
                    <a:pt x="22" y="196"/>
                    <a:pt x="23" y="196"/>
                  </a:cubicBezTo>
                  <a:cubicBezTo>
                    <a:pt x="25" y="196"/>
                    <a:pt x="28" y="197"/>
                    <a:pt x="29" y="197"/>
                  </a:cubicBezTo>
                  <a:cubicBezTo>
                    <a:pt x="31" y="198"/>
                    <a:pt x="35" y="199"/>
                    <a:pt x="37" y="199"/>
                  </a:cubicBezTo>
                  <a:cubicBezTo>
                    <a:pt x="38" y="198"/>
                    <a:pt x="41" y="198"/>
                    <a:pt x="42" y="196"/>
                  </a:cubicBezTo>
                  <a:cubicBezTo>
                    <a:pt x="43" y="195"/>
                    <a:pt x="44" y="193"/>
                    <a:pt x="44" y="191"/>
                  </a:cubicBezTo>
                  <a:cubicBezTo>
                    <a:pt x="44" y="190"/>
                    <a:pt x="43" y="186"/>
                    <a:pt x="42" y="185"/>
                  </a:cubicBezTo>
                  <a:cubicBezTo>
                    <a:pt x="42" y="184"/>
                    <a:pt x="39" y="182"/>
                    <a:pt x="39" y="180"/>
                  </a:cubicBezTo>
                  <a:cubicBezTo>
                    <a:pt x="37" y="178"/>
                    <a:pt x="36" y="174"/>
                    <a:pt x="34" y="172"/>
                  </a:cubicBezTo>
                  <a:cubicBezTo>
                    <a:pt x="33" y="169"/>
                    <a:pt x="29" y="164"/>
                    <a:pt x="26" y="162"/>
                  </a:cubicBezTo>
                  <a:cubicBezTo>
                    <a:pt x="25" y="161"/>
                    <a:pt x="23" y="160"/>
                    <a:pt x="22" y="160"/>
                  </a:cubicBezTo>
                  <a:cubicBezTo>
                    <a:pt x="20" y="159"/>
                    <a:pt x="18" y="157"/>
                    <a:pt x="18" y="156"/>
                  </a:cubicBezTo>
                  <a:cubicBezTo>
                    <a:pt x="17" y="154"/>
                    <a:pt x="17" y="152"/>
                    <a:pt x="17" y="151"/>
                  </a:cubicBezTo>
                  <a:cubicBezTo>
                    <a:pt x="17" y="150"/>
                    <a:pt x="17" y="150"/>
                    <a:pt x="17" y="1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79"/>
            <p:cNvSpPr>
              <a:spLocks/>
            </p:cNvSpPr>
            <p:nvPr/>
          </p:nvSpPr>
          <p:spPr bwMode="auto">
            <a:xfrm>
              <a:off x="2788800" y="3285672"/>
              <a:ext cx="301164" cy="474052"/>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1" name="Freeform 66"/>
            <p:cNvSpPr>
              <a:spLocks noEditPoints="1"/>
            </p:cNvSpPr>
            <p:nvPr/>
          </p:nvSpPr>
          <p:spPr bwMode="auto">
            <a:xfrm>
              <a:off x="2870162" y="2414968"/>
              <a:ext cx="479676" cy="766268"/>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81"/>
            <p:cNvSpPr>
              <a:spLocks/>
            </p:cNvSpPr>
            <p:nvPr/>
          </p:nvSpPr>
          <p:spPr bwMode="auto">
            <a:xfrm>
              <a:off x="3206056" y="1543050"/>
              <a:ext cx="775742" cy="86220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grpSp>
      <p:sp>
        <p:nvSpPr>
          <p:cNvPr id="183" name="Freeform 182"/>
          <p:cNvSpPr>
            <a:spLocks/>
          </p:cNvSpPr>
          <p:nvPr/>
        </p:nvSpPr>
        <p:spPr bwMode="auto">
          <a:xfrm>
            <a:off x="3021200" y="4202416"/>
            <a:ext cx="326261" cy="513556"/>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4" name="Freeform 66"/>
          <p:cNvSpPr>
            <a:spLocks noEditPoints="1"/>
          </p:cNvSpPr>
          <p:nvPr/>
        </p:nvSpPr>
        <p:spPr bwMode="auto">
          <a:xfrm>
            <a:off x="3109342" y="3259153"/>
            <a:ext cx="519649" cy="830124"/>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84"/>
          <p:cNvSpPr>
            <a:spLocks/>
          </p:cNvSpPr>
          <p:nvPr/>
        </p:nvSpPr>
        <p:spPr bwMode="auto">
          <a:xfrm>
            <a:off x="3473227" y="2314576"/>
            <a:ext cx="840387" cy="93405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2" name="Text Placeholder 1"/>
          <p:cNvSpPr>
            <a:spLocks noGrp="1"/>
          </p:cNvSpPr>
          <p:nvPr>
            <p:ph type="body" sz="quarter" idx="10"/>
          </p:nvPr>
        </p:nvSpPr>
        <p:spPr/>
        <p:txBody>
          <a:bodyPr/>
          <a:lstStyle/>
          <a:p>
            <a:r>
              <a:rPr lang="en-US" dirty="0" smtClean="0"/>
              <a:t>Portugal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7" name="Oval 86"/>
          <p:cNvSpPr/>
          <p:nvPr/>
        </p:nvSpPr>
        <p:spPr>
          <a:xfrm>
            <a:off x="3153014" y="3613606"/>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3795206" y="2610275"/>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Oval 88"/>
          <p:cNvSpPr/>
          <p:nvPr/>
        </p:nvSpPr>
        <p:spPr>
          <a:xfrm>
            <a:off x="3131532" y="4455492"/>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91" name="Straight Connector 90"/>
          <p:cNvCxnSpPr>
            <a:endCxn id="88" idx="2"/>
          </p:cNvCxnSpPr>
          <p:nvPr/>
        </p:nvCxnSpPr>
        <p:spPr>
          <a:xfrm>
            <a:off x="2256367" y="2680015"/>
            <a:ext cx="153883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a:off x="1213552" y="2610278"/>
            <a:ext cx="966236" cy="364200"/>
            <a:chOff x="1120202" y="1816004"/>
            <a:chExt cx="891910" cy="336184"/>
          </a:xfrm>
        </p:grpSpPr>
        <p:sp>
          <p:nvSpPr>
            <p:cNvPr id="92" name="TextBox 91"/>
            <p:cNvSpPr txBox="1"/>
            <p:nvPr/>
          </p:nvSpPr>
          <p:spPr>
            <a:xfrm>
              <a:off x="1120202" y="181600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3" name="TextBox 92"/>
            <p:cNvSpPr txBox="1"/>
            <p:nvPr/>
          </p:nvSpPr>
          <p:spPr>
            <a:xfrm>
              <a:off x="1120202" y="196752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44.6%</a:t>
              </a:r>
            </a:p>
          </p:txBody>
        </p:sp>
      </p:grpSp>
      <p:cxnSp>
        <p:nvCxnSpPr>
          <p:cNvPr id="94" name="Straight Connector 93"/>
          <p:cNvCxnSpPr>
            <a:endCxn id="87" idx="2"/>
          </p:cNvCxnSpPr>
          <p:nvPr/>
        </p:nvCxnSpPr>
        <p:spPr>
          <a:xfrm>
            <a:off x="2256367" y="3683345"/>
            <a:ext cx="89664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0" name="Group 89"/>
          <p:cNvGrpSpPr/>
          <p:nvPr/>
        </p:nvGrpSpPr>
        <p:grpSpPr>
          <a:xfrm>
            <a:off x="1213552" y="3618656"/>
            <a:ext cx="966236" cy="364200"/>
            <a:chOff x="1120202" y="2746814"/>
            <a:chExt cx="891910" cy="336184"/>
          </a:xfrm>
        </p:grpSpPr>
        <p:sp>
          <p:nvSpPr>
            <p:cNvPr id="95" name="TextBox 94"/>
            <p:cNvSpPr txBox="1"/>
            <p:nvPr/>
          </p:nvSpPr>
          <p:spPr>
            <a:xfrm>
              <a:off x="1120202" y="274681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6" name="TextBox 95"/>
            <p:cNvSpPr txBox="1"/>
            <p:nvPr/>
          </p:nvSpPr>
          <p:spPr>
            <a:xfrm>
              <a:off x="1120202" y="289833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32.5%</a:t>
              </a:r>
            </a:p>
          </p:txBody>
        </p:sp>
      </p:grpSp>
      <p:cxnSp>
        <p:nvCxnSpPr>
          <p:cNvPr id="97" name="Straight Connector 96"/>
          <p:cNvCxnSpPr>
            <a:endCxn id="89" idx="2"/>
          </p:cNvCxnSpPr>
          <p:nvPr/>
        </p:nvCxnSpPr>
        <p:spPr>
          <a:xfrm>
            <a:off x="2256367" y="4525232"/>
            <a:ext cx="87516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1213552" y="4448850"/>
            <a:ext cx="966236" cy="364200"/>
            <a:chOff x="1120202" y="3513146"/>
            <a:chExt cx="891910" cy="336184"/>
          </a:xfrm>
        </p:grpSpPr>
        <p:sp>
          <p:nvSpPr>
            <p:cNvPr id="98" name="TextBox 97"/>
            <p:cNvSpPr txBox="1"/>
            <p:nvPr/>
          </p:nvSpPr>
          <p:spPr>
            <a:xfrm>
              <a:off x="1120202" y="3513146"/>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9" name="TextBox 98"/>
            <p:cNvSpPr txBox="1"/>
            <p:nvPr/>
          </p:nvSpPr>
          <p:spPr>
            <a:xfrm>
              <a:off x="1120202" y="3664664"/>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38.2%</a:t>
              </a:r>
            </a:p>
          </p:txBody>
        </p:sp>
      </p:grpSp>
      <p:sp>
        <p:nvSpPr>
          <p:cNvPr id="114" name="TextBox 113"/>
          <p:cNvSpPr txBox="1"/>
          <p:nvPr/>
        </p:nvSpPr>
        <p:spPr>
          <a:xfrm>
            <a:off x="5790966" y="413872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30% </a:t>
            </a:r>
            <a:r>
              <a:rPr lang="en-US" sz="1083" b="1" spc="32" dirty="0">
                <a:solidFill>
                  <a:schemeClr val="accent1"/>
                </a:solidFill>
                <a:latin typeface="Lato" panose="020F0502020204030203" pitchFamily="34" charset="0"/>
                <a:cs typeface="Poppins SemiBold" panose="02000000000000000000" pitchFamily="2" charset="0"/>
              </a:rPr>
              <a:t>of Women Use Twitter</a:t>
            </a:r>
          </a:p>
        </p:txBody>
      </p:sp>
      <p:grpSp>
        <p:nvGrpSpPr>
          <p:cNvPr id="153" name="Group 152"/>
          <p:cNvGrpSpPr/>
          <p:nvPr/>
        </p:nvGrpSpPr>
        <p:grpSpPr>
          <a:xfrm>
            <a:off x="5780651" y="2888431"/>
            <a:ext cx="2934179" cy="577593"/>
            <a:chOff x="1658174" y="9687640"/>
            <a:chExt cx="6536222" cy="1286655"/>
          </a:xfrm>
          <a:solidFill>
            <a:schemeClr val="accent2"/>
          </a:solidFill>
        </p:grpSpPr>
        <p:sp>
          <p:nvSpPr>
            <p:cNvPr id="154" name="Freeform 15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5" name="Freeform 15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4" name="TextBox 163"/>
          <p:cNvSpPr txBox="1"/>
          <p:nvPr/>
        </p:nvSpPr>
        <p:spPr>
          <a:xfrm>
            <a:off x="5790966" y="231837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083" b="1" spc="32" dirty="0">
                <a:solidFill>
                  <a:schemeClr val="accent1"/>
                </a:solidFill>
                <a:latin typeface="Lato" panose="020F0502020204030203" pitchFamily="34" charset="0"/>
                <a:cs typeface="Poppins SemiBold" panose="02000000000000000000" pitchFamily="2" charset="0"/>
              </a:rPr>
              <a:t>of Men Use Facebook</a:t>
            </a:r>
          </a:p>
        </p:txBody>
      </p:sp>
      <p:grpSp>
        <p:nvGrpSpPr>
          <p:cNvPr id="165" name="Group 164"/>
          <p:cNvGrpSpPr/>
          <p:nvPr/>
        </p:nvGrpSpPr>
        <p:grpSpPr>
          <a:xfrm>
            <a:off x="5760968" y="4711239"/>
            <a:ext cx="2974503" cy="575135"/>
            <a:chOff x="5769936" y="3755355"/>
            <a:chExt cx="2745695" cy="530894"/>
          </a:xfrm>
          <a:solidFill>
            <a:schemeClr val="accent2"/>
          </a:solidFill>
        </p:grpSpPr>
        <p:sp>
          <p:nvSpPr>
            <p:cNvPr id="166" name="Freeform 165"/>
            <p:cNvSpPr>
              <a:spLocks noChangeArrowheads="1"/>
            </p:cNvSpPr>
            <p:nvPr/>
          </p:nvSpPr>
          <p:spPr bwMode="auto">
            <a:xfrm>
              <a:off x="5769936"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7" name="Freeform 166"/>
            <p:cNvSpPr>
              <a:spLocks noChangeArrowheads="1"/>
            </p:cNvSpPr>
            <p:nvPr/>
          </p:nvSpPr>
          <p:spPr bwMode="auto">
            <a:xfrm>
              <a:off x="6047547"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8" name="Freeform 167"/>
            <p:cNvSpPr>
              <a:spLocks noChangeArrowheads="1"/>
            </p:cNvSpPr>
            <p:nvPr/>
          </p:nvSpPr>
          <p:spPr bwMode="auto">
            <a:xfrm>
              <a:off x="6325158"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9" name="Freeform 168"/>
            <p:cNvSpPr>
              <a:spLocks noChangeArrowheads="1"/>
            </p:cNvSpPr>
            <p:nvPr/>
          </p:nvSpPr>
          <p:spPr bwMode="auto">
            <a:xfrm>
              <a:off x="6602769"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0" name="Freeform 169"/>
            <p:cNvSpPr>
              <a:spLocks noChangeArrowheads="1"/>
            </p:cNvSpPr>
            <p:nvPr/>
          </p:nvSpPr>
          <p:spPr bwMode="auto">
            <a:xfrm>
              <a:off x="6880380"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1" name="Freeform 170"/>
            <p:cNvSpPr>
              <a:spLocks noChangeArrowheads="1"/>
            </p:cNvSpPr>
            <p:nvPr/>
          </p:nvSpPr>
          <p:spPr bwMode="auto">
            <a:xfrm>
              <a:off x="7157991"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2" name="Freeform 171"/>
            <p:cNvSpPr>
              <a:spLocks noChangeArrowheads="1"/>
            </p:cNvSpPr>
            <p:nvPr/>
          </p:nvSpPr>
          <p:spPr bwMode="auto">
            <a:xfrm>
              <a:off x="7435602"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3" name="Freeform 172"/>
            <p:cNvSpPr>
              <a:spLocks noChangeArrowheads="1"/>
            </p:cNvSpPr>
            <p:nvPr/>
          </p:nvSpPr>
          <p:spPr bwMode="auto">
            <a:xfrm>
              <a:off x="7713213"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4" name="Freeform 173"/>
            <p:cNvSpPr>
              <a:spLocks noChangeArrowheads="1"/>
            </p:cNvSpPr>
            <p:nvPr/>
          </p:nvSpPr>
          <p:spPr bwMode="auto">
            <a:xfrm>
              <a:off x="7990824"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5" name="Freeform 174"/>
            <p:cNvSpPr>
              <a:spLocks noChangeArrowheads="1"/>
            </p:cNvSpPr>
            <p:nvPr/>
          </p:nvSpPr>
          <p:spPr bwMode="auto">
            <a:xfrm>
              <a:off x="8268435"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cxnSp>
        <p:nvCxnSpPr>
          <p:cNvPr id="177" name="Straight Connector 176"/>
          <p:cNvCxnSpPr/>
          <p:nvPr/>
        </p:nvCxnSpPr>
        <p:spPr>
          <a:xfrm>
            <a:off x="5780651" y="3822216"/>
            <a:ext cx="298891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393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5873406" y="2314575"/>
            <a:ext cx="2328749" cy="2971800"/>
            <a:chOff x="5421606" y="1543050"/>
            <a:chExt cx="2149614" cy="2743200"/>
          </a:xfrm>
          <a:solidFill>
            <a:schemeClr val="accent6"/>
          </a:solidFill>
        </p:grpSpPr>
        <p:sp>
          <p:nvSpPr>
            <p:cNvPr id="39" name="Freeform 6"/>
            <p:cNvSpPr>
              <a:spLocks/>
            </p:cNvSpPr>
            <p:nvPr/>
          </p:nvSpPr>
          <p:spPr bwMode="auto">
            <a:xfrm>
              <a:off x="5904337" y="3264353"/>
              <a:ext cx="1128724" cy="580486"/>
            </a:xfrm>
            <a:custGeom>
              <a:avLst/>
              <a:gdLst>
                <a:gd name="T0" fmla="*/ 3525 w 3759"/>
                <a:gd name="T1" fmla="*/ 430 h 1934"/>
                <a:gd name="T2" fmla="*/ 3423 w 3759"/>
                <a:gd name="T3" fmla="*/ 305 h 1934"/>
                <a:gd name="T4" fmla="*/ 3348 w 3759"/>
                <a:gd name="T5" fmla="*/ 196 h 1934"/>
                <a:gd name="T6" fmla="*/ 3097 w 3759"/>
                <a:gd name="T7" fmla="*/ 193 h 1934"/>
                <a:gd name="T8" fmla="*/ 2966 w 3759"/>
                <a:gd name="T9" fmla="*/ 93 h 1934"/>
                <a:gd name="T10" fmla="*/ 2866 w 3759"/>
                <a:gd name="T11" fmla="*/ 25 h 1934"/>
                <a:gd name="T12" fmla="*/ 2648 w 3759"/>
                <a:gd name="T13" fmla="*/ 33 h 1934"/>
                <a:gd name="T14" fmla="*/ 2485 w 3759"/>
                <a:gd name="T15" fmla="*/ 70 h 1934"/>
                <a:gd name="T16" fmla="*/ 2281 w 3759"/>
                <a:gd name="T17" fmla="*/ 230 h 1934"/>
                <a:gd name="T18" fmla="*/ 2095 w 3759"/>
                <a:gd name="T19" fmla="*/ 337 h 1934"/>
                <a:gd name="T20" fmla="*/ 1863 w 3759"/>
                <a:gd name="T21" fmla="*/ 299 h 1934"/>
                <a:gd name="T22" fmla="*/ 1719 w 3759"/>
                <a:gd name="T23" fmla="*/ 240 h 1934"/>
                <a:gd name="T24" fmla="*/ 1537 w 3759"/>
                <a:gd name="T25" fmla="*/ 107 h 1934"/>
                <a:gd name="T26" fmla="*/ 1185 w 3759"/>
                <a:gd name="T27" fmla="*/ 226 h 1934"/>
                <a:gd name="T28" fmla="*/ 1018 w 3759"/>
                <a:gd name="T29" fmla="*/ 401 h 1934"/>
                <a:gd name="T30" fmla="*/ 801 w 3759"/>
                <a:gd name="T31" fmla="*/ 581 h 1934"/>
                <a:gd name="T32" fmla="*/ 479 w 3759"/>
                <a:gd name="T33" fmla="*/ 588 h 1934"/>
                <a:gd name="T34" fmla="*/ 382 w 3759"/>
                <a:gd name="T35" fmla="*/ 690 h 1934"/>
                <a:gd name="T36" fmla="*/ 226 w 3759"/>
                <a:gd name="T37" fmla="*/ 802 h 1934"/>
                <a:gd name="T38" fmla="*/ 35 w 3759"/>
                <a:gd name="T39" fmla="*/ 842 h 1934"/>
                <a:gd name="T40" fmla="*/ 60 w 3759"/>
                <a:gd name="T41" fmla="*/ 1076 h 1934"/>
                <a:gd name="T42" fmla="*/ 95 w 3759"/>
                <a:gd name="T43" fmla="*/ 1295 h 1934"/>
                <a:gd name="T44" fmla="*/ 187 w 3759"/>
                <a:gd name="T45" fmla="*/ 1504 h 1934"/>
                <a:gd name="T46" fmla="*/ 206 w 3759"/>
                <a:gd name="T47" fmla="*/ 1598 h 1934"/>
                <a:gd name="T48" fmla="*/ 376 w 3759"/>
                <a:gd name="T49" fmla="*/ 1685 h 1934"/>
                <a:gd name="T50" fmla="*/ 513 w 3759"/>
                <a:gd name="T51" fmla="*/ 1636 h 1934"/>
                <a:gd name="T52" fmla="*/ 441 w 3759"/>
                <a:gd name="T53" fmla="*/ 1457 h 1934"/>
                <a:gd name="T54" fmla="*/ 422 w 3759"/>
                <a:gd name="T55" fmla="*/ 1387 h 1934"/>
                <a:gd name="T56" fmla="*/ 589 w 3759"/>
                <a:gd name="T57" fmla="*/ 1300 h 1934"/>
                <a:gd name="T58" fmla="*/ 724 w 3759"/>
                <a:gd name="T59" fmla="*/ 1365 h 1934"/>
                <a:gd name="T60" fmla="*/ 834 w 3759"/>
                <a:gd name="T61" fmla="*/ 1418 h 1934"/>
                <a:gd name="T62" fmla="*/ 1007 w 3759"/>
                <a:gd name="T63" fmla="*/ 1368 h 1934"/>
                <a:gd name="T64" fmla="*/ 1090 w 3759"/>
                <a:gd name="T65" fmla="*/ 1255 h 1934"/>
                <a:gd name="T66" fmla="*/ 1313 w 3759"/>
                <a:gd name="T67" fmla="*/ 1244 h 1934"/>
                <a:gd name="T68" fmla="*/ 1227 w 3759"/>
                <a:gd name="T69" fmla="*/ 1391 h 1934"/>
                <a:gd name="T70" fmla="*/ 1264 w 3759"/>
                <a:gd name="T71" fmla="*/ 1452 h 1934"/>
                <a:gd name="T72" fmla="*/ 1519 w 3759"/>
                <a:gd name="T73" fmla="*/ 1468 h 1934"/>
                <a:gd name="T74" fmla="*/ 1676 w 3759"/>
                <a:gd name="T75" fmla="*/ 1248 h 1934"/>
                <a:gd name="T76" fmla="*/ 1824 w 3759"/>
                <a:gd name="T77" fmla="*/ 1242 h 1934"/>
                <a:gd name="T78" fmla="*/ 1839 w 3759"/>
                <a:gd name="T79" fmla="*/ 1497 h 1934"/>
                <a:gd name="T80" fmla="*/ 2020 w 3759"/>
                <a:gd name="T81" fmla="*/ 1711 h 1934"/>
                <a:gd name="T82" fmla="*/ 2193 w 3759"/>
                <a:gd name="T83" fmla="*/ 1850 h 1934"/>
                <a:gd name="T84" fmla="*/ 2550 w 3759"/>
                <a:gd name="T85" fmla="*/ 1837 h 1934"/>
                <a:gd name="T86" fmla="*/ 2688 w 3759"/>
                <a:gd name="T87" fmla="*/ 1733 h 1934"/>
                <a:gd name="T88" fmla="*/ 2790 w 3759"/>
                <a:gd name="T89" fmla="*/ 1766 h 1934"/>
                <a:gd name="T90" fmla="*/ 2835 w 3759"/>
                <a:gd name="T91" fmla="*/ 1880 h 1934"/>
                <a:gd name="T92" fmla="*/ 2890 w 3759"/>
                <a:gd name="T93" fmla="*/ 1934 h 1934"/>
                <a:gd name="T94" fmla="*/ 2961 w 3759"/>
                <a:gd name="T95" fmla="*/ 1783 h 1934"/>
                <a:gd name="T96" fmla="*/ 3422 w 3759"/>
                <a:gd name="T97" fmla="*/ 1512 h 1934"/>
                <a:gd name="T98" fmla="*/ 3426 w 3759"/>
                <a:gd name="T99" fmla="*/ 1155 h 1934"/>
                <a:gd name="T100" fmla="*/ 3321 w 3759"/>
                <a:gd name="T101" fmla="*/ 812 h 1934"/>
                <a:gd name="T102" fmla="*/ 3568 w 3759"/>
                <a:gd name="T103" fmla="*/ 773 h 1934"/>
                <a:gd name="T104" fmla="*/ 3721 w 3759"/>
                <a:gd name="T105" fmla="*/ 818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9" h="1934">
                  <a:moveTo>
                    <a:pt x="3757" y="779"/>
                  </a:moveTo>
                  <a:cubicBezTo>
                    <a:pt x="3599" y="518"/>
                    <a:pt x="3599" y="518"/>
                    <a:pt x="3599" y="518"/>
                  </a:cubicBezTo>
                  <a:cubicBezTo>
                    <a:pt x="3598" y="518"/>
                    <a:pt x="3598" y="517"/>
                    <a:pt x="3598" y="517"/>
                  </a:cubicBezTo>
                  <a:cubicBezTo>
                    <a:pt x="3525" y="430"/>
                    <a:pt x="3525" y="430"/>
                    <a:pt x="3525" y="430"/>
                  </a:cubicBezTo>
                  <a:cubicBezTo>
                    <a:pt x="3524" y="429"/>
                    <a:pt x="3524" y="428"/>
                    <a:pt x="3523" y="426"/>
                  </a:cubicBezTo>
                  <a:cubicBezTo>
                    <a:pt x="3491" y="313"/>
                    <a:pt x="3491" y="313"/>
                    <a:pt x="3491" y="313"/>
                  </a:cubicBezTo>
                  <a:cubicBezTo>
                    <a:pt x="3490" y="308"/>
                    <a:pt x="3486" y="305"/>
                    <a:pt x="3481" y="305"/>
                  </a:cubicBezTo>
                  <a:cubicBezTo>
                    <a:pt x="3423" y="305"/>
                    <a:pt x="3423" y="305"/>
                    <a:pt x="3423" y="305"/>
                  </a:cubicBezTo>
                  <a:cubicBezTo>
                    <a:pt x="3420" y="305"/>
                    <a:pt x="3417" y="303"/>
                    <a:pt x="3415" y="301"/>
                  </a:cubicBezTo>
                  <a:cubicBezTo>
                    <a:pt x="3357" y="238"/>
                    <a:pt x="3357" y="238"/>
                    <a:pt x="3357" y="238"/>
                  </a:cubicBezTo>
                  <a:cubicBezTo>
                    <a:pt x="3356" y="236"/>
                    <a:pt x="3355" y="235"/>
                    <a:pt x="3355" y="233"/>
                  </a:cubicBezTo>
                  <a:cubicBezTo>
                    <a:pt x="3348" y="196"/>
                    <a:pt x="3348" y="196"/>
                    <a:pt x="3348" y="196"/>
                  </a:cubicBezTo>
                  <a:cubicBezTo>
                    <a:pt x="3302" y="181"/>
                    <a:pt x="3302" y="181"/>
                    <a:pt x="3302" y="181"/>
                  </a:cubicBezTo>
                  <a:cubicBezTo>
                    <a:pt x="3299" y="180"/>
                    <a:pt x="3296" y="180"/>
                    <a:pt x="3293" y="180"/>
                  </a:cubicBezTo>
                  <a:cubicBezTo>
                    <a:pt x="3111" y="196"/>
                    <a:pt x="3111" y="196"/>
                    <a:pt x="3111" y="196"/>
                  </a:cubicBezTo>
                  <a:cubicBezTo>
                    <a:pt x="3106" y="196"/>
                    <a:pt x="3101" y="195"/>
                    <a:pt x="3097" y="193"/>
                  </a:cubicBezTo>
                  <a:cubicBezTo>
                    <a:pt x="3015" y="151"/>
                    <a:pt x="3015" y="151"/>
                    <a:pt x="3015" y="151"/>
                  </a:cubicBezTo>
                  <a:cubicBezTo>
                    <a:pt x="3011" y="149"/>
                    <a:pt x="3007" y="145"/>
                    <a:pt x="3005" y="141"/>
                  </a:cubicBezTo>
                  <a:cubicBezTo>
                    <a:pt x="2983" y="105"/>
                    <a:pt x="2983" y="105"/>
                    <a:pt x="2983" y="105"/>
                  </a:cubicBezTo>
                  <a:cubicBezTo>
                    <a:pt x="2980" y="99"/>
                    <a:pt x="2973" y="95"/>
                    <a:pt x="2966" y="93"/>
                  </a:cubicBezTo>
                  <a:cubicBezTo>
                    <a:pt x="2928" y="86"/>
                    <a:pt x="2928" y="86"/>
                    <a:pt x="2928" y="86"/>
                  </a:cubicBezTo>
                  <a:cubicBezTo>
                    <a:pt x="2922" y="85"/>
                    <a:pt x="2917" y="82"/>
                    <a:pt x="2913" y="77"/>
                  </a:cubicBezTo>
                  <a:cubicBezTo>
                    <a:pt x="2881" y="34"/>
                    <a:pt x="2881" y="34"/>
                    <a:pt x="2881" y="34"/>
                  </a:cubicBezTo>
                  <a:cubicBezTo>
                    <a:pt x="2877" y="29"/>
                    <a:pt x="2872" y="26"/>
                    <a:pt x="2866" y="25"/>
                  </a:cubicBezTo>
                  <a:cubicBezTo>
                    <a:pt x="2743" y="1"/>
                    <a:pt x="2743" y="1"/>
                    <a:pt x="2743" y="1"/>
                  </a:cubicBezTo>
                  <a:cubicBezTo>
                    <a:pt x="2738" y="0"/>
                    <a:pt x="2733" y="1"/>
                    <a:pt x="2729" y="3"/>
                  </a:cubicBezTo>
                  <a:cubicBezTo>
                    <a:pt x="2663" y="31"/>
                    <a:pt x="2663" y="31"/>
                    <a:pt x="2663" y="31"/>
                  </a:cubicBezTo>
                  <a:cubicBezTo>
                    <a:pt x="2658" y="33"/>
                    <a:pt x="2653" y="34"/>
                    <a:pt x="2648" y="33"/>
                  </a:cubicBezTo>
                  <a:cubicBezTo>
                    <a:pt x="2568" y="16"/>
                    <a:pt x="2568" y="16"/>
                    <a:pt x="2568" y="16"/>
                  </a:cubicBezTo>
                  <a:cubicBezTo>
                    <a:pt x="2559" y="14"/>
                    <a:pt x="2550" y="17"/>
                    <a:pt x="2544" y="24"/>
                  </a:cubicBezTo>
                  <a:cubicBezTo>
                    <a:pt x="2510" y="63"/>
                    <a:pt x="2510" y="63"/>
                    <a:pt x="2510" y="63"/>
                  </a:cubicBezTo>
                  <a:cubicBezTo>
                    <a:pt x="2504" y="70"/>
                    <a:pt x="2494" y="73"/>
                    <a:pt x="2485" y="70"/>
                  </a:cubicBezTo>
                  <a:cubicBezTo>
                    <a:pt x="2393" y="46"/>
                    <a:pt x="2393" y="46"/>
                    <a:pt x="2393" y="46"/>
                  </a:cubicBezTo>
                  <a:cubicBezTo>
                    <a:pt x="2381" y="43"/>
                    <a:pt x="2369" y="48"/>
                    <a:pt x="2364" y="59"/>
                  </a:cubicBezTo>
                  <a:cubicBezTo>
                    <a:pt x="2353" y="84"/>
                    <a:pt x="2333" y="123"/>
                    <a:pt x="2328" y="125"/>
                  </a:cubicBezTo>
                  <a:cubicBezTo>
                    <a:pt x="2322" y="126"/>
                    <a:pt x="2288" y="212"/>
                    <a:pt x="2281" y="230"/>
                  </a:cubicBezTo>
                  <a:cubicBezTo>
                    <a:pt x="2280" y="232"/>
                    <a:pt x="2279" y="234"/>
                    <a:pt x="2277" y="236"/>
                  </a:cubicBezTo>
                  <a:cubicBezTo>
                    <a:pt x="2218" y="311"/>
                    <a:pt x="2218" y="311"/>
                    <a:pt x="2218" y="311"/>
                  </a:cubicBezTo>
                  <a:cubicBezTo>
                    <a:pt x="2214" y="316"/>
                    <a:pt x="2209" y="319"/>
                    <a:pt x="2203" y="320"/>
                  </a:cubicBezTo>
                  <a:cubicBezTo>
                    <a:pt x="2095" y="337"/>
                    <a:pt x="2095" y="337"/>
                    <a:pt x="2095" y="337"/>
                  </a:cubicBezTo>
                  <a:cubicBezTo>
                    <a:pt x="2093" y="338"/>
                    <a:pt x="2090" y="338"/>
                    <a:pt x="2088" y="337"/>
                  </a:cubicBezTo>
                  <a:cubicBezTo>
                    <a:pt x="1948" y="316"/>
                    <a:pt x="1948" y="316"/>
                    <a:pt x="1948" y="316"/>
                  </a:cubicBezTo>
                  <a:cubicBezTo>
                    <a:pt x="1875" y="305"/>
                    <a:pt x="1875" y="305"/>
                    <a:pt x="1875" y="305"/>
                  </a:cubicBezTo>
                  <a:cubicBezTo>
                    <a:pt x="1870" y="304"/>
                    <a:pt x="1866" y="302"/>
                    <a:pt x="1863" y="299"/>
                  </a:cubicBezTo>
                  <a:cubicBezTo>
                    <a:pt x="1793" y="242"/>
                    <a:pt x="1793" y="242"/>
                    <a:pt x="1793" y="242"/>
                  </a:cubicBezTo>
                  <a:cubicBezTo>
                    <a:pt x="1787" y="237"/>
                    <a:pt x="1779" y="235"/>
                    <a:pt x="1772" y="237"/>
                  </a:cubicBezTo>
                  <a:cubicBezTo>
                    <a:pt x="1739" y="244"/>
                    <a:pt x="1739" y="244"/>
                    <a:pt x="1739" y="244"/>
                  </a:cubicBezTo>
                  <a:cubicBezTo>
                    <a:pt x="1732" y="245"/>
                    <a:pt x="1725" y="244"/>
                    <a:pt x="1719" y="240"/>
                  </a:cubicBezTo>
                  <a:cubicBezTo>
                    <a:pt x="1646" y="192"/>
                    <a:pt x="1646" y="192"/>
                    <a:pt x="1646" y="192"/>
                  </a:cubicBezTo>
                  <a:cubicBezTo>
                    <a:pt x="1645" y="191"/>
                    <a:pt x="1645" y="191"/>
                    <a:pt x="1644" y="190"/>
                  </a:cubicBezTo>
                  <a:cubicBezTo>
                    <a:pt x="1555" y="113"/>
                    <a:pt x="1555" y="113"/>
                    <a:pt x="1555" y="113"/>
                  </a:cubicBezTo>
                  <a:cubicBezTo>
                    <a:pt x="1550" y="109"/>
                    <a:pt x="1544" y="107"/>
                    <a:pt x="1537" y="107"/>
                  </a:cubicBezTo>
                  <a:cubicBezTo>
                    <a:pt x="1385" y="118"/>
                    <a:pt x="1385" y="118"/>
                    <a:pt x="1385" y="118"/>
                  </a:cubicBezTo>
                  <a:cubicBezTo>
                    <a:pt x="1380" y="118"/>
                    <a:pt x="1323" y="162"/>
                    <a:pt x="1311" y="172"/>
                  </a:cubicBezTo>
                  <a:cubicBezTo>
                    <a:pt x="1309" y="173"/>
                    <a:pt x="1307" y="174"/>
                    <a:pt x="1305" y="175"/>
                  </a:cubicBezTo>
                  <a:cubicBezTo>
                    <a:pt x="1185" y="226"/>
                    <a:pt x="1185" y="226"/>
                    <a:pt x="1185" y="226"/>
                  </a:cubicBezTo>
                  <a:cubicBezTo>
                    <a:pt x="1183" y="226"/>
                    <a:pt x="1181" y="228"/>
                    <a:pt x="1180" y="229"/>
                  </a:cubicBezTo>
                  <a:cubicBezTo>
                    <a:pt x="1094" y="295"/>
                    <a:pt x="1094" y="295"/>
                    <a:pt x="1094" y="295"/>
                  </a:cubicBezTo>
                  <a:cubicBezTo>
                    <a:pt x="1092" y="297"/>
                    <a:pt x="1090" y="298"/>
                    <a:pt x="1089" y="300"/>
                  </a:cubicBezTo>
                  <a:cubicBezTo>
                    <a:pt x="1018" y="401"/>
                    <a:pt x="1018" y="401"/>
                    <a:pt x="1018" y="401"/>
                  </a:cubicBezTo>
                  <a:cubicBezTo>
                    <a:pt x="1017" y="403"/>
                    <a:pt x="1016" y="404"/>
                    <a:pt x="1014" y="405"/>
                  </a:cubicBezTo>
                  <a:cubicBezTo>
                    <a:pt x="912" y="501"/>
                    <a:pt x="912" y="501"/>
                    <a:pt x="912" y="501"/>
                  </a:cubicBezTo>
                  <a:cubicBezTo>
                    <a:pt x="911" y="502"/>
                    <a:pt x="910" y="503"/>
                    <a:pt x="909" y="503"/>
                  </a:cubicBezTo>
                  <a:cubicBezTo>
                    <a:pt x="801" y="581"/>
                    <a:pt x="801" y="581"/>
                    <a:pt x="801" y="581"/>
                  </a:cubicBezTo>
                  <a:cubicBezTo>
                    <a:pt x="799" y="583"/>
                    <a:pt x="795" y="584"/>
                    <a:pt x="792" y="585"/>
                  </a:cubicBezTo>
                  <a:cubicBezTo>
                    <a:pt x="623" y="622"/>
                    <a:pt x="623" y="622"/>
                    <a:pt x="623" y="622"/>
                  </a:cubicBezTo>
                  <a:cubicBezTo>
                    <a:pt x="619" y="623"/>
                    <a:pt x="615" y="623"/>
                    <a:pt x="611" y="622"/>
                  </a:cubicBezTo>
                  <a:cubicBezTo>
                    <a:pt x="479" y="588"/>
                    <a:pt x="479" y="588"/>
                    <a:pt x="479" y="588"/>
                  </a:cubicBezTo>
                  <a:cubicBezTo>
                    <a:pt x="477" y="587"/>
                    <a:pt x="474" y="587"/>
                    <a:pt x="471" y="587"/>
                  </a:cubicBezTo>
                  <a:cubicBezTo>
                    <a:pt x="435" y="589"/>
                    <a:pt x="435" y="589"/>
                    <a:pt x="435" y="589"/>
                  </a:cubicBezTo>
                  <a:cubicBezTo>
                    <a:pt x="426" y="590"/>
                    <a:pt x="417" y="596"/>
                    <a:pt x="414" y="605"/>
                  </a:cubicBezTo>
                  <a:cubicBezTo>
                    <a:pt x="382" y="690"/>
                    <a:pt x="382" y="690"/>
                    <a:pt x="382" y="690"/>
                  </a:cubicBezTo>
                  <a:cubicBezTo>
                    <a:pt x="380" y="695"/>
                    <a:pt x="378" y="698"/>
                    <a:pt x="374" y="701"/>
                  </a:cubicBezTo>
                  <a:cubicBezTo>
                    <a:pt x="331" y="735"/>
                    <a:pt x="331" y="735"/>
                    <a:pt x="331" y="735"/>
                  </a:cubicBezTo>
                  <a:cubicBezTo>
                    <a:pt x="331" y="735"/>
                    <a:pt x="330" y="736"/>
                    <a:pt x="329" y="736"/>
                  </a:cubicBezTo>
                  <a:cubicBezTo>
                    <a:pt x="226" y="802"/>
                    <a:pt x="226" y="802"/>
                    <a:pt x="226" y="802"/>
                  </a:cubicBezTo>
                  <a:cubicBezTo>
                    <a:pt x="223" y="805"/>
                    <a:pt x="219" y="806"/>
                    <a:pt x="215" y="806"/>
                  </a:cubicBezTo>
                  <a:cubicBezTo>
                    <a:pt x="82" y="816"/>
                    <a:pt x="82" y="816"/>
                    <a:pt x="82" y="816"/>
                  </a:cubicBezTo>
                  <a:cubicBezTo>
                    <a:pt x="78" y="816"/>
                    <a:pt x="73" y="817"/>
                    <a:pt x="70" y="820"/>
                  </a:cubicBezTo>
                  <a:cubicBezTo>
                    <a:pt x="35" y="842"/>
                    <a:pt x="35" y="842"/>
                    <a:pt x="35" y="842"/>
                  </a:cubicBezTo>
                  <a:cubicBezTo>
                    <a:pt x="31" y="845"/>
                    <a:pt x="28" y="849"/>
                    <a:pt x="26" y="854"/>
                  </a:cubicBezTo>
                  <a:cubicBezTo>
                    <a:pt x="3" y="916"/>
                    <a:pt x="3" y="916"/>
                    <a:pt x="3" y="916"/>
                  </a:cubicBezTo>
                  <a:cubicBezTo>
                    <a:pt x="0" y="922"/>
                    <a:pt x="0" y="928"/>
                    <a:pt x="3" y="934"/>
                  </a:cubicBezTo>
                  <a:cubicBezTo>
                    <a:pt x="60" y="1076"/>
                    <a:pt x="60" y="1076"/>
                    <a:pt x="60" y="1076"/>
                  </a:cubicBezTo>
                  <a:cubicBezTo>
                    <a:pt x="61" y="1078"/>
                    <a:pt x="62" y="1081"/>
                    <a:pt x="62" y="1083"/>
                  </a:cubicBezTo>
                  <a:cubicBezTo>
                    <a:pt x="68" y="1170"/>
                    <a:pt x="68" y="1170"/>
                    <a:pt x="68" y="1170"/>
                  </a:cubicBezTo>
                  <a:cubicBezTo>
                    <a:pt x="68" y="1171"/>
                    <a:pt x="69" y="1173"/>
                    <a:pt x="69" y="1174"/>
                  </a:cubicBezTo>
                  <a:cubicBezTo>
                    <a:pt x="95" y="1295"/>
                    <a:pt x="95" y="1295"/>
                    <a:pt x="95" y="1295"/>
                  </a:cubicBezTo>
                  <a:cubicBezTo>
                    <a:pt x="95" y="1297"/>
                    <a:pt x="96" y="1299"/>
                    <a:pt x="97" y="1301"/>
                  </a:cubicBezTo>
                  <a:cubicBezTo>
                    <a:pt x="146" y="1392"/>
                    <a:pt x="146" y="1392"/>
                    <a:pt x="146" y="1392"/>
                  </a:cubicBezTo>
                  <a:cubicBezTo>
                    <a:pt x="146" y="1393"/>
                    <a:pt x="147" y="1394"/>
                    <a:pt x="147" y="1395"/>
                  </a:cubicBezTo>
                  <a:cubicBezTo>
                    <a:pt x="187" y="1504"/>
                    <a:pt x="187" y="1504"/>
                    <a:pt x="187" y="1504"/>
                  </a:cubicBezTo>
                  <a:cubicBezTo>
                    <a:pt x="190" y="1513"/>
                    <a:pt x="189" y="1522"/>
                    <a:pt x="183" y="1529"/>
                  </a:cubicBezTo>
                  <a:cubicBezTo>
                    <a:pt x="180" y="1533"/>
                    <a:pt x="180" y="1533"/>
                    <a:pt x="180" y="1533"/>
                  </a:cubicBezTo>
                  <a:cubicBezTo>
                    <a:pt x="172" y="1542"/>
                    <a:pt x="172" y="1555"/>
                    <a:pt x="179" y="1565"/>
                  </a:cubicBezTo>
                  <a:cubicBezTo>
                    <a:pt x="206" y="1598"/>
                    <a:pt x="206" y="1598"/>
                    <a:pt x="206" y="1598"/>
                  </a:cubicBezTo>
                  <a:cubicBezTo>
                    <a:pt x="213" y="1607"/>
                    <a:pt x="225" y="1610"/>
                    <a:pt x="235" y="1606"/>
                  </a:cubicBezTo>
                  <a:cubicBezTo>
                    <a:pt x="270" y="1590"/>
                    <a:pt x="270" y="1590"/>
                    <a:pt x="270" y="1590"/>
                  </a:cubicBezTo>
                  <a:cubicBezTo>
                    <a:pt x="280" y="1586"/>
                    <a:pt x="292" y="1588"/>
                    <a:pt x="299" y="1597"/>
                  </a:cubicBezTo>
                  <a:cubicBezTo>
                    <a:pt x="376" y="1685"/>
                    <a:pt x="376" y="1685"/>
                    <a:pt x="376" y="1685"/>
                  </a:cubicBezTo>
                  <a:cubicBezTo>
                    <a:pt x="382" y="1691"/>
                    <a:pt x="391" y="1694"/>
                    <a:pt x="399" y="1693"/>
                  </a:cubicBezTo>
                  <a:cubicBezTo>
                    <a:pt x="471" y="1679"/>
                    <a:pt x="471" y="1679"/>
                    <a:pt x="471" y="1679"/>
                  </a:cubicBezTo>
                  <a:cubicBezTo>
                    <a:pt x="477" y="1678"/>
                    <a:pt x="482" y="1675"/>
                    <a:pt x="486" y="1671"/>
                  </a:cubicBezTo>
                  <a:cubicBezTo>
                    <a:pt x="513" y="1636"/>
                    <a:pt x="513" y="1636"/>
                    <a:pt x="513" y="1636"/>
                  </a:cubicBezTo>
                  <a:cubicBezTo>
                    <a:pt x="520" y="1628"/>
                    <a:pt x="520" y="1617"/>
                    <a:pt x="515" y="1608"/>
                  </a:cubicBezTo>
                  <a:cubicBezTo>
                    <a:pt x="444" y="1484"/>
                    <a:pt x="444" y="1484"/>
                    <a:pt x="444" y="1484"/>
                  </a:cubicBezTo>
                  <a:cubicBezTo>
                    <a:pt x="441" y="1480"/>
                    <a:pt x="440" y="1476"/>
                    <a:pt x="440" y="1471"/>
                  </a:cubicBezTo>
                  <a:cubicBezTo>
                    <a:pt x="441" y="1457"/>
                    <a:pt x="441" y="1457"/>
                    <a:pt x="441" y="1457"/>
                  </a:cubicBezTo>
                  <a:cubicBezTo>
                    <a:pt x="441" y="1449"/>
                    <a:pt x="438" y="1442"/>
                    <a:pt x="432" y="1437"/>
                  </a:cubicBezTo>
                  <a:cubicBezTo>
                    <a:pt x="420" y="1426"/>
                    <a:pt x="420" y="1426"/>
                    <a:pt x="420" y="1426"/>
                  </a:cubicBezTo>
                  <a:cubicBezTo>
                    <a:pt x="408" y="1416"/>
                    <a:pt x="408" y="1398"/>
                    <a:pt x="420" y="1389"/>
                  </a:cubicBezTo>
                  <a:cubicBezTo>
                    <a:pt x="422" y="1387"/>
                    <a:pt x="422" y="1387"/>
                    <a:pt x="422" y="1387"/>
                  </a:cubicBezTo>
                  <a:cubicBezTo>
                    <a:pt x="425" y="1384"/>
                    <a:pt x="427" y="1383"/>
                    <a:pt x="431" y="1382"/>
                  </a:cubicBezTo>
                  <a:cubicBezTo>
                    <a:pt x="570" y="1335"/>
                    <a:pt x="570" y="1335"/>
                    <a:pt x="570" y="1335"/>
                  </a:cubicBezTo>
                  <a:cubicBezTo>
                    <a:pt x="579" y="1332"/>
                    <a:pt x="585" y="1324"/>
                    <a:pt x="587" y="1315"/>
                  </a:cubicBezTo>
                  <a:cubicBezTo>
                    <a:pt x="589" y="1300"/>
                    <a:pt x="589" y="1300"/>
                    <a:pt x="589" y="1300"/>
                  </a:cubicBezTo>
                  <a:cubicBezTo>
                    <a:pt x="592" y="1287"/>
                    <a:pt x="603" y="1278"/>
                    <a:pt x="616" y="1279"/>
                  </a:cubicBezTo>
                  <a:cubicBezTo>
                    <a:pt x="712" y="1287"/>
                    <a:pt x="712" y="1287"/>
                    <a:pt x="712" y="1287"/>
                  </a:cubicBezTo>
                  <a:cubicBezTo>
                    <a:pt x="726" y="1288"/>
                    <a:pt x="737" y="1302"/>
                    <a:pt x="734" y="1317"/>
                  </a:cubicBezTo>
                  <a:cubicBezTo>
                    <a:pt x="724" y="1365"/>
                    <a:pt x="724" y="1365"/>
                    <a:pt x="724" y="1365"/>
                  </a:cubicBezTo>
                  <a:cubicBezTo>
                    <a:pt x="724" y="1368"/>
                    <a:pt x="724" y="1371"/>
                    <a:pt x="724" y="1375"/>
                  </a:cubicBezTo>
                  <a:cubicBezTo>
                    <a:pt x="733" y="1418"/>
                    <a:pt x="733" y="1418"/>
                    <a:pt x="733" y="1418"/>
                  </a:cubicBezTo>
                  <a:cubicBezTo>
                    <a:pt x="735" y="1432"/>
                    <a:pt x="750" y="1441"/>
                    <a:pt x="764" y="1437"/>
                  </a:cubicBezTo>
                  <a:cubicBezTo>
                    <a:pt x="834" y="1418"/>
                    <a:pt x="834" y="1418"/>
                    <a:pt x="834" y="1418"/>
                  </a:cubicBezTo>
                  <a:cubicBezTo>
                    <a:pt x="836" y="1417"/>
                    <a:pt x="838" y="1417"/>
                    <a:pt x="840" y="1417"/>
                  </a:cubicBezTo>
                  <a:cubicBezTo>
                    <a:pt x="978" y="1415"/>
                    <a:pt x="978" y="1415"/>
                    <a:pt x="978" y="1415"/>
                  </a:cubicBezTo>
                  <a:cubicBezTo>
                    <a:pt x="990" y="1415"/>
                    <a:pt x="1000" y="1406"/>
                    <a:pt x="1003" y="1394"/>
                  </a:cubicBezTo>
                  <a:cubicBezTo>
                    <a:pt x="1007" y="1368"/>
                    <a:pt x="1007" y="1368"/>
                    <a:pt x="1007" y="1368"/>
                  </a:cubicBezTo>
                  <a:cubicBezTo>
                    <a:pt x="1009" y="1361"/>
                    <a:pt x="1013" y="1355"/>
                    <a:pt x="1019" y="1351"/>
                  </a:cubicBezTo>
                  <a:cubicBezTo>
                    <a:pt x="1061" y="1326"/>
                    <a:pt x="1061" y="1326"/>
                    <a:pt x="1061" y="1326"/>
                  </a:cubicBezTo>
                  <a:cubicBezTo>
                    <a:pt x="1067" y="1323"/>
                    <a:pt x="1071" y="1318"/>
                    <a:pt x="1072" y="1312"/>
                  </a:cubicBezTo>
                  <a:cubicBezTo>
                    <a:pt x="1090" y="1255"/>
                    <a:pt x="1090" y="1255"/>
                    <a:pt x="1090" y="1255"/>
                  </a:cubicBezTo>
                  <a:cubicBezTo>
                    <a:pt x="1091" y="1250"/>
                    <a:pt x="1094" y="1246"/>
                    <a:pt x="1098" y="1243"/>
                  </a:cubicBezTo>
                  <a:cubicBezTo>
                    <a:pt x="1146" y="1203"/>
                    <a:pt x="1146" y="1203"/>
                    <a:pt x="1146" y="1203"/>
                  </a:cubicBezTo>
                  <a:cubicBezTo>
                    <a:pt x="1180" y="1174"/>
                    <a:pt x="1230" y="1174"/>
                    <a:pt x="1264" y="1203"/>
                  </a:cubicBezTo>
                  <a:cubicBezTo>
                    <a:pt x="1313" y="1244"/>
                    <a:pt x="1313" y="1244"/>
                    <a:pt x="1313" y="1244"/>
                  </a:cubicBezTo>
                  <a:cubicBezTo>
                    <a:pt x="1320" y="1250"/>
                    <a:pt x="1323" y="1259"/>
                    <a:pt x="1321" y="1268"/>
                  </a:cubicBezTo>
                  <a:cubicBezTo>
                    <a:pt x="1298" y="1373"/>
                    <a:pt x="1298" y="1373"/>
                    <a:pt x="1298" y="1373"/>
                  </a:cubicBezTo>
                  <a:cubicBezTo>
                    <a:pt x="1296" y="1385"/>
                    <a:pt x="1285" y="1393"/>
                    <a:pt x="1273" y="1393"/>
                  </a:cubicBezTo>
                  <a:cubicBezTo>
                    <a:pt x="1227" y="1391"/>
                    <a:pt x="1227" y="1391"/>
                    <a:pt x="1227" y="1391"/>
                  </a:cubicBezTo>
                  <a:cubicBezTo>
                    <a:pt x="1218" y="1391"/>
                    <a:pt x="1210" y="1395"/>
                    <a:pt x="1205" y="1402"/>
                  </a:cubicBezTo>
                  <a:cubicBezTo>
                    <a:pt x="1196" y="1416"/>
                    <a:pt x="1202" y="1434"/>
                    <a:pt x="1218" y="1439"/>
                  </a:cubicBezTo>
                  <a:cubicBezTo>
                    <a:pt x="1252" y="1451"/>
                    <a:pt x="1252" y="1451"/>
                    <a:pt x="1252" y="1451"/>
                  </a:cubicBezTo>
                  <a:cubicBezTo>
                    <a:pt x="1256" y="1453"/>
                    <a:pt x="1260" y="1453"/>
                    <a:pt x="1264" y="1452"/>
                  </a:cubicBezTo>
                  <a:cubicBezTo>
                    <a:pt x="1423" y="1428"/>
                    <a:pt x="1423" y="1428"/>
                    <a:pt x="1423" y="1428"/>
                  </a:cubicBezTo>
                  <a:cubicBezTo>
                    <a:pt x="1430" y="1427"/>
                    <a:pt x="1437" y="1429"/>
                    <a:pt x="1443" y="1433"/>
                  </a:cubicBezTo>
                  <a:cubicBezTo>
                    <a:pt x="1485" y="1469"/>
                    <a:pt x="1485" y="1469"/>
                    <a:pt x="1485" y="1469"/>
                  </a:cubicBezTo>
                  <a:cubicBezTo>
                    <a:pt x="1495" y="1477"/>
                    <a:pt x="1510" y="1477"/>
                    <a:pt x="1519" y="1468"/>
                  </a:cubicBezTo>
                  <a:cubicBezTo>
                    <a:pt x="1654" y="1331"/>
                    <a:pt x="1654" y="1331"/>
                    <a:pt x="1654" y="1331"/>
                  </a:cubicBezTo>
                  <a:cubicBezTo>
                    <a:pt x="1657" y="1328"/>
                    <a:pt x="1660" y="1323"/>
                    <a:pt x="1661" y="1318"/>
                  </a:cubicBezTo>
                  <a:cubicBezTo>
                    <a:pt x="1671" y="1259"/>
                    <a:pt x="1671" y="1259"/>
                    <a:pt x="1671" y="1259"/>
                  </a:cubicBezTo>
                  <a:cubicBezTo>
                    <a:pt x="1672" y="1255"/>
                    <a:pt x="1674" y="1251"/>
                    <a:pt x="1676" y="1248"/>
                  </a:cubicBezTo>
                  <a:cubicBezTo>
                    <a:pt x="1698" y="1219"/>
                    <a:pt x="1698" y="1219"/>
                    <a:pt x="1698" y="1219"/>
                  </a:cubicBezTo>
                  <a:cubicBezTo>
                    <a:pt x="1712" y="1200"/>
                    <a:pt x="1738" y="1194"/>
                    <a:pt x="1760" y="1205"/>
                  </a:cubicBezTo>
                  <a:cubicBezTo>
                    <a:pt x="1813" y="1231"/>
                    <a:pt x="1813" y="1231"/>
                    <a:pt x="1813" y="1231"/>
                  </a:cubicBezTo>
                  <a:cubicBezTo>
                    <a:pt x="1818" y="1234"/>
                    <a:pt x="1822" y="1238"/>
                    <a:pt x="1824" y="1242"/>
                  </a:cubicBezTo>
                  <a:cubicBezTo>
                    <a:pt x="1880" y="1350"/>
                    <a:pt x="1880" y="1350"/>
                    <a:pt x="1880" y="1350"/>
                  </a:cubicBezTo>
                  <a:cubicBezTo>
                    <a:pt x="1884" y="1357"/>
                    <a:pt x="1884" y="1365"/>
                    <a:pt x="1881" y="1372"/>
                  </a:cubicBezTo>
                  <a:cubicBezTo>
                    <a:pt x="1834" y="1469"/>
                    <a:pt x="1834" y="1469"/>
                    <a:pt x="1834" y="1469"/>
                  </a:cubicBezTo>
                  <a:cubicBezTo>
                    <a:pt x="1830" y="1479"/>
                    <a:pt x="1832" y="1490"/>
                    <a:pt x="1839" y="1497"/>
                  </a:cubicBezTo>
                  <a:cubicBezTo>
                    <a:pt x="1922" y="1581"/>
                    <a:pt x="1922" y="1581"/>
                    <a:pt x="1922" y="1581"/>
                  </a:cubicBezTo>
                  <a:cubicBezTo>
                    <a:pt x="1923" y="1582"/>
                    <a:pt x="1925" y="1584"/>
                    <a:pt x="1925" y="1585"/>
                  </a:cubicBezTo>
                  <a:cubicBezTo>
                    <a:pt x="1997" y="1699"/>
                    <a:pt x="1997" y="1699"/>
                    <a:pt x="1997" y="1699"/>
                  </a:cubicBezTo>
                  <a:cubicBezTo>
                    <a:pt x="2002" y="1707"/>
                    <a:pt x="2011" y="1711"/>
                    <a:pt x="2020" y="1711"/>
                  </a:cubicBezTo>
                  <a:cubicBezTo>
                    <a:pt x="2069" y="1707"/>
                    <a:pt x="2069" y="1707"/>
                    <a:pt x="2069" y="1707"/>
                  </a:cubicBezTo>
                  <a:cubicBezTo>
                    <a:pt x="2116" y="1704"/>
                    <a:pt x="2158" y="1740"/>
                    <a:pt x="2161" y="1788"/>
                  </a:cubicBezTo>
                  <a:cubicBezTo>
                    <a:pt x="2164" y="1827"/>
                    <a:pt x="2164" y="1827"/>
                    <a:pt x="2164" y="1827"/>
                  </a:cubicBezTo>
                  <a:cubicBezTo>
                    <a:pt x="2165" y="1841"/>
                    <a:pt x="2178" y="1852"/>
                    <a:pt x="2193" y="1850"/>
                  </a:cubicBezTo>
                  <a:cubicBezTo>
                    <a:pt x="2442" y="1810"/>
                    <a:pt x="2442" y="1810"/>
                    <a:pt x="2442" y="1810"/>
                  </a:cubicBezTo>
                  <a:cubicBezTo>
                    <a:pt x="2447" y="1810"/>
                    <a:pt x="2453" y="1811"/>
                    <a:pt x="2457" y="1813"/>
                  </a:cubicBezTo>
                  <a:cubicBezTo>
                    <a:pt x="2518" y="1845"/>
                    <a:pt x="2518" y="1845"/>
                    <a:pt x="2518" y="1845"/>
                  </a:cubicBezTo>
                  <a:cubicBezTo>
                    <a:pt x="2529" y="1852"/>
                    <a:pt x="2543" y="1848"/>
                    <a:pt x="2550" y="1837"/>
                  </a:cubicBezTo>
                  <a:cubicBezTo>
                    <a:pt x="2570" y="1806"/>
                    <a:pt x="2570" y="1806"/>
                    <a:pt x="2570" y="1806"/>
                  </a:cubicBezTo>
                  <a:cubicBezTo>
                    <a:pt x="2571" y="1805"/>
                    <a:pt x="2572" y="1804"/>
                    <a:pt x="2573" y="1803"/>
                  </a:cubicBezTo>
                  <a:cubicBezTo>
                    <a:pt x="2596" y="1778"/>
                    <a:pt x="2596" y="1778"/>
                    <a:pt x="2596" y="1778"/>
                  </a:cubicBezTo>
                  <a:cubicBezTo>
                    <a:pt x="2619" y="1752"/>
                    <a:pt x="2652" y="1736"/>
                    <a:pt x="2688" y="1733"/>
                  </a:cubicBezTo>
                  <a:cubicBezTo>
                    <a:pt x="2724" y="1731"/>
                    <a:pt x="2724" y="1731"/>
                    <a:pt x="2724" y="1731"/>
                  </a:cubicBezTo>
                  <a:cubicBezTo>
                    <a:pt x="2729" y="1731"/>
                    <a:pt x="2734" y="1732"/>
                    <a:pt x="2738" y="1734"/>
                  </a:cubicBezTo>
                  <a:cubicBezTo>
                    <a:pt x="2784" y="1761"/>
                    <a:pt x="2784" y="1761"/>
                    <a:pt x="2784" y="1761"/>
                  </a:cubicBezTo>
                  <a:cubicBezTo>
                    <a:pt x="2786" y="1763"/>
                    <a:pt x="2788" y="1764"/>
                    <a:pt x="2790" y="1766"/>
                  </a:cubicBezTo>
                  <a:cubicBezTo>
                    <a:pt x="2836" y="1818"/>
                    <a:pt x="2836" y="1818"/>
                    <a:pt x="2836" y="1818"/>
                  </a:cubicBezTo>
                  <a:cubicBezTo>
                    <a:pt x="2842" y="1825"/>
                    <a:pt x="2843" y="1834"/>
                    <a:pt x="2840" y="1843"/>
                  </a:cubicBezTo>
                  <a:cubicBezTo>
                    <a:pt x="2834" y="1861"/>
                    <a:pt x="2834" y="1861"/>
                    <a:pt x="2834" y="1861"/>
                  </a:cubicBezTo>
                  <a:cubicBezTo>
                    <a:pt x="2831" y="1867"/>
                    <a:pt x="2832" y="1874"/>
                    <a:pt x="2835" y="1880"/>
                  </a:cubicBezTo>
                  <a:cubicBezTo>
                    <a:pt x="2846" y="1905"/>
                    <a:pt x="2846" y="1905"/>
                    <a:pt x="2846" y="1905"/>
                  </a:cubicBezTo>
                  <a:cubicBezTo>
                    <a:pt x="2848" y="1909"/>
                    <a:pt x="2852" y="1913"/>
                    <a:pt x="2856" y="1916"/>
                  </a:cubicBezTo>
                  <a:cubicBezTo>
                    <a:pt x="2886" y="1933"/>
                    <a:pt x="2886" y="1933"/>
                    <a:pt x="2886" y="1933"/>
                  </a:cubicBezTo>
                  <a:cubicBezTo>
                    <a:pt x="2887" y="1933"/>
                    <a:pt x="2889" y="1934"/>
                    <a:pt x="2890" y="1934"/>
                  </a:cubicBezTo>
                  <a:cubicBezTo>
                    <a:pt x="2890" y="1931"/>
                    <a:pt x="2892" y="1928"/>
                    <a:pt x="2896" y="1926"/>
                  </a:cubicBezTo>
                  <a:cubicBezTo>
                    <a:pt x="2962" y="1898"/>
                    <a:pt x="2962" y="1898"/>
                    <a:pt x="2962" y="1898"/>
                  </a:cubicBezTo>
                  <a:cubicBezTo>
                    <a:pt x="2966" y="1896"/>
                    <a:pt x="2969" y="1892"/>
                    <a:pt x="2968" y="1887"/>
                  </a:cubicBezTo>
                  <a:cubicBezTo>
                    <a:pt x="2961" y="1783"/>
                    <a:pt x="2961" y="1783"/>
                    <a:pt x="2961" y="1783"/>
                  </a:cubicBezTo>
                  <a:cubicBezTo>
                    <a:pt x="2961" y="1781"/>
                    <a:pt x="2962" y="1779"/>
                    <a:pt x="2963" y="1777"/>
                  </a:cubicBezTo>
                  <a:cubicBezTo>
                    <a:pt x="3065" y="1621"/>
                    <a:pt x="3065" y="1621"/>
                    <a:pt x="3065" y="1621"/>
                  </a:cubicBezTo>
                  <a:cubicBezTo>
                    <a:pt x="3067" y="1619"/>
                    <a:pt x="3069" y="1617"/>
                    <a:pt x="3071" y="1616"/>
                  </a:cubicBezTo>
                  <a:cubicBezTo>
                    <a:pt x="3422" y="1512"/>
                    <a:pt x="3422" y="1512"/>
                    <a:pt x="3422" y="1512"/>
                  </a:cubicBezTo>
                  <a:cubicBezTo>
                    <a:pt x="3424" y="1511"/>
                    <a:pt x="3425" y="1510"/>
                    <a:pt x="3426" y="1509"/>
                  </a:cubicBezTo>
                  <a:cubicBezTo>
                    <a:pt x="3544" y="1406"/>
                    <a:pt x="3544" y="1406"/>
                    <a:pt x="3544" y="1406"/>
                  </a:cubicBezTo>
                  <a:cubicBezTo>
                    <a:pt x="3565" y="1388"/>
                    <a:pt x="3568" y="1357"/>
                    <a:pt x="3553" y="1335"/>
                  </a:cubicBezTo>
                  <a:cubicBezTo>
                    <a:pt x="3426" y="1155"/>
                    <a:pt x="3426" y="1155"/>
                    <a:pt x="3426" y="1155"/>
                  </a:cubicBezTo>
                  <a:cubicBezTo>
                    <a:pt x="3426" y="1154"/>
                    <a:pt x="3425" y="1154"/>
                    <a:pt x="3425" y="1153"/>
                  </a:cubicBezTo>
                  <a:cubicBezTo>
                    <a:pt x="3361" y="992"/>
                    <a:pt x="3361" y="992"/>
                    <a:pt x="3361" y="992"/>
                  </a:cubicBezTo>
                  <a:cubicBezTo>
                    <a:pt x="3359" y="985"/>
                    <a:pt x="3356" y="974"/>
                    <a:pt x="3354" y="967"/>
                  </a:cubicBezTo>
                  <a:cubicBezTo>
                    <a:pt x="3321" y="812"/>
                    <a:pt x="3321" y="812"/>
                    <a:pt x="3321" y="812"/>
                  </a:cubicBezTo>
                  <a:cubicBezTo>
                    <a:pt x="3321" y="793"/>
                    <a:pt x="3340" y="780"/>
                    <a:pt x="3357" y="787"/>
                  </a:cubicBezTo>
                  <a:cubicBezTo>
                    <a:pt x="3471" y="821"/>
                    <a:pt x="3471" y="821"/>
                    <a:pt x="3471" y="821"/>
                  </a:cubicBezTo>
                  <a:cubicBezTo>
                    <a:pt x="3474" y="822"/>
                    <a:pt x="3477" y="822"/>
                    <a:pt x="3480" y="820"/>
                  </a:cubicBezTo>
                  <a:cubicBezTo>
                    <a:pt x="3568" y="773"/>
                    <a:pt x="3568" y="773"/>
                    <a:pt x="3568" y="773"/>
                  </a:cubicBezTo>
                  <a:cubicBezTo>
                    <a:pt x="3570" y="772"/>
                    <a:pt x="3573" y="772"/>
                    <a:pt x="3575" y="773"/>
                  </a:cubicBezTo>
                  <a:cubicBezTo>
                    <a:pt x="3591" y="778"/>
                    <a:pt x="3646" y="762"/>
                    <a:pt x="3666" y="807"/>
                  </a:cubicBezTo>
                  <a:cubicBezTo>
                    <a:pt x="3669" y="814"/>
                    <a:pt x="3700" y="815"/>
                    <a:pt x="3711" y="819"/>
                  </a:cubicBezTo>
                  <a:cubicBezTo>
                    <a:pt x="3715" y="821"/>
                    <a:pt x="3719" y="820"/>
                    <a:pt x="3721" y="818"/>
                  </a:cubicBezTo>
                  <a:cubicBezTo>
                    <a:pt x="3754" y="792"/>
                    <a:pt x="3754" y="792"/>
                    <a:pt x="3754" y="792"/>
                  </a:cubicBezTo>
                  <a:cubicBezTo>
                    <a:pt x="3758" y="789"/>
                    <a:pt x="3759" y="783"/>
                    <a:pt x="3757" y="7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7"/>
            <p:cNvSpPr>
              <a:spLocks/>
            </p:cNvSpPr>
            <p:nvPr/>
          </p:nvSpPr>
          <p:spPr bwMode="auto">
            <a:xfrm>
              <a:off x="6370943" y="2587119"/>
              <a:ext cx="1078334" cy="778517"/>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8"/>
            <p:cNvSpPr>
              <a:spLocks noEditPoints="1"/>
            </p:cNvSpPr>
            <p:nvPr/>
          </p:nvSpPr>
          <p:spPr bwMode="auto">
            <a:xfrm>
              <a:off x="5421606" y="3385791"/>
              <a:ext cx="541183" cy="545214"/>
            </a:xfrm>
            <a:custGeom>
              <a:avLst/>
              <a:gdLst>
                <a:gd name="T0" fmla="*/ 726 w 1802"/>
                <a:gd name="T1" fmla="*/ 116 h 1816"/>
                <a:gd name="T2" fmla="*/ 843 w 1802"/>
                <a:gd name="T3" fmla="*/ 63 h 1816"/>
                <a:gd name="T4" fmla="*/ 897 w 1802"/>
                <a:gd name="T5" fmla="*/ 66 h 1816"/>
                <a:gd name="T6" fmla="*/ 1038 w 1802"/>
                <a:gd name="T7" fmla="*/ 104 h 1816"/>
                <a:gd name="T8" fmla="*/ 1259 w 1802"/>
                <a:gd name="T9" fmla="*/ 267 h 1816"/>
                <a:gd name="T10" fmla="*/ 1395 w 1802"/>
                <a:gd name="T11" fmla="*/ 377 h 1816"/>
                <a:gd name="T12" fmla="*/ 1115 w 1802"/>
                <a:gd name="T13" fmla="*/ 481 h 1816"/>
                <a:gd name="T14" fmla="*/ 971 w 1802"/>
                <a:gd name="T15" fmla="*/ 422 h 1816"/>
                <a:gd name="T16" fmla="*/ 912 w 1802"/>
                <a:gd name="T17" fmla="*/ 316 h 1816"/>
                <a:gd name="T18" fmla="*/ 704 w 1802"/>
                <a:gd name="T19" fmla="*/ 332 h 1816"/>
                <a:gd name="T20" fmla="*/ 527 w 1802"/>
                <a:gd name="T21" fmla="*/ 266 h 1816"/>
                <a:gd name="T22" fmla="*/ 1517 w 1802"/>
                <a:gd name="T23" fmla="*/ 510 h 1816"/>
                <a:gd name="T24" fmla="*/ 1330 w 1802"/>
                <a:gd name="T25" fmla="*/ 504 h 1816"/>
                <a:gd name="T26" fmla="*/ 1217 w 1802"/>
                <a:gd name="T27" fmla="*/ 598 h 1816"/>
                <a:gd name="T28" fmla="*/ 1375 w 1802"/>
                <a:gd name="T29" fmla="*/ 715 h 1816"/>
                <a:gd name="T30" fmla="*/ 1611 w 1802"/>
                <a:gd name="T31" fmla="*/ 777 h 1816"/>
                <a:gd name="T32" fmla="*/ 1676 w 1802"/>
                <a:gd name="T33" fmla="*/ 765 h 1816"/>
                <a:gd name="T34" fmla="*/ 1643 w 1802"/>
                <a:gd name="T35" fmla="*/ 437 h 1816"/>
                <a:gd name="T36" fmla="*/ 1478 w 1802"/>
                <a:gd name="T37" fmla="*/ 352 h 1816"/>
                <a:gd name="T38" fmla="*/ 1432 w 1802"/>
                <a:gd name="T39" fmla="*/ 429 h 1816"/>
                <a:gd name="T40" fmla="*/ 1754 w 1802"/>
                <a:gd name="T41" fmla="*/ 987 h 1816"/>
                <a:gd name="T42" fmla="*/ 1529 w 1802"/>
                <a:gd name="T43" fmla="*/ 1017 h 1816"/>
                <a:gd name="T44" fmla="*/ 1358 w 1802"/>
                <a:gd name="T45" fmla="*/ 907 h 1816"/>
                <a:gd name="T46" fmla="*/ 1202 w 1802"/>
                <a:gd name="T47" fmla="*/ 770 h 1816"/>
                <a:gd name="T48" fmla="*/ 1081 w 1802"/>
                <a:gd name="T49" fmla="*/ 715 h 1816"/>
                <a:gd name="T50" fmla="*/ 974 w 1802"/>
                <a:gd name="T51" fmla="*/ 738 h 1816"/>
                <a:gd name="T52" fmla="*/ 976 w 1802"/>
                <a:gd name="T53" fmla="*/ 580 h 1816"/>
                <a:gd name="T54" fmla="*/ 515 w 1802"/>
                <a:gd name="T55" fmla="*/ 606 h 1816"/>
                <a:gd name="T56" fmla="*/ 117 w 1802"/>
                <a:gd name="T57" fmla="*/ 842 h 1816"/>
                <a:gd name="T58" fmla="*/ 483 w 1802"/>
                <a:gd name="T59" fmla="*/ 1077 h 1816"/>
                <a:gd name="T60" fmla="*/ 634 w 1802"/>
                <a:gd name="T61" fmla="*/ 1040 h 1816"/>
                <a:gd name="T62" fmla="*/ 777 w 1802"/>
                <a:gd name="T63" fmla="*/ 1153 h 1816"/>
                <a:gd name="T64" fmla="*/ 1088 w 1802"/>
                <a:gd name="T65" fmla="*/ 1078 h 1816"/>
                <a:gd name="T66" fmla="*/ 1573 w 1802"/>
                <a:gd name="T67" fmla="*/ 1141 h 1816"/>
                <a:gd name="T68" fmla="*/ 1793 w 1802"/>
                <a:gd name="T69" fmla="*/ 1186 h 1816"/>
                <a:gd name="T70" fmla="*/ 1549 w 1802"/>
                <a:gd name="T71" fmla="*/ 1228 h 1816"/>
                <a:gd name="T72" fmla="*/ 1579 w 1802"/>
                <a:gd name="T73" fmla="*/ 1284 h 1816"/>
                <a:gd name="T74" fmla="*/ 1429 w 1802"/>
                <a:gd name="T75" fmla="*/ 1256 h 1816"/>
                <a:gd name="T76" fmla="*/ 1189 w 1802"/>
                <a:gd name="T77" fmla="*/ 1248 h 1816"/>
                <a:gd name="T78" fmla="*/ 886 w 1802"/>
                <a:gd name="T79" fmla="*/ 1350 h 1816"/>
                <a:gd name="T80" fmla="*/ 555 w 1802"/>
                <a:gd name="T81" fmla="*/ 1292 h 1816"/>
                <a:gd name="T82" fmla="*/ 12 w 1802"/>
                <a:gd name="T83" fmla="*/ 1320 h 1816"/>
                <a:gd name="T84" fmla="*/ 7 w 1802"/>
                <a:gd name="T85" fmla="*/ 1553 h 1816"/>
                <a:gd name="T86" fmla="*/ 300 w 1802"/>
                <a:gd name="T87" fmla="*/ 1726 h 1816"/>
                <a:gd name="T88" fmla="*/ 380 w 1802"/>
                <a:gd name="T89" fmla="*/ 1570 h 1816"/>
                <a:gd name="T90" fmla="*/ 478 w 1802"/>
                <a:gd name="T91" fmla="*/ 1518 h 1816"/>
                <a:gd name="T92" fmla="*/ 787 w 1802"/>
                <a:gd name="T93" fmla="*/ 1611 h 1816"/>
                <a:gd name="T94" fmla="*/ 916 w 1802"/>
                <a:gd name="T95" fmla="*/ 1807 h 1816"/>
                <a:gd name="T96" fmla="*/ 1071 w 1802"/>
                <a:gd name="T97" fmla="*/ 1759 h 1816"/>
                <a:gd name="T98" fmla="*/ 1142 w 1802"/>
                <a:gd name="T99" fmla="*/ 1782 h 1816"/>
                <a:gd name="T100" fmla="*/ 1301 w 1802"/>
                <a:gd name="T101" fmla="*/ 1690 h 1816"/>
                <a:gd name="T102" fmla="*/ 1730 w 1802"/>
                <a:gd name="T103" fmla="*/ 1304 h 1816"/>
                <a:gd name="T104" fmla="*/ 563 w 1802"/>
                <a:gd name="T105" fmla="*/ 497 h 1816"/>
                <a:gd name="T106" fmla="*/ 617 w 1802"/>
                <a:gd name="T107" fmla="*/ 51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2" h="1816">
                  <a:moveTo>
                    <a:pt x="527" y="266"/>
                  </a:moveTo>
                  <a:cubicBezTo>
                    <a:pt x="520" y="232"/>
                    <a:pt x="529" y="197"/>
                    <a:pt x="551" y="171"/>
                  </a:cubicBezTo>
                  <a:cubicBezTo>
                    <a:pt x="551" y="171"/>
                    <a:pt x="551" y="171"/>
                    <a:pt x="551" y="171"/>
                  </a:cubicBezTo>
                  <a:cubicBezTo>
                    <a:pt x="560" y="161"/>
                    <a:pt x="571" y="152"/>
                    <a:pt x="583" y="146"/>
                  </a:cubicBezTo>
                  <a:cubicBezTo>
                    <a:pt x="601" y="136"/>
                    <a:pt x="628" y="123"/>
                    <a:pt x="641" y="122"/>
                  </a:cubicBezTo>
                  <a:cubicBezTo>
                    <a:pt x="661" y="121"/>
                    <a:pt x="715" y="114"/>
                    <a:pt x="726" y="116"/>
                  </a:cubicBezTo>
                  <a:cubicBezTo>
                    <a:pt x="736" y="119"/>
                    <a:pt x="747" y="118"/>
                    <a:pt x="767" y="112"/>
                  </a:cubicBezTo>
                  <a:cubicBezTo>
                    <a:pt x="787" y="105"/>
                    <a:pt x="785" y="102"/>
                    <a:pt x="795" y="101"/>
                  </a:cubicBezTo>
                  <a:cubicBezTo>
                    <a:pt x="814" y="100"/>
                    <a:pt x="814" y="100"/>
                    <a:pt x="814" y="100"/>
                  </a:cubicBezTo>
                  <a:cubicBezTo>
                    <a:pt x="818" y="100"/>
                    <a:pt x="821" y="98"/>
                    <a:pt x="823" y="95"/>
                  </a:cubicBezTo>
                  <a:cubicBezTo>
                    <a:pt x="842" y="66"/>
                    <a:pt x="842" y="66"/>
                    <a:pt x="842" y="66"/>
                  </a:cubicBezTo>
                  <a:cubicBezTo>
                    <a:pt x="842" y="65"/>
                    <a:pt x="843" y="64"/>
                    <a:pt x="843" y="63"/>
                  </a:cubicBezTo>
                  <a:cubicBezTo>
                    <a:pt x="844" y="59"/>
                    <a:pt x="850" y="43"/>
                    <a:pt x="854" y="42"/>
                  </a:cubicBezTo>
                  <a:cubicBezTo>
                    <a:pt x="859" y="40"/>
                    <a:pt x="878" y="28"/>
                    <a:pt x="905" y="25"/>
                  </a:cubicBezTo>
                  <a:cubicBezTo>
                    <a:pt x="931" y="21"/>
                    <a:pt x="940" y="24"/>
                    <a:pt x="947" y="22"/>
                  </a:cubicBezTo>
                  <a:cubicBezTo>
                    <a:pt x="953" y="20"/>
                    <a:pt x="999" y="0"/>
                    <a:pt x="980" y="19"/>
                  </a:cubicBezTo>
                  <a:cubicBezTo>
                    <a:pt x="961" y="38"/>
                    <a:pt x="933" y="50"/>
                    <a:pt x="912" y="59"/>
                  </a:cubicBezTo>
                  <a:cubicBezTo>
                    <a:pt x="897" y="66"/>
                    <a:pt x="897" y="66"/>
                    <a:pt x="897" y="66"/>
                  </a:cubicBezTo>
                  <a:cubicBezTo>
                    <a:pt x="894" y="68"/>
                    <a:pt x="890" y="68"/>
                    <a:pt x="887" y="66"/>
                  </a:cubicBezTo>
                  <a:cubicBezTo>
                    <a:pt x="882" y="63"/>
                    <a:pt x="877" y="63"/>
                    <a:pt x="888" y="83"/>
                  </a:cubicBezTo>
                  <a:cubicBezTo>
                    <a:pt x="899" y="104"/>
                    <a:pt x="910" y="111"/>
                    <a:pt x="917" y="114"/>
                  </a:cubicBezTo>
                  <a:cubicBezTo>
                    <a:pt x="919" y="115"/>
                    <a:pt x="922" y="115"/>
                    <a:pt x="925" y="114"/>
                  </a:cubicBezTo>
                  <a:cubicBezTo>
                    <a:pt x="936" y="111"/>
                    <a:pt x="972" y="99"/>
                    <a:pt x="979" y="98"/>
                  </a:cubicBezTo>
                  <a:cubicBezTo>
                    <a:pt x="987" y="98"/>
                    <a:pt x="1029" y="103"/>
                    <a:pt x="1038" y="104"/>
                  </a:cubicBezTo>
                  <a:cubicBezTo>
                    <a:pt x="1045" y="105"/>
                    <a:pt x="1108" y="109"/>
                    <a:pt x="1123" y="109"/>
                  </a:cubicBezTo>
                  <a:cubicBezTo>
                    <a:pt x="1126" y="109"/>
                    <a:pt x="1128" y="110"/>
                    <a:pt x="1129" y="112"/>
                  </a:cubicBezTo>
                  <a:cubicBezTo>
                    <a:pt x="1140" y="120"/>
                    <a:pt x="1179" y="149"/>
                    <a:pt x="1182" y="154"/>
                  </a:cubicBezTo>
                  <a:cubicBezTo>
                    <a:pt x="1186" y="161"/>
                    <a:pt x="1214" y="234"/>
                    <a:pt x="1221" y="239"/>
                  </a:cubicBezTo>
                  <a:cubicBezTo>
                    <a:pt x="1227" y="244"/>
                    <a:pt x="1248" y="259"/>
                    <a:pt x="1254" y="264"/>
                  </a:cubicBezTo>
                  <a:cubicBezTo>
                    <a:pt x="1256" y="265"/>
                    <a:pt x="1258" y="266"/>
                    <a:pt x="1259" y="267"/>
                  </a:cubicBezTo>
                  <a:cubicBezTo>
                    <a:pt x="1320" y="276"/>
                    <a:pt x="1320" y="276"/>
                    <a:pt x="1320" y="276"/>
                  </a:cubicBezTo>
                  <a:cubicBezTo>
                    <a:pt x="1321" y="277"/>
                    <a:pt x="1321" y="277"/>
                    <a:pt x="1322" y="277"/>
                  </a:cubicBezTo>
                  <a:cubicBezTo>
                    <a:pt x="1387" y="296"/>
                    <a:pt x="1387" y="296"/>
                    <a:pt x="1387" y="296"/>
                  </a:cubicBezTo>
                  <a:cubicBezTo>
                    <a:pt x="1391" y="297"/>
                    <a:pt x="1395" y="301"/>
                    <a:pt x="1395" y="306"/>
                  </a:cubicBezTo>
                  <a:cubicBezTo>
                    <a:pt x="1399" y="367"/>
                    <a:pt x="1399" y="367"/>
                    <a:pt x="1399" y="367"/>
                  </a:cubicBezTo>
                  <a:cubicBezTo>
                    <a:pt x="1400" y="371"/>
                    <a:pt x="1398" y="374"/>
                    <a:pt x="1395" y="377"/>
                  </a:cubicBezTo>
                  <a:cubicBezTo>
                    <a:pt x="1358" y="408"/>
                    <a:pt x="1358" y="408"/>
                    <a:pt x="1358" y="408"/>
                  </a:cubicBezTo>
                  <a:cubicBezTo>
                    <a:pt x="1357" y="408"/>
                    <a:pt x="1357" y="408"/>
                    <a:pt x="1357" y="408"/>
                  </a:cubicBezTo>
                  <a:cubicBezTo>
                    <a:pt x="1352" y="411"/>
                    <a:pt x="1311" y="438"/>
                    <a:pt x="1294" y="446"/>
                  </a:cubicBezTo>
                  <a:cubicBezTo>
                    <a:pt x="1277" y="454"/>
                    <a:pt x="1246" y="466"/>
                    <a:pt x="1220" y="480"/>
                  </a:cubicBezTo>
                  <a:cubicBezTo>
                    <a:pt x="1199" y="491"/>
                    <a:pt x="1143" y="488"/>
                    <a:pt x="1124" y="487"/>
                  </a:cubicBezTo>
                  <a:cubicBezTo>
                    <a:pt x="1121" y="487"/>
                    <a:pt x="1117" y="485"/>
                    <a:pt x="1115" y="481"/>
                  </a:cubicBezTo>
                  <a:cubicBezTo>
                    <a:pt x="1090" y="436"/>
                    <a:pt x="1090" y="436"/>
                    <a:pt x="1090" y="436"/>
                  </a:cubicBezTo>
                  <a:cubicBezTo>
                    <a:pt x="1087" y="432"/>
                    <a:pt x="1083" y="429"/>
                    <a:pt x="1078" y="430"/>
                  </a:cubicBezTo>
                  <a:cubicBezTo>
                    <a:pt x="1037" y="437"/>
                    <a:pt x="1037" y="437"/>
                    <a:pt x="1037" y="437"/>
                  </a:cubicBezTo>
                  <a:cubicBezTo>
                    <a:pt x="1037" y="437"/>
                    <a:pt x="1036" y="437"/>
                    <a:pt x="1035" y="437"/>
                  </a:cubicBezTo>
                  <a:cubicBezTo>
                    <a:pt x="982" y="434"/>
                    <a:pt x="982" y="434"/>
                    <a:pt x="982" y="434"/>
                  </a:cubicBezTo>
                  <a:cubicBezTo>
                    <a:pt x="976" y="434"/>
                    <a:pt x="971" y="428"/>
                    <a:pt x="971" y="422"/>
                  </a:cubicBezTo>
                  <a:cubicBezTo>
                    <a:pt x="974" y="387"/>
                    <a:pt x="974" y="387"/>
                    <a:pt x="974" y="387"/>
                  </a:cubicBezTo>
                  <a:cubicBezTo>
                    <a:pt x="974" y="387"/>
                    <a:pt x="974" y="386"/>
                    <a:pt x="974" y="386"/>
                  </a:cubicBezTo>
                  <a:cubicBezTo>
                    <a:pt x="974" y="342"/>
                    <a:pt x="974" y="342"/>
                    <a:pt x="974" y="342"/>
                  </a:cubicBezTo>
                  <a:cubicBezTo>
                    <a:pt x="974" y="339"/>
                    <a:pt x="973" y="337"/>
                    <a:pt x="972" y="335"/>
                  </a:cubicBezTo>
                  <a:cubicBezTo>
                    <a:pt x="967" y="328"/>
                    <a:pt x="954" y="313"/>
                    <a:pt x="944" y="313"/>
                  </a:cubicBezTo>
                  <a:cubicBezTo>
                    <a:pt x="930" y="314"/>
                    <a:pt x="927" y="314"/>
                    <a:pt x="912" y="316"/>
                  </a:cubicBezTo>
                  <a:cubicBezTo>
                    <a:pt x="900" y="316"/>
                    <a:pt x="863" y="312"/>
                    <a:pt x="848" y="310"/>
                  </a:cubicBezTo>
                  <a:cubicBezTo>
                    <a:pt x="844" y="309"/>
                    <a:pt x="840" y="306"/>
                    <a:pt x="839" y="303"/>
                  </a:cubicBezTo>
                  <a:cubicBezTo>
                    <a:pt x="830" y="281"/>
                    <a:pt x="830" y="281"/>
                    <a:pt x="830" y="281"/>
                  </a:cubicBezTo>
                  <a:cubicBezTo>
                    <a:pt x="827" y="275"/>
                    <a:pt x="820" y="272"/>
                    <a:pt x="814" y="275"/>
                  </a:cubicBezTo>
                  <a:cubicBezTo>
                    <a:pt x="799" y="282"/>
                    <a:pt x="771" y="295"/>
                    <a:pt x="770" y="299"/>
                  </a:cubicBezTo>
                  <a:cubicBezTo>
                    <a:pt x="769" y="304"/>
                    <a:pt x="709" y="328"/>
                    <a:pt x="704" y="332"/>
                  </a:cubicBezTo>
                  <a:cubicBezTo>
                    <a:pt x="700" y="335"/>
                    <a:pt x="673" y="342"/>
                    <a:pt x="666" y="344"/>
                  </a:cubicBezTo>
                  <a:cubicBezTo>
                    <a:pt x="665" y="345"/>
                    <a:pt x="664" y="345"/>
                    <a:pt x="663" y="345"/>
                  </a:cubicBezTo>
                  <a:cubicBezTo>
                    <a:pt x="600" y="341"/>
                    <a:pt x="600" y="341"/>
                    <a:pt x="600" y="341"/>
                  </a:cubicBezTo>
                  <a:cubicBezTo>
                    <a:pt x="598" y="341"/>
                    <a:pt x="597" y="341"/>
                    <a:pt x="595" y="340"/>
                  </a:cubicBezTo>
                  <a:cubicBezTo>
                    <a:pt x="584" y="334"/>
                    <a:pt x="535" y="308"/>
                    <a:pt x="532" y="290"/>
                  </a:cubicBezTo>
                  <a:cubicBezTo>
                    <a:pt x="531" y="285"/>
                    <a:pt x="529" y="276"/>
                    <a:pt x="527" y="266"/>
                  </a:cubicBezTo>
                  <a:close/>
                  <a:moveTo>
                    <a:pt x="1432" y="429"/>
                  </a:moveTo>
                  <a:cubicBezTo>
                    <a:pt x="1453" y="440"/>
                    <a:pt x="1460" y="447"/>
                    <a:pt x="1487" y="451"/>
                  </a:cubicBezTo>
                  <a:cubicBezTo>
                    <a:pt x="1510" y="453"/>
                    <a:pt x="1541" y="459"/>
                    <a:pt x="1550" y="460"/>
                  </a:cubicBezTo>
                  <a:cubicBezTo>
                    <a:pt x="1552" y="461"/>
                    <a:pt x="1554" y="461"/>
                    <a:pt x="1556" y="460"/>
                  </a:cubicBezTo>
                  <a:cubicBezTo>
                    <a:pt x="1561" y="458"/>
                    <a:pt x="1572" y="455"/>
                    <a:pt x="1569" y="463"/>
                  </a:cubicBezTo>
                  <a:cubicBezTo>
                    <a:pt x="1566" y="473"/>
                    <a:pt x="1527" y="510"/>
                    <a:pt x="1517" y="510"/>
                  </a:cubicBezTo>
                  <a:cubicBezTo>
                    <a:pt x="1507" y="511"/>
                    <a:pt x="1457" y="520"/>
                    <a:pt x="1447" y="515"/>
                  </a:cubicBezTo>
                  <a:cubicBezTo>
                    <a:pt x="1437" y="511"/>
                    <a:pt x="1403" y="489"/>
                    <a:pt x="1398" y="486"/>
                  </a:cubicBezTo>
                  <a:cubicBezTo>
                    <a:pt x="1398" y="485"/>
                    <a:pt x="1397" y="485"/>
                    <a:pt x="1397" y="485"/>
                  </a:cubicBezTo>
                  <a:cubicBezTo>
                    <a:pt x="1375" y="474"/>
                    <a:pt x="1375" y="474"/>
                    <a:pt x="1375" y="474"/>
                  </a:cubicBezTo>
                  <a:cubicBezTo>
                    <a:pt x="1371" y="472"/>
                    <a:pt x="1366" y="473"/>
                    <a:pt x="1362" y="476"/>
                  </a:cubicBezTo>
                  <a:cubicBezTo>
                    <a:pt x="1330" y="504"/>
                    <a:pt x="1330" y="504"/>
                    <a:pt x="1330" y="504"/>
                  </a:cubicBezTo>
                  <a:cubicBezTo>
                    <a:pt x="1324" y="509"/>
                    <a:pt x="1283" y="514"/>
                    <a:pt x="1260" y="529"/>
                  </a:cubicBezTo>
                  <a:cubicBezTo>
                    <a:pt x="1244" y="539"/>
                    <a:pt x="1217" y="549"/>
                    <a:pt x="1203" y="554"/>
                  </a:cubicBezTo>
                  <a:cubicBezTo>
                    <a:pt x="1199" y="556"/>
                    <a:pt x="1195" y="560"/>
                    <a:pt x="1196" y="565"/>
                  </a:cubicBezTo>
                  <a:cubicBezTo>
                    <a:pt x="1196" y="572"/>
                    <a:pt x="1196" y="572"/>
                    <a:pt x="1196" y="572"/>
                  </a:cubicBezTo>
                  <a:cubicBezTo>
                    <a:pt x="1196" y="574"/>
                    <a:pt x="1197" y="576"/>
                    <a:pt x="1199" y="578"/>
                  </a:cubicBezTo>
                  <a:cubicBezTo>
                    <a:pt x="1203" y="583"/>
                    <a:pt x="1211" y="594"/>
                    <a:pt x="1217" y="598"/>
                  </a:cubicBezTo>
                  <a:cubicBezTo>
                    <a:pt x="1224" y="603"/>
                    <a:pt x="1253" y="613"/>
                    <a:pt x="1258" y="614"/>
                  </a:cubicBezTo>
                  <a:cubicBezTo>
                    <a:pt x="1263" y="615"/>
                    <a:pt x="1274" y="635"/>
                    <a:pt x="1286" y="651"/>
                  </a:cubicBezTo>
                  <a:cubicBezTo>
                    <a:pt x="1297" y="667"/>
                    <a:pt x="1317" y="697"/>
                    <a:pt x="1317" y="697"/>
                  </a:cubicBezTo>
                  <a:cubicBezTo>
                    <a:pt x="1317" y="697"/>
                    <a:pt x="1309" y="701"/>
                    <a:pt x="1329" y="699"/>
                  </a:cubicBezTo>
                  <a:cubicBezTo>
                    <a:pt x="1343" y="698"/>
                    <a:pt x="1359" y="704"/>
                    <a:pt x="1368" y="707"/>
                  </a:cubicBezTo>
                  <a:cubicBezTo>
                    <a:pt x="1371" y="709"/>
                    <a:pt x="1374" y="712"/>
                    <a:pt x="1375" y="715"/>
                  </a:cubicBezTo>
                  <a:cubicBezTo>
                    <a:pt x="1377" y="724"/>
                    <a:pt x="1381" y="740"/>
                    <a:pt x="1387" y="742"/>
                  </a:cubicBezTo>
                  <a:cubicBezTo>
                    <a:pt x="1396" y="745"/>
                    <a:pt x="1396" y="752"/>
                    <a:pt x="1423" y="753"/>
                  </a:cubicBezTo>
                  <a:cubicBezTo>
                    <a:pt x="1446" y="754"/>
                    <a:pt x="1497" y="752"/>
                    <a:pt x="1511" y="752"/>
                  </a:cubicBezTo>
                  <a:cubicBezTo>
                    <a:pt x="1514" y="752"/>
                    <a:pt x="1516" y="751"/>
                    <a:pt x="1518" y="749"/>
                  </a:cubicBezTo>
                  <a:cubicBezTo>
                    <a:pt x="1524" y="745"/>
                    <a:pt x="1540" y="735"/>
                    <a:pt x="1560" y="748"/>
                  </a:cubicBezTo>
                  <a:cubicBezTo>
                    <a:pt x="1583" y="763"/>
                    <a:pt x="1605" y="774"/>
                    <a:pt x="1611" y="777"/>
                  </a:cubicBezTo>
                  <a:cubicBezTo>
                    <a:pt x="1612" y="778"/>
                    <a:pt x="1613" y="778"/>
                    <a:pt x="1614" y="778"/>
                  </a:cubicBezTo>
                  <a:cubicBezTo>
                    <a:pt x="1669" y="787"/>
                    <a:pt x="1669" y="787"/>
                    <a:pt x="1669" y="787"/>
                  </a:cubicBezTo>
                  <a:cubicBezTo>
                    <a:pt x="1670" y="787"/>
                    <a:pt x="1670" y="787"/>
                    <a:pt x="1671" y="787"/>
                  </a:cubicBezTo>
                  <a:cubicBezTo>
                    <a:pt x="1681" y="788"/>
                    <a:pt x="1681" y="788"/>
                    <a:pt x="1681" y="788"/>
                  </a:cubicBezTo>
                  <a:cubicBezTo>
                    <a:pt x="1677" y="769"/>
                    <a:pt x="1677" y="769"/>
                    <a:pt x="1677" y="769"/>
                  </a:cubicBezTo>
                  <a:cubicBezTo>
                    <a:pt x="1677" y="768"/>
                    <a:pt x="1676" y="766"/>
                    <a:pt x="1676" y="765"/>
                  </a:cubicBezTo>
                  <a:cubicBezTo>
                    <a:pt x="1670" y="678"/>
                    <a:pt x="1670" y="678"/>
                    <a:pt x="1670" y="678"/>
                  </a:cubicBezTo>
                  <a:cubicBezTo>
                    <a:pt x="1670" y="676"/>
                    <a:pt x="1669" y="673"/>
                    <a:pt x="1668" y="671"/>
                  </a:cubicBezTo>
                  <a:cubicBezTo>
                    <a:pt x="1611" y="529"/>
                    <a:pt x="1611" y="529"/>
                    <a:pt x="1611" y="529"/>
                  </a:cubicBezTo>
                  <a:cubicBezTo>
                    <a:pt x="1608" y="523"/>
                    <a:pt x="1608" y="517"/>
                    <a:pt x="1611" y="511"/>
                  </a:cubicBezTo>
                  <a:cubicBezTo>
                    <a:pt x="1634" y="449"/>
                    <a:pt x="1634" y="449"/>
                    <a:pt x="1634" y="449"/>
                  </a:cubicBezTo>
                  <a:cubicBezTo>
                    <a:pt x="1636" y="444"/>
                    <a:pt x="1639" y="440"/>
                    <a:pt x="1643" y="437"/>
                  </a:cubicBezTo>
                  <a:cubicBezTo>
                    <a:pt x="1678" y="415"/>
                    <a:pt x="1678" y="415"/>
                    <a:pt x="1678" y="415"/>
                  </a:cubicBezTo>
                  <a:cubicBezTo>
                    <a:pt x="1681" y="412"/>
                    <a:pt x="1686" y="411"/>
                    <a:pt x="1690" y="411"/>
                  </a:cubicBezTo>
                  <a:cubicBezTo>
                    <a:pt x="1712" y="409"/>
                    <a:pt x="1712" y="409"/>
                    <a:pt x="1712" y="409"/>
                  </a:cubicBezTo>
                  <a:cubicBezTo>
                    <a:pt x="1710" y="406"/>
                    <a:pt x="1707" y="404"/>
                    <a:pt x="1704" y="403"/>
                  </a:cubicBezTo>
                  <a:cubicBezTo>
                    <a:pt x="1591" y="378"/>
                    <a:pt x="1591" y="378"/>
                    <a:pt x="1591" y="378"/>
                  </a:cubicBezTo>
                  <a:cubicBezTo>
                    <a:pt x="1478" y="352"/>
                    <a:pt x="1478" y="352"/>
                    <a:pt x="1478" y="352"/>
                  </a:cubicBezTo>
                  <a:cubicBezTo>
                    <a:pt x="1476" y="351"/>
                    <a:pt x="1474" y="351"/>
                    <a:pt x="1473" y="352"/>
                  </a:cubicBezTo>
                  <a:cubicBezTo>
                    <a:pt x="1421" y="362"/>
                    <a:pt x="1421" y="362"/>
                    <a:pt x="1421" y="362"/>
                  </a:cubicBezTo>
                  <a:cubicBezTo>
                    <a:pt x="1417" y="363"/>
                    <a:pt x="1413" y="366"/>
                    <a:pt x="1412" y="370"/>
                  </a:cubicBezTo>
                  <a:cubicBezTo>
                    <a:pt x="1402" y="397"/>
                    <a:pt x="1402" y="397"/>
                    <a:pt x="1402" y="397"/>
                  </a:cubicBezTo>
                  <a:cubicBezTo>
                    <a:pt x="1401" y="401"/>
                    <a:pt x="1402" y="406"/>
                    <a:pt x="1405" y="409"/>
                  </a:cubicBezTo>
                  <a:cubicBezTo>
                    <a:pt x="1410" y="414"/>
                    <a:pt x="1419" y="423"/>
                    <a:pt x="1432" y="429"/>
                  </a:cubicBezTo>
                  <a:close/>
                  <a:moveTo>
                    <a:pt x="1787" y="1160"/>
                  </a:moveTo>
                  <a:cubicBezTo>
                    <a:pt x="1780" y="1150"/>
                    <a:pt x="1780" y="1137"/>
                    <a:pt x="1788" y="1128"/>
                  </a:cubicBezTo>
                  <a:cubicBezTo>
                    <a:pt x="1791" y="1124"/>
                    <a:pt x="1791" y="1124"/>
                    <a:pt x="1791" y="1124"/>
                  </a:cubicBezTo>
                  <a:cubicBezTo>
                    <a:pt x="1797" y="1117"/>
                    <a:pt x="1798" y="1108"/>
                    <a:pt x="1795" y="1099"/>
                  </a:cubicBezTo>
                  <a:cubicBezTo>
                    <a:pt x="1755" y="990"/>
                    <a:pt x="1755" y="990"/>
                    <a:pt x="1755" y="990"/>
                  </a:cubicBezTo>
                  <a:cubicBezTo>
                    <a:pt x="1755" y="989"/>
                    <a:pt x="1754" y="988"/>
                    <a:pt x="1754" y="987"/>
                  </a:cubicBezTo>
                  <a:cubicBezTo>
                    <a:pt x="1752" y="984"/>
                    <a:pt x="1752" y="984"/>
                    <a:pt x="1752" y="984"/>
                  </a:cubicBezTo>
                  <a:cubicBezTo>
                    <a:pt x="1713" y="989"/>
                    <a:pt x="1713" y="989"/>
                    <a:pt x="1713" y="989"/>
                  </a:cubicBezTo>
                  <a:cubicBezTo>
                    <a:pt x="1632" y="999"/>
                    <a:pt x="1632" y="999"/>
                    <a:pt x="1632" y="999"/>
                  </a:cubicBezTo>
                  <a:cubicBezTo>
                    <a:pt x="1595" y="1005"/>
                    <a:pt x="1595" y="1005"/>
                    <a:pt x="1595" y="1005"/>
                  </a:cubicBezTo>
                  <a:cubicBezTo>
                    <a:pt x="1536" y="1017"/>
                    <a:pt x="1536" y="1017"/>
                    <a:pt x="1536" y="1017"/>
                  </a:cubicBezTo>
                  <a:cubicBezTo>
                    <a:pt x="1534" y="1018"/>
                    <a:pt x="1531" y="1018"/>
                    <a:pt x="1529" y="1017"/>
                  </a:cubicBezTo>
                  <a:cubicBezTo>
                    <a:pt x="1487" y="1002"/>
                    <a:pt x="1487" y="1002"/>
                    <a:pt x="1487" y="1002"/>
                  </a:cubicBezTo>
                  <a:cubicBezTo>
                    <a:pt x="1486" y="1001"/>
                    <a:pt x="1486" y="1001"/>
                    <a:pt x="1485" y="1001"/>
                  </a:cubicBezTo>
                  <a:cubicBezTo>
                    <a:pt x="1430" y="973"/>
                    <a:pt x="1430" y="973"/>
                    <a:pt x="1430" y="973"/>
                  </a:cubicBezTo>
                  <a:cubicBezTo>
                    <a:pt x="1429" y="972"/>
                    <a:pt x="1428" y="972"/>
                    <a:pt x="1428" y="971"/>
                  </a:cubicBezTo>
                  <a:cubicBezTo>
                    <a:pt x="1361" y="912"/>
                    <a:pt x="1361" y="912"/>
                    <a:pt x="1361" y="912"/>
                  </a:cubicBezTo>
                  <a:cubicBezTo>
                    <a:pt x="1360" y="911"/>
                    <a:pt x="1359" y="909"/>
                    <a:pt x="1358" y="907"/>
                  </a:cubicBezTo>
                  <a:cubicBezTo>
                    <a:pt x="1329" y="824"/>
                    <a:pt x="1329" y="824"/>
                    <a:pt x="1329" y="824"/>
                  </a:cubicBezTo>
                  <a:cubicBezTo>
                    <a:pt x="1328" y="821"/>
                    <a:pt x="1326" y="819"/>
                    <a:pt x="1324" y="818"/>
                  </a:cubicBezTo>
                  <a:cubicBezTo>
                    <a:pt x="1275" y="788"/>
                    <a:pt x="1275" y="788"/>
                    <a:pt x="1275" y="788"/>
                  </a:cubicBezTo>
                  <a:cubicBezTo>
                    <a:pt x="1274" y="787"/>
                    <a:pt x="1273" y="787"/>
                    <a:pt x="1272" y="787"/>
                  </a:cubicBezTo>
                  <a:cubicBezTo>
                    <a:pt x="1202" y="770"/>
                    <a:pt x="1202" y="770"/>
                    <a:pt x="1202" y="770"/>
                  </a:cubicBezTo>
                  <a:cubicBezTo>
                    <a:pt x="1202" y="770"/>
                    <a:pt x="1202" y="770"/>
                    <a:pt x="1202" y="770"/>
                  </a:cubicBezTo>
                  <a:cubicBezTo>
                    <a:pt x="1133" y="759"/>
                    <a:pt x="1133" y="759"/>
                    <a:pt x="1133" y="759"/>
                  </a:cubicBezTo>
                  <a:cubicBezTo>
                    <a:pt x="1131" y="759"/>
                    <a:pt x="1128" y="758"/>
                    <a:pt x="1126" y="756"/>
                  </a:cubicBezTo>
                  <a:cubicBezTo>
                    <a:pt x="1106" y="734"/>
                    <a:pt x="1106" y="734"/>
                    <a:pt x="1106" y="734"/>
                  </a:cubicBezTo>
                  <a:cubicBezTo>
                    <a:pt x="1106" y="734"/>
                    <a:pt x="1105" y="734"/>
                    <a:pt x="1105" y="733"/>
                  </a:cubicBezTo>
                  <a:cubicBezTo>
                    <a:pt x="1087" y="717"/>
                    <a:pt x="1087" y="717"/>
                    <a:pt x="1087" y="717"/>
                  </a:cubicBezTo>
                  <a:cubicBezTo>
                    <a:pt x="1085" y="716"/>
                    <a:pt x="1083" y="715"/>
                    <a:pt x="1081" y="715"/>
                  </a:cubicBezTo>
                  <a:cubicBezTo>
                    <a:pt x="1073" y="714"/>
                    <a:pt x="1055" y="712"/>
                    <a:pt x="1049" y="713"/>
                  </a:cubicBezTo>
                  <a:cubicBezTo>
                    <a:pt x="1037" y="713"/>
                    <a:pt x="1037" y="713"/>
                    <a:pt x="1037" y="713"/>
                  </a:cubicBezTo>
                  <a:cubicBezTo>
                    <a:pt x="1034" y="714"/>
                    <a:pt x="1031" y="715"/>
                    <a:pt x="1029" y="717"/>
                  </a:cubicBezTo>
                  <a:cubicBezTo>
                    <a:pt x="1006" y="742"/>
                    <a:pt x="1006" y="742"/>
                    <a:pt x="1006" y="742"/>
                  </a:cubicBezTo>
                  <a:cubicBezTo>
                    <a:pt x="1003" y="745"/>
                    <a:pt x="998" y="747"/>
                    <a:pt x="994" y="745"/>
                  </a:cubicBezTo>
                  <a:cubicBezTo>
                    <a:pt x="974" y="738"/>
                    <a:pt x="974" y="738"/>
                    <a:pt x="974" y="738"/>
                  </a:cubicBezTo>
                  <a:cubicBezTo>
                    <a:pt x="970" y="736"/>
                    <a:pt x="967" y="732"/>
                    <a:pt x="967" y="727"/>
                  </a:cubicBezTo>
                  <a:cubicBezTo>
                    <a:pt x="966" y="696"/>
                    <a:pt x="966" y="696"/>
                    <a:pt x="966" y="696"/>
                  </a:cubicBezTo>
                  <a:cubicBezTo>
                    <a:pt x="965" y="693"/>
                    <a:pt x="967" y="690"/>
                    <a:pt x="969" y="688"/>
                  </a:cubicBezTo>
                  <a:cubicBezTo>
                    <a:pt x="1007" y="647"/>
                    <a:pt x="1007" y="647"/>
                    <a:pt x="1007" y="647"/>
                  </a:cubicBezTo>
                  <a:cubicBezTo>
                    <a:pt x="1010" y="644"/>
                    <a:pt x="1011" y="639"/>
                    <a:pt x="1008" y="634"/>
                  </a:cubicBezTo>
                  <a:cubicBezTo>
                    <a:pt x="1000" y="618"/>
                    <a:pt x="980" y="580"/>
                    <a:pt x="976" y="580"/>
                  </a:cubicBezTo>
                  <a:cubicBezTo>
                    <a:pt x="972" y="581"/>
                    <a:pt x="923" y="560"/>
                    <a:pt x="911" y="555"/>
                  </a:cubicBezTo>
                  <a:cubicBezTo>
                    <a:pt x="910" y="554"/>
                    <a:pt x="908" y="553"/>
                    <a:pt x="906" y="554"/>
                  </a:cubicBezTo>
                  <a:cubicBezTo>
                    <a:pt x="774" y="563"/>
                    <a:pt x="774" y="563"/>
                    <a:pt x="774" y="563"/>
                  </a:cubicBezTo>
                  <a:cubicBezTo>
                    <a:pt x="767" y="563"/>
                    <a:pt x="628" y="585"/>
                    <a:pt x="628" y="585"/>
                  </a:cubicBezTo>
                  <a:cubicBezTo>
                    <a:pt x="516" y="606"/>
                    <a:pt x="516" y="606"/>
                    <a:pt x="516" y="606"/>
                  </a:cubicBezTo>
                  <a:cubicBezTo>
                    <a:pt x="516" y="606"/>
                    <a:pt x="516" y="606"/>
                    <a:pt x="515" y="606"/>
                  </a:cubicBezTo>
                  <a:cubicBezTo>
                    <a:pt x="358" y="617"/>
                    <a:pt x="358" y="617"/>
                    <a:pt x="358" y="617"/>
                  </a:cubicBezTo>
                  <a:cubicBezTo>
                    <a:pt x="355" y="618"/>
                    <a:pt x="353" y="618"/>
                    <a:pt x="352" y="620"/>
                  </a:cubicBezTo>
                  <a:cubicBezTo>
                    <a:pt x="123" y="788"/>
                    <a:pt x="123" y="788"/>
                    <a:pt x="123" y="788"/>
                  </a:cubicBezTo>
                  <a:cubicBezTo>
                    <a:pt x="121" y="789"/>
                    <a:pt x="120" y="791"/>
                    <a:pt x="118" y="792"/>
                  </a:cubicBezTo>
                  <a:cubicBezTo>
                    <a:pt x="116" y="794"/>
                    <a:pt x="116" y="794"/>
                    <a:pt x="116" y="794"/>
                  </a:cubicBezTo>
                  <a:cubicBezTo>
                    <a:pt x="104" y="808"/>
                    <a:pt x="104" y="829"/>
                    <a:pt x="117" y="842"/>
                  </a:cubicBezTo>
                  <a:cubicBezTo>
                    <a:pt x="119" y="843"/>
                    <a:pt x="120" y="844"/>
                    <a:pt x="121" y="845"/>
                  </a:cubicBezTo>
                  <a:cubicBezTo>
                    <a:pt x="258" y="942"/>
                    <a:pt x="258" y="942"/>
                    <a:pt x="258" y="942"/>
                  </a:cubicBezTo>
                  <a:cubicBezTo>
                    <a:pt x="258" y="942"/>
                    <a:pt x="259" y="943"/>
                    <a:pt x="259" y="943"/>
                  </a:cubicBezTo>
                  <a:cubicBezTo>
                    <a:pt x="366" y="1046"/>
                    <a:pt x="366" y="1046"/>
                    <a:pt x="366" y="1046"/>
                  </a:cubicBezTo>
                  <a:cubicBezTo>
                    <a:pt x="367" y="1048"/>
                    <a:pt x="369" y="1049"/>
                    <a:pt x="371" y="1049"/>
                  </a:cubicBezTo>
                  <a:cubicBezTo>
                    <a:pt x="483" y="1077"/>
                    <a:pt x="483" y="1077"/>
                    <a:pt x="483" y="1077"/>
                  </a:cubicBezTo>
                  <a:cubicBezTo>
                    <a:pt x="486" y="1078"/>
                    <a:pt x="489" y="1078"/>
                    <a:pt x="491" y="1076"/>
                  </a:cubicBezTo>
                  <a:cubicBezTo>
                    <a:pt x="523" y="1058"/>
                    <a:pt x="523" y="1058"/>
                    <a:pt x="523" y="1058"/>
                  </a:cubicBezTo>
                  <a:cubicBezTo>
                    <a:pt x="529" y="1054"/>
                    <a:pt x="586" y="1033"/>
                    <a:pt x="586" y="1026"/>
                  </a:cubicBezTo>
                  <a:cubicBezTo>
                    <a:pt x="585" y="1023"/>
                    <a:pt x="608" y="1019"/>
                    <a:pt x="627" y="1016"/>
                  </a:cubicBezTo>
                  <a:cubicBezTo>
                    <a:pt x="637" y="1015"/>
                    <a:pt x="644" y="1026"/>
                    <a:pt x="638" y="1034"/>
                  </a:cubicBezTo>
                  <a:cubicBezTo>
                    <a:pt x="634" y="1040"/>
                    <a:pt x="634" y="1040"/>
                    <a:pt x="634" y="1040"/>
                  </a:cubicBezTo>
                  <a:cubicBezTo>
                    <a:pt x="631" y="1044"/>
                    <a:pt x="631" y="1050"/>
                    <a:pt x="635" y="1054"/>
                  </a:cubicBezTo>
                  <a:cubicBezTo>
                    <a:pt x="665" y="1091"/>
                    <a:pt x="665" y="1091"/>
                    <a:pt x="665" y="1091"/>
                  </a:cubicBezTo>
                  <a:cubicBezTo>
                    <a:pt x="665" y="1091"/>
                    <a:pt x="666" y="1091"/>
                    <a:pt x="666" y="1092"/>
                  </a:cubicBezTo>
                  <a:cubicBezTo>
                    <a:pt x="729" y="1150"/>
                    <a:pt x="729" y="1150"/>
                    <a:pt x="729" y="1150"/>
                  </a:cubicBezTo>
                  <a:cubicBezTo>
                    <a:pt x="731" y="1152"/>
                    <a:pt x="734" y="1153"/>
                    <a:pt x="736" y="1153"/>
                  </a:cubicBezTo>
                  <a:cubicBezTo>
                    <a:pt x="777" y="1153"/>
                    <a:pt x="777" y="1153"/>
                    <a:pt x="777" y="1153"/>
                  </a:cubicBezTo>
                  <a:cubicBezTo>
                    <a:pt x="779" y="1153"/>
                    <a:pt x="781" y="1154"/>
                    <a:pt x="783" y="1155"/>
                  </a:cubicBezTo>
                  <a:cubicBezTo>
                    <a:pt x="798" y="1164"/>
                    <a:pt x="868" y="1207"/>
                    <a:pt x="878" y="1207"/>
                  </a:cubicBezTo>
                  <a:cubicBezTo>
                    <a:pt x="889" y="1206"/>
                    <a:pt x="934" y="1193"/>
                    <a:pt x="941" y="1191"/>
                  </a:cubicBezTo>
                  <a:cubicBezTo>
                    <a:pt x="942" y="1191"/>
                    <a:pt x="942" y="1190"/>
                    <a:pt x="943" y="1190"/>
                  </a:cubicBezTo>
                  <a:cubicBezTo>
                    <a:pt x="955" y="1189"/>
                    <a:pt x="1054" y="1181"/>
                    <a:pt x="1062" y="1177"/>
                  </a:cubicBezTo>
                  <a:cubicBezTo>
                    <a:pt x="1070" y="1173"/>
                    <a:pt x="1089" y="1085"/>
                    <a:pt x="1088" y="1078"/>
                  </a:cubicBezTo>
                  <a:cubicBezTo>
                    <a:pt x="1088" y="1072"/>
                    <a:pt x="1131" y="1000"/>
                    <a:pt x="1145" y="977"/>
                  </a:cubicBezTo>
                  <a:cubicBezTo>
                    <a:pt x="1147" y="973"/>
                    <a:pt x="1152" y="971"/>
                    <a:pt x="1157" y="972"/>
                  </a:cubicBezTo>
                  <a:cubicBezTo>
                    <a:pt x="1179" y="977"/>
                    <a:pt x="1239" y="992"/>
                    <a:pt x="1243" y="993"/>
                  </a:cubicBezTo>
                  <a:cubicBezTo>
                    <a:pt x="1248" y="995"/>
                    <a:pt x="1341" y="1075"/>
                    <a:pt x="1341" y="1082"/>
                  </a:cubicBezTo>
                  <a:cubicBezTo>
                    <a:pt x="1342" y="1089"/>
                    <a:pt x="1433" y="1126"/>
                    <a:pt x="1440" y="1127"/>
                  </a:cubicBezTo>
                  <a:cubicBezTo>
                    <a:pt x="1446" y="1128"/>
                    <a:pt x="1551" y="1142"/>
                    <a:pt x="1573" y="1141"/>
                  </a:cubicBezTo>
                  <a:cubicBezTo>
                    <a:pt x="1595" y="1139"/>
                    <a:pt x="1610" y="1126"/>
                    <a:pt x="1610" y="1115"/>
                  </a:cubicBezTo>
                  <a:cubicBezTo>
                    <a:pt x="1609" y="1105"/>
                    <a:pt x="1688" y="1106"/>
                    <a:pt x="1714" y="1107"/>
                  </a:cubicBezTo>
                  <a:cubicBezTo>
                    <a:pt x="1718" y="1107"/>
                    <a:pt x="1722" y="1110"/>
                    <a:pt x="1724" y="1114"/>
                  </a:cubicBezTo>
                  <a:cubicBezTo>
                    <a:pt x="1751" y="1181"/>
                    <a:pt x="1751" y="1181"/>
                    <a:pt x="1751" y="1181"/>
                  </a:cubicBezTo>
                  <a:cubicBezTo>
                    <a:pt x="1752" y="1185"/>
                    <a:pt x="1757" y="1188"/>
                    <a:pt x="1762" y="1188"/>
                  </a:cubicBezTo>
                  <a:cubicBezTo>
                    <a:pt x="1793" y="1186"/>
                    <a:pt x="1793" y="1186"/>
                    <a:pt x="1793" y="1186"/>
                  </a:cubicBezTo>
                  <a:cubicBezTo>
                    <a:pt x="1797" y="1185"/>
                    <a:pt x="1801" y="1182"/>
                    <a:pt x="1802" y="1179"/>
                  </a:cubicBezTo>
                  <a:lnTo>
                    <a:pt x="1787" y="1160"/>
                  </a:lnTo>
                  <a:close/>
                  <a:moveTo>
                    <a:pt x="1691" y="1220"/>
                  </a:moveTo>
                  <a:cubicBezTo>
                    <a:pt x="1689" y="1218"/>
                    <a:pt x="1687" y="1216"/>
                    <a:pt x="1684" y="1215"/>
                  </a:cubicBezTo>
                  <a:cubicBezTo>
                    <a:pt x="1674" y="1212"/>
                    <a:pt x="1651" y="1206"/>
                    <a:pt x="1638" y="1207"/>
                  </a:cubicBezTo>
                  <a:cubicBezTo>
                    <a:pt x="1621" y="1208"/>
                    <a:pt x="1570" y="1225"/>
                    <a:pt x="1549" y="1228"/>
                  </a:cubicBezTo>
                  <a:cubicBezTo>
                    <a:pt x="1527" y="1231"/>
                    <a:pt x="1578" y="1256"/>
                    <a:pt x="1588" y="1255"/>
                  </a:cubicBezTo>
                  <a:cubicBezTo>
                    <a:pt x="1598" y="1255"/>
                    <a:pt x="1637" y="1267"/>
                    <a:pt x="1637" y="1272"/>
                  </a:cubicBezTo>
                  <a:cubicBezTo>
                    <a:pt x="1638" y="1275"/>
                    <a:pt x="1627" y="1286"/>
                    <a:pt x="1621" y="1292"/>
                  </a:cubicBezTo>
                  <a:cubicBezTo>
                    <a:pt x="1618" y="1295"/>
                    <a:pt x="1613" y="1296"/>
                    <a:pt x="1609" y="1295"/>
                  </a:cubicBezTo>
                  <a:cubicBezTo>
                    <a:pt x="1581" y="1285"/>
                    <a:pt x="1581" y="1285"/>
                    <a:pt x="1581" y="1285"/>
                  </a:cubicBezTo>
                  <a:cubicBezTo>
                    <a:pt x="1580" y="1284"/>
                    <a:pt x="1579" y="1284"/>
                    <a:pt x="1579" y="1284"/>
                  </a:cubicBezTo>
                  <a:cubicBezTo>
                    <a:pt x="1564" y="1282"/>
                    <a:pt x="1564" y="1282"/>
                    <a:pt x="1564" y="1282"/>
                  </a:cubicBezTo>
                  <a:cubicBezTo>
                    <a:pt x="1555" y="1280"/>
                    <a:pt x="1547" y="1290"/>
                    <a:pt x="1553" y="1299"/>
                  </a:cubicBezTo>
                  <a:cubicBezTo>
                    <a:pt x="1559" y="1308"/>
                    <a:pt x="1549" y="1320"/>
                    <a:pt x="1538" y="1315"/>
                  </a:cubicBezTo>
                  <a:cubicBezTo>
                    <a:pt x="1535" y="1314"/>
                    <a:pt x="1533" y="1313"/>
                    <a:pt x="1531" y="1313"/>
                  </a:cubicBezTo>
                  <a:cubicBezTo>
                    <a:pt x="1526" y="1311"/>
                    <a:pt x="1502" y="1295"/>
                    <a:pt x="1493" y="1289"/>
                  </a:cubicBezTo>
                  <a:cubicBezTo>
                    <a:pt x="1484" y="1283"/>
                    <a:pt x="1438" y="1263"/>
                    <a:pt x="1429" y="1256"/>
                  </a:cubicBezTo>
                  <a:cubicBezTo>
                    <a:pt x="1420" y="1250"/>
                    <a:pt x="1351" y="1223"/>
                    <a:pt x="1343" y="1221"/>
                  </a:cubicBezTo>
                  <a:cubicBezTo>
                    <a:pt x="1336" y="1218"/>
                    <a:pt x="1309" y="1164"/>
                    <a:pt x="1300" y="1144"/>
                  </a:cubicBezTo>
                  <a:cubicBezTo>
                    <a:pt x="1298" y="1140"/>
                    <a:pt x="1293" y="1137"/>
                    <a:pt x="1289" y="1137"/>
                  </a:cubicBezTo>
                  <a:cubicBezTo>
                    <a:pt x="1222" y="1142"/>
                    <a:pt x="1222" y="1142"/>
                    <a:pt x="1222" y="1142"/>
                  </a:cubicBezTo>
                  <a:cubicBezTo>
                    <a:pt x="1217" y="1143"/>
                    <a:pt x="1212" y="1146"/>
                    <a:pt x="1211" y="1151"/>
                  </a:cubicBezTo>
                  <a:cubicBezTo>
                    <a:pt x="1206" y="1175"/>
                    <a:pt x="1191" y="1244"/>
                    <a:pt x="1189" y="1248"/>
                  </a:cubicBezTo>
                  <a:cubicBezTo>
                    <a:pt x="1186" y="1253"/>
                    <a:pt x="1148" y="1270"/>
                    <a:pt x="1141" y="1273"/>
                  </a:cubicBezTo>
                  <a:cubicBezTo>
                    <a:pt x="1141" y="1273"/>
                    <a:pt x="1140" y="1274"/>
                    <a:pt x="1140" y="1274"/>
                  </a:cubicBezTo>
                  <a:cubicBezTo>
                    <a:pt x="1130" y="1280"/>
                    <a:pt x="1038" y="1343"/>
                    <a:pt x="1033" y="1346"/>
                  </a:cubicBezTo>
                  <a:cubicBezTo>
                    <a:pt x="1029" y="1349"/>
                    <a:pt x="1001" y="1359"/>
                    <a:pt x="992" y="1362"/>
                  </a:cubicBezTo>
                  <a:cubicBezTo>
                    <a:pt x="990" y="1363"/>
                    <a:pt x="989" y="1363"/>
                    <a:pt x="987" y="1362"/>
                  </a:cubicBezTo>
                  <a:cubicBezTo>
                    <a:pt x="886" y="1350"/>
                    <a:pt x="886" y="1350"/>
                    <a:pt x="886" y="1350"/>
                  </a:cubicBezTo>
                  <a:cubicBezTo>
                    <a:pt x="885" y="1350"/>
                    <a:pt x="884" y="1350"/>
                    <a:pt x="883" y="1350"/>
                  </a:cubicBezTo>
                  <a:cubicBezTo>
                    <a:pt x="773" y="1368"/>
                    <a:pt x="773" y="1368"/>
                    <a:pt x="773" y="1368"/>
                  </a:cubicBezTo>
                  <a:cubicBezTo>
                    <a:pt x="771" y="1368"/>
                    <a:pt x="767" y="1367"/>
                    <a:pt x="765" y="1366"/>
                  </a:cubicBezTo>
                  <a:cubicBezTo>
                    <a:pt x="664" y="1294"/>
                    <a:pt x="664" y="1294"/>
                    <a:pt x="664" y="1294"/>
                  </a:cubicBezTo>
                  <a:cubicBezTo>
                    <a:pt x="662" y="1293"/>
                    <a:pt x="660" y="1292"/>
                    <a:pt x="658" y="1292"/>
                  </a:cubicBezTo>
                  <a:cubicBezTo>
                    <a:pt x="555" y="1292"/>
                    <a:pt x="555" y="1292"/>
                    <a:pt x="555" y="1292"/>
                  </a:cubicBezTo>
                  <a:cubicBezTo>
                    <a:pt x="553" y="1292"/>
                    <a:pt x="552" y="1291"/>
                    <a:pt x="551" y="1291"/>
                  </a:cubicBezTo>
                  <a:cubicBezTo>
                    <a:pt x="321" y="1208"/>
                    <a:pt x="321" y="1208"/>
                    <a:pt x="321" y="1208"/>
                  </a:cubicBezTo>
                  <a:cubicBezTo>
                    <a:pt x="319" y="1207"/>
                    <a:pt x="316" y="1207"/>
                    <a:pt x="313" y="1207"/>
                  </a:cubicBezTo>
                  <a:cubicBezTo>
                    <a:pt x="136" y="1269"/>
                    <a:pt x="136" y="1269"/>
                    <a:pt x="136" y="1269"/>
                  </a:cubicBezTo>
                  <a:cubicBezTo>
                    <a:pt x="20" y="1309"/>
                    <a:pt x="20" y="1309"/>
                    <a:pt x="20" y="1309"/>
                  </a:cubicBezTo>
                  <a:cubicBezTo>
                    <a:pt x="15" y="1310"/>
                    <a:pt x="12" y="1315"/>
                    <a:pt x="12" y="1320"/>
                  </a:cubicBezTo>
                  <a:cubicBezTo>
                    <a:pt x="13" y="1338"/>
                    <a:pt x="15" y="1378"/>
                    <a:pt x="15" y="1381"/>
                  </a:cubicBezTo>
                  <a:cubicBezTo>
                    <a:pt x="15" y="1386"/>
                    <a:pt x="41" y="1470"/>
                    <a:pt x="42" y="1477"/>
                  </a:cubicBezTo>
                  <a:cubicBezTo>
                    <a:pt x="42" y="1481"/>
                    <a:pt x="21" y="1487"/>
                    <a:pt x="9" y="1491"/>
                  </a:cubicBezTo>
                  <a:cubicBezTo>
                    <a:pt x="3" y="1492"/>
                    <a:pt x="0" y="1497"/>
                    <a:pt x="0" y="1503"/>
                  </a:cubicBezTo>
                  <a:cubicBezTo>
                    <a:pt x="3" y="1545"/>
                    <a:pt x="3" y="1545"/>
                    <a:pt x="3" y="1545"/>
                  </a:cubicBezTo>
                  <a:cubicBezTo>
                    <a:pt x="3" y="1548"/>
                    <a:pt x="5" y="1551"/>
                    <a:pt x="7" y="1553"/>
                  </a:cubicBezTo>
                  <a:cubicBezTo>
                    <a:pt x="61" y="1600"/>
                    <a:pt x="61" y="1600"/>
                    <a:pt x="61" y="1600"/>
                  </a:cubicBezTo>
                  <a:cubicBezTo>
                    <a:pt x="62" y="1600"/>
                    <a:pt x="62" y="1601"/>
                    <a:pt x="63" y="1602"/>
                  </a:cubicBezTo>
                  <a:cubicBezTo>
                    <a:pt x="114" y="1666"/>
                    <a:pt x="114" y="1666"/>
                    <a:pt x="114" y="1666"/>
                  </a:cubicBezTo>
                  <a:cubicBezTo>
                    <a:pt x="162" y="1726"/>
                    <a:pt x="162" y="1726"/>
                    <a:pt x="162" y="1726"/>
                  </a:cubicBezTo>
                  <a:cubicBezTo>
                    <a:pt x="164" y="1729"/>
                    <a:pt x="167" y="1731"/>
                    <a:pt x="171" y="1730"/>
                  </a:cubicBezTo>
                  <a:cubicBezTo>
                    <a:pt x="300" y="1726"/>
                    <a:pt x="300" y="1726"/>
                    <a:pt x="300" y="1726"/>
                  </a:cubicBezTo>
                  <a:cubicBezTo>
                    <a:pt x="301" y="1726"/>
                    <a:pt x="303" y="1726"/>
                    <a:pt x="304" y="1725"/>
                  </a:cubicBezTo>
                  <a:cubicBezTo>
                    <a:pt x="359" y="1698"/>
                    <a:pt x="359" y="1698"/>
                    <a:pt x="359" y="1698"/>
                  </a:cubicBezTo>
                  <a:cubicBezTo>
                    <a:pt x="364" y="1695"/>
                    <a:pt x="366" y="1689"/>
                    <a:pt x="364" y="1683"/>
                  </a:cubicBezTo>
                  <a:cubicBezTo>
                    <a:pt x="323" y="1587"/>
                    <a:pt x="323" y="1587"/>
                    <a:pt x="323" y="1587"/>
                  </a:cubicBezTo>
                  <a:cubicBezTo>
                    <a:pt x="320" y="1579"/>
                    <a:pt x="325" y="1571"/>
                    <a:pt x="333" y="1571"/>
                  </a:cubicBezTo>
                  <a:cubicBezTo>
                    <a:pt x="380" y="1570"/>
                    <a:pt x="380" y="1570"/>
                    <a:pt x="380" y="1570"/>
                  </a:cubicBezTo>
                  <a:cubicBezTo>
                    <a:pt x="381" y="1570"/>
                    <a:pt x="382" y="1570"/>
                    <a:pt x="383" y="1569"/>
                  </a:cubicBezTo>
                  <a:cubicBezTo>
                    <a:pt x="439" y="1556"/>
                    <a:pt x="439" y="1556"/>
                    <a:pt x="439" y="1556"/>
                  </a:cubicBezTo>
                  <a:cubicBezTo>
                    <a:pt x="445" y="1554"/>
                    <a:pt x="449" y="1549"/>
                    <a:pt x="448" y="1544"/>
                  </a:cubicBezTo>
                  <a:cubicBezTo>
                    <a:pt x="448" y="1541"/>
                    <a:pt x="448" y="1541"/>
                    <a:pt x="448" y="1541"/>
                  </a:cubicBezTo>
                  <a:cubicBezTo>
                    <a:pt x="448" y="1536"/>
                    <a:pt x="450" y="1532"/>
                    <a:pt x="454" y="1530"/>
                  </a:cubicBezTo>
                  <a:cubicBezTo>
                    <a:pt x="478" y="1518"/>
                    <a:pt x="478" y="1518"/>
                    <a:pt x="478" y="1518"/>
                  </a:cubicBezTo>
                  <a:cubicBezTo>
                    <a:pt x="481" y="1517"/>
                    <a:pt x="485" y="1517"/>
                    <a:pt x="488" y="1518"/>
                  </a:cubicBezTo>
                  <a:cubicBezTo>
                    <a:pt x="574" y="1556"/>
                    <a:pt x="574" y="1556"/>
                    <a:pt x="574" y="1556"/>
                  </a:cubicBezTo>
                  <a:cubicBezTo>
                    <a:pt x="574" y="1556"/>
                    <a:pt x="575" y="1556"/>
                    <a:pt x="575" y="1556"/>
                  </a:cubicBezTo>
                  <a:cubicBezTo>
                    <a:pt x="677" y="1590"/>
                    <a:pt x="677" y="1590"/>
                    <a:pt x="677" y="1590"/>
                  </a:cubicBezTo>
                  <a:cubicBezTo>
                    <a:pt x="677" y="1591"/>
                    <a:pt x="678" y="1591"/>
                    <a:pt x="678" y="1591"/>
                  </a:cubicBezTo>
                  <a:cubicBezTo>
                    <a:pt x="787" y="1611"/>
                    <a:pt x="787" y="1611"/>
                    <a:pt x="787" y="1611"/>
                  </a:cubicBezTo>
                  <a:cubicBezTo>
                    <a:pt x="788" y="1611"/>
                    <a:pt x="788" y="1611"/>
                    <a:pt x="788" y="1612"/>
                  </a:cubicBezTo>
                  <a:cubicBezTo>
                    <a:pt x="862" y="1632"/>
                    <a:pt x="862" y="1632"/>
                    <a:pt x="862" y="1632"/>
                  </a:cubicBezTo>
                  <a:cubicBezTo>
                    <a:pt x="867" y="1633"/>
                    <a:pt x="870" y="1637"/>
                    <a:pt x="870" y="1642"/>
                  </a:cubicBezTo>
                  <a:cubicBezTo>
                    <a:pt x="878" y="1753"/>
                    <a:pt x="878" y="1753"/>
                    <a:pt x="878" y="1753"/>
                  </a:cubicBezTo>
                  <a:cubicBezTo>
                    <a:pt x="878" y="1757"/>
                    <a:pt x="882" y="1762"/>
                    <a:pt x="886" y="1763"/>
                  </a:cubicBezTo>
                  <a:cubicBezTo>
                    <a:pt x="916" y="1807"/>
                    <a:pt x="916" y="1807"/>
                    <a:pt x="916" y="1807"/>
                  </a:cubicBezTo>
                  <a:cubicBezTo>
                    <a:pt x="917" y="1808"/>
                    <a:pt x="918" y="1808"/>
                    <a:pt x="919" y="1808"/>
                  </a:cubicBezTo>
                  <a:cubicBezTo>
                    <a:pt x="1019" y="1810"/>
                    <a:pt x="1019" y="1810"/>
                    <a:pt x="1019" y="1810"/>
                  </a:cubicBezTo>
                  <a:cubicBezTo>
                    <a:pt x="1024" y="1810"/>
                    <a:pt x="1029" y="1807"/>
                    <a:pt x="1030" y="1802"/>
                  </a:cubicBezTo>
                  <a:cubicBezTo>
                    <a:pt x="1039" y="1770"/>
                    <a:pt x="1039" y="1770"/>
                    <a:pt x="1039" y="1770"/>
                  </a:cubicBezTo>
                  <a:cubicBezTo>
                    <a:pt x="1040" y="1765"/>
                    <a:pt x="1044" y="1762"/>
                    <a:pt x="1049" y="1761"/>
                  </a:cubicBezTo>
                  <a:cubicBezTo>
                    <a:pt x="1071" y="1759"/>
                    <a:pt x="1071" y="1759"/>
                    <a:pt x="1071" y="1759"/>
                  </a:cubicBezTo>
                  <a:cubicBezTo>
                    <a:pt x="1079" y="1758"/>
                    <a:pt x="1085" y="1765"/>
                    <a:pt x="1084" y="1772"/>
                  </a:cubicBezTo>
                  <a:cubicBezTo>
                    <a:pt x="1079" y="1802"/>
                    <a:pt x="1079" y="1802"/>
                    <a:pt x="1079" y="1802"/>
                  </a:cubicBezTo>
                  <a:cubicBezTo>
                    <a:pt x="1078" y="1810"/>
                    <a:pt x="1084" y="1816"/>
                    <a:pt x="1091" y="1816"/>
                  </a:cubicBezTo>
                  <a:cubicBezTo>
                    <a:pt x="1124" y="1813"/>
                    <a:pt x="1124" y="1813"/>
                    <a:pt x="1124" y="1813"/>
                  </a:cubicBezTo>
                  <a:cubicBezTo>
                    <a:pt x="1129" y="1813"/>
                    <a:pt x="1133" y="1810"/>
                    <a:pt x="1134" y="1806"/>
                  </a:cubicBezTo>
                  <a:cubicBezTo>
                    <a:pt x="1142" y="1782"/>
                    <a:pt x="1142" y="1782"/>
                    <a:pt x="1142" y="1782"/>
                  </a:cubicBezTo>
                  <a:cubicBezTo>
                    <a:pt x="1144" y="1776"/>
                    <a:pt x="1150" y="1773"/>
                    <a:pt x="1156" y="1774"/>
                  </a:cubicBezTo>
                  <a:cubicBezTo>
                    <a:pt x="1209" y="1787"/>
                    <a:pt x="1209" y="1787"/>
                    <a:pt x="1209" y="1787"/>
                  </a:cubicBezTo>
                  <a:cubicBezTo>
                    <a:pt x="1213" y="1788"/>
                    <a:pt x="1217" y="1787"/>
                    <a:pt x="1220" y="1784"/>
                  </a:cubicBezTo>
                  <a:cubicBezTo>
                    <a:pt x="1231" y="1774"/>
                    <a:pt x="1261" y="1746"/>
                    <a:pt x="1261" y="1742"/>
                  </a:cubicBezTo>
                  <a:cubicBezTo>
                    <a:pt x="1260" y="1738"/>
                    <a:pt x="1284" y="1706"/>
                    <a:pt x="1292" y="1695"/>
                  </a:cubicBezTo>
                  <a:cubicBezTo>
                    <a:pt x="1294" y="1692"/>
                    <a:pt x="1297" y="1691"/>
                    <a:pt x="1301" y="1690"/>
                  </a:cubicBezTo>
                  <a:cubicBezTo>
                    <a:pt x="1374" y="1685"/>
                    <a:pt x="1374" y="1685"/>
                    <a:pt x="1374" y="1685"/>
                  </a:cubicBezTo>
                  <a:cubicBezTo>
                    <a:pt x="1376" y="1685"/>
                    <a:pt x="1378" y="1685"/>
                    <a:pt x="1379" y="1684"/>
                  </a:cubicBezTo>
                  <a:cubicBezTo>
                    <a:pt x="1533" y="1553"/>
                    <a:pt x="1533" y="1553"/>
                    <a:pt x="1533" y="1553"/>
                  </a:cubicBezTo>
                  <a:cubicBezTo>
                    <a:pt x="1534" y="1552"/>
                    <a:pt x="1535" y="1551"/>
                    <a:pt x="1536" y="1550"/>
                  </a:cubicBezTo>
                  <a:cubicBezTo>
                    <a:pt x="1656" y="1399"/>
                    <a:pt x="1656" y="1399"/>
                    <a:pt x="1656" y="1399"/>
                  </a:cubicBezTo>
                  <a:cubicBezTo>
                    <a:pt x="1730" y="1304"/>
                    <a:pt x="1730" y="1304"/>
                    <a:pt x="1730" y="1304"/>
                  </a:cubicBezTo>
                  <a:cubicBezTo>
                    <a:pt x="1733" y="1301"/>
                    <a:pt x="1733" y="1296"/>
                    <a:pt x="1731" y="1292"/>
                  </a:cubicBezTo>
                  <a:lnTo>
                    <a:pt x="1691" y="1220"/>
                  </a:lnTo>
                  <a:close/>
                  <a:moveTo>
                    <a:pt x="616" y="446"/>
                  </a:moveTo>
                  <a:cubicBezTo>
                    <a:pt x="614" y="447"/>
                    <a:pt x="611" y="449"/>
                    <a:pt x="610" y="450"/>
                  </a:cubicBezTo>
                  <a:cubicBezTo>
                    <a:pt x="602" y="454"/>
                    <a:pt x="594" y="467"/>
                    <a:pt x="589" y="473"/>
                  </a:cubicBezTo>
                  <a:cubicBezTo>
                    <a:pt x="585" y="478"/>
                    <a:pt x="571" y="490"/>
                    <a:pt x="563" y="497"/>
                  </a:cubicBezTo>
                  <a:cubicBezTo>
                    <a:pt x="560" y="500"/>
                    <a:pt x="559" y="504"/>
                    <a:pt x="559" y="508"/>
                  </a:cubicBezTo>
                  <a:cubicBezTo>
                    <a:pt x="560" y="519"/>
                    <a:pt x="560" y="519"/>
                    <a:pt x="560" y="519"/>
                  </a:cubicBezTo>
                  <a:cubicBezTo>
                    <a:pt x="560" y="525"/>
                    <a:pt x="564" y="530"/>
                    <a:pt x="569" y="531"/>
                  </a:cubicBezTo>
                  <a:cubicBezTo>
                    <a:pt x="573" y="532"/>
                    <a:pt x="573" y="532"/>
                    <a:pt x="573" y="532"/>
                  </a:cubicBezTo>
                  <a:cubicBezTo>
                    <a:pt x="576" y="533"/>
                    <a:pt x="580" y="533"/>
                    <a:pt x="583" y="531"/>
                  </a:cubicBezTo>
                  <a:cubicBezTo>
                    <a:pt x="593" y="525"/>
                    <a:pt x="615" y="512"/>
                    <a:pt x="617" y="510"/>
                  </a:cubicBezTo>
                  <a:cubicBezTo>
                    <a:pt x="620" y="507"/>
                    <a:pt x="634" y="468"/>
                    <a:pt x="636" y="463"/>
                  </a:cubicBezTo>
                  <a:cubicBezTo>
                    <a:pt x="636" y="463"/>
                    <a:pt x="636" y="462"/>
                    <a:pt x="636" y="462"/>
                  </a:cubicBezTo>
                  <a:cubicBezTo>
                    <a:pt x="636" y="462"/>
                    <a:pt x="636" y="462"/>
                    <a:pt x="636" y="462"/>
                  </a:cubicBezTo>
                  <a:cubicBezTo>
                    <a:pt x="642" y="450"/>
                    <a:pt x="628" y="438"/>
                    <a:pt x="616" y="4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9"/>
            <p:cNvSpPr>
              <a:spLocks noEditPoints="1"/>
            </p:cNvSpPr>
            <p:nvPr/>
          </p:nvSpPr>
          <p:spPr bwMode="auto">
            <a:xfrm>
              <a:off x="5686150" y="2829492"/>
              <a:ext cx="778013" cy="654055"/>
            </a:xfrm>
            <a:custGeom>
              <a:avLst/>
              <a:gdLst>
                <a:gd name="T0" fmla="*/ 984 w 2592"/>
                <a:gd name="T1" fmla="*/ 2153 h 2180"/>
                <a:gd name="T2" fmla="*/ 850 w 2592"/>
                <a:gd name="T3" fmla="*/ 2180 h 2180"/>
                <a:gd name="T4" fmla="*/ 737 w 2592"/>
                <a:gd name="T5" fmla="*/ 2108 h 2180"/>
                <a:gd name="T6" fmla="*/ 524 w 2592"/>
                <a:gd name="T7" fmla="*/ 2026 h 2180"/>
                <a:gd name="T8" fmla="*/ 334 w 2592"/>
                <a:gd name="T9" fmla="*/ 1829 h 2180"/>
                <a:gd name="T10" fmla="*/ 197 w 2592"/>
                <a:gd name="T11" fmla="*/ 1754 h 2180"/>
                <a:gd name="T12" fmla="*/ 57 w 2592"/>
                <a:gd name="T13" fmla="*/ 1814 h 2180"/>
                <a:gd name="T14" fmla="*/ 1 w 2592"/>
                <a:gd name="T15" fmla="*/ 1755 h 2180"/>
                <a:gd name="T16" fmla="*/ 300 w 2592"/>
                <a:gd name="T17" fmla="*/ 1607 h 2180"/>
                <a:gd name="T18" fmla="*/ 707 w 2592"/>
                <a:gd name="T19" fmla="*/ 1832 h 2180"/>
                <a:gd name="T20" fmla="*/ 994 w 2592"/>
                <a:gd name="T21" fmla="*/ 2032 h 2180"/>
                <a:gd name="T22" fmla="*/ 2485 w 2592"/>
                <a:gd name="T23" fmla="*/ 970 h 2180"/>
                <a:gd name="T24" fmla="*/ 2306 w 2592"/>
                <a:gd name="T25" fmla="*/ 1056 h 2180"/>
                <a:gd name="T26" fmla="*/ 2144 w 2592"/>
                <a:gd name="T27" fmla="*/ 1139 h 2180"/>
                <a:gd name="T28" fmla="*/ 2000 w 2592"/>
                <a:gd name="T29" fmla="*/ 1116 h 2180"/>
                <a:gd name="T30" fmla="*/ 1981 w 2592"/>
                <a:gd name="T31" fmla="*/ 971 h 2180"/>
                <a:gd name="T32" fmla="*/ 1897 w 2592"/>
                <a:gd name="T33" fmla="*/ 875 h 2180"/>
                <a:gd name="T34" fmla="*/ 1957 w 2592"/>
                <a:gd name="T35" fmla="*/ 805 h 2180"/>
                <a:gd name="T36" fmla="*/ 1887 w 2592"/>
                <a:gd name="T37" fmla="*/ 671 h 2180"/>
                <a:gd name="T38" fmla="*/ 1840 w 2592"/>
                <a:gd name="T39" fmla="*/ 568 h 2180"/>
                <a:gd name="T40" fmla="*/ 1969 w 2592"/>
                <a:gd name="T41" fmla="*/ 522 h 2180"/>
                <a:gd name="T42" fmla="*/ 1906 w 2592"/>
                <a:gd name="T43" fmla="*/ 412 h 2180"/>
                <a:gd name="T44" fmla="*/ 1800 w 2592"/>
                <a:gd name="T45" fmla="*/ 344 h 2180"/>
                <a:gd name="T46" fmla="*/ 1739 w 2592"/>
                <a:gd name="T47" fmla="*/ 325 h 2180"/>
                <a:gd name="T48" fmla="*/ 1664 w 2592"/>
                <a:gd name="T49" fmla="*/ 310 h 2180"/>
                <a:gd name="T50" fmla="*/ 1641 w 2592"/>
                <a:gd name="T51" fmla="*/ 179 h 2180"/>
                <a:gd name="T52" fmla="*/ 1529 w 2592"/>
                <a:gd name="T53" fmla="*/ 306 h 2180"/>
                <a:gd name="T54" fmla="*/ 1344 w 2592"/>
                <a:gd name="T55" fmla="*/ 304 h 2180"/>
                <a:gd name="T56" fmla="*/ 1387 w 2592"/>
                <a:gd name="T57" fmla="*/ 32 h 2180"/>
                <a:gd name="T58" fmla="*/ 1269 w 2592"/>
                <a:gd name="T59" fmla="*/ 37 h 2180"/>
                <a:gd name="T60" fmla="*/ 1062 w 2592"/>
                <a:gd name="T61" fmla="*/ 224 h 2180"/>
                <a:gd name="T62" fmla="*/ 701 w 2592"/>
                <a:gd name="T63" fmla="*/ 828 h 2180"/>
                <a:gd name="T64" fmla="*/ 508 w 2592"/>
                <a:gd name="T65" fmla="*/ 1171 h 2180"/>
                <a:gd name="T66" fmla="*/ 411 w 2592"/>
                <a:gd name="T67" fmla="*/ 1171 h 2180"/>
                <a:gd name="T68" fmla="*/ 237 w 2592"/>
                <a:gd name="T69" fmla="*/ 1146 h 2180"/>
                <a:gd name="T70" fmla="*/ 270 w 2592"/>
                <a:gd name="T71" fmla="*/ 1409 h 2180"/>
                <a:gd name="T72" fmla="*/ 345 w 2592"/>
                <a:gd name="T73" fmla="*/ 1478 h 2180"/>
                <a:gd name="T74" fmla="*/ 549 w 2592"/>
                <a:gd name="T75" fmla="*/ 1631 h 2180"/>
                <a:gd name="T76" fmla="*/ 783 w 2592"/>
                <a:gd name="T77" fmla="*/ 1712 h 2180"/>
                <a:gd name="T78" fmla="*/ 1025 w 2592"/>
                <a:gd name="T79" fmla="*/ 1895 h 2180"/>
                <a:gd name="T80" fmla="*/ 1463 w 2592"/>
                <a:gd name="T81" fmla="*/ 1976 h 2180"/>
                <a:gd name="T82" fmla="*/ 1639 w 2592"/>
                <a:gd name="T83" fmla="*/ 1882 h 2180"/>
                <a:gd name="T84" fmla="*/ 1745 w 2592"/>
                <a:gd name="T85" fmla="*/ 1850 h 2180"/>
                <a:gd name="T86" fmla="*/ 1912 w 2592"/>
                <a:gd name="T87" fmla="*/ 1675 h 2180"/>
                <a:gd name="T88" fmla="*/ 2264 w 2592"/>
                <a:gd name="T89" fmla="*/ 1556 h 2180"/>
                <a:gd name="T90" fmla="*/ 2302 w 2592"/>
                <a:gd name="T91" fmla="*/ 1578 h 2180"/>
                <a:gd name="T92" fmla="*/ 2326 w 2592"/>
                <a:gd name="T93" fmla="*/ 1499 h 2180"/>
                <a:gd name="T94" fmla="*/ 2297 w 2592"/>
                <a:gd name="T95" fmla="*/ 1440 h 2180"/>
                <a:gd name="T96" fmla="*/ 2406 w 2592"/>
                <a:gd name="T97" fmla="*/ 1363 h 2180"/>
                <a:gd name="T98" fmla="*/ 2579 w 2592"/>
                <a:gd name="T99" fmla="*/ 1128 h 2180"/>
                <a:gd name="T100" fmla="*/ 213 w 2592"/>
                <a:gd name="T101" fmla="*/ 1820 h 2180"/>
                <a:gd name="T102" fmla="*/ 229 w 2592"/>
                <a:gd name="T103" fmla="*/ 1793 h 2180"/>
                <a:gd name="T104" fmla="*/ 159 w 2592"/>
                <a:gd name="T105" fmla="*/ 1829 h 2180"/>
                <a:gd name="T106" fmla="*/ 213 w 2592"/>
                <a:gd name="T107" fmla="*/ 1820 h 2180"/>
                <a:gd name="T108" fmla="*/ 291 w 2592"/>
                <a:gd name="T109" fmla="*/ 1869 h 2180"/>
                <a:gd name="T110" fmla="*/ 315 w 2592"/>
                <a:gd name="T111" fmla="*/ 1910 h 2180"/>
                <a:gd name="T112" fmla="*/ 345 w 2592"/>
                <a:gd name="T113" fmla="*/ 1928 h 2180"/>
                <a:gd name="T114" fmla="*/ 222 w 2592"/>
                <a:gd name="T115" fmla="*/ 1882 h 2180"/>
                <a:gd name="T116" fmla="*/ 197 w 2592"/>
                <a:gd name="T117" fmla="*/ 1909 h 2180"/>
                <a:gd name="T118" fmla="*/ 242 w 2592"/>
                <a:gd name="T119" fmla="*/ 1900 h 2180"/>
                <a:gd name="T120" fmla="*/ 978 w 2592"/>
                <a:gd name="T121" fmla="*/ 1920 h 2180"/>
                <a:gd name="T122" fmla="*/ 833 w 2592"/>
                <a:gd name="T123" fmla="*/ 1842 h 2180"/>
                <a:gd name="T124" fmla="*/ 909 w 2592"/>
                <a:gd name="T125" fmla="*/ 1933 h 2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2" h="2180">
                  <a:moveTo>
                    <a:pt x="1048" y="2073"/>
                  </a:moveTo>
                  <a:cubicBezTo>
                    <a:pt x="1060" y="2082"/>
                    <a:pt x="1065" y="2098"/>
                    <a:pt x="1058" y="2113"/>
                  </a:cubicBezTo>
                  <a:cubicBezTo>
                    <a:pt x="1055" y="2121"/>
                    <a:pt x="1049" y="2127"/>
                    <a:pt x="1041" y="2130"/>
                  </a:cubicBezTo>
                  <a:cubicBezTo>
                    <a:pt x="984" y="2153"/>
                    <a:pt x="984" y="2153"/>
                    <a:pt x="984" y="2153"/>
                  </a:cubicBezTo>
                  <a:cubicBezTo>
                    <a:pt x="983" y="2153"/>
                    <a:pt x="982" y="2154"/>
                    <a:pt x="981" y="2154"/>
                  </a:cubicBezTo>
                  <a:cubicBezTo>
                    <a:pt x="903" y="2175"/>
                    <a:pt x="903" y="2175"/>
                    <a:pt x="903" y="2175"/>
                  </a:cubicBezTo>
                  <a:cubicBezTo>
                    <a:pt x="901" y="2176"/>
                    <a:pt x="899" y="2176"/>
                    <a:pt x="896" y="2177"/>
                  </a:cubicBezTo>
                  <a:cubicBezTo>
                    <a:pt x="850" y="2180"/>
                    <a:pt x="850" y="2180"/>
                    <a:pt x="850" y="2180"/>
                  </a:cubicBezTo>
                  <a:cubicBezTo>
                    <a:pt x="842" y="2180"/>
                    <a:pt x="834" y="2178"/>
                    <a:pt x="828" y="2173"/>
                  </a:cubicBezTo>
                  <a:cubicBezTo>
                    <a:pt x="802" y="2153"/>
                    <a:pt x="802" y="2153"/>
                    <a:pt x="802" y="2153"/>
                  </a:cubicBezTo>
                  <a:cubicBezTo>
                    <a:pt x="754" y="2115"/>
                    <a:pt x="754" y="2115"/>
                    <a:pt x="754" y="2115"/>
                  </a:cubicBezTo>
                  <a:cubicBezTo>
                    <a:pt x="749" y="2111"/>
                    <a:pt x="743" y="2109"/>
                    <a:pt x="737" y="2108"/>
                  </a:cubicBezTo>
                  <a:cubicBezTo>
                    <a:pt x="665" y="2100"/>
                    <a:pt x="665" y="2100"/>
                    <a:pt x="665" y="2100"/>
                  </a:cubicBezTo>
                  <a:cubicBezTo>
                    <a:pt x="660" y="2099"/>
                    <a:pt x="656" y="2098"/>
                    <a:pt x="652" y="2096"/>
                  </a:cubicBezTo>
                  <a:cubicBezTo>
                    <a:pt x="537" y="2030"/>
                    <a:pt x="537" y="2030"/>
                    <a:pt x="537" y="2030"/>
                  </a:cubicBezTo>
                  <a:cubicBezTo>
                    <a:pt x="533" y="2028"/>
                    <a:pt x="529" y="2027"/>
                    <a:pt x="524" y="2026"/>
                  </a:cubicBezTo>
                  <a:cubicBezTo>
                    <a:pt x="439" y="2018"/>
                    <a:pt x="439" y="2018"/>
                    <a:pt x="439" y="2018"/>
                  </a:cubicBezTo>
                  <a:cubicBezTo>
                    <a:pt x="428" y="2017"/>
                    <a:pt x="418" y="2010"/>
                    <a:pt x="413" y="1999"/>
                  </a:cubicBezTo>
                  <a:cubicBezTo>
                    <a:pt x="393" y="1958"/>
                    <a:pt x="393" y="1958"/>
                    <a:pt x="393" y="1958"/>
                  </a:cubicBezTo>
                  <a:cubicBezTo>
                    <a:pt x="334" y="1829"/>
                    <a:pt x="334" y="1829"/>
                    <a:pt x="334" y="1829"/>
                  </a:cubicBezTo>
                  <a:cubicBezTo>
                    <a:pt x="333" y="1829"/>
                    <a:pt x="333" y="1828"/>
                    <a:pt x="333" y="1827"/>
                  </a:cubicBezTo>
                  <a:cubicBezTo>
                    <a:pt x="308" y="1784"/>
                    <a:pt x="308" y="1784"/>
                    <a:pt x="308" y="1784"/>
                  </a:cubicBezTo>
                  <a:cubicBezTo>
                    <a:pt x="303" y="1775"/>
                    <a:pt x="295" y="1769"/>
                    <a:pt x="284" y="1767"/>
                  </a:cubicBezTo>
                  <a:cubicBezTo>
                    <a:pt x="197" y="1754"/>
                    <a:pt x="197" y="1754"/>
                    <a:pt x="197" y="1754"/>
                  </a:cubicBezTo>
                  <a:cubicBezTo>
                    <a:pt x="190" y="1753"/>
                    <a:pt x="183" y="1754"/>
                    <a:pt x="177" y="1757"/>
                  </a:cubicBezTo>
                  <a:cubicBezTo>
                    <a:pt x="105" y="1795"/>
                    <a:pt x="105" y="1795"/>
                    <a:pt x="105" y="1795"/>
                  </a:cubicBezTo>
                  <a:cubicBezTo>
                    <a:pt x="104" y="1795"/>
                    <a:pt x="103" y="1796"/>
                    <a:pt x="102" y="1796"/>
                  </a:cubicBezTo>
                  <a:cubicBezTo>
                    <a:pt x="57" y="1814"/>
                    <a:pt x="57" y="1814"/>
                    <a:pt x="57" y="1814"/>
                  </a:cubicBezTo>
                  <a:cubicBezTo>
                    <a:pt x="42" y="1820"/>
                    <a:pt x="25" y="1814"/>
                    <a:pt x="16" y="1800"/>
                  </a:cubicBezTo>
                  <a:cubicBezTo>
                    <a:pt x="6" y="1784"/>
                    <a:pt x="6" y="1784"/>
                    <a:pt x="6" y="1784"/>
                  </a:cubicBezTo>
                  <a:cubicBezTo>
                    <a:pt x="4" y="1780"/>
                    <a:pt x="2" y="1775"/>
                    <a:pt x="2" y="1769"/>
                  </a:cubicBezTo>
                  <a:cubicBezTo>
                    <a:pt x="1" y="1755"/>
                    <a:pt x="1" y="1755"/>
                    <a:pt x="1" y="1755"/>
                  </a:cubicBezTo>
                  <a:cubicBezTo>
                    <a:pt x="0" y="1742"/>
                    <a:pt x="7" y="1730"/>
                    <a:pt x="19" y="1724"/>
                  </a:cubicBezTo>
                  <a:cubicBezTo>
                    <a:pt x="68" y="1698"/>
                    <a:pt x="68" y="1698"/>
                    <a:pt x="68" y="1698"/>
                  </a:cubicBezTo>
                  <a:cubicBezTo>
                    <a:pt x="268" y="1605"/>
                    <a:pt x="268" y="1605"/>
                    <a:pt x="268" y="1605"/>
                  </a:cubicBezTo>
                  <a:cubicBezTo>
                    <a:pt x="279" y="1600"/>
                    <a:pt x="291" y="1601"/>
                    <a:pt x="300" y="1607"/>
                  </a:cubicBezTo>
                  <a:cubicBezTo>
                    <a:pt x="359" y="1644"/>
                    <a:pt x="359" y="1644"/>
                    <a:pt x="359" y="1644"/>
                  </a:cubicBezTo>
                  <a:cubicBezTo>
                    <a:pt x="488" y="1718"/>
                    <a:pt x="488" y="1718"/>
                    <a:pt x="488" y="1718"/>
                  </a:cubicBezTo>
                  <a:cubicBezTo>
                    <a:pt x="699" y="1827"/>
                    <a:pt x="699" y="1827"/>
                    <a:pt x="699" y="1827"/>
                  </a:cubicBezTo>
                  <a:cubicBezTo>
                    <a:pt x="702" y="1828"/>
                    <a:pt x="704" y="1830"/>
                    <a:pt x="707" y="1832"/>
                  </a:cubicBezTo>
                  <a:cubicBezTo>
                    <a:pt x="780" y="1903"/>
                    <a:pt x="780" y="1903"/>
                    <a:pt x="780" y="1903"/>
                  </a:cubicBezTo>
                  <a:cubicBezTo>
                    <a:pt x="782" y="1905"/>
                    <a:pt x="784" y="1907"/>
                    <a:pt x="786" y="1908"/>
                  </a:cubicBezTo>
                  <a:cubicBezTo>
                    <a:pt x="991" y="2031"/>
                    <a:pt x="991" y="2031"/>
                    <a:pt x="991" y="2031"/>
                  </a:cubicBezTo>
                  <a:cubicBezTo>
                    <a:pt x="992" y="2031"/>
                    <a:pt x="993" y="2032"/>
                    <a:pt x="994" y="2032"/>
                  </a:cubicBezTo>
                  <a:lnTo>
                    <a:pt x="1048" y="2073"/>
                  </a:lnTo>
                  <a:close/>
                  <a:moveTo>
                    <a:pt x="2544" y="1022"/>
                  </a:moveTo>
                  <a:cubicBezTo>
                    <a:pt x="2494" y="973"/>
                    <a:pt x="2494" y="973"/>
                    <a:pt x="2494" y="973"/>
                  </a:cubicBezTo>
                  <a:cubicBezTo>
                    <a:pt x="2492" y="971"/>
                    <a:pt x="2488" y="970"/>
                    <a:pt x="2485" y="970"/>
                  </a:cubicBezTo>
                  <a:cubicBezTo>
                    <a:pt x="2444" y="973"/>
                    <a:pt x="2444" y="973"/>
                    <a:pt x="2444" y="973"/>
                  </a:cubicBezTo>
                  <a:cubicBezTo>
                    <a:pt x="2442" y="973"/>
                    <a:pt x="2440" y="974"/>
                    <a:pt x="2439" y="975"/>
                  </a:cubicBezTo>
                  <a:cubicBezTo>
                    <a:pt x="2307" y="1056"/>
                    <a:pt x="2307" y="1056"/>
                    <a:pt x="2307" y="1056"/>
                  </a:cubicBezTo>
                  <a:cubicBezTo>
                    <a:pt x="2307" y="1056"/>
                    <a:pt x="2306" y="1056"/>
                    <a:pt x="2306" y="1056"/>
                  </a:cubicBezTo>
                  <a:cubicBezTo>
                    <a:pt x="2219" y="1092"/>
                    <a:pt x="2219" y="1092"/>
                    <a:pt x="2219" y="1092"/>
                  </a:cubicBezTo>
                  <a:cubicBezTo>
                    <a:pt x="2219" y="1092"/>
                    <a:pt x="2218" y="1093"/>
                    <a:pt x="2218" y="1093"/>
                  </a:cubicBezTo>
                  <a:cubicBezTo>
                    <a:pt x="2145" y="1138"/>
                    <a:pt x="2145" y="1138"/>
                    <a:pt x="2145" y="1138"/>
                  </a:cubicBezTo>
                  <a:cubicBezTo>
                    <a:pt x="2144" y="1139"/>
                    <a:pt x="2144" y="1139"/>
                    <a:pt x="2144" y="1139"/>
                  </a:cubicBezTo>
                  <a:cubicBezTo>
                    <a:pt x="2054" y="1181"/>
                    <a:pt x="2054" y="1181"/>
                    <a:pt x="2054" y="1181"/>
                  </a:cubicBezTo>
                  <a:cubicBezTo>
                    <a:pt x="2050" y="1183"/>
                    <a:pt x="2044" y="1181"/>
                    <a:pt x="2041" y="1177"/>
                  </a:cubicBezTo>
                  <a:cubicBezTo>
                    <a:pt x="2001" y="1117"/>
                    <a:pt x="2001" y="1117"/>
                    <a:pt x="2001" y="1117"/>
                  </a:cubicBezTo>
                  <a:cubicBezTo>
                    <a:pt x="2000" y="1117"/>
                    <a:pt x="2000" y="1116"/>
                    <a:pt x="2000" y="1116"/>
                  </a:cubicBezTo>
                  <a:cubicBezTo>
                    <a:pt x="1917" y="1019"/>
                    <a:pt x="1917" y="1019"/>
                    <a:pt x="1917" y="1019"/>
                  </a:cubicBezTo>
                  <a:cubicBezTo>
                    <a:pt x="1912" y="1013"/>
                    <a:pt x="1914" y="1004"/>
                    <a:pt x="1921" y="1001"/>
                  </a:cubicBezTo>
                  <a:cubicBezTo>
                    <a:pt x="1974" y="983"/>
                    <a:pt x="1974" y="983"/>
                    <a:pt x="1974" y="983"/>
                  </a:cubicBezTo>
                  <a:cubicBezTo>
                    <a:pt x="1979" y="981"/>
                    <a:pt x="1982" y="976"/>
                    <a:pt x="1981" y="971"/>
                  </a:cubicBezTo>
                  <a:cubicBezTo>
                    <a:pt x="1981" y="966"/>
                    <a:pt x="1977" y="962"/>
                    <a:pt x="1972" y="961"/>
                  </a:cubicBezTo>
                  <a:cubicBezTo>
                    <a:pt x="1885" y="949"/>
                    <a:pt x="1885" y="949"/>
                    <a:pt x="1885" y="949"/>
                  </a:cubicBezTo>
                  <a:cubicBezTo>
                    <a:pt x="1878" y="949"/>
                    <a:pt x="1874" y="942"/>
                    <a:pt x="1876" y="935"/>
                  </a:cubicBezTo>
                  <a:cubicBezTo>
                    <a:pt x="1897" y="875"/>
                    <a:pt x="1897" y="875"/>
                    <a:pt x="1897" y="875"/>
                  </a:cubicBezTo>
                  <a:cubicBezTo>
                    <a:pt x="1898" y="873"/>
                    <a:pt x="1900" y="871"/>
                    <a:pt x="1902" y="869"/>
                  </a:cubicBezTo>
                  <a:cubicBezTo>
                    <a:pt x="1956" y="836"/>
                    <a:pt x="1956" y="836"/>
                    <a:pt x="1956" y="836"/>
                  </a:cubicBezTo>
                  <a:cubicBezTo>
                    <a:pt x="1960" y="834"/>
                    <a:pt x="1962" y="829"/>
                    <a:pt x="1961" y="825"/>
                  </a:cubicBezTo>
                  <a:cubicBezTo>
                    <a:pt x="1957" y="805"/>
                    <a:pt x="1957" y="805"/>
                    <a:pt x="1957" y="805"/>
                  </a:cubicBezTo>
                  <a:cubicBezTo>
                    <a:pt x="1957" y="802"/>
                    <a:pt x="1955" y="799"/>
                    <a:pt x="1952" y="798"/>
                  </a:cubicBezTo>
                  <a:cubicBezTo>
                    <a:pt x="1904" y="766"/>
                    <a:pt x="1904" y="766"/>
                    <a:pt x="1904" y="766"/>
                  </a:cubicBezTo>
                  <a:cubicBezTo>
                    <a:pt x="1901" y="764"/>
                    <a:pt x="1899" y="762"/>
                    <a:pt x="1899" y="758"/>
                  </a:cubicBezTo>
                  <a:cubicBezTo>
                    <a:pt x="1887" y="671"/>
                    <a:pt x="1887" y="671"/>
                    <a:pt x="1887" y="671"/>
                  </a:cubicBezTo>
                  <a:cubicBezTo>
                    <a:pt x="1887" y="669"/>
                    <a:pt x="1886" y="666"/>
                    <a:pt x="1884" y="665"/>
                  </a:cubicBezTo>
                  <a:cubicBezTo>
                    <a:pt x="1837" y="619"/>
                    <a:pt x="1837" y="619"/>
                    <a:pt x="1837" y="619"/>
                  </a:cubicBezTo>
                  <a:cubicBezTo>
                    <a:pt x="1835" y="616"/>
                    <a:pt x="1833" y="613"/>
                    <a:pt x="1834" y="609"/>
                  </a:cubicBezTo>
                  <a:cubicBezTo>
                    <a:pt x="1840" y="568"/>
                    <a:pt x="1840" y="568"/>
                    <a:pt x="1840" y="568"/>
                  </a:cubicBezTo>
                  <a:cubicBezTo>
                    <a:pt x="1840" y="564"/>
                    <a:pt x="1842" y="562"/>
                    <a:pt x="1844" y="560"/>
                  </a:cubicBezTo>
                  <a:cubicBezTo>
                    <a:pt x="1881" y="535"/>
                    <a:pt x="1881" y="535"/>
                    <a:pt x="1881" y="535"/>
                  </a:cubicBezTo>
                  <a:cubicBezTo>
                    <a:pt x="1883" y="534"/>
                    <a:pt x="1884" y="534"/>
                    <a:pt x="1886" y="533"/>
                  </a:cubicBezTo>
                  <a:cubicBezTo>
                    <a:pt x="1969" y="522"/>
                    <a:pt x="1969" y="522"/>
                    <a:pt x="1969" y="522"/>
                  </a:cubicBezTo>
                  <a:cubicBezTo>
                    <a:pt x="1974" y="521"/>
                    <a:pt x="1978" y="517"/>
                    <a:pt x="1979" y="512"/>
                  </a:cubicBezTo>
                  <a:cubicBezTo>
                    <a:pt x="1984" y="477"/>
                    <a:pt x="1984" y="477"/>
                    <a:pt x="1984" y="477"/>
                  </a:cubicBezTo>
                  <a:cubicBezTo>
                    <a:pt x="1984" y="473"/>
                    <a:pt x="1983" y="469"/>
                    <a:pt x="1979" y="467"/>
                  </a:cubicBezTo>
                  <a:cubicBezTo>
                    <a:pt x="1906" y="412"/>
                    <a:pt x="1906" y="412"/>
                    <a:pt x="1906" y="412"/>
                  </a:cubicBezTo>
                  <a:cubicBezTo>
                    <a:pt x="1905" y="412"/>
                    <a:pt x="1905" y="411"/>
                    <a:pt x="1905" y="411"/>
                  </a:cubicBezTo>
                  <a:cubicBezTo>
                    <a:pt x="1865" y="375"/>
                    <a:pt x="1865" y="375"/>
                    <a:pt x="1865" y="375"/>
                  </a:cubicBezTo>
                  <a:cubicBezTo>
                    <a:pt x="1864" y="374"/>
                    <a:pt x="1863" y="373"/>
                    <a:pt x="1862" y="373"/>
                  </a:cubicBezTo>
                  <a:cubicBezTo>
                    <a:pt x="1800" y="344"/>
                    <a:pt x="1800" y="344"/>
                    <a:pt x="1800" y="344"/>
                  </a:cubicBezTo>
                  <a:cubicBezTo>
                    <a:pt x="1797" y="343"/>
                    <a:pt x="1794" y="339"/>
                    <a:pt x="1794" y="335"/>
                  </a:cubicBezTo>
                  <a:cubicBezTo>
                    <a:pt x="1792" y="306"/>
                    <a:pt x="1792" y="306"/>
                    <a:pt x="1792" y="306"/>
                  </a:cubicBezTo>
                  <a:cubicBezTo>
                    <a:pt x="1791" y="297"/>
                    <a:pt x="1781" y="293"/>
                    <a:pt x="1774" y="298"/>
                  </a:cubicBezTo>
                  <a:cubicBezTo>
                    <a:pt x="1739" y="325"/>
                    <a:pt x="1739" y="325"/>
                    <a:pt x="1739" y="325"/>
                  </a:cubicBezTo>
                  <a:cubicBezTo>
                    <a:pt x="1738" y="326"/>
                    <a:pt x="1737" y="326"/>
                    <a:pt x="1735" y="327"/>
                  </a:cubicBezTo>
                  <a:cubicBezTo>
                    <a:pt x="1699" y="338"/>
                    <a:pt x="1699" y="338"/>
                    <a:pt x="1699" y="338"/>
                  </a:cubicBezTo>
                  <a:cubicBezTo>
                    <a:pt x="1695" y="339"/>
                    <a:pt x="1691" y="338"/>
                    <a:pt x="1688" y="335"/>
                  </a:cubicBezTo>
                  <a:cubicBezTo>
                    <a:pt x="1664" y="310"/>
                    <a:pt x="1664" y="310"/>
                    <a:pt x="1664" y="310"/>
                  </a:cubicBezTo>
                  <a:cubicBezTo>
                    <a:pt x="1662" y="307"/>
                    <a:pt x="1661" y="304"/>
                    <a:pt x="1661" y="300"/>
                  </a:cubicBezTo>
                  <a:cubicBezTo>
                    <a:pt x="1680" y="197"/>
                    <a:pt x="1680" y="197"/>
                    <a:pt x="1680" y="197"/>
                  </a:cubicBezTo>
                  <a:cubicBezTo>
                    <a:pt x="1681" y="191"/>
                    <a:pt x="1677" y="185"/>
                    <a:pt x="1671" y="184"/>
                  </a:cubicBezTo>
                  <a:cubicBezTo>
                    <a:pt x="1641" y="179"/>
                    <a:pt x="1641" y="179"/>
                    <a:pt x="1641" y="179"/>
                  </a:cubicBezTo>
                  <a:cubicBezTo>
                    <a:pt x="1637" y="179"/>
                    <a:pt x="1633" y="180"/>
                    <a:pt x="1630" y="183"/>
                  </a:cubicBezTo>
                  <a:cubicBezTo>
                    <a:pt x="1589" y="239"/>
                    <a:pt x="1589" y="239"/>
                    <a:pt x="1589" y="239"/>
                  </a:cubicBezTo>
                  <a:cubicBezTo>
                    <a:pt x="1589" y="239"/>
                    <a:pt x="1589" y="240"/>
                    <a:pt x="1588" y="240"/>
                  </a:cubicBezTo>
                  <a:cubicBezTo>
                    <a:pt x="1529" y="306"/>
                    <a:pt x="1529" y="306"/>
                    <a:pt x="1529" y="306"/>
                  </a:cubicBezTo>
                  <a:cubicBezTo>
                    <a:pt x="1528" y="308"/>
                    <a:pt x="1526" y="309"/>
                    <a:pt x="1523" y="309"/>
                  </a:cubicBezTo>
                  <a:cubicBezTo>
                    <a:pt x="1408" y="336"/>
                    <a:pt x="1408" y="336"/>
                    <a:pt x="1408" y="336"/>
                  </a:cubicBezTo>
                  <a:cubicBezTo>
                    <a:pt x="1405" y="336"/>
                    <a:pt x="1402" y="336"/>
                    <a:pt x="1400" y="335"/>
                  </a:cubicBezTo>
                  <a:cubicBezTo>
                    <a:pt x="1344" y="304"/>
                    <a:pt x="1344" y="304"/>
                    <a:pt x="1344" y="304"/>
                  </a:cubicBezTo>
                  <a:cubicBezTo>
                    <a:pt x="1341" y="302"/>
                    <a:pt x="1339" y="298"/>
                    <a:pt x="1339" y="294"/>
                  </a:cubicBezTo>
                  <a:cubicBezTo>
                    <a:pt x="1340" y="194"/>
                    <a:pt x="1340" y="194"/>
                    <a:pt x="1340" y="194"/>
                  </a:cubicBezTo>
                  <a:cubicBezTo>
                    <a:pt x="1340" y="193"/>
                    <a:pt x="1340" y="192"/>
                    <a:pt x="1340" y="191"/>
                  </a:cubicBezTo>
                  <a:cubicBezTo>
                    <a:pt x="1387" y="32"/>
                    <a:pt x="1387" y="32"/>
                    <a:pt x="1387" y="32"/>
                  </a:cubicBezTo>
                  <a:cubicBezTo>
                    <a:pt x="1389" y="27"/>
                    <a:pt x="1386" y="21"/>
                    <a:pt x="1381" y="19"/>
                  </a:cubicBezTo>
                  <a:cubicBezTo>
                    <a:pt x="1369" y="13"/>
                    <a:pt x="1369" y="13"/>
                    <a:pt x="1369" y="13"/>
                  </a:cubicBezTo>
                  <a:cubicBezTo>
                    <a:pt x="1367" y="12"/>
                    <a:pt x="1364" y="12"/>
                    <a:pt x="1362" y="13"/>
                  </a:cubicBezTo>
                  <a:cubicBezTo>
                    <a:pt x="1269" y="37"/>
                    <a:pt x="1269" y="37"/>
                    <a:pt x="1269" y="37"/>
                  </a:cubicBezTo>
                  <a:cubicBezTo>
                    <a:pt x="1267" y="38"/>
                    <a:pt x="1265" y="38"/>
                    <a:pt x="1263" y="37"/>
                  </a:cubicBezTo>
                  <a:cubicBezTo>
                    <a:pt x="1159" y="2"/>
                    <a:pt x="1159" y="2"/>
                    <a:pt x="1159" y="2"/>
                  </a:cubicBezTo>
                  <a:cubicBezTo>
                    <a:pt x="1153" y="0"/>
                    <a:pt x="1147" y="3"/>
                    <a:pt x="1145" y="9"/>
                  </a:cubicBezTo>
                  <a:cubicBezTo>
                    <a:pt x="1062" y="224"/>
                    <a:pt x="1062" y="224"/>
                    <a:pt x="1062" y="224"/>
                  </a:cubicBezTo>
                  <a:cubicBezTo>
                    <a:pt x="1061" y="225"/>
                    <a:pt x="1061" y="225"/>
                    <a:pt x="1061" y="226"/>
                  </a:cubicBezTo>
                  <a:cubicBezTo>
                    <a:pt x="856" y="586"/>
                    <a:pt x="856" y="586"/>
                    <a:pt x="856" y="586"/>
                  </a:cubicBezTo>
                  <a:cubicBezTo>
                    <a:pt x="856" y="586"/>
                    <a:pt x="856" y="587"/>
                    <a:pt x="856" y="587"/>
                  </a:cubicBezTo>
                  <a:cubicBezTo>
                    <a:pt x="701" y="828"/>
                    <a:pt x="701" y="828"/>
                    <a:pt x="701" y="828"/>
                  </a:cubicBezTo>
                  <a:cubicBezTo>
                    <a:pt x="701" y="829"/>
                    <a:pt x="701" y="829"/>
                    <a:pt x="700" y="829"/>
                  </a:cubicBezTo>
                  <a:cubicBezTo>
                    <a:pt x="468" y="1126"/>
                    <a:pt x="468" y="1126"/>
                    <a:pt x="468" y="1126"/>
                  </a:cubicBezTo>
                  <a:cubicBezTo>
                    <a:pt x="464" y="1131"/>
                    <a:pt x="465" y="1138"/>
                    <a:pt x="470" y="1141"/>
                  </a:cubicBezTo>
                  <a:cubicBezTo>
                    <a:pt x="508" y="1171"/>
                    <a:pt x="508" y="1171"/>
                    <a:pt x="508" y="1171"/>
                  </a:cubicBezTo>
                  <a:cubicBezTo>
                    <a:pt x="516" y="1177"/>
                    <a:pt x="513" y="1190"/>
                    <a:pt x="503" y="1191"/>
                  </a:cubicBezTo>
                  <a:cubicBezTo>
                    <a:pt x="485" y="1193"/>
                    <a:pt x="485" y="1193"/>
                    <a:pt x="485" y="1193"/>
                  </a:cubicBezTo>
                  <a:cubicBezTo>
                    <a:pt x="474" y="1194"/>
                    <a:pt x="462" y="1192"/>
                    <a:pt x="452" y="1188"/>
                  </a:cubicBezTo>
                  <a:cubicBezTo>
                    <a:pt x="411" y="1171"/>
                    <a:pt x="411" y="1171"/>
                    <a:pt x="411" y="1171"/>
                  </a:cubicBezTo>
                  <a:cubicBezTo>
                    <a:pt x="410" y="1171"/>
                    <a:pt x="409" y="1171"/>
                    <a:pt x="409" y="1170"/>
                  </a:cubicBezTo>
                  <a:cubicBezTo>
                    <a:pt x="275" y="1103"/>
                    <a:pt x="275" y="1103"/>
                    <a:pt x="275" y="1103"/>
                  </a:cubicBezTo>
                  <a:cubicBezTo>
                    <a:pt x="264" y="1101"/>
                    <a:pt x="253" y="1105"/>
                    <a:pt x="245" y="1113"/>
                  </a:cubicBezTo>
                  <a:cubicBezTo>
                    <a:pt x="237" y="1122"/>
                    <a:pt x="234" y="1135"/>
                    <a:pt x="237" y="1146"/>
                  </a:cubicBezTo>
                  <a:cubicBezTo>
                    <a:pt x="265" y="1231"/>
                    <a:pt x="265" y="1231"/>
                    <a:pt x="265" y="1231"/>
                  </a:cubicBezTo>
                  <a:cubicBezTo>
                    <a:pt x="277" y="1268"/>
                    <a:pt x="269" y="1308"/>
                    <a:pt x="244" y="1337"/>
                  </a:cubicBezTo>
                  <a:cubicBezTo>
                    <a:pt x="231" y="1353"/>
                    <a:pt x="218" y="1367"/>
                    <a:pt x="215" y="1368"/>
                  </a:cubicBezTo>
                  <a:cubicBezTo>
                    <a:pt x="207" y="1370"/>
                    <a:pt x="256" y="1400"/>
                    <a:pt x="270" y="1409"/>
                  </a:cubicBezTo>
                  <a:cubicBezTo>
                    <a:pt x="272" y="1410"/>
                    <a:pt x="275" y="1411"/>
                    <a:pt x="278" y="1410"/>
                  </a:cubicBezTo>
                  <a:cubicBezTo>
                    <a:pt x="327" y="1399"/>
                    <a:pt x="327" y="1399"/>
                    <a:pt x="327" y="1399"/>
                  </a:cubicBezTo>
                  <a:cubicBezTo>
                    <a:pt x="334" y="1397"/>
                    <a:pt x="340" y="1402"/>
                    <a:pt x="340" y="1408"/>
                  </a:cubicBezTo>
                  <a:cubicBezTo>
                    <a:pt x="345" y="1478"/>
                    <a:pt x="345" y="1478"/>
                    <a:pt x="345" y="1478"/>
                  </a:cubicBezTo>
                  <a:cubicBezTo>
                    <a:pt x="346" y="1480"/>
                    <a:pt x="346" y="1482"/>
                    <a:pt x="347" y="1484"/>
                  </a:cubicBezTo>
                  <a:cubicBezTo>
                    <a:pt x="434" y="1603"/>
                    <a:pt x="434" y="1603"/>
                    <a:pt x="434" y="1603"/>
                  </a:cubicBezTo>
                  <a:cubicBezTo>
                    <a:pt x="436" y="1605"/>
                    <a:pt x="438" y="1607"/>
                    <a:pt x="441" y="1608"/>
                  </a:cubicBezTo>
                  <a:cubicBezTo>
                    <a:pt x="549" y="1631"/>
                    <a:pt x="549" y="1631"/>
                    <a:pt x="549" y="1631"/>
                  </a:cubicBezTo>
                  <a:cubicBezTo>
                    <a:pt x="550" y="1631"/>
                    <a:pt x="551" y="1631"/>
                    <a:pt x="551" y="1631"/>
                  </a:cubicBezTo>
                  <a:cubicBezTo>
                    <a:pt x="639" y="1668"/>
                    <a:pt x="639" y="1668"/>
                    <a:pt x="639" y="1668"/>
                  </a:cubicBezTo>
                  <a:cubicBezTo>
                    <a:pt x="639" y="1668"/>
                    <a:pt x="639" y="1668"/>
                    <a:pt x="640" y="1668"/>
                  </a:cubicBezTo>
                  <a:cubicBezTo>
                    <a:pt x="783" y="1712"/>
                    <a:pt x="783" y="1712"/>
                    <a:pt x="783" y="1712"/>
                  </a:cubicBezTo>
                  <a:cubicBezTo>
                    <a:pt x="785" y="1713"/>
                    <a:pt x="788" y="1715"/>
                    <a:pt x="789" y="1718"/>
                  </a:cubicBezTo>
                  <a:cubicBezTo>
                    <a:pt x="830" y="1798"/>
                    <a:pt x="830" y="1798"/>
                    <a:pt x="830" y="1798"/>
                  </a:cubicBezTo>
                  <a:cubicBezTo>
                    <a:pt x="831" y="1800"/>
                    <a:pt x="833" y="1802"/>
                    <a:pt x="835" y="1803"/>
                  </a:cubicBezTo>
                  <a:cubicBezTo>
                    <a:pt x="1025" y="1895"/>
                    <a:pt x="1025" y="1895"/>
                    <a:pt x="1025" y="1895"/>
                  </a:cubicBezTo>
                  <a:cubicBezTo>
                    <a:pt x="1026" y="1895"/>
                    <a:pt x="1027" y="1895"/>
                    <a:pt x="1027" y="1895"/>
                  </a:cubicBezTo>
                  <a:cubicBezTo>
                    <a:pt x="1344" y="1984"/>
                    <a:pt x="1344" y="1984"/>
                    <a:pt x="1344" y="1984"/>
                  </a:cubicBezTo>
                  <a:cubicBezTo>
                    <a:pt x="1345" y="1984"/>
                    <a:pt x="1346" y="1985"/>
                    <a:pt x="1347" y="1985"/>
                  </a:cubicBezTo>
                  <a:cubicBezTo>
                    <a:pt x="1463" y="1976"/>
                    <a:pt x="1463" y="1976"/>
                    <a:pt x="1463" y="1976"/>
                  </a:cubicBezTo>
                  <a:cubicBezTo>
                    <a:pt x="1465" y="1976"/>
                    <a:pt x="1466" y="1976"/>
                    <a:pt x="1468" y="1975"/>
                  </a:cubicBezTo>
                  <a:cubicBezTo>
                    <a:pt x="1564" y="1915"/>
                    <a:pt x="1564" y="1915"/>
                    <a:pt x="1564" y="1915"/>
                  </a:cubicBezTo>
                  <a:cubicBezTo>
                    <a:pt x="1565" y="1914"/>
                    <a:pt x="1565" y="1914"/>
                    <a:pt x="1565" y="1914"/>
                  </a:cubicBezTo>
                  <a:cubicBezTo>
                    <a:pt x="1639" y="1882"/>
                    <a:pt x="1639" y="1882"/>
                    <a:pt x="1639" y="1882"/>
                  </a:cubicBezTo>
                  <a:cubicBezTo>
                    <a:pt x="1642" y="1880"/>
                    <a:pt x="1646" y="1881"/>
                    <a:pt x="1649" y="1883"/>
                  </a:cubicBezTo>
                  <a:cubicBezTo>
                    <a:pt x="1685" y="1907"/>
                    <a:pt x="1685" y="1907"/>
                    <a:pt x="1685" y="1907"/>
                  </a:cubicBezTo>
                  <a:cubicBezTo>
                    <a:pt x="1741" y="1854"/>
                    <a:pt x="1741" y="1854"/>
                    <a:pt x="1741" y="1854"/>
                  </a:cubicBezTo>
                  <a:cubicBezTo>
                    <a:pt x="1743" y="1853"/>
                    <a:pt x="1744" y="1852"/>
                    <a:pt x="1745" y="1850"/>
                  </a:cubicBezTo>
                  <a:cubicBezTo>
                    <a:pt x="1816" y="1749"/>
                    <a:pt x="1816" y="1749"/>
                    <a:pt x="1816" y="1749"/>
                  </a:cubicBezTo>
                  <a:cubicBezTo>
                    <a:pt x="1817" y="1747"/>
                    <a:pt x="1819" y="1746"/>
                    <a:pt x="1821" y="1744"/>
                  </a:cubicBezTo>
                  <a:cubicBezTo>
                    <a:pt x="1907" y="1678"/>
                    <a:pt x="1907" y="1678"/>
                    <a:pt x="1907" y="1678"/>
                  </a:cubicBezTo>
                  <a:cubicBezTo>
                    <a:pt x="1908" y="1677"/>
                    <a:pt x="1910" y="1675"/>
                    <a:pt x="1912" y="1675"/>
                  </a:cubicBezTo>
                  <a:cubicBezTo>
                    <a:pt x="2032" y="1624"/>
                    <a:pt x="2032" y="1624"/>
                    <a:pt x="2032" y="1624"/>
                  </a:cubicBezTo>
                  <a:cubicBezTo>
                    <a:pt x="2034" y="1623"/>
                    <a:pt x="2036" y="1622"/>
                    <a:pt x="2038" y="1621"/>
                  </a:cubicBezTo>
                  <a:cubicBezTo>
                    <a:pt x="2050" y="1611"/>
                    <a:pt x="2107" y="1567"/>
                    <a:pt x="2112" y="1567"/>
                  </a:cubicBezTo>
                  <a:cubicBezTo>
                    <a:pt x="2264" y="1556"/>
                    <a:pt x="2264" y="1556"/>
                    <a:pt x="2264" y="1556"/>
                  </a:cubicBezTo>
                  <a:cubicBezTo>
                    <a:pt x="2271" y="1556"/>
                    <a:pt x="2277" y="1558"/>
                    <a:pt x="2282" y="1562"/>
                  </a:cubicBezTo>
                  <a:cubicBezTo>
                    <a:pt x="2371" y="1639"/>
                    <a:pt x="2371" y="1639"/>
                    <a:pt x="2371" y="1639"/>
                  </a:cubicBezTo>
                  <a:cubicBezTo>
                    <a:pt x="2301" y="1579"/>
                    <a:pt x="2301" y="1579"/>
                    <a:pt x="2301" y="1579"/>
                  </a:cubicBezTo>
                  <a:cubicBezTo>
                    <a:pt x="2302" y="1579"/>
                    <a:pt x="2302" y="1578"/>
                    <a:pt x="2302" y="1578"/>
                  </a:cubicBezTo>
                  <a:cubicBezTo>
                    <a:pt x="2333" y="1543"/>
                    <a:pt x="2333" y="1543"/>
                    <a:pt x="2333" y="1543"/>
                  </a:cubicBezTo>
                  <a:cubicBezTo>
                    <a:pt x="2335" y="1540"/>
                    <a:pt x="2336" y="1538"/>
                    <a:pt x="2336" y="1535"/>
                  </a:cubicBezTo>
                  <a:cubicBezTo>
                    <a:pt x="2334" y="1509"/>
                    <a:pt x="2334" y="1509"/>
                    <a:pt x="2334" y="1509"/>
                  </a:cubicBezTo>
                  <a:cubicBezTo>
                    <a:pt x="2334" y="1504"/>
                    <a:pt x="2330" y="1500"/>
                    <a:pt x="2326" y="1499"/>
                  </a:cubicBezTo>
                  <a:cubicBezTo>
                    <a:pt x="2290" y="1490"/>
                    <a:pt x="2290" y="1490"/>
                    <a:pt x="2290" y="1490"/>
                  </a:cubicBezTo>
                  <a:cubicBezTo>
                    <a:pt x="2285" y="1488"/>
                    <a:pt x="2281" y="1483"/>
                    <a:pt x="2282" y="1477"/>
                  </a:cubicBezTo>
                  <a:cubicBezTo>
                    <a:pt x="2287" y="1449"/>
                    <a:pt x="2287" y="1449"/>
                    <a:pt x="2287" y="1449"/>
                  </a:cubicBezTo>
                  <a:cubicBezTo>
                    <a:pt x="2287" y="1444"/>
                    <a:pt x="2292" y="1441"/>
                    <a:pt x="2297" y="1440"/>
                  </a:cubicBezTo>
                  <a:cubicBezTo>
                    <a:pt x="2368" y="1435"/>
                    <a:pt x="2368" y="1435"/>
                    <a:pt x="2368" y="1435"/>
                  </a:cubicBezTo>
                  <a:cubicBezTo>
                    <a:pt x="2372" y="1435"/>
                    <a:pt x="2376" y="1432"/>
                    <a:pt x="2377" y="1428"/>
                  </a:cubicBezTo>
                  <a:cubicBezTo>
                    <a:pt x="2399" y="1370"/>
                    <a:pt x="2399" y="1370"/>
                    <a:pt x="2399" y="1370"/>
                  </a:cubicBezTo>
                  <a:cubicBezTo>
                    <a:pt x="2401" y="1367"/>
                    <a:pt x="2403" y="1364"/>
                    <a:pt x="2406" y="1363"/>
                  </a:cubicBezTo>
                  <a:cubicBezTo>
                    <a:pt x="2475" y="1342"/>
                    <a:pt x="2475" y="1342"/>
                    <a:pt x="2475" y="1342"/>
                  </a:cubicBezTo>
                  <a:cubicBezTo>
                    <a:pt x="2478" y="1341"/>
                    <a:pt x="2480" y="1339"/>
                    <a:pt x="2481" y="1336"/>
                  </a:cubicBezTo>
                  <a:cubicBezTo>
                    <a:pt x="2578" y="1131"/>
                    <a:pt x="2578" y="1131"/>
                    <a:pt x="2578" y="1131"/>
                  </a:cubicBezTo>
                  <a:cubicBezTo>
                    <a:pt x="2578" y="1130"/>
                    <a:pt x="2578" y="1129"/>
                    <a:pt x="2579" y="1128"/>
                  </a:cubicBezTo>
                  <a:cubicBezTo>
                    <a:pt x="2589" y="1073"/>
                    <a:pt x="2589" y="1073"/>
                    <a:pt x="2589" y="1073"/>
                  </a:cubicBezTo>
                  <a:cubicBezTo>
                    <a:pt x="2589" y="1071"/>
                    <a:pt x="2590" y="1069"/>
                    <a:pt x="2592" y="1068"/>
                  </a:cubicBezTo>
                  <a:lnTo>
                    <a:pt x="2544" y="1022"/>
                  </a:lnTo>
                  <a:close/>
                  <a:moveTo>
                    <a:pt x="213" y="1820"/>
                  </a:moveTo>
                  <a:cubicBezTo>
                    <a:pt x="227" y="1819"/>
                    <a:pt x="227" y="1819"/>
                    <a:pt x="227" y="1819"/>
                  </a:cubicBezTo>
                  <a:cubicBezTo>
                    <a:pt x="231" y="1819"/>
                    <a:pt x="234" y="1817"/>
                    <a:pt x="235" y="1813"/>
                  </a:cubicBezTo>
                  <a:cubicBezTo>
                    <a:pt x="238" y="1808"/>
                    <a:pt x="238" y="1808"/>
                    <a:pt x="238" y="1808"/>
                  </a:cubicBezTo>
                  <a:cubicBezTo>
                    <a:pt x="242" y="1801"/>
                    <a:pt x="237" y="1792"/>
                    <a:pt x="229" y="1793"/>
                  </a:cubicBezTo>
                  <a:cubicBezTo>
                    <a:pt x="210" y="1794"/>
                    <a:pt x="210" y="1794"/>
                    <a:pt x="210" y="1794"/>
                  </a:cubicBezTo>
                  <a:cubicBezTo>
                    <a:pt x="201" y="1795"/>
                    <a:pt x="173" y="1797"/>
                    <a:pt x="170" y="1797"/>
                  </a:cubicBezTo>
                  <a:cubicBezTo>
                    <a:pt x="168" y="1797"/>
                    <a:pt x="162" y="1810"/>
                    <a:pt x="158" y="1818"/>
                  </a:cubicBezTo>
                  <a:cubicBezTo>
                    <a:pt x="156" y="1821"/>
                    <a:pt x="156" y="1826"/>
                    <a:pt x="159" y="1829"/>
                  </a:cubicBezTo>
                  <a:cubicBezTo>
                    <a:pt x="159" y="1829"/>
                    <a:pt x="159" y="1829"/>
                    <a:pt x="159" y="1829"/>
                  </a:cubicBezTo>
                  <a:cubicBezTo>
                    <a:pt x="162" y="1832"/>
                    <a:pt x="166" y="1834"/>
                    <a:pt x="170" y="1832"/>
                  </a:cubicBezTo>
                  <a:cubicBezTo>
                    <a:pt x="211" y="1820"/>
                    <a:pt x="211" y="1820"/>
                    <a:pt x="211" y="1820"/>
                  </a:cubicBezTo>
                  <a:cubicBezTo>
                    <a:pt x="211" y="1820"/>
                    <a:pt x="212" y="1820"/>
                    <a:pt x="213" y="1820"/>
                  </a:cubicBezTo>
                  <a:close/>
                  <a:moveTo>
                    <a:pt x="319" y="1872"/>
                  </a:moveTo>
                  <a:cubicBezTo>
                    <a:pt x="318" y="1870"/>
                    <a:pt x="316" y="1869"/>
                    <a:pt x="313" y="1868"/>
                  </a:cubicBezTo>
                  <a:cubicBezTo>
                    <a:pt x="303" y="1864"/>
                    <a:pt x="303" y="1864"/>
                    <a:pt x="303" y="1864"/>
                  </a:cubicBezTo>
                  <a:cubicBezTo>
                    <a:pt x="298" y="1863"/>
                    <a:pt x="293" y="1865"/>
                    <a:pt x="291" y="1869"/>
                  </a:cubicBezTo>
                  <a:cubicBezTo>
                    <a:pt x="287" y="1876"/>
                    <a:pt x="287" y="1876"/>
                    <a:pt x="287" y="1876"/>
                  </a:cubicBezTo>
                  <a:cubicBezTo>
                    <a:pt x="285" y="1880"/>
                    <a:pt x="286" y="1886"/>
                    <a:pt x="291" y="1889"/>
                  </a:cubicBezTo>
                  <a:cubicBezTo>
                    <a:pt x="310" y="1902"/>
                    <a:pt x="310" y="1902"/>
                    <a:pt x="310" y="1902"/>
                  </a:cubicBezTo>
                  <a:cubicBezTo>
                    <a:pt x="313" y="1904"/>
                    <a:pt x="315" y="1907"/>
                    <a:pt x="315" y="1910"/>
                  </a:cubicBezTo>
                  <a:cubicBezTo>
                    <a:pt x="316" y="1924"/>
                    <a:pt x="316" y="1924"/>
                    <a:pt x="316" y="1924"/>
                  </a:cubicBezTo>
                  <a:cubicBezTo>
                    <a:pt x="316" y="1929"/>
                    <a:pt x="323" y="1934"/>
                    <a:pt x="329" y="1937"/>
                  </a:cubicBezTo>
                  <a:cubicBezTo>
                    <a:pt x="337" y="1941"/>
                    <a:pt x="345" y="1936"/>
                    <a:pt x="345" y="1928"/>
                  </a:cubicBezTo>
                  <a:cubicBezTo>
                    <a:pt x="345" y="1928"/>
                    <a:pt x="345" y="1928"/>
                    <a:pt x="345" y="1928"/>
                  </a:cubicBezTo>
                  <a:cubicBezTo>
                    <a:pt x="345" y="1926"/>
                    <a:pt x="344" y="1925"/>
                    <a:pt x="344" y="1924"/>
                  </a:cubicBezTo>
                  <a:cubicBezTo>
                    <a:pt x="340" y="1916"/>
                    <a:pt x="326" y="1883"/>
                    <a:pt x="319" y="1872"/>
                  </a:cubicBezTo>
                  <a:close/>
                  <a:moveTo>
                    <a:pt x="235" y="1880"/>
                  </a:moveTo>
                  <a:cubicBezTo>
                    <a:pt x="230" y="1880"/>
                    <a:pt x="225" y="1881"/>
                    <a:pt x="222" y="1882"/>
                  </a:cubicBezTo>
                  <a:cubicBezTo>
                    <a:pt x="217" y="1884"/>
                    <a:pt x="204" y="1887"/>
                    <a:pt x="201" y="1888"/>
                  </a:cubicBezTo>
                  <a:cubicBezTo>
                    <a:pt x="201" y="1888"/>
                    <a:pt x="201" y="1888"/>
                    <a:pt x="200" y="1888"/>
                  </a:cubicBezTo>
                  <a:cubicBezTo>
                    <a:pt x="197" y="1890"/>
                    <a:pt x="197" y="1890"/>
                    <a:pt x="197" y="1890"/>
                  </a:cubicBezTo>
                  <a:cubicBezTo>
                    <a:pt x="188" y="1893"/>
                    <a:pt x="188" y="1905"/>
                    <a:pt x="197" y="1909"/>
                  </a:cubicBezTo>
                  <a:cubicBezTo>
                    <a:pt x="201" y="1910"/>
                    <a:pt x="201" y="1910"/>
                    <a:pt x="201" y="1910"/>
                  </a:cubicBezTo>
                  <a:cubicBezTo>
                    <a:pt x="203" y="1911"/>
                    <a:pt x="205" y="1911"/>
                    <a:pt x="207" y="1911"/>
                  </a:cubicBezTo>
                  <a:cubicBezTo>
                    <a:pt x="235" y="1906"/>
                    <a:pt x="235" y="1906"/>
                    <a:pt x="235" y="1906"/>
                  </a:cubicBezTo>
                  <a:cubicBezTo>
                    <a:pt x="238" y="1905"/>
                    <a:pt x="241" y="1903"/>
                    <a:pt x="242" y="1900"/>
                  </a:cubicBezTo>
                  <a:cubicBezTo>
                    <a:pt x="245" y="1895"/>
                    <a:pt x="245" y="1895"/>
                    <a:pt x="245" y="1895"/>
                  </a:cubicBezTo>
                  <a:cubicBezTo>
                    <a:pt x="249" y="1888"/>
                    <a:pt x="243" y="1880"/>
                    <a:pt x="235" y="1880"/>
                  </a:cubicBezTo>
                  <a:close/>
                  <a:moveTo>
                    <a:pt x="1008" y="1941"/>
                  </a:moveTo>
                  <a:cubicBezTo>
                    <a:pt x="1003" y="1912"/>
                    <a:pt x="998" y="1934"/>
                    <a:pt x="978" y="1920"/>
                  </a:cubicBezTo>
                  <a:cubicBezTo>
                    <a:pt x="958" y="1906"/>
                    <a:pt x="952" y="1900"/>
                    <a:pt x="937" y="1890"/>
                  </a:cubicBezTo>
                  <a:cubicBezTo>
                    <a:pt x="921" y="1880"/>
                    <a:pt x="917" y="1878"/>
                    <a:pt x="894" y="1869"/>
                  </a:cubicBezTo>
                  <a:cubicBezTo>
                    <a:pt x="872" y="1859"/>
                    <a:pt x="856" y="1850"/>
                    <a:pt x="841" y="1843"/>
                  </a:cubicBezTo>
                  <a:cubicBezTo>
                    <a:pt x="826" y="1835"/>
                    <a:pt x="833" y="1842"/>
                    <a:pt x="833" y="1842"/>
                  </a:cubicBezTo>
                  <a:cubicBezTo>
                    <a:pt x="840" y="1867"/>
                    <a:pt x="840" y="1867"/>
                    <a:pt x="840" y="1867"/>
                  </a:cubicBezTo>
                  <a:cubicBezTo>
                    <a:pt x="841" y="1869"/>
                    <a:pt x="841" y="1870"/>
                    <a:pt x="842" y="1872"/>
                  </a:cubicBezTo>
                  <a:cubicBezTo>
                    <a:pt x="847" y="1881"/>
                    <a:pt x="862" y="1910"/>
                    <a:pt x="864" y="1913"/>
                  </a:cubicBezTo>
                  <a:cubicBezTo>
                    <a:pt x="865" y="1917"/>
                    <a:pt x="905" y="1932"/>
                    <a:pt x="909" y="1933"/>
                  </a:cubicBezTo>
                  <a:cubicBezTo>
                    <a:pt x="911" y="1933"/>
                    <a:pt x="947" y="1953"/>
                    <a:pt x="972" y="1967"/>
                  </a:cubicBezTo>
                  <a:cubicBezTo>
                    <a:pt x="990" y="1977"/>
                    <a:pt x="1012" y="1962"/>
                    <a:pt x="1008" y="1942"/>
                  </a:cubicBezTo>
                  <a:cubicBezTo>
                    <a:pt x="1008" y="1941"/>
                    <a:pt x="1008" y="1941"/>
                    <a:pt x="1008" y="19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11"/>
            <p:cNvSpPr>
              <a:spLocks/>
            </p:cNvSpPr>
            <p:nvPr/>
          </p:nvSpPr>
          <p:spPr bwMode="auto">
            <a:xfrm>
              <a:off x="6221790" y="2827476"/>
              <a:ext cx="521531" cy="356757"/>
            </a:xfrm>
            <a:custGeom>
              <a:avLst/>
              <a:gdLst>
                <a:gd name="T0" fmla="*/ 16 w 1737"/>
                <a:gd name="T1" fmla="*/ 351 h 1190"/>
                <a:gd name="T2" fmla="*/ 121 w 1737"/>
                <a:gd name="T3" fmla="*/ 418 h 1190"/>
                <a:gd name="T4" fmla="*/ 200 w 1737"/>
                <a:gd name="T5" fmla="*/ 484 h 1190"/>
                <a:gd name="T6" fmla="*/ 102 w 1737"/>
                <a:gd name="T7" fmla="*/ 540 h 1190"/>
                <a:gd name="T8" fmla="*/ 56 w 1737"/>
                <a:gd name="T9" fmla="*/ 575 h 1190"/>
                <a:gd name="T10" fmla="*/ 100 w 1737"/>
                <a:gd name="T11" fmla="*/ 672 h 1190"/>
                <a:gd name="T12" fmla="*/ 120 w 1737"/>
                <a:gd name="T13" fmla="*/ 773 h 1190"/>
                <a:gd name="T14" fmla="*/ 177 w 1737"/>
                <a:gd name="T15" fmla="*/ 832 h 1190"/>
                <a:gd name="T16" fmla="*/ 113 w 1737"/>
                <a:gd name="T17" fmla="*/ 882 h 1190"/>
                <a:gd name="T18" fmla="*/ 188 w 1737"/>
                <a:gd name="T19" fmla="*/ 968 h 1190"/>
                <a:gd name="T20" fmla="*/ 137 w 1737"/>
                <a:gd name="T21" fmla="*/ 1008 h 1190"/>
                <a:gd name="T22" fmla="*/ 217 w 1737"/>
                <a:gd name="T23" fmla="*/ 1124 h 1190"/>
                <a:gd name="T24" fmla="*/ 360 w 1737"/>
                <a:gd name="T25" fmla="*/ 1146 h 1190"/>
                <a:gd name="T26" fmla="*/ 435 w 1737"/>
                <a:gd name="T27" fmla="*/ 1099 h 1190"/>
                <a:gd name="T28" fmla="*/ 655 w 1737"/>
                <a:gd name="T29" fmla="*/ 982 h 1190"/>
                <a:gd name="T30" fmla="*/ 710 w 1737"/>
                <a:gd name="T31" fmla="*/ 980 h 1190"/>
                <a:gd name="T32" fmla="*/ 817 w 1737"/>
                <a:gd name="T33" fmla="*/ 1071 h 1190"/>
                <a:gd name="T34" fmla="*/ 958 w 1737"/>
                <a:gd name="T35" fmla="*/ 1061 h 1190"/>
                <a:gd name="T36" fmla="*/ 1044 w 1737"/>
                <a:gd name="T37" fmla="*/ 1105 h 1190"/>
                <a:gd name="T38" fmla="*/ 1190 w 1737"/>
                <a:gd name="T39" fmla="*/ 1045 h 1190"/>
                <a:gd name="T40" fmla="*/ 1291 w 1737"/>
                <a:gd name="T41" fmla="*/ 1021 h 1190"/>
                <a:gd name="T42" fmla="*/ 1494 w 1737"/>
                <a:gd name="T43" fmla="*/ 1006 h 1190"/>
                <a:gd name="T44" fmla="*/ 1731 w 1737"/>
                <a:gd name="T45" fmla="*/ 1052 h 1190"/>
                <a:gd name="T46" fmla="*/ 1727 w 1737"/>
                <a:gd name="T47" fmla="*/ 978 h 1190"/>
                <a:gd name="T48" fmla="*/ 1634 w 1737"/>
                <a:gd name="T49" fmla="*/ 855 h 1190"/>
                <a:gd name="T50" fmla="*/ 1619 w 1737"/>
                <a:gd name="T51" fmla="*/ 784 h 1190"/>
                <a:gd name="T52" fmla="*/ 1580 w 1737"/>
                <a:gd name="T53" fmla="*/ 731 h 1190"/>
                <a:gd name="T54" fmla="*/ 1524 w 1737"/>
                <a:gd name="T55" fmla="*/ 590 h 1190"/>
                <a:gd name="T56" fmla="*/ 1458 w 1737"/>
                <a:gd name="T57" fmla="*/ 657 h 1190"/>
                <a:gd name="T58" fmla="*/ 1369 w 1737"/>
                <a:gd name="T59" fmla="*/ 665 h 1190"/>
                <a:gd name="T60" fmla="*/ 1417 w 1737"/>
                <a:gd name="T61" fmla="*/ 517 h 1190"/>
                <a:gd name="T62" fmla="*/ 1401 w 1737"/>
                <a:gd name="T63" fmla="*/ 426 h 1190"/>
                <a:gd name="T64" fmla="*/ 1268 w 1737"/>
                <a:gd name="T65" fmla="*/ 374 h 1190"/>
                <a:gd name="T66" fmla="*/ 1272 w 1737"/>
                <a:gd name="T67" fmla="*/ 312 h 1190"/>
                <a:gd name="T68" fmla="*/ 1213 w 1737"/>
                <a:gd name="T69" fmla="*/ 154 h 1190"/>
                <a:gd name="T70" fmla="*/ 1116 w 1737"/>
                <a:gd name="T71" fmla="*/ 101 h 1190"/>
                <a:gd name="T72" fmla="*/ 1001 w 1737"/>
                <a:gd name="T73" fmla="*/ 42 h 1190"/>
                <a:gd name="T74" fmla="*/ 955 w 1737"/>
                <a:gd name="T75" fmla="*/ 43 h 1190"/>
                <a:gd name="T76" fmla="*/ 849 w 1737"/>
                <a:gd name="T77" fmla="*/ 224 h 1190"/>
                <a:gd name="T78" fmla="*/ 819 w 1737"/>
                <a:gd name="T79" fmla="*/ 350 h 1190"/>
                <a:gd name="T80" fmla="*/ 686 w 1737"/>
                <a:gd name="T81" fmla="*/ 373 h 1190"/>
                <a:gd name="T82" fmla="*/ 680 w 1737"/>
                <a:gd name="T83" fmla="*/ 275 h 1190"/>
                <a:gd name="T84" fmla="*/ 547 w 1737"/>
                <a:gd name="T85" fmla="*/ 264 h 1190"/>
                <a:gd name="T86" fmla="*/ 492 w 1737"/>
                <a:gd name="T87" fmla="*/ 209 h 1190"/>
                <a:gd name="T88" fmla="*/ 475 w 1737"/>
                <a:gd name="T89" fmla="*/ 43 h 1190"/>
                <a:gd name="T90" fmla="*/ 421 w 1737"/>
                <a:gd name="T91" fmla="*/ 19 h 1190"/>
                <a:gd name="T92" fmla="*/ 348 w 1737"/>
                <a:gd name="T93" fmla="*/ 70 h 1190"/>
                <a:gd name="T94" fmla="*/ 248 w 1737"/>
                <a:gd name="T95" fmla="*/ 118 h 1190"/>
                <a:gd name="T96" fmla="*/ 163 w 1737"/>
                <a:gd name="T97" fmla="*/ 171 h 1190"/>
                <a:gd name="T98" fmla="*/ 93 w 1737"/>
                <a:gd name="T99" fmla="*/ 259 h 1190"/>
                <a:gd name="T100" fmla="*/ 0 w 1737"/>
                <a:gd name="T101" fmla="*/ 303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7" h="1190">
                  <a:moveTo>
                    <a:pt x="8" y="313"/>
                  </a:moveTo>
                  <a:cubicBezTo>
                    <a:pt x="10" y="342"/>
                    <a:pt x="10" y="342"/>
                    <a:pt x="10" y="342"/>
                  </a:cubicBezTo>
                  <a:cubicBezTo>
                    <a:pt x="10" y="346"/>
                    <a:pt x="13" y="350"/>
                    <a:pt x="16" y="351"/>
                  </a:cubicBezTo>
                  <a:cubicBezTo>
                    <a:pt x="78" y="380"/>
                    <a:pt x="78" y="380"/>
                    <a:pt x="78" y="380"/>
                  </a:cubicBezTo>
                  <a:cubicBezTo>
                    <a:pt x="79" y="380"/>
                    <a:pt x="80" y="381"/>
                    <a:pt x="81" y="382"/>
                  </a:cubicBezTo>
                  <a:cubicBezTo>
                    <a:pt x="121" y="418"/>
                    <a:pt x="121" y="418"/>
                    <a:pt x="121" y="418"/>
                  </a:cubicBezTo>
                  <a:cubicBezTo>
                    <a:pt x="121" y="418"/>
                    <a:pt x="121" y="419"/>
                    <a:pt x="122" y="419"/>
                  </a:cubicBezTo>
                  <a:cubicBezTo>
                    <a:pt x="195" y="474"/>
                    <a:pt x="195" y="474"/>
                    <a:pt x="195" y="474"/>
                  </a:cubicBezTo>
                  <a:cubicBezTo>
                    <a:pt x="199" y="476"/>
                    <a:pt x="200" y="480"/>
                    <a:pt x="200" y="484"/>
                  </a:cubicBezTo>
                  <a:cubicBezTo>
                    <a:pt x="195" y="519"/>
                    <a:pt x="195" y="519"/>
                    <a:pt x="195" y="519"/>
                  </a:cubicBezTo>
                  <a:cubicBezTo>
                    <a:pt x="194" y="524"/>
                    <a:pt x="190" y="528"/>
                    <a:pt x="185" y="529"/>
                  </a:cubicBezTo>
                  <a:cubicBezTo>
                    <a:pt x="102" y="540"/>
                    <a:pt x="102" y="540"/>
                    <a:pt x="102" y="540"/>
                  </a:cubicBezTo>
                  <a:cubicBezTo>
                    <a:pt x="100" y="541"/>
                    <a:pt x="99" y="541"/>
                    <a:pt x="97" y="542"/>
                  </a:cubicBezTo>
                  <a:cubicBezTo>
                    <a:pt x="60" y="567"/>
                    <a:pt x="60" y="567"/>
                    <a:pt x="60" y="567"/>
                  </a:cubicBezTo>
                  <a:cubicBezTo>
                    <a:pt x="58" y="569"/>
                    <a:pt x="56" y="571"/>
                    <a:pt x="56" y="575"/>
                  </a:cubicBezTo>
                  <a:cubicBezTo>
                    <a:pt x="50" y="616"/>
                    <a:pt x="50" y="616"/>
                    <a:pt x="50" y="616"/>
                  </a:cubicBezTo>
                  <a:cubicBezTo>
                    <a:pt x="49" y="620"/>
                    <a:pt x="51" y="623"/>
                    <a:pt x="53" y="626"/>
                  </a:cubicBezTo>
                  <a:cubicBezTo>
                    <a:pt x="100" y="672"/>
                    <a:pt x="100" y="672"/>
                    <a:pt x="100" y="672"/>
                  </a:cubicBezTo>
                  <a:cubicBezTo>
                    <a:pt x="102" y="673"/>
                    <a:pt x="103" y="676"/>
                    <a:pt x="103" y="678"/>
                  </a:cubicBezTo>
                  <a:cubicBezTo>
                    <a:pt x="115" y="765"/>
                    <a:pt x="115" y="765"/>
                    <a:pt x="115" y="765"/>
                  </a:cubicBezTo>
                  <a:cubicBezTo>
                    <a:pt x="115" y="769"/>
                    <a:pt x="117" y="771"/>
                    <a:pt x="120" y="773"/>
                  </a:cubicBezTo>
                  <a:cubicBezTo>
                    <a:pt x="168" y="805"/>
                    <a:pt x="168" y="805"/>
                    <a:pt x="168" y="805"/>
                  </a:cubicBezTo>
                  <a:cubicBezTo>
                    <a:pt x="171" y="806"/>
                    <a:pt x="173" y="809"/>
                    <a:pt x="173" y="812"/>
                  </a:cubicBezTo>
                  <a:cubicBezTo>
                    <a:pt x="177" y="832"/>
                    <a:pt x="177" y="832"/>
                    <a:pt x="177" y="832"/>
                  </a:cubicBezTo>
                  <a:cubicBezTo>
                    <a:pt x="178" y="836"/>
                    <a:pt x="176" y="841"/>
                    <a:pt x="172" y="843"/>
                  </a:cubicBezTo>
                  <a:cubicBezTo>
                    <a:pt x="118" y="876"/>
                    <a:pt x="118" y="876"/>
                    <a:pt x="118" y="876"/>
                  </a:cubicBezTo>
                  <a:cubicBezTo>
                    <a:pt x="116" y="878"/>
                    <a:pt x="114" y="880"/>
                    <a:pt x="113" y="882"/>
                  </a:cubicBezTo>
                  <a:cubicBezTo>
                    <a:pt x="92" y="942"/>
                    <a:pt x="92" y="942"/>
                    <a:pt x="92" y="942"/>
                  </a:cubicBezTo>
                  <a:cubicBezTo>
                    <a:pt x="90" y="949"/>
                    <a:pt x="94" y="956"/>
                    <a:pt x="101" y="956"/>
                  </a:cubicBezTo>
                  <a:cubicBezTo>
                    <a:pt x="188" y="968"/>
                    <a:pt x="188" y="968"/>
                    <a:pt x="188" y="968"/>
                  </a:cubicBezTo>
                  <a:cubicBezTo>
                    <a:pt x="193" y="969"/>
                    <a:pt x="197" y="973"/>
                    <a:pt x="197" y="978"/>
                  </a:cubicBezTo>
                  <a:cubicBezTo>
                    <a:pt x="198" y="983"/>
                    <a:pt x="195" y="988"/>
                    <a:pt x="190" y="990"/>
                  </a:cubicBezTo>
                  <a:cubicBezTo>
                    <a:pt x="137" y="1008"/>
                    <a:pt x="137" y="1008"/>
                    <a:pt x="137" y="1008"/>
                  </a:cubicBezTo>
                  <a:cubicBezTo>
                    <a:pt x="130" y="1011"/>
                    <a:pt x="128" y="1020"/>
                    <a:pt x="133" y="1026"/>
                  </a:cubicBezTo>
                  <a:cubicBezTo>
                    <a:pt x="216" y="1123"/>
                    <a:pt x="216" y="1123"/>
                    <a:pt x="216" y="1123"/>
                  </a:cubicBezTo>
                  <a:cubicBezTo>
                    <a:pt x="216" y="1123"/>
                    <a:pt x="216" y="1124"/>
                    <a:pt x="217" y="1124"/>
                  </a:cubicBezTo>
                  <a:cubicBezTo>
                    <a:pt x="257" y="1184"/>
                    <a:pt x="257" y="1184"/>
                    <a:pt x="257" y="1184"/>
                  </a:cubicBezTo>
                  <a:cubicBezTo>
                    <a:pt x="260" y="1188"/>
                    <a:pt x="266" y="1190"/>
                    <a:pt x="270" y="1188"/>
                  </a:cubicBezTo>
                  <a:cubicBezTo>
                    <a:pt x="360" y="1146"/>
                    <a:pt x="360" y="1146"/>
                    <a:pt x="360" y="1146"/>
                  </a:cubicBezTo>
                  <a:cubicBezTo>
                    <a:pt x="360" y="1146"/>
                    <a:pt x="360" y="1146"/>
                    <a:pt x="361" y="1145"/>
                  </a:cubicBezTo>
                  <a:cubicBezTo>
                    <a:pt x="434" y="1100"/>
                    <a:pt x="434" y="1100"/>
                    <a:pt x="434" y="1100"/>
                  </a:cubicBezTo>
                  <a:cubicBezTo>
                    <a:pt x="434" y="1100"/>
                    <a:pt x="435" y="1099"/>
                    <a:pt x="435" y="1099"/>
                  </a:cubicBezTo>
                  <a:cubicBezTo>
                    <a:pt x="522" y="1063"/>
                    <a:pt x="522" y="1063"/>
                    <a:pt x="522" y="1063"/>
                  </a:cubicBezTo>
                  <a:cubicBezTo>
                    <a:pt x="522" y="1063"/>
                    <a:pt x="523" y="1063"/>
                    <a:pt x="523" y="1063"/>
                  </a:cubicBezTo>
                  <a:cubicBezTo>
                    <a:pt x="655" y="982"/>
                    <a:pt x="655" y="982"/>
                    <a:pt x="655" y="982"/>
                  </a:cubicBezTo>
                  <a:cubicBezTo>
                    <a:pt x="656" y="981"/>
                    <a:pt x="658" y="980"/>
                    <a:pt x="660" y="980"/>
                  </a:cubicBezTo>
                  <a:cubicBezTo>
                    <a:pt x="701" y="977"/>
                    <a:pt x="701" y="977"/>
                    <a:pt x="701" y="977"/>
                  </a:cubicBezTo>
                  <a:cubicBezTo>
                    <a:pt x="704" y="977"/>
                    <a:pt x="708" y="978"/>
                    <a:pt x="710" y="980"/>
                  </a:cubicBezTo>
                  <a:cubicBezTo>
                    <a:pt x="760" y="1029"/>
                    <a:pt x="760" y="1029"/>
                    <a:pt x="760" y="1029"/>
                  </a:cubicBezTo>
                  <a:cubicBezTo>
                    <a:pt x="808" y="1075"/>
                    <a:pt x="808" y="1075"/>
                    <a:pt x="808" y="1075"/>
                  </a:cubicBezTo>
                  <a:cubicBezTo>
                    <a:pt x="810" y="1073"/>
                    <a:pt x="813" y="1071"/>
                    <a:pt x="817" y="1071"/>
                  </a:cubicBezTo>
                  <a:cubicBezTo>
                    <a:pt x="906" y="1080"/>
                    <a:pt x="906" y="1080"/>
                    <a:pt x="906" y="1080"/>
                  </a:cubicBezTo>
                  <a:cubicBezTo>
                    <a:pt x="908" y="1080"/>
                    <a:pt x="910" y="1080"/>
                    <a:pt x="911" y="1079"/>
                  </a:cubicBezTo>
                  <a:cubicBezTo>
                    <a:pt x="958" y="1061"/>
                    <a:pt x="958" y="1061"/>
                    <a:pt x="958" y="1061"/>
                  </a:cubicBezTo>
                  <a:cubicBezTo>
                    <a:pt x="961" y="1060"/>
                    <a:pt x="965" y="1060"/>
                    <a:pt x="968" y="1062"/>
                  </a:cubicBezTo>
                  <a:cubicBezTo>
                    <a:pt x="1039" y="1103"/>
                    <a:pt x="1039" y="1103"/>
                    <a:pt x="1039" y="1103"/>
                  </a:cubicBezTo>
                  <a:cubicBezTo>
                    <a:pt x="1041" y="1104"/>
                    <a:pt x="1042" y="1105"/>
                    <a:pt x="1044" y="1105"/>
                  </a:cubicBezTo>
                  <a:cubicBezTo>
                    <a:pt x="1105" y="1109"/>
                    <a:pt x="1105" y="1109"/>
                    <a:pt x="1105" y="1109"/>
                  </a:cubicBezTo>
                  <a:cubicBezTo>
                    <a:pt x="1108" y="1110"/>
                    <a:pt x="1111" y="1109"/>
                    <a:pt x="1113" y="1107"/>
                  </a:cubicBezTo>
                  <a:cubicBezTo>
                    <a:pt x="1190" y="1045"/>
                    <a:pt x="1190" y="1045"/>
                    <a:pt x="1190" y="1045"/>
                  </a:cubicBezTo>
                  <a:cubicBezTo>
                    <a:pt x="1191" y="1044"/>
                    <a:pt x="1193" y="1043"/>
                    <a:pt x="1195" y="1043"/>
                  </a:cubicBezTo>
                  <a:cubicBezTo>
                    <a:pt x="1289" y="1022"/>
                    <a:pt x="1289" y="1022"/>
                    <a:pt x="1289" y="1022"/>
                  </a:cubicBezTo>
                  <a:cubicBezTo>
                    <a:pt x="1289" y="1022"/>
                    <a:pt x="1290" y="1022"/>
                    <a:pt x="1291" y="1021"/>
                  </a:cubicBezTo>
                  <a:cubicBezTo>
                    <a:pt x="1299" y="1018"/>
                    <a:pt x="1354" y="993"/>
                    <a:pt x="1363" y="992"/>
                  </a:cubicBezTo>
                  <a:cubicBezTo>
                    <a:pt x="1372" y="992"/>
                    <a:pt x="1475" y="1003"/>
                    <a:pt x="1490" y="1005"/>
                  </a:cubicBezTo>
                  <a:cubicBezTo>
                    <a:pt x="1491" y="1005"/>
                    <a:pt x="1493" y="1005"/>
                    <a:pt x="1494" y="1006"/>
                  </a:cubicBezTo>
                  <a:cubicBezTo>
                    <a:pt x="1653" y="1085"/>
                    <a:pt x="1653" y="1085"/>
                    <a:pt x="1653" y="1085"/>
                  </a:cubicBezTo>
                  <a:cubicBezTo>
                    <a:pt x="1656" y="1087"/>
                    <a:pt x="1659" y="1087"/>
                    <a:pt x="1663" y="1085"/>
                  </a:cubicBezTo>
                  <a:cubicBezTo>
                    <a:pt x="1731" y="1052"/>
                    <a:pt x="1731" y="1052"/>
                    <a:pt x="1731" y="1052"/>
                  </a:cubicBezTo>
                  <a:cubicBezTo>
                    <a:pt x="1735" y="1050"/>
                    <a:pt x="1737" y="1045"/>
                    <a:pt x="1737" y="1041"/>
                  </a:cubicBezTo>
                  <a:cubicBezTo>
                    <a:pt x="1733" y="987"/>
                    <a:pt x="1733" y="987"/>
                    <a:pt x="1733" y="987"/>
                  </a:cubicBezTo>
                  <a:cubicBezTo>
                    <a:pt x="1733" y="983"/>
                    <a:pt x="1731" y="980"/>
                    <a:pt x="1727" y="978"/>
                  </a:cubicBezTo>
                  <a:cubicBezTo>
                    <a:pt x="1663" y="940"/>
                    <a:pt x="1663" y="940"/>
                    <a:pt x="1663" y="940"/>
                  </a:cubicBezTo>
                  <a:cubicBezTo>
                    <a:pt x="1661" y="938"/>
                    <a:pt x="1659" y="936"/>
                    <a:pt x="1658" y="934"/>
                  </a:cubicBezTo>
                  <a:cubicBezTo>
                    <a:pt x="1634" y="855"/>
                    <a:pt x="1634" y="855"/>
                    <a:pt x="1634" y="855"/>
                  </a:cubicBezTo>
                  <a:cubicBezTo>
                    <a:pt x="1634" y="855"/>
                    <a:pt x="1634" y="855"/>
                    <a:pt x="1634" y="854"/>
                  </a:cubicBezTo>
                  <a:cubicBezTo>
                    <a:pt x="1620" y="787"/>
                    <a:pt x="1620" y="787"/>
                    <a:pt x="1620" y="787"/>
                  </a:cubicBezTo>
                  <a:cubicBezTo>
                    <a:pt x="1619" y="786"/>
                    <a:pt x="1619" y="785"/>
                    <a:pt x="1619" y="784"/>
                  </a:cubicBezTo>
                  <a:cubicBezTo>
                    <a:pt x="1602" y="746"/>
                    <a:pt x="1602" y="746"/>
                    <a:pt x="1602" y="746"/>
                  </a:cubicBezTo>
                  <a:cubicBezTo>
                    <a:pt x="1600" y="741"/>
                    <a:pt x="1596" y="739"/>
                    <a:pt x="1591" y="739"/>
                  </a:cubicBezTo>
                  <a:cubicBezTo>
                    <a:pt x="1586" y="739"/>
                    <a:pt x="1581" y="736"/>
                    <a:pt x="1580" y="731"/>
                  </a:cubicBezTo>
                  <a:cubicBezTo>
                    <a:pt x="1547" y="608"/>
                    <a:pt x="1547" y="608"/>
                    <a:pt x="1547" y="608"/>
                  </a:cubicBezTo>
                  <a:cubicBezTo>
                    <a:pt x="1546" y="606"/>
                    <a:pt x="1545" y="603"/>
                    <a:pt x="1542" y="602"/>
                  </a:cubicBezTo>
                  <a:cubicBezTo>
                    <a:pt x="1524" y="590"/>
                    <a:pt x="1524" y="590"/>
                    <a:pt x="1524" y="590"/>
                  </a:cubicBezTo>
                  <a:cubicBezTo>
                    <a:pt x="1519" y="587"/>
                    <a:pt x="1513" y="588"/>
                    <a:pt x="1509" y="593"/>
                  </a:cubicBezTo>
                  <a:cubicBezTo>
                    <a:pt x="1462" y="654"/>
                    <a:pt x="1462" y="654"/>
                    <a:pt x="1462" y="654"/>
                  </a:cubicBezTo>
                  <a:cubicBezTo>
                    <a:pt x="1461" y="656"/>
                    <a:pt x="1459" y="657"/>
                    <a:pt x="1458" y="657"/>
                  </a:cubicBezTo>
                  <a:cubicBezTo>
                    <a:pt x="1408" y="680"/>
                    <a:pt x="1408" y="680"/>
                    <a:pt x="1408" y="680"/>
                  </a:cubicBezTo>
                  <a:cubicBezTo>
                    <a:pt x="1405" y="681"/>
                    <a:pt x="1402" y="682"/>
                    <a:pt x="1400" y="681"/>
                  </a:cubicBezTo>
                  <a:cubicBezTo>
                    <a:pt x="1391" y="678"/>
                    <a:pt x="1369" y="671"/>
                    <a:pt x="1369" y="665"/>
                  </a:cubicBezTo>
                  <a:cubicBezTo>
                    <a:pt x="1368" y="658"/>
                    <a:pt x="1381" y="603"/>
                    <a:pt x="1383" y="595"/>
                  </a:cubicBezTo>
                  <a:cubicBezTo>
                    <a:pt x="1383" y="594"/>
                    <a:pt x="1383" y="594"/>
                    <a:pt x="1383" y="593"/>
                  </a:cubicBezTo>
                  <a:cubicBezTo>
                    <a:pt x="1417" y="517"/>
                    <a:pt x="1417" y="517"/>
                    <a:pt x="1417" y="517"/>
                  </a:cubicBezTo>
                  <a:cubicBezTo>
                    <a:pt x="1418" y="515"/>
                    <a:pt x="1418" y="513"/>
                    <a:pt x="1418" y="511"/>
                  </a:cubicBezTo>
                  <a:cubicBezTo>
                    <a:pt x="1409" y="436"/>
                    <a:pt x="1409" y="436"/>
                    <a:pt x="1409" y="436"/>
                  </a:cubicBezTo>
                  <a:cubicBezTo>
                    <a:pt x="1408" y="431"/>
                    <a:pt x="1405" y="428"/>
                    <a:pt x="1401" y="426"/>
                  </a:cubicBezTo>
                  <a:cubicBezTo>
                    <a:pt x="1315" y="403"/>
                    <a:pt x="1315" y="403"/>
                    <a:pt x="1315" y="403"/>
                  </a:cubicBezTo>
                  <a:cubicBezTo>
                    <a:pt x="1314" y="403"/>
                    <a:pt x="1313" y="402"/>
                    <a:pt x="1313" y="402"/>
                  </a:cubicBezTo>
                  <a:cubicBezTo>
                    <a:pt x="1268" y="374"/>
                    <a:pt x="1268" y="374"/>
                    <a:pt x="1268" y="374"/>
                  </a:cubicBezTo>
                  <a:cubicBezTo>
                    <a:pt x="1263" y="372"/>
                    <a:pt x="1261" y="367"/>
                    <a:pt x="1263" y="362"/>
                  </a:cubicBezTo>
                  <a:cubicBezTo>
                    <a:pt x="1273" y="320"/>
                    <a:pt x="1273" y="320"/>
                    <a:pt x="1273" y="320"/>
                  </a:cubicBezTo>
                  <a:cubicBezTo>
                    <a:pt x="1273" y="317"/>
                    <a:pt x="1273" y="315"/>
                    <a:pt x="1272" y="312"/>
                  </a:cubicBezTo>
                  <a:cubicBezTo>
                    <a:pt x="1233" y="243"/>
                    <a:pt x="1233" y="243"/>
                    <a:pt x="1233" y="243"/>
                  </a:cubicBezTo>
                  <a:cubicBezTo>
                    <a:pt x="1232" y="242"/>
                    <a:pt x="1232" y="241"/>
                    <a:pt x="1232" y="240"/>
                  </a:cubicBezTo>
                  <a:cubicBezTo>
                    <a:pt x="1213" y="154"/>
                    <a:pt x="1213" y="154"/>
                    <a:pt x="1213" y="154"/>
                  </a:cubicBezTo>
                  <a:cubicBezTo>
                    <a:pt x="1213" y="152"/>
                    <a:pt x="1213" y="151"/>
                    <a:pt x="1213" y="149"/>
                  </a:cubicBezTo>
                  <a:cubicBezTo>
                    <a:pt x="1123" y="104"/>
                    <a:pt x="1123" y="104"/>
                    <a:pt x="1123" y="104"/>
                  </a:cubicBezTo>
                  <a:cubicBezTo>
                    <a:pt x="1121" y="102"/>
                    <a:pt x="1118" y="102"/>
                    <a:pt x="1116" y="101"/>
                  </a:cubicBezTo>
                  <a:cubicBezTo>
                    <a:pt x="1054" y="86"/>
                    <a:pt x="1054" y="86"/>
                    <a:pt x="1054" y="86"/>
                  </a:cubicBezTo>
                  <a:cubicBezTo>
                    <a:pt x="1049" y="85"/>
                    <a:pt x="1043" y="82"/>
                    <a:pt x="1039" y="78"/>
                  </a:cubicBezTo>
                  <a:cubicBezTo>
                    <a:pt x="1001" y="42"/>
                    <a:pt x="1001" y="42"/>
                    <a:pt x="1001" y="42"/>
                  </a:cubicBezTo>
                  <a:cubicBezTo>
                    <a:pt x="991" y="33"/>
                    <a:pt x="977" y="31"/>
                    <a:pt x="965" y="36"/>
                  </a:cubicBezTo>
                  <a:cubicBezTo>
                    <a:pt x="963" y="37"/>
                    <a:pt x="963" y="37"/>
                    <a:pt x="963" y="37"/>
                  </a:cubicBezTo>
                  <a:cubicBezTo>
                    <a:pt x="960" y="38"/>
                    <a:pt x="957" y="40"/>
                    <a:pt x="955" y="43"/>
                  </a:cubicBezTo>
                  <a:cubicBezTo>
                    <a:pt x="905" y="88"/>
                    <a:pt x="905" y="88"/>
                    <a:pt x="905" y="88"/>
                  </a:cubicBezTo>
                  <a:cubicBezTo>
                    <a:pt x="901" y="91"/>
                    <a:pt x="899" y="96"/>
                    <a:pt x="897" y="100"/>
                  </a:cubicBezTo>
                  <a:cubicBezTo>
                    <a:pt x="849" y="224"/>
                    <a:pt x="849" y="224"/>
                    <a:pt x="849" y="224"/>
                  </a:cubicBezTo>
                  <a:cubicBezTo>
                    <a:pt x="848" y="227"/>
                    <a:pt x="848" y="229"/>
                    <a:pt x="847" y="232"/>
                  </a:cubicBezTo>
                  <a:cubicBezTo>
                    <a:pt x="835" y="325"/>
                    <a:pt x="835" y="325"/>
                    <a:pt x="835" y="325"/>
                  </a:cubicBezTo>
                  <a:cubicBezTo>
                    <a:pt x="834" y="335"/>
                    <a:pt x="828" y="345"/>
                    <a:pt x="819" y="350"/>
                  </a:cubicBezTo>
                  <a:cubicBezTo>
                    <a:pt x="796" y="362"/>
                    <a:pt x="796" y="362"/>
                    <a:pt x="796" y="362"/>
                  </a:cubicBezTo>
                  <a:cubicBezTo>
                    <a:pt x="791" y="365"/>
                    <a:pt x="787" y="366"/>
                    <a:pt x="782" y="367"/>
                  </a:cubicBezTo>
                  <a:cubicBezTo>
                    <a:pt x="686" y="373"/>
                    <a:pt x="686" y="373"/>
                    <a:pt x="686" y="373"/>
                  </a:cubicBezTo>
                  <a:cubicBezTo>
                    <a:pt x="686" y="373"/>
                    <a:pt x="689" y="360"/>
                    <a:pt x="693" y="359"/>
                  </a:cubicBezTo>
                  <a:cubicBezTo>
                    <a:pt x="696" y="358"/>
                    <a:pt x="701" y="334"/>
                    <a:pt x="705" y="313"/>
                  </a:cubicBezTo>
                  <a:cubicBezTo>
                    <a:pt x="708" y="295"/>
                    <a:pt x="697" y="279"/>
                    <a:pt x="680" y="275"/>
                  </a:cubicBezTo>
                  <a:cubicBezTo>
                    <a:pt x="654" y="268"/>
                    <a:pt x="654" y="268"/>
                    <a:pt x="654" y="268"/>
                  </a:cubicBezTo>
                  <a:cubicBezTo>
                    <a:pt x="652" y="268"/>
                    <a:pt x="650" y="267"/>
                    <a:pt x="648" y="267"/>
                  </a:cubicBezTo>
                  <a:cubicBezTo>
                    <a:pt x="547" y="264"/>
                    <a:pt x="547" y="264"/>
                    <a:pt x="547" y="264"/>
                  </a:cubicBezTo>
                  <a:cubicBezTo>
                    <a:pt x="540" y="264"/>
                    <a:pt x="534" y="262"/>
                    <a:pt x="529" y="258"/>
                  </a:cubicBezTo>
                  <a:cubicBezTo>
                    <a:pt x="505" y="241"/>
                    <a:pt x="505" y="241"/>
                    <a:pt x="505" y="241"/>
                  </a:cubicBezTo>
                  <a:cubicBezTo>
                    <a:pt x="495" y="234"/>
                    <a:pt x="490" y="222"/>
                    <a:pt x="492" y="209"/>
                  </a:cubicBezTo>
                  <a:cubicBezTo>
                    <a:pt x="504" y="127"/>
                    <a:pt x="504" y="127"/>
                    <a:pt x="504" y="127"/>
                  </a:cubicBezTo>
                  <a:cubicBezTo>
                    <a:pt x="513" y="81"/>
                    <a:pt x="513" y="81"/>
                    <a:pt x="513" y="81"/>
                  </a:cubicBezTo>
                  <a:cubicBezTo>
                    <a:pt x="517" y="59"/>
                    <a:pt x="498" y="40"/>
                    <a:pt x="475" y="43"/>
                  </a:cubicBezTo>
                  <a:cubicBezTo>
                    <a:pt x="460" y="45"/>
                    <a:pt x="460" y="45"/>
                    <a:pt x="460" y="45"/>
                  </a:cubicBezTo>
                  <a:cubicBezTo>
                    <a:pt x="446" y="48"/>
                    <a:pt x="432" y="40"/>
                    <a:pt x="426" y="28"/>
                  </a:cubicBezTo>
                  <a:cubicBezTo>
                    <a:pt x="421" y="19"/>
                    <a:pt x="421" y="19"/>
                    <a:pt x="421" y="19"/>
                  </a:cubicBezTo>
                  <a:cubicBezTo>
                    <a:pt x="415" y="7"/>
                    <a:pt x="403" y="0"/>
                    <a:pt x="390" y="1"/>
                  </a:cubicBezTo>
                  <a:cubicBezTo>
                    <a:pt x="375" y="2"/>
                    <a:pt x="364" y="12"/>
                    <a:pt x="360" y="26"/>
                  </a:cubicBezTo>
                  <a:cubicBezTo>
                    <a:pt x="348" y="70"/>
                    <a:pt x="348" y="70"/>
                    <a:pt x="348" y="70"/>
                  </a:cubicBezTo>
                  <a:cubicBezTo>
                    <a:pt x="345" y="84"/>
                    <a:pt x="333" y="93"/>
                    <a:pt x="319" y="94"/>
                  </a:cubicBezTo>
                  <a:cubicBezTo>
                    <a:pt x="277" y="97"/>
                    <a:pt x="277" y="97"/>
                    <a:pt x="277" y="97"/>
                  </a:cubicBezTo>
                  <a:cubicBezTo>
                    <a:pt x="264" y="98"/>
                    <a:pt x="253" y="106"/>
                    <a:pt x="248" y="118"/>
                  </a:cubicBezTo>
                  <a:cubicBezTo>
                    <a:pt x="237" y="147"/>
                    <a:pt x="237" y="147"/>
                    <a:pt x="237" y="147"/>
                  </a:cubicBezTo>
                  <a:cubicBezTo>
                    <a:pt x="232" y="159"/>
                    <a:pt x="221" y="167"/>
                    <a:pt x="209" y="168"/>
                  </a:cubicBezTo>
                  <a:cubicBezTo>
                    <a:pt x="163" y="171"/>
                    <a:pt x="163" y="171"/>
                    <a:pt x="163" y="171"/>
                  </a:cubicBezTo>
                  <a:cubicBezTo>
                    <a:pt x="151" y="172"/>
                    <a:pt x="140" y="179"/>
                    <a:pt x="135" y="191"/>
                  </a:cubicBezTo>
                  <a:cubicBezTo>
                    <a:pt x="113" y="241"/>
                    <a:pt x="113" y="241"/>
                    <a:pt x="113" y="241"/>
                  </a:cubicBezTo>
                  <a:cubicBezTo>
                    <a:pt x="110" y="250"/>
                    <a:pt x="102" y="256"/>
                    <a:pt x="93" y="259"/>
                  </a:cubicBezTo>
                  <a:cubicBezTo>
                    <a:pt x="23" y="282"/>
                    <a:pt x="23" y="282"/>
                    <a:pt x="23" y="282"/>
                  </a:cubicBezTo>
                  <a:cubicBezTo>
                    <a:pt x="15" y="284"/>
                    <a:pt x="9" y="289"/>
                    <a:pt x="5" y="296"/>
                  </a:cubicBezTo>
                  <a:cubicBezTo>
                    <a:pt x="0" y="303"/>
                    <a:pt x="0" y="303"/>
                    <a:pt x="0" y="303"/>
                  </a:cubicBezTo>
                  <a:cubicBezTo>
                    <a:pt x="4" y="305"/>
                    <a:pt x="8" y="308"/>
                    <a:pt x="8" y="3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12"/>
            <p:cNvSpPr>
              <a:spLocks noEditPoints="1"/>
            </p:cNvSpPr>
            <p:nvPr/>
          </p:nvSpPr>
          <p:spPr bwMode="auto">
            <a:xfrm>
              <a:off x="6030311" y="1974383"/>
              <a:ext cx="489785" cy="964958"/>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13"/>
            <p:cNvSpPr>
              <a:spLocks/>
            </p:cNvSpPr>
            <p:nvPr/>
          </p:nvSpPr>
          <p:spPr bwMode="auto">
            <a:xfrm>
              <a:off x="6939840" y="1882675"/>
              <a:ext cx="571920" cy="591572"/>
            </a:xfrm>
            <a:custGeom>
              <a:avLst/>
              <a:gdLst>
                <a:gd name="T0" fmla="*/ 1821 w 1905"/>
                <a:gd name="T1" fmla="*/ 1057 h 1971"/>
                <a:gd name="T2" fmla="*/ 1805 w 1905"/>
                <a:gd name="T3" fmla="*/ 1019 h 1971"/>
                <a:gd name="T4" fmla="*/ 1766 w 1905"/>
                <a:gd name="T5" fmla="*/ 971 h 1971"/>
                <a:gd name="T6" fmla="*/ 1764 w 1905"/>
                <a:gd name="T7" fmla="*/ 842 h 1971"/>
                <a:gd name="T8" fmla="*/ 1681 w 1905"/>
                <a:gd name="T9" fmla="*/ 808 h 1971"/>
                <a:gd name="T10" fmla="*/ 1625 w 1905"/>
                <a:gd name="T11" fmla="*/ 700 h 1971"/>
                <a:gd name="T12" fmla="*/ 1133 w 1905"/>
                <a:gd name="T13" fmla="*/ 267 h 1971"/>
                <a:gd name="T14" fmla="*/ 1063 w 1905"/>
                <a:gd name="T15" fmla="*/ 263 h 1971"/>
                <a:gd name="T16" fmla="*/ 997 w 1905"/>
                <a:gd name="T17" fmla="*/ 289 h 1971"/>
                <a:gd name="T18" fmla="*/ 942 w 1905"/>
                <a:gd name="T19" fmla="*/ 290 h 1971"/>
                <a:gd name="T20" fmla="*/ 857 w 1905"/>
                <a:gd name="T21" fmla="*/ 191 h 1971"/>
                <a:gd name="T22" fmla="*/ 817 w 1905"/>
                <a:gd name="T23" fmla="*/ 170 h 1971"/>
                <a:gd name="T24" fmla="*/ 772 w 1905"/>
                <a:gd name="T25" fmla="*/ 144 h 1971"/>
                <a:gd name="T26" fmla="*/ 760 w 1905"/>
                <a:gd name="T27" fmla="*/ 99 h 1971"/>
                <a:gd name="T28" fmla="*/ 644 w 1905"/>
                <a:gd name="T29" fmla="*/ 6 h 1971"/>
                <a:gd name="T30" fmla="*/ 527 w 1905"/>
                <a:gd name="T31" fmla="*/ 76 h 1971"/>
                <a:gd name="T32" fmla="*/ 448 w 1905"/>
                <a:gd name="T33" fmla="*/ 192 h 1971"/>
                <a:gd name="T34" fmla="*/ 382 w 1905"/>
                <a:gd name="T35" fmla="*/ 382 h 1971"/>
                <a:gd name="T36" fmla="*/ 331 w 1905"/>
                <a:gd name="T37" fmla="*/ 425 h 1971"/>
                <a:gd name="T38" fmla="*/ 326 w 1905"/>
                <a:gd name="T39" fmla="*/ 439 h 1971"/>
                <a:gd name="T40" fmla="*/ 408 w 1905"/>
                <a:gd name="T41" fmla="*/ 484 h 1971"/>
                <a:gd name="T42" fmla="*/ 448 w 1905"/>
                <a:gd name="T43" fmla="*/ 661 h 1971"/>
                <a:gd name="T44" fmla="*/ 584 w 1905"/>
                <a:gd name="T45" fmla="*/ 807 h 1971"/>
                <a:gd name="T46" fmla="*/ 578 w 1905"/>
                <a:gd name="T47" fmla="*/ 883 h 1971"/>
                <a:gd name="T48" fmla="*/ 479 w 1905"/>
                <a:gd name="T49" fmla="*/ 1000 h 1971"/>
                <a:gd name="T50" fmla="*/ 423 w 1905"/>
                <a:gd name="T51" fmla="*/ 1008 h 1971"/>
                <a:gd name="T52" fmla="*/ 370 w 1905"/>
                <a:gd name="T53" fmla="*/ 973 h 1971"/>
                <a:gd name="T54" fmla="*/ 253 w 1905"/>
                <a:gd name="T55" fmla="*/ 995 h 1971"/>
                <a:gd name="T56" fmla="*/ 210 w 1905"/>
                <a:gd name="T57" fmla="*/ 1071 h 1971"/>
                <a:gd name="T58" fmla="*/ 54 w 1905"/>
                <a:gd name="T59" fmla="*/ 1203 h 1971"/>
                <a:gd name="T60" fmla="*/ 0 w 1905"/>
                <a:gd name="T61" fmla="*/ 1255 h 1971"/>
                <a:gd name="T62" fmla="*/ 184 w 1905"/>
                <a:gd name="T63" fmla="*/ 1414 h 1971"/>
                <a:gd name="T64" fmla="*/ 60 w 1905"/>
                <a:gd name="T65" fmla="*/ 1592 h 1971"/>
                <a:gd name="T66" fmla="*/ 132 w 1905"/>
                <a:gd name="T67" fmla="*/ 1728 h 1971"/>
                <a:gd name="T68" fmla="*/ 190 w 1905"/>
                <a:gd name="T69" fmla="*/ 1790 h 1971"/>
                <a:gd name="T70" fmla="*/ 291 w 1905"/>
                <a:gd name="T71" fmla="*/ 1795 h 1971"/>
                <a:gd name="T72" fmla="*/ 389 w 1905"/>
                <a:gd name="T73" fmla="*/ 1811 h 1971"/>
                <a:gd name="T74" fmla="*/ 477 w 1905"/>
                <a:gd name="T75" fmla="*/ 1806 h 1971"/>
                <a:gd name="T76" fmla="*/ 511 w 1905"/>
                <a:gd name="T77" fmla="*/ 1832 h 1971"/>
                <a:gd name="T78" fmla="*/ 555 w 1905"/>
                <a:gd name="T79" fmla="*/ 1863 h 1971"/>
                <a:gd name="T80" fmla="*/ 584 w 1905"/>
                <a:gd name="T81" fmla="*/ 1920 h 1971"/>
                <a:gd name="T82" fmla="*/ 684 w 1905"/>
                <a:gd name="T83" fmla="*/ 1921 h 1971"/>
                <a:gd name="T84" fmla="*/ 742 w 1905"/>
                <a:gd name="T85" fmla="*/ 1958 h 1971"/>
                <a:gd name="T86" fmla="*/ 836 w 1905"/>
                <a:gd name="T87" fmla="*/ 1933 h 1971"/>
                <a:gd name="T88" fmla="*/ 859 w 1905"/>
                <a:gd name="T89" fmla="*/ 1836 h 1971"/>
                <a:gd name="T90" fmla="*/ 943 w 1905"/>
                <a:gd name="T91" fmla="*/ 1771 h 1971"/>
                <a:gd name="T92" fmla="*/ 1186 w 1905"/>
                <a:gd name="T93" fmla="*/ 1773 h 1971"/>
                <a:gd name="T94" fmla="*/ 1234 w 1905"/>
                <a:gd name="T95" fmla="*/ 1836 h 1971"/>
                <a:gd name="T96" fmla="*/ 1266 w 1905"/>
                <a:gd name="T97" fmla="*/ 1832 h 1971"/>
                <a:gd name="T98" fmla="*/ 1330 w 1905"/>
                <a:gd name="T99" fmla="*/ 1789 h 1971"/>
                <a:gd name="T100" fmla="*/ 1514 w 1905"/>
                <a:gd name="T101" fmla="*/ 1759 h 1971"/>
                <a:gd name="T102" fmla="*/ 1654 w 1905"/>
                <a:gd name="T103" fmla="*/ 1786 h 1971"/>
                <a:gd name="T104" fmla="*/ 1735 w 1905"/>
                <a:gd name="T105" fmla="*/ 1757 h 1971"/>
                <a:gd name="T106" fmla="*/ 1853 w 1905"/>
                <a:gd name="T107" fmla="*/ 1776 h 1971"/>
                <a:gd name="T108" fmla="*/ 1904 w 1905"/>
                <a:gd name="T109" fmla="*/ 1735 h 1971"/>
                <a:gd name="T110" fmla="*/ 1885 w 1905"/>
                <a:gd name="T111" fmla="*/ 1464 h 1971"/>
                <a:gd name="T112" fmla="*/ 1854 w 1905"/>
                <a:gd name="T113" fmla="*/ 1087 h 1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05" h="1971">
                  <a:moveTo>
                    <a:pt x="1854" y="1087"/>
                  </a:moveTo>
                  <a:cubicBezTo>
                    <a:pt x="1836" y="1088"/>
                    <a:pt x="1821" y="1074"/>
                    <a:pt x="1821" y="1057"/>
                  </a:cubicBezTo>
                  <a:cubicBezTo>
                    <a:pt x="1820" y="1045"/>
                    <a:pt x="1820" y="1045"/>
                    <a:pt x="1820" y="1045"/>
                  </a:cubicBezTo>
                  <a:cubicBezTo>
                    <a:pt x="1820" y="1034"/>
                    <a:pt x="1814" y="1024"/>
                    <a:pt x="1805" y="1019"/>
                  </a:cubicBezTo>
                  <a:cubicBezTo>
                    <a:pt x="1780" y="1004"/>
                    <a:pt x="1780" y="1004"/>
                    <a:pt x="1780" y="1004"/>
                  </a:cubicBezTo>
                  <a:cubicBezTo>
                    <a:pt x="1768" y="997"/>
                    <a:pt x="1763" y="984"/>
                    <a:pt x="1766" y="971"/>
                  </a:cubicBezTo>
                  <a:cubicBezTo>
                    <a:pt x="1786" y="879"/>
                    <a:pt x="1786" y="879"/>
                    <a:pt x="1786" y="879"/>
                  </a:cubicBezTo>
                  <a:cubicBezTo>
                    <a:pt x="1790" y="863"/>
                    <a:pt x="1780" y="847"/>
                    <a:pt x="1764" y="842"/>
                  </a:cubicBezTo>
                  <a:cubicBezTo>
                    <a:pt x="1700" y="825"/>
                    <a:pt x="1700" y="825"/>
                    <a:pt x="1700" y="825"/>
                  </a:cubicBezTo>
                  <a:cubicBezTo>
                    <a:pt x="1692" y="822"/>
                    <a:pt x="1685" y="816"/>
                    <a:pt x="1681" y="808"/>
                  </a:cubicBezTo>
                  <a:cubicBezTo>
                    <a:pt x="1632" y="710"/>
                    <a:pt x="1632" y="710"/>
                    <a:pt x="1632" y="710"/>
                  </a:cubicBezTo>
                  <a:cubicBezTo>
                    <a:pt x="1630" y="706"/>
                    <a:pt x="1628" y="703"/>
                    <a:pt x="1625" y="700"/>
                  </a:cubicBezTo>
                  <a:cubicBezTo>
                    <a:pt x="1325" y="431"/>
                    <a:pt x="1325" y="431"/>
                    <a:pt x="1325" y="431"/>
                  </a:cubicBezTo>
                  <a:cubicBezTo>
                    <a:pt x="1133" y="267"/>
                    <a:pt x="1133" y="267"/>
                    <a:pt x="1133" y="267"/>
                  </a:cubicBezTo>
                  <a:cubicBezTo>
                    <a:pt x="1127" y="261"/>
                    <a:pt x="1119" y="259"/>
                    <a:pt x="1111" y="259"/>
                  </a:cubicBezTo>
                  <a:cubicBezTo>
                    <a:pt x="1063" y="263"/>
                    <a:pt x="1063" y="263"/>
                    <a:pt x="1063" y="263"/>
                  </a:cubicBezTo>
                  <a:cubicBezTo>
                    <a:pt x="1059" y="263"/>
                    <a:pt x="1056" y="264"/>
                    <a:pt x="1053" y="265"/>
                  </a:cubicBezTo>
                  <a:cubicBezTo>
                    <a:pt x="997" y="289"/>
                    <a:pt x="997" y="289"/>
                    <a:pt x="997" y="289"/>
                  </a:cubicBezTo>
                  <a:cubicBezTo>
                    <a:pt x="993" y="291"/>
                    <a:pt x="988" y="292"/>
                    <a:pt x="983" y="292"/>
                  </a:cubicBezTo>
                  <a:cubicBezTo>
                    <a:pt x="942" y="290"/>
                    <a:pt x="942" y="290"/>
                    <a:pt x="942" y="290"/>
                  </a:cubicBezTo>
                  <a:cubicBezTo>
                    <a:pt x="932" y="290"/>
                    <a:pt x="923" y="285"/>
                    <a:pt x="918" y="277"/>
                  </a:cubicBezTo>
                  <a:cubicBezTo>
                    <a:pt x="857" y="191"/>
                    <a:pt x="857" y="191"/>
                    <a:pt x="857" y="191"/>
                  </a:cubicBezTo>
                  <a:cubicBezTo>
                    <a:pt x="853" y="187"/>
                    <a:pt x="849" y="183"/>
                    <a:pt x="843" y="181"/>
                  </a:cubicBezTo>
                  <a:cubicBezTo>
                    <a:pt x="817" y="170"/>
                    <a:pt x="817" y="170"/>
                    <a:pt x="817" y="170"/>
                  </a:cubicBezTo>
                  <a:cubicBezTo>
                    <a:pt x="816" y="170"/>
                    <a:pt x="814" y="169"/>
                    <a:pt x="813" y="168"/>
                  </a:cubicBezTo>
                  <a:cubicBezTo>
                    <a:pt x="772" y="144"/>
                    <a:pt x="772" y="144"/>
                    <a:pt x="772" y="144"/>
                  </a:cubicBezTo>
                  <a:cubicBezTo>
                    <a:pt x="759" y="137"/>
                    <a:pt x="753" y="123"/>
                    <a:pt x="757" y="109"/>
                  </a:cubicBezTo>
                  <a:cubicBezTo>
                    <a:pt x="760" y="99"/>
                    <a:pt x="760" y="99"/>
                    <a:pt x="760" y="99"/>
                  </a:cubicBezTo>
                  <a:cubicBezTo>
                    <a:pt x="764" y="85"/>
                    <a:pt x="758" y="71"/>
                    <a:pt x="745" y="63"/>
                  </a:cubicBezTo>
                  <a:cubicBezTo>
                    <a:pt x="644" y="6"/>
                    <a:pt x="644" y="6"/>
                    <a:pt x="644" y="6"/>
                  </a:cubicBezTo>
                  <a:cubicBezTo>
                    <a:pt x="633" y="0"/>
                    <a:pt x="619" y="1"/>
                    <a:pt x="609" y="9"/>
                  </a:cubicBezTo>
                  <a:cubicBezTo>
                    <a:pt x="527" y="76"/>
                    <a:pt x="527" y="76"/>
                    <a:pt x="527" y="76"/>
                  </a:cubicBezTo>
                  <a:cubicBezTo>
                    <a:pt x="525" y="78"/>
                    <a:pt x="522" y="81"/>
                    <a:pt x="521" y="83"/>
                  </a:cubicBezTo>
                  <a:cubicBezTo>
                    <a:pt x="448" y="192"/>
                    <a:pt x="448" y="192"/>
                    <a:pt x="448" y="192"/>
                  </a:cubicBezTo>
                  <a:cubicBezTo>
                    <a:pt x="446" y="194"/>
                    <a:pt x="445" y="197"/>
                    <a:pt x="444" y="199"/>
                  </a:cubicBezTo>
                  <a:cubicBezTo>
                    <a:pt x="382" y="382"/>
                    <a:pt x="382" y="382"/>
                    <a:pt x="382" y="382"/>
                  </a:cubicBezTo>
                  <a:cubicBezTo>
                    <a:pt x="379" y="389"/>
                    <a:pt x="375" y="394"/>
                    <a:pt x="370" y="398"/>
                  </a:cubicBezTo>
                  <a:cubicBezTo>
                    <a:pt x="331" y="425"/>
                    <a:pt x="331" y="425"/>
                    <a:pt x="331" y="425"/>
                  </a:cubicBezTo>
                  <a:cubicBezTo>
                    <a:pt x="330" y="426"/>
                    <a:pt x="331" y="426"/>
                    <a:pt x="330" y="427"/>
                  </a:cubicBezTo>
                  <a:cubicBezTo>
                    <a:pt x="326" y="439"/>
                    <a:pt x="326" y="439"/>
                    <a:pt x="326" y="439"/>
                  </a:cubicBezTo>
                  <a:cubicBezTo>
                    <a:pt x="323" y="447"/>
                    <a:pt x="327" y="456"/>
                    <a:pt x="335" y="459"/>
                  </a:cubicBezTo>
                  <a:cubicBezTo>
                    <a:pt x="408" y="484"/>
                    <a:pt x="408" y="484"/>
                    <a:pt x="408" y="484"/>
                  </a:cubicBezTo>
                  <a:cubicBezTo>
                    <a:pt x="413" y="486"/>
                    <a:pt x="417" y="490"/>
                    <a:pt x="418" y="496"/>
                  </a:cubicBezTo>
                  <a:cubicBezTo>
                    <a:pt x="448" y="661"/>
                    <a:pt x="448" y="661"/>
                    <a:pt x="448" y="661"/>
                  </a:cubicBezTo>
                  <a:cubicBezTo>
                    <a:pt x="449" y="664"/>
                    <a:pt x="450" y="666"/>
                    <a:pt x="452" y="668"/>
                  </a:cubicBezTo>
                  <a:cubicBezTo>
                    <a:pt x="584" y="807"/>
                    <a:pt x="584" y="807"/>
                    <a:pt x="584" y="807"/>
                  </a:cubicBezTo>
                  <a:cubicBezTo>
                    <a:pt x="587" y="810"/>
                    <a:pt x="588" y="815"/>
                    <a:pt x="588" y="819"/>
                  </a:cubicBezTo>
                  <a:cubicBezTo>
                    <a:pt x="578" y="883"/>
                    <a:pt x="578" y="883"/>
                    <a:pt x="578" y="883"/>
                  </a:cubicBezTo>
                  <a:cubicBezTo>
                    <a:pt x="578" y="886"/>
                    <a:pt x="577" y="889"/>
                    <a:pt x="575" y="891"/>
                  </a:cubicBezTo>
                  <a:cubicBezTo>
                    <a:pt x="479" y="1000"/>
                    <a:pt x="479" y="1000"/>
                    <a:pt x="479" y="1000"/>
                  </a:cubicBezTo>
                  <a:cubicBezTo>
                    <a:pt x="476" y="1003"/>
                    <a:pt x="473" y="1004"/>
                    <a:pt x="469" y="1005"/>
                  </a:cubicBezTo>
                  <a:cubicBezTo>
                    <a:pt x="423" y="1008"/>
                    <a:pt x="423" y="1008"/>
                    <a:pt x="423" y="1008"/>
                  </a:cubicBezTo>
                  <a:cubicBezTo>
                    <a:pt x="419" y="1008"/>
                    <a:pt x="415" y="1007"/>
                    <a:pt x="412" y="1005"/>
                  </a:cubicBezTo>
                  <a:cubicBezTo>
                    <a:pt x="370" y="973"/>
                    <a:pt x="370" y="973"/>
                    <a:pt x="370" y="973"/>
                  </a:cubicBezTo>
                  <a:cubicBezTo>
                    <a:pt x="367" y="970"/>
                    <a:pt x="362" y="969"/>
                    <a:pt x="358" y="970"/>
                  </a:cubicBezTo>
                  <a:cubicBezTo>
                    <a:pt x="253" y="995"/>
                    <a:pt x="253" y="995"/>
                    <a:pt x="253" y="995"/>
                  </a:cubicBezTo>
                  <a:cubicBezTo>
                    <a:pt x="249" y="996"/>
                    <a:pt x="245" y="999"/>
                    <a:pt x="243" y="1003"/>
                  </a:cubicBezTo>
                  <a:cubicBezTo>
                    <a:pt x="210" y="1071"/>
                    <a:pt x="210" y="1071"/>
                    <a:pt x="210" y="1071"/>
                  </a:cubicBezTo>
                  <a:cubicBezTo>
                    <a:pt x="197" y="1098"/>
                    <a:pt x="178" y="1121"/>
                    <a:pt x="153" y="1137"/>
                  </a:cubicBezTo>
                  <a:cubicBezTo>
                    <a:pt x="54" y="1203"/>
                    <a:pt x="54" y="1203"/>
                    <a:pt x="54" y="1203"/>
                  </a:cubicBezTo>
                  <a:cubicBezTo>
                    <a:pt x="53" y="1203"/>
                    <a:pt x="53" y="1204"/>
                    <a:pt x="52" y="1205"/>
                  </a:cubicBezTo>
                  <a:cubicBezTo>
                    <a:pt x="0" y="1255"/>
                    <a:pt x="0" y="1255"/>
                    <a:pt x="0" y="1255"/>
                  </a:cubicBezTo>
                  <a:cubicBezTo>
                    <a:pt x="173" y="1377"/>
                    <a:pt x="173" y="1377"/>
                    <a:pt x="173" y="1377"/>
                  </a:cubicBezTo>
                  <a:cubicBezTo>
                    <a:pt x="185" y="1385"/>
                    <a:pt x="189" y="1400"/>
                    <a:pt x="184" y="1414"/>
                  </a:cubicBezTo>
                  <a:cubicBezTo>
                    <a:pt x="176" y="1434"/>
                    <a:pt x="165" y="1462"/>
                    <a:pt x="164" y="1467"/>
                  </a:cubicBezTo>
                  <a:cubicBezTo>
                    <a:pt x="163" y="1473"/>
                    <a:pt x="93" y="1554"/>
                    <a:pt x="60" y="1592"/>
                  </a:cubicBezTo>
                  <a:cubicBezTo>
                    <a:pt x="51" y="1603"/>
                    <a:pt x="50" y="1619"/>
                    <a:pt x="59" y="1631"/>
                  </a:cubicBezTo>
                  <a:cubicBezTo>
                    <a:pt x="132" y="1728"/>
                    <a:pt x="132" y="1728"/>
                    <a:pt x="132" y="1728"/>
                  </a:cubicBezTo>
                  <a:cubicBezTo>
                    <a:pt x="133" y="1729"/>
                    <a:pt x="134" y="1730"/>
                    <a:pt x="135" y="1731"/>
                  </a:cubicBezTo>
                  <a:cubicBezTo>
                    <a:pt x="190" y="1790"/>
                    <a:pt x="190" y="1790"/>
                    <a:pt x="190" y="1790"/>
                  </a:cubicBezTo>
                  <a:cubicBezTo>
                    <a:pt x="196" y="1797"/>
                    <a:pt x="205" y="1801"/>
                    <a:pt x="215" y="1800"/>
                  </a:cubicBezTo>
                  <a:cubicBezTo>
                    <a:pt x="291" y="1795"/>
                    <a:pt x="291" y="1795"/>
                    <a:pt x="291" y="1795"/>
                  </a:cubicBezTo>
                  <a:cubicBezTo>
                    <a:pt x="294" y="1794"/>
                    <a:pt x="297" y="1795"/>
                    <a:pt x="299" y="1795"/>
                  </a:cubicBezTo>
                  <a:cubicBezTo>
                    <a:pt x="389" y="1811"/>
                    <a:pt x="389" y="1811"/>
                    <a:pt x="389" y="1811"/>
                  </a:cubicBezTo>
                  <a:cubicBezTo>
                    <a:pt x="391" y="1812"/>
                    <a:pt x="394" y="1812"/>
                    <a:pt x="396" y="1812"/>
                  </a:cubicBezTo>
                  <a:cubicBezTo>
                    <a:pt x="477" y="1806"/>
                    <a:pt x="477" y="1806"/>
                    <a:pt x="477" y="1806"/>
                  </a:cubicBezTo>
                  <a:cubicBezTo>
                    <a:pt x="491" y="1805"/>
                    <a:pt x="504" y="1813"/>
                    <a:pt x="509" y="1826"/>
                  </a:cubicBezTo>
                  <a:cubicBezTo>
                    <a:pt x="511" y="1832"/>
                    <a:pt x="511" y="1832"/>
                    <a:pt x="511" y="1832"/>
                  </a:cubicBezTo>
                  <a:cubicBezTo>
                    <a:pt x="514" y="1839"/>
                    <a:pt x="519" y="1845"/>
                    <a:pt x="526" y="1848"/>
                  </a:cubicBezTo>
                  <a:cubicBezTo>
                    <a:pt x="555" y="1863"/>
                    <a:pt x="555" y="1863"/>
                    <a:pt x="555" y="1863"/>
                  </a:cubicBezTo>
                  <a:cubicBezTo>
                    <a:pt x="562" y="1867"/>
                    <a:pt x="568" y="1873"/>
                    <a:pt x="570" y="1881"/>
                  </a:cubicBezTo>
                  <a:cubicBezTo>
                    <a:pt x="584" y="1920"/>
                    <a:pt x="584" y="1920"/>
                    <a:pt x="584" y="1920"/>
                  </a:cubicBezTo>
                  <a:cubicBezTo>
                    <a:pt x="590" y="1936"/>
                    <a:pt x="606" y="1944"/>
                    <a:pt x="622" y="1939"/>
                  </a:cubicBezTo>
                  <a:cubicBezTo>
                    <a:pt x="684" y="1921"/>
                    <a:pt x="684" y="1921"/>
                    <a:pt x="684" y="1921"/>
                  </a:cubicBezTo>
                  <a:cubicBezTo>
                    <a:pt x="695" y="1918"/>
                    <a:pt x="707" y="1921"/>
                    <a:pt x="715" y="1930"/>
                  </a:cubicBezTo>
                  <a:cubicBezTo>
                    <a:pt x="742" y="1958"/>
                    <a:pt x="742" y="1958"/>
                    <a:pt x="742" y="1958"/>
                  </a:cubicBezTo>
                  <a:cubicBezTo>
                    <a:pt x="751" y="1968"/>
                    <a:pt x="767" y="1971"/>
                    <a:pt x="779" y="1964"/>
                  </a:cubicBezTo>
                  <a:cubicBezTo>
                    <a:pt x="836" y="1933"/>
                    <a:pt x="836" y="1933"/>
                    <a:pt x="836" y="1933"/>
                  </a:cubicBezTo>
                  <a:cubicBezTo>
                    <a:pt x="845" y="1928"/>
                    <a:pt x="851" y="1919"/>
                    <a:pt x="852" y="1908"/>
                  </a:cubicBezTo>
                  <a:cubicBezTo>
                    <a:pt x="859" y="1836"/>
                    <a:pt x="859" y="1836"/>
                    <a:pt x="859" y="1836"/>
                  </a:cubicBezTo>
                  <a:cubicBezTo>
                    <a:pt x="860" y="1827"/>
                    <a:pt x="865" y="1818"/>
                    <a:pt x="873" y="1813"/>
                  </a:cubicBezTo>
                  <a:cubicBezTo>
                    <a:pt x="893" y="1800"/>
                    <a:pt x="931" y="1777"/>
                    <a:pt x="943" y="1771"/>
                  </a:cubicBezTo>
                  <a:cubicBezTo>
                    <a:pt x="959" y="1762"/>
                    <a:pt x="1044" y="1744"/>
                    <a:pt x="1054" y="1743"/>
                  </a:cubicBezTo>
                  <a:cubicBezTo>
                    <a:pt x="1064" y="1743"/>
                    <a:pt x="1179" y="1769"/>
                    <a:pt x="1186" y="1773"/>
                  </a:cubicBezTo>
                  <a:cubicBezTo>
                    <a:pt x="1191" y="1776"/>
                    <a:pt x="1204" y="1801"/>
                    <a:pt x="1211" y="1818"/>
                  </a:cubicBezTo>
                  <a:cubicBezTo>
                    <a:pt x="1215" y="1827"/>
                    <a:pt x="1224" y="1834"/>
                    <a:pt x="1234" y="1836"/>
                  </a:cubicBezTo>
                  <a:cubicBezTo>
                    <a:pt x="1242" y="1837"/>
                    <a:pt x="1242" y="1837"/>
                    <a:pt x="1242" y="1837"/>
                  </a:cubicBezTo>
                  <a:cubicBezTo>
                    <a:pt x="1250" y="1839"/>
                    <a:pt x="1259" y="1837"/>
                    <a:pt x="1266" y="1832"/>
                  </a:cubicBezTo>
                  <a:cubicBezTo>
                    <a:pt x="1317" y="1795"/>
                    <a:pt x="1317" y="1795"/>
                    <a:pt x="1317" y="1795"/>
                  </a:cubicBezTo>
                  <a:cubicBezTo>
                    <a:pt x="1321" y="1792"/>
                    <a:pt x="1325" y="1790"/>
                    <a:pt x="1330" y="1789"/>
                  </a:cubicBezTo>
                  <a:cubicBezTo>
                    <a:pt x="1501" y="1759"/>
                    <a:pt x="1501" y="1759"/>
                    <a:pt x="1501" y="1759"/>
                  </a:cubicBezTo>
                  <a:cubicBezTo>
                    <a:pt x="1505" y="1758"/>
                    <a:pt x="1509" y="1758"/>
                    <a:pt x="1514" y="1759"/>
                  </a:cubicBezTo>
                  <a:cubicBezTo>
                    <a:pt x="1635" y="1788"/>
                    <a:pt x="1635" y="1788"/>
                    <a:pt x="1635" y="1788"/>
                  </a:cubicBezTo>
                  <a:cubicBezTo>
                    <a:pt x="1641" y="1789"/>
                    <a:pt x="1648" y="1789"/>
                    <a:pt x="1654" y="1786"/>
                  </a:cubicBezTo>
                  <a:cubicBezTo>
                    <a:pt x="1717" y="1759"/>
                    <a:pt x="1717" y="1759"/>
                    <a:pt x="1717" y="1759"/>
                  </a:cubicBezTo>
                  <a:cubicBezTo>
                    <a:pt x="1723" y="1756"/>
                    <a:pt x="1729" y="1755"/>
                    <a:pt x="1735" y="1757"/>
                  </a:cubicBezTo>
                  <a:cubicBezTo>
                    <a:pt x="1838" y="1777"/>
                    <a:pt x="1838" y="1777"/>
                    <a:pt x="1838" y="1777"/>
                  </a:cubicBezTo>
                  <a:cubicBezTo>
                    <a:pt x="1843" y="1778"/>
                    <a:pt x="1848" y="1777"/>
                    <a:pt x="1853" y="1776"/>
                  </a:cubicBezTo>
                  <a:cubicBezTo>
                    <a:pt x="1882" y="1767"/>
                    <a:pt x="1882" y="1767"/>
                    <a:pt x="1882" y="1767"/>
                  </a:cubicBezTo>
                  <a:cubicBezTo>
                    <a:pt x="1896" y="1762"/>
                    <a:pt x="1905" y="1749"/>
                    <a:pt x="1904" y="1735"/>
                  </a:cubicBezTo>
                  <a:cubicBezTo>
                    <a:pt x="1885" y="1467"/>
                    <a:pt x="1885" y="1467"/>
                    <a:pt x="1885" y="1467"/>
                  </a:cubicBezTo>
                  <a:cubicBezTo>
                    <a:pt x="1885" y="1466"/>
                    <a:pt x="1885" y="1465"/>
                    <a:pt x="1885" y="1464"/>
                  </a:cubicBezTo>
                  <a:cubicBezTo>
                    <a:pt x="1887" y="1118"/>
                    <a:pt x="1887" y="1118"/>
                    <a:pt x="1887" y="1118"/>
                  </a:cubicBezTo>
                  <a:cubicBezTo>
                    <a:pt x="1887" y="1100"/>
                    <a:pt x="1872" y="1086"/>
                    <a:pt x="1854" y="10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14"/>
            <p:cNvSpPr>
              <a:spLocks noEditPoints="1"/>
            </p:cNvSpPr>
            <p:nvPr/>
          </p:nvSpPr>
          <p:spPr bwMode="auto">
            <a:xfrm>
              <a:off x="6917165" y="1543050"/>
              <a:ext cx="654055" cy="672195"/>
            </a:xfrm>
            <a:custGeom>
              <a:avLst/>
              <a:gdLst>
                <a:gd name="T0" fmla="*/ 2127 w 2179"/>
                <a:gd name="T1" fmla="*/ 1737 h 2241"/>
                <a:gd name="T2" fmla="*/ 2016 w 2179"/>
                <a:gd name="T3" fmla="*/ 2085 h 2241"/>
                <a:gd name="T4" fmla="*/ 1987 w 2179"/>
                <a:gd name="T5" fmla="*/ 2155 h 2241"/>
                <a:gd name="T6" fmla="*/ 1962 w 2179"/>
                <a:gd name="T7" fmla="*/ 2241 h 2241"/>
                <a:gd name="T8" fmla="*/ 1896 w 2179"/>
                <a:gd name="T9" fmla="*/ 2177 h 2241"/>
                <a:gd name="T10" fmla="*/ 1842 w 2179"/>
                <a:gd name="T11" fmla="*/ 2103 h 2241"/>
                <a:gd name="T12" fmla="*/ 1776 w 2179"/>
                <a:gd name="T13" fmla="*/ 1957 h 2241"/>
                <a:gd name="T14" fmla="*/ 1701 w 2179"/>
                <a:gd name="T15" fmla="*/ 1832 h 2241"/>
                <a:gd name="T16" fmla="*/ 1187 w 2179"/>
                <a:gd name="T17" fmla="*/ 1391 h 2241"/>
                <a:gd name="T18" fmla="*/ 1073 w 2179"/>
                <a:gd name="T19" fmla="*/ 1421 h 2241"/>
                <a:gd name="T20" fmla="*/ 994 w 2179"/>
                <a:gd name="T21" fmla="*/ 1409 h 2241"/>
                <a:gd name="T22" fmla="*/ 893 w 2179"/>
                <a:gd name="T23" fmla="*/ 1302 h 2241"/>
                <a:gd name="T24" fmla="*/ 833 w 2179"/>
                <a:gd name="T25" fmla="*/ 1241 h 2241"/>
                <a:gd name="T26" fmla="*/ 720 w 2179"/>
                <a:gd name="T27" fmla="*/ 1138 h 2241"/>
                <a:gd name="T28" fmla="*/ 597 w 2179"/>
                <a:gd name="T29" fmla="*/ 1215 h 2241"/>
                <a:gd name="T30" fmla="*/ 458 w 2179"/>
                <a:gd name="T31" fmla="*/ 1514 h 2241"/>
                <a:gd name="T32" fmla="*/ 406 w 2179"/>
                <a:gd name="T33" fmla="*/ 1559 h 2241"/>
                <a:gd name="T34" fmla="*/ 344 w 2179"/>
                <a:gd name="T35" fmla="*/ 1502 h 2241"/>
                <a:gd name="T36" fmla="*/ 275 w 2179"/>
                <a:gd name="T37" fmla="*/ 1506 h 2241"/>
                <a:gd name="T38" fmla="*/ 136 w 2179"/>
                <a:gd name="T39" fmla="*/ 1423 h 2241"/>
                <a:gd name="T40" fmla="*/ 189 w 2179"/>
                <a:gd name="T41" fmla="*/ 1237 h 2241"/>
                <a:gd name="T42" fmla="*/ 202 w 2179"/>
                <a:gd name="T43" fmla="*/ 1139 h 2241"/>
                <a:gd name="T44" fmla="*/ 228 w 2179"/>
                <a:gd name="T45" fmla="*/ 987 h 2241"/>
                <a:gd name="T46" fmla="*/ 279 w 2179"/>
                <a:gd name="T47" fmla="*/ 854 h 2241"/>
                <a:gd name="T48" fmla="*/ 241 w 2179"/>
                <a:gd name="T49" fmla="*/ 747 h 2241"/>
                <a:gd name="T50" fmla="*/ 175 w 2179"/>
                <a:gd name="T51" fmla="*/ 718 h 2241"/>
                <a:gd name="T52" fmla="*/ 99 w 2179"/>
                <a:gd name="T53" fmla="*/ 702 h 2241"/>
                <a:gd name="T54" fmla="*/ 19 w 2179"/>
                <a:gd name="T55" fmla="*/ 574 h 2241"/>
                <a:gd name="T56" fmla="*/ 76 w 2179"/>
                <a:gd name="T57" fmla="*/ 538 h 2241"/>
                <a:gd name="T58" fmla="*/ 175 w 2179"/>
                <a:gd name="T59" fmla="*/ 523 h 2241"/>
                <a:gd name="T60" fmla="*/ 390 w 2179"/>
                <a:gd name="T61" fmla="*/ 542 h 2241"/>
                <a:gd name="T62" fmla="*/ 505 w 2179"/>
                <a:gd name="T63" fmla="*/ 454 h 2241"/>
                <a:gd name="T64" fmla="*/ 881 w 2179"/>
                <a:gd name="T65" fmla="*/ 363 h 2241"/>
                <a:gd name="T66" fmla="*/ 1079 w 2179"/>
                <a:gd name="T67" fmla="*/ 269 h 2241"/>
                <a:gd name="T68" fmla="*/ 1229 w 2179"/>
                <a:gd name="T69" fmla="*/ 300 h 2241"/>
                <a:gd name="T70" fmla="*/ 1332 w 2179"/>
                <a:gd name="T71" fmla="*/ 334 h 2241"/>
                <a:gd name="T72" fmla="*/ 1371 w 2179"/>
                <a:gd name="T73" fmla="*/ 512 h 2241"/>
                <a:gd name="T74" fmla="*/ 1733 w 2179"/>
                <a:gd name="T75" fmla="*/ 753 h 2241"/>
                <a:gd name="T76" fmla="*/ 1806 w 2179"/>
                <a:gd name="T77" fmla="*/ 786 h 2241"/>
                <a:gd name="T78" fmla="*/ 1855 w 2179"/>
                <a:gd name="T79" fmla="*/ 896 h 2241"/>
                <a:gd name="T80" fmla="*/ 1954 w 2179"/>
                <a:gd name="T81" fmla="*/ 920 h 2241"/>
                <a:gd name="T82" fmla="*/ 2081 w 2179"/>
                <a:gd name="T83" fmla="*/ 951 h 2241"/>
                <a:gd name="T84" fmla="*/ 2098 w 2179"/>
                <a:gd name="T85" fmla="*/ 1026 h 2241"/>
                <a:gd name="T86" fmla="*/ 2094 w 2179"/>
                <a:gd name="T87" fmla="*/ 1089 h 2241"/>
                <a:gd name="T88" fmla="*/ 2082 w 2179"/>
                <a:gd name="T89" fmla="*/ 1147 h 2241"/>
                <a:gd name="T90" fmla="*/ 2052 w 2179"/>
                <a:gd name="T91" fmla="*/ 1228 h 2241"/>
                <a:gd name="T92" fmla="*/ 2129 w 2179"/>
                <a:gd name="T93" fmla="*/ 1547 h 2241"/>
                <a:gd name="T94" fmla="*/ 510 w 2179"/>
                <a:gd name="T95" fmla="*/ 122 h 2241"/>
                <a:gd name="T96" fmla="*/ 636 w 2179"/>
                <a:gd name="T97" fmla="*/ 107 h 2241"/>
                <a:gd name="T98" fmla="*/ 670 w 2179"/>
                <a:gd name="T99" fmla="*/ 77 h 2241"/>
                <a:gd name="T100" fmla="*/ 617 w 2179"/>
                <a:gd name="T101" fmla="*/ 35 h 2241"/>
                <a:gd name="T102" fmla="*/ 500 w 2179"/>
                <a:gd name="T103" fmla="*/ 74 h 2241"/>
                <a:gd name="T104" fmla="*/ 510 w 2179"/>
                <a:gd name="T105" fmla="*/ 122 h 2241"/>
                <a:gd name="T106" fmla="*/ 862 w 2179"/>
                <a:gd name="T107" fmla="*/ 65 h 2241"/>
                <a:gd name="T108" fmla="*/ 957 w 2179"/>
                <a:gd name="T109" fmla="*/ 33 h 2241"/>
                <a:gd name="T110" fmla="*/ 870 w 2179"/>
                <a:gd name="T111" fmla="*/ 8 h 2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79" h="2241">
                  <a:moveTo>
                    <a:pt x="2172" y="1669"/>
                  </a:moveTo>
                  <a:cubicBezTo>
                    <a:pt x="2133" y="1720"/>
                    <a:pt x="2133" y="1720"/>
                    <a:pt x="2133" y="1720"/>
                  </a:cubicBezTo>
                  <a:cubicBezTo>
                    <a:pt x="2130" y="1725"/>
                    <a:pt x="2128" y="1731"/>
                    <a:pt x="2127" y="1737"/>
                  </a:cubicBezTo>
                  <a:cubicBezTo>
                    <a:pt x="2124" y="1910"/>
                    <a:pt x="2124" y="1910"/>
                    <a:pt x="2124" y="1910"/>
                  </a:cubicBezTo>
                  <a:cubicBezTo>
                    <a:pt x="2124" y="1915"/>
                    <a:pt x="2123" y="1920"/>
                    <a:pt x="2120" y="1924"/>
                  </a:cubicBezTo>
                  <a:cubicBezTo>
                    <a:pt x="2016" y="2085"/>
                    <a:pt x="2016" y="2085"/>
                    <a:pt x="2016" y="2085"/>
                  </a:cubicBezTo>
                  <a:cubicBezTo>
                    <a:pt x="2015" y="2086"/>
                    <a:pt x="2014" y="2088"/>
                    <a:pt x="2014" y="2089"/>
                  </a:cubicBezTo>
                  <a:cubicBezTo>
                    <a:pt x="1988" y="2151"/>
                    <a:pt x="1988" y="2151"/>
                    <a:pt x="1988" y="2151"/>
                  </a:cubicBezTo>
                  <a:cubicBezTo>
                    <a:pt x="1988" y="2152"/>
                    <a:pt x="1987" y="2154"/>
                    <a:pt x="1987" y="2155"/>
                  </a:cubicBezTo>
                  <a:cubicBezTo>
                    <a:pt x="1974" y="2216"/>
                    <a:pt x="1974" y="2216"/>
                    <a:pt x="1974" y="2216"/>
                  </a:cubicBezTo>
                  <a:cubicBezTo>
                    <a:pt x="1973" y="2219"/>
                    <a:pt x="1972" y="2221"/>
                    <a:pt x="1971" y="2223"/>
                  </a:cubicBezTo>
                  <a:cubicBezTo>
                    <a:pt x="1962" y="2241"/>
                    <a:pt x="1962" y="2241"/>
                    <a:pt x="1962" y="2241"/>
                  </a:cubicBezTo>
                  <a:cubicBezTo>
                    <a:pt x="1958" y="2228"/>
                    <a:pt x="1945" y="2218"/>
                    <a:pt x="1930" y="2219"/>
                  </a:cubicBezTo>
                  <a:cubicBezTo>
                    <a:pt x="1912" y="2220"/>
                    <a:pt x="1897" y="2206"/>
                    <a:pt x="1897" y="2189"/>
                  </a:cubicBezTo>
                  <a:cubicBezTo>
                    <a:pt x="1896" y="2177"/>
                    <a:pt x="1896" y="2177"/>
                    <a:pt x="1896" y="2177"/>
                  </a:cubicBezTo>
                  <a:cubicBezTo>
                    <a:pt x="1896" y="2166"/>
                    <a:pt x="1890" y="2156"/>
                    <a:pt x="1881" y="2151"/>
                  </a:cubicBezTo>
                  <a:cubicBezTo>
                    <a:pt x="1856" y="2136"/>
                    <a:pt x="1856" y="2136"/>
                    <a:pt x="1856" y="2136"/>
                  </a:cubicBezTo>
                  <a:cubicBezTo>
                    <a:pt x="1844" y="2129"/>
                    <a:pt x="1839" y="2116"/>
                    <a:pt x="1842" y="2103"/>
                  </a:cubicBezTo>
                  <a:cubicBezTo>
                    <a:pt x="1862" y="2011"/>
                    <a:pt x="1862" y="2011"/>
                    <a:pt x="1862" y="2011"/>
                  </a:cubicBezTo>
                  <a:cubicBezTo>
                    <a:pt x="1866" y="1995"/>
                    <a:pt x="1856" y="1979"/>
                    <a:pt x="1840" y="1974"/>
                  </a:cubicBezTo>
                  <a:cubicBezTo>
                    <a:pt x="1776" y="1957"/>
                    <a:pt x="1776" y="1957"/>
                    <a:pt x="1776" y="1957"/>
                  </a:cubicBezTo>
                  <a:cubicBezTo>
                    <a:pt x="1768" y="1954"/>
                    <a:pt x="1761" y="1948"/>
                    <a:pt x="1757" y="1940"/>
                  </a:cubicBezTo>
                  <a:cubicBezTo>
                    <a:pt x="1708" y="1842"/>
                    <a:pt x="1708" y="1842"/>
                    <a:pt x="1708" y="1842"/>
                  </a:cubicBezTo>
                  <a:cubicBezTo>
                    <a:pt x="1706" y="1838"/>
                    <a:pt x="1704" y="1835"/>
                    <a:pt x="1701" y="1832"/>
                  </a:cubicBezTo>
                  <a:cubicBezTo>
                    <a:pt x="1401" y="1563"/>
                    <a:pt x="1401" y="1563"/>
                    <a:pt x="1401" y="1563"/>
                  </a:cubicBezTo>
                  <a:cubicBezTo>
                    <a:pt x="1209" y="1399"/>
                    <a:pt x="1209" y="1399"/>
                    <a:pt x="1209" y="1399"/>
                  </a:cubicBezTo>
                  <a:cubicBezTo>
                    <a:pt x="1203" y="1393"/>
                    <a:pt x="1195" y="1391"/>
                    <a:pt x="1187" y="1391"/>
                  </a:cubicBezTo>
                  <a:cubicBezTo>
                    <a:pt x="1139" y="1395"/>
                    <a:pt x="1139" y="1395"/>
                    <a:pt x="1139" y="1395"/>
                  </a:cubicBezTo>
                  <a:cubicBezTo>
                    <a:pt x="1135" y="1395"/>
                    <a:pt x="1132" y="1396"/>
                    <a:pt x="1129" y="1397"/>
                  </a:cubicBezTo>
                  <a:cubicBezTo>
                    <a:pt x="1073" y="1421"/>
                    <a:pt x="1073" y="1421"/>
                    <a:pt x="1073" y="1421"/>
                  </a:cubicBezTo>
                  <a:cubicBezTo>
                    <a:pt x="1069" y="1423"/>
                    <a:pt x="1064" y="1424"/>
                    <a:pt x="1059" y="1424"/>
                  </a:cubicBezTo>
                  <a:cubicBezTo>
                    <a:pt x="1018" y="1422"/>
                    <a:pt x="1018" y="1422"/>
                    <a:pt x="1018" y="1422"/>
                  </a:cubicBezTo>
                  <a:cubicBezTo>
                    <a:pt x="1008" y="1422"/>
                    <a:pt x="999" y="1417"/>
                    <a:pt x="994" y="1409"/>
                  </a:cubicBezTo>
                  <a:cubicBezTo>
                    <a:pt x="933" y="1323"/>
                    <a:pt x="933" y="1323"/>
                    <a:pt x="933" y="1323"/>
                  </a:cubicBezTo>
                  <a:cubicBezTo>
                    <a:pt x="929" y="1319"/>
                    <a:pt x="925" y="1315"/>
                    <a:pt x="919" y="1313"/>
                  </a:cubicBezTo>
                  <a:cubicBezTo>
                    <a:pt x="893" y="1302"/>
                    <a:pt x="893" y="1302"/>
                    <a:pt x="893" y="1302"/>
                  </a:cubicBezTo>
                  <a:cubicBezTo>
                    <a:pt x="892" y="1302"/>
                    <a:pt x="890" y="1301"/>
                    <a:pt x="889" y="1300"/>
                  </a:cubicBezTo>
                  <a:cubicBezTo>
                    <a:pt x="848" y="1276"/>
                    <a:pt x="848" y="1276"/>
                    <a:pt x="848" y="1276"/>
                  </a:cubicBezTo>
                  <a:cubicBezTo>
                    <a:pt x="835" y="1269"/>
                    <a:pt x="829" y="1255"/>
                    <a:pt x="833" y="1241"/>
                  </a:cubicBezTo>
                  <a:cubicBezTo>
                    <a:pt x="836" y="1231"/>
                    <a:pt x="836" y="1231"/>
                    <a:pt x="836" y="1231"/>
                  </a:cubicBezTo>
                  <a:cubicBezTo>
                    <a:pt x="840" y="1217"/>
                    <a:pt x="834" y="1203"/>
                    <a:pt x="821" y="1195"/>
                  </a:cubicBezTo>
                  <a:cubicBezTo>
                    <a:pt x="720" y="1138"/>
                    <a:pt x="720" y="1138"/>
                    <a:pt x="720" y="1138"/>
                  </a:cubicBezTo>
                  <a:cubicBezTo>
                    <a:pt x="709" y="1132"/>
                    <a:pt x="695" y="1133"/>
                    <a:pt x="685" y="1141"/>
                  </a:cubicBezTo>
                  <a:cubicBezTo>
                    <a:pt x="603" y="1208"/>
                    <a:pt x="603" y="1208"/>
                    <a:pt x="603" y="1208"/>
                  </a:cubicBezTo>
                  <a:cubicBezTo>
                    <a:pt x="601" y="1210"/>
                    <a:pt x="598" y="1213"/>
                    <a:pt x="597" y="1215"/>
                  </a:cubicBezTo>
                  <a:cubicBezTo>
                    <a:pt x="524" y="1324"/>
                    <a:pt x="524" y="1324"/>
                    <a:pt x="524" y="1324"/>
                  </a:cubicBezTo>
                  <a:cubicBezTo>
                    <a:pt x="522" y="1326"/>
                    <a:pt x="521" y="1329"/>
                    <a:pt x="520" y="1331"/>
                  </a:cubicBezTo>
                  <a:cubicBezTo>
                    <a:pt x="458" y="1514"/>
                    <a:pt x="458" y="1514"/>
                    <a:pt x="458" y="1514"/>
                  </a:cubicBezTo>
                  <a:cubicBezTo>
                    <a:pt x="455" y="1521"/>
                    <a:pt x="451" y="1526"/>
                    <a:pt x="446" y="1530"/>
                  </a:cubicBezTo>
                  <a:cubicBezTo>
                    <a:pt x="407" y="1557"/>
                    <a:pt x="407" y="1557"/>
                    <a:pt x="407" y="1557"/>
                  </a:cubicBezTo>
                  <a:cubicBezTo>
                    <a:pt x="406" y="1558"/>
                    <a:pt x="407" y="1558"/>
                    <a:pt x="406" y="1559"/>
                  </a:cubicBezTo>
                  <a:cubicBezTo>
                    <a:pt x="409" y="1552"/>
                    <a:pt x="406" y="1544"/>
                    <a:pt x="399" y="1540"/>
                  </a:cubicBezTo>
                  <a:cubicBezTo>
                    <a:pt x="352" y="1515"/>
                    <a:pt x="352" y="1515"/>
                    <a:pt x="352" y="1515"/>
                  </a:cubicBezTo>
                  <a:cubicBezTo>
                    <a:pt x="347" y="1513"/>
                    <a:pt x="344" y="1507"/>
                    <a:pt x="344" y="1502"/>
                  </a:cubicBezTo>
                  <a:cubicBezTo>
                    <a:pt x="344" y="1491"/>
                    <a:pt x="332" y="1484"/>
                    <a:pt x="322" y="1488"/>
                  </a:cubicBezTo>
                  <a:cubicBezTo>
                    <a:pt x="286" y="1506"/>
                    <a:pt x="286" y="1506"/>
                    <a:pt x="286" y="1506"/>
                  </a:cubicBezTo>
                  <a:cubicBezTo>
                    <a:pt x="282" y="1507"/>
                    <a:pt x="278" y="1508"/>
                    <a:pt x="275" y="1506"/>
                  </a:cubicBezTo>
                  <a:cubicBezTo>
                    <a:pt x="166" y="1473"/>
                    <a:pt x="166" y="1473"/>
                    <a:pt x="166" y="1473"/>
                  </a:cubicBezTo>
                  <a:cubicBezTo>
                    <a:pt x="162" y="1472"/>
                    <a:pt x="158" y="1469"/>
                    <a:pt x="156" y="1465"/>
                  </a:cubicBezTo>
                  <a:cubicBezTo>
                    <a:pt x="136" y="1423"/>
                    <a:pt x="136" y="1423"/>
                    <a:pt x="136" y="1423"/>
                  </a:cubicBezTo>
                  <a:cubicBezTo>
                    <a:pt x="136" y="1422"/>
                    <a:pt x="136" y="1421"/>
                    <a:pt x="135" y="1421"/>
                  </a:cubicBezTo>
                  <a:cubicBezTo>
                    <a:pt x="125" y="1385"/>
                    <a:pt x="129" y="1346"/>
                    <a:pt x="147" y="1313"/>
                  </a:cubicBezTo>
                  <a:cubicBezTo>
                    <a:pt x="189" y="1237"/>
                    <a:pt x="189" y="1237"/>
                    <a:pt x="189" y="1237"/>
                  </a:cubicBezTo>
                  <a:cubicBezTo>
                    <a:pt x="190" y="1236"/>
                    <a:pt x="190" y="1235"/>
                    <a:pt x="190" y="1235"/>
                  </a:cubicBezTo>
                  <a:cubicBezTo>
                    <a:pt x="205" y="1195"/>
                    <a:pt x="205" y="1195"/>
                    <a:pt x="205" y="1195"/>
                  </a:cubicBezTo>
                  <a:cubicBezTo>
                    <a:pt x="212" y="1177"/>
                    <a:pt x="211" y="1156"/>
                    <a:pt x="202" y="1139"/>
                  </a:cubicBezTo>
                  <a:cubicBezTo>
                    <a:pt x="187" y="1108"/>
                    <a:pt x="187" y="1072"/>
                    <a:pt x="201" y="1042"/>
                  </a:cubicBezTo>
                  <a:cubicBezTo>
                    <a:pt x="227" y="990"/>
                    <a:pt x="227" y="990"/>
                    <a:pt x="227" y="990"/>
                  </a:cubicBezTo>
                  <a:cubicBezTo>
                    <a:pt x="227" y="989"/>
                    <a:pt x="227" y="988"/>
                    <a:pt x="228" y="987"/>
                  </a:cubicBezTo>
                  <a:cubicBezTo>
                    <a:pt x="250" y="905"/>
                    <a:pt x="250" y="905"/>
                    <a:pt x="250" y="905"/>
                  </a:cubicBezTo>
                  <a:cubicBezTo>
                    <a:pt x="250" y="904"/>
                    <a:pt x="251" y="903"/>
                    <a:pt x="251" y="901"/>
                  </a:cubicBezTo>
                  <a:cubicBezTo>
                    <a:pt x="279" y="854"/>
                    <a:pt x="279" y="854"/>
                    <a:pt x="279" y="854"/>
                  </a:cubicBezTo>
                  <a:cubicBezTo>
                    <a:pt x="282" y="850"/>
                    <a:pt x="282" y="846"/>
                    <a:pt x="281" y="841"/>
                  </a:cubicBezTo>
                  <a:cubicBezTo>
                    <a:pt x="253" y="757"/>
                    <a:pt x="253" y="757"/>
                    <a:pt x="253" y="757"/>
                  </a:cubicBezTo>
                  <a:cubicBezTo>
                    <a:pt x="251" y="751"/>
                    <a:pt x="247" y="748"/>
                    <a:pt x="241" y="747"/>
                  </a:cubicBezTo>
                  <a:cubicBezTo>
                    <a:pt x="223" y="743"/>
                    <a:pt x="223" y="743"/>
                    <a:pt x="223" y="743"/>
                  </a:cubicBezTo>
                  <a:cubicBezTo>
                    <a:pt x="222" y="743"/>
                    <a:pt x="220" y="743"/>
                    <a:pt x="219" y="742"/>
                  </a:cubicBezTo>
                  <a:cubicBezTo>
                    <a:pt x="175" y="718"/>
                    <a:pt x="175" y="718"/>
                    <a:pt x="175" y="718"/>
                  </a:cubicBezTo>
                  <a:cubicBezTo>
                    <a:pt x="174" y="718"/>
                    <a:pt x="173" y="717"/>
                    <a:pt x="171" y="717"/>
                  </a:cubicBezTo>
                  <a:cubicBezTo>
                    <a:pt x="105" y="705"/>
                    <a:pt x="105" y="705"/>
                    <a:pt x="105" y="705"/>
                  </a:cubicBezTo>
                  <a:cubicBezTo>
                    <a:pt x="102" y="704"/>
                    <a:pt x="100" y="703"/>
                    <a:pt x="99" y="702"/>
                  </a:cubicBezTo>
                  <a:cubicBezTo>
                    <a:pt x="72" y="683"/>
                    <a:pt x="72" y="683"/>
                    <a:pt x="72" y="683"/>
                  </a:cubicBezTo>
                  <a:cubicBezTo>
                    <a:pt x="47" y="665"/>
                    <a:pt x="30" y="639"/>
                    <a:pt x="25" y="609"/>
                  </a:cubicBezTo>
                  <a:cubicBezTo>
                    <a:pt x="19" y="574"/>
                    <a:pt x="19" y="574"/>
                    <a:pt x="19" y="574"/>
                  </a:cubicBezTo>
                  <a:cubicBezTo>
                    <a:pt x="17" y="566"/>
                    <a:pt x="10" y="561"/>
                    <a:pt x="3" y="561"/>
                  </a:cubicBezTo>
                  <a:cubicBezTo>
                    <a:pt x="0" y="562"/>
                    <a:pt x="0" y="562"/>
                    <a:pt x="0" y="562"/>
                  </a:cubicBezTo>
                  <a:cubicBezTo>
                    <a:pt x="76" y="538"/>
                    <a:pt x="76" y="538"/>
                    <a:pt x="76" y="538"/>
                  </a:cubicBezTo>
                  <a:cubicBezTo>
                    <a:pt x="77" y="537"/>
                    <a:pt x="78" y="537"/>
                    <a:pt x="79" y="537"/>
                  </a:cubicBezTo>
                  <a:cubicBezTo>
                    <a:pt x="160" y="521"/>
                    <a:pt x="160" y="521"/>
                    <a:pt x="160" y="521"/>
                  </a:cubicBezTo>
                  <a:cubicBezTo>
                    <a:pt x="165" y="521"/>
                    <a:pt x="170" y="521"/>
                    <a:pt x="175" y="523"/>
                  </a:cubicBezTo>
                  <a:cubicBezTo>
                    <a:pt x="281" y="562"/>
                    <a:pt x="281" y="562"/>
                    <a:pt x="281" y="562"/>
                  </a:cubicBezTo>
                  <a:cubicBezTo>
                    <a:pt x="286" y="564"/>
                    <a:pt x="291" y="564"/>
                    <a:pt x="296" y="563"/>
                  </a:cubicBezTo>
                  <a:cubicBezTo>
                    <a:pt x="390" y="542"/>
                    <a:pt x="390" y="542"/>
                    <a:pt x="390" y="542"/>
                  </a:cubicBezTo>
                  <a:cubicBezTo>
                    <a:pt x="395" y="541"/>
                    <a:pt x="399" y="538"/>
                    <a:pt x="403" y="535"/>
                  </a:cubicBezTo>
                  <a:cubicBezTo>
                    <a:pt x="488" y="461"/>
                    <a:pt x="488" y="461"/>
                    <a:pt x="488" y="461"/>
                  </a:cubicBezTo>
                  <a:cubicBezTo>
                    <a:pt x="493" y="457"/>
                    <a:pt x="499" y="454"/>
                    <a:pt x="505" y="454"/>
                  </a:cubicBezTo>
                  <a:cubicBezTo>
                    <a:pt x="653" y="447"/>
                    <a:pt x="653" y="447"/>
                    <a:pt x="653" y="447"/>
                  </a:cubicBezTo>
                  <a:cubicBezTo>
                    <a:pt x="656" y="447"/>
                    <a:pt x="658" y="447"/>
                    <a:pt x="661" y="446"/>
                  </a:cubicBezTo>
                  <a:cubicBezTo>
                    <a:pt x="881" y="363"/>
                    <a:pt x="881" y="363"/>
                    <a:pt x="881" y="363"/>
                  </a:cubicBezTo>
                  <a:cubicBezTo>
                    <a:pt x="946" y="335"/>
                    <a:pt x="946" y="335"/>
                    <a:pt x="946" y="335"/>
                  </a:cubicBezTo>
                  <a:cubicBezTo>
                    <a:pt x="947" y="335"/>
                    <a:pt x="948" y="335"/>
                    <a:pt x="948" y="335"/>
                  </a:cubicBezTo>
                  <a:cubicBezTo>
                    <a:pt x="1079" y="269"/>
                    <a:pt x="1079" y="269"/>
                    <a:pt x="1079" y="269"/>
                  </a:cubicBezTo>
                  <a:cubicBezTo>
                    <a:pt x="1085" y="265"/>
                    <a:pt x="1093" y="265"/>
                    <a:pt x="1100" y="267"/>
                  </a:cubicBezTo>
                  <a:cubicBezTo>
                    <a:pt x="1205" y="303"/>
                    <a:pt x="1205" y="303"/>
                    <a:pt x="1205" y="303"/>
                  </a:cubicBezTo>
                  <a:cubicBezTo>
                    <a:pt x="1213" y="306"/>
                    <a:pt x="1222" y="305"/>
                    <a:pt x="1229" y="300"/>
                  </a:cubicBezTo>
                  <a:cubicBezTo>
                    <a:pt x="1255" y="283"/>
                    <a:pt x="1255" y="283"/>
                    <a:pt x="1255" y="283"/>
                  </a:cubicBezTo>
                  <a:cubicBezTo>
                    <a:pt x="1266" y="275"/>
                    <a:pt x="1282" y="277"/>
                    <a:pt x="1291" y="287"/>
                  </a:cubicBezTo>
                  <a:cubicBezTo>
                    <a:pt x="1332" y="334"/>
                    <a:pt x="1332" y="334"/>
                    <a:pt x="1332" y="334"/>
                  </a:cubicBezTo>
                  <a:cubicBezTo>
                    <a:pt x="1336" y="337"/>
                    <a:pt x="1338" y="342"/>
                    <a:pt x="1339" y="347"/>
                  </a:cubicBezTo>
                  <a:cubicBezTo>
                    <a:pt x="1367" y="503"/>
                    <a:pt x="1367" y="503"/>
                    <a:pt x="1367" y="503"/>
                  </a:cubicBezTo>
                  <a:cubicBezTo>
                    <a:pt x="1368" y="506"/>
                    <a:pt x="1369" y="509"/>
                    <a:pt x="1371" y="512"/>
                  </a:cubicBezTo>
                  <a:cubicBezTo>
                    <a:pt x="1459" y="660"/>
                    <a:pt x="1459" y="660"/>
                    <a:pt x="1459" y="660"/>
                  </a:cubicBezTo>
                  <a:cubicBezTo>
                    <a:pt x="1462" y="666"/>
                    <a:pt x="1468" y="670"/>
                    <a:pt x="1474" y="672"/>
                  </a:cubicBezTo>
                  <a:cubicBezTo>
                    <a:pt x="1733" y="753"/>
                    <a:pt x="1733" y="753"/>
                    <a:pt x="1733" y="753"/>
                  </a:cubicBezTo>
                  <a:cubicBezTo>
                    <a:pt x="1742" y="756"/>
                    <a:pt x="1753" y="754"/>
                    <a:pt x="1760" y="747"/>
                  </a:cubicBezTo>
                  <a:cubicBezTo>
                    <a:pt x="1778" y="730"/>
                    <a:pt x="1807" y="743"/>
                    <a:pt x="1807" y="768"/>
                  </a:cubicBezTo>
                  <a:cubicBezTo>
                    <a:pt x="1806" y="786"/>
                    <a:pt x="1806" y="786"/>
                    <a:pt x="1806" y="786"/>
                  </a:cubicBezTo>
                  <a:cubicBezTo>
                    <a:pt x="1806" y="790"/>
                    <a:pt x="1807" y="794"/>
                    <a:pt x="1808" y="797"/>
                  </a:cubicBezTo>
                  <a:cubicBezTo>
                    <a:pt x="1841" y="881"/>
                    <a:pt x="1841" y="881"/>
                    <a:pt x="1841" y="881"/>
                  </a:cubicBezTo>
                  <a:cubicBezTo>
                    <a:pt x="1844" y="888"/>
                    <a:pt x="1848" y="893"/>
                    <a:pt x="1855" y="896"/>
                  </a:cubicBezTo>
                  <a:cubicBezTo>
                    <a:pt x="1902" y="920"/>
                    <a:pt x="1902" y="920"/>
                    <a:pt x="1902" y="920"/>
                  </a:cubicBezTo>
                  <a:cubicBezTo>
                    <a:pt x="1907" y="922"/>
                    <a:pt x="1912" y="923"/>
                    <a:pt x="1916" y="923"/>
                  </a:cubicBezTo>
                  <a:cubicBezTo>
                    <a:pt x="1954" y="920"/>
                    <a:pt x="1954" y="920"/>
                    <a:pt x="1954" y="920"/>
                  </a:cubicBezTo>
                  <a:cubicBezTo>
                    <a:pt x="1955" y="920"/>
                    <a:pt x="1956" y="920"/>
                    <a:pt x="1957" y="920"/>
                  </a:cubicBezTo>
                  <a:cubicBezTo>
                    <a:pt x="2055" y="927"/>
                    <a:pt x="2055" y="927"/>
                    <a:pt x="2055" y="927"/>
                  </a:cubicBezTo>
                  <a:cubicBezTo>
                    <a:pt x="2068" y="928"/>
                    <a:pt x="2079" y="938"/>
                    <a:pt x="2081" y="951"/>
                  </a:cubicBezTo>
                  <a:cubicBezTo>
                    <a:pt x="2082" y="958"/>
                    <a:pt x="2082" y="958"/>
                    <a:pt x="2082" y="958"/>
                  </a:cubicBezTo>
                  <a:cubicBezTo>
                    <a:pt x="2082" y="959"/>
                    <a:pt x="2082" y="960"/>
                    <a:pt x="2082" y="961"/>
                  </a:cubicBezTo>
                  <a:cubicBezTo>
                    <a:pt x="2098" y="1026"/>
                    <a:pt x="2098" y="1026"/>
                    <a:pt x="2098" y="1026"/>
                  </a:cubicBezTo>
                  <a:cubicBezTo>
                    <a:pt x="2099" y="1032"/>
                    <a:pt x="2098" y="1039"/>
                    <a:pt x="2095" y="1045"/>
                  </a:cubicBezTo>
                  <a:cubicBezTo>
                    <a:pt x="2089" y="1057"/>
                    <a:pt x="2089" y="1057"/>
                    <a:pt x="2089" y="1057"/>
                  </a:cubicBezTo>
                  <a:cubicBezTo>
                    <a:pt x="2083" y="1068"/>
                    <a:pt x="2085" y="1081"/>
                    <a:pt x="2094" y="1089"/>
                  </a:cubicBezTo>
                  <a:cubicBezTo>
                    <a:pt x="2099" y="1095"/>
                    <a:pt x="2099" y="1095"/>
                    <a:pt x="2099" y="1095"/>
                  </a:cubicBezTo>
                  <a:cubicBezTo>
                    <a:pt x="2111" y="1107"/>
                    <a:pt x="2109" y="1126"/>
                    <a:pt x="2096" y="1136"/>
                  </a:cubicBezTo>
                  <a:cubicBezTo>
                    <a:pt x="2082" y="1147"/>
                    <a:pt x="2082" y="1147"/>
                    <a:pt x="2082" y="1147"/>
                  </a:cubicBezTo>
                  <a:cubicBezTo>
                    <a:pt x="2078" y="1150"/>
                    <a:pt x="2075" y="1154"/>
                    <a:pt x="2074" y="1159"/>
                  </a:cubicBezTo>
                  <a:cubicBezTo>
                    <a:pt x="2053" y="1211"/>
                    <a:pt x="2053" y="1211"/>
                    <a:pt x="2053" y="1211"/>
                  </a:cubicBezTo>
                  <a:cubicBezTo>
                    <a:pt x="2050" y="1216"/>
                    <a:pt x="2050" y="1223"/>
                    <a:pt x="2052" y="1228"/>
                  </a:cubicBezTo>
                  <a:cubicBezTo>
                    <a:pt x="2078" y="1329"/>
                    <a:pt x="2078" y="1329"/>
                    <a:pt x="2078" y="1329"/>
                  </a:cubicBezTo>
                  <a:cubicBezTo>
                    <a:pt x="2127" y="1541"/>
                    <a:pt x="2127" y="1541"/>
                    <a:pt x="2127" y="1541"/>
                  </a:cubicBezTo>
                  <a:cubicBezTo>
                    <a:pt x="2127" y="1543"/>
                    <a:pt x="2128" y="1545"/>
                    <a:pt x="2129" y="1547"/>
                  </a:cubicBezTo>
                  <a:cubicBezTo>
                    <a:pt x="2175" y="1640"/>
                    <a:pt x="2175" y="1640"/>
                    <a:pt x="2175" y="1640"/>
                  </a:cubicBezTo>
                  <a:cubicBezTo>
                    <a:pt x="2179" y="1650"/>
                    <a:pt x="2178" y="1661"/>
                    <a:pt x="2172" y="1669"/>
                  </a:cubicBezTo>
                  <a:close/>
                  <a:moveTo>
                    <a:pt x="510" y="122"/>
                  </a:moveTo>
                  <a:cubicBezTo>
                    <a:pt x="514" y="127"/>
                    <a:pt x="519" y="130"/>
                    <a:pt x="525" y="131"/>
                  </a:cubicBezTo>
                  <a:cubicBezTo>
                    <a:pt x="538" y="134"/>
                    <a:pt x="563" y="140"/>
                    <a:pt x="565" y="140"/>
                  </a:cubicBezTo>
                  <a:cubicBezTo>
                    <a:pt x="569" y="140"/>
                    <a:pt x="625" y="112"/>
                    <a:pt x="636" y="107"/>
                  </a:cubicBezTo>
                  <a:cubicBezTo>
                    <a:pt x="638" y="106"/>
                    <a:pt x="639" y="105"/>
                    <a:pt x="641" y="105"/>
                  </a:cubicBezTo>
                  <a:cubicBezTo>
                    <a:pt x="648" y="103"/>
                    <a:pt x="648" y="103"/>
                    <a:pt x="648" y="103"/>
                  </a:cubicBezTo>
                  <a:cubicBezTo>
                    <a:pt x="659" y="99"/>
                    <a:pt x="668" y="89"/>
                    <a:pt x="670" y="77"/>
                  </a:cubicBezTo>
                  <a:cubicBezTo>
                    <a:pt x="671" y="66"/>
                    <a:pt x="671" y="66"/>
                    <a:pt x="671" y="66"/>
                  </a:cubicBezTo>
                  <a:cubicBezTo>
                    <a:pt x="674" y="42"/>
                    <a:pt x="651" y="24"/>
                    <a:pt x="629" y="31"/>
                  </a:cubicBezTo>
                  <a:cubicBezTo>
                    <a:pt x="623" y="33"/>
                    <a:pt x="619" y="35"/>
                    <a:pt x="617" y="35"/>
                  </a:cubicBezTo>
                  <a:cubicBezTo>
                    <a:pt x="610" y="37"/>
                    <a:pt x="532" y="46"/>
                    <a:pt x="529" y="46"/>
                  </a:cubicBezTo>
                  <a:cubicBezTo>
                    <a:pt x="528" y="46"/>
                    <a:pt x="518" y="54"/>
                    <a:pt x="510" y="60"/>
                  </a:cubicBezTo>
                  <a:cubicBezTo>
                    <a:pt x="506" y="63"/>
                    <a:pt x="502" y="68"/>
                    <a:pt x="500" y="74"/>
                  </a:cubicBezTo>
                  <a:cubicBezTo>
                    <a:pt x="497" y="83"/>
                    <a:pt x="497" y="83"/>
                    <a:pt x="497" y="83"/>
                  </a:cubicBezTo>
                  <a:cubicBezTo>
                    <a:pt x="493" y="95"/>
                    <a:pt x="495" y="108"/>
                    <a:pt x="504" y="117"/>
                  </a:cubicBezTo>
                  <a:lnTo>
                    <a:pt x="510" y="122"/>
                  </a:lnTo>
                  <a:close/>
                  <a:moveTo>
                    <a:pt x="804" y="70"/>
                  </a:moveTo>
                  <a:cubicBezTo>
                    <a:pt x="807" y="65"/>
                    <a:pt x="850" y="65"/>
                    <a:pt x="859" y="66"/>
                  </a:cubicBezTo>
                  <a:cubicBezTo>
                    <a:pt x="860" y="66"/>
                    <a:pt x="861" y="66"/>
                    <a:pt x="862" y="65"/>
                  </a:cubicBezTo>
                  <a:cubicBezTo>
                    <a:pt x="869" y="65"/>
                    <a:pt x="897" y="62"/>
                    <a:pt x="903" y="64"/>
                  </a:cubicBezTo>
                  <a:cubicBezTo>
                    <a:pt x="910" y="66"/>
                    <a:pt x="941" y="46"/>
                    <a:pt x="953" y="42"/>
                  </a:cubicBezTo>
                  <a:cubicBezTo>
                    <a:pt x="956" y="41"/>
                    <a:pt x="957" y="37"/>
                    <a:pt x="957" y="33"/>
                  </a:cubicBezTo>
                  <a:cubicBezTo>
                    <a:pt x="958" y="15"/>
                    <a:pt x="942" y="0"/>
                    <a:pt x="923" y="1"/>
                  </a:cubicBezTo>
                  <a:cubicBezTo>
                    <a:pt x="885" y="4"/>
                    <a:pt x="885" y="4"/>
                    <a:pt x="885" y="4"/>
                  </a:cubicBezTo>
                  <a:cubicBezTo>
                    <a:pt x="880" y="4"/>
                    <a:pt x="875" y="6"/>
                    <a:pt x="870" y="8"/>
                  </a:cubicBezTo>
                  <a:cubicBezTo>
                    <a:pt x="779" y="66"/>
                    <a:pt x="779" y="66"/>
                    <a:pt x="779" y="66"/>
                  </a:cubicBezTo>
                  <a:cubicBezTo>
                    <a:pt x="779" y="66"/>
                    <a:pt x="801" y="74"/>
                    <a:pt x="804" y="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15"/>
            <p:cNvSpPr>
              <a:spLocks/>
            </p:cNvSpPr>
            <p:nvPr/>
          </p:nvSpPr>
          <p:spPr bwMode="auto">
            <a:xfrm>
              <a:off x="6762973" y="2244471"/>
              <a:ext cx="794138" cy="683785"/>
            </a:xfrm>
            <a:custGeom>
              <a:avLst/>
              <a:gdLst>
                <a:gd name="T0" fmla="*/ 2607 w 2645"/>
                <a:gd name="T1" fmla="*/ 1355 h 2280"/>
                <a:gd name="T2" fmla="*/ 2506 w 2645"/>
                <a:gd name="T3" fmla="*/ 1240 h 2280"/>
                <a:gd name="T4" fmla="*/ 2429 w 2645"/>
                <a:gd name="T5" fmla="*/ 1132 h 2280"/>
                <a:gd name="T6" fmla="*/ 2159 w 2645"/>
                <a:gd name="T7" fmla="*/ 1176 h 2280"/>
                <a:gd name="T8" fmla="*/ 1926 w 2645"/>
                <a:gd name="T9" fmla="*/ 1165 h 2280"/>
                <a:gd name="T10" fmla="*/ 1853 w 2645"/>
                <a:gd name="T11" fmla="*/ 986 h 2280"/>
                <a:gd name="T12" fmla="*/ 1868 w 2645"/>
                <a:gd name="T13" fmla="*/ 890 h 2280"/>
                <a:gd name="T14" fmla="*/ 1902 w 2645"/>
                <a:gd name="T15" fmla="*/ 869 h 2280"/>
                <a:gd name="T16" fmla="*/ 1866 w 2645"/>
                <a:gd name="T17" fmla="*/ 618 h 2280"/>
                <a:gd name="T18" fmla="*/ 1800 w 2645"/>
                <a:gd name="T19" fmla="*/ 613 h 2280"/>
                <a:gd name="T20" fmla="*/ 1462 w 2645"/>
                <a:gd name="T21" fmla="*/ 608 h 2280"/>
                <a:gd name="T22" fmla="*/ 1368 w 2645"/>
                <a:gd name="T23" fmla="*/ 759 h 2280"/>
                <a:gd name="T24" fmla="*/ 1211 w 2645"/>
                <a:gd name="T25" fmla="*/ 734 h 2280"/>
                <a:gd name="T26" fmla="*/ 1115 w 2645"/>
                <a:gd name="T27" fmla="*/ 643 h 2280"/>
                <a:gd name="T28" fmla="*/ 985 w 2645"/>
                <a:gd name="T29" fmla="*/ 607 h 2280"/>
                <a:gd name="T30" fmla="*/ 804 w 2645"/>
                <a:gd name="T31" fmla="*/ 595 h 2280"/>
                <a:gd name="T32" fmla="*/ 648 w 2645"/>
                <a:gd name="T33" fmla="*/ 426 h 2280"/>
                <a:gd name="T34" fmla="*/ 762 w 2645"/>
                <a:gd name="T35" fmla="*/ 172 h 2280"/>
                <a:gd name="T36" fmla="*/ 536 w 2645"/>
                <a:gd name="T37" fmla="*/ 92 h 2280"/>
                <a:gd name="T38" fmla="*/ 467 w 2645"/>
                <a:gd name="T39" fmla="*/ 135 h 2280"/>
                <a:gd name="T40" fmla="*/ 298 w 2645"/>
                <a:gd name="T41" fmla="*/ 115 h 2280"/>
                <a:gd name="T42" fmla="*/ 163 w 2645"/>
                <a:gd name="T43" fmla="*/ 208 h 2280"/>
                <a:gd name="T44" fmla="*/ 1 w 2645"/>
                <a:gd name="T45" fmla="*/ 228 h 2280"/>
                <a:gd name="T46" fmla="*/ 42 w 2645"/>
                <a:gd name="T47" fmla="*/ 315 h 2280"/>
                <a:gd name="T48" fmla="*/ 194 w 2645"/>
                <a:gd name="T49" fmla="*/ 376 h 2280"/>
                <a:gd name="T50" fmla="*/ 330 w 2645"/>
                <a:gd name="T51" fmla="*/ 584 h 2280"/>
                <a:gd name="T52" fmla="*/ 407 w 2645"/>
                <a:gd name="T53" fmla="*/ 698 h 2280"/>
                <a:gd name="T54" fmla="*/ 392 w 2645"/>
                <a:gd name="T55" fmla="*/ 778 h 2280"/>
                <a:gd name="T56" fmla="*/ 157 w 2645"/>
                <a:gd name="T57" fmla="*/ 878 h 2280"/>
                <a:gd name="T58" fmla="*/ 187 w 2645"/>
                <a:gd name="T59" fmla="*/ 975 h 2280"/>
                <a:gd name="T60" fmla="*/ 285 w 2645"/>
                <a:gd name="T61" fmla="*/ 1183 h 2280"/>
                <a:gd name="T62" fmla="*/ 394 w 2645"/>
                <a:gd name="T63" fmla="*/ 1280 h 2280"/>
                <a:gd name="T64" fmla="*/ 542 w 2645"/>
                <a:gd name="T65" fmla="*/ 1196 h 2280"/>
                <a:gd name="T66" fmla="*/ 727 w 2645"/>
                <a:gd name="T67" fmla="*/ 1340 h 2280"/>
                <a:gd name="T68" fmla="*/ 757 w 2645"/>
                <a:gd name="T69" fmla="*/ 1492 h 2280"/>
                <a:gd name="T70" fmla="*/ 716 w 2645"/>
                <a:gd name="T71" fmla="*/ 1604 h 2280"/>
                <a:gd name="T72" fmla="*/ 664 w 2645"/>
                <a:gd name="T73" fmla="*/ 1750 h 2280"/>
                <a:gd name="T74" fmla="*/ 843 w 2645"/>
                <a:gd name="T75" fmla="*/ 1892 h 2280"/>
                <a:gd name="T76" fmla="*/ 962 w 2645"/>
                <a:gd name="T77" fmla="*/ 1978 h 2280"/>
                <a:gd name="T78" fmla="*/ 1120 w 2645"/>
                <a:gd name="T79" fmla="*/ 1995 h 2280"/>
                <a:gd name="T80" fmla="*/ 1271 w 2645"/>
                <a:gd name="T81" fmla="*/ 1926 h 2280"/>
                <a:gd name="T82" fmla="*/ 1428 w 2645"/>
                <a:gd name="T83" fmla="*/ 1957 h 2280"/>
                <a:gd name="T84" fmla="*/ 1553 w 2645"/>
                <a:gd name="T85" fmla="*/ 2105 h 2280"/>
                <a:gd name="T86" fmla="*/ 1757 w 2645"/>
                <a:gd name="T87" fmla="*/ 2087 h 2280"/>
                <a:gd name="T88" fmla="*/ 1926 w 2645"/>
                <a:gd name="T89" fmla="*/ 2214 h 2280"/>
                <a:gd name="T90" fmla="*/ 2090 w 2645"/>
                <a:gd name="T91" fmla="*/ 2280 h 2280"/>
                <a:gd name="T92" fmla="*/ 2255 w 2645"/>
                <a:gd name="T93" fmla="*/ 2239 h 2280"/>
                <a:gd name="T94" fmla="*/ 2330 w 2645"/>
                <a:gd name="T95" fmla="*/ 2118 h 2280"/>
                <a:gd name="T96" fmla="*/ 2472 w 2645"/>
                <a:gd name="T97" fmla="*/ 2001 h 2280"/>
                <a:gd name="T98" fmla="*/ 2602 w 2645"/>
                <a:gd name="T99" fmla="*/ 1854 h 2280"/>
                <a:gd name="T100" fmla="*/ 2579 w 2645"/>
                <a:gd name="T101" fmla="*/ 1712 h 2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5" h="2280">
                  <a:moveTo>
                    <a:pt x="2579" y="1626"/>
                  </a:moveTo>
                  <a:cubicBezTo>
                    <a:pt x="2621" y="1425"/>
                    <a:pt x="2621" y="1425"/>
                    <a:pt x="2621" y="1425"/>
                  </a:cubicBezTo>
                  <a:cubicBezTo>
                    <a:pt x="2621" y="1423"/>
                    <a:pt x="2621" y="1420"/>
                    <a:pt x="2621" y="1418"/>
                  </a:cubicBezTo>
                  <a:cubicBezTo>
                    <a:pt x="2607" y="1355"/>
                    <a:pt x="2607" y="1355"/>
                    <a:pt x="2607" y="1355"/>
                  </a:cubicBezTo>
                  <a:cubicBezTo>
                    <a:pt x="2606" y="1350"/>
                    <a:pt x="2604" y="1347"/>
                    <a:pt x="2600" y="1344"/>
                  </a:cubicBezTo>
                  <a:cubicBezTo>
                    <a:pt x="2526" y="1285"/>
                    <a:pt x="2526" y="1285"/>
                    <a:pt x="2526" y="1285"/>
                  </a:cubicBezTo>
                  <a:cubicBezTo>
                    <a:pt x="2524" y="1283"/>
                    <a:pt x="2522" y="1280"/>
                    <a:pt x="2521" y="1277"/>
                  </a:cubicBezTo>
                  <a:cubicBezTo>
                    <a:pt x="2506" y="1240"/>
                    <a:pt x="2506" y="1240"/>
                    <a:pt x="2506" y="1240"/>
                  </a:cubicBezTo>
                  <a:cubicBezTo>
                    <a:pt x="2503" y="1234"/>
                    <a:pt x="2498" y="1229"/>
                    <a:pt x="2492" y="1228"/>
                  </a:cubicBezTo>
                  <a:cubicBezTo>
                    <a:pt x="2477" y="1226"/>
                    <a:pt x="2477" y="1226"/>
                    <a:pt x="2477" y="1226"/>
                  </a:cubicBezTo>
                  <a:cubicBezTo>
                    <a:pt x="2471" y="1225"/>
                    <a:pt x="2466" y="1221"/>
                    <a:pt x="2463" y="1215"/>
                  </a:cubicBezTo>
                  <a:cubicBezTo>
                    <a:pt x="2429" y="1132"/>
                    <a:pt x="2429" y="1132"/>
                    <a:pt x="2429" y="1132"/>
                  </a:cubicBezTo>
                  <a:cubicBezTo>
                    <a:pt x="2423" y="1118"/>
                    <a:pt x="2403" y="1117"/>
                    <a:pt x="2395" y="1131"/>
                  </a:cubicBezTo>
                  <a:cubicBezTo>
                    <a:pt x="2343" y="1230"/>
                    <a:pt x="2343" y="1230"/>
                    <a:pt x="2343" y="1230"/>
                  </a:cubicBezTo>
                  <a:cubicBezTo>
                    <a:pt x="2338" y="1238"/>
                    <a:pt x="2328" y="1241"/>
                    <a:pt x="2320" y="1238"/>
                  </a:cubicBezTo>
                  <a:cubicBezTo>
                    <a:pt x="2159" y="1176"/>
                    <a:pt x="2159" y="1176"/>
                    <a:pt x="2159" y="1176"/>
                  </a:cubicBezTo>
                  <a:cubicBezTo>
                    <a:pt x="2155" y="1175"/>
                    <a:pt x="2152" y="1174"/>
                    <a:pt x="2148" y="1175"/>
                  </a:cubicBezTo>
                  <a:cubicBezTo>
                    <a:pt x="2042" y="1200"/>
                    <a:pt x="2042" y="1200"/>
                    <a:pt x="2042" y="1200"/>
                  </a:cubicBezTo>
                  <a:cubicBezTo>
                    <a:pt x="2038" y="1201"/>
                    <a:pt x="2035" y="1201"/>
                    <a:pt x="2032" y="1200"/>
                  </a:cubicBezTo>
                  <a:cubicBezTo>
                    <a:pt x="1926" y="1165"/>
                    <a:pt x="1926" y="1165"/>
                    <a:pt x="1926" y="1165"/>
                  </a:cubicBezTo>
                  <a:cubicBezTo>
                    <a:pt x="1923" y="1163"/>
                    <a:pt x="1920" y="1161"/>
                    <a:pt x="1918" y="1158"/>
                  </a:cubicBezTo>
                  <a:cubicBezTo>
                    <a:pt x="1864" y="1091"/>
                    <a:pt x="1864" y="1091"/>
                    <a:pt x="1864" y="1091"/>
                  </a:cubicBezTo>
                  <a:cubicBezTo>
                    <a:pt x="1862" y="1088"/>
                    <a:pt x="1860" y="1084"/>
                    <a:pt x="1860" y="1081"/>
                  </a:cubicBezTo>
                  <a:cubicBezTo>
                    <a:pt x="1853" y="986"/>
                    <a:pt x="1853" y="986"/>
                    <a:pt x="1853" y="986"/>
                  </a:cubicBezTo>
                  <a:cubicBezTo>
                    <a:pt x="1853" y="982"/>
                    <a:pt x="1852" y="979"/>
                    <a:pt x="1850" y="977"/>
                  </a:cubicBezTo>
                  <a:cubicBezTo>
                    <a:pt x="1814" y="922"/>
                    <a:pt x="1814" y="922"/>
                    <a:pt x="1814" y="922"/>
                  </a:cubicBezTo>
                  <a:cubicBezTo>
                    <a:pt x="1806" y="910"/>
                    <a:pt x="1814" y="894"/>
                    <a:pt x="1828" y="893"/>
                  </a:cubicBezTo>
                  <a:cubicBezTo>
                    <a:pt x="1868" y="890"/>
                    <a:pt x="1868" y="890"/>
                    <a:pt x="1868" y="890"/>
                  </a:cubicBezTo>
                  <a:cubicBezTo>
                    <a:pt x="1874" y="890"/>
                    <a:pt x="1880" y="886"/>
                    <a:pt x="1883" y="880"/>
                  </a:cubicBezTo>
                  <a:cubicBezTo>
                    <a:pt x="1883" y="880"/>
                    <a:pt x="1883" y="880"/>
                    <a:pt x="1883" y="880"/>
                  </a:cubicBezTo>
                  <a:cubicBezTo>
                    <a:pt x="1886" y="874"/>
                    <a:pt x="1892" y="870"/>
                    <a:pt x="1899" y="869"/>
                  </a:cubicBezTo>
                  <a:cubicBezTo>
                    <a:pt x="1902" y="869"/>
                    <a:pt x="1902" y="869"/>
                    <a:pt x="1902" y="869"/>
                  </a:cubicBezTo>
                  <a:cubicBezTo>
                    <a:pt x="1919" y="868"/>
                    <a:pt x="1926" y="847"/>
                    <a:pt x="1913" y="836"/>
                  </a:cubicBezTo>
                  <a:cubicBezTo>
                    <a:pt x="1872" y="801"/>
                    <a:pt x="1872" y="801"/>
                    <a:pt x="1872" y="801"/>
                  </a:cubicBezTo>
                  <a:cubicBezTo>
                    <a:pt x="1868" y="797"/>
                    <a:pt x="1865" y="792"/>
                    <a:pt x="1866" y="786"/>
                  </a:cubicBezTo>
                  <a:cubicBezTo>
                    <a:pt x="1866" y="618"/>
                    <a:pt x="1866" y="618"/>
                    <a:pt x="1866" y="618"/>
                  </a:cubicBezTo>
                  <a:cubicBezTo>
                    <a:pt x="1855" y="627"/>
                    <a:pt x="1855" y="627"/>
                    <a:pt x="1855" y="627"/>
                  </a:cubicBezTo>
                  <a:cubicBezTo>
                    <a:pt x="1848" y="632"/>
                    <a:pt x="1839" y="634"/>
                    <a:pt x="1831" y="632"/>
                  </a:cubicBezTo>
                  <a:cubicBezTo>
                    <a:pt x="1823" y="631"/>
                    <a:pt x="1823" y="631"/>
                    <a:pt x="1823" y="631"/>
                  </a:cubicBezTo>
                  <a:cubicBezTo>
                    <a:pt x="1813" y="629"/>
                    <a:pt x="1804" y="622"/>
                    <a:pt x="1800" y="613"/>
                  </a:cubicBezTo>
                  <a:cubicBezTo>
                    <a:pt x="1793" y="596"/>
                    <a:pt x="1780" y="571"/>
                    <a:pt x="1775" y="568"/>
                  </a:cubicBezTo>
                  <a:cubicBezTo>
                    <a:pt x="1768" y="564"/>
                    <a:pt x="1653" y="538"/>
                    <a:pt x="1643" y="538"/>
                  </a:cubicBezTo>
                  <a:cubicBezTo>
                    <a:pt x="1633" y="539"/>
                    <a:pt x="1548" y="557"/>
                    <a:pt x="1532" y="566"/>
                  </a:cubicBezTo>
                  <a:cubicBezTo>
                    <a:pt x="1520" y="572"/>
                    <a:pt x="1482" y="595"/>
                    <a:pt x="1462" y="608"/>
                  </a:cubicBezTo>
                  <a:cubicBezTo>
                    <a:pt x="1454" y="613"/>
                    <a:pt x="1449" y="622"/>
                    <a:pt x="1448" y="631"/>
                  </a:cubicBezTo>
                  <a:cubicBezTo>
                    <a:pt x="1441" y="703"/>
                    <a:pt x="1441" y="703"/>
                    <a:pt x="1441" y="703"/>
                  </a:cubicBezTo>
                  <a:cubicBezTo>
                    <a:pt x="1440" y="714"/>
                    <a:pt x="1434" y="723"/>
                    <a:pt x="1425" y="728"/>
                  </a:cubicBezTo>
                  <a:cubicBezTo>
                    <a:pt x="1368" y="759"/>
                    <a:pt x="1368" y="759"/>
                    <a:pt x="1368" y="759"/>
                  </a:cubicBezTo>
                  <a:cubicBezTo>
                    <a:pt x="1356" y="766"/>
                    <a:pt x="1340" y="763"/>
                    <a:pt x="1331" y="753"/>
                  </a:cubicBezTo>
                  <a:cubicBezTo>
                    <a:pt x="1304" y="725"/>
                    <a:pt x="1304" y="725"/>
                    <a:pt x="1304" y="725"/>
                  </a:cubicBezTo>
                  <a:cubicBezTo>
                    <a:pt x="1296" y="716"/>
                    <a:pt x="1284" y="713"/>
                    <a:pt x="1273" y="716"/>
                  </a:cubicBezTo>
                  <a:cubicBezTo>
                    <a:pt x="1211" y="734"/>
                    <a:pt x="1211" y="734"/>
                    <a:pt x="1211" y="734"/>
                  </a:cubicBezTo>
                  <a:cubicBezTo>
                    <a:pt x="1195" y="739"/>
                    <a:pt x="1179" y="731"/>
                    <a:pt x="1173" y="715"/>
                  </a:cubicBezTo>
                  <a:cubicBezTo>
                    <a:pt x="1159" y="676"/>
                    <a:pt x="1159" y="676"/>
                    <a:pt x="1159" y="676"/>
                  </a:cubicBezTo>
                  <a:cubicBezTo>
                    <a:pt x="1157" y="668"/>
                    <a:pt x="1151" y="662"/>
                    <a:pt x="1144" y="658"/>
                  </a:cubicBezTo>
                  <a:cubicBezTo>
                    <a:pt x="1115" y="643"/>
                    <a:pt x="1115" y="643"/>
                    <a:pt x="1115" y="643"/>
                  </a:cubicBezTo>
                  <a:cubicBezTo>
                    <a:pt x="1108" y="640"/>
                    <a:pt x="1103" y="634"/>
                    <a:pt x="1100" y="627"/>
                  </a:cubicBezTo>
                  <a:cubicBezTo>
                    <a:pt x="1098" y="621"/>
                    <a:pt x="1098" y="621"/>
                    <a:pt x="1098" y="621"/>
                  </a:cubicBezTo>
                  <a:cubicBezTo>
                    <a:pt x="1093" y="608"/>
                    <a:pt x="1080" y="600"/>
                    <a:pt x="1066" y="601"/>
                  </a:cubicBezTo>
                  <a:cubicBezTo>
                    <a:pt x="985" y="607"/>
                    <a:pt x="985" y="607"/>
                    <a:pt x="985" y="607"/>
                  </a:cubicBezTo>
                  <a:cubicBezTo>
                    <a:pt x="983" y="607"/>
                    <a:pt x="980" y="607"/>
                    <a:pt x="978" y="606"/>
                  </a:cubicBezTo>
                  <a:cubicBezTo>
                    <a:pt x="888" y="590"/>
                    <a:pt x="888" y="590"/>
                    <a:pt x="888" y="590"/>
                  </a:cubicBezTo>
                  <a:cubicBezTo>
                    <a:pt x="886" y="590"/>
                    <a:pt x="883" y="589"/>
                    <a:pt x="880" y="590"/>
                  </a:cubicBezTo>
                  <a:cubicBezTo>
                    <a:pt x="804" y="595"/>
                    <a:pt x="804" y="595"/>
                    <a:pt x="804" y="595"/>
                  </a:cubicBezTo>
                  <a:cubicBezTo>
                    <a:pt x="794" y="596"/>
                    <a:pt x="785" y="592"/>
                    <a:pt x="779" y="585"/>
                  </a:cubicBezTo>
                  <a:cubicBezTo>
                    <a:pt x="724" y="526"/>
                    <a:pt x="724" y="526"/>
                    <a:pt x="724" y="526"/>
                  </a:cubicBezTo>
                  <a:cubicBezTo>
                    <a:pt x="723" y="525"/>
                    <a:pt x="722" y="524"/>
                    <a:pt x="721" y="523"/>
                  </a:cubicBezTo>
                  <a:cubicBezTo>
                    <a:pt x="648" y="426"/>
                    <a:pt x="648" y="426"/>
                    <a:pt x="648" y="426"/>
                  </a:cubicBezTo>
                  <a:cubicBezTo>
                    <a:pt x="639" y="414"/>
                    <a:pt x="640" y="398"/>
                    <a:pt x="649" y="387"/>
                  </a:cubicBezTo>
                  <a:cubicBezTo>
                    <a:pt x="682" y="349"/>
                    <a:pt x="752" y="268"/>
                    <a:pt x="753" y="262"/>
                  </a:cubicBezTo>
                  <a:cubicBezTo>
                    <a:pt x="754" y="257"/>
                    <a:pt x="765" y="229"/>
                    <a:pt x="773" y="209"/>
                  </a:cubicBezTo>
                  <a:cubicBezTo>
                    <a:pt x="778" y="195"/>
                    <a:pt x="774" y="180"/>
                    <a:pt x="762" y="172"/>
                  </a:cubicBezTo>
                  <a:cubicBezTo>
                    <a:pt x="589" y="50"/>
                    <a:pt x="589" y="50"/>
                    <a:pt x="589" y="50"/>
                  </a:cubicBezTo>
                  <a:cubicBezTo>
                    <a:pt x="641" y="0"/>
                    <a:pt x="641" y="0"/>
                    <a:pt x="641" y="0"/>
                  </a:cubicBezTo>
                  <a:cubicBezTo>
                    <a:pt x="548" y="88"/>
                    <a:pt x="548" y="88"/>
                    <a:pt x="548" y="88"/>
                  </a:cubicBezTo>
                  <a:cubicBezTo>
                    <a:pt x="545" y="91"/>
                    <a:pt x="540" y="93"/>
                    <a:pt x="536" y="92"/>
                  </a:cubicBezTo>
                  <a:cubicBezTo>
                    <a:pt x="505" y="87"/>
                    <a:pt x="505" y="87"/>
                    <a:pt x="505" y="87"/>
                  </a:cubicBezTo>
                  <a:cubicBezTo>
                    <a:pt x="498" y="86"/>
                    <a:pt x="491" y="90"/>
                    <a:pt x="489" y="97"/>
                  </a:cubicBezTo>
                  <a:cubicBezTo>
                    <a:pt x="475" y="127"/>
                    <a:pt x="475" y="127"/>
                    <a:pt x="475" y="127"/>
                  </a:cubicBezTo>
                  <a:cubicBezTo>
                    <a:pt x="474" y="131"/>
                    <a:pt x="471" y="134"/>
                    <a:pt x="467" y="135"/>
                  </a:cubicBezTo>
                  <a:cubicBezTo>
                    <a:pt x="401" y="162"/>
                    <a:pt x="401" y="162"/>
                    <a:pt x="401" y="162"/>
                  </a:cubicBezTo>
                  <a:cubicBezTo>
                    <a:pt x="394" y="164"/>
                    <a:pt x="387" y="162"/>
                    <a:pt x="383" y="156"/>
                  </a:cubicBezTo>
                  <a:cubicBezTo>
                    <a:pt x="372" y="142"/>
                    <a:pt x="353" y="115"/>
                    <a:pt x="347" y="109"/>
                  </a:cubicBezTo>
                  <a:cubicBezTo>
                    <a:pt x="341" y="102"/>
                    <a:pt x="309" y="111"/>
                    <a:pt x="298" y="115"/>
                  </a:cubicBezTo>
                  <a:cubicBezTo>
                    <a:pt x="296" y="116"/>
                    <a:pt x="294" y="117"/>
                    <a:pt x="292" y="119"/>
                  </a:cubicBezTo>
                  <a:cubicBezTo>
                    <a:pt x="246" y="165"/>
                    <a:pt x="246" y="165"/>
                    <a:pt x="246" y="165"/>
                  </a:cubicBezTo>
                  <a:cubicBezTo>
                    <a:pt x="244" y="167"/>
                    <a:pt x="243" y="168"/>
                    <a:pt x="242" y="168"/>
                  </a:cubicBezTo>
                  <a:cubicBezTo>
                    <a:pt x="163" y="208"/>
                    <a:pt x="163" y="208"/>
                    <a:pt x="163" y="208"/>
                  </a:cubicBezTo>
                  <a:cubicBezTo>
                    <a:pt x="161" y="209"/>
                    <a:pt x="158" y="209"/>
                    <a:pt x="155" y="209"/>
                  </a:cubicBezTo>
                  <a:cubicBezTo>
                    <a:pt x="135" y="208"/>
                    <a:pt x="45" y="201"/>
                    <a:pt x="40" y="202"/>
                  </a:cubicBezTo>
                  <a:cubicBezTo>
                    <a:pt x="37" y="202"/>
                    <a:pt x="24" y="214"/>
                    <a:pt x="15" y="224"/>
                  </a:cubicBezTo>
                  <a:cubicBezTo>
                    <a:pt x="11" y="228"/>
                    <a:pt x="6" y="229"/>
                    <a:pt x="1" y="228"/>
                  </a:cubicBezTo>
                  <a:cubicBezTo>
                    <a:pt x="0" y="240"/>
                    <a:pt x="0" y="240"/>
                    <a:pt x="0" y="240"/>
                  </a:cubicBezTo>
                  <a:cubicBezTo>
                    <a:pt x="0" y="243"/>
                    <a:pt x="0" y="246"/>
                    <a:pt x="2" y="249"/>
                  </a:cubicBezTo>
                  <a:cubicBezTo>
                    <a:pt x="30" y="305"/>
                    <a:pt x="30" y="305"/>
                    <a:pt x="30" y="305"/>
                  </a:cubicBezTo>
                  <a:cubicBezTo>
                    <a:pt x="33" y="310"/>
                    <a:pt x="37" y="313"/>
                    <a:pt x="42" y="315"/>
                  </a:cubicBezTo>
                  <a:cubicBezTo>
                    <a:pt x="151" y="343"/>
                    <a:pt x="151" y="343"/>
                    <a:pt x="151" y="343"/>
                  </a:cubicBezTo>
                  <a:cubicBezTo>
                    <a:pt x="154" y="344"/>
                    <a:pt x="156" y="345"/>
                    <a:pt x="158" y="347"/>
                  </a:cubicBezTo>
                  <a:cubicBezTo>
                    <a:pt x="193" y="375"/>
                    <a:pt x="193" y="375"/>
                    <a:pt x="193" y="375"/>
                  </a:cubicBezTo>
                  <a:cubicBezTo>
                    <a:pt x="193" y="375"/>
                    <a:pt x="194" y="376"/>
                    <a:pt x="194" y="376"/>
                  </a:cubicBezTo>
                  <a:cubicBezTo>
                    <a:pt x="324" y="499"/>
                    <a:pt x="324" y="499"/>
                    <a:pt x="324" y="499"/>
                  </a:cubicBezTo>
                  <a:cubicBezTo>
                    <a:pt x="328" y="502"/>
                    <a:pt x="330" y="507"/>
                    <a:pt x="330" y="512"/>
                  </a:cubicBezTo>
                  <a:cubicBezTo>
                    <a:pt x="331" y="577"/>
                    <a:pt x="331" y="577"/>
                    <a:pt x="331" y="577"/>
                  </a:cubicBezTo>
                  <a:cubicBezTo>
                    <a:pt x="331" y="579"/>
                    <a:pt x="331" y="582"/>
                    <a:pt x="330" y="584"/>
                  </a:cubicBezTo>
                  <a:cubicBezTo>
                    <a:pt x="318" y="614"/>
                    <a:pt x="318" y="614"/>
                    <a:pt x="318" y="614"/>
                  </a:cubicBezTo>
                  <a:cubicBezTo>
                    <a:pt x="317" y="615"/>
                    <a:pt x="317" y="616"/>
                    <a:pt x="317" y="617"/>
                  </a:cubicBezTo>
                  <a:cubicBezTo>
                    <a:pt x="315" y="623"/>
                    <a:pt x="307" y="657"/>
                    <a:pt x="320" y="660"/>
                  </a:cubicBezTo>
                  <a:cubicBezTo>
                    <a:pt x="333" y="663"/>
                    <a:pt x="390" y="690"/>
                    <a:pt x="407" y="698"/>
                  </a:cubicBezTo>
                  <a:cubicBezTo>
                    <a:pt x="410" y="699"/>
                    <a:pt x="413" y="702"/>
                    <a:pt x="415" y="705"/>
                  </a:cubicBezTo>
                  <a:cubicBezTo>
                    <a:pt x="426" y="722"/>
                    <a:pt x="426" y="722"/>
                    <a:pt x="426" y="722"/>
                  </a:cubicBezTo>
                  <a:cubicBezTo>
                    <a:pt x="430" y="730"/>
                    <a:pt x="429" y="739"/>
                    <a:pt x="424" y="745"/>
                  </a:cubicBezTo>
                  <a:cubicBezTo>
                    <a:pt x="392" y="778"/>
                    <a:pt x="392" y="778"/>
                    <a:pt x="392" y="778"/>
                  </a:cubicBezTo>
                  <a:cubicBezTo>
                    <a:pt x="391" y="779"/>
                    <a:pt x="389" y="781"/>
                    <a:pt x="387" y="782"/>
                  </a:cubicBezTo>
                  <a:cubicBezTo>
                    <a:pt x="274" y="839"/>
                    <a:pt x="274" y="839"/>
                    <a:pt x="274" y="839"/>
                  </a:cubicBezTo>
                  <a:cubicBezTo>
                    <a:pt x="274" y="839"/>
                    <a:pt x="273" y="839"/>
                    <a:pt x="272" y="840"/>
                  </a:cubicBezTo>
                  <a:cubicBezTo>
                    <a:pt x="157" y="878"/>
                    <a:pt x="157" y="878"/>
                    <a:pt x="157" y="878"/>
                  </a:cubicBezTo>
                  <a:cubicBezTo>
                    <a:pt x="148" y="881"/>
                    <a:pt x="143" y="889"/>
                    <a:pt x="144" y="898"/>
                  </a:cubicBezTo>
                  <a:cubicBezTo>
                    <a:pt x="148" y="931"/>
                    <a:pt x="148" y="931"/>
                    <a:pt x="148" y="931"/>
                  </a:cubicBezTo>
                  <a:cubicBezTo>
                    <a:pt x="148" y="935"/>
                    <a:pt x="150" y="939"/>
                    <a:pt x="153" y="942"/>
                  </a:cubicBezTo>
                  <a:cubicBezTo>
                    <a:pt x="187" y="975"/>
                    <a:pt x="187" y="975"/>
                    <a:pt x="187" y="975"/>
                  </a:cubicBezTo>
                  <a:cubicBezTo>
                    <a:pt x="190" y="978"/>
                    <a:pt x="192" y="981"/>
                    <a:pt x="193" y="985"/>
                  </a:cubicBezTo>
                  <a:cubicBezTo>
                    <a:pt x="216" y="1155"/>
                    <a:pt x="216" y="1155"/>
                    <a:pt x="216" y="1155"/>
                  </a:cubicBezTo>
                  <a:cubicBezTo>
                    <a:pt x="218" y="1147"/>
                    <a:pt x="227" y="1143"/>
                    <a:pt x="234" y="1148"/>
                  </a:cubicBezTo>
                  <a:cubicBezTo>
                    <a:pt x="285" y="1183"/>
                    <a:pt x="285" y="1183"/>
                    <a:pt x="285" y="1183"/>
                  </a:cubicBezTo>
                  <a:cubicBezTo>
                    <a:pt x="286" y="1184"/>
                    <a:pt x="286" y="1185"/>
                    <a:pt x="287" y="1186"/>
                  </a:cubicBezTo>
                  <a:cubicBezTo>
                    <a:pt x="366" y="1282"/>
                    <a:pt x="366" y="1282"/>
                    <a:pt x="366" y="1282"/>
                  </a:cubicBezTo>
                  <a:cubicBezTo>
                    <a:pt x="369" y="1285"/>
                    <a:pt x="374" y="1286"/>
                    <a:pt x="378" y="1285"/>
                  </a:cubicBezTo>
                  <a:cubicBezTo>
                    <a:pt x="394" y="1280"/>
                    <a:pt x="394" y="1280"/>
                    <a:pt x="394" y="1280"/>
                  </a:cubicBezTo>
                  <a:cubicBezTo>
                    <a:pt x="397" y="1279"/>
                    <a:pt x="401" y="1279"/>
                    <a:pt x="403" y="1281"/>
                  </a:cubicBezTo>
                  <a:cubicBezTo>
                    <a:pt x="432" y="1297"/>
                    <a:pt x="432" y="1297"/>
                    <a:pt x="432" y="1297"/>
                  </a:cubicBezTo>
                  <a:cubicBezTo>
                    <a:pt x="436" y="1300"/>
                    <a:pt x="442" y="1299"/>
                    <a:pt x="446" y="1296"/>
                  </a:cubicBezTo>
                  <a:cubicBezTo>
                    <a:pt x="542" y="1196"/>
                    <a:pt x="542" y="1196"/>
                    <a:pt x="542" y="1196"/>
                  </a:cubicBezTo>
                  <a:cubicBezTo>
                    <a:pt x="545" y="1193"/>
                    <a:pt x="551" y="1192"/>
                    <a:pt x="555" y="1194"/>
                  </a:cubicBezTo>
                  <a:cubicBezTo>
                    <a:pt x="659" y="1251"/>
                    <a:pt x="659" y="1251"/>
                    <a:pt x="659" y="1251"/>
                  </a:cubicBezTo>
                  <a:cubicBezTo>
                    <a:pt x="661" y="1252"/>
                    <a:pt x="662" y="1253"/>
                    <a:pt x="663" y="1254"/>
                  </a:cubicBezTo>
                  <a:cubicBezTo>
                    <a:pt x="727" y="1340"/>
                    <a:pt x="727" y="1340"/>
                    <a:pt x="727" y="1340"/>
                  </a:cubicBezTo>
                  <a:cubicBezTo>
                    <a:pt x="729" y="1343"/>
                    <a:pt x="730" y="1346"/>
                    <a:pt x="729" y="1349"/>
                  </a:cubicBezTo>
                  <a:cubicBezTo>
                    <a:pt x="706" y="1437"/>
                    <a:pt x="706" y="1437"/>
                    <a:pt x="706" y="1437"/>
                  </a:cubicBezTo>
                  <a:cubicBezTo>
                    <a:pt x="705" y="1440"/>
                    <a:pt x="706" y="1445"/>
                    <a:pt x="709" y="1447"/>
                  </a:cubicBezTo>
                  <a:cubicBezTo>
                    <a:pt x="757" y="1492"/>
                    <a:pt x="757" y="1492"/>
                    <a:pt x="757" y="1492"/>
                  </a:cubicBezTo>
                  <a:cubicBezTo>
                    <a:pt x="760" y="1494"/>
                    <a:pt x="761" y="1496"/>
                    <a:pt x="761" y="1499"/>
                  </a:cubicBezTo>
                  <a:cubicBezTo>
                    <a:pt x="765" y="1557"/>
                    <a:pt x="765" y="1557"/>
                    <a:pt x="765" y="1557"/>
                  </a:cubicBezTo>
                  <a:cubicBezTo>
                    <a:pt x="765" y="1560"/>
                    <a:pt x="764" y="1563"/>
                    <a:pt x="761" y="1566"/>
                  </a:cubicBezTo>
                  <a:cubicBezTo>
                    <a:pt x="716" y="1604"/>
                    <a:pt x="716" y="1604"/>
                    <a:pt x="716" y="1604"/>
                  </a:cubicBezTo>
                  <a:cubicBezTo>
                    <a:pt x="679" y="1636"/>
                    <a:pt x="679" y="1636"/>
                    <a:pt x="679" y="1636"/>
                  </a:cubicBezTo>
                  <a:cubicBezTo>
                    <a:pt x="677" y="1638"/>
                    <a:pt x="676" y="1640"/>
                    <a:pt x="676" y="1642"/>
                  </a:cubicBezTo>
                  <a:cubicBezTo>
                    <a:pt x="659" y="1739"/>
                    <a:pt x="659" y="1739"/>
                    <a:pt x="659" y="1739"/>
                  </a:cubicBezTo>
                  <a:cubicBezTo>
                    <a:pt x="658" y="1744"/>
                    <a:pt x="660" y="1748"/>
                    <a:pt x="664" y="1750"/>
                  </a:cubicBezTo>
                  <a:cubicBezTo>
                    <a:pt x="742" y="1798"/>
                    <a:pt x="742" y="1798"/>
                    <a:pt x="742" y="1798"/>
                  </a:cubicBezTo>
                  <a:cubicBezTo>
                    <a:pt x="743" y="1798"/>
                    <a:pt x="744" y="1799"/>
                    <a:pt x="744" y="1799"/>
                  </a:cubicBezTo>
                  <a:cubicBezTo>
                    <a:pt x="841" y="1890"/>
                    <a:pt x="841" y="1890"/>
                    <a:pt x="841" y="1890"/>
                  </a:cubicBezTo>
                  <a:cubicBezTo>
                    <a:pt x="842" y="1891"/>
                    <a:pt x="842" y="1891"/>
                    <a:pt x="843" y="1892"/>
                  </a:cubicBezTo>
                  <a:cubicBezTo>
                    <a:pt x="907" y="1991"/>
                    <a:pt x="907" y="1991"/>
                    <a:pt x="907" y="1991"/>
                  </a:cubicBezTo>
                  <a:cubicBezTo>
                    <a:pt x="910" y="1996"/>
                    <a:pt x="917" y="1997"/>
                    <a:pt x="922" y="1995"/>
                  </a:cubicBezTo>
                  <a:cubicBezTo>
                    <a:pt x="951" y="1978"/>
                    <a:pt x="951" y="1978"/>
                    <a:pt x="951" y="1978"/>
                  </a:cubicBezTo>
                  <a:cubicBezTo>
                    <a:pt x="955" y="1976"/>
                    <a:pt x="959" y="1976"/>
                    <a:pt x="962" y="1978"/>
                  </a:cubicBezTo>
                  <a:cubicBezTo>
                    <a:pt x="1021" y="2011"/>
                    <a:pt x="1021" y="2011"/>
                    <a:pt x="1021" y="2011"/>
                  </a:cubicBezTo>
                  <a:cubicBezTo>
                    <a:pt x="1024" y="2013"/>
                    <a:pt x="1026" y="2013"/>
                    <a:pt x="1029" y="2013"/>
                  </a:cubicBezTo>
                  <a:cubicBezTo>
                    <a:pt x="1116" y="1995"/>
                    <a:pt x="1116" y="1995"/>
                    <a:pt x="1116" y="1995"/>
                  </a:cubicBezTo>
                  <a:cubicBezTo>
                    <a:pt x="1117" y="1995"/>
                    <a:pt x="1119" y="1995"/>
                    <a:pt x="1120" y="1995"/>
                  </a:cubicBezTo>
                  <a:cubicBezTo>
                    <a:pt x="1195" y="2014"/>
                    <a:pt x="1195" y="2014"/>
                    <a:pt x="1195" y="2014"/>
                  </a:cubicBezTo>
                  <a:cubicBezTo>
                    <a:pt x="1199" y="2015"/>
                    <a:pt x="1204" y="2013"/>
                    <a:pt x="1206" y="2009"/>
                  </a:cubicBezTo>
                  <a:cubicBezTo>
                    <a:pt x="1263" y="1930"/>
                    <a:pt x="1263" y="1930"/>
                    <a:pt x="1263" y="1930"/>
                  </a:cubicBezTo>
                  <a:cubicBezTo>
                    <a:pt x="1265" y="1928"/>
                    <a:pt x="1268" y="1926"/>
                    <a:pt x="1271" y="1926"/>
                  </a:cubicBezTo>
                  <a:cubicBezTo>
                    <a:pt x="1366" y="1919"/>
                    <a:pt x="1366" y="1919"/>
                    <a:pt x="1366" y="1919"/>
                  </a:cubicBezTo>
                  <a:cubicBezTo>
                    <a:pt x="1368" y="1919"/>
                    <a:pt x="1370" y="1920"/>
                    <a:pt x="1372" y="1921"/>
                  </a:cubicBezTo>
                  <a:cubicBezTo>
                    <a:pt x="1422" y="1948"/>
                    <a:pt x="1422" y="1948"/>
                    <a:pt x="1422" y="1948"/>
                  </a:cubicBezTo>
                  <a:cubicBezTo>
                    <a:pt x="1425" y="1950"/>
                    <a:pt x="1427" y="1953"/>
                    <a:pt x="1428" y="1957"/>
                  </a:cubicBezTo>
                  <a:cubicBezTo>
                    <a:pt x="1430" y="1995"/>
                    <a:pt x="1430" y="1995"/>
                    <a:pt x="1430" y="1995"/>
                  </a:cubicBezTo>
                  <a:cubicBezTo>
                    <a:pt x="1431" y="1998"/>
                    <a:pt x="1432" y="2000"/>
                    <a:pt x="1434" y="2002"/>
                  </a:cubicBezTo>
                  <a:cubicBezTo>
                    <a:pt x="1543" y="2103"/>
                    <a:pt x="1543" y="2103"/>
                    <a:pt x="1543" y="2103"/>
                  </a:cubicBezTo>
                  <a:cubicBezTo>
                    <a:pt x="1546" y="2106"/>
                    <a:pt x="1550" y="2107"/>
                    <a:pt x="1553" y="2105"/>
                  </a:cubicBezTo>
                  <a:cubicBezTo>
                    <a:pt x="1603" y="2089"/>
                    <a:pt x="1603" y="2089"/>
                    <a:pt x="1603" y="2089"/>
                  </a:cubicBezTo>
                  <a:cubicBezTo>
                    <a:pt x="1604" y="2089"/>
                    <a:pt x="1605" y="2089"/>
                    <a:pt x="1606" y="2089"/>
                  </a:cubicBezTo>
                  <a:cubicBezTo>
                    <a:pt x="1748" y="2083"/>
                    <a:pt x="1748" y="2083"/>
                    <a:pt x="1748" y="2083"/>
                  </a:cubicBezTo>
                  <a:cubicBezTo>
                    <a:pt x="1752" y="2083"/>
                    <a:pt x="1755" y="2085"/>
                    <a:pt x="1757" y="2087"/>
                  </a:cubicBezTo>
                  <a:cubicBezTo>
                    <a:pt x="1787" y="2124"/>
                    <a:pt x="1787" y="2124"/>
                    <a:pt x="1787" y="2124"/>
                  </a:cubicBezTo>
                  <a:cubicBezTo>
                    <a:pt x="1791" y="2128"/>
                    <a:pt x="1797" y="2129"/>
                    <a:pt x="1802" y="2126"/>
                  </a:cubicBezTo>
                  <a:cubicBezTo>
                    <a:pt x="1839" y="2103"/>
                    <a:pt x="1887" y="2119"/>
                    <a:pt x="1904" y="2159"/>
                  </a:cubicBezTo>
                  <a:cubicBezTo>
                    <a:pt x="1926" y="2214"/>
                    <a:pt x="1926" y="2214"/>
                    <a:pt x="1926" y="2214"/>
                  </a:cubicBezTo>
                  <a:cubicBezTo>
                    <a:pt x="1927" y="2217"/>
                    <a:pt x="1930" y="2219"/>
                    <a:pt x="1933" y="2220"/>
                  </a:cubicBezTo>
                  <a:cubicBezTo>
                    <a:pt x="2046" y="2258"/>
                    <a:pt x="2046" y="2258"/>
                    <a:pt x="2046" y="2258"/>
                  </a:cubicBezTo>
                  <a:cubicBezTo>
                    <a:pt x="2047" y="2258"/>
                    <a:pt x="2047" y="2259"/>
                    <a:pt x="2048" y="2259"/>
                  </a:cubicBezTo>
                  <a:cubicBezTo>
                    <a:pt x="2090" y="2280"/>
                    <a:pt x="2090" y="2280"/>
                    <a:pt x="2090" y="2280"/>
                  </a:cubicBezTo>
                  <a:cubicBezTo>
                    <a:pt x="2105" y="2274"/>
                    <a:pt x="2105" y="2274"/>
                    <a:pt x="2105" y="2274"/>
                  </a:cubicBezTo>
                  <a:cubicBezTo>
                    <a:pt x="2105" y="2273"/>
                    <a:pt x="2106" y="2273"/>
                    <a:pt x="2107" y="2273"/>
                  </a:cubicBezTo>
                  <a:cubicBezTo>
                    <a:pt x="2251" y="2240"/>
                    <a:pt x="2251" y="2240"/>
                    <a:pt x="2251" y="2240"/>
                  </a:cubicBezTo>
                  <a:cubicBezTo>
                    <a:pt x="2253" y="2240"/>
                    <a:pt x="2254" y="2239"/>
                    <a:pt x="2255" y="2239"/>
                  </a:cubicBezTo>
                  <a:cubicBezTo>
                    <a:pt x="2309" y="2210"/>
                    <a:pt x="2309" y="2210"/>
                    <a:pt x="2309" y="2210"/>
                  </a:cubicBezTo>
                  <a:cubicBezTo>
                    <a:pt x="2315" y="2207"/>
                    <a:pt x="2318" y="2202"/>
                    <a:pt x="2319" y="2196"/>
                  </a:cubicBezTo>
                  <a:cubicBezTo>
                    <a:pt x="2326" y="2127"/>
                    <a:pt x="2326" y="2127"/>
                    <a:pt x="2326" y="2127"/>
                  </a:cubicBezTo>
                  <a:cubicBezTo>
                    <a:pt x="2327" y="2124"/>
                    <a:pt x="2328" y="2121"/>
                    <a:pt x="2330" y="2118"/>
                  </a:cubicBezTo>
                  <a:cubicBezTo>
                    <a:pt x="2386" y="2045"/>
                    <a:pt x="2386" y="2045"/>
                    <a:pt x="2386" y="2045"/>
                  </a:cubicBezTo>
                  <a:cubicBezTo>
                    <a:pt x="2388" y="2043"/>
                    <a:pt x="2391" y="2040"/>
                    <a:pt x="2394" y="2039"/>
                  </a:cubicBezTo>
                  <a:cubicBezTo>
                    <a:pt x="2461" y="2013"/>
                    <a:pt x="2461" y="2013"/>
                    <a:pt x="2461" y="2013"/>
                  </a:cubicBezTo>
                  <a:cubicBezTo>
                    <a:pt x="2467" y="2011"/>
                    <a:pt x="2471" y="2007"/>
                    <a:pt x="2472" y="2001"/>
                  </a:cubicBezTo>
                  <a:cubicBezTo>
                    <a:pt x="2503" y="1894"/>
                    <a:pt x="2503" y="1894"/>
                    <a:pt x="2503" y="1894"/>
                  </a:cubicBezTo>
                  <a:cubicBezTo>
                    <a:pt x="2504" y="1888"/>
                    <a:pt x="2509" y="1883"/>
                    <a:pt x="2515" y="1881"/>
                  </a:cubicBezTo>
                  <a:cubicBezTo>
                    <a:pt x="2600" y="1854"/>
                    <a:pt x="2600" y="1854"/>
                    <a:pt x="2600" y="1854"/>
                  </a:cubicBezTo>
                  <a:cubicBezTo>
                    <a:pt x="2601" y="1854"/>
                    <a:pt x="2601" y="1854"/>
                    <a:pt x="2602" y="1854"/>
                  </a:cubicBezTo>
                  <a:cubicBezTo>
                    <a:pt x="2630" y="1842"/>
                    <a:pt x="2630" y="1842"/>
                    <a:pt x="2630" y="1842"/>
                  </a:cubicBezTo>
                  <a:cubicBezTo>
                    <a:pt x="2641" y="1838"/>
                    <a:pt x="2645" y="1825"/>
                    <a:pt x="2639" y="1815"/>
                  </a:cubicBezTo>
                  <a:cubicBezTo>
                    <a:pt x="2581" y="1722"/>
                    <a:pt x="2581" y="1722"/>
                    <a:pt x="2581" y="1722"/>
                  </a:cubicBezTo>
                  <a:cubicBezTo>
                    <a:pt x="2580" y="1719"/>
                    <a:pt x="2579" y="1716"/>
                    <a:pt x="2579" y="1712"/>
                  </a:cubicBezTo>
                  <a:cubicBezTo>
                    <a:pt x="2579" y="1630"/>
                    <a:pt x="2579" y="1630"/>
                    <a:pt x="2579" y="1630"/>
                  </a:cubicBezTo>
                  <a:cubicBezTo>
                    <a:pt x="2579" y="1629"/>
                    <a:pt x="2579" y="1628"/>
                    <a:pt x="2579" y="16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18"/>
            <p:cNvSpPr>
              <a:spLocks/>
            </p:cNvSpPr>
            <p:nvPr/>
          </p:nvSpPr>
          <p:spPr bwMode="auto">
            <a:xfrm>
              <a:off x="6405208" y="2511535"/>
              <a:ext cx="408659" cy="344664"/>
            </a:xfrm>
            <a:custGeom>
              <a:avLst/>
              <a:gdLst>
                <a:gd name="T0" fmla="*/ 1340 w 1361"/>
                <a:gd name="T1" fmla="*/ 174 h 1149"/>
                <a:gd name="T2" fmla="*/ 1331 w 1361"/>
                <a:gd name="T3" fmla="*/ 156 h 1149"/>
                <a:gd name="T4" fmla="*/ 1279 w 1361"/>
                <a:gd name="T5" fmla="*/ 97 h 1149"/>
                <a:gd name="T6" fmla="*/ 1255 w 1361"/>
                <a:gd name="T7" fmla="*/ 84 h 1149"/>
                <a:gd name="T8" fmla="*/ 1004 w 1361"/>
                <a:gd name="T9" fmla="*/ 40 h 1149"/>
                <a:gd name="T10" fmla="*/ 997 w 1361"/>
                <a:gd name="T11" fmla="*/ 39 h 1149"/>
                <a:gd name="T12" fmla="*/ 905 w 1361"/>
                <a:gd name="T13" fmla="*/ 6 h 1149"/>
                <a:gd name="T14" fmla="*/ 862 w 1361"/>
                <a:gd name="T15" fmla="*/ 14 h 1149"/>
                <a:gd name="T16" fmla="*/ 715 w 1361"/>
                <a:gd name="T17" fmla="*/ 154 h 1149"/>
                <a:gd name="T18" fmla="*/ 700 w 1361"/>
                <a:gd name="T19" fmla="*/ 163 h 1149"/>
                <a:gd name="T20" fmla="*/ 599 w 1361"/>
                <a:gd name="T21" fmla="*/ 196 h 1149"/>
                <a:gd name="T22" fmla="*/ 572 w 1361"/>
                <a:gd name="T23" fmla="*/ 226 h 1149"/>
                <a:gd name="T24" fmla="*/ 552 w 1361"/>
                <a:gd name="T25" fmla="*/ 306 h 1149"/>
                <a:gd name="T26" fmla="*/ 542 w 1361"/>
                <a:gd name="T27" fmla="*/ 325 h 1149"/>
                <a:gd name="T28" fmla="*/ 465 w 1361"/>
                <a:gd name="T29" fmla="*/ 406 h 1149"/>
                <a:gd name="T30" fmla="*/ 461 w 1361"/>
                <a:gd name="T31" fmla="*/ 409 h 1149"/>
                <a:gd name="T32" fmla="*/ 342 w 1361"/>
                <a:gd name="T33" fmla="*/ 506 h 1149"/>
                <a:gd name="T34" fmla="*/ 339 w 1361"/>
                <a:gd name="T35" fmla="*/ 508 h 1149"/>
                <a:gd name="T36" fmla="*/ 21 w 1361"/>
                <a:gd name="T37" fmla="*/ 722 h 1149"/>
                <a:gd name="T38" fmla="*/ 3 w 1361"/>
                <a:gd name="T39" fmla="*/ 762 h 1149"/>
                <a:gd name="T40" fmla="*/ 22 w 1361"/>
                <a:gd name="T41" fmla="*/ 883 h 1149"/>
                <a:gd name="T42" fmla="*/ 66 w 1361"/>
                <a:gd name="T43" fmla="*/ 918 h 1149"/>
                <a:gd name="T44" fmla="*/ 70 w 1361"/>
                <a:gd name="T45" fmla="*/ 918 h 1149"/>
                <a:gd name="T46" fmla="*/ 266 w 1361"/>
                <a:gd name="T47" fmla="*/ 925 h 1149"/>
                <a:gd name="T48" fmla="*/ 286 w 1361"/>
                <a:gd name="T49" fmla="*/ 930 h 1149"/>
                <a:gd name="T50" fmla="*/ 419 w 1361"/>
                <a:gd name="T51" fmla="*/ 1006 h 1149"/>
                <a:gd name="T52" fmla="*/ 426 w 1361"/>
                <a:gd name="T53" fmla="*/ 1012 h 1149"/>
                <a:gd name="T54" fmla="*/ 563 w 1361"/>
                <a:gd name="T55" fmla="*/ 1135 h 1149"/>
                <a:gd name="T56" fmla="*/ 607 w 1361"/>
                <a:gd name="T57" fmla="*/ 1142 h 1149"/>
                <a:gd name="T58" fmla="*/ 792 w 1361"/>
                <a:gd name="T59" fmla="*/ 1062 h 1149"/>
                <a:gd name="T60" fmla="*/ 815 w 1361"/>
                <a:gd name="T61" fmla="*/ 1034 h 1149"/>
                <a:gd name="T62" fmla="*/ 849 w 1361"/>
                <a:gd name="T63" fmla="*/ 901 h 1149"/>
                <a:gd name="T64" fmla="*/ 848 w 1361"/>
                <a:gd name="T65" fmla="*/ 878 h 1149"/>
                <a:gd name="T66" fmla="*/ 839 w 1361"/>
                <a:gd name="T67" fmla="*/ 849 h 1149"/>
                <a:gd name="T68" fmla="*/ 858 w 1361"/>
                <a:gd name="T69" fmla="*/ 800 h 1149"/>
                <a:gd name="T70" fmla="*/ 873 w 1361"/>
                <a:gd name="T71" fmla="*/ 793 h 1149"/>
                <a:gd name="T72" fmla="*/ 944 w 1361"/>
                <a:gd name="T73" fmla="*/ 771 h 1149"/>
                <a:gd name="T74" fmla="*/ 968 w 1361"/>
                <a:gd name="T75" fmla="*/ 752 h 1149"/>
                <a:gd name="T76" fmla="*/ 1022 w 1361"/>
                <a:gd name="T77" fmla="*/ 645 h 1149"/>
                <a:gd name="T78" fmla="*/ 1134 w 1361"/>
                <a:gd name="T79" fmla="*/ 612 h 1149"/>
                <a:gd name="T80" fmla="*/ 1146 w 1361"/>
                <a:gd name="T81" fmla="*/ 607 h 1149"/>
                <a:gd name="T82" fmla="*/ 1254 w 1361"/>
                <a:gd name="T83" fmla="*/ 538 h 1149"/>
                <a:gd name="T84" fmla="*/ 1269 w 1361"/>
                <a:gd name="T85" fmla="*/ 521 h 1149"/>
                <a:gd name="T86" fmla="*/ 1323 w 1361"/>
                <a:gd name="T87" fmla="*/ 404 h 1149"/>
                <a:gd name="T88" fmla="*/ 1326 w 1361"/>
                <a:gd name="T89" fmla="*/ 398 h 1149"/>
                <a:gd name="T90" fmla="*/ 1359 w 1361"/>
                <a:gd name="T91" fmla="*/ 278 h 1149"/>
                <a:gd name="T92" fmla="*/ 1360 w 1361"/>
                <a:gd name="T93" fmla="*/ 258 h 1149"/>
                <a:gd name="T94" fmla="*/ 1340 w 1361"/>
                <a:gd name="T95" fmla="*/ 174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1" h="1149">
                  <a:moveTo>
                    <a:pt x="1340" y="174"/>
                  </a:moveTo>
                  <a:cubicBezTo>
                    <a:pt x="1338" y="167"/>
                    <a:pt x="1335" y="161"/>
                    <a:pt x="1331" y="156"/>
                  </a:cubicBezTo>
                  <a:cubicBezTo>
                    <a:pt x="1279" y="97"/>
                    <a:pt x="1279" y="97"/>
                    <a:pt x="1279" y="97"/>
                  </a:cubicBezTo>
                  <a:cubicBezTo>
                    <a:pt x="1273" y="90"/>
                    <a:pt x="1265" y="85"/>
                    <a:pt x="1255" y="84"/>
                  </a:cubicBezTo>
                  <a:cubicBezTo>
                    <a:pt x="1004" y="40"/>
                    <a:pt x="1004" y="40"/>
                    <a:pt x="1004" y="40"/>
                  </a:cubicBezTo>
                  <a:cubicBezTo>
                    <a:pt x="1001" y="40"/>
                    <a:pt x="999" y="39"/>
                    <a:pt x="997" y="39"/>
                  </a:cubicBezTo>
                  <a:cubicBezTo>
                    <a:pt x="905" y="6"/>
                    <a:pt x="905" y="6"/>
                    <a:pt x="905" y="6"/>
                  </a:cubicBezTo>
                  <a:cubicBezTo>
                    <a:pt x="890" y="0"/>
                    <a:pt x="873" y="4"/>
                    <a:pt x="862" y="14"/>
                  </a:cubicBezTo>
                  <a:cubicBezTo>
                    <a:pt x="715" y="154"/>
                    <a:pt x="715" y="154"/>
                    <a:pt x="715" y="154"/>
                  </a:cubicBezTo>
                  <a:cubicBezTo>
                    <a:pt x="711" y="158"/>
                    <a:pt x="705" y="161"/>
                    <a:pt x="700" y="163"/>
                  </a:cubicBezTo>
                  <a:cubicBezTo>
                    <a:pt x="599" y="196"/>
                    <a:pt x="599" y="196"/>
                    <a:pt x="599" y="196"/>
                  </a:cubicBezTo>
                  <a:cubicBezTo>
                    <a:pt x="586" y="201"/>
                    <a:pt x="575" y="212"/>
                    <a:pt x="572" y="226"/>
                  </a:cubicBezTo>
                  <a:cubicBezTo>
                    <a:pt x="552" y="306"/>
                    <a:pt x="552" y="306"/>
                    <a:pt x="552" y="306"/>
                  </a:cubicBezTo>
                  <a:cubicBezTo>
                    <a:pt x="551" y="313"/>
                    <a:pt x="547" y="320"/>
                    <a:pt x="542" y="325"/>
                  </a:cubicBezTo>
                  <a:cubicBezTo>
                    <a:pt x="465" y="406"/>
                    <a:pt x="465" y="406"/>
                    <a:pt x="465" y="406"/>
                  </a:cubicBezTo>
                  <a:cubicBezTo>
                    <a:pt x="463" y="407"/>
                    <a:pt x="462" y="408"/>
                    <a:pt x="461" y="409"/>
                  </a:cubicBezTo>
                  <a:cubicBezTo>
                    <a:pt x="342" y="506"/>
                    <a:pt x="342" y="506"/>
                    <a:pt x="342" y="506"/>
                  </a:cubicBezTo>
                  <a:cubicBezTo>
                    <a:pt x="341" y="506"/>
                    <a:pt x="340" y="507"/>
                    <a:pt x="339" y="508"/>
                  </a:cubicBezTo>
                  <a:cubicBezTo>
                    <a:pt x="21" y="722"/>
                    <a:pt x="21" y="722"/>
                    <a:pt x="21" y="722"/>
                  </a:cubicBezTo>
                  <a:cubicBezTo>
                    <a:pt x="7" y="731"/>
                    <a:pt x="0" y="747"/>
                    <a:pt x="3" y="762"/>
                  </a:cubicBezTo>
                  <a:cubicBezTo>
                    <a:pt x="22" y="883"/>
                    <a:pt x="22" y="883"/>
                    <a:pt x="22" y="883"/>
                  </a:cubicBezTo>
                  <a:cubicBezTo>
                    <a:pt x="25" y="905"/>
                    <a:pt x="44" y="920"/>
                    <a:pt x="66" y="918"/>
                  </a:cubicBezTo>
                  <a:cubicBezTo>
                    <a:pt x="67" y="918"/>
                    <a:pt x="68" y="918"/>
                    <a:pt x="70" y="918"/>
                  </a:cubicBezTo>
                  <a:cubicBezTo>
                    <a:pt x="266" y="925"/>
                    <a:pt x="266" y="925"/>
                    <a:pt x="266" y="925"/>
                  </a:cubicBezTo>
                  <a:cubicBezTo>
                    <a:pt x="273" y="925"/>
                    <a:pt x="280" y="927"/>
                    <a:pt x="286" y="930"/>
                  </a:cubicBezTo>
                  <a:cubicBezTo>
                    <a:pt x="419" y="1006"/>
                    <a:pt x="419" y="1006"/>
                    <a:pt x="419" y="1006"/>
                  </a:cubicBezTo>
                  <a:cubicBezTo>
                    <a:pt x="421" y="1008"/>
                    <a:pt x="424" y="1009"/>
                    <a:pt x="426" y="1012"/>
                  </a:cubicBezTo>
                  <a:cubicBezTo>
                    <a:pt x="563" y="1135"/>
                    <a:pt x="563" y="1135"/>
                    <a:pt x="563" y="1135"/>
                  </a:cubicBezTo>
                  <a:cubicBezTo>
                    <a:pt x="575" y="1146"/>
                    <a:pt x="592" y="1149"/>
                    <a:pt x="607" y="1142"/>
                  </a:cubicBezTo>
                  <a:cubicBezTo>
                    <a:pt x="792" y="1062"/>
                    <a:pt x="792" y="1062"/>
                    <a:pt x="792" y="1062"/>
                  </a:cubicBezTo>
                  <a:cubicBezTo>
                    <a:pt x="803" y="1057"/>
                    <a:pt x="812" y="1047"/>
                    <a:pt x="815" y="1034"/>
                  </a:cubicBezTo>
                  <a:cubicBezTo>
                    <a:pt x="849" y="901"/>
                    <a:pt x="849" y="901"/>
                    <a:pt x="849" y="901"/>
                  </a:cubicBezTo>
                  <a:cubicBezTo>
                    <a:pt x="851" y="893"/>
                    <a:pt x="851" y="885"/>
                    <a:pt x="848" y="878"/>
                  </a:cubicBezTo>
                  <a:cubicBezTo>
                    <a:pt x="839" y="849"/>
                    <a:pt x="839" y="849"/>
                    <a:pt x="839" y="849"/>
                  </a:cubicBezTo>
                  <a:cubicBezTo>
                    <a:pt x="833" y="830"/>
                    <a:pt x="841" y="810"/>
                    <a:pt x="858" y="800"/>
                  </a:cubicBezTo>
                  <a:cubicBezTo>
                    <a:pt x="865" y="796"/>
                    <a:pt x="871" y="793"/>
                    <a:pt x="873" y="793"/>
                  </a:cubicBezTo>
                  <a:cubicBezTo>
                    <a:pt x="876" y="793"/>
                    <a:pt x="920" y="779"/>
                    <a:pt x="944" y="771"/>
                  </a:cubicBezTo>
                  <a:cubicBezTo>
                    <a:pt x="954" y="768"/>
                    <a:pt x="963" y="761"/>
                    <a:pt x="968" y="752"/>
                  </a:cubicBezTo>
                  <a:cubicBezTo>
                    <a:pt x="985" y="720"/>
                    <a:pt x="1024" y="649"/>
                    <a:pt x="1022" y="645"/>
                  </a:cubicBezTo>
                  <a:cubicBezTo>
                    <a:pt x="1020" y="641"/>
                    <a:pt x="1109" y="618"/>
                    <a:pt x="1134" y="612"/>
                  </a:cubicBezTo>
                  <a:cubicBezTo>
                    <a:pt x="1138" y="611"/>
                    <a:pt x="1142" y="609"/>
                    <a:pt x="1146" y="607"/>
                  </a:cubicBezTo>
                  <a:cubicBezTo>
                    <a:pt x="1254" y="538"/>
                    <a:pt x="1254" y="538"/>
                    <a:pt x="1254" y="538"/>
                  </a:cubicBezTo>
                  <a:cubicBezTo>
                    <a:pt x="1260" y="534"/>
                    <a:pt x="1266" y="528"/>
                    <a:pt x="1269" y="521"/>
                  </a:cubicBezTo>
                  <a:cubicBezTo>
                    <a:pt x="1323" y="404"/>
                    <a:pt x="1323" y="404"/>
                    <a:pt x="1323" y="404"/>
                  </a:cubicBezTo>
                  <a:cubicBezTo>
                    <a:pt x="1324" y="402"/>
                    <a:pt x="1325" y="400"/>
                    <a:pt x="1326" y="398"/>
                  </a:cubicBezTo>
                  <a:cubicBezTo>
                    <a:pt x="1359" y="278"/>
                    <a:pt x="1359" y="278"/>
                    <a:pt x="1359" y="278"/>
                  </a:cubicBezTo>
                  <a:cubicBezTo>
                    <a:pt x="1361" y="272"/>
                    <a:pt x="1361" y="264"/>
                    <a:pt x="1360" y="258"/>
                  </a:cubicBezTo>
                  <a:lnTo>
                    <a:pt x="1340" y="17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9"/>
            <p:cNvSpPr>
              <a:spLocks/>
            </p:cNvSpPr>
            <p:nvPr/>
          </p:nvSpPr>
          <p:spPr bwMode="auto">
            <a:xfrm>
              <a:off x="6635488" y="2281255"/>
              <a:ext cx="244389" cy="224233"/>
            </a:xfrm>
            <a:custGeom>
              <a:avLst/>
              <a:gdLst>
                <a:gd name="T0" fmla="*/ 57 w 815"/>
                <a:gd name="T1" fmla="*/ 591 h 748"/>
                <a:gd name="T2" fmla="*/ 72 w 815"/>
                <a:gd name="T3" fmla="*/ 616 h 748"/>
                <a:gd name="T4" fmla="*/ 200 w 815"/>
                <a:gd name="T5" fmla="*/ 719 h 748"/>
                <a:gd name="T6" fmla="*/ 210 w 815"/>
                <a:gd name="T7" fmla="*/ 727 h 748"/>
                <a:gd name="T8" fmla="*/ 228 w 815"/>
                <a:gd name="T9" fmla="*/ 735 h 748"/>
                <a:gd name="T10" fmla="*/ 280 w 815"/>
                <a:gd name="T11" fmla="*/ 746 h 748"/>
                <a:gd name="T12" fmla="*/ 475 w 815"/>
                <a:gd name="T13" fmla="*/ 692 h 748"/>
                <a:gd name="T14" fmla="*/ 478 w 815"/>
                <a:gd name="T15" fmla="*/ 691 h 748"/>
                <a:gd name="T16" fmla="*/ 700 w 815"/>
                <a:gd name="T17" fmla="*/ 643 h 748"/>
                <a:gd name="T18" fmla="*/ 704 w 815"/>
                <a:gd name="T19" fmla="*/ 642 h 748"/>
                <a:gd name="T20" fmla="*/ 785 w 815"/>
                <a:gd name="T21" fmla="*/ 618 h 748"/>
                <a:gd name="T22" fmla="*/ 814 w 815"/>
                <a:gd name="T23" fmla="*/ 575 h 748"/>
                <a:gd name="T24" fmla="*/ 813 w 815"/>
                <a:gd name="T25" fmla="*/ 566 h 748"/>
                <a:gd name="T26" fmla="*/ 745 w 815"/>
                <a:gd name="T27" fmla="*/ 537 h 748"/>
                <a:gd name="T28" fmla="*/ 742 w 815"/>
                <a:gd name="T29" fmla="*/ 494 h 748"/>
                <a:gd name="T30" fmla="*/ 743 w 815"/>
                <a:gd name="T31" fmla="*/ 491 h 748"/>
                <a:gd name="T32" fmla="*/ 755 w 815"/>
                <a:gd name="T33" fmla="*/ 461 h 748"/>
                <a:gd name="T34" fmla="*/ 756 w 815"/>
                <a:gd name="T35" fmla="*/ 454 h 748"/>
                <a:gd name="T36" fmla="*/ 755 w 815"/>
                <a:gd name="T37" fmla="*/ 389 h 748"/>
                <a:gd name="T38" fmla="*/ 749 w 815"/>
                <a:gd name="T39" fmla="*/ 376 h 748"/>
                <a:gd name="T40" fmla="*/ 619 w 815"/>
                <a:gd name="T41" fmla="*/ 253 h 748"/>
                <a:gd name="T42" fmla="*/ 618 w 815"/>
                <a:gd name="T43" fmla="*/ 252 h 748"/>
                <a:gd name="T44" fmla="*/ 583 w 815"/>
                <a:gd name="T45" fmla="*/ 224 h 748"/>
                <a:gd name="T46" fmla="*/ 576 w 815"/>
                <a:gd name="T47" fmla="*/ 220 h 748"/>
                <a:gd name="T48" fmla="*/ 467 w 815"/>
                <a:gd name="T49" fmla="*/ 192 h 748"/>
                <a:gd name="T50" fmla="*/ 455 w 815"/>
                <a:gd name="T51" fmla="*/ 182 h 748"/>
                <a:gd name="T52" fmla="*/ 427 w 815"/>
                <a:gd name="T53" fmla="*/ 126 h 748"/>
                <a:gd name="T54" fmla="*/ 425 w 815"/>
                <a:gd name="T55" fmla="*/ 117 h 748"/>
                <a:gd name="T56" fmla="*/ 426 w 815"/>
                <a:gd name="T57" fmla="*/ 105 h 748"/>
                <a:gd name="T58" fmla="*/ 426 w 815"/>
                <a:gd name="T59" fmla="*/ 105 h 748"/>
                <a:gd name="T60" fmla="*/ 418 w 815"/>
                <a:gd name="T61" fmla="*/ 101 h 748"/>
                <a:gd name="T62" fmla="*/ 370 w 815"/>
                <a:gd name="T63" fmla="*/ 51 h 748"/>
                <a:gd name="T64" fmla="*/ 366 w 815"/>
                <a:gd name="T65" fmla="*/ 48 h 748"/>
                <a:gd name="T66" fmla="*/ 266 w 815"/>
                <a:gd name="T67" fmla="*/ 0 h 748"/>
                <a:gd name="T68" fmla="*/ 243 w 815"/>
                <a:gd name="T69" fmla="*/ 25 h 748"/>
                <a:gd name="T70" fmla="*/ 188 w 815"/>
                <a:gd name="T71" fmla="*/ 29 h 748"/>
                <a:gd name="T72" fmla="*/ 186 w 815"/>
                <a:gd name="T73" fmla="*/ 29 h 748"/>
                <a:gd name="T74" fmla="*/ 162 w 815"/>
                <a:gd name="T75" fmla="*/ 30 h 748"/>
                <a:gd name="T76" fmla="*/ 126 w 815"/>
                <a:gd name="T77" fmla="*/ 59 h 748"/>
                <a:gd name="T78" fmla="*/ 87 w 815"/>
                <a:gd name="T79" fmla="*/ 181 h 748"/>
                <a:gd name="T80" fmla="*/ 76 w 815"/>
                <a:gd name="T81" fmla="*/ 199 h 748"/>
                <a:gd name="T82" fmla="*/ 15 w 815"/>
                <a:gd name="T83" fmla="*/ 257 h 748"/>
                <a:gd name="T84" fmla="*/ 3 w 815"/>
                <a:gd name="T85" fmla="*/ 294 h 748"/>
                <a:gd name="T86" fmla="*/ 57 w 815"/>
                <a:gd name="T87" fmla="*/ 59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5" h="748">
                  <a:moveTo>
                    <a:pt x="57" y="591"/>
                  </a:moveTo>
                  <a:cubicBezTo>
                    <a:pt x="59" y="600"/>
                    <a:pt x="64" y="609"/>
                    <a:pt x="72" y="616"/>
                  </a:cubicBezTo>
                  <a:cubicBezTo>
                    <a:pt x="200" y="719"/>
                    <a:pt x="200" y="719"/>
                    <a:pt x="200" y="719"/>
                  </a:cubicBezTo>
                  <a:cubicBezTo>
                    <a:pt x="210" y="727"/>
                    <a:pt x="210" y="727"/>
                    <a:pt x="210" y="727"/>
                  </a:cubicBezTo>
                  <a:cubicBezTo>
                    <a:pt x="215" y="731"/>
                    <a:pt x="221" y="734"/>
                    <a:pt x="228" y="735"/>
                  </a:cubicBezTo>
                  <a:cubicBezTo>
                    <a:pt x="243" y="738"/>
                    <a:pt x="273" y="744"/>
                    <a:pt x="280" y="746"/>
                  </a:cubicBezTo>
                  <a:cubicBezTo>
                    <a:pt x="289" y="748"/>
                    <a:pt x="457" y="697"/>
                    <a:pt x="475" y="692"/>
                  </a:cubicBezTo>
                  <a:cubicBezTo>
                    <a:pt x="476" y="692"/>
                    <a:pt x="477" y="691"/>
                    <a:pt x="478" y="691"/>
                  </a:cubicBezTo>
                  <a:cubicBezTo>
                    <a:pt x="700" y="643"/>
                    <a:pt x="700" y="643"/>
                    <a:pt x="700" y="643"/>
                  </a:cubicBezTo>
                  <a:cubicBezTo>
                    <a:pt x="702" y="643"/>
                    <a:pt x="703" y="643"/>
                    <a:pt x="704" y="642"/>
                  </a:cubicBezTo>
                  <a:cubicBezTo>
                    <a:pt x="785" y="618"/>
                    <a:pt x="785" y="618"/>
                    <a:pt x="785" y="618"/>
                  </a:cubicBezTo>
                  <a:cubicBezTo>
                    <a:pt x="803" y="612"/>
                    <a:pt x="815" y="595"/>
                    <a:pt x="814" y="575"/>
                  </a:cubicBezTo>
                  <a:cubicBezTo>
                    <a:pt x="813" y="566"/>
                    <a:pt x="813" y="566"/>
                    <a:pt x="813" y="566"/>
                  </a:cubicBezTo>
                  <a:cubicBezTo>
                    <a:pt x="790" y="555"/>
                    <a:pt x="755" y="539"/>
                    <a:pt x="745" y="537"/>
                  </a:cubicBezTo>
                  <a:cubicBezTo>
                    <a:pt x="732" y="534"/>
                    <a:pt x="740" y="500"/>
                    <a:pt x="742" y="494"/>
                  </a:cubicBezTo>
                  <a:cubicBezTo>
                    <a:pt x="742" y="493"/>
                    <a:pt x="742" y="492"/>
                    <a:pt x="743" y="491"/>
                  </a:cubicBezTo>
                  <a:cubicBezTo>
                    <a:pt x="755" y="461"/>
                    <a:pt x="755" y="461"/>
                    <a:pt x="755" y="461"/>
                  </a:cubicBezTo>
                  <a:cubicBezTo>
                    <a:pt x="756" y="459"/>
                    <a:pt x="756" y="456"/>
                    <a:pt x="756" y="454"/>
                  </a:cubicBezTo>
                  <a:cubicBezTo>
                    <a:pt x="755" y="389"/>
                    <a:pt x="755" y="389"/>
                    <a:pt x="755" y="389"/>
                  </a:cubicBezTo>
                  <a:cubicBezTo>
                    <a:pt x="755" y="384"/>
                    <a:pt x="753" y="379"/>
                    <a:pt x="749" y="376"/>
                  </a:cubicBezTo>
                  <a:cubicBezTo>
                    <a:pt x="619" y="253"/>
                    <a:pt x="619" y="253"/>
                    <a:pt x="619" y="253"/>
                  </a:cubicBezTo>
                  <a:cubicBezTo>
                    <a:pt x="619" y="253"/>
                    <a:pt x="618" y="252"/>
                    <a:pt x="618" y="252"/>
                  </a:cubicBezTo>
                  <a:cubicBezTo>
                    <a:pt x="583" y="224"/>
                    <a:pt x="583" y="224"/>
                    <a:pt x="583" y="224"/>
                  </a:cubicBezTo>
                  <a:cubicBezTo>
                    <a:pt x="581" y="222"/>
                    <a:pt x="579" y="221"/>
                    <a:pt x="576" y="220"/>
                  </a:cubicBezTo>
                  <a:cubicBezTo>
                    <a:pt x="467" y="192"/>
                    <a:pt x="467" y="192"/>
                    <a:pt x="467" y="192"/>
                  </a:cubicBezTo>
                  <a:cubicBezTo>
                    <a:pt x="462" y="190"/>
                    <a:pt x="458" y="187"/>
                    <a:pt x="455" y="182"/>
                  </a:cubicBezTo>
                  <a:cubicBezTo>
                    <a:pt x="427" y="126"/>
                    <a:pt x="427" y="126"/>
                    <a:pt x="427" y="126"/>
                  </a:cubicBezTo>
                  <a:cubicBezTo>
                    <a:pt x="425" y="123"/>
                    <a:pt x="425" y="120"/>
                    <a:pt x="425" y="117"/>
                  </a:cubicBezTo>
                  <a:cubicBezTo>
                    <a:pt x="426" y="105"/>
                    <a:pt x="426" y="105"/>
                    <a:pt x="426" y="105"/>
                  </a:cubicBezTo>
                  <a:cubicBezTo>
                    <a:pt x="426" y="105"/>
                    <a:pt x="426" y="105"/>
                    <a:pt x="426" y="105"/>
                  </a:cubicBezTo>
                  <a:cubicBezTo>
                    <a:pt x="423" y="104"/>
                    <a:pt x="420" y="103"/>
                    <a:pt x="418" y="101"/>
                  </a:cubicBezTo>
                  <a:cubicBezTo>
                    <a:pt x="370" y="51"/>
                    <a:pt x="370" y="51"/>
                    <a:pt x="370" y="51"/>
                  </a:cubicBezTo>
                  <a:cubicBezTo>
                    <a:pt x="369" y="50"/>
                    <a:pt x="367" y="49"/>
                    <a:pt x="366" y="48"/>
                  </a:cubicBezTo>
                  <a:cubicBezTo>
                    <a:pt x="266" y="0"/>
                    <a:pt x="266" y="0"/>
                    <a:pt x="266" y="0"/>
                  </a:cubicBezTo>
                  <a:cubicBezTo>
                    <a:pt x="256" y="11"/>
                    <a:pt x="246" y="23"/>
                    <a:pt x="243" y="25"/>
                  </a:cubicBezTo>
                  <a:cubicBezTo>
                    <a:pt x="237" y="28"/>
                    <a:pt x="196" y="29"/>
                    <a:pt x="188" y="29"/>
                  </a:cubicBezTo>
                  <a:cubicBezTo>
                    <a:pt x="187" y="29"/>
                    <a:pt x="187" y="29"/>
                    <a:pt x="186" y="29"/>
                  </a:cubicBezTo>
                  <a:cubicBezTo>
                    <a:pt x="162" y="30"/>
                    <a:pt x="162" y="30"/>
                    <a:pt x="162" y="30"/>
                  </a:cubicBezTo>
                  <a:cubicBezTo>
                    <a:pt x="145" y="32"/>
                    <a:pt x="131" y="43"/>
                    <a:pt x="126" y="59"/>
                  </a:cubicBezTo>
                  <a:cubicBezTo>
                    <a:pt x="87" y="181"/>
                    <a:pt x="87" y="181"/>
                    <a:pt x="87" y="181"/>
                  </a:cubicBezTo>
                  <a:cubicBezTo>
                    <a:pt x="84" y="188"/>
                    <a:pt x="81" y="194"/>
                    <a:pt x="76" y="199"/>
                  </a:cubicBezTo>
                  <a:cubicBezTo>
                    <a:pt x="15" y="257"/>
                    <a:pt x="15" y="257"/>
                    <a:pt x="15" y="257"/>
                  </a:cubicBezTo>
                  <a:cubicBezTo>
                    <a:pt x="5" y="267"/>
                    <a:pt x="0" y="281"/>
                    <a:pt x="3" y="294"/>
                  </a:cubicBezTo>
                  <a:lnTo>
                    <a:pt x="57" y="5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0"/>
            <p:cNvSpPr>
              <a:spLocks noEditPoints="1"/>
            </p:cNvSpPr>
            <p:nvPr/>
          </p:nvSpPr>
          <p:spPr bwMode="auto">
            <a:xfrm>
              <a:off x="6192565" y="1595455"/>
              <a:ext cx="923639" cy="718049"/>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
            <p:cNvSpPr>
              <a:spLocks/>
            </p:cNvSpPr>
            <p:nvPr/>
          </p:nvSpPr>
          <p:spPr bwMode="auto">
            <a:xfrm>
              <a:off x="6771539" y="3301137"/>
              <a:ext cx="390518" cy="985113"/>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36" name="Freeform 7"/>
          <p:cNvSpPr>
            <a:spLocks/>
          </p:cNvSpPr>
          <p:nvPr/>
        </p:nvSpPr>
        <p:spPr bwMode="auto">
          <a:xfrm>
            <a:off x="6901855" y="3445649"/>
            <a:ext cx="1168195" cy="843393"/>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2"/>
          <p:cNvSpPr>
            <a:spLocks noEditPoints="1"/>
          </p:cNvSpPr>
          <p:nvPr/>
        </p:nvSpPr>
        <p:spPr bwMode="auto">
          <a:xfrm>
            <a:off x="6532838" y="2781851"/>
            <a:ext cx="530600" cy="1045371"/>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20"/>
          <p:cNvSpPr>
            <a:spLocks noEditPoints="1"/>
          </p:cNvSpPr>
          <p:nvPr/>
        </p:nvSpPr>
        <p:spPr bwMode="auto">
          <a:xfrm>
            <a:off x="6708613" y="2371347"/>
            <a:ext cx="1000609" cy="777886"/>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7335834" y="4219169"/>
            <a:ext cx="423061" cy="1067206"/>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Netherland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21" name="Table 20"/>
          <p:cNvGraphicFramePr>
            <a:graphicFrameLocks noGrp="1"/>
          </p:cNvGraphicFramePr>
          <p:nvPr>
            <p:extLst>
              <p:ext uri="{D42A27DB-BD31-4B8C-83A1-F6EECF244321}">
                <p14:modId xmlns:p14="http://schemas.microsoft.com/office/powerpoint/2010/main" val="1809844428"/>
              </p:ext>
            </p:extLst>
          </p:nvPr>
        </p:nvGraphicFramePr>
        <p:xfrm>
          <a:off x="643202" y="2678680"/>
          <a:ext cx="3462384" cy="1558280"/>
        </p:xfrm>
        <a:graphic>
          <a:graphicData uri="http://schemas.openxmlformats.org/drawingml/2006/table">
            <a:tbl>
              <a:tblPr firstRow="1" bandRow="1">
                <a:tableStyleId>{5C22544A-7EE6-4342-B048-85BDC9FD1C3A}</a:tableStyleId>
              </a:tblPr>
              <a:tblGrid>
                <a:gridCol w="1255641"/>
                <a:gridCol w="735581"/>
                <a:gridCol w="735581"/>
                <a:gridCol w="735581"/>
              </a:tblGrid>
              <a:tr h="311656">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Sales ranking</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2016</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2017</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2015</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Friesland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err="1" smtClean="0">
                          <a:solidFill>
                            <a:schemeClr val="accent4"/>
                          </a:solidFill>
                          <a:latin typeface="Lato" panose="020F0502020204030203" pitchFamily="34" charset="0"/>
                          <a:ea typeface="Open Sans" panose="020B0606030504020204" pitchFamily="34" charset="0"/>
                          <a:cs typeface="Open Sans" panose="020B0606030504020204" pitchFamily="34" charset="0"/>
                        </a:rPr>
                        <a:t>Noorholland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-10.5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Gelderland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+62</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-9.68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Limburg</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+78.3</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 3"/>
          <p:cNvGrpSpPr/>
          <p:nvPr/>
        </p:nvGrpSpPr>
        <p:grpSpPr>
          <a:xfrm>
            <a:off x="643203" y="5091160"/>
            <a:ext cx="3463660" cy="195215"/>
            <a:chOff x="593725" y="4106052"/>
            <a:chExt cx="3197225" cy="180198"/>
          </a:xfrm>
        </p:grpSpPr>
        <p:sp>
          <p:nvSpPr>
            <p:cNvPr id="26" name="Rectangle 25"/>
            <p:cNvSpPr/>
            <p:nvPr/>
          </p:nvSpPr>
          <p:spPr>
            <a:xfrm>
              <a:off x="593725" y="4106052"/>
              <a:ext cx="319722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593726" y="4106053"/>
              <a:ext cx="18160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2693318" y="5122083"/>
            <a:ext cx="563839"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5.36%</a:t>
            </a:r>
          </a:p>
        </p:txBody>
      </p:sp>
      <p:sp>
        <p:nvSpPr>
          <p:cNvPr id="29" name="TextBox 28"/>
          <p:cNvSpPr txBox="1"/>
          <p:nvPr/>
        </p:nvSpPr>
        <p:spPr>
          <a:xfrm>
            <a:off x="646890" y="4824665"/>
            <a:ext cx="3459973"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explanation, analysis and information</a:t>
            </a:r>
          </a:p>
        </p:txBody>
      </p:sp>
      <p:sp>
        <p:nvSpPr>
          <p:cNvPr id="32" name="TextBox 31"/>
          <p:cNvSpPr txBox="1"/>
          <p:nvPr/>
        </p:nvSpPr>
        <p:spPr>
          <a:xfrm>
            <a:off x="646891" y="2281220"/>
            <a:ext cx="3459972"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Coming </a:t>
            </a:r>
            <a:r>
              <a:rPr lang="en-US" sz="1300" cap="all" spc="22" dirty="0">
                <a:solidFill>
                  <a:schemeClr val="accent1"/>
                </a:solidFill>
                <a:latin typeface="Lato Black" panose="020F0A02020204030203" pitchFamily="34" charset="0"/>
              </a:rPr>
              <a:t>economy Situation</a:t>
            </a:r>
          </a:p>
        </p:txBody>
      </p:sp>
      <p:cxnSp>
        <p:nvCxnSpPr>
          <p:cNvPr id="52" name="Straight Connector 51"/>
          <p:cNvCxnSpPr>
            <a:stCxn id="49" idx="2"/>
          </p:cNvCxnSpPr>
          <p:nvPr/>
        </p:nvCxnSpPr>
        <p:spPr>
          <a:xfrm flipH="1">
            <a:off x="6431934" y="2877318"/>
            <a:ext cx="74265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248805" y="2796733"/>
            <a:ext cx="1118715"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Friesland</a:t>
            </a:r>
          </a:p>
        </p:txBody>
      </p:sp>
      <p:cxnSp>
        <p:nvCxnSpPr>
          <p:cNvPr id="57" name="Straight Connector 56"/>
          <p:cNvCxnSpPr>
            <a:stCxn id="56" idx="2"/>
          </p:cNvCxnSpPr>
          <p:nvPr/>
        </p:nvCxnSpPr>
        <p:spPr>
          <a:xfrm flipH="1">
            <a:off x="6290998" y="3399324"/>
            <a:ext cx="36482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5092225" y="3318739"/>
            <a:ext cx="1118715"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Noordholland</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Oval 48"/>
          <p:cNvSpPr/>
          <p:nvPr/>
        </p:nvSpPr>
        <p:spPr>
          <a:xfrm>
            <a:off x="7174590" y="282453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Oval 55"/>
          <p:cNvSpPr/>
          <p:nvPr/>
        </p:nvSpPr>
        <p:spPr>
          <a:xfrm>
            <a:off x="6655826" y="3346539"/>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91855" y="3807245"/>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Gelderland</a:t>
            </a:r>
          </a:p>
        </p:txBody>
      </p:sp>
      <p:cxnSp>
        <p:nvCxnSpPr>
          <p:cNvPr id="61" name="Straight Connector 60"/>
          <p:cNvCxnSpPr>
            <a:endCxn id="48" idx="6"/>
          </p:cNvCxnSpPr>
          <p:nvPr/>
        </p:nvCxnSpPr>
        <p:spPr>
          <a:xfrm flipH="1">
            <a:off x="7583974" y="3879432"/>
            <a:ext cx="7403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endCxn id="50" idx="6"/>
          </p:cNvCxnSpPr>
          <p:nvPr/>
        </p:nvCxnSpPr>
        <p:spPr>
          <a:xfrm flipH="1">
            <a:off x="7626874" y="4707357"/>
            <a:ext cx="4165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8137740" y="4634633"/>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Limburg</a:t>
            </a:r>
          </a:p>
        </p:txBody>
      </p:sp>
      <p:sp>
        <p:nvSpPr>
          <p:cNvPr id="48" name="Oval 47"/>
          <p:cNvSpPr/>
          <p:nvPr/>
        </p:nvSpPr>
        <p:spPr>
          <a:xfrm>
            <a:off x="7478401" y="3826646"/>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7521302" y="465457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0842906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Austria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9" name="Group 68"/>
          <p:cNvGrpSpPr/>
          <p:nvPr/>
        </p:nvGrpSpPr>
        <p:grpSpPr>
          <a:xfrm>
            <a:off x="4987738" y="2424725"/>
            <a:ext cx="4261303" cy="2327451"/>
            <a:chOff x="3515084" y="1543050"/>
            <a:chExt cx="5022492" cy="2743200"/>
          </a:xfrm>
        </p:grpSpPr>
        <p:sp>
          <p:nvSpPr>
            <p:cNvPr id="57" name="Freeform 8"/>
            <p:cNvSpPr>
              <a:spLocks/>
            </p:cNvSpPr>
            <p:nvPr/>
          </p:nvSpPr>
          <p:spPr bwMode="auto">
            <a:xfrm>
              <a:off x="5616259" y="1865069"/>
              <a:ext cx="1469716" cy="1363550"/>
            </a:xfrm>
            <a:custGeom>
              <a:avLst/>
              <a:gdLst>
                <a:gd name="T0" fmla="*/ 3484 w 3803"/>
                <a:gd name="T1" fmla="*/ 2586 h 3527"/>
                <a:gd name="T2" fmla="*/ 3359 w 3803"/>
                <a:gd name="T3" fmla="*/ 2699 h 3527"/>
                <a:gd name="T4" fmla="*/ 3129 w 3803"/>
                <a:gd name="T5" fmla="*/ 2789 h 3527"/>
                <a:gd name="T6" fmla="*/ 2843 w 3803"/>
                <a:gd name="T7" fmla="*/ 3043 h 3527"/>
                <a:gd name="T8" fmla="*/ 2645 w 3803"/>
                <a:gd name="T9" fmla="*/ 2954 h 3527"/>
                <a:gd name="T10" fmla="*/ 2443 w 3803"/>
                <a:gd name="T11" fmla="*/ 3065 h 3527"/>
                <a:gd name="T12" fmla="*/ 2294 w 3803"/>
                <a:gd name="T13" fmla="*/ 2913 h 3527"/>
                <a:gd name="T14" fmla="*/ 2012 w 3803"/>
                <a:gd name="T15" fmla="*/ 2819 h 3527"/>
                <a:gd name="T16" fmla="*/ 1749 w 3803"/>
                <a:gd name="T17" fmla="*/ 3056 h 3527"/>
                <a:gd name="T18" fmla="*/ 1797 w 3803"/>
                <a:gd name="T19" fmla="*/ 3209 h 3527"/>
                <a:gd name="T20" fmla="*/ 1830 w 3803"/>
                <a:gd name="T21" fmla="*/ 3454 h 3527"/>
                <a:gd name="T22" fmla="*/ 1404 w 3803"/>
                <a:gd name="T23" fmla="*/ 3412 h 3527"/>
                <a:gd name="T24" fmla="*/ 1372 w 3803"/>
                <a:gd name="T25" fmla="*/ 3078 h 3527"/>
                <a:gd name="T26" fmla="*/ 1411 w 3803"/>
                <a:gd name="T27" fmla="*/ 2875 h 3527"/>
                <a:gd name="T28" fmla="*/ 1323 w 3803"/>
                <a:gd name="T29" fmla="*/ 2780 h 3527"/>
                <a:gd name="T30" fmla="*/ 1358 w 3803"/>
                <a:gd name="T31" fmla="*/ 2631 h 3527"/>
                <a:gd name="T32" fmla="*/ 1010 w 3803"/>
                <a:gd name="T33" fmla="*/ 2576 h 3527"/>
                <a:gd name="T34" fmla="*/ 977 w 3803"/>
                <a:gd name="T35" fmla="*/ 2263 h 3527"/>
                <a:gd name="T36" fmla="*/ 1147 w 3803"/>
                <a:gd name="T37" fmla="*/ 2293 h 3527"/>
                <a:gd name="T38" fmla="*/ 960 w 3803"/>
                <a:gd name="T39" fmla="*/ 2154 h 3527"/>
                <a:gd name="T40" fmla="*/ 717 w 3803"/>
                <a:gd name="T41" fmla="*/ 2193 h 3527"/>
                <a:gd name="T42" fmla="*/ 541 w 3803"/>
                <a:gd name="T43" fmla="*/ 2087 h 3527"/>
                <a:gd name="T44" fmla="*/ 314 w 3803"/>
                <a:gd name="T45" fmla="*/ 2215 h 3527"/>
                <a:gd name="T46" fmla="*/ 73 w 3803"/>
                <a:gd name="T47" fmla="*/ 2050 h 3527"/>
                <a:gd name="T48" fmla="*/ 159 w 3803"/>
                <a:gd name="T49" fmla="*/ 1732 h 3527"/>
                <a:gd name="T50" fmla="*/ 395 w 3803"/>
                <a:gd name="T51" fmla="*/ 1537 h 3527"/>
                <a:gd name="T52" fmla="*/ 768 w 3803"/>
                <a:gd name="T53" fmla="*/ 1375 h 3527"/>
                <a:gd name="T54" fmla="*/ 1124 w 3803"/>
                <a:gd name="T55" fmla="*/ 1128 h 3527"/>
                <a:gd name="T56" fmla="*/ 1144 w 3803"/>
                <a:gd name="T57" fmla="*/ 764 h 3527"/>
                <a:gd name="T58" fmla="*/ 1228 w 3803"/>
                <a:gd name="T59" fmla="*/ 554 h 3527"/>
                <a:gd name="T60" fmla="*/ 1519 w 3803"/>
                <a:gd name="T61" fmla="*/ 641 h 3527"/>
                <a:gd name="T62" fmla="*/ 1686 w 3803"/>
                <a:gd name="T63" fmla="*/ 548 h 3527"/>
                <a:gd name="T64" fmla="*/ 1745 w 3803"/>
                <a:gd name="T65" fmla="*/ 315 h 3527"/>
                <a:gd name="T66" fmla="*/ 1731 w 3803"/>
                <a:gd name="T67" fmla="*/ 177 h 3527"/>
                <a:gd name="T68" fmla="*/ 1772 w 3803"/>
                <a:gd name="T69" fmla="*/ 5 h 3527"/>
                <a:gd name="T70" fmla="*/ 1934 w 3803"/>
                <a:gd name="T71" fmla="*/ 64 h 3527"/>
                <a:gd name="T72" fmla="*/ 2123 w 3803"/>
                <a:gd name="T73" fmla="*/ 282 h 3527"/>
                <a:gd name="T74" fmla="*/ 2296 w 3803"/>
                <a:gd name="T75" fmla="*/ 457 h 3527"/>
                <a:gd name="T76" fmla="*/ 2660 w 3803"/>
                <a:gd name="T77" fmla="*/ 525 h 3527"/>
                <a:gd name="T78" fmla="*/ 2788 w 3803"/>
                <a:gd name="T79" fmla="*/ 422 h 3527"/>
                <a:gd name="T80" fmla="*/ 2967 w 3803"/>
                <a:gd name="T81" fmla="*/ 315 h 3527"/>
                <a:gd name="T82" fmla="*/ 3223 w 3803"/>
                <a:gd name="T83" fmla="*/ 352 h 3527"/>
                <a:gd name="T84" fmla="*/ 3367 w 3803"/>
                <a:gd name="T85" fmla="*/ 491 h 3527"/>
                <a:gd name="T86" fmla="*/ 3609 w 3803"/>
                <a:gd name="T87" fmla="*/ 552 h 3527"/>
                <a:gd name="T88" fmla="*/ 3635 w 3803"/>
                <a:gd name="T89" fmla="*/ 785 h 3527"/>
                <a:gd name="T90" fmla="*/ 3719 w 3803"/>
                <a:gd name="T91" fmla="*/ 911 h 3527"/>
                <a:gd name="T92" fmla="*/ 3772 w 3803"/>
                <a:gd name="T93" fmla="*/ 1083 h 3527"/>
                <a:gd name="T94" fmla="*/ 3667 w 3803"/>
                <a:gd name="T95" fmla="*/ 1330 h 3527"/>
                <a:gd name="T96" fmla="*/ 3491 w 3803"/>
                <a:gd name="T97" fmla="*/ 1454 h 3527"/>
                <a:gd name="T98" fmla="*/ 3062 w 3803"/>
                <a:gd name="T99" fmla="*/ 1381 h 3527"/>
                <a:gd name="T100" fmla="*/ 2953 w 3803"/>
                <a:gd name="T101" fmla="*/ 1596 h 3527"/>
                <a:gd name="T102" fmla="*/ 2937 w 3803"/>
                <a:gd name="T103" fmla="*/ 1802 h 3527"/>
                <a:gd name="T104" fmla="*/ 3247 w 3803"/>
                <a:gd name="T105" fmla="*/ 2118 h 3527"/>
                <a:gd name="T106" fmla="*/ 3449 w 3803"/>
                <a:gd name="T107" fmla="*/ 2337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03" h="3527">
                  <a:moveTo>
                    <a:pt x="3440" y="2399"/>
                  </a:moveTo>
                  <a:cubicBezTo>
                    <a:pt x="3441" y="2452"/>
                    <a:pt x="3441" y="2452"/>
                    <a:pt x="3441" y="2452"/>
                  </a:cubicBezTo>
                  <a:cubicBezTo>
                    <a:pt x="3441" y="2453"/>
                    <a:pt x="3441" y="2453"/>
                    <a:pt x="3441" y="2454"/>
                  </a:cubicBezTo>
                  <a:cubicBezTo>
                    <a:pt x="3440" y="2460"/>
                    <a:pt x="3434" y="2492"/>
                    <a:pt x="3449" y="2494"/>
                  </a:cubicBezTo>
                  <a:cubicBezTo>
                    <a:pt x="3465" y="2496"/>
                    <a:pt x="3478" y="2507"/>
                    <a:pt x="3479" y="2526"/>
                  </a:cubicBezTo>
                  <a:cubicBezTo>
                    <a:pt x="3481" y="2545"/>
                    <a:pt x="3486" y="2573"/>
                    <a:pt x="3484" y="2586"/>
                  </a:cubicBezTo>
                  <a:cubicBezTo>
                    <a:pt x="3482" y="2594"/>
                    <a:pt x="3485" y="2613"/>
                    <a:pt x="3487" y="2627"/>
                  </a:cubicBezTo>
                  <a:cubicBezTo>
                    <a:pt x="3488" y="2634"/>
                    <a:pt x="3481" y="2640"/>
                    <a:pt x="3474" y="2637"/>
                  </a:cubicBezTo>
                  <a:cubicBezTo>
                    <a:pt x="3423" y="2616"/>
                    <a:pt x="3423" y="2616"/>
                    <a:pt x="3423" y="2616"/>
                  </a:cubicBezTo>
                  <a:cubicBezTo>
                    <a:pt x="3419" y="2614"/>
                    <a:pt x="3414" y="2616"/>
                    <a:pt x="3412" y="2619"/>
                  </a:cubicBezTo>
                  <a:cubicBezTo>
                    <a:pt x="3391" y="2650"/>
                    <a:pt x="3391" y="2650"/>
                    <a:pt x="3391" y="2650"/>
                  </a:cubicBezTo>
                  <a:cubicBezTo>
                    <a:pt x="3359" y="2699"/>
                    <a:pt x="3359" y="2699"/>
                    <a:pt x="3359" y="2699"/>
                  </a:cubicBezTo>
                  <a:cubicBezTo>
                    <a:pt x="3359" y="2700"/>
                    <a:pt x="3359" y="2700"/>
                    <a:pt x="3358" y="2700"/>
                  </a:cubicBezTo>
                  <a:cubicBezTo>
                    <a:pt x="3355" y="2704"/>
                    <a:pt x="3322" y="2744"/>
                    <a:pt x="3308" y="2745"/>
                  </a:cubicBezTo>
                  <a:cubicBezTo>
                    <a:pt x="3292" y="2746"/>
                    <a:pt x="3232" y="2750"/>
                    <a:pt x="3232" y="2750"/>
                  </a:cubicBezTo>
                  <a:cubicBezTo>
                    <a:pt x="3159" y="2755"/>
                    <a:pt x="3159" y="2755"/>
                    <a:pt x="3159" y="2755"/>
                  </a:cubicBezTo>
                  <a:cubicBezTo>
                    <a:pt x="3158" y="2755"/>
                    <a:pt x="3157" y="2756"/>
                    <a:pt x="3155" y="2756"/>
                  </a:cubicBezTo>
                  <a:cubicBezTo>
                    <a:pt x="3148" y="2760"/>
                    <a:pt x="3120" y="2776"/>
                    <a:pt x="3129" y="2789"/>
                  </a:cubicBezTo>
                  <a:cubicBezTo>
                    <a:pt x="3139" y="2804"/>
                    <a:pt x="3160" y="2835"/>
                    <a:pt x="3160" y="2844"/>
                  </a:cubicBezTo>
                  <a:cubicBezTo>
                    <a:pt x="3161" y="2853"/>
                    <a:pt x="3164" y="2891"/>
                    <a:pt x="3155" y="2898"/>
                  </a:cubicBezTo>
                  <a:cubicBezTo>
                    <a:pt x="3147" y="2905"/>
                    <a:pt x="3111" y="2914"/>
                    <a:pt x="3090" y="2919"/>
                  </a:cubicBezTo>
                  <a:cubicBezTo>
                    <a:pt x="3069" y="2923"/>
                    <a:pt x="3039" y="2919"/>
                    <a:pt x="3024" y="2923"/>
                  </a:cubicBezTo>
                  <a:cubicBezTo>
                    <a:pt x="3009" y="2928"/>
                    <a:pt x="2942" y="2915"/>
                    <a:pt x="2940" y="2930"/>
                  </a:cubicBezTo>
                  <a:cubicBezTo>
                    <a:pt x="2938" y="2945"/>
                    <a:pt x="2852" y="3034"/>
                    <a:pt x="2843" y="3043"/>
                  </a:cubicBezTo>
                  <a:cubicBezTo>
                    <a:pt x="2842" y="3044"/>
                    <a:pt x="2842" y="3044"/>
                    <a:pt x="2841" y="3045"/>
                  </a:cubicBezTo>
                  <a:cubicBezTo>
                    <a:pt x="2800" y="3071"/>
                    <a:pt x="2800" y="3071"/>
                    <a:pt x="2800" y="3071"/>
                  </a:cubicBezTo>
                  <a:cubicBezTo>
                    <a:pt x="2793" y="3075"/>
                    <a:pt x="2785" y="3078"/>
                    <a:pt x="2778" y="3080"/>
                  </a:cubicBezTo>
                  <a:cubicBezTo>
                    <a:pt x="2763" y="3083"/>
                    <a:pt x="2738" y="3087"/>
                    <a:pt x="2730" y="3081"/>
                  </a:cubicBezTo>
                  <a:cubicBezTo>
                    <a:pt x="2717" y="3072"/>
                    <a:pt x="2608" y="3033"/>
                    <a:pt x="2617" y="3026"/>
                  </a:cubicBezTo>
                  <a:cubicBezTo>
                    <a:pt x="2626" y="3019"/>
                    <a:pt x="2645" y="2954"/>
                    <a:pt x="2645" y="2954"/>
                  </a:cubicBezTo>
                  <a:cubicBezTo>
                    <a:pt x="2594" y="2952"/>
                    <a:pt x="2594" y="2952"/>
                    <a:pt x="2594" y="2952"/>
                  </a:cubicBezTo>
                  <a:cubicBezTo>
                    <a:pt x="2583" y="2968"/>
                    <a:pt x="2604" y="2999"/>
                    <a:pt x="2585" y="3002"/>
                  </a:cubicBezTo>
                  <a:cubicBezTo>
                    <a:pt x="2557" y="3007"/>
                    <a:pt x="2557" y="3007"/>
                    <a:pt x="2557" y="3007"/>
                  </a:cubicBezTo>
                  <a:cubicBezTo>
                    <a:pt x="2548" y="3008"/>
                    <a:pt x="2539" y="3011"/>
                    <a:pt x="2531" y="3016"/>
                  </a:cubicBezTo>
                  <a:cubicBezTo>
                    <a:pt x="2467" y="3056"/>
                    <a:pt x="2467" y="3056"/>
                    <a:pt x="2467" y="3056"/>
                  </a:cubicBezTo>
                  <a:cubicBezTo>
                    <a:pt x="2460" y="3060"/>
                    <a:pt x="2452" y="3063"/>
                    <a:pt x="2443" y="3065"/>
                  </a:cubicBezTo>
                  <a:cubicBezTo>
                    <a:pt x="2417" y="3070"/>
                    <a:pt x="2417" y="3070"/>
                    <a:pt x="2417" y="3070"/>
                  </a:cubicBezTo>
                  <a:cubicBezTo>
                    <a:pt x="2406" y="3072"/>
                    <a:pt x="2394" y="3071"/>
                    <a:pt x="2383" y="3068"/>
                  </a:cubicBezTo>
                  <a:cubicBezTo>
                    <a:pt x="2383" y="3068"/>
                    <a:pt x="2383" y="3068"/>
                    <a:pt x="2383" y="3068"/>
                  </a:cubicBezTo>
                  <a:cubicBezTo>
                    <a:pt x="2367" y="3063"/>
                    <a:pt x="2354" y="3052"/>
                    <a:pt x="2344" y="3038"/>
                  </a:cubicBezTo>
                  <a:cubicBezTo>
                    <a:pt x="2335" y="3024"/>
                    <a:pt x="2325" y="3007"/>
                    <a:pt x="2325" y="3002"/>
                  </a:cubicBezTo>
                  <a:cubicBezTo>
                    <a:pt x="2324" y="2993"/>
                    <a:pt x="2295" y="2922"/>
                    <a:pt x="2294" y="2913"/>
                  </a:cubicBezTo>
                  <a:cubicBezTo>
                    <a:pt x="2294" y="2908"/>
                    <a:pt x="2282" y="2894"/>
                    <a:pt x="2271" y="2882"/>
                  </a:cubicBezTo>
                  <a:cubicBezTo>
                    <a:pt x="2257" y="2867"/>
                    <a:pt x="2238" y="2859"/>
                    <a:pt x="2218" y="2860"/>
                  </a:cubicBezTo>
                  <a:cubicBezTo>
                    <a:pt x="2200" y="2860"/>
                    <a:pt x="2181" y="2861"/>
                    <a:pt x="2176" y="2861"/>
                  </a:cubicBezTo>
                  <a:cubicBezTo>
                    <a:pt x="2169" y="2861"/>
                    <a:pt x="2133" y="2848"/>
                    <a:pt x="2119" y="2842"/>
                  </a:cubicBezTo>
                  <a:cubicBezTo>
                    <a:pt x="2116" y="2841"/>
                    <a:pt x="2112" y="2840"/>
                    <a:pt x="2108" y="2839"/>
                  </a:cubicBezTo>
                  <a:cubicBezTo>
                    <a:pt x="2012" y="2819"/>
                    <a:pt x="2012" y="2819"/>
                    <a:pt x="2012" y="2819"/>
                  </a:cubicBezTo>
                  <a:cubicBezTo>
                    <a:pt x="2012" y="2819"/>
                    <a:pt x="1976" y="2813"/>
                    <a:pt x="1964" y="2823"/>
                  </a:cubicBezTo>
                  <a:cubicBezTo>
                    <a:pt x="1953" y="2833"/>
                    <a:pt x="1906" y="2852"/>
                    <a:pt x="1895" y="2862"/>
                  </a:cubicBezTo>
                  <a:cubicBezTo>
                    <a:pt x="1883" y="2872"/>
                    <a:pt x="1822" y="2902"/>
                    <a:pt x="1813" y="2903"/>
                  </a:cubicBezTo>
                  <a:cubicBezTo>
                    <a:pt x="1804" y="2904"/>
                    <a:pt x="1806" y="2952"/>
                    <a:pt x="1801" y="2968"/>
                  </a:cubicBezTo>
                  <a:cubicBezTo>
                    <a:pt x="1796" y="2984"/>
                    <a:pt x="1749" y="3018"/>
                    <a:pt x="1749" y="3018"/>
                  </a:cubicBezTo>
                  <a:cubicBezTo>
                    <a:pt x="1749" y="3018"/>
                    <a:pt x="1754" y="3043"/>
                    <a:pt x="1749" y="3056"/>
                  </a:cubicBezTo>
                  <a:cubicBezTo>
                    <a:pt x="1745" y="3066"/>
                    <a:pt x="1749" y="3097"/>
                    <a:pt x="1752" y="3115"/>
                  </a:cubicBezTo>
                  <a:cubicBezTo>
                    <a:pt x="1753" y="3122"/>
                    <a:pt x="1755" y="3129"/>
                    <a:pt x="1757" y="3135"/>
                  </a:cubicBezTo>
                  <a:cubicBezTo>
                    <a:pt x="1758" y="3138"/>
                    <a:pt x="1758" y="3138"/>
                    <a:pt x="1758" y="3138"/>
                  </a:cubicBezTo>
                  <a:cubicBezTo>
                    <a:pt x="1762" y="3149"/>
                    <a:pt x="1768" y="3159"/>
                    <a:pt x="1776" y="3168"/>
                  </a:cubicBezTo>
                  <a:cubicBezTo>
                    <a:pt x="1776" y="3168"/>
                    <a:pt x="1776" y="3168"/>
                    <a:pt x="1776" y="3168"/>
                  </a:cubicBezTo>
                  <a:cubicBezTo>
                    <a:pt x="1786" y="3180"/>
                    <a:pt x="1793" y="3194"/>
                    <a:pt x="1797" y="3209"/>
                  </a:cubicBezTo>
                  <a:cubicBezTo>
                    <a:pt x="1799" y="3218"/>
                    <a:pt x="1802" y="3228"/>
                    <a:pt x="1803" y="3233"/>
                  </a:cubicBezTo>
                  <a:cubicBezTo>
                    <a:pt x="1806" y="3241"/>
                    <a:pt x="1827" y="3280"/>
                    <a:pt x="1840" y="3305"/>
                  </a:cubicBezTo>
                  <a:cubicBezTo>
                    <a:pt x="1848" y="3319"/>
                    <a:pt x="1852" y="3335"/>
                    <a:pt x="1853" y="3352"/>
                  </a:cubicBezTo>
                  <a:cubicBezTo>
                    <a:pt x="1853" y="3362"/>
                    <a:pt x="1854" y="3374"/>
                    <a:pt x="1856" y="3378"/>
                  </a:cubicBezTo>
                  <a:cubicBezTo>
                    <a:pt x="1859" y="3387"/>
                    <a:pt x="1836" y="3442"/>
                    <a:pt x="1832" y="3452"/>
                  </a:cubicBezTo>
                  <a:cubicBezTo>
                    <a:pt x="1831" y="3452"/>
                    <a:pt x="1831" y="3453"/>
                    <a:pt x="1830" y="3454"/>
                  </a:cubicBezTo>
                  <a:cubicBezTo>
                    <a:pt x="1770" y="3524"/>
                    <a:pt x="1770" y="3524"/>
                    <a:pt x="1770" y="3524"/>
                  </a:cubicBezTo>
                  <a:cubicBezTo>
                    <a:pt x="1768" y="3526"/>
                    <a:pt x="1766" y="3527"/>
                    <a:pt x="1763" y="3527"/>
                  </a:cubicBezTo>
                  <a:cubicBezTo>
                    <a:pt x="1739" y="3527"/>
                    <a:pt x="1617" y="3525"/>
                    <a:pt x="1606" y="3520"/>
                  </a:cubicBezTo>
                  <a:cubicBezTo>
                    <a:pt x="1595" y="3515"/>
                    <a:pt x="1521" y="3489"/>
                    <a:pt x="1511" y="3486"/>
                  </a:cubicBezTo>
                  <a:cubicBezTo>
                    <a:pt x="1510" y="3486"/>
                    <a:pt x="1510" y="3485"/>
                    <a:pt x="1509" y="3485"/>
                  </a:cubicBezTo>
                  <a:cubicBezTo>
                    <a:pt x="1404" y="3412"/>
                    <a:pt x="1404" y="3412"/>
                    <a:pt x="1404" y="3412"/>
                  </a:cubicBezTo>
                  <a:cubicBezTo>
                    <a:pt x="1403" y="3411"/>
                    <a:pt x="1401" y="3410"/>
                    <a:pt x="1401" y="3408"/>
                  </a:cubicBezTo>
                  <a:cubicBezTo>
                    <a:pt x="1395" y="3396"/>
                    <a:pt x="1369" y="3339"/>
                    <a:pt x="1369" y="3331"/>
                  </a:cubicBezTo>
                  <a:cubicBezTo>
                    <a:pt x="1368" y="3321"/>
                    <a:pt x="1395" y="3228"/>
                    <a:pt x="1400" y="3211"/>
                  </a:cubicBezTo>
                  <a:cubicBezTo>
                    <a:pt x="1404" y="3195"/>
                    <a:pt x="1413" y="3150"/>
                    <a:pt x="1412" y="3138"/>
                  </a:cubicBezTo>
                  <a:cubicBezTo>
                    <a:pt x="1412" y="3127"/>
                    <a:pt x="1381" y="3091"/>
                    <a:pt x="1374" y="3082"/>
                  </a:cubicBezTo>
                  <a:cubicBezTo>
                    <a:pt x="1373" y="3081"/>
                    <a:pt x="1372" y="3079"/>
                    <a:pt x="1372" y="3078"/>
                  </a:cubicBezTo>
                  <a:cubicBezTo>
                    <a:pt x="1370" y="3068"/>
                    <a:pt x="1362" y="3029"/>
                    <a:pt x="1362" y="3021"/>
                  </a:cubicBezTo>
                  <a:cubicBezTo>
                    <a:pt x="1361" y="3011"/>
                    <a:pt x="1386" y="2984"/>
                    <a:pt x="1395" y="2977"/>
                  </a:cubicBezTo>
                  <a:cubicBezTo>
                    <a:pt x="1401" y="2972"/>
                    <a:pt x="1447" y="2933"/>
                    <a:pt x="1469" y="2915"/>
                  </a:cubicBezTo>
                  <a:cubicBezTo>
                    <a:pt x="1474" y="2910"/>
                    <a:pt x="1473" y="2901"/>
                    <a:pt x="1466" y="2899"/>
                  </a:cubicBezTo>
                  <a:cubicBezTo>
                    <a:pt x="1412" y="2875"/>
                    <a:pt x="1412" y="2875"/>
                    <a:pt x="1412" y="2875"/>
                  </a:cubicBezTo>
                  <a:cubicBezTo>
                    <a:pt x="1412" y="2875"/>
                    <a:pt x="1411" y="2875"/>
                    <a:pt x="1411" y="2875"/>
                  </a:cubicBezTo>
                  <a:cubicBezTo>
                    <a:pt x="1305" y="2845"/>
                    <a:pt x="1305" y="2845"/>
                    <a:pt x="1305" y="2845"/>
                  </a:cubicBezTo>
                  <a:cubicBezTo>
                    <a:pt x="1304" y="2845"/>
                    <a:pt x="1303" y="2844"/>
                    <a:pt x="1303" y="2844"/>
                  </a:cubicBezTo>
                  <a:cubicBezTo>
                    <a:pt x="1297" y="2841"/>
                    <a:pt x="1269" y="2824"/>
                    <a:pt x="1268" y="2815"/>
                  </a:cubicBezTo>
                  <a:cubicBezTo>
                    <a:pt x="1268" y="2808"/>
                    <a:pt x="1277" y="2787"/>
                    <a:pt x="1281" y="2778"/>
                  </a:cubicBezTo>
                  <a:cubicBezTo>
                    <a:pt x="1283" y="2775"/>
                    <a:pt x="1285" y="2773"/>
                    <a:pt x="1288" y="2772"/>
                  </a:cubicBezTo>
                  <a:cubicBezTo>
                    <a:pt x="1288" y="2772"/>
                    <a:pt x="1299" y="2779"/>
                    <a:pt x="1323" y="2780"/>
                  </a:cubicBezTo>
                  <a:cubicBezTo>
                    <a:pt x="1348" y="2781"/>
                    <a:pt x="1403" y="2777"/>
                    <a:pt x="1415" y="2776"/>
                  </a:cubicBezTo>
                  <a:cubicBezTo>
                    <a:pt x="1416" y="2776"/>
                    <a:pt x="1417" y="2776"/>
                    <a:pt x="1418" y="2775"/>
                  </a:cubicBezTo>
                  <a:cubicBezTo>
                    <a:pt x="1426" y="2770"/>
                    <a:pt x="1456" y="2747"/>
                    <a:pt x="1452" y="2720"/>
                  </a:cubicBezTo>
                  <a:cubicBezTo>
                    <a:pt x="1452" y="2719"/>
                    <a:pt x="1452" y="2719"/>
                    <a:pt x="1452" y="2719"/>
                  </a:cubicBezTo>
                  <a:cubicBezTo>
                    <a:pt x="1445" y="2680"/>
                    <a:pt x="1419" y="2649"/>
                    <a:pt x="1383" y="2636"/>
                  </a:cubicBezTo>
                  <a:cubicBezTo>
                    <a:pt x="1374" y="2633"/>
                    <a:pt x="1364" y="2631"/>
                    <a:pt x="1358" y="2631"/>
                  </a:cubicBezTo>
                  <a:cubicBezTo>
                    <a:pt x="1346" y="2632"/>
                    <a:pt x="1329" y="2633"/>
                    <a:pt x="1313" y="2635"/>
                  </a:cubicBezTo>
                  <a:cubicBezTo>
                    <a:pt x="1287" y="2636"/>
                    <a:pt x="1262" y="2642"/>
                    <a:pt x="1239" y="2653"/>
                  </a:cubicBezTo>
                  <a:cubicBezTo>
                    <a:pt x="1212" y="2664"/>
                    <a:pt x="1212" y="2664"/>
                    <a:pt x="1212" y="2664"/>
                  </a:cubicBezTo>
                  <a:cubicBezTo>
                    <a:pt x="1212" y="2664"/>
                    <a:pt x="1139" y="2695"/>
                    <a:pt x="1132" y="2686"/>
                  </a:cubicBezTo>
                  <a:cubicBezTo>
                    <a:pt x="1125" y="2677"/>
                    <a:pt x="1048" y="2647"/>
                    <a:pt x="1040" y="2632"/>
                  </a:cubicBezTo>
                  <a:cubicBezTo>
                    <a:pt x="1034" y="2619"/>
                    <a:pt x="1015" y="2585"/>
                    <a:pt x="1010" y="2576"/>
                  </a:cubicBezTo>
                  <a:cubicBezTo>
                    <a:pt x="1009" y="2575"/>
                    <a:pt x="1009" y="2573"/>
                    <a:pt x="1009" y="2572"/>
                  </a:cubicBezTo>
                  <a:cubicBezTo>
                    <a:pt x="1009" y="2562"/>
                    <a:pt x="1008" y="2524"/>
                    <a:pt x="1004" y="2505"/>
                  </a:cubicBezTo>
                  <a:cubicBezTo>
                    <a:pt x="999" y="2483"/>
                    <a:pt x="959" y="2423"/>
                    <a:pt x="955" y="2369"/>
                  </a:cubicBezTo>
                  <a:cubicBezTo>
                    <a:pt x="948" y="2273"/>
                    <a:pt x="948" y="2273"/>
                    <a:pt x="948" y="2273"/>
                  </a:cubicBezTo>
                  <a:cubicBezTo>
                    <a:pt x="948" y="2268"/>
                    <a:pt x="951" y="2264"/>
                    <a:pt x="956" y="2263"/>
                  </a:cubicBezTo>
                  <a:cubicBezTo>
                    <a:pt x="962" y="2262"/>
                    <a:pt x="971" y="2261"/>
                    <a:pt x="977" y="2263"/>
                  </a:cubicBezTo>
                  <a:cubicBezTo>
                    <a:pt x="988" y="2265"/>
                    <a:pt x="1023" y="2258"/>
                    <a:pt x="1032" y="2271"/>
                  </a:cubicBezTo>
                  <a:cubicBezTo>
                    <a:pt x="1032" y="2272"/>
                    <a:pt x="1034" y="2273"/>
                    <a:pt x="1035" y="2274"/>
                  </a:cubicBezTo>
                  <a:cubicBezTo>
                    <a:pt x="1067" y="2289"/>
                    <a:pt x="1067" y="2289"/>
                    <a:pt x="1067" y="2289"/>
                  </a:cubicBezTo>
                  <a:cubicBezTo>
                    <a:pt x="1068" y="2289"/>
                    <a:pt x="1069" y="2290"/>
                    <a:pt x="1070" y="2290"/>
                  </a:cubicBezTo>
                  <a:cubicBezTo>
                    <a:pt x="1120" y="2299"/>
                    <a:pt x="1120" y="2299"/>
                    <a:pt x="1120" y="2299"/>
                  </a:cubicBezTo>
                  <a:cubicBezTo>
                    <a:pt x="1120" y="2299"/>
                    <a:pt x="1139" y="2300"/>
                    <a:pt x="1147" y="2293"/>
                  </a:cubicBezTo>
                  <a:cubicBezTo>
                    <a:pt x="1148" y="2293"/>
                    <a:pt x="1149" y="2292"/>
                    <a:pt x="1150" y="2291"/>
                  </a:cubicBezTo>
                  <a:cubicBezTo>
                    <a:pt x="1173" y="2261"/>
                    <a:pt x="1167" y="2216"/>
                    <a:pt x="1138" y="2193"/>
                  </a:cubicBezTo>
                  <a:cubicBezTo>
                    <a:pt x="1135" y="2189"/>
                    <a:pt x="1131" y="2186"/>
                    <a:pt x="1127" y="2183"/>
                  </a:cubicBezTo>
                  <a:cubicBezTo>
                    <a:pt x="1103" y="2159"/>
                    <a:pt x="1049" y="2168"/>
                    <a:pt x="1041" y="2160"/>
                  </a:cubicBezTo>
                  <a:cubicBezTo>
                    <a:pt x="1040" y="2159"/>
                    <a:pt x="1039" y="2159"/>
                    <a:pt x="1038" y="2158"/>
                  </a:cubicBezTo>
                  <a:cubicBezTo>
                    <a:pt x="960" y="2154"/>
                    <a:pt x="960" y="2154"/>
                    <a:pt x="960" y="2154"/>
                  </a:cubicBezTo>
                  <a:cubicBezTo>
                    <a:pt x="959" y="2154"/>
                    <a:pt x="957" y="2154"/>
                    <a:pt x="955" y="2155"/>
                  </a:cubicBezTo>
                  <a:cubicBezTo>
                    <a:pt x="914" y="2172"/>
                    <a:pt x="914" y="2172"/>
                    <a:pt x="914" y="2172"/>
                  </a:cubicBezTo>
                  <a:cubicBezTo>
                    <a:pt x="861" y="2195"/>
                    <a:pt x="861" y="2195"/>
                    <a:pt x="861" y="2195"/>
                  </a:cubicBezTo>
                  <a:cubicBezTo>
                    <a:pt x="794" y="2224"/>
                    <a:pt x="794" y="2224"/>
                    <a:pt x="794" y="2224"/>
                  </a:cubicBezTo>
                  <a:cubicBezTo>
                    <a:pt x="792" y="2225"/>
                    <a:pt x="789" y="2225"/>
                    <a:pt x="787" y="2224"/>
                  </a:cubicBezTo>
                  <a:cubicBezTo>
                    <a:pt x="717" y="2193"/>
                    <a:pt x="717" y="2193"/>
                    <a:pt x="717" y="2193"/>
                  </a:cubicBezTo>
                  <a:cubicBezTo>
                    <a:pt x="716" y="2193"/>
                    <a:pt x="715" y="2193"/>
                    <a:pt x="714" y="2192"/>
                  </a:cubicBezTo>
                  <a:cubicBezTo>
                    <a:pt x="664" y="2150"/>
                    <a:pt x="664" y="2150"/>
                    <a:pt x="664" y="2150"/>
                  </a:cubicBezTo>
                  <a:cubicBezTo>
                    <a:pt x="664" y="2149"/>
                    <a:pt x="664" y="2149"/>
                    <a:pt x="663" y="2149"/>
                  </a:cubicBezTo>
                  <a:cubicBezTo>
                    <a:pt x="598" y="2110"/>
                    <a:pt x="598" y="2110"/>
                    <a:pt x="598" y="2110"/>
                  </a:cubicBezTo>
                  <a:cubicBezTo>
                    <a:pt x="598" y="2110"/>
                    <a:pt x="597" y="2109"/>
                    <a:pt x="597" y="2109"/>
                  </a:cubicBezTo>
                  <a:cubicBezTo>
                    <a:pt x="541" y="2087"/>
                    <a:pt x="541" y="2087"/>
                    <a:pt x="541" y="2087"/>
                  </a:cubicBezTo>
                  <a:cubicBezTo>
                    <a:pt x="513" y="2076"/>
                    <a:pt x="481" y="2083"/>
                    <a:pt x="459" y="2104"/>
                  </a:cubicBezTo>
                  <a:cubicBezTo>
                    <a:pt x="459" y="2104"/>
                    <a:pt x="459" y="2104"/>
                    <a:pt x="459" y="2104"/>
                  </a:cubicBezTo>
                  <a:cubicBezTo>
                    <a:pt x="446" y="2117"/>
                    <a:pt x="428" y="2125"/>
                    <a:pt x="410" y="2126"/>
                  </a:cubicBezTo>
                  <a:cubicBezTo>
                    <a:pt x="371" y="2129"/>
                    <a:pt x="371" y="2129"/>
                    <a:pt x="371" y="2129"/>
                  </a:cubicBezTo>
                  <a:cubicBezTo>
                    <a:pt x="368" y="2129"/>
                    <a:pt x="365" y="2131"/>
                    <a:pt x="364" y="2133"/>
                  </a:cubicBezTo>
                  <a:cubicBezTo>
                    <a:pt x="314" y="2215"/>
                    <a:pt x="314" y="2215"/>
                    <a:pt x="314" y="2215"/>
                  </a:cubicBezTo>
                  <a:cubicBezTo>
                    <a:pt x="313" y="2217"/>
                    <a:pt x="310" y="2219"/>
                    <a:pt x="307" y="2219"/>
                  </a:cubicBezTo>
                  <a:cubicBezTo>
                    <a:pt x="247" y="2223"/>
                    <a:pt x="247" y="2223"/>
                    <a:pt x="247" y="2223"/>
                  </a:cubicBezTo>
                  <a:cubicBezTo>
                    <a:pt x="244" y="2224"/>
                    <a:pt x="242" y="2223"/>
                    <a:pt x="240" y="2221"/>
                  </a:cubicBezTo>
                  <a:cubicBezTo>
                    <a:pt x="168" y="2150"/>
                    <a:pt x="168" y="2150"/>
                    <a:pt x="168" y="2150"/>
                  </a:cubicBezTo>
                  <a:cubicBezTo>
                    <a:pt x="75" y="2054"/>
                    <a:pt x="75" y="2054"/>
                    <a:pt x="75" y="2054"/>
                  </a:cubicBezTo>
                  <a:cubicBezTo>
                    <a:pt x="74" y="2053"/>
                    <a:pt x="73" y="2051"/>
                    <a:pt x="73" y="2050"/>
                  </a:cubicBezTo>
                  <a:cubicBezTo>
                    <a:pt x="24" y="1907"/>
                    <a:pt x="24" y="1907"/>
                    <a:pt x="24" y="1907"/>
                  </a:cubicBezTo>
                  <a:cubicBezTo>
                    <a:pt x="24" y="1907"/>
                    <a:pt x="23" y="1907"/>
                    <a:pt x="23" y="1906"/>
                  </a:cubicBezTo>
                  <a:cubicBezTo>
                    <a:pt x="22" y="1899"/>
                    <a:pt x="0" y="1807"/>
                    <a:pt x="35" y="1811"/>
                  </a:cubicBezTo>
                  <a:cubicBezTo>
                    <a:pt x="36" y="1811"/>
                    <a:pt x="36" y="1811"/>
                    <a:pt x="36" y="1811"/>
                  </a:cubicBezTo>
                  <a:cubicBezTo>
                    <a:pt x="76" y="1815"/>
                    <a:pt x="115" y="1794"/>
                    <a:pt x="137" y="1759"/>
                  </a:cubicBezTo>
                  <a:cubicBezTo>
                    <a:pt x="144" y="1747"/>
                    <a:pt x="152" y="1737"/>
                    <a:pt x="159" y="1732"/>
                  </a:cubicBezTo>
                  <a:cubicBezTo>
                    <a:pt x="179" y="1720"/>
                    <a:pt x="215" y="1676"/>
                    <a:pt x="224" y="1664"/>
                  </a:cubicBezTo>
                  <a:cubicBezTo>
                    <a:pt x="226" y="1662"/>
                    <a:pt x="228" y="1661"/>
                    <a:pt x="230" y="1661"/>
                  </a:cubicBezTo>
                  <a:cubicBezTo>
                    <a:pt x="312" y="1655"/>
                    <a:pt x="312" y="1655"/>
                    <a:pt x="312" y="1655"/>
                  </a:cubicBezTo>
                  <a:cubicBezTo>
                    <a:pt x="315" y="1655"/>
                    <a:pt x="318" y="1653"/>
                    <a:pt x="319" y="1651"/>
                  </a:cubicBezTo>
                  <a:cubicBezTo>
                    <a:pt x="392" y="1540"/>
                    <a:pt x="392" y="1540"/>
                    <a:pt x="392" y="1540"/>
                  </a:cubicBezTo>
                  <a:cubicBezTo>
                    <a:pt x="393" y="1539"/>
                    <a:pt x="394" y="1538"/>
                    <a:pt x="395" y="1537"/>
                  </a:cubicBezTo>
                  <a:cubicBezTo>
                    <a:pt x="552" y="1454"/>
                    <a:pt x="552" y="1454"/>
                    <a:pt x="552" y="1454"/>
                  </a:cubicBezTo>
                  <a:cubicBezTo>
                    <a:pt x="553" y="1454"/>
                    <a:pt x="554" y="1454"/>
                    <a:pt x="555" y="1454"/>
                  </a:cubicBezTo>
                  <a:cubicBezTo>
                    <a:pt x="671" y="1445"/>
                    <a:pt x="671" y="1445"/>
                    <a:pt x="671" y="1445"/>
                  </a:cubicBezTo>
                  <a:cubicBezTo>
                    <a:pt x="673" y="1445"/>
                    <a:pt x="674" y="1444"/>
                    <a:pt x="676" y="1443"/>
                  </a:cubicBezTo>
                  <a:cubicBezTo>
                    <a:pt x="763" y="1377"/>
                    <a:pt x="763" y="1377"/>
                    <a:pt x="763" y="1377"/>
                  </a:cubicBezTo>
                  <a:cubicBezTo>
                    <a:pt x="765" y="1376"/>
                    <a:pt x="766" y="1375"/>
                    <a:pt x="768" y="1375"/>
                  </a:cubicBezTo>
                  <a:cubicBezTo>
                    <a:pt x="877" y="1367"/>
                    <a:pt x="877" y="1367"/>
                    <a:pt x="877" y="1367"/>
                  </a:cubicBezTo>
                  <a:cubicBezTo>
                    <a:pt x="886" y="1366"/>
                    <a:pt x="1000" y="1276"/>
                    <a:pt x="1009" y="1275"/>
                  </a:cubicBezTo>
                  <a:cubicBezTo>
                    <a:pt x="1017" y="1275"/>
                    <a:pt x="1043" y="1189"/>
                    <a:pt x="1048" y="1169"/>
                  </a:cubicBezTo>
                  <a:cubicBezTo>
                    <a:pt x="1049" y="1166"/>
                    <a:pt x="1051" y="1164"/>
                    <a:pt x="1054" y="1163"/>
                  </a:cubicBezTo>
                  <a:cubicBezTo>
                    <a:pt x="1118" y="1136"/>
                    <a:pt x="1118" y="1136"/>
                    <a:pt x="1118" y="1136"/>
                  </a:cubicBezTo>
                  <a:cubicBezTo>
                    <a:pt x="1121" y="1135"/>
                    <a:pt x="1123" y="1132"/>
                    <a:pt x="1124" y="1128"/>
                  </a:cubicBezTo>
                  <a:cubicBezTo>
                    <a:pt x="1138" y="1013"/>
                    <a:pt x="1138" y="1013"/>
                    <a:pt x="1138" y="1013"/>
                  </a:cubicBezTo>
                  <a:cubicBezTo>
                    <a:pt x="1139" y="1013"/>
                    <a:pt x="1139" y="1012"/>
                    <a:pt x="1138" y="1011"/>
                  </a:cubicBezTo>
                  <a:cubicBezTo>
                    <a:pt x="1131" y="902"/>
                    <a:pt x="1131" y="902"/>
                    <a:pt x="1131" y="902"/>
                  </a:cubicBezTo>
                  <a:cubicBezTo>
                    <a:pt x="1130" y="893"/>
                    <a:pt x="1096" y="835"/>
                    <a:pt x="1115" y="811"/>
                  </a:cubicBezTo>
                  <a:cubicBezTo>
                    <a:pt x="1129" y="794"/>
                    <a:pt x="1139" y="779"/>
                    <a:pt x="1143" y="772"/>
                  </a:cubicBezTo>
                  <a:cubicBezTo>
                    <a:pt x="1144" y="769"/>
                    <a:pt x="1145" y="766"/>
                    <a:pt x="1144" y="764"/>
                  </a:cubicBezTo>
                  <a:cubicBezTo>
                    <a:pt x="1111" y="663"/>
                    <a:pt x="1111" y="663"/>
                    <a:pt x="1111" y="663"/>
                  </a:cubicBezTo>
                  <a:cubicBezTo>
                    <a:pt x="1110" y="663"/>
                    <a:pt x="1110" y="662"/>
                    <a:pt x="1110" y="662"/>
                  </a:cubicBezTo>
                  <a:cubicBezTo>
                    <a:pt x="1109" y="656"/>
                    <a:pt x="1102" y="613"/>
                    <a:pt x="1122" y="611"/>
                  </a:cubicBezTo>
                  <a:cubicBezTo>
                    <a:pt x="1143" y="610"/>
                    <a:pt x="1145" y="600"/>
                    <a:pt x="1155" y="609"/>
                  </a:cubicBezTo>
                  <a:cubicBezTo>
                    <a:pt x="1163" y="616"/>
                    <a:pt x="1208" y="570"/>
                    <a:pt x="1220" y="557"/>
                  </a:cubicBezTo>
                  <a:cubicBezTo>
                    <a:pt x="1222" y="554"/>
                    <a:pt x="1225" y="553"/>
                    <a:pt x="1228" y="554"/>
                  </a:cubicBezTo>
                  <a:cubicBezTo>
                    <a:pt x="1344" y="573"/>
                    <a:pt x="1344" y="573"/>
                    <a:pt x="1344" y="573"/>
                  </a:cubicBezTo>
                  <a:cubicBezTo>
                    <a:pt x="1345" y="573"/>
                    <a:pt x="1346" y="573"/>
                    <a:pt x="1347" y="574"/>
                  </a:cubicBezTo>
                  <a:cubicBezTo>
                    <a:pt x="1356" y="579"/>
                    <a:pt x="1401" y="607"/>
                    <a:pt x="1409" y="606"/>
                  </a:cubicBezTo>
                  <a:cubicBezTo>
                    <a:pt x="1418" y="606"/>
                    <a:pt x="1472" y="605"/>
                    <a:pt x="1485" y="610"/>
                  </a:cubicBezTo>
                  <a:cubicBezTo>
                    <a:pt x="1495" y="615"/>
                    <a:pt x="1511" y="633"/>
                    <a:pt x="1516" y="638"/>
                  </a:cubicBezTo>
                  <a:cubicBezTo>
                    <a:pt x="1517" y="639"/>
                    <a:pt x="1518" y="640"/>
                    <a:pt x="1519" y="641"/>
                  </a:cubicBezTo>
                  <a:cubicBezTo>
                    <a:pt x="1586" y="667"/>
                    <a:pt x="1586" y="667"/>
                    <a:pt x="1586" y="667"/>
                  </a:cubicBezTo>
                  <a:cubicBezTo>
                    <a:pt x="1590" y="668"/>
                    <a:pt x="1592" y="672"/>
                    <a:pt x="1592" y="675"/>
                  </a:cubicBezTo>
                  <a:cubicBezTo>
                    <a:pt x="1595" y="710"/>
                    <a:pt x="1595" y="710"/>
                    <a:pt x="1595" y="710"/>
                  </a:cubicBezTo>
                  <a:cubicBezTo>
                    <a:pt x="1595" y="710"/>
                    <a:pt x="1596" y="723"/>
                    <a:pt x="1610" y="715"/>
                  </a:cubicBezTo>
                  <a:cubicBezTo>
                    <a:pt x="1625" y="708"/>
                    <a:pt x="1656" y="595"/>
                    <a:pt x="1656" y="595"/>
                  </a:cubicBezTo>
                  <a:cubicBezTo>
                    <a:pt x="1656" y="595"/>
                    <a:pt x="1665" y="550"/>
                    <a:pt x="1686" y="548"/>
                  </a:cubicBezTo>
                  <a:cubicBezTo>
                    <a:pt x="1703" y="547"/>
                    <a:pt x="1730" y="525"/>
                    <a:pt x="1738" y="518"/>
                  </a:cubicBezTo>
                  <a:cubicBezTo>
                    <a:pt x="1740" y="517"/>
                    <a:pt x="1741" y="515"/>
                    <a:pt x="1742" y="513"/>
                  </a:cubicBezTo>
                  <a:cubicBezTo>
                    <a:pt x="1756" y="437"/>
                    <a:pt x="1756" y="437"/>
                    <a:pt x="1756" y="437"/>
                  </a:cubicBezTo>
                  <a:cubicBezTo>
                    <a:pt x="1756" y="436"/>
                    <a:pt x="1756" y="435"/>
                    <a:pt x="1756" y="434"/>
                  </a:cubicBezTo>
                  <a:cubicBezTo>
                    <a:pt x="1745" y="317"/>
                    <a:pt x="1745" y="317"/>
                    <a:pt x="1745" y="317"/>
                  </a:cubicBezTo>
                  <a:cubicBezTo>
                    <a:pt x="1745" y="316"/>
                    <a:pt x="1745" y="316"/>
                    <a:pt x="1745" y="315"/>
                  </a:cubicBezTo>
                  <a:cubicBezTo>
                    <a:pt x="1734" y="270"/>
                    <a:pt x="1734" y="270"/>
                    <a:pt x="1734" y="270"/>
                  </a:cubicBezTo>
                  <a:cubicBezTo>
                    <a:pt x="1733" y="266"/>
                    <a:pt x="1734" y="262"/>
                    <a:pt x="1738" y="260"/>
                  </a:cubicBezTo>
                  <a:cubicBezTo>
                    <a:pt x="1775" y="236"/>
                    <a:pt x="1775" y="236"/>
                    <a:pt x="1775" y="236"/>
                  </a:cubicBezTo>
                  <a:cubicBezTo>
                    <a:pt x="1777" y="235"/>
                    <a:pt x="1779" y="233"/>
                    <a:pt x="1779" y="231"/>
                  </a:cubicBezTo>
                  <a:cubicBezTo>
                    <a:pt x="1781" y="223"/>
                    <a:pt x="1783" y="206"/>
                    <a:pt x="1767" y="200"/>
                  </a:cubicBezTo>
                  <a:cubicBezTo>
                    <a:pt x="1750" y="194"/>
                    <a:pt x="1736" y="182"/>
                    <a:pt x="1731" y="177"/>
                  </a:cubicBezTo>
                  <a:cubicBezTo>
                    <a:pt x="1729" y="176"/>
                    <a:pt x="1728" y="174"/>
                    <a:pt x="1728" y="172"/>
                  </a:cubicBezTo>
                  <a:cubicBezTo>
                    <a:pt x="1719" y="120"/>
                    <a:pt x="1719" y="120"/>
                    <a:pt x="1719" y="120"/>
                  </a:cubicBezTo>
                  <a:cubicBezTo>
                    <a:pt x="1718" y="119"/>
                    <a:pt x="1718" y="118"/>
                    <a:pt x="1719" y="117"/>
                  </a:cubicBezTo>
                  <a:cubicBezTo>
                    <a:pt x="1727" y="43"/>
                    <a:pt x="1727" y="43"/>
                    <a:pt x="1727" y="43"/>
                  </a:cubicBezTo>
                  <a:cubicBezTo>
                    <a:pt x="1728" y="40"/>
                    <a:pt x="1729" y="38"/>
                    <a:pt x="1731" y="36"/>
                  </a:cubicBezTo>
                  <a:cubicBezTo>
                    <a:pt x="1772" y="5"/>
                    <a:pt x="1772" y="5"/>
                    <a:pt x="1772" y="5"/>
                  </a:cubicBezTo>
                  <a:cubicBezTo>
                    <a:pt x="1773" y="4"/>
                    <a:pt x="1775" y="3"/>
                    <a:pt x="1776" y="3"/>
                  </a:cubicBezTo>
                  <a:cubicBezTo>
                    <a:pt x="1823" y="0"/>
                    <a:pt x="1823" y="0"/>
                    <a:pt x="1823" y="0"/>
                  </a:cubicBezTo>
                  <a:cubicBezTo>
                    <a:pt x="1824" y="0"/>
                    <a:pt x="1825" y="0"/>
                    <a:pt x="1827" y="1"/>
                  </a:cubicBezTo>
                  <a:cubicBezTo>
                    <a:pt x="1911" y="40"/>
                    <a:pt x="1911" y="40"/>
                    <a:pt x="1911" y="40"/>
                  </a:cubicBezTo>
                  <a:cubicBezTo>
                    <a:pt x="1912" y="41"/>
                    <a:pt x="1913" y="41"/>
                    <a:pt x="1914" y="42"/>
                  </a:cubicBezTo>
                  <a:cubicBezTo>
                    <a:pt x="1934" y="64"/>
                    <a:pt x="1934" y="64"/>
                    <a:pt x="1934" y="64"/>
                  </a:cubicBezTo>
                  <a:cubicBezTo>
                    <a:pt x="1935" y="64"/>
                    <a:pt x="1936" y="65"/>
                    <a:pt x="1936" y="66"/>
                  </a:cubicBezTo>
                  <a:cubicBezTo>
                    <a:pt x="1941" y="77"/>
                    <a:pt x="1972" y="145"/>
                    <a:pt x="1987" y="147"/>
                  </a:cubicBezTo>
                  <a:cubicBezTo>
                    <a:pt x="2002" y="149"/>
                    <a:pt x="2057" y="154"/>
                    <a:pt x="2066" y="157"/>
                  </a:cubicBezTo>
                  <a:cubicBezTo>
                    <a:pt x="2074" y="159"/>
                    <a:pt x="2123" y="191"/>
                    <a:pt x="2134" y="198"/>
                  </a:cubicBezTo>
                  <a:cubicBezTo>
                    <a:pt x="2135" y="199"/>
                    <a:pt x="2136" y="200"/>
                    <a:pt x="2137" y="202"/>
                  </a:cubicBezTo>
                  <a:cubicBezTo>
                    <a:pt x="2142" y="212"/>
                    <a:pt x="2158" y="252"/>
                    <a:pt x="2123" y="282"/>
                  </a:cubicBezTo>
                  <a:cubicBezTo>
                    <a:pt x="2083" y="317"/>
                    <a:pt x="2065" y="318"/>
                    <a:pt x="2066" y="331"/>
                  </a:cubicBezTo>
                  <a:cubicBezTo>
                    <a:pt x="2067" y="344"/>
                    <a:pt x="2067" y="385"/>
                    <a:pt x="2074" y="394"/>
                  </a:cubicBezTo>
                  <a:cubicBezTo>
                    <a:pt x="2081" y="403"/>
                    <a:pt x="2096" y="408"/>
                    <a:pt x="2114" y="410"/>
                  </a:cubicBezTo>
                  <a:cubicBezTo>
                    <a:pt x="2133" y="412"/>
                    <a:pt x="2159" y="403"/>
                    <a:pt x="2169" y="409"/>
                  </a:cubicBezTo>
                  <a:cubicBezTo>
                    <a:pt x="2178" y="415"/>
                    <a:pt x="2223" y="450"/>
                    <a:pt x="2238" y="452"/>
                  </a:cubicBezTo>
                  <a:cubicBezTo>
                    <a:pt x="2254" y="454"/>
                    <a:pt x="2231" y="436"/>
                    <a:pt x="2296" y="457"/>
                  </a:cubicBezTo>
                  <a:cubicBezTo>
                    <a:pt x="2361" y="478"/>
                    <a:pt x="2323" y="487"/>
                    <a:pt x="2380" y="483"/>
                  </a:cubicBezTo>
                  <a:cubicBezTo>
                    <a:pt x="2437" y="479"/>
                    <a:pt x="2483" y="488"/>
                    <a:pt x="2495" y="487"/>
                  </a:cubicBezTo>
                  <a:cubicBezTo>
                    <a:pt x="2507" y="486"/>
                    <a:pt x="2507" y="486"/>
                    <a:pt x="2507" y="486"/>
                  </a:cubicBezTo>
                  <a:cubicBezTo>
                    <a:pt x="2507" y="486"/>
                    <a:pt x="2514" y="457"/>
                    <a:pt x="2564" y="482"/>
                  </a:cubicBezTo>
                  <a:cubicBezTo>
                    <a:pt x="2603" y="502"/>
                    <a:pt x="2637" y="520"/>
                    <a:pt x="2650" y="526"/>
                  </a:cubicBezTo>
                  <a:cubicBezTo>
                    <a:pt x="2653" y="528"/>
                    <a:pt x="2657" y="528"/>
                    <a:pt x="2660" y="525"/>
                  </a:cubicBezTo>
                  <a:cubicBezTo>
                    <a:pt x="2703" y="485"/>
                    <a:pt x="2703" y="485"/>
                    <a:pt x="2703" y="485"/>
                  </a:cubicBezTo>
                  <a:cubicBezTo>
                    <a:pt x="2703" y="485"/>
                    <a:pt x="2703" y="485"/>
                    <a:pt x="2704" y="485"/>
                  </a:cubicBezTo>
                  <a:cubicBezTo>
                    <a:pt x="2729" y="464"/>
                    <a:pt x="2729" y="464"/>
                    <a:pt x="2729" y="464"/>
                  </a:cubicBezTo>
                  <a:cubicBezTo>
                    <a:pt x="2729" y="464"/>
                    <a:pt x="2729" y="464"/>
                    <a:pt x="2729" y="464"/>
                  </a:cubicBezTo>
                  <a:cubicBezTo>
                    <a:pt x="2784" y="427"/>
                    <a:pt x="2784" y="427"/>
                    <a:pt x="2784" y="427"/>
                  </a:cubicBezTo>
                  <a:cubicBezTo>
                    <a:pt x="2786" y="426"/>
                    <a:pt x="2787" y="424"/>
                    <a:pt x="2788" y="422"/>
                  </a:cubicBezTo>
                  <a:cubicBezTo>
                    <a:pt x="2818" y="319"/>
                    <a:pt x="2818" y="319"/>
                    <a:pt x="2818" y="319"/>
                  </a:cubicBezTo>
                  <a:cubicBezTo>
                    <a:pt x="2818" y="318"/>
                    <a:pt x="2818" y="318"/>
                    <a:pt x="2818" y="317"/>
                  </a:cubicBezTo>
                  <a:cubicBezTo>
                    <a:pt x="2819" y="293"/>
                    <a:pt x="2819" y="293"/>
                    <a:pt x="2819" y="293"/>
                  </a:cubicBezTo>
                  <a:cubicBezTo>
                    <a:pt x="2819" y="289"/>
                    <a:pt x="2822" y="285"/>
                    <a:pt x="2825" y="284"/>
                  </a:cubicBezTo>
                  <a:cubicBezTo>
                    <a:pt x="2836" y="281"/>
                    <a:pt x="2858" y="274"/>
                    <a:pt x="2867" y="273"/>
                  </a:cubicBezTo>
                  <a:cubicBezTo>
                    <a:pt x="2877" y="273"/>
                    <a:pt x="2953" y="309"/>
                    <a:pt x="2967" y="315"/>
                  </a:cubicBezTo>
                  <a:cubicBezTo>
                    <a:pt x="2969" y="316"/>
                    <a:pt x="2970" y="317"/>
                    <a:pt x="2971" y="319"/>
                  </a:cubicBezTo>
                  <a:cubicBezTo>
                    <a:pt x="2988" y="347"/>
                    <a:pt x="2988" y="347"/>
                    <a:pt x="2988" y="347"/>
                  </a:cubicBezTo>
                  <a:cubicBezTo>
                    <a:pt x="2989" y="349"/>
                    <a:pt x="2991" y="350"/>
                    <a:pt x="2994" y="351"/>
                  </a:cubicBezTo>
                  <a:cubicBezTo>
                    <a:pt x="3003" y="353"/>
                    <a:pt x="3030" y="359"/>
                    <a:pt x="3045" y="356"/>
                  </a:cubicBezTo>
                  <a:cubicBezTo>
                    <a:pt x="3063" y="351"/>
                    <a:pt x="3106" y="320"/>
                    <a:pt x="3124" y="318"/>
                  </a:cubicBezTo>
                  <a:cubicBezTo>
                    <a:pt x="3142" y="317"/>
                    <a:pt x="3214" y="315"/>
                    <a:pt x="3223" y="352"/>
                  </a:cubicBezTo>
                  <a:cubicBezTo>
                    <a:pt x="3229" y="378"/>
                    <a:pt x="3232" y="395"/>
                    <a:pt x="3233" y="403"/>
                  </a:cubicBezTo>
                  <a:cubicBezTo>
                    <a:pt x="3233" y="406"/>
                    <a:pt x="3235" y="409"/>
                    <a:pt x="3239" y="411"/>
                  </a:cubicBezTo>
                  <a:cubicBezTo>
                    <a:pt x="3291" y="429"/>
                    <a:pt x="3291" y="429"/>
                    <a:pt x="3291" y="429"/>
                  </a:cubicBezTo>
                  <a:cubicBezTo>
                    <a:pt x="3292" y="429"/>
                    <a:pt x="3293" y="430"/>
                    <a:pt x="3293" y="431"/>
                  </a:cubicBezTo>
                  <a:cubicBezTo>
                    <a:pt x="3360" y="488"/>
                    <a:pt x="3360" y="488"/>
                    <a:pt x="3360" y="488"/>
                  </a:cubicBezTo>
                  <a:cubicBezTo>
                    <a:pt x="3362" y="490"/>
                    <a:pt x="3365" y="491"/>
                    <a:pt x="3367" y="491"/>
                  </a:cubicBezTo>
                  <a:cubicBezTo>
                    <a:pt x="3416" y="484"/>
                    <a:pt x="3416" y="484"/>
                    <a:pt x="3416" y="484"/>
                  </a:cubicBezTo>
                  <a:cubicBezTo>
                    <a:pt x="3417" y="484"/>
                    <a:pt x="3418" y="484"/>
                    <a:pt x="3418" y="484"/>
                  </a:cubicBezTo>
                  <a:cubicBezTo>
                    <a:pt x="3544" y="506"/>
                    <a:pt x="3544" y="506"/>
                    <a:pt x="3544" y="506"/>
                  </a:cubicBezTo>
                  <a:cubicBezTo>
                    <a:pt x="3545" y="506"/>
                    <a:pt x="3546" y="507"/>
                    <a:pt x="3547" y="507"/>
                  </a:cubicBezTo>
                  <a:cubicBezTo>
                    <a:pt x="3607" y="537"/>
                    <a:pt x="3607" y="537"/>
                    <a:pt x="3607" y="537"/>
                  </a:cubicBezTo>
                  <a:cubicBezTo>
                    <a:pt x="3612" y="540"/>
                    <a:pt x="3614" y="547"/>
                    <a:pt x="3609" y="552"/>
                  </a:cubicBezTo>
                  <a:cubicBezTo>
                    <a:pt x="3593" y="570"/>
                    <a:pt x="3559" y="610"/>
                    <a:pt x="3560" y="620"/>
                  </a:cubicBezTo>
                  <a:cubicBezTo>
                    <a:pt x="3561" y="630"/>
                    <a:pt x="3568" y="653"/>
                    <a:pt x="3571" y="663"/>
                  </a:cubicBezTo>
                  <a:cubicBezTo>
                    <a:pt x="3572" y="665"/>
                    <a:pt x="3573" y="667"/>
                    <a:pt x="3576" y="668"/>
                  </a:cubicBezTo>
                  <a:cubicBezTo>
                    <a:pt x="3582" y="671"/>
                    <a:pt x="3597" y="679"/>
                    <a:pt x="3604" y="683"/>
                  </a:cubicBezTo>
                  <a:cubicBezTo>
                    <a:pt x="3613" y="689"/>
                    <a:pt x="3625" y="691"/>
                    <a:pt x="3630" y="716"/>
                  </a:cubicBezTo>
                  <a:cubicBezTo>
                    <a:pt x="3635" y="740"/>
                    <a:pt x="3635" y="781"/>
                    <a:pt x="3635" y="785"/>
                  </a:cubicBezTo>
                  <a:cubicBezTo>
                    <a:pt x="3635" y="785"/>
                    <a:pt x="3635" y="785"/>
                    <a:pt x="3635" y="786"/>
                  </a:cubicBezTo>
                  <a:cubicBezTo>
                    <a:pt x="3640" y="857"/>
                    <a:pt x="3640" y="857"/>
                    <a:pt x="3640" y="857"/>
                  </a:cubicBezTo>
                  <a:cubicBezTo>
                    <a:pt x="3640" y="857"/>
                    <a:pt x="3641" y="858"/>
                    <a:pt x="3641" y="859"/>
                  </a:cubicBezTo>
                  <a:cubicBezTo>
                    <a:pt x="3642" y="864"/>
                    <a:pt x="3651" y="889"/>
                    <a:pt x="3670" y="894"/>
                  </a:cubicBezTo>
                  <a:cubicBezTo>
                    <a:pt x="3684" y="897"/>
                    <a:pt x="3701" y="899"/>
                    <a:pt x="3712" y="901"/>
                  </a:cubicBezTo>
                  <a:cubicBezTo>
                    <a:pt x="3716" y="902"/>
                    <a:pt x="3720" y="906"/>
                    <a:pt x="3719" y="911"/>
                  </a:cubicBezTo>
                  <a:cubicBezTo>
                    <a:pt x="3719" y="916"/>
                    <a:pt x="3720" y="921"/>
                    <a:pt x="3724" y="928"/>
                  </a:cubicBezTo>
                  <a:cubicBezTo>
                    <a:pt x="3733" y="940"/>
                    <a:pt x="3716" y="991"/>
                    <a:pt x="3711" y="1007"/>
                  </a:cubicBezTo>
                  <a:cubicBezTo>
                    <a:pt x="3710" y="1010"/>
                    <a:pt x="3710" y="1013"/>
                    <a:pt x="3712" y="1015"/>
                  </a:cubicBezTo>
                  <a:cubicBezTo>
                    <a:pt x="3734" y="1049"/>
                    <a:pt x="3734" y="1049"/>
                    <a:pt x="3734" y="1049"/>
                  </a:cubicBezTo>
                  <a:cubicBezTo>
                    <a:pt x="3734" y="1050"/>
                    <a:pt x="3735" y="1051"/>
                    <a:pt x="3736" y="1052"/>
                  </a:cubicBezTo>
                  <a:cubicBezTo>
                    <a:pt x="3750" y="1063"/>
                    <a:pt x="3765" y="1068"/>
                    <a:pt x="3772" y="1083"/>
                  </a:cubicBezTo>
                  <a:cubicBezTo>
                    <a:pt x="3779" y="1098"/>
                    <a:pt x="3799" y="1169"/>
                    <a:pt x="3801" y="1195"/>
                  </a:cubicBezTo>
                  <a:cubicBezTo>
                    <a:pt x="3803" y="1220"/>
                    <a:pt x="3781" y="1304"/>
                    <a:pt x="3782" y="1313"/>
                  </a:cubicBezTo>
                  <a:cubicBezTo>
                    <a:pt x="3783" y="1320"/>
                    <a:pt x="3796" y="1369"/>
                    <a:pt x="3794" y="1391"/>
                  </a:cubicBezTo>
                  <a:cubicBezTo>
                    <a:pt x="3794" y="1398"/>
                    <a:pt x="3769" y="1392"/>
                    <a:pt x="3764" y="1388"/>
                  </a:cubicBezTo>
                  <a:cubicBezTo>
                    <a:pt x="3675" y="1330"/>
                    <a:pt x="3675" y="1330"/>
                    <a:pt x="3675" y="1330"/>
                  </a:cubicBezTo>
                  <a:cubicBezTo>
                    <a:pt x="3673" y="1329"/>
                    <a:pt x="3670" y="1328"/>
                    <a:pt x="3667" y="1330"/>
                  </a:cubicBezTo>
                  <a:cubicBezTo>
                    <a:pt x="3622" y="1352"/>
                    <a:pt x="3622" y="1352"/>
                    <a:pt x="3622" y="1352"/>
                  </a:cubicBezTo>
                  <a:cubicBezTo>
                    <a:pt x="3620" y="1353"/>
                    <a:pt x="3618" y="1355"/>
                    <a:pt x="3617" y="1356"/>
                  </a:cubicBezTo>
                  <a:cubicBezTo>
                    <a:pt x="3603" y="1385"/>
                    <a:pt x="3603" y="1385"/>
                    <a:pt x="3603" y="1385"/>
                  </a:cubicBezTo>
                  <a:cubicBezTo>
                    <a:pt x="3603" y="1386"/>
                    <a:pt x="3603" y="1387"/>
                    <a:pt x="3603" y="1388"/>
                  </a:cubicBezTo>
                  <a:cubicBezTo>
                    <a:pt x="3601" y="1394"/>
                    <a:pt x="3594" y="1426"/>
                    <a:pt x="3576" y="1433"/>
                  </a:cubicBezTo>
                  <a:cubicBezTo>
                    <a:pt x="3557" y="1440"/>
                    <a:pt x="3501" y="1452"/>
                    <a:pt x="3491" y="1454"/>
                  </a:cubicBezTo>
                  <a:cubicBezTo>
                    <a:pt x="3490" y="1455"/>
                    <a:pt x="3490" y="1455"/>
                    <a:pt x="3489" y="1455"/>
                  </a:cubicBezTo>
                  <a:cubicBezTo>
                    <a:pt x="3480" y="1461"/>
                    <a:pt x="3421" y="1498"/>
                    <a:pt x="3394" y="1506"/>
                  </a:cubicBezTo>
                  <a:cubicBezTo>
                    <a:pt x="3364" y="1514"/>
                    <a:pt x="3337" y="1551"/>
                    <a:pt x="3306" y="1544"/>
                  </a:cubicBezTo>
                  <a:cubicBezTo>
                    <a:pt x="3277" y="1537"/>
                    <a:pt x="3143" y="1409"/>
                    <a:pt x="3124" y="1391"/>
                  </a:cubicBezTo>
                  <a:cubicBezTo>
                    <a:pt x="3123" y="1390"/>
                    <a:pt x="3121" y="1389"/>
                    <a:pt x="3119" y="1389"/>
                  </a:cubicBezTo>
                  <a:cubicBezTo>
                    <a:pt x="3062" y="1381"/>
                    <a:pt x="3062" y="1381"/>
                    <a:pt x="3062" y="1381"/>
                  </a:cubicBezTo>
                  <a:cubicBezTo>
                    <a:pt x="3061" y="1381"/>
                    <a:pt x="3061" y="1381"/>
                    <a:pt x="3061" y="1381"/>
                  </a:cubicBezTo>
                  <a:cubicBezTo>
                    <a:pt x="3053" y="1381"/>
                    <a:pt x="2992" y="1384"/>
                    <a:pt x="2988" y="1408"/>
                  </a:cubicBezTo>
                  <a:cubicBezTo>
                    <a:pt x="2983" y="1435"/>
                    <a:pt x="2986" y="1466"/>
                    <a:pt x="2972" y="1492"/>
                  </a:cubicBezTo>
                  <a:cubicBezTo>
                    <a:pt x="2961" y="1515"/>
                    <a:pt x="2962" y="1550"/>
                    <a:pt x="2962" y="1558"/>
                  </a:cubicBezTo>
                  <a:cubicBezTo>
                    <a:pt x="2962" y="1559"/>
                    <a:pt x="2962" y="1560"/>
                    <a:pt x="2962" y="1561"/>
                  </a:cubicBezTo>
                  <a:cubicBezTo>
                    <a:pt x="2953" y="1596"/>
                    <a:pt x="2953" y="1596"/>
                    <a:pt x="2953" y="1596"/>
                  </a:cubicBezTo>
                  <a:cubicBezTo>
                    <a:pt x="2953" y="1597"/>
                    <a:pt x="2953" y="1598"/>
                    <a:pt x="2953" y="1599"/>
                  </a:cubicBezTo>
                  <a:cubicBezTo>
                    <a:pt x="2954" y="1608"/>
                    <a:pt x="2958" y="1651"/>
                    <a:pt x="2972" y="1650"/>
                  </a:cubicBezTo>
                  <a:cubicBezTo>
                    <a:pt x="3014" y="1650"/>
                    <a:pt x="3013" y="1687"/>
                    <a:pt x="3011" y="1703"/>
                  </a:cubicBezTo>
                  <a:cubicBezTo>
                    <a:pt x="3010" y="1708"/>
                    <a:pt x="3007" y="1711"/>
                    <a:pt x="3002" y="1711"/>
                  </a:cubicBezTo>
                  <a:cubicBezTo>
                    <a:pt x="2983" y="1712"/>
                    <a:pt x="2928" y="1717"/>
                    <a:pt x="2930" y="1745"/>
                  </a:cubicBezTo>
                  <a:cubicBezTo>
                    <a:pt x="2933" y="1780"/>
                    <a:pt x="2926" y="1771"/>
                    <a:pt x="2937" y="1802"/>
                  </a:cubicBezTo>
                  <a:cubicBezTo>
                    <a:pt x="2949" y="1833"/>
                    <a:pt x="2925" y="1793"/>
                    <a:pt x="2953" y="1848"/>
                  </a:cubicBezTo>
                  <a:cubicBezTo>
                    <a:pt x="2981" y="1903"/>
                    <a:pt x="2976" y="1919"/>
                    <a:pt x="2999" y="1949"/>
                  </a:cubicBezTo>
                  <a:cubicBezTo>
                    <a:pt x="3023" y="1979"/>
                    <a:pt x="2998" y="1975"/>
                    <a:pt x="3036" y="2001"/>
                  </a:cubicBezTo>
                  <a:cubicBezTo>
                    <a:pt x="3074" y="2026"/>
                    <a:pt x="3080" y="2016"/>
                    <a:pt x="3136" y="2044"/>
                  </a:cubicBezTo>
                  <a:cubicBezTo>
                    <a:pt x="3193" y="2072"/>
                    <a:pt x="3214" y="2070"/>
                    <a:pt x="3226" y="2076"/>
                  </a:cubicBezTo>
                  <a:cubicBezTo>
                    <a:pt x="3239" y="2081"/>
                    <a:pt x="3210" y="2102"/>
                    <a:pt x="3247" y="2118"/>
                  </a:cubicBezTo>
                  <a:cubicBezTo>
                    <a:pt x="3285" y="2135"/>
                    <a:pt x="3319" y="2148"/>
                    <a:pt x="3359" y="2155"/>
                  </a:cubicBezTo>
                  <a:cubicBezTo>
                    <a:pt x="3399" y="2161"/>
                    <a:pt x="3434" y="2149"/>
                    <a:pt x="3434" y="2149"/>
                  </a:cubicBezTo>
                  <a:cubicBezTo>
                    <a:pt x="3434" y="2149"/>
                    <a:pt x="3455" y="2142"/>
                    <a:pt x="3474" y="2162"/>
                  </a:cubicBezTo>
                  <a:cubicBezTo>
                    <a:pt x="3494" y="2183"/>
                    <a:pt x="3490" y="2177"/>
                    <a:pt x="3496" y="2218"/>
                  </a:cubicBezTo>
                  <a:cubicBezTo>
                    <a:pt x="3502" y="2259"/>
                    <a:pt x="3529" y="2257"/>
                    <a:pt x="3501" y="2287"/>
                  </a:cubicBezTo>
                  <a:cubicBezTo>
                    <a:pt x="3478" y="2313"/>
                    <a:pt x="3455" y="2332"/>
                    <a:pt x="3449" y="2337"/>
                  </a:cubicBezTo>
                  <a:cubicBezTo>
                    <a:pt x="3448" y="2338"/>
                    <a:pt x="3447" y="2339"/>
                    <a:pt x="3447" y="2341"/>
                  </a:cubicBezTo>
                  <a:cubicBezTo>
                    <a:pt x="3422" y="2397"/>
                    <a:pt x="3422" y="2397"/>
                    <a:pt x="3422" y="2397"/>
                  </a:cubicBezTo>
                  <a:cubicBezTo>
                    <a:pt x="3422" y="2397"/>
                    <a:pt x="3411" y="2411"/>
                    <a:pt x="3426" y="2422"/>
                  </a:cubicBezTo>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10"/>
            <p:cNvSpPr>
              <a:spLocks/>
            </p:cNvSpPr>
            <p:nvPr/>
          </p:nvSpPr>
          <p:spPr bwMode="auto">
            <a:xfrm>
              <a:off x="6223567" y="2780811"/>
              <a:ext cx="1732865" cy="1230717"/>
            </a:xfrm>
            <a:custGeom>
              <a:avLst/>
              <a:gdLst>
                <a:gd name="T0" fmla="*/ 4277 w 4484"/>
                <a:gd name="T1" fmla="*/ 780 h 3184"/>
                <a:gd name="T2" fmla="*/ 4149 w 4484"/>
                <a:gd name="T3" fmla="*/ 772 h 3184"/>
                <a:gd name="T4" fmla="*/ 3947 w 4484"/>
                <a:gd name="T5" fmla="*/ 694 h 3184"/>
                <a:gd name="T6" fmla="*/ 3853 w 4484"/>
                <a:gd name="T7" fmla="*/ 574 h 3184"/>
                <a:gd name="T8" fmla="*/ 3685 w 4484"/>
                <a:gd name="T9" fmla="*/ 474 h 3184"/>
                <a:gd name="T10" fmla="*/ 3539 w 4484"/>
                <a:gd name="T11" fmla="*/ 285 h 3184"/>
                <a:gd name="T12" fmla="*/ 3355 w 4484"/>
                <a:gd name="T13" fmla="*/ 193 h 3184"/>
                <a:gd name="T14" fmla="*/ 3170 w 4484"/>
                <a:gd name="T15" fmla="*/ 115 h 3184"/>
                <a:gd name="T16" fmla="*/ 2999 w 4484"/>
                <a:gd name="T17" fmla="*/ 4 h 3184"/>
                <a:gd name="T18" fmla="*/ 2822 w 4484"/>
                <a:gd name="T19" fmla="*/ 58 h 3184"/>
                <a:gd name="T20" fmla="*/ 2718 w 4484"/>
                <a:gd name="T21" fmla="*/ 145 h 3184"/>
                <a:gd name="T22" fmla="*/ 2577 w 4484"/>
                <a:gd name="T23" fmla="*/ 232 h 3184"/>
                <a:gd name="T24" fmla="*/ 2364 w 4484"/>
                <a:gd name="T25" fmla="*/ 258 h 3184"/>
                <a:gd name="T26" fmla="*/ 2135 w 4484"/>
                <a:gd name="T27" fmla="*/ 287 h 3184"/>
                <a:gd name="T28" fmla="*/ 2038 w 4484"/>
                <a:gd name="T29" fmla="*/ 318 h 3184"/>
                <a:gd name="T30" fmla="*/ 1916 w 4484"/>
                <a:gd name="T31" fmla="*/ 259 h 3184"/>
                <a:gd name="T32" fmla="*/ 1787 w 4484"/>
                <a:gd name="T33" fmla="*/ 332 h 3184"/>
                <a:gd name="T34" fmla="*/ 1589 w 4484"/>
                <a:gd name="T35" fmla="*/ 476 h 3184"/>
                <a:gd name="T36" fmla="*/ 1270 w 4484"/>
                <a:gd name="T37" fmla="*/ 677 h 3184"/>
                <a:gd name="T38" fmla="*/ 1023 w 4484"/>
                <a:gd name="T39" fmla="*/ 584 h 3184"/>
                <a:gd name="T40" fmla="*/ 846 w 4484"/>
                <a:gd name="T41" fmla="*/ 702 h 3184"/>
                <a:gd name="T42" fmla="*/ 647 w 4484"/>
                <a:gd name="T43" fmla="*/ 492 h 3184"/>
                <a:gd name="T44" fmla="*/ 324 w 4484"/>
                <a:gd name="T45" fmla="*/ 494 h 3184"/>
                <a:gd name="T46" fmla="*/ 186 w 4484"/>
                <a:gd name="T47" fmla="*/ 767 h 3184"/>
                <a:gd name="T48" fmla="*/ 282 w 4484"/>
                <a:gd name="T49" fmla="*/ 984 h 3184"/>
                <a:gd name="T50" fmla="*/ 35 w 4484"/>
                <a:gd name="T51" fmla="*/ 1152 h 3184"/>
                <a:gd name="T52" fmla="*/ 3 w 4484"/>
                <a:gd name="T53" fmla="*/ 1286 h 3184"/>
                <a:gd name="T54" fmla="*/ 177 w 4484"/>
                <a:gd name="T55" fmla="*/ 1706 h 3184"/>
                <a:gd name="T56" fmla="*/ 410 w 4484"/>
                <a:gd name="T57" fmla="*/ 1610 h 3184"/>
                <a:gd name="T58" fmla="*/ 472 w 4484"/>
                <a:gd name="T59" fmla="*/ 1685 h 3184"/>
                <a:gd name="T60" fmla="*/ 687 w 4484"/>
                <a:gd name="T61" fmla="*/ 1909 h 3184"/>
                <a:gd name="T62" fmla="*/ 698 w 4484"/>
                <a:gd name="T63" fmla="*/ 2011 h 3184"/>
                <a:gd name="T64" fmla="*/ 593 w 4484"/>
                <a:gd name="T65" fmla="*/ 2104 h 3184"/>
                <a:gd name="T66" fmla="*/ 584 w 4484"/>
                <a:gd name="T67" fmla="*/ 2326 h 3184"/>
                <a:gd name="T68" fmla="*/ 496 w 4484"/>
                <a:gd name="T69" fmla="*/ 2568 h 3184"/>
                <a:gd name="T70" fmla="*/ 810 w 4484"/>
                <a:gd name="T71" fmla="*/ 2414 h 3184"/>
                <a:gd name="T72" fmla="*/ 1011 w 4484"/>
                <a:gd name="T73" fmla="*/ 2174 h 3184"/>
                <a:gd name="T74" fmla="*/ 1204 w 4484"/>
                <a:gd name="T75" fmla="*/ 2199 h 3184"/>
                <a:gd name="T76" fmla="*/ 1438 w 4484"/>
                <a:gd name="T77" fmla="*/ 2250 h 3184"/>
                <a:gd name="T78" fmla="*/ 1588 w 4484"/>
                <a:gd name="T79" fmla="*/ 2289 h 3184"/>
                <a:gd name="T80" fmla="*/ 1863 w 4484"/>
                <a:gd name="T81" fmla="*/ 2240 h 3184"/>
                <a:gd name="T82" fmla="*/ 2229 w 4484"/>
                <a:gd name="T83" fmla="*/ 2131 h 3184"/>
                <a:gd name="T84" fmla="*/ 2583 w 4484"/>
                <a:gd name="T85" fmla="*/ 2442 h 3184"/>
                <a:gd name="T86" fmla="*/ 2569 w 4484"/>
                <a:gd name="T87" fmla="*/ 2614 h 3184"/>
                <a:gd name="T88" fmla="*/ 2502 w 4484"/>
                <a:gd name="T89" fmla="*/ 2794 h 3184"/>
                <a:gd name="T90" fmla="*/ 2650 w 4484"/>
                <a:gd name="T91" fmla="*/ 3081 h 3184"/>
                <a:gd name="T92" fmla="*/ 2958 w 4484"/>
                <a:gd name="T93" fmla="*/ 3154 h 3184"/>
                <a:gd name="T94" fmla="*/ 3370 w 4484"/>
                <a:gd name="T95" fmla="*/ 3163 h 3184"/>
                <a:gd name="T96" fmla="*/ 3608 w 4484"/>
                <a:gd name="T97" fmla="*/ 2988 h 3184"/>
                <a:gd name="T98" fmla="*/ 3818 w 4484"/>
                <a:gd name="T99" fmla="*/ 2917 h 3184"/>
                <a:gd name="T100" fmla="*/ 4231 w 4484"/>
                <a:gd name="T101" fmla="*/ 2919 h 3184"/>
                <a:gd name="T102" fmla="*/ 4320 w 4484"/>
                <a:gd name="T103" fmla="*/ 2884 h 3184"/>
                <a:gd name="T104" fmla="*/ 4247 w 4484"/>
                <a:gd name="T105" fmla="*/ 2670 h 3184"/>
                <a:gd name="T106" fmla="*/ 4243 w 4484"/>
                <a:gd name="T107" fmla="*/ 2543 h 3184"/>
                <a:gd name="T108" fmla="*/ 4313 w 4484"/>
                <a:gd name="T109" fmla="*/ 2361 h 3184"/>
                <a:gd name="T110" fmla="*/ 4382 w 4484"/>
                <a:gd name="T111" fmla="*/ 2230 h 3184"/>
                <a:gd name="T112" fmla="*/ 4474 w 4484"/>
                <a:gd name="T113" fmla="*/ 2120 h 3184"/>
                <a:gd name="T114" fmla="*/ 4401 w 4484"/>
                <a:gd name="T115" fmla="*/ 1979 h 3184"/>
                <a:gd name="T116" fmla="*/ 4389 w 4484"/>
                <a:gd name="T117" fmla="*/ 1750 h 3184"/>
                <a:gd name="T118" fmla="*/ 4186 w 4484"/>
                <a:gd name="T119" fmla="*/ 1149 h 3184"/>
                <a:gd name="T120" fmla="*/ 4358 w 4484"/>
                <a:gd name="T121" fmla="*/ 1006 h 3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4" h="3184">
                  <a:moveTo>
                    <a:pt x="4434" y="971"/>
                  </a:moveTo>
                  <a:cubicBezTo>
                    <a:pt x="4353" y="835"/>
                    <a:pt x="4353" y="835"/>
                    <a:pt x="4353" y="835"/>
                  </a:cubicBezTo>
                  <a:cubicBezTo>
                    <a:pt x="4353" y="835"/>
                    <a:pt x="4352" y="834"/>
                    <a:pt x="4352" y="834"/>
                  </a:cubicBezTo>
                  <a:cubicBezTo>
                    <a:pt x="4311" y="749"/>
                    <a:pt x="4311" y="749"/>
                    <a:pt x="4311" y="749"/>
                  </a:cubicBezTo>
                  <a:cubicBezTo>
                    <a:pt x="4307" y="741"/>
                    <a:pt x="4296" y="741"/>
                    <a:pt x="4293" y="749"/>
                  </a:cubicBezTo>
                  <a:cubicBezTo>
                    <a:pt x="4277" y="780"/>
                    <a:pt x="4277" y="780"/>
                    <a:pt x="4277" y="780"/>
                  </a:cubicBezTo>
                  <a:cubicBezTo>
                    <a:pt x="4275" y="785"/>
                    <a:pt x="4271" y="787"/>
                    <a:pt x="4266" y="786"/>
                  </a:cubicBezTo>
                  <a:cubicBezTo>
                    <a:pt x="4241" y="780"/>
                    <a:pt x="4241" y="780"/>
                    <a:pt x="4241" y="780"/>
                  </a:cubicBezTo>
                  <a:cubicBezTo>
                    <a:pt x="4234" y="778"/>
                    <a:pt x="4228" y="784"/>
                    <a:pt x="4228" y="791"/>
                  </a:cubicBezTo>
                  <a:cubicBezTo>
                    <a:pt x="4230" y="811"/>
                    <a:pt x="4230" y="811"/>
                    <a:pt x="4230" y="811"/>
                  </a:cubicBezTo>
                  <a:cubicBezTo>
                    <a:pt x="4231" y="820"/>
                    <a:pt x="4221" y="826"/>
                    <a:pt x="4214" y="820"/>
                  </a:cubicBezTo>
                  <a:cubicBezTo>
                    <a:pt x="4149" y="772"/>
                    <a:pt x="4149" y="772"/>
                    <a:pt x="4149" y="772"/>
                  </a:cubicBezTo>
                  <a:cubicBezTo>
                    <a:pt x="4148" y="771"/>
                    <a:pt x="4146" y="770"/>
                    <a:pt x="4145" y="770"/>
                  </a:cubicBezTo>
                  <a:cubicBezTo>
                    <a:pt x="4093" y="760"/>
                    <a:pt x="4093" y="760"/>
                    <a:pt x="4093" y="760"/>
                  </a:cubicBezTo>
                  <a:cubicBezTo>
                    <a:pt x="4092" y="760"/>
                    <a:pt x="4091" y="760"/>
                    <a:pt x="4091" y="760"/>
                  </a:cubicBezTo>
                  <a:cubicBezTo>
                    <a:pt x="4026" y="734"/>
                    <a:pt x="4026" y="734"/>
                    <a:pt x="4026" y="734"/>
                  </a:cubicBezTo>
                  <a:cubicBezTo>
                    <a:pt x="4026" y="734"/>
                    <a:pt x="4026" y="734"/>
                    <a:pt x="4025" y="734"/>
                  </a:cubicBezTo>
                  <a:cubicBezTo>
                    <a:pt x="3947" y="694"/>
                    <a:pt x="3947" y="694"/>
                    <a:pt x="3947" y="694"/>
                  </a:cubicBezTo>
                  <a:cubicBezTo>
                    <a:pt x="3945" y="693"/>
                    <a:pt x="3942" y="690"/>
                    <a:pt x="3942" y="687"/>
                  </a:cubicBezTo>
                  <a:cubicBezTo>
                    <a:pt x="3931" y="635"/>
                    <a:pt x="3931" y="635"/>
                    <a:pt x="3931" y="635"/>
                  </a:cubicBezTo>
                  <a:cubicBezTo>
                    <a:pt x="3930" y="630"/>
                    <a:pt x="3925" y="626"/>
                    <a:pt x="3920" y="627"/>
                  </a:cubicBezTo>
                  <a:cubicBezTo>
                    <a:pt x="3876" y="630"/>
                    <a:pt x="3876" y="630"/>
                    <a:pt x="3876" y="630"/>
                  </a:cubicBezTo>
                  <a:cubicBezTo>
                    <a:pt x="3871" y="630"/>
                    <a:pt x="3867" y="627"/>
                    <a:pt x="3865" y="622"/>
                  </a:cubicBezTo>
                  <a:cubicBezTo>
                    <a:pt x="3853" y="574"/>
                    <a:pt x="3853" y="574"/>
                    <a:pt x="3853" y="574"/>
                  </a:cubicBezTo>
                  <a:cubicBezTo>
                    <a:pt x="3852" y="572"/>
                    <a:pt x="3852" y="571"/>
                    <a:pt x="3852" y="569"/>
                  </a:cubicBezTo>
                  <a:cubicBezTo>
                    <a:pt x="3861" y="516"/>
                    <a:pt x="3861" y="516"/>
                    <a:pt x="3861" y="516"/>
                  </a:cubicBezTo>
                  <a:cubicBezTo>
                    <a:pt x="3861" y="513"/>
                    <a:pt x="3860" y="510"/>
                    <a:pt x="3858" y="507"/>
                  </a:cubicBezTo>
                  <a:cubicBezTo>
                    <a:pt x="3806" y="444"/>
                    <a:pt x="3806" y="444"/>
                    <a:pt x="3806" y="444"/>
                  </a:cubicBezTo>
                  <a:cubicBezTo>
                    <a:pt x="3803" y="441"/>
                    <a:pt x="3799" y="440"/>
                    <a:pt x="3795" y="441"/>
                  </a:cubicBezTo>
                  <a:cubicBezTo>
                    <a:pt x="3685" y="474"/>
                    <a:pt x="3685" y="474"/>
                    <a:pt x="3685" y="474"/>
                  </a:cubicBezTo>
                  <a:cubicBezTo>
                    <a:pt x="3680" y="476"/>
                    <a:pt x="3675" y="473"/>
                    <a:pt x="3673" y="468"/>
                  </a:cubicBezTo>
                  <a:cubicBezTo>
                    <a:pt x="3636" y="383"/>
                    <a:pt x="3636" y="383"/>
                    <a:pt x="3636" y="383"/>
                  </a:cubicBezTo>
                  <a:cubicBezTo>
                    <a:pt x="3635" y="382"/>
                    <a:pt x="3635" y="381"/>
                    <a:pt x="3635" y="380"/>
                  </a:cubicBezTo>
                  <a:cubicBezTo>
                    <a:pt x="3612" y="261"/>
                    <a:pt x="3612" y="261"/>
                    <a:pt x="3612" y="261"/>
                  </a:cubicBezTo>
                  <a:cubicBezTo>
                    <a:pt x="3611" y="254"/>
                    <a:pt x="3604" y="250"/>
                    <a:pt x="3598" y="254"/>
                  </a:cubicBezTo>
                  <a:cubicBezTo>
                    <a:pt x="3539" y="285"/>
                    <a:pt x="3539" y="285"/>
                    <a:pt x="3539" y="285"/>
                  </a:cubicBezTo>
                  <a:cubicBezTo>
                    <a:pt x="3535" y="287"/>
                    <a:pt x="3531" y="287"/>
                    <a:pt x="3528" y="284"/>
                  </a:cubicBezTo>
                  <a:cubicBezTo>
                    <a:pt x="3466" y="232"/>
                    <a:pt x="3466" y="232"/>
                    <a:pt x="3466" y="232"/>
                  </a:cubicBezTo>
                  <a:cubicBezTo>
                    <a:pt x="3465" y="231"/>
                    <a:pt x="3464" y="230"/>
                    <a:pt x="3464" y="230"/>
                  </a:cubicBezTo>
                  <a:cubicBezTo>
                    <a:pt x="3423" y="166"/>
                    <a:pt x="3423" y="166"/>
                    <a:pt x="3423" y="166"/>
                  </a:cubicBezTo>
                  <a:cubicBezTo>
                    <a:pt x="3421" y="162"/>
                    <a:pt x="3415" y="160"/>
                    <a:pt x="3410" y="163"/>
                  </a:cubicBezTo>
                  <a:cubicBezTo>
                    <a:pt x="3355" y="193"/>
                    <a:pt x="3355" y="193"/>
                    <a:pt x="3355" y="193"/>
                  </a:cubicBezTo>
                  <a:cubicBezTo>
                    <a:pt x="3353" y="194"/>
                    <a:pt x="3352" y="194"/>
                    <a:pt x="3350" y="194"/>
                  </a:cubicBezTo>
                  <a:cubicBezTo>
                    <a:pt x="3252" y="192"/>
                    <a:pt x="3252" y="192"/>
                    <a:pt x="3252" y="192"/>
                  </a:cubicBezTo>
                  <a:cubicBezTo>
                    <a:pt x="3248" y="192"/>
                    <a:pt x="3244" y="190"/>
                    <a:pt x="3242" y="186"/>
                  </a:cubicBezTo>
                  <a:cubicBezTo>
                    <a:pt x="3225" y="143"/>
                    <a:pt x="3225" y="143"/>
                    <a:pt x="3225" y="143"/>
                  </a:cubicBezTo>
                  <a:cubicBezTo>
                    <a:pt x="3224" y="140"/>
                    <a:pt x="3222" y="138"/>
                    <a:pt x="3219" y="137"/>
                  </a:cubicBezTo>
                  <a:cubicBezTo>
                    <a:pt x="3170" y="115"/>
                    <a:pt x="3170" y="115"/>
                    <a:pt x="3170" y="115"/>
                  </a:cubicBezTo>
                  <a:cubicBezTo>
                    <a:pt x="3169" y="114"/>
                    <a:pt x="3168" y="114"/>
                    <a:pt x="3167" y="113"/>
                  </a:cubicBezTo>
                  <a:cubicBezTo>
                    <a:pt x="3136" y="84"/>
                    <a:pt x="3136" y="84"/>
                    <a:pt x="3136" y="84"/>
                  </a:cubicBezTo>
                  <a:cubicBezTo>
                    <a:pt x="3132" y="81"/>
                    <a:pt x="3127" y="80"/>
                    <a:pt x="3123" y="83"/>
                  </a:cubicBezTo>
                  <a:cubicBezTo>
                    <a:pt x="3094" y="105"/>
                    <a:pt x="3094" y="105"/>
                    <a:pt x="3094" y="105"/>
                  </a:cubicBezTo>
                  <a:cubicBezTo>
                    <a:pt x="3090" y="108"/>
                    <a:pt x="3084" y="107"/>
                    <a:pt x="3080" y="103"/>
                  </a:cubicBezTo>
                  <a:cubicBezTo>
                    <a:pt x="2999" y="4"/>
                    <a:pt x="2999" y="4"/>
                    <a:pt x="2999" y="4"/>
                  </a:cubicBezTo>
                  <a:cubicBezTo>
                    <a:pt x="2997" y="1"/>
                    <a:pt x="2994" y="0"/>
                    <a:pt x="2991" y="0"/>
                  </a:cubicBezTo>
                  <a:cubicBezTo>
                    <a:pt x="2920" y="5"/>
                    <a:pt x="2920" y="5"/>
                    <a:pt x="2920" y="5"/>
                  </a:cubicBezTo>
                  <a:cubicBezTo>
                    <a:pt x="2919" y="5"/>
                    <a:pt x="2919" y="5"/>
                    <a:pt x="2918" y="5"/>
                  </a:cubicBezTo>
                  <a:cubicBezTo>
                    <a:pt x="2865" y="18"/>
                    <a:pt x="2865" y="18"/>
                    <a:pt x="2865" y="18"/>
                  </a:cubicBezTo>
                  <a:cubicBezTo>
                    <a:pt x="2863" y="19"/>
                    <a:pt x="2862" y="19"/>
                    <a:pt x="2861" y="20"/>
                  </a:cubicBezTo>
                  <a:cubicBezTo>
                    <a:pt x="2854" y="25"/>
                    <a:pt x="2822" y="49"/>
                    <a:pt x="2822" y="58"/>
                  </a:cubicBezTo>
                  <a:cubicBezTo>
                    <a:pt x="2823" y="64"/>
                    <a:pt x="2820" y="83"/>
                    <a:pt x="2818" y="95"/>
                  </a:cubicBezTo>
                  <a:cubicBezTo>
                    <a:pt x="2817" y="100"/>
                    <a:pt x="2813" y="103"/>
                    <a:pt x="2808" y="103"/>
                  </a:cubicBezTo>
                  <a:cubicBezTo>
                    <a:pt x="2741" y="104"/>
                    <a:pt x="2741" y="104"/>
                    <a:pt x="2741" y="104"/>
                  </a:cubicBezTo>
                  <a:cubicBezTo>
                    <a:pt x="2737" y="104"/>
                    <a:pt x="2733" y="107"/>
                    <a:pt x="2732" y="111"/>
                  </a:cubicBezTo>
                  <a:cubicBezTo>
                    <a:pt x="2720" y="142"/>
                    <a:pt x="2720" y="142"/>
                    <a:pt x="2720" y="142"/>
                  </a:cubicBezTo>
                  <a:cubicBezTo>
                    <a:pt x="2719" y="143"/>
                    <a:pt x="2719" y="144"/>
                    <a:pt x="2718" y="145"/>
                  </a:cubicBezTo>
                  <a:cubicBezTo>
                    <a:pt x="2714" y="150"/>
                    <a:pt x="2701" y="165"/>
                    <a:pt x="2707" y="169"/>
                  </a:cubicBezTo>
                  <a:cubicBezTo>
                    <a:pt x="2707" y="169"/>
                    <a:pt x="2707" y="169"/>
                    <a:pt x="2707" y="169"/>
                  </a:cubicBezTo>
                  <a:cubicBezTo>
                    <a:pt x="2716" y="174"/>
                    <a:pt x="2713" y="188"/>
                    <a:pt x="2703" y="189"/>
                  </a:cubicBezTo>
                  <a:cubicBezTo>
                    <a:pt x="2604" y="197"/>
                    <a:pt x="2604" y="197"/>
                    <a:pt x="2604" y="197"/>
                  </a:cubicBezTo>
                  <a:cubicBezTo>
                    <a:pt x="2601" y="198"/>
                    <a:pt x="2599" y="199"/>
                    <a:pt x="2597" y="202"/>
                  </a:cubicBezTo>
                  <a:cubicBezTo>
                    <a:pt x="2577" y="232"/>
                    <a:pt x="2577" y="232"/>
                    <a:pt x="2577" y="232"/>
                  </a:cubicBezTo>
                  <a:cubicBezTo>
                    <a:pt x="2574" y="236"/>
                    <a:pt x="2570" y="237"/>
                    <a:pt x="2566" y="236"/>
                  </a:cubicBezTo>
                  <a:cubicBezTo>
                    <a:pt x="2547" y="231"/>
                    <a:pt x="2498" y="217"/>
                    <a:pt x="2485" y="228"/>
                  </a:cubicBezTo>
                  <a:cubicBezTo>
                    <a:pt x="2472" y="239"/>
                    <a:pt x="2425" y="233"/>
                    <a:pt x="2411" y="231"/>
                  </a:cubicBezTo>
                  <a:cubicBezTo>
                    <a:pt x="2409" y="231"/>
                    <a:pt x="2407" y="231"/>
                    <a:pt x="2405" y="233"/>
                  </a:cubicBezTo>
                  <a:cubicBezTo>
                    <a:pt x="2365" y="257"/>
                    <a:pt x="2365" y="257"/>
                    <a:pt x="2365" y="257"/>
                  </a:cubicBezTo>
                  <a:cubicBezTo>
                    <a:pt x="2364" y="258"/>
                    <a:pt x="2364" y="258"/>
                    <a:pt x="2364" y="258"/>
                  </a:cubicBezTo>
                  <a:cubicBezTo>
                    <a:pt x="2306" y="282"/>
                    <a:pt x="2306" y="282"/>
                    <a:pt x="2306" y="282"/>
                  </a:cubicBezTo>
                  <a:cubicBezTo>
                    <a:pt x="2304" y="283"/>
                    <a:pt x="2302" y="285"/>
                    <a:pt x="2301" y="288"/>
                  </a:cubicBezTo>
                  <a:cubicBezTo>
                    <a:pt x="2295" y="301"/>
                    <a:pt x="2276" y="343"/>
                    <a:pt x="2270" y="344"/>
                  </a:cubicBezTo>
                  <a:cubicBezTo>
                    <a:pt x="2263" y="344"/>
                    <a:pt x="2224" y="344"/>
                    <a:pt x="2215" y="343"/>
                  </a:cubicBezTo>
                  <a:cubicBezTo>
                    <a:pt x="2208" y="341"/>
                    <a:pt x="2166" y="303"/>
                    <a:pt x="2149" y="287"/>
                  </a:cubicBezTo>
                  <a:cubicBezTo>
                    <a:pt x="2145" y="284"/>
                    <a:pt x="2139" y="284"/>
                    <a:pt x="2135" y="287"/>
                  </a:cubicBezTo>
                  <a:cubicBezTo>
                    <a:pt x="2113" y="309"/>
                    <a:pt x="2113" y="309"/>
                    <a:pt x="2113" y="309"/>
                  </a:cubicBezTo>
                  <a:cubicBezTo>
                    <a:pt x="2109" y="312"/>
                    <a:pt x="2103" y="312"/>
                    <a:pt x="2099" y="309"/>
                  </a:cubicBezTo>
                  <a:cubicBezTo>
                    <a:pt x="2075" y="287"/>
                    <a:pt x="2075" y="287"/>
                    <a:pt x="2075" y="287"/>
                  </a:cubicBezTo>
                  <a:cubicBezTo>
                    <a:pt x="2071" y="283"/>
                    <a:pt x="2064" y="284"/>
                    <a:pt x="2060" y="289"/>
                  </a:cubicBezTo>
                  <a:cubicBezTo>
                    <a:pt x="2045" y="313"/>
                    <a:pt x="2045" y="313"/>
                    <a:pt x="2045" y="313"/>
                  </a:cubicBezTo>
                  <a:cubicBezTo>
                    <a:pt x="2043" y="315"/>
                    <a:pt x="2041" y="317"/>
                    <a:pt x="2038" y="318"/>
                  </a:cubicBezTo>
                  <a:cubicBezTo>
                    <a:pt x="2011" y="321"/>
                    <a:pt x="2011" y="321"/>
                    <a:pt x="2011" y="321"/>
                  </a:cubicBezTo>
                  <a:cubicBezTo>
                    <a:pt x="2011" y="322"/>
                    <a:pt x="2010" y="322"/>
                    <a:pt x="2010" y="322"/>
                  </a:cubicBezTo>
                  <a:cubicBezTo>
                    <a:pt x="1970" y="322"/>
                    <a:pt x="1970" y="322"/>
                    <a:pt x="1970" y="322"/>
                  </a:cubicBezTo>
                  <a:cubicBezTo>
                    <a:pt x="1967" y="322"/>
                    <a:pt x="1964" y="321"/>
                    <a:pt x="1962" y="318"/>
                  </a:cubicBezTo>
                  <a:cubicBezTo>
                    <a:pt x="1917" y="260"/>
                    <a:pt x="1917" y="260"/>
                    <a:pt x="1917" y="260"/>
                  </a:cubicBezTo>
                  <a:cubicBezTo>
                    <a:pt x="1916" y="260"/>
                    <a:pt x="1916" y="260"/>
                    <a:pt x="1916" y="259"/>
                  </a:cubicBezTo>
                  <a:cubicBezTo>
                    <a:pt x="1916" y="266"/>
                    <a:pt x="1910" y="272"/>
                    <a:pt x="1903" y="269"/>
                  </a:cubicBezTo>
                  <a:cubicBezTo>
                    <a:pt x="1852" y="248"/>
                    <a:pt x="1852" y="248"/>
                    <a:pt x="1852" y="248"/>
                  </a:cubicBezTo>
                  <a:cubicBezTo>
                    <a:pt x="1848" y="246"/>
                    <a:pt x="1843" y="248"/>
                    <a:pt x="1841" y="251"/>
                  </a:cubicBezTo>
                  <a:cubicBezTo>
                    <a:pt x="1820" y="282"/>
                    <a:pt x="1820" y="282"/>
                    <a:pt x="1820" y="282"/>
                  </a:cubicBezTo>
                  <a:cubicBezTo>
                    <a:pt x="1788" y="331"/>
                    <a:pt x="1788" y="331"/>
                    <a:pt x="1788" y="331"/>
                  </a:cubicBezTo>
                  <a:cubicBezTo>
                    <a:pt x="1788" y="332"/>
                    <a:pt x="1788" y="332"/>
                    <a:pt x="1787" y="332"/>
                  </a:cubicBezTo>
                  <a:cubicBezTo>
                    <a:pt x="1784" y="336"/>
                    <a:pt x="1751" y="376"/>
                    <a:pt x="1736" y="377"/>
                  </a:cubicBezTo>
                  <a:cubicBezTo>
                    <a:pt x="1721" y="378"/>
                    <a:pt x="1661" y="382"/>
                    <a:pt x="1661" y="382"/>
                  </a:cubicBezTo>
                  <a:cubicBezTo>
                    <a:pt x="1588" y="387"/>
                    <a:pt x="1588" y="387"/>
                    <a:pt x="1588" y="387"/>
                  </a:cubicBezTo>
                  <a:cubicBezTo>
                    <a:pt x="1587" y="387"/>
                    <a:pt x="1586" y="388"/>
                    <a:pt x="1584" y="388"/>
                  </a:cubicBezTo>
                  <a:cubicBezTo>
                    <a:pt x="1577" y="392"/>
                    <a:pt x="1549" y="408"/>
                    <a:pt x="1558" y="421"/>
                  </a:cubicBezTo>
                  <a:cubicBezTo>
                    <a:pt x="1568" y="436"/>
                    <a:pt x="1589" y="467"/>
                    <a:pt x="1589" y="476"/>
                  </a:cubicBezTo>
                  <a:cubicBezTo>
                    <a:pt x="1590" y="485"/>
                    <a:pt x="1593" y="523"/>
                    <a:pt x="1584" y="530"/>
                  </a:cubicBezTo>
                  <a:cubicBezTo>
                    <a:pt x="1576" y="537"/>
                    <a:pt x="1540" y="546"/>
                    <a:pt x="1519" y="551"/>
                  </a:cubicBezTo>
                  <a:cubicBezTo>
                    <a:pt x="1498" y="555"/>
                    <a:pt x="1468" y="551"/>
                    <a:pt x="1453" y="555"/>
                  </a:cubicBezTo>
                  <a:cubicBezTo>
                    <a:pt x="1438" y="560"/>
                    <a:pt x="1371" y="547"/>
                    <a:pt x="1369" y="562"/>
                  </a:cubicBezTo>
                  <a:cubicBezTo>
                    <a:pt x="1367" y="577"/>
                    <a:pt x="1281" y="666"/>
                    <a:pt x="1272" y="675"/>
                  </a:cubicBezTo>
                  <a:cubicBezTo>
                    <a:pt x="1271" y="676"/>
                    <a:pt x="1271" y="676"/>
                    <a:pt x="1270" y="677"/>
                  </a:cubicBezTo>
                  <a:cubicBezTo>
                    <a:pt x="1229" y="703"/>
                    <a:pt x="1229" y="703"/>
                    <a:pt x="1229" y="703"/>
                  </a:cubicBezTo>
                  <a:cubicBezTo>
                    <a:pt x="1222" y="707"/>
                    <a:pt x="1214" y="710"/>
                    <a:pt x="1207" y="712"/>
                  </a:cubicBezTo>
                  <a:cubicBezTo>
                    <a:pt x="1192" y="715"/>
                    <a:pt x="1167" y="719"/>
                    <a:pt x="1159" y="713"/>
                  </a:cubicBezTo>
                  <a:cubicBezTo>
                    <a:pt x="1146" y="704"/>
                    <a:pt x="1037" y="665"/>
                    <a:pt x="1046" y="658"/>
                  </a:cubicBezTo>
                  <a:cubicBezTo>
                    <a:pt x="1055" y="651"/>
                    <a:pt x="1074" y="586"/>
                    <a:pt x="1074" y="586"/>
                  </a:cubicBezTo>
                  <a:cubicBezTo>
                    <a:pt x="1023" y="584"/>
                    <a:pt x="1023" y="584"/>
                    <a:pt x="1023" y="584"/>
                  </a:cubicBezTo>
                  <a:cubicBezTo>
                    <a:pt x="1012" y="600"/>
                    <a:pt x="1033" y="631"/>
                    <a:pt x="1014" y="634"/>
                  </a:cubicBezTo>
                  <a:cubicBezTo>
                    <a:pt x="986" y="639"/>
                    <a:pt x="986" y="639"/>
                    <a:pt x="986" y="639"/>
                  </a:cubicBezTo>
                  <a:cubicBezTo>
                    <a:pt x="977" y="640"/>
                    <a:pt x="968" y="643"/>
                    <a:pt x="960" y="648"/>
                  </a:cubicBezTo>
                  <a:cubicBezTo>
                    <a:pt x="896" y="688"/>
                    <a:pt x="896" y="688"/>
                    <a:pt x="896" y="688"/>
                  </a:cubicBezTo>
                  <a:cubicBezTo>
                    <a:pt x="889" y="692"/>
                    <a:pt x="881" y="695"/>
                    <a:pt x="872" y="697"/>
                  </a:cubicBezTo>
                  <a:cubicBezTo>
                    <a:pt x="846" y="702"/>
                    <a:pt x="846" y="702"/>
                    <a:pt x="846" y="702"/>
                  </a:cubicBezTo>
                  <a:cubicBezTo>
                    <a:pt x="835" y="704"/>
                    <a:pt x="823" y="703"/>
                    <a:pt x="812" y="700"/>
                  </a:cubicBezTo>
                  <a:cubicBezTo>
                    <a:pt x="796" y="695"/>
                    <a:pt x="783" y="684"/>
                    <a:pt x="773" y="670"/>
                  </a:cubicBezTo>
                  <a:cubicBezTo>
                    <a:pt x="764" y="656"/>
                    <a:pt x="754" y="639"/>
                    <a:pt x="754" y="634"/>
                  </a:cubicBezTo>
                  <a:cubicBezTo>
                    <a:pt x="753" y="625"/>
                    <a:pt x="724" y="554"/>
                    <a:pt x="723" y="545"/>
                  </a:cubicBezTo>
                  <a:cubicBezTo>
                    <a:pt x="723" y="540"/>
                    <a:pt x="711" y="526"/>
                    <a:pt x="700" y="514"/>
                  </a:cubicBezTo>
                  <a:cubicBezTo>
                    <a:pt x="686" y="499"/>
                    <a:pt x="667" y="491"/>
                    <a:pt x="647" y="492"/>
                  </a:cubicBezTo>
                  <a:cubicBezTo>
                    <a:pt x="629" y="492"/>
                    <a:pt x="610" y="493"/>
                    <a:pt x="605" y="493"/>
                  </a:cubicBezTo>
                  <a:cubicBezTo>
                    <a:pt x="598" y="493"/>
                    <a:pt x="562" y="480"/>
                    <a:pt x="548" y="474"/>
                  </a:cubicBezTo>
                  <a:cubicBezTo>
                    <a:pt x="545" y="473"/>
                    <a:pt x="541" y="472"/>
                    <a:pt x="537" y="471"/>
                  </a:cubicBezTo>
                  <a:cubicBezTo>
                    <a:pt x="441" y="451"/>
                    <a:pt x="441" y="451"/>
                    <a:pt x="441" y="451"/>
                  </a:cubicBezTo>
                  <a:cubicBezTo>
                    <a:pt x="441" y="451"/>
                    <a:pt x="405" y="445"/>
                    <a:pt x="393" y="455"/>
                  </a:cubicBezTo>
                  <a:cubicBezTo>
                    <a:pt x="382" y="465"/>
                    <a:pt x="335" y="484"/>
                    <a:pt x="324" y="494"/>
                  </a:cubicBezTo>
                  <a:cubicBezTo>
                    <a:pt x="312" y="504"/>
                    <a:pt x="251" y="534"/>
                    <a:pt x="242" y="535"/>
                  </a:cubicBezTo>
                  <a:cubicBezTo>
                    <a:pt x="233" y="536"/>
                    <a:pt x="235" y="584"/>
                    <a:pt x="230" y="600"/>
                  </a:cubicBezTo>
                  <a:cubicBezTo>
                    <a:pt x="225" y="616"/>
                    <a:pt x="178" y="650"/>
                    <a:pt x="178" y="650"/>
                  </a:cubicBezTo>
                  <a:cubicBezTo>
                    <a:pt x="178" y="650"/>
                    <a:pt x="183" y="675"/>
                    <a:pt x="178" y="688"/>
                  </a:cubicBezTo>
                  <a:cubicBezTo>
                    <a:pt x="174" y="698"/>
                    <a:pt x="178" y="729"/>
                    <a:pt x="181" y="747"/>
                  </a:cubicBezTo>
                  <a:cubicBezTo>
                    <a:pt x="182" y="754"/>
                    <a:pt x="184" y="761"/>
                    <a:pt x="186" y="767"/>
                  </a:cubicBezTo>
                  <a:cubicBezTo>
                    <a:pt x="187" y="770"/>
                    <a:pt x="187" y="770"/>
                    <a:pt x="187" y="770"/>
                  </a:cubicBezTo>
                  <a:cubicBezTo>
                    <a:pt x="191" y="781"/>
                    <a:pt x="197" y="791"/>
                    <a:pt x="205" y="800"/>
                  </a:cubicBezTo>
                  <a:cubicBezTo>
                    <a:pt x="215" y="812"/>
                    <a:pt x="222" y="826"/>
                    <a:pt x="226" y="841"/>
                  </a:cubicBezTo>
                  <a:cubicBezTo>
                    <a:pt x="228" y="850"/>
                    <a:pt x="231" y="860"/>
                    <a:pt x="232" y="865"/>
                  </a:cubicBezTo>
                  <a:cubicBezTo>
                    <a:pt x="235" y="873"/>
                    <a:pt x="256" y="912"/>
                    <a:pt x="269" y="937"/>
                  </a:cubicBezTo>
                  <a:cubicBezTo>
                    <a:pt x="277" y="951"/>
                    <a:pt x="281" y="967"/>
                    <a:pt x="282" y="984"/>
                  </a:cubicBezTo>
                  <a:cubicBezTo>
                    <a:pt x="282" y="994"/>
                    <a:pt x="283" y="1006"/>
                    <a:pt x="285" y="1010"/>
                  </a:cubicBezTo>
                  <a:cubicBezTo>
                    <a:pt x="288" y="1019"/>
                    <a:pt x="265" y="1074"/>
                    <a:pt x="261" y="1084"/>
                  </a:cubicBezTo>
                  <a:cubicBezTo>
                    <a:pt x="260" y="1084"/>
                    <a:pt x="260" y="1085"/>
                    <a:pt x="259" y="1086"/>
                  </a:cubicBezTo>
                  <a:cubicBezTo>
                    <a:pt x="199" y="1156"/>
                    <a:pt x="199" y="1156"/>
                    <a:pt x="199" y="1156"/>
                  </a:cubicBezTo>
                  <a:cubicBezTo>
                    <a:pt x="197" y="1158"/>
                    <a:pt x="195" y="1159"/>
                    <a:pt x="192" y="1159"/>
                  </a:cubicBezTo>
                  <a:cubicBezTo>
                    <a:pt x="168" y="1159"/>
                    <a:pt x="46" y="1157"/>
                    <a:pt x="35" y="1152"/>
                  </a:cubicBezTo>
                  <a:cubicBezTo>
                    <a:pt x="33" y="1151"/>
                    <a:pt x="29" y="1149"/>
                    <a:pt x="24" y="1147"/>
                  </a:cubicBezTo>
                  <a:cubicBezTo>
                    <a:pt x="22" y="1170"/>
                    <a:pt x="22" y="1170"/>
                    <a:pt x="22" y="1170"/>
                  </a:cubicBezTo>
                  <a:cubicBezTo>
                    <a:pt x="22" y="1171"/>
                    <a:pt x="22" y="1172"/>
                    <a:pt x="22" y="1173"/>
                  </a:cubicBezTo>
                  <a:cubicBezTo>
                    <a:pt x="19" y="1182"/>
                    <a:pt x="0" y="1246"/>
                    <a:pt x="1" y="1253"/>
                  </a:cubicBezTo>
                  <a:cubicBezTo>
                    <a:pt x="3" y="1286"/>
                    <a:pt x="3" y="1286"/>
                    <a:pt x="3" y="1286"/>
                  </a:cubicBezTo>
                  <a:cubicBezTo>
                    <a:pt x="3" y="1286"/>
                    <a:pt x="3" y="1286"/>
                    <a:pt x="3" y="1286"/>
                  </a:cubicBezTo>
                  <a:cubicBezTo>
                    <a:pt x="3" y="1292"/>
                    <a:pt x="4" y="1356"/>
                    <a:pt x="8" y="1362"/>
                  </a:cubicBezTo>
                  <a:cubicBezTo>
                    <a:pt x="14" y="1369"/>
                    <a:pt x="40" y="1425"/>
                    <a:pt x="46" y="1441"/>
                  </a:cubicBezTo>
                  <a:cubicBezTo>
                    <a:pt x="52" y="1457"/>
                    <a:pt x="57" y="1495"/>
                    <a:pt x="66" y="1523"/>
                  </a:cubicBezTo>
                  <a:cubicBezTo>
                    <a:pt x="75" y="1551"/>
                    <a:pt x="61" y="1581"/>
                    <a:pt x="70" y="1587"/>
                  </a:cubicBezTo>
                  <a:cubicBezTo>
                    <a:pt x="80" y="1594"/>
                    <a:pt x="80" y="1625"/>
                    <a:pt x="100" y="1645"/>
                  </a:cubicBezTo>
                  <a:cubicBezTo>
                    <a:pt x="119" y="1665"/>
                    <a:pt x="161" y="1705"/>
                    <a:pt x="177" y="1706"/>
                  </a:cubicBezTo>
                  <a:cubicBezTo>
                    <a:pt x="191" y="1707"/>
                    <a:pt x="215" y="1690"/>
                    <a:pt x="222" y="1685"/>
                  </a:cubicBezTo>
                  <a:cubicBezTo>
                    <a:pt x="223" y="1684"/>
                    <a:pt x="224" y="1684"/>
                    <a:pt x="226" y="1684"/>
                  </a:cubicBezTo>
                  <a:cubicBezTo>
                    <a:pt x="289" y="1672"/>
                    <a:pt x="289" y="1672"/>
                    <a:pt x="289" y="1672"/>
                  </a:cubicBezTo>
                  <a:cubicBezTo>
                    <a:pt x="290" y="1672"/>
                    <a:pt x="291" y="1672"/>
                    <a:pt x="293" y="1671"/>
                  </a:cubicBezTo>
                  <a:cubicBezTo>
                    <a:pt x="298" y="1667"/>
                    <a:pt x="316" y="1656"/>
                    <a:pt x="331" y="1655"/>
                  </a:cubicBezTo>
                  <a:cubicBezTo>
                    <a:pt x="347" y="1654"/>
                    <a:pt x="398" y="1618"/>
                    <a:pt x="410" y="1610"/>
                  </a:cubicBezTo>
                  <a:cubicBezTo>
                    <a:pt x="411" y="1609"/>
                    <a:pt x="413" y="1608"/>
                    <a:pt x="415" y="1608"/>
                  </a:cubicBezTo>
                  <a:cubicBezTo>
                    <a:pt x="442" y="1606"/>
                    <a:pt x="442" y="1606"/>
                    <a:pt x="442" y="1606"/>
                  </a:cubicBezTo>
                  <a:cubicBezTo>
                    <a:pt x="446" y="1606"/>
                    <a:pt x="449" y="1608"/>
                    <a:pt x="451" y="1611"/>
                  </a:cubicBezTo>
                  <a:cubicBezTo>
                    <a:pt x="465" y="1633"/>
                    <a:pt x="465" y="1633"/>
                    <a:pt x="465" y="1633"/>
                  </a:cubicBezTo>
                  <a:cubicBezTo>
                    <a:pt x="467" y="1637"/>
                    <a:pt x="467" y="1642"/>
                    <a:pt x="465" y="1646"/>
                  </a:cubicBezTo>
                  <a:cubicBezTo>
                    <a:pt x="456" y="1657"/>
                    <a:pt x="442" y="1682"/>
                    <a:pt x="472" y="1685"/>
                  </a:cubicBezTo>
                  <a:cubicBezTo>
                    <a:pt x="491" y="1687"/>
                    <a:pt x="515" y="1694"/>
                    <a:pt x="535" y="1700"/>
                  </a:cubicBezTo>
                  <a:cubicBezTo>
                    <a:pt x="544" y="1704"/>
                    <a:pt x="545" y="1717"/>
                    <a:pt x="535" y="1721"/>
                  </a:cubicBezTo>
                  <a:cubicBezTo>
                    <a:pt x="525" y="1725"/>
                    <a:pt x="517" y="1732"/>
                    <a:pt x="523" y="1744"/>
                  </a:cubicBezTo>
                  <a:cubicBezTo>
                    <a:pt x="538" y="1771"/>
                    <a:pt x="561" y="1803"/>
                    <a:pt x="580" y="1819"/>
                  </a:cubicBezTo>
                  <a:cubicBezTo>
                    <a:pt x="599" y="1834"/>
                    <a:pt x="610" y="1857"/>
                    <a:pt x="617" y="1864"/>
                  </a:cubicBezTo>
                  <a:cubicBezTo>
                    <a:pt x="625" y="1870"/>
                    <a:pt x="677" y="1905"/>
                    <a:pt x="687" y="1909"/>
                  </a:cubicBezTo>
                  <a:cubicBezTo>
                    <a:pt x="695" y="1912"/>
                    <a:pt x="741" y="1955"/>
                    <a:pt x="756" y="1969"/>
                  </a:cubicBezTo>
                  <a:cubicBezTo>
                    <a:pt x="758" y="1971"/>
                    <a:pt x="759" y="1975"/>
                    <a:pt x="759" y="1979"/>
                  </a:cubicBezTo>
                  <a:cubicBezTo>
                    <a:pt x="753" y="2007"/>
                    <a:pt x="753" y="2007"/>
                    <a:pt x="753" y="2007"/>
                  </a:cubicBezTo>
                  <a:cubicBezTo>
                    <a:pt x="752" y="2012"/>
                    <a:pt x="748" y="2016"/>
                    <a:pt x="742" y="2016"/>
                  </a:cubicBezTo>
                  <a:cubicBezTo>
                    <a:pt x="699" y="2011"/>
                    <a:pt x="699" y="2011"/>
                    <a:pt x="699" y="2011"/>
                  </a:cubicBezTo>
                  <a:cubicBezTo>
                    <a:pt x="699" y="2011"/>
                    <a:pt x="698" y="2011"/>
                    <a:pt x="698" y="2011"/>
                  </a:cubicBezTo>
                  <a:cubicBezTo>
                    <a:pt x="676" y="2005"/>
                    <a:pt x="676" y="2005"/>
                    <a:pt x="676" y="2005"/>
                  </a:cubicBezTo>
                  <a:cubicBezTo>
                    <a:pt x="673" y="2004"/>
                    <a:pt x="669" y="2004"/>
                    <a:pt x="667" y="2007"/>
                  </a:cubicBezTo>
                  <a:cubicBezTo>
                    <a:pt x="604" y="2059"/>
                    <a:pt x="604" y="2059"/>
                    <a:pt x="604" y="2059"/>
                  </a:cubicBezTo>
                  <a:cubicBezTo>
                    <a:pt x="603" y="2060"/>
                    <a:pt x="602" y="2062"/>
                    <a:pt x="601" y="2064"/>
                  </a:cubicBezTo>
                  <a:cubicBezTo>
                    <a:pt x="592" y="2096"/>
                    <a:pt x="592" y="2096"/>
                    <a:pt x="592" y="2096"/>
                  </a:cubicBezTo>
                  <a:cubicBezTo>
                    <a:pt x="591" y="2098"/>
                    <a:pt x="592" y="2101"/>
                    <a:pt x="593" y="2104"/>
                  </a:cubicBezTo>
                  <a:cubicBezTo>
                    <a:pt x="613" y="2142"/>
                    <a:pt x="613" y="2142"/>
                    <a:pt x="613" y="2142"/>
                  </a:cubicBezTo>
                  <a:cubicBezTo>
                    <a:pt x="614" y="2145"/>
                    <a:pt x="614" y="2147"/>
                    <a:pt x="614" y="2150"/>
                  </a:cubicBezTo>
                  <a:cubicBezTo>
                    <a:pt x="592" y="2235"/>
                    <a:pt x="592" y="2235"/>
                    <a:pt x="592" y="2235"/>
                  </a:cubicBezTo>
                  <a:cubicBezTo>
                    <a:pt x="592" y="2236"/>
                    <a:pt x="592" y="2236"/>
                    <a:pt x="592" y="2237"/>
                  </a:cubicBezTo>
                  <a:cubicBezTo>
                    <a:pt x="584" y="2324"/>
                    <a:pt x="584" y="2324"/>
                    <a:pt x="584" y="2324"/>
                  </a:cubicBezTo>
                  <a:cubicBezTo>
                    <a:pt x="584" y="2325"/>
                    <a:pt x="584" y="2325"/>
                    <a:pt x="584" y="2326"/>
                  </a:cubicBezTo>
                  <a:cubicBezTo>
                    <a:pt x="582" y="2333"/>
                    <a:pt x="571" y="2372"/>
                    <a:pt x="569" y="2381"/>
                  </a:cubicBezTo>
                  <a:cubicBezTo>
                    <a:pt x="567" y="2390"/>
                    <a:pt x="506" y="2475"/>
                    <a:pt x="497" y="2488"/>
                  </a:cubicBezTo>
                  <a:cubicBezTo>
                    <a:pt x="496" y="2489"/>
                    <a:pt x="495" y="2490"/>
                    <a:pt x="494" y="2490"/>
                  </a:cubicBezTo>
                  <a:cubicBezTo>
                    <a:pt x="474" y="2503"/>
                    <a:pt x="474" y="2503"/>
                    <a:pt x="474" y="2503"/>
                  </a:cubicBezTo>
                  <a:cubicBezTo>
                    <a:pt x="469" y="2506"/>
                    <a:pt x="467" y="2512"/>
                    <a:pt x="470" y="2517"/>
                  </a:cubicBezTo>
                  <a:cubicBezTo>
                    <a:pt x="496" y="2568"/>
                    <a:pt x="496" y="2568"/>
                    <a:pt x="496" y="2568"/>
                  </a:cubicBezTo>
                  <a:cubicBezTo>
                    <a:pt x="498" y="2572"/>
                    <a:pt x="502" y="2575"/>
                    <a:pt x="507" y="2574"/>
                  </a:cubicBezTo>
                  <a:cubicBezTo>
                    <a:pt x="525" y="2571"/>
                    <a:pt x="574" y="2564"/>
                    <a:pt x="582" y="2569"/>
                  </a:cubicBezTo>
                  <a:cubicBezTo>
                    <a:pt x="593" y="2575"/>
                    <a:pt x="688" y="2518"/>
                    <a:pt x="696" y="2513"/>
                  </a:cubicBezTo>
                  <a:cubicBezTo>
                    <a:pt x="696" y="2513"/>
                    <a:pt x="696" y="2513"/>
                    <a:pt x="697" y="2513"/>
                  </a:cubicBezTo>
                  <a:cubicBezTo>
                    <a:pt x="767" y="2455"/>
                    <a:pt x="767" y="2455"/>
                    <a:pt x="767" y="2455"/>
                  </a:cubicBezTo>
                  <a:cubicBezTo>
                    <a:pt x="767" y="2455"/>
                    <a:pt x="806" y="2422"/>
                    <a:pt x="810" y="2414"/>
                  </a:cubicBezTo>
                  <a:cubicBezTo>
                    <a:pt x="814" y="2407"/>
                    <a:pt x="827" y="2329"/>
                    <a:pt x="833" y="2326"/>
                  </a:cubicBezTo>
                  <a:cubicBezTo>
                    <a:pt x="839" y="2324"/>
                    <a:pt x="914" y="2318"/>
                    <a:pt x="933" y="2317"/>
                  </a:cubicBezTo>
                  <a:cubicBezTo>
                    <a:pt x="936" y="2317"/>
                    <a:pt x="939" y="2315"/>
                    <a:pt x="940" y="2313"/>
                  </a:cubicBezTo>
                  <a:cubicBezTo>
                    <a:pt x="948" y="2302"/>
                    <a:pt x="972" y="2272"/>
                    <a:pt x="975" y="2266"/>
                  </a:cubicBezTo>
                  <a:cubicBezTo>
                    <a:pt x="979" y="2259"/>
                    <a:pt x="1005" y="2189"/>
                    <a:pt x="1009" y="2177"/>
                  </a:cubicBezTo>
                  <a:cubicBezTo>
                    <a:pt x="1009" y="2175"/>
                    <a:pt x="1010" y="2175"/>
                    <a:pt x="1011" y="2174"/>
                  </a:cubicBezTo>
                  <a:cubicBezTo>
                    <a:pt x="1016" y="2168"/>
                    <a:pt x="1036" y="2144"/>
                    <a:pt x="1042" y="2144"/>
                  </a:cubicBezTo>
                  <a:cubicBezTo>
                    <a:pt x="1047" y="2144"/>
                    <a:pt x="1080" y="2160"/>
                    <a:pt x="1094" y="2168"/>
                  </a:cubicBezTo>
                  <a:cubicBezTo>
                    <a:pt x="1098" y="2170"/>
                    <a:pt x="1103" y="2169"/>
                    <a:pt x="1106" y="2166"/>
                  </a:cubicBezTo>
                  <a:cubicBezTo>
                    <a:pt x="1140" y="2134"/>
                    <a:pt x="1140" y="2134"/>
                    <a:pt x="1140" y="2134"/>
                  </a:cubicBezTo>
                  <a:cubicBezTo>
                    <a:pt x="1144" y="2130"/>
                    <a:pt x="1151" y="2131"/>
                    <a:pt x="1154" y="2136"/>
                  </a:cubicBezTo>
                  <a:cubicBezTo>
                    <a:pt x="1204" y="2199"/>
                    <a:pt x="1204" y="2199"/>
                    <a:pt x="1204" y="2199"/>
                  </a:cubicBezTo>
                  <a:cubicBezTo>
                    <a:pt x="1205" y="2201"/>
                    <a:pt x="1206" y="2202"/>
                    <a:pt x="1208" y="2203"/>
                  </a:cubicBezTo>
                  <a:cubicBezTo>
                    <a:pt x="1220" y="2207"/>
                    <a:pt x="1267" y="2226"/>
                    <a:pt x="1273" y="2225"/>
                  </a:cubicBezTo>
                  <a:cubicBezTo>
                    <a:pt x="1279" y="2225"/>
                    <a:pt x="1372" y="2220"/>
                    <a:pt x="1391" y="2219"/>
                  </a:cubicBezTo>
                  <a:cubicBezTo>
                    <a:pt x="1393" y="2219"/>
                    <a:pt x="1395" y="2220"/>
                    <a:pt x="1397" y="2221"/>
                  </a:cubicBezTo>
                  <a:cubicBezTo>
                    <a:pt x="1435" y="2245"/>
                    <a:pt x="1435" y="2245"/>
                    <a:pt x="1435" y="2245"/>
                  </a:cubicBezTo>
                  <a:cubicBezTo>
                    <a:pt x="1436" y="2246"/>
                    <a:pt x="1437" y="2248"/>
                    <a:pt x="1438" y="2250"/>
                  </a:cubicBezTo>
                  <a:cubicBezTo>
                    <a:pt x="1472" y="2318"/>
                    <a:pt x="1472" y="2318"/>
                    <a:pt x="1472" y="2318"/>
                  </a:cubicBezTo>
                  <a:cubicBezTo>
                    <a:pt x="1473" y="2321"/>
                    <a:pt x="1476" y="2323"/>
                    <a:pt x="1480" y="2324"/>
                  </a:cubicBezTo>
                  <a:cubicBezTo>
                    <a:pt x="1552" y="2331"/>
                    <a:pt x="1552" y="2331"/>
                    <a:pt x="1552" y="2331"/>
                  </a:cubicBezTo>
                  <a:cubicBezTo>
                    <a:pt x="1555" y="2331"/>
                    <a:pt x="1558" y="2330"/>
                    <a:pt x="1561" y="2328"/>
                  </a:cubicBezTo>
                  <a:cubicBezTo>
                    <a:pt x="1586" y="2297"/>
                    <a:pt x="1586" y="2297"/>
                    <a:pt x="1586" y="2297"/>
                  </a:cubicBezTo>
                  <a:cubicBezTo>
                    <a:pt x="1588" y="2295"/>
                    <a:pt x="1589" y="2292"/>
                    <a:pt x="1588" y="2289"/>
                  </a:cubicBezTo>
                  <a:cubicBezTo>
                    <a:pt x="1588" y="2277"/>
                    <a:pt x="1587" y="2243"/>
                    <a:pt x="1596" y="2243"/>
                  </a:cubicBezTo>
                  <a:cubicBezTo>
                    <a:pt x="1607" y="2242"/>
                    <a:pt x="1704" y="2261"/>
                    <a:pt x="1714" y="2263"/>
                  </a:cubicBezTo>
                  <a:cubicBezTo>
                    <a:pt x="1714" y="2263"/>
                    <a:pt x="1715" y="2263"/>
                    <a:pt x="1715" y="2263"/>
                  </a:cubicBezTo>
                  <a:cubicBezTo>
                    <a:pt x="1825" y="2267"/>
                    <a:pt x="1825" y="2267"/>
                    <a:pt x="1825" y="2267"/>
                  </a:cubicBezTo>
                  <a:cubicBezTo>
                    <a:pt x="1827" y="2267"/>
                    <a:pt x="1830" y="2266"/>
                    <a:pt x="1831" y="2264"/>
                  </a:cubicBezTo>
                  <a:cubicBezTo>
                    <a:pt x="1863" y="2240"/>
                    <a:pt x="1863" y="2240"/>
                    <a:pt x="1863" y="2240"/>
                  </a:cubicBezTo>
                  <a:cubicBezTo>
                    <a:pt x="1864" y="2238"/>
                    <a:pt x="1866" y="2238"/>
                    <a:pt x="1869" y="2238"/>
                  </a:cubicBezTo>
                  <a:cubicBezTo>
                    <a:pt x="1882" y="2237"/>
                    <a:pt x="1937" y="2235"/>
                    <a:pt x="1943" y="2235"/>
                  </a:cubicBezTo>
                  <a:cubicBezTo>
                    <a:pt x="1949" y="2234"/>
                    <a:pt x="2075" y="2180"/>
                    <a:pt x="2082" y="2177"/>
                  </a:cubicBezTo>
                  <a:cubicBezTo>
                    <a:pt x="2082" y="2177"/>
                    <a:pt x="2082" y="2177"/>
                    <a:pt x="2083" y="2177"/>
                  </a:cubicBezTo>
                  <a:cubicBezTo>
                    <a:pt x="2218" y="2128"/>
                    <a:pt x="2218" y="2128"/>
                    <a:pt x="2218" y="2128"/>
                  </a:cubicBezTo>
                  <a:cubicBezTo>
                    <a:pt x="2222" y="2127"/>
                    <a:pt x="2227" y="2128"/>
                    <a:pt x="2229" y="2131"/>
                  </a:cubicBezTo>
                  <a:cubicBezTo>
                    <a:pt x="2235" y="2138"/>
                    <a:pt x="2246" y="2151"/>
                    <a:pt x="2257" y="2167"/>
                  </a:cubicBezTo>
                  <a:cubicBezTo>
                    <a:pt x="2274" y="2187"/>
                    <a:pt x="2348" y="2229"/>
                    <a:pt x="2359" y="2235"/>
                  </a:cubicBezTo>
                  <a:cubicBezTo>
                    <a:pt x="2360" y="2235"/>
                    <a:pt x="2361" y="2236"/>
                    <a:pt x="2362" y="2236"/>
                  </a:cubicBezTo>
                  <a:cubicBezTo>
                    <a:pt x="2373" y="2238"/>
                    <a:pt x="2440" y="2249"/>
                    <a:pt x="2446" y="2253"/>
                  </a:cubicBezTo>
                  <a:cubicBezTo>
                    <a:pt x="2453" y="2258"/>
                    <a:pt x="2484" y="2365"/>
                    <a:pt x="2513" y="2392"/>
                  </a:cubicBezTo>
                  <a:cubicBezTo>
                    <a:pt x="2542" y="2419"/>
                    <a:pt x="2582" y="2430"/>
                    <a:pt x="2583" y="2442"/>
                  </a:cubicBezTo>
                  <a:cubicBezTo>
                    <a:pt x="2584" y="2451"/>
                    <a:pt x="2579" y="2480"/>
                    <a:pt x="2577" y="2493"/>
                  </a:cubicBezTo>
                  <a:cubicBezTo>
                    <a:pt x="2576" y="2497"/>
                    <a:pt x="2574" y="2500"/>
                    <a:pt x="2570" y="2502"/>
                  </a:cubicBezTo>
                  <a:cubicBezTo>
                    <a:pt x="2563" y="2504"/>
                    <a:pt x="2551" y="2509"/>
                    <a:pt x="2550" y="2516"/>
                  </a:cubicBezTo>
                  <a:cubicBezTo>
                    <a:pt x="2548" y="2525"/>
                    <a:pt x="2551" y="2574"/>
                    <a:pt x="2552" y="2587"/>
                  </a:cubicBezTo>
                  <a:cubicBezTo>
                    <a:pt x="2552" y="2589"/>
                    <a:pt x="2553" y="2591"/>
                    <a:pt x="2554" y="2592"/>
                  </a:cubicBezTo>
                  <a:cubicBezTo>
                    <a:pt x="2569" y="2614"/>
                    <a:pt x="2569" y="2614"/>
                    <a:pt x="2569" y="2614"/>
                  </a:cubicBezTo>
                  <a:cubicBezTo>
                    <a:pt x="2572" y="2618"/>
                    <a:pt x="2572" y="2622"/>
                    <a:pt x="2570" y="2625"/>
                  </a:cubicBezTo>
                  <a:cubicBezTo>
                    <a:pt x="2554" y="2661"/>
                    <a:pt x="2554" y="2661"/>
                    <a:pt x="2554" y="2661"/>
                  </a:cubicBezTo>
                  <a:cubicBezTo>
                    <a:pt x="2553" y="2661"/>
                    <a:pt x="2553" y="2662"/>
                    <a:pt x="2553" y="2662"/>
                  </a:cubicBezTo>
                  <a:cubicBezTo>
                    <a:pt x="2512" y="2722"/>
                    <a:pt x="2512" y="2722"/>
                    <a:pt x="2512" y="2722"/>
                  </a:cubicBezTo>
                  <a:cubicBezTo>
                    <a:pt x="2511" y="2724"/>
                    <a:pt x="2510" y="2726"/>
                    <a:pt x="2510" y="2727"/>
                  </a:cubicBezTo>
                  <a:cubicBezTo>
                    <a:pt x="2502" y="2794"/>
                    <a:pt x="2502" y="2794"/>
                    <a:pt x="2502" y="2794"/>
                  </a:cubicBezTo>
                  <a:cubicBezTo>
                    <a:pt x="2502" y="2798"/>
                    <a:pt x="2505" y="2803"/>
                    <a:pt x="2509" y="2805"/>
                  </a:cubicBezTo>
                  <a:cubicBezTo>
                    <a:pt x="2584" y="2836"/>
                    <a:pt x="2584" y="2836"/>
                    <a:pt x="2584" y="2836"/>
                  </a:cubicBezTo>
                  <a:cubicBezTo>
                    <a:pt x="2587" y="2838"/>
                    <a:pt x="2589" y="2840"/>
                    <a:pt x="2590" y="2844"/>
                  </a:cubicBezTo>
                  <a:cubicBezTo>
                    <a:pt x="2621" y="2975"/>
                    <a:pt x="2621" y="2975"/>
                    <a:pt x="2621" y="2975"/>
                  </a:cubicBezTo>
                  <a:cubicBezTo>
                    <a:pt x="2649" y="3079"/>
                    <a:pt x="2649" y="3079"/>
                    <a:pt x="2649" y="3079"/>
                  </a:cubicBezTo>
                  <a:cubicBezTo>
                    <a:pt x="2649" y="3080"/>
                    <a:pt x="2650" y="3081"/>
                    <a:pt x="2650" y="3081"/>
                  </a:cubicBezTo>
                  <a:cubicBezTo>
                    <a:pt x="2653" y="3087"/>
                    <a:pt x="2669" y="3118"/>
                    <a:pt x="2677" y="3119"/>
                  </a:cubicBezTo>
                  <a:cubicBezTo>
                    <a:pt x="2685" y="3121"/>
                    <a:pt x="2734" y="3116"/>
                    <a:pt x="2745" y="3114"/>
                  </a:cubicBezTo>
                  <a:cubicBezTo>
                    <a:pt x="2747" y="3114"/>
                    <a:pt x="2748" y="3114"/>
                    <a:pt x="2750" y="3113"/>
                  </a:cubicBezTo>
                  <a:cubicBezTo>
                    <a:pt x="2755" y="3109"/>
                    <a:pt x="2773" y="3100"/>
                    <a:pt x="2802" y="3111"/>
                  </a:cubicBezTo>
                  <a:cubicBezTo>
                    <a:pt x="2835" y="3123"/>
                    <a:pt x="2938" y="3149"/>
                    <a:pt x="2954" y="3153"/>
                  </a:cubicBezTo>
                  <a:cubicBezTo>
                    <a:pt x="2955" y="3154"/>
                    <a:pt x="2957" y="3154"/>
                    <a:pt x="2958" y="3154"/>
                  </a:cubicBezTo>
                  <a:cubicBezTo>
                    <a:pt x="2973" y="3150"/>
                    <a:pt x="3053" y="3132"/>
                    <a:pt x="3059" y="3127"/>
                  </a:cubicBezTo>
                  <a:cubicBezTo>
                    <a:pt x="3066" y="3122"/>
                    <a:pt x="3097" y="3115"/>
                    <a:pt x="3115" y="3114"/>
                  </a:cubicBezTo>
                  <a:cubicBezTo>
                    <a:pt x="3133" y="3113"/>
                    <a:pt x="3185" y="3104"/>
                    <a:pt x="3229" y="3108"/>
                  </a:cubicBezTo>
                  <a:cubicBezTo>
                    <a:pt x="3265" y="3111"/>
                    <a:pt x="3320" y="3110"/>
                    <a:pt x="3339" y="3109"/>
                  </a:cubicBezTo>
                  <a:cubicBezTo>
                    <a:pt x="3343" y="3109"/>
                    <a:pt x="3346" y="3112"/>
                    <a:pt x="3348" y="3116"/>
                  </a:cubicBezTo>
                  <a:cubicBezTo>
                    <a:pt x="3370" y="3163"/>
                    <a:pt x="3370" y="3163"/>
                    <a:pt x="3370" y="3163"/>
                  </a:cubicBezTo>
                  <a:cubicBezTo>
                    <a:pt x="3372" y="3166"/>
                    <a:pt x="3374" y="3168"/>
                    <a:pt x="3377" y="3168"/>
                  </a:cubicBezTo>
                  <a:cubicBezTo>
                    <a:pt x="3390" y="3173"/>
                    <a:pt x="3429" y="3184"/>
                    <a:pt x="3442" y="3179"/>
                  </a:cubicBezTo>
                  <a:cubicBezTo>
                    <a:pt x="3457" y="3173"/>
                    <a:pt x="3503" y="3143"/>
                    <a:pt x="3509" y="3138"/>
                  </a:cubicBezTo>
                  <a:cubicBezTo>
                    <a:pt x="3515" y="3134"/>
                    <a:pt x="3535" y="3038"/>
                    <a:pt x="3540" y="3013"/>
                  </a:cubicBezTo>
                  <a:cubicBezTo>
                    <a:pt x="3541" y="3009"/>
                    <a:pt x="3543" y="3006"/>
                    <a:pt x="3547" y="3005"/>
                  </a:cubicBezTo>
                  <a:cubicBezTo>
                    <a:pt x="3561" y="3000"/>
                    <a:pt x="3599" y="2988"/>
                    <a:pt x="3608" y="2988"/>
                  </a:cubicBezTo>
                  <a:cubicBezTo>
                    <a:pt x="3617" y="2987"/>
                    <a:pt x="3650" y="2983"/>
                    <a:pt x="3664" y="2981"/>
                  </a:cubicBezTo>
                  <a:cubicBezTo>
                    <a:pt x="3667" y="2981"/>
                    <a:pt x="3670" y="2979"/>
                    <a:pt x="3672" y="2975"/>
                  </a:cubicBezTo>
                  <a:cubicBezTo>
                    <a:pt x="3694" y="2924"/>
                    <a:pt x="3694" y="2924"/>
                    <a:pt x="3694" y="2924"/>
                  </a:cubicBezTo>
                  <a:cubicBezTo>
                    <a:pt x="3696" y="2921"/>
                    <a:pt x="3699" y="2919"/>
                    <a:pt x="3702" y="2918"/>
                  </a:cubicBezTo>
                  <a:cubicBezTo>
                    <a:pt x="3714" y="2917"/>
                    <a:pt x="3741" y="2913"/>
                    <a:pt x="3747" y="2913"/>
                  </a:cubicBezTo>
                  <a:cubicBezTo>
                    <a:pt x="3753" y="2913"/>
                    <a:pt x="3804" y="2918"/>
                    <a:pt x="3818" y="2917"/>
                  </a:cubicBezTo>
                  <a:cubicBezTo>
                    <a:pt x="3831" y="2917"/>
                    <a:pt x="3944" y="2879"/>
                    <a:pt x="3957" y="2874"/>
                  </a:cubicBezTo>
                  <a:cubicBezTo>
                    <a:pt x="3958" y="2874"/>
                    <a:pt x="3959" y="2874"/>
                    <a:pt x="3960" y="2874"/>
                  </a:cubicBezTo>
                  <a:cubicBezTo>
                    <a:pt x="4045" y="2868"/>
                    <a:pt x="4045" y="2868"/>
                    <a:pt x="4045" y="2868"/>
                  </a:cubicBezTo>
                  <a:cubicBezTo>
                    <a:pt x="4046" y="2868"/>
                    <a:pt x="4047" y="2868"/>
                    <a:pt x="4048" y="2868"/>
                  </a:cubicBezTo>
                  <a:cubicBezTo>
                    <a:pt x="4061" y="2871"/>
                    <a:pt x="4150" y="2892"/>
                    <a:pt x="4168" y="2899"/>
                  </a:cubicBezTo>
                  <a:cubicBezTo>
                    <a:pt x="4187" y="2908"/>
                    <a:pt x="4211" y="2899"/>
                    <a:pt x="4231" y="2919"/>
                  </a:cubicBezTo>
                  <a:cubicBezTo>
                    <a:pt x="4251" y="2939"/>
                    <a:pt x="4274" y="2954"/>
                    <a:pt x="4289" y="2967"/>
                  </a:cubicBezTo>
                  <a:cubicBezTo>
                    <a:pt x="4298" y="2975"/>
                    <a:pt x="4309" y="2981"/>
                    <a:pt x="4317" y="2984"/>
                  </a:cubicBezTo>
                  <a:cubicBezTo>
                    <a:pt x="4322" y="2987"/>
                    <a:pt x="4329" y="2984"/>
                    <a:pt x="4331" y="2978"/>
                  </a:cubicBezTo>
                  <a:cubicBezTo>
                    <a:pt x="4351" y="2915"/>
                    <a:pt x="4351" y="2915"/>
                    <a:pt x="4351" y="2915"/>
                  </a:cubicBezTo>
                  <a:cubicBezTo>
                    <a:pt x="4352" y="2911"/>
                    <a:pt x="4351" y="2906"/>
                    <a:pt x="4347" y="2903"/>
                  </a:cubicBezTo>
                  <a:cubicBezTo>
                    <a:pt x="4320" y="2884"/>
                    <a:pt x="4320" y="2884"/>
                    <a:pt x="4320" y="2884"/>
                  </a:cubicBezTo>
                  <a:cubicBezTo>
                    <a:pt x="4320" y="2884"/>
                    <a:pt x="4319" y="2884"/>
                    <a:pt x="4319" y="2883"/>
                  </a:cubicBezTo>
                  <a:cubicBezTo>
                    <a:pt x="4263" y="2828"/>
                    <a:pt x="4263" y="2828"/>
                    <a:pt x="4263" y="2828"/>
                  </a:cubicBezTo>
                  <a:cubicBezTo>
                    <a:pt x="4262" y="2827"/>
                    <a:pt x="4260" y="2825"/>
                    <a:pt x="4260" y="2823"/>
                  </a:cubicBezTo>
                  <a:cubicBezTo>
                    <a:pt x="4240" y="2731"/>
                    <a:pt x="4240" y="2731"/>
                    <a:pt x="4240" y="2731"/>
                  </a:cubicBezTo>
                  <a:cubicBezTo>
                    <a:pt x="4240" y="2730"/>
                    <a:pt x="4240" y="2729"/>
                    <a:pt x="4240" y="2727"/>
                  </a:cubicBezTo>
                  <a:cubicBezTo>
                    <a:pt x="4247" y="2670"/>
                    <a:pt x="4247" y="2670"/>
                    <a:pt x="4247" y="2670"/>
                  </a:cubicBezTo>
                  <a:cubicBezTo>
                    <a:pt x="4247" y="2669"/>
                    <a:pt x="4247" y="2669"/>
                    <a:pt x="4247" y="2668"/>
                  </a:cubicBezTo>
                  <a:cubicBezTo>
                    <a:pt x="4247" y="2611"/>
                    <a:pt x="4247" y="2611"/>
                    <a:pt x="4247" y="2611"/>
                  </a:cubicBezTo>
                  <a:cubicBezTo>
                    <a:pt x="4247" y="2610"/>
                    <a:pt x="4247" y="2609"/>
                    <a:pt x="4247" y="2607"/>
                  </a:cubicBezTo>
                  <a:cubicBezTo>
                    <a:pt x="4230" y="2560"/>
                    <a:pt x="4230" y="2560"/>
                    <a:pt x="4230" y="2560"/>
                  </a:cubicBezTo>
                  <a:cubicBezTo>
                    <a:pt x="4229" y="2555"/>
                    <a:pt x="4231" y="2549"/>
                    <a:pt x="4235" y="2547"/>
                  </a:cubicBezTo>
                  <a:cubicBezTo>
                    <a:pt x="4243" y="2543"/>
                    <a:pt x="4243" y="2543"/>
                    <a:pt x="4243" y="2543"/>
                  </a:cubicBezTo>
                  <a:cubicBezTo>
                    <a:pt x="4247" y="2541"/>
                    <a:pt x="4249" y="2537"/>
                    <a:pt x="4249" y="2533"/>
                  </a:cubicBezTo>
                  <a:cubicBezTo>
                    <a:pt x="4247" y="2471"/>
                    <a:pt x="4247" y="2471"/>
                    <a:pt x="4247" y="2471"/>
                  </a:cubicBezTo>
                  <a:cubicBezTo>
                    <a:pt x="4247" y="2471"/>
                    <a:pt x="4247" y="2470"/>
                    <a:pt x="4247" y="2470"/>
                  </a:cubicBezTo>
                  <a:cubicBezTo>
                    <a:pt x="4247" y="2425"/>
                    <a:pt x="4247" y="2425"/>
                    <a:pt x="4247" y="2425"/>
                  </a:cubicBezTo>
                  <a:cubicBezTo>
                    <a:pt x="4247" y="2422"/>
                    <a:pt x="4249" y="2419"/>
                    <a:pt x="4251" y="2417"/>
                  </a:cubicBezTo>
                  <a:cubicBezTo>
                    <a:pt x="4313" y="2361"/>
                    <a:pt x="4313" y="2361"/>
                    <a:pt x="4313" y="2361"/>
                  </a:cubicBezTo>
                  <a:cubicBezTo>
                    <a:pt x="4314" y="2361"/>
                    <a:pt x="4314" y="2360"/>
                    <a:pt x="4315" y="2360"/>
                  </a:cubicBezTo>
                  <a:cubicBezTo>
                    <a:pt x="4351" y="2313"/>
                    <a:pt x="4351" y="2313"/>
                    <a:pt x="4351" y="2313"/>
                  </a:cubicBezTo>
                  <a:cubicBezTo>
                    <a:pt x="4351" y="2312"/>
                    <a:pt x="4352" y="2312"/>
                    <a:pt x="4352" y="2312"/>
                  </a:cubicBezTo>
                  <a:cubicBezTo>
                    <a:pt x="4382" y="2280"/>
                    <a:pt x="4382" y="2280"/>
                    <a:pt x="4382" y="2280"/>
                  </a:cubicBezTo>
                  <a:cubicBezTo>
                    <a:pt x="4384" y="2278"/>
                    <a:pt x="4385" y="2275"/>
                    <a:pt x="4385" y="2272"/>
                  </a:cubicBezTo>
                  <a:cubicBezTo>
                    <a:pt x="4382" y="2230"/>
                    <a:pt x="4382" y="2230"/>
                    <a:pt x="4382" y="2230"/>
                  </a:cubicBezTo>
                  <a:cubicBezTo>
                    <a:pt x="4382" y="2228"/>
                    <a:pt x="4383" y="2225"/>
                    <a:pt x="4384" y="2224"/>
                  </a:cubicBezTo>
                  <a:cubicBezTo>
                    <a:pt x="4412" y="2175"/>
                    <a:pt x="4412" y="2175"/>
                    <a:pt x="4412" y="2175"/>
                  </a:cubicBezTo>
                  <a:cubicBezTo>
                    <a:pt x="4412" y="2174"/>
                    <a:pt x="4413" y="2174"/>
                    <a:pt x="4413" y="2173"/>
                  </a:cubicBezTo>
                  <a:cubicBezTo>
                    <a:pt x="4457" y="2127"/>
                    <a:pt x="4457" y="2127"/>
                    <a:pt x="4457" y="2127"/>
                  </a:cubicBezTo>
                  <a:cubicBezTo>
                    <a:pt x="4458" y="2126"/>
                    <a:pt x="4460" y="2125"/>
                    <a:pt x="4461" y="2125"/>
                  </a:cubicBezTo>
                  <a:cubicBezTo>
                    <a:pt x="4474" y="2120"/>
                    <a:pt x="4474" y="2120"/>
                    <a:pt x="4474" y="2120"/>
                  </a:cubicBezTo>
                  <a:cubicBezTo>
                    <a:pt x="4481" y="2118"/>
                    <a:pt x="4484" y="2110"/>
                    <a:pt x="4479" y="2104"/>
                  </a:cubicBezTo>
                  <a:cubicBezTo>
                    <a:pt x="4455" y="2071"/>
                    <a:pt x="4455" y="2071"/>
                    <a:pt x="4455" y="2071"/>
                  </a:cubicBezTo>
                  <a:cubicBezTo>
                    <a:pt x="4455" y="2071"/>
                    <a:pt x="4455" y="2071"/>
                    <a:pt x="4455" y="2070"/>
                  </a:cubicBezTo>
                  <a:cubicBezTo>
                    <a:pt x="4416" y="2022"/>
                    <a:pt x="4416" y="2022"/>
                    <a:pt x="4416" y="2022"/>
                  </a:cubicBezTo>
                  <a:cubicBezTo>
                    <a:pt x="4415" y="2021"/>
                    <a:pt x="4415" y="2020"/>
                    <a:pt x="4414" y="2019"/>
                  </a:cubicBezTo>
                  <a:cubicBezTo>
                    <a:pt x="4412" y="2013"/>
                    <a:pt x="4401" y="1987"/>
                    <a:pt x="4401" y="1979"/>
                  </a:cubicBezTo>
                  <a:cubicBezTo>
                    <a:pt x="4400" y="1971"/>
                    <a:pt x="4368" y="1925"/>
                    <a:pt x="4359" y="1913"/>
                  </a:cubicBezTo>
                  <a:cubicBezTo>
                    <a:pt x="4358" y="1911"/>
                    <a:pt x="4357" y="1909"/>
                    <a:pt x="4357" y="1907"/>
                  </a:cubicBezTo>
                  <a:cubicBezTo>
                    <a:pt x="4358" y="1829"/>
                    <a:pt x="4358" y="1829"/>
                    <a:pt x="4358" y="1829"/>
                  </a:cubicBezTo>
                  <a:cubicBezTo>
                    <a:pt x="4358" y="1827"/>
                    <a:pt x="4358" y="1826"/>
                    <a:pt x="4359" y="1825"/>
                  </a:cubicBezTo>
                  <a:cubicBezTo>
                    <a:pt x="4388" y="1755"/>
                    <a:pt x="4388" y="1755"/>
                    <a:pt x="4388" y="1755"/>
                  </a:cubicBezTo>
                  <a:cubicBezTo>
                    <a:pt x="4389" y="1753"/>
                    <a:pt x="4389" y="1752"/>
                    <a:pt x="4389" y="1750"/>
                  </a:cubicBezTo>
                  <a:cubicBezTo>
                    <a:pt x="4375" y="1593"/>
                    <a:pt x="4375" y="1593"/>
                    <a:pt x="4375" y="1593"/>
                  </a:cubicBezTo>
                  <a:cubicBezTo>
                    <a:pt x="4375" y="1591"/>
                    <a:pt x="4375" y="1590"/>
                    <a:pt x="4374" y="1589"/>
                  </a:cubicBezTo>
                  <a:cubicBezTo>
                    <a:pt x="4369" y="1576"/>
                    <a:pt x="4330" y="1474"/>
                    <a:pt x="4325" y="1468"/>
                  </a:cubicBezTo>
                  <a:cubicBezTo>
                    <a:pt x="4320" y="1461"/>
                    <a:pt x="4226" y="1220"/>
                    <a:pt x="4220" y="1204"/>
                  </a:cubicBezTo>
                  <a:cubicBezTo>
                    <a:pt x="4219" y="1203"/>
                    <a:pt x="4219" y="1203"/>
                    <a:pt x="4219" y="1202"/>
                  </a:cubicBezTo>
                  <a:cubicBezTo>
                    <a:pt x="4186" y="1149"/>
                    <a:pt x="4186" y="1149"/>
                    <a:pt x="4186" y="1149"/>
                  </a:cubicBezTo>
                  <a:cubicBezTo>
                    <a:pt x="4183" y="1145"/>
                    <a:pt x="4184" y="1138"/>
                    <a:pt x="4188" y="1135"/>
                  </a:cubicBezTo>
                  <a:cubicBezTo>
                    <a:pt x="4230" y="1102"/>
                    <a:pt x="4230" y="1102"/>
                    <a:pt x="4230" y="1102"/>
                  </a:cubicBezTo>
                  <a:cubicBezTo>
                    <a:pt x="4230" y="1102"/>
                    <a:pt x="4230" y="1102"/>
                    <a:pt x="4231" y="1101"/>
                  </a:cubicBezTo>
                  <a:cubicBezTo>
                    <a:pt x="4236" y="1098"/>
                    <a:pt x="4273" y="1077"/>
                    <a:pt x="4283" y="1074"/>
                  </a:cubicBezTo>
                  <a:cubicBezTo>
                    <a:pt x="4293" y="1071"/>
                    <a:pt x="4343" y="1019"/>
                    <a:pt x="4354" y="1009"/>
                  </a:cubicBezTo>
                  <a:cubicBezTo>
                    <a:pt x="4355" y="1007"/>
                    <a:pt x="4357" y="1006"/>
                    <a:pt x="4358" y="1006"/>
                  </a:cubicBezTo>
                  <a:cubicBezTo>
                    <a:pt x="4427" y="987"/>
                    <a:pt x="4427" y="987"/>
                    <a:pt x="4427" y="987"/>
                  </a:cubicBezTo>
                  <a:cubicBezTo>
                    <a:pt x="4434" y="985"/>
                    <a:pt x="4437" y="977"/>
                    <a:pt x="4434" y="97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12"/>
            <p:cNvSpPr>
              <a:spLocks/>
            </p:cNvSpPr>
            <p:nvPr/>
          </p:nvSpPr>
          <p:spPr bwMode="auto">
            <a:xfrm>
              <a:off x="5644939" y="3602966"/>
              <a:ext cx="1613115" cy="683284"/>
            </a:xfrm>
            <a:custGeom>
              <a:avLst/>
              <a:gdLst>
                <a:gd name="T0" fmla="*/ 4087 w 4174"/>
                <a:gd name="T1" fmla="*/ 717 h 1767"/>
                <a:gd name="T2" fmla="*/ 4007 w 4174"/>
                <a:gd name="T3" fmla="*/ 600 h 1767"/>
                <a:gd name="T4" fmla="*/ 4067 w 4174"/>
                <a:gd name="T5" fmla="*/ 498 h 1767"/>
                <a:gd name="T6" fmla="*/ 4047 w 4174"/>
                <a:gd name="T7" fmla="*/ 389 h 1767"/>
                <a:gd name="T8" fmla="*/ 4010 w 4174"/>
                <a:gd name="T9" fmla="*/ 265 h 1767"/>
                <a:gd name="T10" fmla="*/ 3754 w 4174"/>
                <a:gd name="T11" fmla="*/ 40 h 1767"/>
                <a:gd name="T12" fmla="*/ 3579 w 4174"/>
                <a:gd name="T13" fmla="*/ 50 h 1767"/>
                <a:gd name="T14" fmla="*/ 3328 w 4174"/>
                <a:gd name="T15" fmla="*/ 137 h 1767"/>
                <a:gd name="T16" fmla="*/ 3093 w 4174"/>
                <a:gd name="T17" fmla="*/ 116 h 1767"/>
                <a:gd name="T18" fmla="*/ 3049 w 4174"/>
                <a:gd name="T19" fmla="*/ 204 h 1767"/>
                <a:gd name="T20" fmla="*/ 2932 w 4174"/>
                <a:gd name="T21" fmla="*/ 118 h 1767"/>
                <a:gd name="T22" fmla="*/ 2705 w 4174"/>
                <a:gd name="T23" fmla="*/ 76 h 1767"/>
                <a:gd name="T24" fmla="*/ 2603 w 4174"/>
                <a:gd name="T25" fmla="*/ 39 h 1767"/>
                <a:gd name="T26" fmla="*/ 2506 w 4174"/>
                <a:gd name="T27" fmla="*/ 50 h 1767"/>
                <a:gd name="T28" fmla="*/ 2330 w 4174"/>
                <a:gd name="T29" fmla="*/ 199 h 1767"/>
                <a:gd name="T30" fmla="*/ 2193 w 4174"/>
                <a:gd name="T31" fmla="*/ 386 h 1767"/>
                <a:gd name="T32" fmla="*/ 1967 w 4174"/>
                <a:gd name="T33" fmla="*/ 390 h 1767"/>
                <a:gd name="T34" fmla="*/ 1903 w 4174"/>
                <a:gd name="T35" fmla="*/ 342 h 1767"/>
                <a:gd name="T36" fmla="*/ 1844 w 4174"/>
                <a:gd name="T37" fmla="*/ 291 h 1767"/>
                <a:gd name="T38" fmla="*/ 1783 w 4174"/>
                <a:gd name="T39" fmla="*/ 203 h 1767"/>
                <a:gd name="T40" fmla="*/ 1469 w 4174"/>
                <a:gd name="T41" fmla="*/ 96 h 1767"/>
                <a:gd name="T42" fmla="*/ 1202 w 4174"/>
                <a:gd name="T43" fmla="*/ 34 h 1767"/>
                <a:gd name="T44" fmla="*/ 1024 w 4174"/>
                <a:gd name="T45" fmla="*/ 59 h 1767"/>
                <a:gd name="T46" fmla="*/ 686 w 4174"/>
                <a:gd name="T47" fmla="*/ 286 h 1767"/>
                <a:gd name="T48" fmla="*/ 345 w 4174"/>
                <a:gd name="T49" fmla="*/ 132 h 1767"/>
                <a:gd name="T50" fmla="*/ 69 w 4174"/>
                <a:gd name="T51" fmla="*/ 37 h 1767"/>
                <a:gd name="T52" fmla="*/ 1 w 4174"/>
                <a:gd name="T53" fmla="*/ 108 h 1767"/>
                <a:gd name="T54" fmla="*/ 144 w 4174"/>
                <a:gd name="T55" fmla="*/ 307 h 1767"/>
                <a:gd name="T56" fmla="*/ 307 w 4174"/>
                <a:gd name="T57" fmla="*/ 622 h 1767"/>
                <a:gd name="T58" fmla="*/ 404 w 4174"/>
                <a:gd name="T59" fmla="*/ 764 h 1767"/>
                <a:gd name="T60" fmla="*/ 542 w 4174"/>
                <a:gd name="T61" fmla="*/ 964 h 1767"/>
                <a:gd name="T62" fmla="*/ 377 w 4174"/>
                <a:gd name="T63" fmla="*/ 1002 h 1767"/>
                <a:gd name="T64" fmla="*/ 134 w 4174"/>
                <a:gd name="T65" fmla="*/ 1124 h 1767"/>
                <a:gd name="T66" fmla="*/ 113 w 4174"/>
                <a:gd name="T67" fmla="*/ 1243 h 1767"/>
                <a:gd name="T68" fmla="*/ 383 w 4174"/>
                <a:gd name="T69" fmla="*/ 1341 h 1767"/>
                <a:gd name="T70" fmla="*/ 750 w 4174"/>
                <a:gd name="T71" fmla="*/ 1396 h 1767"/>
                <a:gd name="T72" fmla="*/ 958 w 4174"/>
                <a:gd name="T73" fmla="*/ 1417 h 1767"/>
                <a:gd name="T74" fmla="*/ 1160 w 4174"/>
                <a:gd name="T75" fmla="*/ 1472 h 1767"/>
                <a:gd name="T76" fmla="*/ 1328 w 4174"/>
                <a:gd name="T77" fmla="*/ 1420 h 1767"/>
                <a:gd name="T78" fmla="*/ 1665 w 4174"/>
                <a:gd name="T79" fmla="*/ 1483 h 1767"/>
                <a:gd name="T80" fmla="*/ 2022 w 4174"/>
                <a:gd name="T81" fmla="*/ 1532 h 1767"/>
                <a:gd name="T82" fmla="*/ 2222 w 4174"/>
                <a:gd name="T83" fmla="*/ 1490 h 1767"/>
                <a:gd name="T84" fmla="*/ 2605 w 4174"/>
                <a:gd name="T85" fmla="*/ 1586 h 1767"/>
                <a:gd name="T86" fmla="*/ 2719 w 4174"/>
                <a:gd name="T87" fmla="*/ 1673 h 1767"/>
                <a:gd name="T88" fmla="*/ 3047 w 4174"/>
                <a:gd name="T89" fmla="*/ 1630 h 1767"/>
                <a:gd name="T90" fmla="*/ 3250 w 4174"/>
                <a:gd name="T91" fmla="*/ 1687 h 1767"/>
                <a:gd name="T92" fmla="*/ 3381 w 4174"/>
                <a:gd name="T93" fmla="*/ 1756 h 1767"/>
                <a:gd name="T94" fmla="*/ 3420 w 4174"/>
                <a:gd name="T95" fmla="*/ 1623 h 1767"/>
                <a:gd name="T96" fmla="*/ 3749 w 4174"/>
                <a:gd name="T97" fmla="*/ 1455 h 1767"/>
                <a:gd name="T98" fmla="*/ 3823 w 4174"/>
                <a:gd name="T99" fmla="*/ 1218 h 1767"/>
                <a:gd name="T100" fmla="*/ 3928 w 4174"/>
                <a:gd name="T101" fmla="*/ 1134 h 1767"/>
                <a:gd name="T102" fmla="*/ 4079 w 4174"/>
                <a:gd name="T103" fmla="*/ 1159 h 1767"/>
                <a:gd name="T104" fmla="*/ 4174 w 4174"/>
                <a:gd name="T105" fmla="*/ 992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4" h="1767">
                  <a:moveTo>
                    <a:pt x="4147" y="954"/>
                  </a:moveTo>
                  <a:cubicBezTo>
                    <a:pt x="4147" y="954"/>
                    <a:pt x="4146" y="953"/>
                    <a:pt x="4146" y="952"/>
                  </a:cubicBezTo>
                  <a:cubicBezTo>
                    <a:pt x="4118" y="848"/>
                    <a:pt x="4118" y="848"/>
                    <a:pt x="4118" y="848"/>
                  </a:cubicBezTo>
                  <a:cubicBezTo>
                    <a:pt x="4087" y="717"/>
                    <a:pt x="4087" y="717"/>
                    <a:pt x="4087" y="717"/>
                  </a:cubicBezTo>
                  <a:cubicBezTo>
                    <a:pt x="4086" y="713"/>
                    <a:pt x="4084" y="711"/>
                    <a:pt x="4081" y="709"/>
                  </a:cubicBezTo>
                  <a:cubicBezTo>
                    <a:pt x="4006" y="678"/>
                    <a:pt x="4006" y="678"/>
                    <a:pt x="4006" y="678"/>
                  </a:cubicBezTo>
                  <a:cubicBezTo>
                    <a:pt x="4002" y="676"/>
                    <a:pt x="3999" y="671"/>
                    <a:pt x="3999" y="667"/>
                  </a:cubicBezTo>
                  <a:cubicBezTo>
                    <a:pt x="4007" y="600"/>
                    <a:pt x="4007" y="600"/>
                    <a:pt x="4007" y="600"/>
                  </a:cubicBezTo>
                  <a:cubicBezTo>
                    <a:pt x="4007" y="599"/>
                    <a:pt x="4008" y="597"/>
                    <a:pt x="4009" y="595"/>
                  </a:cubicBezTo>
                  <a:cubicBezTo>
                    <a:pt x="4050" y="535"/>
                    <a:pt x="4050" y="535"/>
                    <a:pt x="4050" y="535"/>
                  </a:cubicBezTo>
                  <a:cubicBezTo>
                    <a:pt x="4050" y="535"/>
                    <a:pt x="4050" y="534"/>
                    <a:pt x="4051" y="534"/>
                  </a:cubicBezTo>
                  <a:cubicBezTo>
                    <a:pt x="4067" y="498"/>
                    <a:pt x="4067" y="498"/>
                    <a:pt x="4067" y="498"/>
                  </a:cubicBezTo>
                  <a:cubicBezTo>
                    <a:pt x="4069" y="495"/>
                    <a:pt x="4069" y="491"/>
                    <a:pt x="4066" y="487"/>
                  </a:cubicBezTo>
                  <a:cubicBezTo>
                    <a:pt x="4051" y="465"/>
                    <a:pt x="4051" y="465"/>
                    <a:pt x="4051" y="465"/>
                  </a:cubicBezTo>
                  <a:cubicBezTo>
                    <a:pt x="4050" y="464"/>
                    <a:pt x="4049" y="462"/>
                    <a:pt x="4049" y="460"/>
                  </a:cubicBezTo>
                  <a:cubicBezTo>
                    <a:pt x="4048" y="447"/>
                    <a:pt x="4045" y="398"/>
                    <a:pt x="4047" y="389"/>
                  </a:cubicBezTo>
                  <a:cubicBezTo>
                    <a:pt x="4048" y="382"/>
                    <a:pt x="4060" y="377"/>
                    <a:pt x="4067" y="375"/>
                  </a:cubicBezTo>
                  <a:cubicBezTo>
                    <a:pt x="4071" y="373"/>
                    <a:pt x="4073" y="370"/>
                    <a:pt x="4074" y="366"/>
                  </a:cubicBezTo>
                  <a:cubicBezTo>
                    <a:pt x="4076" y="353"/>
                    <a:pt x="4081" y="324"/>
                    <a:pt x="4080" y="315"/>
                  </a:cubicBezTo>
                  <a:cubicBezTo>
                    <a:pt x="4079" y="303"/>
                    <a:pt x="4039" y="292"/>
                    <a:pt x="4010" y="265"/>
                  </a:cubicBezTo>
                  <a:cubicBezTo>
                    <a:pt x="3981" y="238"/>
                    <a:pt x="3950" y="131"/>
                    <a:pt x="3943" y="126"/>
                  </a:cubicBezTo>
                  <a:cubicBezTo>
                    <a:pt x="3937" y="122"/>
                    <a:pt x="3870" y="111"/>
                    <a:pt x="3859" y="109"/>
                  </a:cubicBezTo>
                  <a:cubicBezTo>
                    <a:pt x="3858" y="109"/>
                    <a:pt x="3857" y="108"/>
                    <a:pt x="3856" y="108"/>
                  </a:cubicBezTo>
                  <a:cubicBezTo>
                    <a:pt x="3845" y="102"/>
                    <a:pt x="3771" y="60"/>
                    <a:pt x="3754" y="40"/>
                  </a:cubicBezTo>
                  <a:cubicBezTo>
                    <a:pt x="3743" y="24"/>
                    <a:pt x="3732" y="11"/>
                    <a:pt x="3726" y="4"/>
                  </a:cubicBezTo>
                  <a:cubicBezTo>
                    <a:pt x="3724" y="1"/>
                    <a:pt x="3719" y="0"/>
                    <a:pt x="3715" y="1"/>
                  </a:cubicBezTo>
                  <a:cubicBezTo>
                    <a:pt x="3580" y="50"/>
                    <a:pt x="3580" y="50"/>
                    <a:pt x="3580" y="50"/>
                  </a:cubicBezTo>
                  <a:cubicBezTo>
                    <a:pt x="3579" y="50"/>
                    <a:pt x="3579" y="50"/>
                    <a:pt x="3579" y="50"/>
                  </a:cubicBezTo>
                  <a:cubicBezTo>
                    <a:pt x="3572" y="53"/>
                    <a:pt x="3446" y="107"/>
                    <a:pt x="3440" y="108"/>
                  </a:cubicBezTo>
                  <a:cubicBezTo>
                    <a:pt x="3434" y="108"/>
                    <a:pt x="3379" y="110"/>
                    <a:pt x="3366" y="111"/>
                  </a:cubicBezTo>
                  <a:cubicBezTo>
                    <a:pt x="3363" y="111"/>
                    <a:pt x="3361" y="111"/>
                    <a:pt x="3360" y="113"/>
                  </a:cubicBezTo>
                  <a:cubicBezTo>
                    <a:pt x="3328" y="137"/>
                    <a:pt x="3328" y="137"/>
                    <a:pt x="3328" y="137"/>
                  </a:cubicBezTo>
                  <a:cubicBezTo>
                    <a:pt x="3327" y="139"/>
                    <a:pt x="3324" y="140"/>
                    <a:pt x="3322" y="140"/>
                  </a:cubicBezTo>
                  <a:cubicBezTo>
                    <a:pt x="3212" y="136"/>
                    <a:pt x="3212" y="136"/>
                    <a:pt x="3212" y="136"/>
                  </a:cubicBezTo>
                  <a:cubicBezTo>
                    <a:pt x="3212" y="136"/>
                    <a:pt x="3211" y="136"/>
                    <a:pt x="3211" y="136"/>
                  </a:cubicBezTo>
                  <a:cubicBezTo>
                    <a:pt x="3201" y="134"/>
                    <a:pt x="3104" y="115"/>
                    <a:pt x="3093" y="116"/>
                  </a:cubicBezTo>
                  <a:cubicBezTo>
                    <a:pt x="3084" y="116"/>
                    <a:pt x="3085" y="150"/>
                    <a:pt x="3085" y="162"/>
                  </a:cubicBezTo>
                  <a:cubicBezTo>
                    <a:pt x="3086" y="165"/>
                    <a:pt x="3085" y="168"/>
                    <a:pt x="3083" y="170"/>
                  </a:cubicBezTo>
                  <a:cubicBezTo>
                    <a:pt x="3058" y="201"/>
                    <a:pt x="3058" y="201"/>
                    <a:pt x="3058" y="201"/>
                  </a:cubicBezTo>
                  <a:cubicBezTo>
                    <a:pt x="3055" y="203"/>
                    <a:pt x="3052" y="204"/>
                    <a:pt x="3049" y="204"/>
                  </a:cubicBezTo>
                  <a:cubicBezTo>
                    <a:pt x="2977" y="197"/>
                    <a:pt x="2977" y="197"/>
                    <a:pt x="2977" y="197"/>
                  </a:cubicBezTo>
                  <a:cubicBezTo>
                    <a:pt x="2973" y="196"/>
                    <a:pt x="2970" y="194"/>
                    <a:pt x="2969" y="191"/>
                  </a:cubicBezTo>
                  <a:cubicBezTo>
                    <a:pt x="2935" y="123"/>
                    <a:pt x="2935" y="123"/>
                    <a:pt x="2935" y="123"/>
                  </a:cubicBezTo>
                  <a:cubicBezTo>
                    <a:pt x="2934" y="121"/>
                    <a:pt x="2933" y="119"/>
                    <a:pt x="2932" y="118"/>
                  </a:cubicBezTo>
                  <a:cubicBezTo>
                    <a:pt x="2894" y="94"/>
                    <a:pt x="2894" y="94"/>
                    <a:pt x="2894" y="94"/>
                  </a:cubicBezTo>
                  <a:cubicBezTo>
                    <a:pt x="2892" y="93"/>
                    <a:pt x="2890" y="92"/>
                    <a:pt x="2888" y="92"/>
                  </a:cubicBezTo>
                  <a:cubicBezTo>
                    <a:pt x="2869" y="93"/>
                    <a:pt x="2776" y="98"/>
                    <a:pt x="2770" y="98"/>
                  </a:cubicBezTo>
                  <a:cubicBezTo>
                    <a:pt x="2764" y="99"/>
                    <a:pt x="2717" y="80"/>
                    <a:pt x="2705" y="76"/>
                  </a:cubicBezTo>
                  <a:cubicBezTo>
                    <a:pt x="2703" y="75"/>
                    <a:pt x="2702" y="74"/>
                    <a:pt x="2701" y="72"/>
                  </a:cubicBezTo>
                  <a:cubicBezTo>
                    <a:pt x="2651" y="9"/>
                    <a:pt x="2651" y="9"/>
                    <a:pt x="2651" y="9"/>
                  </a:cubicBezTo>
                  <a:cubicBezTo>
                    <a:pt x="2648" y="4"/>
                    <a:pt x="2641" y="3"/>
                    <a:pt x="2637" y="7"/>
                  </a:cubicBezTo>
                  <a:cubicBezTo>
                    <a:pt x="2603" y="39"/>
                    <a:pt x="2603" y="39"/>
                    <a:pt x="2603" y="39"/>
                  </a:cubicBezTo>
                  <a:cubicBezTo>
                    <a:pt x="2600" y="42"/>
                    <a:pt x="2595" y="43"/>
                    <a:pt x="2591" y="41"/>
                  </a:cubicBezTo>
                  <a:cubicBezTo>
                    <a:pt x="2577" y="33"/>
                    <a:pt x="2544" y="17"/>
                    <a:pt x="2539" y="17"/>
                  </a:cubicBezTo>
                  <a:cubicBezTo>
                    <a:pt x="2533" y="17"/>
                    <a:pt x="2513" y="41"/>
                    <a:pt x="2508" y="47"/>
                  </a:cubicBezTo>
                  <a:cubicBezTo>
                    <a:pt x="2507" y="48"/>
                    <a:pt x="2506" y="48"/>
                    <a:pt x="2506" y="50"/>
                  </a:cubicBezTo>
                  <a:cubicBezTo>
                    <a:pt x="2502" y="62"/>
                    <a:pt x="2476" y="132"/>
                    <a:pt x="2472" y="139"/>
                  </a:cubicBezTo>
                  <a:cubicBezTo>
                    <a:pt x="2469" y="145"/>
                    <a:pt x="2445" y="175"/>
                    <a:pt x="2437" y="186"/>
                  </a:cubicBezTo>
                  <a:cubicBezTo>
                    <a:pt x="2436" y="188"/>
                    <a:pt x="2433" y="190"/>
                    <a:pt x="2430" y="190"/>
                  </a:cubicBezTo>
                  <a:cubicBezTo>
                    <a:pt x="2411" y="191"/>
                    <a:pt x="2336" y="197"/>
                    <a:pt x="2330" y="199"/>
                  </a:cubicBezTo>
                  <a:cubicBezTo>
                    <a:pt x="2324" y="202"/>
                    <a:pt x="2311" y="280"/>
                    <a:pt x="2307" y="287"/>
                  </a:cubicBezTo>
                  <a:cubicBezTo>
                    <a:pt x="2303" y="295"/>
                    <a:pt x="2264" y="328"/>
                    <a:pt x="2264" y="328"/>
                  </a:cubicBezTo>
                  <a:cubicBezTo>
                    <a:pt x="2194" y="386"/>
                    <a:pt x="2194" y="386"/>
                    <a:pt x="2194" y="386"/>
                  </a:cubicBezTo>
                  <a:cubicBezTo>
                    <a:pt x="2193" y="386"/>
                    <a:pt x="2193" y="386"/>
                    <a:pt x="2193" y="386"/>
                  </a:cubicBezTo>
                  <a:cubicBezTo>
                    <a:pt x="2185" y="391"/>
                    <a:pt x="2090" y="448"/>
                    <a:pt x="2079" y="442"/>
                  </a:cubicBezTo>
                  <a:cubicBezTo>
                    <a:pt x="2071" y="437"/>
                    <a:pt x="2022" y="444"/>
                    <a:pt x="2004" y="447"/>
                  </a:cubicBezTo>
                  <a:cubicBezTo>
                    <a:pt x="1999" y="448"/>
                    <a:pt x="1995" y="445"/>
                    <a:pt x="1993" y="441"/>
                  </a:cubicBezTo>
                  <a:cubicBezTo>
                    <a:pt x="1967" y="390"/>
                    <a:pt x="1967" y="390"/>
                    <a:pt x="1967" y="390"/>
                  </a:cubicBezTo>
                  <a:cubicBezTo>
                    <a:pt x="1964" y="385"/>
                    <a:pt x="1966" y="379"/>
                    <a:pt x="1971" y="376"/>
                  </a:cubicBezTo>
                  <a:cubicBezTo>
                    <a:pt x="1972" y="375"/>
                    <a:pt x="1972" y="375"/>
                    <a:pt x="1972" y="375"/>
                  </a:cubicBezTo>
                  <a:cubicBezTo>
                    <a:pt x="1969" y="375"/>
                    <a:pt x="1967" y="374"/>
                    <a:pt x="1964" y="373"/>
                  </a:cubicBezTo>
                  <a:cubicBezTo>
                    <a:pt x="1903" y="342"/>
                    <a:pt x="1903" y="342"/>
                    <a:pt x="1903" y="342"/>
                  </a:cubicBezTo>
                  <a:cubicBezTo>
                    <a:pt x="1898" y="340"/>
                    <a:pt x="1894" y="335"/>
                    <a:pt x="1892" y="330"/>
                  </a:cubicBezTo>
                  <a:cubicBezTo>
                    <a:pt x="1881" y="302"/>
                    <a:pt x="1881" y="302"/>
                    <a:pt x="1881" y="302"/>
                  </a:cubicBezTo>
                  <a:cubicBezTo>
                    <a:pt x="1876" y="291"/>
                    <a:pt x="1864" y="285"/>
                    <a:pt x="1853" y="288"/>
                  </a:cubicBezTo>
                  <a:cubicBezTo>
                    <a:pt x="1844" y="291"/>
                    <a:pt x="1844" y="291"/>
                    <a:pt x="1844" y="291"/>
                  </a:cubicBezTo>
                  <a:cubicBezTo>
                    <a:pt x="1836" y="293"/>
                    <a:pt x="1827" y="291"/>
                    <a:pt x="1821" y="284"/>
                  </a:cubicBezTo>
                  <a:cubicBezTo>
                    <a:pt x="1793" y="251"/>
                    <a:pt x="1793" y="251"/>
                    <a:pt x="1793" y="251"/>
                  </a:cubicBezTo>
                  <a:cubicBezTo>
                    <a:pt x="1790" y="248"/>
                    <a:pt x="1788" y="243"/>
                    <a:pt x="1787" y="238"/>
                  </a:cubicBezTo>
                  <a:cubicBezTo>
                    <a:pt x="1783" y="203"/>
                    <a:pt x="1783" y="203"/>
                    <a:pt x="1783" y="203"/>
                  </a:cubicBezTo>
                  <a:cubicBezTo>
                    <a:pt x="1782" y="194"/>
                    <a:pt x="1777" y="187"/>
                    <a:pt x="1769" y="183"/>
                  </a:cubicBezTo>
                  <a:cubicBezTo>
                    <a:pt x="1739" y="170"/>
                    <a:pt x="1665" y="140"/>
                    <a:pt x="1660" y="140"/>
                  </a:cubicBezTo>
                  <a:cubicBezTo>
                    <a:pt x="1653" y="140"/>
                    <a:pt x="1577" y="132"/>
                    <a:pt x="1568" y="130"/>
                  </a:cubicBezTo>
                  <a:cubicBezTo>
                    <a:pt x="1559" y="128"/>
                    <a:pt x="1476" y="96"/>
                    <a:pt x="1469" y="96"/>
                  </a:cubicBezTo>
                  <a:cubicBezTo>
                    <a:pt x="1462" y="97"/>
                    <a:pt x="1378" y="65"/>
                    <a:pt x="1372" y="70"/>
                  </a:cubicBezTo>
                  <a:cubicBezTo>
                    <a:pt x="1366" y="74"/>
                    <a:pt x="1301" y="80"/>
                    <a:pt x="1276" y="81"/>
                  </a:cubicBezTo>
                  <a:cubicBezTo>
                    <a:pt x="1271" y="82"/>
                    <a:pt x="1265" y="80"/>
                    <a:pt x="1260" y="76"/>
                  </a:cubicBezTo>
                  <a:cubicBezTo>
                    <a:pt x="1248" y="66"/>
                    <a:pt x="1220" y="44"/>
                    <a:pt x="1202" y="34"/>
                  </a:cubicBezTo>
                  <a:cubicBezTo>
                    <a:pt x="1185" y="25"/>
                    <a:pt x="1162" y="37"/>
                    <a:pt x="1152" y="44"/>
                  </a:cubicBezTo>
                  <a:cubicBezTo>
                    <a:pt x="1148" y="46"/>
                    <a:pt x="1143" y="48"/>
                    <a:pt x="1139" y="47"/>
                  </a:cubicBezTo>
                  <a:cubicBezTo>
                    <a:pt x="1047" y="43"/>
                    <a:pt x="1047" y="43"/>
                    <a:pt x="1047" y="43"/>
                  </a:cubicBezTo>
                  <a:cubicBezTo>
                    <a:pt x="1036" y="42"/>
                    <a:pt x="1027" y="49"/>
                    <a:pt x="1024" y="59"/>
                  </a:cubicBezTo>
                  <a:cubicBezTo>
                    <a:pt x="1014" y="89"/>
                    <a:pt x="994" y="150"/>
                    <a:pt x="990" y="157"/>
                  </a:cubicBezTo>
                  <a:cubicBezTo>
                    <a:pt x="984" y="167"/>
                    <a:pt x="941" y="206"/>
                    <a:pt x="918" y="210"/>
                  </a:cubicBezTo>
                  <a:cubicBezTo>
                    <a:pt x="896" y="214"/>
                    <a:pt x="776" y="268"/>
                    <a:pt x="765" y="269"/>
                  </a:cubicBezTo>
                  <a:cubicBezTo>
                    <a:pt x="754" y="270"/>
                    <a:pt x="698" y="288"/>
                    <a:pt x="686" y="286"/>
                  </a:cubicBezTo>
                  <a:cubicBezTo>
                    <a:pt x="675" y="285"/>
                    <a:pt x="604" y="254"/>
                    <a:pt x="597" y="252"/>
                  </a:cubicBezTo>
                  <a:cubicBezTo>
                    <a:pt x="590" y="250"/>
                    <a:pt x="529" y="221"/>
                    <a:pt x="522" y="219"/>
                  </a:cubicBezTo>
                  <a:cubicBezTo>
                    <a:pt x="515" y="218"/>
                    <a:pt x="449" y="162"/>
                    <a:pt x="432" y="145"/>
                  </a:cubicBezTo>
                  <a:cubicBezTo>
                    <a:pt x="416" y="128"/>
                    <a:pt x="355" y="131"/>
                    <a:pt x="345" y="132"/>
                  </a:cubicBezTo>
                  <a:cubicBezTo>
                    <a:pt x="345" y="132"/>
                    <a:pt x="344" y="132"/>
                    <a:pt x="343" y="132"/>
                  </a:cubicBezTo>
                  <a:cubicBezTo>
                    <a:pt x="332" y="131"/>
                    <a:pt x="243" y="127"/>
                    <a:pt x="237" y="128"/>
                  </a:cubicBezTo>
                  <a:cubicBezTo>
                    <a:pt x="230" y="128"/>
                    <a:pt x="144" y="101"/>
                    <a:pt x="138" y="92"/>
                  </a:cubicBezTo>
                  <a:cubicBezTo>
                    <a:pt x="134" y="85"/>
                    <a:pt x="93" y="54"/>
                    <a:pt x="69" y="37"/>
                  </a:cubicBezTo>
                  <a:cubicBezTo>
                    <a:pt x="60" y="31"/>
                    <a:pt x="48" y="32"/>
                    <a:pt x="40" y="40"/>
                  </a:cubicBezTo>
                  <a:cubicBezTo>
                    <a:pt x="14" y="67"/>
                    <a:pt x="14" y="67"/>
                    <a:pt x="14" y="67"/>
                  </a:cubicBezTo>
                  <a:cubicBezTo>
                    <a:pt x="11" y="71"/>
                    <a:pt x="9" y="74"/>
                    <a:pt x="8" y="79"/>
                  </a:cubicBezTo>
                  <a:cubicBezTo>
                    <a:pt x="1" y="108"/>
                    <a:pt x="1" y="108"/>
                    <a:pt x="1" y="108"/>
                  </a:cubicBezTo>
                  <a:cubicBezTo>
                    <a:pt x="0" y="114"/>
                    <a:pt x="1" y="122"/>
                    <a:pt x="5" y="127"/>
                  </a:cubicBezTo>
                  <a:cubicBezTo>
                    <a:pt x="22" y="152"/>
                    <a:pt x="71" y="223"/>
                    <a:pt x="75" y="232"/>
                  </a:cubicBezTo>
                  <a:cubicBezTo>
                    <a:pt x="79" y="240"/>
                    <a:pt x="114" y="263"/>
                    <a:pt x="135" y="276"/>
                  </a:cubicBezTo>
                  <a:cubicBezTo>
                    <a:pt x="145" y="283"/>
                    <a:pt x="149" y="296"/>
                    <a:pt x="144" y="307"/>
                  </a:cubicBezTo>
                  <a:cubicBezTo>
                    <a:pt x="140" y="317"/>
                    <a:pt x="134" y="329"/>
                    <a:pt x="128" y="331"/>
                  </a:cubicBezTo>
                  <a:cubicBezTo>
                    <a:pt x="117" y="337"/>
                    <a:pt x="121" y="387"/>
                    <a:pt x="121" y="394"/>
                  </a:cubicBezTo>
                  <a:cubicBezTo>
                    <a:pt x="122" y="401"/>
                    <a:pt x="203" y="510"/>
                    <a:pt x="213" y="526"/>
                  </a:cubicBezTo>
                  <a:cubicBezTo>
                    <a:pt x="222" y="540"/>
                    <a:pt x="289" y="605"/>
                    <a:pt x="307" y="622"/>
                  </a:cubicBezTo>
                  <a:cubicBezTo>
                    <a:pt x="310" y="625"/>
                    <a:pt x="312" y="629"/>
                    <a:pt x="313" y="633"/>
                  </a:cubicBezTo>
                  <a:cubicBezTo>
                    <a:pt x="319" y="653"/>
                    <a:pt x="339" y="717"/>
                    <a:pt x="341" y="723"/>
                  </a:cubicBezTo>
                  <a:cubicBezTo>
                    <a:pt x="344" y="729"/>
                    <a:pt x="395" y="759"/>
                    <a:pt x="403" y="763"/>
                  </a:cubicBezTo>
                  <a:cubicBezTo>
                    <a:pt x="403" y="763"/>
                    <a:pt x="404" y="764"/>
                    <a:pt x="404" y="764"/>
                  </a:cubicBezTo>
                  <a:cubicBezTo>
                    <a:pt x="414" y="771"/>
                    <a:pt x="493" y="827"/>
                    <a:pt x="502" y="835"/>
                  </a:cubicBezTo>
                  <a:cubicBezTo>
                    <a:pt x="510" y="842"/>
                    <a:pt x="541" y="887"/>
                    <a:pt x="557" y="909"/>
                  </a:cubicBezTo>
                  <a:cubicBezTo>
                    <a:pt x="562" y="917"/>
                    <a:pt x="563" y="927"/>
                    <a:pt x="558" y="935"/>
                  </a:cubicBezTo>
                  <a:cubicBezTo>
                    <a:pt x="542" y="964"/>
                    <a:pt x="542" y="964"/>
                    <a:pt x="542" y="964"/>
                  </a:cubicBezTo>
                  <a:cubicBezTo>
                    <a:pt x="538" y="972"/>
                    <a:pt x="530" y="976"/>
                    <a:pt x="521" y="976"/>
                  </a:cubicBezTo>
                  <a:cubicBezTo>
                    <a:pt x="462" y="973"/>
                    <a:pt x="462" y="973"/>
                    <a:pt x="462" y="973"/>
                  </a:cubicBezTo>
                  <a:cubicBezTo>
                    <a:pt x="459" y="973"/>
                    <a:pt x="456" y="973"/>
                    <a:pt x="453" y="974"/>
                  </a:cubicBezTo>
                  <a:cubicBezTo>
                    <a:pt x="377" y="1002"/>
                    <a:pt x="377" y="1002"/>
                    <a:pt x="377" y="1002"/>
                  </a:cubicBezTo>
                  <a:cubicBezTo>
                    <a:pt x="377" y="1002"/>
                    <a:pt x="248" y="1045"/>
                    <a:pt x="228" y="1056"/>
                  </a:cubicBezTo>
                  <a:cubicBezTo>
                    <a:pt x="214" y="1064"/>
                    <a:pt x="181" y="1072"/>
                    <a:pt x="162" y="1076"/>
                  </a:cubicBezTo>
                  <a:cubicBezTo>
                    <a:pt x="155" y="1077"/>
                    <a:pt x="148" y="1083"/>
                    <a:pt x="146" y="1091"/>
                  </a:cubicBezTo>
                  <a:cubicBezTo>
                    <a:pt x="134" y="1124"/>
                    <a:pt x="134" y="1124"/>
                    <a:pt x="134" y="1124"/>
                  </a:cubicBezTo>
                  <a:cubicBezTo>
                    <a:pt x="133" y="1126"/>
                    <a:pt x="133" y="1128"/>
                    <a:pt x="133" y="1131"/>
                  </a:cubicBezTo>
                  <a:cubicBezTo>
                    <a:pt x="130" y="1171"/>
                    <a:pt x="130" y="1171"/>
                    <a:pt x="130" y="1171"/>
                  </a:cubicBezTo>
                  <a:cubicBezTo>
                    <a:pt x="129" y="1172"/>
                    <a:pt x="129" y="1174"/>
                    <a:pt x="129" y="1175"/>
                  </a:cubicBezTo>
                  <a:cubicBezTo>
                    <a:pt x="113" y="1243"/>
                    <a:pt x="113" y="1243"/>
                    <a:pt x="113" y="1243"/>
                  </a:cubicBezTo>
                  <a:cubicBezTo>
                    <a:pt x="110" y="1253"/>
                    <a:pt x="115" y="1264"/>
                    <a:pt x="124" y="1270"/>
                  </a:cubicBezTo>
                  <a:cubicBezTo>
                    <a:pt x="181" y="1303"/>
                    <a:pt x="181" y="1303"/>
                    <a:pt x="181" y="1303"/>
                  </a:cubicBezTo>
                  <a:cubicBezTo>
                    <a:pt x="183" y="1305"/>
                    <a:pt x="186" y="1306"/>
                    <a:pt x="188" y="1306"/>
                  </a:cubicBezTo>
                  <a:cubicBezTo>
                    <a:pt x="383" y="1341"/>
                    <a:pt x="383" y="1341"/>
                    <a:pt x="383" y="1341"/>
                  </a:cubicBezTo>
                  <a:cubicBezTo>
                    <a:pt x="385" y="1341"/>
                    <a:pt x="387" y="1342"/>
                    <a:pt x="388" y="1342"/>
                  </a:cubicBezTo>
                  <a:cubicBezTo>
                    <a:pt x="403" y="1350"/>
                    <a:pt x="469" y="1382"/>
                    <a:pt x="492" y="1388"/>
                  </a:cubicBezTo>
                  <a:cubicBezTo>
                    <a:pt x="517" y="1396"/>
                    <a:pt x="547" y="1399"/>
                    <a:pt x="554" y="1398"/>
                  </a:cubicBezTo>
                  <a:cubicBezTo>
                    <a:pt x="561" y="1398"/>
                    <a:pt x="739" y="1397"/>
                    <a:pt x="750" y="1396"/>
                  </a:cubicBezTo>
                  <a:cubicBezTo>
                    <a:pt x="862" y="1388"/>
                    <a:pt x="862" y="1388"/>
                    <a:pt x="862" y="1388"/>
                  </a:cubicBezTo>
                  <a:cubicBezTo>
                    <a:pt x="865" y="1388"/>
                    <a:pt x="867" y="1388"/>
                    <a:pt x="870" y="1389"/>
                  </a:cubicBezTo>
                  <a:cubicBezTo>
                    <a:pt x="957" y="1417"/>
                    <a:pt x="957" y="1417"/>
                    <a:pt x="957" y="1417"/>
                  </a:cubicBezTo>
                  <a:cubicBezTo>
                    <a:pt x="957" y="1417"/>
                    <a:pt x="957" y="1417"/>
                    <a:pt x="958" y="1417"/>
                  </a:cubicBezTo>
                  <a:cubicBezTo>
                    <a:pt x="1044" y="1451"/>
                    <a:pt x="1044" y="1451"/>
                    <a:pt x="1044" y="1451"/>
                  </a:cubicBezTo>
                  <a:cubicBezTo>
                    <a:pt x="1046" y="1451"/>
                    <a:pt x="1047" y="1452"/>
                    <a:pt x="1048" y="1452"/>
                  </a:cubicBezTo>
                  <a:cubicBezTo>
                    <a:pt x="1155" y="1472"/>
                    <a:pt x="1155" y="1472"/>
                    <a:pt x="1155" y="1472"/>
                  </a:cubicBezTo>
                  <a:cubicBezTo>
                    <a:pt x="1156" y="1472"/>
                    <a:pt x="1158" y="1472"/>
                    <a:pt x="1160" y="1472"/>
                  </a:cubicBezTo>
                  <a:cubicBezTo>
                    <a:pt x="1252" y="1465"/>
                    <a:pt x="1252" y="1465"/>
                    <a:pt x="1252" y="1465"/>
                  </a:cubicBezTo>
                  <a:cubicBezTo>
                    <a:pt x="1257" y="1465"/>
                    <a:pt x="1262" y="1463"/>
                    <a:pt x="1265" y="1460"/>
                  </a:cubicBezTo>
                  <a:cubicBezTo>
                    <a:pt x="1305" y="1424"/>
                    <a:pt x="1305" y="1424"/>
                    <a:pt x="1305" y="1424"/>
                  </a:cubicBezTo>
                  <a:cubicBezTo>
                    <a:pt x="1311" y="1419"/>
                    <a:pt x="1320" y="1417"/>
                    <a:pt x="1328" y="1420"/>
                  </a:cubicBezTo>
                  <a:cubicBezTo>
                    <a:pt x="1389" y="1444"/>
                    <a:pt x="1389" y="1444"/>
                    <a:pt x="1389" y="1444"/>
                  </a:cubicBezTo>
                  <a:cubicBezTo>
                    <a:pt x="1391" y="1445"/>
                    <a:pt x="1394" y="1446"/>
                    <a:pt x="1397" y="1445"/>
                  </a:cubicBezTo>
                  <a:cubicBezTo>
                    <a:pt x="1423" y="1444"/>
                    <a:pt x="1547" y="1440"/>
                    <a:pt x="1585" y="1446"/>
                  </a:cubicBezTo>
                  <a:cubicBezTo>
                    <a:pt x="1626" y="1453"/>
                    <a:pt x="1632" y="1469"/>
                    <a:pt x="1665" y="1483"/>
                  </a:cubicBezTo>
                  <a:cubicBezTo>
                    <a:pt x="1685" y="1492"/>
                    <a:pt x="1697" y="1486"/>
                    <a:pt x="1703" y="1480"/>
                  </a:cubicBezTo>
                  <a:cubicBezTo>
                    <a:pt x="1709" y="1474"/>
                    <a:pt x="1716" y="1472"/>
                    <a:pt x="1723" y="1474"/>
                  </a:cubicBezTo>
                  <a:cubicBezTo>
                    <a:pt x="1758" y="1482"/>
                    <a:pt x="1844" y="1500"/>
                    <a:pt x="1851" y="1494"/>
                  </a:cubicBezTo>
                  <a:cubicBezTo>
                    <a:pt x="1859" y="1486"/>
                    <a:pt x="2015" y="1532"/>
                    <a:pt x="2022" y="1532"/>
                  </a:cubicBezTo>
                  <a:cubicBezTo>
                    <a:pt x="2028" y="1531"/>
                    <a:pt x="2050" y="1519"/>
                    <a:pt x="2058" y="1514"/>
                  </a:cubicBezTo>
                  <a:cubicBezTo>
                    <a:pt x="2061" y="1513"/>
                    <a:pt x="2063" y="1512"/>
                    <a:pt x="2066" y="1512"/>
                  </a:cubicBezTo>
                  <a:cubicBezTo>
                    <a:pt x="2208" y="1488"/>
                    <a:pt x="2208" y="1488"/>
                    <a:pt x="2208" y="1488"/>
                  </a:cubicBezTo>
                  <a:cubicBezTo>
                    <a:pt x="2213" y="1487"/>
                    <a:pt x="2217" y="1488"/>
                    <a:pt x="2222" y="1490"/>
                  </a:cubicBezTo>
                  <a:cubicBezTo>
                    <a:pt x="2254" y="1507"/>
                    <a:pt x="2390" y="1580"/>
                    <a:pt x="2400" y="1579"/>
                  </a:cubicBezTo>
                  <a:cubicBezTo>
                    <a:pt x="2409" y="1578"/>
                    <a:pt x="2444" y="1561"/>
                    <a:pt x="2459" y="1554"/>
                  </a:cubicBezTo>
                  <a:cubicBezTo>
                    <a:pt x="2464" y="1551"/>
                    <a:pt x="2469" y="1551"/>
                    <a:pt x="2474" y="1552"/>
                  </a:cubicBezTo>
                  <a:cubicBezTo>
                    <a:pt x="2605" y="1586"/>
                    <a:pt x="2605" y="1586"/>
                    <a:pt x="2605" y="1586"/>
                  </a:cubicBezTo>
                  <a:cubicBezTo>
                    <a:pt x="2613" y="1588"/>
                    <a:pt x="2619" y="1594"/>
                    <a:pt x="2621" y="1603"/>
                  </a:cubicBezTo>
                  <a:cubicBezTo>
                    <a:pt x="2637" y="1655"/>
                    <a:pt x="2637" y="1655"/>
                    <a:pt x="2637" y="1655"/>
                  </a:cubicBezTo>
                  <a:cubicBezTo>
                    <a:pt x="2640" y="1665"/>
                    <a:pt x="2648" y="1672"/>
                    <a:pt x="2658" y="1672"/>
                  </a:cubicBezTo>
                  <a:cubicBezTo>
                    <a:pt x="2677" y="1673"/>
                    <a:pt x="2709" y="1674"/>
                    <a:pt x="2719" y="1673"/>
                  </a:cubicBezTo>
                  <a:cubicBezTo>
                    <a:pt x="2735" y="1672"/>
                    <a:pt x="2787" y="1661"/>
                    <a:pt x="2795" y="1651"/>
                  </a:cubicBezTo>
                  <a:cubicBezTo>
                    <a:pt x="2804" y="1641"/>
                    <a:pt x="2825" y="1658"/>
                    <a:pt x="2855" y="1656"/>
                  </a:cubicBezTo>
                  <a:cubicBezTo>
                    <a:pt x="2885" y="1654"/>
                    <a:pt x="2927" y="1648"/>
                    <a:pt x="2959" y="1637"/>
                  </a:cubicBezTo>
                  <a:cubicBezTo>
                    <a:pt x="2986" y="1626"/>
                    <a:pt x="3034" y="1629"/>
                    <a:pt x="3047" y="1630"/>
                  </a:cubicBezTo>
                  <a:cubicBezTo>
                    <a:pt x="3049" y="1630"/>
                    <a:pt x="3050" y="1630"/>
                    <a:pt x="3052" y="1630"/>
                  </a:cubicBezTo>
                  <a:cubicBezTo>
                    <a:pt x="3068" y="1626"/>
                    <a:pt x="3140" y="1612"/>
                    <a:pt x="3147" y="1616"/>
                  </a:cubicBezTo>
                  <a:cubicBezTo>
                    <a:pt x="3152" y="1619"/>
                    <a:pt x="3207" y="1665"/>
                    <a:pt x="3230" y="1683"/>
                  </a:cubicBezTo>
                  <a:cubicBezTo>
                    <a:pt x="3235" y="1688"/>
                    <a:pt x="3243" y="1689"/>
                    <a:pt x="3250" y="1687"/>
                  </a:cubicBezTo>
                  <a:cubicBezTo>
                    <a:pt x="3269" y="1682"/>
                    <a:pt x="3309" y="1671"/>
                    <a:pt x="3324" y="1670"/>
                  </a:cubicBezTo>
                  <a:cubicBezTo>
                    <a:pt x="3340" y="1669"/>
                    <a:pt x="3353" y="1714"/>
                    <a:pt x="3359" y="1734"/>
                  </a:cubicBezTo>
                  <a:cubicBezTo>
                    <a:pt x="3360" y="1741"/>
                    <a:pt x="3364" y="1746"/>
                    <a:pt x="3370" y="1749"/>
                  </a:cubicBezTo>
                  <a:cubicBezTo>
                    <a:pt x="3381" y="1756"/>
                    <a:pt x="3381" y="1756"/>
                    <a:pt x="3381" y="1756"/>
                  </a:cubicBezTo>
                  <a:cubicBezTo>
                    <a:pt x="3400" y="1767"/>
                    <a:pt x="3423" y="1747"/>
                    <a:pt x="3414" y="1727"/>
                  </a:cubicBezTo>
                  <a:cubicBezTo>
                    <a:pt x="3413" y="1726"/>
                    <a:pt x="3413" y="1725"/>
                    <a:pt x="3412" y="1724"/>
                  </a:cubicBezTo>
                  <a:cubicBezTo>
                    <a:pt x="3405" y="1712"/>
                    <a:pt x="3404" y="1669"/>
                    <a:pt x="3405" y="1645"/>
                  </a:cubicBezTo>
                  <a:cubicBezTo>
                    <a:pt x="3405" y="1635"/>
                    <a:pt x="3411" y="1626"/>
                    <a:pt x="3420" y="1623"/>
                  </a:cubicBezTo>
                  <a:cubicBezTo>
                    <a:pt x="3446" y="1613"/>
                    <a:pt x="3499" y="1593"/>
                    <a:pt x="3521" y="1584"/>
                  </a:cubicBezTo>
                  <a:cubicBezTo>
                    <a:pt x="3550" y="1573"/>
                    <a:pt x="3578" y="1520"/>
                    <a:pt x="3577" y="1511"/>
                  </a:cubicBezTo>
                  <a:cubicBezTo>
                    <a:pt x="3576" y="1501"/>
                    <a:pt x="3645" y="1441"/>
                    <a:pt x="3652" y="1441"/>
                  </a:cubicBezTo>
                  <a:cubicBezTo>
                    <a:pt x="3659" y="1440"/>
                    <a:pt x="3729" y="1464"/>
                    <a:pt x="3749" y="1455"/>
                  </a:cubicBezTo>
                  <a:cubicBezTo>
                    <a:pt x="3769" y="1447"/>
                    <a:pt x="3781" y="1398"/>
                    <a:pt x="3785" y="1388"/>
                  </a:cubicBezTo>
                  <a:cubicBezTo>
                    <a:pt x="3789" y="1380"/>
                    <a:pt x="3794" y="1326"/>
                    <a:pt x="3795" y="1312"/>
                  </a:cubicBezTo>
                  <a:cubicBezTo>
                    <a:pt x="3795" y="1310"/>
                    <a:pt x="3796" y="1308"/>
                    <a:pt x="3797" y="1306"/>
                  </a:cubicBezTo>
                  <a:cubicBezTo>
                    <a:pt x="3802" y="1292"/>
                    <a:pt x="3823" y="1237"/>
                    <a:pt x="3823" y="1218"/>
                  </a:cubicBezTo>
                  <a:cubicBezTo>
                    <a:pt x="3824" y="1203"/>
                    <a:pt x="3847" y="1171"/>
                    <a:pt x="3860" y="1154"/>
                  </a:cubicBezTo>
                  <a:cubicBezTo>
                    <a:pt x="3865" y="1147"/>
                    <a:pt x="3874" y="1144"/>
                    <a:pt x="3882" y="1146"/>
                  </a:cubicBezTo>
                  <a:cubicBezTo>
                    <a:pt x="3902" y="1150"/>
                    <a:pt x="3902" y="1150"/>
                    <a:pt x="3902" y="1150"/>
                  </a:cubicBezTo>
                  <a:cubicBezTo>
                    <a:pt x="3913" y="1152"/>
                    <a:pt x="3924" y="1145"/>
                    <a:pt x="3928" y="1134"/>
                  </a:cubicBezTo>
                  <a:cubicBezTo>
                    <a:pt x="3931" y="1123"/>
                    <a:pt x="3934" y="1112"/>
                    <a:pt x="3934" y="1107"/>
                  </a:cubicBezTo>
                  <a:cubicBezTo>
                    <a:pt x="3933" y="1100"/>
                    <a:pt x="3980" y="1092"/>
                    <a:pt x="4004" y="1089"/>
                  </a:cubicBezTo>
                  <a:cubicBezTo>
                    <a:pt x="4012" y="1088"/>
                    <a:pt x="4020" y="1091"/>
                    <a:pt x="4025" y="1098"/>
                  </a:cubicBezTo>
                  <a:cubicBezTo>
                    <a:pt x="4041" y="1118"/>
                    <a:pt x="4074" y="1159"/>
                    <a:pt x="4079" y="1159"/>
                  </a:cubicBezTo>
                  <a:cubicBezTo>
                    <a:pt x="4086" y="1159"/>
                    <a:pt x="4097" y="1093"/>
                    <a:pt x="4101" y="1083"/>
                  </a:cubicBezTo>
                  <a:cubicBezTo>
                    <a:pt x="4104" y="1075"/>
                    <a:pt x="4135" y="1031"/>
                    <a:pt x="4143" y="1020"/>
                  </a:cubicBezTo>
                  <a:cubicBezTo>
                    <a:pt x="4144" y="1019"/>
                    <a:pt x="4145" y="1018"/>
                    <a:pt x="4146" y="1016"/>
                  </a:cubicBezTo>
                  <a:cubicBezTo>
                    <a:pt x="4174" y="992"/>
                    <a:pt x="4174" y="992"/>
                    <a:pt x="4174" y="992"/>
                  </a:cubicBezTo>
                  <a:cubicBezTo>
                    <a:pt x="4165" y="989"/>
                    <a:pt x="4150" y="960"/>
                    <a:pt x="4147" y="95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4"/>
            <p:cNvSpPr>
              <a:spLocks/>
            </p:cNvSpPr>
            <p:nvPr/>
          </p:nvSpPr>
          <p:spPr bwMode="auto">
            <a:xfrm>
              <a:off x="5296252" y="3599444"/>
              <a:ext cx="566049" cy="511709"/>
            </a:xfrm>
            <a:custGeom>
              <a:avLst/>
              <a:gdLst>
                <a:gd name="T0" fmla="*/ 1015 w 1465"/>
                <a:gd name="T1" fmla="*/ 1252 h 1324"/>
                <a:gd name="T2" fmla="*/ 1032 w 1465"/>
                <a:gd name="T3" fmla="*/ 1180 h 1324"/>
                <a:gd name="T4" fmla="*/ 1036 w 1465"/>
                <a:gd name="T5" fmla="*/ 1133 h 1324"/>
                <a:gd name="T6" fmla="*/ 1064 w 1465"/>
                <a:gd name="T7" fmla="*/ 1085 h 1324"/>
                <a:gd name="T8" fmla="*/ 1279 w 1465"/>
                <a:gd name="T9" fmla="*/ 1011 h 1324"/>
                <a:gd name="T10" fmla="*/ 1364 w 1465"/>
                <a:gd name="T11" fmla="*/ 982 h 1324"/>
                <a:gd name="T12" fmla="*/ 1444 w 1465"/>
                <a:gd name="T13" fmla="*/ 973 h 1324"/>
                <a:gd name="T14" fmla="*/ 1459 w 1465"/>
                <a:gd name="T15" fmla="*/ 918 h 1324"/>
                <a:gd name="T16" fmla="*/ 1306 w 1465"/>
                <a:gd name="T17" fmla="*/ 773 h 1324"/>
                <a:gd name="T18" fmla="*/ 1243 w 1465"/>
                <a:gd name="T19" fmla="*/ 732 h 1324"/>
                <a:gd name="T20" fmla="*/ 1209 w 1465"/>
                <a:gd name="T21" fmla="*/ 631 h 1324"/>
                <a:gd name="T22" fmla="*/ 1023 w 1465"/>
                <a:gd name="T23" fmla="*/ 403 h 1324"/>
                <a:gd name="T24" fmla="*/ 1046 w 1465"/>
                <a:gd name="T25" fmla="*/ 316 h 1324"/>
                <a:gd name="T26" fmla="*/ 977 w 1465"/>
                <a:gd name="T27" fmla="*/ 241 h 1324"/>
                <a:gd name="T28" fmla="*/ 903 w 1465"/>
                <a:gd name="T29" fmla="*/ 127 h 1324"/>
                <a:gd name="T30" fmla="*/ 736 w 1465"/>
                <a:gd name="T31" fmla="*/ 58 h 1324"/>
                <a:gd name="T32" fmla="*/ 644 w 1465"/>
                <a:gd name="T33" fmla="*/ 28 h 1324"/>
                <a:gd name="T34" fmla="*/ 593 w 1465"/>
                <a:gd name="T35" fmla="*/ 3 h 1324"/>
                <a:gd name="T36" fmla="*/ 519 w 1465"/>
                <a:gd name="T37" fmla="*/ 38 h 1324"/>
                <a:gd name="T38" fmla="*/ 449 w 1465"/>
                <a:gd name="T39" fmla="*/ 22 h 1324"/>
                <a:gd name="T40" fmla="*/ 380 w 1465"/>
                <a:gd name="T41" fmla="*/ 49 h 1324"/>
                <a:gd name="T42" fmla="*/ 344 w 1465"/>
                <a:gd name="T43" fmla="*/ 117 h 1324"/>
                <a:gd name="T44" fmla="*/ 277 w 1465"/>
                <a:gd name="T45" fmla="*/ 169 h 1324"/>
                <a:gd name="T46" fmla="*/ 218 w 1465"/>
                <a:gd name="T47" fmla="*/ 232 h 1324"/>
                <a:gd name="T48" fmla="*/ 176 w 1465"/>
                <a:gd name="T49" fmla="*/ 271 h 1324"/>
                <a:gd name="T50" fmla="*/ 144 w 1465"/>
                <a:gd name="T51" fmla="*/ 332 h 1324"/>
                <a:gd name="T52" fmla="*/ 49 w 1465"/>
                <a:gd name="T53" fmla="*/ 401 h 1324"/>
                <a:gd name="T54" fmla="*/ 1 w 1465"/>
                <a:gd name="T55" fmla="*/ 459 h 1324"/>
                <a:gd name="T56" fmla="*/ 19 w 1465"/>
                <a:gd name="T57" fmla="*/ 560 h 1324"/>
                <a:gd name="T58" fmla="*/ 45 w 1465"/>
                <a:gd name="T59" fmla="*/ 595 h 1324"/>
                <a:gd name="T60" fmla="*/ 75 w 1465"/>
                <a:gd name="T61" fmla="*/ 678 h 1324"/>
                <a:gd name="T62" fmla="*/ 171 w 1465"/>
                <a:gd name="T63" fmla="*/ 776 h 1324"/>
                <a:gd name="T64" fmla="*/ 224 w 1465"/>
                <a:gd name="T65" fmla="*/ 777 h 1324"/>
                <a:gd name="T66" fmla="*/ 289 w 1465"/>
                <a:gd name="T67" fmla="*/ 782 h 1324"/>
                <a:gd name="T68" fmla="*/ 315 w 1465"/>
                <a:gd name="T69" fmla="*/ 826 h 1324"/>
                <a:gd name="T70" fmla="*/ 309 w 1465"/>
                <a:gd name="T71" fmla="*/ 930 h 1324"/>
                <a:gd name="T72" fmla="*/ 300 w 1465"/>
                <a:gd name="T73" fmla="*/ 953 h 1324"/>
                <a:gd name="T74" fmla="*/ 352 w 1465"/>
                <a:gd name="T75" fmla="*/ 1021 h 1324"/>
                <a:gd name="T76" fmla="*/ 439 w 1465"/>
                <a:gd name="T77" fmla="*/ 1041 h 1324"/>
                <a:gd name="T78" fmla="*/ 476 w 1465"/>
                <a:gd name="T79" fmla="*/ 1166 h 1324"/>
                <a:gd name="T80" fmla="*/ 560 w 1465"/>
                <a:gd name="T81" fmla="*/ 1215 h 1324"/>
                <a:gd name="T82" fmla="*/ 710 w 1465"/>
                <a:gd name="T83" fmla="*/ 1266 h 1324"/>
                <a:gd name="T84" fmla="*/ 800 w 1465"/>
                <a:gd name="T85" fmla="*/ 1307 h 1324"/>
                <a:gd name="T86" fmla="*/ 892 w 1465"/>
                <a:gd name="T87" fmla="*/ 1320 h 1324"/>
                <a:gd name="T88" fmla="*/ 949 w 1465"/>
                <a:gd name="T89" fmla="*/ 1303 h 1324"/>
                <a:gd name="T90" fmla="*/ 1002 w 1465"/>
                <a:gd name="T91" fmla="*/ 1312 h 1324"/>
                <a:gd name="T92" fmla="*/ 1026 w 1465"/>
                <a:gd name="T93" fmla="*/ 1279 h 1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5" h="1324">
                  <a:moveTo>
                    <a:pt x="1026" y="1279"/>
                  </a:moveTo>
                  <a:cubicBezTo>
                    <a:pt x="1017" y="1273"/>
                    <a:pt x="1012" y="1262"/>
                    <a:pt x="1015" y="1252"/>
                  </a:cubicBezTo>
                  <a:cubicBezTo>
                    <a:pt x="1031" y="1184"/>
                    <a:pt x="1031" y="1184"/>
                    <a:pt x="1031" y="1184"/>
                  </a:cubicBezTo>
                  <a:cubicBezTo>
                    <a:pt x="1031" y="1183"/>
                    <a:pt x="1031" y="1181"/>
                    <a:pt x="1032" y="1180"/>
                  </a:cubicBezTo>
                  <a:cubicBezTo>
                    <a:pt x="1035" y="1140"/>
                    <a:pt x="1035" y="1140"/>
                    <a:pt x="1035" y="1140"/>
                  </a:cubicBezTo>
                  <a:cubicBezTo>
                    <a:pt x="1035" y="1137"/>
                    <a:pt x="1035" y="1135"/>
                    <a:pt x="1036" y="1133"/>
                  </a:cubicBezTo>
                  <a:cubicBezTo>
                    <a:pt x="1048" y="1100"/>
                    <a:pt x="1048" y="1100"/>
                    <a:pt x="1048" y="1100"/>
                  </a:cubicBezTo>
                  <a:cubicBezTo>
                    <a:pt x="1050" y="1092"/>
                    <a:pt x="1057" y="1086"/>
                    <a:pt x="1064" y="1085"/>
                  </a:cubicBezTo>
                  <a:cubicBezTo>
                    <a:pt x="1083" y="1081"/>
                    <a:pt x="1116" y="1073"/>
                    <a:pt x="1130" y="1065"/>
                  </a:cubicBezTo>
                  <a:cubicBezTo>
                    <a:pt x="1150" y="1054"/>
                    <a:pt x="1279" y="1011"/>
                    <a:pt x="1279" y="1011"/>
                  </a:cubicBezTo>
                  <a:cubicBezTo>
                    <a:pt x="1355" y="983"/>
                    <a:pt x="1355" y="983"/>
                    <a:pt x="1355" y="983"/>
                  </a:cubicBezTo>
                  <a:cubicBezTo>
                    <a:pt x="1358" y="982"/>
                    <a:pt x="1361" y="982"/>
                    <a:pt x="1364" y="982"/>
                  </a:cubicBezTo>
                  <a:cubicBezTo>
                    <a:pt x="1423" y="985"/>
                    <a:pt x="1423" y="985"/>
                    <a:pt x="1423" y="985"/>
                  </a:cubicBezTo>
                  <a:cubicBezTo>
                    <a:pt x="1432" y="985"/>
                    <a:pt x="1440" y="981"/>
                    <a:pt x="1444" y="973"/>
                  </a:cubicBezTo>
                  <a:cubicBezTo>
                    <a:pt x="1460" y="944"/>
                    <a:pt x="1460" y="944"/>
                    <a:pt x="1460" y="944"/>
                  </a:cubicBezTo>
                  <a:cubicBezTo>
                    <a:pt x="1465" y="936"/>
                    <a:pt x="1464" y="926"/>
                    <a:pt x="1459" y="918"/>
                  </a:cubicBezTo>
                  <a:cubicBezTo>
                    <a:pt x="1443" y="896"/>
                    <a:pt x="1412" y="851"/>
                    <a:pt x="1404" y="844"/>
                  </a:cubicBezTo>
                  <a:cubicBezTo>
                    <a:pt x="1395" y="836"/>
                    <a:pt x="1316" y="780"/>
                    <a:pt x="1306" y="773"/>
                  </a:cubicBezTo>
                  <a:cubicBezTo>
                    <a:pt x="1306" y="773"/>
                    <a:pt x="1305" y="772"/>
                    <a:pt x="1305" y="772"/>
                  </a:cubicBezTo>
                  <a:cubicBezTo>
                    <a:pt x="1297" y="768"/>
                    <a:pt x="1246" y="738"/>
                    <a:pt x="1243" y="732"/>
                  </a:cubicBezTo>
                  <a:cubicBezTo>
                    <a:pt x="1241" y="726"/>
                    <a:pt x="1221" y="662"/>
                    <a:pt x="1215" y="642"/>
                  </a:cubicBezTo>
                  <a:cubicBezTo>
                    <a:pt x="1214" y="638"/>
                    <a:pt x="1212" y="634"/>
                    <a:pt x="1209" y="631"/>
                  </a:cubicBezTo>
                  <a:cubicBezTo>
                    <a:pt x="1191" y="614"/>
                    <a:pt x="1124" y="549"/>
                    <a:pt x="1115" y="535"/>
                  </a:cubicBezTo>
                  <a:cubicBezTo>
                    <a:pt x="1105" y="519"/>
                    <a:pt x="1024" y="410"/>
                    <a:pt x="1023" y="403"/>
                  </a:cubicBezTo>
                  <a:cubicBezTo>
                    <a:pt x="1023" y="396"/>
                    <a:pt x="1019" y="346"/>
                    <a:pt x="1030" y="340"/>
                  </a:cubicBezTo>
                  <a:cubicBezTo>
                    <a:pt x="1036" y="338"/>
                    <a:pt x="1042" y="326"/>
                    <a:pt x="1046" y="316"/>
                  </a:cubicBezTo>
                  <a:cubicBezTo>
                    <a:pt x="1051" y="305"/>
                    <a:pt x="1047" y="292"/>
                    <a:pt x="1037" y="285"/>
                  </a:cubicBezTo>
                  <a:cubicBezTo>
                    <a:pt x="1016" y="272"/>
                    <a:pt x="981" y="249"/>
                    <a:pt x="977" y="241"/>
                  </a:cubicBezTo>
                  <a:cubicBezTo>
                    <a:pt x="973" y="232"/>
                    <a:pt x="924" y="161"/>
                    <a:pt x="907" y="136"/>
                  </a:cubicBezTo>
                  <a:cubicBezTo>
                    <a:pt x="905" y="133"/>
                    <a:pt x="904" y="130"/>
                    <a:pt x="903" y="127"/>
                  </a:cubicBezTo>
                  <a:cubicBezTo>
                    <a:pt x="868" y="115"/>
                    <a:pt x="816" y="96"/>
                    <a:pt x="807" y="82"/>
                  </a:cubicBezTo>
                  <a:cubicBezTo>
                    <a:pt x="793" y="60"/>
                    <a:pt x="751" y="58"/>
                    <a:pt x="736" y="58"/>
                  </a:cubicBezTo>
                  <a:cubicBezTo>
                    <a:pt x="722" y="58"/>
                    <a:pt x="663" y="54"/>
                    <a:pt x="656" y="53"/>
                  </a:cubicBezTo>
                  <a:cubicBezTo>
                    <a:pt x="652" y="52"/>
                    <a:pt x="648" y="40"/>
                    <a:pt x="644" y="28"/>
                  </a:cubicBezTo>
                  <a:cubicBezTo>
                    <a:pt x="638" y="11"/>
                    <a:pt x="622" y="0"/>
                    <a:pt x="605" y="2"/>
                  </a:cubicBezTo>
                  <a:cubicBezTo>
                    <a:pt x="593" y="3"/>
                    <a:pt x="593" y="3"/>
                    <a:pt x="593" y="3"/>
                  </a:cubicBezTo>
                  <a:cubicBezTo>
                    <a:pt x="588" y="3"/>
                    <a:pt x="584" y="4"/>
                    <a:pt x="579" y="7"/>
                  </a:cubicBezTo>
                  <a:cubicBezTo>
                    <a:pt x="519" y="38"/>
                    <a:pt x="519" y="38"/>
                    <a:pt x="519" y="38"/>
                  </a:cubicBezTo>
                  <a:cubicBezTo>
                    <a:pt x="509" y="43"/>
                    <a:pt x="498" y="43"/>
                    <a:pt x="488" y="39"/>
                  </a:cubicBezTo>
                  <a:cubicBezTo>
                    <a:pt x="449" y="22"/>
                    <a:pt x="449" y="22"/>
                    <a:pt x="449" y="22"/>
                  </a:cubicBezTo>
                  <a:cubicBezTo>
                    <a:pt x="438" y="17"/>
                    <a:pt x="424" y="19"/>
                    <a:pt x="414" y="26"/>
                  </a:cubicBezTo>
                  <a:cubicBezTo>
                    <a:pt x="380" y="49"/>
                    <a:pt x="380" y="49"/>
                    <a:pt x="380" y="49"/>
                  </a:cubicBezTo>
                  <a:cubicBezTo>
                    <a:pt x="375" y="53"/>
                    <a:pt x="370" y="59"/>
                    <a:pt x="368" y="65"/>
                  </a:cubicBezTo>
                  <a:cubicBezTo>
                    <a:pt x="344" y="117"/>
                    <a:pt x="344" y="117"/>
                    <a:pt x="344" y="117"/>
                  </a:cubicBezTo>
                  <a:cubicBezTo>
                    <a:pt x="341" y="124"/>
                    <a:pt x="336" y="129"/>
                    <a:pt x="330" y="133"/>
                  </a:cubicBezTo>
                  <a:cubicBezTo>
                    <a:pt x="277" y="169"/>
                    <a:pt x="277" y="169"/>
                    <a:pt x="277" y="169"/>
                  </a:cubicBezTo>
                  <a:cubicBezTo>
                    <a:pt x="275" y="171"/>
                    <a:pt x="273" y="173"/>
                    <a:pt x="271" y="175"/>
                  </a:cubicBezTo>
                  <a:cubicBezTo>
                    <a:pt x="218" y="232"/>
                    <a:pt x="218" y="232"/>
                    <a:pt x="218" y="232"/>
                  </a:cubicBezTo>
                  <a:cubicBezTo>
                    <a:pt x="217" y="232"/>
                    <a:pt x="216" y="233"/>
                    <a:pt x="216" y="234"/>
                  </a:cubicBezTo>
                  <a:cubicBezTo>
                    <a:pt x="176" y="271"/>
                    <a:pt x="176" y="271"/>
                    <a:pt x="176" y="271"/>
                  </a:cubicBezTo>
                  <a:cubicBezTo>
                    <a:pt x="172" y="274"/>
                    <a:pt x="169" y="278"/>
                    <a:pt x="167" y="283"/>
                  </a:cubicBezTo>
                  <a:cubicBezTo>
                    <a:pt x="144" y="332"/>
                    <a:pt x="144" y="332"/>
                    <a:pt x="144" y="332"/>
                  </a:cubicBezTo>
                  <a:cubicBezTo>
                    <a:pt x="141" y="339"/>
                    <a:pt x="136" y="345"/>
                    <a:pt x="130" y="348"/>
                  </a:cubicBezTo>
                  <a:cubicBezTo>
                    <a:pt x="49" y="401"/>
                    <a:pt x="49" y="401"/>
                    <a:pt x="49" y="401"/>
                  </a:cubicBezTo>
                  <a:cubicBezTo>
                    <a:pt x="17" y="424"/>
                    <a:pt x="17" y="424"/>
                    <a:pt x="17" y="424"/>
                  </a:cubicBezTo>
                  <a:cubicBezTo>
                    <a:pt x="6" y="432"/>
                    <a:pt x="0" y="445"/>
                    <a:pt x="1" y="459"/>
                  </a:cubicBezTo>
                  <a:cubicBezTo>
                    <a:pt x="3" y="486"/>
                    <a:pt x="3" y="486"/>
                    <a:pt x="3" y="486"/>
                  </a:cubicBezTo>
                  <a:cubicBezTo>
                    <a:pt x="4" y="492"/>
                    <a:pt x="14" y="537"/>
                    <a:pt x="19" y="560"/>
                  </a:cubicBezTo>
                  <a:cubicBezTo>
                    <a:pt x="20" y="567"/>
                    <a:pt x="24" y="574"/>
                    <a:pt x="30" y="580"/>
                  </a:cubicBezTo>
                  <a:cubicBezTo>
                    <a:pt x="45" y="595"/>
                    <a:pt x="45" y="595"/>
                    <a:pt x="45" y="595"/>
                  </a:cubicBezTo>
                  <a:cubicBezTo>
                    <a:pt x="55" y="605"/>
                    <a:pt x="60" y="620"/>
                    <a:pt x="56" y="634"/>
                  </a:cubicBezTo>
                  <a:cubicBezTo>
                    <a:pt x="52" y="651"/>
                    <a:pt x="60" y="670"/>
                    <a:pt x="75" y="678"/>
                  </a:cubicBezTo>
                  <a:cubicBezTo>
                    <a:pt x="98" y="691"/>
                    <a:pt x="128" y="709"/>
                    <a:pt x="133" y="715"/>
                  </a:cubicBezTo>
                  <a:cubicBezTo>
                    <a:pt x="141" y="724"/>
                    <a:pt x="155" y="758"/>
                    <a:pt x="171" y="776"/>
                  </a:cubicBezTo>
                  <a:cubicBezTo>
                    <a:pt x="184" y="793"/>
                    <a:pt x="213" y="782"/>
                    <a:pt x="221" y="778"/>
                  </a:cubicBezTo>
                  <a:cubicBezTo>
                    <a:pt x="222" y="778"/>
                    <a:pt x="223" y="777"/>
                    <a:pt x="224" y="777"/>
                  </a:cubicBezTo>
                  <a:cubicBezTo>
                    <a:pt x="240" y="768"/>
                    <a:pt x="240" y="768"/>
                    <a:pt x="240" y="768"/>
                  </a:cubicBezTo>
                  <a:cubicBezTo>
                    <a:pt x="258" y="759"/>
                    <a:pt x="279" y="765"/>
                    <a:pt x="289" y="782"/>
                  </a:cubicBezTo>
                  <a:cubicBezTo>
                    <a:pt x="311" y="816"/>
                    <a:pt x="311" y="816"/>
                    <a:pt x="311" y="816"/>
                  </a:cubicBezTo>
                  <a:cubicBezTo>
                    <a:pt x="313" y="819"/>
                    <a:pt x="314" y="822"/>
                    <a:pt x="315" y="826"/>
                  </a:cubicBezTo>
                  <a:cubicBezTo>
                    <a:pt x="319" y="838"/>
                    <a:pt x="328" y="870"/>
                    <a:pt x="328" y="884"/>
                  </a:cubicBezTo>
                  <a:cubicBezTo>
                    <a:pt x="327" y="898"/>
                    <a:pt x="314" y="922"/>
                    <a:pt x="309" y="930"/>
                  </a:cubicBezTo>
                  <a:cubicBezTo>
                    <a:pt x="308" y="932"/>
                    <a:pt x="307" y="934"/>
                    <a:pt x="306" y="936"/>
                  </a:cubicBezTo>
                  <a:cubicBezTo>
                    <a:pt x="300" y="953"/>
                    <a:pt x="300" y="953"/>
                    <a:pt x="300" y="953"/>
                  </a:cubicBezTo>
                  <a:cubicBezTo>
                    <a:pt x="293" y="972"/>
                    <a:pt x="301" y="993"/>
                    <a:pt x="318" y="1002"/>
                  </a:cubicBezTo>
                  <a:cubicBezTo>
                    <a:pt x="352" y="1021"/>
                    <a:pt x="352" y="1021"/>
                    <a:pt x="352" y="1021"/>
                  </a:cubicBezTo>
                  <a:cubicBezTo>
                    <a:pt x="355" y="1022"/>
                    <a:pt x="358" y="1024"/>
                    <a:pt x="361" y="1024"/>
                  </a:cubicBezTo>
                  <a:cubicBezTo>
                    <a:pt x="439" y="1041"/>
                    <a:pt x="439" y="1041"/>
                    <a:pt x="439" y="1041"/>
                  </a:cubicBezTo>
                  <a:cubicBezTo>
                    <a:pt x="456" y="1045"/>
                    <a:pt x="468" y="1060"/>
                    <a:pt x="469" y="1077"/>
                  </a:cubicBezTo>
                  <a:cubicBezTo>
                    <a:pt x="476" y="1166"/>
                    <a:pt x="476" y="1166"/>
                    <a:pt x="476" y="1166"/>
                  </a:cubicBezTo>
                  <a:cubicBezTo>
                    <a:pt x="476" y="1175"/>
                    <a:pt x="550" y="1210"/>
                    <a:pt x="559" y="1214"/>
                  </a:cubicBezTo>
                  <a:cubicBezTo>
                    <a:pt x="559" y="1214"/>
                    <a:pt x="560" y="1214"/>
                    <a:pt x="560" y="1215"/>
                  </a:cubicBezTo>
                  <a:cubicBezTo>
                    <a:pt x="569" y="1219"/>
                    <a:pt x="642" y="1259"/>
                    <a:pt x="667" y="1266"/>
                  </a:cubicBezTo>
                  <a:cubicBezTo>
                    <a:pt x="683" y="1271"/>
                    <a:pt x="699" y="1269"/>
                    <a:pt x="710" y="1266"/>
                  </a:cubicBezTo>
                  <a:cubicBezTo>
                    <a:pt x="719" y="1264"/>
                    <a:pt x="729" y="1265"/>
                    <a:pt x="738" y="1271"/>
                  </a:cubicBezTo>
                  <a:cubicBezTo>
                    <a:pt x="756" y="1282"/>
                    <a:pt x="787" y="1301"/>
                    <a:pt x="800" y="1307"/>
                  </a:cubicBezTo>
                  <a:cubicBezTo>
                    <a:pt x="815" y="1314"/>
                    <a:pt x="851" y="1321"/>
                    <a:pt x="870" y="1323"/>
                  </a:cubicBezTo>
                  <a:cubicBezTo>
                    <a:pt x="878" y="1324"/>
                    <a:pt x="886" y="1323"/>
                    <a:pt x="892" y="1320"/>
                  </a:cubicBezTo>
                  <a:cubicBezTo>
                    <a:pt x="920" y="1305"/>
                    <a:pt x="920" y="1305"/>
                    <a:pt x="920" y="1305"/>
                  </a:cubicBezTo>
                  <a:cubicBezTo>
                    <a:pt x="929" y="1300"/>
                    <a:pt x="940" y="1300"/>
                    <a:pt x="949" y="1303"/>
                  </a:cubicBezTo>
                  <a:cubicBezTo>
                    <a:pt x="975" y="1312"/>
                    <a:pt x="975" y="1312"/>
                    <a:pt x="975" y="1312"/>
                  </a:cubicBezTo>
                  <a:cubicBezTo>
                    <a:pt x="984" y="1316"/>
                    <a:pt x="993" y="1315"/>
                    <a:pt x="1002" y="1312"/>
                  </a:cubicBezTo>
                  <a:cubicBezTo>
                    <a:pt x="1048" y="1292"/>
                    <a:pt x="1048" y="1292"/>
                    <a:pt x="1048" y="1292"/>
                  </a:cubicBezTo>
                  <a:lnTo>
                    <a:pt x="1026" y="127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26"/>
            <p:cNvSpPr>
              <a:spLocks/>
            </p:cNvSpPr>
            <p:nvPr/>
          </p:nvSpPr>
          <p:spPr bwMode="auto">
            <a:xfrm>
              <a:off x="5248453" y="2667601"/>
              <a:ext cx="1268454" cy="1080777"/>
            </a:xfrm>
            <a:custGeom>
              <a:avLst/>
              <a:gdLst>
                <a:gd name="T0" fmla="*/ 299 w 3282"/>
                <a:gd name="T1" fmla="*/ 2651 h 2795"/>
                <a:gd name="T2" fmla="*/ 454 w 3282"/>
                <a:gd name="T3" fmla="*/ 2543 h 2795"/>
                <a:gd name="T4" fmla="*/ 612 w 3282"/>
                <a:gd name="T5" fmla="*/ 2449 h 2795"/>
                <a:gd name="T6" fmla="*/ 780 w 3282"/>
                <a:gd name="T7" fmla="*/ 2463 h 2795"/>
                <a:gd name="T8" fmla="*/ 1034 w 3282"/>
                <a:gd name="T9" fmla="*/ 2498 h 2795"/>
                <a:gd name="T10" fmla="*/ 1369 w 3282"/>
                <a:gd name="T11" fmla="*/ 2551 h 2795"/>
                <a:gd name="T12" fmla="*/ 1791 w 3282"/>
                <a:gd name="T13" fmla="*/ 2688 h 2795"/>
                <a:gd name="T14" fmla="*/ 2178 w 3282"/>
                <a:gd name="T15" fmla="*/ 2463 h 2795"/>
                <a:gd name="T16" fmla="*/ 2594 w 3282"/>
                <a:gd name="T17" fmla="*/ 2549 h 2795"/>
                <a:gd name="T18" fmla="*/ 2847 w 3282"/>
                <a:gd name="T19" fmla="*/ 2703 h 2795"/>
                <a:gd name="T20" fmla="*/ 2990 w 3282"/>
                <a:gd name="T21" fmla="*/ 2792 h 2795"/>
                <a:gd name="T22" fmla="*/ 3107 w 3282"/>
                <a:gd name="T23" fmla="*/ 2618 h 2795"/>
                <a:gd name="T24" fmla="*/ 3116 w 3282"/>
                <a:gd name="T25" fmla="*/ 2396 h 2795"/>
                <a:gd name="T26" fmla="*/ 3221 w 3282"/>
                <a:gd name="T27" fmla="*/ 2303 h 2795"/>
                <a:gd name="T28" fmla="*/ 3210 w 3282"/>
                <a:gd name="T29" fmla="*/ 2201 h 2795"/>
                <a:gd name="T30" fmla="*/ 2995 w 3282"/>
                <a:gd name="T31" fmla="*/ 1977 h 2795"/>
                <a:gd name="T32" fmla="*/ 2933 w 3282"/>
                <a:gd name="T33" fmla="*/ 1902 h 2795"/>
                <a:gd name="T34" fmla="*/ 2700 w 3282"/>
                <a:gd name="T35" fmla="*/ 1998 h 2795"/>
                <a:gd name="T36" fmla="*/ 2526 w 3282"/>
                <a:gd name="T37" fmla="*/ 1578 h 2795"/>
                <a:gd name="T38" fmla="*/ 2463 w 3282"/>
                <a:gd name="T39" fmla="*/ 1410 h 2795"/>
                <a:gd name="T40" fmla="*/ 2364 w 3282"/>
                <a:gd name="T41" fmla="*/ 1062 h 2795"/>
                <a:gd name="T42" fmla="*/ 2418 w 3282"/>
                <a:gd name="T43" fmla="*/ 823 h 2795"/>
                <a:gd name="T44" fmla="*/ 2233 w 3282"/>
                <a:gd name="T45" fmla="*/ 702 h 2795"/>
                <a:gd name="T46" fmla="*/ 2404 w 3282"/>
                <a:gd name="T47" fmla="*/ 643 h 2795"/>
                <a:gd name="T48" fmla="*/ 2084 w 3282"/>
                <a:gd name="T49" fmla="*/ 610 h 2795"/>
                <a:gd name="T50" fmla="*/ 1900 w 3282"/>
                <a:gd name="T51" fmla="*/ 197 h 2795"/>
                <a:gd name="T52" fmla="*/ 2022 w 3282"/>
                <a:gd name="T53" fmla="*/ 214 h 2795"/>
                <a:gd name="T54" fmla="*/ 1993 w 3282"/>
                <a:gd name="T55" fmla="*/ 84 h 2795"/>
                <a:gd name="T56" fmla="*/ 1746 w 3282"/>
                <a:gd name="T57" fmla="*/ 148 h 2795"/>
                <a:gd name="T58" fmla="*/ 1550 w 3282"/>
                <a:gd name="T59" fmla="*/ 34 h 2795"/>
                <a:gd name="T60" fmla="*/ 1316 w 3282"/>
                <a:gd name="T61" fmla="*/ 57 h 2795"/>
                <a:gd name="T62" fmla="*/ 1289 w 3282"/>
                <a:gd name="T63" fmla="*/ 236 h 2795"/>
                <a:gd name="T64" fmla="*/ 1425 w 3282"/>
                <a:gd name="T65" fmla="*/ 481 h 2795"/>
                <a:gd name="T66" fmla="*/ 1355 w 3282"/>
                <a:gd name="T67" fmla="*/ 710 h 2795"/>
                <a:gd name="T68" fmla="*/ 1499 w 3282"/>
                <a:gd name="T69" fmla="*/ 885 h 2795"/>
                <a:gd name="T70" fmla="*/ 1663 w 3282"/>
                <a:gd name="T71" fmla="*/ 1022 h 2795"/>
                <a:gd name="T72" fmla="*/ 1575 w 3282"/>
                <a:gd name="T73" fmla="*/ 1347 h 2795"/>
                <a:gd name="T74" fmla="*/ 1529 w 3282"/>
                <a:gd name="T75" fmla="*/ 1536 h 2795"/>
                <a:gd name="T76" fmla="*/ 1333 w 3282"/>
                <a:gd name="T77" fmla="*/ 1414 h 2795"/>
                <a:gd name="T78" fmla="*/ 1161 w 3282"/>
                <a:gd name="T79" fmla="*/ 1226 h 2795"/>
                <a:gd name="T80" fmla="*/ 1129 w 3282"/>
                <a:gd name="T81" fmla="*/ 1107 h 2795"/>
                <a:gd name="T82" fmla="*/ 1067 w 3282"/>
                <a:gd name="T83" fmla="*/ 987 h 2795"/>
                <a:gd name="T84" fmla="*/ 795 w 3282"/>
                <a:gd name="T85" fmla="*/ 1060 h 2795"/>
                <a:gd name="T86" fmla="*/ 916 w 3282"/>
                <a:gd name="T87" fmla="*/ 1317 h 2795"/>
                <a:gd name="T88" fmla="*/ 947 w 3282"/>
                <a:gd name="T89" fmla="*/ 1450 h 2795"/>
                <a:gd name="T90" fmla="*/ 938 w 3282"/>
                <a:gd name="T91" fmla="*/ 1575 h 2795"/>
                <a:gd name="T92" fmla="*/ 853 w 3282"/>
                <a:gd name="T93" fmla="*/ 1762 h 2795"/>
                <a:gd name="T94" fmla="*/ 681 w 3282"/>
                <a:gd name="T95" fmla="*/ 1914 h 2795"/>
                <a:gd name="T96" fmla="*/ 556 w 3282"/>
                <a:gd name="T97" fmla="*/ 2003 h 2795"/>
                <a:gd name="T98" fmla="*/ 259 w 3282"/>
                <a:gd name="T99" fmla="*/ 2029 h 2795"/>
                <a:gd name="T100" fmla="*/ 103 w 3282"/>
                <a:gd name="T101" fmla="*/ 2070 h 2795"/>
                <a:gd name="T102" fmla="*/ 37 w 3282"/>
                <a:gd name="T103" fmla="*/ 2271 h 2795"/>
                <a:gd name="T104" fmla="*/ 77 w 3282"/>
                <a:gd name="T105" fmla="*/ 252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82" h="2795">
                  <a:moveTo>
                    <a:pt x="154" y="2656"/>
                  </a:moveTo>
                  <a:cubicBezTo>
                    <a:pt x="174" y="2648"/>
                    <a:pt x="174" y="2648"/>
                    <a:pt x="174" y="2648"/>
                  </a:cubicBezTo>
                  <a:cubicBezTo>
                    <a:pt x="175" y="2647"/>
                    <a:pt x="176" y="2647"/>
                    <a:pt x="177" y="2647"/>
                  </a:cubicBezTo>
                  <a:cubicBezTo>
                    <a:pt x="185" y="2645"/>
                    <a:pt x="214" y="2638"/>
                    <a:pt x="225" y="2644"/>
                  </a:cubicBezTo>
                  <a:cubicBezTo>
                    <a:pt x="233" y="2648"/>
                    <a:pt x="261" y="2644"/>
                    <a:pt x="277" y="2641"/>
                  </a:cubicBezTo>
                  <a:cubicBezTo>
                    <a:pt x="286" y="2640"/>
                    <a:pt x="294" y="2644"/>
                    <a:pt x="299" y="2651"/>
                  </a:cubicBezTo>
                  <a:cubicBezTo>
                    <a:pt x="311" y="2670"/>
                    <a:pt x="311" y="2670"/>
                    <a:pt x="311" y="2670"/>
                  </a:cubicBezTo>
                  <a:cubicBezTo>
                    <a:pt x="340" y="2644"/>
                    <a:pt x="340" y="2644"/>
                    <a:pt x="340" y="2644"/>
                  </a:cubicBezTo>
                  <a:cubicBezTo>
                    <a:pt x="340" y="2643"/>
                    <a:pt x="341" y="2642"/>
                    <a:pt x="342" y="2642"/>
                  </a:cubicBezTo>
                  <a:cubicBezTo>
                    <a:pt x="395" y="2585"/>
                    <a:pt x="395" y="2585"/>
                    <a:pt x="395" y="2585"/>
                  </a:cubicBezTo>
                  <a:cubicBezTo>
                    <a:pt x="397" y="2583"/>
                    <a:pt x="399" y="2581"/>
                    <a:pt x="401" y="2579"/>
                  </a:cubicBezTo>
                  <a:cubicBezTo>
                    <a:pt x="454" y="2543"/>
                    <a:pt x="454" y="2543"/>
                    <a:pt x="454" y="2543"/>
                  </a:cubicBezTo>
                  <a:cubicBezTo>
                    <a:pt x="460" y="2539"/>
                    <a:pt x="465" y="2534"/>
                    <a:pt x="468" y="2527"/>
                  </a:cubicBezTo>
                  <a:cubicBezTo>
                    <a:pt x="492" y="2475"/>
                    <a:pt x="492" y="2475"/>
                    <a:pt x="492" y="2475"/>
                  </a:cubicBezTo>
                  <a:cubicBezTo>
                    <a:pt x="494" y="2469"/>
                    <a:pt x="499" y="2463"/>
                    <a:pt x="504" y="2459"/>
                  </a:cubicBezTo>
                  <a:cubicBezTo>
                    <a:pt x="538" y="2436"/>
                    <a:pt x="538" y="2436"/>
                    <a:pt x="538" y="2436"/>
                  </a:cubicBezTo>
                  <a:cubicBezTo>
                    <a:pt x="548" y="2429"/>
                    <a:pt x="562" y="2427"/>
                    <a:pt x="573" y="2432"/>
                  </a:cubicBezTo>
                  <a:cubicBezTo>
                    <a:pt x="612" y="2449"/>
                    <a:pt x="612" y="2449"/>
                    <a:pt x="612" y="2449"/>
                  </a:cubicBezTo>
                  <a:cubicBezTo>
                    <a:pt x="622" y="2453"/>
                    <a:pt x="633" y="2453"/>
                    <a:pt x="643" y="2448"/>
                  </a:cubicBezTo>
                  <a:cubicBezTo>
                    <a:pt x="703" y="2417"/>
                    <a:pt x="703" y="2417"/>
                    <a:pt x="703" y="2417"/>
                  </a:cubicBezTo>
                  <a:cubicBezTo>
                    <a:pt x="708" y="2414"/>
                    <a:pt x="712" y="2413"/>
                    <a:pt x="717" y="2413"/>
                  </a:cubicBezTo>
                  <a:cubicBezTo>
                    <a:pt x="729" y="2412"/>
                    <a:pt x="729" y="2412"/>
                    <a:pt x="729" y="2412"/>
                  </a:cubicBezTo>
                  <a:cubicBezTo>
                    <a:pt x="746" y="2410"/>
                    <a:pt x="762" y="2421"/>
                    <a:pt x="768" y="2438"/>
                  </a:cubicBezTo>
                  <a:cubicBezTo>
                    <a:pt x="772" y="2450"/>
                    <a:pt x="776" y="2462"/>
                    <a:pt x="780" y="2463"/>
                  </a:cubicBezTo>
                  <a:cubicBezTo>
                    <a:pt x="787" y="2464"/>
                    <a:pt x="846" y="2468"/>
                    <a:pt x="860" y="2468"/>
                  </a:cubicBezTo>
                  <a:cubicBezTo>
                    <a:pt x="875" y="2468"/>
                    <a:pt x="917" y="2470"/>
                    <a:pt x="931" y="2492"/>
                  </a:cubicBezTo>
                  <a:cubicBezTo>
                    <a:pt x="940" y="2506"/>
                    <a:pt x="992" y="2525"/>
                    <a:pt x="1027" y="2537"/>
                  </a:cubicBezTo>
                  <a:cubicBezTo>
                    <a:pt x="1027" y="2537"/>
                    <a:pt x="1027" y="2537"/>
                    <a:pt x="1027" y="2537"/>
                  </a:cubicBezTo>
                  <a:cubicBezTo>
                    <a:pt x="1026" y="2533"/>
                    <a:pt x="1026" y="2530"/>
                    <a:pt x="1027" y="2527"/>
                  </a:cubicBezTo>
                  <a:cubicBezTo>
                    <a:pt x="1034" y="2498"/>
                    <a:pt x="1034" y="2498"/>
                    <a:pt x="1034" y="2498"/>
                  </a:cubicBezTo>
                  <a:cubicBezTo>
                    <a:pt x="1035" y="2493"/>
                    <a:pt x="1037" y="2490"/>
                    <a:pt x="1040" y="2486"/>
                  </a:cubicBezTo>
                  <a:cubicBezTo>
                    <a:pt x="1066" y="2459"/>
                    <a:pt x="1066" y="2459"/>
                    <a:pt x="1066" y="2459"/>
                  </a:cubicBezTo>
                  <a:cubicBezTo>
                    <a:pt x="1074" y="2451"/>
                    <a:pt x="1086" y="2450"/>
                    <a:pt x="1095" y="2456"/>
                  </a:cubicBezTo>
                  <a:cubicBezTo>
                    <a:pt x="1119" y="2473"/>
                    <a:pt x="1160" y="2504"/>
                    <a:pt x="1164" y="2511"/>
                  </a:cubicBezTo>
                  <a:cubicBezTo>
                    <a:pt x="1170" y="2520"/>
                    <a:pt x="1256" y="2547"/>
                    <a:pt x="1263" y="2547"/>
                  </a:cubicBezTo>
                  <a:cubicBezTo>
                    <a:pt x="1269" y="2546"/>
                    <a:pt x="1358" y="2550"/>
                    <a:pt x="1369" y="2551"/>
                  </a:cubicBezTo>
                  <a:cubicBezTo>
                    <a:pt x="1370" y="2551"/>
                    <a:pt x="1371" y="2551"/>
                    <a:pt x="1371" y="2551"/>
                  </a:cubicBezTo>
                  <a:cubicBezTo>
                    <a:pt x="1381" y="2550"/>
                    <a:pt x="1442" y="2547"/>
                    <a:pt x="1458" y="2564"/>
                  </a:cubicBezTo>
                  <a:cubicBezTo>
                    <a:pt x="1475" y="2581"/>
                    <a:pt x="1541" y="2637"/>
                    <a:pt x="1548" y="2638"/>
                  </a:cubicBezTo>
                  <a:cubicBezTo>
                    <a:pt x="1555" y="2640"/>
                    <a:pt x="1616" y="2669"/>
                    <a:pt x="1623" y="2671"/>
                  </a:cubicBezTo>
                  <a:cubicBezTo>
                    <a:pt x="1630" y="2673"/>
                    <a:pt x="1701" y="2704"/>
                    <a:pt x="1712" y="2705"/>
                  </a:cubicBezTo>
                  <a:cubicBezTo>
                    <a:pt x="1724" y="2707"/>
                    <a:pt x="1780" y="2689"/>
                    <a:pt x="1791" y="2688"/>
                  </a:cubicBezTo>
                  <a:cubicBezTo>
                    <a:pt x="1802" y="2687"/>
                    <a:pt x="1922" y="2633"/>
                    <a:pt x="1944" y="2629"/>
                  </a:cubicBezTo>
                  <a:cubicBezTo>
                    <a:pt x="1967" y="2625"/>
                    <a:pt x="2010" y="2586"/>
                    <a:pt x="2016" y="2576"/>
                  </a:cubicBezTo>
                  <a:cubicBezTo>
                    <a:pt x="2020" y="2569"/>
                    <a:pt x="2040" y="2508"/>
                    <a:pt x="2050" y="2478"/>
                  </a:cubicBezTo>
                  <a:cubicBezTo>
                    <a:pt x="2053" y="2468"/>
                    <a:pt x="2062" y="2461"/>
                    <a:pt x="2073" y="2462"/>
                  </a:cubicBezTo>
                  <a:cubicBezTo>
                    <a:pt x="2165" y="2466"/>
                    <a:pt x="2165" y="2466"/>
                    <a:pt x="2165" y="2466"/>
                  </a:cubicBezTo>
                  <a:cubicBezTo>
                    <a:pt x="2169" y="2467"/>
                    <a:pt x="2174" y="2465"/>
                    <a:pt x="2178" y="2463"/>
                  </a:cubicBezTo>
                  <a:cubicBezTo>
                    <a:pt x="2188" y="2456"/>
                    <a:pt x="2211" y="2444"/>
                    <a:pt x="2228" y="2453"/>
                  </a:cubicBezTo>
                  <a:cubicBezTo>
                    <a:pt x="2246" y="2463"/>
                    <a:pt x="2274" y="2485"/>
                    <a:pt x="2286" y="2495"/>
                  </a:cubicBezTo>
                  <a:cubicBezTo>
                    <a:pt x="2291" y="2499"/>
                    <a:pt x="2297" y="2501"/>
                    <a:pt x="2302" y="2500"/>
                  </a:cubicBezTo>
                  <a:cubicBezTo>
                    <a:pt x="2327" y="2499"/>
                    <a:pt x="2392" y="2493"/>
                    <a:pt x="2398" y="2489"/>
                  </a:cubicBezTo>
                  <a:cubicBezTo>
                    <a:pt x="2404" y="2484"/>
                    <a:pt x="2488" y="2516"/>
                    <a:pt x="2495" y="2515"/>
                  </a:cubicBezTo>
                  <a:cubicBezTo>
                    <a:pt x="2502" y="2515"/>
                    <a:pt x="2585" y="2547"/>
                    <a:pt x="2594" y="2549"/>
                  </a:cubicBezTo>
                  <a:cubicBezTo>
                    <a:pt x="2603" y="2551"/>
                    <a:pt x="2679" y="2559"/>
                    <a:pt x="2686" y="2559"/>
                  </a:cubicBezTo>
                  <a:cubicBezTo>
                    <a:pt x="2691" y="2559"/>
                    <a:pt x="2765" y="2589"/>
                    <a:pt x="2795" y="2602"/>
                  </a:cubicBezTo>
                  <a:cubicBezTo>
                    <a:pt x="2803" y="2606"/>
                    <a:pt x="2808" y="2613"/>
                    <a:pt x="2809" y="2622"/>
                  </a:cubicBezTo>
                  <a:cubicBezTo>
                    <a:pt x="2813" y="2657"/>
                    <a:pt x="2813" y="2657"/>
                    <a:pt x="2813" y="2657"/>
                  </a:cubicBezTo>
                  <a:cubicBezTo>
                    <a:pt x="2814" y="2662"/>
                    <a:pt x="2816" y="2667"/>
                    <a:pt x="2819" y="2670"/>
                  </a:cubicBezTo>
                  <a:cubicBezTo>
                    <a:pt x="2847" y="2703"/>
                    <a:pt x="2847" y="2703"/>
                    <a:pt x="2847" y="2703"/>
                  </a:cubicBezTo>
                  <a:cubicBezTo>
                    <a:pt x="2853" y="2710"/>
                    <a:pt x="2862" y="2712"/>
                    <a:pt x="2870" y="2710"/>
                  </a:cubicBezTo>
                  <a:cubicBezTo>
                    <a:pt x="2879" y="2707"/>
                    <a:pt x="2879" y="2707"/>
                    <a:pt x="2879" y="2707"/>
                  </a:cubicBezTo>
                  <a:cubicBezTo>
                    <a:pt x="2890" y="2704"/>
                    <a:pt x="2902" y="2710"/>
                    <a:pt x="2907" y="2721"/>
                  </a:cubicBezTo>
                  <a:cubicBezTo>
                    <a:pt x="2918" y="2749"/>
                    <a:pt x="2918" y="2749"/>
                    <a:pt x="2918" y="2749"/>
                  </a:cubicBezTo>
                  <a:cubicBezTo>
                    <a:pt x="2920" y="2754"/>
                    <a:pt x="2924" y="2759"/>
                    <a:pt x="2929" y="2761"/>
                  </a:cubicBezTo>
                  <a:cubicBezTo>
                    <a:pt x="2990" y="2792"/>
                    <a:pt x="2990" y="2792"/>
                    <a:pt x="2990" y="2792"/>
                  </a:cubicBezTo>
                  <a:cubicBezTo>
                    <a:pt x="2993" y="2793"/>
                    <a:pt x="2995" y="2794"/>
                    <a:pt x="2998" y="2794"/>
                  </a:cubicBezTo>
                  <a:cubicBezTo>
                    <a:pt x="2997" y="2795"/>
                    <a:pt x="2997" y="2795"/>
                    <a:pt x="2997" y="2795"/>
                  </a:cubicBezTo>
                  <a:cubicBezTo>
                    <a:pt x="3017" y="2782"/>
                    <a:pt x="3017" y="2782"/>
                    <a:pt x="3017" y="2782"/>
                  </a:cubicBezTo>
                  <a:cubicBezTo>
                    <a:pt x="3018" y="2782"/>
                    <a:pt x="3019" y="2781"/>
                    <a:pt x="3020" y="2780"/>
                  </a:cubicBezTo>
                  <a:cubicBezTo>
                    <a:pt x="3029" y="2767"/>
                    <a:pt x="3090" y="2682"/>
                    <a:pt x="3092" y="2673"/>
                  </a:cubicBezTo>
                  <a:cubicBezTo>
                    <a:pt x="3094" y="2664"/>
                    <a:pt x="3105" y="2625"/>
                    <a:pt x="3107" y="2618"/>
                  </a:cubicBezTo>
                  <a:cubicBezTo>
                    <a:pt x="3107" y="2617"/>
                    <a:pt x="3107" y="2617"/>
                    <a:pt x="3107" y="2616"/>
                  </a:cubicBezTo>
                  <a:cubicBezTo>
                    <a:pt x="3115" y="2529"/>
                    <a:pt x="3115" y="2529"/>
                    <a:pt x="3115" y="2529"/>
                  </a:cubicBezTo>
                  <a:cubicBezTo>
                    <a:pt x="3115" y="2528"/>
                    <a:pt x="3115" y="2528"/>
                    <a:pt x="3115" y="2527"/>
                  </a:cubicBezTo>
                  <a:cubicBezTo>
                    <a:pt x="3137" y="2442"/>
                    <a:pt x="3137" y="2442"/>
                    <a:pt x="3137" y="2442"/>
                  </a:cubicBezTo>
                  <a:cubicBezTo>
                    <a:pt x="3137" y="2439"/>
                    <a:pt x="3137" y="2437"/>
                    <a:pt x="3136" y="2434"/>
                  </a:cubicBezTo>
                  <a:cubicBezTo>
                    <a:pt x="3116" y="2396"/>
                    <a:pt x="3116" y="2396"/>
                    <a:pt x="3116" y="2396"/>
                  </a:cubicBezTo>
                  <a:cubicBezTo>
                    <a:pt x="3115" y="2393"/>
                    <a:pt x="3114" y="2390"/>
                    <a:pt x="3115" y="2388"/>
                  </a:cubicBezTo>
                  <a:cubicBezTo>
                    <a:pt x="3124" y="2356"/>
                    <a:pt x="3124" y="2356"/>
                    <a:pt x="3124" y="2356"/>
                  </a:cubicBezTo>
                  <a:cubicBezTo>
                    <a:pt x="3125" y="2354"/>
                    <a:pt x="3126" y="2352"/>
                    <a:pt x="3127" y="2351"/>
                  </a:cubicBezTo>
                  <a:cubicBezTo>
                    <a:pt x="3190" y="2299"/>
                    <a:pt x="3190" y="2299"/>
                    <a:pt x="3190" y="2299"/>
                  </a:cubicBezTo>
                  <a:cubicBezTo>
                    <a:pt x="3192" y="2296"/>
                    <a:pt x="3196" y="2296"/>
                    <a:pt x="3199" y="2297"/>
                  </a:cubicBezTo>
                  <a:cubicBezTo>
                    <a:pt x="3221" y="2303"/>
                    <a:pt x="3221" y="2303"/>
                    <a:pt x="3221" y="2303"/>
                  </a:cubicBezTo>
                  <a:cubicBezTo>
                    <a:pt x="3221" y="2303"/>
                    <a:pt x="3222" y="2303"/>
                    <a:pt x="3222" y="2303"/>
                  </a:cubicBezTo>
                  <a:cubicBezTo>
                    <a:pt x="3265" y="2308"/>
                    <a:pt x="3265" y="2308"/>
                    <a:pt x="3265" y="2308"/>
                  </a:cubicBezTo>
                  <a:cubicBezTo>
                    <a:pt x="3271" y="2308"/>
                    <a:pt x="3275" y="2304"/>
                    <a:pt x="3276" y="2299"/>
                  </a:cubicBezTo>
                  <a:cubicBezTo>
                    <a:pt x="3282" y="2271"/>
                    <a:pt x="3282" y="2271"/>
                    <a:pt x="3282" y="2271"/>
                  </a:cubicBezTo>
                  <a:cubicBezTo>
                    <a:pt x="3282" y="2267"/>
                    <a:pt x="3281" y="2263"/>
                    <a:pt x="3279" y="2261"/>
                  </a:cubicBezTo>
                  <a:cubicBezTo>
                    <a:pt x="3264" y="2247"/>
                    <a:pt x="3218" y="2204"/>
                    <a:pt x="3210" y="2201"/>
                  </a:cubicBezTo>
                  <a:cubicBezTo>
                    <a:pt x="3200" y="2197"/>
                    <a:pt x="3148" y="2162"/>
                    <a:pt x="3140" y="2156"/>
                  </a:cubicBezTo>
                  <a:cubicBezTo>
                    <a:pt x="3133" y="2149"/>
                    <a:pt x="3122" y="2126"/>
                    <a:pt x="3103" y="2111"/>
                  </a:cubicBezTo>
                  <a:cubicBezTo>
                    <a:pt x="3084" y="2095"/>
                    <a:pt x="3061" y="2063"/>
                    <a:pt x="3046" y="2036"/>
                  </a:cubicBezTo>
                  <a:cubicBezTo>
                    <a:pt x="3040" y="2024"/>
                    <a:pt x="3048" y="2017"/>
                    <a:pt x="3058" y="2013"/>
                  </a:cubicBezTo>
                  <a:cubicBezTo>
                    <a:pt x="3068" y="2009"/>
                    <a:pt x="3067" y="1996"/>
                    <a:pt x="3058" y="1992"/>
                  </a:cubicBezTo>
                  <a:cubicBezTo>
                    <a:pt x="3038" y="1986"/>
                    <a:pt x="3014" y="1979"/>
                    <a:pt x="2995" y="1977"/>
                  </a:cubicBezTo>
                  <a:cubicBezTo>
                    <a:pt x="2965" y="1974"/>
                    <a:pt x="2979" y="1949"/>
                    <a:pt x="2988" y="1938"/>
                  </a:cubicBezTo>
                  <a:cubicBezTo>
                    <a:pt x="2990" y="1934"/>
                    <a:pt x="2990" y="1929"/>
                    <a:pt x="2988" y="1925"/>
                  </a:cubicBezTo>
                  <a:cubicBezTo>
                    <a:pt x="2974" y="1903"/>
                    <a:pt x="2974" y="1903"/>
                    <a:pt x="2974" y="1903"/>
                  </a:cubicBezTo>
                  <a:cubicBezTo>
                    <a:pt x="2972" y="1900"/>
                    <a:pt x="2969" y="1898"/>
                    <a:pt x="2965" y="1898"/>
                  </a:cubicBezTo>
                  <a:cubicBezTo>
                    <a:pt x="2938" y="1900"/>
                    <a:pt x="2938" y="1900"/>
                    <a:pt x="2938" y="1900"/>
                  </a:cubicBezTo>
                  <a:cubicBezTo>
                    <a:pt x="2936" y="1900"/>
                    <a:pt x="2934" y="1901"/>
                    <a:pt x="2933" y="1902"/>
                  </a:cubicBezTo>
                  <a:cubicBezTo>
                    <a:pt x="2921" y="1910"/>
                    <a:pt x="2870" y="1946"/>
                    <a:pt x="2854" y="1947"/>
                  </a:cubicBezTo>
                  <a:cubicBezTo>
                    <a:pt x="2839" y="1948"/>
                    <a:pt x="2821" y="1959"/>
                    <a:pt x="2816" y="1963"/>
                  </a:cubicBezTo>
                  <a:cubicBezTo>
                    <a:pt x="2814" y="1964"/>
                    <a:pt x="2813" y="1964"/>
                    <a:pt x="2812" y="1964"/>
                  </a:cubicBezTo>
                  <a:cubicBezTo>
                    <a:pt x="2749" y="1976"/>
                    <a:pt x="2749" y="1976"/>
                    <a:pt x="2749" y="1976"/>
                  </a:cubicBezTo>
                  <a:cubicBezTo>
                    <a:pt x="2747" y="1976"/>
                    <a:pt x="2746" y="1976"/>
                    <a:pt x="2745" y="1977"/>
                  </a:cubicBezTo>
                  <a:cubicBezTo>
                    <a:pt x="2738" y="1982"/>
                    <a:pt x="2714" y="1999"/>
                    <a:pt x="2700" y="1998"/>
                  </a:cubicBezTo>
                  <a:cubicBezTo>
                    <a:pt x="2684" y="1997"/>
                    <a:pt x="2642" y="1957"/>
                    <a:pt x="2623" y="1937"/>
                  </a:cubicBezTo>
                  <a:cubicBezTo>
                    <a:pt x="2603" y="1917"/>
                    <a:pt x="2603" y="1886"/>
                    <a:pt x="2593" y="1879"/>
                  </a:cubicBezTo>
                  <a:cubicBezTo>
                    <a:pt x="2584" y="1873"/>
                    <a:pt x="2598" y="1843"/>
                    <a:pt x="2589" y="1815"/>
                  </a:cubicBezTo>
                  <a:cubicBezTo>
                    <a:pt x="2580" y="1787"/>
                    <a:pt x="2575" y="1749"/>
                    <a:pt x="2569" y="1733"/>
                  </a:cubicBezTo>
                  <a:cubicBezTo>
                    <a:pt x="2563" y="1717"/>
                    <a:pt x="2537" y="1661"/>
                    <a:pt x="2531" y="1654"/>
                  </a:cubicBezTo>
                  <a:cubicBezTo>
                    <a:pt x="2527" y="1648"/>
                    <a:pt x="2526" y="1584"/>
                    <a:pt x="2526" y="1578"/>
                  </a:cubicBezTo>
                  <a:cubicBezTo>
                    <a:pt x="2526" y="1578"/>
                    <a:pt x="2526" y="1578"/>
                    <a:pt x="2526" y="1578"/>
                  </a:cubicBezTo>
                  <a:cubicBezTo>
                    <a:pt x="2524" y="1545"/>
                    <a:pt x="2524" y="1545"/>
                    <a:pt x="2524" y="1545"/>
                  </a:cubicBezTo>
                  <a:cubicBezTo>
                    <a:pt x="2523" y="1538"/>
                    <a:pt x="2542" y="1474"/>
                    <a:pt x="2545" y="1465"/>
                  </a:cubicBezTo>
                  <a:cubicBezTo>
                    <a:pt x="2545" y="1464"/>
                    <a:pt x="2545" y="1463"/>
                    <a:pt x="2545" y="1462"/>
                  </a:cubicBezTo>
                  <a:cubicBezTo>
                    <a:pt x="2547" y="1439"/>
                    <a:pt x="2547" y="1439"/>
                    <a:pt x="2547" y="1439"/>
                  </a:cubicBezTo>
                  <a:cubicBezTo>
                    <a:pt x="2522" y="1430"/>
                    <a:pt x="2471" y="1413"/>
                    <a:pt x="2463" y="1410"/>
                  </a:cubicBezTo>
                  <a:cubicBezTo>
                    <a:pt x="2462" y="1410"/>
                    <a:pt x="2462" y="1409"/>
                    <a:pt x="2461" y="1409"/>
                  </a:cubicBezTo>
                  <a:cubicBezTo>
                    <a:pt x="2356" y="1336"/>
                    <a:pt x="2356" y="1336"/>
                    <a:pt x="2356" y="1336"/>
                  </a:cubicBezTo>
                  <a:cubicBezTo>
                    <a:pt x="2355" y="1335"/>
                    <a:pt x="2353" y="1334"/>
                    <a:pt x="2353" y="1332"/>
                  </a:cubicBezTo>
                  <a:cubicBezTo>
                    <a:pt x="2347" y="1320"/>
                    <a:pt x="2321" y="1263"/>
                    <a:pt x="2321" y="1255"/>
                  </a:cubicBezTo>
                  <a:cubicBezTo>
                    <a:pt x="2320" y="1245"/>
                    <a:pt x="2347" y="1152"/>
                    <a:pt x="2352" y="1135"/>
                  </a:cubicBezTo>
                  <a:cubicBezTo>
                    <a:pt x="2356" y="1119"/>
                    <a:pt x="2365" y="1074"/>
                    <a:pt x="2364" y="1062"/>
                  </a:cubicBezTo>
                  <a:cubicBezTo>
                    <a:pt x="2364" y="1051"/>
                    <a:pt x="2333" y="1015"/>
                    <a:pt x="2326" y="1006"/>
                  </a:cubicBezTo>
                  <a:cubicBezTo>
                    <a:pt x="2325" y="1005"/>
                    <a:pt x="2324" y="1003"/>
                    <a:pt x="2324" y="1002"/>
                  </a:cubicBezTo>
                  <a:cubicBezTo>
                    <a:pt x="2322" y="992"/>
                    <a:pt x="2314" y="953"/>
                    <a:pt x="2314" y="945"/>
                  </a:cubicBezTo>
                  <a:cubicBezTo>
                    <a:pt x="2313" y="935"/>
                    <a:pt x="2338" y="908"/>
                    <a:pt x="2347" y="901"/>
                  </a:cubicBezTo>
                  <a:cubicBezTo>
                    <a:pt x="2353" y="896"/>
                    <a:pt x="2399" y="857"/>
                    <a:pt x="2421" y="839"/>
                  </a:cubicBezTo>
                  <a:cubicBezTo>
                    <a:pt x="2426" y="834"/>
                    <a:pt x="2425" y="825"/>
                    <a:pt x="2418" y="823"/>
                  </a:cubicBezTo>
                  <a:cubicBezTo>
                    <a:pt x="2364" y="799"/>
                    <a:pt x="2364" y="799"/>
                    <a:pt x="2364" y="799"/>
                  </a:cubicBezTo>
                  <a:cubicBezTo>
                    <a:pt x="2364" y="799"/>
                    <a:pt x="2363" y="799"/>
                    <a:pt x="2363" y="799"/>
                  </a:cubicBezTo>
                  <a:cubicBezTo>
                    <a:pt x="2257" y="769"/>
                    <a:pt x="2257" y="769"/>
                    <a:pt x="2257" y="769"/>
                  </a:cubicBezTo>
                  <a:cubicBezTo>
                    <a:pt x="2256" y="769"/>
                    <a:pt x="2255" y="768"/>
                    <a:pt x="2255" y="768"/>
                  </a:cubicBezTo>
                  <a:cubicBezTo>
                    <a:pt x="2249" y="765"/>
                    <a:pt x="2221" y="748"/>
                    <a:pt x="2220" y="739"/>
                  </a:cubicBezTo>
                  <a:cubicBezTo>
                    <a:pt x="2220" y="732"/>
                    <a:pt x="2229" y="711"/>
                    <a:pt x="2233" y="702"/>
                  </a:cubicBezTo>
                  <a:cubicBezTo>
                    <a:pt x="2235" y="699"/>
                    <a:pt x="2237" y="697"/>
                    <a:pt x="2240" y="696"/>
                  </a:cubicBezTo>
                  <a:cubicBezTo>
                    <a:pt x="2240" y="696"/>
                    <a:pt x="2251" y="703"/>
                    <a:pt x="2275" y="704"/>
                  </a:cubicBezTo>
                  <a:cubicBezTo>
                    <a:pt x="2300" y="705"/>
                    <a:pt x="2355" y="701"/>
                    <a:pt x="2367" y="700"/>
                  </a:cubicBezTo>
                  <a:cubicBezTo>
                    <a:pt x="2368" y="700"/>
                    <a:pt x="2369" y="700"/>
                    <a:pt x="2370" y="699"/>
                  </a:cubicBezTo>
                  <a:cubicBezTo>
                    <a:pt x="2378" y="694"/>
                    <a:pt x="2408" y="671"/>
                    <a:pt x="2404" y="644"/>
                  </a:cubicBezTo>
                  <a:cubicBezTo>
                    <a:pt x="2404" y="643"/>
                    <a:pt x="2404" y="643"/>
                    <a:pt x="2404" y="643"/>
                  </a:cubicBezTo>
                  <a:cubicBezTo>
                    <a:pt x="2397" y="604"/>
                    <a:pt x="2371" y="573"/>
                    <a:pt x="2335" y="560"/>
                  </a:cubicBezTo>
                  <a:cubicBezTo>
                    <a:pt x="2326" y="557"/>
                    <a:pt x="2316" y="555"/>
                    <a:pt x="2310" y="555"/>
                  </a:cubicBezTo>
                  <a:cubicBezTo>
                    <a:pt x="2298" y="556"/>
                    <a:pt x="2281" y="557"/>
                    <a:pt x="2265" y="559"/>
                  </a:cubicBezTo>
                  <a:cubicBezTo>
                    <a:pt x="2239" y="560"/>
                    <a:pt x="2214" y="566"/>
                    <a:pt x="2191" y="577"/>
                  </a:cubicBezTo>
                  <a:cubicBezTo>
                    <a:pt x="2164" y="588"/>
                    <a:pt x="2164" y="588"/>
                    <a:pt x="2164" y="588"/>
                  </a:cubicBezTo>
                  <a:cubicBezTo>
                    <a:pt x="2164" y="588"/>
                    <a:pt x="2091" y="619"/>
                    <a:pt x="2084" y="610"/>
                  </a:cubicBezTo>
                  <a:cubicBezTo>
                    <a:pt x="2077" y="601"/>
                    <a:pt x="2000" y="571"/>
                    <a:pt x="1992" y="556"/>
                  </a:cubicBezTo>
                  <a:cubicBezTo>
                    <a:pt x="1986" y="543"/>
                    <a:pt x="1967" y="509"/>
                    <a:pt x="1962" y="500"/>
                  </a:cubicBezTo>
                  <a:cubicBezTo>
                    <a:pt x="1961" y="499"/>
                    <a:pt x="1961" y="497"/>
                    <a:pt x="1961" y="496"/>
                  </a:cubicBezTo>
                  <a:cubicBezTo>
                    <a:pt x="1961" y="486"/>
                    <a:pt x="1960" y="448"/>
                    <a:pt x="1956" y="429"/>
                  </a:cubicBezTo>
                  <a:cubicBezTo>
                    <a:pt x="1951" y="407"/>
                    <a:pt x="1911" y="347"/>
                    <a:pt x="1907" y="293"/>
                  </a:cubicBezTo>
                  <a:cubicBezTo>
                    <a:pt x="1900" y="197"/>
                    <a:pt x="1900" y="197"/>
                    <a:pt x="1900" y="197"/>
                  </a:cubicBezTo>
                  <a:cubicBezTo>
                    <a:pt x="1900" y="192"/>
                    <a:pt x="1903" y="188"/>
                    <a:pt x="1908" y="187"/>
                  </a:cubicBezTo>
                  <a:cubicBezTo>
                    <a:pt x="1914" y="186"/>
                    <a:pt x="1923" y="185"/>
                    <a:pt x="1929" y="187"/>
                  </a:cubicBezTo>
                  <a:cubicBezTo>
                    <a:pt x="1940" y="189"/>
                    <a:pt x="1975" y="182"/>
                    <a:pt x="1984" y="195"/>
                  </a:cubicBezTo>
                  <a:cubicBezTo>
                    <a:pt x="1984" y="196"/>
                    <a:pt x="1986" y="197"/>
                    <a:pt x="1987" y="198"/>
                  </a:cubicBezTo>
                  <a:cubicBezTo>
                    <a:pt x="2019" y="213"/>
                    <a:pt x="2019" y="213"/>
                    <a:pt x="2019" y="213"/>
                  </a:cubicBezTo>
                  <a:cubicBezTo>
                    <a:pt x="2020" y="213"/>
                    <a:pt x="2021" y="214"/>
                    <a:pt x="2022" y="214"/>
                  </a:cubicBezTo>
                  <a:cubicBezTo>
                    <a:pt x="2072" y="223"/>
                    <a:pt x="2072" y="223"/>
                    <a:pt x="2072" y="223"/>
                  </a:cubicBezTo>
                  <a:cubicBezTo>
                    <a:pt x="2072" y="223"/>
                    <a:pt x="2091" y="224"/>
                    <a:pt x="2099" y="217"/>
                  </a:cubicBezTo>
                  <a:cubicBezTo>
                    <a:pt x="2100" y="217"/>
                    <a:pt x="2101" y="216"/>
                    <a:pt x="2102" y="215"/>
                  </a:cubicBezTo>
                  <a:cubicBezTo>
                    <a:pt x="2125" y="185"/>
                    <a:pt x="2119" y="140"/>
                    <a:pt x="2090" y="117"/>
                  </a:cubicBezTo>
                  <a:cubicBezTo>
                    <a:pt x="2087" y="113"/>
                    <a:pt x="2083" y="110"/>
                    <a:pt x="2079" y="107"/>
                  </a:cubicBezTo>
                  <a:cubicBezTo>
                    <a:pt x="2055" y="83"/>
                    <a:pt x="2001" y="92"/>
                    <a:pt x="1993" y="84"/>
                  </a:cubicBezTo>
                  <a:cubicBezTo>
                    <a:pt x="1992" y="83"/>
                    <a:pt x="1991" y="83"/>
                    <a:pt x="1990" y="82"/>
                  </a:cubicBezTo>
                  <a:cubicBezTo>
                    <a:pt x="1912" y="78"/>
                    <a:pt x="1912" y="78"/>
                    <a:pt x="1912" y="78"/>
                  </a:cubicBezTo>
                  <a:cubicBezTo>
                    <a:pt x="1911" y="78"/>
                    <a:pt x="1909" y="78"/>
                    <a:pt x="1907" y="79"/>
                  </a:cubicBezTo>
                  <a:cubicBezTo>
                    <a:pt x="1866" y="96"/>
                    <a:pt x="1866" y="96"/>
                    <a:pt x="1866" y="96"/>
                  </a:cubicBezTo>
                  <a:cubicBezTo>
                    <a:pt x="1813" y="119"/>
                    <a:pt x="1813" y="119"/>
                    <a:pt x="1813" y="119"/>
                  </a:cubicBezTo>
                  <a:cubicBezTo>
                    <a:pt x="1746" y="148"/>
                    <a:pt x="1746" y="148"/>
                    <a:pt x="1746" y="148"/>
                  </a:cubicBezTo>
                  <a:cubicBezTo>
                    <a:pt x="1744" y="149"/>
                    <a:pt x="1741" y="149"/>
                    <a:pt x="1739" y="148"/>
                  </a:cubicBezTo>
                  <a:cubicBezTo>
                    <a:pt x="1669" y="117"/>
                    <a:pt x="1669" y="117"/>
                    <a:pt x="1669" y="117"/>
                  </a:cubicBezTo>
                  <a:cubicBezTo>
                    <a:pt x="1668" y="117"/>
                    <a:pt x="1667" y="117"/>
                    <a:pt x="1666" y="116"/>
                  </a:cubicBezTo>
                  <a:cubicBezTo>
                    <a:pt x="1616" y="74"/>
                    <a:pt x="1616" y="74"/>
                    <a:pt x="1616" y="74"/>
                  </a:cubicBezTo>
                  <a:cubicBezTo>
                    <a:pt x="1616" y="73"/>
                    <a:pt x="1616" y="73"/>
                    <a:pt x="1615" y="73"/>
                  </a:cubicBezTo>
                  <a:cubicBezTo>
                    <a:pt x="1550" y="34"/>
                    <a:pt x="1550" y="34"/>
                    <a:pt x="1550" y="34"/>
                  </a:cubicBezTo>
                  <a:cubicBezTo>
                    <a:pt x="1550" y="34"/>
                    <a:pt x="1549" y="33"/>
                    <a:pt x="1549" y="33"/>
                  </a:cubicBezTo>
                  <a:cubicBezTo>
                    <a:pt x="1493" y="11"/>
                    <a:pt x="1493" y="11"/>
                    <a:pt x="1493" y="11"/>
                  </a:cubicBezTo>
                  <a:cubicBezTo>
                    <a:pt x="1465" y="0"/>
                    <a:pt x="1433" y="7"/>
                    <a:pt x="1411" y="28"/>
                  </a:cubicBezTo>
                  <a:cubicBezTo>
                    <a:pt x="1398" y="41"/>
                    <a:pt x="1380" y="49"/>
                    <a:pt x="1362" y="50"/>
                  </a:cubicBezTo>
                  <a:cubicBezTo>
                    <a:pt x="1323" y="53"/>
                    <a:pt x="1323" y="53"/>
                    <a:pt x="1323" y="53"/>
                  </a:cubicBezTo>
                  <a:cubicBezTo>
                    <a:pt x="1320" y="53"/>
                    <a:pt x="1317" y="55"/>
                    <a:pt x="1316" y="57"/>
                  </a:cubicBezTo>
                  <a:cubicBezTo>
                    <a:pt x="1266" y="139"/>
                    <a:pt x="1266" y="139"/>
                    <a:pt x="1266" y="139"/>
                  </a:cubicBezTo>
                  <a:cubicBezTo>
                    <a:pt x="1265" y="141"/>
                    <a:pt x="1262" y="143"/>
                    <a:pt x="1259" y="143"/>
                  </a:cubicBezTo>
                  <a:cubicBezTo>
                    <a:pt x="1199" y="147"/>
                    <a:pt x="1199" y="147"/>
                    <a:pt x="1199" y="147"/>
                  </a:cubicBezTo>
                  <a:cubicBezTo>
                    <a:pt x="1205" y="202"/>
                    <a:pt x="1205" y="202"/>
                    <a:pt x="1205" y="202"/>
                  </a:cubicBezTo>
                  <a:cubicBezTo>
                    <a:pt x="1207" y="212"/>
                    <a:pt x="1214" y="220"/>
                    <a:pt x="1223" y="222"/>
                  </a:cubicBezTo>
                  <a:cubicBezTo>
                    <a:pt x="1289" y="236"/>
                    <a:pt x="1289" y="236"/>
                    <a:pt x="1289" y="236"/>
                  </a:cubicBezTo>
                  <a:cubicBezTo>
                    <a:pt x="1292" y="237"/>
                    <a:pt x="1295" y="238"/>
                    <a:pt x="1298" y="240"/>
                  </a:cubicBezTo>
                  <a:cubicBezTo>
                    <a:pt x="1325" y="261"/>
                    <a:pt x="1325" y="261"/>
                    <a:pt x="1325" y="261"/>
                  </a:cubicBezTo>
                  <a:cubicBezTo>
                    <a:pt x="1327" y="263"/>
                    <a:pt x="1330" y="266"/>
                    <a:pt x="1331" y="269"/>
                  </a:cubicBezTo>
                  <a:cubicBezTo>
                    <a:pt x="1372" y="355"/>
                    <a:pt x="1372" y="355"/>
                    <a:pt x="1372" y="355"/>
                  </a:cubicBezTo>
                  <a:cubicBezTo>
                    <a:pt x="1423" y="475"/>
                    <a:pt x="1423" y="475"/>
                    <a:pt x="1423" y="475"/>
                  </a:cubicBezTo>
                  <a:cubicBezTo>
                    <a:pt x="1424" y="477"/>
                    <a:pt x="1425" y="479"/>
                    <a:pt x="1425" y="481"/>
                  </a:cubicBezTo>
                  <a:cubicBezTo>
                    <a:pt x="1437" y="564"/>
                    <a:pt x="1437" y="564"/>
                    <a:pt x="1437" y="564"/>
                  </a:cubicBezTo>
                  <a:cubicBezTo>
                    <a:pt x="1438" y="569"/>
                    <a:pt x="1437" y="574"/>
                    <a:pt x="1435" y="578"/>
                  </a:cubicBezTo>
                  <a:cubicBezTo>
                    <a:pt x="1395" y="654"/>
                    <a:pt x="1395" y="654"/>
                    <a:pt x="1395" y="654"/>
                  </a:cubicBezTo>
                  <a:cubicBezTo>
                    <a:pt x="1394" y="656"/>
                    <a:pt x="1393" y="657"/>
                    <a:pt x="1393" y="658"/>
                  </a:cubicBezTo>
                  <a:cubicBezTo>
                    <a:pt x="1360" y="699"/>
                    <a:pt x="1360" y="699"/>
                    <a:pt x="1360" y="699"/>
                  </a:cubicBezTo>
                  <a:cubicBezTo>
                    <a:pt x="1357" y="702"/>
                    <a:pt x="1355" y="706"/>
                    <a:pt x="1355" y="710"/>
                  </a:cubicBezTo>
                  <a:cubicBezTo>
                    <a:pt x="1349" y="760"/>
                    <a:pt x="1349" y="760"/>
                    <a:pt x="1349" y="760"/>
                  </a:cubicBezTo>
                  <a:cubicBezTo>
                    <a:pt x="1348" y="762"/>
                    <a:pt x="1348" y="765"/>
                    <a:pt x="1346" y="767"/>
                  </a:cubicBezTo>
                  <a:cubicBezTo>
                    <a:pt x="1340" y="780"/>
                    <a:pt x="1320" y="819"/>
                    <a:pt x="1310" y="826"/>
                  </a:cubicBezTo>
                  <a:cubicBezTo>
                    <a:pt x="1299" y="834"/>
                    <a:pt x="1338" y="891"/>
                    <a:pt x="1346" y="893"/>
                  </a:cubicBezTo>
                  <a:cubicBezTo>
                    <a:pt x="1353" y="895"/>
                    <a:pt x="1431" y="892"/>
                    <a:pt x="1440" y="891"/>
                  </a:cubicBezTo>
                  <a:cubicBezTo>
                    <a:pt x="1447" y="890"/>
                    <a:pt x="1480" y="887"/>
                    <a:pt x="1499" y="885"/>
                  </a:cubicBezTo>
                  <a:cubicBezTo>
                    <a:pt x="1506" y="884"/>
                    <a:pt x="1513" y="879"/>
                    <a:pt x="1516" y="872"/>
                  </a:cubicBezTo>
                  <a:cubicBezTo>
                    <a:pt x="1522" y="858"/>
                    <a:pt x="1540" y="855"/>
                    <a:pt x="1551" y="866"/>
                  </a:cubicBezTo>
                  <a:cubicBezTo>
                    <a:pt x="1609" y="926"/>
                    <a:pt x="1609" y="926"/>
                    <a:pt x="1609" y="926"/>
                  </a:cubicBezTo>
                  <a:cubicBezTo>
                    <a:pt x="1610" y="928"/>
                    <a:pt x="1611" y="929"/>
                    <a:pt x="1612" y="930"/>
                  </a:cubicBezTo>
                  <a:cubicBezTo>
                    <a:pt x="1659" y="1006"/>
                    <a:pt x="1659" y="1006"/>
                    <a:pt x="1659" y="1006"/>
                  </a:cubicBezTo>
                  <a:cubicBezTo>
                    <a:pt x="1663" y="1011"/>
                    <a:pt x="1664" y="1017"/>
                    <a:pt x="1663" y="1022"/>
                  </a:cubicBezTo>
                  <a:cubicBezTo>
                    <a:pt x="1658" y="1051"/>
                    <a:pt x="1644" y="1139"/>
                    <a:pt x="1639" y="1154"/>
                  </a:cubicBezTo>
                  <a:cubicBezTo>
                    <a:pt x="1635" y="1167"/>
                    <a:pt x="1621" y="1184"/>
                    <a:pt x="1613" y="1194"/>
                  </a:cubicBezTo>
                  <a:cubicBezTo>
                    <a:pt x="1609" y="1199"/>
                    <a:pt x="1607" y="1205"/>
                    <a:pt x="1607" y="1211"/>
                  </a:cubicBezTo>
                  <a:cubicBezTo>
                    <a:pt x="1609" y="1231"/>
                    <a:pt x="1609" y="1231"/>
                    <a:pt x="1609" y="1231"/>
                  </a:cubicBezTo>
                  <a:cubicBezTo>
                    <a:pt x="1609" y="1234"/>
                    <a:pt x="1609" y="1237"/>
                    <a:pt x="1608" y="1240"/>
                  </a:cubicBezTo>
                  <a:cubicBezTo>
                    <a:pt x="1575" y="1347"/>
                    <a:pt x="1575" y="1347"/>
                    <a:pt x="1575" y="1347"/>
                  </a:cubicBezTo>
                  <a:cubicBezTo>
                    <a:pt x="1572" y="1355"/>
                    <a:pt x="1574" y="1364"/>
                    <a:pt x="1580" y="1370"/>
                  </a:cubicBezTo>
                  <a:cubicBezTo>
                    <a:pt x="1595" y="1387"/>
                    <a:pt x="1595" y="1387"/>
                    <a:pt x="1595" y="1387"/>
                  </a:cubicBezTo>
                  <a:cubicBezTo>
                    <a:pt x="1599" y="1392"/>
                    <a:pt x="1601" y="1399"/>
                    <a:pt x="1600" y="1405"/>
                  </a:cubicBezTo>
                  <a:cubicBezTo>
                    <a:pt x="1592" y="1474"/>
                    <a:pt x="1592" y="1474"/>
                    <a:pt x="1592" y="1474"/>
                  </a:cubicBezTo>
                  <a:cubicBezTo>
                    <a:pt x="1592" y="1479"/>
                    <a:pt x="1589" y="1484"/>
                    <a:pt x="1586" y="1488"/>
                  </a:cubicBezTo>
                  <a:cubicBezTo>
                    <a:pt x="1571" y="1502"/>
                    <a:pt x="1535" y="1536"/>
                    <a:pt x="1529" y="1536"/>
                  </a:cubicBezTo>
                  <a:cubicBezTo>
                    <a:pt x="1523" y="1537"/>
                    <a:pt x="1499" y="1524"/>
                    <a:pt x="1492" y="1520"/>
                  </a:cubicBezTo>
                  <a:cubicBezTo>
                    <a:pt x="1491" y="1520"/>
                    <a:pt x="1489" y="1519"/>
                    <a:pt x="1488" y="1519"/>
                  </a:cubicBezTo>
                  <a:cubicBezTo>
                    <a:pt x="1476" y="1515"/>
                    <a:pt x="1421" y="1499"/>
                    <a:pt x="1410" y="1498"/>
                  </a:cubicBezTo>
                  <a:cubicBezTo>
                    <a:pt x="1400" y="1496"/>
                    <a:pt x="1382" y="1469"/>
                    <a:pt x="1378" y="1462"/>
                  </a:cubicBezTo>
                  <a:cubicBezTo>
                    <a:pt x="1377" y="1461"/>
                    <a:pt x="1377" y="1460"/>
                    <a:pt x="1376" y="1459"/>
                  </a:cubicBezTo>
                  <a:cubicBezTo>
                    <a:pt x="1369" y="1452"/>
                    <a:pt x="1342" y="1422"/>
                    <a:pt x="1333" y="1414"/>
                  </a:cubicBezTo>
                  <a:cubicBezTo>
                    <a:pt x="1325" y="1406"/>
                    <a:pt x="1265" y="1363"/>
                    <a:pt x="1246" y="1350"/>
                  </a:cubicBezTo>
                  <a:cubicBezTo>
                    <a:pt x="1243" y="1348"/>
                    <a:pt x="1239" y="1346"/>
                    <a:pt x="1235" y="1346"/>
                  </a:cubicBezTo>
                  <a:cubicBezTo>
                    <a:pt x="1206" y="1345"/>
                    <a:pt x="1206" y="1345"/>
                    <a:pt x="1206" y="1345"/>
                  </a:cubicBezTo>
                  <a:cubicBezTo>
                    <a:pt x="1200" y="1345"/>
                    <a:pt x="1194" y="1341"/>
                    <a:pt x="1190" y="1336"/>
                  </a:cubicBezTo>
                  <a:cubicBezTo>
                    <a:pt x="1178" y="1320"/>
                    <a:pt x="1154" y="1286"/>
                    <a:pt x="1154" y="1281"/>
                  </a:cubicBezTo>
                  <a:cubicBezTo>
                    <a:pt x="1153" y="1274"/>
                    <a:pt x="1159" y="1237"/>
                    <a:pt x="1161" y="1226"/>
                  </a:cubicBezTo>
                  <a:cubicBezTo>
                    <a:pt x="1161" y="1224"/>
                    <a:pt x="1162" y="1222"/>
                    <a:pt x="1162" y="1220"/>
                  </a:cubicBezTo>
                  <a:cubicBezTo>
                    <a:pt x="1181" y="1177"/>
                    <a:pt x="1181" y="1177"/>
                    <a:pt x="1181" y="1177"/>
                  </a:cubicBezTo>
                  <a:cubicBezTo>
                    <a:pt x="1183" y="1174"/>
                    <a:pt x="1183" y="1170"/>
                    <a:pt x="1183" y="1166"/>
                  </a:cubicBezTo>
                  <a:cubicBezTo>
                    <a:pt x="1181" y="1137"/>
                    <a:pt x="1181" y="1137"/>
                    <a:pt x="1181" y="1137"/>
                  </a:cubicBezTo>
                  <a:cubicBezTo>
                    <a:pt x="1180" y="1128"/>
                    <a:pt x="1175" y="1120"/>
                    <a:pt x="1166" y="1117"/>
                  </a:cubicBezTo>
                  <a:cubicBezTo>
                    <a:pt x="1157" y="1114"/>
                    <a:pt x="1143" y="1110"/>
                    <a:pt x="1129" y="1107"/>
                  </a:cubicBezTo>
                  <a:cubicBezTo>
                    <a:pt x="1119" y="1104"/>
                    <a:pt x="1111" y="1101"/>
                    <a:pt x="1105" y="1097"/>
                  </a:cubicBezTo>
                  <a:cubicBezTo>
                    <a:pt x="1096" y="1092"/>
                    <a:pt x="1092" y="1079"/>
                    <a:pt x="1096" y="1069"/>
                  </a:cubicBezTo>
                  <a:cubicBezTo>
                    <a:pt x="1112" y="1025"/>
                    <a:pt x="1112" y="1025"/>
                    <a:pt x="1112" y="1025"/>
                  </a:cubicBezTo>
                  <a:cubicBezTo>
                    <a:pt x="1117" y="1012"/>
                    <a:pt x="1110" y="997"/>
                    <a:pt x="1098" y="994"/>
                  </a:cubicBezTo>
                  <a:cubicBezTo>
                    <a:pt x="1074" y="988"/>
                    <a:pt x="1074" y="988"/>
                    <a:pt x="1074" y="988"/>
                  </a:cubicBezTo>
                  <a:cubicBezTo>
                    <a:pt x="1072" y="987"/>
                    <a:pt x="1070" y="987"/>
                    <a:pt x="1067" y="987"/>
                  </a:cubicBezTo>
                  <a:cubicBezTo>
                    <a:pt x="1000" y="992"/>
                    <a:pt x="1000" y="992"/>
                    <a:pt x="1000" y="992"/>
                  </a:cubicBezTo>
                  <a:cubicBezTo>
                    <a:pt x="918" y="998"/>
                    <a:pt x="918" y="998"/>
                    <a:pt x="918" y="998"/>
                  </a:cubicBezTo>
                  <a:cubicBezTo>
                    <a:pt x="917" y="998"/>
                    <a:pt x="916" y="998"/>
                    <a:pt x="914" y="999"/>
                  </a:cubicBezTo>
                  <a:cubicBezTo>
                    <a:pt x="904" y="1001"/>
                    <a:pt x="856" y="1015"/>
                    <a:pt x="846" y="1018"/>
                  </a:cubicBezTo>
                  <a:cubicBezTo>
                    <a:pt x="837" y="1020"/>
                    <a:pt x="814" y="1037"/>
                    <a:pt x="803" y="1046"/>
                  </a:cubicBezTo>
                  <a:cubicBezTo>
                    <a:pt x="799" y="1049"/>
                    <a:pt x="796" y="1054"/>
                    <a:pt x="795" y="1060"/>
                  </a:cubicBezTo>
                  <a:cubicBezTo>
                    <a:pt x="773" y="1162"/>
                    <a:pt x="773" y="1162"/>
                    <a:pt x="773" y="1162"/>
                  </a:cubicBezTo>
                  <a:cubicBezTo>
                    <a:pt x="772" y="1167"/>
                    <a:pt x="773" y="1172"/>
                    <a:pt x="774" y="1176"/>
                  </a:cubicBezTo>
                  <a:cubicBezTo>
                    <a:pt x="793" y="1223"/>
                    <a:pt x="793" y="1223"/>
                    <a:pt x="793" y="1223"/>
                  </a:cubicBezTo>
                  <a:cubicBezTo>
                    <a:pt x="796" y="1230"/>
                    <a:pt x="802" y="1235"/>
                    <a:pt x="810" y="1237"/>
                  </a:cubicBezTo>
                  <a:cubicBezTo>
                    <a:pt x="840" y="1242"/>
                    <a:pt x="921" y="1257"/>
                    <a:pt x="925" y="1262"/>
                  </a:cubicBezTo>
                  <a:cubicBezTo>
                    <a:pt x="930" y="1268"/>
                    <a:pt x="919" y="1305"/>
                    <a:pt x="916" y="1317"/>
                  </a:cubicBezTo>
                  <a:cubicBezTo>
                    <a:pt x="915" y="1319"/>
                    <a:pt x="914" y="1321"/>
                    <a:pt x="913" y="1323"/>
                  </a:cubicBezTo>
                  <a:cubicBezTo>
                    <a:pt x="896" y="1348"/>
                    <a:pt x="896" y="1348"/>
                    <a:pt x="896" y="1348"/>
                  </a:cubicBezTo>
                  <a:cubicBezTo>
                    <a:pt x="890" y="1357"/>
                    <a:pt x="891" y="1370"/>
                    <a:pt x="899" y="1378"/>
                  </a:cubicBezTo>
                  <a:cubicBezTo>
                    <a:pt x="927" y="1405"/>
                    <a:pt x="927" y="1405"/>
                    <a:pt x="927" y="1405"/>
                  </a:cubicBezTo>
                  <a:cubicBezTo>
                    <a:pt x="930" y="1407"/>
                    <a:pt x="932" y="1410"/>
                    <a:pt x="933" y="1413"/>
                  </a:cubicBezTo>
                  <a:cubicBezTo>
                    <a:pt x="947" y="1450"/>
                    <a:pt x="947" y="1450"/>
                    <a:pt x="947" y="1450"/>
                  </a:cubicBezTo>
                  <a:cubicBezTo>
                    <a:pt x="948" y="1453"/>
                    <a:pt x="950" y="1455"/>
                    <a:pt x="952" y="1457"/>
                  </a:cubicBezTo>
                  <a:cubicBezTo>
                    <a:pt x="998" y="1508"/>
                    <a:pt x="998" y="1508"/>
                    <a:pt x="998" y="1508"/>
                  </a:cubicBezTo>
                  <a:cubicBezTo>
                    <a:pt x="1006" y="1517"/>
                    <a:pt x="1006" y="1531"/>
                    <a:pt x="999" y="1540"/>
                  </a:cubicBezTo>
                  <a:cubicBezTo>
                    <a:pt x="984" y="1557"/>
                    <a:pt x="984" y="1557"/>
                    <a:pt x="984" y="1557"/>
                  </a:cubicBezTo>
                  <a:cubicBezTo>
                    <a:pt x="981" y="1559"/>
                    <a:pt x="978" y="1562"/>
                    <a:pt x="974" y="1563"/>
                  </a:cubicBezTo>
                  <a:cubicBezTo>
                    <a:pt x="938" y="1575"/>
                    <a:pt x="938" y="1575"/>
                    <a:pt x="938" y="1575"/>
                  </a:cubicBezTo>
                  <a:cubicBezTo>
                    <a:pt x="929" y="1578"/>
                    <a:pt x="923" y="1588"/>
                    <a:pt x="923" y="1598"/>
                  </a:cubicBezTo>
                  <a:cubicBezTo>
                    <a:pt x="924" y="1603"/>
                    <a:pt x="924" y="1603"/>
                    <a:pt x="924" y="1603"/>
                  </a:cubicBezTo>
                  <a:cubicBezTo>
                    <a:pt x="924" y="1607"/>
                    <a:pt x="923" y="1612"/>
                    <a:pt x="921" y="1616"/>
                  </a:cubicBezTo>
                  <a:cubicBezTo>
                    <a:pt x="881" y="1688"/>
                    <a:pt x="881" y="1688"/>
                    <a:pt x="881" y="1688"/>
                  </a:cubicBezTo>
                  <a:cubicBezTo>
                    <a:pt x="880" y="1689"/>
                    <a:pt x="880" y="1690"/>
                    <a:pt x="880" y="1691"/>
                  </a:cubicBezTo>
                  <a:cubicBezTo>
                    <a:pt x="853" y="1762"/>
                    <a:pt x="853" y="1762"/>
                    <a:pt x="853" y="1762"/>
                  </a:cubicBezTo>
                  <a:cubicBezTo>
                    <a:pt x="850" y="1769"/>
                    <a:pt x="844" y="1775"/>
                    <a:pt x="837" y="1776"/>
                  </a:cubicBezTo>
                  <a:cubicBezTo>
                    <a:pt x="699" y="1806"/>
                    <a:pt x="699" y="1806"/>
                    <a:pt x="699" y="1806"/>
                  </a:cubicBezTo>
                  <a:cubicBezTo>
                    <a:pt x="698" y="1807"/>
                    <a:pt x="696" y="1807"/>
                    <a:pt x="695" y="1807"/>
                  </a:cubicBezTo>
                  <a:cubicBezTo>
                    <a:pt x="668" y="1819"/>
                    <a:pt x="668" y="1819"/>
                    <a:pt x="668" y="1819"/>
                  </a:cubicBezTo>
                  <a:cubicBezTo>
                    <a:pt x="657" y="1824"/>
                    <a:pt x="651" y="1838"/>
                    <a:pt x="657" y="1850"/>
                  </a:cubicBezTo>
                  <a:cubicBezTo>
                    <a:pt x="667" y="1871"/>
                    <a:pt x="680" y="1904"/>
                    <a:pt x="681" y="1914"/>
                  </a:cubicBezTo>
                  <a:cubicBezTo>
                    <a:pt x="682" y="1925"/>
                    <a:pt x="676" y="1941"/>
                    <a:pt x="672" y="1952"/>
                  </a:cubicBezTo>
                  <a:cubicBezTo>
                    <a:pt x="668" y="1960"/>
                    <a:pt x="661" y="1965"/>
                    <a:pt x="653" y="1966"/>
                  </a:cubicBezTo>
                  <a:cubicBezTo>
                    <a:pt x="601" y="1970"/>
                    <a:pt x="601" y="1970"/>
                    <a:pt x="601" y="1970"/>
                  </a:cubicBezTo>
                  <a:cubicBezTo>
                    <a:pt x="596" y="1970"/>
                    <a:pt x="591" y="1973"/>
                    <a:pt x="587" y="1977"/>
                  </a:cubicBezTo>
                  <a:cubicBezTo>
                    <a:pt x="570" y="1996"/>
                    <a:pt x="570" y="1996"/>
                    <a:pt x="570" y="1996"/>
                  </a:cubicBezTo>
                  <a:cubicBezTo>
                    <a:pt x="566" y="2000"/>
                    <a:pt x="562" y="2002"/>
                    <a:pt x="556" y="2003"/>
                  </a:cubicBezTo>
                  <a:cubicBezTo>
                    <a:pt x="486" y="2010"/>
                    <a:pt x="486" y="2010"/>
                    <a:pt x="486" y="2010"/>
                  </a:cubicBezTo>
                  <a:cubicBezTo>
                    <a:pt x="483" y="2010"/>
                    <a:pt x="481" y="2010"/>
                    <a:pt x="479" y="2010"/>
                  </a:cubicBezTo>
                  <a:cubicBezTo>
                    <a:pt x="385" y="1988"/>
                    <a:pt x="385" y="1988"/>
                    <a:pt x="385" y="1988"/>
                  </a:cubicBezTo>
                  <a:cubicBezTo>
                    <a:pt x="380" y="1987"/>
                    <a:pt x="374" y="1988"/>
                    <a:pt x="369" y="1991"/>
                  </a:cubicBezTo>
                  <a:cubicBezTo>
                    <a:pt x="347" y="2006"/>
                    <a:pt x="287" y="2046"/>
                    <a:pt x="281" y="2040"/>
                  </a:cubicBezTo>
                  <a:cubicBezTo>
                    <a:pt x="277" y="2036"/>
                    <a:pt x="267" y="2032"/>
                    <a:pt x="259" y="2029"/>
                  </a:cubicBezTo>
                  <a:cubicBezTo>
                    <a:pt x="253" y="2026"/>
                    <a:pt x="246" y="2027"/>
                    <a:pt x="240" y="2031"/>
                  </a:cubicBezTo>
                  <a:cubicBezTo>
                    <a:pt x="196" y="2059"/>
                    <a:pt x="196" y="2059"/>
                    <a:pt x="196" y="2059"/>
                  </a:cubicBezTo>
                  <a:cubicBezTo>
                    <a:pt x="195" y="2060"/>
                    <a:pt x="194" y="2060"/>
                    <a:pt x="193" y="2061"/>
                  </a:cubicBezTo>
                  <a:cubicBezTo>
                    <a:pt x="150" y="2079"/>
                    <a:pt x="150" y="2079"/>
                    <a:pt x="150" y="2079"/>
                  </a:cubicBezTo>
                  <a:cubicBezTo>
                    <a:pt x="146" y="2081"/>
                    <a:pt x="142" y="2082"/>
                    <a:pt x="138" y="2081"/>
                  </a:cubicBezTo>
                  <a:cubicBezTo>
                    <a:pt x="129" y="2079"/>
                    <a:pt x="112" y="2075"/>
                    <a:pt x="103" y="2070"/>
                  </a:cubicBezTo>
                  <a:cubicBezTo>
                    <a:pt x="91" y="2064"/>
                    <a:pt x="21" y="2076"/>
                    <a:pt x="14" y="2076"/>
                  </a:cubicBezTo>
                  <a:cubicBezTo>
                    <a:pt x="9" y="2077"/>
                    <a:pt x="3" y="2111"/>
                    <a:pt x="1" y="2129"/>
                  </a:cubicBezTo>
                  <a:cubicBezTo>
                    <a:pt x="0" y="2136"/>
                    <a:pt x="2" y="2142"/>
                    <a:pt x="6" y="2147"/>
                  </a:cubicBezTo>
                  <a:cubicBezTo>
                    <a:pt x="37" y="2186"/>
                    <a:pt x="37" y="2186"/>
                    <a:pt x="37" y="2186"/>
                  </a:cubicBezTo>
                  <a:cubicBezTo>
                    <a:pt x="41" y="2191"/>
                    <a:pt x="43" y="2197"/>
                    <a:pt x="42" y="2203"/>
                  </a:cubicBezTo>
                  <a:cubicBezTo>
                    <a:pt x="41" y="2222"/>
                    <a:pt x="37" y="2261"/>
                    <a:pt x="37" y="2271"/>
                  </a:cubicBezTo>
                  <a:cubicBezTo>
                    <a:pt x="38" y="2281"/>
                    <a:pt x="24" y="2341"/>
                    <a:pt x="18" y="2363"/>
                  </a:cubicBezTo>
                  <a:cubicBezTo>
                    <a:pt x="17" y="2368"/>
                    <a:pt x="17" y="2374"/>
                    <a:pt x="20" y="2379"/>
                  </a:cubicBezTo>
                  <a:cubicBezTo>
                    <a:pt x="51" y="2444"/>
                    <a:pt x="51" y="2444"/>
                    <a:pt x="51" y="2444"/>
                  </a:cubicBezTo>
                  <a:cubicBezTo>
                    <a:pt x="52" y="2445"/>
                    <a:pt x="52" y="2446"/>
                    <a:pt x="53" y="2447"/>
                  </a:cubicBezTo>
                  <a:cubicBezTo>
                    <a:pt x="77" y="2523"/>
                    <a:pt x="77" y="2523"/>
                    <a:pt x="77" y="2523"/>
                  </a:cubicBezTo>
                  <a:cubicBezTo>
                    <a:pt x="77" y="2524"/>
                    <a:pt x="77" y="2525"/>
                    <a:pt x="77" y="2525"/>
                  </a:cubicBezTo>
                  <a:cubicBezTo>
                    <a:pt x="126" y="2644"/>
                    <a:pt x="126" y="2644"/>
                    <a:pt x="126" y="2644"/>
                  </a:cubicBezTo>
                  <a:cubicBezTo>
                    <a:pt x="130" y="2656"/>
                    <a:pt x="143" y="2661"/>
                    <a:pt x="154" y="26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39"/>
            <p:cNvSpPr>
              <a:spLocks/>
            </p:cNvSpPr>
            <p:nvPr/>
          </p:nvSpPr>
          <p:spPr bwMode="auto">
            <a:xfrm>
              <a:off x="3944778" y="3013771"/>
              <a:ext cx="1692613" cy="1066688"/>
            </a:xfrm>
            <a:custGeom>
              <a:avLst/>
              <a:gdLst>
                <a:gd name="T0" fmla="*/ 3425 w 4380"/>
                <a:gd name="T1" fmla="*/ 1549 h 2759"/>
                <a:gd name="T2" fmla="*/ 3416 w 4380"/>
                <a:gd name="T3" fmla="*/ 1308 h 2759"/>
                <a:gd name="T4" fmla="*/ 3388 w 4380"/>
                <a:gd name="T5" fmla="*/ 1181 h 2759"/>
                <a:gd name="T6" fmla="*/ 3567 w 4380"/>
                <a:gd name="T7" fmla="*/ 1166 h 2759"/>
                <a:gd name="T8" fmla="*/ 3655 w 4380"/>
                <a:gd name="T9" fmla="*/ 1145 h 2759"/>
                <a:gd name="T10" fmla="*/ 3860 w 4380"/>
                <a:gd name="T11" fmla="*/ 1115 h 2759"/>
                <a:gd name="T12" fmla="*/ 3975 w 4380"/>
                <a:gd name="T13" fmla="*/ 1075 h 2759"/>
                <a:gd name="T14" fmla="*/ 4031 w 4380"/>
                <a:gd name="T15" fmla="*/ 955 h 2759"/>
                <a:gd name="T16" fmla="*/ 4211 w 4380"/>
                <a:gd name="T17" fmla="*/ 881 h 2759"/>
                <a:gd name="T18" fmla="*/ 4295 w 4380"/>
                <a:gd name="T19" fmla="*/ 721 h 2759"/>
                <a:gd name="T20" fmla="*/ 4348 w 4380"/>
                <a:gd name="T21" fmla="*/ 668 h 2759"/>
                <a:gd name="T22" fmla="*/ 4326 w 4380"/>
                <a:gd name="T23" fmla="*/ 562 h 2759"/>
                <a:gd name="T24" fmla="*/ 4273 w 4380"/>
                <a:gd name="T25" fmla="*/ 483 h 2759"/>
                <a:gd name="T26" fmla="*/ 4299 w 4380"/>
                <a:gd name="T27" fmla="*/ 367 h 2759"/>
                <a:gd name="T28" fmla="*/ 4147 w 4380"/>
                <a:gd name="T29" fmla="*/ 267 h 2759"/>
                <a:gd name="T30" fmla="*/ 3921 w 4380"/>
                <a:gd name="T31" fmla="*/ 162 h 2759"/>
                <a:gd name="T32" fmla="*/ 3811 w 4380"/>
                <a:gd name="T33" fmla="*/ 146 h 2759"/>
                <a:gd name="T34" fmla="*/ 3582 w 4380"/>
                <a:gd name="T35" fmla="*/ 86 h 2759"/>
                <a:gd name="T36" fmla="*/ 3455 w 4380"/>
                <a:gd name="T37" fmla="*/ 111 h 2759"/>
                <a:gd name="T38" fmla="*/ 3466 w 4380"/>
                <a:gd name="T39" fmla="*/ 221 h 2759"/>
                <a:gd name="T40" fmla="*/ 3384 w 4380"/>
                <a:gd name="T41" fmla="*/ 385 h 2759"/>
                <a:gd name="T42" fmla="*/ 2912 w 4380"/>
                <a:gd name="T43" fmla="*/ 478 h 2759"/>
                <a:gd name="T44" fmla="*/ 2572 w 4380"/>
                <a:gd name="T45" fmla="*/ 495 h 2759"/>
                <a:gd name="T46" fmla="*/ 2448 w 4380"/>
                <a:gd name="T47" fmla="*/ 672 h 2759"/>
                <a:gd name="T48" fmla="*/ 2256 w 4380"/>
                <a:gd name="T49" fmla="*/ 732 h 2759"/>
                <a:gd name="T50" fmla="*/ 2207 w 4380"/>
                <a:gd name="T51" fmla="*/ 860 h 2759"/>
                <a:gd name="T52" fmla="*/ 2051 w 4380"/>
                <a:gd name="T53" fmla="*/ 916 h 2759"/>
                <a:gd name="T54" fmla="*/ 1928 w 4380"/>
                <a:gd name="T55" fmla="*/ 1010 h 2759"/>
                <a:gd name="T56" fmla="*/ 1871 w 4380"/>
                <a:gd name="T57" fmla="*/ 967 h 2759"/>
                <a:gd name="T58" fmla="*/ 1459 w 4380"/>
                <a:gd name="T59" fmla="*/ 984 h 2759"/>
                <a:gd name="T60" fmla="*/ 1287 w 4380"/>
                <a:gd name="T61" fmla="*/ 805 h 2759"/>
                <a:gd name="T62" fmla="*/ 1268 w 4380"/>
                <a:gd name="T63" fmla="*/ 722 h 2759"/>
                <a:gd name="T64" fmla="*/ 760 w 4380"/>
                <a:gd name="T65" fmla="*/ 755 h 2759"/>
                <a:gd name="T66" fmla="*/ 608 w 4380"/>
                <a:gd name="T67" fmla="*/ 679 h 2759"/>
                <a:gd name="T68" fmla="*/ 483 w 4380"/>
                <a:gd name="T69" fmla="*/ 592 h 2759"/>
                <a:gd name="T70" fmla="*/ 529 w 4380"/>
                <a:gd name="T71" fmla="*/ 790 h 2759"/>
                <a:gd name="T72" fmla="*/ 538 w 4380"/>
                <a:gd name="T73" fmla="*/ 918 h 2759"/>
                <a:gd name="T74" fmla="*/ 607 w 4380"/>
                <a:gd name="T75" fmla="*/ 1052 h 2759"/>
                <a:gd name="T76" fmla="*/ 409 w 4380"/>
                <a:gd name="T77" fmla="*/ 1350 h 2759"/>
                <a:gd name="T78" fmla="*/ 215 w 4380"/>
                <a:gd name="T79" fmla="*/ 1454 h 2759"/>
                <a:gd name="T80" fmla="*/ 162 w 4380"/>
                <a:gd name="T81" fmla="*/ 1575 h 2759"/>
                <a:gd name="T82" fmla="*/ 83 w 4380"/>
                <a:gd name="T83" fmla="*/ 1933 h 2759"/>
                <a:gd name="T84" fmla="*/ 94 w 4380"/>
                <a:gd name="T85" fmla="*/ 2205 h 2759"/>
                <a:gd name="T86" fmla="*/ 30 w 4380"/>
                <a:gd name="T87" fmla="*/ 2470 h 2759"/>
                <a:gd name="T88" fmla="*/ 303 w 4380"/>
                <a:gd name="T89" fmla="*/ 2522 h 2759"/>
                <a:gd name="T90" fmla="*/ 531 w 4380"/>
                <a:gd name="T91" fmla="*/ 2322 h 2759"/>
                <a:gd name="T92" fmla="*/ 659 w 4380"/>
                <a:gd name="T93" fmla="*/ 2368 h 2759"/>
                <a:gd name="T94" fmla="*/ 691 w 4380"/>
                <a:gd name="T95" fmla="*/ 2551 h 2759"/>
                <a:gd name="T96" fmla="*/ 1078 w 4380"/>
                <a:gd name="T97" fmla="*/ 2517 h 2759"/>
                <a:gd name="T98" fmla="*/ 1320 w 4380"/>
                <a:gd name="T99" fmla="*/ 2734 h 2759"/>
                <a:gd name="T100" fmla="*/ 1789 w 4380"/>
                <a:gd name="T101" fmla="*/ 2458 h 2759"/>
                <a:gd name="T102" fmla="*/ 1925 w 4380"/>
                <a:gd name="T103" fmla="*/ 2171 h 2759"/>
                <a:gd name="T104" fmla="*/ 2354 w 4380"/>
                <a:gd name="T105" fmla="*/ 2084 h 2759"/>
                <a:gd name="T106" fmla="*/ 2674 w 4380"/>
                <a:gd name="T107" fmla="*/ 2041 h 2759"/>
                <a:gd name="T108" fmla="*/ 2987 w 4380"/>
                <a:gd name="T109" fmla="*/ 2037 h 2759"/>
                <a:gd name="T110" fmla="*/ 3414 w 4380"/>
                <a:gd name="T111" fmla="*/ 1823 h 2759"/>
                <a:gd name="T112" fmla="*/ 3494 w 4380"/>
                <a:gd name="T113" fmla="*/ 1735 h 2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80" h="2759">
                  <a:moveTo>
                    <a:pt x="3451" y="1630"/>
                  </a:moveTo>
                  <a:cubicBezTo>
                    <a:pt x="3451" y="1630"/>
                    <a:pt x="3451" y="1629"/>
                    <a:pt x="3451" y="1628"/>
                  </a:cubicBezTo>
                  <a:cubicBezTo>
                    <a:pt x="3427" y="1552"/>
                    <a:pt x="3427" y="1552"/>
                    <a:pt x="3427" y="1552"/>
                  </a:cubicBezTo>
                  <a:cubicBezTo>
                    <a:pt x="3426" y="1551"/>
                    <a:pt x="3426" y="1550"/>
                    <a:pt x="3425" y="1549"/>
                  </a:cubicBezTo>
                  <a:cubicBezTo>
                    <a:pt x="3394" y="1484"/>
                    <a:pt x="3394" y="1484"/>
                    <a:pt x="3394" y="1484"/>
                  </a:cubicBezTo>
                  <a:cubicBezTo>
                    <a:pt x="3391" y="1479"/>
                    <a:pt x="3391" y="1473"/>
                    <a:pt x="3392" y="1468"/>
                  </a:cubicBezTo>
                  <a:cubicBezTo>
                    <a:pt x="3398" y="1446"/>
                    <a:pt x="3412" y="1386"/>
                    <a:pt x="3411" y="1376"/>
                  </a:cubicBezTo>
                  <a:cubicBezTo>
                    <a:pt x="3411" y="1366"/>
                    <a:pt x="3415" y="1327"/>
                    <a:pt x="3416" y="1308"/>
                  </a:cubicBezTo>
                  <a:cubicBezTo>
                    <a:pt x="3417" y="1302"/>
                    <a:pt x="3415" y="1296"/>
                    <a:pt x="3411" y="1291"/>
                  </a:cubicBezTo>
                  <a:cubicBezTo>
                    <a:pt x="3380" y="1252"/>
                    <a:pt x="3380" y="1252"/>
                    <a:pt x="3380" y="1252"/>
                  </a:cubicBezTo>
                  <a:cubicBezTo>
                    <a:pt x="3376" y="1247"/>
                    <a:pt x="3374" y="1241"/>
                    <a:pt x="3375" y="1234"/>
                  </a:cubicBezTo>
                  <a:cubicBezTo>
                    <a:pt x="3377" y="1216"/>
                    <a:pt x="3383" y="1182"/>
                    <a:pt x="3388" y="1181"/>
                  </a:cubicBezTo>
                  <a:cubicBezTo>
                    <a:pt x="3395" y="1181"/>
                    <a:pt x="3465" y="1169"/>
                    <a:pt x="3477" y="1175"/>
                  </a:cubicBezTo>
                  <a:cubicBezTo>
                    <a:pt x="3486" y="1180"/>
                    <a:pt x="3503" y="1184"/>
                    <a:pt x="3512" y="1186"/>
                  </a:cubicBezTo>
                  <a:cubicBezTo>
                    <a:pt x="3516" y="1187"/>
                    <a:pt x="3520" y="1186"/>
                    <a:pt x="3524" y="1184"/>
                  </a:cubicBezTo>
                  <a:cubicBezTo>
                    <a:pt x="3567" y="1166"/>
                    <a:pt x="3567" y="1166"/>
                    <a:pt x="3567" y="1166"/>
                  </a:cubicBezTo>
                  <a:cubicBezTo>
                    <a:pt x="3568" y="1165"/>
                    <a:pt x="3569" y="1165"/>
                    <a:pt x="3570" y="1164"/>
                  </a:cubicBezTo>
                  <a:cubicBezTo>
                    <a:pt x="3614" y="1136"/>
                    <a:pt x="3614" y="1136"/>
                    <a:pt x="3614" y="1136"/>
                  </a:cubicBezTo>
                  <a:cubicBezTo>
                    <a:pt x="3620" y="1132"/>
                    <a:pt x="3627" y="1131"/>
                    <a:pt x="3633" y="1134"/>
                  </a:cubicBezTo>
                  <a:cubicBezTo>
                    <a:pt x="3641" y="1137"/>
                    <a:pt x="3651" y="1141"/>
                    <a:pt x="3655" y="1145"/>
                  </a:cubicBezTo>
                  <a:cubicBezTo>
                    <a:pt x="3661" y="1151"/>
                    <a:pt x="3721" y="1111"/>
                    <a:pt x="3743" y="1096"/>
                  </a:cubicBezTo>
                  <a:cubicBezTo>
                    <a:pt x="3748" y="1093"/>
                    <a:pt x="3754" y="1092"/>
                    <a:pt x="3759" y="1093"/>
                  </a:cubicBezTo>
                  <a:cubicBezTo>
                    <a:pt x="3853" y="1115"/>
                    <a:pt x="3853" y="1115"/>
                    <a:pt x="3853" y="1115"/>
                  </a:cubicBezTo>
                  <a:cubicBezTo>
                    <a:pt x="3855" y="1115"/>
                    <a:pt x="3857" y="1115"/>
                    <a:pt x="3860" y="1115"/>
                  </a:cubicBezTo>
                  <a:cubicBezTo>
                    <a:pt x="3930" y="1108"/>
                    <a:pt x="3930" y="1108"/>
                    <a:pt x="3930" y="1108"/>
                  </a:cubicBezTo>
                  <a:cubicBezTo>
                    <a:pt x="3936" y="1107"/>
                    <a:pt x="3940" y="1105"/>
                    <a:pt x="3944" y="1101"/>
                  </a:cubicBezTo>
                  <a:cubicBezTo>
                    <a:pt x="3961" y="1082"/>
                    <a:pt x="3961" y="1082"/>
                    <a:pt x="3961" y="1082"/>
                  </a:cubicBezTo>
                  <a:cubicBezTo>
                    <a:pt x="3965" y="1078"/>
                    <a:pt x="3970" y="1075"/>
                    <a:pt x="3975" y="1075"/>
                  </a:cubicBezTo>
                  <a:cubicBezTo>
                    <a:pt x="4027" y="1071"/>
                    <a:pt x="4027" y="1071"/>
                    <a:pt x="4027" y="1071"/>
                  </a:cubicBezTo>
                  <a:cubicBezTo>
                    <a:pt x="4035" y="1070"/>
                    <a:pt x="4042" y="1065"/>
                    <a:pt x="4046" y="1057"/>
                  </a:cubicBezTo>
                  <a:cubicBezTo>
                    <a:pt x="4050" y="1046"/>
                    <a:pt x="4056" y="1030"/>
                    <a:pt x="4055" y="1019"/>
                  </a:cubicBezTo>
                  <a:cubicBezTo>
                    <a:pt x="4054" y="1009"/>
                    <a:pt x="4041" y="976"/>
                    <a:pt x="4031" y="955"/>
                  </a:cubicBezTo>
                  <a:cubicBezTo>
                    <a:pt x="4025" y="943"/>
                    <a:pt x="4031" y="929"/>
                    <a:pt x="4042" y="924"/>
                  </a:cubicBezTo>
                  <a:cubicBezTo>
                    <a:pt x="4069" y="912"/>
                    <a:pt x="4069" y="912"/>
                    <a:pt x="4069" y="912"/>
                  </a:cubicBezTo>
                  <a:cubicBezTo>
                    <a:pt x="4070" y="912"/>
                    <a:pt x="4072" y="912"/>
                    <a:pt x="4073" y="911"/>
                  </a:cubicBezTo>
                  <a:cubicBezTo>
                    <a:pt x="4211" y="881"/>
                    <a:pt x="4211" y="881"/>
                    <a:pt x="4211" y="881"/>
                  </a:cubicBezTo>
                  <a:cubicBezTo>
                    <a:pt x="4218" y="880"/>
                    <a:pt x="4224" y="874"/>
                    <a:pt x="4227" y="867"/>
                  </a:cubicBezTo>
                  <a:cubicBezTo>
                    <a:pt x="4254" y="796"/>
                    <a:pt x="4254" y="796"/>
                    <a:pt x="4254" y="796"/>
                  </a:cubicBezTo>
                  <a:cubicBezTo>
                    <a:pt x="4254" y="795"/>
                    <a:pt x="4254" y="794"/>
                    <a:pt x="4255" y="793"/>
                  </a:cubicBezTo>
                  <a:cubicBezTo>
                    <a:pt x="4295" y="721"/>
                    <a:pt x="4295" y="721"/>
                    <a:pt x="4295" y="721"/>
                  </a:cubicBezTo>
                  <a:cubicBezTo>
                    <a:pt x="4297" y="717"/>
                    <a:pt x="4298" y="712"/>
                    <a:pt x="4298" y="708"/>
                  </a:cubicBezTo>
                  <a:cubicBezTo>
                    <a:pt x="4297" y="703"/>
                    <a:pt x="4297" y="703"/>
                    <a:pt x="4297" y="703"/>
                  </a:cubicBezTo>
                  <a:cubicBezTo>
                    <a:pt x="4297" y="693"/>
                    <a:pt x="4303" y="683"/>
                    <a:pt x="4312" y="680"/>
                  </a:cubicBezTo>
                  <a:cubicBezTo>
                    <a:pt x="4348" y="668"/>
                    <a:pt x="4348" y="668"/>
                    <a:pt x="4348" y="668"/>
                  </a:cubicBezTo>
                  <a:cubicBezTo>
                    <a:pt x="4352" y="667"/>
                    <a:pt x="4355" y="664"/>
                    <a:pt x="4358" y="662"/>
                  </a:cubicBezTo>
                  <a:cubicBezTo>
                    <a:pt x="4373" y="645"/>
                    <a:pt x="4373" y="645"/>
                    <a:pt x="4373" y="645"/>
                  </a:cubicBezTo>
                  <a:cubicBezTo>
                    <a:pt x="4380" y="636"/>
                    <a:pt x="4380" y="622"/>
                    <a:pt x="4372" y="613"/>
                  </a:cubicBezTo>
                  <a:cubicBezTo>
                    <a:pt x="4326" y="562"/>
                    <a:pt x="4326" y="562"/>
                    <a:pt x="4326" y="562"/>
                  </a:cubicBezTo>
                  <a:cubicBezTo>
                    <a:pt x="4324" y="560"/>
                    <a:pt x="4322" y="558"/>
                    <a:pt x="4321" y="555"/>
                  </a:cubicBezTo>
                  <a:cubicBezTo>
                    <a:pt x="4307" y="518"/>
                    <a:pt x="4307" y="518"/>
                    <a:pt x="4307" y="518"/>
                  </a:cubicBezTo>
                  <a:cubicBezTo>
                    <a:pt x="4306" y="515"/>
                    <a:pt x="4304" y="512"/>
                    <a:pt x="4301" y="510"/>
                  </a:cubicBezTo>
                  <a:cubicBezTo>
                    <a:pt x="4273" y="483"/>
                    <a:pt x="4273" y="483"/>
                    <a:pt x="4273" y="483"/>
                  </a:cubicBezTo>
                  <a:cubicBezTo>
                    <a:pt x="4265" y="475"/>
                    <a:pt x="4264" y="462"/>
                    <a:pt x="4270" y="453"/>
                  </a:cubicBezTo>
                  <a:cubicBezTo>
                    <a:pt x="4287" y="428"/>
                    <a:pt x="4287" y="428"/>
                    <a:pt x="4287" y="428"/>
                  </a:cubicBezTo>
                  <a:cubicBezTo>
                    <a:pt x="4288" y="426"/>
                    <a:pt x="4289" y="424"/>
                    <a:pt x="4290" y="422"/>
                  </a:cubicBezTo>
                  <a:cubicBezTo>
                    <a:pt x="4293" y="410"/>
                    <a:pt x="4304" y="373"/>
                    <a:pt x="4299" y="367"/>
                  </a:cubicBezTo>
                  <a:cubicBezTo>
                    <a:pt x="4295" y="362"/>
                    <a:pt x="4214" y="347"/>
                    <a:pt x="4184" y="342"/>
                  </a:cubicBezTo>
                  <a:cubicBezTo>
                    <a:pt x="4176" y="340"/>
                    <a:pt x="4170" y="335"/>
                    <a:pt x="4167" y="328"/>
                  </a:cubicBezTo>
                  <a:cubicBezTo>
                    <a:pt x="4148" y="281"/>
                    <a:pt x="4148" y="281"/>
                    <a:pt x="4148" y="281"/>
                  </a:cubicBezTo>
                  <a:cubicBezTo>
                    <a:pt x="4147" y="277"/>
                    <a:pt x="4146" y="272"/>
                    <a:pt x="4147" y="267"/>
                  </a:cubicBezTo>
                  <a:cubicBezTo>
                    <a:pt x="4150" y="253"/>
                    <a:pt x="4150" y="253"/>
                    <a:pt x="4150" y="253"/>
                  </a:cubicBezTo>
                  <a:cubicBezTo>
                    <a:pt x="4093" y="259"/>
                    <a:pt x="3995" y="267"/>
                    <a:pt x="3985" y="264"/>
                  </a:cubicBezTo>
                  <a:cubicBezTo>
                    <a:pt x="3971" y="258"/>
                    <a:pt x="3967" y="246"/>
                    <a:pt x="3959" y="229"/>
                  </a:cubicBezTo>
                  <a:cubicBezTo>
                    <a:pt x="3952" y="215"/>
                    <a:pt x="3928" y="173"/>
                    <a:pt x="3921" y="162"/>
                  </a:cubicBezTo>
                  <a:cubicBezTo>
                    <a:pt x="3920" y="160"/>
                    <a:pt x="3918" y="159"/>
                    <a:pt x="3916" y="158"/>
                  </a:cubicBezTo>
                  <a:cubicBezTo>
                    <a:pt x="3907" y="156"/>
                    <a:pt x="3880" y="150"/>
                    <a:pt x="3860" y="146"/>
                  </a:cubicBezTo>
                  <a:cubicBezTo>
                    <a:pt x="3837" y="141"/>
                    <a:pt x="3815" y="145"/>
                    <a:pt x="3812" y="146"/>
                  </a:cubicBezTo>
                  <a:cubicBezTo>
                    <a:pt x="3812" y="146"/>
                    <a:pt x="3811" y="146"/>
                    <a:pt x="3811" y="146"/>
                  </a:cubicBezTo>
                  <a:cubicBezTo>
                    <a:pt x="3802" y="146"/>
                    <a:pt x="3676" y="152"/>
                    <a:pt x="3640" y="154"/>
                  </a:cubicBezTo>
                  <a:cubicBezTo>
                    <a:pt x="3602" y="157"/>
                    <a:pt x="3593" y="125"/>
                    <a:pt x="3582" y="107"/>
                  </a:cubicBezTo>
                  <a:cubicBezTo>
                    <a:pt x="3574" y="94"/>
                    <a:pt x="3576" y="90"/>
                    <a:pt x="3578" y="89"/>
                  </a:cubicBezTo>
                  <a:cubicBezTo>
                    <a:pt x="3580" y="88"/>
                    <a:pt x="3581" y="87"/>
                    <a:pt x="3582" y="86"/>
                  </a:cubicBezTo>
                  <a:cubicBezTo>
                    <a:pt x="3620" y="13"/>
                    <a:pt x="3620" y="13"/>
                    <a:pt x="3620" y="13"/>
                  </a:cubicBezTo>
                  <a:cubicBezTo>
                    <a:pt x="3623" y="7"/>
                    <a:pt x="3618" y="0"/>
                    <a:pt x="3611" y="2"/>
                  </a:cubicBezTo>
                  <a:cubicBezTo>
                    <a:pt x="3590" y="8"/>
                    <a:pt x="3557" y="18"/>
                    <a:pt x="3548" y="24"/>
                  </a:cubicBezTo>
                  <a:cubicBezTo>
                    <a:pt x="3536" y="32"/>
                    <a:pt x="3462" y="104"/>
                    <a:pt x="3455" y="111"/>
                  </a:cubicBezTo>
                  <a:cubicBezTo>
                    <a:pt x="3455" y="112"/>
                    <a:pt x="3454" y="112"/>
                    <a:pt x="3454" y="113"/>
                  </a:cubicBezTo>
                  <a:cubicBezTo>
                    <a:pt x="3441" y="133"/>
                    <a:pt x="3441" y="133"/>
                    <a:pt x="3441" y="133"/>
                  </a:cubicBezTo>
                  <a:cubicBezTo>
                    <a:pt x="3440" y="135"/>
                    <a:pt x="3440" y="138"/>
                    <a:pt x="3440" y="140"/>
                  </a:cubicBezTo>
                  <a:cubicBezTo>
                    <a:pt x="3466" y="221"/>
                    <a:pt x="3466" y="221"/>
                    <a:pt x="3466" y="221"/>
                  </a:cubicBezTo>
                  <a:cubicBezTo>
                    <a:pt x="3510" y="345"/>
                    <a:pt x="3510" y="345"/>
                    <a:pt x="3510" y="345"/>
                  </a:cubicBezTo>
                  <a:cubicBezTo>
                    <a:pt x="3512" y="350"/>
                    <a:pt x="3509" y="354"/>
                    <a:pt x="3505" y="355"/>
                  </a:cubicBezTo>
                  <a:cubicBezTo>
                    <a:pt x="3386" y="385"/>
                    <a:pt x="3386" y="385"/>
                    <a:pt x="3386" y="385"/>
                  </a:cubicBezTo>
                  <a:cubicBezTo>
                    <a:pt x="3385" y="385"/>
                    <a:pt x="3385" y="385"/>
                    <a:pt x="3384" y="385"/>
                  </a:cubicBezTo>
                  <a:cubicBezTo>
                    <a:pt x="3371" y="386"/>
                    <a:pt x="3178" y="393"/>
                    <a:pt x="3159" y="401"/>
                  </a:cubicBezTo>
                  <a:cubicBezTo>
                    <a:pt x="3140" y="409"/>
                    <a:pt x="3012" y="413"/>
                    <a:pt x="2993" y="414"/>
                  </a:cubicBezTo>
                  <a:cubicBezTo>
                    <a:pt x="2992" y="414"/>
                    <a:pt x="2990" y="414"/>
                    <a:pt x="2989" y="415"/>
                  </a:cubicBezTo>
                  <a:cubicBezTo>
                    <a:pt x="2912" y="478"/>
                    <a:pt x="2912" y="478"/>
                    <a:pt x="2912" y="478"/>
                  </a:cubicBezTo>
                  <a:cubicBezTo>
                    <a:pt x="2910" y="479"/>
                    <a:pt x="2909" y="479"/>
                    <a:pt x="2907" y="479"/>
                  </a:cubicBezTo>
                  <a:cubicBezTo>
                    <a:pt x="2883" y="479"/>
                    <a:pt x="2704" y="478"/>
                    <a:pt x="2669" y="487"/>
                  </a:cubicBezTo>
                  <a:cubicBezTo>
                    <a:pt x="2636" y="495"/>
                    <a:pt x="2586" y="494"/>
                    <a:pt x="2575" y="494"/>
                  </a:cubicBezTo>
                  <a:cubicBezTo>
                    <a:pt x="2574" y="494"/>
                    <a:pt x="2573" y="494"/>
                    <a:pt x="2572" y="495"/>
                  </a:cubicBezTo>
                  <a:cubicBezTo>
                    <a:pt x="2493" y="538"/>
                    <a:pt x="2493" y="538"/>
                    <a:pt x="2493" y="538"/>
                  </a:cubicBezTo>
                  <a:cubicBezTo>
                    <a:pt x="2492" y="539"/>
                    <a:pt x="2490" y="541"/>
                    <a:pt x="2490" y="543"/>
                  </a:cubicBezTo>
                  <a:cubicBezTo>
                    <a:pt x="2453" y="667"/>
                    <a:pt x="2453" y="667"/>
                    <a:pt x="2453" y="667"/>
                  </a:cubicBezTo>
                  <a:cubicBezTo>
                    <a:pt x="2452" y="669"/>
                    <a:pt x="2450" y="671"/>
                    <a:pt x="2448" y="672"/>
                  </a:cubicBezTo>
                  <a:cubicBezTo>
                    <a:pt x="2331" y="698"/>
                    <a:pt x="2331" y="698"/>
                    <a:pt x="2331" y="698"/>
                  </a:cubicBezTo>
                  <a:cubicBezTo>
                    <a:pt x="2330" y="698"/>
                    <a:pt x="2330" y="698"/>
                    <a:pt x="2329" y="698"/>
                  </a:cubicBezTo>
                  <a:cubicBezTo>
                    <a:pt x="2257" y="731"/>
                    <a:pt x="2257" y="731"/>
                    <a:pt x="2257" y="731"/>
                  </a:cubicBezTo>
                  <a:cubicBezTo>
                    <a:pt x="2257" y="731"/>
                    <a:pt x="2256" y="731"/>
                    <a:pt x="2256" y="732"/>
                  </a:cubicBezTo>
                  <a:cubicBezTo>
                    <a:pt x="2178" y="798"/>
                    <a:pt x="2178" y="798"/>
                    <a:pt x="2178" y="798"/>
                  </a:cubicBezTo>
                  <a:cubicBezTo>
                    <a:pt x="2175" y="801"/>
                    <a:pt x="2174" y="806"/>
                    <a:pt x="2177" y="810"/>
                  </a:cubicBezTo>
                  <a:cubicBezTo>
                    <a:pt x="2208" y="849"/>
                    <a:pt x="2208" y="849"/>
                    <a:pt x="2208" y="849"/>
                  </a:cubicBezTo>
                  <a:cubicBezTo>
                    <a:pt x="2211" y="852"/>
                    <a:pt x="2211" y="858"/>
                    <a:pt x="2207" y="860"/>
                  </a:cubicBezTo>
                  <a:cubicBezTo>
                    <a:pt x="2153" y="899"/>
                    <a:pt x="2153" y="899"/>
                    <a:pt x="2153" y="899"/>
                  </a:cubicBezTo>
                  <a:cubicBezTo>
                    <a:pt x="2152" y="899"/>
                    <a:pt x="2151" y="900"/>
                    <a:pt x="2150" y="900"/>
                  </a:cubicBezTo>
                  <a:cubicBezTo>
                    <a:pt x="2058" y="910"/>
                    <a:pt x="2058" y="910"/>
                    <a:pt x="2058" y="910"/>
                  </a:cubicBezTo>
                  <a:cubicBezTo>
                    <a:pt x="2055" y="910"/>
                    <a:pt x="2052" y="913"/>
                    <a:pt x="2051" y="916"/>
                  </a:cubicBezTo>
                  <a:cubicBezTo>
                    <a:pt x="2049" y="928"/>
                    <a:pt x="2042" y="957"/>
                    <a:pt x="2043" y="965"/>
                  </a:cubicBezTo>
                  <a:cubicBezTo>
                    <a:pt x="2043" y="975"/>
                    <a:pt x="1972" y="1014"/>
                    <a:pt x="1955" y="1024"/>
                  </a:cubicBezTo>
                  <a:cubicBezTo>
                    <a:pt x="1952" y="1025"/>
                    <a:pt x="1949" y="1025"/>
                    <a:pt x="1947" y="1023"/>
                  </a:cubicBezTo>
                  <a:cubicBezTo>
                    <a:pt x="1928" y="1010"/>
                    <a:pt x="1928" y="1010"/>
                    <a:pt x="1928" y="1010"/>
                  </a:cubicBezTo>
                  <a:cubicBezTo>
                    <a:pt x="1924" y="1008"/>
                    <a:pt x="1923" y="1004"/>
                    <a:pt x="1925" y="1000"/>
                  </a:cubicBezTo>
                  <a:cubicBezTo>
                    <a:pt x="1930" y="991"/>
                    <a:pt x="1937" y="975"/>
                    <a:pt x="1936" y="962"/>
                  </a:cubicBezTo>
                  <a:cubicBezTo>
                    <a:pt x="1935" y="945"/>
                    <a:pt x="1874" y="966"/>
                    <a:pt x="1871" y="967"/>
                  </a:cubicBezTo>
                  <a:cubicBezTo>
                    <a:pt x="1871" y="967"/>
                    <a:pt x="1871" y="967"/>
                    <a:pt x="1871" y="967"/>
                  </a:cubicBezTo>
                  <a:cubicBezTo>
                    <a:pt x="1669" y="1053"/>
                    <a:pt x="1669" y="1053"/>
                    <a:pt x="1669" y="1053"/>
                  </a:cubicBezTo>
                  <a:cubicBezTo>
                    <a:pt x="1668" y="1053"/>
                    <a:pt x="1666" y="1053"/>
                    <a:pt x="1665" y="1053"/>
                  </a:cubicBezTo>
                  <a:cubicBezTo>
                    <a:pt x="1648" y="1051"/>
                    <a:pt x="1522" y="1031"/>
                    <a:pt x="1489" y="1023"/>
                  </a:cubicBezTo>
                  <a:cubicBezTo>
                    <a:pt x="1460" y="1016"/>
                    <a:pt x="1458" y="992"/>
                    <a:pt x="1459" y="984"/>
                  </a:cubicBezTo>
                  <a:cubicBezTo>
                    <a:pt x="1459" y="983"/>
                    <a:pt x="1458" y="981"/>
                    <a:pt x="1458" y="980"/>
                  </a:cubicBezTo>
                  <a:cubicBezTo>
                    <a:pt x="1450" y="966"/>
                    <a:pt x="1406" y="894"/>
                    <a:pt x="1386" y="876"/>
                  </a:cubicBezTo>
                  <a:cubicBezTo>
                    <a:pt x="1364" y="856"/>
                    <a:pt x="1358" y="877"/>
                    <a:pt x="1344" y="875"/>
                  </a:cubicBezTo>
                  <a:cubicBezTo>
                    <a:pt x="1333" y="873"/>
                    <a:pt x="1297" y="821"/>
                    <a:pt x="1287" y="805"/>
                  </a:cubicBezTo>
                  <a:cubicBezTo>
                    <a:pt x="1285" y="803"/>
                    <a:pt x="1285" y="799"/>
                    <a:pt x="1287" y="797"/>
                  </a:cubicBezTo>
                  <a:cubicBezTo>
                    <a:pt x="1341" y="709"/>
                    <a:pt x="1341" y="709"/>
                    <a:pt x="1341" y="709"/>
                  </a:cubicBezTo>
                  <a:cubicBezTo>
                    <a:pt x="1344" y="702"/>
                    <a:pt x="1339" y="694"/>
                    <a:pt x="1332" y="697"/>
                  </a:cubicBezTo>
                  <a:cubicBezTo>
                    <a:pt x="1317" y="702"/>
                    <a:pt x="1295" y="710"/>
                    <a:pt x="1268" y="722"/>
                  </a:cubicBezTo>
                  <a:cubicBezTo>
                    <a:pt x="1218" y="744"/>
                    <a:pt x="1101" y="741"/>
                    <a:pt x="1086" y="735"/>
                  </a:cubicBezTo>
                  <a:cubicBezTo>
                    <a:pt x="1072" y="729"/>
                    <a:pt x="986" y="684"/>
                    <a:pt x="951" y="672"/>
                  </a:cubicBezTo>
                  <a:cubicBezTo>
                    <a:pt x="916" y="660"/>
                    <a:pt x="812" y="693"/>
                    <a:pt x="799" y="704"/>
                  </a:cubicBezTo>
                  <a:cubicBezTo>
                    <a:pt x="788" y="714"/>
                    <a:pt x="766" y="745"/>
                    <a:pt x="760" y="755"/>
                  </a:cubicBezTo>
                  <a:cubicBezTo>
                    <a:pt x="758" y="757"/>
                    <a:pt x="756" y="759"/>
                    <a:pt x="754" y="759"/>
                  </a:cubicBezTo>
                  <a:cubicBezTo>
                    <a:pt x="741" y="760"/>
                    <a:pt x="695" y="763"/>
                    <a:pt x="686" y="764"/>
                  </a:cubicBezTo>
                  <a:cubicBezTo>
                    <a:pt x="676" y="765"/>
                    <a:pt x="638" y="727"/>
                    <a:pt x="627" y="717"/>
                  </a:cubicBezTo>
                  <a:cubicBezTo>
                    <a:pt x="617" y="707"/>
                    <a:pt x="609" y="682"/>
                    <a:pt x="608" y="679"/>
                  </a:cubicBezTo>
                  <a:cubicBezTo>
                    <a:pt x="607" y="679"/>
                    <a:pt x="607" y="679"/>
                    <a:pt x="607" y="679"/>
                  </a:cubicBezTo>
                  <a:cubicBezTo>
                    <a:pt x="550" y="544"/>
                    <a:pt x="550" y="544"/>
                    <a:pt x="550" y="544"/>
                  </a:cubicBezTo>
                  <a:cubicBezTo>
                    <a:pt x="548" y="539"/>
                    <a:pt x="542" y="538"/>
                    <a:pt x="538" y="541"/>
                  </a:cubicBezTo>
                  <a:cubicBezTo>
                    <a:pt x="483" y="592"/>
                    <a:pt x="483" y="592"/>
                    <a:pt x="483" y="592"/>
                  </a:cubicBezTo>
                  <a:cubicBezTo>
                    <a:pt x="482" y="593"/>
                    <a:pt x="481" y="595"/>
                    <a:pt x="481" y="597"/>
                  </a:cubicBezTo>
                  <a:cubicBezTo>
                    <a:pt x="476" y="672"/>
                    <a:pt x="476" y="672"/>
                    <a:pt x="476" y="672"/>
                  </a:cubicBezTo>
                  <a:cubicBezTo>
                    <a:pt x="476" y="673"/>
                    <a:pt x="477" y="675"/>
                    <a:pt x="477" y="676"/>
                  </a:cubicBezTo>
                  <a:cubicBezTo>
                    <a:pt x="529" y="790"/>
                    <a:pt x="529" y="790"/>
                    <a:pt x="529" y="790"/>
                  </a:cubicBezTo>
                  <a:cubicBezTo>
                    <a:pt x="529" y="791"/>
                    <a:pt x="530" y="793"/>
                    <a:pt x="529" y="794"/>
                  </a:cubicBezTo>
                  <a:cubicBezTo>
                    <a:pt x="527" y="855"/>
                    <a:pt x="527" y="855"/>
                    <a:pt x="527" y="855"/>
                  </a:cubicBezTo>
                  <a:cubicBezTo>
                    <a:pt x="527" y="855"/>
                    <a:pt x="527" y="856"/>
                    <a:pt x="527" y="856"/>
                  </a:cubicBezTo>
                  <a:cubicBezTo>
                    <a:pt x="538" y="918"/>
                    <a:pt x="538" y="918"/>
                    <a:pt x="538" y="918"/>
                  </a:cubicBezTo>
                  <a:cubicBezTo>
                    <a:pt x="539" y="920"/>
                    <a:pt x="540" y="922"/>
                    <a:pt x="541" y="923"/>
                  </a:cubicBezTo>
                  <a:cubicBezTo>
                    <a:pt x="605" y="972"/>
                    <a:pt x="605" y="972"/>
                    <a:pt x="605" y="972"/>
                  </a:cubicBezTo>
                  <a:cubicBezTo>
                    <a:pt x="607" y="974"/>
                    <a:pt x="608" y="976"/>
                    <a:pt x="608" y="979"/>
                  </a:cubicBezTo>
                  <a:cubicBezTo>
                    <a:pt x="607" y="1052"/>
                    <a:pt x="607" y="1052"/>
                    <a:pt x="607" y="1052"/>
                  </a:cubicBezTo>
                  <a:cubicBezTo>
                    <a:pt x="607" y="1053"/>
                    <a:pt x="607" y="1055"/>
                    <a:pt x="606" y="1056"/>
                  </a:cubicBezTo>
                  <a:cubicBezTo>
                    <a:pt x="599" y="1069"/>
                    <a:pt x="552" y="1163"/>
                    <a:pt x="543" y="1167"/>
                  </a:cubicBezTo>
                  <a:cubicBezTo>
                    <a:pt x="533" y="1171"/>
                    <a:pt x="450" y="1224"/>
                    <a:pt x="440" y="1228"/>
                  </a:cubicBezTo>
                  <a:cubicBezTo>
                    <a:pt x="431" y="1232"/>
                    <a:pt x="412" y="1331"/>
                    <a:pt x="409" y="1350"/>
                  </a:cubicBezTo>
                  <a:cubicBezTo>
                    <a:pt x="408" y="1352"/>
                    <a:pt x="407" y="1354"/>
                    <a:pt x="406" y="1355"/>
                  </a:cubicBezTo>
                  <a:cubicBezTo>
                    <a:pt x="391" y="1366"/>
                    <a:pt x="319" y="1418"/>
                    <a:pt x="310" y="1425"/>
                  </a:cubicBezTo>
                  <a:cubicBezTo>
                    <a:pt x="301" y="1433"/>
                    <a:pt x="225" y="1451"/>
                    <a:pt x="216" y="1454"/>
                  </a:cubicBezTo>
                  <a:cubicBezTo>
                    <a:pt x="216" y="1454"/>
                    <a:pt x="215" y="1454"/>
                    <a:pt x="215" y="1454"/>
                  </a:cubicBezTo>
                  <a:cubicBezTo>
                    <a:pt x="133" y="1496"/>
                    <a:pt x="133" y="1496"/>
                    <a:pt x="133" y="1496"/>
                  </a:cubicBezTo>
                  <a:cubicBezTo>
                    <a:pt x="130" y="1498"/>
                    <a:pt x="128" y="1503"/>
                    <a:pt x="130" y="1507"/>
                  </a:cubicBezTo>
                  <a:cubicBezTo>
                    <a:pt x="161" y="1572"/>
                    <a:pt x="161" y="1572"/>
                    <a:pt x="161" y="1572"/>
                  </a:cubicBezTo>
                  <a:cubicBezTo>
                    <a:pt x="162" y="1572"/>
                    <a:pt x="162" y="1573"/>
                    <a:pt x="162" y="1575"/>
                  </a:cubicBezTo>
                  <a:cubicBezTo>
                    <a:pt x="169" y="1673"/>
                    <a:pt x="169" y="1673"/>
                    <a:pt x="169" y="1673"/>
                  </a:cubicBezTo>
                  <a:cubicBezTo>
                    <a:pt x="169" y="1673"/>
                    <a:pt x="175" y="1749"/>
                    <a:pt x="176" y="1767"/>
                  </a:cubicBezTo>
                  <a:cubicBezTo>
                    <a:pt x="177" y="1785"/>
                    <a:pt x="145" y="1816"/>
                    <a:pt x="126" y="1840"/>
                  </a:cubicBezTo>
                  <a:cubicBezTo>
                    <a:pt x="110" y="1861"/>
                    <a:pt x="88" y="1919"/>
                    <a:pt x="83" y="1933"/>
                  </a:cubicBezTo>
                  <a:cubicBezTo>
                    <a:pt x="82" y="1935"/>
                    <a:pt x="82" y="1937"/>
                    <a:pt x="83" y="1939"/>
                  </a:cubicBezTo>
                  <a:cubicBezTo>
                    <a:pt x="87" y="1947"/>
                    <a:pt x="99" y="1976"/>
                    <a:pt x="135" y="2055"/>
                  </a:cubicBezTo>
                  <a:cubicBezTo>
                    <a:pt x="180" y="2152"/>
                    <a:pt x="87" y="2062"/>
                    <a:pt x="44" y="2076"/>
                  </a:cubicBezTo>
                  <a:cubicBezTo>
                    <a:pt x="0" y="2089"/>
                    <a:pt x="92" y="2169"/>
                    <a:pt x="94" y="2205"/>
                  </a:cubicBezTo>
                  <a:cubicBezTo>
                    <a:pt x="97" y="2241"/>
                    <a:pt x="101" y="2302"/>
                    <a:pt x="102" y="2313"/>
                  </a:cubicBezTo>
                  <a:cubicBezTo>
                    <a:pt x="103" y="2324"/>
                    <a:pt x="69" y="2380"/>
                    <a:pt x="59" y="2392"/>
                  </a:cubicBezTo>
                  <a:cubicBezTo>
                    <a:pt x="52" y="2401"/>
                    <a:pt x="34" y="2447"/>
                    <a:pt x="29" y="2462"/>
                  </a:cubicBezTo>
                  <a:cubicBezTo>
                    <a:pt x="28" y="2464"/>
                    <a:pt x="28" y="2468"/>
                    <a:pt x="30" y="2470"/>
                  </a:cubicBezTo>
                  <a:cubicBezTo>
                    <a:pt x="133" y="2589"/>
                    <a:pt x="133" y="2589"/>
                    <a:pt x="133" y="2589"/>
                  </a:cubicBezTo>
                  <a:cubicBezTo>
                    <a:pt x="135" y="2591"/>
                    <a:pt x="137" y="2592"/>
                    <a:pt x="140" y="2591"/>
                  </a:cubicBezTo>
                  <a:cubicBezTo>
                    <a:pt x="155" y="2588"/>
                    <a:pt x="212" y="2575"/>
                    <a:pt x="262" y="2550"/>
                  </a:cubicBezTo>
                  <a:cubicBezTo>
                    <a:pt x="321" y="2521"/>
                    <a:pt x="273" y="2539"/>
                    <a:pt x="303" y="2522"/>
                  </a:cubicBezTo>
                  <a:cubicBezTo>
                    <a:pt x="333" y="2506"/>
                    <a:pt x="349" y="2439"/>
                    <a:pt x="367" y="2406"/>
                  </a:cubicBezTo>
                  <a:cubicBezTo>
                    <a:pt x="385" y="2372"/>
                    <a:pt x="410" y="2341"/>
                    <a:pt x="409" y="2329"/>
                  </a:cubicBezTo>
                  <a:cubicBezTo>
                    <a:pt x="409" y="2317"/>
                    <a:pt x="511" y="2320"/>
                    <a:pt x="527" y="2320"/>
                  </a:cubicBezTo>
                  <a:cubicBezTo>
                    <a:pt x="529" y="2320"/>
                    <a:pt x="530" y="2321"/>
                    <a:pt x="531" y="2322"/>
                  </a:cubicBezTo>
                  <a:cubicBezTo>
                    <a:pt x="592" y="2366"/>
                    <a:pt x="592" y="2366"/>
                    <a:pt x="592" y="2366"/>
                  </a:cubicBezTo>
                  <a:cubicBezTo>
                    <a:pt x="594" y="2367"/>
                    <a:pt x="596" y="2368"/>
                    <a:pt x="597" y="2367"/>
                  </a:cubicBezTo>
                  <a:cubicBezTo>
                    <a:pt x="651" y="2364"/>
                    <a:pt x="651" y="2364"/>
                    <a:pt x="651" y="2364"/>
                  </a:cubicBezTo>
                  <a:cubicBezTo>
                    <a:pt x="654" y="2363"/>
                    <a:pt x="657" y="2365"/>
                    <a:pt x="659" y="2368"/>
                  </a:cubicBezTo>
                  <a:cubicBezTo>
                    <a:pt x="676" y="2407"/>
                    <a:pt x="676" y="2407"/>
                    <a:pt x="676" y="2407"/>
                  </a:cubicBezTo>
                  <a:cubicBezTo>
                    <a:pt x="677" y="2408"/>
                    <a:pt x="677" y="2409"/>
                    <a:pt x="677" y="2410"/>
                  </a:cubicBezTo>
                  <a:cubicBezTo>
                    <a:pt x="687" y="2544"/>
                    <a:pt x="687" y="2544"/>
                    <a:pt x="687" y="2544"/>
                  </a:cubicBezTo>
                  <a:cubicBezTo>
                    <a:pt x="687" y="2547"/>
                    <a:pt x="688" y="2549"/>
                    <a:pt x="691" y="2551"/>
                  </a:cubicBezTo>
                  <a:cubicBezTo>
                    <a:pt x="712" y="2561"/>
                    <a:pt x="810" y="2608"/>
                    <a:pt x="825" y="2607"/>
                  </a:cubicBezTo>
                  <a:cubicBezTo>
                    <a:pt x="842" y="2606"/>
                    <a:pt x="955" y="2598"/>
                    <a:pt x="979" y="2585"/>
                  </a:cubicBezTo>
                  <a:cubicBezTo>
                    <a:pt x="998" y="2575"/>
                    <a:pt x="1053" y="2530"/>
                    <a:pt x="1069" y="2517"/>
                  </a:cubicBezTo>
                  <a:cubicBezTo>
                    <a:pt x="1072" y="2515"/>
                    <a:pt x="1075" y="2515"/>
                    <a:pt x="1078" y="2517"/>
                  </a:cubicBezTo>
                  <a:cubicBezTo>
                    <a:pt x="1210" y="2615"/>
                    <a:pt x="1210" y="2615"/>
                    <a:pt x="1210" y="2615"/>
                  </a:cubicBezTo>
                  <a:cubicBezTo>
                    <a:pt x="1213" y="2617"/>
                    <a:pt x="1214" y="2621"/>
                    <a:pt x="1212" y="2625"/>
                  </a:cubicBezTo>
                  <a:cubicBezTo>
                    <a:pt x="1202" y="2648"/>
                    <a:pt x="1165" y="2733"/>
                    <a:pt x="1169" y="2745"/>
                  </a:cubicBezTo>
                  <a:cubicBezTo>
                    <a:pt x="1174" y="2759"/>
                    <a:pt x="1289" y="2740"/>
                    <a:pt x="1320" y="2734"/>
                  </a:cubicBezTo>
                  <a:cubicBezTo>
                    <a:pt x="1350" y="2728"/>
                    <a:pt x="1455" y="2702"/>
                    <a:pt x="1486" y="2697"/>
                  </a:cubicBezTo>
                  <a:cubicBezTo>
                    <a:pt x="1516" y="2691"/>
                    <a:pt x="1619" y="2687"/>
                    <a:pt x="1636" y="2686"/>
                  </a:cubicBezTo>
                  <a:cubicBezTo>
                    <a:pt x="1654" y="2685"/>
                    <a:pt x="1753" y="2638"/>
                    <a:pt x="1763" y="2623"/>
                  </a:cubicBezTo>
                  <a:cubicBezTo>
                    <a:pt x="1772" y="2608"/>
                    <a:pt x="1780" y="2481"/>
                    <a:pt x="1789" y="2458"/>
                  </a:cubicBezTo>
                  <a:cubicBezTo>
                    <a:pt x="1797" y="2436"/>
                    <a:pt x="1776" y="2326"/>
                    <a:pt x="1778" y="2308"/>
                  </a:cubicBezTo>
                  <a:cubicBezTo>
                    <a:pt x="1780" y="2290"/>
                    <a:pt x="1891" y="2249"/>
                    <a:pt x="1902" y="2221"/>
                  </a:cubicBezTo>
                  <a:cubicBezTo>
                    <a:pt x="1912" y="2199"/>
                    <a:pt x="1920" y="2181"/>
                    <a:pt x="1922" y="2175"/>
                  </a:cubicBezTo>
                  <a:cubicBezTo>
                    <a:pt x="1923" y="2173"/>
                    <a:pt x="1924" y="2172"/>
                    <a:pt x="1925" y="2171"/>
                  </a:cubicBezTo>
                  <a:cubicBezTo>
                    <a:pt x="2081" y="2072"/>
                    <a:pt x="2081" y="2072"/>
                    <a:pt x="2081" y="2072"/>
                  </a:cubicBezTo>
                  <a:cubicBezTo>
                    <a:pt x="2083" y="2070"/>
                    <a:pt x="2086" y="2070"/>
                    <a:pt x="2088" y="2071"/>
                  </a:cubicBezTo>
                  <a:cubicBezTo>
                    <a:pt x="2113" y="2085"/>
                    <a:pt x="2254" y="2161"/>
                    <a:pt x="2262" y="2147"/>
                  </a:cubicBezTo>
                  <a:cubicBezTo>
                    <a:pt x="2270" y="2133"/>
                    <a:pt x="2340" y="2092"/>
                    <a:pt x="2354" y="2084"/>
                  </a:cubicBezTo>
                  <a:cubicBezTo>
                    <a:pt x="2356" y="2083"/>
                    <a:pt x="2358" y="2083"/>
                    <a:pt x="2360" y="2083"/>
                  </a:cubicBezTo>
                  <a:cubicBezTo>
                    <a:pt x="2376" y="2088"/>
                    <a:pt x="2454" y="2111"/>
                    <a:pt x="2473" y="2110"/>
                  </a:cubicBezTo>
                  <a:cubicBezTo>
                    <a:pt x="2493" y="2108"/>
                    <a:pt x="2569" y="2063"/>
                    <a:pt x="2581" y="2034"/>
                  </a:cubicBezTo>
                  <a:cubicBezTo>
                    <a:pt x="2592" y="2005"/>
                    <a:pt x="2667" y="2038"/>
                    <a:pt x="2674" y="2041"/>
                  </a:cubicBezTo>
                  <a:cubicBezTo>
                    <a:pt x="2674" y="2041"/>
                    <a:pt x="2675" y="2041"/>
                    <a:pt x="2675" y="2042"/>
                  </a:cubicBezTo>
                  <a:cubicBezTo>
                    <a:pt x="2889" y="2101"/>
                    <a:pt x="2889" y="2101"/>
                    <a:pt x="2889" y="2101"/>
                  </a:cubicBezTo>
                  <a:cubicBezTo>
                    <a:pt x="2891" y="2101"/>
                    <a:pt x="2893" y="2101"/>
                    <a:pt x="2895" y="2100"/>
                  </a:cubicBezTo>
                  <a:cubicBezTo>
                    <a:pt x="2987" y="2037"/>
                    <a:pt x="2987" y="2037"/>
                    <a:pt x="2987" y="2037"/>
                  </a:cubicBezTo>
                  <a:cubicBezTo>
                    <a:pt x="2987" y="2037"/>
                    <a:pt x="2987" y="2037"/>
                    <a:pt x="2987" y="2037"/>
                  </a:cubicBezTo>
                  <a:cubicBezTo>
                    <a:pt x="2993" y="2034"/>
                    <a:pt x="3123" y="1958"/>
                    <a:pt x="3129" y="1947"/>
                  </a:cubicBezTo>
                  <a:cubicBezTo>
                    <a:pt x="3135" y="1936"/>
                    <a:pt x="3292" y="1874"/>
                    <a:pt x="3292" y="1874"/>
                  </a:cubicBezTo>
                  <a:cubicBezTo>
                    <a:pt x="3414" y="1823"/>
                    <a:pt x="3414" y="1823"/>
                    <a:pt x="3414" y="1823"/>
                  </a:cubicBezTo>
                  <a:cubicBezTo>
                    <a:pt x="3416" y="1822"/>
                    <a:pt x="3417" y="1821"/>
                    <a:pt x="3418" y="1820"/>
                  </a:cubicBezTo>
                  <a:cubicBezTo>
                    <a:pt x="3449" y="1770"/>
                    <a:pt x="3449" y="1770"/>
                    <a:pt x="3449" y="1770"/>
                  </a:cubicBezTo>
                  <a:cubicBezTo>
                    <a:pt x="3450" y="1770"/>
                    <a:pt x="3450" y="1769"/>
                    <a:pt x="3451" y="1768"/>
                  </a:cubicBezTo>
                  <a:cubicBezTo>
                    <a:pt x="3494" y="1735"/>
                    <a:pt x="3494" y="1735"/>
                    <a:pt x="3494" y="1735"/>
                  </a:cubicBezTo>
                  <a:lnTo>
                    <a:pt x="3451" y="163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41"/>
            <p:cNvSpPr>
              <a:spLocks/>
            </p:cNvSpPr>
            <p:nvPr/>
          </p:nvSpPr>
          <p:spPr bwMode="auto">
            <a:xfrm>
              <a:off x="3515084" y="3286985"/>
              <a:ext cx="499130" cy="727059"/>
            </a:xfrm>
            <a:custGeom>
              <a:avLst/>
              <a:gdLst>
                <a:gd name="T0" fmla="*/ 1141 w 1292"/>
                <a:gd name="T1" fmla="*/ 1755 h 1881"/>
                <a:gd name="T2" fmla="*/ 1214 w 1292"/>
                <a:gd name="T3" fmla="*/ 1606 h 1881"/>
                <a:gd name="T4" fmla="*/ 1156 w 1292"/>
                <a:gd name="T5" fmla="*/ 1369 h 1881"/>
                <a:gd name="T6" fmla="*/ 1195 w 1292"/>
                <a:gd name="T7" fmla="*/ 1232 h 1881"/>
                <a:gd name="T8" fmla="*/ 1238 w 1292"/>
                <a:gd name="T9" fmla="*/ 1133 h 1881"/>
                <a:gd name="T10" fmla="*/ 1281 w 1292"/>
                <a:gd name="T11" fmla="*/ 966 h 1881"/>
                <a:gd name="T12" fmla="*/ 1273 w 1292"/>
                <a:gd name="T13" fmla="*/ 865 h 1881"/>
                <a:gd name="T14" fmla="*/ 1244 w 1292"/>
                <a:gd name="T15" fmla="*/ 790 h 1881"/>
                <a:gd name="T16" fmla="*/ 1186 w 1292"/>
                <a:gd name="T17" fmla="*/ 756 h 1881"/>
                <a:gd name="T18" fmla="*/ 1230 w 1292"/>
                <a:gd name="T19" fmla="*/ 608 h 1881"/>
                <a:gd name="T20" fmla="*/ 1189 w 1292"/>
                <a:gd name="T21" fmla="*/ 425 h 1881"/>
                <a:gd name="T22" fmla="*/ 1080 w 1292"/>
                <a:gd name="T23" fmla="*/ 444 h 1881"/>
                <a:gd name="T24" fmla="*/ 999 w 1292"/>
                <a:gd name="T25" fmla="*/ 409 h 1881"/>
                <a:gd name="T26" fmla="*/ 984 w 1292"/>
                <a:gd name="T27" fmla="*/ 277 h 1881"/>
                <a:gd name="T28" fmla="*/ 959 w 1292"/>
                <a:gd name="T29" fmla="*/ 193 h 1881"/>
                <a:gd name="T30" fmla="*/ 839 w 1292"/>
                <a:gd name="T31" fmla="*/ 156 h 1881"/>
                <a:gd name="T32" fmla="*/ 726 w 1292"/>
                <a:gd name="T33" fmla="*/ 80 h 1881"/>
                <a:gd name="T34" fmla="*/ 665 w 1292"/>
                <a:gd name="T35" fmla="*/ 95 h 1881"/>
                <a:gd name="T36" fmla="*/ 580 w 1292"/>
                <a:gd name="T37" fmla="*/ 86 h 1881"/>
                <a:gd name="T38" fmla="*/ 537 w 1292"/>
                <a:gd name="T39" fmla="*/ 74 h 1881"/>
                <a:gd name="T40" fmla="*/ 456 w 1292"/>
                <a:gd name="T41" fmla="*/ 13 h 1881"/>
                <a:gd name="T42" fmla="*/ 419 w 1292"/>
                <a:gd name="T43" fmla="*/ 86 h 1881"/>
                <a:gd name="T44" fmla="*/ 352 w 1292"/>
                <a:gd name="T45" fmla="*/ 109 h 1881"/>
                <a:gd name="T46" fmla="*/ 98 w 1292"/>
                <a:gd name="T47" fmla="*/ 141 h 1881"/>
                <a:gd name="T48" fmla="*/ 27 w 1292"/>
                <a:gd name="T49" fmla="*/ 48 h 1881"/>
                <a:gd name="T50" fmla="*/ 1 w 1292"/>
                <a:gd name="T51" fmla="*/ 58 h 1881"/>
                <a:gd name="T52" fmla="*/ 8 w 1292"/>
                <a:gd name="T53" fmla="*/ 143 h 1881"/>
                <a:gd name="T54" fmla="*/ 30 w 1292"/>
                <a:gd name="T55" fmla="*/ 216 h 1881"/>
                <a:gd name="T56" fmla="*/ 220 w 1292"/>
                <a:gd name="T57" fmla="*/ 347 h 1881"/>
                <a:gd name="T58" fmla="*/ 319 w 1292"/>
                <a:gd name="T59" fmla="*/ 400 h 1881"/>
                <a:gd name="T60" fmla="*/ 321 w 1292"/>
                <a:gd name="T61" fmla="*/ 456 h 1881"/>
                <a:gd name="T62" fmla="*/ 225 w 1292"/>
                <a:gd name="T63" fmla="*/ 754 h 1881"/>
                <a:gd name="T64" fmla="*/ 236 w 1292"/>
                <a:gd name="T65" fmla="*/ 1012 h 1881"/>
                <a:gd name="T66" fmla="*/ 261 w 1292"/>
                <a:gd name="T67" fmla="*/ 1116 h 1881"/>
                <a:gd name="T68" fmla="*/ 380 w 1292"/>
                <a:gd name="T69" fmla="*/ 1325 h 1881"/>
                <a:gd name="T70" fmla="*/ 599 w 1292"/>
                <a:gd name="T71" fmla="*/ 1425 h 1881"/>
                <a:gd name="T72" fmla="*/ 664 w 1292"/>
                <a:gd name="T73" fmla="*/ 1448 h 1881"/>
                <a:gd name="T74" fmla="*/ 762 w 1292"/>
                <a:gd name="T75" fmla="*/ 1452 h 1881"/>
                <a:gd name="T76" fmla="*/ 773 w 1292"/>
                <a:gd name="T77" fmla="*/ 1557 h 1881"/>
                <a:gd name="T78" fmla="*/ 889 w 1292"/>
                <a:gd name="T79" fmla="*/ 1721 h 1881"/>
                <a:gd name="T80" fmla="*/ 989 w 1292"/>
                <a:gd name="T81" fmla="*/ 1749 h 1881"/>
                <a:gd name="T82" fmla="*/ 1115 w 1292"/>
                <a:gd name="T83" fmla="*/ 1849 h 1881"/>
                <a:gd name="T84" fmla="*/ 1199 w 1292"/>
                <a:gd name="T85" fmla="*/ 1881 h 1881"/>
                <a:gd name="T86" fmla="*/ 1142 w 1292"/>
                <a:gd name="T87" fmla="*/ 1763 h 1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92" h="1881">
                  <a:moveTo>
                    <a:pt x="1142" y="1763"/>
                  </a:moveTo>
                  <a:cubicBezTo>
                    <a:pt x="1140" y="1761"/>
                    <a:pt x="1140" y="1757"/>
                    <a:pt x="1141" y="1755"/>
                  </a:cubicBezTo>
                  <a:cubicBezTo>
                    <a:pt x="1146" y="1740"/>
                    <a:pt x="1164" y="1694"/>
                    <a:pt x="1171" y="1685"/>
                  </a:cubicBezTo>
                  <a:cubicBezTo>
                    <a:pt x="1181" y="1673"/>
                    <a:pt x="1215" y="1617"/>
                    <a:pt x="1214" y="1606"/>
                  </a:cubicBezTo>
                  <a:cubicBezTo>
                    <a:pt x="1213" y="1595"/>
                    <a:pt x="1209" y="1534"/>
                    <a:pt x="1206" y="1498"/>
                  </a:cubicBezTo>
                  <a:cubicBezTo>
                    <a:pt x="1204" y="1462"/>
                    <a:pt x="1112" y="1382"/>
                    <a:pt x="1156" y="1369"/>
                  </a:cubicBezTo>
                  <a:cubicBezTo>
                    <a:pt x="1199" y="1355"/>
                    <a:pt x="1292" y="1445"/>
                    <a:pt x="1247" y="1348"/>
                  </a:cubicBezTo>
                  <a:cubicBezTo>
                    <a:pt x="1211" y="1269"/>
                    <a:pt x="1199" y="1240"/>
                    <a:pt x="1195" y="1232"/>
                  </a:cubicBezTo>
                  <a:cubicBezTo>
                    <a:pt x="1194" y="1230"/>
                    <a:pt x="1194" y="1228"/>
                    <a:pt x="1195" y="1226"/>
                  </a:cubicBezTo>
                  <a:cubicBezTo>
                    <a:pt x="1200" y="1212"/>
                    <a:pt x="1222" y="1154"/>
                    <a:pt x="1238" y="1133"/>
                  </a:cubicBezTo>
                  <a:cubicBezTo>
                    <a:pt x="1257" y="1109"/>
                    <a:pt x="1289" y="1078"/>
                    <a:pt x="1288" y="1060"/>
                  </a:cubicBezTo>
                  <a:cubicBezTo>
                    <a:pt x="1287" y="1042"/>
                    <a:pt x="1281" y="966"/>
                    <a:pt x="1281" y="966"/>
                  </a:cubicBezTo>
                  <a:cubicBezTo>
                    <a:pt x="1274" y="868"/>
                    <a:pt x="1274" y="868"/>
                    <a:pt x="1274" y="868"/>
                  </a:cubicBezTo>
                  <a:cubicBezTo>
                    <a:pt x="1274" y="866"/>
                    <a:pt x="1274" y="865"/>
                    <a:pt x="1273" y="865"/>
                  </a:cubicBezTo>
                  <a:cubicBezTo>
                    <a:pt x="1242" y="800"/>
                    <a:pt x="1242" y="800"/>
                    <a:pt x="1242" y="800"/>
                  </a:cubicBezTo>
                  <a:cubicBezTo>
                    <a:pt x="1240" y="797"/>
                    <a:pt x="1241" y="793"/>
                    <a:pt x="1244" y="790"/>
                  </a:cubicBezTo>
                  <a:cubicBezTo>
                    <a:pt x="1237" y="789"/>
                    <a:pt x="1232" y="788"/>
                    <a:pt x="1228" y="788"/>
                  </a:cubicBezTo>
                  <a:cubicBezTo>
                    <a:pt x="1194" y="788"/>
                    <a:pt x="1195" y="773"/>
                    <a:pt x="1186" y="756"/>
                  </a:cubicBezTo>
                  <a:cubicBezTo>
                    <a:pt x="1178" y="739"/>
                    <a:pt x="1191" y="738"/>
                    <a:pt x="1197" y="700"/>
                  </a:cubicBezTo>
                  <a:cubicBezTo>
                    <a:pt x="1204" y="662"/>
                    <a:pt x="1204" y="657"/>
                    <a:pt x="1230" y="608"/>
                  </a:cubicBezTo>
                  <a:cubicBezTo>
                    <a:pt x="1257" y="559"/>
                    <a:pt x="1222" y="518"/>
                    <a:pt x="1223" y="504"/>
                  </a:cubicBezTo>
                  <a:cubicBezTo>
                    <a:pt x="1223" y="491"/>
                    <a:pt x="1198" y="424"/>
                    <a:pt x="1189" y="425"/>
                  </a:cubicBezTo>
                  <a:cubicBezTo>
                    <a:pt x="1179" y="425"/>
                    <a:pt x="1165" y="430"/>
                    <a:pt x="1157" y="431"/>
                  </a:cubicBezTo>
                  <a:cubicBezTo>
                    <a:pt x="1150" y="431"/>
                    <a:pt x="1109" y="440"/>
                    <a:pt x="1080" y="444"/>
                  </a:cubicBezTo>
                  <a:cubicBezTo>
                    <a:pt x="1050" y="448"/>
                    <a:pt x="1032" y="432"/>
                    <a:pt x="1032" y="432"/>
                  </a:cubicBezTo>
                  <a:cubicBezTo>
                    <a:pt x="1032" y="432"/>
                    <a:pt x="1016" y="421"/>
                    <a:pt x="999" y="409"/>
                  </a:cubicBezTo>
                  <a:cubicBezTo>
                    <a:pt x="981" y="396"/>
                    <a:pt x="977" y="361"/>
                    <a:pt x="977" y="342"/>
                  </a:cubicBezTo>
                  <a:cubicBezTo>
                    <a:pt x="978" y="322"/>
                    <a:pt x="985" y="292"/>
                    <a:pt x="984" y="277"/>
                  </a:cubicBezTo>
                  <a:cubicBezTo>
                    <a:pt x="983" y="265"/>
                    <a:pt x="976" y="226"/>
                    <a:pt x="972" y="205"/>
                  </a:cubicBezTo>
                  <a:cubicBezTo>
                    <a:pt x="971" y="198"/>
                    <a:pt x="965" y="193"/>
                    <a:pt x="959" y="193"/>
                  </a:cubicBezTo>
                  <a:cubicBezTo>
                    <a:pt x="939" y="193"/>
                    <a:pt x="900" y="192"/>
                    <a:pt x="882" y="190"/>
                  </a:cubicBezTo>
                  <a:cubicBezTo>
                    <a:pt x="858" y="188"/>
                    <a:pt x="849" y="173"/>
                    <a:pt x="839" y="156"/>
                  </a:cubicBezTo>
                  <a:cubicBezTo>
                    <a:pt x="828" y="139"/>
                    <a:pt x="813" y="111"/>
                    <a:pt x="793" y="93"/>
                  </a:cubicBezTo>
                  <a:cubicBezTo>
                    <a:pt x="773" y="74"/>
                    <a:pt x="734" y="77"/>
                    <a:pt x="726" y="80"/>
                  </a:cubicBezTo>
                  <a:cubicBezTo>
                    <a:pt x="721" y="82"/>
                    <a:pt x="688" y="92"/>
                    <a:pt x="675" y="96"/>
                  </a:cubicBezTo>
                  <a:cubicBezTo>
                    <a:pt x="672" y="97"/>
                    <a:pt x="668" y="97"/>
                    <a:pt x="665" y="95"/>
                  </a:cubicBezTo>
                  <a:cubicBezTo>
                    <a:pt x="649" y="88"/>
                    <a:pt x="601" y="65"/>
                    <a:pt x="596" y="66"/>
                  </a:cubicBezTo>
                  <a:cubicBezTo>
                    <a:pt x="593" y="66"/>
                    <a:pt x="586" y="77"/>
                    <a:pt x="580" y="86"/>
                  </a:cubicBezTo>
                  <a:cubicBezTo>
                    <a:pt x="577" y="92"/>
                    <a:pt x="569" y="95"/>
                    <a:pt x="563" y="92"/>
                  </a:cubicBezTo>
                  <a:cubicBezTo>
                    <a:pt x="554" y="88"/>
                    <a:pt x="542" y="81"/>
                    <a:pt x="537" y="74"/>
                  </a:cubicBezTo>
                  <a:cubicBezTo>
                    <a:pt x="529" y="61"/>
                    <a:pt x="529" y="16"/>
                    <a:pt x="527" y="8"/>
                  </a:cubicBezTo>
                  <a:cubicBezTo>
                    <a:pt x="524" y="0"/>
                    <a:pt x="462" y="13"/>
                    <a:pt x="456" y="13"/>
                  </a:cubicBezTo>
                  <a:cubicBezTo>
                    <a:pt x="452" y="13"/>
                    <a:pt x="434" y="60"/>
                    <a:pt x="428" y="77"/>
                  </a:cubicBezTo>
                  <a:cubicBezTo>
                    <a:pt x="427" y="81"/>
                    <a:pt x="423" y="85"/>
                    <a:pt x="419" y="86"/>
                  </a:cubicBezTo>
                  <a:cubicBezTo>
                    <a:pt x="354" y="108"/>
                    <a:pt x="354" y="108"/>
                    <a:pt x="354" y="108"/>
                  </a:cubicBezTo>
                  <a:cubicBezTo>
                    <a:pt x="353" y="108"/>
                    <a:pt x="352" y="109"/>
                    <a:pt x="352" y="109"/>
                  </a:cubicBezTo>
                  <a:cubicBezTo>
                    <a:pt x="334" y="111"/>
                    <a:pt x="139" y="138"/>
                    <a:pt x="125" y="139"/>
                  </a:cubicBezTo>
                  <a:cubicBezTo>
                    <a:pt x="98" y="141"/>
                    <a:pt x="98" y="141"/>
                    <a:pt x="98" y="141"/>
                  </a:cubicBezTo>
                  <a:cubicBezTo>
                    <a:pt x="93" y="141"/>
                    <a:pt x="88" y="139"/>
                    <a:pt x="85" y="134"/>
                  </a:cubicBezTo>
                  <a:cubicBezTo>
                    <a:pt x="72" y="114"/>
                    <a:pt x="34" y="57"/>
                    <a:pt x="27" y="48"/>
                  </a:cubicBezTo>
                  <a:cubicBezTo>
                    <a:pt x="27" y="48"/>
                    <a:pt x="27" y="48"/>
                    <a:pt x="27" y="47"/>
                  </a:cubicBezTo>
                  <a:cubicBezTo>
                    <a:pt x="18" y="36"/>
                    <a:pt x="0" y="43"/>
                    <a:pt x="1" y="58"/>
                  </a:cubicBezTo>
                  <a:cubicBezTo>
                    <a:pt x="3" y="73"/>
                    <a:pt x="3" y="73"/>
                    <a:pt x="3" y="73"/>
                  </a:cubicBezTo>
                  <a:cubicBezTo>
                    <a:pt x="8" y="143"/>
                    <a:pt x="8" y="143"/>
                    <a:pt x="8" y="143"/>
                  </a:cubicBezTo>
                  <a:cubicBezTo>
                    <a:pt x="8" y="145"/>
                    <a:pt x="8" y="146"/>
                    <a:pt x="8" y="147"/>
                  </a:cubicBezTo>
                  <a:cubicBezTo>
                    <a:pt x="11" y="157"/>
                    <a:pt x="28" y="211"/>
                    <a:pt x="30" y="216"/>
                  </a:cubicBezTo>
                  <a:cubicBezTo>
                    <a:pt x="32" y="222"/>
                    <a:pt x="72" y="284"/>
                    <a:pt x="82" y="295"/>
                  </a:cubicBezTo>
                  <a:cubicBezTo>
                    <a:pt x="92" y="306"/>
                    <a:pt x="200" y="347"/>
                    <a:pt x="220" y="347"/>
                  </a:cubicBezTo>
                  <a:cubicBezTo>
                    <a:pt x="237" y="348"/>
                    <a:pt x="292" y="376"/>
                    <a:pt x="312" y="387"/>
                  </a:cubicBezTo>
                  <a:cubicBezTo>
                    <a:pt x="316" y="390"/>
                    <a:pt x="319" y="394"/>
                    <a:pt x="319" y="400"/>
                  </a:cubicBezTo>
                  <a:cubicBezTo>
                    <a:pt x="321" y="451"/>
                    <a:pt x="321" y="451"/>
                    <a:pt x="321" y="451"/>
                  </a:cubicBezTo>
                  <a:cubicBezTo>
                    <a:pt x="321" y="453"/>
                    <a:pt x="321" y="454"/>
                    <a:pt x="321" y="456"/>
                  </a:cubicBezTo>
                  <a:cubicBezTo>
                    <a:pt x="226" y="750"/>
                    <a:pt x="226" y="750"/>
                    <a:pt x="226" y="750"/>
                  </a:cubicBezTo>
                  <a:cubicBezTo>
                    <a:pt x="225" y="752"/>
                    <a:pt x="225" y="753"/>
                    <a:pt x="225" y="754"/>
                  </a:cubicBezTo>
                  <a:cubicBezTo>
                    <a:pt x="225" y="774"/>
                    <a:pt x="220" y="917"/>
                    <a:pt x="222" y="939"/>
                  </a:cubicBezTo>
                  <a:cubicBezTo>
                    <a:pt x="223" y="962"/>
                    <a:pt x="236" y="1004"/>
                    <a:pt x="236" y="1012"/>
                  </a:cubicBezTo>
                  <a:cubicBezTo>
                    <a:pt x="237" y="1019"/>
                    <a:pt x="251" y="1086"/>
                    <a:pt x="256" y="1107"/>
                  </a:cubicBezTo>
                  <a:cubicBezTo>
                    <a:pt x="256" y="1110"/>
                    <a:pt x="258" y="1114"/>
                    <a:pt x="261" y="1116"/>
                  </a:cubicBezTo>
                  <a:cubicBezTo>
                    <a:pt x="280" y="1129"/>
                    <a:pt x="348" y="1180"/>
                    <a:pt x="362" y="1203"/>
                  </a:cubicBezTo>
                  <a:cubicBezTo>
                    <a:pt x="379" y="1229"/>
                    <a:pt x="376" y="1259"/>
                    <a:pt x="380" y="1325"/>
                  </a:cubicBezTo>
                  <a:cubicBezTo>
                    <a:pt x="385" y="1391"/>
                    <a:pt x="445" y="1395"/>
                    <a:pt x="445" y="1395"/>
                  </a:cubicBezTo>
                  <a:cubicBezTo>
                    <a:pt x="445" y="1395"/>
                    <a:pt x="591" y="1423"/>
                    <a:pt x="599" y="1425"/>
                  </a:cubicBezTo>
                  <a:cubicBezTo>
                    <a:pt x="605" y="1426"/>
                    <a:pt x="641" y="1442"/>
                    <a:pt x="654" y="1448"/>
                  </a:cubicBezTo>
                  <a:cubicBezTo>
                    <a:pt x="657" y="1449"/>
                    <a:pt x="660" y="1449"/>
                    <a:pt x="664" y="1448"/>
                  </a:cubicBezTo>
                  <a:cubicBezTo>
                    <a:pt x="673" y="1445"/>
                    <a:pt x="694" y="1438"/>
                    <a:pt x="700" y="1433"/>
                  </a:cubicBezTo>
                  <a:cubicBezTo>
                    <a:pt x="709" y="1427"/>
                    <a:pt x="752" y="1449"/>
                    <a:pt x="762" y="1452"/>
                  </a:cubicBezTo>
                  <a:cubicBezTo>
                    <a:pt x="772" y="1455"/>
                    <a:pt x="825" y="1508"/>
                    <a:pt x="828" y="1516"/>
                  </a:cubicBezTo>
                  <a:cubicBezTo>
                    <a:pt x="830" y="1524"/>
                    <a:pt x="780" y="1555"/>
                    <a:pt x="773" y="1557"/>
                  </a:cubicBezTo>
                  <a:cubicBezTo>
                    <a:pt x="766" y="1560"/>
                    <a:pt x="779" y="1647"/>
                    <a:pt x="780" y="1655"/>
                  </a:cubicBezTo>
                  <a:cubicBezTo>
                    <a:pt x="780" y="1662"/>
                    <a:pt x="882" y="1722"/>
                    <a:pt x="889" y="1721"/>
                  </a:cubicBezTo>
                  <a:cubicBezTo>
                    <a:pt x="896" y="1721"/>
                    <a:pt x="969" y="1742"/>
                    <a:pt x="984" y="1747"/>
                  </a:cubicBezTo>
                  <a:cubicBezTo>
                    <a:pt x="986" y="1747"/>
                    <a:pt x="987" y="1748"/>
                    <a:pt x="989" y="1749"/>
                  </a:cubicBezTo>
                  <a:cubicBezTo>
                    <a:pt x="1112" y="1847"/>
                    <a:pt x="1112" y="1847"/>
                    <a:pt x="1112" y="1847"/>
                  </a:cubicBezTo>
                  <a:cubicBezTo>
                    <a:pt x="1113" y="1848"/>
                    <a:pt x="1114" y="1848"/>
                    <a:pt x="1115" y="1849"/>
                  </a:cubicBezTo>
                  <a:cubicBezTo>
                    <a:pt x="1193" y="1880"/>
                    <a:pt x="1193" y="1880"/>
                    <a:pt x="1193" y="1880"/>
                  </a:cubicBezTo>
                  <a:cubicBezTo>
                    <a:pt x="1195" y="1881"/>
                    <a:pt x="1197" y="1881"/>
                    <a:pt x="1199" y="1881"/>
                  </a:cubicBezTo>
                  <a:cubicBezTo>
                    <a:pt x="1242" y="1878"/>
                    <a:pt x="1242" y="1878"/>
                    <a:pt x="1242" y="1878"/>
                  </a:cubicBezTo>
                  <a:lnTo>
                    <a:pt x="1142" y="176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42"/>
            <p:cNvSpPr>
              <a:spLocks/>
            </p:cNvSpPr>
            <p:nvPr/>
          </p:nvSpPr>
          <p:spPr bwMode="auto">
            <a:xfrm>
              <a:off x="7840203" y="2392375"/>
              <a:ext cx="697373" cy="1374619"/>
            </a:xfrm>
            <a:custGeom>
              <a:avLst/>
              <a:gdLst>
                <a:gd name="T0" fmla="*/ 1719 w 1805"/>
                <a:gd name="T1" fmla="*/ 265 h 3556"/>
                <a:gd name="T2" fmla="*/ 1696 w 1805"/>
                <a:gd name="T3" fmla="*/ 78 h 3556"/>
                <a:gd name="T4" fmla="*/ 1627 w 1805"/>
                <a:gd name="T5" fmla="*/ 43 h 3556"/>
                <a:gd name="T6" fmla="*/ 1560 w 1805"/>
                <a:gd name="T7" fmla="*/ 60 h 3556"/>
                <a:gd name="T8" fmla="*/ 1520 w 1805"/>
                <a:gd name="T9" fmla="*/ 132 h 3556"/>
                <a:gd name="T10" fmla="*/ 1515 w 1805"/>
                <a:gd name="T11" fmla="*/ 233 h 3556"/>
                <a:gd name="T12" fmla="*/ 1311 w 1805"/>
                <a:gd name="T13" fmla="*/ 185 h 3556"/>
                <a:gd name="T14" fmla="*/ 1091 w 1805"/>
                <a:gd name="T15" fmla="*/ 323 h 3556"/>
                <a:gd name="T16" fmla="*/ 927 w 1805"/>
                <a:gd name="T17" fmla="*/ 540 h 3556"/>
                <a:gd name="T18" fmla="*/ 756 w 1805"/>
                <a:gd name="T19" fmla="*/ 606 h 3556"/>
                <a:gd name="T20" fmla="*/ 621 w 1805"/>
                <a:gd name="T21" fmla="*/ 601 h 3556"/>
                <a:gd name="T22" fmla="*/ 502 w 1805"/>
                <a:gd name="T23" fmla="*/ 800 h 3556"/>
                <a:gd name="T24" fmla="*/ 401 w 1805"/>
                <a:gd name="T25" fmla="*/ 937 h 3556"/>
                <a:gd name="T26" fmla="*/ 387 w 1805"/>
                <a:gd name="T27" fmla="*/ 985 h 3556"/>
                <a:gd name="T28" fmla="*/ 524 w 1805"/>
                <a:gd name="T29" fmla="*/ 1286 h 3556"/>
                <a:gd name="T30" fmla="*/ 494 w 1805"/>
                <a:gd name="T31" fmla="*/ 1466 h 3556"/>
                <a:gd name="T32" fmla="*/ 453 w 1805"/>
                <a:gd name="T33" fmla="*/ 1856 h 3556"/>
                <a:gd name="T34" fmla="*/ 284 w 1805"/>
                <a:gd name="T35" fmla="*/ 1968 h 3556"/>
                <a:gd name="T36" fmla="*/ 251 w 1805"/>
                <a:gd name="T37" fmla="*/ 1976 h 3556"/>
                <a:gd name="T38" fmla="*/ 100 w 1805"/>
                <a:gd name="T39" fmla="*/ 2079 h 3556"/>
                <a:gd name="T40" fmla="*/ 3 w 1805"/>
                <a:gd name="T41" fmla="*/ 2154 h 3556"/>
                <a:gd name="T42" fmla="*/ 191 w 1805"/>
                <a:gd name="T43" fmla="*/ 2594 h 3556"/>
                <a:gd name="T44" fmla="*/ 176 w 1805"/>
                <a:gd name="T45" fmla="*/ 2830 h 3556"/>
                <a:gd name="T46" fmla="*/ 218 w 1805"/>
                <a:gd name="T47" fmla="*/ 2984 h 3556"/>
                <a:gd name="T48" fmla="*/ 272 w 1805"/>
                <a:gd name="T49" fmla="*/ 3076 h 3556"/>
                <a:gd name="T50" fmla="*/ 274 w 1805"/>
                <a:gd name="T51" fmla="*/ 3132 h 3556"/>
                <a:gd name="T52" fmla="*/ 199 w 1805"/>
                <a:gd name="T53" fmla="*/ 3235 h 3556"/>
                <a:gd name="T54" fmla="*/ 168 w 1805"/>
                <a:gd name="T55" fmla="*/ 3318 h 3556"/>
                <a:gd name="T56" fmla="*/ 64 w 1805"/>
                <a:gd name="T57" fmla="*/ 3430 h 3556"/>
                <a:gd name="T58" fmla="*/ 60 w 1805"/>
                <a:gd name="T59" fmla="*/ 3548 h 3556"/>
                <a:gd name="T60" fmla="*/ 106 w 1805"/>
                <a:gd name="T61" fmla="*/ 3538 h 3556"/>
                <a:gd name="T62" fmla="*/ 408 w 1805"/>
                <a:gd name="T63" fmla="*/ 3253 h 3556"/>
                <a:gd name="T64" fmla="*/ 571 w 1805"/>
                <a:gd name="T65" fmla="*/ 3045 h 3556"/>
                <a:gd name="T66" fmla="*/ 846 w 1805"/>
                <a:gd name="T67" fmla="*/ 3070 h 3556"/>
                <a:gd name="T68" fmla="*/ 889 w 1805"/>
                <a:gd name="T69" fmla="*/ 2913 h 3556"/>
                <a:gd name="T70" fmla="*/ 921 w 1805"/>
                <a:gd name="T71" fmla="*/ 2702 h 3556"/>
                <a:gd name="T72" fmla="*/ 807 w 1805"/>
                <a:gd name="T73" fmla="*/ 2654 h 3556"/>
                <a:gd name="T74" fmla="*/ 706 w 1805"/>
                <a:gd name="T75" fmla="*/ 2451 h 3556"/>
                <a:gd name="T76" fmla="*/ 739 w 1805"/>
                <a:gd name="T77" fmla="*/ 2072 h 3556"/>
                <a:gd name="T78" fmla="*/ 759 w 1805"/>
                <a:gd name="T79" fmla="*/ 1959 h 3556"/>
                <a:gd name="T80" fmla="*/ 872 w 1805"/>
                <a:gd name="T81" fmla="*/ 1953 h 3556"/>
                <a:gd name="T82" fmla="*/ 1053 w 1805"/>
                <a:gd name="T83" fmla="*/ 1855 h 3556"/>
                <a:gd name="T84" fmla="*/ 1095 w 1805"/>
                <a:gd name="T85" fmla="*/ 1696 h 3556"/>
                <a:gd name="T86" fmla="*/ 1007 w 1805"/>
                <a:gd name="T87" fmla="*/ 1413 h 3556"/>
                <a:gd name="T88" fmla="*/ 735 w 1805"/>
                <a:gd name="T89" fmla="*/ 1342 h 3556"/>
                <a:gd name="T90" fmla="*/ 684 w 1805"/>
                <a:gd name="T91" fmla="*/ 1240 h 3556"/>
                <a:gd name="T92" fmla="*/ 820 w 1805"/>
                <a:gd name="T93" fmla="*/ 1116 h 3556"/>
                <a:gd name="T94" fmla="*/ 1112 w 1805"/>
                <a:gd name="T95" fmla="*/ 1099 h 3556"/>
                <a:gd name="T96" fmla="*/ 1264 w 1805"/>
                <a:gd name="T97" fmla="*/ 1196 h 3556"/>
                <a:gd name="T98" fmla="*/ 1411 w 1805"/>
                <a:gd name="T99" fmla="*/ 1166 h 3556"/>
                <a:gd name="T100" fmla="*/ 1720 w 1805"/>
                <a:gd name="T101" fmla="*/ 1022 h 3556"/>
                <a:gd name="T102" fmla="*/ 1633 w 1805"/>
                <a:gd name="T103" fmla="*/ 779 h 3556"/>
                <a:gd name="T104" fmla="*/ 1644 w 1805"/>
                <a:gd name="T105" fmla="*/ 675 h 3556"/>
                <a:gd name="T106" fmla="*/ 1749 w 1805"/>
                <a:gd name="T107" fmla="*/ 546 h 3556"/>
                <a:gd name="T108" fmla="*/ 1797 w 1805"/>
                <a:gd name="T109" fmla="*/ 319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05" h="3556">
                  <a:moveTo>
                    <a:pt x="1794" y="279"/>
                  </a:moveTo>
                  <a:cubicBezTo>
                    <a:pt x="1780" y="263"/>
                    <a:pt x="1780" y="263"/>
                    <a:pt x="1780" y="263"/>
                  </a:cubicBezTo>
                  <a:cubicBezTo>
                    <a:pt x="1771" y="253"/>
                    <a:pt x="1758" y="249"/>
                    <a:pt x="1746" y="254"/>
                  </a:cubicBezTo>
                  <a:cubicBezTo>
                    <a:pt x="1719" y="265"/>
                    <a:pt x="1719" y="265"/>
                    <a:pt x="1719" y="265"/>
                  </a:cubicBezTo>
                  <a:cubicBezTo>
                    <a:pt x="1701" y="272"/>
                    <a:pt x="1680" y="260"/>
                    <a:pt x="1677" y="239"/>
                  </a:cubicBezTo>
                  <a:cubicBezTo>
                    <a:pt x="1677" y="236"/>
                    <a:pt x="1677" y="233"/>
                    <a:pt x="1678" y="229"/>
                  </a:cubicBezTo>
                  <a:cubicBezTo>
                    <a:pt x="1680" y="214"/>
                    <a:pt x="1687" y="168"/>
                    <a:pt x="1689" y="160"/>
                  </a:cubicBezTo>
                  <a:cubicBezTo>
                    <a:pt x="1691" y="153"/>
                    <a:pt x="1694" y="104"/>
                    <a:pt x="1696" y="78"/>
                  </a:cubicBezTo>
                  <a:cubicBezTo>
                    <a:pt x="1696" y="67"/>
                    <a:pt x="1692" y="57"/>
                    <a:pt x="1684" y="50"/>
                  </a:cubicBezTo>
                  <a:cubicBezTo>
                    <a:pt x="1631" y="4"/>
                    <a:pt x="1631" y="4"/>
                    <a:pt x="1631" y="4"/>
                  </a:cubicBezTo>
                  <a:cubicBezTo>
                    <a:pt x="1629" y="3"/>
                    <a:pt x="1627" y="1"/>
                    <a:pt x="1624" y="0"/>
                  </a:cubicBezTo>
                  <a:cubicBezTo>
                    <a:pt x="1627" y="43"/>
                    <a:pt x="1627" y="43"/>
                    <a:pt x="1627" y="43"/>
                  </a:cubicBezTo>
                  <a:cubicBezTo>
                    <a:pt x="1628" y="51"/>
                    <a:pt x="1625" y="59"/>
                    <a:pt x="1619" y="65"/>
                  </a:cubicBezTo>
                  <a:cubicBezTo>
                    <a:pt x="1607" y="76"/>
                    <a:pt x="1607" y="76"/>
                    <a:pt x="1607" y="76"/>
                  </a:cubicBezTo>
                  <a:cubicBezTo>
                    <a:pt x="1595" y="88"/>
                    <a:pt x="1575" y="85"/>
                    <a:pt x="1567" y="70"/>
                  </a:cubicBezTo>
                  <a:cubicBezTo>
                    <a:pt x="1560" y="60"/>
                    <a:pt x="1560" y="60"/>
                    <a:pt x="1560" y="60"/>
                  </a:cubicBezTo>
                  <a:cubicBezTo>
                    <a:pt x="1555" y="51"/>
                    <a:pt x="1546" y="46"/>
                    <a:pt x="1536" y="47"/>
                  </a:cubicBezTo>
                  <a:cubicBezTo>
                    <a:pt x="1513" y="48"/>
                    <a:pt x="1475" y="52"/>
                    <a:pt x="1478" y="62"/>
                  </a:cubicBezTo>
                  <a:cubicBezTo>
                    <a:pt x="1481" y="75"/>
                    <a:pt x="1478" y="109"/>
                    <a:pt x="1492" y="116"/>
                  </a:cubicBezTo>
                  <a:cubicBezTo>
                    <a:pt x="1505" y="123"/>
                    <a:pt x="1507" y="120"/>
                    <a:pt x="1520" y="132"/>
                  </a:cubicBezTo>
                  <a:cubicBezTo>
                    <a:pt x="1526" y="138"/>
                    <a:pt x="1531" y="144"/>
                    <a:pt x="1536" y="149"/>
                  </a:cubicBezTo>
                  <a:cubicBezTo>
                    <a:pt x="1542" y="157"/>
                    <a:pt x="1543" y="168"/>
                    <a:pt x="1540" y="177"/>
                  </a:cubicBezTo>
                  <a:cubicBezTo>
                    <a:pt x="1524" y="219"/>
                    <a:pt x="1524" y="219"/>
                    <a:pt x="1524" y="219"/>
                  </a:cubicBezTo>
                  <a:cubicBezTo>
                    <a:pt x="1524" y="219"/>
                    <a:pt x="1522" y="227"/>
                    <a:pt x="1515" y="233"/>
                  </a:cubicBezTo>
                  <a:cubicBezTo>
                    <a:pt x="1508" y="239"/>
                    <a:pt x="1488" y="248"/>
                    <a:pt x="1477" y="236"/>
                  </a:cubicBezTo>
                  <a:cubicBezTo>
                    <a:pt x="1467" y="223"/>
                    <a:pt x="1416" y="158"/>
                    <a:pt x="1409" y="159"/>
                  </a:cubicBezTo>
                  <a:cubicBezTo>
                    <a:pt x="1403" y="159"/>
                    <a:pt x="1350" y="170"/>
                    <a:pt x="1327" y="174"/>
                  </a:cubicBezTo>
                  <a:cubicBezTo>
                    <a:pt x="1321" y="175"/>
                    <a:pt x="1315" y="179"/>
                    <a:pt x="1311" y="185"/>
                  </a:cubicBezTo>
                  <a:cubicBezTo>
                    <a:pt x="1256" y="266"/>
                    <a:pt x="1256" y="266"/>
                    <a:pt x="1256" y="266"/>
                  </a:cubicBezTo>
                  <a:cubicBezTo>
                    <a:pt x="1253" y="271"/>
                    <a:pt x="1248" y="274"/>
                    <a:pt x="1242" y="276"/>
                  </a:cubicBezTo>
                  <a:cubicBezTo>
                    <a:pt x="1095" y="321"/>
                    <a:pt x="1095" y="321"/>
                    <a:pt x="1095" y="321"/>
                  </a:cubicBezTo>
                  <a:cubicBezTo>
                    <a:pt x="1094" y="321"/>
                    <a:pt x="1092" y="322"/>
                    <a:pt x="1091" y="323"/>
                  </a:cubicBezTo>
                  <a:cubicBezTo>
                    <a:pt x="1080" y="328"/>
                    <a:pt x="1021" y="358"/>
                    <a:pt x="1029" y="379"/>
                  </a:cubicBezTo>
                  <a:cubicBezTo>
                    <a:pt x="1038" y="402"/>
                    <a:pt x="1041" y="439"/>
                    <a:pt x="1036" y="447"/>
                  </a:cubicBezTo>
                  <a:cubicBezTo>
                    <a:pt x="1032" y="455"/>
                    <a:pt x="979" y="488"/>
                    <a:pt x="972" y="494"/>
                  </a:cubicBezTo>
                  <a:cubicBezTo>
                    <a:pt x="965" y="500"/>
                    <a:pt x="938" y="512"/>
                    <a:pt x="927" y="540"/>
                  </a:cubicBezTo>
                  <a:cubicBezTo>
                    <a:pt x="920" y="558"/>
                    <a:pt x="879" y="626"/>
                    <a:pt x="855" y="665"/>
                  </a:cubicBezTo>
                  <a:cubicBezTo>
                    <a:pt x="846" y="680"/>
                    <a:pt x="826" y="682"/>
                    <a:pt x="814" y="669"/>
                  </a:cubicBezTo>
                  <a:cubicBezTo>
                    <a:pt x="761" y="613"/>
                    <a:pt x="761" y="613"/>
                    <a:pt x="761" y="613"/>
                  </a:cubicBezTo>
                  <a:cubicBezTo>
                    <a:pt x="759" y="611"/>
                    <a:pt x="758" y="609"/>
                    <a:pt x="756" y="606"/>
                  </a:cubicBezTo>
                  <a:cubicBezTo>
                    <a:pt x="740" y="573"/>
                    <a:pt x="740" y="573"/>
                    <a:pt x="740" y="573"/>
                  </a:cubicBezTo>
                  <a:cubicBezTo>
                    <a:pt x="734" y="561"/>
                    <a:pt x="719" y="555"/>
                    <a:pt x="707" y="560"/>
                  </a:cubicBezTo>
                  <a:cubicBezTo>
                    <a:pt x="635" y="589"/>
                    <a:pt x="635" y="589"/>
                    <a:pt x="635" y="589"/>
                  </a:cubicBezTo>
                  <a:cubicBezTo>
                    <a:pt x="629" y="592"/>
                    <a:pt x="624" y="596"/>
                    <a:pt x="621" y="601"/>
                  </a:cubicBezTo>
                  <a:cubicBezTo>
                    <a:pt x="561" y="710"/>
                    <a:pt x="561" y="710"/>
                    <a:pt x="561" y="710"/>
                  </a:cubicBezTo>
                  <a:cubicBezTo>
                    <a:pt x="560" y="713"/>
                    <a:pt x="558" y="715"/>
                    <a:pt x="555" y="717"/>
                  </a:cubicBezTo>
                  <a:cubicBezTo>
                    <a:pt x="505" y="761"/>
                    <a:pt x="505" y="761"/>
                    <a:pt x="505" y="761"/>
                  </a:cubicBezTo>
                  <a:cubicBezTo>
                    <a:pt x="494" y="771"/>
                    <a:pt x="493" y="788"/>
                    <a:pt x="502" y="800"/>
                  </a:cubicBezTo>
                  <a:cubicBezTo>
                    <a:pt x="507" y="807"/>
                    <a:pt x="514" y="814"/>
                    <a:pt x="521" y="820"/>
                  </a:cubicBezTo>
                  <a:cubicBezTo>
                    <a:pt x="543" y="837"/>
                    <a:pt x="495" y="884"/>
                    <a:pt x="495" y="884"/>
                  </a:cubicBezTo>
                  <a:cubicBezTo>
                    <a:pt x="495" y="884"/>
                    <a:pt x="479" y="899"/>
                    <a:pt x="475" y="915"/>
                  </a:cubicBezTo>
                  <a:cubicBezTo>
                    <a:pt x="472" y="930"/>
                    <a:pt x="414" y="935"/>
                    <a:pt x="401" y="937"/>
                  </a:cubicBezTo>
                  <a:cubicBezTo>
                    <a:pt x="400" y="937"/>
                    <a:pt x="398" y="937"/>
                    <a:pt x="396" y="937"/>
                  </a:cubicBezTo>
                  <a:cubicBezTo>
                    <a:pt x="383" y="935"/>
                    <a:pt x="312" y="929"/>
                    <a:pt x="331" y="942"/>
                  </a:cubicBezTo>
                  <a:cubicBezTo>
                    <a:pt x="352" y="956"/>
                    <a:pt x="372" y="986"/>
                    <a:pt x="379" y="986"/>
                  </a:cubicBezTo>
                  <a:cubicBezTo>
                    <a:pt x="387" y="985"/>
                    <a:pt x="387" y="985"/>
                    <a:pt x="387" y="985"/>
                  </a:cubicBezTo>
                  <a:cubicBezTo>
                    <a:pt x="387" y="985"/>
                    <a:pt x="420" y="1125"/>
                    <a:pt x="415" y="1134"/>
                  </a:cubicBezTo>
                  <a:cubicBezTo>
                    <a:pt x="411" y="1142"/>
                    <a:pt x="401" y="1175"/>
                    <a:pt x="401" y="1187"/>
                  </a:cubicBezTo>
                  <a:cubicBezTo>
                    <a:pt x="402" y="1198"/>
                    <a:pt x="448" y="1274"/>
                    <a:pt x="456" y="1273"/>
                  </a:cubicBezTo>
                  <a:cubicBezTo>
                    <a:pt x="463" y="1273"/>
                    <a:pt x="518" y="1260"/>
                    <a:pt x="524" y="1286"/>
                  </a:cubicBezTo>
                  <a:cubicBezTo>
                    <a:pt x="528" y="1307"/>
                    <a:pt x="536" y="1373"/>
                    <a:pt x="540" y="1403"/>
                  </a:cubicBezTo>
                  <a:cubicBezTo>
                    <a:pt x="541" y="1412"/>
                    <a:pt x="537" y="1421"/>
                    <a:pt x="531" y="1427"/>
                  </a:cubicBezTo>
                  <a:cubicBezTo>
                    <a:pt x="503" y="1452"/>
                    <a:pt x="503" y="1452"/>
                    <a:pt x="503" y="1452"/>
                  </a:cubicBezTo>
                  <a:cubicBezTo>
                    <a:pt x="499" y="1455"/>
                    <a:pt x="496" y="1460"/>
                    <a:pt x="494" y="1466"/>
                  </a:cubicBezTo>
                  <a:cubicBezTo>
                    <a:pt x="489" y="1490"/>
                    <a:pt x="474" y="1557"/>
                    <a:pt x="478" y="1581"/>
                  </a:cubicBezTo>
                  <a:cubicBezTo>
                    <a:pt x="482" y="1609"/>
                    <a:pt x="494" y="1670"/>
                    <a:pt x="501" y="1694"/>
                  </a:cubicBezTo>
                  <a:cubicBezTo>
                    <a:pt x="508" y="1719"/>
                    <a:pt x="517" y="1745"/>
                    <a:pt x="511" y="1767"/>
                  </a:cubicBezTo>
                  <a:cubicBezTo>
                    <a:pt x="506" y="1787"/>
                    <a:pt x="464" y="1841"/>
                    <a:pt x="453" y="1856"/>
                  </a:cubicBezTo>
                  <a:cubicBezTo>
                    <a:pt x="451" y="1859"/>
                    <a:pt x="449" y="1861"/>
                    <a:pt x="446" y="1863"/>
                  </a:cubicBezTo>
                  <a:cubicBezTo>
                    <a:pt x="382" y="1902"/>
                    <a:pt x="382" y="1902"/>
                    <a:pt x="382" y="1902"/>
                  </a:cubicBezTo>
                  <a:cubicBezTo>
                    <a:pt x="370" y="1910"/>
                    <a:pt x="309" y="1953"/>
                    <a:pt x="293" y="1964"/>
                  </a:cubicBezTo>
                  <a:cubicBezTo>
                    <a:pt x="290" y="1966"/>
                    <a:pt x="287" y="1967"/>
                    <a:pt x="284" y="1968"/>
                  </a:cubicBezTo>
                  <a:cubicBezTo>
                    <a:pt x="254" y="1975"/>
                    <a:pt x="254" y="1975"/>
                    <a:pt x="254" y="1975"/>
                  </a:cubicBezTo>
                  <a:cubicBezTo>
                    <a:pt x="253" y="1976"/>
                    <a:pt x="252" y="1976"/>
                    <a:pt x="250" y="1976"/>
                  </a:cubicBezTo>
                  <a:cubicBezTo>
                    <a:pt x="170" y="1840"/>
                    <a:pt x="170" y="1840"/>
                    <a:pt x="170" y="1840"/>
                  </a:cubicBezTo>
                  <a:cubicBezTo>
                    <a:pt x="251" y="1976"/>
                    <a:pt x="251" y="1976"/>
                    <a:pt x="251" y="1976"/>
                  </a:cubicBezTo>
                  <a:cubicBezTo>
                    <a:pt x="254" y="1982"/>
                    <a:pt x="251" y="1990"/>
                    <a:pt x="244" y="1992"/>
                  </a:cubicBezTo>
                  <a:cubicBezTo>
                    <a:pt x="175" y="2011"/>
                    <a:pt x="175" y="2011"/>
                    <a:pt x="175" y="2011"/>
                  </a:cubicBezTo>
                  <a:cubicBezTo>
                    <a:pt x="174" y="2011"/>
                    <a:pt x="172" y="2012"/>
                    <a:pt x="171" y="2014"/>
                  </a:cubicBezTo>
                  <a:cubicBezTo>
                    <a:pt x="160" y="2024"/>
                    <a:pt x="110" y="2076"/>
                    <a:pt x="100" y="2079"/>
                  </a:cubicBezTo>
                  <a:cubicBezTo>
                    <a:pt x="90" y="2082"/>
                    <a:pt x="53" y="2103"/>
                    <a:pt x="48" y="2106"/>
                  </a:cubicBezTo>
                  <a:cubicBezTo>
                    <a:pt x="47" y="2107"/>
                    <a:pt x="47" y="2107"/>
                    <a:pt x="47" y="2107"/>
                  </a:cubicBezTo>
                  <a:cubicBezTo>
                    <a:pt x="5" y="2140"/>
                    <a:pt x="5" y="2140"/>
                    <a:pt x="5" y="2140"/>
                  </a:cubicBezTo>
                  <a:cubicBezTo>
                    <a:pt x="1" y="2143"/>
                    <a:pt x="0" y="2150"/>
                    <a:pt x="3" y="2154"/>
                  </a:cubicBezTo>
                  <a:cubicBezTo>
                    <a:pt x="36" y="2207"/>
                    <a:pt x="36" y="2207"/>
                    <a:pt x="36" y="2207"/>
                  </a:cubicBezTo>
                  <a:cubicBezTo>
                    <a:pt x="36" y="2208"/>
                    <a:pt x="36" y="2208"/>
                    <a:pt x="37" y="2209"/>
                  </a:cubicBezTo>
                  <a:cubicBezTo>
                    <a:pt x="43" y="2225"/>
                    <a:pt x="137" y="2466"/>
                    <a:pt x="142" y="2473"/>
                  </a:cubicBezTo>
                  <a:cubicBezTo>
                    <a:pt x="147" y="2479"/>
                    <a:pt x="186" y="2581"/>
                    <a:pt x="191" y="2594"/>
                  </a:cubicBezTo>
                  <a:cubicBezTo>
                    <a:pt x="192" y="2595"/>
                    <a:pt x="192" y="2596"/>
                    <a:pt x="192" y="2598"/>
                  </a:cubicBezTo>
                  <a:cubicBezTo>
                    <a:pt x="206" y="2755"/>
                    <a:pt x="206" y="2755"/>
                    <a:pt x="206" y="2755"/>
                  </a:cubicBezTo>
                  <a:cubicBezTo>
                    <a:pt x="206" y="2757"/>
                    <a:pt x="206" y="2758"/>
                    <a:pt x="205" y="2760"/>
                  </a:cubicBezTo>
                  <a:cubicBezTo>
                    <a:pt x="176" y="2830"/>
                    <a:pt x="176" y="2830"/>
                    <a:pt x="176" y="2830"/>
                  </a:cubicBezTo>
                  <a:cubicBezTo>
                    <a:pt x="175" y="2831"/>
                    <a:pt x="175" y="2832"/>
                    <a:pt x="175" y="2834"/>
                  </a:cubicBezTo>
                  <a:cubicBezTo>
                    <a:pt x="174" y="2912"/>
                    <a:pt x="174" y="2912"/>
                    <a:pt x="174" y="2912"/>
                  </a:cubicBezTo>
                  <a:cubicBezTo>
                    <a:pt x="174" y="2914"/>
                    <a:pt x="175" y="2916"/>
                    <a:pt x="176" y="2918"/>
                  </a:cubicBezTo>
                  <a:cubicBezTo>
                    <a:pt x="185" y="2930"/>
                    <a:pt x="217" y="2976"/>
                    <a:pt x="218" y="2984"/>
                  </a:cubicBezTo>
                  <a:cubicBezTo>
                    <a:pt x="218" y="2992"/>
                    <a:pt x="229" y="3018"/>
                    <a:pt x="231" y="3024"/>
                  </a:cubicBezTo>
                  <a:cubicBezTo>
                    <a:pt x="232" y="3025"/>
                    <a:pt x="232" y="3026"/>
                    <a:pt x="233" y="3027"/>
                  </a:cubicBezTo>
                  <a:cubicBezTo>
                    <a:pt x="272" y="3075"/>
                    <a:pt x="272" y="3075"/>
                    <a:pt x="272" y="3075"/>
                  </a:cubicBezTo>
                  <a:cubicBezTo>
                    <a:pt x="272" y="3076"/>
                    <a:pt x="272" y="3076"/>
                    <a:pt x="272" y="3076"/>
                  </a:cubicBezTo>
                  <a:cubicBezTo>
                    <a:pt x="296" y="3109"/>
                    <a:pt x="296" y="3109"/>
                    <a:pt x="296" y="3109"/>
                  </a:cubicBezTo>
                  <a:cubicBezTo>
                    <a:pt x="301" y="3115"/>
                    <a:pt x="298" y="3123"/>
                    <a:pt x="291" y="3125"/>
                  </a:cubicBezTo>
                  <a:cubicBezTo>
                    <a:pt x="278" y="3130"/>
                    <a:pt x="278" y="3130"/>
                    <a:pt x="278" y="3130"/>
                  </a:cubicBezTo>
                  <a:cubicBezTo>
                    <a:pt x="277" y="3130"/>
                    <a:pt x="275" y="3131"/>
                    <a:pt x="274" y="3132"/>
                  </a:cubicBezTo>
                  <a:cubicBezTo>
                    <a:pt x="230" y="3178"/>
                    <a:pt x="230" y="3178"/>
                    <a:pt x="230" y="3178"/>
                  </a:cubicBezTo>
                  <a:cubicBezTo>
                    <a:pt x="230" y="3179"/>
                    <a:pt x="229" y="3179"/>
                    <a:pt x="229" y="3180"/>
                  </a:cubicBezTo>
                  <a:cubicBezTo>
                    <a:pt x="201" y="3229"/>
                    <a:pt x="201" y="3229"/>
                    <a:pt x="201" y="3229"/>
                  </a:cubicBezTo>
                  <a:cubicBezTo>
                    <a:pt x="200" y="3230"/>
                    <a:pt x="199" y="3233"/>
                    <a:pt x="199" y="3235"/>
                  </a:cubicBezTo>
                  <a:cubicBezTo>
                    <a:pt x="202" y="3277"/>
                    <a:pt x="202" y="3277"/>
                    <a:pt x="202" y="3277"/>
                  </a:cubicBezTo>
                  <a:cubicBezTo>
                    <a:pt x="202" y="3280"/>
                    <a:pt x="201" y="3283"/>
                    <a:pt x="199" y="3285"/>
                  </a:cubicBezTo>
                  <a:cubicBezTo>
                    <a:pt x="169" y="3317"/>
                    <a:pt x="169" y="3317"/>
                    <a:pt x="169" y="3317"/>
                  </a:cubicBezTo>
                  <a:cubicBezTo>
                    <a:pt x="169" y="3317"/>
                    <a:pt x="168" y="3317"/>
                    <a:pt x="168" y="3318"/>
                  </a:cubicBezTo>
                  <a:cubicBezTo>
                    <a:pt x="132" y="3365"/>
                    <a:pt x="132" y="3365"/>
                    <a:pt x="132" y="3365"/>
                  </a:cubicBezTo>
                  <a:cubicBezTo>
                    <a:pt x="131" y="3365"/>
                    <a:pt x="131" y="3366"/>
                    <a:pt x="130" y="3366"/>
                  </a:cubicBezTo>
                  <a:cubicBezTo>
                    <a:pt x="68" y="3422"/>
                    <a:pt x="68" y="3422"/>
                    <a:pt x="68" y="3422"/>
                  </a:cubicBezTo>
                  <a:cubicBezTo>
                    <a:pt x="66" y="3424"/>
                    <a:pt x="64" y="3427"/>
                    <a:pt x="64" y="3430"/>
                  </a:cubicBezTo>
                  <a:cubicBezTo>
                    <a:pt x="64" y="3475"/>
                    <a:pt x="64" y="3475"/>
                    <a:pt x="64" y="3475"/>
                  </a:cubicBezTo>
                  <a:cubicBezTo>
                    <a:pt x="64" y="3475"/>
                    <a:pt x="64" y="3476"/>
                    <a:pt x="64" y="3476"/>
                  </a:cubicBezTo>
                  <a:cubicBezTo>
                    <a:pt x="66" y="3538"/>
                    <a:pt x="66" y="3538"/>
                    <a:pt x="66" y="3538"/>
                  </a:cubicBezTo>
                  <a:cubicBezTo>
                    <a:pt x="66" y="3542"/>
                    <a:pt x="64" y="3546"/>
                    <a:pt x="60" y="3548"/>
                  </a:cubicBezTo>
                  <a:cubicBezTo>
                    <a:pt x="52" y="3552"/>
                    <a:pt x="52" y="3552"/>
                    <a:pt x="52" y="3552"/>
                  </a:cubicBezTo>
                  <a:cubicBezTo>
                    <a:pt x="51" y="3553"/>
                    <a:pt x="49" y="3554"/>
                    <a:pt x="48" y="3556"/>
                  </a:cubicBezTo>
                  <a:cubicBezTo>
                    <a:pt x="99" y="3541"/>
                    <a:pt x="99" y="3541"/>
                    <a:pt x="99" y="3541"/>
                  </a:cubicBezTo>
                  <a:cubicBezTo>
                    <a:pt x="101" y="3540"/>
                    <a:pt x="104" y="3539"/>
                    <a:pt x="106" y="3538"/>
                  </a:cubicBezTo>
                  <a:cubicBezTo>
                    <a:pt x="262" y="3444"/>
                    <a:pt x="262" y="3444"/>
                    <a:pt x="262" y="3444"/>
                  </a:cubicBezTo>
                  <a:cubicBezTo>
                    <a:pt x="264" y="3443"/>
                    <a:pt x="266" y="3442"/>
                    <a:pt x="268" y="3440"/>
                  </a:cubicBezTo>
                  <a:cubicBezTo>
                    <a:pt x="281" y="3427"/>
                    <a:pt x="342" y="3368"/>
                    <a:pt x="351" y="3356"/>
                  </a:cubicBezTo>
                  <a:cubicBezTo>
                    <a:pt x="359" y="3346"/>
                    <a:pt x="395" y="3277"/>
                    <a:pt x="408" y="3253"/>
                  </a:cubicBezTo>
                  <a:cubicBezTo>
                    <a:pt x="411" y="3248"/>
                    <a:pt x="415" y="3243"/>
                    <a:pt x="420" y="3240"/>
                  </a:cubicBezTo>
                  <a:cubicBezTo>
                    <a:pt x="440" y="3229"/>
                    <a:pt x="493" y="3197"/>
                    <a:pt x="501" y="3174"/>
                  </a:cubicBezTo>
                  <a:cubicBezTo>
                    <a:pt x="508" y="3154"/>
                    <a:pt x="530" y="3096"/>
                    <a:pt x="542" y="3065"/>
                  </a:cubicBezTo>
                  <a:cubicBezTo>
                    <a:pt x="547" y="3052"/>
                    <a:pt x="558" y="3045"/>
                    <a:pt x="571" y="3045"/>
                  </a:cubicBezTo>
                  <a:cubicBezTo>
                    <a:pt x="600" y="3045"/>
                    <a:pt x="652" y="3047"/>
                    <a:pt x="671" y="3054"/>
                  </a:cubicBezTo>
                  <a:cubicBezTo>
                    <a:pt x="694" y="3063"/>
                    <a:pt x="795" y="3073"/>
                    <a:pt x="825" y="3076"/>
                  </a:cubicBezTo>
                  <a:cubicBezTo>
                    <a:pt x="830" y="3076"/>
                    <a:pt x="836" y="3075"/>
                    <a:pt x="841" y="3073"/>
                  </a:cubicBezTo>
                  <a:cubicBezTo>
                    <a:pt x="846" y="3070"/>
                    <a:pt x="846" y="3070"/>
                    <a:pt x="846" y="3070"/>
                  </a:cubicBezTo>
                  <a:cubicBezTo>
                    <a:pt x="868" y="3059"/>
                    <a:pt x="870" y="3026"/>
                    <a:pt x="848" y="3013"/>
                  </a:cubicBezTo>
                  <a:cubicBezTo>
                    <a:pt x="832" y="3003"/>
                    <a:pt x="832" y="3003"/>
                    <a:pt x="832" y="3003"/>
                  </a:cubicBezTo>
                  <a:cubicBezTo>
                    <a:pt x="812" y="2990"/>
                    <a:pt x="811" y="2960"/>
                    <a:pt x="831" y="2947"/>
                  </a:cubicBezTo>
                  <a:cubicBezTo>
                    <a:pt x="856" y="2931"/>
                    <a:pt x="884" y="2913"/>
                    <a:pt x="889" y="2913"/>
                  </a:cubicBezTo>
                  <a:cubicBezTo>
                    <a:pt x="896" y="2912"/>
                    <a:pt x="878" y="2874"/>
                    <a:pt x="870" y="2859"/>
                  </a:cubicBezTo>
                  <a:cubicBezTo>
                    <a:pt x="868" y="2855"/>
                    <a:pt x="866" y="2852"/>
                    <a:pt x="862" y="2849"/>
                  </a:cubicBezTo>
                  <a:cubicBezTo>
                    <a:pt x="853" y="2841"/>
                    <a:pt x="833" y="2823"/>
                    <a:pt x="835" y="2816"/>
                  </a:cubicBezTo>
                  <a:cubicBezTo>
                    <a:pt x="837" y="2808"/>
                    <a:pt x="900" y="2729"/>
                    <a:pt x="921" y="2702"/>
                  </a:cubicBezTo>
                  <a:cubicBezTo>
                    <a:pt x="926" y="2696"/>
                    <a:pt x="929" y="2688"/>
                    <a:pt x="929" y="2680"/>
                  </a:cubicBezTo>
                  <a:cubicBezTo>
                    <a:pt x="928" y="2666"/>
                    <a:pt x="924" y="2646"/>
                    <a:pt x="905" y="2651"/>
                  </a:cubicBezTo>
                  <a:cubicBezTo>
                    <a:pt x="842" y="2669"/>
                    <a:pt x="842" y="2669"/>
                    <a:pt x="842" y="2669"/>
                  </a:cubicBezTo>
                  <a:cubicBezTo>
                    <a:pt x="829" y="2673"/>
                    <a:pt x="814" y="2667"/>
                    <a:pt x="807" y="2654"/>
                  </a:cubicBezTo>
                  <a:cubicBezTo>
                    <a:pt x="763" y="2573"/>
                    <a:pt x="763" y="2573"/>
                    <a:pt x="763" y="2573"/>
                  </a:cubicBezTo>
                  <a:cubicBezTo>
                    <a:pt x="760" y="2567"/>
                    <a:pt x="755" y="2562"/>
                    <a:pt x="750" y="2559"/>
                  </a:cubicBezTo>
                  <a:cubicBezTo>
                    <a:pt x="730" y="2549"/>
                    <a:pt x="685" y="2526"/>
                    <a:pt x="682" y="2514"/>
                  </a:cubicBezTo>
                  <a:cubicBezTo>
                    <a:pt x="678" y="2499"/>
                    <a:pt x="657" y="2491"/>
                    <a:pt x="706" y="2451"/>
                  </a:cubicBezTo>
                  <a:cubicBezTo>
                    <a:pt x="743" y="2421"/>
                    <a:pt x="774" y="2386"/>
                    <a:pt x="788" y="2369"/>
                  </a:cubicBezTo>
                  <a:cubicBezTo>
                    <a:pt x="793" y="2362"/>
                    <a:pt x="796" y="2354"/>
                    <a:pt x="795" y="2345"/>
                  </a:cubicBezTo>
                  <a:cubicBezTo>
                    <a:pt x="788" y="2239"/>
                    <a:pt x="788" y="2239"/>
                    <a:pt x="788" y="2239"/>
                  </a:cubicBezTo>
                  <a:cubicBezTo>
                    <a:pt x="786" y="2212"/>
                    <a:pt x="746" y="2094"/>
                    <a:pt x="739" y="2072"/>
                  </a:cubicBezTo>
                  <a:cubicBezTo>
                    <a:pt x="738" y="2069"/>
                    <a:pt x="737" y="2067"/>
                    <a:pt x="737" y="2064"/>
                  </a:cubicBezTo>
                  <a:cubicBezTo>
                    <a:pt x="730" y="1995"/>
                    <a:pt x="730" y="1995"/>
                    <a:pt x="730" y="1995"/>
                  </a:cubicBezTo>
                  <a:cubicBezTo>
                    <a:pt x="728" y="1977"/>
                    <a:pt x="741" y="1961"/>
                    <a:pt x="759" y="1959"/>
                  </a:cubicBezTo>
                  <a:cubicBezTo>
                    <a:pt x="759" y="1959"/>
                    <a:pt x="759" y="1959"/>
                    <a:pt x="759" y="1959"/>
                  </a:cubicBezTo>
                  <a:cubicBezTo>
                    <a:pt x="768" y="1959"/>
                    <a:pt x="777" y="1962"/>
                    <a:pt x="783" y="1969"/>
                  </a:cubicBezTo>
                  <a:cubicBezTo>
                    <a:pt x="791" y="1977"/>
                    <a:pt x="791" y="1977"/>
                    <a:pt x="791" y="1977"/>
                  </a:cubicBezTo>
                  <a:cubicBezTo>
                    <a:pt x="801" y="1988"/>
                    <a:pt x="817" y="1990"/>
                    <a:pt x="829" y="1981"/>
                  </a:cubicBezTo>
                  <a:cubicBezTo>
                    <a:pt x="872" y="1953"/>
                    <a:pt x="872" y="1953"/>
                    <a:pt x="872" y="1953"/>
                  </a:cubicBezTo>
                  <a:cubicBezTo>
                    <a:pt x="874" y="1952"/>
                    <a:pt x="876" y="1951"/>
                    <a:pt x="878" y="1950"/>
                  </a:cubicBezTo>
                  <a:cubicBezTo>
                    <a:pt x="1006" y="1897"/>
                    <a:pt x="1006" y="1897"/>
                    <a:pt x="1006" y="1897"/>
                  </a:cubicBezTo>
                  <a:cubicBezTo>
                    <a:pt x="1008" y="1896"/>
                    <a:pt x="1010" y="1895"/>
                    <a:pt x="1012" y="1893"/>
                  </a:cubicBezTo>
                  <a:cubicBezTo>
                    <a:pt x="1020" y="1888"/>
                    <a:pt x="1046" y="1869"/>
                    <a:pt x="1053" y="1855"/>
                  </a:cubicBezTo>
                  <a:cubicBezTo>
                    <a:pt x="1059" y="1843"/>
                    <a:pt x="1057" y="1776"/>
                    <a:pt x="1056" y="1746"/>
                  </a:cubicBezTo>
                  <a:cubicBezTo>
                    <a:pt x="1056" y="1736"/>
                    <a:pt x="1060" y="1727"/>
                    <a:pt x="1067" y="1720"/>
                  </a:cubicBezTo>
                  <a:cubicBezTo>
                    <a:pt x="1088" y="1701"/>
                    <a:pt x="1088" y="1701"/>
                    <a:pt x="1088" y="1701"/>
                  </a:cubicBezTo>
                  <a:cubicBezTo>
                    <a:pt x="1090" y="1699"/>
                    <a:pt x="1092" y="1697"/>
                    <a:pt x="1095" y="1696"/>
                  </a:cubicBezTo>
                  <a:cubicBezTo>
                    <a:pt x="1111" y="1688"/>
                    <a:pt x="1171" y="1653"/>
                    <a:pt x="1130" y="1589"/>
                  </a:cubicBezTo>
                  <a:cubicBezTo>
                    <a:pt x="1085" y="1517"/>
                    <a:pt x="1085" y="1517"/>
                    <a:pt x="1085" y="1517"/>
                  </a:cubicBezTo>
                  <a:cubicBezTo>
                    <a:pt x="1084" y="1516"/>
                    <a:pt x="1084" y="1515"/>
                    <a:pt x="1083" y="1515"/>
                  </a:cubicBezTo>
                  <a:cubicBezTo>
                    <a:pt x="1007" y="1413"/>
                    <a:pt x="1007" y="1413"/>
                    <a:pt x="1007" y="1413"/>
                  </a:cubicBezTo>
                  <a:cubicBezTo>
                    <a:pt x="1002" y="1406"/>
                    <a:pt x="995" y="1402"/>
                    <a:pt x="987" y="1401"/>
                  </a:cubicBezTo>
                  <a:cubicBezTo>
                    <a:pt x="960" y="1397"/>
                    <a:pt x="897" y="1388"/>
                    <a:pt x="891" y="1392"/>
                  </a:cubicBezTo>
                  <a:cubicBezTo>
                    <a:pt x="883" y="1398"/>
                    <a:pt x="764" y="1354"/>
                    <a:pt x="742" y="1345"/>
                  </a:cubicBezTo>
                  <a:cubicBezTo>
                    <a:pt x="739" y="1344"/>
                    <a:pt x="737" y="1343"/>
                    <a:pt x="735" y="1342"/>
                  </a:cubicBezTo>
                  <a:cubicBezTo>
                    <a:pt x="679" y="1302"/>
                    <a:pt x="679" y="1302"/>
                    <a:pt x="679" y="1302"/>
                  </a:cubicBezTo>
                  <a:cubicBezTo>
                    <a:pt x="663" y="1290"/>
                    <a:pt x="660" y="1267"/>
                    <a:pt x="673" y="1252"/>
                  </a:cubicBezTo>
                  <a:cubicBezTo>
                    <a:pt x="683" y="1242"/>
                    <a:pt x="683" y="1242"/>
                    <a:pt x="683" y="1242"/>
                  </a:cubicBezTo>
                  <a:cubicBezTo>
                    <a:pt x="683" y="1241"/>
                    <a:pt x="684" y="1241"/>
                    <a:pt x="684" y="1240"/>
                  </a:cubicBezTo>
                  <a:cubicBezTo>
                    <a:pt x="741" y="1167"/>
                    <a:pt x="741" y="1167"/>
                    <a:pt x="741" y="1167"/>
                  </a:cubicBezTo>
                  <a:cubicBezTo>
                    <a:pt x="744" y="1164"/>
                    <a:pt x="747" y="1161"/>
                    <a:pt x="751" y="1159"/>
                  </a:cubicBezTo>
                  <a:cubicBezTo>
                    <a:pt x="807" y="1130"/>
                    <a:pt x="807" y="1130"/>
                    <a:pt x="807" y="1130"/>
                  </a:cubicBezTo>
                  <a:cubicBezTo>
                    <a:pt x="812" y="1127"/>
                    <a:pt x="817" y="1122"/>
                    <a:pt x="820" y="1116"/>
                  </a:cubicBezTo>
                  <a:cubicBezTo>
                    <a:pt x="829" y="1100"/>
                    <a:pt x="847" y="1066"/>
                    <a:pt x="855" y="1063"/>
                  </a:cubicBezTo>
                  <a:cubicBezTo>
                    <a:pt x="867" y="1059"/>
                    <a:pt x="937" y="1020"/>
                    <a:pt x="941" y="1035"/>
                  </a:cubicBezTo>
                  <a:cubicBezTo>
                    <a:pt x="944" y="1048"/>
                    <a:pt x="1055" y="1076"/>
                    <a:pt x="1093" y="1085"/>
                  </a:cubicBezTo>
                  <a:cubicBezTo>
                    <a:pt x="1101" y="1087"/>
                    <a:pt x="1108" y="1092"/>
                    <a:pt x="1112" y="1099"/>
                  </a:cubicBezTo>
                  <a:cubicBezTo>
                    <a:pt x="1149" y="1159"/>
                    <a:pt x="1149" y="1159"/>
                    <a:pt x="1149" y="1159"/>
                  </a:cubicBezTo>
                  <a:cubicBezTo>
                    <a:pt x="1151" y="1162"/>
                    <a:pt x="1154" y="1166"/>
                    <a:pt x="1158" y="1168"/>
                  </a:cubicBezTo>
                  <a:cubicBezTo>
                    <a:pt x="1168" y="1175"/>
                    <a:pt x="1187" y="1187"/>
                    <a:pt x="1198" y="1189"/>
                  </a:cubicBezTo>
                  <a:cubicBezTo>
                    <a:pt x="1208" y="1190"/>
                    <a:pt x="1242" y="1194"/>
                    <a:pt x="1264" y="1196"/>
                  </a:cubicBezTo>
                  <a:cubicBezTo>
                    <a:pt x="1274" y="1197"/>
                    <a:pt x="1284" y="1193"/>
                    <a:pt x="1291" y="1184"/>
                  </a:cubicBezTo>
                  <a:cubicBezTo>
                    <a:pt x="1304" y="1166"/>
                    <a:pt x="1327" y="1138"/>
                    <a:pt x="1335" y="1138"/>
                  </a:cubicBezTo>
                  <a:cubicBezTo>
                    <a:pt x="1347" y="1138"/>
                    <a:pt x="1355" y="1135"/>
                    <a:pt x="1370" y="1135"/>
                  </a:cubicBezTo>
                  <a:cubicBezTo>
                    <a:pt x="1379" y="1135"/>
                    <a:pt x="1399" y="1154"/>
                    <a:pt x="1411" y="1166"/>
                  </a:cubicBezTo>
                  <a:cubicBezTo>
                    <a:pt x="1419" y="1174"/>
                    <a:pt x="1429" y="1177"/>
                    <a:pt x="1439" y="1175"/>
                  </a:cubicBezTo>
                  <a:cubicBezTo>
                    <a:pt x="1717" y="1116"/>
                    <a:pt x="1717" y="1116"/>
                    <a:pt x="1717" y="1116"/>
                  </a:cubicBezTo>
                  <a:cubicBezTo>
                    <a:pt x="1737" y="1111"/>
                    <a:pt x="1747" y="1090"/>
                    <a:pt x="1740" y="1071"/>
                  </a:cubicBezTo>
                  <a:cubicBezTo>
                    <a:pt x="1720" y="1022"/>
                    <a:pt x="1720" y="1022"/>
                    <a:pt x="1720" y="1022"/>
                  </a:cubicBezTo>
                  <a:cubicBezTo>
                    <a:pt x="1719" y="1020"/>
                    <a:pt x="1718" y="1018"/>
                    <a:pt x="1718" y="1017"/>
                  </a:cubicBezTo>
                  <a:cubicBezTo>
                    <a:pt x="1689" y="893"/>
                    <a:pt x="1689" y="893"/>
                    <a:pt x="1689" y="893"/>
                  </a:cubicBezTo>
                  <a:cubicBezTo>
                    <a:pt x="1689" y="891"/>
                    <a:pt x="1688" y="888"/>
                    <a:pt x="1687" y="886"/>
                  </a:cubicBezTo>
                  <a:cubicBezTo>
                    <a:pt x="1633" y="779"/>
                    <a:pt x="1633" y="779"/>
                    <a:pt x="1633" y="779"/>
                  </a:cubicBezTo>
                  <a:cubicBezTo>
                    <a:pt x="1631" y="776"/>
                    <a:pt x="1630" y="773"/>
                    <a:pt x="1630" y="769"/>
                  </a:cubicBezTo>
                  <a:cubicBezTo>
                    <a:pt x="1622" y="722"/>
                    <a:pt x="1622" y="722"/>
                    <a:pt x="1622" y="722"/>
                  </a:cubicBezTo>
                  <a:cubicBezTo>
                    <a:pt x="1621" y="718"/>
                    <a:pt x="1621" y="714"/>
                    <a:pt x="1622" y="710"/>
                  </a:cubicBezTo>
                  <a:cubicBezTo>
                    <a:pt x="1624" y="700"/>
                    <a:pt x="1629" y="678"/>
                    <a:pt x="1644" y="675"/>
                  </a:cubicBezTo>
                  <a:cubicBezTo>
                    <a:pt x="1660" y="672"/>
                    <a:pt x="1696" y="647"/>
                    <a:pt x="1712" y="635"/>
                  </a:cubicBezTo>
                  <a:cubicBezTo>
                    <a:pt x="1717" y="632"/>
                    <a:pt x="1721" y="627"/>
                    <a:pt x="1723" y="621"/>
                  </a:cubicBezTo>
                  <a:cubicBezTo>
                    <a:pt x="1747" y="561"/>
                    <a:pt x="1747" y="561"/>
                    <a:pt x="1747" y="561"/>
                  </a:cubicBezTo>
                  <a:cubicBezTo>
                    <a:pt x="1749" y="556"/>
                    <a:pt x="1749" y="551"/>
                    <a:pt x="1749" y="546"/>
                  </a:cubicBezTo>
                  <a:cubicBezTo>
                    <a:pt x="1744" y="472"/>
                    <a:pt x="1744" y="472"/>
                    <a:pt x="1744" y="472"/>
                  </a:cubicBezTo>
                  <a:cubicBezTo>
                    <a:pt x="1743" y="470"/>
                    <a:pt x="1743" y="468"/>
                    <a:pt x="1743" y="466"/>
                  </a:cubicBezTo>
                  <a:cubicBezTo>
                    <a:pt x="1740" y="456"/>
                    <a:pt x="1733" y="422"/>
                    <a:pt x="1739" y="411"/>
                  </a:cubicBezTo>
                  <a:cubicBezTo>
                    <a:pt x="1745" y="402"/>
                    <a:pt x="1778" y="349"/>
                    <a:pt x="1797" y="319"/>
                  </a:cubicBezTo>
                  <a:cubicBezTo>
                    <a:pt x="1805" y="307"/>
                    <a:pt x="1804" y="290"/>
                    <a:pt x="1794" y="2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43"/>
            <p:cNvSpPr>
              <a:spLocks noEditPoints="1"/>
            </p:cNvSpPr>
            <p:nvPr/>
          </p:nvSpPr>
          <p:spPr bwMode="auto">
            <a:xfrm>
              <a:off x="6746848" y="1543050"/>
              <a:ext cx="1722299" cy="1613114"/>
            </a:xfrm>
            <a:custGeom>
              <a:avLst/>
              <a:gdLst>
                <a:gd name="T0" fmla="*/ 4168 w 4457"/>
                <a:gd name="T1" fmla="*/ 1731 h 4172"/>
                <a:gd name="T2" fmla="*/ 4135 w 4457"/>
                <a:gd name="T3" fmla="*/ 1200 h 4172"/>
                <a:gd name="T4" fmla="*/ 4070 w 4457"/>
                <a:gd name="T5" fmla="*/ 645 h 4172"/>
                <a:gd name="T6" fmla="*/ 3595 w 4457"/>
                <a:gd name="T7" fmla="*/ 456 h 4172"/>
                <a:gd name="T8" fmla="*/ 3165 w 4457"/>
                <a:gd name="T9" fmla="*/ 614 h 4172"/>
                <a:gd name="T10" fmla="*/ 2860 w 4457"/>
                <a:gd name="T11" fmla="*/ 648 h 4172"/>
                <a:gd name="T12" fmla="*/ 2349 w 4457"/>
                <a:gd name="T13" fmla="*/ 420 h 4172"/>
                <a:gd name="T14" fmla="*/ 1956 w 4457"/>
                <a:gd name="T15" fmla="*/ 361 h 4172"/>
                <a:gd name="T16" fmla="*/ 1657 w 4457"/>
                <a:gd name="T17" fmla="*/ 219 h 4172"/>
                <a:gd name="T18" fmla="*/ 1332 w 4457"/>
                <a:gd name="T19" fmla="*/ 79 h 4172"/>
                <a:gd name="T20" fmla="*/ 1070 w 4457"/>
                <a:gd name="T21" fmla="*/ 193 h 4172"/>
                <a:gd name="T22" fmla="*/ 753 w 4457"/>
                <a:gd name="T23" fmla="*/ 20 h 4172"/>
                <a:gd name="T24" fmla="*/ 773 w 4457"/>
                <a:gd name="T25" fmla="*/ 344 h 4172"/>
                <a:gd name="T26" fmla="*/ 752 w 4457"/>
                <a:gd name="T27" fmla="*/ 625 h 4172"/>
                <a:gd name="T28" fmla="*/ 541 w 4457"/>
                <a:gd name="T29" fmla="*/ 690 h 4172"/>
                <a:gd name="T30" fmla="*/ 370 w 4457"/>
                <a:gd name="T31" fmla="*/ 998 h 4172"/>
                <a:gd name="T32" fmla="*/ 368 w 4457"/>
                <a:gd name="T33" fmla="*/ 1264 h 4172"/>
                <a:gd name="T34" fmla="*/ 622 w 4457"/>
                <a:gd name="T35" fmla="*/ 1340 h 4172"/>
                <a:gd name="T36" fmla="*/ 679 w 4457"/>
                <a:gd name="T37" fmla="*/ 1516 h 4172"/>
                <a:gd name="T38" fmla="*/ 745 w 4457"/>
                <a:gd name="T39" fmla="*/ 1727 h 4172"/>
                <a:gd name="T40" fmla="*/ 809 w 4457"/>
                <a:gd name="T41" fmla="*/ 1882 h 4172"/>
                <a:gd name="T42" fmla="*/ 839 w 4457"/>
                <a:gd name="T43" fmla="*/ 2221 h 4172"/>
                <a:gd name="T44" fmla="*/ 678 w 4457"/>
                <a:gd name="T45" fmla="*/ 2221 h 4172"/>
                <a:gd name="T46" fmla="*/ 199 w 4457"/>
                <a:gd name="T47" fmla="*/ 2224 h 4172"/>
                <a:gd name="T48" fmla="*/ 37 w 4457"/>
                <a:gd name="T49" fmla="*/ 2391 h 4172"/>
                <a:gd name="T50" fmla="*/ 77 w 4457"/>
                <a:gd name="T51" fmla="*/ 2544 h 4172"/>
                <a:gd name="T52" fmla="*/ 211 w 4457"/>
                <a:gd name="T53" fmla="*/ 2877 h 4172"/>
                <a:gd name="T54" fmla="*/ 571 w 4457"/>
                <a:gd name="T55" fmla="*/ 3051 h 4172"/>
                <a:gd name="T56" fmla="*/ 515 w 4457"/>
                <a:gd name="T57" fmla="*/ 3232 h 4172"/>
                <a:gd name="T58" fmla="*/ 562 w 4457"/>
                <a:gd name="T59" fmla="*/ 3460 h 4172"/>
                <a:gd name="T60" fmla="*/ 657 w 4457"/>
                <a:gd name="T61" fmla="*/ 3522 h 4172"/>
                <a:gd name="T62" fmla="*/ 759 w 4457"/>
                <a:gd name="T63" fmla="*/ 3510 h 4172"/>
                <a:gd name="T64" fmla="*/ 952 w 4457"/>
                <a:gd name="T65" fmla="*/ 3483 h 4172"/>
                <a:gd name="T66" fmla="*/ 1212 w 4457"/>
                <a:gd name="T67" fmla="*/ 3437 h 4172"/>
                <a:gd name="T68" fmla="*/ 1353 w 4457"/>
                <a:gd name="T69" fmla="*/ 3370 h 4172"/>
                <a:gd name="T70" fmla="*/ 1464 w 4457"/>
                <a:gd name="T71" fmla="*/ 3296 h 4172"/>
                <a:gd name="T72" fmla="*/ 1637 w 4457"/>
                <a:gd name="T73" fmla="*/ 3201 h 4172"/>
                <a:gd name="T74" fmla="*/ 1813 w 4457"/>
                <a:gd name="T75" fmla="*/ 3314 h 4172"/>
                <a:gd name="T76" fmla="*/ 1996 w 4457"/>
                <a:gd name="T77" fmla="*/ 3395 h 4172"/>
                <a:gd name="T78" fmla="*/ 2174 w 4457"/>
                <a:gd name="T79" fmla="*/ 3485 h 4172"/>
                <a:gd name="T80" fmla="*/ 2319 w 4457"/>
                <a:gd name="T81" fmla="*/ 3669 h 4172"/>
                <a:gd name="T82" fmla="*/ 2498 w 4457"/>
                <a:gd name="T83" fmla="*/ 3770 h 4172"/>
                <a:gd name="T84" fmla="*/ 2588 w 4457"/>
                <a:gd name="T85" fmla="*/ 3888 h 4172"/>
                <a:gd name="T86" fmla="*/ 2791 w 4457"/>
                <a:gd name="T87" fmla="*/ 3971 h 4172"/>
                <a:gd name="T88" fmla="*/ 2912 w 4457"/>
                <a:gd name="T89" fmla="*/ 3987 h 4172"/>
                <a:gd name="T90" fmla="*/ 3079 w 4457"/>
                <a:gd name="T91" fmla="*/ 4172 h 4172"/>
                <a:gd name="T92" fmla="*/ 3282 w 4457"/>
                <a:gd name="T93" fmla="*/ 4052 h 4172"/>
                <a:gd name="T94" fmla="*/ 3360 w 4457"/>
                <a:gd name="T95" fmla="*/ 3623 h 4172"/>
                <a:gd name="T96" fmla="*/ 3216 w 4457"/>
                <a:gd name="T97" fmla="*/ 3181 h 4172"/>
                <a:gd name="T98" fmla="*/ 3324 w 4457"/>
                <a:gd name="T99" fmla="*/ 3080 h 4172"/>
                <a:gd name="T100" fmla="*/ 3450 w 4457"/>
                <a:gd name="T101" fmla="*/ 2797 h 4172"/>
                <a:gd name="T102" fmla="*/ 3643 w 4457"/>
                <a:gd name="T103" fmla="*/ 2865 h 4172"/>
                <a:gd name="T104" fmla="*/ 3920 w 4457"/>
                <a:gd name="T105" fmla="*/ 2519 h 4172"/>
                <a:gd name="T106" fmla="*/ 4238 w 4457"/>
                <a:gd name="T107" fmla="*/ 2355 h 4172"/>
                <a:gd name="T108" fmla="*/ 4349 w 4457"/>
                <a:gd name="T109" fmla="*/ 2328 h 4172"/>
                <a:gd name="T110" fmla="*/ 4436 w 4457"/>
                <a:gd name="T111" fmla="*/ 2272 h 4172"/>
                <a:gd name="T112" fmla="*/ 3511 w 4457"/>
                <a:gd name="T113" fmla="*/ 2208 h 4172"/>
                <a:gd name="T114" fmla="*/ 3108 w 4457"/>
                <a:gd name="T115" fmla="*/ 2314 h 4172"/>
                <a:gd name="T116" fmla="*/ 2999 w 4457"/>
                <a:gd name="T117" fmla="*/ 2027 h 4172"/>
                <a:gd name="T118" fmla="*/ 3269 w 4457"/>
                <a:gd name="T119" fmla="*/ 1709 h 4172"/>
                <a:gd name="T120" fmla="*/ 3519 w 4457"/>
                <a:gd name="T121" fmla="*/ 1898 h 4172"/>
                <a:gd name="T122" fmla="*/ 3536 w 4457"/>
                <a:gd name="T123" fmla="*/ 2179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57" h="4172">
                  <a:moveTo>
                    <a:pt x="4431" y="2162"/>
                  </a:moveTo>
                  <a:cubicBezTo>
                    <a:pt x="4431" y="2162"/>
                    <a:pt x="4362" y="2111"/>
                    <a:pt x="4351" y="2107"/>
                  </a:cubicBezTo>
                  <a:cubicBezTo>
                    <a:pt x="4341" y="2102"/>
                    <a:pt x="4331" y="2066"/>
                    <a:pt x="4302" y="2020"/>
                  </a:cubicBezTo>
                  <a:cubicBezTo>
                    <a:pt x="4274" y="1975"/>
                    <a:pt x="4281" y="1972"/>
                    <a:pt x="4255" y="1928"/>
                  </a:cubicBezTo>
                  <a:cubicBezTo>
                    <a:pt x="4229" y="1885"/>
                    <a:pt x="4205" y="1869"/>
                    <a:pt x="4189" y="1854"/>
                  </a:cubicBezTo>
                  <a:cubicBezTo>
                    <a:pt x="4173" y="1839"/>
                    <a:pt x="4177" y="1747"/>
                    <a:pt x="4168" y="1731"/>
                  </a:cubicBezTo>
                  <a:cubicBezTo>
                    <a:pt x="4159" y="1716"/>
                    <a:pt x="4128" y="1708"/>
                    <a:pt x="4113" y="1706"/>
                  </a:cubicBezTo>
                  <a:cubicBezTo>
                    <a:pt x="4098" y="1705"/>
                    <a:pt x="4084" y="1616"/>
                    <a:pt x="4069" y="1585"/>
                  </a:cubicBezTo>
                  <a:cubicBezTo>
                    <a:pt x="4054" y="1555"/>
                    <a:pt x="4040" y="1529"/>
                    <a:pt x="4037" y="1495"/>
                  </a:cubicBezTo>
                  <a:cubicBezTo>
                    <a:pt x="4035" y="1461"/>
                    <a:pt x="4045" y="1423"/>
                    <a:pt x="4042" y="1389"/>
                  </a:cubicBezTo>
                  <a:cubicBezTo>
                    <a:pt x="4040" y="1355"/>
                    <a:pt x="4056" y="1330"/>
                    <a:pt x="4060" y="1317"/>
                  </a:cubicBezTo>
                  <a:cubicBezTo>
                    <a:pt x="4064" y="1303"/>
                    <a:pt x="4133" y="1208"/>
                    <a:pt x="4135" y="1200"/>
                  </a:cubicBezTo>
                  <a:cubicBezTo>
                    <a:pt x="4137" y="1192"/>
                    <a:pt x="4162" y="1161"/>
                    <a:pt x="4174" y="1145"/>
                  </a:cubicBezTo>
                  <a:cubicBezTo>
                    <a:pt x="4185" y="1128"/>
                    <a:pt x="4193" y="1067"/>
                    <a:pt x="4200" y="1021"/>
                  </a:cubicBezTo>
                  <a:cubicBezTo>
                    <a:pt x="4206" y="982"/>
                    <a:pt x="4171" y="904"/>
                    <a:pt x="4162" y="886"/>
                  </a:cubicBezTo>
                  <a:cubicBezTo>
                    <a:pt x="4160" y="883"/>
                    <a:pt x="4159" y="880"/>
                    <a:pt x="4159" y="877"/>
                  </a:cubicBezTo>
                  <a:cubicBezTo>
                    <a:pt x="4155" y="850"/>
                    <a:pt x="4137" y="715"/>
                    <a:pt x="4131" y="694"/>
                  </a:cubicBezTo>
                  <a:cubicBezTo>
                    <a:pt x="4126" y="675"/>
                    <a:pt x="4084" y="653"/>
                    <a:pt x="4070" y="645"/>
                  </a:cubicBezTo>
                  <a:cubicBezTo>
                    <a:pt x="4066" y="644"/>
                    <a:pt x="4063" y="643"/>
                    <a:pt x="4059" y="643"/>
                  </a:cubicBezTo>
                  <a:cubicBezTo>
                    <a:pt x="4025" y="642"/>
                    <a:pt x="3837" y="635"/>
                    <a:pt x="3809" y="632"/>
                  </a:cubicBezTo>
                  <a:cubicBezTo>
                    <a:pt x="3779" y="629"/>
                    <a:pt x="3702" y="584"/>
                    <a:pt x="3693" y="561"/>
                  </a:cubicBezTo>
                  <a:cubicBezTo>
                    <a:pt x="3684" y="538"/>
                    <a:pt x="3685" y="514"/>
                    <a:pt x="3677" y="510"/>
                  </a:cubicBezTo>
                  <a:cubicBezTo>
                    <a:pt x="3670" y="506"/>
                    <a:pt x="3620" y="471"/>
                    <a:pt x="3604" y="460"/>
                  </a:cubicBezTo>
                  <a:cubicBezTo>
                    <a:pt x="3601" y="458"/>
                    <a:pt x="3598" y="457"/>
                    <a:pt x="3595" y="456"/>
                  </a:cubicBezTo>
                  <a:cubicBezTo>
                    <a:pt x="3468" y="431"/>
                    <a:pt x="3468" y="431"/>
                    <a:pt x="3468" y="431"/>
                  </a:cubicBezTo>
                  <a:cubicBezTo>
                    <a:pt x="3465" y="430"/>
                    <a:pt x="3463" y="430"/>
                    <a:pt x="3461" y="430"/>
                  </a:cubicBezTo>
                  <a:cubicBezTo>
                    <a:pt x="3319" y="440"/>
                    <a:pt x="3319" y="440"/>
                    <a:pt x="3319" y="440"/>
                  </a:cubicBezTo>
                  <a:cubicBezTo>
                    <a:pt x="3312" y="441"/>
                    <a:pt x="3277" y="468"/>
                    <a:pt x="3266" y="476"/>
                  </a:cubicBezTo>
                  <a:cubicBezTo>
                    <a:pt x="3265" y="478"/>
                    <a:pt x="3263" y="480"/>
                    <a:pt x="3261" y="482"/>
                  </a:cubicBezTo>
                  <a:cubicBezTo>
                    <a:pt x="3165" y="614"/>
                    <a:pt x="3165" y="614"/>
                    <a:pt x="3165" y="614"/>
                  </a:cubicBezTo>
                  <a:cubicBezTo>
                    <a:pt x="3161" y="620"/>
                    <a:pt x="3154" y="624"/>
                    <a:pt x="3146" y="624"/>
                  </a:cubicBezTo>
                  <a:cubicBezTo>
                    <a:pt x="3089" y="629"/>
                    <a:pt x="3089" y="629"/>
                    <a:pt x="3089" y="629"/>
                  </a:cubicBezTo>
                  <a:cubicBezTo>
                    <a:pt x="3088" y="629"/>
                    <a:pt x="3088" y="629"/>
                    <a:pt x="3087" y="629"/>
                  </a:cubicBezTo>
                  <a:cubicBezTo>
                    <a:pt x="2999" y="640"/>
                    <a:pt x="2999" y="640"/>
                    <a:pt x="2999" y="640"/>
                  </a:cubicBezTo>
                  <a:cubicBezTo>
                    <a:pt x="2998" y="640"/>
                    <a:pt x="2998" y="640"/>
                    <a:pt x="2997" y="640"/>
                  </a:cubicBezTo>
                  <a:cubicBezTo>
                    <a:pt x="2860" y="648"/>
                    <a:pt x="2860" y="648"/>
                    <a:pt x="2860" y="648"/>
                  </a:cubicBezTo>
                  <a:cubicBezTo>
                    <a:pt x="2858" y="648"/>
                    <a:pt x="2857" y="648"/>
                    <a:pt x="2855" y="648"/>
                  </a:cubicBezTo>
                  <a:cubicBezTo>
                    <a:pt x="2791" y="665"/>
                    <a:pt x="2791" y="665"/>
                    <a:pt x="2791" y="665"/>
                  </a:cubicBezTo>
                  <a:cubicBezTo>
                    <a:pt x="2786" y="666"/>
                    <a:pt x="2780" y="666"/>
                    <a:pt x="2776" y="664"/>
                  </a:cubicBezTo>
                  <a:cubicBezTo>
                    <a:pt x="2728" y="647"/>
                    <a:pt x="2468" y="553"/>
                    <a:pt x="2454" y="537"/>
                  </a:cubicBezTo>
                  <a:cubicBezTo>
                    <a:pt x="2437" y="520"/>
                    <a:pt x="2441" y="467"/>
                    <a:pt x="2435" y="459"/>
                  </a:cubicBezTo>
                  <a:cubicBezTo>
                    <a:pt x="2430" y="452"/>
                    <a:pt x="2350" y="428"/>
                    <a:pt x="2349" y="420"/>
                  </a:cubicBezTo>
                  <a:cubicBezTo>
                    <a:pt x="2349" y="412"/>
                    <a:pt x="2203" y="341"/>
                    <a:pt x="2193" y="342"/>
                  </a:cubicBezTo>
                  <a:cubicBezTo>
                    <a:pt x="2116" y="347"/>
                    <a:pt x="2116" y="347"/>
                    <a:pt x="2116" y="347"/>
                  </a:cubicBezTo>
                  <a:cubicBezTo>
                    <a:pt x="2114" y="348"/>
                    <a:pt x="2111" y="348"/>
                    <a:pt x="2108" y="349"/>
                  </a:cubicBezTo>
                  <a:cubicBezTo>
                    <a:pt x="2044" y="376"/>
                    <a:pt x="2044" y="376"/>
                    <a:pt x="2044" y="376"/>
                  </a:cubicBezTo>
                  <a:cubicBezTo>
                    <a:pt x="2039" y="378"/>
                    <a:pt x="2034" y="379"/>
                    <a:pt x="2028" y="378"/>
                  </a:cubicBezTo>
                  <a:cubicBezTo>
                    <a:pt x="1956" y="361"/>
                    <a:pt x="1956" y="361"/>
                    <a:pt x="1956" y="361"/>
                  </a:cubicBezTo>
                  <a:cubicBezTo>
                    <a:pt x="1951" y="360"/>
                    <a:pt x="1948" y="358"/>
                    <a:pt x="1944" y="355"/>
                  </a:cubicBezTo>
                  <a:cubicBezTo>
                    <a:pt x="1904" y="320"/>
                    <a:pt x="1904" y="320"/>
                    <a:pt x="1904" y="320"/>
                  </a:cubicBezTo>
                  <a:cubicBezTo>
                    <a:pt x="1900" y="317"/>
                    <a:pt x="1896" y="315"/>
                    <a:pt x="1891" y="314"/>
                  </a:cubicBezTo>
                  <a:cubicBezTo>
                    <a:pt x="1827" y="302"/>
                    <a:pt x="1827" y="302"/>
                    <a:pt x="1827" y="302"/>
                  </a:cubicBezTo>
                  <a:cubicBezTo>
                    <a:pt x="1827" y="302"/>
                    <a:pt x="1773" y="293"/>
                    <a:pt x="1719" y="281"/>
                  </a:cubicBezTo>
                  <a:cubicBezTo>
                    <a:pt x="1665" y="269"/>
                    <a:pt x="1666" y="237"/>
                    <a:pt x="1657" y="219"/>
                  </a:cubicBezTo>
                  <a:cubicBezTo>
                    <a:pt x="1648" y="201"/>
                    <a:pt x="1611" y="180"/>
                    <a:pt x="1599" y="181"/>
                  </a:cubicBezTo>
                  <a:cubicBezTo>
                    <a:pt x="1586" y="182"/>
                    <a:pt x="1565" y="176"/>
                    <a:pt x="1524" y="165"/>
                  </a:cubicBezTo>
                  <a:cubicBezTo>
                    <a:pt x="1492" y="157"/>
                    <a:pt x="1463" y="131"/>
                    <a:pt x="1452" y="120"/>
                  </a:cubicBezTo>
                  <a:cubicBezTo>
                    <a:pt x="1449" y="117"/>
                    <a:pt x="1445" y="115"/>
                    <a:pt x="1442" y="113"/>
                  </a:cubicBezTo>
                  <a:cubicBezTo>
                    <a:pt x="1341" y="80"/>
                    <a:pt x="1341" y="80"/>
                    <a:pt x="1341" y="80"/>
                  </a:cubicBezTo>
                  <a:cubicBezTo>
                    <a:pt x="1338" y="79"/>
                    <a:pt x="1335" y="79"/>
                    <a:pt x="1332" y="79"/>
                  </a:cubicBezTo>
                  <a:cubicBezTo>
                    <a:pt x="1271" y="81"/>
                    <a:pt x="1271" y="81"/>
                    <a:pt x="1271" y="81"/>
                  </a:cubicBezTo>
                  <a:cubicBezTo>
                    <a:pt x="1262" y="81"/>
                    <a:pt x="1254" y="87"/>
                    <a:pt x="1249" y="95"/>
                  </a:cubicBezTo>
                  <a:cubicBezTo>
                    <a:pt x="1236" y="117"/>
                    <a:pt x="1211" y="161"/>
                    <a:pt x="1204" y="167"/>
                  </a:cubicBezTo>
                  <a:cubicBezTo>
                    <a:pt x="1199" y="172"/>
                    <a:pt x="1189" y="184"/>
                    <a:pt x="1182" y="192"/>
                  </a:cubicBezTo>
                  <a:cubicBezTo>
                    <a:pt x="1177" y="198"/>
                    <a:pt x="1170" y="201"/>
                    <a:pt x="1162" y="201"/>
                  </a:cubicBezTo>
                  <a:cubicBezTo>
                    <a:pt x="1136" y="200"/>
                    <a:pt x="1078" y="198"/>
                    <a:pt x="1070" y="193"/>
                  </a:cubicBezTo>
                  <a:cubicBezTo>
                    <a:pt x="1060" y="186"/>
                    <a:pt x="1064" y="111"/>
                    <a:pt x="1064" y="103"/>
                  </a:cubicBezTo>
                  <a:cubicBezTo>
                    <a:pt x="1063" y="98"/>
                    <a:pt x="1036" y="78"/>
                    <a:pt x="1020" y="67"/>
                  </a:cubicBezTo>
                  <a:cubicBezTo>
                    <a:pt x="1014" y="62"/>
                    <a:pt x="1006" y="61"/>
                    <a:pt x="999" y="63"/>
                  </a:cubicBezTo>
                  <a:cubicBezTo>
                    <a:pt x="977" y="69"/>
                    <a:pt x="930" y="81"/>
                    <a:pt x="918" y="72"/>
                  </a:cubicBezTo>
                  <a:cubicBezTo>
                    <a:pt x="902" y="60"/>
                    <a:pt x="867" y="25"/>
                    <a:pt x="858" y="13"/>
                  </a:cubicBezTo>
                  <a:cubicBezTo>
                    <a:pt x="850" y="0"/>
                    <a:pt x="765" y="17"/>
                    <a:pt x="753" y="20"/>
                  </a:cubicBezTo>
                  <a:cubicBezTo>
                    <a:pt x="741" y="24"/>
                    <a:pt x="740" y="127"/>
                    <a:pt x="740" y="139"/>
                  </a:cubicBezTo>
                  <a:cubicBezTo>
                    <a:pt x="740" y="140"/>
                    <a:pt x="740" y="140"/>
                    <a:pt x="740" y="141"/>
                  </a:cubicBezTo>
                  <a:cubicBezTo>
                    <a:pt x="748" y="249"/>
                    <a:pt x="748" y="249"/>
                    <a:pt x="748" y="249"/>
                  </a:cubicBezTo>
                  <a:cubicBezTo>
                    <a:pt x="748" y="252"/>
                    <a:pt x="749" y="254"/>
                    <a:pt x="749" y="256"/>
                  </a:cubicBezTo>
                  <a:cubicBezTo>
                    <a:pt x="773" y="328"/>
                    <a:pt x="773" y="328"/>
                    <a:pt x="773" y="328"/>
                  </a:cubicBezTo>
                  <a:cubicBezTo>
                    <a:pt x="774" y="333"/>
                    <a:pt x="775" y="338"/>
                    <a:pt x="773" y="344"/>
                  </a:cubicBezTo>
                  <a:cubicBezTo>
                    <a:pt x="760" y="400"/>
                    <a:pt x="760" y="400"/>
                    <a:pt x="760" y="400"/>
                  </a:cubicBezTo>
                  <a:cubicBezTo>
                    <a:pt x="759" y="402"/>
                    <a:pt x="759" y="404"/>
                    <a:pt x="759" y="406"/>
                  </a:cubicBezTo>
                  <a:cubicBezTo>
                    <a:pt x="759" y="419"/>
                    <a:pt x="758" y="466"/>
                    <a:pt x="764" y="479"/>
                  </a:cubicBezTo>
                  <a:cubicBezTo>
                    <a:pt x="772" y="494"/>
                    <a:pt x="764" y="526"/>
                    <a:pt x="749" y="535"/>
                  </a:cubicBezTo>
                  <a:cubicBezTo>
                    <a:pt x="738" y="543"/>
                    <a:pt x="744" y="594"/>
                    <a:pt x="747" y="613"/>
                  </a:cubicBezTo>
                  <a:cubicBezTo>
                    <a:pt x="748" y="618"/>
                    <a:pt x="749" y="622"/>
                    <a:pt x="752" y="625"/>
                  </a:cubicBezTo>
                  <a:cubicBezTo>
                    <a:pt x="773" y="656"/>
                    <a:pt x="773" y="656"/>
                    <a:pt x="773" y="656"/>
                  </a:cubicBezTo>
                  <a:cubicBezTo>
                    <a:pt x="776" y="661"/>
                    <a:pt x="778" y="666"/>
                    <a:pt x="778" y="671"/>
                  </a:cubicBezTo>
                  <a:cubicBezTo>
                    <a:pt x="780" y="693"/>
                    <a:pt x="780" y="693"/>
                    <a:pt x="780" y="693"/>
                  </a:cubicBezTo>
                  <a:cubicBezTo>
                    <a:pt x="781" y="709"/>
                    <a:pt x="770" y="722"/>
                    <a:pt x="756" y="723"/>
                  </a:cubicBezTo>
                  <a:cubicBezTo>
                    <a:pt x="715" y="727"/>
                    <a:pt x="639" y="733"/>
                    <a:pt x="627" y="726"/>
                  </a:cubicBezTo>
                  <a:cubicBezTo>
                    <a:pt x="616" y="720"/>
                    <a:pt x="570" y="702"/>
                    <a:pt x="541" y="690"/>
                  </a:cubicBezTo>
                  <a:cubicBezTo>
                    <a:pt x="528" y="685"/>
                    <a:pt x="514" y="692"/>
                    <a:pt x="508" y="705"/>
                  </a:cubicBezTo>
                  <a:cubicBezTo>
                    <a:pt x="507" y="706"/>
                    <a:pt x="507" y="706"/>
                    <a:pt x="507" y="707"/>
                  </a:cubicBezTo>
                  <a:cubicBezTo>
                    <a:pt x="502" y="721"/>
                    <a:pt x="465" y="834"/>
                    <a:pt x="459" y="844"/>
                  </a:cubicBezTo>
                  <a:cubicBezTo>
                    <a:pt x="405" y="932"/>
                    <a:pt x="405" y="932"/>
                    <a:pt x="405" y="932"/>
                  </a:cubicBezTo>
                  <a:cubicBezTo>
                    <a:pt x="405" y="932"/>
                    <a:pt x="405" y="933"/>
                    <a:pt x="405" y="933"/>
                  </a:cubicBezTo>
                  <a:cubicBezTo>
                    <a:pt x="370" y="998"/>
                    <a:pt x="370" y="998"/>
                    <a:pt x="370" y="998"/>
                  </a:cubicBezTo>
                  <a:cubicBezTo>
                    <a:pt x="368" y="1002"/>
                    <a:pt x="367" y="1006"/>
                    <a:pt x="367" y="1011"/>
                  </a:cubicBezTo>
                  <a:cubicBezTo>
                    <a:pt x="360" y="1198"/>
                    <a:pt x="360" y="1198"/>
                    <a:pt x="360" y="1198"/>
                  </a:cubicBezTo>
                  <a:cubicBezTo>
                    <a:pt x="359" y="1205"/>
                    <a:pt x="357" y="1210"/>
                    <a:pt x="353" y="1215"/>
                  </a:cubicBezTo>
                  <a:cubicBezTo>
                    <a:pt x="327" y="1248"/>
                    <a:pt x="327" y="1248"/>
                    <a:pt x="327" y="1248"/>
                  </a:cubicBezTo>
                  <a:cubicBezTo>
                    <a:pt x="366" y="1262"/>
                    <a:pt x="366" y="1262"/>
                    <a:pt x="366" y="1262"/>
                  </a:cubicBezTo>
                  <a:cubicBezTo>
                    <a:pt x="367" y="1262"/>
                    <a:pt x="368" y="1263"/>
                    <a:pt x="368" y="1264"/>
                  </a:cubicBezTo>
                  <a:cubicBezTo>
                    <a:pt x="435" y="1321"/>
                    <a:pt x="435" y="1321"/>
                    <a:pt x="435" y="1321"/>
                  </a:cubicBezTo>
                  <a:cubicBezTo>
                    <a:pt x="437" y="1323"/>
                    <a:pt x="440" y="1324"/>
                    <a:pt x="442" y="1324"/>
                  </a:cubicBezTo>
                  <a:cubicBezTo>
                    <a:pt x="491" y="1317"/>
                    <a:pt x="491" y="1317"/>
                    <a:pt x="491" y="1317"/>
                  </a:cubicBezTo>
                  <a:cubicBezTo>
                    <a:pt x="492" y="1317"/>
                    <a:pt x="492" y="1317"/>
                    <a:pt x="493" y="1317"/>
                  </a:cubicBezTo>
                  <a:cubicBezTo>
                    <a:pt x="619" y="1339"/>
                    <a:pt x="619" y="1339"/>
                    <a:pt x="619" y="1339"/>
                  </a:cubicBezTo>
                  <a:cubicBezTo>
                    <a:pt x="620" y="1339"/>
                    <a:pt x="621" y="1340"/>
                    <a:pt x="622" y="1340"/>
                  </a:cubicBezTo>
                  <a:cubicBezTo>
                    <a:pt x="682" y="1370"/>
                    <a:pt x="682" y="1370"/>
                    <a:pt x="682" y="1370"/>
                  </a:cubicBezTo>
                  <a:cubicBezTo>
                    <a:pt x="687" y="1373"/>
                    <a:pt x="689" y="1380"/>
                    <a:pt x="684" y="1385"/>
                  </a:cubicBezTo>
                  <a:cubicBezTo>
                    <a:pt x="668" y="1403"/>
                    <a:pt x="634" y="1443"/>
                    <a:pt x="635" y="1453"/>
                  </a:cubicBezTo>
                  <a:cubicBezTo>
                    <a:pt x="636" y="1463"/>
                    <a:pt x="643" y="1486"/>
                    <a:pt x="646" y="1496"/>
                  </a:cubicBezTo>
                  <a:cubicBezTo>
                    <a:pt x="647" y="1498"/>
                    <a:pt x="648" y="1500"/>
                    <a:pt x="651" y="1501"/>
                  </a:cubicBezTo>
                  <a:cubicBezTo>
                    <a:pt x="657" y="1504"/>
                    <a:pt x="672" y="1512"/>
                    <a:pt x="679" y="1516"/>
                  </a:cubicBezTo>
                  <a:cubicBezTo>
                    <a:pt x="688" y="1522"/>
                    <a:pt x="700" y="1524"/>
                    <a:pt x="705" y="1549"/>
                  </a:cubicBezTo>
                  <a:cubicBezTo>
                    <a:pt x="710" y="1573"/>
                    <a:pt x="710" y="1614"/>
                    <a:pt x="710" y="1618"/>
                  </a:cubicBezTo>
                  <a:cubicBezTo>
                    <a:pt x="710" y="1618"/>
                    <a:pt x="710" y="1618"/>
                    <a:pt x="710" y="1619"/>
                  </a:cubicBezTo>
                  <a:cubicBezTo>
                    <a:pt x="715" y="1690"/>
                    <a:pt x="715" y="1690"/>
                    <a:pt x="715" y="1690"/>
                  </a:cubicBezTo>
                  <a:cubicBezTo>
                    <a:pt x="715" y="1690"/>
                    <a:pt x="716" y="1691"/>
                    <a:pt x="716" y="1692"/>
                  </a:cubicBezTo>
                  <a:cubicBezTo>
                    <a:pt x="717" y="1697"/>
                    <a:pt x="726" y="1722"/>
                    <a:pt x="745" y="1727"/>
                  </a:cubicBezTo>
                  <a:cubicBezTo>
                    <a:pt x="759" y="1730"/>
                    <a:pt x="776" y="1732"/>
                    <a:pt x="787" y="1734"/>
                  </a:cubicBezTo>
                  <a:cubicBezTo>
                    <a:pt x="791" y="1735"/>
                    <a:pt x="795" y="1739"/>
                    <a:pt x="794" y="1744"/>
                  </a:cubicBezTo>
                  <a:cubicBezTo>
                    <a:pt x="794" y="1749"/>
                    <a:pt x="795" y="1754"/>
                    <a:pt x="799" y="1761"/>
                  </a:cubicBezTo>
                  <a:cubicBezTo>
                    <a:pt x="808" y="1773"/>
                    <a:pt x="791" y="1824"/>
                    <a:pt x="786" y="1840"/>
                  </a:cubicBezTo>
                  <a:cubicBezTo>
                    <a:pt x="785" y="1843"/>
                    <a:pt x="785" y="1846"/>
                    <a:pt x="787" y="1848"/>
                  </a:cubicBezTo>
                  <a:cubicBezTo>
                    <a:pt x="809" y="1882"/>
                    <a:pt x="809" y="1882"/>
                    <a:pt x="809" y="1882"/>
                  </a:cubicBezTo>
                  <a:cubicBezTo>
                    <a:pt x="809" y="1883"/>
                    <a:pt x="810" y="1884"/>
                    <a:pt x="811" y="1885"/>
                  </a:cubicBezTo>
                  <a:cubicBezTo>
                    <a:pt x="825" y="1896"/>
                    <a:pt x="840" y="1901"/>
                    <a:pt x="847" y="1916"/>
                  </a:cubicBezTo>
                  <a:cubicBezTo>
                    <a:pt x="854" y="1931"/>
                    <a:pt x="874" y="2002"/>
                    <a:pt x="876" y="2028"/>
                  </a:cubicBezTo>
                  <a:cubicBezTo>
                    <a:pt x="878" y="2053"/>
                    <a:pt x="856" y="2137"/>
                    <a:pt x="857" y="2146"/>
                  </a:cubicBezTo>
                  <a:cubicBezTo>
                    <a:pt x="858" y="2153"/>
                    <a:pt x="871" y="2202"/>
                    <a:pt x="869" y="2224"/>
                  </a:cubicBezTo>
                  <a:cubicBezTo>
                    <a:pt x="869" y="2231"/>
                    <a:pt x="844" y="2225"/>
                    <a:pt x="839" y="2221"/>
                  </a:cubicBezTo>
                  <a:cubicBezTo>
                    <a:pt x="750" y="2163"/>
                    <a:pt x="750" y="2163"/>
                    <a:pt x="750" y="2163"/>
                  </a:cubicBezTo>
                  <a:cubicBezTo>
                    <a:pt x="748" y="2162"/>
                    <a:pt x="745" y="2161"/>
                    <a:pt x="742" y="2163"/>
                  </a:cubicBezTo>
                  <a:cubicBezTo>
                    <a:pt x="697" y="2185"/>
                    <a:pt x="697" y="2185"/>
                    <a:pt x="697" y="2185"/>
                  </a:cubicBezTo>
                  <a:cubicBezTo>
                    <a:pt x="695" y="2186"/>
                    <a:pt x="693" y="2188"/>
                    <a:pt x="692" y="2189"/>
                  </a:cubicBezTo>
                  <a:cubicBezTo>
                    <a:pt x="678" y="2218"/>
                    <a:pt x="678" y="2218"/>
                    <a:pt x="678" y="2218"/>
                  </a:cubicBezTo>
                  <a:cubicBezTo>
                    <a:pt x="678" y="2219"/>
                    <a:pt x="678" y="2220"/>
                    <a:pt x="678" y="2221"/>
                  </a:cubicBezTo>
                  <a:cubicBezTo>
                    <a:pt x="676" y="2227"/>
                    <a:pt x="669" y="2259"/>
                    <a:pt x="651" y="2266"/>
                  </a:cubicBezTo>
                  <a:cubicBezTo>
                    <a:pt x="632" y="2273"/>
                    <a:pt x="576" y="2285"/>
                    <a:pt x="566" y="2287"/>
                  </a:cubicBezTo>
                  <a:cubicBezTo>
                    <a:pt x="565" y="2288"/>
                    <a:pt x="565" y="2288"/>
                    <a:pt x="564" y="2288"/>
                  </a:cubicBezTo>
                  <a:cubicBezTo>
                    <a:pt x="555" y="2294"/>
                    <a:pt x="496" y="2331"/>
                    <a:pt x="469" y="2339"/>
                  </a:cubicBezTo>
                  <a:cubicBezTo>
                    <a:pt x="439" y="2347"/>
                    <a:pt x="412" y="2384"/>
                    <a:pt x="381" y="2377"/>
                  </a:cubicBezTo>
                  <a:cubicBezTo>
                    <a:pt x="352" y="2370"/>
                    <a:pt x="218" y="2242"/>
                    <a:pt x="199" y="2224"/>
                  </a:cubicBezTo>
                  <a:cubicBezTo>
                    <a:pt x="198" y="2223"/>
                    <a:pt x="196" y="2222"/>
                    <a:pt x="194" y="2222"/>
                  </a:cubicBezTo>
                  <a:cubicBezTo>
                    <a:pt x="137" y="2214"/>
                    <a:pt x="137" y="2214"/>
                    <a:pt x="137" y="2214"/>
                  </a:cubicBezTo>
                  <a:cubicBezTo>
                    <a:pt x="136" y="2214"/>
                    <a:pt x="136" y="2214"/>
                    <a:pt x="136" y="2214"/>
                  </a:cubicBezTo>
                  <a:cubicBezTo>
                    <a:pt x="128" y="2214"/>
                    <a:pt x="67" y="2217"/>
                    <a:pt x="63" y="2241"/>
                  </a:cubicBezTo>
                  <a:cubicBezTo>
                    <a:pt x="58" y="2268"/>
                    <a:pt x="61" y="2299"/>
                    <a:pt x="47" y="2325"/>
                  </a:cubicBezTo>
                  <a:cubicBezTo>
                    <a:pt x="36" y="2348"/>
                    <a:pt x="37" y="2383"/>
                    <a:pt x="37" y="2391"/>
                  </a:cubicBezTo>
                  <a:cubicBezTo>
                    <a:pt x="37" y="2392"/>
                    <a:pt x="37" y="2393"/>
                    <a:pt x="37" y="2394"/>
                  </a:cubicBezTo>
                  <a:cubicBezTo>
                    <a:pt x="28" y="2429"/>
                    <a:pt x="28" y="2429"/>
                    <a:pt x="28" y="2429"/>
                  </a:cubicBezTo>
                  <a:cubicBezTo>
                    <a:pt x="28" y="2430"/>
                    <a:pt x="28" y="2431"/>
                    <a:pt x="28" y="2432"/>
                  </a:cubicBezTo>
                  <a:cubicBezTo>
                    <a:pt x="29" y="2441"/>
                    <a:pt x="33" y="2484"/>
                    <a:pt x="47" y="2483"/>
                  </a:cubicBezTo>
                  <a:cubicBezTo>
                    <a:pt x="89" y="2483"/>
                    <a:pt x="88" y="2520"/>
                    <a:pt x="86" y="2536"/>
                  </a:cubicBezTo>
                  <a:cubicBezTo>
                    <a:pt x="85" y="2541"/>
                    <a:pt x="82" y="2544"/>
                    <a:pt x="77" y="2544"/>
                  </a:cubicBezTo>
                  <a:cubicBezTo>
                    <a:pt x="58" y="2545"/>
                    <a:pt x="3" y="2550"/>
                    <a:pt x="5" y="2578"/>
                  </a:cubicBezTo>
                  <a:cubicBezTo>
                    <a:pt x="8" y="2613"/>
                    <a:pt x="1" y="2604"/>
                    <a:pt x="12" y="2635"/>
                  </a:cubicBezTo>
                  <a:cubicBezTo>
                    <a:pt x="24" y="2666"/>
                    <a:pt x="0" y="2626"/>
                    <a:pt x="28" y="2681"/>
                  </a:cubicBezTo>
                  <a:cubicBezTo>
                    <a:pt x="56" y="2736"/>
                    <a:pt x="51" y="2752"/>
                    <a:pt x="74" y="2782"/>
                  </a:cubicBezTo>
                  <a:cubicBezTo>
                    <a:pt x="98" y="2812"/>
                    <a:pt x="73" y="2808"/>
                    <a:pt x="111" y="2834"/>
                  </a:cubicBezTo>
                  <a:cubicBezTo>
                    <a:pt x="149" y="2859"/>
                    <a:pt x="155" y="2849"/>
                    <a:pt x="211" y="2877"/>
                  </a:cubicBezTo>
                  <a:cubicBezTo>
                    <a:pt x="268" y="2905"/>
                    <a:pt x="289" y="2903"/>
                    <a:pt x="301" y="2909"/>
                  </a:cubicBezTo>
                  <a:cubicBezTo>
                    <a:pt x="314" y="2914"/>
                    <a:pt x="285" y="2935"/>
                    <a:pt x="322" y="2951"/>
                  </a:cubicBezTo>
                  <a:cubicBezTo>
                    <a:pt x="360" y="2968"/>
                    <a:pt x="394" y="2981"/>
                    <a:pt x="434" y="2988"/>
                  </a:cubicBezTo>
                  <a:cubicBezTo>
                    <a:pt x="474" y="2994"/>
                    <a:pt x="509" y="2982"/>
                    <a:pt x="509" y="2982"/>
                  </a:cubicBezTo>
                  <a:cubicBezTo>
                    <a:pt x="509" y="2982"/>
                    <a:pt x="530" y="2975"/>
                    <a:pt x="549" y="2995"/>
                  </a:cubicBezTo>
                  <a:cubicBezTo>
                    <a:pt x="569" y="3016"/>
                    <a:pt x="565" y="3010"/>
                    <a:pt x="571" y="3051"/>
                  </a:cubicBezTo>
                  <a:cubicBezTo>
                    <a:pt x="577" y="3092"/>
                    <a:pt x="604" y="3090"/>
                    <a:pt x="576" y="3120"/>
                  </a:cubicBezTo>
                  <a:cubicBezTo>
                    <a:pt x="553" y="3146"/>
                    <a:pt x="530" y="3165"/>
                    <a:pt x="524" y="3170"/>
                  </a:cubicBezTo>
                  <a:cubicBezTo>
                    <a:pt x="523" y="3171"/>
                    <a:pt x="522" y="3172"/>
                    <a:pt x="522" y="3174"/>
                  </a:cubicBezTo>
                  <a:cubicBezTo>
                    <a:pt x="497" y="3230"/>
                    <a:pt x="497" y="3230"/>
                    <a:pt x="497" y="3230"/>
                  </a:cubicBezTo>
                  <a:cubicBezTo>
                    <a:pt x="497" y="3230"/>
                    <a:pt x="486" y="3244"/>
                    <a:pt x="501" y="3255"/>
                  </a:cubicBezTo>
                  <a:cubicBezTo>
                    <a:pt x="515" y="3232"/>
                    <a:pt x="515" y="3232"/>
                    <a:pt x="515" y="3232"/>
                  </a:cubicBezTo>
                  <a:cubicBezTo>
                    <a:pt x="516" y="3285"/>
                    <a:pt x="516" y="3285"/>
                    <a:pt x="516" y="3285"/>
                  </a:cubicBezTo>
                  <a:cubicBezTo>
                    <a:pt x="516" y="3286"/>
                    <a:pt x="516" y="3286"/>
                    <a:pt x="516" y="3287"/>
                  </a:cubicBezTo>
                  <a:cubicBezTo>
                    <a:pt x="515" y="3293"/>
                    <a:pt x="509" y="3325"/>
                    <a:pt x="524" y="3327"/>
                  </a:cubicBezTo>
                  <a:cubicBezTo>
                    <a:pt x="540" y="3329"/>
                    <a:pt x="553" y="3340"/>
                    <a:pt x="554" y="3359"/>
                  </a:cubicBezTo>
                  <a:cubicBezTo>
                    <a:pt x="556" y="3378"/>
                    <a:pt x="561" y="3406"/>
                    <a:pt x="559" y="3419"/>
                  </a:cubicBezTo>
                  <a:cubicBezTo>
                    <a:pt x="557" y="3427"/>
                    <a:pt x="560" y="3446"/>
                    <a:pt x="562" y="3460"/>
                  </a:cubicBezTo>
                  <a:cubicBezTo>
                    <a:pt x="562" y="3460"/>
                    <a:pt x="562" y="3460"/>
                    <a:pt x="562" y="3460"/>
                  </a:cubicBezTo>
                  <a:cubicBezTo>
                    <a:pt x="562" y="3461"/>
                    <a:pt x="562" y="3461"/>
                    <a:pt x="563" y="3461"/>
                  </a:cubicBezTo>
                  <a:cubicBezTo>
                    <a:pt x="608" y="3519"/>
                    <a:pt x="608" y="3519"/>
                    <a:pt x="608" y="3519"/>
                  </a:cubicBezTo>
                  <a:cubicBezTo>
                    <a:pt x="610" y="3522"/>
                    <a:pt x="613" y="3523"/>
                    <a:pt x="616" y="3523"/>
                  </a:cubicBezTo>
                  <a:cubicBezTo>
                    <a:pt x="656" y="3523"/>
                    <a:pt x="656" y="3523"/>
                    <a:pt x="656" y="3523"/>
                  </a:cubicBezTo>
                  <a:cubicBezTo>
                    <a:pt x="656" y="3523"/>
                    <a:pt x="657" y="3523"/>
                    <a:pt x="657" y="3522"/>
                  </a:cubicBezTo>
                  <a:cubicBezTo>
                    <a:pt x="684" y="3519"/>
                    <a:pt x="684" y="3519"/>
                    <a:pt x="684" y="3519"/>
                  </a:cubicBezTo>
                  <a:cubicBezTo>
                    <a:pt x="687" y="3518"/>
                    <a:pt x="689" y="3517"/>
                    <a:pt x="691" y="3514"/>
                  </a:cubicBezTo>
                  <a:cubicBezTo>
                    <a:pt x="706" y="3490"/>
                    <a:pt x="706" y="3490"/>
                    <a:pt x="706" y="3490"/>
                  </a:cubicBezTo>
                  <a:cubicBezTo>
                    <a:pt x="710" y="3485"/>
                    <a:pt x="717" y="3484"/>
                    <a:pt x="721" y="3488"/>
                  </a:cubicBezTo>
                  <a:cubicBezTo>
                    <a:pt x="745" y="3510"/>
                    <a:pt x="745" y="3510"/>
                    <a:pt x="745" y="3510"/>
                  </a:cubicBezTo>
                  <a:cubicBezTo>
                    <a:pt x="749" y="3513"/>
                    <a:pt x="755" y="3513"/>
                    <a:pt x="759" y="3510"/>
                  </a:cubicBezTo>
                  <a:cubicBezTo>
                    <a:pt x="781" y="3488"/>
                    <a:pt x="781" y="3488"/>
                    <a:pt x="781" y="3488"/>
                  </a:cubicBezTo>
                  <a:cubicBezTo>
                    <a:pt x="785" y="3485"/>
                    <a:pt x="791" y="3485"/>
                    <a:pt x="795" y="3488"/>
                  </a:cubicBezTo>
                  <a:cubicBezTo>
                    <a:pt x="812" y="3504"/>
                    <a:pt x="854" y="3542"/>
                    <a:pt x="861" y="3544"/>
                  </a:cubicBezTo>
                  <a:cubicBezTo>
                    <a:pt x="870" y="3545"/>
                    <a:pt x="909" y="3545"/>
                    <a:pt x="916" y="3545"/>
                  </a:cubicBezTo>
                  <a:cubicBezTo>
                    <a:pt x="922" y="3544"/>
                    <a:pt x="941" y="3502"/>
                    <a:pt x="947" y="3489"/>
                  </a:cubicBezTo>
                  <a:cubicBezTo>
                    <a:pt x="948" y="3486"/>
                    <a:pt x="950" y="3484"/>
                    <a:pt x="952" y="3483"/>
                  </a:cubicBezTo>
                  <a:cubicBezTo>
                    <a:pt x="1010" y="3459"/>
                    <a:pt x="1010" y="3459"/>
                    <a:pt x="1010" y="3459"/>
                  </a:cubicBezTo>
                  <a:cubicBezTo>
                    <a:pt x="1010" y="3459"/>
                    <a:pt x="1010" y="3459"/>
                    <a:pt x="1011" y="3458"/>
                  </a:cubicBezTo>
                  <a:cubicBezTo>
                    <a:pt x="1051" y="3434"/>
                    <a:pt x="1051" y="3434"/>
                    <a:pt x="1051" y="3434"/>
                  </a:cubicBezTo>
                  <a:cubicBezTo>
                    <a:pt x="1053" y="3432"/>
                    <a:pt x="1055" y="3432"/>
                    <a:pt x="1057" y="3432"/>
                  </a:cubicBezTo>
                  <a:cubicBezTo>
                    <a:pt x="1071" y="3434"/>
                    <a:pt x="1118" y="3440"/>
                    <a:pt x="1131" y="3429"/>
                  </a:cubicBezTo>
                  <a:cubicBezTo>
                    <a:pt x="1144" y="3418"/>
                    <a:pt x="1193" y="3432"/>
                    <a:pt x="1212" y="3437"/>
                  </a:cubicBezTo>
                  <a:cubicBezTo>
                    <a:pt x="1216" y="3438"/>
                    <a:pt x="1220" y="3437"/>
                    <a:pt x="1223" y="3433"/>
                  </a:cubicBezTo>
                  <a:cubicBezTo>
                    <a:pt x="1243" y="3403"/>
                    <a:pt x="1243" y="3403"/>
                    <a:pt x="1243" y="3403"/>
                  </a:cubicBezTo>
                  <a:cubicBezTo>
                    <a:pt x="1245" y="3400"/>
                    <a:pt x="1247" y="3399"/>
                    <a:pt x="1250" y="3398"/>
                  </a:cubicBezTo>
                  <a:cubicBezTo>
                    <a:pt x="1349" y="3390"/>
                    <a:pt x="1349" y="3390"/>
                    <a:pt x="1349" y="3390"/>
                  </a:cubicBezTo>
                  <a:cubicBezTo>
                    <a:pt x="1359" y="3389"/>
                    <a:pt x="1362" y="3375"/>
                    <a:pt x="1353" y="3370"/>
                  </a:cubicBezTo>
                  <a:cubicBezTo>
                    <a:pt x="1353" y="3370"/>
                    <a:pt x="1353" y="3370"/>
                    <a:pt x="1353" y="3370"/>
                  </a:cubicBezTo>
                  <a:cubicBezTo>
                    <a:pt x="1347" y="3366"/>
                    <a:pt x="1360" y="3351"/>
                    <a:pt x="1364" y="3346"/>
                  </a:cubicBezTo>
                  <a:cubicBezTo>
                    <a:pt x="1365" y="3345"/>
                    <a:pt x="1365" y="3344"/>
                    <a:pt x="1366" y="3343"/>
                  </a:cubicBezTo>
                  <a:cubicBezTo>
                    <a:pt x="1378" y="3312"/>
                    <a:pt x="1378" y="3312"/>
                    <a:pt x="1378" y="3312"/>
                  </a:cubicBezTo>
                  <a:cubicBezTo>
                    <a:pt x="1379" y="3308"/>
                    <a:pt x="1383" y="3305"/>
                    <a:pt x="1387" y="3305"/>
                  </a:cubicBezTo>
                  <a:cubicBezTo>
                    <a:pt x="1454" y="3304"/>
                    <a:pt x="1454" y="3304"/>
                    <a:pt x="1454" y="3304"/>
                  </a:cubicBezTo>
                  <a:cubicBezTo>
                    <a:pt x="1459" y="3304"/>
                    <a:pt x="1463" y="3301"/>
                    <a:pt x="1464" y="3296"/>
                  </a:cubicBezTo>
                  <a:cubicBezTo>
                    <a:pt x="1466" y="3284"/>
                    <a:pt x="1469" y="3265"/>
                    <a:pt x="1468" y="3259"/>
                  </a:cubicBezTo>
                  <a:cubicBezTo>
                    <a:pt x="1468" y="3250"/>
                    <a:pt x="1500" y="3226"/>
                    <a:pt x="1507" y="3221"/>
                  </a:cubicBezTo>
                  <a:cubicBezTo>
                    <a:pt x="1508" y="3220"/>
                    <a:pt x="1509" y="3220"/>
                    <a:pt x="1511" y="3219"/>
                  </a:cubicBezTo>
                  <a:cubicBezTo>
                    <a:pt x="1564" y="3206"/>
                    <a:pt x="1564" y="3206"/>
                    <a:pt x="1564" y="3206"/>
                  </a:cubicBezTo>
                  <a:cubicBezTo>
                    <a:pt x="1565" y="3206"/>
                    <a:pt x="1565" y="3206"/>
                    <a:pt x="1566" y="3206"/>
                  </a:cubicBezTo>
                  <a:cubicBezTo>
                    <a:pt x="1637" y="3201"/>
                    <a:pt x="1637" y="3201"/>
                    <a:pt x="1637" y="3201"/>
                  </a:cubicBezTo>
                  <a:cubicBezTo>
                    <a:pt x="1640" y="3201"/>
                    <a:pt x="1643" y="3202"/>
                    <a:pt x="1645" y="3205"/>
                  </a:cubicBezTo>
                  <a:cubicBezTo>
                    <a:pt x="1726" y="3304"/>
                    <a:pt x="1726" y="3304"/>
                    <a:pt x="1726" y="3304"/>
                  </a:cubicBezTo>
                  <a:cubicBezTo>
                    <a:pt x="1730" y="3308"/>
                    <a:pt x="1736" y="3309"/>
                    <a:pt x="1740" y="3306"/>
                  </a:cubicBezTo>
                  <a:cubicBezTo>
                    <a:pt x="1769" y="3284"/>
                    <a:pt x="1769" y="3284"/>
                    <a:pt x="1769" y="3284"/>
                  </a:cubicBezTo>
                  <a:cubicBezTo>
                    <a:pt x="1773" y="3281"/>
                    <a:pt x="1778" y="3282"/>
                    <a:pt x="1782" y="3285"/>
                  </a:cubicBezTo>
                  <a:cubicBezTo>
                    <a:pt x="1813" y="3314"/>
                    <a:pt x="1813" y="3314"/>
                    <a:pt x="1813" y="3314"/>
                  </a:cubicBezTo>
                  <a:cubicBezTo>
                    <a:pt x="1814" y="3315"/>
                    <a:pt x="1815" y="3315"/>
                    <a:pt x="1816" y="3316"/>
                  </a:cubicBezTo>
                  <a:cubicBezTo>
                    <a:pt x="1865" y="3338"/>
                    <a:pt x="1865" y="3338"/>
                    <a:pt x="1865" y="3338"/>
                  </a:cubicBezTo>
                  <a:cubicBezTo>
                    <a:pt x="1868" y="3339"/>
                    <a:pt x="1870" y="3341"/>
                    <a:pt x="1871" y="3344"/>
                  </a:cubicBezTo>
                  <a:cubicBezTo>
                    <a:pt x="1888" y="3387"/>
                    <a:pt x="1888" y="3387"/>
                    <a:pt x="1888" y="3387"/>
                  </a:cubicBezTo>
                  <a:cubicBezTo>
                    <a:pt x="1890" y="3391"/>
                    <a:pt x="1894" y="3393"/>
                    <a:pt x="1898" y="3393"/>
                  </a:cubicBezTo>
                  <a:cubicBezTo>
                    <a:pt x="1996" y="3395"/>
                    <a:pt x="1996" y="3395"/>
                    <a:pt x="1996" y="3395"/>
                  </a:cubicBezTo>
                  <a:cubicBezTo>
                    <a:pt x="1998" y="3395"/>
                    <a:pt x="1999" y="3395"/>
                    <a:pt x="2001" y="3394"/>
                  </a:cubicBezTo>
                  <a:cubicBezTo>
                    <a:pt x="2056" y="3364"/>
                    <a:pt x="2056" y="3364"/>
                    <a:pt x="2056" y="3364"/>
                  </a:cubicBezTo>
                  <a:cubicBezTo>
                    <a:pt x="2061" y="3361"/>
                    <a:pt x="2067" y="3363"/>
                    <a:pt x="2069" y="3367"/>
                  </a:cubicBezTo>
                  <a:cubicBezTo>
                    <a:pt x="2110" y="3431"/>
                    <a:pt x="2110" y="3431"/>
                    <a:pt x="2110" y="3431"/>
                  </a:cubicBezTo>
                  <a:cubicBezTo>
                    <a:pt x="2110" y="3431"/>
                    <a:pt x="2111" y="3432"/>
                    <a:pt x="2112" y="3433"/>
                  </a:cubicBezTo>
                  <a:cubicBezTo>
                    <a:pt x="2174" y="3485"/>
                    <a:pt x="2174" y="3485"/>
                    <a:pt x="2174" y="3485"/>
                  </a:cubicBezTo>
                  <a:cubicBezTo>
                    <a:pt x="2177" y="3488"/>
                    <a:pt x="2181" y="3488"/>
                    <a:pt x="2185" y="3486"/>
                  </a:cubicBezTo>
                  <a:cubicBezTo>
                    <a:pt x="2244" y="3455"/>
                    <a:pt x="2244" y="3455"/>
                    <a:pt x="2244" y="3455"/>
                  </a:cubicBezTo>
                  <a:cubicBezTo>
                    <a:pt x="2250" y="3451"/>
                    <a:pt x="2257" y="3455"/>
                    <a:pt x="2258" y="3462"/>
                  </a:cubicBezTo>
                  <a:cubicBezTo>
                    <a:pt x="2281" y="3581"/>
                    <a:pt x="2281" y="3581"/>
                    <a:pt x="2281" y="3581"/>
                  </a:cubicBezTo>
                  <a:cubicBezTo>
                    <a:pt x="2281" y="3582"/>
                    <a:pt x="2281" y="3583"/>
                    <a:pt x="2282" y="3584"/>
                  </a:cubicBezTo>
                  <a:cubicBezTo>
                    <a:pt x="2319" y="3669"/>
                    <a:pt x="2319" y="3669"/>
                    <a:pt x="2319" y="3669"/>
                  </a:cubicBezTo>
                  <a:cubicBezTo>
                    <a:pt x="2321" y="3674"/>
                    <a:pt x="2326" y="3677"/>
                    <a:pt x="2331" y="3675"/>
                  </a:cubicBezTo>
                  <a:cubicBezTo>
                    <a:pt x="2441" y="3642"/>
                    <a:pt x="2441" y="3642"/>
                    <a:pt x="2441" y="3642"/>
                  </a:cubicBezTo>
                  <a:cubicBezTo>
                    <a:pt x="2445" y="3641"/>
                    <a:pt x="2449" y="3642"/>
                    <a:pt x="2452" y="3645"/>
                  </a:cubicBezTo>
                  <a:cubicBezTo>
                    <a:pt x="2504" y="3708"/>
                    <a:pt x="2504" y="3708"/>
                    <a:pt x="2504" y="3708"/>
                  </a:cubicBezTo>
                  <a:cubicBezTo>
                    <a:pt x="2506" y="3711"/>
                    <a:pt x="2507" y="3714"/>
                    <a:pt x="2507" y="3717"/>
                  </a:cubicBezTo>
                  <a:cubicBezTo>
                    <a:pt x="2498" y="3770"/>
                    <a:pt x="2498" y="3770"/>
                    <a:pt x="2498" y="3770"/>
                  </a:cubicBezTo>
                  <a:cubicBezTo>
                    <a:pt x="2498" y="3772"/>
                    <a:pt x="2498" y="3773"/>
                    <a:pt x="2499" y="3775"/>
                  </a:cubicBezTo>
                  <a:cubicBezTo>
                    <a:pt x="2511" y="3823"/>
                    <a:pt x="2511" y="3823"/>
                    <a:pt x="2511" y="3823"/>
                  </a:cubicBezTo>
                  <a:cubicBezTo>
                    <a:pt x="2513" y="3828"/>
                    <a:pt x="2517" y="3831"/>
                    <a:pt x="2522" y="3831"/>
                  </a:cubicBezTo>
                  <a:cubicBezTo>
                    <a:pt x="2566" y="3828"/>
                    <a:pt x="2566" y="3828"/>
                    <a:pt x="2566" y="3828"/>
                  </a:cubicBezTo>
                  <a:cubicBezTo>
                    <a:pt x="2571" y="3827"/>
                    <a:pt x="2576" y="3831"/>
                    <a:pt x="2577" y="3836"/>
                  </a:cubicBezTo>
                  <a:cubicBezTo>
                    <a:pt x="2588" y="3888"/>
                    <a:pt x="2588" y="3888"/>
                    <a:pt x="2588" y="3888"/>
                  </a:cubicBezTo>
                  <a:cubicBezTo>
                    <a:pt x="2588" y="3891"/>
                    <a:pt x="2591" y="3894"/>
                    <a:pt x="2593" y="3895"/>
                  </a:cubicBezTo>
                  <a:cubicBezTo>
                    <a:pt x="2671" y="3935"/>
                    <a:pt x="2671" y="3935"/>
                    <a:pt x="2671" y="3935"/>
                  </a:cubicBezTo>
                  <a:cubicBezTo>
                    <a:pt x="2672" y="3935"/>
                    <a:pt x="2672" y="3935"/>
                    <a:pt x="2672" y="3935"/>
                  </a:cubicBezTo>
                  <a:cubicBezTo>
                    <a:pt x="2737" y="3961"/>
                    <a:pt x="2737" y="3961"/>
                    <a:pt x="2737" y="3961"/>
                  </a:cubicBezTo>
                  <a:cubicBezTo>
                    <a:pt x="2737" y="3961"/>
                    <a:pt x="2738" y="3961"/>
                    <a:pt x="2739" y="3961"/>
                  </a:cubicBezTo>
                  <a:cubicBezTo>
                    <a:pt x="2791" y="3971"/>
                    <a:pt x="2791" y="3971"/>
                    <a:pt x="2791" y="3971"/>
                  </a:cubicBezTo>
                  <a:cubicBezTo>
                    <a:pt x="2792" y="3971"/>
                    <a:pt x="2794" y="3972"/>
                    <a:pt x="2795" y="3973"/>
                  </a:cubicBezTo>
                  <a:cubicBezTo>
                    <a:pt x="2860" y="4021"/>
                    <a:pt x="2860" y="4021"/>
                    <a:pt x="2860" y="4021"/>
                  </a:cubicBezTo>
                  <a:cubicBezTo>
                    <a:pt x="2867" y="4027"/>
                    <a:pt x="2877" y="4021"/>
                    <a:pt x="2876" y="4012"/>
                  </a:cubicBezTo>
                  <a:cubicBezTo>
                    <a:pt x="2874" y="3992"/>
                    <a:pt x="2874" y="3992"/>
                    <a:pt x="2874" y="3992"/>
                  </a:cubicBezTo>
                  <a:cubicBezTo>
                    <a:pt x="2874" y="3985"/>
                    <a:pt x="2880" y="3979"/>
                    <a:pt x="2887" y="3981"/>
                  </a:cubicBezTo>
                  <a:cubicBezTo>
                    <a:pt x="2912" y="3987"/>
                    <a:pt x="2912" y="3987"/>
                    <a:pt x="2912" y="3987"/>
                  </a:cubicBezTo>
                  <a:cubicBezTo>
                    <a:pt x="2917" y="3988"/>
                    <a:pt x="2921" y="3986"/>
                    <a:pt x="2923" y="3981"/>
                  </a:cubicBezTo>
                  <a:cubicBezTo>
                    <a:pt x="2939" y="3950"/>
                    <a:pt x="2939" y="3950"/>
                    <a:pt x="2939" y="3950"/>
                  </a:cubicBezTo>
                  <a:cubicBezTo>
                    <a:pt x="2942" y="3942"/>
                    <a:pt x="2953" y="3942"/>
                    <a:pt x="2957" y="3950"/>
                  </a:cubicBezTo>
                  <a:cubicBezTo>
                    <a:pt x="2998" y="4035"/>
                    <a:pt x="2998" y="4035"/>
                    <a:pt x="2998" y="4035"/>
                  </a:cubicBezTo>
                  <a:cubicBezTo>
                    <a:pt x="2998" y="4035"/>
                    <a:pt x="2999" y="4036"/>
                    <a:pt x="2999" y="4036"/>
                  </a:cubicBezTo>
                  <a:cubicBezTo>
                    <a:pt x="3079" y="4172"/>
                    <a:pt x="3079" y="4172"/>
                    <a:pt x="3079" y="4172"/>
                  </a:cubicBezTo>
                  <a:cubicBezTo>
                    <a:pt x="3081" y="4172"/>
                    <a:pt x="3082" y="4172"/>
                    <a:pt x="3083" y="4171"/>
                  </a:cubicBezTo>
                  <a:cubicBezTo>
                    <a:pt x="3113" y="4164"/>
                    <a:pt x="3113" y="4164"/>
                    <a:pt x="3113" y="4164"/>
                  </a:cubicBezTo>
                  <a:cubicBezTo>
                    <a:pt x="3116" y="4163"/>
                    <a:pt x="3119" y="4162"/>
                    <a:pt x="3122" y="4160"/>
                  </a:cubicBezTo>
                  <a:cubicBezTo>
                    <a:pt x="3138" y="4149"/>
                    <a:pt x="3199" y="4106"/>
                    <a:pt x="3211" y="4098"/>
                  </a:cubicBezTo>
                  <a:cubicBezTo>
                    <a:pt x="3275" y="4059"/>
                    <a:pt x="3275" y="4059"/>
                    <a:pt x="3275" y="4059"/>
                  </a:cubicBezTo>
                  <a:cubicBezTo>
                    <a:pt x="3278" y="4057"/>
                    <a:pt x="3280" y="4055"/>
                    <a:pt x="3282" y="4052"/>
                  </a:cubicBezTo>
                  <a:cubicBezTo>
                    <a:pt x="3293" y="4037"/>
                    <a:pt x="3335" y="3983"/>
                    <a:pt x="3340" y="3963"/>
                  </a:cubicBezTo>
                  <a:cubicBezTo>
                    <a:pt x="3346" y="3941"/>
                    <a:pt x="3337" y="3915"/>
                    <a:pt x="3330" y="3890"/>
                  </a:cubicBezTo>
                  <a:cubicBezTo>
                    <a:pt x="3323" y="3866"/>
                    <a:pt x="3311" y="3805"/>
                    <a:pt x="3307" y="3777"/>
                  </a:cubicBezTo>
                  <a:cubicBezTo>
                    <a:pt x="3303" y="3753"/>
                    <a:pt x="3318" y="3686"/>
                    <a:pt x="3323" y="3662"/>
                  </a:cubicBezTo>
                  <a:cubicBezTo>
                    <a:pt x="3325" y="3656"/>
                    <a:pt x="3328" y="3651"/>
                    <a:pt x="3332" y="3648"/>
                  </a:cubicBezTo>
                  <a:cubicBezTo>
                    <a:pt x="3360" y="3623"/>
                    <a:pt x="3360" y="3623"/>
                    <a:pt x="3360" y="3623"/>
                  </a:cubicBezTo>
                  <a:cubicBezTo>
                    <a:pt x="3366" y="3617"/>
                    <a:pt x="3370" y="3608"/>
                    <a:pt x="3369" y="3599"/>
                  </a:cubicBezTo>
                  <a:cubicBezTo>
                    <a:pt x="3365" y="3569"/>
                    <a:pt x="3357" y="3503"/>
                    <a:pt x="3353" y="3482"/>
                  </a:cubicBezTo>
                  <a:cubicBezTo>
                    <a:pt x="3347" y="3456"/>
                    <a:pt x="3292" y="3469"/>
                    <a:pt x="3285" y="3469"/>
                  </a:cubicBezTo>
                  <a:cubicBezTo>
                    <a:pt x="3277" y="3470"/>
                    <a:pt x="3231" y="3394"/>
                    <a:pt x="3230" y="3383"/>
                  </a:cubicBezTo>
                  <a:cubicBezTo>
                    <a:pt x="3230" y="3371"/>
                    <a:pt x="3240" y="3338"/>
                    <a:pt x="3244" y="3330"/>
                  </a:cubicBezTo>
                  <a:cubicBezTo>
                    <a:pt x="3249" y="3321"/>
                    <a:pt x="3216" y="3181"/>
                    <a:pt x="3216" y="3181"/>
                  </a:cubicBezTo>
                  <a:cubicBezTo>
                    <a:pt x="3216" y="3181"/>
                    <a:pt x="3216" y="3181"/>
                    <a:pt x="3208" y="3182"/>
                  </a:cubicBezTo>
                  <a:cubicBezTo>
                    <a:pt x="3201" y="3182"/>
                    <a:pt x="3181" y="3152"/>
                    <a:pt x="3160" y="3138"/>
                  </a:cubicBezTo>
                  <a:cubicBezTo>
                    <a:pt x="3141" y="3125"/>
                    <a:pt x="3212" y="3131"/>
                    <a:pt x="3225" y="3133"/>
                  </a:cubicBezTo>
                  <a:cubicBezTo>
                    <a:pt x="3227" y="3133"/>
                    <a:pt x="3229" y="3133"/>
                    <a:pt x="3230" y="3133"/>
                  </a:cubicBezTo>
                  <a:cubicBezTo>
                    <a:pt x="3243" y="3131"/>
                    <a:pt x="3301" y="3126"/>
                    <a:pt x="3304" y="3111"/>
                  </a:cubicBezTo>
                  <a:cubicBezTo>
                    <a:pt x="3308" y="3095"/>
                    <a:pt x="3324" y="3080"/>
                    <a:pt x="3324" y="3080"/>
                  </a:cubicBezTo>
                  <a:cubicBezTo>
                    <a:pt x="3324" y="3080"/>
                    <a:pt x="3372" y="3033"/>
                    <a:pt x="3350" y="3016"/>
                  </a:cubicBezTo>
                  <a:cubicBezTo>
                    <a:pt x="3343" y="3010"/>
                    <a:pt x="3336" y="3003"/>
                    <a:pt x="3331" y="2996"/>
                  </a:cubicBezTo>
                  <a:cubicBezTo>
                    <a:pt x="3322" y="2984"/>
                    <a:pt x="3323" y="2967"/>
                    <a:pt x="3334" y="2957"/>
                  </a:cubicBezTo>
                  <a:cubicBezTo>
                    <a:pt x="3384" y="2913"/>
                    <a:pt x="3384" y="2913"/>
                    <a:pt x="3384" y="2913"/>
                  </a:cubicBezTo>
                  <a:cubicBezTo>
                    <a:pt x="3387" y="2911"/>
                    <a:pt x="3389" y="2909"/>
                    <a:pt x="3390" y="2906"/>
                  </a:cubicBezTo>
                  <a:cubicBezTo>
                    <a:pt x="3450" y="2797"/>
                    <a:pt x="3450" y="2797"/>
                    <a:pt x="3450" y="2797"/>
                  </a:cubicBezTo>
                  <a:cubicBezTo>
                    <a:pt x="3453" y="2792"/>
                    <a:pt x="3458" y="2788"/>
                    <a:pt x="3464" y="2785"/>
                  </a:cubicBezTo>
                  <a:cubicBezTo>
                    <a:pt x="3536" y="2756"/>
                    <a:pt x="3536" y="2756"/>
                    <a:pt x="3536" y="2756"/>
                  </a:cubicBezTo>
                  <a:cubicBezTo>
                    <a:pt x="3548" y="2751"/>
                    <a:pt x="3563" y="2757"/>
                    <a:pt x="3569" y="2769"/>
                  </a:cubicBezTo>
                  <a:cubicBezTo>
                    <a:pt x="3585" y="2802"/>
                    <a:pt x="3585" y="2802"/>
                    <a:pt x="3585" y="2802"/>
                  </a:cubicBezTo>
                  <a:cubicBezTo>
                    <a:pt x="3587" y="2805"/>
                    <a:pt x="3588" y="2807"/>
                    <a:pt x="3590" y="2809"/>
                  </a:cubicBezTo>
                  <a:cubicBezTo>
                    <a:pt x="3643" y="2865"/>
                    <a:pt x="3643" y="2865"/>
                    <a:pt x="3643" y="2865"/>
                  </a:cubicBezTo>
                  <a:cubicBezTo>
                    <a:pt x="3655" y="2878"/>
                    <a:pt x="3675" y="2876"/>
                    <a:pt x="3684" y="2861"/>
                  </a:cubicBezTo>
                  <a:cubicBezTo>
                    <a:pt x="3708" y="2822"/>
                    <a:pt x="3749" y="2754"/>
                    <a:pt x="3756" y="2736"/>
                  </a:cubicBezTo>
                  <a:cubicBezTo>
                    <a:pt x="3767" y="2708"/>
                    <a:pt x="3794" y="2696"/>
                    <a:pt x="3801" y="2690"/>
                  </a:cubicBezTo>
                  <a:cubicBezTo>
                    <a:pt x="3808" y="2684"/>
                    <a:pt x="3861" y="2651"/>
                    <a:pt x="3865" y="2643"/>
                  </a:cubicBezTo>
                  <a:cubicBezTo>
                    <a:pt x="3870" y="2635"/>
                    <a:pt x="3867" y="2598"/>
                    <a:pt x="3858" y="2575"/>
                  </a:cubicBezTo>
                  <a:cubicBezTo>
                    <a:pt x="3850" y="2554"/>
                    <a:pt x="3909" y="2524"/>
                    <a:pt x="3920" y="2519"/>
                  </a:cubicBezTo>
                  <a:cubicBezTo>
                    <a:pt x="3921" y="2518"/>
                    <a:pt x="3923" y="2517"/>
                    <a:pt x="3924" y="2517"/>
                  </a:cubicBezTo>
                  <a:cubicBezTo>
                    <a:pt x="4071" y="2472"/>
                    <a:pt x="4071" y="2472"/>
                    <a:pt x="4071" y="2472"/>
                  </a:cubicBezTo>
                  <a:cubicBezTo>
                    <a:pt x="4077" y="2470"/>
                    <a:pt x="4082" y="2467"/>
                    <a:pt x="4085" y="2462"/>
                  </a:cubicBezTo>
                  <a:cubicBezTo>
                    <a:pt x="4140" y="2381"/>
                    <a:pt x="4140" y="2381"/>
                    <a:pt x="4140" y="2381"/>
                  </a:cubicBezTo>
                  <a:cubicBezTo>
                    <a:pt x="4144" y="2375"/>
                    <a:pt x="4150" y="2371"/>
                    <a:pt x="4156" y="2370"/>
                  </a:cubicBezTo>
                  <a:cubicBezTo>
                    <a:pt x="4179" y="2366"/>
                    <a:pt x="4232" y="2355"/>
                    <a:pt x="4238" y="2355"/>
                  </a:cubicBezTo>
                  <a:cubicBezTo>
                    <a:pt x="4245" y="2354"/>
                    <a:pt x="4296" y="2419"/>
                    <a:pt x="4306" y="2432"/>
                  </a:cubicBezTo>
                  <a:cubicBezTo>
                    <a:pt x="4317" y="2444"/>
                    <a:pt x="4337" y="2435"/>
                    <a:pt x="4344" y="2429"/>
                  </a:cubicBezTo>
                  <a:cubicBezTo>
                    <a:pt x="4351" y="2423"/>
                    <a:pt x="4353" y="2415"/>
                    <a:pt x="4353" y="2415"/>
                  </a:cubicBezTo>
                  <a:cubicBezTo>
                    <a:pt x="4369" y="2373"/>
                    <a:pt x="4369" y="2373"/>
                    <a:pt x="4369" y="2373"/>
                  </a:cubicBezTo>
                  <a:cubicBezTo>
                    <a:pt x="4372" y="2364"/>
                    <a:pt x="4371" y="2353"/>
                    <a:pt x="4365" y="2345"/>
                  </a:cubicBezTo>
                  <a:cubicBezTo>
                    <a:pt x="4360" y="2340"/>
                    <a:pt x="4355" y="2334"/>
                    <a:pt x="4349" y="2328"/>
                  </a:cubicBezTo>
                  <a:cubicBezTo>
                    <a:pt x="4336" y="2316"/>
                    <a:pt x="4334" y="2319"/>
                    <a:pt x="4321" y="2312"/>
                  </a:cubicBezTo>
                  <a:cubicBezTo>
                    <a:pt x="4307" y="2305"/>
                    <a:pt x="4310" y="2271"/>
                    <a:pt x="4307" y="2258"/>
                  </a:cubicBezTo>
                  <a:cubicBezTo>
                    <a:pt x="4304" y="2248"/>
                    <a:pt x="4342" y="2244"/>
                    <a:pt x="4365" y="2243"/>
                  </a:cubicBezTo>
                  <a:cubicBezTo>
                    <a:pt x="4375" y="2242"/>
                    <a:pt x="4384" y="2247"/>
                    <a:pt x="4389" y="2256"/>
                  </a:cubicBezTo>
                  <a:cubicBezTo>
                    <a:pt x="4396" y="2266"/>
                    <a:pt x="4396" y="2266"/>
                    <a:pt x="4396" y="2266"/>
                  </a:cubicBezTo>
                  <a:cubicBezTo>
                    <a:pt x="4404" y="2281"/>
                    <a:pt x="4424" y="2284"/>
                    <a:pt x="4436" y="2272"/>
                  </a:cubicBezTo>
                  <a:cubicBezTo>
                    <a:pt x="4448" y="2261"/>
                    <a:pt x="4448" y="2261"/>
                    <a:pt x="4448" y="2261"/>
                  </a:cubicBezTo>
                  <a:cubicBezTo>
                    <a:pt x="4454" y="2255"/>
                    <a:pt x="4457" y="2247"/>
                    <a:pt x="4456" y="2239"/>
                  </a:cubicBezTo>
                  <a:cubicBezTo>
                    <a:pt x="4453" y="2195"/>
                    <a:pt x="4453" y="2195"/>
                    <a:pt x="4453" y="2195"/>
                  </a:cubicBezTo>
                  <a:cubicBezTo>
                    <a:pt x="4452" y="2177"/>
                    <a:pt x="4431" y="2162"/>
                    <a:pt x="4431" y="2162"/>
                  </a:cubicBezTo>
                  <a:close/>
                  <a:moveTo>
                    <a:pt x="3536" y="2179"/>
                  </a:moveTo>
                  <a:cubicBezTo>
                    <a:pt x="3531" y="2191"/>
                    <a:pt x="3522" y="2201"/>
                    <a:pt x="3511" y="2208"/>
                  </a:cubicBezTo>
                  <a:cubicBezTo>
                    <a:pt x="3458" y="2240"/>
                    <a:pt x="3458" y="2240"/>
                    <a:pt x="3458" y="2240"/>
                  </a:cubicBezTo>
                  <a:cubicBezTo>
                    <a:pt x="3451" y="2244"/>
                    <a:pt x="3444" y="2246"/>
                    <a:pt x="3437" y="2248"/>
                  </a:cubicBezTo>
                  <a:cubicBezTo>
                    <a:pt x="3395" y="2255"/>
                    <a:pt x="3249" y="2279"/>
                    <a:pt x="3246" y="2281"/>
                  </a:cubicBezTo>
                  <a:cubicBezTo>
                    <a:pt x="3243" y="2283"/>
                    <a:pt x="3196" y="2285"/>
                    <a:pt x="3173" y="2287"/>
                  </a:cubicBezTo>
                  <a:cubicBezTo>
                    <a:pt x="3165" y="2287"/>
                    <a:pt x="3157" y="2289"/>
                    <a:pt x="3149" y="2293"/>
                  </a:cubicBezTo>
                  <a:cubicBezTo>
                    <a:pt x="3108" y="2314"/>
                    <a:pt x="3108" y="2314"/>
                    <a:pt x="3108" y="2314"/>
                  </a:cubicBezTo>
                  <a:cubicBezTo>
                    <a:pt x="3094" y="2321"/>
                    <a:pt x="3077" y="2322"/>
                    <a:pt x="3062" y="2317"/>
                  </a:cubicBezTo>
                  <a:cubicBezTo>
                    <a:pt x="3028" y="2305"/>
                    <a:pt x="3028" y="2305"/>
                    <a:pt x="3028" y="2305"/>
                  </a:cubicBezTo>
                  <a:cubicBezTo>
                    <a:pt x="3014" y="2300"/>
                    <a:pt x="3003" y="2291"/>
                    <a:pt x="2995" y="2279"/>
                  </a:cubicBezTo>
                  <a:cubicBezTo>
                    <a:pt x="2981" y="2256"/>
                    <a:pt x="2958" y="2217"/>
                    <a:pt x="2957" y="2198"/>
                  </a:cubicBezTo>
                  <a:cubicBezTo>
                    <a:pt x="2954" y="2169"/>
                    <a:pt x="2965" y="2140"/>
                    <a:pt x="2970" y="2105"/>
                  </a:cubicBezTo>
                  <a:cubicBezTo>
                    <a:pt x="2974" y="2069"/>
                    <a:pt x="2987" y="2049"/>
                    <a:pt x="2999" y="2027"/>
                  </a:cubicBezTo>
                  <a:cubicBezTo>
                    <a:pt x="3010" y="2006"/>
                    <a:pt x="3093" y="1959"/>
                    <a:pt x="3099" y="1941"/>
                  </a:cubicBezTo>
                  <a:cubicBezTo>
                    <a:pt x="3105" y="1924"/>
                    <a:pt x="3139" y="1822"/>
                    <a:pt x="3138" y="1815"/>
                  </a:cubicBezTo>
                  <a:cubicBezTo>
                    <a:pt x="3138" y="1808"/>
                    <a:pt x="3152" y="1744"/>
                    <a:pt x="3153" y="1730"/>
                  </a:cubicBezTo>
                  <a:cubicBezTo>
                    <a:pt x="3154" y="1725"/>
                    <a:pt x="3162" y="1717"/>
                    <a:pt x="3171" y="1709"/>
                  </a:cubicBezTo>
                  <a:cubicBezTo>
                    <a:pt x="3185" y="1697"/>
                    <a:pt x="3205" y="1693"/>
                    <a:pt x="3223" y="1698"/>
                  </a:cubicBezTo>
                  <a:cubicBezTo>
                    <a:pt x="3269" y="1709"/>
                    <a:pt x="3269" y="1709"/>
                    <a:pt x="3269" y="1709"/>
                  </a:cubicBezTo>
                  <a:cubicBezTo>
                    <a:pt x="3280" y="1712"/>
                    <a:pt x="3290" y="1718"/>
                    <a:pt x="3297" y="1726"/>
                  </a:cubicBezTo>
                  <a:cubicBezTo>
                    <a:pt x="3324" y="1752"/>
                    <a:pt x="3384" y="1812"/>
                    <a:pt x="3386" y="1815"/>
                  </a:cubicBezTo>
                  <a:cubicBezTo>
                    <a:pt x="3388" y="1820"/>
                    <a:pt x="3425" y="1848"/>
                    <a:pt x="3432" y="1844"/>
                  </a:cubicBezTo>
                  <a:cubicBezTo>
                    <a:pt x="3433" y="1843"/>
                    <a:pt x="3435" y="1842"/>
                    <a:pt x="3437" y="1842"/>
                  </a:cubicBezTo>
                  <a:cubicBezTo>
                    <a:pt x="3459" y="1838"/>
                    <a:pt x="3481" y="1848"/>
                    <a:pt x="3495" y="1866"/>
                  </a:cubicBezTo>
                  <a:cubicBezTo>
                    <a:pt x="3519" y="1898"/>
                    <a:pt x="3519" y="1898"/>
                    <a:pt x="3519" y="1898"/>
                  </a:cubicBezTo>
                  <a:cubicBezTo>
                    <a:pt x="3525" y="1906"/>
                    <a:pt x="3529" y="1916"/>
                    <a:pt x="3531" y="1926"/>
                  </a:cubicBezTo>
                  <a:cubicBezTo>
                    <a:pt x="3540" y="1982"/>
                    <a:pt x="3540" y="1982"/>
                    <a:pt x="3540" y="1982"/>
                  </a:cubicBezTo>
                  <a:cubicBezTo>
                    <a:pt x="3543" y="1994"/>
                    <a:pt x="3541" y="2006"/>
                    <a:pt x="3537" y="2017"/>
                  </a:cubicBezTo>
                  <a:cubicBezTo>
                    <a:pt x="3532" y="2029"/>
                    <a:pt x="3527" y="2044"/>
                    <a:pt x="3527" y="2046"/>
                  </a:cubicBezTo>
                  <a:cubicBezTo>
                    <a:pt x="3528" y="2051"/>
                    <a:pt x="3558" y="2119"/>
                    <a:pt x="3558" y="2123"/>
                  </a:cubicBezTo>
                  <a:cubicBezTo>
                    <a:pt x="3558" y="2125"/>
                    <a:pt x="3545" y="2157"/>
                    <a:pt x="3536" y="21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45"/>
            <p:cNvSpPr>
              <a:spLocks/>
            </p:cNvSpPr>
            <p:nvPr/>
          </p:nvSpPr>
          <p:spPr bwMode="auto">
            <a:xfrm>
              <a:off x="7888506" y="2197654"/>
              <a:ext cx="233464" cy="243024"/>
            </a:xfrm>
            <a:custGeom>
              <a:avLst/>
              <a:gdLst>
                <a:gd name="T0" fmla="*/ 154 w 604"/>
                <a:gd name="T1" fmla="*/ 621 h 629"/>
                <a:gd name="T2" fmla="*/ 195 w 604"/>
                <a:gd name="T3" fmla="*/ 600 h 629"/>
                <a:gd name="T4" fmla="*/ 219 w 604"/>
                <a:gd name="T5" fmla="*/ 594 h 629"/>
                <a:gd name="T6" fmla="*/ 292 w 604"/>
                <a:gd name="T7" fmla="*/ 588 h 629"/>
                <a:gd name="T8" fmla="*/ 483 w 604"/>
                <a:gd name="T9" fmla="*/ 555 h 629"/>
                <a:gd name="T10" fmla="*/ 504 w 604"/>
                <a:gd name="T11" fmla="*/ 547 h 629"/>
                <a:gd name="T12" fmla="*/ 557 w 604"/>
                <a:gd name="T13" fmla="*/ 515 h 629"/>
                <a:gd name="T14" fmla="*/ 582 w 604"/>
                <a:gd name="T15" fmla="*/ 486 h 629"/>
                <a:gd name="T16" fmla="*/ 604 w 604"/>
                <a:gd name="T17" fmla="*/ 430 h 629"/>
                <a:gd name="T18" fmla="*/ 573 w 604"/>
                <a:gd name="T19" fmla="*/ 353 h 629"/>
                <a:gd name="T20" fmla="*/ 583 w 604"/>
                <a:gd name="T21" fmla="*/ 324 h 629"/>
                <a:gd name="T22" fmla="*/ 586 w 604"/>
                <a:gd name="T23" fmla="*/ 289 h 629"/>
                <a:gd name="T24" fmla="*/ 577 w 604"/>
                <a:gd name="T25" fmla="*/ 233 h 629"/>
                <a:gd name="T26" fmla="*/ 565 w 604"/>
                <a:gd name="T27" fmla="*/ 205 h 629"/>
                <a:gd name="T28" fmla="*/ 541 w 604"/>
                <a:gd name="T29" fmla="*/ 173 h 629"/>
                <a:gd name="T30" fmla="*/ 483 w 604"/>
                <a:gd name="T31" fmla="*/ 149 h 629"/>
                <a:gd name="T32" fmla="*/ 478 w 604"/>
                <a:gd name="T33" fmla="*/ 151 h 629"/>
                <a:gd name="T34" fmla="*/ 432 w 604"/>
                <a:gd name="T35" fmla="*/ 122 h 629"/>
                <a:gd name="T36" fmla="*/ 343 w 604"/>
                <a:gd name="T37" fmla="*/ 33 h 629"/>
                <a:gd name="T38" fmla="*/ 315 w 604"/>
                <a:gd name="T39" fmla="*/ 16 h 629"/>
                <a:gd name="T40" fmla="*/ 269 w 604"/>
                <a:gd name="T41" fmla="*/ 5 h 629"/>
                <a:gd name="T42" fmla="*/ 217 w 604"/>
                <a:gd name="T43" fmla="*/ 16 h 629"/>
                <a:gd name="T44" fmla="*/ 199 w 604"/>
                <a:gd name="T45" fmla="*/ 37 h 629"/>
                <a:gd name="T46" fmla="*/ 184 w 604"/>
                <a:gd name="T47" fmla="*/ 122 h 629"/>
                <a:gd name="T48" fmla="*/ 145 w 604"/>
                <a:gd name="T49" fmla="*/ 248 h 629"/>
                <a:gd name="T50" fmla="*/ 45 w 604"/>
                <a:gd name="T51" fmla="*/ 334 h 629"/>
                <a:gd name="T52" fmla="*/ 16 w 604"/>
                <a:gd name="T53" fmla="*/ 412 h 629"/>
                <a:gd name="T54" fmla="*/ 3 w 604"/>
                <a:gd name="T55" fmla="*/ 505 h 629"/>
                <a:gd name="T56" fmla="*/ 41 w 604"/>
                <a:gd name="T57" fmla="*/ 586 h 629"/>
                <a:gd name="T58" fmla="*/ 74 w 604"/>
                <a:gd name="T59" fmla="*/ 612 h 629"/>
                <a:gd name="T60" fmla="*/ 108 w 604"/>
                <a:gd name="T61" fmla="*/ 624 h 629"/>
                <a:gd name="T62" fmla="*/ 154 w 604"/>
                <a:gd name="T63" fmla="*/ 621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629">
                  <a:moveTo>
                    <a:pt x="154" y="621"/>
                  </a:moveTo>
                  <a:cubicBezTo>
                    <a:pt x="195" y="600"/>
                    <a:pt x="195" y="600"/>
                    <a:pt x="195" y="600"/>
                  </a:cubicBezTo>
                  <a:cubicBezTo>
                    <a:pt x="203" y="596"/>
                    <a:pt x="211" y="594"/>
                    <a:pt x="219" y="594"/>
                  </a:cubicBezTo>
                  <a:cubicBezTo>
                    <a:pt x="242" y="592"/>
                    <a:pt x="289" y="590"/>
                    <a:pt x="292" y="588"/>
                  </a:cubicBezTo>
                  <a:cubicBezTo>
                    <a:pt x="295" y="586"/>
                    <a:pt x="441" y="562"/>
                    <a:pt x="483" y="555"/>
                  </a:cubicBezTo>
                  <a:cubicBezTo>
                    <a:pt x="490" y="553"/>
                    <a:pt x="497" y="551"/>
                    <a:pt x="504" y="547"/>
                  </a:cubicBezTo>
                  <a:cubicBezTo>
                    <a:pt x="557" y="515"/>
                    <a:pt x="557" y="515"/>
                    <a:pt x="557" y="515"/>
                  </a:cubicBezTo>
                  <a:cubicBezTo>
                    <a:pt x="568" y="508"/>
                    <a:pt x="577" y="498"/>
                    <a:pt x="582" y="486"/>
                  </a:cubicBezTo>
                  <a:cubicBezTo>
                    <a:pt x="591" y="464"/>
                    <a:pt x="604" y="432"/>
                    <a:pt x="604" y="430"/>
                  </a:cubicBezTo>
                  <a:cubicBezTo>
                    <a:pt x="604" y="426"/>
                    <a:pt x="574" y="358"/>
                    <a:pt x="573" y="353"/>
                  </a:cubicBezTo>
                  <a:cubicBezTo>
                    <a:pt x="573" y="351"/>
                    <a:pt x="578" y="336"/>
                    <a:pt x="583" y="324"/>
                  </a:cubicBezTo>
                  <a:cubicBezTo>
                    <a:pt x="587" y="313"/>
                    <a:pt x="589" y="301"/>
                    <a:pt x="586" y="289"/>
                  </a:cubicBezTo>
                  <a:cubicBezTo>
                    <a:pt x="577" y="233"/>
                    <a:pt x="577" y="233"/>
                    <a:pt x="577" y="233"/>
                  </a:cubicBezTo>
                  <a:cubicBezTo>
                    <a:pt x="575" y="223"/>
                    <a:pt x="571" y="213"/>
                    <a:pt x="565" y="205"/>
                  </a:cubicBezTo>
                  <a:cubicBezTo>
                    <a:pt x="541" y="173"/>
                    <a:pt x="541" y="173"/>
                    <a:pt x="541" y="173"/>
                  </a:cubicBezTo>
                  <a:cubicBezTo>
                    <a:pt x="527" y="155"/>
                    <a:pt x="505" y="145"/>
                    <a:pt x="483" y="149"/>
                  </a:cubicBezTo>
                  <a:cubicBezTo>
                    <a:pt x="481" y="149"/>
                    <a:pt x="479" y="150"/>
                    <a:pt x="478" y="151"/>
                  </a:cubicBezTo>
                  <a:cubicBezTo>
                    <a:pt x="471" y="155"/>
                    <a:pt x="434" y="127"/>
                    <a:pt x="432" y="122"/>
                  </a:cubicBezTo>
                  <a:cubicBezTo>
                    <a:pt x="430" y="119"/>
                    <a:pt x="370" y="59"/>
                    <a:pt x="343" y="33"/>
                  </a:cubicBezTo>
                  <a:cubicBezTo>
                    <a:pt x="336" y="25"/>
                    <a:pt x="326" y="19"/>
                    <a:pt x="315" y="16"/>
                  </a:cubicBezTo>
                  <a:cubicBezTo>
                    <a:pt x="269" y="5"/>
                    <a:pt x="269" y="5"/>
                    <a:pt x="269" y="5"/>
                  </a:cubicBezTo>
                  <a:cubicBezTo>
                    <a:pt x="251" y="0"/>
                    <a:pt x="231" y="4"/>
                    <a:pt x="217" y="16"/>
                  </a:cubicBezTo>
                  <a:cubicBezTo>
                    <a:pt x="208" y="24"/>
                    <a:pt x="200" y="32"/>
                    <a:pt x="199" y="37"/>
                  </a:cubicBezTo>
                  <a:cubicBezTo>
                    <a:pt x="198" y="51"/>
                    <a:pt x="184" y="115"/>
                    <a:pt x="184" y="122"/>
                  </a:cubicBezTo>
                  <a:cubicBezTo>
                    <a:pt x="185" y="129"/>
                    <a:pt x="151" y="231"/>
                    <a:pt x="145" y="248"/>
                  </a:cubicBezTo>
                  <a:cubicBezTo>
                    <a:pt x="139" y="266"/>
                    <a:pt x="56" y="313"/>
                    <a:pt x="45" y="334"/>
                  </a:cubicBezTo>
                  <a:cubicBezTo>
                    <a:pt x="33" y="356"/>
                    <a:pt x="20" y="376"/>
                    <a:pt x="16" y="412"/>
                  </a:cubicBezTo>
                  <a:cubicBezTo>
                    <a:pt x="11" y="447"/>
                    <a:pt x="0" y="476"/>
                    <a:pt x="3" y="505"/>
                  </a:cubicBezTo>
                  <a:cubicBezTo>
                    <a:pt x="4" y="524"/>
                    <a:pt x="27" y="563"/>
                    <a:pt x="41" y="586"/>
                  </a:cubicBezTo>
                  <a:cubicBezTo>
                    <a:pt x="49" y="598"/>
                    <a:pt x="60" y="607"/>
                    <a:pt x="74" y="612"/>
                  </a:cubicBezTo>
                  <a:cubicBezTo>
                    <a:pt x="108" y="624"/>
                    <a:pt x="108" y="624"/>
                    <a:pt x="108" y="624"/>
                  </a:cubicBezTo>
                  <a:cubicBezTo>
                    <a:pt x="123" y="629"/>
                    <a:pt x="140" y="628"/>
                    <a:pt x="154" y="62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51" name="Freeform 50"/>
          <p:cNvSpPr>
            <a:spLocks noChangeArrowheads="1"/>
          </p:cNvSpPr>
          <p:nvPr/>
        </p:nvSpPr>
        <p:spPr bwMode="auto">
          <a:xfrm>
            <a:off x="651844" y="3247870"/>
            <a:ext cx="195329" cy="49807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5" name="Group 4"/>
          <p:cNvGrpSpPr/>
          <p:nvPr/>
        </p:nvGrpSpPr>
        <p:grpSpPr>
          <a:xfrm>
            <a:off x="952362" y="3280175"/>
            <a:ext cx="971997" cy="433535"/>
            <a:chOff x="886537" y="2446075"/>
            <a:chExt cx="897228" cy="400186"/>
          </a:xfrm>
        </p:grpSpPr>
        <p:sp>
          <p:nvSpPr>
            <p:cNvPr id="50" name="TextBox 49"/>
            <p:cNvSpPr txBox="1"/>
            <p:nvPr/>
          </p:nvSpPr>
          <p:spPr>
            <a:xfrm>
              <a:off x="886537"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12.36m</a:t>
              </a:r>
            </a:p>
          </p:txBody>
        </p:sp>
        <p:sp>
          <p:nvSpPr>
            <p:cNvPr id="52" name="TextBox 51"/>
            <p:cNvSpPr txBox="1"/>
            <p:nvPr/>
          </p:nvSpPr>
          <p:spPr>
            <a:xfrm>
              <a:off x="886537"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buyers</a:t>
              </a:r>
            </a:p>
          </p:txBody>
        </p:sp>
      </p:grpSp>
      <p:sp>
        <p:nvSpPr>
          <p:cNvPr id="53" name="Freeform 52"/>
          <p:cNvSpPr>
            <a:spLocks noChangeArrowheads="1"/>
          </p:cNvSpPr>
          <p:nvPr/>
        </p:nvSpPr>
        <p:spPr bwMode="auto">
          <a:xfrm>
            <a:off x="2315641" y="3247869"/>
            <a:ext cx="231916" cy="49807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4" name="Group 3"/>
          <p:cNvGrpSpPr/>
          <p:nvPr/>
        </p:nvGrpSpPr>
        <p:grpSpPr>
          <a:xfrm>
            <a:off x="2645826" y="3280175"/>
            <a:ext cx="971997" cy="433535"/>
            <a:chOff x="2449735" y="2446075"/>
            <a:chExt cx="897228" cy="400186"/>
          </a:xfrm>
        </p:grpSpPr>
        <p:sp>
          <p:nvSpPr>
            <p:cNvPr id="54" name="TextBox 53"/>
            <p:cNvSpPr txBox="1"/>
            <p:nvPr/>
          </p:nvSpPr>
          <p:spPr>
            <a:xfrm>
              <a:off x="2449735"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10.53m</a:t>
              </a:r>
            </a:p>
          </p:txBody>
        </p:sp>
        <p:sp>
          <p:nvSpPr>
            <p:cNvPr id="55" name="TextBox 54"/>
            <p:cNvSpPr txBox="1"/>
            <p:nvPr/>
          </p:nvSpPr>
          <p:spPr>
            <a:xfrm>
              <a:off x="2449735"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Buyers</a:t>
              </a:r>
            </a:p>
          </p:txBody>
        </p:sp>
      </p:grpSp>
      <p:cxnSp>
        <p:nvCxnSpPr>
          <p:cNvPr id="56" name="Straight Connector 55"/>
          <p:cNvCxnSpPr/>
          <p:nvPr/>
        </p:nvCxnSpPr>
        <p:spPr>
          <a:xfrm>
            <a:off x="2060023" y="3206428"/>
            <a:ext cx="0" cy="5809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46891" y="2269178"/>
            <a:ext cx="2980723" cy="625006"/>
            <a:chOff x="597129" y="1501145"/>
            <a:chExt cx="2751437" cy="576929"/>
          </a:xfrm>
        </p:grpSpPr>
        <p:sp>
          <p:nvSpPr>
            <p:cNvPr id="70" name="TextBox 69"/>
            <p:cNvSpPr txBox="1"/>
            <p:nvPr/>
          </p:nvSpPr>
          <p:spPr>
            <a:xfrm>
              <a:off x="597129" y="1757868"/>
              <a:ext cx="2751437"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1" name="TextBox 70"/>
            <p:cNvSpPr txBox="1"/>
            <p:nvPr/>
          </p:nvSpPr>
          <p:spPr>
            <a:xfrm>
              <a:off x="597129" y="1501145"/>
              <a:ext cx="27514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Austria </a:t>
              </a:r>
              <a:r>
                <a:rPr lang="en-US" sz="1300" cap="all" spc="22" dirty="0">
                  <a:solidFill>
                    <a:schemeClr val="accent1"/>
                  </a:solidFill>
                  <a:latin typeface="Lato Black" panose="020F0A02020204030203" pitchFamily="34" charset="0"/>
                </a:rPr>
                <a:t>economy heart</a:t>
              </a:r>
            </a:p>
          </p:txBody>
        </p:sp>
      </p:grpSp>
      <p:sp>
        <p:nvSpPr>
          <p:cNvPr id="115" name="TextBox 114"/>
          <p:cNvSpPr txBox="1"/>
          <p:nvPr/>
        </p:nvSpPr>
        <p:spPr>
          <a:xfrm>
            <a:off x="7512320" y="3937338"/>
            <a:ext cx="1020841"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Steiermark</a:t>
            </a:r>
          </a:p>
        </p:txBody>
      </p:sp>
      <p:sp>
        <p:nvSpPr>
          <p:cNvPr id="148" name="TextBox 147"/>
          <p:cNvSpPr txBox="1"/>
          <p:nvPr/>
        </p:nvSpPr>
        <p:spPr>
          <a:xfrm>
            <a:off x="997620" y="4349336"/>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12" name="Group 11"/>
          <p:cNvGrpSpPr/>
          <p:nvPr/>
        </p:nvGrpSpPr>
        <p:grpSpPr>
          <a:xfrm>
            <a:off x="1727646" y="4318415"/>
            <a:ext cx="1898232" cy="195213"/>
            <a:chOff x="1594750" y="3392748"/>
            <a:chExt cx="1752214" cy="180197"/>
          </a:xfrm>
        </p:grpSpPr>
        <p:sp>
          <p:nvSpPr>
            <p:cNvPr id="147" name="Rectangle 146"/>
            <p:cNvSpPr/>
            <p:nvPr/>
          </p:nvSpPr>
          <p:spPr>
            <a:xfrm>
              <a:off x="1594750" y="339274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1594750" y="339274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3360290" y="434933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997620" y="4718792"/>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13" name="Group 12"/>
          <p:cNvGrpSpPr/>
          <p:nvPr/>
        </p:nvGrpSpPr>
        <p:grpSpPr>
          <a:xfrm>
            <a:off x="1727646" y="4687871"/>
            <a:ext cx="1898232" cy="195213"/>
            <a:chOff x="1594750" y="3733784"/>
            <a:chExt cx="1752214" cy="180197"/>
          </a:xfrm>
        </p:grpSpPr>
        <p:sp>
          <p:nvSpPr>
            <p:cNvPr id="152" name="Rectangle 151"/>
            <p:cNvSpPr/>
            <p:nvPr/>
          </p:nvSpPr>
          <p:spPr>
            <a:xfrm>
              <a:off x="1594750" y="373378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1594750" y="373378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2941330" y="471879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997620" y="508824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Belgium</a:t>
            </a:r>
          </a:p>
        </p:txBody>
      </p:sp>
      <p:grpSp>
        <p:nvGrpSpPr>
          <p:cNvPr id="14" name="Group 13"/>
          <p:cNvGrpSpPr/>
          <p:nvPr/>
        </p:nvGrpSpPr>
        <p:grpSpPr>
          <a:xfrm>
            <a:off x="1727645" y="5057327"/>
            <a:ext cx="1898233" cy="195213"/>
            <a:chOff x="1594749" y="4074820"/>
            <a:chExt cx="1752215" cy="180197"/>
          </a:xfrm>
        </p:grpSpPr>
        <p:sp>
          <p:nvSpPr>
            <p:cNvPr id="157" name="Rectangle 156"/>
            <p:cNvSpPr/>
            <p:nvPr/>
          </p:nvSpPr>
          <p:spPr>
            <a:xfrm>
              <a:off x="1594750" y="407482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1594749" y="407482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2530456" y="508824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grpSp>
        <p:nvGrpSpPr>
          <p:cNvPr id="9" name="Group 8"/>
          <p:cNvGrpSpPr/>
          <p:nvPr/>
        </p:nvGrpSpPr>
        <p:grpSpPr>
          <a:xfrm>
            <a:off x="646753" y="4286705"/>
            <a:ext cx="258633" cy="258631"/>
            <a:chOff x="597003" y="3363478"/>
            <a:chExt cx="238738" cy="238736"/>
          </a:xfrm>
        </p:grpSpPr>
        <p:sp>
          <p:nvSpPr>
            <p:cNvPr id="151" name="Oval 150"/>
            <p:cNvSpPr/>
            <p:nvPr/>
          </p:nvSpPr>
          <p:spPr>
            <a:xfrm>
              <a:off x="597003" y="336347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2" name="TextBox 161"/>
            <p:cNvSpPr txBox="1"/>
            <p:nvPr/>
          </p:nvSpPr>
          <p:spPr>
            <a:xfrm>
              <a:off x="627223" y="342129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10" name="Group 9"/>
          <p:cNvGrpSpPr/>
          <p:nvPr/>
        </p:nvGrpSpPr>
        <p:grpSpPr>
          <a:xfrm>
            <a:off x="646753" y="4656161"/>
            <a:ext cx="258633" cy="258631"/>
            <a:chOff x="597003" y="3704514"/>
            <a:chExt cx="238738" cy="238736"/>
          </a:xfrm>
        </p:grpSpPr>
        <p:sp>
          <p:nvSpPr>
            <p:cNvPr id="156" name="Oval 155"/>
            <p:cNvSpPr/>
            <p:nvPr/>
          </p:nvSpPr>
          <p:spPr>
            <a:xfrm>
              <a:off x="597003" y="370451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3" name="TextBox 162"/>
            <p:cNvSpPr txBox="1"/>
            <p:nvPr/>
          </p:nvSpPr>
          <p:spPr>
            <a:xfrm>
              <a:off x="627223" y="376232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11" name="Group 10"/>
          <p:cNvGrpSpPr/>
          <p:nvPr/>
        </p:nvGrpSpPr>
        <p:grpSpPr>
          <a:xfrm>
            <a:off x="646753" y="5025617"/>
            <a:ext cx="258633" cy="258631"/>
            <a:chOff x="597003" y="4045550"/>
            <a:chExt cx="238738" cy="238736"/>
          </a:xfrm>
        </p:grpSpPr>
        <p:sp>
          <p:nvSpPr>
            <p:cNvPr id="161" name="Oval 160"/>
            <p:cNvSpPr/>
            <p:nvPr/>
          </p:nvSpPr>
          <p:spPr>
            <a:xfrm>
              <a:off x="597003" y="404555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TextBox 163"/>
            <p:cNvSpPr txBox="1"/>
            <p:nvPr/>
          </p:nvSpPr>
          <p:spPr>
            <a:xfrm>
              <a:off x="627223" y="410336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47" name="Group 46"/>
          <p:cNvGrpSpPr/>
          <p:nvPr/>
        </p:nvGrpSpPr>
        <p:grpSpPr>
          <a:xfrm>
            <a:off x="7933410" y="3605922"/>
            <a:ext cx="194571" cy="259428"/>
            <a:chOff x="2427225" y="2179029"/>
            <a:chExt cx="179604" cy="239472"/>
          </a:xfrm>
        </p:grpSpPr>
        <p:sp>
          <p:nvSpPr>
            <p:cNvPr id="48"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4090199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Czech Republic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872462" y="2421009"/>
            <a:ext cx="2005823" cy="572370"/>
            <a:chOff x="805349" y="1641298"/>
            <a:chExt cx="1851529" cy="528342"/>
          </a:xfrm>
        </p:grpSpPr>
        <p:sp>
          <p:nvSpPr>
            <p:cNvPr id="42" name="TextBox 41"/>
            <p:cNvSpPr txBox="1"/>
            <p:nvPr/>
          </p:nvSpPr>
          <p:spPr>
            <a:xfrm>
              <a:off x="810619" y="1641298"/>
              <a:ext cx="184625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Usti </a:t>
              </a:r>
              <a:r>
                <a:rPr lang="en-US" sz="1083" b="1" cap="all" spc="22" dirty="0" err="1">
                  <a:solidFill>
                    <a:schemeClr val="accent1"/>
                  </a:solidFill>
                  <a:latin typeface="Lato" panose="020F0502020204030203" pitchFamily="34" charset="0"/>
                  <a:ea typeface="Open Sans" panose="020B0606030504020204" pitchFamily="34" charset="0"/>
                  <a:cs typeface="Open Sans" panose="020B0606030504020204" pitchFamily="34" charset="0"/>
                </a:rPr>
                <a:t>nad</a:t>
              </a: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 Labem</a:t>
              </a:r>
            </a:p>
          </p:txBody>
        </p:sp>
        <p:sp>
          <p:nvSpPr>
            <p:cNvPr id="43" name="TextBox 42"/>
            <p:cNvSpPr txBox="1"/>
            <p:nvPr/>
          </p:nvSpPr>
          <p:spPr>
            <a:xfrm>
              <a:off x="805349" y="1849434"/>
              <a:ext cx="1849319"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 name="Group 5"/>
          <p:cNvGrpSpPr/>
          <p:nvPr/>
        </p:nvGrpSpPr>
        <p:grpSpPr>
          <a:xfrm>
            <a:off x="866744" y="4207763"/>
            <a:ext cx="2011541" cy="572371"/>
            <a:chOff x="800071" y="3290609"/>
            <a:chExt cx="1856807" cy="528343"/>
          </a:xfrm>
        </p:grpSpPr>
        <p:sp>
          <p:nvSpPr>
            <p:cNvPr id="46" name="TextBox 45"/>
            <p:cNvSpPr txBox="1"/>
            <p:nvPr/>
          </p:nvSpPr>
          <p:spPr>
            <a:xfrm>
              <a:off x="805349" y="3290609"/>
              <a:ext cx="185152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Central Bohemian</a:t>
              </a:r>
            </a:p>
          </p:txBody>
        </p:sp>
        <p:sp>
          <p:nvSpPr>
            <p:cNvPr id="47" name="TextBox 46"/>
            <p:cNvSpPr txBox="1"/>
            <p:nvPr/>
          </p:nvSpPr>
          <p:spPr>
            <a:xfrm>
              <a:off x="800071" y="3498746"/>
              <a:ext cx="1854597"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4" name="Group 3"/>
          <p:cNvGrpSpPr/>
          <p:nvPr/>
        </p:nvGrpSpPr>
        <p:grpSpPr>
          <a:xfrm>
            <a:off x="6928751" y="2506205"/>
            <a:ext cx="2115633" cy="572370"/>
            <a:chOff x="6395770" y="1719940"/>
            <a:chExt cx="1952892" cy="528342"/>
          </a:xfrm>
        </p:grpSpPr>
        <p:sp>
          <p:nvSpPr>
            <p:cNvPr id="51" name="TextBox 50"/>
            <p:cNvSpPr txBox="1"/>
            <p:nvPr/>
          </p:nvSpPr>
          <p:spPr>
            <a:xfrm>
              <a:off x="6400978" y="1719940"/>
              <a:ext cx="194768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Liberec</a:t>
              </a:r>
            </a:p>
          </p:txBody>
        </p:sp>
        <p:sp>
          <p:nvSpPr>
            <p:cNvPr id="52" name="TextBox 51"/>
            <p:cNvSpPr txBox="1"/>
            <p:nvPr/>
          </p:nvSpPr>
          <p:spPr>
            <a:xfrm>
              <a:off x="6395770" y="1928076"/>
              <a:ext cx="195091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5" name="Group 4"/>
          <p:cNvGrpSpPr/>
          <p:nvPr/>
        </p:nvGrpSpPr>
        <p:grpSpPr>
          <a:xfrm>
            <a:off x="7323159" y="4519656"/>
            <a:ext cx="1720794" cy="572371"/>
            <a:chOff x="6759839" y="3578511"/>
            <a:chExt cx="1588425" cy="528343"/>
          </a:xfrm>
        </p:grpSpPr>
        <p:sp>
          <p:nvSpPr>
            <p:cNvPr id="53" name="TextBox 52"/>
            <p:cNvSpPr txBox="1"/>
            <p:nvPr/>
          </p:nvSpPr>
          <p:spPr>
            <a:xfrm>
              <a:off x="6764048" y="3578511"/>
              <a:ext cx="158421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 Moravian</a:t>
              </a:r>
            </a:p>
          </p:txBody>
        </p:sp>
        <p:sp>
          <p:nvSpPr>
            <p:cNvPr id="54" name="TextBox 53"/>
            <p:cNvSpPr txBox="1"/>
            <p:nvPr/>
          </p:nvSpPr>
          <p:spPr>
            <a:xfrm>
              <a:off x="6759839" y="3786648"/>
              <a:ext cx="15868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9" name="Group 68"/>
          <p:cNvGrpSpPr/>
          <p:nvPr/>
        </p:nvGrpSpPr>
        <p:grpSpPr>
          <a:xfrm>
            <a:off x="3311550" y="2652136"/>
            <a:ext cx="3679871" cy="2081642"/>
            <a:chOff x="2801364" y="1738313"/>
            <a:chExt cx="3914845" cy="2214563"/>
          </a:xfrm>
          <a:solidFill>
            <a:schemeClr val="accent6"/>
          </a:solidFill>
        </p:grpSpPr>
        <p:sp>
          <p:nvSpPr>
            <p:cNvPr id="55" name="Freeform 5"/>
            <p:cNvSpPr>
              <a:spLocks/>
            </p:cNvSpPr>
            <p:nvPr/>
          </p:nvSpPr>
          <p:spPr bwMode="auto">
            <a:xfrm>
              <a:off x="2801364" y="2237455"/>
              <a:ext cx="698106" cy="498277"/>
            </a:xfrm>
            <a:custGeom>
              <a:avLst/>
              <a:gdLst>
                <a:gd name="T0" fmla="*/ 819 w 2185"/>
                <a:gd name="T1" fmla="*/ 1549 h 1559"/>
                <a:gd name="T2" fmla="*/ 954 w 2185"/>
                <a:gd name="T3" fmla="*/ 1529 h 1559"/>
                <a:gd name="T4" fmla="*/ 1008 w 2185"/>
                <a:gd name="T5" fmla="*/ 1540 h 1559"/>
                <a:gd name="T6" fmla="*/ 1033 w 2185"/>
                <a:gd name="T7" fmla="*/ 1555 h 1559"/>
                <a:gd name="T8" fmla="*/ 1122 w 2185"/>
                <a:gd name="T9" fmla="*/ 1479 h 1559"/>
                <a:gd name="T10" fmla="*/ 1303 w 2185"/>
                <a:gd name="T11" fmla="*/ 1466 h 1559"/>
                <a:gd name="T12" fmla="*/ 1519 w 2185"/>
                <a:gd name="T13" fmla="*/ 1485 h 1559"/>
                <a:gd name="T14" fmla="*/ 1603 w 2185"/>
                <a:gd name="T15" fmla="*/ 1399 h 1559"/>
                <a:gd name="T16" fmla="*/ 1630 w 2185"/>
                <a:gd name="T17" fmla="*/ 1343 h 1559"/>
                <a:gd name="T18" fmla="*/ 1694 w 2185"/>
                <a:gd name="T19" fmla="*/ 1279 h 1559"/>
                <a:gd name="T20" fmla="*/ 1802 w 2185"/>
                <a:gd name="T21" fmla="*/ 1237 h 1559"/>
                <a:gd name="T22" fmla="*/ 2028 w 2185"/>
                <a:gd name="T23" fmla="*/ 1283 h 1559"/>
                <a:gd name="T24" fmla="*/ 2075 w 2185"/>
                <a:gd name="T25" fmla="*/ 1252 h 1559"/>
                <a:gd name="T26" fmla="*/ 2081 w 2185"/>
                <a:gd name="T27" fmla="*/ 1214 h 1559"/>
                <a:gd name="T28" fmla="*/ 2115 w 2185"/>
                <a:gd name="T29" fmla="*/ 1183 h 1559"/>
                <a:gd name="T30" fmla="*/ 2103 w 2185"/>
                <a:gd name="T31" fmla="*/ 1122 h 1559"/>
                <a:gd name="T32" fmla="*/ 2098 w 2185"/>
                <a:gd name="T33" fmla="*/ 1024 h 1559"/>
                <a:gd name="T34" fmla="*/ 2082 w 2185"/>
                <a:gd name="T35" fmla="*/ 975 h 1559"/>
                <a:gd name="T36" fmla="*/ 2136 w 2185"/>
                <a:gd name="T37" fmla="*/ 917 h 1559"/>
                <a:gd name="T38" fmla="*/ 2166 w 2185"/>
                <a:gd name="T39" fmla="*/ 917 h 1559"/>
                <a:gd name="T40" fmla="*/ 2184 w 2185"/>
                <a:gd name="T41" fmla="*/ 841 h 1559"/>
                <a:gd name="T42" fmla="*/ 2151 w 2185"/>
                <a:gd name="T43" fmla="*/ 755 h 1559"/>
                <a:gd name="T44" fmla="*/ 2109 w 2185"/>
                <a:gd name="T45" fmla="*/ 730 h 1559"/>
                <a:gd name="T46" fmla="*/ 2091 w 2185"/>
                <a:gd name="T47" fmla="*/ 654 h 1559"/>
                <a:gd name="T48" fmla="*/ 2130 w 2185"/>
                <a:gd name="T49" fmla="*/ 593 h 1559"/>
                <a:gd name="T50" fmla="*/ 2107 w 2185"/>
                <a:gd name="T51" fmla="*/ 531 h 1559"/>
                <a:gd name="T52" fmla="*/ 2095 w 2185"/>
                <a:gd name="T53" fmla="*/ 472 h 1559"/>
                <a:gd name="T54" fmla="*/ 2111 w 2185"/>
                <a:gd name="T55" fmla="*/ 397 h 1559"/>
                <a:gd name="T56" fmla="*/ 2108 w 2185"/>
                <a:gd name="T57" fmla="*/ 357 h 1559"/>
                <a:gd name="T58" fmla="*/ 2023 w 2185"/>
                <a:gd name="T59" fmla="*/ 306 h 1559"/>
                <a:gd name="T60" fmla="*/ 1906 w 2185"/>
                <a:gd name="T61" fmla="*/ 254 h 1559"/>
                <a:gd name="T62" fmla="*/ 1879 w 2185"/>
                <a:gd name="T63" fmla="*/ 207 h 1559"/>
                <a:gd name="T64" fmla="*/ 1788 w 2185"/>
                <a:gd name="T65" fmla="*/ 186 h 1559"/>
                <a:gd name="T66" fmla="*/ 1681 w 2185"/>
                <a:gd name="T67" fmla="*/ 178 h 1559"/>
                <a:gd name="T68" fmla="*/ 1611 w 2185"/>
                <a:gd name="T69" fmla="*/ 128 h 1559"/>
                <a:gd name="T70" fmla="*/ 1577 w 2185"/>
                <a:gd name="T71" fmla="*/ 81 h 1559"/>
                <a:gd name="T72" fmla="*/ 1513 w 2185"/>
                <a:gd name="T73" fmla="*/ 68 h 1559"/>
                <a:gd name="T74" fmla="*/ 1355 w 2185"/>
                <a:gd name="T75" fmla="*/ 5 h 1559"/>
                <a:gd name="T76" fmla="*/ 1185 w 2185"/>
                <a:gd name="T77" fmla="*/ 92 h 1559"/>
                <a:gd name="T78" fmla="*/ 975 w 2185"/>
                <a:gd name="T79" fmla="*/ 99 h 1559"/>
                <a:gd name="T80" fmla="*/ 865 w 2185"/>
                <a:gd name="T81" fmla="*/ 146 h 1559"/>
                <a:gd name="T82" fmla="*/ 731 w 2185"/>
                <a:gd name="T83" fmla="*/ 284 h 1559"/>
                <a:gd name="T84" fmla="*/ 625 w 2185"/>
                <a:gd name="T85" fmla="*/ 333 h 1559"/>
                <a:gd name="T86" fmla="*/ 482 w 2185"/>
                <a:gd name="T87" fmla="*/ 696 h 1559"/>
                <a:gd name="T88" fmla="*/ 406 w 2185"/>
                <a:gd name="T89" fmla="*/ 704 h 1559"/>
                <a:gd name="T90" fmla="*/ 355 w 2185"/>
                <a:gd name="T91" fmla="*/ 542 h 1559"/>
                <a:gd name="T92" fmla="*/ 315 w 2185"/>
                <a:gd name="T93" fmla="*/ 429 h 1559"/>
                <a:gd name="T94" fmla="*/ 136 w 2185"/>
                <a:gd name="T95" fmla="*/ 279 h 1559"/>
                <a:gd name="T96" fmla="*/ 104 w 2185"/>
                <a:gd name="T97" fmla="*/ 272 h 1559"/>
                <a:gd name="T98" fmla="*/ 80 w 2185"/>
                <a:gd name="T99" fmla="*/ 278 h 1559"/>
                <a:gd name="T100" fmla="*/ 73 w 2185"/>
                <a:gd name="T101" fmla="*/ 337 h 1559"/>
                <a:gd name="T102" fmla="*/ 54 w 2185"/>
                <a:gd name="T103" fmla="*/ 388 h 1559"/>
                <a:gd name="T104" fmla="*/ 28 w 2185"/>
                <a:gd name="T105" fmla="*/ 399 h 1559"/>
                <a:gd name="T106" fmla="*/ 0 w 2185"/>
                <a:gd name="T107" fmla="*/ 448 h 1559"/>
                <a:gd name="T108" fmla="*/ 61 w 2185"/>
                <a:gd name="T109" fmla="*/ 528 h 1559"/>
                <a:gd name="T110" fmla="*/ 96 w 2185"/>
                <a:gd name="T111" fmla="*/ 540 h 1559"/>
                <a:gd name="T112" fmla="*/ 181 w 2185"/>
                <a:gd name="T113" fmla="*/ 845 h 1559"/>
                <a:gd name="T114" fmla="*/ 290 w 2185"/>
                <a:gd name="T115" fmla="*/ 1009 h 1559"/>
                <a:gd name="T116" fmla="*/ 502 w 2185"/>
                <a:gd name="T117" fmla="*/ 1186 h 1559"/>
                <a:gd name="T118" fmla="*/ 596 w 2185"/>
                <a:gd name="T119" fmla="*/ 1299 h 1559"/>
                <a:gd name="T120" fmla="*/ 653 w 2185"/>
                <a:gd name="T121" fmla="*/ 1318 h 1559"/>
                <a:gd name="T122" fmla="*/ 691 w 2185"/>
                <a:gd name="T123" fmla="*/ 134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5" h="1559">
                  <a:moveTo>
                    <a:pt x="797" y="1534"/>
                  </a:moveTo>
                  <a:cubicBezTo>
                    <a:pt x="802" y="1542"/>
                    <a:pt x="810" y="1548"/>
                    <a:pt x="819" y="1549"/>
                  </a:cubicBezTo>
                  <a:cubicBezTo>
                    <a:pt x="840" y="1552"/>
                    <a:pt x="878" y="1558"/>
                    <a:pt x="882" y="1559"/>
                  </a:cubicBezTo>
                  <a:cubicBezTo>
                    <a:pt x="887" y="1559"/>
                    <a:pt x="933" y="1539"/>
                    <a:pt x="954" y="1529"/>
                  </a:cubicBezTo>
                  <a:cubicBezTo>
                    <a:pt x="961" y="1526"/>
                    <a:pt x="970" y="1526"/>
                    <a:pt x="977" y="1528"/>
                  </a:cubicBezTo>
                  <a:cubicBezTo>
                    <a:pt x="1008" y="1540"/>
                    <a:pt x="1008" y="1540"/>
                    <a:pt x="1008" y="1540"/>
                  </a:cubicBezTo>
                  <a:cubicBezTo>
                    <a:pt x="1014" y="1542"/>
                    <a:pt x="1018" y="1546"/>
                    <a:pt x="1022" y="1551"/>
                  </a:cubicBezTo>
                  <a:cubicBezTo>
                    <a:pt x="1024" y="1553"/>
                    <a:pt x="1027" y="1555"/>
                    <a:pt x="1033" y="1555"/>
                  </a:cubicBezTo>
                  <a:cubicBezTo>
                    <a:pt x="1044" y="1555"/>
                    <a:pt x="1084" y="1509"/>
                    <a:pt x="1101" y="1489"/>
                  </a:cubicBezTo>
                  <a:cubicBezTo>
                    <a:pt x="1107" y="1483"/>
                    <a:pt x="1114" y="1480"/>
                    <a:pt x="1122" y="1479"/>
                  </a:cubicBezTo>
                  <a:cubicBezTo>
                    <a:pt x="1300" y="1466"/>
                    <a:pt x="1300" y="1466"/>
                    <a:pt x="1300" y="1466"/>
                  </a:cubicBezTo>
                  <a:cubicBezTo>
                    <a:pt x="1301" y="1466"/>
                    <a:pt x="1302" y="1466"/>
                    <a:pt x="1303" y="1466"/>
                  </a:cubicBezTo>
                  <a:cubicBezTo>
                    <a:pt x="1312" y="1464"/>
                    <a:pt x="1375" y="1455"/>
                    <a:pt x="1382" y="1468"/>
                  </a:cubicBezTo>
                  <a:cubicBezTo>
                    <a:pt x="1388" y="1479"/>
                    <a:pt x="1482" y="1484"/>
                    <a:pt x="1519" y="1485"/>
                  </a:cubicBezTo>
                  <a:cubicBezTo>
                    <a:pt x="1528" y="1486"/>
                    <a:pt x="1537" y="1482"/>
                    <a:pt x="1543" y="1475"/>
                  </a:cubicBezTo>
                  <a:cubicBezTo>
                    <a:pt x="1560" y="1453"/>
                    <a:pt x="1597" y="1409"/>
                    <a:pt x="1603" y="1399"/>
                  </a:cubicBezTo>
                  <a:cubicBezTo>
                    <a:pt x="1609" y="1389"/>
                    <a:pt x="1619" y="1364"/>
                    <a:pt x="1624" y="1353"/>
                  </a:cubicBezTo>
                  <a:cubicBezTo>
                    <a:pt x="1625" y="1349"/>
                    <a:pt x="1627" y="1346"/>
                    <a:pt x="1630" y="1343"/>
                  </a:cubicBezTo>
                  <a:cubicBezTo>
                    <a:pt x="1684" y="1286"/>
                    <a:pt x="1684" y="1286"/>
                    <a:pt x="1684" y="1286"/>
                  </a:cubicBezTo>
                  <a:cubicBezTo>
                    <a:pt x="1687" y="1283"/>
                    <a:pt x="1690" y="1281"/>
                    <a:pt x="1694" y="1279"/>
                  </a:cubicBezTo>
                  <a:cubicBezTo>
                    <a:pt x="1788" y="1239"/>
                    <a:pt x="1788" y="1239"/>
                    <a:pt x="1788" y="1239"/>
                  </a:cubicBezTo>
                  <a:cubicBezTo>
                    <a:pt x="1793" y="1237"/>
                    <a:pt x="1798" y="1236"/>
                    <a:pt x="1802" y="1237"/>
                  </a:cubicBezTo>
                  <a:cubicBezTo>
                    <a:pt x="1824" y="1238"/>
                    <a:pt x="1889" y="1243"/>
                    <a:pt x="1897" y="1247"/>
                  </a:cubicBezTo>
                  <a:cubicBezTo>
                    <a:pt x="1904" y="1250"/>
                    <a:pt x="1989" y="1272"/>
                    <a:pt x="2028" y="1283"/>
                  </a:cubicBezTo>
                  <a:cubicBezTo>
                    <a:pt x="2040" y="1286"/>
                    <a:pt x="2053" y="1281"/>
                    <a:pt x="2060" y="1272"/>
                  </a:cubicBezTo>
                  <a:cubicBezTo>
                    <a:pt x="2075" y="1252"/>
                    <a:pt x="2075" y="1252"/>
                    <a:pt x="2075" y="1252"/>
                  </a:cubicBezTo>
                  <a:cubicBezTo>
                    <a:pt x="2079" y="1247"/>
                    <a:pt x="2081" y="1241"/>
                    <a:pt x="2081" y="1235"/>
                  </a:cubicBezTo>
                  <a:cubicBezTo>
                    <a:pt x="2081" y="1214"/>
                    <a:pt x="2081" y="1214"/>
                    <a:pt x="2081" y="1214"/>
                  </a:cubicBezTo>
                  <a:cubicBezTo>
                    <a:pt x="2082" y="1202"/>
                    <a:pt x="2090" y="1191"/>
                    <a:pt x="2102" y="1187"/>
                  </a:cubicBezTo>
                  <a:cubicBezTo>
                    <a:pt x="2108" y="1185"/>
                    <a:pt x="2113" y="1183"/>
                    <a:pt x="2115" y="1183"/>
                  </a:cubicBezTo>
                  <a:cubicBezTo>
                    <a:pt x="2121" y="1183"/>
                    <a:pt x="2137" y="1168"/>
                    <a:pt x="2138" y="1163"/>
                  </a:cubicBezTo>
                  <a:cubicBezTo>
                    <a:pt x="2138" y="1159"/>
                    <a:pt x="2116" y="1135"/>
                    <a:pt x="2103" y="1122"/>
                  </a:cubicBezTo>
                  <a:cubicBezTo>
                    <a:pt x="2097" y="1116"/>
                    <a:pt x="2094" y="1108"/>
                    <a:pt x="2095" y="1100"/>
                  </a:cubicBezTo>
                  <a:cubicBezTo>
                    <a:pt x="2098" y="1024"/>
                    <a:pt x="2098" y="1024"/>
                    <a:pt x="2098" y="1024"/>
                  </a:cubicBezTo>
                  <a:cubicBezTo>
                    <a:pt x="2098" y="1019"/>
                    <a:pt x="2097" y="1014"/>
                    <a:pt x="2095" y="1010"/>
                  </a:cubicBezTo>
                  <a:cubicBezTo>
                    <a:pt x="2090" y="999"/>
                    <a:pt x="2081" y="980"/>
                    <a:pt x="2082" y="975"/>
                  </a:cubicBezTo>
                  <a:cubicBezTo>
                    <a:pt x="2084" y="970"/>
                    <a:pt x="2094" y="918"/>
                    <a:pt x="2103" y="916"/>
                  </a:cubicBezTo>
                  <a:cubicBezTo>
                    <a:pt x="2112" y="915"/>
                    <a:pt x="2131" y="916"/>
                    <a:pt x="2136" y="917"/>
                  </a:cubicBezTo>
                  <a:cubicBezTo>
                    <a:pt x="2136" y="917"/>
                    <a:pt x="2137" y="917"/>
                    <a:pt x="2138" y="917"/>
                  </a:cubicBezTo>
                  <a:cubicBezTo>
                    <a:pt x="2142" y="917"/>
                    <a:pt x="2159" y="918"/>
                    <a:pt x="2166" y="917"/>
                  </a:cubicBezTo>
                  <a:cubicBezTo>
                    <a:pt x="2172" y="916"/>
                    <a:pt x="2181" y="870"/>
                    <a:pt x="2184" y="853"/>
                  </a:cubicBezTo>
                  <a:cubicBezTo>
                    <a:pt x="2185" y="849"/>
                    <a:pt x="2185" y="845"/>
                    <a:pt x="2184" y="841"/>
                  </a:cubicBezTo>
                  <a:cubicBezTo>
                    <a:pt x="2168" y="776"/>
                    <a:pt x="2168" y="776"/>
                    <a:pt x="2168" y="776"/>
                  </a:cubicBezTo>
                  <a:cubicBezTo>
                    <a:pt x="2166" y="766"/>
                    <a:pt x="2159" y="759"/>
                    <a:pt x="2151" y="755"/>
                  </a:cubicBezTo>
                  <a:cubicBezTo>
                    <a:pt x="2125" y="745"/>
                    <a:pt x="2125" y="745"/>
                    <a:pt x="2125" y="745"/>
                  </a:cubicBezTo>
                  <a:cubicBezTo>
                    <a:pt x="2118" y="742"/>
                    <a:pt x="2112" y="737"/>
                    <a:pt x="2109" y="730"/>
                  </a:cubicBezTo>
                  <a:cubicBezTo>
                    <a:pt x="2088" y="685"/>
                    <a:pt x="2088" y="685"/>
                    <a:pt x="2088" y="685"/>
                  </a:cubicBezTo>
                  <a:cubicBezTo>
                    <a:pt x="2083" y="675"/>
                    <a:pt x="2084" y="663"/>
                    <a:pt x="2091" y="654"/>
                  </a:cubicBezTo>
                  <a:cubicBezTo>
                    <a:pt x="2093" y="652"/>
                    <a:pt x="2094" y="650"/>
                    <a:pt x="2095" y="649"/>
                  </a:cubicBezTo>
                  <a:cubicBezTo>
                    <a:pt x="2098" y="645"/>
                    <a:pt x="2118" y="614"/>
                    <a:pt x="2130" y="593"/>
                  </a:cubicBezTo>
                  <a:cubicBezTo>
                    <a:pt x="2136" y="583"/>
                    <a:pt x="2136" y="570"/>
                    <a:pt x="2129" y="561"/>
                  </a:cubicBezTo>
                  <a:cubicBezTo>
                    <a:pt x="2107" y="531"/>
                    <a:pt x="2107" y="531"/>
                    <a:pt x="2107" y="531"/>
                  </a:cubicBezTo>
                  <a:cubicBezTo>
                    <a:pt x="2104" y="527"/>
                    <a:pt x="2102" y="523"/>
                    <a:pt x="2102" y="518"/>
                  </a:cubicBezTo>
                  <a:cubicBezTo>
                    <a:pt x="2095" y="472"/>
                    <a:pt x="2095" y="472"/>
                    <a:pt x="2095" y="472"/>
                  </a:cubicBezTo>
                  <a:cubicBezTo>
                    <a:pt x="2095" y="469"/>
                    <a:pt x="2095" y="465"/>
                    <a:pt x="2096" y="462"/>
                  </a:cubicBezTo>
                  <a:cubicBezTo>
                    <a:pt x="2111" y="397"/>
                    <a:pt x="2111" y="397"/>
                    <a:pt x="2111" y="397"/>
                  </a:cubicBezTo>
                  <a:cubicBezTo>
                    <a:pt x="2112" y="394"/>
                    <a:pt x="2112" y="390"/>
                    <a:pt x="2112" y="387"/>
                  </a:cubicBezTo>
                  <a:cubicBezTo>
                    <a:pt x="2108" y="357"/>
                    <a:pt x="2108" y="357"/>
                    <a:pt x="2108" y="357"/>
                  </a:cubicBezTo>
                  <a:cubicBezTo>
                    <a:pt x="2107" y="349"/>
                    <a:pt x="2101" y="341"/>
                    <a:pt x="2094" y="336"/>
                  </a:cubicBezTo>
                  <a:cubicBezTo>
                    <a:pt x="2076" y="325"/>
                    <a:pt x="2042" y="307"/>
                    <a:pt x="2023" y="306"/>
                  </a:cubicBezTo>
                  <a:cubicBezTo>
                    <a:pt x="2003" y="306"/>
                    <a:pt x="1950" y="287"/>
                    <a:pt x="1924" y="277"/>
                  </a:cubicBezTo>
                  <a:cubicBezTo>
                    <a:pt x="1914" y="273"/>
                    <a:pt x="1907" y="264"/>
                    <a:pt x="1906" y="254"/>
                  </a:cubicBezTo>
                  <a:cubicBezTo>
                    <a:pt x="1902" y="231"/>
                    <a:pt x="1902" y="231"/>
                    <a:pt x="1902" y="231"/>
                  </a:cubicBezTo>
                  <a:cubicBezTo>
                    <a:pt x="1900" y="219"/>
                    <a:pt x="1891" y="210"/>
                    <a:pt x="1879" y="207"/>
                  </a:cubicBezTo>
                  <a:cubicBezTo>
                    <a:pt x="1795" y="187"/>
                    <a:pt x="1795" y="187"/>
                    <a:pt x="1795" y="187"/>
                  </a:cubicBezTo>
                  <a:cubicBezTo>
                    <a:pt x="1792" y="186"/>
                    <a:pt x="1790" y="186"/>
                    <a:pt x="1788" y="186"/>
                  </a:cubicBezTo>
                  <a:cubicBezTo>
                    <a:pt x="1696" y="183"/>
                    <a:pt x="1696" y="183"/>
                    <a:pt x="1696" y="183"/>
                  </a:cubicBezTo>
                  <a:cubicBezTo>
                    <a:pt x="1691" y="183"/>
                    <a:pt x="1685" y="181"/>
                    <a:pt x="1681" y="178"/>
                  </a:cubicBezTo>
                  <a:cubicBezTo>
                    <a:pt x="1623" y="141"/>
                    <a:pt x="1623" y="141"/>
                    <a:pt x="1623" y="141"/>
                  </a:cubicBezTo>
                  <a:cubicBezTo>
                    <a:pt x="1618" y="138"/>
                    <a:pt x="1614" y="133"/>
                    <a:pt x="1611" y="128"/>
                  </a:cubicBezTo>
                  <a:cubicBezTo>
                    <a:pt x="1599" y="98"/>
                    <a:pt x="1599" y="98"/>
                    <a:pt x="1599" y="98"/>
                  </a:cubicBezTo>
                  <a:cubicBezTo>
                    <a:pt x="1595" y="89"/>
                    <a:pt x="1587" y="82"/>
                    <a:pt x="1577" y="81"/>
                  </a:cubicBezTo>
                  <a:cubicBezTo>
                    <a:pt x="1521" y="70"/>
                    <a:pt x="1521" y="70"/>
                    <a:pt x="1521" y="70"/>
                  </a:cubicBezTo>
                  <a:cubicBezTo>
                    <a:pt x="1518" y="70"/>
                    <a:pt x="1516" y="69"/>
                    <a:pt x="1513" y="68"/>
                  </a:cubicBezTo>
                  <a:cubicBezTo>
                    <a:pt x="1382" y="5"/>
                    <a:pt x="1382" y="5"/>
                    <a:pt x="1382" y="5"/>
                  </a:cubicBezTo>
                  <a:cubicBezTo>
                    <a:pt x="1373" y="0"/>
                    <a:pt x="1363" y="1"/>
                    <a:pt x="1355" y="5"/>
                  </a:cubicBezTo>
                  <a:cubicBezTo>
                    <a:pt x="1198" y="88"/>
                    <a:pt x="1198" y="88"/>
                    <a:pt x="1198" y="88"/>
                  </a:cubicBezTo>
                  <a:cubicBezTo>
                    <a:pt x="1194" y="90"/>
                    <a:pt x="1189" y="92"/>
                    <a:pt x="1185" y="92"/>
                  </a:cubicBezTo>
                  <a:cubicBezTo>
                    <a:pt x="986" y="97"/>
                    <a:pt x="986" y="97"/>
                    <a:pt x="986" y="97"/>
                  </a:cubicBezTo>
                  <a:cubicBezTo>
                    <a:pt x="982" y="97"/>
                    <a:pt x="978" y="98"/>
                    <a:pt x="975" y="99"/>
                  </a:cubicBezTo>
                  <a:cubicBezTo>
                    <a:pt x="870" y="143"/>
                    <a:pt x="870" y="143"/>
                    <a:pt x="870" y="143"/>
                  </a:cubicBezTo>
                  <a:cubicBezTo>
                    <a:pt x="868" y="144"/>
                    <a:pt x="867" y="145"/>
                    <a:pt x="865" y="146"/>
                  </a:cubicBezTo>
                  <a:cubicBezTo>
                    <a:pt x="851" y="155"/>
                    <a:pt x="772" y="206"/>
                    <a:pt x="772" y="213"/>
                  </a:cubicBezTo>
                  <a:cubicBezTo>
                    <a:pt x="771" y="219"/>
                    <a:pt x="744" y="263"/>
                    <a:pt x="731" y="284"/>
                  </a:cubicBezTo>
                  <a:cubicBezTo>
                    <a:pt x="727" y="291"/>
                    <a:pt x="720" y="296"/>
                    <a:pt x="712" y="297"/>
                  </a:cubicBezTo>
                  <a:cubicBezTo>
                    <a:pt x="686" y="303"/>
                    <a:pt x="627" y="318"/>
                    <a:pt x="625" y="333"/>
                  </a:cubicBezTo>
                  <a:cubicBezTo>
                    <a:pt x="623" y="352"/>
                    <a:pt x="508" y="531"/>
                    <a:pt x="503" y="563"/>
                  </a:cubicBezTo>
                  <a:cubicBezTo>
                    <a:pt x="499" y="596"/>
                    <a:pt x="482" y="690"/>
                    <a:pt x="482" y="696"/>
                  </a:cubicBezTo>
                  <a:cubicBezTo>
                    <a:pt x="482" y="702"/>
                    <a:pt x="454" y="738"/>
                    <a:pt x="448" y="738"/>
                  </a:cubicBezTo>
                  <a:cubicBezTo>
                    <a:pt x="442" y="738"/>
                    <a:pt x="416" y="735"/>
                    <a:pt x="406" y="704"/>
                  </a:cubicBezTo>
                  <a:cubicBezTo>
                    <a:pt x="395" y="673"/>
                    <a:pt x="390" y="634"/>
                    <a:pt x="384" y="626"/>
                  </a:cubicBezTo>
                  <a:cubicBezTo>
                    <a:pt x="379" y="618"/>
                    <a:pt x="355" y="542"/>
                    <a:pt x="355" y="542"/>
                  </a:cubicBezTo>
                  <a:cubicBezTo>
                    <a:pt x="324" y="442"/>
                    <a:pt x="324" y="442"/>
                    <a:pt x="324" y="442"/>
                  </a:cubicBezTo>
                  <a:cubicBezTo>
                    <a:pt x="322" y="437"/>
                    <a:pt x="319" y="432"/>
                    <a:pt x="315" y="429"/>
                  </a:cubicBezTo>
                  <a:cubicBezTo>
                    <a:pt x="234" y="359"/>
                    <a:pt x="234" y="359"/>
                    <a:pt x="234" y="359"/>
                  </a:cubicBezTo>
                  <a:cubicBezTo>
                    <a:pt x="136" y="279"/>
                    <a:pt x="136" y="279"/>
                    <a:pt x="136" y="279"/>
                  </a:cubicBezTo>
                  <a:cubicBezTo>
                    <a:pt x="131" y="275"/>
                    <a:pt x="125" y="272"/>
                    <a:pt x="118" y="272"/>
                  </a:cubicBezTo>
                  <a:cubicBezTo>
                    <a:pt x="104" y="272"/>
                    <a:pt x="104" y="272"/>
                    <a:pt x="104" y="272"/>
                  </a:cubicBezTo>
                  <a:cubicBezTo>
                    <a:pt x="101" y="272"/>
                    <a:pt x="97" y="272"/>
                    <a:pt x="93" y="274"/>
                  </a:cubicBezTo>
                  <a:cubicBezTo>
                    <a:pt x="80" y="278"/>
                    <a:pt x="80" y="278"/>
                    <a:pt x="80" y="278"/>
                  </a:cubicBezTo>
                  <a:cubicBezTo>
                    <a:pt x="63" y="285"/>
                    <a:pt x="56" y="304"/>
                    <a:pt x="64" y="319"/>
                  </a:cubicBezTo>
                  <a:cubicBezTo>
                    <a:pt x="73" y="337"/>
                    <a:pt x="73" y="337"/>
                    <a:pt x="73" y="337"/>
                  </a:cubicBezTo>
                  <a:cubicBezTo>
                    <a:pt x="78" y="347"/>
                    <a:pt x="77" y="360"/>
                    <a:pt x="69" y="369"/>
                  </a:cubicBezTo>
                  <a:cubicBezTo>
                    <a:pt x="54" y="388"/>
                    <a:pt x="54" y="388"/>
                    <a:pt x="54" y="388"/>
                  </a:cubicBezTo>
                  <a:cubicBezTo>
                    <a:pt x="49" y="394"/>
                    <a:pt x="41" y="398"/>
                    <a:pt x="33" y="398"/>
                  </a:cubicBezTo>
                  <a:cubicBezTo>
                    <a:pt x="28" y="399"/>
                    <a:pt x="28" y="399"/>
                    <a:pt x="28" y="399"/>
                  </a:cubicBezTo>
                  <a:cubicBezTo>
                    <a:pt x="13" y="400"/>
                    <a:pt x="1" y="412"/>
                    <a:pt x="0" y="427"/>
                  </a:cubicBezTo>
                  <a:cubicBezTo>
                    <a:pt x="0" y="448"/>
                    <a:pt x="0" y="448"/>
                    <a:pt x="0" y="448"/>
                  </a:cubicBezTo>
                  <a:cubicBezTo>
                    <a:pt x="0" y="455"/>
                    <a:pt x="2" y="462"/>
                    <a:pt x="7" y="468"/>
                  </a:cubicBezTo>
                  <a:cubicBezTo>
                    <a:pt x="61" y="528"/>
                    <a:pt x="61" y="528"/>
                    <a:pt x="61" y="528"/>
                  </a:cubicBezTo>
                  <a:cubicBezTo>
                    <a:pt x="65" y="533"/>
                    <a:pt x="70" y="536"/>
                    <a:pt x="76" y="537"/>
                  </a:cubicBezTo>
                  <a:cubicBezTo>
                    <a:pt x="81" y="539"/>
                    <a:pt x="89" y="540"/>
                    <a:pt x="96" y="540"/>
                  </a:cubicBezTo>
                  <a:cubicBezTo>
                    <a:pt x="111" y="541"/>
                    <a:pt x="124" y="590"/>
                    <a:pt x="141" y="678"/>
                  </a:cubicBezTo>
                  <a:cubicBezTo>
                    <a:pt x="159" y="767"/>
                    <a:pt x="162" y="811"/>
                    <a:pt x="181" y="845"/>
                  </a:cubicBezTo>
                  <a:cubicBezTo>
                    <a:pt x="200" y="880"/>
                    <a:pt x="224" y="915"/>
                    <a:pt x="224" y="915"/>
                  </a:cubicBezTo>
                  <a:cubicBezTo>
                    <a:pt x="224" y="915"/>
                    <a:pt x="271" y="989"/>
                    <a:pt x="290" y="1009"/>
                  </a:cubicBezTo>
                  <a:cubicBezTo>
                    <a:pt x="309" y="1030"/>
                    <a:pt x="405" y="1140"/>
                    <a:pt x="420" y="1145"/>
                  </a:cubicBezTo>
                  <a:cubicBezTo>
                    <a:pt x="434" y="1150"/>
                    <a:pt x="474" y="1146"/>
                    <a:pt x="502" y="1186"/>
                  </a:cubicBezTo>
                  <a:cubicBezTo>
                    <a:pt x="526" y="1219"/>
                    <a:pt x="568" y="1271"/>
                    <a:pt x="583" y="1289"/>
                  </a:cubicBezTo>
                  <a:cubicBezTo>
                    <a:pt x="586" y="1294"/>
                    <a:pt x="591" y="1297"/>
                    <a:pt x="596" y="1299"/>
                  </a:cubicBezTo>
                  <a:cubicBezTo>
                    <a:pt x="650" y="1317"/>
                    <a:pt x="650" y="1317"/>
                    <a:pt x="650" y="1317"/>
                  </a:cubicBezTo>
                  <a:cubicBezTo>
                    <a:pt x="651" y="1317"/>
                    <a:pt x="652" y="1318"/>
                    <a:pt x="653" y="1318"/>
                  </a:cubicBezTo>
                  <a:cubicBezTo>
                    <a:pt x="677" y="1329"/>
                    <a:pt x="677" y="1329"/>
                    <a:pt x="677" y="1329"/>
                  </a:cubicBezTo>
                  <a:cubicBezTo>
                    <a:pt x="683" y="1332"/>
                    <a:pt x="688" y="1336"/>
                    <a:pt x="691" y="1342"/>
                  </a:cubicBezTo>
                  <a:lnTo>
                    <a:pt x="797" y="153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6"/>
            <p:cNvSpPr>
              <a:spLocks/>
            </p:cNvSpPr>
            <p:nvPr/>
          </p:nvSpPr>
          <p:spPr bwMode="auto">
            <a:xfrm>
              <a:off x="2955778" y="2529846"/>
              <a:ext cx="853385" cy="1052350"/>
            </a:xfrm>
            <a:custGeom>
              <a:avLst/>
              <a:gdLst>
                <a:gd name="T0" fmla="*/ 2591 w 2672"/>
                <a:gd name="T1" fmla="*/ 1019 h 3293"/>
                <a:gd name="T2" fmla="*/ 2640 w 2672"/>
                <a:gd name="T3" fmla="*/ 773 h 3293"/>
                <a:gd name="T4" fmla="*/ 2518 w 2672"/>
                <a:gd name="T5" fmla="*/ 519 h 3293"/>
                <a:gd name="T6" fmla="*/ 2436 w 2672"/>
                <a:gd name="T7" fmla="*/ 476 h 3293"/>
                <a:gd name="T8" fmla="*/ 2287 w 2672"/>
                <a:gd name="T9" fmla="*/ 398 h 3293"/>
                <a:gd name="T10" fmla="*/ 2187 w 2672"/>
                <a:gd name="T11" fmla="*/ 352 h 3293"/>
                <a:gd name="T12" fmla="*/ 2013 w 2672"/>
                <a:gd name="T13" fmla="*/ 287 h 3293"/>
                <a:gd name="T14" fmla="*/ 1929 w 2672"/>
                <a:gd name="T15" fmla="*/ 264 h 3293"/>
                <a:gd name="T16" fmla="*/ 1904 w 2672"/>
                <a:gd name="T17" fmla="*/ 144 h 3293"/>
                <a:gd name="T18" fmla="*/ 1822 w 2672"/>
                <a:gd name="T19" fmla="*/ 118 h 3293"/>
                <a:gd name="T20" fmla="*/ 1697 w 2672"/>
                <a:gd name="T21" fmla="*/ 29 h 3293"/>
                <a:gd name="T22" fmla="*/ 1620 w 2672"/>
                <a:gd name="T23" fmla="*/ 1 h 3293"/>
                <a:gd name="T24" fmla="*/ 1612 w 2672"/>
                <a:gd name="T25" fmla="*/ 185 h 3293"/>
                <a:gd name="T26" fmla="*/ 1619 w 2672"/>
                <a:gd name="T27" fmla="*/ 272 h 3293"/>
                <a:gd name="T28" fmla="*/ 1577 w 2672"/>
                <a:gd name="T29" fmla="*/ 357 h 3293"/>
                <a:gd name="T30" fmla="*/ 1305 w 2672"/>
                <a:gd name="T31" fmla="*/ 324 h 3293"/>
                <a:gd name="T32" fmla="*/ 1141 w 2672"/>
                <a:gd name="T33" fmla="*/ 438 h 3293"/>
                <a:gd name="T34" fmla="*/ 899 w 2672"/>
                <a:gd name="T35" fmla="*/ 553 h 3293"/>
                <a:gd name="T36" fmla="*/ 618 w 2672"/>
                <a:gd name="T37" fmla="*/ 574 h 3293"/>
                <a:gd name="T38" fmla="*/ 494 w 2672"/>
                <a:gd name="T39" fmla="*/ 613 h 3293"/>
                <a:gd name="T40" fmla="*/ 332 w 2672"/>
                <a:gd name="T41" fmla="*/ 640 h 3293"/>
                <a:gd name="T42" fmla="*/ 181 w 2672"/>
                <a:gd name="T43" fmla="*/ 894 h 3293"/>
                <a:gd name="T44" fmla="*/ 52 w 2672"/>
                <a:gd name="T45" fmla="*/ 976 h 3293"/>
                <a:gd name="T46" fmla="*/ 17 w 2672"/>
                <a:gd name="T47" fmla="*/ 1001 h 3293"/>
                <a:gd name="T48" fmla="*/ 51 w 2672"/>
                <a:gd name="T49" fmla="*/ 1162 h 3293"/>
                <a:gd name="T50" fmla="*/ 121 w 2672"/>
                <a:gd name="T51" fmla="*/ 1209 h 3293"/>
                <a:gd name="T52" fmla="*/ 230 w 2672"/>
                <a:gd name="T53" fmla="*/ 1368 h 3293"/>
                <a:gd name="T54" fmla="*/ 311 w 2672"/>
                <a:gd name="T55" fmla="*/ 1597 h 3293"/>
                <a:gd name="T56" fmla="*/ 443 w 2672"/>
                <a:gd name="T57" fmla="*/ 1688 h 3293"/>
                <a:gd name="T58" fmla="*/ 464 w 2672"/>
                <a:gd name="T59" fmla="*/ 1905 h 3293"/>
                <a:gd name="T60" fmla="*/ 568 w 2672"/>
                <a:gd name="T61" fmla="*/ 1931 h 3293"/>
                <a:gd name="T62" fmla="*/ 900 w 2672"/>
                <a:gd name="T63" fmla="*/ 2184 h 3293"/>
                <a:gd name="T64" fmla="*/ 1128 w 2672"/>
                <a:gd name="T65" fmla="*/ 2272 h 3293"/>
                <a:gd name="T66" fmla="*/ 1235 w 2672"/>
                <a:gd name="T67" fmla="*/ 2464 h 3293"/>
                <a:gd name="T68" fmla="*/ 1308 w 2672"/>
                <a:gd name="T69" fmla="*/ 2556 h 3293"/>
                <a:gd name="T70" fmla="*/ 1414 w 2672"/>
                <a:gd name="T71" fmla="*/ 2731 h 3293"/>
                <a:gd name="T72" fmla="*/ 1583 w 2672"/>
                <a:gd name="T73" fmla="*/ 2839 h 3293"/>
                <a:gd name="T74" fmla="*/ 1821 w 2672"/>
                <a:gd name="T75" fmla="*/ 3031 h 3293"/>
                <a:gd name="T76" fmla="*/ 1970 w 2672"/>
                <a:gd name="T77" fmla="*/ 3293 h 3293"/>
                <a:gd name="T78" fmla="*/ 2187 w 2672"/>
                <a:gd name="T79" fmla="*/ 3071 h 3293"/>
                <a:gd name="T80" fmla="*/ 2220 w 2672"/>
                <a:gd name="T81" fmla="*/ 2809 h 3293"/>
                <a:gd name="T82" fmla="*/ 2329 w 2672"/>
                <a:gd name="T83" fmla="*/ 2744 h 3293"/>
                <a:gd name="T84" fmla="*/ 2443 w 2672"/>
                <a:gd name="T85" fmla="*/ 2531 h 3293"/>
                <a:gd name="T86" fmla="*/ 2475 w 2672"/>
                <a:gd name="T87" fmla="*/ 2348 h 3293"/>
                <a:gd name="T88" fmla="*/ 2558 w 2672"/>
                <a:gd name="T89" fmla="*/ 2171 h 3293"/>
                <a:gd name="T90" fmla="*/ 2582 w 2672"/>
                <a:gd name="T91" fmla="*/ 1971 h 3293"/>
                <a:gd name="T92" fmla="*/ 2550 w 2672"/>
                <a:gd name="T93" fmla="*/ 1732 h 3293"/>
                <a:gd name="T94" fmla="*/ 2520 w 2672"/>
                <a:gd name="T95" fmla="*/ 1480 h 3293"/>
                <a:gd name="T96" fmla="*/ 2436 w 2672"/>
                <a:gd name="T97" fmla="*/ 1373 h 3293"/>
                <a:gd name="T98" fmla="*/ 2455 w 2672"/>
                <a:gd name="T99" fmla="*/ 1189 h 3293"/>
                <a:gd name="T100" fmla="*/ 2638 w 2672"/>
                <a:gd name="T101" fmla="*/ 1095 h 3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72" h="3293">
                  <a:moveTo>
                    <a:pt x="2638" y="1095"/>
                  </a:moveTo>
                  <a:cubicBezTo>
                    <a:pt x="2637" y="1092"/>
                    <a:pt x="2635" y="1088"/>
                    <a:pt x="2632" y="1086"/>
                  </a:cubicBezTo>
                  <a:cubicBezTo>
                    <a:pt x="2595" y="1050"/>
                    <a:pt x="2595" y="1050"/>
                    <a:pt x="2595" y="1050"/>
                  </a:cubicBezTo>
                  <a:cubicBezTo>
                    <a:pt x="2586" y="1042"/>
                    <a:pt x="2584" y="1029"/>
                    <a:pt x="2591" y="1019"/>
                  </a:cubicBezTo>
                  <a:cubicBezTo>
                    <a:pt x="2618" y="973"/>
                    <a:pt x="2618" y="973"/>
                    <a:pt x="2618" y="973"/>
                  </a:cubicBezTo>
                  <a:cubicBezTo>
                    <a:pt x="2620" y="969"/>
                    <a:pt x="2621" y="966"/>
                    <a:pt x="2622" y="962"/>
                  </a:cubicBezTo>
                  <a:cubicBezTo>
                    <a:pt x="2624" y="941"/>
                    <a:pt x="2632" y="867"/>
                    <a:pt x="2632" y="856"/>
                  </a:cubicBezTo>
                  <a:cubicBezTo>
                    <a:pt x="2633" y="843"/>
                    <a:pt x="2629" y="783"/>
                    <a:pt x="2640" y="773"/>
                  </a:cubicBezTo>
                  <a:cubicBezTo>
                    <a:pt x="2651" y="763"/>
                    <a:pt x="2671" y="683"/>
                    <a:pt x="2672" y="675"/>
                  </a:cubicBezTo>
                  <a:cubicBezTo>
                    <a:pt x="2672" y="667"/>
                    <a:pt x="2632" y="588"/>
                    <a:pt x="2622" y="585"/>
                  </a:cubicBezTo>
                  <a:cubicBezTo>
                    <a:pt x="2612" y="582"/>
                    <a:pt x="2527" y="526"/>
                    <a:pt x="2519" y="520"/>
                  </a:cubicBezTo>
                  <a:cubicBezTo>
                    <a:pt x="2518" y="520"/>
                    <a:pt x="2518" y="520"/>
                    <a:pt x="2518" y="519"/>
                  </a:cubicBezTo>
                  <a:cubicBezTo>
                    <a:pt x="2479" y="490"/>
                    <a:pt x="2479" y="490"/>
                    <a:pt x="2479" y="490"/>
                  </a:cubicBezTo>
                  <a:cubicBezTo>
                    <a:pt x="2474" y="487"/>
                    <a:pt x="2469" y="485"/>
                    <a:pt x="2464" y="485"/>
                  </a:cubicBezTo>
                  <a:cubicBezTo>
                    <a:pt x="2454" y="484"/>
                    <a:pt x="2454" y="484"/>
                    <a:pt x="2454" y="484"/>
                  </a:cubicBezTo>
                  <a:cubicBezTo>
                    <a:pt x="2447" y="484"/>
                    <a:pt x="2440" y="481"/>
                    <a:pt x="2436" y="476"/>
                  </a:cubicBezTo>
                  <a:cubicBezTo>
                    <a:pt x="2356" y="395"/>
                    <a:pt x="2356" y="395"/>
                    <a:pt x="2356" y="395"/>
                  </a:cubicBezTo>
                  <a:cubicBezTo>
                    <a:pt x="2350" y="389"/>
                    <a:pt x="2341" y="386"/>
                    <a:pt x="2332" y="388"/>
                  </a:cubicBezTo>
                  <a:cubicBezTo>
                    <a:pt x="2294" y="396"/>
                    <a:pt x="2294" y="396"/>
                    <a:pt x="2294" y="396"/>
                  </a:cubicBezTo>
                  <a:cubicBezTo>
                    <a:pt x="2292" y="396"/>
                    <a:pt x="2289" y="397"/>
                    <a:pt x="2287" y="398"/>
                  </a:cubicBezTo>
                  <a:cubicBezTo>
                    <a:pt x="2262" y="411"/>
                    <a:pt x="2262" y="411"/>
                    <a:pt x="2262" y="411"/>
                  </a:cubicBezTo>
                  <a:cubicBezTo>
                    <a:pt x="2251" y="417"/>
                    <a:pt x="2237" y="413"/>
                    <a:pt x="2229" y="403"/>
                  </a:cubicBezTo>
                  <a:cubicBezTo>
                    <a:pt x="2199" y="361"/>
                    <a:pt x="2199" y="361"/>
                    <a:pt x="2199" y="361"/>
                  </a:cubicBezTo>
                  <a:cubicBezTo>
                    <a:pt x="2196" y="357"/>
                    <a:pt x="2192" y="354"/>
                    <a:pt x="2187" y="352"/>
                  </a:cubicBezTo>
                  <a:cubicBezTo>
                    <a:pt x="2173" y="347"/>
                    <a:pt x="2139" y="332"/>
                    <a:pt x="2127" y="314"/>
                  </a:cubicBezTo>
                  <a:cubicBezTo>
                    <a:pt x="2119" y="302"/>
                    <a:pt x="2119" y="302"/>
                    <a:pt x="2119" y="302"/>
                  </a:cubicBezTo>
                  <a:cubicBezTo>
                    <a:pt x="2115" y="294"/>
                    <a:pt x="2107" y="290"/>
                    <a:pt x="2098" y="290"/>
                  </a:cubicBezTo>
                  <a:cubicBezTo>
                    <a:pt x="2013" y="287"/>
                    <a:pt x="2013" y="287"/>
                    <a:pt x="2013" y="287"/>
                  </a:cubicBezTo>
                  <a:cubicBezTo>
                    <a:pt x="2011" y="287"/>
                    <a:pt x="2008" y="288"/>
                    <a:pt x="2006" y="288"/>
                  </a:cubicBezTo>
                  <a:cubicBezTo>
                    <a:pt x="1968" y="298"/>
                    <a:pt x="1968" y="298"/>
                    <a:pt x="1968" y="298"/>
                  </a:cubicBezTo>
                  <a:cubicBezTo>
                    <a:pt x="1955" y="301"/>
                    <a:pt x="1942" y="295"/>
                    <a:pt x="1937" y="283"/>
                  </a:cubicBezTo>
                  <a:cubicBezTo>
                    <a:pt x="1929" y="264"/>
                    <a:pt x="1929" y="264"/>
                    <a:pt x="1929" y="264"/>
                  </a:cubicBezTo>
                  <a:cubicBezTo>
                    <a:pt x="1927" y="261"/>
                    <a:pt x="1926" y="257"/>
                    <a:pt x="1927" y="253"/>
                  </a:cubicBezTo>
                  <a:cubicBezTo>
                    <a:pt x="1928" y="184"/>
                    <a:pt x="1928" y="184"/>
                    <a:pt x="1928" y="184"/>
                  </a:cubicBezTo>
                  <a:cubicBezTo>
                    <a:pt x="1929" y="170"/>
                    <a:pt x="1929" y="170"/>
                    <a:pt x="1929" y="170"/>
                  </a:cubicBezTo>
                  <a:cubicBezTo>
                    <a:pt x="1929" y="156"/>
                    <a:pt x="1918" y="144"/>
                    <a:pt x="1904" y="144"/>
                  </a:cubicBezTo>
                  <a:cubicBezTo>
                    <a:pt x="1882" y="143"/>
                    <a:pt x="1882" y="143"/>
                    <a:pt x="1882" y="143"/>
                  </a:cubicBezTo>
                  <a:cubicBezTo>
                    <a:pt x="1879" y="143"/>
                    <a:pt x="1875" y="142"/>
                    <a:pt x="1872" y="141"/>
                  </a:cubicBezTo>
                  <a:cubicBezTo>
                    <a:pt x="1823" y="119"/>
                    <a:pt x="1823" y="119"/>
                    <a:pt x="1823" y="119"/>
                  </a:cubicBezTo>
                  <a:cubicBezTo>
                    <a:pt x="1823" y="118"/>
                    <a:pt x="1822" y="118"/>
                    <a:pt x="1822" y="118"/>
                  </a:cubicBezTo>
                  <a:cubicBezTo>
                    <a:pt x="1793" y="103"/>
                    <a:pt x="1793" y="103"/>
                    <a:pt x="1793" y="103"/>
                  </a:cubicBezTo>
                  <a:cubicBezTo>
                    <a:pt x="1792" y="102"/>
                    <a:pt x="1791" y="101"/>
                    <a:pt x="1790" y="101"/>
                  </a:cubicBezTo>
                  <a:cubicBezTo>
                    <a:pt x="1704" y="38"/>
                    <a:pt x="1704" y="38"/>
                    <a:pt x="1704" y="38"/>
                  </a:cubicBezTo>
                  <a:cubicBezTo>
                    <a:pt x="1701" y="35"/>
                    <a:pt x="1699" y="33"/>
                    <a:pt x="1697" y="29"/>
                  </a:cubicBezTo>
                  <a:cubicBezTo>
                    <a:pt x="1682" y="2"/>
                    <a:pt x="1682" y="2"/>
                    <a:pt x="1682" y="2"/>
                  </a:cubicBezTo>
                  <a:cubicBezTo>
                    <a:pt x="1675" y="3"/>
                    <a:pt x="1659" y="2"/>
                    <a:pt x="1655" y="2"/>
                  </a:cubicBezTo>
                  <a:cubicBezTo>
                    <a:pt x="1654" y="2"/>
                    <a:pt x="1653" y="2"/>
                    <a:pt x="1653" y="2"/>
                  </a:cubicBezTo>
                  <a:cubicBezTo>
                    <a:pt x="1648" y="1"/>
                    <a:pt x="1629" y="0"/>
                    <a:pt x="1620" y="1"/>
                  </a:cubicBezTo>
                  <a:cubicBezTo>
                    <a:pt x="1611" y="3"/>
                    <a:pt x="1601" y="55"/>
                    <a:pt x="1599" y="60"/>
                  </a:cubicBezTo>
                  <a:cubicBezTo>
                    <a:pt x="1598" y="65"/>
                    <a:pt x="1607" y="84"/>
                    <a:pt x="1612" y="95"/>
                  </a:cubicBezTo>
                  <a:cubicBezTo>
                    <a:pt x="1614" y="99"/>
                    <a:pt x="1615" y="104"/>
                    <a:pt x="1615" y="109"/>
                  </a:cubicBezTo>
                  <a:cubicBezTo>
                    <a:pt x="1612" y="185"/>
                    <a:pt x="1612" y="185"/>
                    <a:pt x="1612" y="185"/>
                  </a:cubicBezTo>
                  <a:cubicBezTo>
                    <a:pt x="1611" y="193"/>
                    <a:pt x="1614" y="201"/>
                    <a:pt x="1620" y="207"/>
                  </a:cubicBezTo>
                  <a:cubicBezTo>
                    <a:pt x="1633" y="220"/>
                    <a:pt x="1655" y="244"/>
                    <a:pt x="1655" y="248"/>
                  </a:cubicBezTo>
                  <a:cubicBezTo>
                    <a:pt x="1654" y="253"/>
                    <a:pt x="1638" y="268"/>
                    <a:pt x="1632" y="268"/>
                  </a:cubicBezTo>
                  <a:cubicBezTo>
                    <a:pt x="1630" y="268"/>
                    <a:pt x="1625" y="270"/>
                    <a:pt x="1619" y="272"/>
                  </a:cubicBezTo>
                  <a:cubicBezTo>
                    <a:pt x="1607" y="276"/>
                    <a:pt x="1599" y="287"/>
                    <a:pt x="1598" y="299"/>
                  </a:cubicBezTo>
                  <a:cubicBezTo>
                    <a:pt x="1598" y="320"/>
                    <a:pt x="1598" y="320"/>
                    <a:pt x="1598" y="320"/>
                  </a:cubicBezTo>
                  <a:cubicBezTo>
                    <a:pt x="1598" y="326"/>
                    <a:pt x="1596" y="332"/>
                    <a:pt x="1592" y="337"/>
                  </a:cubicBezTo>
                  <a:cubicBezTo>
                    <a:pt x="1577" y="357"/>
                    <a:pt x="1577" y="357"/>
                    <a:pt x="1577" y="357"/>
                  </a:cubicBezTo>
                  <a:cubicBezTo>
                    <a:pt x="1570" y="366"/>
                    <a:pt x="1557" y="371"/>
                    <a:pt x="1545" y="368"/>
                  </a:cubicBezTo>
                  <a:cubicBezTo>
                    <a:pt x="1506" y="357"/>
                    <a:pt x="1421" y="335"/>
                    <a:pt x="1414" y="332"/>
                  </a:cubicBezTo>
                  <a:cubicBezTo>
                    <a:pt x="1406" y="328"/>
                    <a:pt x="1341" y="323"/>
                    <a:pt x="1319" y="322"/>
                  </a:cubicBezTo>
                  <a:cubicBezTo>
                    <a:pt x="1315" y="321"/>
                    <a:pt x="1310" y="322"/>
                    <a:pt x="1305" y="324"/>
                  </a:cubicBezTo>
                  <a:cubicBezTo>
                    <a:pt x="1211" y="364"/>
                    <a:pt x="1211" y="364"/>
                    <a:pt x="1211" y="364"/>
                  </a:cubicBezTo>
                  <a:cubicBezTo>
                    <a:pt x="1207" y="366"/>
                    <a:pt x="1204" y="368"/>
                    <a:pt x="1201" y="371"/>
                  </a:cubicBezTo>
                  <a:cubicBezTo>
                    <a:pt x="1147" y="428"/>
                    <a:pt x="1147" y="428"/>
                    <a:pt x="1147" y="428"/>
                  </a:cubicBezTo>
                  <a:cubicBezTo>
                    <a:pt x="1144" y="431"/>
                    <a:pt x="1142" y="434"/>
                    <a:pt x="1141" y="438"/>
                  </a:cubicBezTo>
                  <a:cubicBezTo>
                    <a:pt x="1136" y="449"/>
                    <a:pt x="1126" y="474"/>
                    <a:pt x="1120" y="484"/>
                  </a:cubicBezTo>
                  <a:cubicBezTo>
                    <a:pt x="1114" y="494"/>
                    <a:pt x="1077" y="538"/>
                    <a:pt x="1060" y="560"/>
                  </a:cubicBezTo>
                  <a:cubicBezTo>
                    <a:pt x="1054" y="567"/>
                    <a:pt x="1045" y="571"/>
                    <a:pt x="1036" y="570"/>
                  </a:cubicBezTo>
                  <a:cubicBezTo>
                    <a:pt x="999" y="569"/>
                    <a:pt x="905" y="564"/>
                    <a:pt x="899" y="553"/>
                  </a:cubicBezTo>
                  <a:cubicBezTo>
                    <a:pt x="892" y="540"/>
                    <a:pt x="829" y="549"/>
                    <a:pt x="820" y="551"/>
                  </a:cubicBezTo>
                  <a:cubicBezTo>
                    <a:pt x="819" y="551"/>
                    <a:pt x="818" y="551"/>
                    <a:pt x="817" y="551"/>
                  </a:cubicBezTo>
                  <a:cubicBezTo>
                    <a:pt x="639" y="564"/>
                    <a:pt x="639" y="564"/>
                    <a:pt x="639" y="564"/>
                  </a:cubicBezTo>
                  <a:cubicBezTo>
                    <a:pt x="631" y="565"/>
                    <a:pt x="624" y="568"/>
                    <a:pt x="618" y="574"/>
                  </a:cubicBezTo>
                  <a:cubicBezTo>
                    <a:pt x="601" y="594"/>
                    <a:pt x="561" y="640"/>
                    <a:pt x="550" y="640"/>
                  </a:cubicBezTo>
                  <a:cubicBezTo>
                    <a:pt x="544" y="640"/>
                    <a:pt x="541" y="638"/>
                    <a:pt x="539" y="636"/>
                  </a:cubicBezTo>
                  <a:cubicBezTo>
                    <a:pt x="535" y="631"/>
                    <a:pt x="531" y="627"/>
                    <a:pt x="525" y="625"/>
                  </a:cubicBezTo>
                  <a:cubicBezTo>
                    <a:pt x="494" y="613"/>
                    <a:pt x="494" y="613"/>
                    <a:pt x="494" y="613"/>
                  </a:cubicBezTo>
                  <a:cubicBezTo>
                    <a:pt x="487" y="611"/>
                    <a:pt x="478" y="611"/>
                    <a:pt x="471" y="614"/>
                  </a:cubicBezTo>
                  <a:cubicBezTo>
                    <a:pt x="450" y="624"/>
                    <a:pt x="404" y="644"/>
                    <a:pt x="399" y="644"/>
                  </a:cubicBezTo>
                  <a:cubicBezTo>
                    <a:pt x="395" y="643"/>
                    <a:pt x="359" y="638"/>
                    <a:pt x="338" y="634"/>
                  </a:cubicBezTo>
                  <a:cubicBezTo>
                    <a:pt x="332" y="640"/>
                    <a:pt x="332" y="640"/>
                    <a:pt x="332" y="640"/>
                  </a:cubicBezTo>
                  <a:cubicBezTo>
                    <a:pt x="331" y="641"/>
                    <a:pt x="330" y="642"/>
                    <a:pt x="329" y="644"/>
                  </a:cubicBezTo>
                  <a:cubicBezTo>
                    <a:pt x="230" y="797"/>
                    <a:pt x="230" y="797"/>
                    <a:pt x="230" y="797"/>
                  </a:cubicBezTo>
                  <a:cubicBezTo>
                    <a:pt x="229" y="798"/>
                    <a:pt x="229" y="799"/>
                    <a:pt x="228" y="800"/>
                  </a:cubicBezTo>
                  <a:cubicBezTo>
                    <a:pt x="181" y="894"/>
                    <a:pt x="181" y="894"/>
                    <a:pt x="181" y="894"/>
                  </a:cubicBezTo>
                  <a:cubicBezTo>
                    <a:pt x="180" y="897"/>
                    <a:pt x="179" y="901"/>
                    <a:pt x="179" y="905"/>
                  </a:cubicBezTo>
                  <a:cubicBezTo>
                    <a:pt x="179" y="912"/>
                    <a:pt x="179" y="912"/>
                    <a:pt x="179" y="912"/>
                  </a:cubicBezTo>
                  <a:cubicBezTo>
                    <a:pt x="178" y="923"/>
                    <a:pt x="172" y="932"/>
                    <a:pt x="162" y="936"/>
                  </a:cubicBezTo>
                  <a:cubicBezTo>
                    <a:pt x="52" y="976"/>
                    <a:pt x="52" y="976"/>
                    <a:pt x="52" y="976"/>
                  </a:cubicBezTo>
                  <a:cubicBezTo>
                    <a:pt x="49" y="977"/>
                    <a:pt x="47" y="979"/>
                    <a:pt x="44" y="981"/>
                  </a:cubicBezTo>
                  <a:cubicBezTo>
                    <a:pt x="26" y="996"/>
                    <a:pt x="26" y="996"/>
                    <a:pt x="26" y="996"/>
                  </a:cubicBezTo>
                  <a:cubicBezTo>
                    <a:pt x="25" y="997"/>
                    <a:pt x="23" y="998"/>
                    <a:pt x="21" y="999"/>
                  </a:cubicBezTo>
                  <a:cubicBezTo>
                    <a:pt x="17" y="1001"/>
                    <a:pt x="17" y="1001"/>
                    <a:pt x="17" y="1001"/>
                  </a:cubicBezTo>
                  <a:cubicBezTo>
                    <a:pt x="8" y="1005"/>
                    <a:pt x="2" y="1014"/>
                    <a:pt x="2" y="1024"/>
                  </a:cubicBezTo>
                  <a:cubicBezTo>
                    <a:pt x="0" y="1099"/>
                    <a:pt x="0" y="1099"/>
                    <a:pt x="0" y="1099"/>
                  </a:cubicBezTo>
                  <a:cubicBezTo>
                    <a:pt x="0" y="1106"/>
                    <a:pt x="2" y="1112"/>
                    <a:pt x="6" y="1116"/>
                  </a:cubicBezTo>
                  <a:cubicBezTo>
                    <a:pt x="17" y="1131"/>
                    <a:pt x="43" y="1160"/>
                    <a:pt x="51" y="1162"/>
                  </a:cubicBezTo>
                  <a:cubicBezTo>
                    <a:pt x="58" y="1164"/>
                    <a:pt x="74" y="1167"/>
                    <a:pt x="82" y="1168"/>
                  </a:cubicBezTo>
                  <a:cubicBezTo>
                    <a:pt x="86" y="1168"/>
                    <a:pt x="89" y="1169"/>
                    <a:pt x="92" y="1171"/>
                  </a:cubicBezTo>
                  <a:cubicBezTo>
                    <a:pt x="109" y="1181"/>
                    <a:pt x="109" y="1181"/>
                    <a:pt x="109" y="1181"/>
                  </a:cubicBezTo>
                  <a:cubicBezTo>
                    <a:pt x="119" y="1187"/>
                    <a:pt x="124" y="1198"/>
                    <a:pt x="121" y="1209"/>
                  </a:cubicBezTo>
                  <a:cubicBezTo>
                    <a:pt x="115" y="1234"/>
                    <a:pt x="105" y="1277"/>
                    <a:pt x="105" y="1286"/>
                  </a:cubicBezTo>
                  <a:cubicBezTo>
                    <a:pt x="105" y="1299"/>
                    <a:pt x="127" y="1357"/>
                    <a:pt x="137" y="1360"/>
                  </a:cubicBezTo>
                  <a:cubicBezTo>
                    <a:pt x="145" y="1362"/>
                    <a:pt x="186" y="1359"/>
                    <a:pt x="207" y="1358"/>
                  </a:cubicBezTo>
                  <a:cubicBezTo>
                    <a:pt x="216" y="1357"/>
                    <a:pt x="225" y="1361"/>
                    <a:pt x="230" y="1368"/>
                  </a:cubicBezTo>
                  <a:cubicBezTo>
                    <a:pt x="259" y="1405"/>
                    <a:pt x="313" y="1482"/>
                    <a:pt x="334" y="1511"/>
                  </a:cubicBezTo>
                  <a:cubicBezTo>
                    <a:pt x="340" y="1518"/>
                    <a:pt x="340" y="1528"/>
                    <a:pt x="337" y="1536"/>
                  </a:cubicBezTo>
                  <a:cubicBezTo>
                    <a:pt x="313" y="1590"/>
                    <a:pt x="313" y="1590"/>
                    <a:pt x="313" y="1590"/>
                  </a:cubicBezTo>
                  <a:cubicBezTo>
                    <a:pt x="312" y="1592"/>
                    <a:pt x="312" y="1595"/>
                    <a:pt x="311" y="1597"/>
                  </a:cubicBezTo>
                  <a:cubicBezTo>
                    <a:pt x="311" y="1598"/>
                    <a:pt x="311" y="1598"/>
                    <a:pt x="311" y="1598"/>
                  </a:cubicBezTo>
                  <a:cubicBezTo>
                    <a:pt x="310" y="1612"/>
                    <a:pt x="318" y="1624"/>
                    <a:pt x="332" y="1627"/>
                  </a:cubicBezTo>
                  <a:cubicBezTo>
                    <a:pt x="381" y="1637"/>
                    <a:pt x="381" y="1637"/>
                    <a:pt x="381" y="1637"/>
                  </a:cubicBezTo>
                  <a:cubicBezTo>
                    <a:pt x="381" y="1637"/>
                    <a:pt x="431" y="1649"/>
                    <a:pt x="443" y="1688"/>
                  </a:cubicBezTo>
                  <a:cubicBezTo>
                    <a:pt x="455" y="1727"/>
                    <a:pt x="457" y="1769"/>
                    <a:pt x="461" y="1782"/>
                  </a:cubicBezTo>
                  <a:cubicBezTo>
                    <a:pt x="464" y="1789"/>
                    <a:pt x="467" y="1796"/>
                    <a:pt x="469" y="1800"/>
                  </a:cubicBezTo>
                  <a:cubicBezTo>
                    <a:pt x="470" y="1804"/>
                    <a:pt x="471" y="1808"/>
                    <a:pt x="471" y="1812"/>
                  </a:cubicBezTo>
                  <a:cubicBezTo>
                    <a:pt x="464" y="1905"/>
                    <a:pt x="464" y="1905"/>
                    <a:pt x="464" y="1905"/>
                  </a:cubicBezTo>
                  <a:cubicBezTo>
                    <a:pt x="463" y="1908"/>
                    <a:pt x="464" y="1911"/>
                    <a:pt x="465" y="1914"/>
                  </a:cubicBezTo>
                  <a:cubicBezTo>
                    <a:pt x="466" y="1919"/>
                    <a:pt x="466" y="1919"/>
                    <a:pt x="466" y="1919"/>
                  </a:cubicBezTo>
                  <a:cubicBezTo>
                    <a:pt x="470" y="1931"/>
                    <a:pt x="482" y="1939"/>
                    <a:pt x="495" y="1937"/>
                  </a:cubicBezTo>
                  <a:cubicBezTo>
                    <a:pt x="522" y="1933"/>
                    <a:pt x="563" y="1927"/>
                    <a:pt x="568" y="1931"/>
                  </a:cubicBezTo>
                  <a:cubicBezTo>
                    <a:pt x="575" y="1936"/>
                    <a:pt x="663" y="2079"/>
                    <a:pt x="676" y="2103"/>
                  </a:cubicBezTo>
                  <a:cubicBezTo>
                    <a:pt x="688" y="2126"/>
                    <a:pt x="715" y="2127"/>
                    <a:pt x="740" y="2146"/>
                  </a:cubicBezTo>
                  <a:cubicBezTo>
                    <a:pt x="766" y="2165"/>
                    <a:pt x="776" y="2181"/>
                    <a:pt x="818" y="2182"/>
                  </a:cubicBezTo>
                  <a:cubicBezTo>
                    <a:pt x="860" y="2183"/>
                    <a:pt x="889" y="2184"/>
                    <a:pt x="900" y="2184"/>
                  </a:cubicBezTo>
                  <a:cubicBezTo>
                    <a:pt x="910" y="2184"/>
                    <a:pt x="953" y="2167"/>
                    <a:pt x="981" y="2174"/>
                  </a:cubicBezTo>
                  <a:cubicBezTo>
                    <a:pt x="1010" y="2180"/>
                    <a:pt x="1051" y="2220"/>
                    <a:pt x="1061" y="2230"/>
                  </a:cubicBezTo>
                  <a:cubicBezTo>
                    <a:pt x="1070" y="2239"/>
                    <a:pt x="1105" y="2260"/>
                    <a:pt x="1118" y="2268"/>
                  </a:cubicBezTo>
                  <a:cubicBezTo>
                    <a:pt x="1121" y="2270"/>
                    <a:pt x="1125" y="2271"/>
                    <a:pt x="1128" y="2272"/>
                  </a:cubicBezTo>
                  <a:cubicBezTo>
                    <a:pt x="1137" y="2273"/>
                    <a:pt x="1155" y="2278"/>
                    <a:pt x="1157" y="2295"/>
                  </a:cubicBezTo>
                  <a:cubicBezTo>
                    <a:pt x="1158" y="2313"/>
                    <a:pt x="1161" y="2335"/>
                    <a:pt x="1162" y="2345"/>
                  </a:cubicBezTo>
                  <a:cubicBezTo>
                    <a:pt x="1163" y="2348"/>
                    <a:pt x="1164" y="2352"/>
                    <a:pt x="1166" y="2355"/>
                  </a:cubicBezTo>
                  <a:cubicBezTo>
                    <a:pt x="1235" y="2464"/>
                    <a:pt x="1235" y="2464"/>
                    <a:pt x="1235" y="2464"/>
                  </a:cubicBezTo>
                  <a:cubicBezTo>
                    <a:pt x="1239" y="2471"/>
                    <a:pt x="1245" y="2475"/>
                    <a:pt x="1253" y="2476"/>
                  </a:cubicBezTo>
                  <a:cubicBezTo>
                    <a:pt x="1273" y="2479"/>
                    <a:pt x="1314" y="2486"/>
                    <a:pt x="1314" y="2492"/>
                  </a:cubicBezTo>
                  <a:cubicBezTo>
                    <a:pt x="1314" y="2499"/>
                    <a:pt x="1309" y="2535"/>
                    <a:pt x="1308" y="2547"/>
                  </a:cubicBezTo>
                  <a:cubicBezTo>
                    <a:pt x="1307" y="2550"/>
                    <a:pt x="1307" y="2553"/>
                    <a:pt x="1308" y="2556"/>
                  </a:cubicBezTo>
                  <a:cubicBezTo>
                    <a:pt x="1326" y="2641"/>
                    <a:pt x="1326" y="2641"/>
                    <a:pt x="1326" y="2641"/>
                  </a:cubicBezTo>
                  <a:cubicBezTo>
                    <a:pt x="1327" y="2647"/>
                    <a:pt x="1331" y="2653"/>
                    <a:pt x="1336" y="2657"/>
                  </a:cubicBezTo>
                  <a:cubicBezTo>
                    <a:pt x="1404" y="2703"/>
                    <a:pt x="1404" y="2703"/>
                    <a:pt x="1404" y="2703"/>
                  </a:cubicBezTo>
                  <a:cubicBezTo>
                    <a:pt x="1412" y="2709"/>
                    <a:pt x="1416" y="2720"/>
                    <a:pt x="1414" y="2731"/>
                  </a:cubicBezTo>
                  <a:cubicBezTo>
                    <a:pt x="1407" y="2759"/>
                    <a:pt x="1407" y="2759"/>
                    <a:pt x="1407" y="2759"/>
                  </a:cubicBezTo>
                  <a:cubicBezTo>
                    <a:pt x="1403" y="2773"/>
                    <a:pt x="1411" y="2786"/>
                    <a:pt x="1424" y="2790"/>
                  </a:cubicBezTo>
                  <a:cubicBezTo>
                    <a:pt x="1577" y="2837"/>
                    <a:pt x="1577" y="2837"/>
                    <a:pt x="1577" y="2837"/>
                  </a:cubicBezTo>
                  <a:cubicBezTo>
                    <a:pt x="1579" y="2837"/>
                    <a:pt x="1581" y="2838"/>
                    <a:pt x="1583" y="2839"/>
                  </a:cubicBezTo>
                  <a:cubicBezTo>
                    <a:pt x="1760" y="2944"/>
                    <a:pt x="1760" y="2944"/>
                    <a:pt x="1760" y="2944"/>
                  </a:cubicBezTo>
                  <a:cubicBezTo>
                    <a:pt x="1762" y="2946"/>
                    <a:pt x="1765" y="2948"/>
                    <a:pt x="1767" y="2950"/>
                  </a:cubicBezTo>
                  <a:cubicBezTo>
                    <a:pt x="1816" y="3013"/>
                    <a:pt x="1816" y="3013"/>
                    <a:pt x="1816" y="3013"/>
                  </a:cubicBezTo>
                  <a:cubicBezTo>
                    <a:pt x="1820" y="3018"/>
                    <a:pt x="1822" y="3025"/>
                    <a:pt x="1821" y="3031"/>
                  </a:cubicBezTo>
                  <a:cubicBezTo>
                    <a:pt x="1805" y="3191"/>
                    <a:pt x="1805" y="3191"/>
                    <a:pt x="1805" y="3191"/>
                  </a:cubicBezTo>
                  <a:cubicBezTo>
                    <a:pt x="1804" y="3197"/>
                    <a:pt x="1806" y="3202"/>
                    <a:pt x="1809" y="3207"/>
                  </a:cubicBezTo>
                  <a:cubicBezTo>
                    <a:pt x="1823" y="3229"/>
                    <a:pt x="1863" y="3290"/>
                    <a:pt x="1870" y="3290"/>
                  </a:cubicBezTo>
                  <a:cubicBezTo>
                    <a:pt x="1878" y="3290"/>
                    <a:pt x="1946" y="3292"/>
                    <a:pt x="1970" y="3293"/>
                  </a:cubicBezTo>
                  <a:cubicBezTo>
                    <a:pt x="1990" y="3293"/>
                    <a:pt x="2072" y="3238"/>
                    <a:pt x="2093" y="3224"/>
                  </a:cubicBezTo>
                  <a:cubicBezTo>
                    <a:pt x="2096" y="3222"/>
                    <a:pt x="2099" y="3219"/>
                    <a:pt x="2101" y="3216"/>
                  </a:cubicBezTo>
                  <a:cubicBezTo>
                    <a:pt x="2185" y="3074"/>
                    <a:pt x="2185" y="3074"/>
                    <a:pt x="2185" y="3074"/>
                  </a:cubicBezTo>
                  <a:cubicBezTo>
                    <a:pt x="2186" y="3073"/>
                    <a:pt x="2186" y="3072"/>
                    <a:pt x="2187" y="3071"/>
                  </a:cubicBezTo>
                  <a:cubicBezTo>
                    <a:pt x="2195" y="3062"/>
                    <a:pt x="2238" y="3008"/>
                    <a:pt x="2238" y="2999"/>
                  </a:cubicBezTo>
                  <a:cubicBezTo>
                    <a:pt x="2238" y="2990"/>
                    <a:pt x="2218" y="2931"/>
                    <a:pt x="2211" y="2913"/>
                  </a:cubicBezTo>
                  <a:cubicBezTo>
                    <a:pt x="2210" y="2909"/>
                    <a:pt x="2209" y="2905"/>
                    <a:pt x="2210" y="2901"/>
                  </a:cubicBezTo>
                  <a:cubicBezTo>
                    <a:pt x="2220" y="2809"/>
                    <a:pt x="2220" y="2809"/>
                    <a:pt x="2220" y="2809"/>
                  </a:cubicBezTo>
                  <a:cubicBezTo>
                    <a:pt x="2222" y="2795"/>
                    <a:pt x="2234" y="2785"/>
                    <a:pt x="2247" y="2786"/>
                  </a:cubicBezTo>
                  <a:cubicBezTo>
                    <a:pt x="2254" y="2786"/>
                    <a:pt x="2260" y="2786"/>
                    <a:pt x="2263" y="2784"/>
                  </a:cubicBezTo>
                  <a:cubicBezTo>
                    <a:pt x="2271" y="2779"/>
                    <a:pt x="2278" y="2792"/>
                    <a:pt x="2291" y="2785"/>
                  </a:cubicBezTo>
                  <a:cubicBezTo>
                    <a:pt x="2305" y="2777"/>
                    <a:pt x="2321" y="2744"/>
                    <a:pt x="2329" y="2744"/>
                  </a:cubicBezTo>
                  <a:cubicBezTo>
                    <a:pt x="2335" y="2744"/>
                    <a:pt x="2373" y="2729"/>
                    <a:pt x="2391" y="2722"/>
                  </a:cubicBezTo>
                  <a:cubicBezTo>
                    <a:pt x="2398" y="2719"/>
                    <a:pt x="2403" y="2714"/>
                    <a:pt x="2405" y="2708"/>
                  </a:cubicBezTo>
                  <a:cubicBezTo>
                    <a:pt x="2415" y="2685"/>
                    <a:pt x="2440" y="2626"/>
                    <a:pt x="2441" y="2607"/>
                  </a:cubicBezTo>
                  <a:cubicBezTo>
                    <a:pt x="2443" y="2531"/>
                    <a:pt x="2443" y="2531"/>
                    <a:pt x="2443" y="2531"/>
                  </a:cubicBezTo>
                  <a:cubicBezTo>
                    <a:pt x="2443" y="2528"/>
                    <a:pt x="2444" y="2525"/>
                    <a:pt x="2445" y="2523"/>
                  </a:cubicBezTo>
                  <a:cubicBezTo>
                    <a:pt x="2470" y="2457"/>
                    <a:pt x="2470" y="2457"/>
                    <a:pt x="2470" y="2457"/>
                  </a:cubicBezTo>
                  <a:cubicBezTo>
                    <a:pt x="2471" y="2454"/>
                    <a:pt x="2472" y="2450"/>
                    <a:pt x="2471" y="2447"/>
                  </a:cubicBezTo>
                  <a:cubicBezTo>
                    <a:pt x="2470" y="2427"/>
                    <a:pt x="2467" y="2361"/>
                    <a:pt x="2475" y="2348"/>
                  </a:cubicBezTo>
                  <a:cubicBezTo>
                    <a:pt x="2483" y="2333"/>
                    <a:pt x="2478" y="2309"/>
                    <a:pt x="2495" y="2294"/>
                  </a:cubicBezTo>
                  <a:cubicBezTo>
                    <a:pt x="2509" y="2280"/>
                    <a:pt x="2527" y="2251"/>
                    <a:pt x="2530" y="2246"/>
                  </a:cubicBezTo>
                  <a:cubicBezTo>
                    <a:pt x="2530" y="2246"/>
                    <a:pt x="2530" y="2246"/>
                    <a:pt x="2530" y="2245"/>
                  </a:cubicBezTo>
                  <a:cubicBezTo>
                    <a:pt x="2534" y="2239"/>
                    <a:pt x="2558" y="2191"/>
                    <a:pt x="2558" y="2171"/>
                  </a:cubicBezTo>
                  <a:cubicBezTo>
                    <a:pt x="2562" y="2038"/>
                    <a:pt x="2562" y="2038"/>
                    <a:pt x="2562" y="2038"/>
                  </a:cubicBezTo>
                  <a:cubicBezTo>
                    <a:pt x="2562" y="2035"/>
                    <a:pt x="2563" y="2032"/>
                    <a:pt x="2564" y="2030"/>
                  </a:cubicBezTo>
                  <a:cubicBezTo>
                    <a:pt x="2580" y="1982"/>
                    <a:pt x="2580" y="1982"/>
                    <a:pt x="2580" y="1982"/>
                  </a:cubicBezTo>
                  <a:cubicBezTo>
                    <a:pt x="2582" y="1979"/>
                    <a:pt x="2582" y="1975"/>
                    <a:pt x="2582" y="1971"/>
                  </a:cubicBezTo>
                  <a:cubicBezTo>
                    <a:pt x="2580" y="1951"/>
                    <a:pt x="2572" y="1884"/>
                    <a:pt x="2562" y="1872"/>
                  </a:cubicBezTo>
                  <a:cubicBezTo>
                    <a:pt x="2552" y="1863"/>
                    <a:pt x="2531" y="1826"/>
                    <a:pt x="2519" y="1806"/>
                  </a:cubicBezTo>
                  <a:cubicBezTo>
                    <a:pt x="2514" y="1798"/>
                    <a:pt x="2514" y="1788"/>
                    <a:pt x="2519" y="1780"/>
                  </a:cubicBezTo>
                  <a:cubicBezTo>
                    <a:pt x="2529" y="1764"/>
                    <a:pt x="2546" y="1737"/>
                    <a:pt x="2550" y="1732"/>
                  </a:cubicBezTo>
                  <a:cubicBezTo>
                    <a:pt x="2555" y="1725"/>
                    <a:pt x="2539" y="1620"/>
                    <a:pt x="2538" y="1608"/>
                  </a:cubicBezTo>
                  <a:cubicBezTo>
                    <a:pt x="2538" y="1607"/>
                    <a:pt x="2538" y="1606"/>
                    <a:pt x="2537" y="1606"/>
                  </a:cubicBezTo>
                  <a:cubicBezTo>
                    <a:pt x="2531" y="1500"/>
                    <a:pt x="2531" y="1500"/>
                    <a:pt x="2531" y="1500"/>
                  </a:cubicBezTo>
                  <a:cubicBezTo>
                    <a:pt x="2531" y="1492"/>
                    <a:pt x="2527" y="1484"/>
                    <a:pt x="2520" y="1480"/>
                  </a:cubicBezTo>
                  <a:cubicBezTo>
                    <a:pt x="2499" y="1466"/>
                    <a:pt x="2455" y="1437"/>
                    <a:pt x="2445" y="1433"/>
                  </a:cubicBezTo>
                  <a:cubicBezTo>
                    <a:pt x="2440" y="1430"/>
                    <a:pt x="2432" y="1422"/>
                    <a:pt x="2425" y="1413"/>
                  </a:cubicBezTo>
                  <a:cubicBezTo>
                    <a:pt x="2413" y="1400"/>
                    <a:pt x="2419" y="1378"/>
                    <a:pt x="2436" y="1373"/>
                  </a:cubicBezTo>
                  <a:cubicBezTo>
                    <a:pt x="2436" y="1373"/>
                    <a:pt x="2436" y="1373"/>
                    <a:pt x="2436" y="1373"/>
                  </a:cubicBezTo>
                  <a:cubicBezTo>
                    <a:pt x="2444" y="1370"/>
                    <a:pt x="2498" y="1340"/>
                    <a:pt x="2501" y="1333"/>
                  </a:cubicBezTo>
                  <a:cubicBezTo>
                    <a:pt x="2503" y="1327"/>
                    <a:pt x="2462" y="1295"/>
                    <a:pt x="2440" y="1279"/>
                  </a:cubicBezTo>
                  <a:cubicBezTo>
                    <a:pt x="2432" y="1272"/>
                    <a:pt x="2428" y="1261"/>
                    <a:pt x="2431" y="1251"/>
                  </a:cubicBezTo>
                  <a:cubicBezTo>
                    <a:pt x="2437" y="1228"/>
                    <a:pt x="2449" y="1190"/>
                    <a:pt x="2455" y="1189"/>
                  </a:cubicBezTo>
                  <a:cubicBezTo>
                    <a:pt x="2463" y="1186"/>
                    <a:pt x="2486" y="1200"/>
                    <a:pt x="2513" y="1190"/>
                  </a:cubicBezTo>
                  <a:cubicBezTo>
                    <a:pt x="2531" y="1183"/>
                    <a:pt x="2594" y="1165"/>
                    <a:pt x="2631" y="1155"/>
                  </a:cubicBezTo>
                  <a:cubicBezTo>
                    <a:pt x="2646" y="1151"/>
                    <a:pt x="2654" y="1135"/>
                    <a:pt x="2648" y="1121"/>
                  </a:cubicBezTo>
                  <a:lnTo>
                    <a:pt x="2638" y="109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7"/>
            <p:cNvSpPr>
              <a:spLocks/>
            </p:cNvSpPr>
            <p:nvPr/>
          </p:nvSpPr>
          <p:spPr bwMode="auto">
            <a:xfrm>
              <a:off x="3620579" y="3002604"/>
              <a:ext cx="1221037" cy="950272"/>
            </a:xfrm>
            <a:custGeom>
              <a:avLst/>
              <a:gdLst>
                <a:gd name="T0" fmla="*/ 3656 w 3823"/>
                <a:gd name="T1" fmla="*/ 1748 h 2974"/>
                <a:gd name="T2" fmla="*/ 3645 w 3823"/>
                <a:gd name="T3" fmla="*/ 1608 h 2974"/>
                <a:gd name="T4" fmla="*/ 3819 w 3823"/>
                <a:gd name="T5" fmla="*/ 1445 h 2974"/>
                <a:gd name="T6" fmla="*/ 3576 w 3823"/>
                <a:gd name="T7" fmla="*/ 1353 h 2974"/>
                <a:gd name="T8" fmla="*/ 3357 w 3823"/>
                <a:gd name="T9" fmla="*/ 1223 h 2974"/>
                <a:gd name="T10" fmla="*/ 3099 w 3823"/>
                <a:gd name="T11" fmla="*/ 1109 h 2974"/>
                <a:gd name="T12" fmla="*/ 2983 w 3823"/>
                <a:gd name="T13" fmla="*/ 1054 h 2974"/>
                <a:gd name="T14" fmla="*/ 2908 w 3823"/>
                <a:gd name="T15" fmla="*/ 986 h 2974"/>
                <a:gd name="T16" fmla="*/ 2741 w 3823"/>
                <a:gd name="T17" fmla="*/ 903 h 2974"/>
                <a:gd name="T18" fmla="*/ 2551 w 3823"/>
                <a:gd name="T19" fmla="*/ 528 h 2974"/>
                <a:gd name="T20" fmla="*/ 2602 w 3823"/>
                <a:gd name="T21" fmla="*/ 378 h 2974"/>
                <a:gd name="T22" fmla="*/ 2416 w 3823"/>
                <a:gd name="T23" fmla="*/ 19 h 2974"/>
                <a:gd name="T24" fmla="*/ 2158 w 3823"/>
                <a:gd name="T25" fmla="*/ 173 h 2974"/>
                <a:gd name="T26" fmla="*/ 1942 w 3823"/>
                <a:gd name="T27" fmla="*/ 267 h 2974"/>
                <a:gd name="T28" fmla="*/ 1836 w 3823"/>
                <a:gd name="T29" fmla="*/ 213 h 2974"/>
                <a:gd name="T30" fmla="*/ 1617 w 3823"/>
                <a:gd name="T31" fmla="*/ 176 h 2974"/>
                <a:gd name="T32" fmla="*/ 1410 w 3823"/>
                <a:gd name="T33" fmla="*/ 164 h 2974"/>
                <a:gd name="T34" fmla="*/ 1275 w 3823"/>
                <a:gd name="T35" fmla="*/ 219 h 2974"/>
                <a:gd name="T36" fmla="*/ 991 w 3823"/>
                <a:gd name="T37" fmla="*/ 205 h 2974"/>
                <a:gd name="T38" fmla="*/ 821 w 3823"/>
                <a:gd name="T39" fmla="*/ 263 h 2974"/>
                <a:gd name="T40" fmla="*/ 611 w 3823"/>
                <a:gd name="T41" fmla="*/ 241 h 2974"/>
                <a:gd name="T42" fmla="*/ 469 w 3823"/>
                <a:gd name="T43" fmla="*/ 253 h 2974"/>
                <a:gd name="T44" fmla="*/ 501 w 3823"/>
                <a:gd name="T45" fmla="*/ 492 h 2974"/>
                <a:gd name="T46" fmla="*/ 477 w 3823"/>
                <a:gd name="T47" fmla="*/ 692 h 2974"/>
                <a:gd name="T48" fmla="*/ 394 w 3823"/>
                <a:gd name="T49" fmla="*/ 869 h 2974"/>
                <a:gd name="T50" fmla="*/ 362 w 3823"/>
                <a:gd name="T51" fmla="*/ 1052 h 2974"/>
                <a:gd name="T52" fmla="*/ 248 w 3823"/>
                <a:gd name="T53" fmla="*/ 1265 h 2974"/>
                <a:gd name="T54" fmla="*/ 139 w 3823"/>
                <a:gd name="T55" fmla="*/ 1330 h 2974"/>
                <a:gd name="T56" fmla="*/ 106 w 3823"/>
                <a:gd name="T57" fmla="*/ 1592 h 2974"/>
                <a:gd name="T58" fmla="*/ 0 w 3823"/>
                <a:gd name="T59" fmla="*/ 1753 h 2974"/>
                <a:gd name="T60" fmla="*/ 155 w 3823"/>
                <a:gd name="T61" fmla="*/ 1846 h 2974"/>
                <a:gd name="T62" fmla="*/ 442 w 3823"/>
                <a:gd name="T63" fmla="*/ 2136 h 2974"/>
                <a:gd name="T64" fmla="*/ 775 w 3823"/>
                <a:gd name="T65" fmla="*/ 2447 h 2974"/>
                <a:gd name="T66" fmla="*/ 836 w 3823"/>
                <a:gd name="T67" fmla="*/ 2690 h 2974"/>
                <a:gd name="T68" fmla="*/ 933 w 3823"/>
                <a:gd name="T69" fmla="*/ 2847 h 2974"/>
                <a:gd name="T70" fmla="*/ 1286 w 3823"/>
                <a:gd name="T71" fmla="*/ 2871 h 2974"/>
                <a:gd name="T72" fmla="*/ 1440 w 3823"/>
                <a:gd name="T73" fmla="*/ 2971 h 2974"/>
                <a:gd name="T74" fmla="*/ 1570 w 3823"/>
                <a:gd name="T75" fmla="*/ 2960 h 2974"/>
                <a:gd name="T76" fmla="*/ 1698 w 3823"/>
                <a:gd name="T77" fmla="*/ 2782 h 2974"/>
                <a:gd name="T78" fmla="*/ 1760 w 3823"/>
                <a:gd name="T79" fmla="*/ 2696 h 2974"/>
                <a:gd name="T80" fmla="*/ 1809 w 3823"/>
                <a:gd name="T81" fmla="*/ 2772 h 2974"/>
                <a:gd name="T82" fmla="*/ 1997 w 3823"/>
                <a:gd name="T83" fmla="*/ 2835 h 2974"/>
                <a:gd name="T84" fmla="*/ 2190 w 3823"/>
                <a:gd name="T85" fmla="*/ 2588 h 2974"/>
                <a:gd name="T86" fmla="*/ 2326 w 3823"/>
                <a:gd name="T87" fmla="*/ 2248 h 2974"/>
                <a:gd name="T88" fmla="*/ 2671 w 3823"/>
                <a:gd name="T89" fmla="*/ 2374 h 2974"/>
                <a:gd name="T90" fmla="*/ 2639 w 3823"/>
                <a:gd name="T91" fmla="*/ 2240 h 2974"/>
                <a:gd name="T92" fmla="*/ 2681 w 3823"/>
                <a:gd name="T93" fmla="*/ 2069 h 2974"/>
                <a:gd name="T94" fmla="*/ 2698 w 3823"/>
                <a:gd name="T95" fmla="*/ 1730 h 2974"/>
                <a:gd name="T96" fmla="*/ 2992 w 3823"/>
                <a:gd name="T97" fmla="*/ 1740 h 2974"/>
                <a:gd name="T98" fmla="*/ 3119 w 3823"/>
                <a:gd name="T99" fmla="*/ 1918 h 2974"/>
                <a:gd name="T100" fmla="*/ 3236 w 3823"/>
                <a:gd name="T101" fmla="*/ 1778 h 2974"/>
                <a:gd name="T102" fmla="*/ 3251 w 3823"/>
                <a:gd name="T103" fmla="*/ 1725 h 2974"/>
                <a:gd name="T104" fmla="*/ 3754 w 3823"/>
                <a:gd name="T105" fmla="*/ 1969 h 2974"/>
                <a:gd name="T106" fmla="*/ 3814 w 3823"/>
                <a:gd name="T107" fmla="*/ 1878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23" h="2974">
                  <a:moveTo>
                    <a:pt x="3802" y="1796"/>
                  </a:moveTo>
                  <a:cubicBezTo>
                    <a:pt x="3779" y="1784"/>
                    <a:pt x="3779" y="1784"/>
                    <a:pt x="3779" y="1784"/>
                  </a:cubicBezTo>
                  <a:cubicBezTo>
                    <a:pt x="3777" y="1783"/>
                    <a:pt x="3776" y="1783"/>
                    <a:pt x="3775" y="1783"/>
                  </a:cubicBezTo>
                  <a:cubicBezTo>
                    <a:pt x="3656" y="1748"/>
                    <a:pt x="3656" y="1748"/>
                    <a:pt x="3656" y="1748"/>
                  </a:cubicBezTo>
                  <a:cubicBezTo>
                    <a:pt x="3650" y="1747"/>
                    <a:pt x="3645" y="1743"/>
                    <a:pt x="3642" y="1738"/>
                  </a:cubicBezTo>
                  <a:cubicBezTo>
                    <a:pt x="3607" y="1680"/>
                    <a:pt x="3607" y="1680"/>
                    <a:pt x="3607" y="1680"/>
                  </a:cubicBezTo>
                  <a:cubicBezTo>
                    <a:pt x="3602" y="1672"/>
                    <a:pt x="3603" y="1661"/>
                    <a:pt x="3608" y="1654"/>
                  </a:cubicBezTo>
                  <a:cubicBezTo>
                    <a:pt x="3619" y="1640"/>
                    <a:pt x="3636" y="1618"/>
                    <a:pt x="3645" y="1608"/>
                  </a:cubicBezTo>
                  <a:cubicBezTo>
                    <a:pt x="3659" y="1593"/>
                    <a:pt x="3699" y="1547"/>
                    <a:pt x="3715" y="1545"/>
                  </a:cubicBezTo>
                  <a:cubicBezTo>
                    <a:pt x="3728" y="1543"/>
                    <a:pt x="3770" y="1519"/>
                    <a:pt x="3786" y="1509"/>
                  </a:cubicBezTo>
                  <a:cubicBezTo>
                    <a:pt x="3790" y="1507"/>
                    <a:pt x="3794" y="1503"/>
                    <a:pt x="3796" y="1499"/>
                  </a:cubicBezTo>
                  <a:cubicBezTo>
                    <a:pt x="3819" y="1445"/>
                    <a:pt x="3819" y="1445"/>
                    <a:pt x="3819" y="1445"/>
                  </a:cubicBezTo>
                  <a:cubicBezTo>
                    <a:pt x="3823" y="1435"/>
                    <a:pt x="3820" y="1424"/>
                    <a:pt x="3812" y="1417"/>
                  </a:cubicBezTo>
                  <a:cubicBezTo>
                    <a:pt x="3721" y="1346"/>
                    <a:pt x="3721" y="1346"/>
                    <a:pt x="3721" y="1346"/>
                  </a:cubicBezTo>
                  <a:cubicBezTo>
                    <a:pt x="3716" y="1342"/>
                    <a:pt x="3710" y="1340"/>
                    <a:pt x="3703" y="1341"/>
                  </a:cubicBezTo>
                  <a:cubicBezTo>
                    <a:pt x="3576" y="1353"/>
                    <a:pt x="3576" y="1353"/>
                    <a:pt x="3576" y="1353"/>
                  </a:cubicBezTo>
                  <a:cubicBezTo>
                    <a:pt x="3572" y="1354"/>
                    <a:pt x="3569" y="1353"/>
                    <a:pt x="3566" y="1352"/>
                  </a:cubicBezTo>
                  <a:cubicBezTo>
                    <a:pt x="3545" y="1345"/>
                    <a:pt x="3466" y="1319"/>
                    <a:pt x="3459" y="1317"/>
                  </a:cubicBezTo>
                  <a:cubicBezTo>
                    <a:pt x="3453" y="1315"/>
                    <a:pt x="3392" y="1268"/>
                    <a:pt x="3366" y="1248"/>
                  </a:cubicBezTo>
                  <a:cubicBezTo>
                    <a:pt x="3358" y="1242"/>
                    <a:pt x="3355" y="1233"/>
                    <a:pt x="3357" y="1223"/>
                  </a:cubicBezTo>
                  <a:cubicBezTo>
                    <a:pt x="3369" y="1177"/>
                    <a:pt x="3369" y="1177"/>
                    <a:pt x="3369" y="1177"/>
                  </a:cubicBezTo>
                  <a:cubicBezTo>
                    <a:pt x="3370" y="1172"/>
                    <a:pt x="3370" y="1166"/>
                    <a:pt x="3367" y="1160"/>
                  </a:cubicBezTo>
                  <a:cubicBezTo>
                    <a:pt x="3357" y="1142"/>
                    <a:pt x="3332" y="1100"/>
                    <a:pt x="3299" y="1099"/>
                  </a:cubicBezTo>
                  <a:cubicBezTo>
                    <a:pt x="3267" y="1098"/>
                    <a:pt x="3152" y="1106"/>
                    <a:pt x="3099" y="1109"/>
                  </a:cubicBezTo>
                  <a:cubicBezTo>
                    <a:pt x="3084" y="1110"/>
                    <a:pt x="3072" y="1098"/>
                    <a:pt x="3073" y="1083"/>
                  </a:cubicBezTo>
                  <a:cubicBezTo>
                    <a:pt x="3075" y="1065"/>
                    <a:pt x="3075" y="1065"/>
                    <a:pt x="3075" y="1065"/>
                  </a:cubicBezTo>
                  <a:cubicBezTo>
                    <a:pt x="3076" y="1050"/>
                    <a:pt x="3063" y="1037"/>
                    <a:pt x="3048" y="1039"/>
                  </a:cubicBezTo>
                  <a:cubicBezTo>
                    <a:pt x="3022" y="1042"/>
                    <a:pt x="2988" y="1048"/>
                    <a:pt x="2983" y="1054"/>
                  </a:cubicBezTo>
                  <a:cubicBezTo>
                    <a:pt x="2981" y="1055"/>
                    <a:pt x="2980" y="1057"/>
                    <a:pt x="2978" y="1058"/>
                  </a:cubicBezTo>
                  <a:cubicBezTo>
                    <a:pt x="2967" y="1066"/>
                    <a:pt x="2951" y="1062"/>
                    <a:pt x="2944" y="1050"/>
                  </a:cubicBezTo>
                  <a:cubicBezTo>
                    <a:pt x="2909" y="988"/>
                    <a:pt x="2909" y="988"/>
                    <a:pt x="2909" y="988"/>
                  </a:cubicBezTo>
                  <a:cubicBezTo>
                    <a:pt x="2908" y="987"/>
                    <a:pt x="2908" y="987"/>
                    <a:pt x="2908" y="986"/>
                  </a:cubicBezTo>
                  <a:cubicBezTo>
                    <a:pt x="2860" y="917"/>
                    <a:pt x="2860" y="917"/>
                    <a:pt x="2860" y="917"/>
                  </a:cubicBezTo>
                  <a:cubicBezTo>
                    <a:pt x="2855" y="911"/>
                    <a:pt x="2848" y="907"/>
                    <a:pt x="2840" y="907"/>
                  </a:cubicBezTo>
                  <a:cubicBezTo>
                    <a:pt x="2749" y="904"/>
                    <a:pt x="2749" y="904"/>
                    <a:pt x="2749" y="904"/>
                  </a:cubicBezTo>
                  <a:cubicBezTo>
                    <a:pt x="2746" y="904"/>
                    <a:pt x="2744" y="904"/>
                    <a:pt x="2741" y="903"/>
                  </a:cubicBezTo>
                  <a:cubicBezTo>
                    <a:pt x="2600" y="850"/>
                    <a:pt x="2600" y="850"/>
                    <a:pt x="2600" y="850"/>
                  </a:cubicBezTo>
                  <a:cubicBezTo>
                    <a:pt x="2592" y="847"/>
                    <a:pt x="2586" y="840"/>
                    <a:pt x="2585" y="831"/>
                  </a:cubicBezTo>
                  <a:cubicBezTo>
                    <a:pt x="2581" y="798"/>
                    <a:pt x="2571" y="717"/>
                    <a:pt x="2572" y="707"/>
                  </a:cubicBezTo>
                  <a:cubicBezTo>
                    <a:pt x="2572" y="696"/>
                    <a:pt x="2555" y="558"/>
                    <a:pt x="2551" y="528"/>
                  </a:cubicBezTo>
                  <a:cubicBezTo>
                    <a:pt x="2551" y="524"/>
                    <a:pt x="2551" y="520"/>
                    <a:pt x="2553" y="516"/>
                  </a:cubicBezTo>
                  <a:cubicBezTo>
                    <a:pt x="2579" y="451"/>
                    <a:pt x="2579" y="451"/>
                    <a:pt x="2579" y="451"/>
                  </a:cubicBezTo>
                  <a:cubicBezTo>
                    <a:pt x="2579" y="450"/>
                    <a:pt x="2579" y="450"/>
                    <a:pt x="2580" y="449"/>
                  </a:cubicBezTo>
                  <a:cubicBezTo>
                    <a:pt x="2583" y="442"/>
                    <a:pt x="2604" y="402"/>
                    <a:pt x="2602" y="378"/>
                  </a:cubicBezTo>
                  <a:cubicBezTo>
                    <a:pt x="2601" y="356"/>
                    <a:pt x="2533" y="264"/>
                    <a:pt x="2511" y="234"/>
                  </a:cubicBezTo>
                  <a:cubicBezTo>
                    <a:pt x="2507" y="228"/>
                    <a:pt x="2505" y="220"/>
                    <a:pt x="2507" y="213"/>
                  </a:cubicBezTo>
                  <a:cubicBezTo>
                    <a:pt x="2515" y="186"/>
                    <a:pt x="2534" y="120"/>
                    <a:pt x="2528" y="113"/>
                  </a:cubicBezTo>
                  <a:cubicBezTo>
                    <a:pt x="2521" y="106"/>
                    <a:pt x="2438" y="37"/>
                    <a:pt x="2416" y="19"/>
                  </a:cubicBezTo>
                  <a:cubicBezTo>
                    <a:pt x="2412" y="15"/>
                    <a:pt x="2407" y="14"/>
                    <a:pt x="2402" y="13"/>
                  </a:cubicBezTo>
                  <a:cubicBezTo>
                    <a:pt x="2369" y="10"/>
                    <a:pt x="2239" y="0"/>
                    <a:pt x="2231" y="27"/>
                  </a:cubicBezTo>
                  <a:cubicBezTo>
                    <a:pt x="2222" y="58"/>
                    <a:pt x="2216" y="105"/>
                    <a:pt x="2223" y="126"/>
                  </a:cubicBezTo>
                  <a:cubicBezTo>
                    <a:pt x="2230" y="147"/>
                    <a:pt x="2175" y="145"/>
                    <a:pt x="2158" y="173"/>
                  </a:cubicBezTo>
                  <a:cubicBezTo>
                    <a:pt x="2142" y="201"/>
                    <a:pt x="2132" y="266"/>
                    <a:pt x="2124" y="268"/>
                  </a:cubicBezTo>
                  <a:cubicBezTo>
                    <a:pt x="2116" y="271"/>
                    <a:pt x="2071" y="275"/>
                    <a:pt x="2042" y="276"/>
                  </a:cubicBezTo>
                  <a:cubicBezTo>
                    <a:pt x="2021" y="278"/>
                    <a:pt x="1980" y="277"/>
                    <a:pt x="1961" y="277"/>
                  </a:cubicBezTo>
                  <a:cubicBezTo>
                    <a:pt x="1954" y="276"/>
                    <a:pt x="1947" y="273"/>
                    <a:pt x="1942" y="267"/>
                  </a:cubicBezTo>
                  <a:cubicBezTo>
                    <a:pt x="1934" y="256"/>
                    <a:pt x="1925" y="238"/>
                    <a:pt x="1952" y="231"/>
                  </a:cubicBezTo>
                  <a:cubicBezTo>
                    <a:pt x="1992" y="220"/>
                    <a:pt x="2006" y="187"/>
                    <a:pt x="2006" y="187"/>
                  </a:cubicBezTo>
                  <a:cubicBezTo>
                    <a:pt x="2006" y="187"/>
                    <a:pt x="2042" y="107"/>
                    <a:pt x="1949" y="152"/>
                  </a:cubicBezTo>
                  <a:cubicBezTo>
                    <a:pt x="1877" y="186"/>
                    <a:pt x="1846" y="205"/>
                    <a:pt x="1836" y="213"/>
                  </a:cubicBezTo>
                  <a:cubicBezTo>
                    <a:pt x="1833" y="215"/>
                    <a:pt x="1829" y="216"/>
                    <a:pt x="1825" y="217"/>
                  </a:cubicBezTo>
                  <a:cubicBezTo>
                    <a:pt x="1805" y="219"/>
                    <a:pt x="1743" y="228"/>
                    <a:pt x="1734" y="224"/>
                  </a:cubicBezTo>
                  <a:cubicBezTo>
                    <a:pt x="1726" y="221"/>
                    <a:pt x="1663" y="189"/>
                    <a:pt x="1638" y="176"/>
                  </a:cubicBezTo>
                  <a:cubicBezTo>
                    <a:pt x="1631" y="173"/>
                    <a:pt x="1624" y="173"/>
                    <a:pt x="1617" y="176"/>
                  </a:cubicBezTo>
                  <a:cubicBezTo>
                    <a:pt x="1598" y="185"/>
                    <a:pt x="1560" y="202"/>
                    <a:pt x="1556" y="208"/>
                  </a:cubicBezTo>
                  <a:cubicBezTo>
                    <a:pt x="1550" y="216"/>
                    <a:pt x="1549" y="257"/>
                    <a:pt x="1523" y="254"/>
                  </a:cubicBezTo>
                  <a:cubicBezTo>
                    <a:pt x="1499" y="251"/>
                    <a:pt x="1427" y="180"/>
                    <a:pt x="1414" y="167"/>
                  </a:cubicBezTo>
                  <a:cubicBezTo>
                    <a:pt x="1413" y="166"/>
                    <a:pt x="1411" y="165"/>
                    <a:pt x="1410" y="164"/>
                  </a:cubicBezTo>
                  <a:cubicBezTo>
                    <a:pt x="1354" y="129"/>
                    <a:pt x="1354" y="129"/>
                    <a:pt x="1354" y="129"/>
                  </a:cubicBezTo>
                  <a:cubicBezTo>
                    <a:pt x="1347" y="124"/>
                    <a:pt x="1338" y="124"/>
                    <a:pt x="1330" y="128"/>
                  </a:cubicBezTo>
                  <a:cubicBezTo>
                    <a:pt x="1307" y="141"/>
                    <a:pt x="1260" y="168"/>
                    <a:pt x="1270" y="174"/>
                  </a:cubicBezTo>
                  <a:cubicBezTo>
                    <a:pt x="1277" y="179"/>
                    <a:pt x="1277" y="200"/>
                    <a:pt x="1275" y="219"/>
                  </a:cubicBezTo>
                  <a:cubicBezTo>
                    <a:pt x="1273" y="233"/>
                    <a:pt x="1258" y="243"/>
                    <a:pt x="1244" y="239"/>
                  </a:cubicBezTo>
                  <a:cubicBezTo>
                    <a:pt x="1221" y="232"/>
                    <a:pt x="1189" y="224"/>
                    <a:pt x="1177" y="223"/>
                  </a:cubicBezTo>
                  <a:cubicBezTo>
                    <a:pt x="1156" y="223"/>
                    <a:pt x="1116" y="232"/>
                    <a:pt x="1105" y="234"/>
                  </a:cubicBezTo>
                  <a:cubicBezTo>
                    <a:pt x="1096" y="236"/>
                    <a:pt x="1015" y="212"/>
                    <a:pt x="991" y="205"/>
                  </a:cubicBezTo>
                  <a:cubicBezTo>
                    <a:pt x="987" y="204"/>
                    <a:pt x="984" y="202"/>
                    <a:pt x="981" y="199"/>
                  </a:cubicBezTo>
                  <a:cubicBezTo>
                    <a:pt x="968" y="186"/>
                    <a:pt x="932" y="149"/>
                    <a:pt x="921" y="151"/>
                  </a:cubicBezTo>
                  <a:cubicBezTo>
                    <a:pt x="908" y="153"/>
                    <a:pt x="864" y="212"/>
                    <a:pt x="864" y="220"/>
                  </a:cubicBezTo>
                  <a:cubicBezTo>
                    <a:pt x="864" y="228"/>
                    <a:pt x="834" y="250"/>
                    <a:pt x="821" y="263"/>
                  </a:cubicBezTo>
                  <a:cubicBezTo>
                    <a:pt x="807" y="275"/>
                    <a:pt x="790" y="314"/>
                    <a:pt x="766" y="329"/>
                  </a:cubicBezTo>
                  <a:cubicBezTo>
                    <a:pt x="746" y="341"/>
                    <a:pt x="671" y="282"/>
                    <a:pt x="649" y="263"/>
                  </a:cubicBezTo>
                  <a:cubicBezTo>
                    <a:pt x="645" y="260"/>
                    <a:pt x="642" y="256"/>
                    <a:pt x="641" y="251"/>
                  </a:cubicBezTo>
                  <a:cubicBezTo>
                    <a:pt x="638" y="241"/>
                    <a:pt x="631" y="225"/>
                    <a:pt x="611" y="241"/>
                  </a:cubicBezTo>
                  <a:cubicBezTo>
                    <a:pt x="590" y="259"/>
                    <a:pt x="557" y="232"/>
                    <a:pt x="544" y="219"/>
                  </a:cubicBezTo>
                  <a:cubicBezTo>
                    <a:pt x="540" y="215"/>
                    <a:pt x="535" y="213"/>
                    <a:pt x="530" y="212"/>
                  </a:cubicBezTo>
                  <a:cubicBezTo>
                    <a:pt x="467" y="205"/>
                    <a:pt x="467" y="205"/>
                    <a:pt x="467" y="205"/>
                  </a:cubicBezTo>
                  <a:cubicBezTo>
                    <a:pt x="469" y="229"/>
                    <a:pt x="471" y="250"/>
                    <a:pt x="469" y="253"/>
                  </a:cubicBezTo>
                  <a:cubicBezTo>
                    <a:pt x="465" y="258"/>
                    <a:pt x="448" y="285"/>
                    <a:pt x="438" y="301"/>
                  </a:cubicBezTo>
                  <a:cubicBezTo>
                    <a:pt x="433" y="309"/>
                    <a:pt x="433" y="319"/>
                    <a:pt x="438" y="327"/>
                  </a:cubicBezTo>
                  <a:cubicBezTo>
                    <a:pt x="450" y="347"/>
                    <a:pt x="471" y="384"/>
                    <a:pt x="481" y="393"/>
                  </a:cubicBezTo>
                  <a:cubicBezTo>
                    <a:pt x="491" y="405"/>
                    <a:pt x="499" y="472"/>
                    <a:pt x="501" y="492"/>
                  </a:cubicBezTo>
                  <a:cubicBezTo>
                    <a:pt x="501" y="496"/>
                    <a:pt x="501" y="500"/>
                    <a:pt x="499" y="503"/>
                  </a:cubicBezTo>
                  <a:cubicBezTo>
                    <a:pt x="483" y="551"/>
                    <a:pt x="483" y="551"/>
                    <a:pt x="483" y="551"/>
                  </a:cubicBezTo>
                  <a:cubicBezTo>
                    <a:pt x="482" y="553"/>
                    <a:pt x="481" y="556"/>
                    <a:pt x="481" y="559"/>
                  </a:cubicBezTo>
                  <a:cubicBezTo>
                    <a:pt x="477" y="692"/>
                    <a:pt x="477" y="692"/>
                    <a:pt x="477" y="692"/>
                  </a:cubicBezTo>
                  <a:cubicBezTo>
                    <a:pt x="477" y="712"/>
                    <a:pt x="453" y="760"/>
                    <a:pt x="449" y="766"/>
                  </a:cubicBezTo>
                  <a:cubicBezTo>
                    <a:pt x="449" y="767"/>
                    <a:pt x="449" y="767"/>
                    <a:pt x="449" y="767"/>
                  </a:cubicBezTo>
                  <a:cubicBezTo>
                    <a:pt x="446" y="772"/>
                    <a:pt x="428" y="801"/>
                    <a:pt x="414" y="815"/>
                  </a:cubicBezTo>
                  <a:cubicBezTo>
                    <a:pt x="397" y="830"/>
                    <a:pt x="402" y="854"/>
                    <a:pt x="394" y="869"/>
                  </a:cubicBezTo>
                  <a:cubicBezTo>
                    <a:pt x="386" y="882"/>
                    <a:pt x="389" y="948"/>
                    <a:pt x="390" y="968"/>
                  </a:cubicBezTo>
                  <a:cubicBezTo>
                    <a:pt x="391" y="971"/>
                    <a:pt x="390" y="975"/>
                    <a:pt x="389" y="978"/>
                  </a:cubicBezTo>
                  <a:cubicBezTo>
                    <a:pt x="364" y="1044"/>
                    <a:pt x="364" y="1044"/>
                    <a:pt x="364" y="1044"/>
                  </a:cubicBezTo>
                  <a:cubicBezTo>
                    <a:pt x="363" y="1046"/>
                    <a:pt x="362" y="1049"/>
                    <a:pt x="362" y="1052"/>
                  </a:cubicBezTo>
                  <a:cubicBezTo>
                    <a:pt x="360" y="1128"/>
                    <a:pt x="360" y="1128"/>
                    <a:pt x="360" y="1128"/>
                  </a:cubicBezTo>
                  <a:cubicBezTo>
                    <a:pt x="359" y="1147"/>
                    <a:pt x="334" y="1206"/>
                    <a:pt x="324" y="1229"/>
                  </a:cubicBezTo>
                  <a:cubicBezTo>
                    <a:pt x="322" y="1235"/>
                    <a:pt x="317" y="1240"/>
                    <a:pt x="310" y="1243"/>
                  </a:cubicBezTo>
                  <a:cubicBezTo>
                    <a:pt x="292" y="1250"/>
                    <a:pt x="254" y="1265"/>
                    <a:pt x="248" y="1265"/>
                  </a:cubicBezTo>
                  <a:cubicBezTo>
                    <a:pt x="240" y="1265"/>
                    <a:pt x="224" y="1298"/>
                    <a:pt x="210" y="1306"/>
                  </a:cubicBezTo>
                  <a:cubicBezTo>
                    <a:pt x="197" y="1313"/>
                    <a:pt x="190" y="1300"/>
                    <a:pt x="182" y="1305"/>
                  </a:cubicBezTo>
                  <a:cubicBezTo>
                    <a:pt x="179" y="1307"/>
                    <a:pt x="173" y="1307"/>
                    <a:pt x="166" y="1307"/>
                  </a:cubicBezTo>
                  <a:cubicBezTo>
                    <a:pt x="153" y="1306"/>
                    <a:pt x="141" y="1316"/>
                    <a:pt x="139" y="1330"/>
                  </a:cubicBezTo>
                  <a:cubicBezTo>
                    <a:pt x="129" y="1422"/>
                    <a:pt x="129" y="1422"/>
                    <a:pt x="129" y="1422"/>
                  </a:cubicBezTo>
                  <a:cubicBezTo>
                    <a:pt x="128" y="1426"/>
                    <a:pt x="129" y="1430"/>
                    <a:pt x="130" y="1434"/>
                  </a:cubicBezTo>
                  <a:cubicBezTo>
                    <a:pt x="137" y="1452"/>
                    <a:pt x="157" y="1511"/>
                    <a:pt x="157" y="1520"/>
                  </a:cubicBezTo>
                  <a:cubicBezTo>
                    <a:pt x="157" y="1529"/>
                    <a:pt x="114" y="1583"/>
                    <a:pt x="106" y="1592"/>
                  </a:cubicBezTo>
                  <a:cubicBezTo>
                    <a:pt x="105" y="1593"/>
                    <a:pt x="105" y="1594"/>
                    <a:pt x="104" y="1595"/>
                  </a:cubicBezTo>
                  <a:cubicBezTo>
                    <a:pt x="20" y="1737"/>
                    <a:pt x="20" y="1737"/>
                    <a:pt x="20" y="1737"/>
                  </a:cubicBezTo>
                  <a:cubicBezTo>
                    <a:pt x="18" y="1740"/>
                    <a:pt x="15" y="1743"/>
                    <a:pt x="12" y="1745"/>
                  </a:cubicBezTo>
                  <a:cubicBezTo>
                    <a:pt x="9" y="1747"/>
                    <a:pt x="5" y="1750"/>
                    <a:pt x="0" y="1753"/>
                  </a:cubicBezTo>
                  <a:cubicBezTo>
                    <a:pt x="44" y="1792"/>
                    <a:pt x="44" y="1792"/>
                    <a:pt x="44" y="1792"/>
                  </a:cubicBezTo>
                  <a:cubicBezTo>
                    <a:pt x="46" y="1794"/>
                    <a:pt x="48" y="1795"/>
                    <a:pt x="51" y="1796"/>
                  </a:cubicBezTo>
                  <a:cubicBezTo>
                    <a:pt x="141" y="1833"/>
                    <a:pt x="141" y="1833"/>
                    <a:pt x="141" y="1833"/>
                  </a:cubicBezTo>
                  <a:cubicBezTo>
                    <a:pt x="147" y="1835"/>
                    <a:pt x="152" y="1840"/>
                    <a:pt x="155" y="1846"/>
                  </a:cubicBezTo>
                  <a:cubicBezTo>
                    <a:pt x="167" y="1876"/>
                    <a:pt x="204" y="1966"/>
                    <a:pt x="210" y="1968"/>
                  </a:cubicBezTo>
                  <a:cubicBezTo>
                    <a:pt x="217" y="1971"/>
                    <a:pt x="320" y="2030"/>
                    <a:pt x="339" y="2041"/>
                  </a:cubicBezTo>
                  <a:cubicBezTo>
                    <a:pt x="341" y="2042"/>
                    <a:pt x="343" y="2043"/>
                    <a:pt x="344" y="2045"/>
                  </a:cubicBezTo>
                  <a:cubicBezTo>
                    <a:pt x="358" y="2059"/>
                    <a:pt x="428" y="2131"/>
                    <a:pt x="442" y="2136"/>
                  </a:cubicBezTo>
                  <a:cubicBezTo>
                    <a:pt x="458" y="2142"/>
                    <a:pt x="477" y="2192"/>
                    <a:pt x="484" y="2220"/>
                  </a:cubicBezTo>
                  <a:cubicBezTo>
                    <a:pt x="491" y="2249"/>
                    <a:pt x="503" y="2294"/>
                    <a:pt x="547" y="2339"/>
                  </a:cubicBezTo>
                  <a:cubicBezTo>
                    <a:pt x="590" y="2385"/>
                    <a:pt x="613" y="2403"/>
                    <a:pt x="647" y="2410"/>
                  </a:cubicBezTo>
                  <a:cubicBezTo>
                    <a:pt x="681" y="2416"/>
                    <a:pt x="752" y="2418"/>
                    <a:pt x="775" y="2447"/>
                  </a:cubicBezTo>
                  <a:cubicBezTo>
                    <a:pt x="798" y="2476"/>
                    <a:pt x="908" y="2557"/>
                    <a:pt x="916" y="2573"/>
                  </a:cubicBezTo>
                  <a:cubicBezTo>
                    <a:pt x="923" y="2589"/>
                    <a:pt x="962" y="2608"/>
                    <a:pt x="936" y="2620"/>
                  </a:cubicBezTo>
                  <a:cubicBezTo>
                    <a:pt x="909" y="2633"/>
                    <a:pt x="872" y="2634"/>
                    <a:pt x="864" y="2644"/>
                  </a:cubicBezTo>
                  <a:cubicBezTo>
                    <a:pt x="856" y="2655"/>
                    <a:pt x="837" y="2683"/>
                    <a:pt x="836" y="2690"/>
                  </a:cubicBezTo>
                  <a:cubicBezTo>
                    <a:pt x="836" y="2698"/>
                    <a:pt x="802" y="2702"/>
                    <a:pt x="843" y="2735"/>
                  </a:cubicBezTo>
                  <a:cubicBezTo>
                    <a:pt x="877" y="2761"/>
                    <a:pt x="900" y="2786"/>
                    <a:pt x="907" y="2794"/>
                  </a:cubicBezTo>
                  <a:cubicBezTo>
                    <a:pt x="909" y="2795"/>
                    <a:pt x="910" y="2797"/>
                    <a:pt x="911" y="2800"/>
                  </a:cubicBezTo>
                  <a:cubicBezTo>
                    <a:pt x="933" y="2847"/>
                    <a:pt x="933" y="2847"/>
                    <a:pt x="933" y="2847"/>
                  </a:cubicBezTo>
                  <a:cubicBezTo>
                    <a:pt x="936" y="2853"/>
                    <a:pt x="942" y="2858"/>
                    <a:pt x="949" y="2860"/>
                  </a:cubicBezTo>
                  <a:cubicBezTo>
                    <a:pt x="973" y="2866"/>
                    <a:pt x="1031" y="2880"/>
                    <a:pt x="1041" y="2881"/>
                  </a:cubicBezTo>
                  <a:cubicBezTo>
                    <a:pt x="1053" y="2881"/>
                    <a:pt x="1224" y="2868"/>
                    <a:pt x="1268" y="2865"/>
                  </a:cubicBezTo>
                  <a:cubicBezTo>
                    <a:pt x="1275" y="2864"/>
                    <a:pt x="1281" y="2866"/>
                    <a:pt x="1286" y="2871"/>
                  </a:cubicBezTo>
                  <a:cubicBezTo>
                    <a:pt x="1324" y="2904"/>
                    <a:pt x="1324" y="2904"/>
                    <a:pt x="1324" y="2904"/>
                  </a:cubicBezTo>
                  <a:cubicBezTo>
                    <a:pt x="1324" y="2904"/>
                    <a:pt x="1325" y="2904"/>
                    <a:pt x="1325" y="2905"/>
                  </a:cubicBezTo>
                  <a:cubicBezTo>
                    <a:pt x="1333" y="2911"/>
                    <a:pt x="1395" y="2956"/>
                    <a:pt x="1404" y="2958"/>
                  </a:cubicBezTo>
                  <a:cubicBezTo>
                    <a:pt x="1411" y="2960"/>
                    <a:pt x="1428" y="2967"/>
                    <a:pt x="1440" y="2971"/>
                  </a:cubicBezTo>
                  <a:cubicBezTo>
                    <a:pt x="1447" y="2974"/>
                    <a:pt x="1455" y="2973"/>
                    <a:pt x="1462" y="2968"/>
                  </a:cubicBezTo>
                  <a:cubicBezTo>
                    <a:pt x="1481" y="2955"/>
                    <a:pt x="1481" y="2955"/>
                    <a:pt x="1481" y="2955"/>
                  </a:cubicBezTo>
                  <a:cubicBezTo>
                    <a:pt x="1486" y="2952"/>
                    <a:pt x="1492" y="2951"/>
                    <a:pt x="1498" y="2951"/>
                  </a:cubicBezTo>
                  <a:cubicBezTo>
                    <a:pt x="1570" y="2960"/>
                    <a:pt x="1570" y="2960"/>
                    <a:pt x="1570" y="2960"/>
                  </a:cubicBezTo>
                  <a:cubicBezTo>
                    <a:pt x="1575" y="2960"/>
                    <a:pt x="1580" y="2959"/>
                    <a:pt x="1585" y="2957"/>
                  </a:cubicBezTo>
                  <a:cubicBezTo>
                    <a:pt x="1600" y="2949"/>
                    <a:pt x="1635" y="2929"/>
                    <a:pt x="1639" y="2921"/>
                  </a:cubicBezTo>
                  <a:cubicBezTo>
                    <a:pt x="1645" y="2911"/>
                    <a:pt x="1641" y="2853"/>
                    <a:pt x="1663" y="2836"/>
                  </a:cubicBezTo>
                  <a:cubicBezTo>
                    <a:pt x="1684" y="2818"/>
                    <a:pt x="1698" y="2793"/>
                    <a:pt x="1698" y="2782"/>
                  </a:cubicBezTo>
                  <a:cubicBezTo>
                    <a:pt x="1701" y="2694"/>
                    <a:pt x="1701" y="2694"/>
                    <a:pt x="1701" y="2694"/>
                  </a:cubicBezTo>
                  <a:cubicBezTo>
                    <a:pt x="1701" y="2681"/>
                    <a:pt x="1712" y="2671"/>
                    <a:pt x="1726" y="2671"/>
                  </a:cubicBezTo>
                  <a:cubicBezTo>
                    <a:pt x="1737" y="2672"/>
                    <a:pt x="1737" y="2672"/>
                    <a:pt x="1737" y="2672"/>
                  </a:cubicBezTo>
                  <a:cubicBezTo>
                    <a:pt x="1750" y="2672"/>
                    <a:pt x="1761" y="2683"/>
                    <a:pt x="1760" y="2696"/>
                  </a:cubicBezTo>
                  <a:cubicBezTo>
                    <a:pt x="1760" y="2705"/>
                    <a:pt x="1760" y="2714"/>
                    <a:pt x="1761" y="2719"/>
                  </a:cubicBezTo>
                  <a:cubicBezTo>
                    <a:pt x="1762" y="2728"/>
                    <a:pt x="1771" y="2741"/>
                    <a:pt x="1776" y="2749"/>
                  </a:cubicBezTo>
                  <a:cubicBezTo>
                    <a:pt x="1778" y="2753"/>
                    <a:pt x="1780" y="2756"/>
                    <a:pt x="1780" y="2760"/>
                  </a:cubicBezTo>
                  <a:cubicBezTo>
                    <a:pt x="1780" y="2765"/>
                    <a:pt x="1785" y="2772"/>
                    <a:pt x="1809" y="2772"/>
                  </a:cubicBezTo>
                  <a:cubicBezTo>
                    <a:pt x="1840" y="2773"/>
                    <a:pt x="1921" y="2763"/>
                    <a:pt x="1947" y="2759"/>
                  </a:cubicBezTo>
                  <a:cubicBezTo>
                    <a:pt x="1952" y="2759"/>
                    <a:pt x="1957" y="2760"/>
                    <a:pt x="1961" y="2762"/>
                  </a:cubicBezTo>
                  <a:cubicBezTo>
                    <a:pt x="1970" y="2767"/>
                    <a:pt x="1983" y="2775"/>
                    <a:pt x="1985" y="2780"/>
                  </a:cubicBezTo>
                  <a:cubicBezTo>
                    <a:pt x="1987" y="2788"/>
                    <a:pt x="1986" y="2832"/>
                    <a:pt x="1997" y="2835"/>
                  </a:cubicBezTo>
                  <a:cubicBezTo>
                    <a:pt x="2004" y="2837"/>
                    <a:pt x="2104" y="2855"/>
                    <a:pt x="2154" y="2864"/>
                  </a:cubicBezTo>
                  <a:cubicBezTo>
                    <a:pt x="2169" y="2866"/>
                    <a:pt x="2182" y="2855"/>
                    <a:pt x="2183" y="2841"/>
                  </a:cubicBezTo>
                  <a:cubicBezTo>
                    <a:pt x="2183" y="2807"/>
                    <a:pt x="2184" y="2754"/>
                    <a:pt x="2186" y="2747"/>
                  </a:cubicBezTo>
                  <a:cubicBezTo>
                    <a:pt x="2189" y="2736"/>
                    <a:pt x="2182" y="2596"/>
                    <a:pt x="2190" y="2588"/>
                  </a:cubicBezTo>
                  <a:cubicBezTo>
                    <a:pt x="2197" y="2582"/>
                    <a:pt x="2288" y="2528"/>
                    <a:pt x="2323" y="2507"/>
                  </a:cubicBezTo>
                  <a:cubicBezTo>
                    <a:pt x="2332" y="2502"/>
                    <a:pt x="2336" y="2493"/>
                    <a:pt x="2335" y="2483"/>
                  </a:cubicBezTo>
                  <a:cubicBezTo>
                    <a:pt x="2303" y="2275"/>
                    <a:pt x="2303" y="2275"/>
                    <a:pt x="2303" y="2275"/>
                  </a:cubicBezTo>
                  <a:cubicBezTo>
                    <a:pt x="2301" y="2261"/>
                    <a:pt x="2311" y="2249"/>
                    <a:pt x="2326" y="2248"/>
                  </a:cubicBezTo>
                  <a:cubicBezTo>
                    <a:pt x="2343" y="2247"/>
                    <a:pt x="2364" y="2247"/>
                    <a:pt x="2381" y="2253"/>
                  </a:cubicBezTo>
                  <a:cubicBezTo>
                    <a:pt x="2412" y="2264"/>
                    <a:pt x="2485" y="2300"/>
                    <a:pt x="2506" y="2303"/>
                  </a:cubicBezTo>
                  <a:cubicBezTo>
                    <a:pt x="2527" y="2307"/>
                    <a:pt x="2533" y="2361"/>
                    <a:pt x="2572" y="2365"/>
                  </a:cubicBezTo>
                  <a:cubicBezTo>
                    <a:pt x="2595" y="2367"/>
                    <a:pt x="2639" y="2371"/>
                    <a:pt x="2671" y="2374"/>
                  </a:cubicBezTo>
                  <a:cubicBezTo>
                    <a:pt x="2690" y="2375"/>
                    <a:pt x="2703" y="2357"/>
                    <a:pt x="2696" y="2340"/>
                  </a:cubicBezTo>
                  <a:cubicBezTo>
                    <a:pt x="2666" y="2272"/>
                    <a:pt x="2666" y="2272"/>
                    <a:pt x="2666" y="2272"/>
                  </a:cubicBezTo>
                  <a:cubicBezTo>
                    <a:pt x="2665" y="2270"/>
                    <a:pt x="2664" y="2268"/>
                    <a:pt x="2662" y="2266"/>
                  </a:cubicBezTo>
                  <a:cubicBezTo>
                    <a:pt x="2639" y="2240"/>
                    <a:pt x="2639" y="2240"/>
                    <a:pt x="2639" y="2240"/>
                  </a:cubicBezTo>
                  <a:cubicBezTo>
                    <a:pt x="2634" y="2235"/>
                    <a:pt x="2632" y="2228"/>
                    <a:pt x="2633" y="2221"/>
                  </a:cubicBezTo>
                  <a:cubicBezTo>
                    <a:pt x="2644" y="2147"/>
                    <a:pt x="2644" y="2147"/>
                    <a:pt x="2644" y="2147"/>
                  </a:cubicBezTo>
                  <a:cubicBezTo>
                    <a:pt x="2644" y="2145"/>
                    <a:pt x="2645" y="2143"/>
                    <a:pt x="2646" y="2140"/>
                  </a:cubicBezTo>
                  <a:cubicBezTo>
                    <a:pt x="2652" y="2127"/>
                    <a:pt x="2676" y="2078"/>
                    <a:pt x="2681" y="2069"/>
                  </a:cubicBezTo>
                  <a:cubicBezTo>
                    <a:pt x="2686" y="2059"/>
                    <a:pt x="2708" y="2041"/>
                    <a:pt x="2709" y="2005"/>
                  </a:cubicBezTo>
                  <a:cubicBezTo>
                    <a:pt x="2710" y="1969"/>
                    <a:pt x="2687" y="1846"/>
                    <a:pt x="2685" y="1825"/>
                  </a:cubicBezTo>
                  <a:cubicBezTo>
                    <a:pt x="2683" y="1807"/>
                    <a:pt x="2695" y="1748"/>
                    <a:pt x="2697" y="1735"/>
                  </a:cubicBezTo>
                  <a:cubicBezTo>
                    <a:pt x="2698" y="1733"/>
                    <a:pt x="2698" y="1731"/>
                    <a:pt x="2698" y="1730"/>
                  </a:cubicBezTo>
                  <a:cubicBezTo>
                    <a:pt x="2697" y="1716"/>
                    <a:pt x="2699" y="1647"/>
                    <a:pt x="2781" y="1677"/>
                  </a:cubicBezTo>
                  <a:cubicBezTo>
                    <a:pt x="2856" y="1705"/>
                    <a:pt x="2904" y="1725"/>
                    <a:pt x="2919" y="1731"/>
                  </a:cubicBezTo>
                  <a:cubicBezTo>
                    <a:pt x="2922" y="1732"/>
                    <a:pt x="2926" y="1733"/>
                    <a:pt x="2929" y="1733"/>
                  </a:cubicBezTo>
                  <a:cubicBezTo>
                    <a:pt x="2945" y="1732"/>
                    <a:pt x="2990" y="1732"/>
                    <a:pt x="2992" y="1740"/>
                  </a:cubicBezTo>
                  <a:cubicBezTo>
                    <a:pt x="2994" y="1749"/>
                    <a:pt x="2956" y="1819"/>
                    <a:pt x="2947" y="1836"/>
                  </a:cubicBezTo>
                  <a:cubicBezTo>
                    <a:pt x="2945" y="1839"/>
                    <a:pt x="2944" y="1842"/>
                    <a:pt x="2944" y="1846"/>
                  </a:cubicBezTo>
                  <a:cubicBezTo>
                    <a:pt x="2943" y="1862"/>
                    <a:pt x="2944" y="1912"/>
                    <a:pt x="3003" y="1922"/>
                  </a:cubicBezTo>
                  <a:cubicBezTo>
                    <a:pt x="3073" y="1935"/>
                    <a:pt x="3084" y="1933"/>
                    <a:pt x="3119" y="1918"/>
                  </a:cubicBezTo>
                  <a:cubicBezTo>
                    <a:pt x="3144" y="1907"/>
                    <a:pt x="3177" y="1892"/>
                    <a:pt x="3191" y="1885"/>
                  </a:cubicBezTo>
                  <a:cubicBezTo>
                    <a:pt x="3196" y="1883"/>
                    <a:pt x="3200" y="1879"/>
                    <a:pt x="3202" y="1874"/>
                  </a:cubicBezTo>
                  <a:cubicBezTo>
                    <a:pt x="3237" y="1801"/>
                    <a:pt x="3237" y="1801"/>
                    <a:pt x="3237" y="1801"/>
                  </a:cubicBezTo>
                  <a:cubicBezTo>
                    <a:pt x="3241" y="1793"/>
                    <a:pt x="3240" y="1785"/>
                    <a:pt x="3236" y="1778"/>
                  </a:cubicBezTo>
                  <a:cubicBezTo>
                    <a:pt x="3226" y="1761"/>
                    <a:pt x="3226" y="1761"/>
                    <a:pt x="3226" y="1761"/>
                  </a:cubicBezTo>
                  <a:cubicBezTo>
                    <a:pt x="3218" y="1748"/>
                    <a:pt x="3224" y="1731"/>
                    <a:pt x="3238" y="1726"/>
                  </a:cubicBezTo>
                  <a:cubicBezTo>
                    <a:pt x="3238" y="1726"/>
                    <a:pt x="3238" y="1726"/>
                    <a:pt x="3238" y="1726"/>
                  </a:cubicBezTo>
                  <a:cubicBezTo>
                    <a:pt x="3243" y="1725"/>
                    <a:pt x="3247" y="1724"/>
                    <a:pt x="3251" y="1725"/>
                  </a:cubicBezTo>
                  <a:cubicBezTo>
                    <a:pt x="3279" y="1731"/>
                    <a:pt x="3387" y="1754"/>
                    <a:pt x="3394" y="1757"/>
                  </a:cubicBezTo>
                  <a:cubicBezTo>
                    <a:pt x="3402" y="1760"/>
                    <a:pt x="3522" y="1773"/>
                    <a:pt x="3558" y="1821"/>
                  </a:cubicBezTo>
                  <a:cubicBezTo>
                    <a:pt x="3589" y="1864"/>
                    <a:pt x="3674" y="1943"/>
                    <a:pt x="3726" y="1972"/>
                  </a:cubicBezTo>
                  <a:cubicBezTo>
                    <a:pt x="3735" y="1977"/>
                    <a:pt x="3747" y="1976"/>
                    <a:pt x="3754" y="1969"/>
                  </a:cubicBezTo>
                  <a:cubicBezTo>
                    <a:pt x="3779" y="1948"/>
                    <a:pt x="3779" y="1948"/>
                    <a:pt x="3779" y="1948"/>
                  </a:cubicBezTo>
                  <a:cubicBezTo>
                    <a:pt x="3782" y="1946"/>
                    <a:pt x="3783" y="1943"/>
                    <a:pt x="3785" y="1940"/>
                  </a:cubicBezTo>
                  <a:cubicBezTo>
                    <a:pt x="3811" y="1888"/>
                    <a:pt x="3811" y="1888"/>
                    <a:pt x="3811" y="1888"/>
                  </a:cubicBezTo>
                  <a:cubicBezTo>
                    <a:pt x="3813" y="1885"/>
                    <a:pt x="3814" y="1881"/>
                    <a:pt x="3814" y="1878"/>
                  </a:cubicBezTo>
                  <a:cubicBezTo>
                    <a:pt x="3815" y="1818"/>
                    <a:pt x="3815" y="1818"/>
                    <a:pt x="3815" y="1818"/>
                  </a:cubicBezTo>
                  <a:cubicBezTo>
                    <a:pt x="3816" y="1808"/>
                    <a:pt x="3810" y="1800"/>
                    <a:pt x="3802" y="17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p:cNvSpPr>
            <p:nvPr/>
          </p:nvSpPr>
          <p:spPr bwMode="auto">
            <a:xfrm>
              <a:off x="4420763" y="2786338"/>
              <a:ext cx="884095" cy="804942"/>
            </a:xfrm>
            <a:custGeom>
              <a:avLst/>
              <a:gdLst>
                <a:gd name="T0" fmla="*/ 2734 w 2768"/>
                <a:gd name="T1" fmla="*/ 1014 h 2519"/>
                <a:gd name="T2" fmla="*/ 2723 w 2768"/>
                <a:gd name="T3" fmla="*/ 926 h 2519"/>
                <a:gd name="T4" fmla="*/ 2709 w 2768"/>
                <a:gd name="T5" fmla="*/ 688 h 2519"/>
                <a:gd name="T6" fmla="*/ 2373 w 2768"/>
                <a:gd name="T7" fmla="*/ 466 h 2519"/>
                <a:gd name="T8" fmla="*/ 2068 w 2768"/>
                <a:gd name="T9" fmla="*/ 331 h 2519"/>
                <a:gd name="T10" fmla="*/ 1893 w 2768"/>
                <a:gd name="T11" fmla="*/ 386 h 2519"/>
                <a:gd name="T12" fmla="*/ 1807 w 2768"/>
                <a:gd name="T13" fmla="*/ 383 h 2519"/>
                <a:gd name="T14" fmla="*/ 1720 w 2768"/>
                <a:gd name="T15" fmla="*/ 269 h 2519"/>
                <a:gd name="T16" fmla="*/ 1572 w 2768"/>
                <a:gd name="T17" fmla="*/ 142 h 2519"/>
                <a:gd name="T18" fmla="*/ 1461 w 2768"/>
                <a:gd name="T19" fmla="*/ 140 h 2519"/>
                <a:gd name="T20" fmla="*/ 1180 w 2768"/>
                <a:gd name="T21" fmla="*/ 14 h 2519"/>
                <a:gd name="T22" fmla="*/ 1036 w 2768"/>
                <a:gd name="T23" fmla="*/ 114 h 2519"/>
                <a:gd name="T24" fmla="*/ 948 w 2768"/>
                <a:gd name="T25" fmla="*/ 223 h 2519"/>
                <a:gd name="T26" fmla="*/ 755 w 2768"/>
                <a:gd name="T27" fmla="*/ 242 h 2519"/>
                <a:gd name="T28" fmla="*/ 657 w 2768"/>
                <a:gd name="T29" fmla="*/ 259 h 2519"/>
                <a:gd name="T30" fmla="*/ 603 w 2768"/>
                <a:gd name="T31" fmla="*/ 345 h 2519"/>
                <a:gd name="T32" fmla="*/ 547 w 2768"/>
                <a:gd name="T33" fmla="*/ 406 h 2519"/>
                <a:gd name="T34" fmla="*/ 512 w 2768"/>
                <a:gd name="T35" fmla="*/ 464 h 2519"/>
                <a:gd name="T36" fmla="*/ 598 w 2768"/>
                <a:gd name="T37" fmla="*/ 561 h 2519"/>
                <a:gd name="T38" fmla="*/ 627 w 2768"/>
                <a:gd name="T39" fmla="*/ 632 h 2519"/>
                <a:gd name="T40" fmla="*/ 532 w 2768"/>
                <a:gd name="T41" fmla="*/ 736 h 2519"/>
                <a:gd name="T42" fmla="*/ 416 w 2768"/>
                <a:gd name="T43" fmla="*/ 722 h 2519"/>
                <a:gd name="T44" fmla="*/ 113 w 2768"/>
                <a:gd name="T45" fmla="*/ 813 h 2519"/>
                <a:gd name="T46" fmla="*/ 13 w 2768"/>
                <a:gd name="T47" fmla="*/ 852 h 2519"/>
                <a:gd name="T48" fmla="*/ 6 w 2768"/>
                <a:gd name="T49" fmla="*/ 910 h 2519"/>
                <a:gd name="T50" fmla="*/ 75 w 2768"/>
                <a:gd name="T51" fmla="*/ 1125 h 2519"/>
                <a:gd name="T52" fmla="*/ 48 w 2768"/>
                <a:gd name="T53" fmla="*/ 1192 h 2519"/>
                <a:gd name="T54" fmla="*/ 67 w 2768"/>
                <a:gd name="T55" fmla="*/ 1383 h 2519"/>
                <a:gd name="T56" fmla="*/ 95 w 2768"/>
                <a:gd name="T57" fmla="*/ 1526 h 2519"/>
                <a:gd name="T58" fmla="*/ 244 w 2768"/>
                <a:gd name="T59" fmla="*/ 1580 h 2519"/>
                <a:gd name="T60" fmla="*/ 355 w 2768"/>
                <a:gd name="T61" fmla="*/ 1593 h 2519"/>
                <a:gd name="T62" fmla="*/ 404 w 2768"/>
                <a:gd name="T63" fmla="*/ 1664 h 2519"/>
                <a:gd name="T64" fmla="*/ 473 w 2768"/>
                <a:gd name="T65" fmla="*/ 1734 h 2519"/>
                <a:gd name="T66" fmla="*/ 543 w 2768"/>
                <a:gd name="T67" fmla="*/ 1715 h 2519"/>
                <a:gd name="T68" fmla="*/ 568 w 2768"/>
                <a:gd name="T69" fmla="*/ 1759 h 2519"/>
                <a:gd name="T70" fmla="*/ 794 w 2768"/>
                <a:gd name="T71" fmla="*/ 1775 h 2519"/>
                <a:gd name="T72" fmla="*/ 864 w 2768"/>
                <a:gd name="T73" fmla="*/ 1853 h 2519"/>
                <a:gd name="T74" fmla="*/ 861 w 2768"/>
                <a:gd name="T75" fmla="*/ 1924 h 2519"/>
                <a:gd name="T76" fmla="*/ 1061 w 2768"/>
                <a:gd name="T77" fmla="*/ 2028 h 2519"/>
                <a:gd name="T78" fmla="*/ 1198 w 2768"/>
                <a:gd name="T79" fmla="*/ 2017 h 2519"/>
                <a:gd name="T80" fmla="*/ 1307 w 2768"/>
                <a:gd name="T81" fmla="*/ 2093 h 2519"/>
                <a:gd name="T82" fmla="*/ 1291 w 2768"/>
                <a:gd name="T83" fmla="*/ 2175 h 2519"/>
                <a:gd name="T84" fmla="*/ 1210 w 2768"/>
                <a:gd name="T85" fmla="*/ 2221 h 2519"/>
                <a:gd name="T86" fmla="*/ 1103 w 2768"/>
                <a:gd name="T87" fmla="*/ 2330 h 2519"/>
                <a:gd name="T88" fmla="*/ 1137 w 2768"/>
                <a:gd name="T89" fmla="*/ 2414 h 2519"/>
                <a:gd name="T90" fmla="*/ 1270 w 2768"/>
                <a:gd name="T91" fmla="*/ 2459 h 2519"/>
                <a:gd name="T92" fmla="*/ 1297 w 2768"/>
                <a:gd name="T93" fmla="*/ 2472 h 2519"/>
                <a:gd name="T94" fmla="*/ 1310 w 2768"/>
                <a:gd name="T95" fmla="*/ 2519 h 2519"/>
                <a:gd name="T96" fmla="*/ 1654 w 2768"/>
                <a:gd name="T97" fmla="*/ 2423 h 2519"/>
                <a:gd name="T98" fmla="*/ 1965 w 2768"/>
                <a:gd name="T99" fmla="*/ 2219 h 2519"/>
                <a:gd name="T100" fmla="*/ 2045 w 2768"/>
                <a:gd name="T101" fmla="*/ 2234 h 2519"/>
                <a:gd name="T102" fmla="*/ 2161 w 2768"/>
                <a:gd name="T103" fmla="*/ 2259 h 2519"/>
                <a:gd name="T104" fmla="*/ 2276 w 2768"/>
                <a:gd name="T105" fmla="*/ 2264 h 2519"/>
                <a:gd name="T106" fmla="*/ 2475 w 2768"/>
                <a:gd name="T107" fmla="*/ 2093 h 2519"/>
                <a:gd name="T108" fmla="*/ 2477 w 2768"/>
                <a:gd name="T109" fmla="*/ 1953 h 2519"/>
                <a:gd name="T110" fmla="*/ 2516 w 2768"/>
                <a:gd name="T111" fmla="*/ 1772 h 2519"/>
                <a:gd name="T112" fmla="*/ 2557 w 2768"/>
                <a:gd name="T113" fmla="*/ 1620 h 2519"/>
                <a:gd name="T114" fmla="*/ 2751 w 2768"/>
                <a:gd name="T115" fmla="*/ 1313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68" h="2519">
                  <a:moveTo>
                    <a:pt x="2752" y="1183"/>
                  </a:moveTo>
                  <a:cubicBezTo>
                    <a:pt x="2761" y="1111"/>
                    <a:pt x="2754" y="1066"/>
                    <a:pt x="2734" y="1014"/>
                  </a:cubicBezTo>
                  <a:cubicBezTo>
                    <a:pt x="2729" y="998"/>
                    <a:pt x="2724" y="986"/>
                    <a:pt x="2720" y="977"/>
                  </a:cubicBezTo>
                  <a:cubicBezTo>
                    <a:pt x="2714" y="960"/>
                    <a:pt x="2715" y="942"/>
                    <a:pt x="2723" y="926"/>
                  </a:cubicBezTo>
                  <a:cubicBezTo>
                    <a:pt x="2740" y="892"/>
                    <a:pt x="2768" y="833"/>
                    <a:pt x="2761" y="822"/>
                  </a:cubicBezTo>
                  <a:cubicBezTo>
                    <a:pt x="2751" y="807"/>
                    <a:pt x="2724" y="717"/>
                    <a:pt x="2709" y="688"/>
                  </a:cubicBezTo>
                  <a:cubicBezTo>
                    <a:pt x="2694" y="659"/>
                    <a:pt x="2571" y="552"/>
                    <a:pt x="2564" y="549"/>
                  </a:cubicBezTo>
                  <a:cubicBezTo>
                    <a:pt x="2556" y="546"/>
                    <a:pt x="2391" y="474"/>
                    <a:pt x="2373" y="466"/>
                  </a:cubicBezTo>
                  <a:cubicBezTo>
                    <a:pt x="2372" y="466"/>
                    <a:pt x="2371" y="466"/>
                    <a:pt x="2370" y="465"/>
                  </a:cubicBezTo>
                  <a:cubicBezTo>
                    <a:pt x="2349" y="455"/>
                    <a:pt x="2118" y="339"/>
                    <a:pt x="2068" y="331"/>
                  </a:cubicBezTo>
                  <a:cubicBezTo>
                    <a:pt x="2015" y="322"/>
                    <a:pt x="1946" y="358"/>
                    <a:pt x="1933" y="360"/>
                  </a:cubicBezTo>
                  <a:cubicBezTo>
                    <a:pt x="1926" y="361"/>
                    <a:pt x="1909" y="373"/>
                    <a:pt x="1893" y="386"/>
                  </a:cubicBezTo>
                  <a:cubicBezTo>
                    <a:pt x="1873" y="402"/>
                    <a:pt x="1845" y="404"/>
                    <a:pt x="1822" y="391"/>
                  </a:cubicBezTo>
                  <a:cubicBezTo>
                    <a:pt x="1807" y="383"/>
                    <a:pt x="1807" y="383"/>
                    <a:pt x="1807" y="383"/>
                  </a:cubicBezTo>
                  <a:cubicBezTo>
                    <a:pt x="1797" y="377"/>
                    <a:pt x="1788" y="369"/>
                    <a:pt x="1782" y="358"/>
                  </a:cubicBezTo>
                  <a:cubicBezTo>
                    <a:pt x="1770" y="336"/>
                    <a:pt x="1746" y="296"/>
                    <a:pt x="1720" y="269"/>
                  </a:cubicBezTo>
                  <a:cubicBezTo>
                    <a:pt x="1693" y="241"/>
                    <a:pt x="1645" y="190"/>
                    <a:pt x="1619" y="162"/>
                  </a:cubicBezTo>
                  <a:cubicBezTo>
                    <a:pt x="1607" y="150"/>
                    <a:pt x="1590" y="142"/>
                    <a:pt x="1572" y="142"/>
                  </a:cubicBezTo>
                  <a:cubicBezTo>
                    <a:pt x="1476" y="142"/>
                    <a:pt x="1476" y="142"/>
                    <a:pt x="1476" y="142"/>
                  </a:cubicBezTo>
                  <a:cubicBezTo>
                    <a:pt x="1471" y="141"/>
                    <a:pt x="1466" y="141"/>
                    <a:pt x="1461" y="140"/>
                  </a:cubicBezTo>
                  <a:cubicBezTo>
                    <a:pt x="1428" y="132"/>
                    <a:pt x="1290" y="99"/>
                    <a:pt x="1286" y="92"/>
                  </a:cubicBezTo>
                  <a:cubicBezTo>
                    <a:pt x="1281" y="84"/>
                    <a:pt x="1199" y="14"/>
                    <a:pt x="1180" y="14"/>
                  </a:cubicBezTo>
                  <a:cubicBezTo>
                    <a:pt x="1162" y="13"/>
                    <a:pt x="1070" y="0"/>
                    <a:pt x="1063" y="0"/>
                  </a:cubicBezTo>
                  <a:cubicBezTo>
                    <a:pt x="1056" y="0"/>
                    <a:pt x="1042" y="78"/>
                    <a:pt x="1036" y="114"/>
                  </a:cubicBezTo>
                  <a:cubicBezTo>
                    <a:pt x="1034" y="126"/>
                    <a:pt x="1028" y="137"/>
                    <a:pt x="1020" y="145"/>
                  </a:cubicBezTo>
                  <a:cubicBezTo>
                    <a:pt x="1000" y="168"/>
                    <a:pt x="960" y="210"/>
                    <a:pt x="948" y="223"/>
                  </a:cubicBezTo>
                  <a:cubicBezTo>
                    <a:pt x="932" y="241"/>
                    <a:pt x="801" y="243"/>
                    <a:pt x="801" y="243"/>
                  </a:cubicBezTo>
                  <a:cubicBezTo>
                    <a:pt x="755" y="242"/>
                    <a:pt x="755" y="242"/>
                    <a:pt x="755" y="242"/>
                  </a:cubicBezTo>
                  <a:cubicBezTo>
                    <a:pt x="751" y="241"/>
                    <a:pt x="746" y="242"/>
                    <a:pt x="741" y="243"/>
                  </a:cubicBezTo>
                  <a:cubicBezTo>
                    <a:pt x="657" y="259"/>
                    <a:pt x="657" y="259"/>
                    <a:pt x="657" y="259"/>
                  </a:cubicBezTo>
                  <a:cubicBezTo>
                    <a:pt x="630" y="264"/>
                    <a:pt x="609" y="287"/>
                    <a:pt x="606" y="315"/>
                  </a:cubicBezTo>
                  <a:cubicBezTo>
                    <a:pt x="603" y="345"/>
                    <a:pt x="603" y="345"/>
                    <a:pt x="603" y="345"/>
                  </a:cubicBezTo>
                  <a:cubicBezTo>
                    <a:pt x="601" y="366"/>
                    <a:pt x="588" y="385"/>
                    <a:pt x="569" y="395"/>
                  </a:cubicBezTo>
                  <a:cubicBezTo>
                    <a:pt x="547" y="406"/>
                    <a:pt x="547" y="406"/>
                    <a:pt x="547" y="406"/>
                  </a:cubicBezTo>
                  <a:cubicBezTo>
                    <a:pt x="528" y="416"/>
                    <a:pt x="516" y="434"/>
                    <a:pt x="513" y="455"/>
                  </a:cubicBezTo>
                  <a:cubicBezTo>
                    <a:pt x="512" y="464"/>
                    <a:pt x="512" y="464"/>
                    <a:pt x="512" y="464"/>
                  </a:cubicBezTo>
                  <a:cubicBezTo>
                    <a:pt x="509" y="489"/>
                    <a:pt x="520" y="512"/>
                    <a:pt x="541" y="526"/>
                  </a:cubicBezTo>
                  <a:cubicBezTo>
                    <a:pt x="598" y="561"/>
                    <a:pt x="598" y="561"/>
                    <a:pt x="598" y="561"/>
                  </a:cubicBezTo>
                  <a:cubicBezTo>
                    <a:pt x="617" y="573"/>
                    <a:pt x="628" y="594"/>
                    <a:pt x="627" y="616"/>
                  </a:cubicBezTo>
                  <a:cubicBezTo>
                    <a:pt x="627" y="632"/>
                    <a:pt x="627" y="632"/>
                    <a:pt x="627" y="632"/>
                  </a:cubicBezTo>
                  <a:cubicBezTo>
                    <a:pt x="626" y="650"/>
                    <a:pt x="618" y="668"/>
                    <a:pt x="603" y="679"/>
                  </a:cubicBezTo>
                  <a:cubicBezTo>
                    <a:pt x="577" y="700"/>
                    <a:pt x="537" y="733"/>
                    <a:pt x="532" y="736"/>
                  </a:cubicBezTo>
                  <a:cubicBezTo>
                    <a:pt x="526" y="740"/>
                    <a:pt x="464" y="728"/>
                    <a:pt x="438" y="723"/>
                  </a:cubicBezTo>
                  <a:cubicBezTo>
                    <a:pt x="431" y="721"/>
                    <a:pt x="423" y="721"/>
                    <a:pt x="416" y="722"/>
                  </a:cubicBezTo>
                  <a:cubicBezTo>
                    <a:pt x="370" y="728"/>
                    <a:pt x="200" y="753"/>
                    <a:pt x="179" y="755"/>
                  </a:cubicBezTo>
                  <a:cubicBezTo>
                    <a:pt x="162" y="756"/>
                    <a:pt x="130" y="792"/>
                    <a:pt x="113" y="813"/>
                  </a:cubicBezTo>
                  <a:cubicBezTo>
                    <a:pt x="105" y="823"/>
                    <a:pt x="93" y="830"/>
                    <a:pt x="81" y="833"/>
                  </a:cubicBezTo>
                  <a:cubicBezTo>
                    <a:pt x="13" y="852"/>
                    <a:pt x="13" y="852"/>
                    <a:pt x="13" y="852"/>
                  </a:cubicBezTo>
                  <a:cubicBezTo>
                    <a:pt x="9" y="867"/>
                    <a:pt x="5" y="880"/>
                    <a:pt x="2" y="889"/>
                  </a:cubicBezTo>
                  <a:cubicBezTo>
                    <a:pt x="0" y="896"/>
                    <a:pt x="2" y="904"/>
                    <a:pt x="6" y="910"/>
                  </a:cubicBezTo>
                  <a:cubicBezTo>
                    <a:pt x="28" y="940"/>
                    <a:pt x="96" y="1032"/>
                    <a:pt x="97" y="1054"/>
                  </a:cubicBezTo>
                  <a:cubicBezTo>
                    <a:pt x="99" y="1078"/>
                    <a:pt x="78" y="1118"/>
                    <a:pt x="75" y="1125"/>
                  </a:cubicBezTo>
                  <a:cubicBezTo>
                    <a:pt x="74" y="1126"/>
                    <a:pt x="74" y="1126"/>
                    <a:pt x="74" y="1127"/>
                  </a:cubicBezTo>
                  <a:cubicBezTo>
                    <a:pt x="48" y="1192"/>
                    <a:pt x="48" y="1192"/>
                    <a:pt x="48" y="1192"/>
                  </a:cubicBezTo>
                  <a:cubicBezTo>
                    <a:pt x="46" y="1196"/>
                    <a:pt x="46" y="1200"/>
                    <a:pt x="46" y="1204"/>
                  </a:cubicBezTo>
                  <a:cubicBezTo>
                    <a:pt x="50" y="1234"/>
                    <a:pt x="67" y="1372"/>
                    <a:pt x="67" y="1383"/>
                  </a:cubicBezTo>
                  <a:cubicBezTo>
                    <a:pt x="66" y="1393"/>
                    <a:pt x="76" y="1474"/>
                    <a:pt x="80" y="1507"/>
                  </a:cubicBezTo>
                  <a:cubicBezTo>
                    <a:pt x="81" y="1516"/>
                    <a:pt x="87" y="1523"/>
                    <a:pt x="95" y="1526"/>
                  </a:cubicBezTo>
                  <a:cubicBezTo>
                    <a:pt x="236" y="1579"/>
                    <a:pt x="236" y="1579"/>
                    <a:pt x="236" y="1579"/>
                  </a:cubicBezTo>
                  <a:cubicBezTo>
                    <a:pt x="239" y="1580"/>
                    <a:pt x="241" y="1580"/>
                    <a:pt x="244" y="1580"/>
                  </a:cubicBezTo>
                  <a:cubicBezTo>
                    <a:pt x="335" y="1583"/>
                    <a:pt x="335" y="1583"/>
                    <a:pt x="335" y="1583"/>
                  </a:cubicBezTo>
                  <a:cubicBezTo>
                    <a:pt x="343" y="1583"/>
                    <a:pt x="350" y="1587"/>
                    <a:pt x="355" y="1593"/>
                  </a:cubicBezTo>
                  <a:cubicBezTo>
                    <a:pt x="403" y="1662"/>
                    <a:pt x="403" y="1662"/>
                    <a:pt x="403" y="1662"/>
                  </a:cubicBezTo>
                  <a:cubicBezTo>
                    <a:pt x="403" y="1663"/>
                    <a:pt x="403" y="1663"/>
                    <a:pt x="404" y="1664"/>
                  </a:cubicBezTo>
                  <a:cubicBezTo>
                    <a:pt x="439" y="1726"/>
                    <a:pt x="439" y="1726"/>
                    <a:pt x="439" y="1726"/>
                  </a:cubicBezTo>
                  <a:cubicBezTo>
                    <a:pt x="446" y="1738"/>
                    <a:pt x="462" y="1742"/>
                    <a:pt x="473" y="1734"/>
                  </a:cubicBezTo>
                  <a:cubicBezTo>
                    <a:pt x="475" y="1733"/>
                    <a:pt x="476" y="1731"/>
                    <a:pt x="478" y="1730"/>
                  </a:cubicBezTo>
                  <a:cubicBezTo>
                    <a:pt x="483" y="1724"/>
                    <a:pt x="517" y="1718"/>
                    <a:pt x="543" y="1715"/>
                  </a:cubicBezTo>
                  <a:cubicBezTo>
                    <a:pt x="558" y="1713"/>
                    <a:pt x="571" y="1726"/>
                    <a:pt x="570" y="1741"/>
                  </a:cubicBezTo>
                  <a:cubicBezTo>
                    <a:pt x="568" y="1759"/>
                    <a:pt x="568" y="1759"/>
                    <a:pt x="568" y="1759"/>
                  </a:cubicBezTo>
                  <a:cubicBezTo>
                    <a:pt x="567" y="1774"/>
                    <a:pt x="579" y="1786"/>
                    <a:pt x="594" y="1785"/>
                  </a:cubicBezTo>
                  <a:cubicBezTo>
                    <a:pt x="647" y="1782"/>
                    <a:pt x="762" y="1774"/>
                    <a:pt x="794" y="1775"/>
                  </a:cubicBezTo>
                  <a:cubicBezTo>
                    <a:pt x="827" y="1776"/>
                    <a:pt x="852" y="1818"/>
                    <a:pt x="862" y="1836"/>
                  </a:cubicBezTo>
                  <a:cubicBezTo>
                    <a:pt x="865" y="1842"/>
                    <a:pt x="865" y="1848"/>
                    <a:pt x="864" y="1853"/>
                  </a:cubicBezTo>
                  <a:cubicBezTo>
                    <a:pt x="852" y="1899"/>
                    <a:pt x="852" y="1899"/>
                    <a:pt x="852" y="1899"/>
                  </a:cubicBezTo>
                  <a:cubicBezTo>
                    <a:pt x="850" y="1909"/>
                    <a:pt x="853" y="1918"/>
                    <a:pt x="861" y="1924"/>
                  </a:cubicBezTo>
                  <a:cubicBezTo>
                    <a:pt x="887" y="1944"/>
                    <a:pt x="948" y="1991"/>
                    <a:pt x="954" y="1993"/>
                  </a:cubicBezTo>
                  <a:cubicBezTo>
                    <a:pt x="961" y="1995"/>
                    <a:pt x="1040" y="2021"/>
                    <a:pt x="1061" y="2028"/>
                  </a:cubicBezTo>
                  <a:cubicBezTo>
                    <a:pt x="1064" y="2029"/>
                    <a:pt x="1067" y="2030"/>
                    <a:pt x="1071" y="2029"/>
                  </a:cubicBezTo>
                  <a:cubicBezTo>
                    <a:pt x="1198" y="2017"/>
                    <a:pt x="1198" y="2017"/>
                    <a:pt x="1198" y="2017"/>
                  </a:cubicBezTo>
                  <a:cubicBezTo>
                    <a:pt x="1205" y="2016"/>
                    <a:pt x="1211" y="2018"/>
                    <a:pt x="1216" y="2022"/>
                  </a:cubicBezTo>
                  <a:cubicBezTo>
                    <a:pt x="1307" y="2093"/>
                    <a:pt x="1307" y="2093"/>
                    <a:pt x="1307" y="2093"/>
                  </a:cubicBezTo>
                  <a:cubicBezTo>
                    <a:pt x="1315" y="2100"/>
                    <a:pt x="1318" y="2111"/>
                    <a:pt x="1314" y="2121"/>
                  </a:cubicBezTo>
                  <a:cubicBezTo>
                    <a:pt x="1291" y="2175"/>
                    <a:pt x="1291" y="2175"/>
                    <a:pt x="1291" y="2175"/>
                  </a:cubicBezTo>
                  <a:cubicBezTo>
                    <a:pt x="1289" y="2179"/>
                    <a:pt x="1285" y="2183"/>
                    <a:pt x="1281" y="2185"/>
                  </a:cubicBezTo>
                  <a:cubicBezTo>
                    <a:pt x="1265" y="2195"/>
                    <a:pt x="1223" y="2219"/>
                    <a:pt x="1210" y="2221"/>
                  </a:cubicBezTo>
                  <a:cubicBezTo>
                    <a:pt x="1194" y="2223"/>
                    <a:pt x="1154" y="2269"/>
                    <a:pt x="1140" y="2284"/>
                  </a:cubicBezTo>
                  <a:cubicBezTo>
                    <a:pt x="1131" y="2294"/>
                    <a:pt x="1114" y="2316"/>
                    <a:pt x="1103" y="2330"/>
                  </a:cubicBezTo>
                  <a:cubicBezTo>
                    <a:pt x="1098" y="2337"/>
                    <a:pt x="1097" y="2348"/>
                    <a:pt x="1102" y="2356"/>
                  </a:cubicBezTo>
                  <a:cubicBezTo>
                    <a:pt x="1137" y="2414"/>
                    <a:pt x="1137" y="2414"/>
                    <a:pt x="1137" y="2414"/>
                  </a:cubicBezTo>
                  <a:cubicBezTo>
                    <a:pt x="1140" y="2419"/>
                    <a:pt x="1145" y="2423"/>
                    <a:pt x="1151" y="2424"/>
                  </a:cubicBezTo>
                  <a:cubicBezTo>
                    <a:pt x="1270" y="2459"/>
                    <a:pt x="1270" y="2459"/>
                    <a:pt x="1270" y="2459"/>
                  </a:cubicBezTo>
                  <a:cubicBezTo>
                    <a:pt x="1271" y="2459"/>
                    <a:pt x="1272" y="2459"/>
                    <a:pt x="1274" y="2460"/>
                  </a:cubicBezTo>
                  <a:cubicBezTo>
                    <a:pt x="1297" y="2472"/>
                    <a:pt x="1297" y="2472"/>
                    <a:pt x="1297" y="2472"/>
                  </a:cubicBezTo>
                  <a:cubicBezTo>
                    <a:pt x="1305" y="2476"/>
                    <a:pt x="1311" y="2484"/>
                    <a:pt x="1310" y="2494"/>
                  </a:cubicBezTo>
                  <a:cubicBezTo>
                    <a:pt x="1310" y="2519"/>
                    <a:pt x="1310" y="2519"/>
                    <a:pt x="1310" y="2519"/>
                  </a:cubicBezTo>
                  <a:cubicBezTo>
                    <a:pt x="1401" y="2519"/>
                    <a:pt x="1544" y="2517"/>
                    <a:pt x="1581" y="2504"/>
                  </a:cubicBezTo>
                  <a:cubicBezTo>
                    <a:pt x="1636" y="2485"/>
                    <a:pt x="1648" y="2431"/>
                    <a:pt x="1654" y="2423"/>
                  </a:cubicBezTo>
                  <a:cubicBezTo>
                    <a:pt x="1659" y="2416"/>
                    <a:pt x="1856" y="2333"/>
                    <a:pt x="1891" y="2316"/>
                  </a:cubicBezTo>
                  <a:cubicBezTo>
                    <a:pt x="1925" y="2298"/>
                    <a:pt x="1943" y="2247"/>
                    <a:pt x="1965" y="2219"/>
                  </a:cubicBezTo>
                  <a:cubicBezTo>
                    <a:pt x="1974" y="2207"/>
                    <a:pt x="1982" y="2209"/>
                    <a:pt x="1988" y="2215"/>
                  </a:cubicBezTo>
                  <a:cubicBezTo>
                    <a:pt x="2004" y="2229"/>
                    <a:pt x="2024" y="2237"/>
                    <a:pt x="2045" y="2234"/>
                  </a:cubicBezTo>
                  <a:cubicBezTo>
                    <a:pt x="2079" y="2228"/>
                    <a:pt x="2124" y="2221"/>
                    <a:pt x="2130" y="2221"/>
                  </a:cubicBezTo>
                  <a:cubicBezTo>
                    <a:pt x="2135" y="2221"/>
                    <a:pt x="2148" y="2239"/>
                    <a:pt x="2161" y="2259"/>
                  </a:cubicBezTo>
                  <a:cubicBezTo>
                    <a:pt x="2178" y="2287"/>
                    <a:pt x="2215" y="2296"/>
                    <a:pt x="2244" y="2281"/>
                  </a:cubicBezTo>
                  <a:cubicBezTo>
                    <a:pt x="2276" y="2264"/>
                    <a:pt x="2276" y="2264"/>
                    <a:pt x="2276" y="2264"/>
                  </a:cubicBezTo>
                  <a:cubicBezTo>
                    <a:pt x="2280" y="2262"/>
                    <a:pt x="2283" y="2260"/>
                    <a:pt x="2286" y="2258"/>
                  </a:cubicBezTo>
                  <a:cubicBezTo>
                    <a:pt x="2315" y="2236"/>
                    <a:pt x="2475" y="2114"/>
                    <a:pt x="2475" y="2093"/>
                  </a:cubicBezTo>
                  <a:cubicBezTo>
                    <a:pt x="2476" y="2070"/>
                    <a:pt x="2473" y="2067"/>
                    <a:pt x="2450" y="2045"/>
                  </a:cubicBezTo>
                  <a:cubicBezTo>
                    <a:pt x="2427" y="2024"/>
                    <a:pt x="2446" y="2017"/>
                    <a:pt x="2477" y="1953"/>
                  </a:cubicBezTo>
                  <a:cubicBezTo>
                    <a:pt x="2507" y="1889"/>
                    <a:pt x="2525" y="1907"/>
                    <a:pt x="2535" y="1827"/>
                  </a:cubicBezTo>
                  <a:cubicBezTo>
                    <a:pt x="2546" y="1747"/>
                    <a:pt x="2529" y="1788"/>
                    <a:pt x="2516" y="1772"/>
                  </a:cubicBezTo>
                  <a:cubicBezTo>
                    <a:pt x="2503" y="1756"/>
                    <a:pt x="2509" y="1730"/>
                    <a:pt x="2515" y="1704"/>
                  </a:cubicBezTo>
                  <a:cubicBezTo>
                    <a:pt x="2521" y="1678"/>
                    <a:pt x="2538" y="1640"/>
                    <a:pt x="2557" y="1620"/>
                  </a:cubicBezTo>
                  <a:cubicBezTo>
                    <a:pt x="2576" y="1599"/>
                    <a:pt x="2596" y="1548"/>
                    <a:pt x="2600" y="1504"/>
                  </a:cubicBezTo>
                  <a:cubicBezTo>
                    <a:pt x="2604" y="1460"/>
                    <a:pt x="2746" y="1344"/>
                    <a:pt x="2751" y="1313"/>
                  </a:cubicBezTo>
                  <a:cubicBezTo>
                    <a:pt x="2755" y="1282"/>
                    <a:pt x="2743" y="1256"/>
                    <a:pt x="2752" y="118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9"/>
            <p:cNvSpPr>
              <a:spLocks/>
            </p:cNvSpPr>
            <p:nvPr/>
          </p:nvSpPr>
          <p:spPr bwMode="auto">
            <a:xfrm>
              <a:off x="4823017" y="2961946"/>
              <a:ext cx="1225363" cy="926051"/>
            </a:xfrm>
            <a:custGeom>
              <a:avLst/>
              <a:gdLst>
                <a:gd name="T0" fmla="*/ 3766 w 3835"/>
                <a:gd name="T1" fmla="*/ 1990 h 2898"/>
                <a:gd name="T2" fmla="*/ 3612 w 3835"/>
                <a:gd name="T3" fmla="*/ 1854 h 2898"/>
                <a:gd name="T4" fmla="*/ 3292 w 3835"/>
                <a:gd name="T5" fmla="*/ 1763 h 2898"/>
                <a:gd name="T6" fmla="*/ 3184 w 3835"/>
                <a:gd name="T7" fmla="*/ 1677 h 2898"/>
                <a:gd name="T8" fmla="*/ 3070 w 3835"/>
                <a:gd name="T9" fmla="*/ 1572 h 2898"/>
                <a:gd name="T10" fmla="*/ 2968 w 3835"/>
                <a:gd name="T11" fmla="*/ 1560 h 2898"/>
                <a:gd name="T12" fmla="*/ 2893 w 3835"/>
                <a:gd name="T13" fmla="*/ 1453 h 2898"/>
                <a:gd name="T14" fmla="*/ 2957 w 3835"/>
                <a:gd name="T15" fmla="*/ 1262 h 2898"/>
                <a:gd name="T16" fmla="*/ 2902 w 3835"/>
                <a:gd name="T17" fmla="*/ 1038 h 2898"/>
                <a:gd name="T18" fmla="*/ 2693 w 3835"/>
                <a:gd name="T19" fmla="*/ 733 h 2898"/>
                <a:gd name="T20" fmla="*/ 2549 w 3835"/>
                <a:gd name="T21" fmla="*/ 626 h 2898"/>
                <a:gd name="T22" fmla="*/ 2241 w 3835"/>
                <a:gd name="T23" fmla="*/ 635 h 2898"/>
                <a:gd name="T24" fmla="*/ 2360 w 3835"/>
                <a:gd name="T25" fmla="*/ 308 h 2898"/>
                <a:gd name="T26" fmla="*/ 2178 w 3835"/>
                <a:gd name="T27" fmla="*/ 170 h 2898"/>
                <a:gd name="T28" fmla="*/ 2212 w 3835"/>
                <a:gd name="T29" fmla="*/ 74 h 2898"/>
                <a:gd name="T30" fmla="*/ 1808 w 3835"/>
                <a:gd name="T31" fmla="*/ 96 h 2898"/>
                <a:gd name="T32" fmla="*/ 1674 w 3835"/>
                <a:gd name="T33" fmla="*/ 140 h 2898"/>
                <a:gd name="T34" fmla="*/ 1462 w 3835"/>
                <a:gd name="T35" fmla="*/ 168 h 2898"/>
                <a:gd name="T36" fmla="*/ 1461 w 3835"/>
                <a:gd name="T37" fmla="*/ 428 h 2898"/>
                <a:gd name="T38" fmla="*/ 1492 w 3835"/>
                <a:gd name="T39" fmla="*/ 764 h 2898"/>
                <a:gd name="T40" fmla="*/ 1256 w 3835"/>
                <a:gd name="T41" fmla="*/ 1155 h 2898"/>
                <a:gd name="T42" fmla="*/ 1218 w 3835"/>
                <a:gd name="T43" fmla="*/ 1404 h 2898"/>
                <a:gd name="T44" fmla="*/ 1027 w 3835"/>
                <a:gd name="T45" fmla="*/ 1709 h 2898"/>
                <a:gd name="T46" fmla="*/ 902 w 3835"/>
                <a:gd name="T47" fmla="*/ 1710 h 2898"/>
                <a:gd name="T48" fmla="*/ 729 w 3835"/>
                <a:gd name="T49" fmla="*/ 1666 h 2898"/>
                <a:gd name="T50" fmla="*/ 395 w 3835"/>
                <a:gd name="T51" fmla="*/ 1874 h 2898"/>
                <a:gd name="T52" fmla="*/ 50 w 3835"/>
                <a:gd name="T53" fmla="*/ 2005 h 2898"/>
                <a:gd name="T54" fmla="*/ 15 w 3835"/>
                <a:gd name="T55" fmla="*/ 2075 h 2898"/>
                <a:gd name="T56" fmla="*/ 154 w 3835"/>
                <a:gd name="T57" fmla="*/ 2140 h 2898"/>
                <a:gd name="T58" fmla="*/ 266 w 3835"/>
                <a:gd name="T59" fmla="*/ 2219 h 2898"/>
                <a:gd name="T60" fmla="*/ 332 w 3835"/>
                <a:gd name="T61" fmla="*/ 2230 h 2898"/>
                <a:gd name="T62" fmla="*/ 420 w 3835"/>
                <a:gd name="T63" fmla="*/ 2184 h 2898"/>
                <a:gd name="T64" fmla="*/ 674 w 3835"/>
                <a:gd name="T65" fmla="*/ 2266 h 2898"/>
                <a:gd name="T66" fmla="*/ 978 w 3835"/>
                <a:gd name="T67" fmla="*/ 2498 h 2898"/>
                <a:gd name="T68" fmla="*/ 1595 w 3835"/>
                <a:gd name="T69" fmla="*/ 2469 h 2898"/>
                <a:gd name="T70" fmla="*/ 1768 w 3835"/>
                <a:gd name="T71" fmla="*/ 2326 h 2898"/>
                <a:gd name="T72" fmla="*/ 1972 w 3835"/>
                <a:gd name="T73" fmla="*/ 2406 h 2898"/>
                <a:gd name="T74" fmla="*/ 2121 w 3835"/>
                <a:gd name="T75" fmla="*/ 2557 h 2898"/>
                <a:gd name="T76" fmla="*/ 2467 w 3835"/>
                <a:gd name="T77" fmla="*/ 2569 h 2898"/>
                <a:gd name="T78" fmla="*/ 2546 w 3835"/>
                <a:gd name="T79" fmla="*/ 2716 h 2898"/>
                <a:gd name="T80" fmla="*/ 2516 w 3835"/>
                <a:gd name="T81" fmla="*/ 2870 h 2898"/>
                <a:gd name="T82" fmla="*/ 2607 w 3835"/>
                <a:gd name="T83" fmla="*/ 2879 h 2898"/>
                <a:gd name="T84" fmla="*/ 2734 w 3835"/>
                <a:gd name="T85" fmla="*/ 2522 h 2898"/>
                <a:gd name="T86" fmla="*/ 2909 w 3835"/>
                <a:gd name="T87" fmla="*/ 2213 h 2898"/>
                <a:gd name="T88" fmla="*/ 3328 w 3835"/>
                <a:gd name="T89" fmla="*/ 2266 h 2898"/>
                <a:gd name="T90" fmla="*/ 3539 w 3835"/>
                <a:gd name="T91" fmla="*/ 2235 h 2898"/>
                <a:gd name="T92" fmla="*/ 3771 w 3835"/>
                <a:gd name="T93" fmla="*/ 2228 h 2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35" h="2898">
                  <a:moveTo>
                    <a:pt x="3826" y="2111"/>
                  </a:moveTo>
                  <a:cubicBezTo>
                    <a:pt x="3813" y="2101"/>
                    <a:pt x="3829" y="2101"/>
                    <a:pt x="3827" y="2076"/>
                  </a:cubicBezTo>
                  <a:cubicBezTo>
                    <a:pt x="3825" y="2051"/>
                    <a:pt x="3810" y="2033"/>
                    <a:pt x="3766" y="1990"/>
                  </a:cubicBezTo>
                  <a:cubicBezTo>
                    <a:pt x="3723" y="1947"/>
                    <a:pt x="3707" y="1949"/>
                    <a:pt x="3692" y="1933"/>
                  </a:cubicBezTo>
                  <a:cubicBezTo>
                    <a:pt x="3682" y="1923"/>
                    <a:pt x="3659" y="1890"/>
                    <a:pt x="3645" y="1869"/>
                  </a:cubicBezTo>
                  <a:cubicBezTo>
                    <a:pt x="3638" y="1858"/>
                    <a:pt x="3625" y="1852"/>
                    <a:pt x="3612" y="1854"/>
                  </a:cubicBezTo>
                  <a:cubicBezTo>
                    <a:pt x="3574" y="1859"/>
                    <a:pt x="3495" y="1869"/>
                    <a:pt x="3483" y="1863"/>
                  </a:cubicBezTo>
                  <a:cubicBezTo>
                    <a:pt x="3468" y="1854"/>
                    <a:pt x="3452" y="1851"/>
                    <a:pt x="3390" y="1831"/>
                  </a:cubicBezTo>
                  <a:cubicBezTo>
                    <a:pt x="3327" y="1811"/>
                    <a:pt x="3310" y="1785"/>
                    <a:pt x="3292" y="1763"/>
                  </a:cubicBezTo>
                  <a:cubicBezTo>
                    <a:pt x="3280" y="1750"/>
                    <a:pt x="3270" y="1730"/>
                    <a:pt x="3264" y="1719"/>
                  </a:cubicBezTo>
                  <a:cubicBezTo>
                    <a:pt x="3261" y="1712"/>
                    <a:pt x="3255" y="1706"/>
                    <a:pt x="3248" y="1703"/>
                  </a:cubicBezTo>
                  <a:cubicBezTo>
                    <a:pt x="3229" y="1694"/>
                    <a:pt x="3192" y="1678"/>
                    <a:pt x="3184" y="1677"/>
                  </a:cubicBezTo>
                  <a:cubicBezTo>
                    <a:pt x="3176" y="1677"/>
                    <a:pt x="3119" y="1642"/>
                    <a:pt x="3094" y="1627"/>
                  </a:cubicBezTo>
                  <a:cubicBezTo>
                    <a:pt x="3087" y="1622"/>
                    <a:pt x="3082" y="1615"/>
                    <a:pt x="3080" y="1607"/>
                  </a:cubicBezTo>
                  <a:cubicBezTo>
                    <a:pt x="3070" y="1572"/>
                    <a:pt x="3070" y="1572"/>
                    <a:pt x="3070" y="1572"/>
                  </a:cubicBezTo>
                  <a:cubicBezTo>
                    <a:pt x="3065" y="1555"/>
                    <a:pt x="3048" y="1544"/>
                    <a:pt x="3030" y="1547"/>
                  </a:cubicBezTo>
                  <a:cubicBezTo>
                    <a:pt x="2970" y="1559"/>
                    <a:pt x="2970" y="1559"/>
                    <a:pt x="2970" y="1559"/>
                  </a:cubicBezTo>
                  <a:cubicBezTo>
                    <a:pt x="2969" y="1559"/>
                    <a:pt x="2969" y="1560"/>
                    <a:pt x="2968" y="1560"/>
                  </a:cubicBezTo>
                  <a:cubicBezTo>
                    <a:pt x="2962" y="1561"/>
                    <a:pt x="2931" y="1569"/>
                    <a:pt x="2900" y="1571"/>
                  </a:cubicBezTo>
                  <a:cubicBezTo>
                    <a:pt x="2866" y="1572"/>
                    <a:pt x="2880" y="1547"/>
                    <a:pt x="2881" y="1523"/>
                  </a:cubicBezTo>
                  <a:cubicBezTo>
                    <a:pt x="2881" y="1500"/>
                    <a:pt x="2890" y="1474"/>
                    <a:pt x="2893" y="1453"/>
                  </a:cubicBezTo>
                  <a:cubicBezTo>
                    <a:pt x="2896" y="1433"/>
                    <a:pt x="2940" y="1392"/>
                    <a:pt x="2953" y="1390"/>
                  </a:cubicBezTo>
                  <a:cubicBezTo>
                    <a:pt x="2966" y="1388"/>
                    <a:pt x="2977" y="1284"/>
                    <a:pt x="2977" y="1269"/>
                  </a:cubicBezTo>
                  <a:cubicBezTo>
                    <a:pt x="2977" y="1262"/>
                    <a:pt x="2968" y="1261"/>
                    <a:pt x="2957" y="1262"/>
                  </a:cubicBezTo>
                  <a:cubicBezTo>
                    <a:pt x="2941" y="1263"/>
                    <a:pt x="2926" y="1254"/>
                    <a:pt x="2921" y="1239"/>
                  </a:cubicBezTo>
                  <a:cubicBezTo>
                    <a:pt x="2905" y="1191"/>
                    <a:pt x="2874" y="1097"/>
                    <a:pt x="2867" y="1081"/>
                  </a:cubicBezTo>
                  <a:cubicBezTo>
                    <a:pt x="2857" y="1060"/>
                    <a:pt x="2881" y="1056"/>
                    <a:pt x="2902" y="1038"/>
                  </a:cubicBezTo>
                  <a:cubicBezTo>
                    <a:pt x="2924" y="1020"/>
                    <a:pt x="2906" y="913"/>
                    <a:pt x="2906" y="893"/>
                  </a:cubicBezTo>
                  <a:cubicBezTo>
                    <a:pt x="2907" y="872"/>
                    <a:pt x="2892" y="843"/>
                    <a:pt x="2874" y="816"/>
                  </a:cubicBezTo>
                  <a:cubicBezTo>
                    <a:pt x="2857" y="790"/>
                    <a:pt x="2719" y="742"/>
                    <a:pt x="2693" y="733"/>
                  </a:cubicBezTo>
                  <a:cubicBezTo>
                    <a:pt x="2667" y="725"/>
                    <a:pt x="2618" y="687"/>
                    <a:pt x="2602" y="676"/>
                  </a:cubicBezTo>
                  <a:cubicBezTo>
                    <a:pt x="2594" y="670"/>
                    <a:pt x="2585" y="655"/>
                    <a:pt x="2578" y="643"/>
                  </a:cubicBezTo>
                  <a:cubicBezTo>
                    <a:pt x="2572" y="633"/>
                    <a:pt x="2561" y="626"/>
                    <a:pt x="2549" y="626"/>
                  </a:cubicBezTo>
                  <a:cubicBezTo>
                    <a:pt x="2501" y="625"/>
                    <a:pt x="2389" y="625"/>
                    <a:pt x="2383" y="631"/>
                  </a:cubicBezTo>
                  <a:cubicBezTo>
                    <a:pt x="2375" y="638"/>
                    <a:pt x="2318" y="707"/>
                    <a:pt x="2307" y="704"/>
                  </a:cubicBezTo>
                  <a:cubicBezTo>
                    <a:pt x="2297" y="701"/>
                    <a:pt x="2245" y="658"/>
                    <a:pt x="2241" y="635"/>
                  </a:cubicBezTo>
                  <a:cubicBezTo>
                    <a:pt x="2236" y="611"/>
                    <a:pt x="2258" y="503"/>
                    <a:pt x="2220" y="444"/>
                  </a:cubicBezTo>
                  <a:cubicBezTo>
                    <a:pt x="2182" y="386"/>
                    <a:pt x="2222" y="369"/>
                    <a:pt x="2241" y="351"/>
                  </a:cubicBezTo>
                  <a:cubicBezTo>
                    <a:pt x="2260" y="334"/>
                    <a:pt x="2331" y="336"/>
                    <a:pt x="2360" y="308"/>
                  </a:cubicBezTo>
                  <a:cubicBezTo>
                    <a:pt x="2390" y="280"/>
                    <a:pt x="2244" y="255"/>
                    <a:pt x="2222" y="260"/>
                  </a:cubicBezTo>
                  <a:cubicBezTo>
                    <a:pt x="2201" y="265"/>
                    <a:pt x="2156" y="185"/>
                    <a:pt x="2156" y="175"/>
                  </a:cubicBezTo>
                  <a:cubicBezTo>
                    <a:pt x="2157" y="170"/>
                    <a:pt x="2167" y="169"/>
                    <a:pt x="2178" y="170"/>
                  </a:cubicBezTo>
                  <a:cubicBezTo>
                    <a:pt x="2191" y="171"/>
                    <a:pt x="2204" y="164"/>
                    <a:pt x="2210" y="153"/>
                  </a:cubicBezTo>
                  <a:cubicBezTo>
                    <a:pt x="2228" y="121"/>
                    <a:pt x="2228" y="121"/>
                    <a:pt x="2228" y="121"/>
                  </a:cubicBezTo>
                  <a:cubicBezTo>
                    <a:pt x="2238" y="104"/>
                    <a:pt x="2230" y="82"/>
                    <a:pt x="2212" y="74"/>
                  </a:cubicBezTo>
                  <a:cubicBezTo>
                    <a:pt x="2159" y="50"/>
                    <a:pt x="2059" y="5"/>
                    <a:pt x="2051" y="3"/>
                  </a:cubicBezTo>
                  <a:cubicBezTo>
                    <a:pt x="2040" y="0"/>
                    <a:pt x="1888" y="9"/>
                    <a:pt x="1875" y="14"/>
                  </a:cubicBezTo>
                  <a:cubicBezTo>
                    <a:pt x="1864" y="17"/>
                    <a:pt x="1824" y="73"/>
                    <a:pt x="1808" y="96"/>
                  </a:cubicBezTo>
                  <a:cubicBezTo>
                    <a:pt x="1803" y="102"/>
                    <a:pt x="1797" y="106"/>
                    <a:pt x="1790" y="108"/>
                  </a:cubicBezTo>
                  <a:cubicBezTo>
                    <a:pt x="1684" y="139"/>
                    <a:pt x="1684" y="139"/>
                    <a:pt x="1684" y="139"/>
                  </a:cubicBezTo>
                  <a:cubicBezTo>
                    <a:pt x="1681" y="140"/>
                    <a:pt x="1677" y="141"/>
                    <a:pt x="1674" y="140"/>
                  </a:cubicBezTo>
                  <a:cubicBezTo>
                    <a:pt x="1554" y="137"/>
                    <a:pt x="1554" y="137"/>
                    <a:pt x="1554" y="137"/>
                  </a:cubicBezTo>
                  <a:cubicBezTo>
                    <a:pt x="1550" y="137"/>
                    <a:pt x="1546" y="138"/>
                    <a:pt x="1542" y="139"/>
                  </a:cubicBezTo>
                  <a:cubicBezTo>
                    <a:pt x="1462" y="168"/>
                    <a:pt x="1462" y="168"/>
                    <a:pt x="1462" y="168"/>
                  </a:cubicBezTo>
                  <a:cubicBezTo>
                    <a:pt x="1477" y="206"/>
                    <a:pt x="1494" y="261"/>
                    <a:pt x="1502" y="273"/>
                  </a:cubicBezTo>
                  <a:cubicBezTo>
                    <a:pt x="1509" y="284"/>
                    <a:pt x="1481" y="343"/>
                    <a:pt x="1464" y="377"/>
                  </a:cubicBezTo>
                  <a:cubicBezTo>
                    <a:pt x="1456" y="393"/>
                    <a:pt x="1455" y="411"/>
                    <a:pt x="1461" y="428"/>
                  </a:cubicBezTo>
                  <a:cubicBezTo>
                    <a:pt x="1465" y="437"/>
                    <a:pt x="1470" y="449"/>
                    <a:pt x="1475" y="465"/>
                  </a:cubicBezTo>
                  <a:cubicBezTo>
                    <a:pt x="1495" y="517"/>
                    <a:pt x="1502" y="562"/>
                    <a:pt x="1493" y="634"/>
                  </a:cubicBezTo>
                  <a:cubicBezTo>
                    <a:pt x="1484" y="707"/>
                    <a:pt x="1496" y="733"/>
                    <a:pt x="1492" y="764"/>
                  </a:cubicBezTo>
                  <a:cubicBezTo>
                    <a:pt x="1487" y="795"/>
                    <a:pt x="1345" y="911"/>
                    <a:pt x="1341" y="955"/>
                  </a:cubicBezTo>
                  <a:cubicBezTo>
                    <a:pt x="1337" y="999"/>
                    <a:pt x="1317" y="1050"/>
                    <a:pt x="1298" y="1071"/>
                  </a:cubicBezTo>
                  <a:cubicBezTo>
                    <a:pt x="1279" y="1091"/>
                    <a:pt x="1262" y="1129"/>
                    <a:pt x="1256" y="1155"/>
                  </a:cubicBezTo>
                  <a:cubicBezTo>
                    <a:pt x="1250" y="1181"/>
                    <a:pt x="1244" y="1207"/>
                    <a:pt x="1257" y="1223"/>
                  </a:cubicBezTo>
                  <a:cubicBezTo>
                    <a:pt x="1270" y="1239"/>
                    <a:pt x="1287" y="1198"/>
                    <a:pt x="1276" y="1278"/>
                  </a:cubicBezTo>
                  <a:cubicBezTo>
                    <a:pt x="1266" y="1358"/>
                    <a:pt x="1248" y="1340"/>
                    <a:pt x="1218" y="1404"/>
                  </a:cubicBezTo>
                  <a:cubicBezTo>
                    <a:pt x="1187" y="1468"/>
                    <a:pt x="1168" y="1475"/>
                    <a:pt x="1191" y="1496"/>
                  </a:cubicBezTo>
                  <a:cubicBezTo>
                    <a:pt x="1214" y="1518"/>
                    <a:pt x="1217" y="1521"/>
                    <a:pt x="1216" y="1544"/>
                  </a:cubicBezTo>
                  <a:cubicBezTo>
                    <a:pt x="1216" y="1565"/>
                    <a:pt x="1056" y="1687"/>
                    <a:pt x="1027" y="1709"/>
                  </a:cubicBezTo>
                  <a:cubicBezTo>
                    <a:pt x="1024" y="1711"/>
                    <a:pt x="1021" y="1713"/>
                    <a:pt x="1017" y="1715"/>
                  </a:cubicBezTo>
                  <a:cubicBezTo>
                    <a:pt x="985" y="1732"/>
                    <a:pt x="985" y="1732"/>
                    <a:pt x="985" y="1732"/>
                  </a:cubicBezTo>
                  <a:cubicBezTo>
                    <a:pt x="956" y="1747"/>
                    <a:pt x="919" y="1738"/>
                    <a:pt x="902" y="1710"/>
                  </a:cubicBezTo>
                  <a:cubicBezTo>
                    <a:pt x="889" y="1690"/>
                    <a:pt x="876" y="1672"/>
                    <a:pt x="871" y="1672"/>
                  </a:cubicBezTo>
                  <a:cubicBezTo>
                    <a:pt x="865" y="1672"/>
                    <a:pt x="820" y="1679"/>
                    <a:pt x="786" y="1685"/>
                  </a:cubicBezTo>
                  <a:cubicBezTo>
                    <a:pt x="765" y="1688"/>
                    <a:pt x="745" y="1680"/>
                    <a:pt x="729" y="1666"/>
                  </a:cubicBezTo>
                  <a:cubicBezTo>
                    <a:pt x="723" y="1660"/>
                    <a:pt x="715" y="1658"/>
                    <a:pt x="706" y="1670"/>
                  </a:cubicBezTo>
                  <a:cubicBezTo>
                    <a:pt x="684" y="1698"/>
                    <a:pt x="666" y="1749"/>
                    <a:pt x="632" y="1767"/>
                  </a:cubicBezTo>
                  <a:cubicBezTo>
                    <a:pt x="597" y="1784"/>
                    <a:pt x="400" y="1867"/>
                    <a:pt x="395" y="1874"/>
                  </a:cubicBezTo>
                  <a:cubicBezTo>
                    <a:pt x="389" y="1882"/>
                    <a:pt x="377" y="1936"/>
                    <a:pt x="322" y="1955"/>
                  </a:cubicBezTo>
                  <a:cubicBezTo>
                    <a:pt x="285" y="1968"/>
                    <a:pt x="142" y="1970"/>
                    <a:pt x="51" y="1970"/>
                  </a:cubicBezTo>
                  <a:cubicBezTo>
                    <a:pt x="50" y="2005"/>
                    <a:pt x="50" y="2005"/>
                    <a:pt x="50" y="2005"/>
                  </a:cubicBezTo>
                  <a:cubicBezTo>
                    <a:pt x="50" y="2008"/>
                    <a:pt x="49" y="2012"/>
                    <a:pt x="47" y="2015"/>
                  </a:cubicBezTo>
                  <a:cubicBezTo>
                    <a:pt x="21" y="2067"/>
                    <a:pt x="21" y="2067"/>
                    <a:pt x="21" y="2067"/>
                  </a:cubicBezTo>
                  <a:cubicBezTo>
                    <a:pt x="19" y="2070"/>
                    <a:pt x="18" y="2073"/>
                    <a:pt x="15" y="2075"/>
                  </a:cubicBezTo>
                  <a:cubicBezTo>
                    <a:pt x="0" y="2087"/>
                    <a:pt x="0" y="2087"/>
                    <a:pt x="0" y="2087"/>
                  </a:cubicBezTo>
                  <a:cubicBezTo>
                    <a:pt x="5" y="2096"/>
                    <a:pt x="12" y="2102"/>
                    <a:pt x="21" y="2105"/>
                  </a:cubicBezTo>
                  <a:cubicBezTo>
                    <a:pt x="154" y="2140"/>
                    <a:pt x="154" y="2140"/>
                    <a:pt x="154" y="2140"/>
                  </a:cubicBezTo>
                  <a:cubicBezTo>
                    <a:pt x="161" y="2142"/>
                    <a:pt x="166" y="2146"/>
                    <a:pt x="171" y="2151"/>
                  </a:cubicBezTo>
                  <a:cubicBezTo>
                    <a:pt x="226" y="2212"/>
                    <a:pt x="226" y="2212"/>
                    <a:pt x="226" y="2212"/>
                  </a:cubicBezTo>
                  <a:cubicBezTo>
                    <a:pt x="236" y="2223"/>
                    <a:pt x="252" y="2226"/>
                    <a:pt x="266" y="2219"/>
                  </a:cubicBezTo>
                  <a:cubicBezTo>
                    <a:pt x="280" y="2212"/>
                    <a:pt x="280" y="2212"/>
                    <a:pt x="280" y="2212"/>
                  </a:cubicBezTo>
                  <a:cubicBezTo>
                    <a:pt x="293" y="2206"/>
                    <a:pt x="308" y="2208"/>
                    <a:pt x="319" y="2218"/>
                  </a:cubicBezTo>
                  <a:cubicBezTo>
                    <a:pt x="332" y="2230"/>
                    <a:pt x="332" y="2230"/>
                    <a:pt x="332" y="2230"/>
                  </a:cubicBezTo>
                  <a:cubicBezTo>
                    <a:pt x="349" y="2245"/>
                    <a:pt x="376" y="2240"/>
                    <a:pt x="386" y="2220"/>
                  </a:cubicBezTo>
                  <a:cubicBezTo>
                    <a:pt x="394" y="2202"/>
                    <a:pt x="394" y="2202"/>
                    <a:pt x="394" y="2202"/>
                  </a:cubicBezTo>
                  <a:cubicBezTo>
                    <a:pt x="399" y="2192"/>
                    <a:pt x="409" y="2185"/>
                    <a:pt x="420" y="2184"/>
                  </a:cubicBezTo>
                  <a:cubicBezTo>
                    <a:pt x="528" y="2169"/>
                    <a:pt x="528" y="2169"/>
                    <a:pt x="528" y="2169"/>
                  </a:cubicBezTo>
                  <a:cubicBezTo>
                    <a:pt x="537" y="2167"/>
                    <a:pt x="546" y="2170"/>
                    <a:pt x="553" y="2175"/>
                  </a:cubicBezTo>
                  <a:cubicBezTo>
                    <a:pt x="674" y="2266"/>
                    <a:pt x="674" y="2266"/>
                    <a:pt x="674" y="2266"/>
                  </a:cubicBezTo>
                  <a:cubicBezTo>
                    <a:pt x="682" y="2272"/>
                    <a:pt x="686" y="2280"/>
                    <a:pt x="687" y="2289"/>
                  </a:cubicBezTo>
                  <a:cubicBezTo>
                    <a:pt x="690" y="2318"/>
                    <a:pt x="697" y="2381"/>
                    <a:pt x="698" y="2402"/>
                  </a:cubicBezTo>
                  <a:cubicBezTo>
                    <a:pt x="700" y="2430"/>
                    <a:pt x="956" y="2493"/>
                    <a:pt x="978" y="2498"/>
                  </a:cubicBezTo>
                  <a:cubicBezTo>
                    <a:pt x="979" y="2499"/>
                    <a:pt x="980" y="2499"/>
                    <a:pt x="981" y="2499"/>
                  </a:cubicBezTo>
                  <a:cubicBezTo>
                    <a:pt x="1004" y="2503"/>
                    <a:pt x="1312" y="2550"/>
                    <a:pt x="1327" y="2548"/>
                  </a:cubicBezTo>
                  <a:cubicBezTo>
                    <a:pt x="1343" y="2545"/>
                    <a:pt x="1568" y="2482"/>
                    <a:pt x="1595" y="2469"/>
                  </a:cubicBezTo>
                  <a:cubicBezTo>
                    <a:pt x="1614" y="2461"/>
                    <a:pt x="1625" y="2435"/>
                    <a:pt x="1630" y="2421"/>
                  </a:cubicBezTo>
                  <a:cubicBezTo>
                    <a:pt x="1633" y="2414"/>
                    <a:pt x="1638" y="2408"/>
                    <a:pt x="1644" y="2404"/>
                  </a:cubicBezTo>
                  <a:cubicBezTo>
                    <a:pt x="1768" y="2326"/>
                    <a:pt x="1768" y="2326"/>
                    <a:pt x="1768" y="2326"/>
                  </a:cubicBezTo>
                  <a:cubicBezTo>
                    <a:pt x="1777" y="2320"/>
                    <a:pt x="1790" y="2319"/>
                    <a:pt x="1800" y="2324"/>
                  </a:cubicBezTo>
                  <a:cubicBezTo>
                    <a:pt x="1962" y="2400"/>
                    <a:pt x="1962" y="2400"/>
                    <a:pt x="1962" y="2400"/>
                  </a:cubicBezTo>
                  <a:cubicBezTo>
                    <a:pt x="1966" y="2401"/>
                    <a:pt x="1969" y="2403"/>
                    <a:pt x="1972" y="2406"/>
                  </a:cubicBezTo>
                  <a:cubicBezTo>
                    <a:pt x="2053" y="2484"/>
                    <a:pt x="2053" y="2484"/>
                    <a:pt x="2053" y="2484"/>
                  </a:cubicBezTo>
                  <a:cubicBezTo>
                    <a:pt x="2056" y="2486"/>
                    <a:pt x="2058" y="2489"/>
                    <a:pt x="2059" y="2492"/>
                  </a:cubicBezTo>
                  <a:cubicBezTo>
                    <a:pt x="2065" y="2502"/>
                    <a:pt x="2084" y="2531"/>
                    <a:pt x="2121" y="2557"/>
                  </a:cubicBezTo>
                  <a:cubicBezTo>
                    <a:pt x="2167" y="2589"/>
                    <a:pt x="2170" y="2574"/>
                    <a:pt x="2220" y="2575"/>
                  </a:cubicBezTo>
                  <a:cubicBezTo>
                    <a:pt x="2270" y="2577"/>
                    <a:pt x="2328" y="2589"/>
                    <a:pt x="2335" y="2589"/>
                  </a:cubicBezTo>
                  <a:cubicBezTo>
                    <a:pt x="2343" y="2589"/>
                    <a:pt x="2407" y="2586"/>
                    <a:pt x="2467" y="2569"/>
                  </a:cubicBezTo>
                  <a:cubicBezTo>
                    <a:pt x="2528" y="2553"/>
                    <a:pt x="2513" y="2617"/>
                    <a:pt x="2534" y="2631"/>
                  </a:cubicBezTo>
                  <a:cubicBezTo>
                    <a:pt x="2551" y="2642"/>
                    <a:pt x="2549" y="2692"/>
                    <a:pt x="2548" y="2707"/>
                  </a:cubicBezTo>
                  <a:cubicBezTo>
                    <a:pt x="2548" y="2710"/>
                    <a:pt x="2547" y="2713"/>
                    <a:pt x="2546" y="2716"/>
                  </a:cubicBezTo>
                  <a:cubicBezTo>
                    <a:pt x="2510" y="2816"/>
                    <a:pt x="2510" y="2816"/>
                    <a:pt x="2510" y="2816"/>
                  </a:cubicBezTo>
                  <a:cubicBezTo>
                    <a:pt x="2508" y="2822"/>
                    <a:pt x="2508" y="2828"/>
                    <a:pt x="2509" y="2834"/>
                  </a:cubicBezTo>
                  <a:cubicBezTo>
                    <a:pt x="2516" y="2870"/>
                    <a:pt x="2516" y="2870"/>
                    <a:pt x="2516" y="2870"/>
                  </a:cubicBezTo>
                  <a:cubicBezTo>
                    <a:pt x="2519" y="2885"/>
                    <a:pt x="2532" y="2896"/>
                    <a:pt x="2548" y="2896"/>
                  </a:cubicBezTo>
                  <a:cubicBezTo>
                    <a:pt x="2576" y="2897"/>
                    <a:pt x="2576" y="2897"/>
                    <a:pt x="2576" y="2897"/>
                  </a:cubicBezTo>
                  <a:cubicBezTo>
                    <a:pt x="2589" y="2898"/>
                    <a:pt x="2601" y="2890"/>
                    <a:pt x="2607" y="2879"/>
                  </a:cubicBezTo>
                  <a:cubicBezTo>
                    <a:pt x="2617" y="2859"/>
                    <a:pt x="2632" y="2829"/>
                    <a:pt x="2634" y="2821"/>
                  </a:cubicBezTo>
                  <a:cubicBezTo>
                    <a:pt x="2637" y="2808"/>
                    <a:pt x="2660" y="2718"/>
                    <a:pt x="2666" y="2702"/>
                  </a:cubicBezTo>
                  <a:cubicBezTo>
                    <a:pt x="2672" y="2687"/>
                    <a:pt x="2731" y="2543"/>
                    <a:pt x="2734" y="2522"/>
                  </a:cubicBezTo>
                  <a:cubicBezTo>
                    <a:pt x="2737" y="2502"/>
                    <a:pt x="2792" y="2415"/>
                    <a:pt x="2812" y="2389"/>
                  </a:cubicBezTo>
                  <a:cubicBezTo>
                    <a:pt x="2831" y="2364"/>
                    <a:pt x="2869" y="2305"/>
                    <a:pt x="2880" y="2279"/>
                  </a:cubicBezTo>
                  <a:cubicBezTo>
                    <a:pt x="2892" y="2253"/>
                    <a:pt x="2906" y="2223"/>
                    <a:pt x="2909" y="2213"/>
                  </a:cubicBezTo>
                  <a:cubicBezTo>
                    <a:pt x="2911" y="2202"/>
                    <a:pt x="3013" y="2140"/>
                    <a:pt x="3037" y="2138"/>
                  </a:cubicBezTo>
                  <a:cubicBezTo>
                    <a:pt x="3060" y="2136"/>
                    <a:pt x="3130" y="2175"/>
                    <a:pt x="3188" y="2197"/>
                  </a:cubicBezTo>
                  <a:cubicBezTo>
                    <a:pt x="3245" y="2220"/>
                    <a:pt x="3291" y="2247"/>
                    <a:pt x="3328" y="2266"/>
                  </a:cubicBezTo>
                  <a:cubicBezTo>
                    <a:pt x="3364" y="2285"/>
                    <a:pt x="3427" y="2274"/>
                    <a:pt x="3448" y="2267"/>
                  </a:cubicBezTo>
                  <a:cubicBezTo>
                    <a:pt x="3463" y="2262"/>
                    <a:pt x="3491" y="2246"/>
                    <a:pt x="3508" y="2236"/>
                  </a:cubicBezTo>
                  <a:cubicBezTo>
                    <a:pt x="3518" y="2231"/>
                    <a:pt x="3529" y="2230"/>
                    <a:pt x="3539" y="2235"/>
                  </a:cubicBezTo>
                  <a:cubicBezTo>
                    <a:pt x="3574" y="2250"/>
                    <a:pt x="3653" y="2286"/>
                    <a:pt x="3671" y="2297"/>
                  </a:cubicBezTo>
                  <a:cubicBezTo>
                    <a:pt x="3694" y="2310"/>
                    <a:pt x="3689" y="2297"/>
                    <a:pt x="3743" y="2265"/>
                  </a:cubicBezTo>
                  <a:cubicBezTo>
                    <a:pt x="3770" y="2249"/>
                    <a:pt x="3774" y="2236"/>
                    <a:pt x="3771" y="2228"/>
                  </a:cubicBezTo>
                  <a:cubicBezTo>
                    <a:pt x="3768" y="2217"/>
                    <a:pt x="3769" y="2205"/>
                    <a:pt x="3776" y="2196"/>
                  </a:cubicBezTo>
                  <a:cubicBezTo>
                    <a:pt x="3799" y="2168"/>
                    <a:pt x="3835" y="2119"/>
                    <a:pt x="3826" y="211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0"/>
            <p:cNvSpPr>
              <a:spLocks/>
            </p:cNvSpPr>
            <p:nvPr/>
          </p:nvSpPr>
          <p:spPr bwMode="auto">
            <a:xfrm>
              <a:off x="5473545" y="2230967"/>
              <a:ext cx="703729" cy="1042402"/>
            </a:xfrm>
            <a:custGeom>
              <a:avLst/>
              <a:gdLst>
                <a:gd name="T0" fmla="*/ 2002 w 2202"/>
                <a:gd name="T1" fmla="*/ 2255 h 3262"/>
                <a:gd name="T2" fmla="*/ 1887 w 2202"/>
                <a:gd name="T3" fmla="*/ 2158 h 3262"/>
                <a:gd name="T4" fmla="*/ 1797 w 2202"/>
                <a:gd name="T5" fmla="*/ 2062 h 3262"/>
                <a:gd name="T6" fmla="*/ 1765 w 2202"/>
                <a:gd name="T7" fmla="*/ 1955 h 3262"/>
                <a:gd name="T8" fmla="*/ 1574 w 2202"/>
                <a:gd name="T9" fmla="*/ 1947 h 3262"/>
                <a:gd name="T10" fmla="*/ 1308 w 2202"/>
                <a:gd name="T11" fmla="*/ 1890 h 3262"/>
                <a:gd name="T12" fmla="*/ 1134 w 2202"/>
                <a:gd name="T13" fmla="*/ 1794 h 3262"/>
                <a:gd name="T14" fmla="*/ 852 w 2202"/>
                <a:gd name="T15" fmla="*/ 1661 h 3262"/>
                <a:gd name="T16" fmla="*/ 859 w 2202"/>
                <a:gd name="T17" fmla="*/ 1413 h 3262"/>
                <a:gd name="T18" fmla="*/ 865 w 2202"/>
                <a:gd name="T19" fmla="*/ 1275 h 3262"/>
                <a:gd name="T20" fmla="*/ 965 w 2202"/>
                <a:gd name="T21" fmla="*/ 1010 h 3262"/>
                <a:gd name="T22" fmla="*/ 1037 w 2202"/>
                <a:gd name="T23" fmla="*/ 778 h 3262"/>
                <a:gd name="T24" fmla="*/ 1039 w 2202"/>
                <a:gd name="T25" fmla="*/ 619 h 3262"/>
                <a:gd name="T26" fmla="*/ 1108 w 2202"/>
                <a:gd name="T27" fmla="*/ 393 h 3262"/>
                <a:gd name="T28" fmla="*/ 924 w 2202"/>
                <a:gd name="T29" fmla="*/ 320 h 3262"/>
                <a:gd name="T30" fmla="*/ 659 w 2202"/>
                <a:gd name="T31" fmla="*/ 120 h 3262"/>
                <a:gd name="T32" fmla="*/ 533 w 2202"/>
                <a:gd name="T33" fmla="*/ 87 h 3262"/>
                <a:gd name="T34" fmla="*/ 219 w 2202"/>
                <a:gd name="T35" fmla="*/ 35 h 3262"/>
                <a:gd name="T36" fmla="*/ 244 w 2202"/>
                <a:gd name="T37" fmla="*/ 164 h 3262"/>
                <a:gd name="T38" fmla="*/ 284 w 2202"/>
                <a:gd name="T39" fmla="*/ 247 h 3262"/>
                <a:gd name="T40" fmla="*/ 324 w 2202"/>
                <a:gd name="T41" fmla="*/ 304 h 3262"/>
                <a:gd name="T42" fmla="*/ 364 w 2202"/>
                <a:gd name="T43" fmla="*/ 372 h 3262"/>
                <a:gd name="T44" fmla="*/ 468 w 2202"/>
                <a:gd name="T45" fmla="*/ 411 h 3262"/>
                <a:gd name="T46" fmla="*/ 517 w 2202"/>
                <a:gd name="T47" fmla="*/ 467 h 3262"/>
                <a:gd name="T48" fmla="*/ 519 w 2202"/>
                <a:gd name="T49" fmla="*/ 579 h 3262"/>
                <a:gd name="T50" fmla="*/ 530 w 2202"/>
                <a:gd name="T51" fmla="*/ 689 h 3262"/>
                <a:gd name="T52" fmla="*/ 480 w 2202"/>
                <a:gd name="T53" fmla="*/ 688 h 3262"/>
                <a:gd name="T54" fmla="*/ 382 w 2202"/>
                <a:gd name="T55" fmla="*/ 649 h 3262"/>
                <a:gd name="T56" fmla="*/ 306 w 2202"/>
                <a:gd name="T57" fmla="*/ 692 h 3262"/>
                <a:gd name="T58" fmla="*/ 223 w 2202"/>
                <a:gd name="T59" fmla="*/ 848 h 3262"/>
                <a:gd name="T60" fmla="*/ 203 w 2202"/>
                <a:gd name="T61" fmla="*/ 1178 h 3262"/>
                <a:gd name="T62" fmla="*/ 98 w 2202"/>
                <a:gd name="T63" fmla="*/ 1255 h 3262"/>
                <a:gd name="T64" fmla="*/ 57 w 2202"/>
                <a:gd name="T65" fmla="*/ 1421 h 3262"/>
                <a:gd name="T66" fmla="*/ 102 w 2202"/>
                <a:gd name="T67" fmla="*/ 1605 h 3262"/>
                <a:gd name="T68" fmla="*/ 159 w 2202"/>
                <a:gd name="T69" fmla="*/ 1907 h 3262"/>
                <a:gd name="T70" fmla="*/ 263 w 2202"/>
                <a:gd name="T71" fmla="*/ 2160 h 3262"/>
                <a:gd name="T72" fmla="*/ 169 w 2202"/>
                <a:gd name="T73" fmla="*/ 2321 h 3262"/>
                <a:gd name="T74" fmla="*/ 148 w 2202"/>
                <a:gd name="T75" fmla="*/ 2349 h 3262"/>
                <a:gd name="T76" fmla="*/ 191 w 2202"/>
                <a:gd name="T77" fmla="*/ 2408 h 3262"/>
                <a:gd name="T78" fmla="*/ 141 w 2202"/>
                <a:gd name="T79" fmla="*/ 2457 h 3262"/>
                <a:gd name="T80" fmla="*/ 185 w 2202"/>
                <a:gd name="T81" fmla="*/ 2547 h 3262"/>
                <a:gd name="T82" fmla="*/ 204 w 2202"/>
                <a:gd name="T83" fmla="*/ 2638 h 3262"/>
                <a:gd name="T84" fmla="*/ 204 w 2202"/>
                <a:gd name="T85" fmla="*/ 2922 h 3262"/>
                <a:gd name="T86" fmla="*/ 346 w 2202"/>
                <a:gd name="T87" fmla="*/ 2918 h 3262"/>
                <a:gd name="T88" fmla="*/ 541 w 2202"/>
                <a:gd name="T89" fmla="*/ 2930 h 3262"/>
                <a:gd name="T90" fmla="*/ 656 w 2202"/>
                <a:gd name="T91" fmla="*/ 3020 h 3262"/>
                <a:gd name="T92" fmla="*/ 869 w 2202"/>
                <a:gd name="T93" fmla="*/ 3180 h 3262"/>
                <a:gd name="T94" fmla="*/ 1045 w 2202"/>
                <a:gd name="T95" fmla="*/ 3196 h 3262"/>
                <a:gd name="T96" fmla="*/ 1122 w 2202"/>
                <a:gd name="T97" fmla="*/ 3176 h 3262"/>
                <a:gd name="T98" fmla="*/ 1291 w 2202"/>
                <a:gd name="T99" fmla="*/ 3048 h 3262"/>
                <a:gd name="T100" fmla="*/ 1203 w 2202"/>
                <a:gd name="T101" fmla="*/ 2999 h 3262"/>
                <a:gd name="T102" fmla="*/ 1184 w 2202"/>
                <a:gd name="T103" fmla="*/ 2920 h 3262"/>
                <a:gd name="T104" fmla="*/ 1252 w 2202"/>
                <a:gd name="T105" fmla="*/ 2893 h 3262"/>
                <a:gd name="T106" fmla="*/ 1515 w 2202"/>
                <a:gd name="T107" fmla="*/ 2933 h 3262"/>
                <a:gd name="T108" fmla="*/ 1743 w 2202"/>
                <a:gd name="T109" fmla="*/ 2874 h 3262"/>
                <a:gd name="T110" fmla="*/ 1688 w 2202"/>
                <a:gd name="T111" fmla="*/ 2748 h 3262"/>
                <a:gd name="T112" fmla="*/ 1791 w 2202"/>
                <a:gd name="T113" fmla="*/ 2724 h 3262"/>
                <a:gd name="T114" fmla="*/ 2027 w 2202"/>
                <a:gd name="T115" fmla="*/ 2773 h 3262"/>
                <a:gd name="T116" fmla="*/ 2064 w 2202"/>
                <a:gd name="T117" fmla="*/ 2645 h 3262"/>
                <a:gd name="T118" fmla="*/ 2202 w 2202"/>
                <a:gd name="T119" fmla="*/ 2435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02" h="3262">
                  <a:moveTo>
                    <a:pt x="2117" y="2370"/>
                  </a:moveTo>
                  <a:cubicBezTo>
                    <a:pt x="2071" y="2335"/>
                    <a:pt x="2015" y="2271"/>
                    <a:pt x="2002" y="2255"/>
                  </a:cubicBezTo>
                  <a:cubicBezTo>
                    <a:pt x="1992" y="2243"/>
                    <a:pt x="1937" y="2190"/>
                    <a:pt x="1913" y="2168"/>
                  </a:cubicBezTo>
                  <a:cubicBezTo>
                    <a:pt x="1906" y="2161"/>
                    <a:pt x="1897" y="2157"/>
                    <a:pt x="1887" y="2158"/>
                  </a:cubicBezTo>
                  <a:cubicBezTo>
                    <a:pt x="1861" y="2158"/>
                    <a:pt x="1809" y="2160"/>
                    <a:pt x="1797" y="2154"/>
                  </a:cubicBezTo>
                  <a:cubicBezTo>
                    <a:pt x="1781" y="2147"/>
                    <a:pt x="1791" y="2083"/>
                    <a:pt x="1797" y="2062"/>
                  </a:cubicBezTo>
                  <a:cubicBezTo>
                    <a:pt x="1800" y="2050"/>
                    <a:pt x="1801" y="2017"/>
                    <a:pt x="1801" y="1991"/>
                  </a:cubicBezTo>
                  <a:cubicBezTo>
                    <a:pt x="1801" y="1971"/>
                    <a:pt x="1785" y="1955"/>
                    <a:pt x="1765" y="1955"/>
                  </a:cubicBezTo>
                  <a:cubicBezTo>
                    <a:pt x="1729" y="1954"/>
                    <a:pt x="1729" y="1954"/>
                    <a:pt x="1729" y="1954"/>
                  </a:cubicBezTo>
                  <a:cubicBezTo>
                    <a:pt x="1729" y="1954"/>
                    <a:pt x="1729" y="1954"/>
                    <a:pt x="1574" y="1947"/>
                  </a:cubicBezTo>
                  <a:cubicBezTo>
                    <a:pt x="1419" y="1940"/>
                    <a:pt x="1469" y="1946"/>
                    <a:pt x="1456" y="1946"/>
                  </a:cubicBezTo>
                  <a:cubicBezTo>
                    <a:pt x="1443" y="1946"/>
                    <a:pt x="1321" y="1895"/>
                    <a:pt x="1308" y="1890"/>
                  </a:cubicBezTo>
                  <a:cubicBezTo>
                    <a:pt x="1295" y="1884"/>
                    <a:pt x="1268" y="1829"/>
                    <a:pt x="1258" y="1808"/>
                  </a:cubicBezTo>
                  <a:cubicBezTo>
                    <a:pt x="1248" y="1787"/>
                    <a:pt x="1208" y="1804"/>
                    <a:pt x="1134" y="1794"/>
                  </a:cubicBezTo>
                  <a:cubicBezTo>
                    <a:pt x="1061" y="1784"/>
                    <a:pt x="978" y="1761"/>
                    <a:pt x="926" y="1741"/>
                  </a:cubicBezTo>
                  <a:cubicBezTo>
                    <a:pt x="874" y="1722"/>
                    <a:pt x="882" y="1693"/>
                    <a:pt x="852" y="1661"/>
                  </a:cubicBezTo>
                  <a:cubicBezTo>
                    <a:pt x="821" y="1629"/>
                    <a:pt x="801" y="1595"/>
                    <a:pt x="802" y="1569"/>
                  </a:cubicBezTo>
                  <a:cubicBezTo>
                    <a:pt x="802" y="1546"/>
                    <a:pt x="847" y="1440"/>
                    <a:pt x="859" y="1413"/>
                  </a:cubicBezTo>
                  <a:cubicBezTo>
                    <a:pt x="861" y="1409"/>
                    <a:pt x="862" y="1405"/>
                    <a:pt x="862" y="1400"/>
                  </a:cubicBezTo>
                  <a:cubicBezTo>
                    <a:pt x="865" y="1275"/>
                    <a:pt x="865" y="1275"/>
                    <a:pt x="865" y="1275"/>
                  </a:cubicBezTo>
                  <a:cubicBezTo>
                    <a:pt x="866" y="1259"/>
                    <a:pt x="912" y="1185"/>
                    <a:pt x="913" y="1167"/>
                  </a:cubicBezTo>
                  <a:cubicBezTo>
                    <a:pt x="913" y="1149"/>
                    <a:pt x="950" y="1064"/>
                    <a:pt x="965" y="1010"/>
                  </a:cubicBezTo>
                  <a:cubicBezTo>
                    <a:pt x="979" y="955"/>
                    <a:pt x="964" y="929"/>
                    <a:pt x="965" y="908"/>
                  </a:cubicBezTo>
                  <a:cubicBezTo>
                    <a:pt x="966" y="888"/>
                    <a:pt x="1038" y="819"/>
                    <a:pt x="1037" y="778"/>
                  </a:cubicBezTo>
                  <a:cubicBezTo>
                    <a:pt x="1035" y="736"/>
                    <a:pt x="1030" y="736"/>
                    <a:pt x="1026" y="697"/>
                  </a:cubicBezTo>
                  <a:cubicBezTo>
                    <a:pt x="1022" y="658"/>
                    <a:pt x="1036" y="627"/>
                    <a:pt x="1039" y="619"/>
                  </a:cubicBezTo>
                  <a:cubicBezTo>
                    <a:pt x="1042" y="612"/>
                    <a:pt x="1084" y="496"/>
                    <a:pt x="1106" y="471"/>
                  </a:cubicBezTo>
                  <a:cubicBezTo>
                    <a:pt x="1128" y="445"/>
                    <a:pt x="1124" y="396"/>
                    <a:pt x="1108" y="393"/>
                  </a:cubicBezTo>
                  <a:cubicBezTo>
                    <a:pt x="1093" y="390"/>
                    <a:pt x="1038" y="372"/>
                    <a:pt x="1012" y="361"/>
                  </a:cubicBezTo>
                  <a:cubicBezTo>
                    <a:pt x="986" y="350"/>
                    <a:pt x="939" y="331"/>
                    <a:pt x="924" y="320"/>
                  </a:cubicBezTo>
                  <a:cubicBezTo>
                    <a:pt x="908" y="309"/>
                    <a:pt x="793" y="186"/>
                    <a:pt x="773" y="173"/>
                  </a:cubicBezTo>
                  <a:cubicBezTo>
                    <a:pt x="752" y="159"/>
                    <a:pt x="687" y="129"/>
                    <a:pt x="659" y="120"/>
                  </a:cubicBezTo>
                  <a:cubicBezTo>
                    <a:pt x="633" y="112"/>
                    <a:pt x="556" y="93"/>
                    <a:pt x="539" y="89"/>
                  </a:cubicBezTo>
                  <a:cubicBezTo>
                    <a:pt x="537" y="88"/>
                    <a:pt x="535" y="88"/>
                    <a:pt x="533" y="87"/>
                  </a:cubicBezTo>
                  <a:cubicBezTo>
                    <a:pt x="510" y="76"/>
                    <a:pt x="356" y="7"/>
                    <a:pt x="315" y="4"/>
                  </a:cubicBezTo>
                  <a:cubicBezTo>
                    <a:pt x="270" y="0"/>
                    <a:pt x="283" y="16"/>
                    <a:pt x="219" y="35"/>
                  </a:cubicBezTo>
                  <a:cubicBezTo>
                    <a:pt x="162" y="52"/>
                    <a:pt x="226" y="140"/>
                    <a:pt x="240" y="157"/>
                  </a:cubicBezTo>
                  <a:cubicBezTo>
                    <a:pt x="241" y="159"/>
                    <a:pt x="243" y="162"/>
                    <a:pt x="244" y="164"/>
                  </a:cubicBezTo>
                  <a:cubicBezTo>
                    <a:pt x="280" y="241"/>
                    <a:pt x="280" y="241"/>
                    <a:pt x="280" y="241"/>
                  </a:cubicBezTo>
                  <a:cubicBezTo>
                    <a:pt x="281" y="244"/>
                    <a:pt x="283" y="245"/>
                    <a:pt x="284" y="247"/>
                  </a:cubicBezTo>
                  <a:cubicBezTo>
                    <a:pt x="320" y="297"/>
                    <a:pt x="320" y="297"/>
                    <a:pt x="320" y="297"/>
                  </a:cubicBezTo>
                  <a:cubicBezTo>
                    <a:pt x="322" y="299"/>
                    <a:pt x="323" y="302"/>
                    <a:pt x="324" y="304"/>
                  </a:cubicBezTo>
                  <a:cubicBezTo>
                    <a:pt x="343" y="351"/>
                    <a:pt x="343" y="351"/>
                    <a:pt x="343" y="351"/>
                  </a:cubicBezTo>
                  <a:cubicBezTo>
                    <a:pt x="347" y="361"/>
                    <a:pt x="355" y="368"/>
                    <a:pt x="364" y="372"/>
                  </a:cubicBezTo>
                  <a:cubicBezTo>
                    <a:pt x="459" y="406"/>
                    <a:pt x="459" y="406"/>
                    <a:pt x="459" y="406"/>
                  </a:cubicBezTo>
                  <a:cubicBezTo>
                    <a:pt x="462" y="408"/>
                    <a:pt x="465" y="409"/>
                    <a:pt x="468" y="411"/>
                  </a:cubicBezTo>
                  <a:cubicBezTo>
                    <a:pt x="503" y="438"/>
                    <a:pt x="503" y="438"/>
                    <a:pt x="503" y="438"/>
                  </a:cubicBezTo>
                  <a:cubicBezTo>
                    <a:pt x="512" y="445"/>
                    <a:pt x="518" y="456"/>
                    <a:pt x="517" y="467"/>
                  </a:cubicBezTo>
                  <a:cubicBezTo>
                    <a:pt x="515" y="561"/>
                    <a:pt x="515" y="561"/>
                    <a:pt x="515" y="561"/>
                  </a:cubicBezTo>
                  <a:cubicBezTo>
                    <a:pt x="515" y="567"/>
                    <a:pt x="516" y="574"/>
                    <a:pt x="519" y="579"/>
                  </a:cubicBezTo>
                  <a:cubicBezTo>
                    <a:pt x="551" y="638"/>
                    <a:pt x="551" y="638"/>
                    <a:pt x="551" y="638"/>
                  </a:cubicBezTo>
                  <a:cubicBezTo>
                    <a:pt x="562" y="658"/>
                    <a:pt x="552" y="683"/>
                    <a:pt x="530" y="689"/>
                  </a:cubicBezTo>
                  <a:cubicBezTo>
                    <a:pt x="514" y="694"/>
                    <a:pt x="514" y="694"/>
                    <a:pt x="514" y="694"/>
                  </a:cubicBezTo>
                  <a:cubicBezTo>
                    <a:pt x="502" y="698"/>
                    <a:pt x="490" y="696"/>
                    <a:pt x="480" y="688"/>
                  </a:cubicBezTo>
                  <a:cubicBezTo>
                    <a:pt x="459" y="671"/>
                    <a:pt x="421" y="642"/>
                    <a:pt x="410" y="638"/>
                  </a:cubicBezTo>
                  <a:cubicBezTo>
                    <a:pt x="399" y="634"/>
                    <a:pt x="387" y="643"/>
                    <a:pt x="382" y="649"/>
                  </a:cubicBezTo>
                  <a:cubicBezTo>
                    <a:pt x="379" y="652"/>
                    <a:pt x="376" y="654"/>
                    <a:pt x="373" y="656"/>
                  </a:cubicBezTo>
                  <a:cubicBezTo>
                    <a:pt x="306" y="692"/>
                    <a:pt x="306" y="692"/>
                    <a:pt x="306" y="692"/>
                  </a:cubicBezTo>
                  <a:cubicBezTo>
                    <a:pt x="299" y="695"/>
                    <a:pt x="294" y="701"/>
                    <a:pt x="290" y="708"/>
                  </a:cubicBezTo>
                  <a:cubicBezTo>
                    <a:pt x="223" y="848"/>
                    <a:pt x="223" y="848"/>
                    <a:pt x="223" y="848"/>
                  </a:cubicBezTo>
                  <a:cubicBezTo>
                    <a:pt x="223" y="848"/>
                    <a:pt x="153" y="1000"/>
                    <a:pt x="159" y="1016"/>
                  </a:cubicBezTo>
                  <a:cubicBezTo>
                    <a:pt x="164" y="1027"/>
                    <a:pt x="190" y="1128"/>
                    <a:pt x="203" y="1178"/>
                  </a:cubicBezTo>
                  <a:cubicBezTo>
                    <a:pt x="207" y="1195"/>
                    <a:pt x="199" y="1212"/>
                    <a:pt x="183" y="1219"/>
                  </a:cubicBezTo>
                  <a:cubicBezTo>
                    <a:pt x="152" y="1234"/>
                    <a:pt x="104" y="1256"/>
                    <a:pt x="98" y="1255"/>
                  </a:cubicBezTo>
                  <a:cubicBezTo>
                    <a:pt x="90" y="1255"/>
                    <a:pt x="6" y="1284"/>
                    <a:pt x="3" y="1294"/>
                  </a:cubicBezTo>
                  <a:cubicBezTo>
                    <a:pt x="0" y="1305"/>
                    <a:pt x="42" y="1384"/>
                    <a:pt x="57" y="1421"/>
                  </a:cubicBezTo>
                  <a:cubicBezTo>
                    <a:pt x="70" y="1454"/>
                    <a:pt x="96" y="1573"/>
                    <a:pt x="101" y="1597"/>
                  </a:cubicBezTo>
                  <a:cubicBezTo>
                    <a:pt x="101" y="1600"/>
                    <a:pt x="102" y="1603"/>
                    <a:pt x="102" y="1605"/>
                  </a:cubicBezTo>
                  <a:cubicBezTo>
                    <a:pt x="98" y="1734"/>
                    <a:pt x="98" y="1734"/>
                    <a:pt x="98" y="1734"/>
                  </a:cubicBezTo>
                  <a:cubicBezTo>
                    <a:pt x="97" y="1754"/>
                    <a:pt x="154" y="1899"/>
                    <a:pt x="159" y="1907"/>
                  </a:cubicBezTo>
                  <a:cubicBezTo>
                    <a:pt x="164" y="1915"/>
                    <a:pt x="274" y="2030"/>
                    <a:pt x="279" y="2038"/>
                  </a:cubicBezTo>
                  <a:cubicBezTo>
                    <a:pt x="283" y="2044"/>
                    <a:pt x="267" y="2135"/>
                    <a:pt x="263" y="2160"/>
                  </a:cubicBezTo>
                  <a:cubicBezTo>
                    <a:pt x="262" y="2165"/>
                    <a:pt x="261" y="2169"/>
                    <a:pt x="258" y="2173"/>
                  </a:cubicBezTo>
                  <a:cubicBezTo>
                    <a:pt x="169" y="2321"/>
                    <a:pt x="169" y="2321"/>
                    <a:pt x="169" y="2321"/>
                  </a:cubicBezTo>
                  <a:cubicBezTo>
                    <a:pt x="168" y="2322"/>
                    <a:pt x="168" y="2323"/>
                    <a:pt x="167" y="2324"/>
                  </a:cubicBezTo>
                  <a:cubicBezTo>
                    <a:pt x="148" y="2349"/>
                    <a:pt x="148" y="2349"/>
                    <a:pt x="148" y="2349"/>
                  </a:cubicBezTo>
                  <a:cubicBezTo>
                    <a:pt x="158" y="2353"/>
                    <a:pt x="167" y="2357"/>
                    <a:pt x="175" y="2361"/>
                  </a:cubicBezTo>
                  <a:cubicBezTo>
                    <a:pt x="193" y="2369"/>
                    <a:pt x="201" y="2391"/>
                    <a:pt x="191" y="2408"/>
                  </a:cubicBezTo>
                  <a:cubicBezTo>
                    <a:pt x="173" y="2440"/>
                    <a:pt x="173" y="2440"/>
                    <a:pt x="173" y="2440"/>
                  </a:cubicBezTo>
                  <a:cubicBezTo>
                    <a:pt x="167" y="2451"/>
                    <a:pt x="154" y="2458"/>
                    <a:pt x="141" y="2457"/>
                  </a:cubicBezTo>
                  <a:cubicBezTo>
                    <a:pt x="130" y="2456"/>
                    <a:pt x="120" y="2457"/>
                    <a:pt x="119" y="2462"/>
                  </a:cubicBezTo>
                  <a:cubicBezTo>
                    <a:pt x="119" y="2472"/>
                    <a:pt x="164" y="2552"/>
                    <a:pt x="185" y="2547"/>
                  </a:cubicBezTo>
                  <a:cubicBezTo>
                    <a:pt x="207" y="2542"/>
                    <a:pt x="353" y="2567"/>
                    <a:pt x="323" y="2595"/>
                  </a:cubicBezTo>
                  <a:cubicBezTo>
                    <a:pt x="294" y="2623"/>
                    <a:pt x="223" y="2621"/>
                    <a:pt x="204" y="2638"/>
                  </a:cubicBezTo>
                  <a:cubicBezTo>
                    <a:pt x="185" y="2656"/>
                    <a:pt x="145" y="2673"/>
                    <a:pt x="183" y="2731"/>
                  </a:cubicBezTo>
                  <a:cubicBezTo>
                    <a:pt x="221" y="2790"/>
                    <a:pt x="199" y="2898"/>
                    <a:pt x="204" y="2922"/>
                  </a:cubicBezTo>
                  <a:cubicBezTo>
                    <a:pt x="208" y="2945"/>
                    <a:pt x="260" y="2988"/>
                    <a:pt x="270" y="2991"/>
                  </a:cubicBezTo>
                  <a:cubicBezTo>
                    <a:pt x="281" y="2994"/>
                    <a:pt x="338" y="2925"/>
                    <a:pt x="346" y="2918"/>
                  </a:cubicBezTo>
                  <a:cubicBezTo>
                    <a:pt x="352" y="2912"/>
                    <a:pt x="464" y="2912"/>
                    <a:pt x="512" y="2913"/>
                  </a:cubicBezTo>
                  <a:cubicBezTo>
                    <a:pt x="524" y="2913"/>
                    <a:pt x="535" y="2920"/>
                    <a:pt x="541" y="2930"/>
                  </a:cubicBezTo>
                  <a:cubicBezTo>
                    <a:pt x="548" y="2942"/>
                    <a:pt x="557" y="2957"/>
                    <a:pt x="565" y="2963"/>
                  </a:cubicBezTo>
                  <a:cubicBezTo>
                    <a:pt x="581" y="2974"/>
                    <a:pt x="630" y="3012"/>
                    <a:pt x="656" y="3020"/>
                  </a:cubicBezTo>
                  <a:cubicBezTo>
                    <a:pt x="682" y="3029"/>
                    <a:pt x="820" y="3077"/>
                    <a:pt x="837" y="3103"/>
                  </a:cubicBezTo>
                  <a:cubicBezTo>
                    <a:pt x="855" y="3130"/>
                    <a:pt x="870" y="3159"/>
                    <a:pt x="869" y="3180"/>
                  </a:cubicBezTo>
                  <a:cubicBezTo>
                    <a:pt x="869" y="3191"/>
                    <a:pt x="874" y="3228"/>
                    <a:pt x="876" y="3262"/>
                  </a:cubicBezTo>
                  <a:cubicBezTo>
                    <a:pt x="1045" y="3196"/>
                    <a:pt x="1045" y="3196"/>
                    <a:pt x="1045" y="3196"/>
                  </a:cubicBezTo>
                  <a:cubicBezTo>
                    <a:pt x="1047" y="3195"/>
                    <a:pt x="1049" y="3195"/>
                    <a:pt x="1051" y="3194"/>
                  </a:cubicBezTo>
                  <a:cubicBezTo>
                    <a:pt x="1063" y="3192"/>
                    <a:pt x="1115" y="3181"/>
                    <a:pt x="1122" y="3176"/>
                  </a:cubicBezTo>
                  <a:cubicBezTo>
                    <a:pt x="1130" y="3171"/>
                    <a:pt x="1146" y="3141"/>
                    <a:pt x="1205" y="3106"/>
                  </a:cubicBezTo>
                  <a:cubicBezTo>
                    <a:pt x="1264" y="3071"/>
                    <a:pt x="1299" y="3054"/>
                    <a:pt x="1291" y="3048"/>
                  </a:cubicBezTo>
                  <a:cubicBezTo>
                    <a:pt x="1285" y="3044"/>
                    <a:pt x="1237" y="3021"/>
                    <a:pt x="1217" y="3011"/>
                  </a:cubicBezTo>
                  <a:cubicBezTo>
                    <a:pt x="1211" y="3009"/>
                    <a:pt x="1206" y="3004"/>
                    <a:pt x="1203" y="2999"/>
                  </a:cubicBezTo>
                  <a:cubicBezTo>
                    <a:pt x="1180" y="2966"/>
                    <a:pt x="1180" y="2966"/>
                    <a:pt x="1180" y="2966"/>
                  </a:cubicBezTo>
                  <a:cubicBezTo>
                    <a:pt x="1170" y="2951"/>
                    <a:pt x="1172" y="2932"/>
                    <a:pt x="1184" y="2920"/>
                  </a:cubicBezTo>
                  <a:cubicBezTo>
                    <a:pt x="1207" y="2898"/>
                    <a:pt x="1207" y="2898"/>
                    <a:pt x="1207" y="2898"/>
                  </a:cubicBezTo>
                  <a:cubicBezTo>
                    <a:pt x="1219" y="2886"/>
                    <a:pt x="1237" y="2884"/>
                    <a:pt x="1252" y="2893"/>
                  </a:cubicBezTo>
                  <a:cubicBezTo>
                    <a:pt x="1295" y="2920"/>
                    <a:pt x="1379" y="2973"/>
                    <a:pt x="1385" y="2973"/>
                  </a:cubicBezTo>
                  <a:cubicBezTo>
                    <a:pt x="1393" y="2973"/>
                    <a:pt x="1512" y="2951"/>
                    <a:pt x="1515" y="2933"/>
                  </a:cubicBezTo>
                  <a:cubicBezTo>
                    <a:pt x="1518" y="2915"/>
                    <a:pt x="1590" y="2872"/>
                    <a:pt x="1598" y="2870"/>
                  </a:cubicBezTo>
                  <a:cubicBezTo>
                    <a:pt x="1606" y="2868"/>
                    <a:pt x="1716" y="2876"/>
                    <a:pt x="1743" y="2874"/>
                  </a:cubicBezTo>
                  <a:cubicBezTo>
                    <a:pt x="1769" y="2872"/>
                    <a:pt x="1737" y="2806"/>
                    <a:pt x="1732" y="2781"/>
                  </a:cubicBezTo>
                  <a:cubicBezTo>
                    <a:pt x="1728" y="2755"/>
                    <a:pt x="1696" y="2761"/>
                    <a:pt x="1688" y="2748"/>
                  </a:cubicBezTo>
                  <a:cubicBezTo>
                    <a:pt x="1683" y="2738"/>
                    <a:pt x="1737" y="2725"/>
                    <a:pt x="1764" y="2720"/>
                  </a:cubicBezTo>
                  <a:cubicBezTo>
                    <a:pt x="1773" y="2718"/>
                    <a:pt x="1783" y="2719"/>
                    <a:pt x="1791" y="2724"/>
                  </a:cubicBezTo>
                  <a:cubicBezTo>
                    <a:pt x="1816" y="2740"/>
                    <a:pt x="1873" y="2776"/>
                    <a:pt x="1887" y="2782"/>
                  </a:cubicBezTo>
                  <a:cubicBezTo>
                    <a:pt x="1905" y="2790"/>
                    <a:pt x="2019" y="2786"/>
                    <a:pt x="2027" y="2773"/>
                  </a:cubicBezTo>
                  <a:cubicBezTo>
                    <a:pt x="2033" y="2763"/>
                    <a:pt x="2044" y="2699"/>
                    <a:pt x="2049" y="2670"/>
                  </a:cubicBezTo>
                  <a:cubicBezTo>
                    <a:pt x="2050" y="2660"/>
                    <a:pt x="2056" y="2651"/>
                    <a:pt x="2064" y="2645"/>
                  </a:cubicBezTo>
                  <a:cubicBezTo>
                    <a:pt x="2095" y="2625"/>
                    <a:pt x="2170" y="2575"/>
                    <a:pt x="2172" y="2569"/>
                  </a:cubicBezTo>
                  <a:cubicBezTo>
                    <a:pt x="2175" y="2561"/>
                    <a:pt x="2202" y="2445"/>
                    <a:pt x="2202" y="2435"/>
                  </a:cubicBezTo>
                  <a:cubicBezTo>
                    <a:pt x="2202" y="2424"/>
                    <a:pt x="2163" y="2405"/>
                    <a:pt x="2117" y="23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11"/>
            <p:cNvSpPr>
              <a:spLocks/>
            </p:cNvSpPr>
            <p:nvPr/>
          </p:nvSpPr>
          <p:spPr bwMode="auto">
            <a:xfrm>
              <a:off x="5729604" y="2305362"/>
              <a:ext cx="986605" cy="830029"/>
            </a:xfrm>
            <a:custGeom>
              <a:avLst/>
              <a:gdLst>
                <a:gd name="T0" fmla="*/ 3069 w 3088"/>
                <a:gd name="T1" fmla="*/ 2039 h 2597"/>
                <a:gd name="T2" fmla="*/ 2854 w 3088"/>
                <a:gd name="T3" fmla="*/ 1739 h 2597"/>
                <a:gd name="T4" fmla="*/ 2594 w 3088"/>
                <a:gd name="T5" fmla="*/ 1524 h 2597"/>
                <a:gd name="T6" fmla="*/ 2589 w 3088"/>
                <a:gd name="T7" fmla="*/ 1298 h 2597"/>
                <a:gd name="T8" fmla="*/ 2503 w 3088"/>
                <a:gd name="T9" fmla="*/ 1158 h 2597"/>
                <a:gd name="T10" fmla="*/ 2288 w 3088"/>
                <a:gd name="T11" fmla="*/ 1112 h 2597"/>
                <a:gd name="T12" fmla="*/ 2192 w 3088"/>
                <a:gd name="T13" fmla="*/ 1080 h 2597"/>
                <a:gd name="T14" fmla="*/ 2111 w 3088"/>
                <a:gd name="T15" fmla="*/ 1166 h 2597"/>
                <a:gd name="T16" fmla="*/ 1987 w 3088"/>
                <a:gd name="T17" fmla="*/ 1085 h 2597"/>
                <a:gd name="T18" fmla="*/ 1825 w 3088"/>
                <a:gd name="T19" fmla="*/ 1022 h 2597"/>
                <a:gd name="T20" fmla="*/ 1706 w 3088"/>
                <a:gd name="T21" fmla="*/ 912 h 2597"/>
                <a:gd name="T22" fmla="*/ 1533 w 3088"/>
                <a:gd name="T23" fmla="*/ 872 h 2597"/>
                <a:gd name="T24" fmla="*/ 1465 w 3088"/>
                <a:gd name="T25" fmla="*/ 959 h 2597"/>
                <a:gd name="T26" fmla="*/ 1175 w 3088"/>
                <a:gd name="T27" fmla="*/ 955 h 2597"/>
                <a:gd name="T28" fmla="*/ 1012 w 3088"/>
                <a:gd name="T29" fmla="*/ 785 h 2597"/>
                <a:gd name="T30" fmla="*/ 743 w 3088"/>
                <a:gd name="T31" fmla="*/ 541 h 2597"/>
                <a:gd name="T32" fmla="*/ 991 w 3088"/>
                <a:gd name="T33" fmla="*/ 463 h 2597"/>
                <a:gd name="T34" fmla="*/ 1014 w 3088"/>
                <a:gd name="T35" fmla="*/ 301 h 2597"/>
                <a:gd name="T36" fmla="*/ 1051 w 3088"/>
                <a:gd name="T37" fmla="*/ 172 h 2597"/>
                <a:gd name="T38" fmla="*/ 931 w 3088"/>
                <a:gd name="T39" fmla="*/ 13 h 2597"/>
                <a:gd name="T40" fmla="*/ 829 w 3088"/>
                <a:gd name="T41" fmla="*/ 45 h 2597"/>
                <a:gd name="T42" fmla="*/ 785 w 3088"/>
                <a:gd name="T43" fmla="*/ 199 h 2597"/>
                <a:gd name="T44" fmla="*/ 522 w 3088"/>
                <a:gd name="T45" fmla="*/ 267 h 2597"/>
                <a:gd name="T46" fmla="*/ 381 w 3088"/>
                <a:gd name="T47" fmla="*/ 242 h 2597"/>
                <a:gd name="T48" fmla="*/ 305 w 3088"/>
                <a:gd name="T49" fmla="*/ 238 h 2597"/>
                <a:gd name="T50" fmla="*/ 236 w 3088"/>
                <a:gd name="T51" fmla="*/ 545 h 2597"/>
                <a:gd name="T52" fmla="*/ 112 w 3088"/>
                <a:gd name="T53" fmla="*/ 934 h 2597"/>
                <a:gd name="T54" fmla="*/ 58 w 3088"/>
                <a:gd name="T55" fmla="*/ 1180 h 2597"/>
                <a:gd name="T56" fmla="*/ 125 w 3088"/>
                <a:gd name="T57" fmla="*/ 1508 h 2597"/>
                <a:gd name="T58" fmla="*/ 507 w 3088"/>
                <a:gd name="T59" fmla="*/ 1657 h 2597"/>
                <a:gd name="T60" fmla="*/ 928 w 3088"/>
                <a:gd name="T61" fmla="*/ 1721 h 2597"/>
                <a:gd name="T62" fmla="*/ 996 w 3088"/>
                <a:gd name="T63" fmla="*/ 1829 h 2597"/>
                <a:gd name="T64" fmla="*/ 1112 w 3088"/>
                <a:gd name="T65" fmla="*/ 1935 h 2597"/>
                <a:gd name="T66" fmla="*/ 1401 w 3088"/>
                <a:gd name="T67" fmla="*/ 2202 h 2597"/>
                <a:gd name="T68" fmla="*/ 1455 w 3088"/>
                <a:gd name="T69" fmla="*/ 2212 h 2597"/>
                <a:gd name="T70" fmla="*/ 1804 w 3088"/>
                <a:gd name="T71" fmla="*/ 2272 h 2597"/>
                <a:gd name="T72" fmla="*/ 2078 w 3088"/>
                <a:gd name="T73" fmla="*/ 2367 h 2597"/>
                <a:gd name="T74" fmla="*/ 2292 w 3088"/>
                <a:gd name="T75" fmla="*/ 2560 h 2597"/>
                <a:gd name="T76" fmla="*/ 2542 w 3088"/>
                <a:gd name="T77" fmla="*/ 2426 h 2597"/>
                <a:gd name="T78" fmla="*/ 2597 w 3088"/>
                <a:gd name="T79" fmla="*/ 2342 h 2597"/>
                <a:gd name="T80" fmla="*/ 2643 w 3088"/>
                <a:gd name="T81" fmla="*/ 2245 h 2597"/>
                <a:gd name="T82" fmla="*/ 2803 w 3088"/>
                <a:gd name="T83" fmla="*/ 2249 h 2597"/>
                <a:gd name="T84" fmla="*/ 3017 w 3088"/>
                <a:gd name="T85" fmla="*/ 2260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88" h="2597">
                  <a:moveTo>
                    <a:pt x="3086" y="2148"/>
                  </a:moveTo>
                  <a:cubicBezTo>
                    <a:pt x="3070" y="2048"/>
                    <a:pt x="3070" y="2048"/>
                    <a:pt x="3070" y="2048"/>
                  </a:cubicBezTo>
                  <a:cubicBezTo>
                    <a:pt x="3069" y="2045"/>
                    <a:pt x="3069" y="2042"/>
                    <a:pt x="3069" y="2039"/>
                  </a:cubicBezTo>
                  <a:cubicBezTo>
                    <a:pt x="3071" y="2015"/>
                    <a:pt x="3077" y="1912"/>
                    <a:pt x="3068" y="1893"/>
                  </a:cubicBezTo>
                  <a:cubicBezTo>
                    <a:pt x="3058" y="1872"/>
                    <a:pt x="2919" y="1696"/>
                    <a:pt x="2908" y="1699"/>
                  </a:cubicBezTo>
                  <a:cubicBezTo>
                    <a:pt x="2897" y="1701"/>
                    <a:pt x="2862" y="1739"/>
                    <a:pt x="2854" y="1739"/>
                  </a:cubicBezTo>
                  <a:cubicBezTo>
                    <a:pt x="2846" y="1738"/>
                    <a:pt x="2771" y="1703"/>
                    <a:pt x="2764" y="1695"/>
                  </a:cubicBezTo>
                  <a:cubicBezTo>
                    <a:pt x="2757" y="1688"/>
                    <a:pt x="2636" y="1572"/>
                    <a:pt x="2605" y="1541"/>
                  </a:cubicBezTo>
                  <a:cubicBezTo>
                    <a:pt x="2600" y="1536"/>
                    <a:pt x="2596" y="1531"/>
                    <a:pt x="2594" y="1524"/>
                  </a:cubicBezTo>
                  <a:cubicBezTo>
                    <a:pt x="2550" y="1392"/>
                    <a:pt x="2550" y="1392"/>
                    <a:pt x="2550" y="1392"/>
                  </a:cubicBezTo>
                  <a:cubicBezTo>
                    <a:pt x="2546" y="1381"/>
                    <a:pt x="2547" y="1368"/>
                    <a:pt x="2554" y="1357"/>
                  </a:cubicBezTo>
                  <a:cubicBezTo>
                    <a:pt x="2589" y="1298"/>
                    <a:pt x="2589" y="1298"/>
                    <a:pt x="2589" y="1298"/>
                  </a:cubicBezTo>
                  <a:cubicBezTo>
                    <a:pt x="2595" y="1286"/>
                    <a:pt x="2596" y="1272"/>
                    <a:pt x="2591" y="1260"/>
                  </a:cubicBezTo>
                  <a:cubicBezTo>
                    <a:pt x="2559" y="1182"/>
                    <a:pt x="2559" y="1182"/>
                    <a:pt x="2559" y="1182"/>
                  </a:cubicBezTo>
                  <a:cubicBezTo>
                    <a:pt x="2550" y="1160"/>
                    <a:pt x="2525" y="1149"/>
                    <a:pt x="2503" y="1158"/>
                  </a:cubicBezTo>
                  <a:cubicBezTo>
                    <a:pt x="2459" y="1175"/>
                    <a:pt x="2459" y="1175"/>
                    <a:pt x="2459" y="1175"/>
                  </a:cubicBezTo>
                  <a:cubicBezTo>
                    <a:pt x="2448" y="1179"/>
                    <a:pt x="2436" y="1179"/>
                    <a:pt x="2425" y="1174"/>
                  </a:cubicBezTo>
                  <a:cubicBezTo>
                    <a:pt x="2288" y="1112"/>
                    <a:pt x="2288" y="1112"/>
                    <a:pt x="2288" y="1112"/>
                  </a:cubicBezTo>
                  <a:cubicBezTo>
                    <a:pt x="2285" y="1110"/>
                    <a:pt x="2282" y="1108"/>
                    <a:pt x="2279" y="1106"/>
                  </a:cubicBezTo>
                  <a:cubicBezTo>
                    <a:pt x="2247" y="1080"/>
                    <a:pt x="2247" y="1080"/>
                    <a:pt x="2247" y="1080"/>
                  </a:cubicBezTo>
                  <a:cubicBezTo>
                    <a:pt x="2230" y="1067"/>
                    <a:pt x="2208" y="1067"/>
                    <a:pt x="2192" y="1080"/>
                  </a:cubicBezTo>
                  <a:cubicBezTo>
                    <a:pt x="2139" y="1124"/>
                    <a:pt x="2139" y="1124"/>
                    <a:pt x="2139" y="1124"/>
                  </a:cubicBezTo>
                  <a:cubicBezTo>
                    <a:pt x="2135" y="1127"/>
                    <a:pt x="2132" y="1131"/>
                    <a:pt x="2129" y="1135"/>
                  </a:cubicBezTo>
                  <a:cubicBezTo>
                    <a:pt x="2111" y="1166"/>
                    <a:pt x="2111" y="1166"/>
                    <a:pt x="2111" y="1166"/>
                  </a:cubicBezTo>
                  <a:cubicBezTo>
                    <a:pt x="2102" y="1181"/>
                    <a:pt x="2086" y="1189"/>
                    <a:pt x="2068" y="1187"/>
                  </a:cubicBezTo>
                  <a:cubicBezTo>
                    <a:pt x="2037" y="1183"/>
                    <a:pt x="1990" y="1176"/>
                    <a:pt x="1990" y="1166"/>
                  </a:cubicBezTo>
                  <a:cubicBezTo>
                    <a:pt x="1990" y="1150"/>
                    <a:pt x="1989" y="1093"/>
                    <a:pt x="1987" y="1085"/>
                  </a:cubicBezTo>
                  <a:cubicBezTo>
                    <a:pt x="1985" y="1077"/>
                    <a:pt x="1941" y="1053"/>
                    <a:pt x="1906" y="1049"/>
                  </a:cubicBezTo>
                  <a:cubicBezTo>
                    <a:pt x="1889" y="1048"/>
                    <a:pt x="1875" y="1039"/>
                    <a:pt x="1864" y="1030"/>
                  </a:cubicBezTo>
                  <a:cubicBezTo>
                    <a:pt x="1853" y="1021"/>
                    <a:pt x="1838" y="1018"/>
                    <a:pt x="1825" y="1022"/>
                  </a:cubicBezTo>
                  <a:cubicBezTo>
                    <a:pt x="1805" y="1027"/>
                    <a:pt x="1776" y="1031"/>
                    <a:pt x="1760" y="1011"/>
                  </a:cubicBezTo>
                  <a:cubicBezTo>
                    <a:pt x="1741" y="987"/>
                    <a:pt x="1724" y="946"/>
                    <a:pt x="1716" y="928"/>
                  </a:cubicBezTo>
                  <a:cubicBezTo>
                    <a:pt x="1714" y="922"/>
                    <a:pt x="1710" y="917"/>
                    <a:pt x="1706" y="912"/>
                  </a:cubicBezTo>
                  <a:cubicBezTo>
                    <a:pt x="1627" y="840"/>
                    <a:pt x="1627" y="840"/>
                    <a:pt x="1627" y="840"/>
                  </a:cubicBezTo>
                  <a:cubicBezTo>
                    <a:pt x="1612" y="826"/>
                    <a:pt x="1590" y="824"/>
                    <a:pt x="1574" y="835"/>
                  </a:cubicBezTo>
                  <a:cubicBezTo>
                    <a:pt x="1553" y="849"/>
                    <a:pt x="1529" y="866"/>
                    <a:pt x="1533" y="872"/>
                  </a:cubicBezTo>
                  <a:cubicBezTo>
                    <a:pt x="1533" y="873"/>
                    <a:pt x="1534" y="874"/>
                    <a:pt x="1535" y="875"/>
                  </a:cubicBezTo>
                  <a:cubicBezTo>
                    <a:pt x="1553" y="901"/>
                    <a:pt x="1538" y="937"/>
                    <a:pt x="1507" y="942"/>
                  </a:cubicBezTo>
                  <a:cubicBezTo>
                    <a:pt x="1493" y="944"/>
                    <a:pt x="1478" y="949"/>
                    <a:pt x="1465" y="959"/>
                  </a:cubicBezTo>
                  <a:cubicBezTo>
                    <a:pt x="1409" y="999"/>
                    <a:pt x="1369" y="1008"/>
                    <a:pt x="1361" y="1018"/>
                  </a:cubicBezTo>
                  <a:cubicBezTo>
                    <a:pt x="1352" y="1028"/>
                    <a:pt x="1313" y="1038"/>
                    <a:pt x="1289" y="1032"/>
                  </a:cubicBezTo>
                  <a:cubicBezTo>
                    <a:pt x="1268" y="1027"/>
                    <a:pt x="1188" y="965"/>
                    <a:pt x="1175" y="955"/>
                  </a:cubicBezTo>
                  <a:cubicBezTo>
                    <a:pt x="1174" y="954"/>
                    <a:pt x="1173" y="953"/>
                    <a:pt x="1171" y="952"/>
                  </a:cubicBezTo>
                  <a:cubicBezTo>
                    <a:pt x="1156" y="943"/>
                    <a:pt x="1062" y="884"/>
                    <a:pt x="1057" y="864"/>
                  </a:cubicBezTo>
                  <a:cubicBezTo>
                    <a:pt x="1053" y="843"/>
                    <a:pt x="1020" y="798"/>
                    <a:pt x="1012" y="785"/>
                  </a:cubicBezTo>
                  <a:cubicBezTo>
                    <a:pt x="1005" y="772"/>
                    <a:pt x="937" y="676"/>
                    <a:pt x="923" y="676"/>
                  </a:cubicBezTo>
                  <a:cubicBezTo>
                    <a:pt x="910" y="676"/>
                    <a:pt x="800" y="670"/>
                    <a:pt x="798" y="657"/>
                  </a:cubicBezTo>
                  <a:cubicBezTo>
                    <a:pt x="796" y="644"/>
                    <a:pt x="714" y="550"/>
                    <a:pt x="743" y="541"/>
                  </a:cubicBezTo>
                  <a:cubicBezTo>
                    <a:pt x="773" y="531"/>
                    <a:pt x="776" y="500"/>
                    <a:pt x="800" y="501"/>
                  </a:cubicBezTo>
                  <a:cubicBezTo>
                    <a:pt x="823" y="502"/>
                    <a:pt x="833" y="512"/>
                    <a:pt x="868" y="503"/>
                  </a:cubicBezTo>
                  <a:cubicBezTo>
                    <a:pt x="893" y="496"/>
                    <a:pt x="956" y="475"/>
                    <a:pt x="991" y="463"/>
                  </a:cubicBezTo>
                  <a:cubicBezTo>
                    <a:pt x="1005" y="458"/>
                    <a:pt x="1016" y="446"/>
                    <a:pt x="1019" y="432"/>
                  </a:cubicBezTo>
                  <a:cubicBezTo>
                    <a:pt x="1026" y="400"/>
                    <a:pt x="1038" y="347"/>
                    <a:pt x="1038" y="341"/>
                  </a:cubicBezTo>
                  <a:cubicBezTo>
                    <a:pt x="1038" y="337"/>
                    <a:pt x="1026" y="318"/>
                    <a:pt x="1014" y="301"/>
                  </a:cubicBezTo>
                  <a:cubicBezTo>
                    <a:pt x="1003" y="284"/>
                    <a:pt x="1005" y="262"/>
                    <a:pt x="1019" y="248"/>
                  </a:cubicBezTo>
                  <a:cubicBezTo>
                    <a:pt x="1044" y="222"/>
                    <a:pt x="1044" y="222"/>
                    <a:pt x="1044" y="222"/>
                  </a:cubicBezTo>
                  <a:cubicBezTo>
                    <a:pt x="1057" y="208"/>
                    <a:pt x="1060" y="188"/>
                    <a:pt x="1051" y="172"/>
                  </a:cubicBezTo>
                  <a:cubicBezTo>
                    <a:pt x="992" y="67"/>
                    <a:pt x="992" y="67"/>
                    <a:pt x="992" y="67"/>
                  </a:cubicBezTo>
                  <a:cubicBezTo>
                    <a:pt x="990" y="62"/>
                    <a:pt x="986" y="57"/>
                    <a:pt x="982" y="54"/>
                  </a:cubicBezTo>
                  <a:cubicBezTo>
                    <a:pt x="931" y="13"/>
                    <a:pt x="931" y="13"/>
                    <a:pt x="931" y="13"/>
                  </a:cubicBezTo>
                  <a:cubicBezTo>
                    <a:pt x="918" y="2"/>
                    <a:pt x="898" y="0"/>
                    <a:pt x="883" y="9"/>
                  </a:cubicBezTo>
                  <a:cubicBezTo>
                    <a:pt x="846" y="29"/>
                    <a:pt x="846" y="29"/>
                    <a:pt x="846" y="29"/>
                  </a:cubicBezTo>
                  <a:cubicBezTo>
                    <a:pt x="839" y="33"/>
                    <a:pt x="833" y="38"/>
                    <a:pt x="829" y="45"/>
                  </a:cubicBezTo>
                  <a:cubicBezTo>
                    <a:pt x="827" y="48"/>
                    <a:pt x="825" y="51"/>
                    <a:pt x="820" y="52"/>
                  </a:cubicBezTo>
                  <a:cubicBezTo>
                    <a:pt x="810" y="54"/>
                    <a:pt x="800" y="122"/>
                    <a:pt x="799" y="137"/>
                  </a:cubicBezTo>
                  <a:cubicBezTo>
                    <a:pt x="799" y="153"/>
                    <a:pt x="814" y="179"/>
                    <a:pt x="785" y="199"/>
                  </a:cubicBezTo>
                  <a:cubicBezTo>
                    <a:pt x="755" y="219"/>
                    <a:pt x="710" y="218"/>
                    <a:pt x="660" y="219"/>
                  </a:cubicBezTo>
                  <a:cubicBezTo>
                    <a:pt x="610" y="220"/>
                    <a:pt x="564" y="182"/>
                    <a:pt x="548" y="211"/>
                  </a:cubicBezTo>
                  <a:cubicBezTo>
                    <a:pt x="531" y="239"/>
                    <a:pt x="533" y="257"/>
                    <a:pt x="522" y="267"/>
                  </a:cubicBezTo>
                  <a:cubicBezTo>
                    <a:pt x="512" y="277"/>
                    <a:pt x="487" y="295"/>
                    <a:pt x="469" y="289"/>
                  </a:cubicBezTo>
                  <a:cubicBezTo>
                    <a:pt x="455" y="284"/>
                    <a:pt x="410" y="260"/>
                    <a:pt x="393" y="251"/>
                  </a:cubicBezTo>
                  <a:cubicBezTo>
                    <a:pt x="388" y="249"/>
                    <a:pt x="385" y="246"/>
                    <a:pt x="381" y="242"/>
                  </a:cubicBezTo>
                  <a:cubicBezTo>
                    <a:pt x="332" y="188"/>
                    <a:pt x="332" y="188"/>
                    <a:pt x="332" y="188"/>
                  </a:cubicBezTo>
                  <a:cubicBezTo>
                    <a:pt x="329" y="183"/>
                    <a:pt x="324" y="180"/>
                    <a:pt x="319" y="178"/>
                  </a:cubicBezTo>
                  <a:cubicBezTo>
                    <a:pt x="322" y="195"/>
                    <a:pt x="319" y="221"/>
                    <a:pt x="305" y="238"/>
                  </a:cubicBezTo>
                  <a:cubicBezTo>
                    <a:pt x="283" y="263"/>
                    <a:pt x="241" y="379"/>
                    <a:pt x="238" y="386"/>
                  </a:cubicBezTo>
                  <a:cubicBezTo>
                    <a:pt x="235" y="394"/>
                    <a:pt x="221" y="425"/>
                    <a:pt x="225" y="464"/>
                  </a:cubicBezTo>
                  <a:cubicBezTo>
                    <a:pt x="229" y="503"/>
                    <a:pt x="234" y="503"/>
                    <a:pt x="236" y="545"/>
                  </a:cubicBezTo>
                  <a:cubicBezTo>
                    <a:pt x="237" y="586"/>
                    <a:pt x="165" y="655"/>
                    <a:pt x="164" y="675"/>
                  </a:cubicBezTo>
                  <a:cubicBezTo>
                    <a:pt x="163" y="696"/>
                    <a:pt x="178" y="722"/>
                    <a:pt x="164" y="777"/>
                  </a:cubicBezTo>
                  <a:cubicBezTo>
                    <a:pt x="149" y="831"/>
                    <a:pt x="112" y="916"/>
                    <a:pt x="112" y="934"/>
                  </a:cubicBezTo>
                  <a:cubicBezTo>
                    <a:pt x="111" y="952"/>
                    <a:pt x="65" y="1026"/>
                    <a:pt x="64" y="1042"/>
                  </a:cubicBezTo>
                  <a:cubicBezTo>
                    <a:pt x="61" y="1167"/>
                    <a:pt x="61" y="1167"/>
                    <a:pt x="61" y="1167"/>
                  </a:cubicBezTo>
                  <a:cubicBezTo>
                    <a:pt x="61" y="1172"/>
                    <a:pt x="60" y="1176"/>
                    <a:pt x="58" y="1180"/>
                  </a:cubicBezTo>
                  <a:cubicBezTo>
                    <a:pt x="46" y="1207"/>
                    <a:pt x="1" y="1313"/>
                    <a:pt x="1" y="1336"/>
                  </a:cubicBezTo>
                  <a:cubicBezTo>
                    <a:pt x="0" y="1362"/>
                    <a:pt x="20" y="1396"/>
                    <a:pt x="51" y="1428"/>
                  </a:cubicBezTo>
                  <a:cubicBezTo>
                    <a:pt x="81" y="1460"/>
                    <a:pt x="73" y="1489"/>
                    <a:pt x="125" y="1508"/>
                  </a:cubicBezTo>
                  <a:cubicBezTo>
                    <a:pt x="177" y="1528"/>
                    <a:pt x="260" y="1551"/>
                    <a:pt x="333" y="1561"/>
                  </a:cubicBezTo>
                  <a:cubicBezTo>
                    <a:pt x="407" y="1571"/>
                    <a:pt x="447" y="1554"/>
                    <a:pt x="457" y="1575"/>
                  </a:cubicBezTo>
                  <a:cubicBezTo>
                    <a:pt x="467" y="1596"/>
                    <a:pt x="494" y="1651"/>
                    <a:pt x="507" y="1657"/>
                  </a:cubicBezTo>
                  <a:cubicBezTo>
                    <a:pt x="520" y="1662"/>
                    <a:pt x="642" y="1713"/>
                    <a:pt x="655" y="1713"/>
                  </a:cubicBezTo>
                  <a:cubicBezTo>
                    <a:pt x="668" y="1713"/>
                    <a:pt x="618" y="1707"/>
                    <a:pt x="773" y="1714"/>
                  </a:cubicBezTo>
                  <a:cubicBezTo>
                    <a:pt x="928" y="1721"/>
                    <a:pt x="928" y="1721"/>
                    <a:pt x="928" y="1721"/>
                  </a:cubicBezTo>
                  <a:cubicBezTo>
                    <a:pt x="964" y="1722"/>
                    <a:pt x="964" y="1722"/>
                    <a:pt x="964" y="1722"/>
                  </a:cubicBezTo>
                  <a:cubicBezTo>
                    <a:pt x="984" y="1722"/>
                    <a:pt x="1000" y="1738"/>
                    <a:pt x="1000" y="1758"/>
                  </a:cubicBezTo>
                  <a:cubicBezTo>
                    <a:pt x="1000" y="1784"/>
                    <a:pt x="999" y="1817"/>
                    <a:pt x="996" y="1829"/>
                  </a:cubicBezTo>
                  <a:cubicBezTo>
                    <a:pt x="990" y="1850"/>
                    <a:pt x="980" y="1914"/>
                    <a:pt x="996" y="1921"/>
                  </a:cubicBezTo>
                  <a:cubicBezTo>
                    <a:pt x="1008" y="1927"/>
                    <a:pt x="1060" y="1925"/>
                    <a:pt x="1086" y="1925"/>
                  </a:cubicBezTo>
                  <a:cubicBezTo>
                    <a:pt x="1096" y="1924"/>
                    <a:pt x="1105" y="1928"/>
                    <a:pt x="1112" y="1935"/>
                  </a:cubicBezTo>
                  <a:cubicBezTo>
                    <a:pt x="1136" y="1957"/>
                    <a:pt x="1191" y="2010"/>
                    <a:pt x="1201" y="2022"/>
                  </a:cubicBezTo>
                  <a:cubicBezTo>
                    <a:pt x="1214" y="2038"/>
                    <a:pt x="1270" y="2102"/>
                    <a:pt x="1316" y="2137"/>
                  </a:cubicBezTo>
                  <a:cubicBezTo>
                    <a:pt x="1362" y="2172"/>
                    <a:pt x="1401" y="2191"/>
                    <a:pt x="1401" y="2202"/>
                  </a:cubicBezTo>
                  <a:cubicBezTo>
                    <a:pt x="1401" y="2203"/>
                    <a:pt x="1400" y="2206"/>
                    <a:pt x="1400" y="2210"/>
                  </a:cubicBezTo>
                  <a:cubicBezTo>
                    <a:pt x="1446" y="2211"/>
                    <a:pt x="1446" y="2211"/>
                    <a:pt x="1446" y="2211"/>
                  </a:cubicBezTo>
                  <a:cubicBezTo>
                    <a:pt x="1449" y="2211"/>
                    <a:pt x="1452" y="2211"/>
                    <a:pt x="1455" y="2212"/>
                  </a:cubicBezTo>
                  <a:cubicBezTo>
                    <a:pt x="1474" y="2217"/>
                    <a:pt x="1541" y="2235"/>
                    <a:pt x="1554" y="2258"/>
                  </a:cubicBezTo>
                  <a:cubicBezTo>
                    <a:pt x="1569" y="2285"/>
                    <a:pt x="1652" y="2321"/>
                    <a:pt x="1663" y="2318"/>
                  </a:cubicBezTo>
                  <a:cubicBezTo>
                    <a:pt x="1674" y="2316"/>
                    <a:pt x="1790" y="2273"/>
                    <a:pt x="1804" y="2272"/>
                  </a:cubicBezTo>
                  <a:cubicBezTo>
                    <a:pt x="1816" y="2271"/>
                    <a:pt x="1976" y="2339"/>
                    <a:pt x="2003" y="2350"/>
                  </a:cubicBezTo>
                  <a:cubicBezTo>
                    <a:pt x="2005" y="2351"/>
                    <a:pt x="2008" y="2352"/>
                    <a:pt x="2010" y="2352"/>
                  </a:cubicBezTo>
                  <a:cubicBezTo>
                    <a:pt x="2078" y="2367"/>
                    <a:pt x="2078" y="2367"/>
                    <a:pt x="2078" y="2367"/>
                  </a:cubicBezTo>
                  <a:cubicBezTo>
                    <a:pt x="2084" y="2369"/>
                    <a:pt x="2090" y="2371"/>
                    <a:pt x="2095" y="2375"/>
                  </a:cubicBezTo>
                  <a:cubicBezTo>
                    <a:pt x="2119" y="2393"/>
                    <a:pt x="2191" y="2449"/>
                    <a:pt x="2205" y="2469"/>
                  </a:cubicBezTo>
                  <a:cubicBezTo>
                    <a:pt x="2223" y="2493"/>
                    <a:pt x="2282" y="2552"/>
                    <a:pt x="2292" y="2560"/>
                  </a:cubicBezTo>
                  <a:cubicBezTo>
                    <a:pt x="2299" y="2565"/>
                    <a:pt x="2332" y="2579"/>
                    <a:pt x="2357" y="2589"/>
                  </a:cubicBezTo>
                  <a:cubicBezTo>
                    <a:pt x="2374" y="2597"/>
                    <a:pt x="2394" y="2592"/>
                    <a:pt x="2406" y="2578"/>
                  </a:cubicBezTo>
                  <a:cubicBezTo>
                    <a:pt x="2542" y="2426"/>
                    <a:pt x="2542" y="2426"/>
                    <a:pt x="2542" y="2426"/>
                  </a:cubicBezTo>
                  <a:cubicBezTo>
                    <a:pt x="2543" y="2424"/>
                    <a:pt x="2544" y="2423"/>
                    <a:pt x="2545" y="2422"/>
                  </a:cubicBezTo>
                  <a:cubicBezTo>
                    <a:pt x="2585" y="2387"/>
                    <a:pt x="2585" y="2387"/>
                    <a:pt x="2585" y="2387"/>
                  </a:cubicBezTo>
                  <a:cubicBezTo>
                    <a:pt x="2597" y="2376"/>
                    <a:pt x="2602" y="2358"/>
                    <a:pt x="2597" y="2342"/>
                  </a:cubicBezTo>
                  <a:cubicBezTo>
                    <a:pt x="2586" y="2308"/>
                    <a:pt x="2586" y="2308"/>
                    <a:pt x="2586" y="2308"/>
                  </a:cubicBezTo>
                  <a:cubicBezTo>
                    <a:pt x="2580" y="2289"/>
                    <a:pt x="2588" y="2268"/>
                    <a:pt x="2606" y="2258"/>
                  </a:cubicBezTo>
                  <a:cubicBezTo>
                    <a:pt x="2619" y="2251"/>
                    <a:pt x="2633" y="2244"/>
                    <a:pt x="2643" y="2245"/>
                  </a:cubicBezTo>
                  <a:cubicBezTo>
                    <a:pt x="2655" y="2245"/>
                    <a:pt x="2687" y="2266"/>
                    <a:pt x="2713" y="2283"/>
                  </a:cubicBezTo>
                  <a:cubicBezTo>
                    <a:pt x="2731" y="2296"/>
                    <a:pt x="2756" y="2292"/>
                    <a:pt x="2771" y="2275"/>
                  </a:cubicBezTo>
                  <a:cubicBezTo>
                    <a:pt x="2784" y="2260"/>
                    <a:pt x="2798" y="2245"/>
                    <a:pt x="2803" y="2249"/>
                  </a:cubicBezTo>
                  <a:cubicBezTo>
                    <a:pt x="2813" y="2257"/>
                    <a:pt x="2908" y="2241"/>
                    <a:pt x="2924" y="2252"/>
                  </a:cubicBezTo>
                  <a:cubicBezTo>
                    <a:pt x="2931" y="2258"/>
                    <a:pt x="2949" y="2266"/>
                    <a:pt x="2965" y="2273"/>
                  </a:cubicBezTo>
                  <a:cubicBezTo>
                    <a:pt x="2983" y="2281"/>
                    <a:pt x="3005" y="2275"/>
                    <a:pt x="3017" y="2260"/>
                  </a:cubicBezTo>
                  <a:cubicBezTo>
                    <a:pt x="3078" y="2181"/>
                    <a:pt x="3078" y="2181"/>
                    <a:pt x="3078" y="2181"/>
                  </a:cubicBezTo>
                  <a:cubicBezTo>
                    <a:pt x="3085" y="2171"/>
                    <a:pt x="3088" y="2159"/>
                    <a:pt x="3086" y="21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16"/>
            <p:cNvSpPr>
              <a:spLocks/>
            </p:cNvSpPr>
            <p:nvPr/>
          </p:nvSpPr>
          <p:spPr bwMode="auto">
            <a:xfrm>
              <a:off x="5735659" y="3011254"/>
              <a:ext cx="750875" cy="651826"/>
            </a:xfrm>
            <a:custGeom>
              <a:avLst/>
              <a:gdLst>
                <a:gd name="T0" fmla="*/ 2273 w 2350"/>
                <a:gd name="T1" fmla="*/ 351 h 2039"/>
                <a:gd name="T2" fmla="*/ 2076 w 2350"/>
                <a:gd name="T3" fmla="*/ 166 h 2039"/>
                <a:gd name="T4" fmla="*/ 1991 w 2350"/>
                <a:gd name="T5" fmla="*/ 143 h 2039"/>
                <a:gd name="T6" fmla="*/ 1785 w 2350"/>
                <a:gd name="T7" fmla="*/ 63 h 2039"/>
                <a:gd name="T8" fmla="*/ 1535 w 2350"/>
                <a:gd name="T9" fmla="*/ 49 h 2039"/>
                <a:gd name="T10" fmla="*/ 1427 w 2350"/>
                <a:gd name="T11" fmla="*/ 2 h 2039"/>
                <a:gd name="T12" fmla="*/ 1381 w 2350"/>
                <a:gd name="T13" fmla="*/ 0 h 2039"/>
                <a:gd name="T14" fmla="*/ 1244 w 2350"/>
                <a:gd name="T15" fmla="*/ 203 h 2039"/>
                <a:gd name="T16" fmla="*/ 1207 w 2350"/>
                <a:gd name="T17" fmla="*/ 331 h 2039"/>
                <a:gd name="T18" fmla="*/ 971 w 2350"/>
                <a:gd name="T19" fmla="*/ 282 h 2039"/>
                <a:gd name="T20" fmla="*/ 868 w 2350"/>
                <a:gd name="T21" fmla="*/ 306 h 2039"/>
                <a:gd name="T22" fmla="*/ 923 w 2350"/>
                <a:gd name="T23" fmla="*/ 432 h 2039"/>
                <a:gd name="T24" fmla="*/ 695 w 2350"/>
                <a:gd name="T25" fmla="*/ 491 h 2039"/>
                <a:gd name="T26" fmla="*/ 432 w 2350"/>
                <a:gd name="T27" fmla="*/ 451 h 2039"/>
                <a:gd name="T28" fmla="*/ 364 w 2350"/>
                <a:gd name="T29" fmla="*/ 478 h 2039"/>
                <a:gd name="T30" fmla="*/ 383 w 2350"/>
                <a:gd name="T31" fmla="*/ 557 h 2039"/>
                <a:gd name="T32" fmla="*/ 471 w 2350"/>
                <a:gd name="T33" fmla="*/ 606 h 2039"/>
                <a:gd name="T34" fmla="*/ 302 w 2350"/>
                <a:gd name="T35" fmla="*/ 734 h 2039"/>
                <a:gd name="T36" fmla="*/ 225 w 2350"/>
                <a:gd name="T37" fmla="*/ 754 h 2039"/>
                <a:gd name="T38" fmla="*/ 45 w 2350"/>
                <a:gd name="T39" fmla="*/ 883 h 2039"/>
                <a:gd name="T40" fmla="*/ 64 w 2350"/>
                <a:gd name="T41" fmla="*/ 1084 h 2039"/>
                <a:gd name="T42" fmla="*/ 120 w 2350"/>
                <a:gd name="T43" fmla="*/ 1114 h 2039"/>
                <a:gd name="T44" fmla="*/ 36 w 2350"/>
                <a:gd name="T45" fmla="*/ 1298 h 2039"/>
                <a:gd name="T46" fmla="*/ 43 w 2350"/>
                <a:gd name="T47" fmla="*/ 1416 h 2039"/>
                <a:gd name="T48" fmla="*/ 113 w 2350"/>
                <a:gd name="T49" fmla="*/ 1404 h 2039"/>
                <a:gd name="T50" fmla="*/ 213 w 2350"/>
                <a:gd name="T51" fmla="*/ 1417 h 2039"/>
                <a:gd name="T52" fmla="*/ 237 w 2350"/>
                <a:gd name="T53" fmla="*/ 1472 h 2039"/>
                <a:gd name="T54" fmla="*/ 391 w 2350"/>
                <a:gd name="T55" fmla="*/ 1548 h 2039"/>
                <a:gd name="T56" fmla="*/ 435 w 2350"/>
                <a:gd name="T57" fmla="*/ 1608 h 2039"/>
                <a:gd name="T58" fmla="*/ 626 w 2350"/>
                <a:gd name="T59" fmla="*/ 1708 h 2039"/>
                <a:gd name="T60" fmla="*/ 788 w 2350"/>
                <a:gd name="T61" fmla="*/ 1714 h 2039"/>
                <a:gd name="T62" fmla="*/ 909 w 2350"/>
                <a:gd name="T63" fmla="*/ 1835 h 2039"/>
                <a:gd name="T64" fmla="*/ 969 w 2350"/>
                <a:gd name="T65" fmla="*/ 1956 h 2039"/>
                <a:gd name="T66" fmla="*/ 949 w 2350"/>
                <a:gd name="T67" fmla="*/ 2039 h 2039"/>
                <a:gd name="T68" fmla="*/ 1067 w 2350"/>
                <a:gd name="T69" fmla="*/ 1963 h 2039"/>
                <a:gd name="T70" fmla="*/ 1148 w 2350"/>
                <a:gd name="T71" fmla="*/ 1855 h 2039"/>
                <a:gd name="T72" fmla="*/ 1332 w 2350"/>
                <a:gd name="T73" fmla="*/ 1746 h 2039"/>
                <a:gd name="T74" fmla="*/ 1468 w 2350"/>
                <a:gd name="T75" fmla="*/ 1660 h 2039"/>
                <a:gd name="T76" fmla="*/ 1453 w 2350"/>
                <a:gd name="T77" fmla="*/ 1575 h 2039"/>
                <a:gd name="T78" fmla="*/ 1456 w 2350"/>
                <a:gd name="T79" fmla="*/ 1537 h 2039"/>
                <a:gd name="T80" fmla="*/ 1621 w 2350"/>
                <a:gd name="T81" fmla="*/ 1491 h 2039"/>
                <a:gd name="T82" fmla="*/ 1785 w 2350"/>
                <a:gd name="T83" fmla="*/ 1449 h 2039"/>
                <a:gd name="T84" fmla="*/ 1855 w 2350"/>
                <a:gd name="T85" fmla="*/ 1232 h 2039"/>
                <a:gd name="T86" fmla="*/ 1822 w 2350"/>
                <a:gd name="T87" fmla="*/ 1105 h 2039"/>
                <a:gd name="T88" fmla="*/ 1870 w 2350"/>
                <a:gd name="T89" fmla="*/ 879 h 2039"/>
                <a:gd name="T90" fmla="*/ 1875 w 2350"/>
                <a:gd name="T91" fmla="*/ 779 h 2039"/>
                <a:gd name="T92" fmla="*/ 2023 w 2350"/>
                <a:gd name="T93" fmla="*/ 637 h 2039"/>
                <a:gd name="T94" fmla="*/ 2313 w 2350"/>
                <a:gd name="T95" fmla="*/ 513 h 2039"/>
                <a:gd name="T96" fmla="*/ 2335 w 2350"/>
                <a:gd name="T97" fmla="*/ 430 h 2039"/>
                <a:gd name="T98" fmla="*/ 2338 w 2350"/>
                <a:gd name="T99" fmla="*/ 38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50" h="2039">
                  <a:moveTo>
                    <a:pt x="2338" y="380"/>
                  </a:moveTo>
                  <a:cubicBezTo>
                    <a:pt x="2313" y="370"/>
                    <a:pt x="2280" y="356"/>
                    <a:pt x="2273" y="351"/>
                  </a:cubicBezTo>
                  <a:cubicBezTo>
                    <a:pt x="2263" y="343"/>
                    <a:pt x="2204" y="284"/>
                    <a:pt x="2186" y="260"/>
                  </a:cubicBezTo>
                  <a:cubicBezTo>
                    <a:pt x="2172" y="240"/>
                    <a:pt x="2100" y="184"/>
                    <a:pt x="2076" y="166"/>
                  </a:cubicBezTo>
                  <a:cubicBezTo>
                    <a:pt x="2071" y="162"/>
                    <a:pt x="2065" y="160"/>
                    <a:pt x="2059" y="158"/>
                  </a:cubicBezTo>
                  <a:cubicBezTo>
                    <a:pt x="1991" y="143"/>
                    <a:pt x="1991" y="143"/>
                    <a:pt x="1991" y="143"/>
                  </a:cubicBezTo>
                  <a:cubicBezTo>
                    <a:pt x="1989" y="143"/>
                    <a:pt x="1986" y="142"/>
                    <a:pt x="1984" y="141"/>
                  </a:cubicBezTo>
                  <a:cubicBezTo>
                    <a:pt x="1957" y="130"/>
                    <a:pt x="1797" y="62"/>
                    <a:pt x="1785" y="63"/>
                  </a:cubicBezTo>
                  <a:cubicBezTo>
                    <a:pt x="1771" y="64"/>
                    <a:pt x="1655" y="107"/>
                    <a:pt x="1644" y="109"/>
                  </a:cubicBezTo>
                  <a:cubicBezTo>
                    <a:pt x="1633" y="112"/>
                    <a:pt x="1550" y="76"/>
                    <a:pt x="1535" y="49"/>
                  </a:cubicBezTo>
                  <a:cubicBezTo>
                    <a:pt x="1522" y="26"/>
                    <a:pt x="1455" y="8"/>
                    <a:pt x="1436" y="3"/>
                  </a:cubicBezTo>
                  <a:cubicBezTo>
                    <a:pt x="1433" y="2"/>
                    <a:pt x="1430" y="2"/>
                    <a:pt x="1427" y="2"/>
                  </a:cubicBezTo>
                  <a:cubicBezTo>
                    <a:pt x="1381" y="1"/>
                    <a:pt x="1381" y="1"/>
                    <a:pt x="1381" y="1"/>
                  </a:cubicBezTo>
                  <a:cubicBezTo>
                    <a:pt x="1381" y="0"/>
                    <a:pt x="1381" y="0"/>
                    <a:pt x="1381" y="0"/>
                  </a:cubicBezTo>
                  <a:cubicBezTo>
                    <a:pt x="1376" y="28"/>
                    <a:pt x="1354" y="120"/>
                    <a:pt x="1352" y="127"/>
                  </a:cubicBezTo>
                  <a:cubicBezTo>
                    <a:pt x="1350" y="133"/>
                    <a:pt x="1275" y="183"/>
                    <a:pt x="1244" y="203"/>
                  </a:cubicBezTo>
                  <a:cubicBezTo>
                    <a:pt x="1236" y="209"/>
                    <a:pt x="1230" y="218"/>
                    <a:pt x="1229" y="228"/>
                  </a:cubicBezTo>
                  <a:cubicBezTo>
                    <a:pt x="1224" y="257"/>
                    <a:pt x="1213" y="321"/>
                    <a:pt x="1207" y="331"/>
                  </a:cubicBezTo>
                  <a:cubicBezTo>
                    <a:pt x="1199" y="344"/>
                    <a:pt x="1085" y="348"/>
                    <a:pt x="1067" y="340"/>
                  </a:cubicBezTo>
                  <a:cubicBezTo>
                    <a:pt x="1053" y="334"/>
                    <a:pt x="996" y="298"/>
                    <a:pt x="971" y="282"/>
                  </a:cubicBezTo>
                  <a:cubicBezTo>
                    <a:pt x="963" y="277"/>
                    <a:pt x="953" y="276"/>
                    <a:pt x="944" y="278"/>
                  </a:cubicBezTo>
                  <a:cubicBezTo>
                    <a:pt x="917" y="283"/>
                    <a:pt x="863" y="296"/>
                    <a:pt x="868" y="306"/>
                  </a:cubicBezTo>
                  <a:cubicBezTo>
                    <a:pt x="876" y="319"/>
                    <a:pt x="908" y="313"/>
                    <a:pt x="912" y="339"/>
                  </a:cubicBezTo>
                  <a:cubicBezTo>
                    <a:pt x="917" y="364"/>
                    <a:pt x="949" y="430"/>
                    <a:pt x="923" y="432"/>
                  </a:cubicBezTo>
                  <a:cubicBezTo>
                    <a:pt x="896" y="434"/>
                    <a:pt x="786" y="426"/>
                    <a:pt x="778" y="428"/>
                  </a:cubicBezTo>
                  <a:cubicBezTo>
                    <a:pt x="770" y="430"/>
                    <a:pt x="698" y="473"/>
                    <a:pt x="695" y="491"/>
                  </a:cubicBezTo>
                  <a:cubicBezTo>
                    <a:pt x="692" y="509"/>
                    <a:pt x="573" y="531"/>
                    <a:pt x="565" y="531"/>
                  </a:cubicBezTo>
                  <a:cubicBezTo>
                    <a:pt x="559" y="531"/>
                    <a:pt x="475" y="478"/>
                    <a:pt x="432" y="451"/>
                  </a:cubicBezTo>
                  <a:cubicBezTo>
                    <a:pt x="417" y="442"/>
                    <a:pt x="399" y="444"/>
                    <a:pt x="387" y="456"/>
                  </a:cubicBezTo>
                  <a:cubicBezTo>
                    <a:pt x="364" y="478"/>
                    <a:pt x="364" y="478"/>
                    <a:pt x="364" y="478"/>
                  </a:cubicBezTo>
                  <a:cubicBezTo>
                    <a:pt x="352" y="490"/>
                    <a:pt x="350" y="509"/>
                    <a:pt x="360" y="524"/>
                  </a:cubicBezTo>
                  <a:cubicBezTo>
                    <a:pt x="383" y="557"/>
                    <a:pt x="383" y="557"/>
                    <a:pt x="383" y="557"/>
                  </a:cubicBezTo>
                  <a:cubicBezTo>
                    <a:pt x="386" y="562"/>
                    <a:pt x="391" y="567"/>
                    <a:pt x="397" y="569"/>
                  </a:cubicBezTo>
                  <a:cubicBezTo>
                    <a:pt x="417" y="579"/>
                    <a:pt x="465" y="602"/>
                    <a:pt x="471" y="606"/>
                  </a:cubicBezTo>
                  <a:cubicBezTo>
                    <a:pt x="479" y="612"/>
                    <a:pt x="444" y="629"/>
                    <a:pt x="385" y="664"/>
                  </a:cubicBezTo>
                  <a:cubicBezTo>
                    <a:pt x="326" y="699"/>
                    <a:pt x="310" y="729"/>
                    <a:pt x="302" y="734"/>
                  </a:cubicBezTo>
                  <a:cubicBezTo>
                    <a:pt x="295" y="739"/>
                    <a:pt x="243" y="750"/>
                    <a:pt x="231" y="752"/>
                  </a:cubicBezTo>
                  <a:cubicBezTo>
                    <a:pt x="229" y="753"/>
                    <a:pt x="227" y="753"/>
                    <a:pt x="225" y="754"/>
                  </a:cubicBezTo>
                  <a:cubicBezTo>
                    <a:pt x="56" y="820"/>
                    <a:pt x="56" y="820"/>
                    <a:pt x="56" y="820"/>
                  </a:cubicBezTo>
                  <a:cubicBezTo>
                    <a:pt x="57" y="849"/>
                    <a:pt x="55" y="875"/>
                    <a:pt x="45" y="883"/>
                  </a:cubicBezTo>
                  <a:cubicBezTo>
                    <a:pt x="24" y="901"/>
                    <a:pt x="0" y="905"/>
                    <a:pt x="10" y="926"/>
                  </a:cubicBezTo>
                  <a:cubicBezTo>
                    <a:pt x="17" y="942"/>
                    <a:pt x="48" y="1036"/>
                    <a:pt x="64" y="1084"/>
                  </a:cubicBezTo>
                  <a:cubicBezTo>
                    <a:pt x="69" y="1099"/>
                    <a:pt x="84" y="1108"/>
                    <a:pt x="100" y="1107"/>
                  </a:cubicBezTo>
                  <a:cubicBezTo>
                    <a:pt x="111" y="1106"/>
                    <a:pt x="120" y="1107"/>
                    <a:pt x="120" y="1114"/>
                  </a:cubicBezTo>
                  <a:cubicBezTo>
                    <a:pt x="120" y="1129"/>
                    <a:pt x="109" y="1233"/>
                    <a:pt x="96" y="1235"/>
                  </a:cubicBezTo>
                  <a:cubicBezTo>
                    <a:pt x="83" y="1237"/>
                    <a:pt x="39" y="1278"/>
                    <a:pt x="36" y="1298"/>
                  </a:cubicBezTo>
                  <a:cubicBezTo>
                    <a:pt x="33" y="1319"/>
                    <a:pt x="24" y="1345"/>
                    <a:pt x="24" y="1368"/>
                  </a:cubicBezTo>
                  <a:cubicBezTo>
                    <a:pt x="23" y="1392"/>
                    <a:pt x="9" y="1417"/>
                    <a:pt x="43" y="1416"/>
                  </a:cubicBezTo>
                  <a:cubicBezTo>
                    <a:pt x="74" y="1414"/>
                    <a:pt x="105" y="1406"/>
                    <a:pt x="111" y="1405"/>
                  </a:cubicBezTo>
                  <a:cubicBezTo>
                    <a:pt x="112" y="1405"/>
                    <a:pt x="112" y="1404"/>
                    <a:pt x="113" y="1404"/>
                  </a:cubicBezTo>
                  <a:cubicBezTo>
                    <a:pt x="173" y="1392"/>
                    <a:pt x="173" y="1392"/>
                    <a:pt x="173" y="1392"/>
                  </a:cubicBezTo>
                  <a:cubicBezTo>
                    <a:pt x="191" y="1389"/>
                    <a:pt x="208" y="1400"/>
                    <a:pt x="213" y="1417"/>
                  </a:cubicBezTo>
                  <a:cubicBezTo>
                    <a:pt x="223" y="1452"/>
                    <a:pt x="223" y="1452"/>
                    <a:pt x="223" y="1452"/>
                  </a:cubicBezTo>
                  <a:cubicBezTo>
                    <a:pt x="225" y="1460"/>
                    <a:pt x="230" y="1467"/>
                    <a:pt x="237" y="1472"/>
                  </a:cubicBezTo>
                  <a:cubicBezTo>
                    <a:pt x="262" y="1487"/>
                    <a:pt x="319" y="1522"/>
                    <a:pt x="327" y="1522"/>
                  </a:cubicBezTo>
                  <a:cubicBezTo>
                    <a:pt x="335" y="1523"/>
                    <a:pt x="372" y="1539"/>
                    <a:pt x="391" y="1548"/>
                  </a:cubicBezTo>
                  <a:cubicBezTo>
                    <a:pt x="398" y="1551"/>
                    <a:pt x="404" y="1557"/>
                    <a:pt x="407" y="1564"/>
                  </a:cubicBezTo>
                  <a:cubicBezTo>
                    <a:pt x="413" y="1575"/>
                    <a:pt x="423" y="1595"/>
                    <a:pt x="435" y="1608"/>
                  </a:cubicBezTo>
                  <a:cubicBezTo>
                    <a:pt x="453" y="1630"/>
                    <a:pt x="470" y="1656"/>
                    <a:pt x="533" y="1676"/>
                  </a:cubicBezTo>
                  <a:cubicBezTo>
                    <a:pt x="595" y="1696"/>
                    <a:pt x="611" y="1699"/>
                    <a:pt x="626" y="1708"/>
                  </a:cubicBezTo>
                  <a:cubicBezTo>
                    <a:pt x="638" y="1714"/>
                    <a:pt x="717" y="1704"/>
                    <a:pt x="755" y="1699"/>
                  </a:cubicBezTo>
                  <a:cubicBezTo>
                    <a:pt x="768" y="1697"/>
                    <a:pt x="781" y="1703"/>
                    <a:pt x="788" y="1714"/>
                  </a:cubicBezTo>
                  <a:cubicBezTo>
                    <a:pt x="802" y="1735"/>
                    <a:pt x="825" y="1768"/>
                    <a:pt x="835" y="1778"/>
                  </a:cubicBezTo>
                  <a:cubicBezTo>
                    <a:pt x="850" y="1794"/>
                    <a:pt x="866" y="1792"/>
                    <a:pt x="909" y="1835"/>
                  </a:cubicBezTo>
                  <a:cubicBezTo>
                    <a:pt x="953" y="1878"/>
                    <a:pt x="968" y="1896"/>
                    <a:pt x="970" y="1921"/>
                  </a:cubicBezTo>
                  <a:cubicBezTo>
                    <a:pt x="972" y="1946"/>
                    <a:pt x="956" y="1946"/>
                    <a:pt x="969" y="1956"/>
                  </a:cubicBezTo>
                  <a:cubicBezTo>
                    <a:pt x="978" y="1964"/>
                    <a:pt x="944" y="2010"/>
                    <a:pt x="921" y="2038"/>
                  </a:cubicBezTo>
                  <a:cubicBezTo>
                    <a:pt x="949" y="2039"/>
                    <a:pt x="949" y="2039"/>
                    <a:pt x="949" y="2039"/>
                  </a:cubicBezTo>
                  <a:cubicBezTo>
                    <a:pt x="969" y="2039"/>
                    <a:pt x="988" y="2033"/>
                    <a:pt x="1003" y="2020"/>
                  </a:cubicBezTo>
                  <a:cubicBezTo>
                    <a:pt x="1067" y="1963"/>
                    <a:pt x="1067" y="1963"/>
                    <a:pt x="1067" y="1963"/>
                  </a:cubicBezTo>
                  <a:cubicBezTo>
                    <a:pt x="1068" y="1962"/>
                    <a:pt x="1070" y="1961"/>
                    <a:pt x="1071" y="1960"/>
                  </a:cubicBezTo>
                  <a:cubicBezTo>
                    <a:pt x="1081" y="1949"/>
                    <a:pt x="1130" y="1898"/>
                    <a:pt x="1148" y="1855"/>
                  </a:cubicBezTo>
                  <a:cubicBezTo>
                    <a:pt x="1168" y="1806"/>
                    <a:pt x="1216" y="1774"/>
                    <a:pt x="1235" y="1743"/>
                  </a:cubicBezTo>
                  <a:cubicBezTo>
                    <a:pt x="1255" y="1712"/>
                    <a:pt x="1327" y="1745"/>
                    <a:pt x="1332" y="1746"/>
                  </a:cubicBezTo>
                  <a:cubicBezTo>
                    <a:pt x="1338" y="1746"/>
                    <a:pt x="1446" y="1712"/>
                    <a:pt x="1464" y="1697"/>
                  </a:cubicBezTo>
                  <a:cubicBezTo>
                    <a:pt x="1476" y="1687"/>
                    <a:pt x="1472" y="1669"/>
                    <a:pt x="1468" y="1660"/>
                  </a:cubicBezTo>
                  <a:cubicBezTo>
                    <a:pt x="1466" y="1655"/>
                    <a:pt x="1464" y="1649"/>
                    <a:pt x="1464" y="1643"/>
                  </a:cubicBezTo>
                  <a:cubicBezTo>
                    <a:pt x="1453" y="1575"/>
                    <a:pt x="1453" y="1575"/>
                    <a:pt x="1453" y="1575"/>
                  </a:cubicBezTo>
                  <a:cubicBezTo>
                    <a:pt x="1451" y="1566"/>
                    <a:pt x="1452" y="1557"/>
                    <a:pt x="1453" y="1548"/>
                  </a:cubicBezTo>
                  <a:cubicBezTo>
                    <a:pt x="1456" y="1537"/>
                    <a:pt x="1456" y="1537"/>
                    <a:pt x="1456" y="1537"/>
                  </a:cubicBezTo>
                  <a:cubicBezTo>
                    <a:pt x="1464" y="1497"/>
                    <a:pt x="1503" y="1470"/>
                    <a:pt x="1543" y="1476"/>
                  </a:cubicBezTo>
                  <a:cubicBezTo>
                    <a:pt x="1577" y="1481"/>
                    <a:pt x="1612" y="1487"/>
                    <a:pt x="1621" y="1491"/>
                  </a:cubicBezTo>
                  <a:cubicBezTo>
                    <a:pt x="1631" y="1496"/>
                    <a:pt x="1676" y="1497"/>
                    <a:pt x="1714" y="1496"/>
                  </a:cubicBezTo>
                  <a:cubicBezTo>
                    <a:pt x="1745" y="1496"/>
                    <a:pt x="1773" y="1478"/>
                    <a:pt x="1785" y="1449"/>
                  </a:cubicBezTo>
                  <a:cubicBezTo>
                    <a:pt x="1853" y="1286"/>
                    <a:pt x="1853" y="1286"/>
                    <a:pt x="1853" y="1286"/>
                  </a:cubicBezTo>
                  <a:cubicBezTo>
                    <a:pt x="1860" y="1269"/>
                    <a:pt x="1861" y="1249"/>
                    <a:pt x="1855" y="1232"/>
                  </a:cubicBezTo>
                  <a:cubicBezTo>
                    <a:pt x="1825" y="1145"/>
                    <a:pt x="1825" y="1145"/>
                    <a:pt x="1825" y="1145"/>
                  </a:cubicBezTo>
                  <a:cubicBezTo>
                    <a:pt x="1820" y="1132"/>
                    <a:pt x="1819" y="1118"/>
                    <a:pt x="1822" y="1105"/>
                  </a:cubicBezTo>
                  <a:cubicBezTo>
                    <a:pt x="1831" y="1065"/>
                    <a:pt x="1849" y="979"/>
                    <a:pt x="1851" y="965"/>
                  </a:cubicBezTo>
                  <a:cubicBezTo>
                    <a:pt x="1854" y="950"/>
                    <a:pt x="1866" y="899"/>
                    <a:pt x="1870" y="879"/>
                  </a:cubicBezTo>
                  <a:cubicBezTo>
                    <a:pt x="1872" y="874"/>
                    <a:pt x="1872" y="869"/>
                    <a:pt x="1872" y="864"/>
                  </a:cubicBezTo>
                  <a:cubicBezTo>
                    <a:pt x="1875" y="779"/>
                    <a:pt x="1875" y="779"/>
                    <a:pt x="1875" y="779"/>
                  </a:cubicBezTo>
                  <a:cubicBezTo>
                    <a:pt x="1876" y="724"/>
                    <a:pt x="1893" y="704"/>
                    <a:pt x="1901" y="692"/>
                  </a:cubicBezTo>
                  <a:cubicBezTo>
                    <a:pt x="1909" y="679"/>
                    <a:pt x="2010" y="637"/>
                    <a:pt x="2023" y="637"/>
                  </a:cubicBezTo>
                  <a:cubicBezTo>
                    <a:pt x="2037" y="638"/>
                    <a:pt x="2177" y="584"/>
                    <a:pt x="2177" y="584"/>
                  </a:cubicBezTo>
                  <a:cubicBezTo>
                    <a:pt x="2177" y="584"/>
                    <a:pt x="2308" y="528"/>
                    <a:pt x="2313" y="513"/>
                  </a:cubicBezTo>
                  <a:cubicBezTo>
                    <a:pt x="2318" y="499"/>
                    <a:pt x="2330" y="449"/>
                    <a:pt x="2333" y="436"/>
                  </a:cubicBezTo>
                  <a:cubicBezTo>
                    <a:pt x="2334" y="434"/>
                    <a:pt x="2334" y="432"/>
                    <a:pt x="2335" y="430"/>
                  </a:cubicBezTo>
                  <a:cubicBezTo>
                    <a:pt x="2350" y="383"/>
                    <a:pt x="2350" y="383"/>
                    <a:pt x="2350" y="383"/>
                  </a:cubicBezTo>
                  <a:cubicBezTo>
                    <a:pt x="2346" y="383"/>
                    <a:pt x="2342" y="382"/>
                    <a:pt x="2338" y="38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25"/>
            <p:cNvSpPr>
              <a:spLocks/>
            </p:cNvSpPr>
            <p:nvPr/>
          </p:nvSpPr>
          <p:spPr bwMode="auto">
            <a:xfrm>
              <a:off x="4695420" y="2461074"/>
              <a:ext cx="868524" cy="554506"/>
            </a:xfrm>
            <a:custGeom>
              <a:avLst/>
              <a:gdLst>
                <a:gd name="T0" fmla="*/ 178 w 2719"/>
                <a:gd name="T1" fmla="*/ 624 h 1735"/>
                <a:gd name="T2" fmla="*/ 268 w 2719"/>
                <a:gd name="T3" fmla="*/ 717 h 1735"/>
                <a:gd name="T4" fmla="*/ 292 w 2719"/>
                <a:gd name="T5" fmla="*/ 749 h 1735"/>
                <a:gd name="T6" fmla="*/ 288 w 2719"/>
                <a:gd name="T7" fmla="*/ 869 h 1735"/>
                <a:gd name="T8" fmla="*/ 244 w 2719"/>
                <a:gd name="T9" fmla="*/ 999 h 1735"/>
                <a:gd name="T10" fmla="*/ 320 w 2719"/>
                <a:gd name="T11" fmla="*/ 1032 h 1735"/>
                <a:gd name="T12" fmla="*/ 601 w 2719"/>
                <a:gd name="T13" fmla="*/ 1158 h 1735"/>
                <a:gd name="T14" fmla="*/ 712 w 2719"/>
                <a:gd name="T15" fmla="*/ 1160 h 1735"/>
                <a:gd name="T16" fmla="*/ 860 w 2719"/>
                <a:gd name="T17" fmla="*/ 1287 h 1735"/>
                <a:gd name="T18" fmla="*/ 947 w 2719"/>
                <a:gd name="T19" fmla="*/ 1401 h 1735"/>
                <a:gd name="T20" fmla="*/ 1033 w 2719"/>
                <a:gd name="T21" fmla="*/ 1404 h 1735"/>
                <a:gd name="T22" fmla="*/ 1208 w 2719"/>
                <a:gd name="T23" fmla="*/ 1349 h 1735"/>
                <a:gd name="T24" fmla="*/ 1513 w 2719"/>
                <a:gd name="T25" fmla="*/ 1484 h 1735"/>
                <a:gd name="T26" fmla="*/ 1849 w 2719"/>
                <a:gd name="T27" fmla="*/ 1706 h 1735"/>
                <a:gd name="T28" fmla="*/ 1861 w 2719"/>
                <a:gd name="T29" fmla="*/ 1735 h 1735"/>
                <a:gd name="T30" fmla="*/ 1953 w 2719"/>
                <a:gd name="T31" fmla="*/ 1704 h 1735"/>
                <a:gd name="T32" fmla="*/ 2083 w 2719"/>
                <a:gd name="T33" fmla="*/ 1706 h 1735"/>
                <a:gd name="T34" fmla="*/ 2207 w 2719"/>
                <a:gd name="T35" fmla="*/ 1663 h 1735"/>
                <a:gd name="T36" fmla="*/ 2450 w 2719"/>
                <a:gd name="T37" fmla="*/ 1570 h 1735"/>
                <a:gd name="T38" fmla="*/ 2584 w 2719"/>
                <a:gd name="T39" fmla="*/ 1629 h 1735"/>
                <a:gd name="T40" fmla="*/ 2605 w 2719"/>
                <a:gd name="T41" fmla="*/ 1601 h 1735"/>
                <a:gd name="T42" fmla="*/ 2699 w 2719"/>
                <a:gd name="T43" fmla="*/ 1440 h 1735"/>
                <a:gd name="T44" fmla="*/ 2595 w 2719"/>
                <a:gd name="T45" fmla="*/ 1187 h 1735"/>
                <a:gd name="T46" fmla="*/ 2538 w 2719"/>
                <a:gd name="T47" fmla="*/ 885 h 1735"/>
                <a:gd name="T48" fmla="*/ 2493 w 2719"/>
                <a:gd name="T49" fmla="*/ 701 h 1735"/>
                <a:gd name="T50" fmla="*/ 2534 w 2719"/>
                <a:gd name="T51" fmla="*/ 535 h 1735"/>
                <a:gd name="T52" fmla="*/ 2639 w 2719"/>
                <a:gd name="T53" fmla="*/ 458 h 1735"/>
                <a:gd name="T54" fmla="*/ 2659 w 2719"/>
                <a:gd name="T55" fmla="*/ 128 h 1735"/>
                <a:gd name="T56" fmla="*/ 2680 w 2719"/>
                <a:gd name="T57" fmla="*/ 5 h 1735"/>
                <a:gd name="T58" fmla="*/ 2589 w 2719"/>
                <a:gd name="T59" fmla="*/ 45 h 1735"/>
                <a:gd name="T60" fmla="*/ 2562 w 2719"/>
                <a:gd name="T61" fmla="*/ 82 h 1735"/>
                <a:gd name="T62" fmla="*/ 2530 w 2719"/>
                <a:gd name="T63" fmla="*/ 170 h 1735"/>
                <a:gd name="T64" fmla="*/ 2450 w 2719"/>
                <a:gd name="T65" fmla="*/ 262 h 1735"/>
                <a:gd name="T66" fmla="*/ 2266 w 2719"/>
                <a:gd name="T67" fmla="*/ 222 h 1735"/>
                <a:gd name="T68" fmla="*/ 2210 w 2719"/>
                <a:gd name="T69" fmla="*/ 197 h 1735"/>
                <a:gd name="T70" fmla="*/ 2149 w 2719"/>
                <a:gd name="T71" fmla="*/ 143 h 1735"/>
                <a:gd name="T72" fmla="*/ 1903 w 2719"/>
                <a:gd name="T73" fmla="*/ 250 h 1735"/>
                <a:gd name="T74" fmla="*/ 1722 w 2719"/>
                <a:gd name="T75" fmla="*/ 390 h 1735"/>
                <a:gd name="T76" fmla="*/ 1646 w 2719"/>
                <a:gd name="T77" fmla="*/ 482 h 1735"/>
                <a:gd name="T78" fmla="*/ 1540 w 2719"/>
                <a:gd name="T79" fmla="*/ 465 h 1735"/>
                <a:gd name="T80" fmla="*/ 1314 w 2719"/>
                <a:gd name="T81" fmla="*/ 360 h 1735"/>
                <a:gd name="T82" fmla="*/ 1114 w 2719"/>
                <a:gd name="T83" fmla="*/ 161 h 1735"/>
                <a:gd name="T84" fmla="*/ 990 w 2719"/>
                <a:gd name="T85" fmla="*/ 214 h 1735"/>
                <a:gd name="T86" fmla="*/ 815 w 2719"/>
                <a:gd name="T87" fmla="*/ 191 h 1735"/>
                <a:gd name="T88" fmla="*/ 750 w 2719"/>
                <a:gd name="T89" fmla="*/ 108 h 1735"/>
                <a:gd name="T90" fmla="*/ 558 w 2719"/>
                <a:gd name="T91" fmla="*/ 202 h 1735"/>
                <a:gd name="T92" fmla="*/ 311 w 2719"/>
                <a:gd name="T93" fmla="*/ 241 h 1735"/>
                <a:gd name="T94" fmla="*/ 107 w 2719"/>
                <a:gd name="T95" fmla="*/ 343 h 1735"/>
                <a:gd name="T96" fmla="*/ 26 w 2719"/>
                <a:gd name="T97" fmla="*/ 552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9" h="1735">
                  <a:moveTo>
                    <a:pt x="142" y="597"/>
                  </a:moveTo>
                  <a:cubicBezTo>
                    <a:pt x="158" y="597"/>
                    <a:pt x="172" y="615"/>
                    <a:pt x="178" y="624"/>
                  </a:cubicBezTo>
                  <a:cubicBezTo>
                    <a:pt x="180" y="628"/>
                    <a:pt x="183" y="631"/>
                    <a:pt x="186" y="634"/>
                  </a:cubicBezTo>
                  <a:cubicBezTo>
                    <a:pt x="268" y="717"/>
                    <a:pt x="268" y="717"/>
                    <a:pt x="268" y="717"/>
                  </a:cubicBezTo>
                  <a:cubicBezTo>
                    <a:pt x="271" y="720"/>
                    <a:pt x="273" y="723"/>
                    <a:pt x="276" y="726"/>
                  </a:cubicBezTo>
                  <a:cubicBezTo>
                    <a:pt x="292" y="749"/>
                    <a:pt x="292" y="749"/>
                    <a:pt x="292" y="749"/>
                  </a:cubicBezTo>
                  <a:cubicBezTo>
                    <a:pt x="301" y="764"/>
                    <a:pt x="305" y="782"/>
                    <a:pt x="302" y="799"/>
                  </a:cubicBezTo>
                  <a:cubicBezTo>
                    <a:pt x="297" y="826"/>
                    <a:pt x="289" y="864"/>
                    <a:pt x="288" y="869"/>
                  </a:cubicBezTo>
                  <a:cubicBezTo>
                    <a:pt x="286" y="874"/>
                    <a:pt x="264" y="910"/>
                    <a:pt x="248" y="937"/>
                  </a:cubicBezTo>
                  <a:cubicBezTo>
                    <a:pt x="236" y="956"/>
                    <a:pt x="235" y="979"/>
                    <a:pt x="244" y="999"/>
                  </a:cubicBezTo>
                  <a:cubicBezTo>
                    <a:pt x="257" y="1025"/>
                    <a:pt x="257" y="1025"/>
                    <a:pt x="257" y="1025"/>
                  </a:cubicBezTo>
                  <a:cubicBezTo>
                    <a:pt x="283" y="1028"/>
                    <a:pt x="311" y="1032"/>
                    <a:pt x="320" y="1032"/>
                  </a:cubicBezTo>
                  <a:cubicBezTo>
                    <a:pt x="339" y="1032"/>
                    <a:pt x="421" y="1102"/>
                    <a:pt x="426" y="1110"/>
                  </a:cubicBezTo>
                  <a:cubicBezTo>
                    <a:pt x="430" y="1117"/>
                    <a:pt x="568" y="1150"/>
                    <a:pt x="601" y="1158"/>
                  </a:cubicBezTo>
                  <a:cubicBezTo>
                    <a:pt x="606" y="1159"/>
                    <a:pt x="611" y="1159"/>
                    <a:pt x="616" y="1160"/>
                  </a:cubicBezTo>
                  <a:cubicBezTo>
                    <a:pt x="712" y="1160"/>
                    <a:pt x="712" y="1160"/>
                    <a:pt x="712" y="1160"/>
                  </a:cubicBezTo>
                  <a:cubicBezTo>
                    <a:pt x="730" y="1160"/>
                    <a:pt x="747" y="1168"/>
                    <a:pt x="759" y="1180"/>
                  </a:cubicBezTo>
                  <a:cubicBezTo>
                    <a:pt x="785" y="1208"/>
                    <a:pt x="833" y="1259"/>
                    <a:pt x="860" y="1287"/>
                  </a:cubicBezTo>
                  <a:cubicBezTo>
                    <a:pt x="886" y="1314"/>
                    <a:pt x="910" y="1354"/>
                    <a:pt x="922" y="1376"/>
                  </a:cubicBezTo>
                  <a:cubicBezTo>
                    <a:pt x="928" y="1387"/>
                    <a:pt x="937" y="1395"/>
                    <a:pt x="947" y="1401"/>
                  </a:cubicBezTo>
                  <a:cubicBezTo>
                    <a:pt x="962" y="1409"/>
                    <a:pt x="962" y="1409"/>
                    <a:pt x="962" y="1409"/>
                  </a:cubicBezTo>
                  <a:cubicBezTo>
                    <a:pt x="985" y="1422"/>
                    <a:pt x="1013" y="1420"/>
                    <a:pt x="1033" y="1404"/>
                  </a:cubicBezTo>
                  <a:cubicBezTo>
                    <a:pt x="1049" y="1391"/>
                    <a:pt x="1066" y="1379"/>
                    <a:pt x="1073" y="1378"/>
                  </a:cubicBezTo>
                  <a:cubicBezTo>
                    <a:pt x="1086" y="1376"/>
                    <a:pt x="1155" y="1340"/>
                    <a:pt x="1208" y="1349"/>
                  </a:cubicBezTo>
                  <a:cubicBezTo>
                    <a:pt x="1258" y="1357"/>
                    <a:pt x="1489" y="1473"/>
                    <a:pt x="1510" y="1483"/>
                  </a:cubicBezTo>
                  <a:cubicBezTo>
                    <a:pt x="1511" y="1484"/>
                    <a:pt x="1512" y="1484"/>
                    <a:pt x="1513" y="1484"/>
                  </a:cubicBezTo>
                  <a:cubicBezTo>
                    <a:pt x="1531" y="1492"/>
                    <a:pt x="1696" y="1564"/>
                    <a:pt x="1704" y="1567"/>
                  </a:cubicBezTo>
                  <a:cubicBezTo>
                    <a:pt x="1711" y="1570"/>
                    <a:pt x="1834" y="1677"/>
                    <a:pt x="1849" y="1706"/>
                  </a:cubicBezTo>
                  <a:cubicBezTo>
                    <a:pt x="1853" y="1713"/>
                    <a:pt x="1857" y="1724"/>
                    <a:pt x="1862" y="1735"/>
                  </a:cubicBezTo>
                  <a:cubicBezTo>
                    <a:pt x="1862" y="1735"/>
                    <a:pt x="1861" y="1735"/>
                    <a:pt x="1861" y="1735"/>
                  </a:cubicBezTo>
                  <a:cubicBezTo>
                    <a:pt x="1941" y="1706"/>
                    <a:pt x="1941" y="1706"/>
                    <a:pt x="1941" y="1706"/>
                  </a:cubicBezTo>
                  <a:cubicBezTo>
                    <a:pt x="1945" y="1705"/>
                    <a:pt x="1949" y="1704"/>
                    <a:pt x="1953" y="1704"/>
                  </a:cubicBezTo>
                  <a:cubicBezTo>
                    <a:pt x="2073" y="1707"/>
                    <a:pt x="2073" y="1707"/>
                    <a:pt x="2073" y="1707"/>
                  </a:cubicBezTo>
                  <a:cubicBezTo>
                    <a:pt x="2076" y="1708"/>
                    <a:pt x="2080" y="1707"/>
                    <a:pt x="2083" y="1706"/>
                  </a:cubicBezTo>
                  <a:cubicBezTo>
                    <a:pt x="2189" y="1675"/>
                    <a:pt x="2189" y="1675"/>
                    <a:pt x="2189" y="1675"/>
                  </a:cubicBezTo>
                  <a:cubicBezTo>
                    <a:pt x="2196" y="1673"/>
                    <a:pt x="2202" y="1669"/>
                    <a:pt x="2207" y="1663"/>
                  </a:cubicBezTo>
                  <a:cubicBezTo>
                    <a:pt x="2223" y="1640"/>
                    <a:pt x="2263" y="1584"/>
                    <a:pt x="2274" y="1581"/>
                  </a:cubicBezTo>
                  <a:cubicBezTo>
                    <a:pt x="2287" y="1576"/>
                    <a:pt x="2439" y="1567"/>
                    <a:pt x="2450" y="1570"/>
                  </a:cubicBezTo>
                  <a:cubicBezTo>
                    <a:pt x="2456" y="1572"/>
                    <a:pt x="2531" y="1605"/>
                    <a:pt x="2586" y="1630"/>
                  </a:cubicBezTo>
                  <a:cubicBezTo>
                    <a:pt x="2585" y="1629"/>
                    <a:pt x="2585" y="1629"/>
                    <a:pt x="2584" y="1629"/>
                  </a:cubicBezTo>
                  <a:cubicBezTo>
                    <a:pt x="2603" y="1604"/>
                    <a:pt x="2603" y="1604"/>
                    <a:pt x="2603" y="1604"/>
                  </a:cubicBezTo>
                  <a:cubicBezTo>
                    <a:pt x="2604" y="1603"/>
                    <a:pt x="2604" y="1602"/>
                    <a:pt x="2605" y="1601"/>
                  </a:cubicBezTo>
                  <a:cubicBezTo>
                    <a:pt x="2694" y="1453"/>
                    <a:pt x="2694" y="1453"/>
                    <a:pt x="2694" y="1453"/>
                  </a:cubicBezTo>
                  <a:cubicBezTo>
                    <a:pt x="2697" y="1449"/>
                    <a:pt x="2698" y="1445"/>
                    <a:pt x="2699" y="1440"/>
                  </a:cubicBezTo>
                  <a:cubicBezTo>
                    <a:pt x="2703" y="1415"/>
                    <a:pt x="2719" y="1324"/>
                    <a:pt x="2715" y="1318"/>
                  </a:cubicBezTo>
                  <a:cubicBezTo>
                    <a:pt x="2710" y="1310"/>
                    <a:pt x="2600" y="1195"/>
                    <a:pt x="2595" y="1187"/>
                  </a:cubicBezTo>
                  <a:cubicBezTo>
                    <a:pt x="2590" y="1179"/>
                    <a:pt x="2533" y="1034"/>
                    <a:pt x="2534" y="1014"/>
                  </a:cubicBezTo>
                  <a:cubicBezTo>
                    <a:pt x="2538" y="885"/>
                    <a:pt x="2538" y="885"/>
                    <a:pt x="2538" y="885"/>
                  </a:cubicBezTo>
                  <a:cubicBezTo>
                    <a:pt x="2538" y="883"/>
                    <a:pt x="2537" y="880"/>
                    <a:pt x="2537" y="877"/>
                  </a:cubicBezTo>
                  <a:cubicBezTo>
                    <a:pt x="2532" y="853"/>
                    <a:pt x="2506" y="734"/>
                    <a:pt x="2493" y="701"/>
                  </a:cubicBezTo>
                  <a:cubicBezTo>
                    <a:pt x="2478" y="664"/>
                    <a:pt x="2436" y="585"/>
                    <a:pt x="2439" y="574"/>
                  </a:cubicBezTo>
                  <a:cubicBezTo>
                    <a:pt x="2442" y="564"/>
                    <a:pt x="2526" y="535"/>
                    <a:pt x="2534" y="535"/>
                  </a:cubicBezTo>
                  <a:cubicBezTo>
                    <a:pt x="2540" y="536"/>
                    <a:pt x="2588" y="514"/>
                    <a:pt x="2619" y="499"/>
                  </a:cubicBezTo>
                  <a:cubicBezTo>
                    <a:pt x="2635" y="492"/>
                    <a:pt x="2643" y="475"/>
                    <a:pt x="2639" y="458"/>
                  </a:cubicBezTo>
                  <a:cubicBezTo>
                    <a:pt x="2626" y="408"/>
                    <a:pt x="2600" y="307"/>
                    <a:pt x="2595" y="296"/>
                  </a:cubicBezTo>
                  <a:cubicBezTo>
                    <a:pt x="2589" y="280"/>
                    <a:pt x="2659" y="128"/>
                    <a:pt x="2659" y="128"/>
                  </a:cubicBezTo>
                  <a:cubicBezTo>
                    <a:pt x="2719" y="3"/>
                    <a:pt x="2719" y="3"/>
                    <a:pt x="2719" y="3"/>
                  </a:cubicBezTo>
                  <a:cubicBezTo>
                    <a:pt x="2707" y="0"/>
                    <a:pt x="2693" y="0"/>
                    <a:pt x="2680" y="5"/>
                  </a:cubicBezTo>
                  <a:cubicBezTo>
                    <a:pt x="2613" y="30"/>
                    <a:pt x="2613" y="30"/>
                    <a:pt x="2613" y="30"/>
                  </a:cubicBezTo>
                  <a:cubicBezTo>
                    <a:pt x="2604" y="34"/>
                    <a:pt x="2596" y="39"/>
                    <a:pt x="2589" y="45"/>
                  </a:cubicBezTo>
                  <a:cubicBezTo>
                    <a:pt x="2578" y="57"/>
                    <a:pt x="2578" y="57"/>
                    <a:pt x="2578" y="57"/>
                  </a:cubicBezTo>
                  <a:cubicBezTo>
                    <a:pt x="2571" y="64"/>
                    <a:pt x="2565" y="72"/>
                    <a:pt x="2562" y="82"/>
                  </a:cubicBezTo>
                  <a:cubicBezTo>
                    <a:pt x="2535" y="158"/>
                    <a:pt x="2535" y="158"/>
                    <a:pt x="2535" y="158"/>
                  </a:cubicBezTo>
                  <a:cubicBezTo>
                    <a:pt x="2534" y="162"/>
                    <a:pt x="2532" y="166"/>
                    <a:pt x="2530" y="170"/>
                  </a:cubicBezTo>
                  <a:cubicBezTo>
                    <a:pt x="2492" y="232"/>
                    <a:pt x="2492" y="232"/>
                    <a:pt x="2492" y="232"/>
                  </a:cubicBezTo>
                  <a:cubicBezTo>
                    <a:pt x="2483" y="247"/>
                    <a:pt x="2468" y="258"/>
                    <a:pt x="2450" y="262"/>
                  </a:cubicBezTo>
                  <a:cubicBezTo>
                    <a:pt x="2422" y="268"/>
                    <a:pt x="2385" y="276"/>
                    <a:pt x="2381" y="276"/>
                  </a:cubicBezTo>
                  <a:cubicBezTo>
                    <a:pt x="2375" y="276"/>
                    <a:pt x="2280" y="228"/>
                    <a:pt x="2266" y="222"/>
                  </a:cubicBezTo>
                  <a:cubicBezTo>
                    <a:pt x="2265" y="221"/>
                    <a:pt x="2264" y="221"/>
                    <a:pt x="2263" y="220"/>
                  </a:cubicBezTo>
                  <a:cubicBezTo>
                    <a:pt x="2210" y="197"/>
                    <a:pt x="2210" y="197"/>
                    <a:pt x="2210" y="197"/>
                  </a:cubicBezTo>
                  <a:cubicBezTo>
                    <a:pt x="2202" y="194"/>
                    <a:pt x="2195" y="189"/>
                    <a:pt x="2189" y="183"/>
                  </a:cubicBezTo>
                  <a:cubicBezTo>
                    <a:pt x="2149" y="143"/>
                    <a:pt x="2149" y="143"/>
                    <a:pt x="2149" y="143"/>
                  </a:cubicBezTo>
                  <a:cubicBezTo>
                    <a:pt x="2126" y="120"/>
                    <a:pt x="2089" y="117"/>
                    <a:pt x="2062" y="137"/>
                  </a:cubicBezTo>
                  <a:cubicBezTo>
                    <a:pt x="2007" y="178"/>
                    <a:pt x="1921" y="241"/>
                    <a:pt x="1903" y="250"/>
                  </a:cubicBezTo>
                  <a:cubicBezTo>
                    <a:pt x="1875" y="264"/>
                    <a:pt x="1800" y="318"/>
                    <a:pt x="1783" y="328"/>
                  </a:cubicBezTo>
                  <a:cubicBezTo>
                    <a:pt x="1766" y="338"/>
                    <a:pt x="1731" y="380"/>
                    <a:pt x="1722" y="390"/>
                  </a:cubicBezTo>
                  <a:cubicBezTo>
                    <a:pt x="1720" y="394"/>
                    <a:pt x="1718" y="405"/>
                    <a:pt x="1718" y="419"/>
                  </a:cubicBezTo>
                  <a:cubicBezTo>
                    <a:pt x="1717" y="456"/>
                    <a:pt x="1684" y="485"/>
                    <a:pt x="1646" y="482"/>
                  </a:cubicBezTo>
                  <a:cubicBezTo>
                    <a:pt x="1572" y="476"/>
                    <a:pt x="1572" y="476"/>
                    <a:pt x="1572" y="476"/>
                  </a:cubicBezTo>
                  <a:cubicBezTo>
                    <a:pt x="1560" y="475"/>
                    <a:pt x="1549" y="472"/>
                    <a:pt x="1540" y="465"/>
                  </a:cubicBezTo>
                  <a:cubicBezTo>
                    <a:pt x="1513" y="448"/>
                    <a:pt x="1456" y="411"/>
                    <a:pt x="1426" y="403"/>
                  </a:cubicBezTo>
                  <a:cubicBezTo>
                    <a:pt x="1386" y="391"/>
                    <a:pt x="1333" y="365"/>
                    <a:pt x="1314" y="360"/>
                  </a:cubicBezTo>
                  <a:cubicBezTo>
                    <a:pt x="1295" y="355"/>
                    <a:pt x="1259" y="309"/>
                    <a:pt x="1248" y="296"/>
                  </a:cubicBezTo>
                  <a:cubicBezTo>
                    <a:pt x="1238" y="283"/>
                    <a:pt x="1132" y="179"/>
                    <a:pt x="1114" y="161"/>
                  </a:cubicBezTo>
                  <a:cubicBezTo>
                    <a:pt x="1095" y="144"/>
                    <a:pt x="1070" y="144"/>
                    <a:pt x="1055" y="145"/>
                  </a:cubicBezTo>
                  <a:cubicBezTo>
                    <a:pt x="1041" y="147"/>
                    <a:pt x="997" y="214"/>
                    <a:pt x="990" y="214"/>
                  </a:cubicBezTo>
                  <a:cubicBezTo>
                    <a:pt x="984" y="214"/>
                    <a:pt x="902" y="230"/>
                    <a:pt x="883" y="232"/>
                  </a:cubicBezTo>
                  <a:cubicBezTo>
                    <a:pt x="869" y="233"/>
                    <a:pt x="833" y="205"/>
                    <a:pt x="815" y="191"/>
                  </a:cubicBezTo>
                  <a:cubicBezTo>
                    <a:pt x="809" y="185"/>
                    <a:pt x="803" y="179"/>
                    <a:pt x="799" y="171"/>
                  </a:cubicBezTo>
                  <a:cubicBezTo>
                    <a:pt x="788" y="152"/>
                    <a:pt x="766" y="113"/>
                    <a:pt x="750" y="108"/>
                  </a:cubicBezTo>
                  <a:cubicBezTo>
                    <a:pt x="729" y="101"/>
                    <a:pt x="693" y="127"/>
                    <a:pt x="678" y="137"/>
                  </a:cubicBezTo>
                  <a:cubicBezTo>
                    <a:pt x="663" y="147"/>
                    <a:pt x="569" y="196"/>
                    <a:pt x="558" y="202"/>
                  </a:cubicBezTo>
                  <a:cubicBezTo>
                    <a:pt x="548" y="208"/>
                    <a:pt x="460" y="199"/>
                    <a:pt x="445" y="199"/>
                  </a:cubicBezTo>
                  <a:cubicBezTo>
                    <a:pt x="432" y="198"/>
                    <a:pt x="333" y="233"/>
                    <a:pt x="311" y="241"/>
                  </a:cubicBezTo>
                  <a:cubicBezTo>
                    <a:pt x="309" y="242"/>
                    <a:pt x="306" y="243"/>
                    <a:pt x="304" y="244"/>
                  </a:cubicBezTo>
                  <a:cubicBezTo>
                    <a:pt x="277" y="258"/>
                    <a:pt x="125" y="336"/>
                    <a:pt x="107" y="343"/>
                  </a:cubicBezTo>
                  <a:cubicBezTo>
                    <a:pt x="88" y="351"/>
                    <a:pt x="34" y="463"/>
                    <a:pt x="17" y="471"/>
                  </a:cubicBezTo>
                  <a:cubicBezTo>
                    <a:pt x="0" y="479"/>
                    <a:pt x="26" y="534"/>
                    <a:pt x="26" y="552"/>
                  </a:cubicBezTo>
                  <a:cubicBezTo>
                    <a:pt x="25" y="571"/>
                    <a:pt x="121" y="596"/>
                    <a:pt x="142" y="5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32"/>
            <p:cNvSpPr>
              <a:spLocks/>
            </p:cNvSpPr>
            <p:nvPr/>
          </p:nvSpPr>
          <p:spPr bwMode="auto">
            <a:xfrm>
              <a:off x="4549657" y="1976205"/>
              <a:ext cx="820945" cy="640147"/>
            </a:xfrm>
            <a:custGeom>
              <a:avLst/>
              <a:gdLst>
                <a:gd name="T0" fmla="*/ 591 w 2569"/>
                <a:gd name="T1" fmla="*/ 1847 h 2003"/>
                <a:gd name="T2" fmla="*/ 767 w 2569"/>
                <a:gd name="T3" fmla="*/ 1759 h 2003"/>
                <a:gd name="T4" fmla="*/ 1014 w 2569"/>
                <a:gd name="T5" fmla="*/ 1720 h 2003"/>
                <a:gd name="T6" fmla="*/ 1206 w 2569"/>
                <a:gd name="T7" fmla="*/ 1626 h 2003"/>
                <a:gd name="T8" fmla="*/ 1271 w 2569"/>
                <a:gd name="T9" fmla="*/ 1709 h 2003"/>
                <a:gd name="T10" fmla="*/ 1446 w 2569"/>
                <a:gd name="T11" fmla="*/ 1732 h 2003"/>
                <a:gd name="T12" fmla="*/ 1570 w 2569"/>
                <a:gd name="T13" fmla="*/ 1679 h 2003"/>
                <a:gd name="T14" fmla="*/ 1770 w 2569"/>
                <a:gd name="T15" fmla="*/ 1878 h 2003"/>
                <a:gd name="T16" fmla="*/ 1996 w 2569"/>
                <a:gd name="T17" fmla="*/ 1983 h 2003"/>
                <a:gd name="T18" fmla="*/ 2102 w 2569"/>
                <a:gd name="T19" fmla="*/ 2000 h 2003"/>
                <a:gd name="T20" fmla="*/ 2178 w 2569"/>
                <a:gd name="T21" fmla="*/ 1908 h 2003"/>
                <a:gd name="T22" fmla="*/ 2359 w 2569"/>
                <a:gd name="T23" fmla="*/ 1768 h 2003"/>
                <a:gd name="T24" fmla="*/ 2569 w 2569"/>
                <a:gd name="T25" fmla="*/ 1643 h 2003"/>
                <a:gd name="T26" fmla="*/ 2471 w 2569"/>
                <a:gd name="T27" fmla="*/ 1350 h 2003"/>
                <a:gd name="T28" fmla="*/ 2418 w 2569"/>
                <a:gd name="T29" fmla="*/ 1294 h 2003"/>
                <a:gd name="T30" fmla="*/ 2332 w 2569"/>
                <a:gd name="T31" fmla="*/ 1238 h 2003"/>
                <a:gd name="T32" fmla="*/ 2156 w 2569"/>
                <a:gd name="T33" fmla="*/ 1082 h 2003"/>
                <a:gd name="T34" fmla="*/ 2043 w 2569"/>
                <a:gd name="T35" fmla="*/ 1049 h 2003"/>
                <a:gd name="T36" fmla="*/ 1997 w 2569"/>
                <a:gd name="T37" fmla="*/ 828 h 2003"/>
                <a:gd name="T38" fmla="*/ 2258 w 2569"/>
                <a:gd name="T39" fmla="*/ 632 h 2003"/>
                <a:gd name="T40" fmla="*/ 2355 w 2569"/>
                <a:gd name="T41" fmla="*/ 469 h 2003"/>
                <a:gd name="T42" fmla="*/ 2264 w 2569"/>
                <a:gd name="T43" fmla="*/ 386 h 2003"/>
                <a:gd name="T44" fmla="*/ 2009 w 2569"/>
                <a:gd name="T45" fmla="*/ 260 h 2003"/>
                <a:gd name="T46" fmla="*/ 1955 w 2569"/>
                <a:gd name="T47" fmla="*/ 345 h 2003"/>
                <a:gd name="T48" fmla="*/ 1895 w 2569"/>
                <a:gd name="T49" fmla="*/ 330 h 2003"/>
                <a:gd name="T50" fmla="*/ 1810 w 2569"/>
                <a:gd name="T51" fmla="*/ 284 h 2003"/>
                <a:gd name="T52" fmla="*/ 1697 w 2569"/>
                <a:gd name="T53" fmla="*/ 282 h 2003"/>
                <a:gd name="T54" fmla="*/ 1641 w 2569"/>
                <a:gd name="T55" fmla="*/ 405 h 2003"/>
                <a:gd name="T56" fmla="*/ 1568 w 2569"/>
                <a:gd name="T57" fmla="*/ 392 h 2003"/>
                <a:gd name="T58" fmla="*/ 1501 w 2569"/>
                <a:gd name="T59" fmla="*/ 204 h 2003"/>
                <a:gd name="T60" fmla="*/ 1376 w 2569"/>
                <a:gd name="T61" fmla="*/ 198 h 2003"/>
                <a:gd name="T62" fmla="*/ 1299 w 2569"/>
                <a:gd name="T63" fmla="*/ 194 h 2003"/>
                <a:gd name="T64" fmla="*/ 1271 w 2569"/>
                <a:gd name="T65" fmla="*/ 103 h 2003"/>
                <a:gd name="T66" fmla="*/ 1182 w 2569"/>
                <a:gd name="T67" fmla="*/ 40 h 2003"/>
                <a:gd name="T68" fmla="*/ 1017 w 2569"/>
                <a:gd name="T69" fmla="*/ 74 h 2003"/>
                <a:gd name="T70" fmla="*/ 926 w 2569"/>
                <a:gd name="T71" fmla="*/ 46 h 2003"/>
                <a:gd name="T72" fmla="*/ 786 w 2569"/>
                <a:gd name="T73" fmla="*/ 16 h 2003"/>
                <a:gd name="T74" fmla="*/ 777 w 2569"/>
                <a:gd name="T75" fmla="*/ 306 h 2003"/>
                <a:gd name="T76" fmla="*/ 784 w 2569"/>
                <a:gd name="T77" fmla="*/ 434 h 2003"/>
                <a:gd name="T78" fmla="*/ 841 w 2569"/>
                <a:gd name="T79" fmla="*/ 576 h 2003"/>
                <a:gd name="T80" fmla="*/ 869 w 2569"/>
                <a:gd name="T81" fmla="*/ 600 h 2003"/>
                <a:gd name="T82" fmla="*/ 810 w 2569"/>
                <a:gd name="T83" fmla="*/ 695 h 2003"/>
                <a:gd name="T84" fmla="*/ 776 w 2569"/>
                <a:gd name="T85" fmla="*/ 702 h 2003"/>
                <a:gd name="T86" fmla="*/ 742 w 2569"/>
                <a:gd name="T87" fmla="*/ 693 h 2003"/>
                <a:gd name="T88" fmla="*/ 726 w 2569"/>
                <a:gd name="T89" fmla="*/ 673 h 2003"/>
                <a:gd name="T90" fmla="*/ 605 w 2569"/>
                <a:gd name="T91" fmla="*/ 656 h 2003"/>
                <a:gd name="T92" fmla="*/ 570 w 2569"/>
                <a:gd name="T93" fmla="*/ 759 h 2003"/>
                <a:gd name="T94" fmla="*/ 515 w 2569"/>
                <a:gd name="T95" fmla="*/ 778 h 2003"/>
                <a:gd name="T96" fmla="*/ 405 w 2569"/>
                <a:gd name="T97" fmla="*/ 683 h 2003"/>
                <a:gd name="T98" fmla="*/ 279 w 2569"/>
                <a:gd name="T99" fmla="*/ 722 h 2003"/>
                <a:gd name="T100" fmla="*/ 212 w 2569"/>
                <a:gd name="T101" fmla="*/ 757 h 2003"/>
                <a:gd name="T102" fmla="*/ 39 w 2569"/>
                <a:gd name="T103" fmla="*/ 727 h 2003"/>
                <a:gd name="T104" fmla="*/ 52 w 2569"/>
                <a:gd name="T105" fmla="*/ 849 h 2003"/>
                <a:gd name="T106" fmla="*/ 9 w 2569"/>
                <a:gd name="T107" fmla="*/ 1044 h 2003"/>
                <a:gd name="T108" fmla="*/ 164 w 2569"/>
                <a:gd name="T109" fmla="*/ 1237 h 2003"/>
                <a:gd name="T110" fmla="*/ 232 w 2569"/>
                <a:gd name="T111" fmla="*/ 1321 h 2003"/>
                <a:gd name="T112" fmla="*/ 402 w 2569"/>
                <a:gd name="T113" fmla="*/ 1335 h 2003"/>
                <a:gd name="T114" fmla="*/ 472 w 2569"/>
                <a:gd name="T115" fmla="*/ 1376 h 2003"/>
                <a:gd name="T116" fmla="*/ 469 w 2569"/>
                <a:gd name="T117" fmla="*/ 1512 h 2003"/>
                <a:gd name="T118" fmla="*/ 465 w 2569"/>
                <a:gd name="T119" fmla="*/ 1642 h 2003"/>
                <a:gd name="T120" fmla="*/ 463 w 2569"/>
                <a:gd name="T121" fmla="*/ 1697 h 2003"/>
                <a:gd name="T122" fmla="*/ 566 w 2569"/>
                <a:gd name="T123" fmla="*/ 1793 h 2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9" h="2003">
                  <a:moveTo>
                    <a:pt x="574" y="1802"/>
                  </a:moveTo>
                  <a:cubicBezTo>
                    <a:pt x="591" y="1847"/>
                    <a:pt x="591" y="1847"/>
                    <a:pt x="591" y="1847"/>
                  </a:cubicBezTo>
                  <a:cubicBezTo>
                    <a:pt x="642" y="1823"/>
                    <a:pt x="739" y="1773"/>
                    <a:pt x="760" y="1762"/>
                  </a:cubicBezTo>
                  <a:cubicBezTo>
                    <a:pt x="762" y="1761"/>
                    <a:pt x="765" y="1760"/>
                    <a:pt x="767" y="1759"/>
                  </a:cubicBezTo>
                  <a:cubicBezTo>
                    <a:pt x="789" y="1751"/>
                    <a:pt x="888" y="1716"/>
                    <a:pt x="901" y="1717"/>
                  </a:cubicBezTo>
                  <a:cubicBezTo>
                    <a:pt x="916" y="1717"/>
                    <a:pt x="1004" y="1726"/>
                    <a:pt x="1014" y="1720"/>
                  </a:cubicBezTo>
                  <a:cubicBezTo>
                    <a:pt x="1025" y="1714"/>
                    <a:pt x="1119" y="1665"/>
                    <a:pt x="1134" y="1655"/>
                  </a:cubicBezTo>
                  <a:cubicBezTo>
                    <a:pt x="1149" y="1645"/>
                    <a:pt x="1185" y="1619"/>
                    <a:pt x="1206" y="1626"/>
                  </a:cubicBezTo>
                  <a:cubicBezTo>
                    <a:pt x="1222" y="1631"/>
                    <a:pt x="1244" y="1670"/>
                    <a:pt x="1255" y="1689"/>
                  </a:cubicBezTo>
                  <a:cubicBezTo>
                    <a:pt x="1259" y="1697"/>
                    <a:pt x="1265" y="1703"/>
                    <a:pt x="1271" y="1709"/>
                  </a:cubicBezTo>
                  <a:cubicBezTo>
                    <a:pt x="1289" y="1723"/>
                    <a:pt x="1325" y="1751"/>
                    <a:pt x="1339" y="1750"/>
                  </a:cubicBezTo>
                  <a:cubicBezTo>
                    <a:pt x="1358" y="1748"/>
                    <a:pt x="1440" y="1732"/>
                    <a:pt x="1446" y="1732"/>
                  </a:cubicBezTo>
                  <a:cubicBezTo>
                    <a:pt x="1453" y="1732"/>
                    <a:pt x="1497" y="1665"/>
                    <a:pt x="1511" y="1663"/>
                  </a:cubicBezTo>
                  <a:cubicBezTo>
                    <a:pt x="1526" y="1662"/>
                    <a:pt x="1551" y="1662"/>
                    <a:pt x="1570" y="1679"/>
                  </a:cubicBezTo>
                  <a:cubicBezTo>
                    <a:pt x="1588" y="1697"/>
                    <a:pt x="1694" y="1801"/>
                    <a:pt x="1704" y="1814"/>
                  </a:cubicBezTo>
                  <a:cubicBezTo>
                    <a:pt x="1715" y="1827"/>
                    <a:pt x="1751" y="1873"/>
                    <a:pt x="1770" y="1878"/>
                  </a:cubicBezTo>
                  <a:cubicBezTo>
                    <a:pt x="1789" y="1883"/>
                    <a:pt x="1842" y="1909"/>
                    <a:pt x="1882" y="1921"/>
                  </a:cubicBezTo>
                  <a:cubicBezTo>
                    <a:pt x="1912" y="1929"/>
                    <a:pt x="1969" y="1966"/>
                    <a:pt x="1996" y="1983"/>
                  </a:cubicBezTo>
                  <a:cubicBezTo>
                    <a:pt x="2005" y="1990"/>
                    <a:pt x="2016" y="1993"/>
                    <a:pt x="2028" y="1994"/>
                  </a:cubicBezTo>
                  <a:cubicBezTo>
                    <a:pt x="2102" y="2000"/>
                    <a:pt x="2102" y="2000"/>
                    <a:pt x="2102" y="2000"/>
                  </a:cubicBezTo>
                  <a:cubicBezTo>
                    <a:pt x="2140" y="2003"/>
                    <a:pt x="2173" y="1974"/>
                    <a:pt x="2174" y="1937"/>
                  </a:cubicBezTo>
                  <a:cubicBezTo>
                    <a:pt x="2174" y="1923"/>
                    <a:pt x="2176" y="1912"/>
                    <a:pt x="2178" y="1908"/>
                  </a:cubicBezTo>
                  <a:cubicBezTo>
                    <a:pt x="2187" y="1898"/>
                    <a:pt x="2222" y="1856"/>
                    <a:pt x="2239" y="1846"/>
                  </a:cubicBezTo>
                  <a:cubicBezTo>
                    <a:pt x="2256" y="1836"/>
                    <a:pt x="2331" y="1782"/>
                    <a:pt x="2359" y="1768"/>
                  </a:cubicBezTo>
                  <a:cubicBezTo>
                    <a:pt x="2377" y="1759"/>
                    <a:pt x="2463" y="1696"/>
                    <a:pt x="2518" y="1655"/>
                  </a:cubicBezTo>
                  <a:cubicBezTo>
                    <a:pt x="2533" y="1644"/>
                    <a:pt x="2552" y="1640"/>
                    <a:pt x="2569" y="1643"/>
                  </a:cubicBezTo>
                  <a:cubicBezTo>
                    <a:pt x="2553" y="1558"/>
                    <a:pt x="2533" y="1453"/>
                    <a:pt x="2530" y="1443"/>
                  </a:cubicBezTo>
                  <a:cubicBezTo>
                    <a:pt x="2524" y="1426"/>
                    <a:pt x="2483" y="1371"/>
                    <a:pt x="2471" y="1350"/>
                  </a:cubicBezTo>
                  <a:cubicBezTo>
                    <a:pt x="2461" y="1331"/>
                    <a:pt x="2428" y="1302"/>
                    <a:pt x="2421" y="1296"/>
                  </a:cubicBezTo>
                  <a:cubicBezTo>
                    <a:pt x="2420" y="1295"/>
                    <a:pt x="2419" y="1294"/>
                    <a:pt x="2418" y="1294"/>
                  </a:cubicBezTo>
                  <a:cubicBezTo>
                    <a:pt x="2336" y="1242"/>
                    <a:pt x="2336" y="1242"/>
                    <a:pt x="2336" y="1242"/>
                  </a:cubicBezTo>
                  <a:cubicBezTo>
                    <a:pt x="2335" y="1241"/>
                    <a:pt x="2333" y="1240"/>
                    <a:pt x="2332" y="1238"/>
                  </a:cubicBezTo>
                  <a:cubicBezTo>
                    <a:pt x="2319" y="1225"/>
                    <a:pt x="2245" y="1150"/>
                    <a:pt x="2238" y="1144"/>
                  </a:cubicBezTo>
                  <a:cubicBezTo>
                    <a:pt x="2230" y="1138"/>
                    <a:pt x="2168" y="1082"/>
                    <a:pt x="2156" y="1082"/>
                  </a:cubicBezTo>
                  <a:cubicBezTo>
                    <a:pt x="2143" y="1081"/>
                    <a:pt x="2124" y="1087"/>
                    <a:pt x="2107" y="1086"/>
                  </a:cubicBezTo>
                  <a:cubicBezTo>
                    <a:pt x="2090" y="1086"/>
                    <a:pt x="2049" y="1058"/>
                    <a:pt x="2043" y="1049"/>
                  </a:cubicBezTo>
                  <a:cubicBezTo>
                    <a:pt x="2037" y="1041"/>
                    <a:pt x="1987" y="942"/>
                    <a:pt x="1983" y="873"/>
                  </a:cubicBezTo>
                  <a:cubicBezTo>
                    <a:pt x="1979" y="805"/>
                    <a:pt x="1992" y="836"/>
                    <a:pt x="1997" y="828"/>
                  </a:cubicBezTo>
                  <a:cubicBezTo>
                    <a:pt x="2001" y="820"/>
                    <a:pt x="2094" y="789"/>
                    <a:pt x="2135" y="782"/>
                  </a:cubicBezTo>
                  <a:cubicBezTo>
                    <a:pt x="2175" y="775"/>
                    <a:pt x="2239" y="665"/>
                    <a:pt x="2258" y="632"/>
                  </a:cubicBezTo>
                  <a:cubicBezTo>
                    <a:pt x="2278" y="599"/>
                    <a:pt x="2269" y="541"/>
                    <a:pt x="2270" y="528"/>
                  </a:cubicBezTo>
                  <a:cubicBezTo>
                    <a:pt x="2270" y="516"/>
                    <a:pt x="2351" y="481"/>
                    <a:pt x="2355" y="469"/>
                  </a:cubicBezTo>
                  <a:cubicBezTo>
                    <a:pt x="2360" y="457"/>
                    <a:pt x="2278" y="396"/>
                    <a:pt x="2267" y="388"/>
                  </a:cubicBezTo>
                  <a:cubicBezTo>
                    <a:pt x="2266" y="387"/>
                    <a:pt x="2265" y="387"/>
                    <a:pt x="2264" y="386"/>
                  </a:cubicBezTo>
                  <a:cubicBezTo>
                    <a:pt x="2253" y="375"/>
                    <a:pt x="2162" y="286"/>
                    <a:pt x="2138" y="276"/>
                  </a:cubicBezTo>
                  <a:cubicBezTo>
                    <a:pt x="2113" y="265"/>
                    <a:pt x="2015" y="258"/>
                    <a:pt x="2009" y="260"/>
                  </a:cubicBezTo>
                  <a:cubicBezTo>
                    <a:pt x="2004" y="261"/>
                    <a:pt x="1979" y="311"/>
                    <a:pt x="1969" y="332"/>
                  </a:cubicBezTo>
                  <a:cubicBezTo>
                    <a:pt x="1966" y="338"/>
                    <a:pt x="1961" y="342"/>
                    <a:pt x="1955" y="345"/>
                  </a:cubicBezTo>
                  <a:cubicBezTo>
                    <a:pt x="1927" y="353"/>
                    <a:pt x="1927" y="353"/>
                    <a:pt x="1927" y="353"/>
                  </a:cubicBezTo>
                  <a:cubicBezTo>
                    <a:pt x="1911" y="359"/>
                    <a:pt x="1895" y="347"/>
                    <a:pt x="1895" y="330"/>
                  </a:cubicBezTo>
                  <a:cubicBezTo>
                    <a:pt x="1896" y="320"/>
                    <a:pt x="1889" y="310"/>
                    <a:pt x="1879" y="307"/>
                  </a:cubicBezTo>
                  <a:cubicBezTo>
                    <a:pt x="1810" y="284"/>
                    <a:pt x="1810" y="284"/>
                    <a:pt x="1810" y="284"/>
                  </a:cubicBezTo>
                  <a:cubicBezTo>
                    <a:pt x="1808" y="283"/>
                    <a:pt x="1805" y="283"/>
                    <a:pt x="1803" y="283"/>
                  </a:cubicBezTo>
                  <a:cubicBezTo>
                    <a:pt x="1697" y="282"/>
                    <a:pt x="1697" y="282"/>
                    <a:pt x="1697" y="282"/>
                  </a:cubicBezTo>
                  <a:cubicBezTo>
                    <a:pt x="1686" y="281"/>
                    <a:pt x="1676" y="288"/>
                    <a:pt x="1673" y="299"/>
                  </a:cubicBezTo>
                  <a:cubicBezTo>
                    <a:pt x="1641" y="405"/>
                    <a:pt x="1641" y="405"/>
                    <a:pt x="1641" y="405"/>
                  </a:cubicBezTo>
                  <a:cubicBezTo>
                    <a:pt x="1636" y="420"/>
                    <a:pt x="1619" y="427"/>
                    <a:pt x="1605" y="419"/>
                  </a:cubicBezTo>
                  <a:cubicBezTo>
                    <a:pt x="1590" y="410"/>
                    <a:pt x="1572" y="399"/>
                    <a:pt x="1568" y="392"/>
                  </a:cubicBezTo>
                  <a:cubicBezTo>
                    <a:pt x="1560" y="380"/>
                    <a:pt x="1551" y="348"/>
                    <a:pt x="1551" y="348"/>
                  </a:cubicBezTo>
                  <a:cubicBezTo>
                    <a:pt x="1501" y="204"/>
                    <a:pt x="1501" y="204"/>
                    <a:pt x="1501" y="204"/>
                  </a:cubicBezTo>
                  <a:cubicBezTo>
                    <a:pt x="1497" y="193"/>
                    <a:pt x="1486" y="186"/>
                    <a:pt x="1475" y="188"/>
                  </a:cubicBezTo>
                  <a:cubicBezTo>
                    <a:pt x="1450" y="191"/>
                    <a:pt x="1409" y="196"/>
                    <a:pt x="1376" y="198"/>
                  </a:cubicBezTo>
                  <a:cubicBezTo>
                    <a:pt x="1328" y="201"/>
                    <a:pt x="1342" y="237"/>
                    <a:pt x="1335" y="243"/>
                  </a:cubicBezTo>
                  <a:cubicBezTo>
                    <a:pt x="1329" y="249"/>
                    <a:pt x="1299" y="200"/>
                    <a:pt x="1299" y="194"/>
                  </a:cubicBezTo>
                  <a:cubicBezTo>
                    <a:pt x="1299" y="189"/>
                    <a:pt x="1284" y="134"/>
                    <a:pt x="1278" y="115"/>
                  </a:cubicBezTo>
                  <a:cubicBezTo>
                    <a:pt x="1277" y="110"/>
                    <a:pt x="1274" y="106"/>
                    <a:pt x="1271" y="103"/>
                  </a:cubicBezTo>
                  <a:cubicBezTo>
                    <a:pt x="1203" y="45"/>
                    <a:pt x="1203" y="45"/>
                    <a:pt x="1203" y="45"/>
                  </a:cubicBezTo>
                  <a:cubicBezTo>
                    <a:pt x="1197" y="40"/>
                    <a:pt x="1190" y="38"/>
                    <a:pt x="1182" y="40"/>
                  </a:cubicBezTo>
                  <a:cubicBezTo>
                    <a:pt x="1029" y="75"/>
                    <a:pt x="1029" y="75"/>
                    <a:pt x="1029" y="75"/>
                  </a:cubicBezTo>
                  <a:cubicBezTo>
                    <a:pt x="1025" y="76"/>
                    <a:pt x="1021" y="75"/>
                    <a:pt x="1017" y="74"/>
                  </a:cubicBezTo>
                  <a:cubicBezTo>
                    <a:pt x="928" y="47"/>
                    <a:pt x="928" y="47"/>
                    <a:pt x="928" y="47"/>
                  </a:cubicBezTo>
                  <a:cubicBezTo>
                    <a:pt x="927" y="46"/>
                    <a:pt x="927" y="46"/>
                    <a:pt x="926" y="46"/>
                  </a:cubicBezTo>
                  <a:cubicBezTo>
                    <a:pt x="817" y="5"/>
                    <a:pt x="817" y="5"/>
                    <a:pt x="817" y="5"/>
                  </a:cubicBezTo>
                  <a:cubicBezTo>
                    <a:pt x="805" y="0"/>
                    <a:pt x="792" y="5"/>
                    <a:pt x="786" y="16"/>
                  </a:cubicBezTo>
                  <a:cubicBezTo>
                    <a:pt x="742" y="103"/>
                    <a:pt x="737" y="205"/>
                    <a:pt x="773" y="295"/>
                  </a:cubicBezTo>
                  <a:cubicBezTo>
                    <a:pt x="775" y="300"/>
                    <a:pt x="776" y="304"/>
                    <a:pt x="777" y="306"/>
                  </a:cubicBezTo>
                  <a:cubicBezTo>
                    <a:pt x="783" y="320"/>
                    <a:pt x="817" y="392"/>
                    <a:pt x="816" y="402"/>
                  </a:cubicBezTo>
                  <a:cubicBezTo>
                    <a:pt x="816" y="409"/>
                    <a:pt x="798" y="424"/>
                    <a:pt x="784" y="434"/>
                  </a:cubicBezTo>
                  <a:cubicBezTo>
                    <a:pt x="774" y="442"/>
                    <a:pt x="771" y="455"/>
                    <a:pt x="777" y="465"/>
                  </a:cubicBezTo>
                  <a:cubicBezTo>
                    <a:pt x="841" y="576"/>
                    <a:pt x="841" y="576"/>
                    <a:pt x="841" y="576"/>
                  </a:cubicBezTo>
                  <a:cubicBezTo>
                    <a:pt x="842" y="578"/>
                    <a:pt x="844" y="580"/>
                    <a:pt x="846" y="582"/>
                  </a:cubicBezTo>
                  <a:cubicBezTo>
                    <a:pt x="869" y="600"/>
                    <a:pt x="869" y="600"/>
                    <a:pt x="869" y="600"/>
                  </a:cubicBezTo>
                  <a:cubicBezTo>
                    <a:pt x="879" y="609"/>
                    <a:pt x="880" y="625"/>
                    <a:pt x="871" y="635"/>
                  </a:cubicBezTo>
                  <a:cubicBezTo>
                    <a:pt x="850" y="658"/>
                    <a:pt x="816" y="695"/>
                    <a:pt x="810" y="695"/>
                  </a:cubicBezTo>
                  <a:cubicBezTo>
                    <a:pt x="804" y="695"/>
                    <a:pt x="791" y="699"/>
                    <a:pt x="785" y="701"/>
                  </a:cubicBezTo>
                  <a:cubicBezTo>
                    <a:pt x="782" y="702"/>
                    <a:pt x="779" y="702"/>
                    <a:pt x="776" y="702"/>
                  </a:cubicBezTo>
                  <a:cubicBezTo>
                    <a:pt x="760" y="702"/>
                    <a:pt x="760" y="702"/>
                    <a:pt x="760" y="702"/>
                  </a:cubicBezTo>
                  <a:cubicBezTo>
                    <a:pt x="753" y="702"/>
                    <a:pt x="747" y="698"/>
                    <a:pt x="742" y="693"/>
                  </a:cubicBezTo>
                  <a:cubicBezTo>
                    <a:pt x="728" y="675"/>
                    <a:pt x="728" y="675"/>
                    <a:pt x="728" y="675"/>
                  </a:cubicBezTo>
                  <a:cubicBezTo>
                    <a:pt x="727" y="674"/>
                    <a:pt x="726" y="674"/>
                    <a:pt x="726" y="673"/>
                  </a:cubicBezTo>
                  <a:cubicBezTo>
                    <a:pt x="720" y="667"/>
                    <a:pt x="688" y="636"/>
                    <a:pt x="647" y="603"/>
                  </a:cubicBezTo>
                  <a:cubicBezTo>
                    <a:pt x="607" y="571"/>
                    <a:pt x="605" y="638"/>
                    <a:pt x="605" y="656"/>
                  </a:cubicBezTo>
                  <a:cubicBezTo>
                    <a:pt x="605" y="658"/>
                    <a:pt x="605" y="661"/>
                    <a:pt x="604" y="664"/>
                  </a:cubicBezTo>
                  <a:cubicBezTo>
                    <a:pt x="570" y="759"/>
                    <a:pt x="570" y="759"/>
                    <a:pt x="570" y="759"/>
                  </a:cubicBezTo>
                  <a:cubicBezTo>
                    <a:pt x="566" y="768"/>
                    <a:pt x="559" y="774"/>
                    <a:pt x="549" y="775"/>
                  </a:cubicBezTo>
                  <a:cubicBezTo>
                    <a:pt x="515" y="778"/>
                    <a:pt x="515" y="778"/>
                    <a:pt x="515" y="778"/>
                  </a:cubicBezTo>
                  <a:cubicBezTo>
                    <a:pt x="507" y="779"/>
                    <a:pt x="499" y="776"/>
                    <a:pt x="494" y="769"/>
                  </a:cubicBezTo>
                  <a:cubicBezTo>
                    <a:pt x="475" y="746"/>
                    <a:pt x="428" y="691"/>
                    <a:pt x="405" y="683"/>
                  </a:cubicBezTo>
                  <a:cubicBezTo>
                    <a:pt x="385" y="677"/>
                    <a:pt x="330" y="687"/>
                    <a:pt x="298" y="693"/>
                  </a:cubicBezTo>
                  <a:cubicBezTo>
                    <a:pt x="284" y="696"/>
                    <a:pt x="276" y="709"/>
                    <a:pt x="279" y="722"/>
                  </a:cubicBezTo>
                  <a:cubicBezTo>
                    <a:pt x="282" y="732"/>
                    <a:pt x="284" y="743"/>
                    <a:pt x="284" y="746"/>
                  </a:cubicBezTo>
                  <a:cubicBezTo>
                    <a:pt x="284" y="755"/>
                    <a:pt x="233" y="757"/>
                    <a:pt x="212" y="757"/>
                  </a:cubicBezTo>
                  <a:cubicBezTo>
                    <a:pt x="191" y="756"/>
                    <a:pt x="97" y="654"/>
                    <a:pt x="77" y="645"/>
                  </a:cubicBezTo>
                  <a:cubicBezTo>
                    <a:pt x="56" y="636"/>
                    <a:pt x="45" y="725"/>
                    <a:pt x="39" y="727"/>
                  </a:cubicBezTo>
                  <a:cubicBezTo>
                    <a:pt x="33" y="729"/>
                    <a:pt x="50" y="837"/>
                    <a:pt x="52" y="847"/>
                  </a:cubicBezTo>
                  <a:cubicBezTo>
                    <a:pt x="52" y="848"/>
                    <a:pt x="52" y="848"/>
                    <a:pt x="52" y="849"/>
                  </a:cubicBezTo>
                  <a:cubicBezTo>
                    <a:pt x="55" y="859"/>
                    <a:pt x="86" y="991"/>
                    <a:pt x="79" y="1019"/>
                  </a:cubicBezTo>
                  <a:cubicBezTo>
                    <a:pt x="72" y="1048"/>
                    <a:pt x="17" y="1044"/>
                    <a:pt x="9" y="1044"/>
                  </a:cubicBezTo>
                  <a:cubicBezTo>
                    <a:pt x="0" y="1044"/>
                    <a:pt x="53" y="1192"/>
                    <a:pt x="59" y="1197"/>
                  </a:cubicBezTo>
                  <a:cubicBezTo>
                    <a:pt x="64" y="1200"/>
                    <a:pt x="141" y="1228"/>
                    <a:pt x="164" y="1237"/>
                  </a:cubicBezTo>
                  <a:cubicBezTo>
                    <a:pt x="169" y="1239"/>
                    <a:pt x="173" y="1241"/>
                    <a:pt x="176" y="1245"/>
                  </a:cubicBezTo>
                  <a:cubicBezTo>
                    <a:pt x="232" y="1321"/>
                    <a:pt x="232" y="1321"/>
                    <a:pt x="232" y="1321"/>
                  </a:cubicBezTo>
                  <a:cubicBezTo>
                    <a:pt x="236" y="1326"/>
                    <a:pt x="242" y="1329"/>
                    <a:pt x="248" y="1330"/>
                  </a:cubicBezTo>
                  <a:cubicBezTo>
                    <a:pt x="278" y="1334"/>
                    <a:pt x="364" y="1343"/>
                    <a:pt x="402" y="1335"/>
                  </a:cubicBezTo>
                  <a:cubicBezTo>
                    <a:pt x="435" y="1329"/>
                    <a:pt x="457" y="1349"/>
                    <a:pt x="467" y="1361"/>
                  </a:cubicBezTo>
                  <a:cubicBezTo>
                    <a:pt x="470" y="1365"/>
                    <a:pt x="472" y="1370"/>
                    <a:pt x="472" y="1376"/>
                  </a:cubicBezTo>
                  <a:cubicBezTo>
                    <a:pt x="468" y="1507"/>
                    <a:pt x="468" y="1507"/>
                    <a:pt x="468" y="1507"/>
                  </a:cubicBezTo>
                  <a:cubicBezTo>
                    <a:pt x="468" y="1508"/>
                    <a:pt x="468" y="1510"/>
                    <a:pt x="469" y="1512"/>
                  </a:cubicBezTo>
                  <a:cubicBezTo>
                    <a:pt x="471" y="1524"/>
                    <a:pt x="481" y="1573"/>
                    <a:pt x="480" y="1578"/>
                  </a:cubicBezTo>
                  <a:cubicBezTo>
                    <a:pt x="478" y="1584"/>
                    <a:pt x="467" y="1631"/>
                    <a:pt x="465" y="1642"/>
                  </a:cubicBezTo>
                  <a:cubicBezTo>
                    <a:pt x="464" y="1643"/>
                    <a:pt x="464" y="1645"/>
                    <a:pt x="464" y="1647"/>
                  </a:cubicBezTo>
                  <a:cubicBezTo>
                    <a:pt x="463" y="1697"/>
                    <a:pt x="463" y="1697"/>
                    <a:pt x="463" y="1697"/>
                  </a:cubicBezTo>
                  <a:cubicBezTo>
                    <a:pt x="463" y="1704"/>
                    <a:pt x="466" y="1711"/>
                    <a:pt x="472" y="1716"/>
                  </a:cubicBezTo>
                  <a:cubicBezTo>
                    <a:pt x="566" y="1793"/>
                    <a:pt x="566" y="1793"/>
                    <a:pt x="566" y="1793"/>
                  </a:cubicBezTo>
                  <a:cubicBezTo>
                    <a:pt x="570" y="1795"/>
                    <a:pt x="572" y="1799"/>
                    <a:pt x="574" y="180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33"/>
            <p:cNvSpPr>
              <a:spLocks/>
            </p:cNvSpPr>
            <p:nvPr/>
          </p:nvSpPr>
          <p:spPr bwMode="auto">
            <a:xfrm>
              <a:off x="4112800" y="1764698"/>
              <a:ext cx="718003" cy="470595"/>
            </a:xfrm>
            <a:custGeom>
              <a:avLst/>
              <a:gdLst>
                <a:gd name="T0" fmla="*/ 1445 w 2248"/>
                <a:gd name="T1" fmla="*/ 1307 h 1473"/>
                <a:gd name="T2" fmla="*/ 1652 w 2248"/>
                <a:gd name="T3" fmla="*/ 1408 h 1473"/>
                <a:gd name="T4" fmla="*/ 1666 w 2248"/>
                <a:gd name="T5" fmla="*/ 1355 h 1473"/>
                <a:gd name="T6" fmla="*/ 1862 w 2248"/>
                <a:gd name="T7" fmla="*/ 1431 h 1473"/>
                <a:gd name="T8" fmla="*/ 1917 w 2248"/>
                <a:gd name="T9" fmla="*/ 1437 h 1473"/>
                <a:gd name="T10" fmla="*/ 1972 w 2248"/>
                <a:gd name="T11" fmla="*/ 1326 h 1473"/>
                <a:gd name="T12" fmla="*/ 2015 w 2248"/>
                <a:gd name="T13" fmla="*/ 1265 h 1473"/>
                <a:gd name="T14" fmla="*/ 2096 w 2248"/>
                <a:gd name="T15" fmla="*/ 1337 h 1473"/>
                <a:gd name="T16" fmla="*/ 2128 w 2248"/>
                <a:gd name="T17" fmla="*/ 1364 h 1473"/>
                <a:gd name="T18" fmla="*/ 2153 w 2248"/>
                <a:gd name="T19" fmla="*/ 1363 h 1473"/>
                <a:gd name="T20" fmla="*/ 2239 w 2248"/>
                <a:gd name="T21" fmla="*/ 1297 h 1473"/>
                <a:gd name="T22" fmla="*/ 2214 w 2248"/>
                <a:gd name="T23" fmla="*/ 1244 h 1473"/>
                <a:gd name="T24" fmla="*/ 2145 w 2248"/>
                <a:gd name="T25" fmla="*/ 1127 h 1473"/>
                <a:gd name="T26" fmla="*/ 2184 w 2248"/>
                <a:gd name="T27" fmla="*/ 1064 h 1473"/>
                <a:gd name="T28" fmla="*/ 2141 w 2248"/>
                <a:gd name="T29" fmla="*/ 957 h 1473"/>
                <a:gd name="T30" fmla="*/ 2167 w 2248"/>
                <a:gd name="T31" fmla="*/ 667 h 1473"/>
                <a:gd name="T32" fmla="*/ 2077 w 2248"/>
                <a:gd name="T33" fmla="*/ 638 h 1473"/>
                <a:gd name="T34" fmla="*/ 1893 w 2248"/>
                <a:gd name="T35" fmla="*/ 612 h 1473"/>
                <a:gd name="T36" fmla="*/ 1835 w 2248"/>
                <a:gd name="T37" fmla="*/ 641 h 1473"/>
                <a:gd name="T38" fmla="*/ 1817 w 2248"/>
                <a:gd name="T39" fmla="*/ 523 h 1473"/>
                <a:gd name="T40" fmla="*/ 1794 w 2248"/>
                <a:gd name="T41" fmla="*/ 475 h 1473"/>
                <a:gd name="T42" fmla="*/ 1675 w 2248"/>
                <a:gd name="T43" fmla="*/ 361 h 1473"/>
                <a:gd name="T44" fmla="*/ 1678 w 2248"/>
                <a:gd name="T45" fmla="*/ 244 h 1473"/>
                <a:gd name="T46" fmla="*/ 1672 w 2248"/>
                <a:gd name="T47" fmla="*/ 136 h 1473"/>
                <a:gd name="T48" fmla="*/ 1607 w 2248"/>
                <a:gd name="T49" fmla="*/ 74 h 1473"/>
                <a:gd name="T50" fmla="*/ 1498 w 2248"/>
                <a:gd name="T51" fmla="*/ 63 h 1473"/>
                <a:gd name="T52" fmla="*/ 1403 w 2248"/>
                <a:gd name="T53" fmla="*/ 11 h 1473"/>
                <a:gd name="T54" fmla="*/ 1330 w 2248"/>
                <a:gd name="T55" fmla="*/ 26 h 1473"/>
                <a:gd name="T56" fmla="*/ 1204 w 2248"/>
                <a:gd name="T57" fmla="*/ 6 h 1473"/>
                <a:gd name="T58" fmla="*/ 1192 w 2248"/>
                <a:gd name="T59" fmla="*/ 92 h 1473"/>
                <a:gd name="T60" fmla="*/ 1205 w 2248"/>
                <a:gd name="T61" fmla="*/ 204 h 1473"/>
                <a:gd name="T62" fmla="*/ 1168 w 2248"/>
                <a:gd name="T63" fmla="*/ 250 h 1473"/>
                <a:gd name="T64" fmla="*/ 1160 w 2248"/>
                <a:gd name="T65" fmla="*/ 356 h 1473"/>
                <a:gd name="T66" fmla="*/ 1089 w 2248"/>
                <a:gd name="T67" fmla="*/ 421 h 1473"/>
                <a:gd name="T68" fmla="*/ 990 w 2248"/>
                <a:gd name="T69" fmla="*/ 385 h 1473"/>
                <a:gd name="T70" fmla="*/ 857 w 2248"/>
                <a:gd name="T71" fmla="*/ 406 h 1473"/>
                <a:gd name="T72" fmla="*/ 789 w 2248"/>
                <a:gd name="T73" fmla="*/ 531 h 1473"/>
                <a:gd name="T74" fmla="*/ 731 w 2248"/>
                <a:gd name="T75" fmla="*/ 541 h 1473"/>
                <a:gd name="T76" fmla="*/ 574 w 2248"/>
                <a:gd name="T77" fmla="*/ 479 h 1473"/>
                <a:gd name="T78" fmla="*/ 485 w 2248"/>
                <a:gd name="T79" fmla="*/ 485 h 1473"/>
                <a:gd name="T80" fmla="*/ 306 w 2248"/>
                <a:gd name="T81" fmla="*/ 578 h 1473"/>
                <a:gd name="T82" fmla="*/ 225 w 2248"/>
                <a:gd name="T83" fmla="*/ 556 h 1473"/>
                <a:gd name="T84" fmla="*/ 197 w 2248"/>
                <a:gd name="T85" fmla="*/ 602 h 1473"/>
                <a:gd name="T86" fmla="*/ 184 w 2248"/>
                <a:gd name="T87" fmla="*/ 678 h 1473"/>
                <a:gd name="T88" fmla="*/ 152 w 2248"/>
                <a:gd name="T89" fmla="*/ 757 h 1473"/>
                <a:gd name="T90" fmla="*/ 85 w 2248"/>
                <a:gd name="T91" fmla="*/ 851 h 1473"/>
                <a:gd name="T92" fmla="*/ 61 w 2248"/>
                <a:gd name="T93" fmla="*/ 1095 h 1473"/>
                <a:gd name="T94" fmla="*/ 189 w 2248"/>
                <a:gd name="T95" fmla="*/ 1329 h 1473"/>
                <a:gd name="T96" fmla="*/ 311 w 2248"/>
                <a:gd name="T97" fmla="*/ 1396 h 1473"/>
                <a:gd name="T98" fmla="*/ 423 w 2248"/>
                <a:gd name="T99" fmla="*/ 1405 h 1473"/>
                <a:gd name="T100" fmla="*/ 590 w 2248"/>
                <a:gd name="T101" fmla="*/ 1468 h 1473"/>
                <a:gd name="T102" fmla="*/ 754 w 2248"/>
                <a:gd name="T103" fmla="*/ 1368 h 1473"/>
                <a:gd name="T104" fmla="*/ 819 w 2248"/>
                <a:gd name="T105" fmla="*/ 1304 h 1473"/>
                <a:gd name="T106" fmla="*/ 894 w 2248"/>
                <a:gd name="T107" fmla="*/ 1242 h 1473"/>
                <a:gd name="T108" fmla="*/ 1038 w 2248"/>
                <a:gd name="T109" fmla="*/ 1111 h 1473"/>
                <a:gd name="T110" fmla="*/ 1165 w 2248"/>
                <a:gd name="T111" fmla="*/ 1130 h 1473"/>
                <a:gd name="T112" fmla="*/ 1262 w 2248"/>
                <a:gd name="T113" fmla="*/ 1185 h 1473"/>
                <a:gd name="T114" fmla="*/ 1349 w 2248"/>
                <a:gd name="T115" fmla="*/ 1280 h 1473"/>
                <a:gd name="T116" fmla="*/ 1386 w 2248"/>
                <a:gd name="T117" fmla="*/ 1337 h 1473"/>
                <a:gd name="T118" fmla="*/ 1420 w 2248"/>
                <a:gd name="T119" fmla="*/ 1344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48" h="1473">
                  <a:moveTo>
                    <a:pt x="1420" y="1344"/>
                  </a:moveTo>
                  <a:cubicBezTo>
                    <a:pt x="1426" y="1323"/>
                    <a:pt x="1434" y="1303"/>
                    <a:pt x="1445" y="1307"/>
                  </a:cubicBezTo>
                  <a:cubicBezTo>
                    <a:pt x="1465" y="1316"/>
                    <a:pt x="1559" y="1418"/>
                    <a:pt x="1580" y="1419"/>
                  </a:cubicBezTo>
                  <a:cubicBezTo>
                    <a:pt x="1601" y="1419"/>
                    <a:pt x="1652" y="1417"/>
                    <a:pt x="1652" y="1408"/>
                  </a:cubicBezTo>
                  <a:cubicBezTo>
                    <a:pt x="1652" y="1405"/>
                    <a:pt x="1650" y="1394"/>
                    <a:pt x="1647" y="1384"/>
                  </a:cubicBezTo>
                  <a:cubicBezTo>
                    <a:pt x="1644" y="1371"/>
                    <a:pt x="1652" y="1358"/>
                    <a:pt x="1666" y="1355"/>
                  </a:cubicBezTo>
                  <a:cubicBezTo>
                    <a:pt x="1698" y="1349"/>
                    <a:pt x="1753" y="1339"/>
                    <a:pt x="1773" y="1345"/>
                  </a:cubicBezTo>
                  <a:cubicBezTo>
                    <a:pt x="1796" y="1353"/>
                    <a:pt x="1843" y="1408"/>
                    <a:pt x="1862" y="1431"/>
                  </a:cubicBezTo>
                  <a:cubicBezTo>
                    <a:pt x="1867" y="1438"/>
                    <a:pt x="1875" y="1441"/>
                    <a:pt x="1883" y="1440"/>
                  </a:cubicBezTo>
                  <a:cubicBezTo>
                    <a:pt x="1917" y="1437"/>
                    <a:pt x="1917" y="1437"/>
                    <a:pt x="1917" y="1437"/>
                  </a:cubicBezTo>
                  <a:cubicBezTo>
                    <a:pt x="1927" y="1436"/>
                    <a:pt x="1934" y="1430"/>
                    <a:pt x="1938" y="1421"/>
                  </a:cubicBezTo>
                  <a:cubicBezTo>
                    <a:pt x="1972" y="1326"/>
                    <a:pt x="1972" y="1326"/>
                    <a:pt x="1972" y="1326"/>
                  </a:cubicBezTo>
                  <a:cubicBezTo>
                    <a:pt x="1973" y="1323"/>
                    <a:pt x="1973" y="1320"/>
                    <a:pt x="1973" y="1318"/>
                  </a:cubicBezTo>
                  <a:cubicBezTo>
                    <a:pt x="1973" y="1300"/>
                    <a:pt x="1975" y="1233"/>
                    <a:pt x="2015" y="1265"/>
                  </a:cubicBezTo>
                  <a:cubicBezTo>
                    <a:pt x="2056" y="1298"/>
                    <a:pt x="2088" y="1329"/>
                    <a:pt x="2094" y="1335"/>
                  </a:cubicBezTo>
                  <a:cubicBezTo>
                    <a:pt x="2094" y="1336"/>
                    <a:pt x="2095" y="1336"/>
                    <a:pt x="2096" y="1337"/>
                  </a:cubicBezTo>
                  <a:cubicBezTo>
                    <a:pt x="2110" y="1355"/>
                    <a:pt x="2110" y="1355"/>
                    <a:pt x="2110" y="1355"/>
                  </a:cubicBezTo>
                  <a:cubicBezTo>
                    <a:pt x="2115" y="1360"/>
                    <a:pt x="2121" y="1364"/>
                    <a:pt x="2128" y="1364"/>
                  </a:cubicBezTo>
                  <a:cubicBezTo>
                    <a:pt x="2144" y="1364"/>
                    <a:pt x="2144" y="1364"/>
                    <a:pt x="2144" y="1364"/>
                  </a:cubicBezTo>
                  <a:cubicBezTo>
                    <a:pt x="2147" y="1364"/>
                    <a:pt x="2150" y="1364"/>
                    <a:pt x="2153" y="1363"/>
                  </a:cubicBezTo>
                  <a:cubicBezTo>
                    <a:pt x="2159" y="1361"/>
                    <a:pt x="2172" y="1357"/>
                    <a:pt x="2178" y="1357"/>
                  </a:cubicBezTo>
                  <a:cubicBezTo>
                    <a:pt x="2184" y="1357"/>
                    <a:pt x="2218" y="1320"/>
                    <a:pt x="2239" y="1297"/>
                  </a:cubicBezTo>
                  <a:cubicBezTo>
                    <a:pt x="2248" y="1287"/>
                    <a:pt x="2247" y="1271"/>
                    <a:pt x="2237" y="1262"/>
                  </a:cubicBezTo>
                  <a:cubicBezTo>
                    <a:pt x="2214" y="1244"/>
                    <a:pt x="2214" y="1244"/>
                    <a:pt x="2214" y="1244"/>
                  </a:cubicBezTo>
                  <a:cubicBezTo>
                    <a:pt x="2212" y="1242"/>
                    <a:pt x="2210" y="1240"/>
                    <a:pt x="2209" y="1238"/>
                  </a:cubicBezTo>
                  <a:cubicBezTo>
                    <a:pt x="2145" y="1127"/>
                    <a:pt x="2145" y="1127"/>
                    <a:pt x="2145" y="1127"/>
                  </a:cubicBezTo>
                  <a:cubicBezTo>
                    <a:pt x="2139" y="1117"/>
                    <a:pt x="2142" y="1104"/>
                    <a:pt x="2152" y="1096"/>
                  </a:cubicBezTo>
                  <a:cubicBezTo>
                    <a:pt x="2166" y="1086"/>
                    <a:pt x="2184" y="1071"/>
                    <a:pt x="2184" y="1064"/>
                  </a:cubicBezTo>
                  <a:cubicBezTo>
                    <a:pt x="2185" y="1054"/>
                    <a:pt x="2151" y="982"/>
                    <a:pt x="2145" y="968"/>
                  </a:cubicBezTo>
                  <a:cubicBezTo>
                    <a:pt x="2144" y="966"/>
                    <a:pt x="2143" y="962"/>
                    <a:pt x="2141" y="957"/>
                  </a:cubicBezTo>
                  <a:cubicBezTo>
                    <a:pt x="2105" y="867"/>
                    <a:pt x="2110" y="765"/>
                    <a:pt x="2154" y="678"/>
                  </a:cubicBezTo>
                  <a:cubicBezTo>
                    <a:pt x="2157" y="673"/>
                    <a:pt x="2162" y="669"/>
                    <a:pt x="2167" y="667"/>
                  </a:cubicBezTo>
                  <a:cubicBezTo>
                    <a:pt x="2163" y="663"/>
                    <a:pt x="2159" y="661"/>
                    <a:pt x="2154" y="660"/>
                  </a:cubicBezTo>
                  <a:cubicBezTo>
                    <a:pt x="2077" y="638"/>
                    <a:pt x="2077" y="638"/>
                    <a:pt x="2077" y="638"/>
                  </a:cubicBezTo>
                  <a:cubicBezTo>
                    <a:pt x="2077" y="638"/>
                    <a:pt x="1952" y="607"/>
                    <a:pt x="1945" y="607"/>
                  </a:cubicBezTo>
                  <a:cubicBezTo>
                    <a:pt x="1941" y="607"/>
                    <a:pt x="1910" y="610"/>
                    <a:pt x="1893" y="612"/>
                  </a:cubicBezTo>
                  <a:cubicBezTo>
                    <a:pt x="1886" y="613"/>
                    <a:pt x="1879" y="616"/>
                    <a:pt x="1874" y="620"/>
                  </a:cubicBezTo>
                  <a:cubicBezTo>
                    <a:pt x="1861" y="628"/>
                    <a:pt x="1840" y="643"/>
                    <a:pt x="1835" y="641"/>
                  </a:cubicBezTo>
                  <a:cubicBezTo>
                    <a:pt x="1829" y="639"/>
                    <a:pt x="1808" y="626"/>
                    <a:pt x="1815" y="612"/>
                  </a:cubicBezTo>
                  <a:cubicBezTo>
                    <a:pt x="1822" y="597"/>
                    <a:pt x="1821" y="531"/>
                    <a:pt x="1817" y="523"/>
                  </a:cubicBezTo>
                  <a:cubicBezTo>
                    <a:pt x="1816" y="520"/>
                    <a:pt x="1816" y="516"/>
                    <a:pt x="1816" y="511"/>
                  </a:cubicBezTo>
                  <a:cubicBezTo>
                    <a:pt x="1816" y="496"/>
                    <a:pt x="1808" y="482"/>
                    <a:pt x="1794" y="475"/>
                  </a:cubicBezTo>
                  <a:cubicBezTo>
                    <a:pt x="1777" y="466"/>
                    <a:pt x="1756" y="453"/>
                    <a:pt x="1750" y="444"/>
                  </a:cubicBezTo>
                  <a:cubicBezTo>
                    <a:pt x="1740" y="427"/>
                    <a:pt x="1687" y="374"/>
                    <a:pt x="1675" y="361"/>
                  </a:cubicBezTo>
                  <a:cubicBezTo>
                    <a:pt x="1664" y="349"/>
                    <a:pt x="1676" y="264"/>
                    <a:pt x="1678" y="249"/>
                  </a:cubicBezTo>
                  <a:cubicBezTo>
                    <a:pt x="1678" y="247"/>
                    <a:pt x="1678" y="246"/>
                    <a:pt x="1678" y="244"/>
                  </a:cubicBezTo>
                  <a:cubicBezTo>
                    <a:pt x="1681" y="161"/>
                    <a:pt x="1681" y="161"/>
                    <a:pt x="1681" y="161"/>
                  </a:cubicBezTo>
                  <a:cubicBezTo>
                    <a:pt x="1681" y="152"/>
                    <a:pt x="1678" y="143"/>
                    <a:pt x="1672" y="136"/>
                  </a:cubicBezTo>
                  <a:cubicBezTo>
                    <a:pt x="1638" y="91"/>
                    <a:pt x="1638" y="91"/>
                    <a:pt x="1638" y="91"/>
                  </a:cubicBezTo>
                  <a:cubicBezTo>
                    <a:pt x="1631" y="81"/>
                    <a:pt x="1619" y="75"/>
                    <a:pt x="1607" y="74"/>
                  </a:cubicBezTo>
                  <a:cubicBezTo>
                    <a:pt x="1523" y="72"/>
                    <a:pt x="1523" y="72"/>
                    <a:pt x="1523" y="72"/>
                  </a:cubicBezTo>
                  <a:cubicBezTo>
                    <a:pt x="1514" y="72"/>
                    <a:pt x="1505" y="69"/>
                    <a:pt x="1498" y="63"/>
                  </a:cubicBezTo>
                  <a:cubicBezTo>
                    <a:pt x="1441" y="18"/>
                    <a:pt x="1441" y="18"/>
                    <a:pt x="1441" y="18"/>
                  </a:cubicBezTo>
                  <a:cubicBezTo>
                    <a:pt x="1430" y="10"/>
                    <a:pt x="1416" y="7"/>
                    <a:pt x="1403" y="11"/>
                  </a:cubicBezTo>
                  <a:cubicBezTo>
                    <a:pt x="1354" y="26"/>
                    <a:pt x="1354" y="26"/>
                    <a:pt x="1354" y="26"/>
                  </a:cubicBezTo>
                  <a:cubicBezTo>
                    <a:pt x="1346" y="28"/>
                    <a:pt x="1338" y="28"/>
                    <a:pt x="1330" y="26"/>
                  </a:cubicBezTo>
                  <a:cubicBezTo>
                    <a:pt x="1304" y="18"/>
                    <a:pt x="1243" y="0"/>
                    <a:pt x="1238" y="0"/>
                  </a:cubicBezTo>
                  <a:cubicBezTo>
                    <a:pt x="1236" y="0"/>
                    <a:pt x="1221" y="2"/>
                    <a:pt x="1204" y="6"/>
                  </a:cubicBezTo>
                  <a:cubicBezTo>
                    <a:pt x="1176" y="12"/>
                    <a:pt x="1162" y="43"/>
                    <a:pt x="1177" y="67"/>
                  </a:cubicBezTo>
                  <a:cubicBezTo>
                    <a:pt x="1192" y="92"/>
                    <a:pt x="1192" y="92"/>
                    <a:pt x="1192" y="92"/>
                  </a:cubicBezTo>
                  <a:cubicBezTo>
                    <a:pt x="1196" y="97"/>
                    <a:pt x="1198" y="104"/>
                    <a:pt x="1198" y="110"/>
                  </a:cubicBezTo>
                  <a:cubicBezTo>
                    <a:pt x="1205" y="204"/>
                    <a:pt x="1205" y="204"/>
                    <a:pt x="1205" y="204"/>
                  </a:cubicBezTo>
                  <a:cubicBezTo>
                    <a:pt x="1206" y="219"/>
                    <a:pt x="1198" y="234"/>
                    <a:pt x="1184" y="242"/>
                  </a:cubicBezTo>
                  <a:cubicBezTo>
                    <a:pt x="1168" y="250"/>
                    <a:pt x="1168" y="250"/>
                    <a:pt x="1168" y="250"/>
                  </a:cubicBezTo>
                  <a:cubicBezTo>
                    <a:pt x="1153" y="259"/>
                    <a:pt x="1145" y="276"/>
                    <a:pt x="1148" y="294"/>
                  </a:cubicBezTo>
                  <a:cubicBezTo>
                    <a:pt x="1160" y="356"/>
                    <a:pt x="1160" y="356"/>
                    <a:pt x="1160" y="356"/>
                  </a:cubicBezTo>
                  <a:cubicBezTo>
                    <a:pt x="1164" y="375"/>
                    <a:pt x="1153" y="394"/>
                    <a:pt x="1135" y="402"/>
                  </a:cubicBezTo>
                  <a:cubicBezTo>
                    <a:pt x="1089" y="421"/>
                    <a:pt x="1089" y="421"/>
                    <a:pt x="1089" y="421"/>
                  </a:cubicBezTo>
                  <a:cubicBezTo>
                    <a:pt x="1076" y="426"/>
                    <a:pt x="1062" y="424"/>
                    <a:pt x="1051" y="417"/>
                  </a:cubicBezTo>
                  <a:cubicBezTo>
                    <a:pt x="1031" y="405"/>
                    <a:pt x="1001" y="387"/>
                    <a:pt x="990" y="385"/>
                  </a:cubicBezTo>
                  <a:cubicBezTo>
                    <a:pt x="979" y="383"/>
                    <a:pt x="928" y="382"/>
                    <a:pt x="896" y="382"/>
                  </a:cubicBezTo>
                  <a:cubicBezTo>
                    <a:pt x="879" y="382"/>
                    <a:pt x="864" y="391"/>
                    <a:pt x="857" y="406"/>
                  </a:cubicBezTo>
                  <a:cubicBezTo>
                    <a:pt x="813" y="509"/>
                    <a:pt x="813" y="509"/>
                    <a:pt x="813" y="509"/>
                  </a:cubicBezTo>
                  <a:cubicBezTo>
                    <a:pt x="808" y="519"/>
                    <a:pt x="799" y="527"/>
                    <a:pt x="789" y="531"/>
                  </a:cubicBezTo>
                  <a:cubicBezTo>
                    <a:pt x="760" y="541"/>
                    <a:pt x="760" y="541"/>
                    <a:pt x="760" y="541"/>
                  </a:cubicBezTo>
                  <a:cubicBezTo>
                    <a:pt x="750" y="544"/>
                    <a:pt x="740" y="544"/>
                    <a:pt x="731" y="541"/>
                  </a:cubicBezTo>
                  <a:cubicBezTo>
                    <a:pt x="665" y="515"/>
                    <a:pt x="665" y="515"/>
                    <a:pt x="665" y="515"/>
                  </a:cubicBezTo>
                  <a:cubicBezTo>
                    <a:pt x="574" y="479"/>
                    <a:pt x="574" y="479"/>
                    <a:pt x="574" y="479"/>
                  </a:cubicBezTo>
                  <a:cubicBezTo>
                    <a:pt x="567" y="476"/>
                    <a:pt x="560" y="475"/>
                    <a:pt x="552" y="476"/>
                  </a:cubicBezTo>
                  <a:cubicBezTo>
                    <a:pt x="532" y="479"/>
                    <a:pt x="490" y="485"/>
                    <a:pt x="485" y="485"/>
                  </a:cubicBezTo>
                  <a:cubicBezTo>
                    <a:pt x="479" y="485"/>
                    <a:pt x="417" y="527"/>
                    <a:pt x="411" y="531"/>
                  </a:cubicBezTo>
                  <a:cubicBezTo>
                    <a:pt x="404" y="535"/>
                    <a:pt x="313" y="578"/>
                    <a:pt x="306" y="578"/>
                  </a:cubicBezTo>
                  <a:cubicBezTo>
                    <a:pt x="302" y="577"/>
                    <a:pt x="276" y="565"/>
                    <a:pt x="259" y="557"/>
                  </a:cubicBezTo>
                  <a:cubicBezTo>
                    <a:pt x="248" y="552"/>
                    <a:pt x="236" y="551"/>
                    <a:pt x="225" y="556"/>
                  </a:cubicBezTo>
                  <a:cubicBezTo>
                    <a:pt x="221" y="558"/>
                    <a:pt x="221" y="558"/>
                    <a:pt x="221" y="558"/>
                  </a:cubicBezTo>
                  <a:cubicBezTo>
                    <a:pt x="204" y="565"/>
                    <a:pt x="193" y="583"/>
                    <a:pt x="197" y="602"/>
                  </a:cubicBezTo>
                  <a:cubicBezTo>
                    <a:pt x="203" y="636"/>
                    <a:pt x="203" y="636"/>
                    <a:pt x="203" y="636"/>
                  </a:cubicBezTo>
                  <a:cubicBezTo>
                    <a:pt x="205" y="653"/>
                    <a:pt x="198" y="669"/>
                    <a:pt x="184" y="678"/>
                  </a:cubicBezTo>
                  <a:cubicBezTo>
                    <a:pt x="168" y="687"/>
                    <a:pt x="151" y="698"/>
                    <a:pt x="150" y="702"/>
                  </a:cubicBezTo>
                  <a:cubicBezTo>
                    <a:pt x="148" y="706"/>
                    <a:pt x="151" y="737"/>
                    <a:pt x="152" y="757"/>
                  </a:cubicBezTo>
                  <a:cubicBezTo>
                    <a:pt x="153" y="768"/>
                    <a:pt x="150" y="779"/>
                    <a:pt x="142" y="788"/>
                  </a:cubicBezTo>
                  <a:cubicBezTo>
                    <a:pt x="124" y="808"/>
                    <a:pt x="89" y="847"/>
                    <a:pt x="85" y="851"/>
                  </a:cubicBezTo>
                  <a:cubicBezTo>
                    <a:pt x="78" y="858"/>
                    <a:pt x="1" y="972"/>
                    <a:pt x="1" y="994"/>
                  </a:cubicBezTo>
                  <a:cubicBezTo>
                    <a:pt x="0" y="1015"/>
                    <a:pt x="51" y="1082"/>
                    <a:pt x="61" y="1095"/>
                  </a:cubicBezTo>
                  <a:cubicBezTo>
                    <a:pt x="62" y="1097"/>
                    <a:pt x="63" y="1099"/>
                    <a:pt x="64" y="1101"/>
                  </a:cubicBezTo>
                  <a:cubicBezTo>
                    <a:pt x="189" y="1329"/>
                    <a:pt x="189" y="1329"/>
                    <a:pt x="189" y="1329"/>
                  </a:cubicBezTo>
                  <a:cubicBezTo>
                    <a:pt x="193" y="1336"/>
                    <a:pt x="198" y="1342"/>
                    <a:pt x="206" y="1346"/>
                  </a:cubicBezTo>
                  <a:cubicBezTo>
                    <a:pt x="233" y="1360"/>
                    <a:pt x="301" y="1395"/>
                    <a:pt x="311" y="1396"/>
                  </a:cubicBezTo>
                  <a:cubicBezTo>
                    <a:pt x="320" y="1396"/>
                    <a:pt x="371" y="1396"/>
                    <a:pt x="397" y="1396"/>
                  </a:cubicBezTo>
                  <a:cubicBezTo>
                    <a:pt x="406" y="1396"/>
                    <a:pt x="415" y="1399"/>
                    <a:pt x="423" y="1405"/>
                  </a:cubicBezTo>
                  <a:cubicBezTo>
                    <a:pt x="447" y="1425"/>
                    <a:pt x="503" y="1469"/>
                    <a:pt x="508" y="1465"/>
                  </a:cubicBezTo>
                  <a:cubicBezTo>
                    <a:pt x="515" y="1461"/>
                    <a:pt x="560" y="1473"/>
                    <a:pt x="590" y="1468"/>
                  </a:cubicBezTo>
                  <a:cubicBezTo>
                    <a:pt x="619" y="1462"/>
                    <a:pt x="661" y="1389"/>
                    <a:pt x="672" y="1379"/>
                  </a:cubicBezTo>
                  <a:cubicBezTo>
                    <a:pt x="680" y="1372"/>
                    <a:pt x="727" y="1369"/>
                    <a:pt x="754" y="1368"/>
                  </a:cubicBezTo>
                  <a:cubicBezTo>
                    <a:pt x="766" y="1367"/>
                    <a:pt x="778" y="1361"/>
                    <a:pt x="785" y="1351"/>
                  </a:cubicBezTo>
                  <a:cubicBezTo>
                    <a:pt x="798" y="1334"/>
                    <a:pt x="818" y="1308"/>
                    <a:pt x="819" y="1304"/>
                  </a:cubicBezTo>
                  <a:cubicBezTo>
                    <a:pt x="820" y="1301"/>
                    <a:pt x="845" y="1292"/>
                    <a:pt x="866" y="1285"/>
                  </a:cubicBezTo>
                  <a:cubicBezTo>
                    <a:pt x="885" y="1279"/>
                    <a:pt x="896" y="1261"/>
                    <a:pt x="894" y="1242"/>
                  </a:cubicBezTo>
                  <a:cubicBezTo>
                    <a:pt x="892" y="1219"/>
                    <a:pt x="890" y="1190"/>
                    <a:pt x="890" y="1181"/>
                  </a:cubicBezTo>
                  <a:cubicBezTo>
                    <a:pt x="890" y="1169"/>
                    <a:pt x="1002" y="1125"/>
                    <a:pt x="1038" y="1111"/>
                  </a:cubicBezTo>
                  <a:cubicBezTo>
                    <a:pt x="1046" y="1109"/>
                    <a:pt x="1054" y="1108"/>
                    <a:pt x="1061" y="1109"/>
                  </a:cubicBezTo>
                  <a:cubicBezTo>
                    <a:pt x="1165" y="1130"/>
                    <a:pt x="1165" y="1130"/>
                    <a:pt x="1165" y="1130"/>
                  </a:cubicBezTo>
                  <a:cubicBezTo>
                    <a:pt x="1170" y="1131"/>
                    <a:pt x="1175" y="1133"/>
                    <a:pt x="1179" y="1135"/>
                  </a:cubicBezTo>
                  <a:cubicBezTo>
                    <a:pt x="1262" y="1185"/>
                    <a:pt x="1262" y="1185"/>
                    <a:pt x="1262" y="1185"/>
                  </a:cubicBezTo>
                  <a:cubicBezTo>
                    <a:pt x="1266" y="1187"/>
                    <a:pt x="1269" y="1190"/>
                    <a:pt x="1272" y="1193"/>
                  </a:cubicBezTo>
                  <a:cubicBezTo>
                    <a:pt x="1349" y="1280"/>
                    <a:pt x="1349" y="1280"/>
                    <a:pt x="1349" y="1280"/>
                  </a:cubicBezTo>
                  <a:cubicBezTo>
                    <a:pt x="1353" y="1284"/>
                    <a:pt x="1356" y="1288"/>
                    <a:pt x="1358" y="1293"/>
                  </a:cubicBezTo>
                  <a:cubicBezTo>
                    <a:pt x="1362" y="1307"/>
                    <a:pt x="1374" y="1336"/>
                    <a:pt x="1386" y="1337"/>
                  </a:cubicBezTo>
                  <a:cubicBezTo>
                    <a:pt x="1388" y="1337"/>
                    <a:pt x="1389" y="1337"/>
                    <a:pt x="1390" y="1337"/>
                  </a:cubicBezTo>
                  <a:cubicBezTo>
                    <a:pt x="1401" y="1336"/>
                    <a:pt x="1412" y="1338"/>
                    <a:pt x="1420" y="134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38"/>
            <p:cNvSpPr>
              <a:spLocks/>
            </p:cNvSpPr>
            <p:nvPr/>
          </p:nvSpPr>
          <p:spPr bwMode="auto">
            <a:xfrm>
              <a:off x="3306561" y="1738313"/>
              <a:ext cx="992228" cy="839112"/>
            </a:xfrm>
            <a:custGeom>
              <a:avLst/>
              <a:gdLst>
                <a:gd name="T0" fmla="*/ 2588 w 3106"/>
                <a:gd name="T1" fmla="*/ 1183 h 2626"/>
                <a:gd name="T2" fmla="*/ 2609 w 3106"/>
                <a:gd name="T3" fmla="*/ 933 h 2626"/>
                <a:gd name="T4" fmla="*/ 2674 w 3106"/>
                <a:gd name="T5" fmla="*/ 784 h 2626"/>
                <a:gd name="T6" fmla="*/ 2721 w 3106"/>
                <a:gd name="T7" fmla="*/ 684 h 2626"/>
                <a:gd name="T8" fmla="*/ 2783 w 3106"/>
                <a:gd name="T9" fmla="*/ 639 h 2626"/>
                <a:gd name="T10" fmla="*/ 3009 w 3106"/>
                <a:gd name="T11" fmla="*/ 567 h 2626"/>
                <a:gd name="T12" fmla="*/ 3046 w 3106"/>
                <a:gd name="T13" fmla="*/ 464 h 2626"/>
                <a:gd name="T14" fmla="*/ 3058 w 3106"/>
                <a:gd name="T15" fmla="*/ 321 h 2626"/>
                <a:gd name="T16" fmla="*/ 2949 w 3106"/>
                <a:gd name="T17" fmla="*/ 324 h 2626"/>
                <a:gd name="T18" fmla="*/ 2940 w 3106"/>
                <a:gd name="T19" fmla="*/ 212 h 2626"/>
                <a:gd name="T20" fmla="*/ 2759 w 3106"/>
                <a:gd name="T21" fmla="*/ 53 h 2626"/>
                <a:gd name="T22" fmla="*/ 2470 w 3106"/>
                <a:gd name="T23" fmla="*/ 1 h 2626"/>
                <a:gd name="T24" fmla="*/ 2392 w 3106"/>
                <a:gd name="T25" fmla="*/ 186 h 2626"/>
                <a:gd name="T26" fmla="*/ 2452 w 3106"/>
                <a:gd name="T27" fmla="*/ 251 h 2626"/>
                <a:gd name="T28" fmla="*/ 2571 w 3106"/>
                <a:gd name="T29" fmla="*/ 318 h 2626"/>
                <a:gd name="T30" fmla="*/ 2647 w 3106"/>
                <a:gd name="T31" fmla="*/ 363 h 2626"/>
                <a:gd name="T32" fmla="*/ 2496 w 3106"/>
                <a:gd name="T33" fmla="*/ 446 h 2626"/>
                <a:gd name="T34" fmla="*/ 2364 w 3106"/>
                <a:gd name="T35" fmla="*/ 461 h 2626"/>
                <a:gd name="T36" fmla="*/ 2044 w 3106"/>
                <a:gd name="T37" fmla="*/ 620 h 2626"/>
                <a:gd name="T38" fmla="*/ 1811 w 3106"/>
                <a:gd name="T39" fmla="*/ 742 h 2626"/>
                <a:gd name="T40" fmla="*/ 1580 w 3106"/>
                <a:gd name="T41" fmla="*/ 861 h 2626"/>
                <a:gd name="T42" fmla="*/ 1239 w 3106"/>
                <a:gd name="T43" fmla="*/ 884 h 2626"/>
                <a:gd name="T44" fmla="*/ 1128 w 3106"/>
                <a:gd name="T45" fmla="*/ 917 h 2626"/>
                <a:gd name="T46" fmla="*/ 1086 w 3106"/>
                <a:gd name="T47" fmla="*/ 1031 h 2626"/>
                <a:gd name="T48" fmla="*/ 985 w 3106"/>
                <a:gd name="T49" fmla="*/ 1141 h 2626"/>
                <a:gd name="T50" fmla="*/ 839 w 3106"/>
                <a:gd name="T51" fmla="*/ 1061 h 2626"/>
                <a:gd name="T52" fmla="*/ 780 w 3106"/>
                <a:gd name="T53" fmla="*/ 1107 h 2626"/>
                <a:gd name="T54" fmla="*/ 678 w 3106"/>
                <a:gd name="T55" fmla="*/ 1217 h 2626"/>
                <a:gd name="T56" fmla="*/ 516 w 3106"/>
                <a:gd name="T57" fmla="*/ 1255 h 2626"/>
                <a:gd name="T58" fmla="*/ 387 w 3106"/>
                <a:gd name="T59" fmla="*/ 1416 h 2626"/>
                <a:gd name="T60" fmla="*/ 236 w 3106"/>
                <a:gd name="T61" fmla="*/ 1450 h 2626"/>
                <a:gd name="T62" fmla="*/ 111 w 3106"/>
                <a:gd name="T63" fmla="*/ 1565 h 2626"/>
                <a:gd name="T64" fmla="*/ 0 w 3106"/>
                <a:gd name="T65" fmla="*/ 1642 h 2626"/>
                <a:gd name="T66" fmla="*/ 30 w 3106"/>
                <a:gd name="T67" fmla="*/ 1690 h 2626"/>
                <a:gd name="T68" fmla="*/ 115 w 3106"/>
                <a:gd name="T69" fmla="*/ 1745 h 2626"/>
                <a:gd name="T70" fmla="*/ 298 w 3106"/>
                <a:gd name="T71" fmla="*/ 1769 h 2626"/>
                <a:gd name="T72" fmla="*/ 343 w 3106"/>
                <a:gd name="T73" fmla="*/ 1839 h 2626"/>
                <a:gd name="T74" fmla="*/ 527 w 3106"/>
                <a:gd name="T75" fmla="*/ 1919 h 2626"/>
                <a:gd name="T76" fmla="*/ 515 w 3106"/>
                <a:gd name="T77" fmla="*/ 2024 h 2626"/>
                <a:gd name="T78" fmla="*/ 526 w 3106"/>
                <a:gd name="T79" fmla="*/ 2093 h 2626"/>
                <a:gd name="T80" fmla="*/ 514 w 3106"/>
                <a:gd name="T81" fmla="*/ 2211 h 2626"/>
                <a:gd name="T82" fmla="*/ 528 w 3106"/>
                <a:gd name="T83" fmla="*/ 2292 h 2626"/>
                <a:gd name="T84" fmla="*/ 587 w 3106"/>
                <a:gd name="T85" fmla="*/ 2338 h 2626"/>
                <a:gd name="T86" fmla="*/ 585 w 3106"/>
                <a:gd name="T87" fmla="*/ 2479 h 2626"/>
                <a:gd name="T88" fmla="*/ 599 w 3106"/>
                <a:gd name="T89" fmla="*/ 2506 h 2626"/>
                <a:gd name="T90" fmla="*/ 695 w 3106"/>
                <a:gd name="T91" fmla="*/ 2580 h 2626"/>
                <a:gd name="T92" fmla="*/ 774 w 3106"/>
                <a:gd name="T93" fmla="*/ 2618 h 2626"/>
                <a:gd name="T94" fmla="*/ 821 w 3106"/>
                <a:gd name="T95" fmla="*/ 2626 h 2626"/>
                <a:gd name="T96" fmla="*/ 1012 w 3106"/>
                <a:gd name="T97" fmla="*/ 2474 h 2626"/>
                <a:gd name="T98" fmla="*/ 1031 w 3106"/>
                <a:gd name="T99" fmla="*/ 2388 h 2626"/>
                <a:gd name="T100" fmla="*/ 1253 w 3106"/>
                <a:gd name="T101" fmla="*/ 2248 h 2626"/>
                <a:gd name="T102" fmla="*/ 1437 w 3106"/>
                <a:gd name="T103" fmla="*/ 2185 h 2626"/>
                <a:gd name="T104" fmla="*/ 1596 w 3106"/>
                <a:gd name="T105" fmla="*/ 2186 h 2626"/>
                <a:gd name="T106" fmla="*/ 1768 w 3106"/>
                <a:gd name="T107" fmla="*/ 2085 h 2626"/>
                <a:gd name="T108" fmla="*/ 1906 w 3106"/>
                <a:gd name="T109" fmla="*/ 2006 h 2626"/>
                <a:gd name="T110" fmla="*/ 2062 w 3106"/>
                <a:gd name="T111" fmla="*/ 1923 h 2626"/>
                <a:gd name="T112" fmla="*/ 2454 w 3106"/>
                <a:gd name="T113" fmla="*/ 1920 h 2626"/>
                <a:gd name="T114" fmla="*/ 2586 w 3106"/>
                <a:gd name="T115" fmla="*/ 1745 h 2626"/>
                <a:gd name="T116" fmla="*/ 2731 w 3106"/>
                <a:gd name="T117" fmla="*/ 1629 h 2626"/>
                <a:gd name="T118" fmla="*/ 2768 w 3106"/>
                <a:gd name="T119" fmla="*/ 1495 h 2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6" h="2626">
                  <a:moveTo>
                    <a:pt x="2730" y="1428"/>
                  </a:moveTo>
                  <a:cubicBezTo>
                    <a:pt x="2722" y="1424"/>
                    <a:pt x="2717" y="1418"/>
                    <a:pt x="2713" y="1411"/>
                  </a:cubicBezTo>
                  <a:cubicBezTo>
                    <a:pt x="2588" y="1183"/>
                    <a:pt x="2588" y="1183"/>
                    <a:pt x="2588" y="1183"/>
                  </a:cubicBezTo>
                  <a:cubicBezTo>
                    <a:pt x="2587" y="1181"/>
                    <a:pt x="2586" y="1179"/>
                    <a:pt x="2585" y="1177"/>
                  </a:cubicBezTo>
                  <a:cubicBezTo>
                    <a:pt x="2575" y="1164"/>
                    <a:pt x="2524" y="1097"/>
                    <a:pt x="2525" y="1076"/>
                  </a:cubicBezTo>
                  <a:cubicBezTo>
                    <a:pt x="2525" y="1054"/>
                    <a:pt x="2602" y="940"/>
                    <a:pt x="2609" y="933"/>
                  </a:cubicBezTo>
                  <a:cubicBezTo>
                    <a:pt x="2613" y="929"/>
                    <a:pt x="2648" y="890"/>
                    <a:pt x="2666" y="870"/>
                  </a:cubicBezTo>
                  <a:cubicBezTo>
                    <a:pt x="2674" y="861"/>
                    <a:pt x="2677" y="850"/>
                    <a:pt x="2676" y="839"/>
                  </a:cubicBezTo>
                  <a:cubicBezTo>
                    <a:pt x="2675" y="819"/>
                    <a:pt x="2672" y="788"/>
                    <a:pt x="2674" y="784"/>
                  </a:cubicBezTo>
                  <a:cubicBezTo>
                    <a:pt x="2675" y="780"/>
                    <a:pt x="2692" y="769"/>
                    <a:pt x="2708" y="760"/>
                  </a:cubicBezTo>
                  <a:cubicBezTo>
                    <a:pt x="2722" y="751"/>
                    <a:pt x="2729" y="735"/>
                    <a:pt x="2727" y="718"/>
                  </a:cubicBezTo>
                  <a:cubicBezTo>
                    <a:pt x="2721" y="684"/>
                    <a:pt x="2721" y="684"/>
                    <a:pt x="2721" y="684"/>
                  </a:cubicBezTo>
                  <a:cubicBezTo>
                    <a:pt x="2717" y="665"/>
                    <a:pt x="2728" y="647"/>
                    <a:pt x="2745" y="640"/>
                  </a:cubicBezTo>
                  <a:cubicBezTo>
                    <a:pt x="2749" y="638"/>
                    <a:pt x="2749" y="638"/>
                    <a:pt x="2749" y="638"/>
                  </a:cubicBezTo>
                  <a:cubicBezTo>
                    <a:pt x="2760" y="633"/>
                    <a:pt x="2772" y="634"/>
                    <a:pt x="2783" y="639"/>
                  </a:cubicBezTo>
                  <a:cubicBezTo>
                    <a:pt x="2800" y="647"/>
                    <a:pt x="2826" y="659"/>
                    <a:pt x="2830" y="660"/>
                  </a:cubicBezTo>
                  <a:cubicBezTo>
                    <a:pt x="2837" y="660"/>
                    <a:pt x="2928" y="617"/>
                    <a:pt x="2935" y="613"/>
                  </a:cubicBezTo>
                  <a:cubicBezTo>
                    <a:pt x="2941" y="609"/>
                    <a:pt x="3003" y="567"/>
                    <a:pt x="3009" y="567"/>
                  </a:cubicBezTo>
                  <a:cubicBezTo>
                    <a:pt x="3014" y="567"/>
                    <a:pt x="3056" y="561"/>
                    <a:pt x="3076" y="558"/>
                  </a:cubicBezTo>
                  <a:cubicBezTo>
                    <a:pt x="3081" y="558"/>
                    <a:pt x="3085" y="558"/>
                    <a:pt x="3089" y="559"/>
                  </a:cubicBezTo>
                  <a:cubicBezTo>
                    <a:pt x="3069" y="513"/>
                    <a:pt x="3049" y="471"/>
                    <a:pt x="3046" y="464"/>
                  </a:cubicBezTo>
                  <a:cubicBezTo>
                    <a:pt x="3038" y="449"/>
                    <a:pt x="3051" y="433"/>
                    <a:pt x="3060" y="411"/>
                  </a:cubicBezTo>
                  <a:cubicBezTo>
                    <a:pt x="3069" y="388"/>
                    <a:pt x="3102" y="339"/>
                    <a:pt x="3104" y="329"/>
                  </a:cubicBezTo>
                  <a:cubicBezTo>
                    <a:pt x="3106" y="321"/>
                    <a:pt x="3073" y="321"/>
                    <a:pt x="3058" y="321"/>
                  </a:cubicBezTo>
                  <a:cubicBezTo>
                    <a:pt x="3053" y="321"/>
                    <a:pt x="3048" y="322"/>
                    <a:pt x="3043" y="324"/>
                  </a:cubicBezTo>
                  <a:cubicBezTo>
                    <a:pt x="3025" y="334"/>
                    <a:pt x="2970" y="362"/>
                    <a:pt x="2963" y="358"/>
                  </a:cubicBezTo>
                  <a:cubicBezTo>
                    <a:pt x="2954" y="354"/>
                    <a:pt x="2947" y="331"/>
                    <a:pt x="2949" y="324"/>
                  </a:cubicBezTo>
                  <a:cubicBezTo>
                    <a:pt x="2950" y="321"/>
                    <a:pt x="2964" y="288"/>
                    <a:pt x="2978" y="256"/>
                  </a:cubicBezTo>
                  <a:cubicBezTo>
                    <a:pt x="2987" y="234"/>
                    <a:pt x="2969" y="209"/>
                    <a:pt x="2944" y="212"/>
                  </a:cubicBezTo>
                  <a:cubicBezTo>
                    <a:pt x="2942" y="213"/>
                    <a:pt x="2940" y="213"/>
                    <a:pt x="2940" y="212"/>
                  </a:cubicBezTo>
                  <a:cubicBezTo>
                    <a:pt x="2934" y="209"/>
                    <a:pt x="2894" y="141"/>
                    <a:pt x="2880" y="117"/>
                  </a:cubicBezTo>
                  <a:cubicBezTo>
                    <a:pt x="2877" y="111"/>
                    <a:pt x="2872" y="107"/>
                    <a:pt x="2867" y="104"/>
                  </a:cubicBezTo>
                  <a:cubicBezTo>
                    <a:pt x="2841" y="92"/>
                    <a:pt x="2766" y="55"/>
                    <a:pt x="2759" y="53"/>
                  </a:cubicBezTo>
                  <a:cubicBezTo>
                    <a:pt x="2751" y="51"/>
                    <a:pt x="2652" y="57"/>
                    <a:pt x="2644" y="50"/>
                  </a:cubicBezTo>
                  <a:cubicBezTo>
                    <a:pt x="2636" y="44"/>
                    <a:pt x="2576" y="9"/>
                    <a:pt x="2555" y="4"/>
                  </a:cubicBezTo>
                  <a:cubicBezTo>
                    <a:pt x="2539" y="0"/>
                    <a:pt x="2492" y="1"/>
                    <a:pt x="2470" y="1"/>
                  </a:cubicBezTo>
                  <a:cubicBezTo>
                    <a:pt x="2461" y="1"/>
                    <a:pt x="2453" y="5"/>
                    <a:pt x="2447" y="11"/>
                  </a:cubicBezTo>
                  <a:cubicBezTo>
                    <a:pt x="2435" y="24"/>
                    <a:pt x="2415" y="53"/>
                    <a:pt x="2399" y="112"/>
                  </a:cubicBezTo>
                  <a:cubicBezTo>
                    <a:pt x="2383" y="170"/>
                    <a:pt x="2387" y="184"/>
                    <a:pt x="2392" y="186"/>
                  </a:cubicBezTo>
                  <a:cubicBezTo>
                    <a:pt x="2398" y="189"/>
                    <a:pt x="2404" y="192"/>
                    <a:pt x="2408" y="197"/>
                  </a:cubicBezTo>
                  <a:cubicBezTo>
                    <a:pt x="2444" y="244"/>
                    <a:pt x="2444" y="244"/>
                    <a:pt x="2444" y="244"/>
                  </a:cubicBezTo>
                  <a:cubicBezTo>
                    <a:pt x="2446" y="247"/>
                    <a:pt x="2449" y="249"/>
                    <a:pt x="2452" y="251"/>
                  </a:cubicBezTo>
                  <a:cubicBezTo>
                    <a:pt x="2510" y="288"/>
                    <a:pt x="2510" y="288"/>
                    <a:pt x="2510" y="288"/>
                  </a:cubicBezTo>
                  <a:cubicBezTo>
                    <a:pt x="2511" y="289"/>
                    <a:pt x="2512" y="290"/>
                    <a:pt x="2513" y="290"/>
                  </a:cubicBezTo>
                  <a:cubicBezTo>
                    <a:pt x="2571" y="318"/>
                    <a:pt x="2571" y="318"/>
                    <a:pt x="2571" y="318"/>
                  </a:cubicBezTo>
                  <a:cubicBezTo>
                    <a:pt x="2574" y="320"/>
                    <a:pt x="2577" y="320"/>
                    <a:pt x="2580" y="321"/>
                  </a:cubicBezTo>
                  <a:cubicBezTo>
                    <a:pt x="2620" y="328"/>
                    <a:pt x="2620" y="328"/>
                    <a:pt x="2620" y="328"/>
                  </a:cubicBezTo>
                  <a:cubicBezTo>
                    <a:pt x="2637" y="330"/>
                    <a:pt x="2649" y="346"/>
                    <a:pt x="2647" y="363"/>
                  </a:cubicBezTo>
                  <a:cubicBezTo>
                    <a:pt x="2643" y="392"/>
                    <a:pt x="2643" y="392"/>
                    <a:pt x="2643" y="392"/>
                  </a:cubicBezTo>
                  <a:cubicBezTo>
                    <a:pt x="2641" y="405"/>
                    <a:pt x="2631" y="415"/>
                    <a:pt x="2618" y="418"/>
                  </a:cubicBezTo>
                  <a:cubicBezTo>
                    <a:pt x="2496" y="446"/>
                    <a:pt x="2496" y="446"/>
                    <a:pt x="2496" y="446"/>
                  </a:cubicBezTo>
                  <a:cubicBezTo>
                    <a:pt x="2493" y="446"/>
                    <a:pt x="2491" y="446"/>
                    <a:pt x="2488" y="446"/>
                  </a:cubicBezTo>
                  <a:cubicBezTo>
                    <a:pt x="2393" y="444"/>
                    <a:pt x="2393" y="444"/>
                    <a:pt x="2393" y="444"/>
                  </a:cubicBezTo>
                  <a:cubicBezTo>
                    <a:pt x="2381" y="443"/>
                    <a:pt x="2369" y="450"/>
                    <a:pt x="2364" y="461"/>
                  </a:cubicBezTo>
                  <a:cubicBezTo>
                    <a:pt x="2356" y="477"/>
                    <a:pt x="2345" y="497"/>
                    <a:pt x="2342" y="498"/>
                  </a:cubicBezTo>
                  <a:cubicBezTo>
                    <a:pt x="2335" y="500"/>
                    <a:pt x="2172" y="556"/>
                    <a:pt x="2166" y="558"/>
                  </a:cubicBezTo>
                  <a:cubicBezTo>
                    <a:pt x="2160" y="559"/>
                    <a:pt x="2066" y="609"/>
                    <a:pt x="2044" y="620"/>
                  </a:cubicBezTo>
                  <a:cubicBezTo>
                    <a:pt x="2041" y="622"/>
                    <a:pt x="2038" y="623"/>
                    <a:pt x="2035" y="624"/>
                  </a:cubicBezTo>
                  <a:cubicBezTo>
                    <a:pt x="2011" y="628"/>
                    <a:pt x="1906" y="646"/>
                    <a:pt x="1898" y="650"/>
                  </a:cubicBezTo>
                  <a:cubicBezTo>
                    <a:pt x="1890" y="654"/>
                    <a:pt x="1819" y="733"/>
                    <a:pt x="1811" y="742"/>
                  </a:cubicBezTo>
                  <a:cubicBezTo>
                    <a:pt x="1810" y="743"/>
                    <a:pt x="1809" y="743"/>
                    <a:pt x="1809" y="744"/>
                  </a:cubicBezTo>
                  <a:cubicBezTo>
                    <a:pt x="1800" y="752"/>
                    <a:pt x="1720" y="828"/>
                    <a:pt x="1698" y="837"/>
                  </a:cubicBezTo>
                  <a:cubicBezTo>
                    <a:pt x="1675" y="847"/>
                    <a:pt x="1622" y="866"/>
                    <a:pt x="1580" y="861"/>
                  </a:cubicBezTo>
                  <a:cubicBezTo>
                    <a:pt x="1538" y="855"/>
                    <a:pt x="1504" y="861"/>
                    <a:pt x="1475" y="858"/>
                  </a:cubicBezTo>
                  <a:cubicBezTo>
                    <a:pt x="1445" y="855"/>
                    <a:pt x="1359" y="867"/>
                    <a:pt x="1338" y="867"/>
                  </a:cubicBezTo>
                  <a:cubicBezTo>
                    <a:pt x="1319" y="866"/>
                    <a:pt x="1250" y="881"/>
                    <a:pt x="1239" y="884"/>
                  </a:cubicBezTo>
                  <a:cubicBezTo>
                    <a:pt x="1237" y="884"/>
                    <a:pt x="1236" y="885"/>
                    <a:pt x="1235" y="885"/>
                  </a:cubicBezTo>
                  <a:cubicBezTo>
                    <a:pt x="1156" y="894"/>
                    <a:pt x="1156" y="894"/>
                    <a:pt x="1156" y="894"/>
                  </a:cubicBezTo>
                  <a:cubicBezTo>
                    <a:pt x="1143" y="895"/>
                    <a:pt x="1132" y="904"/>
                    <a:pt x="1128" y="917"/>
                  </a:cubicBezTo>
                  <a:cubicBezTo>
                    <a:pt x="1123" y="936"/>
                    <a:pt x="1116" y="963"/>
                    <a:pt x="1111" y="970"/>
                  </a:cubicBezTo>
                  <a:cubicBezTo>
                    <a:pt x="1103" y="980"/>
                    <a:pt x="1092" y="1014"/>
                    <a:pt x="1089" y="1024"/>
                  </a:cubicBezTo>
                  <a:cubicBezTo>
                    <a:pt x="1088" y="1027"/>
                    <a:pt x="1087" y="1029"/>
                    <a:pt x="1086" y="1031"/>
                  </a:cubicBezTo>
                  <a:cubicBezTo>
                    <a:pt x="1077" y="1047"/>
                    <a:pt x="1034" y="1120"/>
                    <a:pt x="1024" y="1119"/>
                  </a:cubicBezTo>
                  <a:cubicBezTo>
                    <a:pt x="1018" y="1119"/>
                    <a:pt x="1010" y="1126"/>
                    <a:pt x="1003" y="1132"/>
                  </a:cubicBezTo>
                  <a:cubicBezTo>
                    <a:pt x="999" y="1137"/>
                    <a:pt x="992" y="1140"/>
                    <a:pt x="985" y="1141"/>
                  </a:cubicBezTo>
                  <a:cubicBezTo>
                    <a:pt x="955" y="1144"/>
                    <a:pt x="872" y="1154"/>
                    <a:pt x="860" y="1152"/>
                  </a:cubicBezTo>
                  <a:cubicBezTo>
                    <a:pt x="850" y="1150"/>
                    <a:pt x="853" y="1116"/>
                    <a:pt x="856" y="1093"/>
                  </a:cubicBezTo>
                  <a:cubicBezTo>
                    <a:pt x="858" y="1080"/>
                    <a:pt x="851" y="1067"/>
                    <a:pt x="839" y="1061"/>
                  </a:cubicBezTo>
                  <a:cubicBezTo>
                    <a:pt x="833" y="1057"/>
                    <a:pt x="833" y="1057"/>
                    <a:pt x="833" y="1057"/>
                  </a:cubicBezTo>
                  <a:cubicBezTo>
                    <a:pt x="814" y="1047"/>
                    <a:pt x="791" y="1058"/>
                    <a:pt x="787" y="1078"/>
                  </a:cubicBezTo>
                  <a:cubicBezTo>
                    <a:pt x="780" y="1107"/>
                    <a:pt x="780" y="1107"/>
                    <a:pt x="780" y="1107"/>
                  </a:cubicBezTo>
                  <a:cubicBezTo>
                    <a:pt x="779" y="1111"/>
                    <a:pt x="778" y="1114"/>
                    <a:pt x="776" y="1117"/>
                  </a:cubicBezTo>
                  <a:cubicBezTo>
                    <a:pt x="720" y="1206"/>
                    <a:pt x="720" y="1206"/>
                    <a:pt x="720" y="1206"/>
                  </a:cubicBezTo>
                  <a:cubicBezTo>
                    <a:pt x="711" y="1220"/>
                    <a:pt x="693" y="1224"/>
                    <a:pt x="678" y="1217"/>
                  </a:cubicBezTo>
                  <a:cubicBezTo>
                    <a:pt x="653" y="1203"/>
                    <a:pt x="653" y="1203"/>
                    <a:pt x="653" y="1203"/>
                  </a:cubicBezTo>
                  <a:cubicBezTo>
                    <a:pt x="644" y="1198"/>
                    <a:pt x="633" y="1198"/>
                    <a:pt x="623" y="1203"/>
                  </a:cubicBezTo>
                  <a:cubicBezTo>
                    <a:pt x="516" y="1255"/>
                    <a:pt x="516" y="1255"/>
                    <a:pt x="516" y="1255"/>
                  </a:cubicBezTo>
                  <a:cubicBezTo>
                    <a:pt x="510" y="1259"/>
                    <a:pt x="504" y="1264"/>
                    <a:pt x="501" y="1271"/>
                  </a:cubicBezTo>
                  <a:cubicBezTo>
                    <a:pt x="438" y="1407"/>
                    <a:pt x="438" y="1407"/>
                    <a:pt x="438" y="1407"/>
                  </a:cubicBezTo>
                  <a:cubicBezTo>
                    <a:pt x="429" y="1427"/>
                    <a:pt x="402" y="1432"/>
                    <a:pt x="387" y="1416"/>
                  </a:cubicBezTo>
                  <a:cubicBezTo>
                    <a:pt x="371" y="1400"/>
                    <a:pt x="354" y="1385"/>
                    <a:pt x="349" y="1383"/>
                  </a:cubicBezTo>
                  <a:cubicBezTo>
                    <a:pt x="339" y="1378"/>
                    <a:pt x="301" y="1462"/>
                    <a:pt x="291" y="1472"/>
                  </a:cubicBezTo>
                  <a:cubicBezTo>
                    <a:pt x="283" y="1481"/>
                    <a:pt x="248" y="1458"/>
                    <a:pt x="236" y="1450"/>
                  </a:cubicBezTo>
                  <a:cubicBezTo>
                    <a:pt x="233" y="1449"/>
                    <a:pt x="230" y="1447"/>
                    <a:pt x="227" y="1446"/>
                  </a:cubicBezTo>
                  <a:cubicBezTo>
                    <a:pt x="209" y="1441"/>
                    <a:pt x="145" y="1422"/>
                    <a:pt x="138" y="1422"/>
                  </a:cubicBezTo>
                  <a:cubicBezTo>
                    <a:pt x="132" y="1422"/>
                    <a:pt x="117" y="1523"/>
                    <a:pt x="111" y="1565"/>
                  </a:cubicBezTo>
                  <a:cubicBezTo>
                    <a:pt x="109" y="1576"/>
                    <a:pt x="102" y="1586"/>
                    <a:pt x="91" y="1590"/>
                  </a:cubicBezTo>
                  <a:cubicBezTo>
                    <a:pt x="20" y="1617"/>
                    <a:pt x="20" y="1617"/>
                    <a:pt x="20" y="1617"/>
                  </a:cubicBezTo>
                  <a:cubicBezTo>
                    <a:pt x="9" y="1621"/>
                    <a:pt x="1" y="1631"/>
                    <a:pt x="0" y="1642"/>
                  </a:cubicBezTo>
                  <a:cubicBezTo>
                    <a:pt x="0" y="1643"/>
                    <a:pt x="0" y="1643"/>
                    <a:pt x="0" y="1644"/>
                  </a:cubicBezTo>
                  <a:cubicBezTo>
                    <a:pt x="8" y="1646"/>
                    <a:pt x="15" y="1652"/>
                    <a:pt x="18" y="1660"/>
                  </a:cubicBezTo>
                  <a:cubicBezTo>
                    <a:pt x="30" y="1690"/>
                    <a:pt x="30" y="1690"/>
                    <a:pt x="30" y="1690"/>
                  </a:cubicBezTo>
                  <a:cubicBezTo>
                    <a:pt x="33" y="1695"/>
                    <a:pt x="37" y="1700"/>
                    <a:pt x="42" y="1703"/>
                  </a:cubicBezTo>
                  <a:cubicBezTo>
                    <a:pt x="100" y="1740"/>
                    <a:pt x="100" y="1740"/>
                    <a:pt x="100" y="1740"/>
                  </a:cubicBezTo>
                  <a:cubicBezTo>
                    <a:pt x="104" y="1743"/>
                    <a:pt x="110" y="1745"/>
                    <a:pt x="115" y="1745"/>
                  </a:cubicBezTo>
                  <a:cubicBezTo>
                    <a:pt x="207" y="1748"/>
                    <a:pt x="207" y="1748"/>
                    <a:pt x="207" y="1748"/>
                  </a:cubicBezTo>
                  <a:cubicBezTo>
                    <a:pt x="209" y="1748"/>
                    <a:pt x="211" y="1748"/>
                    <a:pt x="214" y="1749"/>
                  </a:cubicBezTo>
                  <a:cubicBezTo>
                    <a:pt x="298" y="1769"/>
                    <a:pt x="298" y="1769"/>
                    <a:pt x="298" y="1769"/>
                  </a:cubicBezTo>
                  <a:cubicBezTo>
                    <a:pt x="310" y="1772"/>
                    <a:pt x="319" y="1781"/>
                    <a:pt x="321" y="1793"/>
                  </a:cubicBezTo>
                  <a:cubicBezTo>
                    <a:pt x="325" y="1816"/>
                    <a:pt x="325" y="1816"/>
                    <a:pt x="325" y="1816"/>
                  </a:cubicBezTo>
                  <a:cubicBezTo>
                    <a:pt x="326" y="1826"/>
                    <a:pt x="333" y="1835"/>
                    <a:pt x="343" y="1839"/>
                  </a:cubicBezTo>
                  <a:cubicBezTo>
                    <a:pt x="369" y="1849"/>
                    <a:pt x="422" y="1868"/>
                    <a:pt x="442" y="1868"/>
                  </a:cubicBezTo>
                  <a:cubicBezTo>
                    <a:pt x="461" y="1869"/>
                    <a:pt x="495" y="1887"/>
                    <a:pt x="513" y="1898"/>
                  </a:cubicBezTo>
                  <a:cubicBezTo>
                    <a:pt x="520" y="1903"/>
                    <a:pt x="526" y="1911"/>
                    <a:pt x="527" y="1919"/>
                  </a:cubicBezTo>
                  <a:cubicBezTo>
                    <a:pt x="531" y="1949"/>
                    <a:pt x="531" y="1949"/>
                    <a:pt x="531" y="1949"/>
                  </a:cubicBezTo>
                  <a:cubicBezTo>
                    <a:pt x="531" y="1952"/>
                    <a:pt x="531" y="1956"/>
                    <a:pt x="530" y="1959"/>
                  </a:cubicBezTo>
                  <a:cubicBezTo>
                    <a:pt x="515" y="2024"/>
                    <a:pt x="515" y="2024"/>
                    <a:pt x="515" y="2024"/>
                  </a:cubicBezTo>
                  <a:cubicBezTo>
                    <a:pt x="514" y="2027"/>
                    <a:pt x="514" y="2031"/>
                    <a:pt x="514" y="2034"/>
                  </a:cubicBezTo>
                  <a:cubicBezTo>
                    <a:pt x="521" y="2080"/>
                    <a:pt x="521" y="2080"/>
                    <a:pt x="521" y="2080"/>
                  </a:cubicBezTo>
                  <a:cubicBezTo>
                    <a:pt x="521" y="2085"/>
                    <a:pt x="523" y="2089"/>
                    <a:pt x="526" y="2093"/>
                  </a:cubicBezTo>
                  <a:cubicBezTo>
                    <a:pt x="548" y="2123"/>
                    <a:pt x="548" y="2123"/>
                    <a:pt x="548" y="2123"/>
                  </a:cubicBezTo>
                  <a:cubicBezTo>
                    <a:pt x="555" y="2132"/>
                    <a:pt x="555" y="2145"/>
                    <a:pt x="549" y="2155"/>
                  </a:cubicBezTo>
                  <a:cubicBezTo>
                    <a:pt x="537" y="2176"/>
                    <a:pt x="517" y="2207"/>
                    <a:pt x="514" y="2211"/>
                  </a:cubicBezTo>
                  <a:cubicBezTo>
                    <a:pt x="513" y="2212"/>
                    <a:pt x="512" y="2214"/>
                    <a:pt x="510" y="2216"/>
                  </a:cubicBezTo>
                  <a:cubicBezTo>
                    <a:pt x="503" y="2225"/>
                    <a:pt x="502" y="2237"/>
                    <a:pt x="507" y="2247"/>
                  </a:cubicBezTo>
                  <a:cubicBezTo>
                    <a:pt x="528" y="2292"/>
                    <a:pt x="528" y="2292"/>
                    <a:pt x="528" y="2292"/>
                  </a:cubicBezTo>
                  <a:cubicBezTo>
                    <a:pt x="531" y="2299"/>
                    <a:pt x="537" y="2304"/>
                    <a:pt x="544" y="2307"/>
                  </a:cubicBezTo>
                  <a:cubicBezTo>
                    <a:pt x="570" y="2317"/>
                    <a:pt x="570" y="2317"/>
                    <a:pt x="570" y="2317"/>
                  </a:cubicBezTo>
                  <a:cubicBezTo>
                    <a:pt x="578" y="2321"/>
                    <a:pt x="585" y="2328"/>
                    <a:pt x="587" y="2338"/>
                  </a:cubicBezTo>
                  <a:cubicBezTo>
                    <a:pt x="603" y="2403"/>
                    <a:pt x="603" y="2403"/>
                    <a:pt x="603" y="2403"/>
                  </a:cubicBezTo>
                  <a:cubicBezTo>
                    <a:pt x="604" y="2407"/>
                    <a:pt x="604" y="2411"/>
                    <a:pt x="603" y="2415"/>
                  </a:cubicBezTo>
                  <a:cubicBezTo>
                    <a:pt x="600" y="2432"/>
                    <a:pt x="591" y="2478"/>
                    <a:pt x="585" y="2479"/>
                  </a:cubicBezTo>
                  <a:cubicBezTo>
                    <a:pt x="585" y="2479"/>
                    <a:pt x="584" y="2479"/>
                    <a:pt x="584" y="2479"/>
                  </a:cubicBezTo>
                  <a:cubicBezTo>
                    <a:pt x="584" y="2479"/>
                    <a:pt x="584" y="2479"/>
                    <a:pt x="584" y="2479"/>
                  </a:cubicBezTo>
                  <a:cubicBezTo>
                    <a:pt x="599" y="2506"/>
                    <a:pt x="599" y="2506"/>
                    <a:pt x="599" y="2506"/>
                  </a:cubicBezTo>
                  <a:cubicBezTo>
                    <a:pt x="601" y="2510"/>
                    <a:pt x="603" y="2512"/>
                    <a:pt x="606" y="2515"/>
                  </a:cubicBezTo>
                  <a:cubicBezTo>
                    <a:pt x="692" y="2578"/>
                    <a:pt x="692" y="2578"/>
                    <a:pt x="692" y="2578"/>
                  </a:cubicBezTo>
                  <a:cubicBezTo>
                    <a:pt x="693" y="2578"/>
                    <a:pt x="694" y="2579"/>
                    <a:pt x="695" y="2580"/>
                  </a:cubicBezTo>
                  <a:cubicBezTo>
                    <a:pt x="724" y="2595"/>
                    <a:pt x="724" y="2595"/>
                    <a:pt x="724" y="2595"/>
                  </a:cubicBezTo>
                  <a:cubicBezTo>
                    <a:pt x="724" y="2595"/>
                    <a:pt x="725" y="2595"/>
                    <a:pt x="725" y="2596"/>
                  </a:cubicBezTo>
                  <a:cubicBezTo>
                    <a:pt x="774" y="2618"/>
                    <a:pt x="774" y="2618"/>
                    <a:pt x="774" y="2618"/>
                  </a:cubicBezTo>
                  <a:cubicBezTo>
                    <a:pt x="777" y="2619"/>
                    <a:pt x="781" y="2620"/>
                    <a:pt x="784" y="2620"/>
                  </a:cubicBezTo>
                  <a:cubicBezTo>
                    <a:pt x="806" y="2621"/>
                    <a:pt x="806" y="2621"/>
                    <a:pt x="806" y="2621"/>
                  </a:cubicBezTo>
                  <a:cubicBezTo>
                    <a:pt x="811" y="2621"/>
                    <a:pt x="816" y="2623"/>
                    <a:pt x="821" y="2626"/>
                  </a:cubicBezTo>
                  <a:cubicBezTo>
                    <a:pt x="862" y="2599"/>
                    <a:pt x="902" y="2572"/>
                    <a:pt x="906" y="2567"/>
                  </a:cubicBezTo>
                  <a:cubicBezTo>
                    <a:pt x="915" y="2557"/>
                    <a:pt x="958" y="2521"/>
                    <a:pt x="992" y="2503"/>
                  </a:cubicBezTo>
                  <a:cubicBezTo>
                    <a:pt x="1015" y="2491"/>
                    <a:pt x="1015" y="2480"/>
                    <a:pt x="1012" y="2474"/>
                  </a:cubicBezTo>
                  <a:cubicBezTo>
                    <a:pt x="1010" y="2470"/>
                    <a:pt x="1010" y="2465"/>
                    <a:pt x="1010" y="2460"/>
                  </a:cubicBezTo>
                  <a:cubicBezTo>
                    <a:pt x="1011" y="2417"/>
                    <a:pt x="1011" y="2417"/>
                    <a:pt x="1011" y="2417"/>
                  </a:cubicBezTo>
                  <a:cubicBezTo>
                    <a:pt x="1011" y="2404"/>
                    <a:pt x="1019" y="2393"/>
                    <a:pt x="1031" y="2388"/>
                  </a:cubicBezTo>
                  <a:cubicBezTo>
                    <a:pt x="1072" y="2372"/>
                    <a:pt x="1166" y="2334"/>
                    <a:pt x="1195" y="2307"/>
                  </a:cubicBezTo>
                  <a:cubicBezTo>
                    <a:pt x="1213" y="2290"/>
                    <a:pt x="1227" y="2280"/>
                    <a:pt x="1237" y="2274"/>
                  </a:cubicBezTo>
                  <a:cubicBezTo>
                    <a:pt x="1247" y="2269"/>
                    <a:pt x="1253" y="2259"/>
                    <a:pt x="1253" y="2248"/>
                  </a:cubicBezTo>
                  <a:cubicBezTo>
                    <a:pt x="1254" y="2220"/>
                    <a:pt x="1254" y="2220"/>
                    <a:pt x="1254" y="2220"/>
                  </a:cubicBezTo>
                  <a:cubicBezTo>
                    <a:pt x="1254" y="2203"/>
                    <a:pt x="1269" y="2189"/>
                    <a:pt x="1287" y="2190"/>
                  </a:cubicBezTo>
                  <a:cubicBezTo>
                    <a:pt x="1337" y="2191"/>
                    <a:pt x="1431" y="2193"/>
                    <a:pt x="1437" y="2185"/>
                  </a:cubicBezTo>
                  <a:cubicBezTo>
                    <a:pt x="1445" y="2177"/>
                    <a:pt x="1533" y="2174"/>
                    <a:pt x="1560" y="2173"/>
                  </a:cubicBezTo>
                  <a:cubicBezTo>
                    <a:pt x="1565" y="2173"/>
                    <a:pt x="1570" y="2174"/>
                    <a:pt x="1575" y="2176"/>
                  </a:cubicBezTo>
                  <a:cubicBezTo>
                    <a:pt x="1596" y="2186"/>
                    <a:pt x="1596" y="2186"/>
                    <a:pt x="1596" y="2186"/>
                  </a:cubicBezTo>
                  <a:cubicBezTo>
                    <a:pt x="1611" y="2193"/>
                    <a:pt x="1629" y="2187"/>
                    <a:pt x="1638" y="2172"/>
                  </a:cubicBezTo>
                  <a:cubicBezTo>
                    <a:pt x="1643" y="2163"/>
                    <a:pt x="1649" y="2153"/>
                    <a:pt x="1655" y="2144"/>
                  </a:cubicBezTo>
                  <a:cubicBezTo>
                    <a:pt x="1670" y="2121"/>
                    <a:pt x="1763" y="2095"/>
                    <a:pt x="1768" y="2085"/>
                  </a:cubicBezTo>
                  <a:cubicBezTo>
                    <a:pt x="1769" y="2082"/>
                    <a:pt x="1769" y="2079"/>
                    <a:pt x="1770" y="2077"/>
                  </a:cubicBezTo>
                  <a:cubicBezTo>
                    <a:pt x="1771" y="2065"/>
                    <a:pt x="1779" y="2056"/>
                    <a:pt x="1790" y="2052"/>
                  </a:cubicBezTo>
                  <a:cubicBezTo>
                    <a:pt x="1825" y="2037"/>
                    <a:pt x="1895" y="2010"/>
                    <a:pt x="1906" y="2006"/>
                  </a:cubicBezTo>
                  <a:cubicBezTo>
                    <a:pt x="1921" y="2000"/>
                    <a:pt x="1908" y="1952"/>
                    <a:pt x="1908" y="1945"/>
                  </a:cubicBezTo>
                  <a:cubicBezTo>
                    <a:pt x="1908" y="1939"/>
                    <a:pt x="1954" y="1899"/>
                    <a:pt x="1962" y="1895"/>
                  </a:cubicBezTo>
                  <a:cubicBezTo>
                    <a:pt x="1971" y="1891"/>
                    <a:pt x="2054" y="1914"/>
                    <a:pt x="2062" y="1923"/>
                  </a:cubicBezTo>
                  <a:cubicBezTo>
                    <a:pt x="2070" y="1933"/>
                    <a:pt x="2192" y="1918"/>
                    <a:pt x="2203" y="1925"/>
                  </a:cubicBezTo>
                  <a:cubicBezTo>
                    <a:pt x="2213" y="1931"/>
                    <a:pt x="2303" y="1928"/>
                    <a:pt x="2303" y="1928"/>
                  </a:cubicBezTo>
                  <a:cubicBezTo>
                    <a:pt x="2454" y="1920"/>
                    <a:pt x="2454" y="1920"/>
                    <a:pt x="2454" y="1920"/>
                  </a:cubicBezTo>
                  <a:cubicBezTo>
                    <a:pt x="2459" y="1920"/>
                    <a:pt x="2463" y="1918"/>
                    <a:pt x="2467" y="1916"/>
                  </a:cubicBezTo>
                  <a:cubicBezTo>
                    <a:pt x="2488" y="1905"/>
                    <a:pt x="2549" y="1872"/>
                    <a:pt x="2553" y="1858"/>
                  </a:cubicBezTo>
                  <a:cubicBezTo>
                    <a:pt x="2558" y="1841"/>
                    <a:pt x="2585" y="1763"/>
                    <a:pt x="2586" y="1745"/>
                  </a:cubicBezTo>
                  <a:cubicBezTo>
                    <a:pt x="2586" y="1730"/>
                    <a:pt x="2614" y="1692"/>
                    <a:pt x="2626" y="1676"/>
                  </a:cubicBezTo>
                  <a:cubicBezTo>
                    <a:pt x="2630" y="1672"/>
                    <a:pt x="2635" y="1668"/>
                    <a:pt x="2640" y="1666"/>
                  </a:cubicBezTo>
                  <a:cubicBezTo>
                    <a:pt x="2731" y="1629"/>
                    <a:pt x="2731" y="1629"/>
                    <a:pt x="2731" y="1629"/>
                  </a:cubicBezTo>
                  <a:cubicBezTo>
                    <a:pt x="2742" y="1625"/>
                    <a:pt x="2750" y="1615"/>
                    <a:pt x="2751" y="1604"/>
                  </a:cubicBezTo>
                  <a:cubicBezTo>
                    <a:pt x="2764" y="1506"/>
                    <a:pt x="2764" y="1506"/>
                    <a:pt x="2764" y="1506"/>
                  </a:cubicBezTo>
                  <a:cubicBezTo>
                    <a:pt x="2764" y="1502"/>
                    <a:pt x="2766" y="1499"/>
                    <a:pt x="2768" y="1495"/>
                  </a:cubicBezTo>
                  <a:cubicBezTo>
                    <a:pt x="2788" y="1458"/>
                    <a:pt x="2788" y="1458"/>
                    <a:pt x="2788" y="1458"/>
                  </a:cubicBezTo>
                  <a:cubicBezTo>
                    <a:pt x="2767" y="1447"/>
                    <a:pt x="2743" y="1435"/>
                    <a:pt x="2730" y="1428"/>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40"/>
            <p:cNvSpPr>
              <a:spLocks noEditPoints="1"/>
            </p:cNvSpPr>
            <p:nvPr/>
          </p:nvSpPr>
          <p:spPr bwMode="auto">
            <a:xfrm>
              <a:off x="3568675" y="2118509"/>
              <a:ext cx="1224065" cy="993093"/>
            </a:xfrm>
            <a:custGeom>
              <a:avLst/>
              <a:gdLst>
                <a:gd name="T0" fmla="*/ 3705 w 3832"/>
                <a:gd name="T1" fmla="*/ 1696 h 3107"/>
                <a:gd name="T2" fmla="*/ 3662 w 3832"/>
                <a:gd name="T3" fmla="*/ 1401 h 3107"/>
                <a:gd name="T4" fmla="*/ 3535 w 3832"/>
                <a:gd name="T5" fmla="*/ 1201 h 3107"/>
                <a:gd name="T6" fmla="*/ 3543 w 3832"/>
                <a:gd name="T7" fmla="*/ 930 h 3107"/>
                <a:gd name="T8" fmla="*/ 3247 w 3832"/>
                <a:gd name="T9" fmla="*/ 799 h 3107"/>
                <a:gd name="T10" fmla="*/ 3123 w 3832"/>
                <a:gd name="T11" fmla="*/ 403 h 3107"/>
                <a:gd name="T12" fmla="*/ 3089 w 3832"/>
                <a:gd name="T13" fmla="*/ 229 h 3107"/>
                <a:gd name="T14" fmla="*/ 2882 w 3832"/>
                <a:gd name="T15" fmla="*/ 27 h 3107"/>
                <a:gd name="T16" fmla="*/ 2597 w 3832"/>
                <a:gd name="T17" fmla="*/ 134 h 3107"/>
                <a:gd name="T18" fmla="*/ 2375 w 3832"/>
                <a:gd name="T19" fmla="*/ 271 h 3107"/>
                <a:gd name="T20" fmla="*/ 2014 w 3832"/>
                <a:gd name="T21" fmla="*/ 288 h 3107"/>
                <a:gd name="T22" fmla="*/ 1930 w 3832"/>
                <a:gd name="T23" fmla="*/ 414 h 3107"/>
                <a:gd name="T24" fmla="*/ 1732 w 3832"/>
                <a:gd name="T25" fmla="*/ 668 h 3107"/>
                <a:gd name="T26" fmla="*/ 1241 w 3832"/>
                <a:gd name="T27" fmla="*/ 733 h 3107"/>
                <a:gd name="T28" fmla="*/ 949 w 3832"/>
                <a:gd name="T29" fmla="*/ 887 h 3107"/>
                <a:gd name="T30" fmla="*/ 754 w 3832"/>
                <a:gd name="T31" fmla="*/ 986 h 3107"/>
                <a:gd name="T32" fmla="*/ 432 w 3832"/>
                <a:gd name="T33" fmla="*/ 1058 h 3107"/>
                <a:gd name="T34" fmla="*/ 189 w 3832"/>
                <a:gd name="T35" fmla="*/ 1270 h 3107"/>
                <a:gd name="T36" fmla="*/ 0 w 3832"/>
                <a:gd name="T37" fmla="*/ 1436 h 3107"/>
                <a:gd name="T38" fmla="*/ 18 w 3832"/>
                <a:gd name="T39" fmla="*/ 1570 h 3107"/>
                <a:gd name="T40" fmla="*/ 200 w 3832"/>
                <a:gd name="T41" fmla="*/ 1589 h 3107"/>
                <a:gd name="T42" fmla="*/ 343 w 3832"/>
                <a:gd name="T43" fmla="*/ 1698 h 3107"/>
                <a:gd name="T44" fmla="*/ 517 w 3832"/>
                <a:gd name="T45" fmla="*/ 1763 h 3107"/>
                <a:gd name="T46" fmla="*/ 600 w 3832"/>
                <a:gd name="T47" fmla="*/ 1807 h 3107"/>
                <a:gd name="T48" fmla="*/ 703 w 3832"/>
                <a:gd name="T49" fmla="*/ 2249 h 3107"/>
                <a:gd name="T50" fmla="*/ 719 w 3832"/>
                <a:gd name="T51" fmla="*/ 2382 h 3107"/>
                <a:gd name="T52" fmla="*/ 512 w 3832"/>
                <a:gd name="T53" fmla="*/ 2538 h 3107"/>
                <a:gd name="T54" fmla="*/ 506 w 3832"/>
                <a:gd name="T55" fmla="*/ 2700 h 3107"/>
                <a:gd name="T56" fmla="*/ 619 w 3832"/>
                <a:gd name="T57" fmla="*/ 2895 h 3107"/>
                <a:gd name="T58" fmla="*/ 803 w 3832"/>
                <a:gd name="T59" fmla="*/ 3017 h 3107"/>
                <a:gd name="T60" fmla="*/ 1083 w 3832"/>
                <a:gd name="T61" fmla="*/ 2917 h 3107"/>
                <a:gd name="T62" fmla="*/ 1406 w 3832"/>
                <a:gd name="T63" fmla="*/ 3005 h 3107"/>
                <a:gd name="T64" fmla="*/ 1572 w 3832"/>
                <a:gd name="T65" fmla="*/ 2930 h 3107"/>
                <a:gd name="T66" fmla="*/ 1800 w 3832"/>
                <a:gd name="T67" fmla="*/ 2942 h 3107"/>
                <a:gd name="T68" fmla="*/ 2168 w 3832"/>
                <a:gd name="T69" fmla="*/ 2953 h 3107"/>
                <a:gd name="T70" fmla="*/ 2286 w 3832"/>
                <a:gd name="T71" fmla="*/ 3034 h 3107"/>
                <a:gd name="T72" fmla="*/ 2578 w 3832"/>
                <a:gd name="T73" fmla="*/ 2785 h 3107"/>
                <a:gd name="T74" fmla="*/ 2780 w 3832"/>
                <a:gd name="T75" fmla="*/ 2903 h 3107"/>
                <a:gd name="T76" fmla="*/ 3270 w 3832"/>
                <a:gd name="T77" fmla="*/ 2769 h 3107"/>
                <a:gd name="T78" fmla="*/ 3179 w 3832"/>
                <a:gd name="T79" fmla="*/ 2554 h 3107"/>
                <a:gd name="T80" fmla="*/ 3273 w 3832"/>
                <a:gd name="T81" fmla="*/ 2405 h 3107"/>
                <a:gd name="T82" fmla="*/ 3615 w 3832"/>
                <a:gd name="T83" fmla="*/ 2313 h 3107"/>
                <a:gd name="T84" fmla="*/ 3771 w 3832"/>
                <a:gd name="T85" fmla="*/ 2071 h 3107"/>
                <a:gd name="T86" fmla="*/ 2295 w 3832"/>
                <a:gd name="T87" fmla="*/ 1531 h 3107"/>
                <a:gd name="T88" fmla="*/ 2093 w 3832"/>
                <a:gd name="T89" fmla="*/ 1718 h 3107"/>
                <a:gd name="T90" fmla="*/ 1896 w 3832"/>
                <a:gd name="T91" fmla="*/ 1789 h 3107"/>
                <a:gd name="T92" fmla="*/ 1793 w 3832"/>
                <a:gd name="T93" fmla="*/ 1883 h 3107"/>
                <a:gd name="T94" fmla="*/ 1681 w 3832"/>
                <a:gd name="T95" fmla="*/ 1719 h 3107"/>
                <a:gd name="T96" fmla="*/ 1564 w 3832"/>
                <a:gd name="T97" fmla="*/ 1591 h 3107"/>
                <a:gd name="T98" fmla="*/ 1568 w 3832"/>
                <a:gd name="T99" fmla="*/ 1352 h 3107"/>
                <a:gd name="T100" fmla="*/ 1871 w 3832"/>
                <a:gd name="T101" fmla="*/ 1251 h 3107"/>
                <a:gd name="T102" fmla="*/ 2227 w 3832"/>
                <a:gd name="T103" fmla="*/ 1336 h 3107"/>
                <a:gd name="T104" fmla="*/ 3662 w 3832"/>
                <a:gd name="T105" fmla="*/ 1401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32" h="3107">
                  <a:moveTo>
                    <a:pt x="3819" y="1821"/>
                  </a:moveTo>
                  <a:cubicBezTo>
                    <a:pt x="3803" y="1798"/>
                    <a:pt x="3803" y="1798"/>
                    <a:pt x="3803" y="1798"/>
                  </a:cubicBezTo>
                  <a:cubicBezTo>
                    <a:pt x="3800" y="1795"/>
                    <a:pt x="3798" y="1792"/>
                    <a:pt x="3795" y="1789"/>
                  </a:cubicBezTo>
                  <a:cubicBezTo>
                    <a:pt x="3713" y="1706"/>
                    <a:pt x="3713" y="1706"/>
                    <a:pt x="3713" y="1706"/>
                  </a:cubicBezTo>
                  <a:cubicBezTo>
                    <a:pt x="3710" y="1703"/>
                    <a:pt x="3707" y="1700"/>
                    <a:pt x="3705" y="1696"/>
                  </a:cubicBezTo>
                  <a:cubicBezTo>
                    <a:pt x="3699" y="1687"/>
                    <a:pt x="3685" y="1669"/>
                    <a:pt x="3669" y="1669"/>
                  </a:cubicBezTo>
                  <a:cubicBezTo>
                    <a:pt x="3648" y="1668"/>
                    <a:pt x="3552" y="1643"/>
                    <a:pt x="3553" y="1624"/>
                  </a:cubicBezTo>
                  <a:cubicBezTo>
                    <a:pt x="3553" y="1606"/>
                    <a:pt x="3527" y="1551"/>
                    <a:pt x="3544" y="1543"/>
                  </a:cubicBezTo>
                  <a:cubicBezTo>
                    <a:pt x="3561" y="1535"/>
                    <a:pt x="3615" y="1423"/>
                    <a:pt x="3634" y="1415"/>
                  </a:cubicBezTo>
                  <a:cubicBezTo>
                    <a:pt x="3638" y="1413"/>
                    <a:pt x="3648" y="1408"/>
                    <a:pt x="3662" y="1401"/>
                  </a:cubicBezTo>
                  <a:cubicBezTo>
                    <a:pt x="3645" y="1356"/>
                    <a:pt x="3645" y="1356"/>
                    <a:pt x="3645" y="1356"/>
                  </a:cubicBezTo>
                  <a:cubicBezTo>
                    <a:pt x="3643" y="1353"/>
                    <a:pt x="3641" y="1349"/>
                    <a:pt x="3637" y="1347"/>
                  </a:cubicBezTo>
                  <a:cubicBezTo>
                    <a:pt x="3543" y="1270"/>
                    <a:pt x="3543" y="1270"/>
                    <a:pt x="3543" y="1270"/>
                  </a:cubicBezTo>
                  <a:cubicBezTo>
                    <a:pt x="3537" y="1265"/>
                    <a:pt x="3534" y="1258"/>
                    <a:pt x="3534" y="1251"/>
                  </a:cubicBezTo>
                  <a:cubicBezTo>
                    <a:pt x="3535" y="1201"/>
                    <a:pt x="3535" y="1201"/>
                    <a:pt x="3535" y="1201"/>
                  </a:cubicBezTo>
                  <a:cubicBezTo>
                    <a:pt x="3535" y="1199"/>
                    <a:pt x="3535" y="1197"/>
                    <a:pt x="3536" y="1196"/>
                  </a:cubicBezTo>
                  <a:cubicBezTo>
                    <a:pt x="3538" y="1185"/>
                    <a:pt x="3549" y="1138"/>
                    <a:pt x="3551" y="1132"/>
                  </a:cubicBezTo>
                  <a:cubicBezTo>
                    <a:pt x="3552" y="1127"/>
                    <a:pt x="3542" y="1078"/>
                    <a:pt x="3540" y="1066"/>
                  </a:cubicBezTo>
                  <a:cubicBezTo>
                    <a:pt x="3539" y="1064"/>
                    <a:pt x="3539" y="1062"/>
                    <a:pt x="3539" y="1061"/>
                  </a:cubicBezTo>
                  <a:cubicBezTo>
                    <a:pt x="3543" y="930"/>
                    <a:pt x="3543" y="930"/>
                    <a:pt x="3543" y="930"/>
                  </a:cubicBezTo>
                  <a:cubicBezTo>
                    <a:pt x="3543" y="924"/>
                    <a:pt x="3541" y="919"/>
                    <a:pt x="3538" y="915"/>
                  </a:cubicBezTo>
                  <a:cubicBezTo>
                    <a:pt x="3528" y="903"/>
                    <a:pt x="3506" y="883"/>
                    <a:pt x="3473" y="889"/>
                  </a:cubicBezTo>
                  <a:cubicBezTo>
                    <a:pt x="3435" y="897"/>
                    <a:pt x="3349" y="888"/>
                    <a:pt x="3319" y="884"/>
                  </a:cubicBezTo>
                  <a:cubicBezTo>
                    <a:pt x="3313" y="883"/>
                    <a:pt x="3307" y="880"/>
                    <a:pt x="3303" y="875"/>
                  </a:cubicBezTo>
                  <a:cubicBezTo>
                    <a:pt x="3247" y="799"/>
                    <a:pt x="3247" y="799"/>
                    <a:pt x="3247" y="799"/>
                  </a:cubicBezTo>
                  <a:cubicBezTo>
                    <a:pt x="3244" y="795"/>
                    <a:pt x="3240" y="793"/>
                    <a:pt x="3235" y="791"/>
                  </a:cubicBezTo>
                  <a:cubicBezTo>
                    <a:pt x="3212" y="782"/>
                    <a:pt x="3135" y="754"/>
                    <a:pt x="3130" y="751"/>
                  </a:cubicBezTo>
                  <a:cubicBezTo>
                    <a:pt x="3124" y="746"/>
                    <a:pt x="3071" y="598"/>
                    <a:pt x="3080" y="598"/>
                  </a:cubicBezTo>
                  <a:cubicBezTo>
                    <a:pt x="3088" y="598"/>
                    <a:pt x="3143" y="602"/>
                    <a:pt x="3150" y="573"/>
                  </a:cubicBezTo>
                  <a:cubicBezTo>
                    <a:pt x="3157" y="545"/>
                    <a:pt x="3126" y="413"/>
                    <a:pt x="3123" y="403"/>
                  </a:cubicBezTo>
                  <a:cubicBezTo>
                    <a:pt x="3123" y="402"/>
                    <a:pt x="3123" y="402"/>
                    <a:pt x="3123" y="401"/>
                  </a:cubicBezTo>
                  <a:cubicBezTo>
                    <a:pt x="3121" y="391"/>
                    <a:pt x="3104" y="283"/>
                    <a:pt x="3110" y="281"/>
                  </a:cubicBezTo>
                  <a:cubicBezTo>
                    <a:pt x="3113" y="280"/>
                    <a:pt x="3117" y="258"/>
                    <a:pt x="3123" y="236"/>
                  </a:cubicBezTo>
                  <a:cubicBezTo>
                    <a:pt x="3115" y="230"/>
                    <a:pt x="3104" y="228"/>
                    <a:pt x="3093" y="229"/>
                  </a:cubicBezTo>
                  <a:cubicBezTo>
                    <a:pt x="3092" y="229"/>
                    <a:pt x="3091" y="229"/>
                    <a:pt x="3089" y="229"/>
                  </a:cubicBezTo>
                  <a:cubicBezTo>
                    <a:pt x="3077" y="228"/>
                    <a:pt x="3065" y="199"/>
                    <a:pt x="3061" y="185"/>
                  </a:cubicBezTo>
                  <a:cubicBezTo>
                    <a:pt x="3059" y="180"/>
                    <a:pt x="3056" y="176"/>
                    <a:pt x="3052" y="172"/>
                  </a:cubicBezTo>
                  <a:cubicBezTo>
                    <a:pt x="2975" y="85"/>
                    <a:pt x="2975" y="85"/>
                    <a:pt x="2975" y="85"/>
                  </a:cubicBezTo>
                  <a:cubicBezTo>
                    <a:pt x="2972" y="82"/>
                    <a:pt x="2969" y="79"/>
                    <a:pt x="2965" y="77"/>
                  </a:cubicBezTo>
                  <a:cubicBezTo>
                    <a:pt x="2882" y="27"/>
                    <a:pt x="2882" y="27"/>
                    <a:pt x="2882" y="27"/>
                  </a:cubicBezTo>
                  <a:cubicBezTo>
                    <a:pt x="2878" y="25"/>
                    <a:pt x="2873" y="23"/>
                    <a:pt x="2868" y="22"/>
                  </a:cubicBezTo>
                  <a:cubicBezTo>
                    <a:pt x="2764" y="1"/>
                    <a:pt x="2764" y="1"/>
                    <a:pt x="2764" y="1"/>
                  </a:cubicBezTo>
                  <a:cubicBezTo>
                    <a:pt x="2757" y="0"/>
                    <a:pt x="2749" y="1"/>
                    <a:pt x="2741" y="3"/>
                  </a:cubicBezTo>
                  <a:cubicBezTo>
                    <a:pt x="2705" y="17"/>
                    <a:pt x="2593" y="61"/>
                    <a:pt x="2593" y="73"/>
                  </a:cubicBezTo>
                  <a:cubicBezTo>
                    <a:pt x="2593" y="82"/>
                    <a:pt x="2595" y="111"/>
                    <a:pt x="2597" y="134"/>
                  </a:cubicBezTo>
                  <a:cubicBezTo>
                    <a:pt x="2599" y="153"/>
                    <a:pt x="2588" y="171"/>
                    <a:pt x="2569" y="177"/>
                  </a:cubicBezTo>
                  <a:cubicBezTo>
                    <a:pt x="2548" y="184"/>
                    <a:pt x="2523" y="193"/>
                    <a:pt x="2522" y="196"/>
                  </a:cubicBezTo>
                  <a:cubicBezTo>
                    <a:pt x="2521" y="200"/>
                    <a:pt x="2501" y="226"/>
                    <a:pt x="2488" y="243"/>
                  </a:cubicBezTo>
                  <a:cubicBezTo>
                    <a:pt x="2481" y="253"/>
                    <a:pt x="2469" y="259"/>
                    <a:pt x="2457" y="260"/>
                  </a:cubicBezTo>
                  <a:cubicBezTo>
                    <a:pt x="2430" y="261"/>
                    <a:pt x="2383" y="264"/>
                    <a:pt x="2375" y="271"/>
                  </a:cubicBezTo>
                  <a:cubicBezTo>
                    <a:pt x="2364" y="281"/>
                    <a:pt x="2322" y="354"/>
                    <a:pt x="2293" y="360"/>
                  </a:cubicBezTo>
                  <a:cubicBezTo>
                    <a:pt x="2263" y="365"/>
                    <a:pt x="2218" y="353"/>
                    <a:pt x="2211" y="357"/>
                  </a:cubicBezTo>
                  <a:cubicBezTo>
                    <a:pt x="2206" y="361"/>
                    <a:pt x="2150" y="317"/>
                    <a:pt x="2126" y="297"/>
                  </a:cubicBezTo>
                  <a:cubicBezTo>
                    <a:pt x="2118" y="291"/>
                    <a:pt x="2109" y="288"/>
                    <a:pt x="2100" y="288"/>
                  </a:cubicBezTo>
                  <a:cubicBezTo>
                    <a:pt x="2074" y="288"/>
                    <a:pt x="2023" y="288"/>
                    <a:pt x="2014" y="288"/>
                  </a:cubicBezTo>
                  <a:cubicBezTo>
                    <a:pt x="2009" y="287"/>
                    <a:pt x="1988" y="278"/>
                    <a:pt x="1966" y="267"/>
                  </a:cubicBezTo>
                  <a:cubicBezTo>
                    <a:pt x="1967" y="267"/>
                    <a:pt x="1967" y="268"/>
                    <a:pt x="1967" y="268"/>
                  </a:cubicBezTo>
                  <a:cubicBezTo>
                    <a:pt x="1947" y="305"/>
                    <a:pt x="1947" y="305"/>
                    <a:pt x="1947" y="305"/>
                  </a:cubicBezTo>
                  <a:cubicBezTo>
                    <a:pt x="1945" y="309"/>
                    <a:pt x="1943" y="312"/>
                    <a:pt x="1943" y="316"/>
                  </a:cubicBezTo>
                  <a:cubicBezTo>
                    <a:pt x="1930" y="414"/>
                    <a:pt x="1930" y="414"/>
                    <a:pt x="1930" y="414"/>
                  </a:cubicBezTo>
                  <a:cubicBezTo>
                    <a:pt x="1929" y="425"/>
                    <a:pt x="1921" y="435"/>
                    <a:pt x="1910" y="439"/>
                  </a:cubicBezTo>
                  <a:cubicBezTo>
                    <a:pt x="1819" y="476"/>
                    <a:pt x="1819" y="476"/>
                    <a:pt x="1819" y="476"/>
                  </a:cubicBezTo>
                  <a:cubicBezTo>
                    <a:pt x="1814" y="478"/>
                    <a:pt x="1809" y="482"/>
                    <a:pt x="1805" y="486"/>
                  </a:cubicBezTo>
                  <a:cubicBezTo>
                    <a:pt x="1793" y="502"/>
                    <a:pt x="1765" y="540"/>
                    <a:pt x="1765" y="555"/>
                  </a:cubicBezTo>
                  <a:cubicBezTo>
                    <a:pt x="1764" y="573"/>
                    <a:pt x="1737" y="651"/>
                    <a:pt x="1732" y="668"/>
                  </a:cubicBezTo>
                  <a:cubicBezTo>
                    <a:pt x="1728" y="682"/>
                    <a:pt x="1667" y="715"/>
                    <a:pt x="1646" y="726"/>
                  </a:cubicBezTo>
                  <a:cubicBezTo>
                    <a:pt x="1642" y="728"/>
                    <a:pt x="1638" y="730"/>
                    <a:pt x="1633" y="730"/>
                  </a:cubicBezTo>
                  <a:cubicBezTo>
                    <a:pt x="1482" y="738"/>
                    <a:pt x="1482" y="738"/>
                    <a:pt x="1482" y="738"/>
                  </a:cubicBezTo>
                  <a:cubicBezTo>
                    <a:pt x="1482" y="738"/>
                    <a:pt x="1392" y="741"/>
                    <a:pt x="1382" y="735"/>
                  </a:cubicBezTo>
                  <a:cubicBezTo>
                    <a:pt x="1371" y="728"/>
                    <a:pt x="1249" y="743"/>
                    <a:pt x="1241" y="733"/>
                  </a:cubicBezTo>
                  <a:cubicBezTo>
                    <a:pt x="1233" y="724"/>
                    <a:pt x="1150" y="701"/>
                    <a:pt x="1141" y="705"/>
                  </a:cubicBezTo>
                  <a:cubicBezTo>
                    <a:pt x="1133" y="709"/>
                    <a:pt x="1087" y="749"/>
                    <a:pt x="1087" y="755"/>
                  </a:cubicBezTo>
                  <a:cubicBezTo>
                    <a:pt x="1087" y="762"/>
                    <a:pt x="1100" y="810"/>
                    <a:pt x="1085" y="816"/>
                  </a:cubicBezTo>
                  <a:cubicBezTo>
                    <a:pt x="1074" y="820"/>
                    <a:pt x="1004" y="847"/>
                    <a:pt x="969" y="862"/>
                  </a:cubicBezTo>
                  <a:cubicBezTo>
                    <a:pt x="958" y="866"/>
                    <a:pt x="950" y="875"/>
                    <a:pt x="949" y="887"/>
                  </a:cubicBezTo>
                  <a:cubicBezTo>
                    <a:pt x="948" y="889"/>
                    <a:pt x="948" y="892"/>
                    <a:pt x="947" y="895"/>
                  </a:cubicBezTo>
                  <a:cubicBezTo>
                    <a:pt x="942" y="905"/>
                    <a:pt x="849" y="931"/>
                    <a:pt x="834" y="954"/>
                  </a:cubicBezTo>
                  <a:cubicBezTo>
                    <a:pt x="828" y="963"/>
                    <a:pt x="822" y="973"/>
                    <a:pt x="817" y="982"/>
                  </a:cubicBezTo>
                  <a:cubicBezTo>
                    <a:pt x="808" y="997"/>
                    <a:pt x="790" y="1003"/>
                    <a:pt x="775" y="996"/>
                  </a:cubicBezTo>
                  <a:cubicBezTo>
                    <a:pt x="754" y="986"/>
                    <a:pt x="754" y="986"/>
                    <a:pt x="754" y="986"/>
                  </a:cubicBezTo>
                  <a:cubicBezTo>
                    <a:pt x="749" y="984"/>
                    <a:pt x="744" y="983"/>
                    <a:pt x="739" y="983"/>
                  </a:cubicBezTo>
                  <a:cubicBezTo>
                    <a:pt x="712" y="984"/>
                    <a:pt x="624" y="987"/>
                    <a:pt x="616" y="995"/>
                  </a:cubicBezTo>
                  <a:cubicBezTo>
                    <a:pt x="610" y="1003"/>
                    <a:pt x="516" y="1001"/>
                    <a:pt x="466" y="1000"/>
                  </a:cubicBezTo>
                  <a:cubicBezTo>
                    <a:pt x="448" y="999"/>
                    <a:pt x="433" y="1013"/>
                    <a:pt x="433" y="1030"/>
                  </a:cubicBezTo>
                  <a:cubicBezTo>
                    <a:pt x="432" y="1058"/>
                    <a:pt x="432" y="1058"/>
                    <a:pt x="432" y="1058"/>
                  </a:cubicBezTo>
                  <a:cubicBezTo>
                    <a:pt x="432" y="1069"/>
                    <a:pt x="426" y="1079"/>
                    <a:pt x="416" y="1084"/>
                  </a:cubicBezTo>
                  <a:cubicBezTo>
                    <a:pt x="406" y="1090"/>
                    <a:pt x="392" y="1100"/>
                    <a:pt x="374" y="1117"/>
                  </a:cubicBezTo>
                  <a:cubicBezTo>
                    <a:pt x="345" y="1144"/>
                    <a:pt x="251" y="1182"/>
                    <a:pt x="210" y="1198"/>
                  </a:cubicBezTo>
                  <a:cubicBezTo>
                    <a:pt x="198" y="1203"/>
                    <a:pt x="190" y="1214"/>
                    <a:pt x="190" y="1227"/>
                  </a:cubicBezTo>
                  <a:cubicBezTo>
                    <a:pt x="189" y="1270"/>
                    <a:pt x="189" y="1270"/>
                    <a:pt x="189" y="1270"/>
                  </a:cubicBezTo>
                  <a:cubicBezTo>
                    <a:pt x="189" y="1275"/>
                    <a:pt x="189" y="1280"/>
                    <a:pt x="191" y="1284"/>
                  </a:cubicBezTo>
                  <a:cubicBezTo>
                    <a:pt x="194" y="1290"/>
                    <a:pt x="194" y="1301"/>
                    <a:pt x="171" y="1313"/>
                  </a:cubicBezTo>
                  <a:cubicBezTo>
                    <a:pt x="137" y="1331"/>
                    <a:pt x="94" y="1367"/>
                    <a:pt x="85" y="1377"/>
                  </a:cubicBezTo>
                  <a:cubicBezTo>
                    <a:pt x="81" y="1382"/>
                    <a:pt x="41" y="1409"/>
                    <a:pt x="0" y="1436"/>
                  </a:cubicBezTo>
                  <a:cubicBezTo>
                    <a:pt x="0" y="1436"/>
                    <a:pt x="0" y="1436"/>
                    <a:pt x="0" y="1436"/>
                  </a:cubicBezTo>
                  <a:cubicBezTo>
                    <a:pt x="6" y="1441"/>
                    <a:pt x="10" y="1449"/>
                    <a:pt x="10" y="1457"/>
                  </a:cubicBezTo>
                  <a:cubicBezTo>
                    <a:pt x="9" y="1471"/>
                    <a:pt x="9" y="1471"/>
                    <a:pt x="9" y="1471"/>
                  </a:cubicBezTo>
                  <a:cubicBezTo>
                    <a:pt x="8" y="1540"/>
                    <a:pt x="8" y="1540"/>
                    <a:pt x="8" y="1540"/>
                  </a:cubicBezTo>
                  <a:cubicBezTo>
                    <a:pt x="7" y="1544"/>
                    <a:pt x="8" y="1548"/>
                    <a:pt x="10" y="1551"/>
                  </a:cubicBezTo>
                  <a:cubicBezTo>
                    <a:pt x="18" y="1570"/>
                    <a:pt x="18" y="1570"/>
                    <a:pt x="18" y="1570"/>
                  </a:cubicBezTo>
                  <a:cubicBezTo>
                    <a:pt x="23" y="1582"/>
                    <a:pt x="36" y="1588"/>
                    <a:pt x="49" y="1585"/>
                  </a:cubicBezTo>
                  <a:cubicBezTo>
                    <a:pt x="87" y="1575"/>
                    <a:pt x="87" y="1575"/>
                    <a:pt x="87" y="1575"/>
                  </a:cubicBezTo>
                  <a:cubicBezTo>
                    <a:pt x="89" y="1575"/>
                    <a:pt x="92" y="1574"/>
                    <a:pt x="94" y="1574"/>
                  </a:cubicBezTo>
                  <a:cubicBezTo>
                    <a:pt x="179" y="1577"/>
                    <a:pt x="179" y="1577"/>
                    <a:pt x="179" y="1577"/>
                  </a:cubicBezTo>
                  <a:cubicBezTo>
                    <a:pt x="188" y="1577"/>
                    <a:pt x="196" y="1581"/>
                    <a:pt x="200" y="1589"/>
                  </a:cubicBezTo>
                  <a:cubicBezTo>
                    <a:pt x="208" y="1601"/>
                    <a:pt x="208" y="1601"/>
                    <a:pt x="208" y="1601"/>
                  </a:cubicBezTo>
                  <a:cubicBezTo>
                    <a:pt x="220" y="1619"/>
                    <a:pt x="254" y="1634"/>
                    <a:pt x="268" y="1639"/>
                  </a:cubicBezTo>
                  <a:cubicBezTo>
                    <a:pt x="273" y="1641"/>
                    <a:pt x="277" y="1644"/>
                    <a:pt x="280" y="1648"/>
                  </a:cubicBezTo>
                  <a:cubicBezTo>
                    <a:pt x="310" y="1690"/>
                    <a:pt x="310" y="1690"/>
                    <a:pt x="310" y="1690"/>
                  </a:cubicBezTo>
                  <a:cubicBezTo>
                    <a:pt x="318" y="1700"/>
                    <a:pt x="332" y="1704"/>
                    <a:pt x="343" y="1698"/>
                  </a:cubicBezTo>
                  <a:cubicBezTo>
                    <a:pt x="368" y="1685"/>
                    <a:pt x="368" y="1685"/>
                    <a:pt x="368" y="1685"/>
                  </a:cubicBezTo>
                  <a:cubicBezTo>
                    <a:pt x="370" y="1684"/>
                    <a:pt x="373" y="1683"/>
                    <a:pt x="375" y="1683"/>
                  </a:cubicBezTo>
                  <a:cubicBezTo>
                    <a:pt x="413" y="1675"/>
                    <a:pt x="413" y="1675"/>
                    <a:pt x="413" y="1675"/>
                  </a:cubicBezTo>
                  <a:cubicBezTo>
                    <a:pt x="422" y="1673"/>
                    <a:pt x="431" y="1676"/>
                    <a:pt x="437" y="1682"/>
                  </a:cubicBezTo>
                  <a:cubicBezTo>
                    <a:pt x="517" y="1763"/>
                    <a:pt x="517" y="1763"/>
                    <a:pt x="517" y="1763"/>
                  </a:cubicBezTo>
                  <a:cubicBezTo>
                    <a:pt x="521" y="1768"/>
                    <a:pt x="528" y="1771"/>
                    <a:pt x="535" y="1771"/>
                  </a:cubicBezTo>
                  <a:cubicBezTo>
                    <a:pt x="545" y="1772"/>
                    <a:pt x="545" y="1772"/>
                    <a:pt x="545" y="1772"/>
                  </a:cubicBezTo>
                  <a:cubicBezTo>
                    <a:pt x="550" y="1772"/>
                    <a:pt x="555" y="1774"/>
                    <a:pt x="560" y="1777"/>
                  </a:cubicBezTo>
                  <a:cubicBezTo>
                    <a:pt x="599" y="1806"/>
                    <a:pt x="599" y="1806"/>
                    <a:pt x="599" y="1806"/>
                  </a:cubicBezTo>
                  <a:cubicBezTo>
                    <a:pt x="599" y="1807"/>
                    <a:pt x="599" y="1807"/>
                    <a:pt x="600" y="1807"/>
                  </a:cubicBezTo>
                  <a:cubicBezTo>
                    <a:pt x="608" y="1813"/>
                    <a:pt x="693" y="1869"/>
                    <a:pt x="703" y="1872"/>
                  </a:cubicBezTo>
                  <a:cubicBezTo>
                    <a:pt x="713" y="1875"/>
                    <a:pt x="753" y="1954"/>
                    <a:pt x="753" y="1962"/>
                  </a:cubicBezTo>
                  <a:cubicBezTo>
                    <a:pt x="752" y="1970"/>
                    <a:pt x="732" y="2050"/>
                    <a:pt x="721" y="2060"/>
                  </a:cubicBezTo>
                  <a:cubicBezTo>
                    <a:pt x="710" y="2070"/>
                    <a:pt x="714" y="2130"/>
                    <a:pt x="713" y="2143"/>
                  </a:cubicBezTo>
                  <a:cubicBezTo>
                    <a:pt x="713" y="2154"/>
                    <a:pt x="705" y="2228"/>
                    <a:pt x="703" y="2249"/>
                  </a:cubicBezTo>
                  <a:cubicBezTo>
                    <a:pt x="702" y="2253"/>
                    <a:pt x="701" y="2256"/>
                    <a:pt x="699" y="2260"/>
                  </a:cubicBezTo>
                  <a:cubicBezTo>
                    <a:pt x="672" y="2306"/>
                    <a:pt x="672" y="2306"/>
                    <a:pt x="672" y="2306"/>
                  </a:cubicBezTo>
                  <a:cubicBezTo>
                    <a:pt x="665" y="2316"/>
                    <a:pt x="667" y="2329"/>
                    <a:pt x="676" y="2337"/>
                  </a:cubicBezTo>
                  <a:cubicBezTo>
                    <a:pt x="713" y="2373"/>
                    <a:pt x="713" y="2373"/>
                    <a:pt x="713" y="2373"/>
                  </a:cubicBezTo>
                  <a:cubicBezTo>
                    <a:pt x="716" y="2375"/>
                    <a:pt x="718" y="2379"/>
                    <a:pt x="719" y="2382"/>
                  </a:cubicBezTo>
                  <a:cubicBezTo>
                    <a:pt x="729" y="2408"/>
                    <a:pt x="729" y="2408"/>
                    <a:pt x="729" y="2408"/>
                  </a:cubicBezTo>
                  <a:cubicBezTo>
                    <a:pt x="735" y="2422"/>
                    <a:pt x="727" y="2438"/>
                    <a:pt x="712" y="2442"/>
                  </a:cubicBezTo>
                  <a:cubicBezTo>
                    <a:pt x="675" y="2452"/>
                    <a:pt x="612" y="2470"/>
                    <a:pt x="594" y="2477"/>
                  </a:cubicBezTo>
                  <a:cubicBezTo>
                    <a:pt x="567" y="2487"/>
                    <a:pt x="544" y="2473"/>
                    <a:pt x="536" y="2476"/>
                  </a:cubicBezTo>
                  <a:cubicBezTo>
                    <a:pt x="530" y="2477"/>
                    <a:pt x="518" y="2515"/>
                    <a:pt x="512" y="2538"/>
                  </a:cubicBezTo>
                  <a:cubicBezTo>
                    <a:pt x="509" y="2548"/>
                    <a:pt x="513" y="2559"/>
                    <a:pt x="521" y="2566"/>
                  </a:cubicBezTo>
                  <a:cubicBezTo>
                    <a:pt x="543" y="2582"/>
                    <a:pt x="584" y="2614"/>
                    <a:pt x="582" y="2620"/>
                  </a:cubicBezTo>
                  <a:cubicBezTo>
                    <a:pt x="579" y="2627"/>
                    <a:pt x="525" y="2657"/>
                    <a:pt x="517" y="2660"/>
                  </a:cubicBezTo>
                  <a:cubicBezTo>
                    <a:pt x="517" y="2660"/>
                    <a:pt x="517" y="2660"/>
                    <a:pt x="517" y="2660"/>
                  </a:cubicBezTo>
                  <a:cubicBezTo>
                    <a:pt x="500" y="2665"/>
                    <a:pt x="494" y="2687"/>
                    <a:pt x="506" y="2700"/>
                  </a:cubicBezTo>
                  <a:cubicBezTo>
                    <a:pt x="513" y="2709"/>
                    <a:pt x="521" y="2717"/>
                    <a:pt x="526" y="2720"/>
                  </a:cubicBezTo>
                  <a:cubicBezTo>
                    <a:pt x="536" y="2724"/>
                    <a:pt x="580" y="2753"/>
                    <a:pt x="601" y="2767"/>
                  </a:cubicBezTo>
                  <a:cubicBezTo>
                    <a:pt x="608" y="2771"/>
                    <a:pt x="612" y="2779"/>
                    <a:pt x="612" y="2787"/>
                  </a:cubicBezTo>
                  <a:cubicBezTo>
                    <a:pt x="618" y="2893"/>
                    <a:pt x="618" y="2893"/>
                    <a:pt x="618" y="2893"/>
                  </a:cubicBezTo>
                  <a:cubicBezTo>
                    <a:pt x="619" y="2893"/>
                    <a:pt x="619" y="2894"/>
                    <a:pt x="619" y="2895"/>
                  </a:cubicBezTo>
                  <a:cubicBezTo>
                    <a:pt x="620" y="2902"/>
                    <a:pt x="625" y="2939"/>
                    <a:pt x="629" y="2971"/>
                  </a:cubicBezTo>
                  <a:cubicBezTo>
                    <a:pt x="692" y="2978"/>
                    <a:pt x="692" y="2978"/>
                    <a:pt x="692" y="2978"/>
                  </a:cubicBezTo>
                  <a:cubicBezTo>
                    <a:pt x="697" y="2979"/>
                    <a:pt x="702" y="2981"/>
                    <a:pt x="706" y="2985"/>
                  </a:cubicBezTo>
                  <a:cubicBezTo>
                    <a:pt x="719" y="2998"/>
                    <a:pt x="752" y="3025"/>
                    <a:pt x="773" y="3007"/>
                  </a:cubicBezTo>
                  <a:cubicBezTo>
                    <a:pt x="793" y="2991"/>
                    <a:pt x="800" y="3007"/>
                    <a:pt x="803" y="3017"/>
                  </a:cubicBezTo>
                  <a:cubicBezTo>
                    <a:pt x="804" y="3022"/>
                    <a:pt x="807" y="3026"/>
                    <a:pt x="811" y="3029"/>
                  </a:cubicBezTo>
                  <a:cubicBezTo>
                    <a:pt x="833" y="3048"/>
                    <a:pt x="908" y="3107"/>
                    <a:pt x="928" y="3095"/>
                  </a:cubicBezTo>
                  <a:cubicBezTo>
                    <a:pt x="952" y="3080"/>
                    <a:pt x="969" y="3041"/>
                    <a:pt x="983" y="3029"/>
                  </a:cubicBezTo>
                  <a:cubicBezTo>
                    <a:pt x="996" y="3016"/>
                    <a:pt x="1026" y="2994"/>
                    <a:pt x="1026" y="2986"/>
                  </a:cubicBezTo>
                  <a:cubicBezTo>
                    <a:pt x="1026" y="2978"/>
                    <a:pt x="1070" y="2919"/>
                    <a:pt x="1083" y="2917"/>
                  </a:cubicBezTo>
                  <a:cubicBezTo>
                    <a:pt x="1094" y="2915"/>
                    <a:pt x="1130" y="2952"/>
                    <a:pt x="1143" y="2965"/>
                  </a:cubicBezTo>
                  <a:cubicBezTo>
                    <a:pt x="1146" y="2968"/>
                    <a:pt x="1149" y="2970"/>
                    <a:pt x="1153" y="2971"/>
                  </a:cubicBezTo>
                  <a:cubicBezTo>
                    <a:pt x="1177" y="2978"/>
                    <a:pt x="1258" y="3002"/>
                    <a:pt x="1267" y="3000"/>
                  </a:cubicBezTo>
                  <a:cubicBezTo>
                    <a:pt x="1278" y="2998"/>
                    <a:pt x="1318" y="2989"/>
                    <a:pt x="1339" y="2989"/>
                  </a:cubicBezTo>
                  <a:cubicBezTo>
                    <a:pt x="1351" y="2990"/>
                    <a:pt x="1383" y="2998"/>
                    <a:pt x="1406" y="3005"/>
                  </a:cubicBezTo>
                  <a:cubicBezTo>
                    <a:pt x="1420" y="3009"/>
                    <a:pt x="1435" y="2999"/>
                    <a:pt x="1437" y="2985"/>
                  </a:cubicBezTo>
                  <a:cubicBezTo>
                    <a:pt x="1439" y="2966"/>
                    <a:pt x="1439" y="2945"/>
                    <a:pt x="1432" y="2940"/>
                  </a:cubicBezTo>
                  <a:cubicBezTo>
                    <a:pt x="1422" y="2934"/>
                    <a:pt x="1469" y="2907"/>
                    <a:pt x="1492" y="2894"/>
                  </a:cubicBezTo>
                  <a:cubicBezTo>
                    <a:pt x="1500" y="2890"/>
                    <a:pt x="1509" y="2890"/>
                    <a:pt x="1516" y="2895"/>
                  </a:cubicBezTo>
                  <a:cubicBezTo>
                    <a:pt x="1572" y="2930"/>
                    <a:pt x="1572" y="2930"/>
                    <a:pt x="1572" y="2930"/>
                  </a:cubicBezTo>
                  <a:cubicBezTo>
                    <a:pt x="1573" y="2931"/>
                    <a:pt x="1575" y="2932"/>
                    <a:pt x="1576" y="2933"/>
                  </a:cubicBezTo>
                  <a:cubicBezTo>
                    <a:pt x="1589" y="2946"/>
                    <a:pt x="1661" y="3017"/>
                    <a:pt x="1685" y="3020"/>
                  </a:cubicBezTo>
                  <a:cubicBezTo>
                    <a:pt x="1711" y="3023"/>
                    <a:pt x="1712" y="2982"/>
                    <a:pt x="1718" y="2974"/>
                  </a:cubicBezTo>
                  <a:cubicBezTo>
                    <a:pt x="1722" y="2968"/>
                    <a:pt x="1760" y="2951"/>
                    <a:pt x="1779" y="2942"/>
                  </a:cubicBezTo>
                  <a:cubicBezTo>
                    <a:pt x="1786" y="2939"/>
                    <a:pt x="1793" y="2939"/>
                    <a:pt x="1800" y="2942"/>
                  </a:cubicBezTo>
                  <a:cubicBezTo>
                    <a:pt x="1825" y="2955"/>
                    <a:pt x="1888" y="2987"/>
                    <a:pt x="1896" y="2990"/>
                  </a:cubicBezTo>
                  <a:cubicBezTo>
                    <a:pt x="1905" y="2994"/>
                    <a:pt x="1967" y="2985"/>
                    <a:pt x="1987" y="2983"/>
                  </a:cubicBezTo>
                  <a:cubicBezTo>
                    <a:pt x="1991" y="2982"/>
                    <a:pt x="1995" y="2981"/>
                    <a:pt x="1998" y="2979"/>
                  </a:cubicBezTo>
                  <a:cubicBezTo>
                    <a:pt x="2008" y="2971"/>
                    <a:pt x="2039" y="2952"/>
                    <a:pt x="2111" y="2918"/>
                  </a:cubicBezTo>
                  <a:cubicBezTo>
                    <a:pt x="2204" y="2873"/>
                    <a:pt x="2168" y="2953"/>
                    <a:pt x="2168" y="2953"/>
                  </a:cubicBezTo>
                  <a:cubicBezTo>
                    <a:pt x="2168" y="2953"/>
                    <a:pt x="2154" y="2986"/>
                    <a:pt x="2114" y="2997"/>
                  </a:cubicBezTo>
                  <a:cubicBezTo>
                    <a:pt x="2087" y="3004"/>
                    <a:pt x="2096" y="3022"/>
                    <a:pt x="2104" y="3033"/>
                  </a:cubicBezTo>
                  <a:cubicBezTo>
                    <a:pt x="2109" y="3039"/>
                    <a:pt x="2116" y="3042"/>
                    <a:pt x="2123" y="3043"/>
                  </a:cubicBezTo>
                  <a:cubicBezTo>
                    <a:pt x="2142" y="3043"/>
                    <a:pt x="2183" y="3044"/>
                    <a:pt x="2204" y="3042"/>
                  </a:cubicBezTo>
                  <a:cubicBezTo>
                    <a:pt x="2233" y="3041"/>
                    <a:pt x="2278" y="3037"/>
                    <a:pt x="2286" y="3034"/>
                  </a:cubicBezTo>
                  <a:cubicBezTo>
                    <a:pt x="2294" y="3032"/>
                    <a:pt x="2304" y="2967"/>
                    <a:pt x="2320" y="2939"/>
                  </a:cubicBezTo>
                  <a:cubicBezTo>
                    <a:pt x="2337" y="2911"/>
                    <a:pt x="2392" y="2913"/>
                    <a:pt x="2385" y="2892"/>
                  </a:cubicBezTo>
                  <a:cubicBezTo>
                    <a:pt x="2378" y="2871"/>
                    <a:pt x="2384" y="2824"/>
                    <a:pt x="2393" y="2793"/>
                  </a:cubicBezTo>
                  <a:cubicBezTo>
                    <a:pt x="2401" y="2766"/>
                    <a:pt x="2531" y="2776"/>
                    <a:pt x="2564" y="2779"/>
                  </a:cubicBezTo>
                  <a:cubicBezTo>
                    <a:pt x="2569" y="2780"/>
                    <a:pt x="2574" y="2781"/>
                    <a:pt x="2578" y="2785"/>
                  </a:cubicBezTo>
                  <a:cubicBezTo>
                    <a:pt x="2600" y="2803"/>
                    <a:pt x="2683" y="2872"/>
                    <a:pt x="2690" y="2879"/>
                  </a:cubicBezTo>
                  <a:cubicBezTo>
                    <a:pt x="2694" y="2884"/>
                    <a:pt x="2687" y="2915"/>
                    <a:pt x="2679" y="2943"/>
                  </a:cubicBezTo>
                  <a:cubicBezTo>
                    <a:pt x="2680" y="2943"/>
                    <a:pt x="2680" y="2943"/>
                    <a:pt x="2680" y="2942"/>
                  </a:cubicBezTo>
                  <a:cubicBezTo>
                    <a:pt x="2748" y="2923"/>
                    <a:pt x="2748" y="2923"/>
                    <a:pt x="2748" y="2923"/>
                  </a:cubicBezTo>
                  <a:cubicBezTo>
                    <a:pt x="2760" y="2920"/>
                    <a:pt x="2772" y="2913"/>
                    <a:pt x="2780" y="2903"/>
                  </a:cubicBezTo>
                  <a:cubicBezTo>
                    <a:pt x="2797" y="2882"/>
                    <a:pt x="2829" y="2846"/>
                    <a:pt x="2846" y="2845"/>
                  </a:cubicBezTo>
                  <a:cubicBezTo>
                    <a:pt x="2867" y="2843"/>
                    <a:pt x="3037" y="2818"/>
                    <a:pt x="3083" y="2812"/>
                  </a:cubicBezTo>
                  <a:cubicBezTo>
                    <a:pt x="3090" y="2811"/>
                    <a:pt x="3098" y="2811"/>
                    <a:pt x="3105" y="2813"/>
                  </a:cubicBezTo>
                  <a:cubicBezTo>
                    <a:pt x="3131" y="2818"/>
                    <a:pt x="3193" y="2830"/>
                    <a:pt x="3199" y="2826"/>
                  </a:cubicBezTo>
                  <a:cubicBezTo>
                    <a:pt x="3204" y="2823"/>
                    <a:pt x="3244" y="2790"/>
                    <a:pt x="3270" y="2769"/>
                  </a:cubicBezTo>
                  <a:cubicBezTo>
                    <a:pt x="3285" y="2758"/>
                    <a:pt x="3293" y="2740"/>
                    <a:pt x="3294" y="2722"/>
                  </a:cubicBezTo>
                  <a:cubicBezTo>
                    <a:pt x="3294" y="2706"/>
                    <a:pt x="3294" y="2706"/>
                    <a:pt x="3294" y="2706"/>
                  </a:cubicBezTo>
                  <a:cubicBezTo>
                    <a:pt x="3295" y="2684"/>
                    <a:pt x="3284" y="2663"/>
                    <a:pt x="3265" y="2651"/>
                  </a:cubicBezTo>
                  <a:cubicBezTo>
                    <a:pt x="3208" y="2616"/>
                    <a:pt x="3208" y="2616"/>
                    <a:pt x="3208" y="2616"/>
                  </a:cubicBezTo>
                  <a:cubicBezTo>
                    <a:pt x="3187" y="2602"/>
                    <a:pt x="3176" y="2579"/>
                    <a:pt x="3179" y="2554"/>
                  </a:cubicBezTo>
                  <a:cubicBezTo>
                    <a:pt x="3180" y="2545"/>
                    <a:pt x="3180" y="2545"/>
                    <a:pt x="3180" y="2545"/>
                  </a:cubicBezTo>
                  <a:cubicBezTo>
                    <a:pt x="3183" y="2524"/>
                    <a:pt x="3195" y="2506"/>
                    <a:pt x="3214" y="2496"/>
                  </a:cubicBezTo>
                  <a:cubicBezTo>
                    <a:pt x="3236" y="2485"/>
                    <a:pt x="3236" y="2485"/>
                    <a:pt x="3236" y="2485"/>
                  </a:cubicBezTo>
                  <a:cubicBezTo>
                    <a:pt x="3255" y="2475"/>
                    <a:pt x="3268" y="2456"/>
                    <a:pt x="3270" y="2435"/>
                  </a:cubicBezTo>
                  <a:cubicBezTo>
                    <a:pt x="3273" y="2405"/>
                    <a:pt x="3273" y="2405"/>
                    <a:pt x="3273" y="2405"/>
                  </a:cubicBezTo>
                  <a:cubicBezTo>
                    <a:pt x="3276" y="2377"/>
                    <a:pt x="3297" y="2354"/>
                    <a:pt x="3324" y="2349"/>
                  </a:cubicBezTo>
                  <a:cubicBezTo>
                    <a:pt x="3408" y="2333"/>
                    <a:pt x="3408" y="2333"/>
                    <a:pt x="3408" y="2333"/>
                  </a:cubicBezTo>
                  <a:cubicBezTo>
                    <a:pt x="3413" y="2332"/>
                    <a:pt x="3418" y="2331"/>
                    <a:pt x="3422" y="2332"/>
                  </a:cubicBezTo>
                  <a:cubicBezTo>
                    <a:pt x="3468" y="2333"/>
                    <a:pt x="3468" y="2333"/>
                    <a:pt x="3468" y="2333"/>
                  </a:cubicBezTo>
                  <a:cubicBezTo>
                    <a:pt x="3468" y="2333"/>
                    <a:pt x="3599" y="2331"/>
                    <a:pt x="3615" y="2313"/>
                  </a:cubicBezTo>
                  <a:cubicBezTo>
                    <a:pt x="3627" y="2300"/>
                    <a:pt x="3667" y="2258"/>
                    <a:pt x="3687" y="2235"/>
                  </a:cubicBezTo>
                  <a:cubicBezTo>
                    <a:pt x="3695" y="2227"/>
                    <a:pt x="3701" y="2216"/>
                    <a:pt x="3703" y="2204"/>
                  </a:cubicBezTo>
                  <a:cubicBezTo>
                    <a:pt x="3709" y="2168"/>
                    <a:pt x="3723" y="2090"/>
                    <a:pt x="3730" y="2090"/>
                  </a:cubicBezTo>
                  <a:cubicBezTo>
                    <a:pt x="3733" y="2090"/>
                    <a:pt x="3758" y="2093"/>
                    <a:pt x="3784" y="2097"/>
                  </a:cubicBezTo>
                  <a:cubicBezTo>
                    <a:pt x="3771" y="2071"/>
                    <a:pt x="3771" y="2071"/>
                    <a:pt x="3771" y="2071"/>
                  </a:cubicBezTo>
                  <a:cubicBezTo>
                    <a:pt x="3762" y="2051"/>
                    <a:pt x="3763" y="2028"/>
                    <a:pt x="3775" y="2009"/>
                  </a:cubicBezTo>
                  <a:cubicBezTo>
                    <a:pt x="3791" y="1982"/>
                    <a:pt x="3813" y="1946"/>
                    <a:pt x="3815" y="1941"/>
                  </a:cubicBezTo>
                  <a:cubicBezTo>
                    <a:pt x="3816" y="1936"/>
                    <a:pt x="3824" y="1898"/>
                    <a:pt x="3829" y="1871"/>
                  </a:cubicBezTo>
                  <a:cubicBezTo>
                    <a:pt x="3832" y="1854"/>
                    <a:pt x="3828" y="1836"/>
                    <a:pt x="3819" y="1821"/>
                  </a:cubicBezTo>
                  <a:close/>
                  <a:moveTo>
                    <a:pt x="2295" y="1531"/>
                  </a:moveTo>
                  <a:cubicBezTo>
                    <a:pt x="2289" y="1537"/>
                    <a:pt x="2287" y="1538"/>
                    <a:pt x="2291" y="1568"/>
                  </a:cubicBezTo>
                  <a:cubicBezTo>
                    <a:pt x="2295" y="1597"/>
                    <a:pt x="2296" y="1634"/>
                    <a:pt x="2275" y="1669"/>
                  </a:cubicBezTo>
                  <a:cubicBezTo>
                    <a:pt x="2255" y="1704"/>
                    <a:pt x="2235" y="1735"/>
                    <a:pt x="2212" y="1736"/>
                  </a:cubicBezTo>
                  <a:cubicBezTo>
                    <a:pt x="2191" y="1737"/>
                    <a:pt x="2116" y="1723"/>
                    <a:pt x="2099" y="1720"/>
                  </a:cubicBezTo>
                  <a:cubicBezTo>
                    <a:pt x="2097" y="1719"/>
                    <a:pt x="2095" y="1719"/>
                    <a:pt x="2093" y="1718"/>
                  </a:cubicBezTo>
                  <a:cubicBezTo>
                    <a:pt x="2072" y="1711"/>
                    <a:pt x="2072" y="1711"/>
                    <a:pt x="2072" y="1711"/>
                  </a:cubicBezTo>
                  <a:cubicBezTo>
                    <a:pt x="2062" y="1708"/>
                    <a:pt x="2051" y="1708"/>
                    <a:pt x="2041" y="1712"/>
                  </a:cubicBezTo>
                  <a:cubicBezTo>
                    <a:pt x="1979" y="1736"/>
                    <a:pt x="1979" y="1736"/>
                    <a:pt x="1979" y="1736"/>
                  </a:cubicBezTo>
                  <a:cubicBezTo>
                    <a:pt x="1976" y="1737"/>
                    <a:pt x="1973" y="1739"/>
                    <a:pt x="1970" y="1740"/>
                  </a:cubicBezTo>
                  <a:cubicBezTo>
                    <a:pt x="1896" y="1789"/>
                    <a:pt x="1896" y="1789"/>
                    <a:pt x="1896" y="1789"/>
                  </a:cubicBezTo>
                  <a:cubicBezTo>
                    <a:pt x="1888" y="1794"/>
                    <a:pt x="1882" y="1802"/>
                    <a:pt x="1877" y="1811"/>
                  </a:cubicBezTo>
                  <a:cubicBezTo>
                    <a:pt x="1869" y="1831"/>
                    <a:pt x="1869" y="1831"/>
                    <a:pt x="1869" y="1831"/>
                  </a:cubicBezTo>
                  <a:cubicBezTo>
                    <a:pt x="1866" y="1837"/>
                    <a:pt x="1862" y="1843"/>
                    <a:pt x="1857" y="1847"/>
                  </a:cubicBezTo>
                  <a:cubicBezTo>
                    <a:pt x="1835" y="1870"/>
                    <a:pt x="1835" y="1870"/>
                    <a:pt x="1835" y="1870"/>
                  </a:cubicBezTo>
                  <a:cubicBezTo>
                    <a:pt x="1823" y="1881"/>
                    <a:pt x="1808" y="1885"/>
                    <a:pt x="1793" y="1883"/>
                  </a:cubicBezTo>
                  <a:cubicBezTo>
                    <a:pt x="1749" y="1874"/>
                    <a:pt x="1749" y="1874"/>
                    <a:pt x="1749" y="1874"/>
                  </a:cubicBezTo>
                  <a:cubicBezTo>
                    <a:pt x="1731" y="1871"/>
                    <a:pt x="1716" y="1858"/>
                    <a:pt x="1711" y="1839"/>
                  </a:cubicBezTo>
                  <a:cubicBezTo>
                    <a:pt x="1708" y="1829"/>
                    <a:pt x="1705" y="1819"/>
                    <a:pt x="1705" y="1815"/>
                  </a:cubicBezTo>
                  <a:cubicBezTo>
                    <a:pt x="1705" y="1811"/>
                    <a:pt x="1708" y="1794"/>
                    <a:pt x="1711" y="1777"/>
                  </a:cubicBezTo>
                  <a:cubicBezTo>
                    <a:pt x="1716" y="1752"/>
                    <a:pt x="1703" y="1728"/>
                    <a:pt x="1681" y="1719"/>
                  </a:cubicBezTo>
                  <a:cubicBezTo>
                    <a:pt x="1678" y="1718"/>
                    <a:pt x="1675" y="1717"/>
                    <a:pt x="1671" y="1716"/>
                  </a:cubicBezTo>
                  <a:cubicBezTo>
                    <a:pt x="1660" y="1714"/>
                    <a:pt x="1630" y="1707"/>
                    <a:pt x="1626" y="1688"/>
                  </a:cubicBezTo>
                  <a:cubicBezTo>
                    <a:pt x="1623" y="1668"/>
                    <a:pt x="1593" y="1625"/>
                    <a:pt x="1584" y="1612"/>
                  </a:cubicBezTo>
                  <a:cubicBezTo>
                    <a:pt x="1582" y="1610"/>
                    <a:pt x="1580" y="1608"/>
                    <a:pt x="1578" y="1606"/>
                  </a:cubicBezTo>
                  <a:cubicBezTo>
                    <a:pt x="1564" y="1591"/>
                    <a:pt x="1564" y="1591"/>
                    <a:pt x="1564" y="1591"/>
                  </a:cubicBezTo>
                  <a:cubicBezTo>
                    <a:pt x="1549" y="1577"/>
                    <a:pt x="1544" y="1555"/>
                    <a:pt x="1551" y="1535"/>
                  </a:cubicBezTo>
                  <a:cubicBezTo>
                    <a:pt x="1553" y="1531"/>
                    <a:pt x="1553" y="1531"/>
                    <a:pt x="1553" y="1531"/>
                  </a:cubicBezTo>
                  <a:cubicBezTo>
                    <a:pt x="1558" y="1514"/>
                    <a:pt x="1556" y="1496"/>
                    <a:pt x="1546" y="1481"/>
                  </a:cubicBezTo>
                  <a:cubicBezTo>
                    <a:pt x="1527" y="1454"/>
                    <a:pt x="1497" y="1409"/>
                    <a:pt x="1502" y="1399"/>
                  </a:cubicBezTo>
                  <a:cubicBezTo>
                    <a:pt x="1509" y="1384"/>
                    <a:pt x="1559" y="1354"/>
                    <a:pt x="1568" y="1352"/>
                  </a:cubicBezTo>
                  <a:cubicBezTo>
                    <a:pt x="1574" y="1350"/>
                    <a:pt x="1634" y="1341"/>
                    <a:pt x="1665" y="1337"/>
                  </a:cubicBezTo>
                  <a:cubicBezTo>
                    <a:pt x="1676" y="1335"/>
                    <a:pt x="1687" y="1329"/>
                    <a:pt x="1695" y="1319"/>
                  </a:cubicBezTo>
                  <a:cubicBezTo>
                    <a:pt x="1709" y="1303"/>
                    <a:pt x="1730" y="1278"/>
                    <a:pt x="1732" y="1278"/>
                  </a:cubicBezTo>
                  <a:cubicBezTo>
                    <a:pt x="1736" y="1278"/>
                    <a:pt x="1851" y="1255"/>
                    <a:pt x="1868" y="1252"/>
                  </a:cubicBezTo>
                  <a:cubicBezTo>
                    <a:pt x="1869" y="1252"/>
                    <a:pt x="1870" y="1252"/>
                    <a:pt x="1871" y="1251"/>
                  </a:cubicBezTo>
                  <a:cubicBezTo>
                    <a:pt x="1887" y="1250"/>
                    <a:pt x="1992" y="1238"/>
                    <a:pt x="2000" y="1236"/>
                  </a:cubicBezTo>
                  <a:cubicBezTo>
                    <a:pt x="2004" y="1235"/>
                    <a:pt x="2029" y="1234"/>
                    <a:pt x="2058" y="1233"/>
                  </a:cubicBezTo>
                  <a:cubicBezTo>
                    <a:pt x="2119" y="1231"/>
                    <a:pt x="2180" y="1248"/>
                    <a:pt x="2232" y="1283"/>
                  </a:cubicBezTo>
                  <a:cubicBezTo>
                    <a:pt x="2236" y="1285"/>
                    <a:pt x="2239" y="1287"/>
                    <a:pt x="2240" y="1288"/>
                  </a:cubicBezTo>
                  <a:cubicBezTo>
                    <a:pt x="2245" y="1294"/>
                    <a:pt x="2227" y="1324"/>
                    <a:pt x="2227" y="1336"/>
                  </a:cubicBezTo>
                  <a:cubicBezTo>
                    <a:pt x="2226" y="1348"/>
                    <a:pt x="2264" y="1389"/>
                    <a:pt x="2293" y="1402"/>
                  </a:cubicBezTo>
                  <a:cubicBezTo>
                    <a:pt x="2322" y="1415"/>
                    <a:pt x="2372" y="1431"/>
                    <a:pt x="2375" y="1435"/>
                  </a:cubicBezTo>
                  <a:cubicBezTo>
                    <a:pt x="2377" y="1439"/>
                    <a:pt x="2300" y="1526"/>
                    <a:pt x="2295" y="1531"/>
                  </a:cubicBezTo>
                  <a:close/>
                  <a:moveTo>
                    <a:pt x="3662" y="1401"/>
                  </a:moveTo>
                  <a:cubicBezTo>
                    <a:pt x="3662" y="1401"/>
                    <a:pt x="3662" y="1401"/>
                    <a:pt x="3662" y="1401"/>
                  </a:cubicBezTo>
                  <a:cubicBezTo>
                    <a:pt x="3664" y="1401"/>
                    <a:pt x="3665" y="1400"/>
                    <a:pt x="3666" y="1400"/>
                  </a:cubicBezTo>
                  <a:cubicBezTo>
                    <a:pt x="3665" y="1400"/>
                    <a:pt x="3664" y="1401"/>
                    <a:pt x="3662" y="140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41"/>
            <p:cNvSpPr>
              <a:spLocks/>
            </p:cNvSpPr>
            <p:nvPr/>
          </p:nvSpPr>
          <p:spPr bwMode="auto">
            <a:xfrm>
              <a:off x="4047055" y="2512112"/>
              <a:ext cx="281146" cy="208913"/>
            </a:xfrm>
            <a:custGeom>
              <a:avLst/>
              <a:gdLst>
                <a:gd name="T0" fmla="*/ 798 w 880"/>
                <a:gd name="T1" fmla="*/ 300 h 654"/>
                <a:gd name="T2" fmla="*/ 794 w 880"/>
                <a:gd name="T3" fmla="*/ 337 h 654"/>
                <a:gd name="T4" fmla="*/ 778 w 880"/>
                <a:gd name="T5" fmla="*/ 438 h 654"/>
                <a:gd name="T6" fmla="*/ 715 w 880"/>
                <a:gd name="T7" fmla="*/ 505 h 654"/>
                <a:gd name="T8" fmla="*/ 602 w 880"/>
                <a:gd name="T9" fmla="*/ 489 h 654"/>
                <a:gd name="T10" fmla="*/ 596 w 880"/>
                <a:gd name="T11" fmla="*/ 487 h 654"/>
                <a:gd name="T12" fmla="*/ 575 w 880"/>
                <a:gd name="T13" fmla="*/ 480 h 654"/>
                <a:gd name="T14" fmla="*/ 544 w 880"/>
                <a:gd name="T15" fmla="*/ 481 h 654"/>
                <a:gd name="T16" fmla="*/ 482 w 880"/>
                <a:gd name="T17" fmla="*/ 505 h 654"/>
                <a:gd name="T18" fmla="*/ 473 w 880"/>
                <a:gd name="T19" fmla="*/ 509 h 654"/>
                <a:gd name="T20" fmla="*/ 399 w 880"/>
                <a:gd name="T21" fmla="*/ 558 h 654"/>
                <a:gd name="T22" fmla="*/ 380 w 880"/>
                <a:gd name="T23" fmla="*/ 580 h 654"/>
                <a:gd name="T24" fmla="*/ 372 w 880"/>
                <a:gd name="T25" fmla="*/ 600 h 654"/>
                <a:gd name="T26" fmla="*/ 360 w 880"/>
                <a:gd name="T27" fmla="*/ 616 h 654"/>
                <a:gd name="T28" fmla="*/ 338 w 880"/>
                <a:gd name="T29" fmla="*/ 639 h 654"/>
                <a:gd name="T30" fmla="*/ 296 w 880"/>
                <a:gd name="T31" fmla="*/ 652 h 654"/>
                <a:gd name="T32" fmla="*/ 252 w 880"/>
                <a:gd name="T33" fmla="*/ 643 h 654"/>
                <a:gd name="T34" fmla="*/ 214 w 880"/>
                <a:gd name="T35" fmla="*/ 608 h 654"/>
                <a:gd name="T36" fmla="*/ 208 w 880"/>
                <a:gd name="T37" fmla="*/ 584 h 654"/>
                <a:gd name="T38" fmla="*/ 214 w 880"/>
                <a:gd name="T39" fmla="*/ 546 h 654"/>
                <a:gd name="T40" fmla="*/ 184 w 880"/>
                <a:gd name="T41" fmla="*/ 488 h 654"/>
                <a:gd name="T42" fmla="*/ 174 w 880"/>
                <a:gd name="T43" fmla="*/ 485 h 654"/>
                <a:gd name="T44" fmla="*/ 129 w 880"/>
                <a:gd name="T45" fmla="*/ 457 h 654"/>
                <a:gd name="T46" fmla="*/ 87 w 880"/>
                <a:gd name="T47" fmla="*/ 381 h 654"/>
                <a:gd name="T48" fmla="*/ 81 w 880"/>
                <a:gd name="T49" fmla="*/ 375 h 654"/>
                <a:gd name="T50" fmla="*/ 67 w 880"/>
                <a:gd name="T51" fmla="*/ 360 h 654"/>
                <a:gd name="T52" fmla="*/ 54 w 880"/>
                <a:gd name="T53" fmla="*/ 304 h 654"/>
                <a:gd name="T54" fmla="*/ 56 w 880"/>
                <a:gd name="T55" fmla="*/ 300 h 654"/>
                <a:gd name="T56" fmla="*/ 49 w 880"/>
                <a:gd name="T57" fmla="*/ 250 h 654"/>
                <a:gd name="T58" fmla="*/ 5 w 880"/>
                <a:gd name="T59" fmla="*/ 168 h 654"/>
                <a:gd name="T60" fmla="*/ 71 w 880"/>
                <a:gd name="T61" fmla="*/ 121 h 654"/>
                <a:gd name="T62" fmla="*/ 168 w 880"/>
                <a:gd name="T63" fmla="*/ 106 h 654"/>
                <a:gd name="T64" fmla="*/ 198 w 880"/>
                <a:gd name="T65" fmla="*/ 88 h 654"/>
                <a:gd name="T66" fmla="*/ 235 w 880"/>
                <a:gd name="T67" fmla="*/ 47 h 654"/>
                <a:gd name="T68" fmla="*/ 371 w 880"/>
                <a:gd name="T69" fmla="*/ 21 h 654"/>
                <a:gd name="T70" fmla="*/ 374 w 880"/>
                <a:gd name="T71" fmla="*/ 20 h 654"/>
                <a:gd name="T72" fmla="*/ 503 w 880"/>
                <a:gd name="T73" fmla="*/ 5 h 654"/>
                <a:gd name="T74" fmla="*/ 561 w 880"/>
                <a:gd name="T75" fmla="*/ 2 h 654"/>
                <a:gd name="T76" fmla="*/ 735 w 880"/>
                <a:gd name="T77" fmla="*/ 52 h 654"/>
                <a:gd name="T78" fmla="*/ 743 w 880"/>
                <a:gd name="T79" fmla="*/ 57 h 654"/>
                <a:gd name="T80" fmla="*/ 730 w 880"/>
                <a:gd name="T81" fmla="*/ 105 h 654"/>
                <a:gd name="T82" fmla="*/ 796 w 880"/>
                <a:gd name="T83" fmla="*/ 171 h 654"/>
                <a:gd name="T84" fmla="*/ 878 w 880"/>
                <a:gd name="T85" fmla="*/ 204 h 654"/>
                <a:gd name="T86" fmla="*/ 798 w 880"/>
                <a:gd name="T87" fmla="*/ 30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80" h="654">
                  <a:moveTo>
                    <a:pt x="798" y="300"/>
                  </a:moveTo>
                  <a:cubicBezTo>
                    <a:pt x="792" y="306"/>
                    <a:pt x="790" y="307"/>
                    <a:pt x="794" y="337"/>
                  </a:cubicBezTo>
                  <a:cubicBezTo>
                    <a:pt x="798" y="366"/>
                    <a:pt x="799" y="403"/>
                    <a:pt x="778" y="438"/>
                  </a:cubicBezTo>
                  <a:cubicBezTo>
                    <a:pt x="758" y="473"/>
                    <a:pt x="738" y="504"/>
                    <a:pt x="715" y="505"/>
                  </a:cubicBezTo>
                  <a:cubicBezTo>
                    <a:pt x="694" y="506"/>
                    <a:pt x="619" y="492"/>
                    <a:pt x="602" y="489"/>
                  </a:cubicBezTo>
                  <a:cubicBezTo>
                    <a:pt x="600" y="488"/>
                    <a:pt x="598" y="488"/>
                    <a:pt x="596" y="487"/>
                  </a:cubicBezTo>
                  <a:cubicBezTo>
                    <a:pt x="575" y="480"/>
                    <a:pt x="575" y="480"/>
                    <a:pt x="575" y="480"/>
                  </a:cubicBezTo>
                  <a:cubicBezTo>
                    <a:pt x="565" y="477"/>
                    <a:pt x="554" y="477"/>
                    <a:pt x="544" y="481"/>
                  </a:cubicBezTo>
                  <a:cubicBezTo>
                    <a:pt x="482" y="505"/>
                    <a:pt x="482" y="505"/>
                    <a:pt x="482" y="505"/>
                  </a:cubicBezTo>
                  <a:cubicBezTo>
                    <a:pt x="479" y="506"/>
                    <a:pt x="476" y="508"/>
                    <a:pt x="473" y="509"/>
                  </a:cubicBezTo>
                  <a:cubicBezTo>
                    <a:pt x="399" y="558"/>
                    <a:pt x="399" y="558"/>
                    <a:pt x="399" y="558"/>
                  </a:cubicBezTo>
                  <a:cubicBezTo>
                    <a:pt x="391" y="563"/>
                    <a:pt x="385" y="571"/>
                    <a:pt x="380" y="580"/>
                  </a:cubicBezTo>
                  <a:cubicBezTo>
                    <a:pt x="372" y="600"/>
                    <a:pt x="372" y="600"/>
                    <a:pt x="372" y="600"/>
                  </a:cubicBezTo>
                  <a:cubicBezTo>
                    <a:pt x="369" y="606"/>
                    <a:pt x="365" y="612"/>
                    <a:pt x="360" y="616"/>
                  </a:cubicBezTo>
                  <a:cubicBezTo>
                    <a:pt x="338" y="639"/>
                    <a:pt x="338" y="639"/>
                    <a:pt x="338" y="639"/>
                  </a:cubicBezTo>
                  <a:cubicBezTo>
                    <a:pt x="326" y="650"/>
                    <a:pt x="311" y="654"/>
                    <a:pt x="296" y="652"/>
                  </a:cubicBezTo>
                  <a:cubicBezTo>
                    <a:pt x="252" y="643"/>
                    <a:pt x="252" y="643"/>
                    <a:pt x="252" y="643"/>
                  </a:cubicBezTo>
                  <a:cubicBezTo>
                    <a:pt x="234" y="640"/>
                    <a:pt x="219" y="627"/>
                    <a:pt x="214" y="608"/>
                  </a:cubicBezTo>
                  <a:cubicBezTo>
                    <a:pt x="211" y="598"/>
                    <a:pt x="208" y="588"/>
                    <a:pt x="208" y="584"/>
                  </a:cubicBezTo>
                  <a:cubicBezTo>
                    <a:pt x="208" y="580"/>
                    <a:pt x="211" y="563"/>
                    <a:pt x="214" y="546"/>
                  </a:cubicBezTo>
                  <a:cubicBezTo>
                    <a:pt x="219" y="521"/>
                    <a:pt x="206" y="497"/>
                    <a:pt x="184" y="488"/>
                  </a:cubicBezTo>
                  <a:cubicBezTo>
                    <a:pt x="181" y="487"/>
                    <a:pt x="178" y="486"/>
                    <a:pt x="174" y="485"/>
                  </a:cubicBezTo>
                  <a:cubicBezTo>
                    <a:pt x="163" y="483"/>
                    <a:pt x="133" y="476"/>
                    <a:pt x="129" y="457"/>
                  </a:cubicBezTo>
                  <a:cubicBezTo>
                    <a:pt x="126" y="437"/>
                    <a:pt x="96" y="394"/>
                    <a:pt x="87" y="381"/>
                  </a:cubicBezTo>
                  <a:cubicBezTo>
                    <a:pt x="85" y="379"/>
                    <a:pt x="83" y="377"/>
                    <a:pt x="81" y="375"/>
                  </a:cubicBezTo>
                  <a:cubicBezTo>
                    <a:pt x="67" y="360"/>
                    <a:pt x="67" y="360"/>
                    <a:pt x="67" y="360"/>
                  </a:cubicBezTo>
                  <a:cubicBezTo>
                    <a:pt x="52" y="346"/>
                    <a:pt x="47" y="324"/>
                    <a:pt x="54" y="304"/>
                  </a:cubicBezTo>
                  <a:cubicBezTo>
                    <a:pt x="56" y="300"/>
                    <a:pt x="56" y="300"/>
                    <a:pt x="56" y="300"/>
                  </a:cubicBezTo>
                  <a:cubicBezTo>
                    <a:pt x="61" y="283"/>
                    <a:pt x="59" y="265"/>
                    <a:pt x="49" y="250"/>
                  </a:cubicBezTo>
                  <a:cubicBezTo>
                    <a:pt x="30" y="223"/>
                    <a:pt x="0" y="178"/>
                    <a:pt x="5" y="168"/>
                  </a:cubicBezTo>
                  <a:cubicBezTo>
                    <a:pt x="12" y="153"/>
                    <a:pt x="62" y="123"/>
                    <a:pt x="71" y="121"/>
                  </a:cubicBezTo>
                  <a:cubicBezTo>
                    <a:pt x="77" y="119"/>
                    <a:pt x="137" y="110"/>
                    <a:pt x="168" y="106"/>
                  </a:cubicBezTo>
                  <a:cubicBezTo>
                    <a:pt x="179" y="104"/>
                    <a:pt x="190" y="98"/>
                    <a:pt x="198" y="88"/>
                  </a:cubicBezTo>
                  <a:cubicBezTo>
                    <a:pt x="212" y="72"/>
                    <a:pt x="233" y="47"/>
                    <a:pt x="235" y="47"/>
                  </a:cubicBezTo>
                  <a:cubicBezTo>
                    <a:pt x="239" y="47"/>
                    <a:pt x="354" y="24"/>
                    <a:pt x="371" y="21"/>
                  </a:cubicBezTo>
                  <a:cubicBezTo>
                    <a:pt x="372" y="21"/>
                    <a:pt x="373" y="21"/>
                    <a:pt x="374" y="20"/>
                  </a:cubicBezTo>
                  <a:cubicBezTo>
                    <a:pt x="390" y="19"/>
                    <a:pt x="495" y="7"/>
                    <a:pt x="503" y="5"/>
                  </a:cubicBezTo>
                  <a:cubicBezTo>
                    <a:pt x="507" y="4"/>
                    <a:pt x="532" y="3"/>
                    <a:pt x="561" y="2"/>
                  </a:cubicBezTo>
                  <a:cubicBezTo>
                    <a:pt x="622" y="0"/>
                    <a:pt x="683" y="17"/>
                    <a:pt x="735" y="52"/>
                  </a:cubicBezTo>
                  <a:cubicBezTo>
                    <a:pt x="739" y="54"/>
                    <a:pt x="742" y="56"/>
                    <a:pt x="743" y="57"/>
                  </a:cubicBezTo>
                  <a:cubicBezTo>
                    <a:pt x="748" y="63"/>
                    <a:pt x="730" y="93"/>
                    <a:pt x="730" y="105"/>
                  </a:cubicBezTo>
                  <a:cubicBezTo>
                    <a:pt x="729" y="117"/>
                    <a:pt x="767" y="158"/>
                    <a:pt x="796" y="171"/>
                  </a:cubicBezTo>
                  <a:cubicBezTo>
                    <a:pt x="825" y="184"/>
                    <a:pt x="875" y="200"/>
                    <a:pt x="878" y="204"/>
                  </a:cubicBezTo>
                  <a:cubicBezTo>
                    <a:pt x="880" y="208"/>
                    <a:pt x="803" y="295"/>
                    <a:pt x="798" y="30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4" name="Freeform 6"/>
          <p:cNvSpPr>
            <a:spLocks/>
          </p:cNvSpPr>
          <p:nvPr/>
        </p:nvSpPr>
        <p:spPr bwMode="auto">
          <a:xfrm>
            <a:off x="3260839"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5" name="Freeform 6"/>
          <p:cNvSpPr>
            <a:spLocks/>
          </p:cNvSpPr>
          <p:nvPr/>
        </p:nvSpPr>
        <p:spPr bwMode="auto">
          <a:xfrm flipV="1">
            <a:off x="3260839" y="3773459"/>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8" name="Freeform 6"/>
          <p:cNvSpPr>
            <a:spLocks/>
          </p:cNvSpPr>
          <p:nvPr/>
        </p:nvSpPr>
        <p:spPr bwMode="auto">
          <a:xfrm flipH="1">
            <a:off x="5454990"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9" name="Freeform 6"/>
          <p:cNvSpPr>
            <a:spLocks/>
          </p:cNvSpPr>
          <p:nvPr/>
        </p:nvSpPr>
        <p:spPr bwMode="auto">
          <a:xfrm flipH="1" flipV="1">
            <a:off x="5800060" y="4135414"/>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71" name="TextBox 70"/>
          <p:cNvSpPr txBox="1"/>
          <p:nvPr/>
        </p:nvSpPr>
        <p:spPr>
          <a:xfrm>
            <a:off x="3906055" y="3080676"/>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18%</a:t>
            </a:r>
          </a:p>
        </p:txBody>
      </p:sp>
      <p:sp>
        <p:nvSpPr>
          <p:cNvPr id="72" name="TextBox 71"/>
          <p:cNvSpPr txBox="1"/>
          <p:nvPr/>
        </p:nvSpPr>
        <p:spPr>
          <a:xfrm>
            <a:off x="4448512" y="3614297"/>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28%</a:t>
            </a:r>
          </a:p>
        </p:txBody>
      </p:sp>
      <p:sp>
        <p:nvSpPr>
          <p:cNvPr id="73" name="TextBox 72"/>
          <p:cNvSpPr txBox="1"/>
          <p:nvPr/>
        </p:nvSpPr>
        <p:spPr>
          <a:xfrm>
            <a:off x="5065284" y="3165008"/>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14%</a:t>
            </a:r>
          </a:p>
        </p:txBody>
      </p:sp>
      <p:sp>
        <p:nvSpPr>
          <p:cNvPr id="74" name="TextBox 73"/>
          <p:cNvSpPr txBox="1"/>
          <p:nvPr/>
        </p:nvSpPr>
        <p:spPr>
          <a:xfrm>
            <a:off x="5531210" y="4260125"/>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32%</a:t>
            </a:r>
          </a:p>
        </p:txBody>
      </p:sp>
      <p:sp>
        <p:nvSpPr>
          <p:cNvPr id="36" name="Oval 35"/>
          <p:cNvSpPr/>
          <p:nvPr/>
        </p:nvSpPr>
        <p:spPr>
          <a:xfrm>
            <a:off x="4364978" y="3070366"/>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Oval 36"/>
          <p:cNvSpPr/>
          <p:nvPr/>
        </p:nvSpPr>
        <p:spPr>
          <a:xfrm>
            <a:off x="5383512" y="3063719"/>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Oval 37"/>
          <p:cNvSpPr/>
          <p:nvPr/>
        </p:nvSpPr>
        <p:spPr>
          <a:xfrm>
            <a:off x="5728231" y="4074392"/>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Oval 38"/>
          <p:cNvSpPr/>
          <p:nvPr/>
        </p:nvSpPr>
        <p:spPr>
          <a:xfrm>
            <a:off x="4364978" y="3697395"/>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995701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Offer</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2" name="Freeform 97"/>
          <p:cNvSpPr>
            <a:spLocks noEditPoints="1"/>
          </p:cNvSpPr>
          <p:nvPr/>
        </p:nvSpPr>
        <p:spPr bwMode="auto">
          <a:xfrm>
            <a:off x="5670682" y="4039791"/>
            <a:ext cx="457215" cy="37485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681038" y="2314575"/>
            <a:ext cx="458897" cy="458897"/>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5670680" y="2314575"/>
            <a:ext cx="334507" cy="458897"/>
          </a:xfrm>
          <a:custGeom>
            <a:avLst/>
            <a:gdLst>
              <a:gd name="T0" fmla="*/ 225 w 257"/>
              <a:gd name="T1" fmla="*/ 144 h 353"/>
              <a:gd name="T2" fmla="*/ 225 w 257"/>
              <a:gd name="T3" fmla="*/ 96 h 353"/>
              <a:gd name="T4" fmla="*/ 129 w 257"/>
              <a:gd name="T5" fmla="*/ 0 h 353"/>
              <a:gd name="T6" fmla="*/ 33 w 257"/>
              <a:gd name="T7" fmla="*/ 96 h 353"/>
              <a:gd name="T8" fmla="*/ 41 w 257"/>
              <a:gd name="T9" fmla="*/ 104 h 353"/>
              <a:gd name="T10" fmla="*/ 49 w 257"/>
              <a:gd name="T11" fmla="*/ 96 h 353"/>
              <a:gd name="T12" fmla="*/ 129 w 257"/>
              <a:gd name="T13" fmla="*/ 16 h 353"/>
              <a:gd name="T14" fmla="*/ 209 w 257"/>
              <a:gd name="T15" fmla="*/ 96 h 353"/>
              <a:gd name="T16" fmla="*/ 209 w 257"/>
              <a:gd name="T17" fmla="*/ 144 h 353"/>
              <a:gd name="T18" fmla="*/ 33 w 257"/>
              <a:gd name="T19" fmla="*/ 144 h 353"/>
              <a:gd name="T20" fmla="*/ 0 w 257"/>
              <a:gd name="T21" fmla="*/ 176 h 353"/>
              <a:gd name="T22" fmla="*/ 0 w 257"/>
              <a:gd name="T23" fmla="*/ 321 h 353"/>
              <a:gd name="T24" fmla="*/ 33 w 257"/>
              <a:gd name="T25" fmla="*/ 353 h 353"/>
              <a:gd name="T26" fmla="*/ 225 w 257"/>
              <a:gd name="T27" fmla="*/ 353 h 353"/>
              <a:gd name="T28" fmla="*/ 257 w 257"/>
              <a:gd name="T29" fmla="*/ 321 h 353"/>
              <a:gd name="T30" fmla="*/ 257 w 257"/>
              <a:gd name="T31" fmla="*/ 176 h 353"/>
              <a:gd name="T32" fmla="*/ 225 w 257"/>
              <a:gd name="T33" fmla="*/ 144 h 353"/>
              <a:gd name="T34" fmla="*/ 241 w 257"/>
              <a:gd name="T35" fmla="*/ 321 h 353"/>
              <a:gd name="T36" fmla="*/ 225 w 257"/>
              <a:gd name="T37" fmla="*/ 337 h 353"/>
              <a:gd name="T38" fmla="*/ 33 w 257"/>
              <a:gd name="T39" fmla="*/ 337 h 353"/>
              <a:gd name="T40" fmla="*/ 16 w 257"/>
              <a:gd name="T41" fmla="*/ 321 h 353"/>
              <a:gd name="T42" fmla="*/ 16 w 257"/>
              <a:gd name="T43" fmla="*/ 176 h 353"/>
              <a:gd name="T44" fmla="*/ 33 w 257"/>
              <a:gd name="T45" fmla="*/ 160 h 353"/>
              <a:gd name="T46" fmla="*/ 225 w 257"/>
              <a:gd name="T47" fmla="*/ 160 h 353"/>
              <a:gd name="T48" fmla="*/ 241 w 257"/>
              <a:gd name="T49" fmla="*/ 176 h 353"/>
              <a:gd name="T50" fmla="*/ 241 w 257"/>
              <a:gd name="T51" fmla="*/ 321 h 353"/>
              <a:gd name="T52" fmla="*/ 129 w 257"/>
              <a:gd name="T53" fmla="*/ 208 h 353"/>
              <a:gd name="T54" fmla="*/ 97 w 257"/>
              <a:gd name="T55" fmla="*/ 241 h 353"/>
              <a:gd name="T56" fmla="*/ 105 w 257"/>
              <a:gd name="T57" fmla="*/ 262 h 353"/>
              <a:gd name="T58" fmla="*/ 105 w 257"/>
              <a:gd name="T59" fmla="*/ 265 h 353"/>
              <a:gd name="T60" fmla="*/ 129 w 257"/>
              <a:gd name="T61" fmla="*/ 289 h 353"/>
              <a:gd name="T62" fmla="*/ 153 w 257"/>
              <a:gd name="T63" fmla="*/ 265 h 353"/>
              <a:gd name="T64" fmla="*/ 153 w 257"/>
              <a:gd name="T65" fmla="*/ 262 h 353"/>
              <a:gd name="T66" fmla="*/ 161 w 257"/>
              <a:gd name="T67" fmla="*/ 241 h 353"/>
              <a:gd name="T68" fmla="*/ 129 w 257"/>
              <a:gd name="T69" fmla="*/ 208 h 353"/>
              <a:gd name="T70" fmla="*/ 137 w 257"/>
              <a:gd name="T71" fmla="*/ 254 h 353"/>
              <a:gd name="T72" fmla="*/ 137 w 257"/>
              <a:gd name="T73" fmla="*/ 265 h 353"/>
              <a:gd name="T74" fmla="*/ 129 w 257"/>
              <a:gd name="T75" fmla="*/ 273 h 353"/>
              <a:gd name="T76" fmla="*/ 121 w 257"/>
              <a:gd name="T77" fmla="*/ 265 h 353"/>
              <a:gd name="T78" fmla="*/ 121 w 257"/>
              <a:gd name="T79" fmla="*/ 254 h 353"/>
              <a:gd name="T80" fmla="*/ 113 w 257"/>
              <a:gd name="T81" fmla="*/ 241 h 353"/>
              <a:gd name="T82" fmla="*/ 129 w 257"/>
              <a:gd name="T83" fmla="*/ 225 h 353"/>
              <a:gd name="T84" fmla="*/ 145 w 257"/>
              <a:gd name="T85" fmla="*/ 241 h 353"/>
              <a:gd name="T86" fmla="*/ 137 w 257"/>
              <a:gd name="T87" fmla="*/ 25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353">
                <a:moveTo>
                  <a:pt x="225" y="144"/>
                </a:moveTo>
                <a:cubicBezTo>
                  <a:pt x="225" y="96"/>
                  <a:pt x="225" y="96"/>
                  <a:pt x="225" y="96"/>
                </a:cubicBezTo>
                <a:cubicBezTo>
                  <a:pt x="225" y="43"/>
                  <a:pt x="182" y="0"/>
                  <a:pt x="129" y="0"/>
                </a:cubicBezTo>
                <a:cubicBezTo>
                  <a:pt x="76" y="0"/>
                  <a:pt x="33" y="43"/>
                  <a:pt x="33" y="96"/>
                </a:cubicBezTo>
                <a:cubicBezTo>
                  <a:pt x="33" y="101"/>
                  <a:pt x="36" y="104"/>
                  <a:pt x="41" y="104"/>
                </a:cubicBezTo>
                <a:cubicBezTo>
                  <a:pt x="45" y="104"/>
                  <a:pt x="49" y="101"/>
                  <a:pt x="49" y="96"/>
                </a:cubicBezTo>
                <a:cubicBezTo>
                  <a:pt x="49" y="52"/>
                  <a:pt x="84" y="16"/>
                  <a:pt x="129" y="16"/>
                </a:cubicBezTo>
                <a:cubicBezTo>
                  <a:pt x="173" y="16"/>
                  <a:pt x="209" y="52"/>
                  <a:pt x="209" y="96"/>
                </a:cubicBezTo>
                <a:cubicBezTo>
                  <a:pt x="209" y="144"/>
                  <a:pt x="209" y="144"/>
                  <a:pt x="209" y="144"/>
                </a:cubicBezTo>
                <a:cubicBezTo>
                  <a:pt x="33" y="144"/>
                  <a:pt x="33" y="144"/>
                  <a:pt x="33" y="144"/>
                </a:cubicBezTo>
                <a:cubicBezTo>
                  <a:pt x="15" y="144"/>
                  <a:pt x="0" y="159"/>
                  <a:pt x="0" y="176"/>
                </a:cubicBezTo>
                <a:cubicBezTo>
                  <a:pt x="0" y="321"/>
                  <a:pt x="0" y="321"/>
                  <a:pt x="0" y="321"/>
                </a:cubicBezTo>
                <a:cubicBezTo>
                  <a:pt x="0" y="339"/>
                  <a:pt x="15" y="353"/>
                  <a:pt x="33"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241" y="321"/>
                </a:moveTo>
                <a:cubicBezTo>
                  <a:pt x="241" y="330"/>
                  <a:pt x="234" y="337"/>
                  <a:pt x="225" y="337"/>
                </a:cubicBezTo>
                <a:cubicBezTo>
                  <a:pt x="33" y="337"/>
                  <a:pt x="33" y="337"/>
                  <a:pt x="33" y="337"/>
                </a:cubicBezTo>
                <a:cubicBezTo>
                  <a:pt x="24" y="337"/>
                  <a:pt x="16" y="330"/>
                  <a:pt x="16" y="321"/>
                </a:cubicBezTo>
                <a:cubicBezTo>
                  <a:pt x="16" y="176"/>
                  <a:pt x="16" y="176"/>
                  <a:pt x="16" y="176"/>
                </a:cubicBezTo>
                <a:cubicBezTo>
                  <a:pt x="16" y="168"/>
                  <a:pt x="24" y="160"/>
                  <a:pt x="33" y="160"/>
                </a:cubicBezTo>
                <a:cubicBezTo>
                  <a:pt x="225" y="160"/>
                  <a:pt x="225" y="160"/>
                  <a:pt x="225" y="160"/>
                </a:cubicBezTo>
                <a:cubicBezTo>
                  <a:pt x="234" y="160"/>
                  <a:pt x="241" y="168"/>
                  <a:pt x="241" y="176"/>
                </a:cubicBezTo>
                <a:lnTo>
                  <a:pt x="241" y="321"/>
                </a:lnTo>
                <a:close/>
                <a:moveTo>
                  <a:pt x="129" y="208"/>
                </a:moveTo>
                <a:cubicBezTo>
                  <a:pt x="111" y="208"/>
                  <a:pt x="97" y="223"/>
                  <a:pt x="97" y="241"/>
                </a:cubicBezTo>
                <a:cubicBezTo>
                  <a:pt x="97" y="249"/>
                  <a:pt x="100" y="256"/>
                  <a:pt x="105" y="262"/>
                </a:cubicBezTo>
                <a:cubicBezTo>
                  <a:pt x="105" y="263"/>
                  <a:pt x="105" y="264"/>
                  <a:pt x="105" y="265"/>
                </a:cubicBezTo>
                <a:cubicBezTo>
                  <a:pt x="105" y="278"/>
                  <a:pt x="116" y="289"/>
                  <a:pt x="129" y="289"/>
                </a:cubicBezTo>
                <a:cubicBezTo>
                  <a:pt x="142" y="289"/>
                  <a:pt x="153" y="278"/>
                  <a:pt x="153" y="265"/>
                </a:cubicBezTo>
                <a:cubicBezTo>
                  <a:pt x="153" y="264"/>
                  <a:pt x="153" y="263"/>
                  <a:pt x="153" y="262"/>
                </a:cubicBezTo>
                <a:cubicBezTo>
                  <a:pt x="158" y="256"/>
                  <a:pt x="161" y="249"/>
                  <a:pt x="161" y="241"/>
                </a:cubicBezTo>
                <a:cubicBezTo>
                  <a:pt x="161" y="223"/>
                  <a:pt x="147" y="208"/>
                  <a:pt x="129" y="208"/>
                </a:cubicBezTo>
                <a:moveTo>
                  <a:pt x="137" y="254"/>
                </a:moveTo>
                <a:cubicBezTo>
                  <a:pt x="137" y="265"/>
                  <a:pt x="137" y="265"/>
                  <a:pt x="137" y="265"/>
                </a:cubicBezTo>
                <a:cubicBezTo>
                  <a:pt x="137" y="269"/>
                  <a:pt x="133" y="273"/>
                  <a:pt x="129" y="273"/>
                </a:cubicBezTo>
                <a:cubicBezTo>
                  <a:pt x="124" y="273"/>
                  <a:pt x="121" y="269"/>
                  <a:pt x="121" y="265"/>
                </a:cubicBezTo>
                <a:cubicBezTo>
                  <a:pt x="121" y="254"/>
                  <a:pt x="121" y="254"/>
                  <a:pt x="121" y="254"/>
                </a:cubicBezTo>
                <a:cubicBezTo>
                  <a:pt x="116" y="252"/>
                  <a:pt x="113" y="247"/>
                  <a:pt x="113" y="241"/>
                </a:cubicBezTo>
                <a:cubicBezTo>
                  <a:pt x="113" y="232"/>
                  <a:pt x="120" y="225"/>
                  <a:pt x="129" y="225"/>
                </a:cubicBezTo>
                <a:cubicBezTo>
                  <a:pt x="138" y="225"/>
                  <a:pt x="145" y="232"/>
                  <a:pt x="145" y="241"/>
                </a:cubicBezTo>
                <a:cubicBezTo>
                  <a:pt x="145" y="247"/>
                  <a:pt x="142" y="252"/>
                  <a:pt x="137" y="25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EditPoints="1"/>
          </p:cNvSpPr>
          <p:nvPr/>
        </p:nvSpPr>
        <p:spPr bwMode="auto">
          <a:xfrm>
            <a:off x="643203" y="3996928"/>
            <a:ext cx="458897" cy="46057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643202" y="2921504"/>
            <a:ext cx="3578361" cy="566661"/>
            <a:chOff x="593725" y="2044298"/>
            <a:chExt cx="3303102" cy="523072"/>
          </a:xfrm>
        </p:grpSpPr>
        <p:sp>
          <p:nvSpPr>
            <p:cNvPr id="18" name="TextBox 17"/>
            <p:cNvSpPr txBox="1"/>
            <p:nvPr/>
          </p:nvSpPr>
          <p:spPr>
            <a:xfrm>
              <a:off x="593725"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19" name="TextBox 18"/>
            <p:cNvSpPr txBox="1"/>
            <p:nvPr/>
          </p:nvSpPr>
          <p:spPr>
            <a:xfrm>
              <a:off x="593725"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5" name="Group 4"/>
          <p:cNvGrpSpPr/>
          <p:nvPr/>
        </p:nvGrpSpPr>
        <p:grpSpPr>
          <a:xfrm>
            <a:off x="643202" y="4607607"/>
            <a:ext cx="3578361" cy="566661"/>
            <a:chOff x="593725" y="3600702"/>
            <a:chExt cx="3303102" cy="523072"/>
          </a:xfrm>
        </p:grpSpPr>
        <p:sp>
          <p:nvSpPr>
            <p:cNvPr id="20" name="TextBox 19"/>
            <p:cNvSpPr txBox="1"/>
            <p:nvPr/>
          </p:nvSpPr>
          <p:spPr>
            <a:xfrm>
              <a:off x="593725"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1" name="TextBox 20"/>
            <p:cNvSpPr txBox="1"/>
            <p:nvPr/>
          </p:nvSpPr>
          <p:spPr>
            <a:xfrm>
              <a:off x="593725"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7" name="Group 6"/>
          <p:cNvGrpSpPr/>
          <p:nvPr/>
        </p:nvGrpSpPr>
        <p:grpSpPr>
          <a:xfrm>
            <a:off x="5670680" y="2921504"/>
            <a:ext cx="3578361" cy="566661"/>
            <a:chOff x="5234474" y="2044298"/>
            <a:chExt cx="3303102" cy="523072"/>
          </a:xfrm>
        </p:grpSpPr>
        <p:sp>
          <p:nvSpPr>
            <p:cNvPr id="22" name="TextBox 21"/>
            <p:cNvSpPr txBox="1"/>
            <p:nvPr/>
          </p:nvSpPr>
          <p:spPr>
            <a:xfrm>
              <a:off x="5234474"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3" name="TextBox 22"/>
            <p:cNvSpPr txBox="1"/>
            <p:nvPr/>
          </p:nvSpPr>
          <p:spPr>
            <a:xfrm>
              <a:off x="5234474"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6" name="Group 5"/>
          <p:cNvGrpSpPr/>
          <p:nvPr/>
        </p:nvGrpSpPr>
        <p:grpSpPr>
          <a:xfrm>
            <a:off x="5670680" y="4607607"/>
            <a:ext cx="3578361" cy="566661"/>
            <a:chOff x="5234474" y="3600702"/>
            <a:chExt cx="3303102" cy="523072"/>
          </a:xfrm>
        </p:grpSpPr>
        <p:sp>
          <p:nvSpPr>
            <p:cNvPr id="24" name="TextBox 23"/>
            <p:cNvSpPr txBox="1"/>
            <p:nvPr/>
          </p:nvSpPr>
          <p:spPr>
            <a:xfrm>
              <a:off x="5234474"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5" name="TextBox 24"/>
            <p:cNvSpPr txBox="1"/>
            <p:nvPr/>
          </p:nvSpPr>
          <p:spPr>
            <a:xfrm>
              <a:off x="5234474"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spTree>
    <p:extLst>
      <p:ext uri="{BB962C8B-B14F-4D97-AF65-F5344CB8AC3E}">
        <p14:creationId xmlns:p14="http://schemas.microsoft.com/office/powerpoint/2010/main" val="26421105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Denmark</a:t>
            </a:r>
            <a:r>
              <a:rPr lang="en-US" dirty="0" smtClean="0">
                <a:solidFill>
                  <a:schemeClr val="accent2"/>
                </a:solidFill>
              </a:rPr>
              <a:t> 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9" name="Group 48"/>
          <p:cNvGrpSpPr/>
          <p:nvPr/>
        </p:nvGrpSpPr>
        <p:grpSpPr>
          <a:xfrm>
            <a:off x="4952930" y="2128837"/>
            <a:ext cx="2710773" cy="3157538"/>
            <a:chOff x="4385668" y="1371600"/>
            <a:chExt cx="2502252" cy="2914650"/>
          </a:xfrm>
        </p:grpSpPr>
        <p:sp>
          <p:nvSpPr>
            <p:cNvPr id="4" name="Freeform 5"/>
            <p:cNvSpPr>
              <a:spLocks noEditPoints="1"/>
            </p:cNvSpPr>
            <p:nvPr/>
          </p:nvSpPr>
          <p:spPr bwMode="auto">
            <a:xfrm>
              <a:off x="5867508" y="2962347"/>
              <a:ext cx="957958" cy="1323903"/>
            </a:xfrm>
            <a:custGeom>
              <a:avLst/>
              <a:gdLst>
                <a:gd name="T0" fmla="*/ 2195 w 3962"/>
                <a:gd name="T1" fmla="*/ 5141 h 5478"/>
                <a:gd name="T2" fmla="*/ 1600 w 3962"/>
                <a:gd name="T3" fmla="*/ 5335 h 5478"/>
                <a:gd name="T4" fmla="*/ 570 w 3962"/>
                <a:gd name="T5" fmla="*/ 4759 h 5478"/>
                <a:gd name="T6" fmla="*/ 558 w 3962"/>
                <a:gd name="T7" fmla="*/ 4564 h 5478"/>
                <a:gd name="T8" fmla="*/ 690 w 3962"/>
                <a:gd name="T9" fmla="*/ 4718 h 5478"/>
                <a:gd name="T10" fmla="*/ 788 w 3962"/>
                <a:gd name="T11" fmla="*/ 4633 h 5478"/>
                <a:gd name="T12" fmla="*/ 736 w 3962"/>
                <a:gd name="T13" fmla="*/ 4400 h 5478"/>
                <a:gd name="T14" fmla="*/ 847 w 3962"/>
                <a:gd name="T15" fmla="*/ 4126 h 5478"/>
                <a:gd name="T16" fmla="*/ 1609 w 3962"/>
                <a:gd name="T17" fmla="*/ 4417 h 5478"/>
                <a:gd name="T18" fmla="*/ 1978 w 3962"/>
                <a:gd name="T19" fmla="*/ 4339 h 5478"/>
                <a:gd name="T20" fmla="*/ 2334 w 3962"/>
                <a:gd name="T21" fmla="*/ 4488 h 5478"/>
                <a:gd name="T22" fmla="*/ 2430 w 3962"/>
                <a:gd name="T23" fmla="*/ 4859 h 5478"/>
                <a:gd name="T24" fmla="*/ 2938 w 3962"/>
                <a:gd name="T25" fmla="*/ 4203 h 5478"/>
                <a:gd name="T26" fmla="*/ 2479 w 3962"/>
                <a:gd name="T27" fmla="*/ 4002 h 5478"/>
                <a:gd name="T28" fmla="*/ 2125 w 3962"/>
                <a:gd name="T29" fmla="*/ 4021 h 5478"/>
                <a:gd name="T30" fmla="*/ 2244 w 3962"/>
                <a:gd name="T31" fmla="*/ 4284 h 5478"/>
                <a:gd name="T32" fmla="*/ 2594 w 3962"/>
                <a:gd name="T33" fmla="*/ 4903 h 5478"/>
                <a:gd name="T34" fmla="*/ 2745 w 3962"/>
                <a:gd name="T35" fmla="*/ 5407 h 5478"/>
                <a:gd name="T36" fmla="*/ 2821 w 3962"/>
                <a:gd name="T37" fmla="*/ 4979 h 5478"/>
                <a:gd name="T38" fmla="*/ 3099 w 3962"/>
                <a:gd name="T39" fmla="*/ 4469 h 5478"/>
                <a:gd name="T40" fmla="*/ 3618 w 3962"/>
                <a:gd name="T41" fmla="*/ 3621 h 5478"/>
                <a:gd name="T42" fmla="*/ 3332 w 3962"/>
                <a:gd name="T43" fmla="*/ 3630 h 5478"/>
                <a:gd name="T44" fmla="*/ 3468 w 3962"/>
                <a:gd name="T45" fmla="*/ 3783 h 5478"/>
                <a:gd name="T46" fmla="*/ 3074 w 3962"/>
                <a:gd name="T47" fmla="*/ 3894 h 5478"/>
                <a:gd name="T48" fmla="*/ 3111 w 3962"/>
                <a:gd name="T49" fmla="*/ 4237 h 5478"/>
                <a:gd name="T50" fmla="*/ 3687 w 3962"/>
                <a:gd name="T51" fmla="*/ 3844 h 5478"/>
                <a:gd name="T52" fmla="*/ 657 w 3962"/>
                <a:gd name="T53" fmla="*/ 1625 h 5478"/>
                <a:gd name="T54" fmla="*/ 854 w 3962"/>
                <a:gd name="T55" fmla="*/ 2399 h 5478"/>
                <a:gd name="T56" fmla="*/ 993 w 3962"/>
                <a:gd name="T57" fmla="*/ 2932 h 5478"/>
                <a:gd name="T58" fmla="*/ 1672 w 3962"/>
                <a:gd name="T59" fmla="*/ 3053 h 5478"/>
                <a:gd name="T60" fmla="*/ 2102 w 3962"/>
                <a:gd name="T61" fmla="*/ 3210 h 5478"/>
                <a:gd name="T62" fmla="*/ 2287 w 3962"/>
                <a:gd name="T63" fmla="*/ 3544 h 5478"/>
                <a:gd name="T64" fmla="*/ 2309 w 3962"/>
                <a:gd name="T65" fmla="*/ 3651 h 5478"/>
                <a:gd name="T66" fmla="*/ 3070 w 3962"/>
                <a:gd name="T67" fmla="*/ 3730 h 5478"/>
                <a:gd name="T68" fmla="*/ 3043 w 3962"/>
                <a:gd name="T69" fmla="*/ 3411 h 5478"/>
                <a:gd name="T70" fmla="*/ 2734 w 3962"/>
                <a:gd name="T71" fmla="*/ 3206 h 5478"/>
                <a:gd name="T72" fmla="*/ 2926 w 3962"/>
                <a:gd name="T73" fmla="*/ 3151 h 5478"/>
                <a:gd name="T74" fmla="*/ 3580 w 3962"/>
                <a:gd name="T75" fmla="*/ 2727 h 5478"/>
                <a:gd name="T76" fmla="*/ 3019 w 3962"/>
                <a:gd name="T77" fmla="*/ 1904 h 5478"/>
                <a:gd name="T78" fmla="*/ 2934 w 3962"/>
                <a:gd name="T79" fmla="*/ 1373 h 5478"/>
                <a:gd name="T80" fmla="*/ 2991 w 3962"/>
                <a:gd name="T81" fmla="*/ 941 h 5478"/>
                <a:gd name="T82" fmla="*/ 2663 w 3962"/>
                <a:gd name="T83" fmla="*/ 1190 h 5478"/>
                <a:gd name="T84" fmla="*/ 2184 w 3962"/>
                <a:gd name="T85" fmla="*/ 989 h 5478"/>
                <a:gd name="T86" fmla="*/ 1809 w 3962"/>
                <a:gd name="T87" fmla="*/ 1032 h 5478"/>
                <a:gd name="T88" fmla="*/ 1760 w 3962"/>
                <a:gd name="T89" fmla="*/ 704 h 5478"/>
                <a:gd name="T90" fmla="*/ 1777 w 3962"/>
                <a:gd name="T91" fmla="*/ 285 h 5478"/>
                <a:gd name="T92" fmla="*/ 1757 w 3962"/>
                <a:gd name="T93" fmla="*/ 140 h 5478"/>
                <a:gd name="T94" fmla="*/ 817 w 3962"/>
                <a:gd name="T95" fmla="*/ 42 h 5478"/>
                <a:gd name="T96" fmla="*/ 1328 w 3962"/>
                <a:gd name="T97" fmla="*/ 575 h 5478"/>
                <a:gd name="T98" fmla="*/ 830 w 3962"/>
                <a:gd name="T99" fmla="*/ 1023 h 5478"/>
                <a:gd name="T100" fmla="*/ 497 w 3962"/>
                <a:gd name="T101" fmla="*/ 1258 h 5478"/>
                <a:gd name="T102" fmla="*/ 810 w 3962"/>
                <a:gd name="T103" fmla="*/ 3296 h 5478"/>
                <a:gd name="T104" fmla="*/ 878 w 3962"/>
                <a:gd name="T105" fmla="*/ 2998 h 5478"/>
                <a:gd name="T106" fmla="*/ 1549 w 3962"/>
                <a:gd name="T107" fmla="*/ 3097 h 5478"/>
                <a:gd name="T108" fmla="*/ 1754 w 3962"/>
                <a:gd name="T109" fmla="*/ 3878 h 5478"/>
                <a:gd name="T110" fmla="*/ 1484 w 3962"/>
                <a:gd name="T111" fmla="*/ 4156 h 5478"/>
                <a:gd name="T112" fmla="*/ 1544 w 3962"/>
                <a:gd name="T113" fmla="*/ 3948 h 5478"/>
                <a:gd name="T114" fmla="*/ 2826 w 3962"/>
                <a:gd name="T115" fmla="*/ 4090 h 5478"/>
                <a:gd name="T116" fmla="*/ 3197 w 3962"/>
                <a:gd name="T117" fmla="*/ 3451 h 5478"/>
                <a:gd name="T118" fmla="*/ 1629 w 3962"/>
                <a:gd name="T119" fmla="*/ 4264 h 5478"/>
                <a:gd name="T120" fmla="*/ 974 w 3962"/>
                <a:gd name="T121" fmla="*/ 644 h 5478"/>
                <a:gd name="T122" fmla="*/ 2135 w 3962"/>
                <a:gd name="T123" fmla="*/ 729 h 5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62" h="5478">
                  <a:moveTo>
                    <a:pt x="2502" y="4990"/>
                  </a:moveTo>
                  <a:cubicBezTo>
                    <a:pt x="2508" y="4997"/>
                    <a:pt x="2509" y="5008"/>
                    <a:pt x="2503" y="5016"/>
                  </a:cubicBezTo>
                  <a:cubicBezTo>
                    <a:pt x="2460" y="5081"/>
                    <a:pt x="2460" y="5081"/>
                    <a:pt x="2460" y="5081"/>
                  </a:cubicBezTo>
                  <a:cubicBezTo>
                    <a:pt x="2458" y="5084"/>
                    <a:pt x="2456" y="5087"/>
                    <a:pt x="2456" y="5091"/>
                  </a:cubicBezTo>
                  <a:cubicBezTo>
                    <a:pt x="2451" y="5142"/>
                    <a:pt x="2451" y="5142"/>
                    <a:pt x="2451" y="5142"/>
                  </a:cubicBezTo>
                  <a:cubicBezTo>
                    <a:pt x="2449" y="5154"/>
                    <a:pt x="2438" y="5162"/>
                    <a:pt x="2426" y="5160"/>
                  </a:cubicBezTo>
                  <a:cubicBezTo>
                    <a:pt x="2295" y="5132"/>
                    <a:pt x="2295" y="5132"/>
                    <a:pt x="2295" y="5132"/>
                  </a:cubicBezTo>
                  <a:cubicBezTo>
                    <a:pt x="2290" y="5131"/>
                    <a:pt x="2286" y="5128"/>
                    <a:pt x="2283" y="5124"/>
                  </a:cubicBezTo>
                  <a:cubicBezTo>
                    <a:pt x="2259" y="5089"/>
                    <a:pt x="2259" y="5089"/>
                    <a:pt x="2259" y="5089"/>
                  </a:cubicBezTo>
                  <a:cubicBezTo>
                    <a:pt x="2251" y="5076"/>
                    <a:pt x="2232" y="5077"/>
                    <a:pt x="2225" y="5090"/>
                  </a:cubicBezTo>
                  <a:cubicBezTo>
                    <a:pt x="2195" y="5141"/>
                    <a:pt x="2195" y="5141"/>
                    <a:pt x="2195" y="5141"/>
                  </a:cubicBezTo>
                  <a:cubicBezTo>
                    <a:pt x="2190" y="5149"/>
                    <a:pt x="2180" y="5153"/>
                    <a:pt x="2171" y="5150"/>
                  </a:cubicBezTo>
                  <a:cubicBezTo>
                    <a:pt x="2079" y="5118"/>
                    <a:pt x="2079" y="5118"/>
                    <a:pt x="2079" y="5118"/>
                  </a:cubicBezTo>
                  <a:cubicBezTo>
                    <a:pt x="2075" y="5117"/>
                    <a:pt x="2071" y="5117"/>
                    <a:pt x="2067" y="5117"/>
                  </a:cubicBezTo>
                  <a:cubicBezTo>
                    <a:pt x="1810" y="5180"/>
                    <a:pt x="1810" y="5180"/>
                    <a:pt x="1810" y="5180"/>
                  </a:cubicBezTo>
                  <a:cubicBezTo>
                    <a:pt x="1635" y="5231"/>
                    <a:pt x="1635" y="5231"/>
                    <a:pt x="1635" y="5231"/>
                  </a:cubicBezTo>
                  <a:cubicBezTo>
                    <a:pt x="1620" y="5235"/>
                    <a:pt x="1615" y="5254"/>
                    <a:pt x="1625" y="5265"/>
                  </a:cubicBezTo>
                  <a:cubicBezTo>
                    <a:pt x="1638" y="5279"/>
                    <a:pt x="1651" y="5293"/>
                    <a:pt x="1654" y="5293"/>
                  </a:cubicBezTo>
                  <a:cubicBezTo>
                    <a:pt x="1658" y="5293"/>
                    <a:pt x="1701" y="5310"/>
                    <a:pt x="1733" y="5322"/>
                  </a:cubicBezTo>
                  <a:cubicBezTo>
                    <a:pt x="1750" y="5329"/>
                    <a:pt x="1757" y="5350"/>
                    <a:pt x="1747" y="5366"/>
                  </a:cubicBezTo>
                  <a:cubicBezTo>
                    <a:pt x="1740" y="5378"/>
                    <a:pt x="1725" y="5383"/>
                    <a:pt x="1712" y="5378"/>
                  </a:cubicBezTo>
                  <a:cubicBezTo>
                    <a:pt x="1600" y="5335"/>
                    <a:pt x="1600" y="5335"/>
                    <a:pt x="1600" y="5335"/>
                  </a:cubicBezTo>
                  <a:cubicBezTo>
                    <a:pt x="1598" y="5334"/>
                    <a:pt x="1596" y="5333"/>
                    <a:pt x="1594" y="5332"/>
                  </a:cubicBezTo>
                  <a:cubicBezTo>
                    <a:pt x="1444" y="5208"/>
                    <a:pt x="1444" y="5208"/>
                    <a:pt x="1444" y="5208"/>
                  </a:cubicBezTo>
                  <a:cubicBezTo>
                    <a:pt x="1443" y="5207"/>
                    <a:pt x="1442" y="5206"/>
                    <a:pt x="1442" y="5206"/>
                  </a:cubicBezTo>
                  <a:cubicBezTo>
                    <a:pt x="1158" y="5031"/>
                    <a:pt x="1158" y="5031"/>
                    <a:pt x="1158" y="5031"/>
                  </a:cubicBezTo>
                  <a:cubicBezTo>
                    <a:pt x="1156" y="5030"/>
                    <a:pt x="1155" y="5030"/>
                    <a:pt x="1153" y="5029"/>
                  </a:cubicBezTo>
                  <a:cubicBezTo>
                    <a:pt x="878" y="4938"/>
                    <a:pt x="878" y="4938"/>
                    <a:pt x="878" y="4938"/>
                  </a:cubicBezTo>
                  <a:cubicBezTo>
                    <a:pt x="705" y="4882"/>
                    <a:pt x="705" y="4882"/>
                    <a:pt x="705" y="4882"/>
                  </a:cubicBezTo>
                  <a:cubicBezTo>
                    <a:pt x="702" y="4881"/>
                    <a:pt x="699" y="4880"/>
                    <a:pt x="697" y="4878"/>
                  </a:cubicBezTo>
                  <a:cubicBezTo>
                    <a:pt x="636" y="4820"/>
                    <a:pt x="636" y="4820"/>
                    <a:pt x="636" y="4820"/>
                  </a:cubicBezTo>
                  <a:cubicBezTo>
                    <a:pt x="573" y="4763"/>
                    <a:pt x="573" y="4763"/>
                    <a:pt x="573" y="4763"/>
                  </a:cubicBezTo>
                  <a:cubicBezTo>
                    <a:pt x="572" y="4762"/>
                    <a:pt x="571" y="4761"/>
                    <a:pt x="570" y="4759"/>
                  </a:cubicBezTo>
                  <a:cubicBezTo>
                    <a:pt x="529" y="4704"/>
                    <a:pt x="529" y="4704"/>
                    <a:pt x="529" y="4704"/>
                  </a:cubicBezTo>
                  <a:cubicBezTo>
                    <a:pt x="528" y="4703"/>
                    <a:pt x="528" y="4702"/>
                    <a:pt x="527" y="4701"/>
                  </a:cubicBezTo>
                  <a:cubicBezTo>
                    <a:pt x="508" y="4663"/>
                    <a:pt x="508" y="4663"/>
                    <a:pt x="508" y="4663"/>
                  </a:cubicBezTo>
                  <a:cubicBezTo>
                    <a:pt x="507" y="4660"/>
                    <a:pt x="506" y="4657"/>
                    <a:pt x="506" y="4655"/>
                  </a:cubicBezTo>
                  <a:cubicBezTo>
                    <a:pt x="505" y="4639"/>
                    <a:pt x="503" y="4586"/>
                    <a:pt x="507" y="4580"/>
                  </a:cubicBezTo>
                  <a:cubicBezTo>
                    <a:pt x="509" y="4575"/>
                    <a:pt x="511" y="4549"/>
                    <a:pt x="512" y="4534"/>
                  </a:cubicBezTo>
                  <a:cubicBezTo>
                    <a:pt x="512" y="4525"/>
                    <a:pt x="518" y="4518"/>
                    <a:pt x="526" y="4515"/>
                  </a:cubicBezTo>
                  <a:cubicBezTo>
                    <a:pt x="529" y="4514"/>
                    <a:pt x="533" y="4513"/>
                    <a:pt x="537" y="4513"/>
                  </a:cubicBezTo>
                  <a:cubicBezTo>
                    <a:pt x="540" y="4513"/>
                    <a:pt x="543" y="4512"/>
                    <a:pt x="547" y="4512"/>
                  </a:cubicBezTo>
                  <a:cubicBezTo>
                    <a:pt x="562" y="4510"/>
                    <a:pt x="574" y="4526"/>
                    <a:pt x="568" y="4541"/>
                  </a:cubicBezTo>
                  <a:cubicBezTo>
                    <a:pt x="558" y="4564"/>
                    <a:pt x="558" y="4564"/>
                    <a:pt x="558" y="4564"/>
                  </a:cubicBezTo>
                  <a:cubicBezTo>
                    <a:pt x="557" y="4566"/>
                    <a:pt x="557" y="4568"/>
                    <a:pt x="557" y="4570"/>
                  </a:cubicBezTo>
                  <a:cubicBezTo>
                    <a:pt x="554" y="4609"/>
                    <a:pt x="554" y="4609"/>
                    <a:pt x="554" y="4609"/>
                  </a:cubicBezTo>
                  <a:cubicBezTo>
                    <a:pt x="554" y="4612"/>
                    <a:pt x="555" y="4615"/>
                    <a:pt x="556" y="4618"/>
                  </a:cubicBezTo>
                  <a:cubicBezTo>
                    <a:pt x="583" y="4684"/>
                    <a:pt x="583" y="4684"/>
                    <a:pt x="583" y="4684"/>
                  </a:cubicBezTo>
                  <a:cubicBezTo>
                    <a:pt x="584" y="4686"/>
                    <a:pt x="585" y="4687"/>
                    <a:pt x="586" y="4689"/>
                  </a:cubicBezTo>
                  <a:cubicBezTo>
                    <a:pt x="651" y="4766"/>
                    <a:pt x="651" y="4766"/>
                    <a:pt x="651" y="4766"/>
                  </a:cubicBezTo>
                  <a:cubicBezTo>
                    <a:pt x="655" y="4770"/>
                    <a:pt x="661" y="4773"/>
                    <a:pt x="667" y="4773"/>
                  </a:cubicBezTo>
                  <a:cubicBezTo>
                    <a:pt x="691" y="4773"/>
                    <a:pt x="691" y="4773"/>
                    <a:pt x="691" y="4773"/>
                  </a:cubicBezTo>
                  <a:cubicBezTo>
                    <a:pt x="708" y="4773"/>
                    <a:pt x="718" y="4753"/>
                    <a:pt x="707" y="4740"/>
                  </a:cubicBezTo>
                  <a:cubicBezTo>
                    <a:pt x="696" y="4724"/>
                    <a:pt x="696" y="4724"/>
                    <a:pt x="696" y="4724"/>
                  </a:cubicBezTo>
                  <a:cubicBezTo>
                    <a:pt x="694" y="4721"/>
                    <a:pt x="692" y="4720"/>
                    <a:pt x="690" y="4718"/>
                  </a:cubicBezTo>
                  <a:cubicBezTo>
                    <a:pt x="658" y="4700"/>
                    <a:pt x="658" y="4700"/>
                    <a:pt x="658" y="4700"/>
                  </a:cubicBezTo>
                  <a:cubicBezTo>
                    <a:pt x="654" y="4697"/>
                    <a:pt x="651" y="4693"/>
                    <a:pt x="649" y="4688"/>
                  </a:cubicBezTo>
                  <a:cubicBezTo>
                    <a:pt x="641" y="4661"/>
                    <a:pt x="641" y="4661"/>
                    <a:pt x="641" y="4661"/>
                  </a:cubicBezTo>
                  <a:cubicBezTo>
                    <a:pt x="638" y="4651"/>
                    <a:pt x="644" y="4640"/>
                    <a:pt x="654" y="4636"/>
                  </a:cubicBezTo>
                  <a:cubicBezTo>
                    <a:pt x="658" y="4634"/>
                    <a:pt x="658" y="4634"/>
                    <a:pt x="658" y="4634"/>
                  </a:cubicBezTo>
                  <a:cubicBezTo>
                    <a:pt x="663" y="4632"/>
                    <a:pt x="669" y="4632"/>
                    <a:pt x="674" y="4635"/>
                  </a:cubicBezTo>
                  <a:cubicBezTo>
                    <a:pt x="692" y="4643"/>
                    <a:pt x="735" y="4663"/>
                    <a:pt x="738" y="4666"/>
                  </a:cubicBezTo>
                  <a:cubicBezTo>
                    <a:pt x="739" y="4668"/>
                    <a:pt x="748" y="4670"/>
                    <a:pt x="756" y="4671"/>
                  </a:cubicBezTo>
                  <a:cubicBezTo>
                    <a:pt x="764" y="4672"/>
                    <a:pt x="772" y="4668"/>
                    <a:pt x="776" y="4660"/>
                  </a:cubicBezTo>
                  <a:cubicBezTo>
                    <a:pt x="785" y="4643"/>
                    <a:pt x="785" y="4643"/>
                    <a:pt x="785" y="4643"/>
                  </a:cubicBezTo>
                  <a:cubicBezTo>
                    <a:pt x="787" y="4640"/>
                    <a:pt x="788" y="4637"/>
                    <a:pt x="788" y="4633"/>
                  </a:cubicBezTo>
                  <a:cubicBezTo>
                    <a:pt x="788" y="4600"/>
                    <a:pt x="788" y="4600"/>
                    <a:pt x="788" y="4600"/>
                  </a:cubicBezTo>
                  <a:cubicBezTo>
                    <a:pt x="788" y="4593"/>
                    <a:pt x="791" y="4586"/>
                    <a:pt x="797" y="4583"/>
                  </a:cubicBezTo>
                  <a:cubicBezTo>
                    <a:pt x="834" y="4557"/>
                    <a:pt x="834" y="4557"/>
                    <a:pt x="834" y="4557"/>
                  </a:cubicBezTo>
                  <a:cubicBezTo>
                    <a:pt x="834" y="4557"/>
                    <a:pt x="834" y="4557"/>
                    <a:pt x="834" y="4557"/>
                  </a:cubicBezTo>
                  <a:cubicBezTo>
                    <a:pt x="849" y="4547"/>
                    <a:pt x="845" y="4523"/>
                    <a:pt x="828" y="4519"/>
                  </a:cubicBezTo>
                  <a:cubicBezTo>
                    <a:pt x="769" y="4504"/>
                    <a:pt x="769" y="4504"/>
                    <a:pt x="769" y="4504"/>
                  </a:cubicBezTo>
                  <a:cubicBezTo>
                    <a:pt x="768" y="4504"/>
                    <a:pt x="768" y="4504"/>
                    <a:pt x="767" y="4504"/>
                  </a:cubicBezTo>
                  <a:cubicBezTo>
                    <a:pt x="725" y="4489"/>
                    <a:pt x="725" y="4489"/>
                    <a:pt x="725" y="4489"/>
                  </a:cubicBezTo>
                  <a:cubicBezTo>
                    <a:pt x="716" y="4485"/>
                    <a:pt x="710" y="4477"/>
                    <a:pt x="711" y="4467"/>
                  </a:cubicBezTo>
                  <a:cubicBezTo>
                    <a:pt x="712" y="4457"/>
                    <a:pt x="714" y="4446"/>
                    <a:pt x="721" y="4443"/>
                  </a:cubicBezTo>
                  <a:cubicBezTo>
                    <a:pt x="732" y="4437"/>
                    <a:pt x="749" y="4400"/>
                    <a:pt x="736" y="4400"/>
                  </a:cubicBezTo>
                  <a:cubicBezTo>
                    <a:pt x="727" y="4400"/>
                    <a:pt x="686" y="4394"/>
                    <a:pt x="661" y="4390"/>
                  </a:cubicBezTo>
                  <a:cubicBezTo>
                    <a:pt x="651" y="4388"/>
                    <a:pt x="643" y="4379"/>
                    <a:pt x="644" y="4369"/>
                  </a:cubicBezTo>
                  <a:cubicBezTo>
                    <a:pt x="647" y="4298"/>
                    <a:pt x="647" y="4298"/>
                    <a:pt x="647" y="4298"/>
                  </a:cubicBezTo>
                  <a:cubicBezTo>
                    <a:pt x="647" y="4294"/>
                    <a:pt x="648" y="4291"/>
                    <a:pt x="650" y="4287"/>
                  </a:cubicBezTo>
                  <a:cubicBezTo>
                    <a:pt x="719" y="4183"/>
                    <a:pt x="719" y="4183"/>
                    <a:pt x="719" y="4183"/>
                  </a:cubicBezTo>
                  <a:cubicBezTo>
                    <a:pt x="721" y="4180"/>
                    <a:pt x="724" y="4178"/>
                    <a:pt x="727" y="4176"/>
                  </a:cubicBezTo>
                  <a:cubicBezTo>
                    <a:pt x="777" y="4149"/>
                    <a:pt x="777" y="4149"/>
                    <a:pt x="777" y="4149"/>
                  </a:cubicBezTo>
                  <a:cubicBezTo>
                    <a:pt x="782" y="4146"/>
                    <a:pt x="788" y="4146"/>
                    <a:pt x="794" y="4149"/>
                  </a:cubicBezTo>
                  <a:cubicBezTo>
                    <a:pt x="820" y="4160"/>
                    <a:pt x="820" y="4160"/>
                    <a:pt x="820" y="4160"/>
                  </a:cubicBezTo>
                  <a:cubicBezTo>
                    <a:pt x="835" y="4166"/>
                    <a:pt x="850" y="4154"/>
                    <a:pt x="849" y="4139"/>
                  </a:cubicBezTo>
                  <a:cubicBezTo>
                    <a:pt x="847" y="4126"/>
                    <a:pt x="847" y="4126"/>
                    <a:pt x="847" y="4126"/>
                  </a:cubicBezTo>
                  <a:cubicBezTo>
                    <a:pt x="846" y="4116"/>
                    <a:pt x="853" y="4106"/>
                    <a:pt x="862" y="4104"/>
                  </a:cubicBezTo>
                  <a:cubicBezTo>
                    <a:pt x="972" y="4073"/>
                    <a:pt x="972" y="4073"/>
                    <a:pt x="972" y="4073"/>
                  </a:cubicBezTo>
                  <a:cubicBezTo>
                    <a:pt x="974" y="4072"/>
                    <a:pt x="976" y="4072"/>
                    <a:pt x="978" y="4072"/>
                  </a:cubicBezTo>
                  <a:cubicBezTo>
                    <a:pt x="1173" y="4082"/>
                    <a:pt x="1173" y="4082"/>
                    <a:pt x="1173" y="4082"/>
                  </a:cubicBezTo>
                  <a:cubicBezTo>
                    <a:pt x="1177" y="4082"/>
                    <a:pt x="1180" y="4083"/>
                    <a:pt x="1183" y="4085"/>
                  </a:cubicBezTo>
                  <a:cubicBezTo>
                    <a:pt x="1346" y="4193"/>
                    <a:pt x="1346" y="4193"/>
                    <a:pt x="1346" y="4193"/>
                  </a:cubicBezTo>
                  <a:cubicBezTo>
                    <a:pt x="1347" y="4194"/>
                    <a:pt x="1349" y="4195"/>
                    <a:pt x="1350" y="4197"/>
                  </a:cubicBezTo>
                  <a:cubicBezTo>
                    <a:pt x="1488" y="4364"/>
                    <a:pt x="1488" y="4364"/>
                    <a:pt x="1488" y="4364"/>
                  </a:cubicBezTo>
                  <a:cubicBezTo>
                    <a:pt x="1491" y="4367"/>
                    <a:pt x="1493" y="4369"/>
                    <a:pt x="1496" y="4370"/>
                  </a:cubicBezTo>
                  <a:cubicBezTo>
                    <a:pt x="1603" y="4414"/>
                    <a:pt x="1603" y="4414"/>
                    <a:pt x="1603" y="4414"/>
                  </a:cubicBezTo>
                  <a:cubicBezTo>
                    <a:pt x="1605" y="4415"/>
                    <a:pt x="1607" y="4416"/>
                    <a:pt x="1609" y="4417"/>
                  </a:cubicBezTo>
                  <a:cubicBezTo>
                    <a:pt x="1683" y="4483"/>
                    <a:pt x="1683" y="4483"/>
                    <a:pt x="1683" y="4483"/>
                  </a:cubicBezTo>
                  <a:cubicBezTo>
                    <a:pt x="1686" y="4485"/>
                    <a:pt x="1689" y="4487"/>
                    <a:pt x="1692" y="4488"/>
                  </a:cubicBezTo>
                  <a:cubicBezTo>
                    <a:pt x="1819" y="4519"/>
                    <a:pt x="1819" y="4519"/>
                    <a:pt x="1819" y="4519"/>
                  </a:cubicBezTo>
                  <a:cubicBezTo>
                    <a:pt x="1822" y="4520"/>
                    <a:pt x="1825" y="4520"/>
                    <a:pt x="1828" y="4519"/>
                  </a:cubicBezTo>
                  <a:cubicBezTo>
                    <a:pt x="1868" y="4512"/>
                    <a:pt x="1868" y="4512"/>
                    <a:pt x="1868" y="4512"/>
                  </a:cubicBezTo>
                  <a:cubicBezTo>
                    <a:pt x="1880" y="4510"/>
                    <a:pt x="1888" y="4498"/>
                    <a:pt x="1884" y="4486"/>
                  </a:cubicBezTo>
                  <a:cubicBezTo>
                    <a:pt x="1869" y="4438"/>
                    <a:pt x="1869" y="4438"/>
                    <a:pt x="1869" y="4438"/>
                  </a:cubicBezTo>
                  <a:cubicBezTo>
                    <a:pt x="1869" y="4438"/>
                    <a:pt x="1845" y="4361"/>
                    <a:pt x="1851" y="4359"/>
                  </a:cubicBezTo>
                  <a:cubicBezTo>
                    <a:pt x="1855" y="4358"/>
                    <a:pt x="1917" y="4371"/>
                    <a:pt x="1949" y="4378"/>
                  </a:cubicBezTo>
                  <a:cubicBezTo>
                    <a:pt x="1959" y="4380"/>
                    <a:pt x="1969" y="4373"/>
                    <a:pt x="1972" y="4363"/>
                  </a:cubicBezTo>
                  <a:cubicBezTo>
                    <a:pt x="1975" y="4353"/>
                    <a:pt x="1978" y="4341"/>
                    <a:pt x="1978" y="4339"/>
                  </a:cubicBezTo>
                  <a:cubicBezTo>
                    <a:pt x="1978" y="4335"/>
                    <a:pt x="1939" y="4254"/>
                    <a:pt x="1926" y="4226"/>
                  </a:cubicBezTo>
                  <a:cubicBezTo>
                    <a:pt x="1923" y="4220"/>
                    <a:pt x="1923" y="4213"/>
                    <a:pt x="1926" y="4207"/>
                  </a:cubicBezTo>
                  <a:cubicBezTo>
                    <a:pt x="1940" y="4180"/>
                    <a:pt x="1940" y="4180"/>
                    <a:pt x="1940" y="4180"/>
                  </a:cubicBezTo>
                  <a:cubicBezTo>
                    <a:pt x="1946" y="4169"/>
                    <a:pt x="1960" y="4166"/>
                    <a:pt x="1970" y="4173"/>
                  </a:cubicBezTo>
                  <a:cubicBezTo>
                    <a:pt x="2043" y="4225"/>
                    <a:pt x="2043" y="4225"/>
                    <a:pt x="2043" y="4225"/>
                  </a:cubicBezTo>
                  <a:cubicBezTo>
                    <a:pt x="2203" y="4334"/>
                    <a:pt x="2203" y="4334"/>
                    <a:pt x="2203" y="4334"/>
                  </a:cubicBezTo>
                  <a:cubicBezTo>
                    <a:pt x="2209" y="4337"/>
                    <a:pt x="2213" y="4344"/>
                    <a:pt x="2213" y="4351"/>
                  </a:cubicBezTo>
                  <a:cubicBezTo>
                    <a:pt x="2213" y="4406"/>
                    <a:pt x="2213" y="4406"/>
                    <a:pt x="2213" y="4406"/>
                  </a:cubicBezTo>
                  <a:cubicBezTo>
                    <a:pt x="2213" y="4414"/>
                    <a:pt x="2217" y="4422"/>
                    <a:pt x="2224" y="4425"/>
                  </a:cubicBezTo>
                  <a:cubicBezTo>
                    <a:pt x="2323" y="4475"/>
                    <a:pt x="2323" y="4475"/>
                    <a:pt x="2323" y="4475"/>
                  </a:cubicBezTo>
                  <a:cubicBezTo>
                    <a:pt x="2329" y="4478"/>
                    <a:pt x="2333" y="4483"/>
                    <a:pt x="2334" y="4488"/>
                  </a:cubicBezTo>
                  <a:cubicBezTo>
                    <a:pt x="2353" y="4564"/>
                    <a:pt x="2353" y="4564"/>
                    <a:pt x="2353" y="4564"/>
                  </a:cubicBezTo>
                  <a:cubicBezTo>
                    <a:pt x="2354" y="4568"/>
                    <a:pt x="2356" y="4571"/>
                    <a:pt x="2359" y="4574"/>
                  </a:cubicBezTo>
                  <a:cubicBezTo>
                    <a:pt x="2464" y="4676"/>
                    <a:pt x="2464" y="4676"/>
                    <a:pt x="2464" y="4676"/>
                  </a:cubicBezTo>
                  <a:cubicBezTo>
                    <a:pt x="2467" y="4678"/>
                    <a:pt x="2469" y="4681"/>
                    <a:pt x="2470" y="4685"/>
                  </a:cubicBezTo>
                  <a:cubicBezTo>
                    <a:pt x="2489" y="4749"/>
                    <a:pt x="2489" y="4749"/>
                    <a:pt x="2489" y="4749"/>
                  </a:cubicBezTo>
                  <a:cubicBezTo>
                    <a:pt x="2489" y="4751"/>
                    <a:pt x="2490" y="4753"/>
                    <a:pt x="2490" y="4755"/>
                  </a:cubicBezTo>
                  <a:cubicBezTo>
                    <a:pt x="2490" y="4829"/>
                    <a:pt x="2490" y="4829"/>
                    <a:pt x="2490" y="4829"/>
                  </a:cubicBezTo>
                  <a:cubicBezTo>
                    <a:pt x="2490" y="4838"/>
                    <a:pt x="2484" y="4846"/>
                    <a:pt x="2476" y="4849"/>
                  </a:cubicBezTo>
                  <a:cubicBezTo>
                    <a:pt x="2444" y="4860"/>
                    <a:pt x="2444" y="4860"/>
                    <a:pt x="2444" y="4860"/>
                  </a:cubicBezTo>
                  <a:cubicBezTo>
                    <a:pt x="2440" y="4861"/>
                    <a:pt x="2436" y="4861"/>
                    <a:pt x="2432" y="4860"/>
                  </a:cubicBezTo>
                  <a:cubicBezTo>
                    <a:pt x="2430" y="4859"/>
                    <a:pt x="2430" y="4859"/>
                    <a:pt x="2430" y="4859"/>
                  </a:cubicBezTo>
                  <a:cubicBezTo>
                    <a:pt x="2417" y="4855"/>
                    <a:pt x="2404" y="4864"/>
                    <a:pt x="2403" y="4878"/>
                  </a:cubicBezTo>
                  <a:cubicBezTo>
                    <a:pt x="2402" y="4905"/>
                    <a:pt x="2402" y="4905"/>
                    <a:pt x="2402" y="4905"/>
                  </a:cubicBezTo>
                  <a:cubicBezTo>
                    <a:pt x="2401" y="4912"/>
                    <a:pt x="2405" y="4920"/>
                    <a:pt x="2411" y="4924"/>
                  </a:cubicBezTo>
                  <a:cubicBezTo>
                    <a:pt x="2476" y="4963"/>
                    <a:pt x="2476" y="4963"/>
                    <a:pt x="2476" y="4963"/>
                  </a:cubicBezTo>
                  <a:cubicBezTo>
                    <a:pt x="2477" y="4964"/>
                    <a:pt x="2479" y="4965"/>
                    <a:pt x="2480" y="4966"/>
                  </a:cubicBezTo>
                  <a:lnTo>
                    <a:pt x="2502" y="4990"/>
                  </a:lnTo>
                  <a:close/>
                  <a:moveTo>
                    <a:pt x="3074" y="4349"/>
                  </a:moveTo>
                  <a:cubicBezTo>
                    <a:pt x="3071" y="4346"/>
                    <a:pt x="3069" y="4343"/>
                    <a:pt x="3068" y="4339"/>
                  </a:cubicBezTo>
                  <a:cubicBezTo>
                    <a:pt x="3047" y="4280"/>
                    <a:pt x="3047" y="4280"/>
                    <a:pt x="3047" y="4280"/>
                  </a:cubicBezTo>
                  <a:cubicBezTo>
                    <a:pt x="3045" y="4274"/>
                    <a:pt x="3041" y="4269"/>
                    <a:pt x="3036" y="4265"/>
                  </a:cubicBezTo>
                  <a:cubicBezTo>
                    <a:pt x="2938" y="4203"/>
                    <a:pt x="2938" y="4203"/>
                    <a:pt x="2938" y="4203"/>
                  </a:cubicBezTo>
                  <a:cubicBezTo>
                    <a:pt x="2930" y="4198"/>
                    <a:pt x="2919" y="4196"/>
                    <a:pt x="2909" y="4198"/>
                  </a:cubicBezTo>
                  <a:cubicBezTo>
                    <a:pt x="2872" y="4205"/>
                    <a:pt x="2872" y="4205"/>
                    <a:pt x="2872" y="4205"/>
                  </a:cubicBezTo>
                  <a:cubicBezTo>
                    <a:pt x="2861" y="4208"/>
                    <a:pt x="2849" y="4205"/>
                    <a:pt x="2840" y="4198"/>
                  </a:cubicBezTo>
                  <a:cubicBezTo>
                    <a:pt x="2773" y="4147"/>
                    <a:pt x="2773" y="4147"/>
                    <a:pt x="2773" y="4147"/>
                  </a:cubicBezTo>
                  <a:cubicBezTo>
                    <a:pt x="2764" y="4141"/>
                    <a:pt x="2759" y="4132"/>
                    <a:pt x="2757" y="4121"/>
                  </a:cubicBezTo>
                  <a:cubicBezTo>
                    <a:pt x="2752" y="4092"/>
                    <a:pt x="2729" y="4068"/>
                    <a:pt x="2700" y="4062"/>
                  </a:cubicBezTo>
                  <a:cubicBezTo>
                    <a:pt x="2642" y="4050"/>
                    <a:pt x="2642" y="4050"/>
                    <a:pt x="2642" y="4050"/>
                  </a:cubicBezTo>
                  <a:cubicBezTo>
                    <a:pt x="2627" y="4047"/>
                    <a:pt x="2612" y="4053"/>
                    <a:pt x="2602" y="4065"/>
                  </a:cubicBezTo>
                  <a:cubicBezTo>
                    <a:pt x="2587" y="4086"/>
                    <a:pt x="2558" y="4087"/>
                    <a:pt x="2541" y="4068"/>
                  </a:cubicBezTo>
                  <a:cubicBezTo>
                    <a:pt x="2507" y="4031"/>
                    <a:pt x="2507" y="4031"/>
                    <a:pt x="2507" y="4031"/>
                  </a:cubicBezTo>
                  <a:cubicBezTo>
                    <a:pt x="2479" y="4002"/>
                    <a:pt x="2479" y="4002"/>
                    <a:pt x="2479" y="4002"/>
                  </a:cubicBezTo>
                  <a:cubicBezTo>
                    <a:pt x="2477" y="4001"/>
                    <a:pt x="2476" y="4000"/>
                    <a:pt x="2474" y="3999"/>
                  </a:cubicBezTo>
                  <a:cubicBezTo>
                    <a:pt x="2383" y="3939"/>
                    <a:pt x="2383" y="3939"/>
                    <a:pt x="2383" y="3939"/>
                  </a:cubicBezTo>
                  <a:cubicBezTo>
                    <a:pt x="2367" y="3929"/>
                    <a:pt x="2347" y="3936"/>
                    <a:pt x="2341" y="3954"/>
                  </a:cubicBezTo>
                  <a:cubicBezTo>
                    <a:pt x="2326" y="4006"/>
                    <a:pt x="2326" y="4006"/>
                    <a:pt x="2326" y="4006"/>
                  </a:cubicBezTo>
                  <a:cubicBezTo>
                    <a:pt x="2322" y="4017"/>
                    <a:pt x="2313" y="4025"/>
                    <a:pt x="2301" y="4026"/>
                  </a:cubicBezTo>
                  <a:cubicBezTo>
                    <a:pt x="2288" y="4027"/>
                    <a:pt x="2288" y="4027"/>
                    <a:pt x="2288" y="4027"/>
                  </a:cubicBezTo>
                  <a:cubicBezTo>
                    <a:pt x="2280" y="4028"/>
                    <a:pt x="2271" y="4024"/>
                    <a:pt x="2265" y="4017"/>
                  </a:cubicBezTo>
                  <a:cubicBezTo>
                    <a:pt x="2255" y="4004"/>
                    <a:pt x="2237" y="3984"/>
                    <a:pt x="2230" y="3983"/>
                  </a:cubicBezTo>
                  <a:cubicBezTo>
                    <a:pt x="2222" y="3982"/>
                    <a:pt x="2180" y="3987"/>
                    <a:pt x="2160" y="3990"/>
                  </a:cubicBezTo>
                  <a:cubicBezTo>
                    <a:pt x="2153" y="3991"/>
                    <a:pt x="2147" y="3994"/>
                    <a:pt x="2142" y="4000"/>
                  </a:cubicBezTo>
                  <a:cubicBezTo>
                    <a:pt x="2125" y="4021"/>
                    <a:pt x="2125" y="4021"/>
                    <a:pt x="2125" y="4021"/>
                  </a:cubicBezTo>
                  <a:cubicBezTo>
                    <a:pt x="2114" y="4034"/>
                    <a:pt x="2117" y="4054"/>
                    <a:pt x="2131" y="4063"/>
                  </a:cubicBezTo>
                  <a:cubicBezTo>
                    <a:pt x="2139" y="4069"/>
                    <a:pt x="2139" y="4069"/>
                    <a:pt x="2139" y="4069"/>
                  </a:cubicBezTo>
                  <a:cubicBezTo>
                    <a:pt x="2142" y="4071"/>
                    <a:pt x="2145" y="4072"/>
                    <a:pt x="2149" y="4073"/>
                  </a:cubicBezTo>
                  <a:cubicBezTo>
                    <a:pt x="2230" y="4089"/>
                    <a:pt x="2230" y="4089"/>
                    <a:pt x="2230" y="4089"/>
                  </a:cubicBezTo>
                  <a:cubicBezTo>
                    <a:pt x="2239" y="4091"/>
                    <a:pt x="2246" y="4097"/>
                    <a:pt x="2250" y="4105"/>
                  </a:cubicBezTo>
                  <a:cubicBezTo>
                    <a:pt x="2256" y="4119"/>
                    <a:pt x="2256" y="4119"/>
                    <a:pt x="2256" y="4119"/>
                  </a:cubicBezTo>
                  <a:cubicBezTo>
                    <a:pt x="2263" y="4134"/>
                    <a:pt x="2256" y="4151"/>
                    <a:pt x="2241" y="4157"/>
                  </a:cubicBezTo>
                  <a:cubicBezTo>
                    <a:pt x="2224" y="4164"/>
                    <a:pt x="2224" y="4164"/>
                    <a:pt x="2224" y="4164"/>
                  </a:cubicBezTo>
                  <a:cubicBezTo>
                    <a:pt x="2209" y="4169"/>
                    <a:pt x="2202" y="4186"/>
                    <a:pt x="2208" y="4201"/>
                  </a:cubicBezTo>
                  <a:cubicBezTo>
                    <a:pt x="2238" y="4276"/>
                    <a:pt x="2238" y="4276"/>
                    <a:pt x="2238" y="4276"/>
                  </a:cubicBezTo>
                  <a:cubicBezTo>
                    <a:pt x="2239" y="4279"/>
                    <a:pt x="2241" y="4282"/>
                    <a:pt x="2244" y="4284"/>
                  </a:cubicBezTo>
                  <a:cubicBezTo>
                    <a:pt x="2414" y="4465"/>
                    <a:pt x="2414" y="4465"/>
                    <a:pt x="2414" y="4465"/>
                  </a:cubicBezTo>
                  <a:cubicBezTo>
                    <a:pt x="2417" y="4468"/>
                    <a:pt x="2420" y="4473"/>
                    <a:pt x="2421" y="4478"/>
                  </a:cubicBezTo>
                  <a:cubicBezTo>
                    <a:pt x="2443" y="4588"/>
                    <a:pt x="2443" y="4588"/>
                    <a:pt x="2443" y="4588"/>
                  </a:cubicBezTo>
                  <a:cubicBezTo>
                    <a:pt x="2444" y="4594"/>
                    <a:pt x="2448" y="4600"/>
                    <a:pt x="2453" y="4604"/>
                  </a:cubicBezTo>
                  <a:cubicBezTo>
                    <a:pt x="2530" y="4670"/>
                    <a:pt x="2530" y="4670"/>
                    <a:pt x="2530" y="4670"/>
                  </a:cubicBezTo>
                  <a:cubicBezTo>
                    <a:pt x="2532" y="4671"/>
                    <a:pt x="2533" y="4673"/>
                    <a:pt x="2535" y="4675"/>
                  </a:cubicBezTo>
                  <a:cubicBezTo>
                    <a:pt x="2574" y="4733"/>
                    <a:pt x="2574" y="4733"/>
                    <a:pt x="2574" y="4733"/>
                  </a:cubicBezTo>
                  <a:cubicBezTo>
                    <a:pt x="2577" y="4737"/>
                    <a:pt x="2579" y="4742"/>
                    <a:pt x="2579" y="4747"/>
                  </a:cubicBezTo>
                  <a:cubicBezTo>
                    <a:pt x="2584" y="4851"/>
                    <a:pt x="2584" y="4851"/>
                    <a:pt x="2584" y="4851"/>
                  </a:cubicBezTo>
                  <a:cubicBezTo>
                    <a:pt x="2584" y="4852"/>
                    <a:pt x="2585" y="4854"/>
                    <a:pt x="2585" y="4855"/>
                  </a:cubicBezTo>
                  <a:cubicBezTo>
                    <a:pt x="2594" y="4903"/>
                    <a:pt x="2594" y="4903"/>
                    <a:pt x="2594" y="4903"/>
                  </a:cubicBezTo>
                  <a:cubicBezTo>
                    <a:pt x="2594" y="4905"/>
                    <a:pt x="2595" y="4907"/>
                    <a:pt x="2595" y="4908"/>
                  </a:cubicBezTo>
                  <a:cubicBezTo>
                    <a:pt x="2595" y="4951"/>
                    <a:pt x="2595" y="4951"/>
                    <a:pt x="2595" y="4951"/>
                  </a:cubicBezTo>
                  <a:cubicBezTo>
                    <a:pt x="2595" y="4952"/>
                    <a:pt x="2594" y="4953"/>
                    <a:pt x="2594" y="4954"/>
                  </a:cubicBezTo>
                  <a:cubicBezTo>
                    <a:pt x="2585" y="5054"/>
                    <a:pt x="2585" y="5054"/>
                    <a:pt x="2585" y="5054"/>
                  </a:cubicBezTo>
                  <a:cubicBezTo>
                    <a:pt x="2585" y="5057"/>
                    <a:pt x="2585" y="5061"/>
                    <a:pt x="2586" y="5064"/>
                  </a:cubicBezTo>
                  <a:cubicBezTo>
                    <a:pt x="2620" y="5185"/>
                    <a:pt x="2620" y="5185"/>
                    <a:pt x="2620" y="5185"/>
                  </a:cubicBezTo>
                  <a:cubicBezTo>
                    <a:pt x="2620" y="5187"/>
                    <a:pt x="2621" y="5189"/>
                    <a:pt x="2622" y="5190"/>
                  </a:cubicBezTo>
                  <a:cubicBezTo>
                    <a:pt x="2677" y="5297"/>
                    <a:pt x="2677" y="5297"/>
                    <a:pt x="2677" y="5297"/>
                  </a:cubicBezTo>
                  <a:cubicBezTo>
                    <a:pt x="2678" y="5297"/>
                    <a:pt x="2678" y="5297"/>
                    <a:pt x="2678" y="5298"/>
                  </a:cubicBezTo>
                  <a:cubicBezTo>
                    <a:pt x="2738" y="5399"/>
                    <a:pt x="2738" y="5399"/>
                    <a:pt x="2738" y="5399"/>
                  </a:cubicBezTo>
                  <a:cubicBezTo>
                    <a:pt x="2740" y="5402"/>
                    <a:pt x="2742" y="5405"/>
                    <a:pt x="2745" y="5407"/>
                  </a:cubicBezTo>
                  <a:cubicBezTo>
                    <a:pt x="2789" y="5443"/>
                    <a:pt x="2789" y="5443"/>
                    <a:pt x="2789" y="5443"/>
                  </a:cubicBezTo>
                  <a:cubicBezTo>
                    <a:pt x="2791" y="5444"/>
                    <a:pt x="2792" y="5445"/>
                    <a:pt x="2793" y="5447"/>
                  </a:cubicBezTo>
                  <a:cubicBezTo>
                    <a:pt x="2808" y="5465"/>
                    <a:pt x="2808" y="5465"/>
                    <a:pt x="2808" y="5465"/>
                  </a:cubicBezTo>
                  <a:cubicBezTo>
                    <a:pt x="2817" y="5476"/>
                    <a:pt x="2833" y="5478"/>
                    <a:pt x="2845" y="5470"/>
                  </a:cubicBezTo>
                  <a:cubicBezTo>
                    <a:pt x="2854" y="5463"/>
                    <a:pt x="2859" y="5452"/>
                    <a:pt x="2857" y="5441"/>
                  </a:cubicBezTo>
                  <a:cubicBezTo>
                    <a:pt x="2827" y="5288"/>
                    <a:pt x="2827" y="5288"/>
                    <a:pt x="2827" y="5288"/>
                  </a:cubicBezTo>
                  <a:cubicBezTo>
                    <a:pt x="2827" y="5287"/>
                    <a:pt x="2827" y="5287"/>
                    <a:pt x="2827" y="5286"/>
                  </a:cubicBezTo>
                  <a:cubicBezTo>
                    <a:pt x="2817" y="5189"/>
                    <a:pt x="2817" y="5189"/>
                    <a:pt x="2817" y="5189"/>
                  </a:cubicBezTo>
                  <a:cubicBezTo>
                    <a:pt x="2817" y="5188"/>
                    <a:pt x="2817" y="5187"/>
                    <a:pt x="2817" y="5186"/>
                  </a:cubicBezTo>
                  <a:cubicBezTo>
                    <a:pt x="2819" y="5046"/>
                    <a:pt x="2819" y="5046"/>
                    <a:pt x="2819" y="5046"/>
                  </a:cubicBezTo>
                  <a:cubicBezTo>
                    <a:pt x="2821" y="4979"/>
                    <a:pt x="2821" y="4979"/>
                    <a:pt x="2821" y="4979"/>
                  </a:cubicBezTo>
                  <a:cubicBezTo>
                    <a:pt x="2821" y="4978"/>
                    <a:pt x="2821" y="4977"/>
                    <a:pt x="2821" y="4975"/>
                  </a:cubicBezTo>
                  <a:cubicBezTo>
                    <a:pt x="2809" y="4861"/>
                    <a:pt x="2809" y="4861"/>
                    <a:pt x="2809" y="4861"/>
                  </a:cubicBezTo>
                  <a:cubicBezTo>
                    <a:pt x="2809" y="4856"/>
                    <a:pt x="2810" y="4851"/>
                    <a:pt x="2812" y="4846"/>
                  </a:cubicBezTo>
                  <a:cubicBezTo>
                    <a:pt x="2859" y="4750"/>
                    <a:pt x="2859" y="4750"/>
                    <a:pt x="2859" y="4750"/>
                  </a:cubicBezTo>
                  <a:cubicBezTo>
                    <a:pt x="2860" y="4748"/>
                    <a:pt x="2860" y="4745"/>
                    <a:pt x="2861" y="4743"/>
                  </a:cubicBezTo>
                  <a:cubicBezTo>
                    <a:pt x="2876" y="4669"/>
                    <a:pt x="2876" y="4669"/>
                    <a:pt x="2876" y="4669"/>
                  </a:cubicBezTo>
                  <a:cubicBezTo>
                    <a:pt x="2878" y="4662"/>
                    <a:pt x="2882" y="4655"/>
                    <a:pt x="2889" y="4651"/>
                  </a:cubicBezTo>
                  <a:cubicBezTo>
                    <a:pt x="2984" y="4591"/>
                    <a:pt x="2984" y="4591"/>
                    <a:pt x="2984" y="4591"/>
                  </a:cubicBezTo>
                  <a:cubicBezTo>
                    <a:pt x="2986" y="4589"/>
                    <a:pt x="2987" y="4588"/>
                    <a:pt x="2989" y="4586"/>
                  </a:cubicBezTo>
                  <a:cubicBezTo>
                    <a:pt x="3093" y="4479"/>
                    <a:pt x="3093" y="4479"/>
                    <a:pt x="3093" y="4479"/>
                  </a:cubicBezTo>
                  <a:cubicBezTo>
                    <a:pt x="3096" y="4476"/>
                    <a:pt x="3098" y="4473"/>
                    <a:pt x="3099" y="4469"/>
                  </a:cubicBezTo>
                  <a:cubicBezTo>
                    <a:pt x="3118" y="4419"/>
                    <a:pt x="3118" y="4419"/>
                    <a:pt x="3118" y="4419"/>
                  </a:cubicBezTo>
                  <a:cubicBezTo>
                    <a:pt x="3122" y="4408"/>
                    <a:pt x="3120" y="4397"/>
                    <a:pt x="3112" y="4389"/>
                  </a:cubicBezTo>
                  <a:lnTo>
                    <a:pt x="3074" y="4349"/>
                  </a:lnTo>
                  <a:close/>
                  <a:moveTo>
                    <a:pt x="3961" y="3784"/>
                  </a:moveTo>
                  <a:cubicBezTo>
                    <a:pt x="3941" y="3706"/>
                    <a:pt x="3941" y="3706"/>
                    <a:pt x="3941" y="3706"/>
                  </a:cubicBezTo>
                  <a:cubicBezTo>
                    <a:pt x="3939" y="3701"/>
                    <a:pt x="3937" y="3696"/>
                    <a:pt x="3933" y="3692"/>
                  </a:cubicBezTo>
                  <a:cubicBezTo>
                    <a:pt x="3872" y="3637"/>
                    <a:pt x="3872" y="3637"/>
                    <a:pt x="3872" y="3637"/>
                  </a:cubicBezTo>
                  <a:cubicBezTo>
                    <a:pt x="3869" y="3634"/>
                    <a:pt x="3864" y="3632"/>
                    <a:pt x="3860" y="3630"/>
                  </a:cubicBezTo>
                  <a:cubicBezTo>
                    <a:pt x="3713" y="3596"/>
                    <a:pt x="3713" y="3596"/>
                    <a:pt x="3713" y="3596"/>
                  </a:cubicBezTo>
                  <a:cubicBezTo>
                    <a:pt x="3708" y="3595"/>
                    <a:pt x="3704" y="3595"/>
                    <a:pt x="3699" y="3596"/>
                  </a:cubicBezTo>
                  <a:cubicBezTo>
                    <a:pt x="3618" y="3621"/>
                    <a:pt x="3618" y="3621"/>
                    <a:pt x="3618" y="3621"/>
                  </a:cubicBezTo>
                  <a:cubicBezTo>
                    <a:pt x="3612" y="3622"/>
                    <a:pt x="3605" y="3622"/>
                    <a:pt x="3599" y="3620"/>
                  </a:cubicBezTo>
                  <a:cubicBezTo>
                    <a:pt x="3516" y="3585"/>
                    <a:pt x="3516" y="3585"/>
                    <a:pt x="3516" y="3585"/>
                  </a:cubicBezTo>
                  <a:cubicBezTo>
                    <a:pt x="3512" y="3583"/>
                    <a:pt x="3509" y="3582"/>
                    <a:pt x="3505" y="3582"/>
                  </a:cubicBezTo>
                  <a:cubicBezTo>
                    <a:pt x="3427" y="3582"/>
                    <a:pt x="3427" y="3582"/>
                    <a:pt x="3427" y="3582"/>
                  </a:cubicBezTo>
                  <a:cubicBezTo>
                    <a:pt x="3419" y="3582"/>
                    <a:pt x="3412" y="3579"/>
                    <a:pt x="3406" y="3573"/>
                  </a:cubicBezTo>
                  <a:cubicBezTo>
                    <a:pt x="3359" y="3522"/>
                    <a:pt x="3359" y="3522"/>
                    <a:pt x="3359" y="3522"/>
                  </a:cubicBezTo>
                  <a:cubicBezTo>
                    <a:pt x="3355" y="3517"/>
                    <a:pt x="3350" y="3515"/>
                    <a:pt x="3344" y="3513"/>
                  </a:cubicBezTo>
                  <a:cubicBezTo>
                    <a:pt x="3311" y="3506"/>
                    <a:pt x="3311" y="3506"/>
                    <a:pt x="3311" y="3506"/>
                  </a:cubicBezTo>
                  <a:cubicBezTo>
                    <a:pt x="3300" y="3504"/>
                    <a:pt x="3289" y="3508"/>
                    <a:pt x="3283" y="3517"/>
                  </a:cubicBezTo>
                  <a:cubicBezTo>
                    <a:pt x="3275" y="3527"/>
                    <a:pt x="3267" y="3540"/>
                    <a:pt x="3268" y="3544"/>
                  </a:cubicBezTo>
                  <a:cubicBezTo>
                    <a:pt x="3269" y="3551"/>
                    <a:pt x="3322" y="3617"/>
                    <a:pt x="3332" y="3630"/>
                  </a:cubicBezTo>
                  <a:cubicBezTo>
                    <a:pt x="3334" y="3631"/>
                    <a:pt x="3335" y="3633"/>
                    <a:pt x="3336" y="3634"/>
                  </a:cubicBezTo>
                  <a:cubicBezTo>
                    <a:pt x="3345" y="3641"/>
                    <a:pt x="3345" y="3641"/>
                    <a:pt x="3345" y="3641"/>
                  </a:cubicBezTo>
                  <a:cubicBezTo>
                    <a:pt x="3356" y="3651"/>
                    <a:pt x="3358" y="3668"/>
                    <a:pt x="3349" y="3680"/>
                  </a:cubicBezTo>
                  <a:cubicBezTo>
                    <a:pt x="3339" y="3694"/>
                    <a:pt x="3339" y="3694"/>
                    <a:pt x="3339" y="3694"/>
                  </a:cubicBezTo>
                  <a:cubicBezTo>
                    <a:pt x="3334" y="3700"/>
                    <a:pt x="3332" y="3708"/>
                    <a:pt x="3333" y="3716"/>
                  </a:cubicBezTo>
                  <a:cubicBezTo>
                    <a:pt x="3334" y="3723"/>
                    <a:pt x="3334" y="3723"/>
                    <a:pt x="3334" y="3723"/>
                  </a:cubicBezTo>
                  <a:cubicBezTo>
                    <a:pt x="3337" y="3737"/>
                    <a:pt x="3349" y="3747"/>
                    <a:pt x="3363" y="3747"/>
                  </a:cubicBezTo>
                  <a:cubicBezTo>
                    <a:pt x="3385" y="3746"/>
                    <a:pt x="3415" y="3745"/>
                    <a:pt x="3420" y="3745"/>
                  </a:cubicBezTo>
                  <a:cubicBezTo>
                    <a:pt x="3423" y="3745"/>
                    <a:pt x="3431" y="3744"/>
                    <a:pt x="3440" y="3743"/>
                  </a:cubicBezTo>
                  <a:cubicBezTo>
                    <a:pt x="3461" y="3742"/>
                    <a:pt x="3475" y="3763"/>
                    <a:pt x="3468" y="3782"/>
                  </a:cubicBezTo>
                  <a:cubicBezTo>
                    <a:pt x="3468" y="3782"/>
                    <a:pt x="3468" y="3782"/>
                    <a:pt x="3468" y="3783"/>
                  </a:cubicBezTo>
                  <a:cubicBezTo>
                    <a:pt x="3466" y="3786"/>
                    <a:pt x="3416" y="3832"/>
                    <a:pt x="3397" y="3849"/>
                  </a:cubicBezTo>
                  <a:cubicBezTo>
                    <a:pt x="3393" y="3853"/>
                    <a:pt x="3387" y="3856"/>
                    <a:pt x="3380" y="3856"/>
                  </a:cubicBezTo>
                  <a:cubicBezTo>
                    <a:pt x="3365" y="3857"/>
                    <a:pt x="3338" y="3857"/>
                    <a:pt x="3334" y="3854"/>
                  </a:cubicBezTo>
                  <a:cubicBezTo>
                    <a:pt x="3331" y="3852"/>
                    <a:pt x="3329" y="3838"/>
                    <a:pt x="3327" y="3825"/>
                  </a:cubicBezTo>
                  <a:cubicBezTo>
                    <a:pt x="3325" y="3810"/>
                    <a:pt x="3312" y="3799"/>
                    <a:pt x="3298" y="3800"/>
                  </a:cubicBezTo>
                  <a:cubicBezTo>
                    <a:pt x="3179" y="3807"/>
                    <a:pt x="3179" y="3807"/>
                    <a:pt x="3179" y="3807"/>
                  </a:cubicBezTo>
                  <a:cubicBezTo>
                    <a:pt x="3166" y="3808"/>
                    <a:pt x="3155" y="3819"/>
                    <a:pt x="3153" y="3832"/>
                  </a:cubicBezTo>
                  <a:cubicBezTo>
                    <a:pt x="3148" y="3883"/>
                    <a:pt x="3148" y="3883"/>
                    <a:pt x="3148" y="3883"/>
                  </a:cubicBezTo>
                  <a:cubicBezTo>
                    <a:pt x="3148" y="3887"/>
                    <a:pt x="3148" y="3891"/>
                    <a:pt x="3149" y="3895"/>
                  </a:cubicBezTo>
                  <a:cubicBezTo>
                    <a:pt x="3154" y="3908"/>
                    <a:pt x="3162" y="3939"/>
                    <a:pt x="3142" y="3934"/>
                  </a:cubicBezTo>
                  <a:cubicBezTo>
                    <a:pt x="3125" y="3931"/>
                    <a:pt x="3094" y="3909"/>
                    <a:pt x="3074" y="3894"/>
                  </a:cubicBezTo>
                  <a:cubicBezTo>
                    <a:pt x="3063" y="3885"/>
                    <a:pt x="3047" y="3886"/>
                    <a:pt x="3038" y="3897"/>
                  </a:cubicBezTo>
                  <a:cubicBezTo>
                    <a:pt x="3028" y="3906"/>
                    <a:pt x="3019" y="3918"/>
                    <a:pt x="3020" y="3921"/>
                  </a:cubicBezTo>
                  <a:cubicBezTo>
                    <a:pt x="3020" y="3926"/>
                    <a:pt x="3024" y="3946"/>
                    <a:pt x="3027" y="3959"/>
                  </a:cubicBezTo>
                  <a:cubicBezTo>
                    <a:pt x="3029" y="3969"/>
                    <a:pt x="3026" y="3978"/>
                    <a:pt x="3020" y="3984"/>
                  </a:cubicBezTo>
                  <a:cubicBezTo>
                    <a:pt x="2995" y="4010"/>
                    <a:pt x="2995" y="4010"/>
                    <a:pt x="2995" y="4010"/>
                  </a:cubicBezTo>
                  <a:cubicBezTo>
                    <a:pt x="2986" y="4019"/>
                    <a:pt x="2985" y="4032"/>
                    <a:pt x="2990" y="4043"/>
                  </a:cubicBezTo>
                  <a:cubicBezTo>
                    <a:pt x="3017" y="4094"/>
                    <a:pt x="3017" y="4094"/>
                    <a:pt x="3017" y="4094"/>
                  </a:cubicBezTo>
                  <a:cubicBezTo>
                    <a:pt x="3038" y="4140"/>
                    <a:pt x="3038" y="4140"/>
                    <a:pt x="3038" y="4140"/>
                  </a:cubicBezTo>
                  <a:cubicBezTo>
                    <a:pt x="3038" y="4140"/>
                    <a:pt x="3038" y="4141"/>
                    <a:pt x="3039" y="4141"/>
                  </a:cubicBezTo>
                  <a:cubicBezTo>
                    <a:pt x="3082" y="4223"/>
                    <a:pt x="3082" y="4223"/>
                    <a:pt x="3082" y="4223"/>
                  </a:cubicBezTo>
                  <a:cubicBezTo>
                    <a:pt x="3088" y="4234"/>
                    <a:pt x="3099" y="4240"/>
                    <a:pt x="3111" y="4237"/>
                  </a:cubicBezTo>
                  <a:cubicBezTo>
                    <a:pt x="3181" y="4224"/>
                    <a:pt x="3181" y="4224"/>
                    <a:pt x="3181" y="4224"/>
                  </a:cubicBezTo>
                  <a:cubicBezTo>
                    <a:pt x="3182" y="4224"/>
                    <a:pt x="3184" y="4223"/>
                    <a:pt x="3186" y="4223"/>
                  </a:cubicBezTo>
                  <a:cubicBezTo>
                    <a:pt x="3232" y="4205"/>
                    <a:pt x="3232" y="4205"/>
                    <a:pt x="3232" y="4205"/>
                  </a:cubicBezTo>
                  <a:cubicBezTo>
                    <a:pt x="3238" y="4202"/>
                    <a:pt x="3244" y="4196"/>
                    <a:pt x="3247" y="4190"/>
                  </a:cubicBezTo>
                  <a:cubicBezTo>
                    <a:pt x="3325" y="4009"/>
                    <a:pt x="3325" y="4009"/>
                    <a:pt x="3325" y="4009"/>
                  </a:cubicBezTo>
                  <a:cubicBezTo>
                    <a:pt x="3326" y="4006"/>
                    <a:pt x="3328" y="4003"/>
                    <a:pt x="3330" y="4001"/>
                  </a:cubicBezTo>
                  <a:cubicBezTo>
                    <a:pt x="3432" y="3891"/>
                    <a:pt x="3432" y="3891"/>
                    <a:pt x="3432" y="3891"/>
                  </a:cubicBezTo>
                  <a:cubicBezTo>
                    <a:pt x="3487" y="3835"/>
                    <a:pt x="3487" y="3835"/>
                    <a:pt x="3487" y="3835"/>
                  </a:cubicBezTo>
                  <a:cubicBezTo>
                    <a:pt x="3493" y="3828"/>
                    <a:pt x="3501" y="3825"/>
                    <a:pt x="3510" y="3826"/>
                  </a:cubicBezTo>
                  <a:cubicBezTo>
                    <a:pt x="3673" y="3846"/>
                    <a:pt x="3673" y="3846"/>
                    <a:pt x="3673" y="3846"/>
                  </a:cubicBezTo>
                  <a:cubicBezTo>
                    <a:pt x="3678" y="3847"/>
                    <a:pt x="3682" y="3846"/>
                    <a:pt x="3687" y="3844"/>
                  </a:cubicBezTo>
                  <a:cubicBezTo>
                    <a:pt x="3723" y="3830"/>
                    <a:pt x="3723" y="3830"/>
                    <a:pt x="3723" y="3830"/>
                  </a:cubicBezTo>
                  <a:cubicBezTo>
                    <a:pt x="3731" y="3827"/>
                    <a:pt x="3741" y="3828"/>
                    <a:pt x="3748" y="3833"/>
                  </a:cubicBezTo>
                  <a:cubicBezTo>
                    <a:pt x="3792" y="3864"/>
                    <a:pt x="3792" y="3864"/>
                    <a:pt x="3792" y="3864"/>
                  </a:cubicBezTo>
                  <a:cubicBezTo>
                    <a:pt x="3797" y="3867"/>
                    <a:pt x="3802" y="3869"/>
                    <a:pt x="3808" y="3869"/>
                  </a:cubicBezTo>
                  <a:cubicBezTo>
                    <a:pt x="3886" y="3869"/>
                    <a:pt x="3886" y="3869"/>
                    <a:pt x="3886" y="3869"/>
                  </a:cubicBezTo>
                  <a:cubicBezTo>
                    <a:pt x="3889" y="3869"/>
                    <a:pt x="3891" y="3869"/>
                    <a:pt x="3893" y="3870"/>
                  </a:cubicBezTo>
                  <a:cubicBezTo>
                    <a:pt x="3911" y="3875"/>
                    <a:pt x="3911" y="3875"/>
                    <a:pt x="3911" y="3875"/>
                  </a:cubicBezTo>
                  <a:cubicBezTo>
                    <a:pt x="3925" y="3879"/>
                    <a:pt x="3941" y="3870"/>
                    <a:pt x="3945" y="3855"/>
                  </a:cubicBezTo>
                  <a:cubicBezTo>
                    <a:pt x="3961" y="3799"/>
                    <a:pt x="3961" y="3799"/>
                    <a:pt x="3961" y="3799"/>
                  </a:cubicBezTo>
                  <a:cubicBezTo>
                    <a:pt x="3962" y="3794"/>
                    <a:pt x="3962" y="3789"/>
                    <a:pt x="3961" y="3784"/>
                  </a:cubicBezTo>
                  <a:close/>
                  <a:moveTo>
                    <a:pt x="657" y="1625"/>
                  </a:moveTo>
                  <a:cubicBezTo>
                    <a:pt x="666" y="1625"/>
                    <a:pt x="743" y="1763"/>
                    <a:pt x="746" y="1771"/>
                  </a:cubicBezTo>
                  <a:cubicBezTo>
                    <a:pt x="748" y="1777"/>
                    <a:pt x="675" y="1813"/>
                    <a:pt x="630" y="1834"/>
                  </a:cubicBezTo>
                  <a:cubicBezTo>
                    <a:pt x="614" y="1842"/>
                    <a:pt x="610" y="1864"/>
                    <a:pt x="623" y="1876"/>
                  </a:cubicBezTo>
                  <a:cubicBezTo>
                    <a:pt x="660" y="1910"/>
                    <a:pt x="660" y="1910"/>
                    <a:pt x="660" y="1910"/>
                  </a:cubicBezTo>
                  <a:cubicBezTo>
                    <a:pt x="661" y="1911"/>
                    <a:pt x="662" y="1912"/>
                    <a:pt x="664" y="1913"/>
                  </a:cubicBezTo>
                  <a:cubicBezTo>
                    <a:pt x="673" y="1919"/>
                    <a:pt x="715" y="1945"/>
                    <a:pt x="726" y="1963"/>
                  </a:cubicBezTo>
                  <a:cubicBezTo>
                    <a:pt x="739" y="1983"/>
                    <a:pt x="769" y="2055"/>
                    <a:pt x="772" y="2063"/>
                  </a:cubicBezTo>
                  <a:cubicBezTo>
                    <a:pt x="775" y="2071"/>
                    <a:pt x="852" y="2235"/>
                    <a:pt x="868" y="2269"/>
                  </a:cubicBezTo>
                  <a:cubicBezTo>
                    <a:pt x="870" y="2273"/>
                    <a:pt x="871" y="2278"/>
                    <a:pt x="871" y="2282"/>
                  </a:cubicBezTo>
                  <a:cubicBezTo>
                    <a:pt x="864" y="2381"/>
                    <a:pt x="864" y="2381"/>
                    <a:pt x="864" y="2381"/>
                  </a:cubicBezTo>
                  <a:cubicBezTo>
                    <a:pt x="863" y="2388"/>
                    <a:pt x="859" y="2395"/>
                    <a:pt x="854" y="2399"/>
                  </a:cubicBezTo>
                  <a:cubicBezTo>
                    <a:pt x="745" y="2482"/>
                    <a:pt x="745" y="2482"/>
                    <a:pt x="745" y="2482"/>
                  </a:cubicBezTo>
                  <a:cubicBezTo>
                    <a:pt x="738" y="2487"/>
                    <a:pt x="735" y="2495"/>
                    <a:pt x="735" y="2503"/>
                  </a:cubicBezTo>
                  <a:cubicBezTo>
                    <a:pt x="735" y="2526"/>
                    <a:pt x="736" y="2575"/>
                    <a:pt x="749" y="2585"/>
                  </a:cubicBezTo>
                  <a:cubicBezTo>
                    <a:pt x="766" y="2598"/>
                    <a:pt x="788" y="2645"/>
                    <a:pt x="805" y="2651"/>
                  </a:cubicBezTo>
                  <a:cubicBezTo>
                    <a:pt x="822" y="2656"/>
                    <a:pt x="845" y="2670"/>
                    <a:pt x="881" y="2680"/>
                  </a:cubicBezTo>
                  <a:cubicBezTo>
                    <a:pt x="917" y="2690"/>
                    <a:pt x="934" y="2694"/>
                    <a:pt x="950" y="2712"/>
                  </a:cubicBezTo>
                  <a:cubicBezTo>
                    <a:pt x="966" y="2729"/>
                    <a:pt x="1009" y="2781"/>
                    <a:pt x="1013" y="2797"/>
                  </a:cubicBezTo>
                  <a:cubicBezTo>
                    <a:pt x="1015" y="2803"/>
                    <a:pt x="1016" y="2811"/>
                    <a:pt x="1016" y="2819"/>
                  </a:cubicBezTo>
                  <a:cubicBezTo>
                    <a:pt x="1017" y="2830"/>
                    <a:pt x="1025" y="2840"/>
                    <a:pt x="1037" y="2843"/>
                  </a:cubicBezTo>
                  <a:cubicBezTo>
                    <a:pt x="1065" y="2848"/>
                    <a:pt x="1114" y="2860"/>
                    <a:pt x="1111" y="2873"/>
                  </a:cubicBezTo>
                  <a:cubicBezTo>
                    <a:pt x="1107" y="2890"/>
                    <a:pt x="986" y="2916"/>
                    <a:pt x="993" y="2932"/>
                  </a:cubicBezTo>
                  <a:cubicBezTo>
                    <a:pt x="1001" y="2949"/>
                    <a:pt x="1080" y="3010"/>
                    <a:pt x="1081" y="3019"/>
                  </a:cubicBezTo>
                  <a:cubicBezTo>
                    <a:pt x="1082" y="3027"/>
                    <a:pt x="1148" y="3106"/>
                    <a:pt x="1157" y="3117"/>
                  </a:cubicBezTo>
                  <a:cubicBezTo>
                    <a:pt x="1159" y="3119"/>
                    <a:pt x="1162" y="3121"/>
                    <a:pt x="1166" y="3123"/>
                  </a:cubicBezTo>
                  <a:cubicBezTo>
                    <a:pt x="1183" y="3131"/>
                    <a:pt x="1203" y="3117"/>
                    <a:pt x="1202" y="3098"/>
                  </a:cubicBezTo>
                  <a:cubicBezTo>
                    <a:pt x="1201" y="3097"/>
                    <a:pt x="1201" y="3097"/>
                    <a:pt x="1201" y="3097"/>
                  </a:cubicBezTo>
                  <a:cubicBezTo>
                    <a:pt x="1201" y="3087"/>
                    <a:pt x="1206" y="3077"/>
                    <a:pt x="1215" y="3072"/>
                  </a:cubicBezTo>
                  <a:cubicBezTo>
                    <a:pt x="1285" y="3037"/>
                    <a:pt x="1285" y="3037"/>
                    <a:pt x="1285" y="3037"/>
                  </a:cubicBezTo>
                  <a:cubicBezTo>
                    <a:pt x="1289" y="3035"/>
                    <a:pt x="1293" y="3031"/>
                    <a:pt x="1295" y="3027"/>
                  </a:cubicBezTo>
                  <a:cubicBezTo>
                    <a:pt x="1301" y="3016"/>
                    <a:pt x="1318" y="2996"/>
                    <a:pt x="1361" y="2992"/>
                  </a:cubicBezTo>
                  <a:cubicBezTo>
                    <a:pt x="1418" y="2988"/>
                    <a:pt x="1358" y="2973"/>
                    <a:pt x="1463" y="3005"/>
                  </a:cubicBezTo>
                  <a:cubicBezTo>
                    <a:pt x="1559" y="3035"/>
                    <a:pt x="1656" y="3051"/>
                    <a:pt x="1672" y="3053"/>
                  </a:cubicBezTo>
                  <a:cubicBezTo>
                    <a:pt x="1673" y="3054"/>
                    <a:pt x="1675" y="3054"/>
                    <a:pt x="1676" y="3054"/>
                  </a:cubicBezTo>
                  <a:cubicBezTo>
                    <a:pt x="1691" y="3053"/>
                    <a:pt x="1784" y="3052"/>
                    <a:pt x="1810" y="3067"/>
                  </a:cubicBezTo>
                  <a:cubicBezTo>
                    <a:pt x="1831" y="3078"/>
                    <a:pt x="1896" y="3140"/>
                    <a:pt x="1933" y="3175"/>
                  </a:cubicBezTo>
                  <a:cubicBezTo>
                    <a:pt x="1946" y="3188"/>
                    <a:pt x="1967" y="3183"/>
                    <a:pt x="1974" y="3166"/>
                  </a:cubicBezTo>
                  <a:cubicBezTo>
                    <a:pt x="1985" y="3137"/>
                    <a:pt x="1985" y="3137"/>
                    <a:pt x="1985" y="3137"/>
                  </a:cubicBezTo>
                  <a:cubicBezTo>
                    <a:pt x="1987" y="3131"/>
                    <a:pt x="1987" y="3125"/>
                    <a:pt x="1985" y="3119"/>
                  </a:cubicBezTo>
                  <a:cubicBezTo>
                    <a:pt x="1975" y="3091"/>
                    <a:pt x="1946" y="3003"/>
                    <a:pt x="1973" y="3005"/>
                  </a:cubicBezTo>
                  <a:cubicBezTo>
                    <a:pt x="2004" y="3008"/>
                    <a:pt x="2082" y="2973"/>
                    <a:pt x="2093" y="2978"/>
                  </a:cubicBezTo>
                  <a:cubicBezTo>
                    <a:pt x="2105" y="2982"/>
                    <a:pt x="2152" y="3035"/>
                    <a:pt x="2152" y="3048"/>
                  </a:cubicBezTo>
                  <a:cubicBezTo>
                    <a:pt x="2152" y="3061"/>
                    <a:pt x="2070" y="3124"/>
                    <a:pt x="2083" y="3147"/>
                  </a:cubicBezTo>
                  <a:cubicBezTo>
                    <a:pt x="2096" y="3171"/>
                    <a:pt x="2096" y="3204"/>
                    <a:pt x="2102" y="3210"/>
                  </a:cubicBezTo>
                  <a:cubicBezTo>
                    <a:pt x="2108" y="3216"/>
                    <a:pt x="2136" y="3228"/>
                    <a:pt x="2154" y="3216"/>
                  </a:cubicBezTo>
                  <a:cubicBezTo>
                    <a:pt x="2171" y="3204"/>
                    <a:pt x="2225" y="3157"/>
                    <a:pt x="2243" y="3168"/>
                  </a:cubicBezTo>
                  <a:cubicBezTo>
                    <a:pt x="2260" y="3178"/>
                    <a:pt x="2300" y="3232"/>
                    <a:pt x="2284" y="3246"/>
                  </a:cubicBezTo>
                  <a:cubicBezTo>
                    <a:pt x="2269" y="3261"/>
                    <a:pt x="2200" y="3299"/>
                    <a:pt x="2195" y="3321"/>
                  </a:cubicBezTo>
                  <a:cubicBezTo>
                    <a:pt x="2191" y="3343"/>
                    <a:pt x="2161" y="3376"/>
                    <a:pt x="2152" y="3379"/>
                  </a:cubicBezTo>
                  <a:cubicBezTo>
                    <a:pt x="2144" y="3382"/>
                    <a:pt x="2057" y="3260"/>
                    <a:pt x="2039" y="3305"/>
                  </a:cubicBezTo>
                  <a:cubicBezTo>
                    <a:pt x="2020" y="3350"/>
                    <a:pt x="2014" y="3394"/>
                    <a:pt x="2026" y="3401"/>
                  </a:cubicBezTo>
                  <a:cubicBezTo>
                    <a:pt x="2037" y="3409"/>
                    <a:pt x="2060" y="3432"/>
                    <a:pt x="2103" y="3438"/>
                  </a:cubicBezTo>
                  <a:cubicBezTo>
                    <a:pt x="2130" y="3441"/>
                    <a:pt x="2225" y="3475"/>
                    <a:pt x="2294" y="3501"/>
                  </a:cubicBezTo>
                  <a:cubicBezTo>
                    <a:pt x="2317" y="3510"/>
                    <a:pt x="2312" y="3544"/>
                    <a:pt x="2288" y="3544"/>
                  </a:cubicBezTo>
                  <a:cubicBezTo>
                    <a:pt x="2287" y="3544"/>
                    <a:pt x="2287" y="3544"/>
                    <a:pt x="2287" y="3544"/>
                  </a:cubicBezTo>
                  <a:cubicBezTo>
                    <a:pt x="2277" y="3544"/>
                    <a:pt x="2150" y="3511"/>
                    <a:pt x="2133" y="3506"/>
                  </a:cubicBezTo>
                  <a:cubicBezTo>
                    <a:pt x="2131" y="3505"/>
                    <a:pt x="2130" y="3505"/>
                    <a:pt x="2129" y="3504"/>
                  </a:cubicBezTo>
                  <a:cubicBezTo>
                    <a:pt x="2109" y="3495"/>
                    <a:pt x="1941" y="3417"/>
                    <a:pt x="1933" y="3416"/>
                  </a:cubicBezTo>
                  <a:cubicBezTo>
                    <a:pt x="1924" y="3414"/>
                    <a:pt x="1773" y="3410"/>
                    <a:pt x="1753" y="3416"/>
                  </a:cubicBezTo>
                  <a:cubicBezTo>
                    <a:pt x="1733" y="3422"/>
                    <a:pt x="1727" y="3439"/>
                    <a:pt x="1749" y="3450"/>
                  </a:cubicBezTo>
                  <a:cubicBezTo>
                    <a:pt x="1768" y="3459"/>
                    <a:pt x="1849" y="3497"/>
                    <a:pt x="1864" y="3504"/>
                  </a:cubicBezTo>
                  <a:cubicBezTo>
                    <a:pt x="1866" y="3505"/>
                    <a:pt x="1867" y="3506"/>
                    <a:pt x="1869" y="3506"/>
                  </a:cubicBezTo>
                  <a:cubicBezTo>
                    <a:pt x="2056" y="3550"/>
                    <a:pt x="2056" y="3550"/>
                    <a:pt x="2056" y="3550"/>
                  </a:cubicBezTo>
                  <a:cubicBezTo>
                    <a:pt x="2057" y="3550"/>
                    <a:pt x="2058" y="3551"/>
                    <a:pt x="2059" y="3551"/>
                  </a:cubicBezTo>
                  <a:cubicBezTo>
                    <a:pt x="2302" y="3647"/>
                    <a:pt x="2302" y="3647"/>
                    <a:pt x="2302" y="3647"/>
                  </a:cubicBezTo>
                  <a:cubicBezTo>
                    <a:pt x="2305" y="3648"/>
                    <a:pt x="2307" y="3649"/>
                    <a:pt x="2309" y="3651"/>
                  </a:cubicBezTo>
                  <a:cubicBezTo>
                    <a:pt x="2411" y="3737"/>
                    <a:pt x="2411" y="3737"/>
                    <a:pt x="2411" y="3737"/>
                  </a:cubicBezTo>
                  <a:cubicBezTo>
                    <a:pt x="2411" y="3737"/>
                    <a:pt x="2455" y="3778"/>
                    <a:pt x="2461" y="3778"/>
                  </a:cubicBezTo>
                  <a:cubicBezTo>
                    <a:pt x="2465" y="3778"/>
                    <a:pt x="2507" y="3758"/>
                    <a:pt x="2528" y="3748"/>
                  </a:cubicBezTo>
                  <a:cubicBezTo>
                    <a:pt x="2534" y="3745"/>
                    <a:pt x="2543" y="3745"/>
                    <a:pt x="2549" y="3749"/>
                  </a:cubicBezTo>
                  <a:cubicBezTo>
                    <a:pt x="2581" y="3765"/>
                    <a:pt x="2670" y="3811"/>
                    <a:pt x="2675" y="3812"/>
                  </a:cubicBezTo>
                  <a:cubicBezTo>
                    <a:pt x="2679" y="3813"/>
                    <a:pt x="2718" y="3851"/>
                    <a:pt x="2739" y="3872"/>
                  </a:cubicBezTo>
                  <a:cubicBezTo>
                    <a:pt x="2747" y="3880"/>
                    <a:pt x="2759" y="3881"/>
                    <a:pt x="2769" y="3876"/>
                  </a:cubicBezTo>
                  <a:cubicBezTo>
                    <a:pt x="2885" y="3811"/>
                    <a:pt x="2885" y="3811"/>
                    <a:pt x="2885" y="3811"/>
                  </a:cubicBezTo>
                  <a:cubicBezTo>
                    <a:pt x="2886" y="3811"/>
                    <a:pt x="2886" y="3810"/>
                    <a:pt x="2887" y="3810"/>
                  </a:cubicBezTo>
                  <a:cubicBezTo>
                    <a:pt x="3059" y="3739"/>
                    <a:pt x="3059" y="3739"/>
                    <a:pt x="3059" y="3739"/>
                  </a:cubicBezTo>
                  <a:cubicBezTo>
                    <a:pt x="3063" y="3737"/>
                    <a:pt x="3067" y="3734"/>
                    <a:pt x="3070" y="3730"/>
                  </a:cubicBezTo>
                  <a:cubicBezTo>
                    <a:pt x="3097" y="3690"/>
                    <a:pt x="3097" y="3690"/>
                    <a:pt x="3097" y="3690"/>
                  </a:cubicBezTo>
                  <a:cubicBezTo>
                    <a:pt x="3103" y="3681"/>
                    <a:pt x="3102" y="3668"/>
                    <a:pt x="3095" y="3660"/>
                  </a:cubicBezTo>
                  <a:cubicBezTo>
                    <a:pt x="2999" y="3539"/>
                    <a:pt x="2999" y="3539"/>
                    <a:pt x="2999" y="3539"/>
                  </a:cubicBezTo>
                  <a:cubicBezTo>
                    <a:pt x="2998" y="3538"/>
                    <a:pt x="2998" y="3537"/>
                    <a:pt x="2997" y="3535"/>
                  </a:cubicBezTo>
                  <a:cubicBezTo>
                    <a:pt x="2968" y="3485"/>
                    <a:pt x="2968" y="3485"/>
                    <a:pt x="2968" y="3485"/>
                  </a:cubicBezTo>
                  <a:cubicBezTo>
                    <a:pt x="2967" y="3483"/>
                    <a:pt x="2966" y="3481"/>
                    <a:pt x="2964" y="3479"/>
                  </a:cubicBezTo>
                  <a:cubicBezTo>
                    <a:pt x="2933" y="3448"/>
                    <a:pt x="2933" y="3448"/>
                    <a:pt x="2933" y="3448"/>
                  </a:cubicBezTo>
                  <a:cubicBezTo>
                    <a:pt x="2922" y="3438"/>
                    <a:pt x="2923" y="3420"/>
                    <a:pt x="2934" y="3410"/>
                  </a:cubicBezTo>
                  <a:cubicBezTo>
                    <a:pt x="2944" y="3402"/>
                    <a:pt x="2954" y="3394"/>
                    <a:pt x="2958" y="3394"/>
                  </a:cubicBezTo>
                  <a:cubicBezTo>
                    <a:pt x="2963" y="3394"/>
                    <a:pt x="3005" y="3407"/>
                    <a:pt x="3025" y="3413"/>
                  </a:cubicBezTo>
                  <a:cubicBezTo>
                    <a:pt x="3031" y="3415"/>
                    <a:pt x="3037" y="3414"/>
                    <a:pt x="3043" y="3411"/>
                  </a:cubicBezTo>
                  <a:cubicBezTo>
                    <a:pt x="3086" y="3390"/>
                    <a:pt x="3086" y="3390"/>
                    <a:pt x="3086" y="3390"/>
                  </a:cubicBezTo>
                  <a:cubicBezTo>
                    <a:pt x="3098" y="3384"/>
                    <a:pt x="3103" y="3370"/>
                    <a:pt x="3097" y="3357"/>
                  </a:cubicBezTo>
                  <a:cubicBezTo>
                    <a:pt x="3048" y="3245"/>
                    <a:pt x="3048" y="3245"/>
                    <a:pt x="3048" y="3245"/>
                  </a:cubicBezTo>
                  <a:cubicBezTo>
                    <a:pt x="3043" y="3234"/>
                    <a:pt x="3031" y="3228"/>
                    <a:pt x="3020" y="3231"/>
                  </a:cubicBezTo>
                  <a:cubicBezTo>
                    <a:pt x="2941" y="3249"/>
                    <a:pt x="2941" y="3249"/>
                    <a:pt x="2941" y="3249"/>
                  </a:cubicBezTo>
                  <a:cubicBezTo>
                    <a:pt x="2940" y="3249"/>
                    <a:pt x="2939" y="3250"/>
                    <a:pt x="2938" y="3250"/>
                  </a:cubicBezTo>
                  <a:cubicBezTo>
                    <a:pt x="2929" y="3253"/>
                    <a:pt x="2888" y="3268"/>
                    <a:pt x="2876" y="3261"/>
                  </a:cubicBezTo>
                  <a:cubicBezTo>
                    <a:pt x="2863" y="3254"/>
                    <a:pt x="2821" y="3244"/>
                    <a:pt x="2817" y="3244"/>
                  </a:cubicBezTo>
                  <a:cubicBezTo>
                    <a:pt x="2815" y="3244"/>
                    <a:pt x="2792" y="3251"/>
                    <a:pt x="2772" y="3258"/>
                  </a:cubicBezTo>
                  <a:cubicBezTo>
                    <a:pt x="2756" y="3263"/>
                    <a:pt x="2740" y="3252"/>
                    <a:pt x="2739" y="3236"/>
                  </a:cubicBezTo>
                  <a:cubicBezTo>
                    <a:pt x="2738" y="3222"/>
                    <a:pt x="2736" y="3208"/>
                    <a:pt x="2734" y="3206"/>
                  </a:cubicBezTo>
                  <a:cubicBezTo>
                    <a:pt x="2732" y="3204"/>
                    <a:pt x="2725" y="3198"/>
                    <a:pt x="2717" y="3193"/>
                  </a:cubicBezTo>
                  <a:cubicBezTo>
                    <a:pt x="2704" y="3184"/>
                    <a:pt x="2702" y="3166"/>
                    <a:pt x="2712" y="3154"/>
                  </a:cubicBezTo>
                  <a:cubicBezTo>
                    <a:pt x="2795" y="3065"/>
                    <a:pt x="2795" y="3065"/>
                    <a:pt x="2795" y="3065"/>
                  </a:cubicBezTo>
                  <a:cubicBezTo>
                    <a:pt x="2798" y="3061"/>
                    <a:pt x="2802" y="3059"/>
                    <a:pt x="2807" y="3058"/>
                  </a:cubicBezTo>
                  <a:cubicBezTo>
                    <a:pt x="2835" y="3049"/>
                    <a:pt x="2835" y="3049"/>
                    <a:pt x="2835" y="3049"/>
                  </a:cubicBezTo>
                  <a:cubicBezTo>
                    <a:pt x="2850" y="3045"/>
                    <a:pt x="2864" y="3055"/>
                    <a:pt x="2867" y="3069"/>
                  </a:cubicBezTo>
                  <a:cubicBezTo>
                    <a:pt x="2877" y="3126"/>
                    <a:pt x="2877" y="3126"/>
                    <a:pt x="2877" y="3126"/>
                  </a:cubicBezTo>
                  <a:cubicBezTo>
                    <a:pt x="2878" y="3131"/>
                    <a:pt x="2878" y="3136"/>
                    <a:pt x="2875" y="3141"/>
                  </a:cubicBezTo>
                  <a:cubicBezTo>
                    <a:pt x="2870" y="3153"/>
                    <a:pt x="2862" y="3177"/>
                    <a:pt x="2875" y="3185"/>
                  </a:cubicBezTo>
                  <a:cubicBezTo>
                    <a:pt x="2889" y="3195"/>
                    <a:pt x="2914" y="3168"/>
                    <a:pt x="2922" y="3158"/>
                  </a:cubicBezTo>
                  <a:cubicBezTo>
                    <a:pt x="2924" y="3156"/>
                    <a:pt x="2925" y="3153"/>
                    <a:pt x="2926" y="3151"/>
                  </a:cubicBezTo>
                  <a:cubicBezTo>
                    <a:pt x="2946" y="3101"/>
                    <a:pt x="2946" y="3101"/>
                    <a:pt x="2946" y="3101"/>
                  </a:cubicBezTo>
                  <a:cubicBezTo>
                    <a:pt x="2947" y="3098"/>
                    <a:pt x="2949" y="3095"/>
                    <a:pt x="2952" y="3092"/>
                  </a:cubicBezTo>
                  <a:cubicBezTo>
                    <a:pt x="3209" y="2852"/>
                    <a:pt x="3209" y="2852"/>
                    <a:pt x="3209" y="2852"/>
                  </a:cubicBezTo>
                  <a:cubicBezTo>
                    <a:pt x="3213" y="2848"/>
                    <a:pt x="3218" y="2846"/>
                    <a:pt x="3223" y="2845"/>
                  </a:cubicBezTo>
                  <a:cubicBezTo>
                    <a:pt x="3349" y="2832"/>
                    <a:pt x="3349" y="2832"/>
                    <a:pt x="3349" y="2832"/>
                  </a:cubicBezTo>
                  <a:cubicBezTo>
                    <a:pt x="3349" y="2832"/>
                    <a:pt x="3350" y="2832"/>
                    <a:pt x="3351" y="2832"/>
                  </a:cubicBezTo>
                  <a:cubicBezTo>
                    <a:pt x="3439" y="2832"/>
                    <a:pt x="3439" y="2832"/>
                    <a:pt x="3439" y="2832"/>
                  </a:cubicBezTo>
                  <a:cubicBezTo>
                    <a:pt x="3446" y="2832"/>
                    <a:pt x="3453" y="2828"/>
                    <a:pt x="3458" y="2822"/>
                  </a:cubicBezTo>
                  <a:cubicBezTo>
                    <a:pt x="3528" y="2736"/>
                    <a:pt x="3528" y="2736"/>
                    <a:pt x="3528" y="2736"/>
                  </a:cubicBezTo>
                  <a:cubicBezTo>
                    <a:pt x="3532" y="2730"/>
                    <a:pt x="3539" y="2727"/>
                    <a:pt x="3547" y="2727"/>
                  </a:cubicBezTo>
                  <a:cubicBezTo>
                    <a:pt x="3580" y="2727"/>
                    <a:pt x="3580" y="2727"/>
                    <a:pt x="3580" y="2727"/>
                  </a:cubicBezTo>
                  <a:cubicBezTo>
                    <a:pt x="3590" y="2727"/>
                    <a:pt x="3598" y="2721"/>
                    <a:pt x="3602" y="2713"/>
                  </a:cubicBezTo>
                  <a:cubicBezTo>
                    <a:pt x="3676" y="2573"/>
                    <a:pt x="3676" y="2573"/>
                    <a:pt x="3676" y="2573"/>
                  </a:cubicBezTo>
                  <a:cubicBezTo>
                    <a:pt x="3679" y="2567"/>
                    <a:pt x="3679" y="2561"/>
                    <a:pt x="3678" y="2555"/>
                  </a:cubicBezTo>
                  <a:cubicBezTo>
                    <a:pt x="3629" y="2346"/>
                    <a:pt x="3629" y="2346"/>
                    <a:pt x="3629" y="2346"/>
                  </a:cubicBezTo>
                  <a:cubicBezTo>
                    <a:pt x="3628" y="2341"/>
                    <a:pt x="3625" y="2336"/>
                    <a:pt x="3621" y="2333"/>
                  </a:cubicBezTo>
                  <a:cubicBezTo>
                    <a:pt x="3461" y="2191"/>
                    <a:pt x="3461" y="2191"/>
                    <a:pt x="3461" y="2191"/>
                  </a:cubicBezTo>
                  <a:cubicBezTo>
                    <a:pt x="3458" y="2188"/>
                    <a:pt x="3454" y="2186"/>
                    <a:pt x="3449" y="2185"/>
                  </a:cubicBezTo>
                  <a:cubicBezTo>
                    <a:pt x="3414" y="2178"/>
                    <a:pt x="3247" y="2148"/>
                    <a:pt x="3241" y="2147"/>
                  </a:cubicBezTo>
                  <a:cubicBezTo>
                    <a:pt x="3235" y="2145"/>
                    <a:pt x="3104" y="2067"/>
                    <a:pt x="3069" y="2046"/>
                  </a:cubicBezTo>
                  <a:cubicBezTo>
                    <a:pt x="3064" y="2043"/>
                    <a:pt x="3060" y="2038"/>
                    <a:pt x="3058" y="2032"/>
                  </a:cubicBezTo>
                  <a:cubicBezTo>
                    <a:pt x="3019" y="1904"/>
                    <a:pt x="3019" y="1904"/>
                    <a:pt x="3019" y="1904"/>
                  </a:cubicBezTo>
                  <a:cubicBezTo>
                    <a:pt x="3018" y="1898"/>
                    <a:pt x="3018" y="1893"/>
                    <a:pt x="3020" y="1887"/>
                  </a:cubicBezTo>
                  <a:cubicBezTo>
                    <a:pt x="3090" y="1704"/>
                    <a:pt x="3090" y="1704"/>
                    <a:pt x="3090" y="1704"/>
                  </a:cubicBezTo>
                  <a:cubicBezTo>
                    <a:pt x="3091" y="1702"/>
                    <a:pt x="3092" y="1700"/>
                    <a:pt x="3093" y="1699"/>
                  </a:cubicBezTo>
                  <a:cubicBezTo>
                    <a:pt x="3227" y="1511"/>
                    <a:pt x="3227" y="1511"/>
                    <a:pt x="3227" y="1511"/>
                  </a:cubicBezTo>
                  <a:cubicBezTo>
                    <a:pt x="3228" y="1510"/>
                    <a:pt x="3228" y="1510"/>
                    <a:pt x="3229" y="1509"/>
                  </a:cubicBezTo>
                  <a:cubicBezTo>
                    <a:pt x="3282" y="1447"/>
                    <a:pt x="3282" y="1447"/>
                    <a:pt x="3282" y="1447"/>
                  </a:cubicBezTo>
                  <a:cubicBezTo>
                    <a:pt x="3296" y="1430"/>
                    <a:pt x="3285" y="1405"/>
                    <a:pt x="3263" y="1405"/>
                  </a:cubicBezTo>
                  <a:cubicBezTo>
                    <a:pt x="3146" y="1405"/>
                    <a:pt x="3146" y="1405"/>
                    <a:pt x="3146" y="1405"/>
                  </a:cubicBezTo>
                  <a:cubicBezTo>
                    <a:pt x="3145" y="1405"/>
                    <a:pt x="3144" y="1405"/>
                    <a:pt x="3143" y="1404"/>
                  </a:cubicBezTo>
                  <a:cubicBezTo>
                    <a:pt x="2950" y="1381"/>
                    <a:pt x="2950" y="1381"/>
                    <a:pt x="2950" y="1381"/>
                  </a:cubicBezTo>
                  <a:cubicBezTo>
                    <a:pt x="2944" y="1380"/>
                    <a:pt x="2938" y="1377"/>
                    <a:pt x="2934" y="1373"/>
                  </a:cubicBezTo>
                  <a:cubicBezTo>
                    <a:pt x="2879" y="1310"/>
                    <a:pt x="2879" y="1310"/>
                    <a:pt x="2879" y="1310"/>
                  </a:cubicBezTo>
                  <a:cubicBezTo>
                    <a:pt x="2876" y="1306"/>
                    <a:pt x="2874" y="1301"/>
                    <a:pt x="2873" y="1296"/>
                  </a:cubicBezTo>
                  <a:cubicBezTo>
                    <a:pt x="2857" y="1187"/>
                    <a:pt x="2857" y="1187"/>
                    <a:pt x="2857" y="1187"/>
                  </a:cubicBezTo>
                  <a:cubicBezTo>
                    <a:pt x="2856" y="1181"/>
                    <a:pt x="2857" y="1176"/>
                    <a:pt x="2860" y="1171"/>
                  </a:cubicBezTo>
                  <a:cubicBezTo>
                    <a:pt x="2881" y="1130"/>
                    <a:pt x="2881" y="1130"/>
                    <a:pt x="2881" y="1130"/>
                  </a:cubicBezTo>
                  <a:cubicBezTo>
                    <a:pt x="2883" y="1125"/>
                    <a:pt x="2887" y="1121"/>
                    <a:pt x="2892" y="1119"/>
                  </a:cubicBezTo>
                  <a:cubicBezTo>
                    <a:pt x="2910" y="1110"/>
                    <a:pt x="2953" y="1089"/>
                    <a:pt x="2958" y="1089"/>
                  </a:cubicBezTo>
                  <a:cubicBezTo>
                    <a:pt x="2962" y="1089"/>
                    <a:pt x="2985" y="1073"/>
                    <a:pt x="3001" y="1062"/>
                  </a:cubicBezTo>
                  <a:cubicBezTo>
                    <a:pt x="3009" y="1056"/>
                    <a:pt x="3013" y="1046"/>
                    <a:pt x="3011" y="1037"/>
                  </a:cubicBezTo>
                  <a:cubicBezTo>
                    <a:pt x="2995" y="949"/>
                    <a:pt x="2995" y="949"/>
                    <a:pt x="2995" y="949"/>
                  </a:cubicBezTo>
                  <a:cubicBezTo>
                    <a:pt x="2994" y="946"/>
                    <a:pt x="2993" y="943"/>
                    <a:pt x="2991" y="941"/>
                  </a:cubicBezTo>
                  <a:cubicBezTo>
                    <a:pt x="2939" y="852"/>
                    <a:pt x="2939" y="852"/>
                    <a:pt x="2939" y="852"/>
                  </a:cubicBezTo>
                  <a:cubicBezTo>
                    <a:pt x="2936" y="847"/>
                    <a:pt x="2932" y="843"/>
                    <a:pt x="2926" y="841"/>
                  </a:cubicBezTo>
                  <a:cubicBezTo>
                    <a:pt x="2824" y="803"/>
                    <a:pt x="2824" y="803"/>
                    <a:pt x="2824" y="803"/>
                  </a:cubicBezTo>
                  <a:cubicBezTo>
                    <a:pt x="2683" y="756"/>
                    <a:pt x="2683" y="756"/>
                    <a:pt x="2683" y="756"/>
                  </a:cubicBezTo>
                  <a:cubicBezTo>
                    <a:pt x="2665" y="749"/>
                    <a:pt x="2647" y="766"/>
                    <a:pt x="2651" y="785"/>
                  </a:cubicBezTo>
                  <a:cubicBezTo>
                    <a:pt x="2682" y="929"/>
                    <a:pt x="2682" y="929"/>
                    <a:pt x="2682" y="929"/>
                  </a:cubicBezTo>
                  <a:cubicBezTo>
                    <a:pt x="2682" y="930"/>
                    <a:pt x="2682" y="930"/>
                    <a:pt x="2682" y="931"/>
                  </a:cubicBezTo>
                  <a:cubicBezTo>
                    <a:pt x="2684" y="944"/>
                    <a:pt x="2695" y="1049"/>
                    <a:pt x="2699" y="1057"/>
                  </a:cubicBezTo>
                  <a:cubicBezTo>
                    <a:pt x="2703" y="1063"/>
                    <a:pt x="2710" y="1124"/>
                    <a:pt x="2713" y="1156"/>
                  </a:cubicBezTo>
                  <a:cubicBezTo>
                    <a:pt x="2714" y="1168"/>
                    <a:pt x="2708" y="1179"/>
                    <a:pt x="2697" y="1183"/>
                  </a:cubicBezTo>
                  <a:cubicBezTo>
                    <a:pt x="2684" y="1187"/>
                    <a:pt x="2668" y="1192"/>
                    <a:pt x="2663" y="1190"/>
                  </a:cubicBezTo>
                  <a:cubicBezTo>
                    <a:pt x="2658" y="1186"/>
                    <a:pt x="2593" y="1121"/>
                    <a:pt x="2567" y="1094"/>
                  </a:cubicBezTo>
                  <a:cubicBezTo>
                    <a:pt x="2560" y="1088"/>
                    <a:pt x="2550" y="1085"/>
                    <a:pt x="2541" y="1089"/>
                  </a:cubicBezTo>
                  <a:cubicBezTo>
                    <a:pt x="2528" y="1093"/>
                    <a:pt x="2528" y="1093"/>
                    <a:pt x="2528" y="1093"/>
                  </a:cubicBezTo>
                  <a:cubicBezTo>
                    <a:pt x="2520" y="1096"/>
                    <a:pt x="2510" y="1094"/>
                    <a:pt x="2503" y="1088"/>
                  </a:cubicBezTo>
                  <a:cubicBezTo>
                    <a:pt x="2484" y="1069"/>
                    <a:pt x="2484" y="1069"/>
                    <a:pt x="2484" y="1069"/>
                  </a:cubicBezTo>
                  <a:cubicBezTo>
                    <a:pt x="2478" y="1063"/>
                    <a:pt x="2475" y="1055"/>
                    <a:pt x="2476" y="1047"/>
                  </a:cubicBezTo>
                  <a:cubicBezTo>
                    <a:pt x="2482" y="1006"/>
                    <a:pt x="2482" y="1006"/>
                    <a:pt x="2482" y="1006"/>
                  </a:cubicBezTo>
                  <a:cubicBezTo>
                    <a:pt x="2483" y="998"/>
                    <a:pt x="2480" y="989"/>
                    <a:pt x="2474" y="984"/>
                  </a:cubicBezTo>
                  <a:cubicBezTo>
                    <a:pt x="2458" y="968"/>
                    <a:pt x="2427" y="940"/>
                    <a:pt x="2421" y="940"/>
                  </a:cubicBezTo>
                  <a:cubicBezTo>
                    <a:pt x="2412" y="940"/>
                    <a:pt x="2356" y="972"/>
                    <a:pt x="2340" y="972"/>
                  </a:cubicBezTo>
                  <a:cubicBezTo>
                    <a:pt x="2328" y="972"/>
                    <a:pt x="2228" y="984"/>
                    <a:pt x="2184" y="989"/>
                  </a:cubicBezTo>
                  <a:cubicBezTo>
                    <a:pt x="2172" y="990"/>
                    <a:pt x="2163" y="1000"/>
                    <a:pt x="2162" y="1012"/>
                  </a:cubicBezTo>
                  <a:cubicBezTo>
                    <a:pt x="2160" y="1035"/>
                    <a:pt x="2158" y="1070"/>
                    <a:pt x="2158" y="1075"/>
                  </a:cubicBezTo>
                  <a:cubicBezTo>
                    <a:pt x="2158" y="1080"/>
                    <a:pt x="2149" y="1134"/>
                    <a:pt x="2143" y="1168"/>
                  </a:cubicBezTo>
                  <a:cubicBezTo>
                    <a:pt x="2140" y="1184"/>
                    <a:pt x="2125" y="1193"/>
                    <a:pt x="2110" y="1188"/>
                  </a:cubicBezTo>
                  <a:cubicBezTo>
                    <a:pt x="2076" y="1177"/>
                    <a:pt x="2076" y="1177"/>
                    <a:pt x="2076" y="1177"/>
                  </a:cubicBezTo>
                  <a:cubicBezTo>
                    <a:pt x="2066" y="1173"/>
                    <a:pt x="2059" y="1163"/>
                    <a:pt x="2059" y="1152"/>
                  </a:cubicBezTo>
                  <a:cubicBezTo>
                    <a:pt x="2061" y="1047"/>
                    <a:pt x="2061" y="1047"/>
                    <a:pt x="2061" y="1047"/>
                  </a:cubicBezTo>
                  <a:cubicBezTo>
                    <a:pt x="2062" y="1031"/>
                    <a:pt x="2048" y="1019"/>
                    <a:pt x="2033" y="1021"/>
                  </a:cubicBezTo>
                  <a:cubicBezTo>
                    <a:pt x="2008" y="1024"/>
                    <a:pt x="1973" y="1029"/>
                    <a:pt x="1964" y="1034"/>
                  </a:cubicBezTo>
                  <a:cubicBezTo>
                    <a:pt x="1953" y="1039"/>
                    <a:pt x="1872" y="1047"/>
                    <a:pt x="1835" y="1050"/>
                  </a:cubicBezTo>
                  <a:cubicBezTo>
                    <a:pt x="1823" y="1051"/>
                    <a:pt x="1813" y="1044"/>
                    <a:pt x="1809" y="1032"/>
                  </a:cubicBezTo>
                  <a:cubicBezTo>
                    <a:pt x="1805" y="1019"/>
                    <a:pt x="1801" y="1003"/>
                    <a:pt x="1808" y="1002"/>
                  </a:cubicBezTo>
                  <a:cubicBezTo>
                    <a:pt x="1819" y="999"/>
                    <a:pt x="1843" y="956"/>
                    <a:pt x="1862" y="956"/>
                  </a:cubicBezTo>
                  <a:cubicBezTo>
                    <a:pt x="1881" y="956"/>
                    <a:pt x="1973" y="929"/>
                    <a:pt x="1978" y="927"/>
                  </a:cubicBezTo>
                  <a:cubicBezTo>
                    <a:pt x="1984" y="926"/>
                    <a:pt x="1958" y="847"/>
                    <a:pt x="1958" y="847"/>
                  </a:cubicBezTo>
                  <a:cubicBezTo>
                    <a:pt x="1940" y="781"/>
                    <a:pt x="1940" y="781"/>
                    <a:pt x="1940" y="781"/>
                  </a:cubicBezTo>
                  <a:cubicBezTo>
                    <a:pt x="1936" y="766"/>
                    <a:pt x="1920" y="758"/>
                    <a:pt x="1906" y="764"/>
                  </a:cubicBezTo>
                  <a:cubicBezTo>
                    <a:pt x="1753" y="836"/>
                    <a:pt x="1753" y="836"/>
                    <a:pt x="1753" y="836"/>
                  </a:cubicBezTo>
                  <a:cubicBezTo>
                    <a:pt x="1739" y="843"/>
                    <a:pt x="1721" y="834"/>
                    <a:pt x="1718" y="818"/>
                  </a:cubicBezTo>
                  <a:cubicBezTo>
                    <a:pt x="1706" y="752"/>
                    <a:pt x="1706" y="752"/>
                    <a:pt x="1706" y="752"/>
                  </a:cubicBezTo>
                  <a:cubicBezTo>
                    <a:pt x="1704" y="741"/>
                    <a:pt x="1710" y="729"/>
                    <a:pt x="1720" y="724"/>
                  </a:cubicBezTo>
                  <a:cubicBezTo>
                    <a:pt x="1760" y="704"/>
                    <a:pt x="1760" y="704"/>
                    <a:pt x="1760" y="704"/>
                  </a:cubicBezTo>
                  <a:cubicBezTo>
                    <a:pt x="1763" y="703"/>
                    <a:pt x="1766" y="702"/>
                    <a:pt x="1769" y="702"/>
                  </a:cubicBezTo>
                  <a:cubicBezTo>
                    <a:pt x="1842" y="695"/>
                    <a:pt x="1842" y="695"/>
                    <a:pt x="1842" y="695"/>
                  </a:cubicBezTo>
                  <a:cubicBezTo>
                    <a:pt x="1849" y="694"/>
                    <a:pt x="1856" y="690"/>
                    <a:pt x="1860" y="683"/>
                  </a:cubicBezTo>
                  <a:cubicBezTo>
                    <a:pt x="1897" y="627"/>
                    <a:pt x="1897" y="627"/>
                    <a:pt x="1897" y="627"/>
                  </a:cubicBezTo>
                  <a:cubicBezTo>
                    <a:pt x="1902" y="619"/>
                    <a:pt x="1903" y="610"/>
                    <a:pt x="1899" y="601"/>
                  </a:cubicBezTo>
                  <a:cubicBezTo>
                    <a:pt x="1830" y="458"/>
                    <a:pt x="1830" y="458"/>
                    <a:pt x="1830" y="458"/>
                  </a:cubicBezTo>
                  <a:cubicBezTo>
                    <a:pt x="1830" y="456"/>
                    <a:pt x="1829" y="455"/>
                    <a:pt x="1827" y="453"/>
                  </a:cubicBezTo>
                  <a:cubicBezTo>
                    <a:pt x="1765" y="373"/>
                    <a:pt x="1765" y="373"/>
                    <a:pt x="1765" y="373"/>
                  </a:cubicBezTo>
                  <a:cubicBezTo>
                    <a:pt x="1763" y="371"/>
                    <a:pt x="1761" y="367"/>
                    <a:pt x="1760" y="364"/>
                  </a:cubicBezTo>
                  <a:cubicBezTo>
                    <a:pt x="1748" y="316"/>
                    <a:pt x="1748" y="316"/>
                    <a:pt x="1748" y="316"/>
                  </a:cubicBezTo>
                  <a:cubicBezTo>
                    <a:pt x="1744" y="298"/>
                    <a:pt x="1759" y="281"/>
                    <a:pt x="1777" y="285"/>
                  </a:cubicBezTo>
                  <a:cubicBezTo>
                    <a:pt x="1845" y="298"/>
                    <a:pt x="1845" y="298"/>
                    <a:pt x="1845" y="298"/>
                  </a:cubicBezTo>
                  <a:cubicBezTo>
                    <a:pt x="1848" y="299"/>
                    <a:pt x="1851" y="299"/>
                    <a:pt x="1853" y="298"/>
                  </a:cubicBezTo>
                  <a:cubicBezTo>
                    <a:pt x="1895" y="293"/>
                    <a:pt x="1895" y="293"/>
                    <a:pt x="1895" y="293"/>
                  </a:cubicBezTo>
                  <a:cubicBezTo>
                    <a:pt x="1907" y="291"/>
                    <a:pt x="1916" y="282"/>
                    <a:pt x="1917" y="269"/>
                  </a:cubicBezTo>
                  <a:cubicBezTo>
                    <a:pt x="1922" y="192"/>
                    <a:pt x="1922" y="192"/>
                    <a:pt x="1922" y="192"/>
                  </a:cubicBezTo>
                  <a:cubicBezTo>
                    <a:pt x="1922" y="185"/>
                    <a:pt x="1926" y="178"/>
                    <a:pt x="1931" y="174"/>
                  </a:cubicBezTo>
                  <a:cubicBezTo>
                    <a:pt x="1974" y="138"/>
                    <a:pt x="1974" y="138"/>
                    <a:pt x="1974" y="138"/>
                  </a:cubicBezTo>
                  <a:cubicBezTo>
                    <a:pt x="1980" y="133"/>
                    <a:pt x="1984" y="124"/>
                    <a:pt x="1983" y="116"/>
                  </a:cubicBezTo>
                  <a:cubicBezTo>
                    <a:pt x="1980" y="91"/>
                    <a:pt x="1980" y="91"/>
                    <a:pt x="1980" y="91"/>
                  </a:cubicBezTo>
                  <a:cubicBezTo>
                    <a:pt x="1979" y="74"/>
                    <a:pt x="1962" y="64"/>
                    <a:pt x="1947" y="69"/>
                  </a:cubicBezTo>
                  <a:cubicBezTo>
                    <a:pt x="1757" y="140"/>
                    <a:pt x="1757" y="140"/>
                    <a:pt x="1757" y="140"/>
                  </a:cubicBezTo>
                  <a:cubicBezTo>
                    <a:pt x="1754" y="141"/>
                    <a:pt x="1752" y="141"/>
                    <a:pt x="1749" y="141"/>
                  </a:cubicBezTo>
                  <a:cubicBezTo>
                    <a:pt x="1395" y="160"/>
                    <a:pt x="1395" y="160"/>
                    <a:pt x="1395" y="160"/>
                  </a:cubicBezTo>
                  <a:cubicBezTo>
                    <a:pt x="1393" y="160"/>
                    <a:pt x="1392" y="160"/>
                    <a:pt x="1390" y="160"/>
                  </a:cubicBezTo>
                  <a:cubicBezTo>
                    <a:pt x="1220" y="132"/>
                    <a:pt x="1220" y="132"/>
                    <a:pt x="1220" y="132"/>
                  </a:cubicBezTo>
                  <a:cubicBezTo>
                    <a:pt x="1075" y="114"/>
                    <a:pt x="1075" y="114"/>
                    <a:pt x="1075" y="114"/>
                  </a:cubicBezTo>
                  <a:cubicBezTo>
                    <a:pt x="1072" y="114"/>
                    <a:pt x="1070" y="113"/>
                    <a:pt x="1067" y="111"/>
                  </a:cubicBezTo>
                  <a:cubicBezTo>
                    <a:pt x="941" y="45"/>
                    <a:pt x="941" y="45"/>
                    <a:pt x="941" y="45"/>
                  </a:cubicBezTo>
                  <a:cubicBezTo>
                    <a:pt x="940" y="45"/>
                    <a:pt x="940" y="45"/>
                    <a:pt x="940" y="44"/>
                  </a:cubicBezTo>
                  <a:cubicBezTo>
                    <a:pt x="874" y="5"/>
                    <a:pt x="874" y="5"/>
                    <a:pt x="874" y="5"/>
                  </a:cubicBezTo>
                  <a:cubicBezTo>
                    <a:pt x="865" y="0"/>
                    <a:pt x="854" y="0"/>
                    <a:pt x="846" y="6"/>
                  </a:cubicBezTo>
                  <a:cubicBezTo>
                    <a:pt x="830" y="18"/>
                    <a:pt x="806" y="38"/>
                    <a:pt x="817" y="42"/>
                  </a:cubicBezTo>
                  <a:cubicBezTo>
                    <a:pt x="833" y="48"/>
                    <a:pt x="878" y="109"/>
                    <a:pt x="883" y="111"/>
                  </a:cubicBezTo>
                  <a:cubicBezTo>
                    <a:pt x="887" y="112"/>
                    <a:pt x="976" y="178"/>
                    <a:pt x="992" y="178"/>
                  </a:cubicBezTo>
                  <a:cubicBezTo>
                    <a:pt x="1008" y="178"/>
                    <a:pt x="1039" y="175"/>
                    <a:pt x="1059" y="175"/>
                  </a:cubicBezTo>
                  <a:cubicBezTo>
                    <a:pt x="1080" y="175"/>
                    <a:pt x="1166" y="175"/>
                    <a:pt x="1174" y="175"/>
                  </a:cubicBezTo>
                  <a:cubicBezTo>
                    <a:pt x="1183" y="175"/>
                    <a:pt x="1364" y="225"/>
                    <a:pt x="1364" y="225"/>
                  </a:cubicBezTo>
                  <a:cubicBezTo>
                    <a:pt x="1456" y="248"/>
                    <a:pt x="1456" y="248"/>
                    <a:pt x="1456" y="248"/>
                  </a:cubicBezTo>
                  <a:cubicBezTo>
                    <a:pt x="1457" y="248"/>
                    <a:pt x="1457" y="248"/>
                    <a:pt x="1458" y="248"/>
                  </a:cubicBezTo>
                  <a:cubicBezTo>
                    <a:pt x="1465" y="250"/>
                    <a:pt x="1510" y="266"/>
                    <a:pt x="1503" y="270"/>
                  </a:cubicBezTo>
                  <a:cubicBezTo>
                    <a:pt x="1496" y="274"/>
                    <a:pt x="1395" y="366"/>
                    <a:pt x="1395" y="372"/>
                  </a:cubicBezTo>
                  <a:cubicBezTo>
                    <a:pt x="1395" y="377"/>
                    <a:pt x="1347" y="528"/>
                    <a:pt x="1336" y="563"/>
                  </a:cubicBezTo>
                  <a:cubicBezTo>
                    <a:pt x="1335" y="568"/>
                    <a:pt x="1332" y="572"/>
                    <a:pt x="1328" y="575"/>
                  </a:cubicBezTo>
                  <a:cubicBezTo>
                    <a:pt x="1258" y="630"/>
                    <a:pt x="1258" y="630"/>
                    <a:pt x="1258" y="630"/>
                  </a:cubicBezTo>
                  <a:cubicBezTo>
                    <a:pt x="1253" y="634"/>
                    <a:pt x="1247" y="636"/>
                    <a:pt x="1241" y="636"/>
                  </a:cubicBezTo>
                  <a:cubicBezTo>
                    <a:pt x="1161" y="630"/>
                    <a:pt x="1161" y="630"/>
                    <a:pt x="1161" y="630"/>
                  </a:cubicBezTo>
                  <a:cubicBezTo>
                    <a:pt x="1147" y="629"/>
                    <a:pt x="1134" y="640"/>
                    <a:pt x="1134" y="655"/>
                  </a:cubicBezTo>
                  <a:cubicBezTo>
                    <a:pt x="1135" y="780"/>
                    <a:pt x="1135" y="780"/>
                    <a:pt x="1135" y="780"/>
                  </a:cubicBezTo>
                  <a:cubicBezTo>
                    <a:pt x="1136" y="784"/>
                    <a:pt x="1135" y="787"/>
                    <a:pt x="1134" y="790"/>
                  </a:cubicBezTo>
                  <a:cubicBezTo>
                    <a:pt x="1082" y="922"/>
                    <a:pt x="1082" y="922"/>
                    <a:pt x="1082" y="922"/>
                  </a:cubicBezTo>
                  <a:cubicBezTo>
                    <a:pt x="1080" y="926"/>
                    <a:pt x="1077" y="930"/>
                    <a:pt x="1074" y="933"/>
                  </a:cubicBezTo>
                  <a:cubicBezTo>
                    <a:pt x="953" y="1021"/>
                    <a:pt x="953" y="1021"/>
                    <a:pt x="953" y="1021"/>
                  </a:cubicBezTo>
                  <a:cubicBezTo>
                    <a:pt x="948" y="1025"/>
                    <a:pt x="943" y="1026"/>
                    <a:pt x="937" y="1026"/>
                  </a:cubicBezTo>
                  <a:cubicBezTo>
                    <a:pt x="917" y="1025"/>
                    <a:pt x="864" y="1023"/>
                    <a:pt x="830" y="1023"/>
                  </a:cubicBezTo>
                  <a:cubicBezTo>
                    <a:pt x="793" y="1023"/>
                    <a:pt x="699" y="1002"/>
                    <a:pt x="670" y="995"/>
                  </a:cubicBezTo>
                  <a:cubicBezTo>
                    <a:pt x="665" y="994"/>
                    <a:pt x="659" y="994"/>
                    <a:pt x="654" y="997"/>
                  </a:cubicBezTo>
                  <a:cubicBezTo>
                    <a:pt x="634" y="1006"/>
                    <a:pt x="587" y="1030"/>
                    <a:pt x="587" y="1035"/>
                  </a:cubicBezTo>
                  <a:cubicBezTo>
                    <a:pt x="587" y="1040"/>
                    <a:pt x="544" y="1062"/>
                    <a:pt x="525" y="1072"/>
                  </a:cubicBezTo>
                  <a:cubicBezTo>
                    <a:pt x="520" y="1075"/>
                    <a:pt x="513" y="1075"/>
                    <a:pt x="508" y="1074"/>
                  </a:cubicBezTo>
                  <a:cubicBezTo>
                    <a:pt x="469" y="1063"/>
                    <a:pt x="323" y="1023"/>
                    <a:pt x="317" y="1023"/>
                  </a:cubicBezTo>
                  <a:cubicBezTo>
                    <a:pt x="310" y="1023"/>
                    <a:pt x="86" y="1038"/>
                    <a:pt x="80" y="1048"/>
                  </a:cubicBezTo>
                  <a:cubicBezTo>
                    <a:pt x="74" y="1059"/>
                    <a:pt x="0" y="1105"/>
                    <a:pt x="31" y="1115"/>
                  </a:cubicBezTo>
                  <a:cubicBezTo>
                    <a:pt x="63" y="1126"/>
                    <a:pt x="272" y="1178"/>
                    <a:pt x="307" y="1183"/>
                  </a:cubicBezTo>
                  <a:cubicBezTo>
                    <a:pt x="341" y="1187"/>
                    <a:pt x="445" y="1215"/>
                    <a:pt x="471" y="1235"/>
                  </a:cubicBezTo>
                  <a:cubicBezTo>
                    <a:pt x="478" y="1241"/>
                    <a:pt x="488" y="1250"/>
                    <a:pt x="497" y="1258"/>
                  </a:cubicBezTo>
                  <a:cubicBezTo>
                    <a:pt x="513" y="1274"/>
                    <a:pt x="503" y="1302"/>
                    <a:pt x="481" y="1302"/>
                  </a:cubicBezTo>
                  <a:cubicBezTo>
                    <a:pt x="413" y="1304"/>
                    <a:pt x="309" y="1307"/>
                    <a:pt x="306" y="1307"/>
                  </a:cubicBezTo>
                  <a:cubicBezTo>
                    <a:pt x="300" y="1307"/>
                    <a:pt x="155" y="1311"/>
                    <a:pt x="201" y="1343"/>
                  </a:cubicBezTo>
                  <a:cubicBezTo>
                    <a:pt x="247" y="1375"/>
                    <a:pt x="383" y="1431"/>
                    <a:pt x="393" y="1437"/>
                  </a:cubicBezTo>
                  <a:cubicBezTo>
                    <a:pt x="403" y="1443"/>
                    <a:pt x="573" y="1497"/>
                    <a:pt x="580" y="1503"/>
                  </a:cubicBezTo>
                  <a:cubicBezTo>
                    <a:pt x="587" y="1508"/>
                    <a:pt x="649" y="1625"/>
                    <a:pt x="657" y="1625"/>
                  </a:cubicBezTo>
                  <a:close/>
                  <a:moveTo>
                    <a:pt x="879" y="3238"/>
                  </a:moveTo>
                  <a:cubicBezTo>
                    <a:pt x="813" y="3258"/>
                    <a:pt x="813" y="3258"/>
                    <a:pt x="813" y="3258"/>
                  </a:cubicBezTo>
                  <a:cubicBezTo>
                    <a:pt x="806" y="3260"/>
                    <a:pt x="800" y="3268"/>
                    <a:pt x="800" y="3276"/>
                  </a:cubicBezTo>
                  <a:cubicBezTo>
                    <a:pt x="800" y="3280"/>
                    <a:pt x="800" y="3280"/>
                    <a:pt x="800" y="3280"/>
                  </a:cubicBezTo>
                  <a:cubicBezTo>
                    <a:pt x="800" y="3286"/>
                    <a:pt x="804" y="3293"/>
                    <a:pt x="810" y="3296"/>
                  </a:cubicBezTo>
                  <a:cubicBezTo>
                    <a:pt x="844" y="3313"/>
                    <a:pt x="844" y="3313"/>
                    <a:pt x="844" y="3313"/>
                  </a:cubicBezTo>
                  <a:cubicBezTo>
                    <a:pt x="852" y="3317"/>
                    <a:pt x="861" y="3315"/>
                    <a:pt x="866" y="3308"/>
                  </a:cubicBezTo>
                  <a:cubicBezTo>
                    <a:pt x="898" y="3267"/>
                    <a:pt x="898" y="3267"/>
                    <a:pt x="898" y="3267"/>
                  </a:cubicBezTo>
                  <a:cubicBezTo>
                    <a:pt x="901" y="3264"/>
                    <a:pt x="902" y="3260"/>
                    <a:pt x="902" y="3256"/>
                  </a:cubicBezTo>
                  <a:cubicBezTo>
                    <a:pt x="902" y="3243"/>
                    <a:pt x="891" y="3235"/>
                    <a:pt x="879" y="3238"/>
                  </a:cubicBezTo>
                  <a:close/>
                  <a:moveTo>
                    <a:pt x="938" y="3170"/>
                  </a:moveTo>
                  <a:cubicBezTo>
                    <a:pt x="941" y="3170"/>
                    <a:pt x="944" y="3169"/>
                    <a:pt x="946" y="3169"/>
                  </a:cubicBezTo>
                  <a:cubicBezTo>
                    <a:pt x="959" y="3168"/>
                    <a:pt x="966" y="3154"/>
                    <a:pt x="960" y="3143"/>
                  </a:cubicBezTo>
                  <a:cubicBezTo>
                    <a:pt x="948" y="3119"/>
                    <a:pt x="932" y="3088"/>
                    <a:pt x="925" y="3086"/>
                  </a:cubicBezTo>
                  <a:cubicBezTo>
                    <a:pt x="917" y="3083"/>
                    <a:pt x="910" y="3040"/>
                    <a:pt x="906" y="3011"/>
                  </a:cubicBezTo>
                  <a:cubicBezTo>
                    <a:pt x="904" y="2998"/>
                    <a:pt x="889" y="2991"/>
                    <a:pt x="878" y="2998"/>
                  </a:cubicBezTo>
                  <a:cubicBezTo>
                    <a:pt x="861" y="3010"/>
                    <a:pt x="861" y="3010"/>
                    <a:pt x="861" y="3010"/>
                  </a:cubicBezTo>
                  <a:cubicBezTo>
                    <a:pt x="855" y="3014"/>
                    <a:pt x="852" y="3021"/>
                    <a:pt x="853" y="3028"/>
                  </a:cubicBezTo>
                  <a:cubicBezTo>
                    <a:pt x="867" y="3125"/>
                    <a:pt x="867" y="3125"/>
                    <a:pt x="867" y="3125"/>
                  </a:cubicBezTo>
                  <a:cubicBezTo>
                    <a:pt x="868" y="3129"/>
                    <a:pt x="870" y="3133"/>
                    <a:pt x="873" y="3136"/>
                  </a:cubicBezTo>
                  <a:cubicBezTo>
                    <a:pt x="886" y="3147"/>
                    <a:pt x="918" y="3173"/>
                    <a:pt x="938" y="3170"/>
                  </a:cubicBezTo>
                  <a:close/>
                  <a:moveTo>
                    <a:pt x="1524" y="3170"/>
                  </a:moveTo>
                  <a:cubicBezTo>
                    <a:pt x="1529" y="3170"/>
                    <a:pt x="1534" y="3169"/>
                    <a:pt x="1538" y="3166"/>
                  </a:cubicBezTo>
                  <a:cubicBezTo>
                    <a:pt x="1566" y="3147"/>
                    <a:pt x="1566" y="3147"/>
                    <a:pt x="1566" y="3147"/>
                  </a:cubicBezTo>
                  <a:cubicBezTo>
                    <a:pt x="1576" y="3139"/>
                    <a:pt x="1579" y="3125"/>
                    <a:pt x="1572" y="3114"/>
                  </a:cubicBezTo>
                  <a:cubicBezTo>
                    <a:pt x="1569" y="3108"/>
                    <a:pt x="1569" y="3108"/>
                    <a:pt x="1569" y="3108"/>
                  </a:cubicBezTo>
                  <a:cubicBezTo>
                    <a:pt x="1564" y="3101"/>
                    <a:pt x="1557" y="3097"/>
                    <a:pt x="1549" y="3097"/>
                  </a:cubicBezTo>
                  <a:cubicBezTo>
                    <a:pt x="1514" y="3097"/>
                    <a:pt x="1514" y="3097"/>
                    <a:pt x="1514" y="3097"/>
                  </a:cubicBezTo>
                  <a:cubicBezTo>
                    <a:pt x="1509" y="3097"/>
                    <a:pt x="1504" y="3099"/>
                    <a:pt x="1500" y="3102"/>
                  </a:cubicBezTo>
                  <a:cubicBezTo>
                    <a:pt x="1442" y="3147"/>
                    <a:pt x="1442" y="3147"/>
                    <a:pt x="1442" y="3147"/>
                  </a:cubicBezTo>
                  <a:cubicBezTo>
                    <a:pt x="1439" y="3149"/>
                    <a:pt x="1437" y="3153"/>
                    <a:pt x="1437" y="3157"/>
                  </a:cubicBezTo>
                  <a:cubicBezTo>
                    <a:pt x="1437" y="3157"/>
                    <a:pt x="1437" y="3157"/>
                    <a:pt x="1437" y="3157"/>
                  </a:cubicBezTo>
                  <a:cubicBezTo>
                    <a:pt x="1437" y="3164"/>
                    <a:pt x="1443" y="3170"/>
                    <a:pt x="1450" y="3170"/>
                  </a:cubicBezTo>
                  <a:lnTo>
                    <a:pt x="1524" y="3170"/>
                  </a:lnTo>
                  <a:close/>
                  <a:moveTo>
                    <a:pt x="1777" y="4009"/>
                  </a:moveTo>
                  <a:cubicBezTo>
                    <a:pt x="1777" y="3934"/>
                    <a:pt x="1777" y="3934"/>
                    <a:pt x="1777" y="3934"/>
                  </a:cubicBezTo>
                  <a:cubicBezTo>
                    <a:pt x="1777" y="3901"/>
                    <a:pt x="1777" y="3901"/>
                    <a:pt x="1777" y="3901"/>
                  </a:cubicBezTo>
                  <a:cubicBezTo>
                    <a:pt x="1777" y="3889"/>
                    <a:pt x="1767" y="3878"/>
                    <a:pt x="1754" y="3878"/>
                  </a:cubicBezTo>
                  <a:cubicBezTo>
                    <a:pt x="1737" y="3877"/>
                    <a:pt x="1714" y="3877"/>
                    <a:pt x="1701" y="3879"/>
                  </a:cubicBezTo>
                  <a:cubicBezTo>
                    <a:pt x="1684" y="3882"/>
                    <a:pt x="1684" y="3899"/>
                    <a:pt x="1686" y="3907"/>
                  </a:cubicBezTo>
                  <a:cubicBezTo>
                    <a:pt x="1686" y="3909"/>
                    <a:pt x="1686" y="3911"/>
                    <a:pt x="1686" y="3914"/>
                  </a:cubicBezTo>
                  <a:cubicBezTo>
                    <a:pt x="1683" y="3934"/>
                    <a:pt x="1673" y="4033"/>
                    <a:pt x="1686" y="4033"/>
                  </a:cubicBezTo>
                  <a:cubicBezTo>
                    <a:pt x="1753" y="4033"/>
                    <a:pt x="1753" y="4033"/>
                    <a:pt x="1753" y="4033"/>
                  </a:cubicBezTo>
                  <a:cubicBezTo>
                    <a:pt x="1766" y="4033"/>
                    <a:pt x="1777" y="4022"/>
                    <a:pt x="1777" y="4009"/>
                  </a:cubicBezTo>
                  <a:close/>
                  <a:moveTo>
                    <a:pt x="1377" y="4072"/>
                  </a:moveTo>
                  <a:cubicBezTo>
                    <a:pt x="1374" y="4088"/>
                    <a:pt x="1390" y="4095"/>
                    <a:pt x="1397" y="4097"/>
                  </a:cubicBezTo>
                  <a:cubicBezTo>
                    <a:pt x="1399" y="4098"/>
                    <a:pt x="1401" y="4099"/>
                    <a:pt x="1403" y="4100"/>
                  </a:cubicBezTo>
                  <a:cubicBezTo>
                    <a:pt x="1475" y="4152"/>
                    <a:pt x="1475" y="4152"/>
                    <a:pt x="1475" y="4152"/>
                  </a:cubicBezTo>
                  <a:cubicBezTo>
                    <a:pt x="1478" y="4154"/>
                    <a:pt x="1481" y="4156"/>
                    <a:pt x="1484" y="4156"/>
                  </a:cubicBezTo>
                  <a:cubicBezTo>
                    <a:pt x="1492" y="4157"/>
                    <a:pt x="1504" y="4158"/>
                    <a:pt x="1511" y="4155"/>
                  </a:cubicBezTo>
                  <a:cubicBezTo>
                    <a:pt x="1513" y="4154"/>
                    <a:pt x="1515" y="4154"/>
                    <a:pt x="1517" y="4154"/>
                  </a:cubicBezTo>
                  <a:cubicBezTo>
                    <a:pt x="1528" y="4153"/>
                    <a:pt x="1535" y="4144"/>
                    <a:pt x="1535" y="4133"/>
                  </a:cubicBezTo>
                  <a:cubicBezTo>
                    <a:pt x="1535" y="4116"/>
                    <a:pt x="1535" y="4116"/>
                    <a:pt x="1535" y="4116"/>
                  </a:cubicBezTo>
                  <a:cubicBezTo>
                    <a:pt x="1535" y="4110"/>
                    <a:pt x="1539" y="4103"/>
                    <a:pt x="1544" y="4099"/>
                  </a:cubicBezTo>
                  <a:cubicBezTo>
                    <a:pt x="1575" y="4078"/>
                    <a:pt x="1575" y="4078"/>
                    <a:pt x="1575" y="4078"/>
                  </a:cubicBezTo>
                  <a:cubicBezTo>
                    <a:pt x="1581" y="4074"/>
                    <a:pt x="1584" y="4068"/>
                    <a:pt x="1584" y="4061"/>
                  </a:cubicBezTo>
                  <a:cubicBezTo>
                    <a:pt x="1584" y="4006"/>
                    <a:pt x="1584" y="4006"/>
                    <a:pt x="1584" y="4006"/>
                  </a:cubicBezTo>
                  <a:cubicBezTo>
                    <a:pt x="1584" y="4006"/>
                    <a:pt x="1584" y="4006"/>
                    <a:pt x="1584" y="4005"/>
                  </a:cubicBezTo>
                  <a:cubicBezTo>
                    <a:pt x="1584" y="3998"/>
                    <a:pt x="1580" y="3933"/>
                    <a:pt x="1566" y="3934"/>
                  </a:cubicBezTo>
                  <a:cubicBezTo>
                    <a:pt x="1557" y="3935"/>
                    <a:pt x="1549" y="3942"/>
                    <a:pt x="1544" y="3948"/>
                  </a:cubicBezTo>
                  <a:cubicBezTo>
                    <a:pt x="1541" y="3952"/>
                    <a:pt x="1539" y="3957"/>
                    <a:pt x="1540" y="3962"/>
                  </a:cubicBezTo>
                  <a:cubicBezTo>
                    <a:pt x="1542" y="3991"/>
                    <a:pt x="1542" y="3991"/>
                    <a:pt x="1542" y="3991"/>
                  </a:cubicBezTo>
                  <a:cubicBezTo>
                    <a:pt x="1542" y="4003"/>
                    <a:pt x="1533" y="4013"/>
                    <a:pt x="1521" y="4013"/>
                  </a:cubicBezTo>
                  <a:cubicBezTo>
                    <a:pt x="1419" y="4013"/>
                    <a:pt x="1419" y="4013"/>
                    <a:pt x="1419" y="4013"/>
                  </a:cubicBezTo>
                  <a:cubicBezTo>
                    <a:pt x="1381" y="4013"/>
                    <a:pt x="1381" y="4052"/>
                    <a:pt x="1377" y="4072"/>
                  </a:cubicBezTo>
                  <a:close/>
                  <a:moveTo>
                    <a:pt x="2901" y="3987"/>
                  </a:moveTo>
                  <a:cubicBezTo>
                    <a:pt x="2882" y="3977"/>
                    <a:pt x="2849" y="3961"/>
                    <a:pt x="2828" y="3955"/>
                  </a:cubicBezTo>
                  <a:cubicBezTo>
                    <a:pt x="2798" y="3946"/>
                    <a:pt x="2783" y="3979"/>
                    <a:pt x="2772" y="3979"/>
                  </a:cubicBezTo>
                  <a:cubicBezTo>
                    <a:pt x="2763" y="3979"/>
                    <a:pt x="2768" y="4003"/>
                    <a:pt x="2771" y="4013"/>
                  </a:cubicBezTo>
                  <a:cubicBezTo>
                    <a:pt x="2771" y="4016"/>
                    <a:pt x="2772" y="4018"/>
                    <a:pt x="2774" y="4020"/>
                  </a:cubicBezTo>
                  <a:cubicBezTo>
                    <a:pt x="2826" y="4090"/>
                    <a:pt x="2826" y="4090"/>
                    <a:pt x="2826" y="4090"/>
                  </a:cubicBezTo>
                  <a:cubicBezTo>
                    <a:pt x="2827" y="4093"/>
                    <a:pt x="2830" y="4095"/>
                    <a:pt x="2832" y="4096"/>
                  </a:cubicBezTo>
                  <a:cubicBezTo>
                    <a:pt x="2848" y="4104"/>
                    <a:pt x="2899" y="4129"/>
                    <a:pt x="2915" y="4109"/>
                  </a:cubicBezTo>
                  <a:cubicBezTo>
                    <a:pt x="2934" y="4086"/>
                    <a:pt x="2923" y="4052"/>
                    <a:pt x="2915" y="4033"/>
                  </a:cubicBezTo>
                  <a:cubicBezTo>
                    <a:pt x="2911" y="4024"/>
                    <a:pt x="2911" y="4015"/>
                    <a:pt x="2912" y="4007"/>
                  </a:cubicBezTo>
                  <a:cubicBezTo>
                    <a:pt x="2913" y="3999"/>
                    <a:pt x="2908" y="3991"/>
                    <a:pt x="2901" y="3987"/>
                  </a:cubicBezTo>
                  <a:close/>
                  <a:moveTo>
                    <a:pt x="3200" y="3571"/>
                  </a:moveTo>
                  <a:cubicBezTo>
                    <a:pt x="3208" y="3569"/>
                    <a:pt x="3214" y="3564"/>
                    <a:pt x="3216" y="3556"/>
                  </a:cubicBezTo>
                  <a:cubicBezTo>
                    <a:pt x="3241" y="3469"/>
                    <a:pt x="3241" y="3469"/>
                    <a:pt x="3241" y="3469"/>
                  </a:cubicBezTo>
                  <a:cubicBezTo>
                    <a:pt x="3242" y="3464"/>
                    <a:pt x="3242" y="3459"/>
                    <a:pt x="3239" y="3454"/>
                  </a:cubicBezTo>
                  <a:cubicBezTo>
                    <a:pt x="3235" y="3446"/>
                    <a:pt x="3235" y="3446"/>
                    <a:pt x="3235" y="3446"/>
                  </a:cubicBezTo>
                  <a:cubicBezTo>
                    <a:pt x="3227" y="3428"/>
                    <a:pt x="3201" y="3432"/>
                    <a:pt x="3197" y="3451"/>
                  </a:cubicBezTo>
                  <a:cubicBezTo>
                    <a:pt x="3192" y="3475"/>
                    <a:pt x="3192" y="3475"/>
                    <a:pt x="3192" y="3475"/>
                  </a:cubicBezTo>
                  <a:cubicBezTo>
                    <a:pt x="3191" y="3481"/>
                    <a:pt x="3187" y="3486"/>
                    <a:pt x="3182" y="3489"/>
                  </a:cubicBezTo>
                  <a:cubicBezTo>
                    <a:pt x="3112" y="3530"/>
                    <a:pt x="3112" y="3530"/>
                    <a:pt x="3112" y="3530"/>
                  </a:cubicBezTo>
                  <a:cubicBezTo>
                    <a:pt x="3101" y="3536"/>
                    <a:pt x="3098" y="3550"/>
                    <a:pt x="3105" y="3560"/>
                  </a:cubicBezTo>
                  <a:cubicBezTo>
                    <a:pt x="3113" y="3572"/>
                    <a:pt x="3121" y="3584"/>
                    <a:pt x="3120" y="3584"/>
                  </a:cubicBezTo>
                  <a:cubicBezTo>
                    <a:pt x="3118" y="3584"/>
                    <a:pt x="3174" y="3575"/>
                    <a:pt x="3200" y="3571"/>
                  </a:cubicBezTo>
                  <a:close/>
                  <a:moveTo>
                    <a:pt x="1713" y="4170"/>
                  </a:moveTo>
                  <a:cubicBezTo>
                    <a:pt x="1644" y="4195"/>
                    <a:pt x="1644" y="4195"/>
                    <a:pt x="1644" y="4195"/>
                  </a:cubicBezTo>
                  <a:cubicBezTo>
                    <a:pt x="1640" y="4197"/>
                    <a:pt x="1636" y="4200"/>
                    <a:pt x="1633" y="4204"/>
                  </a:cubicBezTo>
                  <a:cubicBezTo>
                    <a:pt x="1616" y="4233"/>
                    <a:pt x="1616" y="4233"/>
                    <a:pt x="1616" y="4233"/>
                  </a:cubicBezTo>
                  <a:cubicBezTo>
                    <a:pt x="1610" y="4245"/>
                    <a:pt x="1616" y="4260"/>
                    <a:pt x="1629" y="4264"/>
                  </a:cubicBezTo>
                  <a:cubicBezTo>
                    <a:pt x="1645" y="4269"/>
                    <a:pt x="1667" y="4274"/>
                    <a:pt x="1679" y="4274"/>
                  </a:cubicBezTo>
                  <a:cubicBezTo>
                    <a:pt x="1698" y="4274"/>
                    <a:pt x="1719" y="4250"/>
                    <a:pt x="1726" y="4241"/>
                  </a:cubicBezTo>
                  <a:cubicBezTo>
                    <a:pt x="1727" y="4239"/>
                    <a:pt x="1728" y="4237"/>
                    <a:pt x="1729" y="4234"/>
                  </a:cubicBezTo>
                  <a:cubicBezTo>
                    <a:pt x="1740" y="4195"/>
                    <a:pt x="1740" y="4195"/>
                    <a:pt x="1740" y="4195"/>
                  </a:cubicBezTo>
                  <a:cubicBezTo>
                    <a:pt x="1744" y="4179"/>
                    <a:pt x="1729" y="4165"/>
                    <a:pt x="1713" y="4170"/>
                  </a:cubicBezTo>
                  <a:close/>
                  <a:moveTo>
                    <a:pt x="658" y="532"/>
                  </a:moveTo>
                  <a:cubicBezTo>
                    <a:pt x="660" y="534"/>
                    <a:pt x="661" y="535"/>
                    <a:pt x="663" y="537"/>
                  </a:cubicBezTo>
                  <a:cubicBezTo>
                    <a:pt x="670" y="546"/>
                    <a:pt x="695" y="574"/>
                    <a:pt x="751" y="609"/>
                  </a:cubicBezTo>
                  <a:cubicBezTo>
                    <a:pt x="819" y="651"/>
                    <a:pt x="782" y="640"/>
                    <a:pt x="800" y="659"/>
                  </a:cubicBezTo>
                  <a:cubicBezTo>
                    <a:pt x="819" y="678"/>
                    <a:pt x="853" y="686"/>
                    <a:pt x="880" y="693"/>
                  </a:cubicBezTo>
                  <a:cubicBezTo>
                    <a:pt x="906" y="701"/>
                    <a:pt x="978" y="663"/>
                    <a:pt x="974" y="644"/>
                  </a:cubicBezTo>
                  <a:cubicBezTo>
                    <a:pt x="970" y="624"/>
                    <a:pt x="842" y="521"/>
                    <a:pt x="827" y="521"/>
                  </a:cubicBezTo>
                  <a:cubicBezTo>
                    <a:pt x="812" y="521"/>
                    <a:pt x="687" y="440"/>
                    <a:pt x="646" y="406"/>
                  </a:cubicBezTo>
                  <a:cubicBezTo>
                    <a:pt x="645" y="405"/>
                    <a:pt x="643" y="404"/>
                    <a:pt x="642" y="403"/>
                  </a:cubicBezTo>
                  <a:cubicBezTo>
                    <a:pt x="615" y="381"/>
                    <a:pt x="574" y="401"/>
                    <a:pt x="574" y="437"/>
                  </a:cubicBezTo>
                  <a:cubicBezTo>
                    <a:pt x="574" y="449"/>
                    <a:pt x="579" y="460"/>
                    <a:pt x="588" y="468"/>
                  </a:cubicBezTo>
                  <a:lnTo>
                    <a:pt x="658" y="532"/>
                  </a:lnTo>
                  <a:close/>
                  <a:moveTo>
                    <a:pt x="2078" y="831"/>
                  </a:moveTo>
                  <a:cubicBezTo>
                    <a:pt x="2093" y="839"/>
                    <a:pt x="2127" y="835"/>
                    <a:pt x="2135" y="831"/>
                  </a:cubicBezTo>
                  <a:cubicBezTo>
                    <a:pt x="2142" y="828"/>
                    <a:pt x="2136" y="770"/>
                    <a:pt x="2135" y="763"/>
                  </a:cubicBezTo>
                  <a:cubicBezTo>
                    <a:pt x="2135" y="763"/>
                    <a:pt x="2135" y="762"/>
                    <a:pt x="2135" y="762"/>
                  </a:cubicBezTo>
                  <a:cubicBezTo>
                    <a:pt x="2135" y="729"/>
                    <a:pt x="2135" y="729"/>
                    <a:pt x="2135" y="729"/>
                  </a:cubicBezTo>
                  <a:cubicBezTo>
                    <a:pt x="2135" y="722"/>
                    <a:pt x="2129" y="716"/>
                    <a:pt x="2122" y="716"/>
                  </a:cubicBezTo>
                  <a:cubicBezTo>
                    <a:pt x="2072" y="716"/>
                    <a:pt x="2072" y="716"/>
                    <a:pt x="2072" y="716"/>
                  </a:cubicBezTo>
                  <a:cubicBezTo>
                    <a:pt x="2019" y="716"/>
                    <a:pt x="2019" y="716"/>
                    <a:pt x="2019" y="716"/>
                  </a:cubicBezTo>
                  <a:cubicBezTo>
                    <a:pt x="2012" y="716"/>
                    <a:pt x="2007" y="722"/>
                    <a:pt x="2007" y="729"/>
                  </a:cubicBezTo>
                  <a:cubicBezTo>
                    <a:pt x="2007" y="770"/>
                    <a:pt x="2007" y="770"/>
                    <a:pt x="2007" y="770"/>
                  </a:cubicBezTo>
                  <a:cubicBezTo>
                    <a:pt x="2007" y="774"/>
                    <a:pt x="2008" y="778"/>
                    <a:pt x="2011" y="780"/>
                  </a:cubicBezTo>
                  <a:cubicBezTo>
                    <a:pt x="2025" y="792"/>
                    <a:pt x="2066" y="825"/>
                    <a:pt x="2078" y="83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6383134" y="2799763"/>
              <a:ext cx="504786" cy="518722"/>
            </a:xfrm>
            <a:custGeom>
              <a:avLst/>
              <a:gdLst>
                <a:gd name="T0" fmla="*/ 448 w 2088"/>
                <a:gd name="T1" fmla="*/ 1556 h 2147"/>
                <a:gd name="T2" fmla="*/ 377 w 2088"/>
                <a:gd name="T3" fmla="*/ 1598 h 2147"/>
                <a:gd name="T4" fmla="*/ 339 w 2088"/>
                <a:gd name="T5" fmla="*/ 1602 h 2147"/>
                <a:gd name="T6" fmla="*/ 334 w 2088"/>
                <a:gd name="T7" fmla="*/ 1650 h 2147"/>
                <a:gd name="T8" fmla="*/ 207 w 2088"/>
                <a:gd name="T9" fmla="*/ 1645 h 2147"/>
                <a:gd name="T10" fmla="*/ 97 w 2088"/>
                <a:gd name="T11" fmla="*/ 1649 h 2147"/>
                <a:gd name="T12" fmla="*/ 107 w 2088"/>
                <a:gd name="T13" fmla="*/ 1546 h 2147"/>
                <a:gd name="T14" fmla="*/ 98 w 2088"/>
                <a:gd name="T15" fmla="*/ 1441 h 2147"/>
                <a:gd name="T16" fmla="*/ 157 w 2088"/>
                <a:gd name="T17" fmla="*/ 1342 h 2147"/>
                <a:gd name="T18" fmla="*/ 224 w 2088"/>
                <a:gd name="T19" fmla="*/ 1138 h 2147"/>
                <a:gd name="T20" fmla="*/ 180 w 2088"/>
                <a:gd name="T21" fmla="*/ 1013 h 2147"/>
                <a:gd name="T22" fmla="*/ 198 w 2088"/>
                <a:gd name="T23" fmla="*/ 851 h 2147"/>
                <a:gd name="T24" fmla="*/ 336 w 2088"/>
                <a:gd name="T25" fmla="*/ 965 h 2147"/>
                <a:gd name="T26" fmla="*/ 391 w 2088"/>
                <a:gd name="T27" fmla="*/ 1192 h 2147"/>
                <a:gd name="T28" fmla="*/ 1930 w 2088"/>
                <a:gd name="T29" fmla="*/ 2012 h 2147"/>
                <a:gd name="T30" fmla="*/ 1850 w 2088"/>
                <a:gd name="T31" fmla="*/ 1797 h 2147"/>
                <a:gd name="T32" fmla="*/ 1658 w 2088"/>
                <a:gd name="T33" fmla="*/ 1570 h 2147"/>
                <a:gd name="T34" fmla="*/ 1657 w 2088"/>
                <a:gd name="T35" fmla="*/ 1507 h 2147"/>
                <a:gd name="T36" fmla="*/ 1659 w 2088"/>
                <a:gd name="T37" fmla="*/ 1412 h 2147"/>
                <a:gd name="T38" fmla="*/ 1625 w 2088"/>
                <a:gd name="T39" fmla="*/ 1283 h 2147"/>
                <a:gd name="T40" fmla="*/ 1526 w 2088"/>
                <a:gd name="T41" fmla="*/ 1091 h 2147"/>
                <a:gd name="T42" fmla="*/ 1486 w 2088"/>
                <a:gd name="T43" fmla="*/ 975 h 2147"/>
                <a:gd name="T44" fmla="*/ 1390 w 2088"/>
                <a:gd name="T45" fmla="*/ 827 h 2147"/>
                <a:gd name="T46" fmla="*/ 1428 w 2088"/>
                <a:gd name="T47" fmla="*/ 640 h 2147"/>
                <a:gd name="T48" fmla="*/ 1551 w 2088"/>
                <a:gd name="T49" fmla="*/ 341 h 2147"/>
                <a:gd name="T50" fmla="*/ 1494 w 2088"/>
                <a:gd name="T51" fmla="*/ 214 h 2147"/>
                <a:gd name="T52" fmla="*/ 1288 w 2088"/>
                <a:gd name="T53" fmla="*/ 98 h 2147"/>
                <a:gd name="T54" fmla="*/ 1151 w 2088"/>
                <a:gd name="T55" fmla="*/ 93 h 2147"/>
                <a:gd name="T56" fmla="*/ 864 w 2088"/>
                <a:gd name="T57" fmla="*/ 9 h 2147"/>
                <a:gd name="T58" fmla="*/ 597 w 2088"/>
                <a:gd name="T59" fmla="*/ 129 h 2147"/>
                <a:gd name="T60" fmla="*/ 40 w 2088"/>
                <a:gd name="T61" fmla="*/ 606 h 2147"/>
                <a:gd name="T62" fmla="*/ 73 w 2088"/>
                <a:gd name="T63" fmla="*/ 765 h 2147"/>
                <a:gd name="T64" fmla="*/ 270 w 2088"/>
                <a:gd name="T65" fmla="*/ 697 h 2147"/>
                <a:gd name="T66" fmla="*/ 416 w 2088"/>
                <a:gd name="T67" fmla="*/ 861 h 2147"/>
                <a:gd name="T68" fmla="*/ 507 w 2088"/>
                <a:gd name="T69" fmla="*/ 1308 h 2147"/>
                <a:gd name="T70" fmla="*/ 518 w 2088"/>
                <a:gd name="T71" fmla="*/ 1433 h 2147"/>
                <a:gd name="T72" fmla="*/ 550 w 2088"/>
                <a:gd name="T73" fmla="*/ 1429 h 2147"/>
                <a:gd name="T74" fmla="*/ 793 w 2088"/>
                <a:gd name="T75" fmla="*/ 1514 h 2147"/>
                <a:gd name="T76" fmla="*/ 858 w 2088"/>
                <a:gd name="T77" fmla="*/ 1614 h 2147"/>
                <a:gd name="T78" fmla="*/ 878 w 2088"/>
                <a:gd name="T79" fmla="*/ 1710 h 2147"/>
                <a:gd name="T80" fmla="*/ 825 w 2088"/>
                <a:gd name="T81" fmla="*/ 1762 h 2147"/>
                <a:gd name="T82" fmla="*/ 748 w 2088"/>
                <a:gd name="T83" fmla="*/ 1803 h 2147"/>
                <a:gd name="T84" fmla="*/ 724 w 2088"/>
                <a:gd name="T85" fmla="*/ 1860 h 2147"/>
                <a:gd name="T86" fmla="*/ 746 w 2088"/>
                <a:gd name="T87" fmla="*/ 1983 h 2147"/>
                <a:gd name="T88" fmla="*/ 817 w 2088"/>
                <a:gd name="T89" fmla="*/ 2054 h 2147"/>
                <a:gd name="T90" fmla="*/ 1013 w 2088"/>
                <a:gd name="T91" fmla="*/ 2078 h 2147"/>
                <a:gd name="T92" fmla="*/ 1145 w 2088"/>
                <a:gd name="T93" fmla="*/ 2082 h 2147"/>
                <a:gd name="T94" fmla="*/ 1180 w 2088"/>
                <a:gd name="T95" fmla="*/ 2054 h 2147"/>
                <a:gd name="T96" fmla="*/ 1342 w 2088"/>
                <a:gd name="T97" fmla="*/ 2037 h 2147"/>
                <a:gd name="T98" fmla="*/ 1396 w 2088"/>
                <a:gd name="T99" fmla="*/ 2028 h 2147"/>
                <a:gd name="T100" fmla="*/ 1477 w 2088"/>
                <a:gd name="T101" fmla="*/ 1941 h 2147"/>
                <a:gd name="T102" fmla="*/ 1496 w 2088"/>
                <a:gd name="T103" fmla="*/ 1928 h 2147"/>
                <a:gd name="T104" fmla="*/ 1518 w 2088"/>
                <a:gd name="T105" fmla="*/ 1962 h 2147"/>
                <a:gd name="T106" fmla="*/ 1581 w 2088"/>
                <a:gd name="T107" fmla="*/ 2056 h 2147"/>
                <a:gd name="T108" fmla="*/ 1721 w 2088"/>
                <a:gd name="T109" fmla="*/ 2143 h 2147"/>
                <a:gd name="T110" fmla="*/ 1930 w 2088"/>
                <a:gd name="T111" fmla="*/ 2012 h 2147"/>
                <a:gd name="T112" fmla="*/ 2023 w 2088"/>
                <a:gd name="T113" fmla="*/ 1703 h 2147"/>
                <a:gd name="T114" fmla="*/ 1998 w 2088"/>
                <a:gd name="T115" fmla="*/ 1689 h 2147"/>
                <a:gd name="T116" fmla="*/ 1938 w 2088"/>
                <a:gd name="T117" fmla="*/ 1792 h 2147"/>
                <a:gd name="T118" fmla="*/ 1993 w 2088"/>
                <a:gd name="T119" fmla="*/ 1844 h 2147"/>
                <a:gd name="T120" fmla="*/ 2088 w 2088"/>
                <a:gd name="T121" fmla="*/ 1889 h 2147"/>
                <a:gd name="T122" fmla="*/ 2086 w 2088"/>
                <a:gd name="T123" fmla="*/ 1789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88" h="2147">
                  <a:moveTo>
                    <a:pt x="458" y="1516"/>
                  </a:moveTo>
                  <a:cubicBezTo>
                    <a:pt x="461" y="1530"/>
                    <a:pt x="457" y="1545"/>
                    <a:pt x="448" y="1556"/>
                  </a:cubicBezTo>
                  <a:cubicBezTo>
                    <a:pt x="428" y="1582"/>
                    <a:pt x="428" y="1582"/>
                    <a:pt x="428" y="1582"/>
                  </a:cubicBezTo>
                  <a:cubicBezTo>
                    <a:pt x="416" y="1597"/>
                    <a:pt x="396" y="1603"/>
                    <a:pt x="377" y="1598"/>
                  </a:cubicBezTo>
                  <a:cubicBezTo>
                    <a:pt x="369" y="1595"/>
                    <a:pt x="359" y="1593"/>
                    <a:pt x="350" y="1593"/>
                  </a:cubicBezTo>
                  <a:cubicBezTo>
                    <a:pt x="338" y="1593"/>
                    <a:pt x="337" y="1597"/>
                    <a:pt x="339" y="1602"/>
                  </a:cubicBezTo>
                  <a:cubicBezTo>
                    <a:pt x="345" y="1614"/>
                    <a:pt x="344" y="1628"/>
                    <a:pt x="339" y="1640"/>
                  </a:cubicBezTo>
                  <a:cubicBezTo>
                    <a:pt x="334" y="1650"/>
                    <a:pt x="334" y="1650"/>
                    <a:pt x="334" y="1650"/>
                  </a:cubicBezTo>
                  <a:cubicBezTo>
                    <a:pt x="317" y="1634"/>
                    <a:pt x="293" y="1613"/>
                    <a:pt x="288" y="1613"/>
                  </a:cubicBezTo>
                  <a:cubicBezTo>
                    <a:pt x="279" y="1613"/>
                    <a:pt x="223" y="1645"/>
                    <a:pt x="207" y="1645"/>
                  </a:cubicBezTo>
                  <a:cubicBezTo>
                    <a:pt x="198" y="1645"/>
                    <a:pt x="143" y="1651"/>
                    <a:pt x="96" y="1657"/>
                  </a:cubicBezTo>
                  <a:cubicBezTo>
                    <a:pt x="96" y="1654"/>
                    <a:pt x="96" y="1652"/>
                    <a:pt x="97" y="1649"/>
                  </a:cubicBezTo>
                  <a:cubicBezTo>
                    <a:pt x="108" y="1562"/>
                    <a:pt x="108" y="1562"/>
                    <a:pt x="108" y="1562"/>
                  </a:cubicBezTo>
                  <a:cubicBezTo>
                    <a:pt x="109" y="1557"/>
                    <a:pt x="108" y="1551"/>
                    <a:pt x="107" y="1546"/>
                  </a:cubicBezTo>
                  <a:cubicBezTo>
                    <a:pt x="93" y="1476"/>
                    <a:pt x="93" y="1476"/>
                    <a:pt x="93" y="1476"/>
                  </a:cubicBezTo>
                  <a:cubicBezTo>
                    <a:pt x="90" y="1464"/>
                    <a:pt x="92" y="1452"/>
                    <a:pt x="98" y="1441"/>
                  </a:cubicBezTo>
                  <a:cubicBezTo>
                    <a:pt x="153" y="1349"/>
                    <a:pt x="153" y="1349"/>
                    <a:pt x="153" y="1349"/>
                  </a:cubicBezTo>
                  <a:cubicBezTo>
                    <a:pt x="154" y="1347"/>
                    <a:pt x="156" y="1344"/>
                    <a:pt x="157" y="1342"/>
                  </a:cubicBezTo>
                  <a:cubicBezTo>
                    <a:pt x="223" y="1172"/>
                    <a:pt x="223" y="1172"/>
                    <a:pt x="223" y="1172"/>
                  </a:cubicBezTo>
                  <a:cubicBezTo>
                    <a:pt x="227" y="1161"/>
                    <a:pt x="227" y="1149"/>
                    <a:pt x="224" y="1138"/>
                  </a:cubicBezTo>
                  <a:cubicBezTo>
                    <a:pt x="181" y="1016"/>
                    <a:pt x="181" y="1016"/>
                    <a:pt x="181" y="1016"/>
                  </a:cubicBezTo>
                  <a:cubicBezTo>
                    <a:pt x="181" y="1015"/>
                    <a:pt x="181" y="1014"/>
                    <a:pt x="180" y="1013"/>
                  </a:cubicBezTo>
                  <a:cubicBezTo>
                    <a:pt x="152" y="912"/>
                    <a:pt x="152" y="912"/>
                    <a:pt x="152" y="912"/>
                  </a:cubicBezTo>
                  <a:cubicBezTo>
                    <a:pt x="143" y="881"/>
                    <a:pt x="166" y="851"/>
                    <a:pt x="198" y="851"/>
                  </a:cubicBezTo>
                  <a:cubicBezTo>
                    <a:pt x="210" y="851"/>
                    <a:pt x="222" y="855"/>
                    <a:pt x="230" y="864"/>
                  </a:cubicBezTo>
                  <a:cubicBezTo>
                    <a:pt x="336" y="965"/>
                    <a:pt x="336" y="965"/>
                    <a:pt x="336" y="965"/>
                  </a:cubicBezTo>
                  <a:cubicBezTo>
                    <a:pt x="343" y="972"/>
                    <a:pt x="348" y="981"/>
                    <a:pt x="350" y="991"/>
                  </a:cubicBezTo>
                  <a:cubicBezTo>
                    <a:pt x="391" y="1192"/>
                    <a:pt x="391" y="1192"/>
                    <a:pt x="391" y="1192"/>
                  </a:cubicBezTo>
                  <a:lnTo>
                    <a:pt x="458" y="1516"/>
                  </a:lnTo>
                  <a:close/>
                  <a:moveTo>
                    <a:pt x="1930" y="2012"/>
                  </a:moveTo>
                  <a:cubicBezTo>
                    <a:pt x="1920" y="1991"/>
                    <a:pt x="1871" y="1847"/>
                    <a:pt x="1859" y="1812"/>
                  </a:cubicBezTo>
                  <a:cubicBezTo>
                    <a:pt x="1857" y="1806"/>
                    <a:pt x="1854" y="1801"/>
                    <a:pt x="1850" y="1797"/>
                  </a:cubicBezTo>
                  <a:cubicBezTo>
                    <a:pt x="1794" y="1734"/>
                    <a:pt x="1794" y="1734"/>
                    <a:pt x="1794" y="1734"/>
                  </a:cubicBezTo>
                  <a:cubicBezTo>
                    <a:pt x="1658" y="1570"/>
                    <a:pt x="1658" y="1570"/>
                    <a:pt x="1658" y="1570"/>
                  </a:cubicBezTo>
                  <a:cubicBezTo>
                    <a:pt x="1655" y="1566"/>
                    <a:pt x="1651" y="1563"/>
                    <a:pt x="1647" y="1561"/>
                  </a:cubicBezTo>
                  <a:cubicBezTo>
                    <a:pt x="1657" y="1507"/>
                    <a:pt x="1657" y="1507"/>
                    <a:pt x="1657" y="1507"/>
                  </a:cubicBezTo>
                  <a:cubicBezTo>
                    <a:pt x="1658" y="1502"/>
                    <a:pt x="1659" y="1497"/>
                    <a:pt x="1659" y="1492"/>
                  </a:cubicBezTo>
                  <a:cubicBezTo>
                    <a:pt x="1659" y="1412"/>
                    <a:pt x="1659" y="1412"/>
                    <a:pt x="1659" y="1412"/>
                  </a:cubicBezTo>
                  <a:cubicBezTo>
                    <a:pt x="1659" y="1404"/>
                    <a:pt x="1658" y="1397"/>
                    <a:pt x="1656" y="1389"/>
                  </a:cubicBezTo>
                  <a:cubicBezTo>
                    <a:pt x="1625" y="1283"/>
                    <a:pt x="1625" y="1283"/>
                    <a:pt x="1625" y="1283"/>
                  </a:cubicBezTo>
                  <a:cubicBezTo>
                    <a:pt x="1624" y="1278"/>
                    <a:pt x="1622" y="1273"/>
                    <a:pt x="1619" y="1268"/>
                  </a:cubicBezTo>
                  <a:cubicBezTo>
                    <a:pt x="1526" y="1091"/>
                    <a:pt x="1526" y="1091"/>
                    <a:pt x="1526" y="1091"/>
                  </a:cubicBezTo>
                  <a:cubicBezTo>
                    <a:pt x="1524" y="1087"/>
                    <a:pt x="1522" y="1083"/>
                    <a:pt x="1521" y="1079"/>
                  </a:cubicBezTo>
                  <a:cubicBezTo>
                    <a:pt x="1486" y="975"/>
                    <a:pt x="1486" y="975"/>
                    <a:pt x="1486" y="975"/>
                  </a:cubicBezTo>
                  <a:cubicBezTo>
                    <a:pt x="1483" y="967"/>
                    <a:pt x="1479" y="959"/>
                    <a:pt x="1474" y="952"/>
                  </a:cubicBezTo>
                  <a:cubicBezTo>
                    <a:pt x="1452" y="923"/>
                    <a:pt x="1390" y="840"/>
                    <a:pt x="1390" y="827"/>
                  </a:cubicBezTo>
                  <a:cubicBezTo>
                    <a:pt x="1390" y="812"/>
                    <a:pt x="1385" y="733"/>
                    <a:pt x="1390" y="723"/>
                  </a:cubicBezTo>
                  <a:cubicBezTo>
                    <a:pt x="1395" y="713"/>
                    <a:pt x="1403" y="666"/>
                    <a:pt x="1428" y="640"/>
                  </a:cubicBezTo>
                  <a:cubicBezTo>
                    <a:pt x="1449" y="619"/>
                    <a:pt x="1519" y="460"/>
                    <a:pt x="1547" y="395"/>
                  </a:cubicBezTo>
                  <a:cubicBezTo>
                    <a:pt x="1555" y="378"/>
                    <a:pt x="1556" y="359"/>
                    <a:pt x="1551" y="341"/>
                  </a:cubicBezTo>
                  <a:cubicBezTo>
                    <a:pt x="1529" y="261"/>
                    <a:pt x="1529" y="261"/>
                    <a:pt x="1529" y="261"/>
                  </a:cubicBezTo>
                  <a:cubicBezTo>
                    <a:pt x="1523" y="241"/>
                    <a:pt x="1511" y="225"/>
                    <a:pt x="1494" y="214"/>
                  </a:cubicBezTo>
                  <a:cubicBezTo>
                    <a:pt x="1330" y="110"/>
                    <a:pt x="1330" y="110"/>
                    <a:pt x="1330" y="110"/>
                  </a:cubicBezTo>
                  <a:cubicBezTo>
                    <a:pt x="1317" y="102"/>
                    <a:pt x="1303" y="98"/>
                    <a:pt x="1288" y="98"/>
                  </a:cubicBezTo>
                  <a:cubicBezTo>
                    <a:pt x="1178" y="98"/>
                    <a:pt x="1178" y="98"/>
                    <a:pt x="1178" y="98"/>
                  </a:cubicBezTo>
                  <a:cubicBezTo>
                    <a:pt x="1169" y="98"/>
                    <a:pt x="1160" y="96"/>
                    <a:pt x="1151" y="93"/>
                  </a:cubicBezTo>
                  <a:cubicBezTo>
                    <a:pt x="922" y="7"/>
                    <a:pt x="922" y="7"/>
                    <a:pt x="922" y="7"/>
                  </a:cubicBezTo>
                  <a:cubicBezTo>
                    <a:pt x="903" y="0"/>
                    <a:pt x="882" y="1"/>
                    <a:pt x="864" y="9"/>
                  </a:cubicBezTo>
                  <a:cubicBezTo>
                    <a:pt x="617" y="116"/>
                    <a:pt x="617" y="116"/>
                    <a:pt x="617" y="116"/>
                  </a:cubicBezTo>
                  <a:cubicBezTo>
                    <a:pt x="610" y="120"/>
                    <a:pt x="603" y="124"/>
                    <a:pt x="597" y="129"/>
                  </a:cubicBezTo>
                  <a:cubicBezTo>
                    <a:pt x="135" y="528"/>
                    <a:pt x="135" y="528"/>
                    <a:pt x="135" y="528"/>
                  </a:cubicBezTo>
                  <a:cubicBezTo>
                    <a:pt x="40" y="606"/>
                    <a:pt x="40" y="606"/>
                    <a:pt x="40" y="606"/>
                  </a:cubicBezTo>
                  <a:cubicBezTo>
                    <a:pt x="4" y="636"/>
                    <a:pt x="0" y="690"/>
                    <a:pt x="32" y="724"/>
                  </a:cubicBezTo>
                  <a:cubicBezTo>
                    <a:pt x="52" y="745"/>
                    <a:pt x="70" y="764"/>
                    <a:pt x="73" y="765"/>
                  </a:cubicBezTo>
                  <a:cubicBezTo>
                    <a:pt x="81" y="767"/>
                    <a:pt x="140" y="759"/>
                    <a:pt x="153" y="759"/>
                  </a:cubicBezTo>
                  <a:cubicBezTo>
                    <a:pt x="165" y="759"/>
                    <a:pt x="255" y="697"/>
                    <a:pt x="270" y="697"/>
                  </a:cubicBezTo>
                  <a:cubicBezTo>
                    <a:pt x="286" y="697"/>
                    <a:pt x="347" y="752"/>
                    <a:pt x="355" y="757"/>
                  </a:cubicBezTo>
                  <a:cubicBezTo>
                    <a:pt x="363" y="762"/>
                    <a:pt x="401" y="830"/>
                    <a:pt x="416" y="861"/>
                  </a:cubicBezTo>
                  <a:cubicBezTo>
                    <a:pt x="432" y="892"/>
                    <a:pt x="439" y="1083"/>
                    <a:pt x="452" y="1106"/>
                  </a:cubicBezTo>
                  <a:cubicBezTo>
                    <a:pt x="464" y="1127"/>
                    <a:pt x="500" y="1276"/>
                    <a:pt x="507" y="1308"/>
                  </a:cubicBezTo>
                  <a:cubicBezTo>
                    <a:pt x="508" y="1312"/>
                    <a:pt x="509" y="1316"/>
                    <a:pt x="509" y="1321"/>
                  </a:cubicBezTo>
                  <a:cubicBezTo>
                    <a:pt x="518" y="1433"/>
                    <a:pt x="518" y="1433"/>
                    <a:pt x="518" y="1433"/>
                  </a:cubicBezTo>
                  <a:cubicBezTo>
                    <a:pt x="518" y="1437"/>
                    <a:pt x="519" y="1440"/>
                    <a:pt x="519" y="1443"/>
                  </a:cubicBezTo>
                  <a:cubicBezTo>
                    <a:pt x="524" y="1432"/>
                    <a:pt x="537" y="1424"/>
                    <a:pt x="550" y="1429"/>
                  </a:cubicBezTo>
                  <a:cubicBezTo>
                    <a:pt x="691" y="1476"/>
                    <a:pt x="691" y="1476"/>
                    <a:pt x="691" y="1476"/>
                  </a:cubicBezTo>
                  <a:cubicBezTo>
                    <a:pt x="793" y="1514"/>
                    <a:pt x="793" y="1514"/>
                    <a:pt x="793" y="1514"/>
                  </a:cubicBezTo>
                  <a:cubicBezTo>
                    <a:pt x="799" y="1516"/>
                    <a:pt x="803" y="1520"/>
                    <a:pt x="806" y="1525"/>
                  </a:cubicBezTo>
                  <a:cubicBezTo>
                    <a:pt x="858" y="1614"/>
                    <a:pt x="858" y="1614"/>
                    <a:pt x="858" y="1614"/>
                  </a:cubicBezTo>
                  <a:cubicBezTo>
                    <a:pt x="860" y="1616"/>
                    <a:pt x="861" y="1619"/>
                    <a:pt x="862" y="1622"/>
                  </a:cubicBezTo>
                  <a:cubicBezTo>
                    <a:pt x="878" y="1710"/>
                    <a:pt x="878" y="1710"/>
                    <a:pt x="878" y="1710"/>
                  </a:cubicBezTo>
                  <a:cubicBezTo>
                    <a:pt x="880" y="1719"/>
                    <a:pt x="876" y="1729"/>
                    <a:pt x="868" y="1735"/>
                  </a:cubicBezTo>
                  <a:cubicBezTo>
                    <a:pt x="852" y="1746"/>
                    <a:pt x="829" y="1762"/>
                    <a:pt x="825" y="1762"/>
                  </a:cubicBezTo>
                  <a:cubicBezTo>
                    <a:pt x="820" y="1762"/>
                    <a:pt x="777" y="1783"/>
                    <a:pt x="759" y="1792"/>
                  </a:cubicBezTo>
                  <a:cubicBezTo>
                    <a:pt x="754" y="1794"/>
                    <a:pt x="750" y="1798"/>
                    <a:pt x="748" y="1803"/>
                  </a:cubicBezTo>
                  <a:cubicBezTo>
                    <a:pt x="727" y="1844"/>
                    <a:pt x="727" y="1844"/>
                    <a:pt x="727" y="1844"/>
                  </a:cubicBezTo>
                  <a:cubicBezTo>
                    <a:pt x="724" y="1849"/>
                    <a:pt x="723" y="1854"/>
                    <a:pt x="724" y="1860"/>
                  </a:cubicBezTo>
                  <a:cubicBezTo>
                    <a:pt x="740" y="1969"/>
                    <a:pt x="740" y="1969"/>
                    <a:pt x="740" y="1969"/>
                  </a:cubicBezTo>
                  <a:cubicBezTo>
                    <a:pt x="741" y="1974"/>
                    <a:pt x="743" y="1979"/>
                    <a:pt x="746" y="1983"/>
                  </a:cubicBezTo>
                  <a:cubicBezTo>
                    <a:pt x="801" y="2046"/>
                    <a:pt x="801" y="2046"/>
                    <a:pt x="801" y="2046"/>
                  </a:cubicBezTo>
                  <a:cubicBezTo>
                    <a:pt x="805" y="2050"/>
                    <a:pt x="811" y="2053"/>
                    <a:pt x="817" y="2054"/>
                  </a:cubicBezTo>
                  <a:cubicBezTo>
                    <a:pt x="1010" y="2077"/>
                    <a:pt x="1010" y="2077"/>
                    <a:pt x="1010" y="2077"/>
                  </a:cubicBezTo>
                  <a:cubicBezTo>
                    <a:pt x="1011" y="2078"/>
                    <a:pt x="1012" y="2078"/>
                    <a:pt x="1013" y="2078"/>
                  </a:cubicBezTo>
                  <a:cubicBezTo>
                    <a:pt x="1130" y="2078"/>
                    <a:pt x="1130" y="2078"/>
                    <a:pt x="1130" y="2078"/>
                  </a:cubicBezTo>
                  <a:cubicBezTo>
                    <a:pt x="1136" y="2078"/>
                    <a:pt x="1141" y="2079"/>
                    <a:pt x="1145" y="2082"/>
                  </a:cubicBezTo>
                  <a:cubicBezTo>
                    <a:pt x="1174" y="2060"/>
                    <a:pt x="1174" y="2060"/>
                    <a:pt x="1174" y="2060"/>
                  </a:cubicBezTo>
                  <a:cubicBezTo>
                    <a:pt x="1176" y="2058"/>
                    <a:pt x="1178" y="2056"/>
                    <a:pt x="1180" y="2054"/>
                  </a:cubicBezTo>
                  <a:cubicBezTo>
                    <a:pt x="1188" y="2046"/>
                    <a:pt x="1216" y="2020"/>
                    <a:pt x="1233" y="2020"/>
                  </a:cubicBezTo>
                  <a:cubicBezTo>
                    <a:pt x="1248" y="2020"/>
                    <a:pt x="1309" y="2031"/>
                    <a:pt x="1342" y="2037"/>
                  </a:cubicBezTo>
                  <a:cubicBezTo>
                    <a:pt x="1357" y="2040"/>
                    <a:pt x="1372" y="2038"/>
                    <a:pt x="1385" y="2033"/>
                  </a:cubicBezTo>
                  <a:cubicBezTo>
                    <a:pt x="1396" y="2028"/>
                    <a:pt x="1396" y="2028"/>
                    <a:pt x="1396" y="2028"/>
                  </a:cubicBezTo>
                  <a:cubicBezTo>
                    <a:pt x="1409" y="2023"/>
                    <a:pt x="1420" y="2015"/>
                    <a:pt x="1428" y="2004"/>
                  </a:cubicBezTo>
                  <a:cubicBezTo>
                    <a:pt x="1477" y="1941"/>
                    <a:pt x="1477" y="1941"/>
                    <a:pt x="1477" y="1941"/>
                  </a:cubicBezTo>
                  <a:cubicBezTo>
                    <a:pt x="1482" y="1936"/>
                    <a:pt x="1485" y="1930"/>
                    <a:pt x="1488" y="1923"/>
                  </a:cubicBezTo>
                  <a:cubicBezTo>
                    <a:pt x="1491" y="1925"/>
                    <a:pt x="1494" y="1926"/>
                    <a:pt x="1496" y="1928"/>
                  </a:cubicBezTo>
                  <a:cubicBezTo>
                    <a:pt x="1500" y="1931"/>
                    <a:pt x="1600" y="1667"/>
                    <a:pt x="1603" y="1671"/>
                  </a:cubicBezTo>
                  <a:cubicBezTo>
                    <a:pt x="1518" y="1962"/>
                    <a:pt x="1518" y="1962"/>
                    <a:pt x="1518" y="1962"/>
                  </a:cubicBezTo>
                  <a:cubicBezTo>
                    <a:pt x="1569" y="2043"/>
                    <a:pt x="1569" y="2043"/>
                    <a:pt x="1569" y="2043"/>
                  </a:cubicBezTo>
                  <a:cubicBezTo>
                    <a:pt x="1572" y="2048"/>
                    <a:pt x="1576" y="2052"/>
                    <a:pt x="1581" y="2056"/>
                  </a:cubicBezTo>
                  <a:cubicBezTo>
                    <a:pt x="1700" y="2136"/>
                    <a:pt x="1700" y="2136"/>
                    <a:pt x="1700" y="2136"/>
                  </a:cubicBezTo>
                  <a:cubicBezTo>
                    <a:pt x="1706" y="2140"/>
                    <a:pt x="1713" y="2143"/>
                    <a:pt x="1721" y="2143"/>
                  </a:cubicBezTo>
                  <a:cubicBezTo>
                    <a:pt x="1752" y="2144"/>
                    <a:pt x="1834" y="2147"/>
                    <a:pt x="1829" y="2143"/>
                  </a:cubicBezTo>
                  <a:cubicBezTo>
                    <a:pt x="1822" y="2137"/>
                    <a:pt x="1941" y="2036"/>
                    <a:pt x="1930" y="2012"/>
                  </a:cubicBezTo>
                  <a:close/>
                  <a:moveTo>
                    <a:pt x="2086" y="1789"/>
                  </a:moveTo>
                  <a:cubicBezTo>
                    <a:pt x="2023" y="1703"/>
                    <a:pt x="2023" y="1703"/>
                    <a:pt x="2023" y="1703"/>
                  </a:cubicBezTo>
                  <a:cubicBezTo>
                    <a:pt x="2021" y="1701"/>
                    <a:pt x="2020" y="1698"/>
                    <a:pt x="2020" y="1696"/>
                  </a:cubicBezTo>
                  <a:cubicBezTo>
                    <a:pt x="2020" y="1684"/>
                    <a:pt x="2005" y="1679"/>
                    <a:pt x="1998" y="1689"/>
                  </a:cubicBezTo>
                  <a:cubicBezTo>
                    <a:pt x="1937" y="1776"/>
                    <a:pt x="1937" y="1776"/>
                    <a:pt x="1937" y="1776"/>
                  </a:cubicBezTo>
                  <a:cubicBezTo>
                    <a:pt x="1933" y="1781"/>
                    <a:pt x="1934" y="1788"/>
                    <a:pt x="1938" y="1792"/>
                  </a:cubicBezTo>
                  <a:cubicBezTo>
                    <a:pt x="1991" y="1843"/>
                    <a:pt x="1991" y="1843"/>
                    <a:pt x="1991" y="1843"/>
                  </a:cubicBezTo>
                  <a:cubicBezTo>
                    <a:pt x="1992" y="1843"/>
                    <a:pt x="1992" y="1844"/>
                    <a:pt x="1993" y="1844"/>
                  </a:cubicBezTo>
                  <a:cubicBezTo>
                    <a:pt x="2069" y="1899"/>
                    <a:pt x="2069" y="1899"/>
                    <a:pt x="2069" y="1899"/>
                  </a:cubicBezTo>
                  <a:cubicBezTo>
                    <a:pt x="2077" y="1905"/>
                    <a:pt x="2088" y="1899"/>
                    <a:pt x="2088" y="1889"/>
                  </a:cubicBezTo>
                  <a:cubicBezTo>
                    <a:pt x="2088" y="1796"/>
                    <a:pt x="2088" y="1796"/>
                    <a:pt x="2088" y="1796"/>
                  </a:cubicBezTo>
                  <a:cubicBezTo>
                    <a:pt x="2088" y="1793"/>
                    <a:pt x="2087" y="1791"/>
                    <a:pt x="2086" y="17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4424894" y="1371600"/>
              <a:ext cx="1767784" cy="1151511"/>
            </a:xfrm>
            <a:custGeom>
              <a:avLst/>
              <a:gdLst>
                <a:gd name="T0" fmla="*/ 4134 w 7314"/>
                <a:gd name="T1" fmla="*/ 4080 h 4764"/>
                <a:gd name="T2" fmla="*/ 3831 w 7314"/>
                <a:gd name="T3" fmla="*/ 4220 h 4764"/>
                <a:gd name="T4" fmla="*/ 3484 w 7314"/>
                <a:gd name="T5" fmla="*/ 4357 h 4764"/>
                <a:gd name="T6" fmla="*/ 3850 w 7314"/>
                <a:gd name="T7" fmla="*/ 4282 h 4764"/>
                <a:gd name="T8" fmla="*/ 4089 w 7314"/>
                <a:gd name="T9" fmla="*/ 4147 h 4764"/>
                <a:gd name="T10" fmla="*/ 4141 w 7314"/>
                <a:gd name="T11" fmla="*/ 4311 h 4764"/>
                <a:gd name="T12" fmla="*/ 3763 w 7314"/>
                <a:gd name="T13" fmla="*/ 4583 h 4764"/>
                <a:gd name="T14" fmla="*/ 3451 w 7314"/>
                <a:gd name="T15" fmla="*/ 4764 h 4764"/>
                <a:gd name="T16" fmla="*/ 3133 w 7314"/>
                <a:gd name="T17" fmla="*/ 4639 h 4764"/>
                <a:gd name="T18" fmla="*/ 3121 w 7314"/>
                <a:gd name="T19" fmla="*/ 4500 h 4764"/>
                <a:gd name="T20" fmla="*/ 2832 w 7314"/>
                <a:gd name="T21" fmla="*/ 4397 h 4764"/>
                <a:gd name="T22" fmla="*/ 2650 w 7314"/>
                <a:gd name="T23" fmla="*/ 4461 h 4764"/>
                <a:gd name="T24" fmla="*/ 2317 w 7314"/>
                <a:gd name="T25" fmla="*/ 4272 h 4764"/>
                <a:gd name="T26" fmla="*/ 2087 w 7314"/>
                <a:gd name="T27" fmla="*/ 4400 h 4764"/>
                <a:gd name="T28" fmla="*/ 2166 w 7314"/>
                <a:gd name="T29" fmla="*/ 4033 h 4764"/>
                <a:gd name="T30" fmla="*/ 2052 w 7314"/>
                <a:gd name="T31" fmla="*/ 3793 h 4764"/>
                <a:gd name="T32" fmla="*/ 2066 w 7314"/>
                <a:gd name="T33" fmla="*/ 3320 h 4764"/>
                <a:gd name="T34" fmla="*/ 2665 w 7314"/>
                <a:gd name="T35" fmla="*/ 3032 h 4764"/>
                <a:gd name="T36" fmla="*/ 2799 w 7314"/>
                <a:gd name="T37" fmla="*/ 3245 h 4764"/>
                <a:gd name="T38" fmla="*/ 2942 w 7314"/>
                <a:gd name="T39" fmla="*/ 3146 h 4764"/>
                <a:gd name="T40" fmla="*/ 3346 w 7314"/>
                <a:gd name="T41" fmla="*/ 2845 h 4764"/>
                <a:gd name="T42" fmla="*/ 3743 w 7314"/>
                <a:gd name="T43" fmla="*/ 2684 h 4764"/>
                <a:gd name="T44" fmla="*/ 4384 w 7314"/>
                <a:gd name="T45" fmla="*/ 3050 h 4764"/>
                <a:gd name="T46" fmla="*/ 4450 w 7314"/>
                <a:gd name="T47" fmla="*/ 3967 h 4764"/>
                <a:gd name="T48" fmla="*/ 7046 w 7314"/>
                <a:gd name="T49" fmla="*/ 3830 h 4764"/>
                <a:gd name="T50" fmla="*/ 7300 w 7314"/>
                <a:gd name="T51" fmla="*/ 3794 h 4764"/>
                <a:gd name="T52" fmla="*/ 5770 w 7314"/>
                <a:gd name="T53" fmla="*/ 1631 h 4764"/>
                <a:gd name="T54" fmla="*/ 5534 w 7314"/>
                <a:gd name="T55" fmla="*/ 1879 h 4764"/>
                <a:gd name="T56" fmla="*/ 5872 w 7314"/>
                <a:gd name="T57" fmla="*/ 1966 h 4764"/>
                <a:gd name="T58" fmla="*/ 6027 w 7314"/>
                <a:gd name="T59" fmla="*/ 1718 h 4764"/>
                <a:gd name="T60" fmla="*/ 5833 w 7314"/>
                <a:gd name="T61" fmla="*/ 2030 h 4764"/>
                <a:gd name="T62" fmla="*/ 5857 w 7314"/>
                <a:gd name="T63" fmla="*/ 2034 h 4764"/>
                <a:gd name="T64" fmla="*/ 4069 w 7314"/>
                <a:gd name="T65" fmla="*/ 622 h 4764"/>
                <a:gd name="T66" fmla="*/ 3383 w 7314"/>
                <a:gd name="T67" fmla="*/ 866 h 4764"/>
                <a:gd name="T68" fmla="*/ 2290 w 7314"/>
                <a:gd name="T69" fmla="*/ 2512 h 4764"/>
                <a:gd name="T70" fmla="*/ 1488 w 7314"/>
                <a:gd name="T71" fmla="*/ 2501 h 4764"/>
                <a:gd name="T72" fmla="*/ 668 w 7314"/>
                <a:gd name="T73" fmla="*/ 2806 h 4764"/>
                <a:gd name="T74" fmla="*/ 284 w 7314"/>
                <a:gd name="T75" fmla="*/ 3359 h 4764"/>
                <a:gd name="T76" fmla="*/ 24 w 7314"/>
                <a:gd name="T77" fmla="*/ 4304 h 4764"/>
                <a:gd name="T78" fmla="*/ 85 w 7314"/>
                <a:gd name="T79" fmla="*/ 4088 h 4764"/>
                <a:gd name="T80" fmla="*/ 316 w 7314"/>
                <a:gd name="T81" fmla="*/ 4396 h 4764"/>
                <a:gd name="T82" fmla="*/ 643 w 7314"/>
                <a:gd name="T83" fmla="*/ 4395 h 4764"/>
                <a:gd name="T84" fmla="*/ 521 w 7314"/>
                <a:gd name="T85" fmla="*/ 4276 h 4764"/>
                <a:gd name="T86" fmla="*/ 712 w 7314"/>
                <a:gd name="T87" fmla="*/ 3855 h 4764"/>
                <a:gd name="T88" fmla="*/ 903 w 7314"/>
                <a:gd name="T89" fmla="*/ 3489 h 4764"/>
                <a:gd name="T90" fmla="*/ 1281 w 7314"/>
                <a:gd name="T91" fmla="*/ 3208 h 4764"/>
                <a:gd name="T92" fmla="*/ 1673 w 7314"/>
                <a:gd name="T93" fmla="*/ 3058 h 4764"/>
                <a:gd name="T94" fmla="*/ 2610 w 7314"/>
                <a:gd name="T95" fmla="*/ 2918 h 4764"/>
                <a:gd name="T96" fmla="*/ 3193 w 7314"/>
                <a:gd name="T97" fmla="*/ 2770 h 4764"/>
                <a:gd name="T98" fmla="*/ 3334 w 7314"/>
                <a:gd name="T99" fmla="*/ 2763 h 4764"/>
                <a:gd name="T100" fmla="*/ 3628 w 7314"/>
                <a:gd name="T101" fmla="*/ 2699 h 4764"/>
                <a:gd name="T102" fmla="*/ 3940 w 7314"/>
                <a:gd name="T103" fmla="*/ 2801 h 4764"/>
                <a:gd name="T104" fmla="*/ 4415 w 7314"/>
                <a:gd name="T105" fmla="*/ 2990 h 4764"/>
                <a:gd name="T106" fmla="*/ 4816 w 7314"/>
                <a:gd name="T107" fmla="*/ 2030 h 4764"/>
                <a:gd name="T108" fmla="*/ 4761 w 7314"/>
                <a:gd name="T109" fmla="*/ 1195 h 4764"/>
                <a:gd name="T110" fmla="*/ 4549 w 7314"/>
                <a:gd name="T111" fmla="*/ 424 h 4764"/>
                <a:gd name="T112" fmla="*/ 1283 w 7314"/>
                <a:gd name="T113" fmla="*/ 3434 h 4764"/>
                <a:gd name="T114" fmla="*/ 916 w 7314"/>
                <a:gd name="T115" fmla="*/ 3854 h 4764"/>
                <a:gd name="T116" fmla="*/ 677 w 7314"/>
                <a:gd name="T117" fmla="*/ 4124 h 4764"/>
                <a:gd name="T118" fmla="*/ 850 w 7314"/>
                <a:gd name="T119" fmla="*/ 4305 h 4764"/>
                <a:gd name="T120" fmla="*/ 1313 w 7314"/>
                <a:gd name="T121" fmla="*/ 4051 h 4764"/>
                <a:gd name="T122" fmla="*/ 1407 w 7314"/>
                <a:gd name="T123" fmla="*/ 3624 h 4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14" h="4764">
                  <a:moveTo>
                    <a:pt x="4515" y="4063"/>
                  </a:moveTo>
                  <a:cubicBezTo>
                    <a:pt x="4519" y="4069"/>
                    <a:pt x="4515" y="4076"/>
                    <a:pt x="4509" y="4076"/>
                  </a:cubicBezTo>
                  <a:cubicBezTo>
                    <a:pt x="4454" y="4080"/>
                    <a:pt x="4454" y="4080"/>
                    <a:pt x="4454" y="4080"/>
                  </a:cubicBezTo>
                  <a:cubicBezTo>
                    <a:pt x="4453" y="4080"/>
                    <a:pt x="4453" y="4080"/>
                    <a:pt x="4453" y="4080"/>
                  </a:cubicBezTo>
                  <a:cubicBezTo>
                    <a:pt x="4443" y="4079"/>
                    <a:pt x="4295" y="4069"/>
                    <a:pt x="4284" y="4080"/>
                  </a:cubicBezTo>
                  <a:cubicBezTo>
                    <a:pt x="4274" y="4090"/>
                    <a:pt x="4221" y="4081"/>
                    <a:pt x="4215" y="4080"/>
                  </a:cubicBezTo>
                  <a:cubicBezTo>
                    <a:pt x="4214" y="4080"/>
                    <a:pt x="4214" y="4080"/>
                    <a:pt x="4213" y="4080"/>
                  </a:cubicBezTo>
                  <a:cubicBezTo>
                    <a:pt x="4134" y="4080"/>
                    <a:pt x="4134" y="4080"/>
                    <a:pt x="4134" y="4080"/>
                  </a:cubicBezTo>
                  <a:cubicBezTo>
                    <a:pt x="4134" y="4080"/>
                    <a:pt x="4133" y="4080"/>
                    <a:pt x="4132" y="4080"/>
                  </a:cubicBezTo>
                  <a:cubicBezTo>
                    <a:pt x="4046" y="4102"/>
                    <a:pt x="4046" y="4102"/>
                    <a:pt x="4046" y="4102"/>
                  </a:cubicBezTo>
                  <a:cubicBezTo>
                    <a:pt x="4045" y="4102"/>
                    <a:pt x="4045" y="4102"/>
                    <a:pt x="4044" y="4103"/>
                  </a:cubicBezTo>
                  <a:cubicBezTo>
                    <a:pt x="3998" y="4135"/>
                    <a:pt x="3998" y="4135"/>
                    <a:pt x="3998" y="4135"/>
                  </a:cubicBezTo>
                  <a:cubicBezTo>
                    <a:pt x="3997" y="4135"/>
                    <a:pt x="3997" y="4135"/>
                    <a:pt x="3997" y="4135"/>
                  </a:cubicBezTo>
                  <a:cubicBezTo>
                    <a:pt x="3988" y="4139"/>
                    <a:pt x="3886" y="4187"/>
                    <a:pt x="3876" y="4187"/>
                  </a:cubicBezTo>
                  <a:cubicBezTo>
                    <a:pt x="3866" y="4187"/>
                    <a:pt x="3837" y="4215"/>
                    <a:pt x="3832" y="4219"/>
                  </a:cubicBezTo>
                  <a:cubicBezTo>
                    <a:pt x="3832" y="4220"/>
                    <a:pt x="3831" y="4220"/>
                    <a:pt x="3831" y="4220"/>
                  </a:cubicBezTo>
                  <a:cubicBezTo>
                    <a:pt x="3752" y="4271"/>
                    <a:pt x="3752" y="4271"/>
                    <a:pt x="3752" y="4271"/>
                  </a:cubicBezTo>
                  <a:cubicBezTo>
                    <a:pt x="3751" y="4271"/>
                    <a:pt x="3750" y="4271"/>
                    <a:pt x="3750" y="4272"/>
                  </a:cubicBezTo>
                  <a:cubicBezTo>
                    <a:pt x="3690" y="4289"/>
                    <a:pt x="3690" y="4289"/>
                    <a:pt x="3690" y="4289"/>
                  </a:cubicBezTo>
                  <a:cubicBezTo>
                    <a:pt x="3689" y="4289"/>
                    <a:pt x="3688" y="4290"/>
                    <a:pt x="3687" y="4291"/>
                  </a:cubicBezTo>
                  <a:cubicBezTo>
                    <a:pt x="3617" y="4350"/>
                    <a:pt x="3617" y="4350"/>
                    <a:pt x="3617" y="4350"/>
                  </a:cubicBezTo>
                  <a:cubicBezTo>
                    <a:pt x="3615" y="4351"/>
                    <a:pt x="3614" y="4352"/>
                    <a:pt x="3612" y="4352"/>
                  </a:cubicBezTo>
                  <a:cubicBezTo>
                    <a:pt x="3488" y="4356"/>
                    <a:pt x="3488" y="4356"/>
                    <a:pt x="3488" y="4356"/>
                  </a:cubicBezTo>
                  <a:cubicBezTo>
                    <a:pt x="3487" y="4356"/>
                    <a:pt x="3485" y="4356"/>
                    <a:pt x="3484" y="4357"/>
                  </a:cubicBezTo>
                  <a:cubicBezTo>
                    <a:pt x="3418" y="4400"/>
                    <a:pt x="3418" y="4400"/>
                    <a:pt x="3418" y="4400"/>
                  </a:cubicBezTo>
                  <a:cubicBezTo>
                    <a:pt x="3412" y="4404"/>
                    <a:pt x="3414" y="4413"/>
                    <a:pt x="3421" y="4415"/>
                  </a:cubicBezTo>
                  <a:cubicBezTo>
                    <a:pt x="3444" y="4419"/>
                    <a:pt x="3480" y="4424"/>
                    <a:pt x="3490" y="4422"/>
                  </a:cubicBezTo>
                  <a:cubicBezTo>
                    <a:pt x="3504" y="4418"/>
                    <a:pt x="3549" y="4422"/>
                    <a:pt x="3578" y="4415"/>
                  </a:cubicBezTo>
                  <a:cubicBezTo>
                    <a:pt x="3607" y="4407"/>
                    <a:pt x="3688" y="4385"/>
                    <a:pt x="3743" y="4367"/>
                  </a:cubicBezTo>
                  <a:cubicBezTo>
                    <a:pt x="3774" y="4356"/>
                    <a:pt x="3780" y="4350"/>
                    <a:pt x="3779" y="4346"/>
                  </a:cubicBezTo>
                  <a:cubicBezTo>
                    <a:pt x="3778" y="4342"/>
                    <a:pt x="3778" y="4338"/>
                    <a:pt x="3781" y="4335"/>
                  </a:cubicBezTo>
                  <a:cubicBezTo>
                    <a:pt x="3800" y="4323"/>
                    <a:pt x="3841" y="4294"/>
                    <a:pt x="3850" y="4282"/>
                  </a:cubicBezTo>
                  <a:cubicBezTo>
                    <a:pt x="3860" y="4270"/>
                    <a:pt x="3896" y="4246"/>
                    <a:pt x="3906" y="4240"/>
                  </a:cubicBezTo>
                  <a:cubicBezTo>
                    <a:pt x="3908" y="4239"/>
                    <a:pt x="3910" y="4238"/>
                    <a:pt x="3912" y="4239"/>
                  </a:cubicBezTo>
                  <a:cubicBezTo>
                    <a:pt x="3922" y="4240"/>
                    <a:pt x="3956" y="4245"/>
                    <a:pt x="3971" y="4245"/>
                  </a:cubicBezTo>
                  <a:cubicBezTo>
                    <a:pt x="3988" y="4245"/>
                    <a:pt x="4021" y="4194"/>
                    <a:pt x="4029" y="4182"/>
                  </a:cubicBezTo>
                  <a:cubicBezTo>
                    <a:pt x="4030" y="4180"/>
                    <a:pt x="4031" y="4179"/>
                    <a:pt x="4033" y="4178"/>
                  </a:cubicBezTo>
                  <a:cubicBezTo>
                    <a:pt x="4083" y="4163"/>
                    <a:pt x="4083" y="4163"/>
                    <a:pt x="4083" y="4163"/>
                  </a:cubicBezTo>
                  <a:cubicBezTo>
                    <a:pt x="4087" y="4162"/>
                    <a:pt x="4089" y="4158"/>
                    <a:pt x="4089" y="4155"/>
                  </a:cubicBezTo>
                  <a:cubicBezTo>
                    <a:pt x="4089" y="4147"/>
                    <a:pt x="4089" y="4147"/>
                    <a:pt x="4089" y="4147"/>
                  </a:cubicBezTo>
                  <a:cubicBezTo>
                    <a:pt x="4089" y="4142"/>
                    <a:pt x="4095" y="4138"/>
                    <a:pt x="4100" y="4140"/>
                  </a:cubicBezTo>
                  <a:cubicBezTo>
                    <a:pt x="4176" y="4171"/>
                    <a:pt x="4176" y="4171"/>
                    <a:pt x="4176" y="4171"/>
                  </a:cubicBezTo>
                  <a:cubicBezTo>
                    <a:pt x="4177" y="4172"/>
                    <a:pt x="4178" y="4172"/>
                    <a:pt x="4178" y="4173"/>
                  </a:cubicBezTo>
                  <a:cubicBezTo>
                    <a:pt x="4210" y="4201"/>
                    <a:pt x="4210" y="4201"/>
                    <a:pt x="4210" y="4201"/>
                  </a:cubicBezTo>
                  <a:cubicBezTo>
                    <a:pt x="4212" y="4203"/>
                    <a:pt x="4213" y="4207"/>
                    <a:pt x="4212" y="4210"/>
                  </a:cubicBezTo>
                  <a:cubicBezTo>
                    <a:pt x="4189" y="4266"/>
                    <a:pt x="4189" y="4266"/>
                    <a:pt x="4189" y="4266"/>
                  </a:cubicBezTo>
                  <a:cubicBezTo>
                    <a:pt x="4189" y="4267"/>
                    <a:pt x="4188" y="4268"/>
                    <a:pt x="4187" y="4269"/>
                  </a:cubicBezTo>
                  <a:cubicBezTo>
                    <a:pt x="4141" y="4311"/>
                    <a:pt x="4141" y="4311"/>
                    <a:pt x="4141" y="4311"/>
                  </a:cubicBezTo>
                  <a:cubicBezTo>
                    <a:pt x="4141" y="4312"/>
                    <a:pt x="4140" y="4312"/>
                    <a:pt x="4140" y="4312"/>
                  </a:cubicBezTo>
                  <a:cubicBezTo>
                    <a:pt x="4031" y="4429"/>
                    <a:pt x="4031" y="4429"/>
                    <a:pt x="4031" y="4429"/>
                  </a:cubicBezTo>
                  <a:cubicBezTo>
                    <a:pt x="4030" y="4429"/>
                    <a:pt x="4030" y="4429"/>
                    <a:pt x="4030" y="4430"/>
                  </a:cubicBezTo>
                  <a:cubicBezTo>
                    <a:pt x="3969" y="4514"/>
                    <a:pt x="3969" y="4514"/>
                    <a:pt x="3969" y="4514"/>
                  </a:cubicBezTo>
                  <a:cubicBezTo>
                    <a:pt x="3968" y="4515"/>
                    <a:pt x="3967" y="4516"/>
                    <a:pt x="3965" y="4517"/>
                  </a:cubicBezTo>
                  <a:cubicBezTo>
                    <a:pt x="3850" y="4558"/>
                    <a:pt x="3850" y="4558"/>
                    <a:pt x="3850" y="4558"/>
                  </a:cubicBezTo>
                  <a:cubicBezTo>
                    <a:pt x="3850" y="4558"/>
                    <a:pt x="3850" y="4558"/>
                    <a:pt x="3850" y="4558"/>
                  </a:cubicBezTo>
                  <a:cubicBezTo>
                    <a:pt x="3763" y="4583"/>
                    <a:pt x="3763" y="4583"/>
                    <a:pt x="3763" y="4583"/>
                  </a:cubicBezTo>
                  <a:cubicBezTo>
                    <a:pt x="3762" y="4584"/>
                    <a:pt x="3761" y="4584"/>
                    <a:pt x="3761" y="4585"/>
                  </a:cubicBezTo>
                  <a:cubicBezTo>
                    <a:pt x="3685" y="4646"/>
                    <a:pt x="3685" y="4646"/>
                    <a:pt x="3685" y="4646"/>
                  </a:cubicBezTo>
                  <a:cubicBezTo>
                    <a:pt x="3685" y="4646"/>
                    <a:pt x="3684" y="4646"/>
                    <a:pt x="3684" y="4647"/>
                  </a:cubicBezTo>
                  <a:cubicBezTo>
                    <a:pt x="3567" y="4700"/>
                    <a:pt x="3567" y="4700"/>
                    <a:pt x="3567" y="4700"/>
                  </a:cubicBezTo>
                  <a:cubicBezTo>
                    <a:pt x="3564" y="4701"/>
                    <a:pt x="3563" y="4703"/>
                    <a:pt x="3562" y="4705"/>
                  </a:cubicBezTo>
                  <a:cubicBezTo>
                    <a:pt x="3547" y="4758"/>
                    <a:pt x="3547" y="4758"/>
                    <a:pt x="3547" y="4758"/>
                  </a:cubicBezTo>
                  <a:cubicBezTo>
                    <a:pt x="3546" y="4762"/>
                    <a:pt x="3542" y="4764"/>
                    <a:pt x="3539" y="4764"/>
                  </a:cubicBezTo>
                  <a:cubicBezTo>
                    <a:pt x="3451" y="4764"/>
                    <a:pt x="3451" y="4764"/>
                    <a:pt x="3451" y="4764"/>
                  </a:cubicBezTo>
                  <a:cubicBezTo>
                    <a:pt x="3450" y="4764"/>
                    <a:pt x="3449" y="4764"/>
                    <a:pt x="3448" y="4763"/>
                  </a:cubicBezTo>
                  <a:cubicBezTo>
                    <a:pt x="3396" y="4742"/>
                    <a:pt x="3396" y="4742"/>
                    <a:pt x="3396" y="4742"/>
                  </a:cubicBezTo>
                  <a:cubicBezTo>
                    <a:pt x="3395" y="4742"/>
                    <a:pt x="3394" y="4742"/>
                    <a:pt x="3393" y="4742"/>
                  </a:cubicBezTo>
                  <a:cubicBezTo>
                    <a:pt x="3302" y="4742"/>
                    <a:pt x="3302" y="4742"/>
                    <a:pt x="3302" y="4742"/>
                  </a:cubicBezTo>
                  <a:cubicBezTo>
                    <a:pt x="3300" y="4742"/>
                    <a:pt x="3298" y="4741"/>
                    <a:pt x="3296" y="4739"/>
                  </a:cubicBezTo>
                  <a:cubicBezTo>
                    <a:pt x="3220" y="4642"/>
                    <a:pt x="3220" y="4642"/>
                    <a:pt x="3220" y="4642"/>
                  </a:cubicBezTo>
                  <a:cubicBezTo>
                    <a:pt x="3219" y="4640"/>
                    <a:pt x="3216" y="4639"/>
                    <a:pt x="3214" y="4639"/>
                  </a:cubicBezTo>
                  <a:cubicBezTo>
                    <a:pt x="3133" y="4639"/>
                    <a:pt x="3133" y="4639"/>
                    <a:pt x="3133" y="4639"/>
                  </a:cubicBezTo>
                  <a:cubicBezTo>
                    <a:pt x="3116" y="4639"/>
                    <a:pt x="3086" y="4647"/>
                    <a:pt x="3068" y="4652"/>
                  </a:cubicBezTo>
                  <a:cubicBezTo>
                    <a:pt x="3061" y="4654"/>
                    <a:pt x="3056" y="4648"/>
                    <a:pt x="3058" y="4642"/>
                  </a:cubicBezTo>
                  <a:cubicBezTo>
                    <a:pt x="3074" y="4599"/>
                    <a:pt x="3074" y="4599"/>
                    <a:pt x="3074" y="4599"/>
                  </a:cubicBezTo>
                  <a:cubicBezTo>
                    <a:pt x="3074" y="4599"/>
                    <a:pt x="3074" y="4598"/>
                    <a:pt x="3074" y="4598"/>
                  </a:cubicBezTo>
                  <a:cubicBezTo>
                    <a:pt x="3096" y="4555"/>
                    <a:pt x="3096" y="4555"/>
                    <a:pt x="3096" y="4555"/>
                  </a:cubicBezTo>
                  <a:cubicBezTo>
                    <a:pt x="3096" y="4555"/>
                    <a:pt x="3096" y="4554"/>
                    <a:pt x="3097" y="4554"/>
                  </a:cubicBezTo>
                  <a:cubicBezTo>
                    <a:pt x="3126" y="4513"/>
                    <a:pt x="3126" y="4513"/>
                    <a:pt x="3126" y="4513"/>
                  </a:cubicBezTo>
                  <a:cubicBezTo>
                    <a:pt x="3129" y="4508"/>
                    <a:pt x="3127" y="4501"/>
                    <a:pt x="3121" y="4500"/>
                  </a:cubicBezTo>
                  <a:cubicBezTo>
                    <a:pt x="3053" y="4485"/>
                    <a:pt x="3053" y="4485"/>
                    <a:pt x="3053" y="4485"/>
                  </a:cubicBezTo>
                  <a:cubicBezTo>
                    <a:pt x="3052" y="4485"/>
                    <a:pt x="3052" y="4484"/>
                    <a:pt x="3051" y="4484"/>
                  </a:cubicBezTo>
                  <a:cubicBezTo>
                    <a:pt x="2898" y="4484"/>
                    <a:pt x="2898" y="4484"/>
                    <a:pt x="2898" y="4484"/>
                  </a:cubicBezTo>
                  <a:cubicBezTo>
                    <a:pt x="2894" y="4484"/>
                    <a:pt x="2890" y="4481"/>
                    <a:pt x="2890" y="4476"/>
                  </a:cubicBezTo>
                  <a:cubicBezTo>
                    <a:pt x="2890" y="4421"/>
                    <a:pt x="2890" y="4421"/>
                    <a:pt x="2890" y="4421"/>
                  </a:cubicBezTo>
                  <a:cubicBezTo>
                    <a:pt x="2890" y="4417"/>
                    <a:pt x="2888" y="4414"/>
                    <a:pt x="2884" y="4413"/>
                  </a:cubicBezTo>
                  <a:cubicBezTo>
                    <a:pt x="2838" y="4405"/>
                    <a:pt x="2838" y="4405"/>
                    <a:pt x="2838" y="4405"/>
                  </a:cubicBezTo>
                  <a:cubicBezTo>
                    <a:pt x="2834" y="4404"/>
                    <a:pt x="2832" y="4401"/>
                    <a:pt x="2832" y="4397"/>
                  </a:cubicBezTo>
                  <a:cubicBezTo>
                    <a:pt x="2832" y="4352"/>
                    <a:pt x="2832" y="4352"/>
                    <a:pt x="2832" y="4352"/>
                  </a:cubicBezTo>
                  <a:cubicBezTo>
                    <a:pt x="2832" y="4350"/>
                    <a:pt x="2830" y="4348"/>
                    <a:pt x="2828" y="4346"/>
                  </a:cubicBezTo>
                  <a:cubicBezTo>
                    <a:pt x="2817" y="4337"/>
                    <a:pt x="2775" y="4304"/>
                    <a:pt x="2765" y="4304"/>
                  </a:cubicBezTo>
                  <a:cubicBezTo>
                    <a:pt x="2756" y="4304"/>
                    <a:pt x="2723" y="4307"/>
                    <a:pt x="2711" y="4308"/>
                  </a:cubicBezTo>
                  <a:cubicBezTo>
                    <a:pt x="2708" y="4308"/>
                    <a:pt x="2706" y="4310"/>
                    <a:pt x="2704" y="4312"/>
                  </a:cubicBezTo>
                  <a:cubicBezTo>
                    <a:pt x="2667" y="4388"/>
                    <a:pt x="2667" y="4388"/>
                    <a:pt x="2667" y="4388"/>
                  </a:cubicBezTo>
                  <a:cubicBezTo>
                    <a:pt x="2666" y="4389"/>
                    <a:pt x="2666" y="4389"/>
                    <a:pt x="2666" y="4390"/>
                  </a:cubicBezTo>
                  <a:cubicBezTo>
                    <a:pt x="2650" y="4461"/>
                    <a:pt x="2650" y="4461"/>
                    <a:pt x="2650" y="4461"/>
                  </a:cubicBezTo>
                  <a:cubicBezTo>
                    <a:pt x="2649" y="4466"/>
                    <a:pt x="2644" y="4468"/>
                    <a:pt x="2639" y="4467"/>
                  </a:cubicBezTo>
                  <a:cubicBezTo>
                    <a:pt x="2548" y="4437"/>
                    <a:pt x="2548" y="4437"/>
                    <a:pt x="2548" y="4437"/>
                  </a:cubicBezTo>
                  <a:cubicBezTo>
                    <a:pt x="2538" y="4433"/>
                    <a:pt x="2488" y="4407"/>
                    <a:pt x="2483" y="4404"/>
                  </a:cubicBezTo>
                  <a:cubicBezTo>
                    <a:pt x="2482" y="4404"/>
                    <a:pt x="2482" y="4404"/>
                    <a:pt x="2482" y="4403"/>
                  </a:cubicBezTo>
                  <a:cubicBezTo>
                    <a:pt x="2475" y="4401"/>
                    <a:pt x="2408" y="4378"/>
                    <a:pt x="2398" y="4378"/>
                  </a:cubicBezTo>
                  <a:cubicBezTo>
                    <a:pt x="2387" y="4378"/>
                    <a:pt x="2357" y="4325"/>
                    <a:pt x="2354" y="4319"/>
                  </a:cubicBezTo>
                  <a:cubicBezTo>
                    <a:pt x="2354" y="4319"/>
                    <a:pt x="2353" y="4319"/>
                    <a:pt x="2353" y="4319"/>
                  </a:cubicBezTo>
                  <a:cubicBezTo>
                    <a:pt x="2317" y="4272"/>
                    <a:pt x="2317" y="4272"/>
                    <a:pt x="2317" y="4272"/>
                  </a:cubicBezTo>
                  <a:cubicBezTo>
                    <a:pt x="2315" y="4269"/>
                    <a:pt x="2311" y="4268"/>
                    <a:pt x="2308" y="4270"/>
                  </a:cubicBezTo>
                  <a:cubicBezTo>
                    <a:pt x="2236" y="4297"/>
                    <a:pt x="2236" y="4297"/>
                    <a:pt x="2236" y="4297"/>
                  </a:cubicBezTo>
                  <a:cubicBezTo>
                    <a:pt x="2236" y="4297"/>
                    <a:pt x="2236" y="4297"/>
                    <a:pt x="2235" y="4297"/>
                  </a:cubicBezTo>
                  <a:cubicBezTo>
                    <a:pt x="2153" y="4344"/>
                    <a:pt x="2153" y="4344"/>
                    <a:pt x="2153" y="4344"/>
                  </a:cubicBezTo>
                  <a:cubicBezTo>
                    <a:pt x="2152" y="4344"/>
                    <a:pt x="2151" y="4345"/>
                    <a:pt x="2150" y="4346"/>
                  </a:cubicBezTo>
                  <a:cubicBezTo>
                    <a:pt x="2137" y="4362"/>
                    <a:pt x="2137" y="4362"/>
                    <a:pt x="2137" y="4362"/>
                  </a:cubicBezTo>
                  <a:cubicBezTo>
                    <a:pt x="2137" y="4363"/>
                    <a:pt x="2136" y="4363"/>
                    <a:pt x="2136" y="4364"/>
                  </a:cubicBezTo>
                  <a:cubicBezTo>
                    <a:pt x="2087" y="4400"/>
                    <a:pt x="2087" y="4400"/>
                    <a:pt x="2087" y="4400"/>
                  </a:cubicBezTo>
                  <a:cubicBezTo>
                    <a:pt x="2084" y="4402"/>
                    <a:pt x="2079" y="4402"/>
                    <a:pt x="2077" y="4399"/>
                  </a:cubicBezTo>
                  <a:cubicBezTo>
                    <a:pt x="2025" y="4355"/>
                    <a:pt x="2025" y="4355"/>
                    <a:pt x="2025" y="4355"/>
                  </a:cubicBezTo>
                  <a:cubicBezTo>
                    <a:pt x="2021" y="4351"/>
                    <a:pt x="2021" y="4346"/>
                    <a:pt x="2025" y="4342"/>
                  </a:cubicBezTo>
                  <a:cubicBezTo>
                    <a:pt x="2113" y="4269"/>
                    <a:pt x="2113" y="4269"/>
                    <a:pt x="2113" y="4269"/>
                  </a:cubicBezTo>
                  <a:cubicBezTo>
                    <a:pt x="2114" y="4268"/>
                    <a:pt x="2115" y="4267"/>
                    <a:pt x="2115" y="4265"/>
                  </a:cubicBezTo>
                  <a:cubicBezTo>
                    <a:pt x="2166" y="4111"/>
                    <a:pt x="2166" y="4111"/>
                    <a:pt x="2166" y="4111"/>
                  </a:cubicBezTo>
                  <a:cubicBezTo>
                    <a:pt x="2166" y="4110"/>
                    <a:pt x="2166" y="4109"/>
                    <a:pt x="2166" y="4108"/>
                  </a:cubicBezTo>
                  <a:cubicBezTo>
                    <a:pt x="2166" y="4033"/>
                    <a:pt x="2166" y="4033"/>
                    <a:pt x="2166" y="4033"/>
                  </a:cubicBezTo>
                  <a:cubicBezTo>
                    <a:pt x="2166" y="4030"/>
                    <a:pt x="2165" y="4028"/>
                    <a:pt x="2162" y="4026"/>
                  </a:cubicBezTo>
                  <a:cubicBezTo>
                    <a:pt x="2127" y="4004"/>
                    <a:pt x="2127" y="4004"/>
                    <a:pt x="2127" y="4004"/>
                  </a:cubicBezTo>
                  <a:cubicBezTo>
                    <a:pt x="2126" y="4003"/>
                    <a:pt x="2125" y="4002"/>
                    <a:pt x="2125" y="4002"/>
                  </a:cubicBezTo>
                  <a:cubicBezTo>
                    <a:pt x="2057" y="3913"/>
                    <a:pt x="2057" y="3913"/>
                    <a:pt x="2057" y="3913"/>
                  </a:cubicBezTo>
                  <a:cubicBezTo>
                    <a:pt x="2056" y="3911"/>
                    <a:pt x="2056" y="3910"/>
                    <a:pt x="2055" y="3909"/>
                  </a:cubicBezTo>
                  <a:cubicBezTo>
                    <a:pt x="2052" y="3875"/>
                    <a:pt x="2052" y="3875"/>
                    <a:pt x="2052" y="3875"/>
                  </a:cubicBezTo>
                  <a:cubicBezTo>
                    <a:pt x="2052" y="3874"/>
                    <a:pt x="2052" y="3874"/>
                    <a:pt x="2052" y="3874"/>
                  </a:cubicBezTo>
                  <a:cubicBezTo>
                    <a:pt x="2052" y="3793"/>
                    <a:pt x="2052" y="3793"/>
                    <a:pt x="2052" y="3793"/>
                  </a:cubicBezTo>
                  <a:cubicBezTo>
                    <a:pt x="2052" y="3782"/>
                    <a:pt x="2078" y="3701"/>
                    <a:pt x="2078" y="3690"/>
                  </a:cubicBezTo>
                  <a:cubicBezTo>
                    <a:pt x="2078" y="3679"/>
                    <a:pt x="2107" y="3609"/>
                    <a:pt x="2092" y="3584"/>
                  </a:cubicBezTo>
                  <a:cubicBezTo>
                    <a:pt x="2078" y="3558"/>
                    <a:pt x="2063" y="3547"/>
                    <a:pt x="2037" y="3528"/>
                  </a:cubicBezTo>
                  <a:cubicBezTo>
                    <a:pt x="2013" y="3511"/>
                    <a:pt x="2018" y="3478"/>
                    <a:pt x="2019" y="3474"/>
                  </a:cubicBezTo>
                  <a:cubicBezTo>
                    <a:pt x="2019" y="3473"/>
                    <a:pt x="2019" y="3473"/>
                    <a:pt x="2019" y="3473"/>
                  </a:cubicBezTo>
                  <a:cubicBezTo>
                    <a:pt x="2019" y="3402"/>
                    <a:pt x="2019" y="3402"/>
                    <a:pt x="2019" y="3402"/>
                  </a:cubicBezTo>
                  <a:cubicBezTo>
                    <a:pt x="2019" y="3401"/>
                    <a:pt x="2019" y="3399"/>
                    <a:pt x="2020" y="3398"/>
                  </a:cubicBezTo>
                  <a:cubicBezTo>
                    <a:pt x="2066" y="3320"/>
                    <a:pt x="2066" y="3320"/>
                    <a:pt x="2066" y="3320"/>
                  </a:cubicBezTo>
                  <a:cubicBezTo>
                    <a:pt x="2067" y="3319"/>
                    <a:pt x="2067" y="3319"/>
                    <a:pt x="2068" y="3318"/>
                  </a:cubicBezTo>
                  <a:cubicBezTo>
                    <a:pt x="2202" y="3191"/>
                    <a:pt x="2202" y="3191"/>
                    <a:pt x="2202" y="3191"/>
                  </a:cubicBezTo>
                  <a:cubicBezTo>
                    <a:pt x="2203" y="3190"/>
                    <a:pt x="2203" y="3190"/>
                    <a:pt x="2203" y="3190"/>
                  </a:cubicBezTo>
                  <a:cubicBezTo>
                    <a:pt x="2249" y="3126"/>
                    <a:pt x="2249" y="3126"/>
                    <a:pt x="2249" y="3126"/>
                  </a:cubicBezTo>
                  <a:cubicBezTo>
                    <a:pt x="2250" y="3125"/>
                    <a:pt x="2251" y="3124"/>
                    <a:pt x="2253" y="3123"/>
                  </a:cubicBezTo>
                  <a:cubicBezTo>
                    <a:pt x="2448" y="3033"/>
                    <a:pt x="2448" y="3033"/>
                    <a:pt x="2448" y="3033"/>
                  </a:cubicBezTo>
                  <a:cubicBezTo>
                    <a:pt x="2449" y="3032"/>
                    <a:pt x="2450" y="3032"/>
                    <a:pt x="2451" y="3032"/>
                  </a:cubicBezTo>
                  <a:cubicBezTo>
                    <a:pt x="2665" y="3032"/>
                    <a:pt x="2665" y="3032"/>
                    <a:pt x="2665" y="3032"/>
                  </a:cubicBezTo>
                  <a:cubicBezTo>
                    <a:pt x="2666" y="3032"/>
                    <a:pt x="2667" y="3032"/>
                    <a:pt x="2667" y="3033"/>
                  </a:cubicBezTo>
                  <a:cubicBezTo>
                    <a:pt x="2821" y="3085"/>
                    <a:pt x="2821" y="3085"/>
                    <a:pt x="2821" y="3085"/>
                  </a:cubicBezTo>
                  <a:cubicBezTo>
                    <a:pt x="2825" y="3086"/>
                    <a:pt x="2827" y="3090"/>
                    <a:pt x="2827" y="3094"/>
                  </a:cubicBezTo>
                  <a:cubicBezTo>
                    <a:pt x="2813" y="3189"/>
                    <a:pt x="2813" y="3189"/>
                    <a:pt x="2813" y="3189"/>
                  </a:cubicBezTo>
                  <a:cubicBezTo>
                    <a:pt x="2813" y="3190"/>
                    <a:pt x="2813" y="3191"/>
                    <a:pt x="2813" y="3191"/>
                  </a:cubicBezTo>
                  <a:cubicBezTo>
                    <a:pt x="2819" y="3241"/>
                    <a:pt x="2819" y="3241"/>
                    <a:pt x="2819" y="3241"/>
                  </a:cubicBezTo>
                  <a:cubicBezTo>
                    <a:pt x="2820" y="3247"/>
                    <a:pt x="2813" y="3252"/>
                    <a:pt x="2807" y="3249"/>
                  </a:cubicBezTo>
                  <a:cubicBezTo>
                    <a:pt x="2799" y="3245"/>
                    <a:pt x="2799" y="3245"/>
                    <a:pt x="2799" y="3245"/>
                  </a:cubicBezTo>
                  <a:cubicBezTo>
                    <a:pt x="2794" y="3242"/>
                    <a:pt x="2787" y="3246"/>
                    <a:pt x="2787" y="3252"/>
                  </a:cubicBezTo>
                  <a:cubicBezTo>
                    <a:pt x="2787" y="3307"/>
                    <a:pt x="2787" y="3307"/>
                    <a:pt x="2787" y="3307"/>
                  </a:cubicBezTo>
                  <a:cubicBezTo>
                    <a:pt x="2787" y="3310"/>
                    <a:pt x="2789" y="3312"/>
                    <a:pt x="2791" y="3314"/>
                  </a:cubicBezTo>
                  <a:cubicBezTo>
                    <a:pt x="2843" y="3349"/>
                    <a:pt x="2843" y="3349"/>
                    <a:pt x="2843" y="3349"/>
                  </a:cubicBezTo>
                  <a:cubicBezTo>
                    <a:pt x="2848" y="3352"/>
                    <a:pt x="2855" y="3349"/>
                    <a:pt x="2856" y="3343"/>
                  </a:cubicBezTo>
                  <a:cubicBezTo>
                    <a:pt x="2872" y="3236"/>
                    <a:pt x="2872" y="3236"/>
                    <a:pt x="2872" y="3236"/>
                  </a:cubicBezTo>
                  <a:cubicBezTo>
                    <a:pt x="2872" y="3235"/>
                    <a:pt x="2872" y="3234"/>
                    <a:pt x="2873" y="3233"/>
                  </a:cubicBezTo>
                  <a:cubicBezTo>
                    <a:pt x="2942" y="3146"/>
                    <a:pt x="2942" y="3146"/>
                    <a:pt x="2942" y="3146"/>
                  </a:cubicBezTo>
                  <a:cubicBezTo>
                    <a:pt x="2942" y="3146"/>
                    <a:pt x="2942" y="3146"/>
                    <a:pt x="2942" y="3146"/>
                  </a:cubicBezTo>
                  <a:cubicBezTo>
                    <a:pt x="2964" y="3113"/>
                    <a:pt x="2964" y="3113"/>
                    <a:pt x="2964" y="3113"/>
                  </a:cubicBezTo>
                  <a:cubicBezTo>
                    <a:pt x="2964" y="3113"/>
                    <a:pt x="2964" y="3113"/>
                    <a:pt x="2964" y="3113"/>
                  </a:cubicBezTo>
                  <a:cubicBezTo>
                    <a:pt x="3041" y="2962"/>
                    <a:pt x="3041" y="2962"/>
                    <a:pt x="3041" y="2962"/>
                  </a:cubicBezTo>
                  <a:cubicBezTo>
                    <a:pt x="3080" y="2895"/>
                    <a:pt x="3080" y="2895"/>
                    <a:pt x="3080" y="2895"/>
                  </a:cubicBezTo>
                  <a:cubicBezTo>
                    <a:pt x="3081" y="2893"/>
                    <a:pt x="3082" y="2892"/>
                    <a:pt x="3084" y="2891"/>
                  </a:cubicBezTo>
                  <a:cubicBezTo>
                    <a:pt x="3100" y="2885"/>
                    <a:pt x="3183" y="2851"/>
                    <a:pt x="3199" y="2845"/>
                  </a:cubicBezTo>
                  <a:cubicBezTo>
                    <a:pt x="3218" y="2837"/>
                    <a:pt x="3328" y="2863"/>
                    <a:pt x="3346" y="2845"/>
                  </a:cubicBezTo>
                  <a:cubicBezTo>
                    <a:pt x="3365" y="2826"/>
                    <a:pt x="3409" y="2826"/>
                    <a:pt x="3420" y="2822"/>
                  </a:cubicBezTo>
                  <a:cubicBezTo>
                    <a:pt x="3430" y="2819"/>
                    <a:pt x="3485" y="2810"/>
                    <a:pt x="3495" y="2808"/>
                  </a:cubicBezTo>
                  <a:cubicBezTo>
                    <a:pt x="3497" y="2808"/>
                    <a:pt x="3498" y="2808"/>
                    <a:pt x="3499" y="2808"/>
                  </a:cubicBezTo>
                  <a:cubicBezTo>
                    <a:pt x="3510" y="2811"/>
                    <a:pt x="3580" y="2830"/>
                    <a:pt x="3600" y="2830"/>
                  </a:cubicBezTo>
                  <a:cubicBezTo>
                    <a:pt x="3621" y="2830"/>
                    <a:pt x="3683" y="2755"/>
                    <a:pt x="3688" y="2749"/>
                  </a:cubicBezTo>
                  <a:cubicBezTo>
                    <a:pt x="3688" y="2749"/>
                    <a:pt x="3688" y="2749"/>
                    <a:pt x="3689" y="2749"/>
                  </a:cubicBezTo>
                  <a:cubicBezTo>
                    <a:pt x="3730" y="2685"/>
                    <a:pt x="3730" y="2685"/>
                    <a:pt x="3730" y="2685"/>
                  </a:cubicBezTo>
                  <a:cubicBezTo>
                    <a:pt x="3733" y="2680"/>
                    <a:pt x="3740" y="2680"/>
                    <a:pt x="3743" y="2684"/>
                  </a:cubicBezTo>
                  <a:cubicBezTo>
                    <a:pt x="3846" y="2815"/>
                    <a:pt x="3846" y="2815"/>
                    <a:pt x="3846" y="2815"/>
                  </a:cubicBezTo>
                  <a:cubicBezTo>
                    <a:pt x="3846" y="2815"/>
                    <a:pt x="3847" y="2815"/>
                    <a:pt x="3847" y="2816"/>
                  </a:cubicBezTo>
                  <a:cubicBezTo>
                    <a:pt x="4023" y="2906"/>
                    <a:pt x="4023" y="2906"/>
                    <a:pt x="4023" y="2906"/>
                  </a:cubicBezTo>
                  <a:cubicBezTo>
                    <a:pt x="4024" y="2906"/>
                    <a:pt x="4070" y="2963"/>
                    <a:pt x="4088" y="2980"/>
                  </a:cubicBezTo>
                  <a:cubicBezTo>
                    <a:pt x="4213" y="3039"/>
                    <a:pt x="4213" y="3039"/>
                    <a:pt x="4213" y="3039"/>
                  </a:cubicBezTo>
                  <a:cubicBezTo>
                    <a:pt x="4214" y="3039"/>
                    <a:pt x="4215" y="3039"/>
                    <a:pt x="4216" y="3039"/>
                  </a:cubicBezTo>
                  <a:cubicBezTo>
                    <a:pt x="4376" y="3039"/>
                    <a:pt x="4376" y="3039"/>
                    <a:pt x="4376" y="3039"/>
                  </a:cubicBezTo>
                  <a:cubicBezTo>
                    <a:pt x="4381" y="3039"/>
                    <a:pt x="4385" y="3045"/>
                    <a:pt x="4384" y="3050"/>
                  </a:cubicBezTo>
                  <a:cubicBezTo>
                    <a:pt x="4325" y="3237"/>
                    <a:pt x="4325" y="3237"/>
                    <a:pt x="4325" y="3237"/>
                  </a:cubicBezTo>
                  <a:cubicBezTo>
                    <a:pt x="4325" y="3238"/>
                    <a:pt x="4324" y="3238"/>
                    <a:pt x="4324" y="3239"/>
                  </a:cubicBezTo>
                  <a:cubicBezTo>
                    <a:pt x="4321" y="3407"/>
                    <a:pt x="4321" y="3407"/>
                    <a:pt x="4321" y="3407"/>
                  </a:cubicBezTo>
                  <a:cubicBezTo>
                    <a:pt x="4321" y="3407"/>
                    <a:pt x="4321" y="3407"/>
                    <a:pt x="4321" y="3408"/>
                  </a:cubicBezTo>
                  <a:cubicBezTo>
                    <a:pt x="4365" y="3774"/>
                    <a:pt x="4365" y="3774"/>
                    <a:pt x="4365" y="3774"/>
                  </a:cubicBezTo>
                  <a:cubicBezTo>
                    <a:pt x="4365" y="3774"/>
                    <a:pt x="4365" y="3775"/>
                    <a:pt x="4365" y="3776"/>
                  </a:cubicBezTo>
                  <a:cubicBezTo>
                    <a:pt x="4449" y="3965"/>
                    <a:pt x="4449" y="3965"/>
                    <a:pt x="4449" y="3965"/>
                  </a:cubicBezTo>
                  <a:cubicBezTo>
                    <a:pt x="4449" y="3966"/>
                    <a:pt x="4450" y="3966"/>
                    <a:pt x="4450" y="3967"/>
                  </a:cubicBezTo>
                  <a:lnTo>
                    <a:pt x="4515" y="4063"/>
                  </a:lnTo>
                  <a:close/>
                  <a:moveTo>
                    <a:pt x="7291" y="3754"/>
                  </a:moveTo>
                  <a:cubicBezTo>
                    <a:pt x="7287" y="3753"/>
                    <a:pt x="7283" y="3753"/>
                    <a:pt x="7281" y="3753"/>
                  </a:cubicBezTo>
                  <a:cubicBezTo>
                    <a:pt x="7271" y="3753"/>
                    <a:pt x="7185" y="3807"/>
                    <a:pt x="7159" y="3824"/>
                  </a:cubicBezTo>
                  <a:cubicBezTo>
                    <a:pt x="7154" y="3827"/>
                    <a:pt x="7149" y="3828"/>
                    <a:pt x="7144" y="3827"/>
                  </a:cubicBezTo>
                  <a:cubicBezTo>
                    <a:pt x="7079" y="3817"/>
                    <a:pt x="7079" y="3817"/>
                    <a:pt x="7079" y="3817"/>
                  </a:cubicBezTo>
                  <a:cubicBezTo>
                    <a:pt x="7074" y="3816"/>
                    <a:pt x="7069" y="3817"/>
                    <a:pt x="7064" y="3819"/>
                  </a:cubicBezTo>
                  <a:cubicBezTo>
                    <a:pt x="7046" y="3830"/>
                    <a:pt x="7046" y="3830"/>
                    <a:pt x="7046" y="3830"/>
                  </a:cubicBezTo>
                  <a:cubicBezTo>
                    <a:pt x="7036" y="3836"/>
                    <a:pt x="7032" y="3850"/>
                    <a:pt x="7038" y="3860"/>
                  </a:cubicBezTo>
                  <a:cubicBezTo>
                    <a:pt x="7085" y="3940"/>
                    <a:pt x="7085" y="3940"/>
                    <a:pt x="7085" y="3940"/>
                  </a:cubicBezTo>
                  <a:cubicBezTo>
                    <a:pt x="7090" y="3949"/>
                    <a:pt x="7100" y="3953"/>
                    <a:pt x="7110" y="3951"/>
                  </a:cubicBezTo>
                  <a:cubicBezTo>
                    <a:pt x="7163" y="3937"/>
                    <a:pt x="7163" y="3937"/>
                    <a:pt x="7163" y="3937"/>
                  </a:cubicBezTo>
                  <a:cubicBezTo>
                    <a:pt x="7173" y="3935"/>
                    <a:pt x="7180" y="3926"/>
                    <a:pt x="7180" y="3915"/>
                  </a:cubicBezTo>
                  <a:cubicBezTo>
                    <a:pt x="7180" y="3903"/>
                    <a:pt x="7180" y="3903"/>
                    <a:pt x="7180" y="3903"/>
                  </a:cubicBezTo>
                  <a:cubicBezTo>
                    <a:pt x="7180" y="3896"/>
                    <a:pt x="7183" y="3890"/>
                    <a:pt x="7188" y="3886"/>
                  </a:cubicBezTo>
                  <a:cubicBezTo>
                    <a:pt x="7300" y="3794"/>
                    <a:pt x="7300" y="3794"/>
                    <a:pt x="7300" y="3794"/>
                  </a:cubicBezTo>
                  <a:cubicBezTo>
                    <a:pt x="7314" y="3782"/>
                    <a:pt x="7309" y="3759"/>
                    <a:pt x="7291" y="3754"/>
                  </a:cubicBezTo>
                  <a:close/>
                  <a:moveTo>
                    <a:pt x="6194" y="1558"/>
                  </a:moveTo>
                  <a:cubicBezTo>
                    <a:pt x="6111" y="1558"/>
                    <a:pt x="6111" y="1558"/>
                    <a:pt x="6111" y="1558"/>
                  </a:cubicBezTo>
                  <a:cubicBezTo>
                    <a:pt x="6097" y="1558"/>
                    <a:pt x="6053" y="1572"/>
                    <a:pt x="6019" y="1591"/>
                  </a:cubicBezTo>
                  <a:cubicBezTo>
                    <a:pt x="5986" y="1609"/>
                    <a:pt x="5939" y="1587"/>
                    <a:pt x="5920" y="1591"/>
                  </a:cubicBezTo>
                  <a:cubicBezTo>
                    <a:pt x="5904" y="1594"/>
                    <a:pt x="5846" y="1621"/>
                    <a:pt x="5829" y="1629"/>
                  </a:cubicBezTo>
                  <a:cubicBezTo>
                    <a:pt x="5826" y="1630"/>
                    <a:pt x="5823" y="1631"/>
                    <a:pt x="5820" y="1631"/>
                  </a:cubicBezTo>
                  <a:cubicBezTo>
                    <a:pt x="5770" y="1631"/>
                    <a:pt x="5770" y="1631"/>
                    <a:pt x="5770" y="1631"/>
                  </a:cubicBezTo>
                  <a:cubicBezTo>
                    <a:pt x="5767" y="1631"/>
                    <a:pt x="5764" y="1632"/>
                    <a:pt x="5762" y="1633"/>
                  </a:cubicBezTo>
                  <a:cubicBezTo>
                    <a:pt x="5748" y="1639"/>
                    <a:pt x="5704" y="1657"/>
                    <a:pt x="5689" y="1661"/>
                  </a:cubicBezTo>
                  <a:cubicBezTo>
                    <a:pt x="5671" y="1664"/>
                    <a:pt x="5628" y="1700"/>
                    <a:pt x="5623" y="1704"/>
                  </a:cubicBezTo>
                  <a:cubicBezTo>
                    <a:pt x="5623" y="1705"/>
                    <a:pt x="5622" y="1705"/>
                    <a:pt x="5622" y="1705"/>
                  </a:cubicBezTo>
                  <a:cubicBezTo>
                    <a:pt x="5541" y="1783"/>
                    <a:pt x="5541" y="1783"/>
                    <a:pt x="5541" y="1783"/>
                  </a:cubicBezTo>
                  <a:cubicBezTo>
                    <a:pt x="5537" y="1787"/>
                    <a:pt x="5534" y="1793"/>
                    <a:pt x="5534" y="1799"/>
                  </a:cubicBezTo>
                  <a:cubicBezTo>
                    <a:pt x="5534" y="1863"/>
                    <a:pt x="5534" y="1863"/>
                    <a:pt x="5534" y="1863"/>
                  </a:cubicBezTo>
                  <a:cubicBezTo>
                    <a:pt x="5534" y="1879"/>
                    <a:pt x="5534" y="1879"/>
                    <a:pt x="5534" y="1879"/>
                  </a:cubicBezTo>
                  <a:cubicBezTo>
                    <a:pt x="5534" y="1887"/>
                    <a:pt x="5538" y="1895"/>
                    <a:pt x="5545" y="1899"/>
                  </a:cubicBezTo>
                  <a:cubicBezTo>
                    <a:pt x="5595" y="1928"/>
                    <a:pt x="5595" y="1928"/>
                    <a:pt x="5595" y="1928"/>
                  </a:cubicBezTo>
                  <a:cubicBezTo>
                    <a:pt x="5596" y="1929"/>
                    <a:pt x="5597" y="1929"/>
                    <a:pt x="5599" y="1930"/>
                  </a:cubicBezTo>
                  <a:cubicBezTo>
                    <a:pt x="5675" y="1956"/>
                    <a:pt x="5675" y="1956"/>
                    <a:pt x="5675" y="1956"/>
                  </a:cubicBezTo>
                  <a:cubicBezTo>
                    <a:pt x="5677" y="1956"/>
                    <a:pt x="5678" y="1957"/>
                    <a:pt x="5680" y="1958"/>
                  </a:cubicBezTo>
                  <a:cubicBezTo>
                    <a:pt x="5693" y="1966"/>
                    <a:pt x="5757" y="2006"/>
                    <a:pt x="5773" y="2006"/>
                  </a:cubicBezTo>
                  <a:cubicBezTo>
                    <a:pt x="5787" y="2006"/>
                    <a:pt x="5837" y="1989"/>
                    <a:pt x="5858" y="1981"/>
                  </a:cubicBezTo>
                  <a:cubicBezTo>
                    <a:pt x="5865" y="1978"/>
                    <a:pt x="5870" y="1973"/>
                    <a:pt x="5872" y="1966"/>
                  </a:cubicBezTo>
                  <a:cubicBezTo>
                    <a:pt x="5890" y="1909"/>
                    <a:pt x="5890" y="1909"/>
                    <a:pt x="5890" y="1909"/>
                  </a:cubicBezTo>
                  <a:cubicBezTo>
                    <a:pt x="5891" y="1907"/>
                    <a:pt x="5891" y="1907"/>
                    <a:pt x="5891" y="1906"/>
                  </a:cubicBezTo>
                  <a:cubicBezTo>
                    <a:pt x="5896" y="1896"/>
                    <a:pt x="5920" y="1846"/>
                    <a:pt x="5920" y="1822"/>
                  </a:cubicBezTo>
                  <a:cubicBezTo>
                    <a:pt x="5920" y="1797"/>
                    <a:pt x="5953" y="1797"/>
                    <a:pt x="5968" y="1797"/>
                  </a:cubicBezTo>
                  <a:cubicBezTo>
                    <a:pt x="5983" y="1797"/>
                    <a:pt x="6019" y="1782"/>
                    <a:pt x="6042" y="1756"/>
                  </a:cubicBezTo>
                  <a:cubicBezTo>
                    <a:pt x="6064" y="1730"/>
                    <a:pt x="6042" y="1756"/>
                    <a:pt x="6031" y="1749"/>
                  </a:cubicBezTo>
                  <a:cubicBezTo>
                    <a:pt x="6029" y="1748"/>
                    <a:pt x="6028" y="1747"/>
                    <a:pt x="6028" y="1746"/>
                  </a:cubicBezTo>
                  <a:cubicBezTo>
                    <a:pt x="6020" y="1739"/>
                    <a:pt x="6020" y="1726"/>
                    <a:pt x="6027" y="1718"/>
                  </a:cubicBezTo>
                  <a:cubicBezTo>
                    <a:pt x="6091" y="1636"/>
                    <a:pt x="6091" y="1636"/>
                    <a:pt x="6091" y="1636"/>
                  </a:cubicBezTo>
                  <a:cubicBezTo>
                    <a:pt x="6097" y="1628"/>
                    <a:pt x="6106" y="1625"/>
                    <a:pt x="6115" y="1628"/>
                  </a:cubicBezTo>
                  <a:cubicBezTo>
                    <a:pt x="6175" y="1644"/>
                    <a:pt x="6175" y="1644"/>
                    <a:pt x="6175" y="1644"/>
                  </a:cubicBezTo>
                  <a:cubicBezTo>
                    <a:pt x="6187" y="1647"/>
                    <a:pt x="6199" y="1641"/>
                    <a:pt x="6203" y="1629"/>
                  </a:cubicBezTo>
                  <a:cubicBezTo>
                    <a:pt x="6216" y="1587"/>
                    <a:pt x="6216" y="1587"/>
                    <a:pt x="6216" y="1587"/>
                  </a:cubicBezTo>
                  <a:cubicBezTo>
                    <a:pt x="6221" y="1572"/>
                    <a:pt x="6210" y="1558"/>
                    <a:pt x="6194" y="1558"/>
                  </a:cubicBezTo>
                  <a:close/>
                  <a:moveTo>
                    <a:pt x="5857" y="2034"/>
                  </a:moveTo>
                  <a:cubicBezTo>
                    <a:pt x="5851" y="2028"/>
                    <a:pt x="5841" y="2026"/>
                    <a:pt x="5833" y="2030"/>
                  </a:cubicBezTo>
                  <a:cubicBezTo>
                    <a:pt x="5827" y="2033"/>
                    <a:pt x="5821" y="2036"/>
                    <a:pt x="5817" y="2039"/>
                  </a:cubicBezTo>
                  <a:cubicBezTo>
                    <a:pt x="5813" y="2043"/>
                    <a:pt x="5814" y="2054"/>
                    <a:pt x="5815" y="2063"/>
                  </a:cubicBezTo>
                  <a:cubicBezTo>
                    <a:pt x="5816" y="2071"/>
                    <a:pt x="5821" y="2078"/>
                    <a:pt x="5829" y="2081"/>
                  </a:cubicBezTo>
                  <a:cubicBezTo>
                    <a:pt x="5849" y="2089"/>
                    <a:pt x="5849" y="2089"/>
                    <a:pt x="5849" y="2089"/>
                  </a:cubicBezTo>
                  <a:cubicBezTo>
                    <a:pt x="5863" y="2095"/>
                    <a:pt x="5880" y="2084"/>
                    <a:pt x="5880" y="2068"/>
                  </a:cubicBezTo>
                  <a:cubicBezTo>
                    <a:pt x="5880" y="2064"/>
                    <a:pt x="5880" y="2064"/>
                    <a:pt x="5880" y="2064"/>
                  </a:cubicBezTo>
                  <a:cubicBezTo>
                    <a:pt x="5880" y="2058"/>
                    <a:pt x="5877" y="2052"/>
                    <a:pt x="5872" y="2047"/>
                  </a:cubicBezTo>
                  <a:lnTo>
                    <a:pt x="5857" y="2034"/>
                  </a:lnTo>
                  <a:close/>
                  <a:moveTo>
                    <a:pt x="4858" y="17"/>
                  </a:moveTo>
                  <a:cubicBezTo>
                    <a:pt x="4829" y="2"/>
                    <a:pt x="4829" y="2"/>
                    <a:pt x="4829" y="2"/>
                  </a:cubicBezTo>
                  <a:cubicBezTo>
                    <a:pt x="4824" y="0"/>
                    <a:pt x="4818" y="0"/>
                    <a:pt x="4813" y="3"/>
                  </a:cubicBezTo>
                  <a:cubicBezTo>
                    <a:pt x="4587" y="141"/>
                    <a:pt x="4587" y="141"/>
                    <a:pt x="4587" y="141"/>
                  </a:cubicBezTo>
                  <a:cubicBezTo>
                    <a:pt x="4586" y="142"/>
                    <a:pt x="4585" y="142"/>
                    <a:pt x="4584" y="144"/>
                  </a:cubicBezTo>
                  <a:cubicBezTo>
                    <a:pt x="4354" y="388"/>
                    <a:pt x="4354" y="388"/>
                    <a:pt x="4354" y="388"/>
                  </a:cubicBezTo>
                  <a:cubicBezTo>
                    <a:pt x="4354" y="388"/>
                    <a:pt x="4354" y="389"/>
                    <a:pt x="4353" y="389"/>
                  </a:cubicBezTo>
                  <a:cubicBezTo>
                    <a:pt x="4069" y="622"/>
                    <a:pt x="4069" y="622"/>
                    <a:pt x="4069" y="622"/>
                  </a:cubicBezTo>
                  <a:cubicBezTo>
                    <a:pt x="4068" y="623"/>
                    <a:pt x="4066" y="624"/>
                    <a:pt x="4065" y="625"/>
                  </a:cubicBezTo>
                  <a:cubicBezTo>
                    <a:pt x="3812" y="718"/>
                    <a:pt x="3812" y="718"/>
                    <a:pt x="3812" y="718"/>
                  </a:cubicBezTo>
                  <a:cubicBezTo>
                    <a:pt x="3811" y="719"/>
                    <a:pt x="3809" y="719"/>
                    <a:pt x="3807" y="719"/>
                  </a:cubicBezTo>
                  <a:cubicBezTo>
                    <a:pt x="3589" y="719"/>
                    <a:pt x="3589" y="719"/>
                    <a:pt x="3589" y="719"/>
                  </a:cubicBezTo>
                  <a:cubicBezTo>
                    <a:pt x="3586" y="719"/>
                    <a:pt x="3584" y="719"/>
                    <a:pt x="3582" y="718"/>
                  </a:cubicBezTo>
                  <a:cubicBezTo>
                    <a:pt x="3506" y="684"/>
                    <a:pt x="3506" y="684"/>
                    <a:pt x="3506" y="684"/>
                  </a:cubicBezTo>
                  <a:cubicBezTo>
                    <a:pt x="3499" y="681"/>
                    <a:pt x="3490" y="684"/>
                    <a:pt x="3486" y="691"/>
                  </a:cubicBezTo>
                  <a:cubicBezTo>
                    <a:pt x="3383" y="866"/>
                    <a:pt x="3383" y="866"/>
                    <a:pt x="3383" y="866"/>
                  </a:cubicBezTo>
                  <a:cubicBezTo>
                    <a:pt x="3211" y="1167"/>
                    <a:pt x="3211" y="1167"/>
                    <a:pt x="3211" y="1167"/>
                  </a:cubicBezTo>
                  <a:cubicBezTo>
                    <a:pt x="3210" y="1168"/>
                    <a:pt x="3210" y="1168"/>
                    <a:pt x="3210" y="1169"/>
                  </a:cubicBezTo>
                  <a:cubicBezTo>
                    <a:pt x="3093" y="1440"/>
                    <a:pt x="3093" y="1440"/>
                    <a:pt x="3093" y="1440"/>
                  </a:cubicBezTo>
                  <a:cubicBezTo>
                    <a:pt x="2854" y="1932"/>
                    <a:pt x="2854" y="1932"/>
                    <a:pt x="2854" y="1932"/>
                  </a:cubicBezTo>
                  <a:cubicBezTo>
                    <a:pt x="2854" y="1932"/>
                    <a:pt x="2853" y="1933"/>
                    <a:pt x="2853" y="1934"/>
                  </a:cubicBezTo>
                  <a:cubicBezTo>
                    <a:pt x="2605" y="2287"/>
                    <a:pt x="2605" y="2287"/>
                    <a:pt x="2605" y="2287"/>
                  </a:cubicBezTo>
                  <a:cubicBezTo>
                    <a:pt x="2604" y="2289"/>
                    <a:pt x="2603" y="2290"/>
                    <a:pt x="2601" y="2291"/>
                  </a:cubicBezTo>
                  <a:cubicBezTo>
                    <a:pt x="2290" y="2512"/>
                    <a:pt x="2290" y="2512"/>
                    <a:pt x="2290" y="2512"/>
                  </a:cubicBezTo>
                  <a:cubicBezTo>
                    <a:pt x="2288" y="2513"/>
                    <a:pt x="2286" y="2514"/>
                    <a:pt x="2285" y="2514"/>
                  </a:cubicBezTo>
                  <a:cubicBezTo>
                    <a:pt x="2018" y="2587"/>
                    <a:pt x="2018" y="2587"/>
                    <a:pt x="2018" y="2587"/>
                  </a:cubicBezTo>
                  <a:cubicBezTo>
                    <a:pt x="2018" y="2587"/>
                    <a:pt x="1861" y="2628"/>
                    <a:pt x="1758" y="2561"/>
                  </a:cubicBezTo>
                  <a:cubicBezTo>
                    <a:pt x="1665" y="2501"/>
                    <a:pt x="1665" y="2501"/>
                    <a:pt x="1665" y="2501"/>
                  </a:cubicBezTo>
                  <a:cubicBezTo>
                    <a:pt x="1659" y="2498"/>
                    <a:pt x="1651" y="2498"/>
                    <a:pt x="1646" y="2503"/>
                  </a:cubicBezTo>
                  <a:cubicBezTo>
                    <a:pt x="1617" y="2527"/>
                    <a:pt x="1617" y="2527"/>
                    <a:pt x="1617" y="2527"/>
                  </a:cubicBezTo>
                  <a:cubicBezTo>
                    <a:pt x="1613" y="2530"/>
                    <a:pt x="1608" y="2531"/>
                    <a:pt x="1603" y="2530"/>
                  </a:cubicBezTo>
                  <a:cubicBezTo>
                    <a:pt x="1488" y="2501"/>
                    <a:pt x="1488" y="2501"/>
                    <a:pt x="1488" y="2501"/>
                  </a:cubicBezTo>
                  <a:cubicBezTo>
                    <a:pt x="1482" y="2500"/>
                    <a:pt x="1476" y="2502"/>
                    <a:pt x="1472" y="2506"/>
                  </a:cubicBezTo>
                  <a:cubicBezTo>
                    <a:pt x="1290" y="2712"/>
                    <a:pt x="1290" y="2712"/>
                    <a:pt x="1290" y="2712"/>
                  </a:cubicBezTo>
                  <a:cubicBezTo>
                    <a:pt x="1288" y="2715"/>
                    <a:pt x="1286" y="2716"/>
                    <a:pt x="1283" y="2717"/>
                  </a:cubicBezTo>
                  <a:cubicBezTo>
                    <a:pt x="1078" y="2770"/>
                    <a:pt x="1078" y="2770"/>
                    <a:pt x="1078" y="2770"/>
                  </a:cubicBezTo>
                  <a:cubicBezTo>
                    <a:pt x="1075" y="2771"/>
                    <a:pt x="1072" y="2771"/>
                    <a:pt x="1070" y="2770"/>
                  </a:cubicBezTo>
                  <a:cubicBezTo>
                    <a:pt x="800" y="2684"/>
                    <a:pt x="800" y="2684"/>
                    <a:pt x="800" y="2684"/>
                  </a:cubicBezTo>
                  <a:cubicBezTo>
                    <a:pt x="794" y="2682"/>
                    <a:pt x="788" y="2684"/>
                    <a:pt x="784" y="2688"/>
                  </a:cubicBezTo>
                  <a:cubicBezTo>
                    <a:pt x="668" y="2806"/>
                    <a:pt x="668" y="2806"/>
                    <a:pt x="668" y="2806"/>
                  </a:cubicBezTo>
                  <a:cubicBezTo>
                    <a:pt x="666" y="2807"/>
                    <a:pt x="665" y="2809"/>
                    <a:pt x="665" y="2810"/>
                  </a:cubicBezTo>
                  <a:cubicBezTo>
                    <a:pt x="581" y="2981"/>
                    <a:pt x="581" y="2981"/>
                    <a:pt x="581" y="2981"/>
                  </a:cubicBezTo>
                  <a:cubicBezTo>
                    <a:pt x="579" y="2986"/>
                    <a:pt x="575" y="2989"/>
                    <a:pt x="570" y="2990"/>
                  </a:cubicBezTo>
                  <a:cubicBezTo>
                    <a:pt x="492" y="3008"/>
                    <a:pt x="492" y="3008"/>
                    <a:pt x="492" y="3008"/>
                  </a:cubicBezTo>
                  <a:cubicBezTo>
                    <a:pt x="488" y="3009"/>
                    <a:pt x="484" y="3012"/>
                    <a:pt x="482" y="3016"/>
                  </a:cubicBezTo>
                  <a:cubicBezTo>
                    <a:pt x="346" y="3263"/>
                    <a:pt x="346" y="3263"/>
                    <a:pt x="346" y="3263"/>
                  </a:cubicBezTo>
                  <a:cubicBezTo>
                    <a:pt x="346" y="3264"/>
                    <a:pt x="346" y="3264"/>
                    <a:pt x="346" y="3264"/>
                  </a:cubicBezTo>
                  <a:cubicBezTo>
                    <a:pt x="284" y="3359"/>
                    <a:pt x="284" y="3359"/>
                    <a:pt x="284" y="3359"/>
                  </a:cubicBezTo>
                  <a:cubicBezTo>
                    <a:pt x="284" y="3359"/>
                    <a:pt x="283" y="3360"/>
                    <a:pt x="283" y="3360"/>
                  </a:cubicBezTo>
                  <a:cubicBezTo>
                    <a:pt x="155" y="3605"/>
                    <a:pt x="155" y="3605"/>
                    <a:pt x="155" y="3605"/>
                  </a:cubicBezTo>
                  <a:cubicBezTo>
                    <a:pt x="155" y="3605"/>
                    <a:pt x="155" y="3606"/>
                    <a:pt x="154" y="3607"/>
                  </a:cubicBezTo>
                  <a:cubicBezTo>
                    <a:pt x="1" y="4063"/>
                    <a:pt x="1" y="4063"/>
                    <a:pt x="1" y="4063"/>
                  </a:cubicBezTo>
                  <a:cubicBezTo>
                    <a:pt x="1" y="4064"/>
                    <a:pt x="0" y="4066"/>
                    <a:pt x="0" y="4068"/>
                  </a:cubicBezTo>
                  <a:cubicBezTo>
                    <a:pt x="0" y="4275"/>
                    <a:pt x="0" y="4275"/>
                    <a:pt x="0" y="4275"/>
                  </a:cubicBezTo>
                  <a:cubicBezTo>
                    <a:pt x="0" y="4280"/>
                    <a:pt x="2" y="4284"/>
                    <a:pt x="5" y="4287"/>
                  </a:cubicBezTo>
                  <a:cubicBezTo>
                    <a:pt x="24" y="4304"/>
                    <a:pt x="24" y="4304"/>
                    <a:pt x="24" y="4304"/>
                  </a:cubicBezTo>
                  <a:cubicBezTo>
                    <a:pt x="33" y="4313"/>
                    <a:pt x="49" y="4306"/>
                    <a:pt x="50" y="4293"/>
                  </a:cubicBezTo>
                  <a:cubicBezTo>
                    <a:pt x="52" y="4259"/>
                    <a:pt x="52" y="4259"/>
                    <a:pt x="52" y="4259"/>
                  </a:cubicBezTo>
                  <a:cubicBezTo>
                    <a:pt x="52" y="4257"/>
                    <a:pt x="52" y="4256"/>
                    <a:pt x="51" y="4254"/>
                  </a:cubicBezTo>
                  <a:cubicBezTo>
                    <a:pt x="34" y="4181"/>
                    <a:pt x="34" y="4181"/>
                    <a:pt x="34" y="4181"/>
                  </a:cubicBezTo>
                  <a:cubicBezTo>
                    <a:pt x="34" y="4180"/>
                    <a:pt x="33" y="4179"/>
                    <a:pt x="33" y="4177"/>
                  </a:cubicBezTo>
                  <a:cubicBezTo>
                    <a:pt x="36" y="4105"/>
                    <a:pt x="36" y="4105"/>
                    <a:pt x="36" y="4105"/>
                  </a:cubicBezTo>
                  <a:cubicBezTo>
                    <a:pt x="37" y="4097"/>
                    <a:pt x="43" y="4091"/>
                    <a:pt x="51" y="4090"/>
                  </a:cubicBezTo>
                  <a:cubicBezTo>
                    <a:pt x="85" y="4088"/>
                    <a:pt x="85" y="4088"/>
                    <a:pt x="85" y="4088"/>
                  </a:cubicBezTo>
                  <a:cubicBezTo>
                    <a:pt x="90" y="4088"/>
                    <a:pt x="94" y="4089"/>
                    <a:pt x="97" y="4092"/>
                  </a:cubicBezTo>
                  <a:cubicBezTo>
                    <a:pt x="184" y="4176"/>
                    <a:pt x="184" y="4176"/>
                    <a:pt x="184" y="4176"/>
                  </a:cubicBezTo>
                  <a:cubicBezTo>
                    <a:pt x="187" y="4178"/>
                    <a:pt x="188" y="4181"/>
                    <a:pt x="189" y="4184"/>
                  </a:cubicBezTo>
                  <a:cubicBezTo>
                    <a:pt x="209" y="4295"/>
                    <a:pt x="209" y="4295"/>
                    <a:pt x="209" y="4295"/>
                  </a:cubicBezTo>
                  <a:cubicBezTo>
                    <a:pt x="210" y="4299"/>
                    <a:pt x="211" y="4302"/>
                    <a:pt x="214" y="4304"/>
                  </a:cubicBezTo>
                  <a:cubicBezTo>
                    <a:pt x="279" y="4363"/>
                    <a:pt x="279" y="4363"/>
                    <a:pt x="279" y="4363"/>
                  </a:cubicBezTo>
                  <a:cubicBezTo>
                    <a:pt x="280" y="4363"/>
                    <a:pt x="280" y="4363"/>
                    <a:pt x="280" y="4363"/>
                  </a:cubicBezTo>
                  <a:cubicBezTo>
                    <a:pt x="284" y="4366"/>
                    <a:pt x="310" y="4386"/>
                    <a:pt x="316" y="4396"/>
                  </a:cubicBezTo>
                  <a:cubicBezTo>
                    <a:pt x="324" y="4407"/>
                    <a:pt x="353" y="4448"/>
                    <a:pt x="364" y="4448"/>
                  </a:cubicBezTo>
                  <a:cubicBezTo>
                    <a:pt x="373" y="4448"/>
                    <a:pt x="430" y="4433"/>
                    <a:pt x="449" y="4428"/>
                  </a:cubicBezTo>
                  <a:cubicBezTo>
                    <a:pt x="454" y="4426"/>
                    <a:pt x="457" y="4423"/>
                    <a:pt x="459" y="4419"/>
                  </a:cubicBezTo>
                  <a:cubicBezTo>
                    <a:pt x="465" y="4408"/>
                    <a:pt x="477" y="4385"/>
                    <a:pt x="486" y="4385"/>
                  </a:cubicBezTo>
                  <a:cubicBezTo>
                    <a:pt x="497" y="4385"/>
                    <a:pt x="486" y="4367"/>
                    <a:pt x="530" y="4370"/>
                  </a:cubicBezTo>
                  <a:cubicBezTo>
                    <a:pt x="574" y="4374"/>
                    <a:pt x="596" y="4389"/>
                    <a:pt x="596" y="4389"/>
                  </a:cubicBezTo>
                  <a:cubicBezTo>
                    <a:pt x="621" y="4403"/>
                    <a:pt x="621" y="4403"/>
                    <a:pt x="621" y="4403"/>
                  </a:cubicBezTo>
                  <a:cubicBezTo>
                    <a:pt x="629" y="4407"/>
                    <a:pt x="639" y="4403"/>
                    <a:pt x="643" y="4395"/>
                  </a:cubicBezTo>
                  <a:cubicBezTo>
                    <a:pt x="659" y="4357"/>
                    <a:pt x="659" y="4357"/>
                    <a:pt x="659" y="4357"/>
                  </a:cubicBezTo>
                  <a:cubicBezTo>
                    <a:pt x="661" y="4352"/>
                    <a:pt x="660" y="4346"/>
                    <a:pt x="656" y="4341"/>
                  </a:cubicBezTo>
                  <a:cubicBezTo>
                    <a:pt x="635" y="4315"/>
                    <a:pt x="635" y="4315"/>
                    <a:pt x="635" y="4315"/>
                  </a:cubicBezTo>
                  <a:cubicBezTo>
                    <a:pt x="631" y="4311"/>
                    <a:pt x="625" y="4309"/>
                    <a:pt x="620" y="4310"/>
                  </a:cubicBezTo>
                  <a:cubicBezTo>
                    <a:pt x="512" y="4334"/>
                    <a:pt x="512" y="4334"/>
                    <a:pt x="512" y="4334"/>
                  </a:cubicBezTo>
                  <a:cubicBezTo>
                    <a:pt x="500" y="4337"/>
                    <a:pt x="489" y="4324"/>
                    <a:pt x="495" y="4313"/>
                  </a:cubicBezTo>
                  <a:cubicBezTo>
                    <a:pt x="507" y="4286"/>
                    <a:pt x="507" y="4286"/>
                    <a:pt x="507" y="4286"/>
                  </a:cubicBezTo>
                  <a:cubicBezTo>
                    <a:pt x="509" y="4280"/>
                    <a:pt x="515" y="4276"/>
                    <a:pt x="521" y="4276"/>
                  </a:cubicBezTo>
                  <a:cubicBezTo>
                    <a:pt x="532" y="4277"/>
                    <a:pt x="548" y="4273"/>
                    <a:pt x="555" y="4249"/>
                  </a:cubicBezTo>
                  <a:cubicBezTo>
                    <a:pt x="566" y="4214"/>
                    <a:pt x="566" y="4140"/>
                    <a:pt x="567" y="4132"/>
                  </a:cubicBezTo>
                  <a:cubicBezTo>
                    <a:pt x="567" y="4132"/>
                    <a:pt x="567" y="4131"/>
                    <a:pt x="566" y="4131"/>
                  </a:cubicBezTo>
                  <a:cubicBezTo>
                    <a:pt x="559" y="4041"/>
                    <a:pt x="559" y="4041"/>
                    <a:pt x="559" y="4041"/>
                  </a:cubicBezTo>
                  <a:cubicBezTo>
                    <a:pt x="559" y="4040"/>
                    <a:pt x="559" y="4039"/>
                    <a:pt x="559" y="4039"/>
                  </a:cubicBezTo>
                  <a:cubicBezTo>
                    <a:pt x="563" y="3963"/>
                    <a:pt x="563" y="3963"/>
                    <a:pt x="563" y="3963"/>
                  </a:cubicBezTo>
                  <a:cubicBezTo>
                    <a:pt x="563" y="3958"/>
                    <a:pt x="565" y="3953"/>
                    <a:pt x="569" y="3951"/>
                  </a:cubicBezTo>
                  <a:cubicBezTo>
                    <a:pt x="712" y="3855"/>
                    <a:pt x="712" y="3855"/>
                    <a:pt x="712" y="3855"/>
                  </a:cubicBezTo>
                  <a:cubicBezTo>
                    <a:pt x="713" y="3854"/>
                    <a:pt x="714" y="3853"/>
                    <a:pt x="715" y="3852"/>
                  </a:cubicBezTo>
                  <a:cubicBezTo>
                    <a:pt x="793" y="3755"/>
                    <a:pt x="793" y="3755"/>
                    <a:pt x="793" y="3755"/>
                  </a:cubicBezTo>
                  <a:cubicBezTo>
                    <a:pt x="794" y="3754"/>
                    <a:pt x="795" y="3752"/>
                    <a:pt x="795" y="3750"/>
                  </a:cubicBezTo>
                  <a:cubicBezTo>
                    <a:pt x="824" y="3658"/>
                    <a:pt x="824" y="3658"/>
                    <a:pt x="824" y="3658"/>
                  </a:cubicBezTo>
                  <a:cubicBezTo>
                    <a:pt x="824" y="3658"/>
                    <a:pt x="824" y="3657"/>
                    <a:pt x="824" y="3656"/>
                  </a:cubicBezTo>
                  <a:cubicBezTo>
                    <a:pt x="838" y="3549"/>
                    <a:pt x="838" y="3549"/>
                    <a:pt x="838" y="3549"/>
                  </a:cubicBezTo>
                  <a:cubicBezTo>
                    <a:pt x="838" y="3545"/>
                    <a:pt x="840" y="3542"/>
                    <a:pt x="843" y="3539"/>
                  </a:cubicBezTo>
                  <a:cubicBezTo>
                    <a:pt x="903" y="3489"/>
                    <a:pt x="903" y="3489"/>
                    <a:pt x="903" y="3489"/>
                  </a:cubicBezTo>
                  <a:cubicBezTo>
                    <a:pt x="907" y="3486"/>
                    <a:pt x="909" y="3482"/>
                    <a:pt x="909" y="3478"/>
                  </a:cubicBezTo>
                  <a:cubicBezTo>
                    <a:pt x="910" y="3453"/>
                    <a:pt x="915" y="3367"/>
                    <a:pt x="931" y="3367"/>
                  </a:cubicBezTo>
                  <a:cubicBezTo>
                    <a:pt x="947" y="3367"/>
                    <a:pt x="1072" y="3355"/>
                    <a:pt x="1096" y="3352"/>
                  </a:cubicBezTo>
                  <a:cubicBezTo>
                    <a:pt x="1098" y="3352"/>
                    <a:pt x="1101" y="3351"/>
                    <a:pt x="1103" y="3350"/>
                  </a:cubicBezTo>
                  <a:cubicBezTo>
                    <a:pt x="1199" y="3286"/>
                    <a:pt x="1199" y="3286"/>
                    <a:pt x="1199" y="3286"/>
                  </a:cubicBezTo>
                  <a:cubicBezTo>
                    <a:pt x="1207" y="3280"/>
                    <a:pt x="1257" y="3262"/>
                    <a:pt x="1285" y="3252"/>
                  </a:cubicBezTo>
                  <a:cubicBezTo>
                    <a:pt x="1294" y="3248"/>
                    <a:pt x="1298" y="3238"/>
                    <a:pt x="1293" y="3229"/>
                  </a:cubicBezTo>
                  <a:cubicBezTo>
                    <a:pt x="1281" y="3208"/>
                    <a:pt x="1281" y="3208"/>
                    <a:pt x="1281" y="3208"/>
                  </a:cubicBezTo>
                  <a:cubicBezTo>
                    <a:pt x="1276" y="3200"/>
                    <a:pt x="1279" y="3190"/>
                    <a:pt x="1287" y="3186"/>
                  </a:cubicBezTo>
                  <a:cubicBezTo>
                    <a:pt x="1360" y="3150"/>
                    <a:pt x="1360" y="3150"/>
                    <a:pt x="1360" y="3150"/>
                  </a:cubicBezTo>
                  <a:cubicBezTo>
                    <a:pt x="1371" y="3145"/>
                    <a:pt x="1383" y="3152"/>
                    <a:pt x="1383" y="3164"/>
                  </a:cubicBezTo>
                  <a:cubicBezTo>
                    <a:pt x="1383" y="3178"/>
                    <a:pt x="1399" y="3185"/>
                    <a:pt x="1409" y="3175"/>
                  </a:cubicBezTo>
                  <a:cubicBezTo>
                    <a:pt x="1429" y="3156"/>
                    <a:pt x="1455" y="3132"/>
                    <a:pt x="1464" y="3128"/>
                  </a:cubicBezTo>
                  <a:cubicBezTo>
                    <a:pt x="1477" y="3121"/>
                    <a:pt x="1573" y="3070"/>
                    <a:pt x="1593" y="3060"/>
                  </a:cubicBezTo>
                  <a:cubicBezTo>
                    <a:pt x="1595" y="3058"/>
                    <a:pt x="1597" y="3058"/>
                    <a:pt x="1600" y="3058"/>
                  </a:cubicBezTo>
                  <a:cubicBezTo>
                    <a:pt x="1673" y="3058"/>
                    <a:pt x="1673" y="3058"/>
                    <a:pt x="1673" y="3058"/>
                  </a:cubicBezTo>
                  <a:cubicBezTo>
                    <a:pt x="1682" y="3058"/>
                    <a:pt x="1694" y="3070"/>
                    <a:pt x="1701" y="3079"/>
                  </a:cubicBezTo>
                  <a:cubicBezTo>
                    <a:pt x="1707" y="3086"/>
                    <a:pt x="1716" y="3087"/>
                    <a:pt x="1723" y="3082"/>
                  </a:cubicBezTo>
                  <a:cubicBezTo>
                    <a:pt x="1889" y="2961"/>
                    <a:pt x="1889" y="2961"/>
                    <a:pt x="1889" y="2961"/>
                  </a:cubicBezTo>
                  <a:cubicBezTo>
                    <a:pt x="1894" y="2957"/>
                    <a:pt x="1901" y="2957"/>
                    <a:pt x="1907" y="2961"/>
                  </a:cubicBezTo>
                  <a:cubicBezTo>
                    <a:pt x="1945" y="2985"/>
                    <a:pt x="2098" y="3082"/>
                    <a:pt x="2107" y="3095"/>
                  </a:cubicBezTo>
                  <a:cubicBezTo>
                    <a:pt x="2118" y="3109"/>
                    <a:pt x="2331" y="3005"/>
                    <a:pt x="2349" y="2996"/>
                  </a:cubicBezTo>
                  <a:cubicBezTo>
                    <a:pt x="2349" y="2995"/>
                    <a:pt x="2350" y="2995"/>
                    <a:pt x="2351" y="2995"/>
                  </a:cubicBezTo>
                  <a:cubicBezTo>
                    <a:pt x="2610" y="2918"/>
                    <a:pt x="2610" y="2918"/>
                    <a:pt x="2610" y="2918"/>
                  </a:cubicBezTo>
                  <a:cubicBezTo>
                    <a:pt x="2611" y="2918"/>
                    <a:pt x="2611" y="2918"/>
                    <a:pt x="2611" y="2918"/>
                  </a:cubicBezTo>
                  <a:cubicBezTo>
                    <a:pt x="2818" y="2871"/>
                    <a:pt x="2818" y="2871"/>
                    <a:pt x="2818" y="2871"/>
                  </a:cubicBezTo>
                  <a:cubicBezTo>
                    <a:pt x="2820" y="2870"/>
                    <a:pt x="2821" y="2870"/>
                    <a:pt x="2823" y="2869"/>
                  </a:cubicBezTo>
                  <a:cubicBezTo>
                    <a:pt x="2985" y="2767"/>
                    <a:pt x="2985" y="2767"/>
                    <a:pt x="2985" y="2767"/>
                  </a:cubicBezTo>
                  <a:cubicBezTo>
                    <a:pt x="2988" y="2765"/>
                    <a:pt x="2992" y="2764"/>
                    <a:pt x="2995" y="2764"/>
                  </a:cubicBezTo>
                  <a:cubicBezTo>
                    <a:pt x="3107" y="2778"/>
                    <a:pt x="3107" y="2778"/>
                    <a:pt x="3107" y="2778"/>
                  </a:cubicBezTo>
                  <a:cubicBezTo>
                    <a:pt x="3177" y="2784"/>
                    <a:pt x="3177" y="2784"/>
                    <a:pt x="3177" y="2784"/>
                  </a:cubicBezTo>
                  <a:cubicBezTo>
                    <a:pt x="3185" y="2785"/>
                    <a:pt x="3193" y="2779"/>
                    <a:pt x="3193" y="2770"/>
                  </a:cubicBezTo>
                  <a:cubicBezTo>
                    <a:pt x="3209" y="2622"/>
                    <a:pt x="3209" y="2622"/>
                    <a:pt x="3209" y="2622"/>
                  </a:cubicBezTo>
                  <a:cubicBezTo>
                    <a:pt x="3210" y="2615"/>
                    <a:pt x="3216" y="2609"/>
                    <a:pt x="3223" y="2608"/>
                  </a:cubicBezTo>
                  <a:cubicBezTo>
                    <a:pt x="3262" y="2606"/>
                    <a:pt x="3262" y="2606"/>
                    <a:pt x="3262" y="2606"/>
                  </a:cubicBezTo>
                  <a:cubicBezTo>
                    <a:pt x="3265" y="2606"/>
                    <a:pt x="3269" y="2606"/>
                    <a:pt x="3271" y="2608"/>
                  </a:cubicBezTo>
                  <a:cubicBezTo>
                    <a:pt x="3411" y="2693"/>
                    <a:pt x="3411" y="2693"/>
                    <a:pt x="3411" y="2693"/>
                  </a:cubicBezTo>
                  <a:cubicBezTo>
                    <a:pt x="3418" y="2698"/>
                    <a:pt x="3420" y="2707"/>
                    <a:pt x="3416" y="2715"/>
                  </a:cubicBezTo>
                  <a:cubicBezTo>
                    <a:pt x="3410" y="2726"/>
                    <a:pt x="3401" y="2739"/>
                    <a:pt x="3394" y="2742"/>
                  </a:cubicBezTo>
                  <a:cubicBezTo>
                    <a:pt x="3387" y="2744"/>
                    <a:pt x="3355" y="2756"/>
                    <a:pt x="3334" y="2763"/>
                  </a:cubicBezTo>
                  <a:cubicBezTo>
                    <a:pt x="3324" y="2767"/>
                    <a:pt x="3320" y="2780"/>
                    <a:pt x="3327" y="2788"/>
                  </a:cubicBezTo>
                  <a:cubicBezTo>
                    <a:pt x="3338" y="2801"/>
                    <a:pt x="3338" y="2801"/>
                    <a:pt x="3338" y="2801"/>
                  </a:cubicBezTo>
                  <a:cubicBezTo>
                    <a:pt x="3343" y="2807"/>
                    <a:pt x="3351" y="2808"/>
                    <a:pt x="3358" y="2804"/>
                  </a:cubicBezTo>
                  <a:cubicBezTo>
                    <a:pt x="3440" y="2753"/>
                    <a:pt x="3440" y="2753"/>
                    <a:pt x="3440" y="2753"/>
                  </a:cubicBezTo>
                  <a:cubicBezTo>
                    <a:pt x="3444" y="2750"/>
                    <a:pt x="3448" y="2750"/>
                    <a:pt x="3452" y="2751"/>
                  </a:cubicBezTo>
                  <a:cubicBezTo>
                    <a:pt x="3563" y="2779"/>
                    <a:pt x="3563" y="2779"/>
                    <a:pt x="3563" y="2779"/>
                  </a:cubicBezTo>
                  <a:cubicBezTo>
                    <a:pt x="3570" y="2781"/>
                    <a:pt x="3577" y="2778"/>
                    <a:pt x="3580" y="2773"/>
                  </a:cubicBezTo>
                  <a:cubicBezTo>
                    <a:pt x="3628" y="2699"/>
                    <a:pt x="3628" y="2699"/>
                    <a:pt x="3628" y="2699"/>
                  </a:cubicBezTo>
                  <a:cubicBezTo>
                    <a:pt x="3629" y="2698"/>
                    <a:pt x="3630" y="2697"/>
                    <a:pt x="3631" y="2696"/>
                  </a:cubicBezTo>
                  <a:cubicBezTo>
                    <a:pt x="3639" y="2689"/>
                    <a:pt x="3672" y="2661"/>
                    <a:pt x="3685" y="2661"/>
                  </a:cubicBezTo>
                  <a:cubicBezTo>
                    <a:pt x="3697" y="2661"/>
                    <a:pt x="3757" y="2651"/>
                    <a:pt x="3779" y="2647"/>
                  </a:cubicBezTo>
                  <a:cubicBezTo>
                    <a:pt x="3784" y="2647"/>
                    <a:pt x="3790" y="2648"/>
                    <a:pt x="3793" y="2652"/>
                  </a:cubicBezTo>
                  <a:cubicBezTo>
                    <a:pt x="3850" y="2715"/>
                    <a:pt x="3850" y="2715"/>
                    <a:pt x="3850" y="2715"/>
                  </a:cubicBezTo>
                  <a:cubicBezTo>
                    <a:pt x="3850" y="2716"/>
                    <a:pt x="3850" y="2716"/>
                    <a:pt x="3850" y="2716"/>
                  </a:cubicBezTo>
                  <a:cubicBezTo>
                    <a:pt x="3937" y="2799"/>
                    <a:pt x="3937" y="2799"/>
                    <a:pt x="3937" y="2799"/>
                  </a:cubicBezTo>
                  <a:cubicBezTo>
                    <a:pt x="3938" y="2800"/>
                    <a:pt x="3939" y="2801"/>
                    <a:pt x="3940" y="2801"/>
                  </a:cubicBezTo>
                  <a:cubicBezTo>
                    <a:pt x="3954" y="2809"/>
                    <a:pt x="4043" y="2856"/>
                    <a:pt x="4063" y="2867"/>
                  </a:cubicBezTo>
                  <a:cubicBezTo>
                    <a:pt x="4085" y="2878"/>
                    <a:pt x="4126" y="2896"/>
                    <a:pt x="4141" y="2907"/>
                  </a:cubicBezTo>
                  <a:cubicBezTo>
                    <a:pt x="4153" y="2917"/>
                    <a:pt x="4197" y="2968"/>
                    <a:pt x="4208" y="2981"/>
                  </a:cubicBezTo>
                  <a:cubicBezTo>
                    <a:pt x="4210" y="2983"/>
                    <a:pt x="4212" y="2985"/>
                    <a:pt x="4214" y="2986"/>
                  </a:cubicBezTo>
                  <a:cubicBezTo>
                    <a:pt x="4284" y="3012"/>
                    <a:pt x="4284" y="3012"/>
                    <a:pt x="4284" y="3012"/>
                  </a:cubicBezTo>
                  <a:cubicBezTo>
                    <a:pt x="4286" y="3013"/>
                    <a:pt x="4289" y="3013"/>
                    <a:pt x="4292" y="3013"/>
                  </a:cubicBezTo>
                  <a:cubicBezTo>
                    <a:pt x="4405" y="2992"/>
                    <a:pt x="4405" y="2992"/>
                    <a:pt x="4405" y="2992"/>
                  </a:cubicBezTo>
                  <a:cubicBezTo>
                    <a:pt x="4415" y="2990"/>
                    <a:pt x="4415" y="2990"/>
                    <a:pt x="4415" y="2990"/>
                  </a:cubicBezTo>
                  <a:cubicBezTo>
                    <a:pt x="4421" y="2989"/>
                    <a:pt x="4425" y="2985"/>
                    <a:pt x="4427" y="2980"/>
                  </a:cubicBezTo>
                  <a:cubicBezTo>
                    <a:pt x="4478" y="2853"/>
                    <a:pt x="4478" y="2853"/>
                    <a:pt x="4478" y="2853"/>
                  </a:cubicBezTo>
                  <a:cubicBezTo>
                    <a:pt x="4479" y="2852"/>
                    <a:pt x="4479" y="2852"/>
                    <a:pt x="4479" y="2851"/>
                  </a:cubicBezTo>
                  <a:cubicBezTo>
                    <a:pt x="4541" y="2602"/>
                    <a:pt x="4541" y="2602"/>
                    <a:pt x="4541" y="2602"/>
                  </a:cubicBezTo>
                  <a:cubicBezTo>
                    <a:pt x="4607" y="2286"/>
                    <a:pt x="4607" y="2286"/>
                    <a:pt x="4607" y="2286"/>
                  </a:cubicBezTo>
                  <a:cubicBezTo>
                    <a:pt x="4607" y="2283"/>
                    <a:pt x="4608" y="2281"/>
                    <a:pt x="4610" y="2279"/>
                  </a:cubicBezTo>
                  <a:cubicBezTo>
                    <a:pt x="4722" y="2142"/>
                    <a:pt x="4722" y="2142"/>
                    <a:pt x="4722" y="2142"/>
                  </a:cubicBezTo>
                  <a:cubicBezTo>
                    <a:pt x="4816" y="2030"/>
                    <a:pt x="4816" y="2030"/>
                    <a:pt x="4816" y="2030"/>
                  </a:cubicBezTo>
                  <a:cubicBezTo>
                    <a:pt x="4819" y="2027"/>
                    <a:pt x="4820" y="2022"/>
                    <a:pt x="4820" y="2018"/>
                  </a:cubicBezTo>
                  <a:cubicBezTo>
                    <a:pt x="4773" y="1679"/>
                    <a:pt x="4773" y="1679"/>
                    <a:pt x="4773" y="1679"/>
                  </a:cubicBezTo>
                  <a:cubicBezTo>
                    <a:pt x="4719" y="1334"/>
                    <a:pt x="4719" y="1334"/>
                    <a:pt x="4719" y="1334"/>
                  </a:cubicBezTo>
                  <a:cubicBezTo>
                    <a:pt x="4718" y="1331"/>
                    <a:pt x="4719" y="1328"/>
                    <a:pt x="4720" y="1325"/>
                  </a:cubicBezTo>
                  <a:cubicBezTo>
                    <a:pt x="4760" y="1241"/>
                    <a:pt x="4760" y="1241"/>
                    <a:pt x="4760" y="1241"/>
                  </a:cubicBezTo>
                  <a:cubicBezTo>
                    <a:pt x="4761" y="1239"/>
                    <a:pt x="4762" y="1236"/>
                    <a:pt x="4762" y="1234"/>
                  </a:cubicBezTo>
                  <a:cubicBezTo>
                    <a:pt x="4762" y="1200"/>
                    <a:pt x="4762" y="1200"/>
                    <a:pt x="4762" y="1200"/>
                  </a:cubicBezTo>
                  <a:cubicBezTo>
                    <a:pt x="4762" y="1198"/>
                    <a:pt x="4762" y="1196"/>
                    <a:pt x="4761" y="1195"/>
                  </a:cubicBezTo>
                  <a:cubicBezTo>
                    <a:pt x="4723" y="1090"/>
                    <a:pt x="4723" y="1090"/>
                    <a:pt x="4723" y="1090"/>
                  </a:cubicBezTo>
                  <a:cubicBezTo>
                    <a:pt x="4722" y="1088"/>
                    <a:pt x="4721" y="1086"/>
                    <a:pt x="4719" y="1085"/>
                  </a:cubicBezTo>
                  <a:cubicBezTo>
                    <a:pt x="4519" y="866"/>
                    <a:pt x="4519" y="866"/>
                    <a:pt x="4519" y="866"/>
                  </a:cubicBezTo>
                  <a:cubicBezTo>
                    <a:pt x="4517" y="864"/>
                    <a:pt x="4516" y="861"/>
                    <a:pt x="4516" y="858"/>
                  </a:cubicBezTo>
                  <a:cubicBezTo>
                    <a:pt x="4472" y="650"/>
                    <a:pt x="4472" y="650"/>
                    <a:pt x="4472" y="650"/>
                  </a:cubicBezTo>
                  <a:cubicBezTo>
                    <a:pt x="4472" y="647"/>
                    <a:pt x="4472" y="644"/>
                    <a:pt x="4473" y="642"/>
                  </a:cubicBezTo>
                  <a:cubicBezTo>
                    <a:pt x="4548" y="427"/>
                    <a:pt x="4548" y="427"/>
                    <a:pt x="4548" y="427"/>
                  </a:cubicBezTo>
                  <a:cubicBezTo>
                    <a:pt x="4549" y="426"/>
                    <a:pt x="4549" y="425"/>
                    <a:pt x="4549" y="424"/>
                  </a:cubicBezTo>
                  <a:cubicBezTo>
                    <a:pt x="4683" y="196"/>
                    <a:pt x="4683" y="196"/>
                    <a:pt x="4683" y="196"/>
                  </a:cubicBezTo>
                  <a:cubicBezTo>
                    <a:pt x="4684" y="194"/>
                    <a:pt x="4685" y="193"/>
                    <a:pt x="4687" y="192"/>
                  </a:cubicBezTo>
                  <a:cubicBezTo>
                    <a:pt x="4862" y="43"/>
                    <a:pt x="4862" y="43"/>
                    <a:pt x="4862" y="43"/>
                  </a:cubicBezTo>
                  <a:cubicBezTo>
                    <a:pt x="4870" y="36"/>
                    <a:pt x="4868" y="22"/>
                    <a:pt x="4858" y="17"/>
                  </a:cubicBezTo>
                  <a:close/>
                  <a:moveTo>
                    <a:pt x="1398" y="3326"/>
                  </a:moveTo>
                  <a:cubicBezTo>
                    <a:pt x="1379" y="3326"/>
                    <a:pt x="1328" y="3385"/>
                    <a:pt x="1328" y="3385"/>
                  </a:cubicBezTo>
                  <a:cubicBezTo>
                    <a:pt x="1284" y="3432"/>
                    <a:pt x="1284" y="3432"/>
                    <a:pt x="1284" y="3432"/>
                  </a:cubicBezTo>
                  <a:cubicBezTo>
                    <a:pt x="1284" y="3433"/>
                    <a:pt x="1283" y="3433"/>
                    <a:pt x="1283" y="3434"/>
                  </a:cubicBezTo>
                  <a:cubicBezTo>
                    <a:pt x="1233" y="3505"/>
                    <a:pt x="1233" y="3505"/>
                    <a:pt x="1233" y="3505"/>
                  </a:cubicBezTo>
                  <a:cubicBezTo>
                    <a:pt x="1232" y="3506"/>
                    <a:pt x="1232" y="3507"/>
                    <a:pt x="1231" y="3508"/>
                  </a:cubicBezTo>
                  <a:cubicBezTo>
                    <a:pt x="1219" y="3517"/>
                    <a:pt x="1145" y="3578"/>
                    <a:pt x="1118" y="3598"/>
                  </a:cubicBezTo>
                  <a:cubicBezTo>
                    <a:pt x="1089" y="3620"/>
                    <a:pt x="956" y="3598"/>
                    <a:pt x="927" y="3598"/>
                  </a:cubicBezTo>
                  <a:cubicBezTo>
                    <a:pt x="897" y="3598"/>
                    <a:pt x="901" y="3642"/>
                    <a:pt x="901" y="3642"/>
                  </a:cubicBezTo>
                  <a:cubicBezTo>
                    <a:pt x="901" y="3753"/>
                    <a:pt x="901" y="3753"/>
                    <a:pt x="901" y="3753"/>
                  </a:cubicBezTo>
                  <a:cubicBezTo>
                    <a:pt x="901" y="3839"/>
                    <a:pt x="901" y="3839"/>
                    <a:pt x="901" y="3839"/>
                  </a:cubicBezTo>
                  <a:cubicBezTo>
                    <a:pt x="901" y="3847"/>
                    <a:pt x="908" y="3854"/>
                    <a:pt x="916" y="3854"/>
                  </a:cubicBezTo>
                  <a:cubicBezTo>
                    <a:pt x="916" y="3854"/>
                    <a:pt x="916" y="3854"/>
                    <a:pt x="916" y="3854"/>
                  </a:cubicBezTo>
                  <a:cubicBezTo>
                    <a:pt x="929" y="3854"/>
                    <a:pt x="936" y="3869"/>
                    <a:pt x="927" y="3878"/>
                  </a:cubicBezTo>
                  <a:cubicBezTo>
                    <a:pt x="914" y="3894"/>
                    <a:pt x="901" y="3916"/>
                    <a:pt x="901" y="3940"/>
                  </a:cubicBezTo>
                  <a:cubicBezTo>
                    <a:pt x="901" y="3977"/>
                    <a:pt x="875" y="3966"/>
                    <a:pt x="863" y="3959"/>
                  </a:cubicBezTo>
                  <a:cubicBezTo>
                    <a:pt x="859" y="3957"/>
                    <a:pt x="854" y="3956"/>
                    <a:pt x="850" y="3958"/>
                  </a:cubicBezTo>
                  <a:cubicBezTo>
                    <a:pt x="826" y="3968"/>
                    <a:pt x="749" y="3999"/>
                    <a:pt x="721" y="3999"/>
                  </a:cubicBezTo>
                  <a:cubicBezTo>
                    <a:pt x="688" y="3999"/>
                    <a:pt x="692" y="4040"/>
                    <a:pt x="692" y="4040"/>
                  </a:cubicBezTo>
                  <a:cubicBezTo>
                    <a:pt x="692" y="4040"/>
                    <a:pt x="706" y="4124"/>
                    <a:pt x="677" y="4124"/>
                  </a:cubicBezTo>
                  <a:cubicBezTo>
                    <a:pt x="656" y="4124"/>
                    <a:pt x="639" y="4142"/>
                    <a:pt x="631" y="4153"/>
                  </a:cubicBezTo>
                  <a:cubicBezTo>
                    <a:pt x="627" y="4158"/>
                    <a:pt x="627" y="4164"/>
                    <a:pt x="630" y="4169"/>
                  </a:cubicBezTo>
                  <a:cubicBezTo>
                    <a:pt x="654" y="4215"/>
                    <a:pt x="654" y="4215"/>
                    <a:pt x="654" y="4215"/>
                  </a:cubicBezTo>
                  <a:cubicBezTo>
                    <a:pt x="657" y="4220"/>
                    <a:pt x="662" y="4223"/>
                    <a:pt x="667" y="4223"/>
                  </a:cubicBezTo>
                  <a:cubicBezTo>
                    <a:pt x="773" y="4223"/>
                    <a:pt x="773" y="4223"/>
                    <a:pt x="773" y="4223"/>
                  </a:cubicBezTo>
                  <a:cubicBezTo>
                    <a:pt x="777" y="4223"/>
                    <a:pt x="781" y="4225"/>
                    <a:pt x="784" y="4229"/>
                  </a:cubicBezTo>
                  <a:cubicBezTo>
                    <a:pt x="849" y="4304"/>
                    <a:pt x="849" y="4304"/>
                    <a:pt x="849" y="4304"/>
                  </a:cubicBezTo>
                  <a:cubicBezTo>
                    <a:pt x="849" y="4304"/>
                    <a:pt x="850" y="4304"/>
                    <a:pt x="850" y="4305"/>
                  </a:cubicBezTo>
                  <a:cubicBezTo>
                    <a:pt x="856" y="4313"/>
                    <a:pt x="924" y="4410"/>
                    <a:pt x="942" y="4400"/>
                  </a:cubicBezTo>
                  <a:cubicBezTo>
                    <a:pt x="960" y="4389"/>
                    <a:pt x="964" y="4407"/>
                    <a:pt x="1008" y="4400"/>
                  </a:cubicBezTo>
                  <a:cubicBezTo>
                    <a:pt x="1040" y="4395"/>
                    <a:pt x="1066" y="4397"/>
                    <a:pt x="1078" y="4399"/>
                  </a:cubicBezTo>
                  <a:cubicBezTo>
                    <a:pt x="1082" y="4399"/>
                    <a:pt x="1087" y="4398"/>
                    <a:pt x="1090" y="4394"/>
                  </a:cubicBezTo>
                  <a:cubicBezTo>
                    <a:pt x="1176" y="4305"/>
                    <a:pt x="1176" y="4305"/>
                    <a:pt x="1176" y="4305"/>
                  </a:cubicBezTo>
                  <a:cubicBezTo>
                    <a:pt x="1177" y="4305"/>
                    <a:pt x="1177" y="4304"/>
                    <a:pt x="1178" y="4303"/>
                  </a:cubicBezTo>
                  <a:cubicBezTo>
                    <a:pt x="1186" y="4290"/>
                    <a:pt x="1254" y="4182"/>
                    <a:pt x="1258" y="4172"/>
                  </a:cubicBezTo>
                  <a:cubicBezTo>
                    <a:pt x="1261" y="4161"/>
                    <a:pt x="1313" y="4051"/>
                    <a:pt x="1313" y="4051"/>
                  </a:cubicBezTo>
                  <a:cubicBezTo>
                    <a:pt x="1313" y="4051"/>
                    <a:pt x="1379" y="3918"/>
                    <a:pt x="1379" y="3907"/>
                  </a:cubicBezTo>
                  <a:cubicBezTo>
                    <a:pt x="1379" y="3896"/>
                    <a:pt x="1357" y="3885"/>
                    <a:pt x="1346" y="3864"/>
                  </a:cubicBezTo>
                  <a:cubicBezTo>
                    <a:pt x="1336" y="3845"/>
                    <a:pt x="1326" y="3793"/>
                    <a:pt x="1324" y="3784"/>
                  </a:cubicBezTo>
                  <a:cubicBezTo>
                    <a:pt x="1324" y="3783"/>
                    <a:pt x="1324" y="3782"/>
                    <a:pt x="1323" y="3781"/>
                  </a:cubicBezTo>
                  <a:cubicBezTo>
                    <a:pt x="1276" y="3672"/>
                    <a:pt x="1276" y="3672"/>
                    <a:pt x="1276" y="3672"/>
                  </a:cubicBezTo>
                  <a:cubicBezTo>
                    <a:pt x="1274" y="3668"/>
                    <a:pt x="1274" y="3662"/>
                    <a:pt x="1277" y="3658"/>
                  </a:cubicBezTo>
                  <a:cubicBezTo>
                    <a:pt x="1291" y="3640"/>
                    <a:pt x="1325" y="3592"/>
                    <a:pt x="1328" y="3580"/>
                  </a:cubicBezTo>
                  <a:cubicBezTo>
                    <a:pt x="1330" y="3570"/>
                    <a:pt x="1379" y="3603"/>
                    <a:pt x="1407" y="3624"/>
                  </a:cubicBezTo>
                  <a:cubicBezTo>
                    <a:pt x="1416" y="3631"/>
                    <a:pt x="1429" y="3625"/>
                    <a:pt x="1431" y="3614"/>
                  </a:cubicBezTo>
                  <a:cubicBezTo>
                    <a:pt x="1445" y="3522"/>
                    <a:pt x="1445" y="3522"/>
                    <a:pt x="1445" y="3522"/>
                  </a:cubicBezTo>
                  <a:cubicBezTo>
                    <a:pt x="1445" y="3521"/>
                    <a:pt x="1445" y="3521"/>
                    <a:pt x="1445" y="3520"/>
                  </a:cubicBezTo>
                  <a:cubicBezTo>
                    <a:pt x="1445" y="3435"/>
                    <a:pt x="1445" y="3435"/>
                    <a:pt x="1445" y="3435"/>
                  </a:cubicBezTo>
                  <a:cubicBezTo>
                    <a:pt x="1445" y="3434"/>
                    <a:pt x="1445" y="3432"/>
                    <a:pt x="1445" y="3431"/>
                  </a:cubicBezTo>
                  <a:cubicBezTo>
                    <a:pt x="1441" y="3416"/>
                    <a:pt x="1414" y="3326"/>
                    <a:pt x="1398" y="33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noEditPoints="1"/>
            </p:cNvSpPr>
            <p:nvPr/>
          </p:nvSpPr>
          <p:spPr bwMode="auto">
            <a:xfrm>
              <a:off x="4385668" y="2318719"/>
              <a:ext cx="1499906" cy="999766"/>
            </a:xfrm>
            <a:custGeom>
              <a:avLst/>
              <a:gdLst>
                <a:gd name="T0" fmla="*/ 4845 w 6205"/>
                <a:gd name="T1" fmla="*/ 3701 h 4137"/>
                <a:gd name="T2" fmla="*/ 5567 w 6205"/>
                <a:gd name="T3" fmla="*/ 3105 h 4137"/>
                <a:gd name="T4" fmla="*/ 5345 w 6205"/>
                <a:gd name="T5" fmla="*/ 2872 h 4137"/>
                <a:gd name="T6" fmla="*/ 5464 w 6205"/>
                <a:gd name="T7" fmla="*/ 3293 h 4137"/>
                <a:gd name="T8" fmla="*/ 5528 w 6205"/>
                <a:gd name="T9" fmla="*/ 3678 h 4137"/>
                <a:gd name="T10" fmla="*/ 5648 w 6205"/>
                <a:gd name="T11" fmla="*/ 3236 h 4137"/>
                <a:gd name="T12" fmla="*/ 5583 w 6205"/>
                <a:gd name="T13" fmla="*/ 798 h 4137"/>
                <a:gd name="T14" fmla="*/ 4747 w 6205"/>
                <a:gd name="T15" fmla="*/ 613 h 4137"/>
                <a:gd name="T16" fmla="*/ 4701 w 6205"/>
                <a:gd name="T17" fmla="*/ 1064 h 4137"/>
                <a:gd name="T18" fmla="*/ 4650 w 6205"/>
                <a:gd name="T19" fmla="*/ 545 h 4137"/>
                <a:gd name="T20" fmla="*/ 4825 w 6205"/>
                <a:gd name="T21" fmla="*/ 238 h 4137"/>
                <a:gd name="T22" fmla="*/ 4132 w 6205"/>
                <a:gd name="T23" fmla="*/ 596 h 4137"/>
                <a:gd name="T24" fmla="*/ 3710 w 6205"/>
                <a:gd name="T25" fmla="*/ 840 h 4137"/>
                <a:gd name="T26" fmla="*/ 3296 w 6205"/>
                <a:gd name="T27" fmla="*/ 721 h 4137"/>
                <a:gd name="T28" fmla="*/ 3214 w 6205"/>
                <a:gd name="T29" fmla="*/ 566 h 4137"/>
                <a:gd name="T30" fmla="*/ 2874 w 6205"/>
                <a:gd name="T31" fmla="*/ 390 h 4137"/>
                <a:gd name="T32" fmla="*/ 2564 w 6205"/>
                <a:gd name="T33" fmla="*/ 608 h 4137"/>
                <a:gd name="T34" fmla="*/ 2695 w 6205"/>
                <a:gd name="T35" fmla="*/ 877 h 4137"/>
                <a:gd name="T36" fmla="*/ 2502 w 6205"/>
                <a:gd name="T37" fmla="*/ 665 h 4137"/>
                <a:gd name="T38" fmla="*/ 2185 w 6205"/>
                <a:gd name="T39" fmla="*/ 714 h 4137"/>
                <a:gd name="T40" fmla="*/ 2022 w 6205"/>
                <a:gd name="T41" fmla="*/ 589 h 4137"/>
                <a:gd name="T42" fmla="*/ 2102 w 6205"/>
                <a:gd name="T43" fmla="*/ 118 h 4137"/>
                <a:gd name="T44" fmla="*/ 1547 w 6205"/>
                <a:gd name="T45" fmla="*/ 235 h 4137"/>
                <a:gd name="T46" fmla="*/ 1397 w 6205"/>
                <a:gd name="T47" fmla="*/ 550 h 4137"/>
                <a:gd name="T48" fmla="*/ 1363 w 6205"/>
                <a:gd name="T49" fmla="*/ 1091 h 4137"/>
                <a:gd name="T50" fmla="*/ 1094 w 6205"/>
                <a:gd name="T51" fmla="*/ 1072 h 4137"/>
                <a:gd name="T52" fmla="*/ 1055 w 6205"/>
                <a:gd name="T53" fmla="*/ 1001 h 4137"/>
                <a:gd name="T54" fmla="*/ 875 w 6205"/>
                <a:gd name="T55" fmla="*/ 817 h 4137"/>
                <a:gd name="T56" fmla="*/ 1060 w 6205"/>
                <a:gd name="T57" fmla="*/ 656 h 4137"/>
                <a:gd name="T58" fmla="*/ 937 w 6205"/>
                <a:gd name="T59" fmla="*/ 521 h 4137"/>
                <a:gd name="T60" fmla="*/ 622 w 6205"/>
                <a:gd name="T61" fmla="*/ 537 h 4137"/>
                <a:gd name="T62" fmla="*/ 876 w 6205"/>
                <a:gd name="T63" fmla="*/ 911 h 4137"/>
                <a:gd name="T64" fmla="*/ 379 w 6205"/>
                <a:gd name="T65" fmla="*/ 873 h 4137"/>
                <a:gd name="T66" fmla="*/ 133 w 6205"/>
                <a:gd name="T67" fmla="*/ 641 h 4137"/>
                <a:gd name="T68" fmla="*/ 3 w 6205"/>
                <a:gd name="T69" fmla="*/ 1074 h 4137"/>
                <a:gd name="T70" fmla="*/ 280 w 6205"/>
                <a:gd name="T71" fmla="*/ 1836 h 4137"/>
                <a:gd name="T72" fmla="*/ 8 w 6205"/>
                <a:gd name="T73" fmla="*/ 1851 h 4137"/>
                <a:gd name="T74" fmla="*/ 77 w 6205"/>
                <a:gd name="T75" fmla="*/ 2824 h 4137"/>
                <a:gd name="T76" fmla="*/ 716 w 6205"/>
                <a:gd name="T77" fmla="*/ 3361 h 4137"/>
                <a:gd name="T78" fmla="*/ 313 w 6205"/>
                <a:gd name="T79" fmla="*/ 3636 h 4137"/>
                <a:gd name="T80" fmla="*/ 138 w 6205"/>
                <a:gd name="T81" fmla="*/ 3151 h 4137"/>
                <a:gd name="T82" fmla="*/ 230 w 6205"/>
                <a:gd name="T83" fmla="*/ 3722 h 4137"/>
                <a:gd name="T84" fmla="*/ 598 w 6205"/>
                <a:gd name="T85" fmla="*/ 3769 h 4137"/>
                <a:gd name="T86" fmla="*/ 1019 w 6205"/>
                <a:gd name="T87" fmla="*/ 3644 h 4137"/>
                <a:gd name="T88" fmla="*/ 1618 w 6205"/>
                <a:gd name="T89" fmla="*/ 3589 h 4137"/>
                <a:gd name="T90" fmla="*/ 2051 w 6205"/>
                <a:gd name="T91" fmla="*/ 3654 h 4137"/>
                <a:gd name="T92" fmla="*/ 2592 w 6205"/>
                <a:gd name="T93" fmla="*/ 3165 h 4137"/>
                <a:gd name="T94" fmla="*/ 3153 w 6205"/>
                <a:gd name="T95" fmla="*/ 3628 h 4137"/>
                <a:gd name="T96" fmla="*/ 3595 w 6205"/>
                <a:gd name="T97" fmla="*/ 3908 h 4137"/>
                <a:gd name="T98" fmla="*/ 4252 w 6205"/>
                <a:gd name="T99" fmla="*/ 4004 h 4137"/>
                <a:gd name="T100" fmla="*/ 4159 w 6205"/>
                <a:gd name="T101" fmla="*/ 3506 h 4137"/>
                <a:gd name="T102" fmla="*/ 4369 w 6205"/>
                <a:gd name="T103" fmla="*/ 3371 h 4137"/>
                <a:gd name="T104" fmla="*/ 4632 w 6205"/>
                <a:gd name="T105" fmla="*/ 3446 h 4137"/>
                <a:gd name="T106" fmla="*/ 4709 w 6205"/>
                <a:gd name="T107" fmla="*/ 2489 h 4137"/>
                <a:gd name="T108" fmla="*/ 4850 w 6205"/>
                <a:gd name="T109" fmla="*/ 1935 h 4137"/>
                <a:gd name="T110" fmla="*/ 5184 w 6205"/>
                <a:gd name="T111" fmla="*/ 1972 h 4137"/>
                <a:gd name="T112" fmla="*/ 5126 w 6205"/>
                <a:gd name="T113" fmla="*/ 2167 h 4137"/>
                <a:gd name="T114" fmla="*/ 5268 w 6205"/>
                <a:gd name="T115" fmla="*/ 2351 h 4137"/>
                <a:gd name="T116" fmla="*/ 5364 w 6205"/>
                <a:gd name="T117" fmla="*/ 2057 h 4137"/>
                <a:gd name="T118" fmla="*/ 5569 w 6205"/>
                <a:gd name="T119" fmla="*/ 2064 h 4137"/>
                <a:gd name="T120" fmla="*/ 5747 w 6205"/>
                <a:gd name="T121" fmla="*/ 2072 h 4137"/>
                <a:gd name="T122" fmla="*/ 6099 w 6205"/>
                <a:gd name="T123" fmla="*/ 1493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5" h="4137">
                  <a:moveTo>
                    <a:pt x="4961" y="3727"/>
                  </a:moveTo>
                  <a:cubicBezTo>
                    <a:pt x="4967" y="3743"/>
                    <a:pt x="4954" y="3761"/>
                    <a:pt x="4935" y="3761"/>
                  </a:cubicBezTo>
                  <a:cubicBezTo>
                    <a:pt x="4909" y="3761"/>
                    <a:pt x="4909" y="3761"/>
                    <a:pt x="4909" y="3761"/>
                  </a:cubicBezTo>
                  <a:cubicBezTo>
                    <a:pt x="4909" y="3761"/>
                    <a:pt x="4908" y="3761"/>
                    <a:pt x="4907" y="3761"/>
                  </a:cubicBezTo>
                  <a:cubicBezTo>
                    <a:pt x="4900" y="3761"/>
                    <a:pt x="4862" y="3758"/>
                    <a:pt x="4843" y="3761"/>
                  </a:cubicBezTo>
                  <a:cubicBezTo>
                    <a:pt x="4843" y="3761"/>
                    <a:pt x="4842" y="3761"/>
                    <a:pt x="4842" y="3761"/>
                  </a:cubicBezTo>
                  <a:cubicBezTo>
                    <a:pt x="4825" y="3764"/>
                    <a:pt x="4810" y="3752"/>
                    <a:pt x="4810" y="3736"/>
                  </a:cubicBezTo>
                  <a:cubicBezTo>
                    <a:pt x="4810" y="3727"/>
                    <a:pt x="4810" y="3727"/>
                    <a:pt x="4810" y="3727"/>
                  </a:cubicBezTo>
                  <a:cubicBezTo>
                    <a:pt x="4810" y="3713"/>
                    <a:pt x="4823" y="3701"/>
                    <a:pt x="4837" y="3701"/>
                  </a:cubicBezTo>
                  <a:cubicBezTo>
                    <a:pt x="4845" y="3701"/>
                    <a:pt x="4845" y="3701"/>
                    <a:pt x="4845" y="3701"/>
                  </a:cubicBezTo>
                  <a:cubicBezTo>
                    <a:pt x="4852" y="3701"/>
                    <a:pt x="4858" y="3699"/>
                    <a:pt x="4863" y="3695"/>
                  </a:cubicBezTo>
                  <a:cubicBezTo>
                    <a:pt x="4899" y="3665"/>
                    <a:pt x="4899" y="3665"/>
                    <a:pt x="4899" y="3665"/>
                  </a:cubicBezTo>
                  <a:cubicBezTo>
                    <a:pt x="4913" y="3653"/>
                    <a:pt x="4936" y="3658"/>
                    <a:pt x="4942" y="3676"/>
                  </a:cubicBezTo>
                  <a:lnTo>
                    <a:pt x="4961" y="3727"/>
                  </a:lnTo>
                  <a:close/>
                  <a:moveTo>
                    <a:pt x="5648" y="3236"/>
                  </a:moveTo>
                  <a:cubicBezTo>
                    <a:pt x="5630" y="3236"/>
                    <a:pt x="5630" y="3236"/>
                    <a:pt x="5630" y="3236"/>
                  </a:cubicBezTo>
                  <a:cubicBezTo>
                    <a:pt x="5620" y="3236"/>
                    <a:pt x="5611" y="3230"/>
                    <a:pt x="5606" y="3221"/>
                  </a:cubicBezTo>
                  <a:cubicBezTo>
                    <a:pt x="5591" y="3191"/>
                    <a:pt x="5591" y="3191"/>
                    <a:pt x="5591" y="3191"/>
                  </a:cubicBezTo>
                  <a:cubicBezTo>
                    <a:pt x="5590" y="3190"/>
                    <a:pt x="5589" y="3188"/>
                    <a:pt x="5589" y="3186"/>
                  </a:cubicBezTo>
                  <a:cubicBezTo>
                    <a:pt x="5567" y="3105"/>
                    <a:pt x="5567" y="3105"/>
                    <a:pt x="5567" y="3105"/>
                  </a:cubicBezTo>
                  <a:cubicBezTo>
                    <a:pt x="5565" y="3101"/>
                    <a:pt x="5563" y="3097"/>
                    <a:pt x="5560" y="3094"/>
                  </a:cubicBezTo>
                  <a:cubicBezTo>
                    <a:pt x="5551" y="3084"/>
                    <a:pt x="5527" y="3060"/>
                    <a:pt x="5510" y="3048"/>
                  </a:cubicBezTo>
                  <a:cubicBezTo>
                    <a:pt x="5489" y="3032"/>
                    <a:pt x="5487" y="2989"/>
                    <a:pt x="5467" y="2942"/>
                  </a:cubicBezTo>
                  <a:cubicBezTo>
                    <a:pt x="5447" y="2895"/>
                    <a:pt x="5455" y="2914"/>
                    <a:pt x="5430" y="2859"/>
                  </a:cubicBezTo>
                  <a:cubicBezTo>
                    <a:pt x="5416" y="2828"/>
                    <a:pt x="5403" y="2816"/>
                    <a:pt x="5393" y="2811"/>
                  </a:cubicBezTo>
                  <a:cubicBezTo>
                    <a:pt x="5389" y="2809"/>
                    <a:pt x="5384" y="2808"/>
                    <a:pt x="5380" y="2808"/>
                  </a:cubicBezTo>
                  <a:cubicBezTo>
                    <a:pt x="5372" y="2808"/>
                    <a:pt x="5372" y="2808"/>
                    <a:pt x="5372" y="2808"/>
                  </a:cubicBezTo>
                  <a:cubicBezTo>
                    <a:pt x="5357" y="2808"/>
                    <a:pt x="5345" y="2820"/>
                    <a:pt x="5345" y="2834"/>
                  </a:cubicBezTo>
                  <a:cubicBezTo>
                    <a:pt x="5345" y="2870"/>
                    <a:pt x="5345" y="2870"/>
                    <a:pt x="5345" y="2870"/>
                  </a:cubicBezTo>
                  <a:cubicBezTo>
                    <a:pt x="5345" y="2871"/>
                    <a:pt x="5345" y="2871"/>
                    <a:pt x="5345" y="2872"/>
                  </a:cubicBezTo>
                  <a:cubicBezTo>
                    <a:pt x="5345" y="2880"/>
                    <a:pt x="5350" y="2935"/>
                    <a:pt x="5369" y="2950"/>
                  </a:cubicBezTo>
                  <a:cubicBezTo>
                    <a:pt x="5389" y="2965"/>
                    <a:pt x="5385" y="3008"/>
                    <a:pt x="5394" y="3024"/>
                  </a:cubicBezTo>
                  <a:cubicBezTo>
                    <a:pt x="5402" y="3040"/>
                    <a:pt x="5410" y="3044"/>
                    <a:pt x="5426" y="3063"/>
                  </a:cubicBezTo>
                  <a:cubicBezTo>
                    <a:pt x="5433" y="3072"/>
                    <a:pt x="5440" y="3073"/>
                    <a:pt x="5445" y="3072"/>
                  </a:cubicBezTo>
                  <a:cubicBezTo>
                    <a:pt x="5456" y="3069"/>
                    <a:pt x="5467" y="3073"/>
                    <a:pt x="5473" y="3081"/>
                  </a:cubicBezTo>
                  <a:cubicBezTo>
                    <a:pt x="5517" y="3139"/>
                    <a:pt x="5517" y="3139"/>
                    <a:pt x="5517" y="3139"/>
                  </a:cubicBezTo>
                  <a:cubicBezTo>
                    <a:pt x="5521" y="3143"/>
                    <a:pt x="5523" y="3149"/>
                    <a:pt x="5523" y="3154"/>
                  </a:cubicBezTo>
                  <a:cubicBezTo>
                    <a:pt x="5523" y="3256"/>
                    <a:pt x="5523" y="3256"/>
                    <a:pt x="5523" y="3256"/>
                  </a:cubicBezTo>
                  <a:cubicBezTo>
                    <a:pt x="5523" y="3267"/>
                    <a:pt x="5515" y="3277"/>
                    <a:pt x="5504" y="3281"/>
                  </a:cubicBezTo>
                  <a:cubicBezTo>
                    <a:pt x="5464" y="3293"/>
                    <a:pt x="5464" y="3293"/>
                    <a:pt x="5464" y="3293"/>
                  </a:cubicBezTo>
                  <a:cubicBezTo>
                    <a:pt x="5460" y="3294"/>
                    <a:pt x="5457" y="3296"/>
                    <a:pt x="5455" y="3298"/>
                  </a:cubicBezTo>
                  <a:cubicBezTo>
                    <a:pt x="5379" y="3357"/>
                    <a:pt x="5379" y="3357"/>
                    <a:pt x="5379" y="3357"/>
                  </a:cubicBezTo>
                  <a:cubicBezTo>
                    <a:pt x="5373" y="3362"/>
                    <a:pt x="5369" y="3370"/>
                    <a:pt x="5369" y="3378"/>
                  </a:cubicBezTo>
                  <a:cubicBezTo>
                    <a:pt x="5369" y="3398"/>
                    <a:pt x="5369" y="3398"/>
                    <a:pt x="5369" y="3398"/>
                  </a:cubicBezTo>
                  <a:cubicBezTo>
                    <a:pt x="5369" y="3400"/>
                    <a:pt x="5369" y="3401"/>
                    <a:pt x="5369" y="3403"/>
                  </a:cubicBezTo>
                  <a:cubicBezTo>
                    <a:pt x="5389" y="3526"/>
                    <a:pt x="5389" y="3526"/>
                    <a:pt x="5389" y="3526"/>
                  </a:cubicBezTo>
                  <a:cubicBezTo>
                    <a:pt x="5389" y="3526"/>
                    <a:pt x="5418" y="3659"/>
                    <a:pt x="5426" y="3683"/>
                  </a:cubicBezTo>
                  <a:cubicBezTo>
                    <a:pt x="5434" y="3706"/>
                    <a:pt x="5467" y="3687"/>
                    <a:pt x="5483" y="3683"/>
                  </a:cubicBezTo>
                  <a:cubicBezTo>
                    <a:pt x="5493" y="3681"/>
                    <a:pt x="5504" y="3681"/>
                    <a:pt x="5511" y="3682"/>
                  </a:cubicBezTo>
                  <a:cubicBezTo>
                    <a:pt x="5517" y="3682"/>
                    <a:pt x="5523" y="3681"/>
                    <a:pt x="5528" y="3678"/>
                  </a:cubicBezTo>
                  <a:cubicBezTo>
                    <a:pt x="5585" y="3645"/>
                    <a:pt x="5585" y="3645"/>
                    <a:pt x="5585" y="3645"/>
                  </a:cubicBezTo>
                  <a:cubicBezTo>
                    <a:pt x="5590" y="3642"/>
                    <a:pt x="5596" y="3640"/>
                    <a:pt x="5603" y="3641"/>
                  </a:cubicBezTo>
                  <a:cubicBezTo>
                    <a:pt x="5615" y="3643"/>
                    <a:pt x="5635" y="3645"/>
                    <a:pt x="5645" y="3640"/>
                  </a:cubicBezTo>
                  <a:cubicBezTo>
                    <a:pt x="5660" y="3632"/>
                    <a:pt x="5659" y="3593"/>
                    <a:pt x="5659" y="3550"/>
                  </a:cubicBezTo>
                  <a:cubicBezTo>
                    <a:pt x="5659" y="3506"/>
                    <a:pt x="5659" y="3550"/>
                    <a:pt x="5645" y="3518"/>
                  </a:cubicBezTo>
                  <a:cubicBezTo>
                    <a:pt x="5631" y="3487"/>
                    <a:pt x="5638" y="3459"/>
                    <a:pt x="5638" y="3459"/>
                  </a:cubicBezTo>
                  <a:cubicBezTo>
                    <a:pt x="5638" y="3459"/>
                    <a:pt x="5638" y="3459"/>
                    <a:pt x="5645" y="3432"/>
                  </a:cubicBezTo>
                  <a:cubicBezTo>
                    <a:pt x="5652" y="3404"/>
                    <a:pt x="5659" y="3350"/>
                    <a:pt x="5671" y="3322"/>
                  </a:cubicBezTo>
                  <a:cubicBezTo>
                    <a:pt x="5678" y="3306"/>
                    <a:pt x="5677" y="3278"/>
                    <a:pt x="5674" y="3259"/>
                  </a:cubicBezTo>
                  <a:cubicBezTo>
                    <a:pt x="5673" y="3246"/>
                    <a:pt x="5661" y="3236"/>
                    <a:pt x="5648" y="3236"/>
                  </a:cubicBezTo>
                  <a:close/>
                  <a:moveTo>
                    <a:pt x="6200" y="1052"/>
                  </a:moveTo>
                  <a:cubicBezTo>
                    <a:pt x="6183" y="1039"/>
                    <a:pt x="6128" y="997"/>
                    <a:pt x="6111" y="997"/>
                  </a:cubicBezTo>
                  <a:cubicBezTo>
                    <a:pt x="6093" y="997"/>
                    <a:pt x="6043" y="951"/>
                    <a:pt x="6035" y="943"/>
                  </a:cubicBezTo>
                  <a:cubicBezTo>
                    <a:pt x="6034" y="943"/>
                    <a:pt x="6034" y="942"/>
                    <a:pt x="6033" y="941"/>
                  </a:cubicBezTo>
                  <a:cubicBezTo>
                    <a:pt x="6006" y="901"/>
                    <a:pt x="6006" y="901"/>
                    <a:pt x="6006" y="901"/>
                  </a:cubicBezTo>
                  <a:cubicBezTo>
                    <a:pt x="6006" y="900"/>
                    <a:pt x="6005" y="899"/>
                    <a:pt x="6004" y="898"/>
                  </a:cubicBezTo>
                  <a:cubicBezTo>
                    <a:pt x="5891" y="800"/>
                    <a:pt x="5891" y="800"/>
                    <a:pt x="5891" y="800"/>
                  </a:cubicBezTo>
                  <a:cubicBezTo>
                    <a:pt x="5888" y="798"/>
                    <a:pt x="5885" y="797"/>
                    <a:pt x="5882" y="797"/>
                  </a:cubicBezTo>
                  <a:cubicBezTo>
                    <a:pt x="5588" y="797"/>
                    <a:pt x="5588" y="797"/>
                    <a:pt x="5588" y="797"/>
                  </a:cubicBezTo>
                  <a:cubicBezTo>
                    <a:pt x="5586" y="797"/>
                    <a:pt x="5584" y="797"/>
                    <a:pt x="5583" y="798"/>
                  </a:cubicBezTo>
                  <a:cubicBezTo>
                    <a:pt x="5448" y="844"/>
                    <a:pt x="5448" y="844"/>
                    <a:pt x="5448" y="844"/>
                  </a:cubicBezTo>
                  <a:cubicBezTo>
                    <a:pt x="5447" y="844"/>
                    <a:pt x="5446" y="844"/>
                    <a:pt x="5445" y="844"/>
                  </a:cubicBezTo>
                  <a:cubicBezTo>
                    <a:pt x="5244" y="875"/>
                    <a:pt x="5244" y="875"/>
                    <a:pt x="5244" y="875"/>
                  </a:cubicBezTo>
                  <a:cubicBezTo>
                    <a:pt x="5243" y="875"/>
                    <a:pt x="5242" y="876"/>
                    <a:pt x="5241" y="875"/>
                  </a:cubicBezTo>
                  <a:cubicBezTo>
                    <a:pt x="5227" y="875"/>
                    <a:pt x="5083" y="872"/>
                    <a:pt x="5071" y="872"/>
                  </a:cubicBezTo>
                  <a:cubicBezTo>
                    <a:pt x="5060" y="872"/>
                    <a:pt x="4958" y="838"/>
                    <a:pt x="4943" y="833"/>
                  </a:cubicBezTo>
                  <a:cubicBezTo>
                    <a:pt x="4942" y="833"/>
                    <a:pt x="4940" y="832"/>
                    <a:pt x="4939" y="831"/>
                  </a:cubicBezTo>
                  <a:cubicBezTo>
                    <a:pt x="4790" y="729"/>
                    <a:pt x="4790" y="729"/>
                    <a:pt x="4790" y="729"/>
                  </a:cubicBezTo>
                  <a:cubicBezTo>
                    <a:pt x="4787" y="727"/>
                    <a:pt x="4786" y="725"/>
                    <a:pt x="4785" y="722"/>
                  </a:cubicBezTo>
                  <a:cubicBezTo>
                    <a:pt x="4747" y="613"/>
                    <a:pt x="4747" y="613"/>
                    <a:pt x="4747" y="613"/>
                  </a:cubicBezTo>
                  <a:cubicBezTo>
                    <a:pt x="4743" y="601"/>
                    <a:pt x="4726" y="601"/>
                    <a:pt x="4721" y="612"/>
                  </a:cubicBezTo>
                  <a:cubicBezTo>
                    <a:pt x="4721" y="612"/>
                    <a:pt x="4721" y="613"/>
                    <a:pt x="4721" y="613"/>
                  </a:cubicBezTo>
                  <a:cubicBezTo>
                    <a:pt x="4713" y="631"/>
                    <a:pt x="4625" y="734"/>
                    <a:pt x="4612" y="748"/>
                  </a:cubicBezTo>
                  <a:cubicBezTo>
                    <a:pt x="4611" y="749"/>
                    <a:pt x="4610" y="751"/>
                    <a:pt x="4610" y="752"/>
                  </a:cubicBezTo>
                  <a:cubicBezTo>
                    <a:pt x="4583" y="826"/>
                    <a:pt x="4583" y="826"/>
                    <a:pt x="4583" y="826"/>
                  </a:cubicBezTo>
                  <a:cubicBezTo>
                    <a:pt x="4582" y="828"/>
                    <a:pt x="4582" y="829"/>
                    <a:pt x="4582" y="831"/>
                  </a:cubicBezTo>
                  <a:cubicBezTo>
                    <a:pt x="4582" y="923"/>
                    <a:pt x="4582" y="923"/>
                    <a:pt x="4582" y="923"/>
                  </a:cubicBezTo>
                  <a:cubicBezTo>
                    <a:pt x="4582" y="950"/>
                    <a:pt x="4598" y="974"/>
                    <a:pt x="4607" y="989"/>
                  </a:cubicBezTo>
                  <a:cubicBezTo>
                    <a:pt x="4614" y="1004"/>
                    <a:pt x="4694" y="1059"/>
                    <a:pt x="4700" y="1063"/>
                  </a:cubicBezTo>
                  <a:cubicBezTo>
                    <a:pt x="4700" y="1064"/>
                    <a:pt x="4700" y="1064"/>
                    <a:pt x="4701" y="1064"/>
                  </a:cubicBezTo>
                  <a:cubicBezTo>
                    <a:pt x="4706" y="1067"/>
                    <a:pt x="4783" y="1114"/>
                    <a:pt x="4704" y="1107"/>
                  </a:cubicBezTo>
                  <a:cubicBezTo>
                    <a:pt x="4633" y="1100"/>
                    <a:pt x="4562" y="1075"/>
                    <a:pt x="4545" y="1069"/>
                  </a:cubicBezTo>
                  <a:cubicBezTo>
                    <a:pt x="4542" y="1068"/>
                    <a:pt x="4540" y="1067"/>
                    <a:pt x="4539" y="1064"/>
                  </a:cubicBezTo>
                  <a:cubicBezTo>
                    <a:pt x="4534" y="1058"/>
                    <a:pt x="4525" y="1044"/>
                    <a:pt x="4525" y="1032"/>
                  </a:cubicBezTo>
                  <a:cubicBezTo>
                    <a:pt x="4525" y="1017"/>
                    <a:pt x="4521" y="879"/>
                    <a:pt x="4521" y="879"/>
                  </a:cubicBezTo>
                  <a:cubicBezTo>
                    <a:pt x="4513" y="747"/>
                    <a:pt x="4513" y="747"/>
                    <a:pt x="4513" y="747"/>
                  </a:cubicBezTo>
                  <a:cubicBezTo>
                    <a:pt x="4513" y="744"/>
                    <a:pt x="4514" y="741"/>
                    <a:pt x="4516" y="738"/>
                  </a:cubicBezTo>
                  <a:cubicBezTo>
                    <a:pt x="4594" y="641"/>
                    <a:pt x="4594" y="641"/>
                    <a:pt x="4594" y="641"/>
                  </a:cubicBezTo>
                  <a:cubicBezTo>
                    <a:pt x="4594" y="641"/>
                    <a:pt x="4594" y="640"/>
                    <a:pt x="4595" y="639"/>
                  </a:cubicBezTo>
                  <a:cubicBezTo>
                    <a:pt x="4650" y="545"/>
                    <a:pt x="4650" y="545"/>
                    <a:pt x="4650" y="545"/>
                  </a:cubicBezTo>
                  <a:cubicBezTo>
                    <a:pt x="4651" y="543"/>
                    <a:pt x="4652" y="542"/>
                    <a:pt x="4654" y="541"/>
                  </a:cubicBezTo>
                  <a:cubicBezTo>
                    <a:pt x="4664" y="533"/>
                    <a:pt x="4707" y="503"/>
                    <a:pt x="4729" y="499"/>
                  </a:cubicBezTo>
                  <a:cubicBezTo>
                    <a:pt x="4748" y="496"/>
                    <a:pt x="4772" y="476"/>
                    <a:pt x="4782" y="468"/>
                  </a:cubicBezTo>
                  <a:cubicBezTo>
                    <a:pt x="4784" y="465"/>
                    <a:pt x="4786" y="462"/>
                    <a:pt x="4786" y="458"/>
                  </a:cubicBezTo>
                  <a:cubicBezTo>
                    <a:pt x="4786" y="401"/>
                    <a:pt x="4786" y="401"/>
                    <a:pt x="4786" y="401"/>
                  </a:cubicBezTo>
                  <a:cubicBezTo>
                    <a:pt x="4786" y="398"/>
                    <a:pt x="4785" y="396"/>
                    <a:pt x="4784" y="394"/>
                  </a:cubicBezTo>
                  <a:cubicBezTo>
                    <a:pt x="4765" y="360"/>
                    <a:pt x="4765" y="360"/>
                    <a:pt x="4765" y="360"/>
                  </a:cubicBezTo>
                  <a:cubicBezTo>
                    <a:pt x="4763" y="356"/>
                    <a:pt x="4763" y="352"/>
                    <a:pt x="4765" y="348"/>
                  </a:cubicBezTo>
                  <a:cubicBezTo>
                    <a:pt x="4769" y="339"/>
                    <a:pt x="4779" y="325"/>
                    <a:pt x="4790" y="323"/>
                  </a:cubicBezTo>
                  <a:cubicBezTo>
                    <a:pt x="4804" y="319"/>
                    <a:pt x="4821" y="257"/>
                    <a:pt x="4825" y="238"/>
                  </a:cubicBezTo>
                  <a:cubicBezTo>
                    <a:pt x="4826" y="234"/>
                    <a:pt x="4826" y="230"/>
                    <a:pt x="4823" y="227"/>
                  </a:cubicBezTo>
                  <a:cubicBezTo>
                    <a:pt x="4815" y="217"/>
                    <a:pt x="4793" y="198"/>
                    <a:pt x="4749" y="213"/>
                  </a:cubicBezTo>
                  <a:cubicBezTo>
                    <a:pt x="4692" y="233"/>
                    <a:pt x="4611" y="256"/>
                    <a:pt x="4594" y="260"/>
                  </a:cubicBezTo>
                  <a:cubicBezTo>
                    <a:pt x="4578" y="264"/>
                    <a:pt x="4562" y="256"/>
                    <a:pt x="4505" y="280"/>
                  </a:cubicBezTo>
                  <a:cubicBezTo>
                    <a:pt x="4448" y="303"/>
                    <a:pt x="4399" y="291"/>
                    <a:pt x="4378" y="331"/>
                  </a:cubicBezTo>
                  <a:cubicBezTo>
                    <a:pt x="4358" y="370"/>
                    <a:pt x="4297" y="381"/>
                    <a:pt x="4260" y="448"/>
                  </a:cubicBezTo>
                  <a:cubicBezTo>
                    <a:pt x="4258" y="451"/>
                    <a:pt x="4253" y="454"/>
                    <a:pt x="4245" y="456"/>
                  </a:cubicBezTo>
                  <a:cubicBezTo>
                    <a:pt x="4194" y="511"/>
                    <a:pt x="4194" y="511"/>
                    <a:pt x="4194" y="511"/>
                  </a:cubicBezTo>
                  <a:cubicBezTo>
                    <a:pt x="4193" y="511"/>
                    <a:pt x="4193" y="511"/>
                    <a:pt x="4193" y="512"/>
                  </a:cubicBezTo>
                  <a:cubicBezTo>
                    <a:pt x="4132" y="596"/>
                    <a:pt x="4132" y="596"/>
                    <a:pt x="4132" y="596"/>
                  </a:cubicBezTo>
                  <a:cubicBezTo>
                    <a:pt x="4131" y="597"/>
                    <a:pt x="4130" y="598"/>
                    <a:pt x="4128" y="599"/>
                  </a:cubicBezTo>
                  <a:cubicBezTo>
                    <a:pt x="4013" y="640"/>
                    <a:pt x="4013" y="640"/>
                    <a:pt x="4013" y="640"/>
                  </a:cubicBezTo>
                  <a:cubicBezTo>
                    <a:pt x="4013" y="640"/>
                    <a:pt x="4013" y="640"/>
                    <a:pt x="4013" y="640"/>
                  </a:cubicBezTo>
                  <a:cubicBezTo>
                    <a:pt x="3926" y="665"/>
                    <a:pt x="3926" y="665"/>
                    <a:pt x="3926" y="665"/>
                  </a:cubicBezTo>
                  <a:cubicBezTo>
                    <a:pt x="3925" y="666"/>
                    <a:pt x="3924" y="666"/>
                    <a:pt x="3924" y="667"/>
                  </a:cubicBezTo>
                  <a:cubicBezTo>
                    <a:pt x="3848" y="728"/>
                    <a:pt x="3848" y="728"/>
                    <a:pt x="3848" y="728"/>
                  </a:cubicBezTo>
                  <a:cubicBezTo>
                    <a:pt x="3848" y="728"/>
                    <a:pt x="3847" y="728"/>
                    <a:pt x="3847" y="729"/>
                  </a:cubicBezTo>
                  <a:cubicBezTo>
                    <a:pt x="3730" y="782"/>
                    <a:pt x="3730" y="782"/>
                    <a:pt x="3730" y="782"/>
                  </a:cubicBezTo>
                  <a:cubicBezTo>
                    <a:pt x="3727" y="783"/>
                    <a:pt x="3726" y="785"/>
                    <a:pt x="3725" y="787"/>
                  </a:cubicBezTo>
                  <a:cubicBezTo>
                    <a:pt x="3710" y="840"/>
                    <a:pt x="3710" y="840"/>
                    <a:pt x="3710" y="840"/>
                  </a:cubicBezTo>
                  <a:cubicBezTo>
                    <a:pt x="3709" y="844"/>
                    <a:pt x="3705" y="846"/>
                    <a:pt x="3702" y="846"/>
                  </a:cubicBezTo>
                  <a:cubicBezTo>
                    <a:pt x="3614" y="846"/>
                    <a:pt x="3614" y="846"/>
                    <a:pt x="3614" y="846"/>
                  </a:cubicBezTo>
                  <a:cubicBezTo>
                    <a:pt x="3613" y="846"/>
                    <a:pt x="3612" y="846"/>
                    <a:pt x="3611" y="845"/>
                  </a:cubicBezTo>
                  <a:cubicBezTo>
                    <a:pt x="3559" y="824"/>
                    <a:pt x="3559" y="824"/>
                    <a:pt x="3559" y="824"/>
                  </a:cubicBezTo>
                  <a:cubicBezTo>
                    <a:pt x="3558" y="824"/>
                    <a:pt x="3557" y="824"/>
                    <a:pt x="3556" y="824"/>
                  </a:cubicBezTo>
                  <a:cubicBezTo>
                    <a:pt x="3465" y="824"/>
                    <a:pt x="3465" y="824"/>
                    <a:pt x="3465" y="824"/>
                  </a:cubicBezTo>
                  <a:cubicBezTo>
                    <a:pt x="3463" y="824"/>
                    <a:pt x="3461" y="823"/>
                    <a:pt x="3459" y="821"/>
                  </a:cubicBezTo>
                  <a:cubicBezTo>
                    <a:pt x="3383" y="724"/>
                    <a:pt x="3383" y="724"/>
                    <a:pt x="3383" y="724"/>
                  </a:cubicBezTo>
                  <a:cubicBezTo>
                    <a:pt x="3382" y="722"/>
                    <a:pt x="3379" y="721"/>
                    <a:pt x="3377" y="721"/>
                  </a:cubicBezTo>
                  <a:cubicBezTo>
                    <a:pt x="3296" y="721"/>
                    <a:pt x="3296" y="721"/>
                    <a:pt x="3296" y="721"/>
                  </a:cubicBezTo>
                  <a:cubicBezTo>
                    <a:pt x="3279" y="721"/>
                    <a:pt x="3249" y="729"/>
                    <a:pt x="3231" y="734"/>
                  </a:cubicBezTo>
                  <a:cubicBezTo>
                    <a:pt x="3224" y="736"/>
                    <a:pt x="3219" y="730"/>
                    <a:pt x="3221" y="724"/>
                  </a:cubicBezTo>
                  <a:cubicBezTo>
                    <a:pt x="3237" y="681"/>
                    <a:pt x="3237" y="681"/>
                    <a:pt x="3237" y="681"/>
                  </a:cubicBezTo>
                  <a:cubicBezTo>
                    <a:pt x="3237" y="681"/>
                    <a:pt x="3237" y="680"/>
                    <a:pt x="3237" y="680"/>
                  </a:cubicBezTo>
                  <a:cubicBezTo>
                    <a:pt x="3259" y="637"/>
                    <a:pt x="3259" y="637"/>
                    <a:pt x="3259" y="637"/>
                  </a:cubicBezTo>
                  <a:cubicBezTo>
                    <a:pt x="3259" y="637"/>
                    <a:pt x="3259" y="636"/>
                    <a:pt x="3260" y="636"/>
                  </a:cubicBezTo>
                  <a:cubicBezTo>
                    <a:pt x="3289" y="595"/>
                    <a:pt x="3289" y="595"/>
                    <a:pt x="3289" y="595"/>
                  </a:cubicBezTo>
                  <a:cubicBezTo>
                    <a:pt x="3292" y="590"/>
                    <a:pt x="3290" y="583"/>
                    <a:pt x="3284" y="582"/>
                  </a:cubicBezTo>
                  <a:cubicBezTo>
                    <a:pt x="3216" y="567"/>
                    <a:pt x="3216" y="567"/>
                    <a:pt x="3216" y="567"/>
                  </a:cubicBezTo>
                  <a:cubicBezTo>
                    <a:pt x="3215" y="567"/>
                    <a:pt x="3215" y="566"/>
                    <a:pt x="3214" y="566"/>
                  </a:cubicBezTo>
                  <a:cubicBezTo>
                    <a:pt x="3061" y="566"/>
                    <a:pt x="3061" y="566"/>
                    <a:pt x="3061" y="566"/>
                  </a:cubicBezTo>
                  <a:cubicBezTo>
                    <a:pt x="3057" y="566"/>
                    <a:pt x="3053" y="563"/>
                    <a:pt x="3053" y="558"/>
                  </a:cubicBezTo>
                  <a:cubicBezTo>
                    <a:pt x="3053" y="503"/>
                    <a:pt x="3053" y="503"/>
                    <a:pt x="3053" y="503"/>
                  </a:cubicBezTo>
                  <a:cubicBezTo>
                    <a:pt x="3053" y="499"/>
                    <a:pt x="3051" y="496"/>
                    <a:pt x="3047" y="495"/>
                  </a:cubicBezTo>
                  <a:cubicBezTo>
                    <a:pt x="3001" y="487"/>
                    <a:pt x="3001" y="487"/>
                    <a:pt x="3001" y="487"/>
                  </a:cubicBezTo>
                  <a:cubicBezTo>
                    <a:pt x="2997" y="486"/>
                    <a:pt x="2995" y="483"/>
                    <a:pt x="2995" y="479"/>
                  </a:cubicBezTo>
                  <a:cubicBezTo>
                    <a:pt x="2995" y="434"/>
                    <a:pt x="2995" y="434"/>
                    <a:pt x="2995" y="434"/>
                  </a:cubicBezTo>
                  <a:cubicBezTo>
                    <a:pt x="2995" y="432"/>
                    <a:pt x="2993" y="430"/>
                    <a:pt x="2991" y="428"/>
                  </a:cubicBezTo>
                  <a:cubicBezTo>
                    <a:pt x="2980" y="419"/>
                    <a:pt x="2938" y="386"/>
                    <a:pt x="2928" y="386"/>
                  </a:cubicBezTo>
                  <a:cubicBezTo>
                    <a:pt x="2919" y="386"/>
                    <a:pt x="2886" y="389"/>
                    <a:pt x="2874" y="390"/>
                  </a:cubicBezTo>
                  <a:cubicBezTo>
                    <a:pt x="2871" y="390"/>
                    <a:pt x="2869" y="392"/>
                    <a:pt x="2867" y="394"/>
                  </a:cubicBezTo>
                  <a:cubicBezTo>
                    <a:pt x="2830" y="470"/>
                    <a:pt x="2830" y="470"/>
                    <a:pt x="2830" y="470"/>
                  </a:cubicBezTo>
                  <a:cubicBezTo>
                    <a:pt x="2829" y="471"/>
                    <a:pt x="2829" y="471"/>
                    <a:pt x="2829" y="472"/>
                  </a:cubicBezTo>
                  <a:cubicBezTo>
                    <a:pt x="2813" y="543"/>
                    <a:pt x="2813" y="543"/>
                    <a:pt x="2813" y="543"/>
                  </a:cubicBezTo>
                  <a:cubicBezTo>
                    <a:pt x="2812" y="548"/>
                    <a:pt x="2807" y="550"/>
                    <a:pt x="2802" y="549"/>
                  </a:cubicBezTo>
                  <a:cubicBezTo>
                    <a:pt x="2711" y="519"/>
                    <a:pt x="2711" y="519"/>
                    <a:pt x="2711" y="519"/>
                  </a:cubicBezTo>
                  <a:cubicBezTo>
                    <a:pt x="2701" y="515"/>
                    <a:pt x="2651" y="489"/>
                    <a:pt x="2646" y="486"/>
                  </a:cubicBezTo>
                  <a:cubicBezTo>
                    <a:pt x="2645" y="486"/>
                    <a:pt x="2645" y="486"/>
                    <a:pt x="2645" y="485"/>
                  </a:cubicBezTo>
                  <a:cubicBezTo>
                    <a:pt x="2640" y="484"/>
                    <a:pt x="2603" y="471"/>
                    <a:pt x="2579" y="464"/>
                  </a:cubicBezTo>
                  <a:cubicBezTo>
                    <a:pt x="2564" y="608"/>
                    <a:pt x="2564" y="608"/>
                    <a:pt x="2564" y="608"/>
                  </a:cubicBezTo>
                  <a:cubicBezTo>
                    <a:pt x="2564" y="609"/>
                    <a:pt x="2564" y="609"/>
                    <a:pt x="2564" y="609"/>
                  </a:cubicBezTo>
                  <a:cubicBezTo>
                    <a:pt x="2564" y="617"/>
                    <a:pt x="2563" y="700"/>
                    <a:pt x="2560" y="715"/>
                  </a:cubicBezTo>
                  <a:cubicBezTo>
                    <a:pt x="2556" y="727"/>
                    <a:pt x="2527" y="785"/>
                    <a:pt x="2515" y="808"/>
                  </a:cubicBezTo>
                  <a:cubicBezTo>
                    <a:pt x="2513" y="813"/>
                    <a:pt x="2514" y="819"/>
                    <a:pt x="2519" y="823"/>
                  </a:cubicBezTo>
                  <a:cubicBezTo>
                    <a:pt x="2587" y="879"/>
                    <a:pt x="2587" y="879"/>
                    <a:pt x="2587" y="879"/>
                  </a:cubicBezTo>
                  <a:cubicBezTo>
                    <a:pt x="2590" y="882"/>
                    <a:pt x="2595" y="883"/>
                    <a:pt x="2599" y="882"/>
                  </a:cubicBezTo>
                  <a:cubicBezTo>
                    <a:pt x="2657" y="868"/>
                    <a:pt x="2657" y="868"/>
                    <a:pt x="2657" y="868"/>
                  </a:cubicBezTo>
                  <a:cubicBezTo>
                    <a:pt x="2657" y="868"/>
                    <a:pt x="2658" y="868"/>
                    <a:pt x="2658" y="868"/>
                  </a:cubicBezTo>
                  <a:cubicBezTo>
                    <a:pt x="2680" y="865"/>
                    <a:pt x="2680" y="865"/>
                    <a:pt x="2680" y="865"/>
                  </a:cubicBezTo>
                  <a:cubicBezTo>
                    <a:pt x="2688" y="864"/>
                    <a:pt x="2695" y="870"/>
                    <a:pt x="2695" y="877"/>
                  </a:cubicBezTo>
                  <a:cubicBezTo>
                    <a:pt x="2701" y="936"/>
                    <a:pt x="2701" y="936"/>
                    <a:pt x="2701" y="936"/>
                  </a:cubicBezTo>
                  <a:cubicBezTo>
                    <a:pt x="2702" y="943"/>
                    <a:pt x="2695" y="950"/>
                    <a:pt x="2687" y="950"/>
                  </a:cubicBezTo>
                  <a:cubicBezTo>
                    <a:pt x="2637" y="950"/>
                    <a:pt x="2637" y="950"/>
                    <a:pt x="2637" y="950"/>
                  </a:cubicBezTo>
                  <a:cubicBezTo>
                    <a:pt x="2625" y="950"/>
                    <a:pt x="2617" y="1017"/>
                    <a:pt x="2572" y="1017"/>
                  </a:cubicBezTo>
                  <a:cubicBezTo>
                    <a:pt x="2530" y="1017"/>
                    <a:pt x="2460" y="908"/>
                    <a:pt x="2451" y="893"/>
                  </a:cubicBezTo>
                  <a:cubicBezTo>
                    <a:pt x="2450" y="892"/>
                    <a:pt x="2449" y="891"/>
                    <a:pt x="2449" y="889"/>
                  </a:cubicBezTo>
                  <a:cubicBezTo>
                    <a:pt x="2432" y="817"/>
                    <a:pt x="2432" y="817"/>
                    <a:pt x="2432" y="817"/>
                  </a:cubicBezTo>
                  <a:cubicBezTo>
                    <a:pt x="2430" y="810"/>
                    <a:pt x="2434" y="804"/>
                    <a:pt x="2441" y="802"/>
                  </a:cubicBezTo>
                  <a:cubicBezTo>
                    <a:pt x="2458" y="796"/>
                    <a:pt x="2489" y="783"/>
                    <a:pt x="2494" y="758"/>
                  </a:cubicBezTo>
                  <a:cubicBezTo>
                    <a:pt x="2501" y="731"/>
                    <a:pt x="2502" y="684"/>
                    <a:pt x="2502" y="665"/>
                  </a:cubicBezTo>
                  <a:cubicBezTo>
                    <a:pt x="2502" y="659"/>
                    <a:pt x="2499" y="655"/>
                    <a:pt x="2494" y="653"/>
                  </a:cubicBezTo>
                  <a:cubicBezTo>
                    <a:pt x="2474" y="646"/>
                    <a:pt x="2429" y="630"/>
                    <a:pt x="2413" y="636"/>
                  </a:cubicBezTo>
                  <a:cubicBezTo>
                    <a:pt x="2395" y="643"/>
                    <a:pt x="2310" y="656"/>
                    <a:pt x="2288" y="659"/>
                  </a:cubicBezTo>
                  <a:cubicBezTo>
                    <a:pt x="2284" y="660"/>
                    <a:pt x="2281" y="659"/>
                    <a:pt x="2278" y="657"/>
                  </a:cubicBezTo>
                  <a:cubicBezTo>
                    <a:pt x="2201" y="601"/>
                    <a:pt x="2201" y="601"/>
                    <a:pt x="2201" y="601"/>
                  </a:cubicBezTo>
                  <a:cubicBezTo>
                    <a:pt x="2153" y="569"/>
                    <a:pt x="2153" y="569"/>
                    <a:pt x="2153" y="569"/>
                  </a:cubicBezTo>
                  <a:cubicBezTo>
                    <a:pt x="2150" y="567"/>
                    <a:pt x="2145" y="566"/>
                    <a:pt x="2141" y="568"/>
                  </a:cubicBezTo>
                  <a:cubicBezTo>
                    <a:pt x="2124" y="573"/>
                    <a:pt x="2084" y="590"/>
                    <a:pt x="2127" y="609"/>
                  </a:cubicBezTo>
                  <a:cubicBezTo>
                    <a:pt x="2162" y="624"/>
                    <a:pt x="2188" y="668"/>
                    <a:pt x="2201" y="696"/>
                  </a:cubicBezTo>
                  <a:cubicBezTo>
                    <a:pt x="2206" y="707"/>
                    <a:pt x="2196" y="718"/>
                    <a:pt x="2185" y="714"/>
                  </a:cubicBezTo>
                  <a:cubicBezTo>
                    <a:pt x="2141" y="701"/>
                    <a:pt x="2141" y="701"/>
                    <a:pt x="2141" y="701"/>
                  </a:cubicBezTo>
                  <a:cubicBezTo>
                    <a:pt x="2137" y="700"/>
                    <a:pt x="2133" y="700"/>
                    <a:pt x="2130" y="702"/>
                  </a:cubicBezTo>
                  <a:cubicBezTo>
                    <a:pt x="2107" y="716"/>
                    <a:pt x="2017" y="771"/>
                    <a:pt x="2046" y="805"/>
                  </a:cubicBezTo>
                  <a:cubicBezTo>
                    <a:pt x="2078" y="844"/>
                    <a:pt x="2111" y="879"/>
                    <a:pt x="2087" y="883"/>
                  </a:cubicBezTo>
                  <a:cubicBezTo>
                    <a:pt x="2066" y="887"/>
                    <a:pt x="2013" y="866"/>
                    <a:pt x="1995" y="858"/>
                  </a:cubicBezTo>
                  <a:cubicBezTo>
                    <a:pt x="1991" y="857"/>
                    <a:pt x="1988" y="854"/>
                    <a:pt x="1987" y="850"/>
                  </a:cubicBezTo>
                  <a:cubicBezTo>
                    <a:pt x="1945" y="690"/>
                    <a:pt x="1945" y="690"/>
                    <a:pt x="1945" y="690"/>
                  </a:cubicBezTo>
                  <a:cubicBezTo>
                    <a:pt x="1944" y="686"/>
                    <a:pt x="1945" y="682"/>
                    <a:pt x="1948" y="678"/>
                  </a:cubicBezTo>
                  <a:cubicBezTo>
                    <a:pt x="2021" y="590"/>
                    <a:pt x="2021" y="590"/>
                    <a:pt x="2021" y="590"/>
                  </a:cubicBezTo>
                  <a:cubicBezTo>
                    <a:pt x="2021" y="590"/>
                    <a:pt x="2022" y="589"/>
                    <a:pt x="2022" y="589"/>
                  </a:cubicBezTo>
                  <a:cubicBezTo>
                    <a:pt x="2076" y="541"/>
                    <a:pt x="2076" y="541"/>
                    <a:pt x="2076" y="541"/>
                  </a:cubicBezTo>
                  <a:cubicBezTo>
                    <a:pt x="2077" y="539"/>
                    <a:pt x="2079" y="537"/>
                    <a:pt x="2079" y="535"/>
                  </a:cubicBezTo>
                  <a:cubicBezTo>
                    <a:pt x="2106" y="447"/>
                    <a:pt x="2106" y="447"/>
                    <a:pt x="2106" y="447"/>
                  </a:cubicBezTo>
                  <a:cubicBezTo>
                    <a:pt x="2107" y="445"/>
                    <a:pt x="2107" y="444"/>
                    <a:pt x="2108" y="442"/>
                  </a:cubicBezTo>
                  <a:cubicBezTo>
                    <a:pt x="2158" y="380"/>
                    <a:pt x="2158" y="380"/>
                    <a:pt x="2158" y="380"/>
                  </a:cubicBezTo>
                  <a:cubicBezTo>
                    <a:pt x="2159" y="378"/>
                    <a:pt x="2160" y="377"/>
                    <a:pt x="2161" y="375"/>
                  </a:cubicBezTo>
                  <a:cubicBezTo>
                    <a:pt x="2179" y="292"/>
                    <a:pt x="2179" y="292"/>
                    <a:pt x="2179" y="292"/>
                  </a:cubicBezTo>
                  <a:cubicBezTo>
                    <a:pt x="2180" y="289"/>
                    <a:pt x="2180" y="286"/>
                    <a:pt x="2179" y="284"/>
                  </a:cubicBezTo>
                  <a:cubicBezTo>
                    <a:pt x="2103" y="120"/>
                    <a:pt x="2103" y="120"/>
                    <a:pt x="2103" y="120"/>
                  </a:cubicBezTo>
                  <a:cubicBezTo>
                    <a:pt x="2103" y="119"/>
                    <a:pt x="2103" y="118"/>
                    <a:pt x="2102" y="118"/>
                  </a:cubicBezTo>
                  <a:cubicBezTo>
                    <a:pt x="2028" y="25"/>
                    <a:pt x="2028" y="25"/>
                    <a:pt x="2028" y="25"/>
                  </a:cubicBezTo>
                  <a:cubicBezTo>
                    <a:pt x="2026" y="22"/>
                    <a:pt x="2024" y="20"/>
                    <a:pt x="2021" y="20"/>
                  </a:cubicBezTo>
                  <a:cubicBezTo>
                    <a:pt x="1939" y="2"/>
                    <a:pt x="1939" y="2"/>
                    <a:pt x="1939" y="2"/>
                  </a:cubicBezTo>
                  <a:cubicBezTo>
                    <a:pt x="1928" y="0"/>
                    <a:pt x="1920" y="9"/>
                    <a:pt x="1923" y="19"/>
                  </a:cubicBezTo>
                  <a:cubicBezTo>
                    <a:pt x="1926" y="27"/>
                    <a:pt x="1926" y="27"/>
                    <a:pt x="1926" y="27"/>
                  </a:cubicBezTo>
                  <a:cubicBezTo>
                    <a:pt x="1929" y="36"/>
                    <a:pt x="1922" y="44"/>
                    <a:pt x="1913" y="44"/>
                  </a:cubicBezTo>
                  <a:cubicBezTo>
                    <a:pt x="1802" y="44"/>
                    <a:pt x="1802" y="44"/>
                    <a:pt x="1802" y="44"/>
                  </a:cubicBezTo>
                  <a:cubicBezTo>
                    <a:pt x="1799" y="44"/>
                    <a:pt x="1796" y="45"/>
                    <a:pt x="1793" y="47"/>
                  </a:cubicBezTo>
                  <a:cubicBezTo>
                    <a:pt x="1551" y="231"/>
                    <a:pt x="1551" y="231"/>
                    <a:pt x="1551" y="231"/>
                  </a:cubicBezTo>
                  <a:cubicBezTo>
                    <a:pt x="1549" y="232"/>
                    <a:pt x="1548" y="233"/>
                    <a:pt x="1547" y="235"/>
                  </a:cubicBezTo>
                  <a:cubicBezTo>
                    <a:pt x="1512" y="306"/>
                    <a:pt x="1512" y="306"/>
                    <a:pt x="1512" y="306"/>
                  </a:cubicBezTo>
                  <a:cubicBezTo>
                    <a:pt x="1508" y="314"/>
                    <a:pt x="1513" y="323"/>
                    <a:pt x="1523" y="324"/>
                  </a:cubicBezTo>
                  <a:cubicBezTo>
                    <a:pt x="1545" y="326"/>
                    <a:pt x="1581" y="331"/>
                    <a:pt x="1597" y="338"/>
                  </a:cubicBezTo>
                  <a:cubicBezTo>
                    <a:pt x="1610" y="345"/>
                    <a:pt x="1629" y="353"/>
                    <a:pt x="1644" y="360"/>
                  </a:cubicBezTo>
                  <a:cubicBezTo>
                    <a:pt x="1654" y="364"/>
                    <a:pt x="1654" y="377"/>
                    <a:pt x="1645" y="383"/>
                  </a:cubicBezTo>
                  <a:cubicBezTo>
                    <a:pt x="1592" y="415"/>
                    <a:pt x="1592" y="415"/>
                    <a:pt x="1592" y="415"/>
                  </a:cubicBezTo>
                  <a:cubicBezTo>
                    <a:pt x="1590" y="416"/>
                    <a:pt x="1588" y="417"/>
                    <a:pt x="1586" y="417"/>
                  </a:cubicBezTo>
                  <a:cubicBezTo>
                    <a:pt x="1507" y="428"/>
                    <a:pt x="1507" y="428"/>
                    <a:pt x="1507" y="428"/>
                  </a:cubicBezTo>
                  <a:cubicBezTo>
                    <a:pt x="1505" y="428"/>
                    <a:pt x="1502" y="429"/>
                    <a:pt x="1500" y="431"/>
                  </a:cubicBezTo>
                  <a:cubicBezTo>
                    <a:pt x="1485" y="445"/>
                    <a:pt x="1412" y="508"/>
                    <a:pt x="1397" y="550"/>
                  </a:cubicBezTo>
                  <a:cubicBezTo>
                    <a:pt x="1384" y="589"/>
                    <a:pt x="1350" y="656"/>
                    <a:pt x="1340" y="677"/>
                  </a:cubicBezTo>
                  <a:cubicBezTo>
                    <a:pt x="1337" y="681"/>
                    <a:pt x="1333" y="684"/>
                    <a:pt x="1329" y="684"/>
                  </a:cubicBezTo>
                  <a:cubicBezTo>
                    <a:pt x="1258" y="691"/>
                    <a:pt x="1258" y="691"/>
                    <a:pt x="1258" y="691"/>
                  </a:cubicBezTo>
                  <a:cubicBezTo>
                    <a:pt x="1256" y="691"/>
                    <a:pt x="1254" y="691"/>
                    <a:pt x="1251" y="690"/>
                  </a:cubicBezTo>
                  <a:cubicBezTo>
                    <a:pt x="1239" y="685"/>
                    <a:pt x="1197" y="668"/>
                    <a:pt x="1194" y="691"/>
                  </a:cubicBezTo>
                  <a:cubicBezTo>
                    <a:pt x="1189" y="719"/>
                    <a:pt x="1218" y="813"/>
                    <a:pt x="1234" y="821"/>
                  </a:cubicBezTo>
                  <a:cubicBezTo>
                    <a:pt x="1251" y="828"/>
                    <a:pt x="1267" y="848"/>
                    <a:pt x="1300" y="860"/>
                  </a:cubicBezTo>
                  <a:cubicBezTo>
                    <a:pt x="1332" y="872"/>
                    <a:pt x="1324" y="879"/>
                    <a:pt x="1344" y="911"/>
                  </a:cubicBezTo>
                  <a:cubicBezTo>
                    <a:pt x="1363" y="939"/>
                    <a:pt x="1361" y="1058"/>
                    <a:pt x="1361" y="1083"/>
                  </a:cubicBezTo>
                  <a:cubicBezTo>
                    <a:pt x="1361" y="1086"/>
                    <a:pt x="1362" y="1088"/>
                    <a:pt x="1363" y="1091"/>
                  </a:cubicBezTo>
                  <a:cubicBezTo>
                    <a:pt x="1381" y="1113"/>
                    <a:pt x="1473" y="1240"/>
                    <a:pt x="1332" y="1244"/>
                  </a:cubicBezTo>
                  <a:cubicBezTo>
                    <a:pt x="1178" y="1248"/>
                    <a:pt x="1178" y="1248"/>
                    <a:pt x="1178" y="1248"/>
                  </a:cubicBezTo>
                  <a:cubicBezTo>
                    <a:pt x="1177" y="1248"/>
                    <a:pt x="1177" y="1248"/>
                    <a:pt x="1177" y="1248"/>
                  </a:cubicBezTo>
                  <a:cubicBezTo>
                    <a:pt x="1094" y="1244"/>
                    <a:pt x="1094" y="1244"/>
                    <a:pt x="1094" y="1244"/>
                  </a:cubicBezTo>
                  <a:cubicBezTo>
                    <a:pt x="1090" y="1244"/>
                    <a:pt x="1086" y="1242"/>
                    <a:pt x="1084" y="1239"/>
                  </a:cubicBezTo>
                  <a:cubicBezTo>
                    <a:pt x="1015" y="1156"/>
                    <a:pt x="1015" y="1156"/>
                    <a:pt x="1015" y="1156"/>
                  </a:cubicBezTo>
                  <a:cubicBezTo>
                    <a:pt x="1012" y="1153"/>
                    <a:pt x="1012" y="1147"/>
                    <a:pt x="1014" y="1143"/>
                  </a:cubicBezTo>
                  <a:cubicBezTo>
                    <a:pt x="1025" y="1121"/>
                    <a:pt x="1025" y="1121"/>
                    <a:pt x="1025" y="1121"/>
                  </a:cubicBezTo>
                  <a:cubicBezTo>
                    <a:pt x="1026" y="1120"/>
                    <a:pt x="1027" y="1118"/>
                    <a:pt x="1029" y="1117"/>
                  </a:cubicBezTo>
                  <a:cubicBezTo>
                    <a:pt x="1094" y="1072"/>
                    <a:pt x="1094" y="1072"/>
                    <a:pt x="1094" y="1072"/>
                  </a:cubicBezTo>
                  <a:cubicBezTo>
                    <a:pt x="1098" y="1069"/>
                    <a:pt x="1100" y="1065"/>
                    <a:pt x="1100" y="1061"/>
                  </a:cubicBezTo>
                  <a:cubicBezTo>
                    <a:pt x="1100" y="988"/>
                    <a:pt x="1100" y="988"/>
                    <a:pt x="1100" y="988"/>
                  </a:cubicBezTo>
                  <a:cubicBezTo>
                    <a:pt x="1100" y="986"/>
                    <a:pt x="1100" y="984"/>
                    <a:pt x="1101" y="983"/>
                  </a:cubicBezTo>
                  <a:cubicBezTo>
                    <a:pt x="1148" y="881"/>
                    <a:pt x="1148" y="881"/>
                    <a:pt x="1148" y="881"/>
                  </a:cubicBezTo>
                  <a:cubicBezTo>
                    <a:pt x="1148" y="880"/>
                    <a:pt x="1149" y="879"/>
                    <a:pt x="1149" y="878"/>
                  </a:cubicBezTo>
                  <a:cubicBezTo>
                    <a:pt x="1151" y="866"/>
                    <a:pt x="1163" y="791"/>
                    <a:pt x="1140" y="813"/>
                  </a:cubicBezTo>
                  <a:cubicBezTo>
                    <a:pt x="1119" y="834"/>
                    <a:pt x="1081" y="873"/>
                    <a:pt x="1073" y="882"/>
                  </a:cubicBezTo>
                  <a:cubicBezTo>
                    <a:pt x="1072" y="883"/>
                    <a:pt x="1071" y="884"/>
                    <a:pt x="1070" y="886"/>
                  </a:cubicBezTo>
                  <a:cubicBezTo>
                    <a:pt x="1066" y="896"/>
                    <a:pt x="1051" y="937"/>
                    <a:pt x="1051" y="958"/>
                  </a:cubicBezTo>
                  <a:cubicBezTo>
                    <a:pt x="1051" y="981"/>
                    <a:pt x="1055" y="1001"/>
                    <a:pt x="1055" y="1001"/>
                  </a:cubicBezTo>
                  <a:cubicBezTo>
                    <a:pt x="1055" y="1001"/>
                    <a:pt x="1059" y="1028"/>
                    <a:pt x="1043" y="1036"/>
                  </a:cubicBezTo>
                  <a:cubicBezTo>
                    <a:pt x="1026" y="1044"/>
                    <a:pt x="1026" y="1068"/>
                    <a:pt x="998" y="1044"/>
                  </a:cubicBezTo>
                  <a:cubicBezTo>
                    <a:pt x="972" y="1023"/>
                    <a:pt x="956" y="970"/>
                    <a:pt x="953" y="960"/>
                  </a:cubicBezTo>
                  <a:cubicBezTo>
                    <a:pt x="953" y="958"/>
                    <a:pt x="953" y="957"/>
                    <a:pt x="953" y="956"/>
                  </a:cubicBezTo>
                  <a:cubicBezTo>
                    <a:pt x="953" y="916"/>
                    <a:pt x="953" y="916"/>
                    <a:pt x="953" y="916"/>
                  </a:cubicBezTo>
                  <a:cubicBezTo>
                    <a:pt x="953" y="913"/>
                    <a:pt x="951" y="909"/>
                    <a:pt x="949" y="907"/>
                  </a:cubicBezTo>
                  <a:cubicBezTo>
                    <a:pt x="933" y="891"/>
                    <a:pt x="933" y="891"/>
                    <a:pt x="933" y="891"/>
                  </a:cubicBezTo>
                  <a:cubicBezTo>
                    <a:pt x="933" y="891"/>
                    <a:pt x="932" y="891"/>
                    <a:pt x="932" y="891"/>
                  </a:cubicBezTo>
                  <a:cubicBezTo>
                    <a:pt x="877" y="831"/>
                    <a:pt x="877" y="831"/>
                    <a:pt x="877" y="831"/>
                  </a:cubicBezTo>
                  <a:cubicBezTo>
                    <a:pt x="874" y="827"/>
                    <a:pt x="873" y="822"/>
                    <a:pt x="875" y="817"/>
                  </a:cubicBezTo>
                  <a:cubicBezTo>
                    <a:pt x="882" y="801"/>
                    <a:pt x="882" y="801"/>
                    <a:pt x="882" y="801"/>
                  </a:cubicBezTo>
                  <a:cubicBezTo>
                    <a:pt x="883" y="799"/>
                    <a:pt x="885" y="796"/>
                    <a:pt x="887" y="795"/>
                  </a:cubicBezTo>
                  <a:cubicBezTo>
                    <a:pt x="895" y="790"/>
                    <a:pt x="915" y="779"/>
                    <a:pt x="924" y="770"/>
                  </a:cubicBezTo>
                  <a:cubicBezTo>
                    <a:pt x="937" y="758"/>
                    <a:pt x="949" y="746"/>
                    <a:pt x="961" y="746"/>
                  </a:cubicBezTo>
                  <a:cubicBezTo>
                    <a:pt x="973" y="746"/>
                    <a:pt x="994" y="770"/>
                    <a:pt x="994" y="734"/>
                  </a:cubicBezTo>
                  <a:cubicBezTo>
                    <a:pt x="994" y="699"/>
                    <a:pt x="998" y="723"/>
                    <a:pt x="994" y="699"/>
                  </a:cubicBezTo>
                  <a:cubicBezTo>
                    <a:pt x="991" y="684"/>
                    <a:pt x="990" y="663"/>
                    <a:pt x="990" y="651"/>
                  </a:cubicBezTo>
                  <a:cubicBezTo>
                    <a:pt x="990" y="644"/>
                    <a:pt x="994" y="638"/>
                    <a:pt x="1001" y="637"/>
                  </a:cubicBezTo>
                  <a:cubicBezTo>
                    <a:pt x="1008" y="636"/>
                    <a:pt x="1018" y="636"/>
                    <a:pt x="1026" y="640"/>
                  </a:cubicBezTo>
                  <a:cubicBezTo>
                    <a:pt x="1060" y="656"/>
                    <a:pt x="1060" y="656"/>
                    <a:pt x="1060" y="656"/>
                  </a:cubicBezTo>
                  <a:cubicBezTo>
                    <a:pt x="1069" y="661"/>
                    <a:pt x="1081" y="653"/>
                    <a:pt x="1079" y="642"/>
                  </a:cubicBezTo>
                  <a:cubicBezTo>
                    <a:pt x="1072" y="601"/>
                    <a:pt x="1072" y="601"/>
                    <a:pt x="1072" y="601"/>
                  </a:cubicBezTo>
                  <a:cubicBezTo>
                    <a:pt x="1071" y="598"/>
                    <a:pt x="1070" y="596"/>
                    <a:pt x="1069" y="594"/>
                  </a:cubicBezTo>
                  <a:cubicBezTo>
                    <a:pt x="1045" y="568"/>
                    <a:pt x="1045" y="568"/>
                    <a:pt x="1045" y="568"/>
                  </a:cubicBezTo>
                  <a:cubicBezTo>
                    <a:pt x="1044" y="567"/>
                    <a:pt x="1042" y="565"/>
                    <a:pt x="1042" y="563"/>
                  </a:cubicBezTo>
                  <a:cubicBezTo>
                    <a:pt x="1040" y="555"/>
                    <a:pt x="1032" y="533"/>
                    <a:pt x="1018" y="566"/>
                  </a:cubicBezTo>
                  <a:cubicBezTo>
                    <a:pt x="1009" y="589"/>
                    <a:pt x="994" y="605"/>
                    <a:pt x="983" y="614"/>
                  </a:cubicBezTo>
                  <a:cubicBezTo>
                    <a:pt x="976" y="620"/>
                    <a:pt x="966" y="618"/>
                    <a:pt x="962" y="611"/>
                  </a:cubicBezTo>
                  <a:cubicBezTo>
                    <a:pt x="954" y="597"/>
                    <a:pt x="943" y="577"/>
                    <a:pt x="941" y="570"/>
                  </a:cubicBezTo>
                  <a:cubicBezTo>
                    <a:pt x="938" y="562"/>
                    <a:pt x="937" y="537"/>
                    <a:pt x="937" y="521"/>
                  </a:cubicBezTo>
                  <a:cubicBezTo>
                    <a:pt x="937" y="513"/>
                    <a:pt x="930" y="507"/>
                    <a:pt x="922" y="508"/>
                  </a:cubicBezTo>
                  <a:cubicBezTo>
                    <a:pt x="891" y="511"/>
                    <a:pt x="868" y="524"/>
                    <a:pt x="861" y="529"/>
                  </a:cubicBezTo>
                  <a:cubicBezTo>
                    <a:pt x="860" y="530"/>
                    <a:pt x="858" y="531"/>
                    <a:pt x="856" y="531"/>
                  </a:cubicBezTo>
                  <a:cubicBezTo>
                    <a:pt x="846" y="533"/>
                    <a:pt x="811" y="538"/>
                    <a:pt x="790" y="538"/>
                  </a:cubicBezTo>
                  <a:cubicBezTo>
                    <a:pt x="767" y="538"/>
                    <a:pt x="742" y="532"/>
                    <a:pt x="737" y="531"/>
                  </a:cubicBezTo>
                  <a:cubicBezTo>
                    <a:pt x="737" y="531"/>
                    <a:pt x="737" y="530"/>
                    <a:pt x="736" y="530"/>
                  </a:cubicBezTo>
                  <a:cubicBezTo>
                    <a:pt x="689" y="513"/>
                    <a:pt x="689" y="513"/>
                    <a:pt x="689" y="513"/>
                  </a:cubicBezTo>
                  <a:cubicBezTo>
                    <a:pt x="686" y="512"/>
                    <a:pt x="682" y="512"/>
                    <a:pt x="678" y="513"/>
                  </a:cubicBezTo>
                  <a:cubicBezTo>
                    <a:pt x="631" y="536"/>
                    <a:pt x="631" y="536"/>
                    <a:pt x="631" y="536"/>
                  </a:cubicBezTo>
                  <a:cubicBezTo>
                    <a:pt x="628" y="538"/>
                    <a:pt x="625" y="538"/>
                    <a:pt x="622" y="537"/>
                  </a:cubicBezTo>
                  <a:cubicBezTo>
                    <a:pt x="606" y="533"/>
                    <a:pt x="558" y="524"/>
                    <a:pt x="586" y="550"/>
                  </a:cubicBezTo>
                  <a:cubicBezTo>
                    <a:pt x="619" y="581"/>
                    <a:pt x="582" y="601"/>
                    <a:pt x="663" y="652"/>
                  </a:cubicBezTo>
                  <a:cubicBezTo>
                    <a:pt x="745" y="703"/>
                    <a:pt x="716" y="687"/>
                    <a:pt x="745" y="703"/>
                  </a:cubicBezTo>
                  <a:cubicBezTo>
                    <a:pt x="768" y="716"/>
                    <a:pt x="799" y="733"/>
                    <a:pt x="810" y="740"/>
                  </a:cubicBezTo>
                  <a:cubicBezTo>
                    <a:pt x="813" y="741"/>
                    <a:pt x="815" y="744"/>
                    <a:pt x="816" y="747"/>
                  </a:cubicBezTo>
                  <a:cubicBezTo>
                    <a:pt x="819" y="757"/>
                    <a:pt x="827" y="781"/>
                    <a:pt x="827" y="805"/>
                  </a:cubicBezTo>
                  <a:cubicBezTo>
                    <a:pt x="827" y="835"/>
                    <a:pt x="852" y="875"/>
                    <a:pt x="855" y="879"/>
                  </a:cubicBezTo>
                  <a:cubicBezTo>
                    <a:pt x="855" y="879"/>
                    <a:pt x="855" y="880"/>
                    <a:pt x="855" y="880"/>
                  </a:cubicBezTo>
                  <a:cubicBezTo>
                    <a:pt x="873" y="904"/>
                    <a:pt x="873" y="904"/>
                    <a:pt x="873" y="904"/>
                  </a:cubicBezTo>
                  <a:cubicBezTo>
                    <a:pt x="875" y="906"/>
                    <a:pt x="876" y="908"/>
                    <a:pt x="876" y="911"/>
                  </a:cubicBezTo>
                  <a:cubicBezTo>
                    <a:pt x="879" y="989"/>
                    <a:pt x="879" y="989"/>
                    <a:pt x="879" y="989"/>
                  </a:cubicBezTo>
                  <a:cubicBezTo>
                    <a:pt x="879" y="997"/>
                    <a:pt x="872" y="1004"/>
                    <a:pt x="863" y="1003"/>
                  </a:cubicBezTo>
                  <a:cubicBezTo>
                    <a:pt x="832" y="998"/>
                    <a:pt x="764" y="989"/>
                    <a:pt x="745" y="989"/>
                  </a:cubicBezTo>
                  <a:cubicBezTo>
                    <a:pt x="720" y="989"/>
                    <a:pt x="533" y="868"/>
                    <a:pt x="513" y="907"/>
                  </a:cubicBezTo>
                  <a:cubicBezTo>
                    <a:pt x="492" y="946"/>
                    <a:pt x="411" y="942"/>
                    <a:pt x="411" y="962"/>
                  </a:cubicBezTo>
                  <a:cubicBezTo>
                    <a:pt x="411" y="981"/>
                    <a:pt x="431" y="1001"/>
                    <a:pt x="431" y="1001"/>
                  </a:cubicBezTo>
                  <a:cubicBezTo>
                    <a:pt x="351" y="928"/>
                    <a:pt x="351" y="928"/>
                    <a:pt x="351" y="928"/>
                  </a:cubicBezTo>
                  <a:cubicBezTo>
                    <a:pt x="350" y="927"/>
                    <a:pt x="349" y="926"/>
                    <a:pt x="348" y="925"/>
                  </a:cubicBezTo>
                  <a:cubicBezTo>
                    <a:pt x="343" y="916"/>
                    <a:pt x="325" y="879"/>
                    <a:pt x="354" y="879"/>
                  </a:cubicBezTo>
                  <a:cubicBezTo>
                    <a:pt x="364" y="879"/>
                    <a:pt x="372" y="877"/>
                    <a:pt x="379" y="873"/>
                  </a:cubicBezTo>
                  <a:cubicBezTo>
                    <a:pt x="390" y="866"/>
                    <a:pt x="386" y="850"/>
                    <a:pt x="373" y="849"/>
                  </a:cubicBezTo>
                  <a:cubicBezTo>
                    <a:pt x="276" y="837"/>
                    <a:pt x="276" y="837"/>
                    <a:pt x="276" y="837"/>
                  </a:cubicBezTo>
                  <a:cubicBezTo>
                    <a:pt x="273" y="836"/>
                    <a:pt x="271" y="835"/>
                    <a:pt x="269" y="834"/>
                  </a:cubicBezTo>
                  <a:cubicBezTo>
                    <a:pt x="195" y="770"/>
                    <a:pt x="195" y="770"/>
                    <a:pt x="195" y="770"/>
                  </a:cubicBezTo>
                  <a:cubicBezTo>
                    <a:pt x="192" y="767"/>
                    <a:pt x="190" y="764"/>
                    <a:pt x="190" y="760"/>
                  </a:cubicBezTo>
                  <a:cubicBezTo>
                    <a:pt x="190" y="710"/>
                    <a:pt x="190" y="710"/>
                    <a:pt x="190" y="710"/>
                  </a:cubicBezTo>
                  <a:cubicBezTo>
                    <a:pt x="190" y="703"/>
                    <a:pt x="186" y="698"/>
                    <a:pt x="180" y="697"/>
                  </a:cubicBezTo>
                  <a:cubicBezTo>
                    <a:pt x="144" y="690"/>
                    <a:pt x="144" y="690"/>
                    <a:pt x="144" y="690"/>
                  </a:cubicBezTo>
                  <a:cubicBezTo>
                    <a:pt x="138" y="688"/>
                    <a:pt x="133" y="683"/>
                    <a:pt x="133" y="677"/>
                  </a:cubicBezTo>
                  <a:cubicBezTo>
                    <a:pt x="133" y="641"/>
                    <a:pt x="133" y="641"/>
                    <a:pt x="133" y="641"/>
                  </a:cubicBezTo>
                  <a:cubicBezTo>
                    <a:pt x="133" y="638"/>
                    <a:pt x="134" y="635"/>
                    <a:pt x="136" y="633"/>
                  </a:cubicBezTo>
                  <a:cubicBezTo>
                    <a:pt x="181" y="575"/>
                    <a:pt x="181" y="575"/>
                    <a:pt x="181" y="575"/>
                  </a:cubicBezTo>
                  <a:cubicBezTo>
                    <a:pt x="182" y="574"/>
                    <a:pt x="182" y="573"/>
                    <a:pt x="183" y="572"/>
                  </a:cubicBezTo>
                  <a:cubicBezTo>
                    <a:pt x="212" y="491"/>
                    <a:pt x="212" y="491"/>
                    <a:pt x="212" y="491"/>
                  </a:cubicBezTo>
                  <a:cubicBezTo>
                    <a:pt x="214" y="486"/>
                    <a:pt x="213" y="481"/>
                    <a:pt x="209" y="478"/>
                  </a:cubicBezTo>
                  <a:cubicBezTo>
                    <a:pt x="186" y="453"/>
                    <a:pt x="186" y="453"/>
                    <a:pt x="186" y="453"/>
                  </a:cubicBezTo>
                  <a:cubicBezTo>
                    <a:pt x="179" y="446"/>
                    <a:pt x="166" y="449"/>
                    <a:pt x="163" y="458"/>
                  </a:cubicBezTo>
                  <a:cubicBezTo>
                    <a:pt x="72" y="749"/>
                    <a:pt x="72" y="749"/>
                    <a:pt x="72" y="749"/>
                  </a:cubicBezTo>
                  <a:cubicBezTo>
                    <a:pt x="72" y="750"/>
                    <a:pt x="72" y="750"/>
                    <a:pt x="72" y="751"/>
                  </a:cubicBezTo>
                  <a:cubicBezTo>
                    <a:pt x="3" y="1074"/>
                    <a:pt x="3" y="1074"/>
                    <a:pt x="3" y="1074"/>
                  </a:cubicBezTo>
                  <a:cubicBezTo>
                    <a:pt x="3" y="1075"/>
                    <a:pt x="3" y="1076"/>
                    <a:pt x="3" y="1077"/>
                  </a:cubicBezTo>
                  <a:cubicBezTo>
                    <a:pt x="35" y="1431"/>
                    <a:pt x="35" y="1431"/>
                    <a:pt x="35" y="1431"/>
                  </a:cubicBezTo>
                  <a:cubicBezTo>
                    <a:pt x="35" y="1435"/>
                    <a:pt x="37" y="1437"/>
                    <a:pt x="39" y="1440"/>
                  </a:cubicBezTo>
                  <a:cubicBezTo>
                    <a:pt x="58" y="1458"/>
                    <a:pt x="58" y="1458"/>
                    <a:pt x="58" y="1458"/>
                  </a:cubicBezTo>
                  <a:cubicBezTo>
                    <a:pt x="61" y="1461"/>
                    <a:pt x="66" y="1462"/>
                    <a:pt x="71" y="1462"/>
                  </a:cubicBezTo>
                  <a:cubicBezTo>
                    <a:pt x="79" y="1460"/>
                    <a:pt x="94" y="1460"/>
                    <a:pt x="105" y="1475"/>
                  </a:cubicBezTo>
                  <a:cubicBezTo>
                    <a:pt x="121" y="1499"/>
                    <a:pt x="109" y="1558"/>
                    <a:pt x="129" y="1577"/>
                  </a:cubicBezTo>
                  <a:cubicBezTo>
                    <a:pt x="150" y="1597"/>
                    <a:pt x="97" y="1616"/>
                    <a:pt x="121" y="1652"/>
                  </a:cubicBezTo>
                  <a:cubicBezTo>
                    <a:pt x="145" y="1687"/>
                    <a:pt x="158" y="1695"/>
                    <a:pt x="186" y="1734"/>
                  </a:cubicBezTo>
                  <a:cubicBezTo>
                    <a:pt x="215" y="1773"/>
                    <a:pt x="235" y="1809"/>
                    <a:pt x="280" y="1836"/>
                  </a:cubicBezTo>
                  <a:cubicBezTo>
                    <a:pt x="314" y="1857"/>
                    <a:pt x="336" y="1873"/>
                    <a:pt x="345" y="1880"/>
                  </a:cubicBezTo>
                  <a:cubicBezTo>
                    <a:pt x="348" y="1882"/>
                    <a:pt x="350" y="1885"/>
                    <a:pt x="350" y="1889"/>
                  </a:cubicBezTo>
                  <a:cubicBezTo>
                    <a:pt x="351" y="1900"/>
                    <a:pt x="352" y="1925"/>
                    <a:pt x="333" y="1946"/>
                  </a:cubicBezTo>
                  <a:cubicBezTo>
                    <a:pt x="309" y="1973"/>
                    <a:pt x="296" y="1997"/>
                    <a:pt x="272" y="1993"/>
                  </a:cubicBezTo>
                  <a:cubicBezTo>
                    <a:pt x="251" y="1990"/>
                    <a:pt x="216" y="1911"/>
                    <a:pt x="206" y="1886"/>
                  </a:cubicBezTo>
                  <a:cubicBezTo>
                    <a:pt x="204" y="1882"/>
                    <a:pt x="199" y="1879"/>
                    <a:pt x="194" y="1878"/>
                  </a:cubicBezTo>
                  <a:cubicBezTo>
                    <a:pt x="126" y="1871"/>
                    <a:pt x="126" y="1871"/>
                    <a:pt x="126" y="1871"/>
                  </a:cubicBezTo>
                  <a:cubicBezTo>
                    <a:pt x="126" y="1871"/>
                    <a:pt x="125" y="1871"/>
                    <a:pt x="124" y="1871"/>
                  </a:cubicBezTo>
                  <a:cubicBezTo>
                    <a:pt x="25" y="1843"/>
                    <a:pt x="25" y="1843"/>
                    <a:pt x="25" y="1843"/>
                  </a:cubicBezTo>
                  <a:cubicBezTo>
                    <a:pt x="18" y="1841"/>
                    <a:pt x="11" y="1844"/>
                    <a:pt x="8" y="1851"/>
                  </a:cubicBezTo>
                  <a:cubicBezTo>
                    <a:pt x="4" y="1864"/>
                    <a:pt x="0" y="1889"/>
                    <a:pt x="7" y="1942"/>
                  </a:cubicBezTo>
                  <a:cubicBezTo>
                    <a:pt x="19" y="2032"/>
                    <a:pt x="60" y="2401"/>
                    <a:pt x="60" y="2401"/>
                  </a:cubicBezTo>
                  <a:cubicBezTo>
                    <a:pt x="40" y="2769"/>
                    <a:pt x="40" y="2769"/>
                    <a:pt x="40" y="2769"/>
                  </a:cubicBezTo>
                  <a:cubicBezTo>
                    <a:pt x="40" y="2769"/>
                    <a:pt x="40" y="2769"/>
                    <a:pt x="40" y="2770"/>
                  </a:cubicBezTo>
                  <a:cubicBezTo>
                    <a:pt x="48" y="3005"/>
                    <a:pt x="48" y="3005"/>
                    <a:pt x="48" y="3005"/>
                  </a:cubicBezTo>
                  <a:cubicBezTo>
                    <a:pt x="50" y="3052"/>
                    <a:pt x="50" y="3052"/>
                    <a:pt x="50" y="3052"/>
                  </a:cubicBezTo>
                  <a:cubicBezTo>
                    <a:pt x="51" y="3063"/>
                    <a:pt x="66" y="3068"/>
                    <a:pt x="74" y="3060"/>
                  </a:cubicBezTo>
                  <a:cubicBezTo>
                    <a:pt x="93" y="3040"/>
                    <a:pt x="93" y="3040"/>
                    <a:pt x="93" y="3040"/>
                  </a:cubicBezTo>
                  <a:cubicBezTo>
                    <a:pt x="95" y="3037"/>
                    <a:pt x="96" y="3034"/>
                    <a:pt x="96" y="3030"/>
                  </a:cubicBezTo>
                  <a:cubicBezTo>
                    <a:pt x="77" y="2824"/>
                    <a:pt x="77" y="2824"/>
                    <a:pt x="77" y="2824"/>
                  </a:cubicBezTo>
                  <a:cubicBezTo>
                    <a:pt x="76" y="2822"/>
                    <a:pt x="77" y="2819"/>
                    <a:pt x="78" y="2817"/>
                  </a:cubicBezTo>
                  <a:cubicBezTo>
                    <a:pt x="159" y="2683"/>
                    <a:pt x="159" y="2683"/>
                    <a:pt x="159" y="2683"/>
                  </a:cubicBezTo>
                  <a:cubicBezTo>
                    <a:pt x="163" y="2677"/>
                    <a:pt x="171" y="2675"/>
                    <a:pt x="178" y="2679"/>
                  </a:cubicBezTo>
                  <a:cubicBezTo>
                    <a:pt x="201" y="2693"/>
                    <a:pt x="252" y="2725"/>
                    <a:pt x="268" y="2734"/>
                  </a:cubicBezTo>
                  <a:cubicBezTo>
                    <a:pt x="288" y="2746"/>
                    <a:pt x="386" y="2844"/>
                    <a:pt x="386" y="2844"/>
                  </a:cubicBezTo>
                  <a:cubicBezTo>
                    <a:pt x="386" y="2844"/>
                    <a:pt x="492" y="2946"/>
                    <a:pt x="492" y="2961"/>
                  </a:cubicBezTo>
                  <a:cubicBezTo>
                    <a:pt x="492" y="2977"/>
                    <a:pt x="500" y="3079"/>
                    <a:pt x="504" y="3091"/>
                  </a:cubicBezTo>
                  <a:cubicBezTo>
                    <a:pt x="508" y="3103"/>
                    <a:pt x="537" y="3161"/>
                    <a:pt x="553" y="3185"/>
                  </a:cubicBezTo>
                  <a:cubicBezTo>
                    <a:pt x="570" y="3208"/>
                    <a:pt x="578" y="3228"/>
                    <a:pt x="635" y="3271"/>
                  </a:cubicBezTo>
                  <a:cubicBezTo>
                    <a:pt x="692" y="3314"/>
                    <a:pt x="720" y="3306"/>
                    <a:pt x="716" y="3361"/>
                  </a:cubicBezTo>
                  <a:cubicBezTo>
                    <a:pt x="712" y="3416"/>
                    <a:pt x="712" y="3436"/>
                    <a:pt x="651" y="3479"/>
                  </a:cubicBezTo>
                  <a:cubicBezTo>
                    <a:pt x="590" y="3522"/>
                    <a:pt x="582" y="3506"/>
                    <a:pt x="545" y="3553"/>
                  </a:cubicBezTo>
                  <a:cubicBezTo>
                    <a:pt x="508" y="3600"/>
                    <a:pt x="492" y="3628"/>
                    <a:pt x="484" y="3608"/>
                  </a:cubicBezTo>
                  <a:cubicBezTo>
                    <a:pt x="477" y="3590"/>
                    <a:pt x="442" y="3514"/>
                    <a:pt x="436" y="3501"/>
                  </a:cubicBezTo>
                  <a:cubicBezTo>
                    <a:pt x="435" y="3499"/>
                    <a:pt x="435" y="3498"/>
                    <a:pt x="433" y="3497"/>
                  </a:cubicBezTo>
                  <a:cubicBezTo>
                    <a:pt x="422" y="3486"/>
                    <a:pt x="357" y="3423"/>
                    <a:pt x="354" y="3448"/>
                  </a:cubicBezTo>
                  <a:cubicBezTo>
                    <a:pt x="349" y="3475"/>
                    <a:pt x="345" y="3495"/>
                    <a:pt x="349" y="3538"/>
                  </a:cubicBezTo>
                  <a:cubicBezTo>
                    <a:pt x="353" y="3576"/>
                    <a:pt x="353" y="3576"/>
                    <a:pt x="353" y="3576"/>
                  </a:cubicBezTo>
                  <a:cubicBezTo>
                    <a:pt x="353" y="3579"/>
                    <a:pt x="352" y="3582"/>
                    <a:pt x="351" y="3585"/>
                  </a:cubicBezTo>
                  <a:cubicBezTo>
                    <a:pt x="342" y="3596"/>
                    <a:pt x="319" y="3626"/>
                    <a:pt x="313" y="3636"/>
                  </a:cubicBezTo>
                  <a:cubicBezTo>
                    <a:pt x="309" y="3641"/>
                    <a:pt x="305" y="3647"/>
                    <a:pt x="301" y="3653"/>
                  </a:cubicBezTo>
                  <a:cubicBezTo>
                    <a:pt x="297" y="3660"/>
                    <a:pt x="286" y="3661"/>
                    <a:pt x="280" y="3655"/>
                  </a:cubicBezTo>
                  <a:cubicBezTo>
                    <a:pt x="251" y="3627"/>
                    <a:pt x="251" y="3627"/>
                    <a:pt x="251" y="3627"/>
                  </a:cubicBezTo>
                  <a:cubicBezTo>
                    <a:pt x="249" y="3625"/>
                    <a:pt x="247" y="3623"/>
                    <a:pt x="247" y="3620"/>
                  </a:cubicBezTo>
                  <a:cubicBezTo>
                    <a:pt x="231" y="3530"/>
                    <a:pt x="231" y="3530"/>
                    <a:pt x="231" y="3530"/>
                  </a:cubicBezTo>
                  <a:cubicBezTo>
                    <a:pt x="199" y="3366"/>
                    <a:pt x="199" y="3366"/>
                    <a:pt x="199" y="3366"/>
                  </a:cubicBezTo>
                  <a:cubicBezTo>
                    <a:pt x="199" y="3365"/>
                    <a:pt x="199" y="3365"/>
                    <a:pt x="198" y="3365"/>
                  </a:cubicBezTo>
                  <a:cubicBezTo>
                    <a:pt x="179" y="3215"/>
                    <a:pt x="179" y="3215"/>
                    <a:pt x="179" y="3215"/>
                  </a:cubicBezTo>
                  <a:cubicBezTo>
                    <a:pt x="178" y="3213"/>
                    <a:pt x="178" y="3211"/>
                    <a:pt x="177" y="3210"/>
                  </a:cubicBezTo>
                  <a:cubicBezTo>
                    <a:pt x="138" y="3151"/>
                    <a:pt x="138" y="3151"/>
                    <a:pt x="138" y="3151"/>
                  </a:cubicBezTo>
                  <a:cubicBezTo>
                    <a:pt x="138" y="3150"/>
                    <a:pt x="137" y="3149"/>
                    <a:pt x="137" y="3148"/>
                  </a:cubicBezTo>
                  <a:cubicBezTo>
                    <a:pt x="127" y="3122"/>
                    <a:pt x="127" y="3122"/>
                    <a:pt x="127" y="3122"/>
                  </a:cubicBezTo>
                  <a:cubicBezTo>
                    <a:pt x="124" y="3114"/>
                    <a:pt x="114" y="3111"/>
                    <a:pt x="107" y="3115"/>
                  </a:cubicBezTo>
                  <a:cubicBezTo>
                    <a:pt x="98" y="3121"/>
                    <a:pt x="98" y="3121"/>
                    <a:pt x="98" y="3121"/>
                  </a:cubicBezTo>
                  <a:cubicBezTo>
                    <a:pt x="92" y="3124"/>
                    <a:pt x="90" y="3130"/>
                    <a:pt x="92" y="3136"/>
                  </a:cubicBezTo>
                  <a:cubicBezTo>
                    <a:pt x="153" y="3302"/>
                    <a:pt x="153" y="3302"/>
                    <a:pt x="153" y="3302"/>
                  </a:cubicBezTo>
                  <a:cubicBezTo>
                    <a:pt x="154" y="3302"/>
                    <a:pt x="154" y="3303"/>
                    <a:pt x="154" y="3304"/>
                  </a:cubicBezTo>
                  <a:cubicBezTo>
                    <a:pt x="219" y="3639"/>
                    <a:pt x="219" y="3639"/>
                    <a:pt x="219" y="3639"/>
                  </a:cubicBezTo>
                  <a:cubicBezTo>
                    <a:pt x="219" y="3640"/>
                    <a:pt x="219" y="3640"/>
                    <a:pt x="219" y="3640"/>
                  </a:cubicBezTo>
                  <a:cubicBezTo>
                    <a:pt x="230" y="3722"/>
                    <a:pt x="230" y="3722"/>
                    <a:pt x="230" y="3722"/>
                  </a:cubicBezTo>
                  <a:cubicBezTo>
                    <a:pt x="231" y="3729"/>
                    <a:pt x="236" y="3734"/>
                    <a:pt x="243" y="3734"/>
                  </a:cubicBezTo>
                  <a:cubicBezTo>
                    <a:pt x="233" y="3880"/>
                    <a:pt x="233" y="3880"/>
                    <a:pt x="233" y="3880"/>
                  </a:cubicBezTo>
                  <a:cubicBezTo>
                    <a:pt x="237" y="3880"/>
                    <a:pt x="245" y="3966"/>
                    <a:pt x="303" y="3807"/>
                  </a:cubicBezTo>
                  <a:cubicBezTo>
                    <a:pt x="374" y="3827"/>
                    <a:pt x="374" y="3827"/>
                    <a:pt x="374" y="3827"/>
                  </a:cubicBezTo>
                  <a:cubicBezTo>
                    <a:pt x="376" y="3830"/>
                    <a:pt x="380" y="3832"/>
                    <a:pt x="385" y="3831"/>
                  </a:cubicBezTo>
                  <a:cubicBezTo>
                    <a:pt x="399" y="3830"/>
                    <a:pt x="433" y="3829"/>
                    <a:pt x="455" y="3832"/>
                  </a:cubicBezTo>
                  <a:cubicBezTo>
                    <a:pt x="481" y="3835"/>
                    <a:pt x="521" y="3816"/>
                    <a:pt x="528" y="3813"/>
                  </a:cubicBezTo>
                  <a:cubicBezTo>
                    <a:pt x="528" y="3812"/>
                    <a:pt x="529" y="3812"/>
                    <a:pt x="530" y="3811"/>
                  </a:cubicBezTo>
                  <a:cubicBezTo>
                    <a:pt x="583" y="3771"/>
                    <a:pt x="583" y="3771"/>
                    <a:pt x="583" y="3771"/>
                  </a:cubicBezTo>
                  <a:cubicBezTo>
                    <a:pt x="587" y="3767"/>
                    <a:pt x="593" y="3767"/>
                    <a:pt x="598" y="3769"/>
                  </a:cubicBezTo>
                  <a:cubicBezTo>
                    <a:pt x="788" y="3870"/>
                    <a:pt x="788" y="3870"/>
                    <a:pt x="788" y="3870"/>
                  </a:cubicBezTo>
                  <a:cubicBezTo>
                    <a:pt x="789" y="3871"/>
                    <a:pt x="791" y="3871"/>
                    <a:pt x="792" y="3871"/>
                  </a:cubicBezTo>
                  <a:cubicBezTo>
                    <a:pt x="904" y="3893"/>
                    <a:pt x="904" y="3893"/>
                    <a:pt x="904" y="3893"/>
                  </a:cubicBezTo>
                  <a:cubicBezTo>
                    <a:pt x="909" y="3894"/>
                    <a:pt x="914" y="3892"/>
                    <a:pt x="917" y="3888"/>
                  </a:cubicBezTo>
                  <a:cubicBezTo>
                    <a:pt x="972" y="3816"/>
                    <a:pt x="972" y="3816"/>
                    <a:pt x="972" y="3816"/>
                  </a:cubicBezTo>
                  <a:cubicBezTo>
                    <a:pt x="973" y="3815"/>
                    <a:pt x="974" y="3814"/>
                    <a:pt x="974" y="3813"/>
                  </a:cubicBezTo>
                  <a:cubicBezTo>
                    <a:pt x="1005" y="3736"/>
                    <a:pt x="1005" y="3736"/>
                    <a:pt x="1005" y="3736"/>
                  </a:cubicBezTo>
                  <a:cubicBezTo>
                    <a:pt x="1006" y="3735"/>
                    <a:pt x="1006" y="3733"/>
                    <a:pt x="1006" y="3731"/>
                  </a:cubicBezTo>
                  <a:cubicBezTo>
                    <a:pt x="1006" y="3657"/>
                    <a:pt x="1006" y="3657"/>
                    <a:pt x="1006" y="3657"/>
                  </a:cubicBezTo>
                  <a:cubicBezTo>
                    <a:pt x="1006" y="3649"/>
                    <a:pt x="1012" y="3644"/>
                    <a:pt x="1019" y="3644"/>
                  </a:cubicBezTo>
                  <a:cubicBezTo>
                    <a:pt x="1169" y="3644"/>
                    <a:pt x="1169" y="3644"/>
                    <a:pt x="1169" y="3644"/>
                  </a:cubicBezTo>
                  <a:cubicBezTo>
                    <a:pt x="1230" y="3644"/>
                    <a:pt x="1230" y="3644"/>
                    <a:pt x="1230" y="3644"/>
                  </a:cubicBezTo>
                  <a:cubicBezTo>
                    <a:pt x="1230" y="3644"/>
                    <a:pt x="1365" y="3648"/>
                    <a:pt x="1377" y="3644"/>
                  </a:cubicBezTo>
                  <a:cubicBezTo>
                    <a:pt x="1387" y="3640"/>
                    <a:pt x="1435" y="3731"/>
                    <a:pt x="1450" y="3760"/>
                  </a:cubicBezTo>
                  <a:cubicBezTo>
                    <a:pt x="1453" y="3765"/>
                    <a:pt x="1459" y="3768"/>
                    <a:pt x="1465" y="3767"/>
                  </a:cubicBezTo>
                  <a:cubicBezTo>
                    <a:pt x="1553" y="3750"/>
                    <a:pt x="1553" y="3750"/>
                    <a:pt x="1553" y="3750"/>
                  </a:cubicBezTo>
                  <a:cubicBezTo>
                    <a:pt x="1555" y="3750"/>
                    <a:pt x="1557" y="3749"/>
                    <a:pt x="1559" y="3747"/>
                  </a:cubicBezTo>
                  <a:cubicBezTo>
                    <a:pt x="1613" y="3706"/>
                    <a:pt x="1613" y="3706"/>
                    <a:pt x="1613" y="3706"/>
                  </a:cubicBezTo>
                  <a:cubicBezTo>
                    <a:pt x="1616" y="3704"/>
                    <a:pt x="1618" y="3700"/>
                    <a:pt x="1618" y="3696"/>
                  </a:cubicBezTo>
                  <a:cubicBezTo>
                    <a:pt x="1618" y="3589"/>
                    <a:pt x="1618" y="3589"/>
                    <a:pt x="1618" y="3589"/>
                  </a:cubicBezTo>
                  <a:cubicBezTo>
                    <a:pt x="1618" y="3586"/>
                    <a:pt x="1618" y="3584"/>
                    <a:pt x="1620" y="3582"/>
                  </a:cubicBezTo>
                  <a:cubicBezTo>
                    <a:pt x="1704" y="3456"/>
                    <a:pt x="1704" y="3456"/>
                    <a:pt x="1704" y="3456"/>
                  </a:cubicBezTo>
                  <a:cubicBezTo>
                    <a:pt x="1706" y="3453"/>
                    <a:pt x="1709" y="3451"/>
                    <a:pt x="1713" y="3451"/>
                  </a:cubicBezTo>
                  <a:cubicBezTo>
                    <a:pt x="1861" y="3428"/>
                    <a:pt x="1861" y="3428"/>
                    <a:pt x="1861" y="3428"/>
                  </a:cubicBezTo>
                  <a:cubicBezTo>
                    <a:pt x="1862" y="3428"/>
                    <a:pt x="1863" y="3428"/>
                    <a:pt x="1863" y="3428"/>
                  </a:cubicBezTo>
                  <a:cubicBezTo>
                    <a:pt x="1873" y="3424"/>
                    <a:pt x="1937" y="3403"/>
                    <a:pt x="1948" y="3428"/>
                  </a:cubicBezTo>
                  <a:cubicBezTo>
                    <a:pt x="1960" y="3454"/>
                    <a:pt x="1971" y="3562"/>
                    <a:pt x="1972" y="3572"/>
                  </a:cubicBezTo>
                  <a:cubicBezTo>
                    <a:pt x="1972" y="3573"/>
                    <a:pt x="1972" y="3573"/>
                    <a:pt x="1972" y="3574"/>
                  </a:cubicBezTo>
                  <a:cubicBezTo>
                    <a:pt x="1972" y="3583"/>
                    <a:pt x="1969" y="3662"/>
                    <a:pt x="1989" y="3655"/>
                  </a:cubicBezTo>
                  <a:cubicBezTo>
                    <a:pt x="2004" y="3649"/>
                    <a:pt x="2038" y="3652"/>
                    <a:pt x="2051" y="3654"/>
                  </a:cubicBezTo>
                  <a:cubicBezTo>
                    <a:pt x="2056" y="3655"/>
                    <a:pt x="2060" y="3653"/>
                    <a:pt x="2063" y="3651"/>
                  </a:cubicBezTo>
                  <a:cubicBezTo>
                    <a:pt x="2192" y="3526"/>
                    <a:pt x="2192" y="3526"/>
                    <a:pt x="2192" y="3526"/>
                  </a:cubicBezTo>
                  <a:cubicBezTo>
                    <a:pt x="2192" y="3526"/>
                    <a:pt x="2193" y="3526"/>
                    <a:pt x="2193" y="3525"/>
                  </a:cubicBezTo>
                  <a:cubicBezTo>
                    <a:pt x="2243" y="3466"/>
                    <a:pt x="2243" y="3466"/>
                    <a:pt x="2243" y="3466"/>
                  </a:cubicBezTo>
                  <a:cubicBezTo>
                    <a:pt x="2245" y="3464"/>
                    <a:pt x="2247" y="3463"/>
                    <a:pt x="2249" y="3462"/>
                  </a:cubicBezTo>
                  <a:cubicBezTo>
                    <a:pt x="2375" y="3418"/>
                    <a:pt x="2375" y="3418"/>
                    <a:pt x="2375" y="3418"/>
                  </a:cubicBezTo>
                  <a:cubicBezTo>
                    <a:pt x="2378" y="3416"/>
                    <a:pt x="2381" y="3414"/>
                    <a:pt x="2382" y="3411"/>
                  </a:cubicBezTo>
                  <a:cubicBezTo>
                    <a:pt x="2491" y="3173"/>
                    <a:pt x="2491" y="3173"/>
                    <a:pt x="2491" y="3173"/>
                  </a:cubicBezTo>
                  <a:cubicBezTo>
                    <a:pt x="2493" y="3168"/>
                    <a:pt x="2498" y="3165"/>
                    <a:pt x="2503" y="3165"/>
                  </a:cubicBezTo>
                  <a:cubicBezTo>
                    <a:pt x="2592" y="3165"/>
                    <a:pt x="2592" y="3165"/>
                    <a:pt x="2592" y="3165"/>
                  </a:cubicBezTo>
                  <a:cubicBezTo>
                    <a:pt x="2595" y="3165"/>
                    <a:pt x="2597" y="3166"/>
                    <a:pt x="2600" y="3168"/>
                  </a:cubicBezTo>
                  <a:cubicBezTo>
                    <a:pt x="2614" y="3177"/>
                    <a:pt x="2669" y="3213"/>
                    <a:pt x="2694" y="3220"/>
                  </a:cubicBezTo>
                  <a:cubicBezTo>
                    <a:pt x="2719" y="3227"/>
                    <a:pt x="2842" y="3243"/>
                    <a:pt x="2868" y="3247"/>
                  </a:cubicBezTo>
                  <a:cubicBezTo>
                    <a:pt x="2872" y="3247"/>
                    <a:pt x="2875" y="3249"/>
                    <a:pt x="2877" y="3252"/>
                  </a:cubicBezTo>
                  <a:cubicBezTo>
                    <a:pt x="2892" y="3269"/>
                    <a:pt x="2953" y="3341"/>
                    <a:pt x="2963" y="3361"/>
                  </a:cubicBezTo>
                  <a:cubicBezTo>
                    <a:pt x="2974" y="3382"/>
                    <a:pt x="3042" y="3467"/>
                    <a:pt x="3058" y="3487"/>
                  </a:cubicBezTo>
                  <a:cubicBezTo>
                    <a:pt x="3060" y="3489"/>
                    <a:pt x="3061" y="3492"/>
                    <a:pt x="3061" y="3496"/>
                  </a:cubicBezTo>
                  <a:cubicBezTo>
                    <a:pt x="3060" y="3505"/>
                    <a:pt x="3058" y="3526"/>
                    <a:pt x="3061" y="3550"/>
                  </a:cubicBezTo>
                  <a:cubicBezTo>
                    <a:pt x="3065" y="3577"/>
                    <a:pt x="3131" y="3613"/>
                    <a:pt x="3147" y="3622"/>
                  </a:cubicBezTo>
                  <a:cubicBezTo>
                    <a:pt x="3150" y="3623"/>
                    <a:pt x="3151" y="3625"/>
                    <a:pt x="3153" y="3628"/>
                  </a:cubicBezTo>
                  <a:cubicBezTo>
                    <a:pt x="3183" y="3685"/>
                    <a:pt x="3183" y="3685"/>
                    <a:pt x="3183" y="3685"/>
                  </a:cubicBezTo>
                  <a:cubicBezTo>
                    <a:pt x="3183" y="3686"/>
                    <a:pt x="3184" y="3687"/>
                    <a:pt x="3184" y="3688"/>
                  </a:cubicBezTo>
                  <a:cubicBezTo>
                    <a:pt x="3262" y="3778"/>
                    <a:pt x="3262" y="3778"/>
                    <a:pt x="3262" y="3778"/>
                  </a:cubicBezTo>
                  <a:cubicBezTo>
                    <a:pt x="3264" y="3780"/>
                    <a:pt x="3267" y="3781"/>
                    <a:pt x="3269" y="3782"/>
                  </a:cubicBezTo>
                  <a:cubicBezTo>
                    <a:pt x="3377" y="3808"/>
                    <a:pt x="3377" y="3808"/>
                    <a:pt x="3377" y="3808"/>
                  </a:cubicBezTo>
                  <a:cubicBezTo>
                    <a:pt x="3379" y="3808"/>
                    <a:pt x="3380" y="3809"/>
                    <a:pt x="3381" y="3809"/>
                  </a:cubicBezTo>
                  <a:cubicBezTo>
                    <a:pt x="3487" y="3870"/>
                    <a:pt x="3487" y="3870"/>
                    <a:pt x="3487" y="3870"/>
                  </a:cubicBezTo>
                  <a:cubicBezTo>
                    <a:pt x="3489" y="3871"/>
                    <a:pt x="3490" y="3871"/>
                    <a:pt x="3491" y="3871"/>
                  </a:cubicBezTo>
                  <a:cubicBezTo>
                    <a:pt x="3585" y="3891"/>
                    <a:pt x="3585" y="3891"/>
                    <a:pt x="3585" y="3891"/>
                  </a:cubicBezTo>
                  <a:cubicBezTo>
                    <a:pt x="3593" y="3893"/>
                    <a:pt x="3597" y="3901"/>
                    <a:pt x="3595" y="3908"/>
                  </a:cubicBezTo>
                  <a:cubicBezTo>
                    <a:pt x="3573" y="3973"/>
                    <a:pt x="3573" y="3973"/>
                    <a:pt x="3573" y="3973"/>
                  </a:cubicBezTo>
                  <a:cubicBezTo>
                    <a:pt x="3572" y="3978"/>
                    <a:pt x="3573" y="3983"/>
                    <a:pt x="3577" y="3986"/>
                  </a:cubicBezTo>
                  <a:cubicBezTo>
                    <a:pt x="3666" y="4069"/>
                    <a:pt x="3666" y="4069"/>
                    <a:pt x="3666" y="4069"/>
                  </a:cubicBezTo>
                  <a:cubicBezTo>
                    <a:pt x="3668" y="4070"/>
                    <a:pt x="3670" y="4071"/>
                    <a:pt x="3672" y="4072"/>
                  </a:cubicBezTo>
                  <a:cubicBezTo>
                    <a:pt x="3893" y="4137"/>
                    <a:pt x="3893" y="4137"/>
                    <a:pt x="3893" y="4137"/>
                  </a:cubicBezTo>
                  <a:cubicBezTo>
                    <a:pt x="3896" y="4137"/>
                    <a:pt x="3898" y="4137"/>
                    <a:pt x="3901" y="4137"/>
                  </a:cubicBezTo>
                  <a:cubicBezTo>
                    <a:pt x="4075" y="4091"/>
                    <a:pt x="4075" y="4091"/>
                    <a:pt x="4075" y="4091"/>
                  </a:cubicBezTo>
                  <a:cubicBezTo>
                    <a:pt x="4076" y="4091"/>
                    <a:pt x="4077" y="4090"/>
                    <a:pt x="4078" y="4090"/>
                  </a:cubicBezTo>
                  <a:cubicBezTo>
                    <a:pt x="4244" y="4016"/>
                    <a:pt x="4244" y="4016"/>
                    <a:pt x="4244" y="4016"/>
                  </a:cubicBezTo>
                  <a:cubicBezTo>
                    <a:pt x="4249" y="4014"/>
                    <a:pt x="4252" y="4009"/>
                    <a:pt x="4252" y="4004"/>
                  </a:cubicBezTo>
                  <a:cubicBezTo>
                    <a:pt x="4252" y="3946"/>
                    <a:pt x="4252" y="3946"/>
                    <a:pt x="4252" y="3946"/>
                  </a:cubicBezTo>
                  <a:cubicBezTo>
                    <a:pt x="4252" y="3941"/>
                    <a:pt x="4255" y="3936"/>
                    <a:pt x="4260" y="3934"/>
                  </a:cubicBezTo>
                  <a:cubicBezTo>
                    <a:pt x="4288" y="3922"/>
                    <a:pt x="4383" y="3880"/>
                    <a:pt x="4386" y="3863"/>
                  </a:cubicBezTo>
                  <a:cubicBezTo>
                    <a:pt x="4390" y="3847"/>
                    <a:pt x="4349" y="3794"/>
                    <a:pt x="4334" y="3775"/>
                  </a:cubicBezTo>
                  <a:cubicBezTo>
                    <a:pt x="4331" y="3771"/>
                    <a:pt x="4331" y="3766"/>
                    <a:pt x="4333" y="3762"/>
                  </a:cubicBezTo>
                  <a:cubicBezTo>
                    <a:pt x="4384" y="3656"/>
                    <a:pt x="4384" y="3656"/>
                    <a:pt x="4384" y="3656"/>
                  </a:cubicBezTo>
                  <a:cubicBezTo>
                    <a:pt x="4386" y="3653"/>
                    <a:pt x="4386" y="3650"/>
                    <a:pt x="4385" y="3647"/>
                  </a:cubicBezTo>
                  <a:cubicBezTo>
                    <a:pt x="4356" y="3549"/>
                    <a:pt x="4356" y="3549"/>
                    <a:pt x="4356" y="3549"/>
                  </a:cubicBezTo>
                  <a:cubicBezTo>
                    <a:pt x="4355" y="3545"/>
                    <a:pt x="4351" y="3541"/>
                    <a:pt x="4346" y="3540"/>
                  </a:cubicBezTo>
                  <a:cubicBezTo>
                    <a:pt x="4159" y="3506"/>
                    <a:pt x="4159" y="3506"/>
                    <a:pt x="4159" y="3506"/>
                  </a:cubicBezTo>
                  <a:cubicBezTo>
                    <a:pt x="4158" y="3506"/>
                    <a:pt x="4158" y="3506"/>
                    <a:pt x="4157" y="3506"/>
                  </a:cubicBezTo>
                  <a:cubicBezTo>
                    <a:pt x="4009" y="3491"/>
                    <a:pt x="4009" y="3491"/>
                    <a:pt x="4009" y="3491"/>
                  </a:cubicBezTo>
                  <a:cubicBezTo>
                    <a:pt x="4005" y="3491"/>
                    <a:pt x="4002" y="3489"/>
                    <a:pt x="4000" y="3486"/>
                  </a:cubicBezTo>
                  <a:cubicBezTo>
                    <a:pt x="3963" y="3437"/>
                    <a:pt x="3963" y="3437"/>
                    <a:pt x="3963" y="3437"/>
                  </a:cubicBezTo>
                  <a:cubicBezTo>
                    <a:pt x="3959" y="3430"/>
                    <a:pt x="3961" y="3421"/>
                    <a:pt x="3969" y="3417"/>
                  </a:cubicBezTo>
                  <a:cubicBezTo>
                    <a:pt x="3996" y="3405"/>
                    <a:pt x="4052" y="3381"/>
                    <a:pt x="4064" y="3381"/>
                  </a:cubicBezTo>
                  <a:cubicBezTo>
                    <a:pt x="4081" y="3381"/>
                    <a:pt x="4203" y="3361"/>
                    <a:pt x="4203" y="3361"/>
                  </a:cubicBezTo>
                  <a:cubicBezTo>
                    <a:pt x="4203" y="3361"/>
                    <a:pt x="4301" y="3350"/>
                    <a:pt x="4313" y="3350"/>
                  </a:cubicBezTo>
                  <a:cubicBezTo>
                    <a:pt x="4359" y="3350"/>
                    <a:pt x="4359" y="3350"/>
                    <a:pt x="4359" y="3350"/>
                  </a:cubicBezTo>
                  <a:cubicBezTo>
                    <a:pt x="4370" y="3350"/>
                    <a:pt x="4376" y="3362"/>
                    <a:pt x="4369" y="3371"/>
                  </a:cubicBezTo>
                  <a:cubicBezTo>
                    <a:pt x="4328" y="3421"/>
                    <a:pt x="4328" y="3421"/>
                    <a:pt x="4328" y="3421"/>
                  </a:cubicBezTo>
                  <a:cubicBezTo>
                    <a:pt x="4321" y="3429"/>
                    <a:pt x="4327" y="3441"/>
                    <a:pt x="4337" y="3442"/>
                  </a:cubicBezTo>
                  <a:cubicBezTo>
                    <a:pt x="4378" y="3447"/>
                    <a:pt x="4378" y="3447"/>
                    <a:pt x="4378" y="3447"/>
                  </a:cubicBezTo>
                  <a:cubicBezTo>
                    <a:pt x="4383" y="3447"/>
                    <a:pt x="4388" y="3445"/>
                    <a:pt x="4391" y="3440"/>
                  </a:cubicBezTo>
                  <a:cubicBezTo>
                    <a:pt x="4442" y="3353"/>
                    <a:pt x="4442" y="3353"/>
                    <a:pt x="4442" y="3353"/>
                  </a:cubicBezTo>
                  <a:cubicBezTo>
                    <a:pt x="4443" y="3351"/>
                    <a:pt x="4445" y="3349"/>
                    <a:pt x="4447" y="3348"/>
                  </a:cubicBezTo>
                  <a:cubicBezTo>
                    <a:pt x="4485" y="3327"/>
                    <a:pt x="4485" y="3327"/>
                    <a:pt x="4485" y="3327"/>
                  </a:cubicBezTo>
                  <a:cubicBezTo>
                    <a:pt x="4493" y="3323"/>
                    <a:pt x="4502" y="3326"/>
                    <a:pt x="4505" y="3335"/>
                  </a:cubicBezTo>
                  <a:cubicBezTo>
                    <a:pt x="4512" y="3362"/>
                    <a:pt x="4530" y="3416"/>
                    <a:pt x="4554" y="3428"/>
                  </a:cubicBezTo>
                  <a:cubicBezTo>
                    <a:pt x="4576" y="3439"/>
                    <a:pt x="4612" y="3444"/>
                    <a:pt x="4632" y="3446"/>
                  </a:cubicBezTo>
                  <a:cubicBezTo>
                    <a:pt x="4640" y="3447"/>
                    <a:pt x="4647" y="3441"/>
                    <a:pt x="4647" y="3433"/>
                  </a:cubicBezTo>
                  <a:cubicBezTo>
                    <a:pt x="4647" y="3307"/>
                    <a:pt x="4647" y="3307"/>
                    <a:pt x="4647" y="3307"/>
                  </a:cubicBezTo>
                  <a:cubicBezTo>
                    <a:pt x="4647" y="3304"/>
                    <a:pt x="4648" y="3301"/>
                    <a:pt x="4650" y="3299"/>
                  </a:cubicBezTo>
                  <a:cubicBezTo>
                    <a:pt x="4763" y="3168"/>
                    <a:pt x="4763" y="3168"/>
                    <a:pt x="4763" y="3168"/>
                  </a:cubicBezTo>
                  <a:cubicBezTo>
                    <a:pt x="4765" y="3166"/>
                    <a:pt x="4766" y="3164"/>
                    <a:pt x="4766" y="3161"/>
                  </a:cubicBezTo>
                  <a:cubicBezTo>
                    <a:pt x="4769" y="3135"/>
                    <a:pt x="4784" y="2980"/>
                    <a:pt x="4766" y="2969"/>
                  </a:cubicBezTo>
                  <a:cubicBezTo>
                    <a:pt x="4745" y="2957"/>
                    <a:pt x="4733" y="2852"/>
                    <a:pt x="4745" y="2840"/>
                  </a:cubicBezTo>
                  <a:cubicBezTo>
                    <a:pt x="4756" y="2829"/>
                    <a:pt x="4772" y="2720"/>
                    <a:pt x="4774" y="2701"/>
                  </a:cubicBezTo>
                  <a:cubicBezTo>
                    <a:pt x="4775" y="2700"/>
                    <a:pt x="4774" y="2698"/>
                    <a:pt x="4774" y="2696"/>
                  </a:cubicBezTo>
                  <a:cubicBezTo>
                    <a:pt x="4709" y="2489"/>
                    <a:pt x="4709" y="2489"/>
                    <a:pt x="4709" y="2489"/>
                  </a:cubicBezTo>
                  <a:cubicBezTo>
                    <a:pt x="4709" y="2488"/>
                    <a:pt x="4708" y="2486"/>
                    <a:pt x="4707" y="2485"/>
                  </a:cubicBezTo>
                  <a:cubicBezTo>
                    <a:pt x="4625" y="2371"/>
                    <a:pt x="4625" y="2371"/>
                    <a:pt x="4625" y="2371"/>
                  </a:cubicBezTo>
                  <a:cubicBezTo>
                    <a:pt x="4622" y="2365"/>
                    <a:pt x="4622" y="2358"/>
                    <a:pt x="4627" y="2354"/>
                  </a:cubicBezTo>
                  <a:cubicBezTo>
                    <a:pt x="4699" y="2288"/>
                    <a:pt x="4699" y="2288"/>
                    <a:pt x="4699" y="2288"/>
                  </a:cubicBezTo>
                  <a:cubicBezTo>
                    <a:pt x="4702" y="2285"/>
                    <a:pt x="4704" y="2280"/>
                    <a:pt x="4703" y="2276"/>
                  </a:cubicBezTo>
                  <a:cubicBezTo>
                    <a:pt x="4681" y="2167"/>
                    <a:pt x="4681" y="2167"/>
                    <a:pt x="4681" y="2167"/>
                  </a:cubicBezTo>
                  <a:cubicBezTo>
                    <a:pt x="4680" y="2163"/>
                    <a:pt x="4681" y="2160"/>
                    <a:pt x="4683" y="2157"/>
                  </a:cubicBezTo>
                  <a:cubicBezTo>
                    <a:pt x="4774" y="2017"/>
                    <a:pt x="4774" y="2017"/>
                    <a:pt x="4774" y="2017"/>
                  </a:cubicBezTo>
                  <a:cubicBezTo>
                    <a:pt x="4774" y="2017"/>
                    <a:pt x="4775" y="2016"/>
                    <a:pt x="4775" y="2016"/>
                  </a:cubicBezTo>
                  <a:cubicBezTo>
                    <a:pt x="4850" y="1935"/>
                    <a:pt x="4850" y="1935"/>
                    <a:pt x="4850" y="1935"/>
                  </a:cubicBezTo>
                  <a:cubicBezTo>
                    <a:pt x="4851" y="1934"/>
                    <a:pt x="4851" y="1934"/>
                    <a:pt x="4852" y="1933"/>
                  </a:cubicBezTo>
                  <a:cubicBezTo>
                    <a:pt x="4899" y="1858"/>
                    <a:pt x="4899" y="1858"/>
                    <a:pt x="4899" y="1858"/>
                  </a:cubicBezTo>
                  <a:cubicBezTo>
                    <a:pt x="4900" y="1856"/>
                    <a:pt x="4900" y="1855"/>
                    <a:pt x="4901" y="1853"/>
                  </a:cubicBezTo>
                  <a:cubicBezTo>
                    <a:pt x="4902" y="1843"/>
                    <a:pt x="4910" y="1799"/>
                    <a:pt x="4921" y="1789"/>
                  </a:cubicBezTo>
                  <a:cubicBezTo>
                    <a:pt x="4933" y="1777"/>
                    <a:pt x="4990" y="1715"/>
                    <a:pt x="5002" y="1711"/>
                  </a:cubicBezTo>
                  <a:cubicBezTo>
                    <a:pt x="5014" y="1707"/>
                    <a:pt x="5112" y="1734"/>
                    <a:pt x="5124" y="1734"/>
                  </a:cubicBezTo>
                  <a:cubicBezTo>
                    <a:pt x="5137" y="1734"/>
                    <a:pt x="5226" y="1664"/>
                    <a:pt x="5220" y="1738"/>
                  </a:cubicBezTo>
                  <a:cubicBezTo>
                    <a:pt x="5215" y="1800"/>
                    <a:pt x="5158" y="1889"/>
                    <a:pt x="5139" y="1917"/>
                  </a:cubicBezTo>
                  <a:cubicBezTo>
                    <a:pt x="5135" y="1923"/>
                    <a:pt x="5136" y="1930"/>
                    <a:pt x="5141" y="1934"/>
                  </a:cubicBezTo>
                  <a:cubicBezTo>
                    <a:pt x="5184" y="1972"/>
                    <a:pt x="5184" y="1972"/>
                    <a:pt x="5184" y="1972"/>
                  </a:cubicBezTo>
                  <a:cubicBezTo>
                    <a:pt x="5188" y="1975"/>
                    <a:pt x="5189" y="1980"/>
                    <a:pt x="5188" y="1985"/>
                  </a:cubicBezTo>
                  <a:cubicBezTo>
                    <a:pt x="5182" y="2006"/>
                    <a:pt x="5165" y="2066"/>
                    <a:pt x="5145" y="2060"/>
                  </a:cubicBezTo>
                  <a:cubicBezTo>
                    <a:pt x="5124" y="2053"/>
                    <a:pt x="5073" y="2036"/>
                    <a:pt x="5056" y="2030"/>
                  </a:cubicBezTo>
                  <a:cubicBezTo>
                    <a:pt x="5053" y="2029"/>
                    <a:pt x="5049" y="2029"/>
                    <a:pt x="5046" y="2030"/>
                  </a:cubicBezTo>
                  <a:cubicBezTo>
                    <a:pt x="4940" y="2078"/>
                    <a:pt x="4940" y="2078"/>
                    <a:pt x="4940" y="2078"/>
                  </a:cubicBezTo>
                  <a:cubicBezTo>
                    <a:pt x="4933" y="2081"/>
                    <a:pt x="4930" y="2088"/>
                    <a:pt x="4933" y="2095"/>
                  </a:cubicBezTo>
                  <a:cubicBezTo>
                    <a:pt x="4951" y="2137"/>
                    <a:pt x="5007" y="2151"/>
                    <a:pt x="5014" y="2169"/>
                  </a:cubicBezTo>
                  <a:cubicBezTo>
                    <a:pt x="5019" y="2181"/>
                    <a:pt x="5029" y="2193"/>
                    <a:pt x="5036" y="2201"/>
                  </a:cubicBezTo>
                  <a:cubicBezTo>
                    <a:pt x="5040" y="2205"/>
                    <a:pt x="5047" y="2207"/>
                    <a:pt x="5052" y="2204"/>
                  </a:cubicBezTo>
                  <a:cubicBezTo>
                    <a:pt x="5126" y="2167"/>
                    <a:pt x="5126" y="2167"/>
                    <a:pt x="5126" y="2167"/>
                  </a:cubicBezTo>
                  <a:cubicBezTo>
                    <a:pt x="5128" y="2166"/>
                    <a:pt x="5129" y="2165"/>
                    <a:pt x="5130" y="2163"/>
                  </a:cubicBezTo>
                  <a:cubicBezTo>
                    <a:pt x="5137" y="2154"/>
                    <a:pt x="5164" y="2122"/>
                    <a:pt x="5182" y="2118"/>
                  </a:cubicBezTo>
                  <a:cubicBezTo>
                    <a:pt x="5199" y="2115"/>
                    <a:pt x="5259" y="2146"/>
                    <a:pt x="5275" y="2155"/>
                  </a:cubicBezTo>
                  <a:cubicBezTo>
                    <a:pt x="5278" y="2157"/>
                    <a:pt x="5280" y="2159"/>
                    <a:pt x="5281" y="2162"/>
                  </a:cubicBezTo>
                  <a:cubicBezTo>
                    <a:pt x="5300" y="2211"/>
                    <a:pt x="5300" y="2211"/>
                    <a:pt x="5300" y="2211"/>
                  </a:cubicBezTo>
                  <a:cubicBezTo>
                    <a:pt x="5302" y="2217"/>
                    <a:pt x="5300" y="2223"/>
                    <a:pt x="5296" y="2226"/>
                  </a:cubicBezTo>
                  <a:cubicBezTo>
                    <a:pt x="5261" y="2250"/>
                    <a:pt x="5261" y="2250"/>
                    <a:pt x="5261" y="2250"/>
                  </a:cubicBezTo>
                  <a:cubicBezTo>
                    <a:pt x="5260" y="2251"/>
                    <a:pt x="5258" y="2252"/>
                    <a:pt x="5257" y="2252"/>
                  </a:cubicBezTo>
                  <a:cubicBezTo>
                    <a:pt x="5246" y="2255"/>
                    <a:pt x="5200" y="2270"/>
                    <a:pt x="5220" y="2295"/>
                  </a:cubicBezTo>
                  <a:cubicBezTo>
                    <a:pt x="5238" y="2317"/>
                    <a:pt x="5261" y="2342"/>
                    <a:pt x="5268" y="2351"/>
                  </a:cubicBezTo>
                  <a:cubicBezTo>
                    <a:pt x="5270" y="2353"/>
                    <a:pt x="5271" y="2355"/>
                    <a:pt x="5272" y="2358"/>
                  </a:cubicBezTo>
                  <a:cubicBezTo>
                    <a:pt x="5278" y="2431"/>
                    <a:pt x="5278" y="2431"/>
                    <a:pt x="5278" y="2431"/>
                  </a:cubicBezTo>
                  <a:cubicBezTo>
                    <a:pt x="5279" y="2438"/>
                    <a:pt x="5286" y="2443"/>
                    <a:pt x="5293" y="2443"/>
                  </a:cubicBezTo>
                  <a:cubicBezTo>
                    <a:pt x="5353" y="2437"/>
                    <a:pt x="5353" y="2437"/>
                    <a:pt x="5353" y="2437"/>
                  </a:cubicBezTo>
                  <a:cubicBezTo>
                    <a:pt x="5360" y="2436"/>
                    <a:pt x="5365" y="2431"/>
                    <a:pt x="5365" y="2424"/>
                  </a:cubicBezTo>
                  <a:cubicBezTo>
                    <a:pt x="5365" y="2325"/>
                    <a:pt x="5365" y="2325"/>
                    <a:pt x="5365" y="2325"/>
                  </a:cubicBezTo>
                  <a:cubicBezTo>
                    <a:pt x="5365" y="2323"/>
                    <a:pt x="5365" y="2322"/>
                    <a:pt x="5364" y="2320"/>
                  </a:cubicBezTo>
                  <a:cubicBezTo>
                    <a:pt x="5310" y="2178"/>
                    <a:pt x="5310" y="2178"/>
                    <a:pt x="5310" y="2178"/>
                  </a:cubicBezTo>
                  <a:cubicBezTo>
                    <a:pt x="5309" y="2175"/>
                    <a:pt x="5309" y="2172"/>
                    <a:pt x="5310" y="2168"/>
                  </a:cubicBezTo>
                  <a:cubicBezTo>
                    <a:pt x="5364" y="2057"/>
                    <a:pt x="5364" y="2057"/>
                    <a:pt x="5364" y="2057"/>
                  </a:cubicBezTo>
                  <a:cubicBezTo>
                    <a:pt x="5365" y="2056"/>
                    <a:pt x="5365" y="2055"/>
                    <a:pt x="5366" y="2055"/>
                  </a:cubicBezTo>
                  <a:cubicBezTo>
                    <a:pt x="5431" y="1970"/>
                    <a:pt x="5431" y="1970"/>
                    <a:pt x="5431" y="1970"/>
                  </a:cubicBezTo>
                  <a:cubicBezTo>
                    <a:pt x="5433" y="1967"/>
                    <a:pt x="5436" y="1965"/>
                    <a:pt x="5440" y="1965"/>
                  </a:cubicBezTo>
                  <a:cubicBezTo>
                    <a:pt x="5459" y="1962"/>
                    <a:pt x="5522" y="1954"/>
                    <a:pt x="5532" y="1954"/>
                  </a:cubicBezTo>
                  <a:cubicBezTo>
                    <a:pt x="5541" y="1954"/>
                    <a:pt x="5583" y="1952"/>
                    <a:pt x="5603" y="1950"/>
                  </a:cubicBezTo>
                  <a:cubicBezTo>
                    <a:pt x="5609" y="1950"/>
                    <a:pt x="5615" y="1954"/>
                    <a:pt x="5617" y="1960"/>
                  </a:cubicBezTo>
                  <a:cubicBezTo>
                    <a:pt x="5630" y="2008"/>
                    <a:pt x="5630" y="2008"/>
                    <a:pt x="5630" y="2008"/>
                  </a:cubicBezTo>
                  <a:cubicBezTo>
                    <a:pt x="5630" y="2008"/>
                    <a:pt x="5630" y="2009"/>
                    <a:pt x="5630" y="2009"/>
                  </a:cubicBezTo>
                  <a:cubicBezTo>
                    <a:pt x="5631" y="2014"/>
                    <a:pt x="5642" y="2067"/>
                    <a:pt x="5630" y="2067"/>
                  </a:cubicBezTo>
                  <a:cubicBezTo>
                    <a:pt x="5618" y="2067"/>
                    <a:pt x="5573" y="2028"/>
                    <a:pt x="5569" y="2064"/>
                  </a:cubicBezTo>
                  <a:cubicBezTo>
                    <a:pt x="5566" y="2089"/>
                    <a:pt x="5567" y="2106"/>
                    <a:pt x="5568" y="2114"/>
                  </a:cubicBezTo>
                  <a:cubicBezTo>
                    <a:pt x="5569" y="2117"/>
                    <a:pt x="5570" y="2119"/>
                    <a:pt x="5572" y="2122"/>
                  </a:cubicBezTo>
                  <a:cubicBezTo>
                    <a:pt x="5635" y="2177"/>
                    <a:pt x="5635" y="2177"/>
                    <a:pt x="5635" y="2177"/>
                  </a:cubicBezTo>
                  <a:cubicBezTo>
                    <a:pt x="5635" y="2177"/>
                    <a:pt x="5636" y="2177"/>
                    <a:pt x="5636" y="2177"/>
                  </a:cubicBezTo>
                  <a:cubicBezTo>
                    <a:pt x="5680" y="2221"/>
                    <a:pt x="5680" y="2221"/>
                    <a:pt x="5680" y="2221"/>
                  </a:cubicBezTo>
                  <a:cubicBezTo>
                    <a:pt x="5682" y="2223"/>
                    <a:pt x="5685" y="2224"/>
                    <a:pt x="5688" y="2225"/>
                  </a:cubicBezTo>
                  <a:cubicBezTo>
                    <a:pt x="5699" y="2226"/>
                    <a:pt x="5699" y="2226"/>
                    <a:pt x="5699" y="2226"/>
                  </a:cubicBezTo>
                  <a:cubicBezTo>
                    <a:pt x="5706" y="2227"/>
                    <a:pt x="5713" y="2223"/>
                    <a:pt x="5714" y="2217"/>
                  </a:cubicBezTo>
                  <a:cubicBezTo>
                    <a:pt x="5748" y="2079"/>
                    <a:pt x="5748" y="2079"/>
                    <a:pt x="5748" y="2079"/>
                  </a:cubicBezTo>
                  <a:cubicBezTo>
                    <a:pt x="5748" y="2076"/>
                    <a:pt x="5748" y="2074"/>
                    <a:pt x="5747" y="2072"/>
                  </a:cubicBezTo>
                  <a:cubicBezTo>
                    <a:pt x="5742" y="2055"/>
                    <a:pt x="5717" y="1977"/>
                    <a:pt x="5728" y="1973"/>
                  </a:cubicBezTo>
                  <a:cubicBezTo>
                    <a:pt x="5739" y="1970"/>
                    <a:pt x="5791" y="1875"/>
                    <a:pt x="5800" y="1858"/>
                  </a:cubicBezTo>
                  <a:cubicBezTo>
                    <a:pt x="5801" y="1857"/>
                    <a:pt x="5802" y="1855"/>
                    <a:pt x="5804" y="1854"/>
                  </a:cubicBezTo>
                  <a:cubicBezTo>
                    <a:pt x="5871" y="1803"/>
                    <a:pt x="5871" y="1803"/>
                    <a:pt x="5871" y="1803"/>
                  </a:cubicBezTo>
                  <a:cubicBezTo>
                    <a:pt x="5874" y="1802"/>
                    <a:pt x="5875" y="1799"/>
                    <a:pt x="5876" y="1797"/>
                  </a:cubicBezTo>
                  <a:cubicBezTo>
                    <a:pt x="5927" y="1647"/>
                    <a:pt x="5927" y="1647"/>
                    <a:pt x="5927" y="1647"/>
                  </a:cubicBezTo>
                  <a:cubicBezTo>
                    <a:pt x="5927" y="1645"/>
                    <a:pt x="5928" y="1643"/>
                    <a:pt x="5930" y="1642"/>
                  </a:cubicBezTo>
                  <a:cubicBezTo>
                    <a:pt x="6021" y="1547"/>
                    <a:pt x="6021" y="1547"/>
                    <a:pt x="6021" y="1547"/>
                  </a:cubicBezTo>
                  <a:cubicBezTo>
                    <a:pt x="6021" y="1546"/>
                    <a:pt x="6022" y="1546"/>
                    <a:pt x="6023" y="1545"/>
                  </a:cubicBezTo>
                  <a:cubicBezTo>
                    <a:pt x="6099" y="1493"/>
                    <a:pt x="6099" y="1493"/>
                    <a:pt x="6099" y="1493"/>
                  </a:cubicBezTo>
                  <a:cubicBezTo>
                    <a:pt x="6104" y="1489"/>
                    <a:pt x="6106" y="1483"/>
                    <a:pt x="6104" y="1478"/>
                  </a:cubicBezTo>
                  <a:cubicBezTo>
                    <a:pt x="6060" y="1354"/>
                    <a:pt x="6060" y="1354"/>
                    <a:pt x="6060" y="1354"/>
                  </a:cubicBezTo>
                  <a:cubicBezTo>
                    <a:pt x="6059" y="1351"/>
                    <a:pt x="6059" y="1349"/>
                    <a:pt x="6059" y="1346"/>
                  </a:cubicBezTo>
                  <a:cubicBezTo>
                    <a:pt x="6106" y="1172"/>
                    <a:pt x="6106" y="1172"/>
                    <a:pt x="6106" y="1172"/>
                  </a:cubicBezTo>
                  <a:cubicBezTo>
                    <a:pt x="6107" y="1168"/>
                    <a:pt x="6109" y="1165"/>
                    <a:pt x="6113" y="1163"/>
                  </a:cubicBezTo>
                  <a:cubicBezTo>
                    <a:pt x="6197" y="1130"/>
                    <a:pt x="6197" y="1130"/>
                    <a:pt x="6197" y="1130"/>
                  </a:cubicBezTo>
                  <a:cubicBezTo>
                    <a:pt x="6202" y="1128"/>
                    <a:pt x="6205" y="1123"/>
                    <a:pt x="6205" y="1118"/>
                  </a:cubicBezTo>
                  <a:cubicBezTo>
                    <a:pt x="6205" y="1062"/>
                    <a:pt x="6205" y="1062"/>
                    <a:pt x="6205" y="1062"/>
                  </a:cubicBezTo>
                  <a:cubicBezTo>
                    <a:pt x="6205" y="1058"/>
                    <a:pt x="6203" y="1054"/>
                    <a:pt x="6200" y="105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4396506" y="3083641"/>
              <a:ext cx="1567005" cy="1089058"/>
            </a:xfrm>
            <a:custGeom>
              <a:avLst/>
              <a:gdLst>
                <a:gd name="T0" fmla="*/ 6235 w 6484"/>
                <a:gd name="T1" fmla="*/ 3829 h 4508"/>
                <a:gd name="T2" fmla="*/ 5821 w 6484"/>
                <a:gd name="T3" fmla="*/ 4141 h 4508"/>
                <a:gd name="T4" fmla="*/ 5998 w 6484"/>
                <a:gd name="T5" fmla="*/ 3806 h 4508"/>
                <a:gd name="T6" fmla="*/ 6379 w 6484"/>
                <a:gd name="T7" fmla="*/ 2835 h 4508"/>
                <a:gd name="T8" fmla="*/ 5798 w 6484"/>
                <a:gd name="T9" fmla="*/ 3489 h 4508"/>
                <a:gd name="T10" fmla="*/ 5635 w 6484"/>
                <a:gd name="T11" fmla="*/ 3402 h 4508"/>
                <a:gd name="T12" fmla="*/ 5773 w 6484"/>
                <a:gd name="T13" fmla="*/ 3804 h 4508"/>
                <a:gd name="T14" fmla="*/ 5296 w 6484"/>
                <a:gd name="T15" fmla="*/ 3945 h 4508"/>
                <a:gd name="T16" fmla="*/ 5078 w 6484"/>
                <a:gd name="T17" fmla="*/ 3998 h 4508"/>
                <a:gd name="T18" fmla="*/ 5565 w 6484"/>
                <a:gd name="T19" fmla="*/ 4060 h 4508"/>
                <a:gd name="T20" fmla="*/ 5541 w 6484"/>
                <a:gd name="T21" fmla="*/ 3374 h 4508"/>
                <a:gd name="T22" fmla="*/ 6110 w 6484"/>
                <a:gd name="T23" fmla="*/ 2832 h 4508"/>
                <a:gd name="T24" fmla="*/ 6083 w 6484"/>
                <a:gd name="T25" fmla="*/ 2090 h 4508"/>
                <a:gd name="T26" fmla="*/ 5774 w 6484"/>
                <a:gd name="T27" fmla="*/ 1318 h 4508"/>
                <a:gd name="T28" fmla="*/ 5559 w 6484"/>
                <a:gd name="T29" fmla="*/ 1466 h 4508"/>
                <a:gd name="T30" fmla="*/ 5349 w 6484"/>
                <a:gd name="T31" fmla="*/ 1672 h 4508"/>
                <a:gd name="T32" fmla="*/ 5189 w 6484"/>
                <a:gd name="T33" fmla="*/ 1638 h 4508"/>
                <a:gd name="T34" fmla="*/ 4626 w 6484"/>
                <a:gd name="T35" fmla="*/ 1251 h 4508"/>
                <a:gd name="T36" fmla="*/ 3562 w 6484"/>
                <a:gd name="T37" fmla="*/ 1664 h 4508"/>
                <a:gd name="T38" fmla="*/ 3735 w 6484"/>
                <a:gd name="T39" fmla="*/ 1980 h 4508"/>
                <a:gd name="T40" fmla="*/ 4234 w 6484"/>
                <a:gd name="T41" fmla="*/ 2777 h 4508"/>
                <a:gd name="T42" fmla="*/ 4404 w 6484"/>
                <a:gd name="T43" fmla="*/ 2896 h 4508"/>
                <a:gd name="T44" fmla="*/ 4622 w 6484"/>
                <a:gd name="T45" fmla="*/ 3274 h 4508"/>
                <a:gd name="T46" fmla="*/ 5092 w 6484"/>
                <a:gd name="T47" fmla="*/ 3262 h 4508"/>
                <a:gd name="T48" fmla="*/ 5318 w 6484"/>
                <a:gd name="T49" fmla="*/ 3540 h 4508"/>
                <a:gd name="T50" fmla="*/ 5018 w 6484"/>
                <a:gd name="T51" fmla="*/ 3483 h 4508"/>
                <a:gd name="T52" fmla="*/ 4764 w 6484"/>
                <a:gd name="T53" fmla="*/ 3328 h 4508"/>
                <a:gd name="T54" fmla="*/ 3854 w 6484"/>
                <a:gd name="T55" fmla="*/ 2338 h 4508"/>
                <a:gd name="T56" fmla="*/ 1113 w 6484"/>
                <a:gd name="T57" fmla="*/ 3029 h 4508"/>
                <a:gd name="T58" fmla="*/ 1097 w 6484"/>
                <a:gd name="T59" fmla="*/ 3509 h 4508"/>
                <a:gd name="T60" fmla="*/ 729 w 6484"/>
                <a:gd name="T61" fmla="*/ 1979 h 4508"/>
                <a:gd name="T62" fmla="*/ 6132 w 6484"/>
                <a:gd name="T63" fmla="*/ 3101 h 4508"/>
                <a:gd name="T64" fmla="*/ 6132 w 6484"/>
                <a:gd name="T65" fmla="*/ 3101 h 4508"/>
                <a:gd name="T66" fmla="*/ 3811 w 6484"/>
                <a:gd name="T67" fmla="*/ 3559 h 4508"/>
                <a:gd name="T68" fmla="*/ 4008 w 6484"/>
                <a:gd name="T69" fmla="*/ 3737 h 4508"/>
                <a:gd name="T70" fmla="*/ 3723 w 6484"/>
                <a:gd name="T71" fmla="*/ 3623 h 4508"/>
                <a:gd name="T72" fmla="*/ 3247 w 6484"/>
                <a:gd name="T73" fmla="*/ 3046 h 4508"/>
                <a:gd name="T74" fmla="*/ 3297 w 6484"/>
                <a:gd name="T75" fmla="*/ 2659 h 4508"/>
                <a:gd name="T76" fmla="*/ 3411 w 6484"/>
                <a:gd name="T77" fmla="*/ 2077 h 4508"/>
                <a:gd name="T78" fmla="*/ 3548 w 6484"/>
                <a:gd name="T79" fmla="*/ 1534 h 4508"/>
                <a:gd name="T80" fmla="*/ 3465 w 6484"/>
                <a:gd name="T81" fmla="*/ 1003 h 4508"/>
                <a:gd name="T82" fmla="*/ 3550 w 6484"/>
                <a:gd name="T83" fmla="*/ 743 h 4508"/>
                <a:gd name="T84" fmla="*/ 3138 w 6484"/>
                <a:gd name="T85" fmla="*/ 520 h 4508"/>
                <a:gd name="T86" fmla="*/ 2649 w 6484"/>
                <a:gd name="T87" fmla="*/ 55 h 4508"/>
                <a:gd name="T88" fmla="*/ 2148 w 6484"/>
                <a:gd name="T89" fmla="*/ 360 h 4508"/>
                <a:gd name="T90" fmla="*/ 1816 w 6484"/>
                <a:gd name="T91" fmla="*/ 263 h 4508"/>
                <a:gd name="T92" fmla="*/ 1420 w 6484"/>
                <a:gd name="T93" fmla="*/ 602 h 4508"/>
                <a:gd name="T94" fmla="*/ 929 w 6484"/>
                <a:gd name="T95" fmla="*/ 648 h 4508"/>
                <a:gd name="T96" fmla="*/ 483 w 6484"/>
                <a:gd name="T97" fmla="*/ 648 h 4508"/>
                <a:gd name="T98" fmla="*/ 182 w 6484"/>
                <a:gd name="T99" fmla="*/ 1039 h 4508"/>
                <a:gd name="T100" fmla="*/ 524 w 6484"/>
                <a:gd name="T101" fmla="*/ 1899 h 4508"/>
                <a:gd name="T102" fmla="*/ 631 w 6484"/>
                <a:gd name="T103" fmla="*/ 1735 h 4508"/>
                <a:gd name="T104" fmla="*/ 1256 w 6484"/>
                <a:gd name="T105" fmla="*/ 2173 h 4508"/>
                <a:gd name="T106" fmla="*/ 1387 w 6484"/>
                <a:gd name="T107" fmla="*/ 3601 h 4508"/>
                <a:gd name="T108" fmla="*/ 1925 w 6484"/>
                <a:gd name="T109" fmla="*/ 4093 h 4508"/>
                <a:gd name="T110" fmla="*/ 3139 w 6484"/>
                <a:gd name="T111" fmla="*/ 4324 h 4508"/>
                <a:gd name="T112" fmla="*/ 3779 w 6484"/>
                <a:gd name="T113" fmla="*/ 4162 h 4508"/>
                <a:gd name="T114" fmla="*/ 3957 w 6484"/>
                <a:gd name="T115" fmla="*/ 3854 h 4508"/>
                <a:gd name="T116" fmla="*/ 4329 w 6484"/>
                <a:gd name="T117" fmla="*/ 4028 h 4508"/>
                <a:gd name="T118" fmla="*/ 4361 w 6484"/>
                <a:gd name="T119" fmla="*/ 3546 h 4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84" h="4508">
                  <a:moveTo>
                    <a:pt x="6480" y="2895"/>
                  </a:moveTo>
                  <a:cubicBezTo>
                    <a:pt x="6474" y="2910"/>
                    <a:pt x="6448" y="3012"/>
                    <a:pt x="6444" y="3027"/>
                  </a:cubicBezTo>
                  <a:cubicBezTo>
                    <a:pt x="6443" y="3028"/>
                    <a:pt x="6443" y="3030"/>
                    <a:pt x="6443" y="3031"/>
                  </a:cubicBezTo>
                  <a:cubicBezTo>
                    <a:pt x="6442" y="3055"/>
                    <a:pt x="6432" y="3285"/>
                    <a:pt x="6425" y="3301"/>
                  </a:cubicBezTo>
                  <a:cubicBezTo>
                    <a:pt x="6417" y="3316"/>
                    <a:pt x="6323" y="3504"/>
                    <a:pt x="6310" y="3529"/>
                  </a:cubicBezTo>
                  <a:cubicBezTo>
                    <a:pt x="6309" y="3531"/>
                    <a:pt x="6309" y="3533"/>
                    <a:pt x="6309" y="3535"/>
                  </a:cubicBezTo>
                  <a:cubicBezTo>
                    <a:pt x="6306" y="3556"/>
                    <a:pt x="6289" y="3677"/>
                    <a:pt x="6286" y="3690"/>
                  </a:cubicBezTo>
                  <a:cubicBezTo>
                    <a:pt x="6282" y="3702"/>
                    <a:pt x="6241" y="3812"/>
                    <a:pt x="6236" y="3826"/>
                  </a:cubicBezTo>
                  <a:cubicBezTo>
                    <a:pt x="6235" y="3827"/>
                    <a:pt x="6235" y="3828"/>
                    <a:pt x="6235" y="3829"/>
                  </a:cubicBezTo>
                  <a:cubicBezTo>
                    <a:pt x="6232" y="3845"/>
                    <a:pt x="6204" y="3981"/>
                    <a:pt x="6192" y="4025"/>
                  </a:cubicBezTo>
                  <a:cubicBezTo>
                    <a:pt x="6178" y="4072"/>
                    <a:pt x="6141" y="4163"/>
                    <a:pt x="6141" y="4173"/>
                  </a:cubicBezTo>
                  <a:cubicBezTo>
                    <a:pt x="6141" y="4183"/>
                    <a:pt x="6155" y="4213"/>
                    <a:pt x="6141" y="4230"/>
                  </a:cubicBezTo>
                  <a:cubicBezTo>
                    <a:pt x="6128" y="4246"/>
                    <a:pt x="6078" y="4434"/>
                    <a:pt x="6078" y="4444"/>
                  </a:cubicBezTo>
                  <a:cubicBezTo>
                    <a:pt x="6078" y="4454"/>
                    <a:pt x="6101" y="4508"/>
                    <a:pt x="6078" y="4508"/>
                  </a:cubicBezTo>
                  <a:cubicBezTo>
                    <a:pt x="6055" y="4508"/>
                    <a:pt x="5944" y="4306"/>
                    <a:pt x="5934" y="4288"/>
                  </a:cubicBezTo>
                  <a:cubicBezTo>
                    <a:pt x="5934" y="4287"/>
                    <a:pt x="5933" y="4286"/>
                    <a:pt x="5932" y="4285"/>
                  </a:cubicBezTo>
                  <a:cubicBezTo>
                    <a:pt x="5824" y="4145"/>
                    <a:pt x="5824" y="4145"/>
                    <a:pt x="5824" y="4145"/>
                  </a:cubicBezTo>
                  <a:cubicBezTo>
                    <a:pt x="5823" y="4143"/>
                    <a:pt x="5822" y="4142"/>
                    <a:pt x="5821" y="4141"/>
                  </a:cubicBezTo>
                  <a:cubicBezTo>
                    <a:pt x="5808" y="4132"/>
                    <a:pt x="5744" y="4081"/>
                    <a:pt x="5789" y="4065"/>
                  </a:cubicBezTo>
                  <a:cubicBezTo>
                    <a:pt x="5829" y="4052"/>
                    <a:pt x="5891" y="4019"/>
                    <a:pt x="5914" y="4007"/>
                  </a:cubicBezTo>
                  <a:cubicBezTo>
                    <a:pt x="5920" y="4004"/>
                    <a:pt x="5924" y="3998"/>
                    <a:pt x="5924" y="3991"/>
                  </a:cubicBezTo>
                  <a:cubicBezTo>
                    <a:pt x="5929" y="3913"/>
                    <a:pt x="5929" y="3913"/>
                    <a:pt x="5929" y="3913"/>
                  </a:cubicBezTo>
                  <a:cubicBezTo>
                    <a:pt x="5930" y="3904"/>
                    <a:pt x="5936" y="3897"/>
                    <a:pt x="5945" y="3895"/>
                  </a:cubicBezTo>
                  <a:cubicBezTo>
                    <a:pt x="6001" y="3884"/>
                    <a:pt x="6001" y="3884"/>
                    <a:pt x="6001" y="3884"/>
                  </a:cubicBezTo>
                  <a:cubicBezTo>
                    <a:pt x="6012" y="3882"/>
                    <a:pt x="6019" y="3872"/>
                    <a:pt x="6017" y="3862"/>
                  </a:cubicBezTo>
                  <a:cubicBezTo>
                    <a:pt x="6009" y="3821"/>
                    <a:pt x="6009" y="3821"/>
                    <a:pt x="6009" y="3821"/>
                  </a:cubicBezTo>
                  <a:cubicBezTo>
                    <a:pt x="6008" y="3814"/>
                    <a:pt x="6004" y="3809"/>
                    <a:pt x="5998" y="3806"/>
                  </a:cubicBezTo>
                  <a:cubicBezTo>
                    <a:pt x="5929" y="3776"/>
                    <a:pt x="5929" y="3776"/>
                    <a:pt x="5929" y="3776"/>
                  </a:cubicBezTo>
                  <a:cubicBezTo>
                    <a:pt x="5917" y="3772"/>
                    <a:pt x="5913" y="3757"/>
                    <a:pt x="5921" y="3747"/>
                  </a:cubicBezTo>
                  <a:cubicBezTo>
                    <a:pt x="6017" y="3613"/>
                    <a:pt x="6017" y="3613"/>
                    <a:pt x="6017" y="3613"/>
                  </a:cubicBezTo>
                  <a:cubicBezTo>
                    <a:pt x="6158" y="3427"/>
                    <a:pt x="6158" y="3427"/>
                    <a:pt x="6158" y="3427"/>
                  </a:cubicBezTo>
                  <a:cubicBezTo>
                    <a:pt x="6159" y="3426"/>
                    <a:pt x="6160" y="3424"/>
                    <a:pt x="6161" y="3422"/>
                  </a:cubicBezTo>
                  <a:cubicBezTo>
                    <a:pt x="6252" y="3163"/>
                    <a:pt x="6252" y="3163"/>
                    <a:pt x="6252" y="3163"/>
                  </a:cubicBezTo>
                  <a:cubicBezTo>
                    <a:pt x="6252" y="3163"/>
                    <a:pt x="6319" y="2972"/>
                    <a:pt x="6319" y="2962"/>
                  </a:cubicBezTo>
                  <a:cubicBezTo>
                    <a:pt x="6319" y="2954"/>
                    <a:pt x="6349" y="2877"/>
                    <a:pt x="6361" y="2847"/>
                  </a:cubicBezTo>
                  <a:cubicBezTo>
                    <a:pt x="6364" y="2839"/>
                    <a:pt x="6371" y="2835"/>
                    <a:pt x="6379" y="2835"/>
                  </a:cubicBezTo>
                  <a:cubicBezTo>
                    <a:pt x="6463" y="2835"/>
                    <a:pt x="6463" y="2835"/>
                    <a:pt x="6463" y="2835"/>
                  </a:cubicBezTo>
                  <a:cubicBezTo>
                    <a:pt x="6473" y="2835"/>
                    <a:pt x="6481" y="2842"/>
                    <a:pt x="6482" y="2852"/>
                  </a:cubicBezTo>
                  <a:cubicBezTo>
                    <a:pt x="6483" y="2866"/>
                    <a:pt x="6484" y="2885"/>
                    <a:pt x="6480" y="2895"/>
                  </a:cubicBezTo>
                  <a:close/>
                  <a:moveTo>
                    <a:pt x="5773" y="3740"/>
                  </a:moveTo>
                  <a:cubicBezTo>
                    <a:pt x="5780" y="3706"/>
                    <a:pt x="5789" y="3676"/>
                    <a:pt x="5793" y="3649"/>
                  </a:cubicBezTo>
                  <a:cubicBezTo>
                    <a:pt x="5796" y="3623"/>
                    <a:pt x="5840" y="3586"/>
                    <a:pt x="5843" y="3569"/>
                  </a:cubicBezTo>
                  <a:cubicBezTo>
                    <a:pt x="5845" y="3561"/>
                    <a:pt x="5859" y="3544"/>
                    <a:pt x="5874" y="3528"/>
                  </a:cubicBezTo>
                  <a:cubicBezTo>
                    <a:pt x="5886" y="3515"/>
                    <a:pt x="5876" y="3494"/>
                    <a:pt x="5859" y="3495"/>
                  </a:cubicBezTo>
                  <a:cubicBezTo>
                    <a:pt x="5835" y="3497"/>
                    <a:pt x="5811" y="3496"/>
                    <a:pt x="5798" y="3489"/>
                  </a:cubicBezTo>
                  <a:cubicBezTo>
                    <a:pt x="5781" y="3478"/>
                    <a:pt x="5776" y="3467"/>
                    <a:pt x="5774" y="3460"/>
                  </a:cubicBezTo>
                  <a:cubicBezTo>
                    <a:pt x="5773" y="3455"/>
                    <a:pt x="5774" y="3451"/>
                    <a:pt x="5776" y="3447"/>
                  </a:cubicBezTo>
                  <a:cubicBezTo>
                    <a:pt x="5785" y="3429"/>
                    <a:pt x="5817" y="3363"/>
                    <a:pt x="5823" y="3331"/>
                  </a:cubicBezTo>
                  <a:cubicBezTo>
                    <a:pt x="5827" y="3306"/>
                    <a:pt x="5803" y="3288"/>
                    <a:pt x="5786" y="3280"/>
                  </a:cubicBezTo>
                  <a:cubicBezTo>
                    <a:pt x="5779" y="3276"/>
                    <a:pt x="5770" y="3277"/>
                    <a:pt x="5764" y="3283"/>
                  </a:cubicBezTo>
                  <a:cubicBezTo>
                    <a:pt x="5679" y="3367"/>
                    <a:pt x="5679" y="3367"/>
                    <a:pt x="5679" y="3367"/>
                  </a:cubicBezTo>
                  <a:cubicBezTo>
                    <a:pt x="5679" y="3368"/>
                    <a:pt x="5678" y="3368"/>
                    <a:pt x="5678" y="3368"/>
                  </a:cubicBezTo>
                  <a:cubicBezTo>
                    <a:pt x="5641" y="3399"/>
                    <a:pt x="5641" y="3399"/>
                    <a:pt x="5641" y="3399"/>
                  </a:cubicBezTo>
                  <a:cubicBezTo>
                    <a:pt x="5639" y="3400"/>
                    <a:pt x="5637" y="3402"/>
                    <a:pt x="5635" y="3402"/>
                  </a:cubicBezTo>
                  <a:cubicBezTo>
                    <a:pt x="5598" y="3414"/>
                    <a:pt x="5598" y="3414"/>
                    <a:pt x="5598" y="3414"/>
                  </a:cubicBezTo>
                  <a:cubicBezTo>
                    <a:pt x="5590" y="3416"/>
                    <a:pt x="5585" y="3424"/>
                    <a:pt x="5585" y="3432"/>
                  </a:cubicBezTo>
                  <a:cubicBezTo>
                    <a:pt x="5585" y="3557"/>
                    <a:pt x="5585" y="3557"/>
                    <a:pt x="5585" y="3557"/>
                  </a:cubicBezTo>
                  <a:cubicBezTo>
                    <a:pt x="5585" y="3560"/>
                    <a:pt x="5586" y="3564"/>
                    <a:pt x="5588" y="3567"/>
                  </a:cubicBezTo>
                  <a:cubicBezTo>
                    <a:pt x="5654" y="3670"/>
                    <a:pt x="5654" y="3670"/>
                    <a:pt x="5654" y="3670"/>
                  </a:cubicBezTo>
                  <a:cubicBezTo>
                    <a:pt x="5655" y="3671"/>
                    <a:pt x="5656" y="3672"/>
                    <a:pt x="5657" y="3673"/>
                  </a:cubicBezTo>
                  <a:cubicBezTo>
                    <a:pt x="5662" y="3678"/>
                    <a:pt x="5680" y="3693"/>
                    <a:pt x="5715" y="3710"/>
                  </a:cubicBezTo>
                  <a:cubicBezTo>
                    <a:pt x="5759" y="3730"/>
                    <a:pt x="5715" y="3730"/>
                    <a:pt x="5715" y="3750"/>
                  </a:cubicBezTo>
                  <a:cubicBezTo>
                    <a:pt x="5715" y="3770"/>
                    <a:pt x="5756" y="3821"/>
                    <a:pt x="5773" y="3804"/>
                  </a:cubicBezTo>
                  <a:cubicBezTo>
                    <a:pt x="5790" y="3787"/>
                    <a:pt x="5766" y="3774"/>
                    <a:pt x="5773" y="3740"/>
                  </a:cubicBezTo>
                  <a:close/>
                  <a:moveTo>
                    <a:pt x="5562" y="3979"/>
                  </a:moveTo>
                  <a:cubicBezTo>
                    <a:pt x="5519" y="3975"/>
                    <a:pt x="5519" y="3975"/>
                    <a:pt x="5519" y="3975"/>
                  </a:cubicBezTo>
                  <a:cubicBezTo>
                    <a:pt x="5518" y="3975"/>
                    <a:pt x="5517" y="3975"/>
                    <a:pt x="5516" y="3974"/>
                  </a:cubicBezTo>
                  <a:cubicBezTo>
                    <a:pt x="5455" y="3959"/>
                    <a:pt x="5455" y="3959"/>
                    <a:pt x="5455" y="3959"/>
                  </a:cubicBezTo>
                  <a:cubicBezTo>
                    <a:pt x="5452" y="3958"/>
                    <a:pt x="5449" y="3957"/>
                    <a:pt x="5447" y="3955"/>
                  </a:cubicBezTo>
                  <a:cubicBezTo>
                    <a:pt x="5348" y="3874"/>
                    <a:pt x="5348" y="3874"/>
                    <a:pt x="5348" y="3874"/>
                  </a:cubicBezTo>
                  <a:cubicBezTo>
                    <a:pt x="5348" y="3874"/>
                    <a:pt x="5290" y="3817"/>
                    <a:pt x="5296" y="3874"/>
                  </a:cubicBezTo>
                  <a:cubicBezTo>
                    <a:pt x="5303" y="3931"/>
                    <a:pt x="5426" y="4012"/>
                    <a:pt x="5296" y="3945"/>
                  </a:cubicBezTo>
                  <a:cubicBezTo>
                    <a:pt x="5169" y="3879"/>
                    <a:pt x="5169" y="3879"/>
                    <a:pt x="5169" y="3879"/>
                  </a:cubicBezTo>
                  <a:cubicBezTo>
                    <a:pt x="5167" y="3878"/>
                    <a:pt x="5165" y="3877"/>
                    <a:pt x="5163" y="3875"/>
                  </a:cubicBezTo>
                  <a:cubicBezTo>
                    <a:pt x="5150" y="3860"/>
                    <a:pt x="5093" y="3793"/>
                    <a:pt x="5082" y="3784"/>
                  </a:cubicBezTo>
                  <a:cubicBezTo>
                    <a:pt x="5068" y="3774"/>
                    <a:pt x="5038" y="3717"/>
                    <a:pt x="5021" y="3703"/>
                  </a:cubicBezTo>
                  <a:cubicBezTo>
                    <a:pt x="5015" y="3698"/>
                    <a:pt x="5006" y="3690"/>
                    <a:pt x="4996" y="3681"/>
                  </a:cubicBezTo>
                  <a:cubicBezTo>
                    <a:pt x="4983" y="3668"/>
                    <a:pt x="4962" y="3678"/>
                    <a:pt x="4963" y="3696"/>
                  </a:cubicBezTo>
                  <a:cubicBezTo>
                    <a:pt x="4966" y="3742"/>
                    <a:pt x="4970" y="3805"/>
                    <a:pt x="4974" y="3807"/>
                  </a:cubicBezTo>
                  <a:cubicBezTo>
                    <a:pt x="4981" y="3810"/>
                    <a:pt x="5011" y="3871"/>
                    <a:pt x="5015" y="3888"/>
                  </a:cubicBezTo>
                  <a:cubicBezTo>
                    <a:pt x="5018" y="3904"/>
                    <a:pt x="5061" y="3978"/>
                    <a:pt x="5078" y="3998"/>
                  </a:cubicBezTo>
                  <a:cubicBezTo>
                    <a:pt x="5095" y="4018"/>
                    <a:pt x="5132" y="4062"/>
                    <a:pt x="5162" y="4072"/>
                  </a:cubicBezTo>
                  <a:cubicBezTo>
                    <a:pt x="5192" y="4082"/>
                    <a:pt x="5239" y="4112"/>
                    <a:pt x="5239" y="4112"/>
                  </a:cubicBezTo>
                  <a:cubicBezTo>
                    <a:pt x="5239" y="4112"/>
                    <a:pt x="5226" y="4082"/>
                    <a:pt x="5259" y="4112"/>
                  </a:cubicBezTo>
                  <a:cubicBezTo>
                    <a:pt x="5293" y="4142"/>
                    <a:pt x="5068" y="4136"/>
                    <a:pt x="5316" y="4146"/>
                  </a:cubicBezTo>
                  <a:cubicBezTo>
                    <a:pt x="5565" y="4156"/>
                    <a:pt x="5410" y="4196"/>
                    <a:pt x="5410" y="4196"/>
                  </a:cubicBezTo>
                  <a:cubicBezTo>
                    <a:pt x="5550" y="4160"/>
                    <a:pt x="5550" y="4160"/>
                    <a:pt x="5550" y="4160"/>
                  </a:cubicBezTo>
                  <a:cubicBezTo>
                    <a:pt x="5559" y="4157"/>
                    <a:pt x="5565" y="4150"/>
                    <a:pt x="5565" y="4141"/>
                  </a:cubicBezTo>
                  <a:cubicBezTo>
                    <a:pt x="5565" y="4064"/>
                    <a:pt x="5565" y="4064"/>
                    <a:pt x="5565" y="4064"/>
                  </a:cubicBezTo>
                  <a:cubicBezTo>
                    <a:pt x="5565" y="4063"/>
                    <a:pt x="5565" y="4061"/>
                    <a:pt x="5565" y="4060"/>
                  </a:cubicBezTo>
                  <a:cubicBezTo>
                    <a:pt x="5579" y="4003"/>
                    <a:pt x="5579" y="4003"/>
                    <a:pt x="5579" y="4003"/>
                  </a:cubicBezTo>
                  <a:cubicBezTo>
                    <a:pt x="5582" y="3992"/>
                    <a:pt x="5574" y="3980"/>
                    <a:pt x="5562" y="3979"/>
                  </a:cubicBezTo>
                  <a:close/>
                  <a:moveTo>
                    <a:pt x="5120" y="3258"/>
                  </a:moveTo>
                  <a:cubicBezTo>
                    <a:pt x="5133" y="3238"/>
                    <a:pt x="5133" y="3238"/>
                    <a:pt x="5133" y="3238"/>
                  </a:cubicBezTo>
                  <a:cubicBezTo>
                    <a:pt x="5141" y="3226"/>
                    <a:pt x="5160" y="3227"/>
                    <a:pt x="5167" y="3241"/>
                  </a:cubicBezTo>
                  <a:cubicBezTo>
                    <a:pt x="5178" y="3266"/>
                    <a:pt x="5178" y="3266"/>
                    <a:pt x="5178" y="3266"/>
                  </a:cubicBezTo>
                  <a:cubicBezTo>
                    <a:pt x="5181" y="3271"/>
                    <a:pt x="5185" y="3275"/>
                    <a:pt x="5191" y="3276"/>
                  </a:cubicBezTo>
                  <a:cubicBezTo>
                    <a:pt x="5348" y="3321"/>
                    <a:pt x="5348" y="3321"/>
                    <a:pt x="5348" y="3321"/>
                  </a:cubicBezTo>
                  <a:cubicBezTo>
                    <a:pt x="5348" y="3321"/>
                    <a:pt x="5531" y="3378"/>
                    <a:pt x="5541" y="3374"/>
                  </a:cubicBezTo>
                  <a:cubicBezTo>
                    <a:pt x="5551" y="3371"/>
                    <a:pt x="5618" y="3324"/>
                    <a:pt x="5635" y="3321"/>
                  </a:cubicBezTo>
                  <a:cubicBezTo>
                    <a:pt x="5652" y="3317"/>
                    <a:pt x="5682" y="3274"/>
                    <a:pt x="5692" y="3250"/>
                  </a:cubicBezTo>
                  <a:cubicBezTo>
                    <a:pt x="5700" y="3230"/>
                    <a:pt x="5767" y="3194"/>
                    <a:pt x="5787" y="3183"/>
                  </a:cubicBezTo>
                  <a:cubicBezTo>
                    <a:pt x="5791" y="3181"/>
                    <a:pt x="5795" y="3180"/>
                    <a:pt x="5799" y="3181"/>
                  </a:cubicBezTo>
                  <a:cubicBezTo>
                    <a:pt x="5827" y="3185"/>
                    <a:pt x="5938" y="3200"/>
                    <a:pt x="5947" y="3200"/>
                  </a:cubicBezTo>
                  <a:cubicBezTo>
                    <a:pt x="5956" y="3200"/>
                    <a:pt x="6024" y="3113"/>
                    <a:pt x="6038" y="3096"/>
                  </a:cubicBezTo>
                  <a:cubicBezTo>
                    <a:pt x="6040" y="3094"/>
                    <a:pt x="6041" y="3091"/>
                    <a:pt x="6042" y="3089"/>
                  </a:cubicBezTo>
                  <a:cubicBezTo>
                    <a:pt x="6110" y="2837"/>
                    <a:pt x="6110" y="2837"/>
                    <a:pt x="6110" y="2837"/>
                  </a:cubicBezTo>
                  <a:cubicBezTo>
                    <a:pt x="6110" y="2835"/>
                    <a:pt x="6110" y="2834"/>
                    <a:pt x="6110" y="2832"/>
                  </a:cubicBezTo>
                  <a:cubicBezTo>
                    <a:pt x="6110" y="2623"/>
                    <a:pt x="6110" y="2623"/>
                    <a:pt x="6110" y="2623"/>
                  </a:cubicBezTo>
                  <a:cubicBezTo>
                    <a:pt x="6110" y="2388"/>
                    <a:pt x="6110" y="2388"/>
                    <a:pt x="6110" y="2388"/>
                  </a:cubicBezTo>
                  <a:cubicBezTo>
                    <a:pt x="6110" y="2384"/>
                    <a:pt x="6109" y="2380"/>
                    <a:pt x="6106" y="2377"/>
                  </a:cubicBezTo>
                  <a:cubicBezTo>
                    <a:pt x="6077" y="2338"/>
                    <a:pt x="6077" y="2338"/>
                    <a:pt x="6077" y="2338"/>
                  </a:cubicBezTo>
                  <a:cubicBezTo>
                    <a:pt x="6066" y="2324"/>
                    <a:pt x="6080" y="2303"/>
                    <a:pt x="6098" y="2308"/>
                  </a:cubicBezTo>
                  <a:cubicBezTo>
                    <a:pt x="6112" y="2312"/>
                    <a:pt x="6124" y="2315"/>
                    <a:pt x="6128" y="2315"/>
                  </a:cubicBezTo>
                  <a:cubicBezTo>
                    <a:pt x="6137" y="2315"/>
                    <a:pt x="6153" y="2230"/>
                    <a:pt x="6159" y="2202"/>
                  </a:cubicBezTo>
                  <a:cubicBezTo>
                    <a:pt x="6160" y="2197"/>
                    <a:pt x="6158" y="2192"/>
                    <a:pt x="6155" y="2187"/>
                  </a:cubicBezTo>
                  <a:cubicBezTo>
                    <a:pt x="6083" y="2090"/>
                    <a:pt x="6083" y="2090"/>
                    <a:pt x="6083" y="2090"/>
                  </a:cubicBezTo>
                  <a:cubicBezTo>
                    <a:pt x="6082" y="2088"/>
                    <a:pt x="6080" y="2087"/>
                    <a:pt x="6078" y="2085"/>
                  </a:cubicBezTo>
                  <a:cubicBezTo>
                    <a:pt x="6061" y="2074"/>
                    <a:pt x="5972" y="2017"/>
                    <a:pt x="5930" y="1996"/>
                  </a:cubicBezTo>
                  <a:cubicBezTo>
                    <a:pt x="5888" y="1975"/>
                    <a:pt x="5860" y="1917"/>
                    <a:pt x="5854" y="1905"/>
                  </a:cubicBezTo>
                  <a:cubicBezTo>
                    <a:pt x="5853" y="1903"/>
                    <a:pt x="5852" y="1902"/>
                    <a:pt x="5851" y="1900"/>
                  </a:cubicBezTo>
                  <a:cubicBezTo>
                    <a:pt x="5839" y="1886"/>
                    <a:pt x="5764" y="1800"/>
                    <a:pt x="5749" y="1781"/>
                  </a:cubicBezTo>
                  <a:cubicBezTo>
                    <a:pt x="5732" y="1761"/>
                    <a:pt x="5793" y="1711"/>
                    <a:pt x="5819" y="1681"/>
                  </a:cubicBezTo>
                  <a:cubicBezTo>
                    <a:pt x="5846" y="1651"/>
                    <a:pt x="5880" y="1600"/>
                    <a:pt x="5880" y="1577"/>
                  </a:cubicBezTo>
                  <a:cubicBezTo>
                    <a:pt x="5880" y="1553"/>
                    <a:pt x="5850" y="1466"/>
                    <a:pt x="5833" y="1433"/>
                  </a:cubicBezTo>
                  <a:cubicBezTo>
                    <a:pt x="5818" y="1403"/>
                    <a:pt x="5782" y="1332"/>
                    <a:pt x="5774" y="1318"/>
                  </a:cubicBezTo>
                  <a:cubicBezTo>
                    <a:pt x="5774" y="1316"/>
                    <a:pt x="5772" y="1315"/>
                    <a:pt x="5771" y="1313"/>
                  </a:cubicBezTo>
                  <a:cubicBezTo>
                    <a:pt x="5580" y="1120"/>
                    <a:pt x="5580" y="1120"/>
                    <a:pt x="5580" y="1120"/>
                  </a:cubicBezTo>
                  <a:cubicBezTo>
                    <a:pt x="5572" y="1112"/>
                    <a:pt x="5558" y="1112"/>
                    <a:pt x="5551" y="1122"/>
                  </a:cubicBezTo>
                  <a:cubicBezTo>
                    <a:pt x="5526" y="1155"/>
                    <a:pt x="5526" y="1155"/>
                    <a:pt x="5526" y="1155"/>
                  </a:cubicBezTo>
                  <a:cubicBezTo>
                    <a:pt x="5523" y="1159"/>
                    <a:pt x="5521" y="1164"/>
                    <a:pt x="5522" y="1169"/>
                  </a:cubicBezTo>
                  <a:cubicBezTo>
                    <a:pt x="5534" y="1280"/>
                    <a:pt x="5534" y="1280"/>
                    <a:pt x="5534" y="1280"/>
                  </a:cubicBezTo>
                  <a:cubicBezTo>
                    <a:pt x="5534" y="1281"/>
                    <a:pt x="5534" y="1282"/>
                    <a:pt x="5535" y="1283"/>
                  </a:cubicBezTo>
                  <a:cubicBezTo>
                    <a:pt x="5578" y="1442"/>
                    <a:pt x="5578" y="1442"/>
                    <a:pt x="5578" y="1442"/>
                  </a:cubicBezTo>
                  <a:cubicBezTo>
                    <a:pt x="5581" y="1454"/>
                    <a:pt x="5572" y="1466"/>
                    <a:pt x="5559" y="1466"/>
                  </a:cubicBezTo>
                  <a:cubicBezTo>
                    <a:pt x="5539" y="1466"/>
                    <a:pt x="5532" y="1494"/>
                    <a:pt x="5550" y="1503"/>
                  </a:cubicBezTo>
                  <a:cubicBezTo>
                    <a:pt x="5566" y="1511"/>
                    <a:pt x="5579" y="1517"/>
                    <a:pt x="5585" y="1517"/>
                  </a:cubicBezTo>
                  <a:cubicBezTo>
                    <a:pt x="5597" y="1517"/>
                    <a:pt x="5606" y="1573"/>
                    <a:pt x="5610" y="1601"/>
                  </a:cubicBezTo>
                  <a:cubicBezTo>
                    <a:pt x="5611" y="1611"/>
                    <a:pt x="5605" y="1619"/>
                    <a:pt x="5597" y="1622"/>
                  </a:cubicBezTo>
                  <a:cubicBezTo>
                    <a:pt x="5521" y="1649"/>
                    <a:pt x="5521" y="1649"/>
                    <a:pt x="5521" y="1649"/>
                  </a:cubicBezTo>
                  <a:cubicBezTo>
                    <a:pt x="5516" y="1650"/>
                    <a:pt x="5512" y="1650"/>
                    <a:pt x="5508" y="1649"/>
                  </a:cubicBezTo>
                  <a:cubicBezTo>
                    <a:pt x="5479" y="1639"/>
                    <a:pt x="5357" y="1597"/>
                    <a:pt x="5333" y="1600"/>
                  </a:cubicBezTo>
                  <a:cubicBezTo>
                    <a:pt x="5309" y="1603"/>
                    <a:pt x="5341" y="1659"/>
                    <a:pt x="5347" y="1669"/>
                  </a:cubicBezTo>
                  <a:cubicBezTo>
                    <a:pt x="5348" y="1670"/>
                    <a:pt x="5348" y="1671"/>
                    <a:pt x="5349" y="1672"/>
                  </a:cubicBezTo>
                  <a:cubicBezTo>
                    <a:pt x="5374" y="1700"/>
                    <a:pt x="5374" y="1700"/>
                    <a:pt x="5374" y="1700"/>
                  </a:cubicBezTo>
                  <a:cubicBezTo>
                    <a:pt x="5380" y="1707"/>
                    <a:pt x="5381" y="1716"/>
                    <a:pt x="5376" y="1723"/>
                  </a:cubicBezTo>
                  <a:cubicBezTo>
                    <a:pt x="5349" y="1770"/>
                    <a:pt x="5349" y="1770"/>
                    <a:pt x="5349" y="1770"/>
                  </a:cubicBezTo>
                  <a:cubicBezTo>
                    <a:pt x="5348" y="1771"/>
                    <a:pt x="5348" y="1772"/>
                    <a:pt x="5347" y="1772"/>
                  </a:cubicBezTo>
                  <a:cubicBezTo>
                    <a:pt x="5340" y="1781"/>
                    <a:pt x="5285" y="1851"/>
                    <a:pt x="5273" y="1845"/>
                  </a:cubicBezTo>
                  <a:cubicBezTo>
                    <a:pt x="5259" y="1838"/>
                    <a:pt x="5253" y="1842"/>
                    <a:pt x="5229" y="1825"/>
                  </a:cubicBezTo>
                  <a:cubicBezTo>
                    <a:pt x="5206" y="1808"/>
                    <a:pt x="5216" y="1795"/>
                    <a:pt x="5202" y="1741"/>
                  </a:cubicBezTo>
                  <a:cubicBezTo>
                    <a:pt x="5192" y="1700"/>
                    <a:pt x="5188" y="1665"/>
                    <a:pt x="5186" y="1651"/>
                  </a:cubicBezTo>
                  <a:cubicBezTo>
                    <a:pt x="5186" y="1646"/>
                    <a:pt x="5187" y="1642"/>
                    <a:pt x="5189" y="1638"/>
                  </a:cubicBezTo>
                  <a:cubicBezTo>
                    <a:pt x="5316" y="1442"/>
                    <a:pt x="5316" y="1442"/>
                    <a:pt x="5316" y="1442"/>
                  </a:cubicBezTo>
                  <a:cubicBezTo>
                    <a:pt x="5322" y="1433"/>
                    <a:pt x="5320" y="1421"/>
                    <a:pt x="5311" y="1415"/>
                  </a:cubicBezTo>
                  <a:cubicBezTo>
                    <a:pt x="5271" y="1387"/>
                    <a:pt x="5167" y="1315"/>
                    <a:pt x="5159" y="1312"/>
                  </a:cubicBezTo>
                  <a:cubicBezTo>
                    <a:pt x="5150" y="1309"/>
                    <a:pt x="4977" y="1206"/>
                    <a:pt x="4919" y="1172"/>
                  </a:cubicBezTo>
                  <a:cubicBezTo>
                    <a:pt x="4909" y="1166"/>
                    <a:pt x="4896" y="1170"/>
                    <a:pt x="4891" y="1181"/>
                  </a:cubicBezTo>
                  <a:cubicBezTo>
                    <a:pt x="4848" y="1276"/>
                    <a:pt x="4848" y="1276"/>
                    <a:pt x="4848" y="1276"/>
                  </a:cubicBezTo>
                  <a:cubicBezTo>
                    <a:pt x="4841" y="1290"/>
                    <a:pt x="4820" y="1291"/>
                    <a:pt x="4813" y="1276"/>
                  </a:cubicBezTo>
                  <a:cubicBezTo>
                    <a:pt x="4804" y="1258"/>
                    <a:pt x="4791" y="1238"/>
                    <a:pt x="4780" y="1235"/>
                  </a:cubicBezTo>
                  <a:cubicBezTo>
                    <a:pt x="4758" y="1229"/>
                    <a:pt x="4646" y="1247"/>
                    <a:pt x="4626" y="1251"/>
                  </a:cubicBezTo>
                  <a:cubicBezTo>
                    <a:pt x="4623" y="1251"/>
                    <a:pt x="4621" y="1252"/>
                    <a:pt x="4619" y="1253"/>
                  </a:cubicBezTo>
                  <a:cubicBezTo>
                    <a:pt x="4594" y="1268"/>
                    <a:pt x="4419" y="1369"/>
                    <a:pt x="4401" y="1369"/>
                  </a:cubicBezTo>
                  <a:cubicBezTo>
                    <a:pt x="4382" y="1369"/>
                    <a:pt x="4284" y="1454"/>
                    <a:pt x="4271" y="1465"/>
                  </a:cubicBezTo>
                  <a:cubicBezTo>
                    <a:pt x="4270" y="1466"/>
                    <a:pt x="4270" y="1467"/>
                    <a:pt x="4269" y="1467"/>
                  </a:cubicBezTo>
                  <a:cubicBezTo>
                    <a:pt x="4252" y="1477"/>
                    <a:pt x="4092" y="1574"/>
                    <a:pt x="4082" y="1574"/>
                  </a:cubicBezTo>
                  <a:cubicBezTo>
                    <a:pt x="4072" y="1574"/>
                    <a:pt x="4022" y="1574"/>
                    <a:pt x="4012" y="1567"/>
                  </a:cubicBezTo>
                  <a:cubicBezTo>
                    <a:pt x="4004" y="1561"/>
                    <a:pt x="3916" y="1497"/>
                    <a:pt x="3885" y="1474"/>
                  </a:cubicBezTo>
                  <a:cubicBezTo>
                    <a:pt x="3879" y="1469"/>
                    <a:pt x="3870" y="1469"/>
                    <a:pt x="3863" y="1474"/>
                  </a:cubicBezTo>
                  <a:cubicBezTo>
                    <a:pt x="3812" y="1508"/>
                    <a:pt x="3606" y="1647"/>
                    <a:pt x="3562" y="1664"/>
                  </a:cubicBezTo>
                  <a:cubicBezTo>
                    <a:pt x="3517" y="1682"/>
                    <a:pt x="3602" y="1743"/>
                    <a:pt x="3617" y="1753"/>
                  </a:cubicBezTo>
                  <a:cubicBezTo>
                    <a:pt x="3619" y="1754"/>
                    <a:pt x="3620" y="1755"/>
                    <a:pt x="3622" y="1756"/>
                  </a:cubicBezTo>
                  <a:cubicBezTo>
                    <a:pt x="3740" y="1793"/>
                    <a:pt x="3740" y="1793"/>
                    <a:pt x="3740" y="1793"/>
                  </a:cubicBezTo>
                  <a:cubicBezTo>
                    <a:pt x="3745" y="1794"/>
                    <a:pt x="3748" y="1797"/>
                    <a:pt x="3751" y="1801"/>
                  </a:cubicBezTo>
                  <a:cubicBezTo>
                    <a:pt x="3800" y="1875"/>
                    <a:pt x="3800" y="1875"/>
                    <a:pt x="3800" y="1875"/>
                  </a:cubicBezTo>
                  <a:cubicBezTo>
                    <a:pt x="3809" y="1888"/>
                    <a:pt x="3800" y="1906"/>
                    <a:pt x="3784" y="1906"/>
                  </a:cubicBezTo>
                  <a:cubicBezTo>
                    <a:pt x="3683" y="1906"/>
                    <a:pt x="3683" y="1906"/>
                    <a:pt x="3683" y="1906"/>
                  </a:cubicBezTo>
                  <a:cubicBezTo>
                    <a:pt x="3581" y="1906"/>
                    <a:pt x="3718" y="1972"/>
                    <a:pt x="3732" y="1979"/>
                  </a:cubicBezTo>
                  <a:cubicBezTo>
                    <a:pt x="3733" y="1979"/>
                    <a:pt x="3734" y="1979"/>
                    <a:pt x="3735" y="1980"/>
                  </a:cubicBezTo>
                  <a:cubicBezTo>
                    <a:pt x="3744" y="1983"/>
                    <a:pt x="3817" y="2009"/>
                    <a:pt x="3807" y="2087"/>
                  </a:cubicBezTo>
                  <a:cubicBezTo>
                    <a:pt x="3798" y="2162"/>
                    <a:pt x="3887" y="2180"/>
                    <a:pt x="3907" y="2183"/>
                  </a:cubicBezTo>
                  <a:cubicBezTo>
                    <a:pt x="3910" y="2184"/>
                    <a:pt x="3913" y="2185"/>
                    <a:pt x="3915" y="2187"/>
                  </a:cubicBezTo>
                  <a:cubicBezTo>
                    <a:pt x="4002" y="2246"/>
                    <a:pt x="4002" y="2246"/>
                    <a:pt x="4002" y="2246"/>
                  </a:cubicBezTo>
                  <a:cubicBezTo>
                    <a:pt x="4006" y="2249"/>
                    <a:pt x="4009" y="2254"/>
                    <a:pt x="4010" y="2259"/>
                  </a:cubicBezTo>
                  <a:cubicBezTo>
                    <a:pt x="4018" y="2301"/>
                    <a:pt x="4054" y="2499"/>
                    <a:pt x="4039" y="2529"/>
                  </a:cubicBezTo>
                  <a:cubicBezTo>
                    <a:pt x="4022" y="2563"/>
                    <a:pt x="4099" y="2667"/>
                    <a:pt x="4106" y="2677"/>
                  </a:cubicBezTo>
                  <a:cubicBezTo>
                    <a:pt x="4112" y="2687"/>
                    <a:pt x="4173" y="2714"/>
                    <a:pt x="4183" y="2714"/>
                  </a:cubicBezTo>
                  <a:cubicBezTo>
                    <a:pt x="4191" y="2714"/>
                    <a:pt x="4224" y="2762"/>
                    <a:pt x="4234" y="2777"/>
                  </a:cubicBezTo>
                  <a:cubicBezTo>
                    <a:pt x="4236" y="2779"/>
                    <a:pt x="4237" y="2783"/>
                    <a:pt x="4237" y="2786"/>
                  </a:cubicBezTo>
                  <a:cubicBezTo>
                    <a:pt x="4253" y="3029"/>
                    <a:pt x="4253" y="3029"/>
                    <a:pt x="4253" y="3029"/>
                  </a:cubicBezTo>
                  <a:cubicBezTo>
                    <a:pt x="4253" y="3035"/>
                    <a:pt x="4256" y="3041"/>
                    <a:pt x="4262" y="3044"/>
                  </a:cubicBezTo>
                  <a:cubicBezTo>
                    <a:pt x="4390" y="3126"/>
                    <a:pt x="4390" y="3126"/>
                    <a:pt x="4390" y="3126"/>
                  </a:cubicBezTo>
                  <a:cubicBezTo>
                    <a:pt x="4401" y="3133"/>
                    <a:pt x="4415" y="3128"/>
                    <a:pt x="4419" y="3116"/>
                  </a:cubicBezTo>
                  <a:cubicBezTo>
                    <a:pt x="4426" y="3095"/>
                    <a:pt x="4434" y="3066"/>
                    <a:pt x="4434" y="3056"/>
                  </a:cubicBezTo>
                  <a:cubicBezTo>
                    <a:pt x="4434" y="3039"/>
                    <a:pt x="4434" y="3016"/>
                    <a:pt x="4397" y="2985"/>
                  </a:cubicBezTo>
                  <a:cubicBezTo>
                    <a:pt x="4377" y="2968"/>
                    <a:pt x="4373" y="2936"/>
                    <a:pt x="4374" y="2912"/>
                  </a:cubicBezTo>
                  <a:cubicBezTo>
                    <a:pt x="4374" y="2896"/>
                    <a:pt x="4391" y="2888"/>
                    <a:pt x="4404" y="2896"/>
                  </a:cubicBezTo>
                  <a:cubicBezTo>
                    <a:pt x="4438" y="2920"/>
                    <a:pt x="4438" y="2920"/>
                    <a:pt x="4438" y="2920"/>
                  </a:cubicBezTo>
                  <a:cubicBezTo>
                    <a:pt x="4440" y="2921"/>
                    <a:pt x="4442" y="2922"/>
                    <a:pt x="4445" y="2923"/>
                  </a:cubicBezTo>
                  <a:cubicBezTo>
                    <a:pt x="4574" y="2951"/>
                    <a:pt x="4574" y="2951"/>
                    <a:pt x="4574" y="2951"/>
                  </a:cubicBezTo>
                  <a:cubicBezTo>
                    <a:pt x="4577" y="2952"/>
                    <a:pt x="4580" y="2953"/>
                    <a:pt x="4582" y="2955"/>
                  </a:cubicBezTo>
                  <a:cubicBezTo>
                    <a:pt x="4602" y="2972"/>
                    <a:pt x="4696" y="3054"/>
                    <a:pt x="4699" y="3066"/>
                  </a:cubicBezTo>
                  <a:cubicBezTo>
                    <a:pt x="4703" y="3079"/>
                    <a:pt x="4666" y="3113"/>
                    <a:pt x="4649" y="3120"/>
                  </a:cubicBezTo>
                  <a:cubicBezTo>
                    <a:pt x="4637" y="3124"/>
                    <a:pt x="4585" y="3149"/>
                    <a:pt x="4555" y="3164"/>
                  </a:cubicBezTo>
                  <a:cubicBezTo>
                    <a:pt x="4544" y="3169"/>
                    <a:pt x="4541" y="3182"/>
                    <a:pt x="4547" y="3192"/>
                  </a:cubicBezTo>
                  <a:cubicBezTo>
                    <a:pt x="4568" y="3222"/>
                    <a:pt x="4607" y="3276"/>
                    <a:pt x="4622" y="3274"/>
                  </a:cubicBezTo>
                  <a:cubicBezTo>
                    <a:pt x="4642" y="3271"/>
                    <a:pt x="4649" y="3281"/>
                    <a:pt x="4666" y="3274"/>
                  </a:cubicBezTo>
                  <a:cubicBezTo>
                    <a:pt x="4678" y="3269"/>
                    <a:pt x="4712" y="3249"/>
                    <a:pt x="4729" y="3238"/>
                  </a:cubicBezTo>
                  <a:cubicBezTo>
                    <a:pt x="4735" y="3234"/>
                    <a:pt x="4743" y="3234"/>
                    <a:pt x="4749" y="3238"/>
                  </a:cubicBezTo>
                  <a:cubicBezTo>
                    <a:pt x="4766" y="3249"/>
                    <a:pt x="4803" y="3269"/>
                    <a:pt x="4840" y="3274"/>
                  </a:cubicBezTo>
                  <a:cubicBezTo>
                    <a:pt x="4879" y="3279"/>
                    <a:pt x="4880" y="3251"/>
                    <a:pt x="4878" y="3238"/>
                  </a:cubicBezTo>
                  <a:cubicBezTo>
                    <a:pt x="4878" y="3234"/>
                    <a:pt x="4878" y="3230"/>
                    <a:pt x="4880" y="3226"/>
                  </a:cubicBezTo>
                  <a:cubicBezTo>
                    <a:pt x="4914" y="3163"/>
                    <a:pt x="4914" y="3163"/>
                    <a:pt x="4914" y="3163"/>
                  </a:cubicBezTo>
                  <a:cubicBezTo>
                    <a:pt x="4919" y="3152"/>
                    <a:pt x="4932" y="3149"/>
                    <a:pt x="4942" y="3156"/>
                  </a:cubicBezTo>
                  <a:cubicBezTo>
                    <a:pt x="5092" y="3262"/>
                    <a:pt x="5092" y="3262"/>
                    <a:pt x="5092" y="3262"/>
                  </a:cubicBezTo>
                  <a:cubicBezTo>
                    <a:pt x="5101" y="3269"/>
                    <a:pt x="5113" y="3267"/>
                    <a:pt x="5120" y="3258"/>
                  </a:cubicBezTo>
                  <a:close/>
                  <a:moveTo>
                    <a:pt x="5318" y="3540"/>
                  </a:moveTo>
                  <a:cubicBezTo>
                    <a:pt x="5317" y="3540"/>
                    <a:pt x="5307" y="3548"/>
                    <a:pt x="5297" y="3557"/>
                  </a:cubicBezTo>
                  <a:cubicBezTo>
                    <a:pt x="5286" y="3567"/>
                    <a:pt x="5289" y="3585"/>
                    <a:pt x="5303" y="3590"/>
                  </a:cubicBezTo>
                  <a:cubicBezTo>
                    <a:pt x="5337" y="3603"/>
                    <a:pt x="5337" y="3603"/>
                    <a:pt x="5337" y="3603"/>
                  </a:cubicBezTo>
                  <a:cubicBezTo>
                    <a:pt x="5350" y="3608"/>
                    <a:pt x="5363" y="3598"/>
                    <a:pt x="5363" y="3585"/>
                  </a:cubicBezTo>
                  <a:cubicBezTo>
                    <a:pt x="5363" y="3561"/>
                    <a:pt x="5363" y="3561"/>
                    <a:pt x="5363" y="3561"/>
                  </a:cubicBezTo>
                  <a:cubicBezTo>
                    <a:pt x="5363" y="3550"/>
                    <a:pt x="5354" y="3541"/>
                    <a:pt x="5343" y="3541"/>
                  </a:cubicBezTo>
                  <a:cubicBezTo>
                    <a:pt x="5332" y="3541"/>
                    <a:pt x="5319" y="3541"/>
                    <a:pt x="5318" y="3540"/>
                  </a:cubicBezTo>
                  <a:close/>
                  <a:moveTo>
                    <a:pt x="5018" y="3483"/>
                  </a:moveTo>
                  <a:cubicBezTo>
                    <a:pt x="5028" y="3491"/>
                    <a:pt x="5042" y="3488"/>
                    <a:pt x="5048" y="3478"/>
                  </a:cubicBezTo>
                  <a:cubicBezTo>
                    <a:pt x="5060" y="3456"/>
                    <a:pt x="5060" y="3456"/>
                    <a:pt x="5060" y="3456"/>
                  </a:cubicBezTo>
                  <a:cubicBezTo>
                    <a:pt x="5063" y="3451"/>
                    <a:pt x="5064" y="3445"/>
                    <a:pt x="5062" y="3440"/>
                  </a:cubicBezTo>
                  <a:cubicBezTo>
                    <a:pt x="5057" y="3425"/>
                    <a:pt x="5045" y="3395"/>
                    <a:pt x="5038" y="3388"/>
                  </a:cubicBezTo>
                  <a:cubicBezTo>
                    <a:pt x="5028" y="3378"/>
                    <a:pt x="4991" y="3388"/>
                    <a:pt x="4978" y="3375"/>
                  </a:cubicBezTo>
                  <a:cubicBezTo>
                    <a:pt x="4967" y="3364"/>
                    <a:pt x="4963" y="3397"/>
                    <a:pt x="4961" y="3413"/>
                  </a:cubicBezTo>
                  <a:cubicBezTo>
                    <a:pt x="4961" y="3419"/>
                    <a:pt x="4963" y="3424"/>
                    <a:pt x="4966" y="3428"/>
                  </a:cubicBezTo>
                  <a:cubicBezTo>
                    <a:pt x="4976" y="3440"/>
                    <a:pt x="5000" y="3467"/>
                    <a:pt x="5018" y="3483"/>
                  </a:cubicBezTo>
                  <a:close/>
                  <a:moveTo>
                    <a:pt x="4764" y="3328"/>
                  </a:moveTo>
                  <a:cubicBezTo>
                    <a:pt x="4760" y="3318"/>
                    <a:pt x="4749" y="3314"/>
                    <a:pt x="4739" y="3318"/>
                  </a:cubicBezTo>
                  <a:cubicBezTo>
                    <a:pt x="4714" y="3328"/>
                    <a:pt x="4714" y="3328"/>
                    <a:pt x="4714" y="3328"/>
                  </a:cubicBezTo>
                  <a:cubicBezTo>
                    <a:pt x="4700" y="3334"/>
                    <a:pt x="4697" y="3352"/>
                    <a:pt x="4709" y="3362"/>
                  </a:cubicBezTo>
                  <a:cubicBezTo>
                    <a:pt x="4737" y="3383"/>
                    <a:pt x="4737" y="3383"/>
                    <a:pt x="4737" y="3383"/>
                  </a:cubicBezTo>
                  <a:cubicBezTo>
                    <a:pt x="4747" y="3391"/>
                    <a:pt x="4761" y="3387"/>
                    <a:pt x="4767" y="3376"/>
                  </a:cubicBezTo>
                  <a:cubicBezTo>
                    <a:pt x="4773" y="3363"/>
                    <a:pt x="4773" y="3363"/>
                    <a:pt x="4773" y="3363"/>
                  </a:cubicBezTo>
                  <a:cubicBezTo>
                    <a:pt x="4775" y="3357"/>
                    <a:pt x="4775" y="3351"/>
                    <a:pt x="4773" y="3346"/>
                  </a:cubicBezTo>
                  <a:lnTo>
                    <a:pt x="4764" y="3328"/>
                  </a:lnTo>
                  <a:close/>
                  <a:moveTo>
                    <a:pt x="3854" y="2338"/>
                  </a:moveTo>
                  <a:cubicBezTo>
                    <a:pt x="3843" y="2341"/>
                    <a:pt x="3834" y="2373"/>
                    <a:pt x="3830" y="2393"/>
                  </a:cubicBezTo>
                  <a:cubicBezTo>
                    <a:pt x="3828" y="2402"/>
                    <a:pt x="3833" y="2411"/>
                    <a:pt x="3841" y="2415"/>
                  </a:cubicBezTo>
                  <a:cubicBezTo>
                    <a:pt x="3904" y="2444"/>
                    <a:pt x="3904" y="2444"/>
                    <a:pt x="3904" y="2444"/>
                  </a:cubicBezTo>
                  <a:cubicBezTo>
                    <a:pt x="3916" y="2450"/>
                    <a:pt x="3930" y="2442"/>
                    <a:pt x="3932" y="2429"/>
                  </a:cubicBezTo>
                  <a:cubicBezTo>
                    <a:pt x="3942" y="2354"/>
                    <a:pt x="3942" y="2354"/>
                    <a:pt x="3942" y="2354"/>
                  </a:cubicBezTo>
                  <a:cubicBezTo>
                    <a:pt x="3944" y="2343"/>
                    <a:pt x="3935" y="2333"/>
                    <a:pt x="3924" y="2332"/>
                  </a:cubicBezTo>
                  <a:cubicBezTo>
                    <a:pt x="3911" y="2331"/>
                    <a:pt x="3893" y="2332"/>
                    <a:pt x="3871" y="2335"/>
                  </a:cubicBezTo>
                  <a:cubicBezTo>
                    <a:pt x="3824" y="2342"/>
                    <a:pt x="3871" y="2335"/>
                    <a:pt x="3854" y="2338"/>
                  </a:cubicBezTo>
                  <a:close/>
                  <a:moveTo>
                    <a:pt x="3757" y="2677"/>
                  </a:moveTo>
                  <a:cubicBezTo>
                    <a:pt x="3757" y="2677"/>
                    <a:pt x="3757" y="2697"/>
                    <a:pt x="3770" y="2697"/>
                  </a:cubicBezTo>
                  <a:cubicBezTo>
                    <a:pt x="3781" y="2697"/>
                    <a:pt x="3830" y="2685"/>
                    <a:pt x="3853" y="2680"/>
                  </a:cubicBezTo>
                  <a:cubicBezTo>
                    <a:pt x="3860" y="2678"/>
                    <a:pt x="3865" y="2672"/>
                    <a:pt x="3867" y="2665"/>
                  </a:cubicBezTo>
                  <a:cubicBezTo>
                    <a:pt x="3880" y="2610"/>
                    <a:pt x="3880" y="2610"/>
                    <a:pt x="3880" y="2610"/>
                  </a:cubicBezTo>
                  <a:cubicBezTo>
                    <a:pt x="3883" y="2598"/>
                    <a:pt x="3874" y="2586"/>
                    <a:pt x="3861" y="2586"/>
                  </a:cubicBezTo>
                  <a:cubicBezTo>
                    <a:pt x="3774" y="2586"/>
                    <a:pt x="3774" y="2586"/>
                    <a:pt x="3774" y="2586"/>
                  </a:cubicBezTo>
                  <a:cubicBezTo>
                    <a:pt x="3760" y="2586"/>
                    <a:pt x="3757" y="2677"/>
                    <a:pt x="3757" y="2677"/>
                  </a:cubicBezTo>
                  <a:close/>
                  <a:moveTo>
                    <a:pt x="1113" y="3029"/>
                  </a:moveTo>
                  <a:cubicBezTo>
                    <a:pt x="1105" y="3018"/>
                    <a:pt x="1091" y="3011"/>
                    <a:pt x="1077" y="3011"/>
                  </a:cubicBezTo>
                  <a:cubicBezTo>
                    <a:pt x="1070" y="3011"/>
                    <a:pt x="1061" y="3011"/>
                    <a:pt x="1054" y="3012"/>
                  </a:cubicBezTo>
                  <a:cubicBezTo>
                    <a:pt x="1052" y="3013"/>
                    <a:pt x="1051" y="3013"/>
                    <a:pt x="1050" y="3013"/>
                  </a:cubicBezTo>
                  <a:cubicBezTo>
                    <a:pt x="1035" y="3016"/>
                    <a:pt x="1022" y="3027"/>
                    <a:pt x="1016" y="3041"/>
                  </a:cubicBezTo>
                  <a:cubicBezTo>
                    <a:pt x="999" y="3088"/>
                    <a:pt x="957" y="3202"/>
                    <a:pt x="957" y="3210"/>
                  </a:cubicBezTo>
                  <a:cubicBezTo>
                    <a:pt x="957" y="3220"/>
                    <a:pt x="983" y="3334"/>
                    <a:pt x="983" y="3334"/>
                  </a:cubicBezTo>
                  <a:cubicBezTo>
                    <a:pt x="983" y="3334"/>
                    <a:pt x="1010" y="3452"/>
                    <a:pt x="1017" y="3495"/>
                  </a:cubicBezTo>
                  <a:cubicBezTo>
                    <a:pt x="1024" y="3539"/>
                    <a:pt x="1074" y="3509"/>
                    <a:pt x="1096" y="3509"/>
                  </a:cubicBezTo>
                  <a:cubicBezTo>
                    <a:pt x="1097" y="3509"/>
                    <a:pt x="1097" y="3509"/>
                    <a:pt x="1097" y="3509"/>
                  </a:cubicBezTo>
                  <a:cubicBezTo>
                    <a:pt x="1126" y="3508"/>
                    <a:pt x="1146" y="3479"/>
                    <a:pt x="1138" y="3451"/>
                  </a:cubicBezTo>
                  <a:cubicBezTo>
                    <a:pt x="1124" y="3405"/>
                    <a:pt x="1104" y="3337"/>
                    <a:pt x="1097" y="3311"/>
                  </a:cubicBezTo>
                  <a:cubicBezTo>
                    <a:pt x="1089" y="3279"/>
                    <a:pt x="1128" y="3153"/>
                    <a:pt x="1144" y="3101"/>
                  </a:cubicBezTo>
                  <a:cubicBezTo>
                    <a:pt x="1148" y="3087"/>
                    <a:pt x="1146" y="3072"/>
                    <a:pt x="1137" y="3061"/>
                  </a:cubicBezTo>
                  <a:lnTo>
                    <a:pt x="1113" y="3029"/>
                  </a:lnTo>
                  <a:close/>
                  <a:moveTo>
                    <a:pt x="923" y="2164"/>
                  </a:moveTo>
                  <a:cubicBezTo>
                    <a:pt x="920" y="2142"/>
                    <a:pt x="885" y="2094"/>
                    <a:pt x="873" y="2078"/>
                  </a:cubicBezTo>
                  <a:cubicBezTo>
                    <a:pt x="871" y="2075"/>
                    <a:pt x="868" y="2072"/>
                    <a:pt x="864" y="2069"/>
                  </a:cubicBezTo>
                  <a:cubicBezTo>
                    <a:pt x="841" y="2053"/>
                    <a:pt x="749" y="1985"/>
                    <a:pt x="729" y="1979"/>
                  </a:cubicBezTo>
                  <a:cubicBezTo>
                    <a:pt x="705" y="1973"/>
                    <a:pt x="695" y="1996"/>
                    <a:pt x="668" y="1999"/>
                  </a:cubicBezTo>
                  <a:cubicBezTo>
                    <a:pt x="646" y="2002"/>
                    <a:pt x="675" y="2084"/>
                    <a:pt x="685" y="2109"/>
                  </a:cubicBezTo>
                  <a:cubicBezTo>
                    <a:pt x="687" y="2114"/>
                    <a:pt x="690" y="2119"/>
                    <a:pt x="693" y="2123"/>
                  </a:cubicBezTo>
                  <a:cubicBezTo>
                    <a:pt x="712" y="2144"/>
                    <a:pt x="776" y="2217"/>
                    <a:pt x="782" y="2237"/>
                  </a:cubicBezTo>
                  <a:cubicBezTo>
                    <a:pt x="786" y="2249"/>
                    <a:pt x="812" y="2288"/>
                    <a:pt x="838" y="2324"/>
                  </a:cubicBezTo>
                  <a:cubicBezTo>
                    <a:pt x="861" y="2355"/>
                    <a:pt x="910" y="2346"/>
                    <a:pt x="919" y="2308"/>
                  </a:cubicBezTo>
                  <a:cubicBezTo>
                    <a:pt x="923" y="2292"/>
                    <a:pt x="925" y="2277"/>
                    <a:pt x="923" y="2268"/>
                  </a:cubicBezTo>
                  <a:cubicBezTo>
                    <a:pt x="916" y="2238"/>
                    <a:pt x="926" y="2191"/>
                    <a:pt x="923" y="2164"/>
                  </a:cubicBezTo>
                  <a:close/>
                  <a:moveTo>
                    <a:pt x="6132" y="3101"/>
                  </a:moveTo>
                  <a:cubicBezTo>
                    <a:pt x="6141" y="3129"/>
                    <a:pt x="6141" y="3129"/>
                    <a:pt x="6141" y="3129"/>
                  </a:cubicBezTo>
                  <a:cubicBezTo>
                    <a:pt x="6143" y="3137"/>
                    <a:pt x="6151" y="3143"/>
                    <a:pt x="6159" y="3143"/>
                  </a:cubicBezTo>
                  <a:cubicBezTo>
                    <a:pt x="6172" y="3143"/>
                    <a:pt x="6172" y="3143"/>
                    <a:pt x="6172" y="3143"/>
                  </a:cubicBezTo>
                  <a:cubicBezTo>
                    <a:pt x="6178" y="3143"/>
                    <a:pt x="6184" y="3140"/>
                    <a:pt x="6188" y="3135"/>
                  </a:cubicBezTo>
                  <a:cubicBezTo>
                    <a:pt x="6196" y="3124"/>
                    <a:pt x="6211" y="3102"/>
                    <a:pt x="6208" y="3093"/>
                  </a:cubicBezTo>
                  <a:cubicBezTo>
                    <a:pt x="6207" y="3088"/>
                    <a:pt x="6207" y="3080"/>
                    <a:pt x="6207" y="3070"/>
                  </a:cubicBezTo>
                  <a:cubicBezTo>
                    <a:pt x="6207" y="3055"/>
                    <a:pt x="6189" y="3046"/>
                    <a:pt x="6176" y="3054"/>
                  </a:cubicBezTo>
                  <a:cubicBezTo>
                    <a:pt x="6140" y="3080"/>
                    <a:pt x="6140" y="3080"/>
                    <a:pt x="6140" y="3080"/>
                  </a:cubicBezTo>
                  <a:cubicBezTo>
                    <a:pt x="6133" y="3084"/>
                    <a:pt x="6130" y="3093"/>
                    <a:pt x="6132" y="3101"/>
                  </a:cubicBezTo>
                  <a:close/>
                  <a:moveTo>
                    <a:pt x="4361" y="3546"/>
                  </a:moveTo>
                  <a:cubicBezTo>
                    <a:pt x="4350" y="3539"/>
                    <a:pt x="4210" y="3442"/>
                    <a:pt x="4193" y="3428"/>
                  </a:cubicBezTo>
                  <a:cubicBezTo>
                    <a:pt x="4176" y="3415"/>
                    <a:pt x="4042" y="3348"/>
                    <a:pt x="4029" y="3328"/>
                  </a:cubicBezTo>
                  <a:cubicBezTo>
                    <a:pt x="4015" y="3307"/>
                    <a:pt x="3834" y="3324"/>
                    <a:pt x="3817" y="3324"/>
                  </a:cubicBezTo>
                  <a:cubicBezTo>
                    <a:pt x="3805" y="3324"/>
                    <a:pt x="3752" y="3390"/>
                    <a:pt x="3727" y="3423"/>
                  </a:cubicBezTo>
                  <a:cubicBezTo>
                    <a:pt x="3720" y="3433"/>
                    <a:pt x="3722" y="3447"/>
                    <a:pt x="3733" y="3453"/>
                  </a:cubicBezTo>
                  <a:cubicBezTo>
                    <a:pt x="3755" y="3466"/>
                    <a:pt x="3787" y="3482"/>
                    <a:pt x="3801" y="3479"/>
                  </a:cubicBezTo>
                  <a:cubicBezTo>
                    <a:pt x="3791" y="3484"/>
                    <a:pt x="3771" y="3493"/>
                    <a:pt x="3750" y="3499"/>
                  </a:cubicBezTo>
                  <a:cubicBezTo>
                    <a:pt x="3719" y="3507"/>
                    <a:pt x="3788" y="3547"/>
                    <a:pt x="3811" y="3559"/>
                  </a:cubicBezTo>
                  <a:cubicBezTo>
                    <a:pt x="3815" y="3561"/>
                    <a:pt x="3820" y="3562"/>
                    <a:pt x="3825" y="3561"/>
                  </a:cubicBezTo>
                  <a:cubicBezTo>
                    <a:pt x="3846" y="3556"/>
                    <a:pt x="3909" y="3542"/>
                    <a:pt x="3948" y="3525"/>
                  </a:cubicBezTo>
                  <a:cubicBezTo>
                    <a:pt x="3995" y="3505"/>
                    <a:pt x="3995" y="3603"/>
                    <a:pt x="4002" y="3613"/>
                  </a:cubicBezTo>
                  <a:cubicBezTo>
                    <a:pt x="4007" y="3621"/>
                    <a:pt x="4095" y="3678"/>
                    <a:pt x="4123" y="3697"/>
                  </a:cubicBezTo>
                  <a:cubicBezTo>
                    <a:pt x="4129" y="3701"/>
                    <a:pt x="4132" y="3707"/>
                    <a:pt x="4132" y="3714"/>
                  </a:cubicBezTo>
                  <a:cubicBezTo>
                    <a:pt x="4132" y="3774"/>
                    <a:pt x="4132" y="3774"/>
                    <a:pt x="4132" y="3774"/>
                  </a:cubicBezTo>
                  <a:cubicBezTo>
                    <a:pt x="4132" y="3784"/>
                    <a:pt x="4126" y="3792"/>
                    <a:pt x="4116" y="3794"/>
                  </a:cubicBezTo>
                  <a:cubicBezTo>
                    <a:pt x="4098" y="3798"/>
                    <a:pt x="4069" y="3804"/>
                    <a:pt x="4062" y="3804"/>
                  </a:cubicBezTo>
                  <a:cubicBezTo>
                    <a:pt x="4057" y="3804"/>
                    <a:pt x="4031" y="3769"/>
                    <a:pt x="4008" y="3737"/>
                  </a:cubicBezTo>
                  <a:cubicBezTo>
                    <a:pt x="3997" y="3721"/>
                    <a:pt x="3972" y="3729"/>
                    <a:pt x="3972" y="3749"/>
                  </a:cubicBezTo>
                  <a:cubicBezTo>
                    <a:pt x="3972" y="3804"/>
                    <a:pt x="3972" y="3804"/>
                    <a:pt x="3972" y="3804"/>
                  </a:cubicBezTo>
                  <a:cubicBezTo>
                    <a:pt x="3972" y="3815"/>
                    <a:pt x="3962" y="3824"/>
                    <a:pt x="3951" y="3824"/>
                  </a:cubicBezTo>
                  <a:cubicBezTo>
                    <a:pt x="3929" y="3824"/>
                    <a:pt x="3929" y="3824"/>
                    <a:pt x="3929" y="3824"/>
                  </a:cubicBezTo>
                  <a:cubicBezTo>
                    <a:pt x="3924" y="3824"/>
                    <a:pt x="3919" y="3822"/>
                    <a:pt x="3915" y="3818"/>
                  </a:cubicBezTo>
                  <a:cubicBezTo>
                    <a:pt x="3903" y="3807"/>
                    <a:pt x="3878" y="3781"/>
                    <a:pt x="3878" y="3774"/>
                  </a:cubicBezTo>
                  <a:cubicBezTo>
                    <a:pt x="3878" y="3764"/>
                    <a:pt x="3832" y="3730"/>
                    <a:pt x="3825" y="3724"/>
                  </a:cubicBezTo>
                  <a:cubicBezTo>
                    <a:pt x="3824" y="3723"/>
                    <a:pt x="3824" y="3723"/>
                    <a:pt x="3823" y="3722"/>
                  </a:cubicBezTo>
                  <a:cubicBezTo>
                    <a:pt x="3723" y="3623"/>
                    <a:pt x="3723" y="3623"/>
                    <a:pt x="3723" y="3623"/>
                  </a:cubicBezTo>
                  <a:cubicBezTo>
                    <a:pt x="3713" y="3613"/>
                    <a:pt x="3686" y="3559"/>
                    <a:pt x="3650" y="3512"/>
                  </a:cubicBezTo>
                  <a:cubicBezTo>
                    <a:pt x="3613" y="3465"/>
                    <a:pt x="3546" y="3462"/>
                    <a:pt x="3508" y="3455"/>
                  </a:cubicBezTo>
                  <a:cubicBezTo>
                    <a:pt x="3471" y="3448"/>
                    <a:pt x="3398" y="3546"/>
                    <a:pt x="3385" y="3542"/>
                  </a:cubicBezTo>
                  <a:cubicBezTo>
                    <a:pt x="3371" y="3539"/>
                    <a:pt x="3227" y="3472"/>
                    <a:pt x="3207" y="3452"/>
                  </a:cubicBezTo>
                  <a:cubicBezTo>
                    <a:pt x="3187" y="3431"/>
                    <a:pt x="3371" y="3378"/>
                    <a:pt x="3405" y="3374"/>
                  </a:cubicBezTo>
                  <a:cubicBezTo>
                    <a:pt x="3438" y="3371"/>
                    <a:pt x="3428" y="3237"/>
                    <a:pt x="3385" y="3220"/>
                  </a:cubicBezTo>
                  <a:cubicBezTo>
                    <a:pt x="3341" y="3203"/>
                    <a:pt x="3304" y="3207"/>
                    <a:pt x="3287" y="3193"/>
                  </a:cubicBezTo>
                  <a:cubicBezTo>
                    <a:pt x="3271" y="3180"/>
                    <a:pt x="3264" y="3140"/>
                    <a:pt x="3237" y="3106"/>
                  </a:cubicBezTo>
                  <a:cubicBezTo>
                    <a:pt x="3210" y="3073"/>
                    <a:pt x="3230" y="3049"/>
                    <a:pt x="3247" y="3046"/>
                  </a:cubicBezTo>
                  <a:cubicBezTo>
                    <a:pt x="3264" y="3042"/>
                    <a:pt x="3334" y="2925"/>
                    <a:pt x="3375" y="2899"/>
                  </a:cubicBezTo>
                  <a:cubicBezTo>
                    <a:pt x="3415" y="2872"/>
                    <a:pt x="3445" y="2881"/>
                    <a:pt x="3445" y="2881"/>
                  </a:cubicBezTo>
                  <a:cubicBezTo>
                    <a:pt x="3445" y="2881"/>
                    <a:pt x="3582" y="2902"/>
                    <a:pt x="3596" y="2898"/>
                  </a:cubicBezTo>
                  <a:cubicBezTo>
                    <a:pt x="3609" y="2895"/>
                    <a:pt x="3643" y="2767"/>
                    <a:pt x="3646" y="2721"/>
                  </a:cubicBezTo>
                  <a:cubicBezTo>
                    <a:pt x="3650" y="2674"/>
                    <a:pt x="3619" y="2596"/>
                    <a:pt x="3613" y="2586"/>
                  </a:cubicBezTo>
                  <a:cubicBezTo>
                    <a:pt x="3607" y="2578"/>
                    <a:pt x="3552" y="2549"/>
                    <a:pt x="3531" y="2537"/>
                  </a:cubicBezTo>
                  <a:cubicBezTo>
                    <a:pt x="3525" y="2534"/>
                    <a:pt x="3519" y="2534"/>
                    <a:pt x="3513" y="2537"/>
                  </a:cubicBezTo>
                  <a:cubicBezTo>
                    <a:pt x="3488" y="2548"/>
                    <a:pt x="3420" y="2578"/>
                    <a:pt x="3415" y="2586"/>
                  </a:cubicBezTo>
                  <a:cubicBezTo>
                    <a:pt x="3409" y="2596"/>
                    <a:pt x="3314" y="2649"/>
                    <a:pt x="3297" y="2659"/>
                  </a:cubicBezTo>
                  <a:cubicBezTo>
                    <a:pt x="3295" y="2660"/>
                    <a:pt x="3293" y="2660"/>
                    <a:pt x="3291" y="2661"/>
                  </a:cubicBezTo>
                  <a:cubicBezTo>
                    <a:pt x="3274" y="2664"/>
                    <a:pt x="3189" y="2681"/>
                    <a:pt x="3147" y="2660"/>
                  </a:cubicBezTo>
                  <a:cubicBezTo>
                    <a:pt x="3100" y="2637"/>
                    <a:pt x="3297" y="2606"/>
                    <a:pt x="3311" y="2590"/>
                  </a:cubicBezTo>
                  <a:cubicBezTo>
                    <a:pt x="3324" y="2573"/>
                    <a:pt x="3445" y="2476"/>
                    <a:pt x="3462" y="2466"/>
                  </a:cubicBezTo>
                  <a:cubicBezTo>
                    <a:pt x="3479" y="2456"/>
                    <a:pt x="3505" y="2362"/>
                    <a:pt x="3495" y="2328"/>
                  </a:cubicBezTo>
                  <a:cubicBezTo>
                    <a:pt x="3485" y="2295"/>
                    <a:pt x="3482" y="2278"/>
                    <a:pt x="3465" y="2268"/>
                  </a:cubicBezTo>
                  <a:cubicBezTo>
                    <a:pt x="3448" y="2258"/>
                    <a:pt x="3368" y="2214"/>
                    <a:pt x="3331" y="2174"/>
                  </a:cubicBezTo>
                  <a:cubicBezTo>
                    <a:pt x="3294" y="2134"/>
                    <a:pt x="3452" y="2157"/>
                    <a:pt x="3465" y="2147"/>
                  </a:cubicBezTo>
                  <a:cubicBezTo>
                    <a:pt x="3479" y="2137"/>
                    <a:pt x="3411" y="2087"/>
                    <a:pt x="3411" y="2077"/>
                  </a:cubicBezTo>
                  <a:cubicBezTo>
                    <a:pt x="3411" y="2067"/>
                    <a:pt x="3452" y="2013"/>
                    <a:pt x="3465" y="1989"/>
                  </a:cubicBezTo>
                  <a:cubicBezTo>
                    <a:pt x="3479" y="1966"/>
                    <a:pt x="3542" y="1892"/>
                    <a:pt x="3546" y="1879"/>
                  </a:cubicBezTo>
                  <a:cubicBezTo>
                    <a:pt x="3549" y="1868"/>
                    <a:pt x="3519" y="1825"/>
                    <a:pt x="3505" y="1807"/>
                  </a:cubicBezTo>
                  <a:cubicBezTo>
                    <a:pt x="3501" y="1801"/>
                    <a:pt x="3495" y="1798"/>
                    <a:pt x="3488" y="1799"/>
                  </a:cubicBezTo>
                  <a:cubicBezTo>
                    <a:pt x="3448" y="1800"/>
                    <a:pt x="3307" y="1804"/>
                    <a:pt x="3247" y="1798"/>
                  </a:cubicBezTo>
                  <a:cubicBezTo>
                    <a:pt x="3177" y="1792"/>
                    <a:pt x="3240" y="1751"/>
                    <a:pt x="3247" y="1731"/>
                  </a:cubicBezTo>
                  <a:cubicBezTo>
                    <a:pt x="3254" y="1711"/>
                    <a:pt x="3304" y="1661"/>
                    <a:pt x="3307" y="1647"/>
                  </a:cubicBezTo>
                  <a:cubicBezTo>
                    <a:pt x="3311" y="1634"/>
                    <a:pt x="3422" y="1614"/>
                    <a:pt x="3438" y="1604"/>
                  </a:cubicBezTo>
                  <a:cubicBezTo>
                    <a:pt x="3454" y="1594"/>
                    <a:pt x="3540" y="1539"/>
                    <a:pt x="3548" y="1534"/>
                  </a:cubicBezTo>
                  <a:cubicBezTo>
                    <a:pt x="3549" y="1533"/>
                    <a:pt x="3549" y="1533"/>
                    <a:pt x="3550" y="1533"/>
                  </a:cubicBezTo>
                  <a:cubicBezTo>
                    <a:pt x="3781" y="1409"/>
                    <a:pt x="3781" y="1409"/>
                    <a:pt x="3781" y="1409"/>
                  </a:cubicBezTo>
                  <a:cubicBezTo>
                    <a:pt x="3785" y="1407"/>
                    <a:pt x="3788" y="1404"/>
                    <a:pt x="3790" y="1399"/>
                  </a:cubicBezTo>
                  <a:cubicBezTo>
                    <a:pt x="3867" y="1219"/>
                    <a:pt x="3867" y="1219"/>
                    <a:pt x="3867" y="1219"/>
                  </a:cubicBezTo>
                  <a:cubicBezTo>
                    <a:pt x="3873" y="1206"/>
                    <a:pt x="3865" y="1193"/>
                    <a:pt x="3852" y="1191"/>
                  </a:cubicBezTo>
                  <a:cubicBezTo>
                    <a:pt x="3820" y="1186"/>
                    <a:pt x="3769" y="1178"/>
                    <a:pt x="3760" y="1178"/>
                  </a:cubicBezTo>
                  <a:cubicBezTo>
                    <a:pt x="3747" y="1178"/>
                    <a:pt x="3697" y="1144"/>
                    <a:pt x="3656" y="1128"/>
                  </a:cubicBezTo>
                  <a:cubicBezTo>
                    <a:pt x="3616" y="1111"/>
                    <a:pt x="3569" y="1077"/>
                    <a:pt x="3549" y="1071"/>
                  </a:cubicBezTo>
                  <a:cubicBezTo>
                    <a:pt x="3529" y="1064"/>
                    <a:pt x="3489" y="1010"/>
                    <a:pt x="3465" y="1003"/>
                  </a:cubicBezTo>
                  <a:cubicBezTo>
                    <a:pt x="3442" y="997"/>
                    <a:pt x="3405" y="987"/>
                    <a:pt x="3378" y="972"/>
                  </a:cubicBezTo>
                  <a:cubicBezTo>
                    <a:pt x="3363" y="964"/>
                    <a:pt x="3344" y="946"/>
                    <a:pt x="3329" y="932"/>
                  </a:cubicBezTo>
                  <a:cubicBezTo>
                    <a:pt x="3318" y="921"/>
                    <a:pt x="3322" y="904"/>
                    <a:pt x="3335" y="898"/>
                  </a:cubicBezTo>
                  <a:cubicBezTo>
                    <a:pt x="3470" y="843"/>
                    <a:pt x="3470" y="843"/>
                    <a:pt x="3470" y="843"/>
                  </a:cubicBezTo>
                  <a:cubicBezTo>
                    <a:pt x="3471" y="843"/>
                    <a:pt x="3473" y="842"/>
                    <a:pt x="3474" y="842"/>
                  </a:cubicBezTo>
                  <a:cubicBezTo>
                    <a:pt x="3543" y="832"/>
                    <a:pt x="3543" y="832"/>
                    <a:pt x="3543" y="832"/>
                  </a:cubicBezTo>
                  <a:cubicBezTo>
                    <a:pt x="3532" y="821"/>
                    <a:pt x="3532" y="821"/>
                    <a:pt x="3532" y="821"/>
                  </a:cubicBezTo>
                  <a:cubicBezTo>
                    <a:pt x="3528" y="818"/>
                    <a:pt x="3527" y="813"/>
                    <a:pt x="3528" y="808"/>
                  </a:cubicBezTo>
                  <a:cubicBezTo>
                    <a:pt x="3550" y="743"/>
                    <a:pt x="3550" y="743"/>
                    <a:pt x="3550" y="743"/>
                  </a:cubicBezTo>
                  <a:cubicBezTo>
                    <a:pt x="3552" y="736"/>
                    <a:pt x="3548" y="728"/>
                    <a:pt x="3540" y="726"/>
                  </a:cubicBezTo>
                  <a:cubicBezTo>
                    <a:pt x="3446" y="706"/>
                    <a:pt x="3446" y="706"/>
                    <a:pt x="3446" y="706"/>
                  </a:cubicBezTo>
                  <a:cubicBezTo>
                    <a:pt x="3445" y="706"/>
                    <a:pt x="3444" y="706"/>
                    <a:pt x="3442" y="705"/>
                  </a:cubicBezTo>
                  <a:cubicBezTo>
                    <a:pt x="3336" y="644"/>
                    <a:pt x="3336" y="644"/>
                    <a:pt x="3336" y="644"/>
                  </a:cubicBezTo>
                  <a:cubicBezTo>
                    <a:pt x="3335" y="644"/>
                    <a:pt x="3334" y="643"/>
                    <a:pt x="3332" y="643"/>
                  </a:cubicBezTo>
                  <a:cubicBezTo>
                    <a:pt x="3224" y="617"/>
                    <a:pt x="3224" y="617"/>
                    <a:pt x="3224" y="617"/>
                  </a:cubicBezTo>
                  <a:cubicBezTo>
                    <a:pt x="3222" y="616"/>
                    <a:pt x="3219" y="615"/>
                    <a:pt x="3217" y="613"/>
                  </a:cubicBezTo>
                  <a:cubicBezTo>
                    <a:pt x="3139" y="523"/>
                    <a:pt x="3139" y="523"/>
                    <a:pt x="3139" y="523"/>
                  </a:cubicBezTo>
                  <a:cubicBezTo>
                    <a:pt x="3139" y="522"/>
                    <a:pt x="3138" y="521"/>
                    <a:pt x="3138" y="520"/>
                  </a:cubicBezTo>
                  <a:cubicBezTo>
                    <a:pt x="3108" y="463"/>
                    <a:pt x="3108" y="463"/>
                    <a:pt x="3108" y="463"/>
                  </a:cubicBezTo>
                  <a:cubicBezTo>
                    <a:pt x="3106" y="460"/>
                    <a:pt x="3105" y="458"/>
                    <a:pt x="3102" y="457"/>
                  </a:cubicBezTo>
                  <a:cubicBezTo>
                    <a:pt x="3086" y="448"/>
                    <a:pt x="3020" y="412"/>
                    <a:pt x="3016" y="385"/>
                  </a:cubicBezTo>
                  <a:cubicBezTo>
                    <a:pt x="3013" y="361"/>
                    <a:pt x="3015" y="340"/>
                    <a:pt x="3016" y="331"/>
                  </a:cubicBezTo>
                  <a:cubicBezTo>
                    <a:pt x="3016" y="327"/>
                    <a:pt x="3015" y="324"/>
                    <a:pt x="3013" y="322"/>
                  </a:cubicBezTo>
                  <a:cubicBezTo>
                    <a:pt x="2997" y="302"/>
                    <a:pt x="2929" y="217"/>
                    <a:pt x="2918" y="196"/>
                  </a:cubicBezTo>
                  <a:cubicBezTo>
                    <a:pt x="2908" y="176"/>
                    <a:pt x="2847" y="104"/>
                    <a:pt x="2832" y="87"/>
                  </a:cubicBezTo>
                  <a:cubicBezTo>
                    <a:pt x="2830" y="84"/>
                    <a:pt x="2827" y="82"/>
                    <a:pt x="2823" y="82"/>
                  </a:cubicBezTo>
                  <a:cubicBezTo>
                    <a:pt x="2797" y="78"/>
                    <a:pt x="2674" y="62"/>
                    <a:pt x="2649" y="55"/>
                  </a:cubicBezTo>
                  <a:cubicBezTo>
                    <a:pt x="2624" y="48"/>
                    <a:pt x="2569" y="12"/>
                    <a:pt x="2555" y="3"/>
                  </a:cubicBezTo>
                  <a:cubicBezTo>
                    <a:pt x="2552" y="1"/>
                    <a:pt x="2550" y="0"/>
                    <a:pt x="2547" y="0"/>
                  </a:cubicBezTo>
                  <a:cubicBezTo>
                    <a:pt x="2458" y="0"/>
                    <a:pt x="2458" y="0"/>
                    <a:pt x="2458" y="0"/>
                  </a:cubicBezTo>
                  <a:cubicBezTo>
                    <a:pt x="2453" y="0"/>
                    <a:pt x="2448" y="3"/>
                    <a:pt x="2446" y="8"/>
                  </a:cubicBezTo>
                  <a:cubicBezTo>
                    <a:pt x="2337" y="246"/>
                    <a:pt x="2337" y="246"/>
                    <a:pt x="2337" y="246"/>
                  </a:cubicBezTo>
                  <a:cubicBezTo>
                    <a:pt x="2336" y="249"/>
                    <a:pt x="2333" y="251"/>
                    <a:pt x="2330" y="253"/>
                  </a:cubicBezTo>
                  <a:cubicBezTo>
                    <a:pt x="2204" y="297"/>
                    <a:pt x="2204" y="297"/>
                    <a:pt x="2204" y="297"/>
                  </a:cubicBezTo>
                  <a:cubicBezTo>
                    <a:pt x="2202" y="298"/>
                    <a:pt x="2200" y="299"/>
                    <a:pt x="2198" y="301"/>
                  </a:cubicBezTo>
                  <a:cubicBezTo>
                    <a:pt x="2148" y="360"/>
                    <a:pt x="2148" y="360"/>
                    <a:pt x="2148" y="360"/>
                  </a:cubicBezTo>
                  <a:cubicBezTo>
                    <a:pt x="2148" y="361"/>
                    <a:pt x="2147" y="361"/>
                    <a:pt x="2147" y="361"/>
                  </a:cubicBezTo>
                  <a:cubicBezTo>
                    <a:pt x="2018" y="486"/>
                    <a:pt x="2018" y="486"/>
                    <a:pt x="2018" y="486"/>
                  </a:cubicBezTo>
                  <a:cubicBezTo>
                    <a:pt x="2015" y="488"/>
                    <a:pt x="2011" y="490"/>
                    <a:pt x="2006" y="489"/>
                  </a:cubicBezTo>
                  <a:cubicBezTo>
                    <a:pt x="1993" y="487"/>
                    <a:pt x="1959" y="484"/>
                    <a:pt x="1944" y="490"/>
                  </a:cubicBezTo>
                  <a:cubicBezTo>
                    <a:pt x="1924" y="497"/>
                    <a:pt x="1927" y="418"/>
                    <a:pt x="1927" y="409"/>
                  </a:cubicBezTo>
                  <a:cubicBezTo>
                    <a:pt x="1927" y="408"/>
                    <a:pt x="1927" y="408"/>
                    <a:pt x="1927" y="407"/>
                  </a:cubicBezTo>
                  <a:cubicBezTo>
                    <a:pt x="1926" y="397"/>
                    <a:pt x="1915" y="289"/>
                    <a:pt x="1903" y="263"/>
                  </a:cubicBezTo>
                  <a:cubicBezTo>
                    <a:pt x="1892" y="238"/>
                    <a:pt x="1828" y="259"/>
                    <a:pt x="1818" y="263"/>
                  </a:cubicBezTo>
                  <a:cubicBezTo>
                    <a:pt x="1818" y="263"/>
                    <a:pt x="1817" y="263"/>
                    <a:pt x="1816" y="263"/>
                  </a:cubicBezTo>
                  <a:cubicBezTo>
                    <a:pt x="1668" y="286"/>
                    <a:pt x="1668" y="286"/>
                    <a:pt x="1668" y="286"/>
                  </a:cubicBezTo>
                  <a:cubicBezTo>
                    <a:pt x="1664" y="286"/>
                    <a:pt x="1661" y="288"/>
                    <a:pt x="1659" y="291"/>
                  </a:cubicBezTo>
                  <a:cubicBezTo>
                    <a:pt x="1575" y="417"/>
                    <a:pt x="1575" y="417"/>
                    <a:pt x="1575" y="417"/>
                  </a:cubicBezTo>
                  <a:cubicBezTo>
                    <a:pt x="1573" y="419"/>
                    <a:pt x="1573" y="421"/>
                    <a:pt x="1573" y="424"/>
                  </a:cubicBezTo>
                  <a:cubicBezTo>
                    <a:pt x="1573" y="531"/>
                    <a:pt x="1573" y="531"/>
                    <a:pt x="1573" y="531"/>
                  </a:cubicBezTo>
                  <a:cubicBezTo>
                    <a:pt x="1573" y="535"/>
                    <a:pt x="1571" y="539"/>
                    <a:pt x="1568" y="541"/>
                  </a:cubicBezTo>
                  <a:cubicBezTo>
                    <a:pt x="1514" y="582"/>
                    <a:pt x="1514" y="582"/>
                    <a:pt x="1514" y="582"/>
                  </a:cubicBezTo>
                  <a:cubicBezTo>
                    <a:pt x="1512" y="584"/>
                    <a:pt x="1510" y="585"/>
                    <a:pt x="1508" y="585"/>
                  </a:cubicBezTo>
                  <a:cubicBezTo>
                    <a:pt x="1420" y="602"/>
                    <a:pt x="1420" y="602"/>
                    <a:pt x="1420" y="602"/>
                  </a:cubicBezTo>
                  <a:cubicBezTo>
                    <a:pt x="1414" y="603"/>
                    <a:pt x="1408" y="600"/>
                    <a:pt x="1405" y="595"/>
                  </a:cubicBezTo>
                  <a:cubicBezTo>
                    <a:pt x="1390" y="566"/>
                    <a:pt x="1342" y="475"/>
                    <a:pt x="1332" y="479"/>
                  </a:cubicBezTo>
                  <a:cubicBezTo>
                    <a:pt x="1320" y="483"/>
                    <a:pt x="1185" y="479"/>
                    <a:pt x="1185" y="479"/>
                  </a:cubicBezTo>
                  <a:cubicBezTo>
                    <a:pt x="1124" y="479"/>
                    <a:pt x="1124" y="479"/>
                    <a:pt x="1124" y="479"/>
                  </a:cubicBezTo>
                  <a:cubicBezTo>
                    <a:pt x="974" y="479"/>
                    <a:pt x="974" y="479"/>
                    <a:pt x="974" y="479"/>
                  </a:cubicBezTo>
                  <a:cubicBezTo>
                    <a:pt x="967" y="479"/>
                    <a:pt x="961" y="484"/>
                    <a:pt x="961" y="492"/>
                  </a:cubicBezTo>
                  <a:cubicBezTo>
                    <a:pt x="961" y="566"/>
                    <a:pt x="961" y="566"/>
                    <a:pt x="961" y="566"/>
                  </a:cubicBezTo>
                  <a:cubicBezTo>
                    <a:pt x="961" y="568"/>
                    <a:pt x="961" y="570"/>
                    <a:pt x="960" y="571"/>
                  </a:cubicBezTo>
                  <a:cubicBezTo>
                    <a:pt x="929" y="648"/>
                    <a:pt x="929" y="648"/>
                    <a:pt x="929" y="648"/>
                  </a:cubicBezTo>
                  <a:cubicBezTo>
                    <a:pt x="929" y="649"/>
                    <a:pt x="928" y="650"/>
                    <a:pt x="927" y="651"/>
                  </a:cubicBezTo>
                  <a:cubicBezTo>
                    <a:pt x="872" y="723"/>
                    <a:pt x="872" y="723"/>
                    <a:pt x="872" y="723"/>
                  </a:cubicBezTo>
                  <a:cubicBezTo>
                    <a:pt x="869" y="727"/>
                    <a:pt x="864" y="729"/>
                    <a:pt x="859" y="728"/>
                  </a:cubicBezTo>
                  <a:cubicBezTo>
                    <a:pt x="747" y="706"/>
                    <a:pt x="747" y="706"/>
                    <a:pt x="747" y="706"/>
                  </a:cubicBezTo>
                  <a:cubicBezTo>
                    <a:pt x="746" y="706"/>
                    <a:pt x="744" y="706"/>
                    <a:pt x="743" y="705"/>
                  </a:cubicBezTo>
                  <a:cubicBezTo>
                    <a:pt x="553" y="604"/>
                    <a:pt x="553" y="604"/>
                    <a:pt x="553" y="604"/>
                  </a:cubicBezTo>
                  <a:cubicBezTo>
                    <a:pt x="548" y="602"/>
                    <a:pt x="542" y="602"/>
                    <a:pt x="538" y="606"/>
                  </a:cubicBezTo>
                  <a:cubicBezTo>
                    <a:pt x="485" y="646"/>
                    <a:pt x="485" y="646"/>
                    <a:pt x="485" y="646"/>
                  </a:cubicBezTo>
                  <a:cubicBezTo>
                    <a:pt x="484" y="647"/>
                    <a:pt x="483" y="647"/>
                    <a:pt x="483" y="648"/>
                  </a:cubicBezTo>
                  <a:cubicBezTo>
                    <a:pt x="476" y="651"/>
                    <a:pt x="436" y="670"/>
                    <a:pt x="410" y="667"/>
                  </a:cubicBezTo>
                  <a:cubicBezTo>
                    <a:pt x="388" y="664"/>
                    <a:pt x="354" y="665"/>
                    <a:pt x="340" y="666"/>
                  </a:cubicBezTo>
                  <a:cubicBezTo>
                    <a:pt x="335" y="667"/>
                    <a:pt x="331" y="665"/>
                    <a:pt x="329" y="662"/>
                  </a:cubicBezTo>
                  <a:cubicBezTo>
                    <a:pt x="258" y="642"/>
                    <a:pt x="258" y="642"/>
                    <a:pt x="258" y="642"/>
                  </a:cubicBezTo>
                  <a:cubicBezTo>
                    <a:pt x="205" y="788"/>
                    <a:pt x="194" y="727"/>
                    <a:pt x="189" y="716"/>
                  </a:cubicBezTo>
                  <a:cubicBezTo>
                    <a:pt x="189" y="718"/>
                    <a:pt x="189" y="720"/>
                    <a:pt x="189" y="722"/>
                  </a:cubicBezTo>
                  <a:cubicBezTo>
                    <a:pt x="202" y="874"/>
                    <a:pt x="202" y="874"/>
                    <a:pt x="202" y="874"/>
                  </a:cubicBezTo>
                  <a:cubicBezTo>
                    <a:pt x="202" y="875"/>
                    <a:pt x="202" y="877"/>
                    <a:pt x="202" y="878"/>
                  </a:cubicBezTo>
                  <a:cubicBezTo>
                    <a:pt x="182" y="1039"/>
                    <a:pt x="182" y="1039"/>
                    <a:pt x="182" y="1039"/>
                  </a:cubicBezTo>
                  <a:cubicBezTo>
                    <a:pt x="182" y="1040"/>
                    <a:pt x="182" y="1041"/>
                    <a:pt x="181" y="1042"/>
                  </a:cubicBezTo>
                  <a:cubicBezTo>
                    <a:pt x="78" y="1429"/>
                    <a:pt x="78" y="1429"/>
                    <a:pt x="78" y="1429"/>
                  </a:cubicBezTo>
                  <a:cubicBezTo>
                    <a:pt x="78" y="1429"/>
                    <a:pt x="78" y="1430"/>
                    <a:pt x="78" y="1430"/>
                  </a:cubicBezTo>
                  <a:cubicBezTo>
                    <a:pt x="4" y="1651"/>
                    <a:pt x="4" y="1651"/>
                    <a:pt x="4" y="1651"/>
                  </a:cubicBezTo>
                  <a:cubicBezTo>
                    <a:pt x="0" y="1662"/>
                    <a:pt x="7" y="1673"/>
                    <a:pt x="18" y="1677"/>
                  </a:cubicBezTo>
                  <a:cubicBezTo>
                    <a:pt x="335" y="1767"/>
                    <a:pt x="335" y="1767"/>
                    <a:pt x="335" y="1767"/>
                  </a:cubicBezTo>
                  <a:cubicBezTo>
                    <a:pt x="338" y="1768"/>
                    <a:pt x="341" y="1769"/>
                    <a:pt x="343" y="1771"/>
                  </a:cubicBezTo>
                  <a:cubicBezTo>
                    <a:pt x="491" y="1908"/>
                    <a:pt x="491" y="1908"/>
                    <a:pt x="491" y="1908"/>
                  </a:cubicBezTo>
                  <a:cubicBezTo>
                    <a:pt x="502" y="1918"/>
                    <a:pt x="519" y="1913"/>
                    <a:pt x="524" y="1899"/>
                  </a:cubicBezTo>
                  <a:cubicBezTo>
                    <a:pt x="524" y="1899"/>
                    <a:pt x="524" y="1899"/>
                    <a:pt x="524" y="1899"/>
                  </a:cubicBezTo>
                  <a:cubicBezTo>
                    <a:pt x="526" y="1893"/>
                    <a:pt x="525" y="1886"/>
                    <a:pt x="521" y="1880"/>
                  </a:cubicBezTo>
                  <a:cubicBezTo>
                    <a:pt x="419" y="1741"/>
                    <a:pt x="419" y="1741"/>
                    <a:pt x="419" y="1741"/>
                  </a:cubicBezTo>
                  <a:cubicBezTo>
                    <a:pt x="417" y="1739"/>
                    <a:pt x="416" y="1736"/>
                    <a:pt x="416" y="1734"/>
                  </a:cubicBezTo>
                  <a:cubicBezTo>
                    <a:pt x="384" y="1596"/>
                    <a:pt x="384" y="1596"/>
                    <a:pt x="384" y="1596"/>
                  </a:cubicBezTo>
                  <a:cubicBezTo>
                    <a:pt x="383" y="1592"/>
                    <a:pt x="384" y="1588"/>
                    <a:pt x="385" y="1585"/>
                  </a:cubicBezTo>
                  <a:cubicBezTo>
                    <a:pt x="392" y="1564"/>
                    <a:pt x="420" y="1489"/>
                    <a:pt x="464" y="1486"/>
                  </a:cubicBezTo>
                  <a:cubicBezTo>
                    <a:pt x="514" y="1483"/>
                    <a:pt x="507" y="1580"/>
                    <a:pt x="511" y="1614"/>
                  </a:cubicBezTo>
                  <a:cubicBezTo>
                    <a:pt x="514" y="1647"/>
                    <a:pt x="618" y="1724"/>
                    <a:pt x="631" y="1735"/>
                  </a:cubicBezTo>
                  <a:cubicBezTo>
                    <a:pt x="644" y="1744"/>
                    <a:pt x="738" y="1811"/>
                    <a:pt x="748" y="1818"/>
                  </a:cubicBezTo>
                  <a:cubicBezTo>
                    <a:pt x="748" y="1818"/>
                    <a:pt x="749" y="1819"/>
                    <a:pt x="750" y="1819"/>
                  </a:cubicBezTo>
                  <a:cubicBezTo>
                    <a:pt x="850" y="1910"/>
                    <a:pt x="850" y="1910"/>
                    <a:pt x="850" y="1910"/>
                  </a:cubicBezTo>
                  <a:cubicBezTo>
                    <a:pt x="852" y="1912"/>
                    <a:pt x="854" y="1913"/>
                    <a:pt x="856" y="1914"/>
                  </a:cubicBezTo>
                  <a:cubicBezTo>
                    <a:pt x="947" y="1954"/>
                    <a:pt x="947" y="1954"/>
                    <a:pt x="947" y="1954"/>
                  </a:cubicBezTo>
                  <a:cubicBezTo>
                    <a:pt x="949" y="1955"/>
                    <a:pt x="951" y="1956"/>
                    <a:pt x="953" y="1956"/>
                  </a:cubicBezTo>
                  <a:cubicBezTo>
                    <a:pt x="1121" y="1969"/>
                    <a:pt x="1121" y="1969"/>
                    <a:pt x="1121" y="1969"/>
                  </a:cubicBezTo>
                  <a:cubicBezTo>
                    <a:pt x="1127" y="1969"/>
                    <a:pt x="1133" y="1973"/>
                    <a:pt x="1136" y="1978"/>
                  </a:cubicBezTo>
                  <a:cubicBezTo>
                    <a:pt x="1256" y="2173"/>
                    <a:pt x="1256" y="2173"/>
                    <a:pt x="1256" y="2173"/>
                  </a:cubicBezTo>
                  <a:cubicBezTo>
                    <a:pt x="1258" y="2176"/>
                    <a:pt x="1259" y="2179"/>
                    <a:pt x="1259" y="2182"/>
                  </a:cubicBezTo>
                  <a:cubicBezTo>
                    <a:pt x="1282" y="2478"/>
                    <a:pt x="1282" y="2478"/>
                    <a:pt x="1282" y="2478"/>
                  </a:cubicBezTo>
                  <a:cubicBezTo>
                    <a:pt x="1282" y="2479"/>
                    <a:pt x="1282" y="2479"/>
                    <a:pt x="1282" y="2480"/>
                  </a:cubicBezTo>
                  <a:cubicBezTo>
                    <a:pt x="1339" y="2906"/>
                    <a:pt x="1339" y="2906"/>
                    <a:pt x="1339" y="2906"/>
                  </a:cubicBezTo>
                  <a:cubicBezTo>
                    <a:pt x="1339" y="2908"/>
                    <a:pt x="1339" y="2909"/>
                    <a:pt x="1339" y="2910"/>
                  </a:cubicBezTo>
                  <a:cubicBezTo>
                    <a:pt x="1312" y="3344"/>
                    <a:pt x="1312" y="3344"/>
                    <a:pt x="1312" y="3344"/>
                  </a:cubicBezTo>
                  <a:cubicBezTo>
                    <a:pt x="1312" y="3346"/>
                    <a:pt x="1312" y="3349"/>
                    <a:pt x="1313" y="3351"/>
                  </a:cubicBezTo>
                  <a:cubicBezTo>
                    <a:pt x="1385" y="3597"/>
                    <a:pt x="1385" y="3597"/>
                    <a:pt x="1385" y="3597"/>
                  </a:cubicBezTo>
                  <a:cubicBezTo>
                    <a:pt x="1386" y="3598"/>
                    <a:pt x="1386" y="3600"/>
                    <a:pt x="1387" y="3601"/>
                  </a:cubicBezTo>
                  <a:cubicBezTo>
                    <a:pt x="1403" y="3627"/>
                    <a:pt x="1557" y="3889"/>
                    <a:pt x="1557" y="3914"/>
                  </a:cubicBezTo>
                  <a:cubicBezTo>
                    <a:pt x="1557" y="3937"/>
                    <a:pt x="1537" y="3972"/>
                    <a:pt x="1532" y="3982"/>
                  </a:cubicBezTo>
                  <a:cubicBezTo>
                    <a:pt x="1531" y="3984"/>
                    <a:pt x="1530" y="3986"/>
                    <a:pt x="1529" y="3988"/>
                  </a:cubicBezTo>
                  <a:cubicBezTo>
                    <a:pt x="1497" y="4137"/>
                    <a:pt x="1497" y="4137"/>
                    <a:pt x="1497" y="4137"/>
                  </a:cubicBezTo>
                  <a:cubicBezTo>
                    <a:pt x="1495" y="4146"/>
                    <a:pt x="1499" y="4155"/>
                    <a:pt x="1508" y="4160"/>
                  </a:cubicBezTo>
                  <a:cubicBezTo>
                    <a:pt x="1604" y="4207"/>
                    <a:pt x="1604" y="4207"/>
                    <a:pt x="1604" y="4207"/>
                  </a:cubicBezTo>
                  <a:cubicBezTo>
                    <a:pt x="1612" y="4210"/>
                    <a:pt x="1621" y="4209"/>
                    <a:pt x="1627" y="4203"/>
                  </a:cubicBezTo>
                  <a:cubicBezTo>
                    <a:pt x="1647" y="4184"/>
                    <a:pt x="1687" y="4145"/>
                    <a:pt x="1694" y="4132"/>
                  </a:cubicBezTo>
                  <a:cubicBezTo>
                    <a:pt x="1704" y="4117"/>
                    <a:pt x="1893" y="4096"/>
                    <a:pt x="1925" y="4093"/>
                  </a:cubicBezTo>
                  <a:cubicBezTo>
                    <a:pt x="1928" y="4092"/>
                    <a:pt x="1931" y="4093"/>
                    <a:pt x="1933" y="4094"/>
                  </a:cubicBezTo>
                  <a:cubicBezTo>
                    <a:pt x="2366" y="4244"/>
                    <a:pt x="2366" y="4244"/>
                    <a:pt x="2366" y="4244"/>
                  </a:cubicBezTo>
                  <a:cubicBezTo>
                    <a:pt x="2370" y="4246"/>
                    <a:pt x="2374" y="4246"/>
                    <a:pt x="2378" y="4245"/>
                  </a:cubicBezTo>
                  <a:cubicBezTo>
                    <a:pt x="2560" y="4197"/>
                    <a:pt x="2560" y="4197"/>
                    <a:pt x="2560" y="4197"/>
                  </a:cubicBezTo>
                  <a:cubicBezTo>
                    <a:pt x="2562" y="4196"/>
                    <a:pt x="2564" y="4196"/>
                    <a:pt x="2566" y="4196"/>
                  </a:cubicBezTo>
                  <a:cubicBezTo>
                    <a:pt x="2824" y="4196"/>
                    <a:pt x="2824" y="4196"/>
                    <a:pt x="2824" y="4196"/>
                  </a:cubicBezTo>
                  <a:cubicBezTo>
                    <a:pt x="2832" y="4196"/>
                    <a:pt x="2840" y="4201"/>
                    <a:pt x="2843" y="4209"/>
                  </a:cubicBezTo>
                  <a:cubicBezTo>
                    <a:pt x="2858" y="4249"/>
                    <a:pt x="2904" y="4367"/>
                    <a:pt x="2915" y="4367"/>
                  </a:cubicBezTo>
                  <a:cubicBezTo>
                    <a:pt x="2929" y="4367"/>
                    <a:pt x="3059" y="4350"/>
                    <a:pt x="3139" y="4324"/>
                  </a:cubicBezTo>
                  <a:cubicBezTo>
                    <a:pt x="3219" y="4297"/>
                    <a:pt x="3271" y="4273"/>
                    <a:pt x="3297" y="4250"/>
                  </a:cubicBezTo>
                  <a:cubicBezTo>
                    <a:pt x="3320" y="4230"/>
                    <a:pt x="3337" y="4195"/>
                    <a:pt x="3343" y="4184"/>
                  </a:cubicBezTo>
                  <a:cubicBezTo>
                    <a:pt x="3344" y="4182"/>
                    <a:pt x="3345" y="4179"/>
                    <a:pt x="3347" y="4178"/>
                  </a:cubicBezTo>
                  <a:cubicBezTo>
                    <a:pt x="3366" y="4161"/>
                    <a:pt x="3460" y="4075"/>
                    <a:pt x="3475" y="4069"/>
                  </a:cubicBezTo>
                  <a:cubicBezTo>
                    <a:pt x="3488" y="4063"/>
                    <a:pt x="3586" y="3936"/>
                    <a:pt x="3628" y="3882"/>
                  </a:cubicBezTo>
                  <a:cubicBezTo>
                    <a:pt x="3637" y="3870"/>
                    <a:pt x="3654" y="3871"/>
                    <a:pt x="3662" y="3884"/>
                  </a:cubicBezTo>
                  <a:cubicBezTo>
                    <a:pt x="3745" y="4029"/>
                    <a:pt x="3745" y="4029"/>
                    <a:pt x="3745" y="4029"/>
                  </a:cubicBezTo>
                  <a:cubicBezTo>
                    <a:pt x="3746" y="4031"/>
                    <a:pt x="3747" y="4033"/>
                    <a:pt x="3748" y="4035"/>
                  </a:cubicBezTo>
                  <a:cubicBezTo>
                    <a:pt x="3779" y="4162"/>
                    <a:pt x="3779" y="4162"/>
                    <a:pt x="3779" y="4162"/>
                  </a:cubicBezTo>
                  <a:cubicBezTo>
                    <a:pt x="3782" y="4172"/>
                    <a:pt x="3791" y="4178"/>
                    <a:pt x="3801" y="4177"/>
                  </a:cubicBezTo>
                  <a:cubicBezTo>
                    <a:pt x="3815" y="4176"/>
                    <a:pt x="3839" y="4176"/>
                    <a:pt x="3881" y="4179"/>
                  </a:cubicBezTo>
                  <a:cubicBezTo>
                    <a:pt x="3964" y="4186"/>
                    <a:pt x="3928" y="4159"/>
                    <a:pt x="3938" y="4146"/>
                  </a:cubicBezTo>
                  <a:cubicBezTo>
                    <a:pt x="3948" y="4132"/>
                    <a:pt x="3955" y="4085"/>
                    <a:pt x="3958" y="4065"/>
                  </a:cubicBezTo>
                  <a:cubicBezTo>
                    <a:pt x="3960" y="4052"/>
                    <a:pt x="3923" y="4044"/>
                    <a:pt x="3900" y="4041"/>
                  </a:cubicBezTo>
                  <a:cubicBezTo>
                    <a:pt x="3889" y="4039"/>
                    <a:pt x="3882" y="4029"/>
                    <a:pt x="3883" y="4019"/>
                  </a:cubicBezTo>
                  <a:cubicBezTo>
                    <a:pt x="3896" y="3873"/>
                    <a:pt x="3896" y="3873"/>
                    <a:pt x="3896" y="3873"/>
                  </a:cubicBezTo>
                  <a:cubicBezTo>
                    <a:pt x="3897" y="3862"/>
                    <a:pt x="3906" y="3854"/>
                    <a:pt x="3916" y="3854"/>
                  </a:cubicBezTo>
                  <a:cubicBezTo>
                    <a:pt x="3957" y="3854"/>
                    <a:pt x="3957" y="3854"/>
                    <a:pt x="3957" y="3854"/>
                  </a:cubicBezTo>
                  <a:cubicBezTo>
                    <a:pt x="3962" y="3854"/>
                    <a:pt x="3967" y="3856"/>
                    <a:pt x="3971" y="3859"/>
                  </a:cubicBezTo>
                  <a:cubicBezTo>
                    <a:pt x="3993" y="3878"/>
                    <a:pt x="4071" y="3946"/>
                    <a:pt x="4086" y="3955"/>
                  </a:cubicBezTo>
                  <a:cubicBezTo>
                    <a:pt x="4102" y="3965"/>
                    <a:pt x="4132" y="3955"/>
                    <a:pt x="4149" y="3951"/>
                  </a:cubicBezTo>
                  <a:cubicBezTo>
                    <a:pt x="4164" y="3948"/>
                    <a:pt x="4262" y="3928"/>
                    <a:pt x="4290" y="3923"/>
                  </a:cubicBezTo>
                  <a:cubicBezTo>
                    <a:pt x="4294" y="3922"/>
                    <a:pt x="4299" y="3922"/>
                    <a:pt x="4303" y="3924"/>
                  </a:cubicBezTo>
                  <a:cubicBezTo>
                    <a:pt x="4332" y="3939"/>
                    <a:pt x="4446" y="3998"/>
                    <a:pt x="4461" y="3998"/>
                  </a:cubicBezTo>
                  <a:cubicBezTo>
                    <a:pt x="4475" y="3998"/>
                    <a:pt x="4447" y="4016"/>
                    <a:pt x="4436" y="4022"/>
                  </a:cubicBezTo>
                  <a:cubicBezTo>
                    <a:pt x="4433" y="4024"/>
                    <a:pt x="4429" y="4025"/>
                    <a:pt x="4426" y="4025"/>
                  </a:cubicBezTo>
                  <a:cubicBezTo>
                    <a:pt x="4329" y="4028"/>
                    <a:pt x="4329" y="4028"/>
                    <a:pt x="4329" y="4028"/>
                  </a:cubicBezTo>
                  <a:cubicBezTo>
                    <a:pt x="4318" y="4028"/>
                    <a:pt x="4310" y="4037"/>
                    <a:pt x="4309" y="4047"/>
                  </a:cubicBezTo>
                  <a:cubicBezTo>
                    <a:pt x="4308" y="4064"/>
                    <a:pt x="4308" y="4064"/>
                    <a:pt x="4308" y="4064"/>
                  </a:cubicBezTo>
                  <a:cubicBezTo>
                    <a:pt x="4307" y="4076"/>
                    <a:pt x="4317" y="4085"/>
                    <a:pt x="4328" y="4085"/>
                  </a:cubicBezTo>
                  <a:cubicBezTo>
                    <a:pt x="4468" y="4085"/>
                    <a:pt x="4468" y="4085"/>
                    <a:pt x="4468" y="4085"/>
                  </a:cubicBezTo>
                  <a:cubicBezTo>
                    <a:pt x="4477" y="4085"/>
                    <a:pt x="4542" y="4036"/>
                    <a:pt x="4560" y="4022"/>
                  </a:cubicBezTo>
                  <a:cubicBezTo>
                    <a:pt x="4564" y="4020"/>
                    <a:pt x="4566" y="4017"/>
                    <a:pt x="4567" y="4013"/>
                  </a:cubicBezTo>
                  <a:cubicBezTo>
                    <a:pt x="4577" y="3985"/>
                    <a:pt x="4622" y="3863"/>
                    <a:pt x="4622" y="3854"/>
                  </a:cubicBezTo>
                  <a:cubicBezTo>
                    <a:pt x="4622" y="3844"/>
                    <a:pt x="4458" y="3690"/>
                    <a:pt x="4438" y="3660"/>
                  </a:cubicBezTo>
                  <a:cubicBezTo>
                    <a:pt x="4418" y="3629"/>
                    <a:pt x="4371" y="3552"/>
                    <a:pt x="4361" y="35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51422" y="2914178"/>
            <a:ext cx="2655340" cy="522704"/>
            <a:chOff x="601312" y="2096530"/>
            <a:chExt cx="2451083" cy="482496"/>
          </a:xfrm>
        </p:grpSpPr>
        <p:sp>
          <p:nvSpPr>
            <p:cNvPr id="21" name="Freeform 20"/>
            <p:cNvSpPr>
              <a:spLocks noChangeArrowheads="1"/>
            </p:cNvSpPr>
            <p:nvPr/>
          </p:nvSpPr>
          <p:spPr bwMode="auto">
            <a:xfrm>
              <a:off x="60131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2" name="Freeform 21"/>
            <p:cNvSpPr>
              <a:spLocks noChangeArrowheads="1"/>
            </p:cNvSpPr>
            <p:nvPr/>
          </p:nvSpPr>
          <p:spPr bwMode="auto">
            <a:xfrm>
              <a:off x="852630"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3" name="Freeform 22"/>
            <p:cNvSpPr>
              <a:spLocks noChangeArrowheads="1"/>
            </p:cNvSpPr>
            <p:nvPr/>
          </p:nvSpPr>
          <p:spPr bwMode="auto">
            <a:xfrm>
              <a:off x="1103948"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4" name="Freeform 23"/>
            <p:cNvSpPr>
              <a:spLocks noChangeArrowheads="1"/>
            </p:cNvSpPr>
            <p:nvPr/>
          </p:nvSpPr>
          <p:spPr bwMode="auto">
            <a:xfrm>
              <a:off x="1355266"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5" name="Freeform 24"/>
            <p:cNvSpPr>
              <a:spLocks noChangeArrowheads="1"/>
            </p:cNvSpPr>
            <p:nvPr/>
          </p:nvSpPr>
          <p:spPr bwMode="auto">
            <a:xfrm>
              <a:off x="1606584"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6" name="Freeform 25"/>
            <p:cNvSpPr>
              <a:spLocks noChangeArrowheads="1"/>
            </p:cNvSpPr>
            <p:nvPr/>
          </p:nvSpPr>
          <p:spPr bwMode="auto">
            <a:xfrm>
              <a:off x="185790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7" name="Freeform 26"/>
            <p:cNvSpPr>
              <a:spLocks noChangeArrowheads="1"/>
            </p:cNvSpPr>
            <p:nvPr/>
          </p:nvSpPr>
          <p:spPr bwMode="auto">
            <a:xfrm>
              <a:off x="2109221"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7"/>
            <p:cNvSpPr>
              <a:spLocks noChangeArrowheads="1"/>
            </p:cNvSpPr>
            <p:nvPr/>
          </p:nvSpPr>
          <p:spPr bwMode="auto">
            <a:xfrm>
              <a:off x="2360539"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ChangeArrowheads="1"/>
            </p:cNvSpPr>
            <p:nvPr/>
          </p:nvSpPr>
          <p:spPr bwMode="auto">
            <a:xfrm>
              <a:off x="2611857"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29"/>
            <p:cNvSpPr>
              <a:spLocks noChangeArrowheads="1"/>
            </p:cNvSpPr>
            <p:nvPr/>
          </p:nvSpPr>
          <p:spPr bwMode="auto">
            <a:xfrm>
              <a:off x="2863175"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3" name="Group 12"/>
          <p:cNvGrpSpPr/>
          <p:nvPr/>
        </p:nvGrpSpPr>
        <p:grpSpPr>
          <a:xfrm>
            <a:off x="640251" y="4746073"/>
            <a:ext cx="2686797" cy="522704"/>
            <a:chOff x="591001" y="3787510"/>
            <a:chExt cx="2480120" cy="482496"/>
          </a:xfrm>
        </p:grpSpPr>
        <p:sp>
          <p:nvSpPr>
            <p:cNvPr id="31" name="Freeform 30"/>
            <p:cNvSpPr>
              <a:spLocks noChangeArrowheads="1"/>
            </p:cNvSpPr>
            <p:nvPr/>
          </p:nvSpPr>
          <p:spPr bwMode="auto">
            <a:xfrm>
              <a:off x="59100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2" name="Freeform 31"/>
            <p:cNvSpPr>
              <a:spLocks noChangeArrowheads="1"/>
            </p:cNvSpPr>
            <p:nvPr/>
          </p:nvSpPr>
          <p:spPr bwMode="auto">
            <a:xfrm>
              <a:off x="841608"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3" name="Freeform 32"/>
            <p:cNvSpPr>
              <a:spLocks noChangeArrowheads="1"/>
            </p:cNvSpPr>
            <p:nvPr/>
          </p:nvSpPr>
          <p:spPr bwMode="auto">
            <a:xfrm>
              <a:off x="109221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4" name="Freeform 33"/>
            <p:cNvSpPr>
              <a:spLocks noChangeArrowheads="1"/>
            </p:cNvSpPr>
            <p:nvPr/>
          </p:nvSpPr>
          <p:spPr bwMode="auto">
            <a:xfrm>
              <a:off x="134282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5" name="Freeform 34"/>
            <p:cNvSpPr>
              <a:spLocks noChangeArrowheads="1"/>
            </p:cNvSpPr>
            <p:nvPr/>
          </p:nvSpPr>
          <p:spPr bwMode="auto">
            <a:xfrm>
              <a:off x="159342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6" name="Freeform 35"/>
            <p:cNvSpPr>
              <a:spLocks noChangeArrowheads="1"/>
            </p:cNvSpPr>
            <p:nvPr/>
          </p:nvSpPr>
          <p:spPr bwMode="auto">
            <a:xfrm>
              <a:off x="184403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7" name="Freeform 36"/>
            <p:cNvSpPr>
              <a:spLocks noChangeArrowheads="1"/>
            </p:cNvSpPr>
            <p:nvPr/>
          </p:nvSpPr>
          <p:spPr bwMode="auto">
            <a:xfrm>
              <a:off x="209464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8" name="Freeform 37"/>
            <p:cNvSpPr>
              <a:spLocks noChangeArrowheads="1"/>
            </p:cNvSpPr>
            <p:nvPr/>
          </p:nvSpPr>
          <p:spPr bwMode="auto">
            <a:xfrm>
              <a:off x="234524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9" name="Freeform 38"/>
            <p:cNvSpPr>
              <a:spLocks noChangeArrowheads="1"/>
            </p:cNvSpPr>
            <p:nvPr/>
          </p:nvSpPr>
          <p:spPr bwMode="auto">
            <a:xfrm>
              <a:off x="2595853"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0" name="Freeform 39"/>
            <p:cNvSpPr>
              <a:spLocks noChangeArrowheads="1"/>
            </p:cNvSpPr>
            <p:nvPr/>
          </p:nvSpPr>
          <p:spPr bwMode="auto">
            <a:xfrm>
              <a:off x="284646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1" name="TextBox 40"/>
          <p:cNvSpPr txBox="1"/>
          <p:nvPr/>
        </p:nvSpPr>
        <p:spPr>
          <a:xfrm>
            <a:off x="643203" y="2250284"/>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71.5%</a:t>
            </a:r>
          </a:p>
        </p:txBody>
      </p:sp>
      <p:sp>
        <p:nvSpPr>
          <p:cNvPr id="42" name="TextBox 41"/>
          <p:cNvSpPr txBox="1"/>
          <p:nvPr/>
        </p:nvSpPr>
        <p:spPr>
          <a:xfrm>
            <a:off x="643203" y="2626398"/>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43" name="TextBox 42"/>
          <p:cNvSpPr txBox="1"/>
          <p:nvPr/>
        </p:nvSpPr>
        <p:spPr>
          <a:xfrm>
            <a:off x="643203" y="4069639"/>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29.2%</a:t>
            </a:r>
          </a:p>
        </p:txBody>
      </p:sp>
      <p:sp>
        <p:nvSpPr>
          <p:cNvPr id="44" name="TextBox 43"/>
          <p:cNvSpPr txBox="1"/>
          <p:nvPr/>
        </p:nvSpPr>
        <p:spPr>
          <a:xfrm>
            <a:off x="643203" y="4445752"/>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45" name="Straight Connector 44"/>
          <p:cNvCxnSpPr/>
          <p:nvPr/>
        </p:nvCxnSpPr>
        <p:spPr>
          <a:xfrm>
            <a:off x="643202" y="3810004"/>
            <a:ext cx="266355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5628247" y="2368642"/>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1" name="Straight Connector 50"/>
          <p:cNvCxnSpPr>
            <a:endCxn id="47" idx="6"/>
          </p:cNvCxnSpPr>
          <p:nvPr/>
        </p:nvCxnSpPr>
        <p:spPr>
          <a:xfrm flipH="1">
            <a:off x="6028165" y="2718781"/>
            <a:ext cx="1311787"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7430558" y="2645530"/>
            <a:ext cx="1086994" cy="364200"/>
            <a:chOff x="6858976" y="1848545"/>
            <a:chExt cx="1003379" cy="336184"/>
          </a:xfrm>
        </p:grpSpPr>
        <p:sp>
          <p:nvSpPr>
            <p:cNvPr id="52" name="TextBox 51"/>
            <p:cNvSpPr txBox="1"/>
            <p:nvPr/>
          </p:nvSpPr>
          <p:spPr>
            <a:xfrm>
              <a:off x="6858976" y="1848545"/>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Denmark</a:t>
              </a:r>
            </a:p>
          </p:txBody>
        </p:sp>
        <p:sp>
          <p:nvSpPr>
            <p:cNvPr id="53" name="TextBox 52"/>
            <p:cNvSpPr txBox="1"/>
            <p:nvPr/>
          </p:nvSpPr>
          <p:spPr>
            <a:xfrm>
              <a:off x="6858976" y="2000063"/>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54" name="Oval 53"/>
          <p:cNvSpPr/>
          <p:nvPr/>
        </p:nvSpPr>
        <p:spPr>
          <a:xfrm>
            <a:off x="5447677" y="3131518"/>
            <a:ext cx="1051436" cy="10514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5" name="Straight Connector 54"/>
          <p:cNvCxnSpPr>
            <a:endCxn id="48" idx="6"/>
          </p:cNvCxnSpPr>
          <p:nvPr/>
        </p:nvCxnSpPr>
        <p:spPr>
          <a:xfrm flipH="1">
            <a:off x="6056352" y="3657235"/>
            <a:ext cx="166723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7825408" y="3588977"/>
            <a:ext cx="1168071" cy="364200"/>
            <a:chOff x="7223453" y="2719418"/>
            <a:chExt cx="1078219" cy="336184"/>
          </a:xfrm>
        </p:grpSpPr>
        <p:sp>
          <p:nvSpPr>
            <p:cNvPr id="56" name="TextBox 55"/>
            <p:cNvSpPr txBox="1"/>
            <p:nvPr/>
          </p:nvSpPr>
          <p:spPr>
            <a:xfrm>
              <a:off x="7223453" y="2719418"/>
              <a:ext cx="107821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central Denmark</a:t>
              </a:r>
            </a:p>
          </p:txBody>
        </p:sp>
        <p:sp>
          <p:nvSpPr>
            <p:cNvPr id="57" name="TextBox 56"/>
            <p:cNvSpPr txBox="1"/>
            <p:nvPr/>
          </p:nvSpPr>
          <p:spPr>
            <a:xfrm>
              <a:off x="7223453" y="2870936"/>
              <a:ext cx="107821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$486m</a:t>
              </a:r>
            </a:p>
          </p:txBody>
        </p:sp>
      </p:grpSp>
      <p:sp>
        <p:nvSpPr>
          <p:cNvPr id="58" name="Oval 57"/>
          <p:cNvSpPr/>
          <p:nvPr/>
        </p:nvSpPr>
        <p:spPr>
          <a:xfrm>
            <a:off x="5773215" y="4278128"/>
            <a:ext cx="400363" cy="40036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6"/>
          </p:cNvCxnSpPr>
          <p:nvPr/>
        </p:nvCxnSpPr>
        <p:spPr>
          <a:xfrm flipH="1">
            <a:off x="6021018" y="4478308"/>
            <a:ext cx="176276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875528" y="4410052"/>
            <a:ext cx="1086994" cy="364200"/>
            <a:chOff x="7269718" y="3477332"/>
            <a:chExt cx="1003379" cy="336184"/>
          </a:xfrm>
        </p:grpSpPr>
        <p:sp>
          <p:nvSpPr>
            <p:cNvPr id="60" name="TextBox 59"/>
            <p:cNvSpPr txBox="1"/>
            <p:nvPr/>
          </p:nvSpPr>
          <p:spPr>
            <a:xfrm>
              <a:off x="7269718" y="3477332"/>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 Denmark</a:t>
              </a:r>
            </a:p>
          </p:txBody>
        </p:sp>
        <p:sp>
          <p:nvSpPr>
            <p:cNvPr id="61" name="TextBox 60"/>
            <p:cNvSpPr txBox="1"/>
            <p:nvPr/>
          </p:nvSpPr>
          <p:spPr>
            <a:xfrm>
              <a:off x="7269718" y="3628850"/>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$106m</a:t>
              </a:r>
            </a:p>
          </p:txBody>
        </p:sp>
      </p:grpSp>
      <p:sp>
        <p:nvSpPr>
          <p:cNvPr id="47" name="Oval 46"/>
          <p:cNvSpPr/>
          <p:nvPr/>
        </p:nvSpPr>
        <p:spPr>
          <a:xfrm>
            <a:off x="5918625" y="26640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890437" y="3574280"/>
            <a:ext cx="165915" cy="16591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2" name="Oval 61"/>
          <p:cNvSpPr/>
          <p:nvPr/>
        </p:nvSpPr>
        <p:spPr>
          <a:xfrm>
            <a:off x="5925775" y="4430688"/>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239911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Indonesia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2903897" y="2314575"/>
            <a:ext cx="6345144" cy="2322563"/>
            <a:chOff x="1611313" y="1635125"/>
            <a:chExt cx="5889625" cy="2155826"/>
          </a:xfrm>
          <a:solidFill>
            <a:schemeClr val="accent6"/>
          </a:solidFill>
        </p:grpSpPr>
        <p:sp>
          <p:nvSpPr>
            <p:cNvPr id="54" name="Freeform 51"/>
            <p:cNvSpPr>
              <a:spLocks/>
            </p:cNvSpPr>
            <p:nvPr/>
          </p:nvSpPr>
          <p:spPr bwMode="auto">
            <a:xfrm>
              <a:off x="3643313" y="2312988"/>
              <a:ext cx="638175" cy="560388"/>
            </a:xfrm>
            <a:custGeom>
              <a:avLst/>
              <a:gdLst>
                <a:gd name="T0" fmla="*/ 736 w 803"/>
                <a:gd name="T1" fmla="*/ 373 h 705"/>
                <a:gd name="T2" fmla="*/ 722 w 803"/>
                <a:gd name="T3" fmla="*/ 460 h 705"/>
                <a:gd name="T4" fmla="*/ 683 w 803"/>
                <a:gd name="T5" fmla="*/ 500 h 705"/>
                <a:gd name="T6" fmla="*/ 653 w 803"/>
                <a:gd name="T7" fmla="*/ 493 h 705"/>
                <a:gd name="T8" fmla="*/ 633 w 803"/>
                <a:gd name="T9" fmla="*/ 560 h 705"/>
                <a:gd name="T10" fmla="*/ 594 w 803"/>
                <a:gd name="T11" fmla="*/ 593 h 705"/>
                <a:gd name="T12" fmla="*/ 536 w 803"/>
                <a:gd name="T13" fmla="*/ 680 h 705"/>
                <a:gd name="T14" fmla="*/ 492 w 803"/>
                <a:gd name="T15" fmla="*/ 684 h 705"/>
                <a:gd name="T16" fmla="*/ 445 w 803"/>
                <a:gd name="T17" fmla="*/ 675 h 705"/>
                <a:gd name="T18" fmla="*/ 435 w 803"/>
                <a:gd name="T19" fmla="*/ 640 h 705"/>
                <a:gd name="T20" fmla="*/ 402 w 803"/>
                <a:gd name="T21" fmla="*/ 659 h 705"/>
                <a:gd name="T22" fmla="*/ 357 w 803"/>
                <a:gd name="T23" fmla="*/ 610 h 705"/>
                <a:gd name="T24" fmla="*/ 338 w 803"/>
                <a:gd name="T25" fmla="*/ 623 h 705"/>
                <a:gd name="T26" fmla="*/ 312 w 803"/>
                <a:gd name="T27" fmla="*/ 656 h 705"/>
                <a:gd name="T28" fmla="*/ 292 w 803"/>
                <a:gd name="T29" fmla="*/ 674 h 705"/>
                <a:gd name="T30" fmla="*/ 220 w 803"/>
                <a:gd name="T31" fmla="*/ 664 h 705"/>
                <a:gd name="T32" fmla="*/ 176 w 803"/>
                <a:gd name="T33" fmla="*/ 695 h 705"/>
                <a:gd name="T34" fmla="*/ 149 w 803"/>
                <a:gd name="T35" fmla="*/ 665 h 705"/>
                <a:gd name="T36" fmla="*/ 159 w 803"/>
                <a:gd name="T37" fmla="*/ 606 h 705"/>
                <a:gd name="T38" fmla="*/ 114 w 803"/>
                <a:gd name="T39" fmla="*/ 600 h 705"/>
                <a:gd name="T40" fmla="*/ 57 w 803"/>
                <a:gd name="T41" fmla="*/ 608 h 705"/>
                <a:gd name="T42" fmla="*/ 12 w 803"/>
                <a:gd name="T43" fmla="*/ 612 h 705"/>
                <a:gd name="T44" fmla="*/ 35 w 803"/>
                <a:gd name="T45" fmla="*/ 572 h 705"/>
                <a:gd name="T46" fmla="*/ 40 w 803"/>
                <a:gd name="T47" fmla="*/ 490 h 705"/>
                <a:gd name="T48" fmla="*/ 21 w 803"/>
                <a:gd name="T49" fmla="*/ 383 h 705"/>
                <a:gd name="T50" fmla="*/ 50 w 803"/>
                <a:gd name="T51" fmla="*/ 360 h 705"/>
                <a:gd name="T52" fmla="*/ 145 w 803"/>
                <a:gd name="T53" fmla="*/ 266 h 705"/>
                <a:gd name="T54" fmla="*/ 227 w 803"/>
                <a:gd name="T55" fmla="*/ 233 h 705"/>
                <a:gd name="T56" fmla="*/ 308 w 803"/>
                <a:gd name="T57" fmla="*/ 223 h 705"/>
                <a:gd name="T58" fmla="*/ 338 w 803"/>
                <a:gd name="T59" fmla="*/ 211 h 705"/>
                <a:gd name="T60" fmla="*/ 387 w 803"/>
                <a:gd name="T61" fmla="*/ 163 h 705"/>
                <a:gd name="T62" fmla="*/ 424 w 803"/>
                <a:gd name="T63" fmla="*/ 115 h 705"/>
                <a:gd name="T64" fmla="*/ 412 w 803"/>
                <a:gd name="T65" fmla="*/ 98 h 705"/>
                <a:gd name="T66" fmla="*/ 425 w 803"/>
                <a:gd name="T67" fmla="*/ 70 h 705"/>
                <a:gd name="T68" fmla="*/ 459 w 803"/>
                <a:gd name="T69" fmla="*/ 41 h 705"/>
                <a:gd name="T70" fmla="*/ 477 w 803"/>
                <a:gd name="T71" fmla="*/ 26 h 705"/>
                <a:gd name="T72" fmla="*/ 586 w 803"/>
                <a:gd name="T73" fmla="*/ 25 h 705"/>
                <a:gd name="T74" fmla="*/ 685 w 803"/>
                <a:gd name="T75" fmla="*/ 7 h 705"/>
                <a:gd name="T76" fmla="*/ 678 w 803"/>
                <a:gd name="T77" fmla="*/ 61 h 705"/>
                <a:gd name="T78" fmla="*/ 652 w 803"/>
                <a:gd name="T79" fmla="*/ 129 h 705"/>
                <a:gd name="T80" fmla="*/ 716 w 803"/>
                <a:gd name="T81" fmla="*/ 127 h 705"/>
                <a:gd name="T82" fmla="*/ 727 w 803"/>
                <a:gd name="T83" fmla="*/ 216 h 705"/>
                <a:gd name="T84" fmla="*/ 803 w 803"/>
                <a:gd name="T85" fmla="*/ 32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3" h="705">
                  <a:moveTo>
                    <a:pt x="766" y="361"/>
                  </a:moveTo>
                  <a:cubicBezTo>
                    <a:pt x="744" y="365"/>
                    <a:pt x="744" y="365"/>
                    <a:pt x="744" y="365"/>
                  </a:cubicBezTo>
                  <a:cubicBezTo>
                    <a:pt x="740" y="366"/>
                    <a:pt x="736" y="369"/>
                    <a:pt x="736" y="373"/>
                  </a:cubicBezTo>
                  <a:cubicBezTo>
                    <a:pt x="730" y="406"/>
                    <a:pt x="730" y="406"/>
                    <a:pt x="730" y="406"/>
                  </a:cubicBezTo>
                  <a:cubicBezTo>
                    <a:pt x="724" y="456"/>
                    <a:pt x="724" y="456"/>
                    <a:pt x="724" y="456"/>
                  </a:cubicBezTo>
                  <a:cubicBezTo>
                    <a:pt x="723" y="457"/>
                    <a:pt x="723" y="458"/>
                    <a:pt x="722" y="460"/>
                  </a:cubicBezTo>
                  <a:cubicBezTo>
                    <a:pt x="719" y="464"/>
                    <a:pt x="711" y="477"/>
                    <a:pt x="710" y="479"/>
                  </a:cubicBezTo>
                  <a:cubicBezTo>
                    <a:pt x="709" y="481"/>
                    <a:pt x="702" y="491"/>
                    <a:pt x="697" y="498"/>
                  </a:cubicBezTo>
                  <a:cubicBezTo>
                    <a:pt x="694" y="503"/>
                    <a:pt x="687" y="504"/>
                    <a:pt x="683" y="500"/>
                  </a:cubicBezTo>
                  <a:cubicBezTo>
                    <a:pt x="668" y="488"/>
                    <a:pt x="668" y="488"/>
                    <a:pt x="668" y="488"/>
                  </a:cubicBezTo>
                  <a:cubicBezTo>
                    <a:pt x="665" y="485"/>
                    <a:pt x="660" y="485"/>
                    <a:pt x="657" y="487"/>
                  </a:cubicBezTo>
                  <a:cubicBezTo>
                    <a:pt x="655" y="488"/>
                    <a:pt x="653" y="490"/>
                    <a:pt x="653" y="493"/>
                  </a:cubicBezTo>
                  <a:cubicBezTo>
                    <a:pt x="653" y="535"/>
                    <a:pt x="653" y="535"/>
                    <a:pt x="653" y="535"/>
                  </a:cubicBezTo>
                  <a:cubicBezTo>
                    <a:pt x="653" y="538"/>
                    <a:pt x="652" y="540"/>
                    <a:pt x="651" y="542"/>
                  </a:cubicBezTo>
                  <a:cubicBezTo>
                    <a:pt x="633" y="560"/>
                    <a:pt x="633" y="560"/>
                    <a:pt x="633" y="560"/>
                  </a:cubicBezTo>
                  <a:cubicBezTo>
                    <a:pt x="633" y="561"/>
                    <a:pt x="633" y="561"/>
                    <a:pt x="632" y="561"/>
                  </a:cubicBezTo>
                  <a:cubicBezTo>
                    <a:pt x="596" y="591"/>
                    <a:pt x="596" y="591"/>
                    <a:pt x="596" y="591"/>
                  </a:cubicBezTo>
                  <a:cubicBezTo>
                    <a:pt x="595" y="592"/>
                    <a:pt x="595" y="592"/>
                    <a:pt x="594" y="593"/>
                  </a:cubicBezTo>
                  <a:cubicBezTo>
                    <a:pt x="592" y="596"/>
                    <a:pt x="583" y="608"/>
                    <a:pt x="582" y="614"/>
                  </a:cubicBezTo>
                  <a:cubicBezTo>
                    <a:pt x="581" y="622"/>
                    <a:pt x="552" y="669"/>
                    <a:pt x="552" y="669"/>
                  </a:cubicBezTo>
                  <a:cubicBezTo>
                    <a:pt x="552" y="669"/>
                    <a:pt x="542" y="684"/>
                    <a:pt x="536" y="680"/>
                  </a:cubicBezTo>
                  <a:cubicBezTo>
                    <a:pt x="532" y="678"/>
                    <a:pt x="523" y="673"/>
                    <a:pt x="516" y="669"/>
                  </a:cubicBezTo>
                  <a:cubicBezTo>
                    <a:pt x="512" y="667"/>
                    <a:pt x="507" y="667"/>
                    <a:pt x="504" y="671"/>
                  </a:cubicBezTo>
                  <a:cubicBezTo>
                    <a:pt x="492" y="684"/>
                    <a:pt x="492" y="684"/>
                    <a:pt x="492" y="684"/>
                  </a:cubicBezTo>
                  <a:cubicBezTo>
                    <a:pt x="490" y="686"/>
                    <a:pt x="487" y="687"/>
                    <a:pt x="485" y="687"/>
                  </a:cubicBezTo>
                  <a:cubicBezTo>
                    <a:pt x="454" y="687"/>
                    <a:pt x="454" y="687"/>
                    <a:pt x="454" y="687"/>
                  </a:cubicBezTo>
                  <a:cubicBezTo>
                    <a:pt x="448" y="687"/>
                    <a:pt x="443" y="681"/>
                    <a:pt x="445" y="675"/>
                  </a:cubicBezTo>
                  <a:cubicBezTo>
                    <a:pt x="449" y="653"/>
                    <a:pt x="449" y="653"/>
                    <a:pt x="449" y="653"/>
                  </a:cubicBezTo>
                  <a:cubicBezTo>
                    <a:pt x="450" y="648"/>
                    <a:pt x="447" y="642"/>
                    <a:pt x="442" y="641"/>
                  </a:cubicBezTo>
                  <a:cubicBezTo>
                    <a:pt x="435" y="640"/>
                    <a:pt x="435" y="640"/>
                    <a:pt x="435" y="640"/>
                  </a:cubicBezTo>
                  <a:cubicBezTo>
                    <a:pt x="431" y="639"/>
                    <a:pt x="427" y="641"/>
                    <a:pt x="425" y="644"/>
                  </a:cubicBezTo>
                  <a:cubicBezTo>
                    <a:pt x="417" y="657"/>
                    <a:pt x="417" y="657"/>
                    <a:pt x="417" y="657"/>
                  </a:cubicBezTo>
                  <a:cubicBezTo>
                    <a:pt x="413" y="662"/>
                    <a:pt x="406" y="663"/>
                    <a:pt x="402" y="659"/>
                  </a:cubicBezTo>
                  <a:cubicBezTo>
                    <a:pt x="378" y="638"/>
                    <a:pt x="378" y="638"/>
                    <a:pt x="378" y="638"/>
                  </a:cubicBezTo>
                  <a:cubicBezTo>
                    <a:pt x="377" y="638"/>
                    <a:pt x="377" y="637"/>
                    <a:pt x="377" y="637"/>
                  </a:cubicBezTo>
                  <a:cubicBezTo>
                    <a:pt x="357" y="610"/>
                    <a:pt x="357" y="610"/>
                    <a:pt x="357" y="610"/>
                  </a:cubicBezTo>
                  <a:cubicBezTo>
                    <a:pt x="352" y="605"/>
                    <a:pt x="344" y="605"/>
                    <a:pt x="340" y="611"/>
                  </a:cubicBezTo>
                  <a:cubicBezTo>
                    <a:pt x="338" y="613"/>
                    <a:pt x="338" y="613"/>
                    <a:pt x="338" y="613"/>
                  </a:cubicBezTo>
                  <a:cubicBezTo>
                    <a:pt x="337" y="616"/>
                    <a:pt x="336" y="620"/>
                    <a:pt x="338" y="623"/>
                  </a:cubicBezTo>
                  <a:cubicBezTo>
                    <a:pt x="341" y="630"/>
                    <a:pt x="341" y="630"/>
                    <a:pt x="341" y="630"/>
                  </a:cubicBezTo>
                  <a:cubicBezTo>
                    <a:pt x="343" y="635"/>
                    <a:pt x="341" y="640"/>
                    <a:pt x="337" y="643"/>
                  </a:cubicBezTo>
                  <a:cubicBezTo>
                    <a:pt x="312" y="656"/>
                    <a:pt x="312" y="656"/>
                    <a:pt x="312" y="656"/>
                  </a:cubicBezTo>
                  <a:cubicBezTo>
                    <a:pt x="311" y="657"/>
                    <a:pt x="310" y="658"/>
                    <a:pt x="309" y="659"/>
                  </a:cubicBezTo>
                  <a:cubicBezTo>
                    <a:pt x="302" y="670"/>
                    <a:pt x="302" y="670"/>
                    <a:pt x="302" y="670"/>
                  </a:cubicBezTo>
                  <a:cubicBezTo>
                    <a:pt x="300" y="673"/>
                    <a:pt x="296" y="675"/>
                    <a:pt x="292" y="674"/>
                  </a:cubicBezTo>
                  <a:cubicBezTo>
                    <a:pt x="242" y="663"/>
                    <a:pt x="242" y="663"/>
                    <a:pt x="242" y="663"/>
                  </a:cubicBezTo>
                  <a:cubicBezTo>
                    <a:pt x="242" y="663"/>
                    <a:pt x="241" y="663"/>
                    <a:pt x="240" y="663"/>
                  </a:cubicBezTo>
                  <a:cubicBezTo>
                    <a:pt x="220" y="664"/>
                    <a:pt x="220" y="664"/>
                    <a:pt x="220" y="664"/>
                  </a:cubicBezTo>
                  <a:cubicBezTo>
                    <a:pt x="218" y="664"/>
                    <a:pt x="216" y="665"/>
                    <a:pt x="214" y="666"/>
                  </a:cubicBezTo>
                  <a:cubicBezTo>
                    <a:pt x="179" y="694"/>
                    <a:pt x="179" y="694"/>
                    <a:pt x="179" y="694"/>
                  </a:cubicBezTo>
                  <a:cubicBezTo>
                    <a:pt x="178" y="695"/>
                    <a:pt x="177" y="695"/>
                    <a:pt x="176" y="695"/>
                  </a:cubicBezTo>
                  <a:cubicBezTo>
                    <a:pt x="158" y="702"/>
                    <a:pt x="158" y="702"/>
                    <a:pt x="158" y="702"/>
                  </a:cubicBezTo>
                  <a:cubicBezTo>
                    <a:pt x="151" y="705"/>
                    <a:pt x="143" y="699"/>
                    <a:pt x="145" y="691"/>
                  </a:cubicBezTo>
                  <a:cubicBezTo>
                    <a:pt x="149" y="665"/>
                    <a:pt x="149" y="665"/>
                    <a:pt x="149" y="665"/>
                  </a:cubicBezTo>
                  <a:cubicBezTo>
                    <a:pt x="149" y="664"/>
                    <a:pt x="149" y="663"/>
                    <a:pt x="149" y="663"/>
                  </a:cubicBezTo>
                  <a:cubicBezTo>
                    <a:pt x="148" y="658"/>
                    <a:pt x="147" y="639"/>
                    <a:pt x="150" y="635"/>
                  </a:cubicBezTo>
                  <a:cubicBezTo>
                    <a:pt x="153" y="630"/>
                    <a:pt x="159" y="618"/>
                    <a:pt x="159" y="606"/>
                  </a:cubicBezTo>
                  <a:cubicBezTo>
                    <a:pt x="159" y="595"/>
                    <a:pt x="150" y="568"/>
                    <a:pt x="147" y="571"/>
                  </a:cubicBezTo>
                  <a:cubicBezTo>
                    <a:pt x="145" y="574"/>
                    <a:pt x="135" y="589"/>
                    <a:pt x="128" y="598"/>
                  </a:cubicBezTo>
                  <a:cubicBezTo>
                    <a:pt x="125" y="603"/>
                    <a:pt x="119" y="604"/>
                    <a:pt x="114" y="600"/>
                  </a:cubicBezTo>
                  <a:cubicBezTo>
                    <a:pt x="93" y="585"/>
                    <a:pt x="93" y="585"/>
                    <a:pt x="93" y="585"/>
                  </a:cubicBezTo>
                  <a:cubicBezTo>
                    <a:pt x="89" y="582"/>
                    <a:pt x="84" y="583"/>
                    <a:pt x="81" y="586"/>
                  </a:cubicBezTo>
                  <a:cubicBezTo>
                    <a:pt x="57" y="608"/>
                    <a:pt x="57" y="608"/>
                    <a:pt x="57" y="608"/>
                  </a:cubicBezTo>
                  <a:cubicBezTo>
                    <a:pt x="55" y="610"/>
                    <a:pt x="53" y="610"/>
                    <a:pt x="51" y="611"/>
                  </a:cubicBezTo>
                  <a:cubicBezTo>
                    <a:pt x="20" y="615"/>
                    <a:pt x="20" y="615"/>
                    <a:pt x="20" y="615"/>
                  </a:cubicBezTo>
                  <a:cubicBezTo>
                    <a:pt x="17" y="615"/>
                    <a:pt x="14" y="614"/>
                    <a:pt x="12" y="612"/>
                  </a:cubicBezTo>
                  <a:cubicBezTo>
                    <a:pt x="4" y="604"/>
                    <a:pt x="4" y="604"/>
                    <a:pt x="4" y="604"/>
                  </a:cubicBezTo>
                  <a:cubicBezTo>
                    <a:pt x="0" y="599"/>
                    <a:pt x="1" y="592"/>
                    <a:pt x="7" y="588"/>
                  </a:cubicBezTo>
                  <a:cubicBezTo>
                    <a:pt x="35" y="572"/>
                    <a:pt x="35" y="572"/>
                    <a:pt x="35" y="572"/>
                  </a:cubicBezTo>
                  <a:cubicBezTo>
                    <a:pt x="54" y="561"/>
                    <a:pt x="54" y="561"/>
                    <a:pt x="54" y="561"/>
                  </a:cubicBezTo>
                  <a:cubicBezTo>
                    <a:pt x="58" y="559"/>
                    <a:pt x="59" y="554"/>
                    <a:pt x="58" y="550"/>
                  </a:cubicBezTo>
                  <a:cubicBezTo>
                    <a:pt x="53" y="533"/>
                    <a:pt x="40" y="492"/>
                    <a:pt x="40" y="490"/>
                  </a:cubicBezTo>
                  <a:cubicBezTo>
                    <a:pt x="40" y="487"/>
                    <a:pt x="42" y="458"/>
                    <a:pt x="43" y="450"/>
                  </a:cubicBezTo>
                  <a:cubicBezTo>
                    <a:pt x="43" y="449"/>
                    <a:pt x="43" y="447"/>
                    <a:pt x="42" y="446"/>
                  </a:cubicBezTo>
                  <a:cubicBezTo>
                    <a:pt x="21" y="383"/>
                    <a:pt x="21" y="383"/>
                    <a:pt x="21" y="383"/>
                  </a:cubicBezTo>
                  <a:cubicBezTo>
                    <a:pt x="20" y="379"/>
                    <a:pt x="22" y="374"/>
                    <a:pt x="27" y="371"/>
                  </a:cubicBezTo>
                  <a:cubicBezTo>
                    <a:pt x="49" y="361"/>
                    <a:pt x="49" y="361"/>
                    <a:pt x="49" y="361"/>
                  </a:cubicBezTo>
                  <a:cubicBezTo>
                    <a:pt x="49" y="361"/>
                    <a:pt x="50" y="360"/>
                    <a:pt x="50" y="360"/>
                  </a:cubicBezTo>
                  <a:cubicBezTo>
                    <a:pt x="102" y="323"/>
                    <a:pt x="102" y="323"/>
                    <a:pt x="102" y="323"/>
                  </a:cubicBezTo>
                  <a:cubicBezTo>
                    <a:pt x="103" y="322"/>
                    <a:pt x="103" y="321"/>
                    <a:pt x="104" y="321"/>
                  </a:cubicBezTo>
                  <a:cubicBezTo>
                    <a:pt x="145" y="266"/>
                    <a:pt x="145" y="266"/>
                    <a:pt x="145" y="266"/>
                  </a:cubicBezTo>
                  <a:cubicBezTo>
                    <a:pt x="146" y="265"/>
                    <a:pt x="148" y="264"/>
                    <a:pt x="149" y="263"/>
                  </a:cubicBezTo>
                  <a:cubicBezTo>
                    <a:pt x="190" y="246"/>
                    <a:pt x="190" y="246"/>
                    <a:pt x="190" y="246"/>
                  </a:cubicBezTo>
                  <a:cubicBezTo>
                    <a:pt x="190" y="246"/>
                    <a:pt x="222" y="233"/>
                    <a:pt x="227" y="233"/>
                  </a:cubicBezTo>
                  <a:cubicBezTo>
                    <a:pt x="274" y="233"/>
                    <a:pt x="274" y="233"/>
                    <a:pt x="274" y="233"/>
                  </a:cubicBezTo>
                  <a:cubicBezTo>
                    <a:pt x="275" y="233"/>
                    <a:pt x="276" y="233"/>
                    <a:pt x="277" y="232"/>
                  </a:cubicBezTo>
                  <a:cubicBezTo>
                    <a:pt x="308" y="223"/>
                    <a:pt x="308" y="223"/>
                    <a:pt x="308" y="223"/>
                  </a:cubicBezTo>
                  <a:cubicBezTo>
                    <a:pt x="309" y="223"/>
                    <a:pt x="309" y="222"/>
                    <a:pt x="309" y="222"/>
                  </a:cubicBezTo>
                  <a:cubicBezTo>
                    <a:pt x="337" y="211"/>
                    <a:pt x="337" y="211"/>
                    <a:pt x="337" y="211"/>
                  </a:cubicBezTo>
                  <a:cubicBezTo>
                    <a:pt x="337" y="211"/>
                    <a:pt x="337" y="211"/>
                    <a:pt x="338" y="211"/>
                  </a:cubicBezTo>
                  <a:cubicBezTo>
                    <a:pt x="341" y="209"/>
                    <a:pt x="366" y="196"/>
                    <a:pt x="369" y="196"/>
                  </a:cubicBezTo>
                  <a:cubicBezTo>
                    <a:pt x="372" y="196"/>
                    <a:pt x="393" y="182"/>
                    <a:pt x="393" y="178"/>
                  </a:cubicBezTo>
                  <a:cubicBezTo>
                    <a:pt x="393" y="175"/>
                    <a:pt x="386" y="167"/>
                    <a:pt x="387" y="163"/>
                  </a:cubicBezTo>
                  <a:cubicBezTo>
                    <a:pt x="388" y="160"/>
                    <a:pt x="407" y="157"/>
                    <a:pt x="410" y="155"/>
                  </a:cubicBezTo>
                  <a:cubicBezTo>
                    <a:pt x="413" y="154"/>
                    <a:pt x="427" y="152"/>
                    <a:pt x="427" y="149"/>
                  </a:cubicBezTo>
                  <a:cubicBezTo>
                    <a:pt x="427" y="146"/>
                    <a:pt x="425" y="124"/>
                    <a:pt x="424" y="115"/>
                  </a:cubicBezTo>
                  <a:cubicBezTo>
                    <a:pt x="424" y="113"/>
                    <a:pt x="423" y="111"/>
                    <a:pt x="421" y="110"/>
                  </a:cubicBezTo>
                  <a:cubicBezTo>
                    <a:pt x="413" y="101"/>
                    <a:pt x="413" y="101"/>
                    <a:pt x="413" y="101"/>
                  </a:cubicBezTo>
                  <a:cubicBezTo>
                    <a:pt x="413" y="100"/>
                    <a:pt x="412" y="99"/>
                    <a:pt x="412" y="98"/>
                  </a:cubicBezTo>
                  <a:cubicBezTo>
                    <a:pt x="406" y="84"/>
                    <a:pt x="406" y="84"/>
                    <a:pt x="406" y="84"/>
                  </a:cubicBezTo>
                  <a:cubicBezTo>
                    <a:pt x="403" y="77"/>
                    <a:pt x="408" y="70"/>
                    <a:pt x="415" y="70"/>
                  </a:cubicBezTo>
                  <a:cubicBezTo>
                    <a:pt x="425" y="70"/>
                    <a:pt x="425" y="70"/>
                    <a:pt x="425" y="70"/>
                  </a:cubicBezTo>
                  <a:cubicBezTo>
                    <a:pt x="432" y="70"/>
                    <a:pt x="432" y="70"/>
                    <a:pt x="432" y="70"/>
                  </a:cubicBezTo>
                  <a:cubicBezTo>
                    <a:pt x="435" y="70"/>
                    <a:pt x="438" y="69"/>
                    <a:pt x="440" y="66"/>
                  </a:cubicBezTo>
                  <a:cubicBezTo>
                    <a:pt x="459" y="41"/>
                    <a:pt x="459" y="41"/>
                    <a:pt x="459" y="41"/>
                  </a:cubicBezTo>
                  <a:cubicBezTo>
                    <a:pt x="459" y="41"/>
                    <a:pt x="459" y="40"/>
                    <a:pt x="459" y="40"/>
                  </a:cubicBezTo>
                  <a:cubicBezTo>
                    <a:pt x="470" y="29"/>
                    <a:pt x="470" y="29"/>
                    <a:pt x="470" y="29"/>
                  </a:cubicBezTo>
                  <a:cubicBezTo>
                    <a:pt x="471" y="27"/>
                    <a:pt x="474" y="26"/>
                    <a:pt x="477" y="26"/>
                  </a:cubicBezTo>
                  <a:cubicBezTo>
                    <a:pt x="518" y="26"/>
                    <a:pt x="518" y="26"/>
                    <a:pt x="518" y="26"/>
                  </a:cubicBezTo>
                  <a:cubicBezTo>
                    <a:pt x="582" y="26"/>
                    <a:pt x="582" y="26"/>
                    <a:pt x="582" y="26"/>
                  </a:cubicBezTo>
                  <a:cubicBezTo>
                    <a:pt x="583" y="26"/>
                    <a:pt x="585" y="25"/>
                    <a:pt x="586" y="25"/>
                  </a:cubicBezTo>
                  <a:cubicBezTo>
                    <a:pt x="595" y="22"/>
                    <a:pt x="638" y="6"/>
                    <a:pt x="643" y="6"/>
                  </a:cubicBezTo>
                  <a:cubicBezTo>
                    <a:pt x="647" y="6"/>
                    <a:pt x="664" y="3"/>
                    <a:pt x="674" y="1"/>
                  </a:cubicBezTo>
                  <a:cubicBezTo>
                    <a:pt x="678" y="0"/>
                    <a:pt x="683" y="3"/>
                    <a:pt x="685" y="7"/>
                  </a:cubicBezTo>
                  <a:cubicBezTo>
                    <a:pt x="696" y="37"/>
                    <a:pt x="696" y="37"/>
                    <a:pt x="696" y="37"/>
                  </a:cubicBezTo>
                  <a:cubicBezTo>
                    <a:pt x="698" y="41"/>
                    <a:pt x="697" y="46"/>
                    <a:pt x="694" y="48"/>
                  </a:cubicBezTo>
                  <a:cubicBezTo>
                    <a:pt x="678" y="61"/>
                    <a:pt x="678" y="61"/>
                    <a:pt x="678" y="61"/>
                  </a:cubicBezTo>
                  <a:cubicBezTo>
                    <a:pt x="678" y="62"/>
                    <a:pt x="677" y="62"/>
                    <a:pt x="677" y="63"/>
                  </a:cubicBezTo>
                  <a:cubicBezTo>
                    <a:pt x="673" y="68"/>
                    <a:pt x="649" y="97"/>
                    <a:pt x="649" y="101"/>
                  </a:cubicBezTo>
                  <a:cubicBezTo>
                    <a:pt x="649" y="105"/>
                    <a:pt x="647" y="122"/>
                    <a:pt x="652" y="129"/>
                  </a:cubicBezTo>
                  <a:cubicBezTo>
                    <a:pt x="656" y="134"/>
                    <a:pt x="667" y="142"/>
                    <a:pt x="674" y="146"/>
                  </a:cubicBezTo>
                  <a:cubicBezTo>
                    <a:pt x="677" y="148"/>
                    <a:pt x="682" y="148"/>
                    <a:pt x="685" y="146"/>
                  </a:cubicBezTo>
                  <a:cubicBezTo>
                    <a:pt x="716" y="127"/>
                    <a:pt x="716" y="127"/>
                    <a:pt x="716" y="127"/>
                  </a:cubicBezTo>
                  <a:cubicBezTo>
                    <a:pt x="716" y="127"/>
                    <a:pt x="731" y="118"/>
                    <a:pt x="732" y="124"/>
                  </a:cubicBezTo>
                  <a:cubicBezTo>
                    <a:pt x="733" y="129"/>
                    <a:pt x="724" y="170"/>
                    <a:pt x="724" y="175"/>
                  </a:cubicBezTo>
                  <a:cubicBezTo>
                    <a:pt x="724" y="179"/>
                    <a:pt x="718" y="203"/>
                    <a:pt x="727" y="216"/>
                  </a:cubicBezTo>
                  <a:cubicBezTo>
                    <a:pt x="737" y="228"/>
                    <a:pt x="749" y="259"/>
                    <a:pt x="758" y="262"/>
                  </a:cubicBezTo>
                  <a:cubicBezTo>
                    <a:pt x="767" y="266"/>
                    <a:pt x="785" y="282"/>
                    <a:pt x="787" y="285"/>
                  </a:cubicBezTo>
                  <a:cubicBezTo>
                    <a:pt x="788" y="288"/>
                    <a:pt x="803" y="324"/>
                    <a:pt x="803" y="327"/>
                  </a:cubicBezTo>
                  <a:cubicBezTo>
                    <a:pt x="803" y="330"/>
                    <a:pt x="778" y="352"/>
                    <a:pt x="771" y="359"/>
                  </a:cubicBezTo>
                  <a:cubicBezTo>
                    <a:pt x="770" y="360"/>
                    <a:pt x="768" y="361"/>
                    <a:pt x="766" y="3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2"/>
            <p:cNvSpPr>
              <a:spLocks/>
            </p:cNvSpPr>
            <p:nvPr/>
          </p:nvSpPr>
          <p:spPr bwMode="auto">
            <a:xfrm>
              <a:off x="4070350" y="2600325"/>
              <a:ext cx="303213" cy="344488"/>
            </a:xfrm>
            <a:custGeom>
              <a:avLst/>
              <a:gdLst>
                <a:gd name="T0" fmla="*/ 329 w 382"/>
                <a:gd name="T1" fmla="*/ 133 h 434"/>
                <a:gd name="T2" fmla="*/ 278 w 382"/>
                <a:gd name="T3" fmla="*/ 96 h 434"/>
                <a:gd name="T4" fmla="*/ 255 w 382"/>
                <a:gd name="T5" fmla="*/ 40 h 434"/>
                <a:gd name="T6" fmla="*/ 242 w 382"/>
                <a:gd name="T7" fmla="*/ 13 h 434"/>
                <a:gd name="T8" fmla="*/ 229 w 382"/>
                <a:gd name="T9" fmla="*/ 0 h 434"/>
                <a:gd name="T10" fmla="*/ 207 w 382"/>
                <a:gd name="T11" fmla="*/ 4 h 434"/>
                <a:gd name="T12" fmla="*/ 193 w 382"/>
                <a:gd name="T13" fmla="*/ 45 h 434"/>
                <a:gd name="T14" fmla="*/ 185 w 382"/>
                <a:gd name="T15" fmla="*/ 99 h 434"/>
                <a:gd name="T16" fmla="*/ 160 w 382"/>
                <a:gd name="T17" fmla="*/ 137 h 434"/>
                <a:gd name="T18" fmla="*/ 131 w 382"/>
                <a:gd name="T19" fmla="*/ 127 h 434"/>
                <a:gd name="T20" fmla="*/ 116 w 382"/>
                <a:gd name="T21" fmla="*/ 132 h 434"/>
                <a:gd name="T22" fmla="*/ 114 w 382"/>
                <a:gd name="T23" fmla="*/ 181 h 434"/>
                <a:gd name="T24" fmla="*/ 95 w 382"/>
                <a:gd name="T25" fmla="*/ 200 h 434"/>
                <a:gd name="T26" fmla="*/ 57 w 382"/>
                <a:gd name="T27" fmla="*/ 232 h 434"/>
                <a:gd name="T28" fmla="*/ 15 w 382"/>
                <a:gd name="T29" fmla="*/ 308 h 434"/>
                <a:gd name="T30" fmla="*/ 1 w 382"/>
                <a:gd name="T31" fmla="*/ 321 h 434"/>
                <a:gd name="T32" fmla="*/ 54 w 382"/>
                <a:gd name="T33" fmla="*/ 356 h 434"/>
                <a:gd name="T34" fmla="*/ 54 w 382"/>
                <a:gd name="T35" fmla="*/ 366 h 434"/>
                <a:gd name="T36" fmla="*/ 68 w 382"/>
                <a:gd name="T37" fmla="*/ 433 h 434"/>
                <a:gd name="T38" fmla="*/ 136 w 382"/>
                <a:gd name="T39" fmla="*/ 408 h 434"/>
                <a:gd name="T40" fmla="*/ 233 w 382"/>
                <a:gd name="T41" fmla="*/ 383 h 434"/>
                <a:gd name="T42" fmla="*/ 279 w 382"/>
                <a:gd name="T43" fmla="*/ 366 h 434"/>
                <a:gd name="T44" fmla="*/ 305 w 382"/>
                <a:gd name="T45" fmla="*/ 420 h 434"/>
                <a:gd name="T46" fmla="*/ 328 w 382"/>
                <a:gd name="T47" fmla="*/ 419 h 434"/>
                <a:gd name="T48" fmla="*/ 347 w 382"/>
                <a:gd name="T49" fmla="*/ 376 h 434"/>
                <a:gd name="T50" fmla="*/ 359 w 382"/>
                <a:gd name="T51" fmla="*/ 327 h 434"/>
                <a:gd name="T52" fmla="*/ 342 w 382"/>
                <a:gd name="T53" fmla="*/ 317 h 434"/>
                <a:gd name="T54" fmla="*/ 325 w 382"/>
                <a:gd name="T55" fmla="*/ 296 h 434"/>
                <a:gd name="T56" fmla="*/ 312 w 382"/>
                <a:gd name="T57" fmla="*/ 283 h 434"/>
                <a:gd name="T58" fmla="*/ 323 w 382"/>
                <a:gd name="T59" fmla="*/ 268 h 434"/>
                <a:gd name="T60" fmla="*/ 312 w 382"/>
                <a:gd name="T61" fmla="*/ 253 h 434"/>
                <a:gd name="T62" fmla="*/ 308 w 382"/>
                <a:gd name="T63" fmla="*/ 230 h 434"/>
                <a:gd name="T64" fmla="*/ 342 w 382"/>
                <a:gd name="T65" fmla="*/ 238 h 434"/>
                <a:gd name="T66" fmla="*/ 349 w 382"/>
                <a:gd name="T67" fmla="*/ 212 h 434"/>
                <a:gd name="T68" fmla="*/ 341 w 382"/>
                <a:gd name="T69" fmla="*/ 179 h 434"/>
                <a:gd name="T70" fmla="*/ 343 w 382"/>
                <a:gd name="T71" fmla="*/ 168 h 434"/>
                <a:gd name="T72" fmla="*/ 372 w 382"/>
                <a:gd name="T73" fmla="*/ 170 h 434"/>
                <a:gd name="T74" fmla="*/ 361 w 382"/>
                <a:gd name="T75" fmla="*/ 14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2" h="434">
                  <a:moveTo>
                    <a:pt x="361" y="140"/>
                  </a:moveTo>
                  <a:cubicBezTo>
                    <a:pt x="358" y="140"/>
                    <a:pt x="339" y="133"/>
                    <a:pt x="329" y="133"/>
                  </a:cubicBezTo>
                  <a:cubicBezTo>
                    <a:pt x="319" y="133"/>
                    <a:pt x="295" y="118"/>
                    <a:pt x="292" y="118"/>
                  </a:cubicBezTo>
                  <a:cubicBezTo>
                    <a:pt x="288" y="118"/>
                    <a:pt x="281" y="100"/>
                    <a:pt x="278" y="96"/>
                  </a:cubicBezTo>
                  <a:cubicBezTo>
                    <a:pt x="275" y="91"/>
                    <a:pt x="266" y="69"/>
                    <a:pt x="266" y="69"/>
                  </a:cubicBezTo>
                  <a:cubicBezTo>
                    <a:pt x="255" y="40"/>
                    <a:pt x="255" y="40"/>
                    <a:pt x="255" y="40"/>
                  </a:cubicBezTo>
                  <a:cubicBezTo>
                    <a:pt x="255" y="40"/>
                    <a:pt x="255" y="40"/>
                    <a:pt x="255" y="40"/>
                  </a:cubicBezTo>
                  <a:cubicBezTo>
                    <a:pt x="242" y="13"/>
                    <a:pt x="242" y="13"/>
                    <a:pt x="242" y="13"/>
                  </a:cubicBezTo>
                  <a:cubicBezTo>
                    <a:pt x="242" y="12"/>
                    <a:pt x="241" y="11"/>
                    <a:pt x="241" y="11"/>
                  </a:cubicBezTo>
                  <a:cubicBezTo>
                    <a:pt x="229" y="0"/>
                    <a:pt x="229" y="0"/>
                    <a:pt x="229" y="0"/>
                  </a:cubicBezTo>
                  <a:cubicBezTo>
                    <a:pt x="229" y="0"/>
                    <a:pt x="229" y="0"/>
                    <a:pt x="229" y="0"/>
                  </a:cubicBezTo>
                  <a:cubicBezTo>
                    <a:pt x="207" y="4"/>
                    <a:pt x="207" y="4"/>
                    <a:pt x="207" y="4"/>
                  </a:cubicBezTo>
                  <a:cubicBezTo>
                    <a:pt x="203" y="5"/>
                    <a:pt x="199" y="8"/>
                    <a:pt x="199" y="12"/>
                  </a:cubicBezTo>
                  <a:cubicBezTo>
                    <a:pt x="193" y="45"/>
                    <a:pt x="193" y="45"/>
                    <a:pt x="193" y="45"/>
                  </a:cubicBezTo>
                  <a:cubicBezTo>
                    <a:pt x="187" y="95"/>
                    <a:pt x="187" y="95"/>
                    <a:pt x="187" y="95"/>
                  </a:cubicBezTo>
                  <a:cubicBezTo>
                    <a:pt x="186" y="96"/>
                    <a:pt x="186" y="97"/>
                    <a:pt x="185" y="99"/>
                  </a:cubicBezTo>
                  <a:cubicBezTo>
                    <a:pt x="182" y="103"/>
                    <a:pt x="174" y="116"/>
                    <a:pt x="173" y="118"/>
                  </a:cubicBezTo>
                  <a:cubicBezTo>
                    <a:pt x="172" y="120"/>
                    <a:pt x="165" y="130"/>
                    <a:pt x="160" y="137"/>
                  </a:cubicBezTo>
                  <a:cubicBezTo>
                    <a:pt x="157" y="142"/>
                    <a:pt x="150" y="143"/>
                    <a:pt x="146" y="139"/>
                  </a:cubicBezTo>
                  <a:cubicBezTo>
                    <a:pt x="131" y="127"/>
                    <a:pt x="131" y="127"/>
                    <a:pt x="131" y="127"/>
                  </a:cubicBezTo>
                  <a:cubicBezTo>
                    <a:pt x="128" y="124"/>
                    <a:pt x="123" y="124"/>
                    <a:pt x="120" y="126"/>
                  </a:cubicBezTo>
                  <a:cubicBezTo>
                    <a:pt x="118" y="127"/>
                    <a:pt x="116" y="129"/>
                    <a:pt x="116" y="132"/>
                  </a:cubicBezTo>
                  <a:cubicBezTo>
                    <a:pt x="116" y="174"/>
                    <a:pt x="116" y="174"/>
                    <a:pt x="116" y="174"/>
                  </a:cubicBezTo>
                  <a:cubicBezTo>
                    <a:pt x="116" y="177"/>
                    <a:pt x="115" y="179"/>
                    <a:pt x="114" y="181"/>
                  </a:cubicBezTo>
                  <a:cubicBezTo>
                    <a:pt x="96" y="199"/>
                    <a:pt x="96" y="199"/>
                    <a:pt x="96" y="199"/>
                  </a:cubicBezTo>
                  <a:cubicBezTo>
                    <a:pt x="96" y="200"/>
                    <a:pt x="96" y="200"/>
                    <a:pt x="95" y="200"/>
                  </a:cubicBezTo>
                  <a:cubicBezTo>
                    <a:pt x="59" y="230"/>
                    <a:pt x="59" y="230"/>
                    <a:pt x="59" y="230"/>
                  </a:cubicBezTo>
                  <a:cubicBezTo>
                    <a:pt x="58" y="231"/>
                    <a:pt x="58" y="231"/>
                    <a:pt x="57" y="232"/>
                  </a:cubicBezTo>
                  <a:cubicBezTo>
                    <a:pt x="55" y="235"/>
                    <a:pt x="46" y="247"/>
                    <a:pt x="45" y="253"/>
                  </a:cubicBezTo>
                  <a:cubicBezTo>
                    <a:pt x="44" y="261"/>
                    <a:pt x="15" y="308"/>
                    <a:pt x="15" y="308"/>
                  </a:cubicBezTo>
                  <a:cubicBezTo>
                    <a:pt x="15" y="308"/>
                    <a:pt x="6" y="322"/>
                    <a:pt x="0" y="320"/>
                  </a:cubicBezTo>
                  <a:cubicBezTo>
                    <a:pt x="0" y="320"/>
                    <a:pt x="0" y="320"/>
                    <a:pt x="1" y="321"/>
                  </a:cubicBezTo>
                  <a:cubicBezTo>
                    <a:pt x="51" y="352"/>
                    <a:pt x="51" y="352"/>
                    <a:pt x="51" y="352"/>
                  </a:cubicBezTo>
                  <a:cubicBezTo>
                    <a:pt x="53" y="352"/>
                    <a:pt x="54" y="354"/>
                    <a:pt x="54" y="356"/>
                  </a:cubicBezTo>
                  <a:cubicBezTo>
                    <a:pt x="54" y="365"/>
                    <a:pt x="54" y="365"/>
                    <a:pt x="54" y="365"/>
                  </a:cubicBezTo>
                  <a:cubicBezTo>
                    <a:pt x="54" y="365"/>
                    <a:pt x="54" y="366"/>
                    <a:pt x="54" y="366"/>
                  </a:cubicBezTo>
                  <a:cubicBezTo>
                    <a:pt x="61" y="428"/>
                    <a:pt x="61" y="428"/>
                    <a:pt x="61" y="428"/>
                  </a:cubicBezTo>
                  <a:cubicBezTo>
                    <a:pt x="61" y="432"/>
                    <a:pt x="65" y="434"/>
                    <a:pt x="68" y="433"/>
                  </a:cubicBezTo>
                  <a:cubicBezTo>
                    <a:pt x="75" y="431"/>
                    <a:pt x="86" y="427"/>
                    <a:pt x="98" y="424"/>
                  </a:cubicBezTo>
                  <a:cubicBezTo>
                    <a:pt x="119" y="419"/>
                    <a:pt x="110" y="421"/>
                    <a:pt x="136" y="408"/>
                  </a:cubicBezTo>
                  <a:cubicBezTo>
                    <a:pt x="162" y="394"/>
                    <a:pt x="169" y="400"/>
                    <a:pt x="179" y="396"/>
                  </a:cubicBezTo>
                  <a:cubicBezTo>
                    <a:pt x="189" y="393"/>
                    <a:pt x="222" y="384"/>
                    <a:pt x="233" y="383"/>
                  </a:cubicBezTo>
                  <a:cubicBezTo>
                    <a:pt x="243" y="382"/>
                    <a:pt x="254" y="383"/>
                    <a:pt x="266" y="375"/>
                  </a:cubicBezTo>
                  <a:cubicBezTo>
                    <a:pt x="271" y="371"/>
                    <a:pt x="275" y="368"/>
                    <a:pt x="279" y="366"/>
                  </a:cubicBezTo>
                  <a:cubicBezTo>
                    <a:pt x="282" y="365"/>
                    <a:pt x="286" y="366"/>
                    <a:pt x="286" y="370"/>
                  </a:cubicBezTo>
                  <a:cubicBezTo>
                    <a:pt x="290" y="383"/>
                    <a:pt x="298" y="413"/>
                    <a:pt x="305" y="420"/>
                  </a:cubicBezTo>
                  <a:cubicBezTo>
                    <a:pt x="312" y="427"/>
                    <a:pt x="322" y="423"/>
                    <a:pt x="325" y="421"/>
                  </a:cubicBezTo>
                  <a:cubicBezTo>
                    <a:pt x="326" y="421"/>
                    <a:pt x="327" y="420"/>
                    <a:pt x="328" y="419"/>
                  </a:cubicBezTo>
                  <a:cubicBezTo>
                    <a:pt x="335" y="400"/>
                    <a:pt x="335" y="400"/>
                    <a:pt x="335" y="400"/>
                  </a:cubicBezTo>
                  <a:cubicBezTo>
                    <a:pt x="343" y="379"/>
                    <a:pt x="343" y="387"/>
                    <a:pt x="347" y="376"/>
                  </a:cubicBezTo>
                  <a:cubicBezTo>
                    <a:pt x="352" y="364"/>
                    <a:pt x="355" y="354"/>
                    <a:pt x="355" y="342"/>
                  </a:cubicBezTo>
                  <a:cubicBezTo>
                    <a:pt x="355" y="338"/>
                    <a:pt x="357" y="332"/>
                    <a:pt x="359" y="327"/>
                  </a:cubicBezTo>
                  <a:cubicBezTo>
                    <a:pt x="362" y="322"/>
                    <a:pt x="355" y="317"/>
                    <a:pt x="351" y="321"/>
                  </a:cubicBezTo>
                  <a:cubicBezTo>
                    <a:pt x="347" y="324"/>
                    <a:pt x="342" y="322"/>
                    <a:pt x="342" y="317"/>
                  </a:cubicBezTo>
                  <a:cubicBezTo>
                    <a:pt x="342" y="311"/>
                    <a:pt x="342" y="304"/>
                    <a:pt x="341" y="297"/>
                  </a:cubicBezTo>
                  <a:cubicBezTo>
                    <a:pt x="337" y="275"/>
                    <a:pt x="332" y="297"/>
                    <a:pt x="325" y="296"/>
                  </a:cubicBezTo>
                  <a:cubicBezTo>
                    <a:pt x="318" y="295"/>
                    <a:pt x="319" y="297"/>
                    <a:pt x="316" y="296"/>
                  </a:cubicBezTo>
                  <a:cubicBezTo>
                    <a:pt x="313" y="295"/>
                    <a:pt x="313" y="290"/>
                    <a:pt x="312" y="283"/>
                  </a:cubicBezTo>
                  <a:cubicBezTo>
                    <a:pt x="312" y="281"/>
                    <a:pt x="313" y="280"/>
                    <a:pt x="314" y="278"/>
                  </a:cubicBezTo>
                  <a:cubicBezTo>
                    <a:pt x="323" y="268"/>
                    <a:pt x="323" y="268"/>
                    <a:pt x="323" y="268"/>
                  </a:cubicBezTo>
                  <a:cubicBezTo>
                    <a:pt x="325" y="266"/>
                    <a:pt x="324" y="262"/>
                    <a:pt x="321" y="260"/>
                  </a:cubicBezTo>
                  <a:cubicBezTo>
                    <a:pt x="318" y="258"/>
                    <a:pt x="314" y="256"/>
                    <a:pt x="312" y="253"/>
                  </a:cubicBezTo>
                  <a:cubicBezTo>
                    <a:pt x="308" y="247"/>
                    <a:pt x="304" y="242"/>
                    <a:pt x="304" y="236"/>
                  </a:cubicBezTo>
                  <a:cubicBezTo>
                    <a:pt x="304" y="230"/>
                    <a:pt x="308" y="230"/>
                    <a:pt x="308" y="230"/>
                  </a:cubicBezTo>
                  <a:cubicBezTo>
                    <a:pt x="308" y="230"/>
                    <a:pt x="329" y="244"/>
                    <a:pt x="334" y="244"/>
                  </a:cubicBezTo>
                  <a:cubicBezTo>
                    <a:pt x="337" y="244"/>
                    <a:pt x="341" y="239"/>
                    <a:pt x="342" y="238"/>
                  </a:cubicBezTo>
                  <a:cubicBezTo>
                    <a:pt x="343" y="237"/>
                    <a:pt x="343" y="237"/>
                    <a:pt x="343" y="236"/>
                  </a:cubicBezTo>
                  <a:cubicBezTo>
                    <a:pt x="344" y="233"/>
                    <a:pt x="349" y="221"/>
                    <a:pt x="349" y="212"/>
                  </a:cubicBezTo>
                  <a:cubicBezTo>
                    <a:pt x="349" y="202"/>
                    <a:pt x="349" y="186"/>
                    <a:pt x="345" y="180"/>
                  </a:cubicBezTo>
                  <a:cubicBezTo>
                    <a:pt x="342" y="174"/>
                    <a:pt x="345" y="180"/>
                    <a:pt x="341" y="179"/>
                  </a:cubicBezTo>
                  <a:cubicBezTo>
                    <a:pt x="339" y="179"/>
                    <a:pt x="338" y="177"/>
                    <a:pt x="337" y="176"/>
                  </a:cubicBezTo>
                  <a:cubicBezTo>
                    <a:pt x="335" y="172"/>
                    <a:pt x="339" y="167"/>
                    <a:pt x="343" y="168"/>
                  </a:cubicBezTo>
                  <a:cubicBezTo>
                    <a:pt x="366" y="173"/>
                    <a:pt x="366" y="173"/>
                    <a:pt x="366" y="173"/>
                  </a:cubicBezTo>
                  <a:cubicBezTo>
                    <a:pt x="369" y="173"/>
                    <a:pt x="371" y="172"/>
                    <a:pt x="372" y="170"/>
                  </a:cubicBezTo>
                  <a:cubicBezTo>
                    <a:pt x="375" y="164"/>
                    <a:pt x="382" y="152"/>
                    <a:pt x="382" y="148"/>
                  </a:cubicBezTo>
                  <a:cubicBezTo>
                    <a:pt x="382" y="144"/>
                    <a:pt x="365" y="140"/>
                    <a:pt x="361"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3"/>
            <p:cNvSpPr>
              <a:spLocks noEditPoints="1"/>
            </p:cNvSpPr>
            <p:nvPr/>
          </p:nvSpPr>
          <p:spPr bwMode="auto">
            <a:xfrm>
              <a:off x="3382963" y="2147888"/>
              <a:ext cx="687388" cy="649288"/>
            </a:xfrm>
            <a:custGeom>
              <a:avLst/>
              <a:gdLst>
                <a:gd name="T0" fmla="*/ 844 w 864"/>
                <a:gd name="T1" fmla="*/ 151 h 818"/>
                <a:gd name="T2" fmla="*/ 821 w 864"/>
                <a:gd name="T3" fmla="*/ 176 h 818"/>
                <a:gd name="T4" fmla="*/ 806 w 864"/>
                <a:gd name="T5" fmla="*/ 203 h 818"/>
                <a:gd name="T6" fmla="*/ 804 w 864"/>
                <a:gd name="T7" fmla="*/ 235 h 818"/>
                <a:gd name="T8" fmla="*/ 786 w 864"/>
                <a:gd name="T9" fmla="*/ 250 h 818"/>
                <a:gd name="T10" fmla="*/ 752 w 864"/>
                <a:gd name="T11" fmla="*/ 279 h 818"/>
                <a:gd name="T12" fmla="*/ 739 w 864"/>
                <a:gd name="T13" fmla="*/ 307 h 818"/>
                <a:gd name="T14" fmla="*/ 751 w 864"/>
                <a:gd name="T15" fmla="*/ 324 h 818"/>
                <a:gd name="T16" fmla="*/ 714 w 864"/>
                <a:gd name="T17" fmla="*/ 372 h 818"/>
                <a:gd name="T18" fmla="*/ 665 w 864"/>
                <a:gd name="T19" fmla="*/ 420 h 818"/>
                <a:gd name="T20" fmla="*/ 635 w 864"/>
                <a:gd name="T21" fmla="*/ 432 h 818"/>
                <a:gd name="T22" fmla="*/ 554 w 864"/>
                <a:gd name="T23" fmla="*/ 442 h 818"/>
                <a:gd name="T24" fmla="*/ 472 w 864"/>
                <a:gd name="T25" fmla="*/ 475 h 818"/>
                <a:gd name="T26" fmla="*/ 377 w 864"/>
                <a:gd name="T27" fmla="*/ 569 h 818"/>
                <a:gd name="T28" fmla="*/ 348 w 864"/>
                <a:gd name="T29" fmla="*/ 592 h 818"/>
                <a:gd name="T30" fmla="*/ 367 w 864"/>
                <a:gd name="T31" fmla="*/ 699 h 818"/>
                <a:gd name="T32" fmla="*/ 362 w 864"/>
                <a:gd name="T33" fmla="*/ 781 h 818"/>
                <a:gd name="T34" fmla="*/ 304 w 864"/>
                <a:gd name="T35" fmla="*/ 818 h 818"/>
                <a:gd name="T36" fmla="*/ 288 w 864"/>
                <a:gd name="T37" fmla="*/ 789 h 818"/>
                <a:gd name="T38" fmla="*/ 228 w 864"/>
                <a:gd name="T39" fmla="*/ 797 h 818"/>
                <a:gd name="T40" fmla="*/ 217 w 864"/>
                <a:gd name="T41" fmla="*/ 786 h 818"/>
                <a:gd name="T42" fmla="*/ 227 w 864"/>
                <a:gd name="T43" fmla="*/ 766 h 818"/>
                <a:gd name="T44" fmla="*/ 211 w 864"/>
                <a:gd name="T45" fmla="*/ 761 h 818"/>
                <a:gd name="T46" fmla="*/ 229 w 864"/>
                <a:gd name="T47" fmla="*/ 741 h 818"/>
                <a:gd name="T48" fmla="*/ 210 w 864"/>
                <a:gd name="T49" fmla="*/ 685 h 818"/>
                <a:gd name="T50" fmla="*/ 215 w 864"/>
                <a:gd name="T51" fmla="*/ 650 h 818"/>
                <a:gd name="T52" fmla="*/ 187 w 864"/>
                <a:gd name="T53" fmla="*/ 612 h 818"/>
                <a:gd name="T54" fmla="*/ 194 w 864"/>
                <a:gd name="T55" fmla="*/ 596 h 818"/>
                <a:gd name="T56" fmla="*/ 208 w 864"/>
                <a:gd name="T57" fmla="*/ 561 h 818"/>
                <a:gd name="T58" fmla="*/ 199 w 864"/>
                <a:gd name="T59" fmla="*/ 519 h 818"/>
                <a:gd name="T60" fmla="*/ 158 w 864"/>
                <a:gd name="T61" fmla="*/ 515 h 818"/>
                <a:gd name="T62" fmla="*/ 111 w 864"/>
                <a:gd name="T63" fmla="*/ 533 h 818"/>
                <a:gd name="T64" fmla="*/ 113 w 864"/>
                <a:gd name="T65" fmla="*/ 482 h 818"/>
                <a:gd name="T66" fmla="*/ 94 w 864"/>
                <a:gd name="T67" fmla="*/ 435 h 818"/>
                <a:gd name="T68" fmla="*/ 86 w 864"/>
                <a:gd name="T69" fmla="*/ 419 h 818"/>
                <a:gd name="T70" fmla="*/ 63 w 864"/>
                <a:gd name="T71" fmla="*/ 365 h 818"/>
                <a:gd name="T72" fmla="*/ 80 w 864"/>
                <a:gd name="T73" fmla="*/ 324 h 818"/>
                <a:gd name="T74" fmla="*/ 43 w 864"/>
                <a:gd name="T75" fmla="*/ 261 h 818"/>
                <a:gd name="T76" fmla="*/ 39 w 864"/>
                <a:gd name="T77" fmla="*/ 163 h 818"/>
                <a:gd name="T78" fmla="*/ 66 w 864"/>
                <a:gd name="T79" fmla="*/ 98 h 818"/>
                <a:gd name="T80" fmla="*/ 67 w 864"/>
                <a:gd name="T81" fmla="*/ 72 h 818"/>
                <a:gd name="T82" fmla="*/ 103 w 864"/>
                <a:gd name="T83" fmla="*/ 22 h 818"/>
                <a:gd name="T84" fmla="*/ 154 w 864"/>
                <a:gd name="T85" fmla="*/ 1 h 818"/>
                <a:gd name="T86" fmla="*/ 211 w 864"/>
                <a:gd name="T87" fmla="*/ 88 h 818"/>
                <a:gd name="T88" fmla="*/ 296 w 864"/>
                <a:gd name="T89" fmla="*/ 174 h 818"/>
                <a:gd name="T90" fmla="*/ 458 w 864"/>
                <a:gd name="T91" fmla="*/ 158 h 818"/>
                <a:gd name="T92" fmla="*/ 551 w 864"/>
                <a:gd name="T93" fmla="*/ 141 h 818"/>
                <a:gd name="T94" fmla="*/ 563 w 864"/>
                <a:gd name="T95" fmla="*/ 111 h 818"/>
                <a:gd name="T96" fmla="*/ 648 w 864"/>
                <a:gd name="T97" fmla="*/ 68 h 818"/>
                <a:gd name="T98" fmla="*/ 699 w 864"/>
                <a:gd name="T99" fmla="*/ 79 h 818"/>
                <a:gd name="T100" fmla="*/ 782 w 864"/>
                <a:gd name="T101" fmla="*/ 121 h 818"/>
                <a:gd name="T102" fmla="*/ 835 w 864"/>
                <a:gd name="T103" fmla="*/ 104 h 818"/>
                <a:gd name="T104" fmla="*/ 860 w 864"/>
                <a:gd name="T105" fmla="*/ 106 h 818"/>
                <a:gd name="T106" fmla="*/ 33 w 864"/>
                <a:gd name="T107" fmla="*/ 579 h 818"/>
                <a:gd name="T108" fmla="*/ 0 w 864"/>
                <a:gd name="T109" fmla="*/ 601 h 818"/>
                <a:gd name="T110" fmla="*/ 40 w 864"/>
                <a:gd name="T111" fmla="*/ 598 h 818"/>
                <a:gd name="T112" fmla="*/ 64 w 864"/>
                <a:gd name="T113" fmla="*/ 521 h 818"/>
                <a:gd name="T114" fmla="*/ 68 w 864"/>
                <a:gd name="T115" fmla="*/ 542 h 818"/>
                <a:gd name="T116" fmla="*/ 64 w 864"/>
                <a:gd name="T117" fmla="*/ 521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4" h="818">
                  <a:moveTo>
                    <a:pt x="863" y="126"/>
                  </a:moveTo>
                  <a:cubicBezTo>
                    <a:pt x="864" y="128"/>
                    <a:pt x="863" y="131"/>
                    <a:pt x="861" y="133"/>
                  </a:cubicBezTo>
                  <a:cubicBezTo>
                    <a:pt x="844" y="151"/>
                    <a:pt x="844" y="151"/>
                    <a:pt x="844" y="151"/>
                  </a:cubicBezTo>
                  <a:cubicBezTo>
                    <a:pt x="843" y="151"/>
                    <a:pt x="842" y="152"/>
                    <a:pt x="841" y="152"/>
                  </a:cubicBezTo>
                  <a:cubicBezTo>
                    <a:pt x="837" y="154"/>
                    <a:pt x="821" y="162"/>
                    <a:pt x="821" y="165"/>
                  </a:cubicBezTo>
                  <a:cubicBezTo>
                    <a:pt x="821" y="176"/>
                    <a:pt x="821" y="176"/>
                    <a:pt x="821" y="176"/>
                  </a:cubicBezTo>
                  <a:cubicBezTo>
                    <a:pt x="821" y="178"/>
                    <a:pt x="821" y="180"/>
                    <a:pt x="820" y="181"/>
                  </a:cubicBezTo>
                  <a:cubicBezTo>
                    <a:pt x="808" y="198"/>
                    <a:pt x="808" y="198"/>
                    <a:pt x="808" y="198"/>
                  </a:cubicBezTo>
                  <a:cubicBezTo>
                    <a:pt x="807" y="200"/>
                    <a:pt x="806" y="201"/>
                    <a:pt x="806" y="203"/>
                  </a:cubicBezTo>
                  <a:cubicBezTo>
                    <a:pt x="806" y="216"/>
                    <a:pt x="806" y="216"/>
                    <a:pt x="806" y="216"/>
                  </a:cubicBezTo>
                  <a:cubicBezTo>
                    <a:pt x="806" y="235"/>
                    <a:pt x="806" y="235"/>
                    <a:pt x="806" y="235"/>
                  </a:cubicBezTo>
                  <a:cubicBezTo>
                    <a:pt x="804" y="235"/>
                    <a:pt x="804" y="235"/>
                    <a:pt x="804" y="235"/>
                  </a:cubicBezTo>
                  <a:cubicBezTo>
                    <a:pt x="801" y="235"/>
                    <a:pt x="798" y="236"/>
                    <a:pt x="797" y="238"/>
                  </a:cubicBezTo>
                  <a:cubicBezTo>
                    <a:pt x="786" y="249"/>
                    <a:pt x="786" y="249"/>
                    <a:pt x="786" y="249"/>
                  </a:cubicBezTo>
                  <a:cubicBezTo>
                    <a:pt x="786" y="249"/>
                    <a:pt x="786" y="250"/>
                    <a:pt x="786" y="250"/>
                  </a:cubicBezTo>
                  <a:cubicBezTo>
                    <a:pt x="767" y="275"/>
                    <a:pt x="767" y="275"/>
                    <a:pt x="767" y="275"/>
                  </a:cubicBezTo>
                  <a:cubicBezTo>
                    <a:pt x="765" y="278"/>
                    <a:pt x="762" y="279"/>
                    <a:pt x="759" y="279"/>
                  </a:cubicBezTo>
                  <a:cubicBezTo>
                    <a:pt x="752" y="279"/>
                    <a:pt x="752" y="279"/>
                    <a:pt x="752" y="279"/>
                  </a:cubicBezTo>
                  <a:cubicBezTo>
                    <a:pt x="742" y="279"/>
                    <a:pt x="742" y="279"/>
                    <a:pt x="742" y="279"/>
                  </a:cubicBezTo>
                  <a:cubicBezTo>
                    <a:pt x="735" y="279"/>
                    <a:pt x="730" y="286"/>
                    <a:pt x="733" y="293"/>
                  </a:cubicBezTo>
                  <a:cubicBezTo>
                    <a:pt x="739" y="307"/>
                    <a:pt x="739" y="307"/>
                    <a:pt x="739" y="307"/>
                  </a:cubicBezTo>
                  <a:cubicBezTo>
                    <a:pt x="739" y="308"/>
                    <a:pt x="740" y="309"/>
                    <a:pt x="740" y="310"/>
                  </a:cubicBezTo>
                  <a:cubicBezTo>
                    <a:pt x="748" y="319"/>
                    <a:pt x="748" y="319"/>
                    <a:pt x="748" y="319"/>
                  </a:cubicBezTo>
                  <a:cubicBezTo>
                    <a:pt x="750" y="320"/>
                    <a:pt x="751" y="322"/>
                    <a:pt x="751" y="324"/>
                  </a:cubicBezTo>
                  <a:cubicBezTo>
                    <a:pt x="752" y="333"/>
                    <a:pt x="754" y="355"/>
                    <a:pt x="754" y="358"/>
                  </a:cubicBezTo>
                  <a:cubicBezTo>
                    <a:pt x="754" y="361"/>
                    <a:pt x="740" y="363"/>
                    <a:pt x="737" y="364"/>
                  </a:cubicBezTo>
                  <a:cubicBezTo>
                    <a:pt x="734" y="366"/>
                    <a:pt x="715" y="369"/>
                    <a:pt x="714" y="372"/>
                  </a:cubicBezTo>
                  <a:cubicBezTo>
                    <a:pt x="713" y="376"/>
                    <a:pt x="720" y="384"/>
                    <a:pt x="720" y="387"/>
                  </a:cubicBezTo>
                  <a:cubicBezTo>
                    <a:pt x="720" y="391"/>
                    <a:pt x="699" y="405"/>
                    <a:pt x="696" y="405"/>
                  </a:cubicBezTo>
                  <a:cubicBezTo>
                    <a:pt x="693" y="405"/>
                    <a:pt x="668" y="418"/>
                    <a:pt x="665" y="420"/>
                  </a:cubicBezTo>
                  <a:cubicBezTo>
                    <a:pt x="664" y="420"/>
                    <a:pt x="664" y="420"/>
                    <a:pt x="664" y="420"/>
                  </a:cubicBezTo>
                  <a:cubicBezTo>
                    <a:pt x="636" y="431"/>
                    <a:pt x="636" y="431"/>
                    <a:pt x="636" y="431"/>
                  </a:cubicBezTo>
                  <a:cubicBezTo>
                    <a:pt x="636" y="431"/>
                    <a:pt x="636" y="432"/>
                    <a:pt x="635" y="432"/>
                  </a:cubicBezTo>
                  <a:cubicBezTo>
                    <a:pt x="604" y="441"/>
                    <a:pt x="604" y="441"/>
                    <a:pt x="604" y="441"/>
                  </a:cubicBezTo>
                  <a:cubicBezTo>
                    <a:pt x="603" y="442"/>
                    <a:pt x="602" y="442"/>
                    <a:pt x="601" y="442"/>
                  </a:cubicBezTo>
                  <a:cubicBezTo>
                    <a:pt x="554" y="442"/>
                    <a:pt x="554" y="442"/>
                    <a:pt x="554" y="442"/>
                  </a:cubicBezTo>
                  <a:cubicBezTo>
                    <a:pt x="549" y="442"/>
                    <a:pt x="517" y="455"/>
                    <a:pt x="517" y="455"/>
                  </a:cubicBezTo>
                  <a:cubicBezTo>
                    <a:pt x="476" y="472"/>
                    <a:pt x="476" y="472"/>
                    <a:pt x="476" y="472"/>
                  </a:cubicBezTo>
                  <a:cubicBezTo>
                    <a:pt x="475" y="473"/>
                    <a:pt x="473" y="474"/>
                    <a:pt x="472" y="475"/>
                  </a:cubicBezTo>
                  <a:cubicBezTo>
                    <a:pt x="431" y="530"/>
                    <a:pt x="431" y="530"/>
                    <a:pt x="431" y="530"/>
                  </a:cubicBezTo>
                  <a:cubicBezTo>
                    <a:pt x="430" y="530"/>
                    <a:pt x="430" y="531"/>
                    <a:pt x="429" y="532"/>
                  </a:cubicBezTo>
                  <a:cubicBezTo>
                    <a:pt x="377" y="569"/>
                    <a:pt x="377" y="569"/>
                    <a:pt x="377" y="569"/>
                  </a:cubicBezTo>
                  <a:cubicBezTo>
                    <a:pt x="377" y="569"/>
                    <a:pt x="376" y="570"/>
                    <a:pt x="376" y="570"/>
                  </a:cubicBezTo>
                  <a:cubicBezTo>
                    <a:pt x="354" y="580"/>
                    <a:pt x="354" y="580"/>
                    <a:pt x="354" y="580"/>
                  </a:cubicBezTo>
                  <a:cubicBezTo>
                    <a:pt x="349" y="583"/>
                    <a:pt x="347" y="588"/>
                    <a:pt x="348" y="592"/>
                  </a:cubicBezTo>
                  <a:cubicBezTo>
                    <a:pt x="369" y="655"/>
                    <a:pt x="369" y="655"/>
                    <a:pt x="369" y="655"/>
                  </a:cubicBezTo>
                  <a:cubicBezTo>
                    <a:pt x="370" y="656"/>
                    <a:pt x="370" y="658"/>
                    <a:pt x="370" y="659"/>
                  </a:cubicBezTo>
                  <a:cubicBezTo>
                    <a:pt x="369" y="667"/>
                    <a:pt x="367" y="696"/>
                    <a:pt x="367" y="699"/>
                  </a:cubicBezTo>
                  <a:cubicBezTo>
                    <a:pt x="367" y="701"/>
                    <a:pt x="380" y="742"/>
                    <a:pt x="385" y="759"/>
                  </a:cubicBezTo>
                  <a:cubicBezTo>
                    <a:pt x="386" y="763"/>
                    <a:pt x="385" y="768"/>
                    <a:pt x="381" y="770"/>
                  </a:cubicBezTo>
                  <a:cubicBezTo>
                    <a:pt x="362" y="781"/>
                    <a:pt x="362" y="781"/>
                    <a:pt x="362" y="781"/>
                  </a:cubicBezTo>
                  <a:cubicBezTo>
                    <a:pt x="334" y="797"/>
                    <a:pt x="334" y="797"/>
                    <a:pt x="334" y="797"/>
                  </a:cubicBezTo>
                  <a:cubicBezTo>
                    <a:pt x="329" y="800"/>
                    <a:pt x="327" y="806"/>
                    <a:pt x="330" y="811"/>
                  </a:cubicBezTo>
                  <a:cubicBezTo>
                    <a:pt x="319" y="813"/>
                    <a:pt x="309" y="816"/>
                    <a:pt x="304" y="818"/>
                  </a:cubicBezTo>
                  <a:cubicBezTo>
                    <a:pt x="301" y="818"/>
                    <a:pt x="299" y="817"/>
                    <a:pt x="298" y="814"/>
                  </a:cubicBezTo>
                  <a:cubicBezTo>
                    <a:pt x="294" y="792"/>
                    <a:pt x="294" y="792"/>
                    <a:pt x="294" y="792"/>
                  </a:cubicBezTo>
                  <a:cubicBezTo>
                    <a:pt x="294" y="789"/>
                    <a:pt x="290" y="788"/>
                    <a:pt x="288" y="789"/>
                  </a:cubicBezTo>
                  <a:cubicBezTo>
                    <a:pt x="271" y="796"/>
                    <a:pt x="271" y="796"/>
                    <a:pt x="271" y="796"/>
                  </a:cubicBezTo>
                  <a:cubicBezTo>
                    <a:pt x="271" y="796"/>
                    <a:pt x="251" y="806"/>
                    <a:pt x="247" y="808"/>
                  </a:cubicBezTo>
                  <a:cubicBezTo>
                    <a:pt x="245" y="809"/>
                    <a:pt x="232" y="800"/>
                    <a:pt x="228" y="797"/>
                  </a:cubicBezTo>
                  <a:cubicBezTo>
                    <a:pt x="228" y="796"/>
                    <a:pt x="227" y="796"/>
                    <a:pt x="226" y="796"/>
                  </a:cubicBezTo>
                  <a:cubicBezTo>
                    <a:pt x="218" y="795"/>
                    <a:pt x="218" y="795"/>
                    <a:pt x="218" y="795"/>
                  </a:cubicBezTo>
                  <a:cubicBezTo>
                    <a:pt x="214" y="794"/>
                    <a:pt x="213" y="788"/>
                    <a:pt x="217" y="786"/>
                  </a:cubicBezTo>
                  <a:cubicBezTo>
                    <a:pt x="233" y="776"/>
                    <a:pt x="233" y="776"/>
                    <a:pt x="233" y="776"/>
                  </a:cubicBezTo>
                  <a:cubicBezTo>
                    <a:pt x="235" y="775"/>
                    <a:pt x="235" y="773"/>
                    <a:pt x="235" y="771"/>
                  </a:cubicBezTo>
                  <a:cubicBezTo>
                    <a:pt x="234" y="768"/>
                    <a:pt x="231" y="764"/>
                    <a:pt x="227" y="766"/>
                  </a:cubicBezTo>
                  <a:cubicBezTo>
                    <a:pt x="224" y="768"/>
                    <a:pt x="220" y="768"/>
                    <a:pt x="216" y="769"/>
                  </a:cubicBezTo>
                  <a:cubicBezTo>
                    <a:pt x="214" y="769"/>
                    <a:pt x="211" y="767"/>
                    <a:pt x="211" y="764"/>
                  </a:cubicBezTo>
                  <a:cubicBezTo>
                    <a:pt x="211" y="761"/>
                    <a:pt x="211" y="761"/>
                    <a:pt x="211" y="761"/>
                  </a:cubicBezTo>
                  <a:cubicBezTo>
                    <a:pt x="211" y="760"/>
                    <a:pt x="212" y="759"/>
                    <a:pt x="212" y="758"/>
                  </a:cubicBezTo>
                  <a:cubicBezTo>
                    <a:pt x="227" y="742"/>
                    <a:pt x="227" y="742"/>
                    <a:pt x="227" y="742"/>
                  </a:cubicBezTo>
                  <a:cubicBezTo>
                    <a:pt x="228" y="742"/>
                    <a:pt x="228" y="741"/>
                    <a:pt x="229" y="741"/>
                  </a:cubicBezTo>
                  <a:cubicBezTo>
                    <a:pt x="234" y="740"/>
                    <a:pt x="248" y="736"/>
                    <a:pt x="239" y="730"/>
                  </a:cubicBezTo>
                  <a:cubicBezTo>
                    <a:pt x="229" y="722"/>
                    <a:pt x="215" y="721"/>
                    <a:pt x="215" y="716"/>
                  </a:cubicBezTo>
                  <a:cubicBezTo>
                    <a:pt x="215" y="711"/>
                    <a:pt x="210" y="687"/>
                    <a:pt x="210" y="685"/>
                  </a:cubicBezTo>
                  <a:cubicBezTo>
                    <a:pt x="210" y="682"/>
                    <a:pt x="204" y="671"/>
                    <a:pt x="210" y="667"/>
                  </a:cubicBezTo>
                  <a:cubicBezTo>
                    <a:pt x="213" y="664"/>
                    <a:pt x="215" y="659"/>
                    <a:pt x="217" y="656"/>
                  </a:cubicBezTo>
                  <a:cubicBezTo>
                    <a:pt x="218" y="654"/>
                    <a:pt x="217" y="651"/>
                    <a:pt x="215" y="650"/>
                  </a:cubicBezTo>
                  <a:cubicBezTo>
                    <a:pt x="197" y="638"/>
                    <a:pt x="197" y="638"/>
                    <a:pt x="197" y="638"/>
                  </a:cubicBezTo>
                  <a:cubicBezTo>
                    <a:pt x="196" y="638"/>
                    <a:pt x="195" y="637"/>
                    <a:pt x="195" y="636"/>
                  </a:cubicBezTo>
                  <a:cubicBezTo>
                    <a:pt x="187" y="612"/>
                    <a:pt x="187" y="612"/>
                    <a:pt x="187" y="612"/>
                  </a:cubicBezTo>
                  <a:cubicBezTo>
                    <a:pt x="186" y="611"/>
                    <a:pt x="186" y="610"/>
                    <a:pt x="187" y="609"/>
                  </a:cubicBezTo>
                  <a:cubicBezTo>
                    <a:pt x="192" y="598"/>
                    <a:pt x="192" y="598"/>
                    <a:pt x="192" y="598"/>
                  </a:cubicBezTo>
                  <a:cubicBezTo>
                    <a:pt x="192" y="598"/>
                    <a:pt x="193" y="597"/>
                    <a:pt x="194" y="596"/>
                  </a:cubicBezTo>
                  <a:cubicBezTo>
                    <a:pt x="196" y="595"/>
                    <a:pt x="202" y="591"/>
                    <a:pt x="204" y="587"/>
                  </a:cubicBezTo>
                  <a:cubicBezTo>
                    <a:pt x="205" y="582"/>
                    <a:pt x="208" y="563"/>
                    <a:pt x="208" y="561"/>
                  </a:cubicBezTo>
                  <a:cubicBezTo>
                    <a:pt x="208" y="561"/>
                    <a:pt x="208" y="561"/>
                    <a:pt x="208" y="561"/>
                  </a:cubicBezTo>
                  <a:cubicBezTo>
                    <a:pt x="208" y="544"/>
                    <a:pt x="208" y="544"/>
                    <a:pt x="208" y="544"/>
                  </a:cubicBezTo>
                  <a:cubicBezTo>
                    <a:pt x="208" y="542"/>
                    <a:pt x="208" y="542"/>
                    <a:pt x="208" y="542"/>
                  </a:cubicBezTo>
                  <a:cubicBezTo>
                    <a:pt x="207" y="538"/>
                    <a:pt x="202" y="522"/>
                    <a:pt x="199" y="519"/>
                  </a:cubicBezTo>
                  <a:cubicBezTo>
                    <a:pt x="197" y="517"/>
                    <a:pt x="183" y="506"/>
                    <a:pt x="176" y="500"/>
                  </a:cubicBezTo>
                  <a:cubicBezTo>
                    <a:pt x="174" y="499"/>
                    <a:pt x="171" y="499"/>
                    <a:pt x="170" y="501"/>
                  </a:cubicBezTo>
                  <a:cubicBezTo>
                    <a:pt x="158" y="515"/>
                    <a:pt x="158" y="515"/>
                    <a:pt x="158" y="515"/>
                  </a:cubicBezTo>
                  <a:cubicBezTo>
                    <a:pt x="157" y="516"/>
                    <a:pt x="157" y="516"/>
                    <a:pt x="156" y="517"/>
                  </a:cubicBezTo>
                  <a:cubicBezTo>
                    <a:pt x="152" y="519"/>
                    <a:pt x="133" y="529"/>
                    <a:pt x="130" y="530"/>
                  </a:cubicBezTo>
                  <a:cubicBezTo>
                    <a:pt x="128" y="532"/>
                    <a:pt x="117" y="532"/>
                    <a:pt x="111" y="533"/>
                  </a:cubicBezTo>
                  <a:cubicBezTo>
                    <a:pt x="109" y="533"/>
                    <a:pt x="107" y="531"/>
                    <a:pt x="107" y="529"/>
                  </a:cubicBezTo>
                  <a:cubicBezTo>
                    <a:pt x="105" y="520"/>
                    <a:pt x="101" y="500"/>
                    <a:pt x="103" y="498"/>
                  </a:cubicBezTo>
                  <a:cubicBezTo>
                    <a:pt x="107" y="495"/>
                    <a:pt x="133" y="498"/>
                    <a:pt x="113" y="482"/>
                  </a:cubicBezTo>
                  <a:cubicBezTo>
                    <a:pt x="92" y="466"/>
                    <a:pt x="75" y="456"/>
                    <a:pt x="75" y="454"/>
                  </a:cubicBezTo>
                  <a:cubicBezTo>
                    <a:pt x="75" y="452"/>
                    <a:pt x="87" y="440"/>
                    <a:pt x="91" y="436"/>
                  </a:cubicBezTo>
                  <a:cubicBezTo>
                    <a:pt x="92" y="436"/>
                    <a:pt x="93" y="435"/>
                    <a:pt x="94" y="435"/>
                  </a:cubicBezTo>
                  <a:cubicBezTo>
                    <a:pt x="99" y="435"/>
                    <a:pt x="100" y="429"/>
                    <a:pt x="97" y="427"/>
                  </a:cubicBezTo>
                  <a:cubicBezTo>
                    <a:pt x="87" y="419"/>
                    <a:pt x="87" y="419"/>
                    <a:pt x="87" y="419"/>
                  </a:cubicBezTo>
                  <a:cubicBezTo>
                    <a:pt x="86" y="419"/>
                    <a:pt x="86" y="419"/>
                    <a:pt x="86" y="419"/>
                  </a:cubicBezTo>
                  <a:cubicBezTo>
                    <a:pt x="64" y="398"/>
                    <a:pt x="64" y="398"/>
                    <a:pt x="64" y="398"/>
                  </a:cubicBezTo>
                  <a:cubicBezTo>
                    <a:pt x="63" y="398"/>
                    <a:pt x="63" y="397"/>
                    <a:pt x="63" y="395"/>
                  </a:cubicBezTo>
                  <a:cubicBezTo>
                    <a:pt x="62" y="389"/>
                    <a:pt x="61" y="368"/>
                    <a:pt x="63" y="365"/>
                  </a:cubicBezTo>
                  <a:cubicBezTo>
                    <a:pt x="65" y="362"/>
                    <a:pt x="72" y="351"/>
                    <a:pt x="73" y="349"/>
                  </a:cubicBezTo>
                  <a:cubicBezTo>
                    <a:pt x="74" y="348"/>
                    <a:pt x="74" y="348"/>
                    <a:pt x="74" y="348"/>
                  </a:cubicBezTo>
                  <a:cubicBezTo>
                    <a:pt x="75" y="345"/>
                    <a:pt x="80" y="328"/>
                    <a:pt x="80" y="324"/>
                  </a:cubicBezTo>
                  <a:cubicBezTo>
                    <a:pt x="80" y="320"/>
                    <a:pt x="73" y="292"/>
                    <a:pt x="71" y="285"/>
                  </a:cubicBezTo>
                  <a:cubicBezTo>
                    <a:pt x="71" y="284"/>
                    <a:pt x="70" y="283"/>
                    <a:pt x="69" y="282"/>
                  </a:cubicBezTo>
                  <a:cubicBezTo>
                    <a:pt x="64" y="279"/>
                    <a:pt x="45" y="265"/>
                    <a:pt x="43" y="261"/>
                  </a:cubicBezTo>
                  <a:cubicBezTo>
                    <a:pt x="39" y="256"/>
                    <a:pt x="34" y="220"/>
                    <a:pt x="33" y="215"/>
                  </a:cubicBezTo>
                  <a:cubicBezTo>
                    <a:pt x="33" y="214"/>
                    <a:pt x="33" y="214"/>
                    <a:pt x="33" y="214"/>
                  </a:cubicBezTo>
                  <a:cubicBezTo>
                    <a:pt x="39" y="163"/>
                    <a:pt x="39" y="163"/>
                    <a:pt x="39" y="163"/>
                  </a:cubicBezTo>
                  <a:cubicBezTo>
                    <a:pt x="39" y="163"/>
                    <a:pt x="39" y="163"/>
                    <a:pt x="39" y="163"/>
                  </a:cubicBezTo>
                  <a:cubicBezTo>
                    <a:pt x="40" y="160"/>
                    <a:pt x="47" y="130"/>
                    <a:pt x="50" y="127"/>
                  </a:cubicBezTo>
                  <a:cubicBezTo>
                    <a:pt x="53" y="125"/>
                    <a:pt x="63" y="103"/>
                    <a:pt x="66" y="98"/>
                  </a:cubicBezTo>
                  <a:cubicBezTo>
                    <a:pt x="66" y="97"/>
                    <a:pt x="66" y="97"/>
                    <a:pt x="66" y="96"/>
                  </a:cubicBezTo>
                  <a:cubicBezTo>
                    <a:pt x="65" y="75"/>
                    <a:pt x="65" y="75"/>
                    <a:pt x="65" y="75"/>
                  </a:cubicBezTo>
                  <a:cubicBezTo>
                    <a:pt x="65" y="74"/>
                    <a:pt x="66" y="73"/>
                    <a:pt x="67" y="72"/>
                  </a:cubicBezTo>
                  <a:cubicBezTo>
                    <a:pt x="87" y="54"/>
                    <a:pt x="87" y="54"/>
                    <a:pt x="87" y="54"/>
                  </a:cubicBezTo>
                  <a:cubicBezTo>
                    <a:pt x="87" y="54"/>
                    <a:pt x="87" y="54"/>
                    <a:pt x="88" y="53"/>
                  </a:cubicBezTo>
                  <a:cubicBezTo>
                    <a:pt x="103" y="22"/>
                    <a:pt x="103" y="22"/>
                    <a:pt x="103" y="22"/>
                  </a:cubicBezTo>
                  <a:cubicBezTo>
                    <a:pt x="103" y="21"/>
                    <a:pt x="104" y="21"/>
                    <a:pt x="104" y="20"/>
                  </a:cubicBezTo>
                  <a:cubicBezTo>
                    <a:pt x="109" y="17"/>
                    <a:pt x="132" y="1"/>
                    <a:pt x="135" y="1"/>
                  </a:cubicBezTo>
                  <a:cubicBezTo>
                    <a:pt x="138" y="0"/>
                    <a:pt x="149" y="0"/>
                    <a:pt x="154" y="1"/>
                  </a:cubicBezTo>
                  <a:cubicBezTo>
                    <a:pt x="156" y="1"/>
                    <a:pt x="158" y="2"/>
                    <a:pt x="158" y="4"/>
                  </a:cubicBezTo>
                  <a:cubicBezTo>
                    <a:pt x="162" y="14"/>
                    <a:pt x="175" y="49"/>
                    <a:pt x="176" y="52"/>
                  </a:cubicBezTo>
                  <a:cubicBezTo>
                    <a:pt x="177" y="56"/>
                    <a:pt x="204" y="84"/>
                    <a:pt x="211" y="88"/>
                  </a:cubicBezTo>
                  <a:cubicBezTo>
                    <a:pt x="219" y="93"/>
                    <a:pt x="247" y="117"/>
                    <a:pt x="249" y="122"/>
                  </a:cubicBezTo>
                  <a:cubicBezTo>
                    <a:pt x="251" y="127"/>
                    <a:pt x="268" y="156"/>
                    <a:pt x="274" y="158"/>
                  </a:cubicBezTo>
                  <a:cubicBezTo>
                    <a:pt x="280" y="159"/>
                    <a:pt x="294" y="173"/>
                    <a:pt x="296" y="174"/>
                  </a:cubicBezTo>
                  <a:cubicBezTo>
                    <a:pt x="299" y="174"/>
                    <a:pt x="318" y="174"/>
                    <a:pt x="323" y="174"/>
                  </a:cubicBezTo>
                  <a:cubicBezTo>
                    <a:pt x="327" y="174"/>
                    <a:pt x="389" y="156"/>
                    <a:pt x="393" y="157"/>
                  </a:cubicBezTo>
                  <a:cubicBezTo>
                    <a:pt x="398" y="158"/>
                    <a:pt x="455" y="158"/>
                    <a:pt x="458" y="158"/>
                  </a:cubicBezTo>
                  <a:cubicBezTo>
                    <a:pt x="462" y="158"/>
                    <a:pt x="527" y="147"/>
                    <a:pt x="532" y="146"/>
                  </a:cubicBezTo>
                  <a:cubicBezTo>
                    <a:pt x="532" y="146"/>
                    <a:pt x="532" y="146"/>
                    <a:pt x="532" y="146"/>
                  </a:cubicBezTo>
                  <a:cubicBezTo>
                    <a:pt x="551" y="141"/>
                    <a:pt x="551" y="141"/>
                    <a:pt x="551" y="141"/>
                  </a:cubicBezTo>
                  <a:cubicBezTo>
                    <a:pt x="552" y="140"/>
                    <a:pt x="553" y="139"/>
                    <a:pt x="554" y="138"/>
                  </a:cubicBezTo>
                  <a:cubicBezTo>
                    <a:pt x="563" y="112"/>
                    <a:pt x="563" y="112"/>
                    <a:pt x="563" y="112"/>
                  </a:cubicBezTo>
                  <a:cubicBezTo>
                    <a:pt x="563" y="111"/>
                    <a:pt x="563" y="111"/>
                    <a:pt x="563" y="111"/>
                  </a:cubicBezTo>
                  <a:cubicBezTo>
                    <a:pt x="589" y="71"/>
                    <a:pt x="589" y="71"/>
                    <a:pt x="589" y="71"/>
                  </a:cubicBezTo>
                  <a:cubicBezTo>
                    <a:pt x="589" y="70"/>
                    <a:pt x="591" y="69"/>
                    <a:pt x="592" y="69"/>
                  </a:cubicBezTo>
                  <a:cubicBezTo>
                    <a:pt x="648" y="68"/>
                    <a:pt x="648" y="68"/>
                    <a:pt x="648" y="68"/>
                  </a:cubicBezTo>
                  <a:cubicBezTo>
                    <a:pt x="649" y="68"/>
                    <a:pt x="649" y="68"/>
                    <a:pt x="649" y="68"/>
                  </a:cubicBezTo>
                  <a:cubicBezTo>
                    <a:pt x="697" y="78"/>
                    <a:pt x="697" y="78"/>
                    <a:pt x="697" y="78"/>
                  </a:cubicBezTo>
                  <a:cubicBezTo>
                    <a:pt x="698" y="78"/>
                    <a:pt x="698" y="78"/>
                    <a:pt x="699" y="79"/>
                  </a:cubicBezTo>
                  <a:cubicBezTo>
                    <a:pt x="703" y="82"/>
                    <a:pt x="726" y="98"/>
                    <a:pt x="729" y="99"/>
                  </a:cubicBezTo>
                  <a:cubicBezTo>
                    <a:pt x="733" y="99"/>
                    <a:pt x="756" y="107"/>
                    <a:pt x="759" y="109"/>
                  </a:cubicBezTo>
                  <a:cubicBezTo>
                    <a:pt x="762" y="110"/>
                    <a:pt x="777" y="118"/>
                    <a:pt x="782" y="121"/>
                  </a:cubicBezTo>
                  <a:cubicBezTo>
                    <a:pt x="783" y="122"/>
                    <a:pt x="785" y="122"/>
                    <a:pt x="786" y="121"/>
                  </a:cubicBezTo>
                  <a:cubicBezTo>
                    <a:pt x="834" y="104"/>
                    <a:pt x="834" y="104"/>
                    <a:pt x="834" y="104"/>
                  </a:cubicBezTo>
                  <a:cubicBezTo>
                    <a:pt x="834" y="104"/>
                    <a:pt x="835" y="104"/>
                    <a:pt x="835" y="104"/>
                  </a:cubicBezTo>
                  <a:cubicBezTo>
                    <a:pt x="862" y="99"/>
                    <a:pt x="862" y="99"/>
                    <a:pt x="862" y="99"/>
                  </a:cubicBezTo>
                  <a:cubicBezTo>
                    <a:pt x="863" y="99"/>
                    <a:pt x="863" y="99"/>
                    <a:pt x="863" y="99"/>
                  </a:cubicBezTo>
                  <a:cubicBezTo>
                    <a:pt x="861" y="100"/>
                    <a:pt x="860" y="103"/>
                    <a:pt x="860" y="106"/>
                  </a:cubicBezTo>
                  <a:lnTo>
                    <a:pt x="863" y="126"/>
                  </a:lnTo>
                  <a:close/>
                  <a:moveTo>
                    <a:pt x="42" y="579"/>
                  </a:moveTo>
                  <a:cubicBezTo>
                    <a:pt x="33" y="579"/>
                    <a:pt x="33" y="579"/>
                    <a:pt x="33" y="579"/>
                  </a:cubicBezTo>
                  <a:cubicBezTo>
                    <a:pt x="33" y="570"/>
                    <a:pt x="33" y="570"/>
                    <a:pt x="33" y="570"/>
                  </a:cubicBezTo>
                  <a:cubicBezTo>
                    <a:pt x="9" y="594"/>
                    <a:pt x="9" y="594"/>
                    <a:pt x="9" y="594"/>
                  </a:cubicBezTo>
                  <a:cubicBezTo>
                    <a:pt x="0" y="601"/>
                    <a:pt x="0" y="601"/>
                    <a:pt x="0" y="601"/>
                  </a:cubicBezTo>
                  <a:cubicBezTo>
                    <a:pt x="0" y="601"/>
                    <a:pt x="7" y="608"/>
                    <a:pt x="11" y="610"/>
                  </a:cubicBezTo>
                  <a:cubicBezTo>
                    <a:pt x="20" y="610"/>
                    <a:pt x="20" y="610"/>
                    <a:pt x="20" y="610"/>
                  </a:cubicBezTo>
                  <a:cubicBezTo>
                    <a:pt x="20" y="610"/>
                    <a:pt x="37" y="601"/>
                    <a:pt x="40" y="598"/>
                  </a:cubicBezTo>
                  <a:cubicBezTo>
                    <a:pt x="43" y="595"/>
                    <a:pt x="42" y="595"/>
                    <a:pt x="45" y="587"/>
                  </a:cubicBezTo>
                  <a:cubicBezTo>
                    <a:pt x="48" y="579"/>
                    <a:pt x="42" y="579"/>
                    <a:pt x="42" y="579"/>
                  </a:cubicBezTo>
                  <a:close/>
                  <a:moveTo>
                    <a:pt x="64" y="521"/>
                  </a:moveTo>
                  <a:cubicBezTo>
                    <a:pt x="61" y="528"/>
                    <a:pt x="61" y="528"/>
                    <a:pt x="61" y="528"/>
                  </a:cubicBezTo>
                  <a:cubicBezTo>
                    <a:pt x="65" y="542"/>
                    <a:pt x="65" y="542"/>
                    <a:pt x="65" y="542"/>
                  </a:cubicBezTo>
                  <a:cubicBezTo>
                    <a:pt x="65" y="542"/>
                    <a:pt x="65" y="542"/>
                    <a:pt x="68" y="542"/>
                  </a:cubicBezTo>
                  <a:cubicBezTo>
                    <a:pt x="70" y="542"/>
                    <a:pt x="77" y="536"/>
                    <a:pt x="80" y="530"/>
                  </a:cubicBezTo>
                  <a:cubicBezTo>
                    <a:pt x="84" y="525"/>
                    <a:pt x="80" y="521"/>
                    <a:pt x="80" y="521"/>
                  </a:cubicBezTo>
                  <a:lnTo>
                    <a:pt x="64" y="521"/>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4"/>
            <p:cNvSpPr>
              <a:spLocks noEditPoints="1"/>
            </p:cNvSpPr>
            <p:nvPr/>
          </p:nvSpPr>
          <p:spPr bwMode="auto">
            <a:xfrm>
              <a:off x="5978525" y="2341563"/>
              <a:ext cx="803275" cy="600075"/>
            </a:xfrm>
            <a:custGeom>
              <a:avLst/>
              <a:gdLst>
                <a:gd name="T0" fmla="*/ 918 w 1012"/>
                <a:gd name="T1" fmla="*/ 740 h 754"/>
                <a:gd name="T2" fmla="*/ 947 w 1012"/>
                <a:gd name="T3" fmla="*/ 710 h 754"/>
                <a:gd name="T4" fmla="*/ 922 w 1012"/>
                <a:gd name="T5" fmla="*/ 696 h 754"/>
                <a:gd name="T6" fmla="*/ 823 w 1012"/>
                <a:gd name="T7" fmla="*/ 706 h 754"/>
                <a:gd name="T8" fmla="*/ 769 w 1012"/>
                <a:gd name="T9" fmla="*/ 690 h 754"/>
                <a:gd name="T10" fmla="*/ 712 w 1012"/>
                <a:gd name="T11" fmla="*/ 638 h 754"/>
                <a:gd name="T12" fmla="*/ 740 w 1012"/>
                <a:gd name="T13" fmla="*/ 566 h 754"/>
                <a:gd name="T14" fmla="*/ 707 w 1012"/>
                <a:gd name="T15" fmla="*/ 614 h 754"/>
                <a:gd name="T16" fmla="*/ 693 w 1012"/>
                <a:gd name="T17" fmla="*/ 643 h 754"/>
                <a:gd name="T18" fmla="*/ 625 w 1012"/>
                <a:gd name="T19" fmla="*/ 728 h 754"/>
                <a:gd name="T20" fmla="*/ 598 w 1012"/>
                <a:gd name="T21" fmla="*/ 637 h 754"/>
                <a:gd name="T22" fmla="*/ 572 w 1012"/>
                <a:gd name="T23" fmla="*/ 597 h 754"/>
                <a:gd name="T24" fmla="*/ 495 w 1012"/>
                <a:gd name="T25" fmla="*/ 546 h 754"/>
                <a:gd name="T26" fmla="*/ 557 w 1012"/>
                <a:gd name="T27" fmla="*/ 510 h 754"/>
                <a:gd name="T28" fmla="*/ 663 w 1012"/>
                <a:gd name="T29" fmla="*/ 496 h 754"/>
                <a:gd name="T30" fmla="*/ 730 w 1012"/>
                <a:gd name="T31" fmla="*/ 506 h 754"/>
                <a:gd name="T32" fmla="*/ 767 w 1012"/>
                <a:gd name="T33" fmla="*/ 439 h 754"/>
                <a:gd name="T34" fmla="*/ 615 w 1012"/>
                <a:gd name="T35" fmla="*/ 439 h 754"/>
                <a:gd name="T36" fmla="*/ 501 w 1012"/>
                <a:gd name="T37" fmla="*/ 434 h 754"/>
                <a:gd name="T38" fmla="*/ 474 w 1012"/>
                <a:gd name="T39" fmla="*/ 348 h 754"/>
                <a:gd name="T40" fmla="*/ 437 w 1012"/>
                <a:gd name="T41" fmla="*/ 325 h 754"/>
                <a:gd name="T42" fmla="*/ 353 w 1012"/>
                <a:gd name="T43" fmla="*/ 301 h 754"/>
                <a:gd name="T44" fmla="*/ 317 w 1012"/>
                <a:gd name="T45" fmla="*/ 275 h 754"/>
                <a:gd name="T46" fmla="*/ 336 w 1012"/>
                <a:gd name="T47" fmla="*/ 235 h 754"/>
                <a:gd name="T48" fmla="*/ 283 w 1012"/>
                <a:gd name="T49" fmla="*/ 287 h 754"/>
                <a:gd name="T50" fmla="*/ 264 w 1012"/>
                <a:gd name="T51" fmla="*/ 206 h 754"/>
                <a:gd name="T52" fmla="*/ 320 w 1012"/>
                <a:gd name="T53" fmla="*/ 220 h 754"/>
                <a:gd name="T54" fmla="*/ 449 w 1012"/>
                <a:gd name="T55" fmla="*/ 180 h 754"/>
                <a:gd name="T56" fmla="*/ 712 w 1012"/>
                <a:gd name="T57" fmla="*/ 189 h 754"/>
                <a:gd name="T58" fmla="*/ 808 w 1012"/>
                <a:gd name="T59" fmla="*/ 270 h 754"/>
                <a:gd name="T60" fmla="*/ 789 w 1012"/>
                <a:gd name="T61" fmla="*/ 396 h 754"/>
                <a:gd name="T62" fmla="*/ 865 w 1012"/>
                <a:gd name="T63" fmla="*/ 466 h 754"/>
                <a:gd name="T64" fmla="*/ 874 w 1012"/>
                <a:gd name="T65" fmla="*/ 563 h 754"/>
                <a:gd name="T66" fmla="*/ 338 w 1012"/>
                <a:gd name="T67" fmla="*/ 137 h 754"/>
                <a:gd name="T68" fmla="*/ 276 w 1012"/>
                <a:gd name="T69" fmla="*/ 74 h 754"/>
                <a:gd name="T70" fmla="*/ 250 w 1012"/>
                <a:gd name="T71" fmla="*/ 142 h 754"/>
                <a:gd name="T72" fmla="*/ 275 w 1012"/>
                <a:gd name="T73" fmla="*/ 151 h 754"/>
                <a:gd name="T74" fmla="*/ 236 w 1012"/>
                <a:gd name="T75" fmla="*/ 97 h 754"/>
                <a:gd name="T76" fmla="*/ 191 w 1012"/>
                <a:gd name="T77" fmla="*/ 199 h 754"/>
                <a:gd name="T78" fmla="*/ 182 w 1012"/>
                <a:gd name="T79" fmla="*/ 193 h 754"/>
                <a:gd name="T80" fmla="*/ 319 w 1012"/>
                <a:gd name="T81" fmla="*/ 1 h 754"/>
                <a:gd name="T82" fmla="*/ 188 w 1012"/>
                <a:gd name="T83" fmla="*/ 295 h 754"/>
                <a:gd name="T84" fmla="*/ 200 w 1012"/>
                <a:gd name="T85" fmla="*/ 303 h 754"/>
                <a:gd name="T86" fmla="*/ 885 w 1012"/>
                <a:gd name="T87" fmla="*/ 257 h 754"/>
                <a:gd name="T88" fmla="*/ 60 w 1012"/>
                <a:gd name="T89" fmla="*/ 270 h 754"/>
                <a:gd name="T90" fmla="*/ 293 w 1012"/>
                <a:gd name="T91" fmla="*/ 411 h 754"/>
                <a:gd name="T92" fmla="*/ 228 w 1012"/>
                <a:gd name="T93" fmla="*/ 357 h 754"/>
                <a:gd name="T94" fmla="*/ 126 w 1012"/>
                <a:gd name="T95" fmla="*/ 386 h 754"/>
                <a:gd name="T96" fmla="*/ 228 w 1012"/>
                <a:gd name="T97" fmla="*/ 368 h 754"/>
                <a:gd name="T98" fmla="*/ 170 w 1012"/>
                <a:gd name="T99" fmla="*/ 42 h 754"/>
                <a:gd name="T100" fmla="*/ 680 w 1012"/>
                <a:gd name="T101" fmla="*/ 723 h 754"/>
                <a:gd name="T102" fmla="*/ 699 w 1012"/>
                <a:gd name="T103" fmla="*/ 740 h 754"/>
                <a:gd name="T104" fmla="*/ 381 w 1012"/>
                <a:gd name="T105" fmla="*/ 489 h 754"/>
                <a:gd name="T106" fmla="*/ 246 w 1012"/>
                <a:gd name="T107" fmla="*/ 409 h 754"/>
                <a:gd name="T108" fmla="*/ 224 w 1012"/>
                <a:gd name="T109" fmla="*/ 421 h 754"/>
                <a:gd name="T110" fmla="*/ 144 w 1012"/>
                <a:gd name="T111" fmla="*/ 159 h 754"/>
                <a:gd name="T112" fmla="*/ 130 w 1012"/>
                <a:gd name="T113" fmla="*/ 153 h 754"/>
                <a:gd name="T114" fmla="*/ 163 w 1012"/>
                <a:gd name="T115" fmla="*/ 73 h 754"/>
                <a:gd name="T116" fmla="*/ 151 w 1012"/>
                <a:gd name="T117" fmla="*/ 266 h 754"/>
                <a:gd name="T118" fmla="*/ 135 w 1012"/>
                <a:gd name="T119" fmla="*/ 279 h 754"/>
                <a:gd name="T120" fmla="*/ 13 w 1012"/>
                <a:gd name="T121" fmla="*/ 196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12" h="754">
                  <a:moveTo>
                    <a:pt x="1012" y="672"/>
                  </a:moveTo>
                  <a:cubicBezTo>
                    <a:pt x="946" y="754"/>
                    <a:pt x="946" y="754"/>
                    <a:pt x="946" y="754"/>
                  </a:cubicBezTo>
                  <a:cubicBezTo>
                    <a:pt x="946" y="754"/>
                    <a:pt x="946" y="754"/>
                    <a:pt x="946" y="754"/>
                  </a:cubicBezTo>
                  <a:cubicBezTo>
                    <a:pt x="942" y="750"/>
                    <a:pt x="942" y="750"/>
                    <a:pt x="942" y="750"/>
                  </a:cubicBezTo>
                  <a:cubicBezTo>
                    <a:pt x="942" y="750"/>
                    <a:pt x="941" y="749"/>
                    <a:pt x="941" y="749"/>
                  </a:cubicBezTo>
                  <a:cubicBezTo>
                    <a:pt x="920" y="742"/>
                    <a:pt x="920" y="742"/>
                    <a:pt x="920" y="742"/>
                  </a:cubicBezTo>
                  <a:cubicBezTo>
                    <a:pt x="919" y="742"/>
                    <a:pt x="918" y="741"/>
                    <a:pt x="918" y="740"/>
                  </a:cubicBezTo>
                  <a:cubicBezTo>
                    <a:pt x="908" y="714"/>
                    <a:pt x="908" y="714"/>
                    <a:pt x="908" y="714"/>
                  </a:cubicBezTo>
                  <a:cubicBezTo>
                    <a:pt x="908" y="712"/>
                    <a:pt x="908" y="710"/>
                    <a:pt x="910" y="709"/>
                  </a:cubicBezTo>
                  <a:cubicBezTo>
                    <a:pt x="914" y="707"/>
                    <a:pt x="914" y="707"/>
                    <a:pt x="914" y="707"/>
                  </a:cubicBezTo>
                  <a:cubicBezTo>
                    <a:pt x="915" y="707"/>
                    <a:pt x="916" y="707"/>
                    <a:pt x="917" y="707"/>
                  </a:cubicBezTo>
                  <a:cubicBezTo>
                    <a:pt x="936" y="711"/>
                    <a:pt x="936" y="711"/>
                    <a:pt x="936" y="711"/>
                  </a:cubicBezTo>
                  <a:cubicBezTo>
                    <a:pt x="936" y="711"/>
                    <a:pt x="937" y="711"/>
                    <a:pt x="937" y="711"/>
                  </a:cubicBezTo>
                  <a:cubicBezTo>
                    <a:pt x="947" y="710"/>
                    <a:pt x="947" y="710"/>
                    <a:pt x="947" y="710"/>
                  </a:cubicBezTo>
                  <a:cubicBezTo>
                    <a:pt x="948" y="710"/>
                    <a:pt x="949" y="710"/>
                    <a:pt x="950" y="709"/>
                  </a:cubicBezTo>
                  <a:cubicBezTo>
                    <a:pt x="950" y="708"/>
                    <a:pt x="950" y="708"/>
                    <a:pt x="950" y="708"/>
                  </a:cubicBezTo>
                  <a:cubicBezTo>
                    <a:pt x="952" y="706"/>
                    <a:pt x="951" y="703"/>
                    <a:pt x="949" y="702"/>
                  </a:cubicBezTo>
                  <a:cubicBezTo>
                    <a:pt x="934" y="696"/>
                    <a:pt x="934" y="696"/>
                    <a:pt x="934" y="696"/>
                  </a:cubicBezTo>
                  <a:cubicBezTo>
                    <a:pt x="933" y="696"/>
                    <a:pt x="933" y="695"/>
                    <a:pt x="932" y="694"/>
                  </a:cubicBezTo>
                  <a:cubicBezTo>
                    <a:pt x="932" y="694"/>
                    <a:pt x="932" y="694"/>
                    <a:pt x="932" y="694"/>
                  </a:cubicBezTo>
                  <a:cubicBezTo>
                    <a:pt x="927" y="695"/>
                    <a:pt x="923" y="696"/>
                    <a:pt x="922" y="696"/>
                  </a:cubicBezTo>
                  <a:cubicBezTo>
                    <a:pt x="921" y="696"/>
                    <a:pt x="921" y="696"/>
                    <a:pt x="921" y="696"/>
                  </a:cubicBezTo>
                  <a:cubicBezTo>
                    <a:pt x="892" y="696"/>
                    <a:pt x="892" y="696"/>
                    <a:pt x="892" y="696"/>
                  </a:cubicBezTo>
                  <a:cubicBezTo>
                    <a:pt x="891" y="697"/>
                    <a:pt x="890" y="697"/>
                    <a:pt x="889" y="698"/>
                  </a:cubicBezTo>
                  <a:cubicBezTo>
                    <a:pt x="885" y="701"/>
                    <a:pt x="875" y="710"/>
                    <a:pt x="873" y="712"/>
                  </a:cubicBezTo>
                  <a:cubicBezTo>
                    <a:pt x="871" y="713"/>
                    <a:pt x="854" y="722"/>
                    <a:pt x="852" y="722"/>
                  </a:cubicBezTo>
                  <a:cubicBezTo>
                    <a:pt x="850" y="722"/>
                    <a:pt x="837" y="711"/>
                    <a:pt x="830" y="705"/>
                  </a:cubicBezTo>
                  <a:cubicBezTo>
                    <a:pt x="828" y="703"/>
                    <a:pt x="824" y="704"/>
                    <a:pt x="823" y="706"/>
                  </a:cubicBezTo>
                  <a:cubicBezTo>
                    <a:pt x="821" y="709"/>
                    <a:pt x="819" y="711"/>
                    <a:pt x="817" y="714"/>
                  </a:cubicBezTo>
                  <a:cubicBezTo>
                    <a:pt x="815" y="718"/>
                    <a:pt x="799" y="723"/>
                    <a:pt x="795" y="720"/>
                  </a:cubicBezTo>
                  <a:cubicBezTo>
                    <a:pt x="791" y="717"/>
                    <a:pt x="785" y="712"/>
                    <a:pt x="786" y="708"/>
                  </a:cubicBezTo>
                  <a:cubicBezTo>
                    <a:pt x="786" y="705"/>
                    <a:pt x="794" y="689"/>
                    <a:pt x="797" y="684"/>
                  </a:cubicBezTo>
                  <a:cubicBezTo>
                    <a:pt x="798" y="683"/>
                    <a:pt x="798" y="681"/>
                    <a:pt x="797" y="680"/>
                  </a:cubicBezTo>
                  <a:cubicBezTo>
                    <a:pt x="796" y="676"/>
                    <a:pt x="792" y="668"/>
                    <a:pt x="788" y="676"/>
                  </a:cubicBezTo>
                  <a:cubicBezTo>
                    <a:pt x="782" y="688"/>
                    <a:pt x="773" y="690"/>
                    <a:pt x="769" y="690"/>
                  </a:cubicBezTo>
                  <a:cubicBezTo>
                    <a:pt x="766" y="690"/>
                    <a:pt x="756" y="687"/>
                    <a:pt x="753" y="686"/>
                  </a:cubicBezTo>
                  <a:cubicBezTo>
                    <a:pt x="752" y="686"/>
                    <a:pt x="751" y="685"/>
                    <a:pt x="750" y="684"/>
                  </a:cubicBezTo>
                  <a:cubicBezTo>
                    <a:pt x="748" y="682"/>
                    <a:pt x="744" y="676"/>
                    <a:pt x="743" y="673"/>
                  </a:cubicBezTo>
                  <a:cubicBezTo>
                    <a:pt x="743" y="670"/>
                    <a:pt x="743" y="668"/>
                    <a:pt x="743" y="666"/>
                  </a:cubicBezTo>
                  <a:cubicBezTo>
                    <a:pt x="743" y="665"/>
                    <a:pt x="742" y="663"/>
                    <a:pt x="741" y="662"/>
                  </a:cubicBezTo>
                  <a:cubicBezTo>
                    <a:pt x="736" y="659"/>
                    <a:pt x="729" y="655"/>
                    <a:pt x="729" y="653"/>
                  </a:cubicBezTo>
                  <a:cubicBezTo>
                    <a:pt x="728" y="652"/>
                    <a:pt x="716" y="641"/>
                    <a:pt x="712" y="638"/>
                  </a:cubicBezTo>
                  <a:cubicBezTo>
                    <a:pt x="712" y="637"/>
                    <a:pt x="711" y="636"/>
                    <a:pt x="711" y="635"/>
                  </a:cubicBezTo>
                  <a:cubicBezTo>
                    <a:pt x="710" y="632"/>
                    <a:pt x="709" y="624"/>
                    <a:pt x="711" y="622"/>
                  </a:cubicBezTo>
                  <a:cubicBezTo>
                    <a:pt x="714" y="619"/>
                    <a:pt x="719" y="605"/>
                    <a:pt x="719" y="601"/>
                  </a:cubicBezTo>
                  <a:cubicBezTo>
                    <a:pt x="719" y="598"/>
                    <a:pt x="717" y="586"/>
                    <a:pt x="719" y="584"/>
                  </a:cubicBezTo>
                  <a:cubicBezTo>
                    <a:pt x="721" y="583"/>
                    <a:pt x="729" y="580"/>
                    <a:pt x="732" y="579"/>
                  </a:cubicBezTo>
                  <a:cubicBezTo>
                    <a:pt x="733" y="578"/>
                    <a:pt x="734" y="577"/>
                    <a:pt x="735" y="576"/>
                  </a:cubicBezTo>
                  <a:cubicBezTo>
                    <a:pt x="736" y="574"/>
                    <a:pt x="740" y="568"/>
                    <a:pt x="740" y="566"/>
                  </a:cubicBezTo>
                  <a:cubicBezTo>
                    <a:pt x="741" y="564"/>
                    <a:pt x="746" y="548"/>
                    <a:pt x="745" y="546"/>
                  </a:cubicBezTo>
                  <a:cubicBezTo>
                    <a:pt x="744" y="544"/>
                    <a:pt x="735" y="530"/>
                    <a:pt x="731" y="542"/>
                  </a:cubicBezTo>
                  <a:cubicBezTo>
                    <a:pt x="726" y="554"/>
                    <a:pt x="723" y="561"/>
                    <a:pt x="721" y="563"/>
                  </a:cubicBezTo>
                  <a:cubicBezTo>
                    <a:pt x="718" y="565"/>
                    <a:pt x="712" y="568"/>
                    <a:pt x="712" y="569"/>
                  </a:cubicBezTo>
                  <a:cubicBezTo>
                    <a:pt x="712" y="571"/>
                    <a:pt x="710" y="574"/>
                    <a:pt x="710" y="583"/>
                  </a:cubicBezTo>
                  <a:cubicBezTo>
                    <a:pt x="710" y="591"/>
                    <a:pt x="710" y="589"/>
                    <a:pt x="710" y="597"/>
                  </a:cubicBezTo>
                  <a:cubicBezTo>
                    <a:pt x="710" y="605"/>
                    <a:pt x="708" y="613"/>
                    <a:pt x="707" y="614"/>
                  </a:cubicBezTo>
                  <a:cubicBezTo>
                    <a:pt x="706" y="616"/>
                    <a:pt x="701" y="619"/>
                    <a:pt x="697" y="616"/>
                  </a:cubicBezTo>
                  <a:cubicBezTo>
                    <a:pt x="695" y="614"/>
                    <a:pt x="692" y="612"/>
                    <a:pt x="690" y="611"/>
                  </a:cubicBezTo>
                  <a:cubicBezTo>
                    <a:pt x="689" y="610"/>
                    <a:pt x="687" y="610"/>
                    <a:pt x="686" y="610"/>
                  </a:cubicBezTo>
                  <a:cubicBezTo>
                    <a:pt x="683" y="611"/>
                    <a:pt x="676" y="612"/>
                    <a:pt x="676" y="613"/>
                  </a:cubicBezTo>
                  <a:cubicBezTo>
                    <a:pt x="676" y="614"/>
                    <a:pt x="683" y="627"/>
                    <a:pt x="685" y="629"/>
                  </a:cubicBezTo>
                  <a:cubicBezTo>
                    <a:pt x="687" y="631"/>
                    <a:pt x="689" y="635"/>
                    <a:pt x="691" y="637"/>
                  </a:cubicBezTo>
                  <a:cubicBezTo>
                    <a:pt x="692" y="638"/>
                    <a:pt x="692" y="640"/>
                    <a:pt x="693" y="643"/>
                  </a:cubicBezTo>
                  <a:cubicBezTo>
                    <a:pt x="693" y="647"/>
                    <a:pt x="689" y="650"/>
                    <a:pt x="685" y="648"/>
                  </a:cubicBezTo>
                  <a:cubicBezTo>
                    <a:pt x="676" y="642"/>
                    <a:pt x="676" y="642"/>
                    <a:pt x="676" y="642"/>
                  </a:cubicBezTo>
                  <a:cubicBezTo>
                    <a:pt x="676" y="642"/>
                    <a:pt x="670" y="636"/>
                    <a:pt x="671" y="644"/>
                  </a:cubicBezTo>
                  <a:cubicBezTo>
                    <a:pt x="672" y="652"/>
                    <a:pt x="673" y="670"/>
                    <a:pt x="675" y="674"/>
                  </a:cubicBezTo>
                  <a:cubicBezTo>
                    <a:pt x="677" y="678"/>
                    <a:pt x="668" y="702"/>
                    <a:pt x="668" y="702"/>
                  </a:cubicBezTo>
                  <a:cubicBezTo>
                    <a:pt x="668" y="702"/>
                    <a:pt x="659" y="725"/>
                    <a:pt x="658" y="725"/>
                  </a:cubicBezTo>
                  <a:cubicBezTo>
                    <a:pt x="656" y="726"/>
                    <a:pt x="626" y="726"/>
                    <a:pt x="625" y="728"/>
                  </a:cubicBezTo>
                  <a:cubicBezTo>
                    <a:pt x="624" y="729"/>
                    <a:pt x="611" y="744"/>
                    <a:pt x="609" y="743"/>
                  </a:cubicBezTo>
                  <a:cubicBezTo>
                    <a:pt x="608" y="742"/>
                    <a:pt x="581" y="695"/>
                    <a:pt x="581" y="693"/>
                  </a:cubicBezTo>
                  <a:cubicBezTo>
                    <a:pt x="580" y="691"/>
                    <a:pt x="577" y="676"/>
                    <a:pt x="575" y="668"/>
                  </a:cubicBezTo>
                  <a:cubicBezTo>
                    <a:pt x="575" y="666"/>
                    <a:pt x="576" y="664"/>
                    <a:pt x="578" y="663"/>
                  </a:cubicBezTo>
                  <a:cubicBezTo>
                    <a:pt x="580" y="662"/>
                    <a:pt x="583" y="660"/>
                    <a:pt x="584" y="660"/>
                  </a:cubicBezTo>
                  <a:cubicBezTo>
                    <a:pt x="586" y="660"/>
                    <a:pt x="596" y="656"/>
                    <a:pt x="596" y="654"/>
                  </a:cubicBezTo>
                  <a:cubicBezTo>
                    <a:pt x="597" y="652"/>
                    <a:pt x="604" y="646"/>
                    <a:pt x="598" y="637"/>
                  </a:cubicBezTo>
                  <a:cubicBezTo>
                    <a:pt x="594" y="631"/>
                    <a:pt x="586" y="628"/>
                    <a:pt x="582" y="627"/>
                  </a:cubicBezTo>
                  <a:cubicBezTo>
                    <a:pt x="580" y="627"/>
                    <a:pt x="579" y="625"/>
                    <a:pt x="578" y="624"/>
                  </a:cubicBezTo>
                  <a:cubicBezTo>
                    <a:pt x="576" y="618"/>
                    <a:pt x="576" y="618"/>
                    <a:pt x="576" y="618"/>
                  </a:cubicBezTo>
                  <a:cubicBezTo>
                    <a:pt x="575" y="616"/>
                    <a:pt x="576" y="613"/>
                    <a:pt x="578" y="612"/>
                  </a:cubicBezTo>
                  <a:cubicBezTo>
                    <a:pt x="580" y="611"/>
                    <a:pt x="581" y="609"/>
                    <a:pt x="582" y="606"/>
                  </a:cubicBezTo>
                  <a:cubicBezTo>
                    <a:pt x="583" y="600"/>
                    <a:pt x="594" y="592"/>
                    <a:pt x="585" y="593"/>
                  </a:cubicBezTo>
                  <a:cubicBezTo>
                    <a:pt x="580" y="593"/>
                    <a:pt x="575" y="595"/>
                    <a:pt x="572" y="597"/>
                  </a:cubicBezTo>
                  <a:cubicBezTo>
                    <a:pt x="569" y="599"/>
                    <a:pt x="566" y="598"/>
                    <a:pt x="565" y="595"/>
                  </a:cubicBezTo>
                  <a:cubicBezTo>
                    <a:pt x="558" y="578"/>
                    <a:pt x="558" y="578"/>
                    <a:pt x="558" y="578"/>
                  </a:cubicBezTo>
                  <a:cubicBezTo>
                    <a:pt x="558" y="578"/>
                    <a:pt x="557" y="577"/>
                    <a:pt x="557" y="577"/>
                  </a:cubicBezTo>
                  <a:cubicBezTo>
                    <a:pt x="549" y="567"/>
                    <a:pt x="549" y="567"/>
                    <a:pt x="549" y="567"/>
                  </a:cubicBezTo>
                  <a:cubicBezTo>
                    <a:pt x="549" y="567"/>
                    <a:pt x="548" y="567"/>
                    <a:pt x="548" y="567"/>
                  </a:cubicBezTo>
                  <a:cubicBezTo>
                    <a:pt x="545" y="564"/>
                    <a:pt x="526" y="551"/>
                    <a:pt x="525" y="550"/>
                  </a:cubicBezTo>
                  <a:cubicBezTo>
                    <a:pt x="523" y="549"/>
                    <a:pt x="500" y="546"/>
                    <a:pt x="495" y="546"/>
                  </a:cubicBezTo>
                  <a:cubicBezTo>
                    <a:pt x="490" y="546"/>
                    <a:pt x="480" y="546"/>
                    <a:pt x="474" y="543"/>
                  </a:cubicBezTo>
                  <a:cubicBezTo>
                    <a:pt x="470" y="541"/>
                    <a:pt x="460" y="528"/>
                    <a:pt x="455" y="522"/>
                  </a:cubicBezTo>
                  <a:cubicBezTo>
                    <a:pt x="454" y="520"/>
                    <a:pt x="454" y="517"/>
                    <a:pt x="456" y="515"/>
                  </a:cubicBezTo>
                  <a:cubicBezTo>
                    <a:pt x="466" y="506"/>
                    <a:pt x="466" y="506"/>
                    <a:pt x="466" y="506"/>
                  </a:cubicBezTo>
                  <a:cubicBezTo>
                    <a:pt x="467" y="505"/>
                    <a:pt x="468" y="505"/>
                    <a:pt x="469" y="504"/>
                  </a:cubicBezTo>
                  <a:cubicBezTo>
                    <a:pt x="474" y="503"/>
                    <a:pt x="497" y="498"/>
                    <a:pt x="505" y="498"/>
                  </a:cubicBezTo>
                  <a:cubicBezTo>
                    <a:pt x="515" y="498"/>
                    <a:pt x="550" y="509"/>
                    <a:pt x="557" y="510"/>
                  </a:cubicBezTo>
                  <a:cubicBezTo>
                    <a:pt x="562" y="512"/>
                    <a:pt x="582" y="510"/>
                    <a:pt x="588" y="509"/>
                  </a:cubicBezTo>
                  <a:cubicBezTo>
                    <a:pt x="589" y="509"/>
                    <a:pt x="591" y="508"/>
                    <a:pt x="591" y="508"/>
                  </a:cubicBezTo>
                  <a:cubicBezTo>
                    <a:pt x="596" y="503"/>
                    <a:pt x="614" y="485"/>
                    <a:pt x="615" y="484"/>
                  </a:cubicBezTo>
                  <a:cubicBezTo>
                    <a:pt x="616" y="482"/>
                    <a:pt x="634" y="461"/>
                    <a:pt x="637" y="461"/>
                  </a:cubicBezTo>
                  <a:cubicBezTo>
                    <a:pt x="640" y="461"/>
                    <a:pt x="652" y="461"/>
                    <a:pt x="662" y="461"/>
                  </a:cubicBezTo>
                  <a:cubicBezTo>
                    <a:pt x="673" y="460"/>
                    <a:pt x="686" y="472"/>
                    <a:pt x="683" y="479"/>
                  </a:cubicBezTo>
                  <a:cubicBezTo>
                    <a:pt x="679" y="486"/>
                    <a:pt x="665" y="488"/>
                    <a:pt x="663" y="496"/>
                  </a:cubicBezTo>
                  <a:cubicBezTo>
                    <a:pt x="662" y="503"/>
                    <a:pt x="667" y="511"/>
                    <a:pt x="670" y="509"/>
                  </a:cubicBezTo>
                  <a:cubicBezTo>
                    <a:pt x="673" y="506"/>
                    <a:pt x="683" y="487"/>
                    <a:pt x="686" y="487"/>
                  </a:cubicBezTo>
                  <a:cubicBezTo>
                    <a:pt x="688" y="486"/>
                    <a:pt x="704" y="473"/>
                    <a:pt x="705" y="472"/>
                  </a:cubicBezTo>
                  <a:cubicBezTo>
                    <a:pt x="707" y="472"/>
                    <a:pt x="726" y="458"/>
                    <a:pt x="723" y="480"/>
                  </a:cubicBezTo>
                  <a:cubicBezTo>
                    <a:pt x="721" y="494"/>
                    <a:pt x="718" y="502"/>
                    <a:pt x="717" y="505"/>
                  </a:cubicBezTo>
                  <a:cubicBezTo>
                    <a:pt x="716" y="507"/>
                    <a:pt x="717" y="510"/>
                    <a:pt x="718" y="511"/>
                  </a:cubicBezTo>
                  <a:cubicBezTo>
                    <a:pt x="722" y="514"/>
                    <a:pt x="729" y="519"/>
                    <a:pt x="730" y="506"/>
                  </a:cubicBezTo>
                  <a:cubicBezTo>
                    <a:pt x="732" y="492"/>
                    <a:pt x="734" y="486"/>
                    <a:pt x="735" y="484"/>
                  </a:cubicBezTo>
                  <a:cubicBezTo>
                    <a:pt x="735" y="484"/>
                    <a:pt x="735" y="484"/>
                    <a:pt x="735" y="483"/>
                  </a:cubicBezTo>
                  <a:cubicBezTo>
                    <a:pt x="744" y="468"/>
                    <a:pt x="744" y="468"/>
                    <a:pt x="744" y="468"/>
                  </a:cubicBezTo>
                  <a:cubicBezTo>
                    <a:pt x="745" y="467"/>
                    <a:pt x="747" y="466"/>
                    <a:pt x="749" y="466"/>
                  </a:cubicBezTo>
                  <a:cubicBezTo>
                    <a:pt x="758" y="467"/>
                    <a:pt x="758" y="467"/>
                    <a:pt x="758" y="467"/>
                  </a:cubicBezTo>
                  <a:cubicBezTo>
                    <a:pt x="760" y="467"/>
                    <a:pt x="763" y="465"/>
                    <a:pt x="763" y="463"/>
                  </a:cubicBezTo>
                  <a:cubicBezTo>
                    <a:pt x="765" y="455"/>
                    <a:pt x="767" y="440"/>
                    <a:pt x="767" y="439"/>
                  </a:cubicBezTo>
                  <a:cubicBezTo>
                    <a:pt x="767" y="438"/>
                    <a:pt x="763" y="424"/>
                    <a:pt x="761" y="417"/>
                  </a:cubicBezTo>
                  <a:cubicBezTo>
                    <a:pt x="760" y="415"/>
                    <a:pt x="757" y="414"/>
                    <a:pt x="755" y="414"/>
                  </a:cubicBezTo>
                  <a:cubicBezTo>
                    <a:pt x="748" y="416"/>
                    <a:pt x="736" y="419"/>
                    <a:pt x="730" y="423"/>
                  </a:cubicBezTo>
                  <a:cubicBezTo>
                    <a:pt x="721" y="428"/>
                    <a:pt x="710" y="438"/>
                    <a:pt x="702" y="437"/>
                  </a:cubicBezTo>
                  <a:cubicBezTo>
                    <a:pt x="695" y="435"/>
                    <a:pt x="688" y="432"/>
                    <a:pt x="683" y="431"/>
                  </a:cubicBezTo>
                  <a:cubicBezTo>
                    <a:pt x="678" y="430"/>
                    <a:pt x="647" y="430"/>
                    <a:pt x="638" y="431"/>
                  </a:cubicBezTo>
                  <a:cubicBezTo>
                    <a:pt x="630" y="432"/>
                    <a:pt x="631" y="436"/>
                    <a:pt x="615" y="439"/>
                  </a:cubicBezTo>
                  <a:cubicBezTo>
                    <a:pt x="602" y="441"/>
                    <a:pt x="586" y="441"/>
                    <a:pt x="581" y="440"/>
                  </a:cubicBezTo>
                  <a:cubicBezTo>
                    <a:pt x="580" y="440"/>
                    <a:pt x="580" y="440"/>
                    <a:pt x="579" y="441"/>
                  </a:cubicBezTo>
                  <a:cubicBezTo>
                    <a:pt x="575" y="443"/>
                    <a:pt x="558" y="450"/>
                    <a:pt x="556" y="448"/>
                  </a:cubicBezTo>
                  <a:cubicBezTo>
                    <a:pt x="554" y="447"/>
                    <a:pt x="549" y="439"/>
                    <a:pt x="545" y="434"/>
                  </a:cubicBezTo>
                  <a:cubicBezTo>
                    <a:pt x="543" y="431"/>
                    <a:pt x="540" y="431"/>
                    <a:pt x="537" y="433"/>
                  </a:cubicBezTo>
                  <a:cubicBezTo>
                    <a:pt x="535" y="435"/>
                    <a:pt x="531" y="437"/>
                    <a:pt x="530" y="438"/>
                  </a:cubicBezTo>
                  <a:cubicBezTo>
                    <a:pt x="526" y="438"/>
                    <a:pt x="506" y="442"/>
                    <a:pt x="501" y="434"/>
                  </a:cubicBezTo>
                  <a:cubicBezTo>
                    <a:pt x="496" y="426"/>
                    <a:pt x="479" y="411"/>
                    <a:pt x="476" y="409"/>
                  </a:cubicBezTo>
                  <a:cubicBezTo>
                    <a:pt x="476" y="409"/>
                    <a:pt x="476" y="409"/>
                    <a:pt x="476" y="408"/>
                  </a:cubicBezTo>
                  <a:cubicBezTo>
                    <a:pt x="447" y="371"/>
                    <a:pt x="447" y="371"/>
                    <a:pt x="447" y="371"/>
                  </a:cubicBezTo>
                  <a:cubicBezTo>
                    <a:pt x="447" y="371"/>
                    <a:pt x="446" y="370"/>
                    <a:pt x="446" y="370"/>
                  </a:cubicBezTo>
                  <a:cubicBezTo>
                    <a:pt x="445" y="366"/>
                    <a:pt x="442" y="352"/>
                    <a:pt x="446" y="352"/>
                  </a:cubicBezTo>
                  <a:cubicBezTo>
                    <a:pt x="451" y="351"/>
                    <a:pt x="463" y="351"/>
                    <a:pt x="469" y="352"/>
                  </a:cubicBezTo>
                  <a:cubicBezTo>
                    <a:pt x="472" y="352"/>
                    <a:pt x="473" y="350"/>
                    <a:pt x="474" y="348"/>
                  </a:cubicBezTo>
                  <a:cubicBezTo>
                    <a:pt x="479" y="337"/>
                    <a:pt x="479" y="337"/>
                    <a:pt x="479" y="337"/>
                  </a:cubicBezTo>
                  <a:cubicBezTo>
                    <a:pt x="480" y="335"/>
                    <a:pt x="480" y="334"/>
                    <a:pt x="479" y="333"/>
                  </a:cubicBezTo>
                  <a:cubicBezTo>
                    <a:pt x="478" y="331"/>
                    <a:pt x="478" y="331"/>
                    <a:pt x="478" y="331"/>
                  </a:cubicBezTo>
                  <a:cubicBezTo>
                    <a:pt x="477" y="328"/>
                    <a:pt x="472" y="328"/>
                    <a:pt x="470" y="330"/>
                  </a:cubicBezTo>
                  <a:cubicBezTo>
                    <a:pt x="464" y="338"/>
                    <a:pt x="464" y="338"/>
                    <a:pt x="464" y="338"/>
                  </a:cubicBezTo>
                  <a:cubicBezTo>
                    <a:pt x="462" y="340"/>
                    <a:pt x="459" y="340"/>
                    <a:pt x="457" y="339"/>
                  </a:cubicBezTo>
                  <a:cubicBezTo>
                    <a:pt x="437" y="325"/>
                    <a:pt x="437" y="325"/>
                    <a:pt x="437" y="325"/>
                  </a:cubicBezTo>
                  <a:cubicBezTo>
                    <a:pt x="420" y="312"/>
                    <a:pt x="420" y="312"/>
                    <a:pt x="420" y="312"/>
                  </a:cubicBezTo>
                  <a:cubicBezTo>
                    <a:pt x="419" y="312"/>
                    <a:pt x="418" y="312"/>
                    <a:pt x="417" y="312"/>
                  </a:cubicBezTo>
                  <a:cubicBezTo>
                    <a:pt x="388" y="312"/>
                    <a:pt x="388" y="312"/>
                    <a:pt x="388" y="312"/>
                  </a:cubicBezTo>
                  <a:cubicBezTo>
                    <a:pt x="388" y="312"/>
                    <a:pt x="387" y="312"/>
                    <a:pt x="387" y="312"/>
                  </a:cubicBezTo>
                  <a:cubicBezTo>
                    <a:pt x="384" y="312"/>
                    <a:pt x="371" y="316"/>
                    <a:pt x="366" y="316"/>
                  </a:cubicBezTo>
                  <a:cubicBezTo>
                    <a:pt x="363" y="316"/>
                    <a:pt x="361" y="310"/>
                    <a:pt x="361" y="304"/>
                  </a:cubicBezTo>
                  <a:cubicBezTo>
                    <a:pt x="360" y="301"/>
                    <a:pt x="356" y="299"/>
                    <a:pt x="353" y="301"/>
                  </a:cubicBezTo>
                  <a:cubicBezTo>
                    <a:pt x="351" y="302"/>
                    <a:pt x="350" y="303"/>
                    <a:pt x="350" y="304"/>
                  </a:cubicBezTo>
                  <a:cubicBezTo>
                    <a:pt x="350" y="306"/>
                    <a:pt x="345" y="311"/>
                    <a:pt x="338" y="310"/>
                  </a:cubicBezTo>
                  <a:cubicBezTo>
                    <a:pt x="332" y="310"/>
                    <a:pt x="311" y="304"/>
                    <a:pt x="307" y="303"/>
                  </a:cubicBezTo>
                  <a:cubicBezTo>
                    <a:pt x="306" y="303"/>
                    <a:pt x="306" y="303"/>
                    <a:pt x="305" y="303"/>
                  </a:cubicBezTo>
                  <a:cubicBezTo>
                    <a:pt x="302" y="303"/>
                    <a:pt x="294" y="303"/>
                    <a:pt x="296" y="300"/>
                  </a:cubicBezTo>
                  <a:cubicBezTo>
                    <a:pt x="299" y="297"/>
                    <a:pt x="301" y="287"/>
                    <a:pt x="305" y="285"/>
                  </a:cubicBezTo>
                  <a:cubicBezTo>
                    <a:pt x="309" y="283"/>
                    <a:pt x="316" y="275"/>
                    <a:pt x="317" y="275"/>
                  </a:cubicBezTo>
                  <a:cubicBezTo>
                    <a:pt x="319" y="275"/>
                    <a:pt x="324" y="272"/>
                    <a:pt x="327" y="270"/>
                  </a:cubicBezTo>
                  <a:cubicBezTo>
                    <a:pt x="330" y="268"/>
                    <a:pt x="331" y="269"/>
                    <a:pt x="332" y="267"/>
                  </a:cubicBezTo>
                  <a:cubicBezTo>
                    <a:pt x="333" y="265"/>
                    <a:pt x="337" y="255"/>
                    <a:pt x="339" y="251"/>
                  </a:cubicBezTo>
                  <a:cubicBezTo>
                    <a:pt x="340" y="250"/>
                    <a:pt x="340" y="249"/>
                    <a:pt x="341" y="249"/>
                  </a:cubicBezTo>
                  <a:cubicBezTo>
                    <a:pt x="343" y="248"/>
                    <a:pt x="345" y="245"/>
                    <a:pt x="346" y="240"/>
                  </a:cubicBezTo>
                  <a:cubicBezTo>
                    <a:pt x="346" y="239"/>
                    <a:pt x="346" y="239"/>
                    <a:pt x="346" y="238"/>
                  </a:cubicBezTo>
                  <a:cubicBezTo>
                    <a:pt x="347" y="232"/>
                    <a:pt x="339" y="230"/>
                    <a:pt x="336" y="235"/>
                  </a:cubicBezTo>
                  <a:cubicBezTo>
                    <a:pt x="336" y="237"/>
                    <a:pt x="335" y="239"/>
                    <a:pt x="334" y="241"/>
                  </a:cubicBezTo>
                  <a:cubicBezTo>
                    <a:pt x="330" y="250"/>
                    <a:pt x="331" y="250"/>
                    <a:pt x="328" y="253"/>
                  </a:cubicBezTo>
                  <a:cubicBezTo>
                    <a:pt x="326" y="257"/>
                    <a:pt x="323" y="256"/>
                    <a:pt x="321" y="260"/>
                  </a:cubicBezTo>
                  <a:cubicBezTo>
                    <a:pt x="318" y="263"/>
                    <a:pt x="318" y="263"/>
                    <a:pt x="314" y="266"/>
                  </a:cubicBezTo>
                  <a:cubicBezTo>
                    <a:pt x="311" y="269"/>
                    <a:pt x="299" y="281"/>
                    <a:pt x="295" y="286"/>
                  </a:cubicBezTo>
                  <a:cubicBezTo>
                    <a:pt x="294" y="286"/>
                    <a:pt x="293" y="287"/>
                    <a:pt x="292" y="287"/>
                  </a:cubicBezTo>
                  <a:cubicBezTo>
                    <a:pt x="283" y="287"/>
                    <a:pt x="283" y="287"/>
                    <a:pt x="283" y="287"/>
                  </a:cubicBezTo>
                  <a:cubicBezTo>
                    <a:pt x="283" y="287"/>
                    <a:pt x="267" y="288"/>
                    <a:pt x="262" y="270"/>
                  </a:cubicBezTo>
                  <a:cubicBezTo>
                    <a:pt x="256" y="251"/>
                    <a:pt x="261" y="258"/>
                    <a:pt x="256" y="251"/>
                  </a:cubicBezTo>
                  <a:cubicBezTo>
                    <a:pt x="253" y="246"/>
                    <a:pt x="251" y="242"/>
                    <a:pt x="250" y="240"/>
                  </a:cubicBezTo>
                  <a:cubicBezTo>
                    <a:pt x="250" y="239"/>
                    <a:pt x="249" y="238"/>
                    <a:pt x="248" y="238"/>
                  </a:cubicBezTo>
                  <a:cubicBezTo>
                    <a:pt x="245" y="235"/>
                    <a:pt x="236" y="228"/>
                    <a:pt x="238" y="221"/>
                  </a:cubicBezTo>
                  <a:cubicBezTo>
                    <a:pt x="240" y="212"/>
                    <a:pt x="232" y="203"/>
                    <a:pt x="237" y="203"/>
                  </a:cubicBezTo>
                  <a:cubicBezTo>
                    <a:pt x="243" y="204"/>
                    <a:pt x="262" y="205"/>
                    <a:pt x="264" y="206"/>
                  </a:cubicBezTo>
                  <a:cubicBezTo>
                    <a:pt x="266" y="206"/>
                    <a:pt x="279" y="203"/>
                    <a:pt x="283" y="207"/>
                  </a:cubicBezTo>
                  <a:cubicBezTo>
                    <a:pt x="287" y="211"/>
                    <a:pt x="289" y="215"/>
                    <a:pt x="287" y="225"/>
                  </a:cubicBezTo>
                  <a:cubicBezTo>
                    <a:pt x="285" y="235"/>
                    <a:pt x="282" y="242"/>
                    <a:pt x="285" y="243"/>
                  </a:cubicBezTo>
                  <a:cubicBezTo>
                    <a:pt x="288" y="245"/>
                    <a:pt x="293" y="247"/>
                    <a:pt x="295" y="245"/>
                  </a:cubicBezTo>
                  <a:cubicBezTo>
                    <a:pt x="297" y="243"/>
                    <a:pt x="306" y="231"/>
                    <a:pt x="308" y="228"/>
                  </a:cubicBezTo>
                  <a:cubicBezTo>
                    <a:pt x="309" y="228"/>
                    <a:pt x="309" y="227"/>
                    <a:pt x="309" y="227"/>
                  </a:cubicBezTo>
                  <a:cubicBezTo>
                    <a:pt x="320" y="220"/>
                    <a:pt x="320" y="220"/>
                    <a:pt x="320" y="220"/>
                  </a:cubicBezTo>
                  <a:cubicBezTo>
                    <a:pt x="320" y="219"/>
                    <a:pt x="320" y="219"/>
                    <a:pt x="320" y="219"/>
                  </a:cubicBezTo>
                  <a:cubicBezTo>
                    <a:pt x="322" y="218"/>
                    <a:pt x="331" y="211"/>
                    <a:pt x="337" y="206"/>
                  </a:cubicBezTo>
                  <a:cubicBezTo>
                    <a:pt x="343" y="202"/>
                    <a:pt x="354" y="190"/>
                    <a:pt x="357" y="190"/>
                  </a:cubicBezTo>
                  <a:cubicBezTo>
                    <a:pt x="359" y="190"/>
                    <a:pt x="382" y="190"/>
                    <a:pt x="383" y="190"/>
                  </a:cubicBezTo>
                  <a:cubicBezTo>
                    <a:pt x="385" y="190"/>
                    <a:pt x="393" y="198"/>
                    <a:pt x="405" y="194"/>
                  </a:cubicBezTo>
                  <a:cubicBezTo>
                    <a:pt x="416" y="191"/>
                    <a:pt x="441" y="184"/>
                    <a:pt x="447" y="182"/>
                  </a:cubicBezTo>
                  <a:cubicBezTo>
                    <a:pt x="447" y="182"/>
                    <a:pt x="448" y="181"/>
                    <a:pt x="449" y="180"/>
                  </a:cubicBezTo>
                  <a:cubicBezTo>
                    <a:pt x="488" y="137"/>
                    <a:pt x="488" y="137"/>
                    <a:pt x="488" y="137"/>
                  </a:cubicBezTo>
                  <a:cubicBezTo>
                    <a:pt x="488" y="137"/>
                    <a:pt x="489" y="136"/>
                    <a:pt x="490" y="136"/>
                  </a:cubicBezTo>
                  <a:cubicBezTo>
                    <a:pt x="496" y="133"/>
                    <a:pt x="525" y="121"/>
                    <a:pt x="529" y="123"/>
                  </a:cubicBezTo>
                  <a:cubicBezTo>
                    <a:pt x="533" y="124"/>
                    <a:pt x="570" y="131"/>
                    <a:pt x="577" y="134"/>
                  </a:cubicBezTo>
                  <a:cubicBezTo>
                    <a:pt x="584" y="137"/>
                    <a:pt x="619" y="144"/>
                    <a:pt x="631" y="154"/>
                  </a:cubicBezTo>
                  <a:cubicBezTo>
                    <a:pt x="643" y="165"/>
                    <a:pt x="669" y="191"/>
                    <a:pt x="671" y="191"/>
                  </a:cubicBezTo>
                  <a:cubicBezTo>
                    <a:pt x="673" y="191"/>
                    <a:pt x="701" y="189"/>
                    <a:pt x="712" y="189"/>
                  </a:cubicBezTo>
                  <a:cubicBezTo>
                    <a:pt x="722" y="189"/>
                    <a:pt x="733" y="187"/>
                    <a:pt x="755" y="190"/>
                  </a:cubicBezTo>
                  <a:cubicBezTo>
                    <a:pt x="776" y="193"/>
                    <a:pt x="775" y="193"/>
                    <a:pt x="780" y="200"/>
                  </a:cubicBezTo>
                  <a:cubicBezTo>
                    <a:pt x="785" y="208"/>
                    <a:pt x="801" y="200"/>
                    <a:pt x="789" y="216"/>
                  </a:cubicBezTo>
                  <a:cubicBezTo>
                    <a:pt x="777" y="232"/>
                    <a:pt x="767" y="238"/>
                    <a:pt x="769" y="241"/>
                  </a:cubicBezTo>
                  <a:cubicBezTo>
                    <a:pt x="771" y="243"/>
                    <a:pt x="772" y="241"/>
                    <a:pt x="777" y="247"/>
                  </a:cubicBezTo>
                  <a:cubicBezTo>
                    <a:pt x="782" y="252"/>
                    <a:pt x="775" y="255"/>
                    <a:pt x="785" y="260"/>
                  </a:cubicBezTo>
                  <a:cubicBezTo>
                    <a:pt x="795" y="265"/>
                    <a:pt x="804" y="270"/>
                    <a:pt x="808" y="270"/>
                  </a:cubicBezTo>
                  <a:cubicBezTo>
                    <a:pt x="812" y="271"/>
                    <a:pt x="804" y="281"/>
                    <a:pt x="800" y="289"/>
                  </a:cubicBezTo>
                  <a:cubicBezTo>
                    <a:pt x="796" y="297"/>
                    <a:pt x="791" y="304"/>
                    <a:pt x="794" y="309"/>
                  </a:cubicBezTo>
                  <a:cubicBezTo>
                    <a:pt x="797" y="314"/>
                    <a:pt x="790" y="340"/>
                    <a:pt x="789" y="346"/>
                  </a:cubicBezTo>
                  <a:cubicBezTo>
                    <a:pt x="789" y="348"/>
                    <a:pt x="789" y="349"/>
                    <a:pt x="789" y="351"/>
                  </a:cubicBezTo>
                  <a:cubicBezTo>
                    <a:pt x="789" y="355"/>
                    <a:pt x="793" y="358"/>
                    <a:pt x="797" y="356"/>
                  </a:cubicBezTo>
                  <a:cubicBezTo>
                    <a:pt x="801" y="353"/>
                    <a:pt x="804" y="351"/>
                    <a:pt x="804" y="354"/>
                  </a:cubicBezTo>
                  <a:cubicBezTo>
                    <a:pt x="804" y="360"/>
                    <a:pt x="789" y="394"/>
                    <a:pt x="789" y="396"/>
                  </a:cubicBezTo>
                  <a:cubicBezTo>
                    <a:pt x="789" y="398"/>
                    <a:pt x="797" y="429"/>
                    <a:pt x="796" y="433"/>
                  </a:cubicBezTo>
                  <a:cubicBezTo>
                    <a:pt x="796" y="436"/>
                    <a:pt x="797" y="456"/>
                    <a:pt x="801" y="461"/>
                  </a:cubicBezTo>
                  <a:cubicBezTo>
                    <a:pt x="806" y="465"/>
                    <a:pt x="805" y="469"/>
                    <a:pt x="815" y="471"/>
                  </a:cubicBezTo>
                  <a:cubicBezTo>
                    <a:pt x="826" y="474"/>
                    <a:pt x="829" y="476"/>
                    <a:pt x="832" y="477"/>
                  </a:cubicBezTo>
                  <a:cubicBezTo>
                    <a:pt x="835" y="478"/>
                    <a:pt x="852" y="463"/>
                    <a:pt x="857" y="459"/>
                  </a:cubicBezTo>
                  <a:cubicBezTo>
                    <a:pt x="857" y="459"/>
                    <a:pt x="858" y="458"/>
                    <a:pt x="858" y="457"/>
                  </a:cubicBezTo>
                  <a:cubicBezTo>
                    <a:pt x="859" y="453"/>
                    <a:pt x="865" y="441"/>
                    <a:pt x="865" y="466"/>
                  </a:cubicBezTo>
                  <a:cubicBezTo>
                    <a:pt x="866" y="495"/>
                    <a:pt x="866" y="500"/>
                    <a:pt x="869" y="510"/>
                  </a:cubicBezTo>
                  <a:cubicBezTo>
                    <a:pt x="871" y="520"/>
                    <a:pt x="870" y="536"/>
                    <a:pt x="874" y="537"/>
                  </a:cubicBezTo>
                  <a:cubicBezTo>
                    <a:pt x="877" y="538"/>
                    <a:pt x="873" y="540"/>
                    <a:pt x="880" y="539"/>
                  </a:cubicBezTo>
                  <a:cubicBezTo>
                    <a:pt x="884" y="539"/>
                    <a:pt x="877" y="511"/>
                    <a:pt x="879" y="489"/>
                  </a:cubicBezTo>
                  <a:cubicBezTo>
                    <a:pt x="882" y="465"/>
                    <a:pt x="893" y="446"/>
                    <a:pt x="894" y="448"/>
                  </a:cubicBezTo>
                  <a:cubicBezTo>
                    <a:pt x="896" y="451"/>
                    <a:pt x="902" y="489"/>
                    <a:pt x="907" y="522"/>
                  </a:cubicBezTo>
                  <a:cubicBezTo>
                    <a:pt x="874" y="563"/>
                    <a:pt x="874" y="563"/>
                    <a:pt x="874" y="563"/>
                  </a:cubicBezTo>
                  <a:cubicBezTo>
                    <a:pt x="874" y="563"/>
                    <a:pt x="856" y="577"/>
                    <a:pt x="855" y="578"/>
                  </a:cubicBezTo>
                  <a:cubicBezTo>
                    <a:pt x="855" y="579"/>
                    <a:pt x="847" y="610"/>
                    <a:pt x="847" y="610"/>
                  </a:cubicBezTo>
                  <a:lnTo>
                    <a:pt x="1012" y="672"/>
                  </a:lnTo>
                  <a:close/>
                  <a:moveTo>
                    <a:pt x="274" y="104"/>
                  </a:moveTo>
                  <a:cubicBezTo>
                    <a:pt x="281" y="108"/>
                    <a:pt x="286" y="110"/>
                    <a:pt x="293" y="116"/>
                  </a:cubicBezTo>
                  <a:cubicBezTo>
                    <a:pt x="299" y="123"/>
                    <a:pt x="315" y="128"/>
                    <a:pt x="320" y="128"/>
                  </a:cubicBezTo>
                  <a:cubicBezTo>
                    <a:pt x="325" y="129"/>
                    <a:pt x="328" y="133"/>
                    <a:pt x="338" y="137"/>
                  </a:cubicBezTo>
                  <a:cubicBezTo>
                    <a:pt x="345" y="140"/>
                    <a:pt x="352" y="139"/>
                    <a:pt x="356" y="138"/>
                  </a:cubicBezTo>
                  <a:cubicBezTo>
                    <a:pt x="357" y="137"/>
                    <a:pt x="359" y="136"/>
                    <a:pt x="359" y="135"/>
                  </a:cubicBezTo>
                  <a:cubicBezTo>
                    <a:pt x="360" y="130"/>
                    <a:pt x="363" y="121"/>
                    <a:pt x="363" y="120"/>
                  </a:cubicBezTo>
                  <a:cubicBezTo>
                    <a:pt x="363" y="118"/>
                    <a:pt x="360" y="108"/>
                    <a:pt x="355" y="100"/>
                  </a:cubicBezTo>
                  <a:cubicBezTo>
                    <a:pt x="350" y="91"/>
                    <a:pt x="345" y="92"/>
                    <a:pt x="338" y="87"/>
                  </a:cubicBezTo>
                  <a:cubicBezTo>
                    <a:pt x="332" y="83"/>
                    <a:pt x="317" y="77"/>
                    <a:pt x="310" y="77"/>
                  </a:cubicBezTo>
                  <a:cubicBezTo>
                    <a:pt x="303" y="77"/>
                    <a:pt x="286" y="71"/>
                    <a:pt x="276" y="74"/>
                  </a:cubicBezTo>
                  <a:cubicBezTo>
                    <a:pt x="267" y="77"/>
                    <a:pt x="260" y="81"/>
                    <a:pt x="254" y="82"/>
                  </a:cubicBezTo>
                  <a:cubicBezTo>
                    <a:pt x="247" y="83"/>
                    <a:pt x="266" y="99"/>
                    <a:pt x="274" y="104"/>
                  </a:cubicBezTo>
                  <a:close/>
                  <a:moveTo>
                    <a:pt x="205" y="123"/>
                  </a:moveTo>
                  <a:cubicBezTo>
                    <a:pt x="208" y="123"/>
                    <a:pt x="224" y="129"/>
                    <a:pt x="227" y="130"/>
                  </a:cubicBezTo>
                  <a:cubicBezTo>
                    <a:pt x="230" y="131"/>
                    <a:pt x="230" y="131"/>
                    <a:pt x="241" y="135"/>
                  </a:cubicBezTo>
                  <a:cubicBezTo>
                    <a:pt x="251" y="140"/>
                    <a:pt x="252" y="136"/>
                    <a:pt x="254" y="135"/>
                  </a:cubicBezTo>
                  <a:cubicBezTo>
                    <a:pt x="256" y="135"/>
                    <a:pt x="251" y="141"/>
                    <a:pt x="250" y="142"/>
                  </a:cubicBezTo>
                  <a:cubicBezTo>
                    <a:pt x="250" y="142"/>
                    <a:pt x="250" y="142"/>
                    <a:pt x="249" y="143"/>
                  </a:cubicBezTo>
                  <a:cubicBezTo>
                    <a:pt x="236" y="153"/>
                    <a:pt x="236" y="153"/>
                    <a:pt x="236" y="153"/>
                  </a:cubicBezTo>
                  <a:cubicBezTo>
                    <a:pt x="221" y="163"/>
                    <a:pt x="250" y="142"/>
                    <a:pt x="243" y="163"/>
                  </a:cubicBezTo>
                  <a:cubicBezTo>
                    <a:pt x="236" y="183"/>
                    <a:pt x="248" y="173"/>
                    <a:pt x="252" y="179"/>
                  </a:cubicBezTo>
                  <a:cubicBezTo>
                    <a:pt x="257" y="185"/>
                    <a:pt x="258" y="177"/>
                    <a:pt x="259" y="175"/>
                  </a:cubicBezTo>
                  <a:cubicBezTo>
                    <a:pt x="260" y="173"/>
                    <a:pt x="264" y="165"/>
                    <a:pt x="268" y="157"/>
                  </a:cubicBezTo>
                  <a:cubicBezTo>
                    <a:pt x="272" y="148"/>
                    <a:pt x="268" y="157"/>
                    <a:pt x="275" y="151"/>
                  </a:cubicBezTo>
                  <a:cubicBezTo>
                    <a:pt x="282" y="146"/>
                    <a:pt x="287" y="146"/>
                    <a:pt x="290" y="146"/>
                  </a:cubicBezTo>
                  <a:cubicBezTo>
                    <a:pt x="292" y="146"/>
                    <a:pt x="295" y="142"/>
                    <a:pt x="298" y="140"/>
                  </a:cubicBezTo>
                  <a:cubicBezTo>
                    <a:pt x="300" y="137"/>
                    <a:pt x="299" y="134"/>
                    <a:pt x="296" y="133"/>
                  </a:cubicBezTo>
                  <a:cubicBezTo>
                    <a:pt x="288" y="128"/>
                    <a:pt x="271" y="120"/>
                    <a:pt x="270" y="119"/>
                  </a:cubicBezTo>
                  <a:cubicBezTo>
                    <a:pt x="268" y="119"/>
                    <a:pt x="265" y="117"/>
                    <a:pt x="260" y="112"/>
                  </a:cubicBezTo>
                  <a:cubicBezTo>
                    <a:pt x="256" y="107"/>
                    <a:pt x="251" y="106"/>
                    <a:pt x="246" y="100"/>
                  </a:cubicBezTo>
                  <a:cubicBezTo>
                    <a:pt x="241" y="95"/>
                    <a:pt x="238" y="97"/>
                    <a:pt x="236" y="97"/>
                  </a:cubicBezTo>
                  <a:cubicBezTo>
                    <a:pt x="234" y="97"/>
                    <a:pt x="218" y="97"/>
                    <a:pt x="207" y="97"/>
                  </a:cubicBezTo>
                  <a:cubicBezTo>
                    <a:pt x="196" y="98"/>
                    <a:pt x="194" y="114"/>
                    <a:pt x="192" y="115"/>
                  </a:cubicBezTo>
                  <a:cubicBezTo>
                    <a:pt x="189" y="117"/>
                    <a:pt x="203" y="122"/>
                    <a:pt x="205" y="123"/>
                  </a:cubicBezTo>
                  <a:close/>
                  <a:moveTo>
                    <a:pt x="174" y="201"/>
                  </a:moveTo>
                  <a:cubicBezTo>
                    <a:pt x="175" y="202"/>
                    <a:pt x="176" y="203"/>
                    <a:pt x="177" y="203"/>
                  </a:cubicBezTo>
                  <a:cubicBezTo>
                    <a:pt x="179" y="203"/>
                    <a:pt x="182" y="203"/>
                    <a:pt x="186" y="202"/>
                  </a:cubicBezTo>
                  <a:cubicBezTo>
                    <a:pt x="191" y="201"/>
                    <a:pt x="189" y="201"/>
                    <a:pt x="191" y="199"/>
                  </a:cubicBezTo>
                  <a:cubicBezTo>
                    <a:pt x="194" y="197"/>
                    <a:pt x="195" y="191"/>
                    <a:pt x="196" y="189"/>
                  </a:cubicBezTo>
                  <a:cubicBezTo>
                    <a:pt x="198" y="188"/>
                    <a:pt x="199" y="179"/>
                    <a:pt x="201" y="171"/>
                  </a:cubicBezTo>
                  <a:cubicBezTo>
                    <a:pt x="202" y="167"/>
                    <a:pt x="199" y="165"/>
                    <a:pt x="196" y="164"/>
                  </a:cubicBezTo>
                  <a:cubicBezTo>
                    <a:pt x="193" y="163"/>
                    <a:pt x="191" y="165"/>
                    <a:pt x="190" y="167"/>
                  </a:cubicBezTo>
                  <a:cubicBezTo>
                    <a:pt x="188" y="179"/>
                    <a:pt x="188" y="179"/>
                    <a:pt x="188" y="179"/>
                  </a:cubicBezTo>
                  <a:cubicBezTo>
                    <a:pt x="188" y="179"/>
                    <a:pt x="188" y="179"/>
                    <a:pt x="188" y="179"/>
                  </a:cubicBezTo>
                  <a:cubicBezTo>
                    <a:pt x="187" y="181"/>
                    <a:pt x="183" y="192"/>
                    <a:pt x="182" y="193"/>
                  </a:cubicBezTo>
                  <a:cubicBezTo>
                    <a:pt x="181" y="195"/>
                    <a:pt x="170" y="196"/>
                    <a:pt x="170" y="196"/>
                  </a:cubicBezTo>
                  <a:lnTo>
                    <a:pt x="174" y="201"/>
                  </a:lnTo>
                  <a:close/>
                  <a:moveTo>
                    <a:pt x="304" y="32"/>
                  </a:moveTo>
                  <a:cubicBezTo>
                    <a:pt x="307" y="34"/>
                    <a:pt x="304" y="32"/>
                    <a:pt x="308" y="32"/>
                  </a:cubicBezTo>
                  <a:cubicBezTo>
                    <a:pt x="311" y="31"/>
                    <a:pt x="316" y="23"/>
                    <a:pt x="316" y="18"/>
                  </a:cubicBezTo>
                  <a:cubicBezTo>
                    <a:pt x="316" y="16"/>
                    <a:pt x="320" y="12"/>
                    <a:pt x="323" y="8"/>
                  </a:cubicBezTo>
                  <a:cubicBezTo>
                    <a:pt x="326" y="5"/>
                    <a:pt x="323" y="0"/>
                    <a:pt x="319" y="1"/>
                  </a:cubicBezTo>
                  <a:cubicBezTo>
                    <a:pt x="316" y="2"/>
                    <a:pt x="316" y="2"/>
                    <a:pt x="316" y="2"/>
                  </a:cubicBezTo>
                  <a:cubicBezTo>
                    <a:pt x="316" y="2"/>
                    <a:pt x="316" y="2"/>
                    <a:pt x="315" y="2"/>
                  </a:cubicBezTo>
                  <a:cubicBezTo>
                    <a:pt x="314" y="4"/>
                    <a:pt x="309" y="7"/>
                    <a:pt x="308" y="8"/>
                  </a:cubicBezTo>
                  <a:cubicBezTo>
                    <a:pt x="306" y="10"/>
                    <a:pt x="302" y="11"/>
                    <a:pt x="301" y="14"/>
                  </a:cubicBezTo>
                  <a:cubicBezTo>
                    <a:pt x="301" y="17"/>
                    <a:pt x="301" y="31"/>
                    <a:pt x="304" y="32"/>
                  </a:cubicBezTo>
                  <a:close/>
                  <a:moveTo>
                    <a:pt x="200" y="303"/>
                  </a:moveTo>
                  <a:cubicBezTo>
                    <a:pt x="196" y="299"/>
                    <a:pt x="189" y="294"/>
                    <a:pt x="188" y="295"/>
                  </a:cubicBezTo>
                  <a:cubicBezTo>
                    <a:pt x="186" y="295"/>
                    <a:pt x="182" y="297"/>
                    <a:pt x="180" y="297"/>
                  </a:cubicBezTo>
                  <a:cubicBezTo>
                    <a:pt x="179" y="297"/>
                    <a:pt x="172" y="302"/>
                    <a:pt x="171" y="303"/>
                  </a:cubicBezTo>
                  <a:cubicBezTo>
                    <a:pt x="169" y="304"/>
                    <a:pt x="177" y="312"/>
                    <a:pt x="184" y="318"/>
                  </a:cubicBezTo>
                  <a:cubicBezTo>
                    <a:pt x="187" y="321"/>
                    <a:pt x="188" y="321"/>
                    <a:pt x="188" y="320"/>
                  </a:cubicBezTo>
                  <a:cubicBezTo>
                    <a:pt x="188" y="319"/>
                    <a:pt x="188" y="317"/>
                    <a:pt x="190" y="316"/>
                  </a:cubicBezTo>
                  <a:cubicBezTo>
                    <a:pt x="200" y="310"/>
                    <a:pt x="200" y="310"/>
                    <a:pt x="200" y="310"/>
                  </a:cubicBezTo>
                  <a:cubicBezTo>
                    <a:pt x="203" y="308"/>
                    <a:pt x="203" y="305"/>
                    <a:pt x="200" y="303"/>
                  </a:cubicBezTo>
                  <a:close/>
                  <a:moveTo>
                    <a:pt x="898" y="271"/>
                  </a:moveTo>
                  <a:cubicBezTo>
                    <a:pt x="904" y="276"/>
                    <a:pt x="904" y="271"/>
                    <a:pt x="916" y="261"/>
                  </a:cubicBezTo>
                  <a:cubicBezTo>
                    <a:pt x="928" y="251"/>
                    <a:pt x="916" y="249"/>
                    <a:pt x="916" y="249"/>
                  </a:cubicBezTo>
                  <a:cubicBezTo>
                    <a:pt x="916" y="249"/>
                    <a:pt x="910" y="246"/>
                    <a:pt x="903" y="243"/>
                  </a:cubicBezTo>
                  <a:cubicBezTo>
                    <a:pt x="896" y="239"/>
                    <a:pt x="900" y="222"/>
                    <a:pt x="898" y="223"/>
                  </a:cubicBezTo>
                  <a:cubicBezTo>
                    <a:pt x="879" y="236"/>
                    <a:pt x="879" y="236"/>
                    <a:pt x="879" y="236"/>
                  </a:cubicBezTo>
                  <a:cubicBezTo>
                    <a:pt x="879" y="236"/>
                    <a:pt x="884" y="255"/>
                    <a:pt x="885" y="257"/>
                  </a:cubicBezTo>
                  <a:cubicBezTo>
                    <a:pt x="887" y="260"/>
                    <a:pt x="892" y="266"/>
                    <a:pt x="898" y="271"/>
                  </a:cubicBezTo>
                  <a:close/>
                  <a:moveTo>
                    <a:pt x="79" y="259"/>
                  </a:moveTo>
                  <a:cubicBezTo>
                    <a:pt x="74" y="256"/>
                    <a:pt x="77" y="254"/>
                    <a:pt x="74" y="251"/>
                  </a:cubicBezTo>
                  <a:cubicBezTo>
                    <a:pt x="71" y="249"/>
                    <a:pt x="68" y="250"/>
                    <a:pt x="62" y="251"/>
                  </a:cubicBezTo>
                  <a:cubicBezTo>
                    <a:pt x="57" y="253"/>
                    <a:pt x="52" y="254"/>
                    <a:pt x="50" y="254"/>
                  </a:cubicBezTo>
                  <a:cubicBezTo>
                    <a:pt x="49" y="254"/>
                    <a:pt x="48" y="268"/>
                    <a:pt x="50" y="270"/>
                  </a:cubicBezTo>
                  <a:cubicBezTo>
                    <a:pt x="52" y="272"/>
                    <a:pt x="56" y="270"/>
                    <a:pt x="60" y="270"/>
                  </a:cubicBezTo>
                  <a:cubicBezTo>
                    <a:pt x="65" y="270"/>
                    <a:pt x="69" y="272"/>
                    <a:pt x="73" y="273"/>
                  </a:cubicBezTo>
                  <a:cubicBezTo>
                    <a:pt x="76" y="274"/>
                    <a:pt x="78" y="275"/>
                    <a:pt x="80" y="276"/>
                  </a:cubicBezTo>
                  <a:cubicBezTo>
                    <a:pt x="83" y="277"/>
                    <a:pt x="86" y="276"/>
                    <a:pt x="86" y="273"/>
                  </a:cubicBezTo>
                  <a:cubicBezTo>
                    <a:pt x="87" y="270"/>
                    <a:pt x="88" y="267"/>
                    <a:pt x="88" y="265"/>
                  </a:cubicBezTo>
                  <a:cubicBezTo>
                    <a:pt x="88" y="263"/>
                    <a:pt x="85" y="262"/>
                    <a:pt x="79" y="259"/>
                  </a:cubicBezTo>
                  <a:close/>
                  <a:moveTo>
                    <a:pt x="299" y="409"/>
                  </a:moveTo>
                  <a:cubicBezTo>
                    <a:pt x="297" y="408"/>
                    <a:pt x="294" y="409"/>
                    <a:pt x="293" y="411"/>
                  </a:cubicBezTo>
                  <a:cubicBezTo>
                    <a:pt x="292" y="414"/>
                    <a:pt x="291" y="416"/>
                    <a:pt x="292" y="416"/>
                  </a:cubicBezTo>
                  <a:cubicBezTo>
                    <a:pt x="294" y="417"/>
                    <a:pt x="292" y="420"/>
                    <a:pt x="292" y="420"/>
                  </a:cubicBezTo>
                  <a:cubicBezTo>
                    <a:pt x="292" y="420"/>
                    <a:pt x="299" y="424"/>
                    <a:pt x="304" y="425"/>
                  </a:cubicBezTo>
                  <a:cubicBezTo>
                    <a:pt x="310" y="427"/>
                    <a:pt x="317" y="423"/>
                    <a:pt x="319" y="422"/>
                  </a:cubicBezTo>
                  <a:cubicBezTo>
                    <a:pt x="320" y="421"/>
                    <a:pt x="308" y="413"/>
                    <a:pt x="299" y="409"/>
                  </a:cubicBezTo>
                  <a:close/>
                  <a:moveTo>
                    <a:pt x="228" y="368"/>
                  </a:moveTo>
                  <a:cubicBezTo>
                    <a:pt x="227" y="365"/>
                    <a:pt x="227" y="359"/>
                    <a:pt x="228" y="357"/>
                  </a:cubicBezTo>
                  <a:cubicBezTo>
                    <a:pt x="228" y="355"/>
                    <a:pt x="223" y="352"/>
                    <a:pt x="221" y="349"/>
                  </a:cubicBezTo>
                  <a:cubicBezTo>
                    <a:pt x="219" y="347"/>
                    <a:pt x="208" y="344"/>
                    <a:pt x="204" y="343"/>
                  </a:cubicBezTo>
                  <a:cubicBezTo>
                    <a:pt x="203" y="343"/>
                    <a:pt x="202" y="343"/>
                    <a:pt x="201" y="343"/>
                  </a:cubicBezTo>
                  <a:cubicBezTo>
                    <a:pt x="197" y="345"/>
                    <a:pt x="184" y="349"/>
                    <a:pt x="177" y="349"/>
                  </a:cubicBezTo>
                  <a:cubicBezTo>
                    <a:pt x="169" y="349"/>
                    <a:pt x="167" y="351"/>
                    <a:pt x="161" y="353"/>
                  </a:cubicBezTo>
                  <a:cubicBezTo>
                    <a:pt x="154" y="355"/>
                    <a:pt x="129" y="363"/>
                    <a:pt x="124" y="365"/>
                  </a:cubicBezTo>
                  <a:cubicBezTo>
                    <a:pt x="120" y="367"/>
                    <a:pt x="125" y="381"/>
                    <a:pt x="126" y="386"/>
                  </a:cubicBezTo>
                  <a:cubicBezTo>
                    <a:pt x="126" y="387"/>
                    <a:pt x="127" y="387"/>
                    <a:pt x="128" y="388"/>
                  </a:cubicBezTo>
                  <a:cubicBezTo>
                    <a:pt x="131" y="390"/>
                    <a:pt x="139" y="395"/>
                    <a:pt x="156" y="402"/>
                  </a:cubicBezTo>
                  <a:cubicBezTo>
                    <a:pt x="178" y="411"/>
                    <a:pt x="168" y="406"/>
                    <a:pt x="176" y="406"/>
                  </a:cubicBezTo>
                  <a:cubicBezTo>
                    <a:pt x="183" y="406"/>
                    <a:pt x="185" y="404"/>
                    <a:pt x="194" y="401"/>
                  </a:cubicBezTo>
                  <a:cubicBezTo>
                    <a:pt x="203" y="398"/>
                    <a:pt x="202" y="396"/>
                    <a:pt x="203" y="393"/>
                  </a:cubicBezTo>
                  <a:cubicBezTo>
                    <a:pt x="203" y="391"/>
                    <a:pt x="220" y="376"/>
                    <a:pt x="226" y="372"/>
                  </a:cubicBezTo>
                  <a:cubicBezTo>
                    <a:pt x="227" y="371"/>
                    <a:pt x="228" y="370"/>
                    <a:pt x="228" y="368"/>
                  </a:cubicBezTo>
                  <a:close/>
                  <a:moveTo>
                    <a:pt x="142" y="33"/>
                  </a:moveTo>
                  <a:cubicBezTo>
                    <a:pt x="142" y="33"/>
                    <a:pt x="143" y="33"/>
                    <a:pt x="143" y="33"/>
                  </a:cubicBezTo>
                  <a:cubicBezTo>
                    <a:pt x="145" y="34"/>
                    <a:pt x="151" y="39"/>
                    <a:pt x="152" y="40"/>
                  </a:cubicBezTo>
                  <a:cubicBezTo>
                    <a:pt x="152" y="40"/>
                    <a:pt x="156" y="48"/>
                    <a:pt x="163" y="54"/>
                  </a:cubicBezTo>
                  <a:cubicBezTo>
                    <a:pt x="165" y="56"/>
                    <a:pt x="167" y="56"/>
                    <a:pt x="169" y="56"/>
                  </a:cubicBezTo>
                  <a:cubicBezTo>
                    <a:pt x="172" y="56"/>
                    <a:pt x="174" y="53"/>
                    <a:pt x="173" y="50"/>
                  </a:cubicBezTo>
                  <a:cubicBezTo>
                    <a:pt x="172" y="47"/>
                    <a:pt x="171" y="45"/>
                    <a:pt x="170" y="42"/>
                  </a:cubicBezTo>
                  <a:cubicBezTo>
                    <a:pt x="170" y="38"/>
                    <a:pt x="167" y="32"/>
                    <a:pt x="163" y="28"/>
                  </a:cubicBezTo>
                  <a:cubicBezTo>
                    <a:pt x="159" y="25"/>
                    <a:pt x="143" y="22"/>
                    <a:pt x="133" y="24"/>
                  </a:cubicBezTo>
                  <a:cubicBezTo>
                    <a:pt x="124" y="25"/>
                    <a:pt x="139" y="31"/>
                    <a:pt x="142" y="33"/>
                  </a:cubicBezTo>
                  <a:close/>
                  <a:moveTo>
                    <a:pt x="701" y="728"/>
                  </a:moveTo>
                  <a:cubicBezTo>
                    <a:pt x="692" y="725"/>
                    <a:pt x="692" y="725"/>
                    <a:pt x="692" y="725"/>
                  </a:cubicBezTo>
                  <a:cubicBezTo>
                    <a:pt x="686" y="722"/>
                    <a:pt x="686" y="722"/>
                    <a:pt x="686" y="722"/>
                  </a:cubicBezTo>
                  <a:cubicBezTo>
                    <a:pt x="684" y="722"/>
                    <a:pt x="682" y="722"/>
                    <a:pt x="680" y="723"/>
                  </a:cubicBezTo>
                  <a:cubicBezTo>
                    <a:pt x="677" y="727"/>
                    <a:pt x="677" y="727"/>
                    <a:pt x="677" y="727"/>
                  </a:cubicBezTo>
                  <a:cubicBezTo>
                    <a:pt x="674" y="729"/>
                    <a:pt x="674" y="732"/>
                    <a:pt x="677" y="734"/>
                  </a:cubicBezTo>
                  <a:cubicBezTo>
                    <a:pt x="677" y="734"/>
                    <a:pt x="677" y="734"/>
                    <a:pt x="677" y="734"/>
                  </a:cubicBezTo>
                  <a:cubicBezTo>
                    <a:pt x="677" y="735"/>
                    <a:pt x="678" y="736"/>
                    <a:pt x="679" y="736"/>
                  </a:cubicBezTo>
                  <a:cubicBezTo>
                    <a:pt x="693" y="739"/>
                    <a:pt x="693" y="739"/>
                    <a:pt x="693" y="739"/>
                  </a:cubicBezTo>
                  <a:cubicBezTo>
                    <a:pt x="693" y="740"/>
                    <a:pt x="694" y="740"/>
                    <a:pt x="694" y="740"/>
                  </a:cubicBezTo>
                  <a:cubicBezTo>
                    <a:pt x="699" y="740"/>
                    <a:pt x="699" y="740"/>
                    <a:pt x="699" y="740"/>
                  </a:cubicBezTo>
                  <a:cubicBezTo>
                    <a:pt x="702" y="740"/>
                    <a:pt x="704" y="737"/>
                    <a:pt x="704" y="734"/>
                  </a:cubicBezTo>
                  <a:cubicBezTo>
                    <a:pt x="704" y="733"/>
                    <a:pt x="704" y="733"/>
                    <a:pt x="704" y="733"/>
                  </a:cubicBezTo>
                  <a:cubicBezTo>
                    <a:pt x="704" y="731"/>
                    <a:pt x="703" y="729"/>
                    <a:pt x="701" y="728"/>
                  </a:cubicBezTo>
                  <a:close/>
                  <a:moveTo>
                    <a:pt x="408" y="482"/>
                  </a:moveTo>
                  <a:cubicBezTo>
                    <a:pt x="407" y="481"/>
                    <a:pt x="406" y="481"/>
                    <a:pt x="404" y="481"/>
                  </a:cubicBezTo>
                  <a:cubicBezTo>
                    <a:pt x="397" y="481"/>
                    <a:pt x="397" y="481"/>
                    <a:pt x="397" y="481"/>
                  </a:cubicBezTo>
                  <a:cubicBezTo>
                    <a:pt x="393" y="481"/>
                    <a:pt x="388" y="486"/>
                    <a:pt x="381" y="489"/>
                  </a:cubicBezTo>
                  <a:cubicBezTo>
                    <a:pt x="374" y="492"/>
                    <a:pt x="380" y="501"/>
                    <a:pt x="381" y="503"/>
                  </a:cubicBezTo>
                  <a:cubicBezTo>
                    <a:pt x="383" y="505"/>
                    <a:pt x="395" y="509"/>
                    <a:pt x="399" y="506"/>
                  </a:cubicBezTo>
                  <a:cubicBezTo>
                    <a:pt x="402" y="504"/>
                    <a:pt x="409" y="498"/>
                    <a:pt x="413" y="495"/>
                  </a:cubicBezTo>
                  <a:cubicBezTo>
                    <a:pt x="415" y="493"/>
                    <a:pt x="415" y="490"/>
                    <a:pt x="413" y="489"/>
                  </a:cubicBezTo>
                  <a:lnTo>
                    <a:pt x="408" y="482"/>
                  </a:lnTo>
                  <a:close/>
                  <a:moveTo>
                    <a:pt x="249" y="417"/>
                  </a:moveTo>
                  <a:cubicBezTo>
                    <a:pt x="242" y="414"/>
                    <a:pt x="246" y="409"/>
                    <a:pt x="246" y="409"/>
                  </a:cubicBezTo>
                  <a:cubicBezTo>
                    <a:pt x="246" y="409"/>
                    <a:pt x="251" y="404"/>
                    <a:pt x="252" y="401"/>
                  </a:cubicBezTo>
                  <a:cubicBezTo>
                    <a:pt x="254" y="399"/>
                    <a:pt x="253" y="397"/>
                    <a:pt x="249" y="389"/>
                  </a:cubicBezTo>
                  <a:cubicBezTo>
                    <a:pt x="247" y="387"/>
                    <a:pt x="244" y="386"/>
                    <a:pt x="242" y="388"/>
                  </a:cubicBezTo>
                  <a:cubicBezTo>
                    <a:pt x="240" y="390"/>
                    <a:pt x="237" y="392"/>
                    <a:pt x="236" y="393"/>
                  </a:cubicBezTo>
                  <a:cubicBezTo>
                    <a:pt x="233" y="395"/>
                    <a:pt x="229" y="404"/>
                    <a:pt x="228" y="405"/>
                  </a:cubicBezTo>
                  <a:cubicBezTo>
                    <a:pt x="226" y="407"/>
                    <a:pt x="221" y="413"/>
                    <a:pt x="218" y="413"/>
                  </a:cubicBezTo>
                  <a:cubicBezTo>
                    <a:pt x="216" y="413"/>
                    <a:pt x="222" y="419"/>
                    <a:pt x="224" y="421"/>
                  </a:cubicBezTo>
                  <a:cubicBezTo>
                    <a:pt x="224" y="422"/>
                    <a:pt x="225" y="422"/>
                    <a:pt x="226" y="423"/>
                  </a:cubicBezTo>
                  <a:cubicBezTo>
                    <a:pt x="231" y="424"/>
                    <a:pt x="252" y="430"/>
                    <a:pt x="262" y="432"/>
                  </a:cubicBezTo>
                  <a:cubicBezTo>
                    <a:pt x="264" y="433"/>
                    <a:pt x="267" y="431"/>
                    <a:pt x="267" y="428"/>
                  </a:cubicBezTo>
                  <a:cubicBezTo>
                    <a:pt x="267" y="427"/>
                    <a:pt x="267" y="426"/>
                    <a:pt x="267" y="425"/>
                  </a:cubicBezTo>
                  <a:cubicBezTo>
                    <a:pt x="266" y="422"/>
                    <a:pt x="256" y="420"/>
                    <a:pt x="249" y="417"/>
                  </a:cubicBezTo>
                  <a:close/>
                  <a:moveTo>
                    <a:pt x="138" y="163"/>
                  </a:moveTo>
                  <a:cubicBezTo>
                    <a:pt x="142" y="162"/>
                    <a:pt x="144" y="162"/>
                    <a:pt x="144" y="159"/>
                  </a:cubicBezTo>
                  <a:cubicBezTo>
                    <a:pt x="144" y="157"/>
                    <a:pt x="147" y="150"/>
                    <a:pt x="149" y="146"/>
                  </a:cubicBezTo>
                  <a:cubicBezTo>
                    <a:pt x="150" y="144"/>
                    <a:pt x="149" y="141"/>
                    <a:pt x="147" y="140"/>
                  </a:cubicBezTo>
                  <a:cubicBezTo>
                    <a:pt x="146" y="139"/>
                    <a:pt x="146" y="139"/>
                    <a:pt x="146" y="139"/>
                  </a:cubicBezTo>
                  <a:cubicBezTo>
                    <a:pt x="145" y="139"/>
                    <a:pt x="144" y="139"/>
                    <a:pt x="142" y="140"/>
                  </a:cubicBezTo>
                  <a:cubicBezTo>
                    <a:pt x="140" y="141"/>
                    <a:pt x="136" y="143"/>
                    <a:pt x="130" y="146"/>
                  </a:cubicBezTo>
                  <a:cubicBezTo>
                    <a:pt x="126" y="148"/>
                    <a:pt x="126" y="148"/>
                    <a:pt x="127" y="149"/>
                  </a:cubicBezTo>
                  <a:cubicBezTo>
                    <a:pt x="129" y="150"/>
                    <a:pt x="130" y="151"/>
                    <a:pt x="130" y="153"/>
                  </a:cubicBezTo>
                  <a:cubicBezTo>
                    <a:pt x="130" y="159"/>
                    <a:pt x="130" y="159"/>
                    <a:pt x="130" y="159"/>
                  </a:cubicBezTo>
                  <a:cubicBezTo>
                    <a:pt x="130" y="162"/>
                    <a:pt x="133" y="164"/>
                    <a:pt x="138" y="163"/>
                  </a:cubicBezTo>
                  <a:close/>
                  <a:moveTo>
                    <a:pt x="132" y="94"/>
                  </a:moveTo>
                  <a:cubicBezTo>
                    <a:pt x="133" y="94"/>
                    <a:pt x="150" y="92"/>
                    <a:pt x="156" y="92"/>
                  </a:cubicBezTo>
                  <a:cubicBezTo>
                    <a:pt x="158" y="91"/>
                    <a:pt x="159" y="90"/>
                    <a:pt x="160" y="89"/>
                  </a:cubicBezTo>
                  <a:cubicBezTo>
                    <a:pt x="170" y="68"/>
                    <a:pt x="170" y="68"/>
                    <a:pt x="170" y="68"/>
                  </a:cubicBezTo>
                  <a:cubicBezTo>
                    <a:pt x="170" y="68"/>
                    <a:pt x="167" y="69"/>
                    <a:pt x="163" y="73"/>
                  </a:cubicBezTo>
                  <a:cubicBezTo>
                    <a:pt x="160" y="77"/>
                    <a:pt x="138" y="72"/>
                    <a:pt x="134" y="73"/>
                  </a:cubicBezTo>
                  <a:cubicBezTo>
                    <a:pt x="130" y="74"/>
                    <a:pt x="123" y="77"/>
                    <a:pt x="113" y="82"/>
                  </a:cubicBezTo>
                  <a:cubicBezTo>
                    <a:pt x="104" y="86"/>
                    <a:pt x="112" y="91"/>
                    <a:pt x="113" y="94"/>
                  </a:cubicBezTo>
                  <a:cubicBezTo>
                    <a:pt x="114" y="96"/>
                    <a:pt x="131" y="94"/>
                    <a:pt x="132" y="94"/>
                  </a:cubicBezTo>
                  <a:close/>
                  <a:moveTo>
                    <a:pt x="135" y="279"/>
                  </a:moveTo>
                  <a:cubicBezTo>
                    <a:pt x="136" y="277"/>
                    <a:pt x="144" y="273"/>
                    <a:pt x="149" y="270"/>
                  </a:cubicBezTo>
                  <a:cubicBezTo>
                    <a:pt x="150" y="270"/>
                    <a:pt x="151" y="268"/>
                    <a:pt x="151" y="266"/>
                  </a:cubicBezTo>
                  <a:cubicBezTo>
                    <a:pt x="150" y="261"/>
                    <a:pt x="149" y="252"/>
                    <a:pt x="146" y="250"/>
                  </a:cubicBezTo>
                  <a:cubicBezTo>
                    <a:pt x="143" y="248"/>
                    <a:pt x="140" y="248"/>
                    <a:pt x="132" y="248"/>
                  </a:cubicBezTo>
                  <a:cubicBezTo>
                    <a:pt x="125" y="248"/>
                    <a:pt x="125" y="248"/>
                    <a:pt x="113" y="248"/>
                  </a:cubicBezTo>
                  <a:cubicBezTo>
                    <a:pt x="100" y="248"/>
                    <a:pt x="105" y="258"/>
                    <a:pt x="105" y="261"/>
                  </a:cubicBezTo>
                  <a:cubicBezTo>
                    <a:pt x="105" y="264"/>
                    <a:pt x="114" y="273"/>
                    <a:pt x="115" y="273"/>
                  </a:cubicBezTo>
                  <a:cubicBezTo>
                    <a:pt x="117" y="273"/>
                    <a:pt x="120" y="277"/>
                    <a:pt x="130" y="281"/>
                  </a:cubicBezTo>
                  <a:cubicBezTo>
                    <a:pt x="140" y="286"/>
                    <a:pt x="134" y="281"/>
                    <a:pt x="135" y="279"/>
                  </a:cubicBezTo>
                  <a:close/>
                  <a:moveTo>
                    <a:pt x="30" y="177"/>
                  </a:moveTo>
                  <a:cubicBezTo>
                    <a:pt x="28" y="178"/>
                    <a:pt x="22" y="177"/>
                    <a:pt x="18" y="177"/>
                  </a:cubicBezTo>
                  <a:cubicBezTo>
                    <a:pt x="14" y="178"/>
                    <a:pt x="11" y="177"/>
                    <a:pt x="6" y="177"/>
                  </a:cubicBezTo>
                  <a:cubicBezTo>
                    <a:pt x="0" y="178"/>
                    <a:pt x="4" y="184"/>
                    <a:pt x="6" y="183"/>
                  </a:cubicBezTo>
                  <a:cubicBezTo>
                    <a:pt x="7" y="183"/>
                    <a:pt x="8" y="188"/>
                    <a:pt x="8" y="190"/>
                  </a:cubicBezTo>
                  <a:cubicBezTo>
                    <a:pt x="8" y="191"/>
                    <a:pt x="9" y="192"/>
                    <a:pt x="10" y="193"/>
                  </a:cubicBezTo>
                  <a:cubicBezTo>
                    <a:pt x="13" y="196"/>
                    <a:pt x="13" y="196"/>
                    <a:pt x="13" y="196"/>
                  </a:cubicBezTo>
                  <a:cubicBezTo>
                    <a:pt x="13" y="197"/>
                    <a:pt x="15" y="197"/>
                    <a:pt x="16" y="197"/>
                  </a:cubicBezTo>
                  <a:cubicBezTo>
                    <a:pt x="23" y="197"/>
                    <a:pt x="23" y="197"/>
                    <a:pt x="23" y="197"/>
                  </a:cubicBezTo>
                  <a:cubicBezTo>
                    <a:pt x="26" y="197"/>
                    <a:pt x="27" y="196"/>
                    <a:pt x="28" y="194"/>
                  </a:cubicBezTo>
                  <a:cubicBezTo>
                    <a:pt x="29" y="188"/>
                    <a:pt x="31" y="177"/>
                    <a:pt x="30" y="17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5"/>
            <p:cNvSpPr>
              <a:spLocks noEditPoints="1"/>
            </p:cNvSpPr>
            <p:nvPr/>
          </p:nvSpPr>
          <p:spPr bwMode="auto">
            <a:xfrm>
              <a:off x="6651625" y="2489200"/>
              <a:ext cx="849313" cy="1069975"/>
            </a:xfrm>
            <a:custGeom>
              <a:avLst/>
              <a:gdLst>
                <a:gd name="T0" fmla="*/ 213 w 1070"/>
                <a:gd name="T1" fmla="*/ 188 h 1345"/>
                <a:gd name="T2" fmla="*/ 254 w 1070"/>
                <a:gd name="T3" fmla="*/ 162 h 1345"/>
                <a:gd name="T4" fmla="*/ 369 w 1070"/>
                <a:gd name="T5" fmla="*/ 176 h 1345"/>
                <a:gd name="T6" fmla="*/ 337 w 1070"/>
                <a:gd name="T7" fmla="*/ 145 h 1345"/>
                <a:gd name="T8" fmla="*/ 222 w 1070"/>
                <a:gd name="T9" fmla="*/ 37 h 1345"/>
                <a:gd name="T10" fmla="*/ 266 w 1070"/>
                <a:gd name="T11" fmla="*/ 72 h 1345"/>
                <a:gd name="T12" fmla="*/ 322 w 1070"/>
                <a:gd name="T13" fmla="*/ 71 h 1345"/>
                <a:gd name="T14" fmla="*/ 246 w 1070"/>
                <a:gd name="T15" fmla="*/ 11 h 1345"/>
                <a:gd name="T16" fmla="*/ 201 w 1070"/>
                <a:gd name="T17" fmla="*/ 19 h 1345"/>
                <a:gd name="T18" fmla="*/ 419 w 1070"/>
                <a:gd name="T19" fmla="*/ 170 h 1345"/>
                <a:gd name="T20" fmla="*/ 723 w 1070"/>
                <a:gd name="T21" fmla="*/ 1218 h 1345"/>
                <a:gd name="T22" fmla="*/ 702 w 1070"/>
                <a:gd name="T23" fmla="*/ 1230 h 1345"/>
                <a:gd name="T24" fmla="*/ 1069 w 1070"/>
                <a:gd name="T25" fmla="*/ 898 h 1345"/>
                <a:gd name="T26" fmla="*/ 1020 w 1070"/>
                <a:gd name="T27" fmla="*/ 296 h 1345"/>
                <a:gd name="T28" fmla="*/ 980 w 1070"/>
                <a:gd name="T29" fmla="*/ 269 h 1345"/>
                <a:gd name="T30" fmla="*/ 880 w 1070"/>
                <a:gd name="T31" fmla="*/ 254 h 1345"/>
                <a:gd name="T32" fmla="*/ 723 w 1070"/>
                <a:gd name="T33" fmla="*/ 200 h 1345"/>
                <a:gd name="T34" fmla="*/ 626 w 1070"/>
                <a:gd name="T35" fmla="*/ 148 h 1345"/>
                <a:gd name="T36" fmla="*/ 546 w 1070"/>
                <a:gd name="T37" fmla="*/ 130 h 1345"/>
                <a:gd name="T38" fmla="*/ 456 w 1070"/>
                <a:gd name="T39" fmla="*/ 194 h 1345"/>
                <a:gd name="T40" fmla="*/ 426 w 1070"/>
                <a:gd name="T41" fmla="*/ 231 h 1345"/>
                <a:gd name="T42" fmla="*/ 379 w 1070"/>
                <a:gd name="T43" fmla="*/ 249 h 1345"/>
                <a:gd name="T44" fmla="*/ 320 w 1070"/>
                <a:gd name="T45" fmla="*/ 276 h 1345"/>
                <a:gd name="T46" fmla="*/ 270 w 1070"/>
                <a:gd name="T47" fmla="*/ 330 h 1345"/>
                <a:gd name="T48" fmla="*/ 232 w 1070"/>
                <a:gd name="T49" fmla="*/ 383 h 1345"/>
                <a:gd name="T50" fmla="*/ 165 w 1070"/>
                <a:gd name="T51" fmla="*/ 430 h 1345"/>
                <a:gd name="T52" fmla="*/ 114 w 1070"/>
                <a:gd name="T53" fmla="*/ 417 h 1345"/>
                <a:gd name="T54" fmla="*/ 89 w 1070"/>
                <a:gd name="T55" fmla="*/ 365 h 1345"/>
                <a:gd name="T56" fmla="*/ 66 w 1070"/>
                <a:gd name="T57" fmla="*/ 364 h 1345"/>
                <a:gd name="T58" fmla="*/ 0 w 1070"/>
                <a:gd name="T59" fmla="*/ 424 h 1345"/>
                <a:gd name="T60" fmla="*/ 159 w 1070"/>
                <a:gd name="T61" fmla="*/ 607 h 1345"/>
                <a:gd name="T62" fmla="*/ 276 w 1070"/>
                <a:gd name="T63" fmla="*/ 610 h 1345"/>
                <a:gd name="T64" fmla="*/ 342 w 1070"/>
                <a:gd name="T65" fmla="*/ 652 h 1345"/>
                <a:gd name="T66" fmla="*/ 419 w 1070"/>
                <a:gd name="T67" fmla="*/ 675 h 1345"/>
                <a:gd name="T68" fmla="*/ 442 w 1070"/>
                <a:gd name="T69" fmla="*/ 681 h 1345"/>
                <a:gd name="T70" fmla="*/ 501 w 1070"/>
                <a:gd name="T71" fmla="*/ 686 h 1345"/>
                <a:gd name="T72" fmla="*/ 525 w 1070"/>
                <a:gd name="T73" fmla="*/ 709 h 1345"/>
                <a:gd name="T74" fmla="*/ 548 w 1070"/>
                <a:gd name="T75" fmla="*/ 732 h 1345"/>
                <a:gd name="T76" fmla="*/ 578 w 1070"/>
                <a:gd name="T77" fmla="*/ 758 h 1345"/>
                <a:gd name="T78" fmla="*/ 613 w 1070"/>
                <a:gd name="T79" fmla="*/ 776 h 1345"/>
                <a:gd name="T80" fmla="*/ 611 w 1070"/>
                <a:gd name="T81" fmla="*/ 802 h 1345"/>
                <a:gd name="T82" fmla="*/ 641 w 1070"/>
                <a:gd name="T83" fmla="*/ 810 h 1345"/>
                <a:gd name="T84" fmla="*/ 634 w 1070"/>
                <a:gd name="T85" fmla="*/ 837 h 1345"/>
                <a:gd name="T86" fmla="*/ 700 w 1070"/>
                <a:gd name="T87" fmla="*/ 935 h 1345"/>
                <a:gd name="T88" fmla="*/ 701 w 1070"/>
                <a:gd name="T89" fmla="*/ 984 h 1345"/>
                <a:gd name="T90" fmla="*/ 691 w 1070"/>
                <a:gd name="T91" fmla="*/ 1013 h 1345"/>
                <a:gd name="T92" fmla="*/ 764 w 1070"/>
                <a:gd name="T93" fmla="*/ 1037 h 1345"/>
                <a:gd name="T94" fmla="*/ 774 w 1070"/>
                <a:gd name="T95" fmla="*/ 1050 h 1345"/>
                <a:gd name="T96" fmla="*/ 718 w 1070"/>
                <a:gd name="T97" fmla="*/ 1043 h 1345"/>
                <a:gd name="T98" fmla="*/ 711 w 1070"/>
                <a:gd name="T99" fmla="*/ 1072 h 1345"/>
                <a:gd name="T100" fmla="*/ 620 w 1070"/>
                <a:gd name="T101" fmla="*/ 1095 h 1345"/>
                <a:gd name="T102" fmla="*/ 545 w 1070"/>
                <a:gd name="T103" fmla="*/ 1203 h 1345"/>
                <a:gd name="T104" fmla="*/ 586 w 1070"/>
                <a:gd name="T105" fmla="*/ 1228 h 1345"/>
                <a:gd name="T106" fmla="*/ 642 w 1070"/>
                <a:gd name="T107" fmla="*/ 1226 h 1345"/>
                <a:gd name="T108" fmla="*/ 697 w 1070"/>
                <a:gd name="T109" fmla="*/ 1195 h 1345"/>
                <a:gd name="T110" fmla="*/ 752 w 1070"/>
                <a:gd name="T111" fmla="*/ 1194 h 1345"/>
                <a:gd name="T112" fmla="*/ 784 w 1070"/>
                <a:gd name="T113" fmla="*/ 1186 h 1345"/>
                <a:gd name="T114" fmla="*/ 855 w 1070"/>
                <a:gd name="T115" fmla="*/ 1193 h 1345"/>
                <a:gd name="T116" fmla="*/ 965 w 1070"/>
                <a:gd name="T117" fmla="*/ 1246 h 1345"/>
                <a:gd name="T118" fmla="*/ 1054 w 1070"/>
                <a:gd name="T119" fmla="*/ 1342 h 1345"/>
                <a:gd name="T120" fmla="*/ 1064 w 1070"/>
                <a:gd name="T121" fmla="*/ 926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0" h="1345">
                  <a:moveTo>
                    <a:pt x="244" y="183"/>
                  </a:moveTo>
                  <a:cubicBezTo>
                    <a:pt x="245" y="183"/>
                    <a:pt x="245" y="189"/>
                    <a:pt x="245" y="194"/>
                  </a:cubicBezTo>
                  <a:cubicBezTo>
                    <a:pt x="244" y="198"/>
                    <a:pt x="241" y="201"/>
                    <a:pt x="238" y="201"/>
                  </a:cubicBezTo>
                  <a:cubicBezTo>
                    <a:pt x="218" y="204"/>
                    <a:pt x="218" y="204"/>
                    <a:pt x="218" y="204"/>
                  </a:cubicBezTo>
                  <a:cubicBezTo>
                    <a:pt x="215" y="205"/>
                    <a:pt x="212" y="204"/>
                    <a:pt x="210" y="201"/>
                  </a:cubicBezTo>
                  <a:cubicBezTo>
                    <a:pt x="207" y="196"/>
                    <a:pt x="205" y="190"/>
                    <a:pt x="213" y="188"/>
                  </a:cubicBezTo>
                  <a:cubicBezTo>
                    <a:pt x="227" y="184"/>
                    <a:pt x="241" y="183"/>
                    <a:pt x="244" y="183"/>
                  </a:cubicBezTo>
                  <a:close/>
                  <a:moveTo>
                    <a:pt x="272" y="134"/>
                  </a:moveTo>
                  <a:cubicBezTo>
                    <a:pt x="267" y="134"/>
                    <a:pt x="207" y="132"/>
                    <a:pt x="202" y="134"/>
                  </a:cubicBezTo>
                  <a:cubicBezTo>
                    <a:pt x="198" y="135"/>
                    <a:pt x="215" y="149"/>
                    <a:pt x="220" y="153"/>
                  </a:cubicBezTo>
                  <a:cubicBezTo>
                    <a:pt x="221" y="154"/>
                    <a:pt x="222" y="154"/>
                    <a:pt x="223" y="155"/>
                  </a:cubicBezTo>
                  <a:cubicBezTo>
                    <a:pt x="254" y="162"/>
                    <a:pt x="254" y="162"/>
                    <a:pt x="254" y="162"/>
                  </a:cubicBezTo>
                  <a:cubicBezTo>
                    <a:pt x="254" y="162"/>
                    <a:pt x="290" y="171"/>
                    <a:pt x="293" y="171"/>
                  </a:cubicBezTo>
                  <a:cubicBezTo>
                    <a:pt x="295" y="171"/>
                    <a:pt x="312" y="181"/>
                    <a:pt x="320" y="185"/>
                  </a:cubicBezTo>
                  <a:cubicBezTo>
                    <a:pt x="323" y="187"/>
                    <a:pt x="327" y="187"/>
                    <a:pt x="329" y="185"/>
                  </a:cubicBezTo>
                  <a:cubicBezTo>
                    <a:pt x="339" y="177"/>
                    <a:pt x="339" y="177"/>
                    <a:pt x="339" y="177"/>
                  </a:cubicBezTo>
                  <a:cubicBezTo>
                    <a:pt x="341" y="176"/>
                    <a:pt x="343" y="176"/>
                    <a:pt x="344" y="176"/>
                  </a:cubicBezTo>
                  <a:cubicBezTo>
                    <a:pt x="369" y="176"/>
                    <a:pt x="369" y="176"/>
                    <a:pt x="369" y="176"/>
                  </a:cubicBezTo>
                  <a:cubicBezTo>
                    <a:pt x="371" y="176"/>
                    <a:pt x="373" y="175"/>
                    <a:pt x="374" y="174"/>
                  </a:cubicBezTo>
                  <a:cubicBezTo>
                    <a:pt x="381" y="168"/>
                    <a:pt x="381" y="168"/>
                    <a:pt x="381" y="168"/>
                  </a:cubicBezTo>
                  <a:cubicBezTo>
                    <a:pt x="385" y="165"/>
                    <a:pt x="385" y="159"/>
                    <a:pt x="381" y="155"/>
                  </a:cubicBezTo>
                  <a:cubicBezTo>
                    <a:pt x="372" y="148"/>
                    <a:pt x="372" y="148"/>
                    <a:pt x="372" y="148"/>
                  </a:cubicBezTo>
                  <a:cubicBezTo>
                    <a:pt x="371" y="147"/>
                    <a:pt x="369" y="146"/>
                    <a:pt x="367" y="146"/>
                  </a:cubicBezTo>
                  <a:cubicBezTo>
                    <a:pt x="361" y="146"/>
                    <a:pt x="343" y="145"/>
                    <a:pt x="337" y="145"/>
                  </a:cubicBezTo>
                  <a:cubicBezTo>
                    <a:pt x="329" y="145"/>
                    <a:pt x="308" y="140"/>
                    <a:pt x="305" y="140"/>
                  </a:cubicBezTo>
                  <a:cubicBezTo>
                    <a:pt x="301" y="140"/>
                    <a:pt x="277" y="134"/>
                    <a:pt x="272" y="134"/>
                  </a:cubicBezTo>
                  <a:close/>
                  <a:moveTo>
                    <a:pt x="201" y="19"/>
                  </a:moveTo>
                  <a:cubicBezTo>
                    <a:pt x="201" y="20"/>
                    <a:pt x="202" y="21"/>
                    <a:pt x="202" y="21"/>
                  </a:cubicBezTo>
                  <a:cubicBezTo>
                    <a:pt x="215" y="34"/>
                    <a:pt x="215" y="34"/>
                    <a:pt x="215" y="34"/>
                  </a:cubicBezTo>
                  <a:cubicBezTo>
                    <a:pt x="217" y="36"/>
                    <a:pt x="219" y="37"/>
                    <a:pt x="222" y="37"/>
                  </a:cubicBezTo>
                  <a:cubicBezTo>
                    <a:pt x="235" y="35"/>
                    <a:pt x="235" y="35"/>
                    <a:pt x="235" y="35"/>
                  </a:cubicBezTo>
                  <a:cubicBezTo>
                    <a:pt x="236" y="35"/>
                    <a:pt x="237" y="35"/>
                    <a:pt x="237" y="34"/>
                  </a:cubicBezTo>
                  <a:cubicBezTo>
                    <a:pt x="241" y="33"/>
                    <a:pt x="241" y="33"/>
                    <a:pt x="241" y="33"/>
                  </a:cubicBezTo>
                  <a:cubicBezTo>
                    <a:pt x="247" y="30"/>
                    <a:pt x="253" y="35"/>
                    <a:pt x="253" y="41"/>
                  </a:cubicBezTo>
                  <a:cubicBezTo>
                    <a:pt x="252" y="52"/>
                    <a:pt x="252" y="67"/>
                    <a:pt x="254" y="66"/>
                  </a:cubicBezTo>
                  <a:cubicBezTo>
                    <a:pt x="256" y="65"/>
                    <a:pt x="263" y="70"/>
                    <a:pt x="266" y="72"/>
                  </a:cubicBezTo>
                  <a:cubicBezTo>
                    <a:pt x="268" y="74"/>
                    <a:pt x="269" y="74"/>
                    <a:pt x="271" y="74"/>
                  </a:cubicBezTo>
                  <a:cubicBezTo>
                    <a:pt x="287" y="75"/>
                    <a:pt x="287" y="75"/>
                    <a:pt x="287" y="75"/>
                  </a:cubicBezTo>
                  <a:cubicBezTo>
                    <a:pt x="289" y="75"/>
                    <a:pt x="291" y="76"/>
                    <a:pt x="292" y="77"/>
                  </a:cubicBezTo>
                  <a:cubicBezTo>
                    <a:pt x="301" y="86"/>
                    <a:pt x="301" y="86"/>
                    <a:pt x="301" y="86"/>
                  </a:cubicBezTo>
                  <a:cubicBezTo>
                    <a:pt x="305" y="89"/>
                    <a:pt x="311" y="89"/>
                    <a:pt x="314" y="84"/>
                  </a:cubicBezTo>
                  <a:cubicBezTo>
                    <a:pt x="322" y="71"/>
                    <a:pt x="322" y="71"/>
                    <a:pt x="322" y="71"/>
                  </a:cubicBezTo>
                  <a:cubicBezTo>
                    <a:pt x="324" y="68"/>
                    <a:pt x="324" y="64"/>
                    <a:pt x="321" y="62"/>
                  </a:cubicBezTo>
                  <a:cubicBezTo>
                    <a:pt x="309" y="47"/>
                    <a:pt x="309" y="47"/>
                    <a:pt x="309" y="47"/>
                  </a:cubicBezTo>
                  <a:cubicBezTo>
                    <a:pt x="309" y="47"/>
                    <a:pt x="308" y="46"/>
                    <a:pt x="307" y="46"/>
                  </a:cubicBezTo>
                  <a:cubicBezTo>
                    <a:pt x="286" y="31"/>
                    <a:pt x="286" y="31"/>
                    <a:pt x="286" y="31"/>
                  </a:cubicBezTo>
                  <a:cubicBezTo>
                    <a:pt x="286" y="31"/>
                    <a:pt x="251" y="10"/>
                    <a:pt x="247" y="11"/>
                  </a:cubicBezTo>
                  <a:cubicBezTo>
                    <a:pt x="247" y="11"/>
                    <a:pt x="246" y="11"/>
                    <a:pt x="246" y="11"/>
                  </a:cubicBezTo>
                  <a:cubicBezTo>
                    <a:pt x="242" y="13"/>
                    <a:pt x="238" y="12"/>
                    <a:pt x="236" y="9"/>
                  </a:cubicBezTo>
                  <a:cubicBezTo>
                    <a:pt x="231" y="3"/>
                    <a:pt x="231" y="3"/>
                    <a:pt x="231" y="3"/>
                  </a:cubicBezTo>
                  <a:cubicBezTo>
                    <a:pt x="229" y="1"/>
                    <a:pt x="227" y="0"/>
                    <a:pt x="224" y="0"/>
                  </a:cubicBezTo>
                  <a:cubicBezTo>
                    <a:pt x="205" y="0"/>
                    <a:pt x="205" y="0"/>
                    <a:pt x="205" y="0"/>
                  </a:cubicBezTo>
                  <a:cubicBezTo>
                    <a:pt x="199" y="0"/>
                    <a:pt x="195" y="6"/>
                    <a:pt x="197" y="11"/>
                  </a:cubicBezTo>
                  <a:lnTo>
                    <a:pt x="201" y="19"/>
                  </a:lnTo>
                  <a:close/>
                  <a:moveTo>
                    <a:pt x="415" y="188"/>
                  </a:moveTo>
                  <a:cubicBezTo>
                    <a:pt x="419" y="188"/>
                    <a:pt x="419" y="188"/>
                    <a:pt x="419" y="188"/>
                  </a:cubicBezTo>
                  <a:cubicBezTo>
                    <a:pt x="421" y="188"/>
                    <a:pt x="422" y="188"/>
                    <a:pt x="424" y="187"/>
                  </a:cubicBezTo>
                  <a:cubicBezTo>
                    <a:pt x="424" y="187"/>
                    <a:pt x="424" y="187"/>
                    <a:pt x="424" y="187"/>
                  </a:cubicBezTo>
                  <a:cubicBezTo>
                    <a:pt x="430" y="183"/>
                    <a:pt x="429" y="175"/>
                    <a:pt x="423" y="172"/>
                  </a:cubicBezTo>
                  <a:cubicBezTo>
                    <a:pt x="419" y="170"/>
                    <a:pt x="419" y="170"/>
                    <a:pt x="419" y="170"/>
                  </a:cubicBezTo>
                  <a:cubicBezTo>
                    <a:pt x="413" y="168"/>
                    <a:pt x="407" y="172"/>
                    <a:pt x="407" y="178"/>
                  </a:cubicBezTo>
                  <a:cubicBezTo>
                    <a:pt x="407" y="180"/>
                    <a:pt x="407" y="180"/>
                    <a:pt x="407" y="180"/>
                  </a:cubicBezTo>
                  <a:cubicBezTo>
                    <a:pt x="407" y="185"/>
                    <a:pt x="411" y="188"/>
                    <a:pt x="415" y="188"/>
                  </a:cubicBezTo>
                  <a:close/>
                  <a:moveTo>
                    <a:pt x="733" y="1230"/>
                  </a:moveTo>
                  <a:cubicBezTo>
                    <a:pt x="732" y="1230"/>
                    <a:pt x="729" y="1225"/>
                    <a:pt x="728" y="1221"/>
                  </a:cubicBezTo>
                  <a:cubicBezTo>
                    <a:pt x="727" y="1219"/>
                    <a:pt x="725" y="1218"/>
                    <a:pt x="723" y="1218"/>
                  </a:cubicBezTo>
                  <a:cubicBezTo>
                    <a:pt x="722" y="1218"/>
                    <a:pt x="722" y="1218"/>
                    <a:pt x="722" y="1218"/>
                  </a:cubicBezTo>
                  <a:cubicBezTo>
                    <a:pt x="720" y="1218"/>
                    <a:pt x="717" y="1216"/>
                    <a:pt x="717" y="1214"/>
                  </a:cubicBezTo>
                  <a:cubicBezTo>
                    <a:pt x="716" y="1213"/>
                    <a:pt x="716" y="1212"/>
                    <a:pt x="715" y="1212"/>
                  </a:cubicBezTo>
                  <a:cubicBezTo>
                    <a:pt x="712" y="1212"/>
                    <a:pt x="709" y="1212"/>
                    <a:pt x="707" y="1212"/>
                  </a:cubicBezTo>
                  <a:cubicBezTo>
                    <a:pt x="705" y="1212"/>
                    <a:pt x="703" y="1218"/>
                    <a:pt x="702" y="1219"/>
                  </a:cubicBezTo>
                  <a:cubicBezTo>
                    <a:pt x="701" y="1221"/>
                    <a:pt x="701" y="1228"/>
                    <a:pt x="702" y="1230"/>
                  </a:cubicBezTo>
                  <a:cubicBezTo>
                    <a:pt x="704" y="1231"/>
                    <a:pt x="704" y="1233"/>
                    <a:pt x="707" y="1235"/>
                  </a:cubicBezTo>
                  <a:cubicBezTo>
                    <a:pt x="709" y="1238"/>
                    <a:pt x="710" y="1240"/>
                    <a:pt x="713" y="1243"/>
                  </a:cubicBezTo>
                  <a:cubicBezTo>
                    <a:pt x="715" y="1246"/>
                    <a:pt x="721" y="1246"/>
                    <a:pt x="726" y="1246"/>
                  </a:cubicBezTo>
                  <a:cubicBezTo>
                    <a:pt x="731" y="1246"/>
                    <a:pt x="729" y="1246"/>
                    <a:pt x="738" y="1235"/>
                  </a:cubicBezTo>
                  <a:cubicBezTo>
                    <a:pt x="748" y="1225"/>
                    <a:pt x="734" y="1230"/>
                    <a:pt x="733" y="1230"/>
                  </a:cubicBezTo>
                  <a:close/>
                  <a:moveTo>
                    <a:pt x="1069" y="898"/>
                  </a:moveTo>
                  <a:cubicBezTo>
                    <a:pt x="1070" y="897"/>
                    <a:pt x="1070" y="896"/>
                    <a:pt x="1070" y="895"/>
                  </a:cubicBezTo>
                  <a:cubicBezTo>
                    <a:pt x="1070" y="313"/>
                    <a:pt x="1070" y="313"/>
                    <a:pt x="1070" y="313"/>
                  </a:cubicBezTo>
                  <a:cubicBezTo>
                    <a:pt x="1070" y="311"/>
                    <a:pt x="1068" y="309"/>
                    <a:pt x="1066" y="309"/>
                  </a:cubicBezTo>
                  <a:cubicBezTo>
                    <a:pt x="1029" y="307"/>
                    <a:pt x="1029" y="307"/>
                    <a:pt x="1029" y="307"/>
                  </a:cubicBezTo>
                  <a:cubicBezTo>
                    <a:pt x="1027" y="307"/>
                    <a:pt x="1026" y="306"/>
                    <a:pt x="1026" y="305"/>
                  </a:cubicBezTo>
                  <a:cubicBezTo>
                    <a:pt x="1020" y="296"/>
                    <a:pt x="1020" y="296"/>
                    <a:pt x="1020" y="296"/>
                  </a:cubicBezTo>
                  <a:cubicBezTo>
                    <a:pt x="1019" y="294"/>
                    <a:pt x="1019" y="293"/>
                    <a:pt x="1020" y="291"/>
                  </a:cubicBezTo>
                  <a:cubicBezTo>
                    <a:pt x="1025" y="286"/>
                    <a:pt x="1025" y="286"/>
                    <a:pt x="1025" y="286"/>
                  </a:cubicBezTo>
                  <a:cubicBezTo>
                    <a:pt x="1027" y="283"/>
                    <a:pt x="1025" y="279"/>
                    <a:pt x="1021" y="280"/>
                  </a:cubicBezTo>
                  <a:cubicBezTo>
                    <a:pt x="989" y="283"/>
                    <a:pt x="989" y="283"/>
                    <a:pt x="989" y="283"/>
                  </a:cubicBezTo>
                  <a:cubicBezTo>
                    <a:pt x="988" y="283"/>
                    <a:pt x="986" y="282"/>
                    <a:pt x="985" y="281"/>
                  </a:cubicBezTo>
                  <a:cubicBezTo>
                    <a:pt x="980" y="269"/>
                    <a:pt x="980" y="269"/>
                    <a:pt x="980" y="269"/>
                  </a:cubicBezTo>
                  <a:cubicBezTo>
                    <a:pt x="979" y="267"/>
                    <a:pt x="977" y="266"/>
                    <a:pt x="975" y="267"/>
                  </a:cubicBezTo>
                  <a:cubicBezTo>
                    <a:pt x="951" y="276"/>
                    <a:pt x="951" y="276"/>
                    <a:pt x="951" y="276"/>
                  </a:cubicBezTo>
                  <a:cubicBezTo>
                    <a:pt x="949" y="276"/>
                    <a:pt x="947" y="275"/>
                    <a:pt x="946" y="274"/>
                  </a:cubicBezTo>
                  <a:cubicBezTo>
                    <a:pt x="942" y="265"/>
                    <a:pt x="942" y="265"/>
                    <a:pt x="942" y="265"/>
                  </a:cubicBezTo>
                  <a:cubicBezTo>
                    <a:pt x="942" y="264"/>
                    <a:pt x="941" y="263"/>
                    <a:pt x="939" y="263"/>
                  </a:cubicBezTo>
                  <a:cubicBezTo>
                    <a:pt x="880" y="254"/>
                    <a:pt x="880" y="254"/>
                    <a:pt x="880" y="254"/>
                  </a:cubicBezTo>
                  <a:cubicBezTo>
                    <a:pt x="880" y="254"/>
                    <a:pt x="880" y="254"/>
                    <a:pt x="880" y="254"/>
                  </a:cubicBezTo>
                  <a:cubicBezTo>
                    <a:pt x="828" y="242"/>
                    <a:pt x="828" y="242"/>
                    <a:pt x="828" y="242"/>
                  </a:cubicBezTo>
                  <a:cubicBezTo>
                    <a:pt x="828" y="242"/>
                    <a:pt x="828" y="241"/>
                    <a:pt x="828" y="241"/>
                  </a:cubicBezTo>
                  <a:cubicBezTo>
                    <a:pt x="762" y="209"/>
                    <a:pt x="762" y="209"/>
                    <a:pt x="762" y="209"/>
                  </a:cubicBezTo>
                  <a:cubicBezTo>
                    <a:pt x="762" y="209"/>
                    <a:pt x="762" y="209"/>
                    <a:pt x="762" y="209"/>
                  </a:cubicBezTo>
                  <a:cubicBezTo>
                    <a:pt x="758" y="208"/>
                    <a:pt x="725" y="200"/>
                    <a:pt x="723" y="200"/>
                  </a:cubicBezTo>
                  <a:cubicBezTo>
                    <a:pt x="720" y="200"/>
                    <a:pt x="702" y="174"/>
                    <a:pt x="697" y="167"/>
                  </a:cubicBezTo>
                  <a:cubicBezTo>
                    <a:pt x="696" y="166"/>
                    <a:pt x="694" y="166"/>
                    <a:pt x="693" y="166"/>
                  </a:cubicBezTo>
                  <a:cubicBezTo>
                    <a:pt x="658" y="169"/>
                    <a:pt x="658" y="169"/>
                    <a:pt x="658" y="169"/>
                  </a:cubicBezTo>
                  <a:cubicBezTo>
                    <a:pt x="657" y="169"/>
                    <a:pt x="656" y="169"/>
                    <a:pt x="655" y="169"/>
                  </a:cubicBezTo>
                  <a:cubicBezTo>
                    <a:pt x="629" y="149"/>
                    <a:pt x="629" y="149"/>
                    <a:pt x="629" y="149"/>
                  </a:cubicBezTo>
                  <a:cubicBezTo>
                    <a:pt x="628" y="148"/>
                    <a:pt x="627" y="148"/>
                    <a:pt x="626" y="148"/>
                  </a:cubicBezTo>
                  <a:cubicBezTo>
                    <a:pt x="608" y="150"/>
                    <a:pt x="608" y="150"/>
                    <a:pt x="608" y="150"/>
                  </a:cubicBezTo>
                  <a:cubicBezTo>
                    <a:pt x="607" y="150"/>
                    <a:pt x="606" y="150"/>
                    <a:pt x="605" y="149"/>
                  </a:cubicBezTo>
                  <a:cubicBezTo>
                    <a:pt x="576" y="124"/>
                    <a:pt x="576" y="124"/>
                    <a:pt x="576" y="124"/>
                  </a:cubicBezTo>
                  <a:cubicBezTo>
                    <a:pt x="575" y="123"/>
                    <a:pt x="574" y="123"/>
                    <a:pt x="573" y="123"/>
                  </a:cubicBezTo>
                  <a:cubicBezTo>
                    <a:pt x="547" y="129"/>
                    <a:pt x="547" y="129"/>
                    <a:pt x="547" y="129"/>
                  </a:cubicBezTo>
                  <a:cubicBezTo>
                    <a:pt x="547" y="129"/>
                    <a:pt x="546" y="130"/>
                    <a:pt x="546" y="130"/>
                  </a:cubicBezTo>
                  <a:cubicBezTo>
                    <a:pt x="486" y="170"/>
                    <a:pt x="486" y="170"/>
                    <a:pt x="486" y="170"/>
                  </a:cubicBezTo>
                  <a:cubicBezTo>
                    <a:pt x="486" y="170"/>
                    <a:pt x="485" y="170"/>
                    <a:pt x="485" y="170"/>
                  </a:cubicBezTo>
                  <a:cubicBezTo>
                    <a:pt x="455" y="177"/>
                    <a:pt x="455" y="177"/>
                    <a:pt x="455" y="177"/>
                  </a:cubicBezTo>
                  <a:cubicBezTo>
                    <a:pt x="453" y="177"/>
                    <a:pt x="452" y="179"/>
                    <a:pt x="452" y="181"/>
                  </a:cubicBezTo>
                  <a:cubicBezTo>
                    <a:pt x="453" y="190"/>
                    <a:pt x="453" y="190"/>
                    <a:pt x="453" y="190"/>
                  </a:cubicBezTo>
                  <a:cubicBezTo>
                    <a:pt x="453" y="192"/>
                    <a:pt x="454" y="193"/>
                    <a:pt x="456" y="194"/>
                  </a:cubicBezTo>
                  <a:cubicBezTo>
                    <a:pt x="462" y="196"/>
                    <a:pt x="480" y="203"/>
                    <a:pt x="481" y="204"/>
                  </a:cubicBezTo>
                  <a:cubicBezTo>
                    <a:pt x="482" y="206"/>
                    <a:pt x="477" y="215"/>
                    <a:pt x="475" y="218"/>
                  </a:cubicBezTo>
                  <a:cubicBezTo>
                    <a:pt x="475" y="219"/>
                    <a:pt x="474" y="220"/>
                    <a:pt x="474" y="220"/>
                  </a:cubicBezTo>
                  <a:cubicBezTo>
                    <a:pt x="453" y="230"/>
                    <a:pt x="453" y="230"/>
                    <a:pt x="453" y="230"/>
                  </a:cubicBezTo>
                  <a:cubicBezTo>
                    <a:pt x="452" y="231"/>
                    <a:pt x="452" y="231"/>
                    <a:pt x="451" y="231"/>
                  </a:cubicBezTo>
                  <a:cubicBezTo>
                    <a:pt x="426" y="231"/>
                    <a:pt x="426" y="231"/>
                    <a:pt x="426" y="231"/>
                  </a:cubicBezTo>
                  <a:cubicBezTo>
                    <a:pt x="426" y="231"/>
                    <a:pt x="425" y="231"/>
                    <a:pt x="424" y="231"/>
                  </a:cubicBezTo>
                  <a:cubicBezTo>
                    <a:pt x="402" y="245"/>
                    <a:pt x="402" y="245"/>
                    <a:pt x="402" y="245"/>
                  </a:cubicBezTo>
                  <a:cubicBezTo>
                    <a:pt x="401" y="246"/>
                    <a:pt x="399" y="246"/>
                    <a:pt x="398" y="245"/>
                  </a:cubicBezTo>
                  <a:cubicBezTo>
                    <a:pt x="395" y="243"/>
                    <a:pt x="395" y="243"/>
                    <a:pt x="395" y="243"/>
                  </a:cubicBezTo>
                  <a:cubicBezTo>
                    <a:pt x="394" y="242"/>
                    <a:pt x="392" y="242"/>
                    <a:pt x="391" y="243"/>
                  </a:cubicBezTo>
                  <a:cubicBezTo>
                    <a:pt x="379" y="249"/>
                    <a:pt x="379" y="249"/>
                    <a:pt x="379" y="249"/>
                  </a:cubicBezTo>
                  <a:cubicBezTo>
                    <a:pt x="378" y="249"/>
                    <a:pt x="378" y="249"/>
                    <a:pt x="377" y="249"/>
                  </a:cubicBezTo>
                  <a:cubicBezTo>
                    <a:pt x="346" y="246"/>
                    <a:pt x="346" y="246"/>
                    <a:pt x="346" y="246"/>
                  </a:cubicBezTo>
                  <a:cubicBezTo>
                    <a:pt x="344" y="246"/>
                    <a:pt x="343" y="247"/>
                    <a:pt x="342" y="248"/>
                  </a:cubicBezTo>
                  <a:cubicBezTo>
                    <a:pt x="332" y="263"/>
                    <a:pt x="332" y="263"/>
                    <a:pt x="332" y="263"/>
                  </a:cubicBezTo>
                  <a:cubicBezTo>
                    <a:pt x="332" y="263"/>
                    <a:pt x="332" y="263"/>
                    <a:pt x="332" y="263"/>
                  </a:cubicBezTo>
                  <a:cubicBezTo>
                    <a:pt x="320" y="276"/>
                    <a:pt x="320" y="276"/>
                    <a:pt x="320" y="276"/>
                  </a:cubicBezTo>
                  <a:cubicBezTo>
                    <a:pt x="319" y="276"/>
                    <a:pt x="319" y="277"/>
                    <a:pt x="319" y="278"/>
                  </a:cubicBezTo>
                  <a:cubicBezTo>
                    <a:pt x="317" y="297"/>
                    <a:pt x="317" y="297"/>
                    <a:pt x="317" y="297"/>
                  </a:cubicBezTo>
                  <a:cubicBezTo>
                    <a:pt x="317" y="298"/>
                    <a:pt x="317" y="299"/>
                    <a:pt x="316" y="300"/>
                  </a:cubicBezTo>
                  <a:cubicBezTo>
                    <a:pt x="304" y="312"/>
                    <a:pt x="304" y="312"/>
                    <a:pt x="304" y="312"/>
                  </a:cubicBezTo>
                  <a:cubicBezTo>
                    <a:pt x="303" y="312"/>
                    <a:pt x="303" y="312"/>
                    <a:pt x="303" y="312"/>
                  </a:cubicBezTo>
                  <a:cubicBezTo>
                    <a:pt x="270" y="330"/>
                    <a:pt x="270" y="330"/>
                    <a:pt x="270" y="330"/>
                  </a:cubicBezTo>
                  <a:cubicBezTo>
                    <a:pt x="270" y="331"/>
                    <a:pt x="269" y="331"/>
                    <a:pt x="269" y="332"/>
                  </a:cubicBezTo>
                  <a:cubicBezTo>
                    <a:pt x="252" y="371"/>
                    <a:pt x="252" y="371"/>
                    <a:pt x="252" y="371"/>
                  </a:cubicBezTo>
                  <a:cubicBezTo>
                    <a:pt x="252" y="373"/>
                    <a:pt x="250" y="374"/>
                    <a:pt x="249" y="374"/>
                  </a:cubicBezTo>
                  <a:cubicBezTo>
                    <a:pt x="237" y="374"/>
                    <a:pt x="237" y="374"/>
                    <a:pt x="237" y="374"/>
                  </a:cubicBezTo>
                  <a:cubicBezTo>
                    <a:pt x="236" y="374"/>
                    <a:pt x="234" y="375"/>
                    <a:pt x="234" y="377"/>
                  </a:cubicBezTo>
                  <a:cubicBezTo>
                    <a:pt x="232" y="383"/>
                    <a:pt x="232" y="383"/>
                    <a:pt x="232" y="383"/>
                  </a:cubicBezTo>
                  <a:cubicBezTo>
                    <a:pt x="231" y="384"/>
                    <a:pt x="231" y="384"/>
                    <a:pt x="231" y="385"/>
                  </a:cubicBezTo>
                  <a:cubicBezTo>
                    <a:pt x="200" y="424"/>
                    <a:pt x="200" y="424"/>
                    <a:pt x="200" y="424"/>
                  </a:cubicBezTo>
                  <a:cubicBezTo>
                    <a:pt x="199" y="425"/>
                    <a:pt x="198" y="425"/>
                    <a:pt x="197" y="425"/>
                  </a:cubicBezTo>
                  <a:cubicBezTo>
                    <a:pt x="179" y="424"/>
                    <a:pt x="179" y="424"/>
                    <a:pt x="179" y="424"/>
                  </a:cubicBezTo>
                  <a:cubicBezTo>
                    <a:pt x="178" y="424"/>
                    <a:pt x="178" y="424"/>
                    <a:pt x="177" y="424"/>
                  </a:cubicBezTo>
                  <a:cubicBezTo>
                    <a:pt x="165" y="430"/>
                    <a:pt x="165" y="430"/>
                    <a:pt x="165" y="430"/>
                  </a:cubicBezTo>
                  <a:cubicBezTo>
                    <a:pt x="164" y="430"/>
                    <a:pt x="164" y="430"/>
                    <a:pt x="163" y="430"/>
                  </a:cubicBezTo>
                  <a:cubicBezTo>
                    <a:pt x="154" y="429"/>
                    <a:pt x="154" y="429"/>
                    <a:pt x="154" y="429"/>
                  </a:cubicBezTo>
                  <a:cubicBezTo>
                    <a:pt x="153" y="429"/>
                    <a:pt x="153" y="429"/>
                    <a:pt x="153" y="429"/>
                  </a:cubicBezTo>
                  <a:cubicBezTo>
                    <a:pt x="132" y="432"/>
                    <a:pt x="132" y="432"/>
                    <a:pt x="132" y="432"/>
                  </a:cubicBezTo>
                  <a:cubicBezTo>
                    <a:pt x="131" y="432"/>
                    <a:pt x="130" y="432"/>
                    <a:pt x="129" y="431"/>
                  </a:cubicBezTo>
                  <a:cubicBezTo>
                    <a:pt x="114" y="417"/>
                    <a:pt x="114" y="417"/>
                    <a:pt x="114" y="417"/>
                  </a:cubicBezTo>
                  <a:cubicBezTo>
                    <a:pt x="114" y="417"/>
                    <a:pt x="114" y="417"/>
                    <a:pt x="114" y="417"/>
                  </a:cubicBezTo>
                  <a:cubicBezTo>
                    <a:pt x="88" y="398"/>
                    <a:pt x="88" y="398"/>
                    <a:pt x="88" y="398"/>
                  </a:cubicBezTo>
                  <a:cubicBezTo>
                    <a:pt x="87" y="397"/>
                    <a:pt x="87" y="396"/>
                    <a:pt x="86" y="395"/>
                  </a:cubicBezTo>
                  <a:cubicBezTo>
                    <a:pt x="83" y="372"/>
                    <a:pt x="83" y="372"/>
                    <a:pt x="83" y="372"/>
                  </a:cubicBezTo>
                  <a:cubicBezTo>
                    <a:pt x="83" y="371"/>
                    <a:pt x="83" y="370"/>
                    <a:pt x="84" y="369"/>
                  </a:cubicBezTo>
                  <a:cubicBezTo>
                    <a:pt x="89" y="365"/>
                    <a:pt x="89" y="365"/>
                    <a:pt x="89" y="365"/>
                  </a:cubicBezTo>
                  <a:cubicBezTo>
                    <a:pt x="90" y="364"/>
                    <a:pt x="90" y="362"/>
                    <a:pt x="89" y="360"/>
                  </a:cubicBezTo>
                  <a:cubicBezTo>
                    <a:pt x="89" y="359"/>
                    <a:pt x="89" y="359"/>
                    <a:pt x="89" y="359"/>
                  </a:cubicBezTo>
                  <a:cubicBezTo>
                    <a:pt x="87" y="357"/>
                    <a:pt x="84" y="356"/>
                    <a:pt x="83" y="358"/>
                  </a:cubicBezTo>
                  <a:cubicBezTo>
                    <a:pt x="75" y="365"/>
                    <a:pt x="75" y="365"/>
                    <a:pt x="75" y="365"/>
                  </a:cubicBezTo>
                  <a:cubicBezTo>
                    <a:pt x="74" y="366"/>
                    <a:pt x="72" y="366"/>
                    <a:pt x="71" y="366"/>
                  </a:cubicBezTo>
                  <a:cubicBezTo>
                    <a:pt x="66" y="364"/>
                    <a:pt x="66" y="364"/>
                    <a:pt x="66" y="364"/>
                  </a:cubicBezTo>
                  <a:cubicBezTo>
                    <a:pt x="65" y="364"/>
                    <a:pt x="65" y="364"/>
                    <a:pt x="64" y="364"/>
                  </a:cubicBezTo>
                  <a:cubicBezTo>
                    <a:pt x="64" y="364"/>
                    <a:pt x="64" y="364"/>
                    <a:pt x="64" y="364"/>
                  </a:cubicBezTo>
                  <a:cubicBezTo>
                    <a:pt x="63" y="356"/>
                    <a:pt x="62" y="346"/>
                    <a:pt x="60" y="336"/>
                  </a:cubicBezTo>
                  <a:cubicBezTo>
                    <a:pt x="27" y="377"/>
                    <a:pt x="27" y="377"/>
                    <a:pt x="27" y="377"/>
                  </a:cubicBezTo>
                  <a:cubicBezTo>
                    <a:pt x="27" y="377"/>
                    <a:pt x="9" y="391"/>
                    <a:pt x="8" y="392"/>
                  </a:cubicBezTo>
                  <a:cubicBezTo>
                    <a:pt x="8" y="393"/>
                    <a:pt x="0" y="424"/>
                    <a:pt x="0" y="424"/>
                  </a:cubicBezTo>
                  <a:cubicBezTo>
                    <a:pt x="165" y="486"/>
                    <a:pt x="165" y="486"/>
                    <a:pt x="165" y="486"/>
                  </a:cubicBezTo>
                  <a:cubicBezTo>
                    <a:pt x="99" y="568"/>
                    <a:pt x="99" y="568"/>
                    <a:pt x="99" y="568"/>
                  </a:cubicBezTo>
                  <a:cubicBezTo>
                    <a:pt x="99" y="568"/>
                    <a:pt x="99" y="568"/>
                    <a:pt x="99" y="568"/>
                  </a:cubicBezTo>
                  <a:cubicBezTo>
                    <a:pt x="125" y="593"/>
                    <a:pt x="125" y="593"/>
                    <a:pt x="125" y="593"/>
                  </a:cubicBezTo>
                  <a:cubicBezTo>
                    <a:pt x="125" y="593"/>
                    <a:pt x="126" y="594"/>
                    <a:pt x="126" y="594"/>
                  </a:cubicBezTo>
                  <a:cubicBezTo>
                    <a:pt x="159" y="607"/>
                    <a:pt x="159" y="607"/>
                    <a:pt x="159" y="607"/>
                  </a:cubicBezTo>
                  <a:cubicBezTo>
                    <a:pt x="161" y="608"/>
                    <a:pt x="162" y="608"/>
                    <a:pt x="163" y="607"/>
                  </a:cubicBezTo>
                  <a:cubicBezTo>
                    <a:pt x="172" y="601"/>
                    <a:pt x="172" y="601"/>
                    <a:pt x="172" y="601"/>
                  </a:cubicBezTo>
                  <a:cubicBezTo>
                    <a:pt x="173" y="600"/>
                    <a:pt x="174" y="600"/>
                    <a:pt x="175" y="600"/>
                  </a:cubicBezTo>
                  <a:cubicBezTo>
                    <a:pt x="241" y="605"/>
                    <a:pt x="241" y="605"/>
                    <a:pt x="241" y="605"/>
                  </a:cubicBezTo>
                  <a:cubicBezTo>
                    <a:pt x="272" y="608"/>
                    <a:pt x="272" y="608"/>
                    <a:pt x="272" y="608"/>
                  </a:cubicBezTo>
                  <a:cubicBezTo>
                    <a:pt x="274" y="608"/>
                    <a:pt x="275" y="609"/>
                    <a:pt x="276" y="610"/>
                  </a:cubicBezTo>
                  <a:cubicBezTo>
                    <a:pt x="284" y="629"/>
                    <a:pt x="284" y="629"/>
                    <a:pt x="284" y="629"/>
                  </a:cubicBezTo>
                  <a:cubicBezTo>
                    <a:pt x="284" y="630"/>
                    <a:pt x="286" y="631"/>
                    <a:pt x="287" y="631"/>
                  </a:cubicBezTo>
                  <a:cubicBezTo>
                    <a:pt x="315" y="633"/>
                    <a:pt x="315" y="633"/>
                    <a:pt x="315" y="633"/>
                  </a:cubicBezTo>
                  <a:cubicBezTo>
                    <a:pt x="316" y="633"/>
                    <a:pt x="317" y="633"/>
                    <a:pt x="318" y="634"/>
                  </a:cubicBezTo>
                  <a:cubicBezTo>
                    <a:pt x="341" y="651"/>
                    <a:pt x="341" y="651"/>
                    <a:pt x="341" y="651"/>
                  </a:cubicBezTo>
                  <a:cubicBezTo>
                    <a:pt x="341" y="651"/>
                    <a:pt x="342" y="652"/>
                    <a:pt x="342" y="652"/>
                  </a:cubicBezTo>
                  <a:cubicBezTo>
                    <a:pt x="386" y="664"/>
                    <a:pt x="386" y="664"/>
                    <a:pt x="386" y="664"/>
                  </a:cubicBezTo>
                  <a:cubicBezTo>
                    <a:pt x="387" y="664"/>
                    <a:pt x="389" y="664"/>
                    <a:pt x="390" y="663"/>
                  </a:cubicBezTo>
                  <a:cubicBezTo>
                    <a:pt x="409" y="643"/>
                    <a:pt x="409" y="643"/>
                    <a:pt x="409" y="643"/>
                  </a:cubicBezTo>
                  <a:cubicBezTo>
                    <a:pt x="426" y="626"/>
                    <a:pt x="416" y="657"/>
                    <a:pt x="413" y="667"/>
                  </a:cubicBezTo>
                  <a:cubicBezTo>
                    <a:pt x="412" y="668"/>
                    <a:pt x="413" y="670"/>
                    <a:pt x="414" y="671"/>
                  </a:cubicBezTo>
                  <a:cubicBezTo>
                    <a:pt x="419" y="675"/>
                    <a:pt x="419" y="675"/>
                    <a:pt x="419" y="675"/>
                  </a:cubicBezTo>
                  <a:cubicBezTo>
                    <a:pt x="421" y="676"/>
                    <a:pt x="423" y="676"/>
                    <a:pt x="424" y="675"/>
                  </a:cubicBezTo>
                  <a:cubicBezTo>
                    <a:pt x="431" y="669"/>
                    <a:pt x="431" y="669"/>
                    <a:pt x="431" y="669"/>
                  </a:cubicBezTo>
                  <a:cubicBezTo>
                    <a:pt x="432" y="668"/>
                    <a:pt x="434" y="668"/>
                    <a:pt x="436" y="669"/>
                  </a:cubicBezTo>
                  <a:cubicBezTo>
                    <a:pt x="440" y="672"/>
                    <a:pt x="440" y="672"/>
                    <a:pt x="440" y="672"/>
                  </a:cubicBezTo>
                  <a:cubicBezTo>
                    <a:pt x="441" y="673"/>
                    <a:pt x="442" y="674"/>
                    <a:pt x="442" y="675"/>
                  </a:cubicBezTo>
                  <a:cubicBezTo>
                    <a:pt x="442" y="681"/>
                    <a:pt x="442" y="681"/>
                    <a:pt x="442" y="681"/>
                  </a:cubicBezTo>
                  <a:cubicBezTo>
                    <a:pt x="442" y="682"/>
                    <a:pt x="443" y="684"/>
                    <a:pt x="445" y="684"/>
                  </a:cubicBezTo>
                  <a:cubicBezTo>
                    <a:pt x="458" y="688"/>
                    <a:pt x="458" y="688"/>
                    <a:pt x="458" y="688"/>
                  </a:cubicBezTo>
                  <a:cubicBezTo>
                    <a:pt x="458" y="688"/>
                    <a:pt x="459" y="688"/>
                    <a:pt x="460" y="688"/>
                  </a:cubicBezTo>
                  <a:cubicBezTo>
                    <a:pt x="464" y="687"/>
                    <a:pt x="484" y="683"/>
                    <a:pt x="487" y="682"/>
                  </a:cubicBezTo>
                  <a:cubicBezTo>
                    <a:pt x="488" y="681"/>
                    <a:pt x="494" y="682"/>
                    <a:pt x="498" y="682"/>
                  </a:cubicBezTo>
                  <a:cubicBezTo>
                    <a:pt x="500" y="682"/>
                    <a:pt x="501" y="684"/>
                    <a:pt x="501" y="686"/>
                  </a:cubicBezTo>
                  <a:cubicBezTo>
                    <a:pt x="501" y="700"/>
                    <a:pt x="501" y="700"/>
                    <a:pt x="501" y="700"/>
                  </a:cubicBezTo>
                  <a:cubicBezTo>
                    <a:pt x="501" y="702"/>
                    <a:pt x="503" y="704"/>
                    <a:pt x="504" y="704"/>
                  </a:cubicBezTo>
                  <a:cubicBezTo>
                    <a:pt x="514" y="706"/>
                    <a:pt x="514" y="706"/>
                    <a:pt x="514" y="706"/>
                  </a:cubicBezTo>
                  <a:cubicBezTo>
                    <a:pt x="515" y="707"/>
                    <a:pt x="516" y="707"/>
                    <a:pt x="517" y="706"/>
                  </a:cubicBezTo>
                  <a:cubicBezTo>
                    <a:pt x="519" y="705"/>
                    <a:pt x="519" y="705"/>
                    <a:pt x="519" y="705"/>
                  </a:cubicBezTo>
                  <a:cubicBezTo>
                    <a:pt x="522" y="703"/>
                    <a:pt x="526" y="706"/>
                    <a:pt x="525" y="709"/>
                  </a:cubicBezTo>
                  <a:cubicBezTo>
                    <a:pt x="524" y="712"/>
                    <a:pt x="526" y="715"/>
                    <a:pt x="529" y="714"/>
                  </a:cubicBezTo>
                  <a:cubicBezTo>
                    <a:pt x="536" y="713"/>
                    <a:pt x="536" y="713"/>
                    <a:pt x="536" y="713"/>
                  </a:cubicBezTo>
                  <a:cubicBezTo>
                    <a:pt x="536" y="713"/>
                    <a:pt x="536" y="713"/>
                    <a:pt x="536" y="713"/>
                  </a:cubicBezTo>
                  <a:cubicBezTo>
                    <a:pt x="539" y="713"/>
                    <a:pt x="539" y="713"/>
                    <a:pt x="539" y="713"/>
                  </a:cubicBezTo>
                  <a:cubicBezTo>
                    <a:pt x="541" y="712"/>
                    <a:pt x="543" y="714"/>
                    <a:pt x="544" y="716"/>
                  </a:cubicBezTo>
                  <a:cubicBezTo>
                    <a:pt x="548" y="732"/>
                    <a:pt x="548" y="732"/>
                    <a:pt x="548" y="732"/>
                  </a:cubicBezTo>
                  <a:cubicBezTo>
                    <a:pt x="549" y="732"/>
                    <a:pt x="549" y="733"/>
                    <a:pt x="550" y="734"/>
                  </a:cubicBezTo>
                  <a:cubicBezTo>
                    <a:pt x="563" y="744"/>
                    <a:pt x="563" y="744"/>
                    <a:pt x="563" y="744"/>
                  </a:cubicBezTo>
                  <a:cubicBezTo>
                    <a:pt x="564" y="745"/>
                    <a:pt x="566" y="745"/>
                    <a:pt x="568" y="744"/>
                  </a:cubicBezTo>
                  <a:cubicBezTo>
                    <a:pt x="572" y="741"/>
                    <a:pt x="572" y="741"/>
                    <a:pt x="572" y="741"/>
                  </a:cubicBezTo>
                  <a:cubicBezTo>
                    <a:pt x="574" y="739"/>
                    <a:pt x="578" y="741"/>
                    <a:pt x="578" y="744"/>
                  </a:cubicBezTo>
                  <a:cubicBezTo>
                    <a:pt x="578" y="758"/>
                    <a:pt x="578" y="758"/>
                    <a:pt x="578" y="758"/>
                  </a:cubicBezTo>
                  <a:cubicBezTo>
                    <a:pt x="578" y="759"/>
                    <a:pt x="579" y="761"/>
                    <a:pt x="581" y="761"/>
                  </a:cubicBezTo>
                  <a:cubicBezTo>
                    <a:pt x="595" y="764"/>
                    <a:pt x="595" y="764"/>
                    <a:pt x="595" y="764"/>
                  </a:cubicBezTo>
                  <a:cubicBezTo>
                    <a:pt x="596" y="764"/>
                    <a:pt x="596" y="764"/>
                    <a:pt x="597" y="764"/>
                  </a:cubicBezTo>
                  <a:cubicBezTo>
                    <a:pt x="606" y="759"/>
                    <a:pt x="606" y="759"/>
                    <a:pt x="606" y="759"/>
                  </a:cubicBezTo>
                  <a:cubicBezTo>
                    <a:pt x="609" y="758"/>
                    <a:pt x="612" y="760"/>
                    <a:pt x="612" y="762"/>
                  </a:cubicBezTo>
                  <a:cubicBezTo>
                    <a:pt x="613" y="776"/>
                    <a:pt x="613" y="776"/>
                    <a:pt x="613" y="776"/>
                  </a:cubicBezTo>
                  <a:cubicBezTo>
                    <a:pt x="613" y="778"/>
                    <a:pt x="612" y="779"/>
                    <a:pt x="611" y="780"/>
                  </a:cubicBezTo>
                  <a:cubicBezTo>
                    <a:pt x="599" y="785"/>
                    <a:pt x="599" y="785"/>
                    <a:pt x="599" y="785"/>
                  </a:cubicBezTo>
                  <a:cubicBezTo>
                    <a:pt x="597" y="786"/>
                    <a:pt x="596" y="787"/>
                    <a:pt x="597" y="789"/>
                  </a:cubicBezTo>
                  <a:cubicBezTo>
                    <a:pt x="599" y="800"/>
                    <a:pt x="599" y="800"/>
                    <a:pt x="599" y="800"/>
                  </a:cubicBezTo>
                  <a:cubicBezTo>
                    <a:pt x="600" y="802"/>
                    <a:pt x="602" y="803"/>
                    <a:pt x="604" y="803"/>
                  </a:cubicBezTo>
                  <a:cubicBezTo>
                    <a:pt x="611" y="802"/>
                    <a:pt x="611" y="802"/>
                    <a:pt x="611" y="802"/>
                  </a:cubicBezTo>
                  <a:cubicBezTo>
                    <a:pt x="611" y="802"/>
                    <a:pt x="612" y="801"/>
                    <a:pt x="612" y="801"/>
                  </a:cubicBezTo>
                  <a:cubicBezTo>
                    <a:pt x="628" y="791"/>
                    <a:pt x="628" y="791"/>
                    <a:pt x="628" y="791"/>
                  </a:cubicBezTo>
                  <a:cubicBezTo>
                    <a:pt x="629" y="790"/>
                    <a:pt x="631" y="790"/>
                    <a:pt x="632" y="791"/>
                  </a:cubicBezTo>
                  <a:cubicBezTo>
                    <a:pt x="644" y="802"/>
                    <a:pt x="644" y="802"/>
                    <a:pt x="644" y="802"/>
                  </a:cubicBezTo>
                  <a:cubicBezTo>
                    <a:pt x="646" y="803"/>
                    <a:pt x="646" y="806"/>
                    <a:pt x="644" y="808"/>
                  </a:cubicBezTo>
                  <a:cubicBezTo>
                    <a:pt x="641" y="810"/>
                    <a:pt x="641" y="810"/>
                    <a:pt x="641" y="810"/>
                  </a:cubicBezTo>
                  <a:cubicBezTo>
                    <a:pt x="640" y="811"/>
                    <a:pt x="640" y="811"/>
                    <a:pt x="639" y="811"/>
                  </a:cubicBezTo>
                  <a:cubicBezTo>
                    <a:pt x="627" y="812"/>
                    <a:pt x="627" y="812"/>
                    <a:pt x="627" y="812"/>
                  </a:cubicBezTo>
                  <a:cubicBezTo>
                    <a:pt x="624" y="812"/>
                    <a:pt x="623" y="816"/>
                    <a:pt x="625" y="818"/>
                  </a:cubicBezTo>
                  <a:cubicBezTo>
                    <a:pt x="629" y="821"/>
                    <a:pt x="629" y="821"/>
                    <a:pt x="629" y="821"/>
                  </a:cubicBezTo>
                  <a:cubicBezTo>
                    <a:pt x="630" y="822"/>
                    <a:pt x="630" y="823"/>
                    <a:pt x="630" y="823"/>
                  </a:cubicBezTo>
                  <a:cubicBezTo>
                    <a:pt x="634" y="837"/>
                    <a:pt x="634" y="837"/>
                    <a:pt x="634" y="837"/>
                  </a:cubicBezTo>
                  <a:cubicBezTo>
                    <a:pt x="634" y="838"/>
                    <a:pt x="634" y="838"/>
                    <a:pt x="635" y="839"/>
                  </a:cubicBezTo>
                  <a:cubicBezTo>
                    <a:pt x="643" y="849"/>
                    <a:pt x="643" y="849"/>
                    <a:pt x="643" y="849"/>
                  </a:cubicBezTo>
                  <a:cubicBezTo>
                    <a:pt x="643" y="849"/>
                    <a:pt x="643" y="850"/>
                    <a:pt x="644" y="850"/>
                  </a:cubicBezTo>
                  <a:cubicBezTo>
                    <a:pt x="660" y="907"/>
                    <a:pt x="660" y="907"/>
                    <a:pt x="660" y="907"/>
                  </a:cubicBezTo>
                  <a:cubicBezTo>
                    <a:pt x="661" y="908"/>
                    <a:pt x="661" y="908"/>
                    <a:pt x="662" y="909"/>
                  </a:cubicBezTo>
                  <a:cubicBezTo>
                    <a:pt x="700" y="935"/>
                    <a:pt x="700" y="935"/>
                    <a:pt x="700" y="935"/>
                  </a:cubicBezTo>
                  <a:cubicBezTo>
                    <a:pt x="701" y="936"/>
                    <a:pt x="702" y="937"/>
                    <a:pt x="701" y="939"/>
                  </a:cubicBezTo>
                  <a:cubicBezTo>
                    <a:pt x="699" y="952"/>
                    <a:pt x="699" y="952"/>
                    <a:pt x="699" y="952"/>
                  </a:cubicBezTo>
                  <a:cubicBezTo>
                    <a:pt x="699" y="952"/>
                    <a:pt x="699" y="953"/>
                    <a:pt x="699" y="954"/>
                  </a:cubicBezTo>
                  <a:cubicBezTo>
                    <a:pt x="702" y="961"/>
                    <a:pt x="702" y="961"/>
                    <a:pt x="702" y="961"/>
                  </a:cubicBezTo>
                  <a:cubicBezTo>
                    <a:pt x="703" y="962"/>
                    <a:pt x="703" y="962"/>
                    <a:pt x="703" y="963"/>
                  </a:cubicBezTo>
                  <a:cubicBezTo>
                    <a:pt x="701" y="984"/>
                    <a:pt x="701" y="984"/>
                    <a:pt x="701" y="984"/>
                  </a:cubicBezTo>
                  <a:cubicBezTo>
                    <a:pt x="701" y="985"/>
                    <a:pt x="700" y="987"/>
                    <a:pt x="699" y="987"/>
                  </a:cubicBezTo>
                  <a:cubicBezTo>
                    <a:pt x="686" y="993"/>
                    <a:pt x="686" y="993"/>
                    <a:pt x="686" y="993"/>
                  </a:cubicBezTo>
                  <a:cubicBezTo>
                    <a:pt x="684" y="994"/>
                    <a:pt x="683" y="997"/>
                    <a:pt x="685" y="999"/>
                  </a:cubicBezTo>
                  <a:cubicBezTo>
                    <a:pt x="690" y="1006"/>
                    <a:pt x="690" y="1006"/>
                    <a:pt x="690" y="1006"/>
                  </a:cubicBezTo>
                  <a:cubicBezTo>
                    <a:pt x="691" y="1006"/>
                    <a:pt x="691" y="1007"/>
                    <a:pt x="691" y="1008"/>
                  </a:cubicBezTo>
                  <a:cubicBezTo>
                    <a:pt x="691" y="1013"/>
                    <a:pt x="691" y="1013"/>
                    <a:pt x="691" y="1013"/>
                  </a:cubicBezTo>
                  <a:cubicBezTo>
                    <a:pt x="691" y="1014"/>
                    <a:pt x="692" y="1016"/>
                    <a:pt x="694" y="1016"/>
                  </a:cubicBezTo>
                  <a:cubicBezTo>
                    <a:pt x="725" y="1028"/>
                    <a:pt x="725" y="1028"/>
                    <a:pt x="725" y="1028"/>
                  </a:cubicBezTo>
                  <a:cubicBezTo>
                    <a:pt x="725" y="1028"/>
                    <a:pt x="725" y="1028"/>
                    <a:pt x="726" y="1028"/>
                  </a:cubicBezTo>
                  <a:cubicBezTo>
                    <a:pt x="748" y="1031"/>
                    <a:pt x="748" y="1031"/>
                    <a:pt x="748" y="1031"/>
                  </a:cubicBezTo>
                  <a:cubicBezTo>
                    <a:pt x="748" y="1031"/>
                    <a:pt x="748" y="1032"/>
                    <a:pt x="748" y="1032"/>
                  </a:cubicBezTo>
                  <a:cubicBezTo>
                    <a:pt x="764" y="1037"/>
                    <a:pt x="764" y="1037"/>
                    <a:pt x="764" y="1037"/>
                  </a:cubicBezTo>
                  <a:cubicBezTo>
                    <a:pt x="765" y="1038"/>
                    <a:pt x="767" y="1037"/>
                    <a:pt x="768" y="1036"/>
                  </a:cubicBezTo>
                  <a:cubicBezTo>
                    <a:pt x="771" y="1033"/>
                    <a:pt x="771" y="1033"/>
                    <a:pt x="771" y="1033"/>
                  </a:cubicBezTo>
                  <a:cubicBezTo>
                    <a:pt x="773" y="1031"/>
                    <a:pt x="776" y="1031"/>
                    <a:pt x="777" y="1034"/>
                  </a:cubicBezTo>
                  <a:cubicBezTo>
                    <a:pt x="780" y="1040"/>
                    <a:pt x="780" y="1040"/>
                    <a:pt x="780" y="1040"/>
                  </a:cubicBezTo>
                  <a:cubicBezTo>
                    <a:pt x="781" y="1041"/>
                    <a:pt x="781" y="1043"/>
                    <a:pt x="780" y="1044"/>
                  </a:cubicBezTo>
                  <a:cubicBezTo>
                    <a:pt x="774" y="1050"/>
                    <a:pt x="774" y="1050"/>
                    <a:pt x="774" y="1050"/>
                  </a:cubicBezTo>
                  <a:cubicBezTo>
                    <a:pt x="774" y="1051"/>
                    <a:pt x="773" y="1052"/>
                    <a:pt x="772" y="1052"/>
                  </a:cubicBezTo>
                  <a:cubicBezTo>
                    <a:pt x="757" y="1053"/>
                    <a:pt x="757" y="1053"/>
                    <a:pt x="757" y="1053"/>
                  </a:cubicBezTo>
                  <a:cubicBezTo>
                    <a:pt x="756" y="1053"/>
                    <a:pt x="756" y="1053"/>
                    <a:pt x="755" y="1053"/>
                  </a:cubicBezTo>
                  <a:cubicBezTo>
                    <a:pt x="733" y="1044"/>
                    <a:pt x="733" y="1044"/>
                    <a:pt x="733" y="1044"/>
                  </a:cubicBezTo>
                  <a:cubicBezTo>
                    <a:pt x="733" y="1044"/>
                    <a:pt x="732" y="1043"/>
                    <a:pt x="732" y="1043"/>
                  </a:cubicBezTo>
                  <a:cubicBezTo>
                    <a:pt x="718" y="1043"/>
                    <a:pt x="718" y="1043"/>
                    <a:pt x="718" y="1043"/>
                  </a:cubicBezTo>
                  <a:cubicBezTo>
                    <a:pt x="713" y="1043"/>
                    <a:pt x="712" y="1049"/>
                    <a:pt x="716" y="1051"/>
                  </a:cubicBezTo>
                  <a:cubicBezTo>
                    <a:pt x="728" y="1055"/>
                    <a:pt x="728" y="1055"/>
                    <a:pt x="728" y="1055"/>
                  </a:cubicBezTo>
                  <a:cubicBezTo>
                    <a:pt x="728" y="1055"/>
                    <a:pt x="729" y="1056"/>
                    <a:pt x="729" y="1056"/>
                  </a:cubicBezTo>
                  <a:cubicBezTo>
                    <a:pt x="738" y="1067"/>
                    <a:pt x="738" y="1067"/>
                    <a:pt x="738" y="1067"/>
                  </a:cubicBezTo>
                  <a:cubicBezTo>
                    <a:pt x="729" y="1069"/>
                    <a:pt x="718" y="1071"/>
                    <a:pt x="714" y="1072"/>
                  </a:cubicBezTo>
                  <a:cubicBezTo>
                    <a:pt x="713" y="1072"/>
                    <a:pt x="712" y="1072"/>
                    <a:pt x="711" y="1072"/>
                  </a:cubicBezTo>
                  <a:cubicBezTo>
                    <a:pt x="692" y="1065"/>
                    <a:pt x="692" y="1065"/>
                    <a:pt x="692" y="1065"/>
                  </a:cubicBezTo>
                  <a:cubicBezTo>
                    <a:pt x="691" y="1065"/>
                    <a:pt x="690" y="1065"/>
                    <a:pt x="689" y="1065"/>
                  </a:cubicBezTo>
                  <a:cubicBezTo>
                    <a:pt x="683" y="1066"/>
                    <a:pt x="665" y="1070"/>
                    <a:pt x="663" y="1070"/>
                  </a:cubicBezTo>
                  <a:cubicBezTo>
                    <a:pt x="662" y="1071"/>
                    <a:pt x="643" y="1075"/>
                    <a:pt x="636" y="1076"/>
                  </a:cubicBezTo>
                  <a:cubicBezTo>
                    <a:pt x="635" y="1076"/>
                    <a:pt x="633" y="1077"/>
                    <a:pt x="632" y="1078"/>
                  </a:cubicBezTo>
                  <a:cubicBezTo>
                    <a:pt x="629" y="1083"/>
                    <a:pt x="622" y="1094"/>
                    <a:pt x="620" y="1095"/>
                  </a:cubicBezTo>
                  <a:cubicBezTo>
                    <a:pt x="618" y="1097"/>
                    <a:pt x="610" y="1100"/>
                    <a:pt x="604" y="1106"/>
                  </a:cubicBezTo>
                  <a:cubicBezTo>
                    <a:pt x="597" y="1112"/>
                    <a:pt x="580" y="1123"/>
                    <a:pt x="578" y="1129"/>
                  </a:cubicBezTo>
                  <a:cubicBezTo>
                    <a:pt x="576" y="1135"/>
                    <a:pt x="576" y="1144"/>
                    <a:pt x="574" y="1148"/>
                  </a:cubicBezTo>
                  <a:cubicBezTo>
                    <a:pt x="572" y="1151"/>
                    <a:pt x="564" y="1152"/>
                    <a:pt x="564" y="1159"/>
                  </a:cubicBezTo>
                  <a:cubicBezTo>
                    <a:pt x="564" y="1166"/>
                    <a:pt x="562" y="1183"/>
                    <a:pt x="557" y="1191"/>
                  </a:cubicBezTo>
                  <a:cubicBezTo>
                    <a:pt x="553" y="1198"/>
                    <a:pt x="552" y="1196"/>
                    <a:pt x="545" y="1203"/>
                  </a:cubicBezTo>
                  <a:cubicBezTo>
                    <a:pt x="538" y="1211"/>
                    <a:pt x="535" y="1210"/>
                    <a:pt x="537" y="1214"/>
                  </a:cubicBezTo>
                  <a:cubicBezTo>
                    <a:pt x="539" y="1218"/>
                    <a:pt x="540" y="1221"/>
                    <a:pt x="540" y="1224"/>
                  </a:cubicBezTo>
                  <a:cubicBezTo>
                    <a:pt x="541" y="1228"/>
                    <a:pt x="544" y="1234"/>
                    <a:pt x="544" y="1235"/>
                  </a:cubicBezTo>
                  <a:cubicBezTo>
                    <a:pt x="544" y="1236"/>
                    <a:pt x="563" y="1230"/>
                    <a:pt x="565" y="1229"/>
                  </a:cubicBezTo>
                  <a:cubicBezTo>
                    <a:pt x="567" y="1228"/>
                    <a:pt x="576" y="1219"/>
                    <a:pt x="580" y="1219"/>
                  </a:cubicBezTo>
                  <a:cubicBezTo>
                    <a:pt x="584" y="1220"/>
                    <a:pt x="584" y="1226"/>
                    <a:pt x="586" y="1228"/>
                  </a:cubicBezTo>
                  <a:cubicBezTo>
                    <a:pt x="588" y="1229"/>
                    <a:pt x="587" y="1242"/>
                    <a:pt x="596" y="1231"/>
                  </a:cubicBezTo>
                  <a:cubicBezTo>
                    <a:pt x="605" y="1221"/>
                    <a:pt x="604" y="1216"/>
                    <a:pt x="606" y="1218"/>
                  </a:cubicBezTo>
                  <a:cubicBezTo>
                    <a:pt x="608" y="1220"/>
                    <a:pt x="611" y="1225"/>
                    <a:pt x="614" y="1228"/>
                  </a:cubicBezTo>
                  <a:cubicBezTo>
                    <a:pt x="617" y="1230"/>
                    <a:pt x="612" y="1236"/>
                    <a:pt x="622" y="1233"/>
                  </a:cubicBezTo>
                  <a:cubicBezTo>
                    <a:pt x="628" y="1232"/>
                    <a:pt x="632" y="1229"/>
                    <a:pt x="635" y="1226"/>
                  </a:cubicBezTo>
                  <a:cubicBezTo>
                    <a:pt x="637" y="1225"/>
                    <a:pt x="640" y="1225"/>
                    <a:pt x="642" y="1226"/>
                  </a:cubicBezTo>
                  <a:cubicBezTo>
                    <a:pt x="644" y="1228"/>
                    <a:pt x="646" y="1229"/>
                    <a:pt x="647" y="1230"/>
                  </a:cubicBezTo>
                  <a:cubicBezTo>
                    <a:pt x="650" y="1232"/>
                    <a:pt x="653" y="1235"/>
                    <a:pt x="655" y="1235"/>
                  </a:cubicBezTo>
                  <a:cubicBezTo>
                    <a:pt x="656" y="1236"/>
                    <a:pt x="672" y="1225"/>
                    <a:pt x="677" y="1221"/>
                  </a:cubicBezTo>
                  <a:cubicBezTo>
                    <a:pt x="678" y="1220"/>
                    <a:pt x="679" y="1219"/>
                    <a:pt x="679" y="1218"/>
                  </a:cubicBezTo>
                  <a:cubicBezTo>
                    <a:pt x="680" y="1214"/>
                    <a:pt x="682" y="1208"/>
                    <a:pt x="682" y="1207"/>
                  </a:cubicBezTo>
                  <a:cubicBezTo>
                    <a:pt x="683" y="1205"/>
                    <a:pt x="695" y="1195"/>
                    <a:pt x="697" y="1195"/>
                  </a:cubicBezTo>
                  <a:cubicBezTo>
                    <a:pt x="698" y="1195"/>
                    <a:pt x="713" y="1198"/>
                    <a:pt x="713" y="1194"/>
                  </a:cubicBezTo>
                  <a:cubicBezTo>
                    <a:pt x="713" y="1190"/>
                    <a:pt x="713" y="1187"/>
                    <a:pt x="719" y="1185"/>
                  </a:cubicBezTo>
                  <a:cubicBezTo>
                    <a:pt x="726" y="1184"/>
                    <a:pt x="733" y="1185"/>
                    <a:pt x="738" y="1181"/>
                  </a:cubicBezTo>
                  <a:cubicBezTo>
                    <a:pt x="739" y="1180"/>
                    <a:pt x="741" y="1179"/>
                    <a:pt x="743" y="1178"/>
                  </a:cubicBezTo>
                  <a:cubicBezTo>
                    <a:pt x="744" y="1193"/>
                    <a:pt x="744" y="1193"/>
                    <a:pt x="744" y="1193"/>
                  </a:cubicBezTo>
                  <a:cubicBezTo>
                    <a:pt x="745" y="1196"/>
                    <a:pt x="750" y="1197"/>
                    <a:pt x="752" y="1194"/>
                  </a:cubicBezTo>
                  <a:cubicBezTo>
                    <a:pt x="752" y="1193"/>
                    <a:pt x="752" y="1193"/>
                    <a:pt x="752" y="1193"/>
                  </a:cubicBezTo>
                  <a:cubicBezTo>
                    <a:pt x="753" y="1192"/>
                    <a:pt x="754" y="1191"/>
                    <a:pt x="755" y="1191"/>
                  </a:cubicBezTo>
                  <a:cubicBezTo>
                    <a:pt x="765" y="1190"/>
                    <a:pt x="765" y="1190"/>
                    <a:pt x="765" y="1190"/>
                  </a:cubicBezTo>
                  <a:cubicBezTo>
                    <a:pt x="766" y="1190"/>
                    <a:pt x="766" y="1190"/>
                    <a:pt x="767" y="1190"/>
                  </a:cubicBezTo>
                  <a:cubicBezTo>
                    <a:pt x="780" y="1185"/>
                    <a:pt x="780" y="1185"/>
                    <a:pt x="780" y="1185"/>
                  </a:cubicBezTo>
                  <a:cubicBezTo>
                    <a:pt x="782" y="1184"/>
                    <a:pt x="783" y="1185"/>
                    <a:pt x="784" y="1186"/>
                  </a:cubicBezTo>
                  <a:cubicBezTo>
                    <a:pt x="801" y="1203"/>
                    <a:pt x="801" y="1203"/>
                    <a:pt x="801" y="1203"/>
                  </a:cubicBezTo>
                  <a:cubicBezTo>
                    <a:pt x="802" y="1204"/>
                    <a:pt x="803" y="1204"/>
                    <a:pt x="804" y="1204"/>
                  </a:cubicBezTo>
                  <a:cubicBezTo>
                    <a:pt x="838" y="1203"/>
                    <a:pt x="838" y="1203"/>
                    <a:pt x="838" y="1203"/>
                  </a:cubicBezTo>
                  <a:cubicBezTo>
                    <a:pt x="838" y="1203"/>
                    <a:pt x="839" y="1203"/>
                    <a:pt x="840" y="1203"/>
                  </a:cubicBezTo>
                  <a:cubicBezTo>
                    <a:pt x="854" y="1194"/>
                    <a:pt x="854" y="1194"/>
                    <a:pt x="854" y="1194"/>
                  </a:cubicBezTo>
                  <a:cubicBezTo>
                    <a:pt x="854" y="1193"/>
                    <a:pt x="855" y="1193"/>
                    <a:pt x="855" y="1193"/>
                  </a:cubicBezTo>
                  <a:cubicBezTo>
                    <a:pt x="903" y="1188"/>
                    <a:pt x="903" y="1188"/>
                    <a:pt x="903" y="1188"/>
                  </a:cubicBezTo>
                  <a:cubicBezTo>
                    <a:pt x="905" y="1187"/>
                    <a:pt x="906" y="1188"/>
                    <a:pt x="907" y="1189"/>
                  </a:cubicBezTo>
                  <a:cubicBezTo>
                    <a:pt x="924" y="1215"/>
                    <a:pt x="924" y="1215"/>
                    <a:pt x="924" y="1215"/>
                  </a:cubicBezTo>
                  <a:cubicBezTo>
                    <a:pt x="924" y="1215"/>
                    <a:pt x="924" y="1215"/>
                    <a:pt x="924" y="1216"/>
                  </a:cubicBezTo>
                  <a:cubicBezTo>
                    <a:pt x="965" y="1246"/>
                    <a:pt x="965" y="1246"/>
                    <a:pt x="965" y="1246"/>
                  </a:cubicBezTo>
                  <a:cubicBezTo>
                    <a:pt x="965" y="1246"/>
                    <a:pt x="965" y="1246"/>
                    <a:pt x="965" y="1246"/>
                  </a:cubicBezTo>
                  <a:cubicBezTo>
                    <a:pt x="1001" y="1268"/>
                    <a:pt x="1001" y="1268"/>
                    <a:pt x="1001" y="1268"/>
                  </a:cubicBezTo>
                  <a:cubicBezTo>
                    <a:pt x="1001" y="1268"/>
                    <a:pt x="1002" y="1269"/>
                    <a:pt x="1002" y="1270"/>
                  </a:cubicBezTo>
                  <a:cubicBezTo>
                    <a:pt x="1010" y="1296"/>
                    <a:pt x="1010" y="1296"/>
                    <a:pt x="1010" y="1296"/>
                  </a:cubicBezTo>
                  <a:cubicBezTo>
                    <a:pt x="1010" y="1296"/>
                    <a:pt x="1010" y="1297"/>
                    <a:pt x="1011" y="1297"/>
                  </a:cubicBezTo>
                  <a:cubicBezTo>
                    <a:pt x="1030" y="1316"/>
                    <a:pt x="1030" y="1316"/>
                    <a:pt x="1030" y="1316"/>
                  </a:cubicBezTo>
                  <a:cubicBezTo>
                    <a:pt x="1054" y="1342"/>
                    <a:pt x="1054" y="1342"/>
                    <a:pt x="1054" y="1342"/>
                  </a:cubicBezTo>
                  <a:cubicBezTo>
                    <a:pt x="1056" y="1345"/>
                    <a:pt x="1060" y="1343"/>
                    <a:pt x="1060" y="1340"/>
                  </a:cubicBezTo>
                  <a:cubicBezTo>
                    <a:pt x="1070" y="994"/>
                    <a:pt x="1070" y="994"/>
                    <a:pt x="1070" y="994"/>
                  </a:cubicBezTo>
                  <a:cubicBezTo>
                    <a:pt x="1070" y="993"/>
                    <a:pt x="1070" y="992"/>
                    <a:pt x="1069" y="992"/>
                  </a:cubicBezTo>
                  <a:cubicBezTo>
                    <a:pt x="1051" y="952"/>
                    <a:pt x="1051" y="952"/>
                    <a:pt x="1051" y="952"/>
                  </a:cubicBezTo>
                  <a:cubicBezTo>
                    <a:pt x="1051" y="951"/>
                    <a:pt x="1051" y="949"/>
                    <a:pt x="1051" y="948"/>
                  </a:cubicBezTo>
                  <a:cubicBezTo>
                    <a:pt x="1064" y="926"/>
                    <a:pt x="1064" y="926"/>
                    <a:pt x="1064" y="926"/>
                  </a:cubicBezTo>
                  <a:cubicBezTo>
                    <a:pt x="1064" y="925"/>
                    <a:pt x="1064" y="924"/>
                    <a:pt x="1064" y="923"/>
                  </a:cubicBezTo>
                  <a:cubicBezTo>
                    <a:pt x="1060" y="912"/>
                    <a:pt x="1060" y="912"/>
                    <a:pt x="1060" y="912"/>
                  </a:cubicBezTo>
                  <a:cubicBezTo>
                    <a:pt x="1059" y="911"/>
                    <a:pt x="1059" y="909"/>
                    <a:pt x="1060" y="908"/>
                  </a:cubicBezTo>
                  <a:lnTo>
                    <a:pt x="1069" y="89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6"/>
            <p:cNvSpPr>
              <a:spLocks noEditPoints="1"/>
            </p:cNvSpPr>
            <p:nvPr/>
          </p:nvSpPr>
          <p:spPr bwMode="auto">
            <a:xfrm>
              <a:off x="5386388" y="2057400"/>
              <a:ext cx="666750" cy="652463"/>
            </a:xfrm>
            <a:custGeom>
              <a:avLst/>
              <a:gdLst>
                <a:gd name="T0" fmla="*/ 163 w 840"/>
                <a:gd name="T1" fmla="*/ 719 h 819"/>
                <a:gd name="T2" fmla="*/ 102 w 840"/>
                <a:gd name="T3" fmla="*/ 727 h 819"/>
                <a:gd name="T4" fmla="*/ 48 w 840"/>
                <a:gd name="T5" fmla="*/ 741 h 819"/>
                <a:gd name="T6" fmla="*/ 12 w 840"/>
                <a:gd name="T7" fmla="*/ 725 h 819"/>
                <a:gd name="T8" fmla="*/ 16 w 840"/>
                <a:gd name="T9" fmla="*/ 688 h 819"/>
                <a:gd name="T10" fmla="*/ 153 w 840"/>
                <a:gd name="T11" fmla="*/ 697 h 819"/>
                <a:gd name="T12" fmla="*/ 277 w 840"/>
                <a:gd name="T13" fmla="*/ 815 h 819"/>
                <a:gd name="T14" fmla="*/ 251 w 840"/>
                <a:gd name="T15" fmla="*/ 747 h 819"/>
                <a:gd name="T16" fmla="*/ 267 w 840"/>
                <a:gd name="T17" fmla="*/ 811 h 819"/>
                <a:gd name="T18" fmla="*/ 536 w 840"/>
                <a:gd name="T19" fmla="*/ 643 h 819"/>
                <a:gd name="T20" fmla="*/ 515 w 840"/>
                <a:gd name="T21" fmla="*/ 692 h 819"/>
                <a:gd name="T22" fmla="*/ 610 w 840"/>
                <a:gd name="T23" fmla="*/ 672 h 819"/>
                <a:gd name="T24" fmla="*/ 639 w 840"/>
                <a:gd name="T25" fmla="*/ 683 h 819"/>
                <a:gd name="T26" fmla="*/ 498 w 840"/>
                <a:gd name="T27" fmla="*/ 616 h 819"/>
                <a:gd name="T28" fmla="*/ 532 w 840"/>
                <a:gd name="T29" fmla="*/ 627 h 819"/>
                <a:gd name="T30" fmla="*/ 498 w 840"/>
                <a:gd name="T31" fmla="*/ 549 h 819"/>
                <a:gd name="T32" fmla="*/ 544 w 840"/>
                <a:gd name="T33" fmla="*/ 568 h 819"/>
                <a:gd name="T34" fmla="*/ 537 w 840"/>
                <a:gd name="T35" fmla="*/ 527 h 819"/>
                <a:gd name="T36" fmla="*/ 485 w 840"/>
                <a:gd name="T37" fmla="*/ 474 h 819"/>
                <a:gd name="T38" fmla="*/ 485 w 840"/>
                <a:gd name="T39" fmla="*/ 535 h 819"/>
                <a:gd name="T40" fmla="*/ 456 w 840"/>
                <a:gd name="T41" fmla="*/ 528 h 819"/>
                <a:gd name="T42" fmla="*/ 480 w 840"/>
                <a:gd name="T43" fmla="*/ 550 h 819"/>
                <a:gd name="T44" fmla="*/ 461 w 840"/>
                <a:gd name="T45" fmla="*/ 474 h 819"/>
                <a:gd name="T46" fmla="*/ 450 w 840"/>
                <a:gd name="T47" fmla="*/ 503 h 819"/>
                <a:gd name="T48" fmla="*/ 824 w 840"/>
                <a:gd name="T49" fmla="*/ 431 h 819"/>
                <a:gd name="T50" fmla="*/ 792 w 840"/>
                <a:gd name="T51" fmla="*/ 436 h 819"/>
                <a:gd name="T52" fmla="*/ 640 w 840"/>
                <a:gd name="T53" fmla="*/ 328 h 819"/>
                <a:gd name="T54" fmla="*/ 634 w 840"/>
                <a:gd name="T55" fmla="*/ 281 h 819"/>
                <a:gd name="T56" fmla="*/ 672 w 840"/>
                <a:gd name="T57" fmla="*/ 169 h 819"/>
                <a:gd name="T58" fmla="*/ 606 w 840"/>
                <a:gd name="T59" fmla="*/ 244 h 819"/>
                <a:gd name="T60" fmla="*/ 541 w 840"/>
                <a:gd name="T61" fmla="*/ 280 h 819"/>
                <a:gd name="T62" fmla="*/ 570 w 840"/>
                <a:gd name="T63" fmla="*/ 147 h 819"/>
                <a:gd name="T64" fmla="*/ 551 w 840"/>
                <a:gd name="T65" fmla="*/ 94 h 819"/>
                <a:gd name="T66" fmla="*/ 491 w 840"/>
                <a:gd name="T67" fmla="*/ 220 h 819"/>
                <a:gd name="T68" fmla="*/ 515 w 840"/>
                <a:gd name="T69" fmla="*/ 300 h 819"/>
                <a:gd name="T70" fmla="*/ 526 w 840"/>
                <a:gd name="T71" fmla="*/ 427 h 819"/>
                <a:gd name="T72" fmla="*/ 615 w 840"/>
                <a:gd name="T73" fmla="*/ 558 h 819"/>
                <a:gd name="T74" fmla="*/ 601 w 840"/>
                <a:gd name="T75" fmla="*/ 512 h 819"/>
                <a:gd name="T76" fmla="*/ 578 w 840"/>
                <a:gd name="T77" fmla="*/ 390 h 819"/>
                <a:gd name="T78" fmla="*/ 669 w 840"/>
                <a:gd name="T79" fmla="*/ 374 h 819"/>
                <a:gd name="T80" fmla="*/ 694 w 840"/>
                <a:gd name="T81" fmla="*/ 349 h 819"/>
                <a:gd name="T82" fmla="*/ 690 w 840"/>
                <a:gd name="T83" fmla="*/ 13 h 819"/>
                <a:gd name="T84" fmla="*/ 621 w 840"/>
                <a:gd name="T85" fmla="*/ 106 h 819"/>
                <a:gd name="T86" fmla="*/ 485 w 840"/>
                <a:gd name="T87" fmla="*/ 295 h 819"/>
                <a:gd name="T88" fmla="*/ 323 w 840"/>
                <a:gd name="T89" fmla="*/ 195 h 819"/>
                <a:gd name="T90" fmla="*/ 333 w 840"/>
                <a:gd name="T91" fmla="*/ 206 h 819"/>
                <a:gd name="T92" fmla="*/ 283 w 840"/>
                <a:gd name="T93" fmla="*/ 273 h 819"/>
                <a:gd name="T94" fmla="*/ 497 w 840"/>
                <a:gd name="T95" fmla="*/ 397 h 819"/>
                <a:gd name="T96" fmla="*/ 494 w 840"/>
                <a:gd name="T97" fmla="*/ 430 h 819"/>
                <a:gd name="T98" fmla="*/ 455 w 840"/>
                <a:gd name="T99" fmla="*/ 406 h 819"/>
                <a:gd name="T100" fmla="*/ 480 w 840"/>
                <a:gd name="T101" fmla="*/ 346 h 819"/>
                <a:gd name="T102" fmla="*/ 489 w 840"/>
                <a:gd name="T103" fmla="*/ 344 h 819"/>
                <a:gd name="T104" fmla="*/ 708 w 840"/>
                <a:gd name="T105" fmla="*/ 34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0" h="819">
                  <a:moveTo>
                    <a:pt x="286" y="725"/>
                  </a:moveTo>
                  <a:cubicBezTo>
                    <a:pt x="276" y="729"/>
                    <a:pt x="268" y="730"/>
                    <a:pt x="263" y="730"/>
                  </a:cubicBezTo>
                  <a:cubicBezTo>
                    <a:pt x="256" y="730"/>
                    <a:pt x="253" y="732"/>
                    <a:pt x="229" y="734"/>
                  </a:cubicBezTo>
                  <a:cubicBezTo>
                    <a:pt x="205" y="736"/>
                    <a:pt x="204" y="741"/>
                    <a:pt x="192" y="736"/>
                  </a:cubicBezTo>
                  <a:cubicBezTo>
                    <a:pt x="182" y="731"/>
                    <a:pt x="169" y="722"/>
                    <a:pt x="165" y="720"/>
                  </a:cubicBezTo>
                  <a:cubicBezTo>
                    <a:pt x="164" y="719"/>
                    <a:pt x="163" y="719"/>
                    <a:pt x="163" y="719"/>
                  </a:cubicBezTo>
                  <a:cubicBezTo>
                    <a:pt x="148" y="717"/>
                    <a:pt x="148" y="717"/>
                    <a:pt x="148" y="717"/>
                  </a:cubicBezTo>
                  <a:cubicBezTo>
                    <a:pt x="146" y="717"/>
                    <a:pt x="126" y="716"/>
                    <a:pt x="125" y="717"/>
                  </a:cubicBezTo>
                  <a:cubicBezTo>
                    <a:pt x="124" y="718"/>
                    <a:pt x="121" y="723"/>
                    <a:pt x="119" y="725"/>
                  </a:cubicBezTo>
                  <a:cubicBezTo>
                    <a:pt x="118" y="727"/>
                    <a:pt x="116" y="728"/>
                    <a:pt x="114" y="728"/>
                  </a:cubicBezTo>
                  <a:cubicBezTo>
                    <a:pt x="105" y="728"/>
                    <a:pt x="105" y="728"/>
                    <a:pt x="105" y="728"/>
                  </a:cubicBezTo>
                  <a:cubicBezTo>
                    <a:pt x="104" y="728"/>
                    <a:pt x="103" y="727"/>
                    <a:pt x="102" y="727"/>
                  </a:cubicBezTo>
                  <a:cubicBezTo>
                    <a:pt x="83" y="718"/>
                    <a:pt x="83" y="718"/>
                    <a:pt x="83" y="718"/>
                  </a:cubicBezTo>
                  <a:cubicBezTo>
                    <a:pt x="81" y="717"/>
                    <a:pt x="79" y="717"/>
                    <a:pt x="77" y="719"/>
                  </a:cubicBezTo>
                  <a:cubicBezTo>
                    <a:pt x="68" y="727"/>
                    <a:pt x="68" y="727"/>
                    <a:pt x="68" y="727"/>
                  </a:cubicBezTo>
                  <a:cubicBezTo>
                    <a:pt x="68" y="727"/>
                    <a:pt x="68" y="728"/>
                    <a:pt x="68" y="728"/>
                  </a:cubicBezTo>
                  <a:cubicBezTo>
                    <a:pt x="49" y="740"/>
                    <a:pt x="49" y="740"/>
                    <a:pt x="49" y="740"/>
                  </a:cubicBezTo>
                  <a:cubicBezTo>
                    <a:pt x="49" y="740"/>
                    <a:pt x="48" y="741"/>
                    <a:pt x="48" y="741"/>
                  </a:cubicBezTo>
                  <a:cubicBezTo>
                    <a:pt x="36" y="744"/>
                    <a:pt x="36" y="744"/>
                    <a:pt x="36" y="744"/>
                  </a:cubicBezTo>
                  <a:cubicBezTo>
                    <a:pt x="36" y="744"/>
                    <a:pt x="36" y="744"/>
                    <a:pt x="35" y="744"/>
                  </a:cubicBezTo>
                  <a:cubicBezTo>
                    <a:pt x="6" y="744"/>
                    <a:pt x="6" y="744"/>
                    <a:pt x="6" y="744"/>
                  </a:cubicBezTo>
                  <a:cubicBezTo>
                    <a:pt x="6" y="744"/>
                    <a:pt x="3" y="740"/>
                    <a:pt x="6" y="736"/>
                  </a:cubicBezTo>
                  <a:cubicBezTo>
                    <a:pt x="7" y="735"/>
                    <a:pt x="9" y="734"/>
                    <a:pt x="11" y="733"/>
                  </a:cubicBezTo>
                  <a:cubicBezTo>
                    <a:pt x="14" y="731"/>
                    <a:pt x="14" y="728"/>
                    <a:pt x="12" y="725"/>
                  </a:cubicBezTo>
                  <a:cubicBezTo>
                    <a:pt x="6" y="717"/>
                    <a:pt x="6" y="717"/>
                    <a:pt x="6" y="717"/>
                  </a:cubicBezTo>
                  <a:cubicBezTo>
                    <a:pt x="5" y="717"/>
                    <a:pt x="5" y="716"/>
                    <a:pt x="5" y="715"/>
                  </a:cubicBezTo>
                  <a:cubicBezTo>
                    <a:pt x="3" y="711"/>
                    <a:pt x="0" y="696"/>
                    <a:pt x="1" y="696"/>
                  </a:cubicBezTo>
                  <a:cubicBezTo>
                    <a:pt x="9" y="696"/>
                    <a:pt x="9" y="696"/>
                    <a:pt x="9" y="696"/>
                  </a:cubicBezTo>
                  <a:cubicBezTo>
                    <a:pt x="11" y="696"/>
                    <a:pt x="13" y="694"/>
                    <a:pt x="14" y="692"/>
                  </a:cubicBezTo>
                  <a:cubicBezTo>
                    <a:pt x="14" y="690"/>
                    <a:pt x="15" y="689"/>
                    <a:pt x="16" y="688"/>
                  </a:cubicBezTo>
                  <a:cubicBezTo>
                    <a:pt x="19" y="688"/>
                    <a:pt x="39" y="683"/>
                    <a:pt x="45" y="683"/>
                  </a:cubicBezTo>
                  <a:cubicBezTo>
                    <a:pt x="50" y="683"/>
                    <a:pt x="67" y="688"/>
                    <a:pt x="74" y="689"/>
                  </a:cubicBezTo>
                  <a:cubicBezTo>
                    <a:pt x="81" y="691"/>
                    <a:pt x="80" y="694"/>
                    <a:pt x="94" y="694"/>
                  </a:cubicBezTo>
                  <a:cubicBezTo>
                    <a:pt x="108" y="694"/>
                    <a:pt x="116" y="694"/>
                    <a:pt x="124" y="694"/>
                  </a:cubicBezTo>
                  <a:cubicBezTo>
                    <a:pt x="132" y="694"/>
                    <a:pt x="132" y="693"/>
                    <a:pt x="139" y="694"/>
                  </a:cubicBezTo>
                  <a:cubicBezTo>
                    <a:pt x="146" y="694"/>
                    <a:pt x="148" y="692"/>
                    <a:pt x="153" y="697"/>
                  </a:cubicBezTo>
                  <a:cubicBezTo>
                    <a:pt x="158" y="702"/>
                    <a:pt x="167" y="704"/>
                    <a:pt x="170" y="707"/>
                  </a:cubicBezTo>
                  <a:cubicBezTo>
                    <a:pt x="174" y="710"/>
                    <a:pt x="152" y="712"/>
                    <a:pt x="186" y="714"/>
                  </a:cubicBezTo>
                  <a:cubicBezTo>
                    <a:pt x="221" y="716"/>
                    <a:pt x="238" y="716"/>
                    <a:pt x="242" y="717"/>
                  </a:cubicBezTo>
                  <a:cubicBezTo>
                    <a:pt x="245" y="717"/>
                    <a:pt x="267" y="716"/>
                    <a:pt x="284" y="715"/>
                  </a:cubicBezTo>
                  <a:cubicBezTo>
                    <a:pt x="290" y="715"/>
                    <a:pt x="292" y="723"/>
                    <a:pt x="286" y="725"/>
                  </a:cubicBezTo>
                  <a:close/>
                  <a:moveTo>
                    <a:pt x="277" y="815"/>
                  </a:moveTo>
                  <a:cubicBezTo>
                    <a:pt x="275" y="811"/>
                    <a:pt x="274" y="802"/>
                    <a:pt x="271" y="795"/>
                  </a:cubicBezTo>
                  <a:cubicBezTo>
                    <a:pt x="268" y="789"/>
                    <a:pt x="268" y="790"/>
                    <a:pt x="264" y="786"/>
                  </a:cubicBezTo>
                  <a:cubicBezTo>
                    <a:pt x="259" y="783"/>
                    <a:pt x="258" y="766"/>
                    <a:pt x="258" y="759"/>
                  </a:cubicBezTo>
                  <a:cubicBezTo>
                    <a:pt x="258" y="757"/>
                    <a:pt x="258" y="755"/>
                    <a:pt x="259" y="753"/>
                  </a:cubicBezTo>
                  <a:cubicBezTo>
                    <a:pt x="260" y="749"/>
                    <a:pt x="256" y="745"/>
                    <a:pt x="251" y="747"/>
                  </a:cubicBezTo>
                  <a:cubicBezTo>
                    <a:pt x="251" y="747"/>
                    <a:pt x="251" y="747"/>
                    <a:pt x="251" y="747"/>
                  </a:cubicBezTo>
                  <a:cubicBezTo>
                    <a:pt x="250" y="747"/>
                    <a:pt x="248" y="749"/>
                    <a:pt x="248" y="751"/>
                  </a:cubicBezTo>
                  <a:cubicBezTo>
                    <a:pt x="248" y="756"/>
                    <a:pt x="247" y="767"/>
                    <a:pt x="248" y="769"/>
                  </a:cubicBezTo>
                  <a:cubicBezTo>
                    <a:pt x="250" y="771"/>
                    <a:pt x="248" y="784"/>
                    <a:pt x="248" y="786"/>
                  </a:cubicBezTo>
                  <a:cubicBezTo>
                    <a:pt x="248" y="788"/>
                    <a:pt x="255" y="795"/>
                    <a:pt x="261" y="802"/>
                  </a:cubicBezTo>
                  <a:cubicBezTo>
                    <a:pt x="264" y="804"/>
                    <a:pt x="265" y="806"/>
                    <a:pt x="265" y="807"/>
                  </a:cubicBezTo>
                  <a:cubicBezTo>
                    <a:pt x="265" y="808"/>
                    <a:pt x="265" y="810"/>
                    <a:pt x="267" y="811"/>
                  </a:cubicBezTo>
                  <a:cubicBezTo>
                    <a:pt x="270" y="814"/>
                    <a:pt x="276" y="818"/>
                    <a:pt x="278" y="819"/>
                  </a:cubicBezTo>
                  <a:cubicBezTo>
                    <a:pt x="282" y="819"/>
                    <a:pt x="278" y="819"/>
                    <a:pt x="277" y="815"/>
                  </a:cubicBezTo>
                  <a:close/>
                  <a:moveTo>
                    <a:pt x="602" y="667"/>
                  </a:moveTo>
                  <a:cubicBezTo>
                    <a:pt x="596" y="663"/>
                    <a:pt x="585" y="660"/>
                    <a:pt x="573" y="653"/>
                  </a:cubicBezTo>
                  <a:cubicBezTo>
                    <a:pt x="561" y="647"/>
                    <a:pt x="557" y="642"/>
                    <a:pt x="549" y="643"/>
                  </a:cubicBezTo>
                  <a:cubicBezTo>
                    <a:pt x="542" y="643"/>
                    <a:pt x="537" y="643"/>
                    <a:pt x="536" y="643"/>
                  </a:cubicBezTo>
                  <a:cubicBezTo>
                    <a:pt x="535" y="643"/>
                    <a:pt x="535" y="643"/>
                    <a:pt x="535" y="643"/>
                  </a:cubicBezTo>
                  <a:cubicBezTo>
                    <a:pt x="531" y="643"/>
                    <a:pt x="510" y="647"/>
                    <a:pt x="506" y="647"/>
                  </a:cubicBezTo>
                  <a:cubicBezTo>
                    <a:pt x="501" y="647"/>
                    <a:pt x="491" y="660"/>
                    <a:pt x="486" y="661"/>
                  </a:cubicBezTo>
                  <a:cubicBezTo>
                    <a:pt x="482" y="662"/>
                    <a:pt x="488" y="674"/>
                    <a:pt x="490" y="677"/>
                  </a:cubicBezTo>
                  <a:cubicBezTo>
                    <a:pt x="490" y="678"/>
                    <a:pt x="491" y="678"/>
                    <a:pt x="491" y="679"/>
                  </a:cubicBezTo>
                  <a:cubicBezTo>
                    <a:pt x="495" y="681"/>
                    <a:pt x="509" y="690"/>
                    <a:pt x="515" y="692"/>
                  </a:cubicBezTo>
                  <a:cubicBezTo>
                    <a:pt x="521" y="695"/>
                    <a:pt x="517" y="693"/>
                    <a:pt x="522" y="695"/>
                  </a:cubicBezTo>
                  <a:cubicBezTo>
                    <a:pt x="526" y="697"/>
                    <a:pt x="535" y="700"/>
                    <a:pt x="537" y="701"/>
                  </a:cubicBezTo>
                  <a:cubicBezTo>
                    <a:pt x="539" y="701"/>
                    <a:pt x="563" y="694"/>
                    <a:pt x="569" y="695"/>
                  </a:cubicBezTo>
                  <a:cubicBezTo>
                    <a:pt x="574" y="696"/>
                    <a:pt x="591" y="695"/>
                    <a:pt x="599" y="695"/>
                  </a:cubicBezTo>
                  <a:cubicBezTo>
                    <a:pt x="601" y="695"/>
                    <a:pt x="602" y="695"/>
                    <a:pt x="602" y="695"/>
                  </a:cubicBezTo>
                  <a:cubicBezTo>
                    <a:pt x="602" y="695"/>
                    <a:pt x="611" y="679"/>
                    <a:pt x="610" y="672"/>
                  </a:cubicBezTo>
                  <a:cubicBezTo>
                    <a:pt x="610" y="665"/>
                    <a:pt x="608" y="671"/>
                    <a:pt x="602" y="667"/>
                  </a:cubicBezTo>
                  <a:close/>
                  <a:moveTo>
                    <a:pt x="636" y="675"/>
                  </a:moveTo>
                  <a:cubicBezTo>
                    <a:pt x="626" y="677"/>
                    <a:pt x="626" y="677"/>
                    <a:pt x="626" y="677"/>
                  </a:cubicBezTo>
                  <a:cubicBezTo>
                    <a:pt x="623" y="678"/>
                    <a:pt x="622" y="681"/>
                    <a:pt x="623" y="684"/>
                  </a:cubicBezTo>
                  <a:cubicBezTo>
                    <a:pt x="625" y="687"/>
                    <a:pt x="627" y="692"/>
                    <a:pt x="629" y="693"/>
                  </a:cubicBezTo>
                  <a:cubicBezTo>
                    <a:pt x="632" y="693"/>
                    <a:pt x="637" y="690"/>
                    <a:pt x="639" y="683"/>
                  </a:cubicBezTo>
                  <a:cubicBezTo>
                    <a:pt x="641" y="676"/>
                    <a:pt x="638" y="676"/>
                    <a:pt x="636" y="675"/>
                  </a:cubicBezTo>
                  <a:close/>
                  <a:moveTo>
                    <a:pt x="539" y="611"/>
                  </a:moveTo>
                  <a:cubicBezTo>
                    <a:pt x="534" y="607"/>
                    <a:pt x="530" y="606"/>
                    <a:pt x="527" y="603"/>
                  </a:cubicBezTo>
                  <a:cubicBezTo>
                    <a:pt x="524" y="601"/>
                    <a:pt x="508" y="604"/>
                    <a:pt x="501" y="606"/>
                  </a:cubicBezTo>
                  <a:cubicBezTo>
                    <a:pt x="499" y="606"/>
                    <a:pt x="498" y="608"/>
                    <a:pt x="498" y="610"/>
                  </a:cubicBezTo>
                  <a:cubicBezTo>
                    <a:pt x="498" y="616"/>
                    <a:pt x="498" y="616"/>
                    <a:pt x="498" y="616"/>
                  </a:cubicBezTo>
                  <a:cubicBezTo>
                    <a:pt x="498" y="617"/>
                    <a:pt x="498" y="619"/>
                    <a:pt x="500" y="619"/>
                  </a:cubicBezTo>
                  <a:cubicBezTo>
                    <a:pt x="502" y="621"/>
                    <a:pt x="502" y="621"/>
                    <a:pt x="502" y="621"/>
                  </a:cubicBezTo>
                  <a:cubicBezTo>
                    <a:pt x="502" y="621"/>
                    <a:pt x="502" y="621"/>
                    <a:pt x="503" y="621"/>
                  </a:cubicBezTo>
                  <a:cubicBezTo>
                    <a:pt x="519" y="627"/>
                    <a:pt x="519" y="627"/>
                    <a:pt x="519" y="627"/>
                  </a:cubicBezTo>
                  <a:cubicBezTo>
                    <a:pt x="519" y="627"/>
                    <a:pt x="520" y="627"/>
                    <a:pt x="520" y="627"/>
                  </a:cubicBezTo>
                  <a:cubicBezTo>
                    <a:pt x="532" y="627"/>
                    <a:pt x="532" y="627"/>
                    <a:pt x="532" y="627"/>
                  </a:cubicBezTo>
                  <a:cubicBezTo>
                    <a:pt x="533" y="627"/>
                    <a:pt x="533" y="627"/>
                    <a:pt x="534" y="626"/>
                  </a:cubicBezTo>
                  <a:cubicBezTo>
                    <a:pt x="543" y="622"/>
                    <a:pt x="543" y="622"/>
                    <a:pt x="543" y="622"/>
                  </a:cubicBezTo>
                  <a:cubicBezTo>
                    <a:pt x="545" y="620"/>
                    <a:pt x="546" y="617"/>
                    <a:pt x="543" y="615"/>
                  </a:cubicBezTo>
                  <a:cubicBezTo>
                    <a:pt x="542" y="614"/>
                    <a:pt x="541" y="613"/>
                    <a:pt x="539" y="611"/>
                  </a:cubicBezTo>
                  <a:close/>
                  <a:moveTo>
                    <a:pt x="498" y="540"/>
                  </a:moveTo>
                  <a:cubicBezTo>
                    <a:pt x="498" y="544"/>
                    <a:pt x="498" y="547"/>
                    <a:pt x="498" y="549"/>
                  </a:cubicBezTo>
                  <a:cubicBezTo>
                    <a:pt x="497" y="551"/>
                    <a:pt x="501" y="554"/>
                    <a:pt x="504" y="555"/>
                  </a:cubicBezTo>
                  <a:cubicBezTo>
                    <a:pt x="507" y="557"/>
                    <a:pt x="510" y="556"/>
                    <a:pt x="512" y="554"/>
                  </a:cubicBezTo>
                  <a:cubicBezTo>
                    <a:pt x="520" y="546"/>
                    <a:pt x="520" y="546"/>
                    <a:pt x="520" y="546"/>
                  </a:cubicBezTo>
                  <a:cubicBezTo>
                    <a:pt x="523" y="546"/>
                    <a:pt x="523" y="546"/>
                    <a:pt x="523" y="546"/>
                  </a:cubicBezTo>
                  <a:cubicBezTo>
                    <a:pt x="523" y="546"/>
                    <a:pt x="528" y="560"/>
                    <a:pt x="534" y="563"/>
                  </a:cubicBezTo>
                  <a:cubicBezTo>
                    <a:pt x="538" y="565"/>
                    <a:pt x="542" y="567"/>
                    <a:pt x="544" y="568"/>
                  </a:cubicBezTo>
                  <a:cubicBezTo>
                    <a:pt x="546" y="569"/>
                    <a:pt x="548" y="569"/>
                    <a:pt x="550" y="567"/>
                  </a:cubicBezTo>
                  <a:cubicBezTo>
                    <a:pt x="554" y="565"/>
                    <a:pt x="560" y="561"/>
                    <a:pt x="561" y="560"/>
                  </a:cubicBezTo>
                  <a:cubicBezTo>
                    <a:pt x="562" y="557"/>
                    <a:pt x="566" y="554"/>
                    <a:pt x="569" y="549"/>
                  </a:cubicBezTo>
                  <a:cubicBezTo>
                    <a:pt x="570" y="547"/>
                    <a:pt x="570" y="543"/>
                    <a:pt x="569" y="540"/>
                  </a:cubicBezTo>
                  <a:cubicBezTo>
                    <a:pt x="569" y="537"/>
                    <a:pt x="567" y="535"/>
                    <a:pt x="564" y="534"/>
                  </a:cubicBezTo>
                  <a:cubicBezTo>
                    <a:pt x="556" y="533"/>
                    <a:pt x="540" y="529"/>
                    <a:pt x="537" y="527"/>
                  </a:cubicBezTo>
                  <a:cubicBezTo>
                    <a:pt x="534" y="525"/>
                    <a:pt x="533" y="526"/>
                    <a:pt x="523" y="524"/>
                  </a:cubicBezTo>
                  <a:cubicBezTo>
                    <a:pt x="512" y="521"/>
                    <a:pt x="518" y="517"/>
                    <a:pt x="518" y="517"/>
                  </a:cubicBezTo>
                  <a:cubicBezTo>
                    <a:pt x="518" y="517"/>
                    <a:pt x="523" y="509"/>
                    <a:pt x="526" y="498"/>
                  </a:cubicBezTo>
                  <a:cubicBezTo>
                    <a:pt x="529" y="487"/>
                    <a:pt x="518" y="490"/>
                    <a:pt x="515" y="487"/>
                  </a:cubicBezTo>
                  <a:cubicBezTo>
                    <a:pt x="511" y="484"/>
                    <a:pt x="512" y="480"/>
                    <a:pt x="502" y="476"/>
                  </a:cubicBezTo>
                  <a:cubicBezTo>
                    <a:pt x="492" y="472"/>
                    <a:pt x="489" y="475"/>
                    <a:pt x="485" y="474"/>
                  </a:cubicBezTo>
                  <a:cubicBezTo>
                    <a:pt x="480" y="473"/>
                    <a:pt x="473" y="489"/>
                    <a:pt x="472" y="490"/>
                  </a:cubicBezTo>
                  <a:cubicBezTo>
                    <a:pt x="472" y="492"/>
                    <a:pt x="472" y="508"/>
                    <a:pt x="472" y="510"/>
                  </a:cubicBezTo>
                  <a:cubicBezTo>
                    <a:pt x="472" y="512"/>
                    <a:pt x="475" y="521"/>
                    <a:pt x="476" y="523"/>
                  </a:cubicBezTo>
                  <a:cubicBezTo>
                    <a:pt x="476" y="524"/>
                    <a:pt x="476" y="524"/>
                    <a:pt x="477" y="525"/>
                  </a:cubicBezTo>
                  <a:cubicBezTo>
                    <a:pt x="480" y="530"/>
                    <a:pt x="480" y="530"/>
                    <a:pt x="480" y="530"/>
                  </a:cubicBezTo>
                  <a:cubicBezTo>
                    <a:pt x="480" y="530"/>
                    <a:pt x="483" y="535"/>
                    <a:pt x="485" y="535"/>
                  </a:cubicBezTo>
                  <a:cubicBezTo>
                    <a:pt x="485" y="535"/>
                    <a:pt x="487" y="534"/>
                    <a:pt x="489" y="534"/>
                  </a:cubicBezTo>
                  <a:cubicBezTo>
                    <a:pt x="493" y="532"/>
                    <a:pt x="498" y="535"/>
                    <a:pt x="498" y="540"/>
                  </a:cubicBezTo>
                  <a:close/>
                  <a:moveTo>
                    <a:pt x="475" y="539"/>
                  </a:moveTo>
                  <a:cubicBezTo>
                    <a:pt x="473" y="537"/>
                    <a:pt x="469" y="532"/>
                    <a:pt x="465" y="529"/>
                  </a:cubicBezTo>
                  <a:cubicBezTo>
                    <a:pt x="463" y="526"/>
                    <a:pt x="460" y="526"/>
                    <a:pt x="458" y="527"/>
                  </a:cubicBezTo>
                  <a:cubicBezTo>
                    <a:pt x="456" y="528"/>
                    <a:pt x="456" y="528"/>
                    <a:pt x="456" y="528"/>
                  </a:cubicBezTo>
                  <a:cubicBezTo>
                    <a:pt x="453" y="529"/>
                    <a:pt x="451" y="531"/>
                    <a:pt x="451" y="534"/>
                  </a:cubicBezTo>
                  <a:cubicBezTo>
                    <a:pt x="451" y="535"/>
                    <a:pt x="451" y="535"/>
                    <a:pt x="451" y="535"/>
                  </a:cubicBezTo>
                  <a:cubicBezTo>
                    <a:pt x="451" y="537"/>
                    <a:pt x="452" y="538"/>
                    <a:pt x="452" y="539"/>
                  </a:cubicBezTo>
                  <a:cubicBezTo>
                    <a:pt x="454" y="542"/>
                    <a:pt x="459" y="550"/>
                    <a:pt x="462" y="550"/>
                  </a:cubicBezTo>
                  <a:cubicBezTo>
                    <a:pt x="465" y="550"/>
                    <a:pt x="469" y="554"/>
                    <a:pt x="472" y="554"/>
                  </a:cubicBezTo>
                  <a:cubicBezTo>
                    <a:pt x="475" y="554"/>
                    <a:pt x="480" y="553"/>
                    <a:pt x="480" y="550"/>
                  </a:cubicBezTo>
                  <a:cubicBezTo>
                    <a:pt x="480" y="547"/>
                    <a:pt x="478" y="541"/>
                    <a:pt x="475" y="539"/>
                  </a:cubicBezTo>
                  <a:close/>
                  <a:moveTo>
                    <a:pt x="457" y="502"/>
                  </a:moveTo>
                  <a:cubicBezTo>
                    <a:pt x="458" y="501"/>
                    <a:pt x="460" y="500"/>
                    <a:pt x="461" y="498"/>
                  </a:cubicBezTo>
                  <a:cubicBezTo>
                    <a:pt x="462" y="495"/>
                    <a:pt x="461" y="494"/>
                    <a:pt x="461" y="492"/>
                  </a:cubicBezTo>
                  <a:cubicBezTo>
                    <a:pt x="460" y="491"/>
                    <a:pt x="461" y="487"/>
                    <a:pt x="461" y="485"/>
                  </a:cubicBezTo>
                  <a:cubicBezTo>
                    <a:pt x="461" y="482"/>
                    <a:pt x="461" y="474"/>
                    <a:pt x="461" y="474"/>
                  </a:cubicBezTo>
                  <a:cubicBezTo>
                    <a:pt x="461" y="474"/>
                    <a:pt x="460" y="467"/>
                    <a:pt x="458" y="466"/>
                  </a:cubicBezTo>
                  <a:cubicBezTo>
                    <a:pt x="456" y="466"/>
                    <a:pt x="450" y="463"/>
                    <a:pt x="448" y="463"/>
                  </a:cubicBezTo>
                  <a:cubicBezTo>
                    <a:pt x="446" y="463"/>
                    <a:pt x="440" y="468"/>
                    <a:pt x="437" y="472"/>
                  </a:cubicBezTo>
                  <a:cubicBezTo>
                    <a:pt x="435" y="473"/>
                    <a:pt x="434" y="475"/>
                    <a:pt x="435" y="478"/>
                  </a:cubicBezTo>
                  <a:cubicBezTo>
                    <a:pt x="436" y="483"/>
                    <a:pt x="438" y="494"/>
                    <a:pt x="443" y="498"/>
                  </a:cubicBezTo>
                  <a:cubicBezTo>
                    <a:pt x="446" y="501"/>
                    <a:pt x="448" y="502"/>
                    <a:pt x="450" y="503"/>
                  </a:cubicBezTo>
                  <a:cubicBezTo>
                    <a:pt x="452" y="504"/>
                    <a:pt x="455" y="504"/>
                    <a:pt x="457" y="502"/>
                  </a:cubicBezTo>
                  <a:close/>
                  <a:moveTo>
                    <a:pt x="835" y="466"/>
                  </a:moveTo>
                  <a:cubicBezTo>
                    <a:pt x="834" y="464"/>
                    <a:pt x="834" y="462"/>
                    <a:pt x="835" y="460"/>
                  </a:cubicBezTo>
                  <a:cubicBezTo>
                    <a:pt x="836" y="454"/>
                    <a:pt x="839" y="445"/>
                    <a:pt x="835" y="442"/>
                  </a:cubicBezTo>
                  <a:cubicBezTo>
                    <a:pt x="832" y="439"/>
                    <a:pt x="827" y="434"/>
                    <a:pt x="825" y="433"/>
                  </a:cubicBezTo>
                  <a:cubicBezTo>
                    <a:pt x="825" y="432"/>
                    <a:pt x="824" y="432"/>
                    <a:pt x="824" y="431"/>
                  </a:cubicBezTo>
                  <a:cubicBezTo>
                    <a:pt x="801" y="420"/>
                    <a:pt x="801" y="420"/>
                    <a:pt x="801" y="420"/>
                  </a:cubicBezTo>
                  <a:cubicBezTo>
                    <a:pt x="798" y="419"/>
                    <a:pt x="794" y="419"/>
                    <a:pt x="792" y="422"/>
                  </a:cubicBezTo>
                  <a:cubicBezTo>
                    <a:pt x="792" y="423"/>
                    <a:pt x="792" y="423"/>
                    <a:pt x="792" y="423"/>
                  </a:cubicBezTo>
                  <a:cubicBezTo>
                    <a:pt x="790" y="424"/>
                    <a:pt x="790" y="426"/>
                    <a:pt x="790" y="429"/>
                  </a:cubicBezTo>
                  <a:cubicBezTo>
                    <a:pt x="791" y="434"/>
                    <a:pt x="791" y="434"/>
                    <a:pt x="791" y="434"/>
                  </a:cubicBezTo>
                  <a:cubicBezTo>
                    <a:pt x="791" y="435"/>
                    <a:pt x="791" y="436"/>
                    <a:pt x="792" y="436"/>
                  </a:cubicBezTo>
                  <a:cubicBezTo>
                    <a:pt x="795" y="440"/>
                    <a:pt x="802" y="452"/>
                    <a:pt x="806" y="455"/>
                  </a:cubicBezTo>
                  <a:cubicBezTo>
                    <a:pt x="811" y="459"/>
                    <a:pt x="808" y="458"/>
                    <a:pt x="827" y="468"/>
                  </a:cubicBezTo>
                  <a:cubicBezTo>
                    <a:pt x="840" y="475"/>
                    <a:pt x="838" y="470"/>
                    <a:pt x="835" y="466"/>
                  </a:cubicBezTo>
                  <a:close/>
                  <a:moveTo>
                    <a:pt x="694" y="349"/>
                  </a:moveTo>
                  <a:cubicBezTo>
                    <a:pt x="685" y="340"/>
                    <a:pt x="672" y="340"/>
                    <a:pt x="667" y="338"/>
                  </a:cubicBezTo>
                  <a:cubicBezTo>
                    <a:pt x="661" y="336"/>
                    <a:pt x="650" y="334"/>
                    <a:pt x="640" y="328"/>
                  </a:cubicBezTo>
                  <a:cubicBezTo>
                    <a:pt x="630" y="321"/>
                    <a:pt x="632" y="318"/>
                    <a:pt x="625" y="315"/>
                  </a:cubicBezTo>
                  <a:cubicBezTo>
                    <a:pt x="621" y="313"/>
                    <a:pt x="620" y="308"/>
                    <a:pt x="620" y="305"/>
                  </a:cubicBezTo>
                  <a:cubicBezTo>
                    <a:pt x="620" y="303"/>
                    <a:pt x="622" y="301"/>
                    <a:pt x="623" y="301"/>
                  </a:cubicBezTo>
                  <a:cubicBezTo>
                    <a:pt x="634" y="298"/>
                    <a:pt x="634" y="298"/>
                    <a:pt x="634" y="298"/>
                  </a:cubicBezTo>
                  <a:cubicBezTo>
                    <a:pt x="637" y="297"/>
                    <a:pt x="638" y="294"/>
                    <a:pt x="637" y="291"/>
                  </a:cubicBezTo>
                  <a:cubicBezTo>
                    <a:pt x="635" y="288"/>
                    <a:pt x="633" y="284"/>
                    <a:pt x="634" y="281"/>
                  </a:cubicBezTo>
                  <a:cubicBezTo>
                    <a:pt x="635" y="276"/>
                    <a:pt x="662" y="280"/>
                    <a:pt x="663" y="278"/>
                  </a:cubicBezTo>
                  <a:cubicBezTo>
                    <a:pt x="664" y="276"/>
                    <a:pt x="666" y="269"/>
                    <a:pt x="669" y="258"/>
                  </a:cubicBezTo>
                  <a:cubicBezTo>
                    <a:pt x="672" y="248"/>
                    <a:pt x="680" y="257"/>
                    <a:pt x="689" y="249"/>
                  </a:cubicBezTo>
                  <a:cubicBezTo>
                    <a:pt x="699" y="241"/>
                    <a:pt x="693" y="239"/>
                    <a:pt x="697" y="228"/>
                  </a:cubicBezTo>
                  <a:cubicBezTo>
                    <a:pt x="701" y="217"/>
                    <a:pt x="705" y="203"/>
                    <a:pt x="706" y="189"/>
                  </a:cubicBezTo>
                  <a:cubicBezTo>
                    <a:pt x="706" y="175"/>
                    <a:pt x="684" y="168"/>
                    <a:pt x="672" y="169"/>
                  </a:cubicBezTo>
                  <a:cubicBezTo>
                    <a:pt x="660" y="171"/>
                    <a:pt x="650" y="181"/>
                    <a:pt x="647" y="181"/>
                  </a:cubicBezTo>
                  <a:cubicBezTo>
                    <a:pt x="645" y="181"/>
                    <a:pt x="624" y="201"/>
                    <a:pt x="621" y="204"/>
                  </a:cubicBezTo>
                  <a:cubicBezTo>
                    <a:pt x="618" y="206"/>
                    <a:pt x="607" y="215"/>
                    <a:pt x="602" y="220"/>
                  </a:cubicBezTo>
                  <a:cubicBezTo>
                    <a:pt x="598" y="224"/>
                    <a:pt x="597" y="232"/>
                    <a:pt x="599" y="233"/>
                  </a:cubicBezTo>
                  <a:cubicBezTo>
                    <a:pt x="600" y="234"/>
                    <a:pt x="603" y="235"/>
                    <a:pt x="605" y="236"/>
                  </a:cubicBezTo>
                  <a:cubicBezTo>
                    <a:pt x="609" y="237"/>
                    <a:pt x="609" y="242"/>
                    <a:pt x="606" y="244"/>
                  </a:cubicBezTo>
                  <a:cubicBezTo>
                    <a:pt x="602" y="246"/>
                    <a:pt x="602" y="246"/>
                    <a:pt x="602" y="246"/>
                  </a:cubicBezTo>
                  <a:cubicBezTo>
                    <a:pt x="602" y="246"/>
                    <a:pt x="602" y="246"/>
                    <a:pt x="602" y="246"/>
                  </a:cubicBezTo>
                  <a:cubicBezTo>
                    <a:pt x="600" y="247"/>
                    <a:pt x="583" y="255"/>
                    <a:pt x="582" y="257"/>
                  </a:cubicBezTo>
                  <a:cubicBezTo>
                    <a:pt x="581" y="258"/>
                    <a:pt x="574" y="279"/>
                    <a:pt x="571" y="288"/>
                  </a:cubicBezTo>
                  <a:cubicBezTo>
                    <a:pt x="570" y="290"/>
                    <a:pt x="568" y="291"/>
                    <a:pt x="566" y="290"/>
                  </a:cubicBezTo>
                  <a:cubicBezTo>
                    <a:pt x="559" y="288"/>
                    <a:pt x="547" y="284"/>
                    <a:pt x="541" y="280"/>
                  </a:cubicBezTo>
                  <a:cubicBezTo>
                    <a:pt x="534" y="275"/>
                    <a:pt x="534" y="270"/>
                    <a:pt x="535" y="267"/>
                  </a:cubicBezTo>
                  <a:cubicBezTo>
                    <a:pt x="535" y="264"/>
                    <a:pt x="539" y="263"/>
                    <a:pt x="551" y="257"/>
                  </a:cubicBezTo>
                  <a:cubicBezTo>
                    <a:pt x="563" y="251"/>
                    <a:pt x="561" y="249"/>
                    <a:pt x="578" y="236"/>
                  </a:cubicBezTo>
                  <a:cubicBezTo>
                    <a:pt x="596" y="224"/>
                    <a:pt x="589" y="215"/>
                    <a:pt x="589" y="195"/>
                  </a:cubicBezTo>
                  <a:cubicBezTo>
                    <a:pt x="590" y="176"/>
                    <a:pt x="589" y="175"/>
                    <a:pt x="585" y="160"/>
                  </a:cubicBezTo>
                  <a:cubicBezTo>
                    <a:pt x="581" y="145"/>
                    <a:pt x="576" y="152"/>
                    <a:pt x="570" y="147"/>
                  </a:cubicBezTo>
                  <a:cubicBezTo>
                    <a:pt x="566" y="144"/>
                    <a:pt x="563" y="140"/>
                    <a:pt x="561" y="137"/>
                  </a:cubicBezTo>
                  <a:cubicBezTo>
                    <a:pt x="560" y="136"/>
                    <a:pt x="560" y="135"/>
                    <a:pt x="561" y="133"/>
                  </a:cubicBezTo>
                  <a:cubicBezTo>
                    <a:pt x="562" y="131"/>
                    <a:pt x="564" y="127"/>
                    <a:pt x="570" y="119"/>
                  </a:cubicBezTo>
                  <a:cubicBezTo>
                    <a:pt x="579" y="105"/>
                    <a:pt x="577" y="103"/>
                    <a:pt x="591" y="77"/>
                  </a:cubicBezTo>
                  <a:cubicBezTo>
                    <a:pt x="604" y="52"/>
                    <a:pt x="584" y="76"/>
                    <a:pt x="581" y="77"/>
                  </a:cubicBezTo>
                  <a:cubicBezTo>
                    <a:pt x="578" y="79"/>
                    <a:pt x="553" y="94"/>
                    <a:pt x="551" y="94"/>
                  </a:cubicBezTo>
                  <a:cubicBezTo>
                    <a:pt x="549" y="94"/>
                    <a:pt x="533" y="102"/>
                    <a:pt x="527" y="105"/>
                  </a:cubicBezTo>
                  <a:cubicBezTo>
                    <a:pt x="526" y="105"/>
                    <a:pt x="526" y="106"/>
                    <a:pt x="525" y="107"/>
                  </a:cubicBezTo>
                  <a:cubicBezTo>
                    <a:pt x="523" y="114"/>
                    <a:pt x="517" y="136"/>
                    <a:pt x="514" y="140"/>
                  </a:cubicBezTo>
                  <a:cubicBezTo>
                    <a:pt x="512" y="144"/>
                    <a:pt x="512" y="160"/>
                    <a:pt x="511" y="166"/>
                  </a:cubicBezTo>
                  <a:cubicBezTo>
                    <a:pt x="510" y="172"/>
                    <a:pt x="509" y="190"/>
                    <a:pt x="504" y="195"/>
                  </a:cubicBezTo>
                  <a:cubicBezTo>
                    <a:pt x="499" y="201"/>
                    <a:pt x="499" y="212"/>
                    <a:pt x="491" y="220"/>
                  </a:cubicBezTo>
                  <a:cubicBezTo>
                    <a:pt x="484" y="227"/>
                    <a:pt x="487" y="247"/>
                    <a:pt x="487" y="251"/>
                  </a:cubicBezTo>
                  <a:cubicBezTo>
                    <a:pt x="487" y="255"/>
                    <a:pt x="495" y="265"/>
                    <a:pt x="498" y="280"/>
                  </a:cubicBezTo>
                  <a:cubicBezTo>
                    <a:pt x="500" y="295"/>
                    <a:pt x="513" y="280"/>
                    <a:pt x="518" y="280"/>
                  </a:cubicBezTo>
                  <a:cubicBezTo>
                    <a:pt x="521" y="280"/>
                    <a:pt x="524" y="284"/>
                    <a:pt x="527" y="287"/>
                  </a:cubicBezTo>
                  <a:cubicBezTo>
                    <a:pt x="528" y="288"/>
                    <a:pt x="528" y="291"/>
                    <a:pt x="526" y="292"/>
                  </a:cubicBezTo>
                  <a:cubicBezTo>
                    <a:pt x="524" y="295"/>
                    <a:pt x="519" y="299"/>
                    <a:pt x="515" y="300"/>
                  </a:cubicBezTo>
                  <a:cubicBezTo>
                    <a:pt x="508" y="302"/>
                    <a:pt x="510" y="326"/>
                    <a:pt x="508" y="329"/>
                  </a:cubicBezTo>
                  <a:cubicBezTo>
                    <a:pt x="506" y="331"/>
                    <a:pt x="505" y="347"/>
                    <a:pt x="505" y="349"/>
                  </a:cubicBezTo>
                  <a:cubicBezTo>
                    <a:pt x="504" y="352"/>
                    <a:pt x="522" y="360"/>
                    <a:pt x="527" y="363"/>
                  </a:cubicBezTo>
                  <a:cubicBezTo>
                    <a:pt x="527" y="363"/>
                    <a:pt x="528" y="364"/>
                    <a:pt x="528" y="365"/>
                  </a:cubicBezTo>
                  <a:cubicBezTo>
                    <a:pt x="531" y="370"/>
                    <a:pt x="538" y="389"/>
                    <a:pt x="539" y="399"/>
                  </a:cubicBezTo>
                  <a:cubicBezTo>
                    <a:pt x="539" y="410"/>
                    <a:pt x="540" y="418"/>
                    <a:pt x="526" y="427"/>
                  </a:cubicBezTo>
                  <a:cubicBezTo>
                    <a:pt x="513" y="437"/>
                    <a:pt x="527" y="449"/>
                    <a:pt x="529" y="451"/>
                  </a:cubicBezTo>
                  <a:cubicBezTo>
                    <a:pt x="532" y="453"/>
                    <a:pt x="541" y="471"/>
                    <a:pt x="547" y="477"/>
                  </a:cubicBezTo>
                  <a:cubicBezTo>
                    <a:pt x="553" y="484"/>
                    <a:pt x="549" y="481"/>
                    <a:pt x="560" y="497"/>
                  </a:cubicBezTo>
                  <a:cubicBezTo>
                    <a:pt x="570" y="512"/>
                    <a:pt x="576" y="514"/>
                    <a:pt x="585" y="525"/>
                  </a:cubicBezTo>
                  <a:cubicBezTo>
                    <a:pt x="594" y="536"/>
                    <a:pt x="596" y="533"/>
                    <a:pt x="605" y="543"/>
                  </a:cubicBezTo>
                  <a:cubicBezTo>
                    <a:pt x="614" y="553"/>
                    <a:pt x="607" y="549"/>
                    <a:pt x="615" y="558"/>
                  </a:cubicBezTo>
                  <a:cubicBezTo>
                    <a:pt x="624" y="566"/>
                    <a:pt x="640" y="572"/>
                    <a:pt x="648" y="578"/>
                  </a:cubicBezTo>
                  <a:cubicBezTo>
                    <a:pt x="656" y="584"/>
                    <a:pt x="659" y="572"/>
                    <a:pt x="659" y="569"/>
                  </a:cubicBezTo>
                  <a:cubicBezTo>
                    <a:pt x="659" y="566"/>
                    <a:pt x="653" y="558"/>
                    <a:pt x="644" y="549"/>
                  </a:cubicBezTo>
                  <a:cubicBezTo>
                    <a:pt x="635" y="540"/>
                    <a:pt x="631" y="543"/>
                    <a:pt x="621" y="536"/>
                  </a:cubicBezTo>
                  <a:cubicBezTo>
                    <a:pt x="611" y="528"/>
                    <a:pt x="615" y="527"/>
                    <a:pt x="609" y="522"/>
                  </a:cubicBezTo>
                  <a:cubicBezTo>
                    <a:pt x="602" y="516"/>
                    <a:pt x="603" y="514"/>
                    <a:pt x="601" y="512"/>
                  </a:cubicBezTo>
                  <a:cubicBezTo>
                    <a:pt x="600" y="510"/>
                    <a:pt x="598" y="502"/>
                    <a:pt x="595" y="491"/>
                  </a:cubicBezTo>
                  <a:cubicBezTo>
                    <a:pt x="591" y="479"/>
                    <a:pt x="588" y="476"/>
                    <a:pt x="580" y="460"/>
                  </a:cubicBezTo>
                  <a:cubicBezTo>
                    <a:pt x="572" y="443"/>
                    <a:pt x="574" y="443"/>
                    <a:pt x="564" y="435"/>
                  </a:cubicBezTo>
                  <a:cubicBezTo>
                    <a:pt x="554" y="426"/>
                    <a:pt x="563" y="428"/>
                    <a:pt x="564" y="417"/>
                  </a:cubicBezTo>
                  <a:cubicBezTo>
                    <a:pt x="566" y="407"/>
                    <a:pt x="572" y="411"/>
                    <a:pt x="577" y="406"/>
                  </a:cubicBezTo>
                  <a:cubicBezTo>
                    <a:pt x="583" y="401"/>
                    <a:pt x="583" y="394"/>
                    <a:pt x="578" y="390"/>
                  </a:cubicBezTo>
                  <a:cubicBezTo>
                    <a:pt x="573" y="386"/>
                    <a:pt x="569" y="369"/>
                    <a:pt x="570" y="358"/>
                  </a:cubicBezTo>
                  <a:cubicBezTo>
                    <a:pt x="570" y="346"/>
                    <a:pt x="578" y="351"/>
                    <a:pt x="580" y="350"/>
                  </a:cubicBezTo>
                  <a:cubicBezTo>
                    <a:pt x="582" y="349"/>
                    <a:pt x="587" y="353"/>
                    <a:pt x="589" y="354"/>
                  </a:cubicBezTo>
                  <a:cubicBezTo>
                    <a:pt x="590" y="354"/>
                    <a:pt x="605" y="365"/>
                    <a:pt x="614" y="366"/>
                  </a:cubicBezTo>
                  <a:cubicBezTo>
                    <a:pt x="623" y="367"/>
                    <a:pt x="636" y="369"/>
                    <a:pt x="643" y="370"/>
                  </a:cubicBezTo>
                  <a:cubicBezTo>
                    <a:pt x="650" y="371"/>
                    <a:pt x="665" y="373"/>
                    <a:pt x="669" y="374"/>
                  </a:cubicBezTo>
                  <a:cubicBezTo>
                    <a:pt x="673" y="374"/>
                    <a:pt x="681" y="374"/>
                    <a:pt x="683" y="374"/>
                  </a:cubicBezTo>
                  <a:cubicBezTo>
                    <a:pt x="684" y="374"/>
                    <a:pt x="685" y="374"/>
                    <a:pt x="685" y="374"/>
                  </a:cubicBezTo>
                  <a:cubicBezTo>
                    <a:pt x="712" y="386"/>
                    <a:pt x="712" y="386"/>
                    <a:pt x="712" y="386"/>
                  </a:cubicBezTo>
                  <a:cubicBezTo>
                    <a:pt x="712" y="388"/>
                    <a:pt x="712" y="388"/>
                    <a:pt x="712" y="388"/>
                  </a:cubicBezTo>
                  <a:cubicBezTo>
                    <a:pt x="712" y="388"/>
                    <a:pt x="712" y="365"/>
                    <a:pt x="712" y="363"/>
                  </a:cubicBezTo>
                  <a:cubicBezTo>
                    <a:pt x="711" y="361"/>
                    <a:pt x="704" y="357"/>
                    <a:pt x="694" y="349"/>
                  </a:cubicBezTo>
                  <a:close/>
                  <a:moveTo>
                    <a:pt x="640" y="122"/>
                  </a:moveTo>
                  <a:cubicBezTo>
                    <a:pt x="643" y="122"/>
                    <a:pt x="659" y="107"/>
                    <a:pt x="667" y="99"/>
                  </a:cubicBezTo>
                  <a:cubicBezTo>
                    <a:pt x="669" y="97"/>
                    <a:pt x="671" y="94"/>
                    <a:pt x="673" y="91"/>
                  </a:cubicBezTo>
                  <a:cubicBezTo>
                    <a:pt x="675" y="85"/>
                    <a:pt x="680" y="75"/>
                    <a:pt x="684" y="66"/>
                  </a:cubicBezTo>
                  <a:cubicBezTo>
                    <a:pt x="690" y="53"/>
                    <a:pt x="691" y="57"/>
                    <a:pt x="704" y="37"/>
                  </a:cubicBezTo>
                  <a:cubicBezTo>
                    <a:pt x="717" y="16"/>
                    <a:pt x="702" y="27"/>
                    <a:pt x="690" y="13"/>
                  </a:cubicBezTo>
                  <a:cubicBezTo>
                    <a:pt x="679" y="0"/>
                    <a:pt x="669" y="16"/>
                    <a:pt x="652" y="16"/>
                  </a:cubicBezTo>
                  <a:cubicBezTo>
                    <a:pt x="635" y="17"/>
                    <a:pt x="636" y="25"/>
                    <a:pt x="630" y="27"/>
                  </a:cubicBezTo>
                  <a:cubicBezTo>
                    <a:pt x="629" y="27"/>
                    <a:pt x="628" y="28"/>
                    <a:pt x="627" y="29"/>
                  </a:cubicBezTo>
                  <a:cubicBezTo>
                    <a:pt x="621" y="34"/>
                    <a:pt x="619" y="41"/>
                    <a:pt x="619" y="48"/>
                  </a:cubicBezTo>
                  <a:cubicBezTo>
                    <a:pt x="619" y="81"/>
                    <a:pt x="619" y="81"/>
                    <a:pt x="619" y="81"/>
                  </a:cubicBezTo>
                  <a:cubicBezTo>
                    <a:pt x="619" y="82"/>
                    <a:pt x="620" y="101"/>
                    <a:pt x="621" y="106"/>
                  </a:cubicBezTo>
                  <a:cubicBezTo>
                    <a:pt x="621" y="110"/>
                    <a:pt x="636" y="123"/>
                    <a:pt x="640" y="122"/>
                  </a:cubicBezTo>
                  <a:close/>
                  <a:moveTo>
                    <a:pt x="476" y="327"/>
                  </a:moveTo>
                  <a:cubicBezTo>
                    <a:pt x="483" y="330"/>
                    <a:pt x="480" y="323"/>
                    <a:pt x="480" y="323"/>
                  </a:cubicBezTo>
                  <a:cubicBezTo>
                    <a:pt x="480" y="323"/>
                    <a:pt x="490" y="304"/>
                    <a:pt x="490" y="302"/>
                  </a:cubicBezTo>
                  <a:cubicBezTo>
                    <a:pt x="490" y="301"/>
                    <a:pt x="488" y="299"/>
                    <a:pt x="487" y="297"/>
                  </a:cubicBezTo>
                  <a:cubicBezTo>
                    <a:pt x="485" y="296"/>
                    <a:pt x="485" y="295"/>
                    <a:pt x="485" y="295"/>
                  </a:cubicBezTo>
                  <a:cubicBezTo>
                    <a:pt x="476" y="293"/>
                    <a:pt x="476" y="293"/>
                    <a:pt x="476" y="293"/>
                  </a:cubicBezTo>
                  <a:cubicBezTo>
                    <a:pt x="473" y="293"/>
                    <a:pt x="471" y="294"/>
                    <a:pt x="469" y="295"/>
                  </a:cubicBezTo>
                  <a:cubicBezTo>
                    <a:pt x="460" y="304"/>
                    <a:pt x="460" y="304"/>
                    <a:pt x="460" y="304"/>
                  </a:cubicBezTo>
                  <a:cubicBezTo>
                    <a:pt x="457" y="307"/>
                    <a:pt x="457" y="311"/>
                    <a:pt x="460" y="314"/>
                  </a:cubicBezTo>
                  <a:cubicBezTo>
                    <a:pt x="465" y="318"/>
                    <a:pt x="472" y="324"/>
                    <a:pt x="476" y="327"/>
                  </a:cubicBezTo>
                  <a:close/>
                  <a:moveTo>
                    <a:pt x="323" y="195"/>
                  </a:moveTo>
                  <a:cubicBezTo>
                    <a:pt x="314" y="192"/>
                    <a:pt x="314" y="192"/>
                    <a:pt x="314" y="192"/>
                  </a:cubicBezTo>
                  <a:cubicBezTo>
                    <a:pt x="314" y="194"/>
                    <a:pt x="314" y="194"/>
                    <a:pt x="314" y="194"/>
                  </a:cubicBezTo>
                  <a:cubicBezTo>
                    <a:pt x="314" y="195"/>
                    <a:pt x="314" y="197"/>
                    <a:pt x="315" y="199"/>
                  </a:cubicBezTo>
                  <a:cubicBezTo>
                    <a:pt x="316" y="202"/>
                    <a:pt x="318" y="207"/>
                    <a:pt x="320" y="208"/>
                  </a:cubicBezTo>
                  <a:cubicBezTo>
                    <a:pt x="322" y="211"/>
                    <a:pt x="323" y="209"/>
                    <a:pt x="328" y="208"/>
                  </a:cubicBezTo>
                  <a:cubicBezTo>
                    <a:pt x="332" y="207"/>
                    <a:pt x="333" y="206"/>
                    <a:pt x="333" y="206"/>
                  </a:cubicBezTo>
                  <a:cubicBezTo>
                    <a:pt x="330" y="201"/>
                    <a:pt x="330" y="201"/>
                    <a:pt x="330" y="201"/>
                  </a:cubicBezTo>
                  <a:cubicBezTo>
                    <a:pt x="329" y="198"/>
                    <a:pt x="326" y="196"/>
                    <a:pt x="323" y="195"/>
                  </a:cubicBezTo>
                  <a:close/>
                  <a:moveTo>
                    <a:pt x="294" y="254"/>
                  </a:moveTo>
                  <a:cubicBezTo>
                    <a:pt x="294" y="254"/>
                    <a:pt x="293" y="254"/>
                    <a:pt x="292" y="254"/>
                  </a:cubicBezTo>
                  <a:cubicBezTo>
                    <a:pt x="290" y="254"/>
                    <a:pt x="284" y="259"/>
                    <a:pt x="283" y="260"/>
                  </a:cubicBezTo>
                  <a:cubicBezTo>
                    <a:pt x="282" y="262"/>
                    <a:pt x="283" y="273"/>
                    <a:pt x="283" y="273"/>
                  </a:cubicBezTo>
                  <a:cubicBezTo>
                    <a:pt x="288" y="273"/>
                    <a:pt x="288" y="273"/>
                    <a:pt x="288" y="273"/>
                  </a:cubicBezTo>
                  <a:cubicBezTo>
                    <a:pt x="288" y="273"/>
                    <a:pt x="289" y="273"/>
                    <a:pt x="289" y="273"/>
                  </a:cubicBezTo>
                  <a:cubicBezTo>
                    <a:pt x="291" y="273"/>
                    <a:pt x="296" y="272"/>
                    <a:pt x="300" y="271"/>
                  </a:cubicBezTo>
                  <a:cubicBezTo>
                    <a:pt x="304" y="270"/>
                    <a:pt x="302" y="265"/>
                    <a:pt x="301" y="261"/>
                  </a:cubicBezTo>
                  <a:cubicBezTo>
                    <a:pt x="300" y="258"/>
                    <a:pt x="298" y="255"/>
                    <a:pt x="294" y="254"/>
                  </a:cubicBezTo>
                  <a:close/>
                  <a:moveTo>
                    <a:pt x="497" y="397"/>
                  </a:moveTo>
                  <a:cubicBezTo>
                    <a:pt x="494" y="393"/>
                    <a:pt x="488" y="383"/>
                    <a:pt x="487" y="383"/>
                  </a:cubicBezTo>
                  <a:cubicBezTo>
                    <a:pt x="486" y="383"/>
                    <a:pt x="484" y="384"/>
                    <a:pt x="483" y="385"/>
                  </a:cubicBezTo>
                  <a:cubicBezTo>
                    <a:pt x="481" y="386"/>
                    <a:pt x="480" y="388"/>
                    <a:pt x="480" y="390"/>
                  </a:cubicBezTo>
                  <a:cubicBezTo>
                    <a:pt x="480" y="406"/>
                    <a:pt x="480" y="406"/>
                    <a:pt x="480" y="406"/>
                  </a:cubicBezTo>
                  <a:cubicBezTo>
                    <a:pt x="480" y="406"/>
                    <a:pt x="480" y="424"/>
                    <a:pt x="480" y="428"/>
                  </a:cubicBezTo>
                  <a:cubicBezTo>
                    <a:pt x="481" y="433"/>
                    <a:pt x="490" y="430"/>
                    <a:pt x="494" y="430"/>
                  </a:cubicBezTo>
                  <a:cubicBezTo>
                    <a:pt x="499" y="430"/>
                    <a:pt x="499" y="425"/>
                    <a:pt x="498" y="417"/>
                  </a:cubicBezTo>
                  <a:cubicBezTo>
                    <a:pt x="497" y="412"/>
                    <a:pt x="497" y="404"/>
                    <a:pt x="497" y="401"/>
                  </a:cubicBezTo>
                  <a:cubicBezTo>
                    <a:pt x="498" y="399"/>
                    <a:pt x="497" y="398"/>
                    <a:pt x="497" y="397"/>
                  </a:cubicBezTo>
                  <a:close/>
                  <a:moveTo>
                    <a:pt x="451" y="409"/>
                  </a:moveTo>
                  <a:cubicBezTo>
                    <a:pt x="453" y="408"/>
                    <a:pt x="453" y="408"/>
                    <a:pt x="453" y="408"/>
                  </a:cubicBezTo>
                  <a:cubicBezTo>
                    <a:pt x="454" y="407"/>
                    <a:pt x="455" y="407"/>
                    <a:pt x="455" y="406"/>
                  </a:cubicBezTo>
                  <a:cubicBezTo>
                    <a:pt x="461" y="395"/>
                    <a:pt x="461" y="395"/>
                    <a:pt x="461" y="395"/>
                  </a:cubicBezTo>
                  <a:cubicBezTo>
                    <a:pt x="447" y="401"/>
                    <a:pt x="447" y="401"/>
                    <a:pt x="447" y="401"/>
                  </a:cubicBezTo>
                  <a:cubicBezTo>
                    <a:pt x="445" y="402"/>
                    <a:pt x="444" y="405"/>
                    <a:pt x="446" y="407"/>
                  </a:cubicBezTo>
                  <a:cubicBezTo>
                    <a:pt x="447" y="409"/>
                    <a:pt x="449" y="410"/>
                    <a:pt x="451" y="409"/>
                  </a:cubicBezTo>
                  <a:close/>
                  <a:moveTo>
                    <a:pt x="489" y="344"/>
                  </a:moveTo>
                  <a:cubicBezTo>
                    <a:pt x="488" y="344"/>
                    <a:pt x="481" y="346"/>
                    <a:pt x="480" y="346"/>
                  </a:cubicBezTo>
                  <a:cubicBezTo>
                    <a:pt x="479" y="347"/>
                    <a:pt x="483" y="356"/>
                    <a:pt x="485" y="357"/>
                  </a:cubicBezTo>
                  <a:cubicBezTo>
                    <a:pt x="485" y="357"/>
                    <a:pt x="485" y="357"/>
                    <a:pt x="485" y="357"/>
                  </a:cubicBezTo>
                  <a:cubicBezTo>
                    <a:pt x="488" y="358"/>
                    <a:pt x="491" y="357"/>
                    <a:pt x="493" y="354"/>
                  </a:cubicBezTo>
                  <a:cubicBezTo>
                    <a:pt x="493" y="354"/>
                    <a:pt x="493" y="354"/>
                    <a:pt x="493" y="354"/>
                  </a:cubicBezTo>
                  <a:cubicBezTo>
                    <a:pt x="494" y="353"/>
                    <a:pt x="494" y="351"/>
                    <a:pt x="493" y="350"/>
                  </a:cubicBezTo>
                  <a:cubicBezTo>
                    <a:pt x="492" y="348"/>
                    <a:pt x="490" y="344"/>
                    <a:pt x="489" y="344"/>
                  </a:cubicBezTo>
                  <a:close/>
                  <a:moveTo>
                    <a:pt x="710" y="328"/>
                  </a:moveTo>
                  <a:cubicBezTo>
                    <a:pt x="710" y="326"/>
                    <a:pt x="708" y="325"/>
                    <a:pt x="706" y="325"/>
                  </a:cubicBezTo>
                  <a:cubicBezTo>
                    <a:pt x="704" y="325"/>
                    <a:pt x="704" y="325"/>
                    <a:pt x="704" y="325"/>
                  </a:cubicBezTo>
                  <a:cubicBezTo>
                    <a:pt x="701" y="325"/>
                    <a:pt x="699" y="328"/>
                    <a:pt x="700" y="331"/>
                  </a:cubicBezTo>
                  <a:cubicBezTo>
                    <a:pt x="705" y="340"/>
                    <a:pt x="705" y="340"/>
                    <a:pt x="705" y="340"/>
                  </a:cubicBezTo>
                  <a:cubicBezTo>
                    <a:pt x="705" y="341"/>
                    <a:pt x="706" y="342"/>
                    <a:pt x="708" y="342"/>
                  </a:cubicBezTo>
                  <a:cubicBezTo>
                    <a:pt x="709" y="342"/>
                    <a:pt x="709" y="342"/>
                    <a:pt x="709" y="342"/>
                  </a:cubicBezTo>
                  <a:cubicBezTo>
                    <a:pt x="712" y="343"/>
                    <a:pt x="715" y="340"/>
                    <a:pt x="714" y="337"/>
                  </a:cubicBezTo>
                  <a:lnTo>
                    <a:pt x="710" y="32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7"/>
            <p:cNvSpPr>
              <a:spLocks noEditPoints="1"/>
            </p:cNvSpPr>
            <p:nvPr/>
          </p:nvSpPr>
          <p:spPr bwMode="auto">
            <a:xfrm>
              <a:off x="5549900" y="2749550"/>
              <a:ext cx="1179513" cy="722313"/>
            </a:xfrm>
            <a:custGeom>
              <a:avLst/>
              <a:gdLst>
                <a:gd name="T0" fmla="*/ 328 w 1485"/>
                <a:gd name="T1" fmla="*/ 867 h 909"/>
                <a:gd name="T2" fmla="*/ 391 w 1485"/>
                <a:gd name="T3" fmla="*/ 884 h 909"/>
                <a:gd name="T4" fmla="*/ 391 w 1485"/>
                <a:gd name="T5" fmla="*/ 884 h 909"/>
                <a:gd name="T6" fmla="*/ 244 w 1485"/>
                <a:gd name="T7" fmla="*/ 197 h 909"/>
                <a:gd name="T8" fmla="*/ 974 w 1485"/>
                <a:gd name="T9" fmla="*/ 323 h 909"/>
                <a:gd name="T10" fmla="*/ 946 w 1485"/>
                <a:gd name="T11" fmla="*/ 281 h 909"/>
                <a:gd name="T12" fmla="*/ 497 w 1485"/>
                <a:gd name="T13" fmla="*/ 131 h 909"/>
                <a:gd name="T14" fmla="*/ 373 w 1485"/>
                <a:gd name="T15" fmla="*/ 164 h 909"/>
                <a:gd name="T16" fmla="*/ 931 w 1485"/>
                <a:gd name="T17" fmla="*/ 681 h 909"/>
                <a:gd name="T18" fmla="*/ 931 w 1485"/>
                <a:gd name="T19" fmla="*/ 641 h 909"/>
                <a:gd name="T20" fmla="*/ 893 w 1485"/>
                <a:gd name="T21" fmla="*/ 223 h 909"/>
                <a:gd name="T22" fmla="*/ 856 w 1485"/>
                <a:gd name="T23" fmla="*/ 187 h 909"/>
                <a:gd name="T24" fmla="*/ 233 w 1485"/>
                <a:gd name="T25" fmla="*/ 102 h 909"/>
                <a:gd name="T26" fmla="*/ 151 w 1485"/>
                <a:gd name="T27" fmla="*/ 59 h 909"/>
                <a:gd name="T28" fmla="*/ 72 w 1485"/>
                <a:gd name="T29" fmla="*/ 142 h 909"/>
                <a:gd name="T30" fmla="*/ 229 w 1485"/>
                <a:gd name="T31" fmla="*/ 159 h 909"/>
                <a:gd name="T32" fmla="*/ 462 w 1485"/>
                <a:gd name="T33" fmla="*/ 717 h 909"/>
                <a:gd name="T34" fmla="*/ 495 w 1485"/>
                <a:gd name="T35" fmla="*/ 682 h 909"/>
                <a:gd name="T36" fmla="*/ 942 w 1485"/>
                <a:gd name="T37" fmla="*/ 723 h 909"/>
                <a:gd name="T38" fmla="*/ 874 w 1485"/>
                <a:gd name="T39" fmla="*/ 812 h 909"/>
                <a:gd name="T40" fmla="*/ 862 w 1485"/>
                <a:gd name="T41" fmla="*/ 857 h 909"/>
                <a:gd name="T42" fmla="*/ 909 w 1485"/>
                <a:gd name="T43" fmla="*/ 858 h 909"/>
                <a:gd name="T44" fmla="*/ 964 w 1485"/>
                <a:gd name="T45" fmla="*/ 733 h 909"/>
                <a:gd name="T46" fmla="*/ 1002 w 1485"/>
                <a:gd name="T47" fmla="*/ 708 h 909"/>
                <a:gd name="T48" fmla="*/ 1213 w 1485"/>
                <a:gd name="T49" fmla="*/ 417 h 909"/>
                <a:gd name="T50" fmla="*/ 1056 w 1485"/>
                <a:gd name="T51" fmla="*/ 466 h 909"/>
                <a:gd name="T52" fmla="*/ 1064 w 1485"/>
                <a:gd name="T53" fmla="*/ 501 h 909"/>
                <a:gd name="T54" fmla="*/ 1135 w 1485"/>
                <a:gd name="T55" fmla="*/ 494 h 909"/>
                <a:gd name="T56" fmla="*/ 1216 w 1485"/>
                <a:gd name="T57" fmla="*/ 426 h 909"/>
                <a:gd name="T58" fmla="*/ 1425 w 1485"/>
                <a:gd name="T59" fmla="*/ 587 h 909"/>
                <a:gd name="T60" fmla="*/ 1436 w 1485"/>
                <a:gd name="T61" fmla="*/ 518 h 909"/>
                <a:gd name="T62" fmla="*/ 1419 w 1485"/>
                <a:gd name="T63" fmla="*/ 458 h 909"/>
                <a:gd name="T64" fmla="*/ 1394 w 1485"/>
                <a:gd name="T65" fmla="*/ 515 h 909"/>
                <a:gd name="T66" fmla="*/ 1359 w 1485"/>
                <a:gd name="T67" fmla="*/ 579 h 909"/>
                <a:gd name="T68" fmla="*/ 1353 w 1485"/>
                <a:gd name="T69" fmla="*/ 654 h 909"/>
                <a:gd name="T70" fmla="*/ 1443 w 1485"/>
                <a:gd name="T71" fmla="*/ 626 h 909"/>
                <a:gd name="T72" fmla="*/ 1477 w 1485"/>
                <a:gd name="T73" fmla="*/ 584 h 909"/>
                <a:gd name="T74" fmla="*/ 702 w 1485"/>
                <a:gd name="T75" fmla="*/ 45 h 909"/>
                <a:gd name="T76" fmla="*/ 540 w 1485"/>
                <a:gd name="T77" fmla="*/ 14 h 909"/>
                <a:gd name="T78" fmla="*/ 382 w 1485"/>
                <a:gd name="T79" fmla="*/ 42 h 909"/>
                <a:gd name="T80" fmla="*/ 365 w 1485"/>
                <a:gd name="T81" fmla="*/ 66 h 909"/>
                <a:gd name="T82" fmla="*/ 318 w 1485"/>
                <a:gd name="T83" fmla="*/ 95 h 909"/>
                <a:gd name="T84" fmla="*/ 367 w 1485"/>
                <a:gd name="T85" fmla="*/ 125 h 909"/>
                <a:gd name="T86" fmla="*/ 409 w 1485"/>
                <a:gd name="T87" fmla="*/ 86 h 909"/>
                <a:gd name="T88" fmla="*/ 492 w 1485"/>
                <a:gd name="T89" fmla="*/ 97 h 909"/>
                <a:gd name="T90" fmla="*/ 554 w 1485"/>
                <a:gd name="T91" fmla="*/ 109 h 909"/>
                <a:gd name="T92" fmla="*/ 683 w 1485"/>
                <a:gd name="T93" fmla="*/ 105 h 909"/>
                <a:gd name="T94" fmla="*/ 801 w 1485"/>
                <a:gd name="T95" fmla="*/ 174 h 909"/>
                <a:gd name="T96" fmla="*/ 823 w 1485"/>
                <a:gd name="T97" fmla="*/ 125 h 909"/>
                <a:gd name="T98" fmla="*/ 638 w 1485"/>
                <a:gd name="T99" fmla="*/ 854 h 909"/>
                <a:gd name="T100" fmla="*/ 681 w 1485"/>
                <a:gd name="T101" fmla="*/ 280 h 909"/>
                <a:gd name="T102" fmla="*/ 691 w 1485"/>
                <a:gd name="T103" fmla="*/ 290 h 909"/>
                <a:gd name="T104" fmla="*/ 821 w 1485"/>
                <a:gd name="T105" fmla="*/ 199 h 909"/>
                <a:gd name="T106" fmla="*/ 525 w 1485"/>
                <a:gd name="T107" fmla="*/ 893 h 909"/>
                <a:gd name="T108" fmla="*/ 289 w 1485"/>
                <a:gd name="T109" fmla="*/ 732 h 909"/>
                <a:gd name="T110" fmla="*/ 282 w 1485"/>
                <a:gd name="T111" fmla="*/ 760 h 909"/>
                <a:gd name="T112" fmla="*/ 272 w 1485"/>
                <a:gd name="T113" fmla="*/ 772 h 909"/>
                <a:gd name="T114" fmla="*/ 127 w 1485"/>
                <a:gd name="T115" fmla="*/ 880 h 909"/>
                <a:gd name="T116" fmla="*/ 23 w 1485"/>
                <a:gd name="T117" fmla="*/ 896 h 909"/>
                <a:gd name="T118" fmla="*/ 109 w 1485"/>
                <a:gd name="T119" fmla="*/ 906 h 909"/>
                <a:gd name="T120" fmla="*/ 185 w 1485"/>
                <a:gd name="T121" fmla="*/ 87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5" h="909">
                  <a:moveTo>
                    <a:pt x="391" y="884"/>
                  </a:moveTo>
                  <a:cubicBezTo>
                    <a:pt x="390" y="885"/>
                    <a:pt x="390" y="885"/>
                    <a:pt x="389" y="885"/>
                  </a:cubicBezTo>
                  <a:cubicBezTo>
                    <a:pt x="388" y="886"/>
                    <a:pt x="386" y="887"/>
                    <a:pt x="384" y="887"/>
                  </a:cubicBezTo>
                  <a:cubicBezTo>
                    <a:pt x="377" y="887"/>
                    <a:pt x="359" y="885"/>
                    <a:pt x="353" y="884"/>
                  </a:cubicBezTo>
                  <a:cubicBezTo>
                    <a:pt x="352" y="884"/>
                    <a:pt x="350" y="884"/>
                    <a:pt x="349" y="883"/>
                  </a:cubicBezTo>
                  <a:cubicBezTo>
                    <a:pt x="344" y="880"/>
                    <a:pt x="325" y="868"/>
                    <a:pt x="328" y="867"/>
                  </a:cubicBezTo>
                  <a:cubicBezTo>
                    <a:pt x="332" y="866"/>
                    <a:pt x="349" y="863"/>
                    <a:pt x="353" y="862"/>
                  </a:cubicBezTo>
                  <a:cubicBezTo>
                    <a:pt x="353" y="862"/>
                    <a:pt x="354" y="862"/>
                    <a:pt x="354" y="862"/>
                  </a:cubicBezTo>
                  <a:cubicBezTo>
                    <a:pt x="380" y="862"/>
                    <a:pt x="380" y="862"/>
                    <a:pt x="380" y="862"/>
                  </a:cubicBezTo>
                  <a:cubicBezTo>
                    <a:pt x="383" y="862"/>
                    <a:pt x="386" y="864"/>
                    <a:pt x="387" y="867"/>
                  </a:cubicBezTo>
                  <a:cubicBezTo>
                    <a:pt x="392" y="877"/>
                    <a:pt x="392" y="877"/>
                    <a:pt x="392" y="877"/>
                  </a:cubicBezTo>
                  <a:cubicBezTo>
                    <a:pt x="393" y="879"/>
                    <a:pt x="393" y="882"/>
                    <a:pt x="391" y="884"/>
                  </a:cubicBezTo>
                  <a:close/>
                  <a:moveTo>
                    <a:pt x="391" y="884"/>
                  </a:moveTo>
                  <a:cubicBezTo>
                    <a:pt x="391" y="885"/>
                    <a:pt x="390" y="886"/>
                    <a:pt x="389" y="886"/>
                  </a:cubicBezTo>
                  <a:cubicBezTo>
                    <a:pt x="388" y="887"/>
                    <a:pt x="388" y="887"/>
                    <a:pt x="388" y="887"/>
                  </a:cubicBezTo>
                  <a:cubicBezTo>
                    <a:pt x="400" y="887"/>
                    <a:pt x="400" y="887"/>
                    <a:pt x="400" y="887"/>
                  </a:cubicBezTo>
                  <a:cubicBezTo>
                    <a:pt x="400" y="887"/>
                    <a:pt x="400" y="887"/>
                    <a:pt x="400" y="887"/>
                  </a:cubicBezTo>
                  <a:cubicBezTo>
                    <a:pt x="397" y="884"/>
                    <a:pt x="394" y="883"/>
                    <a:pt x="391" y="884"/>
                  </a:cubicBezTo>
                  <a:close/>
                  <a:moveTo>
                    <a:pt x="258" y="206"/>
                  </a:moveTo>
                  <a:cubicBezTo>
                    <a:pt x="275" y="204"/>
                    <a:pt x="275" y="204"/>
                    <a:pt x="275" y="204"/>
                  </a:cubicBezTo>
                  <a:cubicBezTo>
                    <a:pt x="276" y="204"/>
                    <a:pt x="278" y="203"/>
                    <a:pt x="278" y="202"/>
                  </a:cubicBezTo>
                  <a:cubicBezTo>
                    <a:pt x="281" y="198"/>
                    <a:pt x="286" y="190"/>
                    <a:pt x="283" y="188"/>
                  </a:cubicBezTo>
                  <a:cubicBezTo>
                    <a:pt x="280" y="185"/>
                    <a:pt x="269" y="188"/>
                    <a:pt x="266" y="188"/>
                  </a:cubicBezTo>
                  <a:cubicBezTo>
                    <a:pt x="264" y="189"/>
                    <a:pt x="246" y="195"/>
                    <a:pt x="244" y="197"/>
                  </a:cubicBezTo>
                  <a:cubicBezTo>
                    <a:pt x="242" y="198"/>
                    <a:pt x="252" y="203"/>
                    <a:pt x="256" y="205"/>
                  </a:cubicBezTo>
                  <a:cubicBezTo>
                    <a:pt x="257" y="206"/>
                    <a:pt x="257" y="206"/>
                    <a:pt x="258" y="206"/>
                  </a:cubicBezTo>
                  <a:close/>
                  <a:moveTo>
                    <a:pt x="950" y="291"/>
                  </a:moveTo>
                  <a:cubicBezTo>
                    <a:pt x="950" y="292"/>
                    <a:pt x="950" y="292"/>
                    <a:pt x="950" y="292"/>
                  </a:cubicBezTo>
                  <a:cubicBezTo>
                    <a:pt x="951" y="295"/>
                    <a:pt x="956" y="317"/>
                    <a:pt x="966" y="327"/>
                  </a:cubicBezTo>
                  <a:cubicBezTo>
                    <a:pt x="975" y="336"/>
                    <a:pt x="975" y="326"/>
                    <a:pt x="974" y="323"/>
                  </a:cubicBezTo>
                  <a:cubicBezTo>
                    <a:pt x="974" y="322"/>
                    <a:pt x="974" y="322"/>
                    <a:pt x="974" y="321"/>
                  </a:cubicBezTo>
                  <a:cubicBezTo>
                    <a:pt x="975" y="316"/>
                    <a:pt x="977" y="297"/>
                    <a:pt x="974" y="292"/>
                  </a:cubicBezTo>
                  <a:cubicBezTo>
                    <a:pt x="972" y="289"/>
                    <a:pt x="965" y="280"/>
                    <a:pt x="959" y="273"/>
                  </a:cubicBezTo>
                  <a:cubicBezTo>
                    <a:pt x="955" y="269"/>
                    <a:pt x="948" y="270"/>
                    <a:pt x="946" y="276"/>
                  </a:cubicBezTo>
                  <a:cubicBezTo>
                    <a:pt x="946" y="277"/>
                    <a:pt x="946" y="277"/>
                    <a:pt x="946" y="277"/>
                  </a:cubicBezTo>
                  <a:cubicBezTo>
                    <a:pt x="945" y="278"/>
                    <a:pt x="945" y="280"/>
                    <a:pt x="946" y="281"/>
                  </a:cubicBezTo>
                  <a:lnTo>
                    <a:pt x="950" y="291"/>
                  </a:lnTo>
                  <a:close/>
                  <a:moveTo>
                    <a:pt x="485" y="149"/>
                  </a:moveTo>
                  <a:cubicBezTo>
                    <a:pt x="487" y="149"/>
                    <a:pt x="494" y="164"/>
                    <a:pt x="494" y="164"/>
                  </a:cubicBezTo>
                  <a:cubicBezTo>
                    <a:pt x="502" y="164"/>
                    <a:pt x="502" y="164"/>
                    <a:pt x="502" y="164"/>
                  </a:cubicBezTo>
                  <a:cubicBezTo>
                    <a:pt x="508" y="151"/>
                    <a:pt x="508" y="151"/>
                    <a:pt x="508" y="151"/>
                  </a:cubicBezTo>
                  <a:cubicBezTo>
                    <a:pt x="508" y="151"/>
                    <a:pt x="500" y="132"/>
                    <a:pt x="497" y="131"/>
                  </a:cubicBezTo>
                  <a:cubicBezTo>
                    <a:pt x="494" y="130"/>
                    <a:pt x="488" y="129"/>
                    <a:pt x="462" y="128"/>
                  </a:cubicBezTo>
                  <a:cubicBezTo>
                    <a:pt x="437" y="127"/>
                    <a:pt x="445" y="128"/>
                    <a:pt x="432" y="126"/>
                  </a:cubicBezTo>
                  <a:cubicBezTo>
                    <a:pt x="420" y="125"/>
                    <a:pt x="417" y="126"/>
                    <a:pt x="416" y="126"/>
                  </a:cubicBezTo>
                  <a:cubicBezTo>
                    <a:pt x="414" y="126"/>
                    <a:pt x="384" y="140"/>
                    <a:pt x="381" y="140"/>
                  </a:cubicBezTo>
                  <a:cubicBezTo>
                    <a:pt x="377" y="141"/>
                    <a:pt x="362" y="155"/>
                    <a:pt x="358" y="155"/>
                  </a:cubicBezTo>
                  <a:cubicBezTo>
                    <a:pt x="353" y="155"/>
                    <a:pt x="371" y="163"/>
                    <a:pt x="373" y="164"/>
                  </a:cubicBezTo>
                  <a:cubicBezTo>
                    <a:pt x="374" y="165"/>
                    <a:pt x="419" y="153"/>
                    <a:pt x="428" y="144"/>
                  </a:cubicBezTo>
                  <a:cubicBezTo>
                    <a:pt x="436" y="135"/>
                    <a:pt x="451" y="144"/>
                    <a:pt x="458" y="149"/>
                  </a:cubicBezTo>
                  <a:cubicBezTo>
                    <a:pt x="465" y="155"/>
                    <a:pt x="483" y="149"/>
                    <a:pt x="485" y="149"/>
                  </a:cubicBezTo>
                  <a:close/>
                  <a:moveTo>
                    <a:pt x="908" y="665"/>
                  </a:moveTo>
                  <a:cubicBezTo>
                    <a:pt x="908" y="668"/>
                    <a:pt x="922" y="677"/>
                    <a:pt x="927" y="681"/>
                  </a:cubicBezTo>
                  <a:cubicBezTo>
                    <a:pt x="928" y="681"/>
                    <a:pt x="930" y="682"/>
                    <a:pt x="931" y="681"/>
                  </a:cubicBezTo>
                  <a:cubicBezTo>
                    <a:pt x="933" y="680"/>
                    <a:pt x="937" y="677"/>
                    <a:pt x="942" y="672"/>
                  </a:cubicBezTo>
                  <a:cubicBezTo>
                    <a:pt x="948" y="666"/>
                    <a:pt x="957" y="650"/>
                    <a:pt x="961" y="640"/>
                  </a:cubicBezTo>
                  <a:cubicBezTo>
                    <a:pt x="962" y="637"/>
                    <a:pt x="960" y="634"/>
                    <a:pt x="957" y="634"/>
                  </a:cubicBezTo>
                  <a:cubicBezTo>
                    <a:pt x="946" y="634"/>
                    <a:pt x="946" y="634"/>
                    <a:pt x="946" y="634"/>
                  </a:cubicBezTo>
                  <a:cubicBezTo>
                    <a:pt x="945" y="634"/>
                    <a:pt x="945" y="634"/>
                    <a:pt x="944" y="635"/>
                  </a:cubicBezTo>
                  <a:cubicBezTo>
                    <a:pt x="931" y="641"/>
                    <a:pt x="931" y="641"/>
                    <a:pt x="931" y="641"/>
                  </a:cubicBezTo>
                  <a:cubicBezTo>
                    <a:pt x="931" y="641"/>
                    <a:pt x="931" y="642"/>
                    <a:pt x="930" y="642"/>
                  </a:cubicBezTo>
                  <a:cubicBezTo>
                    <a:pt x="929" y="643"/>
                    <a:pt x="923" y="648"/>
                    <a:pt x="917" y="651"/>
                  </a:cubicBezTo>
                  <a:cubicBezTo>
                    <a:pt x="911" y="655"/>
                    <a:pt x="908" y="661"/>
                    <a:pt x="908" y="665"/>
                  </a:cubicBezTo>
                  <a:close/>
                  <a:moveTo>
                    <a:pt x="861" y="206"/>
                  </a:moveTo>
                  <a:cubicBezTo>
                    <a:pt x="869" y="208"/>
                    <a:pt x="866" y="208"/>
                    <a:pt x="872" y="210"/>
                  </a:cubicBezTo>
                  <a:cubicBezTo>
                    <a:pt x="879" y="212"/>
                    <a:pt x="890" y="221"/>
                    <a:pt x="893" y="223"/>
                  </a:cubicBezTo>
                  <a:cubicBezTo>
                    <a:pt x="896" y="224"/>
                    <a:pt x="905" y="228"/>
                    <a:pt x="909" y="230"/>
                  </a:cubicBezTo>
                  <a:cubicBezTo>
                    <a:pt x="910" y="230"/>
                    <a:pt x="911" y="231"/>
                    <a:pt x="911" y="231"/>
                  </a:cubicBezTo>
                  <a:cubicBezTo>
                    <a:pt x="911" y="231"/>
                    <a:pt x="921" y="214"/>
                    <a:pt x="920" y="210"/>
                  </a:cubicBezTo>
                  <a:cubicBezTo>
                    <a:pt x="918" y="206"/>
                    <a:pt x="914" y="206"/>
                    <a:pt x="907" y="201"/>
                  </a:cubicBezTo>
                  <a:cubicBezTo>
                    <a:pt x="900" y="197"/>
                    <a:pt x="899" y="199"/>
                    <a:pt x="885" y="188"/>
                  </a:cubicBezTo>
                  <a:cubicBezTo>
                    <a:pt x="871" y="177"/>
                    <a:pt x="869" y="185"/>
                    <a:pt x="856" y="187"/>
                  </a:cubicBezTo>
                  <a:cubicBezTo>
                    <a:pt x="844" y="188"/>
                    <a:pt x="840" y="192"/>
                    <a:pt x="838" y="193"/>
                  </a:cubicBezTo>
                  <a:cubicBezTo>
                    <a:pt x="837" y="194"/>
                    <a:pt x="853" y="204"/>
                    <a:pt x="861" y="206"/>
                  </a:cubicBezTo>
                  <a:close/>
                  <a:moveTo>
                    <a:pt x="251" y="133"/>
                  </a:moveTo>
                  <a:cubicBezTo>
                    <a:pt x="252" y="124"/>
                    <a:pt x="253" y="120"/>
                    <a:pt x="251" y="105"/>
                  </a:cubicBezTo>
                  <a:cubicBezTo>
                    <a:pt x="249" y="90"/>
                    <a:pt x="243" y="99"/>
                    <a:pt x="243" y="99"/>
                  </a:cubicBezTo>
                  <a:cubicBezTo>
                    <a:pt x="244" y="100"/>
                    <a:pt x="236" y="102"/>
                    <a:pt x="233" y="102"/>
                  </a:cubicBezTo>
                  <a:cubicBezTo>
                    <a:pt x="231" y="102"/>
                    <a:pt x="228" y="104"/>
                    <a:pt x="225" y="105"/>
                  </a:cubicBezTo>
                  <a:cubicBezTo>
                    <a:pt x="222" y="107"/>
                    <a:pt x="218" y="104"/>
                    <a:pt x="218" y="100"/>
                  </a:cubicBezTo>
                  <a:cubicBezTo>
                    <a:pt x="223" y="78"/>
                    <a:pt x="223" y="78"/>
                    <a:pt x="223" y="78"/>
                  </a:cubicBezTo>
                  <a:cubicBezTo>
                    <a:pt x="223" y="76"/>
                    <a:pt x="221" y="73"/>
                    <a:pt x="219" y="72"/>
                  </a:cubicBezTo>
                  <a:cubicBezTo>
                    <a:pt x="216" y="72"/>
                    <a:pt x="213" y="71"/>
                    <a:pt x="211" y="71"/>
                  </a:cubicBezTo>
                  <a:cubicBezTo>
                    <a:pt x="207" y="71"/>
                    <a:pt x="163" y="60"/>
                    <a:pt x="151" y="59"/>
                  </a:cubicBezTo>
                  <a:cubicBezTo>
                    <a:pt x="139" y="58"/>
                    <a:pt x="121" y="62"/>
                    <a:pt x="107" y="62"/>
                  </a:cubicBezTo>
                  <a:cubicBezTo>
                    <a:pt x="93" y="62"/>
                    <a:pt x="97" y="71"/>
                    <a:pt x="89" y="74"/>
                  </a:cubicBezTo>
                  <a:cubicBezTo>
                    <a:pt x="81" y="76"/>
                    <a:pt x="83" y="71"/>
                    <a:pt x="79" y="69"/>
                  </a:cubicBezTo>
                  <a:cubicBezTo>
                    <a:pt x="75" y="67"/>
                    <a:pt x="65" y="65"/>
                    <a:pt x="64" y="65"/>
                  </a:cubicBezTo>
                  <a:cubicBezTo>
                    <a:pt x="62" y="65"/>
                    <a:pt x="58" y="103"/>
                    <a:pt x="64" y="112"/>
                  </a:cubicBezTo>
                  <a:cubicBezTo>
                    <a:pt x="69" y="122"/>
                    <a:pt x="70" y="138"/>
                    <a:pt x="72" y="142"/>
                  </a:cubicBezTo>
                  <a:cubicBezTo>
                    <a:pt x="75" y="146"/>
                    <a:pt x="84" y="155"/>
                    <a:pt x="91" y="158"/>
                  </a:cubicBezTo>
                  <a:cubicBezTo>
                    <a:pt x="99" y="161"/>
                    <a:pt x="125" y="175"/>
                    <a:pt x="135" y="178"/>
                  </a:cubicBezTo>
                  <a:cubicBezTo>
                    <a:pt x="146" y="181"/>
                    <a:pt x="148" y="182"/>
                    <a:pt x="171" y="187"/>
                  </a:cubicBezTo>
                  <a:cubicBezTo>
                    <a:pt x="194" y="191"/>
                    <a:pt x="182" y="185"/>
                    <a:pt x="188" y="182"/>
                  </a:cubicBezTo>
                  <a:cubicBezTo>
                    <a:pt x="195" y="179"/>
                    <a:pt x="196" y="180"/>
                    <a:pt x="201" y="177"/>
                  </a:cubicBezTo>
                  <a:cubicBezTo>
                    <a:pt x="207" y="174"/>
                    <a:pt x="220" y="165"/>
                    <a:pt x="229" y="159"/>
                  </a:cubicBezTo>
                  <a:cubicBezTo>
                    <a:pt x="237" y="154"/>
                    <a:pt x="237" y="158"/>
                    <a:pt x="243" y="152"/>
                  </a:cubicBezTo>
                  <a:cubicBezTo>
                    <a:pt x="249" y="147"/>
                    <a:pt x="249" y="142"/>
                    <a:pt x="251" y="133"/>
                  </a:cubicBezTo>
                  <a:close/>
                  <a:moveTo>
                    <a:pt x="495" y="682"/>
                  </a:moveTo>
                  <a:cubicBezTo>
                    <a:pt x="495" y="680"/>
                    <a:pt x="490" y="680"/>
                    <a:pt x="486" y="681"/>
                  </a:cubicBezTo>
                  <a:cubicBezTo>
                    <a:pt x="484" y="681"/>
                    <a:pt x="482" y="683"/>
                    <a:pt x="481" y="685"/>
                  </a:cubicBezTo>
                  <a:cubicBezTo>
                    <a:pt x="462" y="717"/>
                    <a:pt x="462" y="717"/>
                    <a:pt x="462" y="717"/>
                  </a:cubicBezTo>
                  <a:cubicBezTo>
                    <a:pt x="460" y="721"/>
                    <a:pt x="461" y="726"/>
                    <a:pt x="465" y="728"/>
                  </a:cubicBezTo>
                  <a:cubicBezTo>
                    <a:pt x="472" y="732"/>
                    <a:pt x="472" y="732"/>
                    <a:pt x="472" y="732"/>
                  </a:cubicBezTo>
                  <a:cubicBezTo>
                    <a:pt x="474" y="732"/>
                    <a:pt x="475" y="733"/>
                    <a:pt x="477" y="732"/>
                  </a:cubicBezTo>
                  <a:cubicBezTo>
                    <a:pt x="480" y="732"/>
                    <a:pt x="487" y="731"/>
                    <a:pt x="491" y="728"/>
                  </a:cubicBezTo>
                  <a:cubicBezTo>
                    <a:pt x="494" y="727"/>
                    <a:pt x="495" y="724"/>
                    <a:pt x="496" y="722"/>
                  </a:cubicBezTo>
                  <a:cubicBezTo>
                    <a:pt x="496" y="712"/>
                    <a:pt x="497" y="685"/>
                    <a:pt x="495" y="682"/>
                  </a:cubicBezTo>
                  <a:close/>
                  <a:moveTo>
                    <a:pt x="1005" y="687"/>
                  </a:moveTo>
                  <a:cubicBezTo>
                    <a:pt x="974" y="698"/>
                    <a:pt x="974" y="698"/>
                    <a:pt x="974" y="698"/>
                  </a:cubicBezTo>
                  <a:cubicBezTo>
                    <a:pt x="954" y="706"/>
                    <a:pt x="954" y="706"/>
                    <a:pt x="954" y="706"/>
                  </a:cubicBezTo>
                  <a:cubicBezTo>
                    <a:pt x="954" y="707"/>
                    <a:pt x="953" y="707"/>
                    <a:pt x="953" y="708"/>
                  </a:cubicBezTo>
                  <a:cubicBezTo>
                    <a:pt x="943" y="721"/>
                    <a:pt x="943" y="721"/>
                    <a:pt x="943" y="721"/>
                  </a:cubicBezTo>
                  <a:cubicBezTo>
                    <a:pt x="943" y="722"/>
                    <a:pt x="942" y="722"/>
                    <a:pt x="942" y="723"/>
                  </a:cubicBezTo>
                  <a:cubicBezTo>
                    <a:pt x="939" y="725"/>
                    <a:pt x="924" y="733"/>
                    <a:pt x="925" y="736"/>
                  </a:cubicBezTo>
                  <a:cubicBezTo>
                    <a:pt x="926" y="740"/>
                    <a:pt x="910" y="751"/>
                    <a:pt x="906" y="754"/>
                  </a:cubicBezTo>
                  <a:cubicBezTo>
                    <a:pt x="905" y="754"/>
                    <a:pt x="905" y="755"/>
                    <a:pt x="904" y="755"/>
                  </a:cubicBezTo>
                  <a:cubicBezTo>
                    <a:pt x="893" y="778"/>
                    <a:pt x="893" y="778"/>
                    <a:pt x="893" y="778"/>
                  </a:cubicBezTo>
                  <a:cubicBezTo>
                    <a:pt x="891" y="783"/>
                    <a:pt x="862" y="789"/>
                    <a:pt x="856" y="789"/>
                  </a:cubicBezTo>
                  <a:cubicBezTo>
                    <a:pt x="851" y="789"/>
                    <a:pt x="867" y="805"/>
                    <a:pt x="874" y="812"/>
                  </a:cubicBezTo>
                  <a:cubicBezTo>
                    <a:pt x="875" y="813"/>
                    <a:pt x="875" y="816"/>
                    <a:pt x="874" y="817"/>
                  </a:cubicBezTo>
                  <a:cubicBezTo>
                    <a:pt x="867" y="824"/>
                    <a:pt x="867" y="824"/>
                    <a:pt x="867" y="824"/>
                  </a:cubicBezTo>
                  <a:cubicBezTo>
                    <a:pt x="867" y="824"/>
                    <a:pt x="867" y="824"/>
                    <a:pt x="867" y="825"/>
                  </a:cubicBezTo>
                  <a:cubicBezTo>
                    <a:pt x="865" y="828"/>
                    <a:pt x="862" y="838"/>
                    <a:pt x="862" y="841"/>
                  </a:cubicBezTo>
                  <a:cubicBezTo>
                    <a:pt x="862" y="844"/>
                    <a:pt x="863" y="851"/>
                    <a:pt x="863" y="855"/>
                  </a:cubicBezTo>
                  <a:cubicBezTo>
                    <a:pt x="863" y="856"/>
                    <a:pt x="863" y="857"/>
                    <a:pt x="862" y="857"/>
                  </a:cubicBezTo>
                  <a:cubicBezTo>
                    <a:pt x="836" y="889"/>
                    <a:pt x="836" y="889"/>
                    <a:pt x="836" y="889"/>
                  </a:cubicBezTo>
                  <a:cubicBezTo>
                    <a:pt x="834" y="892"/>
                    <a:pt x="836" y="896"/>
                    <a:pt x="839" y="896"/>
                  </a:cubicBezTo>
                  <a:cubicBezTo>
                    <a:pt x="841" y="896"/>
                    <a:pt x="842" y="896"/>
                    <a:pt x="843" y="895"/>
                  </a:cubicBezTo>
                  <a:cubicBezTo>
                    <a:pt x="847" y="894"/>
                    <a:pt x="873" y="880"/>
                    <a:pt x="875" y="879"/>
                  </a:cubicBezTo>
                  <a:cubicBezTo>
                    <a:pt x="875" y="879"/>
                    <a:pt x="875" y="879"/>
                    <a:pt x="875" y="879"/>
                  </a:cubicBezTo>
                  <a:cubicBezTo>
                    <a:pt x="909" y="858"/>
                    <a:pt x="909" y="858"/>
                    <a:pt x="909" y="858"/>
                  </a:cubicBezTo>
                  <a:cubicBezTo>
                    <a:pt x="909" y="858"/>
                    <a:pt x="910" y="857"/>
                    <a:pt x="910" y="857"/>
                  </a:cubicBezTo>
                  <a:cubicBezTo>
                    <a:pt x="913" y="852"/>
                    <a:pt x="928" y="827"/>
                    <a:pt x="931" y="818"/>
                  </a:cubicBezTo>
                  <a:cubicBezTo>
                    <a:pt x="934" y="809"/>
                    <a:pt x="931" y="800"/>
                    <a:pt x="931" y="797"/>
                  </a:cubicBezTo>
                  <a:cubicBezTo>
                    <a:pt x="931" y="793"/>
                    <a:pt x="958" y="779"/>
                    <a:pt x="962" y="776"/>
                  </a:cubicBezTo>
                  <a:cubicBezTo>
                    <a:pt x="965" y="772"/>
                    <a:pt x="970" y="758"/>
                    <a:pt x="970" y="751"/>
                  </a:cubicBezTo>
                  <a:cubicBezTo>
                    <a:pt x="970" y="746"/>
                    <a:pt x="966" y="737"/>
                    <a:pt x="964" y="733"/>
                  </a:cubicBezTo>
                  <a:cubicBezTo>
                    <a:pt x="963" y="731"/>
                    <a:pt x="963" y="728"/>
                    <a:pt x="965" y="727"/>
                  </a:cubicBezTo>
                  <a:cubicBezTo>
                    <a:pt x="992" y="714"/>
                    <a:pt x="992" y="714"/>
                    <a:pt x="992" y="714"/>
                  </a:cubicBezTo>
                  <a:cubicBezTo>
                    <a:pt x="993" y="713"/>
                    <a:pt x="994" y="713"/>
                    <a:pt x="995" y="713"/>
                  </a:cubicBezTo>
                  <a:cubicBezTo>
                    <a:pt x="998" y="715"/>
                    <a:pt x="998" y="715"/>
                    <a:pt x="998" y="715"/>
                  </a:cubicBezTo>
                  <a:cubicBezTo>
                    <a:pt x="1002" y="716"/>
                    <a:pt x="1006" y="711"/>
                    <a:pt x="1002" y="708"/>
                  </a:cubicBezTo>
                  <a:cubicBezTo>
                    <a:pt x="1002" y="708"/>
                    <a:pt x="1002" y="708"/>
                    <a:pt x="1002" y="708"/>
                  </a:cubicBezTo>
                  <a:cubicBezTo>
                    <a:pt x="1001" y="707"/>
                    <a:pt x="1001" y="704"/>
                    <a:pt x="1002" y="703"/>
                  </a:cubicBezTo>
                  <a:cubicBezTo>
                    <a:pt x="1010" y="693"/>
                    <a:pt x="1010" y="693"/>
                    <a:pt x="1010" y="693"/>
                  </a:cubicBezTo>
                  <a:cubicBezTo>
                    <a:pt x="1012" y="690"/>
                    <a:pt x="1009" y="685"/>
                    <a:pt x="1005" y="687"/>
                  </a:cubicBezTo>
                  <a:close/>
                  <a:moveTo>
                    <a:pt x="1480" y="576"/>
                  </a:moveTo>
                  <a:cubicBezTo>
                    <a:pt x="1483" y="568"/>
                    <a:pt x="1485" y="560"/>
                    <a:pt x="1480" y="576"/>
                  </a:cubicBezTo>
                  <a:close/>
                  <a:moveTo>
                    <a:pt x="1213" y="417"/>
                  </a:moveTo>
                  <a:cubicBezTo>
                    <a:pt x="1211" y="416"/>
                    <a:pt x="1209" y="416"/>
                    <a:pt x="1207" y="417"/>
                  </a:cubicBezTo>
                  <a:cubicBezTo>
                    <a:pt x="1197" y="420"/>
                    <a:pt x="1164" y="431"/>
                    <a:pt x="1161" y="432"/>
                  </a:cubicBezTo>
                  <a:cubicBezTo>
                    <a:pt x="1157" y="432"/>
                    <a:pt x="1143" y="446"/>
                    <a:pt x="1141" y="446"/>
                  </a:cubicBezTo>
                  <a:cubicBezTo>
                    <a:pt x="1139" y="446"/>
                    <a:pt x="1115" y="448"/>
                    <a:pt x="1105" y="448"/>
                  </a:cubicBezTo>
                  <a:cubicBezTo>
                    <a:pt x="1096" y="448"/>
                    <a:pt x="1083" y="459"/>
                    <a:pt x="1071" y="464"/>
                  </a:cubicBezTo>
                  <a:cubicBezTo>
                    <a:pt x="1059" y="469"/>
                    <a:pt x="1062" y="466"/>
                    <a:pt x="1056" y="466"/>
                  </a:cubicBezTo>
                  <a:cubicBezTo>
                    <a:pt x="1050" y="466"/>
                    <a:pt x="1053" y="465"/>
                    <a:pt x="1044" y="451"/>
                  </a:cubicBezTo>
                  <a:cubicBezTo>
                    <a:pt x="1034" y="437"/>
                    <a:pt x="1033" y="425"/>
                    <a:pt x="1014" y="410"/>
                  </a:cubicBezTo>
                  <a:cubicBezTo>
                    <a:pt x="994" y="394"/>
                    <a:pt x="1007" y="422"/>
                    <a:pt x="1004" y="432"/>
                  </a:cubicBezTo>
                  <a:cubicBezTo>
                    <a:pt x="1001" y="441"/>
                    <a:pt x="1016" y="468"/>
                    <a:pt x="1021" y="473"/>
                  </a:cubicBezTo>
                  <a:cubicBezTo>
                    <a:pt x="1027" y="478"/>
                    <a:pt x="1036" y="493"/>
                    <a:pt x="1038" y="494"/>
                  </a:cubicBezTo>
                  <a:cubicBezTo>
                    <a:pt x="1039" y="495"/>
                    <a:pt x="1056" y="500"/>
                    <a:pt x="1064" y="501"/>
                  </a:cubicBezTo>
                  <a:cubicBezTo>
                    <a:pt x="1071" y="503"/>
                    <a:pt x="1076" y="500"/>
                    <a:pt x="1095" y="476"/>
                  </a:cubicBezTo>
                  <a:cubicBezTo>
                    <a:pt x="1114" y="451"/>
                    <a:pt x="1092" y="489"/>
                    <a:pt x="1089" y="494"/>
                  </a:cubicBezTo>
                  <a:cubicBezTo>
                    <a:pt x="1086" y="500"/>
                    <a:pt x="1093" y="528"/>
                    <a:pt x="1097" y="523"/>
                  </a:cubicBezTo>
                  <a:cubicBezTo>
                    <a:pt x="1102" y="518"/>
                    <a:pt x="1113" y="499"/>
                    <a:pt x="1114" y="485"/>
                  </a:cubicBezTo>
                  <a:cubicBezTo>
                    <a:pt x="1115" y="471"/>
                    <a:pt x="1124" y="520"/>
                    <a:pt x="1130" y="506"/>
                  </a:cubicBezTo>
                  <a:cubicBezTo>
                    <a:pt x="1131" y="502"/>
                    <a:pt x="1133" y="498"/>
                    <a:pt x="1135" y="494"/>
                  </a:cubicBezTo>
                  <a:cubicBezTo>
                    <a:pt x="1139" y="487"/>
                    <a:pt x="1149" y="489"/>
                    <a:pt x="1149" y="497"/>
                  </a:cubicBezTo>
                  <a:cubicBezTo>
                    <a:pt x="1150" y="507"/>
                    <a:pt x="1151" y="519"/>
                    <a:pt x="1153" y="525"/>
                  </a:cubicBezTo>
                  <a:cubicBezTo>
                    <a:pt x="1159" y="540"/>
                    <a:pt x="1158" y="525"/>
                    <a:pt x="1163" y="520"/>
                  </a:cubicBezTo>
                  <a:cubicBezTo>
                    <a:pt x="1167" y="516"/>
                    <a:pt x="1165" y="513"/>
                    <a:pt x="1170" y="504"/>
                  </a:cubicBezTo>
                  <a:cubicBezTo>
                    <a:pt x="1175" y="494"/>
                    <a:pt x="1196" y="478"/>
                    <a:pt x="1205" y="464"/>
                  </a:cubicBezTo>
                  <a:cubicBezTo>
                    <a:pt x="1212" y="452"/>
                    <a:pt x="1212" y="438"/>
                    <a:pt x="1216" y="426"/>
                  </a:cubicBezTo>
                  <a:cubicBezTo>
                    <a:pt x="1218" y="423"/>
                    <a:pt x="1216" y="419"/>
                    <a:pt x="1213" y="417"/>
                  </a:cubicBezTo>
                  <a:close/>
                  <a:moveTo>
                    <a:pt x="1477" y="584"/>
                  </a:moveTo>
                  <a:cubicBezTo>
                    <a:pt x="1475" y="584"/>
                    <a:pt x="1472" y="588"/>
                    <a:pt x="1472" y="591"/>
                  </a:cubicBezTo>
                  <a:cubicBezTo>
                    <a:pt x="1472" y="595"/>
                    <a:pt x="1444" y="606"/>
                    <a:pt x="1440" y="606"/>
                  </a:cubicBezTo>
                  <a:cubicBezTo>
                    <a:pt x="1436" y="606"/>
                    <a:pt x="1437" y="605"/>
                    <a:pt x="1428" y="600"/>
                  </a:cubicBezTo>
                  <a:cubicBezTo>
                    <a:pt x="1419" y="596"/>
                    <a:pt x="1425" y="594"/>
                    <a:pt x="1425" y="587"/>
                  </a:cubicBezTo>
                  <a:cubicBezTo>
                    <a:pt x="1425" y="580"/>
                    <a:pt x="1429" y="587"/>
                    <a:pt x="1437" y="587"/>
                  </a:cubicBezTo>
                  <a:cubicBezTo>
                    <a:pt x="1444" y="587"/>
                    <a:pt x="1443" y="582"/>
                    <a:pt x="1457" y="564"/>
                  </a:cubicBezTo>
                  <a:cubicBezTo>
                    <a:pt x="1471" y="546"/>
                    <a:pt x="1457" y="559"/>
                    <a:pt x="1457" y="540"/>
                  </a:cubicBezTo>
                  <a:cubicBezTo>
                    <a:pt x="1457" y="522"/>
                    <a:pt x="1449" y="535"/>
                    <a:pt x="1447" y="533"/>
                  </a:cubicBezTo>
                  <a:cubicBezTo>
                    <a:pt x="1445" y="532"/>
                    <a:pt x="1434" y="525"/>
                    <a:pt x="1433" y="518"/>
                  </a:cubicBezTo>
                  <a:cubicBezTo>
                    <a:pt x="1431" y="511"/>
                    <a:pt x="1433" y="518"/>
                    <a:pt x="1436" y="518"/>
                  </a:cubicBezTo>
                  <a:cubicBezTo>
                    <a:pt x="1439" y="518"/>
                    <a:pt x="1443" y="518"/>
                    <a:pt x="1446" y="516"/>
                  </a:cubicBezTo>
                  <a:cubicBezTo>
                    <a:pt x="1450" y="514"/>
                    <a:pt x="1452" y="509"/>
                    <a:pt x="1456" y="502"/>
                  </a:cubicBezTo>
                  <a:cubicBezTo>
                    <a:pt x="1460" y="494"/>
                    <a:pt x="1454" y="465"/>
                    <a:pt x="1451" y="463"/>
                  </a:cubicBezTo>
                  <a:cubicBezTo>
                    <a:pt x="1449" y="462"/>
                    <a:pt x="1442" y="447"/>
                    <a:pt x="1438" y="438"/>
                  </a:cubicBezTo>
                  <a:cubicBezTo>
                    <a:pt x="1437" y="435"/>
                    <a:pt x="1433" y="435"/>
                    <a:pt x="1432" y="438"/>
                  </a:cubicBezTo>
                  <a:cubicBezTo>
                    <a:pt x="1419" y="458"/>
                    <a:pt x="1419" y="458"/>
                    <a:pt x="1419" y="458"/>
                  </a:cubicBezTo>
                  <a:cubicBezTo>
                    <a:pt x="1419" y="458"/>
                    <a:pt x="1417" y="461"/>
                    <a:pt x="1405" y="470"/>
                  </a:cubicBezTo>
                  <a:cubicBezTo>
                    <a:pt x="1393" y="479"/>
                    <a:pt x="1392" y="471"/>
                    <a:pt x="1381" y="470"/>
                  </a:cubicBezTo>
                  <a:cubicBezTo>
                    <a:pt x="1380" y="470"/>
                    <a:pt x="1378" y="470"/>
                    <a:pt x="1377" y="470"/>
                  </a:cubicBezTo>
                  <a:cubicBezTo>
                    <a:pt x="1374" y="470"/>
                    <a:pt x="1372" y="474"/>
                    <a:pt x="1374" y="476"/>
                  </a:cubicBezTo>
                  <a:cubicBezTo>
                    <a:pt x="1378" y="482"/>
                    <a:pt x="1384" y="489"/>
                    <a:pt x="1385" y="490"/>
                  </a:cubicBezTo>
                  <a:cubicBezTo>
                    <a:pt x="1387" y="491"/>
                    <a:pt x="1394" y="513"/>
                    <a:pt x="1394" y="515"/>
                  </a:cubicBezTo>
                  <a:cubicBezTo>
                    <a:pt x="1394" y="516"/>
                    <a:pt x="1395" y="523"/>
                    <a:pt x="1396" y="527"/>
                  </a:cubicBezTo>
                  <a:cubicBezTo>
                    <a:pt x="1396" y="529"/>
                    <a:pt x="1395" y="531"/>
                    <a:pt x="1393" y="532"/>
                  </a:cubicBezTo>
                  <a:cubicBezTo>
                    <a:pt x="1386" y="534"/>
                    <a:pt x="1370" y="538"/>
                    <a:pt x="1358" y="533"/>
                  </a:cubicBezTo>
                  <a:cubicBezTo>
                    <a:pt x="1346" y="528"/>
                    <a:pt x="1355" y="539"/>
                    <a:pt x="1358" y="543"/>
                  </a:cubicBezTo>
                  <a:cubicBezTo>
                    <a:pt x="1358" y="544"/>
                    <a:pt x="1359" y="545"/>
                    <a:pt x="1359" y="545"/>
                  </a:cubicBezTo>
                  <a:cubicBezTo>
                    <a:pt x="1359" y="579"/>
                    <a:pt x="1359" y="579"/>
                    <a:pt x="1359" y="579"/>
                  </a:cubicBezTo>
                  <a:cubicBezTo>
                    <a:pt x="1359" y="581"/>
                    <a:pt x="1378" y="597"/>
                    <a:pt x="1380" y="599"/>
                  </a:cubicBezTo>
                  <a:cubicBezTo>
                    <a:pt x="1380" y="599"/>
                    <a:pt x="1380" y="601"/>
                    <a:pt x="1379" y="604"/>
                  </a:cubicBezTo>
                  <a:cubicBezTo>
                    <a:pt x="1378" y="607"/>
                    <a:pt x="1374" y="608"/>
                    <a:pt x="1372" y="605"/>
                  </a:cubicBezTo>
                  <a:cubicBezTo>
                    <a:pt x="1371" y="602"/>
                    <a:pt x="1368" y="600"/>
                    <a:pt x="1364" y="598"/>
                  </a:cubicBezTo>
                  <a:cubicBezTo>
                    <a:pt x="1353" y="591"/>
                    <a:pt x="1350" y="624"/>
                    <a:pt x="1348" y="632"/>
                  </a:cubicBezTo>
                  <a:cubicBezTo>
                    <a:pt x="1346" y="640"/>
                    <a:pt x="1349" y="637"/>
                    <a:pt x="1353" y="654"/>
                  </a:cubicBezTo>
                  <a:cubicBezTo>
                    <a:pt x="1357" y="672"/>
                    <a:pt x="1386" y="670"/>
                    <a:pt x="1390" y="669"/>
                  </a:cubicBezTo>
                  <a:cubicBezTo>
                    <a:pt x="1394" y="668"/>
                    <a:pt x="1400" y="663"/>
                    <a:pt x="1410" y="652"/>
                  </a:cubicBezTo>
                  <a:cubicBezTo>
                    <a:pt x="1421" y="640"/>
                    <a:pt x="1414" y="638"/>
                    <a:pt x="1415" y="630"/>
                  </a:cubicBezTo>
                  <a:cubicBezTo>
                    <a:pt x="1417" y="622"/>
                    <a:pt x="1426" y="625"/>
                    <a:pt x="1433" y="622"/>
                  </a:cubicBezTo>
                  <a:cubicBezTo>
                    <a:pt x="1437" y="620"/>
                    <a:pt x="1440" y="622"/>
                    <a:pt x="1442" y="624"/>
                  </a:cubicBezTo>
                  <a:cubicBezTo>
                    <a:pt x="1443" y="624"/>
                    <a:pt x="1443" y="625"/>
                    <a:pt x="1443" y="626"/>
                  </a:cubicBezTo>
                  <a:cubicBezTo>
                    <a:pt x="1443" y="628"/>
                    <a:pt x="1443" y="631"/>
                    <a:pt x="1443" y="637"/>
                  </a:cubicBezTo>
                  <a:cubicBezTo>
                    <a:pt x="1443" y="645"/>
                    <a:pt x="1444" y="653"/>
                    <a:pt x="1449" y="654"/>
                  </a:cubicBezTo>
                  <a:cubicBezTo>
                    <a:pt x="1453" y="655"/>
                    <a:pt x="1456" y="647"/>
                    <a:pt x="1459" y="639"/>
                  </a:cubicBezTo>
                  <a:cubicBezTo>
                    <a:pt x="1461" y="631"/>
                    <a:pt x="1463" y="632"/>
                    <a:pt x="1477" y="587"/>
                  </a:cubicBezTo>
                  <a:cubicBezTo>
                    <a:pt x="1478" y="583"/>
                    <a:pt x="1480" y="579"/>
                    <a:pt x="1480" y="576"/>
                  </a:cubicBezTo>
                  <a:cubicBezTo>
                    <a:pt x="1479" y="580"/>
                    <a:pt x="1477" y="584"/>
                    <a:pt x="1477" y="584"/>
                  </a:cubicBezTo>
                  <a:close/>
                  <a:moveTo>
                    <a:pt x="823" y="125"/>
                  </a:moveTo>
                  <a:cubicBezTo>
                    <a:pt x="820" y="122"/>
                    <a:pt x="820" y="119"/>
                    <a:pt x="810" y="102"/>
                  </a:cubicBezTo>
                  <a:cubicBezTo>
                    <a:pt x="801" y="86"/>
                    <a:pt x="781" y="62"/>
                    <a:pt x="776" y="56"/>
                  </a:cubicBezTo>
                  <a:cubicBezTo>
                    <a:pt x="776" y="56"/>
                    <a:pt x="775" y="55"/>
                    <a:pt x="774" y="55"/>
                  </a:cubicBezTo>
                  <a:cubicBezTo>
                    <a:pt x="770" y="54"/>
                    <a:pt x="758" y="50"/>
                    <a:pt x="746" y="49"/>
                  </a:cubicBezTo>
                  <a:cubicBezTo>
                    <a:pt x="732" y="48"/>
                    <a:pt x="716" y="50"/>
                    <a:pt x="702" y="45"/>
                  </a:cubicBezTo>
                  <a:cubicBezTo>
                    <a:pt x="688" y="39"/>
                    <a:pt x="690" y="40"/>
                    <a:pt x="680" y="35"/>
                  </a:cubicBezTo>
                  <a:cubicBezTo>
                    <a:pt x="670" y="30"/>
                    <a:pt x="662" y="25"/>
                    <a:pt x="646" y="17"/>
                  </a:cubicBezTo>
                  <a:cubicBezTo>
                    <a:pt x="630" y="10"/>
                    <a:pt x="613" y="15"/>
                    <a:pt x="607" y="16"/>
                  </a:cubicBezTo>
                  <a:cubicBezTo>
                    <a:pt x="601" y="17"/>
                    <a:pt x="590" y="31"/>
                    <a:pt x="587" y="31"/>
                  </a:cubicBezTo>
                  <a:cubicBezTo>
                    <a:pt x="585" y="31"/>
                    <a:pt x="565" y="36"/>
                    <a:pt x="551" y="36"/>
                  </a:cubicBezTo>
                  <a:cubicBezTo>
                    <a:pt x="537" y="36"/>
                    <a:pt x="544" y="29"/>
                    <a:pt x="540" y="14"/>
                  </a:cubicBezTo>
                  <a:cubicBezTo>
                    <a:pt x="537" y="0"/>
                    <a:pt x="533" y="10"/>
                    <a:pt x="521" y="14"/>
                  </a:cubicBezTo>
                  <a:cubicBezTo>
                    <a:pt x="509" y="19"/>
                    <a:pt x="496" y="22"/>
                    <a:pt x="475" y="25"/>
                  </a:cubicBezTo>
                  <a:cubicBezTo>
                    <a:pt x="454" y="28"/>
                    <a:pt x="429" y="18"/>
                    <a:pt x="424" y="18"/>
                  </a:cubicBezTo>
                  <a:cubicBezTo>
                    <a:pt x="419" y="18"/>
                    <a:pt x="399" y="32"/>
                    <a:pt x="396" y="37"/>
                  </a:cubicBezTo>
                  <a:cubicBezTo>
                    <a:pt x="395" y="38"/>
                    <a:pt x="393" y="41"/>
                    <a:pt x="391" y="44"/>
                  </a:cubicBezTo>
                  <a:cubicBezTo>
                    <a:pt x="388" y="48"/>
                    <a:pt x="383" y="47"/>
                    <a:pt x="382" y="42"/>
                  </a:cubicBezTo>
                  <a:cubicBezTo>
                    <a:pt x="382" y="42"/>
                    <a:pt x="382" y="42"/>
                    <a:pt x="382" y="42"/>
                  </a:cubicBezTo>
                  <a:cubicBezTo>
                    <a:pt x="380" y="33"/>
                    <a:pt x="365" y="38"/>
                    <a:pt x="361" y="38"/>
                  </a:cubicBezTo>
                  <a:cubicBezTo>
                    <a:pt x="358" y="38"/>
                    <a:pt x="355" y="44"/>
                    <a:pt x="353" y="48"/>
                  </a:cubicBezTo>
                  <a:cubicBezTo>
                    <a:pt x="352" y="50"/>
                    <a:pt x="353" y="53"/>
                    <a:pt x="355" y="54"/>
                  </a:cubicBezTo>
                  <a:cubicBezTo>
                    <a:pt x="364" y="58"/>
                    <a:pt x="364" y="58"/>
                    <a:pt x="364" y="58"/>
                  </a:cubicBezTo>
                  <a:cubicBezTo>
                    <a:pt x="367" y="60"/>
                    <a:pt x="367" y="64"/>
                    <a:pt x="365" y="66"/>
                  </a:cubicBezTo>
                  <a:cubicBezTo>
                    <a:pt x="361" y="69"/>
                    <a:pt x="358" y="72"/>
                    <a:pt x="357" y="71"/>
                  </a:cubicBezTo>
                  <a:cubicBezTo>
                    <a:pt x="355" y="71"/>
                    <a:pt x="333" y="73"/>
                    <a:pt x="320" y="73"/>
                  </a:cubicBezTo>
                  <a:cubicBezTo>
                    <a:pt x="312" y="73"/>
                    <a:pt x="304" y="78"/>
                    <a:pt x="299" y="82"/>
                  </a:cubicBezTo>
                  <a:cubicBezTo>
                    <a:pt x="297" y="83"/>
                    <a:pt x="297" y="87"/>
                    <a:pt x="299" y="89"/>
                  </a:cubicBezTo>
                  <a:cubicBezTo>
                    <a:pt x="301" y="92"/>
                    <a:pt x="305" y="96"/>
                    <a:pt x="308" y="95"/>
                  </a:cubicBezTo>
                  <a:cubicBezTo>
                    <a:pt x="314" y="95"/>
                    <a:pt x="316" y="96"/>
                    <a:pt x="318" y="95"/>
                  </a:cubicBezTo>
                  <a:cubicBezTo>
                    <a:pt x="320" y="95"/>
                    <a:pt x="333" y="90"/>
                    <a:pt x="340" y="87"/>
                  </a:cubicBezTo>
                  <a:cubicBezTo>
                    <a:pt x="342" y="86"/>
                    <a:pt x="345" y="88"/>
                    <a:pt x="346" y="90"/>
                  </a:cubicBezTo>
                  <a:cubicBezTo>
                    <a:pt x="347" y="92"/>
                    <a:pt x="349" y="95"/>
                    <a:pt x="351" y="95"/>
                  </a:cubicBezTo>
                  <a:cubicBezTo>
                    <a:pt x="355" y="94"/>
                    <a:pt x="353" y="99"/>
                    <a:pt x="353" y="99"/>
                  </a:cubicBezTo>
                  <a:cubicBezTo>
                    <a:pt x="353" y="99"/>
                    <a:pt x="354" y="104"/>
                    <a:pt x="353" y="123"/>
                  </a:cubicBezTo>
                  <a:cubicBezTo>
                    <a:pt x="353" y="141"/>
                    <a:pt x="367" y="128"/>
                    <a:pt x="367" y="125"/>
                  </a:cubicBezTo>
                  <a:cubicBezTo>
                    <a:pt x="368" y="123"/>
                    <a:pt x="372" y="119"/>
                    <a:pt x="377" y="112"/>
                  </a:cubicBezTo>
                  <a:cubicBezTo>
                    <a:pt x="381" y="104"/>
                    <a:pt x="375" y="91"/>
                    <a:pt x="371" y="85"/>
                  </a:cubicBezTo>
                  <a:cubicBezTo>
                    <a:pt x="368" y="79"/>
                    <a:pt x="397" y="61"/>
                    <a:pt x="399" y="59"/>
                  </a:cubicBezTo>
                  <a:cubicBezTo>
                    <a:pt x="400" y="57"/>
                    <a:pt x="399" y="64"/>
                    <a:pt x="399" y="67"/>
                  </a:cubicBezTo>
                  <a:cubicBezTo>
                    <a:pt x="399" y="68"/>
                    <a:pt x="399" y="69"/>
                    <a:pt x="399" y="70"/>
                  </a:cubicBezTo>
                  <a:cubicBezTo>
                    <a:pt x="401" y="74"/>
                    <a:pt x="406" y="86"/>
                    <a:pt x="409" y="86"/>
                  </a:cubicBezTo>
                  <a:cubicBezTo>
                    <a:pt x="410" y="86"/>
                    <a:pt x="413" y="91"/>
                    <a:pt x="414" y="94"/>
                  </a:cubicBezTo>
                  <a:cubicBezTo>
                    <a:pt x="414" y="95"/>
                    <a:pt x="415" y="96"/>
                    <a:pt x="416" y="97"/>
                  </a:cubicBezTo>
                  <a:cubicBezTo>
                    <a:pt x="419" y="98"/>
                    <a:pt x="425" y="102"/>
                    <a:pt x="432" y="108"/>
                  </a:cubicBezTo>
                  <a:cubicBezTo>
                    <a:pt x="442" y="117"/>
                    <a:pt x="458" y="115"/>
                    <a:pt x="467" y="116"/>
                  </a:cubicBezTo>
                  <a:cubicBezTo>
                    <a:pt x="476" y="118"/>
                    <a:pt x="479" y="114"/>
                    <a:pt x="485" y="109"/>
                  </a:cubicBezTo>
                  <a:cubicBezTo>
                    <a:pt x="491" y="103"/>
                    <a:pt x="492" y="99"/>
                    <a:pt x="492" y="97"/>
                  </a:cubicBezTo>
                  <a:cubicBezTo>
                    <a:pt x="492" y="95"/>
                    <a:pt x="494" y="87"/>
                    <a:pt x="508" y="74"/>
                  </a:cubicBezTo>
                  <a:cubicBezTo>
                    <a:pt x="519" y="63"/>
                    <a:pt x="525" y="72"/>
                    <a:pt x="527" y="77"/>
                  </a:cubicBezTo>
                  <a:cubicBezTo>
                    <a:pt x="528" y="78"/>
                    <a:pt x="527" y="80"/>
                    <a:pt x="526" y="81"/>
                  </a:cubicBezTo>
                  <a:cubicBezTo>
                    <a:pt x="524" y="85"/>
                    <a:pt x="520" y="92"/>
                    <a:pt x="520" y="95"/>
                  </a:cubicBezTo>
                  <a:cubicBezTo>
                    <a:pt x="520" y="98"/>
                    <a:pt x="532" y="100"/>
                    <a:pt x="536" y="101"/>
                  </a:cubicBezTo>
                  <a:cubicBezTo>
                    <a:pt x="540" y="101"/>
                    <a:pt x="542" y="103"/>
                    <a:pt x="554" y="109"/>
                  </a:cubicBezTo>
                  <a:cubicBezTo>
                    <a:pt x="565" y="115"/>
                    <a:pt x="574" y="117"/>
                    <a:pt x="588" y="124"/>
                  </a:cubicBezTo>
                  <a:cubicBezTo>
                    <a:pt x="601" y="130"/>
                    <a:pt x="612" y="120"/>
                    <a:pt x="615" y="117"/>
                  </a:cubicBezTo>
                  <a:cubicBezTo>
                    <a:pt x="618" y="115"/>
                    <a:pt x="620" y="109"/>
                    <a:pt x="624" y="99"/>
                  </a:cubicBezTo>
                  <a:cubicBezTo>
                    <a:pt x="628" y="90"/>
                    <a:pt x="636" y="98"/>
                    <a:pt x="646" y="95"/>
                  </a:cubicBezTo>
                  <a:cubicBezTo>
                    <a:pt x="656" y="92"/>
                    <a:pt x="678" y="102"/>
                    <a:pt x="682" y="104"/>
                  </a:cubicBezTo>
                  <a:cubicBezTo>
                    <a:pt x="682" y="104"/>
                    <a:pt x="683" y="105"/>
                    <a:pt x="683" y="105"/>
                  </a:cubicBezTo>
                  <a:cubicBezTo>
                    <a:pt x="703" y="123"/>
                    <a:pt x="703" y="123"/>
                    <a:pt x="703" y="123"/>
                  </a:cubicBezTo>
                  <a:cubicBezTo>
                    <a:pt x="704" y="123"/>
                    <a:pt x="704" y="124"/>
                    <a:pt x="704" y="124"/>
                  </a:cubicBezTo>
                  <a:cubicBezTo>
                    <a:pt x="740" y="141"/>
                    <a:pt x="740" y="141"/>
                    <a:pt x="740" y="141"/>
                  </a:cubicBezTo>
                  <a:cubicBezTo>
                    <a:pt x="740" y="141"/>
                    <a:pt x="740" y="141"/>
                    <a:pt x="740" y="141"/>
                  </a:cubicBezTo>
                  <a:cubicBezTo>
                    <a:pt x="742" y="142"/>
                    <a:pt x="761" y="154"/>
                    <a:pt x="772" y="160"/>
                  </a:cubicBezTo>
                  <a:cubicBezTo>
                    <a:pt x="783" y="166"/>
                    <a:pt x="800" y="173"/>
                    <a:pt x="801" y="174"/>
                  </a:cubicBezTo>
                  <a:cubicBezTo>
                    <a:pt x="802" y="174"/>
                    <a:pt x="802" y="174"/>
                    <a:pt x="802" y="174"/>
                  </a:cubicBezTo>
                  <a:cubicBezTo>
                    <a:pt x="803" y="175"/>
                    <a:pt x="813" y="180"/>
                    <a:pt x="820" y="184"/>
                  </a:cubicBezTo>
                  <a:cubicBezTo>
                    <a:pt x="823" y="185"/>
                    <a:pt x="827" y="183"/>
                    <a:pt x="827" y="180"/>
                  </a:cubicBezTo>
                  <a:cubicBezTo>
                    <a:pt x="828" y="171"/>
                    <a:pt x="830" y="158"/>
                    <a:pt x="830" y="155"/>
                  </a:cubicBezTo>
                  <a:cubicBezTo>
                    <a:pt x="831" y="150"/>
                    <a:pt x="835" y="145"/>
                    <a:pt x="834" y="138"/>
                  </a:cubicBezTo>
                  <a:cubicBezTo>
                    <a:pt x="832" y="130"/>
                    <a:pt x="827" y="129"/>
                    <a:pt x="823" y="125"/>
                  </a:cubicBezTo>
                  <a:close/>
                  <a:moveTo>
                    <a:pt x="674" y="826"/>
                  </a:moveTo>
                  <a:cubicBezTo>
                    <a:pt x="673" y="823"/>
                    <a:pt x="670" y="820"/>
                    <a:pt x="667" y="820"/>
                  </a:cubicBezTo>
                  <a:cubicBezTo>
                    <a:pt x="656" y="818"/>
                    <a:pt x="631" y="815"/>
                    <a:pt x="628" y="815"/>
                  </a:cubicBezTo>
                  <a:cubicBezTo>
                    <a:pt x="625" y="815"/>
                    <a:pt x="623" y="836"/>
                    <a:pt x="623" y="837"/>
                  </a:cubicBezTo>
                  <a:cubicBezTo>
                    <a:pt x="623" y="838"/>
                    <a:pt x="629" y="846"/>
                    <a:pt x="632" y="851"/>
                  </a:cubicBezTo>
                  <a:cubicBezTo>
                    <a:pt x="633" y="853"/>
                    <a:pt x="636" y="854"/>
                    <a:pt x="638" y="854"/>
                  </a:cubicBezTo>
                  <a:cubicBezTo>
                    <a:pt x="661" y="854"/>
                    <a:pt x="661" y="854"/>
                    <a:pt x="661" y="854"/>
                  </a:cubicBezTo>
                  <a:cubicBezTo>
                    <a:pt x="663" y="854"/>
                    <a:pt x="665" y="853"/>
                    <a:pt x="666" y="851"/>
                  </a:cubicBezTo>
                  <a:cubicBezTo>
                    <a:pt x="674" y="843"/>
                    <a:pt x="674" y="843"/>
                    <a:pt x="674" y="843"/>
                  </a:cubicBezTo>
                  <a:cubicBezTo>
                    <a:pt x="676" y="841"/>
                    <a:pt x="677" y="838"/>
                    <a:pt x="676" y="835"/>
                  </a:cubicBezTo>
                  <a:lnTo>
                    <a:pt x="674" y="826"/>
                  </a:lnTo>
                  <a:close/>
                  <a:moveTo>
                    <a:pt x="681" y="280"/>
                  </a:moveTo>
                  <a:cubicBezTo>
                    <a:pt x="680" y="280"/>
                    <a:pt x="667" y="271"/>
                    <a:pt x="657" y="265"/>
                  </a:cubicBezTo>
                  <a:cubicBezTo>
                    <a:pt x="651" y="262"/>
                    <a:pt x="644" y="269"/>
                    <a:pt x="639" y="276"/>
                  </a:cubicBezTo>
                  <a:cubicBezTo>
                    <a:pt x="635" y="281"/>
                    <a:pt x="634" y="289"/>
                    <a:pt x="637" y="295"/>
                  </a:cubicBezTo>
                  <a:cubicBezTo>
                    <a:pt x="640" y="300"/>
                    <a:pt x="645" y="304"/>
                    <a:pt x="651" y="304"/>
                  </a:cubicBezTo>
                  <a:cubicBezTo>
                    <a:pt x="671" y="307"/>
                    <a:pt x="671" y="307"/>
                    <a:pt x="671" y="307"/>
                  </a:cubicBezTo>
                  <a:cubicBezTo>
                    <a:pt x="682" y="308"/>
                    <a:pt x="691" y="300"/>
                    <a:pt x="691" y="290"/>
                  </a:cubicBezTo>
                  <a:cubicBezTo>
                    <a:pt x="691" y="289"/>
                    <a:pt x="691" y="288"/>
                    <a:pt x="691" y="286"/>
                  </a:cubicBezTo>
                  <a:cubicBezTo>
                    <a:pt x="689" y="271"/>
                    <a:pt x="682" y="280"/>
                    <a:pt x="681" y="280"/>
                  </a:cubicBezTo>
                  <a:close/>
                  <a:moveTo>
                    <a:pt x="794" y="196"/>
                  </a:moveTo>
                  <a:cubicBezTo>
                    <a:pt x="788" y="198"/>
                    <a:pt x="791" y="200"/>
                    <a:pt x="791" y="200"/>
                  </a:cubicBezTo>
                  <a:cubicBezTo>
                    <a:pt x="813" y="207"/>
                    <a:pt x="813" y="207"/>
                    <a:pt x="813" y="207"/>
                  </a:cubicBezTo>
                  <a:cubicBezTo>
                    <a:pt x="821" y="199"/>
                    <a:pt x="821" y="199"/>
                    <a:pt x="821" y="199"/>
                  </a:cubicBezTo>
                  <a:cubicBezTo>
                    <a:pt x="821" y="199"/>
                    <a:pt x="817" y="195"/>
                    <a:pt x="808" y="192"/>
                  </a:cubicBezTo>
                  <a:cubicBezTo>
                    <a:pt x="799" y="189"/>
                    <a:pt x="801" y="194"/>
                    <a:pt x="794" y="196"/>
                  </a:cubicBezTo>
                  <a:close/>
                  <a:moveTo>
                    <a:pt x="532" y="863"/>
                  </a:moveTo>
                  <a:cubicBezTo>
                    <a:pt x="519" y="857"/>
                    <a:pt x="519" y="857"/>
                    <a:pt x="506" y="854"/>
                  </a:cubicBezTo>
                  <a:cubicBezTo>
                    <a:pt x="493" y="850"/>
                    <a:pt x="496" y="874"/>
                    <a:pt x="496" y="878"/>
                  </a:cubicBezTo>
                  <a:cubicBezTo>
                    <a:pt x="496" y="880"/>
                    <a:pt x="514" y="888"/>
                    <a:pt x="525" y="893"/>
                  </a:cubicBezTo>
                  <a:cubicBezTo>
                    <a:pt x="529" y="895"/>
                    <a:pt x="534" y="892"/>
                    <a:pt x="535" y="888"/>
                  </a:cubicBezTo>
                  <a:cubicBezTo>
                    <a:pt x="538" y="880"/>
                    <a:pt x="541" y="867"/>
                    <a:pt x="532" y="863"/>
                  </a:cubicBezTo>
                  <a:close/>
                  <a:moveTo>
                    <a:pt x="301" y="718"/>
                  </a:moveTo>
                  <a:cubicBezTo>
                    <a:pt x="298" y="714"/>
                    <a:pt x="292" y="715"/>
                    <a:pt x="290" y="719"/>
                  </a:cubicBezTo>
                  <a:cubicBezTo>
                    <a:pt x="288" y="725"/>
                    <a:pt x="288" y="725"/>
                    <a:pt x="288" y="725"/>
                  </a:cubicBezTo>
                  <a:cubicBezTo>
                    <a:pt x="287" y="727"/>
                    <a:pt x="288" y="730"/>
                    <a:pt x="289" y="732"/>
                  </a:cubicBezTo>
                  <a:cubicBezTo>
                    <a:pt x="293" y="736"/>
                    <a:pt x="300" y="744"/>
                    <a:pt x="308" y="748"/>
                  </a:cubicBezTo>
                  <a:cubicBezTo>
                    <a:pt x="309" y="749"/>
                    <a:pt x="310" y="749"/>
                    <a:pt x="311" y="749"/>
                  </a:cubicBezTo>
                  <a:cubicBezTo>
                    <a:pt x="311" y="749"/>
                    <a:pt x="311" y="749"/>
                    <a:pt x="311" y="749"/>
                  </a:cubicBezTo>
                  <a:cubicBezTo>
                    <a:pt x="317" y="749"/>
                    <a:pt x="320" y="743"/>
                    <a:pt x="317" y="739"/>
                  </a:cubicBezTo>
                  <a:lnTo>
                    <a:pt x="301" y="718"/>
                  </a:lnTo>
                  <a:close/>
                  <a:moveTo>
                    <a:pt x="282" y="760"/>
                  </a:moveTo>
                  <a:cubicBezTo>
                    <a:pt x="270" y="751"/>
                    <a:pt x="270" y="751"/>
                    <a:pt x="270" y="751"/>
                  </a:cubicBezTo>
                  <a:cubicBezTo>
                    <a:pt x="268" y="750"/>
                    <a:pt x="267" y="749"/>
                    <a:pt x="266" y="749"/>
                  </a:cubicBezTo>
                  <a:cubicBezTo>
                    <a:pt x="261" y="749"/>
                    <a:pt x="261" y="749"/>
                    <a:pt x="261" y="749"/>
                  </a:cubicBezTo>
                  <a:cubicBezTo>
                    <a:pt x="254" y="749"/>
                    <a:pt x="252" y="757"/>
                    <a:pt x="257" y="761"/>
                  </a:cubicBezTo>
                  <a:cubicBezTo>
                    <a:pt x="271" y="772"/>
                    <a:pt x="271" y="772"/>
                    <a:pt x="271" y="772"/>
                  </a:cubicBezTo>
                  <a:cubicBezTo>
                    <a:pt x="271" y="772"/>
                    <a:pt x="272" y="772"/>
                    <a:pt x="272" y="772"/>
                  </a:cubicBezTo>
                  <a:cubicBezTo>
                    <a:pt x="275" y="775"/>
                    <a:pt x="280" y="775"/>
                    <a:pt x="282" y="771"/>
                  </a:cubicBezTo>
                  <a:cubicBezTo>
                    <a:pt x="284" y="769"/>
                    <a:pt x="284" y="769"/>
                    <a:pt x="284" y="769"/>
                  </a:cubicBezTo>
                  <a:cubicBezTo>
                    <a:pt x="285" y="766"/>
                    <a:pt x="285" y="762"/>
                    <a:pt x="282" y="760"/>
                  </a:cubicBezTo>
                  <a:close/>
                  <a:moveTo>
                    <a:pt x="179" y="866"/>
                  </a:moveTo>
                  <a:cubicBezTo>
                    <a:pt x="178" y="863"/>
                    <a:pt x="175" y="863"/>
                    <a:pt x="172" y="864"/>
                  </a:cubicBezTo>
                  <a:cubicBezTo>
                    <a:pt x="127" y="880"/>
                    <a:pt x="127" y="880"/>
                    <a:pt x="127" y="880"/>
                  </a:cubicBezTo>
                  <a:cubicBezTo>
                    <a:pt x="126" y="881"/>
                    <a:pt x="124" y="881"/>
                    <a:pt x="123" y="881"/>
                  </a:cubicBezTo>
                  <a:cubicBezTo>
                    <a:pt x="117" y="880"/>
                    <a:pt x="96" y="876"/>
                    <a:pt x="97" y="875"/>
                  </a:cubicBezTo>
                  <a:cubicBezTo>
                    <a:pt x="98" y="873"/>
                    <a:pt x="72" y="865"/>
                    <a:pt x="61" y="857"/>
                  </a:cubicBezTo>
                  <a:cubicBezTo>
                    <a:pt x="49" y="850"/>
                    <a:pt x="53" y="857"/>
                    <a:pt x="53" y="857"/>
                  </a:cubicBezTo>
                  <a:cubicBezTo>
                    <a:pt x="53" y="857"/>
                    <a:pt x="15" y="880"/>
                    <a:pt x="7" y="877"/>
                  </a:cubicBezTo>
                  <a:cubicBezTo>
                    <a:pt x="0" y="874"/>
                    <a:pt x="20" y="900"/>
                    <a:pt x="23" y="896"/>
                  </a:cubicBezTo>
                  <a:cubicBezTo>
                    <a:pt x="27" y="892"/>
                    <a:pt x="43" y="878"/>
                    <a:pt x="51" y="877"/>
                  </a:cubicBezTo>
                  <a:cubicBezTo>
                    <a:pt x="57" y="876"/>
                    <a:pt x="59" y="879"/>
                    <a:pt x="60" y="881"/>
                  </a:cubicBezTo>
                  <a:cubicBezTo>
                    <a:pt x="61" y="882"/>
                    <a:pt x="61" y="883"/>
                    <a:pt x="62" y="883"/>
                  </a:cubicBezTo>
                  <a:cubicBezTo>
                    <a:pt x="68" y="887"/>
                    <a:pt x="91" y="902"/>
                    <a:pt x="96" y="906"/>
                  </a:cubicBezTo>
                  <a:cubicBezTo>
                    <a:pt x="100" y="909"/>
                    <a:pt x="103" y="908"/>
                    <a:pt x="105" y="907"/>
                  </a:cubicBezTo>
                  <a:cubicBezTo>
                    <a:pt x="106" y="906"/>
                    <a:pt x="107" y="906"/>
                    <a:pt x="109" y="906"/>
                  </a:cubicBezTo>
                  <a:cubicBezTo>
                    <a:pt x="144" y="906"/>
                    <a:pt x="144" y="906"/>
                    <a:pt x="144" y="906"/>
                  </a:cubicBezTo>
                  <a:cubicBezTo>
                    <a:pt x="144" y="906"/>
                    <a:pt x="145" y="906"/>
                    <a:pt x="146" y="905"/>
                  </a:cubicBezTo>
                  <a:cubicBezTo>
                    <a:pt x="166" y="896"/>
                    <a:pt x="166" y="896"/>
                    <a:pt x="166" y="896"/>
                  </a:cubicBezTo>
                  <a:cubicBezTo>
                    <a:pt x="166" y="896"/>
                    <a:pt x="167" y="896"/>
                    <a:pt x="167" y="895"/>
                  </a:cubicBezTo>
                  <a:cubicBezTo>
                    <a:pt x="184" y="881"/>
                    <a:pt x="184" y="881"/>
                    <a:pt x="184" y="881"/>
                  </a:cubicBezTo>
                  <a:cubicBezTo>
                    <a:pt x="187" y="879"/>
                    <a:pt x="187" y="875"/>
                    <a:pt x="185" y="872"/>
                  </a:cubicBezTo>
                  <a:lnTo>
                    <a:pt x="179" y="86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8"/>
            <p:cNvSpPr>
              <a:spLocks noEditPoints="1"/>
            </p:cNvSpPr>
            <p:nvPr/>
          </p:nvSpPr>
          <p:spPr bwMode="auto">
            <a:xfrm>
              <a:off x="4552950" y="3449638"/>
              <a:ext cx="931863" cy="341313"/>
            </a:xfrm>
            <a:custGeom>
              <a:avLst/>
              <a:gdLst>
                <a:gd name="T0" fmla="*/ 1142 w 1173"/>
                <a:gd name="T1" fmla="*/ 101 h 429"/>
                <a:gd name="T2" fmla="*/ 1054 w 1173"/>
                <a:gd name="T3" fmla="*/ 137 h 429"/>
                <a:gd name="T4" fmla="*/ 960 w 1173"/>
                <a:gd name="T5" fmla="*/ 182 h 429"/>
                <a:gd name="T6" fmla="*/ 866 w 1173"/>
                <a:gd name="T7" fmla="*/ 216 h 429"/>
                <a:gd name="T8" fmla="*/ 738 w 1173"/>
                <a:gd name="T9" fmla="*/ 332 h 429"/>
                <a:gd name="T10" fmla="*/ 632 w 1173"/>
                <a:gd name="T11" fmla="*/ 344 h 429"/>
                <a:gd name="T12" fmla="*/ 662 w 1173"/>
                <a:gd name="T13" fmla="*/ 295 h 429"/>
                <a:gd name="T14" fmla="*/ 716 w 1173"/>
                <a:gd name="T15" fmla="*/ 193 h 429"/>
                <a:gd name="T16" fmla="*/ 863 w 1173"/>
                <a:gd name="T17" fmla="*/ 119 h 429"/>
                <a:gd name="T18" fmla="*/ 961 w 1173"/>
                <a:gd name="T19" fmla="*/ 75 h 429"/>
                <a:gd name="T20" fmla="*/ 1110 w 1173"/>
                <a:gd name="T21" fmla="*/ 54 h 429"/>
                <a:gd name="T22" fmla="*/ 595 w 1173"/>
                <a:gd name="T23" fmla="*/ 391 h 429"/>
                <a:gd name="T24" fmla="*/ 553 w 1173"/>
                <a:gd name="T25" fmla="*/ 428 h 429"/>
                <a:gd name="T26" fmla="*/ 618 w 1173"/>
                <a:gd name="T27" fmla="*/ 400 h 429"/>
                <a:gd name="T28" fmla="*/ 603 w 1173"/>
                <a:gd name="T29" fmla="*/ 383 h 429"/>
                <a:gd name="T30" fmla="*/ 400 w 1173"/>
                <a:gd name="T31" fmla="*/ 367 h 429"/>
                <a:gd name="T32" fmla="*/ 400 w 1173"/>
                <a:gd name="T33" fmla="*/ 398 h 429"/>
                <a:gd name="T34" fmla="*/ 468 w 1173"/>
                <a:gd name="T35" fmla="*/ 344 h 429"/>
                <a:gd name="T36" fmla="*/ 327 w 1173"/>
                <a:gd name="T37" fmla="*/ 422 h 429"/>
                <a:gd name="T38" fmla="*/ 327 w 1173"/>
                <a:gd name="T39" fmla="*/ 406 h 429"/>
                <a:gd name="T40" fmla="*/ 945 w 1173"/>
                <a:gd name="T41" fmla="*/ 25 h 429"/>
                <a:gd name="T42" fmla="*/ 945 w 1173"/>
                <a:gd name="T43" fmla="*/ 36 h 429"/>
                <a:gd name="T44" fmla="*/ 818 w 1173"/>
                <a:gd name="T45" fmla="*/ 68 h 429"/>
                <a:gd name="T46" fmla="*/ 875 w 1173"/>
                <a:gd name="T47" fmla="*/ 25 h 429"/>
                <a:gd name="T48" fmla="*/ 781 w 1173"/>
                <a:gd name="T49" fmla="*/ 25 h 429"/>
                <a:gd name="T50" fmla="*/ 710 w 1173"/>
                <a:gd name="T51" fmla="*/ 42 h 429"/>
                <a:gd name="T52" fmla="*/ 762 w 1173"/>
                <a:gd name="T53" fmla="*/ 75 h 429"/>
                <a:gd name="T54" fmla="*/ 592 w 1173"/>
                <a:gd name="T55" fmla="*/ 84 h 429"/>
                <a:gd name="T56" fmla="*/ 658 w 1173"/>
                <a:gd name="T57" fmla="*/ 76 h 429"/>
                <a:gd name="T58" fmla="*/ 700 w 1173"/>
                <a:gd name="T59" fmla="*/ 36 h 429"/>
                <a:gd name="T60" fmla="*/ 613 w 1173"/>
                <a:gd name="T61" fmla="*/ 36 h 429"/>
                <a:gd name="T62" fmla="*/ 538 w 1173"/>
                <a:gd name="T63" fmla="*/ 18 h 429"/>
                <a:gd name="T64" fmla="*/ 553 w 1173"/>
                <a:gd name="T65" fmla="*/ 53 h 429"/>
                <a:gd name="T66" fmla="*/ 504 w 1173"/>
                <a:gd name="T67" fmla="*/ 75 h 429"/>
                <a:gd name="T68" fmla="*/ 437 w 1173"/>
                <a:gd name="T69" fmla="*/ 72 h 429"/>
                <a:gd name="T70" fmla="*/ 312 w 1173"/>
                <a:gd name="T71" fmla="*/ 70 h 429"/>
                <a:gd name="T72" fmla="*/ 201 w 1173"/>
                <a:gd name="T73" fmla="*/ 32 h 429"/>
                <a:gd name="T74" fmla="*/ 125 w 1173"/>
                <a:gd name="T75" fmla="*/ 69 h 429"/>
                <a:gd name="T76" fmla="*/ 101 w 1173"/>
                <a:gd name="T77" fmla="*/ 111 h 429"/>
                <a:gd name="T78" fmla="*/ 216 w 1173"/>
                <a:gd name="T79" fmla="*/ 123 h 429"/>
                <a:gd name="T80" fmla="*/ 335 w 1173"/>
                <a:gd name="T81" fmla="*/ 140 h 429"/>
                <a:gd name="T82" fmla="*/ 437 w 1173"/>
                <a:gd name="T83" fmla="*/ 116 h 429"/>
                <a:gd name="T84" fmla="*/ 518 w 1173"/>
                <a:gd name="T85" fmla="*/ 107 h 429"/>
                <a:gd name="T86" fmla="*/ 267 w 1173"/>
                <a:gd name="T87" fmla="*/ 274 h 429"/>
                <a:gd name="T88" fmla="*/ 209 w 1173"/>
                <a:gd name="T89" fmla="*/ 243 h 429"/>
                <a:gd name="T90" fmla="*/ 167 w 1173"/>
                <a:gd name="T91" fmla="*/ 197 h 429"/>
                <a:gd name="T92" fmla="*/ 66 w 1173"/>
                <a:gd name="T93" fmla="*/ 196 h 429"/>
                <a:gd name="T94" fmla="*/ 52 w 1173"/>
                <a:gd name="T95" fmla="*/ 256 h 429"/>
                <a:gd name="T96" fmla="*/ 149 w 1173"/>
                <a:gd name="T97" fmla="*/ 286 h 429"/>
                <a:gd name="T98" fmla="*/ 253 w 1173"/>
                <a:gd name="T99" fmla="*/ 327 h 429"/>
                <a:gd name="T100" fmla="*/ 267 w 1173"/>
                <a:gd name="T101" fmla="*/ 274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73" h="429">
                  <a:moveTo>
                    <a:pt x="1173" y="60"/>
                  </a:moveTo>
                  <a:cubicBezTo>
                    <a:pt x="1173" y="60"/>
                    <a:pt x="1168" y="72"/>
                    <a:pt x="1166" y="73"/>
                  </a:cubicBezTo>
                  <a:cubicBezTo>
                    <a:pt x="1164" y="74"/>
                    <a:pt x="1150" y="96"/>
                    <a:pt x="1142" y="101"/>
                  </a:cubicBezTo>
                  <a:cubicBezTo>
                    <a:pt x="1134" y="107"/>
                    <a:pt x="1115" y="114"/>
                    <a:pt x="1108" y="115"/>
                  </a:cubicBezTo>
                  <a:cubicBezTo>
                    <a:pt x="1101" y="116"/>
                    <a:pt x="1081" y="114"/>
                    <a:pt x="1074" y="119"/>
                  </a:cubicBezTo>
                  <a:cubicBezTo>
                    <a:pt x="1067" y="123"/>
                    <a:pt x="1067" y="130"/>
                    <a:pt x="1054" y="137"/>
                  </a:cubicBezTo>
                  <a:cubicBezTo>
                    <a:pt x="1040" y="144"/>
                    <a:pt x="1028" y="159"/>
                    <a:pt x="1016" y="163"/>
                  </a:cubicBezTo>
                  <a:cubicBezTo>
                    <a:pt x="1003" y="166"/>
                    <a:pt x="1011" y="161"/>
                    <a:pt x="993" y="170"/>
                  </a:cubicBezTo>
                  <a:cubicBezTo>
                    <a:pt x="975" y="178"/>
                    <a:pt x="963" y="181"/>
                    <a:pt x="960" y="182"/>
                  </a:cubicBezTo>
                  <a:cubicBezTo>
                    <a:pt x="957" y="182"/>
                    <a:pt x="933" y="176"/>
                    <a:pt x="922" y="182"/>
                  </a:cubicBezTo>
                  <a:cubicBezTo>
                    <a:pt x="912" y="187"/>
                    <a:pt x="884" y="205"/>
                    <a:pt x="884" y="205"/>
                  </a:cubicBezTo>
                  <a:cubicBezTo>
                    <a:pt x="884" y="205"/>
                    <a:pt x="872" y="202"/>
                    <a:pt x="866" y="216"/>
                  </a:cubicBezTo>
                  <a:cubicBezTo>
                    <a:pt x="861" y="230"/>
                    <a:pt x="813" y="264"/>
                    <a:pt x="812" y="268"/>
                  </a:cubicBezTo>
                  <a:cubicBezTo>
                    <a:pt x="812" y="273"/>
                    <a:pt x="784" y="296"/>
                    <a:pt x="776" y="304"/>
                  </a:cubicBezTo>
                  <a:cubicBezTo>
                    <a:pt x="768" y="312"/>
                    <a:pt x="738" y="332"/>
                    <a:pt x="738" y="332"/>
                  </a:cubicBezTo>
                  <a:cubicBezTo>
                    <a:pt x="738" y="332"/>
                    <a:pt x="747" y="323"/>
                    <a:pt x="731" y="328"/>
                  </a:cubicBezTo>
                  <a:cubicBezTo>
                    <a:pt x="715" y="334"/>
                    <a:pt x="665" y="355"/>
                    <a:pt x="665" y="355"/>
                  </a:cubicBezTo>
                  <a:cubicBezTo>
                    <a:pt x="632" y="344"/>
                    <a:pt x="632" y="344"/>
                    <a:pt x="632" y="344"/>
                  </a:cubicBezTo>
                  <a:cubicBezTo>
                    <a:pt x="632" y="344"/>
                    <a:pt x="616" y="344"/>
                    <a:pt x="618" y="338"/>
                  </a:cubicBezTo>
                  <a:cubicBezTo>
                    <a:pt x="620" y="332"/>
                    <a:pt x="617" y="333"/>
                    <a:pt x="629" y="325"/>
                  </a:cubicBezTo>
                  <a:cubicBezTo>
                    <a:pt x="640" y="318"/>
                    <a:pt x="662" y="295"/>
                    <a:pt x="662" y="295"/>
                  </a:cubicBezTo>
                  <a:cubicBezTo>
                    <a:pt x="662" y="295"/>
                    <a:pt x="662" y="274"/>
                    <a:pt x="662" y="270"/>
                  </a:cubicBezTo>
                  <a:cubicBezTo>
                    <a:pt x="662" y="267"/>
                    <a:pt x="667" y="225"/>
                    <a:pt x="669" y="223"/>
                  </a:cubicBezTo>
                  <a:cubicBezTo>
                    <a:pt x="671" y="220"/>
                    <a:pt x="710" y="196"/>
                    <a:pt x="716" y="193"/>
                  </a:cubicBezTo>
                  <a:cubicBezTo>
                    <a:pt x="722" y="190"/>
                    <a:pt x="759" y="177"/>
                    <a:pt x="768" y="174"/>
                  </a:cubicBezTo>
                  <a:cubicBezTo>
                    <a:pt x="777" y="172"/>
                    <a:pt x="800" y="161"/>
                    <a:pt x="810" y="156"/>
                  </a:cubicBezTo>
                  <a:cubicBezTo>
                    <a:pt x="821" y="151"/>
                    <a:pt x="857" y="123"/>
                    <a:pt x="863" y="119"/>
                  </a:cubicBezTo>
                  <a:cubicBezTo>
                    <a:pt x="868" y="114"/>
                    <a:pt x="885" y="92"/>
                    <a:pt x="887" y="89"/>
                  </a:cubicBezTo>
                  <a:cubicBezTo>
                    <a:pt x="888" y="87"/>
                    <a:pt x="894" y="79"/>
                    <a:pt x="900" y="78"/>
                  </a:cubicBezTo>
                  <a:cubicBezTo>
                    <a:pt x="905" y="77"/>
                    <a:pt x="953" y="78"/>
                    <a:pt x="961" y="75"/>
                  </a:cubicBezTo>
                  <a:cubicBezTo>
                    <a:pt x="970" y="73"/>
                    <a:pt x="1009" y="66"/>
                    <a:pt x="1023" y="63"/>
                  </a:cubicBezTo>
                  <a:cubicBezTo>
                    <a:pt x="1036" y="60"/>
                    <a:pt x="1046" y="53"/>
                    <a:pt x="1057" y="54"/>
                  </a:cubicBezTo>
                  <a:cubicBezTo>
                    <a:pt x="1068" y="56"/>
                    <a:pt x="1108" y="52"/>
                    <a:pt x="1110" y="54"/>
                  </a:cubicBezTo>
                  <a:cubicBezTo>
                    <a:pt x="1112" y="56"/>
                    <a:pt x="1149" y="54"/>
                    <a:pt x="1149" y="54"/>
                  </a:cubicBezTo>
                  <a:lnTo>
                    <a:pt x="1173" y="60"/>
                  </a:lnTo>
                  <a:close/>
                  <a:moveTo>
                    <a:pt x="595" y="391"/>
                  </a:moveTo>
                  <a:cubicBezTo>
                    <a:pt x="595" y="391"/>
                    <a:pt x="575" y="400"/>
                    <a:pt x="568" y="403"/>
                  </a:cubicBezTo>
                  <a:cubicBezTo>
                    <a:pt x="561" y="406"/>
                    <a:pt x="555" y="411"/>
                    <a:pt x="555" y="411"/>
                  </a:cubicBezTo>
                  <a:cubicBezTo>
                    <a:pt x="553" y="428"/>
                    <a:pt x="553" y="428"/>
                    <a:pt x="553" y="428"/>
                  </a:cubicBezTo>
                  <a:cubicBezTo>
                    <a:pt x="553" y="428"/>
                    <a:pt x="560" y="429"/>
                    <a:pt x="566" y="428"/>
                  </a:cubicBezTo>
                  <a:cubicBezTo>
                    <a:pt x="571" y="426"/>
                    <a:pt x="585" y="422"/>
                    <a:pt x="586" y="421"/>
                  </a:cubicBezTo>
                  <a:cubicBezTo>
                    <a:pt x="588" y="420"/>
                    <a:pt x="611" y="406"/>
                    <a:pt x="618" y="400"/>
                  </a:cubicBezTo>
                  <a:cubicBezTo>
                    <a:pt x="625" y="393"/>
                    <a:pt x="626" y="378"/>
                    <a:pt x="626" y="378"/>
                  </a:cubicBezTo>
                  <a:cubicBezTo>
                    <a:pt x="626" y="367"/>
                    <a:pt x="626" y="367"/>
                    <a:pt x="626" y="367"/>
                  </a:cubicBezTo>
                  <a:cubicBezTo>
                    <a:pt x="603" y="383"/>
                    <a:pt x="603" y="383"/>
                    <a:pt x="603" y="383"/>
                  </a:cubicBezTo>
                  <a:lnTo>
                    <a:pt x="595" y="391"/>
                  </a:lnTo>
                  <a:close/>
                  <a:moveTo>
                    <a:pt x="422" y="361"/>
                  </a:moveTo>
                  <a:cubicBezTo>
                    <a:pt x="420" y="362"/>
                    <a:pt x="405" y="365"/>
                    <a:pt x="400" y="367"/>
                  </a:cubicBezTo>
                  <a:cubicBezTo>
                    <a:pt x="396" y="369"/>
                    <a:pt x="378" y="377"/>
                    <a:pt x="377" y="378"/>
                  </a:cubicBezTo>
                  <a:cubicBezTo>
                    <a:pt x="375" y="380"/>
                    <a:pt x="377" y="395"/>
                    <a:pt x="377" y="395"/>
                  </a:cubicBezTo>
                  <a:cubicBezTo>
                    <a:pt x="400" y="398"/>
                    <a:pt x="400" y="398"/>
                    <a:pt x="400" y="398"/>
                  </a:cubicBezTo>
                  <a:cubicBezTo>
                    <a:pt x="400" y="398"/>
                    <a:pt x="430" y="391"/>
                    <a:pt x="434" y="391"/>
                  </a:cubicBezTo>
                  <a:cubicBezTo>
                    <a:pt x="437" y="390"/>
                    <a:pt x="451" y="371"/>
                    <a:pt x="453" y="367"/>
                  </a:cubicBezTo>
                  <a:cubicBezTo>
                    <a:pt x="454" y="363"/>
                    <a:pt x="468" y="344"/>
                    <a:pt x="468" y="344"/>
                  </a:cubicBezTo>
                  <a:cubicBezTo>
                    <a:pt x="435" y="358"/>
                    <a:pt x="435" y="358"/>
                    <a:pt x="435" y="358"/>
                  </a:cubicBezTo>
                  <a:cubicBezTo>
                    <a:pt x="435" y="358"/>
                    <a:pt x="424" y="361"/>
                    <a:pt x="422" y="361"/>
                  </a:cubicBezTo>
                  <a:close/>
                  <a:moveTo>
                    <a:pt x="327" y="422"/>
                  </a:moveTo>
                  <a:cubicBezTo>
                    <a:pt x="329" y="424"/>
                    <a:pt x="348" y="425"/>
                    <a:pt x="352" y="425"/>
                  </a:cubicBezTo>
                  <a:cubicBezTo>
                    <a:pt x="352" y="409"/>
                    <a:pt x="352" y="409"/>
                    <a:pt x="352" y="409"/>
                  </a:cubicBezTo>
                  <a:cubicBezTo>
                    <a:pt x="352" y="409"/>
                    <a:pt x="334" y="407"/>
                    <a:pt x="327" y="406"/>
                  </a:cubicBezTo>
                  <a:cubicBezTo>
                    <a:pt x="319" y="406"/>
                    <a:pt x="324" y="421"/>
                    <a:pt x="327" y="422"/>
                  </a:cubicBezTo>
                  <a:close/>
                  <a:moveTo>
                    <a:pt x="945" y="36"/>
                  </a:moveTo>
                  <a:cubicBezTo>
                    <a:pt x="943" y="34"/>
                    <a:pt x="945" y="25"/>
                    <a:pt x="945" y="25"/>
                  </a:cubicBezTo>
                  <a:cubicBezTo>
                    <a:pt x="945" y="25"/>
                    <a:pt x="930" y="29"/>
                    <a:pt x="928" y="30"/>
                  </a:cubicBezTo>
                  <a:cubicBezTo>
                    <a:pt x="926" y="31"/>
                    <a:pt x="916" y="47"/>
                    <a:pt x="916" y="47"/>
                  </a:cubicBezTo>
                  <a:cubicBezTo>
                    <a:pt x="916" y="47"/>
                    <a:pt x="947" y="38"/>
                    <a:pt x="945" y="36"/>
                  </a:cubicBezTo>
                  <a:close/>
                  <a:moveTo>
                    <a:pt x="762" y="75"/>
                  </a:moveTo>
                  <a:cubicBezTo>
                    <a:pt x="783" y="82"/>
                    <a:pt x="777" y="76"/>
                    <a:pt x="785" y="75"/>
                  </a:cubicBezTo>
                  <a:cubicBezTo>
                    <a:pt x="793" y="73"/>
                    <a:pt x="810" y="70"/>
                    <a:pt x="818" y="68"/>
                  </a:cubicBezTo>
                  <a:cubicBezTo>
                    <a:pt x="825" y="66"/>
                    <a:pt x="844" y="61"/>
                    <a:pt x="852" y="57"/>
                  </a:cubicBezTo>
                  <a:cubicBezTo>
                    <a:pt x="860" y="53"/>
                    <a:pt x="871" y="47"/>
                    <a:pt x="872" y="47"/>
                  </a:cubicBezTo>
                  <a:cubicBezTo>
                    <a:pt x="874" y="47"/>
                    <a:pt x="875" y="25"/>
                    <a:pt x="875" y="25"/>
                  </a:cubicBezTo>
                  <a:cubicBezTo>
                    <a:pt x="875" y="25"/>
                    <a:pt x="847" y="24"/>
                    <a:pt x="845" y="25"/>
                  </a:cubicBezTo>
                  <a:cubicBezTo>
                    <a:pt x="843" y="26"/>
                    <a:pt x="834" y="25"/>
                    <a:pt x="834" y="25"/>
                  </a:cubicBezTo>
                  <a:cubicBezTo>
                    <a:pt x="834" y="25"/>
                    <a:pt x="794" y="27"/>
                    <a:pt x="781" y="25"/>
                  </a:cubicBezTo>
                  <a:cubicBezTo>
                    <a:pt x="767" y="23"/>
                    <a:pt x="772" y="31"/>
                    <a:pt x="759" y="38"/>
                  </a:cubicBezTo>
                  <a:cubicBezTo>
                    <a:pt x="746" y="46"/>
                    <a:pt x="736" y="42"/>
                    <a:pt x="733" y="42"/>
                  </a:cubicBezTo>
                  <a:cubicBezTo>
                    <a:pt x="730" y="42"/>
                    <a:pt x="710" y="42"/>
                    <a:pt x="710" y="42"/>
                  </a:cubicBezTo>
                  <a:cubicBezTo>
                    <a:pt x="706" y="53"/>
                    <a:pt x="706" y="53"/>
                    <a:pt x="706" y="53"/>
                  </a:cubicBezTo>
                  <a:cubicBezTo>
                    <a:pt x="706" y="53"/>
                    <a:pt x="725" y="60"/>
                    <a:pt x="727" y="60"/>
                  </a:cubicBezTo>
                  <a:cubicBezTo>
                    <a:pt x="729" y="60"/>
                    <a:pt x="742" y="67"/>
                    <a:pt x="762" y="75"/>
                  </a:cubicBezTo>
                  <a:close/>
                  <a:moveTo>
                    <a:pt x="578" y="70"/>
                  </a:moveTo>
                  <a:cubicBezTo>
                    <a:pt x="582" y="59"/>
                    <a:pt x="614" y="61"/>
                    <a:pt x="614" y="61"/>
                  </a:cubicBezTo>
                  <a:cubicBezTo>
                    <a:pt x="614" y="61"/>
                    <a:pt x="596" y="78"/>
                    <a:pt x="592" y="84"/>
                  </a:cubicBezTo>
                  <a:cubicBezTo>
                    <a:pt x="589" y="91"/>
                    <a:pt x="621" y="84"/>
                    <a:pt x="621" y="84"/>
                  </a:cubicBezTo>
                  <a:cubicBezTo>
                    <a:pt x="621" y="84"/>
                    <a:pt x="630" y="84"/>
                    <a:pt x="635" y="84"/>
                  </a:cubicBezTo>
                  <a:cubicBezTo>
                    <a:pt x="640" y="84"/>
                    <a:pt x="652" y="79"/>
                    <a:pt x="658" y="76"/>
                  </a:cubicBezTo>
                  <a:cubicBezTo>
                    <a:pt x="664" y="73"/>
                    <a:pt x="676" y="64"/>
                    <a:pt x="678" y="62"/>
                  </a:cubicBezTo>
                  <a:cubicBezTo>
                    <a:pt x="680" y="60"/>
                    <a:pt x="703" y="36"/>
                    <a:pt x="703" y="36"/>
                  </a:cubicBezTo>
                  <a:cubicBezTo>
                    <a:pt x="700" y="36"/>
                    <a:pt x="700" y="36"/>
                    <a:pt x="700" y="36"/>
                  </a:cubicBezTo>
                  <a:cubicBezTo>
                    <a:pt x="687" y="25"/>
                    <a:pt x="687" y="25"/>
                    <a:pt x="687" y="25"/>
                  </a:cubicBezTo>
                  <a:cubicBezTo>
                    <a:pt x="687" y="25"/>
                    <a:pt x="669" y="35"/>
                    <a:pt x="667" y="36"/>
                  </a:cubicBezTo>
                  <a:cubicBezTo>
                    <a:pt x="664" y="37"/>
                    <a:pt x="632" y="37"/>
                    <a:pt x="613" y="36"/>
                  </a:cubicBezTo>
                  <a:cubicBezTo>
                    <a:pt x="594" y="35"/>
                    <a:pt x="589" y="40"/>
                    <a:pt x="589" y="38"/>
                  </a:cubicBezTo>
                  <a:cubicBezTo>
                    <a:pt x="589" y="37"/>
                    <a:pt x="587" y="17"/>
                    <a:pt x="570" y="9"/>
                  </a:cubicBezTo>
                  <a:cubicBezTo>
                    <a:pt x="553" y="0"/>
                    <a:pt x="547" y="12"/>
                    <a:pt x="538" y="18"/>
                  </a:cubicBezTo>
                  <a:cubicBezTo>
                    <a:pt x="529" y="23"/>
                    <a:pt x="538" y="27"/>
                    <a:pt x="538" y="27"/>
                  </a:cubicBezTo>
                  <a:cubicBezTo>
                    <a:pt x="538" y="27"/>
                    <a:pt x="567" y="50"/>
                    <a:pt x="572" y="51"/>
                  </a:cubicBezTo>
                  <a:cubicBezTo>
                    <a:pt x="576" y="53"/>
                    <a:pt x="567" y="50"/>
                    <a:pt x="553" y="53"/>
                  </a:cubicBezTo>
                  <a:cubicBezTo>
                    <a:pt x="538" y="57"/>
                    <a:pt x="527" y="54"/>
                    <a:pt x="519" y="53"/>
                  </a:cubicBezTo>
                  <a:cubicBezTo>
                    <a:pt x="510" y="53"/>
                    <a:pt x="492" y="67"/>
                    <a:pt x="492" y="67"/>
                  </a:cubicBezTo>
                  <a:cubicBezTo>
                    <a:pt x="504" y="75"/>
                    <a:pt x="504" y="75"/>
                    <a:pt x="504" y="75"/>
                  </a:cubicBezTo>
                  <a:cubicBezTo>
                    <a:pt x="504" y="75"/>
                    <a:pt x="492" y="85"/>
                    <a:pt x="487" y="84"/>
                  </a:cubicBezTo>
                  <a:cubicBezTo>
                    <a:pt x="481" y="83"/>
                    <a:pt x="468" y="83"/>
                    <a:pt x="460" y="84"/>
                  </a:cubicBezTo>
                  <a:cubicBezTo>
                    <a:pt x="451" y="85"/>
                    <a:pt x="443" y="77"/>
                    <a:pt x="437" y="72"/>
                  </a:cubicBezTo>
                  <a:cubicBezTo>
                    <a:pt x="432" y="66"/>
                    <a:pt x="422" y="67"/>
                    <a:pt x="422" y="67"/>
                  </a:cubicBezTo>
                  <a:cubicBezTo>
                    <a:pt x="422" y="67"/>
                    <a:pt x="388" y="74"/>
                    <a:pt x="376" y="74"/>
                  </a:cubicBezTo>
                  <a:cubicBezTo>
                    <a:pt x="364" y="74"/>
                    <a:pt x="341" y="72"/>
                    <a:pt x="312" y="70"/>
                  </a:cubicBezTo>
                  <a:cubicBezTo>
                    <a:pt x="282" y="68"/>
                    <a:pt x="292" y="63"/>
                    <a:pt x="281" y="59"/>
                  </a:cubicBezTo>
                  <a:cubicBezTo>
                    <a:pt x="271" y="54"/>
                    <a:pt x="259" y="43"/>
                    <a:pt x="243" y="32"/>
                  </a:cubicBezTo>
                  <a:cubicBezTo>
                    <a:pt x="228" y="22"/>
                    <a:pt x="209" y="32"/>
                    <a:pt x="201" y="32"/>
                  </a:cubicBezTo>
                  <a:cubicBezTo>
                    <a:pt x="192" y="33"/>
                    <a:pt x="186" y="42"/>
                    <a:pt x="172" y="57"/>
                  </a:cubicBezTo>
                  <a:cubicBezTo>
                    <a:pt x="158" y="72"/>
                    <a:pt x="145" y="73"/>
                    <a:pt x="142" y="72"/>
                  </a:cubicBezTo>
                  <a:cubicBezTo>
                    <a:pt x="138" y="72"/>
                    <a:pt x="130" y="69"/>
                    <a:pt x="125" y="69"/>
                  </a:cubicBezTo>
                  <a:cubicBezTo>
                    <a:pt x="120" y="68"/>
                    <a:pt x="89" y="75"/>
                    <a:pt x="82" y="78"/>
                  </a:cubicBezTo>
                  <a:cubicBezTo>
                    <a:pt x="74" y="82"/>
                    <a:pt x="74" y="98"/>
                    <a:pt x="79" y="103"/>
                  </a:cubicBezTo>
                  <a:cubicBezTo>
                    <a:pt x="85" y="107"/>
                    <a:pt x="101" y="111"/>
                    <a:pt x="101" y="111"/>
                  </a:cubicBezTo>
                  <a:cubicBezTo>
                    <a:pt x="101" y="111"/>
                    <a:pt x="127" y="123"/>
                    <a:pt x="132" y="123"/>
                  </a:cubicBezTo>
                  <a:cubicBezTo>
                    <a:pt x="137" y="124"/>
                    <a:pt x="168" y="123"/>
                    <a:pt x="168" y="123"/>
                  </a:cubicBezTo>
                  <a:cubicBezTo>
                    <a:pt x="168" y="123"/>
                    <a:pt x="214" y="123"/>
                    <a:pt x="216" y="123"/>
                  </a:cubicBezTo>
                  <a:cubicBezTo>
                    <a:pt x="218" y="123"/>
                    <a:pt x="262" y="125"/>
                    <a:pt x="265" y="125"/>
                  </a:cubicBezTo>
                  <a:cubicBezTo>
                    <a:pt x="268" y="125"/>
                    <a:pt x="287" y="133"/>
                    <a:pt x="296" y="136"/>
                  </a:cubicBezTo>
                  <a:cubicBezTo>
                    <a:pt x="305" y="139"/>
                    <a:pt x="332" y="141"/>
                    <a:pt x="335" y="140"/>
                  </a:cubicBezTo>
                  <a:cubicBezTo>
                    <a:pt x="338" y="139"/>
                    <a:pt x="349" y="125"/>
                    <a:pt x="352" y="123"/>
                  </a:cubicBezTo>
                  <a:cubicBezTo>
                    <a:pt x="356" y="120"/>
                    <a:pt x="401" y="116"/>
                    <a:pt x="401" y="116"/>
                  </a:cubicBezTo>
                  <a:cubicBezTo>
                    <a:pt x="401" y="116"/>
                    <a:pt x="433" y="117"/>
                    <a:pt x="437" y="116"/>
                  </a:cubicBezTo>
                  <a:cubicBezTo>
                    <a:pt x="440" y="114"/>
                    <a:pt x="463" y="111"/>
                    <a:pt x="468" y="110"/>
                  </a:cubicBezTo>
                  <a:cubicBezTo>
                    <a:pt x="473" y="109"/>
                    <a:pt x="477" y="110"/>
                    <a:pt x="487" y="110"/>
                  </a:cubicBezTo>
                  <a:cubicBezTo>
                    <a:pt x="496" y="110"/>
                    <a:pt x="512" y="109"/>
                    <a:pt x="518" y="107"/>
                  </a:cubicBezTo>
                  <a:cubicBezTo>
                    <a:pt x="524" y="104"/>
                    <a:pt x="541" y="96"/>
                    <a:pt x="548" y="91"/>
                  </a:cubicBezTo>
                  <a:cubicBezTo>
                    <a:pt x="556" y="86"/>
                    <a:pt x="574" y="81"/>
                    <a:pt x="578" y="70"/>
                  </a:cubicBezTo>
                  <a:close/>
                  <a:moveTo>
                    <a:pt x="267" y="274"/>
                  </a:moveTo>
                  <a:cubicBezTo>
                    <a:pt x="263" y="270"/>
                    <a:pt x="250" y="265"/>
                    <a:pt x="250" y="265"/>
                  </a:cubicBezTo>
                  <a:cubicBezTo>
                    <a:pt x="232" y="248"/>
                    <a:pt x="232" y="248"/>
                    <a:pt x="232" y="248"/>
                  </a:cubicBezTo>
                  <a:cubicBezTo>
                    <a:pt x="209" y="243"/>
                    <a:pt x="209" y="243"/>
                    <a:pt x="209" y="243"/>
                  </a:cubicBezTo>
                  <a:cubicBezTo>
                    <a:pt x="209" y="243"/>
                    <a:pt x="194" y="246"/>
                    <a:pt x="195" y="248"/>
                  </a:cubicBezTo>
                  <a:cubicBezTo>
                    <a:pt x="195" y="248"/>
                    <a:pt x="183" y="237"/>
                    <a:pt x="180" y="227"/>
                  </a:cubicBezTo>
                  <a:cubicBezTo>
                    <a:pt x="177" y="218"/>
                    <a:pt x="176" y="215"/>
                    <a:pt x="167" y="197"/>
                  </a:cubicBezTo>
                  <a:cubicBezTo>
                    <a:pt x="157" y="179"/>
                    <a:pt x="149" y="188"/>
                    <a:pt x="147" y="189"/>
                  </a:cubicBezTo>
                  <a:cubicBezTo>
                    <a:pt x="145" y="189"/>
                    <a:pt x="133" y="198"/>
                    <a:pt x="118" y="196"/>
                  </a:cubicBezTo>
                  <a:cubicBezTo>
                    <a:pt x="103" y="194"/>
                    <a:pt x="89" y="195"/>
                    <a:pt x="66" y="196"/>
                  </a:cubicBezTo>
                  <a:cubicBezTo>
                    <a:pt x="43" y="197"/>
                    <a:pt x="34" y="209"/>
                    <a:pt x="17" y="217"/>
                  </a:cubicBezTo>
                  <a:cubicBezTo>
                    <a:pt x="0" y="226"/>
                    <a:pt x="17" y="243"/>
                    <a:pt x="17" y="249"/>
                  </a:cubicBezTo>
                  <a:cubicBezTo>
                    <a:pt x="17" y="255"/>
                    <a:pt x="33" y="256"/>
                    <a:pt x="52" y="256"/>
                  </a:cubicBezTo>
                  <a:cubicBezTo>
                    <a:pt x="71" y="256"/>
                    <a:pt x="80" y="255"/>
                    <a:pt x="80" y="255"/>
                  </a:cubicBezTo>
                  <a:cubicBezTo>
                    <a:pt x="80" y="255"/>
                    <a:pt x="95" y="279"/>
                    <a:pt x="110" y="286"/>
                  </a:cubicBezTo>
                  <a:cubicBezTo>
                    <a:pt x="125" y="293"/>
                    <a:pt x="146" y="286"/>
                    <a:pt x="149" y="286"/>
                  </a:cubicBezTo>
                  <a:cubicBezTo>
                    <a:pt x="151" y="286"/>
                    <a:pt x="167" y="315"/>
                    <a:pt x="167" y="323"/>
                  </a:cubicBezTo>
                  <a:cubicBezTo>
                    <a:pt x="167" y="331"/>
                    <a:pt x="200" y="337"/>
                    <a:pt x="222" y="337"/>
                  </a:cubicBezTo>
                  <a:cubicBezTo>
                    <a:pt x="244" y="337"/>
                    <a:pt x="242" y="334"/>
                    <a:pt x="253" y="327"/>
                  </a:cubicBezTo>
                  <a:cubicBezTo>
                    <a:pt x="264" y="319"/>
                    <a:pt x="263" y="318"/>
                    <a:pt x="274" y="307"/>
                  </a:cubicBezTo>
                  <a:cubicBezTo>
                    <a:pt x="286" y="296"/>
                    <a:pt x="276" y="291"/>
                    <a:pt x="274" y="285"/>
                  </a:cubicBezTo>
                  <a:cubicBezTo>
                    <a:pt x="273" y="279"/>
                    <a:pt x="270" y="278"/>
                    <a:pt x="267" y="2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59"/>
            <p:cNvSpPr>
              <a:spLocks noEditPoints="1"/>
            </p:cNvSpPr>
            <p:nvPr/>
          </p:nvSpPr>
          <p:spPr bwMode="auto">
            <a:xfrm>
              <a:off x="4306888" y="3427413"/>
              <a:ext cx="400050" cy="141288"/>
            </a:xfrm>
            <a:custGeom>
              <a:avLst/>
              <a:gdLst>
                <a:gd name="T0" fmla="*/ 114 w 502"/>
                <a:gd name="T1" fmla="*/ 146 h 178"/>
                <a:gd name="T2" fmla="*/ 75 w 502"/>
                <a:gd name="T3" fmla="*/ 139 h 178"/>
                <a:gd name="T4" fmla="*/ 13 w 502"/>
                <a:gd name="T5" fmla="*/ 128 h 178"/>
                <a:gd name="T6" fmla="*/ 7 w 502"/>
                <a:gd name="T7" fmla="*/ 107 h 178"/>
                <a:gd name="T8" fmla="*/ 41 w 502"/>
                <a:gd name="T9" fmla="*/ 35 h 178"/>
                <a:gd name="T10" fmla="*/ 105 w 502"/>
                <a:gd name="T11" fmla="*/ 21 h 178"/>
                <a:gd name="T12" fmla="*/ 109 w 502"/>
                <a:gd name="T13" fmla="*/ 92 h 178"/>
                <a:gd name="T14" fmla="*/ 97 w 502"/>
                <a:gd name="T15" fmla="*/ 116 h 178"/>
                <a:gd name="T16" fmla="*/ 268 w 502"/>
                <a:gd name="T17" fmla="*/ 55 h 178"/>
                <a:gd name="T18" fmla="*/ 250 w 502"/>
                <a:gd name="T19" fmla="*/ 29 h 178"/>
                <a:gd name="T20" fmla="*/ 241 w 502"/>
                <a:gd name="T21" fmla="*/ 3 h 178"/>
                <a:gd name="T22" fmla="*/ 234 w 502"/>
                <a:gd name="T23" fmla="*/ 9 h 178"/>
                <a:gd name="T24" fmla="*/ 228 w 502"/>
                <a:gd name="T25" fmla="*/ 26 h 178"/>
                <a:gd name="T26" fmla="*/ 233 w 502"/>
                <a:gd name="T27" fmla="*/ 42 h 178"/>
                <a:gd name="T28" fmla="*/ 490 w 502"/>
                <a:gd name="T29" fmla="*/ 46 h 178"/>
                <a:gd name="T30" fmla="*/ 474 w 502"/>
                <a:gd name="T31" fmla="*/ 47 h 178"/>
                <a:gd name="T32" fmla="*/ 444 w 502"/>
                <a:gd name="T33" fmla="*/ 77 h 178"/>
                <a:gd name="T34" fmla="*/ 418 w 502"/>
                <a:gd name="T35" fmla="*/ 47 h 178"/>
                <a:gd name="T36" fmla="*/ 389 w 502"/>
                <a:gd name="T37" fmla="*/ 55 h 178"/>
                <a:gd name="T38" fmla="*/ 333 w 502"/>
                <a:gd name="T39" fmla="*/ 8 h 178"/>
                <a:gd name="T40" fmla="*/ 297 w 502"/>
                <a:gd name="T41" fmla="*/ 49 h 178"/>
                <a:gd name="T42" fmla="*/ 320 w 502"/>
                <a:gd name="T43" fmla="*/ 72 h 178"/>
                <a:gd name="T44" fmla="*/ 378 w 502"/>
                <a:gd name="T45" fmla="*/ 82 h 178"/>
                <a:gd name="T46" fmla="*/ 365 w 502"/>
                <a:gd name="T47" fmla="*/ 103 h 178"/>
                <a:gd name="T48" fmla="*/ 318 w 502"/>
                <a:gd name="T49" fmla="*/ 107 h 178"/>
                <a:gd name="T50" fmla="*/ 292 w 502"/>
                <a:gd name="T51" fmla="*/ 90 h 178"/>
                <a:gd name="T52" fmla="*/ 269 w 502"/>
                <a:gd name="T53" fmla="*/ 73 h 178"/>
                <a:gd name="T54" fmla="*/ 197 w 502"/>
                <a:gd name="T55" fmla="*/ 59 h 178"/>
                <a:gd name="T56" fmla="*/ 136 w 502"/>
                <a:gd name="T57" fmla="*/ 85 h 178"/>
                <a:gd name="T58" fmla="*/ 137 w 502"/>
                <a:gd name="T59" fmla="*/ 139 h 178"/>
                <a:gd name="T60" fmla="*/ 162 w 502"/>
                <a:gd name="T61" fmla="*/ 162 h 178"/>
                <a:gd name="T62" fmla="*/ 189 w 502"/>
                <a:gd name="T63" fmla="*/ 178 h 178"/>
                <a:gd name="T64" fmla="*/ 212 w 502"/>
                <a:gd name="T65" fmla="*/ 162 h 178"/>
                <a:gd name="T66" fmla="*/ 275 w 502"/>
                <a:gd name="T67" fmla="*/ 153 h 178"/>
                <a:gd name="T68" fmla="*/ 294 w 502"/>
                <a:gd name="T69" fmla="*/ 146 h 178"/>
                <a:gd name="T70" fmla="*/ 329 w 502"/>
                <a:gd name="T71" fmla="*/ 149 h 178"/>
                <a:gd name="T72" fmla="*/ 368 w 502"/>
                <a:gd name="T73" fmla="*/ 119 h 178"/>
                <a:gd name="T74" fmla="*/ 385 w 502"/>
                <a:gd name="T75" fmla="*/ 118 h 178"/>
                <a:gd name="T76" fmla="*/ 434 w 502"/>
                <a:gd name="T77" fmla="*/ 98 h 178"/>
                <a:gd name="T78" fmla="*/ 481 w 502"/>
                <a:gd name="T79" fmla="*/ 86 h 178"/>
                <a:gd name="T80" fmla="*/ 497 w 502"/>
                <a:gd name="T81" fmla="*/ 5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2" h="178">
                  <a:moveTo>
                    <a:pt x="97" y="116"/>
                  </a:moveTo>
                  <a:cubicBezTo>
                    <a:pt x="96" y="121"/>
                    <a:pt x="117" y="146"/>
                    <a:pt x="114" y="146"/>
                  </a:cubicBezTo>
                  <a:cubicBezTo>
                    <a:pt x="111" y="146"/>
                    <a:pt x="82" y="141"/>
                    <a:pt x="77" y="140"/>
                  </a:cubicBezTo>
                  <a:cubicBezTo>
                    <a:pt x="76" y="139"/>
                    <a:pt x="76" y="139"/>
                    <a:pt x="75" y="139"/>
                  </a:cubicBezTo>
                  <a:cubicBezTo>
                    <a:pt x="70" y="137"/>
                    <a:pt x="40" y="126"/>
                    <a:pt x="39" y="126"/>
                  </a:cubicBezTo>
                  <a:cubicBezTo>
                    <a:pt x="38" y="125"/>
                    <a:pt x="25" y="126"/>
                    <a:pt x="13" y="128"/>
                  </a:cubicBezTo>
                  <a:cubicBezTo>
                    <a:pt x="5" y="128"/>
                    <a:pt x="0" y="120"/>
                    <a:pt x="3" y="113"/>
                  </a:cubicBezTo>
                  <a:cubicBezTo>
                    <a:pt x="5" y="110"/>
                    <a:pt x="6" y="107"/>
                    <a:pt x="7" y="107"/>
                  </a:cubicBezTo>
                  <a:cubicBezTo>
                    <a:pt x="8" y="104"/>
                    <a:pt x="28" y="77"/>
                    <a:pt x="29" y="73"/>
                  </a:cubicBezTo>
                  <a:cubicBezTo>
                    <a:pt x="30" y="68"/>
                    <a:pt x="37" y="38"/>
                    <a:pt x="41" y="35"/>
                  </a:cubicBezTo>
                  <a:cubicBezTo>
                    <a:pt x="45" y="31"/>
                    <a:pt x="48" y="23"/>
                    <a:pt x="68" y="21"/>
                  </a:cubicBezTo>
                  <a:cubicBezTo>
                    <a:pt x="87" y="19"/>
                    <a:pt x="99" y="16"/>
                    <a:pt x="105" y="21"/>
                  </a:cubicBezTo>
                  <a:cubicBezTo>
                    <a:pt x="111" y="27"/>
                    <a:pt x="113" y="35"/>
                    <a:pt x="111" y="50"/>
                  </a:cubicBezTo>
                  <a:cubicBezTo>
                    <a:pt x="109" y="61"/>
                    <a:pt x="109" y="84"/>
                    <a:pt x="109" y="92"/>
                  </a:cubicBezTo>
                  <a:cubicBezTo>
                    <a:pt x="109" y="94"/>
                    <a:pt x="109" y="96"/>
                    <a:pt x="108" y="97"/>
                  </a:cubicBezTo>
                  <a:cubicBezTo>
                    <a:pt x="105" y="102"/>
                    <a:pt x="98" y="113"/>
                    <a:pt x="97" y="116"/>
                  </a:cubicBezTo>
                  <a:close/>
                  <a:moveTo>
                    <a:pt x="233" y="42"/>
                  </a:moveTo>
                  <a:cubicBezTo>
                    <a:pt x="239" y="45"/>
                    <a:pt x="249" y="49"/>
                    <a:pt x="268" y="55"/>
                  </a:cubicBezTo>
                  <a:cubicBezTo>
                    <a:pt x="302" y="66"/>
                    <a:pt x="272" y="48"/>
                    <a:pt x="268" y="43"/>
                  </a:cubicBezTo>
                  <a:cubicBezTo>
                    <a:pt x="264" y="38"/>
                    <a:pt x="256" y="35"/>
                    <a:pt x="250" y="29"/>
                  </a:cubicBezTo>
                  <a:cubicBezTo>
                    <a:pt x="248" y="27"/>
                    <a:pt x="249" y="23"/>
                    <a:pt x="252" y="18"/>
                  </a:cubicBezTo>
                  <a:cubicBezTo>
                    <a:pt x="256" y="10"/>
                    <a:pt x="249" y="1"/>
                    <a:pt x="241" y="3"/>
                  </a:cubicBezTo>
                  <a:cubicBezTo>
                    <a:pt x="241" y="3"/>
                    <a:pt x="241" y="3"/>
                    <a:pt x="241" y="3"/>
                  </a:cubicBezTo>
                  <a:cubicBezTo>
                    <a:pt x="238" y="4"/>
                    <a:pt x="235" y="6"/>
                    <a:pt x="234" y="9"/>
                  </a:cubicBezTo>
                  <a:cubicBezTo>
                    <a:pt x="229" y="22"/>
                    <a:pt x="229" y="22"/>
                    <a:pt x="229" y="22"/>
                  </a:cubicBezTo>
                  <a:cubicBezTo>
                    <a:pt x="228" y="23"/>
                    <a:pt x="228" y="25"/>
                    <a:pt x="228" y="26"/>
                  </a:cubicBezTo>
                  <a:cubicBezTo>
                    <a:pt x="228" y="33"/>
                    <a:pt x="228" y="33"/>
                    <a:pt x="228" y="33"/>
                  </a:cubicBezTo>
                  <a:cubicBezTo>
                    <a:pt x="228" y="37"/>
                    <a:pt x="230" y="40"/>
                    <a:pt x="233" y="42"/>
                  </a:cubicBezTo>
                  <a:close/>
                  <a:moveTo>
                    <a:pt x="497" y="51"/>
                  </a:moveTo>
                  <a:cubicBezTo>
                    <a:pt x="495" y="49"/>
                    <a:pt x="493" y="47"/>
                    <a:pt x="490" y="46"/>
                  </a:cubicBezTo>
                  <a:cubicBezTo>
                    <a:pt x="484" y="44"/>
                    <a:pt x="484" y="44"/>
                    <a:pt x="484" y="44"/>
                  </a:cubicBezTo>
                  <a:cubicBezTo>
                    <a:pt x="481" y="43"/>
                    <a:pt x="477" y="44"/>
                    <a:pt x="474" y="47"/>
                  </a:cubicBezTo>
                  <a:cubicBezTo>
                    <a:pt x="467" y="55"/>
                    <a:pt x="451" y="71"/>
                    <a:pt x="447" y="75"/>
                  </a:cubicBezTo>
                  <a:cubicBezTo>
                    <a:pt x="441" y="80"/>
                    <a:pt x="440" y="80"/>
                    <a:pt x="444" y="77"/>
                  </a:cubicBezTo>
                  <a:cubicBezTo>
                    <a:pt x="447" y="75"/>
                    <a:pt x="450" y="59"/>
                    <a:pt x="444" y="38"/>
                  </a:cubicBezTo>
                  <a:cubicBezTo>
                    <a:pt x="438" y="20"/>
                    <a:pt x="423" y="40"/>
                    <a:pt x="418" y="47"/>
                  </a:cubicBezTo>
                  <a:cubicBezTo>
                    <a:pt x="417" y="49"/>
                    <a:pt x="416" y="50"/>
                    <a:pt x="414" y="51"/>
                  </a:cubicBezTo>
                  <a:cubicBezTo>
                    <a:pt x="408" y="54"/>
                    <a:pt x="393" y="60"/>
                    <a:pt x="389" y="55"/>
                  </a:cubicBezTo>
                  <a:cubicBezTo>
                    <a:pt x="384" y="50"/>
                    <a:pt x="389" y="40"/>
                    <a:pt x="384" y="28"/>
                  </a:cubicBezTo>
                  <a:cubicBezTo>
                    <a:pt x="379" y="16"/>
                    <a:pt x="364" y="15"/>
                    <a:pt x="333" y="8"/>
                  </a:cubicBezTo>
                  <a:cubicBezTo>
                    <a:pt x="302" y="0"/>
                    <a:pt x="305" y="7"/>
                    <a:pt x="295" y="10"/>
                  </a:cubicBezTo>
                  <a:cubicBezTo>
                    <a:pt x="285" y="14"/>
                    <a:pt x="294" y="35"/>
                    <a:pt x="297" y="49"/>
                  </a:cubicBezTo>
                  <a:cubicBezTo>
                    <a:pt x="300" y="60"/>
                    <a:pt x="313" y="68"/>
                    <a:pt x="317" y="71"/>
                  </a:cubicBezTo>
                  <a:cubicBezTo>
                    <a:pt x="318" y="71"/>
                    <a:pt x="319" y="72"/>
                    <a:pt x="320" y="72"/>
                  </a:cubicBezTo>
                  <a:cubicBezTo>
                    <a:pt x="322" y="75"/>
                    <a:pt x="330" y="82"/>
                    <a:pt x="339" y="82"/>
                  </a:cubicBezTo>
                  <a:cubicBezTo>
                    <a:pt x="350" y="82"/>
                    <a:pt x="363" y="82"/>
                    <a:pt x="378" y="82"/>
                  </a:cubicBezTo>
                  <a:cubicBezTo>
                    <a:pt x="393" y="82"/>
                    <a:pt x="387" y="90"/>
                    <a:pt x="384" y="96"/>
                  </a:cubicBezTo>
                  <a:cubicBezTo>
                    <a:pt x="381" y="102"/>
                    <a:pt x="367" y="103"/>
                    <a:pt x="365" y="103"/>
                  </a:cubicBezTo>
                  <a:cubicBezTo>
                    <a:pt x="363" y="103"/>
                    <a:pt x="355" y="103"/>
                    <a:pt x="346" y="103"/>
                  </a:cubicBezTo>
                  <a:cubicBezTo>
                    <a:pt x="337" y="102"/>
                    <a:pt x="327" y="106"/>
                    <a:pt x="318" y="107"/>
                  </a:cubicBezTo>
                  <a:cubicBezTo>
                    <a:pt x="310" y="109"/>
                    <a:pt x="309" y="105"/>
                    <a:pt x="295" y="97"/>
                  </a:cubicBezTo>
                  <a:cubicBezTo>
                    <a:pt x="280" y="88"/>
                    <a:pt x="295" y="97"/>
                    <a:pt x="292" y="90"/>
                  </a:cubicBezTo>
                  <a:cubicBezTo>
                    <a:pt x="290" y="85"/>
                    <a:pt x="280" y="78"/>
                    <a:pt x="275" y="75"/>
                  </a:cubicBezTo>
                  <a:cubicBezTo>
                    <a:pt x="273" y="74"/>
                    <a:pt x="271" y="73"/>
                    <a:pt x="269" y="73"/>
                  </a:cubicBezTo>
                  <a:cubicBezTo>
                    <a:pt x="262" y="74"/>
                    <a:pt x="244" y="74"/>
                    <a:pt x="231" y="66"/>
                  </a:cubicBezTo>
                  <a:cubicBezTo>
                    <a:pt x="214" y="56"/>
                    <a:pt x="212" y="59"/>
                    <a:pt x="197" y="59"/>
                  </a:cubicBezTo>
                  <a:cubicBezTo>
                    <a:pt x="182" y="59"/>
                    <a:pt x="184" y="67"/>
                    <a:pt x="172" y="70"/>
                  </a:cubicBezTo>
                  <a:cubicBezTo>
                    <a:pt x="161" y="73"/>
                    <a:pt x="159" y="77"/>
                    <a:pt x="136" y="85"/>
                  </a:cubicBezTo>
                  <a:cubicBezTo>
                    <a:pt x="114" y="93"/>
                    <a:pt x="146" y="106"/>
                    <a:pt x="146" y="109"/>
                  </a:cubicBezTo>
                  <a:cubicBezTo>
                    <a:pt x="145" y="111"/>
                    <a:pt x="140" y="135"/>
                    <a:pt x="137" y="139"/>
                  </a:cubicBezTo>
                  <a:cubicBezTo>
                    <a:pt x="134" y="144"/>
                    <a:pt x="142" y="157"/>
                    <a:pt x="144" y="159"/>
                  </a:cubicBezTo>
                  <a:cubicBezTo>
                    <a:pt x="145" y="161"/>
                    <a:pt x="157" y="162"/>
                    <a:pt x="162" y="162"/>
                  </a:cubicBezTo>
                  <a:cubicBezTo>
                    <a:pt x="164" y="162"/>
                    <a:pt x="166" y="163"/>
                    <a:pt x="167" y="164"/>
                  </a:cubicBezTo>
                  <a:cubicBezTo>
                    <a:pt x="173" y="168"/>
                    <a:pt x="187" y="178"/>
                    <a:pt x="189" y="178"/>
                  </a:cubicBezTo>
                  <a:cubicBezTo>
                    <a:pt x="191" y="178"/>
                    <a:pt x="200" y="170"/>
                    <a:pt x="204" y="165"/>
                  </a:cubicBezTo>
                  <a:cubicBezTo>
                    <a:pt x="207" y="163"/>
                    <a:pt x="209" y="162"/>
                    <a:pt x="212" y="162"/>
                  </a:cubicBezTo>
                  <a:cubicBezTo>
                    <a:pt x="222" y="163"/>
                    <a:pt x="244" y="165"/>
                    <a:pt x="249" y="162"/>
                  </a:cubicBezTo>
                  <a:cubicBezTo>
                    <a:pt x="255" y="157"/>
                    <a:pt x="272" y="157"/>
                    <a:pt x="275" y="153"/>
                  </a:cubicBezTo>
                  <a:cubicBezTo>
                    <a:pt x="276" y="151"/>
                    <a:pt x="277" y="150"/>
                    <a:pt x="278" y="148"/>
                  </a:cubicBezTo>
                  <a:cubicBezTo>
                    <a:pt x="281" y="142"/>
                    <a:pt x="290" y="141"/>
                    <a:pt x="294" y="146"/>
                  </a:cubicBezTo>
                  <a:cubicBezTo>
                    <a:pt x="295" y="147"/>
                    <a:pt x="296" y="148"/>
                    <a:pt x="296" y="149"/>
                  </a:cubicBezTo>
                  <a:cubicBezTo>
                    <a:pt x="303" y="157"/>
                    <a:pt x="327" y="149"/>
                    <a:pt x="329" y="149"/>
                  </a:cubicBezTo>
                  <a:cubicBezTo>
                    <a:pt x="331" y="148"/>
                    <a:pt x="353" y="147"/>
                    <a:pt x="358" y="143"/>
                  </a:cubicBezTo>
                  <a:cubicBezTo>
                    <a:pt x="362" y="139"/>
                    <a:pt x="366" y="125"/>
                    <a:pt x="368" y="119"/>
                  </a:cubicBezTo>
                  <a:cubicBezTo>
                    <a:pt x="371" y="114"/>
                    <a:pt x="377" y="114"/>
                    <a:pt x="377" y="114"/>
                  </a:cubicBezTo>
                  <a:cubicBezTo>
                    <a:pt x="385" y="118"/>
                    <a:pt x="385" y="118"/>
                    <a:pt x="385" y="118"/>
                  </a:cubicBezTo>
                  <a:cubicBezTo>
                    <a:pt x="385" y="113"/>
                    <a:pt x="387" y="109"/>
                    <a:pt x="391" y="107"/>
                  </a:cubicBezTo>
                  <a:cubicBezTo>
                    <a:pt x="398" y="104"/>
                    <a:pt x="429" y="97"/>
                    <a:pt x="434" y="98"/>
                  </a:cubicBezTo>
                  <a:cubicBezTo>
                    <a:pt x="439" y="98"/>
                    <a:pt x="447" y="101"/>
                    <a:pt x="451" y="101"/>
                  </a:cubicBezTo>
                  <a:cubicBezTo>
                    <a:pt x="454" y="102"/>
                    <a:pt x="467" y="101"/>
                    <a:pt x="481" y="86"/>
                  </a:cubicBezTo>
                  <a:cubicBezTo>
                    <a:pt x="490" y="76"/>
                    <a:pt x="496" y="68"/>
                    <a:pt x="502" y="64"/>
                  </a:cubicBezTo>
                  <a:lnTo>
                    <a:pt x="497" y="51"/>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0"/>
            <p:cNvSpPr>
              <a:spLocks noEditPoints="1"/>
            </p:cNvSpPr>
            <p:nvPr/>
          </p:nvSpPr>
          <p:spPr bwMode="auto">
            <a:xfrm>
              <a:off x="4105275" y="3429000"/>
              <a:ext cx="180975" cy="109538"/>
            </a:xfrm>
            <a:custGeom>
              <a:avLst/>
              <a:gdLst>
                <a:gd name="T0" fmla="*/ 210 w 228"/>
                <a:gd name="T1" fmla="*/ 118 h 137"/>
                <a:gd name="T2" fmla="*/ 207 w 228"/>
                <a:gd name="T3" fmla="*/ 121 h 137"/>
                <a:gd name="T4" fmla="*/ 188 w 228"/>
                <a:gd name="T5" fmla="*/ 106 h 137"/>
                <a:gd name="T6" fmla="*/ 185 w 228"/>
                <a:gd name="T7" fmla="*/ 102 h 137"/>
                <a:gd name="T8" fmla="*/ 183 w 228"/>
                <a:gd name="T9" fmla="*/ 99 h 137"/>
                <a:gd name="T10" fmla="*/ 190 w 228"/>
                <a:gd name="T11" fmla="*/ 99 h 137"/>
                <a:gd name="T12" fmla="*/ 204 w 228"/>
                <a:gd name="T13" fmla="*/ 107 h 137"/>
                <a:gd name="T14" fmla="*/ 210 w 228"/>
                <a:gd name="T15" fmla="*/ 118 h 137"/>
                <a:gd name="T16" fmla="*/ 220 w 228"/>
                <a:gd name="T17" fmla="*/ 32 h 137"/>
                <a:gd name="T18" fmla="*/ 211 w 228"/>
                <a:gd name="T19" fmla="*/ 32 h 137"/>
                <a:gd name="T20" fmla="*/ 200 w 228"/>
                <a:gd name="T21" fmla="*/ 23 h 137"/>
                <a:gd name="T22" fmla="*/ 193 w 228"/>
                <a:gd name="T23" fmla="*/ 16 h 137"/>
                <a:gd name="T24" fmla="*/ 170 w 228"/>
                <a:gd name="T25" fmla="*/ 7 h 137"/>
                <a:gd name="T26" fmla="*/ 142 w 228"/>
                <a:gd name="T27" fmla="*/ 0 h 137"/>
                <a:gd name="T28" fmla="*/ 136 w 228"/>
                <a:gd name="T29" fmla="*/ 4 h 137"/>
                <a:gd name="T30" fmla="*/ 127 w 228"/>
                <a:gd name="T31" fmla="*/ 11 h 137"/>
                <a:gd name="T32" fmla="*/ 111 w 228"/>
                <a:gd name="T33" fmla="*/ 15 h 137"/>
                <a:gd name="T34" fmla="*/ 84 w 228"/>
                <a:gd name="T35" fmla="*/ 23 h 137"/>
                <a:gd name="T36" fmla="*/ 53 w 228"/>
                <a:gd name="T37" fmla="*/ 13 h 137"/>
                <a:gd name="T38" fmla="*/ 34 w 228"/>
                <a:gd name="T39" fmla="*/ 10 h 137"/>
                <a:gd name="T40" fmla="*/ 7 w 228"/>
                <a:gd name="T41" fmla="*/ 23 h 137"/>
                <a:gd name="T42" fmla="*/ 11 w 228"/>
                <a:gd name="T43" fmla="*/ 38 h 137"/>
                <a:gd name="T44" fmla="*/ 11 w 228"/>
                <a:gd name="T45" fmla="*/ 39 h 137"/>
                <a:gd name="T46" fmla="*/ 23 w 228"/>
                <a:gd name="T47" fmla="*/ 50 h 137"/>
                <a:gd name="T48" fmla="*/ 37 w 228"/>
                <a:gd name="T49" fmla="*/ 53 h 137"/>
                <a:gd name="T50" fmla="*/ 62 w 228"/>
                <a:gd name="T51" fmla="*/ 62 h 137"/>
                <a:gd name="T52" fmla="*/ 83 w 228"/>
                <a:gd name="T53" fmla="*/ 64 h 137"/>
                <a:gd name="T54" fmla="*/ 92 w 228"/>
                <a:gd name="T55" fmla="*/ 63 h 137"/>
                <a:gd name="T56" fmla="*/ 103 w 228"/>
                <a:gd name="T57" fmla="*/ 68 h 137"/>
                <a:gd name="T58" fmla="*/ 124 w 228"/>
                <a:gd name="T59" fmla="*/ 86 h 137"/>
                <a:gd name="T60" fmla="*/ 126 w 228"/>
                <a:gd name="T61" fmla="*/ 89 h 137"/>
                <a:gd name="T62" fmla="*/ 134 w 228"/>
                <a:gd name="T63" fmla="*/ 104 h 137"/>
                <a:gd name="T64" fmla="*/ 142 w 228"/>
                <a:gd name="T65" fmla="*/ 129 h 137"/>
                <a:gd name="T66" fmla="*/ 149 w 228"/>
                <a:gd name="T67" fmla="*/ 122 h 137"/>
                <a:gd name="T68" fmla="*/ 156 w 228"/>
                <a:gd name="T69" fmla="*/ 92 h 137"/>
                <a:gd name="T70" fmla="*/ 178 w 228"/>
                <a:gd name="T71" fmla="*/ 77 h 137"/>
                <a:gd name="T72" fmla="*/ 195 w 228"/>
                <a:gd name="T73" fmla="*/ 71 h 137"/>
                <a:gd name="T74" fmla="*/ 221 w 228"/>
                <a:gd name="T75" fmla="*/ 54 h 137"/>
                <a:gd name="T76" fmla="*/ 223 w 228"/>
                <a:gd name="T77" fmla="*/ 53 h 137"/>
                <a:gd name="T78" fmla="*/ 228 w 228"/>
                <a:gd name="T79" fmla="*/ 42 h 137"/>
                <a:gd name="T80" fmla="*/ 220 w 228"/>
                <a:gd name="T81" fmla="*/ 3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8" h="137">
                  <a:moveTo>
                    <a:pt x="210" y="118"/>
                  </a:moveTo>
                  <a:cubicBezTo>
                    <a:pt x="210" y="118"/>
                    <a:pt x="214" y="124"/>
                    <a:pt x="207" y="121"/>
                  </a:cubicBezTo>
                  <a:cubicBezTo>
                    <a:pt x="202" y="119"/>
                    <a:pt x="192" y="110"/>
                    <a:pt x="188" y="106"/>
                  </a:cubicBezTo>
                  <a:cubicBezTo>
                    <a:pt x="187" y="105"/>
                    <a:pt x="186" y="104"/>
                    <a:pt x="185" y="102"/>
                  </a:cubicBezTo>
                  <a:cubicBezTo>
                    <a:pt x="183" y="99"/>
                    <a:pt x="183" y="99"/>
                    <a:pt x="183" y="99"/>
                  </a:cubicBezTo>
                  <a:cubicBezTo>
                    <a:pt x="190" y="99"/>
                    <a:pt x="190" y="99"/>
                    <a:pt x="190" y="99"/>
                  </a:cubicBezTo>
                  <a:cubicBezTo>
                    <a:pt x="196" y="99"/>
                    <a:pt x="202" y="102"/>
                    <a:pt x="204" y="107"/>
                  </a:cubicBezTo>
                  <a:lnTo>
                    <a:pt x="210" y="118"/>
                  </a:lnTo>
                  <a:close/>
                  <a:moveTo>
                    <a:pt x="220" y="32"/>
                  </a:moveTo>
                  <a:cubicBezTo>
                    <a:pt x="213" y="24"/>
                    <a:pt x="215" y="33"/>
                    <a:pt x="211" y="32"/>
                  </a:cubicBezTo>
                  <a:cubicBezTo>
                    <a:pt x="207" y="31"/>
                    <a:pt x="202" y="27"/>
                    <a:pt x="200" y="23"/>
                  </a:cubicBezTo>
                  <a:cubicBezTo>
                    <a:pt x="197" y="18"/>
                    <a:pt x="194" y="17"/>
                    <a:pt x="193" y="16"/>
                  </a:cubicBezTo>
                  <a:cubicBezTo>
                    <a:pt x="191" y="15"/>
                    <a:pt x="172" y="7"/>
                    <a:pt x="170" y="7"/>
                  </a:cubicBezTo>
                  <a:cubicBezTo>
                    <a:pt x="169" y="6"/>
                    <a:pt x="146" y="0"/>
                    <a:pt x="142" y="0"/>
                  </a:cubicBezTo>
                  <a:cubicBezTo>
                    <a:pt x="139" y="0"/>
                    <a:pt x="138" y="2"/>
                    <a:pt x="136" y="4"/>
                  </a:cubicBezTo>
                  <a:cubicBezTo>
                    <a:pt x="134" y="8"/>
                    <a:pt x="131" y="10"/>
                    <a:pt x="127" y="11"/>
                  </a:cubicBezTo>
                  <a:cubicBezTo>
                    <a:pt x="120" y="13"/>
                    <a:pt x="112" y="15"/>
                    <a:pt x="111" y="15"/>
                  </a:cubicBezTo>
                  <a:cubicBezTo>
                    <a:pt x="109" y="15"/>
                    <a:pt x="88" y="23"/>
                    <a:pt x="84" y="23"/>
                  </a:cubicBezTo>
                  <a:cubicBezTo>
                    <a:pt x="79" y="23"/>
                    <a:pt x="60" y="17"/>
                    <a:pt x="53" y="13"/>
                  </a:cubicBezTo>
                  <a:cubicBezTo>
                    <a:pt x="46" y="9"/>
                    <a:pt x="36" y="10"/>
                    <a:pt x="34" y="10"/>
                  </a:cubicBezTo>
                  <a:cubicBezTo>
                    <a:pt x="32" y="10"/>
                    <a:pt x="14" y="21"/>
                    <a:pt x="7" y="23"/>
                  </a:cubicBezTo>
                  <a:cubicBezTo>
                    <a:pt x="0" y="25"/>
                    <a:pt x="11" y="37"/>
                    <a:pt x="11" y="38"/>
                  </a:cubicBezTo>
                  <a:cubicBezTo>
                    <a:pt x="11" y="39"/>
                    <a:pt x="11" y="39"/>
                    <a:pt x="11" y="39"/>
                  </a:cubicBezTo>
                  <a:cubicBezTo>
                    <a:pt x="13" y="45"/>
                    <a:pt x="17" y="49"/>
                    <a:pt x="23" y="50"/>
                  </a:cubicBezTo>
                  <a:cubicBezTo>
                    <a:pt x="27" y="51"/>
                    <a:pt x="32" y="52"/>
                    <a:pt x="37" y="53"/>
                  </a:cubicBezTo>
                  <a:cubicBezTo>
                    <a:pt x="46" y="55"/>
                    <a:pt x="56" y="62"/>
                    <a:pt x="62" y="62"/>
                  </a:cubicBezTo>
                  <a:cubicBezTo>
                    <a:pt x="67" y="62"/>
                    <a:pt x="80" y="64"/>
                    <a:pt x="83" y="64"/>
                  </a:cubicBezTo>
                  <a:cubicBezTo>
                    <a:pt x="84" y="64"/>
                    <a:pt x="88" y="64"/>
                    <a:pt x="92" y="63"/>
                  </a:cubicBezTo>
                  <a:cubicBezTo>
                    <a:pt x="96" y="63"/>
                    <a:pt x="100" y="65"/>
                    <a:pt x="103" y="68"/>
                  </a:cubicBezTo>
                  <a:cubicBezTo>
                    <a:pt x="124" y="86"/>
                    <a:pt x="124" y="86"/>
                    <a:pt x="124" y="86"/>
                  </a:cubicBezTo>
                  <a:cubicBezTo>
                    <a:pt x="125" y="87"/>
                    <a:pt x="126" y="88"/>
                    <a:pt x="126" y="89"/>
                  </a:cubicBezTo>
                  <a:cubicBezTo>
                    <a:pt x="129" y="93"/>
                    <a:pt x="134" y="102"/>
                    <a:pt x="134" y="104"/>
                  </a:cubicBezTo>
                  <a:cubicBezTo>
                    <a:pt x="134" y="107"/>
                    <a:pt x="138" y="121"/>
                    <a:pt x="142" y="129"/>
                  </a:cubicBezTo>
                  <a:cubicBezTo>
                    <a:pt x="146" y="137"/>
                    <a:pt x="146" y="127"/>
                    <a:pt x="149" y="122"/>
                  </a:cubicBezTo>
                  <a:cubicBezTo>
                    <a:pt x="151" y="117"/>
                    <a:pt x="156" y="99"/>
                    <a:pt x="156" y="92"/>
                  </a:cubicBezTo>
                  <a:cubicBezTo>
                    <a:pt x="156" y="84"/>
                    <a:pt x="173" y="78"/>
                    <a:pt x="178" y="77"/>
                  </a:cubicBezTo>
                  <a:cubicBezTo>
                    <a:pt x="182" y="77"/>
                    <a:pt x="193" y="75"/>
                    <a:pt x="195" y="71"/>
                  </a:cubicBezTo>
                  <a:cubicBezTo>
                    <a:pt x="196" y="67"/>
                    <a:pt x="208" y="59"/>
                    <a:pt x="221" y="54"/>
                  </a:cubicBezTo>
                  <a:cubicBezTo>
                    <a:pt x="221" y="53"/>
                    <a:pt x="222" y="53"/>
                    <a:pt x="223" y="53"/>
                  </a:cubicBezTo>
                  <a:cubicBezTo>
                    <a:pt x="223" y="53"/>
                    <a:pt x="228" y="43"/>
                    <a:pt x="228" y="42"/>
                  </a:cubicBezTo>
                  <a:cubicBezTo>
                    <a:pt x="227" y="40"/>
                    <a:pt x="226" y="39"/>
                    <a:pt x="220"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1"/>
            <p:cNvSpPr>
              <a:spLocks noEditPoints="1"/>
            </p:cNvSpPr>
            <p:nvPr/>
          </p:nvSpPr>
          <p:spPr bwMode="auto">
            <a:xfrm>
              <a:off x="3675063" y="3082925"/>
              <a:ext cx="549275" cy="452438"/>
            </a:xfrm>
            <a:custGeom>
              <a:avLst/>
              <a:gdLst>
                <a:gd name="T0" fmla="*/ 505 w 691"/>
                <a:gd name="T1" fmla="*/ 508 h 568"/>
                <a:gd name="T2" fmla="*/ 466 w 691"/>
                <a:gd name="T3" fmla="*/ 485 h 568"/>
                <a:gd name="T4" fmla="*/ 381 w 691"/>
                <a:gd name="T5" fmla="*/ 486 h 568"/>
                <a:gd name="T6" fmla="*/ 317 w 691"/>
                <a:gd name="T7" fmla="*/ 503 h 568"/>
                <a:gd name="T8" fmla="*/ 222 w 691"/>
                <a:gd name="T9" fmla="*/ 480 h 568"/>
                <a:gd name="T10" fmla="*/ 179 w 691"/>
                <a:gd name="T11" fmla="*/ 467 h 568"/>
                <a:gd name="T12" fmla="*/ 132 w 691"/>
                <a:gd name="T13" fmla="*/ 472 h 568"/>
                <a:gd name="T14" fmla="*/ 16 w 691"/>
                <a:gd name="T15" fmla="*/ 460 h 568"/>
                <a:gd name="T16" fmla="*/ 8 w 691"/>
                <a:gd name="T17" fmla="*/ 442 h 568"/>
                <a:gd name="T18" fmla="*/ 37 w 691"/>
                <a:gd name="T19" fmla="*/ 420 h 568"/>
                <a:gd name="T20" fmla="*/ 31 w 691"/>
                <a:gd name="T21" fmla="*/ 352 h 568"/>
                <a:gd name="T22" fmla="*/ 39 w 691"/>
                <a:gd name="T23" fmla="*/ 328 h 568"/>
                <a:gd name="T24" fmla="*/ 109 w 691"/>
                <a:gd name="T25" fmla="*/ 257 h 568"/>
                <a:gd name="T26" fmla="*/ 143 w 691"/>
                <a:gd name="T27" fmla="*/ 218 h 568"/>
                <a:gd name="T28" fmla="*/ 184 w 691"/>
                <a:gd name="T29" fmla="*/ 240 h 568"/>
                <a:gd name="T30" fmla="*/ 222 w 691"/>
                <a:gd name="T31" fmla="*/ 258 h 568"/>
                <a:gd name="T32" fmla="*/ 262 w 691"/>
                <a:gd name="T33" fmla="*/ 253 h 568"/>
                <a:gd name="T34" fmla="*/ 301 w 691"/>
                <a:gd name="T35" fmla="*/ 312 h 568"/>
                <a:gd name="T36" fmla="*/ 302 w 691"/>
                <a:gd name="T37" fmla="*/ 365 h 568"/>
                <a:gd name="T38" fmla="*/ 349 w 691"/>
                <a:gd name="T39" fmla="*/ 376 h 568"/>
                <a:gd name="T40" fmla="*/ 385 w 691"/>
                <a:gd name="T41" fmla="*/ 400 h 568"/>
                <a:gd name="T42" fmla="*/ 420 w 691"/>
                <a:gd name="T43" fmla="*/ 391 h 568"/>
                <a:gd name="T44" fmla="*/ 441 w 691"/>
                <a:gd name="T45" fmla="*/ 377 h 568"/>
                <a:gd name="T46" fmla="*/ 546 w 691"/>
                <a:gd name="T47" fmla="*/ 373 h 568"/>
                <a:gd name="T48" fmla="*/ 546 w 691"/>
                <a:gd name="T49" fmla="*/ 426 h 568"/>
                <a:gd name="T50" fmla="*/ 532 w 691"/>
                <a:gd name="T51" fmla="*/ 453 h 568"/>
                <a:gd name="T52" fmla="*/ 546 w 691"/>
                <a:gd name="T53" fmla="*/ 490 h 568"/>
                <a:gd name="T54" fmla="*/ 298 w 691"/>
                <a:gd name="T55" fmla="*/ 249 h 568"/>
                <a:gd name="T56" fmla="*/ 291 w 691"/>
                <a:gd name="T57" fmla="*/ 262 h 568"/>
                <a:gd name="T58" fmla="*/ 329 w 691"/>
                <a:gd name="T59" fmla="*/ 298 h 568"/>
                <a:gd name="T60" fmla="*/ 386 w 691"/>
                <a:gd name="T61" fmla="*/ 301 h 568"/>
                <a:gd name="T62" fmla="*/ 439 w 691"/>
                <a:gd name="T63" fmla="*/ 302 h 568"/>
                <a:gd name="T64" fmla="*/ 454 w 691"/>
                <a:gd name="T65" fmla="*/ 286 h 568"/>
                <a:gd name="T66" fmla="*/ 485 w 691"/>
                <a:gd name="T67" fmla="*/ 287 h 568"/>
                <a:gd name="T68" fmla="*/ 533 w 691"/>
                <a:gd name="T69" fmla="*/ 255 h 568"/>
                <a:gd name="T70" fmla="*/ 422 w 691"/>
                <a:gd name="T71" fmla="*/ 225 h 568"/>
                <a:gd name="T72" fmla="*/ 322 w 691"/>
                <a:gd name="T73" fmla="*/ 238 h 568"/>
                <a:gd name="T74" fmla="*/ 493 w 691"/>
                <a:gd name="T75" fmla="*/ 58 h 568"/>
                <a:gd name="T76" fmla="*/ 506 w 691"/>
                <a:gd name="T77" fmla="*/ 10 h 568"/>
                <a:gd name="T78" fmla="*/ 477 w 691"/>
                <a:gd name="T79" fmla="*/ 37 h 568"/>
                <a:gd name="T80" fmla="*/ 252 w 691"/>
                <a:gd name="T81" fmla="*/ 84 h 568"/>
                <a:gd name="T82" fmla="*/ 322 w 691"/>
                <a:gd name="T83" fmla="*/ 58 h 568"/>
                <a:gd name="T84" fmla="*/ 250 w 691"/>
                <a:gd name="T85" fmla="*/ 65 h 568"/>
                <a:gd name="T86" fmla="*/ 683 w 691"/>
                <a:gd name="T87" fmla="*/ 236 h 568"/>
                <a:gd name="T88" fmla="*/ 649 w 691"/>
                <a:gd name="T89" fmla="*/ 259 h 568"/>
                <a:gd name="T90" fmla="*/ 688 w 691"/>
                <a:gd name="T91" fmla="*/ 245 h 568"/>
                <a:gd name="T92" fmla="*/ 647 w 691"/>
                <a:gd name="T93" fmla="*/ 299 h 568"/>
                <a:gd name="T94" fmla="*/ 662 w 691"/>
                <a:gd name="T95" fmla="*/ 31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568">
                  <a:moveTo>
                    <a:pt x="593" y="546"/>
                  </a:moveTo>
                  <a:cubicBezTo>
                    <a:pt x="574" y="566"/>
                    <a:pt x="561" y="568"/>
                    <a:pt x="553" y="567"/>
                  </a:cubicBezTo>
                  <a:cubicBezTo>
                    <a:pt x="545" y="566"/>
                    <a:pt x="510" y="517"/>
                    <a:pt x="505" y="508"/>
                  </a:cubicBezTo>
                  <a:cubicBezTo>
                    <a:pt x="501" y="502"/>
                    <a:pt x="499" y="495"/>
                    <a:pt x="497" y="491"/>
                  </a:cubicBezTo>
                  <a:cubicBezTo>
                    <a:pt x="497" y="489"/>
                    <a:pt x="495" y="487"/>
                    <a:pt x="493" y="487"/>
                  </a:cubicBezTo>
                  <a:cubicBezTo>
                    <a:pt x="485" y="485"/>
                    <a:pt x="468" y="482"/>
                    <a:pt x="466" y="485"/>
                  </a:cubicBezTo>
                  <a:cubicBezTo>
                    <a:pt x="463" y="489"/>
                    <a:pt x="461" y="509"/>
                    <a:pt x="458" y="516"/>
                  </a:cubicBezTo>
                  <a:cubicBezTo>
                    <a:pt x="455" y="522"/>
                    <a:pt x="421" y="518"/>
                    <a:pt x="413" y="510"/>
                  </a:cubicBezTo>
                  <a:cubicBezTo>
                    <a:pt x="405" y="502"/>
                    <a:pt x="391" y="480"/>
                    <a:pt x="381" y="486"/>
                  </a:cubicBezTo>
                  <a:cubicBezTo>
                    <a:pt x="370" y="493"/>
                    <a:pt x="378" y="498"/>
                    <a:pt x="362" y="501"/>
                  </a:cubicBezTo>
                  <a:cubicBezTo>
                    <a:pt x="350" y="503"/>
                    <a:pt x="333" y="506"/>
                    <a:pt x="324" y="507"/>
                  </a:cubicBezTo>
                  <a:cubicBezTo>
                    <a:pt x="321" y="508"/>
                    <a:pt x="318" y="506"/>
                    <a:pt x="317" y="503"/>
                  </a:cubicBezTo>
                  <a:cubicBezTo>
                    <a:pt x="314" y="495"/>
                    <a:pt x="307" y="479"/>
                    <a:pt x="305" y="471"/>
                  </a:cubicBezTo>
                  <a:cubicBezTo>
                    <a:pt x="299" y="479"/>
                    <a:pt x="277" y="493"/>
                    <a:pt x="274" y="494"/>
                  </a:cubicBezTo>
                  <a:cubicBezTo>
                    <a:pt x="270" y="496"/>
                    <a:pt x="226" y="485"/>
                    <a:pt x="222" y="480"/>
                  </a:cubicBezTo>
                  <a:cubicBezTo>
                    <a:pt x="205" y="458"/>
                    <a:pt x="205" y="458"/>
                    <a:pt x="205" y="458"/>
                  </a:cubicBezTo>
                  <a:cubicBezTo>
                    <a:pt x="203" y="455"/>
                    <a:pt x="200" y="454"/>
                    <a:pt x="197" y="456"/>
                  </a:cubicBezTo>
                  <a:cubicBezTo>
                    <a:pt x="192" y="459"/>
                    <a:pt x="184" y="463"/>
                    <a:pt x="179" y="467"/>
                  </a:cubicBezTo>
                  <a:cubicBezTo>
                    <a:pt x="174" y="471"/>
                    <a:pt x="152" y="465"/>
                    <a:pt x="141" y="463"/>
                  </a:cubicBezTo>
                  <a:cubicBezTo>
                    <a:pt x="138" y="462"/>
                    <a:pt x="134" y="464"/>
                    <a:pt x="133" y="467"/>
                  </a:cubicBezTo>
                  <a:cubicBezTo>
                    <a:pt x="132" y="472"/>
                    <a:pt x="132" y="472"/>
                    <a:pt x="132" y="472"/>
                  </a:cubicBezTo>
                  <a:cubicBezTo>
                    <a:pt x="131" y="475"/>
                    <a:pt x="128" y="477"/>
                    <a:pt x="124" y="476"/>
                  </a:cubicBezTo>
                  <a:cubicBezTo>
                    <a:pt x="17" y="460"/>
                    <a:pt x="17" y="460"/>
                    <a:pt x="17" y="460"/>
                  </a:cubicBezTo>
                  <a:cubicBezTo>
                    <a:pt x="17" y="460"/>
                    <a:pt x="17" y="460"/>
                    <a:pt x="16" y="460"/>
                  </a:cubicBezTo>
                  <a:cubicBezTo>
                    <a:pt x="7" y="457"/>
                    <a:pt x="7" y="457"/>
                    <a:pt x="7" y="457"/>
                  </a:cubicBezTo>
                  <a:cubicBezTo>
                    <a:pt x="2" y="456"/>
                    <a:pt x="0" y="450"/>
                    <a:pt x="4" y="446"/>
                  </a:cubicBezTo>
                  <a:cubicBezTo>
                    <a:pt x="8" y="442"/>
                    <a:pt x="8" y="442"/>
                    <a:pt x="8" y="442"/>
                  </a:cubicBezTo>
                  <a:cubicBezTo>
                    <a:pt x="8" y="441"/>
                    <a:pt x="9" y="441"/>
                    <a:pt x="9" y="441"/>
                  </a:cubicBezTo>
                  <a:cubicBezTo>
                    <a:pt x="33" y="426"/>
                    <a:pt x="33" y="426"/>
                    <a:pt x="33" y="426"/>
                  </a:cubicBezTo>
                  <a:cubicBezTo>
                    <a:pt x="35" y="425"/>
                    <a:pt x="37" y="422"/>
                    <a:pt x="37" y="420"/>
                  </a:cubicBezTo>
                  <a:cubicBezTo>
                    <a:pt x="37" y="401"/>
                    <a:pt x="37" y="401"/>
                    <a:pt x="37" y="401"/>
                  </a:cubicBezTo>
                  <a:cubicBezTo>
                    <a:pt x="37" y="401"/>
                    <a:pt x="37" y="401"/>
                    <a:pt x="37" y="401"/>
                  </a:cubicBezTo>
                  <a:cubicBezTo>
                    <a:pt x="31" y="352"/>
                    <a:pt x="31" y="352"/>
                    <a:pt x="31" y="352"/>
                  </a:cubicBezTo>
                  <a:cubicBezTo>
                    <a:pt x="31" y="351"/>
                    <a:pt x="31" y="350"/>
                    <a:pt x="32" y="349"/>
                  </a:cubicBezTo>
                  <a:cubicBezTo>
                    <a:pt x="36" y="332"/>
                    <a:pt x="36" y="332"/>
                    <a:pt x="36" y="332"/>
                  </a:cubicBezTo>
                  <a:cubicBezTo>
                    <a:pt x="36" y="330"/>
                    <a:pt x="38" y="329"/>
                    <a:pt x="39" y="328"/>
                  </a:cubicBezTo>
                  <a:cubicBezTo>
                    <a:pt x="44" y="325"/>
                    <a:pt x="55" y="320"/>
                    <a:pt x="58" y="320"/>
                  </a:cubicBezTo>
                  <a:cubicBezTo>
                    <a:pt x="62" y="320"/>
                    <a:pt x="90" y="310"/>
                    <a:pt x="94" y="309"/>
                  </a:cubicBezTo>
                  <a:cubicBezTo>
                    <a:pt x="98" y="308"/>
                    <a:pt x="109" y="257"/>
                    <a:pt x="109" y="257"/>
                  </a:cubicBezTo>
                  <a:cubicBezTo>
                    <a:pt x="117" y="223"/>
                    <a:pt x="117" y="223"/>
                    <a:pt x="117" y="223"/>
                  </a:cubicBezTo>
                  <a:cubicBezTo>
                    <a:pt x="118" y="220"/>
                    <a:pt x="120" y="218"/>
                    <a:pt x="123" y="218"/>
                  </a:cubicBezTo>
                  <a:cubicBezTo>
                    <a:pt x="130" y="217"/>
                    <a:pt x="143" y="217"/>
                    <a:pt x="143" y="218"/>
                  </a:cubicBezTo>
                  <a:cubicBezTo>
                    <a:pt x="143" y="220"/>
                    <a:pt x="147" y="226"/>
                    <a:pt x="148" y="229"/>
                  </a:cubicBezTo>
                  <a:cubicBezTo>
                    <a:pt x="149" y="231"/>
                    <a:pt x="151" y="232"/>
                    <a:pt x="153" y="232"/>
                  </a:cubicBezTo>
                  <a:cubicBezTo>
                    <a:pt x="184" y="240"/>
                    <a:pt x="184" y="240"/>
                    <a:pt x="184" y="240"/>
                  </a:cubicBezTo>
                  <a:cubicBezTo>
                    <a:pt x="184" y="240"/>
                    <a:pt x="185" y="240"/>
                    <a:pt x="186" y="240"/>
                  </a:cubicBezTo>
                  <a:cubicBezTo>
                    <a:pt x="214" y="258"/>
                    <a:pt x="214" y="258"/>
                    <a:pt x="214" y="258"/>
                  </a:cubicBezTo>
                  <a:cubicBezTo>
                    <a:pt x="216" y="260"/>
                    <a:pt x="220" y="260"/>
                    <a:pt x="222" y="258"/>
                  </a:cubicBezTo>
                  <a:cubicBezTo>
                    <a:pt x="239" y="243"/>
                    <a:pt x="239" y="243"/>
                    <a:pt x="239" y="243"/>
                  </a:cubicBezTo>
                  <a:cubicBezTo>
                    <a:pt x="239" y="243"/>
                    <a:pt x="240" y="242"/>
                    <a:pt x="240" y="242"/>
                  </a:cubicBezTo>
                  <a:cubicBezTo>
                    <a:pt x="243" y="240"/>
                    <a:pt x="255" y="236"/>
                    <a:pt x="262" y="253"/>
                  </a:cubicBezTo>
                  <a:cubicBezTo>
                    <a:pt x="270" y="273"/>
                    <a:pt x="262" y="266"/>
                    <a:pt x="274" y="288"/>
                  </a:cubicBezTo>
                  <a:cubicBezTo>
                    <a:pt x="282" y="302"/>
                    <a:pt x="291" y="305"/>
                    <a:pt x="296" y="306"/>
                  </a:cubicBezTo>
                  <a:cubicBezTo>
                    <a:pt x="299" y="307"/>
                    <a:pt x="301" y="309"/>
                    <a:pt x="301" y="312"/>
                  </a:cubicBezTo>
                  <a:cubicBezTo>
                    <a:pt x="302" y="317"/>
                    <a:pt x="302" y="324"/>
                    <a:pt x="301" y="325"/>
                  </a:cubicBezTo>
                  <a:cubicBezTo>
                    <a:pt x="298" y="326"/>
                    <a:pt x="271" y="305"/>
                    <a:pt x="279" y="330"/>
                  </a:cubicBezTo>
                  <a:cubicBezTo>
                    <a:pt x="287" y="356"/>
                    <a:pt x="284" y="358"/>
                    <a:pt x="302" y="365"/>
                  </a:cubicBezTo>
                  <a:cubicBezTo>
                    <a:pt x="317" y="371"/>
                    <a:pt x="330" y="375"/>
                    <a:pt x="333" y="376"/>
                  </a:cubicBezTo>
                  <a:cubicBezTo>
                    <a:pt x="334" y="376"/>
                    <a:pt x="334" y="376"/>
                    <a:pt x="335" y="376"/>
                  </a:cubicBezTo>
                  <a:cubicBezTo>
                    <a:pt x="349" y="376"/>
                    <a:pt x="349" y="376"/>
                    <a:pt x="349" y="376"/>
                  </a:cubicBezTo>
                  <a:cubicBezTo>
                    <a:pt x="349" y="376"/>
                    <a:pt x="349" y="373"/>
                    <a:pt x="362" y="385"/>
                  </a:cubicBezTo>
                  <a:cubicBezTo>
                    <a:pt x="372" y="394"/>
                    <a:pt x="379" y="398"/>
                    <a:pt x="382" y="399"/>
                  </a:cubicBezTo>
                  <a:cubicBezTo>
                    <a:pt x="383" y="400"/>
                    <a:pt x="384" y="400"/>
                    <a:pt x="385" y="400"/>
                  </a:cubicBezTo>
                  <a:cubicBezTo>
                    <a:pt x="395" y="400"/>
                    <a:pt x="395" y="400"/>
                    <a:pt x="395" y="400"/>
                  </a:cubicBezTo>
                  <a:cubicBezTo>
                    <a:pt x="396" y="400"/>
                    <a:pt x="397" y="400"/>
                    <a:pt x="398" y="399"/>
                  </a:cubicBezTo>
                  <a:cubicBezTo>
                    <a:pt x="420" y="391"/>
                    <a:pt x="420" y="391"/>
                    <a:pt x="420" y="391"/>
                  </a:cubicBezTo>
                  <a:cubicBezTo>
                    <a:pt x="420" y="391"/>
                    <a:pt x="421" y="390"/>
                    <a:pt x="421" y="390"/>
                  </a:cubicBezTo>
                  <a:cubicBezTo>
                    <a:pt x="438" y="378"/>
                    <a:pt x="438" y="378"/>
                    <a:pt x="438" y="378"/>
                  </a:cubicBezTo>
                  <a:cubicBezTo>
                    <a:pt x="439" y="377"/>
                    <a:pt x="440" y="377"/>
                    <a:pt x="441" y="377"/>
                  </a:cubicBezTo>
                  <a:cubicBezTo>
                    <a:pt x="448" y="376"/>
                    <a:pt x="477" y="372"/>
                    <a:pt x="481" y="372"/>
                  </a:cubicBezTo>
                  <a:cubicBezTo>
                    <a:pt x="485" y="372"/>
                    <a:pt x="474" y="373"/>
                    <a:pt x="497" y="373"/>
                  </a:cubicBezTo>
                  <a:cubicBezTo>
                    <a:pt x="519" y="373"/>
                    <a:pt x="534" y="366"/>
                    <a:pt x="546" y="373"/>
                  </a:cubicBezTo>
                  <a:cubicBezTo>
                    <a:pt x="558" y="380"/>
                    <a:pt x="591" y="392"/>
                    <a:pt x="579" y="404"/>
                  </a:cubicBezTo>
                  <a:cubicBezTo>
                    <a:pt x="571" y="412"/>
                    <a:pt x="557" y="418"/>
                    <a:pt x="550" y="420"/>
                  </a:cubicBezTo>
                  <a:cubicBezTo>
                    <a:pt x="548" y="421"/>
                    <a:pt x="546" y="423"/>
                    <a:pt x="546" y="426"/>
                  </a:cubicBezTo>
                  <a:cubicBezTo>
                    <a:pt x="546" y="427"/>
                    <a:pt x="546" y="427"/>
                    <a:pt x="546" y="427"/>
                  </a:cubicBezTo>
                  <a:cubicBezTo>
                    <a:pt x="546" y="429"/>
                    <a:pt x="546" y="430"/>
                    <a:pt x="545" y="431"/>
                  </a:cubicBezTo>
                  <a:cubicBezTo>
                    <a:pt x="532" y="453"/>
                    <a:pt x="532" y="453"/>
                    <a:pt x="532" y="453"/>
                  </a:cubicBezTo>
                  <a:cubicBezTo>
                    <a:pt x="532" y="454"/>
                    <a:pt x="531" y="455"/>
                    <a:pt x="531" y="457"/>
                  </a:cubicBezTo>
                  <a:cubicBezTo>
                    <a:pt x="532" y="462"/>
                    <a:pt x="533" y="474"/>
                    <a:pt x="537" y="477"/>
                  </a:cubicBezTo>
                  <a:cubicBezTo>
                    <a:pt x="541" y="481"/>
                    <a:pt x="540" y="486"/>
                    <a:pt x="546" y="490"/>
                  </a:cubicBezTo>
                  <a:cubicBezTo>
                    <a:pt x="551" y="494"/>
                    <a:pt x="554" y="505"/>
                    <a:pt x="565" y="513"/>
                  </a:cubicBezTo>
                  <a:cubicBezTo>
                    <a:pt x="575" y="521"/>
                    <a:pt x="611" y="526"/>
                    <a:pt x="593" y="546"/>
                  </a:cubicBezTo>
                  <a:close/>
                  <a:moveTo>
                    <a:pt x="298" y="249"/>
                  </a:moveTo>
                  <a:cubicBezTo>
                    <a:pt x="297" y="249"/>
                    <a:pt x="296" y="249"/>
                    <a:pt x="296" y="250"/>
                  </a:cubicBezTo>
                  <a:cubicBezTo>
                    <a:pt x="292" y="254"/>
                    <a:pt x="292" y="254"/>
                    <a:pt x="292" y="254"/>
                  </a:cubicBezTo>
                  <a:cubicBezTo>
                    <a:pt x="290" y="256"/>
                    <a:pt x="290" y="259"/>
                    <a:pt x="291" y="262"/>
                  </a:cubicBezTo>
                  <a:cubicBezTo>
                    <a:pt x="301" y="280"/>
                    <a:pt x="301" y="280"/>
                    <a:pt x="301" y="280"/>
                  </a:cubicBezTo>
                  <a:cubicBezTo>
                    <a:pt x="302" y="281"/>
                    <a:pt x="302" y="281"/>
                    <a:pt x="303" y="282"/>
                  </a:cubicBezTo>
                  <a:cubicBezTo>
                    <a:pt x="329" y="298"/>
                    <a:pt x="329" y="298"/>
                    <a:pt x="329" y="298"/>
                  </a:cubicBezTo>
                  <a:cubicBezTo>
                    <a:pt x="332" y="300"/>
                    <a:pt x="337" y="299"/>
                    <a:pt x="338" y="296"/>
                  </a:cubicBezTo>
                  <a:cubicBezTo>
                    <a:pt x="341" y="291"/>
                    <a:pt x="345" y="285"/>
                    <a:pt x="350" y="285"/>
                  </a:cubicBezTo>
                  <a:cubicBezTo>
                    <a:pt x="357" y="285"/>
                    <a:pt x="379" y="297"/>
                    <a:pt x="386" y="301"/>
                  </a:cubicBezTo>
                  <a:cubicBezTo>
                    <a:pt x="388" y="302"/>
                    <a:pt x="389" y="302"/>
                    <a:pt x="390" y="302"/>
                  </a:cubicBezTo>
                  <a:cubicBezTo>
                    <a:pt x="392" y="302"/>
                    <a:pt x="397" y="302"/>
                    <a:pt x="406" y="302"/>
                  </a:cubicBezTo>
                  <a:cubicBezTo>
                    <a:pt x="422" y="304"/>
                    <a:pt x="425" y="301"/>
                    <a:pt x="439" y="302"/>
                  </a:cubicBezTo>
                  <a:cubicBezTo>
                    <a:pt x="444" y="303"/>
                    <a:pt x="447" y="303"/>
                    <a:pt x="450" y="303"/>
                  </a:cubicBezTo>
                  <a:cubicBezTo>
                    <a:pt x="455" y="303"/>
                    <a:pt x="458" y="299"/>
                    <a:pt x="456" y="294"/>
                  </a:cubicBezTo>
                  <a:cubicBezTo>
                    <a:pt x="454" y="286"/>
                    <a:pt x="454" y="286"/>
                    <a:pt x="454" y="286"/>
                  </a:cubicBezTo>
                  <a:cubicBezTo>
                    <a:pt x="452" y="281"/>
                    <a:pt x="457" y="276"/>
                    <a:pt x="463" y="278"/>
                  </a:cubicBezTo>
                  <a:cubicBezTo>
                    <a:pt x="481" y="286"/>
                    <a:pt x="481" y="286"/>
                    <a:pt x="481" y="286"/>
                  </a:cubicBezTo>
                  <a:cubicBezTo>
                    <a:pt x="482" y="287"/>
                    <a:pt x="484" y="287"/>
                    <a:pt x="485" y="287"/>
                  </a:cubicBezTo>
                  <a:cubicBezTo>
                    <a:pt x="488" y="286"/>
                    <a:pt x="492" y="286"/>
                    <a:pt x="497" y="287"/>
                  </a:cubicBezTo>
                  <a:cubicBezTo>
                    <a:pt x="503" y="290"/>
                    <a:pt x="524" y="272"/>
                    <a:pt x="533" y="264"/>
                  </a:cubicBezTo>
                  <a:cubicBezTo>
                    <a:pt x="535" y="261"/>
                    <a:pt x="535" y="257"/>
                    <a:pt x="533" y="255"/>
                  </a:cubicBezTo>
                  <a:cubicBezTo>
                    <a:pt x="531" y="252"/>
                    <a:pt x="527" y="248"/>
                    <a:pt x="521" y="245"/>
                  </a:cubicBezTo>
                  <a:cubicBezTo>
                    <a:pt x="509" y="240"/>
                    <a:pt x="519" y="225"/>
                    <a:pt x="487" y="225"/>
                  </a:cubicBezTo>
                  <a:cubicBezTo>
                    <a:pt x="455" y="225"/>
                    <a:pt x="434" y="221"/>
                    <a:pt x="422" y="225"/>
                  </a:cubicBezTo>
                  <a:cubicBezTo>
                    <a:pt x="410" y="229"/>
                    <a:pt x="377" y="237"/>
                    <a:pt x="362" y="237"/>
                  </a:cubicBezTo>
                  <a:cubicBezTo>
                    <a:pt x="325" y="237"/>
                    <a:pt x="325" y="237"/>
                    <a:pt x="325" y="237"/>
                  </a:cubicBezTo>
                  <a:cubicBezTo>
                    <a:pt x="324" y="237"/>
                    <a:pt x="323" y="237"/>
                    <a:pt x="322" y="238"/>
                  </a:cubicBezTo>
                  <a:lnTo>
                    <a:pt x="298" y="249"/>
                  </a:lnTo>
                  <a:close/>
                  <a:moveTo>
                    <a:pt x="487" y="55"/>
                  </a:moveTo>
                  <a:cubicBezTo>
                    <a:pt x="488" y="57"/>
                    <a:pt x="490" y="58"/>
                    <a:pt x="493" y="58"/>
                  </a:cubicBezTo>
                  <a:cubicBezTo>
                    <a:pt x="515" y="58"/>
                    <a:pt x="515" y="58"/>
                    <a:pt x="515" y="58"/>
                  </a:cubicBezTo>
                  <a:cubicBezTo>
                    <a:pt x="518" y="58"/>
                    <a:pt x="521" y="56"/>
                    <a:pt x="521" y="52"/>
                  </a:cubicBezTo>
                  <a:cubicBezTo>
                    <a:pt x="522" y="41"/>
                    <a:pt x="522" y="18"/>
                    <a:pt x="506" y="10"/>
                  </a:cubicBezTo>
                  <a:cubicBezTo>
                    <a:pt x="485" y="0"/>
                    <a:pt x="497" y="12"/>
                    <a:pt x="489" y="18"/>
                  </a:cubicBezTo>
                  <a:cubicBezTo>
                    <a:pt x="484" y="22"/>
                    <a:pt x="480" y="27"/>
                    <a:pt x="478" y="30"/>
                  </a:cubicBezTo>
                  <a:cubicBezTo>
                    <a:pt x="476" y="32"/>
                    <a:pt x="476" y="35"/>
                    <a:pt x="477" y="37"/>
                  </a:cubicBezTo>
                  <a:lnTo>
                    <a:pt x="487" y="55"/>
                  </a:lnTo>
                  <a:close/>
                  <a:moveTo>
                    <a:pt x="248" y="82"/>
                  </a:moveTo>
                  <a:cubicBezTo>
                    <a:pt x="249" y="83"/>
                    <a:pt x="251" y="84"/>
                    <a:pt x="252" y="84"/>
                  </a:cubicBezTo>
                  <a:cubicBezTo>
                    <a:pt x="260" y="84"/>
                    <a:pt x="285" y="83"/>
                    <a:pt x="294" y="84"/>
                  </a:cubicBezTo>
                  <a:cubicBezTo>
                    <a:pt x="296" y="84"/>
                    <a:pt x="297" y="83"/>
                    <a:pt x="299" y="82"/>
                  </a:cubicBezTo>
                  <a:cubicBezTo>
                    <a:pt x="306" y="77"/>
                    <a:pt x="326" y="60"/>
                    <a:pt x="322" y="58"/>
                  </a:cubicBezTo>
                  <a:cubicBezTo>
                    <a:pt x="317" y="57"/>
                    <a:pt x="293" y="58"/>
                    <a:pt x="289" y="58"/>
                  </a:cubicBezTo>
                  <a:cubicBezTo>
                    <a:pt x="289" y="58"/>
                    <a:pt x="288" y="59"/>
                    <a:pt x="288" y="59"/>
                  </a:cubicBezTo>
                  <a:cubicBezTo>
                    <a:pt x="285" y="59"/>
                    <a:pt x="270" y="63"/>
                    <a:pt x="250" y="65"/>
                  </a:cubicBezTo>
                  <a:cubicBezTo>
                    <a:pt x="232" y="67"/>
                    <a:pt x="243" y="78"/>
                    <a:pt x="248" y="82"/>
                  </a:cubicBezTo>
                  <a:close/>
                  <a:moveTo>
                    <a:pt x="688" y="245"/>
                  </a:moveTo>
                  <a:cubicBezTo>
                    <a:pt x="684" y="232"/>
                    <a:pt x="690" y="236"/>
                    <a:pt x="683" y="236"/>
                  </a:cubicBezTo>
                  <a:cubicBezTo>
                    <a:pt x="655" y="236"/>
                    <a:pt x="655" y="236"/>
                    <a:pt x="655" y="236"/>
                  </a:cubicBezTo>
                  <a:cubicBezTo>
                    <a:pt x="652" y="236"/>
                    <a:pt x="649" y="239"/>
                    <a:pt x="649" y="242"/>
                  </a:cubicBezTo>
                  <a:cubicBezTo>
                    <a:pt x="649" y="259"/>
                    <a:pt x="649" y="259"/>
                    <a:pt x="649" y="259"/>
                  </a:cubicBezTo>
                  <a:cubicBezTo>
                    <a:pt x="649" y="262"/>
                    <a:pt x="650" y="264"/>
                    <a:pt x="653" y="265"/>
                  </a:cubicBezTo>
                  <a:cubicBezTo>
                    <a:pt x="663" y="269"/>
                    <a:pt x="690" y="279"/>
                    <a:pt x="688" y="269"/>
                  </a:cubicBezTo>
                  <a:cubicBezTo>
                    <a:pt x="685" y="257"/>
                    <a:pt x="691" y="258"/>
                    <a:pt x="688" y="245"/>
                  </a:cubicBezTo>
                  <a:close/>
                  <a:moveTo>
                    <a:pt x="662" y="297"/>
                  </a:moveTo>
                  <a:cubicBezTo>
                    <a:pt x="651" y="297"/>
                    <a:pt x="651" y="297"/>
                    <a:pt x="651" y="297"/>
                  </a:cubicBezTo>
                  <a:cubicBezTo>
                    <a:pt x="650" y="297"/>
                    <a:pt x="648" y="298"/>
                    <a:pt x="647" y="299"/>
                  </a:cubicBezTo>
                  <a:cubicBezTo>
                    <a:pt x="647" y="299"/>
                    <a:pt x="647" y="299"/>
                    <a:pt x="647" y="299"/>
                  </a:cubicBezTo>
                  <a:cubicBezTo>
                    <a:pt x="642" y="303"/>
                    <a:pt x="645" y="310"/>
                    <a:pt x="651" y="310"/>
                  </a:cubicBezTo>
                  <a:cubicBezTo>
                    <a:pt x="662" y="310"/>
                    <a:pt x="662" y="310"/>
                    <a:pt x="662" y="310"/>
                  </a:cubicBezTo>
                  <a:cubicBezTo>
                    <a:pt x="666" y="310"/>
                    <a:pt x="669" y="307"/>
                    <a:pt x="669" y="304"/>
                  </a:cubicBezTo>
                  <a:cubicBezTo>
                    <a:pt x="669" y="300"/>
                    <a:pt x="666" y="297"/>
                    <a:pt x="662" y="29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5" name="Freeform 62"/>
            <p:cNvSpPr>
              <a:spLocks noEditPoints="1"/>
            </p:cNvSpPr>
            <p:nvPr/>
          </p:nvSpPr>
          <p:spPr bwMode="auto">
            <a:xfrm>
              <a:off x="3381375" y="3108325"/>
              <a:ext cx="385763" cy="338138"/>
            </a:xfrm>
            <a:custGeom>
              <a:avLst/>
              <a:gdLst>
                <a:gd name="T0" fmla="*/ 479 w 486"/>
                <a:gd name="T1" fmla="*/ 225 h 425"/>
                <a:gd name="T2" fmla="*/ 428 w 486"/>
                <a:gd name="T3" fmla="*/ 288 h 425"/>
                <a:gd name="T4" fmla="*/ 406 w 486"/>
                <a:gd name="T5" fmla="*/ 300 h 425"/>
                <a:gd name="T6" fmla="*/ 401 w 486"/>
                <a:gd name="T7" fmla="*/ 320 h 425"/>
                <a:gd name="T8" fmla="*/ 407 w 486"/>
                <a:gd name="T9" fmla="*/ 369 h 425"/>
                <a:gd name="T10" fmla="*/ 403 w 486"/>
                <a:gd name="T11" fmla="*/ 394 h 425"/>
                <a:gd name="T12" fmla="*/ 378 w 486"/>
                <a:gd name="T13" fmla="*/ 410 h 425"/>
                <a:gd name="T14" fmla="*/ 376 w 486"/>
                <a:gd name="T15" fmla="*/ 425 h 425"/>
                <a:gd name="T16" fmla="*/ 332 w 486"/>
                <a:gd name="T17" fmla="*/ 425 h 425"/>
                <a:gd name="T18" fmla="*/ 332 w 486"/>
                <a:gd name="T19" fmla="*/ 393 h 425"/>
                <a:gd name="T20" fmla="*/ 320 w 486"/>
                <a:gd name="T21" fmla="*/ 348 h 425"/>
                <a:gd name="T22" fmla="*/ 278 w 486"/>
                <a:gd name="T23" fmla="*/ 340 h 425"/>
                <a:gd name="T24" fmla="*/ 215 w 486"/>
                <a:gd name="T25" fmla="*/ 361 h 425"/>
                <a:gd name="T26" fmla="*/ 209 w 486"/>
                <a:gd name="T27" fmla="*/ 377 h 425"/>
                <a:gd name="T28" fmla="*/ 184 w 486"/>
                <a:gd name="T29" fmla="*/ 353 h 425"/>
                <a:gd name="T30" fmla="*/ 49 w 486"/>
                <a:gd name="T31" fmla="*/ 365 h 425"/>
                <a:gd name="T32" fmla="*/ 3 w 486"/>
                <a:gd name="T33" fmla="*/ 338 h 425"/>
                <a:gd name="T34" fmla="*/ 3 w 486"/>
                <a:gd name="T35" fmla="*/ 322 h 425"/>
                <a:gd name="T36" fmla="*/ 24 w 486"/>
                <a:gd name="T37" fmla="*/ 230 h 425"/>
                <a:gd name="T38" fmla="*/ 64 w 486"/>
                <a:gd name="T39" fmla="*/ 192 h 425"/>
                <a:gd name="T40" fmla="*/ 147 w 486"/>
                <a:gd name="T41" fmla="*/ 210 h 425"/>
                <a:gd name="T42" fmla="*/ 184 w 486"/>
                <a:gd name="T43" fmla="*/ 206 h 425"/>
                <a:gd name="T44" fmla="*/ 273 w 486"/>
                <a:gd name="T45" fmla="*/ 214 h 425"/>
                <a:gd name="T46" fmla="*/ 302 w 486"/>
                <a:gd name="T47" fmla="*/ 215 h 425"/>
                <a:gd name="T48" fmla="*/ 312 w 486"/>
                <a:gd name="T49" fmla="*/ 187 h 425"/>
                <a:gd name="T50" fmla="*/ 322 w 486"/>
                <a:gd name="T51" fmla="*/ 143 h 425"/>
                <a:gd name="T52" fmla="*/ 372 w 486"/>
                <a:gd name="T53" fmla="*/ 109 h 425"/>
                <a:gd name="T54" fmla="*/ 388 w 486"/>
                <a:gd name="T55" fmla="*/ 173 h 425"/>
                <a:gd name="T56" fmla="*/ 397 w 486"/>
                <a:gd name="T57" fmla="*/ 182 h 425"/>
                <a:gd name="T58" fmla="*/ 448 w 486"/>
                <a:gd name="T59" fmla="*/ 181 h 425"/>
                <a:gd name="T60" fmla="*/ 478 w 486"/>
                <a:gd name="T61" fmla="*/ 182 h 425"/>
                <a:gd name="T62" fmla="*/ 285 w 486"/>
                <a:gd name="T63" fmla="*/ 72 h 425"/>
                <a:gd name="T64" fmla="*/ 297 w 486"/>
                <a:gd name="T65" fmla="*/ 79 h 425"/>
                <a:gd name="T66" fmla="*/ 305 w 486"/>
                <a:gd name="T67" fmla="*/ 77 h 425"/>
                <a:gd name="T68" fmla="*/ 312 w 486"/>
                <a:gd name="T69" fmla="*/ 65 h 425"/>
                <a:gd name="T70" fmla="*/ 290 w 486"/>
                <a:gd name="T71" fmla="*/ 65 h 425"/>
                <a:gd name="T72" fmla="*/ 256 w 486"/>
                <a:gd name="T73" fmla="*/ 94 h 425"/>
                <a:gd name="T74" fmla="*/ 273 w 486"/>
                <a:gd name="T75" fmla="*/ 87 h 425"/>
                <a:gd name="T76" fmla="*/ 259 w 486"/>
                <a:gd name="T77" fmla="*/ 70 h 425"/>
                <a:gd name="T78" fmla="*/ 253 w 486"/>
                <a:gd name="T79" fmla="*/ 77 h 425"/>
                <a:gd name="T80" fmla="*/ 254 w 486"/>
                <a:gd name="T81" fmla="*/ 89 h 425"/>
                <a:gd name="T82" fmla="*/ 262 w 486"/>
                <a:gd name="T83" fmla="*/ 17 h 425"/>
                <a:gd name="T84" fmla="*/ 282 w 486"/>
                <a:gd name="T85" fmla="*/ 29 h 425"/>
                <a:gd name="T86" fmla="*/ 298 w 486"/>
                <a:gd name="T87" fmla="*/ 21 h 425"/>
                <a:gd name="T88" fmla="*/ 280 w 486"/>
                <a:gd name="T89" fmla="*/ 4 h 425"/>
                <a:gd name="T90" fmla="*/ 262 w 486"/>
                <a:gd name="T91" fmla="*/ 17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425">
                  <a:moveTo>
                    <a:pt x="486" y="193"/>
                  </a:moveTo>
                  <a:cubicBezTo>
                    <a:pt x="479" y="225"/>
                    <a:pt x="479" y="225"/>
                    <a:pt x="479" y="225"/>
                  </a:cubicBezTo>
                  <a:cubicBezTo>
                    <a:pt x="479" y="225"/>
                    <a:pt x="468" y="276"/>
                    <a:pt x="464" y="277"/>
                  </a:cubicBezTo>
                  <a:cubicBezTo>
                    <a:pt x="460" y="278"/>
                    <a:pt x="432" y="288"/>
                    <a:pt x="428" y="288"/>
                  </a:cubicBezTo>
                  <a:cubicBezTo>
                    <a:pt x="425" y="288"/>
                    <a:pt x="414" y="293"/>
                    <a:pt x="409" y="296"/>
                  </a:cubicBezTo>
                  <a:cubicBezTo>
                    <a:pt x="408" y="297"/>
                    <a:pt x="406" y="298"/>
                    <a:pt x="406" y="300"/>
                  </a:cubicBezTo>
                  <a:cubicBezTo>
                    <a:pt x="402" y="317"/>
                    <a:pt x="402" y="317"/>
                    <a:pt x="402" y="317"/>
                  </a:cubicBezTo>
                  <a:cubicBezTo>
                    <a:pt x="401" y="318"/>
                    <a:pt x="401" y="319"/>
                    <a:pt x="401" y="320"/>
                  </a:cubicBezTo>
                  <a:cubicBezTo>
                    <a:pt x="407" y="369"/>
                    <a:pt x="407" y="369"/>
                    <a:pt x="407" y="369"/>
                  </a:cubicBezTo>
                  <a:cubicBezTo>
                    <a:pt x="407" y="369"/>
                    <a:pt x="407" y="369"/>
                    <a:pt x="407" y="369"/>
                  </a:cubicBezTo>
                  <a:cubicBezTo>
                    <a:pt x="407" y="388"/>
                    <a:pt x="407" y="388"/>
                    <a:pt x="407" y="388"/>
                  </a:cubicBezTo>
                  <a:cubicBezTo>
                    <a:pt x="407" y="390"/>
                    <a:pt x="405" y="393"/>
                    <a:pt x="403" y="394"/>
                  </a:cubicBezTo>
                  <a:cubicBezTo>
                    <a:pt x="379" y="409"/>
                    <a:pt x="379" y="409"/>
                    <a:pt x="379" y="409"/>
                  </a:cubicBezTo>
                  <a:cubicBezTo>
                    <a:pt x="379" y="409"/>
                    <a:pt x="378" y="409"/>
                    <a:pt x="378" y="410"/>
                  </a:cubicBezTo>
                  <a:cubicBezTo>
                    <a:pt x="374" y="414"/>
                    <a:pt x="374" y="414"/>
                    <a:pt x="374" y="414"/>
                  </a:cubicBezTo>
                  <a:cubicBezTo>
                    <a:pt x="370" y="418"/>
                    <a:pt x="372" y="424"/>
                    <a:pt x="376" y="425"/>
                  </a:cubicBezTo>
                  <a:cubicBezTo>
                    <a:pt x="376" y="425"/>
                    <a:pt x="375" y="425"/>
                    <a:pt x="375" y="425"/>
                  </a:cubicBezTo>
                  <a:cubicBezTo>
                    <a:pt x="332" y="425"/>
                    <a:pt x="332" y="425"/>
                    <a:pt x="332" y="425"/>
                  </a:cubicBezTo>
                  <a:cubicBezTo>
                    <a:pt x="332" y="413"/>
                    <a:pt x="332" y="413"/>
                    <a:pt x="332" y="413"/>
                  </a:cubicBezTo>
                  <a:cubicBezTo>
                    <a:pt x="332" y="393"/>
                    <a:pt x="332" y="393"/>
                    <a:pt x="332" y="393"/>
                  </a:cubicBezTo>
                  <a:cubicBezTo>
                    <a:pt x="332" y="392"/>
                    <a:pt x="332" y="392"/>
                    <a:pt x="331" y="391"/>
                  </a:cubicBezTo>
                  <a:cubicBezTo>
                    <a:pt x="330" y="385"/>
                    <a:pt x="324" y="349"/>
                    <a:pt x="320" y="348"/>
                  </a:cubicBezTo>
                  <a:cubicBezTo>
                    <a:pt x="317" y="347"/>
                    <a:pt x="289" y="343"/>
                    <a:pt x="282" y="341"/>
                  </a:cubicBezTo>
                  <a:cubicBezTo>
                    <a:pt x="281" y="341"/>
                    <a:pt x="279" y="341"/>
                    <a:pt x="278" y="340"/>
                  </a:cubicBezTo>
                  <a:cubicBezTo>
                    <a:pt x="273" y="337"/>
                    <a:pt x="259" y="328"/>
                    <a:pt x="252" y="329"/>
                  </a:cubicBezTo>
                  <a:cubicBezTo>
                    <a:pt x="245" y="330"/>
                    <a:pt x="221" y="355"/>
                    <a:pt x="215" y="361"/>
                  </a:cubicBezTo>
                  <a:cubicBezTo>
                    <a:pt x="214" y="362"/>
                    <a:pt x="213" y="363"/>
                    <a:pt x="213" y="365"/>
                  </a:cubicBezTo>
                  <a:cubicBezTo>
                    <a:pt x="212" y="367"/>
                    <a:pt x="210" y="372"/>
                    <a:pt x="209" y="377"/>
                  </a:cubicBezTo>
                  <a:cubicBezTo>
                    <a:pt x="198" y="374"/>
                    <a:pt x="189" y="371"/>
                    <a:pt x="189" y="369"/>
                  </a:cubicBezTo>
                  <a:cubicBezTo>
                    <a:pt x="189" y="364"/>
                    <a:pt x="188" y="356"/>
                    <a:pt x="184" y="353"/>
                  </a:cubicBezTo>
                  <a:cubicBezTo>
                    <a:pt x="180" y="350"/>
                    <a:pt x="145" y="350"/>
                    <a:pt x="128" y="357"/>
                  </a:cubicBezTo>
                  <a:cubicBezTo>
                    <a:pt x="111" y="364"/>
                    <a:pt x="59" y="365"/>
                    <a:pt x="49" y="365"/>
                  </a:cubicBezTo>
                  <a:cubicBezTo>
                    <a:pt x="42" y="365"/>
                    <a:pt x="18" y="352"/>
                    <a:pt x="7" y="346"/>
                  </a:cubicBezTo>
                  <a:cubicBezTo>
                    <a:pt x="4" y="345"/>
                    <a:pt x="3" y="342"/>
                    <a:pt x="3" y="338"/>
                  </a:cubicBezTo>
                  <a:cubicBezTo>
                    <a:pt x="3" y="323"/>
                    <a:pt x="3" y="323"/>
                    <a:pt x="3" y="323"/>
                  </a:cubicBezTo>
                  <a:cubicBezTo>
                    <a:pt x="3" y="323"/>
                    <a:pt x="3" y="322"/>
                    <a:pt x="3" y="322"/>
                  </a:cubicBezTo>
                  <a:cubicBezTo>
                    <a:pt x="3" y="319"/>
                    <a:pt x="5" y="302"/>
                    <a:pt x="3" y="298"/>
                  </a:cubicBezTo>
                  <a:cubicBezTo>
                    <a:pt x="0" y="294"/>
                    <a:pt x="25" y="236"/>
                    <a:pt x="24" y="230"/>
                  </a:cubicBezTo>
                  <a:cubicBezTo>
                    <a:pt x="23" y="225"/>
                    <a:pt x="6" y="193"/>
                    <a:pt x="13" y="192"/>
                  </a:cubicBezTo>
                  <a:cubicBezTo>
                    <a:pt x="20" y="190"/>
                    <a:pt x="48" y="184"/>
                    <a:pt x="64" y="192"/>
                  </a:cubicBezTo>
                  <a:cubicBezTo>
                    <a:pt x="80" y="200"/>
                    <a:pt x="88" y="205"/>
                    <a:pt x="99" y="209"/>
                  </a:cubicBezTo>
                  <a:cubicBezTo>
                    <a:pt x="106" y="212"/>
                    <a:pt x="132" y="211"/>
                    <a:pt x="147" y="210"/>
                  </a:cubicBezTo>
                  <a:cubicBezTo>
                    <a:pt x="150" y="210"/>
                    <a:pt x="154" y="208"/>
                    <a:pt x="155" y="205"/>
                  </a:cubicBezTo>
                  <a:cubicBezTo>
                    <a:pt x="156" y="203"/>
                    <a:pt x="162" y="201"/>
                    <a:pt x="184" y="206"/>
                  </a:cubicBezTo>
                  <a:cubicBezTo>
                    <a:pt x="224" y="216"/>
                    <a:pt x="249" y="229"/>
                    <a:pt x="255" y="229"/>
                  </a:cubicBezTo>
                  <a:cubicBezTo>
                    <a:pt x="260" y="229"/>
                    <a:pt x="268" y="214"/>
                    <a:pt x="273" y="214"/>
                  </a:cubicBezTo>
                  <a:cubicBezTo>
                    <a:pt x="276" y="214"/>
                    <a:pt x="283" y="218"/>
                    <a:pt x="289" y="221"/>
                  </a:cubicBezTo>
                  <a:cubicBezTo>
                    <a:pt x="294" y="223"/>
                    <a:pt x="300" y="220"/>
                    <a:pt x="302" y="215"/>
                  </a:cubicBezTo>
                  <a:cubicBezTo>
                    <a:pt x="312" y="189"/>
                    <a:pt x="312" y="189"/>
                    <a:pt x="312" y="189"/>
                  </a:cubicBezTo>
                  <a:cubicBezTo>
                    <a:pt x="312" y="188"/>
                    <a:pt x="312" y="188"/>
                    <a:pt x="312" y="187"/>
                  </a:cubicBezTo>
                  <a:cubicBezTo>
                    <a:pt x="321" y="145"/>
                    <a:pt x="321" y="145"/>
                    <a:pt x="321" y="145"/>
                  </a:cubicBezTo>
                  <a:cubicBezTo>
                    <a:pt x="321" y="144"/>
                    <a:pt x="322" y="143"/>
                    <a:pt x="322" y="143"/>
                  </a:cubicBezTo>
                  <a:cubicBezTo>
                    <a:pt x="326" y="136"/>
                    <a:pt x="341" y="111"/>
                    <a:pt x="345" y="109"/>
                  </a:cubicBezTo>
                  <a:cubicBezTo>
                    <a:pt x="351" y="106"/>
                    <a:pt x="365" y="106"/>
                    <a:pt x="372" y="109"/>
                  </a:cubicBezTo>
                  <a:cubicBezTo>
                    <a:pt x="379" y="112"/>
                    <a:pt x="388" y="125"/>
                    <a:pt x="388" y="148"/>
                  </a:cubicBezTo>
                  <a:cubicBezTo>
                    <a:pt x="388" y="173"/>
                    <a:pt x="388" y="173"/>
                    <a:pt x="388" y="173"/>
                  </a:cubicBezTo>
                  <a:cubicBezTo>
                    <a:pt x="388" y="178"/>
                    <a:pt x="392" y="182"/>
                    <a:pt x="397" y="182"/>
                  </a:cubicBezTo>
                  <a:cubicBezTo>
                    <a:pt x="397" y="182"/>
                    <a:pt x="397" y="182"/>
                    <a:pt x="397" y="182"/>
                  </a:cubicBezTo>
                  <a:cubicBezTo>
                    <a:pt x="405" y="182"/>
                    <a:pt x="434" y="182"/>
                    <a:pt x="434" y="182"/>
                  </a:cubicBezTo>
                  <a:cubicBezTo>
                    <a:pt x="434" y="182"/>
                    <a:pt x="444" y="182"/>
                    <a:pt x="448" y="181"/>
                  </a:cubicBezTo>
                  <a:cubicBezTo>
                    <a:pt x="451" y="180"/>
                    <a:pt x="463" y="179"/>
                    <a:pt x="470" y="179"/>
                  </a:cubicBezTo>
                  <a:cubicBezTo>
                    <a:pt x="473" y="179"/>
                    <a:pt x="476" y="180"/>
                    <a:pt x="478" y="182"/>
                  </a:cubicBezTo>
                  <a:lnTo>
                    <a:pt x="486" y="193"/>
                  </a:lnTo>
                  <a:close/>
                  <a:moveTo>
                    <a:pt x="285" y="72"/>
                  </a:moveTo>
                  <a:cubicBezTo>
                    <a:pt x="285" y="73"/>
                    <a:pt x="285" y="73"/>
                    <a:pt x="285" y="73"/>
                  </a:cubicBezTo>
                  <a:cubicBezTo>
                    <a:pt x="285" y="79"/>
                    <a:pt x="292" y="82"/>
                    <a:pt x="297" y="79"/>
                  </a:cubicBezTo>
                  <a:cubicBezTo>
                    <a:pt x="298" y="78"/>
                    <a:pt x="300" y="77"/>
                    <a:pt x="301" y="77"/>
                  </a:cubicBezTo>
                  <a:cubicBezTo>
                    <a:pt x="305" y="77"/>
                    <a:pt x="305" y="77"/>
                    <a:pt x="305" y="77"/>
                  </a:cubicBezTo>
                  <a:cubicBezTo>
                    <a:pt x="309" y="77"/>
                    <a:pt x="312" y="74"/>
                    <a:pt x="312" y="70"/>
                  </a:cubicBezTo>
                  <a:cubicBezTo>
                    <a:pt x="312" y="65"/>
                    <a:pt x="312" y="65"/>
                    <a:pt x="312" y="65"/>
                  </a:cubicBezTo>
                  <a:cubicBezTo>
                    <a:pt x="312" y="58"/>
                    <a:pt x="312" y="58"/>
                    <a:pt x="312" y="58"/>
                  </a:cubicBezTo>
                  <a:cubicBezTo>
                    <a:pt x="290" y="65"/>
                    <a:pt x="290" y="65"/>
                    <a:pt x="290" y="65"/>
                  </a:cubicBezTo>
                  <a:cubicBezTo>
                    <a:pt x="287" y="66"/>
                    <a:pt x="285" y="69"/>
                    <a:pt x="285" y="72"/>
                  </a:cubicBezTo>
                  <a:close/>
                  <a:moveTo>
                    <a:pt x="256" y="94"/>
                  </a:moveTo>
                  <a:cubicBezTo>
                    <a:pt x="258" y="99"/>
                    <a:pt x="266" y="100"/>
                    <a:pt x="268" y="95"/>
                  </a:cubicBezTo>
                  <a:cubicBezTo>
                    <a:pt x="271" y="91"/>
                    <a:pt x="273" y="87"/>
                    <a:pt x="273" y="87"/>
                  </a:cubicBezTo>
                  <a:cubicBezTo>
                    <a:pt x="273" y="87"/>
                    <a:pt x="271" y="80"/>
                    <a:pt x="269" y="74"/>
                  </a:cubicBezTo>
                  <a:cubicBezTo>
                    <a:pt x="268" y="70"/>
                    <a:pt x="263" y="68"/>
                    <a:pt x="259" y="70"/>
                  </a:cubicBezTo>
                  <a:cubicBezTo>
                    <a:pt x="257" y="71"/>
                    <a:pt x="257" y="71"/>
                    <a:pt x="257" y="71"/>
                  </a:cubicBezTo>
                  <a:cubicBezTo>
                    <a:pt x="255" y="72"/>
                    <a:pt x="253" y="75"/>
                    <a:pt x="253" y="77"/>
                  </a:cubicBezTo>
                  <a:cubicBezTo>
                    <a:pt x="253" y="86"/>
                    <a:pt x="253" y="86"/>
                    <a:pt x="253" y="86"/>
                  </a:cubicBezTo>
                  <a:cubicBezTo>
                    <a:pt x="253" y="87"/>
                    <a:pt x="253" y="88"/>
                    <a:pt x="254" y="89"/>
                  </a:cubicBezTo>
                  <a:lnTo>
                    <a:pt x="256" y="94"/>
                  </a:lnTo>
                  <a:close/>
                  <a:moveTo>
                    <a:pt x="262" y="17"/>
                  </a:moveTo>
                  <a:cubicBezTo>
                    <a:pt x="278" y="28"/>
                    <a:pt x="278" y="28"/>
                    <a:pt x="278" y="28"/>
                  </a:cubicBezTo>
                  <a:cubicBezTo>
                    <a:pt x="279" y="29"/>
                    <a:pt x="281" y="29"/>
                    <a:pt x="282" y="29"/>
                  </a:cubicBezTo>
                  <a:cubicBezTo>
                    <a:pt x="291" y="29"/>
                    <a:pt x="291" y="29"/>
                    <a:pt x="291" y="29"/>
                  </a:cubicBezTo>
                  <a:cubicBezTo>
                    <a:pt x="295" y="29"/>
                    <a:pt x="298" y="25"/>
                    <a:pt x="298" y="21"/>
                  </a:cubicBezTo>
                  <a:cubicBezTo>
                    <a:pt x="297" y="12"/>
                    <a:pt x="293" y="0"/>
                    <a:pt x="285" y="4"/>
                  </a:cubicBezTo>
                  <a:cubicBezTo>
                    <a:pt x="273" y="9"/>
                    <a:pt x="280" y="4"/>
                    <a:pt x="280" y="4"/>
                  </a:cubicBezTo>
                  <a:cubicBezTo>
                    <a:pt x="266" y="4"/>
                    <a:pt x="266" y="4"/>
                    <a:pt x="266" y="4"/>
                  </a:cubicBezTo>
                  <a:cubicBezTo>
                    <a:pt x="259" y="4"/>
                    <a:pt x="256" y="13"/>
                    <a:pt x="26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6" name="Freeform 63"/>
            <p:cNvSpPr>
              <a:spLocks/>
            </p:cNvSpPr>
            <p:nvPr/>
          </p:nvSpPr>
          <p:spPr bwMode="auto">
            <a:xfrm>
              <a:off x="3546475" y="3370263"/>
              <a:ext cx="98425" cy="76200"/>
            </a:xfrm>
            <a:custGeom>
              <a:avLst/>
              <a:gdLst>
                <a:gd name="T0" fmla="*/ 123 w 123"/>
                <a:gd name="T1" fmla="*/ 65 h 97"/>
                <a:gd name="T2" fmla="*/ 122 w 123"/>
                <a:gd name="T3" fmla="*/ 63 h 97"/>
                <a:gd name="T4" fmla="*/ 111 w 123"/>
                <a:gd name="T5" fmla="*/ 20 h 97"/>
                <a:gd name="T6" fmla="*/ 73 w 123"/>
                <a:gd name="T7" fmla="*/ 13 h 97"/>
                <a:gd name="T8" fmla="*/ 69 w 123"/>
                <a:gd name="T9" fmla="*/ 12 h 97"/>
                <a:gd name="T10" fmla="*/ 43 w 123"/>
                <a:gd name="T11" fmla="*/ 1 h 97"/>
                <a:gd name="T12" fmla="*/ 6 w 123"/>
                <a:gd name="T13" fmla="*/ 33 h 97"/>
                <a:gd name="T14" fmla="*/ 4 w 123"/>
                <a:gd name="T15" fmla="*/ 37 h 97"/>
                <a:gd name="T16" fmla="*/ 0 w 123"/>
                <a:gd name="T17" fmla="*/ 49 h 97"/>
                <a:gd name="T18" fmla="*/ 38 w 123"/>
                <a:gd name="T19" fmla="*/ 58 h 97"/>
                <a:gd name="T20" fmla="*/ 40 w 123"/>
                <a:gd name="T21" fmla="*/ 58 h 97"/>
                <a:gd name="T22" fmla="*/ 53 w 123"/>
                <a:gd name="T23" fmla="*/ 57 h 97"/>
                <a:gd name="T24" fmla="*/ 61 w 123"/>
                <a:gd name="T25" fmla="*/ 60 h 97"/>
                <a:gd name="T26" fmla="*/ 95 w 123"/>
                <a:gd name="T27" fmla="*/ 95 h 97"/>
                <a:gd name="T28" fmla="*/ 101 w 123"/>
                <a:gd name="T29" fmla="*/ 97 h 97"/>
                <a:gd name="T30" fmla="*/ 123 w 123"/>
                <a:gd name="T31" fmla="*/ 97 h 97"/>
                <a:gd name="T32" fmla="*/ 123 w 123"/>
                <a:gd name="T33" fmla="*/ 85 h 97"/>
                <a:gd name="T34" fmla="*/ 123 w 123"/>
                <a:gd name="T35" fmla="*/ 6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 h="97">
                  <a:moveTo>
                    <a:pt x="123" y="65"/>
                  </a:moveTo>
                  <a:cubicBezTo>
                    <a:pt x="123" y="64"/>
                    <a:pt x="123" y="64"/>
                    <a:pt x="122" y="63"/>
                  </a:cubicBezTo>
                  <a:cubicBezTo>
                    <a:pt x="121" y="57"/>
                    <a:pt x="115" y="21"/>
                    <a:pt x="111" y="20"/>
                  </a:cubicBezTo>
                  <a:cubicBezTo>
                    <a:pt x="108" y="19"/>
                    <a:pt x="80" y="15"/>
                    <a:pt x="73" y="13"/>
                  </a:cubicBezTo>
                  <a:cubicBezTo>
                    <a:pt x="72" y="13"/>
                    <a:pt x="70" y="13"/>
                    <a:pt x="69" y="12"/>
                  </a:cubicBezTo>
                  <a:cubicBezTo>
                    <a:pt x="64" y="9"/>
                    <a:pt x="50" y="0"/>
                    <a:pt x="43" y="1"/>
                  </a:cubicBezTo>
                  <a:cubicBezTo>
                    <a:pt x="36" y="2"/>
                    <a:pt x="12" y="27"/>
                    <a:pt x="6" y="33"/>
                  </a:cubicBezTo>
                  <a:cubicBezTo>
                    <a:pt x="5" y="34"/>
                    <a:pt x="4" y="35"/>
                    <a:pt x="4" y="37"/>
                  </a:cubicBezTo>
                  <a:cubicBezTo>
                    <a:pt x="3" y="39"/>
                    <a:pt x="1" y="44"/>
                    <a:pt x="0" y="49"/>
                  </a:cubicBezTo>
                  <a:cubicBezTo>
                    <a:pt x="14" y="53"/>
                    <a:pt x="33" y="57"/>
                    <a:pt x="38" y="58"/>
                  </a:cubicBezTo>
                  <a:cubicBezTo>
                    <a:pt x="39" y="58"/>
                    <a:pt x="39" y="58"/>
                    <a:pt x="40" y="58"/>
                  </a:cubicBezTo>
                  <a:cubicBezTo>
                    <a:pt x="53" y="57"/>
                    <a:pt x="53" y="57"/>
                    <a:pt x="53" y="57"/>
                  </a:cubicBezTo>
                  <a:cubicBezTo>
                    <a:pt x="56" y="57"/>
                    <a:pt x="59" y="58"/>
                    <a:pt x="61" y="60"/>
                  </a:cubicBezTo>
                  <a:cubicBezTo>
                    <a:pt x="95" y="95"/>
                    <a:pt x="95" y="95"/>
                    <a:pt x="95" y="95"/>
                  </a:cubicBezTo>
                  <a:cubicBezTo>
                    <a:pt x="97" y="96"/>
                    <a:pt x="99" y="97"/>
                    <a:pt x="101" y="97"/>
                  </a:cubicBezTo>
                  <a:cubicBezTo>
                    <a:pt x="123" y="97"/>
                    <a:pt x="123" y="97"/>
                    <a:pt x="123" y="97"/>
                  </a:cubicBezTo>
                  <a:cubicBezTo>
                    <a:pt x="123" y="85"/>
                    <a:pt x="123" y="85"/>
                    <a:pt x="123" y="85"/>
                  </a:cubicBezTo>
                  <a:lnTo>
                    <a:pt x="123" y="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7" name="Freeform 64"/>
            <p:cNvSpPr>
              <a:spLocks/>
            </p:cNvSpPr>
            <p:nvPr/>
          </p:nvSpPr>
          <p:spPr bwMode="auto">
            <a:xfrm>
              <a:off x="3082925" y="3154363"/>
              <a:ext cx="317500" cy="239713"/>
            </a:xfrm>
            <a:custGeom>
              <a:avLst/>
              <a:gdLst>
                <a:gd name="T0" fmla="*/ 378 w 400"/>
                <a:gd name="T1" fmla="*/ 265 h 300"/>
                <a:gd name="T2" fmla="*/ 378 w 400"/>
                <a:gd name="T3" fmla="*/ 264 h 300"/>
                <a:gd name="T4" fmla="*/ 378 w 400"/>
                <a:gd name="T5" fmla="*/ 240 h 300"/>
                <a:gd name="T6" fmla="*/ 399 w 400"/>
                <a:gd name="T7" fmla="*/ 172 h 300"/>
                <a:gd name="T8" fmla="*/ 388 w 400"/>
                <a:gd name="T9" fmla="*/ 134 h 300"/>
                <a:gd name="T10" fmla="*/ 390 w 400"/>
                <a:gd name="T11" fmla="*/ 133 h 300"/>
                <a:gd name="T12" fmla="*/ 388 w 400"/>
                <a:gd name="T13" fmla="*/ 128 h 300"/>
                <a:gd name="T14" fmla="*/ 388 w 400"/>
                <a:gd name="T15" fmla="*/ 117 h 300"/>
                <a:gd name="T16" fmla="*/ 377 w 400"/>
                <a:gd name="T17" fmla="*/ 104 h 300"/>
                <a:gd name="T18" fmla="*/ 359 w 400"/>
                <a:gd name="T19" fmla="*/ 102 h 300"/>
                <a:gd name="T20" fmla="*/ 348 w 400"/>
                <a:gd name="T21" fmla="*/ 89 h 300"/>
                <a:gd name="T22" fmla="*/ 348 w 400"/>
                <a:gd name="T23" fmla="*/ 60 h 300"/>
                <a:gd name="T24" fmla="*/ 340 w 400"/>
                <a:gd name="T25" fmla="*/ 40 h 300"/>
                <a:gd name="T26" fmla="*/ 320 w 400"/>
                <a:gd name="T27" fmla="*/ 47 h 300"/>
                <a:gd name="T28" fmla="*/ 299 w 400"/>
                <a:gd name="T29" fmla="*/ 63 h 300"/>
                <a:gd name="T30" fmla="*/ 283 w 400"/>
                <a:gd name="T31" fmla="*/ 65 h 300"/>
                <a:gd name="T32" fmla="*/ 263 w 400"/>
                <a:gd name="T33" fmla="*/ 52 h 300"/>
                <a:gd name="T34" fmla="*/ 250 w 400"/>
                <a:gd name="T35" fmla="*/ 54 h 300"/>
                <a:gd name="T36" fmla="*/ 183 w 400"/>
                <a:gd name="T37" fmla="*/ 34 h 300"/>
                <a:gd name="T38" fmla="*/ 183 w 400"/>
                <a:gd name="T39" fmla="*/ 20 h 300"/>
                <a:gd name="T40" fmla="*/ 158 w 400"/>
                <a:gd name="T41" fmla="*/ 8 h 300"/>
                <a:gd name="T42" fmla="*/ 123 w 400"/>
                <a:gd name="T43" fmla="*/ 3 h 300"/>
                <a:gd name="T44" fmla="*/ 119 w 400"/>
                <a:gd name="T45" fmla="*/ 23 h 300"/>
                <a:gd name="T46" fmla="*/ 121 w 400"/>
                <a:gd name="T47" fmla="*/ 27 h 300"/>
                <a:gd name="T48" fmla="*/ 131 w 400"/>
                <a:gd name="T49" fmla="*/ 68 h 300"/>
                <a:gd name="T50" fmla="*/ 130 w 400"/>
                <a:gd name="T51" fmla="*/ 77 h 300"/>
                <a:gd name="T52" fmla="*/ 120 w 400"/>
                <a:gd name="T53" fmla="*/ 95 h 300"/>
                <a:gd name="T54" fmla="*/ 113 w 400"/>
                <a:gd name="T55" fmla="*/ 101 h 300"/>
                <a:gd name="T56" fmla="*/ 96 w 400"/>
                <a:gd name="T57" fmla="*/ 106 h 300"/>
                <a:gd name="T58" fmla="*/ 89 w 400"/>
                <a:gd name="T59" fmla="*/ 106 h 300"/>
                <a:gd name="T60" fmla="*/ 48 w 400"/>
                <a:gd name="T61" fmla="*/ 94 h 300"/>
                <a:gd name="T62" fmla="*/ 25 w 400"/>
                <a:gd name="T63" fmla="*/ 87 h 300"/>
                <a:gd name="T64" fmla="*/ 10 w 400"/>
                <a:gd name="T65" fmla="*/ 99 h 300"/>
                <a:gd name="T66" fmla="*/ 11 w 400"/>
                <a:gd name="T67" fmla="*/ 112 h 300"/>
                <a:gd name="T68" fmla="*/ 11 w 400"/>
                <a:gd name="T69" fmla="*/ 144 h 300"/>
                <a:gd name="T70" fmla="*/ 11 w 400"/>
                <a:gd name="T71" fmla="*/ 153 h 300"/>
                <a:gd name="T72" fmla="*/ 23 w 400"/>
                <a:gd name="T73" fmla="*/ 165 h 300"/>
                <a:gd name="T74" fmla="*/ 33 w 400"/>
                <a:gd name="T75" fmla="*/ 166 h 300"/>
                <a:gd name="T76" fmla="*/ 37 w 400"/>
                <a:gd name="T77" fmla="*/ 166 h 300"/>
                <a:gd name="T78" fmla="*/ 41 w 400"/>
                <a:gd name="T79" fmla="*/ 188 h 300"/>
                <a:gd name="T80" fmla="*/ 22 w 400"/>
                <a:gd name="T81" fmla="*/ 204 h 300"/>
                <a:gd name="T82" fmla="*/ 21 w 400"/>
                <a:gd name="T83" fmla="*/ 205 h 300"/>
                <a:gd name="T84" fmla="*/ 4 w 400"/>
                <a:gd name="T85" fmla="*/ 223 h 300"/>
                <a:gd name="T86" fmla="*/ 48 w 400"/>
                <a:gd name="T87" fmla="*/ 236 h 300"/>
                <a:gd name="T88" fmla="*/ 58 w 400"/>
                <a:gd name="T89" fmla="*/ 249 h 300"/>
                <a:gd name="T90" fmla="*/ 57 w 400"/>
                <a:gd name="T91" fmla="*/ 265 h 300"/>
                <a:gd name="T92" fmla="*/ 61 w 400"/>
                <a:gd name="T93" fmla="*/ 275 h 300"/>
                <a:gd name="T94" fmla="*/ 71 w 400"/>
                <a:gd name="T95" fmla="*/ 283 h 300"/>
                <a:gd name="T96" fmla="*/ 140 w 400"/>
                <a:gd name="T97" fmla="*/ 286 h 300"/>
                <a:gd name="T98" fmla="*/ 186 w 400"/>
                <a:gd name="T99" fmla="*/ 280 h 300"/>
                <a:gd name="T100" fmla="*/ 224 w 400"/>
                <a:gd name="T101" fmla="*/ 271 h 300"/>
                <a:gd name="T102" fmla="*/ 246 w 400"/>
                <a:gd name="T103" fmla="*/ 283 h 300"/>
                <a:gd name="T104" fmla="*/ 276 w 400"/>
                <a:gd name="T105" fmla="*/ 294 h 300"/>
                <a:gd name="T106" fmla="*/ 277 w 400"/>
                <a:gd name="T107" fmla="*/ 294 h 300"/>
                <a:gd name="T108" fmla="*/ 311 w 400"/>
                <a:gd name="T109" fmla="*/ 300 h 300"/>
                <a:gd name="T110" fmla="*/ 313 w 400"/>
                <a:gd name="T111" fmla="*/ 300 h 300"/>
                <a:gd name="T112" fmla="*/ 348 w 400"/>
                <a:gd name="T113" fmla="*/ 300 h 300"/>
                <a:gd name="T114" fmla="*/ 356 w 400"/>
                <a:gd name="T115" fmla="*/ 298 h 300"/>
                <a:gd name="T116" fmla="*/ 368 w 400"/>
                <a:gd name="T117" fmla="*/ 289 h 300"/>
                <a:gd name="T118" fmla="*/ 369 w 400"/>
                <a:gd name="T119" fmla="*/ 288 h 300"/>
                <a:gd name="T120" fmla="*/ 378 w 400"/>
                <a:gd name="T121" fmla="*/ 280 h 300"/>
                <a:gd name="T122" fmla="*/ 378 w 400"/>
                <a:gd name="T123" fmla="*/ 26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0" h="300">
                  <a:moveTo>
                    <a:pt x="378" y="265"/>
                  </a:moveTo>
                  <a:cubicBezTo>
                    <a:pt x="378" y="265"/>
                    <a:pt x="378" y="264"/>
                    <a:pt x="378" y="264"/>
                  </a:cubicBezTo>
                  <a:cubicBezTo>
                    <a:pt x="378" y="261"/>
                    <a:pt x="380" y="244"/>
                    <a:pt x="378" y="240"/>
                  </a:cubicBezTo>
                  <a:cubicBezTo>
                    <a:pt x="375" y="236"/>
                    <a:pt x="400" y="178"/>
                    <a:pt x="399" y="172"/>
                  </a:cubicBezTo>
                  <a:cubicBezTo>
                    <a:pt x="398" y="167"/>
                    <a:pt x="381" y="135"/>
                    <a:pt x="388" y="134"/>
                  </a:cubicBezTo>
                  <a:cubicBezTo>
                    <a:pt x="389" y="134"/>
                    <a:pt x="389" y="134"/>
                    <a:pt x="390" y="133"/>
                  </a:cubicBezTo>
                  <a:cubicBezTo>
                    <a:pt x="389" y="132"/>
                    <a:pt x="388" y="130"/>
                    <a:pt x="388" y="128"/>
                  </a:cubicBezTo>
                  <a:cubicBezTo>
                    <a:pt x="388" y="117"/>
                    <a:pt x="388" y="117"/>
                    <a:pt x="388" y="117"/>
                  </a:cubicBezTo>
                  <a:cubicBezTo>
                    <a:pt x="388" y="111"/>
                    <a:pt x="384" y="105"/>
                    <a:pt x="377" y="104"/>
                  </a:cubicBezTo>
                  <a:cubicBezTo>
                    <a:pt x="359" y="102"/>
                    <a:pt x="359" y="102"/>
                    <a:pt x="359" y="102"/>
                  </a:cubicBezTo>
                  <a:cubicBezTo>
                    <a:pt x="353" y="101"/>
                    <a:pt x="348" y="96"/>
                    <a:pt x="348" y="89"/>
                  </a:cubicBezTo>
                  <a:cubicBezTo>
                    <a:pt x="348" y="60"/>
                    <a:pt x="348" y="60"/>
                    <a:pt x="348" y="60"/>
                  </a:cubicBezTo>
                  <a:cubicBezTo>
                    <a:pt x="348" y="43"/>
                    <a:pt x="348" y="44"/>
                    <a:pt x="340" y="40"/>
                  </a:cubicBezTo>
                  <a:cubicBezTo>
                    <a:pt x="332" y="36"/>
                    <a:pt x="334" y="43"/>
                    <a:pt x="320" y="47"/>
                  </a:cubicBezTo>
                  <a:cubicBezTo>
                    <a:pt x="313" y="49"/>
                    <a:pt x="304" y="57"/>
                    <a:pt x="299" y="63"/>
                  </a:cubicBezTo>
                  <a:cubicBezTo>
                    <a:pt x="295" y="67"/>
                    <a:pt x="288" y="68"/>
                    <a:pt x="283" y="65"/>
                  </a:cubicBezTo>
                  <a:cubicBezTo>
                    <a:pt x="263" y="52"/>
                    <a:pt x="263" y="52"/>
                    <a:pt x="263" y="52"/>
                  </a:cubicBezTo>
                  <a:cubicBezTo>
                    <a:pt x="234" y="35"/>
                    <a:pt x="254" y="54"/>
                    <a:pt x="250" y="54"/>
                  </a:cubicBezTo>
                  <a:cubicBezTo>
                    <a:pt x="246" y="54"/>
                    <a:pt x="207" y="46"/>
                    <a:pt x="183" y="34"/>
                  </a:cubicBezTo>
                  <a:cubicBezTo>
                    <a:pt x="159" y="22"/>
                    <a:pt x="187" y="27"/>
                    <a:pt x="183" y="20"/>
                  </a:cubicBezTo>
                  <a:cubicBezTo>
                    <a:pt x="179" y="14"/>
                    <a:pt x="167" y="8"/>
                    <a:pt x="158" y="8"/>
                  </a:cubicBezTo>
                  <a:cubicBezTo>
                    <a:pt x="148" y="8"/>
                    <a:pt x="144" y="7"/>
                    <a:pt x="123" y="3"/>
                  </a:cubicBezTo>
                  <a:cubicBezTo>
                    <a:pt x="105" y="0"/>
                    <a:pt x="115" y="17"/>
                    <a:pt x="119" y="23"/>
                  </a:cubicBezTo>
                  <a:cubicBezTo>
                    <a:pt x="120" y="24"/>
                    <a:pt x="121" y="25"/>
                    <a:pt x="121" y="27"/>
                  </a:cubicBezTo>
                  <a:cubicBezTo>
                    <a:pt x="131" y="68"/>
                    <a:pt x="131" y="68"/>
                    <a:pt x="131" y="68"/>
                  </a:cubicBezTo>
                  <a:cubicBezTo>
                    <a:pt x="132" y="71"/>
                    <a:pt x="131" y="74"/>
                    <a:pt x="130" y="77"/>
                  </a:cubicBezTo>
                  <a:cubicBezTo>
                    <a:pt x="120" y="95"/>
                    <a:pt x="120" y="95"/>
                    <a:pt x="120" y="95"/>
                  </a:cubicBezTo>
                  <a:cubicBezTo>
                    <a:pt x="119" y="98"/>
                    <a:pt x="116" y="100"/>
                    <a:pt x="113" y="101"/>
                  </a:cubicBezTo>
                  <a:cubicBezTo>
                    <a:pt x="96" y="106"/>
                    <a:pt x="96" y="106"/>
                    <a:pt x="96" y="106"/>
                  </a:cubicBezTo>
                  <a:cubicBezTo>
                    <a:pt x="93" y="107"/>
                    <a:pt x="91" y="107"/>
                    <a:pt x="89" y="106"/>
                  </a:cubicBezTo>
                  <a:cubicBezTo>
                    <a:pt x="80" y="104"/>
                    <a:pt x="55" y="98"/>
                    <a:pt x="48" y="94"/>
                  </a:cubicBezTo>
                  <a:cubicBezTo>
                    <a:pt x="44" y="91"/>
                    <a:pt x="34" y="89"/>
                    <a:pt x="25" y="87"/>
                  </a:cubicBezTo>
                  <a:cubicBezTo>
                    <a:pt x="18" y="85"/>
                    <a:pt x="11" y="91"/>
                    <a:pt x="10" y="99"/>
                  </a:cubicBezTo>
                  <a:cubicBezTo>
                    <a:pt x="10" y="105"/>
                    <a:pt x="10" y="111"/>
                    <a:pt x="11" y="112"/>
                  </a:cubicBezTo>
                  <a:cubicBezTo>
                    <a:pt x="12" y="116"/>
                    <a:pt x="11" y="144"/>
                    <a:pt x="11" y="144"/>
                  </a:cubicBezTo>
                  <a:cubicBezTo>
                    <a:pt x="11" y="153"/>
                    <a:pt x="11" y="153"/>
                    <a:pt x="11" y="153"/>
                  </a:cubicBezTo>
                  <a:cubicBezTo>
                    <a:pt x="11" y="159"/>
                    <a:pt x="16" y="165"/>
                    <a:pt x="23" y="165"/>
                  </a:cubicBezTo>
                  <a:cubicBezTo>
                    <a:pt x="33" y="166"/>
                    <a:pt x="33" y="166"/>
                    <a:pt x="33" y="166"/>
                  </a:cubicBezTo>
                  <a:cubicBezTo>
                    <a:pt x="34" y="166"/>
                    <a:pt x="36" y="166"/>
                    <a:pt x="37" y="166"/>
                  </a:cubicBezTo>
                  <a:cubicBezTo>
                    <a:pt x="46" y="170"/>
                    <a:pt x="48" y="181"/>
                    <a:pt x="41" y="188"/>
                  </a:cubicBezTo>
                  <a:cubicBezTo>
                    <a:pt x="22" y="204"/>
                    <a:pt x="22" y="204"/>
                    <a:pt x="22" y="204"/>
                  </a:cubicBezTo>
                  <a:cubicBezTo>
                    <a:pt x="22" y="204"/>
                    <a:pt x="21" y="205"/>
                    <a:pt x="21" y="205"/>
                  </a:cubicBezTo>
                  <a:cubicBezTo>
                    <a:pt x="19" y="208"/>
                    <a:pt x="9" y="220"/>
                    <a:pt x="4" y="223"/>
                  </a:cubicBezTo>
                  <a:cubicBezTo>
                    <a:pt x="0" y="226"/>
                    <a:pt x="31" y="232"/>
                    <a:pt x="48" y="236"/>
                  </a:cubicBezTo>
                  <a:cubicBezTo>
                    <a:pt x="54" y="237"/>
                    <a:pt x="59" y="243"/>
                    <a:pt x="58" y="249"/>
                  </a:cubicBezTo>
                  <a:cubicBezTo>
                    <a:pt x="57" y="265"/>
                    <a:pt x="57" y="265"/>
                    <a:pt x="57" y="265"/>
                  </a:cubicBezTo>
                  <a:cubicBezTo>
                    <a:pt x="56" y="269"/>
                    <a:pt x="58" y="273"/>
                    <a:pt x="61" y="275"/>
                  </a:cubicBezTo>
                  <a:cubicBezTo>
                    <a:pt x="64" y="278"/>
                    <a:pt x="69" y="282"/>
                    <a:pt x="71" y="283"/>
                  </a:cubicBezTo>
                  <a:cubicBezTo>
                    <a:pt x="75" y="284"/>
                    <a:pt x="136" y="286"/>
                    <a:pt x="140" y="286"/>
                  </a:cubicBezTo>
                  <a:cubicBezTo>
                    <a:pt x="144" y="286"/>
                    <a:pt x="175" y="282"/>
                    <a:pt x="186" y="280"/>
                  </a:cubicBezTo>
                  <a:cubicBezTo>
                    <a:pt x="196" y="279"/>
                    <a:pt x="220" y="267"/>
                    <a:pt x="224" y="271"/>
                  </a:cubicBezTo>
                  <a:cubicBezTo>
                    <a:pt x="228" y="275"/>
                    <a:pt x="239" y="279"/>
                    <a:pt x="246" y="283"/>
                  </a:cubicBezTo>
                  <a:cubicBezTo>
                    <a:pt x="252" y="287"/>
                    <a:pt x="272" y="293"/>
                    <a:pt x="276" y="294"/>
                  </a:cubicBezTo>
                  <a:cubicBezTo>
                    <a:pt x="276" y="294"/>
                    <a:pt x="276" y="294"/>
                    <a:pt x="277" y="294"/>
                  </a:cubicBezTo>
                  <a:cubicBezTo>
                    <a:pt x="311" y="300"/>
                    <a:pt x="311" y="300"/>
                    <a:pt x="311" y="300"/>
                  </a:cubicBezTo>
                  <a:cubicBezTo>
                    <a:pt x="312" y="300"/>
                    <a:pt x="313" y="300"/>
                    <a:pt x="313" y="300"/>
                  </a:cubicBezTo>
                  <a:cubicBezTo>
                    <a:pt x="348" y="300"/>
                    <a:pt x="348" y="300"/>
                    <a:pt x="348" y="300"/>
                  </a:cubicBezTo>
                  <a:cubicBezTo>
                    <a:pt x="351" y="300"/>
                    <a:pt x="353" y="300"/>
                    <a:pt x="356" y="298"/>
                  </a:cubicBezTo>
                  <a:cubicBezTo>
                    <a:pt x="368" y="289"/>
                    <a:pt x="368" y="289"/>
                    <a:pt x="368" y="289"/>
                  </a:cubicBezTo>
                  <a:cubicBezTo>
                    <a:pt x="368" y="289"/>
                    <a:pt x="368" y="288"/>
                    <a:pt x="369" y="288"/>
                  </a:cubicBezTo>
                  <a:cubicBezTo>
                    <a:pt x="378" y="280"/>
                    <a:pt x="378" y="280"/>
                    <a:pt x="378" y="280"/>
                  </a:cubicBezTo>
                  <a:lnTo>
                    <a:pt x="378" y="2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8" name="Freeform 65"/>
            <p:cNvSpPr>
              <a:spLocks/>
            </p:cNvSpPr>
            <p:nvPr/>
          </p:nvSpPr>
          <p:spPr bwMode="auto">
            <a:xfrm>
              <a:off x="2894013" y="3119438"/>
              <a:ext cx="228600" cy="174625"/>
            </a:xfrm>
            <a:custGeom>
              <a:avLst/>
              <a:gdLst>
                <a:gd name="T0" fmla="*/ 250 w 288"/>
                <a:gd name="T1" fmla="*/ 204 h 219"/>
                <a:gd name="T2" fmla="*/ 248 w 288"/>
                <a:gd name="T3" fmla="*/ 198 h 219"/>
                <a:gd name="T4" fmla="*/ 248 w 288"/>
                <a:gd name="T5" fmla="*/ 189 h 219"/>
                <a:gd name="T6" fmla="*/ 248 w 288"/>
                <a:gd name="T7" fmla="*/ 157 h 219"/>
                <a:gd name="T8" fmla="*/ 247 w 288"/>
                <a:gd name="T9" fmla="*/ 144 h 219"/>
                <a:gd name="T10" fmla="*/ 262 w 288"/>
                <a:gd name="T11" fmla="*/ 132 h 219"/>
                <a:gd name="T12" fmla="*/ 270 w 288"/>
                <a:gd name="T13" fmla="*/ 134 h 219"/>
                <a:gd name="T14" fmla="*/ 267 w 288"/>
                <a:gd name="T15" fmla="*/ 127 h 219"/>
                <a:gd name="T16" fmla="*/ 267 w 288"/>
                <a:gd name="T17" fmla="*/ 124 h 219"/>
                <a:gd name="T18" fmla="*/ 268 w 288"/>
                <a:gd name="T19" fmla="*/ 106 h 219"/>
                <a:gd name="T20" fmla="*/ 268 w 288"/>
                <a:gd name="T21" fmla="*/ 105 h 219"/>
                <a:gd name="T22" fmla="*/ 273 w 288"/>
                <a:gd name="T23" fmla="*/ 75 h 219"/>
                <a:gd name="T24" fmla="*/ 287 w 288"/>
                <a:gd name="T25" fmla="*/ 48 h 219"/>
                <a:gd name="T26" fmla="*/ 273 w 288"/>
                <a:gd name="T27" fmla="*/ 47 h 219"/>
                <a:gd name="T28" fmla="*/ 270 w 288"/>
                <a:gd name="T29" fmla="*/ 48 h 219"/>
                <a:gd name="T30" fmla="*/ 247 w 288"/>
                <a:gd name="T31" fmla="*/ 48 h 219"/>
                <a:gd name="T32" fmla="*/ 244 w 288"/>
                <a:gd name="T33" fmla="*/ 49 h 219"/>
                <a:gd name="T34" fmla="*/ 220 w 288"/>
                <a:gd name="T35" fmla="*/ 60 h 219"/>
                <a:gd name="T36" fmla="*/ 211 w 288"/>
                <a:gd name="T37" fmla="*/ 54 h 219"/>
                <a:gd name="T38" fmla="*/ 203 w 288"/>
                <a:gd name="T39" fmla="*/ 24 h 219"/>
                <a:gd name="T40" fmla="*/ 180 w 288"/>
                <a:gd name="T41" fmla="*/ 48 h 219"/>
                <a:gd name="T42" fmla="*/ 172 w 288"/>
                <a:gd name="T43" fmla="*/ 73 h 219"/>
                <a:gd name="T44" fmla="*/ 165 w 288"/>
                <a:gd name="T45" fmla="*/ 101 h 219"/>
                <a:gd name="T46" fmla="*/ 156 w 288"/>
                <a:gd name="T47" fmla="*/ 129 h 219"/>
                <a:gd name="T48" fmla="*/ 133 w 288"/>
                <a:gd name="T49" fmla="*/ 139 h 219"/>
                <a:gd name="T50" fmla="*/ 125 w 288"/>
                <a:gd name="T51" fmla="*/ 166 h 219"/>
                <a:gd name="T52" fmla="*/ 109 w 288"/>
                <a:gd name="T53" fmla="*/ 181 h 219"/>
                <a:gd name="T54" fmla="*/ 79 w 288"/>
                <a:gd name="T55" fmla="*/ 172 h 219"/>
                <a:gd name="T56" fmla="*/ 73 w 288"/>
                <a:gd name="T57" fmla="*/ 157 h 219"/>
                <a:gd name="T58" fmla="*/ 68 w 288"/>
                <a:gd name="T59" fmla="*/ 151 h 219"/>
                <a:gd name="T60" fmla="*/ 65 w 288"/>
                <a:gd name="T61" fmla="*/ 149 h 219"/>
                <a:gd name="T62" fmla="*/ 45 w 288"/>
                <a:gd name="T63" fmla="*/ 143 h 219"/>
                <a:gd name="T64" fmla="*/ 33 w 288"/>
                <a:gd name="T65" fmla="*/ 131 h 219"/>
                <a:gd name="T66" fmla="*/ 13 w 288"/>
                <a:gd name="T67" fmla="*/ 116 h 219"/>
                <a:gd name="T68" fmla="*/ 13 w 288"/>
                <a:gd name="T69" fmla="*/ 116 h 219"/>
                <a:gd name="T70" fmla="*/ 3 w 288"/>
                <a:gd name="T71" fmla="*/ 125 h 219"/>
                <a:gd name="T72" fmla="*/ 5 w 288"/>
                <a:gd name="T73" fmla="*/ 128 h 219"/>
                <a:gd name="T74" fmla="*/ 18 w 288"/>
                <a:gd name="T75" fmla="*/ 149 h 219"/>
                <a:gd name="T76" fmla="*/ 19 w 288"/>
                <a:gd name="T77" fmla="*/ 150 h 219"/>
                <a:gd name="T78" fmla="*/ 45 w 288"/>
                <a:gd name="T79" fmla="*/ 179 h 219"/>
                <a:gd name="T80" fmla="*/ 58 w 288"/>
                <a:gd name="T81" fmla="*/ 190 h 219"/>
                <a:gd name="T82" fmla="*/ 59 w 288"/>
                <a:gd name="T83" fmla="*/ 191 h 219"/>
                <a:gd name="T84" fmla="*/ 67 w 288"/>
                <a:gd name="T85" fmla="*/ 201 h 219"/>
                <a:gd name="T86" fmla="*/ 99 w 288"/>
                <a:gd name="T87" fmla="*/ 213 h 219"/>
                <a:gd name="T88" fmla="*/ 115 w 288"/>
                <a:gd name="T89" fmla="*/ 207 h 219"/>
                <a:gd name="T90" fmla="*/ 153 w 288"/>
                <a:gd name="T91" fmla="*/ 197 h 219"/>
                <a:gd name="T92" fmla="*/ 174 w 288"/>
                <a:gd name="T93" fmla="*/ 189 h 219"/>
                <a:gd name="T94" fmla="*/ 179 w 288"/>
                <a:gd name="T95" fmla="*/ 189 h 219"/>
                <a:gd name="T96" fmla="*/ 219 w 288"/>
                <a:gd name="T97" fmla="*/ 201 h 219"/>
                <a:gd name="T98" fmla="*/ 236 w 288"/>
                <a:gd name="T99" fmla="*/ 210 h 219"/>
                <a:gd name="T100" fmla="*/ 245 w 288"/>
                <a:gd name="T101" fmla="*/ 209 h 219"/>
                <a:gd name="T102" fmla="*/ 250 w 288"/>
                <a:gd name="T103" fmla="*/ 204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8" h="219">
                  <a:moveTo>
                    <a:pt x="250" y="204"/>
                  </a:moveTo>
                  <a:cubicBezTo>
                    <a:pt x="249" y="203"/>
                    <a:pt x="248" y="200"/>
                    <a:pt x="248" y="198"/>
                  </a:cubicBezTo>
                  <a:cubicBezTo>
                    <a:pt x="248" y="189"/>
                    <a:pt x="248" y="189"/>
                    <a:pt x="248" y="189"/>
                  </a:cubicBezTo>
                  <a:cubicBezTo>
                    <a:pt x="248" y="189"/>
                    <a:pt x="249" y="161"/>
                    <a:pt x="248" y="157"/>
                  </a:cubicBezTo>
                  <a:cubicBezTo>
                    <a:pt x="247" y="156"/>
                    <a:pt x="247" y="150"/>
                    <a:pt x="247" y="144"/>
                  </a:cubicBezTo>
                  <a:cubicBezTo>
                    <a:pt x="248" y="136"/>
                    <a:pt x="255" y="130"/>
                    <a:pt x="262" y="132"/>
                  </a:cubicBezTo>
                  <a:cubicBezTo>
                    <a:pt x="265" y="132"/>
                    <a:pt x="268" y="133"/>
                    <a:pt x="270" y="134"/>
                  </a:cubicBezTo>
                  <a:cubicBezTo>
                    <a:pt x="267" y="127"/>
                    <a:pt x="267" y="127"/>
                    <a:pt x="267" y="127"/>
                  </a:cubicBezTo>
                  <a:cubicBezTo>
                    <a:pt x="267" y="126"/>
                    <a:pt x="267" y="125"/>
                    <a:pt x="267" y="124"/>
                  </a:cubicBezTo>
                  <a:cubicBezTo>
                    <a:pt x="268" y="106"/>
                    <a:pt x="268" y="106"/>
                    <a:pt x="268" y="106"/>
                  </a:cubicBezTo>
                  <a:cubicBezTo>
                    <a:pt x="268" y="106"/>
                    <a:pt x="268" y="105"/>
                    <a:pt x="268" y="105"/>
                  </a:cubicBezTo>
                  <a:cubicBezTo>
                    <a:pt x="269" y="102"/>
                    <a:pt x="273" y="79"/>
                    <a:pt x="273" y="75"/>
                  </a:cubicBezTo>
                  <a:cubicBezTo>
                    <a:pt x="273" y="71"/>
                    <a:pt x="285" y="57"/>
                    <a:pt x="287" y="48"/>
                  </a:cubicBezTo>
                  <a:cubicBezTo>
                    <a:pt x="288" y="40"/>
                    <a:pt x="277" y="45"/>
                    <a:pt x="273" y="47"/>
                  </a:cubicBezTo>
                  <a:cubicBezTo>
                    <a:pt x="272" y="47"/>
                    <a:pt x="271" y="48"/>
                    <a:pt x="270" y="48"/>
                  </a:cubicBezTo>
                  <a:cubicBezTo>
                    <a:pt x="247" y="48"/>
                    <a:pt x="247" y="48"/>
                    <a:pt x="247" y="48"/>
                  </a:cubicBezTo>
                  <a:cubicBezTo>
                    <a:pt x="246" y="48"/>
                    <a:pt x="245" y="48"/>
                    <a:pt x="244" y="49"/>
                  </a:cubicBezTo>
                  <a:cubicBezTo>
                    <a:pt x="240" y="51"/>
                    <a:pt x="229" y="57"/>
                    <a:pt x="220" y="60"/>
                  </a:cubicBezTo>
                  <a:cubicBezTo>
                    <a:pt x="216" y="62"/>
                    <a:pt x="211" y="59"/>
                    <a:pt x="211" y="54"/>
                  </a:cubicBezTo>
                  <a:cubicBezTo>
                    <a:pt x="210" y="48"/>
                    <a:pt x="209" y="37"/>
                    <a:pt x="203" y="24"/>
                  </a:cubicBezTo>
                  <a:cubicBezTo>
                    <a:pt x="192" y="0"/>
                    <a:pt x="185" y="43"/>
                    <a:pt x="180" y="48"/>
                  </a:cubicBezTo>
                  <a:cubicBezTo>
                    <a:pt x="175" y="53"/>
                    <a:pt x="172" y="59"/>
                    <a:pt x="172" y="73"/>
                  </a:cubicBezTo>
                  <a:cubicBezTo>
                    <a:pt x="172" y="88"/>
                    <a:pt x="169" y="93"/>
                    <a:pt x="165" y="101"/>
                  </a:cubicBezTo>
                  <a:cubicBezTo>
                    <a:pt x="161" y="109"/>
                    <a:pt x="160" y="129"/>
                    <a:pt x="156" y="129"/>
                  </a:cubicBezTo>
                  <a:cubicBezTo>
                    <a:pt x="152" y="129"/>
                    <a:pt x="137" y="133"/>
                    <a:pt x="133" y="139"/>
                  </a:cubicBezTo>
                  <a:cubicBezTo>
                    <a:pt x="129" y="144"/>
                    <a:pt x="128" y="156"/>
                    <a:pt x="125" y="166"/>
                  </a:cubicBezTo>
                  <a:cubicBezTo>
                    <a:pt x="123" y="175"/>
                    <a:pt x="115" y="179"/>
                    <a:pt x="109" y="181"/>
                  </a:cubicBezTo>
                  <a:cubicBezTo>
                    <a:pt x="104" y="184"/>
                    <a:pt x="83" y="172"/>
                    <a:pt x="79" y="172"/>
                  </a:cubicBezTo>
                  <a:cubicBezTo>
                    <a:pt x="75" y="172"/>
                    <a:pt x="75" y="161"/>
                    <a:pt x="73" y="157"/>
                  </a:cubicBezTo>
                  <a:cubicBezTo>
                    <a:pt x="72" y="155"/>
                    <a:pt x="70" y="152"/>
                    <a:pt x="68" y="151"/>
                  </a:cubicBezTo>
                  <a:cubicBezTo>
                    <a:pt x="67" y="150"/>
                    <a:pt x="66" y="149"/>
                    <a:pt x="65" y="149"/>
                  </a:cubicBezTo>
                  <a:cubicBezTo>
                    <a:pt x="61" y="148"/>
                    <a:pt x="50" y="146"/>
                    <a:pt x="45" y="143"/>
                  </a:cubicBezTo>
                  <a:cubicBezTo>
                    <a:pt x="40" y="139"/>
                    <a:pt x="37" y="133"/>
                    <a:pt x="33" y="131"/>
                  </a:cubicBezTo>
                  <a:cubicBezTo>
                    <a:pt x="29" y="128"/>
                    <a:pt x="16" y="117"/>
                    <a:pt x="13" y="116"/>
                  </a:cubicBezTo>
                  <a:cubicBezTo>
                    <a:pt x="13" y="116"/>
                    <a:pt x="13" y="116"/>
                    <a:pt x="13" y="116"/>
                  </a:cubicBezTo>
                  <a:cubicBezTo>
                    <a:pt x="7" y="112"/>
                    <a:pt x="0" y="119"/>
                    <a:pt x="3" y="125"/>
                  </a:cubicBezTo>
                  <a:cubicBezTo>
                    <a:pt x="4" y="126"/>
                    <a:pt x="5" y="127"/>
                    <a:pt x="5" y="128"/>
                  </a:cubicBezTo>
                  <a:cubicBezTo>
                    <a:pt x="10" y="135"/>
                    <a:pt x="17" y="146"/>
                    <a:pt x="18" y="149"/>
                  </a:cubicBezTo>
                  <a:cubicBezTo>
                    <a:pt x="19" y="149"/>
                    <a:pt x="19" y="150"/>
                    <a:pt x="19" y="150"/>
                  </a:cubicBezTo>
                  <a:cubicBezTo>
                    <a:pt x="22" y="153"/>
                    <a:pt x="39" y="172"/>
                    <a:pt x="45" y="179"/>
                  </a:cubicBezTo>
                  <a:cubicBezTo>
                    <a:pt x="51" y="185"/>
                    <a:pt x="56" y="189"/>
                    <a:pt x="58" y="190"/>
                  </a:cubicBezTo>
                  <a:cubicBezTo>
                    <a:pt x="58" y="191"/>
                    <a:pt x="59" y="191"/>
                    <a:pt x="59" y="191"/>
                  </a:cubicBezTo>
                  <a:cubicBezTo>
                    <a:pt x="61" y="193"/>
                    <a:pt x="67" y="199"/>
                    <a:pt x="67" y="201"/>
                  </a:cubicBezTo>
                  <a:cubicBezTo>
                    <a:pt x="67" y="204"/>
                    <a:pt x="95" y="208"/>
                    <a:pt x="99" y="213"/>
                  </a:cubicBezTo>
                  <a:cubicBezTo>
                    <a:pt x="103" y="219"/>
                    <a:pt x="107" y="208"/>
                    <a:pt x="115" y="207"/>
                  </a:cubicBezTo>
                  <a:cubicBezTo>
                    <a:pt x="123" y="205"/>
                    <a:pt x="139" y="200"/>
                    <a:pt x="153" y="197"/>
                  </a:cubicBezTo>
                  <a:cubicBezTo>
                    <a:pt x="163" y="194"/>
                    <a:pt x="171" y="191"/>
                    <a:pt x="174" y="189"/>
                  </a:cubicBezTo>
                  <a:cubicBezTo>
                    <a:pt x="176" y="189"/>
                    <a:pt x="178" y="188"/>
                    <a:pt x="179" y="189"/>
                  </a:cubicBezTo>
                  <a:cubicBezTo>
                    <a:pt x="187" y="192"/>
                    <a:pt x="210" y="199"/>
                    <a:pt x="219" y="201"/>
                  </a:cubicBezTo>
                  <a:cubicBezTo>
                    <a:pt x="225" y="203"/>
                    <a:pt x="232" y="207"/>
                    <a:pt x="236" y="210"/>
                  </a:cubicBezTo>
                  <a:cubicBezTo>
                    <a:pt x="239" y="212"/>
                    <a:pt x="243" y="212"/>
                    <a:pt x="245" y="209"/>
                  </a:cubicBezTo>
                  <a:lnTo>
                    <a:pt x="250" y="2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6"/>
            <p:cNvSpPr>
              <a:spLocks/>
            </p:cNvSpPr>
            <p:nvPr/>
          </p:nvSpPr>
          <p:spPr bwMode="auto">
            <a:xfrm>
              <a:off x="3106738" y="3160713"/>
              <a:ext cx="80963" cy="79375"/>
            </a:xfrm>
            <a:custGeom>
              <a:avLst/>
              <a:gdLst>
                <a:gd name="T0" fmla="*/ 6 w 102"/>
                <a:gd name="T1" fmla="*/ 23 h 100"/>
                <a:gd name="T2" fmla="*/ 1 w 102"/>
                <a:gd name="T3" fmla="*/ 53 h 100"/>
                <a:gd name="T4" fmla="*/ 1 w 102"/>
                <a:gd name="T5" fmla="*/ 54 h 100"/>
                <a:gd name="T6" fmla="*/ 0 w 102"/>
                <a:gd name="T7" fmla="*/ 72 h 100"/>
                <a:gd name="T8" fmla="*/ 0 w 102"/>
                <a:gd name="T9" fmla="*/ 75 h 100"/>
                <a:gd name="T10" fmla="*/ 3 w 102"/>
                <a:gd name="T11" fmla="*/ 82 h 100"/>
                <a:gd name="T12" fmla="*/ 3 w 102"/>
                <a:gd name="T13" fmla="*/ 82 h 100"/>
                <a:gd name="T14" fmla="*/ 18 w 102"/>
                <a:gd name="T15" fmla="*/ 87 h 100"/>
                <a:gd name="T16" fmla="*/ 59 w 102"/>
                <a:gd name="T17" fmla="*/ 99 h 100"/>
                <a:gd name="T18" fmla="*/ 66 w 102"/>
                <a:gd name="T19" fmla="*/ 99 h 100"/>
                <a:gd name="T20" fmla="*/ 83 w 102"/>
                <a:gd name="T21" fmla="*/ 94 h 100"/>
                <a:gd name="T22" fmla="*/ 90 w 102"/>
                <a:gd name="T23" fmla="*/ 88 h 100"/>
                <a:gd name="T24" fmla="*/ 100 w 102"/>
                <a:gd name="T25" fmla="*/ 70 h 100"/>
                <a:gd name="T26" fmla="*/ 101 w 102"/>
                <a:gd name="T27" fmla="*/ 61 h 100"/>
                <a:gd name="T28" fmla="*/ 91 w 102"/>
                <a:gd name="T29" fmla="*/ 20 h 100"/>
                <a:gd name="T30" fmla="*/ 89 w 102"/>
                <a:gd name="T31" fmla="*/ 16 h 100"/>
                <a:gd name="T32" fmla="*/ 83 w 102"/>
                <a:gd name="T33" fmla="*/ 5 h 100"/>
                <a:gd name="T34" fmla="*/ 71 w 102"/>
                <a:gd name="T35" fmla="*/ 7 h 100"/>
                <a:gd name="T36" fmla="*/ 58 w 102"/>
                <a:gd name="T37" fmla="*/ 16 h 100"/>
                <a:gd name="T38" fmla="*/ 47 w 102"/>
                <a:gd name="T39" fmla="*/ 19 h 100"/>
                <a:gd name="T40" fmla="*/ 47 w 102"/>
                <a:gd name="T41" fmla="*/ 19 h 100"/>
                <a:gd name="T42" fmla="*/ 33 w 102"/>
                <a:gd name="T43" fmla="*/ 12 h 100"/>
                <a:gd name="T44" fmla="*/ 29 w 102"/>
                <a:gd name="T45" fmla="*/ 7 h 100"/>
                <a:gd name="T46" fmla="*/ 18 w 102"/>
                <a:gd name="T47" fmla="*/ 0 h 100"/>
                <a:gd name="T48" fmla="*/ 6 w 102"/>
                <a:gd name="T49" fmla="*/ 2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00">
                  <a:moveTo>
                    <a:pt x="6" y="23"/>
                  </a:moveTo>
                  <a:cubicBezTo>
                    <a:pt x="6" y="27"/>
                    <a:pt x="2" y="50"/>
                    <a:pt x="1" y="53"/>
                  </a:cubicBezTo>
                  <a:cubicBezTo>
                    <a:pt x="1" y="53"/>
                    <a:pt x="1" y="54"/>
                    <a:pt x="1" y="54"/>
                  </a:cubicBezTo>
                  <a:cubicBezTo>
                    <a:pt x="0" y="72"/>
                    <a:pt x="0" y="72"/>
                    <a:pt x="0" y="72"/>
                  </a:cubicBezTo>
                  <a:cubicBezTo>
                    <a:pt x="0" y="73"/>
                    <a:pt x="0" y="74"/>
                    <a:pt x="0" y="75"/>
                  </a:cubicBezTo>
                  <a:cubicBezTo>
                    <a:pt x="3" y="82"/>
                    <a:pt x="3" y="82"/>
                    <a:pt x="3" y="82"/>
                  </a:cubicBezTo>
                  <a:cubicBezTo>
                    <a:pt x="3" y="82"/>
                    <a:pt x="3" y="82"/>
                    <a:pt x="3" y="82"/>
                  </a:cubicBezTo>
                  <a:cubicBezTo>
                    <a:pt x="10" y="83"/>
                    <a:pt x="15" y="85"/>
                    <a:pt x="18" y="87"/>
                  </a:cubicBezTo>
                  <a:cubicBezTo>
                    <a:pt x="25" y="91"/>
                    <a:pt x="50" y="97"/>
                    <a:pt x="59" y="99"/>
                  </a:cubicBezTo>
                  <a:cubicBezTo>
                    <a:pt x="61" y="100"/>
                    <a:pt x="63" y="100"/>
                    <a:pt x="66" y="99"/>
                  </a:cubicBezTo>
                  <a:cubicBezTo>
                    <a:pt x="83" y="94"/>
                    <a:pt x="83" y="94"/>
                    <a:pt x="83" y="94"/>
                  </a:cubicBezTo>
                  <a:cubicBezTo>
                    <a:pt x="86" y="93"/>
                    <a:pt x="89" y="91"/>
                    <a:pt x="90" y="88"/>
                  </a:cubicBezTo>
                  <a:cubicBezTo>
                    <a:pt x="100" y="70"/>
                    <a:pt x="100" y="70"/>
                    <a:pt x="100" y="70"/>
                  </a:cubicBezTo>
                  <a:cubicBezTo>
                    <a:pt x="101" y="67"/>
                    <a:pt x="102" y="64"/>
                    <a:pt x="101" y="61"/>
                  </a:cubicBezTo>
                  <a:cubicBezTo>
                    <a:pt x="91" y="20"/>
                    <a:pt x="91" y="20"/>
                    <a:pt x="91" y="20"/>
                  </a:cubicBezTo>
                  <a:cubicBezTo>
                    <a:pt x="91" y="18"/>
                    <a:pt x="90" y="17"/>
                    <a:pt x="89" y="16"/>
                  </a:cubicBezTo>
                  <a:cubicBezTo>
                    <a:pt x="88" y="13"/>
                    <a:pt x="85" y="9"/>
                    <a:pt x="83" y="5"/>
                  </a:cubicBezTo>
                  <a:cubicBezTo>
                    <a:pt x="79" y="4"/>
                    <a:pt x="75" y="5"/>
                    <a:pt x="71" y="7"/>
                  </a:cubicBezTo>
                  <a:cubicBezTo>
                    <a:pt x="58" y="16"/>
                    <a:pt x="58" y="16"/>
                    <a:pt x="58" y="16"/>
                  </a:cubicBezTo>
                  <a:cubicBezTo>
                    <a:pt x="55" y="18"/>
                    <a:pt x="51" y="19"/>
                    <a:pt x="47" y="19"/>
                  </a:cubicBezTo>
                  <a:cubicBezTo>
                    <a:pt x="47" y="19"/>
                    <a:pt x="47" y="19"/>
                    <a:pt x="47" y="19"/>
                  </a:cubicBezTo>
                  <a:cubicBezTo>
                    <a:pt x="42" y="19"/>
                    <a:pt x="36" y="16"/>
                    <a:pt x="33" y="12"/>
                  </a:cubicBezTo>
                  <a:cubicBezTo>
                    <a:pt x="29" y="7"/>
                    <a:pt x="29" y="7"/>
                    <a:pt x="29" y="7"/>
                  </a:cubicBezTo>
                  <a:cubicBezTo>
                    <a:pt x="26" y="4"/>
                    <a:pt x="22" y="1"/>
                    <a:pt x="18" y="0"/>
                  </a:cubicBezTo>
                  <a:cubicBezTo>
                    <a:pt x="15" y="9"/>
                    <a:pt x="6" y="19"/>
                    <a:pt x="6"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67"/>
            <p:cNvSpPr>
              <a:spLocks noEditPoints="1"/>
            </p:cNvSpPr>
            <p:nvPr/>
          </p:nvSpPr>
          <p:spPr bwMode="auto">
            <a:xfrm>
              <a:off x="4024313" y="1833563"/>
              <a:ext cx="668338" cy="882650"/>
            </a:xfrm>
            <a:custGeom>
              <a:avLst/>
              <a:gdLst>
                <a:gd name="T0" fmla="*/ 785 w 841"/>
                <a:gd name="T1" fmla="*/ 592 h 1111"/>
                <a:gd name="T2" fmla="*/ 687 w 841"/>
                <a:gd name="T3" fmla="*/ 586 h 1111"/>
                <a:gd name="T4" fmla="*/ 652 w 841"/>
                <a:gd name="T5" fmla="*/ 603 h 1111"/>
                <a:gd name="T6" fmla="*/ 631 w 841"/>
                <a:gd name="T7" fmla="*/ 643 h 1111"/>
                <a:gd name="T8" fmla="*/ 605 w 841"/>
                <a:gd name="T9" fmla="*/ 730 h 1111"/>
                <a:gd name="T10" fmla="*/ 600 w 841"/>
                <a:gd name="T11" fmla="*/ 782 h 1111"/>
                <a:gd name="T12" fmla="*/ 601 w 841"/>
                <a:gd name="T13" fmla="*/ 829 h 1111"/>
                <a:gd name="T14" fmla="*/ 585 w 841"/>
                <a:gd name="T15" fmla="*/ 856 h 1111"/>
                <a:gd name="T16" fmla="*/ 533 w 841"/>
                <a:gd name="T17" fmla="*/ 904 h 1111"/>
                <a:gd name="T18" fmla="*/ 471 w 841"/>
                <a:gd name="T19" fmla="*/ 956 h 1111"/>
                <a:gd name="T20" fmla="*/ 411 w 841"/>
                <a:gd name="T21" fmla="*/ 1013 h 1111"/>
                <a:gd name="T22" fmla="*/ 420 w 841"/>
                <a:gd name="T23" fmla="*/ 1048 h 1111"/>
                <a:gd name="T24" fmla="*/ 424 w 841"/>
                <a:gd name="T25" fmla="*/ 1071 h 1111"/>
                <a:gd name="T26" fmla="*/ 438 w 841"/>
                <a:gd name="T27" fmla="*/ 1111 h 1111"/>
                <a:gd name="T28" fmla="*/ 336 w 841"/>
                <a:gd name="T29" fmla="*/ 1061 h 1111"/>
                <a:gd name="T30" fmla="*/ 300 w 841"/>
                <a:gd name="T31" fmla="*/ 978 h 1111"/>
                <a:gd name="T32" fmla="*/ 324 w 841"/>
                <a:gd name="T33" fmla="*/ 931 h 1111"/>
                <a:gd name="T34" fmla="*/ 245 w 841"/>
                <a:gd name="T35" fmla="*/ 779 h 1111"/>
                <a:gd name="T36" fmla="*/ 195 w 841"/>
                <a:gd name="T37" fmla="*/ 750 h 1111"/>
                <a:gd name="T38" fmla="*/ 199 w 841"/>
                <a:gd name="T39" fmla="*/ 665 h 1111"/>
                <a:gd name="T40" fmla="*/ 195 w 841"/>
                <a:gd name="T41" fmla="*/ 605 h 1111"/>
                <a:gd name="T42" fmla="*/ 39 w 841"/>
                <a:gd name="T43" fmla="*/ 630 h 1111"/>
                <a:gd name="T44" fmla="*/ 2 w 841"/>
                <a:gd name="T45" fmla="*/ 593 h 1111"/>
                <a:gd name="T46" fmla="*/ 35 w 841"/>
                <a:gd name="T47" fmla="*/ 547 h 1111"/>
                <a:gd name="T48" fmla="*/ 54 w 841"/>
                <a:gd name="T49" fmla="*/ 501 h 1111"/>
                <a:gd name="T50" fmla="*/ 117 w 841"/>
                <a:gd name="T51" fmla="*/ 480 h 1111"/>
                <a:gd name="T52" fmla="*/ 160 w 841"/>
                <a:gd name="T53" fmla="*/ 407 h 1111"/>
                <a:gd name="T54" fmla="*/ 206 w 841"/>
                <a:gd name="T55" fmla="*/ 312 h 1111"/>
                <a:gd name="T56" fmla="*/ 233 w 841"/>
                <a:gd name="T57" fmla="*/ 254 h 1111"/>
                <a:gd name="T58" fmla="*/ 288 w 841"/>
                <a:gd name="T59" fmla="*/ 176 h 1111"/>
                <a:gd name="T60" fmla="*/ 303 w 841"/>
                <a:gd name="T61" fmla="*/ 68 h 1111"/>
                <a:gd name="T62" fmla="*/ 418 w 841"/>
                <a:gd name="T63" fmla="*/ 7 h 1111"/>
                <a:gd name="T64" fmla="*/ 505 w 841"/>
                <a:gd name="T65" fmla="*/ 11 h 1111"/>
                <a:gd name="T66" fmla="*/ 600 w 841"/>
                <a:gd name="T67" fmla="*/ 28 h 1111"/>
                <a:gd name="T68" fmla="*/ 656 w 841"/>
                <a:gd name="T69" fmla="*/ 81 h 1111"/>
                <a:gd name="T70" fmla="*/ 651 w 841"/>
                <a:gd name="T71" fmla="*/ 89 h 1111"/>
                <a:gd name="T72" fmla="*/ 619 w 841"/>
                <a:gd name="T73" fmla="*/ 147 h 1111"/>
                <a:gd name="T74" fmla="*/ 589 w 841"/>
                <a:gd name="T75" fmla="*/ 200 h 1111"/>
                <a:gd name="T76" fmla="*/ 641 w 841"/>
                <a:gd name="T77" fmla="*/ 272 h 1111"/>
                <a:gd name="T78" fmla="*/ 684 w 841"/>
                <a:gd name="T79" fmla="*/ 327 h 1111"/>
                <a:gd name="T80" fmla="*/ 674 w 841"/>
                <a:gd name="T81" fmla="*/ 369 h 1111"/>
                <a:gd name="T82" fmla="*/ 710 w 841"/>
                <a:gd name="T83" fmla="*/ 441 h 1111"/>
                <a:gd name="T84" fmla="*/ 828 w 841"/>
                <a:gd name="T85" fmla="*/ 536 h 1111"/>
                <a:gd name="T86" fmla="*/ 558 w 841"/>
                <a:gd name="T87" fmla="*/ 965 h 1111"/>
                <a:gd name="T88" fmla="*/ 563 w 841"/>
                <a:gd name="T89" fmla="*/ 995 h 1111"/>
                <a:gd name="T90" fmla="*/ 514 w 841"/>
                <a:gd name="T91" fmla="*/ 993 h 1111"/>
                <a:gd name="T92" fmla="*/ 506 w 841"/>
                <a:gd name="T93" fmla="*/ 990 h 1111"/>
                <a:gd name="T94" fmla="*/ 506 w 841"/>
                <a:gd name="T95" fmla="*/ 1047 h 1111"/>
                <a:gd name="T96" fmla="*/ 513 w 841"/>
                <a:gd name="T97" fmla="*/ 1058 h 1111"/>
                <a:gd name="T98" fmla="*/ 522 w 841"/>
                <a:gd name="T99" fmla="*/ 1047 h 1111"/>
                <a:gd name="T100" fmla="*/ 462 w 841"/>
                <a:gd name="T101" fmla="*/ 1012 h 1111"/>
                <a:gd name="T102" fmla="*/ 474 w 841"/>
                <a:gd name="T103" fmla="*/ 1025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1" h="1111">
                  <a:moveTo>
                    <a:pt x="836" y="559"/>
                  </a:moveTo>
                  <a:cubicBezTo>
                    <a:pt x="828" y="564"/>
                    <a:pt x="816" y="572"/>
                    <a:pt x="816" y="574"/>
                  </a:cubicBezTo>
                  <a:cubicBezTo>
                    <a:pt x="816" y="577"/>
                    <a:pt x="822" y="589"/>
                    <a:pt x="816" y="591"/>
                  </a:cubicBezTo>
                  <a:cubicBezTo>
                    <a:pt x="811" y="593"/>
                    <a:pt x="797" y="592"/>
                    <a:pt x="785" y="592"/>
                  </a:cubicBezTo>
                  <a:cubicBezTo>
                    <a:pt x="774" y="592"/>
                    <a:pt x="775" y="590"/>
                    <a:pt x="763" y="592"/>
                  </a:cubicBezTo>
                  <a:cubicBezTo>
                    <a:pt x="750" y="594"/>
                    <a:pt x="735" y="599"/>
                    <a:pt x="726" y="593"/>
                  </a:cubicBezTo>
                  <a:cubicBezTo>
                    <a:pt x="722" y="590"/>
                    <a:pt x="710" y="584"/>
                    <a:pt x="699" y="577"/>
                  </a:cubicBezTo>
                  <a:cubicBezTo>
                    <a:pt x="693" y="574"/>
                    <a:pt x="686" y="579"/>
                    <a:pt x="687" y="586"/>
                  </a:cubicBezTo>
                  <a:cubicBezTo>
                    <a:pt x="688" y="587"/>
                    <a:pt x="688" y="587"/>
                    <a:pt x="688" y="588"/>
                  </a:cubicBezTo>
                  <a:cubicBezTo>
                    <a:pt x="688" y="591"/>
                    <a:pt x="684" y="601"/>
                    <a:pt x="684" y="605"/>
                  </a:cubicBezTo>
                  <a:cubicBezTo>
                    <a:pt x="684" y="608"/>
                    <a:pt x="669" y="603"/>
                    <a:pt x="660" y="601"/>
                  </a:cubicBezTo>
                  <a:cubicBezTo>
                    <a:pt x="658" y="600"/>
                    <a:pt x="654" y="600"/>
                    <a:pt x="652" y="603"/>
                  </a:cubicBezTo>
                  <a:cubicBezTo>
                    <a:pt x="646" y="609"/>
                    <a:pt x="646" y="609"/>
                    <a:pt x="646" y="609"/>
                  </a:cubicBezTo>
                  <a:cubicBezTo>
                    <a:pt x="645" y="610"/>
                    <a:pt x="644" y="611"/>
                    <a:pt x="644" y="612"/>
                  </a:cubicBezTo>
                  <a:cubicBezTo>
                    <a:pt x="632" y="641"/>
                    <a:pt x="632" y="641"/>
                    <a:pt x="632" y="641"/>
                  </a:cubicBezTo>
                  <a:cubicBezTo>
                    <a:pt x="632" y="642"/>
                    <a:pt x="632" y="643"/>
                    <a:pt x="631" y="643"/>
                  </a:cubicBezTo>
                  <a:cubicBezTo>
                    <a:pt x="612" y="665"/>
                    <a:pt x="612" y="665"/>
                    <a:pt x="612" y="665"/>
                  </a:cubicBezTo>
                  <a:cubicBezTo>
                    <a:pt x="611" y="666"/>
                    <a:pt x="610" y="668"/>
                    <a:pt x="610" y="670"/>
                  </a:cubicBezTo>
                  <a:cubicBezTo>
                    <a:pt x="606" y="727"/>
                    <a:pt x="606" y="727"/>
                    <a:pt x="606" y="727"/>
                  </a:cubicBezTo>
                  <a:cubicBezTo>
                    <a:pt x="606" y="728"/>
                    <a:pt x="605" y="729"/>
                    <a:pt x="605" y="730"/>
                  </a:cubicBezTo>
                  <a:cubicBezTo>
                    <a:pt x="595" y="749"/>
                    <a:pt x="595" y="749"/>
                    <a:pt x="595" y="749"/>
                  </a:cubicBezTo>
                  <a:cubicBezTo>
                    <a:pt x="595" y="749"/>
                    <a:pt x="592" y="756"/>
                    <a:pt x="592" y="759"/>
                  </a:cubicBezTo>
                  <a:cubicBezTo>
                    <a:pt x="592" y="762"/>
                    <a:pt x="597" y="775"/>
                    <a:pt x="598" y="779"/>
                  </a:cubicBezTo>
                  <a:cubicBezTo>
                    <a:pt x="599" y="780"/>
                    <a:pt x="599" y="781"/>
                    <a:pt x="600" y="782"/>
                  </a:cubicBezTo>
                  <a:cubicBezTo>
                    <a:pt x="602" y="785"/>
                    <a:pt x="608" y="792"/>
                    <a:pt x="608" y="798"/>
                  </a:cubicBezTo>
                  <a:cubicBezTo>
                    <a:pt x="608" y="806"/>
                    <a:pt x="588" y="824"/>
                    <a:pt x="588" y="824"/>
                  </a:cubicBezTo>
                  <a:cubicBezTo>
                    <a:pt x="593" y="824"/>
                    <a:pt x="593" y="824"/>
                    <a:pt x="593" y="824"/>
                  </a:cubicBezTo>
                  <a:cubicBezTo>
                    <a:pt x="597" y="824"/>
                    <a:pt x="600" y="826"/>
                    <a:pt x="601" y="829"/>
                  </a:cubicBezTo>
                  <a:cubicBezTo>
                    <a:pt x="604" y="838"/>
                    <a:pt x="604" y="838"/>
                    <a:pt x="604" y="838"/>
                  </a:cubicBezTo>
                  <a:cubicBezTo>
                    <a:pt x="606" y="842"/>
                    <a:pt x="604" y="846"/>
                    <a:pt x="601" y="848"/>
                  </a:cubicBezTo>
                  <a:cubicBezTo>
                    <a:pt x="588" y="855"/>
                    <a:pt x="588" y="855"/>
                    <a:pt x="588" y="855"/>
                  </a:cubicBezTo>
                  <a:cubicBezTo>
                    <a:pt x="587" y="856"/>
                    <a:pt x="586" y="856"/>
                    <a:pt x="585" y="856"/>
                  </a:cubicBezTo>
                  <a:cubicBezTo>
                    <a:pt x="582" y="857"/>
                    <a:pt x="574" y="858"/>
                    <a:pt x="570" y="856"/>
                  </a:cubicBezTo>
                  <a:cubicBezTo>
                    <a:pt x="567" y="854"/>
                    <a:pt x="551" y="865"/>
                    <a:pt x="545" y="870"/>
                  </a:cubicBezTo>
                  <a:cubicBezTo>
                    <a:pt x="543" y="871"/>
                    <a:pt x="542" y="873"/>
                    <a:pt x="541" y="875"/>
                  </a:cubicBezTo>
                  <a:cubicBezTo>
                    <a:pt x="540" y="882"/>
                    <a:pt x="537" y="899"/>
                    <a:pt x="533" y="904"/>
                  </a:cubicBezTo>
                  <a:cubicBezTo>
                    <a:pt x="528" y="910"/>
                    <a:pt x="511" y="931"/>
                    <a:pt x="507" y="937"/>
                  </a:cubicBezTo>
                  <a:cubicBezTo>
                    <a:pt x="506" y="938"/>
                    <a:pt x="505" y="938"/>
                    <a:pt x="504" y="939"/>
                  </a:cubicBezTo>
                  <a:cubicBezTo>
                    <a:pt x="472" y="956"/>
                    <a:pt x="472" y="956"/>
                    <a:pt x="472" y="956"/>
                  </a:cubicBezTo>
                  <a:cubicBezTo>
                    <a:pt x="472" y="956"/>
                    <a:pt x="471" y="956"/>
                    <a:pt x="471" y="956"/>
                  </a:cubicBezTo>
                  <a:cubicBezTo>
                    <a:pt x="422" y="990"/>
                    <a:pt x="422" y="990"/>
                    <a:pt x="422" y="990"/>
                  </a:cubicBezTo>
                  <a:cubicBezTo>
                    <a:pt x="422" y="990"/>
                    <a:pt x="422" y="990"/>
                    <a:pt x="422" y="990"/>
                  </a:cubicBezTo>
                  <a:cubicBezTo>
                    <a:pt x="409" y="998"/>
                    <a:pt x="409" y="998"/>
                    <a:pt x="409" y="998"/>
                  </a:cubicBezTo>
                  <a:cubicBezTo>
                    <a:pt x="403" y="1002"/>
                    <a:pt x="404" y="1011"/>
                    <a:pt x="411" y="1013"/>
                  </a:cubicBezTo>
                  <a:cubicBezTo>
                    <a:pt x="411" y="1013"/>
                    <a:pt x="411" y="1013"/>
                    <a:pt x="411" y="1013"/>
                  </a:cubicBezTo>
                  <a:cubicBezTo>
                    <a:pt x="415" y="1014"/>
                    <a:pt x="417" y="1016"/>
                    <a:pt x="418" y="1020"/>
                  </a:cubicBezTo>
                  <a:cubicBezTo>
                    <a:pt x="421" y="1042"/>
                    <a:pt x="421" y="1042"/>
                    <a:pt x="421" y="1042"/>
                  </a:cubicBezTo>
                  <a:cubicBezTo>
                    <a:pt x="422" y="1044"/>
                    <a:pt x="421" y="1046"/>
                    <a:pt x="420" y="1048"/>
                  </a:cubicBezTo>
                  <a:cubicBezTo>
                    <a:pt x="413" y="1057"/>
                    <a:pt x="413" y="1057"/>
                    <a:pt x="413" y="1057"/>
                  </a:cubicBezTo>
                  <a:cubicBezTo>
                    <a:pt x="409" y="1062"/>
                    <a:pt x="413" y="1070"/>
                    <a:pt x="419" y="1070"/>
                  </a:cubicBezTo>
                  <a:cubicBezTo>
                    <a:pt x="420" y="1070"/>
                    <a:pt x="420" y="1070"/>
                    <a:pt x="420" y="1070"/>
                  </a:cubicBezTo>
                  <a:cubicBezTo>
                    <a:pt x="421" y="1070"/>
                    <a:pt x="422" y="1070"/>
                    <a:pt x="424" y="1071"/>
                  </a:cubicBezTo>
                  <a:cubicBezTo>
                    <a:pt x="435" y="1076"/>
                    <a:pt x="435" y="1076"/>
                    <a:pt x="435" y="1076"/>
                  </a:cubicBezTo>
                  <a:cubicBezTo>
                    <a:pt x="438" y="1077"/>
                    <a:pt x="440" y="1080"/>
                    <a:pt x="440" y="1083"/>
                  </a:cubicBezTo>
                  <a:cubicBezTo>
                    <a:pt x="440" y="1106"/>
                    <a:pt x="440" y="1106"/>
                    <a:pt x="440" y="1106"/>
                  </a:cubicBezTo>
                  <a:cubicBezTo>
                    <a:pt x="440" y="1108"/>
                    <a:pt x="439" y="1110"/>
                    <a:pt x="438" y="1111"/>
                  </a:cubicBezTo>
                  <a:cubicBezTo>
                    <a:pt x="434" y="1108"/>
                    <a:pt x="422" y="1105"/>
                    <a:pt x="419" y="1105"/>
                  </a:cubicBezTo>
                  <a:cubicBezTo>
                    <a:pt x="416" y="1105"/>
                    <a:pt x="397" y="1098"/>
                    <a:pt x="387" y="1098"/>
                  </a:cubicBezTo>
                  <a:cubicBezTo>
                    <a:pt x="377" y="1098"/>
                    <a:pt x="353" y="1083"/>
                    <a:pt x="350" y="1083"/>
                  </a:cubicBezTo>
                  <a:cubicBezTo>
                    <a:pt x="346" y="1083"/>
                    <a:pt x="339" y="1065"/>
                    <a:pt x="336" y="1061"/>
                  </a:cubicBezTo>
                  <a:cubicBezTo>
                    <a:pt x="333" y="1056"/>
                    <a:pt x="324" y="1034"/>
                    <a:pt x="324" y="1034"/>
                  </a:cubicBezTo>
                  <a:cubicBezTo>
                    <a:pt x="313" y="1005"/>
                    <a:pt x="313" y="1005"/>
                    <a:pt x="313" y="1005"/>
                  </a:cubicBezTo>
                  <a:cubicBezTo>
                    <a:pt x="313" y="1005"/>
                    <a:pt x="313" y="1005"/>
                    <a:pt x="313" y="1005"/>
                  </a:cubicBezTo>
                  <a:cubicBezTo>
                    <a:pt x="300" y="978"/>
                    <a:pt x="300" y="978"/>
                    <a:pt x="300" y="978"/>
                  </a:cubicBezTo>
                  <a:cubicBezTo>
                    <a:pt x="300" y="977"/>
                    <a:pt x="299" y="976"/>
                    <a:pt x="299" y="976"/>
                  </a:cubicBezTo>
                  <a:cubicBezTo>
                    <a:pt x="287" y="965"/>
                    <a:pt x="287" y="965"/>
                    <a:pt x="287" y="965"/>
                  </a:cubicBezTo>
                  <a:cubicBezTo>
                    <a:pt x="289" y="965"/>
                    <a:pt x="291" y="964"/>
                    <a:pt x="292" y="963"/>
                  </a:cubicBezTo>
                  <a:cubicBezTo>
                    <a:pt x="299" y="956"/>
                    <a:pt x="324" y="934"/>
                    <a:pt x="324" y="931"/>
                  </a:cubicBezTo>
                  <a:cubicBezTo>
                    <a:pt x="324" y="928"/>
                    <a:pt x="309" y="892"/>
                    <a:pt x="308" y="889"/>
                  </a:cubicBezTo>
                  <a:cubicBezTo>
                    <a:pt x="306" y="886"/>
                    <a:pt x="288" y="870"/>
                    <a:pt x="279" y="866"/>
                  </a:cubicBezTo>
                  <a:cubicBezTo>
                    <a:pt x="270" y="863"/>
                    <a:pt x="258" y="832"/>
                    <a:pt x="248" y="820"/>
                  </a:cubicBezTo>
                  <a:cubicBezTo>
                    <a:pt x="239" y="807"/>
                    <a:pt x="245" y="783"/>
                    <a:pt x="245" y="779"/>
                  </a:cubicBezTo>
                  <a:cubicBezTo>
                    <a:pt x="245" y="774"/>
                    <a:pt x="254" y="733"/>
                    <a:pt x="253" y="728"/>
                  </a:cubicBezTo>
                  <a:cubicBezTo>
                    <a:pt x="252" y="722"/>
                    <a:pt x="237" y="731"/>
                    <a:pt x="237" y="731"/>
                  </a:cubicBezTo>
                  <a:cubicBezTo>
                    <a:pt x="206" y="750"/>
                    <a:pt x="206" y="750"/>
                    <a:pt x="206" y="750"/>
                  </a:cubicBezTo>
                  <a:cubicBezTo>
                    <a:pt x="203" y="752"/>
                    <a:pt x="198" y="752"/>
                    <a:pt x="195" y="750"/>
                  </a:cubicBezTo>
                  <a:cubicBezTo>
                    <a:pt x="188" y="746"/>
                    <a:pt x="177" y="738"/>
                    <a:pt x="173" y="733"/>
                  </a:cubicBezTo>
                  <a:cubicBezTo>
                    <a:pt x="168" y="726"/>
                    <a:pt x="170" y="709"/>
                    <a:pt x="170" y="705"/>
                  </a:cubicBezTo>
                  <a:cubicBezTo>
                    <a:pt x="170" y="701"/>
                    <a:pt x="194" y="672"/>
                    <a:pt x="198" y="667"/>
                  </a:cubicBezTo>
                  <a:cubicBezTo>
                    <a:pt x="198" y="666"/>
                    <a:pt x="199" y="666"/>
                    <a:pt x="199" y="665"/>
                  </a:cubicBezTo>
                  <a:cubicBezTo>
                    <a:pt x="215" y="652"/>
                    <a:pt x="215" y="652"/>
                    <a:pt x="215" y="652"/>
                  </a:cubicBezTo>
                  <a:cubicBezTo>
                    <a:pt x="218" y="650"/>
                    <a:pt x="219" y="645"/>
                    <a:pt x="217" y="641"/>
                  </a:cubicBezTo>
                  <a:cubicBezTo>
                    <a:pt x="206" y="611"/>
                    <a:pt x="206" y="611"/>
                    <a:pt x="206" y="611"/>
                  </a:cubicBezTo>
                  <a:cubicBezTo>
                    <a:pt x="204" y="607"/>
                    <a:pt x="199" y="604"/>
                    <a:pt x="195" y="605"/>
                  </a:cubicBezTo>
                  <a:cubicBezTo>
                    <a:pt x="185" y="607"/>
                    <a:pt x="168" y="610"/>
                    <a:pt x="164" y="610"/>
                  </a:cubicBezTo>
                  <a:cubicBezTo>
                    <a:pt x="159" y="610"/>
                    <a:pt x="116" y="626"/>
                    <a:pt x="107" y="629"/>
                  </a:cubicBezTo>
                  <a:cubicBezTo>
                    <a:pt x="106" y="629"/>
                    <a:pt x="104" y="630"/>
                    <a:pt x="103" y="630"/>
                  </a:cubicBezTo>
                  <a:cubicBezTo>
                    <a:pt x="39" y="630"/>
                    <a:pt x="39" y="630"/>
                    <a:pt x="39" y="630"/>
                  </a:cubicBezTo>
                  <a:cubicBezTo>
                    <a:pt x="0" y="630"/>
                    <a:pt x="0" y="630"/>
                    <a:pt x="0" y="630"/>
                  </a:cubicBezTo>
                  <a:cubicBezTo>
                    <a:pt x="0" y="611"/>
                    <a:pt x="0" y="611"/>
                    <a:pt x="0" y="611"/>
                  </a:cubicBezTo>
                  <a:cubicBezTo>
                    <a:pt x="0" y="598"/>
                    <a:pt x="0" y="598"/>
                    <a:pt x="0" y="598"/>
                  </a:cubicBezTo>
                  <a:cubicBezTo>
                    <a:pt x="0" y="596"/>
                    <a:pt x="1" y="595"/>
                    <a:pt x="2" y="593"/>
                  </a:cubicBezTo>
                  <a:cubicBezTo>
                    <a:pt x="14" y="576"/>
                    <a:pt x="14" y="576"/>
                    <a:pt x="14" y="576"/>
                  </a:cubicBezTo>
                  <a:cubicBezTo>
                    <a:pt x="15" y="575"/>
                    <a:pt x="15" y="573"/>
                    <a:pt x="15" y="571"/>
                  </a:cubicBezTo>
                  <a:cubicBezTo>
                    <a:pt x="15" y="560"/>
                    <a:pt x="15" y="560"/>
                    <a:pt x="15" y="560"/>
                  </a:cubicBezTo>
                  <a:cubicBezTo>
                    <a:pt x="15" y="557"/>
                    <a:pt x="31" y="549"/>
                    <a:pt x="35" y="547"/>
                  </a:cubicBezTo>
                  <a:cubicBezTo>
                    <a:pt x="36" y="547"/>
                    <a:pt x="37" y="546"/>
                    <a:pt x="38" y="546"/>
                  </a:cubicBezTo>
                  <a:cubicBezTo>
                    <a:pt x="55" y="528"/>
                    <a:pt x="55" y="528"/>
                    <a:pt x="55" y="528"/>
                  </a:cubicBezTo>
                  <a:cubicBezTo>
                    <a:pt x="57" y="526"/>
                    <a:pt x="58" y="523"/>
                    <a:pt x="57" y="521"/>
                  </a:cubicBezTo>
                  <a:cubicBezTo>
                    <a:pt x="54" y="501"/>
                    <a:pt x="54" y="501"/>
                    <a:pt x="54" y="501"/>
                  </a:cubicBezTo>
                  <a:cubicBezTo>
                    <a:pt x="53" y="496"/>
                    <a:pt x="57" y="492"/>
                    <a:pt x="62" y="492"/>
                  </a:cubicBezTo>
                  <a:cubicBezTo>
                    <a:pt x="95" y="492"/>
                    <a:pt x="95" y="492"/>
                    <a:pt x="95" y="492"/>
                  </a:cubicBezTo>
                  <a:cubicBezTo>
                    <a:pt x="96" y="492"/>
                    <a:pt x="98" y="492"/>
                    <a:pt x="99" y="491"/>
                  </a:cubicBezTo>
                  <a:cubicBezTo>
                    <a:pt x="117" y="480"/>
                    <a:pt x="117" y="480"/>
                    <a:pt x="117" y="480"/>
                  </a:cubicBezTo>
                  <a:cubicBezTo>
                    <a:pt x="118" y="480"/>
                    <a:pt x="119" y="479"/>
                    <a:pt x="120" y="478"/>
                  </a:cubicBezTo>
                  <a:cubicBezTo>
                    <a:pt x="124" y="472"/>
                    <a:pt x="139" y="451"/>
                    <a:pt x="140" y="448"/>
                  </a:cubicBezTo>
                  <a:cubicBezTo>
                    <a:pt x="141" y="444"/>
                    <a:pt x="157" y="414"/>
                    <a:pt x="159" y="409"/>
                  </a:cubicBezTo>
                  <a:cubicBezTo>
                    <a:pt x="160" y="408"/>
                    <a:pt x="160" y="408"/>
                    <a:pt x="160" y="407"/>
                  </a:cubicBezTo>
                  <a:cubicBezTo>
                    <a:pt x="188" y="373"/>
                    <a:pt x="188" y="373"/>
                    <a:pt x="188" y="373"/>
                  </a:cubicBezTo>
                  <a:cubicBezTo>
                    <a:pt x="189" y="372"/>
                    <a:pt x="189" y="371"/>
                    <a:pt x="190" y="370"/>
                  </a:cubicBezTo>
                  <a:cubicBezTo>
                    <a:pt x="206" y="314"/>
                    <a:pt x="206" y="314"/>
                    <a:pt x="206" y="314"/>
                  </a:cubicBezTo>
                  <a:cubicBezTo>
                    <a:pt x="206" y="314"/>
                    <a:pt x="206" y="313"/>
                    <a:pt x="206" y="312"/>
                  </a:cubicBezTo>
                  <a:cubicBezTo>
                    <a:pt x="206" y="291"/>
                    <a:pt x="206" y="291"/>
                    <a:pt x="206" y="291"/>
                  </a:cubicBezTo>
                  <a:cubicBezTo>
                    <a:pt x="206" y="289"/>
                    <a:pt x="207" y="288"/>
                    <a:pt x="208" y="286"/>
                  </a:cubicBezTo>
                  <a:cubicBezTo>
                    <a:pt x="232" y="255"/>
                    <a:pt x="232" y="255"/>
                    <a:pt x="232" y="255"/>
                  </a:cubicBezTo>
                  <a:cubicBezTo>
                    <a:pt x="232" y="254"/>
                    <a:pt x="233" y="254"/>
                    <a:pt x="233" y="254"/>
                  </a:cubicBezTo>
                  <a:cubicBezTo>
                    <a:pt x="274" y="218"/>
                    <a:pt x="274" y="218"/>
                    <a:pt x="274" y="218"/>
                  </a:cubicBezTo>
                  <a:cubicBezTo>
                    <a:pt x="275" y="217"/>
                    <a:pt x="276" y="216"/>
                    <a:pt x="276" y="214"/>
                  </a:cubicBezTo>
                  <a:cubicBezTo>
                    <a:pt x="288" y="177"/>
                    <a:pt x="288" y="177"/>
                    <a:pt x="288" y="177"/>
                  </a:cubicBezTo>
                  <a:cubicBezTo>
                    <a:pt x="288" y="177"/>
                    <a:pt x="288" y="177"/>
                    <a:pt x="288" y="176"/>
                  </a:cubicBezTo>
                  <a:cubicBezTo>
                    <a:pt x="302" y="117"/>
                    <a:pt x="302" y="117"/>
                    <a:pt x="302" y="117"/>
                  </a:cubicBezTo>
                  <a:cubicBezTo>
                    <a:pt x="302" y="117"/>
                    <a:pt x="302" y="116"/>
                    <a:pt x="302" y="116"/>
                  </a:cubicBezTo>
                  <a:cubicBezTo>
                    <a:pt x="302" y="72"/>
                    <a:pt x="302" y="72"/>
                    <a:pt x="302" y="72"/>
                  </a:cubicBezTo>
                  <a:cubicBezTo>
                    <a:pt x="302" y="70"/>
                    <a:pt x="302" y="69"/>
                    <a:pt x="303" y="68"/>
                  </a:cubicBezTo>
                  <a:cubicBezTo>
                    <a:pt x="307" y="60"/>
                    <a:pt x="324" y="26"/>
                    <a:pt x="329" y="23"/>
                  </a:cubicBezTo>
                  <a:cubicBezTo>
                    <a:pt x="335" y="20"/>
                    <a:pt x="353" y="0"/>
                    <a:pt x="364" y="8"/>
                  </a:cubicBezTo>
                  <a:cubicBezTo>
                    <a:pt x="376" y="16"/>
                    <a:pt x="391" y="19"/>
                    <a:pt x="394" y="22"/>
                  </a:cubicBezTo>
                  <a:cubicBezTo>
                    <a:pt x="397" y="25"/>
                    <a:pt x="413" y="11"/>
                    <a:pt x="418" y="7"/>
                  </a:cubicBezTo>
                  <a:cubicBezTo>
                    <a:pt x="419" y="7"/>
                    <a:pt x="420" y="6"/>
                    <a:pt x="421" y="6"/>
                  </a:cubicBezTo>
                  <a:cubicBezTo>
                    <a:pt x="424" y="5"/>
                    <a:pt x="429" y="4"/>
                    <a:pt x="435" y="6"/>
                  </a:cubicBezTo>
                  <a:cubicBezTo>
                    <a:pt x="444" y="9"/>
                    <a:pt x="454" y="28"/>
                    <a:pt x="458" y="28"/>
                  </a:cubicBezTo>
                  <a:cubicBezTo>
                    <a:pt x="461" y="28"/>
                    <a:pt x="495" y="15"/>
                    <a:pt x="505" y="11"/>
                  </a:cubicBezTo>
                  <a:cubicBezTo>
                    <a:pt x="506" y="11"/>
                    <a:pt x="507" y="11"/>
                    <a:pt x="509" y="11"/>
                  </a:cubicBezTo>
                  <a:cubicBezTo>
                    <a:pt x="564" y="22"/>
                    <a:pt x="564" y="22"/>
                    <a:pt x="564" y="22"/>
                  </a:cubicBezTo>
                  <a:cubicBezTo>
                    <a:pt x="597" y="27"/>
                    <a:pt x="597" y="27"/>
                    <a:pt x="597" y="27"/>
                  </a:cubicBezTo>
                  <a:cubicBezTo>
                    <a:pt x="598" y="28"/>
                    <a:pt x="599" y="28"/>
                    <a:pt x="600" y="28"/>
                  </a:cubicBezTo>
                  <a:cubicBezTo>
                    <a:pt x="639" y="50"/>
                    <a:pt x="639" y="50"/>
                    <a:pt x="639" y="50"/>
                  </a:cubicBezTo>
                  <a:cubicBezTo>
                    <a:pt x="639" y="50"/>
                    <a:pt x="640" y="51"/>
                    <a:pt x="641" y="51"/>
                  </a:cubicBezTo>
                  <a:cubicBezTo>
                    <a:pt x="648" y="52"/>
                    <a:pt x="677" y="58"/>
                    <a:pt x="673" y="61"/>
                  </a:cubicBezTo>
                  <a:cubicBezTo>
                    <a:pt x="668" y="64"/>
                    <a:pt x="671" y="87"/>
                    <a:pt x="656" y="81"/>
                  </a:cubicBezTo>
                  <a:cubicBezTo>
                    <a:pt x="641" y="75"/>
                    <a:pt x="624" y="57"/>
                    <a:pt x="624" y="57"/>
                  </a:cubicBezTo>
                  <a:cubicBezTo>
                    <a:pt x="624" y="57"/>
                    <a:pt x="613" y="47"/>
                    <a:pt x="618" y="60"/>
                  </a:cubicBezTo>
                  <a:cubicBezTo>
                    <a:pt x="623" y="69"/>
                    <a:pt x="638" y="82"/>
                    <a:pt x="645" y="88"/>
                  </a:cubicBezTo>
                  <a:cubicBezTo>
                    <a:pt x="646" y="89"/>
                    <a:pt x="649" y="90"/>
                    <a:pt x="651" y="89"/>
                  </a:cubicBezTo>
                  <a:cubicBezTo>
                    <a:pt x="654" y="89"/>
                    <a:pt x="658" y="89"/>
                    <a:pt x="658" y="91"/>
                  </a:cubicBezTo>
                  <a:cubicBezTo>
                    <a:pt x="658" y="96"/>
                    <a:pt x="647" y="121"/>
                    <a:pt x="643" y="122"/>
                  </a:cubicBezTo>
                  <a:cubicBezTo>
                    <a:pt x="640" y="123"/>
                    <a:pt x="630" y="130"/>
                    <a:pt x="625" y="134"/>
                  </a:cubicBezTo>
                  <a:cubicBezTo>
                    <a:pt x="620" y="137"/>
                    <a:pt x="619" y="138"/>
                    <a:pt x="619" y="147"/>
                  </a:cubicBezTo>
                  <a:cubicBezTo>
                    <a:pt x="619" y="152"/>
                    <a:pt x="621" y="157"/>
                    <a:pt x="622" y="161"/>
                  </a:cubicBezTo>
                  <a:cubicBezTo>
                    <a:pt x="624" y="165"/>
                    <a:pt x="622" y="169"/>
                    <a:pt x="619" y="171"/>
                  </a:cubicBezTo>
                  <a:cubicBezTo>
                    <a:pt x="610" y="176"/>
                    <a:pt x="595" y="186"/>
                    <a:pt x="593" y="189"/>
                  </a:cubicBezTo>
                  <a:cubicBezTo>
                    <a:pt x="591" y="194"/>
                    <a:pt x="566" y="192"/>
                    <a:pt x="589" y="200"/>
                  </a:cubicBezTo>
                  <a:cubicBezTo>
                    <a:pt x="611" y="207"/>
                    <a:pt x="614" y="214"/>
                    <a:pt x="614" y="214"/>
                  </a:cubicBezTo>
                  <a:cubicBezTo>
                    <a:pt x="614" y="214"/>
                    <a:pt x="618" y="223"/>
                    <a:pt x="622" y="223"/>
                  </a:cubicBezTo>
                  <a:cubicBezTo>
                    <a:pt x="625" y="223"/>
                    <a:pt x="632" y="239"/>
                    <a:pt x="634" y="246"/>
                  </a:cubicBezTo>
                  <a:cubicBezTo>
                    <a:pt x="636" y="252"/>
                    <a:pt x="640" y="266"/>
                    <a:pt x="641" y="272"/>
                  </a:cubicBezTo>
                  <a:cubicBezTo>
                    <a:pt x="642" y="274"/>
                    <a:pt x="643" y="275"/>
                    <a:pt x="644" y="276"/>
                  </a:cubicBezTo>
                  <a:cubicBezTo>
                    <a:pt x="648" y="280"/>
                    <a:pt x="660" y="291"/>
                    <a:pt x="664" y="296"/>
                  </a:cubicBezTo>
                  <a:cubicBezTo>
                    <a:pt x="668" y="302"/>
                    <a:pt x="679" y="320"/>
                    <a:pt x="682" y="325"/>
                  </a:cubicBezTo>
                  <a:cubicBezTo>
                    <a:pt x="683" y="325"/>
                    <a:pt x="683" y="326"/>
                    <a:pt x="684" y="327"/>
                  </a:cubicBezTo>
                  <a:cubicBezTo>
                    <a:pt x="696" y="335"/>
                    <a:pt x="696" y="335"/>
                    <a:pt x="696" y="335"/>
                  </a:cubicBezTo>
                  <a:cubicBezTo>
                    <a:pt x="700" y="338"/>
                    <a:pt x="700" y="345"/>
                    <a:pt x="696" y="348"/>
                  </a:cubicBezTo>
                  <a:cubicBezTo>
                    <a:pt x="677" y="362"/>
                    <a:pt x="677" y="362"/>
                    <a:pt x="677" y="362"/>
                  </a:cubicBezTo>
                  <a:cubicBezTo>
                    <a:pt x="675" y="363"/>
                    <a:pt x="673" y="366"/>
                    <a:pt x="674" y="369"/>
                  </a:cubicBezTo>
                  <a:cubicBezTo>
                    <a:pt x="674" y="373"/>
                    <a:pt x="674" y="380"/>
                    <a:pt x="669" y="384"/>
                  </a:cubicBezTo>
                  <a:cubicBezTo>
                    <a:pt x="663" y="391"/>
                    <a:pt x="652" y="395"/>
                    <a:pt x="663" y="403"/>
                  </a:cubicBezTo>
                  <a:cubicBezTo>
                    <a:pt x="673" y="411"/>
                    <a:pt x="685" y="428"/>
                    <a:pt x="689" y="429"/>
                  </a:cubicBezTo>
                  <a:cubicBezTo>
                    <a:pt x="692" y="431"/>
                    <a:pt x="704" y="434"/>
                    <a:pt x="710" y="441"/>
                  </a:cubicBezTo>
                  <a:cubicBezTo>
                    <a:pt x="717" y="448"/>
                    <a:pt x="730" y="473"/>
                    <a:pt x="734" y="475"/>
                  </a:cubicBezTo>
                  <a:cubicBezTo>
                    <a:pt x="739" y="477"/>
                    <a:pt x="754" y="487"/>
                    <a:pt x="759" y="490"/>
                  </a:cubicBezTo>
                  <a:cubicBezTo>
                    <a:pt x="765" y="492"/>
                    <a:pt x="783" y="509"/>
                    <a:pt x="788" y="512"/>
                  </a:cubicBezTo>
                  <a:cubicBezTo>
                    <a:pt x="792" y="516"/>
                    <a:pt x="824" y="534"/>
                    <a:pt x="828" y="536"/>
                  </a:cubicBezTo>
                  <a:cubicBezTo>
                    <a:pt x="829" y="538"/>
                    <a:pt x="834" y="543"/>
                    <a:pt x="838" y="547"/>
                  </a:cubicBezTo>
                  <a:cubicBezTo>
                    <a:pt x="841" y="551"/>
                    <a:pt x="840" y="557"/>
                    <a:pt x="836" y="559"/>
                  </a:cubicBezTo>
                  <a:close/>
                  <a:moveTo>
                    <a:pt x="572" y="965"/>
                  </a:moveTo>
                  <a:cubicBezTo>
                    <a:pt x="558" y="965"/>
                    <a:pt x="558" y="965"/>
                    <a:pt x="558" y="965"/>
                  </a:cubicBezTo>
                  <a:cubicBezTo>
                    <a:pt x="555" y="965"/>
                    <a:pt x="553" y="967"/>
                    <a:pt x="553" y="969"/>
                  </a:cubicBezTo>
                  <a:cubicBezTo>
                    <a:pt x="553" y="978"/>
                    <a:pt x="553" y="986"/>
                    <a:pt x="553" y="991"/>
                  </a:cubicBezTo>
                  <a:cubicBezTo>
                    <a:pt x="553" y="994"/>
                    <a:pt x="556" y="995"/>
                    <a:pt x="558" y="995"/>
                  </a:cubicBezTo>
                  <a:cubicBezTo>
                    <a:pt x="563" y="995"/>
                    <a:pt x="563" y="995"/>
                    <a:pt x="563" y="995"/>
                  </a:cubicBezTo>
                  <a:cubicBezTo>
                    <a:pt x="565" y="995"/>
                    <a:pt x="566" y="994"/>
                    <a:pt x="567" y="993"/>
                  </a:cubicBezTo>
                  <a:cubicBezTo>
                    <a:pt x="576" y="971"/>
                    <a:pt x="576" y="971"/>
                    <a:pt x="576" y="971"/>
                  </a:cubicBezTo>
                  <a:cubicBezTo>
                    <a:pt x="578" y="968"/>
                    <a:pt x="575" y="965"/>
                    <a:pt x="572" y="965"/>
                  </a:cubicBezTo>
                  <a:close/>
                  <a:moveTo>
                    <a:pt x="514" y="993"/>
                  </a:moveTo>
                  <a:cubicBezTo>
                    <a:pt x="515" y="992"/>
                    <a:pt x="515" y="992"/>
                    <a:pt x="515" y="992"/>
                  </a:cubicBezTo>
                  <a:cubicBezTo>
                    <a:pt x="517" y="989"/>
                    <a:pt x="513" y="984"/>
                    <a:pt x="509" y="986"/>
                  </a:cubicBezTo>
                  <a:cubicBezTo>
                    <a:pt x="508" y="986"/>
                    <a:pt x="508" y="986"/>
                    <a:pt x="508" y="986"/>
                  </a:cubicBezTo>
                  <a:cubicBezTo>
                    <a:pt x="507" y="987"/>
                    <a:pt x="506" y="989"/>
                    <a:pt x="506" y="990"/>
                  </a:cubicBezTo>
                  <a:cubicBezTo>
                    <a:pt x="506" y="991"/>
                    <a:pt x="506" y="991"/>
                    <a:pt x="506" y="991"/>
                  </a:cubicBezTo>
                  <a:cubicBezTo>
                    <a:pt x="506" y="996"/>
                    <a:pt x="512" y="998"/>
                    <a:pt x="514" y="993"/>
                  </a:cubicBezTo>
                  <a:close/>
                  <a:moveTo>
                    <a:pt x="515" y="1043"/>
                  </a:moveTo>
                  <a:cubicBezTo>
                    <a:pt x="506" y="1047"/>
                    <a:pt x="506" y="1047"/>
                    <a:pt x="506" y="1047"/>
                  </a:cubicBezTo>
                  <a:cubicBezTo>
                    <a:pt x="506" y="1047"/>
                    <a:pt x="506" y="1047"/>
                    <a:pt x="506" y="1048"/>
                  </a:cubicBezTo>
                  <a:cubicBezTo>
                    <a:pt x="506" y="1048"/>
                    <a:pt x="506" y="1048"/>
                    <a:pt x="506" y="1048"/>
                  </a:cubicBezTo>
                  <a:cubicBezTo>
                    <a:pt x="502" y="1050"/>
                    <a:pt x="503" y="1055"/>
                    <a:pt x="506" y="1056"/>
                  </a:cubicBezTo>
                  <a:cubicBezTo>
                    <a:pt x="513" y="1058"/>
                    <a:pt x="513" y="1058"/>
                    <a:pt x="513" y="1058"/>
                  </a:cubicBezTo>
                  <a:cubicBezTo>
                    <a:pt x="513" y="1058"/>
                    <a:pt x="514" y="1058"/>
                    <a:pt x="514" y="1059"/>
                  </a:cubicBezTo>
                  <a:cubicBezTo>
                    <a:pt x="514" y="1059"/>
                    <a:pt x="514" y="1059"/>
                    <a:pt x="514" y="1059"/>
                  </a:cubicBezTo>
                  <a:cubicBezTo>
                    <a:pt x="518" y="1061"/>
                    <a:pt x="522" y="1059"/>
                    <a:pt x="522" y="1055"/>
                  </a:cubicBezTo>
                  <a:cubicBezTo>
                    <a:pt x="522" y="1047"/>
                    <a:pt x="522" y="1047"/>
                    <a:pt x="522" y="1047"/>
                  </a:cubicBezTo>
                  <a:cubicBezTo>
                    <a:pt x="522" y="1044"/>
                    <a:pt x="518" y="1041"/>
                    <a:pt x="515" y="1043"/>
                  </a:cubicBezTo>
                  <a:close/>
                  <a:moveTo>
                    <a:pt x="469" y="1009"/>
                  </a:moveTo>
                  <a:cubicBezTo>
                    <a:pt x="466" y="1009"/>
                    <a:pt x="466" y="1009"/>
                    <a:pt x="466" y="1009"/>
                  </a:cubicBezTo>
                  <a:cubicBezTo>
                    <a:pt x="464" y="1009"/>
                    <a:pt x="463" y="1010"/>
                    <a:pt x="462" y="1012"/>
                  </a:cubicBezTo>
                  <a:cubicBezTo>
                    <a:pt x="459" y="1019"/>
                    <a:pt x="459" y="1019"/>
                    <a:pt x="459" y="1019"/>
                  </a:cubicBezTo>
                  <a:cubicBezTo>
                    <a:pt x="458" y="1021"/>
                    <a:pt x="459" y="1023"/>
                    <a:pt x="460" y="1024"/>
                  </a:cubicBezTo>
                  <a:cubicBezTo>
                    <a:pt x="466" y="1029"/>
                    <a:pt x="466" y="1029"/>
                    <a:pt x="466" y="1029"/>
                  </a:cubicBezTo>
                  <a:cubicBezTo>
                    <a:pt x="469" y="1031"/>
                    <a:pt x="474" y="1029"/>
                    <a:pt x="474" y="1025"/>
                  </a:cubicBezTo>
                  <a:cubicBezTo>
                    <a:pt x="474" y="1022"/>
                    <a:pt x="474" y="1022"/>
                    <a:pt x="474" y="1022"/>
                  </a:cubicBezTo>
                  <a:cubicBezTo>
                    <a:pt x="474" y="1013"/>
                    <a:pt x="474" y="1013"/>
                    <a:pt x="474" y="1013"/>
                  </a:cubicBezTo>
                  <a:cubicBezTo>
                    <a:pt x="474" y="1011"/>
                    <a:pt x="472" y="1009"/>
                    <a:pt x="469" y="100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68"/>
            <p:cNvSpPr>
              <a:spLocks noEditPoints="1"/>
            </p:cNvSpPr>
            <p:nvPr/>
          </p:nvSpPr>
          <p:spPr bwMode="auto">
            <a:xfrm>
              <a:off x="2744788" y="1765300"/>
              <a:ext cx="693738" cy="722313"/>
            </a:xfrm>
            <a:custGeom>
              <a:avLst/>
              <a:gdLst>
                <a:gd name="T0" fmla="*/ 114 w 874"/>
                <a:gd name="T1" fmla="*/ 907 h 910"/>
                <a:gd name="T2" fmla="*/ 102 w 874"/>
                <a:gd name="T3" fmla="*/ 867 h 910"/>
                <a:gd name="T4" fmla="*/ 153 w 874"/>
                <a:gd name="T5" fmla="*/ 864 h 910"/>
                <a:gd name="T6" fmla="*/ 192 w 874"/>
                <a:gd name="T7" fmla="*/ 800 h 910"/>
                <a:gd name="T8" fmla="*/ 143 w 874"/>
                <a:gd name="T9" fmla="*/ 756 h 910"/>
                <a:gd name="T10" fmla="*/ 124 w 874"/>
                <a:gd name="T11" fmla="*/ 783 h 910"/>
                <a:gd name="T12" fmla="*/ 124 w 874"/>
                <a:gd name="T13" fmla="*/ 820 h 910"/>
                <a:gd name="T14" fmla="*/ 128 w 874"/>
                <a:gd name="T15" fmla="*/ 843 h 910"/>
                <a:gd name="T16" fmla="*/ 177 w 874"/>
                <a:gd name="T17" fmla="*/ 844 h 910"/>
                <a:gd name="T18" fmla="*/ 220 w 874"/>
                <a:gd name="T19" fmla="*/ 821 h 910"/>
                <a:gd name="T20" fmla="*/ 568 w 874"/>
                <a:gd name="T21" fmla="*/ 761 h 910"/>
                <a:gd name="T22" fmla="*/ 557 w 874"/>
                <a:gd name="T23" fmla="*/ 771 h 910"/>
                <a:gd name="T24" fmla="*/ 571 w 874"/>
                <a:gd name="T25" fmla="*/ 780 h 910"/>
                <a:gd name="T26" fmla="*/ 571 w 874"/>
                <a:gd name="T27" fmla="*/ 761 h 910"/>
                <a:gd name="T28" fmla="*/ 116 w 874"/>
                <a:gd name="T29" fmla="*/ 646 h 910"/>
                <a:gd name="T30" fmla="*/ 146 w 874"/>
                <a:gd name="T31" fmla="*/ 661 h 910"/>
                <a:gd name="T32" fmla="*/ 146 w 874"/>
                <a:gd name="T33" fmla="*/ 605 h 910"/>
                <a:gd name="T34" fmla="*/ 122 w 874"/>
                <a:gd name="T35" fmla="*/ 602 h 910"/>
                <a:gd name="T36" fmla="*/ 97 w 874"/>
                <a:gd name="T37" fmla="*/ 640 h 910"/>
                <a:gd name="T38" fmla="*/ 70 w 874"/>
                <a:gd name="T39" fmla="*/ 623 h 910"/>
                <a:gd name="T40" fmla="*/ 52 w 874"/>
                <a:gd name="T41" fmla="*/ 601 h 910"/>
                <a:gd name="T42" fmla="*/ 34 w 874"/>
                <a:gd name="T43" fmla="*/ 644 h 910"/>
                <a:gd name="T44" fmla="*/ 50 w 874"/>
                <a:gd name="T45" fmla="*/ 649 h 910"/>
                <a:gd name="T46" fmla="*/ 100 w 874"/>
                <a:gd name="T47" fmla="*/ 690 h 910"/>
                <a:gd name="T48" fmla="*/ 60 w 874"/>
                <a:gd name="T49" fmla="*/ 686 h 910"/>
                <a:gd name="T50" fmla="*/ 97 w 874"/>
                <a:gd name="T51" fmla="*/ 704 h 910"/>
                <a:gd name="T52" fmla="*/ 12 w 874"/>
                <a:gd name="T53" fmla="*/ 657 h 910"/>
                <a:gd name="T54" fmla="*/ 0 w 874"/>
                <a:gd name="T55" fmla="*/ 669 h 910"/>
                <a:gd name="T56" fmla="*/ 16 w 874"/>
                <a:gd name="T57" fmla="*/ 673 h 910"/>
                <a:gd name="T58" fmla="*/ 319 w 874"/>
                <a:gd name="T59" fmla="*/ 279 h 910"/>
                <a:gd name="T60" fmla="*/ 320 w 874"/>
                <a:gd name="T61" fmla="*/ 318 h 910"/>
                <a:gd name="T62" fmla="*/ 351 w 874"/>
                <a:gd name="T63" fmla="*/ 319 h 910"/>
                <a:gd name="T64" fmla="*/ 435 w 874"/>
                <a:gd name="T65" fmla="*/ 245 h 910"/>
                <a:gd name="T66" fmla="*/ 409 w 874"/>
                <a:gd name="T67" fmla="*/ 281 h 910"/>
                <a:gd name="T68" fmla="*/ 418 w 874"/>
                <a:gd name="T69" fmla="*/ 285 h 910"/>
                <a:gd name="T70" fmla="*/ 435 w 874"/>
                <a:gd name="T71" fmla="*/ 245 h 910"/>
                <a:gd name="T72" fmla="*/ 864 w 874"/>
                <a:gd name="T73" fmla="*/ 380 h 910"/>
                <a:gd name="T74" fmla="*/ 845 w 874"/>
                <a:gd name="T75" fmla="*/ 394 h 910"/>
                <a:gd name="T76" fmla="*/ 861 w 874"/>
                <a:gd name="T77" fmla="*/ 406 h 910"/>
                <a:gd name="T78" fmla="*/ 848 w 874"/>
                <a:gd name="T79" fmla="*/ 321 h 910"/>
                <a:gd name="T80" fmla="*/ 817 w 874"/>
                <a:gd name="T81" fmla="*/ 336 h 910"/>
                <a:gd name="T82" fmla="*/ 848 w 874"/>
                <a:gd name="T83" fmla="*/ 328 h 910"/>
                <a:gd name="T84" fmla="*/ 702 w 874"/>
                <a:gd name="T85" fmla="*/ 115 h 910"/>
                <a:gd name="T86" fmla="*/ 665 w 874"/>
                <a:gd name="T87" fmla="*/ 133 h 910"/>
                <a:gd name="T88" fmla="*/ 709 w 874"/>
                <a:gd name="T89" fmla="*/ 187 h 910"/>
                <a:gd name="T90" fmla="*/ 713 w 874"/>
                <a:gd name="T91" fmla="*/ 203 h 910"/>
                <a:gd name="T92" fmla="*/ 737 w 874"/>
                <a:gd name="T93" fmla="*/ 182 h 910"/>
                <a:gd name="T94" fmla="*/ 656 w 874"/>
                <a:gd name="T95" fmla="*/ 16 h 910"/>
                <a:gd name="T96" fmla="*/ 674 w 874"/>
                <a:gd name="T97" fmla="*/ 11 h 910"/>
                <a:gd name="T98" fmla="*/ 664 w 874"/>
                <a:gd name="T99" fmla="*/ 2 h 910"/>
                <a:gd name="T100" fmla="*/ 656 w 874"/>
                <a:gd name="T101" fmla="*/ 16 h 910"/>
                <a:gd name="T102" fmla="*/ 651 w 874"/>
                <a:gd name="T103" fmla="*/ 314 h 910"/>
                <a:gd name="T104" fmla="*/ 664 w 874"/>
                <a:gd name="T105" fmla="*/ 331 h 910"/>
                <a:gd name="T106" fmla="*/ 673 w 874"/>
                <a:gd name="T107" fmla="*/ 317 h 910"/>
                <a:gd name="T108" fmla="*/ 603 w 874"/>
                <a:gd name="T109" fmla="*/ 624 h 910"/>
                <a:gd name="T110" fmla="*/ 594 w 874"/>
                <a:gd name="T111" fmla="*/ 633 h 910"/>
                <a:gd name="T112" fmla="*/ 604 w 874"/>
                <a:gd name="T113" fmla="*/ 657 h 910"/>
                <a:gd name="T114" fmla="*/ 628 w 874"/>
                <a:gd name="T115" fmla="*/ 636 h 910"/>
                <a:gd name="T116" fmla="*/ 199 w 874"/>
                <a:gd name="T117" fmla="*/ 665 h 910"/>
                <a:gd name="T118" fmla="*/ 197 w 874"/>
                <a:gd name="T119" fmla="*/ 674 h 910"/>
                <a:gd name="T120" fmla="*/ 220 w 874"/>
                <a:gd name="T121" fmla="*/ 700 h 910"/>
                <a:gd name="T122" fmla="*/ 235 w 874"/>
                <a:gd name="T123" fmla="*/ 689 h 910"/>
                <a:gd name="T124" fmla="*/ 230 w 874"/>
                <a:gd name="T125" fmla="*/ 665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74" h="910">
                  <a:moveTo>
                    <a:pt x="156" y="875"/>
                  </a:moveTo>
                  <a:cubicBezTo>
                    <a:pt x="157" y="878"/>
                    <a:pt x="130" y="900"/>
                    <a:pt x="120" y="908"/>
                  </a:cubicBezTo>
                  <a:cubicBezTo>
                    <a:pt x="119" y="910"/>
                    <a:pt x="116" y="909"/>
                    <a:pt x="114" y="907"/>
                  </a:cubicBezTo>
                  <a:cubicBezTo>
                    <a:pt x="103" y="891"/>
                    <a:pt x="103" y="891"/>
                    <a:pt x="103" y="891"/>
                  </a:cubicBezTo>
                  <a:cubicBezTo>
                    <a:pt x="103" y="890"/>
                    <a:pt x="102" y="890"/>
                    <a:pt x="102" y="889"/>
                  </a:cubicBezTo>
                  <a:cubicBezTo>
                    <a:pt x="102" y="867"/>
                    <a:pt x="102" y="867"/>
                    <a:pt x="102" y="867"/>
                  </a:cubicBezTo>
                  <a:cubicBezTo>
                    <a:pt x="102" y="865"/>
                    <a:pt x="103" y="864"/>
                    <a:pt x="104" y="863"/>
                  </a:cubicBezTo>
                  <a:cubicBezTo>
                    <a:pt x="108" y="861"/>
                    <a:pt x="117" y="856"/>
                    <a:pt x="126" y="856"/>
                  </a:cubicBezTo>
                  <a:cubicBezTo>
                    <a:pt x="135" y="856"/>
                    <a:pt x="147" y="861"/>
                    <a:pt x="153" y="864"/>
                  </a:cubicBezTo>
                  <a:cubicBezTo>
                    <a:pt x="154" y="865"/>
                    <a:pt x="155" y="867"/>
                    <a:pt x="155" y="868"/>
                  </a:cubicBezTo>
                  <a:cubicBezTo>
                    <a:pt x="155" y="870"/>
                    <a:pt x="155" y="873"/>
                    <a:pt x="156" y="875"/>
                  </a:cubicBezTo>
                  <a:close/>
                  <a:moveTo>
                    <a:pt x="192" y="800"/>
                  </a:moveTo>
                  <a:cubicBezTo>
                    <a:pt x="182" y="796"/>
                    <a:pt x="170" y="783"/>
                    <a:pt x="166" y="779"/>
                  </a:cubicBezTo>
                  <a:cubicBezTo>
                    <a:pt x="163" y="775"/>
                    <a:pt x="150" y="762"/>
                    <a:pt x="146" y="757"/>
                  </a:cubicBezTo>
                  <a:cubicBezTo>
                    <a:pt x="145" y="757"/>
                    <a:pt x="144" y="756"/>
                    <a:pt x="143" y="756"/>
                  </a:cubicBezTo>
                  <a:cubicBezTo>
                    <a:pt x="127" y="756"/>
                    <a:pt x="127" y="756"/>
                    <a:pt x="127" y="756"/>
                  </a:cubicBezTo>
                  <a:cubicBezTo>
                    <a:pt x="125" y="756"/>
                    <a:pt x="123" y="758"/>
                    <a:pt x="123" y="761"/>
                  </a:cubicBezTo>
                  <a:cubicBezTo>
                    <a:pt x="124" y="783"/>
                    <a:pt x="124" y="783"/>
                    <a:pt x="124" y="783"/>
                  </a:cubicBezTo>
                  <a:cubicBezTo>
                    <a:pt x="124" y="783"/>
                    <a:pt x="124" y="783"/>
                    <a:pt x="124" y="783"/>
                  </a:cubicBezTo>
                  <a:cubicBezTo>
                    <a:pt x="123" y="785"/>
                    <a:pt x="122" y="801"/>
                    <a:pt x="124" y="808"/>
                  </a:cubicBezTo>
                  <a:cubicBezTo>
                    <a:pt x="125" y="815"/>
                    <a:pt x="124" y="818"/>
                    <a:pt x="124" y="820"/>
                  </a:cubicBezTo>
                  <a:cubicBezTo>
                    <a:pt x="124" y="820"/>
                    <a:pt x="124" y="820"/>
                    <a:pt x="124" y="821"/>
                  </a:cubicBezTo>
                  <a:cubicBezTo>
                    <a:pt x="124" y="839"/>
                    <a:pt x="124" y="839"/>
                    <a:pt x="124" y="839"/>
                  </a:cubicBezTo>
                  <a:cubicBezTo>
                    <a:pt x="124" y="841"/>
                    <a:pt x="125" y="843"/>
                    <a:pt x="128" y="843"/>
                  </a:cubicBezTo>
                  <a:cubicBezTo>
                    <a:pt x="160" y="844"/>
                    <a:pt x="160" y="844"/>
                    <a:pt x="160" y="844"/>
                  </a:cubicBezTo>
                  <a:cubicBezTo>
                    <a:pt x="161" y="844"/>
                    <a:pt x="161" y="844"/>
                    <a:pt x="162" y="844"/>
                  </a:cubicBezTo>
                  <a:cubicBezTo>
                    <a:pt x="163" y="843"/>
                    <a:pt x="169" y="842"/>
                    <a:pt x="177" y="844"/>
                  </a:cubicBezTo>
                  <a:cubicBezTo>
                    <a:pt x="186" y="847"/>
                    <a:pt x="193" y="859"/>
                    <a:pt x="197" y="856"/>
                  </a:cubicBezTo>
                  <a:cubicBezTo>
                    <a:pt x="197" y="856"/>
                    <a:pt x="228" y="845"/>
                    <a:pt x="228" y="837"/>
                  </a:cubicBezTo>
                  <a:cubicBezTo>
                    <a:pt x="228" y="829"/>
                    <a:pt x="220" y="821"/>
                    <a:pt x="220" y="821"/>
                  </a:cubicBezTo>
                  <a:cubicBezTo>
                    <a:pt x="220" y="821"/>
                    <a:pt x="201" y="804"/>
                    <a:pt x="192" y="800"/>
                  </a:cubicBezTo>
                  <a:close/>
                  <a:moveTo>
                    <a:pt x="571" y="761"/>
                  </a:moveTo>
                  <a:cubicBezTo>
                    <a:pt x="568" y="761"/>
                    <a:pt x="568" y="761"/>
                    <a:pt x="568" y="761"/>
                  </a:cubicBezTo>
                  <a:cubicBezTo>
                    <a:pt x="567" y="761"/>
                    <a:pt x="566" y="762"/>
                    <a:pt x="565" y="763"/>
                  </a:cubicBezTo>
                  <a:cubicBezTo>
                    <a:pt x="559" y="768"/>
                    <a:pt x="559" y="768"/>
                    <a:pt x="559" y="768"/>
                  </a:cubicBezTo>
                  <a:cubicBezTo>
                    <a:pt x="558" y="769"/>
                    <a:pt x="557" y="770"/>
                    <a:pt x="557" y="771"/>
                  </a:cubicBezTo>
                  <a:cubicBezTo>
                    <a:pt x="557" y="776"/>
                    <a:pt x="557" y="776"/>
                    <a:pt x="557" y="776"/>
                  </a:cubicBezTo>
                  <a:cubicBezTo>
                    <a:pt x="557" y="778"/>
                    <a:pt x="559" y="780"/>
                    <a:pt x="562" y="780"/>
                  </a:cubicBezTo>
                  <a:cubicBezTo>
                    <a:pt x="571" y="780"/>
                    <a:pt x="571" y="780"/>
                    <a:pt x="571" y="780"/>
                  </a:cubicBezTo>
                  <a:cubicBezTo>
                    <a:pt x="574" y="780"/>
                    <a:pt x="576" y="778"/>
                    <a:pt x="576" y="776"/>
                  </a:cubicBezTo>
                  <a:cubicBezTo>
                    <a:pt x="576" y="766"/>
                    <a:pt x="576" y="766"/>
                    <a:pt x="576" y="766"/>
                  </a:cubicBezTo>
                  <a:cubicBezTo>
                    <a:pt x="576" y="763"/>
                    <a:pt x="574" y="761"/>
                    <a:pt x="571" y="761"/>
                  </a:cubicBezTo>
                  <a:close/>
                  <a:moveTo>
                    <a:pt x="101" y="644"/>
                  </a:moveTo>
                  <a:cubicBezTo>
                    <a:pt x="112" y="644"/>
                    <a:pt x="112" y="644"/>
                    <a:pt x="112" y="644"/>
                  </a:cubicBezTo>
                  <a:cubicBezTo>
                    <a:pt x="113" y="644"/>
                    <a:pt x="115" y="645"/>
                    <a:pt x="116" y="646"/>
                  </a:cubicBezTo>
                  <a:cubicBezTo>
                    <a:pt x="122" y="659"/>
                    <a:pt x="122" y="659"/>
                    <a:pt x="122" y="659"/>
                  </a:cubicBezTo>
                  <a:cubicBezTo>
                    <a:pt x="123" y="661"/>
                    <a:pt x="124" y="661"/>
                    <a:pt x="126" y="661"/>
                  </a:cubicBezTo>
                  <a:cubicBezTo>
                    <a:pt x="146" y="661"/>
                    <a:pt x="146" y="661"/>
                    <a:pt x="146" y="661"/>
                  </a:cubicBezTo>
                  <a:cubicBezTo>
                    <a:pt x="148" y="661"/>
                    <a:pt x="150" y="660"/>
                    <a:pt x="150" y="657"/>
                  </a:cubicBezTo>
                  <a:cubicBezTo>
                    <a:pt x="150" y="629"/>
                    <a:pt x="150" y="629"/>
                    <a:pt x="150" y="629"/>
                  </a:cubicBezTo>
                  <a:cubicBezTo>
                    <a:pt x="150" y="624"/>
                    <a:pt x="147" y="611"/>
                    <a:pt x="146" y="605"/>
                  </a:cubicBezTo>
                  <a:cubicBezTo>
                    <a:pt x="145" y="603"/>
                    <a:pt x="144" y="601"/>
                    <a:pt x="142" y="601"/>
                  </a:cubicBezTo>
                  <a:cubicBezTo>
                    <a:pt x="124" y="601"/>
                    <a:pt x="124" y="601"/>
                    <a:pt x="124" y="601"/>
                  </a:cubicBezTo>
                  <a:cubicBezTo>
                    <a:pt x="123" y="601"/>
                    <a:pt x="123" y="602"/>
                    <a:pt x="122" y="602"/>
                  </a:cubicBezTo>
                  <a:cubicBezTo>
                    <a:pt x="99" y="616"/>
                    <a:pt x="99" y="616"/>
                    <a:pt x="99" y="616"/>
                  </a:cubicBezTo>
                  <a:cubicBezTo>
                    <a:pt x="98" y="617"/>
                    <a:pt x="97" y="618"/>
                    <a:pt x="97" y="620"/>
                  </a:cubicBezTo>
                  <a:cubicBezTo>
                    <a:pt x="97" y="640"/>
                    <a:pt x="97" y="640"/>
                    <a:pt x="97" y="640"/>
                  </a:cubicBezTo>
                  <a:cubicBezTo>
                    <a:pt x="97" y="642"/>
                    <a:pt x="99" y="644"/>
                    <a:pt x="101" y="644"/>
                  </a:cubicBezTo>
                  <a:close/>
                  <a:moveTo>
                    <a:pt x="65" y="627"/>
                  </a:moveTo>
                  <a:cubicBezTo>
                    <a:pt x="68" y="628"/>
                    <a:pt x="70" y="626"/>
                    <a:pt x="70" y="623"/>
                  </a:cubicBezTo>
                  <a:cubicBezTo>
                    <a:pt x="70" y="602"/>
                    <a:pt x="70" y="602"/>
                    <a:pt x="70" y="602"/>
                  </a:cubicBezTo>
                  <a:cubicBezTo>
                    <a:pt x="70" y="599"/>
                    <a:pt x="67" y="597"/>
                    <a:pt x="65" y="598"/>
                  </a:cubicBezTo>
                  <a:cubicBezTo>
                    <a:pt x="60" y="600"/>
                    <a:pt x="54" y="601"/>
                    <a:pt x="52" y="601"/>
                  </a:cubicBezTo>
                  <a:cubicBezTo>
                    <a:pt x="48" y="601"/>
                    <a:pt x="41" y="619"/>
                    <a:pt x="40" y="621"/>
                  </a:cubicBezTo>
                  <a:cubicBezTo>
                    <a:pt x="40" y="621"/>
                    <a:pt x="40" y="622"/>
                    <a:pt x="40" y="622"/>
                  </a:cubicBezTo>
                  <a:cubicBezTo>
                    <a:pt x="34" y="644"/>
                    <a:pt x="34" y="644"/>
                    <a:pt x="34" y="644"/>
                  </a:cubicBezTo>
                  <a:cubicBezTo>
                    <a:pt x="34" y="647"/>
                    <a:pt x="36" y="649"/>
                    <a:pt x="38" y="649"/>
                  </a:cubicBezTo>
                  <a:cubicBezTo>
                    <a:pt x="48" y="649"/>
                    <a:pt x="48" y="649"/>
                    <a:pt x="48" y="649"/>
                  </a:cubicBezTo>
                  <a:cubicBezTo>
                    <a:pt x="49" y="649"/>
                    <a:pt x="49" y="649"/>
                    <a:pt x="50" y="649"/>
                  </a:cubicBezTo>
                  <a:cubicBezTo>
                    <a:pt x="53" y="646"/>
                    <a:pt x="61" y="640"/>
                    <a:pt x="62" y="631"/>
                  </a:cubicBezTo>
                  <a:cubicBezTo>
                    <a:pt x="63" y="628"/>
                    <a:pt x="64" y="627"/>
                    <a:pt x="65" y="627"/>
                  </a:cubicBezTo>
                  <a:close/>
                  <a:moveTo>
                    <a:pt x="100" y="690"/>
                  </a:moveTo>
                  <a:cubicBezTo>
                    <a:pt x="63" y="673"/>
                    <a:pt x="63" y="673"/>
                    <a:pt x="63" y="673"/>
                  </a:cubicBezTo>
                  <a:cubicBezTo>
                    <a:pt x="59" y="672"/>
                    <a:pt x="56" y="675"/>
                    <a:pt x="57" y="678"/>
                  </a:cubicBezTo>
                  <a:cubicBezTo>
                    <a:pt x="58" y="681"/>
                    <a:pt x="59" y="684"/>
                    <a:pt x="60" y="686"/>
                  </a:cubicBezTo>
                  <a:cubicBezTo>
                    <a:pt x="61" y="692"/>
                    <a:pt x="66" y="699"/>
                    <a:pt x="69" y="703"/>
                  </a:cubicBezTo>
                  <a:cubicBezTo>
                    <a:pt x="70" y="704"/>
                    <a:pt x="71" y="704"/>
                    <a:pt x="72" y="704"/>
                  </a:cubicBezTo>
                  <a:cubicBezTo>
                    <a:pt x="97" y="704"/>
                    <a:pt x="97" y="704"/>
                    <a:pt x="97" y="704"/>
                  </a:cubicBezTo>
                  <a:cubicBezTo>
                    <a:pt x="102" y="704"/>
                    <a:pt x="102" y="698"/>
                    <a:pt x="102" y="694"/>
                  </a:cubicBezTo>
                  <a:cubicBezTo>
                    <a:pt x="102" y="692"/>
                    <a:pt x="101" y="691"/>
                    <a:pt x="100" y="690"/>
                  </a:cubicBezTo>
                  <a:close/>
                  <a:moveTo>
                    <a:pt x="12" y="657"/>
                  </a:moveTo>
                  <a:cubicBezTo>
                    <a:pt x="11" y="653"/>
                    <a:pt x="5" y="653"/>
                    <a:pt x="4" y="657"/>
                  </a:cubicBezTo>
                  <a:cubicBezTo>
                    <a:pt x="0" y="667"/>
                    <a:pt x="0" y="667"/>
                    <a:pt x="0" y="667"/>
                  </a:cubicBezTo>
                  <a:cubicBezTo>
                    <a:pt x="0" y="668"/>
                    <a:pt x="0" y="668"/>
                    <a:pt x="0" y="669"/>
                  </a:cubicBezTo>
                  <a:cubicBezTo>
                    <a:pt x="0" y="672"/>
                    <a:pt x="0" y="687"/>
                    <a:pt x="5" y="686"/>
                  </a:cubicBezTo>
                  <a:cubicBezTo>
                    <a:pt x="9" y="686"/>
                    <a:pt x="14" y="680"/>
                    <a:pt x="16" y="677"/>
                  </a:cubicBezTo>
                  <a:cubicBezTo>
                    <a:pt x="17" y="675"/>
                    <a:pt x="17" y="674"/>
                    <a:pt x="16" y="673"/>
                  </a:cubicBezTo>
                  <a:lnTo>
                    <a:pt x="12" y="657"/>
                  </a:lnTo>
                  <a:close/>
                  <a:moveTo>
                    <a:pt x="326" y="280"/>
                  </a:moveTo>
                  <a:cubicBezTo>
                    <a:pt x="312" y="268"/>
                    <a:pt x="317" y="276"/>
                    <a:pt x="319" y="279"/>
                  </a:cubicBezTo>
                  <a:cubicBezTo>
                    <a:pt x="319" y="280"/>
                    <a:pt x="320" y="281"/>
                    <a:pt x="320" y="281"/>
                  </a:cubicBezTo>
                  <a:cubicBezTo>
                    <a:pt x="320" y="317"/>
                    <a:pt x="320" y="317"/>
                    <a:pt x="320" y="317"/>
                  </a:cubicBezTo>
                  <a:cubicBezTo>
                    <a:pt x="320" y="317"/>
                    <a:pt x="320" y="318"/>
                    <a:pt x="320" y="318"/>
                  </a:cubicBezTo>
                  <a:cubicBezTo>
                    <a:pt x="330" y="341"/>
                    <a:pt x="330" y="341"/>
                    <a:pt x="330" y="341"/>
                  </a:cubicBezTo>
                  <a:cubicBezTo>
                    <a:pt x="332" y="344"/>
                    <a:pt x="336" y="344"/>
                    <a:pt x="338" y="341"/>
                  </a:cubicBezTo>
                  <a:cubicBezTo>
                    <a:pt x="351" y="319"/>
                    <a:pt x="351" y="319"/>
                    <a:pt x="351" y="319"/>
                  </a:cubicBezTo>
                  <a:cubicBezTo>
                    <a:pt x="351" y="318"/>
                    <a:pt x="351" y="317"/>
                    <a:pt x="351" y="315"/>
                  </a:cubicBezTo>
                  <a:cubicBezTo>
                    <a:pt x="348" y="310"/>
                    <a:pt x="341" y="292"/>
                    <a:pt x="326" y="280"/>
                  </a:cubicBezTo>
                  <a:close/>
                  <a:moveTo>
                    <a:pt x="435" y="245"/>
                  </a:moveTo>
                  <a:cubicBezTo>
                    <a:pt x="435" y="243"/>
                    <a:pt x="433" y="241"/>
                    <a:pt x="431" y="241"/>
                  </a:cubicBezTo>
                  <a:cubicBezTo>
                    <a:pt x="425" y="241"/>
                    <a:pt x="410" y="240"/>
                    <a:pt x="409" y="241"/>
                  </a:cubicBezTo>
                  <a:cubicBezTo>
                    <a:pt x="408" y="243"/>
                    <a:pt x="409" y="271"/>
                    <a:pt x="409" y="281"/>
                  </a:cubicBezTo>
                  <a:cubicBezTo>
                    <a:pt x="409" y="284"/>
                    <a:pt x="411" y="285"/>
                    <a:pt x="413" y="285"/>
                  </a:cubicBezTo>
                  <a:cubicBezTo>
                    <a:pt x="416" y="285"/>
                    <a:pt x="416" y="285"/>
                    <a:pt x="416" y="285"/>
                  </a:cubicBezTo>
                  <a:cubicBezTo>
                    <a:pt x="416" y="285"/>
                    <a:pt x="417" y="285"/>
                    <a:pt x="418" y="285"/>
                  </a:cubicBezTo>
                  <a:cubicBezTo>
                    <a:pt x="438" y="270"/>
                    <a:pt x="438" y="270"/>
                    <a:pt x="438" y="270"/>
                  </a:cubicBezTo>
                  <a:cubicBezTo>
                    <a:pt x="439" y="269"/>
                    <a:pt x="439" y="267"/>
                    <a:pt x="439" y="266"/>
                  </a:cubicBezTo>
                  <a:lnTo>
                    <a:pt x="435" y="245"/>
                  </a:lnTo>
                  <a:close/>
                  <a:moveTo>
                    <a:pt x="872" y="385"/>
                  </a:moveTo>
                  <a:cubicBezTo>
                    <a:pt x="866" y="381"/>
                    <a:pt x="866" y="381"/>
                    <a:pt x="866" y="381"/>
                  </a:cubicBezTo>
                  <a:cubicBezTo>
                    <a:pt x="865" y="380"/>
                    <a:pt x="864" y="380"/>
                    <a:pt x="864" y="380"/>
                  </a:cubicBezTo>
                  <a:cubicBezTo>
                    <a:pt x="849" y="380"/>
                    <a:pt x="849" y="380"/>
                    <a:pt x="849" y="380"/>
                  </a:cubicBezTo>
                  <a:cubicBezTo>
                    <a:pt x="847" y="380"/>
                    <a:pt x="845" y="382"/>
                    <a:pt x="845" y="384"/>
                  </a:cubicBezTo>
                  <a:cubicBezTo>
                    <a:pt x="845" y="394"/>
                    <a:pt x="845" y="394"/>
                    <a:pt x="845" y="394"/>
                  </a:cubicBezTo>
                  <a:cubicBezTo>
                    <a:pt x="845" y="395"/>
                    <a:pt x="845" y="397"/>
                    <a:pt x="846" y="397"/>
                  </a:cubicBezTo>
                  <a:cubicBezTo>
                    <a:pt x="855" y="406"/>
                    <a:pt x="855" y="406"/>
                    <a:pt x="855" y="406"/>
                  </a:cubicBezTo>
                  <a:cubicBezTo>
                    <a:pt x="857" y="408"/>
                    <a:pt x="860" y="408"/>
                    <a:pt x="861" y="406"/>
                  </a:cubicBezTo>
                  <a:cubicBezTo>
                    <a:pt x="873" y="392"/>
                    <a:pt x="873" y="392"/>
                    <a:pt x="873" y="392"/>
                  </a:cubicBezTo>
                  <a:cubicBezTo>
                    <a:pt x="874" y="390"/>
                    <a:pt x="874" y="387"/>
                    <a:pt x="872" y="385"/>
                  </a:cubicBezTo>
                  <a:close/>
                  <a:moveTo>
                    <a:pt x="848" y="321"/>
                  </a:moveTo>
                  <a:cubicBezTo>
                    <a:pt x="843" y="317"/>
                    <a:pt x="834" y="311"/>
                    <a:pt x="828" y="311"/>
                  </a:cubicBezTo>
                  <a:cubicBezTo>
                    <a:pt x="826" y="310"/>
                    <a:pt x="825" y="312"/>
                    <a:pt x="824" y="313"/>
                  </a:cubicBezTo>
                  <a:cubicBezTo>
                    <a:pt x="822" y="319"/>
                    <a:pt x="817" y="332"/>
                    <a:pt x="817" y="336"/>
                  </a:cubicBezTo>
                  <a:cubicBezTo>
                    <a:pt x="817" y="339"/>
                    <a:pt x="820" y="343"/>
                    <a:pt x="822" y="345"/>
                  </a:cubicBezTo>
                  <a:cubicBezTo>
                    <a:pt x="824" y="347"/>
                    <a:pt x="826" y="347"/>
                    <a:pt x="828" y="345"/>
                  </a:cubicBezTo>
                  <a:cubicBezTo>
                    <a:pt x="832" y="342"/>
                    <a:pt x="839" y="335"/>
                    <a:pt x="848" y="328"/>
                  </a:cubicBezTo>
                  <a:cubicBezTo>
                    <a:pt x="851" y="326"/>
                    <a:pt x="851" y="322"/>
                    <a:pt x="848" y="321"/>
                  </a:cubicBezTo>
                  <a:close/>
                  <a:moveTo>
                    <a:pt x="733" y="115"/>
                  </a:moveTo>
                  <a:cubicBezTo>
                    <a:pt x="724" y="104"/>
                    <a:pt x="712" y="115"/>
                    <a:pt x="702" y="115"/>
                  </a:cubicBezTo>
                  <a:cubicBezTo>
                    <a:pt x="694" y="115"/>
                    <a:pt x="676" y="119"/>
                    <a:pt x="668" y="121"/>
                  </a:cubicBezTo>
                  <a:cubicBezTo>
                    <a:pt x="666" y="121"/>
                    <a:pt x="665" y="123"/>
                    <a:pt x="665" y="125"/>
                  </a:cubicBezTo>
                  <a:cubicBezTo>
                    <a:pt x="665" y="133"/>
                    <a:pt x="665" y="133"/>
                    <a:pt x="665" y="133"/>
                  </a:cubicBezTo>
                  <a:cubicBezTo>
                    <a:pt x="665" y="133"/>
                    <a:pt x="665" y="134"/>
                    <a:pt x="665" y="134"/>
                  </a:cubicBezTo>
                  <a:cubicBezTo>
                    <a:pt x="667" y="139"/>
                    <a:pt x="679" y="166"/>
                    <a:pt x="682" y="167"/>
                  </a:cubicBezTo>
                  <a:cubicBezTo>
                    <a:pt x="686" y="168"/>
                    <a:pt x="696" y="184"/>
                    <a:pt x="709" y="187"/>
                  </a:cubicBezTo>
                  <a:cubicBezTo>
                    <a:pt x="717" y="189"/>
                    <a:pt x="715" y="191"/>
                    <a:pt x="712" y="193"/>
                  </a:cubicBezTo>
                  <a:cubicBezTo>
                    <a:pt x="710" y="194"/>
                    <a:pt x="710" y="196"/>
                    <a:pt x="711" y="198"/>
                  </a:cubicBezTo>
                  <a:cubicBezTo>
                    <a:pt x="713" y="203"/>
                    <a:pt x="713" y="203"/>
                    <a:pt x="713" y="203"/>
                  </a:cubicBezTo>
                  <a:cubicBezTo>
                    <a:pt x="714" y="206"/>
                    <a:pt x="718" y="206"/>
                    <a:pt x="720" y="204"/>
                  </a:cubicBezTo>
                  <a:cubicBezTo>
                    <a:pt x="727" y="195"/>
                    <a:pt x="738" y="180"/>
                    <a:pt x="738" y="179"/>
                  </a:cubicBezTo>
                  <a:cubicBezTo>
                    <a:pt x="737" y="182"/>
                    <a:pt x="737" y="182"/>
                    <a:pt x="737" y="182"/>
                  </a:cubicBezTo>
                  <a:cubicBezTo>
                    <a:pt x="737" y="182"/>
                    <a:pt x="753" y="155"/>
                    <a:pt x="746" y="136"/>
                  </a:cubicBezTo>
                  <a:cubicBezTo>
                    <a:pt x="740" y="117"/>
                    <a:pt x="742" y="125"/>
                    <a:pt x="733" y="115"/>
                  </a:cubicBezTo>
                  <a:close/>
                  <a:moveTo>
                    <a:pt x="656" y="16"/>
                  </a:moveTo>
                  <a:cubicBezTo>
                    <a:pt x="657" y="18"/>
                    <a:pt x="659" y="19"/>
                    <a:pt x="661" y="18"/>
                  </a:cubicBezTo>
                  <a:cubicBezTo>
                    <a:pt x="671" y="15"/>
                    <a:pt x="671" y="15"/>
                    <a:pt x="671" y="15"/>
                  </a:cubicBezTo>
                  <a:cubicBezTo>
                    <a:pt x="673" y="15"/>
                    <a:pt x="674" y="13"/>
                    <a:pt x="674" y="11"/>
                  </a:cubicBezTo>
                  <a:cubicBezTo>
                    <a:pt x="674" y="5"/>
                    <a:pt x="674" y="5"/>
                    <a:pt x="674" y="5"/>
                  </a:cubicBezTo>
                  <a:cubicBezTo>
                    <a:pt x="673" y="2"/>
                    <a:pt x="671" y="0"/>
                    <a:pt x="668" y="1"/>
                  </a:cubicBezTo>
                  <a:cubicBezTo>
                    <a:pt x="666" y="2"/>
                    <a:pt x="665" y="2"/>
                    <a:pt x="664" y="2"/>
                  </a:cubicBezTo>
                  <a:cubicBezTo>
                    <a:pt x="663" y="3"/>
                    <a:pt x="659" y="5"/>
                    <a:pt x="656" y="7"/>
                  </a:cubicBezTo>
                  <a:cubicBezTo>
                    <a:pt x="655" y="8"/>
                    <a:pt x="654" y="10"/>
                    <a:pt x="655" y="12"/>
                  </a:cubicBezTo>
                  <a:lnTo>
                    <a:pt x="656" y="16"/>
                  </a:lnTo>
                  <a:close/>
                  <a:moveTo>
                    <a:pt x="669" y="313"/>
                  </a:moveTo>
                  <a:cubicBezTo>
                    <a:pt x="656" y="311"/>
                    <a:pt x="656" y="311"/>
                    <a:pt x="656" y="311"/>
                  </a:cubicBezTo>
                  <a:cubicBezTo>
                    <a:pt x="654" y="311"/>
                    <a:pt x="652" y="312"/>
                    <a:pt x="651" y="314"/>
                  </a:cubicBezTo>
                  <a:cubicBezTo>
                    <a:pt x="650" y="318"/>
                    <a:pt x="649" y="323"/>
                    <a:pt x="649" y="324"/>
                  </a:cubicBezTo>
                  <a:cubicBezTo>
                    <a:pt x="650" y="325"/>
                    <a:pt x="659" y="329"/>
                    <a:pt x="662" y="331"/>
                  </a:cubicBezTo>
                  <a:cubicBezTo>
                    <a:pt x="663" y="331"/>
                    <a:pt x="664" y="331"/>
                    <a:pt x="664" y="331"/>
                  </a:cubicBezTo>
                  <a:cubicBezTo>
                    <a:pt x="670" y="330"/>
                    <a:pt x="670" y="330"/>
                    <a:pt x="670" y="330"/>
                  </a:cubicBezTo>
                  <a:cubicBezTo>
                    <a:pt x="673" y="330"/>
                    <a:pt x="674" y="327"/>
                    <a:pt x="674" y="325"/>
                  </a:cubicBezTo>
                  <a:cubicBezTo>
                    <a:pt x="673" y="317"/>
                    <a:pt x="673" y="317"/>
                    <a:pt x="673" y="317"/>
                  </a:cubicBezTo>
                  <a:cubicBezTo>
                    <a:pt x="672" y="315"/>
                    <a:pt x="671" y="313"/>
                    <a:pt x="669" y="313"/>
                  </a:cubicBezTo>
                  <a:close/>
                  <a:moveTo>
                    <a:pt x="625" y="630"/>
                  </a:moveTo>
                  <a:cubicBezTo>
                    <a:pt x="603" y="624"/>
                    <a:pt x="603" y="624"/>
                    <a:pt x="603" y="624"/>
                  </a:cubicBezTo>
                  <a:cubicBezTo>
                    <a:pt x="601" y="623"/>
                    <a:pt x="599" y="624"/>
                    <a:pt x="598" y="625"/>
                  </a:cubicBezTo>
                  <a:cubicBezTo>
                    <a:pt x="594" y="630"/>
                    <a:pt x="594" y="630"/>
                    <a:pt x="594" y="630"/>
                  </a:cubicBezTo>
                  <a:cubicBezTo>
                    <a:pt x="594" y="631"/>
                    <a:pt x="594" y="632"/>
                    <a:pt x="594" y="633"/>
                  </a:cubicBezTo>
                  <a:cubicBezTo>
                    <a:pt x="594" y="637"/>
                    <a:pt x="594" y="637"/>
                    <a:pt x="594" y="637"/>
                  </a:cubicBezTo>
                  <a:cubicBezTo>
                    <a:pt x="594" y="638"/>
                    <a:pt x="594" y="639"/>
                    <a:pt x="594" y="639"/>
                  </a:cubicBezTo>
                  <a:cubicBezTo>
                    <a:pt x="604" y="657"/>
                    <a:pt x="604" y="657"/>
                    <a:pt x="604" y="657"/>
                  </a:cubicBezTo>
                  <a:cubicBezTo>
                    <a:pt x="606" y="660"/>
                    <a:pt x="609" y="660"/>
                    <a:pt x="611" y="659"/>
                  </a:cubicBezTo>
                  <a:cubicBezTo>
                    <a:pt x="614" y="656"/>
                    <a:pt x="619" y="652"/>
                    <a:pt x="621" y="649"/>
                  </a:cubicBezTo>
                  <a:cubicBezTo>
                    <a:pt x="622" y="647"/>
                    <a:pt x="625" y="641"/>
                    <a:pt x="628" y="636"/>
                  </a:cubicBezTo>
                  <a:cubicBezTo>
                    <a:pt x="629" y="634"/>
                    <a:pt x="628" y="631"/>
                    <a:pt x="625" y="630"/>
                  </a:cubicBezTo>
                  <a:close/>
                  <a:moveTo>
                    <a:pt x="230" y="665"/>
                  </a:moveTo>
                  <a:cubicBezTo>
                    <a:pt x="199" y="665"/>
                    <a:pt x="199" y="665"/>
                    <a:pt x="199" y="665"/>
                  </a:cubicBezTo>
                  <a:cubicBezTo>
                    <a:pt x="196" y="665"/>
                    <a:pt x="195" y="667"/>
                    <a:pt x="195" y="669"/>
                  </a:cubicBezTo>
                  <a:cubicBezTo>
                    <a:pt x="195" y="670"/>
                    <a:pt x="195" y="670"/>
                    <a:pt x="195" y="670"/>
                  </a:cubicBezTo>
                  <a:cubicBezTo>
                    <a:pt x="195" y="672"/>
                    <a:pt x="195" y="673"/>
                    <a:pt x="197" y="674"/>
                  </a:cubicBezTo>
                  <a:cubicBezTo>
                    <a:pt x="203" y="678"/>
                    <a:pt x="203" y="678"/>
                    <a:pt x="203" y="678"/>
                  </a:cubicBezTo>
                  <a:cubicBezTo>
                    <a:pt x="203" y="678"/>
                    <a:pt x="204" y="678"/>
                    <a:pt x="204" y="679"/>
                  </a:cubicBezTo>
                  <a:cubicBezTo>
                    <a:pt x="220" y="700"/>
                    <a:pt x="220" y="700"/>
                    <a:pt x="220" y="700"/>
                  </a:cubicBezTo>
                  <a:cubicBezTo>
                    <a:pt x="222" y="702"/>
                    <a:pt x="225" y="702"/>
                    <a:pt x="227" y="700"/>
                  </a:cubicBezTo>
                  <a:cubicBezTo>
                    <a:pt x="234" y="692"/>
                    <a:pt x="234" y="692"/>
                    <a:pt x="234" y="692"/>
                  </a:cubicBezTo>
                  <a:cubicBezTo>
                    <a:pt x="234" y="691"/>
                    <a:pt x="235" y="690"/>
                    <a:pt x="235" y="689"/>
                  </a:cubicBezTo>
                  <a:cubicBezTo>
                    <a:pt x="235" y="672"/>
                    <a:pt x="235" y="672"/>
                    <a:pt x="235" y="672"/>
                  </a:cubicBezTo>
                  <a:cubicBezTo>
                    <a:pt x="235" y="669"/>
                    <a:pt x="235" y="669"/>
                    <a:pt x="235" y="669"/>
                  </a:cubicBezTo>
                  <a:cubicBezTo>
                    <a:pt x="235" y="667"/>
                    <a:pt x="233" y="665"/>
                    <a:pt x="230" y="66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69"/>
            <p:cNvSpPr>
              <a:spLocks noEditPoints="1"/>
            </p:cNvSpPr>
            <p:nvPr/>
          </p:nvSpPr>
          <p:spPr bwMode="auto">
            <a:xfrm>
              <a:off x="2911475" y="2552700"/>
              <a:ext cx="422275" cy="268288"/>
            </a:xfrm>
            <a:custGeom>
              <a:avLst/>
              <a:gdLst>
                <a:gd name="T0" fmla="*/ 266 w 532"/>
                <a:gd name="T1" fmla="*/ 289 h 337"/>
                <a:gd name="T2" fmla="*/ 275 w 532"/>
                <a:gd name="T3" fmla="*/ 325 h 337"/>
                <a:gd name="T4" fmla="*/ 220 w 532"/>
                <a:gd name="T5" fmla="*/ 277 h 337"/>
                <a:gd name="T6" fmla="*/ 169 w 532"/>
                <a:gd name="T7" fmla="*/ 257 h 337"/>
                <a:gd name="T8" fmla="*/ 142 w 532"/>
                <a:gd name="T9" fmla="*/ 240 h 337"/>
                <a:gd name="T10" fmla="*/ 158 w 532"/>
                <a:gd name="T11" fmla="*/ 214 h 337"/>
                <a:gd name="T12" fmla="*/ 126 w 532"/>
                <a:gd name="T13" fmla="*/ 166 h 337"/>
                <a:gd name="T14" fmla="*/ 131 w 532"/>
                <a:gd name="T15" fmla="*/ 150 h 337"/>
                <a:gd name="T16" fmla="*/ 69 w 532"/>
                <a:gd name="T17" fmla="*/ 155 h 337"/>
                <a:gd name="T18" fmla="*/ 62 w 532"/>
                <a:gd name="T19" fmla="*/ 154 h 337"/>
                <a:gd name="T20" fmla="*/ 23 w 532"/>
                <a:gd name="T21" fmla="*/ 147 h 337"/>
                <a:gd name="T22" fmla="*/ 14 w 532"/>
                <a:gd name="T23" fmla="*/ 115 h 337"/>
                <a:gd name="T24" fmla="*/ 71 w 532"/>
                <a:gd name="T25" fmla="*/ 91 h 337"/>
                <a:gd name="T26" fmla="*/ 66 w 532"/>
                <a:gd name="T27" fmla="*/ 46 h 337"/>
                <a:gd name="T28" fmla="*/ 120 w 532"/>
                <a:gd name="T29" fmla="*/ 104 h 337"/>
                <a:gd name="T30" fmla="*/ 131 w 532"/>
                <a:gd name="T31" fmla="*/ 60 h 337"/>
                <a:gd name="T32" fmla="*/ 146 w 532"/>
                <a:gd name="T33" fmla="*/ 23 h 337"/>
                <a:gd name="T34" fmla="*/ 192 w 532"/>
                <a:gd name="T35" fmla="*/ 93 h 337"/>
                <a:gd name="T36" fmla="*/ 191 w 532"/>
                <a:gd name="T37" fmla="*/ 133 h 337"/>
                <a:gd name="T38" fmla="*/ 214 w 532"/>
                <a:gd name="T39" fmla="*/ 193 h 337"/>
                <a:gd name="T40" fmla="*/ 228 w 532"/>
                <a:gd name="T41" fmla="*/ 210 h 337"/>
                <a:gd name="T42" fmla="*/ 276 w 532"/>
                <a:gd name="T43" fmla="*/ 221 h 337"/>
                <a:gd name="T44" fmla="*/ 297 w 532"/>
                <a:gd name="T45" fmla="*/ 237 h 337"/>
                <a:gd name="T46" fmla="*/ 529 w 532"/>
                <a:gd name="T47" fmla="*/ 244 h 337"/>
                <a:gd name="T48" fmla="*/ 499 w 532"/>
                <a:gd name="T49" fmla="*/ 215 h 337"/>
                <a:gd name="T50" fmla="*/ 426 w 532"/>
                <a:gd name="T51" fmla="*/ 236 h 337"/>
                <a:gd name="T52" fmla="*/ 427 w 532"/>
                <a:gd name="T53" fmla="*/ 270 h 337"/>
                <a:gd name="T54" fmla="*/ 448 w 532"/>
                <a:gd name="T55" fmla="*/ 328 h 337"/>
                <a:gd name="T56" fmla="*/ 481 w 532"/>
                <a:gd name="T57" fmla="*/ 298 h 337"/>
                <a:gd name="T58" fmla="*/ 497 w 532"/>
                <a:gd name="T59" fmla="*/ 326 h 337"/>
                <a:gd name="T60" fmla="*/ 526 w 532"/>
                <a:gd name="T61" fmla="*/ 308 h 337"/>
                <a:gd name="T62" fmla="*/ 529 w 532"/>
                <a:gd name="T63" fmla="*/ 244 h 337"/>
                <a:gd name="T64" fmla="*/ 381 w 532"/>
                <a:gd name="T65" fmla="*/ 291 h 337"/>
                <a:gd name="T66" fmla="*/ 402 w 532"/>
                <a:gd name="T67" fmla="*/ 273 h 337"/>
                <a:gd name="T68" fmla="*/ 338 w 532"/>
                <a:gd name="T69" fmla="*/ 249 h 337"/>
                <a:gd name="T70" fmla="*/ 300 w 532"/>
                <a:gd name="T71" fmla="*/ 281 h 337"/>
                <a:gd name="T72" fmla="*/ 325 w 532"/>
                <a:gd name="T73" fmla="*/ 294 h 337"/>
                <a:gd name="T74" fmla="*/ 334 w 532"/>
                <a:gd name="T75" fmla="*/ 293 h 337"/>
                <a:gd name="T76" fmla="*/ 346 w 532"/>
                <a:gd name="T77" fmla="*/ 278 h 337"/>
                <a:gd name="T78" fmla="*/ 372 w 532"/>
                <a:gd name="T79" fmla="*/ 206 h 337"/>
                <a:gd name="T80" fmla="*/ 357 w 532"/>
                <a:gd name="T81" fmla="*/ 226 h 337"/>
                <a:gd name="T82" fmla="*/ 378 w 532"/>
                <a:gd name="T83" fmla="*/ 22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2" h="337">
                  <a:moveTo>
                    <a:pt x="262" y="256"/>
                  </a:moveTo>
                  <a:cubicBezTo>
                    <a:pt x="263" y="267"/>
                    <a:pt x="261" y="274"/>
                    <a:pt x="262" y="277"/>
                  </a:cubicBezTo>
                  <a:cubicBezTo>
                    <a:pt x="264" y="279"/>
                    <a:pt x="257" y="288"/>
                    <a:pt x="266" y="289"/>
                  </a:cubicBezTo>
                  <a:cubicBezTo>
                    <a:pt x="275" y="290"/>
                    <a:pt x="279" y="284"/>
                    <a:pt x="281" y="289"/>
                  </a:cubicBezTo>
                  <a:cubicBezTo>
                    <a:pt x="283" y="294"/>
                    <a:pt x="281" y="288"/>
                    <a:pt x="283" y="294"/>
                  </a:cubicBezTo>
                  <a:cubicBezTo>
                    <a:pt x="285" y="300"/>
                    <a:pt x="287" y="324"/>
                    <a:pt x="275" y="325"/>
                  </a:cubicBezTo>
                  <a:cubicBezTo>
                    <a:pt x="263" y="326"/>
                    <a:pt x="252" y="337"/>
                    <a:pt x="246" y="320"/>
                  </a:cubicBezTo>
                  <a:cubicBezTo>
                    <a:pt x="240" y="303"/>
                    <a:pt x="243" y="294"/>
                    <a:pt x="240" y="290"/>
                  </a:cubicBezTo>
                  <a:cubicBezTo>
                    <a:pt x="237" y="286"/>
                    <a:pt x="225" y="280"/>
                    <a:pt x="220" y="277"/>
                  </a:cubicBezTo>
                  <a:cubicBezTo>
                    <a:pt x="216" y="274"/>
                    <a:pt x="198" y="276"/>
                    <a:pt x="192" y="276"/>
                  </a:cubicBezTo>
                  <a:cubicBezTo>
                    <a:pt x="190" y="276"/>
                    <a:pt x="189" y="276"/>
                    <a:pt x="188" y="275"/>
                  </a:cubicBezTo>
                  <a:cubicBezTo>
                    <a:pt x="169" y="257"/>
                    <a:pt x="169" y="257"/>
                    <a:pt x="169" y="257"/>
                  </a:cubicBezTo>
                  <a:cubicBezTo>
                    <a:pt x="169" y="257"/>
                    <a:pt x="168" y="256"/>
                    <a:pt x="168" y="256"/>
                  </a:cubicBezTo>
                  <a:cubicBezTo>
                    <a:pt x="143" y="247"/>
                    <a:pt x="143" y="247"/>
                    <a:pt x="143" y="247"/>
                  </a:cubicBezTo>
                  <a:cubicBezTo>
                    <a:pt x="140" y="246"/>
                    <a:pt x="139" y="242"/>
                    <a:pt x="142" y="240"/>
                  </a:cubicBezTo>
                  <a:cubicBezTo>
                    <a:pt x="153" y="230"/>
                    <a:pt x="153" y="230"/>
                    <a:pt x="153" y="230"/>
                  </a:cubicBezTo>
                  <a:cubicBezTo>
                    <a:pt x="153" y="230"/>
                    <a:pt x="154" y="229"/>
                    <a:pt x="154" y="228"/>
                  </a:cubicBezTo>
                  <a:cubicBezTo>
                    <a:pt x="155" y="226"/>
                    <a:pt x="158" y="219"/>
                    <a:pt x="158" y="214"/>
                  </a:cubicBezTo>
                  <a:cubicBezTo>
                    <a:pt x="158" y="209"/>
                    <a:pt x="144" y="194"/>
                    <a:pt x="141" y="192"/>
                  </a:cubicBezTo>
                  <a:cubicBezTo>
                    <a:pt x="141" y="192"/>
                    <a:pt x="141" y="191"/>
                    <a:pt x="140" y="191"/>
                  </a:cubicBezTo>
                  <a:cubicBezTo>
                    <a:pt x="126" y="166"/>
                    <a:pt x="126" y="166"/>
                    <a:pt x="126" y="166"/>
                  </a:cubicBezTo>
                  <a:cubicBezTo>
                    <a:pt x="125" y="164"/>
                    <a:pt x="125" y="161"/>
                    <a:pt x="127" y="160"/>
                  </a:cubicBezTo>
                  <a:cubicBezTo>
                    <a:pt x="131" y="157"/>
                    <a:pt x="131" y="157"/>
                    <a:pt x="131" y="157"/>
                  </a:cubicBezTo>
                  <a:cubicBezTo>
                    <a:pt x="133" y="155"/>
                    <a:pt x="134" y="152"/>
                    <a:pt x="131" y="150"/>
                  </a:cubicBezTo>
                  <a:cubicBezTo>
                    <a:pt x="124" y="143"/>
                    <a:pt x="124" y="143"/>
                    <a:pt x="124" y="143"/>
                  </a:cubicBezTo>
                  <a:cubicBezTo>
                    <a:pt x="124" y="143"/>
                    <a:pt x="113" y="131"/>
                    <a:pt x="103" y="143"/>
                  </a:cubicBezTo>
                  <a:cubicBezTo>
                    <a:pt x="93" y="155"/>
                    <a:pt x="72" y="155"/>
                    <a:pt x="69" y="155"/>
                  </a:cubicBezTo>
                  <a:cubicBezTo>
                    <a:pt x="69" y="155"/>
                    <a:pt x="69" y="155"/>
                    <a:pt x="68" y="155"/>
                  </a:cubicBezTo>
                  <a:cubicBezTo>
                    <a:pt x="64" y="155"/>
                    <a:pt x="64" y="155"/>
                    <a:pt x="64" y="155"/>
                  </a:cubicBezTo>
                  <a:cubicBezTo>
                    <a:pt x="63" y="155"/>
                    <a:pt x="62" y="154"/>
                    <a:pt x="62" y="154"/>
                  </a:cubicBezTo>
                  <a:cubicBezTo>
                    <a:pt x="59" y="152"/>
                    <a:pt x="50" y="145"/>
                    <a:pt x="48" y="145"/>
                  </a:cubicBezTo>
                  <a:cubicBezTo>
                    <a:pt x="45" y="145"/>
                    <a:pt x="34" y="148"/>
                    <a:pt x="28" y="150"/>
                  </a:cubicBezTo>
                  <a:cubicBezTo>
                    <a:pt x="26" y="150"/>
                    <a:pt x="24" y="149"/>
                    <a:pt x="23" y="147"/>
                  </a:cubicBezTo>
                  <a:cubicBezTo>
                    <a:pt x="14" y="126"/>
                    <a:pt x="14" y="126"/>
                    <a:pt x="14" y="126"/>
                  </a:cubicBezTo>
                  <a:cubicBezTo>
                    <a:pt x="14" y="126"/>
                    <a:pt x="13" y="125"/>
                    <a:pt x="13" y="125"/>
                  </a:cubicBezTo>
                  <a:cubicBezTo>
                    <a:pt x="10" y="122"/>
                    <a:pt x="0" y="112"/>
                    <a:pt x="14" y="115"/>
                  </a:cubicBezTo>
                  <a:cubicBezTo>
                    <a:pt x="29" y="119"/>
                    <a:pt x="40" y="119"/>
                    <a:pt x="46" y="120"/>
                  </a:cubicBezTo>
                  <a:cubicBezTo>
                    <a:pt x="52" y="121"/>
                    <a:pt x="71" y="109"/>
                    <a:pt x="71" y="106"/>
                  </a:cubicBezTo>
                  <a:cubicBezTo>
                    <a:pt x="71" y="103"/>
                    <a:pt x="77" y="96"/>
                    <a:pt x="71" y="91"/>
                  </a:cubicBezTo>
                  <a:cubicBezTo>
                    <a:pt x="66" y="87"/>
                    <a:pt x="62" y="82"/>
                    <a:pt x="61" y="80"/>
                  </a:cubicBezTo>
                  <a:cubicBezTo>
                    <a:pt x="61" y="80"/>
                    <a:pt x="61" y="79"/>
                    <a:pt x="60" y="79"/>
                  </a:cubicBezTo>
                  <a:cubicBezTo>
                    <a:pt x="59" y="75"/>
                    <a:pt x="52" y="51"/>
                    <a:pt x="66" y="46"/>
                  </a:cubicBezTo>
                  <a:cubicBezTo>
                    <a:pt x="81" y="41"/>
                    <a:pt x="87" y="0"/>
                    <a:pt x="97" y="39"/>
                  </a:cubicBezTo>
                  <a:cubicBezTo>
                    <a:pt x="107" y="78"/>
                    <a:pt x="104" y="87"/>
                    <a:pt x="107" y="94"/>
                  </a:cubicBezTo>
                  <a:cubicBezTo>
                    <a:pt x="109" y="99"/>
                    <a:pt x="116" y="102"/>
                    <a:pt x="120" y="104"/>
                  </a:cubicBezTo>
                  <a:cubicBezTo>
                    <a:pt x="122" y="104"/>
                    <a:pt x="124" y="103"/>
                    <a:pt x="125" y="102"/>
                  </a:cubicBezTo>
                  <a:cubicBezTo>
                    <a:pt x="127" y="99"/>
                    <a:pt x="130" y="94"/>
                    <a:pt x="130" y="92"/>
                  </a:cubicBezTo>
                  <a:cubicBezTo>
                    <a:pt x="130" y="89"/>
                    <a:pt x="133" y="66"/>
                    <a:pt x="131" y="60"/>
                  </a:cubicBezTo>
                  <a:cubicBezTo>
                    <a:pt x="129" y="55"/>
                    <a:pt x="129" y="41"/>
                    <a:pt x="129" y="36"/>
                  </a:cubicBezTo>
                  <a:cubicBezTo>
                    <a:pt x="129" y="35"/>
                    <a:pt x="129" y="34"/>
                    <a:pt x="130" y="33"/>
                  </a:cubicBezTo>
                  <a:cubicBezTo>
                    <a:pt x="133" y="30"/>
                    <a:pt x="142" y="21"/>
                    <a:pt x="146" y="23"/>
                  </a:cubicBezTo>
                  <a:cubicBezTo>
                    <a:pt x="150" y="24"/>
                    <a:pt x="168" y="21"/>
                    <a:pt x="169" y="38"/>
                  </a:cubicBezTo>
                  <a:cubicBezTo>
                    <a:pt x="170" y="55"/>
                    <a:pt x="170" y="67"/>
                    <a:pt x="172" y="75"/>
                  </a:cubicBezTo>
                  <a:cubicBezTo>
                    <a:pt x="173" y="82"/>
                    <a:pt x="187" y="91"/>
                    <a:pt x="192" y="93"/>
                  </a:cubicBezTo>
                  <a:cubicBezTo>
                    <a:pt x="193" y="94"/>
                    <a:pt x="194" y="95"/>
                    <a:pt x="194" y="97"/>
                  </a:cubicBezTo>
                  <a:cubicBezTo>
                    <a:pt x="195" y="102"/>
                    <a:pt x="196" y="114"/>
                    <a:pt x="196" y="117"/>
                  </a:cubicBezTo>
                  <a:cubicBezTo>
                    <a:pt x="195" y="121"/>
                    <a:pt x="196" y="99"/>
                    <a:pt x="191" y="133"/>
                  </a:cubicBezTo>
                  <a:cubicBezTo>
                    <a:pt x="186" y="167"/>
                    <a:pt x="180" y="171"/>
                    <a:pt x="186" y="176"/>
                  </a:cubicBezTo>
                  <a:cubicBezTo>
                    <a:pt x="191" y="181"/>
                    <a:pt x="208" y="190"/>
                    <a:pt x="212" y="192"/>
                  </a:cubicBezTo>
                  <a:cubicBezTo>
                    <a:pt x="212" y="192"/>
                    <a:pt x="213" y="192"/>
                    <a:pt x="214" y="193"/>
                  </a:cubicBezTo>
                  <a:cubicBezTo>
                    <a:pt x="226" y="193"/>
                    <a:pt x="226" y="193"/>
                    <a:pt x="226" y="193"/>
                  </a:cubicBezTo>
                  <a:cubicBezTo>
                    <a:pt x="231" y="193"/>
                    <a:pt x="232" y="199"/>
                    <a:pt x="227" y="201"/>
                  </a:cubicBezTo>
                  <a:cubicBezTo>
                    <a:pt x="224" y="203"/>
                    <a:pt x="224" y="208"/>
                    <a:pt x="228" y="210"/>
                  </a:cubicBezTo>
                  <a:cubicBezTo>
                    <a:pt x="232" y="211"/>
                    <a:pt x="237" y="213"/>
                    <a:pt x="240" y="214"/>
                  </a:cubicBezTo>
                  <a:cubicBezTo>
                    <a:pt x="244" y="217"/>
                    <a:pt x="270" y="221"/>
                    <a:pt x="275" y="221"/>
                  </a:cubicBezTo>
                  <a:cubicBezTo>
                    <a:pt x="275" y="221"/>
                    <a:pt x="276" y="221"/>
                    <a:pt x="276" y="221"/>
                  </a:cubicBezTo>
                  <a:cubicBezTo>
                    <a:pt x="301" y="215"/>
                    <a:pt x="301" y="215"/>
                    <a:pt x="301" y="215"/>
                  </a:cubicBezTo>
                  <a:cubicBezTo>
                    <a:pt x="304" y="215"/>
                    <a:pt x="307" y="217"/>
                    <a:pt x="306" y="221"/>
                  </a:cubicBezTo>
                  <a:cubicBezTo>
                    <a:pt x="305" y="228"/>
                    <a:pt x="302" y="237"/>
                    <a:pt x="297" y="237"/>
                  </a:cubicBezTo>
                  <a:cubicBezTo>
                    <a:pt x="289" y="237"/>
                    <a:pt x="286" y="226"/>
                    <a:pt x="277" y="237"/>
                  </a:cubicBezTo>
                  <a:cubicBezTo>
                    <a:pt x="268" y="248"/>
                    <a:pt x="262" y="245"/>
                    <a:pt x="262" y="256"/>
                  </a:cubicBezTo>
                  <a:close/>
                  <a:moveTo>
                    <a:pt x="529" y="244"/>
                  </a:moveTo>
                  <a:cubicBezTo>
                    <a:pt x="526" y="231"/>
                    <a:pt x="521" y="231"/>
                    <a:pt x="517" y="226"/>
                  </a:cubicBezTo>
                  <a:cubicBezTo>
                    <a:pt x="513" y="222"/>
                    <a:pt x="505" y="217"/>
                    <a:pt x="502" y="215"/>
                  </a:cubicBezTo>
                  <a:cubicBezTo>
                    <a:pt x="501" y="215"/>
                    <a:pt x="500" y="215"/>
                    <a:pt x="499" y="215"/>
                  </a:cubicBezTo>
                  <a:cubicBezTo>
                    <a:pt x="492" y="215"/>
                    <a:pt x="463" y="218"/>
                    <a:pt x="458" y="214"/>
                  </a:cubicBezTo>
                  <a:cubicBezTo>
                    <a:pt x="452" y="210"/>
                    <a:pt x="432" y="225"/>
                    <a:pt x="427" y="226"/>
                  </a:cubicBezTo>
                  <a:cubicBezTo>
                    <a:pt x="422" y="227"/>
                    <a:pt x="425" y="233"/>
                    <a:pt x="426" y="236"/>
                  </a:cubicBezTo>
                  <a:cubicBezTo>
                    <a:pt x="426" y="236"/>
                    <a:pt x="427" y="237"/>
                    <a:pt x="427" y="238"/>
                  </a:cubicBezTo>
                  <a:cubicBezTo>
                    <a:pt x="427" y="269"/>
                    <a:pt x="427" y="269"/>
                    <a:pt x="427" y="269"/>
                  </a:cubicBezTo>
                  <a:cubicBezTo>
                    <a:pt x="427" y="269"/>
                    <a:pt x="427" y="270"/>
                    <a:pt x="427" y="270"/>
                  </a:cubicBezTo>
                  <a:cubicBezTo>
                    <a:pt x="427" y="272"/>
                    <a:pt x="426" y="289"/>
                    <a:pt x="428" y="297"/>
                  </a:cubicBezTo>
                  <a:cubicBezTo>
                    <a:pt x="430" y="306"/>
                    <a:pt x="426" y="314"/>
                    <a:pt x="428" y="319"/>
                  </a:cubicBezTo>
                  <a:cubicBezTo>
                    <a:pt x="430" y="324"/>
                    <a:pt x="435" y="326"/>
                    <a:pt x="448" y="328"/>
                  </a:cubicBezTo>
                  <a:cubicBezTo>
                    <a:pt x="461" y="329"/>
                    <a:pt x="456" y="325"/>
                    <a:pt x="458" y="316"/>
                  </a:cubicBezTo>
                  <a:cubicBezTo>
                    <a:pt x="460" y="307"/>
                    <a:pt x="462" y="307"/>
                    <a:pt x="470" y="301"/>
                  </a:cubicBezTo>
                  <a:cubicBezTo>
                    <a:pt x="474" y="298"/>
                    <a:pt x="479" y="298"/>
                    <a:pt x="481" y="298"/>
                  </a:cubicBezTo>
                  <a:cubicBezTo>
                    <a:pt x="483" y="298"/>
                    <a:pt x="484" y="299"/>
                    <a:pt x="484" y="301"/>
                  </a:cubicBezTo>
                  <a:cubicBezTo>
                    <a:pt x="494" y="323"/>
                    <a:pt x="494" y="323"/>
                    <a:pt x="494" y="323"/>
                  </a:cubicBezTo>
                  <a:cubicBezTo>
                    <a:pt x="494" y="325"/>
                    <a:pt x="496" y="326"/>
                    <a:pt x="497" y="326"/>
                  </a:cubicBezTo>
                  <a:cubicBezTo>
                    <a:pt x="503" y="327"/>
                    <a:pt x="517" y="329"/>
                    <a:pt x="520" y="325"/>
                  </a:cubicBezTo>
                  <a:cubicBezTo>
                    <a:pt x="522" y="321"/>
                    <a:pt x="525" y="309"/>
                    <a:pt x="526" y="308"/>
                  </a:cubicBezTo>
                  <a:cubicBezTo>
                    <a:pt x="526" y="308"/>
                    <a:pt x="526" y="308"/>
                    <a:pt x="526" y="308"/>
                  </a:cubicBezTo>
                  <a:cubicBezTo>
                    <a:pt x="529" y="292"/>
                    <a:pt x="529" y="292"/>
                    <a:pt x="529" y="292"/>
                  </a:cubicBezTo>
                  <a:cubicBezTo>
                    <a:pt x="529" y="292"/>
                    <a:pt x="529" y="291"/>
                    <a:pt x="529" y="291"/>
                  </a:cubicBezTo>
                  <a:cubicBezTo>
                    <a:pt x="529" y="289"/>
                    <a:pt x="532" y="257"/>
                    <a:pt x="529" y="244"/>
                  </a:cubicBezTo>
                  <a:close/>
                  <a:moveTo>
                    <a:pt x="392" y="249"/>
                  </a:moveTo>
                  <a:cubicBezTo>
                    <a:pt x="388" y="249"/>
                    <a:pt x="388" y="249"/>
                    <a:pt x="388" y="249"/>
                  </a:cubicBezTo>
                  <a:cubicBezTo>
                    <a:pt x="388" y="249"/>
                    <a:pt x="381" y="284"/>
                    <a:pt x="381" y="291"/>
                  </a:cubicBezTo>
                  <a:cubicBezTo>
                    <a:pt x="381" y="297"/>
                    <a:pt x="387" y="294"/>
                    <a:pt x="390" y="292"/>
                  </a:cubicBezTo>
                  <a:cubicBezTo>
                    <a:pt x="390" y="292"/>
                    <a:pt x="391" y="291"/>
                    <a:pt x="391" y="291"/>
                  </a:cubicBezTo>
                  <a:cubicBezTo>
                    <a:pt x="402" y="273"/>
                    <a:pt x="402" y="273"/>
                    <a:pt x="402" y="273"/>
                  </a:cubicBezTo>
                  <a:cubicBezTo>
                    <a:pt x="403" y="272"/>
                    <a:pt x="403" y="270"/>
                    <a:pt x="402" y="269"/>
                  </a:cubicBezTo>
                  <a:lnTo>
                    <a:pt x="392" y="249"/>
                  </a:lnTo>
                  <a:close/>
                  <a:moveTo>
                    <a:pt x="338" y="249"/>
                  </a:moveTo>
                  <a:cubicBezTo>
                    <a:pt x="334" y="245"/>
                    <a:pt x="328" y="258"/>
                    <a:pt x="322" y="261"/>
                  </a:cubicBezTo>
                  <a:cubicBezTo>
                    <a:pt x="318" y="264"/>
                    <a:pt x="307" y="270"/>
                    <a:pt x="301" y="274"/>
                  </a:cubicBezTo>
                  <a:cubicBezTo>
                    <a:pt x="299" y="275"/>
                    <a:pt x="298" y="278"/>
                    <a:pt x="300" y="281"/>
                  </a:cubicBezTo>
                  <a:cubicBezTo>
                    <a:pt x="307" y="288"/>
                    <a:pt x="307" y="288"/>
                    <a:pt x="307" y="288"/>
                  </a:cubicBezTo>
                  <a:cubicBezTo>
                    <a:pt x="307" y="289"/>
                    <a:pt x="308" y="290"/>
                    <a:pt x="309" y="290"/>
                  </a:cubicBezTo>
                  <a:cubicBezTo>
                    <a:pt x="325" y="294"/>
                    <a:pt x="325" y="294"/>
                    <a:pt x="325" y="294"/>
                  </a:cubicBezTo>
                  <a:cubicBezTo>
                    <a:pt x="325" y="295"/>
                    <a:pt x="326" y="295"/>
                    <a:pt x="326" y="295"/>
                  </a:cubicBezTo>
                  <a:cubicBezTo>
                    <a:pt x="330" y="295"/>
                    <a:pt x="330" y="295"/>
                    <a:pt x="330" y="295"/>
                  </a:cubicBezTo>
                  <a:cubicBezTo>
                    <a:pt x="332" y="295"/>
                    <a:pt x="333" y="294"/>
                    <a:pt x="334" y="293"/>
                  </a:cubicBezTo>
                  <a:cubicBezTo>
                    <a:pt x="338" y="286"/>
                    <a:pt x="338" y="286"/>
                    <a:pt x="338" y="286"/>
                  </a:cubicBezTo>
                  <a:cubicBezTo>
                    <a:pt x="339" y="286"/>
                    <a:pt x="339" y="285"/>
                    <a:pt x="339" y="285"/>
                  </a:cubicBezTo>
                  <a:cubicBezTo>
                    <a:pt x="346" y="278"/>
                    <a:pt x="346" y="278"/>
                    <a:pt x="346" y="278"/>
                  </a:cubicBezTo>
                  <a:cubicBezTo>
                    <a:pt x="347" y="277"/>
                    <a:pt x="347" y="276"/>
                    <a:pt x="347" y="274"/>
                  </a:cubicBezTo>
                  <a:cubicBezTo>
                    <a:pt x="345" y="268"/>
                    <a:pt x="341" y="253"/>
                    <a:pt x="338" y="249"/>
                  </a:cubicBezTo>
                  <a:close/>
                  <a:moveTo>
                    <a:pt x="372" y="206"/>
                  </a:moveTo>
                  <a:cubicBezTo>
                    <a:pt x="368" y="205"/>
                    <a:pt x="366" y="210"/>
                    <a:pt x="363" y="214"/>
                  </a:cubicBezTo>
                  <a:cubicBezTo>
                    <a:pt x="361" y="217"/>
                    <a:pt x="353" y="215"/>
                    <a:pt x="347" y="220"/>
                  </a:cubicBezTo>
                  <a:cubicBezTo>
                    <a:pt x="342" y="225"/>
                    <a:pt x="355" y="224"/>
                    <a:pt x="357" y="226"/>
                  </a:cubicBezTo>
                  <a:cubicBezTo>
                    <a:pt x="358" y="228"/>
                    <a:pt x="362" y="230"/>
                    <a:pt x="365" y="231"/>
                  </a:cubicBezTo>
                  <a:cubicBezTo>
                    <a:pt x="367" y="232"/>
                    <a:pt x="368" y="232"/>
                    <a:pt x="370" y="230"/>
                  </a:cubicBezTo>
                  <a:cubicBezTo>
                    <a:pt x="378" y="223"/>
                    <a:pt x="378" y="223"/>
                    <a:pt x="378" y="223"/>
                  </a:cubicBezTo>
                  <a:cubicBezTo>
                    <a:pt x="380" y="221"/>
                    <a:pt x="380" y="219"/>
                    <a:pt x="379" y="218"/>
                  </a:cubicBezTo>
                  <a:cubicBezTo>
                    <a:pt x="378" y="214"/>
                    <a:pt x="374" y="207"/>
                    <a:pt x="372" y="20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70"/>
            <p:cNvSpPr>
              <a:spLocks/>
            </p:cNvSpPr>
            <p:nvPr/>
          </p:nvSpPr>
          <p:spPr bwMode="auto">
            <a:xfrm>
              <a:off x="2744788" y="2890838"/>
              <a:ext cx="287338" cy="282575"/>
            </a:xfrm>
            <a:custGeom>
              <a:avLst/>
              <a:gdLst>
                <a:gd name="T0" fmla="*/ 226 w 362"/>
                <a:gd name="T1" fmla="*/ 9 h 357"/>
                <a:gd name="T2" fmla="*/ 240 w 362"/>
                <a:gd name="T3" fmla="*/ 9 h 357"/>
                <a:gd name="T4" fmla="*/ 270 w 362"/>
                <a:gd name="T5" fmla="*/ 0 h 357"/>
                <a:gd name="T6" fmla="*/ 298 w 362"/>
                <a:gd name="T7" fmla="*/ 28 h 357"/>
                <a:gd name="T8" fmla="*/ 334 w 362"/>
                <a:gd name="T9" fmla="*/ 49 h 357"/>
                <a:gd name="T10" fmla="*/ 354 w 362"/>
                <a:gd name="T11" fmla="*/ 93 h 357"/>
                <a:gd name="T12" fmla="*/ 362 w 362"/>
                <a:gd name="T13" fmla="*/ 102 h 357"/>
                <a:gd name="T14" fmla="*/ 347 w 362"/>
                <a:gd name="T15" fmla="*/ 139 h 357"/>
                <a:gd name="T16" fmla="*/ 354 w 362"/>
                <a:gd name="T17" fmla="*/ 173 h 357"/>
                <a:gd name="T18" fmla="*/ 355 w 362"/>
                <a:gd name="T19" fmla="*/ 218 h 357"/>
                <a:gd name="T20" fmla="*/ 343 w 362"/>
                <a:gd name="T21" fmla="*/ 268 h 357"/>
                <a:gd name="T22" fmla="*/ 334 w 362"/>
                <a:gd name="T23" fmla="*/ 305 h 357"/>
                <a:gd name="T24" fmla="*/ 334 w 362"/>
                <a:gd name="T25" fmla="*/ 327 h 357"/>
                <a:gd name="T26" fmla="*/ 299 w 362"/>
                <a:gd name="T27" fmla="*/ 312 h 357"/>
                <a:gd name="T28" fmla="*/ 287 w 362"/>
                <a:gd name="T29" fmla="*/ 278 h 357"/>
                <a:gd name="T30" fmla="*/ 276 w 362"/>
                <a:gd name="T31" fmla="*/ 257 h 357"/>
                <a:gd name="T32" fmla="*/ 236 w 362"/>
                <a:gd name="T33" fmla="*/ 263 h 357"/>
                <a:gd name="T34" fmla="*/ 241 w 362"/>
                <a:gd name="T35" fmla="*/ 300 h 357"/>
                <a:gd name="T36" fmla="*/ 243 w 362"/>
                <a:gd name="T37" fmla="*/ 340 h 357"/>
                <a:gd name="T38" fmla="*/ 217 w 362"/>
                <a:gd name="T39" fmla="*/ 305 h 357"/>
                <a:gd name="T40" fmla="*/ 176 w 362"/>
                <a:gd name="T41" fmla="*/ 266 h 357"/>
                <a:gd name="T42" fmla="*/ 161 w 362"/>
                <a:gd name="T43" fmla="*/ 287 h 357"/>
                <a:gd name="T44" fmla="*/ 167 w 362"/>
                <a:gd name="T45" fmla="*/ 314 h 357"/>
                <a:gd name="T46" fmla="*/ 176 w 362"/>
                <a:gd name="T47" fmla="*/ 340 h 357"/>
                <a:gd name="T48" fmla="*/ 150 w 362"/>
                <a:gd name="T49" fmla="*/ 345 h 357"/>
                <a:gd name="T50" fmla="*/ 131 w 362"/>
                <a:gd name="T51" fmla="*/ 312 h 357"/>
                <a:gd name="T52" fmla="*/ 108 w 362"/>
                <a:gd name="T53" fmla="*/ 294 h 357"/>
                <a:gd name="T54" fmla="*/ 86 w 362"/>
                <a:gd name="T55" fmla="*/ 287 h 357"/>
                <a:gd name="T56" fmla="*/ 98 w 362"/>
                <a:gd name="T57" fmla="*/ 270 h 357"/>
                <a:gd name="T58" fmla="*/ 79 w 362"/>
                <a:gd name="T59" fmla="*/ 258 h 357"/>
                <a:gd name="T60" fmla="*/ 52 w 362"/>
                <a:gd name="T61" fmla="*/ 230 h 357"/>
                <a:gd name="T62" fmla="*/ 47 w 362"/>
                <a:gd name="T63" fmla="*/ 228 h 357"/>
                <a:gd name="T64" fmla="*/ 47 w 362"/>
                <a:gd name="T65" fmla="*/ 212 h 357"/>
                <a:gd name="T66" fmla="*/ 28 w 362"/>
                <a:gd name="T67" fmla="*/ 192 h 357"/>
                <a:gd name="T68" fmla="*/ 0 w 362"/>
                <a:gd name="T69" fmla="*/ 188 h 357"/>
                <a:gd name="T70" fmla="*/ 0 w 362"/>
                <a:gd name="T71" fmla="*/ 159 h 357"/>
                <a:gd name="T72" fmla="*/ 49 w 362"/>
                <a:gd name="T73" fmla="*/ 188 h 357"/>
                <a:gd name="T74" fmla="*/ 77 w 362"/>
                <a:gd name="T75" fmla="*/ 183 h 357"/>
                <a:gd name="T76" fmla="*/ 91 w 362"/>
                <a:gd name="T77" fmla="*/ 160 h 357"/>
                <a:gd name="T78" fmla="*/ 104 w 362"/>
                <a:gd name="T79" fmla="*/ 110 h 357"/>
                <a:gd name="T80" fmla="*/ 126 w 362"/>
                <a:gd name="T81" fmla="*/ 83 h 357"/>
                <a:gd name="T82" fmla="*/ 168 w 362"/>
                <a:gd name="T83" fmla="*/ 74 h 357"/>
                <a:gd name="T84" fmla="*/ 225 w 362"/>
                <a:gd name="T85" fmla="*/ 49 h 357"/>
                <a:gd name="T86" fmla="*/ 226 w 362"/>
                <a:gd name="T87" fmla="*/ 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2" h="357">
                  <a:moveTo>
                    <a:pt x="226" y="9"/>
                  </a:moveTo>
                  <a:cubicBezTo>
                    <a:pt x="240" y="9"/>
                    <a:pt x="240" y="9"/>
                    <a:pt x="240" y="9"/>
                  </a:cubicBezTo>
                  <a:cubicBezTo>
                    <a:pt x="270" y="0"/>
                    <a:pt x="270" y="0"/>
                    <a:pt x="270" y="0"/>
                  </a:cubicBezTo>
                  <a:cubicBezTo>
                    <a:pt x="298" y="28"/>
                    <a:pt x="298" y="28"/>
                    <a:pt x="298" y="28"/>
                  </a:cubicBezTo>
                  <a:cubicBezTo>
                    <a:pt x="298" y="28"/>
                    <a:pt x="331" y="47"/>
                    <a:pt x="334" y="49"/>
                  </a:cubicBezTo>
                  <a:cubicBezTo>
                    <a:pt x="337" y="51"/>
                    <a:pt x="354" y="93"/>
                    <a:pt x="354" y="93"/>
                  </a:cubicBezTo>
                  <a:cubicBezTo>
                    <a:pt x="354" y="93"/>
                    <a:pt x="362" y="99"/>
                    <a:pt x="362" y="102"/>
                  </a:cubicBezTo>
                  <a:cubicBezTo>
                    <a:pt x="362" y="105"/>
                    <a:pt x="347" y="139"/>
                    <a:pt x="347" y="139"/>
                  </a:cubicBezTo>
                  <a:cubicBezTo>
                    <a:pt x="347" y="139"/>
                    <a:pt x="353" y="169"/>
                    <a:pt x="354" y="173"/>
                  </a:cubicBezTo>
                  <a:cubicBezTo>
                    <a:pt x="355" y="177"/>
                    <a:pt x="358" y="198"/>
                    <a:pt x="355" y="218"/>
                  </a:cubicBezTo>
                  <a:cubicBezTo>
                    <a:pt x="352" y="238"/>
                    <a:pt x="347" y="252"/>
                    <a:pt x="343" y="268"/>
                  </a:cubicBezTo>
                  <a:cubicBezTo>
                    <a:pt x="339" y="284"/>
                    <a:pt x="331" y="291"/>
                    <a:pt x="334" y="305"/>
                  </a:cubicBezTo>
                  <a:cubicBezTo>
                    <a:pt x="337" y="318"/>
                    <a:pt x="345" y="324"/>
                    <a:pt x="334" y="327"/>
                  </a:cubicBezTo>
                  <a:cubicBezTo>
                    <a:pt x="323" y="330"/>
                    <a:pt x="301" y="318"/>
                    <a:pt x="299" y="312"/>
                  </a:cubicBezTo>
                  <a:cubicBezTo>
                    <a:pt x="297" y="306"/>
                    <a:pt x="287" y="278"/>
                    <a:pt x="287" y="278"/>
                  </a:cubicBezTo>
                  <a:cubicBezTo>
                    <a:pt x="287" y="278"/>
                    <a:pt x="284" y="260"/>
                    <a:pt x="276" y="257"/>
                  </a:cubicBezTo>
                  <a:cubicBezTo>
                    <a:pt x="268" y="254"/>
                    <a:pt x="236" y="246"/>
                    <a:pt x="236" y="263"/>
                  </a:cubicBezTo>
                  <a:cubicBezTo>
                    <a:pt x="236" y="280"/>
                    <a:pt x="241" y="274"/>
                    <a:pt x="241" y="300"/>
                  </a:cubicBezTo>
                  <a:cubicBezTo>
                    <a:pt x="241" y="326"/>
                    <a:pt x="241" y="335"/>
                    <a:pt x="243" y="340"/>
                  </a:cubicBezTo>
                  <a:cubicBezTo>
                    <a:pt x="245" y="345"/>
                    <a:pt x="227" y="307"/>
                    <a:pt x="217" y="305"/>
                  </a:cubicBezTo>
                  <a:cubicBezTo>
                    <a:pt x="207" y="302"/>
                    <a:pt x="176" y="266"/>
                    <a:pt x="176" y="266"/>
                  </a:cubicBezTo>
                  <a:cubicBezTo>
                    <a:pt x="176" y="266"/>
                    <a:pt x="161" y="273"/>
                    <a:pt x="161" y="287"/>
                  </a:cubicBezTo>
                  <a:cubicBezTo>
                    <a:pt x="161" y="301"/>
                    <a:pt x="159" y="300"/>
                    <a:pt x="167" y="314"/>
                  </a:cubicBezTo>
                  <a:cubicBezTo>
                    <a:pt x="175" y="328"/>
                    <a:pt x="176" y="332"/>
                    <a:pt x="176" y="340"/>
                  </a:cubicBezTo>
                  <a:cubicBezTo>
                    <a:pt x="176" y="348"/>
                    <a:pt x="159" y="357"/>
                    <a:pt x="150" y="345"/>
                  </a:cubicBezTo>
                  <a:cubicBezTo>
                    <a:pt x="141" y="333"/>
                    <a:pt x="134" y="314"/>
                    <a:pt x="131" y="312"/>
                  </a:cubicBezTo>
                  <a:cubicBezTo>
                    <a:pt x="128" y="310"/>
                    <a:pt x="111" y="293"/>
                    <a:pt x="108" y="294"/>
                  </a:cubicBezTo>
                  <a:cubicBezTo>
                    <a:pt x="105" y="295"/>
                    <a:pt x="80" y="291"/>
                    <a:pt x="86" y="287"/>
                  </a:cubicBezTo>
                  <a:cubicBezTo>
                    <a:pt x="92" y="283"/>
                    <a:pt x="105" y="276"/>
                    <a:pt x="98" y="270"/>
                  </a:cubicBezTo>
                  <a:cubicBezTo>
                    <a:pt x="91" y="264"/>
                    <a:pt x="88" y="267"/>
                    <a:pt x="79" y="258"/>
                  </a:cubicBezTo>
                  <a:cubicBezTo>
                    <a:pt x="70" y="249"/>
                    <a:pt x="52" y="230"/>
                    <a:pt x="52" y="230"/>
                  </a:cubicBezTo>
                  <a:cubicBezTo>
                    <a:pt x="47" y="228"/>
                    <a:pt x="47" y="228"/>
                    <a:pt x="47" y="228"/>
                  </a:cubicBezTo>
                  <a:cubicBezTo>
                    <a:pt x="47" y="228"/>
                    <a:pt x="48" y="216"/>
                    <a:pt x="47" y="212"/>
                  </a:cubicBezTo>
                  <a:cubicBezTo>
                    <a:pt x="46" y="208"/>
                    <a:pt x="28" y="192"/>
                    <a:pt x="28" y="192"/>
                  </a:cubicBezTo>
                  <a:cubicBezTo>
                    <a:pt x="0" y="188"/>
                    <a:pt x="0" y="188"/>
                    <a:pt x="0" y="188"/>
                  </a:cubicBezTo>
                  <a:cubicBezTo>
                    <a:pt x="0" y="159"/>
                    <a:pt x="0" y="159"/>
                    <a:pt x="0" y="159"/>
                  </a:cubicBezTo>
                  <a:cubicBezTo>
                    <a:pt x="49" y="188"/>
                    <a:pt x="49" y="188"/>
                    <a:pt x="49" y="188"/>
                  </a:cubicBezTo>
                  <a:cubicBezTo>
                    <a:pt x="49" y="188"/>
                    <a:pt x="74" y="184"/>
                    <a:pt x="77" y="183"/>
                  </a:cubicBezTo>
                  <a:cubicBezTo>
                    <a:pt x="80" y="182"/>
                    <a:pt x="91" y="160"/>
                    <a:pt x="91" y="160"/>
                  </a:cubicBezTo>
                  <a:cubicBezTo>
                    <a:pt x="104" y="110"/>
                    <a:pt x="104" y="110"/>
                    <a:pt x="104" y="110"/>
                  </a:cubicBezTo>
                  <a:cubicBezTo>
                    <a:pt x="126" y="83"/>
                    <a:pt x="126" y="83"/>
                    <a:pt x="126" y="83"/>
                  </a:cubicBezTo>
                  <a:cubicBezTo>
                    <a:pt x="126" y="83"/>
                    <a:pt x="165" y="74"/>
                    <a:pt x="168" y="74"/>
                  </a:cubicBezTo>
                  <a:cubicBezTo>
                    <a:pt x="171" y="74"/>
                    <a:pt x="225" y="49"/>
                    <a:pt x="225" y="49"/>
                  </a:cubicBezTo>
                  <a:lnTo>
                    <a:pt x="226" y="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4" name="Freeform 71"/>
            <p:cNvSpPr>
              <a:spLocks/>
            </p:cNvSpPr>
            <p:nvPr/>
          </p:nvSpPr>
          <p:spPr bwMode="auto">
            <a:xfrm>
              <a:off x="2554288" y="2617788"/>
              <a:ext cx="511175" cy="422275"/>
            </a:xfrm>
            <a:custGeom>
              <a:avLst/>
              <a:gdLst>
                <a:gd name="T0" fmla="*/ 625 w 644"/>
                <a:gd name="T1" fmla="*/ 226 h 531"/>
                <a:gd name="T2" fmla="*/ 561 w 644"/>
                <a:gd name="T3" fmla="*/ 201 h 531"/>
                <a:gd name="T4" fmla="*/ 545 w 644"/>
                <a:gd name="T5" fmla="*/ 124 h 531"/>
                <a:gd name="T6" fmla="*/ 466 w 644"/>
                <a:gd name="T7" fmla="*/ 109 h 531"/>
                <a:gd name="T8" fmla="*/ 446 w 644"/>
                <a:gd name="T9" fmla="*/ 120 h 531"/>
                <a:gd name="T10" fmla="*/ 438 w 644"/>
                <a:gd name="T11" fmla="*/ 137 h 531"/>
                <a:gd name="T12" fmla="*/ 396 w 644"/>
                <a:gd name="T13" fmla="*/ 146 h 531"/>
                <a:gd name="T14" fmla="*/ 431 w 644"/>
                <a:gd name="T15" fmla="*/ 62 h 531"/>
                <a:gd name="T16" fmla="*/ 401 w 644"/>
                <a:gd name="T17" fmla="*/ 45 h 531"/>
                <a:gd name="T18" fmla="*/ 380 w 644"/>
                <a:gd name="T19" fmla="*/ 20 h 531"/>
                <a:gd name="T20" fmla="*/ 275 w 644"/>
                <a:gd name="T21" fmla="*/ 19 h 531"/>
                <a:gd name="T22" fmla="*/ 192 w 644"/>
                <a:gd name="T23" fmla="*/ 54 h 531"/>
                <a:gd name="T24" fmla="*/ 176 w 644"/>
                <a:gd name="T25" fmla="*/ 88 h 531"/>
                <a:gd name="T26" fmla="*/ 134 w 644"/>
                <a:gd name="T27" fmla="*/ 95 h 531"/>
                <a:gd name="T28" fmla="*/ 103 w 644"/>
                <a:gd name="T29" fmla="*/ 94 h 531"/>
                <a:gd name="T30" fmla="*/ 53 w 644"/>
                <a:gd name="T31" fmla="*/ 135 h 531"/>
                <a:gd name="T32" fmla="*/ 15 w 644"/>
                <a:gd name="T33" fmla="*/ 227 h 531"/>
                <a:gd name="T34" fmla="*/ 81 w 644"/>
                <a:gd name="T35" fmla="*/ 264 h 531"/>
                <a:gd name="T36" fmla="*/ 104 w 644"/>
                <a:gd name="T37" fmla="*/ 274 h 531"/>
                <a:gd name="T38" fmla="*/ 108 w 644"/>
                <a:gd name="T39" fmla="*/ 304 h 531"/>
                <a:gd name="T40" fmla="*/ 98 w 644"/>
                <a:gd name="T41" fmla="*/ 317 h 531"/>
                <a:gd name="T42" fmla="*/ 80 w 644"/>
                <a:gd name="T43" fmla="*/ 351 h 531"/>
                <a:gd name="T44" fmla="*/ 134 w 644"/>
                <a:gd name="T45" fmla="*/ 411 h 531"/>
                <a:gd name="T46" fmla="*/ 212 w 644"/>
                <a:gd name="T47" fmla="*/ 447 h 531"/>
                <a:gd name="T48" fmla="*/ 233 w 644"/>
                <a:gd name="T49" fmla="*/ 477 h 531"/>
                <a:gd name="T50" fmla="*/ 241 w 644"/>
                <a:gd name="T51" fmla="*/ 504 h 531"/>
                <a:gd name="T52" fmla="*/ 316 w 644"/>
                <a:gd name="T53" fmla="*/ 526 h 531"/>
                <a:gd name="T54" fmla="*/ 343 w 644"/>
                <a:gd name="T55" fmla="*/ 453 h 531"/>
                <a:gd name="T56" fmla="*/ 407 w 644"/>
                <a:gd name="T57" fmla="*/ 417 h 531"/>
                <a:gd name="T58" fmla="*/ 465 w 644"/>
                <a:gd name="T59" fmla="*/ 352 h 531"/>
                <a:gd name="T60" fmla="*/ 509 w 644"/>
                <a:gd name="T61" fmla="*/ 343 h 531"/>
                <a:gd name="T62" fmla="*/ 573 w 644"/>
                <a:gd name="T63" fmla="*/ 392 h 531"/>
                <a:gd name="T64" fmla="*/ 597 w 644"/>
                <a:gd name="T65" fmla="*/ 334 h 531"/>
                <a:gd name="T66" fmla="*/ 616 w 644"/>
                <a:gd name="T67" fmla="*/ 281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4" h="531">
                  <a:moveTo>
                    <a:pt x="640" y="248"/>
                  </a:moveTo>
                  <a:cubicBezTo>
                    <a:pt x="644" y="238"/>
                    <a:pt x="638" y="241"/>
                    <a:pt x="625" y="226"/>
                  </a:cubicBezTo>
                  <a:cubicBezTo>
                    <a:pt x="612" y="210"/>
                    <a:pt x="608" y="224"/>
                    <a:pt x="601" y="226"/>
                  </a:cubicBezTo>
                  <a:cubicBezTo>
                    <a:pt x="594" y="227"/>
                    <a:pt x="578" y="217"/>
                    <a:pt x="561" y="201"/>
                  </a:cubicBezTo>
                  <a:cubicBezTo>
                    <a:pt x="544" y="185"/>
                    <a:pt x="552" y="179"/>
                    <a:pt x="555" y="152"/>
                  </a:cubicBezTo>
                  <a:cubicBezTo>
                    <a:pt x="558" y="125"/>
                    <a:pt x="549" y="127"/>
                    <a:pt x="545" y="124"/>
                  </a:cubicBezTo>
                  <a:cubicBezTo>
                    <a:pt x="541" y="121"/>
                    <a:pt x="493" y="114"/>
                    <a:pt x="484" y="110"/>
                  </a:cubicBezTo>
                  <a:cubicBezTo>
                    <a:pt x="479" y="108"/>
                    <a:pt x="472" y="108"/>
                    <a:pt x="466" y="109"/>
                  </a:cubicBezTo>
                  <a:cubicBezTo>
                    <a:pt x="460" y="109"/>
                    <a:pt x="454" y="111"/>
                    <a:pt x="450" y="116"/>
                  </a:cubicBezTo>
                  <a:cubicBezTo>
                    <a:pt x="446" y="120"/>
                    <a:pt x="446" y="120"/>
                    <a:pt x="446" y="120"/>
                  </a:cubicBezTo>
                  <a:cubicBezTo>
                    <a:pt x="443" y="122"/>
                    <a:pt x="441" y="126"/>
                    <a:pt x="440" y="130"/>
                  </a:cubicBezTo>
                  <a:cubicBezTo>
                    <a:pt x="438" y="137"/>
                    <a:pt x="438" y="137"/>
                    <a:pt x="438" y="137"/>
                  </a:cubicBezTo>
                  <a:cubicBezTo>
                    <a:pt x="434" y="152"/>
                    <a:pt x="417" y="159"/>
                    <a:pt x="403" y="151"/>
                  </a:cubicBezTo>
                  <a:cubicBezTo>
                    <a:pt x="400" y="150"/>
                    <a:pt x="398" y="148"/>
                    <a:pt x="396" y="146"/>
                  </a:cubicBezTo>
                  <a:cubicBezTo>
                    <a:pt x="383" y="137"/>
                    <a:pt x="396" y="128"/>
                    <a:pt x="404" y="98"/>
                  </a:cubicBezTo>
                  <a:cubicBezTo>
                    <a:pt x="412" y="68"/>
                    <a:pt x="424" y="82"/>
                    <a:pt x="431" y="62"/>
                  </a:cubicBezTo>
                  <a:cubicBezTo>
                    <a:pt x="438" y="42"/>
                    <a:pt x="419" y="51"/>
                    <a:pt x="414" y="48"/>
                  </a:cubicBezTo>
                  <a:cubicBezTo>
                    <a:pt x="412" y="47"/>
                    <a:pt x="407" y="46"/>
                    <a:pt x="401" y="45"/>
                  </a:cubicBezTo>
                  <a:cubicBezTo>
                    <a:pt x="392" y="44"/>
                    <a:pt x="384" y="37"/>
                    <a:pt x="382" y="27"/>
                  </a:cubicBezTo>
                  <a:cubicBezTo>
                    <a:pt x="380" y="20"/>
                    <a:pt x="380" y="20"/>
                    <a:pt x="380" y="20"/>
                  </a:cubicBezTo>
                  <a:cubicBezTo>
                    <a:pt x="377" y="8"/>
                    <a:pt x="364" y="0"/>
                    <a:pt x="352" y="3"/>
                  </a:cubicBezTo>
                  <a:cubicBezTo>
                    <a:pt x="275" y="19"/>
                    <a:pt x="275" y="19"/>
                    <a:pt x="275" y="19"/>
                  </a:cubicBezTo>
                  <a:cubicBezTo>
                    <a:pt x="209" y="37"/>
                    <a:pt x="209" y="37"/>
                    <a:pt x="209" y="37"/>
                  </a:cubicBezTo>
                  <a:cubicBezTo>
                    <a:pt x="201" y="39"/>
                    <a:pt x="194" y="46"/>
                    <a:pt x="192" y="54"/>
                  </a:cubicBezTo>
                  <a:cubicBezTo>
                    <a:pt x="187" y="73"/>
                    <a:pt x="187" y="73"/>
                    <a:pt x="187" y="73"/>
                  </a:cubicBezTo>
                  <a:cubicBezTo>
                    <a:pt x="186" y="79"/>
                    <a:pt x="182" y="84"/>
                    <a:pt x="176" y="88"/>
                  </a:cubicBezTo>
                  <a:cubicBezTo>
                    <a:pt x="161" y="97"/>
                    <a:pt x="161" y="97"/>
                    <a:pt x="161" y="97"/>
                  </a:cubicBezTo>
                  <a:cubicBezTo>
                    <a:pt x="152" y="102"/>
                    <a:pt x="141" y="101"/>
                    <a:pt x="134" y="95"/>
                  </a:cubicBezTo>
                  <a:cubicBezTo>
                    <a:pt x="134" y="95"/>
                    <a:pt x="134" y="95"/>
                    <a:pt x="134" y="95"/>
                  </a:cubicBezTo>
                  <a:cubicBezTo>
                    <a:pt x="125" y="88"/>
                    <a:pt x="112" y="87"/>
                    <a:pt x="103" y="94"/>
                  </a:cubicBezTo>
                  <a:cubicBezTo>
                    <a:pt x="57" y="131"/>
                    <a:pt x="57" y="131"/>
                    <a:pt x="57" y="131"/>
                  </a:cubicBezTo>
                  <a:cubicBezTo>
                    <a:pt x="55" y="132"/>
                    <a:pt x="54" y="133"/>
                    <a:pt x="53" y="135"/>
                  </a:cubicBezTo>
                  <a:cubicBezTo>
                    <a:pt x="9" y="193"/>
                    <a:pt x="9" y="193"/>
                    <a:pt x="9" y="193"/>
                  </a:cubicBezTo>
                  <a:cubicBezTo>
                    <a:pt x="0" y="204"/>
                    <a:pt x="3" y="220"/>
                    <a:pt x="15" y="227"/>
                  </a:cubicBezTo>
                  <a:cubicBezTo>
                    <a:pt x="68" y="261"/>
                    <a:pt x="68" y="261"/>
                    <a:pt x="68" y="261"/>
                  </a:cubicBezTo>
                  <a:cubicBezTo>
                    <a:pt x="72" y="263"/>
                    <a:pt x="76" y="264"/>
                    <a:pt x="81" y="264"/>
                  </a:cubicBezTo>
                  <a:cubicBezTo>
                    <a:pt x="84" y="264"/>
                    <a:pt x="84" y="264"/>
                    <a:pt x="84" y="264"/>
                  </a:cubicBezTo>
                  <a:cubicBezTo>
                    <a:pt x="92" y="264"/>
                    <a:pt x="99" y="268"/>
                    <a:pt x="104" y="274"/>
                  </a:cubicBezTo>
                  <a:cubicBezTo>
                    <a:pt x="107" y="278"/>
                    <a:pt x="107" y="278"/>
                    <a:pt x="107" y="278"/>
                  </a:cubicBezTo>
                  <a:cubicBezTo>
                    <a:pt x="112" y="286"/>
                    <a:pt x="113" y="296"/>
                    <a:pt x="108" y="304"/>
                  </a:cubicBezTo>
                  <a:cubicBezTo>
                    <a:pt x="105" y="309"/>
                    <a:pt x="105" y="309"/>
                    <a:pt x="105" y="309"/>
                  </a:cubicBezTo>
                  <a:cubicBezTo>
                    <a:pt x="104" y="312"/>
                    <a:pt x="101" y="315"/>
                    <a:pt x="98" y="317"/>
                  </a:cubicBezTo>
                  <a:cubicBezTo>
                    <a:pt x="89" y="323"/>
                    <a:pt x="89" y="323"/>
                    <a:pt x="89" y="323"/>
                  </a:cubicBezTo>
                  <a:cubicBezTo>
                    <a:pt x="80" y="329"/>
                    <a:pt x="76" y="341"/>
                    <a:pt x="80" y="351"/>
                  </a:cubicBezTo>
                  <a:cubicBezTo>
                    <a:pt x="85" y="365"/>
                    <a:pt x="91" y="383"/>
                    <a:pt x="94" y="385"/>
                  </a:cubicBezTo>
                  <a:cubicBezTo>
                    <a:pt x="98" y="389"/>
                    <a:pt x="130" y="409"/>
                    <a:pt x="134" y="411"/>
                  </a:cubicBezTo>
                  <a:cubicBezTo>
                    <a:pt x="138" y="413"/>
                    <a:pt x="184" y="434"/>
                    <a:pt x="190" y="436"/>
                  </a:cubicBezTo>
                  <a:cubicBezTo>
                    <a:pt x="194" y="438"/>
                    <a:pt x="205" y="443"/>
                    <a:pt x="212" y="447"/>
                  </a:cubicBezTo>
                  <a:cubicBezTo>
                    <a:pt x="217" y="449"/>
                    <a:pt x="221" y="453"/>
                    <a:pt x="223" y="457"/>
                  </a:cubicBezTo>
                  <a:cubicBezTo>
                    <a:pt x="233" y="477"/>
                    <a:pt x="233" y="477"/>
                    <a:pt x="233" y="477"/>
                  </a:cubicBezTo>
                  <a:cubicBezTo>
                    <a:pt x="234" y="479"/>
                    <a:pt x="235" y="480"/>
                    <a:pt x="235" y="482"/>
                  </a:cubicBezTo>
                  <a:cubicBezTo>
                    <a:pt x="241" y="504"/>
                    <a:pt x="241" y="504"/>
                    <a:pt x="241" y="504"/>
                  </a:cubicBezTo>
                  <a:cubicBezTo>
                    <a:pt x="288" y="531"/>
                    <a:pt x="288" y="531"/>
                    <a:pt x="288" y="531"/>
                  </a:cubicBezTo>
                  <a:cubicBezTo>
                    <a:pt x="288" y="531"/>
                    <a:pt x="313" y="527"/>
                    <a:pt x="316" y="526"/>
                  </a:cubicBezTo>
                  <a:cubicBezTo>
                    <a:pt x="319" y="525"/>
                    <a:pt x="330" y="503"/>
                    <a:pt x="330" y="503"/>
                  </a:cubicBezTo>
                  <a:cubicBezTo>
                    <a:pt x="343" y="453"/>
                    <a:pt x="343" y="453"/>
                    <a:pt x="343" y="453"/>
                  </a:cubicBezTo>
                  <a:cubicBezTo>
                    <a:pt x="365" y="426"/>
                    <a:pt x="365" y="426"/>
                    <a:pt x="365" y="426"/>
                  </a:cubicBezTo>
                  <a:cubicBezTo>
                    <a:pt x="365" y="426"/>
                    <a:pt x="404" y="417"/>
                    <a:pt x="407" y="417"/>
                  </a:cubicBezTo>
                  <a:cubicBezTo>
                    <a:pt x="410" y="417"/>
                    <a:pt x="464" y="392"/>
                    <a:pt x="464" y="392"/>
                  </a:cubicBezTo>
                  <a:cubicBezTo>
                    <a:pt x="465" y="352"/>
                    <a:pt x="465" y="352"/>
                    <a:pt x="465" y="352"/>
                  </a:cubicBezTo>
                  <a:cubicBezTo>
                    <a:pt x="479" y="352"/>
                    <a:pt x="479" y="352"/>
                    <a:pt x="479" y="352"/>
                  </a:cubicBezTo>
                  <a:cubicBezTo>
                    <a:pt x="509" y="343"/>
                    <a:pt x="509" y="343"/>
                    <a:pt x="509" y="343"/>
                  </a:cubicBezTo>
                  <a:cubicBezTo>
                    <a:pt x="537" y="371"/>
                    <a:pt x="537" y="371"/>
                    <a:pt x="537" y="371"/>
                  </a:cubicBezTo>
                  <a:cubicBezTo>
                    <a:pt x="537" y="371"/>
                    <a:pt x="570" y="390"/>
                    <a:pt x="573" y="392"/>
                  </a:cubicBezTo>
                  <a:cubicBezTo>
                    <a:pt x="573" y="393"/>
                    <a:pt x="575" y="396"/>
                    <a:pt x="577" y="400"/>
                  </a:cubicBezTo>
                  <a:cubicBezTo>
                    <a:pt x="600" y="375"/>
                    <a:pt x="600" y="338"/>
                    <a:pt x="597" y="334"/>
                  </a:cubicBezTo>
                  <a:cubicBezTo>
                    <a:pt x="592" y="328"/>
                    <a:pt x="592" y="326"/>
                    <a:pt x="582" y="305"/>
                  </a:cubicBezTo>
                  <a:cubicBezTo>
                    <a:pt x="572" y="284"/>
                    <a:pt x="613" y="292"/>
                    <a:pt x="616" y="281"/>
                  </a:cubicBezTo>
                  <a:cubicBezTo>
                    <a:pt x="619" y="270"/>
                    <a:pt x="636" y="257"/>
                    <a:pt x="640" y="2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72"/>
            <p:cNvSpPr>
              <a:spLocks noEditPoints="1"/>
            </p:cNvSpPr>
            <p:nvPr/>
          </p:nvSpPr>
          <p:spPr bwMode="auto">
            <a:xfrm>
              <a:off x="2411413" y="2689225"/>
              <a:ext cx="336550" cy="431800"/>
            </a:xfrm>
            <a:custGeom>
              <a:avLst/>
              <a:gdLst>
                <a:gd name="T0" fmla="*/ 244 w 422"/>
                <a:gd name="T1" fmla="*/ 540 h 545"/>
                <a:gd name="T2" fmla="*/ 221 w 422"/>
                <a:gd name="T3" fmla="*/ 532 h 545"/>
                <a:gd name="T4" fmla="*/ 211 w 422"/>
                <a:gd name="T5" fmla="*/ 513 h 545"/>
                <a:gd name="T6" fmla="*/ 202 w 422"/>
                <a:gd name="T7" fmla="*/ 499 h 545"/>
                <a:gd name="T8" fmla="*/ 193 w 422"/>
                <a:gd name="T9" fmla="*/ 477 h 545"/>
                <a:gd name="T10" fmla="*/ 218 w 422"/>
                <a:gd name="T11" fmla="*/ 485 h 545"/>
                <a:gd name="T12" fmla="*/ 246 w 422"/>
                <a:gd name="T13" fmla="*/ 523 h 545"/>
                <a:gd name="T14" fmla="*/ 171 w 422"/>
                <a:gd name="T15" fmla="*/ 399 h 545"/>
                <a:gd name="T16" fmla="*/ 167 w 422"/>
                <a:gd name="T17" fmla="*/ 414 h 545"/>
                <a:gd name="T18" fmla="*/ 173 w 422"/>
                <a:gd name="T19" fmla="*/ 427 h 545"/>
                <a:gd name="T20" fmla="*/ 184 w 422"/>
                <a:gd name="T21" fmla="*/ 433 h 545"/>
                <a:gd name="T22" fmla="*/ 175 w 422"/>
                <a:gd name="T23" fmla="*/ 402 h 545"/>
                <a:gd name="T24" fmla="*/ 418 w 422"/>
                <a:gd name="T25" fmla="*/ 413 h 545"/>
                <a:gd name="T26" fmla="*/ 414 w 422"/>
                <a:gd name="T27" fmla="*/ 393 h 545"/>
                <a:gd name="T28" fmla="*/ 402 w 422"/>
                <a:gd name="T29" fmla="*/ 368 h 545"/>
                <a:gd name="T30" fmla="*/ 369 w 422"/>
                <a:gd name="T31" fmla="*/ 347 h 545"/>
                <a:gd name="T32" fmla="*/ 273 w 422"/>
                <a:gd name="T33" fmla="*/ 296 h 545"/>
                <a:gd name="T34" fmla="*/ 268 w 422"/>
                <a:gd name="T35" fmla="*/ 234 h 545"/>
                <a:gd name="T36" fmla="*/ 284 w 422"/>
                <a:gd name="T37" fmla="*/ 220 h 545"/>
                <a:gd name="T38" fmla="*/ 286 w 422"/>
                <a:gd name="T39" fmla="*/ 189 h 545"/>
                <a:gd name="T40" fmla="*/ 263 w 422"/>
                <a:gd name="T41" fmla="*/ 175 h 545"/>
                <a:gd name="T42" fmla="*/ 247 w 422"/>
                <a:gd name="T43" fmla="*/ 172 h 545"/>
                <a:gd name="T44" fmla="*/ 184 w 422"/>
                <a:gd name="T45" fmla="*/ 110 h 545"/>
                <a:gd name="T46" fmla="*/ 166 w 422"/>
                <a:gd name="T47" fmla="*/ 103 h 545"/>
                <a:gd name="T48" fmla="*/ 139 w 422"/>
                <a:gd name="T49" fmla="*/ 84 h 545"/>
                <a:gd name="T50" fmla="*/ 94 w 422"/>
                <a:gd name="T51" fmla="*/ 63 h 545"/>
                <a:gd name="T52" fmla="*/ 64 w 422"/>
                <a:gd name="T53" fmla="*/ 25 h 545"/>
                <a:gd name="T54" fmla="*/ 22 w 422"/>
                <a:gd name="T55" fmla="*/ 9 h 545"/>
                <a:gd name="T56" fmla="*/ 5 w 422"/>
                <a:gd name="T57" fmla="*/ 46 h 545"/>
                <a:gd name="T58" fmla="*/ 42 w 422"/>
                <a:gd name="T59" fmla="*/ 81 h 545"/>
                <a:gd name="T60" fmla="*/ 61 w 422"/>
                <a:gd name="T61" fmla="*/ 137 h 545"/>
                <a:gd name="T62" fmla="*/ 113 w 422"/>
                <a:gd name="T63" fmla="*/ 178 h 545"/>
                <a:gd name="T64" fmla="*/ 156 w 422"/>
                <a:gd name="T65" fmla="*/ 238 h 545"/>
                <a:gd name="T66" fmla="*/ 193 w 422"/>
                <a:gd name="T67" fmla="*/ 309 h 545"/>
                <a:gd name="T68" fmla="*/ 188 w 422"/>
                <a:gd name="T69" fmla="*/ 355 h 545"/>
                <a:gd name="T70" fmla="*/ 324 w 422"/>
                <a:gd name="T71" fmla="*/ 396 h 545"/>
                <a:gd name="T72" fmla="*/ 397 w 422"/>
                <a:gd name="T73" fmla="*/ 444 h 545"/>
                <a:gd name="T74" fmla="*/ 418 w 422"/>
                <a:gd name="T75" fmla="*/ 44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2" h="545">
                  <a:moveTo>
                    <a:pt x="246" y="523"/>
                  </a:moveTo>
                  <a:cubicBezTo>
                    <a:pt x="250" y="528"/>
                    <a:pt x="249" y="536"/>
                    <a:pt x="244" y="540"/>
                  </a:cubicBezTo>
                  <a:cubicBezTo>
                    <a:pt x="239" y="545"/>
                    <a:pt x="231" y="544"/>
                    <a:pt x="226" y="538"/>
                  </a:cubicBezTo>
                  <a:cubicBezTo>
                    <a:pt x="225" y="536"/>
                    <a:pt x="223" y="533"/>
                    <a:pt x="221" y="532"/>
                  </a:cubicBezTo>
                  <a:cubicBezTo>
                    <a:pt x="215" y="528"/>
                    <a:pt x="213" y="521"/>
                    <a:pt x="212" y="516"/>
                  </a:cubicBezTo>
                  <a:cubicBezTo>
                    <a:pt x="211" y="513"/>
                    <a:pt x="211" y="513"/>
                    <a:pt x="211" y="513"/>
                  </a:cubicBezTo>
                  <a:cubicBezTo>
                    <a:pt x="211" y="511"/>
                    <a:pt x="210" y="510"/>
                    <a:pt x="209" y="508"/>
                  </a:cubicBezTo>
                  <a:cubicBezTo>
                    <a:pt x="202" y="499"/>
                    <a:pt x="202" y="499"/>
                    <a:pt x="202" y="499"/>
                  </a:cubicBezTo>
                  <a:cubicBezTo>
                    <a:pt x="201" y="497"/>
                    <a:pt x="200" y="496"/>
                    <a:pt x="198" y="495"/>
                  </a:cubicBezTo>
                  <a:cubicBezTo>
                    <a:pt x="197" y="494"/>
                    <a:pt x="194" y="491"/>
                    <a:pt x="193" y="477"/>
                  </a:cubicBezTo>
                  <a:cubicBezTo>
                    <a:pt x="191" y="462"/>
                    <a:pt x="207" y="475"/>
                    <a:pt x="214" y="480"/>
                  </a:cubicBezTo>
                  <a:cubicBezTo>
                    <a:pt x="216" y="482"/>
                    <a:pt x="217" y="483"/>
                    <a:pt x="218" y="485"/>
                  </a:cubicBezTo>
                  <a:cubicBezTo>
                    <a:pt x="219" y="489"/>
                    <a:pt x="222" y="497"/>
                    <a:pt x="229" y="503"/>
                  </a:cubicBezTo>
                  <a:cubicBezTo>
                    <a:pt x="234" y="508"/>
                    <a:pt x="240" y="516"/>
                    <a:pt x="246" y="523"/>
                  </a:cubicBezTo>
                  <a:close/>
                  <a:moveTo>
                    <a:pt x="175" y="402"/>
                  </a:moveTo>
                  <a:cubicBezTo>
                    <a:pt x="174" y="400"/>
                    <a:pt x="173" y="399"/>
                    <a:pt x="171" y="399"/>
                  </a:cubicBezTo>
                  <a:cubicBezTo>
                    <a:pt x="167" y="398"/>
                    <a:pt x="159" y="396"/>
                    <a:pt x="161" y="399"/>
                  </a:cubicBezTo>
                  <a:cubicBezTo>
                    <a:pt x="163" y="404"/>
                    <a:pt x="163" y="412"/>
                    <a:pt x="167" y="414"/>
                  </a:cubicBezTo>
                  <a:cubicBezTo>
                    <a:pt x="171" y="415"/>
                    <a:pt x="178" y="421"/>
                    <a:pt x="175" y="424"/>
                  </a:cubicBezTo>
                  <a:cubicBezTo>
                    <a:pt x="174" y="425"/>
                    <a:pt x="173" y="426"/>
                    <a:pt x="173" y="427"/>
                  </a:cubicBezTo>
                  <a:cubicBezTo>
                    <a:pt x="172" y="432"/>
                    <a:pt x="178" y="436"/>
                    <a:pt x="183" y="434"/>
                  </a:cubicBezTo>
                  <a:cubicBezTo>
                    <a:pt x="184" y="433"/>
                    <a:pt x="184" y="433"/>
                    <a:pt x="184" y="433"/>
                  </a:cubicBezTo>
                  <a:cubicBezTo>
                    <a:pt x="187" y="431"/>
                    <a:pt x="188" y="428"/>
                    <a:pt x="187" y="425"/>
                  </a:cubicBezTo>
                  <a:cubicBezTo>
                    <a:pt x="184" y="417"/>
                    <a:pt x="178" y="406"/>
                    <a:pt x="175" y="402"/>
                  </a:cubicBezTo>
                  <a:close/>
                  <a:moveTo>
                    <a:pt x="418" y="442"/>
                  </a:moveTo>
                  <a:cubicBezTo>
                    <a:pt x="418" y="413"/>
                    <a:pt x="418" y="413"/>
                    <a:pt x="418" y="413"/>
                  </a:cubicBezTo>
                  <a:cubicBezTo>
                    <a:pt x="420" y="415"/>
                    <a:pt x="420" y="415"/>
                    <a:pt x="420" y="415"/>
                  </a:cubicBezTo>
                  <a:cubicBezTo>
                    <a:pt x="414" y="393"/>
                    <a:pt x="414" y="393"/>
                    <a:pt x="414" y="393"/>
                  </a:cubicBezTo>
                  <a:cubicBezTo>
                    <a:pt x="414" y="391"/>
                    <a:pt x="413" y="390"/>
                    <a:pt x="412" y="388"/>
                  </a:cubicBezTo>
                  <a:cubicBezTo>
                    <a:pt x="402" y="368"/>
                    <a:pt x="402" y="368"/>
                    <a:pt x="402" y="368"/>
                  </a:cubicBezTo>
                  <a:cubicBezTo>
                    <a:pt x="400" y="364"/>
                    <a:pt x="396" y="360"/>
                    <a:pt x="391" y="358"/>
                  </a:cubicBezTo>
                  <a:cubicBezTo>
                    <a:pt x="384" y="354"/>
                    <a:pt x="373" y="349"/>
                    <a:pt x="369" y="347"/>
                  </a:cubicBezTo>
                  <a:cubicBezTo>
                    <a:pt x="363" y="345"/>
                    <a:pt x="317" y="324"/>
                    <a:pt x="313" y="322"/>
                  </a:cubicBezTo>
                  <a:cubicBezTo>
                    <a:pt x="309" y="320"/>
                    <a:pt x="277" y="300"/>
                    <a:pt x="273" y="296"/>
                  </a:cubicBezTo>
                  <a:cubicBezTo>
                    <a:pt x="270" y="294"/>
                    <a:pt x="264" y="276"/>
                    <a:pt x="259" y="262"/>
                  </a:cubicBezTo>
                  <a:cubicBezTo>
                    <a:pt x="255" y="252"/>
                    <a:pt x="259" y="240"/>
                    <a:pt x="268" y="234"/>
                  </a:cubicBezTo>
                  <a:cubicBezTo>
                    <a:pt x="277" y="228"/>
                    <a:pt x="277" y="228"/>
                    <a:pt x="277" y="228"/>
                  </a:cubicBezTo>
                  <a:cubicBezTo>
                    <a:pt x="280" y="226"/>
                    <a:pt x="283" y="223"/>
                    <a:pt x="284" y="220"/>
                  </a:cubicBezTo>
                  <a:cubicBezTo>
                    <a:pt x="287" y="215"/>
                    <a:pt x="287" y="215"/>
                    <a:pt x="287" y="215"/>
                  </a:cubicBezTo>
                  <a:cubicBezTo>
                    <a:pt x="292" y="207"/>
                    <a:pt x="291" y="197"/>
                    <a:pt x="286" y="189"/>
                  </a:cubicBezTo>
                  <a:cubicBezTo>
                    <a:pt x="283" y="185"/>
                    <a:pt x="283" y="185"/>
                    <a:pt x="283" y="185"/>
                  </a:cubicBezTo>
                  <a:cubicBezTo>
                    <a:pt x="278" y="179"/>
                    <a:pt x="271" y="175"/>
                    <a:pt x="263" y="175"/>
                  </a:cubicBezTo>
                  <a:cubicBezTo>
                    <a:pt x="260" y="175"/>
                    <a:pt x="260" y="175"/>
                    <a:pt x="260" y="175"/>
                  </a:cubicBezTo>
                  <a:cubicBezTo>
                    <a:pt x="255" y="175"/>
                    <a:pt x="251" y="174"/>
                    <a:pt x="247" y="172"/>
                  </a:cubicBezTo>
                  <a:cubicBezTo>
                    <a:pt x="194" y="138"/>
                    <a:pt x="194" y="138"/>
                    <a:pt x="194" y="138"/>
                  </a:cubicBezTo>
                  <a:cubicBezTo>
                    <a:pt x="184" y="132"/>
                    <a:pt x="180" y="120"/>
                    <a:pt x="184" y="110"/>
                  </a:cubicBezTo>
                  <a:cubicBezTo>
                    <a:pt x="179" y="108"/>
                    <a:pt x="174" y="107"/>
                    <a:pt x="172" y="106"/>
                  </a:cubicBezTo>
                  <a:cubicBezTo>
                    <a:pt x="170" y="105"/>
                    <a:pt x="168" y="104"/>
                    <a:pt x="166" y="103"/>
                  </a:cubicBezTo>
                  <a:cubicBezTo>
                    <a:pt x="144" y="87"/>
                    <a:pt x="144" y="87"/>
                    <a:pt x="144" y="87"/>
                  </a:cubicBezTo>
                  <a:cubicBezTo>
                    <a:pt x="142" y="86"/>
                    <a:pt x="141" y="85"/>
                    <a:pt x="139" y="84"/>
                  </a:cubicBezTo>
                  <a:cubicBezTo>
                    <a:pt x="103" y="70"/>
                    <a:pt x="103" y="70"/>
                    <a:pt x="103" y="70"/>
                  </a:cubicBezTo>
                  <a:cubicBezTo>
                    <a:pt x="100" y="68"/>
                    <a:pt x="96" y="66"/>
                    <a:pt x="94" y="63"/>
                  </a:cubicBezTo>
                  <a:cubicBezTo>
                    <a:pt x="65" y="27"/>
                    <a:pt x="65" y="27"/>
                    <a:pt x="65" y="27"/>
                  </a:cubicBezTo>
                  <a:cubicBezTo>
                    <a:pt x="65" y="27"/>
                    <a:pt x="64" y="26"/>
                    <a:pt x="64" y="25"/>
                  </a:cubicBezTo>
                  <a:cubicBezTo>
                    <a:pt x="57" y="15"/>
                    <a:pt x="57" y="15"/>
                    <a:pt x="57" y="15"/>
                  </a:cubicBezTo>
                  <a:cubicBezTo>
                    <a:pt x="49" y="3"/>
                    <a:pt x="33" y="0"/>
                    <a:pt x="22" y="9"/>
                  </a:cubicBezTo>
                  <a:cubicBezTo>
                    <a:pt x="12" y="16"/>
                    <a:pt x="12" y="16"/>
                    <a:pt x="12" y="16"/>
                  </a:cubicBezTo>
                  <a:cubicBezTo>
                    <a:pt x="3" y="23"/>
                    <a:pt x="0" y="35"/>
                    <a:pt x="5" y="46"/>
                  </a:cubicBezTo>
                  <a:cubicBezTo>
                    <a:pt x="8" y="52"/>
                    <a:pt x="13" y="59"/>
                    <a:pt x="19" y="61"/>
                  </a:cubicBezTo>
                  <a:cubicBezTo>
                    <a:pt x="33" y="65"/>
                    <a:pt x="33" y="73"/>
                    <a:pt x="42" y="81"/>
                  </a:cubicBezTo>
                  <a:cubicBezTo>
                    <a:pt x="51" y="89"/>
                    <a:pt x="49" y="83"/>
                    <a:pt x="53" y="103"/>
                  </a:cubicBezTo>
                  <a:cubicBezTo>
                    <a:pt x="57" y="123"/>
                    <a:pt x="55" y="125"/>
                    <a:pt x="61" y="137"/>
                  </a:cubicBezTo>
                  <a:cubicBezTo>
                    <a:pt x="67" y="148"/>
                    <a:pt x="77" y="154"/>
                    <a:pt x="85" y="159"/>
                  </a:cubicBezTo>
                  <a:cubicBezTo>
                    <a:pt x="93" y="163"/>
                    <a:pt x="95" y="159"/>
                    <a:pt x="113" y="178"/>
                  </a:cubicBezTo>
                  <a:cubicBezTo>
                    <a:pt x="131" y="196"/>
                    <a:pt x="146" y="205"/>
                    <a:pt x="147" y="212"/>
                  </a:cubicBezTo>
                  <a:cubicBezTo>
                    <a:pt x="148" y="219"/>
                    <a:pt x="142" y="227"/>
                    <a:pt x="156" y="238"/>
                  </a:cubicBezTo>
                  <a:cubicBezTo>
                    <a:pt x="170" y="249"/>
                    <a:pt x="179" y="242"/>
                    <a:pt x="183" y="254"/>
                  </a:cubicBezTo>
                  <a:cubicBezTo>
                    <a:pt x="187" y="266"/>
                    <a:pt x="195" y="300"/>
                    <a:pt x="193" y="309"/>
                  </a:cubicBezTo>
                  <a:cubicBezTo>
                    <a:pt x="191" y="318"/>
                    <a:pt x="188" y="314"/>
                    <a:pt x="188" y="328"/>
                  </a:cubicBezTo>
                  <a:cubicBezTo>
                    <a:pt x="188" y="342"/>
                    <a:pt x="154" y="342"/>
                    <a:pt x="188" y="355"/>
                  </a:cubicBezTo>
                  <a:cubicBezTo>
                    <a:pt x="222" y="368"/>
                    <a:pt x="277" y="378"/>
                    <a:pt x="289" y="383"/>
                  </a:cubicBezTo>
                  <a:cubicBezTo>
                    <a:pt x="301" y="388"/>
                    <a:pt x="308" y="384"/>
                    <a:pt x="324" y="396"/>
                  </a:cubicBezTo>
                  <a:cubicBezTo>
                    <a:pt x="340" y="408"/>
                    <a:pt x="356" y="429"/>
                    <a:pt x="366" y="430"/>
                  </a:cubicBezTo>
                  <a:cubicBezTo>
                    <a:pt x="371" y="430"/>
                    <a:pt x="385" y="437"/>
                    <a:pt x="397" y="444"/>
                  </a:cubicBezTo>
                  <a:cubicBezTo>
                    <a:pt x="405" y="448"/>
                    <a:pt x="415" y="448"/>
                    <a:pt x="422" y="443"/>
                  </a:cubicBezTo>
                  <a:lnTo>
                    <a:pt x="418" y="4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73"/>
            <p:cNvSpPr>
              <a:spLocks/>
            </p:cNvSpPr>
            <p:nvPr/>
          </p:nvSpPr>
          <p:spPr bwMode="auto">
            <a:xfrm>
              <a:off x="2557463" y="2779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4"/>
            <p:cNvSpPr>
              <a:spLocks/>
            </p:cNvSpPr>
            <p:nvPr/>
          </p:nvSpPr>
          <p:spPr bwMode="auto">
            <a:xfrm>
              <a:off x="2444750" y="2497138"/>
              <a:ext cx="409575" cy="279400"/>
            </a:xfrm>
            <a:custGeom>
              <a:avLst/>
              <a:gdLst>
                <a:gd name="T0" fmla="*/ 3 w 517"/>
                <a:gd name="T1" fmla="*/ 245 h 351"/>
                <a:gd name="T2" fmla="*/ 17 w 517"/>
                <a:gd name="T3" fmla="*/ 256 h 351"/>
                <a:gd name="T4" fmla="*/ 24 w 517"/>
                <a:gd name="T5" fmla="*/ 266 h 351"/>
                <a:gd name="T6" fmla="*/ 25 w 517"/>
                <a:gd name="T7" fmla="*/ 268 h 351"/>
                <a:gd name="T8" fmla="*/ 54 w 517"/>
                <a:gd name="T9" fmla="*/ 304 h 351"/>
                <a:gd name="T10" fmla="*/ 63 w 517"/>
                <a:gd name="T11" fmla="*/ 311 h 351"/>
                <a:gd name="T12" fmla="*/ 99 w 517"/>
                <a:gd name="T13" fmla="*/ 325 h 351"/>
                <a:gd name="T14" fmla="*/ 104 w 517"/>
                <a:gd name="T15" fmla="*/ 328 h 351"/>
                <a:gd name="T16" fmla="*/ 126 w 517"/>
                <a:gd name="T17" fmla="*/ 344 h 351"/>
                <a:gd name="T18" fmla="*/ 132 w 517"/>
                <a:gd name="T19" fmla="*/ 347 h 351"/>
                <a:gd name="T20" fmla="*/ 144 w 517"/>
                <a:gd name="T21" fmla="*/ 351 h 351"/>
                <a:gd name="T22" fmla="*/ 148 w 517"/>
                <a:gd name="T23" fmla="*/ 345 h 351"/>
                <a:gd name="T24" fmla="*/ 192 w 517"/>
                <a:gd name="T25" fmla="*/ 287 h 351"/>
                <a:gd name="T26" fmla="*/ 196 w 517"/>
                <a:gd name="T27" fmla="*/ 283 h 351"/>
                <a:gd name="T28" fmla="*/ 242 w 517"/>
                <a:gd name="T29" fmla="*/ 246 h 351"/>
                <a:gd name="T30" fmla="*/ 273 w 517"/>
                <a:gd name="T31" fmla="*/ 247 h 351"/>
                <a:gd name="T32" fmla="*/ 273 w 517"/>
                <a:gd name="T33" fmla="*/ 247 h 351"/>
                <a:gd name="T34" fmla="*/ 300 w 517"/>
                <a:gd name="T35" fmla="*/ 249 h 351"/>
                <a:gd name="T36" fmla="*/ 315 w 517"/>
                <a:gd name="T37" fmla="*/ 240 h 351"/>
                <a:gd name="T38" fmla="*/ 326 w 517"/>
                <a:gd name="T39" fmla="*/ 225 h 351"/>
                <a:gd name="T40" fmla="*/ 331 w 517"/>
                <a:gd name="T41" fmla="*/ 206 h 351"/>
                <a:gd name="T42" fmla="*/ 348 w 517"/>
                <a:gd name="T43" fmla="*/ 189 h 351"/>
                <a:gd name="T44" fmla="*/ 414 w 517"/>
                <a:gd name="T45" fmla="*/ 171 h 351"/>
                <a:gd name="T46" fmla="*/ 491 w 517"/>
                <a:gd name="T47" fmla="*/ 155 h 351"/>
                <a:gd name="T48" fmla="*/ 514 w 517"/>
                <a:gd name="T49" fmla="*/ 162 h 351"/>
                <a:gd name="T50" fmla="*/ 515 w 517"/>
                <a:gd name="T51" fmla="*/ 161 h 351"/>
                <a:gd name="T52" fmla="*/ 514 w 517"/>
                <a:gd name="T53" fmla="*/ 148 h 351"/>
                <a:gd name="T54" fmla="*/ 502 w 517"/>
                <a:gd name="T55" fmla="*/ 130 h 351"/>
                <a:gd name="T56" fmla="*/ 502 w 517"/>
                <a:gd name="T57" fmla="*/ 97 h 351"/>
                <a:gd name="T58" fmla="*/ 502 w 517"/>
                <a:gd name="T59" fmla="*/ 63 h 351"/>
                <a:gd name="T60" fmla="*/ 485 w 517"/>
                <a:gd name="T61" fmla="*/ 53 h 351"/>
                <a:gd name="T62" fmla="*/ 485 w 517"/>
                <a:gd name="T63" fmla="*/ 53 h 351"/>
                <a:gd name="T64" fmla="*/ 474 w 517"/>
                <a:gd name="T65" fmla="*/ 53 h 351"/>
                <a:gd name="T66" fmla="*/ 458 w 517"/>
                <a:gd name="T67" fmla="*/ 46 h 351"/>
                <a:gd name="T68" fmla="*/ 453 w 517"/>
                <a:gd name="T69" fmla="*/ 44 h 351"/>
                <a:gd name="T70" fmla="*/ 425 w 517"/>
                <a:gd name="T71" fmla="*/ 44 h 351"/>
                <a:gd name="T72" fmla="*/ 413 w 517"/>
                <a:gd name="T73" fmla="*/ 44 h 351"/>
                <a:gd name="T74" fmla="*/ 408 w 517"/>
                <a:gd name="T75" fmla="*/ 44 h 351"/>
                <a:gd name="T76" fmla="*/ 383 w 517"/>
                <a:gd name="T77" fmla="*/ 33 h 351"/>
                <a:gd name="T78" fmla="*/ 381 w 517"/>
                <a:gd name="T79" fmla="*/ 32 h 351"/>
                <a:gd name="T80" fmla="*/ 338 w 517"/>
                <a:gd name="T81" fmla="*/ 2 h 351"/>
                <a:gd name="T82" fmla="*/ 331 w 517"/>
                <a:gd name="T83" fmla="*/ 0 h 351"/>
                <a:gd name="T84" fmla="*/ 234 w 517"/>
                <a:gd name="T85" fmla="*/ 0 h 351"/>
                <a:gd name="T86" fmla="*/ 225 w 517"/>
                <a:gd name="T87" fmla="*/ 4 h 351"/>
                <a:gd name="T88" fmla="*/ 194 w 517"/>
                <a:gd name="T89" fmla="*/ 40 h 351"/>
                <a:gd name="T90" fmla="*/ 188 w 517"/>
                <a:gd name="T91" fmla="*/ 43 h 351"/>
                <a:gd name="T92" fmla="*/ 177 w 517"/>
                <a:gd name="T93" fmla="*/ 46 h 351"/>
                <a:gd name="T94" fmla="*/ 168 w 517"/>
                <a:gd name="T95" fmla="*/ 45 h 351"/>
                <a:gd name="T96" fmla="*/ 124 w 517"/>
                <a:gd name="T97" fmla="*/ 15 h 351"/>
                <a:gd name="T98" fmla="*/ 110 w 517"/>
                <a:gd name="T99" fmla="*/ 13 h 351"/>
                <a:gd name="T100" fmla="*/ 58 w 517"/>
                <a:gd name="T101" fmla="*/ 53 h 351"/>
                <a:gd name="T102" fmla="*/ 37 w 517"/>
                <a:gd name="T103" fmla="*/ 94 h 351"/>
                <a:gd name="T104" fmla="*/ 0 w 517"/>
                <a:gd name="T105" fmla="*/ 215 h 351"/>
                <a:gd name="T106" fmla="*/ 0 w 517"/>
                <a:gd name="T107" fmla="*/ 218 h 351"/>
                <a:gd name="T108" fmla="*/ 3 w 517"/>
                <a:gd name="T109" fmla="*/ 24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7" h="351">
                  <a:moveTo>
                    <a:pt x="3" y="245"/>
                  </a:moveTo>
                  <a:cubicBezTo>
                    <a:pt x="9" y="247"/>
                    <a:pt x="14" y="250"/>
                    <a:pt x="17" y="256"/>
                  </a:cubicBezTo>
                  <a:cubicBezTo>
                    <a:pt x="24" y="266"/>
                    <a:pt x="24" y="266"/>
                    <a:pt x="24" y="266"/>
                  </a:cubicBezTo>
                  <a:cubicBezTo>
                    <a:pt x="24" y="267"/>
                    <a:pt x="25" y="268"/>
                    <a:pt x="25" y="268"/>
                  </a:cubicBezTo>
                  <a:cubicBezTo>
                    <a:pt x="54" y="304"/>
                    <a:pt x="54" y="304"/>
                    <a:pt x="54" y="304"/>
                  </a:cubicBezTo>
                  <a:cubicBezTo>
                    <a:pt x="56" y="307"/>
                    <a:pt x="60" y="309"/>
                    <a:pt x="63" y="311"/>
                  </a:cubicBezTo>
                  <a:cubicBezTo>
                    <a:pt x="99" y="325"/>
                    <a:pt x="99" y="325"/>
                    <a:pt x="99" y="325"/>
                  </a:cubicBezTo>
                  <a:cubicBezTo>
                    <a:pt x="101" y="326"/>
                    <a:pt x="102" y="327"/>
                    <a:pt x="104" y="328"/>
                  </a:cubicBezTo>
                  <a:cubicBezTo>
                    <a:pt x="126" y="344"/>
                    <a:pt x="126" y="344"/>
                    <a:pt x="126" y="344"/>
                  </a:cubicBezTo>
                  <a:cubicBezTo>
                    <a:pt x="128" y="345"/>
                    <a:pt x="130" y="346"/>
                    <a:pt x="132" y="347"/>
                  </a:cubicBezTo>
                  <a:cubicBezTo>
                    <a:pt x="134" y="348"/>
                    <a:pt x="139" y="349"/>
                    <a:pt x="144" y="351"/>
                  </a:cubicBezTo>
                  <a:cubicBezTo>
                    <a:pt x="145" y="349"/>
                    <a:pt x="146" y="347"/>
                    <a:pt x="148" y="345"/>
                  </a:cubicBezTo>
                  <a:cubicBezTo>
                    <a:pt x="192" y="287"/>
                    <a:pt x="192" y="287"/>
                    <a:pt x="192" y="287"/>
                  </a:cubicBezTo>
                  <a:cubicBezTo>
                    <a:pt x="193" y="285"/>
                    <a:pt x="194" y="284"/>
                    <a:pt x="196" y="283"/>
                  </a:cubicBezTo>
                  <a:cubicBezTo>
                    <a:pt x="242" y="246"/>
                    <a:pt x="242" y="246"/>
                    <a:pt x="242" y="246"/>
                  </a:cubicBezTo>
                  <a:cubicBezTo>
                    <a:pt x="251" y="239"/>
                    <a:pt x="264" y="240"/>
                    <a:pt x="273" y="247"/>
                  </a:cubicBezTo>
                  <a:cubicBezTo>
                    <a:pt x="273" y="247"/>
                    <a:pt x="273" y="247"/>
                    <a:pt x="273" y="247"/>
                  </a:cubicBezTo>
                  <a:cubicBezTo>
                    <a:pt x="280" y="253"/>
                    <a:pt x="291" y="254"/>
                    <a:pt x="300" y="249"/>
                  </a:cubicBezTo>
                  <a:cubicBezTo>
                    <a:pt x="315" y="240"/>
                    <a:pt x="315" y="240"/>
                    <a:pt x="315" y="240"/>
                  </a:cubicBezTo>
                  <a:cubicBezTo>
                    <a:pt x="321" y="236"/>
                    <a:pt x="325" y="231"/>
                    <a:pt x="326" y="225"/>
                  </a:cubicBezTo>
                  <a:cubicBezTo>
                    <a:pt x="331" y="206"/>
                    <a:pt x="331" y="206"/>
                    <a:pt x="331" y="206"/>
                  </a:cubicBezTo>
                  <a:cubicBezTo>
                    <a:pt x="333" y="198"/>
                    <a:pt x="340" y="191"/>
                    <a:pt x="348" y="189"/>
                  </a:cubicBezTo>
                  <a:cubicBezTo>
                    <a:pt x="414" y="171"/>
                    <a:pt x="414" y="171"/>
                    <a:pt x="414" y="171"/>
                  </a:cubicBezTo>
                  <a:cubicBezTo>
                    <a:pt x="491" y="155"/>
                    <a:pt x="491" y="155"/>
                    <a:pt x="491" y="155"/>
                  </a:cubicBezTo>
                  <a:cubicBezTo>
                    <a:pt x="499" y="153"/>
                    <a:pt x="508" y="156"/>
                    <a:pt x="514" y="162"/>
                  </a:cubicBezTo>
                  <a:cubicBezTo>
                    <a:pt x="515" y="161"/>
                    <a:pt x="515" y="161"/>
                    <a:pt x="515" y="161"/>
                  </a:cubicBezTo>
                  <a:cubicBezTo>
                    <a:pt x="517" y="157"/>
                    <a:pt x="517" y="152"/>
                    <a:pt x="514" y="148"/>
                  </a:cubicBezTo>
                  <a:cubicBezTo>
                    <a:pt x="509" y="141"/>
                    <a:pt x="501" y="130"/>
                    <a:pt x="502" y="130"/>
                  </a:cubicBezTo>
                  <a:cubicBezTo>
                    <a:pt x="503" y="130"/>
                    <a:pt x="500" y="101"/>
                    <a:pt x="502" y="97"/>
                  </a:cubicBezTo>
                  <a:cubicBezTo>
                    <a:pt x="503" y="95"/>
                    <a:pt x="502" y="77"/>
                    <a:pt x="502" y="63"/>
                  </a:cubicBezTo>
                  <a:cubicBezTo>
                    <a:pt x="501" y="54"/>
                    <a:pt x="492" y="49"/>
                    <a:pt x="485" y="53"/>
                  </a:cubicBezTo>
                  <a:cubicBezTo>
                    <a:pt x="485" y="53"/>
                    <a:pt x="485" y="53"/>
                    <a:pt x="485" y="53"/>
                  </a:cubicBezTo>
                  <a:cubicBezTo>
                    <a:pt x="482" y="55"/>
                    <a:pt x="478" y="55"/>
                    <a:pt x="474" y="53"/>
                  </a:cubicBezTo>
                  <a:cubicBezTo>
                    <a:pt x="458" y="46"/>
                    <a:pt x="458" y="46"/>
                    <a:pt x="458" y="46"/>
                  </a:cubicBezTo>
                  <a:cubicBezTo>
                    <a:pt x="456" y="45"/>
                    <a:pt x="455" y="44"/>
                    <a:pt x="453" y="44"/>
                  </a:cubicBezTo>
                  <a:cubicBezTo>
                    <a:pt x="425" y="44"/>
                    <a:pt x="425" y="44"/>
                    <a:pt x="425" y="44"/>
                  </a:cubicBezTo>
                  <a:cubicBezTo>
                    <a:pt x="413" y="44"/>
                    <a:pt x="413" y="44"/>
                    <a:pt x="413" y="44"/>
                  </a:cubicBezTo>
                  <a:cubicBezTo>
                    <a:pt x="411" y="44"/>
                    <a:pt x="410" y="44"/>
                    <a:pt x="408" y="44"/>
                  </a:cubicBezTo>
                  <a:cubicBezTo>
                    <a:pt x="383" y="33"/>
                    <a:pt x="383" y="33"/>
                    <a:pt x="383" y="33"/>
                  </a:cubicBezTo>
                  <a:cubicBezTo>
                    <a:pt x="382" y="33"/>
                    <a:pt x="382" y="32"/>
                    <a:pt x="381" y="32"/>
                  </a:cubicBezTo>
                  <a:cubicBezTo>
                    <a:pt x="338" y="2"/>
                    <a:pt x="338" y="2"/>
                    <a:pt x="338" y="2"/>
                  </a:cubicBezTo>
                  <a:cubicBezTo>
                    <a:pt x="336" y="1"/>
                    <a:pt x="333" y="0"/>
                    <a:pt x="331" y="0"/>
                  </a:cubicBezTo>
                  <a:cubicBezTo>
                    <a:pt x="234" y="0"/>
                    <a:pt x="234" y="0"/>
                    <a:pt x="234" y="0"/>
                  </a:cubicBezTo>
                  <a:cubicBezTo>
                    <a:pt x="231" y="0"/>
                    <a:pt x="227" y="2"/>
                    <a:pt x="225" y="4"/>
                  </a:cubicBezTo>
                  <a:cubicBezTo>
                    <a:pt x="194" y="40"/>
                    <a:pt x="194" y="40"/>
                    <a:pt x="194" y="40"/>
                  </a:cubicBezTo>
                  <a:cubicBezTo>
                    <a:pt x="192" y="42"/>
                    <a:pt x="190" y="43"/>
                    <a:pt x="188" y="43"/>
                  </a:cubicBezTo>
                  <a:cubicBezTo>
                    <a:pt x="177" y="46"/>
                    <a:pt x="177" y="46"/>
                    <a:pt x="177" y="46"/>
                  </a:cubicBezTo>
                  <a:cubicBezTo>
                    <a:pt x="174" y="47"/>
                    <a:pt x="171" y="46"/>
                    <a:pt x="168" y="45"/>
                  </a:cubicBezTo>
                  <a:cubicBezTo>
                    <a:pt x="124" y="15"/>
                    <a:pt x="124" y="15"/>
                    <a:pt x="124" y="15"/>
                  </a:cubicBezTo>
                  <a:cubicBezTo>
                    <a:pt x="124" y="15"/>
                    <a:pt x="113" y="8"/>
                    <a:pt x="110" y="13"/>
                  </a:cubicBezTo>
                  <a:cubicBezTo>
                    <a:pt x="107" y="18"/>
                    <a:pt x="92" y="10"/>
                    <a:pt x="58" y="53"/>
                  </a:cubicBezTo>
                  <a:cubicBezTo>
                    <a:pt x="34" y="82"/>
                    <a:pt x="72" y="32"/>
                    <a:pt x="37" y="94"/>
                  </a:cubicBezTo>
                  <a:cubicBezTo>
                    <a:pt x="2" y="156"/>
                    <a:pt x="2" y="203"/>
                    <a:pt x="0" y="215"/>
                  </a:cubicBezTo>
                  <a:cubicBezTo>
                    <a:pt x="0" y="216"/>
                    <a:pt x="0" y="217"/>
                    <a:pt x="0" y="218"/>
                  </a:cubicBezTo>
                  <a:lnTo>
                    <a:pt x="3" y="2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75"/>
            <p:cNvSpPr>
              <a:spLocks/>
            </p:cNvSpPr>
            <p:nvPr/>
          </p:nvSpPr>
          <p:spPr bwMode="auto">
            <a:xfrm>
              <a:off x="2559050" y="27892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76"/>
            <p:cNvSpPr>
              <a:spLocks/>
            </p:cNvSpPr>
            <p:nvPr/>
          </p:nvSpPr>
          <p:spPr bwMode="auto">
            <a:xfrm>
              <a:off x="2557463" y="2786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0" name="Freeform 77"/>
            <p:cNvSpPr>
              <a:spLocks noEditPoints="1"/>
            </p:cNvSpPr>
            <p:nvPr/>
          </p:nvSpPr>
          <p:spPr bwMode="auto">
            <a:xfrm>
              <a:off x="2279650" y="2055813"/>
              <a:ext cx="512763" cy="477838"/>
            </a:xfrm>
            <a:custGeom>
              <a:avLst/>
              <a:gdLst>
                <a:gd name="T0" fmla="*/ 458 w 646"/>
                <a:gd name="T1" fmla="*/ 286 h 602"/>
                <a:gd name="T2" fmla="*/ 481 w 646"/>
                <a:gd name="T3" fmla="*/ 318 h 602"/>
                <a:gd name="T4" fmla="*/ 468 w 646"/>
                <a:gd name="T5" fmla="*/ 311 h 602"/>
                <a:gd name="T6" fmla="*/ 427 w 646"/>
                <a:gd name="T7" fmla="*/ 302 h 602"/>
                <a:gd name="T8" fmla="*/ 397 w 646"/>
                <a:gd name="T9" fmla="*/ 286 h 602"/>
                <a:gd name="T10" fmla="*/ 498 w 646"/>
                <a:gd name="T11" fmla="*/ 339 h 602"/>
                <a:gd name="T12" fmla="*/ 526 w 646"/>
                <a:gd name="T13" fmla="*/ 332 h 602"/>
                <a:gd name="T14" fmla="*/ 498 w 646"/>
                <a:gd name="T15" fmla="*/ 329 h 602"/>
                <a:gd name="T16" fmla="*/ 538 w 646"/>
                <a:gd name="T17" fmla="*/ 328 h 602"/>
                <a:gd name="T18" fmla="*/ 562 w 646"/>
                <a:gd name="T19" fmla="*/ 283 h 602"/>
                <a:gd name="T20" fmla="*/ 555 w 646"/>
                <a:gd name="T21" fmla="*/ 267 h 602"/>
                <a:gd name="T22" fmla="*/ 532 w 646"/>
                <a:gd name="T23" fmla="*/ 297 h 602"/>
                <a:gd name="T24" fmla="*/ 446 w 646"/>
                <a:gd name="T25" fmla="*/ 258 h 602"/>
                <a:gd name="T26" fmla="*/ 487 w 646"/>
                <a:gd name="T27" fmla="*/ 275 h 602"/>
                <a:gd name="T28" fmla="*/ 513 w 646"/>
                <a:gd name="T29" fmla="*/ 271 h 602"/>
                <a:gd name="T30" fmla="*/ 474 w 646"/>
                <a:gd name="T31" fmla="*/ 235 h 602"/>
                <a:gd name="T32" fmla="*/ 442 w 646"/>
                <a:gd name="T33" fmla="*/ 248 h 602"/>
                <a:gd name="T34" fmla="*/ 396 w 646"/>
                <a:gd name="T35" fmla="*/ 231 h 602"/>
                <a:gd name="T36" fmla="*/ 371 w 646"/>
                <a:gd name="T37" fmla="*/ 219 h 602"/>
                <a:gd name="T38" fmla="*/ 361 w 646"/>
                <a:gd name="T39" fmla="*/ 245 h 602"/>
                <a:gd name="T40" fmla="*/ 375 w 646"/>
                <a:gd name="T41" fmla="*/ 267 h 602"/>
                <a:gd name="T42" fmla="*/ 389 w 646"/>
                <a:gd name="T43" fmla="*/ 249 h 602"/>
                <a:gd name="T44" fmla="*/ 377 w 646"/>
                <a:gd name="T45" fmla="*/ 186 h 602"/>
                <a:gd name="T46" fmla="*/ 420 w 646"/>
                <a:gd name="T47" fmla="*/ 198 h 602"/>
                <a:gd name="T48" fmla="*/ 370 w 646"/>
                <a:gd name="T49" fmla="*/ 161 h 602"/>
                <a:gd name="T50" fmla="*/ 335 w 646"/>
                <a:gd name="T51" fmla="*/ 167 h 602"/>
                <a:gd name="T52" fmla="*/ 227 w 646"/>
                <a:gd name="T53" fmla="*/ 84 h 602"/>
                <a:gd name="T54" fmla="*/ 270 w 646"/>
                <a:gd name="T55" fmla="*/ 136 h 602"/>
                <a:gd name="T56" fmla="*/ 274 w 646"/>
                <a:gd name="T57" fmla="*/ 149 h 602"/>
                <a:gd name="T58" fmla="*/ 251 w 646"/>
                <a:gd name="T59" fmla="*/ 59 h 602"/>
                <a:gd name="T60" fmla="*/ 212 w 646"/>
                <a:gd name="T61" fmla="*/ 54 h 602"/>
                <a:gd name="T62" fmla="*/ 219 w 646"/>
                <a:gd name="T63" fmla="*/ 35 h 602"/>
                <a:gd name="T64" fmla="*/ 175 w 646"/>
                <a:gd name="T65" fmla="*/ 12 h 602"/>
                <a:gd name="T66" fmla="*/ 643 w 646"/>
                <a:gd name="T67" fmla="*/ 461 h 602"/>
                <a:gd name="T68" fmla="*/ 572 w 646"/>
                <a:gd name="T69" fmla="*/ 491 h 602"/>
                <a:gd name="T70" fmla="*/ 536 w 646"/>
                <a:gd name="T71" fmla="*/ 469 h 602"/>
                <a:gd name="T72" fmla="*/ 571 w 646"/>
                <a:gd name="T73" fmla="*/ 434 h 602"/>
                <a:gd name="T74" fmla="*/ 598 w 646"/>
                <a:gd name="T75" fmla="*/ 404 h 602"/>
                <a:gd name="T76" fmla="*/ 558 w 646"/>
                <a:gd name="T77" fmla="*/ 354 h 602"/>
                <a:gd name="T78" fmla="*/ 472 w 646"/>
                <a:gd name="T79" fmla="*/ 377 h 602"/>
                <a:gd name="T80" fmla="*/ 440 w 646"/>
                <a:gd name="T81" fmla="*/ 373 h 602"/>
                <a:gd name="T82" fmla="*/ 474 w 646"/>
                <a:gd name="T83" fmla="*/ 350 h 602"/>
                <a:gd name="T84" fmla="*/ 379 w 646"/>
                <a:gd name="T85" fmla="*/ 303 h 602"/>
                <a:gd name="T86" fmla="*/ 337 w 646"/>
                <a:gd name="T87" fmla="*/ 246 h 602"/>
                <a:gd name="T88" fmla="*/ 335 w 646"/>
                <a:gd name="T89" fmla="*/ 220 h 602"/>
                <a:gd name="T90" fmla="*/ 202 w 646"/>
                <a:gd name="T91" fmla="*/ 164 h 602"/>
                <a:gd name="T92" fmla="*/ 145 w 646"/>
                <a:gd name="T93" fmla="*/ 49 h 602"/>
                <a:gd name="T94" fmla="*/ 115 w 646"/>
                <a:gd name="T95" fmla="*/ 82 h 602"/>
                <a:gd name="T96" fmla="*/ 41 w 646"/>
                <a:gd name="T97" fmla="*/ 19 h 602"/>
                <a:gd name="T98" fmla="*/ 34 w 646"/>
                <a:gd name="T99" fmla="*/ 30 h 602"/>
                <a:gd name="T100" fmla="*/ 31 w 646"/>
                <a:gd name="T101" fmla="*/ 60 h 602"/>
                <a:gd name="T102" fmla="*/ 48 w 646"/>
                <a:gd name="T103" fmla="*/ 142 h 602"/>
                <a:gd name="T104" fmla="*/ 8 w 646"/>
                <a:gd name="T105" fmla="*/ 231 h 602"/>
                <a:gd name="T106" fmla="*/ 24 w 646"/>
                <a:gd name="T107" fmla="*/ 366 h 602"/>
                <a:gd name="T108" fmla="*/ 120 w 646"/>
                <a:gd name="T109" fmla="*/ 459 h 602"/>
                <a:gd name="T110" fmla="*/ 180 w 646"/>
                <a:gd name="T111" fmla="*/ 549 h 602"/>
                <a:gd name="T112" fmla="*/ 250 w 646"/>
                <a:gd name="T113" fmla="*/ 581 h 602"/>
                <a:gd name="T114" fmla="*/ 331 w 646"/>
                <a:gd name="T115" fmla="*/ 570 h 602"/>
                <a:gd name="T116" fmla="*/ 395 w 646"/>
                <a:gd name="T117" fmla="*/ 598 h 602"/>
                <a:gd name="T118" fmla="*/ 441 w 646"/>
                <a:gd name="T119" fmla="*/ 555 h 602"/>
                <a:gd name="T120" fmla="*/ 545 w 646"/>
                <a:gd name="T121" fmla="*/ 526 h 602"/>
                <a:gd name="T122" fmla="*/ 636 w 646"/>
                <a:gd name="T123" fmla="*/ 48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6" h="602">
                  <a:moveTo>
                    <a:pt x="401" y="273"/>
                  </a:moveTo>
                  <a:cubicBezTo>
                    <a:pt x="407" y="272"/>
                    <a:pt x="431" y="269"/>
                    <a:pt x="438" y="273"/>
                  </a:cubicBezTo>
                  <a:cubicBezTo>
                    <a:pt x="444" y="276"/>
                    <a:pt x="450" y="277"/>
                    <a:pt x="458" y="286"/>
                  </a:cubicBezTo>
                  <a:cubicBezTo>
                    <a:pt x="466" y="295"/>
                    <a:pt x="476" y="300"/>
                    <a:pt x="481" y="301"/>
                  </a:cubicBezTo>
                  <a:cubicBezTo>
                    <a:pt x="484" y="301"/>
                    <a:pt x="486" y="306"/>
                    <a:pt x="488" y="311"/>
                  </a:cubicBezTo>
                  <a:cubicBezTo>
                    <a:pt x="490" y="315"/>
                    <a:pt x="486" y="320"/>
                    <a:pt x="481" y="318"/>
                  </a:cubicBezTo>
                  <a:cubicBezTo>
                    <a:pt x="480" y="318"/>
                    <a:pt x="480" y="318"/>
                    <a:pt x="480" y="318"/>
                  </a:cubicBezTo>
                  <a:cubicBezTo>
                    <a:pt x="480" y="318"/>
                    <a:pt x="479" y="318"/>
                    <a:pt x="479" y="318"/>
                  </a:cubicBezTo>
                  <a:cubicBezTo>
                    <a:pt x="468" y="311"/>
                    <a:pt x="468" y="311"/>
                    <a:pt x="468" y="311"/>
                  </a:cubicBezTo>
                  <a:cubicBezTo>
                    <a:pt x="467" y="310"/>
                    <a:pt x="467" y="310"/>
                    <a:pt x="466" y="310"/>
                  </a:cubicBezTo>
                  <a:cubicBezTo>
                    <a:pt x="462" y="309"/>
                    <a:pt x="452" y="307"/>
                    <a:pt x="451" y="307"/>
                  </a:cubicBezTo>
                  <a:cubicBezTo>
                    <a:pt x="450" y="307"/>
                    <a:pt x="429" y="302"/>
                    <a:pt x="427" y="302"/>
                  </a:cubicBezTo>
                  <a:cubicBezTo>
                    <a:pt x="426" y="302"/>
                    <a:pt x="413" y="299"/>
                    <a:pt x="408" y="298"/>
                  </a:cubicBezTo>
                  <a:cubicBezTo>
                    <a:pt x="407" y="298"/>
                    <a:pt x="406" y="298"/>
                    <a:pt x="405" y="297"/>
                  </a:cubicBezTo>
                  <a:cubicBezTo>
                    <a:pt x="403" y="294"/>
                    <a:pt x="397" y="288"/>
                    <a:pt x="397" y="286"/>
                  </a:cubicBezTo>
                  <a:cubicBezTo>
                    <a:pt x="397" y="283"/>
                    <a:pt x="396" y="273"/>
                    <a:pt x="401" y="273"/>
                  </a:cubicBezTo>
                  <a:close/>
                  <a:moveTo>
                    <a:pt x="498" y="329"/>
                  </a:moveTo>
                  <a:cubicBezTo>
                    <a:pt x="498" y="331"/>
                    <a:pt x="488" y="336"/>
                    <a:pt x="498" y="339"/>
                  </a:cubicBezTo>
                  <a:cubicBezTo>
                    <a:pt x="508" y="342"/>
                    <a:pt x="514" y="342"/>
                    <a:pt x="517" y="342"/>
                  </a:cubicBezTo>
                  <a:cubicBezTo>
                    <a:pt x="519" y="342"/>
                    <a:pt x="521" y="341"/>
                    <a:pt x="523" y="340"/>
                  </a:cubicBezTo>
                  <a:cubicBezTo>
                    <a:pt x="526" y="339"/>
                    <a:pt x="528" y="335"/>
                    <a:pt x="526" y="332"/>
                  </a:cubicBezTo>
                  <a:cubicBezTo>
                    <a:pt x="520" y="323"/>
                    <a:pt x="520" y="323"/>
                    <a:pt x="520" y="323"/>
                  </a:cubicBezTo>
                  <a:cubicBezTo>
                    <a:pt x="518" y="320"/>
                    <a:pt x="515" y="319"/>
                    <a:pt x="512" y="321"/>
                  </a:cubicBezTo>
                  <a:cubicBezTo>
                    <a:pt x="507" y="324"/>
                    <a:pt x="498" y="328"/>
                    <a:pt x="498" y="329"/>
                  </a:cubicBezTo>
                  <a:close/>
                  <a:moveTo>
                    <a:pt x="535" y="308"/>
                  </a:moveTo>
                  <a:cubicBezTo>
                    <a:pt x="537" y="310"/>
                    <a:pt x="539" y="312"/>
                    <a:pt x="538" y="312"/>
                  </a:cubicBezTo>
                  <a:cubicBezTo>
                    <a:pt x="537" y="314"/>
                    <a:pt x="538" y="319"/>
                    <a:pt x="538" y="328"/>
                  </a:cubicBezTo>
                  <a:cubicBezTo>
                    <a:pt x="539" y="337"/>
                    <a:pt x="555" y="325"/>
                    <a:pt x="557" y="315"/>
                  </a:cubicBezTo>
                  <a:cubicBezTo>
                    <a:pt x="559" y="306"/>
                    <a:pt x="557" y="310"/>
                    <a:pt x="557" y="301"/>
                  </a:cubicBezTo>
                  <a:cubicBezTo>
                    <a:pt x="557" y="293"/>
                    <a:pt x="561" y="284"/>
                    <a:pt x="562" y="283"/>
                  </a:cubicBezTo>
                  <a:cubicBezTo>
                    <a:pt x="562" y="283"/>
                    <a:pt x="562" y="282"/>
                    <a:pt x="562" y="282"/>
                  </a:cubicBezTo>
                  <a:cubicBezTo>
                    <a:pt x="563" y="280"/>
                    <a:pt x="567" y="269"/>
                    <a:pt x="566" y="267"/>
                  </a:cubicBezTo>
                  <a:cubicBezTo>
                    <a:pt x="566" y="265"/>
                    <a:pt x="556" y="267"/>
                    <a:pt x="555" y="267"/>
                  </a:cubicBezTo>
                  <a:cubicBezTo>
                    <a:pt x="553" y="268"/>
                    <a:pt x="540" y="279"/>
                    <a:pt x="537" y="282"/>
                  </a:cubicBezTo>
                  <a:cubicBezTo>
                    <a:pt x="535" y="285"/>
                    <a:pt x="533" y="293"/>
                    <a:pt x="532" y="296"/>
                  </a:cubicBezTo>
                  <a:cubicBezTo>
                    <a:pt x="532" y="296"/>
                    <a:pt x="532" y="297"/>
                    <a:pt x="532" y="297"/>
                  </a:cubicBezTo>
                  <a:cubicBezTo>
                    <a:pt x="532" y="304"/>
                    <a:pt x="532" y="304"/>
                    <a:pt x="532" y="304"/>
                  </a:cubicBezTo>
                  <a:cubicBezTo>
                    <a:pt x="532" y="306"/>
                    <a:pt x="533" y="307"/>
                    <a:pt x="535" y="308"/>
                  </a:cubicBezTo>
                  <a:close/>
                  <a:moveTo>
                    <a:pt x="446" y="258"/>
                  </a:moveTo>
                  <a:cubicBezTo>
                    <a:pt x="450" y="261"/>
                    <a:pt x="464" y="269"/>
                    <a:pt x="470" y="271"/>
                  </a:cubicBezTo>
                  <a:cubicBezTo>
                    <a:pt x="474" y="273"/>
                    <a:pt x="478" y="273"/>
                    <a:pt x="481" y="272"/>
                  </a:cubicBezTo>
                  <a:cubicBezTo>
                    <a:pt x="483" y="272"/>
                    <a:pt x="486" y="273"/>
                    <a:pt x="487" y="275"/>
                  </a:cubicBezTo>
                  <a:cubicBezTo>
                    <a:pt x="489" y="278"/>
                    <a:pt x="493" y="284"/>
                    <a:pt x="496" y="288"/>
                  </a:cubicBezTo>
                  <a:cubicBezTo>
                    <a:pt x="499" y="292"/>
                    <a:pt x="504" y="292"/>
                    <a:pt x="506" y="288"/>
                  </a:cubicBezTo>
                  <a:cubicBezTo>
                    <a:pt x="510" y="282"/>
                    <a:pt x="513" y="275"/>
                    <a:pt x="513" y="271"/>
                  </a:cubicBezTo>
                  <a:cubicBezTo>
                    <a:pt x="513" y="265"/>
                    <a:pt x="512" y="268"/>
                    <a:pt x="511" y="266"/>
                  </a:cubicBezTo>
                  <a:cubicBezTo>
                    <a:pt x="511" y="265"/>
                    <a:pt x="497" y="257"/>
                    <a:pt x="494" y="254"/>
                  </a:cubicBezTo>
                  <a:cubicBezTo>
                    <a:pt x="490" y="252"/>
                    <a:pt x="479" y="237"/>
                    <a:pt x="474" y="235"/>
                  </a:cubicBezTo>
                  <a:cubicBezTo>
                    <a:pt x="470" y="233"/>
                    <a:pt x="458" y="237"/>
                    <a:pt x="453" y="238"/>
                  </a:cubicBezTo>
                  <a:cubicBezTo>
                    <a:pt x="452" y="238"/>
                    <a:pt x="451" y="239"/>
                    <a:pt x="451" y="240"/>
                  </a:cubicBezTo>
                  <a:cubicBezTo>
                    <a:pt x="448" y="242"/>
                    <a:pt x="443" y="247"/>
                    <a:pt x="442" y="248"/>
                  </a:cubicBezTo>
                  <a:cubicBezTo>
                    <a:pt x="441" y="249"/>
                    <a:pt x="442" y="253"/>
                    <a:pt x="443" y="255"/>
                  </a:cubicBezTo>
                  <a:cubicBezTo>
                    <a:pt x="444" y="256"/>
                    <a:pt x="445" y="257"/>
                    <a:pt x="446" y="258"/>
                  </a:cubicBezTo>
                  <a:close/>
                  <a:moveTo>
                    <a:pt x="396" y="231"/>
                  </a:moveTo>
                  <a:cubicBezTo>
                    <a:pt x="397" y="229"/>
                    <a:pt x="397" y="227"/>
                    <a:pt x="395" y="226"/>
                  </a:cubicBezTo>
                  <a:cubicBezTo>
                    <a:pt x="394" y="223"/>
                    <a:pt x="391" y="220"/>
                    <a:pt x="389" y="219"/>
                  </a:cubicBezTo>
                  <a:cubicBezTo>
                    <a:pt x="387" y="218"/>
                    <a:pt x="373" y="219"/>
                    <a:pt x="371" y="219"/>
                  </a:cubicBezTo>
                  <a:cubicBezTo>
                    <a:pt x="369" y="219"/>
                    <a:pt x="365" y="225"/>
                    <a:pt x="364" y="227"/>
                  </a:cubicBezTo>
                  <a:cubicBezTo>
                    <a:pt x="364" y="228"/>
                    <a:pt x="364" y="228"/>
                    <a:pt x="363" y="229"/>
                  </a:cubicBezTo>
                  <a:cubicBezTo>
                    <a:pt x="363" y="231"/>
                    <a:pt x="361" y="241"/>
                    <a:pt x="361" y="245"/>
                  </a:cubicBezTo>
                  <a:cubicBezTo>
                    <a:pt x="362" y="250"/>
                    <a:pt x="369" y="259"/>
                    <a:pt x="371" y="261"/>
                  </a:cubicBezTo>
                  <a:cubicBezTo>
                    <a:pt x="371" y="261"/>
                    <a:pt x="371" y="261"/>
                    <a:pt x="371" y="261"/>
                  </a:cubicBezTo>
                  <a:cubicBezTo>
                    <a:pt x="375" y="267"/>
                    <a:pt x="375" y="267"/>
                    <a:pt x="375" y="267"/>
                  </a:cubicBezTo>
                  <a:cubicBezTo>
                    <a:pt x="377" y="270"/>
                    <a:pt x="382" y="270"/>
                    <a:pt x="384" y="267"/>
                  </a:cubicBezTo>
                  <a:cubicBezTo>
                    <a:pt x="386" y="265"/>
                    <a:pt x="387" y="263"/>
                    <a:pt x="389" y="262"/>
                  </a:cubicBezTo>
                  <a:cubicBezTo>
                    <a:pt x="392" y="260"/>
                    <a:pt x="387" y="255"/>
                    <a:pt x="389" y="249"/>
                  </a:cubicBezTo>
                  <a:cubicBezTo>
                    <a:pt x="390" y="243"/>
                    <a:pt x="395" y="236"/>
                    <a:pt x="396" y="231"/>
                  </a:cubicBezTo>
                  <a:close/>
                  <a:moveTo>
                    <a:pt x="350" y="181"/>
                  </a:moveTo>
                  <a:cubicBezTo>
                    <a:pt x="377" y="186"/>
                    <a:pt x="372" y="185"/>
                    <a:pt x="377" y="186"/>
                  </a:cubicBezTo>
                  <a:cubicBezTo>
                    <a:pt x="381" y="186"/>
                    <a:pt x="379" y="182"/>
                    <a:pt x="390" y="190"/>
                  </a:cubicBezTo>
                  <a:cubicBezTo>
                    <a:pt x="401" y="198"/>
                    <a:pt x="407" y="203"/>
                    <a:pt x="409" y="203"/>
                  </a:cubicBezTo>
                  <a:cubicBezTo>
                    <a:pt x="410" y="203"/>
                    <a:pt x="416" y="200"/>
                    <a:pt x="420" y="198"/>
                  </a:cubicBezTo>
                  <a:cubicBezTo>
                    <a:pt x="423" y="196"/>
                    <a:pt x="424" y="193"/>
                    <a:pt x="423" y="190"/>
                  </a:cubicBezTo>
                  <a:cubicBezTo>
                    <a:pt x="416" y="178"/>
                    <a:pt x="404" y="161"/>
                    <a:pt x="402" y="161"/>
                  </a:cubicBezTo>
                  <a:cubicBezTo>
                    <a:pt x="400" y="161"/>
                    <a:pt x="388" y="166"/>
                    <a:pt x="370" y="161"/>
                  </a:cubicBezTo>
                  <a:cubicBezTo>
                    <a:pt x="359" y="158"/>
                    <a:pt x="351" y="155"/>
                    <a:pt x="346" y="152"/>
                  </a:cubicBezTo>
                  <a:cubicBezTo>
                    <a:pt x="343" y="151"/>
                    <a:pt x="339" y="153"/>
                    <a:pt x="338" y="156"/>
                  </a:cubicBezTo>
                  <a:cubicBezTo>
                    <a:pt x="335" y="167"/>
                    <a:pt x="335" y="167"/>
                    <a:pt x="335" y="167"/>
                  </a:cubicBezTo>
                  <a:cubicBezTo>
                    <a:pt x="335" y="168"/>
                    <a:pt x="334" y="169"/>
                    <a:pt x="333" y="169"/>
                  </a:cubicBezTo>
                  <a:cubicBezTo>
                    <a:pt x="331" y="172"/>
                    <a:pt x="329" y="177"/>
                    <a:pt x="350" y="181"/>
                  </a:cubicBezTo>
                  <a:close/>
                  <a:moveTo>
                    <a:pt x="227" y="84"/>
                  </a:moveTo>
                  <a:cubicBezTo>
                    <a:pt x="229" y="92"/>
                    <a:pt x="234" y="95"/>
                    <a:pt x="241" y="106"/>
                  </a:cubicBezTo>
                  <a:cubicBezTo>
                    <a:pt x="248" y="117"/>
                    <a:pt x="272" y="116"/>
                    <a:pt x="275" y="117"/>
                  </a:cubicBezTo>
                  <a:cubicBezTo>
                    <a:pt x="279" y="118"/>
                    <a:pt x="278" y="130"/>
                    <a:pt x="270" y="136"/>
                  </a:cubicBezTo>
                  <a:cubicBezTo>
                    <a:pt x="263" y="141"/>
                    <a:pt x="262" y="143"/>
                    <a:pt x="261" y="147"/>
                  </a:cubicBezTo>
                  <a:cubicBezTo>
                    <a:pt x="259" y="152"/>
                    <a:pt x="252" y="155"/>
                    <a:pt x="261" y="156"/>
                  </a:cubicBezTo>
                  <a:cubicBezTo>
                    <a:pt x="269" y="156"/>
                    <a:pt x="274" y="149"/>
                    <a:pt x="274" y="149"/>
                  </a:cubicBezTo>
                  <a:cubicBezTo>
                    <a:pt x="274" y="149"/>
                    <a:pt x="294" y="129"/>
                    <a:pt x="294" y="118"/>
                  </a:cubicBezTo>
                  <a:cubicBezTo>
                    <a:pt x="295" y="107"/>
                    <a:pt x="294" y="86"/>
                    <a:pt x="284" y="78"/>
                  </a:cubicBezTo>
                  <a:cubicBezTo>
                    <a:pt x="274" y="69"/>
                    <a:pt x="260" y="50"/>
                    <a:pt x="251" y="59"/>
                  </a:cubicBezTo>
                  <a:cubicBezTo>
                    <a:pt x="241" y="68"/>
                    <a:pt x="225" y="76"/>
                    <a:pt x="227" y="84"/>
                  </a:cubicBezTo>
                  <a:close/>
                  <a:moveTo>
                    <a:pt x="184" y="47"/>
                  </a:moveTo>
                  <a:cubicBezTo>
                    <a:pt x="199" y="52"/>
                    <a:pt x="196" y="54"/>
                    <a:pt x="212" y="54"/>
                  </a:cubicBezTo>
                  <a:cubicBezTo>
                    <a:pt x="221" y="54"/>
                    <a:pt x="221" y="54"/>
                    <a:pt x="221" y="54"/>
                  </a:cubicBezTo>
                  <a:cubicBezTo>
                    <a:pt x="226" y="54"/>
                    <a:pt x="229" y="48"/>
                    <a:pt x="226" y="45"/>
                  </a:cubicBezTo>
                  <a:cubicBezTo>
                    <a:pt x="219" y="35"/>
                    <a:pt x="219" y="35"/>
                    <a:pt x="219" y="35"/>
                  </a:cubicBezTo>
                  <a:cubicBezTo>
                    <a:pt x="218" y="35"/>
                    <a:pt x="218" y="34"/>
                    <a:pt x="218" y="34"/>
                  </a:cubicBezTo>
                  <a:cubicBezTo>
                    <a:pt x="214" y="31"/>
                    <a:pt x="192" y="13"/>
                    <a:pt x="191" y="12"/>
                  </a:cubicBezTo>
                  <a:cubicBezTo>
                    <a:pt x="189" y="11"/>
                    <a:pt x="180" y="0"/>
                    <a:pt x="175" y="12"/>
                  </a:cubicBezTo>
                  <a:cubicBezTo>
                    <a:pt x="171" y="24"/>
                    <a:pt x="159" y="26"/>
                    <a:pt x="167" y="34"/>
                  </a:cubicBezTo>
                  <a:cubicBezTo>
                    <a:pt x="176" y="42"/>
                    <a:pt x="170" y="43"/>
                    <a:pt x="184" y="47"/>
                  </a:cubicBezTo>
                  <a:close/>
                  <a:moveTo>
                    <a:pt x="643" y="461"/>
                  </a:moveTo>
                  <a:cubicBezTo>
                    <a:pt x="641" y="461"/>
                    <a:pt x="620" y="463"/>
                    <a:pt x="609" y="471"/>
                  </a:cubicBezTo>
                  <a:cubicBezTo>
                    <a:pt x="598" y="478"/>
                    <a:pt x="575" y="489"/>
                    <a:pt x="573" y="490"/>
                  </a:cubicBezTo>
                  <a:cubicBezTo>
                    <a:pt x="573" y="490"/>
                    <a:pt x="573" y="490"/>
                    <a:pt x="572" y="491"/>
                  </a:cubicBezTo>
                  <a:cubicBezTo>
                    <a:pt x="571" y="491"/>
                    <a:pt x="556" y="496"/>
                    <a:pt x="552" y="495"/>
                  </a:cubicBezTo>
                  <a:cubicBezTo>
                    <a:pt x="548" y="494"/>
                    <a:pt x="547" y="490"/>
                    <a:pt x="545" y="486"/>
                  </a:cubicBezTo>
                  <a:cubicBezTo>
                    <a:pt x="542" y="481"/>
                    <a:pt x="527" y="475"/>
                    <a:pt x="536" y="469"/>
                  </a:cubicBezTo>
                  <a:cubicBezTo>
                    <a:pt x="545" y="462"/>
                    <a:pt x="553" y="464"/>
                    <a:pt x="555" y="461"/>
                  </a:cubicBezTo>
                  <a:cubicBezTo>
                    <a:pt x="556" y="459"/>
                    <a:pt x="558" y="444"/>
                    <a:pt x="558" y="444"/>
                  </a:cubicBezTo>
                  <a:cubicBezTo>
                    <a:pt x="558" y="444"/>
                    <a:pt x="559" y="426"/>
                    <a:pt x="571" y="434"/>
                  </a:cubicBezTo>
                  <a:cubicBezTo>
                    <a:pt x="579" y="439"/>
                    <a:pt x="588" y="440"/>
                    <a:pt x="594" y="441"/>
                  </a:cubicBezTo>
                  <a:cubicBezTo>
                    <a:pt x="596" y="441"/>
                    <a:pt x="599" y="438"/>
                    <a:pt x="599" y="436"/>
                  </a:cubicBezTo>
                  <a:cubicBezTo>
                    <a:pt x="598" y="427"/>
                    <a:pt x="598" y="407"/>
                    <a:pt x="598" y="404"/>
                  </a:cubicBezTo>
                  <a:cubicBezTo>
                    <a:pt x="598" y="402"/>
                    <a:pt x="591" y="380"/>
                    <a:pt x="589" y="374"/>
                  </a:cubicBezTo>
                  <a:cubicBezTo>
                    <a:pt x="589" y="373"/>
                    <a:pt x="588" y="372"/>
                    <a:pt x="587" y="371"/>
                  </a:cubicBezTo>
                  <a:cubicBezTo>
                    <a:pt x="558" y="354"/>
                    <a:pt x="558" y="354"/>
                    <a:pt x="558" y="354"/>
                  </a:cubicBezTo>
                  <a:cubicBezTo>
                    <a:pt x="557" y="354"/>
                    <a:pt x="556" y="353"/>
                    <a:pt x="556" y="352"/>
                  </a:cubicBezTo>
                  <a:cubicBezTo>
                    <a:pt x="554" y="349"/>
                    <a:pt x="545" y="338"/>
                    <a:pt x="529" y="347"/>
                  </a:cubicBezTo>
                  <a:cubicBezTo>
                    <a:pt x="510" y="359"/>
                    <a:pt x="488" y="360"/>
                    <a:pt x="472" y="377"/>
                  </a:cubicBezTo>
                  <a:cubicBezTo>
                    <a:pt x="461" y="389"/>
                    <a:pt x="442" y="391"/>
                    <a:pt x="431" y="391"/>
                  </a:cubicBezTo>
                  <a:cubicBezTo>
                    <a:pt x="426" y="391"/>
                    <a:pt x="424" y="385"/>
                    <a:pt x="428" y="383"/>
                  </a:cubicBezTo>
                  <a:cubicBezTo>
                    <a:pt x="433" y="378"/>
                    <a:pt x="439" y="373"/>
                    <a:pt x="440" y="373"/>
                  </a:cubicBezTo>
                  <a:cubicBezTo>
                    <a:pt x="443" y="373"/>
                    <a:pt x="464" y="362"/>
                    <a:pt x="469" y="359"/>
                  </a:cubicBezTo>
                  <a:cubicBezTo>
                    <a:pt x="470" y="358"/>
                    <a:pt x="471" y="357"/>
                    <a:pt x="471" y="356"/>
                  </a:cubicBezTo>
                  <a:cubicBezTo>
                    <a:pt x="474" y="350"/>
                    <a:pt x="474" y="350"/>
                    <a:pt x="474" y="350"/>
                  </a:cubicBezTo>
                  <a:cubicBezTo>
                    <a:pt x="475" y="348"/>
                    <a:pt x="474" y="346"/>
                    <a:pt x="473" y="344"/>
                  </a:cubicBezTo>
                  <a:cubicBezTo>
                    <a:pt x="466" y="340"/>
                    <a:pt x="450" y="329"/>
                    <a:pt x="448" y="328"/>
                  </a:cubicBezTo>
                  <a:cubicBezTo>
                    <a:pt x="446" y="327"/>
                    <a:pt x="388" y="307"/>
                    <a:pt x="379" y="303"/>
                  </a:cubicBezTo>
                  <a:cubicBezTo>
                    <a:pt x="378" y="303"/>
                    <a:pt x="377" y="303"/>
                    <a:pt x="376" y="302"/>
                  </a:cubicBezTo>
                  <a:cubicBezTo>
                    <a:pt x="356" y="272"/>
                    <a:pt x="356" y="272"/>
                    <a:pt x="356" y="272"/>
                  </a:cubicBezTo>
                  <a:cubicBezTo>
                    <a:pt x="337" y="246"/>
                    <a:pt x="337" y="246"/>
                    <a:pt x="337" y="246"/>
                  </a:cubicBezTo>
                  <a:cubicBezTo>
                    <a:pt x="336" y="245"/>
                    <a:pt x="336" y="244"/>
                    <a:pt x="336" y="243"/>
                  </a:cubicBezTo>
                  <a:cubicBezTo>
                    <a:pt x="336" y="223"/>
                    <a:pt x="336" y="223"/>
                    <a:pt x="336" y="223"/>
                  </a:cubicBezTo>
                  <a:cubicBezTo>
                    <a:pt x="336" y="222"/>
                    <a:pt x="336" y="221"/>
                    <a:pt x="335" y="220"/>
                  </a:cubicBezTo>
                  <a:cubicBezTo>
                    <a:pt x="327" y="212"/>
                    <a:pt x="284" y="169"/>
                    <a:pt x="282" y="171"/>
                  </a:cubicBezTo>
                  <a:cubicBezTo>
                    <a:pt x="280" y="173"/>
                    <a:pt x="248" y="171"/>
                    <a:pt x="246" y="171"/>
                  </a:cubicBezTo>
                  <a:cubicBezTo>
                    <a:pt x="243" y="171"/>
                    <a:pt x="202" y="167"/>
                    <a:pt x="202" y="164"/>
                  </a:cubicBezTo>
                  <a:cubicBezTo>
                    <a:pt x="202" y="161"/>
                    <a:pt x="212" y="131"/>
                    <a:pt x="212" y="130"/>
                  </a:cubicBezTo>
                  <a:cubicBezTo>
                    <a:pt x="212" y="128"/>
                    <a:pt x="201" y="92"/>
                    <a:pt x="195" y="89"/>
                  </a:cubicBezTo>
                  <a:cubicBezTo>
                    <a:pt x="190" y="85"/>
                    <a:pt x="147" y="49"/>
                    <a:pt x="145" y="49"/>
                  </a:cubicBezTo>
                  <a:cubicBezTo>
                    <a:pt x="143" y="49"/>
                    <a:pt x="124" y="66"/>
                    <a:pt x="123" y="71"/>
                  </a:cubicBezTo>
                  <a:cubicBezTo>
                    <a:pt x="122" y="74"/>
                    <a:pt x="120" y="77"/>
                    <a:pt x="119" y="80"/>
                  </a:cubicBezTo>
                  <a:cubicBezTo>
                    <a:pt x="118" y="81"/>
                    <a:pt x="116" y="82"/>
                    <a:pt x="115" y="82"/>
                  </a:cubicBezTo>
                  <a:cubicBezTo>
                    <a:pt x="113" y="82"/>
                    <a:pt x="111" y="82"/>
                    <a:pt x="108" y="83"/>
                  </a:cubicBezTo>
                  <a:cubicBezTo>
                    <a:pt x="103" y="86"/>
                    <a:pt x="88" y="88"/>
                    <a:pt x="84" y="84"/>
                  </a:cubicBezTo>
                  <a:cubicBezTo>
                    <a:pt x="81" y="82"/>
                    <a:pt x="54" y="39"/>
                    <a:pt x="41" y="19"/>
                  </a:cubicBezTo>
                  <a:cubicBezTo>
                    <a:pt x="39" y="16"/>
                    <a:pt x="34" y="17"/>
                    <a:pt x="33" y="21"/>
                  </a:cubicBezTo>
                  <a:cubicBezTo>
                    <a:pt x="33" y="22"/>
                    <a:pt x="33" y="22"/>
                    <a:pt x="33" y="23"/>
                  </a:cubicBezTo>
                  <a:cubicBezTo>
                    <a:pt x="34" y="30"/>
                    <a:pt x="34" y="30"/>
                    <a:pt x="34" y="30"/>
                  </a:cubicBezTo>
                  <a:cubicBezTo>
                    <a:pt x="35" y="30"/>
                    <a:pt x="35" y="31"/>
                    <a:pt x="35" y="31"/>
                  </a:cubicBezTo>
                  <a:cubicBezTo>
                    <a:pt x="31" y="59"/>
                    <a:pt x="31" y="59"/>
                    <a:pt x="31" y="59"/>
                  </a:cubicBezTo>
                  <a:cubicBezTo>
                    <a:pt x="31" y="59"/>
                    <a:pt x="31" y="60"/>
                    <a:pt x="31" y="60"/>
                  </a:cubicBezTo>
                  <a:cubicBezTo>
                    <a:pt x="32" y="64"/>
                    <a:pt x="36" y="76"/>
                    <a:pt x="38" y="77"/>
                  </a:cubicBezTo>
                  <a:cubicBezTo>
                    <a:pt x="40" y="78"/>
                    <a:pt x="39" y="89"/>
                    <a:pt x="39" y="92"/>
                  </a:cubicBezTo>
                  <a:cubicBezTo>
                    <a:pt x="39" y="94"/>
                    <a:pt x="47" y="138"/>
                    <a:pt x="48" y="142"/>
                  </a:cubicBezTo>
                  <a:cubicBezTo>
                    <a:pt x="48" y="146"/>
                    <a:pt x="47" y="169"/>
                    <a:pt x="47" y="176"/>
                  </a:cubicBezTo>
                  <a:cubicBezTo>
                    <a:pt x="47" y="182"/>
                    <a:pt x="14" y="211"/>
                    <a:pt x="12" y="213"/>
                  </a:cubicBezTo>
                  <a:cubicBezTo>
                    <a:pt x="10" y="215"/>
                    <a:pt x="0" y="204"/>
                    <a:pt x="8" y="231"/>
                  </a:cubicBezTo>
                  <a:cubicBezTo>
                    <a:pt x="16" y="259"/>
                    <a:pt x="17" y="259"/>
                    <a:pt x="18" y="263"/>
                  </a:cubicBezTo>
                  <a:cubicBezTo>
                    <a:pt x="18" y="268"/>
                    <a:pt x="20" y="304"/>
                    <a:pt x="20" y="318"/>
                  </a:cubicBezTo>
                  <a:cubicBezTo>
                    <a:pt x="20" y="331"/>
                    <a:pt x="22" y="364"/>
                    <a:pt x="24" y="366"/>
                  </a:cubicBezTo>
                  <a:cubicBezTo>
                    <a:pt x="25" y="368"/>
                    <a:pt x="58" y="351"/>
                    <a:pt x="71" y="364"/>
                  </a:cubicBezTo>
                  <a:cubicBezTo>
                    <a:pt x="83" y="376"/>
                    <a:pt x="113" y="409"/>
                    <a:pt x="116" y="412"/>
                  </a:cubicBezTo>
                  <a:cubicBezTo>
                    <a:pt x="118" y="415"/>
                    <a:pt x="120" y="453"/>
                    <a:pt x="120" y="459"/>
                  </a:cubicBezTo>
                  <a:cubicBezTo>
                    <a:pt x="120" y="459"/>
                    <a:pt x="120" y="460"/>
                    <a:pt x="120" y="460"/>
                  </a:cubicBezTo>
                  <a:cubicBezTo>
                    <a:pt x="122" y="465"/>
                    <a:pt x="133" y="493"/>
                    <a:pt x="136" y="496"/>
                  </a:cubicBezTo>
                  <a:cubicBezTo>
                    <a:pt x="139" y="500"/>
                    <a:pt x="175" y="546"/>
                    <a:pt x="180" y="549"/>
                  </a:cubicBezTo>
                  <a:cubicBezTo>
                    <a:pt x="184" y="551"/>
                    <a:pt x="201" y="568"/>
                    <a:pt x="206" y="572"/>
                  </a:cubicBezTo>
                  <a:cubicBezTo>
                    <a:pt x="206" y="573"/>
                    <a:pt x="207" y="573"/>
                    <a:pt x="208" y="573"/>
                  </a:cubicBezTo>
                  <a:cubicBezTo>
                    <a:pt x="215" y="575"/>
                    <a:pt x="248" y="581"/>
                    <a:pt x="250" y="581"/>
                  </a:cubicBezTo>
                  <a:cubicBezTo>
                    <a:pt x="250" y="582"/>
                    <a:pt x="259" y="590"/>
                    <a:pt x="270" y="601"/>
                  </a:cubicBezTo>
                  <a:cubicBezTo>
                    <a:pt x="301" y="566"/>
                    <a:pt x="314" y="573"/>
                    <a:pt x="317" y="568"/>
                  </a:cubicBezTo>
                  <a:cubicBezTo>
                    <a:pt x="320" y="563"/>
                    <a:pt x="331" y="570"/>
                    <a:pt x="331" y="570"/>
                  </a:cubicBezTo>
                  <a:cubicBezTo>
                    <a:pt x="375" y="600"/>
                    <a:pt x="375" y="600"/>
                    <a:pt x="375" y="600"/>
                  </a:cubicBezTo>
                  <a:cubicBezTo>
                    <a:pt x="378" y="601"/>
                    <a:pt x="381" y="602"/>
                    <a:pt x="384" y="601"/>
                  </a:cubicBezTo>
                  <a:cubicBezTo>
                    <a:pt x="395" y="598"/>
                    <a:pt x="395" y="598"/>
                    <a:pt x="395" y="598"/>
                  </a:cubicBezTo>
                  <a:cubicBezTo>
                    <a:pt x="397" y="598"/>
                    <a:pt x="399" y="597"/>
                    <a:pt x="401" y="595"/>
                  </a:cubicBezTo>
                  <a:cubicBezTo>
                    <a:pt x="432" y="559"/>
                    <a:pt x="432" y="559"/>
                    <a:pt x="432" y="559"/>
                  </a:cubicBezTo>
                  <a:cubicBezTo>
                    <a:pt x="434" y="557"/>
                    <a:pt x="438" y="555"/>
                    <a:pt x="441" y="555"/>
                  </a:cubicBezTo>
                  <a:cubicBezTo>
                    <a:pt x="538" y="555"/>
                    <a:pt x="538" y="555"/>
                    <a:pt x="538" y="555"/>
                  </a:cubicBezTo>
                  <a:cubicBezTo>
                    <a:pt x="539" y="555"/>
                    <a:pt x="539" y="556"/>
                    <a:pt x="540" y="556"/>
                  </a:cubicBezTo>
                  <a:cubicBezTo>
                    <a:pt x="542" y="541"/>
                    <a:pt x="545" y="527"/>
                    <a:pt x="545" y="526"/>
                  </a:cubicBezTo>
                  <a:cubicBezTo>
                    <a:pt x="545" y="523"/>
                    <a:pt x="566" y="508"/>
                    <a:pt x="568" y="507"/>
                  </a:cubicBezTo>
                  <a:cubicBezTo>
                    <a:pt x="570" y="505"/>
                    <a:pt x="587" y="495"/>
                    <a:pt x="592" y="494"/>
                  </a:cubicBezTo>
                  <a:cubicBezTo>
                    <a:pt x="596" y="493"/>
                    <a:pt x="634" y="483"/>
                    <a:pt x="636" y="481"/>
                  </a:cubicBezTo>
                  <a:cubicBezTo>
                    <a:pt x="638" y="478"/>
                    <a:pt x="646" y="461"/>
                    <a:pt x="643" y="46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78"/>
            <p:cNvSpPr>
              <a:spLocks noEditPoints="1"/>
            </p:cNvSpPr>
            <p:nvPr/>
          </p:nvSpPr>
          <p:spPr bwMode="auto">
            <a:xfrm>
              <a:off x="2090738" y="2286000"/>
              <a:ext cx="403225" cy="549275"/>
            </a:xfrm>
            <a:custGeom>
              <a:avLst/>
              <a:gdLst>
                <a:gd name="T0" fmla="*/ 503 w 508"/>
                <a:gd name="T1" fmla="*/ 319 h 691"/>
                <a:gd name="T2" fmla="*/ 482 w 508"/>
                <a:gd name="T3" fmla="*/ 360 h 691"/>
                <a:gd name="T4" fmla="*/ 448 w 508"/>
                <a:gd name="T5" fmla="*/ 511 h 691"/>
                <a:gd name="T6" fmla="*/ 408 w 508"/>
                <a:gd name="T7" fmla="*/ 543 h 691"/>
                <a:gd name="T8" fmla="*/ 387 w 508"/>
                <a:gd name="T9" fmla="*/ 529 h 691"/>
                <a:gd name="T10" fmla="*/ 379 w 508"/>
                <a:gd name="T11" fmla="*/ 497 h 691"/>
                <a:gd name="T12" fmla="*/ 380 w 508"/>
                <a:gd name="T13" fmla="*/ 464 h 691"/>
                <a:gd name="T14" fmla="*/ 352 w 508"/>
                <a:gd name="T15" fmla="*/ 428 h 691"/>
                <a:gd name="T16" fmla="*/ 348 w 508"/>
                <a:gd name="T17" fmla="*/ 404 h 691"/>
                <a:gd name="T18" fmla="*/ 335 w 508"/>
                <a:gd name="T19" fmla="*/ 363 h 691"/>
                <a:gd name="T20" fmla="*/ 296 w 508"/>
                <a:gd name="T21" fmla="*/ 335 h 691"/>
                <a:gd name="T22" fmla="*/ 272 w 508"/>
                <a:gd name="T23" fmla="*/ 292 h 691"/>
                <a:gd name="T24" fmla="*/ 239 w 508"/>
                <a:gd name="T25" fmla="*/ 244 h 691"/>
                <a:gd name="T26" fmla="*/ 136 w 508"/>
                <a:gd name="T27" fmla="*/ 164 h 691"/>
                <a:gd name="T28" fmla="*/ 122 w 508"/>
                <a:gd name="T29" fmla="*/ 121 h 691"/>
                <a:gd name="T30" fmla="*/ 98 w 508"/>
                <a:gd name="T31" fmla="*/ 93 h 691"/>
                <a:gd name="T32" fmla="*/ 171 w 508"/>
                <a:gd name="T33" fmla="*/ 62 h 691"/>
                <a:gd name="T34" fmla="*/ 189 w 508"/>
                <a:gd name="T35" fmla="*/ 26 h 691"/>
                <a:gd name="T36" fmla="*/ 202 w 508"/>
                <a:gd name="T37" fmla="*/ 6 h 691"/>
                <a:gd name="T38" fmla="*/ 258 w 508"/>
                <a:gd name="T39" fmla="*/ 29 h 691"/>
                <a:gd name="T40" fmla="*/ 354 w 508"/>
                <a:gd name="T41" fmla="*/ 123 h 691"/>
                <a:gd name="T42" fmla="*/ 374 w 508"/>
                <a:gd name="T43" fmla="*/ 207 h 691"/>
                <a:gd name="T44" fmla="*/ 446 w 508"/>
                <a:gd name="T45" fmla="*/ 284 h 691"/>
                <a:gd name="T46" fmla="*/ 191 w 508"/>
                <a:gd name="T47" fmla="*/ 491 h 691"/>
                <a:gd name="T48" fmla="*/ 177 w 508"/>
                <a:gd name="T49" fmla="*/ 476 h 691"/>
                <a:gd name="T50" fmla="*/ 169 w 508"/>
                <a:gd name="T51" fmla="*/ 494 h 691"/>
                <a:gd name="T52" fmla="*/ 174 w 508"/>
                <a:gd name="T53" fmla="*/ 511 h 691"/>
                <a:gd name="T54" fmla="*/ 207 w 508"/>
                <a:gd name="T55" fmla="*/ 536 h 691"/>
                <a:gd name="T56" fmla="*/ 218 w 508"/>
                <a:gd name="T57" fmla="*/ 515 h 691"/>
                <a:gd name="T58" fmla="*/ 241 w 508"/>
                <a:gd name="T59" fmla="*/ 558 h 691"/>
                <a:gd name="T60" fmla="*/ 235 w 508"/>
                <a:gd name="T61" fmla="*/ 602 h 691"/>
                <a:gd name="T62" fmla="*/ 260 w 508"/>
                <a:gd name="T63" fmla="*/ 596 h 691"/>
                <a:gd name="T64" fmla="*/ 249 w 508"/>
                <a:gd name="T65" fmla="*/ 558 h 691"/>
                <a:gd name="T66" fmla="*/ 307 w 508"/>
                <a:gd name="T67" fmla="*/ 618 h 691"/>
                <a:gd name="T68" fmla="*/ 277 w 508"/>
                <a:gd name="T69" fmla="*/ 626 h 691"/>
                <a:gd name="T70" fmla="*/ 297 w 508"/>
                <a:gd name="T71" fmla="*/ 679 h 691"/>
                <a:gd name="T72" fmla="*/ 327 w 508"/>
                <a:gd name="T73" fmla="*/ 669 h 691"/>
                <a:gd name="T74" fmla="*/ 86 w 508"/>
                <a:gd name="T75" fmla="*/ 313 h 691"/>
                <a:gd name="T76" fmla="*/ 68 w 508"/>
                <a:gd name="T77" fmla="*/ 280 h 691"/>
                <a:gd name="T78" fmla="*/ 14 w 508"/>
                <a:gd name="T79" fmla="*/ 342 h 691"/>
                <a:gd name="T80" fmla="*/ 77 w 508"/>
                <a:gd name="T81" fmla="*/ 384 h 691"/>
                <a:gd name="T82" fmla="*/ 100 w 508"/>
                <a:gd name="T83" fmla="*/ 460 h 691"/>
                <a:gd name="T84" fmla="*/ 113 w 508"/>
                <a:gd name="T85" fmla="*/ 404 h 691"/>
                <a:gd name="T86" fmla="*/ 136 w 508"/>
                <a:gd name="T87" fmla="*/ 37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8" h="691">
                  <a:moveTo>
                    <a:pt x="488" y="292"/>
                  </a:moveTo>
                  <a:cubicBezTo>
                    <a:pt x="488" y="293"/>
                    <a:pt x="497" y="301"/>
                    <a:pt x="508" y="312"/>
                  </a:cubicBezTo>
                  <a:cubicBezTo>
                    <a:pt x="506" y="314"/>
                    <a:pt x="505" y="317"/>
                    <a:pt x="503" y="319"/>
                  </a:cubicBezTo>
                  <a:cubicBezTo>
                    <a:pt x="498" y="325"/>
                    <a:pt x="496" y="328"/>
                    <a:pt x="495" y="329"/>
                  </a:cubicBezTo>
                  <a:cubicBezTo>
                    <a:pt x="494" y="329"/>
                    <a:pt x="494" y="329"/>
                    <a:pt x="495" y="329"/>
                  </a:cubicBezTo>
                  <a:cubicBezTo>
                    <a:pt x="497" y="327"/>
                    <a:pt x="504" y="320"/>
                    <a:pt x="482" y="360"/>
                  </a:cubicBezTo>
                  <a:cubicBezTo>
                    <a:pt x="447" y="422"/>
                    <a:pt x="447" y="469"/>
                    <a:pt x="445" y="481"/>
                  </a:cubicBezTo>
                  <a:cubicBezTo>
                    <a:pt x="445" y="482"/>
                    <a:pt x="445" y="483"/>
                    <a:pt x="445" y="484"/>
                  </a:cubicBezTo>
                  <a:cubicBezTo>
                    <a:pt x="448" y="511"/>
                    <a:pt x="448" y="511"/>
                    <a:pt x="448" y="511"/>
                  </a:cubicBezTo>
                  <a:cubicBezTo>
                    <a:pt x="441" y="509"/>
                    <a:pt x="433" y="511"/>
                    <a:pt x="427" y="516"/>
                  </a:cubicBezTo>
                  <a:cubicBezTo>
                    <a:pt x="417" y="523"/>
                    <a:pt x="417" y="523"/>
                    <a:pt x="417" y="523"/>
                  </a:cubicBezTo>
                  <a:cubicBezTo>
                    <a:pt x="411" y="528"/>
                    <a:pt x="407" y="536"/>
                    <a:pt x="408" y="543"/>
                  </a:cubicBezTo>
                  <a:cubicBezTo>
                    <a:pt x="396" y="538"/>
                    <a:pt x="396" y="538"/>
                    <a:pt x="396" y="538"/>
                  </a:cubicBezTo>
                  <a:cubicBezTo>
                    <a:pt x="395" y="537"/>
                    <a:pt x="394" y="536"/>
                    <a:pt x="393" y="535"/>
                  </a:cubicBezTo>
                  <a:cubicBezTo>
                    <a:pt x="391" y="533"/>
                    <a:pt x="388" y="530"/>
                    <a:pt x="387" y="529"/>
                  </a:cubicBezTo>
                  <a:cubicBezTo>
                    <a:pt x="385" y="527"/>
                    <a:pt x="381" y="521"/>
                    <a:pt x="381" y="517"/>
                  </a:cubicBezTo>
                  <a:cubicBezTo>
                    <a:pt x="381" y="502"/>
                    <a:pt x="381" y="502"/>
                    <a:pt x="381" y="502"/>
                  </a:cubicBezTo>
                  <a:cubicBezTo>
                    <a:pt x="381" y="500"/>
                    <a:pt x="380" y="498"/>
                    <a:pt x="379" y="497"/>
                  </a:cubicBezTo>
                  <a:cubicBezTo>
                    <a:pt x="372" y="485"/>
                    <a:pt x="372" y="485"/>
                    <a:pt x="372" y="485"/>
                  </a:cubicBezTo>
                  <a:cubicBezTo>
                    <a:pt x="370" y="482"/>
                    <a:pt x="370" y="477"/>
                    <a:pt x="373" y="474"/>
                  </a:cubicBezTo>
                  <a:cubicBezTo>
                    <a:pt x="376" y="470"/>
                    <a:pt x="380" y="465"/>
                    <a:pt x="380" y="464"/>
                  </a:cubicBezTo>
                  <a:cubicBezTo>
                    <a:pt x="381" y="463"/>
                    <a:pt x="374" y="449"/>
                    <a:pt x="372" y="444"/>
                  </a:cubicBezTo>
                  <a:cubicBezTo>
                    <a:pt x="371" y="442"/>
                    <a:pt x="370" y="441"/>
                    <a:pt x="369" y="440"/>
                  </a:cubicBezTo>
                  <a:cubicBezTo>
                    <a:pt x="352" y="428"/>
                    <a:pt x="352" y="428"/>
                    <a:pt x="352" y="428"/>
                  </a:cubicBezTo>
                  <a:cubicBezTo>
                    <a:pt x="348" y="425"/>
                    <a:pt x="347" y="420"/>
                    <a:pt x="350" y="415"/>
                  </a:cubicBezTo>
                  <a:cubicBezTo>
                    <a:pt x="350" y="415"/>
                    <a:pt x="350" y="415"/>
                    <a:pt x="350" y="415"/>
                  </a:cubicBezTo>
                  <a:cubicBezTo>
                    <a:pt x="352" y="412"/>
                    <a:pt x="351" y="407"/>
                    <a:pt x="348" y="404"/>
                  </a:cubicBezTo>
                  <a:cubicBezTo>
                    <a:pt x="334" y="389"/>
                    <a:pt x="334" y="389"/>
                    <a:pt x="334" y="389"/>
                  </a:cubicBezTo>
                  <a:cubicBezTo>
                    <a:pt x="333" y="388"/>
                    <a:pt x="332" y="387"/>
                    <a:pt x="332" y="386"/>
                  </a:cubicBezTo>
                  <a:cubicBezTo>
                    <a:pt x="330" y="380"/>
                    <a:pt x="327" y="368"/>
                    <a:pt x="335" y="363"/>
                  </a:cubicBezTo>
                  <a:cubicBezTo>
                    <a:pt x="346" y="357"/>
                    <a:pt x="339" y="350"/>
                    <a:pt x="337" y="349"/>
                  </a:cubicBezTo>
                  <a:cubicBezTo>
                    <a:pt x="336" y="348"/>
                    <a:pt x="315" y="345"/>
                    <a:pt x="304" y="343"/>
                  </a:cubicBezTo>
                  <a:cubicBezTo>
                    <a:pt x="300" y="343"/>
                    <a:pt x="297" y="339"/>
                    <a:pt x="296" y="335"/>
                  </a:cubicBezTo>
                  <a:cubicBezTo>
                    <a:pt x="296" y="331"/>
                    <a:pt x="296" y="327"/>
                    <a:pt x="298" y="325"/>
                  </a:cubicBezTo>
                  <a:cubicBezTo>
                    <a:pt x="301" y="321"/>
                    <a:pt x="318" y="321"/>
                    <a:pt x="304" y="309"/>
                  </a:cubicBezTo>
                  <a:cubicBezTo>
                    <a:pt x="293" y="301"/>
                    <a:pt x="278" y="294"/>
                    <a:pt x="272" y="292"/>
                  </a:cubicBezTo>
                  <a:cubicBezTo>
                    <a:pt x="270" y="291"/>
                    <a:pt x="269" y="290"/>
                    <a:pt x="267" y="288"/>
                  </a:cubicBezTo>
                  <a:cubicBezTo>
                    <a:pt x="240" y="245"/>
                    <a:pt x="240" y="245"/>
                    <a:pt x="240" y="245"/>
                  </a:cubicBezTo>
                  <a:cubicBezTo>
                    <a:pt x="240" y="245"/>
                    <a:pt x="239" y="244"/>
                    <a:pt x="239" y="244"/>
                  </a:cubicBezTo>
                  <a:cubicBezTo>
                    <a:pt x="235" y="240"/>
                    <a:pt x="212" y="214"/>
                    <a:pt x="205" y="213"/>
                  </a:cubicBezTo>
                  <a:cubicBezTo>
                    <a:pt x="197" y="211"/>
                    <a:pt x="130" y="177"/>
                    <a:pt x="130" y="177"/>
                  </a:cubicBezTo>
                  <a:cubicBezTo>
                    <a:pt x="130" y="177"/>
                    <a:pt x="97" y="162"/>
                    <a:pt x="136" y="164"/>
                  </a:cubicBezTo>
                  <a:cubicBezTo>
                    <a:pt x="175" y="166"/>
                    <a:pt x="188" y="157"/>
                    <a:pt x="186" y="154"/>
                  </a:cubicBezTo>
                  <a:cubicBezTo>
                    <a:pt x="183" y="152"/>
                    <a:pt x="161" y="131"/>
                    <a:pt x="158" y="131"/>
                  </a:cubicBezTo>
                  <a:cubicBezTo>
                    <a:pt x="155" y="131"/>
                    <a:pt x="124" y="122"/>
                    <a:pt x="122" y="121"/>
                  </a:cubicBezTo>
                  <a:cubicBezTo>
                    <a:pt x="120" y="121"/>
                    <a:pt x="97" y="110"/>
                    <a:pt x="96" y="109"/>
                  </a:cubicBezTo>
                  <a:cubicBezTo>
                    <a:pt x="96" y="108"/>
                    <a:pt x="96" y="102"/>
                    <a:pt x="96" y="99"/>
                  </a:cubicBezTo>
                  <a:cubicBezTo>
                    <a:pt x="96" y="97"/>
                    <a:pt x="97" y="95"/>
                    <a:pt x="98" y="93"/>
                  </a:cubicBezTo>
                  <a:cubicBezTo>
                    <a:pt x="127" y="58"/>
                    <a:pt x="127" y="58"/>
                    <a:pt x="127" y="58"/>
                  </a:cubicBezTo>
                  <a:cubicBezTo>
                    <a:pt x="129" y="55"/>
                    <a:pt x="132" y="54"/>
                    <a:pt x="136" y="55"/>
                  </a:cubicBezTo>
                  <a:cubicBezTo>
                    <a:pt x="171" y="62"/>
                    <a:pt x="171" y="62"/>
                    <a:pt x="171" y="62"/>
                  </a:cubicBezTo>
                  <a:cubicBezTo>
                    <a:pt x="172" y="62"/>
                    <a:pt x="173" y="62"/>
                    <a:pt x="173" y="62"/>
                  </a:cubicBezTo>
                  <a:cubicBezTo>
                    <a:pt x="177" y="62"/>
                    <a:pt x="187" y="61"/>
                    <a:pt x="188" y="61"/>
                  </a:cubicBezTo>
                  <a:cubicBezTo>
                    <a:pt x="189" y="61"/>
                    <a:pt x="189" y="35"/>
                    <a:pt x="189" y="26"/>
                  </a:cubicBezTo>
                  <a:cubicBezTo>
                    <a:pt x="189" y="24"/>
                    <a:pt x="189" y="22"/>
                    <a:pt x="191" y="20"/>
                  </a:cubicBezTo>
                  <a:cubicBezTo>
                    <a:pt x="198" y="10"/>
                    <a:pt x="198" y="10"/>
                    <a:pt x="198" y="10"/>
                  </a:cubicBezTo>
                  <a:cubicBezTo>
                    <a:pt x="199" y="8"/>
                    <a:pt x="201" y="7"/>
                    <a:pt x="202" y="6"/>
                  </a:cubicBezTo>
                  <a:cubicBezTo>
                    <a:pt x="207" y="5"/>
                    <a:pt x="218" y="0"/>
                    <a:pt x="220" y="0"/>
                  </a:cubicBezTo>
                  <a:cubicBezTo>
                    <a:pt x="221" y="0"/>
                    <a:pt x="241" y="11"/>
                    <a:pt x="257" y="19"/>
                  </a:cubicBezTo>
                  <a:cubicBezTo>
                    <a:pt x="258" y="23"/>
                    <a:pt x="258" y="26"/>
                    <a:pt x="258" y="29"/>
                  </a:cubicBezTo>
                  <a:cubicBezTo>
                    <a:pt x="258" y="42"/>
                    <a:pt x="260" y="75"/>
                    <a:pt x="262" y="77"/>
                  </a:cubicBezTo>
                  <a:cubicBezTo>
                    <a:pt x="263" y="79"/>
                    <a:pt x="296" y="62"/>
                    <a:pt x="309" y="75"/>
                  </a:cubicBezTo>
                  <a:cubicBezTo>
                    <a:pt x="321" y="87"/>
                    <a:pt x="351" y="120"/>
                    <a:pt x="354" y="123"/>
                  </a:cubicBezTo>
                  <a:cubicBezTo>
                    <a:pt x="356" y="126"/>
                    <a:pt x="358" y="164"/>
                    <a:pt x="358" y="170"/>
                  </a:cubicBezTo>
                  <a:cubicBezTo>
                    <a:pt x="358" y="170"/>
                    <a:pt x="358" y="171"/>
                    <a:pt x="358" y="171"/>
                  </a:cubicBezTo>
                  <a:cubicBezTo>
                    <a:pt x="360" y="176"/>
                    <a:pt x="371" y="204"/>
                    <a:pt x="374" y="207"/>
                  </a:cubicBezTo>
                  <a:cubicBezTo>
                    <a:pt x="377" y="211"/>
                    <a:pt x="413" y="257"/>
                    <a:pt x="418" y="260"/>
                  </a:cubicBezTo>
                  <a:cubicBezTo>
                    <a:pt x="422" y="262"/>
                    <a:pt x="439" y="279"/>
                    <a:pt x="444" y="283"/>
                  </a:cubicBezTo>
                  <a:cubicBezTo>
                    <a:pt x="444" y="284"/>
                    <a:pt x="445" y="284"/>
                    <a:pt x="446" y="284"/>
                  </a:cubicBezTo>
                  <a:cubicBezTo>
                    <a:pt x="453" y="286"/>
                    <a:pt x="486" y="292"/>
                    <a:pt x="488" y="292"/>
                  </a:cubicBezTo>
                  <a:close/>
                  <a:moveTo>
                    <a:pt x="203" y="503"/>
                  </a:moveTo>
                  <a:cubicBezTo>
                    <a:pt x="192" y="495"/>
                    <a:pt x="195" y="495"/>
                    <a:pt x="191" y="491"/>
                  </a:cubicBezTo>
                  <a:cubicBezTo>
                    <a:pt x="187" y="486"/>
                    <a:pt x="191" y="483"/>
                    <a:pt x="189" y="480"/>
                  </a:cubicBezTo>
                  <a:cubicBezTo>
                    <a:pt x="187" y="479"/>
                    <a:pt x="184" y="477"/>
                    <a:pt x="181" y="476"/>
                  </a:cubicBezTo>
                  <a:cubicBezTo>
                    <a:pt x="180" y="476"/>
                    <a:pt x="178" y="476"/>
                    <a:pt x="177" y="476"/>
                  </a:cubicBezTo>
                  <a:cubicBezTo>
                    <a:pt x="173" y="477"/>
                    <a:pt x="173" y="477"/>
                    <a:pt x="173" y="477"/>
                  </a:cubicBezTo>
                  <a:cubicBezTo>
                    <a:pt x="168" y="479"/>
                    <a:pt x="166" y="485"/>
                    <a:pt x="169" y="489"/>
                  </a:cubicBezTo>
                  <a:cubicBezTo>
                    <a:pt x="170" y="491"/>
                    <a:pt x="171" y="493"/>
                    <a:pt x="169" y="494"/>
                  </a:cubicBezTo>
                  <a:cubicBezTo>
                    <a:pt x="162" y="501"/>
                    <a:pt x="169" y="503"/>
                    <a:pt x="169" y="503"/>
                  </a:cubicBezTo>
                  <a:cubicBezTo>
                    <a:pt x="172" y="509"/>
                    <a:pt x="172" y="509"/>
                    <a:pt x="172" y="509"/>
                  </a:cubicBezTo>
                  <a:cubicBezTo>
                    <a:pt x="172" y="510"/>
                    <a:pt x="173" y="511"/>
                    <a:pt x="174" y="511"/>
                  </a:cubicBezTo>
                  <a:cubicBezTo>
                    <a:pt x="175" y="513"/>
                    <a:pt x="179" y="517"/>
                    <a:pt x="182" y="518"/>
                  </a:cubicBezTo>
                  <a:cubicBezTo>
                    <a:pt x="186" y="521"/>
                    <a:pt x="198" y="532"/>
                    <a:pt x="200" y="532"/>
                  </a:cubicBezTo>
                  <a:cubicBezTo>
                    <a:pt x="201" y="533"/>
                    <a:pt x="204" y="534"/>
                    <a:pt x="207" y="536"/>
                  </a:cubicBezTo>
                  <a:cubicBezTo>
                    <a:pt x="211" y="538"/>
                    <a:pt x="216" y="535"/>
                    <a:pt x="217" y="531"/>
                  </a:cubicBezTo>
                  <a:cubicBezTo>
                    <a:pt x="220" y="522"/>
                    <a:pt x="220" y="522"/>
                    <a:pt x="220" y="522"/>
                  </a:cubicBezTo>
                  <a:cubicBezTo>
                    <a:pt x="221" y="520"/>
                    <a:pt x="220" y="517"/>
                    <a:pt x="218" y="515"/>
                  </a:cubicBezTo>
                  <a:cubicBezTo>
                    <a:pt x="215" y="512"/>
                    <a:pt x="209" y="508"/>
                    <a:pt x="203" y="503"/>
                  </a:cubicBezTo>
                  <a:close/>
                  <a:moveTo>
                    <a:pt x="249" y="558"/>
                  </a:moveTo>
                  <a:cubicBezTo>
                    <a:pt x="247" y="557"/>
                    <a:pt x="243" y="556"/>
                    <a:pt x="241" y="558"/>
                  </a:cubicBezTo>
                  <a:cubicBezTo>
                    <a:pt x="237" y="561"/>
                    <a:pt x="231" y="565"/>
                    <a:pt x="230" y="565"/>
                  </a:cubicBezTo>
                  <a:cubicBezTo>
                    <a:pt x="227" y="565"/>
                    <a:pt x="230" y="580"/>
                    <a:pt x="230" y="580"/>
                  </a:cubicBezTo>
                  <a:cubicBezTo>
                    <a:pt x="230" y="580"/>
                    <a:pt x="232" y="602"/>
                    <a:pt x="235" y="602"/>
                  </a:cubicBezTo>
                  <a:cubicBezTo>
                    <a:pt x="237" y="603"/>
                    <a:pt x="240" y="604"/>
                    <a:pt x="242" y="604"/>
                  </a:cubicBezTo>
                  <a:cubicBezTo>
                    <a:pt x="244" y="605"/>
                    <a:pt x="246" y="605"/>
                    <a:pt x="248" y="604"/>
                  </a:cubicBezTo>
                  <a:cubicBezTo>
                    <a:pt x="252" y="601"/>
                    <a:pt x="258" y="597"/>
                    <a:pt x="260" y="596"/>
                  </a:cubicBezTo>
                  <a:cubicBezTo>
                    <a:pt x="263" y="594"/>
                    <a:pt x="266" y="584"/>
                    <a:pt x="266" y="580"/>
                  </a:cubicBezTo>
                  <a:cubicBezTo>
                    <a:pt x="267" y="576"/>
                    <a:pt x="264" y="570"/>
                    <a:pt x="263" y="568"/>
                  </a:cubicBezTo>
                  <a:cubicBezTo>
                    <a:pt x="262" y="567"/>
                    <a:pt x="254" y="562"/>
                    <a:pt x="249" y="558"/>
                  </a:cubicBezTo>
                  <a:close/>
                  <a:moveTo>
                    <a:pt x="327" y="657"/>
                  </a:moveTo>
                  <a:cubicBezTo>
                    <a:pt x="327" y="649"/>
                    <a:pt x="322" y="646"/>
                    <a:pt x="316" y="633"/>
                  </a:cubicBezTo>
                  <a:cubicBezTo>
                    <a:pt x="313" y="625"/>
                    <a:pt x="310" y="620"/>
                    <a:pt x="307" y="618"/>
                  </a:cubicBezTo>
                  <a:cubicBezTo>
                    <a:pt x="306" y="616"/>
                    <a:pt x="303" y="615"/>
                    <a:pt x="301" y="615"/>
                  </a:cubicBezTo>
                  <a:cubicBezTo>
                    <a:pt x="294" y="616"/>
                    <a:pt x="280" y="618"/>
                    <a:pt x="279" y="621"/>
                  </a:cubicBezTo>
                  <a:cubicBezTo>
                    <a:pt x="279" y="622"/>
                    <a:pt x="278" y="624"/>
                    <a:pt x="277" y="626"/>
                  </a:cubicBezTo>
                  <a:cubicBezTo>
                    <a:pt x="276" y="628"/>
                    <a:pt x="276" y="630"/>
                    <a:pt x="277" y="632"/>
                  </a:cubicBezTo>
                  <a:cubicBezTo>
                    <a:pt x="279" y="639"/>
                    <a:pt x="285" y="655"/>
                    <a:pt x="287" y="658"/>
                  </a:cubicBezTo>
                  <a:cubicBezTo>
                    <a:pt x="290" y="662"/>
                    <a:pt x="295" y="676"/>
                    <a:pt x="297" y="679"/>
                  </a:cubicBezTo>
                  <a:cubicBezTo>
                    <a:pt x="298" y="681"/>
                    <a:pt x="310" y="686"/>
                    <a:pt x="318" y="689"/>
                  </a:cubicBezTo>
                  <a:cubicBezTo>
                    <a:pt x="323" y="691"/>
                    <a:pt x="328" y="688"/>
                    <a:pt x="328" y="683"/>
                  </a:cubicBezTo>
                  <a:cubicBezTo>
                    <a:pt x="328" y="678"/>
                    <a:pt x="328" y="673"/>
                    <a:pt x="327" y="669"/>
                  </a:cubicBezTo>
                  <a:cubicBezTo>
                    <a:pt x="323" y="659"/>
                    <a:pt x="327" y="664"/>
                    <a:pt x="327" y="657"/>
                  </a:cubicBezTo>
                  <a:close/>
                  <a:moveTo>
                    <a:pt x="101" y="345"/>
                  </a:moveTo>
                  <a:cubicBezTo>
                    <a:pt x="86" y="321"/>
                    <a:pt x="86" y="313"/>
                    <a:pt x="86" y="313"/>
                  </a:cubicBezTo>
                  <a:cubicBezTo>
                    <a:pt x="83" y="298"/>
                    <a:pt x="83" y="298"/>
                    <a:pt x="83" y="298"/>
                  </a:cubicBezTo>
                  <a:cubicBezTo>
                    <a:pt x="83" y="297"/>
                    <a:pt x="83" y="296"/>
                    <a:pt x="82" y="295"/>
                  </a:cubicBezTo>
                  <a:cubicBezTo>
                    <a:pt x="80" y="291"/>
                    <a:pt x="71" y="280"/>
                    <a:pt x="68" y="280"/>
                  </a:cubicBezTo>
                  <a:cubicBezTo>
                    <a:pt x="64" y="279"/>
                    <a:pt x="37" y="288"/>
                    <a:pt x="25" y="294"/>
                  </a:cubicBezTo>
                  <a:cubicBezTo>
                    <a:pt x="12" y="300"/>
                    <a:pt x="0" y="292"/>
                    <a:pt x="1" y="309"/>
                  </a:cubicBezTo>
                  <a:cubicBezTo>
                    <a:pt x="2" y="326"/>
                    <a:pt x="6" y="335"/>
                    <a:pt x="14" y="342"/>
                  </a:cubicBezTo>
                  <a:cubicBezTo>
                    <a:pt x="21" y="348"/>
                    <a:pt x="29" y="355"/>
                    <a:pt x="39" y="359"/>
                  </a:cubicBezTo>
                  <a:cubicBezTo>
                    <a:pt x="49" y="362"/>
                    <a:pt x="56" y="354"/>
                    <a:pt x="66" y="361"/>
                  </a:cubicBezTo>
                  <a:cubicBezTo>
                    <a:pt x="76" y="368"/>
                    <a:pt x="80" y="371"/>
                    <a:pt x="77" y="384"/>
                  </a:cubicBezTo>
                  <a:cubicBezTo>
                    <a:pt x="73" y="397"/>
                    <a:pt x="61" y="390"/>
                    <a:pt x="62" y="414"/>
                  </a:cubicBezTo>
                  <a:cubicBezTo>
                    <a:pt x="63" y="438"/>
                    <a:pt x="75" y="454"/>
                    <a:pt x="81" y="457"/>
                  </a:cubicBezTo>
                  <a:cubicBezTo>
                    <a:pt x="87" y="459"/>
                    <a:pt x="93" y="462"/>
                    <a:pt x="100" y="460"/>
                  </a:cubicBezTo>
                  <a:cubicBezTo>
                    <a:pt x="108" y="459"/>
                    <a:pt x="117" y="455"/>
                    <a:pt x="118" y="453"/>
                  </a:cubicBezTo>
                  <a:cubicBezTo>
                    <a:pt x="119" y="452"/>
                    <a:pt x="111" y="425"/>
                    <a:pt x="108" y="413"/>
                  </a:cubicBezTo>
                  <a:cubicBezTo>
                    <a:pt x="107" y="409"/>
                    <a:pt x="109" y="405"/>
                    <a:pt x="113" y="404"/>
                  </a:cubicBezTo>
                  <a:cubicBezTo>
                    <a:pt x="116" y="404"/>
                    <a:pt x="118" y="404"/>
                    <a:pt x="120" y="407"/>
                  </a:cubicBezTo>
                  <a:cubicBezTo>
                    <a:pt x="125" y="415"/>
                    <a:pt x="142" y="405"/>
                    <a:pt x="142" y="399"/>
                  </a:cubicBezTo>
                  <a:cubicBezTo>
                    <a:pt x="142" y="394"/>
                    <a:pt x="140" y="382"/>
                    <a:pt x="136" y="377"/>
                  </a:cubicBezTo>
                  <a:cubicBezTo>
                    <a:pt x="131" y="372"/>
                    <a:pt x="116" y="369"/>
                    <a:pt x="101" y="3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79"/>
            <p:cNvSpPr>
              <a:spLocks noEditPoints="1"/>
            </p:cNvSpPr>
            <p:nvPr/>
          </p:nvSpPr>
          <p:spPr bwMode="auto">
            <a:xfrm>
              <a:off x="1917700" y="1851025"/>
              <a:ext cx="400050" cy="628650"/>
            </a:xfrm>
            <a:custGeom>
              <a:avLst/>
              <a:gdLst>
                <a:gd name="T0" fmla="*/ 463 w 503"/>
                <a:gd name="T1" fmla="*/ 488 h 791"/>
                <a:gd name="T2" fmla="*/ 437 w 503"/>
                <a:gd name="T3" fmla="*/ 546 h 791"/>
                <a:gd name="T4" fmla="*/ 408 w 503"/>
                <a:gd name="T5" fmla="*/ 566 h 791"/>
                <a:gd name="T6" fmla="*/ 390 w 503"/>
                <a:gd name="T7" fmla="*/ 608 h 791"/>
                <a:gd name="T8" fmla="*/ 344 w 503"/>
                <a:gd name="T9" fmla="*/ 604 h 791"/>
                <a:gd name="T10" fmla="*/ 313 w 503"/>
                <a:gd name="T11" fmla="*/ 645 h 791"/>
                <a:gd name="T12" fmla="*/ 300 w 503"/>
                <a:gd name="T13" fmla="*/ 607 h 791"/>
                <a:gd name="T14" fmla="*/ 268 w 503"/>
                <a:gd name="T15" fmla="*/ 506 h 791"/>
                <a:gd name="T16" fmla="*/ 246 w 503"/>
                <a:gd name="T17" fmla="*/ 436 h 791"/>
                <a:gd name="T18" fmla="*/ 254 w 503"/>
                <a:gd name="T19" fmla="*/ 416 h 791"/>
                <a:gd name="T20" fmla="*/ 226 w 503"/>
                <a:gd name="T21" fmla="*/ 400 h 791"/>
                <a:gd name="T22" fmla="*/ 212 w 503"/>
                <a:gd name="T23" fmla="*/ 374 h 791"/>
                <a:gd name="T24" fmla="*/ 127 w 503"/>
                <a:gd name="T25" fmla="*/ 323 h 791"/>
                <a:gd name="T26" fmla="*/ 138 w 503"/>
                <a:gd name="T27" fmla="*/ 295 h 791"/>
                <a:gd name="T28" fmla="*/ 119 w 503"/>
                <a:gd name="T29" fmla="*/ 199 h 791"/>
                <a:gd name="T30" fmla="*/ 113 w 503"/>
                <a:gd name="T31" fmla="*/ 144 h 791"/>
                <a:gd name="T32" fmla="*/ 117 w 503"/>
                <a:gd name="T33" fmla="*/ 55 h 791"/>
                <a:gd name="T34" fmla="*/ 147 w 503"/>
                <a:gd name="T35" fmla="*/ 5 h 791"/>
                <a:gd name="T36" fmla="*/ 154 w 503"/>
                <a:gd name="T37" fmla="*/ 22 h 791"/>
                <a:gd name="T38" fmla="*/ 207 w 503"/>
                <a:gd name="T39" fmla="*/ 40 h 791"/>
                <a:gd name="T40" fmla="*/ 229 w 503"/>
                <a:gd name="T41" fmla="*/ 65 h 791"/>
                <a:gd name="T42" fmla="*/ 281 w 503"/>
                <a:gd name="T43" fmla="*/ 112 h 791"/>
                <a:gd name="T44" fmla="*/ 399 w 503"/>
                <a:gd name="T45" fmla="*/ 173 h 791"/>
                <a:gd name="T46" fmla="*/ 449 w 503"/>
                <a:gd name="T47" fmla="*/ 220 h 791"/>
                <a:gd name="T48" fmla="*/ 496 w 503"/>
                <a:gd name="T49" fmla="*/ 276 h 791"/>
                <a:gd name="T50" fmla="*/ 489 w 503"/>
                <a:gd name="T51" fmla="*/ 287 h 791"/>
                <a:gd name="T52" fmla="*/ 486 w 503"/>
                <a:gd name="T53" fmla="*/ 317 h 791"/>
                <a:gd name="T54" fmla="*/ 503 w 503"/>
                <a:gd name="T55" fmla="*/ 399 h 791"/>
                <a:gd name="T56" fmla="*/ 229 w 503"/>
                <a:gd name="T57" fmla="*/ 655 h 791"/>
                <a:gd name="T58" fmla="*/ 231 w 503"/>
                <a:gd name="T59" fmla="*/ 675 h 791"/>
                <a:gd name="T60" fmla="*/ 256 w 503"/>
                <a:gd name="T61" fmla="*/ 672 h 791"/>
                <a:gd name="T62" fmla="*/ 233 w 503"/>
                <a:gd name="T63" fmla="*/ 654 h 791"/>
                <a:gd name="T64" fmla="*/ 198 w 503"/>
                <a:gd name="T65" fmla="*/ 466 h 791"/>
                <a:gd name="T66" fmla="*/ 193 w 503"/>
                <a:gd name="T67" fmla="*/ 446 h 791"/>
                <a:gd name="T68" fmla="*/ 171 w 503"/>
                <a:gd name="T69" fmla="*/ 463 h 791"/>
                <a:gd name="T70" fmla="*/ 88 w 503"/>
                <a:gd name="T71" fmla="*/ 496 h 791"/>
                <a:gd name="T72" fmla="*/ 7 w 503"/>
                <a:gd name="T73" fmla="*/ 432 h 791"/>
                <a:gd name="T74" fmla="*/ 11 w 503"/>
                <a:gd name="T75" fmla="*/ 518 h 791"/>
                <a:gd name="T76" fmla="*/ 57 w 503"/>
                <a:gd name="T77" fmla="*/ 558 h 791"/>
                <a:gd name="T78" fmla="*/ 101 w 503"/>
                <a:gd name="T79" fmla="*/ 603 h 791"/>
                <a:gd name="T80" fmla="*/ 117 w 503"/>
                <a:gd name="T81" fmla="*/ 536 h 791"/>
                <a:gd name="T82" fmla="*/ 33 w 503"/>
                <a:gd name="T83" fmla="*/ 540 h 791"/>
                <a:gd name="T84" fmla="*/ 188 w 503"/>
                <a:gd name="T85" fmla="*/ 681 h 791"/>
                <a:gd name="T86" fmla="*/ 180 w 503"/>
                <a:gd name="T87" fmla="*/ 745 h 791"/>
                <a:gd name="T88" fmla="*/ 223 w 503"/>
                <a:gd name="T89" fmla="*/ 777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3" h="791">
                  <a:moveTo>
                    <a:pt x="502" y="433"/>
                  </a:moveTo>
                  <a:cubicBezTo>
                    <a:pt x="502" y="439"/>
                    <a:pt x="469" y="468"/>
                    <a:pt x="467" y="470"/>
                  </a:cubicBezTo>
                  <a:cubicBezTo>
                    <a:pt x="465" y="472"/>
                    <a:pt x="455" y="461"/>
                    <a:pt x="463" y="488"/>
                  </a:cubicBezTo>
                  <a:cubicBezTo>
                    <a:pt x="471" y="516"/>
                    <a:pt x="472" y="516"/>
                    <a:pt x="473" y="520"/>
                  </a:cubicBezTo>
                  <a:cubicBezTo>
                    <a:pt x="473" y="524"/>
                    <a:pt x="474" y="548"/>
                    <a:pt x="474" y="565"/>
                  </a:cubicBezTo>
                  <a:cubicBezTo>
                    <a:pt x="458" y="557"/>
                    <a:pt x="438" y="546"/>
                    <a:pt x="437" y="546"/>
                  </a:cubicBezTo>
                  <a:cubicBezTo>
                    <a:pt x="435" y="546"/>
                    <a:pt x="424" y="551"/>
                    <a:pt x="419" y="552"/>
                  </a:cubicBezTo>
                  <a:cubicBezTo>
                    <a:pt x="418" y="553"/>
                    <a:pt x="416" y="554"/>
                    <a:pt x="415" y="556"/>
                  </a:cubicBezTo>
                  <a:cubicBezTo>
                    <a:pt x="408" y="566"/>
                    <a:pt x="408" y="566"/>
                    <a:pt x="408" y="566"/>
                  </a:cubicBezTo>
                  <a:cubicBezTo>
                    <a:pt x="406" y="568"/>
                    <a:pt x="406" y="570"/>
                    <a:pt x="406" y="572"/>
                  </a:cubicBezTo>
                  <a:cubicBezTo>
                    <a:pt x="406" y="581"/>
                    <a:pt x="406" y="607"/>
                    <a:pt x="405" y="607"/>
                  </a:cubicBezTo>
                  <a:cubicBezTo>
                    <a:pt x="404" y="607"/>
                    <a:pt x="394" y="608"/>
                    <a:pt x="390" y="608"/>
                  </a:cubicBezTo>
                  <a:cubicBezTo>
                    <a:pt x="390" y="608"/>
                    <a:pt x="389" y="608"/>
                    <a:pt x="388" y="608"/>
                  </a:cubicBezTo>
                  <a:cubicBezTo>
                    <a:pt x="353" y="601"/>
                    <a:pt x="353" y="601"/>
                    <a:pt x="353" y="601"/>
                  </a:cubicBezTo>
                  <a:cubicBezTo>
                    <a:pt x="349" y="600"/>
                    <a:pt x="346" y="601"/>
                    <a:pt x="344" y="604"/>
                  </a:cubicBezTo>
                  <a:cubicBezTo>
                    <a:pt x="315" y="639"/>
                    <a:pt x="315" y="639"/>
                    <a:pt x="315" y="639"/>
                  </a:cubicBezTo>
                  <a:cubicBezTo>
                    <a:pt x="314" y="641"/>
                    <a:pt x="313" y="643"/>
                    <a:pt x="313" y="645"/>
                  </a:cubicBezTo>
                  <a:cubicBezTo>
                    <a:pt x="313" y="645"/>
                    <a:pt x="313" y="645"/>
                    <a:pt x="313" y="645"/>
                  </a:cubicBezTo>
                  <a:cubicBezTo>
                    <a:pt x="311" y="645"/>
                    <a:pt x="311" y="645"/>
                    <a:pt x="311" y="645"/>
                  </a:cubicBezTo>
                  <a:cubicBezTo>
                    <a:pt x="308" y="644"/>
                    <a:pt x="306" y="642"/>
                    <a:pt x="306" y="639"/>
                  </a:cubicBezTo>
                  <a:cubicBezTo>
                    <a:pt x="300" y="607"/>
                    <a:pt x="300" y="607"/>
                    <a:pt x="300" y="607"/>
                  </a:cubicBezTo>
                  <a:cubicBezTo>
                    <a:pt x="292" y="556"/>
                    <a:pt x="292" y="556"/>
                    <a:pt x="292" y="556"/>
                  </a:cubicBezTo>
                  <a:cubicBezTo>
                    <a:pt x="292" y="555"/>
                    <a:pt x="292" y="555"/>
                    <a:pt x="291" y="554"/>
                  </a:cubicBezTo>
                  <a:cubicBezTo>
                    <a:pt x="268" y="506"/>
                    <a:pt x="268" y="506"/>
                    <a:pt x="268" y="506"/>
                  </a:cubicBezTo>
                  <a:cubicBezTo>
                    <a:pt x="268" y="505"/>
                    <a:pt x="268" y="505"/>
                    <a:pt x="267" y="504"/>
                  </a:cubicBezTo>
                  <a:cubicBezTo>
                    <a:pt x="267" y="499"/>
                    <a:pt x="263" y="477"/>
                    <a:pt x="263" y="475"/>
                  </a:cubicBezTo>
                  <a:cubicBezTo>
                    <a:pt x="263" y="473"/>
                    <a:pt x="252" y="448"/>
                    <a:pt x="246" y="436"/>
                  </a:cubicBezTo>
                  <a:cubicBezTo>
                    <a:pt x="245" y="433"/>
                    <a:pt x="246" y="429"/>
                    <a:pt x="249" y="427"/>
                  </a:cubicBezTo>
                  <a:cubicBezTo>
                    <a:pt x="252" y="426"/>
                    <a:pt x="252" y="426"/>
                    <a:pt x="252" y="426"/>
                  </a:cubicBezTo>
                  <a:cubicBezTo>
                    <a:pt x="255" y="424"/>
                    <a:pt x="257" y="419"/>
                    <a:pt x="254" y="416"/>
                  </a:cubicBezTo>
                  <a:cubicBezTo>
                    <a:pt x="250" y="410"/>
                    <a:pt x="250" y="410"/>
                    <a:pt x="250" y="410"/>
                  </a:cubicBezTo>
                  <a:cubicBezTo>
                    <a:pt x="249" y="409"/>
                    <a:pt x="248" y="408"/>
                    <a:pt x="247" y="407"/>
                  </a:cubicBezTo>
                  <a:cubicBezTo>
                    <a:pt x="226" y="400"/>
                    <a:pt x="226" y="400"/>
                    <a:pt x="226" y="400"/>
                  </a:cubicBezTo>
                  <a:cubicBezTo>
                    <a:pt x="224" y="399"/>
                    <a:pt x="223" y="398"/>
                    <a:pt x="222" y="396"/>
                  </a:cubicBezTo>
                  <a:cubicBezTo>
                    <a:pt x="216" y="378"/>
                    <a:pt x="216" y="378"/>
                    <a:pt x="216" y="378"/>
                  </a:cubicBezTo>
                  <a:cubicBezTo>
                    <a:pt x="215" y="376"/>
                    <a:pt x="214" y="375"/>
                    <a:pt x="212" y="374"/>
                  </a:cubicBezTo>
                  <a:cubicBezTo>
                    <a:pt x="159" y="354"/>
                    <a:pt x="159" y="354"/>
                    <a:pt x="159" y="354"/>
                  </a:cubicBezTo>
                  <a:cubicBezTo>
                    <a:pt x="159" y="354"/>
                    <a:pt x="158" y="353"/>
                    <a:pt x="157" y="353"/>
                  </a:cubicBezTo>
                  <a:cubicBezTo>
                    <a:pt x="127" y="323"/>
                    <a:pt x="127" y="323"/>
                    <a:pt x="127" y="323"/>
                  </a:cubicBezTo>
                  <a:cubicBezTo>
                    <a:pt x="124" y="321"/>
                    <a:pt x="124" y="317"/>
                    <a:pt x="126" y="314"/>
                  </a:cubicBezTo>
                  <a:cubicBezTo>
                    <a:pt x="137" y="300"/>
                    <a:pt x="137" y="300"/>
                    <a:pt x="137" y="300"/>
                  </a:cubicBezTo>
                  <a:cubicBezTo>
                    <a:pt x="138" y="298"/>
                    <a:pt x="138" y="297"/>
                    <a:pt x="138" y="295"/>
                  </a:cubicBezTo>
                  <a:cubicBezTo>
                    <a:pt x="134" y="251"/>
                    <a:pt x="134" y="251"/>
                    <a:pt x="134" y="251"/>
                  </a:cubicBezTo>
                  <a:cubicBezTo>
                    <a:pt x="134" y="250"/>
                    <a:pt x="134" y="250"/>
                    <a:pt x="134" y="249"/>
                  </a:cubicBezTo>
                  <a:cubicBezTo>
                    <a:pt x="119" y="199"/>
                    <a:pt x="119" y="199"/>
                    <a:pt x="119" y="199"/>
                  </a:cubicBezTo>
                  <a:cubicBezTo>
                    <a:pt x="119" y="198"/>
                    <a:pt x="119" y="198"/>
                    <a:pt x="119" y="197"/>
                  </a:cubicBezTo>
                  <a:cubicBezTo>
                    <a:pt x="113" y="145"/>
                    <a:pt x="113" y="145"/>
                    <a:pt x="113" y="145"/>
                  </a:cubicBezTo>
                  <a:cubicBezTo>
                    <a:pt x="113" y="145"/>
                    <a:pt x="113" y="144"/>
                    <a:pt x="113" y="144"/>
                  </a:cubicBezTo>
                  <a:cubicBezTo>
                    <a:pt x="95" y="100"/>
                    <a:pt x="95" y="100"/>
                    <a:pt x="95" y="100"/>
                  </a:cubicBezTo>
                  <a:cubicBezTo>
                    <a:pt x="95" y="98"/>
                    <a:pt x="95" y="96"/>
                    <a:pt x="96" y="94"/>
                  </a:cubicBezTo>
                  <a:cubicBezTo>
                    <a:pt x="117" y="55"/>
                    <a:pt x="117" y="55"/>
                    <a:pt x="117" y="55"/>
                  </a:cubicBezTo>
                  <a:cubicBezTo>
                    <a:pt x="145" y="6"/>
                    <a:pt x="145" y="6"/>
                    <a:pt x="145" y="6"/>
                  </a:cubicBezTo>
                  <a:cubicBezTo>
                    <a:pt x="145" y="6"/>
                    <a:pt x="146" y="5"/>
                    <a:pt x="147" y="5"/>
                  </a:cubicBezTo>
                  <a:cubicBezTo>
                    <a:pt x="147" y="5"/>
                    <a:pt x="147" y="5"/>
                    <a:pt x="147" y="5"/>
                  </a:cubicBezTo>
                  <a:cubicBezTo>
                    <a:pt x="152" y="0"/>
                    <a:pt x="159" y="5"/>
                    <a:pt x="158" y="11"/>
                  </a:cubicBezTo>
                  <a:cubicBezTo>
                    <a:pt x="158" y="11"/>
                    <a:pt x="158" y="11"/>
                    <a:pt x="158" y="11"/>
                  </a:cubicBezTo>
                  <a:cubicBezTo>
                    <a:pt x="158" y="12"/>
                    <a:pt x="156" y="18"/>
                    <a:pt x="154" y="22"/>
                  </a:cubicBezTo>
                  <a:cubicBezTo>
                    <a:pt x="153" y="26"/>
                    <a:pt x="155" y="30"/>
                    <a:pt x="158" y="31"/>
                  </a:cubicBezTo>
                  <a:cubicBezTo>
                    <a:pt x="168" y="34"/>
                    <a:pt x="185" y="40"/>
                    <a:pt x="186" y="40"/>
                  </a:cubicBezTo>
                  <a:cubicBezTo>
                    <a:pt x="207" y="40"/>
                    <a:pt x="207" y="40"/>
                    <a:pt x="207" y="40"/>
                  </a:cubicBezTo>
                  <a:cubicBezTo>
                    <a:pt x="209" y="40"/>
                    <a:pt x="211" y="41"/>
                    <a:pt x="212" y="43"/>
                  </a:cubicBezTo>
                  <a:cubicBezTo>
                    <a:pt x="227" y="63"/>
                    <a:pt x="227" y="63"/>
                    <a:pt x="227" y="63"/>
                  </a:cubicBezTo>
                  <a:cubicBezTo>
                    <a:pt x="227" y="64"/>
                    <a:pt x="228" y="64"/>
                    <a:pt x="229" y="65"/>
                  </a:cubicBezTo>
                  <a:cubicBezTo>
                    <a:pt x="256" y="85"/>
                    <a:pt x="256" y="85"/>
                    <a:pt x="256" y="85"/>
                  </a:cubicBezTo>
                  <a:cubicBezTo>
                    <a:pt x="256" y="85"/>
                    <a:pt x="257" y="85"/>
                    <a:pt x="257" y="86"/>
                  </a:cubicBezTo>
                  <a:cubicBezTo>
                    <a:pt x="260" y="89"/>
                    <a:pt x="279" y="111"/>
                    <a:pt x="281" y="112"/>
                  </a:cubicBezTo>
                  <a:cubicBezTo>
                    <a:pt x="284" y="113"/>
                    <a:pt x="317" y="121"/>
                    <a:pt x="321" y="123"/>
                  </a:cubicBezTo>
                  <a:cubicBezTo>
                    <a:pt x="325" y="124"/>
                    <a:pt x="363" y="153"/>
                    <a:pt x="366" y="156"/>
                  </a:cubicBezTo>
                  <a:cubicBezTo>
                    <a:pt x="369" y="159"/>
                    <a:pt x="391" y="169"/>
                    <a:pt x="399" y="173"/>
                  </a:cubicBezTo>
                  <a:cubicBezTo>
                    <a:pt x="400" y="174"/>
                    <a:pt x="401" y="175"/>
                    <a:pt x="402" y="177"/>
                  </a:cubicBezTo>
                  <a:cubicBezTo>
                    <a:pt x="404" y="182"/>
                    <a:pt x="409" y="194"/>
                    <a:pt x="416" y="198"/>
                  </a:cubicBezTo>
                  <a:cubicBezTo>
                    <a:pt x="425" y="202"/>
                    <a:pt x="443" y="216"/>
                    <a:pt x="449" y="220"/>
                  </a:cubicBezTo>
                  <a:cubicBezTo>
                    <a:pt x="454" y="223"/>
                    <a:pt x="479" y="254"/>
                    <a:pt x="479" y="254"/>
                  </a:cubicBezTo>
                  <a:cubicBezTo>
                    <a:pt x="496" y="276"/>
                    <a:pt x="496" y="276"/>
                    <a:pt x="496" y="276"/>
                  </a:cubicBezTo>
                  <a:cubicBezTo>
                    <a:pt x="496" y="276"/>
                    <a:pt x="496" y="276"/>
                    <a:pt x="496" y="276"/>
                  </a:cubicBezTo>
                  <a:cubicBezTo>
                    <a:pt x="494" y="273"/>
                    <a:pt x="489" y="274"/>
                    <a:pt x="488" y="278"/>
                  </a:cubicBezTo>
                  <a:cubicBezTo>
                    <a:pt x="488" y="279"/>
                    <a:pt x="488" y="279"/>
                    <a:pt x="488" y="280"/>
                  </a:cubicBezTo>
                  <a:cubicBezTo>
                    <a:pt x="489" y="287"/>
                    <a:pt x="489" y="287"/>
                    <a:pt x="489" y="287"/>
                  </a:cubicBezTo>
                  <a:cubicBezTo>
                    <a:pt x="490" y="287"/>
                    <a:pt x="490" y="288"/>
                    <a:pt x="490" y="288"/>
                  </a:cubicBezTo>
                  <a:cubicBezTo>
                    <a:pt x="486" y="316"/>
                    <a:pt x="486" y="316"/>
                    <a:pt x="486" y="316"/>
                  </a:cubicBezTo>
                  <a:cubicBezTo>
                    <a:pt x="486" y="316"/>
                    <a:pt x="486" y="317"/>
                    <a:pt x="486" y="317"/>
                  </a:cubicBezTo>
                  <a:cubicBezTo>
                    <a:pt x="487" y="321"/>
                    <a:pt x="491" y="333"/>
                    <a:pt x="493" y="334"/>
                  </a:cubicBezTo>
                  <a:cubicBezTo>
                    <a:pt x="495" y="335"/>
                    <a:pt x="494" y="346"/>
                    <a:pt x="494" y="349"/>
                  </a:cubicBezTo>
                  <a:cubicBezTo>
                    <a:pt x="494" y="351"/>
                    <a:pt x="502" y="395"/>
                    <a:pt x="503" y="399"/>
                  </a:cubicBezTo>
                  <a:cubicBezTo>
                    <a:pt x="503" y="403"/>
                    <a:pt x="502" y="426"/>
                    <a:pt x="502" y="433"/>
                  </a:cubicBezTo>
                  <a:close/>
                  <a:moveTo>
                    <a:pt x="233" y="654"/>
                  </a:moveTo>
                  <a:cubicBezTo>
                    <a:pt x="232" y="654"/>
                    <a:pt x="231" y="654"/>
                    <a:pt x="229" y="655"/>
                  </a:cubicBezTo>
                  <a:cubicBezTo>
                    <a:pt x="227" y="656"/>
                    <a:pt x="227" y="656"/>
                    <a:pt x="227" y="656"/>
                  </a:cubicBezTo>
                  <a:cubicBezTo>
                    <a:pt x="221" y="659"/>
                    <a:pt x="220" y="667"/>
                    <a:pt x="226" y="671"/>
                  </a:cubicBezTo>
                  <a:cubicBezTo>
                    <a:pt x="231" y="675"/>
                    <a:pt x="231" y="675"/>
                    <a:pt x="231" y="675"/>
                  </a:cubicBezTo>
                  <a:cubicBezTo>
                    <a:pt x="232" y="675"/>
                    <a:pt x="233" y="676"/>
                    <a:pt x="234" y="676"/>
                  </a:cubicBezTo>
                  <a:cubicBezTo>
                    <a:pt x="245" y="679"/>
                    <a:pt x="245" y="679"/>
                    <a:pt x="245" y="679"/>
                  </a:cubicBezTo>
                  <a:cubicBezTo>
                    <a:pt x="250" y="680"/>
                    <a:pt x="255" y="677"/>
                    <a:pt x="256" y="672"/>
                  </a:cubicBezTo>
                  <a:cubicBezTo>
                    <a:pt x="259" y="654"/>
                    <a:pt x="259" y="654"/>
                    <a:pt x="259" y="654"/>
                  </a:cubicBezTo>
                  <a:cubicBezTo>
                    <a:pt x="257" y="654"/>
                    <a:pt x="257" y="654"/>
                    <a:pt x="257" y="654"/>
                  </a:cubicBezTo>
                  <a:lnTo>
                    <a:pt x="233" y="654"/>
                  </a:lnTo>
                  <a:close/>
                  <a:moveTo>
                    <a:pt x="190" y="483"/>
                  </a:moveTo>
                  <a:cubicBezTo>
                    <a:pt x="190" y="483"/>
                    <a:pt x="204" y="487"/>
                    <a:pt x="202" y="483"/>
                  </a:cubicBezTo>
                  <a:cubicBezTo>
                    <a:pt x="201" y="480"/>
                    <a:pt x="200" y="478"/>
                    <a:pt x="198" y="466"/>
                  </a:cubicBezTo>
                  <a:cubicBezTo>
                    <a:pt x="197" y="461"/>
                    <a:pt x="196" y="459"/>
                    <a:pt x="197" y="458"/>
                  </a:cubicBezTo>
                  <a:cubicBezTo>
                    <a:pt x="197" y="457"/>
                    <a:pt x="196" y="455"/>
                    <a:pt x="196" y="454"/>
                  </a:cubicBezTo>
                  <a:cubicBezTo>
                    <a:pt x="195" y="452"/>
                    <a:pt x="194" y="450"/>
                    <a:pt x="193" y="446"/>
                  </a:cubicBezTo>
                  <a:cubicBezTo>
                    <a:pt x="190" y="436"/>
                    <a:pt x="191" y="439"/>
                    <a:pt x="186" y="438"/>
                  </a:cubicBezTo>
                  <a:cubicBezTo>
                    <a:pt x="181" y="438"/>
                    <a:pt x="169" y="438"/>
                    <a:pt x="168" y="438"/>
                  </a:cubicBezTo>
                  <a:cubicBezTo>
                    <a:pt x="166" y="439"/>
                    <a:pt x="171" y="460"/>
                    <a:pt x="171" y="463"/>
                  </a:cubicBezTo>
                  <a:cubicBezTo>
                    <a:pt x="171" y="466"/>
                    <a:pt x="189" y="483"/>
                    <a:pt x="190" y="483"/>
                  </a:cubicBezTo>
                  <a:close/>
                  <a:moveTo>
                    <a:pt x="116" y="534"/>
                  </a:moveTo>
                  <a:cubicBezTo>
                    <a:pt x="113" y="528"/>
                    <a:pt x="101" y="504"/>
                    <a:pt x="88" y="496"/>
                  </a:cubicBezTo>
                  <a:cubicBezTo>
                    <a:pt x="73" y="488"/>
                    <a:pt x="78" y="486"/>
                    <a:pt x="70" y="477"/>
                  </a:cubicBezTo>
                  <a:cubicBezTo>
                    <a:pt x="62" y="468"/>
                    <a:pt x="52" y="459"/>
                    <a:pt x="42" y="447"/>
                  </a:cubicBezTo>
                  <a:cubicBezTo>
                    <a:pt x="32" y="435"/>
                    <a:pt x="9" y="433"/>
                    <a:pt x="7" y="432"/>
                  </a:cubicBezTo>
                  <a:cubicBezTo>
                    <a:pt x="6" y="431"/>
                    <a:pt x="0" y="456"/>
                    <a:pt x="0" y="458"/>
                  </a:cubicBezTo>
                  <a:cubicBezTo>
                    <a:pt x="0" y="460"/>
                    <a:pt x="5" y="483"/>
                    <a:pt x="6" y="487"/>
                  </a:cubicBezTo>
                  <a:cubicBezTo>
                    <a:pt x="6" y="492"/>
                    <a:pt x="8" y="507"/>
                    <a:pt x="11" y="518"/>
                  </a:cubicBezTo>
                  <a:cubicBezTo>
                    <a:pt x="13" y="529"/>
                    <a:pt x="9" y="511"/>
                    <a:pt x="29" y="535"/>
                  </a:cubicBezTo>
                  <a:cubicBezTo>
                    <a:pt x="31" y="537"/>
                    <a:pt x="32" y="539"/>
                    <a:pt x="33" y="540"/>
                  </a:cubicBezTo>
                  <a:cubicBezTo>
                    <a:pt x="31" y="537"/>
                    <a:pt x="30" y="534"/>
                    <a:pt x="57" y="558"/>
                  </a:cubicBezTo>
                  <a:cubicBezTo>
                    <a:pt x="71" y="571"/>
                    <a:pt x="79" y="578"/>
                    <a:pt x="83" y="581"/>
                  </a:cubicBezTo>
                  <a:cubicBezTo>
                    <a:pt x="84" y="586"/>
                    <a:pt x="86" y="591"/>
                    <a:pt x="87" y="595"/>
                  </a:cubicBezTo>
                  <a:cubicBezTo>
                    <a:pt x="90" y="603"/>
                    <a:pt x="99" y="603"/>
                    <a:pt x="101" y="603"/>
                  </a:cubicBezTo>
                  <a:cubicBezTo>
                    <a:pt x="102" y="602"/>
                    <a:pt x="110" y="595"/>
                    <a:pt x="113" y="592"/>
                  </a:cubicBezTo>
                  <a:cubicBezTo>
                    <a:pt x="115" y="589"/>
                    <a:pt x="119" y="580"/>
                    <a:pt x="119" y="566"/>
                  </a:cubicBezTo>
                  <a:cubicBezTo>
                    <a:pt x="119" y="552"/>
                    <a:pt x="117" y="542"/>
                    <a:pt x="117" y="536"/>
                  </a:cubicBezTo>
                  <a:cubicBezTo>
                    <a:pt x="117" y="535"/>
                    <a:pt x="116" y="535"/>
                    <a:pt x="116" y="534"/>
                  </a:cubicBezTo>
                  <a:close/>
                  <a:moveTo>
                    <a:pt x="33" y="540"/>
                  </a:moveTo>
                  <a:cubicBezTo>
                    <a:pt x="34" y="542"/>
                    <a:pt x="36" y="544"/>
                    <a:pt x="33" y="540"/>
                  </a:cubicBezTo>
                  <a:close/>
                  <a:moveTo>
                    <a:pt x="202" y="707"/>
                  </a:moveTo>
                  <a:cubicBezTo>
                    <a:pt x="199" y="701"/>
                    <a:pt x="198" y="694"/>
                    <a:pt x="197" y="689"/>
                  </a:cubicBezTo>
                  <a:cubicBezTo>
                    <a:pt x="197" y="684"/>
                    <a:pt x="193" y="680"/>
                    <a:pt x="188" y="681"/>
                  </a:cubicBezTo>
                  <a:cubicBezTo>
                    <a:pt x="187" y="681"/>
                    <a:pt x="187" y="681"/>
                    <a:pt x="187" y="681"/>
                  </a:cubicBezTo>
                  <a:cubicBezTo>
                    <a:pt x="187" y="681"/>
                    <a:pt x="192" y="696"/>
                    <a:pt x="192" y="704"/>
                  </a:cubicBezTo>
                  <a:cubicBezTo>
                    <a:pt x="192" y="713"/>
                    <a:pt x="183" y="741"/>
                    <a:pt x="180" y="745"/>
                  </a:cubicBezTo>
                  <a:cubicBezTo>
                    <a:pt x="176" y="749"/>
                    <a:pt x="180" y="761"/>
                    <a:pt x="180" y="774"/>
                  </a:cubicBezTo>
                  <a:cubicBezTo>
                    <a:pt x="180" y="787"/>
                    <a:pt x="184" y="790"/>
                    <a:pt x="185" y="790"/>
                  </a:cubicBezTo>
                  <a:cubicBezTo>
                    <a:pt x="185" y="791"/>
                    <a:pt x="211" y="786"/>
                    <a:pt x="223" y="777"/>
                  </a:cubicBezTo>
                  <a:cubicBezTo>
                    <a:pt x="235" y="769"/>
                    <a:pt x="230" y="764"/>
                    <a:pt x="223" y="745"/>
                  </a:cubicBezTo>
                  <a:cubicBezTo>
                    <a:pt x="217" y="727"/>
                    <a:pt x="209" y="718"/>
                    <a:pt x="202" y="70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80"/>
            <p:cNvSpPr>
              <a:spLocks noEditPoints="1"/>
            </p:cNvSpPr>
            <p:nvPr/>
          </p:nvSpPr>
          <p:spPr bwMode="auto">
            <a:xfrm>
              <a:off x="1611313" y="1635125"/>
              <a:ext cx="446088" cy="509588"/>
            </a:xfrm>
            <a:custGeom>
              <a:avLst/>
              <a:gdLst>
                <a:gd name="T0" fmla="*/ 271 w 560"/>
                <a:gd name="T1" fmla="*/ 624 h 640"/>
                <a:gd name="T2" fmla="*/ 250 w 560"/>
                <a:gd name="T3" fmla="*/ 599 h 640"/>
                <a:gd name="T4" fmla="*/ 227 w 560"/>
                <a:gd name="T5" fmla="*/ 573 h 640"/>
                <a:gd name="T6" fmla="*/ 180 w 560"/>
                <a:gd name="T7" fmla="*/ 547 h 640"/>
                <a:gd name="T8" fmla="*/ 144 w 560"/>
                <a:gd name="T9" fmla="*/ 518 h 640"/>
                <a:gd name="T10" fmla="*/ 160 w 560"/>
                <a:gd name="T11" fmla="*/ 500 h 640"/>
                <a:gd name="T12" fmla="*/ 203 w 560"/>
                <a:gd name="T13" fmla="*/ 524 h 640"/>
                <a:gd name="T14" fmla="*/ 269 w 560"/>
                <a:gd name="T15" fmla="*/ 573 h 640"/>
                <a:gd name="T16" fmla="*/ 269 w 560"/>
                <a:gd name="T17" fmla="*/ 603 h 640"/>
                <a:gd name="T18" fmla="*/ 346 w 560"/>
                <a:gd name="T19" fmla="*/ 588 h 640"/>
                <a:gd name="T20" fmla="*/ 337 w 560"/>
                <a:gd name="T21" fmla="*/ 595 h 640"/>
                <a:gd name="T22" fmla="*/ 343 w 560"/>
                <a:gd name="T23" fmla="*/ 611 h 640"/>
                <a:gd name="T24" fmla="*/ 355 w 560"/>
                <a:gd name="T25" fmla="*/ 601 h 640"/>
                <a:gd name="T26" fmla="*/ 510 w 560"/>
                <a:gd name="T27" fmla="*/ 229 h 640"/>
                <a:gd name="T28" fmla="*/ 480 w 560"/>
                <a:gd name="T29" fmla="*/ 165 h 640"/>
                <a:gd name="T30" fmla="*/ 394 w 560"/>
                <a:gd name="T31" fmla="*/ 125 h 640"/>
                <a:gd name="T32" fmla="*/ 342 w 560"/>
                <a:gd name="T33" fmla="*/ 116 h 640"/>
                <a:gd name="T34" fmla="*/ 226 w 560"/>
                <a:gd name="T35" fmla="*/ 115 h 640"/>
                <a:gd name="T36" fmla="*/ 138 w 560"/>
                <a:gd name="T37" fmla="*/ 71 h 640"/>
                <a:gd name="T38" fmla="*/ 60 w 560"/>
                <a:gd name="T39" fmla="*/ 38 h 640"/>
                <a:gd name="T40" fmla="*/ 14 w 560"/>
                <a:gd name="T41" fmla="*/ 50 h 640"/>
                <a:gd name="T42" fmla="*/ 96 w 560"/>
                <a:gd name="T43" fmla="*/ 152 h 640"/>
                <a:gd name="T44" fmla="*/ 185 w 560"/>
                <a:gd name="T45" fmla="*/ 281 h 640"/>
                <a:gd name="T46" fmla="*/ 251 w 560"/>
                <a:gd name="T47" fmla="*/ 344 h 640"/>
                <a:gd name="T48" fmla="*/ 346 w 560"/>
                <a:gd name="T49" fmla="*/ 385 h 640"/>
                <a:gd name="T50" fmla="*/ 385 w 560"/>
                <a:gd name="T51" fmla="*/ 441 h 640"/>
                <a:gd name="T52" fmla="*/ 425 w 560"/>
                <a:gd name="T53" fmla="*/ 499 h 640"/>
                <a:gd name="T54" fmla="*/ 459 w 560"/>
                <a:gd name="T55" fmla="*/ 526 h 640"/>
                <a:gd name="T56" fmla="*/ 473 w 560"/>
                <a:gd name="T57" fmla="*/ 589 h 640"/>
                <a:gd name="T58" fmla="*/ 522 w 560"/>
                <a:gd name="T59" fmla="*/ 572 h 640"/>
                <a:gd name="T60" fmla="*/ 519 w 560"/>
                <a:gd name="T61" fmla="*/ 521 h 640"/>
                <a:gd name="T62" fmla="*/ 498 w 560"/>
                <a:gd name="T63" fmla="*/ 417 h 640"/>
                <a:gd name="T64" fmla="*/ 481 w 560"/>
                <a:gd name="T65" fmla="*/ 366 h 640"/>
                <a:gd name="T66" fmla="*/ 532 w 560"/>
                <a:gd name="T67" fmla="*/ 277 h 640"/>
                <a:gd name="T68" fmla="*/ 550 w 560"/>
                <a:gd name="T69" fmla="*/ 262 h 640"/>
                <a:gd name="T70" fmla="*/ 400 w 560"/>
                <a:gd name="T71" fmla="*/ 606 h 640"/>
                <a:gd name="T72" fmla="*/ 369 w 560"/>
                <a:gd name="T73" fmla="*/ 606 h 640"/>
                <a:gd name="T74" fmla="*/ 369 w 560"/>
                <a:gd name="T75" fmla="*/ 617 h 640"/>
                <a:gd name="T76" fmla="*/ 371 w 560"/>
                <a:gd name="T77" fmla="*/ 629 h 640"/>
                <a:gd name="T78" fmla="*/ 384 w 560"/>
                <a:gd name="T79" fmla="*/ 640 h 640"/>
                <a:gd name="T80" fmla="*/ 411 w 560"/>
                <a:gd name="T81" fmla="*/ 618 h 640"/>
                <a:gd name="T82" fmla="*/ 78 w 560"/>
                <a:gd name="T83" fmla="*/ 19 h 640"/>
                <a:gd name="T84" fmla="*/ 67 w 560"/>
                <a:gd name="T85" fmla="*/ 1 h 640"/>
                <a:gd name="T86" fmla="*/ 66 w 560"/>
                <a:gd name="T87" fmla="*/ 25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0" h="640">
                  <a:moveTo>
                    <a:pt x="274" y="614"/>
                  </a:moveTo>
                  <a:cubicBezTo>
                    <a:pt x="276" y="617"/>
                    <a:pt x="281" y="637"/>
                    <a:pt x="281" y="637"/>
                  </a:cubicBezTo>
                  <a:cubicBezTo>
                    <a:pt x="281" y="637"/>
                    <a:pt x="274" y="626"/>
                    <a:pt x="271" y="624"/>
                  </a:cubicBezTo>
                  <a:cubicBezTo>
                    <a:pt x="268" y="622"/>
                    <a:pt x="258" y="610"/>
                    <a:pt x="258" y="610"/>
                  </a:cubicBezTo>
                  <a:cubicBezTo>
                    <a:pt x="250" y="600"/>
                    <a:pt x="250" y="600"/>
                    <a:pt x="250" y="600"/>
                  </a:cubicBezTo>
                  <a:cubicBezTo>
                    <a:pt x="250" y="600"/>
                    <a:pt x="250" y="599"/>
                    <a:pt x="250" y="599"/>
                  </a:cubicBezTo>
                  <a:cubicBezTo>
                    <a:pt x="237" y="586"/>
                    <a:pt x="237" y="586"/>
                    <a:pt x="237" y="586"/>
                  </a:cubicBezTo>
                  <a:cubicBezTo>
                    <a:pt x="237" y="586"/>
                    <a:pt x="237" y="585"/>
                    <a:pt x="237" y="585"/>
                  </a:cubicBezTo>
                  <a:cubicBezTo>
                    <a:pt x="236" y="584"/>
                    <a:pt x="229" y="575"/>
                    <a:pt x="227" y="573"/>
                  </a:cubicBezTo>
                  <a:cubicBezTo>
                    <a:pt x="226" y="571"/>
                    <a:pt x="197" y="555"/>
                    <a:pt x="194" y="554"/>
                  </a:cubicBezTo>
                  <a:cubicBezTo>
                    <a:pt x="194" y="554"/>
                    <a:pt x="194" y="553"/>
                    <a:pt x="194" y="553"/>
                  </a:cubicBezTo>
                  <a:cubicBezTo>
                    <a:pt x="192" y="553"/>
                    <a:pt x="181" y="547"/>
                    <a:pt x="180" y="547"/>
                  </a:cubicBezTo>
                  <a:cubicBezTo>
                    <a:pt x="178" y="547"/>
                    <a:pt x="165" y="542"/>
                    <a:pt x="160" y="541"/>
                  </a:cubicBezTo>
                  <a:cubicBezTo>
                    <a:pt x="159" y="540"/>
                    <a:pt x="158" y="539"/>
                    <a:pt x="158" y="538"/>
                  </a:cubicBezTo>
                  <a:cubicBezTo>
                    <a:pt x="154" y="534"/>
                    <a:pt x="144" y="519"/>
                    <a:pt x="144" y="518"/>
                  </a:cubicBezTo>
                  <a:cubicBezTo>
                    <a:pt x="144" y="516"/>
                    <a:pt x="135" y="505"/>
                    <a:pt x="144" y="505"/>
                  </a:cubicBezTo>
                  <a:cubicBezTo>
                    <a:pt x="154" y="505"/>
                    <a:pt x="154" y="505"/>
                    <a:pt x="154" y="505"/>
                  </a:cubicBezTo>
                  <a:cubicBezTo>
                    <a:pt x="157" y="505"/>
                    <a:pt x="160" y="503"/>
                    <a:pt x="160" y="500"/>
                  </a:cubicBezTo>
                  <a:cubicBezTo>
                    <a:pt x="161" y="496"/>
                    <a:pt x="166" y="495"/>
                    <a:pt x="170" y="497"/>
                  </a:cubicBezTo>
                  <a:cubicBezTo>
                    <a:pt x="176" y="501"/>
                    <a:pt x="183" y="507"/>
                    <a:pt x="184" y="507"/>
                  </a:cubicBezTo>
                  <a:cubicBezTo>
                    <a:pt x="186" y="508"/>
                    <a:pt x="195" y="517"/>
                    <a:pt x="203" y="524"/>
                  </a:cubicBezTo>
                  <a:cubicBezTo>
                    <a:pt x="212" y="531"/>
                    <a:pt x="224" y="539"/>
                    <a:pt x="233" y="547"/>
                  </a:cubicBezTo>
                  <a:cubicBezTo>
                    <a:pt x="241" y="555"/>
                    <a:pt x="254" y="561"/>
                    <a:pt x="259" y="565"/>
                  </a:cubicBezTo>
                  <a:cubicBezTo>
                    <a:pt x="265" y="568"/>
                    <a:pt x="270" y="570"/>
                    <a:pt x="269" y="573"/>
                  </a:cubicBezTo>
                  <a:cubicBezTo>
                    <a:pt x="268" y="577"/>
                    <a:pt x="262" y="585"/>
                    <a:pt x="261" y="587"/>
                  </a:cubicBezTo>
                  <a:cubicBezTo>
                    <a:pt x="259" y="590"/>
                    <a:pt x="256" y="587"/>
                    <a:pt x="258" y="592"/>
                  </a:cubicBezTo>
                  <a:cubicBezTo>
                    <a:pt x="260" y="596"/>
                    <a:pt x="267" y="601"/>
                    <a:pt x="269" y="603"/>
                  </a:cubicBezTo>
                  <a:cubicBezTo>
                    <a:pt x="271" y="605"/>
                    <a:pt x="272" y="610"/>
                    <a:pt x="274" y="614"/>
                  </a:cubicBezTo>
                  <a:close/>
                  <a:moveTo>
                    <a:pt x="355" y="588"/>
                  </a:moveTo>
                  <a:cubicBezTo>
                    <a:pt x="352" y="588"/>
                    <a:pt x="348" y="586"/>
                    <a:pt x="346" y="588"/>
                  </a:cubicBezTo>
                  <a:cubicBezTo>
                    <a:pt x="346" y="588"/>
                    <a:pt x="344" y="589"/>
                    <a:pt x="343" y="589"/>
                  </a:cubicBezTo>
                  <a:cubicBezTo>
                    <a:pt x="340" y="589"/>
                    <a:pt x="337" y="592"/>
                    <a:pt x="337" y="595"/>
                  </a:cubicBezTo>
                  <a:cubicBezTo>
                    <a:pt x="337" y="595"/>
                    <a:pt x="337" y="595"/>
                    <a:pt x="337" y="595"/>
                  </a:cubicBezTo>
                  <a:cubicBezTo>
                    <a:pt x="337" y="596"/>
                    <a:pt x="337" y="596"/>
                    <a:pt x="337" y="597"/>
                  </a:cubicBezTo>
                  <a:cubicBezTo>
                    <a:pt x="339" y="607"/>
                    <a:pt x="339" y="607"/>
                    <a:pt x="339" y="607"/>
                  </a:cubicBezTo>
                  <a:cubicBezTo>
                    <a:pt x="339" y="609"/>
                    <a:pt x="341" y="610"/>
                    <a:pt x="343" y="611"/>
                  </a:cubicBezTo>
                  <a:cubicBezTo>
                    <a:pt x="345" y="612"/>
                    <a:pt x="347" y="612"/>
                    <a:pt x="348" y="612"/>
                  </a:cubicBezTo>
                  <a:cubicBezTo>
                    <a:pt x="350" y="612"/>
                    <a:pt x="354" y="605"/>
                    <a:pt x="355" y="602"/>
                  </a:cubicBezTo>
                  <a:cubicBezTo>
                    <a:pt x="355" y="602"/>
                    <a:pt x="355" y="601"/>
                    <a:pt x="355" y="601"/>
                  </a:cubicBezTo>
                  <a:cubicBezTo>
                    <a:pt x="356" y="598"/>
                    <a:pt x="358" y="588"/>
                    <a:pt x="355" y="588"/>
                  </a:cubicBezTo>
                  <a:close/>
                  <a:moveTo>
                    <a:pt x="553" y="241"/>
                  </a:moveTo>
                  <a:cubicBezTo>
                    <a:pt x="552" y="240"/>
                    <a:pt x="512" y="232"/>
                    <a:pt x="510" y="229"/>
                  </a:cubicBezTo>
                  <a:cubicBezTo>
                    <a:pt x="509" y="227"/>
                    <a:pt x="496" y="195"/>
                    <a:pt x="496" y="194"/>
                  </a:cubicBezTo>
                  <a:cubicBezTo>
                    <a:pt x="496" y="193"/>
                    <a:pt x="491" y="182"/>
                    <a:pt x="488" y="175"/>
                  </a:cubicBezTo>
                  <a:cubicBezTo>
                    <a:pt x="487" y="171"/>
                    <a:pt x="484" y="167"/>
                    <a:pt x="480" y="165"/>
                  </a:cubicBezTo>
                  <a:cubicBezTo>
                    <a:pt x="473" y="159"/>
                    <a:pt x="459" y="150"/>
                    <a:pt x="456" y="145"/>
                  </a:cubicBezTo>
                  <a:cubicBezTo>
                    <a:pt x="451" y="139"/>
                    <a:pt x="433" y="111"/>
                    <a:pt x="430" y="111"/>
                  </a:cubicBezTo>
                  <a:cubicBezTo>
                    <a:pt x="428" y="111"/>
                    <a:pt x="396" y="123"/>
                    <a:pt x="394" y="125"/>
                  </a:cubicBezTo>
                  <a:cubicBezTo>
                    <a:pt x="392" y="128"/>
                    <a:pt x="377" y="141"/>
                    <a:pt x="375" y="140"/>
                  </a:cubicBezTo>
                  <a:cubicBezTo>
                    <a:pt x="373" y="140"/>
                    <a:pt x="365" y="131"/>
                    <a:pt x="359" y="124"/>
                  </a:cubicBezTo>
                  <a:cubicBezTo>
                    <a:pt x="354" y="119"/>
                    <a:pt x="348" y="116"/>
                    <a:pt x="342" y="116"/>
                  </a:cubicBezTo>
                  <a:cubicBezTo>
                    <a:pt x="333" y="115"/>
                    <a:pt x="322" y="115"/>
                    <a:pt x="321" y="116"/>
                  </a:cubicBezTo>
                  <a:cubicBezTo>
                    <a:pt x="319" y="118"/>
                    <a:pt x="280" y="124"/>
                    <a:pt x="275" y="123"/>
                  </a:cubicBezTo>
                  <a:cubicBezTo>
                    <a:pt x="271" y="122"/>
                    <a:pt x="228" y="115"/>
                    <a:pt x="226" y="115"/>
                  </a:cubicBezTo>
                  <a:cubicBezTo>
                    <a:pt x="224" y="115"/>
                    <a:pt x="209" y="110"/>
                    <a:pt x="203" y="111"/>
                  </a:cubicBezTo>
                  <a:cubicBezTo>
                    <a:pt x="198" y="113"/>
                    <a:pt x="183" y="103"/>
                    <a:pt x="177" y="99"/>
                  </a:cubicBezTo>
                  <a:cubicBezTo>
                    <a:pt x="170" y="94"/>
                    <a:pt x="145" y="76"/>
                    <a:pt x="138" y="71"/>
                  </a:cubicBezTo>
                  <a:cubicBezTo>
                    <a:pt x="132" y="67"/>
                    <a:pt x="102" y="50"/>
                    <a:pt x="90" y="43"/>
                  </a:cubicBezTo>
                  <a:cubicBezTo>
                    <a:pt x="88" y="41"/>
                    <a:pt x="85" y="40"/>
                    <a:pt x="81" y="40"/>
                  </a:cubicBezTo>
                  <a:cubicBezTo>
                    <a:pt x="74" y="39"/>
                    <a:pt x="62" y="38"/>
                    <a:pt x="60" y="38"/>
                  </a:cubicBezTo>
                  <a:cubicBezTo>
                    <a:pt x="58" y="38"/>
                    <a:pt x="43" y="36"/>
                    <a:pt x="38" y="35"/>
                  </a:cubicBezTo>
                  <a:cubicBezTo>
                    <a:pt x="38" y="35"/>
                    <a:pt x="37" y="35"/>
                    <a:pt x="36" y="35"/>
                  </a:cubicBezTo>
                  <a:cubicBezTo>
                    <a:pt x="30" y="33"/>
                    <a:pt x="0" y="27"/>
                    <a:pt x="14" y="50"/>
                  </a:cubicBezTo>
                  <a:cubicBezTo>
                    <a:pt x="29" y="75"/>
                    <a:pt x="46" y="92"/>
                    <a:pt x="49" y="95"/>
                  </a:cubicBezTo>
                  <a:cubicBezTo>
                    <a:pt x="53" y="97"/>
                    <a:pt x="71" y="101"/>
                    <a:pt x="72" y="106"/>
                  </a:cubicBezTo>
                  <a:cubicBezTo>
                    <a:pt x="72" y="111"/>
                    <a:pt x="93" y="149"/>
                    <a:pt x="96" y="152"/>
                  </a:cubicBezTo>
                  <a:cubicBezTo>
                    <a:pt x="100" y="154"/>
                    <a:pt x="100" y="192"/>
                    <a:pt x="105" y="196"/>
                  </a:cubicBezTo>
                  <a:cubicBezTo>
                    <a:pt x="109" y="201"/>
                    <a:pt x="120" y="203"/>
                    <a:pt x="129" y="223"/>
                  </a:cubicBezTo>
                  <a:cubicBezTo>
                    <a:pt x="138" y="242"/>
                    <a:pt x="180" y="276"/>
                    <a:pt x="185" y="281"/>
                  </a:cubicBezTo>
                  <a:cubicBezTo>
                    <a:pt x="189" y="286"/>
                    <a:pt x="196" y="294"/>
                    <a:pt x="205" y="299"/>
                  </a:cubicBezTo>
                  <a:cubicBezTo>
                    <a:pt x="214" y="303"/>
                    <a:pt x="232" y="315"/>
                    <a:pt x="236" y="323"/>
                  </a:cubicBezTo>
                  <a:cubicBezTo>
                    <a:pt x="240" y="331"/>
                    <a:pt x="243" y="335"/>
                    <a:pt x="251" y="344"/>
                  </a:cubicBezTo>
                  <a:cubicBezTo>
                    <a:pt x="259" y="353"/>
                    <a:pt x="261" y="362"/>
                    <a:pt x="270" y="363"/>
                  </a:cubicBezTo>
                  <a:cubicBezTo>
                    <a:pt x="279" y="363"/>
                    <a:pt x="315" y="362"/>
                    <a:pt x="317" y="363"/>
                  </a:cubicBezTo>
                  <a:cubicBezTo>
                    <a:pt x="319" y="363"/>
                    <a:pt x="346" y="385"/>
                    <a:pt x="346" y="385"/>
                  </a:cubicBezTo>
                  <a:cubicBezTo>
                    <a:pt x="346" y="385"/>
                    <a:pt x="353" y="390"/>
                    <a:pt x="357" y="393"/>
                  </a:cubicBezTo>
                  <a:cubicBezTo>
                    <a:pt x="360" y="396"/>
                    <a:pt x="371" y="416"/>
                    <a:pt x="373" y="422"/>
                  </a:cubicBezTo>
                  <a:cubicBezTo>
                    <a:pt x="374" y="427"/>
                    <a:pt x="378" y="441"/>
                    <a:pt x="385" y="441"/>
                  </a:cubicBezTo>
                  <a:cubicBezTo>
                    <a:pt x="392" y="441"/>
                    <a:pt x="400" y="440"/>
                    <a:pt x="401" y="441"/>
                  </a:cubicBezTo>
                  <a:cubicBezTo>
                    <a:pt x="403" y="442"/>
                    <a:pt x="411" y="466"/>
                    <a:pt x="414" y="474"/>
                  </a:cubicBezTo>
                  <a:cubicBezTo>
                    <a:pt x="416" y="482"/>
                    <a:pt x="422" y="498"/>
                    <a:pt x="425" y="499"/>
                  </a:cubicBezTo>
                  <a:cubicBezTo>
                    <a:pt x="426" y="500"/>
                    <a:pt x="431" y="500"/>
                    <a:pt x="435" y="500"/>
                  </a:cubicBezTo>
                  <a:cubicBezTo>
                    <a:pt x="447" y="500"/>
                    <a:pt x="456" y="508"/>
                    <a:pt x="458" y="519"/>
                  </a:cubicBezTo>
                  <a:cubicBezTo>
                    <a:pt x="459" y="526"/>
                    <a:pt x="459" y="526"/>
                    <a:pt x="459" y="526"/>
                  </a:cubicBezTo>
                  <a:cubicBezTo>
                    <a:pt x="460" y="534"/>
                    <a:pt x="457" y="541"/>
                    <a:pt x="451" y="547"/>
                  </a:cubicBezTo>
                  <a:cubicBezTo>
                    <a:pt x="446" y="551"/>
                    <a:pt x="443" y="557"/>
                    <a:pt x="447" y="564"/>
                  </a:cubicBezTo>
                  <a:cubicBezTo>
                    <a:pt x="456" y="578"/>
                    <a:pt x="470" y="589"/>
                    <a:pt x="473" y="589"/>
                  </a:cubicBezTo>
                  <a:cubicBezTo>
                    <a:pt x="474" y="590"/>
                    <a:pt x="494" y="591"/>
                    <a:pt x="510" y="592"/>
                  </a:cubicBezTo>
                  <a:cubicBezTo>
                    <a:pt x="510" y="590"/>
                    <a:pt x="510" y="588"/>
                    <a:pt x="511" y="586"/>
                  </a:cubicBezTo>
                  <a:cubicBezTo>
                    <a:pt x="522" y="572"/>
                    <a:pt x="522" y="572"/>
                    <a:pt x="522" y="572"/>
                  </a:cubicBezTo>
                  <a:cubicBezTo>
                    <a:pt x="523" y="570"/>
                    <a:pt x="523" y="569"/>
                    <a:pt x="523" y="567"/>
                  </a:cubicBezTo>
                  <a:cubicBezTo>
                    <a:pt x="519" y="523"/>
                    <a:pt x="519" y="523"/>
                    <a:pt x="519" y="523"/>
                  </a:cubicBezTo>
                  <a:cubicBezTo>
                    <a:pt x="519" y="522"/>
                    <a:pt x="519" y="522"/>
                    <a:pt x="519" y="521"/>
                  </a:cubicBezTo>
                  <a:cubicBezTo>
                    <a:pt x="504" y="471"/>
                    <a:pt x="504" y="471"/>
                    <a:pt x="504" y="471"/>
                  </a:cubicBezTo>
                  <a:cubicBezTo>
                    <a:pt x="504" y="470"/>
                    <a:pt x="504" y="470"/>
                    <a:pt x="504" y="469"/>
                  </a:cubicBezTo>
                  <a:cubicBezTo>
                    <a:pt x="498" y="417"/>
                    <a:pt x="498" y="417"/>
                    <a:pt x="498" y="417"/>
                  </a:cubicBezTo>
                  <a:cubicBezTo>
                    <a:pt x="498" y="417"/>
                    <a:pt x="498" y="416"/>
                    <a:pt x="498" y="416"/>
                  </a:cubicBezTo>
                  <a:cubicBezTo>
                    <a:pt x="480" y="372"/>
                    <a:pt x="480" y="372"/>
                    <a:pt x="480" y="372"/>
                  </a:cubicBezTo>
                  <a:cubicBezTo>
                    <a:pt x="480" y="370"/>
                    <a:pt x="480" y="368"/>
                    <a:pt x="481" y="366"/>
                  </a:cubicBezTo>
                  <a:cubicBezTo>
                    <a:pt x="502" y="327"/>
                    <a:pt x="502" y="327"/>
                    <a:pt x="502" y="327"/>
                  </a:cubicBezTo>
                  <a:cubicBezTo>
                    <a:pt x="530" y="278"/>
                    <a:pt x="530" y="278"/>
                    <a:pt x="530" y="278"/>
                  </a:cubicBezTo>
                  <a:cubicBezTo>
                    <a:pt x="530" y="278"/>
                    <a:pt x="531" y="277"/>
                    <a:pt x="532" y="277"/>
                  </a:cubicBezTo>
                  <a:cubicBezTo>
                    <a:pt x="532" y="277"/>
                    <a:pt x="532" y="277"/>
                    <a:pt x="532" y="277"/>
                  </a:cubicBezTo>
                  <a:cubicBezTo>
                    <a:pt x="532" y="276"/>
                    <a:pt x="533" y="276"/>
                    <a:pt x="534" y="275"/>
                  </a:cubicBezTo>
                  <a:cubicBezTo>
                    <a:pt x="537" y="269"/>
                    <a:pt x="543" y="263"/>
                    <a:pt x="550" y="262"/>
                  </a:cubicBezTo>
                  <a:cubicBezTo>
                    <a:pt x="554" y="261"/>
                    <a:pt x="557" y="259"/>
                    <a:pt x="558" y="257"/>
                  </a:cubicBezTo>
                  <a:cubicBezTo>
                    <a:pt x="560" y="252"/>
                    <a:pt x="555" y="241"/>
                    <a:pt x="553" y="241"/>
                  </a:cubicBezTo>
                  <a:close/>
                  <a:moveTo>
                    <a:pt x="400" y="606"/>
                  </a:moveTo>
                  <a:cubicBezTo>
                    <a:pt x="394" y="602"/>
                    <a:pt x="388" y="601"/>
                    <a:pt x="382" y="602"/>
                  </a:cubicBezTo>
                  <a:cubicBezTo>
                    <a:pt x="377" y="603"/>
                    <a:pt x="376" y="602"/>
                    <a:pt x="374" y="602"/>
                  </a:cubicBezTo>
                  <a:cubicBezTo>
                    <a:pt x="373" y="602"/>
                    <a:pt x="371" y="604"/>
                    <a:pt x="369" y="606"/>
                  </a:cubicBezTo>
                  <a:cubicBezTo>
                    <a:pt x="369" y="607"/>
                    <a:pt x="368" y="609"/>
                    <a:pt x="368" y="610"/>
                  </a:cubicBezTo>
                  <a:cubicBezTo>
                    <a:pt x="368" y="615"/>
                    <a:pt x="368" y="615"/>
                    <a:pt x="368" y="615"/>
                  </a:cubicBezTo>
                  <a:cubicBezTo>
                    <a:pt x="368" y="616"/>
                    <a:pt x="368" y="616"/>
                    <a:pt x="369" y="617"/>
                  </a:cubicBezTo>
                  <a:cubicBezTo>
                    <a:pt x="370" y="620"/>
                    <a:pt x="370" y="620"/>
                    <a:pt x="370" y="620"/>
                  </a:cubicBezTo>
                  <a:cubicBezTo>
                    <a:pt x="370" y="621"/>
                    <a:pt x="371" y="622"/>
                    <a:pt x="371" y="623"/>
                  </a:cubicBezTo>
                  <a:cubicBezTo>
                    <a:pt x="371" y="629"/>
                    <a:pt x="371" y="629"/>
                    <a:pt x="371" y="629"/>
                  </a:cubicBezTo>
                  <a:cubicBezTo>
                    <a:pt x="371" y="631"/>
                    <a:pt x="372" y="633"/>
                    <a:pt x="373" y="634"/>
                  </a:cubicBezTo>
                  <a:cubicBezTo>
                    <a:pt x="380" y="639"/>
                    <a:pt x="380" y="639"/>
                    <a:pt x="380" y="639"/>
                  </a:cubicBezTo>
                  <a:cubicBezTo>
                    <a:pt x="381" y="640"/>
                    <a:pt x="382" y="640"/>
                    <a:pt x="384" y="640"/>
                  </a:cubicBezTo>
                  <a:cubicBezTo>
                    <a:pt x="399" y="640"/>
                    <a:pt x="399" y="640"/>
                    <a:pt x="399" y="640"/>
                  </a:cubicBezTo>
                  <a:cubicBezTo>
                    <a:pt x="402" y="640"/>
                    <a:pt x="404" y="637"/>
                    <a:pt x="405" y="632"/>
                  </a:cubicBezTo>
                  <a:cubicBezTo>
                    <a:pt x="406" y="628"/>
                    <a:pt x="407" y="630"/>
                    <a:pt x="411" y="618"/>
                  </a:cubicBezTo>
                  <a:cubicBezTo>
                    <a:pt x="414" y="605"/>
                    <a:pt x="405" y="609"/>
                    <a:pt x="400" y="606"/>
                  </a:cubicBezTo>
                  <a:close/>
                  <a:moveTo>
                    <a:pt x="66" y="25"/>
                  </a:moveTo>
                  <a:cubicBezTo>
                    <a:pt x="71" y="25"/>
                    <a:pt x="75" y="22"/>
                    <a:pt x="78" y="19"/>
                  </a:cubicBezTo>
                  <a:cubicBezTo>
                    <a:pt x="82" y="16"/>
                    <a:pt x="79" y="11"/>
                    <a:pt x="79" y="11"/>
                  </a:cubicBezTo>
                  <a:cubicBezTo>
                    <a:pt x="79" y="11"/>
                    <a:pt x="75" y="2"/>
                    <a:pt x="74" y="1"/>
                  </a:cubicBezTo>
                  <a:cubicBezTo>
                    <a:pt x="74" y="0"/>
                    <a:pt x="68" y="1"/>
                    <a:pt x="67" y="1"/>
                  </a:cubicBezTo>
                  <a:cubicBezTo>
                    <a:pt x="67" y="1"/>
                    <a:pt x="47" y="12"/>
                    <a:pt x="47" y="13"/>
                  </a:cubicBezTo>
                  <a:cubicBezTo>
                    <a:pt x="47" y="14"/>
                    <a:pt x="50" y="21"/>
                    <a:pt x="53" y="23"/>
                  </a:cubicBezTo>
                  <a:cubicBezTo>
                    <a:pt x="56" y="26"/>
                    <a:pt x="60" y="25"/>
                    <a:pt x="6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81"/>
            <p:cNvSpPr>
              <a:spLocks noEditPoints="1"/>
            </p:cNvSpPr>
            <p:nvPr/>
          </p:nvSpPr>
          <p:spPr bwMode="auto">
            <a:xfrm>
              <a:off x="4941888" y="2762250"/>
              <a:ext cx="444500" cy="450850"/>
            </a:xfrm>
            <a:custGeom>
              <a:avLst/>
              <a:gdLst>
                <a:gd name="T0" fmla="*/ 121 w 560"/>
                <a:gd name="T1" fmla="*/ 316 h 568"/>
                <a:gd name="T2" fmla="*/ 167 w 560"/>
                <a:gd name="T3" fmla="*/ 329 h 568"/>
                <a:gd name="T4" fmla="*/ 187 w 560"/>
                <a:gd name="T5" fmla="*/ 299 h 568"/>
                <a:gd name="T6" fmla="*/ 282 w 560"/>
                <a:gd name="T7" fmla="*/ 259 h 568"/>
                <a:gd name="T8" fmla="*/ 302 w 560"/>
                <a:gd name="T9" fmla="*/ 240 h 568"/>
                <a:gd name="T10" fmla="*/ 302 w 560"/>
                <a:gd name="T11" fmla="*/ 215 h 568"/>
                <a:gd name="T12" fmla="*/ 267 w 560"/>
                <a:gd name="T13" fmla="*/ 179 h 568"/>
                <a:gd name="T14" fmla="*/ 232 w 560"/>
                <a:gd name="T15" fmla="*/ 133 h 568"/>
                <a:gd name="T16" fmla="*/ 216 w 560"/>
                <a:gd name="T17" fmla="*/ 101 h 568"/>
                <a:gd name="T18" fmla="*/ 224 w 560"/>
                <a:gd name="T19" fmla="*/ 77 h 568"/>
                <a:gd name="T20" fmla="*/ 196 w 560"/>
                <a:gd name="T21" fmla="*/ 45 h 568"/>
                <a:gd name="T22" fmla="*/ 126 w 560"/>
                <a:gd name="T23" fmla="*/ 33 h 568"/>
                <a:gd name="T24" fmla="*/ 42 w 560"/>
                <a:gd name="T25" fmla="*/ 2 h 568"/>
                <a:gd name="T26" fmla="*/ 5 w 560"/>
                <a:gd name="T27" fmla="*/ 90 h 568"/>
                <a:gd name="T28" fmla="*/ 52 w 560"/>
                <a:gd name="T29" fmla="*/ 163 h 568"/>
                <a:gd name="T30" fmla="*/ 108 w 560"/>
                <a:gd name="T31" fmla="*/ 186 h 568"/>
                <a:gd name="T32" fmla="*/ 106 w 560"/>
                <a:gd name="T33" fmla="*/ 267 h 568"/>
                <a:gd name="T34" fmla="*/ 105 w 560"/>
                <a:gd name="T35" fmla="*/ 309 h 568"/>
                <a:gd name="T36" fmla="*/ 346 w 560"/>
                <a:gd name="T37" fmla="*/ 125 h 568"/>
                <a:gd name="T38" fmla="*/ 356 w 560"/>
                <a:gd name="T39" fmla="*/ 119 h 568"/>
                <a:gd name="T40" fmla="*/ 276 w 560"/>
                <a:gd name="T41" fmla="*/ 137 h 568"/>
                <a:gd name="T42" fmla="*/ 254 w 560"/>
                <a:gd name="T43" fmla="*/ 109 h 568"/>
                <a:gd name="T44" fmla="*/ 363 w 560"/>
                <a:gd name="T45" fmla="*/ 188 h 568"/>
                <a:gd name="T46" fmla="*/ 332 w 560"/>
                <a:gd name="T47" fmla="*/ 199 h 568"/>
                <a:gd name="T48" fmla="*/ 357 w 560"/>
                <a:gd name="T49" fmla="*/ 236 h 568"/>
                <a:gd name="T50" fmla="*/ 380 w 560"/>
                <a:gd name="T51" fmla="*/ 194 h 568"/>
                <a:gd name="T52" fmla="*/ 343 w 560"/>
                <a:gd name="T53" fmla="*/ 258 h 568"/>
                <a:gd name="T54" fmla="*/ 311 w 560"/>
                <a:gd name="T55" fmla="*/ 304 h 568"/>
                <a:gd name="T56" fmla="*/ 307 w 560"/>
                <a:gd name="T57" fmla="*/ 363 h 568"/>
                <a:gd name="T58" fmla="*/ 279 w 560"/>
                <a:gd name="T59" fmla="*/ 422 h 568"/>
                <a:gd name="T60" fmla="*/ 321 w 560"/>
                <a:gd name="T61" fmla="*/ 446 h 568"/>
                <a:gd name="T62" fmla="*/ 363 w 560"/>
                <a:gd name="T63" fmla="*/ 385 h 568"/>
                <a:gd name="T64" fmla="*/ 337 w 560"/>
                <a:gd name="T65" fmla="*/ 325 h 568"/>
                <a:gd name="T66" fmla="*/ 371 w 560"/>
                <a:gd name="T67" fmla="*/ 304 h 568"/>
                <a:gd name="T68" fmla="*/ 281 w 560"/>
                <a:gd name="T69" fmla="*/ 371 h 568"/>
                <a:gd name="T70" fmla="*/ 295 w 560"/>
                <a:gd name="T71" fmla="*/ 318 h 568"/>
                <a:gd name="T72" fmla="*/ 280 w 560"/>
                <a:gd name="T73" fmla="*/ 291 h 568"/>
                <a:gd name="T74" fmla="*/ 234 w 560"/>
                <a:gd name="T75" fmla="*/ 314 h 568"/>
                <a:gd name="T76" fmla="*/ 241 w 560"/>
                <a:gd name="T77" fmla="*/ 349 h 568"/>
                <a:gd name="T78" fmla="*/ 232 w 560"/>
                <a:gd name="T79" fmla="*/ 400 h 568"/>
                <a:gd name="T80" fmla="*/ 259 w 560"/>
                <a:gd name="T81" fmla="*/ 396 h 568"/>
                <a:gd name="T82" fmla="*/ 281 w 560"/>
                <a:gd name="T83" fmla="*/ 371 h 568"/>
                <a:gd name="T84" fmla="*/ 161 w 560"/>
                <a:gd name="T85" fmla="*/ 367 h 568"/>
                <a:gd name="T86" fmla="*/ 192 w 560"/>
                <a:gd name="T87" fmla="*/ 441 h 568"/>
                <a:gd name="T88" fmla="*/ 440 w 560"/>
                <a:gd name="T89" fmla="*/ 389 h 568"/>
                <a:gd name="T90" fmla="*/ 436 w 560"/>
                <a:gd name="T91" fmla="*/ 421 h 568"/>
                <a:gd name="T92" fmla="*/ 450 w 560"/>
                <a:gd name="T93" fmla="*/ 406 h 568"/>
                <a:gd name="T94" fmla="*/ 446 w 560"/>
                <a:gd name="T95" fmla="*/ 462 h 568"/>
                <a:gd name="T96" fmla="*/ 469 w 560"/>
                <a:gd name="T97" fmla="*/ 447 h 568"/>
                <a:gd name="T98" fmla="*/ 491 w 560"/>
                <a:gd name="T99" fmla="*/ 486 h 568"/>
                <a:gd name="T100" fmla="*/ 514 w 560"/>
                <a:gd name="T101" fmla="*/ 512 h 568"/>
                <a:gd name="T102" fmla="*/ 517 w 560"/>
                <a:gd name="T103" fmla="*/ 482 h 568"/>
                <a:gd name="T104" fmla="*/ 540 w 560"/>
                <a:gd name="T105" fmla="*/ 526 h 568"/>
                <a:gd name="T106" fmla="*/ 537 w 560"/>
                <a:gd name="T107" fmla="*/ 542 h 568"/>
                <a:gd name="T108" fmla="*/ 559 w 560"/>
                <a:gd name="T109" fmla="*/ 544 h 568"/>
                <a:gd name="T110" fmla="*/ 326 w 560"/>
                <a:gd name="T111" fmla="*/ 95 h 568"/>
                <a:gd name="T112" fmla="*/ 299 w 560"/>
                <a:gd name="T113" fmla="*/ 79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0" h="568">
                  <a:moveTo>
                    <a:pt x="109" y="314"/>
                  </a:moveTo>
                  <a:cubicBezTo>
                    <a:pt x="111" y="316"/>
                    <a:pt x="111" y="316"/>
                    <a:pt x="111" y="316"/>
                  </a:cubicBezTo>
                  <a:cubicBezTo>
                    <a:pt x="111" y="316"/>
                    <a:pt x="108" y="315"/>
                    <a:pt x="109" y="314"/>
                  </a:cubicBezTo>
                  <a:close/>
                  <a:moveTo>
                    <a:pt x="121" y="316"/>
                  </a:moveTo>
                  <a:cubicBezTo>
                    <a:pt x="137" y="321"/>
                    <a:pt x="153" y="327"/>
                    <a:pt x="158" y="329"/>
                  </a:cubicBezTo>
                  <a:cubicBezTo>
                    <a:pt x="160" y="329"/>
                    <a:pt x="161" y="330"/>
                    <a:pt x="162" y="330"/>
                  </a:cubicBezTo>
                  <a:cubicBezTo>
                    <a:pt x="165" y="330"/>
                    <a:pt x="165" y="330"/>
                    <a:pt x="165" y="330"/>
                  </a:cubicBezTo>
                  <a:cubicBezTo>
                    <a:pt x="166" y="330"/>
                    <a:pt x="167" y="329"/>
                    <a:pt x="167" y="329"/>
                  </a:cubicBezTo>
                  <a:cubicBezTo>
                    <a:pt x="185" y="325"/>
                    <a:pt x="185" y="325"/>
                    <a:pt x="185" y="325"/>
                  </a:cubicBezTo>
                  <a:cubicBezTo>
                    <a:pt x="191" y="324"/>
                    <a:pt x="195" y="317"/>
                    <a:pt x="192" y="311"/>
                  </a:cubicBezTo>
                  <a:cubicBezTo>
                    <a:pt x="188" y="302"/>
                    <a:pt x="188" y="302"/>
                    <a:pt x="188" y="302"/>
                  </a:cubicBezTo>
                  <a:cubicBezTo>
                    <a:pt x="187" y="301"/>
                    <a:pt x="187" y="300"/>
                    <a:pt x="187" y="299"/>
                  </a:cubicBezTo>
                  <a:cubicBezTo>
                    <a:pt x="186" y="293"/>
                    <a:pt x="186" y="278"/>
                    <a:pt x="189" y="276"/>
                  </a:cubicBezTo>
                  <a:cubicBezTo>
                    <a:pt x="193" y="274"/>
                    <a:pt x="227" y="257"/>
                    <a:pt x="232" y="257"/>
                  </a:cubicBezTo>
                  <a:cubicBezTo>
                    <a:pt x="238" y="257"/>
                    <a:pt x="258" y="257"/>
                    <a:pt x="264" y="257"/>
                  </a:cubicBezTo>
                  <a:cubicBezTo>
                    <a:pt x="268" y="257"/>
                    <a:pt x="276" y="258"/>
                    <a:pt x="282" y="259"/>
                  </a:cubicBezTo>
                  <a:cubicBezTo>
                    <a:pt x="288" y="259"/>
                    <a:pt x="293" y="254"/>
                    <a:pt x="293" y="248"/>
                  </a:cubicBezTo>
                  <a:cubicBezTo>
                    <a:pt x="293" y="242"/>
                    <a:pt x="293" y="242"/>
                    <a:pt x="293" y="242"/>
                  </a:cubicBezTo>
                  <a:cubicBezTo>
                    <a:pt x="293" y="235"/>
                    <a:pt x="293" y="235"/>
                    <a:pt x="293" y="235"/>
                  </a:cubicBezTo>
                  <a:cubicBezTo>
                    <a:pt x="302" y="240"/>
                    <a:pt x="302" y="240"/>
                    <a:pt x="302" y="240"/>
                  </a:cubicBezTo>
                  <a:cubicBezTo>
                    <a:pt x="308" y="243"/>
                    <a:pt x="315" y="240"/>
                    <a:pt x="317" y="233"/>
                  </a:cubicBezTo>
                  <a:cubicBezTo>
                    <a:pt x="318" y="226"/>
                    <a:pt x="318" y="226"/>
                    <a:pt x="318" y="226"/>
                  </a:cubicBezTo>
                  <a:cubicBezTo>
                    <a:pt x="320" y="219"/>
                    <a:pt x="313" y="213"/>
                    <a:pt x="306" y="214"/>
                  </a:cubicBezTo>
                  <a:cubicBezTo>
                    <a:pt x="302" y="215"/>
                    <a:pt x="302" y="215"/>
                    <a:pt x="302" y="215"/>
                  </a:cubicBezTo>
                  <a:cubicBezTo>
                    <a:pt x="300" y="216"/>
                    <a:pt x="298" y="216"/>
                    <a:pt x="296" y="215"/>
                  </a:cubicBezTo>
                  <a:cubicBezTo>
                    <a:pt x="281" y="209"/>
                    <a:pt x="281" y="209"/>
                    <a:pt x="281" y="209"/>
                  </a:cubicBezTo>
                  <a:cubicBezTo>
                    <a:pt x="278" y="208"/>
                    <a:pt x="276" y="206"/>
                    <a:pt x="275" y="203"/>
                  </a:cubicBezTo>
                  <a:cubicBezTo>
                    <a:pt x="273" y="196"/>
                    <a:pt x="267" y="181"/>
                    <a:pt x="267" y="179"/>
                  </a:cubicBezTo>
                  <a:cubicBezTo>
                    <a:pt x="266" y="176"/>
                    <a:pt x="257" y="167"/>
                    <a:pt x="255" y="165"/>
                  </a:cubicBezTo>
                  <a:cubicBezTo>
                    <a:pt x="254" y="164"/>
                    <a:pt x="254" y="164"/>
                    <a:pt x="254" y="163"/>
                  </a:cubicBezTo>
                  <a:cubicBezTo>
                    <a:pt x="237" y="137"/>
                    <a:pt x="237" y="137"/>
                    <a:pt x="237" y="137"/>
                  </a:cubicBezTo>
                  <a:cubicBezTo>
                    <a:pt x="236" y="136"/>
                    <a:pt x="234" y="134"/>
                    <a:pt x="232" y="133"/>
                  </a:cubicBezTo>
                  <a:cubicBezTo>
                    <a:pt x="219" y="129"/>
                    <a:pt x="219" y="129"/>
                    <a:pt x="219" y="129"/>
                  </a:cubicBezTo>
                  <a:cubicBezTo>
                    <a:pt x="214" y="127"/>
                    <a:pt x="211" y="120"/>
                    <a:pt x="213" y="115"/>
                  </a:cubicBezTo>
                  <a:cubicBezTo>
                    <a:pt x="216" y="110"/>
                    <a:pt x="216" y="110"/>
                    <a:pt x="216" y="110"/>
                  </a:cubicBezTo>
                  <a:cubicBezTo>
                    <a:pt x="217" y="107"/>
                    <a:pt x="217" y="104"/>
                    <a:pt x="216" y="101"/>
                  </a:cubicBezTo>
                  <a:cubicBezTo>
                    <a:pt x="213" y="94"/>
                    <a:pt x="213" y="94"/>
                    <a:pt x="213" y="94"/>
                  </a:cubicBezTo>
                  <a:cubicBezTo>
                    <a:pt x="212" y="90"/>
                    <a:pt x="213" y="86"/>
                    <a:pt x="215" y="83"/>
                  </a:cubicBezTo>
                  <a:cubicBezTo>
                    <a:pt x="219" y="80"/>
                    <a:pt x="219" y="80"/>
                    <a:pt x="219" y="80"/>
                  </a:cubicBezTo>
                  <a:cubicBezTo>
                    <a:pt x="220" y="78"/>
                    <a:pt x="222" y="77"/>
                    <a:pt x="224" y="77"/>
                  </a:cubicBezTo>
                  <a:cubicBezTo>
                    <a:pt x="235" y="76"/>
                    <a:pt x="235" y="76"/>
                    <a:pt x="235" y="76"/>
                  </a:cubicBezTo>
                  <a:cubicBezTo>
                    <a:pt x="242" y="75"/>
                    <a:pt x="246" y="66"/>
                    <a:pt x="242" y="60"/>
                  </a:cubicBezTo>
                  <a:cubicBezTo>
                    <a:pt x="240" y="58"/>
                    <a:pt x="238" y="57"/>
                    <a:pt x="236" y="56"/>
                  </a:cubicBezTo>
                  <a:cubicBezTo>
                    <a:pt x="196" y="45"/>
                    <a:pt x="196" y="45"/>
                    <a:pt x="196" y="45"/>
                  </a:cubicBezTo>
                  <a:cubicBezTo>
                    <a:pt x="154" y="34"/>
                    <a:pt x="154" y="34"/>
                    <a:pt x="154" y="34"/>
                  </a:cubicBezTo>
                  <a:cubicBezTo>
                    <a:pt x="153" y="33"/>
                    <a:pt x="152" y="33"/>
                    <a:pt x="152" y="33"/>
                  </a:cubicBezTo>
                  <a:cubicBezTo>
                    <a:pt x="128" y="33"/>
                    <a:pt x="128" y="33"/>
                    <a:pt x="128" y="33"/>
                  </a:cubicBezTo>
                  <a:cubicBezTo>
                    <a:pt x="127" y="33"/>
                    <a:pt x="127" y="33"/>
                    <a:pt x="126" y="33"/>
                  </a:cubicBezTo>
                  <a:cubicBezTo>
                    <a:pt x="97" y="27"/>
                    <a:pt x="97" y="27"/>
                    <a:pt x="97" y="27"/>
                  </a:cubicBezTo>
                  <a:cubicBezTo>
                    <a:pt x="96" y="27"/>
                    <a:pt x="94" y="27"/>
                    <a:pt x="93" y="26"/>
                  </a:cubicBezTo>
                  <a:cubicBezTo>
                    <a:pt x="53" y="2"/>
                    <a:pt x="53" y="2"/>
                    <a:pt x="53" y="2"/>
                  </a:cubicBezTo>
                  <a:cubicBezTo>
                    <a:pt x="50" y="0"/>
                    <a:pt x="45" y="0"/>
                    <a:pt x="42" y="2"/>
                  </a:cubicBezTo>
                  <a:cubicBezTo>
                    <a:pt x="37" y="6"/>
                    <a:pt x="37" y="6"/>
                    <a:pt x="37" y="6"/>
                  </a:cubicBezTo>
                  <a:cubicBezTo>
                    <a:pt x="35" y="8"/>
                    <a:pt x="34" y="10"/>
                    <a:pt x="33" y="12"/>
                  </a:cubicBezTo>
                  <a:cubicBezTo>
                    <a:pt x="32" y="19"/>
                    <a:pt x="30" y="33"/>
                    <a:pt x="30" y="35"/>
                  </a:cubicBezTo>
                  <a:cubicBezTo>
                    <a:pt x="30" y="38"/>
                    <a:pt x="8" y="85"/>
                    <a:pt x="5" y="90"/>
                  </a:cubicBezTo>
                  <a:cubicBezTo>
                    <a:pt x="5" y="91"/>
                    <a:pt x="5" y="91"/>
                    <a:pt x="5" y="92"/>
                  </a:cubicBezTo>
                  <a:cubicBezTo>
                    <a:pt x="4" y="95"/>
                    <a:pt x="0" y="110"/>
                    <a:pt x="9" y="120"/>
                  </a:cubicBezTo>
                  <a:cubicBezTo>
                    <a:pt x="20" y="131"/>
                    <a:pt x="32" y="142"/>
                    <a:pt x="38" y="146"/>
                  </a:cubicBezTo>
                  <a:cubicBezTo>
                    <a:pt x="42" y="148"/>
                    <a:pt x="48" y="157"/>
                    <a:pt x="52" y="163"/>
                  </a:cubicBezTo>
                  <a:cubicBezTo>
                    <a:pt x="54" y="166"/>
                    <a:pt x="58" y="165"/>
                    <a:pt x="59" y="162"/>
                  </a:cubicBezTo>
                  <a:cubicBezTo>
                    <a:pt x="59" y="159"/>
                    <a:pt x="64" y="158"/>
                    <a:pt x="65" y="162"/>
                  </a:cubicBezTo>
                  <a:cubicBezTo>
                    <a:pt x="68" y="170"/>
                    <a:pt x="73" y="180"/>
                    <a:pt x="74" y="180"/>
                  </a:cubicBezTo>
                  <a:cubicBezTo>
                    <a:pt x="77" y="180"/>
                    <a:pt x="103" y="180"/>
                    <a:pt x="108" y="186"/>
                  </a:cubicBezTo>
                  <a:cubicBezTo>
                    <a:pt x="114" y="192"/>
                    <a:pt x="123" y="201"/>
                    <a:pt x="121" y="208"/>
                  </a:cubicBezTo>
                  <a:cubicBezTo>
                    <a:pt x="120" y="214"/>
                    <a:pt x="114" y="226"/>
                    <a:pt x="112" y="229"/>
                  </a:cubicBezTo>
                  <a:cubicBezTo>
                    <a:pt x="112" y="230"/>
                    <a:pt x="111" y="230"/>
                    <a:pt x="111" y="231"/>
                  </a:cubicBezTo>
                  <a:cubicBezTo>
                    <a:pt x="108" y="243"/>
                    <a:pt x="107" y="263"/>
                    <a:pt x="106" y="267"/>
                  </a:cubicBezTo>
                  <a:cubicBezTo>
                    <a:pt x="106" y="267"/>
                    <a:pt x="106" y="268"/>
                    <a:pt x="106" y="269"/>
                  </a:cubicBezTo>
                  <a:cubicBezTo>
                    <a:pt x="106" y="272"/>
                    <a:pt x="103" y="282"/>
                    <a:pt x="103" y="287"/>
                  </a:cubicBezTo>
                  <a:cubicBezTo>
                    <a:pt x="103" y="303"/>
                    <a:pt x="103" y="303"/>
                    <a:pt x="103" y="303"/>
                  </a:cubicBezTo>
                  <a:cubicBezTo>
                    <a:pt x="103" y="305"/>
                    <a:pt x="104" y="307"/>
                    <a:pt x="105" y="309"/>
                  </a:cubicBezTo>
                  <a:cubicBezTo>
                    <a:pt x="109" y="314"/>
                    <a:pt x="109" y="314"/>
                    <a:pt x="109" y="314"/>
                  </a:cubicBezTo>
                  <a:cubicBezTo>
                    <a:pt x="109" y="313"/>
                    <a:pt x="112" y="313"/>
                    <a:pt x="121" y="316"/>
                  </a:cubicBezTo>
                  <a:close/>
                  <a:moveTo>
                    <a:pt x="356" y="118"/>
                  </a:moveTo>
                  <a:cubicBezTo>
                    <a:pt x="351" y="117"/>
                    <a:pt x="346" y="120"/>
                    <a:pt x="346" y="125"/>
                  </a:cubicBezTo>
                  <a:cubicBezTo>
                    <a:pt x="346" y="139"/>
                    <a:pt x="346" y="139"/>
                    <a:pt x="346" y="139"/>
                  </a:cubicBezTo>
                  <a:cubicBezTo>
                    <a:pt x="346" y="145"/>
                    <a:pt x="346" y="145"/>
                    <a:pt x="346" y="145"/>
                  </a:cubicBezTo>
                  <a:cubicBezTo>
                    <a:pt x="359" y="130"/>
                    <a:pt x="359" y="130"/>
                    <a:pt x="359" y="130"/>
                  </a:cubicBezTo>
                  <a:cubicBezTo>
                    <a:pt x="362" y="126"/>
                    <a:pt x="361" y="120"/>
                    <a:pt x="356" y="119"/>
                  </a:cubicBezTo>
                  <a:lnTo>
                    <a:pt x="356" y="118"/>
                  </a:lnTo>
                  <a:close/>
                  <a:moveTo>
                    <a:pt x="260" y="130"/>
                  </a:moveTo>
                  <a:cubicBezTo>
                    <a:pt x="282" y="147"/>
                    <a:pt x="279" y="142"/>
                    <a:pt x="278" y="140"/>
                  </a:cubicBezTo>
                  <a:cubicBezTo>
                    <a:pt x="277" y="139"/>
                    <a:pt x="277" y="138"/>
                    <a:pt x="276" y="137"/>
                  </a:cubicBezTo>
                  <a:cubicBezTo>
                    <a:pt x="275" y="133"/>
                    <a:pt x="271" y="119"/>
                    <a:pt x="265" y="115"/>
                  </a:cubicBezTo>
                  <a:cubicBezTo>
                    <a:pt x="262" y="111"/>
                    <a:pt x="262" y="111"/>
                    <a:pt x="262" y="111"/>
                  </a:cubicBezTo>
                  <a:cubicBezTo>
                    <a:pt x="261" y="110"/>
                    <a:pt x="259" y="109"/>
                    <a:pt x="257" y="109"/>
                  </a:cubicBezTo>
                  <a:cubicBezTo>
                    <a:pt x="254" y="109"/>
                    <a:pt x="254" y="109"/>
                    <a:pt x="254" y="109"/>
                  </a:cubicBezTo>
                  <a:cubicBezTo>
                    <a:pt x="247" y="109"/>
                    <a:pt x="244" y="117"/>
                    <a:pt x="250" y="121"/>
                  </a:cubicBezTo>
                  <a:lnTo>
                    <a:pt x="260" y="130"/>
                  </a:lnTo>
                  <a:close/>
                  <a:moveTo>
                    <a:pt x="368" y="188"/>
                  </a:moveTo>
                  <a:cubicBezTo>
                    <a:pt x="367" y="189"/>
                    <a:pt x="365" y="189"/>
                    <a:pt x="363" y="188"/>
                  </a:cubicBezTo>
                  <a:cubicBezTo>
                    <a:pt x="343" y="180"/>
                    <a:pt x="343" y="180"/>
                    <a:pt x="343" y="180"/>
                  </a:cubicBezTo>
                  <a:cubicBezTo>
                    <a:pt x="339" y="178"/>
                    <a:pt x="335" y="180"/>
                    <a:pt x="333" y="184"/>
                  </a:cubicBezTo>
                  <a:cubicBezTo>
                    <a:pt x="331" y="191"/>
                    <a:pt x="331" y="191"/>
                    <a:pt x="331" y="191"/>
                  </a:cubicBezTo>
                  <a:cubicBezTo>
                    <a:pt x="330" y="194"/>
                    <a:pt x="331" y="197"/>
                    <a:pt x="332" y="199"/>
                  </a:cubicBezTo>
                  <a:cubicBezTo>
                    <a:pt x="339" y="205"/>
                    <a:pt x="339" y="205"/>
                    <a:pt x="339" y="205"/>
                  </a:cubicBezTo>
                  <a:cubicBezTo>
                    <a:pt x="340" y="207"/>
                    <a:pt x="341" y="208"/>
                    <a:pt x="341" y="210"/>
                  </a:cubicBezTo>
                  <a:cubicBezTo>
                    <a:pt x="341" y="230"/>
                    <a:pt x="341" y="230"/>
                    <a:pt x="341" y="230"/>
                  </a:cubicBezTo>
                  <a:cubicBezTo>
                    <a:pt x="341" y="232"/>
                    <a:pt x="350" y="235"/>
                    <a:pt x="357" y="236"/>
                  </a:cubicBezTo>
                  <a:cubicBezTo>
                    <a:pt x="362" y="237"/>
                    <a:pt x="366" y="234"/>
                    <a:pt x="366" y="229"/>
                  </a:cubicBezTo>
                  <a:cubicBezTo>
                    <a:pt x="366" y="223"/>
                    <a:pt x="366" y="223"/>
                    <a:pt x="366" y="223"/>
                  </a:cubicBezTo>
                  <a:cubicBezTo>
                    <a:pt x="366" y="221"/>
                    <a:pt x="366" y="220"/>
                    <a:pt x="367" y="218"/>
                  </a:cubicBezTo>
                  <a:cubicBezTo>
                    <a:pt x="371" y="214"/>
                    <a:pt x="379" y="205"/>
                    <a:pt x="380" y="194"/>
                  </a:cubicBezTo>
                  <a:cubicBezTo>
                    <a:pt x="382" y="184"/>
                    <a:pt x="373" y="186"/>
                    <a:pt x="368" y="188"/>
                  </a:cubicBezTo>
                  <a:close/>
                  <a:moveTo>
                    <a:pt x="372" y="270"/>
                  </a:moveTo>
                  <a:cubicBezTo>
                    <a:pt x="365" y="266"/>
                    <a:pt x="356" y="260"/>
                    <a:pt x="350" y="257"/>
                  </a:cubicBezTo>
                  <a:cubicBezTo>
                    <a:pt x="348" y="256"/>
                    <a:pt x="345" y="256"/>
                    <a:pt x="343" y="258"/>
                  </a:cubicBezTo>
                  <a:cubicBezTo>
                    <a:pt x="323" y="275"/>
                    <a:pt x="323" y="275"/>
                    <a:pt x="323" y="275"/>
                  </a:cubicBezTo>
                  <a:cubicBezTo>
                    <a:pt x="322" y="276"/>
                    <a:pt x="321" y="277"/>
                    <a:pt x="321" y="278"/>
                  </a:cubicBezTo>
                  <a:cubicBezTo>
                    <a:pt x="311" y="302"/>
                    <a:pt x="311" y="302"/>
                    <a:pt x="311" y="302"/>
                  </a:cubicBezTo>
                  <a:cubicBezTo>
                    <a:pt x="311" y="302"/>
                    <a:pt x="311" y="303"/>
                    <a:pt x="311" y="304"/>
                  </a:cubicBezTo>
                  <a:cubicBezTo>
                    <a:pt x="311" y="337"/>
                    <a:pt x="311" y="337"/>
                    <a:pt x="311" y="337"/>
                  </a:cubicBezTo>
                  <a:cubicBezTo>
                    <a:pt x="311" y="338"/>
                    <a:pt x="311" y="338"/>
                    <a:pt x="311" y="339"/>
                  </a:cubicBezTo>
                  <a:cubicBezTo>
                    <a:pt x="306" y="357"/>
                    <a:pt x="306" y="357"/>
                    <a:pt x="306" y="357"/>
                  </a:cubicBezTo>
                  <a:cubicBezTo>
                    <a:pt x="305" y="360"/>
                    <a:pt x="305" y="362"/>
                    <a:pt x="307" y="363"/>
                  </a:cubicBezTo>
                  <a:cubicBezTo>
                    <a:pt x="316" y="376"/>
                    <a:pt x="316" y="376"/>
                    <a:pt x="316" y="376"/>
                  </a:cubicBezTo>
                  <a:cubicBezTo>
                    <a:pt x="318" y="380"/>
                    <a:pt x="317" y="386"/>
                    <a:pt x="312" y="387"/>
                  </a:cubicBezTo>
                  <a:cubicBezTo>
                    <a:pt x="307" y="389"/>
                    <a:pt x="302" y="392"/>
                    <a:pt x="301" y="395"/>
                  </a:cubicBezTo>
                  <a:cubicBezTo>
                    <a:pt x="298" y="401"/>
                    <a:pt x="285" y="413"/>
                    <a:pt x="279" y="422"/>
                  </a:cubicBezTo>
                  <a:cubicBezTo>
                    <a:pt x="276" y="425"/>
                    <a:pt x="274" y="429"/>
                    <a:pt x="272" y="432"/>
                  </a:cubicBezTo>
                  <a:cubicBezTo>
                    <a:pt x="269" y="436"/>
                    <a:pt x="271" y="441"/>
                    <a:pt x="276" y="443"/>
                  </a:cubicBezTo>
                  <a:cubicBezTo>
                    <a:pt x="283" y="445"/>
                    <a:pt x="294" y="448"/>
                    <a:pt x="295" y="446"/>
                  </a:cubicBezTo>
                  <a:cubicBezTo>
                    <a:pt x="299" y="444"/>
                    <a:pt x="310" y="447"/>
                    <a:pt x="321" y="446"/>
                  </a:cubicBezTo>
                  <a:cubicBezTo>
                    <a:pt x="333" y="445"/>
                    <a:pt x="327" y="433"/>
                    <a:pt x="330" y="430"/>
                  </a:cubicBezTo>
                  <a:cubicBezTo>
                    <a:pt x="332" y="427"/>
                    <a:pt x="338" y="414"/>
                    <a:pt x="341" y="411"/>
                  </a:cubicBezTo>
                  <a:cubicBezTo>
                    <a:pt x="343" y="409"/>
                    <a:pt x="355" y="399"/>
                    <a:pt x="362" y="393"/>
                  </a:cubicBezTo>
                  <a:cubicBezTo>
                    <a:pt x="364" y="391"/>
                    <a:pt x="365" y="387"/>
                    <a:pt x="363" y="385"/>
                  </a:cubicBezTo>
                  <a:cubicBezTo>
                    <a:pt x="362" y="381"/>
                    <a:pt x="360" y="378"/>
                    <a:pt x="359" y="377"/>
                  </a:cubicBezTo>
                  <a:cubicBezTo>
                    <a:pt x="357" y="376"/>
                    <a:pt x="337" y="368"/>
                    <a:pt x="337" y="363"/>
                  </a:cubicBezTo>
                  <a:cubicBezTo>
                    <a:pt x="337" y="358"/>
                    <a:pt x="337" y="339"/>
                    <a:pt x="337" y="339"/>
                  </a:cubicBezTo>
                  <a:cubicBezTo>
                    <a:pt x="337" y="325"/>
                    <a:pt x="337" y="325"/>
                    <a:pt x="337" y="325"/>
                  </a:cubicBezTo>
                  <a:cubicBezTo>
                    <a:pt x="337" y="323"/>
                    <a:pt x="338" y="321"/>
                    <a:pt x="340" y="321"/>
                  </a:cubicBezTo>
                  <a:cubicBezTo>
                    <a:pt x="347" y="321"/>
                    <a:pt x="363" y="320"/>
                    <a:pt x="366" y="317"/>
                  </a:cubicBezTo>
                  <a:cubicBezTo>
                    <a:pt x="367" y="316"/>
                    <a:pt x="369" y="314"/>
                    <a:pt x="370" y="312"/>
                  </a:cubicBezTo>
                  <a:cubicBezTo>
                    <a:pt x="372" y="310"/>
                    <a:pt x="372" y="307"/>
                    <a:pt x="371" y="304"/>
                  </a:cubicBezTo>
                  <a:cubicBezTo>
                    <a:pt x="368" y="300"/>
                    <a:pt x="364" y="293"/>
                    <a:pt x="363" y="291"/>
                  </a:cubicBezTo>
                  <a:cubicBezTo>
                    <a:pt x="362" y="290"/>
                    <a:pt x="367" y="285"/>
                    <a:pt x="372" y="282"/>
                  </a:cubicBezTo>
                  <a:cubicBezTo>
                    <a:pt x="376" y="279"/>
                    <a:pt x="376" y="273"/>
                    <a:pt x="372" y="270"/>
                  </a:cubicBezTo>
                  <a:close/>
                  <a:moveTo>
                    <a:pt x="281" y="371"/>
                  </a:moveTo>
                  <a:cubicBezTo>
                    <a:pt x="280" y="369"/>
                    <a:pt x="280" y="367"/>
                    <a:pt x="282" y="365"/>
                  </a:cubicBezTo>
                  <a:cubicBezTo>
                    <a:pt x="286" y="359"/>
                    <a:pt x="292" y="349"/>
                    <a:pt x="292" y="347"/>
                  </a:cubicBezTo>
                  <a:cubicBezTo>
                    <a:pt x="291" y="345"/>
                    <a:pt x="295" y="332"/>
                    <a:pt x="297" y="325"/>
                  </a:cubicBezTo>
                  <a:cubicBezTo>
                    <a:pt x="298" y="323"/>
                    <a:pt x="297" y="320"/>
                    <a:pt x="295" y="318"/>
                  </a:cubicBezTo>
                  <a:cubicBezTo>
                    <a:pt x="288" y="311"/>
                    <a:pt x="288" y="311"/>
                    <a:pt x="288" y="311"/>
                  </a:cubicBezTo>
                  <a:cubicBezTo>
                    <a:pt x="286" y="309"/>
                    <a:pt x="286" y="306"/>
                    <a:pt x="287" y="304"/>
                  </a:cubicBezTo>
                  <a:cubicBezTo>
                    <a:pt x="288" y="301"/>
                    <a:pt x="288" y="301"/>
                    <a:pt x="288" y="301"/>
                  </a:cubicBezTo>
                  <a:cubicBezTo>
                    <a:pt x="290" y="296"/>
                    <a:pt x="286" y="290"/>
                    <a:pt x="280" y="291"/>
                  </a:cubicBezTo>
                  <a:cubicBezTo>
                    <a:pt x="257" y="294"/>
                    <a:pt x="257" y="294"/>
                    <a:pt x="257" y="294"/>
                  </a:cubicBezTo>
                  <a:cubicBezTo>
                    <a:pt x="256" y="295"/>
                    <a:pt x="256" y="295"/>
                    <a:pt x="255" y="295"/>
                  </a:cubicBezTo>
                  <a:cubicBezTo>
                    <a:pt x="236" y="303"/>
                    <a:pt x="236" y="303"/>
                    <a:pt x="236" y="303"/>
                  </a:cubicBezTo>
                  <a:cubicBezTo>
                    <a:pt x="232" y="305"/>
                    <a:pt x="231" y="311"/>
                    <a:pt x="234" y="314"/>
                  </a:cubicBezTo>
                  <a:cubicBezTo>
                    <a:pt x="240" y="322"/>
                    <a:pt x="240" y="322"/>
                    <a:pt x="240" y="322"/>
                  </a:cubicBezTo>
                  <a:cubicBezTo>
                    <a:pt x="241" y="323"/>
                    <a:pt x="242" y="324"/>
                    <a:pt x="242" y="326"/>
                  </a:cubicBezTo>
                  <a:cubicBezTo>
                    <a:pt x="243" y="344"/>
                    <a:pt x="243" y="344"/>
                    <a:pt x="243" y="344"/>
                  </a:cubicBezTo>
                  <a:cubicBezTo>
                    <a:pt x="243" y="346"/>
                    <a:pt x="242" y="347"/>
                    <a:pt x="241" y="349"/>
                  </a:cubicBezTo>
                  <a:cubicBezTo>
                    <a:pt x="229" y="365"/>
                    <a:pt x="229" y="365"/>
                    <a:pt x="229" y="365"/>
                  </a:cubicBezTo>
                  <a:cubicBezTo>
                    <a:pt x="228" y="366"/>
                    <a:pt x="227" y="368"/>
                    <a:pt x="227" y="369"/>
                  </a:cubicBezTo>
                  <a:cubicBezTo>
                    <a:pt x="227" y="394"/>
                    <a:pt x="227" y="394"/>
                    <a:pt x="227" y="394"/>
                  </a:cubicBezTo>
                  <a:cubicBezTo>
                    <a:pt x="227" y="397"/>
                    <a:pt x="229" y="400"/>
                    <a:pt x="232" y="400"/>
                  </a:cubicBezTo>
                  <a:cubicBezTo>
                    <a:pt x="242" y="403"/>
                    <a:pt x="242" y="403"/>
                    <a:pt x="242" y="403"/>
                  </a:cubicBezTo>
                  <a:cubicBezTo>
                    <a:pt x="245" y="404"/>
                    <a:pt x="247" y="403"/>
                    <a:pt x="249" y="402"/>
                  </a:cubicBezTo>
                  <a:cubicBezTo>
                    <a:pt x="254" y="397"/>
                    <a:pt x="254" y="397"/>
                    <a:pt x="254" y="397"/>
                  </a:cubicBezTo>
                  <a:cubicBezTo>
                    <a:pt x="255" y="396"/>
                    <a:pt x="257" y="396"/>
                    <a:pt x="259" y="396"/>
                  </a:cubicBezTo>
                  <a:cubicBezTo>
                    <a:pt x="264" y="396"/>
                    <a:pt x="264" y="396"/>
                    <a:pt x="264" y="396"/>
                  </a:cubicBezTo>
                  <a:cubicBezTo>
                    <a:pt x="266" y="396"/>
                    <a:pt x="268" y="395"/>
                    <a:pt x="270" y="392"/>
                  </a:cubicBezTo>
                  <a:cubicBezTo>
                    <a:pt x="272" y="389"/>
                    <a:pt x="276" y="383"/>
                    <a:pt x="279" y="378"/>
                  </a:cubicBezTo>
                  <a:cubicBezTo>
                    <a:pt x="281" y="375"/>
                    <a:pt x="281" y="373"/>
                    <a:pt x="281" y="371"/>
                  </a:cubicBezTo>
                  <a:close/>
                  <a:moveTo>
                    <a:pt x="192" y="373"/>
                  </a:moveTo>
                  <a:cubicBezTo>
                    <a:pt x="192" y="371"/>
                    <a:pt x="191" y="370"/>
                    <a:pt x="189" y="369"/>
                  </a:cubicBezTo>
                  <a:cubicBezTo>
                    <a:pt x="165" y="365"/>
                    <a:pt x="165" y="365"/>
                    <a:pt x="165" y="365"/>
                  </a:cubicBezTo>
                  <a:cubicBezTo>
                    <a:pt x="163" y="365"/>
                    <a:pt x="162" y="366"/>
                    <a:pt x="161" y="367"/>
                  </a:cubicBezTo>
                  <a:cubicBezTo>
                    <a:pt x="158" y="373"/>
                    <a:pt x="148" y="391"/>
                    <a:pt x="148" y="397"/>
                  </a:cubicBezTo>
                  <a:cubicBezTo>
                    <a:pt x="148" y="404"/>
                    <a:pt x="152" y="405"/>
                    <a:pt x="162" y="411"/>
                  </a:cubicBezTo>
                  <a:cubicBezTo>
                    <a:pt x="173" y="417"/>
                    <a:pt x="177" y="425"/>
                    <a:pt x="177" y="425"/>
                  </a:cubicBezTo>
                  <a:cubicBezTo>
                    <a:pt x="177" y="425"/>
                    <a:pt x="189" y="443"/>
                    <a:pt x="192" y="441"/>
                  </a:cubicBezTo>
                  <a:cubicBezTo>
                    <a:pt x="195" y="439"/>
                    <a:pt x="192" y="423"/>
                    <a:pt x="192" y="411"/>
                  </a:cubicBezTo>
                  <a:lnTo>
                    <a:pt x="192" y="373"/>
                  </a:lnTo>
                  <a:close/>
                  <a:moveTo>
                    <a:pt x="450" y="406"/>
                  </a:moveTo>
                  <a:cubicBezTo>
                    <a:pt x="448" y="400"/>
                    <a:pt x="444" y="391"/>
                    <a:pt x="440" y="389"/>
                  </a:cubicBezTo>
                  <a:cubicBezTo>
                    <a:pt x="435" y="386"/>
                    <a:pt x="425" y="403"/>
                    <a:pt x="421" y="409"/>
                  </a:cubicBezTo>
                  <a:cubicBezTo>
                    <a:pt x="420" y="410"/>
                    <a:pt x="419" y="412"/>
                    <a:pt x="420" y="414"/>
                  </a:cubicBezTo>
                  <a:cubicBezTo>
                    <a:pt x="420" y="418"/>
                    <a:pt x="422" y="423"/>
                    <a:pt x="425" y="422"/>
                  </a:cubicBezTo>
                  <a:cubicBezTo>
                    <a:pt x="427" y="420"/>
                    <a:pt x="432" y="421"/>
                    <a:pt x="436" y="421"/>
                  </a:cubicBezTo>
                  <a:cubicBezTo>
                    <a:pt x="436" y="421"/>
                    <a:pt x="436" y="421"/>
                    <a:pt x="437" y="421"/>
                  </a:cubicBezTo>
                  <a:cubicBezTo>
                    <a:pt x="439" y="421"/>
                    <a:pt x="441" y="421"/>
                    <a:pt x="443" y="419"/>
                  </a:cubicBezTo>
                  <a:cubicBezTo>
                    <a:pt x="448" y="415"/>
                    <a:pt x="448" y="415"/>
                    <a:pt x="448" y="415"/>
                  </a:cubicBezTo>
                  <a:cubicBezTo>
                    <a:pt x="450" y="412"/>
                    <a:pt x="451" y="409"/>
                    <a:pt x="450" y="406"/>
                  </a:cubicBezTo>
                  <a:close/>
                  <a:moveTo>
                    <a:pt x="456" y="441"/>
                  </a:moveTo>
                  <a:cubicBezTo>
                    <a:pt x="448" y="447"/>
                    <a:pt x="448" y="447"/>
                    <a:pt x="448" y="447"/>
                  </a:cubicBezTo>
                  <a:cubicBezTo>
                    <a:pt x="445" y="449"/>
                    <a:pt x="444" y="452"/>
                    <a:pt x="444" y="455"/>
                  </a:cubicBezTo>
                  <a:cubicBezTo>
                    <a:pt x="446" y="462"/>
                    <a:pt x="446" y="462"/>
                    <a:pt x="446" y="462"/>
                  </a:cubicBezTo>
                  <a:cubicBezTo>
                    <a:pt x="447" y="466"/>
                    <a:pt x="450" y="468"/>
                    <a:pt x="454" y="468"/>
                  </a:cubicBezTo>
                  <a:cubicBezTo>
                    <a:pt x="461" y="468"/>
                    <a:pt x="461" y="468"/>
                    <a:pt x="461" y="468"/>
                  </a:cubicBezTo>
                  <a:cubicBezTo>
                    <a:pt x="465" y="468"/>
                    <a:pt x="469" y="465"/>
                    <a:pt x="469" y="460"/>
                  </a:cubicBezTo>
                  <a:cubicBezTo>
                    <a:pt x="469" y="447"/>
                    <a:pt x="469" y="447"/>
                    <a:pt x="469" y="447"/>
                  </a:cubicBezTo>
                  <a:cubicBezTo>
                    <a:pt x="469" y="441"/>
                    <a:pt x="462" y="437"/>
                    <a:pt x="456" y="441"/>
                  </a:cubicBezTo>
                  <a:close/>
                  <a:moveTo>
                    <a:pt x="512" y="481"/>
                  </a:moveTo>
                  <a:cubicBezTo>
                    <a:pt x="498" y="481"/>
                    <a:pt x="498" y="481"/>
                    <a:pt x="498" y="481"/>
                  </a:cubicBezTo>
                  <a:cubicBezTo>
                    <a:pt x="495" y="481"/>
                    <a:pt x="492" y="483"/>
                    <a:pt x="491" y="486"/>
                  </a:cubicBezTo>
                  <a:cubicBezTo>
                    <a:pt x="487" y="496"/>
                    <a:pt x="487" y="496"/>
                    <a:pt x="487" y="496"/>
                  </a:cubicBezTo>
                  <a:cubicBezTo>
                    <a:pt x="486" y="500"/>
                    <a:pt x="487" y="505"/>
                    <a:pt x="491" y="506"/>
                  </a:cubicBezTo>
                  <a:cubicBezTo>
                    <a:pt x="506" y="513"/>
                    <a:pt x="506" y="513"/>
                    <a:pt x="506" y="513"/>
                  </a:cubicBezTo>
                  <a:cubicBezTo>
                    <a:pt x="509" y="514"/>
                    <a:pt x="512" y="513"/>
                    <a:pt x="514" y="512"/>
                  </a:cubicBezTo>
                  <a:cubicBezTo>
                    <a:pt x="517" y="510"/>
                    <a:pt x="517" y="510"/>
                    <a:pt x="517" y="510"/>
                  </a:cubicBezTo>
                  <a:cubicBezTo>
                    <a:pt x="518" y="508"/>
                    <a:pt x="520" y="506"/>
                    <a:pt x="520" y="503"/>
                  </a:cubicBezTo>
                  <a:cubicBezTo>
                    <a:pt x="520" y="488"/>
                    <a:pt x="520" y="488"/>
                    <a:pt x="520" y="488"/>
                  </a:cubicBezTo>
                  <a:cubicBezTo>
                    <a:pt x="520" y="486"/>
                    <a:pt x="519" y="484"/>
                    <a:pt x="517" y="482"/>
                  </a:cubicBezTo>
                  <a:cubicBezTo>
                    <a:pt x="515" y="481"/>
                    <a:pt x="513" y="481"/>
                    <a:pt x="512" y="481"/>
                  </a:cubicBezTo>
                  <a:close/>
                  <a:moveTo>
                    <a:pt x="558" y="539"/>
                  </a:moveTo>
                  <a:cubicBezTo>
                    <a:pt x="553" y="529"/>
                    <a:pt x="553" y="529"/>
                    <a:pt x="553" y="529"/>
                  </a:cubicBezTo>
                  <a:cubicBezTo>
                    <a:pt x="551" y="524"/>
                    <a:pt x="544" y="523"/>
                    <a:pt x="540" y="526"/>
                  </a:cubicBezTo>
                  <a:cubicBezTo>
                    <a:pt x="539" y="528"/>
                    <a:pt x="539" y="528"/>
                    <a:pt x="539" y="528"/>
                  </a:cubicBezTo>
                  <a:cubicBezTo>
                    <a:pt x="538" y="529"/>
                    <a:pt x="537" y="531"/>
                    <a:pt x="537" y="534"/>
                  </a:cubicBezTo>
                  <a:cubicBezTo>
                    <a:pt x="537" y="541"/>
                    <a:pt x="537" y="541"/>
                    <a:pt x="537" y="541"/>
                  </a:cubicBezTo>
                  <a:cubicBezTo>
                    <a:pt x="537" y="541"/>
                    <a:pt x="537" y="542"/>
                    <a:pt x="537" y="542"/>
                  </a:cubicBezTo>
                  <a:cubicBezTo>
                    <a:pt x="537" y="544"/>
                    <a:pt x="536" y="559"/>
                    <a:pt x="537" y="562"/>
                  </a:cubicBezTo>
                  <a:cubicBezTo>
                    <a:pt x="538" y="564"/>
                    <a:pt x="541" y="565"/>
                    <a:pt x="543" y="566"/>
                  </a:cubicBezTo>
                  <a:cubicBezTo>
                    <a:pt x="547" y="568"/>
                    <a:pt x="552" y="566"/>
                    <a:pt x="554" y="562"/>
                  </a:cubicBezTo>
                  <a:cubicBezTo>
                    <a:pt x="556" y="557"/>
                    <a:pt x="558" y="550"/>
                    <a:pt x="559" y="544"/>
                  </a:cubicBezTo>
                  <a:cubicBezTo>
                    <a:pt x="560" y="543"/>
                    <a:pt x="559" y="541"/>
                    <a:pt x="558" y="539"/>
                  </a:cubicBezTo>
                  <a:close/>
                  <a:moveTo>
                    <a:pt x="303" y="89"/>
                  </a:moveTo>
                  <a:cubicBezTo>
                    <a:pt x="322" y="95"/>
                    <a:pt x="322" y="95"/>
                    <a:pt x="322" y="95"/>
                  </a:cubicBezTo>
                  <a:cubicBezTo>
                    <a:pt x="323" y="95"/>
                    <a:pt x="325" y="95"/>
                    <a:pt x="326" y="95"/>
                  </a:cubicBezTo>
                  <a:cubicBezTo>
                    <a:pt x="333" y="94"/>
                    <a:pt x="360" y="89"/>
                    <a:pt x="356" y="86"/>
                  </a:cubicBezTo>
                  <a:cubicBezTo>
                    <a:pt x="351" y="83"/>
                    <a:pt x="331" y="72"/>
                    <a:pt x="324" y="69"/>
                  </a:cubicBezTo>
                  <a:cubicBezTo>
                    <a:pt x="319" y="67"/>
                    <a:pt x="310" y="70"/>
                    <a:pt x="303" y="72"/>
                  </a:cubicBezTo>
                  <a:cubicBezTo>
                    <a:pt x="301" y="73"/>
                    <a:pt x="299" y="75"/>
                    <a:pt x="299" y="79"/>
                  </a:cubicBezTo>
                  <a:cubicBezTo>
                    <a:pt x="299" y="82"/>
                    <a:pt x="299" y="82"/>
                    <a:pt x="299" y="82"/>
                  </a:cubicBezTo>
                  <a:cubicBezTo>
                    <a:pt x="299" y="85"/>
                    <a:pt x="301" y="88"/>
                    <a:pt x="303" y="89"/>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82"/>
            <p:cNvSpPr>
              <a:spLocks noEditPoints="1"/>
            </p:cNvSpPr>
            <p:nvPr/>
          </p:nvSpPr>
          <p:spPr bwMode="auto">
            <a:xfrm>
              <a:off x="4760913" y="2219325"/>
              <a:ext cx="603250" cy="592138"/>
            </a:xfrm>
            <a:custGeom>
              <a:avLst/>
              <a:gdLst>
                <a:gd name="T0" fmla="*/ 459 w 759"/>
                <a:gd name="T1" fmla="*/ 480 h 745"/>
                <a:gd name="T2" fmla="*/ 334 w 759"/>
                <a:gd name="T3" fmla="*/ 525 h 745"/>
                <a:gd name="T4" fmla="*/ 328 w 759"/>
                <a:gd name="T5" fmla="*/ 553 h 745"/>
                <a:gd name="T6" fmla="*/ 430 w 759"/>
                <a:gd name="T7" fmla="*/ 649 h 745"/>
                <a:gd name="T8" fmla="*/ 470 w 759"/>
                <a:gd name="T9" fmla="*/ 745 h 745"/>
                <a:gd name="T10" fmla="*/ 381 w 759"/>
                <a:gd name="T11" fmla="*/ 717 h 745"/>
                <a:gd name="T12" fmla="*/ 346 w 759"/>
                <a:gd name="T13" fmla="*/ 715 h 745"/>
                <a:gd name="T14" fmla="*/ 364 w 759"/>
                <a:gd name="T15" fmla="*/ 656 h 745"/>
                <a:gd name="T16" fmla="*/ 278 w 759"/>
                <a:gd name="T17" fmla="*/ 605 h 745"/>
                <a:gd name="T18" fmla="*/ 212 w 759"/>
                <a:gd name="T19" fmla="*/ 590 h 745"/>
                <a:gd name="T20" fmla="*/ 172 w 759"/>
                <a:gd name="T21" fmla="*/ 539 h 745"/>
                <a:gd name="T22" fmla="*/ 114 w 759"/>
                <a:gd name="T23" fmla="*/ 557 h 745"/>
                <a:gd name="T24" fmla="*/ 58 w 759"/>
                <a:gd name="T25" fmla="*/ 504 h 745"/>
                <a:gd name="T26" fmla="*/ 1 w 759"/>
                <a:gd name="T27" fmla="*/ 387 h 745"/>
                <a:gd name="T28" fmla="*/ 32 w 759"/>
                <a:gd name="T29" fmla="*/ 355 h 745"/>
                <a:gd name="T30" fmla="*/ 64 w 759"/>
                <a:gd name="T31" fmla="*/ 360 h 745"/>
                <a:gd name="T32" fmla="*/ 53 w 759"/>
                <a:gd name="T33" fmla="*/ 273 h 745"/>
                <a:gd name="T34" fmla="*/ 22 w 759"/>
                <a:gd name="T35" fmla="*/ 239 h 745"/>
                <a:gd name="T36" fmla="*/ 61 w 759"/>
                <a:gd name="T37" fmla="*/ 226 h 745"/>
                <a:gd name="T38" fmla="*/ 66 w 759"/>
                <a:gd name="T39" fmla="*/ 161 h 745"/>
                <a:gd name="T40" fmla="*/ 100 w 759"/>
                <a:gd name="T41" fmla="*/ 120 h 745"/>
                <a:gd name="T42" fmla="*/ 171 w 759"/>
                <a:gd name="T43" fmla="*/ 91 h 745"/>
                <a:gd name="T44" fmla="*/ 321 w 759"/>
                <a:gd name="T45" fmla="*/ 24 h 745"/>
                <a:gd name="T46" fmla="*/ 434 w 759"/>
                <a:gd name="T47" fmla="*/ 66 h 745"/>
                <a:gd name="T48" fmla="*/ 270 w 759"/>
                <a:gd name="T49" fmla="*/ 89 h 745"/>
                <a:gd name="T50" fmla="*/ 279 w 759"/>
                <a:gd name="T51" fmla="*/ 156 h 745"/>
                <a:gd name="T52" fmla="*/ 121 w 759"/>
                <a:gd name="T53" fmla="*/ 174 h 745"/>
                <a:gd name="T54" fmla="*/ 86 w 759"/>
                <a:gd name="T55" fmla="*/ 263 h 745"/>
                <a:gd name="T56" fmla="*/ 150 w 759"/>
                <a:gd name="T57" fmla="*/ 383 h 745"/>
                <a:gd name="T58" fmla="*/ 217 w 759"/>
                <a:gd name="T59" fmla="*/ 454 h 745"/>
                <a:gd name="T60" fmla="*/ 326 w 759"/>
                <a:gd name="T61" fmla="*/ 355 h 745"/>
                <a:gd name="T62" fmla="*/ 473 w 759"/>
                <a:gd name="T63" fmla="*/ 359 h 745"/>
                <a:gd name="T64" fmla="*/ 639 w 759"/>
                <a:gd name="T65" fmla="*/ 341 h 745"/>
                <a:gd name="T66" fmla="*/ 575 w 759"/>
                <a:gd name="T67" fmla="*/ 367 h 745"/>
                <a:gd name="T68" fmla="*/ 592 w 759"/>
                <a:gd name="T69" fmla="*/ 492 h 745"/>
                <a:gd name="T70" fmla="*/ 617 w 759"/>
                <a:gd name="T71" fmla="*/ 460 h 745"/>
                <a:gd name="T72" fmla="*/ 659 w 759"/>
                <a:gd name="T73" fmla="*/ 462 h 745"/>
                <a:gd name="T74" fmla="*/ 553 w 759"/>
                <a:gd name="T75" fmla="*/ 443 h 745"/>
                <a:gd name="T76" fmla="*/ 578 w 759"/>
                <a:gd name="T77" fmla="*/ 486 h 745"/>
                <a:gd name="T78" fmla="*/ 640 w 759"/>
                <a:gd name="T79" fmla="*/ 511 h 745"/>
                <a:gd name="T80" fmla="*/ 660 w 759"/>
                <a:gd name="T81" fmla="*/ 530 h 745"/>
                <a:gd name="T82" fmla="*/ 657 w 759"/>
                <a:gd name="T83" fmla="*/ 505 h 745"/>
                <a:gd name="T84" fmla="*/ 685 w 759"/>
                <a:gd name="T85" fmla="*/ 579 h 745"/>
                <a:gd name="T86" fmla="*/ 700 w 759"/>
                <a:gd name="T87" fmla="*/ 556 h 745"/>
                <a:gd name="T88" fmla="*/ 742 w 759"/>
                <a:gd name="T89" fmla="*/ 535 h 745"/>
                <a:gd name="T90" fmla="*/ 748 w 759"/>
                <a:gd name="T91" fmla="*/ 565 h 745"/>
                <a:gd name="T92" fmla="*/ 593 w 759"/>
                <a:gd name="T93" fmla="*/ 545 h 745"/>
                <a:gd name="T94" fmla="*/ 621 w 759"/>
                <a:gd name="T95" fmla="*/ 532 h 745"/>
                <a:gd name="T96" fmla="*/ 457 w 759"/>
                <a:gd name="T97" fmla="*/ 303 h 745"/>
                <a:gd name="T98" fmla="*/ 457 w 759"/>
                <a:gd name="T99" fmla="*/ 266 h 745"/>
                <a:gd name="T100" fmla="*/ 406 w 759"/>
                <a:gd name="T101" fmla="*/ 304 h 745"/>
                <a:gd name="T102" fmla="*/ 343 w 759"/>
                <a:gd name="T103" fmla="*/ 277 h 745"/>
                <a:gd name="T104" fmla="*/ 332 w 759"/>
                <a:gd name="T105" fmla="*/ 293 h 745"/>
                <a:gd name="T106" fmla="*/ 398 w 759"/>
                <a:gd name="T107" fmla="*/ 31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9" h="745">
                  <a:moveTo>
                    <a:pt x="545" y="391"/>
                  </a:moveTo>
                  <a:cubicBezTo>
                    <a:pt x="526" y="410"/>
                    <a:pt x="525" y="410"/>
                    <a:pt x="517" y="420"/>
                  </a:cubicBezTo>
                  <a:cubicBezTo>
                    <a:pt x="510" y="429"/>
                    <a:pt x="505" y="429"/>
                    <a:pt x="491" y="449"/>
                  </a:cubicBezTo>
                  <a:cubicBezTo>
                    <a:pt x="478" y="468"/>
                    <a:pt x="479" y="468"/>
                    <a:pt x="459" y="480"/>
                  </a:cubicBezTo>
                  <a:cubicBezTo>
                    <a:pt x="444" y="489"/>
                    <a:pt x="419" y="488"/>
                    <a:pt x="408" y="487"/>
                  </a:cubicBezTo>
                  <a:cubicBezTo>
                    <a:pt x="405" y="487"/>
                    <a:pt x="402" y="489"/>
                    <a:pt x="400" y="492"/>
                  </a:cubicBezTo>
                  <a:cubicBezTo>
                    <a:pt x="396" y="499"/>
                    <a:pt x="388" y="512"/>
                    <a:pt x="381" y="516"/>
                  </a:cubicBezTo>
                  <a:cubicBezTo>
                    <a:pt x="372" y="521"/>
                    <a:pt x="339" y="525"/>
                    <a:pt x="334" y="525"/>
                  </a:cubicBezTo>
                  <a:cubicBezTo>
                    <a:pt x="332" y="525"/>
                    <a:pt x="320" y="519"/>
                    <a:pt x="311" y="515"/>
                  </a:cubicBezTo>
                  <a:cubicBezTo>
                    <a:pt x="304" y="512"/>
                    <a:pt x="296" y="518"/>
                    <a:pt x="299" y="525"/>
                  </a:cubicBezTo>
                  <a:cubicBezTo>
                    <a:pt x="300" y="528"/>
                    <a:pt x="302" y="530"/>
                    <a:pt x="305" y="532"/>
                  </a:cubicBezTo>
                  <a:cubicBezTo>
                    <a:pt x="320" y="541"/>
                    <a:pt x="308" y="534"/>
                    <a:pt x="328" y="553"/>
                  </a:cubicBezTo>
                  <a:cubicBezTo>
                    <a:pt x="349" y="572"/>
                    <a:pt x="351" y="584"/>
                    <a:pt x="358" y="585"/>
                  </a:cubicBezTo>
                  <a:cubicBezTo>
                    <a:pt x="365" y="586"/>
                    <a:pt x="380" y="598"/>
                    <a:pt x="384" y="604"/>
                  </a:cubicBezTo>
                  <a:cubicBezTo>
                    <a:pt x="388" y="609"/>
                    <a:pt x="394" y="622"/>
                    <a:pt x="403" y="626"/>
                  </a:cubicBezTo>
                  <a:cubicBezTo>
                    <a:pt x="411" y="630"/>
                    <a:pt x="416" y="637"/>
                    <a:pt x="430" y="649"/>
                  </a:cubicBezTo>
                  <a:cubicBezTo>
                    <a:pt x="445" y="661"/>
                    <a:pt x="465" y="674"/>
                    <a:pt x="471" y="683"/>
                  </a:cubicBezTo>
                  <a:cubicBezTo>
                    <a:pt x="475" y="690"/>
                    <a:pt x="481" y="718"/>
                    <a:pt x="484" y="732"/>
                  </a:cubicBezTo>
                  <a:cubicBezTo>
                    <a:pt x="485" y="737"/>
                    <a:pt x="482" y="741"/>
                    <a:pt x="478" y="742"/>
                  </a:cubicBezTo>
                  <a:cubicBezTo>
                    <a:pt x="470" y="745"/>
                    <a:pt x="470" y="745"/>
                    <a:pt x="470" y="745"/>
                  </a:cubicBezTo>
                  <a:cubicBezTo>
                    <a:pt x="469" y="744"/>
                    <a:pt x="469" y="744"/>
                    <a:pt x="469" y="743"/>
                  </a:cubicBezTo>
                  <a:cubicBezTo>
                    <a:pt x="467" y="741"/>
                    <a:pt x="465" y="740"/>
                    <a:pt x="463" y="739"/>
                  </a:cubicBezTo>
                  <a:cubicBezTo>
                    <a:pt x="423" y="728"/>
                    <a:pt x="423" y="728"/>
                    <a:pt x="423" y="728"/>
                  </a:cubicBezTo>
                  <a:cubicBezTo>
                    <a:pt x="381" y="717"/>
                    <a:pt x="381" y="717"/>
                    <a:pt x="381" y="717"/>
                  </a:cubicBezTo>
                  <a:cubicBezTo>
                    <a:pt x="380" y="716"/>
                    <a:pt x="379" y="716"/>
                    <a:pt x="379" y="716"/>
                  </a:cubicBezTo>
                  <a:cubicBezTo>
                    <a:pt x="355" y="716"/>
                    <a:pt x="355" y="716"/>
                    <a:pt x="355" y="716"/>
                  </a:cubicBezTo>
                  <a:cubicBezTo>
                    <a:pt x="354" y="716"/>
                    <a:pt x="354" y="716"/>
                    <a:pt x="353" y="716"/>
                  </a:cubicBezTo>
                  <a:cubicBezTo>
                    <a:pt x="346" y="715"/>
                    <a:pt x="346" y="715"/>
                    <a:pt x="346" y="715"/>
                  </a:cubicBezTo>
                  <a:cubicBezTo>
                    <a:pt x="355" y="697"/>
                    <a:pt x="355" y="697"/>
                    <a:pt x="355" y="697"/>
                  </a:cubicBezTo>
                  <a:cubicBezTo>
                    <a:pt x="355" y="697"/>
                    <a:pt x="355" y="696"/>
                    <a:pt x="355" y="696"/>
                  </a:cubicBezTo>
                  <a:cubicBezTo>
                    <a:pt x="365" y="663"/>
                    <a:pt x="365" y="663"/>
                    <a:pt x="365" y="663"/>
                  </a:cubicBezTo>
                  <a:cubicBezTo>
                    <a:pt x="366" y="661"/>
                    <a:pt x="366" y="658"/>
                    <a:pt x="364" y="656"/>
                  </a:cubicBezTo>
                  <a:cubicBezTo>
                    <a:pt x="351" y="637"/>
                    <a:pt x="351" y="637"/>
                    <a:pt x="351" y="637"/>
                  </a:cubicBezTo>
                  <a:cubicBezTo>
                    <a:pt x="350" y="635"/>
                    <a:pt x="349" y="634"/>
                    <a:pt x="348" y="633"/>
                  </a:cubicBezTo>
                  <a:cubicBezTo>
                    <a:pt x="281" y="605"/>
                    <a:pt x="281" y="605"/>
                    <a:pt x="281" y="605"/>
                  </a:cubicBezTo>
                  <a:cubicBezTo>
                    <a:pt x="280" y="605"/>
                    <a:pt x="279" y="605"/>
                    <a:pt x="278" y="605"/>
                  </a:cubicBezTo>
                  <a:cubicBezTo>
                    <a:pt x="253" y="605"/>
                    <a:pt x="253" y="605"/>
                    <a:pt x="253" y="605"/>
                  </a:cubicBezTo>
                  <a:cubicBezTo>
                    <a:pt x="252" y="605"/>
                    <a:pt x="251" y="604"/>
                    <a:pt x="250" y="604"/>
                  </a:cubicBezTo>
                  <a:cubicBezTo>
                    <a:pt x="216" y="592"/>
                    <a:pt x="216" y="592"/>
                    <a:pt x="216" y="592"/>
                  </a:cubicBezTo>
                  <a:cubicBezTo>
                    <a:pt x="214" y="591"/>
                    <a:pt x="213" y="591"/>
                    <a:pt x="212" y="590"/>
                  </a:cubicBezTo>
                  <a:cubicBezTo>
                    <a:pt x="181" y="555"/>
                    <a:pt x="181" y="555"/>
                    <a:pt x="181" y="555"/>
                  </a:cubicBezTo>
                  <a:cubicBezTo>
                    <a:pt x="179" y="554"/>
                    <a:pt x="178" y="552"/>
                    <a:pt x="178" y="550"/>
                  </a:cubicBezTo>
                  <a:cubicBezTo>
                    <a:pt x="178" y="547"/>
                    <a:pt x="178" y="547"/>
                    <a:pt x="178" y="547"/>
                  </a:cubicBezTo>
                  <a:cubicBezTo>
                    <a:pt x="178" y="543"/>
                    <a:pt x="176" y="540"/>
                    <a:pt x="172" y="539"/>
                  </a:cubicBezTo>
                  <a:cubicBezTo>
                    <a:pt x="156" y="534"/>
                    <a:pt x="156" y="534"/>
                    <a:pt x="156" y="534"/>
                  </a:cubicBezTo>
                  <a:cubicBezTo>
                    <a:pt x="153" y="533"/>
                    <a:pt x="150" y="533"/>
                    <a:pt x="148" y="535"/>
                  </a:cubicBezTo>
                  <a:cubicBezTo>
                    <a:pt x="120" y="555"/>
                    <a:pt x="120" y="555"/>
                    <a:pt x="120" y="555"/>
                  </a:cubicBezTo>
                  <a:cubicBezTo>
                    <a:pt x="118" y="556"/>
                    <a:pt x="116" y="557"/>
                    <a:pt x="114" y="557"/>
                  </a:cubicBezTo>
                  <a:cubicBezTo>
                    <a:pt x="83" y="554"/>
                    <a:pt x="83" y="554"/>
                    <a:pt x="83" y="554"/>
                  </a:cubicBezTo>
                  <a:cubicBezTo>
                    <a:pt x="80" y="553"/>
                    <a:pt x="77" y="551"/>
                    <a:pt x="76" y="548"/>
                  </a:cubicBezTo>
                  <a:cubicBezTo>
                    <a:pt x="59" y="505"/>
                    <a:pt x="59" y="505"/>
                    <a:pt x="59" y="505"/>
                  </a:cubicBezTo>
                  <a:cubicBezTo>
                    <a:pt x="59" y="505"/>
                    <a:pt x="59" y="504"/>
                    <a:pt x="58" y="504"/>
                  </a:cubicBezTo>
                  <a:cubicBezTo>
                    <a:pt x="26" y="445"/>
                    <a:pt x="26" y="445"/>
                    <a:pt x="26" y="445"/>
                  </a:cubicBezTo>
                  <a:cubicBezTo>
                    <a:pt x="26" y="445"/>
                    <a:pt x="26" y="444"/>
                    <a:pt x="25" y="444"/>
                  </a:cubicBezTo>
                  <a:cubicBezTo>
                    <a:pt x="1" y="394"/>
                    <a:pt x="1" y="394"/>
                    <a:pt x="1" y="394"/>
                  </a:cubicBezTo>
                  <a:cubicBezTo>
                    <a:pt x="0" y="392"/>
                    <a:pt x="0" y="389"/>
                    <a:pt x="1" y="387"/>
                  </a:cubicBezTo>
                  <a:cubicBezTo>
                    <a:pt x="14" y="360"/>
                    <a:pt x="14" y="360"/>
                    <a:pt x="14" y="360"/>
                  </a:cubicBezTo>
                  <a:cubicBezTo>
                    <a:pt x="14" y="359"/>
                    <a:pt x="14" y="358"/>
                    <a:pt x="15" y="358"/>
                  </a:cubicBezTo>
                  <a:cubicBezTo>
                    <a:pt x="18" y="354"/>
                    <a:pt x="18" y="354"/>
                    <a:pt x="18" y="354"/>
                  </a:cubicBezTo>
                  <a:cubicBezTo>
                    <a:pt x="22" y="350"/>
                    <a:pt x="29" y="350"/>
                    <a:pt x="32" y="355"/>
                  </a:cubicBezTo>
                  <a:cubicBezTo>
                    <a:pt x="46" y="375"/>
                    <a:pt x="46" y="375"/>
                    <a:pt x="46" y="375"/>
                  </a:cubicBezTo>
                  <a:cubicBezTo>
                    <a:pt x="48" y="377"/>
                    <a:pt x="49" y="378"/>
                    <a:pt x="51" y="378"/>
                  </a:cubicBezTo>
                  <a:cubicBezTo>
                    <a:pt x="54" y="379"/>
                    <a:pt x="57" y="379"/>
                    <a:pt x="59" y="379"/>
                  </a:cubicBezTo>
                  <a:cubicBezTo>
                    <a:pt x="61" y="379"/>
                    <a:pt x="63" y="366"/>
                    <a:pt x="64" y="360"/>
                  </a:cubicBezTo>
                  <a:cubicBezTo>
                    <a:pt x="65" y="358"/>
                    <a:pt x="64" y="356"/>
                    <a:pt x="63" y="354"/>
                  </a:cubicBezTo>
                  <a:cubicBezTo>
                    <a:pt x="58" y="347"/>
                    <a:pt x="47" y="330"/>
                    <a:pt x="45" y="328"/>
                  </a:cubicBezTo>
                  <a:cubicBezTo>
                    <a:pt x="43" y="325"/>
                    <a:pt x="46" y="293"/>
                    <a:pt x="48" y="289"/>
                  </a:cubicBezTo>
                  <a:cubicBezTo>
                    <a:pt x="49" y="286"/>
                    <a:pt x="51" y="279"/>
                    <a:pt x="53" y="273"/>
                  </a:cubicBezTo>
                  <a:cubicBezTo>
                    <a:pt x="55" y="268"/>
                    <a:pt x="51" y="262"/>
                    <a:pt x="45" y="262"/>
                  </a:cubicBezTo>
                  <a:cubicBezTo>
                    <a:pt x="43" y="262"/>
                    <a:pt x="40" y="262"/>
                    <a:pt x="37" y="262"/>
                  </a:cubicBezTo>
                  <a:cubicBezTo>
                    <a:pt x="31" y="261"/>
                    <a:pt x="25" y="257"/>
                    <a:pt x="20" y="253"/>
                  </a:cubicBezTo>
                  <a:cubicBezTo>
                    <a:pt x="16" y="249"/>
                    <a:pt x="17" y="242"/>
                    <a:pt x="22" y="239"/>
                  </a:cubicBezTo>
                  <a:cubicBezTo>
                    <a:pt x="22" y="238"/>
                    <a:pt x="22" y="238"/>
                    <a:pt x="22" y="238"/>
                  </a:cubicBezTo>
                  <a:cubicBezTo>
                    <a:pt x="25" y="235"/>
                    <a:pt x="37" y="238"/>
                    <a:pt x="45" y="240"/>
                  </a:cubicBezTo>
                  <a:cubicBezTo>
                    <a:pt x="49" y="241"/>
                    <a:pt x="53" y="240"/>
                    <a:pt x="55" y="236"/>
                  </a:cubicBezTo>
                  <a:cubicBezTo>
                    <a:pt x="61" y="226"/>
                    <a:pt x="61" y="226"/>
                    <a:pt x="61" y="226"/>
                  </a:cubicBezTo>
                  <a:cubicBezTo>
                    <a:pt x="63" y="223"/>
                    <a:pt x="63" y="220"/>
                    <a:pt x="61" y="217"/>
                  </a:cubicBezTo>
                  <a:cubicBezTo>
                    <a:pt x="57" y="211"/>
                    <a:pt x="51" y="202"/>
                    <a:pt x="51" y="197"/>
                  </a:cubicBezTo>
                  <a:cubicBezTo>
                    <a:pt x="51" y="189"/>
                    <a:pt x="48" y="156"/>
                    <a:pt x="53" y="156"/>
                  </a:cubicBezTo>
                  <a:cubicBezTo>
                    <a:pt x="66" y="161"/>
                    <a:pt x="66" y="161"/>
                    <a:pt x="66" y="161"/>
                  </a:cubicBezTo>
                  <a:cubicBezTo>
                    <a:pt x="70" y="162"/>
                    <a:pt x="75" y="161"/>
                    <a:pt x="77" y="157"/>
                  </a:cubicBezTo>
                  <a:cubicBezTo>
                    <a:pt x="83" y="146"/>
                    <a:pt x="83" y="146"/>
                    <a:pt x="83" y="146"/>
                  </a:cubicBezTo>
                  <a:cubicBezTo>
                    <a:pt x="83" y="145"/>
                    <a:pt x="84" y="145"/>
                    <a:pt x="84" y="144"/>
                  </a:cubicBezTo>
                  <a:cubicBezTo>
                    <a:pt x="88" y="141"/>
                    <a:pt x="100" y="128"/>
                    <a:pt x="100" y="120"/>
                  </a:cubicBezTo>
                  <a:cubicBezTo>
                    <a:pt x="100" y="111"/>
                    <a:pt x="97" y="84"/>
                    <a:pt x="100" y="80"/>
                  </a:cubicBezTo>
                  <a:cubicBezTo>
                    <a:pt x="103" y="76"/>
                    <a:pt x="127" y="65"/>
                    <a:pt x="136" y="73"/>
                  </a:cubicBezTo>
                  <a:cubicBezTo>
                    <a:pt x="145" y="81"/>
                    <a:pt x="153" y="92"/>
                    <a:pt x="153" y="92"/>
                  </a:cubicBezTo>
                  <a:cubicBezTo>
                    <a:pt x="153" y="92"/>
                    <a:pt x="159" y="101"/>
                    <a:pt x="171" y="91"/>
                  </a:cubicBezTo>
                  <a:cubicBezTo>
                    <a:pt x="184" y="82"/>
                    <a:pt x="202" y="28"/>
                    <a:pt x="205" y="26"/>
                  </a:cubicBezTo>
                  <a:cubicBezTo>
                    <a:pt x="208" y="24"/>
                    <a:pt x="215" y="12"/>
                    <a:pt x="224" y="8"/>
                  </a:cubicBezTo>
                  <a:cubicBezTo>
                    <a:pt x="233" y="3"/>
                    <a:pt x="256" y="0"/>
                    <a:pt x="267" y="2"/>
                  </a:cubicBezTo>
                  <a:cubicBezTo>
                    <a:pt x="279" y="4"/>
                    <a:pt x="297" y="15"/>
                    <a:pt x="321" y="24"/>
                  </a:cubicBezTo>
                  <a:cubicBezTo>
                    <a:pt x="343" y="33"/>
                    <a:pt x="375" y="40"/>
                    <a:pt x="379" y="41"/>
                  </a:cubicBezTo>
                  <a:cubicBezTo>
                    <a:pt x="380" y="41"/>
                    <a:pt x="380" y="41"/>
                    <a:pt x="380" y="41"/>
                  </a:cubicBezTo>
                  <a:cubicBezTo>
                    <a:pt x="428" y="56"/>
                    <a:pt x="428" y="56"/>
                    <a:pt x="428" y="56"/>
                  </a:cubicBezTo>
                  <a:cubicBezTo>
                    <a:pt x="432" y="57"/>
                    <a:pt x="435" y="61"/>
                    <a:pt x="434" y="66"/>
                  </a:cubicBezTo>
                  <a:cubicBezTo>
                    <a:pt x="433" y="70"/>
                    <a:pt x="432" y="76"/>
                    <a:pt x="428" y="80"/>
                  </a:cubicBezTo>
                  <a:cubicBezTo>
                    <a:pt x="422" y="87"/>
                    <a:pt x="375" y="93"/>
                    <a:pt x="375" y="93"/>
                  </a:cubicBezTo>
                  <a:cubicBezTo>
                    <a:pt x="375" y="93"/>
                    <a:pt x="354" y="96"/>
                    <a:pt x="341" y="94"/>
                  </a:cubicBezTo>
                  <a:cubicBezTo>
                    <a:pt x="331" y="93"/>
                    <a:pt x="291" y="90"/>
                    <a:pt x="270" y="89"/>
                  </a:cubicBezTo>
                  <a:cubicBezTo>
                    <a:pt x="264" y="88"/>
                    <a:pt x="260" y="95"/>
                    <a:pt x="262" y="101"/>
                  </a:cubicBezTo>
                  <a:cubicBezTo>
                    <a:pt x="263" y="105"/>
                    <a:pt x="265" y="109"/>
                    <a:pt x="267" y="111"/>
                  </a:cubicBezTo>
                  <a:cubicBezTo>
                    <a:pt x="272" y="116"/>
                    <a:pt x="278" y="126"/>
                    <a:pt x="280" y="132"/>
                  </a:cubicBezTo>
                  <a:cubicBezTo>
                    <a:pt x="282" y="137"/>
                    <a:pt x="292" y="157"/>
                    <a:pt x="279" y="156"/>
                  </a:cubicBezTo>
                  <a:cubicBezTo>
                    <a:pt x="265" y="155"/>
                    <a:pt x="262" y="153"/>
                    <a:pt x="242" y="156"/>
                  </a:cubicBezTo>
                  <a:cubicBezTo>
                    <a:pt x="223" y="158"/>
                    <a:pt x="209" y="157"/>
                    <a:pt x="197" y="156"/>
                  </a:cubicBezTo>
                  <a:cubicBezTo>
                    <a:pt x="185" y="155"/>
                    <a:pt x="174" y="150"/>
                    <a:pt x="170" y="150"/>
                  </a:cubicBezTo>
                  <a:cubicBezTo>
                    <a:pt x="166" y="150"/>
                    <a:pt x="124" y="153"/>
                    <a:pt x="121" y="174"/>
                  </a:cubicBezTo>
                  <a:cubicBezTo>
                    <a:pt x="117" y="195"/>
                    <a:pt x="116" y="200"/>
                    <a:pt x="120" y="205"/>
                  </a:cubicBezTo>
                  <a:cubicBezTo>
                    <a:pt x="123" y="210"/>
                    <a:pt x="116" y="203"/>
                    <a:pt x="115" y="216"/>
                  </a:cubicBezTo>
                  <a:cubicBezTo>
                    <a:pt x="114" y="230"/>
                    <a:pt x="103" y="261"/>
                    <a:pt x="95" y="262"/>
                  </a:cubicBezTo>
                  <a:cubicBezTo>
                    <a:pt x="86" y="263"/>
                    <a:pt x="98" y="241"/>
                    <a:pt x="86" y="263"/>
                  </a:cubicBezTo>
                  <a:cubicBezTo>
                    <a:pt x="75" y="284"/>
                    <a:pt x="96" y="320"/>
                    <a:pt x="95" y="325"/>
                  </a:cubicBezTo>
                  <a:cubicBezTo>
                    <a:pt x="94" y="330"/>
                    <a:pt x="86" y="329"/>
                    <a:pt x="95" y="341"/>
                  </a:cubicBezTo>
                  <a:cubicBezTo>
                    <a:pt x="103" y="353"/>
                    <a:pt x="107" y="354"/>
                    <a:pt x="114" y="367"/>
                  </a:cubicBezTo>
                  <a:cubicBezTo>
                    <a:pt x="119" y="376"/>
                    <a:pt x="139" y="381"/>
                    <a:pt x="150" y="383"/>
                  </a:cubicBezTo>
                  <a:cubicBezTo>
                    <a:pt x="154" y="384"/>
                    <a:pt x="157" y="387"/>
                    <a:pt x="157" y="391"/>
                  </a:cubicBezTo>
                  <a:cubicBezTo>
                    <a:pt x="158" y="393"/>
                    <a:pt x="159" y="396"/>
                    <a:pt x="161" y="401"/>
                  </a:cubicBezTo>
                  <a:cubicBezTo>
                    <a:pt x="168" y="417"/>
                    <a:pt x="152" y="411"/>
                    <a:pt x="174" y="422"/>
                  </a:cubicBezTo>
                  <a:cubicBezTo>
                    <a:pt x="197" y="432"/>
                    <a:pt x="202" y="442"/>
                    <a:pt x="217" y="454"/>
                  </a:cubicBezTo>
                  <a:cubicBezTo>
                    <a:pt x="232" y="465"/>
                    <a:pt x="238" y="479"/>
                    <a:pt x="251" y="471"/>
                  </a:cubicBezTo>
                  <a:cubicBezTo>
                    <a:pt x="263" y="462"/>
                    <a:pt x="301" y="427"/>
                    <a:pt x="302" y="424"/>
                  </a:cubicBezTo>
                  <a:cubicBezTo>
                    <a:pt x="303" y="421"/>
                    <a:pt x="318" y="372"/>
                    <a:pt x="322" y="360"/>
                  </a:cubicBezTo>
                  <a:cubicBezTo>
                    <a:pt x="323" y="357"/>
                    <a:pt x="324" y="356"/>
                    <a:pt x="326" y="355"/>
                  </a:cubicBezTo>
                  <a:cubicBezTo>
                    <a:pt x="331" y="351"/>
                    <a:pt x="343" y="347"/>
                    <a:pt x="355" y="357"/>
                  </a:cubicBezTo>
                  <a:cubicBezTo>
                    <a:pt x="372" y="370"/>
                    <a:pt x="366" y="385"/>
                    <a:pt x="393" y="385"/>
                  </a:cubicBezTo>
                  <a:cubicBezTo>
                    <a:pt x="416" y="385"/>
                    <a:pt x="458" y="368"/>
                    <a:pt x="469" y="363"/>
                  </a:cubicBezTo>
                  <a:cubicBezTo>
                    <a:pt x="471" y="362"/>
                    <a:pt x="472" y="361"/>
                    <a:pt x="473" y="359"/>
                  </a:cubicBezTo>
                  <a:cubicBezTo>
                    <a:pt x="477" y="353"/>
                    <a:pt x="485" y="339"/>
                    <a:pt x="487" y="341"/>
                  </a:cubicBezTo>
                  <a:cubicBezTo>
                    <a:pt x="490" y="343"/>
                    <a:pt x="531" y="329"/>
                    <a:pt x="540" y="327"/>
                  </a:cubicBezTo>
                  <a:cubicBezTo>
                    <a:pt x="549" y="325"/>
                    <a:pt x="595" y="313"/>
                    <a:pt x="606" y="319"/>
                  </a:cubicBezTo>
                  <a:cubicBezTo>
                    <a:pt x="617" y="325"/>
                    <a:pt x="639" y="327"/>
                    <a:pt x="639" y="341"/>
                  </a:cubicBezTo>
                  <a:cubicBezTo>
                    <a:pt x="639" y="355"/>
                    <a:pt x="651" y="360"/>
                    <a:pt x="632" y="380"/>
                  </a:cubicBezTo>
                  <a:cubicBezTo>
                    <a:pt x="616" y="399"/>
                    <a:pt x="594" y="378"/>
                    <a:pt x="590" y="373"/>
                  </a:cubicBezTo>
                  <a:cubicBezTo>
                    <a:pt x="589" y="373"/>
                    <a:pt x="588" y="372"/>
                    <a:pt x="587" y="371"/>
                  </a:cubicBezTo>
                  <a:cubicBezTo>
                    <a:pt x="584" y="370"/>
                    <a:pt x="577" y="367"/>
                    <a:pt x="575" y="367"/>
                  </a:cubicBezTo>
                  <a:cubicBezTo>
                    <a:pt x="573" y="368"/>
                    <a:pt x="565" y="371"/>
                    <a:pt x="545" y="391"/>
                  </a:cubicBezTo>
                  <a:close/>
                  <a:moveTo>
                    <a:pt x="580" y="484"/>
                  </a:moveTo>
                  <a:cubicBezTo>
                    <a:pt x="584" y="479"/>
                    <a:pt x="592" y="482"/>
                    <a:pt x="592" y="488"/>
                  </a:cubicBezTo>
                  <a:cubicBezTo>
                    <a:pt x="592" y="492"/>
                    <a:pt x="592" y="492"/>
                    <a:pt x="592" y="492"/>
                  </a:cubicBezTo>
                  <a:cubicBezTo>
                    <a:pt x="592" y="492"/>
                    <a:pt x="593" y="502"/>
                    <a:pt x="601" y="502"/>
                  </a:cubicBezTo>
                  <a:cubicBezTo>
                    <a:pt x="609" y="502"/>
                    <a:pt x="612" y="494"/>
                    <a:pt x="611" y="480"/>
                  </a:cubicBezTo>
                  <a:cubicBezTo>
                    <a:pt x="611" y="475"/>
                    <a:pt x="610" y="471"/>
                    <a:pt x="610" y="468"/>
                  </a:cubicBezTo>
                  <a:cubicBezTo>
                    <a:pt x="609" y="464"/>
                    <a:pt x="612" y="460"/>
                    <a:pt x="617" y="460"/>
                  </a:cubicBezTo>
                  <a:cubicBezTo>
                    <a:pt x="641" y="463"/>
                    <a:pt x="641" y="463"/>
                    <a:pt x="641" y="463"/>
                  </a:cubicBezTo>
                  <a:cubicBezTo>
                    <a:pt x="642" y="463"/>
                    <a:pt x="643" y="463"/>
                    <a:pt x="644" y="464"/>
                  </a:cubicBezTo>
                  <a:cubicBezTo>
                    <a:pt x="650" y="467"/>
                    <a:pt x="650" y="467"/>
                    <a:pt x="650" y="467"/>
                  </a:cubicBezTo>
                  <a:cubicBezTo>
                    <a:pt x="654" y="469"/>
                    <a:pt x="659" y="466"/>
                    <a:pt x="659" y="462"/>
                  </a:cubicBezTo>
                  <a:cubicBezTo>
                    <a:pt x="661" y="448"/>
                    <a:pt x="665" y="423"/>
                    <a:pt x="663" y="420"/>
                  </a:cubicBezTo>
                  <a:cubicBezTo>
                    <a:pt x="660" y="416"/>
                    <a:pt x="638" y="418"/>
                    <a:pt x="617" y="420"/>
                  </a:cubicBezTo>
                  <a:cubicBezTo>
                    <a:pt x="597" y="422"/>
                    <a:pt x="596" y="425"/>
                    <a:pt x="575" y="429"/>
                  </a:cubicBezTo>
                  <a:cubicBezTo>
                    <a:pt x="554" y="433"/>
                    <a:pt x="557" y="441"/>
                    <a:pt x="553" y="443"/>
                  </a:cubicBezTo>
                  <a:cubicBezTo>
                    <a:pt x="550" y="446"/>
                    <a:pt x="542" y="476"/>
                    <a:pt x="540" y="482"/>
                  </a:cubicBezTo>
                  <a:cubicBezTo>
                    <a:pt x="539" y="487"/>
                    <a:pt x="544" y="495"/>
                    <a:pt x="548" y="500"/>
                  </a:cubicBezTo>
                  <a:cubicBezTo>
                    <a:pt x="550" y="503"/>
                    <a:pt x="554" y="504"/>
                    <a:pt x="557" y="502"/>
                  </a:cubicBezTo>
                  <a:cubicBezTo>
                    <a:pt x="562" y="499"/>
                    <a:pt x="573" y="492"/>
                    <a:pt x="578" y="486"/>
                  </a:cubicBezTo>
                  <a:cubicBezTo>
                    <a:pt x="579" y="485"/>
                    <a:pt x="579" y="485"/>
                    <a:pt x="580" y="484"/>
                  </a:cubicBezTo>
                  <a:close/>
                  <a:moveTo>
                    <a:pt x="657" y="505"/>
                  </a:moveTo>
                  <a:cubicBezTo>
                    <a:pt x="654" y="502"/>
                    <a:pt x="651" y="502"/>
                    <a:pt x="648" y="504"/>
                  </a:cubicBezTo>
                  <a:cubicBezTo>
                    <a:pt x="640" y="511"/>
                    <a:pt x="640" y="511"/>
                    <a:pt x="640" y="511"/>
                  </a:cubicBezTo>
                  <a:cubicBezTo>
                    <a:pt x="638" y="512"/>
                    <a:pt x="637" y="514"/>
                    <a:pt x="637" y="516"/>
                  </a:cubicBezTo>
                  <a:cubicBezTo>
                    <a:pt x="637" y="519"/>
                    <a:pt x="637" y="519"/>
                    <a:pt x="637" y="519"/>
                  </a:cubicBezTo>
                  <a:cubicBezTo>
                    <a:pt x="637" y="522"/>
                    <a:pt x="639" y="525"/>
                    <a:pt x="642" y="526"/>
                  </a:cubicBezTo>
                  <a:cubicBezTo>
                    <a:pt x="660" y="530"/>
                    <a:pt x="660" y="530"/>
                    <a:pt x="660" y="530"/>
                  </a:cubicBezTo>
                  <a:cubicBezTo>
                    <a:pt x="664" y="531"/>
                    <a:pt x="668" y="528"/>
                    <a:pt x="668" y="524"/>
                  </a:cubicBezTo>
                  <a:cubicBezTo>
                    <a:pt x="668" y="519"/>
                    <a:pt x="668" y="519"/>
                    <a:pt x="668" y="519"/>
                  </a:cubicBezTo>
                  <a:cubicBezTo>
                    <a:pt x="668" y="518"/>
                    <a:pt x="667" y="516"/>
                    <a:pt x="666" y="515"/>
                  </a:cubicBezTo>
                  <a:lnTo>
                    <a:pt x="657" y="505"/>
                  </a:lnTo>
                  <a:close/>
                  <a:moveTo>
                    <a:pt x="689" y="551"/>
                  </a:moveTo>
                  <a:cubicBezTo>
                    <a:pt x="686" y="554"/>
                    <a:pt x="683" y="557"/>
                    <a:pt x="682" y="558"/>
                  </a:cubicBezTo>
                  <a:cubicBezTo>
                    <a:pt x="679" y="560"/>
                    <a:pt x="680" y="569"/>
                    <a:pt x="681" y="574"/>
                  </a:cubicBezTo>
                  <a:cubicBezTo>
                    <a:pt x="681" y="576"/>
                    <a:pt x="683" y="578"/>
                    <a:pt x="685" y="579"/>
                  </a:cubicBezTo>
                  <a:cubicBezTo>
                    <a:pt x="688" y="581"/>
                    <a:pt x="693" y="583"/>
                    <a:pt x="695" y="584"/>
                  </a:cubicBezTo>
                  <a:cubicBezTo>
                    <a:pt x="698" y="585"/>
                    <a:pt x="700" y="575"/>
                    <a:pt x="700" y="572"/>
                  </a:cubicBezTo>
                  <a:cubicBezTo>
                    <a:pt x="700" y="572"/>
                    <a:pt x="700" y="571"/>
                    <a:pt x="700" y="571"/>
                  </a:cubicBezTo>
                  <a:cubicBezTo>
                    <a:pt x="700" y="556"/>
                    <a:pt x="700" y="556"/>
                    <a:pt x="700" y="556"/>
                  </a:cubicBezTo>
                  <a:cubicBezTo>
                    <a:pt x="700" y="550"/>
                    <a:pt x="693" y="547"/>
                    <a:pt x="689" y="551"/>
                  </a:cubicBezTo>
                  <a:close/>
                  <a:moveTo>
                    <a:pt x="755" y="541"/>
                  </a:moveTo>
                  <a:cubicBezTo>
                    <a:pt x="752" y="537"/>
                    <a:pt x="747" y="536"/>
                    <a:pt x="745" y="535"/>
                  </a:cubicBezTo>
                  <a:cubicBezTo>
                    <a:pt x="744" y="535"/>
                    <a:pt x="743" y="535"/>
                    <a:pt x="742" y="535"/>
                  </a:cubicBezTo>
                  <a:cubicBezTo>
                    <a:pt x="737" y="532"/>
                    <a:pt x="737" y="532"/>
                    <a:pt x="737" y="532"/>
                  </a:cubicBezTo>
                  <a:cubicBezTo>
                    <a:pt x="731" y="529"/>
                    <a:pt x="730" y="545"/>
                    <a:pt x="730" y="548"/>
                  </a:cubicBezTo>
                  <a:cubicBezTo>
                    <a:pt x="730" y="551"/>
                    <a:pt x="736" y="563"/>
                    <a:pt x="740" y="562"/>
                  </a:cubicBezTo>
                  <a:cubicBezTo>
                    <a:pt x="742" y="562"/>
                    <a:pt x="745" y="563"/>
                    <a:pt x="748" y="565"/>
                  </a:cubicBezTo>
                  <a:cubicBezTo>
                    <a:pt x="753" y="568"/>
                    <a:pt x="759" y="564"/>
                    <a:pt x="758" y="559"/>
                  </a:cubicBezTo>
                  <a:cubicBezTo>
                    <a:pt x="758" y="552"/>
                    <a:pt x="756" y="543"/>
                    <a:pt x="755" y="541"/>
                  </a:cubicBezTo>
                  <a:close/>
                  <a:moveTo>
                    <a:pt x="582" y="541"/>
                  </a:moveTo>
                  <a:cubicBezTo>
                    <a:pt x="593" y="545"/>
                    <a:pt x="593" y="545"/>
                    <a:pt x="593" y="545"/>
                  </a:cubicBezTo>
                  <a:cubicBezTo>
                    <a:pt x="595" y="546"/>
                    <a:pt x="598" y="546"/>
                    <a:pt x="600" y="544"/>
                  </a:cubicBezTo>
                  <a:cubicBezTo>
                    <a:pt x="613" y="534"/>
                    <a:pt x="613" y="534"/>
                    <a:pt x="613" y="534"/>
                  </a:cubicBezTo>
                  <a:cubicBezTo>
                    <a:pt x="614" y="533"/>
                    <a:pt x="615" y="532"/>
                    <a:pt x="617" y="532"/>
                  </a:cubicBezTo>
                  <a:cubicBezTo>
                    <a:pt x="621" y="532"/>
                    <a:pt x="621" y="532"/>
                    <a:pt x="621" y="532"/>
                  </a:cubicBezTo>
                  <a:cubicBezTo>
                    <a:pt x="621" y="532"/>
                    <a:pt x="594" y="532"/>
                    <a:pt x="582" y="532"/>
                  </a:cubicBezTo>
                  <a:cubicBezTo>
                    <a:pt x="571" y="532"/>
                    <a:pt x="582" y="541"/>
                    <a:pt x="582" y="541"/>
                  </a:cubicBezTo>
                  <a:close/>
                  <a:moveTo>
                    <a:pt x="453" y="301"/>
                  </a:moveTo>
                  <a:cubicBezTo>
                    <a:pt x="454" y="302"/>
                    <a:pt x="455" y="303"/>
                    <a:pt x="457" y="303"/>
                  </a:cubicBezTo>
                  <a:cubicBezTo>
                    <a:pt x="474" y="303"/>
                    <a:pt x="474" y="303"/>
                    <a:pt x="474" y="303"/>
                  </a:cubicBezTo>
                  <a:cubicBezTo>
                    <a:pt x="477" y="303"/>
                    <a:pt x="479" y="301"/>
                    <a:pt x="479" y="298"/>
                  </a:cubicBezTo>
                  <a:cubicBezTo>
                    <a:pt x="479" y="266"/>
                    <a:pt x="479" y="266"/>
                    <a:pt x="479" y="266"/>
                  </a:cubicBezTo>
                  <a:cubicBezTo>
                    <a:pt x="479" y="260"/>
                    <a:pt x="464" y="266"/>
                    <a:pt x="457" y="266"/>
                  </a:cubicBezTo>
                  <a:cubicBezTo>
                    <a:pt x="452" y="266"/>
                    <a:pt x="444" y="272"/>
                    <a:pt x="439" y="276"/>
                  </a:cubicBezTo>
                  <a:cubicBezTo>
                    <a:pt x="436" y="278"/>
                    <a:pt x="436" y="281"/>
                    <a:pt x="438" y="283"/>
                  </a:cubicBezTo>
                  <a:lnTo>
                    <a:pt x="453" y="301"/>
                  </a:lnTo>
                  <a:close/>
                  <a:moveTo>
                    <a:pt x="406" y="304"/>
                  </a:moveTo>
                  <a:cubicBezTo>
                    <a:pt x="409" y="301"/>
                    <a:pt x="407" y="296"/>
                    <a:pt x="403" y="295"/>
                  </a:cubicBezTo>
                  <a:cubicBezTo>
                    <a:pt x="393" y="294"/>
                    <a:pt x="378" y="292"/>
                    <a:pt x="371" y="291"/>
                  </a:cubicBezTo>
                  <a:cubicBezTo>
                    <a:pt x="360" y="289"/>
                    <a:pt x="367" y="286"/>
                    <a:pt x="363" y="283"/>
                  </a:cubicBezTo>
                  <a:cubicBezTo>
                    <a:pt x="359" y="280"/>
                    <a:pt x="355" y="279"/>
                    <a:pt x="343" y="277"/>
                  </a:cubicBezTo>
                  <a:cubicBezTo>
                    <a:pt x="334" y="276"/>
                    <a:pt x="333" y="279"/>
                    <a:pt x="333" y="281"/>
                  </a:cubicBezTo>
                  <a:cubicBezTo>
                    <a:pt x="333" y="283"/>
                    <a:pt x="333" y="284"/>
                    <a:pt x="332" y="285"/>
                  </a:cubicBezTo>
                  <a:cubicBezTo>
                    <a:pt x="331" y="287"/>
                    <a:pt x="331" y="287"/>
                    <a:pt x="331" y="287"/>
                  </a:cubicBezTo>
                  <a:cubicBezTo>
                    <a:pt x="330" y="289"/>
                    <a:pt x="331" y="292"/>
                    <a:pt x="332" y="293"/>
                  </a:cubicBezTo>
                  <a:cubicBezTo>
                    <a:pt x="339" y="300"/>
                    <a:pt x="356" y="314"/>
                    <a:pt x="362" y="317"/>
                  </a:cubicBezTo>
                  <a:cubicBezTo>
                    <a:pt x="371" y="320"/>
                    <a:pt x="369" y="315"/>
                    <a:pt x="369" y="315"/>
                  </a:cubicBezTo>
                  <a:cubicBezTo>
                    <a:pt x="369" y="315"/>
                    <a:pt x="387" y="318"/>
                    <a:pt x="395" y="315"/>
                  </a:cubicBezTo>
                  <a:cubicBezTo>
                    <a:pt x="404" y="312"/>
                    <a:pt x="395" y="315"/>
                    <a:pt x="398" y="312"/>
                  </a:cubicBezTo>
                  <a:cubicBezTo>
                    <a:pt x="400" y="311"/>
                    <a:pt x="403" y="307"/>
                    <a:pt x="406" y="3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83"/>
            <p:cNvSpPr>
              <a:spLocks/>
            </p:cNvSpPr>
            <p:nvPr/>
          </p:nvSpPr>
          <p:spPr bwMode="auto">
            <a:xfrm>
              <a:off x="4967288" y="2259013"/>
              <a:ext cx="301625" cy="98425"/>
            </a:xfrm>
            <a:custGeom>
              <a:avLst/>
              <a:gdLst>
                <a:gd name="T0" fmla="*/ 168 w 379"/>
                <a:gd name="T1" fmla="*/ 6 h 125"/>
                <a:gd name="T2" fmla="*/ 174 w 379"/>
                <a:gd name="T3" fmla="*/ 16 h 125"/>
                <a:gd name="T4" fmla="*/ 168 w 379"/>
                <a:gd name="T5" fmla="*/ 30 h 125"/>
                <a:gd name="T6" fmla="*/ 115 w 379"/>
                <a:gd name="T7" fmla="*/ 43 h 125"/>
                <a:gd name="T8" fmla="*/ 81 w 379"/>
                <a:gd name="T9" fmla="*/ 44 h 125"/>
                <a:gd name="T10" fmla="*/ 10 w 379"/>
                <a:gd name="T11" fmla="*/ 39 h 125"/>
                <a:gd name="T12" fmla="*/ 2 w 379"/>
                <a:gd name="T13" fmla="*/ 51 h 125"/>
                <a:gd name="T14" fmla="*/ 7 w 379"/>
                <a:gd name="T15" fmla="*/ 61 h 125"/>
                <a:gd name="T16" fmla="*/ 20 w 379"/>
                <a:gd name="T17" fmla="*/ 82 h 125"/>
                <a:gd name="T18" fmla="*/ 25 w 379"/>
                <a:gd name="T19" fmla="*/ 103 h 125"/>
                <a:gd name="T20" fmla="*/ 39 w 379"/>
                <a:gd name="T21" fmla="*/ 103 h 125"/>
                <a:gd name="T22" fmla="*/ 75 w 379"/>
                <a:gd name="T23" fmla="*/ 91 h 125"/>
                <a:gd name="T24" fmla="*/ 97 w 379"/>
                <a:gd name="T25" fmla="*/ 94 h 125"/>
                <a:gd name="T26" fmla="*/ 119 w 379"/>
                <a:gd name="T27" fmla="*/ 111 h 125"/>
                <a:gd name="T28" fmla="*/ 154 w 379"/>
                <a:gd name="T29" fmla="*/ 106 h 125"/>
                <a:gd name="T30" fmla="*/ 201 w 379"/>
                <a:gd name="T31" fmla="*/ 106 h 125"/>
                <a:gd name="T32" fmla="*/ 248 w 379"/>
                <a:gd name="T33" fmla="*/ 106 h 125"/>
                <a:gd name="T34" fmla="*/ 298 w 379"/>
                <a:gd name="T35" fmla="*/ 102 h 125"/>
                <a:gd name="T36" fmla="*/ 321 w 379"/>
                <a:gd name="T37" fmla="*/ 111 h 125"/>
                <a:gd name="T38" fmla="*/ 334 w 379"/>
                <a:gd name="T39" fmla="*/ 125 h 125"/>
                <a:gd name="T40" fmla="*/ 355 w 379"/>
                <a:gd name="T41" fmla="*/ 125 h 125"/>
                <a:gd name="T42" fmla="*/ 379 w 379"/>
                <a:gd name="T43" fmla="*/ 101 h 125"/>
                <a:gd name="T44" fmla="*/ 379 w 379"/>
                <a:gd name="T45" fmla="*/ 82 h 125"/>
                <a:gd name="T46" fmla="*/ 379 w 379"/>
                <a:gd name="T47" fmla="*/ 70 h 125"/>
                <a:gd name="T48" fmla="*/ 361 w 379"/>
                <a:gd name="T49" fmla="*/ 47 h 125"/>
                <a:gd name="T50" fmla="*/ 333 w 379"/>
                <a:gd name="T51" fmla="*/ 40 h 125"/>
                <a:gd name="T52" fmla="*/ 312 w 379"/>
                <a:gd name="T53" fmla="*/ 23 h 125"/>
                <a:gd name="T54" fmla="*/ 288 w 379"/>
                <a:gd name="T55" fmla="*/ 29 h 125"/>
                <a:gd name="T56" fmla="*/ 217 w 379"/>
                <a:gd name="T57" fmla="*/ 11 h 125"/>
                <a:gd name="T58" fmla="*/ 212 w 379"/>
                <a:gd name="T59" fmla="*/ 8 h 125"/>
                <a:gd name="T60" fmla="*/ 188 w 379"/>
                <a:gd name="T61" fmla="*/ 1 h 125"/>
                <a:gd name="T62" fmla="*/ 177 w 379"/>
                <a:gd name="T63" fmla="*/ 1 h 125"/>
                <a:gd name="T64" fmla="*/ 161 w 379"/>
                <a:gd name="T65" fmla="*/ 4 h 125"/>
                <a:gd name="T66" fmla="*/ 168 w 379"/>
                <a:gd name="T67" fmla="*/ 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9" h="125">
                  <a:moveTo>
                    <a:pt x="168" y="6"/>
                  </a:moveTo>
                  <a:cubicBezTo>
                    <a:pt x="172" y="7"/>
                    <a:pt x="175" y="11"/>
                    <a:pt x="174" y="16"/>
                  </a:cubicBezTo>
                  <a:cubicBezTo>
                    <a:pt x="173" y="20"/>
                    <a:pt x="172" y="26"/>
                    <a:pt x="168" y="30"/>
                  </a:cubicBezTo>
                  <a:cubicBezTo>
                    <a:pt x="162" y="37"/>
                    <a:pt x="115" y="43"/>
                    <a:pt x="115" y="43"/>
                  </a:cubicBezTo>
                  <a:cubicBezTo>
                    <a:pt x="115" y="43"/>
                    <a:pt x="94" y="46"/>
                    <a:pt x="81" y="44"/>
                  </a:cubicBezTo>
                  <a:cubicBezTo>
                    <a:pt x="71" y="43"/>
                    <a:pt x="31" y="40"/>
                    <a:pt x="10" y="39"/>
                  </a:cubicBezTo>
                  <a:cubicBezTo>
                    <a:pt x="4" y="38"/>
                    <a:pt x="0" y="45"/>
                    <a:pt x="2" y="51"/>
                  </a:cubicBezTo>
                  <a:cubicBezTo>
                    <a:pt x="3" y="55"/>
                    <a:pt x="5" y="59"/>
                    <a:pt x="7" y="61"/>
                  </a:cubicBezTo>
                  <a:cubicBezTo>
                    <a:pt x="12" y="66"/>
                    <a:pt x="18" y="76"/>
                    <a:pt x="20" y="82"/>
                  </a:cubicBezTo>
                  <a:cubicBezTo>
                    <a:pt x="21" y="85"/>
                    <a:pt x="28" y="98"/>
                    <a:pt x="25" y="103"/>
                  </a:cubicBezTo>
                  <a:cubicBezTo>
                    <a:pt x="29" y="105"/>
                    <a:pt x="34" y="105"/>
                    <a:pt x="39" y="103"/>
                  </a:cubicBezTo>
                  <a:cubicBezTo>
                    <a:pt x="75" y="91"/>
                    <a:pt x="75" y="91"/>
                    <a:pt x="75" y="91"/>
                  </a:cubicBezTo>
                  <a:cubicBezTo>
                    <a:pt x="82" y="88"/>
                    <a:pt x="91" y="90"/>
                    <a:pt x="97" y="94"/>
                  </a:cubicBezTo>
                  <a:cubicBezTo>
                    <a:pt x="106" y="101"/>
                    <a:pt x="118" y="110"/>
                    <a:pt x="119" y="111"/>
                  </a:cubicBezTo>
                  <a:cubicBezTo>
                    <a:pt x="122" y="114"/>
                    <a:pt x="151" y="105"/>
                    <a:pt x="154" y="106"/>
                  </a:cubicBezTo>
                  <a:cubicBezTo>
                    <a:pt x="157" y="107"/>
                    <a:pt x="192" y="107"/>
                    <a:pt x="201" y="106"/>
                  </a:cubicBezTo>
                  <a:cubicBezTo>
                    <a:pt x="211" y="105"/>
                    <a:pt x="239" y="101"/>
                    <a:pt x="248" y="106"/>
                  </a:cubicBezTo>
                  <a:cubicBezTo>
                    <a:pt x="254" y="109"/>
                    <a:pt x="281" y="105"/>
                    <a:pt x="298" y="102"/>
                  </a:cubicBezTo>
                  <a:cubicBezTo>
                    <a:pt x="307" y="100"/>
                    <a:pt x="315" y="104"/>
                    <a:pt x="321" y="111"/>
                  </a:cubicBezTo>
                  <a:cubicBezTo>
                    <a:pt x="326" y="117"/>
                    <a:pt x="332" y="124"/>
                    <a:pt x="334" y="125"/>
                  </a:cubicBezTo>
                  <a:cubicBezTo>
                    <a:pt x="335" y="125"/>
                    <a:pt x="345" y="125"/>
                    <a:pt x="355" y="125"/>
                  </a:cubicBezTo>
                  <a:cubicBezTo>
                    <a:pt x="369" y="125"/>
                    <a:pt x="379" y="114"/>
                    <a:pt x="379" y="101"/>
                  </a:cubicBezTo>
                  <a:cubicBezTo>
                    <a:pt x="379" y="82"/>
                    <a:pt x="379" y="82"/>
                    <a:pt x="379" y="82"/>
                  </a:cubicBezTo>
                  <a:cubicBezTo>
                    <a:pt x="379" y="70"/>
                    <a:pt x="379" y="70"/>
                    <a:pt x="379" y="70"/>
                  </a:cubicBezTo>
                  <a:cubicBezTo>
                    <a:pt x="379" y="59"/>
                    <a:pt x="372" y="50"/>
                    <a:pt x="361" y="47"/>
                  </a:cubicBezTo>
                  <a:cubicBezTo>
                    <a:pt x="349" y="44"/>
                    <a:pt x="336" y="40"/>
                    <a:pt x="333" y="40"/>
                  </a:cubicBezTo>
                  <a:cubicBezTo>
                    <a:pt x="328" y="40"/>
                    <a:pt x="312" y="23"/>
                    <a:pt x="312" y="23"/>
                  </a:cubicBezTo>
                  <a:cubicBezTo>
                    <a:pt x="312" y="23"/>
                    <a:pt x="304" y="14"/>
                    <a:pt x="288" y="29"/>
                  </a:cubicBezTo>
                  <a:cubicBezTo>
                    <a:pt x="275" y="42"/>
                    <a:pt x="228" y="17"/>
                    <a:pt x="217" y="11"/>
                  </a:cubicBezTo>
                  <a:cubicBezTo>
                    <a:pt x="216" y="10"/>
                    <a:pt x="214" y="9"/>
                    <a:pt x="212" y="8"/>
                  </a:cubicBezTo>
                  <a:cubicBezTo>
                    <a:pt x="188" y="1"/>
                    <a:pt x="188" y="1"/>
                    <a:pt x="188" y="1"/>
                  </a:cubicBezTo>
                  <a:cubicBezTo>
                    <a:pt x="184" y="0"/>
                    <a:pt x="181" y="0"/>
                    <a:pt x="177" y="1"/>
                  </a:cubicBezTo>
                  <a:cubicBezTo>
                    <a:pt x="161" y="4"/>
                    <a:pt x="161" y="4"/>
                    <a:pt x="161" y="4"/>
                  </a:cubicBezTo>
                  <a:lnTo>
                    <a:pt x="168" y="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84"/>
            <p:cNvSpPr>
              <a:spLocks noEditPoints="1"/>
            </p:cNvSpPr>
            <p:nvPr/>
          </p:nvSpPr>
          <p:spPr bwMode="auto">
            <a:xfrm>
              <a:off x="5219700" y="1771650"/>
              <a:ext cx="503238" cy="596900"/>
            </a:xfrm>
            <a:custGeom>
              <a:avLst/>
              <a:gdLst>
                <a:gd name="T0" fmla="*/ 332 w 633"/>
                <a:gd name="T1" fmla="*/ 575 h 751"/>
                <a:gd name="T2" fmla="*/ 240 w 633"/>
                <a:gd name="T3" fmla="*/ 666 h 751"/>
                <a:gd name="T4" fmla="*/ 128 w 633"/>
                <a:gd name="T5" fmla="*/ 738 h 751"/>
                <a:gd name="T6" fmla="*/ 48 w 633"/>
                <a:gd name="T7" fmla="*/ 736 h 751"/>
                <a:gd name="T8" fmla="*/ 62 w 633"/>
                <a:gd name="T9" fmla="*/ 683 h 751"/>
                <a:gd name="T10" fmla="*/ 0 w 633"/>
                <a:gd name="T11" fmla="*/ 642 h 751"/>
                <a:gd name="T12" fmla="*/ 137 w 633"/>
                <a:gd name="T13" fmla="*/ 647 h 751"/>
                <a:gd name="T14" fmla="*/ 259 w 633"/>
                <a:gd name="T15" fmla="*/ 550 h 751"/>
                <a:gd name="T16" fmla="*/ 322 w 633"/>
                <a:gd name="T17" fmla="*/ 502 h 751"/>
                <a:gd name="T18" fmla="*/ 365 w 633"/>
                <a:gd name="T19" fmla="*/ 518 h 751"/>
                <a:gd name="T20" fmla="*/ 356 w 633"/>
                <a:gd name="T21" fmla="*/ 366 h 751"/>
                <a:gd name="T22" fmla="*/ 382 w 633"/>
                <a:gd name="T23" fmla="*/ 371 h 751"/>
                <a:gd name="T24" fmla="*/ 374 w 633"/>
                <a:gd name="T25" fmla="*/ 344 h 751"/>
                <a:gd name="T26" fmla="*/ 383 w 633"/>
                <a:gd name="T27" fmla="*/ 409 h 751"/>
                <a:gd name="T28" fmla="*/ 357 w 633"/>
                <a:gd name="T29" fmla="*/ 424 h 751"/>
                <a:gd name="T30" fmla="*/ 393 w 633"/>
                <a:gd name="T31" fmla="*/ 430 h 751"/>
                <a:gd name="T32" fmla="*/ 422 w 633"/>
                <a:gd name="T33" fmla="*/ 245 h 751"/>
                <a:gd name="T34" fmla="*/ 391 w 633"/>
                <a:gd name="T35" fmla="*/ 185 h 751"/>
                <a:gd name="T36" fmla="*/ 369 w 633"/>
                <a:gd name="T37" fmla="*/ 198 h 751"/>
                <a:gd name="T38" fmla="*/ 392 w 633"/>
                <a:gd name="T39" fmla="*/ 243 h 751"/>
                <a:gd name="T40" fmla="*/ 330 w 633"/>
                <a:gd name="T41" fmla="*/ 105 h 751"/>
                <a:gd name="T42" fmla="*/ 368 w 633"/>
                <a:gd name="T43" fmla="*/ 75 h 751"/>
                <a:gd name="T44" fmla="*/ 358 w 633"/>
                <a:gd name="T45" fmla="*/ 68 h 751"/>
                <a:gd name="T46" fmla="*/ 328 w 633"/>
                <a:gd name="T47" fmla="*/ 96 h 751"/>
                <a:gd name="T48" fmla="*/ 596 w 633"/>
                <a:gd name="T49" fmla="*/ 61 h 751"/>
                <a:gd name="T50" fmla="*/ 576 w 633"/>
                <a:gd name="T51" fmla="*/ 106 h 751"/>
                <a:gd name="T52" fmla="*/ 564 w 633"/>
                <a:gd name="T53" fmla="*/ 169 h 751"/>
                <a:gd name="T54" fmla="*/ 596 w 633"/>
                <a:gd name="T55" fmla="*/ 145 h 751"/>
                <a:gd name="T56" fmla="*/ 623 w 633"/>
                <a:gd name="T57" fmla="*/ 88 h 751"/>
                <a:gd name="T58" fmla="*/ 632 w 633"/>
                <a:gd name="T59" fmla="*/ 32 h 751"/>
                <a:gd name="T60" fmla="*/ 613 w 633"/>
                <a:gd name="T61" fmla="*/ 4 h 751"/>
                <a:gd name="T62" fmla="*/ 602 w 633"/>
                <a:gd name="T63" fmla="*/ 25 h 751"/>
                <a:gd name="T64" fmla="*/ 632 w 633"/>
                <a:gd name="T65" fmla="*/ 32 h 751"/>
                <a:gd name="T66" fmla="*/ 407 w 633"/>
                <a:gd name="T67" fmla="*/ 36 h 751"/>
                <a:gd name="T68" fmla="*/ 417 w 633"/>
                <a:gd name="T69" fmla="*/ 5 h 751"/>
                <a:gd name="T70" fmla="*/ 386 w 633"/>
                <a:gd name="T71" fmla="*/ 31 h 751"/>
                <a:gd name="T72" fmla="*/ 435 w 633"/>
                <a:gd name="T73" fmla="*/ 278 h 751"/>
                <a:gd name="T74" fmla="*/ 413 w 633"/>
                <a:gd name="T75" fmla="*/ 302 h 751"/>
                <a:gd name="T76" fmla="*/ 445 w 633"/>
                <a:gd name="T77" fmla="*/ 315 h 751"/>
                <a:gd name="T78" fmla="*/ 442 w 633"/>
                <a:gd name="T79" fmla="*/ 280 h 751"/>
                <a:gd name="T80" fmla="*/ 495 w 633"/>
                <a:gd name="T81" fmla="*/ 179 h 751"/>
                <a:gd name="T82" fmla="*/ 482 w 633"/>
                <a:gd name="T83" fmla="*/ 207 h 751"/>
                <a:gd name="T84" fmla="*/ 513 w 633"/>
                <a:gd name="T85" fmla="*/ 198 h 751"/>
                <a:gd name="T86" fmla="*/ 313 w 633"/>
                <a:gd name="T87" fmla="*/ 285 h 751"/>
                <a:gd name="T88" fmla="*/ 350 w 633"/>
                <a:gd name="T89" fmla="*/ 282 h 751"/>
                <a:gd name="T90" fmla="*/ 292 w 633"/>
                <a:gd name="T91" fmla="*/ 237 h 751"/>
                <a:gd name="T92" fmla="*/ 313 w 633"/>
                <a:gd name="T93" fmla="*/ 28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33" h="751">
                  <a:moveTo>
                    <a:pt x="365" y="518"/>
                  </a:moveTo>
                  <a:cubicBezTo>
                    <a:pt x="364" y="524"/>
                    <a:pt x="362" y="530"/>
                    <a:pt x="359" y="533"/>
                  </a:cubicBezTo>
                  <a:cubicBezTo>
                    <a:pt x="349" y="543"/>
                    <a:pt x="338" y="570"/>
                    <a:pt x="332" y="575"/>
                  </a:cubicBezTo>
                  <a:cubicBezTo>
                    <a:pt x="326" y="581"/>
                    <a:pt x="315" y="591"/>
                    <a:pt x="313" y="594"/>
                  </a:cubicBezTo>
                  <a:cubicBezTo>
                    <a:pt x="311" y="597"/>
                    <a:pt x="287" y="622"/>
                    <a:pt x="272" y="636"/>
                  </a:cubicBezTo>
                  <a:cubicBezTo>
                    <a:pt x="256" y="650"/>
                    <a:pt x="245" y="660"/>
                    <a:pt x="240" y="666"/>
                  </a:cubicBezTo>
                  <a:cubicBezTo>
                    <a:pt x="235" y="671"/>
                    <a:pt x="221" y="698"/>
                    <a:pt x="216" y="705"/>
                  </a:cubicBezTo>
                  <a:cubicBezTo>
                    <a:pt x="211" y="712"/>
                    <a:pt x="212" y="724"/>
                    <a:pt x="181" y="727"/>
                  </a:cubicBezTo>
                  <a:cubicBezTo>
                    <a:pt x="150" y="729"/>
                    <a:pt x="136" y="734"/>
                    <a:pt x="128" y="738"/>
                  </a:cubicBezTo>
                  <a:cubicBezTo>
                    <a:pt x="123" y="742"/>
                    <a:pt x="100" y="748"/>
                    <a:pt x="90" y="750"/>
                  </a:cubicBezTo>
                  <a:cubicBezTo>
                    <a:pt x="87" y="751"/>
                    <a:pt x="83" y="751"/>
                    <a:pt x="80" y="749"/>
                  </a:cubicBezTo>
                  <a:cubicBezTo>
                    <a:pt x="48" y="736"/>
                    <a:pt x="48" y="736"/>
                    <a:pt x="48" y="736"/>
                  </a:cubicBezTo>
                  <a:cubicBezTo>
                    <a:pt x="56" y="732"/>
                    <a:pt x="62" y="724"/>
                    <a:pt x="62" y="714"/>
                  </a:cubicBezTo>
                  <a:cubicBezTo>
                    <a:pt x="62" y="695"/>
                    <a:pt x="62" y="695"/>
                    <a:pt x="62" y="695"/>
                  </a:cubicBezTo>
                  <a:cubicBezTo>
                    <a:pt x="62" y="683"/>
                    <a:pt x="62" y="683"/>
                    <a:pt x="62" y="683"/>
                  </a:cubicBezTo>
                  <a:cubicBezTo>
                    <a:pt x="62" y="672"/>
                    <a:pt x="55" y="663"/>
                    <a:pt x="44" y="660"/>
                  </a:cubicBezTo>
                  <a:cubicBezTo>
                    <a:pt x="32" y="657"/>
                    <a:pt x="19" y="653"/>
                    <a:pt x="16" y="653"/>
                  </a:cubicBezTo>
                  <a:cubicBezTo>
                    <a:pt x="12" y="653"/>
                    <a:pt x="5" y="647"/>
                    <a:pt x="0" y="642"/>
                  </a:cubicBezTo>
                  <a:cubicBezTo>
                    <a:pt x="11" y="638"/>
                    <a:pt x="22" y="635"/>
                    <a:pt x="24" y="636"/>
                  </a:cubicBezTo>
                  <a:cubicBezTo>
                    <a:pt x="29" y="639"/>
                    <a:pt x="82" y="658"/>
                    <a:pt x="86" y="658"/>
                  </a:cubicBezTo>
                  <a:cubicBezTo>
                    <a:pt x="90" y="658"/>
                    <a:pt x="120" y="655"/>
                    <a:pt x="137" y="647"/>
                  </a:cubicBezTo>
                  <a:cubicBezTo>
                    <a:pt x="153" y="639"/>
                    <a:pt x="187" y="630"/>
                    <a:pt x="191" y="630"/>
                  </a:cubicBezTo>
                  <a:cubicBezTo>
                    <a:pt x="195" y="630"/>
                    <a:pt x="216" y="593"/>
                    <a:pt x="219" y="590"/>
                  </a:cubicBezTo>
                  <a:cubicBezTo>
                    <a:pt x="222" y="587"/>
                    <a:pt x="251" y="554"/>
                    <a:pt x="259" y="550"/>
                  </a:cubicBezTo>
                  <a:cubicBezTo>
                    <a:pt x="268" y="546"/>
                    <a:pt x="283" y="530"/>
                    <a:pt x="289" y="528"/>
                  </a:cubicBezTo>
                  <a:cubicBezTo>
                    <a:pt x="294" y="527"/>
                    <a:pt x="303" y="515"/>
                    <a:pt x="309" y="508"/>
                  </a:cubicBezTo>
                  <a:cubicBezTo>
                    <a:pt x="312" y="504"/>
                    <a:pt x="317" y="502"/>
                    <a:pt x="322" y="502"/>
                  </a:cubicBezTo>
                  <a:cubicBezTo>
                    <a:pt x="329" y="503"/>
                    <a:pt x="339" y="503"/>
                    <a:pt x="344" y="501"/>
                  </a:cubicBezTo>
                  <a:cubicBezTo>
                    <a:pt x="344" y="501"/>
                    <a:pt x="344" y="501"/>
                    <a:pt x="344" y="501"/>
                  </a:cubicBezTo>
                  <a:cubicBezTo>
                    <a:pt x="356" y="497"/>
                    <a:pt x="367" y="507"/>
                    <a:pt x="365" y="518"/>
                  </a:cubicBezTo>
                  <a:close/>
                  <a:moveTo>
                    <a:pt x="352" y="353"/>
                  </a:moveTo>
                  <a:cubicBezTo>
                    <a:pt x="352" y="360"/>
                    <a:pt x="352" y="360"/>
                    <a:pt x="352" y="360"/>
                  </a:cubicBezTo>
                  <a:cubicBezTo>
                    <a:pt x="352" y="363"/>
                    <a:pt x="354" y="365"/>
                    <a:pt x="356" y="366"/>
                  </a:cubicBezTo>
                  <a:cubicBezTo>
                    <a:pt x="371" y="374"/>
                    <a:pt x="371" y="374"/>
                    <a:pt x="371" y="374"/>
                  </a:cubicBezTo>
                  <a:cubicBezTo>
                    <a:pt x="373" y="376"/>
                    <a:pt x="375" y="376"/>
                    <a:pt x="377" y="374"/>
                  </a:cubicBezTo>
                  <a:cubicBezTo>
                    <a:pt x="382" y="371"/>
                    <a:pt x="382" y="371"/>
                    <a:pt x="382" y="371"/>
                  </a:cubicBezTo>
                  <a:cubicBezTo>
                    <a:pt x="384" y="370"/>
                    <a:pt x="385" y="367"/>
                    <a:pt x="385" y="365"/>
                  </a:cubicBezTo>
                  <a:cubicBezTo>
                    <a:pt x="382" y="349"/>
                    <a:pt x="382" y="349"/>
                    <a:pt x="382" y="349"/>
                  </a:cubicBezTo>
                  <a:cubicBezTo>
                    <a:pt x="381" y="345"/>
                    <a:pt x="378" y="343"/>
                    <a:pt x="374" y="344"/>
                  </a:cubicBezTo>
                  <a:cubicBezTo>
                    <a:pt x="357" y="347"/>
                    <a:pt x="357" y="347"/>
                    <a:pt x="357" y="347"/>
                  </a:cubicBezTo>
                  <a:cubicBezTo>
                    <a:pt x="354" y="348"/>
                    <a:pt x="352" y="351"/>
                    <a:pt x="352" y="353"/>
                  </a:cubicBezTo>
                  <a:close/>
                  <a:moveTo>
                    <a:pt x="383" y="409"/>
                  </a:moveTo>
                  <a:cubicBezTo>
                    <a:pt x="382" y="407"/>
                    <a:pt x="378" y="406"/>
                    <a:pt x="376" y="407"/>
                  </a:cubicBezTo>
                  <a:cubicBezTo>
                    <a:pt x="370" y="410"/>
                    <a:pt x="361" y="414"/>
                    <a:pt x="358" y="415"/>
                  </a:cubicBezTo>
                  <a:cubicBezTo>
                    <a:pt x="354" y="415"/>
                    <a:pt x="355" y="421"/>
                    <a:pt x="357" y="424"/>
                  </a:cubicBezTo>
                  <a:cubicBezTo>
                    <a:pt x="357" y="425"/>
                    <a:pt x="358" y="426"/>
                    <a:pt x="359" y="427"/>
                  </a:cubicBezTo>
                  <a:cubicBezTo>
                    <a:pt x="364" y="429"/>
                    <a:pt x="375" y="436"/>
                    <a:pt x="380" y="437"/>
                  </a:cubicBezTo>
                  <a:cubicBezTo>
                    <a:pt x="384" y="439"/>
                    <a:pt x="389" y="434"/>
                    <a:pt x="393" y="430"/>
                  </a:cubicBezTo>
                  <a:cubicBezTo>
                    <a:pt x="395" y="428"/>
                    <a:pt x="395" y="424"/>
                    <a:pt x="393" y="422"/>
                  </a:cubicBezTo>
                  <a:lnTo>
                    <a:pt x="383" y="409"/>
                  </a:lnTo>
                  <a:close/>
                  <a:moveTo>
                    <a:pt x="422" y="245"/>
                  </a:moveTo>
                  <a:cubicBezTo>
                    <a:pt x="425" y="244"/>
                    <a:pt x="427" y="240"/>
                    <a:pt x="425" y="237"/>
                  </a:cubicBezTo>
                  <a:cubicBezTo>
                    <a:pt x="420" y="223"/>
                    <a:pt x="406" y="189"/>
                    <a:pt x="402" y="185"/>
                  </a:cubicBezTo>
                  <a:cubicBezTo>
                    <a:pt x="398" y="181"/>
                    <a:pt x="393" y="183"/>
                    <a:pt x="391" y="185"/>
                  </a:cubicBezTo>
                  <a:cubicBezTo>
                    <a:pt x="391" y="185"/>
                    <a:pt x="390" y="185"/>
                    <a:pt x="389" y="185"/>
                  </a:cubicBezTo>
                  <a:cubicBezTo>
                    <a:pt x="373" y="189"/>
                    <a:pt x="373" y="189"/>
                    <a:pt x="373" y="189"/>
                  </a:cubicBezTo>
                  <a:cubicBezTo>
                    <a:pt x="369" y="190"/>
                    <a:pt x="367" y="194"/>
                    <a:pt x="369" y="198"/>
                  </a:cubicBezTo>
                  <a:cubicBezTo>
                    <a:pt x="375" y="208"/>
                    <a:pt x="375" y="208"/>
                    <a:pt x="375" y="208"/>
                  </a:cubicBezTo>
                  <a:cubicBezTo>
                    <a:pt x="375" y="209"/>
                    <a:pt x="376" y="209"/>
                    <a:pt x="376" y="210"/>
                  </a:cubicBezTo>
                  <a:cubicBezTo>
                    <a:pt x="377" y="213"/>
                    <a:pt x="382" y="230"/>
                    <a:pt x="392" y="243"/>
                  </a:cubicBezTo>
                  <a:cubicBezTo>
                    <a:pt x="402" y="258"/>
                    <a:pt x="407" y="248"/>
                    <a:pt x="413" y="247"/>
                  </a:cubicBezTo>
                  <a:cubicBezTo>
                    <a:pt x="417" y="247"/>
                    <a:pt x="419" y="246"/>
                    <a:pt x="422" y="245"/>
                  </a:cubicBezTo>
                  <a:close/>
                  <a:moveTo>
                    <a:pt x="330" y="105"/>
                  </a:moveTo>
                  <a:cubicBezTo>
                    <a:pt x="348" y="116"/>
                    <a:pt x="348" y="116"/>
                    <a:pt x="348" y="116"/>
                  </a:cubicBezTo>
                  <a:cubicBezTo>
                    <a:pt x="352" y="118"/>
                    <a:pt x="356" y="116"/>
                    <a:pt x="358" y="112"/>
                  </a:cubicBezTo>
                  <a:cubicBezTo>
                    <a:pt x="368" y="75"/>
                    <a:pt x="368" y="75"/>
                    <a:pt x="368" y="75"/>
                  </a:cubicBezTo>
                  <a:cubicBezTo>
                    <a:pt x="369" y="73"/>
                    <a:pt x="369" y="72"/>
                    <a:pt x="368" y="71"/>
                  </a:cubicBezTo>
                  <a:cubicBezTo>
                    <a:pt x="368" y="70"/>
                    <a:pt x="368" y="70"/>
                    <a:pt x="368" y="70"/>
                  </a:cubicBezTo>
                  <a:cubicBezTo>
                    <a:pt x="367" y="66"/>
                    <a:pt x="362" y="65"/>
                    <a:pt x="358" y="68"/>
                  </a:cubicBezTo>
                  <a:cubicBezTo>
                    <a:pt x="335" y="88"/>
                    <a:pt x="335" y="88"/>
                    <a:pt x="335" y="88"/>
                  </a:cubicBezTo>
                  <a:cubicBezTo>
                    <a:pt x="335" y="88"/>
                    <a:pt x="335" y="88"/>
                    <a:pt x="335" y="88"/>
                  </a:cubicBezTo>
                  <a:cubicBezTo>
                    <a:pt x="328" y="96"/>
                    <a:pt x="328" y="96"/>
                    <a:pt x="328" y="96"/>
                  </a:cubicBezTo>
                  <a:cubicBezTo>
                    <a:pt x="326" y="99"/>
                    <a:pt x="327" y="103"/>
                    <a:pt x="330" y="105"/>
                  </a:cubicBezTo>
                  <a:close/>
                  <a:moveTo>
                    <a:pt x="619" y="71"/>
                  </a:moveTo>
                  <a:cubicBezTo>
                    <a:pt x="596" y="61"/>
                    <a:pt x="596" y="61"/>
                    <a:pt x="596" y="61"/>
                  </a:cubicBezTo>
                  <a:cubicBezTo>
                    <a:pt x="592" y="59"/>
                    <a:pt x="588" y="61"/>
                    <a:pt x="587" y="66"/>
                  </a:cubicBezTo>
                  <a:cubicBezTo>
                    <a:pt x="586" y="75"/>
                    <a:pt x="585" y="88"/>
                    <a:pt x="585" y="91"/>
                  </a:cubicBezTo>
                  <a:cubicBezTo>
                    <a:pt x="585" y="96"/>
                    <a:pt x="579" y="103"/>
                    <a:pt x="576" y="106"/>
                  </a:cubicBezTo>
                  <a:cubicBezTo>
                    <a:pt x="573" y="109"/>
                    <a:pt x="567" y="136"/>
                    <a:pt x="566" y="139"/>
                  </a:cubicBezTo>
                  <a:cubicBezTo>
                    <a:pt x="566" y="141"/>
                    <a:pt x="563" y="156"/>
                    <a:pt x="562" y="163"/>
                  </a:cubicBezTo>
                  <a:cubicBezTo>
                    <a:pt x="561" y="165"/>
                    <a:pt x="562" y="167"/>
                    <a:pt x="564" y="169"/>
                  </a:cubicBezTo>
                  <a:cubicBezTo>
                    <a:pt x="571" y="176"/>
                    <a:pt x="594" y="196"/>
                    <a:pt x="596" y="196"/>
                  </a:cubicBezTo>
                  <a:cubicBezTo>
                    <a:pt x="598" y="195"/>
                    <a:pt x="601" y="176"/>
                    <a:pt x="601" y="166"/>
                  </a:cubicBezTo>
                  <a:cubicBezTo>
                    <a:pt x="601" y="155"/>
                    <a:pt x="593" y="155"/>
                    <a:pt x="596" y="145"/>
                  </a:cubicBezTo>
                  <a:cubicBezTo>
                    <a:pt x="599" y="135"/>
                    <a:pt x="594" y="134"/>
                    <a:pt x="596" y="125"/>
                  </a:cubicBezTo>
                  <a:cubicBezTo>
                    <a:pt x="598" y="118"/>
                    <a:pt x="615" y="99"/>
                    <a:pt x="621" y="93"/>
                  </a:cubicBezTo>
                  <a:cubicBezTo>
                    <a:pt x="622" y="92"/>
                    <a:pt x="623" y="90"/>
                    <a:pt x="623" y="88"/>
                  </a:cubicBezTo>
                  <a:cubicBezTo>
                    <a:pt x="623" y="77"/>
                    <a:pt x="623" y="77"/>
                    <a:pt x="623" y="77"/>
                  </a:cubicBezTo>
                  <a:cubicBezTo>
                    <a:pt x="623" y="74"/>
                    <a:pt x="622" y="72"/>
                    <a:pt x="619" y="71"/>
                  </a:cubicBezTo>
                  <a:close/>
                  <a:moveTo>
                    <a:pt x="632" y="32"/>
                  </a:moveTo>
                  <a:cubicBezTo>
                    <a:pt x="629" y="10"/>
                    <a:pt x="629" y="10"/>
                    <a:pt x="629" y="10"/>
                  </a:cubicBezTo>
                  <a:cubicBezTo>
                    <a:pt x="628" y="7"/>
                    <a:pt x="626" y="4"/>
                    <a:pt x="622" y="4"/>
                  </a:cubicBezTo>
                  <a:cubicBezTo>
                    <a:pt x="613" y="4"/>
                    <a:pt x="613" y="4"/>
                    <a:pt x="613" y="4"/>
                  </a:cubicBezTo>
                  <a:cubicBezTo>
                    <a:pt x="608" y="4"/>
                    <a:pt x="604" y="12"/>
                    <a:pt x="603" y="15"/>
                  </a:cubicBezTo>
                  <a:cubicBezTo>
                    <a:pt x="603" y="15"/>
                    <a:pt x="602" y="16"/>
                    <a:pt x="602" y="17"/>
                  </a:cubicBezTo>
                  <a:cubicBezTo>
                    <a:pt x="602" y="25"/>
                    <a:pt x="602" y="25"/>
                    <a:pt x="602" y="25"/>
                  </a:cubicBezTo>
                  <a:cubicBezTo>
                    <a:pt x="602" y="28"/>
                    <a:pt x="604" y="30"/>
                    <a:pt x="606" y="31"/>
                  </a:cubicBezTo>
                  <a:cubicBezTo>
                    <a:pt x="610" y="33"/>
                    <a:pt x="617" y="36"/>
                    <a:pt x="623" y="39"/>
                  </a:cubicBezTo>
                  <a:cubicBezTo>
                    <a:pt x="628" y="41"/>
                    <a:pt x="633" y="37"/>
                    <a:pt x="632" y="32"/>
                  </a:cubicBezTo>
                  <a:close/>
                  <a:moveTo>
                    <a:pt x="393" y="41"/>
                  </a:moveTo>
                  <a:cubicBezTo>
                    <a:pt x="395" y="43"/>
                    <a:pt x="397" y="43"/>
                    <a:pt x="399" y="42"/>
                  </a:cubicBezTo>
                  <a:cubicBezTo>
                    <a:pt x="402" y="41"/>
                    <a:pt x="406" y="39"/>
                    <a:pt x="407" y="36"/>
                  </a:cubicBezTo>
                  <a:cubicBezTo>
                    <a:pt x="409" y="33"/>
                    <a:pt x="415" y="25"/>
                    <a:pt x="418" y="21"/>
                  </a:cubicBezTo>
                  <a:cubicBezTo>
                    <a:pt x="420" y="20"/>
                    <a:pt x="420" y="18"/>
                    <a:pt x="420" y="16"/>
                  </a:cubicBezTo>
                  <a:cubicBezTo>
                    <a:pt x="417" y="5"/>
                    <a:pt x="417" y="5"/>
                    <a:pt x="417" y="5"/>
                  </a:cubicBezTo>
                  <a:cubicBezTo>
                    <a:pt x="416" y="2"/>
                    <a:pt x="413" y="0"/>
                    <a:pt x="410" y="0"/>
                  </a:cubicBezTo>
                  <a:cubicBezTo>
                    <a:pt x="402" y="2"/>
                    <a:pt x="388" y="4"/>
                    <a:pt x="386" y="4"/>
                  </a:cubicBezTo>
                  <a:cubicBezTo>
                    <a:pt x="382" y="4"/>
                    <a:pt x="384" y="25"/>
                    <a:pt x="386" y="31"/>
                  </a:cubicBezTo>
                  <a:cubicBezTo>
                    <a:pt x="386" y="35"/>
                    <a:pt x="390" y="39"/>
                    <a:pt x="393" y="41"/>
                  </a:cubicBezTo>
                  <a:close/>
                  <a:moveTo>
                    <a:pt x="442" y="280"/>
                  </a:moveTo>
                  <a:cubicBezTo>
                    <a:pt x="440" y="277"/>
                    <a:pt x="438" y="277"/>
                    <a:pt x="435" y="278"/>
                  </a:cubicBezTo>
                  <a:cubicBezTo>
                    <a:pt x="423" y="282"/>
                    <a:pt x="423" y="282"/>
                    <a:pt x="423" y="282"/>
                  </a:cubicBezTo>
                  <a:cubicBezTo>
                    <a:pt x="421" y="283"/>
                    <a:pt x="420" y="284"/>
                    <a:pt x="419" y="286"/>
                  </a:cubicBezTo>
                  <a:cubicBezTo>
                    <a:pt x="413" y="302"/>
                    <a:pt x="413" y="302"/>
                    <a:pt x="413" y="302"/>
                  </a:cubicBezTo>
                  <a:cubicBezTo>
                    <a:pt x="411" y="305"/>
                    <a:pt x="413" y="309"/>
                    <a:pt x="416" y="310"/>
                  </a:cubicBezTo>
                  <a:cubicBezTo>
                    <a:pt x="437" y="318"/>
                    <a:pt x="437" y="318"/>
                    <a:pt x="437" y="318"/>
                  </a:cubicBezTo>
                  <a:cubicBezTo>
                    <a:pt x="440" y="320"/>
                    <a:pt x="443" y="318"/>
                    <a:pt x="445" y="315"/>
                  </a:cubicBezTo>
                  <a:cubicBezTo>
                    <a:pt x="453" y="298"/>
                    <a:pt x="453" y="298"/>
                    <a:pt x="453" y="298"/>
                  </a:cubicBezTo>
                  <a:cubicBezTo>
                    <a:pt x="454" y="296"/>
                    <a:pt x="454" y="294"/>
                    <a:pt x="452" y="292"/>
                  </a:cubicBezTo>
                  <a:lnTo>
                    <a:pt x="442" y="280"/>
                  </a:lnTo>
                  <a:close/>
                  <a:moveTo>
                    <a:pt x="506" y="176"/>
                  </a:moveTo>
                  <a:cubicBezTo>
                    <a:pt x="501" y="176"/>
                    <a:pt x="501" y="176"/>
                    <a:pt x="501" y="176"/>
                  </a:cubicBezTo>
                  <a:cubicBezTo>
                    <a:pt x="498" y="176"/>
                    <a:pt x="496" y="177"/>
                    <a:pt x="495" y="179"/>
                  </a:cubicBezTo>
                  <a:cubicBezTo>
                    <a:pt x="482" y="201"/>
                    <a:pt x="482" y="201"/>
                    <a:pt x="482" y="201"/>
                  </a:cubicBezTo>
                  <a:cubicBezTo>
                    <a:pt x="482" y="202"/>
                    <a:pt x="482" y="203"/>
                    <a:pt x="482" y="204"/>
                  </a:cubicBezTo>
                  <a:cubicBezTo>
                    <a:pt x="482" y="207"/>
                    <a:pt x="482" y="207"/>
                    <a:pt x="482" y="207"/>
                  </a:cubicBezTo>
                  <a:cubicBezTo>
                    <a:pt x="482" y="212"/>
                    <a:pt x="486" y="215"/>
                    <a:pt x="491" y="213"/>
                  </a:cubicBezTo>
                  <a:cubicBezTo>
                    <a:pt x="497" y="210"/>
                    <a:pt x="504" y="206"/>
                    <a:pt x="509" y="204"/>
                  </a:cubicBezTo>
                  <a:cubicBezTo>
                    <a:pt x="511" y="203"/>
                    <a:pt x="513" y="201"/>
                    <a:pt x="513" y="198"/>
                  </a:cubicBezTo>
                  <a:cubicBezTo>
                    <a:pt x="513" y="182"/>
                    <a:pt x="513" y="182"/>
                    <a:pt x="513" y="182"/>
                  </a:cubicBezTo>
                  <a:cubicBezTo>
                    <a:pt x="513" y="179"/>
                    <a:pt x="510" y="176"/>
                    <a:pt x="506" y="176"/>
                  </a:cubicBezTo>
                  <a:close/>
                  <a:moveTo>
                    <a:pt x="313" y="285"/>
                  </a:moveTo>
                  <a:cubicBezTo>
                    <a:pt x="323" y="291"/>
                    <a:pt x="328" y="294"/>
                    <a:pt x="332" y="292"/>
                  </a:cubicBezTo>
                  <a:cubicBezTo>
                    <a:pt x="334" y="291"/>
                    <a:pt x="339" y="291"/>
                    <a:pt x="345" y="291"/>
                  </a:cubicBezTo>
                  <a:cubicBezTo>
                    <a:pt x="349" y="291"/>
                    <a:pt x="353" y="286"/>
                    <a:pt x="350" y="282"/>
                  </a:cubicBezTo>
                  <a:cubicBezTo>
                    <a:pt x="345" y="272"/>
                    <a:pt x="337" y="257"/>
                    <a:pt x="331" y="251"/>
                  </a:cubicBezTo>
                  <a:cubicBezTo>
                    <a:pt x="321" y="243"/>
                    <a:pt x="321" y="236"/>
                    <a:pt x="318" y="237"/>
                  </a:cubicBezTo>
                  <a:cubicBezTo>
                    <a:pt x="315" y="238"/>
                    <a:pt x="297" y="237"/>
                    <a:pt x="292" y="237"/>
                  </a:cubicBezTo>
                  <a:cubicBezTo>
                    <a:pt x="288" y="237"/>
                    <a:pt x="285" y="243"/>
                    <a:pt x="283" y="248"/>
                  </a:cubicBezTo>
                  <a:cubicBezTo>
                    <a:pt x="282" y="250"/>
                    <a:pt x="282" y="252"/>
                    <a:pt x="283" y="254"/>
                  </a:cubicBezTo>
                  <a:cubicBezTo>
                    <a:pt x="289" y="261"/>
                    <a:pt x="306" y="281"/>
                    <a:pt x="313" y="28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85"/>
            <p:cNvSpPr>
              <a:spLocks/>
            </p:cNvSpPr>
            <p:nvPr/>
          </p:nvSpPr>
          <p:spPr bwMode="auto">
            <a:xfrm>
              <a:off x="4672013" y="2527300"/>
              <a:ext cx="153988" cy="327025"/>
            </a:xfrm>
            <a:custGeom>
              <a:avLst/>
              <a:gdLst>
                <a:gd name="T0" fmla="*/ 185 w 195"/>
                <a:gd name="T1" fmla="*/ 208 h 410"/>
                <a:gd name="T2" fmla="*/ 195 w 195"/>
                <a:gd name="T3" fmla="*/ 164 h 410"/>
                <a:gd name="T4" fmla="*/ 189 w 195"/>
                <a:gd name="T5" fmla="*/ 159 h 410"/>
                <a:gd name="T6" fmla="*/ 172 w 195"/>
                <a:gd name="T7" fmla="*/ 116 h 410"/>
                <a:gd name="T8" fmla="*/ 171 w 195"/>
                <a:gd name="T9" fmla="*/ 115 h 410"/>
                <a:gd name="T10" fmla="*/ 139 w 195"/>
                <a:gd name="T11" fmla="*/ 56 h 410"/>
                <a:gd name="T12" fmla="*/ 138 w 195"/>
                <a:gd name="T13" fmla="*/ 55 h 410"/>
                <a:gd name="T14" fmla="*/ 114 w 195"/>
                <a:gd name="T15" fmla="*/ 5 h 410"/>
                <a:gd name="T16" fmla="*/ 114 w 195"/>
                <a:gd name="T17" fmla="*/ 0 h 410"/>
                <a:gd name="T18" fmla="*/ 111 w 195"/>
                <a:gd name="T19" fmla="*/ 2 h 410"/>
                <a:gd name="T20" fmla="*/ 101 w 195"/>
                <a:gd name="T21" fmla="*/ 15 h 410"/>
                <a:gd name="T22" fmla="*/ 100 w 195"/>
                <a:gd name="T23" fmla="*/ 16 h 410"/>
                <a:gd name="T24" fmla="*/ 82 w 195"/>
                <a:gd name="T25" fmla="*/ 55 h 410"/>
                <a:gd name="T26" fmla="*/ 94 w 195"/>
                <a:gd name="T27" fmla="*/ 87 h 410"/>
                <a:gd name="T28" fmla="*/ 93 w 195"/>
                <a:gd name="T29" fmla="*/ 94 h 410"/>
                <a:gd name="T30" fmla="*/ 81 w 195"/>
                <a:gd name="T31" fmla="*/ 113 h 410"/>
                <a:gd name="T32" fmla="*/ 96 w 195"/>
                <a:gd name="T33" fmla="*/ 125 h 410"/>
                <a:gd name="T34" fmla="*/ 99 w 195"/>
                <a:gd name="T35" fmla="*/ 133 h 410"/>
                <a:gd name="T36" fmla="*/ 91 w 195"/>
                <a:gd name="T37" fmla="*/ 157 h 410"/>
                <a:gd name="T38" fmla="*/ 71 w 195"/>
                <a:gd name="T39" fmla="*/ 168 h 410"/>
                <a:gd name="T40" fmla="*/ 57 w 195"/>
                <a:gd name="T41" fmla="*/ 214 h 410"/>
                <a:gd name="T42" fmla="*/ 57 w 195"/>
                <a:gd name="T43" fmla="*/ 251 h 410"/>
                <a:gd name="T44" fmla="*/ 31 w 195"/>
                <a:gd name="T45" fmla="*/ 268 h 410"/>
                <a:gd name="T46" fmla="*/ 6 w 195"/>
                <a:gd name="T47" fmla="*/ 274 h 410"/>
                <a:gd name="T48" fmla="*/ 0 w 195"/>
                <a:gd name="T49" fmla="*/ 282 h 410"/>
                <a:gd name="T50" fmla="*/ 2 w 195"/>
                <a:gd name="T51" fmla="*/ 289 h 410"/>
                <a:gd name="T52" fmla="*/ 12 w 195"/>
                <a:gd name="T53" fmla="*/ 294 h 410"/>
                <a:gd name="T54" fmla="*/ 21 w 195"/>
                <a:gd name="T55" fmla="*/ 303 h 410"/>
                <a:gd name="T56" fmla="*/ 15 w 195"/>
                <a:gd name="T57" fmla="*/ 330 h 410"/>
                <a:gd name="T58" fmla="*/ 15 w 195"/>
                <a:gd name="T59" fmla="*/ 333 h 410"/>
                <a:gd name="T60" fmla="*/ 20 w 195"/>
                <a:gd name="T61" fmla="*/ 362 h 410"/>
                <a:gd name="T62" fmla="*/ 20 w 195"/>
                <a:gd name="T63" fmla="*/ 364 h 410"/>
                <a:gd name="T64" fmla="*/ 15 w 195"/>
                <a:gd name="T65" fmla="*/ 393 h 410"/>
                <a:gd name="T66" fmla="*/ 20 w 195"/>
                <a:gd name="T67" fmla="*/ 404 h 410"/>
                <a:gd name="T68" fmla="*/ 31 w 195"/>
                <a:gd name="T69" fmla="*/ 406 h 410"/>
                <a:gd name="T70" fmla="*/ 39 w 195"/>
                <a:gd name="T71" fmla="*/ 398 h 410"/>
                <a:gd name="T72" fmla="*/ 49 w 195"/>
                <a:gd name="T73" fmla="*/ 398 h 410"/>
                <a:gd name="T74" fmla="*/ 64 w 195"/>
                <a:gd name="T75" fmla="*/ 406 h 410"/>
                <a:gd name="T76" fmla="*/ 74 w 195"/>
                <a:gd name="T77" fmla="*/ 387 h 410"/>
                <a:gd name="T78" fmla="*/ 82 w 195"/>
                <a:gd name="T79" fmla="*/ 384 h 410"/>
                <a:gd name="T80" fmla="*/ 97 w 195"/>
                <a:gd name="T81" fmla="*/ 387 h 410"/>
                <a:gd name="T82" fmla="*/ 104 w 195"/>
                <a:gd name="T83" fmla="*/ 385 h 410"/>
                <a:gd name="T84" fmla="*/ 117 w 195"/>
                <a:gd name="T85" fmla="*/ 370 h 410"/>
                <a:gd name="T86" fmla="*/ 114 w 195"/>
                <a:gd name="T87" fmla="*/ 313 h 410"/>
                <a:gd name="T88" fmla="*/ 119 w 195"/>
                <a:gd name="T89" fmla="*/ 305 h 410"/>
                <a:gd name="T90" fmla="*/ 156 w 195"/>
                <a:gd name="T91" fmla="*/ 294 h 410"/>
                <a:gd name="T92" fmla="*/ 181 w 195"/>
                <a:gd name="T93" fmla="*/ 300 h 410"/>
                <a:gd name="T94" fmla="*/ 189 w 195"/>
                <a:gd name="T95" fmla="*/ 292 h 410"/>
                <a:gd name="T96" fmla="*/ 185 w 195"/>
                <a:gd name="T97" fmla="*/ 245 h 410"/>
                <a:gd name="T98" fmla="*/ 185 w 195"/>
                <a:gd name="T99" fmla="*/ 20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5" h="410">
                  <a:moveTo>
                    <a:pt x="185" y="208"/>
                  </a:moveTo>
                  <a:cubicBezTo>
                    <a:pt x="185" y="206"/>
                    <a:pt x="191" y="184"/>
                    <a:pt x="195" y="164"/>
                  </a:cubicBezTo>
                  <a:cubicBezTo>
                    <a:pt x="193" y="164"/>
                    <a:pt x="190" y="162"/>
                    <a:pt x="189" y="159"/>
                  </a:cubicBezTo>
                  <a:cubicBezTo>
                    <a:pt x="172" y="116"/>
                    <a:pt x="172" y="116"/>
                    <a:pt x="172" y="116"/>
                  </a:cubicBezTo>
                  <a:cubicBezTo>
                    <a:pt x="172" y="116"/>
                    <a:pt x="172" y="115"/>
                    <a:pt x="171" y="115"/>
                  </a:cubicBezTo>
                  <a:cubicBezTo>
                    <a:pt x="139" y="56"/>
                    <a:pt x="139" y="56"/>
                    <a:pt x="139" y="56"/>
                  </a:cubicBezTo>
                  <a:cubicBezTo>
                    <a:pt x="139" y="56"/>
                    <a:pt x="139" y="55"/>
                    <a:pt x="138" y="55"/>
                  </a:cubicBezTo>
                  <a:cubicBezTo>
                    <a:pt x="114" y="5"/>
                    <a:pt x="114" y="5"/>
                    <a:pt x="114" y="5"/>
                  </a:cubicBezTo>
                  <a:cubicBezTo>
                    <a:pt x="114" y="4"/>
                    <a:pt x="113" y="2"/>
                    <a:pt x="114" y="0"/>
                  </a:cubicBezTo>
                  <a:cubicBezTo>
                    <a:pt x="113" y="1"/>
                    <a:pt x="112" y="1"/>
                    <a:pt x="111" y="2"/>
                  </a:cubicBezTo>
                  <a:cubicBezTo>
                    <a:pt x="101" y="15"/>
                    <a:pt x="101" y="15"/>
                    <a:pt x="101" y="15"/>
                  </a:cubicBezTo>
                  <a:cubicBezTo>
                    <a:pt x="101" y="15"/>
                    <a:pt x="100" y="15"/>
                    <a:pt x="100" y="16"/>
                  </a:cubicBezTo>
                  <a:cubicBezTo>
                    <a:pt x="98" y="21"/>
                    <a:pt x="82" y="53"/>
                    <a:pt x="82" y="55"/>
                  </a:cubicBezTo>
                  <a:cubicBezTo>
                    <a:pt x="82" y="57"/>
                    <a:pt x="91" y="78"/>
                    <a:pt x="94" y="87"/>
                  </a:cubicBezTo>
                  <a:cubicBezTo>
                    <a:pt x="95" y="89"/>
                    <a:pt x="95" y="92"/>
                    <a:pt x="93" y="94"/>
                  </a:cubicBezTo>
                  <a:cubicBezTo>
                    <a:pt x="89" y="100"/>
                    <a:pt x="81" y="110"/>
                    <a:pt x="81" y="113"/>
                  </a:cubicBezTo>
                  <a:cubicBezTo>
                    <a:pt x="80" y="116"/>
                    <a:pt x="90" y="122"/>
                    <a:pt x="96" y="125"/>
                  </a:cubicBezTo>
                  <a:cubicBezTo>
                    <a:pt x="99" y="127"/>
                    <a:pt x="100" y="130"/>
                    <a:pt x="99" y="133"/>
                  </a:cubicBezTo>
                  <a:cubicBezTo>
                    <a:pt x="97" y="142"/>
                    <a:pt x="94" y="157"/>
                    <a:pt x="91" y="157"/>
                  </a:cubicBezTo>
                  <a:cubicBezTo>
                    <a:pt x="87" y="158"/>
                    <a:pt x="73" y="165"/>
                    <a:pt x="71" y="168"/>
                  </a:cubicBezTo>
                  <a:cubicBezTo>
                    <a:pt x="69" y="170"/>
                    <a:pt x="57" y="211"/>
                    <a:pt x="57" y="214"/>
                  </a:cubicBezTo>
                  <a:cubicBezTo>
                    <a:pt x="57" y="216"/>
                    <a:pt x="57" y="249"/>
                    <a:pt x="57" y="251"/>
                  </a:cubicBezTo>
                  <a:cubicBezTo>
                    <a:pt x="57" y="254"/>
                    <a:pt x="33" y="268"/>
                    <a:pt x="31" y="268"/>
                  </a:cubicBezTo>
                  <a:cubicBezTo>
                    <a:pt x="29" y="268"/>
                    <a:pt x="15" y="272"/>
                    <a:pt x="6" y="274"/>
                  </a:cubicBezTo>
                  <a:cubicBezTo>
                    <a:pt x="2" y="275"/>
                    <a:pt x="0" y="278"/>
                    <a:pt x="0" y="282"/>
                  </a:cubicBezTo>
                  <a:cubicBezTo>
                    <a:pt x="2" y="289"/>
                    <a:pt x="2" y="289"/>
                    <a:pt x="2" y="289"/>
                  </a:cubicBezTo>
                  <a:cubicBezTo>
                    <a:pt x="2" y="293"/>
                    <a:pt x="7" y="296"/>
                    <a:pt x="12" y="294"/>
                  </a:cubicBezTo>
                  <a:cubicBezTo>
                    <a:pt x="17" y="292"/>
                    <a:pt x="23" y="297"/>
                    <a:pt x="21" y="303"/>
                  </a:cubicBezTo>
                  <a:cubicBezTo>
                    <a:pt x="15" y="330"/>
                    <a:pt x="15" y="330"/>
                    <a:pt x="15" y="330"/>
                  </a:cubicBezTo>
                  <a:cubicBezTo>
                    <a:pt x="15" y="331"/>
                    <a:pt x="15" y="332"/>
                    <a:pt x="15" y="333"/>
                  </a:cubicBezTo>
                  <a:cubicBezTo>
                    <a:pt x="20" y="362"/>
                    <a:pt x="20" y="362"/>
                    <a:pt x="20" y="362"/>
                  </a:cubicBezTo>
                  <a:cubicBezTo>
                    <a:pt x="20" y="363"/>
                    <a:pt x="20" y="363"/>
                    <a:pt x="20" y="364"/>
                  </a:cubicBezTo>
                  <a:cubicBezTo>
                    <a:pt x="19" y="369"/>
                    <a:pt x="15" y="390"/>
                    <a:pt x="15" y="393"/>
                  </a:cubicBezTo>
                  <a:cubicBezTo>
                    <a:pt x="15" y="395"/>
                    <a:pt x="17" y="400"/>
                    <a:pt x="20" y="404"/>
                  </a:cubicBezTo>
                  <a:cubicBezTo>
                    <a:pt x="22" y="409"/>
                    <a:pt x="28" y="410"/>
                    <a:pt x="31" y="406"/>
                  </a:cubicBezTo>
                  <a:cubicBezTo>
                    <a:pt x="39" y="398"/>
                    <a:pt x="39" y="398"/>
                    <a:pt x="39" y="398"/>
                  </a:cubicBezTo>
                  <a:cubicBezTo>
                    <a:pt x="42" y="396"/>
                    <a:pt x="46" y="395"/>
                    <a:pt x="49" y="398"/>
                  </a:cubicBezTo>
                  <a:cubicBezTo>
                    <a:pt x="55" y="403"/>
                    <a:pt x="64" y="409"/>
                    <a:pt x="64" y="406"/>
                  </a:cubicBezTo>
                  <a:cubicBezTo>
                    <a:pt x="64" y="403"/>
                    <a:pt x="71" y="393"/>
                    <a:pt x="74" y="387"/>
                  </a:cubicBezTo>
                  <a:cubicBezTo>
                    <a:pt x="76" y="385"/>
                    <a:pt x="79" y="383"/>
                    <a:pt x="82" y="384"/>
                  </a:cubicBezTo>
                  <a:cubicBezTo>
                    <a:pt x="97" y="387"/>
                    <a:pt x="97" y="387"/>
                    <a:pt x="97" y="387"/>
                  </a:cubicBezTo>
                  <a:cubicBezTo>
                    <a:pt x="100" y="388"/>
                    <a:pt x="102" y="387"/>
                    <a:pt x="104" y="385"/>
                  </a:cubicBezTo>
                  <a:cubicBezTo>
                    <a:pt x="109" y="381"/>
                    <a:pt x="117" y="372"/>
                    <a:pt x="117" y="370"/>
                  </a:cubicBezTo>
                  <a:cubicBezTo>
                    <a:pt x="117" y="368"/>
                    <a:pt x="115" y="328"/>
                    <a:pt x="114" y="313"/>
                  </a:cubicBezTo>
                  <a:cubicBezTo>
                    <a:pt x="114" y="310"/>
                    <a:pt x="116" y="307"/>
                    <a:pt x="119" y="305"/>
                  </a:cubicBezTo>
                  <a:cubicBezTo>
                    <a:pt x="129" y="301"/>
                    <a:pt x="154" y="291"/>
                    <a:pt x="156" y="294"/>
                  </a:cubicBezTo>
                  <a:cubicBezTo>
                    <a:pt x="158" y="297"/>
                    <a:pt x="172" y="299"/>
                    <a:pt x="181" y="300"/>
                  </a:cubicBezTo>
                  <a:cubicBezTo>
                    <a:pt x="185" y="300"/>
                    <a:pt x="189" y="297"/>
                    <a:pt x="189" y="292"/>
                  </a:cubicBezTo>
                  <a:cubicBezTo>
                    <a:pt x="189" y="280"/>
                    <a:pt x="188" y="256"/>
                    <a:pt x="185" y="245"/>
                  </a:cubicBezTo>
                  <a:cubicBezTo>
                    <a:pt x="181" y="230"/>
                    <a:pt x="185" y="211"/>
                    <a:pt x="185" y="2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86"/>
            <p:cNvSpPr>
              <a:spLocks noEditPoints="1"/>
            </p:cNvSpPr>
            <p:nvPr/>
          </p:nvSpPr>
          <p:spPr bwMode="auto">
            <a:xfrm>
              <a:off x="4732338" y="2641600"/>
              <a:ext cx="319088" cy="681038"/>
            </a:xfrm>
            <a:custGeom>
              <a:avLst/>
              <a:gdLst>
                <a:gd name="T0" fmla="*/ 391 w 402"/>
                <a:gd name="T1" fmla="*/ 164 h 855"/>
                <a:gd name="T2" fmla="*/ 360 w 402"/>
                <a:gd name="T3" fmla="*/ 177 h 855"/>
                <a:gd name="T4" fmla="*/ 305 w 402"/>
                <a:gd name="T5" fmla="*/ 152 h 855"/>
                <a:gd name="T6" fmla="*/ 295 w 402"/>
                <a:gd name="T7" fmla="*/ 168 h 855"/>
                <a:gd name="T8" fmla="*/ 302 w 402"/>
                <a:gd name="T9" fmla="*/ 135 h 855"/>
                <a:gd name="T10" fmla="*/ 205 w 402"/>
                <a:gd name="T11" fmla="*/ 126 h 855"/>
                <a:gd name="T12" fmla="*/ 135 w 402"/>
                <a:gd name="T13" fmla="*/ 164 h 855"/>
                <a:gd name="T14" fmla="*/ 190 w 402"/>
                <a:gd name="T15" fmla="*/ 230 h 855"/>
                <a:gd name="T16" fmla="*/ 162 w 402"/>
                <a:gd name="T17" fmla="*/ 320 h 855"/>
                <a:gd name="T18" fmla="*/ 168 w 402"/>
                <a:gd name="T19" fmla="*/ 366 h 855"/>
                <a:gd name="T20" fmla="*/ 185 w 402"/>
                <a:gd name="T21" fmla="*/ 430 h 855"/>
                <a:gd name="T22" fmla="*/ 178 w 402"/>
                <a:gd name="T23" fmla="*/ 470 h 855"/>
                <a:gd name="T24" fmla="*/ 156 w 402"/>
                <a:gd name="T25" fmla="*/ 515 h 855"/>
                <a:gd name="T26" fmla="*/ 191 w 402"/>
                <a:gd name="T27" fmla="*/ 568 h 855"/>
                <a:gd name="T28" fmla="*/ 177 w 402"/>
                <a:gd name="T29" fmla="*/ 595 h 855"/>
                <a:gd name="T30" fmla="*/ 84 w 402"/>
                <a:gd name="T31" fmla="*/ 615 h 855"/>
                <a:gd name="T32" fmla="*/ 12 w 402"/>
                <a:gd name="T33" fmla="*/ 571 h 855"/>
                <a:gd name="T34" fmla="*/ 39 w 402"/>
                <a:gd name="T35" fmla="*/ 504 h 855"/>
                <a:gd name="T36" fmla="*/ 49 w 402"/>
                <a:gd name="T37" fmla="*/ 433 h 855"/>
                <a:gd name="T38" fmla="*/ 59 w 402"/>
                <a:gd name="T39" fmla="*/ 334 h 855"/>
                <a:gd name="T40" fmla="*/ 37 w 402"/>
                <a:gd name="T41" fmla="*/ 281 h 855"/>
                <a:gd name="T42" fmla="*/ 29 w 402"/>
                <a:gd name="T43" fmla="*/ 244 h 855"/>
                <a:gd name="T44" fmla="*/ 40 w 402"/>
                <a:gd name="T45" fmla="*/ 226 h 855"/>
                <a:gd name="T46" fmla="*/ 79 w 402"/>
                <a:gd name="T47" fmla="*/ 150 h 855"/>
                <a:gd name="T48" fmla="*/ 108 w 402"/>
                <a:gd name="T49" fmla="*/ 101 h 855"/>
                <a:gd name="T50" fmla="*/ 119 w 402"/>
                <a:gd name="T51" fmla="*/ 21 h 855"/>
                <a:gd name="T52" fmla="*/ 184 w 402"/>
                <a:gd name="T53" fmla="*/ 2 h 855"/>
                <a:gd name="T54" fmla="*/ 214 w 402"/>
                <a:gd name="T55" fmla="*/ 14 h 855"/>
                <a:gd name="T56" fmla="*/ 248 w 402"/>
                <a:gd name="T57" fmla="*/ 57 h 855"/>
                <a:gd name="T58" fmla="*/ 289 w 402"/>
                <a:gd name="T59" fmla="*/ 72 h 855"/>
                <a:gd name="T60" fmla="*/ 384 w 402"/>
                <a:gd name="T61" fmla="*/ 100 h 855"/>
                <a:gd name="T62" fmla="*/ 401 w 402"/>
                <a:gd name="T63" fmla="*/ 130 h 855"/>
                <a:gd name="T64" fmla="*/ 212 w 402"/>
                <a:gd name="T65" fmla="*/ 658 h 855"/>
                <a:gd name="T66" fmla="*/ 192 w 402"/>
                <a:gd name="T67" fmla="*/ 650 h 855"/>
                <a:gd name="T68" fmla="*/ 179 w 402"/>
                <a:gd name="T69" fmla="*/ 684 h 855"/>
                <a:gd name="T70" fmla="*/ 201 w 402"/>
                <a:gd name="T71" fmla="*/ 746 h 855"/>
                <a:gd name="T72" fmla="*/ 241 w 402"/>
                <a:gd name="T73" fmla="*/ 801 h 855"/>
                <a:gd name="T74" fmla="*/ 214 w 402"/>
                <a:gd name="T75" fmla="*/ 852 h 855"/>
                <a:gd name="T76" fmla="*/ 258 w 402"/>
                <a:gd name="T77" fmla="*/ 815 h 855"/>
                <a:gd name="T78" fmla="*/ 255 w 402"/>
                <a:gd name="T79" fmla="*/ 700 h 855"/>
                <a:gd name="T80" fmla="*/ 245 w 402"/>
                <a:gd name="T81" fmla="*/ 708 h 855"/>
                <a:gd name="T82" fmla="*/ 268 w 402"/>
                <a:gd name="T83" fmla="*/ 741 h 855"/>
                <a:gd name="T84" fmla="*/ 265 w 402"/>
                <a:gd name="T85" fmla="*/ 702 h 855"/>
                <a:gd name="T86" fmla="*/ 95 w 402"/>
                <a:gd name="T87" fmla="*/ 677 h 855"/>
                <a:gd name="T88" fmla="*/ 102 w 402"/>
                <a:gd name="T89" fmla="*/ 676 h 855"/>
                <a:gd name="T90" fmla="*/ 113 w 402"/>
                <a:gd name="T91" fmla="*/ 700 h 855"/>
                <a:gd name="T92" fmla="*/ 146 w 402"/>
                <a:gd name="T93" fmla="*/ 694 h 855"/>
                <a:gd name="T94" fmla="*/ 355 w 402"/>
                <a:gd name="T95" fmla="*/ 767 h 855"/>
                <a:gd name="T96" fmla="*/ 329 w 402"/>
                <a:gd name="T97" fmla="*/ 749 h 855"/>
                <a:gd name="T98" fmla="*/ 335 w 402"/>
                <a:gd name="T99" fmla="*/ 808 h 855"/>
                <a:gd name="T100" fmla="*/ 355 w 402"/>
                <a:gd name="T101" fmla="*/ 767 h 855"/>
                <a:gd name="T102" fmla="*/ 327 w 402"/>
                <a:gd name="T103" fmla="*/ 644 h 855"/>
                <a:gd name="T104" fmla="*/ 329 w 402"/>
                <a:gd name="T105" fmla="*/ 703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 h="855">
                  <a:moveTo>
                    <a:pt x="401" y="130"/>
                  </a:moveTo>
                  <a:cubicBezTo>
                    <a:pt x="391" y="163"/>
                    <a:pt x="391" y="163"/>
                    <a:pt x="391" y="163"/>
                  </a:cubicBezTo>
                  <a:cubicBezTo>
                    <a:pt x="391" y="163"/>
                    <a:pt x="391" y="164"/>
                    <a:pt x="391" y="164"/>
                  </a:cubicBezTo>
                  <a:cubicBezTo>
                    <a:pt x="382" y="182"/>
                    <a:pt x="382" y="182"/>
                    <a:pt x="382" y="182"/>
                  </a:cubicBezTo>
                  <a:cubicBezTo>
                    <a:pt x="389" y="183"/>
                    <a:pt x="389" y="183"/>
                    <a:pt x="389" y="183"/>
                  </a:cubicBezTo>
                  <a:cubicBezTo>
                    <a:pt x="360" y="177"/>
                    <a:pt x="360" y="177"/>
                    <a:pt x="360" y="177"/>
                  </a:cubicBezTo>
                  <a:cubicBezTo>
                    <a:pt x="359" y="177"/>
                    <a:pt x="357" y="177"/>
                    <a:pt x="356" y="176"/>
                  </a:cubicBezTo>
                  <a:cubicBezTo>
                    <a:pt x="316" y="152"/>
                    <a:pt x="316" y="152"/>
                    <a:pt x="316" y="152"/>
                  </a:cubicBezTo>
                  <a:cubicBezTo>
                    <a:pt x="313" y="150"/>
                    <a:pt x="308" y="150"/>
                    <a:pt x="305" y="152"/>
                  </a:cubicBezTo>
                  <a:cubicBezTo>
                    <a:pt x="300" y="156"/>
                    <a:pt x="300" y="156"/>
                    <a:pt x="300" y="156"/>
                  </a:cubicBezTo>
                  <a:cubicBezTo>
                    <a:pt x="298" y="158"/>
                    <a:pt x="297" y="160"/>
                    <a:pt x="296" y="162"/>
                  </a:cubicBezTo>
                  <a:cubicBezTo>
                    <a:pt x="296" y="164"/>
                    <a:pt x="296" y="166"/>
                    <a:pt x="295" y="168"/>
                  </a:cubicBezTo>
                  <a:cubicBezTo>
                    <a:pt x="287" y="165"/>
                    <a:pt x="273" y="160"/>
                    <a:pt x="266" y="154"/>
                  </a:cubicBezTo>
                  <a:cubicBezTo>
                    <a:pt x="256" y="146"/>
                    <a:pt x="264" y="145"/>
                    <a:pt x="266" y="141"/>
                  </a:cubicBezTo>
                  <a:cubicBezTo>
                    <a:pt x="269" y="136"/>
                    <a:pt x="299" y="136"/>
                    <a:pt x="302" y="135"/>
                  </a:cubicBezTo>
                  <a:cubicBezTo>
                    <a:pt x="305" y="134"/>
                    <a:pt x="288" y="107"/>
                    <a:pt x="252" y="108"/>
                  </a:cubicBezTo>
                  <a:cubicBezTo>
                    <a:pt x="217" y="109"/>
                    <a:pt x="230" y="114"/>
                    <a:pt x="225" y="114"/>
                  </a:cubicBezTo>
                  <a:cubicBezTo>
                    <a:pt x="221" y="114"/>
                    <a:pt x="209" y="123"/>
                    <a:pt x="205" y="126"/>
                  </a:cubicBezTo>
                  <a:cubicBezTo>
                    <a:pt x="202" y="129"/>
                    <a:pt x="197" y="152"/>
                    <a:pt x="193" y="164"/>
                  </a:cubicBezTo>
                  <a:cubicBezTo>
                    <a:pt x="188" y="175"/>
                    <a:pt x="180" y="157"/>
                    <a:pt x="170" y="155"/>
                  </a:cubicBezTo>
                  <a:cubicBezTo>
                    <a:pt x="161" y="154"/>
                    <a:pt x="142" y="160"/>
                    <a:pt x="135" y="164"/>
                  </a:cubicBezTo>
                  <a:cubicBezTo>
                    <a:pt x="128" y="167"/>
                    <a:pt x="142" y="182"/>
                    <a:pt x="146" y="187"/>
                  </a:cubicBezTo>
                  <a:cubicBezTo>
                    <a:pt x="150" y="193"/>
                    <a:pt x="172" y="205"/>
                    <a:pt x="174" y="207"/>
                  </a:cubicBezTo>
                  <a:cubicBezTo>
                    <a:pt x="177" y="209"/>
                    <a:pt x="185" y="220"/>
                    <a:pt x="190" y="230"/>
                  </a:cubicBezTo>
                  <a:cubicBezTo>
                    <a:pt x="196" y="241"/>
                    <a:pt x="188" y="256"/>
                    <a:pt x="185" y="264"/>
                  </a:cubicBezTo>
                  <a:cubicBezTo>
                    <a:pt x="183" y="273"/>
                    <a:pt x="179" y="300"/>
                    <a:pt x="179" y="303"/>
                  </a:cubicBezTo>
                  <a:cubicBezTo>
                    <a:pt x="179" y="306"/>
                    <a:pt x="162" y="315"/>
                    <a:pt x="162" y="320"/>
                  </a:cubicBezTo>
                  <a:cubicBezTo>
                    <a:pt x="162" y="324"/>
                    <a:pt x="182" y="336"/>
                    <a:pt x="186" y="336"/>
                  </a:cubicBezTo>
                  <a:cubicBezTo>
                    <a:pt x="190" y="337"/>
                    <a:pt x="177" y="345"/>
                    <a:pt x="170" y="348"/>
                  </a:cubicBezTo>
                  <a:cubicBezTo>
                    <a:pt x="165" y="349"/>
                    <a:pt x="167" y="361"/>
                    <a:pt x="168" y="366"/>
                  </a:cubicBezTo>
                  <a:cubicBezTo>
                    <a:pt x="169" y="367"/>
                    <a:pt x="169" y="368"/>
                    <a:pt x="169" y="369"/>
                  </a:cubicBezTo>
                  <a:cubicBezTo>
                    <a:pt x="173" y="374"/>
                    <a:pt x="184" y="392"/>
                    <a:pt x="184" y="395"/>
                  </a:cubicBezTo>
                  <a:cubicBezTo>
                    <a:pt x="184" y="398"/>
                    <a:pt x="184" y="424"/>
                    <a:pt x="185" y="430"/>
                  </a:cubicBezTo>
                  <a:cubicBezTo>
                    <a:pt x="185" y="435"/>
                    <a:pt x="191" y="434"/>
                    <a:pt x="208" y="433"/>
                  </a:cubicBezTo>
                  <a:cubicBezTo>
                    <a:pt x="225" y="432"/>
                    <a:pt x="202" y="455"/>
                    <a:pt x="201" y="458"/>
                  </a:cubicBezTo>
                  <a:cubicBezTo>
                    <a:pt x="201" y="460"/>
                    <a:pt x="184" y="472"/>
                    <a:pt x="178" y="470"/>
                  </a:cubicBezTo>
                  <a:cubicBezTo>
                    <a:pt x="173" y="469"/>
                    <a:pt x="164" y="482"/>
                    <a:pt x="164" y="485"/>
                  </a:cubicBezTo>
                  <a:cubicBezTo>
                    <a:pt x="164" y="487"/>
                    <a:pt x="159" y="502"/>
                    <a:pt x="156" y="509"/>
                  </a:cubicBezTo>
                  <a:cubicBezTo>
                    <a:pt x="156" y="511"/>
                    <a:pt x="156" y="513"/>
                    <a:pt x="156" y="515"/>
                  </a:cubicBezTo>
                  <a:cubicBezTo>
                    <a:pt x="159" y="522"/>
                    <a:pt x="166" y="539"/>
                    <a:pt x="171" y="548"/>
                  </a:cubicBezTo>
                  <a:cubicBezTo>
                    <a:pt x="176" y="556"/>
                    <a:pt x="183" y="561"/>
                    <a:pt x="187" y="563"/>
                  </a:cubicBezTo>
                  <a:cubicBezTo>
                    <a:pt x="189" y="564"/>
                    <a:pt x="190" y="566"/>
                    <a:pt x="191" y="568"/>
                  </a:cubicBezTo>
                  <a:cubicBezTo>
                    <a:pt x="195" y="578"/>
                    <a:pt x="209" y="610"/>
                    <a:pt x="208" y="616"/>
                  </a:cubicBezTo>
                  <a:cubicBezTo>
                    <a:pt x="206" y="623"/>
                    <a:pt x="196" y="613"/>
                    <a:pt x="192" y="608"/>
                  </a:cubicBezTo>
                  <a:cubicBezTo>
                    <a:pt x="188" y="604"/>
                    <a:pt x="178" y="599"/>
                    <a:pt x="177" y="595"/>
                  </a:cubicBezTo>
                  <a:cubicBezTo>
                    <a:pt x="175" y="591"/>
                    <a:pt x="140" y="585"/>
                    <a:pt x="125" y="583"/>
                  </a:cubicBezTo>
                  <a:cubicBezTo>
                    <a:pt x="110" y="581"/>
                    <a:pt x="112" y="589"/>
                    <a:pt x="112" y="591"/>
                  </a:cubicBezTo>
                  <a:cubicBezTo>
                    <a:pt x="112" y="594"/>
                    <a:pt x="103" y="622"/>
                    <a:pt x="84" y="615"/>
                  </a:cubicBezTo>
                  <a:cubicBezTo>
                    <a:pt x="65" y="607"/>
                    <a:pt x="71" y="607"/>
                    <a:pt x="70" y="610"/>
                  </a:cubicBezTo>
                  <a:cubicBezTo>
                    <a:pt x="69" y="613"/>
                    <a:pt x="50" y="619"/>
                    <a:pt x="37" y="610"/>
                  </a:cubicBezTo>
                  <a:cubicBezTo>
                    <a:pt x="23" y="601"/>
                    <a:pt x="25" y="588"/>
                    <a:pt x="12" y="571"/>
                  </a:cubicBezTo>
                  <a:cubicBezTo>
                    <a:pt x="8" y="567"/>
                    <a:pt x="5" y="563"/>
                    <a:pt x="3" y="561"/>
                  </a:cubicBezTo>
                  <a:cubicBezTo>
                    <a:pt x="0" y="557"/>
                    <a:pt x="0" y="551"/>
                    <a:pt x="4" y="548"/>
                  </a:cubicBezTo>
                  <a:cubicBezTo>
                    <a:pt x="16" y="536"/>
                    <a:pt x="39" y="513"/>
                    <a:pt x="39" y="504"/>
                  </a:cubicBezTo>
                  <a:cubicBezTo>
                    <a:pt x="40" y="492"/>
                    <a:pt x="39" y="504"/>
                    <a:pt x="31" y="499"/>
                  </a:cubicBezTo>
                  <a:cubicBezTo>
                    <a:pt x="23" y="494"/>
                    <a:pt x="23" y="489"/>
                    <a:pt x="21" y="481"/>
                  </a:cubicBezTo>
                  <a:cubicBezTo>
                    <a:pt x="19" y="473"/>
                    <a:pt x="49" y="441"/>
                    <a:pt x="49" y="433"/>
                  </a:cubicBezTo>
                  <a:cubicBezTo>
                    <a:pt x="49" y="426"/>
                    <a:pt x="49" y="415"/>
                    <a:pt x="49" y="413"/>
                  </a:cubicBezTo>
                  <a:cubicBezTo>
                    <a:pt x="49" y="411"/>
                    <a:pt x="62" y="376"/>
                    <a:pt x="64" y="365"/>
                  </a:cubicBezTo>
                  <a:cubicBezTo>
                    <a:pt x="67" y="354"/>
                    <a:pt x="63" y="341"/>
                    <a:pt x="59" y="334"/>
                  </a:cubicBezTo>
                  <a:cubicBezTo>
                    <a:pt x="55" y="327"/>
                    <a:pt x="51" y="328"/>
                    <a:pt x="43" y="326"/>
                  </a:cubicBezTo>
                  <a:cubicBezTo>
                    <a:pt x="36" y="324"/>
                    <a:pt x="31" y="305"/>
                    <a:pt x="30" y="296"/>
                  </a:cubicBezTo>
                  <a:cubicBezTo>
                    <a:pt x="29" y="286"/>
                    <a:pt x="32" y="286"/>
                    <a:pt x="37" y="281"/>
                  </a:cubicBezTo>
                  <a:cubicBezTo>
                    <a:pt x="41" y="277"/>
                    <a:pt x="51" y="269"/>
                    <a:pt x="51" y="264"/>
                  </a:cubicBezTo>
                  <a:cubicBezTo>
                    <a:pt x="51" y="261"/>
                    <a:pt x="35" y="249"/>
                    <a:pt x="31" y="246"/>
                  </a:cubicBezTo>
                  <a:cubicBezTo>
                    <a:pt x="30" y="246"/>
                    <a:pt x="30" y="245"/>
                    <a:pt x="29" y="244"/>
                  </a:cubicBezTo>
                  <a:cubicBezTo>
                    <a:pt x="27" y="241"/>
                    <a:pt x="27" y="241"/>
                    <a:pt x="27" y="241"/>
                  </a:cubicBezTo>
                  <a:cubicBezTo>
                    <a:pt x="27" y="241"/>
                    <a:pt x="27" y="241"/>
                    <a:pt x="27" y="241"/>
                  </a:cubicBezTo>
                  <a:cubicBezTo>
                    <a:pt x="32" y="237"/>
                    <a:pt x="40" y="228"/>
                    <a:pt x="40" y="226"/>
                  </a:cubicBezTo>
                  <a:cubicBezTo>
                    <a:pt x="40" y="224"/>
                    <a:pt x="38" y="184"/>
                    <a:pt x="37" y="169"/>
                  </a:cubicBezTo>
                  <a:cubicBezTo>
                    <a:pt x="37" y="166"/>
                    <a:pt x="39" y="163"/>
                    <a:pt x="42" y="161"/>
                  </a:cubicBezTo>
                  <a:cubicBezTo>
                    <a:pt x="52" y="157"/>
                    <a:pt x="77" y="147"/>
                    <a:pt x="79" y="150"/>
                  </a:cubicBezTo>
                  <a:cubicBezTo>
                    <a:pt x="81" y="153"/>
                    <a:pt x="95" y="155"/>
                    <a:pt x="104" y="156"/>
                  </a:cubicBezTo>
                  <a:cubicBezTo>
                    <a:pt x="108" y="156"/>
                    <a:pt x="112" y="153"/>
                    <a:pt x="112" y="148"/>
                  </a:cubicBezTo>
                  <a:cubicBezTo>
                    <a:pt x="112" y="136"/>
                    <a:pt x="111" y="112"/>
                    <a:pt x="108" y="101"/>
                  </a:cubicBezTo>
                  <a:cubicBezTo>
                    <a:pt x="104" y="86"/>
                    <a:pt x="108" y="67"/>
                    <a:pt x="108" y="64"/>
                  </a:cubicBezTo>
                  <a:cubicBezTo>
                    <a:pt x="108" y="62"/>
                    <a:pt x="114" y="40"/>
                    <a:pt x="118" y="20"/>
                  </a:cubicBezTo>
                  <a:cubicBezTo>
                    <a:pt x="119" y="20"/>
                    <a:pt x="119" y="20"/>
                    <a:pt x="119" y="21"/>
                  </a:cubicBezTo>
                  <a:cubicBezTo>
                    <a:pt x="150" y="24"/>
                    <a:pt x="150" y="24"/>
                    <a:pt x="150" y="24"/>
                  </a:cubicBezTo>
                  <a:cubicBezTo>
                    <a:pt x="152" y="24"/>
                    <a:pt x="154" y="23"/>
                    <a:pt x="156" y="22"/>
                  </a:cubicBezTo>
                  <a:cubicBezTo>
                    <a:pt x="184" y="2"/>
                    <a:pt x="184" y="2"/>
                    <a:pt x="184" y="2"/>
                  </a:cubicBezTo>
                  <a:cubicBezTo>
                    <a:pt x="186" y="0"/>
                    <a:pt x="189" y="0"/>
                    <a:pt x="192" y="1"/>
                  </a:cubicBezTo>
                  <a:cubicBezTo>
                    <a:pt x="208" y="6"/>
                    <a:pt x="208" y="6"/>
                    <a:pt x="208" y="6"/>
                  </a:cubicBezTo>
                  <a:cubicBezTo>
                    <a:pt x="212" y="7"/>
                    <a:pt x="214" y="10"/>
                    <a:pt x="214" y="14"/>
                  </a:cubicBezTo>
                  <a:cubicBezTo>
                    <a:pt x="214" y="17"/>
                    <a:pt x="214" y="17"/>
                    <a:pt x="214" y="17"/>
                  </a:cubicBezTo>
                  <a:cubicBezTo>
                    <a:pt x="214" y="19"/>
                    <a:pt x="215" y="21"/>
                    <a:pt x="217" y="22"/>
                  </a:cubicBezTo>
                  <a:cubicBezTo>
                    <a:pt x="248" y="57"/>
                    <a:pt x="248" y="57"/>
                    <a:pt x="248" y="57"/>
                  </a:cubicBezTo>
                  <a:cubicBezTo>
                    <a:pt x="249" y="58"/>
                    <a:pt x="250" y="58"/>
                    <a:pt x="252" y="59"/>
                  </a:cubicBezTo>
                  <a:cubicBezTo>
                    <a:pt x="286" y="71"/>
                    <a:pt x="286" y="71"/>
                    <a:pt x="286" y="71"/>
                  </a:cubicBezTo>
                  <a:cubicBezTo>
                    <a:pt x="287" y="71"/>
                    <a:pt x="288" y="72"/>
                    <a:pt x="289" y="72"/>
                  </a:cubicBezTo>
                  <a:cubicBezTo>
                    <a:pt x="314" y="72"/>
                    <a:pt x="314" y="72"/>
                    <a:pt x="314" y="72"/>
                  </a:cubicBezTo>
                  <a:cubicBezTo>
                    <a:pt x="315" y="72"/>
                    <a:pt x="316" y="72"/>
                    <a:pt x="317" y="72"/>
                  </a:cubicBezTo>
                  <a:cubicBezTo>
                    <a:pt x="384" y="100"/>
                    <a:pt x="384" y="100"/>
                    <a:pt x="384" y="100"/>
                  </a:cubicBezTo>
                  <a:cubicBezTo>
                    <a:pt x="385" y="101"/>
                    <a:pt x="386" y="102"/>
                    <a:pt x="387" y="104"/>
                  </a:cubicBezTo>
                  <a:cubicBezTo>
                    <a:pt x="400" y="123"/>
                    <a:pt x="400" y="123"/>
                    <a:pt x="400" y="123"/>
                  </a:cubicBezTo>
                  <a:cubicBezTo>
                    <a:pt x="402" y="125"/>
                    <a:pt x="402" y="128"/>
                    <a:pt x="401" y="130"/>
                  </a:cubicBezTo>
                  <a:close/>
                  <a:moveTo>
                    <a:pt x="212" y="730"/>
                  </a:moveTo>
                  <a:cubicBezTo>
                    <a:pt x="216" y="725"/>
                    <a:pt x="210" y="693"/>
                    <a:pt x="212" y="690"/>
                  </a:cubicBezTo>
                  <a:cubicBezTo>
                    <a:pt x="213" y="687"/>
                    <a:pt x="212" y="667"/>
                    <a:pt x="212" y="658"/>
                  </a:cubicBezTo>
                  <a:cubicBezTo>
                    <a:pt x="212" y="655"/>
                    <a:pt x="210" y="652"/>
                    <a:pt x="208" y="651"/>
                  </a:cubicBezTo>
                  <a:cubicBezTo>
                    <a:pt x="202" y="648"/>
                    <a:pt x="202" y="648"/>
                    <a:pt x="202" y="648"/>
                  </a:cubicBezTo>
                  <a:cubicBezTo>
                    <a:pt x="198" y="646"/>
                    <a:pt x="194" y="647"/>
                    <a:pt x="192" y="650"/>
                  </a:cubicBezTo>
                  <a:cubicBezTo>
                    <a:pt x="187" y="656"/>
                    <a:pt x="181" y="664"/>
                    <a:pt x="179" y="667"/>
                  </a:cubicBezTo>
                  <a:cubicBezTo>
                    <a:pt x="177" y="672"/>
                    <a:pt x="178" y="680"/>
                    <a:pt x="179" y="683"/>
                  </a:cubicBezTo>
                  <a:cubicBezTo>
                    <a:pt x="179" y="683"/>
                    <a:pt x="179" y="684"/>
                    <a:pt x="179" y="684"/>
                  </a:cubicBezTo>
                  <a:cubicBezTo>
                    <a:pt x="179" y="712"/>
                    <a:pt x="179" y="712"/>
                    <a:pt x="179" y="712"/>
                  </a:cubicBezTo>
                  <a:cubicBezTo>
                    <a:pt x="179" y="721"/>
                    <a:pt x="181" y="723"/>
                    <a:pt x="188" y="739"/>
                  </a:cubicBezTo>
                  <a:cubicBezTo>
                    <a:pt x="194" y="755"/>
                    <a:pt x="201" y="746"/>
                    <a:pt x="201" y="746"/>
                  </a:cubicBezTo>
                  <a:cubicBezTo>
                    <a:pt x="201" y="746"/>
                    <a:pt x="209" y="735"/>
                    <a:pt x="212" y="730"/>
                  </a:cubicBezTo>
                  <a:close/>
                  <a:moveTo>
                    <a:pt x="253" y="804"/>
                  </a:moveTo>
                  <a:cubicBezTo>
                    <a:pt x="248" y="802"/>
                    <a:pt x="243" y="801"/>
                    <a:pt x="241" y="801"/>
                  </a:cubicBezTo>
                  <a:cubicBezTo>
                    <a:pt x="238" y="802"/>
                    <a:pt x="221" y="804"/>
                    <a:pt x="214" y="806"/>
                  </a:cubicBezTo>
                  <a:cubicBezTo>
                    <a:pt x="206" y="807"/>
                    <a:pt x="199" y="821"/>
                    <a:pt x="201" y="825"/>
                  </a:cubicBezTo>
                  <a:cubicBezTo>
                    <a:pt x="204" y="828"/>
                    <a:pt x="209" y="849"/>
                    <a:pt x="214" y="852"/>
                  </a:cubicBezTo>
                  <a:cubicBezTo>
                    <a:pt x="219" y="855"/>
                    <a:pt x="232" y="849"/>
                    <a:pt x="243" y="843"/>
                  </a:cubicBezTo>
                  <a:cubicBezTo>
                    <a:pt x="244" y="842"/>
                    <a:pt x="246" y="841"/>
                    <a:pt x="246" y="839"/>
                  </a:cubicBezTo>
                  <a:cubicBezTo>
                    <a:pt x="258" y="815"/>
                    <a:pt x="258" y="815"/>
                    <a:pt x="258" y="815"/>
                  </a:cubicBezTo>
                  <a:cubicBezTo>
                    <a:pt x="261" y="810"/>
                    <a:pt x="258" y="805"/>
                    <a:pt x="253" y="804"/>
                  </a:cubicBezTo>
                  <a:close/>
                  <a:moveTo>
                    <a:pt x="265" y="702"/>
                  </a:moveTo>
                  <a:cubicBezTo>
                    <a:pt x="263" y="699"/>
                    <a:pt x="258" y="698"/>
                    <a:pt x="255" y="700"/>
                  </a:cubicBezTo>
                  <a:cubicBezTo>
                    <a:pt x="254" y="700"/>
                    <a:pt x="253" y="701"/>
                    <a:pt x="252" y="701"/>
                  </a:cubicBezTo>
                  <a:cubicBezTo>
                    <a:pt x="251" y="702"/>
                    <a:pt x="249" y="703"/>
                    <a:pt x="248" y="704"/>
                  </a:cubicBezTo>
                  <a:cubicBezTo>
                    <a:pt x="247" y="705"/>
                    <a:pt x="246" y="707"/>
                    <a:pt x="245" y="708"/>
                  </a:cubicBezTo>
                  <a:cubicBezTo>
                    <a:pt x="244" y="713"/>
                    <a:pt x="242" y="724"/>
                    <a:pt x="242" y="727"/>
                  </a:cubicBezTo>
                  <a:cubicBezTo>
                    <a:pt x="242" y="729"/>
                    <a:pt x="250" y="737"/>
                    <a:pt x="256" y="742"/>
                  </a:cubicBezTo>
                  <a:cubicBezTo>
                    <a:pt x="260" y="746"/>
                    <a:pt x="265" y="745"/>
                    <a:pt x="268" y="741"/>
                  </a:cubicBezTo>
                  <a:cubicBezTo>
                    <a:pt x="271" y="736"/>
                    <a:pt x="275" y="731"/>
                    <a:pt x="278" y="727"/>
                  </a:cubicBezTo>
                  <a:cubicBezTo>
                    <a:pt x="279" y="724"/>
                    <a:pt x="279" y="720"/>
                    <a:pt x="277" y="718"/>
                  </a:cubicBezTo>
                  <a:lnTo>
                    <a:pt x="265" y="702"/>
                  </a:lnTo>
                  <a:close/>
                  <a:moveTo>
                    <a:pt x="95" y="677"/>
                  </a:moveTo>
                  <a:cubicBezTo>
                    <a:pt x="95" y="677"/>
                    <a:pt x="94" y="676"/>
                    <a:pt x="94" y="676"/>
                  </a:cubicBezTo>
                  <a:cubicBezTo>
                    <a:pt x="94" y="676"/>
                    <a:pt x="94" y="677"/>
                    <a:pt x="95" y="677"/>
                  </a:cubicBezTo>
                  <a:close/>
                  <a:moveTo>
                    <a:pt x="141" y="667"/>
                  </a:moveTo>
                  <a:cubicBezTo>
                    <a:pt x="140" y="667"/>
                    <a:pt x="140" y="667"/>
                    <a:pt x="139" y="667"/>
                  </a:cubicBezTo>
                  <a:cubicBezTo>
                    <a:pt x="134" y="668"/>
                    <a:pt x="110" y="673"/>
                    <a:pt x="102" y="676"/>
                  </a:cubicBezTo>
                  <a:cubicBezTo>
                    <a:pt x="97" y="678"/>
                    <a:pt x="95" y="678"/>
                    <a:pt x="95" y="677"/>
                  </a:cubicBezTo>
                  <a:cubicBezTo>
                    <a:pt x="95" y="680"/>
                    <a:pt x="96" y="686"/>
                    <a:pt x="99" y="691"/>
                  </a:cubicBezTo>
                  <a:cubicBezTo>
                    <a:pt x="102" y="696"/>
                    <a:pt x="110" y="699"/>
                    <a:pt x="113" y="700"/>
                  </a:cubicBezTo>
                  <a:cubicBezTo>
                    <a:pt x="114" y="701"/>
                    <a:pt x="115" y="701"/>
                    <a:pt x="116" y="701"/>
                  </a:cubicBezTo>
                  <a:cubicBezTo>
                    <a:pt x="138" y="701"/>
                    <a:pt x="138" y="701"/>
                    <a:pt x="138" y="701"/>
                  </a:cubicBezTo>
                  <a:cubicBezTo>
                    <a:pt x="142" y="701"/>
                    <a:pt x="145" y="698"/>
                    <a:pt x="146" y="694"/>
                  </a:cubicBezTo>
                  <a:cubicBezTo>
                    <a:pt x="147" y="689"/>
                    <a:pt x="149" y="682"/>
                    <a:pt x="149" y="676"/>
                  </a:cubicBezTo>
                  <a:cubicBezTo>
                    <a:pt x="149" y="671"/>
                    <a:pt x="146" y="667"/>
                    <a:pt x="141" y="667"/>
                  </a:cubicBezTo>
                  <a:close/>
                  <a:moveTo>
                    <a:pt x="355" y="767"/>
                  </a:moveTo>
                  <a:cubicBezTo>
                    <a:pt x="354" y="763"/>
                    <a:pt x="351" y="744"/>
                    <a:pt x="347" y="745"/>
                  </a:cubicBezTo>
                  <a:cubicBezTo>
                    <a:pt x="344" y="745"/>
                    <a:pt x="339" y="745"/>
                    <a:pt x="336" y="745"/>
                  </a:cubicBezTo>
                  <a:cubicBezTo>
                    <a:pt x="333" y="745"/>
                    <a:pt x="330" y="746"/>
                    <a:pt x="329" y="749"/>
                  </a:cubicBezTo>
                  <a:cubicBezTo>
                    <a:pt x="324" y="756"/>
                    <a:pt x="312" y="773"/>
                    <a:pt x="313" y="784"/>
                  </a:cubicBezTo>
                  <a:cubicBezTo>
                    <a:pt x="314" y="794"/>
                    <a:pt x="323" y="803"/>
                    <a:pt x="328" y="806"/>
                  </a:cubicBezTo>
                  <a:cubicBezTo>
                    <a:pt x="330" y="808"/>
                    <a:pt x="333" y="808"/>
                    <a:pt x="335" y="808"/>
                  </a:cubicBezTo>
                  <a:cubicBezTo>
                    <a:pt x="340" y="806"/>
                    <a:pt x="349" y="804"/>
                    <a:pt x="357" y="803"/>
                  </a:cubicBezTo>
                  <a:cubicBezTo>
                    <a:pt x="361" y="802"/>
                    <a:pt x="364" y="797"/>
                    <a:pt x="363" y="792"/>
                  </a:cubicBezTo>
                  <a:cubicBezTo>
                    <a:pt x="360" y="783"/>
                    <a:pt x="356" y="770"/>
                    <a:pt x="355" y="767"/>
                  </a:cubicBezTo>
                  <a:close/>
                  <a:moveTo>
                    <a:pt x="342" y="698"/>
                  </a:moveTo>
                  <a:cubicBezTo>
                    <a:pt x="344" y="684"/>
                    <a:pt x="347" y="662"/>
                    <a:pt x="344" y="658"/>
                  </a:cubicBezTo>
                  <a:cubicBezTo>
                    <a:pt x="339" y="652"/>
                    <a:pt x="331" y="646"/>
                    <a:pt x="327" y="644"/>
                  </a:cubicBezTo>
                  <a:cubicBezTo>
                    <a:pt x="324" y="643"/>
                    <a:pt x="288" y="656"/>
                    <a:pt x="288" y="661"/>
                  </a:cubicBezTo>
                  <a:cubicBezTo>
                    <a:pt x="287" y="666"/>
                    <a:pt x="295" y="679"/>
                    <a:pt x="297" y="684"/>
                  </a:cubicBezTo>
                  <a:cubicBezTo>
                    <a:pt x="299" y="687"/>
                    <a:pt x="317" y="696"/>
                    <a:pt x="329" y="703"/>
                  </a:cubicBezTo>
                  <a:cubicBezTo>
                    <a:pt x="334" y="706"/>
                    <a:pt x="341" y="703"/>
                    <a:pt x="342" y="69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cxnSp>
        <p:nvCxnSpPr>
          <p:cNvPr id="47" name="Straight Connector 46"/>
          <p:cNvCxnSpPr/>
          <p:nvPr/>
        </p:nvCxnSpPr>
        <p:spPr>
          <a:xfrm>
            <a:off x="5171338" y="2711847"/>
            <a:ext cx="0" cy="386419"/>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4808729" y="2289833"/>
            <a:ext cx="725221" cy="356402"/>
            <a:chOff x="4438826" y="1520209"/>
            <a:chExt cx="669435" cy="328986"/>
          </a:xfrm>
        </p:grpSpPr>
        <p:sp>
          <p:nvSpPr>
            <p:cNvPr id="48" name="TextBox 47"/>
            <p:cNvSpPr txBox="1"/>
            <p:nvPr/>
          </p:nvSpPr>
          <p:spPr>
            <a:xfrm>
              <a:off x="4438826"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49" name="TextBox 48"/>
            <p:cNvSpPr txBox="1"/>
            <p:nvPr/>
          </p:nvSpPr>
          <p:spPr>
            <a:xfrm>
              <a:off x="4438826"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$46M</a:t>
              </a:r>
            </a:p>
          </p:txBody>
        </p:sp>
      </p:grpSp>
      <p:cxnSp>
        <p:nvCxnSpPr>
          <p:cNvPr id="50" name="Straight Connector 49"/>
          <p:cNvCxnSpPr/>
          <p:nvPr/>
        </p:nvCxnSpPr>
        <p:spPr>
          <a:xfrm>
            <a:off x="3893418" y="2711848"/>
            <a:ext cx="0" cy="33757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3530808" y="2289833"/>
            <a:ext cx="725221" cy="356402"/>
            <a:chOff x="3259207" y="1520209"/>
            <a:chExt cx="669435" cy="328986"/>
          </a:xfrm>
        </p:grpSpPr>
        <p:sp>
          <p:nvSpPr>
            <p:cNvPr id="51" name="TextBox 50"/>
            <p:cNvSpPr txBox="1"/>
            <p:nvPr/>
          </p:nvSpPr>
          <p:spPr>
            <a:xfrm>
              <a:off x="3259207"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52" name="TextBox 51"/>
            <p:cNvSpPr txBox="1"/>
            <p:nvPr/>
          </p:nvSpPr>
          <p:spPr>
            <a:xfrm>
              <a:off x="3259207"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$26M</a:t>
              </a:r>
            </a:p>
          </p:txBody>
        </p:sp>
      </p:grpSp>
      <p:cxnSp>
        <p:nvCxnSpPr>
          <p:cNvPr id="90" name="Straight Connector 89"/>
          <p:cNvCxnSpPr>
            <a:endCxn id="110" idx="0"/>
          </p:cNvCxnSpPr>
          <p:nvPr/>
        </p:nvCxnSpPr>
        <p:spPr>
          <a:xfrm>
            <a:off x="8103910" y="2706030"/>
            <a:ext cx="0" cy="5315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7749062" y="2297558"/>
            <a:ext cx="725221" cy="356402"/>
            <a:chOff x="7152980" y="1527340"/>
            <a:chExt cx="669435" cy="328986"/>
          </a:xfrm>
        </p:grpSpPr>
        <p:sp>
          <p:nvSpPr>
            <p:cNvPr id="91" name="TextBox 90"/>
            <p:cNvSpPr txBox="1"/>
            <p:nvPr/>
          </p:nvSpPr>
          <p:spPr>
            <a:xfrm>
              <a:off x="7152980" y="1527340"/>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92" name="TextBox 91"/>
            <p:cNvSpPr txBox="1"/>
            <p:nvPr/>
          </p:nvSpPr>
          <p:spPr>
            <a:xfrm>
              <a:off x="7152980" y="1671660"/>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$78M</a:t>
              </a:r>
            </a:p>
          </p:txBody>
        </p:sp>
      </p:grpSp>
      <p:grpSp>
        <p:nvGrpSpPr>
          <p:cNvPr id="93" name="Group 92"/>
          <p:cNvGrpSpPr/>
          <p:nvPr/>
        </p:nvGrpSpPr>
        <p:grpSpPr>
          <a:xfrm>
            <a:off x="648993" y="4708781"/>
            <a:ext cx="2934179" cy="577593"/>
            <a:chOff x="1658174" y="9687640"/>
            <a:chExt cx="6536222" cy="1286655"/>
          </a:xfrm>
          <a:solidFill>
            <a:schemeClr val="accent2"/>
          </a:solidFill>
        </p:grpSpPr>
        <p:sp>
          <p:nvSpPr>
            <p:cNvPr id="94" name="Freeform 9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5" name="Freeform 9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6" name="Freeform 9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7" name="Freeform 9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8" name="Freeform 9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9" name="Freeform 9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0" name="Freeform 9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1" name="Freeform 10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2" name="Freeform 10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3" name="Freeform 10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08" name="TextBox 107"/>
          <p:cNvSpPr txBox="1"/>
          <p:nvPr/>
        </p:nvSpPr>
        <p:spPr>
          <a:xfrm>
            <a:off x="643201" y="3576876"/>
            <a:ext cx="2939971"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300" b="1" spc="32" dirty="0">
                <a:solidFill>
                  <a:schemeClr val="accent1"/>
                </a:solidFill>
                <a:latin typeface="Lato" panose="020F0502020204030203" pitchFamily="34" charset="0"/>
                <a:cs typeface="Poppins SemiBold" panose="02000000000000000000" pitchFamily="2" charset="0"/>
              </a:rPr>
              <a:t>of Men Smoke</a:t>
            </a:r>
          </a:p>
        </p:txBody>
      </p:sp>
      <p:sp>
        <p:nvSpPr>
          <p:cNvPr id="109" name="TextBox 108"/>
          <p:cNvSpPr txBox="1"/>
          <p:nvPr/>
        </p:nvSpPr>
        <p:spPr>
          <a:xfrm>
            <a:off x="643202" y="4117997"/>
            <a:ext cx="293997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cxnSp>
        <p:nvCxnSpPr>
          <p:cNvPr id="111" name="Straight Connector 110"/>
          <p:cNvCxnSpPr/>
          <p:nvPr/>
        </p:nvCxnSpPr>
        <p:spPr>
          <a:xfrm>
            <a:off x="6663064" y="3752792"/>
            <a:ext cx="0" cy="10847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a:off x="5294312" y="4242642"/>
            <a:ext cx="0" cy="59486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31702" y="4934615"/>
            <a:ext cx="725221" cy="356402"/>
            <a:chOff x="4552340" y="3961543"/>
            <a:chExt cx="669435" cy="328986"/>
          </a:xfrm>
        </p:grpSpPr>
        <p:sp>
          <p:nvSpPr>
            <p:cNvPr id="118" name="TextBox 117"/>
            <p:cNvSpPr txBox="1"/>
            <p:nvPr/>
          </p:nvSpPr>
          <p:spPr>
            <a:xfrm>
              <a:off x="4552340"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9" name="TextBox 118"/>
            <p:cNvSpPr txBox="1"/>
            <p:nvPr/>
          </p:nvSpPr>
          <p:spPr>
            <a:xfrm>
              <a:off x="4552340"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
        <p:nvSpPr>
          <p:cNvPr id="104" name="Oval 103"/>
          <p:cNvSpPr/>
          <p:nvPr/>
        </p:nvSpPr>
        <p:spPr>
          <a:xfrm>
            <a:off x="3845797" y="304942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5123717" y="3098266"/>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Oval 105"/>
          <p:cNvSpPr/>
          <p:nvPr/>
        </p:nvSpPr>
        <p:spPr>
          <a:xfrm>
            <a:off x="5246691" y="414740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Oval 106"/>
          <p:cNvSpPr/>
          <p:nvPr/>
        </p:nvSpPr>
        <p:spPr>
          <a:xfrm>
            <a:off x="6615443" y="365755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Oval 109"/>
          <p:cNvSpPr/>
          <p:nvPr/>
        </p:nvSpPr>
        <p:spPr>
          <a:xfrm>
            <a:off x="8056289" y="3237534"/>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6300455" y="4934615"/>
            <a:ext cx="725221" cy="356402"/>
            <a:chOff x="5815804" y="3961543"/>
            <a:chExt cx="669435" cy="328986"/>
          </a:xfrm>
        </p:grpSpPr>
        <p:sp>
          <p:nvSpPr>
            <p:cNvPr id="115" name="TextBox 114"/>
            <p:cNvSpPr txBox="1"/>
            <p:nvPr/>
          </p:nvSpPr>
          <p:spPr>
            <a:xfrm>
              <a:off x="5815804"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6" name="TextBox 115"/>
            <p:cNvSpPr txBox="1"/>
            <p:nvPr/>
          </p:nvSpPr>
          <p:spPr>
            <a:xfrm>
              <a:off x="5815804"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Tree>
    <p:extLst>
      <p:ext uri="{BB962C8B-B14F-4D97-AF65-F5344CB8AC3E}">
        <p14:creationId xmlns:p14="http://schemas.microsoft.com/office/powerpoint/2010/main" val="42355727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China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187592" y="2314576"/>
            <a:ext cx="3603539" cy="2971799"/>
            <a:chOff x="3605213" y="1539875"/>
            <a:chExt cx="3060700" cy="2524126"/>
          </a:xfrm>
        </p:grpSpPr>
        <p:sp>
          <p:nvSpPr>
            <p:cNvPr id="7" name="Freeform 5"/>
            <p:cNvSpPr>
              <a:spLocks/>
            </p:cNvSpPr>
            <p:nvPr/>
          </p:nvSpPr>
          <p:spPr bwMode="auto">
            <a:xfrm>
              <a:off x="3605213" y="1903413"/>
              <a:ext cx="1219200" cy="928688"/>
            </a:xfrm>
            <a:custGeom>
              <a:avLst/>
              <a:gdLst>
                <a:gd name="T0" fmla="*/ 1252 w 1989"/>
                <a:gd name="T1" fmla="*/ 1440 h 1514"/>
                <a:gd name="T2" fmla="*/ 1092 w 1989"/>
                <a:gd name="T3" fmla="*/ 1433 h 1514"/>
                <a:gd name="T4" fmla="*/ 1013 w 1989"/>
                <a:gd name="T5" fmla="*/ 1469 h 1514"/>
                <a:gd name="T6" fmla="*/ 942 w 1989"/>
                <a:gd name="T7" fmla="*/ 1470 h 1514"/>
                <a:gd name="T8" fmla="*/ 824 w 1989"/>
                <a:gd name="T9" fmla="*/ 1496 h 1514"/>
                <a:gd name="T10" fmla="*/ 738 w 1989"/>
                <a:gd name="T11" fmla="*/ 1473 h 1514"/>
                <a:gd name="T12" fmla="*/ 722 w 1989"/>
                <a:gd name="T13" fmla="*/ 1442 h 1514"/>
                <a:gd name="T14" fmla="*/ 674 w 1989"/>
                <a:gd name="T15" fmla="*/ 1445 h 1514"/>
                <a:gd name="T16" fmla="*/ 612 w 1989"/>
                <a:gd name="T17" fmla="*/ 1466 h 1514"/>
                <a:gd name="T18" fmla="*/ 496 w 1989"/>
                <a:gd name="T19" fmla="*/ 1423 h 1514"/>
                <a:gd name="T20" fmla="*/ 426 w 1989"/>
                <a:gd name="T21" fmla="*/ 1376 h 1514"/>
                <a:gd name="T22" fmla="*/ 334 w 1989"/>
                <a:gd name="T23" fmla="*/ 1348 h 1514"/>
                <a:gd name="T24" fmla="*/ 190 w 1989"/>
                <a:gd name="T25" fmla="*/ 1343 h 1514"/>
                <a:gd name="T26" fmla="*/ 122 w 1989"/>
                <a:gd name="T27" fmla="*/ 1283 h 1514"/>
                <a:gd name="T28" fmla="*/ 124 w 1989"/>
                <a:gd name="T29" fmla="*/ 1237 h 1514"/>
                <a:gd name="T30" fmla="*/ 76 w 1989"/>
                <a:gd name="T31" fmla="*/ 1150 h 1514"/>
                <a:gd name="T32" fmla="*/ 64 w 1989"/>
                <a:gd name="T33" fmla="*/ 1113 h 1514"/>
                <a:gd name="T34" fmla="*/ 82 w 1989"/>
                <a:gd name="T35" fmla="*/ 1038 h 1514"/>
                <a:gd name="T36" fmla="*/ 57 w 1989"/>
                <a:gd name="T37" fmla="*/ 949 h 1514"/>
                <a:gd name="T38" fmla="*/ 1 w 1989"/>
                <a:gd name="T39" fmla="*/ 917 h 1514"/>
                <a:gd name="T40" fmla="*/ 50 w 1989"/>
                <a:gd name="T41" fmla="*/ 801 h 1514"/>
                <a:gd name="T42" fmla="*/ 210 w 1989"/>
                <a:gd name="T43" fmla="*/ 758 h 1514"/>
                <a:gd name="T44" fmla="*/ 281 w 1989"/>
                <a:gd name="T45" fmla="*/ 806 h 1514"/>
                <a:gd name="T46" fmla="*/ 388 w 1989"/>
                <a:gd name="T47" fmla="*/ 768 h 1514"/>
                <a:gd name="T48" fmla="*/ 457 w 1989"/>
                <a:gd name="T49" fmla="*/ 734 h 1514"/>
                <a:gd name="T50" fmla="*/ 639 w 1989"/>
                <a:gd name="T51" fmla="*/ 695 h 1514"/>
                <a:gd name="T52" fmla="*/ 667 w 1989"/>
                <a:gd name="T53" fmla="*/ 604 h 1514"/>
                <a:gd name="T54" fmla="*/ 709 w 1989"/>
                <a:gd name="T55" fmla="*/ 545 h 1514"/>
                <a:gd name="T56" fmla="*/ 697 w 1989"/>
                <a:gd name="T57" fmla="*/ 399 h 1514"/>
                <a:gd name="T58" fmla="*/ 769 w 1989"/>
                <a:gd name="T59" fmla="*/ 360 h 1514"/>
                <a:gd name="T60" fmla="*/ 855 w 1989"/>
                <a:gd name="T61" fmla="*/ 377 h 1514"/>
                <a:gd name="T62" fmla="*/ 898 w 1989"/>
                <a:gd name="T63" fmla="*/ 358 h 1514"/>
                <a:gd name="T64" fmla="*/ 971 w 1989"/>
                <a:gd name="T65" fmla="*/ 164 h 1514"/>
                <a:gd name="T66" fmla="*/ 1052 w 1989"/>
                <a:gd name="T67" fmla="*/ 206 h 1514"/>
                <a:gd name="T68" fmla="*/ 1135 w 1989"/>
                <a:gd name="T69" fmla="*/ 220 h 1514"/>
                <a:gd name="T70" fmla="*/ 1165 w 1989"/>
                <a:gd name="T71" fmla="*/ 120 h 1514"/>
                <a:gd name="T72" fmla="*/ 1264 w 1989"/>
                <a:gd name="T73" fmla="*/ 56 h 1514"/>
                <a:gd name="T74" fmla="*/ 1303 w 1989"/>
                <a:gd name="T75" fmla="*/ 0 h 1514"/>
                <a:gd name="T76" fmla="*/ 1371 w 1989"/>
                <a:gd name="T77" fmla="*/ 41 h 1514"/>
                <a:gd name="T78" fmla="*/ 1442 w 1989"/>
                <a:gd name="T79" fmla="*/ 135 h 1514"/>
                <a:gd name="T80" fmla="*/ 1504 w 1989"/>
                <a:gd name="T81" fmla="*/ 177 h 1514"/>
                <a:gd name="T82" fmla="*/ 1572 w 1989"/>
                <a:gd name="T83" fmla="*/ 268 h 1514"/>
                <a:gd name="T84" fmla="*/ 1554 w 1989"/>
                <a:gd name="T85" fmla="*/ 431 h 1514"/>
                <a:gd name="T86" fmla="*/ 1737 w 1989"/>
                <a:gd name="T87" fmla="*/ 516 h 1514"/>
                <a:gd name="T88" fmla="*/ 1847 w 1989"/>
                <a:gd name="T89" fmla="*/ 586 h 1514"/>
                <a:gd name="T90" fmla="*/ 1916 w 1989"/>
                <a:gd name="T91" fmla="*/ 642 h 1514"/>
                <a:gd name="T92" fmla="*/ 1988 w 1989"/>
                <a:gd name="T93" fmla="*/ 797 h 1514"/>
                <a:gd name="T94" fmla="*/ 1956 w 1989"/>
                <a:gd name="T95" fmla="*/ 888 h 1514"/>
                <a:gd name="T96" fmla="*/ 1777 w 1989"/>
                <a:gd name="T97" fmla="*/ 967 h 1514"/>
                <a:gd name="T98" fmla="*/ 1671 w 1989"/>
                <a:gd name="T99" fmla="*/ 1078 h 1514"/>
                <a:gd name="T100" fmla="*/ 1667 w 1989"/>
                <a:gd name="T101" fmla="*/ 1171 h 1514"/>
                <a:gd name="T102" fmla="*/ 1551 w 1989"/>
                <a:gd name="T103" fmla="*/ 1199 h 1514"/>
                <a:gd name="T104" fmla="*/ 1414 w 1989"/>
                <a:gd name="T105" fmla="*/ 1232 h 1514"/>
                <a:gd name="T106" fmla="*/ 1432 w 1989"/>
                <a:gd name="T107" fmla="*/ 1308 h 1514"/>
                <a:gd name="T108" fmla="*/ 1494 w 1989"/>
                <a:gd name="T109" fmla="*/ 1392 h 1514"/>
                <a:gd name="T110" fmla="*/ 1446 w 1989"/>
                <a:gd name="T111" fmla="*/ 1432 h 1514"/>
                <a:gd name="T112" fmla="*/ 1461 w 1989"/>
                <a:gd name="T113" fmla="*/ 1514 h 1514"/>
                <a:gd name="T114" fmla="*/ 1378 w 1989"/>
                <a:gd name="T115" fmla="*/ 1478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89" h="1514">
                  <a:moveTo>
                    <a:pt x="1328" y="1486"/>
                  </a:moveTo>
                  <a:cubicBezTo>
                    <a:pt x="1327" y="1486"/>
                    <a:pt x="1326" y="1486"/>
                    <a:pt x="1325" y="1485"/>
                  </a:cubicBezTo>
                  <a:cubicBezTo>
                    <a:pt x="1295" y="1465"/>
                    <a:pt x="1295" y="1465"/>
                    <a:pt x="1295" y="1465"/>
                  </a:cubicBezTo>
                  <a:cubicBezTo>
                    <a:pt x="1254" y="1440"/>
                    <a:pt x="1254" y="1440"/>
                    <a:pt x="1254" y="1440"/>
                  </a:cubicBezTo>
                  <a:cubicBezTo>
                    <a:pt x="1253" y="1440"/>
                    <a:pt x="1253" y="1440"/>
                    <a:pt x="1252" y="1440"/>
                  </a:cubicBezTo>
                  <a:cubicBezTo>
                    <a:pt x="1221" y="1433"/>
                    <a:pt x="1221" y="1433"/>
                    <a:pt x="1221" y="1433"/>
                  </a:cubicBezTo>
                  <a:cubicBezTo>
                    <a:pt x="1220" y="1433"/>
                    <a:pt x="1220" y="1433"/>
                    <a:pt x="1219" y="1433"/>
                  </a:cubicBezTo>
                  <a:cubicBezTo>
                    <a:pt x="1167" y="1440"/>
                    <a:pt x="1167" y="1440"/>
                    <a:pt x="1167" y="1440"/>
                  </a:cubicBezTo>
                  <a:cubicBezTo>
                    <a:pt x="1166" y="1440"/>
                    <a:pt x="1166" y="1440"/>
                    <a:pt x="1166" y="1440"/>
                  </a:cubicBezTo>
                  <a:cubicBezTo>
                    <a:pt x="1092" y="1433"/>
                    <a:pt x="1092" y="1433"/>
                    <a:pt x="1092" y="1433"/>
                  </a:cubicBezTo>
                  <a:cubicBezTo>
                    <a:pt x="1092" y="1433"/>
                    <a:pt x="1091" y="1433"/>
                    <a:pt x="1091" y="1433"/>
                  </a:cubicBezTo>
                  <a:cubicBezTo>
                    <a:pt x="1033" y="1445"/>
                    <a:pt x="1033" y="1445"/>
                    <a:pt x="1033" y="1445"/>
                  </a:cubicBezTo>
                  <a:cubicBezTo>
                    <a:pt x="1032" y="1445"/>
                    <a:pt x="1031" y="1446"/>
                    <a:pt x="1030" y="1447"/>
                  </a:cubicBezTo>
                  <a:cubicBezTo>
                    <a:pt x="1015" y="1467"/>
                    <a:pt x="1015" y="1467"/>
                    <a:pt x="1015" y="1467"/>
                  </a:cubicBezTo>
                  <a:cubicBezTo>
                    <a:pt x="1015" y="1468"/>
                    <a:pt x="1014" y="1468"/>
                    <a:pt x="1013" y="1469"/>
                  </a:cubicBezTo>
                  <a:cubicBezTo>
                    <a:pt x="990" y="1481"/>
                    <a:pt x="990" y="1481"/>
                    <a:pt x="990" y="1481"/>
                  </a:cubicBezTo>
                  <a:cubicBezTo>
                    <a:pt x="989" y="1481"/>
                    <a:pt x="989" y="1481"/>
                    <a:pt x="989" y="1481"/>
                  </a:cubicBezTo>
                  <a:cubicBezTo>
                    <a:pt x="979" y="1485"/>
                    <a:pt x="979" y="1485"/>
                    <a:pt x="979" y="1485"/>
                  </a:cubicBezTo>
                  <a:cubicBezTo>
                    <a:pt x="978" y="1486"/>
                    <a:pt x="977" y="1485"/>
                    <a:pt x="975" y="1485"/>
                  </a:cubicBezTo>
                  <a:cubicBezTo>
                    <a:pt x="942" y="1470"/>
                    <a:pt x="942" y="1470"/>
                    <a:pt x="942" y="1470"/>
                  </a:cubicBezTo>
                  <a:cubicBezTo>
                    <a:pt x="941" y="1470"/>
                    <a:pt x="941" y="1469"/>
                    <a:pt x="940" y="1469"/>
                  </a:cubicBezTo>
                  <a:cubicBezTo>
                    <a:pt x="929" y="1469"/>
                    <a:pt x="929" y="1469"/>
                    <a:pt x="929" y="1469"/>
                  </a:cubicBezTo>
                  <a:cubicBezTo>
                    <a:pt x="921" y="1469"/>
                    <a:pt x="873" y="1481"/>
                    <a:pt x="870" y="1481"/>
                  </a:cubicBezTo>
                  <a:cubicBezTo>
                    <a:pt x="867" y="1481"/>
                    <a:pt x="840" y="1493"/>
                    <a:pt x="830" y="1497"/>
                  </a:cubicBezTo>
                  <a:cubicBezTo>
                    <a:pt x="828" y="1498"/>
                    <a:pt x="826" y="1498"/>
                    <a:pt x="824" y="1496"/>
                  </a:cubicBezTo>
                  <a:cubicBezTo>
                    <a:pt x="820" y="1492"/>
                    <a:pt x="820" y="1492"/>
                    <a:pt x="820" y="1492"/>
                  </a:cubicBezTo>
                  <a:cubicBezTo>
                    <a:pt x="820" y="1491"/>
                    <a:pt x="818" y="1490"/>
                    <a:pt x="817" y="1490"/>
                  </a:cubicBezTo>
                  <a:cubicBezTo>
                    <a:pt x="760" y="1481"/>
                    <a:pt x="760" y="1481"/>
                    <a:pt x="760" y="1481"/>
                  </a:cubicBezTo>
                  <a:cubicBezTo>
                    <a:pt x="760" y="1481"/>
                    <a:pt x="760" y="1481"/>
                    <a:pt x="759" y="1481"/>
                  </a:cubicBezTo>
                  <a:cubicBezTo>
                    <a:pt x="738" y="1473"/>
                    <a:pt x="738" y="1473"/>
                    <a:pt x="738" y="1473"/>
                  </a:cubicBezTo>
                  <a:cubicBezTo>
                    <a:pt x="736" y="1472"/>
                    <a:pt x="735" y="1470"/>
                    <a:pt x="735" y="1468"/>
                  </a:cubicBezTo>
                  <a:cubicBezTo>
                    <a:pt x="735" y="1452"/>
                    <a:pt x="735" y="1452"/>
                    <a:pt x="735" y="1452"/>
                  </a:cubicBezTo>
                  <a:cubicBezTo>
                    <a:pt x="735" y="1450"/>
                    <a:pt x="734" y="1448"/>
                    <a:pt x="732" y="1447"/>
                  </a:cubicBezTo>
                  <a:cubicBezTo>
                    <a:pt x="723" y="1442"/>
                    <a:pt x="723" y="1442"/>
                    <a:pt x="723" y="1442"/>
                  </a:cubicBezTo>
                  <a:cubicBezTo>
                    <a:pt x="723" y="1442"/>
                    <a:pt x="722" y="1442"/>
                    <a:pt x="722" y="1442"/>
                  </a:cubicBezTo>
                  <a:cubicBezTo>
                    <a:pt x="698" y="1438"/>
                    <a:pt x="698" y="1438"/>
                    <a:pt x="698" y="1438"/>
                  </a:cubicBezTo>
                  <a:cubicBezTo>
                    <a:pt x="686" y="1435"/>
                    <a:pt x="686" y="1435"/>
                    <a:pt x="686" y="1435"/>
                  </a:cubicBezTo>
                  <a:cubicBezTo>
                    <a:pt x="683" y="1434"/>
                    <a:pt x="680" y="1436"/>
                    <a:pt x="680" y="1440"/>
                  </a:cubicBezTo>
                  <a:cubicBezTo>
                    <a:pt x="680" y="1440"/>
                    <a:pt x="680" y="1440"/>
                    <a:pt x="680" y="1440"/>
                  </a:cubicBezTo>
                  <a:cubicBezTo>
                    <a:pt x="680" y="1443"/>
                    <a:pt x="677" y="1445"/>
                    <a:pt x="674" y="1445"/>
                  </a:cubicBezTo>
                  <a:cubicBezTo>
                    <a:pt x="650" y="1445"/>
                    <a:pt x="650" y="1445"/>
                    <a:pt x="650" y="1445"/>
                  </a:cubicBezTo>
                  <a:cubicBezTo>
                    <a:pt x="648" y="1445"/>
                    <a:pt x="646" y="1447"/>
                    <a:pt x="645" y="1449"/>
                  </a:cubicBezTo>
                  <a:cubicBezTo>
                    <a:pt x="640" y="1462"/>
                    <a:pt x="640" y="1462"/>
                    <a:pt x="640" y="1462"/>
                  </a:cubicBezTo>
                  <a:cubicBezTo>
                    <a:pt x="640" y="1464"/>
                    <a:pt x="637" y="1466"/>
                    <a:pt x="635" y="1466"/>
                  </a:cubicBezTo>
                  <a:cubicBezTo>
                    <a:pt x="629" y="1465"/>
                    <a:pt x="616" y="1464"/>
                    <a:pt x="612" y="1466"/>
                  </a:cubicBezTo>
                  <a:cubicBezTo>
                    <a:pt x="605" y="1468"/>
                    <a:pt x="583" y="1457"/>
                    <a:pt x="583" y="1457"/>
                  </a:cubicBezTo>
                  <a:cubicBezTo>
                    <a:pt x="545" y="1438"/>
                    <a:pt x="545" y="1438"/>
                    <a:pt x="545" y="1438"/>
                  </a:cubicBezTo>
                  <a:cubicBezTo>
                    <a:pt x="545" y="1438"/>
                    <a:pt x="544" y="1437"/>
                    <a:pt x="544" y="1437"/>
                  </a:cubicBezTo>
                  <a:cubicBezTo>
                    <a:pt x="499" y="1425"/>
                    <a:pt x="499" y="1425"/>
                    <a:pt x="499" y="1425"/>
                  </a:cubicBezTo>
                  <a:cubicBezTo>
                    <a:pt x="498" y="1425"/>
                    <a:pt x="497" y="1424"/>
                    <a:pt x="496" y="1423"/>
                  </a:cubicBezTo>
                  <a:cubicBezTo>
                    <a:pt x="491" y="1416"/>
                    <a:pt x="491" y="1416"/>
                    <a:pt x="491" y="1416"/>
                  </a:cubicBezTo>
                  <a:cubicBezTo>
                    <a:pt x="490" y="1414"/>
                    <a:pt x="489" y="1413"/>
                    <a:pt x="487" y="1413"/>
                  </a:cubicBezTo>
                  <a:cubicBezTo>
                    <a:pt x="464" y="1413"/>
                    <a:pt x="464" y="1413"/>
                    <a:pt x="464" y="1413"/>
                  </a:cubicBezTo>
                  <a:cubicBezTo>
                    <a:pt x="462" y="1413"/>
                    <a:pt x="461" y="1413"/>
                    <a:pt x="460" y="1412"/>
                  </a:cubicBezTo>
                  <a:cubicBezTo>
                    <a:pt x="426" y="1376"/>
                    <a:pt x="426" y="1376"/>
                    <a:pt x="426" y="1376"/>
                  </a:cubicBezTo>
                  <a:cubicBezTo>
                    <a:pt x="426" y="1376"/>
                    <a:pt x="426" y="1376"/>
                    <a:pt x="426" y="1376"/>
                  </a:cubicBezTo>
                  <a:cubicBezTo>
                    <a:pt x="407" y="1350"/>
                    <a:pt x="407" y="1350"/>
                    <a:pt x="407" y="1350"/>
                  </a:cubicBezTo>
                  <a:cubicBezTo>
                    <a:pt x="406" y="1348"/>
                    <a:pt x="404" y="1347"/>
                    <a:pt x="403" y="1347"/>
                  </a:cubicBezTo>
                  <a:cubicBezTo>
                    <a:pt x="336" y="1347"/>
                    <a:pt x="336" y="1347"/>
                    <a:pt x="336" y="1347"/>
                  </a:cubicBezTo>
                  <a:cubicBezTo>
                    <a:pt x="335" y="1347"/>
                    <a:pt x="335" y="1348"/>
                    <a:pt x="334" y="1348"/>
                  </a:cubicBezTo>
                  <a:cubicBezTo>
                    <a:pt x="283" y="1365"/>
                    <a:pt x="283" y="1365"/>
                    <a:pt x="283" y="1365"/>
                  </a:cubicBezTo>
                  <a:cubicBezTo>
                    <a:pt x="282" y="1365"/>
                    <a:pt x="282" y="1365"/>
                    <a:pt x="282" y="1365"/>
                  </a:cubicBezTo>
                  <a:cubicBezTo>
                    <a:pt x="253" y="1370"/>
                    <a:pt x="253" y="1370"/>
                    <a:pt x="253" y="1370"/>
                  </a:cubicBezTo>
                  <a:cubicBezTo>
                    <a:pt x="252" y="1370"/>
                    <a:pt x="251" y="1370"/>
                    <a:pt x="250" y="1370"/>
                  </a:cubicBezTo>
                  <a:cubicBezTo>
                    <a:pt x="241" y="1367"/>
                    <a:pt x="193" y="1348"/>
                    <a:pt x="190" y="1343"/>
                  </a:cubicBezTo>
                  <a:cubicBezTo>
                    <a:pt x="187" y="1339"/>
                    <a:pt x="172" y="1308"/>
                    <a:pt x="166" y="1298"/>
                  </a:cubicBezTo>
                  <a:cubicBezTo>
                    <a:pt x="165" y="1296"/>
                    <a:pt x="163" y="1295"/>
                    <a:pt x="161" y="1295"/>
                  </a:cubicBezTo>
                  <a:cubicBezTo>
                    <a:pt x="135" y="1299"/>
                    <a:pt x="135" y="1299"/>
                    <a:pt x="135" y="1299"/>
                  </a:cubicBezTo>
                  <a:cubicBezTo>
                    <a:pt x="133" y="1299"/>
                    <a:pt x="131" y="1298"/>
                    <a:pt x="130" y="1296"/>
                  </a:cubicBezTo>
                  <a:cubicBezTo>
                    <a:pt x="122" y="1283"/>
                    <a:pt x="122" y="1283"/>
                    <a:pt x="122" y="1283"/>
                  </a:cubicBezTo>
                  <a:cubicBezTo>
                    <a:pt x="122" y="1283"/>
                    <a:pt x="122" y="1283"/>
                    <a:pt x="121" y="1282"/>
                  </a:cubicBezTo>
                  <a:cubicBezTo>
                    <a:pt x="113" y="1274"/>
                    <a:pt x="113" y="1274"/>
                    <a:pt x="113" y="1274"/>
                  </a:cubicBezTo>
                  <a:cubicBezTo>
                    <a:pt x="111" y="1273"/>
                    <a:pt x="110" y="1270"/>
                    <a:pt x="111" y="1268"/>
                  </a:cubicBezTo>
                  <a:cubicBezTo>
                    <a:pt x="124" y="1238"/>
                    <a:pt x="124" y="1238"/>
                    <a:pt x="124" y="1238"/>
                  </a:cubicBezTo>
                  <a:cubicBezTo>
                    <a:pt x="124" y="1238"/>
                    <a:pt x="124" y="1238"/>
                    <a:pt x="124" y="1237"/>
                  </a:cubicBezTo>
                  <a:cubicBezTo>
                    <a:pt x="132" y="1208"/>
                    <a:pt x="132" y="1208"/>
                    <a:pt x="132" y="1208"/>
                  </a:cubicBezTo>
                  <a:cubicBezTo>
                    <a:pt x="133" y="1206"/>
                    <a:pt x="132" y="1204"/>
                    <a:pt x="130" y="1203"/>
                  </a:cubicBezTo>
                  <a:cubicBezTo>
                    <a:pt x="96" y="1174"/>
                    <a:pt x="96" y="1174"/>
                    <a:pt x="96" y="1174"/>
                  </a:cubicBezTo>
                  <a:cubicBezTo>
                    <a:pt x="96" y="1174"/>
                    <a:pt x="95" y="1174"/>
                    <a:pt x="95" y="1174"/>
                  </a:cubicBezTo>
                  <a:cubicBezTo>
                    <a:pt x="76" y="1150"/>
                    <a:pt x="76" y="1150"/>
                    <a:pt x="76" y="1150"/>
                  </a:cubicBezTo>
                  <a:cubicBezTo>
                    <a:pt x="75" y="1148"/>
                    <a:pt x="72" y="1147"/>
                    <a:pt x="70" y="1148"/>
                  </a:cubicBezTo>
                  <a:cubicBezTo>
                    <a:pt x="65" y="1150"/>
                    <a:pt x="56" y="1152"/>
                    <a:pt x="49" y="1147"/>
                  </a:cubicBezTo>
                  <a:cubicBezTo>
                    <a:pt x="40" y="1139"/>
                    <a:pt x="2" y="1115"/>
                    <a:pt x="14" y="1114"/>
                  </a:cubicBezTo>
                  <a:cubicBezTo>
                    <a:pt x="25" y="1113"/>
                    <a:pt x="55" y="1113"/>
                    <a:pt x="61" y="1114"/>
                  </a:cubicBezTo>
                  <a:cubicBezTo>
                    <a:pt x="62" y="1114"/>
                    <a:pt x="63" y="1113"/>
                    <a:pt x="64" y="1113"/>
                  </a:cubicBezTo>
                  <a:cubicBezTo>
                    <a:pt x="77" y="1107"/>
                    <a:pt x="77" y="1107"/>
                    <a:pt x="77" y="1107"/>
                  </a:cubicBezTo>
                  <a:cubicBezTo>
                    <a:pt x="79" y="1106"/>
                    <a:pt x="80" y="1103"/>
                    <a:pt x="79" y="1101"/>
                  </a:cubicBezTo>
                  <a:cubicBezTo>
                    <a:pt x="72" y="1064"/>
                    <a:pt x="72" y="1064"/>
                    <a:pt x="72" y="1064"/>
                  </a:cubicBezTo>
                  <a:cubicBezTo>
                    <a:pt x="72" y="1063"/>
                    <a:pt x="72" y="1061"/>
                    <a:pt x="72" y="1060"/>
                  </a:cubicBezTo>
                  <a:cubicBezTo>
                    <a:pt x="82" y="1038"/>
                    <a:pt x="82" y="1038"/>
                    <a:pt x="82" y="1038"/>
                  </a:cubicBezTo>
                  <a:cubicBezTo>
                    <a:pt x="82" y="1037"/>
                    <a:pt x="82" y="1036"/>
                    <a:pt x="82" y="1036"/>
                  </a:cubicBezTo>
                  <a:cubicBezTo>
                    <a:pt x="86" y="997"/>
                    <a:pt x="86" y="997"/>
                    <a:pt x="86" y="997"/>
                  </a:cubicBezTo>
                  <a:cubicBezTo>
                    <a:pt x="86" y="996"/>
                    <a:pt x="85" y="995"/>
                    <a:pt x="85" y="994"/>
                  </a:cubicBezTo>
                  <a:cubicBezTo>
                    <a:pt x="62" y="952"/>
                    <a:pt x="62" y="952"/>
                    <a:pt x="62" y="952"/>
                  </a:cubicBezTo>
                  <a:cubicBezTo>
                    <a:pt x="61" y="950"/>
                    <a:pt x="59" y="949"/>
                    <a:pt x="57" y="949"/>
                  </a:cubicBezTo>
                  <a:cubicBezTo>
                    <a:pt x="36" y="949"/>
                    <a:pt x="36" y="949"/>
                    <a:pt x="36" y="949"/>
                  </a:cubicBezTo>
                  <a:cubicBezTo>
                    <a:pt x="25" y="949"/>
                    <a:pt x="25" y="949"/>
                    <a:pt x="25" y="949"/>
                  </a:cubicBezTo>
                  <a:cubicBezTo>
                    <a:pt x="23" y="949"/>
                    <a:pt x="21" y="948"/>
                    <a:pt x="20" y="947"/>
                  </a:cubicBezTo>
                  <a:cubicBezTo>
                    <a:pt x="2" y="921"/>
                    <a:pt x="2" y="921"/>
                    <a:pt x="2" y="921"/>
                  </a:cubicBezTo>
                  <a:cubicBezTo>
                    <a:pt x="1" y="920"/>
                    <a:pt x="0" y="918"/>
                    <a:pt x="1" y="917"/>
                  </a:cubicBezTo>
                  <a:cubicBezTo>
                    <a:pt x="3" y="909"/>
                    <a:pt x="11" y="883"/>
                    <a:pt x="10" y="875"/>
                  </a:cubicBezTo>
                  <a:cubicBezTo>
                    <a:pt x="9" y="867"/>
                    <a:pt x="6" y="834"/>
                    <a:pt x="14" y="838"/>
                  </a:cubicBezTo>
                  <a:cubicBezTo>
                    <a:pt x="21" y="841"/>
                    <a:pt x="35" y="843"/>
                    <a:pt x="44" y="844"/>
                  </a:cubicBezTo>
                  <a:cubicBezTo>
                    <a:pt x="47" y="844"/>
                    <a:pt x="50" y="842"/>
                    <a:pt x="50" y="839"/>
                  </a:cubicBezTo>
                  <a:cubicBezTo>
                    <a:pt x="50" y="801"/>
                    <a:pt x="50" y="801"/>
                    <a:pt x="50" y="801"/>
                  </a:cubicBezTo>
                  <a:cubicBezTo>
                    <a:pt x="51" y="799"/>
                    <a:pt x="52" y="797"/>
                    <a:pt x="54" y="796"/>
                  </a:cubicBezTo>
                  <a:cubicBezTo>
                    <a:pt x="112" y="778"/>
                    <a:pt x="112" y="778"/>
                    <a:pt x="112" y="778"/>
                  </a:cubicBezTo>
                  <a:cubicBezTo>
                    <a:pt x="151" y="765"/>
                    <a:pt x="151" y="765"/>
                    <a:pt x="151" y="765"/>
                  </a:cubicBezTo>
                  <a:cubicBezTo>
                    <a:pt x="151" y="765"/>
                    <a:pt x="152" y="764"/>
                    <a:pt x="152" y="764"/>
                  </a:cubicBezTo>
                  <a:cubicBezTo>
                    <a:pt x="210" y="758"/>
                    <a:pt x="210" y="758"/>
                    <a:pt x="210" y="758"/>
                  </a:cubicBezTo>
                  <a:cubicBezTo>
                    <a:pt x="213" y="758"/>
                    <a:pt x="216" y="760"/>
                    <a:pt x="216" y="763"/>
                  </a:cubicBezTo>
                  <a:cubicBezTo>
                    <a:pt x="221" y="802"/>
                    <a:pt x="221" y="802"/>
                    <a:pt x="221" y="802"/>
                  </a:cubicBezTo>
                  <a:cubicBezTo>
                    <a:pt x="222" y="804"/>
                    <a:pt x="224" y="806"/>
                    <a:pt x="226" y="806"/>
                  </a:cubicBezTo>
                  <a:cubicBezTo>
                    <a:pt x="256" y="806"/>
                    <a:pt x="256" y="806"/>
                    <a:pt x="256" y="806"/>
                  </a:cubicBezTo>
                  <a:cubicBezTo>
                    <a:pt x="281" y="806"/>
                    <a:pt x="281" y="806"/>
                    <a:pt x="281" y="806"/>
                  </a:cubicBezTo>
                  <a:cubicBezTo>
                    <a:pt x="283" y="806"/>
                    <a:pt x="285" y="805"/>
                    <a:pt x="286" y="803"/>
                  </a:cubicBezTo>
                  <a:cubicBezTo>
                    <a:pt x="310" y="756"/>
                    <a:pt x="310" y="756"/>
                    <a:pt x="310" y="756"/>
                  </a:cubicBezTo>
                  <a:cubicBezTo>
                    <a:pt x="310" y="754"/>
                    <a:pt x="312" y="753"/>
                    <a:pt x="313" y="753"/>
                  </a:cubicBezTo>
                  <a:cubicBezTo>
                    <a:pt x="321" y="751"/>
                    <a:pt x="344" y="747"/>
                    <a:pt x="348" y="749"/>
                  </a:cubicBezTo>
                  <a:cubicBezTo>
                    <a:pt x="352" y="751"/>
                    <a:pt x="382" y="765"/>
                    <a:pt x="388" y="768"/>
                  </a:cubicBezTo>
                  <a:cubicBezTo>
                    <a:pt x="388" y="769"/>
                    <a:pt x="389" y="769"/>
                    <a:pt x="390" y="769"/>
                  </a:cubicBezTo>
                  <a:cubicBezTo>
                    <a:pt x="431" y="769"/>
                    <a:pt x="431" y="769"/>
                    <a:pt x="431" y="769"/>
                  </a:cubicBezTo>
                  <a:cubicBezTo>
                    <a:pt x="433" y="769"/>
                    <a:pt x="434" y="768"/>
                    <a:pt x="435" y="766"/>
                  </a:cubicBezTo>
                  <a:cubicBezTo>
                    <a:pt x="454" y="737"/>
                    <a:pt x="454" y="737"/>
                    <a:pt x="454" y="737"/>
                  </a:cubicBezTo>
                  <a:cubicBezTo>
                    <a:pt x="454" y="735"/>
                    <a:pt x="455" y="735"/>
                    <a:pt x="457" y="734"/>
                  </a:cubicBezTo>
                  <a:cubicBezTo>
                    <a:pt x="521" y="716"/>
                    <a:pt x="521" y="716"/>
                    <a:pt x="521" y="716"/>
                  </a:cubicBezTo>
                  <a:cubicBezTo>
                    <a:pt x="521" y="716"/>
                    <a:pt x="522" y="716"/>
                    <a:pt x="522" y="716"/>
                  </a:cubicBezTo>
                  <a:cubicBezTo>
                    <a:pt x="605" y="716"/>
                    <a:pt x="605" y="716"/>
                    <a:pt x="605" y="716"/>
                  </a:cubicBezTo>
                  <a:cubicBezTo>
                    <a:pt x="606" y="716"/>
                    <a:pt x="606" y="716"/>
                    <a:pt x="607" y="716"/>
                  </a:cubicBezTo>
                  <a:cubicBezTo>
                    <a:pt x="613" y="713"/>
                    <a:pt x="639" y="701"/>
                    <a:pt x="639" y="695"/>
                  </a:cubicBezTo>
                  <a:cubicBezTo>
                    <a:pt x="639" y="690"/>
                    <a:pt x="648" y="634"/>
                    <a:pt x="650" y="617"/>
                  </a:cubicBezTo>
                  <a:cubicBezTo>
                    <a:pt x="651" y="615"/>
                    <a:pt x="653" y="613"/>
                    <a:pt x="656" y="613"/>
                  </a:cubicBezTo>
                  <a:cubicBezTo>
                    <a:pt x="663" y="613"/>
                    <a:pt x="663" y="613"/>
                    <a:pt x="663" y="613"/>
                  </a:cubicBezTo>
                  <a:cubicBezTo>
                    <a:pt x="667" y="613"/>
                    <a:pt x="670" y="608"/>
                    <a:pt x="667" y="605"/>
                  </a:cubicBezTo>
                  <a:cubicBezTo>
                    <a:pt x="667" y="604"/>
                    <a:pt x="667" y="604"/>
                    <a:pt x="667" y="604"/>
                  </a:cubicBezTo>
                  <a:cubicBezTo>
                    <a:pt x="665" y="601"/>
                    <a:pt x="666" y="597"/>
                    <a:pt x="670" y="596"/>
                  </a:cubicBezTo>
                  <a:cubicBezTo>
                    <a:pt x="700" y="584"/>
                    <a:pt x="700" y="584"/>
                    <a:pt x="700" y="584"/>
                  </a:cubicBezTo>
                  <a:cubicBezTo>
                    <a:pt x="702" y="584"/>
                    <a:pt x="703" y="582"/>
                    <a:pt x="703" y="580"/>
                  </a:cubicBezTo>
                  <a:cubicBezTo>
                    <a:pt x="709" y="547"/>
                    <a:pt x="709" y="547"/>
                    <a:pt x="709" y="547"/>
                  </a:cubicBezTo>
                  <a:cubicBezTo>
                    <a:pt x="709" y="546"/>
                    <a:pt x="709" y="546"/>
                    <a:pt x="709" y="545"/>
                  </a:cubicBezTo>
                  <a:cubicBezTo>
                    <a:pt x="691" y="457"/>
                    <a:pt x="691" y="457"/>
                    <a:pt x="691" y="457"/>
                  </a:cubicBezTo>
                  <a:cubicBezTo>
                    <a:pt x="691" y="455"/>
                    <a:pt x="691" y="454"/>
                    <a:pt x="692" y="453"/>
                  </a:cubicBezTo>
                  <a:cubicBezTo>
                    <a:pt x="712" y="413"/>
                    <a:pt x="712" y="413"/>
                    <a:pt x="712" y="413"/>
                  </a:cubicBezTo>
                  <a:cubicBezTo>
                    <a:pt x="714" y="411"/>
                    <a:pt x="713" y="408"/>
                    <a:pt x="710" y="406"/>
                  </a:cubicBezTo>
                  <a:cubicBezTo>
                    <a:pt x="697" y="399"/>
                    <a:pt x="697" y="399"/>
                    <a:pt x="697" y="399"/>
                  </a:cubicBezTo>
                  <a:cubicBezTo>
                    <a:pt x="697" y="399"/>
                    <a:pt x="697" y="399"/>
                    <a:pt x="697" y="399"/>
                  </a:cubicBezTo>
                  <a:cubicBezTo>
                    <a:pt x="674" y="388"/>
                    <a:pt x="674" y="388"/>
                    <a:pt x="674" y="388"/>
                  </a:cubicBezTo>
                  <a:cubicBezTo>
                    <a:pt x="672" y="387"/>
                    <a:pt x="671" y="385"/>
                    <a:pt x="671" y="383"/>
                  </a:cubicBezTo>
                  <a:cubicBezTo>
                    <a:pt x="671" y="377"/>
                    <a:pt x="673" y="367"/>
                    <a:pt x="678" y="367"/>
                  </a:cubicBezTo>
                  <a:cubicBezTo>
                    <a:pt x="684" y="367"/>
                    <a:pt x="763" y="360"/>
                    <a:pt x="769" y="360"/>
                  </a:cubicBezTo>
                  <a:cubicBezTo>
                    <a:pt x="773" y="360"/>
                    <a:pt x="811" y="357"/>
                    <a:pt x="825" y="356"/>
                  </a:cubicBezTo>
                  <a:cubicBezTo>
                    <a:pt x="828" y="356"/>
                    <a:pt x="830" y="358"/>
                    <a:pt x="831" y="361"/>
                  </a:cubicBezTo>
                  <a:cubicBezTo>
                    <a:pt x="833" y="374"/>
                    <a:pt x="833" y="374"/>
                    <a:pt x="833" y="374"/>
                  </a:cubicBezTo>
                  <a:cubicBezTo>
                    <a:pt x="833" y="377"/>
                    <a:pt x="836" y="379"/>
                    <a:pt x="838" y="379"/>
                  </a:cubicBezTo>
                  <a:cubicBezTo>
                    <a:pt x="855" y="377"/>
                    <a:pt x="855" y="377"/>
                    <a:pt x="855" y="377"/>
                  </a:cubicBezTo>
                  <a:cubicBezTo>
                    <a:pt x="856" y="377"/>
                    <a:pt x="857" y="377"/>
                    <a:pt x="858" y="378"/>
                  </a:cubicBezTo>
                  <a:cubicBezTo>
                    <a:pt x="884" y="394"/>
                    <a:pt x="884" y="394"/>
                    <a:pt x="884" y="394"/>
                  </a:cubicBezTo>
                  <a:cubicBezTo>
                    <a:pt x="887" y="396"/>
                    <a:pt x="891" y="394"/>
                    <a:pt x="892" y="391"/>
                  </a:cubicBezTo>
                  <a:cubicBezTo>
                    <a:pt x="900" y="363"/>
                    <a:pt x="900" y="363"/>
                    <a:pt x="900" y="363"/>
                  </a:cubicBezTo>
                  <a:cubicBezTo>
                    <a:pt x="900" y="361"/>
                    <a:pt x="900" y="360"/>
                    <a:pt x="898" y="358"/>
                  </a:cubicBezTo>
                  <a:cubicBezTo>
                    <a:pt x="880" y="338"/>
                    <a:pt x="880" y="338"/>
                    <a:pt x="880" y="338"/>
                  </a:cubicBezTo>
                  <a:cubicBezTo>
                    <a:pt x="878" y="336"/>
                    <a:pt x="878" y="334"/>
                    <a:pt x="879" y="332"/>
                  </a:cubicBezTo>
                  <a:cubicBezTo>
                    <a:pt x="919" y="250"/>
                    <a:pt x="919" y="250"/>
                    <a:pt x="919" y="250"/>
                  </a:cubicBezTo>
                  <a:cubicBezTo>
                    <a:pt x="919" y="250"/>
                    <a:pt x="919" y="249"/>
                    <a:pt x="919" y="249"/>
                  </a:cubicBezTo>
                  <a:cubicBezTo>
                    <a:pt x="971" y="164"/>
                    <a:pt x="971" y="164"/>
                    <a:pt x="971" y="164"/>
                  </a:cubicBezTo>
                  <a:cubicBezTo>
                    <a:pt x="973" y="162"/>
                    <a:pt x="976" y="161"/>
                    <a:pt x="979" y="163"/>
                  </a:cubicBezTo>
                  <a:cubicBezTo>
                    <a:pt x="1010" y="184"/>
                    <a:pt x="1010" y="184"/>
                    <a:pt x="1010" y="184"/>
                  </a:cubicBezTo>
                  <a:cubicBezTo>
                    <a:pt x="1010" y="184"/>
                    <a:pt x="1010" y="184"/>
                    <a:pt x="1010" y="184"/>
                  </a:cubicBezTo>
                  <a:cubicBezTo>
                    <a:pt x="1050" y="205"/>
                    <a:pt x="1050" y="205"/>
                    <a:pt x="1050" y="205"/>
                  </a:cubicBezTo>
                  <a:cubicBezTo>
                    <a:pt x="1051" y="205"/>
                    <a:pt x="1051" y="206"/>
                    <a:pt x="1052" y="206"/>
                  </a:cubicBezTo>
                  <a:cubicBezTo>
                    <a:pt x="1081" y="209"/>
                    <a:pt x="1081" y="209"/>
                    <a:pt x="1081" y="209"/>
                  </a:cubicBezTo>
                  <a:cubicBezTo>
                    <a:pt x="1083" y="209"/>
                    <a:pt x="1084" y="210"/>
                    <a:pt x="1085" y="212"/>
                  </a:cubicBezTo>
                  <a:cubicBezTo>
                    <a:pt x="1091" y="224"/>
                    <a:pt x="1091" y="224"/>
                    <a:pt x="1091" y="224"/>
                  </a:cubicBezTo>
                  <a:cubicBezTo>
                    <a:pt x="1092" y="226"/>
                    <a:pt x="1094" y="227"/>
                    <a:pt x="1097" y="227"/>
                  </a:cubicBezTo>
                  <a:cubicBezTo>
                    <a:pt x="1135" y="220"/>
                    <a:pt x="1135" y="220"/>
                    <a:pt x="1135" y="220"/>
                  </a:cubicBezTo>
                  <a:cubicBezTo>
                    <a:pt x="1162" y="215"/>
                    <a:pt x="1162" y="215"/>
                    <a:pt x="1162" y="215"/>
                  </a:cubicBezTo>
                  <a:cubicBezTo>
                    <a:pt x="1165" y="215"/>
                    <a:pt x="1166" y="213"/>
                    <a:pt x="1167" y="211"/>
                  </a:cubicBezTo>
                  <a:cubicBezTo>
                    <a:pt x="1173" y="170"/>
                    <a:pt x="1173" y="170"/>
                    <a:pt x="1173" y="170"/>
                  </a:cubicBezTo>
                  <a:cubicBezTo>
                    <a:pt x="1173" y="170"/>
                    <a:pt x="1173" y="169"/>
                    <a:pt x="1173" y="169"/>
                  </a:cubicBezTo>
                  <a:cubicBezTo>
                    <a:pt x="1165" y="120"/>
                    <a:pt x="1165" y="120"/>
                    <a:pt x="1165" y="120"/>
                  </a:cubicBezTo>
                  <a:cubicBezTo>
                    <a:pt x="1165" y="119"/>
                    <a:pt x="1165" y="118"/>
                    <a:pt x="1166" y="117"/>
                  </a:cubicBezTo>
                  <a:cubicBezTo>
                    <a:pt x="1183" y="82"/>
                    <a:pt x="1183" y="82"/>
                    <a:pt x="1183" y="82"/>
                  </a:cubicBezTo>
                  <a:cubicBezTo>
                    <a:pt x="1183" y="81"/>
                    <a:pt x="1184" y="80"/>
                    <a:pt x="1185" y="80"/>
                  </a:cubicBezTo>
                  <a:cubicBezTo>
                    <a:pt x="1193" y="76"/>
                    <a:pt x="1224" y="63"/>
                    <a:pt x="1228" y="63"/>
                  </a:cubicBezTo>
                  <a:cubicBezTo>
                    <a:pt x="1231" y="63"/>
                    <a:pt x="1258" y="57"/>
                    <a:pt x="1264" y="56"/>
                  </a:cubicBezTo>
                  <a:cubicBezTo>
                    <a:pt x="1265" y="55"/>
                    <a:pt x="1266" y="55"/>
                    <a:pt x="1267" y="54"/>
                  </a:cubicBezTo>
                  <a:cubicBezTo>
                    <a:pt x="1288" y="31"/>
                    <a:pt x="1288" y="31"/>
                    <a:pt x="1288" y="31"/>
                  </a:cubicBezTo>
                  <a:cubicBezTo>
                    <a:pt x="1289" y="30"/>
                    <a:pt x="1289" y="30"/>
                    <a:pt x="1289" y="29"/>
                  </a:cubicBezTo>
                  <a:cubicBezTo>
                    <a:pt x="1298" y="4"/>
                    <a:pt x="1298" y="4"/>
                    <a:pt x="1298" y="4"/>
                  </a:cubicBezTo>
                  <a:cubicBezTo>
                    <a:pt x="1298" y="2"/>
                    <a:pt x="1301" y="0"/>
                    <a:pt x="1303" y="0"/>
                  </a:cubicBezTo>
                  <a:cubicBezTo>
                    <a:pt x="1333" y="0"/>
                    <a:pt x="1333" y="0"/>
                    <a:pt x="1333" y="0"/>
                  </a:cubicBezTo>
                  <a:cubicBezTo>
                    <a:pt x="1366" y="0"/>
                    <a:pt x="1366" y="0"/>
                    <a:pt x="1366" y="0"/>
                  </a:cubicBezTo>
                  <a:cubicBezTo>
                    <a:pt x="1369" y="0"/>
                    <a:pt x="1371" y="3"/>
                    <a:pt x="1371" y="6"/>
                  </a:cubicBezTo>
                  <a:cubicBezTo>
                    <a:pt x="1371" y="24"/>
                    <a:pt x="1371" y="24"/>
                    <a:pt x="1371" y="24"/>
                  </a:cubicBezTo>
                  <a:cubicBezTo>
                    <a:pt x="1371" y="29"/>
                    <a:pt x="1370" y="33"/>
                    <a:pt x="1371" y="41"/>
                  </a:cubicBezTo>
                  <a:cubicBezTo>
                    <a:pt x="1372" y="46"/>
                    <a:pt x="1382" y="56"/>
                    <a:pt x="1388" y="62"/>
                  </a:cubicBezTo>
                  <a:cubicBezTo>
                    <a:pt x="1391" y="64"/>
                    <a:pt x="1391" y="68"/>
                    <a:pt x="1388" y="70"/>
                  </a:cubicBezTo>
                  <a:cubicBezTo>
                    <a:pt x="1385" y="73"/>
                    <a:pt x="1381" y="76"/>
                    <a:pt x="1382" y="79"/>
                  </a:cubicBezTo>
                  <a:cubicBezTo>
                    <a:pt x="1385" y="85"/>
                    <a:pt x="1397" y="95"/>
                    <a:pt x="1410" y="106"/>
                  </a:cubicBezTo>
                  <a:cubicBezTo>
                    <a:pt x="1423" y="117"/>
                    <a:pt x="1438" y="135"/>
                    <a:pt x="1442" y="135"/>
                  </a:cubicBezTo>
                  <a:cubicBezTo>
                    <a:pt x="1445" y="135"/>
                    <a:pt x="1475" y="139"/>
                    <a:pt x="1479" y="140"/>
                  </a:cubicBezTo>
                  <a:cubicBezTo>
                    <a:pt x="1479" y="140"/>
                    <a:pt x="1479" y="140"/>
                    <a:pt x="1479" y="140"/>
                  </a:cubicBezTo>
                  <a:cubicBezTo>
                    <a:pt x="1482" y="140"/>
                    <a:pt x="1497" y="139"/>
                    <a:pt x="1498" y="146"/>
                  </a:cubicBezTo>
                  <a:cubicBezTo>
                    <a:pt x="1498" y="152"/>
                    <a:pt x="1498" y="164"/>
                    <a:pt x="1498" y="171"/>
                  </a:cubicBezTo>
                  <a:cubicBezTo>
                    <a:pt x="1498" y="174"/>
                    <a:pt x="1501" y="177"/>
                    <a:pt x="1504" y="177"/>
                  </a:cubicBezTo>
                  <a:cubicBezTo>
                    <a:pt x="1520" y="175"/>
                    <a:pt x="1520" y="175"/>
                    <a:pt x="1520" y="175"/>
                  </a:cubicBezTo>
                  <a:cubicBezTo>
                    <a:pt x="1522" y="175"/>
                    <a:pt x="1525" y="177"/>
                    <a:pt x="1525" y="179"/>
                  </a:cubicBezTo>
                  <a:cubicBezTo>
                    <a:pt x="1528" y="187"/>
                    <a:pt x="1535" y="206"/>
                    <a:pt x="1541" y="209"/>
                  </a:cubicBezTo>
                  <a:cubicBezTo>
                    <a:pt x="1548" y="212"/>
                    <a:pt x="1554" y="239"/>
                    <a:pt x="1557" y="242"/>
                  </a:cubicBezTo>
                  <a:cubicBezTo>
                    <a:pt x="1560" y="245"/>
                    <a:pt x="1568" y="267"/>
                    <a:pt x="1572" y="268"/>
                  </a:cubicBezTo>
                  <a:cubicBezTo>
                    <a:pt x="1577" y="269"/>
                    <a:pt x="1589" y="310"/>
                    <a:pt x="1589" y="314"/>
                  </a:cubicBezTo>
                  <a:cubicBezTo>
                    <a:pt x="1589" y="319"/>
                    <a:pt x="1593" y="355"/>
                    <a:pt x="1582" y="359"/>
                  </a:cubicBezTo>
                  <a:cubicBezTo>
                    <a:pt x="1572" y="363"/>
                    <a:pt x="1568" y="385"/>
                    <a:pt x="1568" y="388"/>
                  </a:cubicBezTo>
                  <a:cubicBezTo>
                    <a:pt x="1568" y="388"/>
                    <a:pt x="1568" y="388"/>
                    <a:pt x="1568" y="388"/>
                  </a:cubicBezTo>
                  <a:cubicBezTo>
                    <a:pt x="1567" y="392"/>
                    <a:pt x="1557" y="424"/>
                    <a:pt x="1554" y="431"/>
                  </a:cubicBezTo>
                  <a:cubicBezTo>
                    <a:pt x="1550" y="437"/>
                    <a:pt x="1539" y="436"/>
                    <a:pt x="1544" y="454"/>
                  </a:cubicBezTo>
                  <a:cubicBezTo>
                    <a:pt x="1548" y="471"/>
                    <a:pt x="1546" y="481"/>
                    <a:pt x="1551" y="482"/>
                  </a:cubicBezTo>
                  <a:cubicBezTo>
                    <a:pt x="1557" y="483"/>
                    <a:pt x="1561" y="480"/>
                    <a:pt x="1571" y="486"/>
                  </a:cubicBezTo>
                  <a:cubicBezTo>
                    <a:pt x="1581" y="491"/>
                    <a:pt x="1581" y="501"/>
                    <a:pt x="1611" y="509"/>
                  </a:cubicBezTo>
                  <a:cubicBezTo>
                    <a:pt x="1640" y="516"/>
                    <a:pt x="1732" y="516"/>
                    <a:pt x="1737" y="516"/>
                  </a:cubicBezTo>
                  <a:cubicBezTo>
                    <a:pt x="1737" y="516"/>
                    <a:pt x="1737" y="516"/>
                    <a:pt x="1737" y="516"/>
                  </a:cubicBezTo>
                  <a:cubicBezTo>
                    <a:pt x="1740" y="517"/>
                    <a:pt x="1759" y="519"/>
                    <a:pt x="1762" y="521"/>
                  </a:cubicBezTo>
                  <a:cubicBezTo>
                    <a:pt x="1766" y="523"/>
                    <a:pt x="1775" y="527"/>
                    <a:pt x="1791" y="545"/>
                  </a:cubicBezTo>
                  <a:cubicBezTo>
                    <a:pt x="1804" y="560"/>
                    <a:pt x="1837" y="581"/>
                    <a:pt x="1844" y="586"/>
                  </a:cubicBezTo>
                  <a:cubicBezTo>
                    <a:pt x="1845" y="586"/>
                    <a:pt x="1846" y="586"/>
                    <a:pt x="1847" y="586"/>
                  </a:cubicBezTo>
                  <a:cubicBezTo>
                    <a:pt x="1850" y="586"/>
                    <a:pt x="1855" y="588"/>
                    <a:pt x="1862" y="596"/>
                  </a:cubicBezTo>
                  <a:cubicBezTo>
                    <a:pt x="1872" y="609"/>
                    <a:pt x="1873" y="615"/>
                    <a:pt x="1879" y="615"/>
                  </a:cubicBezTo>
                  <a:cubicBezTo>
                    <a:pt x="1883" y="615"/>
                    <a:pt x="1906" y="622"/>
                    <a:pt x="1916" y="625"/>
                  </a:cubicBezTo>
                  <a:cubicBezTo>
                    <a:pt x="1919" y="626"/>
                    <a:pt x="1921" y="630"/>
                    <a:pt x="1919" y="633"/>
                  </a:cubicBezTo>
                  <a:cubicBezTo>
                    <a:pt x="1916" y="642"/>
                    <a:pt x="1916" y="642"/>
                    <a:pt x="1916" y="642"/>
                  </a:cubicBezTo>
                  <a:cubicBezTo>
                    <a:pt x="1915" y="643"/>
                    <a:pt x="1915" y="644"/>
                    <a:pt x="1915" y="646"/>
                  </a:cubicBezTo>
                  <a:cubicBezTo>
                    <a:pt x="1917" y="650"/>
                    <a:pt x="1920" y="660"/>
                    <a:pt x="1928" y="669"/>
                  </a:cubicBezTo>
                  <a:cubicBezTo>
                    <a:pt x="1937" y="680"/>
                    <a:pt x="1948" y="735"/>
                    <a:pt x="1950" y="744"/>
                  </a:cubicBezTo>
                  <a:cubicBezTo>
                    <a:pt x="1950" y="744"/>
                    <a:pt x="1950" y="745"/>
                    <a:pt x="1951" y="746"/>
                  </a:cubicBezTo>
                  <a:cubicBezTo>
                    <a:pt x="1988" y="797"/>
                    <a:pt x="1988" y="797"/>
                    <a:pt x="1988" y="797"/>
                  </a:cubicBezTo>
                  <a:cubicBezTo>
                    <a:pt x="1989" y="799"/>
                    <a:pt x="1989" y="802"/>
                    <a:pt x="1987" y="804"/>
                  </a:cubicBezTo>
                  <a:cubicBezTo>
                    <a:pt x="1962" y="824"/>
                    <a:pt x="1962" y="824"/>
                    <a:pt x="1962" y="824"/>
                  </a:cubicBezTo>
                  <a:cubicBezTo>
                    <a:pt x="1961" y="825"/>
                    <a:pt x="1960" y="827"/>
                    <a:pt x="1960" y="828"/>
                  </a:cubicBezTo>
                  <a:cubicBezTo>
                    <a:pt x="1958" y="884"/>
                    <a:pt x="1958" y="884"/>
                    <a:pt x="1958" y="884"/>
                  </a:cubicBezTo>
                  <a:cubicBezTo>
                    <a:pt x="1958" y="885"/>
                    <a:pt x="1957" y="887"/>
                    <a:pt x="1956" y="888"/>
                  </a:cubicBezTo>
                  <a:cubicBezTo>
                    <a:pt x="1951" y="892"/>
                    <a:pt x="1936" y="904"/>
                    <a:pt x="1934" y="904"/>
                  </a:cubicBezTo>
                  <a:cubicBezTo>
                    <a:pt x="1931" y="904"/>
                    <a:pt x="1873" y="903"/>
                    <a:pt x="1862" y="903"/>
                  </a:cubicBezTo>
                  <a:cubicBezTo>
                    <a:pt x="1861" y="903"/>
                    <a:pt x="1860" y="903"/>
                    <a:pt x="1859" y="904"/>
                  </a:cubicBezTo>
                  <a:cubicBezTo>
                    <a:pt x="1778" y="966"/>
                    <a:pt x="1778" y="966"/>
                    <a:pt x="1778" y="966"/>
                  </a:cubicBezTo>
                  <a:cubicBezTo>
                    <a:pt x="1778" y="966"/>
                    <a:pt x="1778" y="967"/>
                    <a:pt x="1777" y="967"/>
                  </a:cubicBezTo>
                  <a:cubicBezTo>
                    <a:pt x="1741" y="1024"/>
                    <a:pt x="1741" y="1024"/>
                    <a:pt x="1741" y="1024"/>
                  </a:cubicBezTo>
                  <a:cubicBezTo>
                    <a:pt x="1740" y="1025"/>
                    <a:pt x="1738" y="1026"/>
                    <a:pt x="1737" y="1026"/>
                  </a:cubicBezTo>
                  <a:cubicBezTo>
                    <a:pt x="1687" y="1029"/>
                    <a:pt x="1687" y="1029"/>
                    <a:pt x="1687" y="1029"/>
                  </a:cubicBezTo>
                  <a:cubicBezTo>
                    <a:pt x="1685" y="1029"/>
                    <a:pt x="1683" y="1031"/>
                    <a:pt x="1682" y="1033"/>
                  </a:cubicBezTo>
                  <a:cubicBezTo>
                    <a:pt x="1671" y="1078"/>
                    <a:pt x="1671" y="1078"/>
                    <a:pt x="1671" y="1078"/>
                  </a:cubicBezTo>
                  <a:cubicBezTo>
                    <a:pt x="1671" y="1078"/>
                    <a:pt x="1671" y="1079"/>
                    <a:pt x="1671" y="1079"/>
                  </a:cubicBezTo>
                  <a:cubicBezTo>
                    <a:pt x="1661" y="1103"/>
                    <a:pt x="1661" y="1103"/>
                    <a:pt x="1661" y="1103"/>
                  </a:cubicBezTo>
                  <a:cubicBezTo>
                    <a:pt x="1660" y="1104"/>
                    <a:pt x="1660" y="1105"/>
                    <a:pt x="1660" y="1106"/>
                  </a:cubicBezTo>
                  <a:cubicBezTo>
                    <a:pt x="1670" y="1165"/>
                    <a:pt x="1670" y="1165"/>
                    <a:pt x="1670" y="1165"/>
                  </a:cubicBezTo>
                  <a:cubicBezTo>
                    <a:pt x="1671" y="1168"/>
                    <a:pt x="1669" y="1170"/>
                    <a:pt x="1667" y="1171"/>
                  </a:cubicBezTo>
                  <a:cubicBezTo>
                    <a:pt x="1629" y="1183"/>
                    <a:pt x="1629" y="1183"/>
                    <a:pt x="1629" y="1183"/>
                  </a:cubicBezTo>
                  <a:cubicBezTo>
                    <a:pt x="1597" y="1193"/>
                    <a:pt x="1597" y="1193"/>
                    <a:pt x="1597" y="1193"/>
                  </a:cubicBezTo>
                  <a:cubicBezTo>
                    <a:pt x="1597" y="1193"/>
                    <a:pt x="1596" y="1193"/>
                    <a:pt x="1596" y="1193"/>
                  </a:cubicBezTo>
                  <a:cubicBezTo>
                    <a:pt x="1552" y="1199"/>
                    <a:pt x="1552" y="1199"/>
                    <a:pt x="1552" y="1199"/>
                  </a:cubicBezTo>
                  <a:cubicBezTo>
                    <a:pt x="1552" y="1199"/>
                    <a:pt x="1551" y="1199"/>
                    <a:pt x="1551" y="1199"/>
                  </a:cubicBezTo>
                  <a:cubicBezTo>
                    <a:pt x="1500" y="1201"/>
                    <a:pt x="1500" y="1201"/>
                    <a:pt x="1500" y="1201"/>
                  </a:cubicBezTo>
                  <a:cubicBezTo>
                    <a:pt x="1499" y="1201"/>
                    <a:pt x="1499" y="1202"/>
                    <a:pt x="1498" y="1202"/>
                  </a:cubicBezTo>
                  <a:cubicBezTo>
                    <a:pt x="1492" y="1204"/>
                    <a:pt x="1458" y="1217"/>
                    <a:pt x="1458" y="1220"/>
                  </a:cubicBezTo>
                  <a:cubicBezTo>
                    <a:pt x="1458" y="1223"/>
                    <a:pt x="1432" y="1224"/>
                    <a:pt x="1419" y="1225"/>
                  </a:cubicBezTo>
                  <a:cubicBezTo>
                    <a:pt x="1415" y="1225"/>
                    <a:pt x="1413" y="1229"/>
                    <a:pt x="1414" y="1232"/>
                  </a:cubicBezTo>
                  <a:cubicBezTo>
                    <a:pt x="1417" y="1244"/>
                    <a:pt x="1417" y="1244"/>
                    <a:pt x="1417" y="1244"/>
                  </a:cubicBezTo>
                  <a:cubicBezTo>
                    <a:pt x="1418" y="1244"/>
                    <a:pt x="1418" y="1244"/>
                    <a:pt x="1418" y="1245"/>
                  </a:cubicBezTo>
                  <a:cubicBezTo>
                    <a:pt x="1430" y="1275"/>
                    <a:pt x="1430" y="1275"/>
                    <a:pt x="1430" y="1275"/>
                  </a:cubicBezTo>
                  <a:cubicBezTo>
                    <a:pt x="1431" y="1276"/>
                    <a:pt x="1431" y="1276"/>
                    <a:pt x="1431" y="1277"/>
                  </a:cubicBezTo>
                  <a:cubicBezTo>
                    <a:pt x="1432" y="1308"/>
                    <a:pt x="1432" y="1308"/>
                    <a:pt x="1432" y="1308"/>
                  </a:cubicBezTo>
                  <a:cubicBezTo>
                    <a:pt x="1432" y="1309"/>
                    <a:pt x="1433" y="1311"/>
                    <a:pt x="1434" y="1312"/>
                  </a:cubicBezTo>
                  <a:cubicBezTo>
                    <a:pt x="1482" y="1349"/>
                    <a:pt x="1482" y="1349"/>
                    <a:pt x="1482" y="1349"/>
                  </a:cubicBezTo>
                  <a:cubicBezTo>
                    <a:pt x="1483" y="1349"/>
                    <a:pt x="1484" y="1350"/>
                    <a:pt x="1484" y="1351"/>
                  </a:cubicBezTo>
                  <a:cubicBezTo>
                    <a:pt x="1496" y="1385"/>
                    <a:pt x="1496" y="1385"/>
                    <a:pt x="1496" y="1385"/>
                  </a:cubicBezTo>
                  <a:cubicBezTo>
                    <a:pt x="1497" y="1388"/>
                    <a:pt x="1496" y="1390"/>
                    <a:pt x="1494" y="1392"/>
                  </a:cubicBezTo>
                  <a:cubicBezTo>
                    <a:pt x="1476" y="1403"/>
                    <a:pt x="1476" y="1403"/>
                    <a:pt x="1476" y="1403"/>
                  </a:cubicBezTo>
                  <a:cubicBezTo>
                    <a:pt x="1476" y="1403"/>
                    <a:pt x="1476" y="1404"/>
                    <a:pt x="1475" y="1404"/>
                  </a:cubicBezTo>
                  <a:cubicBezTo>
                    <a:pt x="1451" y="1412"/>
                    <a:pt x="1451" y="1412"/>
                    <a:pt x="1451" y="1412"/>
                  </a:cubicBezTo>
                  <a:cubicBezTo>
                    <a:pt x="1450" y="1412"/>
                    <a:pt x="1449" y="1413"/>
                    <a:pt x="1448" y="1414"/>
                  </a:cubicBezTo>
                  <a:cubicBezTo>
                    <a:pt x="1446" y="1419"/>
                    <a:pt x="1443" y="1428"/>
                    <a:pt x="1446" y="1432"/>
                  </a:cubicBezTo>
                  <a:cubicBezTo>
                    <a:pt x="1450" y="1437"/>
                    <a:pt x="1458" y="1448"/>
                    <a:pt x="1461" y="1451"/>
                  </a:cubicBezTo>
                  <a:cubicBezTo>
                    <a:pt x="1461" y="1451"/>
                    <a:pt x="1462" y="1452"/>
                    <a:pt x="1462" y="1453"/>
                  </a:cubicBezTo>
                  <a:cubicBezTo>
                    <a:pt x="1473" y="1497"/>
                    <a:pt x="1473" y="1497"/>
                    <a:pt x="1473" y="1497"/>
                  </a:cubicBezTo>
                  <a:cubicBezTo>
                    <a:pt x="1473" y="1498"/>
                    <a:pt x="1473" y="1500"/>
                    <a:pt x="1473" y="1501"/>
                  </a:cubicBezTo>
                  <a:cubicBezTo>
                    <a:pt x="1471" y="1505"/>
                    <a:pt x="1466" y="1514"/>
                    <a:pt x="1461" y="1514"/>
                  </a:cubicBezTo>
                  <a:cubicBezTo>
                    <a:pt x="1456" y="1514"/>
                    <a:pt x="1435" y="1504"/>
                    <a:pt x="1432" y="1502"/>
                  </a:cubicBezTo>
                  <a:cubicBezTo>
                    <a:pt x="1432" y="1502"/>
                    <a:pt x="1432" y="1502"/>
                    <a:pt x="1431" y="1502"/>
                  </a:cubicBezTo>
                  <a:cubicBezTo>
                    <a:pt x="1428" y="1501"/>
                    <a:pt x="1402" y="1493"/>
                    <a:pt x="1399" y="1492"/>
                  </a:cubicBezTo>
                  <a:cubicBezTo>
                    <a:pt x="1397" y="1492"/>
                    <a:pt x="1390" y="1484"/>
                    <a:pt x="1386" y="1479"/>
                  </a:cubicBezTo>
                  <a:cubicBezTo>
                    <a:pt x="1384" y="1477"/>
                    <a:pt x="1381" y="1476"/>
                    <a:pt x="1378" y="1478"/>
                  </a:cubicBezTo>
                  <a:cubicBezTo>
                    <a:pt x="1370" y="1485"/>
                    <a:pt x="1370" y="1485"/>
                    <a:pt x="1370" y="1485"/>
                  </a:cubicBezTo>
                  <a:cubicBezTo>
                    <a:pt x="1369" y="1485"/>
                    <a:pt x="1367" y="1486"/>
                    <a:pt x="1366" y="1486"/>
                  </a:cubicBezTo>
                  <a:lnTo>
                    <a:pt x="1328" y="148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773488" y="2728913"/>
              <a:ext cx="136525" cy="123825"/>
            </a:xfrm>
            <a:custGeom>
              <a:avLst/>
              <a:gdLst>
                <a:gd name="T0" fmla="*/ 221 w 223"/>
                <a:gd name="T1" fmla="*/ 76 h 201"/>
                <a:gd name="T2" fmla="*/ 216 w 223"/>
                <a:gd name="T3" fmla="*/ 69 h 201"/>
                <a:gd name="T4" fmla="*/ 212 w 223"/>
                <a:gd name="T5" fmla="*/ 66 h 201"/>
                <a:gd name="T6" fmla="*/ 189 w 223"/>
                <a:gd name="T7" fmla="*/ 66 h 201"/>
                <a:gd name="T8" fmla="*/ 185 w 223"/>
                <a:gd name="T9" fmla="*/ 65 h 201"/>
                <a:gd name="T10" fmla="*/ 151 w 223"/>
                <a:gd name="T11" fmla="*/ 29 h 201"/>
                <a:gd name="T12" fmla="*/ 151 w 223"/>
                <a:gd name="T13" fmla="*/ 29 h 201"/>
                <a:gd name="T14" fmla="*/ 132 w 223"/>
                <a:gd name="T15" fmla="*/ 3 h 201"/>
                <a:gd name="T16" fmla="*/ 128 w 223"/>
                <a:gd name="T17" fmla="*/ 0 h 201"/>
                <a:gd name="T18" fmla="*/ 61 w 223"/>
                <a:gd name="T19" fmla="*/ 0 h 201"/>
                <a:gd name="T20" fmla="*/ 59 w 223"/>
                <a:gd name="T21" fmla="*/ 1 h 201"/>
                <a:gd name="T22" fmla="*/ 8 w 223"/>
                <a:gd name="T23" fmla="*/ 18 h 201"/>
                <a:gd name="T24" fmla="*/ 7 w 223"/>
                <a:gd name="T25" fmla="*/ 18 h 201"/>
                <a:gd name="T26" fmla="*/ 0 w 223"/>
                <a:gd name="T27" fmla="*/ 19 h 201"/>
                <a:gd name="T28" fmla="*/ 9 w 223"/>
                <a:gd name="T29" fmla="*/ 53 h 201"/>
                <a:gd name="T30" fmla="*/ 9 w 223"/>
                <a:gd name="T31" fmla="*/ 58 h 201"/>
                <a:gd name="T32" fmla="*/ 9 w 223"/>
                <a:gd name="T33" fmla="*/ 107 h 201"/>
                <a:gd name="T34" fmla="*/ 18 w 223"/>
                <a:gd name="T35" fmla="*/ 122 h 201"/>
                <a:gd name="T36" fmla="*/ 37 w 223"/>
                <a:gd name="T37" fmla="*/ 133 h 201"/>
                <a:gd name="T38" fmla="*/ 41 w 223"/>
                <a:gd name="T39" fmla="*/ 136 h 201"/>
                <a:gd name="T40" fmla="*/ 71 w 223"/>
                <a:gd name="T41" fmla="*/ 167 h 201"/>
                <a:gd name="T42" fmla="*/ 69 w 223"/>
                <a:gd name="T43" fmla="*/ 173 h 201"/>
                <a:gd name="T44" fmla="*/ 71 w 223"/>
                <a:gd name="T45" fmla="*/ 196 h 201"/>
                <a:gd name="T46" fmla="*/ 71 w 223"/>
                <a:gd name="T47" fmla="*/ 196 h 201"/>
                <a:gd name="T48" fmla="*/ 84 w 223"/>
                <a:gd name="T49" fmla="*/ 201 h 201"/>
                <a:gd name="T50" fmla="*/ 95 w 223"/>
                <a:gd name="T51" fmla="*/ 201 h 201"/>
                <a:gd name="T52" fmla="*/ 112 w 223"/>
                <a:gd name="T53" fmla="*/ 187 h 201"/>
                <a:gd name="T54" fmla="*/ 112 w 223"/>
                <a:gd name="T55" fmla="*/ 187 h 201"/>
                <a:gd name="T56" fmla="*/ 126 w 223"/>
                <a:gd name="T57" fmla="*/ 174 h 201"/>
                <a:gd name="T58" fmla="*/ 152 w 223"/>
                <a:gd name="T59" fmla="*/ 168 h 201"/>
                <a:gd name="T60" fmla="*/ 161 w 223"/>
                <a:gd name="T61" fmla="*/ 164 h 201"/>
                <a:gd name="T62" fmla="*/ 196 w 223"/>
                <a:gd name="T63" fmla="*/ 129 h 201"/>
                <a:gd name="T64" fmla="*/ 200 w 223"/>
                <a:gd name="T65" fmla="*/ 123 h 201"/>
                <a:gd name="T66" fmla="*/ 211 w 223"/>
                <a:gd name="T67" fmla="*/ 92 h 201"/>
                <a:gd name="T68" fmla="*/ 215 w 223"/>
                <a:gd name="T69" fmla="*/ 86 h 201"/>
                <a:gd name="T70" fmla="*/ 223 w 223"/>
                <a:gd name="T71" fmla="*/ 77 h 201"/>
                <a:gd name="T72" fmla="*/ 221 w 223"/>
                <a:gd name="T73" fmla="*/ 7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3" h="201">
                  <a:moveTo>
                    <a:pt x="221" y="76"/>
                  </a:moveTo>
                  <a:cubicBezTo>
                    <a:pt x="216" y="69"/>
                    <a:pt x="216" y="69"/>
                    <a:pt x="216" y="69"/>
                  </a:cubicBezTo>
                  <a:cubicBezTo>
                    <a:pt x="215" y="67"/>
                    <a:pt x="214" y="66"/>
                    <a:pt x="212" y="66"/>
                  </a:cubicBezTo>
                  <a:cubicBezTo>
                    <a:pt x="189" y="66"/>
                    <a:pt x="189" y="66"/>
                    <a:pt x="189" y="66"/>
                  </a:cubicBezTo>
                  <a:cubicBezTo>
                    <a:pt x="187" y="66"/>
                    <a:pt x="186" y="66"/>
                    <a:pt x="185" y="65"/>
                  </a:cubicBezTo>
                  <a:cubicBezTo>
                    <a:pt x="151" y="29"/>
                    <a:pt x="151" y="29"/>
                    <a:pt x="151" y="29"/>
                  </a:cubicBezTo>
                  <a:cubicBezTo>
                    <a:pt x="151" y="29"/>
                    <a:pt x="151" y="29"/>
                    <a:pt x="151" y="29"/>
                  </a:cubicBezTo>
                  <a:cubicBezTo>
                    <a:pt x="132" y="3"/>
                    <a:pt x="132" y="3"/>
                    <a:pt x="132" y="3"/>
                  </a:cubicBezTo>
                  <a:cubicBezTo>
                    <a:pt x="131" y="1"/>
                    <a:pt x="129" y="0"/>
                    <a:pt x="128" y="0"/>
                  </a:cubicBezTo>
                  <a:cubicBezTo>
                    <a:pt x="61" y="0"/>
                    <a:pt x="61" y="0"/>
                    <a:pt x="61" y="0"/>
                  </a:cubicBezTo>
                  <a:cubicBezTo>
                    <a:pt x="60" y="0"/>
                    <a:pt x="60" y="1"/>
                    <a:pt x="59" y="1"/>
                  </a:cubicBezTo>
                  <a:cubicBezTo>
                    <a:pt x="8" y="18"/>
                    <a:pt x="8" y="18"/>
                    <a:pt x="8" y="18"/>
                  </a:cubicBezTo>
                  <a:cubicBezTo>
                    <a:pt x="7" y="18"/>
                    <a:pt x="7" y="18"/>
                    <a:pt x="7" y="18"/>
                  </a:cubicBezTo>
                  <a:cubicBezTo>
                    <a:pt x="0" y="19"/>
                    <a:pt x="0" y="19"/>
                    <a:pt x="0" y="19"/>
                  </a:cubicBezTo>
                  <a:cubicBezTo>
                    <a:pt x="9" y="53"/>
                    <a:pt x="9" y="53"/>
                    <a:pt x="9" y="53"/>
                  </a:cubicBezTo>
                  <a:cubicBezTo>
                    <a:pt x="9" y="55"/>
                    <a:pt x="9" y="56"/>
                    <a:pt x="9" y="58"/>
                  </a:cubicBezTo>
                  <a:cubicBezTo>
                    <a:pt x="9" y="107"/>
                    <a:pt x="9" y="107"/>
                    <a:pt x="9" y="107"/>
                  </a:cubicBezTo>
                  <a:cubicBezTo>
                    <a:pt x="9" y="113"/>
                    <a:pt x="13" y="119"/>
                    <a:pt x="18" y="122"/>
                  </a:cubicBezTo>
                  <a:cubicBezTo>
                    <a:pt x="37" y="133"/>
                    <a:pt x="37" y="133"/>
                    <a:pt x="37" y="133"/>
                  </a:cubicBezTo>
                  <a:cubicBezTo>
                    <a:pt x="38" y="134"/>
                    <a:pt x="40" y="135"/>
                    <a:pt x="41" y="136"/>
                  </a:cubicBezTo>
                  <a:cubicBezTo>
                    <a:pt x="47" y="142"/>
                    <a:pt x="69" y="164"/>
                    <a:pt x="71" y="167"/>
                  </a:cubicBezTo>
                  <a:cubicBezTo>
                    <a:pt x="72" y="169"/>
                    <a:pt x="71" y="171"/>
                    <a:pt x="69" y="173"/>
                  </a:cubicBezTo>
                  <a:cubicBezTo>
                    <a:pt x="64" y="180"/>
                    <a:pt x="65" y="190"/>
                    <a:pt x="71" y="196"/>
                  </a:cubicBezTo>
                  <a:cubicBezTo>
                    <a:pt x="71" y="196"/>
                    <a:pt x="71" y="196"/>
                    <a:pt x="71" y="196"/>
                  </a:cubicBezTo>
                  <a:cubicBezTo>
                    <a:pt x="75" y="200"/>
                    <a:pt x="79" y="201"/>
                    <a:pt x="84" y="201"/>
                  </a:cubicBezTo>
                  <a:cubicBezTo>
                    <a:pt x="95" y="201"/>
                    <a:pt x="95" y="201"/>
                    <a:pt x="95" y="201"/>
                  </a:cubicBezTo>
                  <a:cubicBezTo>
                    <a:pt x="103" y="201"/>
                    <a:pt x="111" y="196"/>
                    <a:pt x="112" y="187"/>
                  </a:cubicBezTo>
                  <a:cubicBezTo>
                    <a:pt x="112" y="187"/>
                    <a:pt x="112" y="187"/>
                    <a:pt x="112" y="187"/>
                  </a:cubicBezTo>
                  <a:cubicBezTo>
                    <a:pt x="114" y="181"/>
                    <a:pt x="119" y="175"/>
                    <a:pt x="126" y="174"/>
                  </a:cubicBezTo>
                  <a:cubicBezTo>
                    <a:pt x="152" y="168"/>
                    <a:pt x="152" y="168"/>
                    <a:pt x="152" y="168"/>
                  </a:cubicBezTo>
                  <a:cubicBezTo>
                    <a:pt x="156" y="168"/>
                    <a:pt x="159" y="166"/>
                    <a:pt x="161" y="164"/>
                  </a:cubicBezTo>
                  <a:cubicBezTo>
                    <a:pt x="196" y="129"/>
                    <a:pt x="196" y="129"/>
                    <a:pt x="196" y="129"/>
                  </a:cubicBezTo>
                  <a:cubicBezTo>
                    <a:pt x="197" y="128"/>
                    <a:pt x="199" y="126"/>
                    <a:pt x="200" y="123"/>
                  </a:cubicBezTo>
                  <a:cubicBezTo>
                    <a:pt x="211" y="92"/>
                    <a:pt x="211" y="92"/>
                    <a:pt x="211" y="92"/>
                  </a:cubicBezTo>
                  <a:cubicBezTo>
                    <a:pt x="212" y="89"/>
                    <a:pt x="213" y="87"/>
                    <a:pt x="215" y="86"/>
                  </a:cubicBezTo>
                  <a:cubicBezTo>
                    <a:pt x="223" y="77"/>
                    <a:pt x="223" y="77"/>
                    <a:pt x="223" y="77"/>
                  </a:cubicBezTo>
                  <a:cubicBezTo>
                    <a:pt x="222" y="77"/>
                    <a:pt x="222" y="76"/>
                    <a:pt x="221" y="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p:cNvSpPr>
            <p:nvPr/>
          </p:nvSpPr>
          <p:spPr bwMode="auto">
            <a:xfrm>
              <a:off x="3903663" y="2770188"/>
              <a:ext cx="0" cy="0"/>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0" y="0"/>
                    <a:pt x="1" y="0"/>
                    <a:pt x="1"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3887788" y="2770188"/>
              <a:ext cx="1588"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2" y="1"/>
                    <a:pt x="1" y="1"/>
                    <a:pt x="0" y="0"/>
                  </a:cubicBezTo>
                  <a:cubicBezTo>
                    <a:pt x="1" y="1"/>
                    <a:pt x="2" y="1"/>
                    <a:pt x="4"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757613" y="2776538"/>
              <a:ext cx="1179513" cy="622300"/>
            </a:xfrm>
            <a:custGeom>
              <a:avLst/>
              <a:gdLst>
                <a:gd name="T0" fmla="*/ 1912 w 1926"/>
                <a:gd name="T1" fmla="*/ 647 h 1015"/>
                <a:gd name="T2" fmla="*/ 1849 w 1926"/>
                <a:gd name="T3" fmla="*/ 538 h 1015"/>
                <a:gd name="T4" fmla="*/ 1739 w 1926"/>
                <a:gd name="T5" fmla="*/ 565 h 1015"/>
                <a:gd name="T6" fmla="*/ 1687 w 1926"/>
                <a:gd name="T7" fmla="*/ 597 h 1015"/>
                <a:gd name="T8" fmla="*/ 1621 w 1926"/>
                <a:gd name="T9" fmla="*/ 605 h 1015"/>
                <a:gd name="T10" fmla="*/ 1513 w 1926"/>
                <a:gd name="T11" fmla="*/ 489 h 1015"/>
                <a:gd name="T12" fmla="*/ 1344 w 1926"/>
                <a:gd name="T13" fmla="*/ 469 h 1015"/>
                <a:gd name="T14" fmla="*/ 1195 w 1926"/>
                <a:gd name="T15" fmla="*/ 391 h 1015"/>
                <a:gd name="T16" fmla="*/ 1081 w 1926"/>
                <a:gd name="T17" fmla="*/ 257 h 1015"/>
                <a:gd name="T18" fmla="*/ 1087 w 1926"/>
                <a:gd name="T19" fmla="*/ 131 h 1015"/>
                <a:gd name="T20" fmla="*/ 1086 w 1926"/>
                <a:gd name="T21" fmla="*/ 62 h 1015"/>
                <a:gd name="T22" fmla="*/ 972 w 1926"/>
                <a:gd name="T23" fmla="*/ 9 h 1015"/>
                <a:gd name="T24" fmla="*/ 784 w 1926"/>
                <a:gd name="T25" fmla="*/ 21 h 1015"/>
                <a:gd name="T26" fmla="*/ 730 w 1926"/>
                <a:gd name="T27" fmla="*/ 61 h 1015"/>
                <a:gd name="T28" fmla="*/ 581 w 1926"/>
                <a:gd name="T29" fmla="*/ 73 h 1015"/>
                <a:gd name="T30" fmla="*/ 489 w 1926"/>
                <a:gd name="T31" fmla="*/ 49 h 1015"/>
                <a:gd name="T32" fmla="*/ 449 w 1926"/>
                <a:gd name="T33" fmla="*/ 14 h 1015"/>
                <a:gd name="T34" fmla="*/ 396 w 1926"/>
                <a:gd name="T35" fmla="*/ 25 h 1015"/>
                <a:gd name="T36" fmla="*/ 295 w 1926"/>
                <a:gd name="T37" fmla="*/ 13 h 1015"/>
                <a:gd name="T38" fmla="*/ 222 w 1926"/>
                <a:gd name="T39" fmla="*/ 52 h 1015"/>
                <a:gd name="T40" fmla="*/ 121 w 1926"/>
                <a:gd name="T41" fmla="*/ 124 h 1015"/>
                <a:gd name="T42" fmla="*/ 96 w 1926"/>
                <a:gd name="T43" fmla="*/ 90 h 1015"/>
                <a:gd name="T44" fmla="*/ 73 w 1926"/>
                <a:gd name="T45" fmla="*/ 192 h 1015"/>
                <a:gd name="T46" fmla="*/ 96 w 1926"/>
                <a:gd name="T47" fmla="*/ 294 h 1015"/>
                <a:gd name="T48" fmla="*/ 14 w 1926"/>
                <a:gd name="T49" fmla="*/ 272 h 1015"/>
                <a:gd name="T50" fmla="*/ 14 w 1926"/>
                <a:gd name="T51" fmla="*/ 359 h 1015"/>
                <a:gd name="T52" fmla="*/ 11 w 1926"/>
                <a:gd name="T53" fmla="*/ 418 h 1015"/>
                <a:gd name="T54" fmla="*/ 96 w 1926"/>
                <a:gd name="T55" fmla="*/ 470 h 1015"/>
                <a:gd name="T56" fmla="*/ 159 w 1926"/>
                <a:gd name="T57" fmla="*/ 552 h 1015"/>
                <a:gd name="T58" fmla="*/ 248 w 1926"/>
                <a:gd name="T59" fmla="*/ 566 h 1015"/>
                <a:gd name="T60" fmla="*/ 306 w 1926"/>
                <a:gd name="T61" fmla="*/ 612 h 1015"/>
                <a:gd name="T62" fmla="*/ 386 w 1926"/>
                <a:gd name="T63" fmla="*/ 681 h 1015"/>
                <a:gd name="T64" fmla="*/ 444 w 1926"/>
                <a:gd name="T65" fmla="*/ 732 h 1015"/>
                <a:gd name="T66" fmla="*/ 499 w 1926"/>
                <a:gd name="T67" fmla="*/ 797 h 1015"/>
                <a:gd name="T68" fmla="*/ 557 w 1926"/>
                <a:gd name="T69" fmla="*/ 833 h 1015"/>
                <a:gd name="T70" fmla="*/ 573 w 1926"/>
                <a:gd name="T71" fmla="*/ 861 h 1015"/>
                <a:gd name="T72" fmla="*/ 647 w 1926"/>
                <a:gd name="T73" fmla="*/ 906 h 1015"/>
                <a:gd name="T74" fmla="*/ 688 w 1926"/>
                <a:gd name="T75" fmla="*/ 902 h 1015"/>
                <a:gd name="T76" fmla="*/ 821 w 1926"/>
                <a:gd name="T77" fmla="*/ 957 h 1015"/>
                <a:gd name="T78" fmla="*/ 909 w 1926"/>
                <a:gd name="T79" fmla="*/ 940 h 1015"/>
                <a:gd name="T80" fmla="*/ 936 w 1926"/>
                <a:gd name="T81" fmla="*/ 973 h 1015"/>
                <a:gd name="T82" fmla="*/ 1024 w 1926"/>
                <a:gd name="T83" fmla="*/ 924 h 1015"/>
                <a:gd name="T84" fmla="*/ 1146 w 1926"/>
                <a:gd name="T85" fmla="*/ 961 h 1015"/>
                <a:gd name="T86" fmla="*/ 1292 w 1926"/>
                <a:gd name="T87" fmla="*/ 1002 h 1015"/>
                <a:gd name="T88" fmla="*/ 1361 w 1926"/>
                <a:gd name="T89" fmla="*/ 913 h 1015"/>
                <a:gd name="T90" fmla="*/ 1464 w 1926"/>
                <a:gd name="T91" fmla="*/ 877 h 1015"/>
                <a:gd name="T92" fmla="*/ 1568 w 1926"/>
                <a:gd name="T93" fmla="*/ 894 h 1015"/>
                <a:gd name="T94" fmla="*/ 1638 w 1926"/>
                <a:gd name="T95" fmla="*/ 847 h 1015"/>
                <a:gd name="T96" fmla="*/ 1657 w 1926"/>
                <a:gd name="T97" fmla="*/ 902 h 1015"/>
                <a:gd name="T98" fmla="*/ 1642 w 1926"/>
                <a:gd name="T99" fmla="*/ 971 h 1015"/>
                <a:gd name="T100" fmla="*/ 1779 w 1926"/>
                <a:gd name="T101" fmla="*/ 962 h 1015"/>
                <a:gd name="T102" fmla="*/ 1850 w 1926"/>
                <a:gd name="T103" fmla="*/ 991 h 1015"/>
                <a:gd name="T104" fmla="*/ 1888 w 1926"/>
                <a:gd name="T105" fmla="*/ 929 h 1015"/>
                <a:gd name="T106" fmla="*/ 1926 w 1926"/>
                <a:gd name="T107" fmla="*/ 906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1015">
                  <a:moveTo>
                    <a:pt x="1926" y="799"/>
                  </a:moveTo>
                  <a:cubicBezTo>
                    <a:pt x="1916" y="746"/>
                    <a:pt x="1916" y="746"/>
                    <a:pt x="1916" y="746"/>
                  </a:cubicBezTo>
                  <a:cubicBezTo>
                    <a:pt x="1916" y="746"/>
                    <a:pt x="1909" y="700"/>
                    <a:pt x="1905" y="694"/>
                  </a:cubicBezTo>
                  <a:cubicBezTo>
                    <a:pt x="1901" y="689"/>
                    <a:pt x="1887" y="671"/>
                    <a:pt x="1887" y="668"/>
                  </a:cubicBezTo>
                  <a:cubicBezTo>
                    <a:pt x="1887" y="666"/>
                    <a:pt x="1902" y="658"/>
                    <a:pt x="1911" y="654"/>
                  </a:cubicBezTo>
                  <a:cubicBezTo>
                    <a:pt x="1913" y="653"/>
                    <a:pt x="1914" y="649"/>
                    <a:pt x="1912" y="647"/>
                  </a:cubicBezTo>
                  <a:cubicBezTo>
                    <a:pt x="1896" y="631"/>
                    <a:pt x="1896" y="631"/>
                    <a:pt x="1896" y="631"/>
                  </a:cubicBezTo>
                  <a:cubicBezTo>
                    <a:pt x="1896" y="631"/>
                    <a:pt x="1895" y="630"/>
                    <a:pt x="1895" y="630"/>
                  </a:cubicBezTo>
                  <a:cubicBezTo>
                    <a:pt x="1881" y="591"/>
                    <a:pt x="1881" y="591"/>
                    <a:pt x="1881" y="591"/>
                  </a:cubicBezTo>
                  <a:cubicBezTo>
                    <a:pt x="1881" y="591"/>
                    <a:pt x="1881" y="591"/>
                    <a:pt x="1881" y="591"/>
                  </a:cubicBezTo>
                  <a:cubicBezTo>
                    <a:pt x="1851" y="540"/>
                    <a:pt x="1851" y="540"/>
                    <a:pt x="1851" y="540"/>
                  </a:cubicBezTo>
                  <a:cubicBezTo>
                    <a:pt x="1851" y="539"/>
                    <a:pt x="1850" y="538"/>
                    <a:pt x="1849" y="538"/>
                  </a:cubicBezTo>
                  <a:cubicBezTo>
                    <a:pt x="1812" y="523"/>
                    <a:pt x="1812" y="523"/>
                    <a:pt x="1812" y="523"/>
                  </a:cubicBezTo>
                  <a:cubicBezTo>
                    <a:pt x="1811" y="523"/>
                    <a:pt x="1811" y="523"/>
                    <a:pt x="1810" y="523"/>
                  </a:cubicBezTo>
                  <a:cubicBezTo>
                    <a:pt x="1804" y="523"/>
                    <a:pt x="1772" y="525"/>
                    <a:pt x="1763" y="526"/>
                  </a:cubicBezTo>
                  <a:cubicBezTo>
                    <a:pt x="1753" y="527"/>
                    <a:pt x="1763" y="555"/>
                    <a:pt x="1763" y="559"/>
                  </a:cubicBezTo>
                  <a:cubicBezTo>
                    <a:pt x="1763" y="563"/>
                    <a:pt x="1743" y="565"/>
                    <a:pt x="1740" y="565"/>
                  </a:cubicBezTo>
                  <a:cubicBezTo>
                    <a:pt x="1740" y="565"/>
                    <a:pt x="1740" y="565"/>
                    <a:pt x="1739" y="565"/>
                  </a:cubicBezTo>
                  <a:cubicBezTo>
                    <a:pt x="1715" y="569"/>
                    <a:pt x="1715" y="569"/>
                    <a:pt x="1715" y="569"/>
                  </a:cubicBezTo>
                  <a:cubicBezTo>
                    <a:pt x="1713" y="570"/>
                    <a:pt x="1711" y="572"/>
                    <a:pt x="1712" y="574"/>
                  </a:cubicBezTo>
                  <a:cubicBezTo>
                    <a:pt x="1716" y="600"/>
                    <a:pt x="1716" y="600"/>
                    <a:pt x="1716" y="600"/>
                  </a:cubicBezTo>
                  <a:cubicBezTo>
                    <a:pt x="1717" y="603"/>
                    <a:pt x="1714" y="606"/>
                    <a:pt x="1711" y="605"/>
                  </a:cubicBezTo>
                  <a:cubicBezTo>
                    <a:pt x="1689" y="598"/>
                    <a:pt x="1689" y="598"/>
                    <a:pt x="1689" y="598"/>
                  </a:cubicBezTo>
                  <a:cubicBezTo>
                    <a:pt x="1688" y="598"/>
                    <a:pt x="1688" y="597"/>
                    <a:pt x="1687" y="597"/>
                  </a:cubicBezTo>
                  <a:cubicBezTo>
                    <a:pt x="1669" y="581"/>
                    <a:pt x="1669" y="581"/>
                    <a:pt x="1669" y="581"/>
                  </a:cubicBezTo>
                  <a:cubicBezTo>
                    <a:pt x="1667" y="578"/>
                    <a:pt x="1663" y="579"/>
                    <a:pt x="1662" y="583"/>
                  </a:cubicBezTo>
                  <a:cubicBezTo>
                    <a:pt x="1657" y="603"/>
                    <a:pt x="1657" y="603"/>
                    <a:pt x="1657" y="603"/>
                  </a:cubicBezTo>
                  <a:cubicBezTo>
                    <a:pt x="1656" y="605"/>
                    <a:pt x="1655" y="606"/>
                    <a:pt x="1654" y="606"/>
                  </a:cubicBezTo>
                  <a:cubicBezTo>
                    <a:pt x="1650" y="607"/>
                    <a:pt x="1644" y="608"/>
                    <a:pt x="1642" y="605"/>
                  </a:cubicBezTo>
                  <a:cubicBezTo>
                    <a:pt x="1639" y="602"/>
                    <a:pt x="1625" y="604"/>
                    <a:pt x="1621" y="605"/>
                  </a:cubicBezTo>
                  <a:cubicBezTo>
                    <a:pt x="1620" y="605"/>
                    <a:pt x="1619" y="605"/>
                    <a:pt x="1619" y="605"/>
                  </a:cubicBezTo>
                  <a:cubicBezTo>
                    <a:pt x="1613" y="603"/>
                    <a:pt x="1590" y="594"/>
                    <a:pt x="1586" y="588"/>
                  </a:cubicBezTo>
                  <a:cubicBezTo>
                    <a:pt x="1581" y="581"/>
                    <a:pt x="1585" y="567"/>
                    <a:pt x="1586" y="556"/>
                  </a:cubicBezTo>
                  <a:cubicBezTo>
                    <a:pt x="1587" y="545"/>
                    <a:pt x="1570" y="539"/>
                    <a:pt x="1567" y="538"/>
                  </a:cubicBezTo>
                  <a:cubicBezTo>
                    <a:pt x="1564" y="537"/>
                    <a:pt x="1535" y="524"/>
                    <a:pt x="1533" y="521"/>
                  </a:cubicBezTo>
                  <a:cubicBezTo>
                    <a:pt x="1531" y="518"/>
                    <a:pt x="1518" y="497"/>
                    <a:pt x="1513" y="489"/>
                  </a:cubicBezTo>
                  <a:cubicBezTo>
                    <a:pt x="1512" y="487"/>
                    <a:pt x="1510" y="486"/>
                    <a:pt x="1508" y="487"/>
                  </a:cubicBezTo>
                  <a:cubicBezTo>
                    <a:pt x="1496" y="491"/>
                    <a:pt x="1457" y="505"/>
                    <a:pt x="1454" y="505"/>
                  </a:cubicBezTo>
                  <a:cubicBezTo>
                    <a:pt x="1451" y="505"/>
                    <a:pt x="1411" y="499"/>
                    <a:pt x="1407" y="498"/>
                  </a:cubicBezTo>
                  <a:cubicBezTo>
                    <a:pt x="1403" y="497"/>
                    <a:pt x="1378" y="479"/>
                    <a:pt x="1373" y="476"/>
                  </a:cubicBezTo>
                  <a:cubicBezTo>
                    <a:pt x="1373" y="476"/>
                    <a:pt x="1372" y="476"/>
                    <a:pt x="1372" y="476"/>
                  </a:cubicBezTo>
                  <a:cubicBezTo>
                    <a:pt x="1344" y="469"/>
                    <a:pt x="1344" y="469"/>
                    <a:pt x="1344" y="469"/>
                  </a:cubicBezTo>
                  <a:cubicBezTo>
                    <a:pt x="1344" y="469"/>
                    <a:pt x="1344" y="469"/>
                    <a:pt x="1344" y="469"/>
                  </a:cubicBezTo>
                  <a:cubicBezTo>
                    <a:pt x="1341" y="469"/>
                    <a:pt x="1295" y="462"/>
                    <a:pt x="1294" y="459"/>
                  </a:cubicBezTo>
                  <a:cubicBezTo>
                    <a:pt x="1293" y="456"/>
                    <a:pt x="1279" y="448"/>
                    <a:pt x="1273" y="447"/>
                  </a:cubicBezTo>
                  <a:cubicBezTo>
                    <a:pt x="1266" y="446"/>
                    <a:pt x="1262" y="436"/>
                    <a:pt x="1259" y="430"/>
                  </a:cubicBezTo>
                  <a:cubicBezTo>
                    <a:pt x="1255" y="423"/>
                    <a:pt x="1221" y="402"/>
                    <a:pt x="1216" y="392"/>
                  </a:cubicBezTo>
                  <a:cubicBezTo>
                    <a:pt x="1210" y="382"/>
                    <a:pt x="1195" y="391"/>
                    <a:pt x="1195" y="391"/>
                  </a:cubicBezTo>
                  <a:cubicBezTo>
                    <a:pt x="1195" y="391"/>
                    <a:pt x="1170" y="402"/>
                    <a:pt x="1156" y="402"/>
                  </a:cubicBezTo>
                  <a:cubicBezTo>
                    <a:pt x="1143" y="402"/>
                    <a:pt x="1140" y="391"/>
                    <a:pt x="1136" y="387"/>
                  </a:cubicBezTo>
                  <a:cubicBezTo>
                    <a:pt x="1131" y="382"/>
                    <a:pt x="1111" y="364"/>
                    <a:pt x="1106" y="352"/>
                  </a:cubicBezTo>
                  <a:cubicBezTo>
                    <a:pt x="1100" y="340"/>
                    <a:pt x="1087" y="322"/>
                    <a:pt x="1082" y="317"/>
                  </a:cubicBezTo>
                  <a:cubicBezTo>
                    <a:pt x="1076" y="311"/>
                    <a:pt x="1065" y="292"/>
                    <a:pt x="1065" y="285"/>
                  </a:cubicBezTo>
                  <a:cubicBezTo>
                    <a:pt x="1065" y="277"/>
                    <a:pt x="1081" y="263"/>
                    <a:pt x="1081" y="257"/>
                  </a:cubicBezTo>
                  <a:cubicBezTo>
                    <a:pt x="1081" y="251"/>
                    <a:pt x="1084" y="223"/>
                    <a:pt x="1084" y="219"/>
                  </a:cubicBezTo>
                  <a:cubicBezTo>
                    <a:pt x="1084" y="198"/>
                    <a:pt x="1084" y="198"/>
                    <a:pt x="1084" y="198"/>
                  </a:cubicBezTo>
                  <a:cubicBezTo>
                    <a:pt x="1084" y="196"/>
                    <a:pt x="1083" y="194"/>
                    <a:pt x="1081" y="194"/>
                  </a:cubicBezTo>
                  <a:cubicBezTo>
                    <a:pt x="1075" y="193"/>
                    <a:pt x="1064" y="189"/>
                    <a:pt x="1054" y="182"/>
                  </a:cubicBezTo>
                  <a:cubicBezTo>
                    <a:pt x="1041" y="171"/>
                    <a:pt x="1066" y="150"/>
                    <a:pt x="1066" y="146"/>
                  </a:cubicBezTo>
                  <a:cubicBezTo>
                    <a:pt x="1066" y="143"/>
                    <a:pt x="1088" y="134"/>
                    <a:pt x="1087" y="131"/>
                  </a:cubicBezTo>
                  <a:cubicBezTo>
                    <a:pt x="1086" y="128"/>
                    <a:pt x="1099" y="101"/>
                    <a:pt x="1099" y="98"/>
                  </a:cubicBezTo>
                  <a:cubicBezTo>
                    <a:pt x="1099" y="95"/>
                    <a:pt x="1086" y="87"/>
                    <a:pt x="1081" y="90"/>
                  </a:cubicBezTo>
                  <a:cubicBezTo>
                    <a:pt x="1076" y="93"/>
                    <a:pt x="1075" y="78"/>
                    <a:pt x="1075" y="73"/>
                  </a:cubicBezTo>
                  <a:cubicBezTo>
                    <a:pt x="1075" y="71"/>
                    <a:pt x="1076" y="70"/>
                    <a:pt x="1077" y="69"/>
                  </a:cubicBezTo>
                  <a:cubicBezTo>
                    <a:pt x="1085" y="63"/>
                    <a:pt x="1085" y="63"/>
                    <a:pt x="1085" y="63"/>
                  </a:cubicBezTo>
                  <a:cubicBezTo>
                    <a:pt x="1085" y="63"/>
                    <a:pt x="1085" y="62"/>
                    <a:pt x="1086" y="62"/>
                  </a:cubicBezTo>
                  <a:cubicBezTo>
                    <a:pt x="1079" y="62"/>
                    <a:pt x="1079" y="62"/>
                    <a:pt x="1079" y="62"/>
                  </a:cubicBezTo>
                  <a:cubicBezTo>
                    <a:pt x="1078" y="62"/>
                    <a:pt x="1077" y="62"/>
                    <a:pt x="1076" y="61"/>
                  </a:cubicBezTo>
                  <a:cubicBezTo>
                    <a:pt x="1046" y="41"/>
                    <a:pt x="1046" y="41"/>
                    <a:pt x="1046" y="41"/>
                  </a:cubicBezTo>
                  <a:cubicBezTo>
                    <a:pt x="1005" y="16"/>
                    <a:pt x="1005" y="16"/>
                    <a:pt x="1005" y="16"/>
                  </a:cubicBezTo>
                  <a:cubicBezTo>
                    <a:pt x="1004" y="16"/>
                    <a:pt x="1004" y="16"/>
                    <a:pt x="1003" y="16"/>
                  </a:cubicBezTo>
                  <a:cubicBezTo>
                    <a:pt x="972" y="9"/>
                    <a:pt x="972" y="9"/>
                    <a:pt x="972" y="9"/>
                  </a:cubicBezTo>
                  <a:cubicBezTo>
                    <a:pt x="971" y="9"/>
                    <a:pt x="971" y="9"/>
                    <a:pt x="970" y="9"/>
                  </a:cubicBezTo>
                  <a:cubicBezTo>
                    <a:pt x="918" y="16"/>
                    <a:pt x="918" y="16"/>
                    <a:pt x="918" y="16"/>
                  </a:cubicBezTo>
                  <a:cubicBezTo>
                    <a:pt x="917" y="16"/>
                    <a:pt x="917" y="16"/>
                    <a:pt x="917" y="16"/>
                  </a:cubicBezTo>
                  <a:cubicBezTo>
                    <a:pt x="843" y="9"/>
                    <a:pt x="843" y="9"/>
                    <a:pt x="843" y="9"/>
                  </a:cubicBezTo>
                  <a:cubicBezTo>
                    <a:pt x="843" y="9"/>
                    <a:pt x="842" y="9"/>
                    <a:pt x="842" y="9"/>
                  </a:cubicBezTo>
                  <a:cubicBezTo>
                    <a:pt x="784" y="21"/>
                    <a:pt x="784" y="21"/>
                    <a:pt x="784" y="21"/>
                  </a:cubicBezTo>
                  <a:cubicBezTo>
                    <a:pt x="783" y="21"/>
                    <a:pt x="782" y="22"/>
                    <a:pt x="781" y="23"/>
                  </a:cubicBezTo>
                  <a:cubicBezTo>
                    <a:pt x="766" y="43"/>
                    <a:pt x="766" y="43"/>
                    <a:pt x="766" y="43"/>
                  </a:cubicBezTo>
                  <a:cubicBezTo>
                    <a:pt x="766" y="44"/>
                    <a:pt x="765" y="44"/>
                    <a:pt x="764" y="45"/>
                  </a:cubicBezTo>
                  <a:cubicBezTo>
                    <a:pt x="741" y="57"/>
                    <a:pt x="741" y="57"/>
                    <a:pt x="741" y="57"/>
                  </a:cubicBezTo>
                  <a:cubicBezTo>
                    <a:pt x="740" y="57"/>
                    <a:pt x="740" y="57"/>
                    <a:pt x="740" y="57"/>
                  </a:cubicBezTo>
                  <a:cubicBezTo>
                    <a:pt x="730" y="61"/>
                    <a:pt x="730" y="61"/>
                    <a:pt x="730" y="61"/>
                  </a:cubicBezTo>
                  <a:cubicBezTo>
                    <a:pt x="729" y="62"/>
                    <a:pt x="728" y="61"/>
                    <a:pt x="726" y="61"/>
                  </a:cubicBezTo>
                  <a:cubicBezTo>
                    <a:pt x="693" y="46"/>
                    <a:pt x="693" y="46"/>
                    <a:pt x="693" y="46"/>
                  </a:cubicBezTo>
                  <a:cubicBezTo>
                    <a:pt x="692" y="46"/>
                    <a:pt x="692" y="45"/>
                    <a:pt x="691" y="45"/>
                  </a:cubicBezTo>
                  <a:cubicBezTo>
                    <a:pt x="680" y="45"/>
                    <a:pt x="680" y="45"/>
                    <a:pt x="680" y="45"/>
                  </a:cubicBezTo>
                  <a:cubicBezTo>
                    <a:pt x="672" y="45"/>
                    <a:pt x="624" y="57"/>
                    <a:pt x="621" y="57"/>
                  </a:cubicBezTo>
                  <a:cubicBezTo>
                    <a:pt x="618" y="57"/>
                    <a:pt x="591" y="69"/>
                    <a:pt x="581" y="73"/>
                  </a:cubicBezTo>
                  <a:cubicBezTo>
                    <a:pt x="579" y="74"/>
                    <a:pt x="577" y="74"/>
                    <a:pt x="575" y="72"/>
                  </a:cubicBezTo>
                  <a:cubicBezTo>
                    <a:pt x="571" y="68"/>
                    <a:pt x="571" y="68"/>
                    <a:pt x="571" y="68"/>
                  </a:cubicBezTo>
                  <a:cubicBezTo>
                    <a:pt x="571" y="67"/>
                    <a:pt x="569" y="66"/>
                    <a:pt x="568" y="66"/>
                  </a:cubicBezTo>
                  <a:cubicBezTo>
                    <a:pt x="511" y="57"/>
                    <a:pt x="511" y="57"/>
                    <a:pt x="511" y="57"/>
                  </a:cubicBezTo>
                  <a:cubicBezTo>
                    <a:pt x="511" y="57"/>
                    <a:pt x="511" y="57"/>
                    <a:pt x="510" y="57"/>
                  </a:cubicBezTo>
                  <a:cubicBezTo>
                    <a:pt x="489" y="49"/>
                    <a:pt x="489" y="49"/>
                    <a:pt x="489" y="49"/>
                  </a:cubicBezTo>
                  <a:cubicBezTo>
                    <a:pt x="487" y="48"/>
                    <a:pt x="486" y="46"/>
                    <a:pt x="486" y="44"/>
                  </a:cubicBezTo>
                  <a:cubicBezTo>
                    <a:pt x="486" y="28"/>
                    <a:pt x="486" y="28"/>
                    <a:pt x="486" y="28"/>
                  </a:cubicBezTo>
                  <a:cubicBezTo>
                    <a:pt x="486" y="26"/>
                    <a:pt x="485" y="24"/>
                    <a:pt x="483" y="23"/>
                  </a:cubicBezTo>
                  <a:cubicBezTo>
                    <a:pt x="474" y="18"/>
                    <a:pt x="474" y="18"/>
                    <a:pt x="474" y="18"/>
                  </a:cubicBezTo>
                  <a:cubicBezTo>
                    <a:pt x="474" y="18"/>
                    <a:pt x="473" y="18"/>
                    <a:pt x="473" y="18"/>
                  </a:cubicBezTo>
                  <a:cubicBezTo>
                    <a:pt x="449" y="14"/>
                    <a:pt x="449" y="14"/>
                    <a:pt x="449" y="14"/>
                  </a:cubicBezTo>
                  <a:cubicBezTo>
                    <a:pt x="437" y="11"/>
                    <a:pt x="437" y="11"/>
                    <a:pt x="437" y="11"/>
                  </a:cubicBezTo>
                  <a:cubicBezTo>
                    <a:pt x="434" y="10"/>
                    <a:pt x="431" y="12"/>
                    <a:pt x="431" y="16"/>
                  </a:cubicBezTo>
                  <a:cubicBezTo>
                    <a:pt x="431" y="16"/>
                    <a:pt x="431" y="16"/>
                    <a:pt x="431" y="16"/>
                  </a:cubicBezTo>
                  <a:cubicBezTo>
                    <a:pt x="431" y="19"/>
                    <a:pt x="428" y="21"/>
                    <a:pt x="425" y="21"/>
                  </a:cubicBezTo>
                  <a:cubicBezTo>
                    <a:pt x="401" y="21"/>
                    <a:pt x="401" y="21"/>
                    <a:pt x="401" y="21"/>
                  </a:cubicBezTo>
                  <a:cubicBezTo>
                    <a:pt x="399" y="21"/>
                    <a:pt x="397" y="23"/>
                    <a:pt x="396" y="25"/>
                  </a:cubicBezTo>
                  <a:cubicBezTo>
                    <a:pt x="391" y="38"/>
                    <a:pt x="391" y="38"/>
                    <a:pt x="391" y="38"/>
                  </a:cubicBezTo>
                  <a:cubicBezTo>
                    <a:pt x="391" y="40"/>
                    <a:pt x="388" y="42"/>
                    <a:pt x="386" y="42"/>
                  </a:cubicBezTo>
                  <a:cubicBezTo>
                    <a:pt x="380" y="41"/>
                    <a:pt x="367" y="40"/>
                    <a:pt x="363" y="42"/>
                  </a:cubicBezTo>
                  <a:cubicBezTo>
                    <a:pt x="356" y="44"/>
                    <a:pt x="334" y="33"/>
                    <a:pt x="334" y="33"/>
                  </a:cubicBezTo>
                  <a:cubicBezTo>
                    <a:pt x="296" y="14"/>
                    <a:pt x="296" y="14"/>
                    <a:pt x="296" y="14"/>
                  </a:cubicBezTo>
                  <a:cubicBezTo>
                    <a:pt x="296" y="14"/>
                    <a:pt x="295" y="13"/>
                    <a:pt x="295" y="13"/>
                  </a:cubicBezTo>
                  <a:cubicBezTo>
                    <a:pt x="250" y="1"/>
                    <a:pt x="250" y="1"/>
                    <a:pt x="250" y="1"/>
                  </a:cubicBezTo>
                  <a:cubicBezTo>
                    <a:pt x="250" y="1"/>
                    <a:pt x="249" y="0"/>
                    <a:pt x="249" y="0"/>
                  </a:cubicBezTo>
                  <a:cubicBezTo>
                    <a:pt x="241" y="9"/>
                    <a:pt x="241" y="9"/>
                    <a:pt x="241" y="9"/>
                  </a:cubicBezTo>
                  <a:cubicBezTo>
                    <a:pt x="239" y="10"/>
                    <a:pt x="238" y="12"/>
                    <a:pt x="237" y="15"/>
                  </a:cubicBezTo>
                  <a:cubicBezTo>
                    <a:pt x="226" y="46"/>
                    <a:pt x="226" y="46"/>
                    <a:pt x="226" y="46"/>
                  </a:cubicBezTo>
                  <a:cubicBezTo>
                    <a:pt x="225" y="49"/>
                    <a:pt x="223" y="51"/>
                    <a:pt x="222" y="52"/>
                  </a:cubicBezTo>
                  <a:cubicBezTo>
                    <a:pt x="187" y="87"/>
                    <a:pt x="187" y="87"/>
                    <a:pt x="187" y="87"/>
                  </a:cubicBezTo>
                  <a:cubicBezTo>
                    <a:pt x="185" y="89"/>
                    <a:pt x="182" y="91"/>
                    <a:pt x="178" y="91"/>
                  </a:cubicBezTo>
                  <a:cubicBezTo>
                    <a:pt x="152" y="97"/>
                    <a:pt x="152" y="97"/>
                    <a:pt x="152" y="97"/>
                  </a:cubicBezTo>
                  <a:cubicBezTo>
                    <a:pt x="145" y="98"/>
                    <a:pt x="140" y="104"/>
                    <a:pt x="138" y="110"/>
                  </a:cubicBezTo>
                  <a:cubicBezTo>
                    <a:pt x="138" y="110"/>
                    <a:pt x="138" y="110"/>
                    <a:pt x="138" y="110"/>
                  </a:cubicBezTo>
                  <a:cubicBezTo>
                    <a:pt x="137" y="119"/>
                    <a:pt x="129" y="124"/>
                    <a:pt x="121" y="124"/>
                  </a:cubicBezTo>
                  <a:cubicBezTo>
                    <a:pt x="110" y="124"/>
                    <a:pt x="110" y="124"/>
                    <a:pt x="110" y="124"/>
                  </a:cubicBezTo>
                  <a:cubicBezTo>
                    <a:pt x="105" y="124"/>
                    <a:pt x="101" y="123"/>
                    <a:pt x="97" y="119"/>
                  </a:cubicBezTo>
                  <a:cubicBezTo>
                    <a:pt x="97" y="119"/>
                    <a:pt x="97" y="119"/>
                    <a:pt x="97" y="119"/>
                  </a:cubicBezTo>
                  <a:cubicBezTo>
                    <a:pt x="91" y="113"/>
                    <a:pt x="90" y="103"/>
                    <a:pt x="95" y="96"/>
                  </a:cubicBezTo>
                  <a:cubicBezTo>
                    <a:pt x="97" y="94"/>
                    <a:pt x="98" y="92"/>
                    <a:pt x="97" y="90"/>
                  </a:cubicBezTo>
                  <a:cubicBezTo>
                    <a:pt x="97" y="90"/>
                    <a:pt x="97" y="90"/>
                    <a:pt x="96" y="90"/>
                  </a:cubicBezTo>
                  <a:cubicBezTo>
                    <a:pt x="73" y="111"/>
                    <a:pt x="73" y="111"/>
                    <a:pt x="73" y="111"/>
                  </a:cubicBezTo>
                  <a:cubicBezTo>
                    <a:pt x="72" y="112"/>
                    <a:pt x="72" y="113"/>
                    <a:pt x="71" y="114"/>
                  </a:cubicBezTo>
                  <a:cubicBezTo>
                    <a:pt x="66" y="156"/>
                    <a:pt x="66" y="156"/>
                    <a:pt x="66" y="156"/>
                  </a:cubicBezTo>
                  <a:cubicBezTo>
                    <a:pt x="66" y="156"/>
                    <a:pt x="66" y="156"/>
                    <a:pt x="66" y="157"/>
                  </a:cubicBezTo>
                  <a:cubicBezTo>
                    <a:pt x="73" y="190"/>
                    <a:pt x="73" y="190"/>
                    <a:pt x="73" y="190"/>
                  </a:cubicBezTo>
                  <a:cubicBezTo>
                    <a:pt x="73" y="191"/>
                    <a:pt x="73" y="192"/>
                    <a:pt x="73" y="192"/>
                  </a:cubicBezTo>
                  <a:cubicBezTo>
                    <a:pt x="104" y="236"/>
                    <a:pt x="104" y="236"/>
                    <a:pt x="104" y="236"/>
                  </a:cubicBezTo>
                  <a:cubicBezTo>
                    <a:pt x="104" y="237"/>
                    <a:pt x="105" y="238"/>
                    <a:pt x="105" y="239"/>
                  </a:cubicBezTo>
                  <a:cubicBezTo>
                    <a:pt x="105" y="263"/>
                    <a:pt x="105" y="263"/>
                    <a:pt x="105" y="263"/>
                  </a:cubicBezTo>
                  <a:cubicBezTo>
                    <a:pt x="105" y="264"/>
                    <a:pt x="105" y="264"/>
                    <a:pt x="105" y="264"/>
                  </a:cubicBezTo>
                  <a:cubicBezTo>
                    <a:pt x="99" y="291"/>
                    <a:pt x="99" y="291"/>
                    <a:pt x="99" y="291"/>
                  </a:cubicBezTo>
                  <a:cubicBezTo>
                    <a:pt x="98" y="293"/>
                    <a:pt x="97" y="294"/>
                    <a:pt x="96" y="294"/>
                  </a:cubicBezTo>
                  <a:cubicBezTo>
                    <a:pt x="65" y="304"/>
                    <a:pt x="65" y="304"/>
                    <a:pt x="65" y="304"/>
                  </a:cubicBezTo>
                  <a:cubicBezTo>
                    <a:pt x="63" y="305"/>
                    <a:pt x="61" y="304"/>
                    <a:pt x="60" y="303"/>
                  </a:cubicBezTo>
                  <a:cubicBezTo>
                    <a:pt x="41" y="272"/>
                    <a:pt x="41" y="272"/>
                    <a:pt x="41" y="272"/>
                  </a:cubicBezTo>
                  <a:cubicBezTo>
                    <a:pt x="40" y="271"/>
                    <a:pt x="39" y="270"/>
                    <a:pt x="37" y="270"/>
                  </a:cubicBezTo>
                  <a:cubicBezTo>
                    <a:pt x="17" y="270"/>
                    <a:pt x="17" y="270"/>
                    <a:pt x="17" y="270"/>
                  </a:cubicBezTo>
                  <a:cubicBezTo>
                    <a:pt x="16" y="270"/>
                    <a:pt x="15" y="271"/>
                    <a:pt x="14" y="272"/>
                  </a:cubicBezTo>
                  <a:cubicBezTo>
                    <a:pt x="2" y="285"/>
                    <a:pt x="2" y="285"/>
                    <a:pt x="2" y="285"/>
                  </a:cubicBezTo>
                  <a:cubicBezTo>
                    <a:pt x="0" y="286"/>
                    <a:pt x="0" y="288"/>
                    <a:pt x="1" y="290"/>
                  </a:cubicBezTo>
                  <a:cubicBezTo>
                    <a:pt x="25" y="334"/>
                    <a:pt x="25" y="334"/>
                    <a:pt x="25" y="334"/>
                  </a:cubicBezTo>
                  <a:cubicBezTo>
                    <a:pt x="26" y="335"/>
                    <a:pt x="26" y="337"/>
                    <a:pt x="25" y="338"/>
                  </a:cubicBezTo>
                  <a:cubicBezTo>
                    <a:pt x="14" y="356"/>
                    <a:pt x="14" y="356"/>
                    <a:pt x="14" y="356"/>
                  </a:cubicBezTo>
                  <a:cubicBezTo>
                    <a:pt x="14" y="357"/>
                    <a:pt x="14" y="358"/>
                    <a:pt x="14" y="359"/>
                  </a:cubicBezTo>
                  <a:cubicBezTo>
                    <a:pt x="18" y="383"/>
                    <a:pt x="18" y="383"/>
                    <a:pt x="18" y="383"/>
                  </a:cubicBezTo>
                  <a:cubicBezTo>
                    <a:pt x="19" y="385"/>
                    <a:pt x="18" y="386"/>
                    <a:pt x="17" y="387"/>
                  </a:cubicBezTo>
                  <a:cubicBezTo>
                    <a:pt x="2" y="400"/>
                    <a:pt x="2" y="400"/>
                    <a:pt x="2" y="400"/>
                  </a:cubicBezTo>
                  <a:cubicBezTo>
                    <a:pt x="0" y="401"/>
                    <a:pt x="0" y="403"/>
                    <a:pt x="1" y="405"/>
                  </a:cubicBezTo>
                  <a:cubicBezTo>
                    <a:pt x="5" y="416"/>
                    <a:pt x="5" y="416"/>
                    <a:pt x="5" y="416"/>
                  </a:cubicBezTo>
                  <a:cubicBezTo>
                    <a:pt x="6" y="418"/>
                    <a:pt x="9" y="419"/>
                    <a:pt x="11" y="418"/>
                  </a:cubicBezTo>
                  <a:cubicBezTo>
                    <a:pt x="31" y="409"/>
                    <a:pt x="31" y="409"/>
                    <a:pt x="31" y="409"/>
                  </a:cubicBezTo>
                  <a:cubicBezTo>
                    <a:pt x="34" y="408"/>
                    <a:pt x="36" y="410"/>
                    <a:pt x="37" y="412"/>
                  </a:cubicBezTo>
                  <a:cubicBezTo>
                    <a:pt x="61" y="468"/>
                    <a:pt x="61" y="468"/>
                    <a:pt x="61" y="468"/>
                  </a:cubicBezTo>
                  <a:cubicBezTo>
                    <a:pt x="61" y="470"/>
                    <a:pt x="63" y="471"/>
                    <a:pt x="65" y="471"/>
                  </a:cubicBezTo>
                  <a:cubicBezTo>
                    <a:pt x="93" y="469"/>
                    <a:pt x="93" y="469"/>
                    <a:pt x="93" y="469"/>
                  </a:cubicBezTo>
                  <a:cubicBezTo>
                    <a:pt x="94" y="469"/>
                    <a:pt x="95" y="470"/>
                    <a:pt x="96" y="470"/>
                  </a:cubicBezTo>
                  <a:cubicBezTo>
                    <a:pt x="125" y="498"/>
                    <a:pt x="125" y="498"/>
                    <a:pt x="125" y="498"/>
                  </a:cubicBezTo>
                  <a:cubicBezTo>
                    <a:pt x="126" y="498"/>
                    <a:pt x="127" y="500"/>
                    <a:pt x="127" y="501"/>
                  </a:cubicBezTo>
                  <a:cubicBezTo>
                    <a:pt x="127" y="525"/>
                    <a:pt x="127" y="525"/>
                    <a:pt x="127" y="525"/>
                  </a:cubicBezTo>
                  <a:cubicBezTo>
                    <a:pt x="127" y="527"/>
                    <a:pt x="127" y="528"/>
                    <a:pt x="128" y="529"/>
                  </a:cubicBezTo>
                  <a:cubicBezTo>
                    <a:pt x="158" y="551"/>
                    <a:pt x="158" y="551"/>
                    <a:pt x="158" y="551"/>
                  </a:cubicBezTo>
                  <a:cubicBezTo>
                    <a:pt x="158" y="551"/>
                    <a:pt x="159" y="552"/>
                    <a:pt x="159" y="552"/>
                  </a:cubicBezTo>
                  <a:cubicBezTo>
                    <a:pt x="181" y="581"/>
                    <a:pt x="181" y="581"/>
                    <a:pt x="181" y="581"/>
                  </a:cubicBezTo>
                  <a:cubicBezTo>
                    <a:pt x="181" y="581"/>
                    <a:pt x="182" y="581"/>
                    <a:pt x="182" y="581"/>
                  </a:cubicBezTo>
                  <a:cubicBezTo>
                    <a:pt x="203" y="601"/>
                    <a:pt x="203" y="601"/>
                    <a:pt x="203" y="601"/>
                  </a:cubicBezTo>
                  <a:cubicBezTo>
                    <a:pt x="205" y="603"/>
                    <a:pt x="208" y="603"/>
                    <a:pt x="209" y="600"/>
                  </a:cubicBezTo>
                  <a:cubicBezTo>
                    <a:pt x="212" y="596"/>
                    <a:pt x="214" y="590"/>
                    <a:pt x="214" y="588"/>
                  </a:cubicBezTo>
                  <a:cubicBezTo>
                    <a:pt x="214" y="585"/>
                    <a:pt x="243" y="569"/>
                    <a:pt x="248" y="566"/>
                  </a:cubicBezTo>
                  <a:cubicBezTo>
                    <a:pt x="249" y="566"/>
                    <a:pt x="249" y="566"/>
                    <a:pt x="250" y="566"/>
                  </a:cubicBezTo>
                  <a:cubicBezTo>
                    <a:pt x="270" y="564"/>
                    <a:pt x="270" y="564"/>
                    <a:pt x="270" y="564"/>
                  </a:cubicBezTo>
                  <a:cubicBezTo>
                    <a:pt x="271" y="564"/>
                    <a:pt x="272" y="564"/>
                    <a:pt x="272" y="564"/>
                  </a:cubicBezTo>
                  <a:cubicBezTo>
                    <a:pt x="295" y="573"/>
                    <a:pt x="295" y="573"/>
                    <a:pt x="295" y="573"/>
                  </a:cubicBezTo>
                  <a:cubicBezTo>
                    <a:pt x="296" y="573"/>
                    <a:pt x="297" y="574"/>
                    <a:pt x="297" y="576"/>
                  </a:cubicBezTo>
                  <a:cubicBezTo>
                    <a:pt x="306" y="612"/>
                    <a:pt x="306" y="612"/>
                    <a:pt x="306" y="612"/>
                  </a:cubicBezTo>
                  <a:cubicBezTo>
                    <a:pt x="307" y="613"/>
                    <a:pt x="307" y="613"/>
                    <a:pt x="307" y="614"/>
                  </a:cubicBezTo>
                  <a:cubicBezTo>
                    <a:pt x="336" y="648"/>
                    <a:pt x="336" y="648"/>
                    <a:pt x="336" y="648"/>
                  </a:cubicBezTo>
                  <a:cubicBezTo>
                    <a:pt x="336" y="648"/>
                    <a:pt x="336" y="648"/>
                    <a:pt x="337" y="648"/>
                  </a:cubicBezTo>
                  <a:cubicBezTo>
                    <a:pt x="366" y="669"/>
                    <a:pt x="366" y="669"/>
                    <a:pt x="366" y="669"/>
                  </a:cubicBezTo>
                  <a:cubicBezTo>
                    <a:pt x="366" y="669"/>
                    <a:pt x="366" y="669"/>
                    <a:pt x="366" y="669"/>
                  </a:cubicBezTo>
                  <a:cubicBezTo>
                    <a:pt x="386" y="681"/>
                    <a:pt x="386" y="681"/>
                    <a:pt x="386" y="681"/>
                  </a:cubicBezTo>
                  <a:cubicBezTo>
                    <a:pt x="386" y="681"/>
                    <a:pt x="387" y="681"/>
                    <a:pt x="387" y="682"/>
                  </a:cubicBezTo>
                  <a:cubicBezTo>
                    <a:pt x="405" y="713"/>
                    <a:pt x="405" y="713"/>
                    <a:pt x="405" y="713"/>
                  </a:cubicBezTo>
                  <a:cubicBezTo>
                    <a:pt x="419" y="736"/>
                    <a:pt x="419" y="736"/>
                    <a:pt x="419" y="736"/>
                  </a:cubicBezTo>
                  <a:cubicBezTo>
                    <a:pt x="420" y="738"/>
                    <a:pt x="422" y="739"/>
                    <a:pt x="424" y="738"/>
                  </a:cubicBezTo>
                  <a:cubicBezTo>
                    <a:pt x="441" y="732"/>
                    <a:pt x="441" y="732"/>
                    <a:pt x="441" y="732"/>
                  </a:cubicBezTo>
                  <a:cubicBezTo>
                    <a:pt x="442" y="732"/>
                    <a:pt x="443" y="732"/>
                    <a:pt x="444" y="732"/>
                  </a:cubicBezTo>
                  <a:cubicBezTo>
                    <a:pt x="475" y="742"/>
                    <a:pt x="475" y="742"/>
                    <a:pt x="475" y="742"/>
                  </a:cubicBezTo>
                  <a:cubicBezTo>
                    <a:pt x="477" y="742"/>
                    <a:pt x="478" y="744"/>
                    <a:pt x="478" y="746"/>
                  </a:cubicBezTo>
                  <a:cubicBezTo>
                    <a:pt x="478" y="778"/>
                    <a:pt x="478" y="778"/>
                    <a:pt x="478" y="778"/>
                  </a:cubicBezTo>
                  <a:cubicBezTo>
                    <a:pt x="478" y="779"/>
                    <a:pt x="479" y="780"/>
                    <a:pt x="480" y="781"/>
                  </a:cubicBezTo>
                  <a:cubicBezTo>
                    <a:pt x="498" y="796"/>
                    <a:pt x="498" y="796"/>
                    <a:pt x="498" y="796"/>
                  </a:cubicBezTo>
                  <a:cubicBezTo>
                    <a:pt x="499" y="796"/>
                    <a:pt x="499" y="796"/>
                    <a:pt x="499" y="797"/>
                  </a:cubicBezTo>
                  <a:cubicBezTo>
                    <a:pt x="524" y="828"/>
                    <a:pt x="524" y="828"/>
                    <a:pt x="524" y="828"/>
                  </a:cubicBezTo>
                  <a:cubicBezTo>
                    <a:pt x="525" y="829"/>
                    <a:pt x="526" y="829"/>
                    <a:pt x="527" y="829"/>
                  </a:cubicBezTo>
                  <a:cubicBezTo>
                    <a:pt x="541" y="830"/>
                    <a:pt x="541" y="830"/>
                    <a:pt x="541" y="830"/>
                  </a:cubicBezTo>
                  <a:cubicBezTo>
                    <a:pt x="541" y="830"/>
                    <a:pt x="542" y="830"/>
                    <a:pt x="542" y="830"/>
                  </a:cubicBezTo>
                  <a:cubicBezTo>
                    <a:pt x="551" y="827"/>
                    <a:pt x="551" y="827"/>
                    <a:pt x="551" y="827"/>
                  </a:cubicBezTo>
                  <a:cubicBezTo>
                    <a:pt x="555" y="826"/>
                    <a:pt x="558" y="830"/>
                    <a:pt x="557" y="833"/>
                  </a:cubicBezTo>
                  <a:cubicBezTo>
                    <a:pt x="552" y="843"/>
                    <a:pt x="552" y="843"/>
                    <a:pt x="552" y="843"/>
                  </a:cubicBezTo>
                  <a:cubicBezTo>
                    <a:pt x="552" y="843"/>
                    <a:pt x="551" y="844"/>
                    <a:pt x="551" y="844"/>
                  </a:cubicBezTo>
                  <a:cubicBezTo>
                    <a:pt x="546" y="850"/>
                    <a:pt x="546" y="850"/>
                    <a:pt x="546" y="850"/>
                  </a:cubicBezTo>
                  <a:cubicBezTo>
                    <a:pt x="544" y="852"/>
                    <a:pt x="546" y="856"/>
                    <a:pt x="549" y="857"/>
                  </a:cubicBezTo>
                  <a:cubicBezTo>
                    <a:pt x="572" y="861"/>
                    <a:pt x="572" y="861"/>
                    <a:pt x="572" y="861"/>
                  </a:cubicBezTo>
                  <a:cubicBezTo>
                    <a:pt x="572" y="861"/>
                    <a:pt x="572" y="861"/>
                    <a:pt x="573" y="861"/>
                  </a:cubicBezTo>
                  <a:cubicBezTo>
                    <a:pt x="610" y="871"/>
                    <a:pt x="610" y="871"/>
                    <a:pt x="610" y="871"/>
                  </a:cubicBezTo>
                  <a:cubicBezTo>
                    <a:pt x="612" y="872"/>
                    <a:pt x="613" y="873"/>
                    <a:pt x="613" y="875"/>
                  </a:cubicBezTo>
                  <a:cubicBezTo>
                    <a:pt x="613" y="900"/>
                    <a:pt x="613" y="900"/>
                    <a:pt x="613" y="900"/>
                  </a:cubicBezTo>
                  <a:cubicBezTo>
                    <a:pt x="613" y="906"/>
                    <a:pt x="629" y="913"/>
                    <a:pt x="636" y="916"/>
                  </a:cubicBezTo>
                  <a:cubicBezTo>
                    <a:pt x="638" y="917"/>
                    <a:pt x="640" y="916"/>
                    <a:pt x="641" y="914"/>
                  </a:cubicBezTo>
                  <a:cubicBezTo>
                    <a:pt x="647" y="906"/>
                    <a:pt x="647" y="906"/>
                    <a:pt x="647" y="906"/>
                  </a:cubicBezTo>
                  <a:cubicBezTo>
                    <a:pt x="648" y="905"/>
                    <a:pt x="648" y="905"/>
                    <a:pt x="648" y="904"/>
                  </a:cubicBezTo>
                  <a:cubicBezTo>
                    <a:pt x="648" y="895"/>
                    <a:pt x="648" y="895"/>
                    <a:pt x="648" y="895"/>
                  </a:cubicBezTo>
                  <a:cubicBezTo>
                    <a:pt x="648" y="891"/>
                    <a:pt x="652" y="889"/>
                    <a:pt x="655" y="891"/>
                  </a:cubicBezTo>
                  <a:cubicBezTo>
                    <a:pt x="660" y="895"/>
                    <a:pt x="665" y="901"/>
                    <a:pt x="667" y="909"/>
                  </a:cubicBezTo>
                  <a:cubicBezTo>
                    <a:pt x="670" y="926"/>
                    <a:pt x="680" y="916"/>
                    <a:pt x="680" y="916"/>
                  </a:cubicBezTo>
                  <a:cubicBezTo>
                    <a:pt x="688" y="902"/>
                    <a:pt x="688" y="902"/>
                    <a:pt x="688" y="902"/>
                  </a:cubicBezTo>
                  <a:cubicBezTo>
                    <a:pt x="689" y="900"/>
                    <a:pt x="693" y="899"/>
                    <a:pt x="695" y="902"/>
                  </a:cubicBezTo>
                  <a:cubicBezTo>
                    <a:pt x="731" y="939"/>
                    <a:pt x="731" y="939"/>
                    <a:pt x="731" y="939"/>
                  </a:cubicBezTo>
                  <a:cubicBezTo>
                    <a:pt x="731" y="940"/>
                    <a:pt x="732" y="940"/>
                    <a:pt x="733" y="941"/>
                  </a:cubicBezTo>
                  <a:cubicBezTo>
                    <a:pt x="779" y="954"/>
                    <a:pt x="779" y="954"/>
                    <a:pt x="779" y="954"/>
                  </a:cubicBezTo>
                  <a:cubicBezTo>
                    <a:pt x="780" y="954"/>
                    <a:pt x="780" y="954"/>
                    <a:pt x="780" y="955"/>
                  </a:cubicBezTo>
                  <a:cubicBezTo>
                    <a:pt x="821" y="957"/>
                    <a:pt x="821" y="957"/>
                    <a:pt x="821" y="957"/>
                  </a:cubicBezTo>
                  <a:cubicBezTo>
                    <a:pt x="822" y="957"/>
                    <a:pt x="823" y="956"/>
                    <a:pt x="824" y="956"/>
                  </a:cubicBezTo>
                  <a:cubicBezTo>
                    <a:pt x="845" y="945"/>
                    <a:pt x="845" y="945"/>
                    <a:pt x="845" y="945"/>
                  </a:cubicBezTo>
                  <a:cubicBezTo>
                    <a:pt x="845" y="945"/>
                    <a:pt x="845" y="945"/>
                    <a:pt x="845" y="945"/>
                  </a:cubicBezTo>
                  <a:cubicBezTo>
                    <a:pt x="881" y="928"/>
                    <a:pt x="881" y="928"/>
                    <a:pt x="881" y="928"/>
                  </a:cubicBezTo>
                  <a:cubicBezTo>
                    <a:pt x="882" y="927"/>
                    <a:pt x="883" y="927"/>
                    <a:pt x="885" y="928"/>
                  </a:cubicBezTo>
                  <a:cubicBezTo>
                    <a:pt x="909" y="940"/>
                    <a:pt x="909" y="940"/>
                    <a:pt x="909" y="940"/>
                  </a:cubicBezTo>
                  <a:cubicBezTo>
                    <a:pt x="911" y="941"/>
                    <a:pt x="912" y="943"/>
                    <a:pt x="911" y="944"/>
                  </a:cubicBezTo>
                  <a:cubicBezTo>
                    <a:pt x="911" y="950"/>
                    <a:pt x="909" y="961"/>
                    <a:pt x="905" y="971"/>
                  </a:cubicBezTo>
                  <a:cubicBezTo>
                    <a:pt x="900" y="984"/>
                    <a:pt x="886" y="992"/>
                    <a:pt x="883" y="992"/>
                  </a:cubicBezTo>
                  <a:cubicBezTo>
                    <a:pt x="881" y="992"/>
                    <a:pt x="892" y="1000"/>
                    <a:pt x="898" y="1004"/>
                  </a:cubicBezTo>
                  <a:cubicBezTo>
                    <a:pt x="899" y="1005"/>
                    <a:pt x="902" y="1005"/>
                    <a:pt x="903" y="1004"/>
                  </a:cubicBezTo>
                  <a:cubicBezTo>
                    <a:pt x="936" y="973"/>
                    <a:pt x="936" y="973"/>
                    <a:pt x="936" y="973"/>
                  </a:cubicBezTo>
                  <a:cubicBezTo>
                    <a:pt x="937" y="972"/>
                    <a:pt x="937" y="972"/>
                    <a:pt x="938" y="972"/>
                  </a:cubicBezTo>
                  <a:cubicBezTo>
                    <a:pt x="963" y="969"/>
                    <a:pt x="963" y="969"/>
                    <a:pt x="963" y="969"/>
                  </a:cubicBezTo>
                  <a:cubicBezTo>
                    <a:pt x="964" y="969"/>
                    <a:pt x="965" y="968"/>
                    <a:pt x="965" y="967"/>
                  </a:cubicBezTo>
                  <a:cubicBezTo>
                    <a:pt x="983" y="944"/>
                    <a:pt x="983" y="944"/>
                    <a:pt x="983" y="944"/>
                  </a:cubicBezTo>
                  <a:cubicBezTo>
                    <a:pt x="984" y="944"/>
                    <a:pt x="984" y="943"/>
                    <a:pt x="985" y="943"/>
                  </a:cubicBezTo>
                  <a:cubicBezTo>
                    <a:pt x="1024" y="924"/>
                    <a:pt x="1024" y="924"/>
                    <a:pt x="1024" y="924"/>
                  </a:cubicBezTo>
                  <a:cubicBezTo>
                    <a:pt x="1026" y="923"/>
                    <a:pt x="1028" y="924"/>
                    <a:pt x="1029" y="925"/>
                  </a:cubicBezTo>
                  <a:cubicBezTo>
                    <a:pt x="1050" y="946"/>
                    <a:pt x="1050" y="946"/>
                    <a:pt x="1050" y="946"/>
                  </a:cubicBezTo>
                  <a:cubicBezTo>
                    <a:pt x="1050" y="946"/>
                    <a:pt x="1051" y="947"/>
                    <a:pt x="1052" y="947"/>
                  </a:cubicBezTo>
                  <a:cubicBezTo>
                    <a:pt x="1061" y="949"/>
                    <a:pt x="1115" y="962"/>
                    <a:pt x="1121" y="962"/>
                  </a:cubicBezTo>
                  <a:cubicBezTo>
                    <a:pt x="1127" y="962"/>
                    <a:pt x="1141" y="961"/>
                    <a:pt x="1145" y="961"/>
                  </a:cubicBezTo>
                  <a:cubicBezTo>
                    <a:pt x="1145" y="961"/>
                    <a:pt x="1146" y="961"/>
                    <a:pt x="1146" y="961"/>
                  </a:cubicBezTo>
                  <a:cubicBezTo>
                    <a:pt x="1178" y="971"/>
                    <a:pt x="1178" y="971"/>
                    <a:pt x="1178" y="971"/>
                  </a:cubicBezTo>
                  <a:cubicBezTo>
                    <a:pt x="1179" y="971"/>
                    <a:pt x="1180" y="971"/>
                    <a:pt x="1180" y="972"/>
                  </a:cubicBezTo>
                  <a:cubicBezTo>
                    <a:pt x="1182" y="974"/>
                    <a:pt x="1186" y="978"/>
                    <a:pt x="1189" y="983"/>
                  </a:cubicBezTo>
                  <a:cubicBezTo>
                    <a:pt x="1194" y="990"/>
                    <a:pt x="1207" y="1001"/>
                    <a:pt x="1211" y="1006"/>
                  </a:cubicBezTo>
                  <a:cubicBezTo>
                    <a:pt x="1216" y="1012"/>
                    <a:pt x="1250" y="1015"/>
                    <a:pt x="1253" y="1010"/>
                  </a:cubicBezTo>
                  <a:cubicBezTo>
                    <a:pt x="1256" y="1006"/>
                    <a:pt x="1283" y="1007"/>
                    <a:pt x="1292" y="1002"/>
                  </a:cubicBezTo>
                  <a:cubicBezTo>
                    <a:pt x="1300" y="996"/>
                    <a:pt x="1320" y="969"/>
                    <a:pt x="1322" y="967"/>
                  </a:cubicBezTo>
                  <a:cubicBezTo>
                    <a:pt x="1322" y="967"/>
                    <a:pt x="1322" y="966"/>
                    <a:pt x="1322" y="966"/>
                  </a:cubicBezTo>
                  <a:cubicBezTo>
                    <a:pt x="1348" y="940"/>
                    <a:pt x="1348" y="940"/>
                    <a:pt x="1348" y="940"/>
                  </a:cubicBezTo>
                  <a:cubicBezTo>
                    <a:pt x="1348" y="939"/>
                    <a:pt x="1349" y="939"/>
                    <a:pt x="1349" y="938"/>
                  </a:cubicBezTo>
                  <a:cubicBezTo>
                    <a:pt x="1356" y="916"/>
                    <a:pt x="1356" y="916"/>
                    <a:pt x="1356" y="916"/>
                  </a:cubicBezTo>
                  <a:cubicBezTo>
                    <a:pt x="1357" y="914"/>
                    <a:pt x="1359" y="913"/>
                    <a:pt x="1361" y="913"/>
                  </a:cubicBezTo>
                  <a:cubicBezTo>
                    <a:pt x="1394" y="918"/>
                    <a:pt x="1394" y="918"/>
                    <a:pt x="1394" y="918"/>
                  </a:cubicBezTo>
                  <a:cubicBezTo>
                    <a:pt x="1395" y="918"/>
                    <a:pt x="1395" y="918"/>
                    <a:pt x="1395" y="918"/>
                  </a:cubicBezTo>
                  <a:cubicBezTo>
                    <a:pt x="1422" y="918"/>
                    <a:pt x="1422" y="918"/>
                    <a:pt x="1422" y="918"/>
                  </a:cubicBezTo>
                  <a:cubicBezTo>
                    <a:pt x="1423" y="918"/>
                    <a:pt x="1424" y="918"/>
                    <a:pt x="1425" y="917"/>
                  </a:cubicBezTo>
                  <a:cubicBezTo>
                    <a:pt x="1430" y="912"/>
                    <a:pt x="1453" y="890"/>
                    <a:pt x="1455" y="887"/>
                  </a:cubicBezTo>
                  <a:cubicBezTo>
                    <a:pt x="1457" y="885"/>
                    <a:pt x="1463" y="879"/>
                    <a:pt x="1464" y="877"/>
                  </a:cubicBezTo>
                  <a:cubicBezTo>
                    <a:pt x="1465" y="877"/>
                    <a:pt x="1465" y="876"/>
                    <a:pt x="1466" y="876"/>
                  </a:cubicBezTo>
                  <a:cubicBezTo>
                    <a:pt x="1494" y="864"/>
                    <a:pt x="1494" y="864"/>
                    <a:pt x="1494" y="864"/>
                  </a:cubicBezTo>
                  <a:cubicBezTo>
                    <a:pt x="1495" y="864"/>
                    <a:pt x="1496" y="864"/>
                    <a:pt x="1498" y="864"/>
                  </a:cubicBezTo>
                  <a:cubicBezTo>
                    <a:pt x="1508" y="870"/>
                    <a:pt x="1508" y="870"/>
                    <a:pt x="1508" y="870"/>
                  </a:cubicBezTo>
                  <a:cubicBezTo>
                    <a:pt x="1508" y="870"/>
                    <a:pt x="1508" y="870"/>
                    <a:pt x="1508" y="870"/>
                  </a:cubicBezTo>
                  <a:cubicBezTo>
                    <a:pt x="1568" y="894"/>
                    <a:pt x="1568" y="894"/>
                    <a:pt x="1568" y="894"/>
                  </a:cubicBezTo>
                  <a:cubicBezTo>
                    <a:pt x="1570" y="895"/>
                    <a:pt x="1573" y="894"/>
                    <a:pt x="1574" y="891"/>
                  </a:cubicBezTo>
                  <a:cubicBezTo>
                    <a:pt x="1576" y="882"/>
                    <a:pt x="1576" y="882"/>
                    <a:pt x="1576" y="882"/>
                  </a:cubicBezTo>
                  <a:cubicBezTo>
                    <a:pt x="1576" y="881"/>
                    <a:pt x="1576" y="881"/>
                    <a:pt x="1577" y="880"/>
                  </a:cubicBezTo>
                  <a:cubicBezTo>
                    <a:pt x="1597" y="862"/>
                    <a:pt x="1597" y="862"/>
                    <a:pt x="1597" y="862"/>
                  </a:cubicBezTo>
                  <a:cubicBezTo>
                    <a:pt x="1598" y="861"/>
                    <a:pt x="1598" y="861"/>
                    <a:pt x="1599" y="861"/>
                  </a:cubicBezTo>
                  <a:cubicBezTo>
                    <a:pt x="1638" y="847"/>
                    <a:pt x="1638" y="847"/>
                    <a:pt x="1638" y="847"/>
                  </a:cubicBezTo>
                  <a:cubicBezTo>
                    <a:pt x="1640" y="846"/>
                    <a:pt x="1641" y="847"/>
                    <a:pt x="1643" y="848"/>
                  </a:cubicBezTo>
                  <a:cubicBezTo>
                    <a:pt x="1647" y="853"/>
                    <a:pt x="1656" y="864"/>
                    <a:pt x="1656" y="867"/>
                  </a:cubicBezTo>
                  <a:cubicBezTo>
                    <a:pt x="1656" y="870"/>
                    <a:pt x="1647" y="892"/>
                    <a:pt x="1643" y="896"/>
                  </a:cubicBezTo>
                  <a:cubicBezTo>
                    <a:pt x="1642" y="897"/>
                    <a:pt x="1641" y="898"/>
                    <a:pt x="1640" y="899"/>
                  </a:cubicBezTo>
                  <a:cubicBezTo>
                    <a:pt x="1637" y="902"/>
                    <a:pt x="1641" y="908"/>
                    <a:pt x="1645" y="906"/>
                  </a:cubicBezTo>
                  <a:cubicBezTo>
                    <a:pt x="1657" y="902"/>
                    <a:pt x="1657" y="902"/>
                    <a:pt x="1657" y="902"/>
                  </a:cubicBezTo>
                  <a:cubicBezTo>
                    <a:pt x="1658" y="901"/>
                    <a:pt x="1660" y="901"/>
                    <a:pt x="1661" y="902"/>
                  </a:cubicBezTo>
                  <a:cubicBezTo>
                    <a:pt x="1679" y="916"/>
                    <a:pt x="1679" y="916"/>
                    <a:pt x="1679" y="916"/>
                  </a:cubicBezTo>
                  <a:cubicBezTo>
                    <a:pt x="1680" y="917"/>
                    <a:pt x="1681" y="918"/>
                    <a:pt x="1681" y="920"/>
                  </a:cubicBezTo>
                  <a:cubicBezTo>
                    <a:pt x="1676" y="945"/>
                    <a:pt x="1676" y="945"/>
                    <a:pt x="1676" y="945"/>
                  </a:cubicBezTo>
                  <a:cubicBezTo>
                    <a:pt x="1676" y="946"/>
                    <a:pt x="1675" y="947"/>
                    <a:pt x="1674" y="948"/>
                  </a:cubicBezTo>
                  <a:cubicBezTo>
                    <a:pt x="1668" y="952"/>
                    <a:pt x="1645" y="970"/>
                    <a:pt x="1642" y="971"/>
                  </a:cubicBezTo>
                  <a:cubicBezTo>
                    <a:pt x="1638" y="972"/>
                    <a:pt x="1680" y="979"/>
                    <a:pt x="1690" y="979"/>
                  </a:cubicBezTo>
                  <a:cubicBezTo>
                    <a:pt x="1699" y="979"/>
                    <a:pt x="1714" y="980"/>
                    <a:pt x="1715" y="980"/>
                  </a:cubicBezTo>
                  <a:cubicBezTo>
                    <a:pt x="1715" y="980"/>
                    <a:pt x="1715" y="980"/>
                    <a:pt x="1715" y="980"/>
                  </a:cubicBezTo>
                  <a:cubicBezTo>
                    <a:pt x="1762" y="980"/>
                    <a:pt x="1762" y="980"/>
                    <a:pt x="1762" y="980"/>
                  </a:cubicBezTo>
                  <a:cubicBezTo>
                    <a:pt x="1763" y="980"/>
                    <a:pt x="1764" y="979"/>
                    <a:pt x="1765" y="978"/>
                  </a:cubicBezTo>
                  <a:cubicBezTo>
                    <a:pt x="1779" y="962"/>
                    <a:pt x="1779" y="962"/>
                    <a:pt x="1779" y="962"/>
                  </a:cubicBezTo>
                  <a:cubicBezTo>
                    <a:pt x="1781" y="960"/>
                    <a:pt x="1785" y="961"/>
                    <a:pt x="1786" y="963"/>
                  </a:cubicBezTo>
                  <a:cubicBezTo>
                    <a:pt x="1798" y="986"/>
                    <a:pt x="1798" y="986"/>
                    <a:pt x="1798" y="986"/>
                  </a:cubicBezTo>
                  <a:cubicBezTo>
                    <a:pt x="1799" y="987"/>
                    <a:pt x="1799" y="988"/>
                    <a:pt x="1800" y="988"/>
                  </a:cubicBezTo>
                  <a:cubicBezTo>
                    <a:pt x="1833" y="1008"/>
                    <a:pt x="1833" y="1008"/>
                    <a:pt x="1833" y="1008"/>
                  </a:cubicBezTo>
                  <a:cubicBezTo>
                    <a:pt x="1835" y="1010"/>
                    <a:pt x="1837" y="1009"/>
                    <a:pt x="1838" y="1007"/>
                  </a:cubicBezTo>
                  <a:cubicBezTo>
                    <a:pt x="1850" y="991"/>
                    <a:pt x="1850" y="991"/>
                    <a:pt x="1850" y="991"/>
                  </a:cubicBezTo>
                  <a:cubicBezTo>
                    <a:pt x="1851" y="989"/>
                    <a:pt x="1854" y="989"/>
                    <a:pt x="1856" y="990"/>
                  </a:cubicBezTo>
                  <a:cubicBezTo>
                    <a:pt x="1862" y="995"/>
                    <a:pt x="1862" y="995"/>
                    <a:pt x="1862" y="995"/>
                  </a:cubicBezTo>
                  <a:cubicBezTo>
                    <a:pt x="1864" y="997"/>
                    <a:pt x="1866" y="997"/>
                    <a:pt x="1867" y="996"/>
                  </a:cubicBezTo>
                  <a:cubicBezTo>
                    <a:pt x="1872" y="993"/>
                    <a:pt x="1879" y="987"/>
                    <a:pt x="1880" y="980"/>
                  </a:cubicBezTo>
                  <a:cubicBezTo>
                    <a:pt x="1881" y="970"/>
                    <a:pt x="1880" y="957"/>
                    <a:pt x="1880" y="950"/>
                  </a:cubicBezTo>
                  <a:cubicBezTo>
                    <a:pt x="1880" y="945"/>
                    <a:pt x="1886" y="933"/>
                    <a:pt x="1888" y="929"/>
                  </a:cubicBezTo>
                  <a:cubicBezTo>
                    <a:pt x="1889" y="929"/>
                    <a:pt x="1889" y="928"/>
                    <a:pt x="1889" y="927"/>
                  </a:cubicBezTo>
                  <a:cubicBezTo>
                    <a:pt x="1889" y="927"/>
                    <a:pt x="1889" y="927"/>
                    <a:pt x="1889" y="927"/>
                  </a:cubicBezTo>
                  <a:cubicBezTo>
                    <a:pt x="1888" y="924"/>
                    <a:pt x="1890" y="922"/>
                    <a:pt x="1893" y="922"/>
                  </a:cubicBezTo>
                  <a:cubicBezTo>
                    <a:pt x="1914" y="922"/>
                    <a:pt x="1914" y="922"/>
                    <a:pt x="1914" y="922"/>
                  </a:cubicBezTo>
                  <a:cubicBezTo>
                    <a:pt x="1915" y="922"/>
                    <a:pt x="1917" y="921"/>
                    <a:pt x="1918" y="919"/>
                  </a:cubicBezTo>
                  <a:cubicBezTo>
                    <a:pt x="1926" y="906"/>
                    <a:pt x="1926" y="906"/>
                    <a:pt x="1926" y="906"/>
                  </a:cubicBezTo>
                  <a:cubicBezTo>
                    <a:pt x="1926" y="905"/>
                    <a:pt x="1926" y="905"/>
                    <a:pt x="1926" y="904"/>
                  </a:cubicBezTo>
                  <a:cubicBezTo>
                    <a:pt x="1926" y="861"/>
                    <a:pt x="1926" y="861"/>
                    <a:pt x="1926" y="861"/>
                  </a:cubicBezTo>
                  <a:cubicBezTo>
                    <a:pt x="1926" y="800"/>
                    <a:pt x="1926" y="800"/>
                    <a:pt x="1926" y="800"/>
                  </a:cubicBezTo>
                  <a:cubicBezTo>
                    <a:pt x="1926" y="800"/>
                    <a:pt x="1926" y="800"/>
                    <a:pt x="1926" y="79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418013" y="2814638"/>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395788" y="2617788"/>
              <a:ext cx="773113" cy="531813"/>
            </a:xfrm>
            <a:custGeom>
              <a:avLst/>
              <a:gdLst>
                <a:gd name="T0" fmla="*/ 1233 w 1261"/>
                <a:gd name="T1" fmla="*/ 315 h 867"/>
                <a:gd name="T2" fmla="*/ 1213 w 1261"/>
                <a:gd name="T3" fmla="*/ 277 h 867"/>
                <a:gd name="T4" fmla="*/ 1165 w 1261"/>
                <a:gd name="T5" fmla="*/ 216 h 867"/>
                <a:gd name="T6" fmla="*/ 1067 w 1261"/>
                <a:gd name="T7" fmla="*/ 177 h 867"/>
                <a:gd name="T8" fmla="*/ 997 w 1261"/>
                <a:gd name="T9" fmla="*/ 137 h 867"/>
                <a:gd name="T10" fmla="*/ 971 w 1261"/>
                <a:gd name="T11" fmla="*/ 127 h 867"/>
                <a:gd name="T12" fmla="*/ 895 w 1261"/>
                <a:gd name="T13" fmla="*/ 56 h 867"/>
                <a:gd name="T14" fmla="*/ 838 w 1261"/>
                <a:gd name="T15" fmla="*/ 76 h 867"/>
                <a:gd name="T16" fmla="*/ 742 w 1261"/>
                <a:gd name="T17" fmla="*/ 33 h 867"/>
                <a:gd name="T18" fmla="*/ 720 w 1261"/>
                <a:gd name="T19" fmla="*/ 115 h 867"/>
                <a:gd name="T20" fmla="*/ 664 w 1261"/>
                <a:gd name="T21" fmla="*/ 84 h 867"/>
                <a:gd name="T22" fmla="*/ 601 w 1261"/>
                <a:gd name="T23" fmla="*/ 41 h 867"/>
                <a:gd name="T24" fmla="*/ 529 w 1261"/>
                <a:gd name="T25" fmla="*/ 8 h 867"/>
                <a:gd name="T26" fmla="*/ 424 w 1261"/>
                <a:gd name="T27" fmla="*/ 12 h 867"/>
                <a:gd name="T28" fmla="*/ 339 w 1261"/>
                <a:gd name="T29" fmla="*/ 18 h 867"/>
                <a:gd name="T30" fmla="*/ 261 w 1261"/>
                <a:gd name="T31" fmla="*/ 34 h 867"/>
                <a:gd name="T32" fmla="*/ 129 w 1261"/>
                <a:gd name="T33" fmla="*/ 60 h 867"/>
                <a:gd name="T34" fmla="*/ 140 w 1261"/>
                <a:gd name="T35" fmla="*/ 110 h 867"/>
                <a:gd name="T36" fmla="*/ 192 w 1261"/>
                <a:gd name="T37" fmla="*/ 184 h 867"/>
                <a:gd name="T38" fmla="*/ 186 w 1261"/>
                <a:gd name="T39" fmla="*/ 238 h 867"/>
                <a:gd name="T40" fmla="*/ 156 w 1261"/>
                <a:gd name="T41" fmla="*/ 267 h 867"/>
                <a:gd name="T42" fmla="*/ 183 w 1261"/>
                <a:gd name="T43" fmla="*/ 336 h 867"/>
                <a:gd name="T44" fmla="*/ 109 w 1261"/>
                <a:gd name="T45" fmla="*/ 327 h 867"/>
                <a:gd name="T46" fmla="*/ 76 w 1261"/>
                <a:gd name="T47" fmla="*/ 321 h 867"/>
                <a:gd name="T48" fmla="*/ 34 w 1261"/>
                <a:gd name="T49" fmla="*/ 332 h 867"/>
                <a:gd name="T50" fmla="*/ 25 w 1261"/>
                <a:gd name="T51" fmla="*/ 405 h 867"/>
                <a:gd name="T52" fmla="*/ 43 w 1261"/>
                <a:gd name="T53" fmla="*/ 478 h 867"/>
                <a:gd name="T54" fmla="*/ 65 w 1261"/>
                <a:gd name="T55" fmla="*/ 611 h 867"/>
                <a:gd name="T56" fmla="*/ 175 w 1261"/>
                <a:gd name="T57" fmla="*/ 651 h 867"/>
                <a:gd name="T58" fmla="*/ 303 w 1261"/>
                <a:gd name="T59" fmla="*/ 728 h 867"/>
                <a:gd name="T60" fmla="*/ 366 w 1261"/>
                <a:gd name="T61" fmla="*/ 757 h 867"/>
                <a:gd name="T62" fmla="*/ 492 w 1261"/>
                <a:gd name="T63" fmla="*/ 780 h 867"/>
                <a:gd name="T64" fmla="*/ 578 w 1261"/>
                <a:gd name="T65" fmla="*/ 864 h 867"/>
                <a:gd name="T66" fmla="*/ 616 w 1261"/>
                <a:gd name="T67" fmla="*/ 862 h 867"/>
                <a:gd name="T68" fmla="*/ 648 w 1261"/>
                <a:gd name="T69" fmla="*/ 857 h 867"/>
                <a:gd name="T70" fmla="*/ 674 w 1261"/>
                <a:gd name="T71" fmla="*/ 828 h 867"/>
                <a:gd name="T72" fmla="*/ 722 w 1261"/>
                <a:gd name="T73" fmla="*/ 785 h 867"/>
                <a:gd name="T74" fmla="*/ 741 w 1261"/>
                <a:gd name="T75" fmla="*/ 740 h 867"/>
                <a:gd name="T76" fmla="*/ 741 w 1261"/>
                <a:gd name="T77" fmla="*/ 662 h 867"/>
                <a:gd name="T78" fmla="*/ 801 w 1261"/>
                <a:gd name="T79" fmla="*/ 622 h 867"/>
                <a:gd name="T80" fmla="*/ 895 w 1261"/>
                <a:gd name="T81" fmla="*/ 728 h 867"/>
                <a:gd name="T82" fmla="*/ 980 w 1261"/>
                <a:gd name="T83" fmla="*/ 741 h 867"/>
                <a:gd name="T84" fmla="*/ 1012 w 1261"/>
                <a:gd name="T85" fmla="*/ 770 h 867"/>
                <a:gd name="T86" fmla="*/ 1045 w 1261"/>
                <a:gd name="T87" fmla="*/ 783 h 867"/>
                <a:gd name="T88" fmla="*/ 1088 w 1261"/>
                <a:gd name="T89" fmla="*/ 747 h 867"/>
                <a:gd name="T90" fmla="*/ 1139 w 1261"/>
                <a:gd name="T91" fmla="*/ 713 h 867"/>
                <a:gd name="T92" fmla="*/ 1095 w 1261"/>
                <a:gd name="T93" fmla="*/ 659 h 867"/>
                <a:gd name="T94" fmla="*/ 1145 w 1261"/>
                <a:gd name="T95" fmla="*/ 608 h 867"/>
                <a:gd name="T96" fmla="*/ 1153 w 1261"/>
                <a:gd name="T97" fmla="*/ 548 h 867"/>
                <a:gd name="T98" fmla="*/ 1205 w 1261"/>
                <a:gd name="T99" fmla="*/ 502 h 867"/>
                <a:gd name="T100" fmla="*/ 1238 w 1261"/>
                <a:gd name="T101" fmla="*/ 456 h 867"/>
                <a:gd name="T102" fmla="*/ 1261 w 1261"/>
                <a:gd name="T103" fmla="*/ 420 h 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61" h="867">
                  <a:moveTo>
                    <a:pt x="1260" y="382"/>
                  </a:moveTo>
                  <a:cubicBezTo>
                    <a:pt x="1256" y="376"/>
                    <a:pt x="1241" y="348"/>
                    <a:pt x="1240" y="349"/>
                  </a:cubicBezTo>
                  <a:cubicBezTo>
                    <a:pt x="1239" y="350"/>
                    <a:pt x="1236" y="327"/>
                    <a:pt x="1236" y="319"/>
                  </a:cubicBezTo>
                  <a:cubicBezTo>
                    <a:pt x="1235" y="317"/>
                    <a:pt x="1235" y="315"/>
                    <a:pt x="1233" y="315"/>
                  </a:cubicBezTo>
                  <a:cubicBezTo>
                    <a:pt x="1219" y="306"/>
                    <a:pt x="1219" y="306"/>
                    <a:pt x="1219" y="306"/>
                  </a:cubicBezTo>
                  <a:cubicBezTo>
                    <a:pt x="1218" y="305"/>
                    <a:pt x="1217" y="303"/>
                    <a:pt x="1216" y="302"/>
                  </a:cubicBezTo>
                  <a:cubicBezTo>
                    <a:pt x="1214" y="279"/>
                    <a:pt x="1214" y="279"/>
                    <a:pt x="1214" y="279"/>
                  </a:cubicBezTo>
                  <a:cubicBezTo>
                    <a:pt x="1213" y="278"/>
                    <a:pt x="1213" y="278"/>
                    <a:pt x="1213" y="277"/>
                  </a:cubicBezTo>
                  <a:cubicBezTo>
                    <a:pt x="1199" y="248"/>
                    <a:pt x="1199" y="248"/>
                    <a:pt x="1199" y="248"/>
                  </a:cubicBezTo>
                  <a:cubicBezTo>
                    <a:pt x="1199" y="248"/>
                    <a:pt x="1199" y="247"/>
                    <a:pt x="1199" y="247"/>
                  </a:cubicBezTo>
                  <a:cubicBezTo>
                    <a:pt x="1174" y="215"/>
                    <a:pt x="1174" y="215"/>
                    <a:pt x="1174" y="215"/>
                  </a:cubicBezTo>
                  <a:cubicBezTo>
                    <a:pt x="1172" y="212"/>
                    <a:pt x="1166" y="212"/>
                    <a:pt x="1165" y="216"/>
                  </a:cubicBezTo>
                  <a:cubicBezTo>
                    <a:pt x="1159" y="226"/>
                    <a:pt x="1159" y="226"/>
                    <a:pt x="1159" y="226"/>
                  </a:cubicBezTo>
                  <a:cubicBezTo>
                    <a:pt x="1158" y="229"/>
                    <a:pt x="1154" y="230"/>
                    <a:pt x="1151" y="228"/>
                  </a:cubicBezTo>
                  <a:cubicBezTo>
                    <a:pt x="1106" y="199"/>
                    <a:pt x="1106" y="199"/>
                    <a:pt x="1106" y="199"/>
                  </a:cubicBezTo>
                  <a:cubicBezTo>
                    <a:pt x="1106" y="199"/>
                    <a:pt x="1071" y="178"/>
                    <a:pt x="1067" y="177"/>
                  </a:cubicBezTo>
                  <a:cubicBezTo>
                    <a:pt x="1064" y="176"/>
                    <a:pt x="1024" y="149"/>
                    <a:pt x="1019" y="147"/>
                  </a:cubicBezTo>
                  <a:cubicBezTo>
                    <a:pt x="1019" y="146"/>
                    <a:pt x="1019" y="146"/>
                    <a:pt x="1019" y="146"/>
                  </a:cubicBezTo>
                  <a:cubicBezTo>
                    <a:pt x="1006" y="134"/>
                    <a:pt x="1006" y="134"/>
                    <a:pt x="1006" y="134"/>
                  </a:cubicBezTo>
                  <a:cubicBezTo>
                    <a:pt x="1003" y="131"/>
                    <a:pt x="998" y="133"/>
                    <a:pt x="997" y="137"/>
                  </a:cubicBezTo>
                  <a:cubicBezTo>
                    <a:pt x="996" y="139"/>
                    <a:pt x="996" y="139"/>
                    <a:pt x="996" y="139"/>
                  </a:cubicBezTo>
                  <a:cubicBezTo>
                    <a:pt x="995" y="144"/>
                    <a:pt x="990" y="145"/>
                    <a:pt x="987" y="142"/>
                  </a:cubicBezTo>
                  <a:cubicBezTo>
                    <a:pt x="971" y="128"/>
                    <a:pt x="971" y="128"/>
                    <a:pt x="971" y="128"/>
                  </a:cubicBezTo>
                  <a:cubicBezTo>
                    <a:pt x="971" y="128"/>
                    <a:pt x="971" y="128"/>
                    <a:pt x="971" y="127"/>
                  </a:cubicBezTo>
                  <a:cubicBezTo>
                    <a:pt x="924" y="75"/>
                    <a:pt x="924" y="75"/>
                    <a:pt x="924" y="75"/>
                  </a:cubicBezTo>
                  <a:cubicBezTo>
                    <a:pt x="924" y="75"/>
                    <a:pt x="923" y="75"/>
                    <a:pt x="923" y="75"/>
                  </a:cubicBezTo>
                  <a:cubicBezTo>
                    <a:pt x="902" y="57"/>
                    <a:pt x="902" y="57"/>
                    <a:pt x="902" y="57"/>
                  </a:cubicBezTo>
                  <a:cubicBezTo>
                    <a:pt x="900" y="55"/>
                    <a:pt x="897" y="55"/>
                    <a:pt x="895" y="56"/>
                  </a:cubicBezTo>
                  <a:cubicBezTo>
                    <a:pt x="890" y="60"/>
                    <a:pt x="881" y="65"/>
                    <a:pt x="879" y="65"/>
                  </a:cubicBezTo>
                  <a:cubicBezTo>
                    <a:pt x="876" y="65"/>
                    <a:pt x="858" y="56"/>
                    <a:pt x="848" y="50"/>
                  </a:cubicBezTo>
                  <a:cubicBezTo>
                    <a:pt x="844" y="49"/>
                    <a:pt x="840" y="51"/>
                    <a:pt x="840" y="55"/>
                  </a:cubicBezTo>
                  <a:cubicBezTo>
                    <a:pt x="838" y="76"/>
                    <a:pt x="838" y="76"/>
                    <a:pt x="838" y="76"/>
                  </a:cubicBezTo>
                  <a:cubicBezTo>
                    <a:pt x="838" y="79"/>
                    <a:pt x="835" y="81"/>
                    <a:pt x="832" y="81"/>
                  </a:cubicBezTo>
                  <a:cubicBezTo>
                    <a:pt x="822" y="81"/>
                    <a:pt x="803" y="80"/>
                    <a:pt x="802" y="77"/>
                  </a:cubicBezTo>
                  <a:cubicBezTo>
                    <a:pt x="801" y="74"/>
                    <a:pt x="754" y="41"/>
                    <a:pt x="745" y="34"/>
                  </a:cubicBezTo>
                  <a:cubicBezTo>
                    <a:pt x="744" y="34"/>
                    <a:pt x="743" y="33"/>
                    <a:pt x="742" y="33"/>
                  </a:cubicBezTo>
                  <a:cubicBezTo>
                    <a:pt x="737" y="33"/>
                    <a:pt x="737" y="33"/>
                    <a:pt x="737" y="33"/>
                  </a:cubicBezTo>
                  <a:cubicBezTo>
                    <a:pt x="734" y="33"/>
                    <a:pt x="731" y="36"/>
                    <a:pt x="731" y="40"/>
                  </a:cubicBezTo>
                  <a:cubicBezTo>
                    <a:pt x="733" y="50"/>
                    <a:pt x="735" y="69"/>
                    <a:pt x="730" y="79"/>
                  </a:cubicBezTo>
                  <a:cubicBezTo>
                    <a:pt x="726" y="89"/>
                    <a:pt x="722" y="106"/>
                    <a:pt x="720" y="115"/>
                  </a:cubicBezTo>
                  <a:cubicBezTo>
                    <a:pt x="719" y="119"/>
                    <a:pt x="715" y="121"/>
                    <a:pt x="712" y="119"/>
                  </a:cubicBezTo>
                  <a:cubicBezTo>
                    <a:pt x="688" y="109"/>
                    <a:pt x="688" y="109"/>
                    <a:pt x="688" y="109"/>
                  </a:cubicBezTo>
                  <a:cubicBezTo>
                    <a:pt x="687" y="109"/>
                    <a:pt x="686" y="109"/>
                    <a:pt x="686" y="108"/>
                  </a:cubicBezTo>
                  <a:cubicBezTo>
                    <a:pt x="664" y="84"/>
                    <a:pt x="664" y="84"/>
                    <a:pt x="664" y="84"/>
                  </a:cubicBezTo>
                  <a:cubicBezTo>
                    <a:pt x="663" y="83"/>
                    <a:pt x="661" y="83"/>
                    <a:pt x="660" y="82"/>
                  </a:cubicBezTo>
                  <a:cubicBezTo>
                    <a:pt x="652" y="82"/>
                    <a:pt x="623" y="80"/>
                    <a:pt x="623" y="75"/>
                  </a:cubicBezTo>
                  <a:cubicBezTo>
                    <a:pt x="623" y="70"/>
                    <a:pt x="608" y="49"/>
                    <a:pt x="604" y="43"/>
                  </a:cubicBezTo>
                  <a:cubicBezTo>
                    <a:pt x="603" y="42"/>
                    <a:pt x="602" y="42"/>
                    <a:pt x="601" y="41"/>
                  </a:cubicBezTo>
                  <a:cubicBezTo>
                    <a:pt x="581" y="33"/>
                    <a:pt x="581" y="33"/>
                    <a:pt x="581" y="33"/>
                  </a:cubicBezTo>
                  <a:cubicBezTo>
                    <a:pt x="581" y="33"/>
                    <a:pt x="581" y="33"/>
                    <a:pt x="581" y="33"/>
                  </a:cubicBezTo>
                  <a:cubicBezTo>
                    <a:pt x="532" y="9"/>
                    <a:pt x="532" y="9"/>
                    <a:pt x="532" y="9"/>
                  </a:cubicBezTo>
                  <a:cubicBezTo>
                    <a:pt x="531" y="8"/>
                    <a:pt x="530" y="8"/>
                    <a:pt x="529" y="8"/>
                  </a:cubicBezTo>
                  <a:cubicBezTo>
                    <a:pt x="487" y="8"/>
                    <a:pt x="487" y="8"/>
                    <a:pt x="487" y="8"/>
                  </a:cubicBezTo>
                  <a:cubicBezTo>
                    <a:pt x="487" y="8"/>
                    <a:pt x="487" y="8"/>
                    <a:pt x="486" y="8"/>
                  </a:cubicBezTo>
                  <a:cubicBezTo>
                    <a:pt x="426" y="12"/>
                    <a:pt x="426" y="12"/>
                    <a:pt x="426" y="12"/>
                  </a:cubicBezTo>
                  <a:cubicBezTo>
                    <a:pt x="425" y="12"/>
                    <a:pt x="425" y="12"/>
                    <a:pt x="424" y="12"/>
                  </a:cubicBezTo>
                  <a:cubicBezTo>
                    <a:pt x="381" y="0"/>
                    <a:pt x="381" y="0"/>
                    <a:pt x="381" y="0"/>
                  </a:cubicBezTo>
                  <a:cubicBezTo>
                    <a:pt x="381" y="0"/>
                    <a:pt x="381" y="0"/>
                    <a:pt x="380" y="0"/>
                  </a:cubicBezTo>
                  <a:cubicBezTo>
                    <a:pt x="381" y="3"/>
                    <a:pt x="379" y="5"/>
                    <a:pt x="377" y="6"/>
                  </a:cubicBezTo>
                  <a:cubicBezTo>
                    <a:pt x="339" y="18"/>
                    <a:pt x="339" y="18"/>
                    <a:pt x="339" y="18"/>
                  </a:cubicBezTo>
                  <a:cubicBezTo>
                    <a:pt x="307" y="28"/>
                    <a:pt x="307" y="28"/>
                    <a:pt x="307" y="28"/>
                  </a:cubicBezTo>
                  <a:cubicBezTo>
                    <a:pt x="307" y="28"/>
                    <a:pt x="306" y="28"/>
                    <a:pt x="306" y="28"/>
                  </a:cubicBezTo>
                  <a:cubicBezTo>
                    <a:pt x="262" y="34"/>
                    <a:pt x="262" y="34"/>
                    <a:pt x="262" y="34"/>
                  </a:cubicBezTo>
                  <a:cubicBezTo>
                    <a:pt x="262" y="34"/>
                    <a:pt x="261" y="34"/>
                    <a:pt x="261" y="34"/>
                  </a:cubicBezTo>
                  <a:cubicBezTo>
                    <a:pt x="210" y="36"/>
                    <a:pt x="210" y="36"/>
                    <a:pt x="210" y="36"/>
                  </a:cubicBezTo>
                  <a:cubicBezTo>
                    <a:pt x="209" y="36"/>
                    <a:pt x="209" y="37"/>
                    <a:pt x="208" y="37"/>
                  </a:cubicBezTo>
                  <a:cubicBezTo>
                    <a:pt x="202" y="39"/>
                    <a:pt x="168" y="52"/>
                    <a:pt x="168" y="55"/>
                  </a:cubicBezTo>
                  <a:cubicBezTo>
                    <a:pt x="168" y="58"/>
                    <a:pt x="142" y="59"/>
                    <a:pt x="129" y="60"/>
                  </a:cubicBezTo>
                  <a:cubicBezTo>
                    <a:pt x="125" y="60"/>
                    <a:pt x="123" y="64"/>
                    <a:pt x="124" y="67"/>
                  </a:cubicBezTo>
                  <a:cubicBezTo>
                    <a:pt x="127" y="79"/>
                    <a:pt x="127" y="79"/>
                    <a:pt x="127" y="79"/>
                  </a:cubicBezTo>
                  <a:cubicBezTo>
                    <a:pt x="128" y="79"/>
                    <a:pt x="128" y="79"/>
                    <a:pt x="128" y="80"/>
                  </a:cubicBezTo>
                  <a:cubicBezTo>
                    <a:pt x="140" y="110"/>
                    <a:pt x="140" y="110"/>
                    <a:pt x="140" y="110"/>
                  </a:cubicBezTo>
                  <a:cubicBezTo>
                    <a:pt x="141" y="111"/>
                    <a:pt x="141" y="111"/>
                    <a:pt x="141" y="112"/>
                  </a:cubicBezTo>
                  <a:cubicBezTo>
                    <a:pt x="142" y="143"/>
                    <a:pt x="142" y="143"/>
                    <a:pt x="142" y="143"/>
                  </a:cubicBezTo>
                  <a:cubicBezTo>
                    <a:pt x="142" y="144"/>
                    <a:pt x="143" y="146"/>
                    <a:pt x="144" y="147"/>
                  </a:cubicBezTo>
                  <a:cubicBezTo>
                    <a:pt x="192" y="184"/>
                    <a:pt x="192" y="184"/>
                    <a:pt x="192" y="184"/>
                  </a:cubicBezTo>
                  <a:cubicBezTo>
                    <a:pt x="193" y="184"/>
                    <a:pt x="194" y="185"/>
                    <a:pt x="194" y="186"/>
                  </a:cubicBezTo>
                  <a:cubicBezTo>
                    <a:pt x="206" y="220"/>
                    <a:pt x="206" y="220"/>
                    <a:pt x="206" y="220"/>
                  </a:cubicBezTo>
                  <a:cubicBezTo>
                    <a:pt x="207" y="223"/>
                    <a:pt x="206" y="225"/>
                    <a:pt x="204" y="227"/>
                  </a:cubicBezTo>
                  <a:cubicBezTo>
                    <a:pt x="186" y="238"/>
                    <a:pt x="186" y="238"/>
                    <a:pt x="186" y="238"/>
                  </a:cubicBezTo>
                  <a:cubicBezTo>
                    <a:pt x="186" y="238"/>
                    <a:pt x="186" y="239"/>
                    <a:pt x="185" y="239"/>
                  </a:cubicBezTo>
                  <a:cubicBezTo>
                    <a:pt x="161" y="247"/>
                    <a:pt x="161" y="247"/>
                    <a:pt x="161" y="247"/>
                  </a:cubicBezTo>
                  <a:cubicBezTo>
                    <a:pt x="160" y="247"/>
                    <a:pt x="159" y="248"/>
                    <a:pt x="158" y="249"/>
                  </a:cubicBezTo>
                  <a:cubicBezTo>
                    <a:pt x="156" y="254"/>
                    <a:pt x="153" y="263"/>
                    <a:pt x="156" y="267"/>
                  </a:cubicBezTo>
                  <a:cubicBezTo>
                    <a:pt x="160" y="272"/>
                    <a:pt x="168" y="283"/>
                    <a:pt x="171" y="286"/>
                  </a:cubicBezTo>
                  <a:cubicBezTo>
                    <a:pt x="171" y="286"/>
                    <a:pt x="172" y="287"/>
                    <a:pt x="172" y="288"/>
                  </a:cubicBezTo>
                  <a:cubicBezTo>
                    <a:pt x="183" y="332"/>
                    <a:pt x="183" y="332"/>
                    <a:pt x="183" y="332"/>
                  </a:cubicBezTo>
                  <a:cubicBezTo>
                    <a:pt x="183" y="333"/>
                    <a:pt x="183" y="335"/>
                    <a:pt x="183" y="336"/>
                  </a:cubicBezTo>
                  <a:cubicBezTo>
                    <a:pt x="181" y="340"/>
                    <a:pt x="176" y="349"/>
                    <a:pt x="171" y="349"/>
                  </a:cubicBezTo>
                  <a:cubicBezTo>
                    <a:pt x="166" y="349"/>
                    <a:pt x="145" y="339"/>
                    <a:pt x="142" y="337"/>
                  </a:cubicBezTo>
                  <a:cubicBezTo>
                    <a:pt x="142" y="337"/>
                    <a:pt x="142" y="337"/>
                    <a:pt x="141" y="337"/>
                  </a:cubicBezTo>
                  <a:cubicBezTo>
                    <a:pt x="138" y="336"/>
                    <a:pt x="112" y="328"/>
                    <a:pt x="109" y="327"/>
                  </a:cubicBezTo>
                  <a:cubicBezTo>
                    <a:pt x="107" y="327"/>
                    <a:pt x="100" y="319"/>
                    <a:pt x="96" y="314"/>
                  </a:cubicBezTo>
                  <a:cubicBezTo>
                    <a:pt x="94" y="312"/>
                    <a:pt x="91" y="311"/>
                    <a:pt x="88" y="313"/>
                  </a:cubicBezTo>
                  <a:cubicBezTo>
                    <a:pt x="80" y="320"/>
                    <a:pt x="80" y="320"/>
                    <a:pt x="80" y="320"/>
                  </a:cubicBezTo>
                  <a:cubicBezTo>
                    <a:pt x="79" y="320"/>
                    <a:pt x="77" y="321"/>
                    <a:pt x="76" y="321"/>
                  </a:cubicBezTo>
                  <a:cubicBezTo>
                    <a:pt x="45" y="321"/>
                    <a:pt x="45" y="321"/>
                    <a:pt x="45" y="321"/>
                  </a:cubicBezTo>
                  <a:cubicBezTo>
                    <a:pt x="44" y="321"/>
                    <a:pt x="44" y="322"/>
                    <a:pt x="44" y="322"/>
                  </a:cubicBezTo>
                  <a:cubicBezTo>
                    <a:pt x="36" y="328"/>
                    <a:pt x="36" y="328"/>
                    <a:pt x="36" y="328"/>
                  </a:cubicBezTo>
                  <a:cubicBezTo>
                    <a:pt x="35" y="329"/>
                    <a:pt x="34" y="330"/>
                    <a:pt x="34" y="332"/>
                  </a:cubicBezTo>
                  <a:cubicBezTo>
                    <a:pt x="34" y="337"/>
                    <a:pt x="35" y="352"/>
                    <a:pt x="40" y="349"/>
                  </a:cubicBezTo>
                  <a:cubicBezTo>
                    <a:pt x="45" y="346"/>
                    <a:pt x="58" y="354"/>
                    <a:pt x="58" y="357"/>
                  </a:cubicBezTo>
                  <a:cubicBezTo>
                    <a:pt x="58" y="360"/>
                    <a:pt x="45" y="387"/>
                    <a:pt x="46" y="390"/>
                  </a:cubicBezTo>
                  <a:cubicBezTo>
                    <a:pt x="47" y="393"/>
                    <a:pt x="25" y="402"/>
                    <a:pt x="25" y="405"/>
                  </a:cubicBezTo>
                  <a:cubicBezTo>
                    <a:pt x="25" y="409"/>
                    <a:pt x="0" y="430"/>
                    <a:pt x="13" y="441"/>
                  </a:cubicBezTo>
                  <a:cubicBezTo>
                    <a:pt x="23" y="448"/>
                    <a:pt x="34" y="452"/>
                    <a:pt x="40" y="453"/>
                  </a:cubicBezTo>
                  <a:cubicBezTo>
                    <a:pt x="42" y="453"/>
                    <a:pt x="43" y="455"/>
                    <a:pt x="43" y="457"/>
                  </a:cubicBezTo>
                  <a:cubicBezTo>
                    <a:pt x="43" y="478"/>
                    <a:pt x="43" y="478"/>
                    <a:pt x="43" y="478"/>
                  </a:cubicBezTo>
                  <a:cubicBezTo>
                    <a:pt x="43" y="482"/>
                    <a:pt x="40" y="510"/>
                    <a:pt x="40" y="516"/>
                  </a:cubicBezTo>
                  <a:cubicBezTo>
                    <a:pt x="40" y="522"/>
                    <a:pt x="24" y="536"/>
                    <a:pt x="24" y="544"/>
                  </a:cubicBezTo>
                  <a:cubicBezTo>
                    <a:pt x="24" y="551"/>
                    <a:pt x="35" y="570"/>
                    <a:pt x="41" y="576"/>
                  </a:cubicBezTo>
                  <a:cubicBezTo>
                    <a:pt x="46" y="581"/>
                    <a:pt x="59" y="599"/>
                    <a:pt x="65" y="611"/>
                  </a:cubicBezTo>
                  <a:cubicBezTo>
                    <a:pt x="70" y="623"/>
                    <a:pt x="90" y="641"/>
                    <a:pt x="95" y="646"/>
                  </a:cubicBezTo>
                  <a:cubicBezTo>
                    <a:pt x="99" y="650"/>
                    <a:pt x="102" y="661"/>
                    <a:pt x="115" y="661"/>
                  </a:cubicBezTo>
                  <a:cubicBezTo>
                    <a:pt x="129" y="661"/>
                    <a:pt x="154" y="650"/>
                    <a:pt x="154" y="650"/>
                  </a:cubicBezTo>
                  <a:cubicBezTo>
                    <a:pt x="154" y="650"/>
                    <a:pt x="169" y="641"/>
                    <a:pt x="175" y="651"/>
                  </a:cubicBezTo>
                  <a:cubicBezTo>
                    <a:pt x="180" y="661"/>
                    <a:pt x="214" y="682"/>
                    <a:pt x="218" y="689"/>
                  </a:cubicBezTo>
                  <a:cubicBezTo>
                    <a:pt x="221" y="695"/>
                    <a:pt x="225" y="705"/>
                    <a:pt x="232" y="706"/>
                  </a:cubicBezTo>
                  <a:cubicBezTo>
                    <a:pt x="238" y="707"/>
                    <a:pt x="252" y="715"/>
                    <a:pt x="253" y="718"/>
                  </a:cubicBezTo>
                  <a:cubicBezTo>
                    <a:pt x="254" y="721"/>
                    <a:pt x="300" y="728"/>
                    <a:pt x="303" y="728"/>
                  </a:cubicBezTo>
                  <a:cubicBezTo>
                    <a:pt x="303" y="728"/>
                    <a:pt x="303" y="728"/>
                    <a:pt x="303" y="728"/>
                  </a:cubicBezTo>
                  <a:cubicBezTo>
                    <a:pt x="331" y="735"/>
                    <a:pt x="331" y="735"/>
                    <a:pt x="331" y="735"/>
                  </a:cubicBezTo>
                  <a:cubicBezTo>
                    <a:pt x="331" y="735"/>
                    <a:pt x="332" y="735"/>
                    <a:pt x="332" y="735"/>
                  </a:cubicBezTo>
                  <a:cubicBezTo>
                    <a:pt x="337" y="738"/>
                    <a:pt x="362" y="756"/>
                    <a:pt x="366" y="757"/>
                  </a:cubicBezTo>
                  <a:cubicBezTo>
                    <a:pt x="370" y="758"/>
                    <a:pt x="410" y="764"/>
                    <a:pt x="413" y="764"/>
                  </a:cubicBezTo>
                  <a:cubicBezTo>
                    <a:pt x="416" y="764"/>
                    <a:pt x="455" y="750"/>
                    <a:pt x="467" y="746"/>
                  </a:cubicBezTo>
                  <a:cubicBezTo>
                    <a:pt x="469" y="745"/>
                    <a:pt x="471" y="746"/>
                    <a:pt x="472" y="748"/>
                  </a:cubicBezTo>
                  <a:cubicBezTo>
                    <a:pt x="477" y="756"/>
                    <a:pt x="490" y="777"/>
                    <a:pt x="492" y="780"/>
                  </a:cubicBezTo>
                  <a:cubicBezTo>
                    <a:pt x="494" y="783"/>
                    <a:pt x="523" y="796"/>
                    <a:pt x="526" y="797"/>
                  </a:cubicBezTo>
                  <a:cubicBezTo>
                    <a:pt x="529" y="798"/>
                    <a:pt x="546" y="804"/>
                    <a:pt x="545" y="815"/>
                  </a:cubicBezTo>
                  <a:cubicBezTo>
                    <a:pt x="544" y="826"/>
                    <a:pt x="540" y="840"/>
                    <a:pt x="545" y="847"/>
                  </a:cubicBezTo>
                  <a:cubicBezTo>
                    <a:pt x="549" y="853"/>
                    <a:pt x="572" y="862"/>
                    <a:pt x="578" y="864"/>
                  </a:cubicBezTo>
                  <a:cubicBezTo>
                    <a:pt x="578" y="864"/>
                    <a:pt x="579" y="864"/>
                    <a:pt x="580" y="864"/>
                  </a:cubicBezTo>
                  <a:cubicBezTo>
                    <a:pt x="584" y="863"/>
                    <a:pt x="598" y="861"/>
                    <a:pt x="601" y="864"/>
                  </a:cubicBezTo>
                  <a:cubicBezTo>
                    <a:pt x="603" y="867"/>
                    <a:pt x="609" y="866"/>
                    <a:pt x="613" y="865"/>
                  </a:cubicBezTo>
                  <a:cubicBezTo>
                    <a:pt x="614" y="865"/>
                    <a:pt x="615" y="864"/>
                    <a:pt x="616" y="862"/>
                  </a:cubicBezTo>
                  <a:cubicBezTo>
                    <a:pt x="621" y="842"/>
                    <a:pt x="621" y="842"/>
                    <a:pt x="621" y="842"/>
                  </a:cubicBezTo>
                  <a:cubicBezTo>
                    <a:pt x="622" y="838"/>
                    <a:pt x="626" y="837"/>
                    <a:pt x="628" y="840"/>
                  </a:cubicBezTo>
                  <a:cubicBezTo>
                    <a:pt x="646" y="856"/>
                    <a:pt x="646" y="856"/>
                    <a:pt x="646" y="856"/>
                  </a:cubicBezTo>
                  <a:cubicBezTo>
                    <a:pt x="647" y="856"/>
                    <a:pt x="647" y="857"/>
                    <a:pt x="648" y="857"/>
                  </a:cubicBezTo>
                  <a:cubicBezTo>
                    <a:pt x="670" y="864"/>
                    <a:pt x="670" y="864"/>
                    <a:pt x="670" y="864"/>
                  </a:cubicBezTo>
                  <a:cubicBezTo>
                    <a:pt x="673" y="865"/>
                    <a:pt x="676" y="862"/>
                    <a:pt x="675" y="859"/>
                  </a:cubicBezTo>
                  <a:cubicBezTo>
                    <a:pt x="671" y="833"/>
                    <a:pt x="671" y="833"/>
                    <a:pt x="671" y="833"/>
                  </a:cubicBezTo>
                  <a:cubicBezTo>
                    <a:pt x="670" y="831"/>
                    <a:pt x="672" y="829"/>
                    <a:pt x="674" y="828"/>
                  </a:cubicBezTo>
                  <a:cubicBezTo>
                    <a:pt x="698" y="824"/>
                    <a:pt x="698" y="824"/>
                    <a:pt x="698" y="824"/>
                  </a:cubicBezTo>
                  <a:cubicBezTo>
                    <a:pt x="699" y="824"/>
                    <a:pt x="699" y="824"/>
                    <a:pt x="699" y="824"/>
                  </a:cubicBezTo>
                  <a:cubicBezTo>
                    <a:pt x="702" y="824"/>
                    <a:pt x="722" y="822"/>
                    <a:pt x="722" y="818"/>
                  </a:cubicBezTo>
                  <a:cubicBezTo>
                    <a:pt x="722" y="814"/>
                    <a:pt x="712" y="786"/>
                    <a:pt x="722" y="785"/>
                  </a:cubicBezTo>
                  <a:cubicBezTo>
                    <a:pt x="727" y="785"/>
                    <a:pt x="744" y="784"/>
                    <a:pt x="756" y="783"/>
                  </a:cubicBezTo>
                  <a:cubicBezTo>
                    <a:pt x="742" y="759"/>
                    <a:pt x="742" y="759"/>
                    <a:pt x="742" y="759"/>
                  </a:cubicBezTo>
                  <a:cubicBezTo>
                    <a:pt x="742" y="758"/>
                    <a:pt x="741" y="757"/>
                    <a:pt x="741" y="756"/>
                  </a:cubicBezTo>
                  <a:cubicBezTo>
                    <a:pt x="741" y="740"/>
                    <a:pt x="741" y="740"/>
                    <a:pt x="741" y="740"/>
                  </a:cubicBezTo>
                  <a:cubicBezTo>
                    <a:pt x="741" y="738"/>
                    <a:pt x="759" y="714"/>
                    <a:pt x="764" y="707"/>
                  </a:cubicBezTo>
                  <a:cubicBezTo>
                    <a:pt x="765" y="706"/>
                    <a:pt x="765" y="704"/>
                    <a:pt x="765" y="703"/>
                  </a:cubicBezTo>
                  <a:cubicBezTo>
                    <a:pt x="764" y="697"/>
                    <a:pt x="761" y="684"/>
                    <a:pt x="759" y="682"/>
                  </a:cubicBezTo>
                  <a:cubicBezTo>
                    <a:pt x="758" y="680"/>
                    <a:pt x="738" y="668"/>
                    <a:pt x="741" y="662"/>
                  </a:cubicBezTo>
                  <a:cubicBezTo>
                    <a:pt x="745" y="657"/>
                    <a:pt x="733" y="629"/>
                    <a:pt x="741" y="625"/>
                  </a:cubicBezTo>
                  <a:cubicBezTo>
                    <a:pt x="748" y="621"/>
                    <a:pt x="773" y="615"/>
                    <a:pt x="781" y="612"/>
                  </a:cubicBezTo>
                  <a:cubicBezTo>
                    <a:pt x="783" y="612"/>
                    <a:pt x="785" y="612"/>
                    <a:pt x="786" y="613"/>
                  </a:cubicBezTo>
                  <a:cubicBezTo>
                    <a:pt x="790" y="616"/>
                    <a:pt x="797" y="622"/>
                    <a:pt x="801" y="622"/>
                  </a:cubicBezTo>
                  <a:cubicBezTo>
                    <a:pt x="805" y="622"/>
                    <a:pt x="827" y="622"/>
                    <a:pt x="830" y="622"/>
                  </a:cubicBezTo>
                  <a:cubicBezTo>
                    <a:pt x="834" y="622"/>
                    <a:pt x="843" y="636"/>
                    <a:pt x="846" y="645"/>
                  </a:cubicBezTo>
                  <a:cubicBezTo>
                    <a:pt x="848" y="654"/>
                    <a:pt x="865" y="683"/>
                    <a:pt x="870" y="694"/>
                  </a:cubicBezTo>
                  <a:cubicBezTo>
                    <a:pt x="874" y="705"/>
                    <a:pt x="890" y="725"/>
                    <a:pt x="895" y="728"/>
                  </a:cubicBezTo>
                  <a:cubicBezTo>
                    <a:pt x="901" y="731"/>
                    <a:pt x="930" y="747"/>
                    <a:pt x="933" y="748"/>
                  </a:cubicBezTo>
                  <a:cubicBezTo>
                    <a:pt x="936" y="749"/>
                    <a:pt x="943" y="749"/>
                    <a:pt x="945" y="749"/>
                  </a:cubicBezTo>
                  <a:cubicBezTo>
                    <a:pt x="945" y="749"/>
                    <a:pt x="946" y="749"/>
                    <a:pt x="946" y="749"/>
                  </a:cubicBezTo>
                  <a:cubicBezTo>
                    <a:pt x="980" y="741"/>
                    <a:pt x="980" y="741"/>
                    <a:pt x="980" y="741"/>
                  </a:cubicBezTo>
                  <a:cubicBezTo>
                    <a:pt x="981" y="740"/>
                    <a:pt x="982" y="740"/>
                    <a:pt x="983" y="741"/>
                  </a:cubicBezTo>
                  <a:cubicBezTo>
                    <a:pt x="990" y="744"/>
                    <a:pt x="1017" y="754"/>
                    <a:pt x="1010" y="760"/>
                  </a:cubicBezTo>
                  <a:cubicBezTo>
                    <a:pt x="1010" y="760"/>
                    <a:pt x="1010" y="760"/>
                    <a:pt x="1010" y="760"/>
                  </a:cubicBezTo>
                  <a:cubicBezTo>
                    <a:pt x="1007" y="763"/>
                    <a:pt x="1008" y="768"/>
                    <a:pt x="1012" y="770"/>
                  </a:cubicBezTo>
                  <a:cubicBezTo>
                    <a:pt x="1016" y="771"/>
                    <a:pt x="1016" y="771"/>
                    <a:pt x="1016" y="771"/>
                  </a:cubicBezTo>
                  <a:cubicBezTo>
                    <a:pt x="1018" y="772"/>
                    <a:pt x="1019" y="773"/>
                    <a:pt x="1020" y="775"/>
                  </a:cubicBezTo>
                  <a:cubicBezTo>
                    <a:pt x="1021" y="779"/>
                    <a:pt x="1023" y="787"/>
                    <a:pt x="1025" y="790"/>
                  </a:cubicBezTo>
                  <a:cubicBezTo>
                    <a:pt x="1027" y="793"/>
                    <a:pt x="1042" y="790"/>
                    <a:pt x="1045" y="783"/>
                  </a:cubicBezTo>
                  <a:cubicBezTo>
                    <a:pt x="1049" y="776"/>
                    <a:pt x="1052" y="761"/>
                    <a:pt x="1055" y="765"/>
                  </a:cubicBezTo>
                  <a:cubicBezTo>
                    <a:pt x="1058" y="768"/>
                    <a:pt x="1077" y="772"/>
                    <a:pt x="1090" y="774"/>
                  </a:cubicBezTo>
                  <a:cubicBezTo>
                    <a:pt x="1094" y="775"/>
                    <a:pt x="1098" y="770"/>
                    <a:pt x="1096" y="766"/>
                  </a:cubicBezTo>
                  <a:cubicBezTo>
                    <a:pt x="1088" y="747"/>
                    <a:pt x="1088" y="747"/>
                    <a:pt x="1088" y="747"/>
                  </a:cubicBezTo>
                  <a:cubicBezTo>
                    <a:pt x="1087" y="745"/>
                    <a:pt x="1087" y="742"/>
                    <a:pt x="1088" y="741"/>
                  </a:cubicBezTo>
                  <a:cubicBezTo>
                    <a:pt x="1093" y="735"/>
                    <a:pt x="1104" y="722"/>
                    <a:pt x="1107" y="722"/>
                  </a:cubicBezTo>
                  <a:cubicBezTo>
                    <a:pt x="1109" y="722"/>
                    <a:pt x="1127" y="719"/>
                    <a:pt x="1134" y="717"/>
                  </a:cubicBezTo>
                  <a:cubicBezTo>
                    <a:pt x="1136" y="717"/>
                    <a:pt x="1138" y="715"/>
                    <a:pt x="1139" y="713"/>
                  </a:cubicBezTo>
                  <a:cubicBezTo>
                    <a:pt x="1145" y="692"/>
                    <a:pt x="1145" y="692"/>
                    <a:pt x="1145" y="692"/>
                  </a:cubicBezTo>
                  <a:cubicBezTo>
                    <a:pt x="1145" y="691"/>
                    <a:pt x="1145" y="689"/>
                    <a:pt x="1144" y="688"/>
                  </a:cubicBezTo>
                  <a:cubicBezTo>
                    <a:pt x="1139" y="681"/>
                    <a:pt x="1126" y="661"/>
                    <a:pt x="1122" y="661"/>
                  </a:cubicBezTo>
                  <a:cubicBezTo>
                    <a:pt x="1118" y="661"/>
                    <a:pt x="1101" y="668"/>
                    <a:pt x="1095" y="659"/>
                  </a:cubicBezTo>
                  <a:cubicBezTo>
                    <a:pt x="1088" y="650"/>
                    <a:pt x="1066" y="611"/>
                    <a:pt x="1064" y="606"/>
                  </a:cubicBezTo>
                  <a:cubicBezTo>
                    <a:pt x="1062" y="602"/>
                    <a:pt x="1098" y="602"/>
                    <a:pt x="1102" y="602"/>
                  </a:cubicBezTo>
                  <a:cubicBezTo>
                    <a:pt x="1102" y="602"/>
                    <a:pt x="1103" y="602"/>
                    <a:pt x="1103" y="602"/>
                  </a:cubicBezTo>
                  <a:cubicBezTo>
                    <a:pt x="1107" y="603"/>
                    <a:pt x="1141" y="607"/>
                    <a:pt x="1145" y="608"/>
                  </a:cubicBezTo>
                  <a:cubicBezTo>
                    <a:pt x="1150" y="610"/>
                    <a:pt x="1167" y="614"/>
                    <a:pt x="1169" y="612"/>
                  </a:cubicBezTo>
                  <a:cubicBezTo>
                    <a:pt x="1170" y="610"/>
                    <a:pt x="1174" y="587"/>
                    <a:pt x="1176" y="579"/>
                  </a:cubicBezTo>
                  <a:cubicBezTo>
                    <a:pt x="1176" y="578"/>
                    <a:pt x="1176" y="576"/>
                    <a:pt x="1174" y="575"/>
                  </a:cubicBezTo>
                  <a:cubicBezTo>
                    <a:pt x="1153" y="548"/>
                    <a:pt x="1153" y="548"/>
                    <a:pt x="1153" y="548"/>
                  </a:cubicBezTo>
                  <a:cubicBezTo>
                    <a:pt x="1151" y="546"/>
                    <a:pt x="1152" y="542"/>
                    <a:pt x="1154" y="540"/>
                  </a:cubicBezTo>
                  <a:cubicBezTo>
                    <a:pt x="1160" y="535"/>
                    <a:pt x="1171" y="528"/>
                    <a:pt x="1176" y="527"/>
                  </a:cubicBezTo>
                  <a:cubicBezTo>
                    <a:pt x="1182" y="526"/>
                    <a:pt x="1198" y="511"/>
                    <a:pt x="1203" y="506"/>
                  </a:cubicBezTo>
                  <a:cubicBezTo>
                    <a:pt x="1204" y="505"/>
                    <a:pt x="1205" y="503"/>
                    <a:pt x="1205" y="502"/>
                  </a:cubicBezTo>
                  <a:cubicBezTo>
                    <a:pt x="1205" y="467"/>
                    <a:pt x="1205" y="467"/>
                    <a:pt x="1205" y="467"/>
                  </a:cubicBezTo>
                  <a:cubicBezTo>
                    <a:pt x="1205" y="467"/>
                    <a:pt x="1207" y="454"/>
                    <a:pt x="1217" y="458"/>
                  </a:cubicBezTo>
                  <a:cubicBezTo>
                    <a:pt x="1222" y="460"/>
                    <a:pt x="1227" y="461"/>
                    <a:pt x="1231" y="462"/>
                  </a:cubicBezTo>
                  <a:cubicBezTo>
                    <a:pt x="1235" y="462"/>
                    <a:pt x="1238" y="460"/>
                    <a:pt x="1238" y="456"/>
                  </a:cubicBezTo>
                  <a:cubicBezTo>
                    <a:pt x="1238" y="428"/>
                    <a:pt x="1238" y="428"/>
                    <a:pt x="1238" y="428"/>
                  </a:cubicBezTo>
                  <a:cubicBezTo>
                    <a:pt x="1238" y="423"/>
                    <a:pt x="1242" y="421"/>
                    <a:pt x="1246" y="422"/>
                  </a:cubicBezTo>
                  <a:cubicBezTo>
                    <a:pt x="1252" y="426"/>
                    <a:pt x="1252" y="426"/>
                    <a:pt x="1252" y="426"/>
                  </a:cubicBezTo>
                  <a:cubicBezTo>
                    <a:pt x="1256" y="427"/>
                    <a:pt x="1261" y="425"/>
                    <a:pt x="1261" y="420"/>
                  </a:cubicBezTo>
                  <a:cubicBezTo>
                    <a:pt x="1261" y="385"/>
                    <a:pt x="1261" y="385"/>
                    <a:pt x="1261" y="385"/>
                  </a:cubicBezTo>
                  <a:cubicBezTo>
                    <a:pt x="1261" y="384"/>
                    <a:pt x="1260" y="383"/>
                    <a:pt x="1260" y="3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Line 12"/>
            <p:cNvSpPr>
              <a:spLocks noChangeShapeType="1"/>
            </p:cNvSpPr>
            <p:nvPr/>
          </p:nvSpPr>
          <p:spPr bwMode="auto">
            <a:xfrm>
              <a:off x="4416426" y="28146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5" name="Line 13"/>
            <p:cNvSpPr>
              <a:spLocks noChangeShapeType="1"/>
            </p:cNvSpPr>
            <p:nvPr/>
          </p:nvSpPr>
          <p:spPr bwMode="auto">
            <a:xfrm>
              <a:off x="4416426" y="28146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4625976" y="2620963"/>
              <a:ext cx="1588" cy="158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4622801" y="2390775"/>
              <a:ext cx="876300" cy="700088"/>
            </a:xfrm>
            <a:custGeom>
              <a:avLst/>
              <a:gdLst>
                <a:gd name="T0" fmla="*/ 1385 w 1430"/>
                <a:gd name="T1" fmla="*/ 705 h 1143"/>
                <a:gd name="T2" fmla="*/ 1249 w 1430"/>
                <a:gd name="T3" fmla="*/ 640 h 1143"/>
                <a:gd name="T4" fmla="*/ 1205 w 1430"/>
                <a:gd name="T5" fmla="*/ 678 h 1143"/>
                <a:gd name="T6" fmla="*/ 1243 w 1430"/>
                <a:gd name="T7" fmla="*/ 750 h 1143"/>
                <a:gd name="T8" fmla="*/ 1180 w 1430"/>
                <a:gd name="T9" fmla="*/ 845 h 1143"/>
                <a:gd name="T10" fmla="*/ 1097 w 1430"/>
                <a:gd name="T11" fmla="*/ 688 h 1143"/>
                <a:gd name="T12" fmla="*/ 931 w 1430"/>
                <a:gd name="T13" fmla="*/ 564 h 1143"/>
                <a:gd name="T14" fmla="*/ 1003 w 1430"/>
                <a:gd name="T15" fmla="*/ 414 h 1143"/>
                <a:gd name="T16" fmla="*/ 892 w 1430"/>
                <a:gd name="T17" fmla="*/ 424 h 1143"/>
                <a:gd name="T18" fmla="*/ 793 w 1430"/>
                <a:gd name="T19" fmla="*/ 425 h 1143"/>
                <a:gd name="T20" fmla="*/ 745 w 1430"/>
                <a:gd name="T21" fmla="*/ 480 h 1143"/>
                <a:gd name="T22" fmla="*/ 582 w 1430"/>
                <a:gd name="T23" fmla="*/ 337 h 1143"/>
                <a:gd name="T24" fmla="*/ 654 w 1430"/>
                <a:gd name="T25" fmla="*/ 247 h 1143"/>
                <a:gd name="T26" fmla="*/ 499 w 1430"/>
                <a:gd name="T27" fmla="*/ 263 h 1143"/>
                <a:gd name="T28" fmla="*/ 477 w 1430"/>
                <a:gd name="T29" fmla="*/ 224 h 1143"/>
                <a:gd name="T30" fmla="*/ 441 w 1430"/>
                <a:gd name="T31" fmla="*/ 142 h 1143"/>
                <a:gd name="T32" fmla="*/ 362 w 1430"/>
                <a:gd name="T33" fmla="*/ 6 h 1143"/>
                <a:gd name="T34" fmla="*/ 302 w 1430"/>
                <a:gd name="T35" fmla="*/ 30 h 1143"/>
                <a:gd name="T36" fmla="*/ 274 w 1430"/>
                <a:gd name="T37" fmla="*/ 110 h 1143"/>
                <a:gd name="T38" fmla="*/ 117 w 1430"/>
                <a:gd name="T39" fmla="*/ 173 h 1143"/>
                <a:gd name="T40" fmla="*/ 22 w 1430"/>
                <a:gd name="T41" fmla="*/ 239 h 1143"/>
                <a:gd name="T42" fmla="*/ 0 w 1430"/>
                <a:gd name="T43" fmla="*/ 312 h 1143"/>
                <a:gd name="T44" fmla="*/ 11 w 1430"/>
                <a:gd name="T45" fmla="*/ 371 h 1143"/>
                <a:gd name="T46" fmla="*/ 117 w 1430"/>
                <a:gd name="T47" fmla="*/ 379 h 1143"/>
                <a:gd name="T48" fmla="*/ 211 w 1430"/>
                <a:gd name="T49" fmla="*/ 404 h 1143"/>
                <a:gd name="T50" fmla="*/ 290 w 1430"/>
                <a:gd name="T51" fmla="*/ 453 h 1143"/>
                <a:gd name="T52" fmla="*/ 342 w 1430"/>
                <a:gd name="T53" fmla="*/ 490 h 1143"/>
                <a:gd name="T54" fmla="*/ 367 w 1430"/>
                <a:gd name="T55" fmla="*/ 404 h 1143"/>
                <a:gd name="T56" fmla="*/ 462 w 1430"/>
                <a:gd name="T57" fmla="*/ 452 h 1143"/>
                <a:gd name="T58" fmla="*/ 509 w 1430"/>
                <a:gd name="T59" fmla="*/ 436 h 1143"/>
                <a:gd name="T60" fmla="*/ 554 w 1430"/>
                <a:gd name="T61" fmla="*/ 446 h 1143"/>
                <a:gd name="T62" fmla="*/ 626 w 1430"/>
                <a:gd name="T63" fmla="*/ 510 h 1143"/>
                <a:gd name="T64" fmla="*/ 649 w 1430"/>
                <a:gd name="T65" fmla="*/ 518 h 1143"/>
                <a:gd name="T66" fmla="*/ 789 w 1430"/>
                <a:gd name="T67" fmla="*/ 597 h 1143"/>
                <a:gd name="T68" fmla="*/ 829 w 1430"/>
                <a:gd name="T69" fmla="*/ 619 h 1143"/>
                <a:gd name="T70" fmla="*/ 849 w 1430"/>
                <a:gd name="T71" fmla="*/ 677 h 1143"/>
                <a:gd name="T72" fmla="*/ 890 w 1430"/>
                <a:gd name="T73" fmla="*/ 753 h 1143"/>
                <a:gd name="T74" fmla="*/ 876 w 1430"/>
                <a:gd name="T75" fmla="*/ 793 h 1143"/>
                <a:gd name="T76" fmla="*/ 847 w 1430"/>
                <a:gd name="T77" fmla="*/ 829 h 1143"/>
                <a:gd name="T78" fmla="*/ 806 w 1430"/>
                <a:gd name="T79" fmla="*/ 898 h 1143"/>
                <a:gd name="T80" fmla="*/ 806 w 1430"/>
                <a:gd name="T81" fmla="*/ 950 h 1143"/>
                <a:gd name="T82" fmla="*/ 732 w 1430"/>
                <a:gd name="T83" fmla="*/ 973 h 1143"/>
                <a:gd name="T84" fmla="*/ 774 w 1430"/>
                <a:gd name="T85" fmla="*/ 1059 h 1143"/>
                <a:gd name="T86" fmla="*/ 785 w 1430"/>
                <a:gd name="T87" fmla="*/ 1062 h 1143"/>
                <a:gd name="T88" fmla="*/ 844 w 1430"/>
                <a:gd name="T89" fmla="*/ 1058 h 1143"/>
                <a:gd name="T90" fmla="*/ 853 w 1430"/>
                <a:gd name="T91" fmla="*/ 997 h 1143"/>
                <a:gd name="T92" fmla="*/ 919 w 1430"/>
                <a:gd name="T93" fmla="*/ 996 h 1143"/>
                <a:gd name="T94" fmla="*/ 990 w 1430"/>
                <a:gd name="T95" fmla="*/ 1027 h 1143"/>
                <a:gd name="T96" fmla="*/ 1019 w 1430"/>
                <a:gd name="T97" fmla="*/ 1119 h 1143"/>
                <a:gd name="T98" fmla="*/ 1132 w 1430"/>
                <a:gd name="T99" fmla="*/ 1115 h 1143"/>
                <a:gd name="T100" fmla="*/ 1151 w 1430"/>
                <a:gd name="T101" fmla="*/ 1070 h 1143"/>
                <a:gd name="T102" fmla="*/ 1229 w 1430"/>
                <a:gd name="T103" fmla="*/ 1038 h 1143"/>
                <a:gd name="T104" fmla="*/ 1218 w 1430"/>
                <a:gd name="T105" fmla="*/ 940 h 1143"/>
                <a:gd name="T106" fmla="*/ 1261 w 1430"/>
                <a:gd name="T107" fmla="*/ 868 h 1143"/>
                <a:gd name="T108" fmla="*/ 1347 w 1430"/>
                <a:gd name="T109" fmla="*/ 862 h 1143"/>
                <a:gd name="T110" fmla="*/ 1377 w 1430"/>
                <a:gd name="T111" fmla="*/ 837 h 1143"/>
                <a:gd name="T112" fmla="*/ 1402 w 1430"/>
                <a:gd name="T113" fmla="*/ 776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30" h="1143">
                  <a:moveTo>
                    <a:pt x="1428" y="738"/>
                  </a:moveTo>
                  <a:cubicBezTo>
                    <a:pt x="1430" y="735"/>
                    <a:pt x="1429" y="732"/>
                    <a:pt x="1427" y="731"/>
                  </a:cubicBezTo>
                  <a:cubicBezTo>
                    <a:pt x="1387" y="705"/>
                    <a:pt x="1387" y="705"/>
                    <a:pt x="1387" y="705"/>
                  </a:cubicBezTo>
                  <a:cubicBezTo>
                    <a:pt x="1386" y="705"/>
                    <a:pt x="1386" y="705"/>
                    <a:pt x="1385" y="705"/>
                  </a:cubicBezTo>
                  <a:cubicBezTo>
                    <a:pt x="1327" y="691"/>
                    <a:pt x="1327" y="691"/>
                    <a:pt x="1327" y="691"/>
                  </a:cubicBezTo>
                  <a:cubicBezTo>
                    <a:pt x="1326" y="691"/>
                    <a:pt x="1325" y="691"/>
                    <a:pt x="1325" y="690"/>
                  </a:cubicBezTo>
                  <a:cubicBezTo>
                    <a:pt x="1320" y="686"/>
                    <a:pt x="1294" y="666"/>
                    <a:pt x="1291" y="664"/>
                  </a:cubicBezTo>
                  <a:cubicBezTo>
                    <a:pt x="1288" y="662"/>
                    <a:pt x="1254" y="643"/>
                    <a:pt x="1249" y="640"/>
                  </a:cubicBezTo>
                  <a:cubicBezTo>
                    <a:pt x="1249" y="640"/>
                    <a:pt x="1248" y="640"/>
                    <a:pt x="1248" y="640"/>
                  </a:cubicBezTo>
                  <a:cubicBezTo>
                    <a:pt x="1219" y="632"/>
                    <a:pt x="1219" y="632"/>
                    <a:pt x="1219" y="632"/>
                  </a:cubicBezTo>
                  <a:cubicBezTo>
                    <a:pt x="1216" y="631"/>
                    <a:pt x="1213" y="633"/>
                    <a:pt x="1212" y="636"/>
                  </a:cubicBezTo>
                  <a:cubicBezTo>
                    <a:pt x="1205" y="678"/>
                    <a:pt x="1205" y="678"/>
                    <a:pt x="1205" y="678"/>
                  </a:cubicBezTo>
                  <a:cubicBezTo>
                    <a:pt x="1205" y="679"/>
                    <a:pt x="1205" y="679"/>
                    <a:pt x="1205" y="679"/>
                  </a:cubicBezTo>
                  <a:cubicBezTo>
                    <a:pt x="1204" y="680"/>
                    <a:pt x="1201" y="690"/>
                    <a:pt x="1201" y="700"/>
                  </a:cubicBezTo>
                  <a:cubicBezTo>
                    <a:pt x="1201" y="710"/>
                    <a:pt x="1202" y="724"/>
                    <a:pt x="1213" y="730"/>
                  </a:cubicBezTo>
                  <a:cubicBezTo>
                    <a:pt x="1224" y="737"/>
                    <a:pt x="1241" y="746"/>
                    <a:pt x="1243" y="750"/>
                  </a:cubicBezTo>
                  <a:cubicBezTo>
                    <a:pt x="1245" y="754"/>
                    <a:pt x="1251" y="772"/>
                    <a:pt x="1243" y="783"/>
                  </a:cubicBezTo>
                  <a:cubicBezTo>
                    <a:pt x="1235" y="794"/>
                    <a:pt x="1205" y="798"/>
                    <a:pt x="1205" y="818"/>
                  </a:cubicBezTo>
                  <a:cubicBezTo>
                    <a:pt x="1205" y="833"/>
                    <a:pt x="1192" y="842"/>
                    <a:pt x="1186" y="845"/>
                  </a:cubicBezTo>
                  <a:cubicBezTo>
                    <a:pt x="1184" y="846"/>
                    <a:pt x="1182" y="846"/>
                    <a:pt x="1180" y="845"/>
                  </a:cubicBezTo>
                  <a:cubicBezTo>
                    <a:pt x="1174" y="841"/>
                    <a:pt x="1158" y="829"/>
                    <a:pt x="1139" y="820"/>
                  </a:cubicBezTo>
                  <a:cubicBezTo>
                    <a:pt x="1115" y="809"/>
                    <a:pt x="1090" y="802"/>
                    <a:pt x="1098" y="791"/>
                  </a:cubicBezTo>
                  <a:cubicBezTo>
                    <a:pt x="1106" y="780"/>
                    <a:pt x="1106" y="757"/>
                    <a:pt x="1106" y="748"/>
                  </a:cubicBezTo>
                  <a:cubicBezTo>
                    <a:pt x="1106" y="740"/>
                    <a:pt x="1099" y="696"/>
                    <a:pt x="1097" y="688"/>
                  </a:cubicBezTo>
                  <a:cubicBezTo>
                    <a:pt x="1097" y="687"/>
                    <a:pt x="1097" y="687"/>
                    <a:pt x="1096" y="686"/>
                  </a:cubicBezTo>
                  <a:cubicBezTo>
                    <a:pt x="1091" y="679"/>
                    <a:pt x="1059" y="639"/>
                    <a:pt x="1054" y="630"/>
                  </a:cubicBezTo>
                  <a:cubicBezTo>
                    <a:pt x="1049" y="620"/>
                    <a:pt x="1017" y="609"/>
                    <a:pt x="1011" y="609"/>
                  </a:cubicBezTo>
                  <a:cubicBezTo>
                    <a:pt x="1006" y="609"/>
                    <a:pt x="938" y="578"/>
                    <a:pt x="931" y="564"/>
                  </a:cubicBezTo>
                  <a:cubicBezTo>
                    <a:pt x="925" y="551"/>
                    <a:pt x="916" y="544"/>
                    <a:pt x="925" y="536"/>
                  </a:cubicBezTo>
                  <a:cubicBezTo>
                    <a:pt x="933" y="528"/>
                    <a:pt x="921" y="495"/>
                    <a:pt x="926" y="494"/>
                  </a:cubicBezTo>
                  <a:cubicBezTo>
                    <a:pt x="930" y="493"/>
                    <a:pt x="967" y="476"/>
                    <a:pt x="977" y="469"/>
                  </a:cubicBezTo>
                  <a:cubicBezTo>
                    <a:pt x="986" y="463"/>
                    <a:pt x="999" y="425"/>
                    <a:pt x="1003" y="414"/>
                  </a:cubicBezTo>
                  <a:cubicBezTo>
                    <a:pt x="1003" y="412"/>
                    <a:pt x="1003" y="410"/>
                    <a:pt x="1001" y="409"/>
                  </a:cubicBezTo>
                  <a:cubicBezTo>
                    <a:pt x="974" y="384"/>
                    <a:pt x="974" y="384"/>
                    <a:pt x="974" y="384"/>
                  </a:cubicBezTo>
                  <a:cubicBezTo>
                    <a:pt x="973" y="382"/>
                    <a:pt x="971" y="382"/>
                    <a:pt x="969" y="383"/>
                  </a:cubicBezTo>
                  <a:cubicBezTo>
                    <a:pt x="892" y="424"/>
                    <a:pt x="892" y="424"/>
                    <a:pt x="892" y="424"/>
                  </a:cubicBezTo>
                  <a:cubicBezTo>
                    <a:pt x="891" y="425"/>
                    <a:pt x="890" y="425"/>
                    <a:pt x="889" y="425"/>
                  </a:cubicBezTo>
                  <a:cubicBezTo>
                    <a:pt x="837" y="416"/>
                    <a:pt x="837" y="416"/>
                    <a:pt x="837" y="416"/>
                  </a:cubicBezTo>
                  <a:cubicBezTo>
                    <a:pt x="837" y="416"/>
                    <a:pt x="837" y="416"/>
                    <a:pt x="836" y="416"/>
                  </a:cubicBezTo>
                  <a:cubicBezTo>
                    <a:pt x="831" y="417"/>
                    <a:pt x="793" y="421"/>
                    <a:pt x="793" y="425"/>
                  </a:cubicBezTo>
                  <a:cubicBezTo>
                    <a:pt x="793" y="428"/>
                    <a:pt x="796" y="443"/>
                    <a:pt x="798" y="450"/>
                  </a:cubicBezTo>
                  <a:cubicBezTo>
                    <a:pt x="798" y="452"/>
                    <a:pt x="797" y="454"/>
                    <a:pt x="796" y="455"/>
                  </a:cubicBezTo>
                  <a:cubicBezTo>
                    <a:pt x="752" y="482"/>
                    <a:pt x="752" y="482"/>
                    <a:pt x="752" y="482"/>
                  </a:cubicBezTo>
                  <a:cubicBezTo>
                    <a:pt x="750" y="483"/>
                    <a:pt x="747" y="482"/>
                    <a:pt x="745" y="480"/>
                  </a:cubicBezTo>
                  <a:cubicBezTo>
                    <a:pt x="739" y="469"/>
                    <a:pt x="722" y="440"/>
                    <a:pt x="716" y="435"/>
                  </a:cubicBezTo>
                  <a:cubicBezTo>
                    <a:pt x="708" y="428"/>
                    <a:pt x="674" y="412"/>
                    <a:pt x="674" y="402"/>
                  </a:cubicBezTo>
                  <a:cubicBezTo>
                    <a:pt x="674" y="392"/>
                    <a:pt x="614" y="355"/>
                    <a:pt x="614" y="355"/>
                  </a:cubicBezTo>
                  <a:cubicBezTo>
                    <a:pt x="582" y="337"/>
                    <a:pt x="582" y="337"/>
                    <a:pt x="582" y="337"/>
                  </a:cubicBezTo>
                  <a:cubicBezTo>
                    <a:pt x="579" y="335"/>
                    <a:pt x="579" y="330"/>
                    <a:pt x="582" y="328"/>
                  </a:cubicBezTo>
                  <a:cubicBezTo>
                    <a:pt x="627" y="296"/>
                    <a:pt x="627" y="296"/>
                    <a:pt x="627" y="296"/>
                  </a:cubicBezTo>
                  <a:cubicBezTo>
                    <a:pt x="628" y="296"/>
                    <a:pt x="628" y="295"/>
                    <a:pt x="629" y="294"/>
                  </a:cubicBezTo>
                  <a:cubicBezTo>
                    <a:pt x="654" y="247"/>
                    <a:pt x="654" y="247"/>
                    <a:pt x="654" y="247"/>
                  </a:cubicBezTo>
                  <a:cubicBezTo>
                    <a:pt x="655" y="245"/>
                    <a:pt x="654" y="242"/>
                    <a:pt x="652" y="240"/>
                  </a:cubicBezTo>
                  <a:cubicBezTo>
                    <a:pt x="643" y="236"/>
                    <a:pt x="625" y="225"/>
                    <a:pt x="623" y="225"/>
                  </a:cubicBezTo>
                  <a:cubicBezTo>
                    <a:pt x="619" y="225"/>
                    <a:pt x="572" y="238"/>
                    <a:pt x="561" y="242"/>
                  </a:cubicBezTo>
                  <a:cubicBezTo>
                    <a:pt x="550" y="245"/>
                    <a:pt x="505" y="260"/>
                    <a:pt x="499" y="263"/>
                  </a:cubicBezTo>
                  <a:cubicBezTo>
                    <a:pt x="494" y="264"/>
                    <a:pt x="486" y="262"/>
                    <a:pt x="482" y="261"/>
                  </a:cubicBezTo>
                  <a:cubicBezTo>
                    <a:pt x="479" y="261"/>
                    <a:pt x="478" y="259"/>
                    <a:pt x="478" y="257"/>
                  </a:cubicBezTo>
                  <a:cubicBezTo>
                    <a:pt x="478" y="227"/>
                    <a:pt x="478" y="227"/>
                    <a:pt x="478" y="227"/>
                  </a:cubicBezTo>
                  <a:cubicBezTo>
                    <a:pt x="478" y="226"/>
                    <a:pt x="477" y="225"/>
                    <a:pt x="477" y="224"/>
                  </a:cubicBezTo>
                  <a:cubicBezTo>
                    <a:pt x="428" y="166"/>
                    <a:pt x="428" y="166"/>
                    <a:pt x="428" y="166"/>
                  </a:cubicBezTo>
                  <a:cubicBezTo>
                    <a:pt x="426" y="164"/>
                    <a:pt x="426" y="161"/>
                    <a:pt x="428" y="159"/>
                  </a:cubicBezTo>
                  <a:cubicBezTo>
                    <a:pt x="440" y="147"/>
                    <a:pt x="440" y="147"/>
                    <a:pt x="440" y="147"/>
                  </a:cubicBezTo>
                  <a:cubicBezTo>
                    <a:pt x="441" y="146"/>
                    <a:pt x="441" y="144"/>
                    <a:pt x="441" y="142"/>
                  </a:cubicBezTo>
                  <a:cubicBezTo>
                    <a:pt x="398" y="9"/>
                    <a:pt x="398" y="9"/>
                    <a:pt x="398" y="9"/>
                  </a:cubicBezTo>
                  <a:cubicBezTo>
                    <a:pt x="397" y="7"/>
                    <a:pt x="395" y="6"/>
                    <a:pt x="393" y="6"/>
                  </a:cubicBezTo>
                  <a:cubicBezTo>
                    <a:pt x="363" y="6"/>
                    <a:pt x="363" y="6"/>
                    <a:pt x="363" y="6"/>
                  </a:cubicBezTo>
                  <a:cubicBezTo>
                    <a:pt x="363" y="6"/>
                    <a:pt x="362" y="6"/>
                    <a:pt x="362" y="6"/>
                  </a:cubicBezTo>
                  <a:cubicBezTo>
                    <a:pt x="326" y="0"/>
                    <a:pt x="326" y="0"/>
                    <a:pt x="326" y="0"/>
                  </a:cubicBezTo>
                  <a:cubicBezTo>
                    <a:pt x="328" y="3"/>
                    <a:pt x="328" y="3"/>
                    <a:pt x="328" y="3"/>
                  </a:cubicBezTo>
                  <a:cubicBezTo>
                    <a:pt x="329" y="5"/>
                    <a:pt x="329" y="8"/>
                    <a:pt x="327" y="10"/>
                  </a:cubicBezTo>
                  <a:cubicBezTo>
                    <a:pt x="302" y="30"/>
                    <a:pt x="302" y="30"/>
                    <a:pt x="302" y="30"/>
                  </a:cubicBezTo>
                  <a:cubicBezTo>
                    <a:pt x="301" y="31"/>
                    <a:pt x="300" y="33"/>
                    <a:pt x="300" y="34"/>
                  </a:cubicBezTo>
                  <a:cubicBezTo>
                    <a:pt x="298" y="90"/>
                    <a:pt x="298" y="90"/>
                    <a:pt x="298" y="90"/>
                  </a:cubicBezTo>
                  <a:cubicBezTo>
                    <a:pt x="298" y="91"/>
                    <a:pt x="297" y="93"/>
                    <a:pt x="296" y="94"/>
                  </a:cubicBezTo>
                  <a:cubicBezTo>
                    <a:pt x="291" y="98"/>
                    <a:pt x="276" y="110"/>
                    <a:pt x="274" y="110"/>
                  </a:cubicBezTo>
                  <a:cubicBezTo>
                    <a:pt x="271" y="110"/>
                    <a:pt x="213" y="109"/>
                    <a:pt x="202" y="109"/>
                  </a:cubicBezTo>
                  <a:cubicBezTo>
                    <a:pt x="201" y="109"/>
                    <a:pt x="200" y="109"/>
                    <a:pt x="199" y="110"/>
                  </a:cubicBezTo>
                  <a:cubicBezTo>
                    <a:pt x="118" y="172"/>
                    <a:pt x="118" y="172"/>
                    <a:pt x="118" y="172"/>
                  </a:cubicBezTo>
                  <a:cubicBezTo>
                    <a:pt x="118" y="172"/>
                    <a:pt x="118" y="173"/>
                    <a:pt x="117" y="173"/>
                  </a:cubicBezTo>
                  <a:cubicBezTo>
                    <a:pt x="81" y="230"/>
                    <a:pt x="81" y="230"/>
                    <a:pt x="81" y="230"/>
                  </a:cubicBezTo>
                  <a:cubicBezTo>
                    <a:pt x="80" y="231"/>
                    <a:pt x="78" y="232"/>
                    <a:pt x="77" y="232"/>
                  </a:cubicBezTo>
                  <a:cubicBezTo>
                    <a:pt x="27" y="235"/>
                    <a:pt x="27" y="235"/>
                    <a:pt x="27" y="235"/>
                  </a:cubicBezTo>
                  <a:cubicBezTo>
                    <a:pt x="25" y="235"/>
                    <a:pt x="23" y="237"/>
                    <a:pt x="22" y="239"/>
                  </a:cubicBezTo>
                  <a:cubicBezTo>
                    <a:pt x="11" y="284"/>
                    <a:pt x="11" y="284"/>
                    <a:pt x="11" y="284"/>
                  </a:cubicBezTo>
                  <a:cubicBezTo>
                    <a:pt x="11" y="284"/>
                    <a:pt x="11" y="285"/>
                    <a:pt x="11" y="285"/>
                  </a:cubicBezTo>
                  <a:cubicBezTo>
                    <a:pt x="1" y="309"/>
                    <a:pt x="1" y="309"/>
                    <a:pt x="1" y="309"/>
                  </a:cubicBezTo>
                  <a:cubicBezTo>
                    <a:pt x="0" y="310"/>
                    <a:pt x="0" y="311"/>
                    <a:pt x="0" y="312"/>
                  </a:cubicBezTo>
                  <a:cubicBezTo>
                    <a:pt x="10" y="371"/>
                    <a:pt x="10" y="371"/>
                    <a:pt x="10" y="371"/>
                  </a:cubicBezTo>
                  <a:cubicBezTo>
                    <a:pt x="10" y="371"/>
                    <a:pt x="10" y="371"/>
                    <a:pt x="10" y="371"/>
                  </a:cubicBezTo>
                  <a:cubicBezTo>
                    <a:pt x="10" y="371"/>
                    <a:pt x="10" y="371"/>
                    <a:pt x="10" y="371"/>
                  </a:cubicBezTo>
                  <a:cubicBezTo>
                    <a:pt x="11" y="371"/>
                    <a:pt x="11" y="371"/>
                    <a:pt x="11" y="371"/>
                  </a:cubicBezTo>
                  <a:cubicBezTo>
                    <a:pt x="54" y="383"/>
                    <a:pt x="54" y="383"/>
                    <a:pt x="54" y="383"/>
                  </a:cubicBezTo>
                  <a:cubicBezTo>
                    <a:pt x="55" y="383"/>
                    <a:pt x="55" y="383"/>
                    <a:pt x="56" y="383"/>
                  </a:cubicBezTo>
                  <a:cubicBezTo>
                    <a:pt x="116" y="379"/>
                    <a:pt x="116" y="379"/>
                    <a:pt x="116" y="379"/>
                  </a:cubicBezTo>
                  <a:cubicBezTo>
                    <a:pt x="117" y="379"/>
                    <a:pt x="117" y="379"/>
                    <a:pt x="117" y="379"/>
                  </a:cubicBezTo>
                  <a:cubicBezTo>
                    <a:pt x="159" y="379"/>
                    <a:pt x="159" y="379"/>
                    <a:pt x="159" y="379"/>
                  </a:cubicBezTo>
                  <a:cubicBezTo>
                    <a:pt x="160" y="379"/>
                    <a:pt x="161" y="379"/>
                    <a:pt x="162" y="380"/>
                  </a:cubicBezTo>
                  <a:cubicBezTo>
                    <a:pt x="211" y="404"/>
                    <a:pt x="211" y="404"/>
                    <a:pt x="211" y="404"/>
                  </a:cubicBezTo>
                  <a:cubicBezTo>
                    <a:pt x="211" y="404"/>
                    <a:pt x="211" y="404"/>
                    <a:pt x="211" y="404"/>
                  </a:cubicBezTo>
                  <a:cubicBezTo>
                    <a:pt x="231" y="412"/>
                    <a:pt x="231" y="412"/>
                    <a:pt x="231" y="412"/>
                  </a:cubicBezTo>
                  <a:cubicBezTo>
                    <a:pt x="232" y="413"/>
                    <a:pt x="233" y="413"/>
                    <a:pt x="234" y="414"/>
                  </a:cubicBezTo>
                  <a:cubicBezTo>
                    <a:pt x="238" y="420"/>
                    <a:pt x="253" y="441"/>
                    <a:pt x="253" y="446"/>
                  </a:cubicBezTo>
                  <a:cubicBezTo>
                    <a:pt x="253" y="451"/>
                    <a:pt x="282" y="453"/>
                    <a:pt x="290" y="453"/>
                  </a:cubicBezTo>
                  <a:cubicBezTo>
                    <a:pt x="291" y="454"/>
                    <a:pt x="293" y="454"/>
                    <a:pt x="294" y="455"/>
                  </a:cubicBezTo>
                  <a:cubicBezTo>
                    <a:pt x="316" y="479"/>
                    <a:pt x="316" y="479"/>
                    <a:pt x="316" y="479"/>
                  </a:cubicBezTo>
                  <a:cubicBezTo>
                    <a:pt x="316" y="480"/>
                    <a:pt x="317" y="480"/>
                    <a:pt x="318" y="480"/>
                  </a:cubicBezTo>
                  <a:cubicBezTo>
                    <a:pt x="342" y="490"/>
                    <a:pt x="342" y="490"/>
                    <a:pt x="342" y="490"/>
                  </a:cubicBezTo>
                  <a:cubicBezTo>
                    <a:pt x="345" y="492"/>
                    <a:pt x="349" y="490"/>
                    <a:pt x="350" y="486"/>
                  </a:cubicBezTo>
                  <a:cubicBezTo>
                    <a:pt x="352" y="477"/>
                    <a:pt x="356" y="460"/>
                    <a:pt x="360" y="450"/>
                  </a:cubicBezTo>
                  <a:cubicBezTo>
                    <a:pt x="365" y="440"/>
                    <a:pt x="363" y="421"/>
                    <a:pt x="361" y="411"/>
                  </a:cubicBezTo>
                  <a:cubicBezTo>
                    <a:pt x="361" y="407"/>
                    <a:pt x="364" y="404"/>
                    <a:pt x="367" y="404"/>
                  </a:cubicBezTo>
                  <a:cubicBezTo>
                    <a:pt x="372" y="404"/>
                    <a:pt x="372" y="404"/>
                    <a:pt x="372" y="404"/>
                  </a:cubicBezTo>
                  <a:cubicBezTo>
                    <a:pt x="373" y="404"/>
                    <a:pt x="374" y="405"/>
                    <a:pt x="375" y="405"/>
                  </a:cubicBezTo>
                  <a:cubicBezTo>
                    <a:pt x="384" y="412"/>
                    <a:pt x="431" y="445"/>
                    <a:pt x="432" y="448"/>
                  </a:cubicBezTo>
                  <a:cubicBezTo>
                    <a:pt x="433" y="451"/>
                    <a:pt x="452" y="452"/>
                    <a:pt x="462" y="452"/>
                  </a:cubicBezTo>
                  <a:cubicBezTo>
                    <a:pt x="465" y="452"/>
                    <a:pt x="468" y="450"/>
                    <a:pt x="468" y="447"/>
                  </a:cubicBezTo>
                  <a:cubicBezTo>
                    <a:pt x="470" y="426"/>
                    <a:pt x="470" y="426"/>
                    <a:pt x="470" y="426"/>
                  </a:cubicBezTo>
                  <a:cubicBezTo>
                    <a:pt x="470" y="422"/>
                    <a:pt x="474" y="420"/>
                    <a:pt x="478" y="421"/>
                  </a:cubicBezTo>
                  <a:cubicBezTo>
                    <a:pt x="488" y="427"/>
                    <a:pt x="506" y="436"/>
                    <a:pt x="509" y="436"/>
                  </a:cubicBezTo>
                  <a:cubicBezTo>
                    <a:pt x="511" y="436"/>
                    <a:pt x="520" y="431"/>
                    <a:pt x="525" y="427"/>
                  </a:cubicBezTo>
                  <a:cubicBezTo>
                    <a:pt x="527" y="426"/>
                    <a:pt x="530" y="426"/>
                    <a:pt x="532" y="428"/>
                  </a:cubicBezTo>
                  <a:cubicBezTo>
                    <a:pt x="553" y="446"/>
                    <a:pt x="553" y="446"/>
                    <a:pt x="553" y="446"/>
                  </a:cubicBezTo>
                  <a:cubicBezTo>
                    <a:pt x="553" y="446"/>
                    <a:pt x="554" y="446"/>
                    <a:pt x="554" y="446"/>
                  </a:cubicBezTo>
                  <a:cubicBezTo>
                    <a:pt x="601" y="498"/>
                    <a:pt x="601" y="498"/>
                    <a:pt x="601" y="498"/>
                  </a:cubicBezTo>
                  <a:cubicBezTo>
                    <a:pt x="601" y="499"/>
                    <a:pt x="601" y="499"/>
                    <a:pt x="601" y="499"/>
                  </a:cubicBezTo>
                  <a:cubicBezTo>
                    <a:pt x="617" y="513"/>
                    <a:pt x="617" y="513"/>
                    <a:pt x="617" y="513"/>
                  </a:cubicBezTo>
                  <a:cubicBezTo>
                    <a:pt x="620" y="516"/>
                    <a:pt x="625" y="515"/>
                    <a:pt x="626" y="510"/>
                  </a:cubicBezTo>
                  <a:cubicBezTo>
                    <a:pt x="627" y="508"/>
                    <a:pt x="627" y="508"/>
                    <a:pt x="627" y="508"/>
                  </a:cubicBezTo>
                  <a:cubicBezTo>
                    <a:pt x="628" y="504"/>
                    <a:pt x="633" y="502"/>
                    <a:pt x="636" y="505"/>
                  </a:cubicBezTo>
                  <a:cubicBezTo>
                    <a:pt x="649" y="517"/>
                    <a:pt x="649" y="517"/>
                    <a:pt x="649" y="517"/>
                  </a:cubicBezTo>
                  <a:cubicBezTo>
                    <a:pt x="649" y="517"/>
                    <a:pt x="649" y="517"/>
                    <a:pt x="649" y="518"/>
                  </a:cubicBezTo>
                  <a:cubicBezTo>
                    <a:pt x="654" y="520"/>
                    <a:pt x="694" y="547"/>
                    <a:pt x="697" y="548"/>
                  </a:cubicBezTo>
                  <a:cubicBezTo>
                    <a:pt x="701" y="549"/>
                    <a:pt x="736" y="570"/>
                    <a:pt x="736" y="570"/>
                  </a:cubicBezTo>
                  <a:cubicBezTo>
                    <a:pt x="781" y="599"/>
                    <a:pt x="781" y="599"/>
                    <a:pt x="781" y="599"/>
                  </a:cubicBezTo>
                  <a:cubicBezTo>
                    <a:pt x="784" y="601"/>
                    <a:pt x="788" y="600"/>
                    <a:pt x="789" y="597"/>
                  </a:cubicBezTo>
                  <a:cubicBezTo>
                    <a:pt x="795" y="587"/>
                    <a:pt x="795" y="587"/>
                    <a:pt x="795" y="587"/>
                  </a:cubicBezTo>
                  <a:cubicBezTo>
                    <a:pt x="796" y="583"/>
                    <a:pt x="802" y="583"/>
                    <a:pt x="804" y="586"/>
                  </a:cubicBezTo>
                  <a:cubicBezTo>
                    <a:pt x="829" y="618"/>
                    <a:pt x="829" y="618"/>
                    <a:pt x="829" y="618"/>
                  </a:cubicBezTo>
                  <a:cubicBezTo>
                    <a:pt x="829" y="618"/>
                    <a:pt x="829" y="619"/>
                    <a:pt x="829" y="619"/>
                  </a:cubicBezTo>
                  <a:cubicBezTo>
                    <a:pt x="843" y="648"/>
                    <a:pt x="843" y="648"/>
                    <a:pt x="843" y="648"/>
                  </a:cubicBezTo>
                  <a:cubicBezTo>
                    <a:pt x="843" y="649"/>
                    <a:pt x="843" y="649"/>
                    <a:pt x="844" y="650"/>
                  </a:cubicBezTo>
                  <a:cubicBezTo>
                    <a:pt x="846" y="673"/>
                    <a:pt x="846" y="673"/>
                    <a:pt x="846" y="673"/>
                  </a:cubicBezTo>
                  <a:cubicBezTo>
                    <a:pt x="847" y="674"/>
                    <a:pt x="848" y="676"/>
                    <a:pt x="849" y="677"/>
                  </a:cubicBezTo>
                  <a:cubicBezTo>
                    <a:pt x="863" y="686"/>
                    <a:pt x="863" y="686"/>
                    <a:pt x="863" y="686"/>
                  </a:cubicBezTo>
                  <a:cubicBezTo>
                    <a:pt x="865" y="686"/>
                    <a:pt x="865" y="688"/>
                    <a:pt x="866" y="690"/>
                  </a:cubicBezTo>
                  <a:cubicBezTo>
                    <a:pt x="866" y="698"/>
                    <a:pt x="869" y="721"/>
                    <a:pt x="870" y="720"/>
                  </a:cubicBezTo>
                  <a:cubicBezTo>
                    <a:pt x="871" y="719"/>
                    <a:pt x="886" y="747"/>
                    <a:pt x="890" y="753"/>
                  </a:cubicBezTo>
                  <a:cubicBezTo>
                    <a:pt x="890" y="754"/>
                    <a:pt x="891" y="755"/>
                    <a:pt x="891" y="756"/>
                  </a:cubicBezTo>
                  <a:cubicBezTo>
                    <a:pt x="891" y="791"/>
                    <a:pt x="891" y="791"/>
                    <a:pt x="891" y="791"/>
                  </a:cubicBezTo>
                  <a:cubicBezTo>
                    <a:pt x="891" y="796"/>
                    <a:pt x="886" y="798"/>
                    <a:pt x="882" y="797"/>
                  </a:cubicBezTo>
                  <a:cubicBezTo>
                    <a:pt x="876" y="793"/>
                    <a:pt x="876" y="793"/>
                    <a:pt x="876" y="793"/>
                  </a:cubicBezTo>
                  <a:cubicBezTo>
                    <a:pt x="872" y="792"/>
                    <a:pt x="868" y="794"/>
                    <a:pt x="868" y="799"/>
                  </a:cubicBezTo>
                  <a:cubicBezTo>
                    <a:pt x="868" y="827"/>
                    <a:pt x="868" y="827"/>
                    <a:pt x="868" y="827"/>
                  </a:cubicBezTo>
                  <a:cubicBezTo>
                    <a:pt x="868" y="831"/>
                    <a:pt x="865" y="833"/>
                    <a:pt x="861" y="833"/>
                  </a:cubicBezTo>
                  <a:cubicBezTo>
                    <a:pt x="857" y="832"/>
                    <a:pt x="852" y="831"/>
                    <a:pt x="847" y="829"/>
                  </a:cubicBezTo>
                  <a:cubicBezTo>
                    <a:pt x="837" y="825"/>
                    <a:pt x="835" y="838"/>
                    <a:pt x="835" y="838"/>
                  </a:cubicBezTo>
                  <a:cubicBezTo>
                    <a:pt x="835" y="873"/>
                    <a:pt x="835" y="873"/>
                    <a:pt x="835" y="873"/>
                  </a:cubicBezTo>
                  <a:cubicBezTo>
                    <a:pt x="835" y="874"/>
                    <a:pt x="834" y="876"/>
                    <a:pt x="833" y="877"/>
                  </a:cubicBezTo>
                  <a:cubicBezTo>
                    <a:pt x="828" y="882"/>
                    <a:pt x="812" y="897"/>
                    <a:pt x="806" y="898"/>
                  </a:cubicBezTo>
                  <a:cubicBezTo>
                    <a:pt x="801" y="899"/>
                    <a:pt x="790" y="906"/>
                    <a:pt x="784" y="911"/>
                  </a:cubicBezTo>
                  <a:cubicBezTo>
                    <a:pt x="782" y="913"/>
                    <a:pt x="781" y="917"/>
                    <a:pt x="783" y="919"/>
                  </a:cubicBezTo>
                  <a:cubicBezTo>
                    <a:pt x="804" y="946"/>
                    <a:pt x="804" y="946"/>
                    <a:pt x="804" y="946"/>
                  </a:cubicBezTo>
                  <a:cubicBezTo>
                    <a:pt x="806" y="947"/>
                    <a:pt x="806" y="949"/>
                    <a:pt x="806" y="950"/>
                  </a:cubicBezTo>
                  <a:cubicBezTo>
                    <a:pt x="804" y="958"/>
                    <a:pt x="800" y="981"/>
                    <a:pt x="799" y="983"/>
                  </a:cubicBezTo>
                  <a:cubicBezTo>
                    <a:pt x="797" y="985"/>
                    <a:pt x="780" y="981"/>
                    <a:pt x="775" y="979"/>
                  </a:cubicBezTo>
                  <a:cubicBezTo>
                    <a:pt x="771" y="978"/>
                    <a:pt x="737" y="974"/>
                    <a:pt x="733" y="973"/>
                  </a:cubicBezTo>
                  <a:cubicBezTo>
                    <a:pt x="733" y="973"/>
                    <a:pt x="732" y="973"/>
                    <a:pt x="732" y="973"/>
                  </a:cubicBezTo>
                  <a:cubicBezTo>
                    <a:pt x="728" y="973"/>
                    <a:pt x="692" y="973"/>
                    <a:pt x="694" y="977"/>
                  </a:cubicBezTo>
                  <a:cubicBezTo>
                    <a:pt x="696" y="982"/>
                    <a:pt x="718" y="1021"/>
                    <a:pt x="725" y="1030"/>
                  </a:cubicBezTo>
                  <a:cubicBezTo>
                    <a:pt x="731" y="1039"/>
                    <a:pt x="748" y="1032"/>
                    <a:pt x="752" y="1032"/>
                  </a:cubicBezTo>
                  <a:cubicBezTo>
                    <a:pt x="756" y="1032"/>
                    <a:pt x="769" y="1052"/>
                    <a:pt x="774" y="1059"/>
                  </a:cubicBezTo>
                  <a:cubicBezTo>
                    <a:pt x="775" y="1060"/>
                    <a:pt x="775" y="1061"/>
                    <a:pt x="775" y="1062"/>
                  </a:cubicBezTo>
                  <a:cubicBezTo>
                    <a:pt x="775" y="1062"/>
                    <a:pt x="776" y="1061"/>
                    <a:pt x="776" y="1061"/>
                  </a:cubicBezTo>
                  <a:cubicBezTo>
                    <a:pt x="776" y="1061"/>
                    <a:pt x="776" y="1061"/>
                    <a:pt x="776" y="1061"/>
                  </a:cubicBezTo>
                  <a:cubicBezTo>
                    <a:pt x="778" y="1057"/>
                    <a:pt x="784" y="1058"/>
                    <a:pt x="785" y="1062"/>
                  </a:cubicBezTo>
                  <a:cubicBezTo>
                    <a:pt x="788" y="1075"/>
                    <a:pt x="788" y="1075"/>
                    <a:pt x="788" y="1075"/>
                  </a:cubicBezTo>
                  <a:cubicBezTo>
                    <a:pt x="788" y="1076"/>
                    <a:pt x="789" y="1077"/>
                    <a:pt x="790" y="1077"/>
                  </a:cubicBezTo>
                  <a:cubicBezTo>
                    <a:pt x="792" y="1079"/>
                    <a:pt x="797" y="1083"/>
                    <a:pt x="805" y="1083"/>
                  </a:cubicBezTo>
                  <a:cubicBezTo>
                    <a:pt x="814" y="1083"/>
                    <a:pt x="835" y="1065"/>
                    <a:pt x="844" y="1058"/>
                  </a:cubicBezTo>
                  <a:cubicBezTo>
                    <a:pt x="845" y="1056"/>
                    <a:pt x="846" y="1054"/>
                    <a:pt x="845" y="1052"/>
                  </a:cubicBezTo>
                  <a:cubicBezTo>
                    <a:pt x="841" y="1046"/>
                    <a:pt x="834" y="1034"/>
                    <a:pt x="831" y="1030"/>
                  </a:cubicBezTo>
                  <a:cubicBezTo>
                    <a:pt x="828" y="1025"/>
                    <a:pt x="817" y="997"/>
                    <a:pt x="824" y="997"/>
                  </a:cubicBezTo>
                  <a:cubicBezTo>
                    <a:pt x="830" y="997"/>
                    <a:pt x="849" y="997"/>
                    <a:pt x="853" y="997"/>
                  </a:cubicBezTo>
                  <a:cubicBezTo>
                    <a:pt x="857" y="997"/>
                    <a:pt x="876" y="980"/>
                    <a:pt x="879" y="977"/>
                  </a:cubicBezTo>
                  <a:cubicBezTo>
                    <a:pt x="880" y="976"/>
                    <a:pt x="880" y="976"/>
                    <a:pt x="880" y="976"/>
                  </a:cubicBezTo>
                  <a:cubicBezTo>
                    <a:pt x="884" y="974"/>
                    <a:pt x="900" y="966"/>
                    <a:pt x="903" y="967"/>
                  </a:cubicBezTo>
                  <a:cubicBezTo>
                    <a:pt x="906" y="969"/>
                    <a:pt x="918" y="993"/>
                    <a:pt x="919" y="996"/>
                  </a:cubicBezTo>
                  <a:cubicBezTo>
                    <a:pt x="920" y="999"/>
                    <a:pt x="899" y="1012"/>
                    <a:pt x="929" y="1020"/>
                  </a:cubicBezTo>
                  <a:cubicBezTo>
                    <a:pt x="959" y="1028"/>
                    <a:pt x="955" y="1026"/>
                    <a:pt x="967" y="1025"/>
                  </a:cubicBezTo>
                  <a:cubicBezTo>
                    <a:pt x="976" y="1025"/>
                    <a:pt x="983" y="1025"/>
                    <a:pt x="986" y="1025"/>
                  </a:cubicBezTo>
                  <a:cubicBezTo>
                    <a:pt x="988" y="1025"/>
                    <a:pt x="989" y="1026"/>
                    <a:pt x="990" y="1027"/>
                  </a:cubicBezTo>
                  <a:cubicBezTo>
                    <a:pt x="1010" y="1050"/>
                    <a:pt x="1010" y="1050"/>
                    <a:pt x="1010" y="1050"/>
                  </a:cubicBezTo>
                  <a:cubicBezTo>
                    <a:pt x="1011" y="1051"/>
                    <a:pt x="1011" y="1051"/>
                    <a:pt x="1012" y="1052"/>
                  </a:cubicBezTo>
                  <a:cubicBezTo>
                    <a:pt x="1013" y="1060"/>
                    <a:pt x="1019" y="1095"/>
                    <a:pt x="1019" y="1100"/>
                  </a:cubicBezTo>
                  <a:cubicBezTo>
                    <a:pt x="1019" y="1106"/>
                    <a:pt x="1009" y="1112"/>
                    <a:pt x="1019" y="1119"/>
                  </a:cubicBezTo>
                  <a:cubicBezTo>
                    <a:pt x="1029" y="1126"/>
                    <a:pt x="1063" y="1131"/>
                    <a:pt x="1072" y="1136"/>
                  </a:cubicBezTo>
                  <a:cubicBezTo>
                    <a:pt x="1081" y="1142"/>
                    <a:pt x="1092" y="1143"/>
                    <a:pt x="1103" y="1143"/>
                  </a:cubicBezTo>
                  <a:cubicBezTo>
                    <a:pt x="1113" y="1143"/>
                    <a:pt x="1128" y="1120"/>
                    <a:pt x="1131" y="1116"/>
                  </a:cubicBezTo>
                  <a:cubicBezTo>
                    <a:pt x="1131" y="1116"/>
                    <a:pt x="1131" y="1115"/>
                    <a:pt x="1132" y="1115"/>
                  </a:cubicBezTo>
                  <a:cubicBezTo>
                    <a:pt x="1134" y="1114"/>
                    <a:pt x="1140" y="1109"/>
                    <a:pt x="1144" y="1109"/>
                  </a:cubicBezTo>
                  <a:cubicBezTo>
                    <a:pt x="1148" y="1109"/>
                    <a:pt x="1160" y="1102"/>
                    <a:pt x="1166" y="1098"/>
                  </a:cubicBezTo>
                  <a:cubicBezTo>
                    <a:pt x="1169" y="1096"/>
                    <a:pt x="1169" y="1093"/>
                    <a:pt x="1167" y="1091"/>
                  </a:cubicBezTo>
                  <a:cubicBezTo>
                    <a:pt x="1151" y="1070"/>
                    <a:pt x="1151" y="1070"/>
                    <a:pt x="1151" y="1070"/>
                  </a:cubicBezTo>
                  <a:cubicBezTo>
                    <a:pt x="1150" y="1069"/>
                    <a:pt x="1150" y="1068"/>
                    <a:pt x="1150" y="1067"/>
                  </a:cubicBezTo>
                  <a:cubicBezTo>
                    <a:pt x="1149" y="1061"/>
                    <a:pt x="1147" y="1039"/>
                    <a:pt x="1159" y="1038"/>
                  </a:cubicBezTo>
                  <a:cubicBezTo>
                    <a:pt x="1172" y="1037"/>
                    <a:pt x="1195" y="1041"/>
                    <a:pt x="1209" y="1041"/>
                  </a:cubicBezTo>
                  <a:cubicBezTo>
                    <a:pt x="1223" y="1041"/>
                    <a:pt x="1230" y="1051"/>
                    <a:pt x="1229" y="1038"/>
                  </a:cubicBezTo>
                  <a:cubicBezTo>
                    <a:pt x="1228" y="1025"/>
                    <a:pt x="1220" y="1014"/>
                    <a:pt x="1220" y="1005"/>
                  </a:cubicBezTo>
                  <a:cubicBezTo>
                    <a:pt x="1220" y="996"/>
                    <a:pt x="1215" y="974"/>
                    <a:pt x="1224" y="967"/>
                  </a:cubicBezTo>
                  <a:cubicBezTo>
                    <a:pt x="1234" y="961"/>
                    <a:pt x="1219" y="942"/>
                    <a:pt x="1218" y="940"/>
                  </a:cubicBezTo>
                  <a:cubicBezTo>
                    <a:pt x="1218" y="940"/>
                    <a:pt x="1218" y="940"/>
                    <a:pt x="1218" y="940"/>
                  </a:cubicBezTo>
                  <a:cubicBezTo>
                    <a:pt x="1198" y="909"/>
                    <a:pt x="1198" y="909"/>
                    <a:pt x="1198" y="909"/>
                  </a:cubicBezTo>
                  <a:cubicBezTo>
                    <a:pt x="1198" y="908"/>
                    <a:pt x="1197" y="906"/>
                    <a:pt x="1198" y="905"/>
                  </a:cubicBezTo>
                  <a:cubicBezTo>
                    <a:pt x="1203" y="896"/>
                    <a:pt x="1217" y="868"/>
                    <a:pt x="1220" y="868"/>
                  </a:cubicBezTo>
                  <a:cubicBezTo>
                    <a:pt x="1261" y="868"/>
                    <a:pt x="1261" y="868"/>
                    <a:pt x="1261" y="868"/>
                  </a:cubicBezTo>
                  <a:cubicBezTo>
                    <a:pt x="1262" y="868"/>
                    <a:pt x="1263" y="868"/>
                    <a:pt x="1264" y="868"/>
                  </a:cubicBezTo>
                  <a:cubicBezTo>
                    <a:pt x="1269" y="872"/>
                    <a:pt x="1290" y="887"/>
                    <a:pt x="1292" y="887"/>
                  </a:cubicBezTo>
                  <a:cubicBezTo>
                    <a:pt x="1295" y="886"/>
                    <a:pt x="1330" y="874"/>
                    <a:pt x="1345" y="870"/>
                  </a:cubicBezTo>
                  <a:cubicBezTo>
                    <a:pt x="1348" y="869"/>
                    <a:pt x="1349" y="865"/>
                    <a:pt x="1347" y="862"/>
                  </a:cubicBezTo>
                  <a:cubicBezTo>
                    <a:pt x="1332" y="840"/>
                    <a:pt x="1332" y="840"/>
                    <a:pt x="1332" y="840"/>
                  </a:cubicBezTo>
                  <a:cubicBezTo>
                    <a:pt x="1330" y="837"/>
                    <a:pt x="1333" y="832"/>
                    <a:pt x="1337" y="832"/>
                  </a:cubicBezTo>
                  <a:cubicBezTo>
                    <a:pt x="1375" y="837"/>
                    <a:pt x="1375" y="837"/>
                    <a:pt x="1375" y="837"/>
                  </a:cubicBezTo>
                  <a:cubicBezTo>
                    <a:pt x="1376" y="837"/>
                    <a:pt x="1376" y="837"/>
                    <a:pt x="1377" y="837"/>
                  </a:cubicBezTo>
                  <a:cubicBezTo>
                    <a:pt x="1408" y="832"/>
                    <a:pt x="1408" y="832"/>
                    <a:pt x="1408" y="832"/>
                  </a:cubicBezTo>
                  <a:cubicBezTo>
                    <a:pt x="1411" y="832"/>
                    <a:pt x="1413" y="829"/>
                    <a:pt x="1412" y="826"/>
                  </a:cubicBezTo>
                  <a:cubicBezTo>
                    <a:pt x="1402" y="780"/>
                    <a:pt x="1402" y="780"/>
                    <a:pt x="1402" y="780"/>
                  </a:cubicBezTo>
                  <a:cubicBezTo>
                    <a:pt x="1401" y="778"/>
                    <a:pt x="1402" y="777"/>
                    <a:pt x="1402" y="776"/>
                  </a:cubicBezTo>
                  <a:lnTo>
                    <a:pt x="1428" y="73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4627563" y="2620963"/>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5097463" y="3040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845051" y="2982913"/>
              <a:ext cx="660400" cy="555625"/>
            </a:xfrm>
            <a:custGeom>
              <a:avLst/>
              <a:gdLst>
                <a:gd name="T0" fmla="*/ 1054 w 1077"/>
                <a:gd name="T1" fmla="*/ 205 h 908"/>
                <a:gd name="T2" fmla="*/ 983 w 1077"/>
                <a:gd name="T3" fmla="*/ 199 h 908"/>
                <a:gd name="T4" fmla="*/ 907 w 1077"/>
                <a:gd name="T5" fmla="*/ 173 h 908"/>
                <a:gd name="T6" fmla="*/ 827 w 1077"/>
                <a:gd name="T7" fmla="*/ 150 h 908"/>
                <a:gd name="T8" fmla="*/ 774 w 1077"/>
                <a:gd name="T9" fmla="*/ 153 h 908"/>
                <a:gd name="T10" fmla="*/ 768 w 1077"/>
                <a:gd name="T11" fmla="*/ 150 h 908"/>
                <a:gd name="T12" fmla="*/ 656 w 1077"/>
                <a:gd name="T13" fmla="*/ 153 h 908"/>
                <a:gd name="T14" fmla="*/ 647 w 1077"/>
                <a:gd name="T15" fmla="*/ 84 h 908"/>
                <a:gd name="T16" fmla="*/ 604 w 1077"/>
                <a:gd name="T17" fmla="*/ 59 h 908"/>
                <a:gd name="T18" fmla="*/ 540 w 1077"/>
                <a:gd name="T19" fmla="*/ 1 h 908"/>
                <a:gd name="T20" fmla="*/ 490 w 1077"/>
                <a:gd name="T21" fmla="*/ 31 h 908"/>
                <a:gd name="T22" fmla="*/ 482 w 1077"/>
                <a:gd name="T23" fmla="*/ 86 h 908"/>
                <a:gd name="T24" fmla="*/ 427 w 1077"/>
                <a:gd name="T25" fmla="*/ 111 h 908"/>
                <a:gd name="T26" fmla="*/ 413 w 1077"/>
                <a:gd name="T27" fmla="*/ 95 h 908"/>
                <a:gd name="T28" fmla="*/ 412 w 1077"/>
                <a:gd name="T29" fmla="*/ 97 h 908"/>
                <a:gd name="T30" fmla="*/ 374 w 1077"/>
                <a:gd name="T31" fmla="*/ 127 h 908"/>
                <a:gd name="T32" fmla="*/ 363 w 1077"/>
                <a:gd name="T33" fmla="*/ 171 h 908"/>
                <a:gd name="T34" fmla="*/ 312 w 1077"/>
                <a:gd name="T35" fmla="*/ 188 h 908"/>
                <a:gd name="T36" fmla="*/ 283 w 1077"/>
                <a:gd name="T37" fmla="*/ 176 h 908"/>
                <a:gd name="T38" fmla="*/ 277 w 1077"/>
                <a:gd name="T39" fmla="*/ 165 h 908"/>
                <a:gd name="T40" fmla="*/ 213 w 1077"/>
                <a:gd name="T41" fmla="*/ 154 h 908"/>
                <a:gd name="T42" fmla="*/ 162 w 1077"/>
                <a:gd name="T43" fmla="*/ 133 h 908"/>
                <a:gd name="T44" fmla="*/ 97 w 1077"/>
                <a:gd name="T45" fmla="*/ 27 h 908"/>
                <a:gd name="T46" fmla="*/ 48 w 1077"/>
                <a:gd name="T47" fmla="*/ 17 h 908"/>
                <a:gd name="T48" fmla="*/ 26 w 1077"/>
                <a:gd name="T49" fmla="*/ 87 h 908"/>
                <a:gd name="T50" fmla="*/ 8 w 1077"/>
                <a:gd name="T51" fmla="*/ 145 h 908"/>
                <a:gd name="T52" fmla="*/ 23 w 1077"/>
                <a:gd name="T53" fmla="*/ 188 h 908"/>
                <a:gd name="T54" fmla="*/ 75 w 1077"/>
                <a:gd name="T55" fmla="*/ 202 h 908"/>
                <a:gd name="T56" fmla="*/ 107 w 1077"/>
                <a:gd name="T57" fmla="*/ 255 h 908"/>
                <a:gd name="T58" fmla="*/ 138 w 1077"/>
                <a:gd name="T59" fmla="*/ 311 h 908"/>
                <a:gd name="T60" fmla="*/ 131 w 1077"/>
                <a:gd name="T61" fmla="*/ 358 h 908"/>
                <a:gd name="T62" fmla="*/ 152 w 1077"/>
                <a:gd name="T63" fmla="*/ 464 h 908"/>
                <a:gd name="T64" fmla="*/ 152 w 1077"/>
                <a:gd name="T65" fmla="*/ 570 h 908"/>
                <a:gd name="T66" fmla="*/ 152 w 1077"/>
                <a:gd name="T67" fmla="*/ 640 h 908"/>
                <a:gd name="T68" fmla="*/ 178 w 1077"/>
                <a:gd name="T69" fmla="*/ 645 h 908"/>
                <a:gd name="T70" fmla="*/ 200 w 1077"/>
                <a:gd name="T71" fmla="*/ 621 h 908"/>
                <a:gd name="T72" fmla="*/ 252 w 1077"/>
                <a:gd name="T73" fmla="*/ 643 h 908"/>
                <a:gd name="T74" fmla="*/ 260 w 1077"/>
                <a:gd name="T75" fmla="*/ 702 h 908"/>
                <a:gd name="T76" fmla="*/ 352 w 1077"/>
                <a:gd name="T77" fmla="*/ 812 h 908"/>
                <a:gd name="T78" fmla="*/ 436 w 1077"/>
                <a:gd name="T79" fmla="*/ 907 h 908"/>
                <a:gd name="T80" fmla="*/ 543 w 1077"/>
                <a:gd name="T81" fmla="*/ 840 h 908"/>
                <a:gd name="T82" fmla="*/ 558 w 1077"/>
                <a:gd name="T83" fmla="*/ 749 h 908"/>
                <a:gd name="T84" fmla="*/ 599 w 1077"/>
                <a:gd name="T85" fmla="*/ 677 h 908"/>
                <a:gd name="T86" fmla="*/ 599 w 1077"/>
                <a:gd name="T87" fmla="*/ 631 h 908"/>
                <a:gd name="T88" fmla="*/ 665 w 1077"/>
                <a:gd name="T89" fmla="*/ 641 h 908"/>
                <a:gd name="T90" fmla="*/ 680 w 1077"/>
                <a:gd name="T91" fmla="*/ 688 h 908"/>
                <a:gd name="T92" fmla="*/ 746 w 1077"/>
                <a:gd name="T93" fmla="*/ 677 h 908"/>
                <a:gd name="T94" fmla="*/ 824 w 1077"/>
                <a:gd name="T95" fmla="*/ 726 h 908"/>
                <a:gd name="T96" fmla="*/ 826 w 1077"/>
                <a:gd name="T97" fmla="*/ 661 h 908"/>
                <a:gd name="T98" fmla="*/ 824 w 1077"/>
                <a:gd name="T99" fmla="*/ 626 h 908"/>
                <a:gd name="T100" fmla="*/ 879 w 1077"/>
                <a:gd name="T101" fmla="*/ 627 h 908"/>
                <a:gd name="T102" fmla="*/ 850 w 1077"/>
                <a:gd name="T103" fmla="*/ 580 h 908"/>
                <a:gd name="T104" fmla="*/ 786 w 1077"/>
                <a:gd name="T105" fmla="*/ 548 h 908"/>
                <a:gd name="T106" fmla="*/ 803 w 1077"/>
                <a:gd name="T107" fmla="*/ 471 h 908"/>
                <a:gd name="T108" fmla="*/ 801 w 1077"/>
                <a:gd name="T109" fmla="*/ 423 h 908"/>
                <a:gd name="T110" fmla="*/ 854 w 1077"/>
                <a:gd name="T111" fmla="*/ 443 h 908"/>
                <a:gd name="T112" fmla="*/ 920 w 1077"/>
                <a:gd name="T113" fmla="*/ 464 h 908"/>
                <a:gd name="T114" fmla="*/ 982 w 1077"/>
                <a:gd name="T115" fmla="*/ 367 h 908"/>
                <a:gd name="T116" fmla="*/ 1021 w 1077"/>
                <a:gd name="T117" fmla="*/ 349 h 908"/>
                <a:gd name="T118" fmla="*/ 1064 w 1077"/>
                <a:gd name="T119" fmla="*/ 264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7" h="908">
                  <a:moveTo>
                    <a:pt x="1044" y="235"/>
                  </a:moveTo>
                  <a:cubicBezTo>
                    <a:pt x="1043" y="234"/>
                    <a:pt x="1042" y="233"/>
                    <a:pt x="1042" y="232"/>
                  </a:cubicBezTo>
                  <a:cubicBezTo>
                    <a:pt x="1039" y="230"/>
                    <a:pt x="1030" y="220"/>
                    <a:pt x="1054" y="205"/>
                  </a:cubicBezTo>
                  <a:cubicBezTo>
                    <a:pt x="1077" y="188"/>
                    <a:pt x="1054" y="196"/>
                    <a:pt x="1047" y="199"/>
                  </a:cubicBezTo>
                  <a:cubicBezTo>
                    <a:pt x="1045" y="199"/>
                    <a:pt x="1044" y="200"/>
                    <a:pt x="1043" y="200"/>
                  </a:cubicBezTo>
                  <a:cubicBezTo>
                    <a:pt x="983" y="199"/>
                    <a:pt x="983" y="199"/>
                    <a:pt x="983" y="199"/>
                  </a:cubicBezTo>
                  <a:cubicBezTo>
                    <a:pt x="983" y="199"/>
                    <a:pt x="944" y="200"/>
                    <a:pt x="939" y="199"/>
                  </a:cubicBezTo>
                  <a:cubicBezTo>
                    <a:pt x="936" y="198"/>
                    <a:pt x="925" y="185"/>
                    <a:pt x="919" y="177"/>
                  </a:cubicBezTo>
                  <a:cubicBezTo>
                    <a:pt x="916" y="173"/>
                    <a:pt x="911" y="171"/>
                    <a:pt x="907" y="173"/>
                  </a:cubicBezTo>
                  <a:cubicBezTo>
                    <a:pt x="900" y="175"/>
                    <a:pt x="892" y="178"/>
                    <a:pt x="889" y="177"/>
                  </a:cubicBezTo>
                  <a:cubicBezTo>
                    <a:pt x="884" y="176"/>
                    <a:pt x="847" y="165"/>
                    <a:pt x="847" y="158"/>
                  </a:cubicBezTo>
                  <a:cubicBezTo>
                    <a:pt x="847" y="152"/>
                    <a:pt x="837" y="150"/>
                    <a:pt x="827" y="150"/>
                  </a:cubicBezTo>
                  <a:cubicBezTo>
                    <a:pt x="818" y="150"/>
                    <a:pt x="813" y="155"/>
                    <a:pt x="803" y="157"/>
                  </a:cubicBezTo>
                  <a:cubicBezTo>
                    <a:pt x="797" y="159"/>
                    <a:pt x="788" y="158"/>
                    <a:pt x="782" y="158"/>
                  </a:cubicBezTo>
                  <a:cubicBezTo>
                    <a:pt x="779" y="158"/>
                    <a:pt x="776" y="156"/>
                    <a:pt x="774" y="153"/>
                  </a:cubicBezTo>
                  <a:cubicBezTo>
                    <a:pt x="770" y="148"/>
                    <a:pt x="770" y="148"/>
                    <a:pt x="770" y="148"/>
                  </a:cubicBezTo>
                  <a:cubicBezTo>
                    <a:pt x="770" y="148"/>
                    <a:pt x="769" y="149"/>
                    <a:pt x="769" y="149"/>
                  </a:cubicBezTo>
                  <a:cubicBezTo>
                    <a:pt x="768" y="149"/>
                    <a:pt x="768" y="150"/>
                    <a:pt x="768" y="150"/>
                  </a:cubicBezTo>
                  <a:cubicBezTo>
                    <a:pt x="765" y="154"/>
                    <a:pt x="750" y="177"/>
                    <a:pt x="740" y="177"/>
                  </a:cubicBezTo>
                  <a:cubicBezTo>
                    <a:pt x="729" y="177"/>
                    <a:pt x="718" y="176"/>
                    <a:pt x="709" y="170"/>
                  </a:cubicBezTo>
                  <a:cubicBezTo>
                    <a:pt x="700" y="165"/>
                    <a:pt x="666" y="160"/>
                    <a:pt x="656" y="153"/>
                  </a:cubicBezTo>
                  <a:cubicBezTo>
                    <a:pt x="646" y="146"/>
                    <a:pt x="656" y="140"/>
                    <a:pt x="656" y="134"/>
                  </a:cubicBezTo>
                  <a:cubicBezTo>
                    <a:pt x="656" y="129"/>
                    <a:pt x="650" y="94"/>
                    <a:pt x="649" y="86"/>
                  </a:cubicBezTo>
                  <a:cubicBezTo>
                    <a:pt x="648" y="85"/>
                    <a:pt x="648" y="85"/>
                    <a:pt x="647" y="84"/>
                  </a:cubicBezTo>
                  <a:cubicBezTo>
                    <a:pt x="627" y="61"/>
                    <a:pt x="627" y="61"/>
                    <a:pt x="627" y="61"/>
                  </a:cubicBezTo>
                  <a:cubicBezTo>
                    <a:pt x="626" y="60"/>
                    <a:pt x="625" y="59"/>
                    <a:pt x="623" y="59"/>
                  </a:cubicBezTo>
                  <a:cubicBezTo>
                    <a:pt x="620" y="59"/>
                    <a:pt x="613" y="59"/>
                    <a:pt x="604" y="59"/>
                  </a:cubicBezTo>
                  <a:cubicBezTo>
                    <a:pt x="592" y="60"/>
                    <a:pt x="596" y="62"/>
                    <a:pt x="566" y="54"/>
                  </a:cubicBezTo>
                  <a:cubicBezTo>
                    <a:pt x="536" y="46"/>
                    <a:pt x="557" y="33"/>
                    <a:pt x="556" y="30"/>
                  </a:cubicBezTo>
                  <a:cubicBezTo>
                    <a:pt x="555" y="27"/>
                    <a:pt x="543" y="3"/>
                    <a:pt x="540" y="1"/>
                  </a:cubicBezTo>
                  <a:cubicBezTo>
                    <a:pt x="537" y="0"/>
                    <a:pt x="521" y="8"/>
                    <a:pt x="517" y="10"/>
                  </a:cubicBezTo>
                  <a:cubicBezTo>
                    <a:pt x="517" y="10"/>
                    <a:pt x="517" y="10"/>
                    <a:pt x="516" y="11"/>
                  </a:cubicBezTo>
                  <a:cubicBezTo>
                    <a:pt x="513" y="14"/>
                    <a:pt x="494" y="31"/>
                    <a:pt x="490" y="31"/>
                  </a:cubicBezTo>
                  <a:cubicBezTo>
                    <a:pt x="486" y="31"/>
                    <a:pt x="467" y="31"/>
                    <a:pt x="461" y="31"/>
                  </a:cubicBezTo>
                  <a:cubicBezTo>
                    <a:pt x="454" y="31"/>
                    <a:pt x="465" y="59"/>
                    <a:pt x="468" y="64"/>
                  </a:cubicBezTo>
                  <a:cubicBezTo>
                    <a:pt x="471" y="68"/>
                    <a:pt x="478" y="80"/>
                    <a:pt x="482" y="86"/>
                  </a:cubicBezTo>
                  <a:cubicBezTo>
                    <a:pt x="483" y="88"/>
                    <a:pt x="482" y="90"/>
                    <a:pt x="481" y="92"/>
                  </a:cubicBezTo>
                  <a:cubicBezTo>
                    <a:pt x="472" y="99"/>
                    <a:pt x="451" y="117"/>
                    <a:pt x="442" y="117"/>
                  </a:cubicBezTo>
                  <a:cubicBezTo>
                    <a:pt x="434" y="117"/>
                    <a:pt x="429" y="113"/>
                    <a:pt x="427" y="111"/>
                  </a:cubicBezTo>
                  <a:cubicBezTo>
                    <a:pt x="426" y="111"/>
                    <a:pt x="425" y="110"/>
                    <a:pt x="425" y="109"/>
                  </a:cubicBezTo>
                  <a:cubicBezTo>
                    <a:pt x="422" y="96"/>
                    <a:pt x="422" y="96"/>
                    <a:pt x="422" y="96"/>
                  </a:cubicBezTo>
                  <a:cubicBezTo>
                    <a:pt x="421" y="92"/>
                    <a:pt x="415" y="91"/>
                    <a:pt x="413" y="95"/>
                  </a:cubicBezTo>
                  <a:cubicBezTo>
                    <a:pt x="413" y="95"/>
                    <a:pt x="413" y="95"/>
                    <a:pt x="413" y="95"/>
                  </a:cubicBezTo>
                  <a:cubicBezTo>
                    <a:pt x="413" y="95"/>
                    <a:pt x="412" y="96"/>
                    <a:pt x="412" y="96"/>
                  </a:cubicBezTo>
                  <a:cubicBezTo>
                    <a:pt x="412" y="97"/>
                    <a:pt x="412" y="97"/>
                    <a:pt x="412" y="97"/>
                  </a:cubicBezTo>
                  <a:cubicBezTo>
                    <a:pt x="406" y="118"/>
                    <a:pt x="406" y="118"/>
                    <a:pt x="406" y="118"/>
                  </a:cubicBezTo>
                  <a:cubicBezTo>
                    <a:pt x="405" y="120"/>
                    <a:pt x="403" y="122"/>
                    <a:pt x="401" y="122"/>
                  </a:cubicBezTo>
                  <a:cubicBezTo>
                    <a:pt x="394" y="124"/>
                    <a:pt x="376" y="127"/>
                    <a:pt x="374" y="127"/>
                  </a:cubicBezTo>
                  <a:cubicBezTo>
                    <a:pt x="371" y="127"/>
                    <a:pt x="360" y="140"/>
                    <a:pt x="355" y="146"/>
                  </a:cubicBezTo>
                  <a:cubicBezTo>
                    <a:pt x="354" y="147"/>
                    <a:pt x="354" y="150"/>
                    <a:pt x="355" y="152"/>
                  </a:cubicBezTo>
                  <a:cubicBezTo>
                    <a:pt x="363" y="171"/>
                    <a:pt x="363" y="171"/>
                    <a:pt x="363" y="171"/>
                  </a:cubicBezTo>
                  <a:cubicBezTo>
                    <a:pt x="365" y="175"/>
                    <a:pt x="361" y="180"/>
                    <a:pt x="357" y="179"/>
                  </a:cubicBezTo>
                  <a:cubicBezTo>
                    <a:pt x="344" y="177"/>
                    <a:pt x="325" y="173"/>
                    <a:pt x="322" y="170"/>
                  </a:cubicBezTo>
                  <a:cubicBezTo>
                    <a:pt x="319" y="166"/>
                    <a:pt x="316" y="181"/>
                    <a:pt x="312" y="188"/>
                  </a:cubicBezTo>
                  <a:cubicBezTo>
                    <a:pt x="309" y="195"/>
                    <a:pt x="294" y="198"/>
                    <a:pt x="292" y="195"/>
                  </a:cubicBezTo>
                  <a:cubicBezTo>
                    <a:pt x="290" y="192"/>
                    <a:pt x="288" y="184"/>
                    <a:pt x="287" y="180"/>
                  </a:cubicBezTo>
                  <a:cubicBezTo>
                    <a:pt x="286" y="178"/>
                    <a:pt x="285" y="177"/>
                    <a:pt x="283" y="176"/>
                  </a:cubicBezTo>
                  <a:cubicBezTo>
                    <a:pt x="279" y="175"/>
                    <a:pt x="279" y="175"/>
                    <a:pt x="279" y="175"/>
                  </a:cubicBezTo>
                  <a:cubicBezTo>
                    <a:pt x="275" y="173"/>
                    <a:pt x="274" y="168"/>
                    <a:pt x="277" y="165"/>
                  </a:cubicBezTo>
                  <a:cubicBezTo>
                    <a:pt x="277" y="165"/>
                    <a:pt x="277" y="165"/>
                    <a:pt x="277" y="165"/>
                  </a:cubicBezTo>
                  <a:cubicBezTo>
                    <a:pt x="284" y="159"/>
                    <a:pt x="257" y="149"/>
                    <a:pt x="250" y="146"/>
                  </a:cubicBezTo>
                  <a:cubicBezTo>
                    <a:pt x="249" y="145"/>
                    <a:pt x="248" y="145"/>
                    <a:pt x="247" y="146"/>
                  </a:cubicBezTo>
                  <a:cubicBezTo>
                    <a:pt x="213" y="154"/>
                    <a:pt x="213" y="154"/>
                    <a:pt x="213" y="154"/>
                  </a:cubicBezTo>
                  <a:cubicBezTo>
                    <a:pt x="213" y="154"/>
                    <a:pt x="212" y="154"/>
                    <a:pt x="212" y="154"/>
                  </a:cubicBezTo>
                  <a:cubicBezTo>
                    <a:pt x="210" y="154"/>
                    <a:pt x="203" y="154"/>
                    <a:pt x="200" y="153"/>
                  </a:cubicBezTo>
                  <a:cubicBezTo>
                    <a:pt x="197" y="152"/>
                    <a:pt x="168" y="136"/>
                    <a:pt x="162" y="133"/>
                  </a:cubicBezTo>
                  <a:cubicBezTo>
                    <a:pt x="157" y="130"/>
                    <a:pt x="141" y="110"/>
                    <a:pt x="137" y="99"/>
                  </a:cubicBezTo>
                  <a:cubicBezTo>
                    <a:pt x="132" y="88"/>
                    <a:pt x="115" y="59"/>
                    <a:pt x="113" y="50"/>
                  </a:cubicBezTo>
                  <a:cubicBezTo>
                    <a:pt x="110" y="41"/>
                    <a:pt x="101" y="27"/>
                    <a:pt x="97" y="27"/>
                  </a:cubicBezTo>
                  <a:cubicBezTo>
                    <a:pt x="94" y="27"/>
                    <a:pt x="72" y="27"/>
                    <a:pt x="68" y="27"/>
                  </a:cubicBezTo>
                  <a:cubicBezTo>
                    <a:pt x="64" y="27"/>
                    <a:pt x="57" y="21"/>
                    <a:pt x="53" y="18"/>
                  </a:cubicBezTo>
                  <a:cubicBezTo>
                    <a:pt x="52" y="17"/>
                    <a:pt x="50" y="17"/>
                    <a:pt x="48" y="17"/>
                  </a:cubicBezTo>
                  <a:cubicBezTo>
                    <a:pt x="40" y="20"/>
                    <a:pt x="15" y="26"/>
                    <a:pt x="8" y="30"/>
                  </a:cubicBezTo>
                  <a:cubicBezTo>
                    <a:pt x="0" y="34"/>
                    <a:pt x="12" y="62"/>
                    <a:pt x="8" y="67"/>
                  </a:cubicBezTo>
                  <a:cubicBezTo>
                    <a:pt x="5" y="73"/>
                    <a:pt x="25" y="85"/>
                    <a:pt x="26" y="87"/>
                  </a:cubicBezTo>
                  <a:cubicBezTo>
                    <a:pt x="28" y="89"/>
                    <a:pt x="31" y="102"/>
                    <a:pt x="32" y="108"/>
                  </a:cubicBezTo>
                  <a:cubicBezTo>
                    <a:pt x="32" y="109"/>
                    <a:pt x="32" y="111"/>
                    <a:pt x="31" y="112"/>
                  </a:cubicBezTo>
                  <a:cubicBezTo>
                    <a:pt x="26" y="119"/>
                    <a:pt x="8" y="143"/>
                    <a:pt x="8" y="145"/>
                  </a:cubicBezTo>
                  <a:cubicBezTo>
                    <a:pt x="8" y="161"/>
                    <a:pt x="8" y="161"/>
                    <a:pt x="8" y="161"/>
                  </a:cubicBezTo>
                  <a:cubicBezTo>
                    <a:pt x="8" y="162"/>
                    <a:pt x="9" y="163"/>
                    <a:pt x="9" y="164"/>
                  </a:cubicBezTo>
                  <a:cubicBezTo>
                    <a:pt x="23" y="188"/>
                    <a:pt x="23" y="188"/>
                    <a:pt x="23" y="188"/>
                  </a:cubicBezTo>
                  <a:cubicBezTo>
                    <a:pt x="29" y="187"/>
                    <a:pt x="34" y="187"/>
                    <a:pt x="36" y="187"/>
                  </a:cubicBezTo>
                  <a:cubicBezTo>
                    <a:pt x="37" y="187"/>
                    <a:pt x="37" y="187"/>
                    <a:pt x="38" y="187"/>
                  </a:cubicBezTo>
                  <a:cubicBezTo>
                    <a:pt x="75" y="202"/>
                    <a:pt x="75" y="202"/>
                    <a:pt x="75" y="202"/>
                  </a:cubicBezTo>
                  <a:cubicBezTo>
                    <a:pt x="76" y="202"/>
                    <a:pt x="77" y="203"/>
                    <a:pt x="77" y="204"/>
                  </a:cubicBezTo>
                  <a:cubicBezTo>
                    <a:pt x="107" y="255"/>
                    <a:pt x="107" y="255"/>
                    <a:pt x="107" y="255"/>
                  </a:cubicBezTo>
                  <a:cubicBezTo>
                    <a:pt x="107" y="255"/>
                    <a:pt x="107" y="255"/>
                    <a:pt x="107" y="255"/>
                  </a:cubicBezTo>
                  <a:cubicBezTo>
                    <a:pt x="121" y="294"/>
                    <a:pt x="121" y="294"/>
                    <a:pt x="121" y="294"/>
                  </a:cubicBezTo>
                  <a:cubicBezTo>
                    <a:pt x="121" y="294"/>
                    <a:pt x="122" y="295"/>
                    <a:pt x="122" y="295"/>
                  </a:cubicBezTo>
                  <a:cubicBezTo>
                    <a:pt x="138" y="311"/>
                    <a:pt x="138" y="311"/>
                    <a:pt x="138" y="311"/>
                  </a:cubicBezTo>
                  <a:cubicBezTo>
                    <a:pt x="140" y="313"/>
                    <a:pt x="139" y="317"/>
                    <a:pt x="137" y="318"/>
                  </a:cubicBezTo>
                  <a:cubicBezTo>
                    <a:pt x="128" y="322"/>
                    <a:pt x="113" y="330"/>
                    <a:pt x="113" y="332"/>
                  </a:cubicBezTo>
                  <a:cubicBezTo>
                    <a:pt x="113" y="335"/>
                    <a:pt x="127" y="353"/>
                    <a:pt x="131" y="358"/>
                  </a:cubicBezTo>
                  <a:cubicBezTo>
                    <a:pt x="135" y="364"/>
                    <a:pt x="142" y="410"/>
                    <a:pt x="142" y="410"/>
                  </a:cubicBezTo>
                  <a:cubicBezTo>
                    <a:pt x="152" y="463"/>
                    <a:pt x="152" y="463"/>
                    <a:pt x="152" y="463"/>
                  </a:cubicBezTo>
                  <a:cubicBezTo>
                    <a:pt x="152" y="464"/>
                    <a:pt x="152" y="464"/>
                    <a:pt x="152" y="464"/>
                  </a:cubicBezTo>
                  <a:cubicBezTo>
                    <a:pt x="152" y="525"/>
                    <a:pt x="152" y="525"/>
                    <a:pt x="152" y="525"/>
                  </a:cubicBezTo>
                  <a:cubicBezTo>
                    <a:pt x="152" y="568"/>
                    <a:pt x="152" y="568"/>
                    <a:pt x="152" y="568"/>
                  </a:cubicBezTo>
                  <a:cubicBezTo>
                    <a:pt x="152" y="569"/>
                    <a:pt x="152" y="569"/>
                    <a:pt x="152" y="570"/>
                  </a:cubicBezTo>
                  <a:cubicBezTo>
                    <a:pt x="144" y="583"/>
                    <a:pt x="144" y="583"/>
                    <a:pt x="144" y="583"/>
                  </a:cubicBezTo>
                  <a:cubicBezTo>
                    <a:pt x="144" y="583"/>
                    <a:pt x="144" y="583"/>
                    <a:pt x="143" y="583"/>
                  </a:cubicBezTo>
                  <a:cubicBezTo>
                    <a:pt x="152" y="640"/>
                    <a:pt x="152" y="640"/>
                    <a:pt x="152" y="640"/>
                  </a:cubicBezTo>
                  <a:cubicBezTo>
                    <a:pt x="152" y="642"/>
                    <a:pt x="153" y="643"/>
                    <a:pt x="154" y="645"/>
                  </a:cubicBezTo>
                  <a:cubicBezTo>
                    <a:pt x="159" y="652"/>
                    <a:pt x="159" y="652"/>
                    <a:pt x="159" y="652"/>
                  </a:cubicBezTo>
                  <a:cubicBezTo>
                    <a:pt x="165" y="660"/>
                    <a:pt x="178" y="656"/>
                    <a:pt x="178" y="645"/>
                  </a:cubicBezTo>
                  <a:cubicBezTo>
                    <a:pt x="178" y="642"/>
                    <a:pt x="180" y="639"/>
                    <a:pt x="182" y="637"/>
                  </a:cubicBezTo>
                  <a:cubicBezTo>
                    <a:pt x="199" y="622"/>
                    <a:pt x="199" y="622"/>
                    <a:pt x="199" y="622"/>
                  </a:cubicBezTo>
                  <a:cubicBezTo>
                    <a:pt x="199" y="622"/>
                    <a:pt x="200" y="622"/>
                    <a:pt x="200" y="621"/>
                  </a:cubicBezTo>
                  <a:cubicBezTo>
                    <a:pt x="215" y="612"/>
                    <a:pt x="215" y="612"/>
                    <a:pt x="215" y="612"/>
                  </a:cubicBezTo>
                  <a:cubicBezTo>
                    <a:pt x="219" y="610"/>
                    <a:pt x="225" y="610"/>
                    <a:pt x="229" y="614"/>
                  </a:cubicBezTo>
                  <a:cubicBezTo>
                    <a:pt x="237" y="624"/>
                    <a:pt x="251" y="640"/>
                    <a:pt x="252" y="643"/>
                  </a:cubicBezTo>
                  <a:cubicBezTo>
                    <a:pt x="254" y="647"/>
                    <a:pt x="245" y="661"/>
                    <a:pt x="240" y="670"/>
                  </a:cubicBezTo>
                  <a:cubicBezTo>
                    <a:pt x="236" y="677"/>
                    <a:pt x="248" y="692"/>
                    <a:pt x="254" y="699"/>
                  </a:cubicBezTo>
                  <a:cubicBezTo>
                    <a:pt x="255" y="701"/>
                    <a:pt x="258" y="702"/>
                    <a:pt x="260" y="702"/>
                  </a:cubicBezTo>
                  <a:cubicBezTo>
                    <a:pt x="272" y="704"/>
                    <a:pt x="305" y="709"/>
                    <a:pt x="305" y="715"/>
                  </a:cubicBezTo>
                  <a:cubicBezTo>
                    <a:pt x="305" y="723"/>
                    <a:pt x="349" y="782"/>
                    <a:pt x="352" y="789"/>
                  </a:cubicBezTo>
                  <a:cubicBezTo>
                    <a:pt x="355" y="795"/>
                    <a:pt x="348" y="803"/>
                    <a:pt x="352" y="812"/>
                  </a:cubicBezTo>
                  <a:cubicBezTo>
                    <a:pt x="356" y="821"/>
                    <a:pt x="368" y="827"/>
                    <a:pt x="388" y="839"/>
                  </a:cubicBezTo>
                  <a:cubicBezTo>
                    <a:pt x="408" y="851"/>
                    <a:pt x="394" y="879"/>
                    <a:pt x="394" y="882"/>
                  </a:cubicBezTo>
                  <a:cubicBezTo>
                    <a:pt x="394" y="885"/>
                    <a:pt x="424" y="908"/>
                    <a:pt x="436" y="907"/>
                  </a:cubicBezTo>
                  <a:cubicBezTo>
                    <a:pt x="447" y="906"/>
                    <a:pt x="478" y="893"/>
                    <a:pt x="499" y="889"/>
                  </a:cubicBezTo>
                  <a:cubicBezTo>
                    <a:pt x="520" y="884"/>
                    <a:pt x="513" y="887"/>
                    <a:pt x="532" y="878"/>
                  </a:cubicBezTo>
                  <a:cubicBezTo>
                    <a:pt x="551" y="868"/>
                    <a:pt x="545" y="852"/>
                    <a:pt x="543" y="840"/>
                  </a:cubicBezTo>
                  <a:cubicBezTo>
                    <a:pt x="541" y="828"/>
                    <a:pt x="532" y="782"/>
                    <a:pt x="532" y="779"/>
                  </a:cubicBezTo>
                  <a:cubicBezTo>
                    <a:pt x="532" y="776"/>
                    <a:pt x="551" y="756"/>
                    <a:pt x="556" y="751"/>
                  </a:cubicBezTo>
                  <a:cubicBezTo>
                    <a:pt x="557" y="751"/>
                    <a:pt x="558" y="750"/>
                    <a:pt x="558" y="749"/>
                  </a:cubicBezTo>
                  <a:cubicBezTo>
                    <a:pt x="561" y="744"/>
                    <a:pt x="574" y="722"/>
                    <a:pt x="587" y="707"/>
                  </a:cubicBezTo>
                  <a:cubicBezTo>
                    <a:pt x="602" y="691"/>
                    <a:pt x="587" y="694"/>
                    <a:pt x="587" y="690"/>
                  </a:cubicBezTo>
                  <a:cubicBezTo>
                    <a:pt x="587" y="685"/>
                    <a:pt x="598" y="676"/>
                    <a:pt x="599" y="677"/>
                  </a:cubicBezTo>
                  <a:cubicBezTo>
                    <a:pt x="600" y="677"/>
                    <a:pt x="607" y="666"/>
                    <a:pt x="611" y="658"/>
                  </a:cubicBezTo>
                  <a:cubicBezTo>
                    <a:pt x="614" y="654"/>
                    <a:pt x="613" y="649"/>
                    <a:pt x="610" y="645"/>
                  </a:cubicBezTo>
                  <a:cubicBezTo>
                    <a:pt x="606" y="641"/>
                    <a:pt x="600" y="634"/>
                    <a:pt x="599" y="631"/>
                  </a:cubicBezTo>
                  <a:cubicBezTo>
                    <a:pt x="597" y="625"/>
                    <a:pt x="635" y="622"/>
                    <a:pt x="639" y="622"/>
                  </a:cubicBezTo>
                  <a:cubicBezTo>
                    <a:pt x="640" y="622"/>
                    <a:pt x="649" y="623"/>
                    <a:pt x="657" y="625"/>
                  </a:cubicBezTo>
                  <a:cubicBezTo>
                    <a:pt x="665" y="626"/>
                    <a:pt x="669" y="634"/>
                    <a:pt x="665" y="641"/>
                  </a:cubicBezTo>
                  <a:cubicBezTo>
                    <a:pt x="661" y="648"/>
                    <a:pt x="657" y="656"/>
                    <a:pt x="657" y="658"/>
                  </a:cubicBezTo>
                  <a:cubicBezTo>
                    <a:pt x="657" y="661"/>
                    <a:pt x="669" y="672"/>
                    <a:pt x="676" y="678"/>
                  </a:cubicBezTo>
                  <a:cubicBezTo>
                    <a:pt x="679" y="681"/>
                    <a:pt x="680" y="684"/>
                    <a:pt x="680" y="688"/>
                  </a:cubicBezTo>
                  <a:cubicBezTo>
                    <a:pt x="679" y="695"/>
                    <a:pt x="678" y="706"/>
                    <a:pt x="680" y="709"/>
                  </a:cubicBezTo>
                  <a:cubicBezTo>
                    <a:pt x="684" y="712"/>
                    <a:pt x="712" y="710"/>
                    <a:pt x="723" y="707"/>
                  </a:cubicBezTo>
                  <a:cubicBezTo>
                    <a:pt x="734" y="705"/>
                    <a:pt x="745" y="682"/>
                    <a:pt x="746" y="677"/>
                  </a:cubicBezTo>
                  <a:cubicBezTo>
                    <a:pt x="747" y="671"/>
                    <a:pt x="770" y="705"/>
                    <a:pt x="771" y="710"/>
                  </a:cubicBezTo>
                  <a:cubicBezTo>
                    <a:pt x="772" y="714"/>
                    <a:pt x="788" y="729"/>
                    <a:pt x="792" y="730"/>
                  </a:cubicBezTo>
                  <a:cubicBezTo>
                    <a:pt x="797" y="732"/>
                    <a:pt x="812" y="729"/>
                    <a:pt x="824" y="726"/>
                  </a:cubicBezTo>
                  <a:cubicBezTo>
                    <a:pt x="836" y="723"/>
                    <a:pt x="867" y="712"/>
                    <a:pt x="870" y="705"/>
                  </a:cubicBezTo>
                  <a:cubicBezTo>
                    <a:pt x="874" y="699"/>
                    <a:pt x="863" y="682"/>
                    <a:pt x="859" y="677"/>
                  </a:cubicBezTo>
                  <a:cubicBezTo>
                    <a:pt x="856" y="671"/>
                    <a:pt x="833" y="663"/>
                    <a:pt x="826" y="661"/>
                  </a:cubicBezTo>
                  <a:cubicBezTo>
                    <a:pt x="820" y="659"/>
                    <a:pt x="820" y="656"/>
                    <a:pt x="816" y="648"/>
                  </a:cubicBezTo>
                  <a:cubicBezTo>
                    <a:pt x="815" y="644"/>
                    <a:pt x="815" y="639"/>
                    <a:pt x="816" y="634"/>
                  </a:cubicBezTo>
                  <a:cubicBezTo>
                    <a:pt x="817" y="630"/>
                    <a:pt x="820" y="627"/>
                    <a:pt x="824" y="626"/>
                  </a:cubicBezTo>
                  <a:cubicBezTo>
                    <a:pt x="842" y="620"/>
                    <a:pt x="842" y="620"/>
                    <a:pt x="842" y="620"/>
                  </a:cubicBezTo>
                  <a:cubicBezTo>
                    <a:pt x="844" y="620"/>
                    <a:pt x="846" y="620"/>
                    <a:pt x="848" y="620"/>
                  </a:cubicBezTo>
                  <a:cubicBezTo>
                    <a:pt x="855" y="622"/>
                    <a:pt x="873" y="627"/>
                    <a:pt x="879" y="627"/>
                  </a:cubicBezTo>
                  <a:cubicBezTo>
                    <a:pt x="887" y="627"/>
                    <a:pt x="876" y="612"/>
                    <a:pt x="874" y="602"/>
                  </a:cubicBezTo>
                  <a:cubicBezTo>
                    <a:pt x="872" y="594"/>
                    <a:pt x="860" y="585"/>
                    <a:pt x="855" y="581"/>
                  </a:cubicBezTo>
                  <a:cubicBezTo>
                    <a:pt x="853" y="581"/>
                    <a:pt x="852" y="580"/>
                    <a:pt x="850" y="580"/>
                  </a:cubicBezTo>
                  <a:cubicBezTo>
                    <a:pt x="843" y="578"/>
                    <a:pt x="820" y="574"/>
                    <a:pt x="818" y="573"/>
                  </a:cubicBezTo>
                  <a:cubicBezTo>
                    <a:pt x="814" y="572"/>
                    <a:pt x="811" y="569"/>
                    <a:pt x="807" y="565"/>
                  </a:cubicBezTo>
                  <a:cubicBezTo>
                    <a:pt x="802" y="560"/>
                    <a:pt x="793" y="553"/>
                    <a:pt x="786" y="548"/>
                  </a:cubicBezTo>
                  <a:cubicBezTo>
                    <a:pt x="778" y="544"/>
                    <a:pt x="776" y="537"/>
                    <a:pt x="766" y="525"/>
                  </a:cubicBezTo>
                  <a:cubicBezTo>
                    <a:pt x="756" y="513"/>
                    <a:pt x="767" y="502"/>
                    <a:pt x="767" y="499"/>
                  </a:cubicBezTo>
                  <a:cubicBezTo>
                    <a:pt x="767" y="496"/>
                    <a:pt x="799" y="477"/>
                    <a:pt x="803" y="471"/>
                  </a:cubicBezTo>
                  <a:cubicBezTo>
                    <a:pt x="806" y="468"/>
                    <a:pt x="803" y="465"/>
                    <a:pt x="800" y="462"/>
                  </a:cubicBezTo>
                  <a:cubicBezTo>
                    <a:pt x="797" y="459"/>
                    <a:pt x="796" y="455"/>
                    <a:pt x="797" y="452"/>
                  </a:cubicBezTo>
                  <a:cubicBezTo>
                    <a:pt x="798" y="443"/>
                    <a:pt x="801" y="428"/>
                    <a:pt x="801" y="423"/>
                  </a:cubicBezTo>
                  <a:cubicBezTo>
                    <a:pt x="801" y="416"/>
                    <a:pt x="816" y="430"/>
                    <a:pt x="824" y="431"/>
                  </a:cubicBezTo>
                  <a:cubicBezTo>
                    <a:pt x="829" y="431"/>
                    <a:pt x="836" y="437"/>
                    <a:pt x="841" y="442"/>
                  </a:cubicBezTo>
                  <a:cubicBezTo>
                    <a:pt x="845" y="445"/>
                    <a:pt x="850" y="445"/>
                    <a:pt x="854" y="443"/>
                  </a:cubicBezTo>
                  <a:cubicBezTo>
                    <a:pt x="864" y="437"/>
                    <a:pt x="864" y="437"/>
                    <a:pt x="864" y="437"/>
                  </a:cubicBezTo>
                  <a:cubicBezTo>
                    <a:pt x="868" y="435"/>
                    <a:pt x="873" y="435"/>
                    <a:pt x="876" y="437"/>
                  </a:cubicBezTo>
                  <a:cubicBezTo>
                    <a:pt x="887" y="446"/>
                    <a:pt x="911" y="463"/>
                    <a:pt x="920" y="464"/>
                  </a:cubicBezTo>
                  <a:cubicBezTo>
                    <a:pt x="931" y="465"/>
                    <a:pt x="938" y="455"/>
                    <a:pt x="940" y="445"/>
                  </a:cubicBezTo>
                  <a:cubicBezTo>
                    <a:pt x="943" y="435"/>
                    <a:pt x="958" y="410"/>
                    <a:pt x="965" y="396"/>
                  </a:cubicBezTo>
                  <a:cubicBezTo>
                    <a:pt x="971" y="381"/>
                    <a:pt x="979" y="373"/>
                    <a:pt x="982" y="367"/>
                  </a:cubicBezTo>
                  <a:cubicBezTo>
                    <a:pt x="985" y="362"/>
                    <a:pt x="989" y="371"/>
                    <a:pt x="1000" y="374"/>
                  </a:cubicBezTo>
                  <a:cubicBezTo>
                    <a:pt x="1009" y="375"/>
                    <a:pt x="1018" y="358"/>
                    <a:pt x="1020" y="352"/>
                  </a:cubicBezTo>
                  <a:cubicBezTo>
                    <a:pt x="1020" y="351"/>
                    <a:pt x="1021" y="350"/>
                    <a:pt x="1021" y="349"/>
                  </a:cubicBezTo>
                  <a:cubicBezTo>
                    <a:pt x="1022" y="341"/>
                    <a:pt x="1025" y="304"/>
                    <a:pt x="1028" y="302"/>
                  </a:cubicBezTo>
                  <a:cubicBezTo>
                    <a:pt x="1032" y="300"/>
                    <a:pt x="1044" y="291"/>
                    <a:pt x="1057" y="281"/>
                  </a:cubicBezTo>
                  <a:cubicBezTo>
                    <a:pt x="1070" y="272"/>
                    <a:pt x="1064" y="264"/>
                    <a:pt x="1064" y="264"/>
                  </a:cubicBezTo>
                  <a:lnTo>
                    <a:pt x="1044" y="23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p:cNvSpPr>
            <p:nvPr/>
          </p:nvSpPr>
          <p:spPr bwMode="auto">
            <a:xfrm>
              <a:off x="5249863" y="2628900"/>
              <a:ext cx="171450" cy="280988"/>
            </a:xfrm>
            <a:custGeom>
              <a:avLst/>
              <a:gdLst>
                <a:gd name="T0" fmla="*/ 31 w 280"/>
                <a:gd name="T1" fmla="*/ 241 h 457"/>
                <a:gd name="T2" fmla="*/ 73 w 280"/>
                <a:gd name="T3" fmla="*/ 297 h 457"/>
                <a:gd name="T4" fmla="*/ 74 w 280"/>
                <a:gd name="T5" fmla="*/ 299 h 457"/>
                <a:gd name="T6" fmla="*/ 83 w 280"/>
                <a:gd name="T7" fmla="*/ 359 h 457"/>
                <a:gd name="T8" fmla="*/ 75 w 280"/>
                <a:gd name="T9" fmla="*/ 402 h 457"/>
                <a:gd name="T10" fmla="*/ 116 w 280"/>
                <a:gd name="T11" fmla="*/ 431 h 457"/>
                <a:gd name="T12" fmla="*/ 157 w 280"/>
                <a:gd name="T13" fmla="*/ 456 h 457"/>
                <a:gd name="T14" fmla="*/ 163 w 280"/>
                <a:gd name="T15" fmla="*/ 456 h 457"/>
                <a:gd name="T16" fmla="*/ 182 w 280"/>
                <a:gd name="T17" fmla="*/ 429 h 457"/>
                <a:gd name="T18" fmla="*/ 220 w 280"/>
                <a:gd name="T19" fmla="*/ 394 h 457"/>
                <a:gd name="T20" fmla="*/ 220 w 280"/>
                <a:gd name="T21" fmla="*/ 361 h 457"/>
                <a:gd name="T22" fmla="*/ 190 w 280"/>
                <a:gd name="T23" fmla="*/ 341 h 457"/>
                <a:gd name="T24" fmla="*/ 178 w 280"/>
                <a:gd name="T25" fmla="*/ 311 h 457"/>
                <a:gd name="T26" fmla="*/ 182 w 280"/>
                <a:gd name="T27" fmla="*/ 290 h 457"/>
                <a:gd name="T28" fmla="*/ 182 w 280"/>
                <a:gd name="T29" fmla="*/ 289 h 457"/>
                <a:gd name="T30" fmla="*/ 189 w 280"/>
                <a:gd name="T31" fmla="*/ 247 h 457"/>
                <a:gd name="T32" fmla="*/ 196 w 280"/>
                <a:gd name="T33" fmla="*/ 243 h 457"/>
                <a:gd name="T34" fmla="*/ 225 w 280"/>
                <a:gd name="T35" fmla="*/ 251 h 457"/>
                <a:gd name="T36" fmla="*/ 226 w 280"/>
                <a:gd name="T37" fmla="*/ 251 h 457"/>
                <a:gd name="T38" fmla="*/ 248 w 280"/>
                <a:gd name="T39" fmla="*/ 264 h 457"/>
                <a:gd name="T40" fmla="*/ 255 w 280"/>
                <a:gd name="T41" fmla="*/ 241 h 457"/>
                <a:gd name="T42" fmla="*/ 250 w 280"/>
                <a:gd name="T43" fmla="*/ 213 h 457"/>
                <a:gd name="T44" fmla="*/ 258 w 280"/>
                <a:gd name="T45" fmla="*/ 198 h 457"/>
                <a:gd name="T46" fmla="*/ 278 w 280"/>
                <a:gd name="T47" fmla="*/ 183 h 457"/>
                <a:gd name="T48" fmla="*/ 262 w 280"/>
                <a:gd name="T49" fmla="*/ 154 h 457"/>
                <a:gd name="T50" fmla="*/ 256 w 280"/>
                <a:gd name="T51" fmla="*/ 150 h 457"/>
                <a:gd name="T52" fmla="*/ 203 w 280"/>
                <a:gd name="T53" fmla="*/ 137 h 457"/>
                <a:gd name="T54" fmla="*/ 185 w 280"/>
                <a:gd name="T55" fmla="*/ 128 h 457"/>
                <a:gd name="T56" fmla="*/ 181 w 280"/>
                <a:gd name="T57" fmla="*/ 108 h 457"/>
                <a:gd name="T58" fmla="*/ 198 w 280"/>
                <a:gd name="T59" fmla="*/ 88 h 457"/>
                <a:gd name="T60" fmla="*/ 201 w 280"/>
                <a:gd name="T61" fmla="*/ 84 h 457"/>
                <a:gd name="T62" fmla="*/ 212 w 280"/>
                <a:gd name="T63" fmla="*/ 55 h 457"/>
                <a:gd name="T64" fmla="*/ 212 w 280"/>
                <a:gd name="T65" fmla="*/ 46 h 457"/>
                <a:gd name="T66" fmla="*/ 200 w 280"/>
                <a:gd name="T67" fmla="*/ 12 h 457"/>
                <a:gd name="T68" fmla="*/ 181 w 280"/>
                <a:gd name="T69" fmla="*/ 4 h 457"/>
                <a:gd name="T70" fmla="*/ 164 w 280"/>
                <a:gd name="T71" fmla="*/ 14 h 457"/>
                <a:gd name="T72" fmla="*/ 158 w 280"/>
                <a:gd name="T73" fmla="*/ 16 h 457"/>
                <a:gd name="T74" fmla="*/ 144 w 280"/>
                <a:gd name="T75" fmla="*/ 29 h 457"/>
                <a:gd name="T76" fmla="*/ 144 w 280"/>
                <a:gd name="T77" fmla="*/ 34 h 457"/>
                <a:gd name="T78" fmla="*/ 141 w 280"/>
                <a:gd name="T79" fmla="*/ 43 h 457"/>
                <a:gd name="T80" fmla="*/ 126 w 280"/>
                <a:gd name="T81" fmla="*/ 61 h 457"/>
                <a:gd name="T82" fmla="*/ 119 w 280"/>
                <a:gd name="T83" fmla="*/ 102 h 457"/>
                <a:gd name="T84" fmla="*/ 118 w 280"/>
                <a:gd name="T85" fmla="*/ 148 h 457"/>
                <a:gd name="T86" fmla="*/ 118 w 280"/>
                <a:gd name="T87" fmla="*/ 179 h 457"/>
                <a:gd name="T88" fmla="*/ 74 w 280"/>
                <a:gd name="T89" fmla="*/ 198 h 457"/>
                <a:gd name="T90" fmla="*/ 36 w 280"/>
                <a:gd name="T91" fmla="*/ 201 h 457"/>
                <a:gd name="T92" fmla="*/ 29 w 280"/>
                <a:gd name="T93" fmla="*/ 203 h 457"/>
                <a:gd name="T94" fmla="*/ 0 w 280"/>
                <a:gd name="T95" fmla="*/ 223 h 457"/>
                <a:gd name="T96" fmla="*/ 31 w 280"/>
                <a:gd name="T97" fmla="*/ 24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0" h="457">
                  <a:moveTo>
                    <a:pt x="31" y="241"/>
                  </a:moveTo>
                  <a:cubicBezTo>
                    <a:pt x="36" y="250"/>
                    <a:pt x="68" y="290"/>
                    <a:pt x="73" y="297"/>
                  </a:cubicBezTo>
                  <a:cubicBezTo>
                    <a:pt x="74" y="298"/>
                    <a:pt x="74" y="298"/>
                    <a:pt x="74" y="299"/>
                  </a:cubicBezTo>
                  <a:cubicBezTo>
                    <a:pt x="76" y="307"/>
                    <a:pt x="83" y="351"/>
                    <a:pt x="83" y="359"/>
                  </a:cubicBezTo>
                  <a:cubicBezTo>
                    <a:pt x="83" y="368"/>
                    <a:pt x="83" y="391"/>
                    <a:pt x="75" y="402"/>
                  </a:cubicBezTo>
                  <a:cubicBezTo>
                    <a:pt x="67" y="413"/>
                    <a:pt x="92" y="420"/>
                    <a:pt x="116" y="431"/>
                  </a:cubicBezTo>
                  <a:cubicBezTo>
                    <a:pt x="135" y="440"/>
                    <a:pt x="151" y="452"/>
                    <a:pt x="157" y="456"/>
                  </a:cubicBezTo>
                  <a:cubicBezTo>
                    <a:pt x="159" y="457"/>
                    <a:pt x="161" y="457"/>
                    <a:pt x="163" y="456"/>
                  </a:cubicBezTo>
                  <a:cubicBezTo>
                    <a:pt x="169" y="453"/>
                    <a:pt x="182" y="444"/>
                    <a:pt x="182" y="429"/>
                  </a:cubicBezTo>
                  <a:cubicBezTo>
                    <a:pt x="182" y="409"/>
                    <a:pt x="212" y="405"/>
                    <a:pt x="220" y="394"/>
                  </a:cubicBezTo>
                  <a:cubicBezTo>
                    <a:pt x="228" y="383"/>
                    <a:pt x="222" y="365"/>
                    <a:pt x="220" y="361"/>
                  </a:cubicBezTo>
                  <a:cubicBezTo>
                    <a:pt x="218" y="357"/>
                    <a:pt x="201" y="348"/>
                    <a:pt x="190" y="341"/>
                  </a:cubicBezTo>
                  <a:cubicBezTo>
                    <a:pt x="179" y="335"/>
                    <a:pt x="178" y="321"/>
                    <a:pt x="178" y="311"/>
                  </a:cubicBezTo>
                  <a:cubicBezTo>
                    <a:pt x="178" y="301"/>
                    <a:pt x="181" y="291"/>
                    <a:pt x="182" y="290"/>
                  </a:cubicBezTo>
                  <a:cubicBezTo>
                    <a:pt x="182" y="290"/>
                    <a:pt x="182" y="290"/>
                    <a:pt x="182" y="289"/>
                  </a:cubicBezTo>
                  <a:cubicBezTo>
                    <a:pt x="189" y="247"/>
                    <a:pt x="189" y="247"/>
                    <a:pt x="189" y="247"/>
                  </a:cubicBezTo>
                  <a:cubicBezTo>
                    <a:pt x="190" y="244"/>
                    <a:pt x="193" y="242"/>
                    <a:pt x="196" y="243"/>
                  </a:cubicBezTo>
                  <a:cubicBezTo>
                    <a:pt x="225" y="251"/>
                    <a:pt x="225" y="251"/>
                    <a:pt x="225" y="251"/>
                  </a:cubicBezTo>
                  <a:cubicBezTo>
                    <a:pt x="225" y="251"/>
                    <a:pt x="226" y="251"/>
                    <a:pt x="226" y="251"/>
                  </a:cubicBezTo>
                  <a:cubicBezTo>
                    <a:pt x="228" y="253"/>
                    <a:pt x="238" y="258"/>
                    <a:pt x="248" y="264"/>
                  </a:cubicBezTo>
                  <a:cubicBezTo>
                    <a:pt x="251" y="253"/>
                    <a:pt x="254" y="242"/>
                    <a:pt x="255" y="241"/>
                  </a:cubicBezTo>
                  <a:cubicBezTo>
                    <a:pt x="256" y="240"/>
                    <a:pt x="253" y="224"/>
                    <a:pt x="250" y="213"/>
                  </a:cubicBezTo>
                  <a:cubicBezTo>
                    <a:pt x="249" y="207"/>
                    <a:pt x="252" y="201"/>
                    <a:pt x="258" y="198"/>
                  </a:cubicBezTo>
                  <a:cubicBezTo>
                    <a:pt x="266" y="195"/>
                    <a:pt x="276" y="190"/>
                    <a:pt x="278" y="183"/>
                  </a:cubicBezTo>
                  <a:cubicBezTo>
                    <a:pt x="280" y="173"/>
                    <a:pt x="268" y="159"/>
                    <a:pt x="262" y="154"/>
                  </a:cubicBezTo>
                  <a:cubicBezTo>
                    <a:pt x="260" y="152"/>
                    <a:pt x="258" y="151"/>
                    <a:pt x="256" y="150"/>
                  </a:cubicBezTo>
                  <a:cubicBezTo>
                    <a:pt x="244" y="147"/>
                    <a:pt x="206" y="137"/>
                    <a:pt x="203" y="137"/>
                  </a:cubicBezTo>
                  <a:cubicBezTo>
                    <a:pt x="202" y="137"/>
                    <a:pt x="193" y="133"/>
                    <a:pt x="185" y="128"/>
                  </a:cubicBezTo>
                  <a:cubicBezTo>
                    <a:pt x="177" y="124"/>
                    <a:pt x="176" y="114"/>
                    <a:pt x="181" y="108"/>
                  </a:cubicBezTo>
                  <a:cubicBezTo>
                    <a:pt x="198" y="88"/>
                    <a:pt x="198" y="88"/>
                    <a:pt x="198" y="88"/>
                  </a:cubicBezTo>
                  <a:cubicBezTo>
                    <a:pt x="200" y="87"/>
                    <a:pt x="200" y="86"/>
                    <a:pt x="201" y="84"/>
                  </a:cubicBezTo>
                  <a:cubicBezTo>
                    <a:pt x="212" y="55"/>
                    <a:pt x="212" y="55"/>
                    <a:pt x="212" y="55"/>
                  </a:cubicBezTo>
                  <a:cubicBezTo>
                    <a:pt x="213" y="52"/>
                    <a:pt x="213" y="49"/>
                    <a:pt x="212" y="46"/>
                  </a:cubicBezTo>
                  <a:cubicBezTo>
                    <a:pt x="200" y="12"/>
                    <a:pt x="200" y="12"/>
                    <a:pt x="200" y="12"/>
                  </a:cubicBezTo>
                  <a:cubicBezTo>
                    <a:pt x="198" y="4"/>
                    <a:pt x="188" y="0"/>
                    <a:pt x="181" y="4"/>
                  </a:cubicBezTo>
                  <a:cubicBezTo>
                    <a:pt x="164" y="14"/>
                    <a:pt x="164" y="14"/>
                    <a:pt x="164" y="14"/>
                  </a:cubicBezTo>
                  <a:cubicBezTo>
                    <a:pt x="162" y="15"/>
                    <a:pt x="160" y="16"/>
                    <a:pt x="158" y="16"/>
                  </a:cubicBezTo>
                  <a:cubicBezTo>
                    <a:pt x="150" y="16"/>
                    <a:pt x="144" y="22"/>
                    <a:pt x="144" y="29"/>
                  </a:cubicBezTo>
                  <a:cubicBezTo>
                    <a:pt x="144" y="34"/>
                    <a:pt x="144" y="34"/>
                    <a:pt x="144" y="34"/>
                  </a:cubicBezTo>
                  <a:cubicBezTo>
                    <a:pt x="144" y="37"/>
                    <a:pt x="143" y="40"/>
                    <a:pt x="141" y="43"/>
                  </a:cubicBezTo>
                  <a:cubicBezTo>
                    <a:pt x="136" y="48"/>
                    <a:pt x="126" y="59"/>
                    <a:pt x="126" y="61"/>
                  </a:cubicBezTo>
                  <a:cubicBezTo>
                    <a:pt x="126" y="64"/>
                    <a:pt x="118" y="94"/>
                    <a:pt x="119" y="102"/>
                  </a:cubicBezTo>
                  <a:cubicBezTo>
                    <a:pt x="120" y="111"/>
                    <a:pt x="119" y="139"/>
                    <a:pt x="118" y="148"/>
                  </a:cubicBezTo>
                  <a:cubicBezTo>
                    <a:pt x="118" y="157"/>
                    <a:pt x="113" y="171"/>
                    <a:pt x="118" y="179"/>
                  </a:cubicBezTo>
                  <a:cubicBezTo>
                    <a:pt x="123" y="187"/>
                    <a:pt x="78" y="198"/>
                    <a:pt x="74" y="198"/>
                  </a:cubicBezTo>
                  <a:cubicBezTo>
                    <a:pt x="70" y="198"/>
                    <a:pt x="45" y="200"/>
                    <a:pt x="36" y="201"/>
                  </a:cubicBezTo>
                  <a:cubicBezTo>
                    <a:pt x="33" y="201"/>
                    <a:pt x="31" y="202"/>
                    <a:pt x="29" y="203"/>
                  </a:cubicBezTo>
                  <a:cubicBezTo>
                    <a:pt x="0" y="223"/>
                    <a:pt x="0" y="223"/>
                    <a:pt x="0" y="223"/>
                  </a:cubicBezTo>
                  <a:cubicBezTo>
                    <a:pt x="11" y="227"/>
                    <a:pt x="27" y="235"/>
                    <a:pt x="31" y="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5387976" y="2782888"/>
              <a:ext cx="1588" cy="1588"/>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1" y="1"/>
                    <a:pt x="2" y="2"/>
                    <a:pt x="4" y="3"/>
                  </a:cubicBezTo>
                  <a:cubicBezTo>
                    <a:pt x="2" y="2"/>
                    <a:pt x="1"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3" name="Freeform 21"/>
            <p:cNvSpPr>
              <a:spLocks/>
            </p:cNvSpPr>
            <p:nvPr/>
          </p:nvSpPr>
          <p:spPr bwMode="auto">
            <a:xfrm>
              <a:off x="5316538" y="2597150"/>
              <a:ext cx="312738" cy="557213"/>
            </a:xfrm>
            <a:custGeom>
              <a:avLst/>
              <a:gdLst>
                <a:gd name="T0" fmla="*/ 458 w 511"/>
                <a:gd name="T1" fmla="*/ 630 h 910"/>
                <a:gd name="T2" fmla="*/ 432 w 511"/>
                <a:gd name="T3" fmla="*/ 584 h 910"/>
                <a:gd name="T4" fmla="*/ 455 w 511"/>
                <a:gd name="T5" fmla="*/ 449 h 910"/>
                <a:gd name="T6" fmla="*/ 445 w 511"/>
                <a:gd name="T7" fmla="*/ 371 h 910"/>
                <a:gd name="T8" fmla="*/ 423 w 511"/>
                <a:gd name="T9" fmla="*/ 282 h 910"/>
                <a:gd name="T10" fmla="*/ 451 w 511"/>
                <a:gd name="T11" fmla="*/ 202 h 910"/>
                <a:gd name="T12" fmla="*/ 424 w 511"/>
                <a:gd name="T13" fmla="*/ 169 h 910"/>
                <a:gd name="T14" fmla="*/ 435 w 511"/>
                <a:gd name="T15" fmla="*/ 137 h 910"/>
                <a:gd name="T16" fmla="*/ 469 w 511"/>
                <a:gd name="T17" fmla="*/ 63 h 910"/>
                <a:gd name="T18" fmla="*/ 443 w 511"/>
                <a:gd name="T19" fmla="*/ 20 h 910"/>
                <a:gd name="T20" fmla="*/ 420 w 511"/>
                <a:gd name="T21" fmla="*/ 40 h 910"/>
                <a:gd name="T22" fmla="*/ 379 w 511"/>
                <a:gd name="T23" fmla="*/ 47 h 910"/>
                <a:gd name="T24" fmla="*/ 330 w 511"/>
                <a:gd name="T25" fmla="*/ 105 h 910"/>
                <a:gd name="T26" fmla="*/ 296 w 511"/>
                <a:gd name="T27" fmla="*/ 169 h 910"/>
                <a:gd name="T28" fmla="*/ 264 w 511"/>
                <a:gd name="T29" fmla="*/ 220 h 910"/>
                <a:gd name="T30" fmla="*/ 252 w 511"/>
                <a:gd name="T31" fmla="*/ 248 h 910"/>
                <a:gd name="T32" fmla="*/ 169 w 511"/>
                <a:gd name="T33" fmla="*/ 229 h 910"/>
                <a:gd name="T34" fmla="*/ 149 w 511"/>
                <a:gd name="T35" fmla="*/ 250 h 910"/>
                <a:gd name="T36" fmla="*/ 146 w 511"/>
                <a:gd name="T37" fmla="*/ 293 h 910"/>
                <a:gd name="T38" fmla="*/ 159 w 511"/>
                <a:gd name="T39" fmla="*/ 327 h 910"/>
                <a:gd name="T40" fmla="*/ 195 w 511"/>
                <a:gd name="T41" fmla="*/ 354 h 910"/>
                <a:gd name="T42" fmla="*/ 255 w 511"/>
                <a:gd name="T43" fmla="*/ 368 h 910"/>
                <a:gd name="T44" fmla="*/ 296 w 511"/>
                <a:gd name="T45" fmla="*/ 401 h 910"/>
                <a:gd name="T46" fmla="*/ 270 w 511"/>
                <a:gd name="T47" fmla="*/ 443 h 910"/>
                <a:gd name="T48" fmla="*/ 276 w 511"/>
                <a:gd name="T49" fmla="*/ 495 h 910"/>
                <a:gd name="T50" fmla="*/ 243 w 511"/>
                <a:gd name="T51" fmla="*/ 500 h 910"/>
                <a:gd name="T52" fmla="*/ 200 w 511"/>
                <a:gd name="T53" fmla="*/ 503 h 910"/>
                <a:gd name="T54" fmla="*/ 213 w 511"/>
                <a:gd name="T55" fmla="*/ 533 h 910"/>
                <a:gd name="T56" fmla="*/ 132 w 511"/>
                <a:gd name="T57" fmla="*/ 531 h 910"/>
                <a:gd name="T58" fmla="*/ 88 w 511"/>
                <a:gd name="T59" fmla="*/ 531 h 910"/>
                <a:gd name="T60" fmla="*/ 66 w 511"/>
                <a:gd name="T61" fmla="*/ 572 h 910"/>
                <a:gd name="T62" fmla="*/ 86 w 511"/>
                <a:gd name="T63" fmla="*/ 603 h 910"/>
                <a:gd name="T64" fmla="*/ 88 w 511"/>
                <a:gd name="T65" fmla="*/ 668 h 910"/>
                <a:gd name="T66" fmla="*/ 77 w 511"/>
                <a:gd name="T67" fmla="*/ 704 h 910"/>
                <a:gd name="T68" fmla="*/ 18 w 511"/>
                <a:gd name="T69" fmla="*/ 730 h 910"/>
                <a:gd name="T70" fmla="*/ 35 w 511"/>
                <a:gd name="T71" fmla="*/ 754 h 910"/>
                <a:gd name="T72" fmla="*/ 12 w 511"/>
                <a:gd name="T73" fmla="*/ 772 h 910"/>
                <a:gd name="T74" fmla="*/ 1 w 511"/>
                <a:gd name="T75" fmla="*/ 777 h 910"/>
                <a:gd name="T76" fmla="*/ 13 w 511"/>
                <a:gd name="T77" fmla="*/ 787 h 910"/>
                <a:gd name="T78" fmla="*/ 58 w 511"/>
                <a:gd name="T79" fmla="*/ 779 h 910"/>
                <a:gd name="T80" fmla="*/ 120 w 511"/>
                <a:gd name="T81" fmla="*/ 806 h 910"/>
                <a:gd name="T82" fmla="*/ 150 w 511"/>
                <a:gd name="T83" fmla="*/ 806 h 910"/>
                <a:gd name="T84" fmla="*/ 214 w 511"/>
                <a:gd name="T85" fmla="*/ 828 h 910"/>
                <a:gd name="T86" fmla="*/ 278 w 511"/>
                <a:gd name="T87" fmla="*/ 828 h 910"/>
                <a:gd name="T88" fmla="*/ 269 w 511"/>
                <a:gd name="T89" fmla="*/ 855 h 910"/>
                <a:gd name="T90" fmla="*/ 295 w 511"/>
                <a:gd name="T91" fmla="*/ 851 h 910"/>
                <a:gd name="T92" fmla="*/ 366 w 511"/>
                <a:gd name="T93" fmla="*/ 881 h 910"/>
                <a:gd name="T94" fmla="*/ 390 w 511"/>
                <a:gd name="T95" fmla="*/ 838 h 910"/>
                <a:gd name="T96" fmla="*/ 440 w 511"/>
                <a:gd name="T97" fmla="*/ 794 h 910"/>
                <a:gd name="T98" fmla="*/ 439 w 511"/>
                <a:gd name="T99" fmla="*/ 765 h 910"/>
                <a:gd name="T100" fmla="*/ 382 w 511"/>
                <a:gd name="T101" fmla="*/ 718 h 910"/>
                <a:gd name="T102" fmla="*/ 461 w 511"/>
                <a:gd name="T103" fmla="*/ 713 h 910"/>
                <a:gd name="T104" fmla="*/ 482 w 511"/>
                <a:gd name="T105" fmla="*/ 715 h 910"/>
                <a:gd name="T106" fmla="*/ 509 w 511"/>
                <a:gd name="T107" fmla="*/ 708 h 910"/>
                <a:gd name="T108" fmla="*/ 498 w 511"/>
                <a:gd name="T109" fmla="*/ 66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1" h="910">
                  <a:moveTo>
                    <a:pt x="498" y="666"/>
                  </a:moveTo>
                  <a:cubicBezTo>
                    <a:pt x="493" y="666"/>
                    <a:pt x="458" y="635"/>
                    <a:pt x="458" y="630"/>
                  </a:cubicBezTo>
                  <a:cubicBezTo>
                    <a:pt x="458" y="625"/>
                    <a:pt x="463" y="611"/>
                    <a:pt x="458" y="605"/>
                  </a:cubicBezTo>
                  <a:cubicBezTo>
                    <a:pt x="452" y="599"/>
                    <a:pt x="435" y="603"/>
                    <a:pt x="432" y="584"/>
                  </a:cubicBezTo>
                  <a:cubicBezTo>
                    <a:pt x="429" y="564"/>
                    <a:pt x="422" y="541"/>
                    <a:pt x="424" y="535"/>
                  </a:cubicBezTo>
                  <a:cubicBezTo>
                    <a:pt x="425" y="530"/>
                    <a:pt x="449" y="466"/>
                    <a:pt x="455" y="449"/>
                  </a:cubicBezTo>
                  <a:cubicBezTo>
                    <a:pt x="456" y="447"/>
                    <a:pt x="456" y="444"/>
                    <a:pt x="456" y="441"/>
                  </a:cubicBezTo>
                  <a:cubicBezTo>
                    <a:pt x="453" y="426"/>
                    <a:pt x="445" y="376"/>
                    <a:pt x="445" y="371"/>
                  </a:cubicBezTo>
                  <a:cubicBezTo>
                    <a:pt x="445" y="367"/>
                    <a:pt x="435" y="335"/>
                    <a:pt x="428" y="319"/>
                  </a:cubicBezTo>
                  <a:cubicBezTo>
                    <a:pt x="421" y="303"/>
                    <a:pt x="415" y="286"/>
                    <a:pt x="423" y="282"/>
                  </a:cubicBezTo>
                  <a:cubicBezTo>
                    <a:pt x="431" y="277"/>
                    <a:pt x="449" y="243"/>
                    <a:pt x="457" y="235"/>
                  </a:cubicBezTo>
                  <a:cubicBezTo>
                    <a:pt x="464" y="226"/>
                    <a:pt x="460" y="209"/>
                    <a:pt x="451" y="202"/>
                  </a:cubicBezTo>
                  <a:cubicBezTo>
                    <a:pt x="441" y="195"/>
                    <a:pt x="439" y="197"/>
                    <a:pt x="432" y="184"/>
                  </a:cubicBezTo>
                  <a:cubicBezTo>
                    <a:pt x="429" y="179"/>
                    <a:pt x="426" y="173"/>
                    <a:pt x="424" y="169"/>
                  </a:cubicBezTo>
                  <a:cubicBezTo>
                    <a:pt x="421" y="164"/>
                    <a:pt x="422" y="158"/>
                    <a:pt x="425" y="153"/>
                  </a:cubicBezTo>
                  <a:cubicBezTo>
                    <a:pt x="428" y="148"/>
                    <a:pt x="432" y="142"/>
                    <a:pt x="435" y="137"/>
                  </a:cubicBezTo>
                  <a:cubicBezTo>
                    <a:pt x="440" y="126"/>
                    <a:pt x="452" y="104"/>
                    <a:pt x="455" y="97"/>
                  </a:cubicBezTo>
                  <a:cubicBezTo>
                    <a:pt x="458" y="90"/>
                    <a:pt x="466" y="67"/>
                    <a:pt x="469" y="63"/>
                  </a:cubicBezTo>
                  <a:cubicBezTo>
                    <a:pt x="472" y="59"/>
                    <a:pt x="509" y="0"/>
                    <a:pt x="473" y="11"/>
                  </a:cubicBezTo>
                  <a:cubicBezTo>
                    <a:pt x="443" y="20"/>
                    <a:pt x="443" y="20"/>
                    <a:pt x="443" y="20"/>
                  </a:cubicBezTo>
                  <a:cubicBezTo>
                    <a:pt x="440" y="21"/>
                    <a:pt x="437" y="24"/>
                    <a:pt x="435" y="27"/>
                  </a:cubicBezTo>
                  <a:cubicBezTo>
                    <a:pt x="431" y="32"/>
                    <a:pt x="425" y="39"/>
                    <a:pt x="420" y="40"/>
                  </a:cubicBezTo>
                  <a:cubicBezTo>
                    <a:pt x="411" y="41"/>
                    <a:pt x="385" y="21"/>
                    <a:pt x="381" y="21"/>
                  </a:cubicBezTo>
                  <a:cubicBezTo>
                    <a:pt x="378" y="21"/>
                    <a:pt x="378" y="37"/>
                    <a:pt x="379" y="47"/>
                  </a:cubicBezTo>
                  <a:cubicBezTo>
                    <a:pt x="379" y="52"/>
                    <a:pt x="377" y="56"/>
                    <a:pt x="374" y="59"/>
                  </a:cubicBezTo>
                  <a:cubicBezTo>
                    <a:pt x="361" y="71"/>
                    <a:pt x="331" y="100"/>
                    <a:pt x="330" y="105"/>
                  </a:cubicBezTo>
                  <a:cubicBezTo>
                    <a:pt x="329" y="111"/>
                    <a:pt x="295" y="140"/>
                    <a:pt x="297" y="143"/>
                  </a:cubicBezTo>
                  <a:cubicBezTo>
                    <a:pt x="298" y="146"/>
                    <a:pt x="298" y="159"/>
                    <a:pt x="296" y="169"/>
                  </a:cubicBezTo>
                  <a:cubicBezTo>
                    <a:pt x="294" y="179"/>
                    <a:pt x="296" y="204"/>
                    <a:pt x="285" y="211"/>
                  </a:cubicBezTo>
                  <a:cubicBezTo>
                    <a:pt x="280" y="215"/>
                    <a:pt x="271" y="218"/>
                    <a:pt x="264" y="220"/>
                  </a:cubicBezTo>
                  <a:cubicBezTo>
                    <a:pt x="257" y="223"/>
                    <a:pt x="252" y="230"/>
                    <a:pt x="253" y="237"/>
                  </a:cubicBezTo>
                  <a:cubicBezTo>
                    <a:pt x="254" y="243"/>
                    <a:pt x="254" y="248"/>
                    <a:pt x="252" y="248"/>
                  </a:cubicBezTo>
                  <a:cubicBezTo>
                    <a:pt x="249" y="248"/>
                    <a:pt x="191" y="235"/>
                    <a:pt x="191" y="235"/>
                  </a:cubicBezTo>
                  <a:cubicBezTo>
                    <a:pt x="169" y="229"/>
                    <a:pt x="169" y="229"/>
                    <a:pt x="169" y="229"/>
                  </a:cubicBezTo>
                  <a:cubicBezTo>
                    <a:pt x="169" y="231"/>
                    <a:pt x="169" y="233"/>
                    <a:pt x="169" y="235"/>
                  </a:cubicBezTo>
                  <a:cubicBezTo>
                    <a:pt x="167" y="242"/>
                    <a:pt x="157" y="247"/>
                    <a:pt x="149" y="250"/>
                  </a:cubicBezTo>
                  <a:cubicBezTo>
                    <a:pt x="143" y="253"/>
                    <a:pt x="140" y="259"/>
                    <a:pt x="141" y="265"/>
                  </a:cubicBezTo>
                  <a:cubicBezTo>
                    <a:pt x="144" y="276"/>
                    <a:pt x="147" y="292"/>
                    <a:pt x="146" y="293"/>
                  </a:cubicBezTo>
                  <a:cubicBezTo>
                    <a:pt x="145" y="294"/>
                    <a:pt x="142" y="305"/>
                    <a:pt x="139" y="316"/>
                  </a:cubicBezTo>
                  <a:cubicBezTo>
                    <a:pt x="148" y="321"/>
                    <a:pt x="158" y="326"/>
                    <a:pt x="159" y="327"/>
                  </a:cubicBezTo>
                  <a:cubicBezTo>
                    <a:pt x="162" y="329"/>
                    <a:pt x="188" y="349"/>
                    <a:pt x="193" y="353"/>
                  </a:cubicBezTo>
                  <a:cubicBezTo>
                    <a:pt x="193" y="354"/>
                    <a:pt x="194" y="354"/>
                    <a:pt x="195" y="354"/>
                  </a:cubicBezTo>
                  <a:cubicBezTo>
                    <a:pt x="253" y="368"/>
                    <a:pt x="253" y="368"/>
                    <a:pt x="253" y="368"/>
                  </a:cubicBezTo>
                  <a:cubicBezTo>
                    <a:pt x="254" y="368"/>
                    <a:pt x="254" y="368"/>
                    <a:pt x="255" y="368"/>
                  </a:cubicBezTo>
                  <a:cubicBezTo>
                    <a:pt x="295" y="394"/>
                    <a:pt x="295" y="394"/>
                    <a:pt x="295" y="394"/>
                  </a:cubicBezTo>
                  <a:cubicBezTo>
                    <a:pt x="297" y="395"/>
                    <a:pt x="298" y="398"/>
                    <a:pt x="296" y="401"/>
                  </a:cubicBezTo>
                  <a:cubicBezTo>
                    <a:pt x="270" y="439"/>
                    <a:pt x="270" y="439"/>
                    <a:pt x="270" y="439"/>
                  </a:cubicBezTo>
                  <a:cubicBezTo>
                    <a:pt x="270" y="440"/>
                    <a:pt x="269" y="441"/>
                    <a:pt x="270" y="443"/>
                  </a:cubicBezTo>
                  <a:cubicBezTo>
                    <a:pt x="280" y="489"/>
                    <a:pt x="280" y="489"/>
                    <a:pt x="280" y="489"/>
                  </a:cubicBezTo>
                  <a:cubicBezTo>
                    <a:pt x="281" y="492"/>
                    <a:pt x="279" y="495"/>
                    <a:pt x="276" y="495"/>
                  </a:cubicBezTo>
                  <a:cubicBezTo>
                    <a:pt x="245" y="500"/>
                    <a:pt x="245" y="500"/>
                    <a:pt x="245" y="500"/>
                  </a:cubicBezTo>
                  <a:cubicBezTo>
                    <a:pt x="244" y="500"/>
                    <a:pt x="244" y="500"/>
                    <a:pt x="243" y="500"/>
                  </a:cubicBezTo>
                  <a:cubicBezTo>
                    <a:pt x="205" y="495"/>
                    <a:pt x="205" y="495"/>
                    <a:pt x="205" y="495"/>
                  </a:cubicBezTo>
                  <a:cubicBezTo>
                    <a:pt x="201" y="495"/>
                    <a:pt x="198" y="500"/>
                    <a:pt x="200" y="503"/>
                  </a:cubicBezTo>
                  <a:cubicBezTo>
                    <a:pt x="215" y="525"/>
                    <a:pt x="215" y="525"/>
                    <a:pt x="215" y="525"/>
                  </a:cubicBezTo>
                  <a:cubicBezTo>
                    <a:pt x="217" y="528"/>
                    <a:pt x="216" y="532"/>
                    <a:pt x="213" y="533"/>
                  </a:cubicBezTo>
                  <a:cubicBezTo>
                    <a:pt x="198" y="537"/>
                    <a:pt x="163" y="549"/>
                    <a:pt x="160" y="550"/>
                  </a:cubicBezTo>
                  <a:cubicBezTo>
                    <a:pt x="158" y="550"/>
                    <a:pt x="137" y="535"/>
                    <a:pt x="132" y="531"/>
                  </a:cubicBezTo>
                  <a:cubicBezTo>
                    <a:pt x="131" y="531"/>
                    <a:pt x="130" y="531"/>
                    <a:pt x="129" y="531"/>
                  </a:cubicBezTo>
                  <a:cubicBezTo>
                    <a:pt x="88" y="531"/>
                    <a:pt x="88" y="531"/>
                    <a:pt x="88" y="531"/>
                  </a:cubicBezTo>
                  <a:cubicBezTo>
                    <a:pt x="85" y="531"/>
                    <a:pt x="71" y="559"/>
                    <a:pt x="66" y="568"/>
                  </a:cubicBezTo>
                  <a:cubicBezTo>
                    <a:pt x="65" y="569"/>
                    <a:pt x="66" y="571"/>
                    <a:pt x="66" y="572"/>
                  </a:cubicBezTo>
                  <a:cubicBezTo>
                    <a:pt x="86" y="603"/>
                    <a:pt x="86" y="603"/>
                    <a:pt x="86" y="603"/>
                  </a:cubicBezTo>
                  <a:cubicBezTo>
                    <a:pt x="86" y="603"/>
                    <a:pt x="86" y="603"/>
                    <a:pt x="86" y="603"/>
                  </a:cubicBezTo>
                  <a:cubicBezTo>
                    <a:pt x="87" y="605"/>
                    <a:pt x="102" y="624"/>
                    <a:pt x="92" y="630"/>
                  </a:cubicBezTo>
                  <a:cubicBezTo>
                    <a:pt x="83" y="637"/>
                    <a:pt x="88" y="659"/>
                    <a:pt x="88" y="668"/>
                  </a:cubicBezTo>
                  <a:cubicBezTo>
                    <a:pt x="88" y="677"/>
                    <a:pt x="96" y="688"/>
                    <a:pt x="97" y="701"/>
                  </a:cubicBezTo>
                  <a:cubicBezTo>
                    <a:pt x="98" y="714"/>
                    <a:pt x="91" y="704"/>
                    <a:pt x="77" y="704"/>
                  </a:cubicBezTo>
                  <a:cubicBezTo>
                    <a:pt x="63" y="704"/>
                    <a:pt x="40" y="700"/>
                    <a:pt x="27" y="701"/>
                  </a:cubicBezTo>
                  <a:cubicBezTo>
                    <a:pt x="15" y="702"/>
                    <a:pt x="17" y="724"/>
                    <a:pt x="18" y="730"/>
                  </a:cubicBezTo>
                  <a:cubicBezTo>
                    <a:pt x="18" y="731"/>
                    <a:pt x="18" y="732"/>
                    <a:pt x="19" y="733"/>
                  </a:cubicBezTo>
                  <a:cubicBezTo>
                    <a:pt x="35" y="754"/>
                    <a:pt x="35" y="754"/>
                    <a:pt x="35" y="754"/>
                  </a:cubicBezTo>
                  <a:cubicBezTo>
                    <a:pt x="37" y="756"/>
                    <a:pt x="37" y="759"/>
                    <a:pt x="34" y="761"/>
                  </a:cubicBezTo>
                  <a:cubicBezTo>
                    <a:pt x="28" y="765"/>
                    <a:pt x="16" y="772"/>
                    <a:pt x="12" y="772"/>
                  </a:cubicBezTo>
                  <a:cubicBezTo>
                    <a:pt x="8" y="772"/>
                    <a:pt x="2" y="777"/>
                    <a:pt x="0" y="778"/>
                  </a:cubicBezTo>
                  <a:cubicBezTo>
                    <a:pt x="0" y="778"/>
                    <a:pt x="1" y="777"/>
                    <a:pt x="1" y="777"/>
                  </a:cubicBezTo>
                  <a:cubicBezTo>
                    <a:pt x="5" y="782"/>
                    <a:pt x="5" y="782"/>
                    <a:pt x="5" y="782"/>
                  </a:cubicBezTo>
                  <a:cubicBezTo>
                    <a:pt x="7" y="785"/>
                    <a:pt x="10" y="787"/>
                    <a:pt x="13" y="787"/>
                  </a:cubicBezTo>
                  <a:cubicBezTo>
                    <a:pt x="19" y="787"/>
                    <a:pt x="28" y="788"/>
                    <a:pt x="34" y="786"/>
                  </a:cubicBezTo>
                  <a:cubicBezTo>
                    <a:pt x="44" y="784"/>
                    <a:pt x="49" y="779"/>
                    <a:pt x="58" y="779"/>
                  </a:cubicBezTo>
                  <a:cubicBezTo>
                    <a:pt x="68" y="779"/>
                    <a:pt x="78" y="781"/>
                    <a:pt x="78" y="787"/>
                  </a:cubicBezTo>
                  <a:cubicBezTo>
                    <a:pt x="78" y="794"/>
                    <a:pt x="115" y="805"/>
                    <a:pt x="120" y="806"/>
                  </a:cubicBezTo>
                  <a:cubicBezTo>
                    <a:pt x="123" y="807"/>
                    <a:pt x="131" y="804"/>
                    <a:pt x="138" y="802"/>
                  </a:cubicBezTo>
                  <a:cubicBezTo>
                    <a:pt x="142" y="800"/>
                    <a:pt x="147" y="802"/>
                    <a:pt x="150" y="806"/>
                  </a:cubicBezTo>
                  <a:cubicBezTo>
                    <a:pt x="156" y="814"/>
                    <a:pt x="167" y="827"/>
                    <a:pt x="170" y="828"/>
                  </a:cubicBezTo>
                  <a:cubicBezTo>
                    <a:pt x="175" y="829"/>
                    <a:pt x="214" y="828"/>
                    <a:pt x="214" y="828"/>
                  </a:cubicBezTo>
                  <a:cubicBezTo>
                    <a:pt x="274" y="829"/>
                    <a:pt x="274" y="829"/>
                    <a:pt x="274" y="829"/>
                  </a:cubicBezTo>
                  <a:cubicBezTo>
                    <a:pt x="275" y="829"/>
                    <a:pt x="276" y="828"/>
                    <a:pt x="278" y="828"/>
                  </a:cubicBezTo>
                  <a:cubicBezTo>
                    <a:pt x="285" y="825"/>
                    <a:pt x="308" y="817"/>
                    <a:pt x="285" y="834"/>
                  </a:cubicBezTo>
                  <a:cubicBezTo>
                    <a:pt x="271" y="843"/>
                    <a:pt x="268" y="850"/>
                    <a:pt x="269" y="855"/>
                  </a:cubicBezTo>
                  <a:cubicBezTo>
                    <a:pt x="281" y="850"/>
                    <a:pt x="281" y="850"/>
                    <a:pt x="281" y="850"/>
                  </a:cubicBezTo>
                  <a:cubicBezTo>
                    <a:pt x="286" y="848"/>
                    <a:pt x="291" y="849"/>
                    <a:pt x="295" y="851"/>
                  </a:cubicBezTo>
                  <a:cubicBezTo>
                    <a:pt x="307" y="858"/>
                    <a:pt x="331" y="872"/>
                    <a:pt x="333" y="871"/>
                  </a:cubicBezTo>
                  <a:cubicBezTo>
                    <a:pt x="336" y="870"/>
                    <a:pt x="358" y="879"/>
                    <a:pt x="366" y="881"/>
                  </a:cubicBezTo>
                  <a:cubicBezTo>
                    <a:pt x="374" y="883"/>
                    <a:pt x="399" y="910"/>
                    <a:pt x="400" y="888"/>
                  </a:cubicBezTo>
                  <a:cubicBezTo>
                    <a:pt x="401" y="866"/>
                    <a:pt x="395" y="847"/>
                    <a:pt x="390" y="838"/>
                  </a:cubicBezTo>
                  <a:cubicBezTo>
                    <a:pt x="385" y="829"/>
                    <a:pt x="384" y="816"/>
                    <a:pt x="385" y="813"/>
                  </a:cubicBezTo>
                  <a:cubicBezTo>
                    <a:pt x="386" y="810"/>
                    <a:pt x="420" y="800"/>
                    <a:pt x="440" y="794"/>
                  </a:cubicBezTo>
                  <a:cubicBezTo>
                    <a:pt x="449" y="792"/>
                    <a:pt x="455" y="781"/>
                    <a:pt x="450" y="772"/>
                  </a:cubicBezTo>
                  <a:cubicBezTo>
                    <a:pt x="448" y="768"/>
                    <a:pt x="444" y="765"/>
                    <a:pt x="439" y="765"/>
                  </a:cubicBezTo>
                  <a:cubicBezTo>
                    <a:pt x="423" y="765"/>
                    <a:pt x="415" y="763"/>
                    <a:pt x="396" y="752"/>
                  </a:cubicBezTo>
                  <a:cubicBezTo>
                    <a:pt x="377" y="741"/>
                    <a:pt x="379" y="718"/>
                    <a:pt x="382" y="718"/>
                  </a:cubicBezTo>
                  <a:cubicBezTo>
                    <a:pt x="385" y="718"/>
                    <a:pt x="453" y="713"/>
                    <a:pt x="460" y="713"/>
                  </a:cubicBezTo>
                  <a:cubicBezTo>
                    <a:pt x="460" y="713"/>
                    <a:pt x="461" y="713"/>
                    <a:pt x="461" y="713"/>
                  </a:cubicBezTo>
                  <a:cubicBezTo>
                    <a:pt x="474" y="713"/>
                    <a:pt x="474" y="713"/>
                    <a:pt x="474" y="713"/>
                  </a:cubicBezTo>
                  <a:cubicBezTo>
                    <a:pt x="477" y="713"/>
                    <a:pt x="480" y="714"/>
                    <a:pt x="482" y="715"/>
                  </a:cubicBezTo>
                  <a:cubicBezTo>
                    <a:pt x="485" y="717"/>
                    <a:pt x="485" y="717"/>
                    <a:pt x="485" y="717"/>
                  </a:cubicBezTo>
                  <a:cubicBezTo>
                    <a:pt x="494" y="723"/>
                    <a:pt x="506" y="718"/>
                    <a:pt x="509" y="708"/>
                  </a:cubicBezTo>
                  <a:cubicBezTo>
                    <a:pt x="510" y="703"/>
                    <a:pt x="511" y="699"/>
                    <a:pt x="511" y="698"/>
                  </a:cubicBezTo>
                  <a:cubicBezTo>
                    <a:pt x="511" y="694"/>
                    <a:pt x="503" y="666"/>
                    <a:pt x="498" y="66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22"/>
            <p:cNvSpPr>
              <a:spLocks/>
            </p:cNvSpPr>
            <p:nvPr/>
          </p:nvSpPr>
          <p:spPr bwMode="auto">
            <a:xfrm>
              <a:off x="5578476" y="2808288"/>
              <a:ext cx="377825" cy="327025"/>
            </a:xfrm>
            <a:custGeom>
              <a:avLst/>
              <a:gdLst>
                <a:gd name="T0" fmla="*/ 584 w 617"/>
                <a:gd name="T1" fmla="*/ 201 h 535"/>
                <a:gd name="T2" fmla="*/ 558 w 617"/>
                <a:gd name="T3" fmla="*/ 180 h 535"/>
                <a:gd name="T4" fmla="*/ 514 w 617"/>
                <a:gd name="T5" fmla="*/ 177 h 535"/>
                <a:gd name="T6" fmla="*/ 445 w 617"/>
                <a:gd name="T7" fmla="*/ 129 h 535"/>
                <a:gd name="T8" fmla="*/ 460 w 617"/>
                <a:gd name="T9" fmla="*/ 91 h 535"/>
                <a:gd name="T10" fmla="*/ 521 w 617"/>
                <a:gd name="T11" fmla="*/ 13 h 535"/>
                <a:gd name="T12" fmla="*/ 504 w 617"/>
                <a:gd name="T13" fmla="*/ 24 h 535"/>
                <a:gd name="T14" fmla="*/ 460 w 617"/>
                <a:gd name="T15" fmla="*/ 21 h 535"/>
                <a:gd name="T16" fmla="*/ 446 w 617"/>
                <a:gd name="T17" fmla="*/ 6 h 535"/>
                <a:gd name="T18" fmla="*/ 418 w 617"/>
                <a:gd name="T19" fmla="*/ 7 h 535"/>
                <a:gd name="T20" fmla="*/ 335 w 617"/>
                <a:gd name="T21" fmla="*/ 0 h 535"/>
                <a:gd name="T22" fmla="*/ 299 w 617"/>
                <a:gd name="T23" fmla="*/ 17 h 535"/>
                <a:gd name="T24" fmla="*/ 299 w 617"/>
                <a:gd name="T25" fmla="*/ 88 h 535"/>
                <a:gd name="T26" fmla="*/ 225 w 617"/>
                <a:gd name="T27" fmla="*/ 134 h 535"/>
                <a:gd name="T28" fmla="*/ 154 w 617"/>
                <a:gd name="T29" fmla="*/ 158 h 535"/>
                <a:gd name="T30" fmla="*/ 115 w 617"/>
                <a:gd name="T31" fmla="*/ 190 h 535"/>
                <a:gd name="T32" fmla="*/ 43 w 617"/>
                <a:gd name="T33" fmla="*/ 218 h 535"/>
                <a:gd name="T34" fmla="*/ 0 w 617"/>
                <a:gd name="T35" fmla="*/ 223 h 535"/>
                <a:gd name="T36" fmla="*/ 30 w 617"/>
                <a:gd name="T37" fmla="*/ 261 h 535"/>
                <a:gd name="T38" fmla="*/ 70 w 617"/>
                <a:gd name="T39" fmla="*/ 322 h 535"/>
                <a:gd name="T40" fmla="*/ 81 w 617"/>
                <a:gd name="T41" fmla="*/ 364 h 535"/>
                <a:gd name="T42" fmla="*/ 108 w 617"/>
                <a:gd name="T43" fmla="*/ 411 h 535"/>
                <a:gd name="T44" fmla="*/ 196 w 617"/>
                <a:gd name="T45" fmla="*/ 455 h 535"/>
                <a:gd name="T46" fmla="*/ 329 w 617"/>
                <a:gd name="T47" fmla="*/ 442 h 535"/>
                <a:gd name="T48" fmla="*/ 362 w 617"/>
                <a:gd name="T49" fmla="*/ 462 h 535"/>
                <a:gd name="T50" fmla="*/ 402 w 617"/>
                <a:gd name="T51" fmla="*/ 510 h 535"/>
                <a:gd name="T52" fmla="*/ 436 w 617"/>
                <a:gd name="T53" fmla="*/ 500 h 535"/>
                <a:gd name="T54" fmla="*/ 490 w 617"/>
                <a:gd name="T55" fmla="*/ 523 h 535"/>
                <a:gd name="T56" fmla="*/ 517 w 617"/>
                <a:gd name="T57" fmla="*/ 532 h 535"/>
                <a:gd name="T58" fmla="*/ 568 w 617"/>
                <a:gd name="T59" fmla="*/ 455 h 535"/>
                <a:gd name="T60" fmla="*/ 540 w 617"/>
                <a:gd name="T61" fmla="*/ 405 h 535"/>
                <a:gd name="T62" fmla="*/ 485 w 617"/>
                <a:gd name="T63" fmla="*/ 389 h 535"/>
                <a:gd name="T64" fmla="*/ 449 w 617"/>
                <a:gd name="T65" fmla="*/ 344 h 535"/>
                <a:gd name="T66" fmla="*/ 498 w 617"/>
                <a:gd name="T67" fmla="*/ 305 h 535"/>
                <a:gd name="T68" fmla="*/ 500 w 617"/>
                <a:gd name="T69" fmla="*/ 287 h 535"/>
                <a:gd name="T70" fmla="*/ 503 w 617"/>
                <a:gd name="T71" fmla="*/ 251 h 535"/>
                <a:gd name="T72" fmla="*/ 562 w 617"/>
                <a:gd name="T73" fmla="*/ 262 h 535"/>
                <a:gd name="T74" fmla="*/ 595 w 617"/>
                <a:gd name="T75" fmla="*/ 214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7" h="535">
                  <a:moveTo>
                    <a:pt x="595" y="214"/>
                  </a:moveTo>
                  <a:cubicBezTo>
                    <a:pt x="593" y="211"/>
                    <a:pt x="586" y="204"/>
                    <a:pt x="584" y="201"/>
                  </a:cubicBezTo>
                  <a:cubicBezTo>
                    <a:pt x="583" y="200"/>
                    <a:pt x="583" y="199"/>
                    <a:pt x="582" y="199"/>
                  </a:cubicBezTo>
                  <a:cubicBezTo>
                    <a:pt x="558" y="180"/>
                    <a:pt x="558" y="180"/>
                    <a:pt x="558" y="180"/>
                  </a:cubicBezTo>
                  <a:cubicBezTo>
                    <a:pt x="555" y="178"/>
                    <a:pt x="552" y="177"/>
                    <a:pt x="549" y="177"/>
                  </a:cubicBezTo>
                  <a:cubicBezTo>
                    <a:pt x="514" y="177"/>
                    <a:pt x="514" y="177"/>
                    <a:pt x="514" y="177"/>
                  </a:cubicBezTo>
                  <a:cubicBezTo>
                    <a:pt x="497" y="177"/>
                    <a:pt x="494" y="171"/>
                    <a:pt x="465" y="145"/>
                  </a:cubicBezTo>
                  <a:cubicBezTo>
                    <a:pt x="435" y="119"/>
                    <a:pt x="453" y="133"/>
                    <a:pt x="445" y="129"/>
                  </a:cubicBezTo>
                  <a:cubicBezTo>
                    <a:pt x="437" y="125"/>
                    <a:pt x="432" y="109"/>
                    <a:pt x="437" y="104"/>
                  </a:cubicBezTo>
                  <a:cubicBezTo>
                    <a:pt x="440" y="100"/>
                    <a:pt x="454" y="94"/>
                    <a:pt x="460" y="91"/>
                  </a:cubicBezTo>
                  <a:cubicBezTo>
                    <a:pt x="463" y="90"/>
                    <a:pt x="464" y="88"/>
                    <a:pt x="466" y="86"/>
                  </a:cubicBezTo>
                  <a:cubicBezTo>
                    <a:pt x="521" y="13"/>
                    <a:pt x="521" y="13"/>
                    <a:pt x="521" y="13"/>
                  </a:cubicBezTo>
                  <a:cubicBezTo>
                    <a:pt x="505" y="23"/>
                    <a:pt x="505" y="23"/>
                    <a:pt x="505" y="23"/>
                  </a:cubicBezTo>
                  <a:cubicBezTo>
                    <a:pt x="505" y="23"/>
                    <a:pt x="504" y="24"/>
                    <a:pt x="504" y="24"/>
                  </a:cubicBezTo>
                  <a:cubicBezTo>
                    <a:pt x="480" y="35"/>
                    <a:pt x="480" y="35"/>
                    <a:pt x="480" y="35"/>
                  </a:cubicBezTo>
                  <a:cubicBezTo>
                    <a:pt x="470" y="40"/>
                    <a:pt x="459" y="32"/>
                    <a:pt x="460" y="21"/>
                  </a:cubicBezTo>
                  <a:cubicBezTo>
                    <a:pt x="460" y="21"/>
                    <a:pt x="460" y="21"/>
                    <a:pt x="460" y="21"/>
                  </a:cubicBezTo>
                  <a:cubicBezTo>
                    <a:pt x="461" y="13"/>
                    <a:pt x="454" y="6"/>
                    <a:pt x="446" y="6"/>
                  </a:cubicBezTo>
                  <a:cubicBezTo>
                    <a:pt x="422" y="6"/>
                    <a:pt x="422" y="6"/>
                    <a:pt x="422" y="6"/>
                  </a:cubicBezTo>
                  <a:cubicBezTo>
                    <a:pt x="420" y="6"/>
                    <a:pt x="419" y="6"/>
                    <a:pt x="418" y="7"/>
                  </a:cubicBezTo>
                  <a:cubicBezTo>
                    <a:pt x="410" y="9"/>
                    <a:pt x="383" y="17"/>
                    <a:pt x="376" y="19"/>
                  </a:cubicBezTo>
                  <a:cubicBezTo>
                    <a:pt x="368" y="21"/>
                    <a:pt x="338" y="0"/>
                    <a:pt x="335" y="0"/>
                  </a:cubicBezTo>
                  <a:cubicBezTo>
                    <a:pt x="333" y="0"/>
                    <a:pt x="320" y="2"/>
                    <a:pt x="311" y="4"/>
                  </a:cubicBezTo>
                  <a:cubicBezTo>
                    <a:pt x="304" y="5"/>
                    <a:pt x="300" y="10"/>
                    <a:pt x="299" y="17"/>
                  </a:cubicBezTo>
                  <a:cubicBezTo>
                    <a:pt x="299" y="26"/>
                    <a:pt x="298" y="40"/>
                    <a:pt x="299" y="45"/>
                  </a:cubicBezTo>
                  <a:cubicBezTo>
                    <a:pt x="301" y="54"/>
                    <a:pt x="299" y="85"/>
                    <a:pt x="299" y="88"/>
                  </a:cubicBezTo>
                  <a:cubicBezTo>
                    <a:pt x="299" y="91"/>
                    <a:pt x="270" y="122"/>
                    <a:pt x="264" y="123"/>
                  </a:cubicBezTo>
                  <a:cubicBezTo>
                    <a:pt x="258" y="124"/>
                    <a:pt x="234" y="135"/>
                    <a:pt x="225" y="134"/>
                  </a:cubicBezTo>
                  <a:cubicBezTo>
                    <a:pt x="216" y="133"/>
                    <a:pt x="191" y="136"/>
                    <a:pt x="172" y="134"/>
                  </a:cubicBezTo>
                  <a:cubicBezTo>
                    <a:pt x="158" y="133"/>
                    <a:pt x="155" y="149"/>
                    <a:pt x="154" y="158"/>
                  </a:cubicBezTo>
                  <a:cubicBezTo>
                    <a:pt x="154" y="163"/>
                    <a:pt x="152" y="166"/>
                    <a:pt x="148" y="169"/>
                  </a:cubicBezTo>
                  <a:cubicBezTo>
                    <a:pt x="115" y="190"/>
                    <a:pt x="115" y="190"/>
                    <a:pt x="115" y="190"/>
                  </a:cubicBezTo>
                  <a:cubicBezTo>
                    <a:pt x="115" y="190"/>
                    <a:pt x="114" y="191"/>
                    <a:pt x="113" y="191"/>
                  </a:cubicBezTo>
                  <a:cubicBezTo>
                    <a:pt x="43" y="218"/>
                    <a:pt x="43" y="218"/>
                    <a:pt x="43" y="218"/>
                  </a:cubicBezTo>
                  <a:cubicBezTo>
                    <a:pt x="42" y="218"/>
                    <a:pt x="41" y="219"/>
                    <a:pt x="40" y="219"/>
                  </a:cubicBezTo>
                  <a:cubicBezTo>
                    <a:pt x="0" y="223"/>
                    <a:pt x="0" y="223"/>
                    <a:pt x="0" y="223"/>
                  </a:cubicBezTo>
                  <a:cubicBezTo>
                    <a:pt x="2" y="228"/>
                    <a:pt x="3" y="234"/>
                    <a:pt x="4" y="240"/>
                  </a:cubicBezTo>
                  <a:cubicBezTo>
                    <a:pt x="7" y="259"/>
                    <a:pt x="24" y="255"/>
                    <a:pt x="30" y="261"/>
                  </a:cubicBezTo>
                  <a:cubicBezTo>
                    <a:pt x="35" y="267"/>
                    <a:pt x="30" y="281"/>
                    <a:pt x="30" y="286"/>
                  </a:cubicBezTo>
                  <a:cubicBezTo>
                    <a:pt x="30" y="291"/>
                    <a:pt x="65" y="322"/>
                    <a:pt x="70" y="322"/>
                  </a:cubicBezTo>
                  <a:cubicBezTo>
                    <a:pt x="75" y="322"/>
                    <a:pt x="83" y="350"/>
                    <a:pt x="83" y="354"/>
                  </a:cubicBezTo>
                  <a:cubicBezTo>
                    <a:pt x="83" y="355"/>
                    <a:pt x="82" y="359"/>
                    <a:pt x="81" y="364"/>
                  </a:cubicBezTo>
                  <a:cubicBezTo>
                    <a:pt x="80" y="368"/>
                    <a:pt x="77" y="371"/>
                    <a:pt x="74" y="373"/>
                  </a:cubicBezTo>
                  <a:cubicBezTo>
                    <a:pt x="88" y="389"/>
                    <a:pt x="103" y="406"/>
                    <a:pt x="108" y="411"/>
                  </a:cubicBezTo>
                  <a:cubicBezTo>
                    <a:pt x="118" y="420"/>
                    <a:pt x="132" y="427"/>
                    <a:pt x="154" y="440"/>
                  </a:cubicBezTo>
                  <a:cubicBezTo>
                    <a:pt x="176" y="453"/>
                    <a:pt x="183" y="451"/>
                    <a:pt x="196" y="455"/>
                  </a:cubicBezTo>
                  <a:cubicBezTo>
                    <a:pt x="209" y="460"/>
                    <a:pt x="261" y="460"/>
                    <a:pt x="284" y="455"/>
                  </a:cubicBezTo>
                  <a:cubicBezTo>
                    <a:pt x="299" y="452"/>
                    <a:pt x="318" y="446"/>
                    <a:pt x="329" y="442"/>
                  </a:cubicBezTo>
                  <a:cubicBezTo>
                    <a:pt x="334" y="440"/>
                    <a:pt x="340" y="441"/>
                    <a:pt x="344" y="445"/>
                  </a:cubicBezTo>
                  <a:cubicBezTo>
                    <a:pt x="348" y="449"/>
                    <a:pt x="355" y="455"/>
                    <a:pt x="362" y="462"/>
                  </a:cubicBezTo>
                  <a:cubicBezTo>
                    <a:pt x="376" y="476"/>
                    <a:pt x="368" y="489"/>
                    <a:pt x="369" y="497"/>
                  </a:cubicBezTo>
                  <a:cubicBezTo>
                    <a:pt x="370" y="505"/>
                    <a:pt x="398" y="510"/>
                    <a:pt x="402" y="510"/>
                  </a:cubicBezTo>
                  <a:cubicBezTo>
                    <a:pt x="404" y="510"/>
                    <a:pt x="415" y="504"/>
                    <a:pt x="422" y="500"/>
                  </a:cubicBezTo>
                  <a:cubicBezTo>
                    <a:pt x="426" y="497"/>
                    <a:pt x="432" y="497"/>
                    <a:pt x="436" y="500"/>
                  </a:cubicBezTo>
                  <a:cubicBezTo>
                    <a:pt x="450" y="508"/>
                    <a:pt x="479" y="524"/>
                    <a:pt x="485" y="524"/>
                  </a:cubicBezTo>
                  <a:cubicBezTo>
                    <a:pt x="487" y="524"/>
                    <a:pt x="489" y="524"/>
                    <a:pt x="490" y="523"/>
                  </a:cubicBezTo>
                  <a:cubicBezTo>
                    <a:pt x="496" y="519"/>
                    <a:pt x="504" y="520"/>
                    <a:pt x="509" y="526"/>
                  </a:cubicBezTo>
                  <a:cubicBezTo>
                    <a:pt x="512" y="531"/>
                    <a:pt x="516" y="535"/>
                    <a:pt x="517" y="532"/>
                  </a:cubicBezTo>
                  <a:cubicBezTo>
                    <a:pt x="520" y="526"/>
                    <a:pt x="538" y="496"/>
                    <a:pt x="538" y="491"/>
                  </a:cubicBezTo>
                  <a:cubicBezTo>
                    <a:pt x="538" y="486"/>
                    <a:pt x="568" y="457"/>
                    <a:pt x="568" y="455"/>
                  </a:cubicBezTo>
                  <a:cubicBezTo>
                    <a:pt x="568" y="454"/>
                    <a:pt x="558" y="428"/>
                    <a:pt x="553" y="414"/>
                  </a:cubicBezTo>
                  <a:cubicBezTo>
                    <a:pt x="551" y="408"/>
                    <a:pt x="545" y="405"/>
                    <a:pt x="540" y="405"/>
                  </a:cubicBezTo>
                  <a:cubicBezTo>
                    <a:pt x="520" y="405"/>
                    <a:pt x="520" y="405"/>
                    <a:pt x="520" y="405"/>
                  </a:cubicBezTo>
                  <a:cubicBezTo>
                    <a:pt x="516" y="405"/>
                    <a:pt x="494" y="395"/>
                    <a:pt x="485" y="389"/>
                  </a:cubicBezTo>
                  <a:cubicBezTo>
                    <a:pt x="476" y="383"/>
                    <a:pt x="476" y="375"/>
                    <a:pt x="465" y="369"/>
                  </a:cubicBezTo>
                  <a:cubicBezTo>
                    <a:pt x="453" y="363"/>
                    <a:pt x="451" y="353"/>
                    <a:pt x="449" y="344"/>
                  </a:cubicBezTo>
                  <a:cubicBezTo>
                    <a:pt x="447" y="337"/>
                    <a:pt x="475" y="324"/>
                    <a:pt x="490" y="318"/>
                  </a:cubicBezTo>
                  <a:cubicBezTo>
                    <a:pt x="495" y="316"/>
                    <a:pt x="498" y="310"/>
                    <a:pt x="498" y="305"/>
                  </a:cubicBezTo>
                  <a:cubicBezTo>
                    <a:pt x="498" y="294"/>
                    <a:pt x="498" y="294"/>
                    <a:pt x="498" y="294"/>
                  </a:cubicBezTo>
                  <a:cubicBezTo>
                    <a:pt x="498" y="292"/>
                    <a:pt x="499" y="289"/>
                    <a:pt x="500" y="287"/>
                  </a:cubicBezTo>
                  <a:cubicBezTo>
                    <a:pt x="504" y="281"/>
                    <a:pt x="511" y="268"/>
                    <a:pt x="505" y="263"/>
                  </a:cubicBezTo>
                  <a:cubicBezTo>
                    <a:pt x="503" y="260"/>
                    <a:pt x="503" y="255"/>
                    <a:pt x="503" y="251"/>
                  </a:cubicBezTo>
                  <a:cubicBezTo>
                    <a:pt x="505" y="240"/>
                    <a:pt x="516" y="235"/>
                    <a:pt x="525" y="241"/>
                  </a:cubicBezTo>
                  <a:cubicBezTo>
                    <a:pt x="539" y="250"/>
                    <a:pt x="558" y="262"/>
                    <a:pt x="562" y="262"/>
                  </a:cubicBezTo>
                  <a:cubicBezTo>
                    <a:pt x="568" y="263"/>
                    <a:pt x="591" y="261"/>
                    <a:pt x="604" y="257"/>
                  </a:cubicBezTo>
                  <a:cubicBezTo>
                    <a:pt x="617" y="253"/>
                    <a:pt x="598" y="217"/>
                    <a:pt x="595"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23"/>
            <p:cNvSpPr>
              <a:spLocks/>
            </p:cNvSpPr>
            <p:nvPr/>
          </p:nvSpPr>
          <p:spPr bwMode="auto">
            <a:xfrm>
              <a:off x="5851526" y="2909888"/>
              <a:ext cx="296863" cy="338138"/>
            </a:xfrm>
            <a:custGeom>
              <a:avLst/>
              <a:gdLst>
                <a:gd name="T0" fmla="*/ 484 w 484"/>
                <a:gd name="T1" fmla="*/ 351 h 553"/>
                <a:gd name="T2" fmla="*/ 474 w 484"/>
                <a:gd name="T3" fmla="*/ 332 h 553"/>
                <a:gd name="T4" fmla="*/ 443 w 484"/>
                <a:gd name="T5" fmla="*/ 328 h 553"/>
                <a:gd name="T6" fmla="*/ 385 w 484"/>
                <a:gd name="T7" fmla="*/ 307 h 553"/>
                <a:gd name="T8" fmla="*/ 349 w 484"/>
                <a:gd name="T9" fmla="*/ 254 h 553"/>
                <a:gd name="T10" fmla="*/ 365 w 484"/>
                <a:gd name="T11" fmla="*/ 228 h 553"/>
                <a:gd name="T12" fmla="*/ 369 w 484"/>
                <a:gd name="T13" fmla="*/ 196 h 553"/>
                <a:gd name="T14" fmla="*/ 388 w 484"/>
                <a:gd name="T15" fmla="*/ 193 h 553"/>
                <a:gd name="T16" fmla="*/ 404 w 484"/>
                <a:gd name="T17" fmla="*/ 155 h 553"/>
                <a:gd name="T18" fmla="*/ 381 w 484"/>
                <a:gd name="T19" fmla="*/ 154 h 553"/>
                <a:gd name="T20" fmla="*/ 352 w 484"/>
                <a:gd name="T21" fmla="*/ 177 h 553"/>
                <a:gd name="T22" fmla="*/ 309 w 484"/>
                <a:gd name="T23" fmla="*/ 142 h 553"/>
                <a:gd name="T24" fmla="*/ 289 w 484"/>
                <a:gd name="T25" fmla="*/ 121 h 553"/>
                <a:gd name="T26" fmla="*/ 264 w 484"/>
                <a:gd name="T27" fmla="*/ 67 h 553"/>
                <a:gd name="T28" fmla="*/ 195 w 484"/>
                <a:gd name="T29" fmla="*/ 41 h 553"/>
                <a:gd name="T30" fmla="*/ 170 w 484"/>
                <a:gd name="T31" fmla="*/ 19 h 553"/>
                <a:gd name="T32" fmla="*/ 118 w 484"/>
                <a:gd name="T33" fmla="*/ 2 h 553"/>
                <a:gd name="T34" fmla="*/ 102 w 484"/>
                <a:gd name="T35" fmla="*/ 12 h 553"/>
                <a:gd name="T36" fmla="*/ 135 w 484"/>
                <a:gd name="T37" fmla="*/ 34 h 553"/>
                <a:gd name="T38" fmla="*/ 148 w 484"/>
                <a:gd name="T39" fmla="*/ 49 h 553"/>
                <a:gd name="T40" fmla="*/ 115 w 484"/>
                <a:gd name="T41" fmla="*/ 97 h 553"/>
                <a:gd name="T42" fmla="*/ 56 w 484"/>
                <a:gd name="T43" fmla="*/ 86 h 553"/>
                <a:gd name="T44" fmla="*/ 53 w 484"/>
                <a:gd name="T45" fmla="*/ 122 h 553"/>
                <a:gd name="T46" fmla="*/ 51 w 484"/>
                <a:gd name="T47" fmla="*/ 140 h 553"/>
                <a:gd name="T48" fmla="*/ 2 w 484"/>
                <a:gd name="T49" fmla="*/ 179 h 553"/>
                <a:gd name="T50" fmla="*/ 38 w 484"/>
                <a:gd name="T51" fmla="*/ 224 h 553"/>
                <a:gd name="T52" fmla="*/ 93 w 484"/>
                <a:gd name="T53" fmla="*/ 240 h 553"/>
                <a:gd name="T54" fmla="*/ 121 w 484"/>
                <a:gd name="T55" fmla="*/ 290 h 553"/>
                <a:gd name="T56" fmla="*/ 70 w 484"/>
                <a:gd name="T57" fmla="*/ 367 h 553"/>
                <a:gd name="T58" fmla="*/ 86 w 484"/>
                <a:gd name="T59" fmla="*/ 379 h 553"/>
                <a:gd name="T60" fmla="*/ 141 w 484"/>
                <a:gd name="T61" fmla="*/ 397 h 553"/>
                <a:gd name="T62" fmla="*/ 135 w 484"/>
                <a:gd name="T63" fmla="*/ 420 h 553"/>
                <a:gd name="T64" fmla="*/ 115 w 484"/>
                <a:gd name="T65" fmla="*/ 446 h 553"/>
                <a:gd name="T66" fmla="*/ 151 w 484"/>
                <a:gd name="T67" fmla="*/ 473 h 553"/>
                <a:gd name="T68" fmla="*/ 166 w 484"/>
                <a:gd name="T69" fmla="*/ 517 h 553"/>
                <a:gd name="T70" fmla="*/ 230 w 484"/>
                <a:gd name="T71" fmla="*/ 495 h 553"/>
                <a:gd name="T72" fmla="*/ 220 w 484"/>
                <a:gd name="T73" fmla="*/ 540 h 553"/>
                <a:gd name="T74" fmla="*/ 229 w 484"/>
                <a:gd name="T75" fmla="*/ 553 h 553"/>
                <a:gd name="T76" fmla="*/ 267 w 484"/>
                <a:gd name="T77" fmla="*/ 525 h 553"/>
                <a:gd name="T78" fmla="*/ 316 w 484"/>
                <a:gd name="T79" fmla="*/ 538 h 553"/>
                <a:gd name="T80" fmla="*/ 387 w 484"/>
                <a:gd name="T81" fmla="*/ 541 h 553"/>
                <a:gd name="T82" fmla="*/ 431 w 484"/>
                <a:gd name="T83" fmla="*/ 495 h 553"/>
                <a:gd name="T84" fmla="*/ 432 w 484"/>
                <a:gd name="T85" fmla="*/ 448 h 553"/>
                <a:gd name="T86" fmla="*/ 459 w 484"/>
                <a:gd name="T87" fmla="*/ 430 h 553"/>
                <a:gd name="T88" fmla="*/ 458 w 484"/>
                <a:gd name="T89" fmla="*/ 40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4" h="553">
                  <a:moveTo>
                    <a:pt x="458" y="403"/>
                  </a:moveTo>
                  <a:cubicBezTo>
                    <a:pt x="459" y="400"/>
                    <a:pt x="484" y="358"/>
                    <a:pt x="484" y="351"/>
                  </a:cubicBezTo>
                  <a:cubicBezTo>
                    <a:pt x="484" y="348"/>
                    <a:pt x="483" y="342"/>
                    <a:pt x="482" y="338"/>
                  </a:cubicBezTo>
                  <a:cubicBezTo>
                    <a:pt x="480" y="335"/>
                    <a:pt x="477" y="332"/>
                    <a:pt x="474" y="332"/>
                  </a:cubicBezTo>
                  <a:cubicBezTo>
                    <a:pt x="444" y="328"/>
                    <a:pt x="444" y="328"/>
                    <a:pt x="444" y="328"/>
                  </a:cubicBezTo>
                  <a:cubicBezTo>
                    <a:pt x="444" y="328"/>
                    <a:pt x="443" y="328"/>
                    <a:pt x="443" y="328"/>
                  </a:cubicBezTo>
                  <a:cubicBezTo>
                    <a:pt x="439" y="328"/>
                    <a:pt x="412" y="328"/>
                    <a:pt x="405" y="323"/>
                  </a:cubicBezTo>
                  <a:cubicBezTo>
                    <a:pt x="397" y="318"/>
                    <a:pt x="392" y="312"/>
                    <a:pt x="385" y="307"/>
                  </a:cubicBezTo>
                  <a:cubicBezTo>
                    <a:pt x="378" y="303"/>
                    <a:pt x="377" y="292"/>
                    <a:pt x="370" y="280"/>
                  </a:cubicBezTo>
                  <a:cubicBezTo>
                    <a:pt x="363" y="268"/>
                    <a:pt x="356" y="264"/>
                    <a:pt x="349" y="254"/>
                  </a:cubicBezTo>
                  <a:cubicBezTo>
                    <a:pt x="345" y="247"/>
                    <a:pt x="353" y="242"/>
                    <a:pt x="359" y="239"/>
                  </a:cubicBezTo>
                  <a:cubicBezTo>
                    <a:pt x="363" y="237"/>
                    <a:pt x="365" y="232"/>
                    <a:pt x="365" y="228"/>
                  </a:cubicBezTo>
                  <a:cubicBezTo>
                    <a:pt x="361" y="207"/>
                    <a:pt x="361" y="207"/>
                    <a:pt x="361" y="207"/>
                  </a:cubicBezTo>
                  <a:cubicBezTo>
                    <a:pt x="360" y="201"/>
                    <a:pt x="364" y="196"/>
                    <a:pt x="369" y="196"/>
                  </a:cubicBezTo>
                  <a:cubicBezTo>
                    <a:pt x="386" y="193"/>
                    <a:pt x="386" y="193"/>
                    <a:pt x="386" y="193"/>
                  </a:cubicBezTo>
                  <a:cubicBezTo>
                    <a:pt x="387" y="193"/>
                    <a:pt x="387" y="193"/>
                    <a:pt x="388" y="193"/>
                  </a:cubicBezTo>
                  <a:cubicBezTo>
                    <a:pt x="391" y="192"/>
                    <a:pt x="409" y="186"/>
                    <a:pt x="414" y="179"/>
                  </a:cubicBezTo>
                  <a:cubicBezTo>
                    <a:pt x="419" y="171"/>
                    <a:pt x="411" y="162"/>
                    <a:pt x="404" y="155"/>
                  </a:cubicBezTo>
                  <a:cubicBezTo>
                    <a:pt x="399" y="150"/>
                    <a:pt x="391" y="151"/>
                    <a:pt x="386" y="151"/>
                  </a:cubicBezTo>
                  <a:cubicBezTo>
                    <a:pt x="384" y="152"/>
                    <a:pt x="382" y="153"/>
                    <a:pt x="381" y="154"/>
                  </a:cubicBezTo>
                  <a:cubicBezTo>
                    <a:pt x="362" y="174"/>
                    <a:pt x="362" y="174"/>
                    <a:pt x="362" y="174"/>
                  </a:cubicBezTo>
                  <a:cubicBezTo>
                    <a:pt x="360" y="177"/>
                    <a:pt x="355" y="178"/>
                    <a:pt x="352" y="177"/>
                  </a:cubicBezTo>
                  <a:cubicBezTo>
                    <a:pt x="345" y="174"/>
                    <a:pt x="335" y="169"/>
                    <a:pt x="334" y="165"/>
                  </a:cubicBezTo>
                  <a:cubicBezTo>
                    <a:pt x="333" y="160"/>
                    <a:pt x="313" y="145"/>
                    <a:pt x="309" y="142"/>
                  </a:cubicBezTo>
                  <a:cubicBezTo>
                    <a:pt x="308" y="141"/>
                    <a:pt x="308" y="141"/>
                    <a:pt x="307" y="141"/>
                  </a:cubicBezTo>
                  <a:cubicBezTo>
                    <a:pt x="304" y="139"/>
                    <a:pt x="288" y="131"/>
                    <a:pt x="289" y="121"/>
                  </a:cubicBezTo>
                  <a:cubicBezTo>
                    <a:pt x="290" y="110"/>
                    <a:pt x="299" y="84"/>
                    <a:pt x="299" y="75"/>
                  </a:cubicBezTo>
                  <a:cubicBezTo>
                    <a:pt x="299" y="65"/>
                    <a:pt x="270" y="67"/>
                    <a:pt x="264" y="67"/>
                  </a:cubicBezTo>
                  <a:cubicBezTo>
                    <a:pt x="258" y="67"/>
                    <a:pt x="250" y="61"/>
                    <a:pt x="244" y="58"/>
                  </a:cubicBezTo>
                  <a:cubicBezTo>
                    <a:pt x="238" y="55"/>
                    <a:pt x="201" y="46"/>
                    <a:pt x="195" y="41"/>
                  </a:cubicBezTo>
                  <a:cubicBezTo>
                    <a:pt x="190" y="37"/>
                    <a:pt x="177" y="25"/>
                    <a:pt x="173" y="21"/>
                  </a:cubicBezTo>
                  <a:cubicBezTo>
                    <a:pt x="172" y="20"/>
                    <a:pt x="171" y="20"/>
                    <a:pt x="170" y="19"/>
                  </a:cubicBezTo>
                  <a:cubicBezTo>
                    <a:pt x="126" y="2"/>
                    <a:pt x="126" y="2"/>
                    <a:pt x="126" y="2"/>
                  </a:cubicBezTo>
                  <a:cubicBezTo>
                    <a:pt x="124" y="0"/>
                    <a:pt x="121" y="1"/>
                    <a:pt x="118" y="2"/>
                  </a:cubicBezTo>
                  <a:cubicBezTo>
                    <a:pt x="101" y="12"/>
                    <a:pt x="101" y="12"/>
                    <a:pt x="101" y="12"/>
                  </a:cubicBezTo>
                  <a:cubicBezTo>
                    <a:pt x="102" y="12"/>
                    <a:pt x="102" y="12"/>
                    <a:pt x="102" y="12"/>
                  </a:cubicBezTo>
                  <a:cubicBezTo>
                    <a:pt x="105" y="12"/>
                    <a:pt x="108" y="13"/>
                    <a:pt x="111" y="15"/>
                  </a:cubicBezTo>
                  <a:cubicBezTo>
                    <a:pt x="135" y="34"/>
                    <a:pt x="135" y="34"/>
                    <a:pt x="135" y="34"/>
                  </a:cubicBezTo>
                  <a:cubicBezTo>
                    <a:pt x="136" y="34"/>
                    <a:pt x="136" y="35"/>
                    <a:pt x="137" y="36"/>
                  </a:cubicBezTo>
                  <a:cubicBezTo>
                    <a:pt x="139" y="39"/>
                    <a:pt x="146" y="46"/>
                    <a:pt x="148" y="49"/>
                  </a:cubicBezTo>
                  <a:cubicBezTo>
                    <a:pt x="151" y="52"/>
                    <a:pt x="170" y="88"/>
                    <a:pt x="157" y="92"/>
                  </a:cubicBezTo>
                  <a:cubicBezTo>
                    <a:pt x="144" y="96"/>
                    <a:pt x="121" y="98"/>
                    <a:pt x="115" y="97"/>
                  </a:cubicBezTo>
                  <a:cubicBezTo>
                    <a:pt x="111" y="97"/>
                    <a:pt x="92" y="85"/>
                    <a:pt x="78" y="76"/>
                  </a:cubicBezTo>
                  <a:cubicBezTo>
                    <a:pt x="69" y="70"/>
                    <a:pt x="58" y="75"/>
                    <a:pt x="56" y="86"/>
                  </a:cubicBezTo>
                  <a:cubicBezTo>
                    <a:pt x="56" y="90"/>
                    <a:pt x="56" y="95"/>
                    <a:pt x="58" y="98"/>
                  </a:cubicBezTo>
                  <a:cubicBezTo>
                    <a:pt x="64" y="103"/>
                    <a:pt x="57" y="116"/>
                    <a:pt x="53" y="122"/>
                  </a:cubicBezTo>
                  <a:cubicBezTo>
                    <a:pt x="52" y="124"/>
                    <a:pt x="51" y="127"/>
                    <a:pt x="51" y="129"/>
                  </a:cubicBezTo>
                  <a:cubicBezTo>
                    <a:pt x="51" y="140"/>
                    <a:pt x="51" y="140"/>
                    <a:pt x="51" y="140"/>
                  </a:cubicBezTo>
                  <a:cubicBezTo>
                    <a:pt x="51" y="145"/>
                    <a:pt x="48" y="151"/>
                    <a:pt x="43" y="153"/>
                  </a:cubicBezTo>
                  <a:cubicBezTo>
                    <a:pt x="28" y="159"/>
                    <a:pt x="0" y="172"/>
                    <a:pt x="2" y="179"/>
                  </a:cubicBezTo>
                  <a:cubicBezTo>
                    <a:pt x="4" y="188"/>
                    <a:pt x="6" y="198"/>
                    <a:pt x="18" y="204"/>
                  </a:cubicBezTo>
                  <a:cubicBezTo>
                    <a:pt x="29" y="210"/>
                    <a:pt x="29" y="218"/>
                    <a:pt x="38" y="224"/>
                  </a:cubicBezTo>
                  <a:cubicBezTo>
                    <a:pt x="47" y="230"/>
                    <a:pt x="69" y="240"/>
                    <a:pt x="73" y="240"/>
                  </a:cubicBezTo>
                  <a:cubicBezTo>
                    <a:pt x="93" y="240"/>
                    <a:pt x="93" y="240"/>
                    <a:pt x="93" y="240"/>
                  </a:cubicBezTo>
                  <a:cubicBezTo>
                    <a:pt x="98" y="240"/>
                    <a:pt x="104" y="243"/>
                    <a:pt x="106" y="249"/>
                  </a:cubicBezTo>
                  <a:cubicBezTo>
                    <a:pt x="111" y="263"/>
                    <a:pt x="121" y="289"/>
                    <a:pt x="121" y="290"/>
                  </a:cubicBezTo>
                  <a:cubicBezTo>
                    <a:pt x="121" y="292"/>
                    <a:pt x="91" y="321"/>
                    <a:pt x="91" y="326"/>
                  </a:cubicBezTo>
                  <a:cubicBezTo>
                    <a:pt x="91" y="331"/>
                    <a:pt x="74" y="361"/>
                    <a:pt x="70" y="367"/>
                  </a:cubicBezTo>
                  <a:cubicBezTo>
                    <a:pt x="71" y="368"/>
                    <a:pt x="71" y="368"/>
                    <a:pt x="72" y="368"/>
                  </a:cubicBezTo>
                  <a:cubicBezTo>
                    <a:pt x="86" y="379"/>
                    <a:pt x="86" y="379"/>
                    <a:pt x="86" y="379"/>
                  </a:cubicBezTo>
                  <a:cubicBezTo>
                    <a:pt x="87" y="380"/>
                    <a:pt x="88" y="380"/>
                    <a:pt x="89" y="381"/>
                  </a:cubicBezTo>
                  <a:cubicBezTo>
                    <a:pt x="96" y="383"/>
                    <a:pt x="124" y="390"/>
                    <a:pt x="141" y="397"/>
                  </a:cubicBezTo>
                  <a:cubicBezTo>
                    <a:pt x="160" y="405"/>
                    <a:pt x="138" y="418"/>
                    <a:pt x="135" y="420"/>
                  </a:cubicBezTo>
                  <a:cubicBezTo>
                    <a:pt x="135" y="420"/>
                    <a:pt x="135" y="420"/>
                    <a:pt x="135" y="420"/>
                  </a:cubicBezTo>
                  <a:cubicBezTo>
                    <a:pt x="117" y="433"/>
                    <a:pt x="117" y="433"/>
                    <a:pt x="117" y="433"/>
                  </a:cubicBezTo>
                  <a:cubicBezTo>
                    <a:pt x="113" y="436"/>
                    <a:pt x="112" y="442"/>
                    <a:pt x="115" y="446"/>
                  </a:cubicBezTo>
                  <a:cubicBezTo>
                    <a:pt x="118" y="451"/>
                    <a:pt x="124" y="458"/>
                    <a:pt x="132" y="463"/>
                  </a:cubicBezTo>
                  <a:cubicBezTo>
                    <a:pt x="141" y="468"/>
                    <a:pt x="147" y="471"/>
                    <a:pt x="151" y="473"/>
                  </a:cubicBezTo>
                  <a:cubicBezTo>
                    <a:pt x="154" y="474"/>
                    <a:pt x="156" y="476"/>
                    <a:pt x="157" y="479"/>
                  </a:cubicBezTo>
                  <a:cubicBezTo>
                    <a:pt x="159" y="487"/>
                    <a:pt x="164" y="503"/>
                    <a:pt x="166" y="517"/>
                  </a:cubicBezTo>
                  <a:cubicBezTo>
                    <a:pt x="168" y="534"/>
                    <a:pt x="191" y="524"/>
                    <a:pt x="195" y="517"/>
                  </a:cubicBezTo>
                  <a:cubicBezTo>
                    <a:pt x="199" y="510"/>
                    <a:pt x="218" y="495"/>
                    <a:pt x="230" y="495"/>
                  </a:cubicBezTo>
                  <a:cubicBezTo>
                    <a:pt x="242" y="495"/>
                    <a:pt x="232" y="502"/>
                    <a:pt x="230" y="509"/>
                  </a:cubicBezTo>
                  <a:cubicBezTo>
                    <a:pt x="228" y="515"/>
                    <a:pt x="222" y="535"/>
                    <a:pt x="220" y="540"/>
                  </a:cubicBezTo>
                  <a:cubicBezTo>
                    <a:pt x="220" y="541"/>
                    <a:pt x="220" y="542"/>
                    <a:pt x="220" y="543"/>
                  </a:cubicBezTo>
                  <a:cubicBezTo>
                    <a:pt x="220" y="548"/>
                    <a:pt x="224" y="552"/>
                    <a:pt x="229" y="553"/>
                  </a:cubicBezTo>
                  <a:cubicBezTo>
                    <a:pt x="234" y="553"/>
                    <a:pt x="240" y="553"/>
                    <a:pt x="245" y="551"/>
                  </a:cubicBezTo>
                  <a:cubicBezTo>
                    <a:pt x="254" y="548"/>
                    <a:pt x="263" y="537"/>
                    <a:pt x="267" y="525"/>
                  </a:cubicBezTo>
                  <a:cubicBezTo>
                    <a:pt x="271" y="512"/>
                    <a:pt x="280" y="505"/>
                    <a:pt x="285" y="502"/>
                  </a:cubicBezTo>
                  <a:cubicBezTo>
                    <a:pt x="290" y="499"/>
                    <a:pt x="313" y="537"/>
                    <a:pt x="316" y="538"/>
                  </a:cubicBezTo>
                  <a:cubicBezTo>
                    <a:pt x="319" y="539"/>
                    <a:pt x="354" y="538"/>
                    <a:pt x="357" y="541"/>
                  </a:cubicBezTo>
                  <a:cubicBezTo>
                    <a:pt x="360" y="544"/>
                    <a:pt x="368" y="546"/>
                    <a:pt x="387" y="541"/>
                  </a:cubicBezTo>
                  <a:cubicBezTo>
                    <a:pt x="406" y="536"/>
                    <a:pt x="402" y="534"/>
                    <a:pt x="411" y="523"/>
                  </a:cubicBezTo>
                  <a:cubicBezTo>
                    <a:pt x="418" y="513"/>
                    <a:pt x="427" y="501"/>
                    <a:pt x="431" y="495"/>
                  </a:cubicBezTo>
                  <a:cubicBezTo>
                    <a:pt x="432" y="494"/>
                    <a:pt x="433" y="492"/>
                    <a:pt x="433" y="489"/>
                  </a:cubicBezTo>
                  <a:cubicBezTo>
                    <a:pt x="432" y="448"/>
                    <a:pt x="432" y="448"/>
                    <a:pt x="432" y="448"/>
                  </a:cubicBezTo>
                  <a:cubicBezTo>
                    <a:pt x="432" y="444"/>
                    <a:pt x="434" y="441"/>
                    <a:pt x="438" y="439"/>
                  </a:cubicBezTo>
                  <a:cubicBezTo>
                    <a:pt x="459" y="430"/>
                    <a:pt x="459" y="430"/>
                    <a:pt x="459" y="430"/>
                  </a:cubicBezTo>
                  <a:cubicBezTo>
                    <a:pt x="465" y="427"/>
                    <a:pt x="467" y="421"/>
                    <a:pt x="463" y="416"/>
                  </a:cubicBezTo>
                  <a:cubicBezTo>
                    <a:pt x="460" y="410"/>
                    <a:pt x="457" y="405"/>
                    <a:pt x="458" y="4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6" name="Freeform 24"/>
            <p:cNvSpPr>
              <a:spLocks/>
            </p:cNvSpPr>
            <p:nvPr/>
          </p:nvSpPr>
          <p:spPr bwMode="auto">
            <a:xfrm>
              <a:off x="5927726" y="2851150"/>
              <a:ext cx="339725" cy="282575"/>
            </a:xfrm>
            <a:custGeom>
              <a:avLst/>
              <a:gdLst>
                <a:gd name="T0" fmla="*/ 514 w 553"/>
                <a:gd name="T1" fmla="*/ 299 h 461"/>
                <a:gd name="T2" fmla="*/ 442 w 553"/>
                <a:gd name="T3" fmla="*/ 256 h 461"/>
                <a:gd name="T4" fmla="*/ 437 w 553"/>
                <a:gd name="T5" fmla="*/ 207 h 461"/>
                <a:gd name="T6" fmla="*/ 389 w 553"/>
                <a:gd name="T7" fmla="*/ 130 h 461"/>
                <a:gd name="T8" fmla="*/ 335 w 553"/>
                <a:gd name="T9" fmla="*/ 60 h 461"/>
                <a:gd name="T10" fmla="*/ 294 w 553"/>
                <a:gd name="T11" fmla="*/ 57 h 461"/>
                <a:gd name="T12" fmla="*/ 252 w 553"/>
                <a:gd name="T13" fmla="*/ 1 h 461"/>
                <a:gd name="T14" fmla="*/ 224 w 553"/>
                <a:gd name="T15" fmla="*/ 27 h 461"/>
                <a:gd name="T16" fmla="*/ 202 w 553"/>
                <a:gd name="T17" fmla="*/ 57 h 461"/>
                <a:gd name="T18" fmla="*/ 166 w 553"/>
                <a:gd name="T19" fmla="*/ 76 h 461"/>
                <a:gd name="T20" fmla="*/ 132 w 553"/>
                <a:gd name="T21" fmla="*/ 74 h 461"/>
                <a:gd name="T22" fmla="*/ 107 w 553"/>
                <a:gd name="T23" fmla="*/ 82 h 461"/>
                <a:gd name="T24" fmla="*/ 92 w 553"/>
                <a:gd name="T25" fmla="*/ 81 h 461"/>
                <a:gd name="T26" fmla="*/ 59 w 553"/>
                <a:gd name="T27" fmla="*/ 52 h 461"/>
                <a:gd name="T28" fmla="*/ 6 w 553"/>
                <a:gd name="T29" fmla="*/ 65 h 461"/>
                <a:gd name="T30" fmla="*/ 3 w 553"/>
                <a:gd name="T31" fmla="*/ 96 h 461"/>
                <a:gd name="T32" fmla="*/ 49 w 553"/>
                <a:gd name="T33" fmla="*/ 115 h 461"/>
                <a:gd name="T34" fmla="*/ 120 w 553"/>
                <a:gd name="T35" fmla="*/ 152 h 461"/>
                <a:gd name="T36" fmla="*/ 175 w 553"/>
                <a:gd name="T37" fmla="*/ 169 h 461"/>
                <a:gd name="T38" fmla="*/ 183 w 553"/>
                <a:gd name="T39" fmla="*/ 235 h 461"/>
                <a:gd name="T40" fmla="*/ 210 w 553"/>
                <a:gd name="T41" fmla="*/ 259 h 461"/>
                <a:gd name="T42" fmla="*/ 238 w 553"/>
                <a:gd name="T43" fmla="*/ 268 h 461"/>
                <a:gd name="T44" fmla="*/ 262 w 553"/>
                <a:gd name="T45" fmla="*/ 245 h 461"/>
                <a:gd name="T46" fmla="*/ 290 w 553"/>
                <a:gd name="T47" fmla="*/ 273 h 461"/>
                <a:gd name="T48" fmla="*/ 262 w 553"/>
                <a:gd name="T49" fmla="*/ 287 h 461"/>
                <a:gd name="T50" fmla="*/ 237 w 553"/>
                <a:gd name="T51" fmla="*/ 301 h 461"/>
                <a:gd name="T52" fmla="*/ 235 w 553"/>
                <a:gd name="T53" fmla="*/ 333 h 461"/>
                <a:gd name="T54" fmla="*/ 246 w 553"/>
                <a:gd name="T55" fmla="*/ 374 h 461"/>
                <a:gd name="T56" fmla="*/ 281 w 553"/>
                <a:gd name="T57" fmla="*/ 417 h 461"/>
                <a:gd name="T58" fmla="*/ 320 w 553"/>
                <a:gd name="T59" fmla="*/ 422 h 461"/>
                <a:gd name="T60" fmla="*/ 358 w 553"/>
                <a:gd name="T61" fmla="*/ 432 h 461"/>
                <a:gd name="T62" fmla="*/ 371 w 553"/>
                <a:gd name="T63" fmla="*/ 433 h 461"/>
                <a:gd name="T64" fmla="*/ 401 w 553"/>
                <a:gd name="T65" fmla="*/ 440 h 461"/>
                <a:gd name="T66" fmla="*/ 473 w 553"/>
                <a:gd name="T67" fmla="*/ 445 h 461"/>
                <a:gd name="T68" fmla="*/ 512 w 553"/>
                <a:gd name="T69" fmla="*/ 367 h 461"/>
                <a:gd name="T70" fmla="*/ 485 w 553"/>
                <a:gd name="T71" fmla="*/ 353 h 461"/>
                <a:gd name="T72" fmla="*/ 461 w 553"/>
                <a:gd name="T73" fmla="*/ 353 h 461"/>
                <a:gd name="T74" fmla="*/ 398 w 553"/>
                <a:gd name="T75" fmla="*/ 342 h 461"/>
                <a:gd name="T76" fmla="*/ 338 w 553"/>
                <a:gd name="T77" fmla="*/ 290 h 461"/>
                <a:gd name="T78" fmla="*/ 369 w 553"/>
                <a:gd name="T79" fmla="*/ 320 h 461"/>
                <a:gd name="T80" fmla="*/ 435 w 553"/>
                <a:gd name="T81" fmla="*/ 308 h 461"/>
                <a:gd name="T82" fmla="*/ 486 w 553"/>
                <a:gd name="T83" fmla="*/ 326 h 461"/>
                <a:gd name="T84" fmla="*/ 546 w 553"/>
                <a:gd name="T85" fmla="*/ 342 h 461"/>
                <a:gd name="T86" fmla="*/ 536 w 553"/>
                <a:gd name="T87" fmla="*/ 30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461">
                  <a:moveTo>
                    <a:pt x="536" y="308"/>
                  </a:moveTo>
                  <a:cubicBezTo>
                    <a:pt x="526" y="304"/>
                    <a:pt x="516" y="299"/>
                    <a:pt x="514" y="299"/>
                  </a:cubicBezTo>
                  <a:cubicBezTo>
                    <a:pt x="509" y="298"/>
                    <a:pt x="485" y="272"/>
                    <a:pt x="479" y="268"/>
                  </a:cubicBezTo>
                  <a:cubicBezTo>
                    <a:pt x="473" y="264"/>
                    <a:pt x="447" y="261"/>
                    <a:pt x="442" y="256"/>
                  </a:cubicBezTo>
                  <a:cubicBezTo>
                    <a:pt x="439" y="253"/>
                    <a:pt x="440" y="235"/>
                    <a:pt x="441" y="224"/>
                  </a:cubicBezTo>
                  <a:cubicBezTo>
                    <a:pt x="442" y="218"/>
                    <a:pt x="440" y="212"/>
                    <a:pt x="437" y="207"/>
                  </a:cubicBezTo>
                  <a:cubicBezTo>
                    <a:pt x="433" y="202"/>
                    <a:pt x="427" y="194"/>
                    <a:pt x="420" y="189"/>
                  </a:cubicBezTo>
                  <a:cubicBezTo>
                    <a:pt x="408" y="180"/>
                    <a:pt x="392" y="140"/>
                    <a:pt x="389" y="130"/>
                  </a:cubicBezTo>
                  <a:cubicBezTo>
                    <a:pt x="386" y="120"/>
                    <a:pt x="372" y="92"/>
                    <a:pt x="360" y="80"/>
                  </a:cubicBezTo>
                  <a:cubicBezTo>
                    <a:pt x="352" y="72"/>
                    <a:pt x="341" y="64"/>
                    <a:pt x="335" y="60"/>
                  </a:cubicBezTo>
                  <a:cubicBezTo>
                    <a:pt x="331" y="58"/>
                    <a:pt x="328" y="57"/>
                    <a:pt x="324" y="57"/>
                  </a:cubicBezTo>
                  <a:cubicBezTo>
                    <a:pt x="314" y="56"/>
                    <a:pt x="296" y="55"/>
                    <a:pt x="294" y="57"/>
                  </a:cubicBezTo>
                  <a:cubicBezTo>
                    <a:pt x="291" y="60"/>
                    <a:pt x="257" y="47"/>
                    <a:pt x="256" y="44"/>
                  </a:cubicBezTo>
                  <a:cubicBezTo>
                    <a:pt x="255" y="41"/>
                    <a:pt x="255" y="0"/>
                    <a:pt x="252" y="1"/>
                  </a:cubicBezTo>
                  <a:cubicBezTo>
                    <a:pt x="249" y="2"/>
                    <a:pt x="239" y="5"/>
                    <a:pt x="232" y="8"/>
                  </a:cubicBezTo>
                  <a:cubicBezTo>
                    <a:pt x="228" y="10"/>
                    <a:pt x="225" y="20"/>
                    <a:pt x="224" y="27"/>
                  </a:cubicBezTo>
                  <a:cubicBezTo>
                    <a:pt x="223" y="31"/>
                    <a:pt x="221" y="35"/>
                    <a:pt x="218" y="39"/>
                  </a:cubicBezTo>
                  <a:cubicBezTo>
                    <a:pt x="202" y="57"/>
                    <a:pt x="202" y="57"/>
                    <a:pt x="202" y="57"/>
                  </a:cubicBezTo>
                  <a:cubicBezTo>
                    <a:pt x="193" y="68"/>
                    <a:pt x="193" y="68"/>
                    <a:pt x="193" y="68"/>
                  </a:cubicBezTo>
                  <a:cubicBezTo>
                    <a:pt x="187" y="76"/>
                    <a:pt x="176" y="79"/>
                    <a:pt x="166" y="76"/>
                  </a:cubicBezTo>
                  <a:cubicBezTo>
                    <a:pt x="156" y="72"/>
                    <a:pt x="145" y="68"/>
                    <a:pt x="140" y="68"/>
                  </a:cubicBezTo>
                  <a:cubicBezTo>
                    <a:pt x="137" y="68"/>
                    <a:pt x="135" y="71"/>
                    <a:pt x="132" y="74"/>
                  </a:cubicBezTo>
                  <a:cubicBezTo>
                    <a:pt x="126" y="81"/>
                    <a:pt x="116" y="85"/>
                    <a:pt x="107" y="82"/>
                  </a:cubicBezTo>
                  <a:cubicBezTo>
                    <a:pt x="107" y="82"/>
                    <a:pt x="107" y="82"/>
                    <a:pt x="107" y="82"/>
                  </a:cubicBezTo>
                  <a:cubicBezTo>
                    <a:pt x="105" y="82"/>
                    <a:pt x="103" y="81"/>
                    <a:pt x="101" y="81"/>
                  </a:cubicBezTo>
                  <a:cubicBezTo>
                    <a:pt x="92" y="81"/>
                    <a:pt x="92" y="81"/>
                    <a:pt x="92" y="81"/>
                  </a:cubicBezTo>
                  <a:cubicBezTo>
                    <a:pt x="83" y="81"/>
                    <a:pt x="75" y="76"/>
                    <a:pt x="71" y="69"/>
                  </a:cubicBezTo>
                  <a:cubicBezTo>
                    <a:pt x="67" y="62"/>
                    <a:pt x="62" y="54"/>
                    <a:pt x="59" y="52"/>
                  </a:cubicBezTo>
                  <a:cubicBezTo>
                    <a:pt x="52" y="48"/>
                    <a:pt x="32" y="51"/>
                    <a:pt x="22" y="52"/>
                  </a:cubicBezTo>
                  <a:cubicBezTo>
                    <a:pt x="17" y="53"/>
                    <a:pt x="11" y="59"/>
                    <a:pt x="6" y="65"/>
                  </a:cubicBezTo>
                  <a:cubicBezTo>
                    <a:pt x="2" y="70"/>
                    <a:pt x="0" y="77"/>
                    <a:pt x="1" y="83"/>
                  </a:cubicBezTo>
                  <a:cubicBezTo>
                    <a:pt x="3" y="96"/>
                    <a:pt x="3" y="96"/>
                    <a:pt x="3" y="96"/>
                  </a:cubicBezTo>
                  <a:cubicBezTo>
                    <a:pt x="46" y="113"/>
                    <a:pt x="46" y="113"/>
                    <a:pt x="46" y="113"/>
                  </a:cubicBezTo>
                  <a:cubicBezTo>
                    <a:pt x="47" y="114"/>
                    <a:pt x="48" y="114"/>
                    <a:pt x="49" y="115"/>
                  </a:cubicBezTo>
                  <a:cubicBezTo>
                    <a:pt x="53" y="119"/>
                    <a:pt x="66" y="131"/>
                    <a:pt x="71" y="135"/>
                  </a:cubicBezTo>
                  <a:cubicBezTo>
                    <a:pt x="77" y="140"/>
                    <a:pt x="114" y="149"/>
                    <a:pt x="120" y="152"/>
                  </a:cubicBezTo>
                  <a:cubicBezTo>
                    <a:pt x="126" y="155"/>
                    <a:pt x="134" y="161"/>
                    <a:pt x="140" y="161"/>
                  </a:cubicBezTo>
                  <a:cubicBezTo>
                    <a:pt x="146" y="161"/>
                    <a:pt x="175" y="159"/>
                    <a:pt x="175" y="169"/>
                  </a:cubicBezTo>
                  <a:cubicBezTo>
                    <a:pt x="175" y="178"/>
                    <a:pt x="166" y="204"/>
                    <a:pt x="165" y="215"/>
                  </a:cubicBezTo>
                  <a:cubicBezTo>
                    <a:pt x="164" y="225"/>
                    <a:pt x="180" y="233"/>
                    <a:pt x="183" y="235"/>
                  </a:cubicBezTo>
                  <a:cubicBezTo>
                    <a:pt x="184" y="235"/>
                    <a:pt x="184" y="235"/>
                    <a:pt x="185" y="236"/>
                  </a:cubicBezTo>
                  <a:cubicBezTo>
                    <a:pt x="189" y="239"/>
                    <a:pt x="209" y="254"/>
                    <a:pt x="210" y="259"/>
                  </a:cubicBezTo>
                  <a:cubicBezTo>
                    <a:pt x="211" y="263"/>
                    <a:pt x="221" y="268"/>
                    <a:pt x="228" y="271"/>
                  </a:cubicBezTo>
                  <a:cubicBezTo>
                    <a:pt x="231" y="272"/>
                    <a:pt x="236" y="271"/>
                    <a:pt x="238" y="268"/>
                  </a:cubicBezTo>
                  <a:cubicBezTo>
                    <a:pt x="257" y="248"/>
                    <a:pt x="257" y="248"/>
                    <a:pt x="257" y="248"/>
                  </a:cubicBezTo>
                  <a:cubicBezTo>
                    <a:pt x="258" y="247"/>
                    <a:pt x="260" y="246"/>
                    <a:pt x="262" y="245"/>
                  </a:cubicBezTo>
                  <a:cubicBezTo>
                    <a:pt x="267" y="245"/>
                    <a:pt x="275" y="244"/>
                    <a:pt x="280" y="249"/>
                  </a:cubicBezTo>
                  <a:cubicBezTo>
                    <a:pt x="287" y="256"/>
                    <a:pt x="295" y="265"/>
                    <a:pt x="290" y="273"/>
                  </a:cubicBezTo>
                  <a:cubicBezTo>
                    <a:pt x="285" y="280"/>
                    <a:pt x="267" y="286"/>
                    <a:pt x="264" y="287"/>
                  </a:cubicBezTo>
                  <a:cubicBezTo>
                    <a:pt x="263" y="287"/>
                    <a:pt x="263" y="287"/>
                    <a:pt x="262" y="287"/>
                  </a:cubicBezTo>
                  <a:cubicBezTo>
                    <a:pt x="245" y="290"/>
                    <a:pt x="245" y="290"/>
                    <a:pt x="245" y="290"/>
                  </a:cubicBezTo>
                  <a:cubicBezTo>
                    <a:pt x="240" y="290"/>
                    <a:pt x="236" y="295"/>
                    <a:pt x="237" y="301"/>
                  </a:cubicBezTo>
                  <a:cubicBezTo>
                    <a:pt x="241" y="322"/>
                    <a:pt x="241" y="322"/>
                    <a:pt x="241" y="322"/>
                  </a:cubicBezTo>
                  <a:cubicBezTo>
                    <a:pt x="241" y="326"/>
                    <a:pt x="239" y="331"/>
                    <a:pt x="235" y="333"/>
                  </a:cubicBezTo>
                  <a:cubicBezTo>
                    <a:pt x="229" y="336"/>
                    <a:pt x="221" y="341"/>
                    <a:pt x="225" y="348"/>
                  </a:cubicBezTo>
                  <a:cubicBezTo>
                    <a:pt x="232" y="358"/>
                    <a:pt x="239" y="362"/>
                    <a:pt x="246" y="374"/>
                  </a:cubicBezTo>
                  <a:cubicBezTo>
                    <a:pt x="253" y="386"/>
                    <a:pt x="254" y="397"/>
                    <a:pt x="261" y="401"/>
                  </a:cubicBezTo>
                  <a:cubicBezTo>
                    <a:pt x="268" y="406"/>
                    <a:pt x="273" y="412"/>
                    <a:pt x="281" y="417"/>
                  </a:cubicBezTo>
                  <a:cubicBezTo>
                    <a:pt x="288" y="422"/>
                    <a:pt x="315" y="422"/>
                    <a:pt x="319" y="422"/>
                  </a:cubicBezTo>
                  <a:cubicBezTo>
                    <a:pt x="319" y="422"/>
                    <a:pt x="320" y="422"/>
                    <a:pt x="320" y="422"/>
                  </a:cubicBezTo>
                  <a:cubicBezTo>
                    <a:pt x="350" y="426"/>
                    <a:pt x="350" y="426"/>
                    <a:pt x="350" y="426"/>
                  </a:cubicBezTo>
                  <a:cubicBezTo>
                    <a:pt x="353" y="426"/>
                    <a:pt x="356" y="429"/>
                    <a:pt x="358" y="432"/>
                  </a:cubicBezTo>
                  <a:cubicBezTo>
                    <a:pt x="358" y="434"/>
                    <a:pt x="359" y="436"/>
                    <a:pt x="359" y="438"/>
                  </a:cubicBezTo>
                  <a:cubicBezTo>
                    <a:pt x="371" y="433"/>
                    <a:pt x="371" y="433"/>
                    <a:pt x="371" y="433"/>
                  </a:cubicBezTo>
                  <a:cubicBezTo>
                    <a:pt x="379" y="429"/>
                    <a:pt x="388" y="430"/>
                    <a:pt x="394" y="435"/>
                  </a:cubicBezTo>
                  <a:cubicBezTo>
                    <a:pt x="401" y="440"/>
                    <a:pt x="401" y="440"/>
                    <a:pt x="401" y="440"/>
                  </a:cubicBezTo>
                  <a:cubicBezTo>
                    <a:pt x="401" y="440"/>
                    <a:pt x="409" y="447"/>
                    <a:pt x="450" y="454"/>
                  </a:cubicBezTo>
                  <a:cubicBezTo>
                    <a:pt x="491" y="461"/>
                    <a:pt x="465" y="448"/>
                    <a:pt x="473" y="445"/>
                  </a:cubicBezTo>
                  <a:cubicBezTo>
                    <a:pt x="481" y="442"/>
                    <a:pt x="487" y="430"/>
                    <a:pt x="487" y="426"/>
                  </a:cubicBezTo>
                  <a:cubicBezTo>
                    <a:pt x="487" y="422"/>
                    <a:pt x="509" y="374"/>
                    <a:pt x="512" y="367"/>
                  </a:cubicBezTo>
                  <a:cubicBezTo>
                    <a:pt x="515" y="360"/>
                    <a:pt x="510" y="354"/>
                    <a:pt x="504" y="353"/>
                  </a:cubicBezTo>
                  <a:cubicBezTo>
                    <a:pt x="499" y="352"/>
                    <a:pt x="487" y="352"/>
                    <a:pt x="485" y="353"/>
                  </a:cubicBezTo>
                  <a:cubicBezTo>
                    <a:pt x="484" y="353"/>
                    <a:pt x="484" y="353"/>
                    <a:pt x="483" y="353"/>
                  </a:cubicBezTo>
                  <a:cubicBezTo>
                    <a:pt x="461" y="353"/>
                    <a:pt x="461" y="353"/>
                    <a:pt x="461" y="353"/>
                  </a:cubicBezTo>
                  <a:cubicBezTo>
                    <a:pt x="461" y="353"/>
                    <a:pt x="444" y="353"/>
                    <a:pt x="426" y="353"/>
                  </a:cubicBezTo>
                  <a:cubicBezTo>
                    <a:pt x="408" y="353"/>
                    <a:pt x="401" y="344"/>
                    <a:pt x="398" y="342"/>
                  </a:cubicBezTo>
                  <a:cubicBezTo>
                    <a:pt x="395" y="340"/>
                    <a:pt x="368" y="329"/>
                    <a:pt x="360" y="326"/>
                  </a:cubicBezTo>
                  <a:cubicBezTo>
                    <a:pt x="352" y="323"/>
                    <a:pt x="338" y="290"/>
                    <a:pt x="338" y="290"/>
                  </a:cubicBezTo>
                  <a:cubicBezTo>
                    <a:pt x="338" y="290"/>
                    <a:pt x="343" y="295"/>
                    <a:pt x="349" y="301"/>
                  </a:cubicBezTo>
                  <a:cubicBezTo>
                    <a:pt x="356" y="307"/>
                    <a:pt x="363" y="315"/>
                    <a:pt x="369" y="320"/>
                  </a:cubicBezTo>
                  <a:cubicBezTo>
                    <a:pt x="381" y="330"/>
                    <a:pt x="383" y="322"/>
                    <a:pt x="405" y="322"/>
                  </a:cubicBezTo>
                  <a:cubicBezTo>
                    <a:pt x="427" y="322"/>
                    <a:pt x="424" y="312"/>
                    <a:pt x="435" y="308"/>
                  </a:cubicBezTo>
                  <a:cubicBezTo>
                    <a:pt x="446" y="305"/>
                    <a:pt x="441" y="313"/>
                    <a:pt x="449" y="320"/>
                  </a:cubicBezTo>
                  <a:cubicBezTo>
                    <a:pt x="457" y="327"/>
                    <a:pt x="477" y="327"/>
                    <a:pt x="486" y="326"/>
                  </a:cubicBezTo>
                  <a:cubicBezTo>
                    <a:pt x="495" y="325"/>
                    <a:pt x="499" y="326"/>
                    <a:pt x="502" y="326"/>
                  </a:cubicBezTo>
                  <a:cubicBezTo>
                    <a:pt x="505" y="326"/>
                    <a:pt x="543" y="342"/>
                    <a:pt x="546" y="342"/>
                  </a:cubicBezTo>
                  <a:cubicBezTo>
                    <a:pt x="546" y="342"/>
                    <a:pt x="547" y="341"/>
                    <a:pt x="548" y="339"/>
                  </a:cubicBezTo>
                  <a:cubicBezTo>
                    <a:pt x="553" y="327"/>
                    <a:pt x="547" y="314"/>
                    <a:pt x="536" y="30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7" name="Freeform 25"/>
            <p:cNvSpPr>
              <a:spLocks/>
            </p:cNvSpPr>
            <p:nvPr/>
          </p:nvSpPr>
          <p:spPr bwMode="auto">
            <a:xfrm>
              <a:off x="6224588" y="3074988"/>
              <a:ext cx="61913" cy="60325"/>
            </a:xfrm>
            <a:custGeom>
              <a:avLst/>
              <a:gdLst>
                <a:gd name="T0" fmla="*/ 96 w 101"/>
                <a:gd name="T1" fmla="*/ 34 h 100"/>
                <a:gd name="T2" fmla="*/ 96 w 101"/>
                <a:gd name="T3" fmla="*/ 34 h 100"/>
                <a:gd name="T4" fmla="*/ 87 w 101"/>
                <a:gd name="T5" fmla="*/ 23 h 100"/>
                <a:gd name="T6" fmla="*/ 70 w 101"/>
                <a:gd name="T7" fmla="*/ 10 h 100"/>
                <a:gd name="T8" fmla="*/ 60 w 101"/>
                <a:gd name="T9" fmla="*/ 6 h 100"/>
                <a:gd name="T10" fmla="*/ 28 w 101"/>
                <a:gd name="T11" fmla="*/ 0 h 100"/>
                <a:gd name="T12" fmla="*/ 28 w 101"/>
                <a:gd name="T13" fmla="*/ 3 h 100"/>
                <a:gd name="T14" fmla="*/ 3 w 101"/>
                <a:gd name="T15" fmla="*/ 62 h 100"/>
                <a:gd name="T16" fmla="*/ 0 w 101"/>
                <a:gd name="T17" fmla="*/ 70 h 100"/>
                <a:gd name="T18" fmla="*/ 6 w 101"/>
                <a:gd name="T19" fmla="*/ 72 h 100"/>
                <a:gd name="T20" fmla="*/ 14 w 101"/>
                <a:gd name="T21" fmla="*/ 78 h 100"/>
                <a:gd name="T22" fmla="*/ 37 w 101"/>
                <a:gd name="T23" fmla="*/ 98 h 100"/>
                <a:gd name="T24" fmla="*/ 47 w 101"/>
                <a:gd name="T25" fmla="*/ 88 h 100"/>
                <a:gd name="T26" fmla="*/ 52 w 101"/>
                <a:gd name="T27" fmla="*/ 80 h 100"/>
                <a:gd name="T28" fmla="*/ 66 w 101"/>
                <a:gd name="T29" fmla="*/ 65 h 100"/>
                <a:gd name="T30" fmla="*/ 73 w 101"/>
                <a:gd name="T31" fmla="*/ 65 h 100"/>
                <a:gd name="T32" fmla="*/ 96 w 101"/>
                <a:gd name="T33" fmla="*/ 3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0">
                  <a:moveTo>
                    <a:pt x="96" y="34"/>
                  </a:moveTo>
                  <a:cubicBezTo>
                    <a:pt x="96" y="34"/>
                    <a:pt x="96" y="34"/>
                    <a:pt x="96" y="34"/>
                  </a:cubicBezTo>
                  <a:cubicBezTo>
                    <a:pt x="94" y="30"/>
                    <a:pt x="91" y="26"/>
                    <a:pt x="87" y="23"/>
                  </a:cubicBezTo>
                  <a:cubicBezTo>
                    <a:pt x="70" y="10"/>
                    <a:pt x="70" y="10"/>
                    <a:pt x="70" y="10"/>
                  </a:cubicBezTo>
                  <a:cubicBezTo>
                    <a:pt x="67" y="8"/>
                    <a:pt x="64" y="6"/>
                    <a:pt x="60" y="6"/>
                  </a:cubicBezTo>
                  <a:cubicBezTo>
                    <a:pt x="28" y="0"/>
                    <a:pt x="28" y="0"/>
                    <a:pt x="28" y="0"/>
                  </a:cubicBezTo>
                  <a:cubicBezTo>
                    <a:pt x="28" y="1"/>
                    <a:pt x="28" y="2"/>
                    <a:pt x="28" y="3"/>
                  </a:cubicBezTo>
                  <a:cubicBezTo>
                    <a:pt x="25" y="10"/>
                    <a:pt x="3" y="58"/>
                    <a:pt x="3" y="62"/>
                  </a:cubicBezTo>
                  <a:cubicBezTo>
                    <a:pt x="3" y="64"/>
                    <a:pt x="2" y="67"/>
                    <a:pt x="0" y="70"/>
                  </a:cubicBezTo>
                  <a:cubicBezTo>
                    <a:pt x="6" y="72"/>
                    <a:pt x="6" y="72"/>
                    <a:pt x="6" y="72"/>
                  </a:cubicBezTo>
                  <a:cubicBezTo>
                    <a:pt x="9" y="74"/>
                    <a:pt x="12" y="76"/>
                    <a:pt x="14" y="78"/>
                  </a:cubicBezTo>
                  <a:cubicBezTo>
                    <a:pt x="21" y="86"/>
                    <a:pt x="34" y="100"/>
                    <a:pt x="37" y="98"/>
                  </a:cubicBezTo>
                  <a:cubicBezTo>
                    <a:pt x="39" y="96"/>
                    <a:pt x="43" y="92"/>
                    <a:pt x="47" y="88"/>
                  </a:cubicBezTo>
                  <a:cubicBezTo>
                    <a:pt x="49" y="86"/>
                    <a:pt x="51" y="83"/>
                    <a:pt x="52" y="80"/>
                  </a:cubicBezTo>
                  <a:cubicBezTo>
                    <a:pt x="54" y="74"/>
                    <a:pt x="59" y="65"/>
                    <a:pt x="66" y="65"/>
                  </a:cubicBezTo>
                  <a:cubicBezTo>
                    <a:pt x="67" y="65"/>
                    <a:pt x="70" y="65"/>
                    <a:pt x="73" y="65"/>
                  </a:cubicBezTo>
                  <a:cubicBezTo>
                    <a:pt x="89" y="66"/>
                    <a:pt x="101" y="50"/>
                    <a:pt x="96" y="3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8" name="Freeform 26"/>
            <p:cNvSpPr>
              <a:spLocks/>
            </p:cNvSpPr>
            <p:nvPr/>
          </p:nvSpPr>
          <p:spPr bwMode="auto">
            <a:xfrm>
              <a:off x="5570538" y="2522538"/>
              <a:ext cx="217488" cy="422275"/>
            </a:xfrm>
            <a:custGeom>
              <a:avLst/>
              <a:gdLst>
                <a:gd name="T0" fmla="*/ 40 w 356"/>
                <a:gd name="T1" fmla="*/ 219 h 689"/>
                <a:gd name="T2" fmla="*/ 10 w 356"/>
                <a:gd name="T3" fmla="*/ 275 h 689"/>
                <a:gd name="T4" fmla="*/ 17 w 356"/>
                <a:gd name="T5" fmla="*/ 306 h 689"/>
                <a:gd name="T6" fmla="*/ 42 w 356"/>
                <a:gd name="T7" fmla="*/ 357 h 689"/>
                <a:gd name="T8" fmla="*/ 13 w 356"/>
                <a:gd name="T9" fmla="*/ 441 h 689"/>
                <a:gd name="T10" fmla="*/ 41 w 356"/>
                <a:gd name="T11" fmla="*/ 563 h 689"/>
                <a:gd name="T12" fmla="*/ 9 w 356"/>
                <a:gd name="T13" fmla="*/ 657 h 689"/>
                <a:gd name="T14" fmla="*/ 13 w 356"/>
                <a:gd name="T15" fmla="*/ 689 h 689"/>
                <a:gd name="T16" fmla="*/ 56 w 356"/>
                <a:gd name="T17" fmla="*/ 684 h 689"/>
                <a:gd name="T18" fmla="*/ 128 w 356"/>
                <a:gd name="T19" fmla="*/ 656 h 689"/>
                <a:gd name="T20" fmla="*/ 167 w 356"/>
                <a:gd name="T21" fmla="*/ 624 h 689"/>
                <a:gd name="T22" fmla="*/ 238 w 356"/>
                <a:gd name="T23" fmla="*/ 600 h 689"/>
                <a:gd name="T24" fmla="*/ 312 w 356"/>
                <a:gd name="T25" fmla="*/ 554 h 689"/>
                <a:gd name="T26" fmla="*/ 312 w 356"/>
                <a:gd name="T27" fmla="*/ 483 h 689"/>
                <a:gd name="T28" fmla="*/ 302 w 356"/>
                <a:gd name="T29" fmla="*/ 452 h 689"/>
                <a:gd name="T30" fmla="*/ 277 w 356"/>
                <a:gd name="T31" fmla="*/ 428 h 689"/>
                <a:gd name="T32" fmla="*/ 309 w 356"/>
                <a:gd name="T33" fmla="*/ 404 h 689"/>
                <a:gd name="T34" fmla="*/ 314 w 356"/>
                <a:gd name="T35" fmla="*/ 370 h 689"/>
                <a:gd name="T36" fmla="*/ 333 w 356"/>
                <a:gd name="T37" fmla="*/ 306 h 689"/>
                <a:gd name="T38" fmla="*/ 264 w 356"/>
                <a:gd name="T39" fmla="*/ 247 h 689"/>
                <a:gd name="T40" fmla="*/ 281 w 356"/>
                <a:gd name="T41" fmla="*/ 169 h 689"/>
                <a:gd name="T42" fmla="*/ 349 w 356"/>
                <a:gd name="T43" fmla="*/ 132 h 689"/>
                <a:gd name="T44" fmla="*/ 334 w 356"/>
                <a:gd name="T45" fmla="*/ 89 h 689"/>
                <a:gd name="T46" fmla="*/ 298 w 356"/>
                <a:gd name="T47" fmla="*/ 53 h 689"/>
                <a:gd name="T48" fmla="*/ 316 w 356"/>
                <a:gd name="T49" fmla="*/ 23 h 689"/>
                <a:gd name="T50" fmla="*/ 296 w 356"/>
                <a:gd name="T51" fmla="*/ 6 h 689"/>
                <a:gd name="T52" fmla="*/ 236 w 356"/>
                <a:gd name="T53" fmla="*/ 43 h 689"/>
                <a:gd name="T54" fmla="*/ 189 w 356"/>
                <a:gd name="T55" fmla="*/ 54 h 689"/>
                <a:gd name="T56" fmla="*/ 146 w 356"/>
                <a:gd name="T57" fmla="*/ 53 h 689"/>
                <a:gd name="T58" fmla="*/ 128 w 356"/>
                <a:gd name="T59" fmla="*/ 97 h 689"/>
                <a:gd name="T60" fmla="*/ 97 w 356"/>
                <a:gd name="T61" fmla="*/ 118 h 689"/>
                <a:gd name="T62" fmla="*/ 77 w 356"/>
                <a:gd name="T63" fmla="*/ 121 h 689"/>
                <a:gd name="T64" fmla="*/ 54 w 356"/>
                <a:gd name="T65" fmla="*/ 18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6" h="689">
                  <a:moveTo>
                    <a:pt x="54" y="185"/>
                  </a:moveTo>
                  <a:cubicBezTo>
                    <a:pt x="51" y="189"/>
                    <a:pt x="43" y="212"/>
                    <a:pt x="40" y="219"/>
                  </a:cubicBezTo>
                  <a:cubicBezTo>
                    <a:pt x="37" y="226"/>
                    <a:pt x="25" y="248"/>
                    <a:pt x="20" y="259"/>
                  </a:cubicBezTo>
                  <a:cubicBezTo>
                    <a:pt x="17" y="264"/>
                    <a:pt x="13" y="270"/>
                    <a:pt x="10" y="275"/>
                  </a:cubicBezTo>
                  <a:cubicBezTo>
                    <a:pt x="7" y="280"/>
                    <a:pt x="6" y="286"/>
                    <a:pt x="9" y="291"/>
                  </a:cubicBezTo>
                  <a:cubicBezTo>
                    <a:pt x="11" y="295"/>
                    <a:pt x="14" y="301"/>
                    <a:pt x="17" y="306"/>
                  </a:cubicBezTo>
                  <a:cubicBezTo>
                    <a:pt x="24" y="319"/>
                    <a:pt x="26" y="317"/>
                    <a:pt x="36" y="324"/>
                  </a:cubicBezTo>
                  <a:cubicBezTo>
                    <a:pt x="45" y="331"/>
                    <a:pt x="49" y="348"/>
                    <a:pt x="42" y="357"/>
                  </a:cubicBezTo>
                  <a:cubicBezTo>
                    <a:pt x="34" y="365"/>
                    <a:pt x="16" y="399"/>
                    <a:pt x="8" y="404"/>
                  </a:cubicBezTo>
                  <a:cubicBezTo>
                    <a:pt x="0" y="408"/>
                    <a:pt x="6" y="425"/>
                    <a:pt x="13" y="441"/>
                  </a:cubicBezTo>
                  <a:cubicBezTo>
                    <a:pt x="20" y="457"/>
                    <a:pt x="30" y="489"/>
                    <a:pt x="30" y="493"/>
                  </a:cubicBezTo>
                  <a:cubicBezTo>
                    <a:pt x="30" y="498"/>
                    <a:pt x="38" y="548"/>
                    <a:pt x="41" y="563"/>
                  </a:cubicBezTo>
                  <a:cubicBezTo>
                    <a:pt x="41" y="566"/>
                    <a:pt x="41" y="569"/>
                    <a:pt x="40" y="571"/>
                  </a:cubicBezTo>
                  <a:cubicBezTo>
                    <a:pt x="34" y="588"/>
                    <a:pt x="10" y="652"/>
                    <a:pt x="9" y="657"/>
                  </a:cubicBezTo>
                  <a:cubicBezTo>
                    <a:pt x="7" y="661"/>
                    <a:pt x="10" y="674"/>
                    <a:pt x="13" y="689"/>
                  </a:cubicBezTo>
                  <a:cubicBezTo>
                    <a:pt x="13" y="689"/>
                    <a:pt x="13" y="689"/>
                    <a:pt x="13" y="689"/>
                  </a:cubicBezTo>
                  <a:cubicBezTo>
                    <a:pt x="53" y="685"/>
                    <a:pt x="53" y="685"/>
                    <a:pt x="53" y="685"/>
                  </a:cubicBezTo>
                  <a:cubicBezTo>
                    <a:pt x="54" y="685"/>
                    <a:pt x="55" y="684"/>
                    <a:pt x="56" y="684"/>
                  </a:cubicBezTo>
                  <a:cubicBezTo>
                    <a:pt x="126" y="657"/>
                    <a:pt x="126" y="657"/>
                    <a:pt x="126" y="657"/>
                  </a:cubicBezTo>
                  <a:cubicBezTo>
                    <a:pt x="127" y="657"/>
                    <a:pt x="128" y="656"/>
                    <a:pt x="128" y="656"/>
                  </a:cubicBezTo>
                  <a:cubicBezTo>
                    <a:pt x="161" y="635"/>
                    <a:pt x="161" y="635"/>
                    <a:pt x="161" y="635"/>
                  </a:cubicBezTo>
                  <a:cubicBezTo>
                    <a:pt x="165" y="632"/>
                    <a:pt x="167" y="629"/>
                    <a:pt x="167" y="624"/>
                  </a:cubicBezTo>
                  <a:cubicBezTo>
                    <a:pt x="168" y="615"/>
                    <a:pt x="171" y="599"/>
                    <a:pt x="185" y="600"/>
                  </a:cubicBezTo>
                  <a:cubicBezTo>
                    <a:pt x="204" y="602"/>
                    <a:pt x="229" y="599"/>
                    <a:pt x="238" y="600"/>
                  </a:cubicBezTo>
                  <a:cubicBezTo>
                    <a:pt x="247" y="601"/>
                    <a:pt x="271" y="590"/>
                    <a:pt x="277" y="589"/>
                  </a:cubicBezTo>
                  <a:cubicBezTo>
                    <a:pt x="283" y="588"/>
                    <a:pt x="312" y="557"/>
                    <a:pt x="312" y="554"/>
                  </a:cubicBezTo>
                  <a:cubicBezTo>
                    <a:pt x="312" y="551"/>
                    <a:pt x="314" y="520"/>
                    <a:pt x="312" y="511"/>
                  </a:cubicBezTo>
                  <a:cubicBezTo>
                    <a:pt x="311" y="506"/>
                    <a:pt x="312" y="492"/>
                    <a:pt x="312" y="483"/>
                  </a:cubicBezTo>
                  <a:cubicBezTo>
                    <a:pt x="313" y="479"/>
                    <a:pt x="314" y="476"/>
                    <a:pt x="317" y="473"/>
                  </a:cubicBezTo>
                  <a:cubicBezTo>
                    <a:pt x="302" y="452"/>
                    <a:pt x="302" y="452"/>
                    <a:pt x="302" y="452"/>
                  </a:cubicBezTo>
                  <a:cubicBezTo>
                    <a:pt x="301" y="451"/>
                    <a:pt x="300" y="449"/>
                    <a:pt x="298" y="448"/>
                  </a:cubicBezTo>
                  <a:cubicBezTo>
                    <a:pt x="291" y="444"/>
                    <a:pt x="272" y="431"/>
                    <a:pt x="277" y="428"/>
                  </a:cubicBezTo>
                  <a:cubicBezTo>
                    <a:pt x="282" y="424"/>
                    <a:pt x="294" y="418"/>
                    <a:pt x="301" y="414"/>
                  </a:cubicBezTo>
                  <a:cubicBezTo>
                    <a:pt x="305" y="412"/>
                    <a:pt x="308" y="408"/>
                    <a:pt x="309" y="404"/>
                  </a:cubicBezTo>
                  <a:cubicBezTo>
                    <a:pt x="312" y="376"/>
                    <a:pt x="312" y="376"/>
                    <a:pt x="312" y="376"/>
                  </a:cubicBezTo>
                  <a:cubicBezTo>
                    <a:pt x="312" y="374"/>
                    <a:pt x="313" y="372"/>
                    <a:pt x="314" y="370"/>
                  </a:cubicBezTo>
                  <a:cubicBezTo>
                    <a:pt x="319" y="363"/>
                    <a:pt x="333" y="339"/>
                    <a:pt x="333" y="336"/>
                  </a:cubicBezTo>
                  <a:cubicBezTo>
                    <a:pt x="333" y="332"/>
                    <a:pt x="342" y="319"/>
                    <a:pt x="333" y="306"/>
                  </a:cubicBezTo>
                  <a:cubicBezTo>
                    <a:pt x="324" y="293"/>
                    <a:pt x="306" y="274"/>
                    <a:pt x="298" y="270"/>
                  </a:cubicBezTo>
                  <a:cubicBezTo>
                    <a:pt x="290" y="265"/>
                    <a:pt x="264" y="256"/>
                    <a:pt x="264" y="247"/>
                  </a:cubicBezTo>
                  <a:cubicBezTo>
                    <a:pt x="264" y="238"/>
                    <a:pt x="266" y="215"/>
                    <a:pt x="270" y="211"/>
                  </a:cubicBezTo>
                  <a:cubicBezTo>
                    <a:pt x="274" y="207"/>
                    <a:pt x="268" y="172"/>
                    <a:pt x="281" y="169"/>
                  </a:cubicBezTo>
                  <a:cubicBezTo>
                    <a:pt x="294" y="166"/>
                    <a:pt x="316" y="165"/>
                    <a:pt x="317" y="163"/>
                  </a:cubicBezTo>
                  <a:cubicBezTo>
                    <a:pt x="319" y="161"/>
                    <a:pt x="346" y="145"/>
                    <a:pt x="349" y="132"/>
                  </a:cubicBezTo>
                  <a:cubicBezTo>
                    <a:pt x="352" y="118"/>
                    <a:pt x="356" y="106"/>
                    <a:pt x="349" y="104"/>
                  </a:cubicBezTo>
                  <a:cubicBezTo>
                    <a:pt x="342" y="102"/>
                    <a:pt x="342" y="96"/>
                    <a:pt x="334" y="89"/>
                  </a:cubicBezTo>
                  <a:cubicBezTo>
                    <a:pt x="330" y="85"/>
                    <a:pt x="315" y="79"/>
                    <a:pt x="304" y="74"/>
                  </a:cubicBezTo>
                  <a:cubicBezTo>
                    <a:pt x="295" y="70"/>
                    <a:pt x="292" y="60"/>
                    <a:pt x="298" y="53"/>
                  </a:cubicBezTo>
                  <a:cubicBezTo>
                    <a:pt x="302" y="46"/>
                    <a:pt x="307" y="40"/>
                    <a:pt x="308" y="39"/>
                  </a:cubicBezTo>
                  <a:cubicBezTo>
                    <a:pt x="309" y="38"/>
                    <a:pt x="313" y="30"/>
                    <a:pt x="316" y="23"/>
                  </a:cubicBezTo>
                  <a:cubicBezTo>
                    <a:pt x="321" y="12"/>
                    <a:pt x="311" y="0"/>
                    <a:pt x="300" y="3"/>
                  </a:cubicBezTo>
                  <a:cubicBezTo>
                    <a:pt x="299" y="4"/>
                    <a:pt x="297" y="5"/>
                    <a:pt x="296" y="6"/>
                  </a:cubicBezTo>
                  <a:cubicBezTo>
                    <a:pt x="290" y="13"/>
                    <a:pt x="283" y="35"/>
                    <a:pt x="273" y="37"/>
                  </a:cubicBezTo>
                  <a:cubicBezTo>
                    <a:pt x="264" y="39"/>
                    <a:pt x="239" y="43"/>
                    <a:pt x="236" y="43"/>
                  </a:cubicBezTo>
                  <a:cubicBezTo>
                    <a:pt x="233" y="43"/>
                    <a:pt x="218" y="33"/>
                    <a:pt x="215" y="33"/>
                  </a:cubicBezTo>
                  <a:cubicBezTo>
                    <a:pt x="212" y="33"/>
                    <a:pt x="192" y="50"/>
                    <a:pt x="189" y="54"/>
                  </a:cubicBezTo>
                  <a:cubicBezTo>
                    <a:pt x="187" y="57"/>
                    <a:pt x="175" y="51"/>
                    <a:pt x="166" y="46"/>
                  </a:cubicBezTo>
                  <a:cubicBezTo>
                    <a:pt x="158" y="42"/>
                    <a:pt x="149" y="46"/>
                    <a:pt x="146" y="53"/>
                  </a:cubicBezTo>
                  <a:cubicBezTo>
                    <a:pt x="130" y="94"/>
                    <a:pt x="130" y="94"/>
                    <a:pt x="130" y="94"/>
                  </a:cubicBezTo>
                  <a:cubicBezTo>
                    <a:pt x="129" y="95"/>
                    <a:pt x="129" y="96"/>
                    <a:pt x="128" y="97"/>
                  </a:cubicBezTo>
                  <a:cubicBezTo>
                    <a:pt x="116" y="114"/>
                    <a:pt x="116" y="114"/>
                    <a:pt x="116" y="114"/>
                  </a:cubicBezTo>
                  <a:cubicBezTo>
                    <a:pt x="112" y="120"/>
                    <a:pt x="103" y="122"/>
                    <a:pt x="97" y="118"/>
                  </a:cubicBezTo>
                  <a:cubicBezTo>
                    <a:pt x="95" y="117"/>
                    <a:pt x="95" y="117"/>
                    <a:pt x="95" y="117"/>
                  </a:cubicBezTo>
                  <a:cubicBezTo>
                    <a:pt x="89" y="113"/>
                    <a:pt x="81" y="115"/>
                    <a:pt x="77" y="121"/>
                  </a:cubicBezTo>
                  <a:cubicBezTo>
                    <a:pt x="68" y="132"/>
                    <a:pt x="68" y="132"/>
                    <a:pt x="68" y="132"/>
                  </a:cubicBezTo>
                  <a:cubicBezTo>
                    <a:pt x="86" y="135"/>
                    <a:pt x="57" y="181"/>
                    <a:pt x="54" y="18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9" name="Freeform 27"/>
            <p:cNvSpPr>
              <a:spLocks/>
            </p:cNvSpPr>
            <p:nvPr/>
          </p:nvSpPr>
          <p:spPr bwMode="auto">
            <a:xfrm>
              <a:off x="5843588" y="2651125"/>
              <a:ext cx="404813" cy="265113"/>
            </a:xfrm>
            <a:custGeom>
              <a:avLst/>
              <a:gdLst>
                <a:gd name="T0" fmla="*/ 28 w 661"/>
                <a:gd name="T1" fmla="*/ 276 h 434"/>
                <a:gd name="T2" fmla="*/ 28 w 661"/>
                <a:gd name="T3" fmla="*/ 278 h 434"/>
                <a:gd name="T4" fmla="*/ 48 w 661"/>
                <a:gd name="T5" fmla="*/ 292 h 434"/>
                <a:gd name="T6" fmla="*/ 73 w 661"/>
                <a:gd name="T7" fmla="*/ 280 h 434"/>
                <a:gd name="T8" fmla="*/ 34 w 661"/>
                <a:gd name="T9" fmla="*/ 343 h 434"/>
                <a:gd name="T10" fmla="*/ 5 w 661"/>
                <a:gd name="T11" fmla="*/ 361 h 434"/>
                <a:gd name="T12" fmla="*/ 33 w 661"/>
                <a:gd name="T13" fmla="*/ 402 h 434"/>
                <a:gd name="T14" fmla="*/ 116 w 661"/>
                <a:gd name="T15" fmla="*/ 434 h 434"/>
                <a:gd name="T16" fmla="*/ 141 w 661"/>
                <a:gd name="T17" fmla="*/ 424 h 434"/>
                <a:gd name="T18" fmla="*/ 140 w 661"/>
                <a:gd name="T19" fmla="*/ 411 h 434"/>
                <a:gd name="T20" fmla="*/ 161 w 661"/>
                <a:gd name="T21" fmla="*/ 380 h 434"/>
                <a:gd name="T22" fmla="*/ 210 w 661"/>
                <a:gd name="T23" fmla="*/ 397 h 434"/>
                <a:gd name="T24" fmla="*/ 240 w 661"/>
                <a:gd name="T25" fmla="*/ 409 h 434"/>
                <a:gd name="T26" fmla="*/ 246 w 661"/>
                <a:gd name="T27" fmla="*/ 410 h 434"/>
                <a:gd name="T28" fmla="*/ 279 w 661"/>
                <a:gd name="T29" fmla="*/ 396 h 434"/>
                <a:gd name="T30" fmla="*/ 332 w 661"/>
                <a:gd name="T31" fmla="*/ 396 h 434"/>
                <a:gd name="T32" fmla="*/ 357 w 661"/>
                <a:gd name="T33" fmla="*/ 367 h 434"/>
                <a:gd name="T34" fmla="*/ 371 w 661"/>
                <a:gd name="T35" fmla="*/ 336 h 434"/>
                <a:gd name="T36" fmla="*/ 392 w 661"/>
                <a:gd name="T37" fmla="*/ 333 h 434"/>
                <a:gd name="T38" fmla="*/ 401 w 661"/>
                <a:gd name="T39" fmla="*/ 314 h 434"/>
                <a:gd name="T40" fmla="*/ 411 w 661"/>
                <a:gd name="T41" fmla="*/ 294 h 434"/>
                <a:gd name="T42" fmla="*/ 448 w 661"/>
                <a:gd name="T43" fmla="*/ 249 h 434"/>
                <a:gd name="T44" fmla="*/ 462 w 661"/>
                <a:gd name="T45" fmla="*/ 217 h 434"/>
                <a:gd name="T46" fmla="*/ 470 w 661"/>
                <a:gd name="T47" fmla="*/ 190 h 434"/>
                <a:gd name="T48" fmla="*/ 508 w 661"/>
                <a:gd name="T49" fmla="*/ 170 h 434"/>
                <a:gd name="T50" fmla="*/ 505 w 661"/>
                <a:gd name="T51" fmla="*/ 147 h 434"/>
                <a:gd name="T52" fmla="*/ 557 w 661"/>
                <a:gd name="T53" fmla="*/ 119 h 434"/>
                <a:gd name="T54" fmla="*/ 623 w 661"/>
                <a:gd name="T55" fmla="*/ 77 h 434"/>
                <a:gd name="T56" fmla="*/ 659 w 661"/>
                <a:gd name="T57" fmla="*/ 33 h 434"/>
                <a:gd name="T58" fmla="*/ 636 w 661"/>
                <a:gd name="T59" fmla="*/ 21 h 434"/>
                <a:gd name="T60" fmla="*/ 583 w 661"/>
                <a:gd name="T61" fmla="*/ 24 h 434"/>
                <a:gd name="T62" fmla="*/ 535 w 661"/>
                <a:gd name="T63" fmla="*/ 29 h 434"/>
                <a:gd name="T64" fmla="*/ 507 w 661"/>
                <a:gd name="T65" fmla="*/ 24 h 434"/>
                <a:gd name="T66" fmla="*/ 454 w 661"/>
                <a:gd name="T67" fmla="*/ 20 h 434"/>
                <a:gd name="T68" fmla="*/ 445 w 661"/>
                <a:gd name="T69" fmla="*/ 24 h 434"/>
                <a:gd name="T70" fmla="*/ 440 w 661"/>
                <a:gd name="T71" fmla="*/ 50 h 434"/>
                <a:gd name="T72" fmla="*/ 412 w 661"/>
                <a:gd name="T73" fmla="*/ 70 h 434"/>
                <a:gd name="T74" fmla="*/ 395 w 661"/>
                <a:gd name="T75" fmla="*/ 94 h 434"/>
                <a:gd name="T76" fmla="*/ 327 w 661"/>
                <a:gd name="T77" fmla="*/ 87 h 434"/>
                <a:gd name="T78" fmla="*/ 327 w 661"/>
                <a:gd name="T79" fmla="*/ 13 h 434"/>
                <a:gd name="T80" fmla="*/ 311 w 661"/>
                <a:gd name="T81" fmla="*/ 6 h 434"/>
                <a:gd name="T82" fmla="*/ 288 w 661"/>
                <a:gd name="T83" fmla="*/ 8 h 434"/>
                <a:gd name="T84" fmla="*/ 212 w 661"/>
                <a:gd name="T85" fmla="*/ 5 h 434"/>
                <a:gd name="T86" fmla="*/ 179 w 661"/>
                <a:gd name="T87" fmla="*/ 43 h 434"/>
                <a:gd name="T88" fmla="*/ 137 w 661"/>
                <a:gd name="T89" fmla="*/ 60 h 434"/>
                <a:gd name="T90" fmla="*/ 115 w 661"/>
                <a:gd name="T91" fmla="*/ 86 h 434"/>
                <a:gd name="T92" fmla="*/ 88 w 661"/>
                <a:gd name="T93" fmla="*/ 83 h 434"/>
                <a:gd name="T94" fmla="*/ 56 w 661"/>
                <a:gd name="T95" fmla="*/ 166 h 434"/>
                <a:gd name="T96" fmla="*/ 20 w 661"/>
                <a:gd name="T97" fmla="*/ 233 h 434"/>
                <a:gd name="T98" fmla="*/ 30 w 661"/>
                <a:gd name="T99" fmla="*/ 262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1" h="434">
                  <a:moveTo>
                    <a:pt x="30" y="262"/>
                  </a:moveTo>
                  <a:cubicBezTo>
                    <a:pt x="32" y="267"/>
                    <a:pt x="31" y="272"/>
                    <a:pt x="28" y="276"/>
                  </a:cubicBezTo>
                  <a:cubicBezTo>
                    <a:pt x="28" y="276"/>
                    <a:pt x="28" y="276"/>
                    <a:pt x="28" y="276"/>
                  </a:cubicBezTo>
                  <a:cubicBezTo>
                    <a:pt x="28" y="277"/>
                    <a:pt x="28" y="278"/>
                    <a:pt x="28" y="278"/>
                  </a:cubicBezTo>
                  <a:cubicBezTo>
                    <a:pt x="28" y="278"/>
                    <a:pt x="28" y="278"/>
                    <a:pt x="28" y="278"/>
                  </a:cubicBezTo>
                  <a:cubicBezTo>
                    <a:pt x="27" y="289"/>
                    <a:pt x="38" y="297"/>
                    <a:pt x="48" y="292"/>
                  </a:cubicBezTo>
                  <a:cubicBezTo>
                    <a:pt x="72" y="281"/>
                    <a:pt x="72" y="281"/>
                    <a:pt x="72" y="281"/>
                  </a:cubicBezTo>
                  <a:cubicBezTo>
                    <a:pt x="72" y="281"/>
                    <a:pt x="73" y="280"/>
                    <a:pt x="73" y="280"/>
                  </a:cubicBezTo>
                  <a:cubicBezTo>
                    <a:pt x="89" y="270"/>
                    <a:pt x="89" y="270"/>
                    <a:pt x="89" y="270"/>
                  </a:cubicBezTo>
                  <a:cubicBezTo>
                    <a:pt x="34" y="343"/>
                    <a:pt x="34" y="343"/>
                    <a:pt x="34" y="343"/>
                  </a:cubicBezTo>
                  <a:cubicBezTo>
                    <a:pt x="32" y="345"/>
                    <a:pt x="31" y="347"/>
                    <a:pt x="28" y="348"/>
                  </a:cubicBezTo>
                  <a:cubicBezTo>
                    <a:pt x="22" y="351"/>
                    <a:pt x="8" y="357"/>
                    <a:pt x="5" y="361"/>
                  </a:cubicBezTo>
                  <a:cubicBezTo>
                    <a:pt x="0" y="366"/>
                    <a:pt x="5" y="382"/>
                    <a:pt x="13" y="386"/>
                  </a:cubicBezTo>
                  <a:cubicBezTo>
                    <a:pt x="21" y="390"/>
                    <a:pt x="3" y="376"/>
                    <a:pt x="33" y="402"/>
                  </a:cubicBezTo>
                  <a:cubicBezTo>
                    <a:pt x="62" y="428"/>
                    <a:pt x="65" y="434"/>
                    <a:pt x="82" y="434"/>
                  </a:cubicBezTo>
                  <a:cubicBezTo>
                    <a:pt x="116" y="434"/>
                    <a:pt x="116" y="434"/>
                    <a:pt x="116" y="434"/>
                  </a:cubicBezTo>
                  <a:cubicBezTo>
                    <a:pt x="133" y="424"/>
                    <a:pt x="133" y="424"/>
                    <a:pt x="133" y="424"/>
                  </a:cubicBezTo>
                  <a:cubicBezTo>
                    <a:pt x="136" y="423"/>
                    <a:pt x="139" y="422"/>
                    <a:pt x="141" y="424"/>
                  </a:cubicBezTo>
                  <a:cubicBezTo>
                    <a:pt x="142" y="424"/>
                    <a:pt x="142" y="424"/>
                    <a:pt x="142" y="424"/>
                  </a:cubicBezTo>
                  <a:cubicBezTo>
                    <a:pt x="140" y="411"/>
                    <a:pt x="140" y="411"/>
                    <a:pt x="140" y="411"/>
                  </a:cubicBezTo>
                  <a:cubicBezTo>
                    <a:pt x="139" y="405"/>
                    <a:pt x="141" y="398"/>
                    <a:pt x="145" y="393"/>
                  </a:cubicBezTo>
                  <a:cubicBezTo>
                    <a:pt x="150" y="387"/>
                    <a:pt x="156" y="381"/>
                    <a:pt x="161" y="380"/>
                  </a:cubicBezTo>
                  <a:cubicBezTo>
                    <a:pt x="171" y="379"/>
                    <a:pt x="191" y="376"/>
                    <a:pt x="198" y="380"/>
                  </a:cubicBezTo>
                  <a:cubicBezTo>
                    <a:pt x="201" y="382"/>
                    <a:pt x="206" y="390"/>
                    <a:pt x="210" y="397"/>
                  </a:cubicBezTo>
                  <a:cubicBezTo>
                    <a:pt x="214" y="404"/>
                    <a:pt x="222" y="409"/>
                    <a:pt x="231" y="409"/>
                  </a:cubicBezTo>
                  <a:cubicBezTo>
                    <a:pt x="240" y="409"/>
                    <a:pt x="240" y="409"/>
                    <a:pt x="240" y="409"/>
                  </a:cubicBezTo>
                  <a:cubicBezTo>
                    <a:pt x="242" y="409"/>
                    <a:pt x="244" y="410"/>
                    <a:pt x="246" y="410"/>
                  </a:cubicBezTo>
                  <a:cubicBezTo>
                    <a:pt x="246" y="410"/>
                    <a:pt x="246" y="410"/>
                    <a:pt x="246" y="410"/>
                  </a:cubicBezTo>
                  <a:cubicBezTo>
                    <a:pt x="255" y="413"/>
                    <a:pt x="265" y="409"/>
                    <a:pt x="271" y="402"/>
                  </a:cubicBezTo>
                  <a:cubicBezTo>
                    <a:pt x="274" y="399"/>
                    <a:pt x="276" y="396"/>
                    <a:pt x="279" y="396"/>
                  </a:cubicBezTo>
                  <a:cubicBezTo>
                    <a:pt x="284" y="396"/>
                    <a:pt x="295" y="400"/>
                    <a:pt x="305" y="404"/>
                  </a:cubicBezTo>
                  <a:cubicBezTo>
                    <a:pt x="315" y="407"/>
                    <a:pt x="326" y="404"/>
                    <a:pt x="332" y="396"/>
                  </a:cubicBezTo>
                  <a:cubicBezTo>
                    <a:pt x="341" y="385"/>
                    <a:pt x="341" y="385"/>
                    <a:pt x="341" y="385"/>
                  </a:cubicBezTo>
                  <a:cubicBezTo>
                    <a:pt x="357" y="367"/>
                    <a:pt x="357" y="367"/>
                    <a:pt x="357" y="367"/>
                  </a:cubicBezTo>
                  <a:cubicBezTo>
                    <a:pt x="360" y="363"/>
                    <a:pt x="362" y="359"/>
                    <a:pt x="363" y="355"/>
                  </a:cubicBezTo>
                  <a:cubicBezTo>
                    <a:pt x="364" y="348"/>
                    <a:pt x="367" y="338"/>
                    <a:pt x="371" y="336"/>
                  </a:cubicBezTo>
                  <a:cubicBezTo>
                    <a:pt x="378" y="333"/>
                    <a:pt x="388" y="330"/>
                    <a:pt x="391" y="329"/>
                  </a:cubicBezTo>
                  <a:cubicBezTo>
                    <a:pt x="392" y="329"/>
                    <a:pt x="392" y="331"/>
                    <a:pt x="392" y="333"/>
                  </a:cubicBezTo>
                  <a:cubicBezTo>
                    <a:pt x="400" y="319"/>
                    <a:pt x="400" y="319"/>
                    <a:pt x="400" y="319"/>
                  </a:cubicBezTo>
                  <a:cubicBezTo>
                    <a:pt x="401" y="317"/>
                    <a:pt x="401" y="316"/>
                    <a:pt x="401" y="314"/>
                  </a:cubicBezTo>
                  <a:cubicBezTo>
                    <a:pt x="403" y="305"/>
                    <a:pt x="403" y="305"/>
                    <a:pt x="403" y="305"/>
                  </a:cubicBezTo>
                  <a:cubicBezTo>
                    <a:pt x="403" y="300"/>
                    <a:pt x="407" y="296"/>
                    <a:pt x="411" y="294"/>
                  </a:cubicBezTo>
                  <a:cubicBezTo>
                    <a:pt x="416" y="292"/>
                    <a:pt x="421" y="289"/>
                    <a:pt x="426" y="285"/>
                  </a:cubicBezTo>
                  <a:cubicBezTo>
                    <a:pt x="435" y="279"/>
                    <a:pt x="441" y="261"/>
                    <a:pt x="448" y="249"/>
                  </a:cubicBezTo>
                  <a:cubicBezTo>
                    <a:pt x="451" y="243"/>
                    <a:pt x="455" y="238"/>
                    <a:pt x="459" y="234"/>
                  </a:cubicBezTo>
                  <a:cubicBezTo>
                    <a:pt x="464" y="230"/>
                    <a:pt x="465" y="222"/>
                    <a:pt x="462" y="217"/>
                  </a:cubicBezTo>
                  <a:cubicBezTo>
                    <a:pt x="459" y="210"/>
                    <a:pt x="455" y="202"/>
                    <a:pt x="453" y="195"/>
                  </a:cubicBezTo>
                  <a:cubicBezTo>
                    <a:pt x="448" y="179"/>
                    <a:pt x="466" y="190"/>
                    <a:pt x="470" y="190"/>
                  </a:cubicBezTo>
                  <a:cubicBezTo>
                    <a:pt x="474" y="190"/>
                    <a:pt x="474" y="197"/>
                    <a:pt x="499" y="195"/>
                  </a:cubicBezTo>
                  <a:cubicBezTo>
                    <a:pt x="525" y="192"/>
                    <a:pt x="502" y="188"/>
                    <a:pt x="508" y="170"/>
                  </a:cubicBezTo>
                  <a:cubicBezTo>
                    <a:pt x="512" y="160"/>
                    <a:pt x="511" y="156"/>
                    <a:pt x="510" y="154"/>
                  </a:cubicBezTo>
                  <a:cubicBezTo>
                    <a:pt x="508" y="152"/>
                    <a:pt x="506" y="150"/>
                    <a:pt x="505" y="147"/>
                  </a:cubicBezTo>
                  <a:cubicBezTo>
                    <a:pt x="504" y="143"/>
                    <a:pt x="504" y="137"/>
                    <a:pt x="506" y="137"/>
                  </a:cubicBezTo>
                  <a:cubicBezTo>
                    <a:pt x="511" y="136"/>
                    <a:pt x="535" y="128"/>
                    <a:pt x="557" y="119"/>
                  </a:cubicBezTo>
                  <a:cubicBezTo>
                    <a:pt x="579" y="110"/>
                    <a:pt x="576" y="105"/>
                    <a:pt x="585" y="97"/>
                  </a:cubicBezTo>
                  <a:cubicBezTo>
                    <a:pt x="594" y="89"/>
                    <a:pt x="620" y="77"/>
                    <a:pt x="623" y="77"/>
                  </a:cubicBezTo>
                  <a:cubicBezTo>
                    <a:pt x="627" y="77"/>
                    <a:pt x="633" y="93"/>
                    <a:pt x="647" y="92"/>
                  </a:cubicBezTo>
                  <a:cubicBezTo>
                    <a:pt x="661" y="91"/>
                    <a:pt x="659" y="50"/>
                    <a:pt x="659" y="33"/>
                  </a:cubicBezTo>
                  <a:cubicBezTo>
                    <a:pt x="659" y="19"/>
                    <a:pt x="646" y="20"/>
                    <a:pt x="641" y="21"/>
                  </a:cubicBezTo>
                  <a:cubicBezTo>
                    <a:pt x="639" y="21"/>
                    <a:pt x="638" y="22"/>
                    <a:pt x="636" y="21"/>
                  </a:cubicBezTo>
                  <a:cubicBezTo>
                    <a:pt x="632" y="21"/>
                    <a:pt x="623" y="20"/>
                    <a:pt x="616" y="22"/>
                  </a:cubicBezTo>
                  <a:cubicBezTo>
                    <a:pt x="606" y="24"/>
                    <a:pt x="592" y="24"/>
                    <a:pt x="583" y="24"/>
                  </a:cubicBezTo>
                  <a:cubicBezTo>
                    <a:pt x="574" y="24"/>
                    <a:pt x="570" y="28"/>
                    <a:pt x="565" y="29"/>
                  </a:cubicBezTo>
                  <a:cubicBezTo>
                    <a:pt x="560" y="30"/>
                    <a:pt x="544" y="29"/>
                    <a:pt x="535" y="29"/>
                  </a:cubicBezTo>
                  <a:cubicBezTo>
                    <a:pt x="529" y="29"/>
                    <a:pt x="518" y="27"/>
                    <a:pt x="513" y="26"/>
                  </a:cubicBezTo>
                  <a:cubicBezTo>
                    <a:pt x="511" y="26"/>
                    <a:pt x="509" y="25"/>
                    <a:pt x="507" y="24"/>
                  </a:cubicBezTo>
                  <a:cubicBezTo>
                    <a:pt x="502" y="20"/>
                    <a:pt x="489" y="13"/>
                    <a:pt x="479" y="13"/>
                  </a:cubicBezTo>
                  <a:cubicBezTo>
                    <a:pt x="467" y="13"/>
                    <a:pt x="457" y="19"/>
                    <a:pt x="454" y="20"/>
                  </a:cubicBezTo>
                  <a:cubicBezTo>
                    <a:pt x="454" y="21"/>
                    <a:pt x="453" y="21"/>
                    <a:pt x="453" y="21"/>
                  </a:cubicBezTo>
                  <a:cubicBezTo>
                    <a:pt x="445" y="24"/>
                    <a:pt x="445" y="24"/>
                    <a:pt x="445" y="24"/>
                  </a:cubicBezTo>
                  <a:cubicBezTo>
                    <a:pt x="438" y="28"/>
                    <a:pt x="435" y="36"/>
                    <a:pt x="438" y="44"/>
                  </a:cubicBezTo>
                  <a:cubicBezTo>
                    <a:pt x="439" y="46"/>
                    <a:pt x="439" y="48"/>
                    <a:pt x="440" y="50"/>
                  </a:cubicBezTo>
                  <a:cubicBezTo>
                    <a:pt x="440" y="53"/>
                    <a:pt x="427" y="59"/>
                    <a:pt x="420" y="62"/>
                  </a:cubicBezTo>
                  <a:cubicBezTo>
                    <a:pt x="416" y="64"/>
                    <a:pt x="413" y="66"/>
                    <a:pt x="412" y="70"/>
                  </a:cubicBezTo>
                  <a:cubicBezTo>
                    <a:pt x="404" y="86"/>
                    <a:pt x="404" y="86"/>
                    <a:pt x="404" y="86"/>
                  </a:cubicBezTo>
                  <a:cubicBezTo>
                    <a:pt x="402" y="90"/>
                    <a:pt x="399" y="93"/>
                    <a:pt x="395" y="94"/>
                  </a:cubicBezTo>
                  <a:cubicBezTo>
                    <a:pt x="384" y="97"/>
                    <a:pt x="364" y="103"/>
                    <a:pt x="362" y="103"/>
                  </a:cubicBezTo>
                  <a:cubicBezTo>
                    <a:pt x="359" y="103"/>
                    <a:pt x="334" y="90"/>
                    <a:pt x="327" y="87"/>
                  </a:cubicBezTo>
                  <a:cubicBezTo>
                    <a:pt x="321" y="84"/>
                    <a:pt x="319" y="68"/>
                    <a:pt x="317" y="60"/>
                  </a:cubicBezTo>
                  <a:cubicBezTo>
                    <a:pt x="315" y="51"/>
                    <a:pt x="325" y="26"/>
                    <a:pt x="327" y="13"/>
                  </a:cubicBezTo>
                  <a:cubicBezTo>
                    <a:pt x="329" y="2"/>
                    <a:pt x="317" y="4"/>
                    <a:pt x="313" y="5"/>
                  </a:cubicBezTo>
                  <a:cubicBezTo>
                    <a:pt x="313" y="6"/>
                    <a:pt x="312" y="6"/>
                    <a:pt x="311" y="6"/>
                  </a:cubicBezTo>
                  <a:cubicBezTo>
                    <a:pt x="291" y="8"/>
                    <a:pt x="291" y="8"/>
                    <a:pt x="291" y="8"/>
                  </a:cubicBezTo>
                  <a:cubicBezTo>
                    <a:pt x="290" y="8"/>
                    <a:pt x="289" y="8"/>
                    <a:pt x="288" y="8"/>
                  </a:cubicBezTo>
                  <a:cubicBezTo>
                    <a:pt x="224" y="1"/>
                    <a:pt x="224" y="1"/>
                    <a:pt x="224" y="1"/>
                  </a:cubicBezTo>
                  <a:cubicBezTo>
                    <a:pt x="220" y="0"/>
                    <a:pt x="215" y="2"/>
                    <a:pt x="212" y="5"/>
                  </a:cubicBezTo>
                  <a:cubicBezTo>
                    <a:pt x="209" y="8"/>
                    <a:pt x="207" y="10"/>
                    <a:pt x="206" y="12"/>
                  </a:cubicBezTo>
                  <a:cubicBezTo>
                    <a:pt x="203" y="14"/>
                    <a:pt x="186" y="35"/>
                    <a:pt x="179" y="43"/>
                  </a:cubicBezTo>
                  <a:cubicBezTo>
                    <a:pt x="177" y="45"/>
                    <a:pt x="175" y="47"/>
                    <a:pt x="172" y="48"/>
                  </a:cubicBezTo>
                  <a:cubicBezTo>
                    <a:pt x="137" y="60"/>
                    <a:pt x="137" y="60"/>
                    <a:pt x="137" y="60"/>
                  </a:cubicBezTo>
                  <a:cubicBezTo>
                    <a:pt x="134" y="61"/>
                    <a:pt x="131" y="63"/>
                    <a:pt x="129" y="66"/>
                  </a:cubicBezTo>
                  <a:cubicBezTo>
                    <a:pt x="115" y="86"/>
                    <a:pt x="115" y="86"/>
                    <a:pt x="115" y="86"/>
                  </a:cubicBezTo>
                  <a:cubicBezTo>
                    <a:pt x="109" y="95"/>
                    <a:pt x="96" y="95"/>
                    <a:pt x="90" y="86"/>
                  </a:cubicBezTo>
                  <a:cubicBezTo>
                    <a:pt x="90" y="85"/>
                    <a:pt x="89" y="84"/>
                    <a:pt x="88" y="83"/>
                  </a:cubicBezTo>
                  <a:cubicBezTo>
                    <a:pt x="78" y="69"/>
                    <a:pt x="70" y="116"/>
                    <a:pt x="70" y="116"/>
                  </a:cubicBezTo>
                  <a:cubicBezTo>
                    <a:pt x="70" y="116"/>
                    <a:pt x="61" y="161"/>
                    <a:pt x="56" y="166"/>
                  </a:cubicBezTo>
                  <a:cubicBezTo>
                    <a:pt x="51" y="171"/>
                    <a:pt x="29" y="194"/>
                    <a:pt x="25" y="195"/>
                  </a:cubicBezTo>
                  <a:cubicBezTo>
                    <a:pt x="21" y="195"/>
                    <a:pt x="20" y="224"/>
                    <a:pt x="20" y="233"/>
                  </a:cubicBezTo>
                  <a:cubicBezTo>
                    <a:pt x="20" y="235"/>
                    <a:pt x="20" y="237"/>
                    <a:pt x="21" y="238"/>
                  </a:cubicBezTo>
                  <a:lnTo>
                    <a:pt x="30" y="26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0" name="Freeform 28"/>
            <p:cNvSpPr>
              <a:spLocks/>
            </p:cNvSpPr>
            <p:nvPr/>
          </p:nvSpPr>
          <p:spPr bwMode="auto">
            <a:xfrm>
              <a:off x="5995988" y="2251075"/>
              <a:ext cx="355600" cy="336550"/>
            </a:xfrm>
            <a:custGeom>
              <a:avLst/>
              <a:gdLst>
                <a:gd name="T0" fmla="*/ 247 w 580"/>
                <a:gd name="T1" fmla="*/ 467 h 551"/>
                <a:gd name="T2" fmla="*/ 265 w 580"/>
                <a:gd name="T3" fmla="*/ 478 h 551"/>
                <a:gd name="T4" fmla="*/ 280 w 580"/>
                <a:gd name="T5" fmla="*/ 481 h 551"/>
                <a:gd name="T6" fmla="*/ 280 w 580"/>
                <a:gd name="T7" fmla="*/ 486 h 551"/>
                <a:gd name="T8" fmla="*/ 248 w 580"/>
                <a:gd name="T9" fmla="*/ 509 h 551"/>
                <a:gd name="T10" fmla="*/ 247 w 580"/>
                <a:gd name="T11" fmla="*/ 550 h 551"/>
                <a:gd name="T12" fmla="*/ 276 w 580"/>
                <a:gd name="T13" fmla="*/ 544 h 551"/>
                <a:gd name="T14" fmla="*/ 282 w 580"/>
                <a:gd name="T15" fmla="*/ 517 h 551"/>
                <a:gd name="T16" fmla="*/ 298 w 580"/>
                <a:gd name="T17" fmla="*/ 513 h 551"/>
                <a:gd name="T18" fmla="*/ 359 w 580"/>
                <a:gd name="T19" fmla="*/ 442 h 551"/>
                <a:gd name="T20" fmla="*/ 415 w 580"/>
                <a:gd name="T21" fmla="*/ 400 h 551"/>
                <a:gd name="T22" fmla="*/ 472 w 580"/>
                <a:gd name="T23" fmla="*/ 382 h 551"/>
                <a:gd name="T24" fmla="*/ 495 w 580"/>
                <a:gd name="T25" fmla="*/ 339 h 551"/>
                <a:gd name="T26" fmla="*/ 551 w 580"/>
                <a:gd name="T27" fmla="*/ 280 h 551"/>
                <a:gd name="T28" fmla="*/ 579 w 580"/>
                <a:gd name="T29" fmla="*/ 245 h 551"/>
                <a:gd name="T30" fmla="*/ 574 w 580"/>
                <a:gd name="T31" fmla="*/ 212 h 551"/>
                <a:gd name="T32" fmla="*/ 524 w 580"/>
                <a:gd name="T33" fmla="*/ 160 h 551"/>
                <a:gd name="T34" fmla="*/ 512 w 580"/>
                <a:gd name="T35" fmla="*/ 128 h 551"/>
                <a:gd name="T36" fmla="*/ 525 w 580"/>
                <a:gd name="T37" fmla="*/ 112 h 551"/>
                <a:gd name="T38" fmla="*/ 495 w 580"/>
                <a:gd name="T39" fmla="*/ 90 h 551"/>
                <a:gd name="T40" fmla="*/ 456 w 580"/>
                <a:gd name="T41" fmla="*/ 22 h 551"/>
                <a:gd name="T42" fmla="*/ 440 w 580"/>
                <a:gd name="T43" fmla="*/ 37 h 551"/>
                <a:gd name="T44" fmla="*/ 409 w 580"/>
                <a:gd name="T45" fmla="*/ 17 h 551"/>
                <a:gd name="T46" fmla="*/ 362 w 580"/>
                <a:gd name="T47" fmla="*/ 1 h 551"/>
                <a:gd name="T48" fmla="*/ 341 w 580"/>
                <a:gd name="T49" fmla="*/ 32 h 551"/>
                <a:gd name="T50" fmla="*/ 311 w 580"/>
                <a:gd name="T51" fmla="*/ 83 h 551"/>
                <a:gd name="T52" fmla="*/ 263 w 580"/>
                <a:gd name="T53" fmla="*/ 84 h 551"/>
                <a:gd name="T54" fmla="*/ 233 w 580"/>
                <a:gd name="T55" fmla="*/ 109 h 551"/>
                <a:gd name="T56" fmla="*/ 188 w 580"/>
                <a:gd name="T57" fmla="*/ 139 h 551"/>
                <a:gd name="T58" fmla="*/ 148 w 580"/>
                <a:gd name="T59" fmla="*/ 163 h 551"/>
                <a:gd name="T60" fmla="*/ 99 w 580"/>
                <a:gd name="T61" fmla="*/ 243 h 551"/>
                <a:gd name="T62" fmla="*/ 80 w 580"/>
                <a:gd name="T63" fmla="*/ 229 h 551"/>
                <a:gd name="T64" fmla="*/ 19 w 580"/>
                <a:gd name="T65" fmla="*/ 223 h 551"/>
                <a:gd name="T66" fmla="*/ 39 w 580"/>
                <a:gd name="T67" fmla="*/ 303 h 551"/>
                <a:gd name="T68" fmla="*/ 7 w 580"/>
                <a:gd name="T69" fmla="*/ 366 h 551"/>
                <a:gd name="T70" fmla="*/ 61 w 580"/>
                <a:gd name="T71" fmla="*/ 395 h 551"/>
                <a:gd name="T72" fmla="*/ 101 w 580"/>
                <a:gd name="T73" fmla="*/ 437 h 551"/>
                <a:gd name="T74" fmla="*/ 121 w 580"/>
                <a:gd name="T75" fmla="*/ 423 h 551"/>
                <a:gd name="T76" fmla="*/ 169 w 580"/>
                <a:gd name="T77" fmla="*/ 350 h 551"/>
                <a:gd name="T78" fmla="*/ 184 w 580"/>
                <a:gd name="T79" fmla="*/ 328 h 551"/>
                <a:gd name="T80" fmla="*/ 244 w 580"/>
                <a:gd name="T81" fmla="*/ 311 h 551"/>
                <a:gd name="T82" fmla="*/ 257 w 580"/>
                <a:gd name="T83" fmla="*/ 304 h 551"/>
                <a:gd name="T84" fmla="*/ 280 w 580"/>
                <a:gd name="T85" fmla="*/ 316 h 551"/>
                <a:gd name="T86" fmla="*/ 305 w 580"/>
                <a:gd name="T87" fmla="*/ 346 h 551"/>
                <a:gd name="T88" fmla="*/ 258 w 580"/>
                <a:gd name="T89" fmla="*/ 424 h 551"/>
                <a:gd name="T90" fmla="*/ 261 w 580"/>
                <a:gd name="T91" fmla="*/ 444 h 551"/>
                <a:gd name="T92" fmla="*/ 242 w 580"/>
                <a:gd name="T93" fmla="*/ 459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0" h="551">
                  <a:moveTo>
                    <a:pt x="244" y="467"/>
                  </a:moveTo>
                  <a:cubicBezTo>
                    <a:pt x="247" y="467"/>
                    <a:pt x="247" y="467"/>
                    <a:pt x="247" y="467"/>
                  </a:cubicBezTo>
                  <a:cubicBezTo>
                    <a:pt x="248" y="467"/>
                    <a:pt x="249" y="468"/>
                    <a:pt x="250" y="468"/>
                  </a:cubicBezTo>
                  <a:cubicBezTo>
                    <a:pt x="253" y="471"/>
                    <a:pt x="262" y="478"/>
                    <a:pt x="265" y="478"/>
                  </a:cubicBezTo>
                  <a:cubicBezTo>
                    <a:pt x="267" y="478"/>
                    <a:pt x="270" y="476"/>
                    <a:pt x="275" y="474"/>
                  </a:cubicBezTo>
                  <a:cubicBezTo>
                    <a:pt x="279" y="473"/>
                    <a:pt x="283" y="477"/>
                    <a:pt x="280" y="481"/>
                  </a:cubicBezTo>
                  <a:cubicBezTo>
                    <a:pt x="280" y="481"/>
                    <a:pt x="280" y="481"/>
                    <a:pt x="280" y="481"/>
                  </a:cubicBezTo>
                  <a:cubicBezTo>
                    <a:pt x="279" y="483"/>
                    <a:pt x="279" y="485"/>
                    <a:pt x="280" y="486"/>
                  </a:cubicBezTo>
                  <a:cubicBezTo>
                    <a:pt x="282" y="489"/>
                    <a:pt x="284" y="495"/>
                    <a:pt x="275" y="500"/>
                  </a:cubicBezTo>
                  <a:cubicBezTo>
                    <a:pt x="263" y="507"/>
                    <a:pt x="267" y="499"/>
                    <a:pt x="248" y="509"/>
                  </a:cubicBezTo>
                  <a:cubicBezTo>
                    <a:pt x="229" y="519"/>
                    <a:pt x="216" y="527"/>
                    <a:pt x="220" y="531"/>
                  </a:cubicBezTo>
                  <a:cubicBezTo>
                    <a:pt x="224" y="534"/>
                    <a:pt x="242" y="547"/>
                    <a:pt x="247" y="550"/>
                  </a:cubicBezTo>
                  <a:cubicBezTo>
                    <a:pt x="248" y="551"/>
                    <a:pt x="249" y="551"/>
                    <a:pt x="250" y="551"/>
                  </a:cubicBezTo>
                  <a:cubicBezTo>
                    <a:pt x="256" y="551"/>
                    <a:pt x="276" y="549"/>
                    <a:pt x="276" y="544"/>
                  </a:cubicBezTo>
                  <a:cubicBezTo>
                    <a:pt x="277" y="539"/>
                    <a:pt x="278" y="527"/>
                    <a:pt x="278" y="521"/>
                  </a:cubicBezTo>
                  <a:cubicBezTo>
                    <a:pt x="278" y="519"/>
                    <a:pt x="280" y="517"/>
                    <a:pt x="282" y="517"/>
                  </a:cubicBezTo>
                  <a:cubicBezTo>
                    <a:pt x="295" y="514"/>
                    <a:pt x="295" y="514"/>
                    <a:pt x="295" y="514"/>
                  </a:cubicBezTo>
                  <a:cubicBezTo>
                    <a:pt x="296" y="514"/>
                    <a:pt x="297" y="513"/>
                    <a:pt x="298" y="513"/>
                  </a:cubicBezTo>
                  <a:cubicBezTo>
                    <a:pt x="303" y="507"/>
                    <a:pt x="331" y="481"/>
                    <a:pt x="334" y="476"/>
                  </a:cubicBezTo>
                  <a:cubicBezTo>
                    <a:pt x="338" y="471"/>
                    <a:pt x="356" y="446"/>
                    <a:pt x="359" y="442"/>
                  </a:cubicBezTo>
                  <a:cubicBezTo>
                    <a:pt x="359" y="442"/>
                    <a:pt x="359" y="442"/>
                    <a:pt x="360" y="441"/>
                  </a:cubicBezTo>
                  <a:cubicBezTo>
                    <a:pt x="415" y="400"/>
                    <a:pt x="415" y="400"/>
                    <a:pt x="415" y="400"/>
                  </a:cubicBezTo>
                  <a:cubicBezTo>
                    <a:pt x="415" y="400"/>
                    <a:pt x="416" y="399"/>
                    <a:pt x="416" y="399"/>
                  </a:cubicBezTo>
                  <a:cubicBezTo>
                    <a:pt x="472" y="382"/>
                    <a:pt x="472" y="382"/>
                    <a:pt x="472" y="382"/>
                  </a:cubicBezTo>
                  <a:cubicBezTo>
                    <a:pt x="474" y="381"/>
                    <a:pt x="475" y="380"/>
                    <a:pt x="475" y="379"/>
                  </a:cubicBezTo>
                  <a:cubicBezTo>
                    <a:pt x="495" y="339"/>
                    <a:pt x="495" y="339"/>
                    <a:pt x="495" y="339"/>
                  </a:cubicBezTo>
                  <a:cubicBezTo>
                    <a:pt x="495" y="339"/>
                    <a:pt x="496" y="338"/>
                    <a:pt x="496" y="338"/>
                  </a:cubicBezTo>
                  <a:cubicBezTo>
                    <a:pt x="551" y="280"/>
                    <a:pt x="551" y="280"/>
                    <a:pt x="551" y="280"/>
                  </a:cubicBezTo>
                  <a:cubicBezTo>
                    <a:pt x="551" y="280"/>
                    <a:pt x="551" y="280"/>
                    <a:pt x="551" y="280"/>
                  </a:cubicBezTo>
                  <a:cubicBezTo>
                    <a:pt x="579" y="245"/>
                    <a:pt x="579" y="245"/>
                    <a:pt x="579" y="245"/>
                  </a:cubicBezTo>
                  <a:cubicBezTo>
                    <a:pt x="580" y="244"/>
                    <a:pt x="580" y="243"/>
                    <a:pt x="580" y="242"/>
                  </a:cubicBezTo>
                  <a:cubicBezTo>
                    <a:pt x="579" y="235"/>
                    <a:pt x="576" y="214"/>
                    <a:pt x="574" y="212"/>
                  </a:cubicBezTo>
                  <a:cubicBezTo>
                    <a:pt x="571" y="211"/>
                    <a:pt x="556" y="188"/>
                    <a:pt x="547" y="178"/>
                  </a:cubicBezTo>
                  <a:cubicBezTo>
                    <a:pt x="539" y="171"/>
                    <a:pt x="528" y="162"/>
                    <a:pt x="524" y="160"/>
                  </a:cubicBezTo>
                  <a:cubicBezTo>
                    <a:pt x="523" y="159"/>
                    <a:pt x="523" y="159"/>
                    <a:pt x="523" y="158"/>
                  </a:cubicBezTo>
                  <a:cubicBezTo>
                    <a:pt x="520" y="152"/>
                    <a:pt x="510" y="129"/>
                    <a:pt x="512" y="128"/>
                  </a:cubicBezTo>
                  <a:cubicBezTo>
                    <a:pt x="514" y="127"/>
                    <a:pt x="520" y="123"/>
                    <a:pt x="525" y="119"/>
                  </a:cubicBezTo>
                  <a:cubicBezTo>
                    <a:pt x="527" y="118"/>
                    <a:pt x="527" y="114"/>
                    <a:pt x="525" y="112"/>
                  </a:cubicBezTo>
                  <a:cubicBezTo>
                    <a:pt x="496" y="91"/>
                    <a:pt x="496" y="91"/>
                    <a:pt x="496" y="91"/>
                  </a:cubicBezTo>
                  <a:cubicBezTo>
                    <a:pt x="496" y="91"/>
                    <a:pt x="495" y="91"/>
                    <a:pt x="495" y="90"/>
                  </a:cubicBezTo>
                  <a:cubicBezTo>
                    <a:pt x="491" y="84"/>
                    <a:pt x="468" y="46"/>
                    <a:pt x="469" y="43"/>
                  </a:cubicBezTo>
                  <a:cubicBezTo>
                    <a:pt x="470" y="41"/>
                    <a:pt x="462" y="29"/>
                    <a:pt x="456" y="22"/>
                  </a:cubicBezTo>
                  <a:cubicBezTo>
                    <a:pt x="454" y="19"/>
                    <a:pt x="450" y="20"/>
                    <a:pt x="449" y="22"/>
                  </a:cubicBezTo>
                  <a:cubicBezTo>
                    <a:pt x="440" y="37"/>
                    <a:pt x="440" y="37"/>
                    <a:pt x="440" y="37"/>
                  </a:cubicBezTo>
                  <a:cubicBezTo>
                    <a:pt x="439" y="40"/>
                    <a:pt x="435" y="40"/>
                    <a:pt x="433" y="38"/>
                  </a:cubicBezTo>
                  <a:cubicBezTo>
                    <a:pt x="409" y="17"/>
                    <a:pt x="409" y="17"/>
                    <a:pt x="409" y="17"/>
                  </a:cubicBezTo>
                  <a:cubicBezTo>
                    <a:pt x="408" y="17"/>
                    <a:pt x="408" y="16"/>
                    <a:pt x="407" y="16"/>
                  </a:cubicBezTo>
                  <a:cubicBezTo>
                    <a:pt x="362" y="1"/>
                    <a:pt x="362" y="1"/>
                    <a:pt x="362" y="1"/>
                  </a:cubicBezTo>
                  <a:cubicBezTo>
                    <a:pt x="360" y="0"/>
                    <a:pt x="358" y="1"/>
                    <a:pt x="356" y="3"/>
                  </a:cubicBezTo>
                  <a:cubicBezTo>
                    <a:pt x="352" y="10"/>
                    <a:pt x="341" y="27"/>
                    <a:pt x="341" y="32"/>
                  </a:cubicBezTo>
                  <a:cubicBezTo>
                    <a:pt x="341" y="38"/>
                    <a:pt x="312" y="60"/>
                    <a:pt x="314" y="67"/>
                  </a:cubicBezTo>
                  <a:cubicBezTo>
                    <a:pt x="316" y="74"/>
                    <a:pt x="321" y="80"/>
                    <a:pt x="311" y="83"/>
                  </a:cubicBezTo>
                  <a:cubicBezTo>
                    <a:pt x="304" y="85"/>
                    <a:pt x="278" y="82"/>
                    <a:pt x="268" y="80"/>
                  </a:cubicBezTo>
                  <a:cubicBezTo>
                    <a:pt x="265" y="80"/>
                    <a:pt x="263" y="82"/>
                    <a:pt x="263" y="84"/>
                  </a:cubicBezTo>
                  <a:cubicBezTo>
                    <a:pt x="262" y="89"/>
                    <a:pt x="261" y="96"/>
                    <a:pt x="261" y="98"/>
                  </a:cubicBezTo>
                  <a:cubicBezTo>
                    <a:pt x="261" y="101"/>
                    <a:pt x="236" y="103"/>
                    <a:pt x="233" y="109"/>
                  </a:cubicBezTo>
                  <a:cubicBezTo>
                    <a:pt x="230" y="116"/>
                    <a:pt x="218" y="130"/>
                    <a:pt x="219" y="135"/>
                  </a:cubicBezTo>
                  <a:cubicBezTo>
                    <a:pt x="220" y="139"/>
                    <a:pt x="194" y="139"/>
                    <a:pt x="188" y="139"/>
                  </a:cubicBezTo>
                  <a:cubicBezTo>
                    <a:pt x="187" y="139"/>
                    <a:pt x="187" y="139"/>
                    <a:pt x="186" y="139"/>
                  </a:cubicBezTo>
                  <a:cubicBezTo>
                    <a:pt x="180" y="143"/>
                    <a:pt x="151" y="160"/>
                    <a:pt x="148" y="163"/>
                  </a:cubicBezTo>
                  <a:cubicBezTo>
                    <a:pt x="146" y="165"/>
                    <a:pt x="132" y="186"/>
                    <a:pt x="123" y="209"/>
                  </a:cubicBezTo>
                  <a:cubicBezTo>
                    <a:pt x="116" y="225"/>
                    <a:pt x="105" y="237"/>
                    <a:pt x="99" y="243"/>
                  </a:cubicBezTo>
                  <a:cubicBezTo>
                    <a:pt x="96" y="245"/>
                    <a:pt x="93" y="245"/>
                    <a:pt x="91" y="242"/>
                  </a:cubicBezTo>
                  <a:cubicBezTo>
                    <a:pt x="89" y="238"/>
                    <a:pt x="85" y="231"/>
                    <a:pt x="80" y="229"/>
                  </a:cubicBezTo>
                  <a:cubicBezTo>
                    <a:pt x="72" y="225"/>
                    <a:pt x="36" y="186"/>
                    <a:pt x="33" y="185"/>
                  </a:cubicBezTo>
                  <a:cubicBezTo>
                    <a:pt x="31" y="184"/>
                    <a:pt x="15" y="220"/>
                    <a:pt x="19" y="223"/>
                  </a:cubicBezTo>
                  <a:cubicBezTo>
                    <a:pt x="22" y="225"/>
                    <a:pt x="38" y="247"/>
                    <a:pt x="41" y="256"/>
                  </a:cubicBezTo>
                  <a:cubicBezTo>
                    <a:pt x="43" y="265"/>
                    <a:pt x="47" y="296"/>
                    <a:pt x="39" y="303"/>
                  </a:cubicBezTo>
                  <a:cubicBezTo>
                    <a:pt x="31" y="309"/>
                    <a:pt x="10" y="318"/>
                    <a:pt x="7" y="325"/>
                  </a:cubicBezTo>
                  <a:cubicBezTo>
                    <a:pt x="4" y="331"/>
                    <a:pt x="0" y="362"/>
                    <a:pt x="7" y="366"/>
                  </a:cubicBezTo>
                  <a:cubicBezTo>
                    <a:pt x="14" y="371"/>
                    <a:pt x="31" y="377"/>
                    <a:pt x="37" y="380"/>
                  </a:cubicBezTo>
                  <a:cubicBezTo>
                    <a:pt x="43" y="383"/>
                    <a:pt x="52" y="388"/>
                    <a:pt x="61" y="395"/>
                  </a:cubicBezTo>
                  <a:cubicBezTo>
                    <a:pt x="70" y="401"/>
                    <a:pt x="66" y="405"/>
                    <a:pt x="80" y="419"/>
                  </a:cubicBezTo>
                  <a:cubicBezTo>
                    <a:pt x="89" y="428"/>
                    <a:pt x="97" y="434"/>
                    <a:pt x="101" y="437"/>
                  </a:cubicBezTo>
                  <a:cubicBezTo>
                    <a:pt x="103" y="439"/>
                    <a:pt x="106" y="438"/>
                    <a:pt x="108" y="436"/>
                  </a:cubicBezTo>
                  <a:cubicBezTo>
                    <a:pt x="111" y="432"/>
                    <a:pt x="117" y="424"/>
                    <a:pt x="121" y="423"/>
                  </a:cubicBezTo>
                  <a:cubicBezTo>
                    <a:pt x="126" y="422"/>
                    <a:pt x="159" y="412"/>
                    <a:pt x="163" y="403"/>
                  </a:cubicBezTo>
                  <a:cubicBezTo>
                    <a:pt x="167" y="395"/>
                    <a:pt x="168" y="357"/>
                    <a:pt x="169" y="350"/>
                  </a:cubicBezTo>
                  <a:cubicBezTo>
                    <a:pt x="169" y="349"/>
                    <a:pt x="169" y="348"/>
                    <a:pt x="169" y="348"/>
                  </a:cubicBezTo>
                  <a:cubicBezTo>
                    <a:pt x="172" y="343"/>
                    <a:pt x="182" y="328"/>
                    <a:pt x="184" y="328"/>
                  </a:cubicBezTo>
                  <a:cubicBezTo>
                    <a:pt x="187" y="327"/>
                    <a:pt x="202" y="310"/>
                    <a:pt x="217" y="310"/>
                  </a:cubicBezTo>
                  <a:cubicBezTo>
                    <a:pt x="231" y="310"/>
                    <a:pt x="240" y="311"/>
                    <a:pt x="244" y="311"/>
                  </a:cubicBezTo>
                  <a:cubicBezTo>
                    <a:pt x="246" y="311"/>
                    <a:pt x="249" y="308"/>
                    <a:pt x="251" y="305"/>
                  </a:cubicBezTo>
                  <a:cubicBezTo>
                    <a:pt x="252" y="303"/>
                    <a:pt x="255" y="303"/>
                    <a:pt x="257" y="304"/>
                  </a:cubicBezTo>
                  <a:cubicBezTo>
                    <a:pt x="279" y="315"/>
                    <a:pt x="279" y="315"/>
                    <a:pt x="279" y="315"/>
                  </a:cubicBezTo>
                  <a:cubicBezTo>
                    <a:pt x="279" y="315"/>
                    <a:pt x="279" y="316"/>
                    <a:pt x="280" y="316"/>
                  </a:cubicBezTo>
                  <a:cubicBezTo>
                    <a:pt x="304" y="341"/>
                    <a:pt x="304" y="341"/>
                    <a:pt x="304" y="341"/>
                  </a:cubicBezTo>
                  <a:cubicBezTo>
                    <a:pt x="306" y="342"/>
                    <a:pt x="306" y="344"/>
                    <a:pt x="305" y="346"/>
                  </a:cubicBezTo>
                  <a:cubicBezTo>
                    <a:pt x="302" y="351"/>
                    <a:pt x="296" y="360"/>
                    <a:pt x="287" y="377"/>
                  </a:cubicBezTo>
                  <a:cubicBezTo>
                    <a:pt x="277" y="398"/>
                    <a:pt x="262" y="418"/>
                    <a:pt x="258" y="424"/>
                  </a:cubicBezTo>
                  <a:cubicBezTo>
                    <a:pt x="257" y="425"/>
                    <a:pt x="257" y="426"/>
                    <a:pt x="257" y="427"/>
                  </a:cubicBezTo>
                  <a:cubicBezTo>
                    <a:pt x="261" y="444"/>
                    <a:pt x="261" y="444"/>
                    <a:pt x="261" y="444"/>
                  </a:cubicBezTo>
                  <a:cubicBezTo>
                    <a:pt x="261" y="446"/>
                    <a:pt x="261" y="447"/>
                    <a:pt x="259" y="448"/>
                  </a:cubicBezTo>
                  <a:cubicBezTo>
                    <a:pt x="242" y="459"/>
                    <a:pt x="242" y="459"/>
                    <a:pt x="242" y="459"/>
                  </a:cubicBezTo>
                  <a:cubicBezTo>
                    <a:pt x="238" y="461"/>
                    <a:pt x="240" y="467"/>
                    <a:pt x="244" y="4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1" name="Freeform 29"/>
            <p:cNvSpPr>
              <a:spLocks/>
            </p:cNvSpPr>
            <p:nvPr/>
          </p:nvSpPr>
          <p:spPr bwMode="auto">
            <a:xfrm>
              <a:off x="6076951" y="2055813"/>
              <a:ext cx="515938" cy="341313"/>
            </a:xfrm>
            <a:custGeom>
              <a:avLst/>
              <a:gdLst>
                <a:gd name="T0" fmla="*/ 826 w 842"/>
                <a:gd name="T1" fmla="*/ 170 h 556"/>
                <a:gd name="T2" fmla="*/ 798 w 842"/>
                <a:gd name="T3" fmla="*/ 169 h 556"/>
                <a:gd name="T4" fmla="*/ 758 w 842"/>
                <a:gd name="T5" fmla="*/ 137 h 556"/>
                <a:gd name="T6" fmla="*/ 738 w 842"/>
                <a:gd name="T7" fmla="*/ 139 h 556"/>
                <a:gd name="T8" fmla="*/ 717 w 842"/>
                <a:gd name="T9" fmla="*/ 141 h 556"/>
                <a:gd name="T10" fmla="*/ 698 w 842"/>
                <a:gd name="T11" fmla="*/ 158 h 556"/>
                <a:gd name="T12" fmla="*/ 661 w 842"/>
                <a:gd name="T13" fmla="*/ 182 h 556"/>
                <a:gd name="T14" fmla="*/ 606 w 842"/>
                <a:gd name="T15" fmla="*/ 184 h 556"/>
                <a:gd name="T16" fmla="*/ 584 w 842"/>
                <a:gd name="T17" fmla="*/ 132 h 556"/>
                <a:gd name="T18" fmla="*/ 555 w 842"/>
                <a:gd name="T19" fmla="*/ 150 h 556"/>
                <a:gd name="T20" fmla="*/ 511 w 842"/>
                <a:gd name="T21" fmla="*/ 151 h 556"/>
                <a:gd name="T22" fmla="*/ 484 w 842"/>
                <a:gd name="T23" fmla="*/ 121 h 556"/>
                <a:gd name="T24" fmla="*/ 467 w 842"/>
                <a:gd name="T25" fmla="*/ 118 h 556"/>
                <a:gd name="T26" fmla="*/ 430 w 842"/>
                <a:gd name="T27" fmla="*/ 61 h 556"/>
                <a:gd name="T28" fmla="*/ 365 w 842"/>
                <a:gd name="T29" fmla="*/ 86 h 556"/>
                <a:gd name="T30" fmla="*/ 337 w 842"/>
                <a:gd name="T31" fmla="*/ 57 h 556"/>
                <a:gd name="T32" fmla="*/ 301 w 842"/>
                <a:gd name="T33" fmla="*/ 66 h 556"/>
                <a:gd name="T34" fmla="*/ 265 w 842"/>
                <a:gd name="T35" fmla="*/ 70 h 556"/>
                <a:gd name="T36" fmla="*/ 242 w 842"/>
                <a:gd name="T37" fmla="*/ 84 h 556"/>
                <a:gd name="T38" fmla="*/ 193 w 842"/>
                <a:gd name="T39" fmla="*/ 46 h 556"/>
                <a:gd name="T40" fmla="*/ 160 w 842"/>
                <a:gd name="T41" fmla="*/ 0 h 556"/>
                <a:gd name="T42" fmla="*/ 112 w 842"/>
                <a:gd name="T43" fmla="*/ 19 h 556"/>
                <a:gd name="T44" fmla="*/ 99 w 842"/>
                <a:gd name="T45" fmla="*/ 53 h 556"/>
                <a:gd name="T46" fmla="*/ 60 w 842"/>
                <a:gd name="T47" fmla="*/ 59 h 556"/>
                <a:gd name="T48" fmla="*/ 14 w 842"/>
                <a:gd name="T49" fmla="*/ 59 h 556"/>
                <a:gd name="T50" fmla="*/ 15 w 842"/>
                <a:gd name="T51" fmla="*/ 91 h 556"/>
                <a:gd name="T52" fmla="*/ 61 w 842"/>
                <a:gd name="T53" fmla="*/ 123 h 556"/>
                <a:gd name="T54" fmla="*/ 66 w 842"/>
                <a:gd name="T55" fmla="*/ 223 h 556"/>
                <a:gd name="T56" fmla="*/ 122 w 842"/>
                <a:gd name="T57" fmla="*/ 228 h 556"/>
                <a:gd name="T58" fmla="*/ 198 w 842"/>
                <a:gd name="T59" fmla="*/ 278 h 556"/>
                <a:gd name="T60" fmla="*/ 202 w 842"/>
                <a:gd name="T61" fmla="*/ 314 h 556"/>
                <a:gd name="T62" fmla="*/ 226 w 842"/>
                <a:gd name="T63" fmla="*/ 320 h 556"/>
                <a:gd name="T64" fmla="*/ 277 w 842"/>
                <a:gd name="T65" fmla="*/ 333 h 556"/>
                <a:gd name="T66" fmla="*/ 303 w 842"/>
                <a:gd name="T67" fmla="*/ 355 h 556"/>
                <a:gd name="T68" fmla="*/ 319 w 842"/>
                <a:gd name="T69" fmla="*/ 339 h 556"/>
                <a:gd name="T70" fmla="*/ 339 w 842"/>
                <a:gd name="T71" fmla="*/ 360 h 556"/>
                <a:gd name="T72" fmla="*/ 366 w 842"/>
                <a:gd name="T73" fmla="*/ 408 h 556"/>
                <a:gd name="T74" fmla="*/ 395 w 842"/>
                <a:gd name="T75" fmla="*/ 436 h 556"/>
                <a:gd name="T76" fmla="*/ 393 w 842"/>
                <a:gd name="T77" fmla="*/ 475 h 556"/>
                <a:gd name="T78" fmla="*/ 417 w 842"/>
                <a:gd name="T79" fmla="*/ 495 h 556"/>
                <a:gd name="T80" fmla="*/ 450 w 842"/>
                <a:gd name="T81" fmla="*/ 556 h 556"/>
                <a:gd name="T82" fmla="*/ 469 w 842"/>
                <a:gd name="T83" fmla="*/ 550 h 556"/>
                <a:gd name="T84" fmla="*/ 495 w 842"/>
                <a:gd name="T85" fmla="*/ 514 h 556"/>
                <a:gd name="T86" fmla="*/ 517 w 842"/>
                <a:gd name="T87" fmla="*/ 445 h 556"/>
                <a:gd name="T88" fmla="*/ 566 w 842"/>
                <a:gd name="T89" fmla="*/ 465 h 556"/>
                <a:gd name="T90" fmla="*/ 646 w 842"/>
                <a:gd name="T91" fmla="*/ 442 h 556"/>
                <a:gd name="T92" fmla="*/ 630 w 842"/>
                <a:gd name="T93" fmla="*/ 408 h 556"/>
                <a:gd name="T94" fmla="*/ 643 w 842"/>
                <a:gd name="T95" fmla="*/ 385 h 556"/>
                <a:gd name="T96" fmla="*/ 702 w 842"/>
                <a:gd name="T97" fmla="*/ 346 h 556"/>
                <a:gd name="T98" fmla="*/ 719 w 842"/>
                <a:gd name="T99" fmla="*/ 306 h 556"/>
                <a:gd name="T100" fmla="*/ 740 w 842"/>
                <a:gd name="T101" fmla="*/ 293 h 556"/>
                <a:gd name="T102" fmla="*/ 741 w 842"/>
                <a:gd name="T103" fmla="*/ 257 h 556"/>
                <a:gd name="T104" fmla="*/ 765 w 842"/>
                <a:gd name="T105" fmla="*/ 247 h 556"/>
                <a:gd name="T106" fmla="*/ 796 w 842"/>
                <a:gd name="T107" fmla="*/ 262 h 556"/>
                <a:gd name="T108" fmla="*/ 806 w 842"/>
                <a:gd name="T109" fmla="*/ 250 h 556"/>
                <a:gd name="T110" fmla="*/ 831 w 842"/>
                <a:gd name="T111" fmla="*/ 234 h 556"/>
                <a:gd name="T112" fmla="*/ 838 w 842"/>
                <a:gd name="T113" fmla="*/ 181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2" h="556">
                  <a:moveTo>
                    <a:pt x="838" y="181"/>
                  </a:moveTo>
                  <a:cubicBezTo>
                    <a:pt x="838" y="175"/>
                    <a:pt x="832" y="170"/>
                    <a:pt x="826" y="170"/>
                  </a:cubicBezTo>
                  <a:cubicBezTo>
                    <a:pt x="804" y="170"/>
                    <a:pt x="804" y="170"/>
                    <a:pt x="804" y="170"/>
                  </a:cubicBezTo>
                  <a:cubicBezTo>
                    <a:pt x="802" y="170"/>
                    <a:pt x="800" y="170"/>
                    <a:pt x="798" y="169"/>
                  </a:cubicBezTo>
                  <a:cubicBezTo>
                    <a:pt x="793" y="166"/>
                    <a:pt x="782" y="160"/>
                    <a:pt x="777" y="158"/>
                  </a:cubicBezTo>
                  <a:cubicBezTo>
                    <a:pt x="774" y="157"/>
                    <a:pt x="765" y="147"/>
                    <a:pt x="758" y="137"/>
                  </a:cubicBezTo>
                  <a:cubicBezTo>
                    <a:pt x="753" y="130"/>
                    <a:pt x="743" y="131"/>
                    <a:pt x="738" y="138"/>
                  </a:cubicBezTo>
                  <a:cubicBezTo>
                    <a:pt x="738" y="139"/>
                    <a:pt x="738" y="139"/>
                    <a:pt x="738" y="139"/>
                  </a:cubicBezTo>
                  <a:cubicBezTo>
                    <a:pt x="734" y="144"/>
                    <a:pt x="728" y="146"/>
                    <a:pt x="722" y="143"/>
                  </a:cubicBezTo>
                  <a:cubicBezTo>
                    <a:pt x="717" y="141"/>
                    <a:pt x="717" y="141"/>
                    <a:pt x="717" y="141"/>
                  </a:cubicBezTo>
                  <a:cubicBezTo>
                    <a:pt x="710" y="138"/>
                    <a:pt x="702" y="142"/>
                    <a:pt x="700" y="149"/>
                  </a:cubicBezTo>
                  <a:cubicBezTo>
                    <a:pt x="698" y="158"/>
                    <a:pt x="698" y="158"/>
                    <a:pt x="698" y="158"/>
                  </a:cubicBezTo>
                  <a:cubicBezTo>
                    <a:pt x="697" y="162"/>
                    <a:pt x="694" y="165"/>
                    <a:pt x="690" y="166"/>
                  </a:cubicBezTo>
                  <a:cubicBezTo>
                    <a:pt x="680" y="170"/>
                    <a:pt x="660" y="178"/>
                    <a:pt x="661" y="182"/>
                  </a:cubicBezTo>
                  <a:cubicBezTo>
                    <a:pt x="662" y="188"/>
                    <a:pt x="674" y="206"/>
                    <a:pt x="652" y="206"/>
                  </a:cubicBezTo>
                  <a:cubicBezTo>
                    <a:pt x="630" y="206"/>
                    <a:pt x="606" y="189"/>
                    <a:pt x="606" y="184"/>
                  </a:cubicBezTo>
                  <a:cubicBezTo>
                    <a:pt x="606" y="180"/>
                    <a:pt x="593" y="166"/>
                    <a:pt x="591" y="153"/>
                  </a:cubicBezTo>
                  <a:cubicBezTo>
                    <a:pt x="590" y="148"/>
                    <a:pt x="588" y="140"/>
                    <a:pt x="584" y="132"/>
                  </a:cubicBezTo>
                  <a:cubicBezTo>
                    <a:pt x="580" y="122"/>
                    <a:pt x="566" y="122"/>
                    <a:pt x="562" y="132"/>
                  </a:cubicBezTo>
                  <a:cubicBezTo>
                    <a:pt x="558" y="141"/>
                    <a:pt x="555" y="149"/>
                    <a:pt x="555" y="150"/>
                  </a:cubicBezTo>
                  <a:cubicBezTo>
                    <a:pt x="555" y="154"/>
                    <a:pt x="568" y="180"/>
                    <a:pt x="548" y="173"/>
                  </a:cubicBezTo>
                  <a:cubicBezTo>
                    <a:pt x="528" y="167"/>
                    <a:pt x="516" y="159"/>
                    <a:pt x="511" y="151"/>
                  </a:cubicBezTo>
                  <a:cubicBezTo>
                    <a:pt x="509" y="147"/>
                    <a:pt x="505" y="137"/>
                    <a:pt x="503" y="128"/>
                  </a:cubicBezTo>
                  <a:cubicBezTo>
                    <a:pt x="500" y="120"/>
                    <a:pt x="491" y="116"/>
                    <a:pt x="484" y="121"/>
                  </a:cubicBezTo>
                  <a:cubicBezTo>
                    <a:pt x="484" y="121"/>
                    <a:pt x="484" y="121"/>
                    <a:pt x="484" y="121"/>
                  </a:cubicBezTo>
                  <a:cubicBezTo>
                    <a:pt x="478" y="125"/>
                    <a:pt x="471" y="124"/>
                    <a:pt x="467" y="118"/>
                  </a:cubicBezTo>
                  <a:cubicBezTo>
                    <a:pt x="460" y="109"/>
                    <a:pt x="450" y="94"/>
                    <a:pt x="450" y="90"/>
                  </a:cubicBezTo>
                  <a:cubicBezTo>
                    <a:pt x="450" y="84"/>
                    <a:pt x="433" y="61"/>
                    <a:pt x="430" y="61"/>
                  </a:cubicBezTo>
                  <a:cubicBezTo>
                    <a:pt x="427" y="61"/>
                    <a:pt x="382" y="52"/>
                    <a:pt x="382" y="65"/>
                  </a:cubicBezTo>
                  <a:cubicBezTo>
                    <a:pt x="382" y="79"/>
                    <a:pt x="374" y="86"/>
                    <a:pt x="365" y="86"/>
                  </a:cubicBezTo>
                  <a:cubicBezTo>
                    <a:pt x="358" y="86"/>
                    <a:pt x="347" y="75"/>
                    <a:pt x="340" y="68"/>
                  </a:cubicBezTo>
                  <a:cubicBezTo>
                    <a:pt x="337" y="65"/>
                    <a:pt x="336" y="61"/>
                    <a:pt x="337" y="57"/>
                  </a:cubicBezTo>
                  <a:cubicBezTo>
                    <a:pt x="338" y="51"/>
                    <a:pt x="339" y="43"/>
                    <a:pt x="330" y="48"/>
                  </a:cubicBezTo>
                  <a:cubicBezTo>
                    <a:pt x="316" y="55"/>
                    <a:pt x="308" y="63"/>
                    <a:pt x="301" y="66"/>
                  </a:cubicBezTo>
                  <a:cubicBezTo>
                    <a:pt x="296" y="69"/>
                    <a:pt x="285" y="67"/>
                    <a:pt x="277" y="65"/>
                  </a:cubicBezTo>
                  <a:cubicBezTo>
                    <a:pt x="272" y="64"/>
                    <a:pt x="268" y="66"/>
                    <a:pt x="265" y="70"/>
                  </a:cubicBezTo>
                  <a:cubicBezTo>
                    <a:pt x="256" y="80"/>
                    <a:pt x="256" y="80"/>
                    <a:pt x="256" y="80"/>
                  </a:cubicBezTo>
                  <a:cubicBezTo>
                    <a:pt x="253" y="85"/>
                    <a:pt x="247" y="86"/>
                    <a:pt x="242" y="84"/>
                  </a:cubicBezTo>
                  <a:cubicBezTo>
                    <a:pt x="232" y="80"/>
                    <a:pt x="216" y="73"/>
                    <a:pt x="215" y="71"/>
                  </a:cubicBezTo>
                  <a:cubicBezTo>
                    <a:pt x="212" y="68"/>
                    <a:pt x="195" y="54"/>
                    <a:pt x="193" y="46"/>
                  </a:cubicBezTo>
                  <a:cubicBezTo>
                    <a:pt x="192" y="41"/>
                    <a:pt x="179" y="18"/>
                    <a:pt x="173" y="6"/>
                  </a:cubicBezTo>
                  <a:cubicBezTo>
                    <a:pt x="170" y="2"/>
                    <a:pt x="165" y="0"/>
                    <a:pt x="160" y="0"/>
                  </a:cubicBezTo>
                  <a:cubicBezTo>
                    <a:pt x="149" y="2"/>
                    <a:pt x="130" y="5"/>
                    <a:pt x="127" y="6"/>
                  </a:cubicBezTo>
                  <a:cubicBezTo>
                    <a:pt x="124" y="6"/>
                    <a:pt x="116" y="15"/>
                    <a:pt x="112" y="19"/>
                  </a:cubicBezTo>
                  <a:cubicBezTo>
                    <a:pt x="111" y="20"/>
                    <a:pt x="110" y="22"/>
                    <a:pt x="110" y="24"/>
                  </a:cubicBezTo>
                  <a:cubicBezTo>
                    <a:pt x="108" y="31"/>
                    <a:pt x="102" y="50"/>
                    <a:pt x="99" y="53"/>
                  </a:cubicBezTo>
                  <a:cubicBezTo>
                    <a:pt x="97" y="57"/>
                    <a:pt x="68" y="59"/>
                    <a:pt x="62" y="59"/>
                  </a:cubicBezTo>
                  <a:cubicBezTo>
                    <a:pt x="61" y="59"/>
                    <a:pt x="60" y="59"/>
                    <a:pt x="60" y="59"/>
                  </a:cubicBezTo>
                  <a:cubicBezTo>
                    <a:pt x="27" y="53"/>
                    <a:pt x="27" y="53"/>
                    <a:pt x="27" y="53"/>
                  </a:cubicBezTo>
                  <a:cubicBezTo>
                    <a:pt x="22" y="52"/>
                    <a:pt x="17" y="55"/>
                    <a:pt x="14" y="59"/>
                  </a:cubicBezTo>
                  <a:cubicBezTo>
                    <a:pt x="6" y="74"/>
                    <a:pt x="6" y="74"/>
                    <a:pt x="6" y="74"/>
                  </a:cubicBezTo>
                  <a:cubicBezTo>
                    <a:pt x="6" y="74"/>
                    <a:pt x="0" y="84"/>
                    <a:pt x="15" y="91"/>
                  </a:cubicBezTo>
                  <a:cubicBezTo>
                    <a:pt x="29" y="99"/>
                    <a:pt x="40" y="98"/>
                    <a:pt x="48" y="107"/>
                  </a:cubicBezTo>
                  <a:cubicBezTo>
                    <a:pt x="56" y="116"/>
                    <a:pt x="61" y="110"/>
                    <a:pt x="61" y="123"/>
                  </a:cubicBezTo>
                  <a:cubicBezTo>
                    <a:pt x="61" y="137"/>
                    <a:pt x="48" y="131"/>
                    <a:pt x="54" y="165"/>
                  </a:cubicBezTo>
                  <a:cubicBezTo>
                    <a:pt x="61" y="199"/>
                    <a:pt x="59" y="215"/>
                    <a:pt x="66" y="223"/>
                  </a:cubicBezTo>
                  <a:cubicBezTo>
                    <a:pt x="74" y="231"/>
                    <a:pt x="85" y="241"/>
                    <a:pt x="91" y="241"/>
                  </a:cubicBezTo>
                  <a:cubicBezTo>
                    <a:pt x="98" y="241"/>
                    <a:pt x="109" y="239"/>
                    <a:pt x="122" y="228"/>
                  </a:cubicBezTo>
                  <a:cubicBezTo>
                    <a:pt x="134" y="217"/>
                    <a:pt x="143" y="204"/>
                    <a:pt x="146" y="205"/>
                  </a:cubicBezTo>
                  <a:cubicBezTo>
                    <a:pt x="150" y="206"/>
                    <a:pt x="198" y="277"/>
                    <a:pt x="198" y="278"/>
                  </a:cubicBezTo>
                  <a:cubicBezTo>
                    <a:pt x="198" y="278"/>
                    <a:pt x="197" y="293"/>
                    <a:pt x="196" y="302"/>
                  </a:cubicBezTo>
                  <a:cubicBezTo>
                    <a:pt x="195" y="307"/>
                    <a:pt x="198" y="312"/>
                    <a:pt x="202" y="314"/>
                  </a:cubicBezTo>
                  <a:cubicBezTo>
                    <a:pt x="223" y="325"/>
                    <a:pt x="223" y="325"/>
                    <a:pt x="223" y="325"/>
                  </a:cubicBezTo>
                  <a:cubicBezTo>
                    <a:pt x="224" y="323"/>
                    <a:pt x="225" y="321"/>
                    <a:pt x="226" y="320"/>
                  </a:cubicBezTo>
                  <a:cubicBezTo>
                    <a:pt x="228" y="318"/>
                    <a:pt x="230" y="317"/>
                    <a:pt x="232" y="318"/>
                  </a:cubicBezTo>
                  <a:cubicBezTo>
                    <a:pt x="277" y="333"/>
                    <a:pt x="277" y="333"/>
                    <a:pt x="277" y="333"/>
                  </a:cubicBezTo>
                  <a:cubicBezTo>
                    <a:pt x="278" y="333"/>
                    <a:pt x="278" y="334"/>
                    <a:pt x="279" y="334"/>
                  </a:cubicBezTo>
                  <a:cubicBezTo>
                    <a:pt x="303" y="355"/>
                    <a:pt x="303" y="355"/>
                    <a:pt x="303" y="355"/>
                  </a:cubicBezTo>
                  <a:cubicBezTo>
                    <a:pt x="305" y="357"/>
                    <a:pt x="309" y="357"/>
                    <a:pt x="310" y="354"/>
                  </a:cubicBezTo>
                  <a:cubicBezTo>
                    <a:pt x="319" y="339"/>
                    <a:pt x="319" y="339"/>
                    <a:pt x="319" y="339"/>
                  </a:cubicBezTo>
                  <a:cubicBezTo>
                    <a:pt x="320" y="337"/>
                    <a:pt x="324" y="336"/>
                    <a:pt x="326" y="339"/>
                  </a:cubicBezTo>
                  <a:cubicBezTo>
                    <a:pt x="332" y="346"/>
                    <a:pt x="340" y="358"/>
                    <a:pt x="339" y="360"/>
                  </a:cubicBezTo>
                  <a:cubicBezTo>
                    <a:pt x="338" y="363"/>
                    <a:pt x="361" y="401"/>
                    <a:pt x="365" y="407"/>
                  </a:cubicBezTo>
                  <a:cubicBezTo>
                    <a:pt x="365" y="408"/>
                    <a:pt x="366" y="408"/>
                    <a:pt x="366" y="408"/>
                  </a:cubicBezTo>
                  <a:cubicBezTo>
                    <a:pt x="395" y="429"/>
                    <a:pt x="395" y="429"/>
                    <a:pt x="395" y="429"/>
                  </a:cubicBezTo>
                  <a:cubicBezTo>
                    <a:pt x="397" y="431"/>
                    <a:pt x="397" y="435"/>
                    <a:pt x="395" y="436"/>
                  </a:cubicBezTo>
                  <a:cubicBezTo>
                    <a:pt x="390" y="440"/>
                    <a:pt x="384" y="444"/>
                    <a:pt x="382" y="445"/>
                  </a:cubicBezTo>
                  <a:cubicBezTo>
                    <a:pt x="380" y="446"/>
                    <a:pt x="390" y="469"/>
                    <a:pt x="393" y="475"/>
                  </a:cubicBezTo>
                  <a:cubicBezTo>
                    <a:pt x="393" y="476"/>
                    <a:pt x="393" y="476"/>
                    <a:pt x="394" y="477"/>
                  </a:cubicBezTo>
                  <a:cubicBezTo>
                    <a:pt x="398" y="479"/>
                    <a:pt x="409" y="488"/>
                    <a:pt x="417" y="495"/>
                  </a:cubicBezTo>
                  <a:cubicBezTo>
                    <a:pt x="426" y="505"/>
                    <a:pt x="441" y="528"/>
                    <a:pt x="444" y="529"/>
                  </a:cubicBezTo>
                  <a:cubicBezTo>
                    <a:pt x="446" y="531"/>
                    <a:pt x="448" y="547"/>
                    <a:pt x="450" y="556"/>
                  </a:cubicBezTo>
                  <a:cubicBezTo>
                    <a:pt x="454" y="556"/>
                    <a:pt x="457" y="555"/>
                    <a:pt x="460" y="555"/>
                  </a:cubicBezTo>
                  <a:cubicBezTo>
                    <a:pt x="464" y="555"/>
                    <a:pt x="467" y="553"/>
                    <a:pt x="469" y="550"/>
                  </a:cubicBezTo>
                  <a:cubicBezTo>
                    <a:pt x="493" y="518"/>
                    <a:pt x="493" y="518"/>
                    <a:pt x="493" y="518"/>
                  </a:cubicBezTo>
                  <a:cubicBezTo>
                    <a:pt x="494" y="517"/>
                    <a:pt x="495" y="516"/>
                    <a:pt x="495" y="514"/>
                  </a:cubicBezTo>
                  <a:cubicBezTo>
                    <a:pt x="497" y="506"/>
                    <a:pt x="505" y="476"/>
                    <a:pt x="505" y="473"/>
                  </a:cubicBezTo>
                  <a:cubicBezTo>
                    <a:pt x="505" y="470"/>
                    <a:pt x="512" y="447"/>
                    <a:pt x="517" y="445"/>
                  </a:cubicBezTo>
                  <a:cubicBezTo>
                    <a:pt x="521" y="443"/>
                    <a:pt x="513" y="424"/>
                    <a:pt x="535" y="441"/>
                  </a:cubicBezTo>
                  <a:cubicBezTo>
                    <a:pt x="557" y="459"/>
                    <a:pt x="558" y="465"/>
                    <a:pt x="566" y="465"/>
                  </a:cubicBezTo>
                  <a:cubicBezTo>
                    <a:pt x="575" y="465"/>
                    <a:pt x="624" y="457"/>
                    <a:pt x="628" y="457"/>
                  </a:cubicBezTo>
                  <a:cubicBezTo>
                    <a:pt x="630" y="457"/>
                    <a:pt x="639" y="449"/>
                    <a:pt x="646" y="442"/>
                  </a:cubicBezTo>
                  <a:cubicBezTo>
                    <a:pt x="651" y="438"/>
                    <a:pt x="652" y="430"/>
                    <a:pt x="647" y="425"/>
                  </a:cubicBezTo>
                  <a:cubicBezTo>
                    <a:pt x="630" y="408"/>
                    <a:pt x="630" y="408"/>
                    <a:pt x="630" y="408"/>
                  </a:cubicBezTo>
                  <a:cubicBezTo>
                    <a:pt x="625" y="402"/>
                    <a:pt x="626" y="392"/>
                    <a:pt x="633" y="388"/>
                  </a:cubicBezTo>
                  <a:cubicBezTo>
                    <a:pt x="637" y="386"/>
                    <a:pt x="641" y="385"/>
                    <a:pt x="643" y="385"/>
                  </a:cubicBezTo>
                  <a:cubicBezTo>
                    <a:pt x="648" y="385"/>
                    <a:pt x="682" y="379"/>
                    <a:pt x="685" y="377"/>
                  </a:cubicBezTo>
                  <a:cubicBezTo>
                    <a:pt x="688" y="374"/>
                    <a:pt x="700" y="360"/>
                    <a:pt x="702" y="346"/>
                  </a:cubicBezTo>
                  <a:cubicBezTo>
                    <a:pt x="703" y="338"/>
                    <a:pt x="705" y="325"/>
                    <a:pt x="707" y="316"/>
                  </a:cubicBezTo>
                  <a:cubicBezTo>
                    <a:pt x="708" y="310"/>
                    <a:pt x="713" y="306"/>
                    <a:pt x="719" y="306"/>
                  </a:cubicBezTo>
                  <a:cubicBezTo>
                    <a:pt x="727" y="306"/>
                    <a:pt x="727" y="306"/>
                    <a:pt x="727" y="306"/>
                  </a:cubicBezTo>
                  <a:cubicBezTo>
                    <a:pt x="734" y="306"/>
                    <a:pt x="740" y="300"/>
                    <a:pt x="740" y="293"/>
                  </a:cubicBezTo>
                  <a:cubicBezTo>
                    <a:pt x="739" y="282"/>
                    <a:pt x="739" y="268"/>
                    <a:pt x="740" y="266"/>
                  </a:cubicBezTo>
                  <a:cubicBezTo>
                    <a:pt x="741" y="265"/>
                    <a:pt x="741" y="261"/>
                    <a:pt x="741" y="257"/>
                  </a:cubicBezTo>
                  <a:cubicBezTo>
                    <a:pt x="741" y="249"/>
                    <a:pt x="747" y="243"/>
                    <a:pt x="755" y="244"/>
                  </a:cubicBezTo>
                  <a:cubicBezTo>
                    <a:pt x="759" y="245"/>
                    <a:pt x="763" y="245"/>
                    <a:pt x="765" y="247"/>
                  </a:cubicBezTo>
                  <a:cubicBezTo>
                    <a:pt x="768" y="248"/>
                    <a:pt x="772" y="254"/>
                    <a:pt x="776" y="260"/>
                  </a:cubicBezTo>
                  <a:cubicBezTo>
                    <a:pt x="780" y="267"/>
                    <a:pt x="790" y="268"/>
                    <a:pt x="796" y="262"/>
                  </a:cubicBezTo>
                  <a:cubicBezTo>
                    <a:pt x="802" y="253"/>
                    <a:pt x="802" y="253"/>
                    <a:pt x="802" y="253"/>
                  </a:cubicBezTo>
                  <a:cubicBezTo>
                    <a:pt x="803" y="252"/>
                    <a:pt x="804" y="251"/>
                    <a:pt x="806" y="250"/>
                  </a:cubicBezTo>
                  <a:cubicBezTo>
                    <a:pt x="827" y="238"/>
                    <a:pt x="827" y="238"/>
                    <a:pt x="827" y="238"/>
                  </a:cubicBezTo>
                  <a:cubicBezTo>
                    <a:pt x="829" y="237"/>
                    <a:pt x="830" y="236"/>
                    <a:pt x="831" y="234"/>
                  </a:cubicBezTo>
                  <a:cubicBezTo>
                    <a:pt x="835" y="228"/>
                    <a:pt x="842" y="214"/>
                    <a:pt x="842" y="211"/>
                  </a:cubicBezTo>
                  <a:cubicBezTo>
                    <a:pt x="842" y="208"/>
                    <a:pt x="840" y="192"/>
                    <a:pt x="838" y="1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2" name="Freeform 30"/>
            <p:cNvSpPr>
              <a:spLocks/>
            </p:cNvSpPr>
            <p:nvPr/>
          </p:nvSpPr>
          <p:spPr bwMode="auto">
            <a:xfrm>
              <a:off x="5970588" y="1539875"/>
              <a:ext cx="695325" cy="642938"/>
            </a:xfrm>
            <a:custGeom>
              <a:avLst/>
              <a:gdLst>
                <a:gd name="T0" fmla="*/ 1124 w 1134"/>
                <a:gd name="T1" fmla="*/ 458 h 1048"/>
                <a:gd name="T2" fmla="*/ 1109 w 1134"/>
                <a:gd name="T3" fmla="*/ 392 h 1048"/>
                <a:gd name="T4" fmla="*/ 1046 w 1134"/>
                <a:gd name="T5" fmla="*/ 434 h 1048"/>
                <a:gd name="T6" fmla="*/ 961 w 1134"/>
                <a:gd name="T7" fmla="*/ 500 h 1048"/>
                <a:gd name="T8" fmla="*/ 849 w 1134"/>
                <a:gd name="T9" fmla="*/ 543 h 1048"/>
                <a:gd name="T10" fmla="*/ 812 w 1134"/>
                <a:gd name="T11" fmla="*/ 502 h 1048"/>
                <a:gd name="T12" fmla="*/ 783 w 1134"/>
                <a:gd name="T13" fmla="*/ 428 h 1048"/>
                <a:gd name="T14" fmla="*/ 731 w 1134"/>
                <a:gd name="T15" fmla="*/ 419 h 1048"/>
                <a:gd name="T16" fmla="*/ 685 w 1134"/>
                <a:gd name="T17" fmla="*/ 384 h 1048"/>
                <a:gd name="T18" fmla="*/ 620 w 1134"/>
                <a:gd name="T19" fmla="*/ 384 h 1048"/>
                <a:gd name="T20" fmla="*/ 531 w 1134"/>
                <a:gd name="T21" fmla="*/ 383 h 1048"/>
                <a:gd name="T22" fmla="*/ 498 w 1134"/>
                <a:gd name="T23" fmla="*/ 317 h 1048"/>
                <a:gd name="T24" fmla="*/ 455 w 1134"/>
                <a:gd name="T25" fmla="*/ 231 h 1048"/>
                <a:gd name="T26" fmla="*/ 419 w 1134"/>
                <a:gd name="T27" fmla="*/ 184 h 1048"/>
                <a:gd name="T28" fmla="*/ 381 w 1134"/>
                <a:gd name="T29" fmla="*/ 104 h 1048"/>
                <a:gd name="T30" fmla="*/ 299 w 1134"/>
                <a:gd name="T31" fmla="*/ 30 h 1048"/>
                <a:gd name="T32" fmla="*/ 221 w 1134"/>
                <a:gd name="T33" fmla="*/ 38 h 1048"/>
                <a:gd name="T34" fmla="*/ 36 w 1134"/>
                <a:gd name="T35" fmla="*/ 30 h 1048"/>
                <a:gd name="T36" fmla="*/ 18 w 1134"/>
                <a:gd name="T37" fmla="*/ 76 h 1048"/>
                <a:gd name="T38" fmla="*/ 7 w 1134"/>
                <a:gd name="T39" fmla="*/ 151 h 1048"/>
                <a:gd name="T40" fmla="*/ 56 w 1134"/>
                <a:gd name="T41" fmla="*/ 173 h 1048"/>
                <a:gd name="T42" fmla="*/ 97 w 1134"/>
                <a:gd name="T43" fmla="*/ 164 h 1048"/>
                <a:gd name="T44" fmla="*/ 110 w 1134"/>
                <a:gd name="T45" fmla="*/ 172 h 1048"/>
                <a:gd name="T46" fmla="*/ 135 w 1134"/>
                <a:gd name="T47" fmla="*/ 240 h 1048"/>
                <a:gd name="T48" fmla="*/ 189 w 1134"/>
                <a:gd name="T49" fmla="*/ 279 h 1048"/>
                <a:gd name="T50" fmla="*/ 233 w 1134"/>
                <a:gd name="T51" fmla="*/ 249 h 1048"/>
                <a:gd name="T52" fmla="*/ 302 w 1134"/>
                <a:gd name="T53" fmla="*/ 204 h 1048"/>
                <a:gd name="T54" fmla="*/ 373 w 1134"/>
                <a:gd name="T55" fmla="*/ 290 h 1048"/>
                <a:gd name="T56" fmla="*/ 365 w 1134"/>
                <a:gd name="T57" fmla="*/ 371 h 1048"/>
                <a:gd name="T58" fmla="*/ 371 w 1134"/>
                <a:gd name="T59" fmla="*/ 483 h 1048"/>
                <a:gd name="T60" fmla="*/ 348 w 1134"/>
                <a:gd name="T61" fmla="*/ 495 h 1048"/>
                <a:gd name="T62" fmla="*/ 334 w 1134"/>
                <a:gd name="T63" fmla="*/ 576 h 1048"/>
                <a:gd name="T64" fmla="*/ 316 w 1134"/>
                <a:gd name="T65" fmla="*/ 584 h 1048"/>
                <a:gd name="T66" fmla="*/ 212 w 1134"/>
                <a:gd name="T67" fmla="*/ 710 h 1048"/>
                <a:gd name="T68" fmla="*/ 256 w 1134"/>
                <a:gd name="T69" fmla="*/ 792 h 1048"/>
                <a:gd name="T70" fmla="*/ 310 w 1134"/>
                <a:gd name="T71" fmla="*/ 782 h 1048"/>
                <a:gd name="T72" fmla="*/ 267 w 1134"/>
                <a:gd name="T73" fmla="*/ 821 h 1048"/>
                <a:gd name="T74" fmla="*/ 332 w 1134"/>
                <a:gd name="T75" fmla="*/ 842 h 1048"/>
                <a:gd name="T76" fmla="*/ 387 w 1134"/>
                <a:gd name="T77" fmla="*/ 913 h 1048"/>
                <a:gd name="T78" fmla="*/ 437 w 1134"/>
                <a:gd name="T79" fmla="*/ 912 h 1048"/>
                <a:gd name="T80" fmla="*/ 502 w 1134"/>
                <a:gd name="T81" fmla="*/ 890 h 1048"/>
                <a:gd name="T82" fmla="*/ 537 w 1134"/>
                <a:gd name="T83" fmla="*/ 928 h 1048"/>
                <a:gd name="T84" fmla="*/ 622 w 1134"/>
                <a:gd name="T85" fmla="*/ 932 h 1048"/>
                <a:gd name="T86" fmla="*/ 656 w 1134"/>
                <a:gd name="T87" fmla="*/ 963 h 1048"/>
                <a:gd name="T88" fmla="*/ 720 w 1134"/>
                <a:gd name="T89" fmla="*/ 1015 h 1048"/>
                <a:gd name="T90" fmla="*/ 756 w 1134"/>
                <a:gd name="T91" fmla="*/ 974 h 1048"/>
                <a:gd name="T92" fmla="*/ 824 w 1134"/>
                <a:gd name="T93" fmla="*/ 1048 h 1048"/>
                <a:gd name="T94" fmla="*/ 870 w 1134"/>
                <a:gd name="T95" fmla="*/ 1000 h 1048"/>
                <a:gd name="T96" fmla="*/ 894 w 1134"/>
                <a:gd name="T97" fmla="*/ 985 h 1048"/>
                <a:gd name="T98" fmla="*/ 930 w 1134"/>
                <a:gd name="T99" fmla="*/ 979 h 1048"/>
                <a:gd name="T100" fmla="*/ 976 w 1134"/>
                <a:gd name="T101" fmla="*/ 1012 h 1048"/>
                <a:gd name="T102" fmla="*/ 1001 w 1134"/>
                <a:gd name="T103" fmla="*/ 1012 h 1048"/>
                <a:gd name="T104" fmla="*/ 989 w 1134"/>
                <a:gd name="T105" fmla="*/ 936 h 1048"/>
                <a:gd name="T106" fmla="*/ 942 w 1134"/>
                <a:gd name="T107" fmla="*/ 860 h 1048"/>
                <a:gd name="T108" fmla="*/ 974 w 1134"/>
                <a:gd name="T109" fmla="*/ 827 h 1048"/>
                <a:gd name="T110" fmla="*/ 1046 w 1134"/>
                <a:gd name="T111" fmla="*/ 790 h 1048"/>
                <a:gd name="T112" fmla="*/ 1092 w 1134"/>
                <a:gd name="T113" fmla="*/ 795 h 1048"/>
                <a:gd name="T114" fmla="*/ 1090 w 1134"/>
                <a:gd name="T115" fmla="*/ 727 h 1048"/>
                <a:gd name="T116" fmla="*/ 1115 w 1134"/>
                <a:gd name="T117" fmla="*/ 669 h 1048"/>
                <a:gd name="T118" fmla="*/ 1098 w 1134"/>
                <a:gd name="T119" fmla="*/ 621 h 1048"/>
                <a:gd name="T120" fmla="*/ 1112 w 1134"/>
                <a:gd name="T121" fmla="*/ 584 h 1048"/>
                <a:gd name="T122" fmla="*/ 1110 w 1134"/>
                <a:gd name="T123" fmla="*/ 548 h 1048"/>
                <a:gd name="T124" fmla="*/ 1105 w 1134"/>
                <a:gd name="T125" fmla="*/ 506 h 1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34" h="1048">
                  <a:moveTo>
                    <a:pt x="1133" y="487"/>
                  </a:moveTo>
                  <a:cubicBezTo>
                    <a:pt x="1126" y="461"/>
                    <a:pt x="1126" y="461"/>
                    <a:pt x="1126" y="461"/>
                  </a:cubicBezTo>
                  <a:cubicBezTo>
                    <a:pt x="1126" y="460"/>
                    <a:pt x="1125" y="459"/>
                    <a:pt x="1124" y="458"/>
                  </a:cubicBezTo>
                  <a:cubicBezTo>
                    <a:pt x="1119" y="453"/>
                    <a:pt x="1098" y="436"/>
                    <a:pt x="1098" y="434"/>
                  </a:cubicBezTo>
                  <a:cubicBezTo>
                    <a:pt x="1098" y="432"/>
                    <a:pt x="1108" y="411"/>
                    <a:pt x="1112" y="400"/>
                  </a:cubicBezTo>
                  <a:cubicBezTo>
                    <a:pt x="1114" y="397"/>
                    <a:pt x="1112" y="393"/>
                    <a:pt x="1109" y="392"/>
                  </a:cubicBezTo>
                  <a:cubicBezTo>
                    <a:pt x="1098" y="388"/>
                    <a:pt x="1075" y="381"/>
                    <a:pt x="1074" y="386"/>
                  </a:cubicBezTo>
                  <a:cubicBezTo>
                    <a:pt x="1073" y="393"/>
                    <a:pt x="1055" y="423"/>
                    <a:pt x="1050" y="431"/>
                  </a:cubicBezTo>
                  <a:cubicBezTo>
                    <a:pt x="1049" y="433"/>
                    <a:pt x="1048" y="433"/>
                    <a:pt x="1046" y="434"/>
                  </a:cubicBezTo>
                  <a:cubicBezTo>
                    <a:pt x="1040" y="436"/>
                    <a:pt x="1018" y="443"/>
                    <a:pt x="1014" y="443"/>
                  </a:cubicBezTo>
                  <a:cubicBezTo>
                    <a:pt x="1011" y="444"/>
                    <a:pt x="990" y="445"/>
                    <a:pt x="989" y="459"/>
                  </a:cubicBezTo>
                  <a:cubicBezTo>
                    <a:pt x="988" y="473"/>
                    <a:pt x="966" y="498"/>
                    <a:pt x="961" y="500"/>
                  </a:cubicBezTo>
                  <a:cubicBezTo>
                    <a:pt x="956" y="503"/>
                    <a:pt x="958" y="512"/>
                    <a:pt x="956" y="519"/>
                  </a:cubicBezTo>
                  <a:cubicBezTo>
                    <a:pt x="953" y="525"/>
                    <a:pt x="876" y="539"/>
                    <a:pt x="876" y="539"/>
                  </a:cubicBezTo>
                  <a:cubicBezTo>
                    <a:pt x="849" y="543"/>
                    <a:pt x="849" y="543"/>
                    <a:pt x="849" y="543"/>
                  </a:cubicBezTo>
                  <a:cubicBezTo>
                    <a:pt x="848" y="544"/>
                    <a:pt x="846" y="543"/>
                    <a:pt x="845" y="542"/>
                  </a:cubicBezTo>
                  <a:cubicBezTo>
                    <a:pt x="839" y="539"/>
                    <a:pt x="821" y="527"/>
                    <a:pt x="819" y="524"/>
                  </a:cubicBezTo>
                  <a:cubicBezTo>
                    <a:pt x="817" y="522"/>
                    <a:pt x="811" y="518"/>
                    <a:pt x="812" y="502"/>
                  </a:cubicBezTo>
                  <a:cubicBezTo>
                    <a:pt x="813" y="487"/>
                    <a:pt x="814" y="475"/>
                    <a:pt x="812" y="469"/>
                  </a:cubicBezTo>
                  <a:cubicBezTo>
                    <a:pt x="810" y="465"/>
                    <a:pt x="791" y="441"/>
                    <a:pt x="784" y="433"/>
                  </a:cubicBezTo>
                  <a:cubicBezTo>
                    <a:pt x="783" y="432"/>
                    <a:pt x="782" y="430"/>
                    <a:pt x="783" y="428"/>
                  </a:cubicBezTo>
                  <a:cubicBezTo>
                    <a:pt x="784" y="423"/>
                    <a:pt x="785" y="413"/>
                    <a:pt x="765" y="417"/>
                  </a:cubicBezTo>
                  <a:cubicBezTo>
                    <a:pt x="749" y="419"/>
                    <a:pt x="741" y="421"/>
                    <a:pt x="737" y="422"/>
                  </a:cubicBezTo>
                  <a:cubicBezTo>
                    <a:pt x="735" y="422"/>
                    <a:pt x="733" y="421"/>
                    <a:pt x="731" y="419"/>
                  </a:cubicBezTo>
                  <a:cubicBezTo>
                    <a:pt x="706" y="386"/>
                    <a:pt x="706" y="386"/>
                    <a:pt x="706" y="386"/>
                  </a:cubicBezTo>
                  <a:cubicBezTo>
                    <a:pt x="705" y="385"/>
                    <a:pt x="703" y="384"/>
                    <a:pt x="702" y="384"/>
                  </a:cubicBezTo>
                  <a:cubicBezTo>
                    <a:pt x="697" y="384"/>
                    <a:pt x="687" y="383"/>
                    <a:pt x="685" y="384"/>
                  </a:cubicBezTo>
                  <a:cubicBezTo>
                    <a:pt x="682" y="386"/>
                    <a:pt x="668" y="400"/>
                    <a:pt x="665" y="400"/>
                  </a:cubicBezTo>
                  <a:cubicBezTo>
                    <a:pt x="663" y="400"/>
                    <a:pt x="632" y="388"/>
                    <a:pt x="624" y="384"/>
                  </a:cubicBezTo>
                  <a:cubicBezTo>
                    <a:pt x="623" y="384"/>
                    <a:pt x="621" y="384"/>
                    <a:pt x="620" y="384"/>
                  </a:cubicBezTo>
                  <a:cubicBezTo>
                    <a:pt x="580" y="399"/>
                    <a:pt x="580" y="399"/>
                    <a:pt x="580" y="399"/>
                  </a:cubicBezTo>
                  <a:cubicBezTo>
                    <a:pt x="579" y="399"/>
                    <a:pt x="577" y="399"/>
                    <a:pt x="576" y="399"/>
                  </a:cubicBezTo>
                  <a:cubicBezTo>
                    <a:pt x="568" y="397"/>
                    <a:pt x="533" y="387"/>
                    <a:pt x="531" y="383"/>
                  </a:cubicBezTo>
                  <a:cubicBezTo>
                    <a:pt x="528" y="379"/>
                    <a:pt x="523" y="353"/>
                    <a:pt x="525" y="349"/>
                  </a:cubicBezTo>
                  <a:cubicBezTo>
                    <a:pt x="526" y="346"/>
                    <a:pt x="537" y="329"/>
                    <a:pt x="524" y="325"/>
                  </a:cubicBezTo>
                  <a:cubicBezTo>
                    <a:pt x="512" y="322"/>
                    <a:pt x="498" y="323"/>
                    <a:pt x="498" y="317"/>
                  </a:cubicBezTo>
                  <a:cubicBezTo>
                    <a:pt x="498" y="312"/>
                    <a:pt x="488" y="276"/>
                    <a:pt x="486" y="269"/>
                  </a:cubicBezTo>
                  <a:cubicBezTo>
                    <a:pt x="486" y="269"/>
                    <a:pt x="486" y="268"/>
                    <a:pt x="485" y="268"/>
                  </a:cubicBezTo>
                  <a:cubicBezTo>
                    <a:pt x="482" y="262"/>
                    <a:pt x="461" y="232"/>
                    <a:pt x="455" y="231"/>
                  </a:cubicBezTo>
                  <a:cubicBezTo>
                    <a:pt x="449" y="229"/>
                    <a:pt x="429" y="207"/>
                    <a:pt x="425" y="203"/>
                  </a:cubicBezTo>
                  <a:cubicBezTo>
                    <a:pt x="425" y="202"/>
                    <a:pt x="424" y="202"/>
                    <a:pt x="424" y="201"/>
                  </a:cubicBezTo>
                  <a:cubicBezTo>
                    <a:pt x="423" y="198"/>
                    <a:pt x="419" y="187"/>
                    <a:pt x="419" y="184"/>
                  </a:cubicBezTo>
                  <a:cubicBezTo>
                    <a:pt x="419" y="180"/>
                    <a:pt x="392" y="145"/>
                    <a:pt x="387" y="137"/>
                  </a:cubicBezTo>
                  <a:cubicBezTo>
                    <a:pt x="386" y="136"/>
                    <a:pt x="386" y="135"/>
                    <a:pt x="385" y="134"/>
                  </a:cubicBezTo>
                  <a:cubicBezTo>
                    <a:pt x="385" y="128"/>
                    <a:pt x="383" y="107"/>
                    <a:pt x="381" y="104"/>
                  </a:cubicBezTo>
                  <a:cubicBezTo>
                    <a:pt x="378" y="100"/>
                    <a:pt x="344" y="89"/>
                    <a:pt x="343" y="85"/>
                  </a:cubicBezTo>
                  <a:cubicBezTo>
                    <a:pt x="342" y="81"/>
                    <a:pt x="332" y="47"/>
                    <a:pt x="334" y="45"/>
                  </a:cubicBezTo>
                  <a:cubicBezTo>
                    <a:pt x="335" y="42"/>
                    <a:pt x="302" y="31"/>
                    <a:pt x="299" y="30"/>
                  </a:cubicBezTo>
                  <a:cubicBezTo>
                    <a:pt x="299" y="30"/>
                    <a:pt x="299" y="30"/>
                    <a:pt x="299" y="30"/>
                  </a:cubicBezTo>
                  <a:cubicBezTo>
                    <a:pt x="295" y="28"/>
                    <a:pt x="256" y="11"/>
                    <a:pt x="252" y="16"/>
                  </a:cubicBezTo>
                  <a:cubicBezTo>
                    <a:pt x="248" y="22"/>
                    <a:pt x="224" y="40"/>
                    <a:pt x="221" y="38"/>
                  </a:cubicBezTo>
                  <a:cubicBezTo>
                    <a:pt x="217" y="36"/>
                    <a:pt x="159" y="7"/>
                    <a:pt x="150" y="7"/>
                  </a:cubicBezTo>
                  <a:cubicBezTo>
                    <a:pt x="141" y="7"/>
                    <a:pt x="108" y="0"/>
                    <a:pt x="90" y="13"/>
                  </a:cubicBezTo>
                  <a:cubicBezTo>
                    <a:pt x="73" y="26"/>
                    <a:pt x="51" y="26"/>
                    <a:pt x="36" y="30"/>
                  </a:cubicBezTo>
                  <a:cubicBezTo>
                    <a:pt x="20" y="34"/>
                    <a:pt x="0" y="51"/>
                    <a:pt x="4" y="53"/>
                  </a:cubicBezTo>
                  <a:cubicBezTo>
                    <a:pt x="7" y="55"/>
                    <a:pt x="9" y="65"/>
                    <a:pt x="16" y="71"/>
                  </a:cubicBezTo>
                  <a:cubicBezTo>
                    <a:pt x="17" y="72"/>
                    <a:pt x="18" y="74"/>
                    <a:pt x="18" y="76"/>
                  </a:cubicBezTo>
                  <a:cubicBezTo>
                    <a:pt x="16" y="87"/>
                    <a:pt x="10" y="120"/>
                    <a:pt x="10" y="126"/>
                  </a:cubicBezTo>
                  <a:cubicBezTo>
                    <a:pt x="10" y="130"/>
                    <a:pt x="7" y="140"/>
                    <a:pt x="5" y="145"/>
                  </a:cubicBezTo>
                  <a:cubicBezTo>
                    <a:pt x="4" y="147"/>
                    <a:pt x="5" y="150"/>
                    <a:pt x="7" y="151"/>
                  </a:cubicBezTo>
                  <a:cubicBezTo>
                    <a:pt x="24" y="165"/>
                    <a:pt x="24" y="165"/>
                    <a:pt x="24" y="165"/>
                  </a:cubicBezTo>
                  <a:cubicBezTo>
                    <a:pt x="24" y="166"/>
                    <a:pt x="25" y="166"/>
                    <a:pt x="26" y="167"/>
                  </a:cubicBezTo>
                  <a:cubicBezTo>
                    <a:pt x="31" y="168"/>
                    <a:pt x="52" y="174"/>
                    <a:pt x="56" y="173"/>
                  </a:cubicBezTo>
                  <a:cubicBezTo>
                    <a:pt x="59" y="171"/>
                    <a:pt x="67" y="162"/>
                    <a:pt x="72" y="157"/>
                  </a:cubicBezTo>
                  <a:cubicBezTo>
                    <a:pt x="73" y="155"/>
                    <a:pt x="76" y="155"/>
                    <a:pt x="78" y="156"/>
                  </a:cubicBezTo>
                  <a:cubicBezTo>
                    <a:pt x="97" y="164"/>
                    <a:pt x="97" y="164"/>
                    <a:pt x="97" y="164"/>
                  </a:cubicBezTo>
                  <a:cubicBezTo>
                    <a:pt x="98" y="164"/>
                    <a:pt x="99" y="164"/>
                    <a:pt x="99" y="164"/>
                  </a:cubicBezTo>
                  <a:cubicBezTo>
                    <a:pt x="105" y="164"/>
                    <a:pt x="105" y="164"/>
                    <a:pt x="105" y="164"/>
                  </a:cubicBezTo>
                  <a:cubicBezTo>
                    <a:pt x="108" y="164"/>
                    <a:pt x="111" y="168"/>
                    <a:pt x="110" y="172"/>
                  </a:cubicBezTo>
                  <a:cubicBezTo>
                    <a:pt x="108" y="181"/>
                    <a:pt x="108" y="181"/>
                    <a:pt x="108" y="181"/>
                  </a:cubicBezTo>
                  <a:cubicBezTo>
                    <a:pt x="108" y="182"/>
                    <a:pt x="108" y="183"/>
                    <a:pt x="108" y="185"/>
                  </a:cubicBezTo>
                  <a:cubicBezTo>
                    <a:pt x="135" y="240"/>
                    <a:pt x="135" y="240"/>
                    <a:pt x="135" y="240"/>
                  </a:cubicBezTo>
                  <a:cubicBezTo>
                    <a:pt x="135" y="241"/>
                    <a:pt x="135" y="241"/>
                    <a:pt x="135" y="241"/>
                  </a:cubicBezTo>
                  <a:cubicBezTo>
                    <a:pt x="137" y="244"/>
                    <a:pt x="152" y="266"/>
                    <a:pt x="155" y="268"/>
                  </a:cubicBezTo>
                  <a:cubicBezTo>
                    <a:pt x="159" y="271"/>
                    <a:pt x="175" y="281"/>
                    <a:pt x="189" y="279"/>
                  </a:cubicBezTo>
                  <a:cubicBezTo>
                    <a:pt x="199" y="278"/>
                    <a:pt x="217" y="271"/>
                    <a:pt x="225" y="267"/>
                  </a:cubicBezTo>
                  <a:cubicBezTo>
                    <a:pt x="228" y="266"/>
                    <a:pt x="229" y="264"/>
                    <a:pt x="229" y="262"/>
                  </a:cubicBezTo>
                  <a:cubicBezTo>
                    <a:pt x="229" y="257"/>
                    <a:pt x="229" y="249"/>
                    <a:pt x="233" y="249"/>
                  </a:cubicBezTo>
                  <a:cubicBezTo>
                    <a:pt x="238" y="249"/>
                    <a:pt x="251" y="252"/>
                    <a:pt x="255" y="252"/>
                  </a:cubicBezTo>
                  <a:cubicBezTo>
                    <a:pt x="259" y="252"/>
                    <a:pt x="272" y="244"/>
                    <a:pt x="280" y="241"/>
                  </a:cubicBezTo>
                  <a:cubicBezTo>
                    <a:pt x="287" y="237"/>
                    <a:pt x="298" y="203"/>
                    <a:pt x="302" y="204"/>
                  </a:cubicBezTo>
                  <a:cubicBezTo>
                    <a:pt x="305" y="205"/>
                    <a:pt x="338" y="225"/>
                    <a:pt x="343" y="228"/>
                  </a:cubicBezTo>
                  <a:cubicBezTo>
                    <a:pt x="349" y="231"/>
                    <a:pt x="378" y="250"/>
                    <a:pt x="383" y="252"/>
                  </a:cubicBezTo>
                  <a:cubicBezTo>
                    <a:pt x="387" y="254"/>
                    <a:pt x="373" y="285"/>
                    <a:pt x="373" y="290"/>
                  </a:cubicBezTo>
                  <a:cubicBezTo>
                    <a:pt x="373" y="295"/>
                    <a:pt x="378" y="328"/>
                    <a:pt x="380" y="336"/>
                  </a:cubicBezTo>
                  <a:cubicBezTo>
                    <a:pt x="380" y="337"/>
                    <a:pt x="380" y="338"/>
                    <a:pt x="379" y="339"/>
                  </a:cubicBezTo>
                  <a:cubicBezTo>
                    <a:pt x="377" y="345"/>
                    <a:pt x="368" y="364"/>
                    <a:pt x="365" y="371"/>
                  </a:cubicBezTo>
                  <a:cubicBezTo>
                    <a:pt x="363" y="379"/>
                    <a:pt x="360" y="376"/>
                    <a:pt x="360" y="392"/>
                  </a:cubicBezTo>
                  <a:cubicBezTo>
                    <a:pt x="360" y="407"/>
                    <a:pt x="371" y="441"/>
                    <a:pt x="371" y="453"/>
                  </a:cubicBezTo>
                  <a:cubicBezTo>
                    <a:pt x="371" y="483"/>
                    <a:pt x="371" y="483"/>
                    <a:pt x="371" y="483"/>
                  </a:cubicBezTo>
                  <a:cubicBezTo>
                    <a:pt x="371" y="486"/>
                    <a:pt x="369" y="489"/>
                    <a:pt x="366" y="489"/>
                  </a:cubicBezTo>
                  <a:cubicBezTo>
                    <a:pt x="354" y="490"/>
                    <a:pt x="354" y="490"/>
                    <a:pt x="354" y="490"/>
                  </a:cubicBezTo>
                  <a:cubicBezTo>
                    <a:pt x="351" y="490"/>
                    <a:pt x="349" y="492"/>
                    <a:pt x="348" y="495"/>
                  </a:cubicBezTo>
                  <a:cubicBezTo>
                    <a:pt x="345" y="545"/>
                    <a:pt x="345" y="545"/>
                    <a:pt x="345" y="545"/>
                  </a:cubicBezTo>
                  <a:cubicBezTo>
                    <a:pt x="345" y="546"/>
                    <a:pt x="345" y="547"/>
                    <a:pt x="344" y="548"/>
                  </a:cubicBezTo>
                  <a:cubicBezTo>
                    <a:pt x="342" y="552"/>
                    <a:pt x="332" y="571"/>
                    <a:pt x="334" y="576"/>
                  </a:cubicBezTo>
                  <a:cubicBezTo>
                    <a:pt x="334" y="577"/>
                    <a:pt x="335" y="579"/>
                    <a:pt x="335" y="581"/>
                  </a:cubicBezTo>
                  <a:cubicBezTo>
                    <a:pt x="338" y="587"/>
                    <a:pt x="330" y="592"/>
                    <a:pt x="326" y="587"/>
                  </a:cubicBezTo>
                  <a:cubicBezTo>
                    <a:pt x="326" y="587"/>
                    <a:pt x="319" y="581"/>
                    <a:pt x="316" y="584"/>
                  </a:cubicBezTo>
                  <a:cubicBezTo>
                    <a:pt x="312" y="588"/>
                    <a:pt x="272" y="634"/>
                    <a:pt x="271" y="638"/>
                  </a:cubicBezTo>
                  <a:cubicBezTo>
                    <a:pt x="270" y="641"/>
                    <a:pt x="278" y="669"/>
                    <a:pt x="255" y="683"/>
                  </a:cubicBezTo>
                  <a:cubicBezTo>
                    <a:pt x="232" y="697"/>
                    <a:pt x="217" y="693"/>
                    <a:pt x="212" y="710"/>
                  </a:cubicBezTo>
                  <a:cubicBezTo>
                    <a:pt x="206" y="728"/>
                    <a:pt x="201" y="737"/>
                    <a:pt x="202" y="743"/>
                  </a:cubicBezTo>
                  <a:cubicBezTo>
                    <a:pt x="204" y="750"/>
                    <a:pt x="220" y="775"/>
                    <a:pt x="224" y="778"/>
                  </a:cubicBezTo>
                  <a:cubicBezTo>
                    <a:pt x="227" y="780"/>
                    <a:pt x="243" y="792"/>
                    <a:pt x="256" y="792"/>
                  </a:cubicBezTo>
                  <a:cubicBezTo>
                    <a:pt x="266" y="792"/>
                    <a:pt x="292" y="781"/>
                    <a:pt x="302" y="777"/>
                  </a:cubicBezTo>
                  <a:cubicBezTo>
                    <a:pt x="304" y="775"/>
                    <a:pt x="307" y="776"/>
                    <a:pt x="309" y="779"/>
                  </a:cubicBezTo>
                  <a:cubicBezTo>
                    <a:pt x="310" y="780"/>
                    <a:pt x="310" y="781"/>
                    <a:pt x="310" y="782"/>
                  </a:cubicBezTo>
                  <a:cubicBezTo>
                    <a:pt x="310" y="786"/>
                    <a:pt x="306" y="787"/>
                    <a:pt x="297" y="795"/>
                  </a:cubicBezTo>
                  <a:cubicBezTo>
                    <a:pt x="291" y="801"/>
                    <a:pt x="277" y="809"/>
                    <a:pt x="269" y="813"/>
                  </a:cubicBezTo>
                  <a:cubicBezTo>
                    <a:pt x="266" y="815"/>
                    <a:pt x="265" y="819"/>
                    <a:pt x="267" y="821"/>
                  </a:cubicBezTo>
                  <a:cubicBezTo>
                    <a:pt x="288" y="857"/>
                    <a:pt x="288" y="857"/>
                    <a:pt x="288" y="857"/>
                  </a:cubicBezTo>
                  <a:cubicBezTo>
                    <a:pt x="292" y="853"/>
                    <a:pt x="297" y="848"/>
                    <a:pt x="299" y="848"/>
                  </a:cubicBezTo>
                  <a:cubicBezTo>
                    <a:pt x="302" y="847"/>
                    <a:pt x="321" y="844"/>
                    <a:pt x="332" y="842"/>
                  </a:cubicBezTo>
                  <a:cubicBezTo>
                    <a:pt x="337" y="842"/>
                    <a:pt x="342" y="844"/>
                    <a:pt x="345" y="848"/>
                  </a:cubicBezTo>
                  <a:cubicBezTo>
                    <a:pt x="351" y="860"/>
                    <a:pt x="364" y="883"/>
                    <a:pt x="365" y="888"/>
                  </a:cubicBezTo>
                  <a:cubicBezTo>
                    <a:pt x="367" y="896"/>
                    <a:pt x="384" y="910"/>
                    <a:pt x="387" y="913"/>
                  </a:cubicBezTo>
                  <a:cubicBezTo>
                    <a:pt x="388" y="915"/>
                    <a:pt x="404" y="922"/>
                    <a:pt x="414" y="926"/>
                  </a:cubicBezTo>
                  <a:cubicBezTo>
                    <a:pt x="419" y="928"/>
                    <a:pt x="425" y="927"/>
                    <a:pt x="428" y="922"/>
                  </a:cubicBezTo>
                  <a:cubicBezTo>
                    <a:pt x="437" y="912"/>
                    <a:pt x="437" y="912"/>
                    <a:pt x="437" y="912"/>
                  </a:cubicBezTo>
                  <a:cubicBezTo>
                    <a:pt x="440" y="908"/>
                    <a:pt x="444" y="906"/>
                    <a:pt x="449" y="907"/>
                  </a:cubicBezTo>
                  <a:cubicBezTo>
                    <a:pt x="457" y="909"/>
                    <a:pt x="468" y="911"/>
                    <a:pt x="473" y="908"/>
                  </a:cubicBezTo>
                  <a:cubicBezTo>
                    <a:pt x="480" y="905"/>
                    <a:pt x="488" y="897"/>
                    <a:pt x="502" y="890"/>
                  </a:cubicBezTo>
                  <a:cubicBezTo>
                    <a:pt x="511" y="885"/>
                    <a:pt x="510" y="893"/>
                    <a:pt x="509" y="899"/>
                  </a:cubicBezTo>
                  <a:cubicBezTo>
                    <a:pt x="508" y="903"/>
                    <a:pt x="509" y="907"/>
                    <a:pt x="512" y="910"/>
                  </a:cubicBezTo>
                  <a:cubicBezTo>
                    <a:pt x="519" y="917"/>
                    <a:pt x="530" y="928"/>
                    <a:pt x="537" y="928"/>
                  </a:cubicBezTo>
                  <a:cubicBezTo>
                    <a:pt x="546" y="928"/>
                    <a:pt x="554" y="921"/>
                    <a:pt x="554" y="907"/>
                  </a:cubicBezTo>
                  <a:cubicBezTo>
                    <a:pt x="554" y="894"/>
                    <a:pt x="599" y="903"/>
                    <a:pt x="602" y="903"/>
                  </a:cubicBezTo>
                  <a:cubicBezTo>
                    <a:pt x="605" y="903"/>
                    <a:pt x="622" y="926"/>
                    <a:pt x="622" y="932"/>
                  </a:cubicBezTo>
                  <a:cubicBezTo>
                    <a:pt x="622" y="936"/>
                    <a:pt x="632" y="951"/>
                    <a:pt x="639" y="960"/>
                  </a:cubicBezTo>
                  <a:cubicBezTo>
                    <a:pt x="643" y="966"/>
                    <a:pt x="650" y="967"/>
                    <a:pt x="656" y="963"/>
                  </a:cubicBezTo>
                  <a:cubicBezTo>
                    <a:pt x="656" y="963"/>
                    <a:pt x="656" y="963"/>
                    <a:pt x="656" y="963"/>
                  </a:cubicBezTo>
                  <a:cubicBezTo>
                    <a:pt x="663" y="958"/>
                    <a:pt x="672" y="962"/>
                    <a:pt x="675" y="970"/>
                  </a:cubicBezTo>
                  <a:cubicBezTo>
                    <a:pt x="677" y="979"/>
                    <a:pt x="681" y="989"/>
                    <a:pt x="683" y="993"/>
                  </a:cubicBezTo>
                  <a:cubicBezTo>
                    <a:pt x="688" y="1001"/>
                    <a:pt x="700" y="1009"/>
                    <a:pt x="720" y="1015"/>
                  </a:cubicBezTo>
                  <a:cubicBezTo>
                    <a:pt x="740" y="1022"/>
                    <a:pt x="727" y="996"/>
                    <a:pt x="727" y="992"/>
                  </a:cubicBezTo>
                  <a:cubicBezTo>
                    <a:pt x="727" y="991"/>
                    <a:pt x="730" y="983"/>
                    <a:pt x="734" y="974"/>
                  </a:cubicBezTo>
                  <a:cubicBezTo>
                    <a:pt x="738" y="964"/>
                    <a:pt x="752" y="964"/>
                    <a:pt x="756" y="974"/>
                  </a:cubicBezTo>
                  <a:cubicBezTo>
                    <a:pt x="760" y="982"/>
                    <a:pt x="762" y="990"/>
                    <a:pt x="763" y="995"/>
                  </a:cubicBezTo>
                  <a:cubicBezTo>
                    <a:pt x="765" y="1008"/>
                    <a:pt x="778" y="1022"/>
                    <a:pt x="778" y="1026"/>
                  </a:cubicBezTo>
                  <a:cubicBezTo>
                    <a:pt x="778" y="1031"/>
                    <a:pt x="802" y="1048"/>
                    <a:pt x="824" y="1048"/>
                  </a:cubicBezTo>
                  <a:cubicBezTo>
                    <a:pt x="846" y="1048"/>
                    <a:pt x="834" y="1030"/>
                    <a:pt x="833" y="1024"/>
                  </a:cubicBezTo>
                  <a:cubicBezTo>
                    <a:pt x="832" y="1020"/>
                    <a:pt x="852" y="1012"/>
                    <a:pt x="862" y="1008"/>
                  </a:cubicBezTo>
                  <a:cubicBezTo>
                    <a:pt x="866" y="1007"/>
                    <a:pt x="869" y="1004"/>
                    <a:pt x="870" y="1000"/>
                  </a:cubicBezTo>
                  <a:cubicBezTo>
                    <a:pt x="872" y="991"/>
                    <a:pt x="872" y="991"/>
                    <a:pt x="872" y="991"/>
                  </a:cubicBezTo>
                  <a:cubicBezTo>
                    <a:pt x="874" y="984"/>
                    <a:pt x="882" y="980"/>
                    <a:pt x="889" y="983"/>
                  </a:cubicBezTo>
                  <a:cubicBezTo>
                    <a:pt x="894" y="985"/>
                    <a:pt x="894" y="985"/>
                    <a:pt x="894" y="985"/>
                  </a:cubicBezTo>
                  <a:cubicBezTo>
                    <a:pt x="900" y="988"/>
                    <a:pt x="906" y="986"/>
                    <a:pt x="910" y="981"/>
                  </a:cubicBezTo>
                  <a:cubicBezTo>
                    <a:pt x="910" y="980"/>
                    <a:pt x="910" y="980"/>
                    <a:pt x="910" y="980"/>
                  </a:cubicBezTo>
                  <a:cubicBezTo>
                    <a:pt x="915" y="973"/>
                    <a:pt x="925" y="972"/>
                    <a:pt x="930" y="979"/>
                  </a:cubicBezTo>
                  <a:cubicBezTo>
                    <a:pt x="937" y="989"/>
                    <a:pt x="946" y="999"/>
                    <a:pt x="949" y="1000"/>
                  </a:cubicBezTo>
                  <a:cubicBezTo>
                    <a:pt x="954" y="1002"/>
                    <a:pt x="965" y="1008"/>
                    <a:pt x="970" y="1011"/>
                  </a:cubicBezTo>
                  <a:cubicBezTo>
                    <a:pt x="972" y="1012"/>
                    <a:pt x="974" y="1012"/>
                    <a:pt x="976" y="1012"/>
                  </a:cubicBezTo>
                  <a:cubicBezTo>
                    <a:pt x="998" y="1012"/>
                    <a:pt x="998" y="1012"/>
                    <a:pt x="998" y="1012"/>
                  </a:cubicBezTo>
                  <a:cubicBezTo>
                    <a:pt x="999" y="1012"/>
                    <a:pt x="1000" y="1012"/>
                    <a:pt x="1001" y="1013"/>
                  </a:cubicBezTo>
                  <a:cubicBezTo>
                    <a:pt x="1001" y="1012"/>
                    <a:pt x="1001" y="1012"/>
                    <a:pt x="1001" y="1012"/>
                  </a:cubicBezTo>
                  <a:cubicBezTo>
                    <a:pt x="1004" y="1010"/>
                    <a:pt x="1005" y="1006"/>
                    <a:pt x="1002" y="1003"/>
                  </a:cubicBezTo>
                  <a:cubicBezTo>
                    <a:pt x="998" y="1000"/>
                    <a:pt x="993" y="994"/>
                    <a:pt x="993" y="986"/>
                  </a:cubicBezTo>
                  <a:cubicBezTo>
                    <a:pt x="993" y="970"/>
                    <a:pt x="991" y="941"/>
                    <a:pt x="989" y="936"/>
                  </a:cubicBezTo>
                  <a:cubicBezTo>
                    <a:pt x="987" y="932"/>
                    <a:pt x="959" y="897"/>
                    <a:pt x="955" y="891"/>
                  </a:cubicBezTo>
                  <a:cubicBezTo>
                    <a:pt x="955" y="891"/>
                    <a:pt x="954" y="891"/>
                    <a:pt x="954" y="890"/>
                  </a:cubicBezTo>
                  <a:cubicBezTo>
                    <a:pt x="942" y="860"/>
                    <a:pt x="942" y="860"/>
                    <a:pt x="942" y="860"/>
                  </a:cubicBezTo>
                  <a:cubicBezTo>
                    <a:pt x="941" y="857"/>
                    <a:pt x="942" y="854"/>
                    <a:pt x="944" y="852"/>
                  </a:cubicBezTo>
                  <a:cubicBezTo>
                    <a:pt x="949" y="849"/>
                    <a:pt x="958" y="844"/>
                    <a:pt x="960" y="842"/>
                  </a:cubicBezTo>
                  <a:cubicBezTo>
                    <a:pt x="964" y="839"/>
                    <a:pt x="972" y="840"/>
                    <a:pt x="974" y="827"/>
                  </a:cubicBezTo>
                  <a:cubicBezTo>
                    <a:pt x="976" y="817"/>
                    <a:pt x="984" y="797"/>
                    <a:pt x="987" y="788"/>
                  </a:cubicBezTo>
                  <a:cubicBezTo>
                    <a:pt x="988" y="786"/>
                    <a:pt x="990" y="784"/>
                    <a:pt x="993" y="784"/>
                  </a:cubicBezTo>
                  <a:cubicBezTo>
                    <a:pt x="1046" y="790"/>
                    <a:pt x="1046" y="790"/>
                    <a:pt x="1046" y="790"/>
                  </a:cubicBezTo>
                  <a:cubicBezTo>
                    <a:pt x="1047" y="790"/>
                    <a:pt x="1047" y="790"/>
                    <a:pt x="1047" y="790"/>
                  </a:cubicBezTo>
                  <a:cubicBezTo>
                    <a:pt x="1087" y="796"/>
                    <a:pt x="1087" y="796"/>
                    <a:pt x="1087" y="796"/>
                  </a:cubicBezTo>
                  <a:cubicBezTo>
                    <a:pt x="1089" y="797"/>
                    <a:pt x="1091" y="796"/>
                    <a:pt x="1092" y="795"/>
                  </a:cubicBezTo>
                  <a:cubicBezTo>
                    <a:pt x="1097" y="790"/>
                    <a:pt x="1108" y="778"/>
                    <a:pt x="1105" y="775"/>
                  </a:cubicBezTo>
                  <a:cubicBezTo>
                    <a:pt x="1101" y="770"/>
                    <a:pt x="1089" y="757"/>
                    <a:pt x="1086" y="753"/>
                  </a:cubicBezTo>
                  <a:cubicBezTo>
                    <a:pt x="1084" y="748"/>
                    <a:pt x="1083" y="730"/>
                    <a:pt x="1090" y="727"/>
                  </a:cubicBezTo>
                  <a:cubicBezTo>
                    <a:pt x="1097" y="724"/>
                    <a:pt x="1119" y="704"/>
                    <a:pt x="1105" y="697"/>
                  </a:cubicBezTo>
                  <a:cubicBezTo>
                    <a:pt x="1092" y="689"/>
                    <a:pt x="1085" y="685"/>
                    <a:pt x="1095" y="682"/>
                  </a:cubicBezTo>
                  <a:cubicBezTo>
                    <a:pt x="1101" y="679"/>
                    <a:pt x="1110" y="673"/>
                    <a:pt x="1115" y="669"/>
                  </a:cubicBezTo>
                  <a:cubicBezTo>
                    <a:pt x="1117" y="667"/>
                    <a:pt x="1118" y="664"/>
                    <a:pt x="1116" y="662"/>
                  </a:cubicBezTo>
                  <a:cubicBezTo>
                    <a:pt x="1098" y="626"/>
                    <a:pt x="1098" y="626"/>
                    <a:pt x="1098" y="626"/>
                  </a:cubicBezTo>
                  <a:cubicBezTo>
                    <a:pt x="1098" y="625"/>
                    <a:pt x="1098" y="623"/>
                    <a:pt x="1098" y="621"/>
                  </a:cubicBezTo>
                  <a:cubicBezTo>
                    <a:pt x="1099" y="618"/>
                    <a:pt x="1102" y="611"/>
                    <a:pt x="1105" y="610"/>
                  </a:cubicBezTo>
                  <a:cubicBezTo>
                    <a:pt x="1108" y="609"/>
                    <a:pt x="1111" y="594"/>
                    <a:pt x="1112" y="588"/>
                  </a:cubicBezTo>
                  <a:cubicBezTo>
                    <a:pt x="1113" y="587"/>
                    <a:pt x="1112" y="585"/>
                    <a:pt x="1112" y="584"/>
                  </a:cubicBezTo>
                  <a:cubicBezTo>
                    <a:pt x="1099" y="565"/>
                    <a:pt x="1099" y="565"/>
                    <a:pt x="1099" y="565"/>
                  </a:cubicBezTo>
                  <a:cubicBezTo>
                    <a:pt x="1098" y="563"/>
                    <a:pt x="1098" y="560"/>
                    <a:pt x="1100" y="558"/>
                  </a:cubicBezTo>
                  <a:cubicBezTo>
                    <a:pt x="1110" y="548"/>
                    <a:pt x="1110" y="548"/>
                    <a:pt x="1110" y="548"/>
                  </a:cubicBezTo>
                  <a:cubicBezTo>
                    <a:pt x="1112" y="547"/>
                    <a:pt x="1112" y="544"/>
                    <a:pt x="1112" y="542"/>
                  </a:cubicBezTo>
                  <a:cubicBezTo>
                    <a:pt x="1102" y="513"/>
                    <a:pt x="1102" y="513"/>
                    <a:pt x="1102" y="513"/>
                  </a:cubicBezTo>
                  <a:cubicBezTo>
                    <a:pt x="1101" y="511"/>
                    <a:pt x="1102" y="508"/>
                    <a:pt x="1105" y="506"/>
                  </a:cubicBezTo>
                  <a:cubicBezTo>
                    <a:pt x="1130" y="493"/>
                    <a:pt x="1130" y="493"/>
                    <a:pt x="1130" y="493"/>
                  </a:cubicBezTo>
                  <a:cubicBezTo>
                    <a:pt x="1132" y="492"/>
                    <a:pt x="1134" y="489"/>
                    <a:pt x="1133" y="4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3" name="Freeform 31"/>
            <p:cNvSpPr>
              <a:spLocks/>
            </p:cNvSpPr>
            <p:nvPr/>
          </p:nvSpPr>
          <p:spPr bwMode="auto">
            <a:xfrm>
              <a:off x="5762626" y="281463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4" name="Freeform 32"/>
            <p:cNvSpPr>
              <a:spLocks/>
            </p:cNvSpPr>
            <p:nvPr/>
          </p:nvSpPr>
          <p:spPr bwMode="auto">
            <a:xfrm>
              <a:off x="5762626" y="28162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5" name="Freeform 33"/>
            <p:cNvSpPr>
              <a:spLocks/>
            </p:cNvSpPr>
            <p:nvPr/>
          </p:nvSpPr>
          <p:spPr bwMode="auto">
            <a:xfrm>
              <a:off x="5762626" y="28130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6" name="Freeform 34"/>
            <p:cNvSpPr>
              <a:spLocks/>
            </p:cNvSpPr>
            <p:nvPr/>
          </p:nvSpPr>
          <p:spPr bwMode="auto">
            <a:xfrm>
              <a:off x="5729288" y="2347913"/>
              <a:ext cx="327025" cy="473075"/>
            </a:xfrm>
            <a:custGeom>
              <a:avLst/>
              <a:gdLst>
                <a:gd name="T0" fmla="*/ 41 w 535"/>
                <a:gd name="T1" fmla="*/ 287 h 771"/>
                <a:gd name="T2" fmla="*/ 39 w 535"/>
                <a:gd name="T3" fmla="*/ 337 h 771"/>
                <a:gd name="T4" fmla="*/ 90 w 535"/>
                <a:gd name="T5" fmla="*/ 388 h 771"/>
                <a:gd name="T6" fmla="*/ 22 w 535"/>
                <a:gd name="T7" fmla="*/ 453 h 771"/>
                <a:gd name="T8" fmla="*/ 39 w 535"/>
                <a:gd name="T9" fmla="*/ 554 h 771"/>
                <a:gd name="T10" fmla="*/ 55 w 535"/>
                <a:gd name="T11" fmla="*/ 654 h 771"/>
                <a:gd name="T12" fmla="*/ 42 w 535"/>
                <a:gd name="T13" fmla="*/ 698 h 771"/>
                <a:gd name="T14" fmla="*/ 43 w 535"/>
                <a:gd name="T15" fmla="*/ 736 h 771"/>
                <a:gd name="T16" fmla="*/ 89 w 535"/>
                <a:gd name="T17" fmla="*/ 750 h 771"/>
                <a:gd name="T18" fmla="*/ 176 w 535"/>
                <a:gd name="T19" fmla="*/ 756 h 771"/>
                <a:gd name="T20" fmla="*/ 214 w 535"/>
                <a:gd name="T21" fmla="*/ 769 h 771"/>
                <a:gd name="T22" fmla="*/ 206 w 535"/>
                <a:gd name="T23" fmla="*/ 726 h 771"/>
                <a:gd name="T24" fmla="*/ 256 w 535"/>
                <a:gd name="T25" fmla="*/ 609 h 771"/>
                <a:gd name="T26" fmla="*/ 301 w 535"/>
                <a:gd name="T27" fmla="*/ 579 h 771"/>
                <a:gd name="T28" fmla="*/ 358 w 535"/>
                <a:gd name="T29" fmla="*/ 541 h 771"/>
                <a:gd name="T30" fmla="*/ 398 w 535"/>
                <a:gd name="T31" fmla="*/ 498 h 771"/>
                <a:gd name="T32" fmla="*/ 373 w 535"/>
                <a:gd name="T33" fmla="*/ 475 h 771"/>
                <a:gd name="T34" fmla="*/ 310 w 535"/>
                <a:gd name="T35" fmla="*/ 455 h 771"/>
                <a:gd name="T36" fmla="*/ 294 w 535"/>
                <a:gd name="T37" fmla="*/ 363 h 771"/>
                <a:gd name="T38" fmla="*/ 299 w 535"/>
                <a:gd name="T39" fmla="*/ 307 h 771"/>
                <a:gd name="T40" fmla="*/ 278 w 535"/>
                <a:gd name="T41" fmla="*/ 321 h 771"/>
                <a:gd name="T42" fmla="*/ 287 w 535"/>
                <a:gd name="T43" fmla="*/ 356 h 771"/>
                <a:gd name="T44" fmla="*/ 238 w 535"/>
                <a:gd name="T45" fmla="*/ 373 h 771"/>
                <a:gd name="T46" fmla="*/ 189 w 535"/>
                <a:gd name="T47" fmla="*/ 372 h 771"/>
                <a:gd name="T48" fmla="*/ 168 w 535"/>
                <a:gd name="T49" fmla="*/ 306 h 771"/>
                <a:gd name="T50" fmla="*/ 177 w 535"/>
                <a:gd name="T51" fmla="*/ 250 h 771"/>
                <a:gd name="T52" fmla="*/ 252 w 535"/>
                <a:gd name="T53" fmla="*/ 212 h 771"/>
                <a:gd name="T54" fmla="*/ 310 w 535"/>
                <a:gd name="T55" fmla="*/ 234 h 771"/>
                <a:gd name="T56" fmla="*/ 329 w 535"/>
                <a:gd name="T57" fmla="*/ 281 h 771"/>
                <a:gd name="T58" fmla="*/ 347 w 535"/>
                <a:gd name="T59" fmla="*/ 324 h 771"/>
                <a:gd name="T60" fmla="*/ 375 w 535"/>
                <a:gd name="T61" fmla="*/ 360 h 771"/>
                <a:gd name="T62" fmla="*/ 397 w 535"/>
                <a:gd name="T63" fmla="*/ 381 h 771"/>
                <a:gd name="T64" fmla="*/ 500 w 535"/>
                <a:gd name="T65" fmla="*/ 351 h 771"/>
                <a:gd name="T66" fmla="*/ 529 w 535"/>
                <a:gd name="T67" fmla="*/ 283 h 771"/>
                <a:gd name="T68" fmla="*/ 498 w 535"/>
                <a:gd name="T69" fmla="*/ 235 h 771"/>
                <a:gd name="T70" fmla="*/ 444 w 535"/>
                <a:gd name="T71" fmla="*/ 165 h 771"/>
                <a:gd name="T72" fmla="*/ 433 w 535"/>
                <a:gd name="T73" fmla="*/ 141 h 771"/>
                <a:gd name="T74" fmla="*/ 344 w 535"/>
                <a:gd name="T75" fmla="*/ 41 h 771"/>
                <a:gd name="T76" fmla="*/ 262 w 535"/>
                <a:gd name="T77" fmla="*/ 29 h 771"/>
                <a:gd name="T78" fmla="*/ 229 w 535"/>
                <a:gd name="T79" fmla="*/ 107 h 771"/>
                <a:gd name="T80" fmla="*/ 106 w 535"/>
                <a:gd name="T81" fmla="*/ 146 h 771"/>
                <a:gd name="T82" fmla="*/ 38 w 535"/>
                <a:gd name="T83" fmla="*/ 157 h 771"/>
                <a:gd name="T84" fmla="*/ 30 w 535"/>
                <a:gd name="T85" fmla="*/ 246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5" h="771">
                  <a:moveTo>
                    <a:pt x="30" y="246"/>
                  </a:moveTo>
                  <a:cubicBezTo>
                    <a:pt x="32" y="249"/>
                    <a:pt x="37" y="274"/>
                    <a:pt x="39" y="288"/>
                  </a:cubicBezTo>
                  <a:cubicBezTo>
                    <a:pt x="40" y="288"/>
                    <a:pt x="40" y="288"/>
                    <a:pt x="41" y="287"/>
                  </a:cubicBezTo>
                  <a:cubicBezTo>
                    <a:pt x="52" y="284"/>
                    <a:pt x="62" y="296"/>
                    <a:pt x="57" y="307"/>
                  </a:cubicBezTo>
                  <a:cubicBezTo>
                    <a:pt x="54" y="314"/>
                    <a:pt x="50" y="322"/>
                    <a:pt x="49" y="323"/>
                  </a:cubicBezTo>
                  <a:cubicBezTo>
                    <a:pt x="48" y="324"/>
                    <a:pt x="43" y="330"/>
                    <a:pt x="39" y="337"/>
                  </a:cubicBezTo>
                  <a:cubicBezTo>
                    <a:pt x="33" y="344"/>
                    <a:pt x="36" y="354"/>
                    <a:pt x="45" y="358"/>
                  </a:cubicBezTo>
                  <a:cubicBezTo>
                    <a:pt x="56" y="363"/>
                    <a:pt x="71" y="369"/>
                    <a:pt x="75" y="373"/>
                  </a:cubicBezTo>
                  <a:cubicBezTo>
                    <a:pt x="83" y="380"/>
                    <a:pt x="83" y="386"/>
                    <a:pt x="90" y="388"/>
                  </a:cubicBezTo>
                  <a:cubicBezTo>
                    <a:pt x="97" y="390"/>
                    <a:pt x="93" y="402"/>
                    <a:pt x="90" y="416"/>
                  </a:cubicBezTo>
                  <a:cubicBezTo>
                    <a:pt x="87" y="429"/>
                    <a:pt x="60" y="445"/>
                    <a:pt x="58" y="447"/>
                  </a:cubicBezTo>
                  <a:cubicBezTo>
                    <a:pt x="57" y="449"/>
                    <a:pt x="35" y="450"/>
                    <a:pt x="22" y="453"/>
                  </a:cubicBezTo>
                  <a:cubicBezTo>
                    <a:pt x="9" y="456"/>
                    <a:pt x="15" y="491"/>
                    <a:pt x="11" y="495"/>
                  </a:cubicBezTo>
                  <a:cubicBezTo>
                    <a:pt x="7" y="499"/>
                    <a:pt x="5" y="522"/>
                    <a:pt x="5" y="531"/>
                  </a:cubicBezTo>
                  <a:cubicBezTo>
                    <a:pt x="5" y="540"/>
                    <a:pt x="31" y="549"/>
                    <a:pt x="39" y="554"/>
                  </a:cubicBezTo>
                  <a:cubicBezTo>
                    <a:pt x="47" y="558"/>
                    <a:pt x="65" y="577"/>
                    <a:pt x="74" y="590"/>
                  </a:cubicBezTo>
                  <a:cubicBezTo>
                    <a:pt x="83" y="603"/>
                    <a:pt x="74" y="616"/>
                    <a:pt x="74" y="620"/>
                  </a:cubicBezTo>
                  <a:cubicBezTo>
                    <a:pt x="74" y="623"/>
                    <a:pt x="60" y="647"/>
                    <a:pt x="55" y="654"/>
                  </a:cubicBezTo>
                  <a:cubicBezTo>
                    <a:pt x="54" y="656"/>
                    <a:pt x="53" y="658"/>
                    <a:pt x="53" y="660"/>
                  </a:cubicBezTo>
                  <a:cubicBezTo>
                    <a:pt x="50" y="688"/>
                    <a:pt x="50" y="688"/>
                    <a:pt x="50" y="688"/>
                  </a:cubicBezTo>
                  <a:cubicBezTo>
                    <a:pt x="49" y="692"/>
                    <a:pt x="46" y="696"/>
                    <a:pt x="42" y="698"/>
                  </a:cubicBezTo>
                  <a:cubicBezTo>
                    <a:pt x="35" y="702"/>
                    <a:pt x="23" y="708"/>
                    <a:pt x="18" y="712"/>
                  </a:cubicBezTo>
                  <a:cubicBezTo>
                    <a:pt x="13" y="715"/>
                    <a:pt x="32" y="728"/>
                    <a:pt x="39" y="732"/>
                  </a:cubicBezTo>
                  <a:cubicBezTo>
                    <a:pt x="41" y="733"/>
                    <a:pt x="42" y="735"/>
                    <a:pt x="43" y="736"/>
                  </a:cubicBezTo>
                  <a:cubicBezTo>
                    <a:pt x="58" y="757"/>
                    <a:pt x="58" y="757"/>
                    <a:pt x="58" y="757"/>
                  </a:cubicBezTo>
                  <a:cubicBezTo>
                    <a:pt x="60" y="756"/>
                    <a:pt x="62" y="754"/>
                    <a:pt x="65" y="754"/>
                  </a:cubicBezTo>
                  <a:cubicBezTo>
                    <a:pt x="74" y="752"/>
                    <a:pt x="87" y="750"/>
                    <a:pt x="89" y="750"/>
                  </a:cubicBezTo>
                  <a:cubicBezTo>
                    <a:pt x="92" y="750"/>
                    <a:pt x="122" y="771"/>
                    <a:pt x="130" y="769"/>
                  </a:cubicBezTo>
                  <a:cubicBezTo>
                    <a:pt x="137" y="767"/>
                    <a:pt x="164" y="759"/>
                    <a:pt x="172" y="757"/>
                  </a:cubicBezTo>
                  <a:cubicBezTo>
                    <a:pt x="173" y="756"/>
                    <a:pt x="174" y="756"/>
                    <a:pt x="176" y="756"/>
                  </a:cubicBezTo>
                  <a:cubicBezTo>
                    <a:pt x="200" y="756"/>
                    <a:pt x="200" y="756"/>
                    <a:pt x="200" y="756"/>
                  </a:cubicBezTo>
                  <a:cubicBezTo>
                    <a:pt x="208" y="756"/>
                    <a:pt x="214" y="762"/>
                    <a:pt x="214" y="769"/>
                  </a:cubicBezTo>
                  <a:cubicBezTo>
                    <a:pt x="214" y="769"/>
                    <a:pt x="214" y="769"/>
                    <a:pt x="214" y="769"/>
                  </a:cubicBezTo>
                  <a:cubicBezTo>
                    <a:pt x="217" y="765"/>
                    <a:pt x="218" y="760"/>
                    <a:pt x="216" y="755"/>
                  </a:cubicBezTo>
                  <a:cubicBezTo>
                    <a:pt x="207" y="731"/>
                    <a:pt x="207" y="731"/>
                    <a:pt x="207" y="731"/>
                  </a:cubicBezTo>
                  <a:cubicBezTo>
                    <a:pt x="206" y="730"/>
                    <a:pt x="206" y="728"/>
                    <a:pt x="206" y="726"/>
                  </a:cubicBezTo>
                  <a:cubicBezTo>
                    <a:pt x="206" y="717"/>
                    <a:pt x="207" y="688"/>
                    <a:pt x="211" y="688"/>
                  </a:cubicBezTo>
                  <a:cubicBezTo>
                    <a:pt x="215" y="687"/>
                    <a:pt x="237" y="664"/>
                    <a:pt x="242" y="659"/>
                  </a:cubicBezTo>
                  <a:cubicBezTo>
                    <a:pt x="247" y="654"/>
                    <a:pt x="256" y="609"/>
                    <a:pt x="256" y="609"/>
                  </a:cubicBezTo>
                  <a:cubicBezTo>
                    <a:pt x="256" y="609"/>
                    <a:pt x="264" y="562"/>
                    <a:pt x="274" y="576"/>
                  </a:cubicBezTo>
                  <a:cubicBezTo>
                    <a:pt x="275" y="577"/>
                    <a:pt x="276" y="578"/>
                    <a:pt x="276" y="579"/>
                  </a:cubicBezTo>
                  <a:cubicBezTo>
                    <a:pt x="282" y="588"/>
                    <a:pt x="295" y="588"/>
                    <a:pt x="301" y="579"/>
                  </a:cubicBezTo>
                  <a:cubicBezTo>
                    <a:pt x="315" y="559"/>
                    <a:pt x="315" y="559"/>
                    <a:pt x="315" y="559"/>
                  </a:cubicBezTo>
                  <a:cubicBezTo>
                    <a:pt x="317" y="556"/>
                    <a:pt x="320" y="554"/>
                    <a:pt x="323" y="553"/>
                  </a:cubicBezTo>
                  <a:cubicBezTo>
                    <a:pt x="358" y="541"/>
                    <a:pt x="358" y="541"/>
                    <a:pt x="358" y="541"/>
                  </a:cubicBezTo>
                  <a:cubicBezTo>
                    <a:pt x="361" y="540"/>
                    <a:pt x="363" y="538"/>
                    <a:pt x="365" y="536"/>
                  </a:cubicBezTo>
                  <a:cubicBezTo>
                    <a:pt x="372" y="528"/>
                    <a:pt x="389" y="507"/>
                    <a:pt x="392" y="505"/>
                  </a:cubicBezTo>
                  <a:cubicBezTo>
                    <a:pt x="393" y="503"/>
                    <a:pt x="395" y="501"/>
                    <a:pt x="398" y="498"/>
                  </a:cubicBezTo>
                  <a:cubicBezTo>
                    <a:pt x="399" y="497"/>
                    <a:pt x="400" y="496"/>
                    <a:pt x="402" y="495"/>
                  </a:cubicBezTo>
                  <a:cubicBezTo>
                    <a:pt x="383" y="486"/>
                    <a:pt x="383" y="486"/>
                    <a:pt x="383" y="486"/>
                  </a:cubicBezTo>
                  <a:cubicBezTo>
                    <a:pt x="378" y="484"/>
                    <a:pt x="374" y="480"/>
                    <a:pt x="373" y="475"/>
                  </a:cubicBezTo>
                  <a:cubicBezTo>
                    <a:pt x="370" y="467"/>
                    <a:pt x="363" y="462"/>
                    <a:pt x="354" y="462"/>
                  </a:cubicBezTo>
                  <a:cubicBezTo>
                    <a:pt x="349" y="462"/>
                    <a:pt x="344" y="462"/>
                    <a:pt x="341" y="460"/>
                  </a:cubicBezTo>
                  <a:cubicBezTo>
                    <a:pt x="332" y="457"/>
                    <a:pt x="328" y="459"/>
                    <a:pt x="310" y="455"/>
                  </a:cubicBezTo>
                  <a:cubicBezTo>
                    <a:pt x="292" y="450"/>
                    <a:pt x="303" y="446"/>
                    <a:pt x="296" y="438"/>
                  </a:cubicBezTo>
                  <a:cubicBezTo>
                    <a:pt x="289" y="429"/>
                    <a:pt x="291" y="417"/>
                    <a:pt x="291" y="401"/>
                  </a:cubicBezTo>
                  <a:cubicBezTo>
                    <a:pt x="290" y="385"/>
                    <a:pt x="294" y="366"/>
                    <a:pt x="294" y="363"/>
                  </a:cubicBezTo>
                  <a:cubicBezTo>
                    <a:pt x="294" y="359"/>
                    <a:pt x="299" y="351"/>
                    <a:pt x="299" y="349"/>
                  </a:cubicBezTo>
                  <a:cubicBezTo>
                    <a:pt x="300" y="347"/>
                    <a:pt x="311" y="333"/>
                    <a:pt x="311" y="331"/>
                  </a:cubicBezTo>
                  <a:cubicBezTo>
                    <a:pt x="311" y="329"/>
                    <a:pt x="306" y="307"/>
                    <a:pt x="299" y="307"/>
                  </a:cubicBezTo>
                  <a:cubicBezTo>
                    <a:pt x="298" y="307"/>
                    <a:pt x="297" y="307"/>
                    <a:pt x="296" y="307"/>
                  </a:cubicBezTo>
                  <a:cubicBezTo>
                    <a:pt x="290" y="307"/>
                    <a:pt x="284" y="311"/>
                    <a:pt x="281" y="316"/>
                  </a:cubicBezTo>
                  <a:cubicBezTo>
                    <a:pt x="280" y="318"/>
                    <a:pt x="279" y="320"/>
                    <a:pt x="278" y="321"/>
                  </a:cubicBezTo>
                  <a:cubicBezTo>
                    <a:pt x="278" y="323"/>
                    <a:pt x="290" y="334"/>
                    <a:pt x="290" y="335"/>
                  </a:cubicBezTo>
                  <a:cubicBezTo>
                    <a:pt x="290" y="337"/>
                    <a:pt x="290" y="348"/>
                    <a:pt x="290" y="351"/>
                  </a:cubicBezTo>
                  <a:cubicBezTo>
                    <a:pt x="290" y="352"/>
                    <a:pt x="288" y="354"/>
                    <a:pt x="287" y="356"/>
                  </a:cubicBezTo>
                  <a:cubicBezTo>
                    <a:pt x="286" y="359"/>
                    <a:pt x="283" y="362"/>
                    <a:pt x="280" y="364"/>
                  </a:cubicBezTo>
                  <a:cubicBezTo>
                    <a:pt x="275" y="367"/>
                    <a:pt x="260" y="367"/>
                    <a:pt x="255" y="369"/>
                  </a:cubicBezTo>
                  <a:cubicBezTo>
                    <a:pt x="249" y="372"/>
                    <a:pt x="240" y="372"/>
                    <a:pt x="238" y="373"/>
                  </a:cubicBezTo>
                  <a:cubicBezTo>
                    <a:pt x="236" y="374"/>
                    <a:pt x="233" y="373"/>
                    <a:pt x="224" y="373"/>
                  </a:cubicBezTo>
                  <a:cubicBezTo>
                    <a:pt x="216" y="373"/>
                    <a:pt x="212" y="372"/>
                    <a:pt x="209" y="372"/>
                  </a:cubicBezTo>
                  <a:cubicBezTo>
                    <a:pt x="206" y="372"/>
                    <a:pt x="196" y="372"/>
                    <a:pt x="189" y="372"/>
                  </a:cubicBezTo>
                  <a:cubicBezTo>
                    <a:pt x="181" y="372"/>
                    <a:pt x="176" y="362"/>
                    <a:pt x="174" y="359"/>
                  </a:cubicBezTo>
                  <a:cubicBezTo>
                    <a:pt x="172" y="357"/>
                    <a:pt x="161" y="342"/>
                    <a:pt x="158" y="333"/>
                  </a:cubicBezTo>
                  <a:cubicBezTo>
                    <a:pt x="154" y="325"/>
                    <a:pt x="168" y="307"/>
                    <a:pt x="168" y="306"/>
                  </a:cubicBezTo>
                  <a:cubicBezTo>
                    <a:pt x="169" y="304"/>
                    <a:pt x="176" y="293"/>
                    <a:pt x="182" y="285"/>
                  </a:cubicBezTo>
                  <a:cubicBezTo>
                    <a:pt x="186" y="279"/>
                    <a:pt x="186" y="272"/>
                    <a:pt x="183" y="266"/>
                  </a:cubicBezTo>
                  <a:cubicBezTo>
                    <a:pt x="180" y="260"/>
                    <a:pt x="177" y="253"/>
                    <a:pt x="177" y="250"/>
                  </a:cubicBezTo>
                  <a:cubicBezTo>
                    <a:pt x="178" y="243"/>
                    <a:pt x="205" y="231"/>
                    <a:pt x="208" y="228"/>
                  </a:cubicBezTo>
                  <a:cubicBezTo>
                    <a:pt x="210" y="226"/>
                    <a:pt x="221" y="218"/>
                    <a:pt x="230" y="212"/>
                  </a:cubicBezTo>
                  <a:cubicBezTo>
                    <a:pt x="236" y="207"/>
                    <a:pt x="246" y="207"/>
                    <a:pt x="252" y="212"/>
                  </a:cubicBezTo>
                  <a:cubicBezTo>
                    <a:pt x="254" y="214"/>
                    <a:pt x="256" y="216"/>
                    <a:pt x="257" y="217"/>
                  </a:cubicBezTo>
                  <a:cubicBezTo>
                    <a:pt x="260" y="221"/>
                    <a:pt x="284" y="224"/>
                    <a:pt x="297" y="226"/>
                  </a:cubicBezTo>
                  <a:cubicBezTo>
                    <a:pt x="302" y="226"/>
                    <a:pt x="307" y="229"/>
                    <a:pt x="310" y="234"/>
                  </a:cubicBezTo>
                  <a:cubicBezTo>
                    <a:pt x="314" y="240"/>
                    <a:pt x="314" y="240"/>
                    <a:pt x="314" y="240"/>
                  </a:cubicBezTo>
                  <a:cubicBezTo>
                    <a:pt x="315" y="241"/>
                    <a:pt x="318" y="258"/>
                    <a:pt x="320" y="268"/>
                  </a:cubicBezTo>
                  <a:cubicBezTo>
                    <a:pt x="321" y="274"/>
                    <a:pt x="324" y="278"/>
                    <a:pt x="329" y="281"/>
                  </a:cubicBezTo>
                  <a:cubicBezTo>
                    <a:pt x="338" y="286"/>
                    <a:pt x="352" y="296"/>
                    <a:pt x="353" y="303"/>
                  </a:cubicBezTo>
                  <a:cubicBezTo>
                    <a:pt x="354" y="306"/>
                    <a:pt x="354" y="308"/>
                    <a:pt x="353" y="308"/>
                  </a:cubicBezTo>
                  <a:cubicBezTo>
                    <a:pt x="348" y="312"/>
                    <a:pt x="346" y="318"/>
                    <a:pt x="347" y="324"/>
                  </a:cubicBezTo>
                  <a:cubicBezTo>
                    <a:pt x="347" y="330"/>
                    <a:pt x="347" y="335"/>
                    <a:pt x="347" y="336"/>
                  </a:cubicBezTo>
                  <a:cubicBezTo>
                    <a:pt x="346" y="338"/>
                    <a:pt x="348" y="341"/>
                    <a:pt x="348" y="341"/>
                  </a:cubicBezTo>
                  <a:cubicBezTo>
                    <a:pt x="375" y="360"/>
                    <a:pt x="375" y="360"/>
                    <a:pt x="375" y="360"/>
                  </a:cubicBezTo>
                  <a:cubicBezTo>
                    <a:pt x="376" y="361"/>
                    <a:pt x="378" y="362"/>
                    <a:pt x="379" y="364"/>
                  </a:cubicBezTo>
                  <a:cubicBezTo>
                    <a:pt x="387" y="374"/>
                    <a:pt x="387" y="374"/>
                    <a:pt x="387" y="374"/>
                  </a:cubicBezTo>
                  <a:cubicBezTo>
                    <a:pt x="389" y="378"/>
                    <a:pt x="393" y="380"/>
                    <a:pt x="397" y="381"/>
                  </a:cubicBezTo>
                  <a:cubicBezTo>
                    <a:pt x="408" y="385"/>
                    <a:pt x="432" y="392"/>
                    <a:pt x="436" y="391"/>
                  </a:cubicBezTo>
                  <a:cubicBezTo>
                    <a:pt x="441" y="391"/>
                    <a:pt x="478" y="392"/>
                    <a:pt x="483" y="391"/>
                  </a:cubicBezTo>
                  <a:cubicBezTo>
                    <a:pt x="488" y="391"/>
                    <a:pt x="500" y="354"/>
                    <a:pt x="500" y="351"/>
                  </a:cubicBezTo>
                  <a:cubicBezTo>
                    <a:pt x="500" y="349"/>
                    <a:pt x="510" y="307"/>
                    <a:pt x="510" y="306"/>
                  </a:cubicBezTo>
                  <a:cubicBezTo>
                    <a:pt x="510" y="304"/>
                    <a:pt x="525" y="288"/>
                    <a:pt x="528" y="284"/>
                  </a:cubicBezTo>
                  <a:cubicBezTo>
                    <a:pt x="528" y="284"/>
                    <a:pt x="528" y="283"/>
                    <a:pt x="529" y="283"/>
                  </a:cubicBezTo>
                  <a:cubicBezTo>
                    <a:pt x="535" y="275"/>
                    <a:pt x="535" y="275"/>
                    <a:pt x="535" y="275"/>
                  </a:cubicBezTo>
                  <a:cubicBezTo>
                    <a:pt x="530" y="271"/>
                    <a:pt x="524" y="266"/>
                    <a:pt x="517" y="259"/>
                  </a:cubicBezTo>
                  <a:cubicBezTo>
                    <a:pt x="503" y="245"/>
                    <a:pt x="507" y="241"/>
                    <a:pt x="498" y="235"/>
                  </a:cubicBezTo>
                  <a:cubicBezTo>
                    <a:pt x="489" y="228"/>
                    <a:pt x="480" y="223"/>
                    <a:pt x="474" y="220"/>
                  </a:cubicBezTo>
                  <a:cubicBezTo>
                    <a:pt x="468" y="217"/>
                    <a:pt x="451" y="211"/>
                    <a:pt x="444" y="206"/>
                  </a:cubicBezTo>
                  <a:cubicBezTo>
                    <a:pt x="437" y="202"/>
                    <a:pt x="441" y="171"/>
                    <a:pt x="444" y="165"/>
                  </a:cubicBezTo>
                  <a:cubicBezTo>
                    <a:pt x="447" y="158"/>
                    <a:pt x="468" y="149"/>
                    <a:pt x="476" y="143"/>
                  </a:cubicBezTo>
                  <a:cubicBezTo>
                    <a:pt x="478" y="141"/>
                    <a:pt x="479" y="139"/>
                    <a:pt x="480" y="136"/>
                  </a:cubicBezTo>
                  <a:cubicBezTo>
                    <a:pt x="460" y="138"/>
                    <a:pt x="438" y="140"/>
                    <a:pt x="433" y="141"/>
                  </a:cubicBezTo>
                  <a:cubicBezTo>
                    <a:pt x="423" y="142"/>
                    <a:pt x="393" y="143"/>
                    <a:pt x="391" y="142"/>
                  </a:cubicBezTo>
                  <a:cubicBezTo>
                    <a:pt x="389" y="142"/>
                    <a:pt x="364" y="85"/>
                    <a:pt x="358" y="75"/>
                  </a:cubicBezTo>
                  <a:cubicBezTo>
                    <a:pt x="354" y="67"/>
                    <a:pt x="347" y="49"/>
                    <a:pt x="344" y="41"/>
                  </a:cubicBezTo>
                  <a:cubicBezTo>
                    <a:pt x="343" y="38"/>
                    <a:pt x="341" y="35"/>
                    <a:pt x="339" y="33"/>
                  </a:cubicBezTo>
                  <a:cubicBezTo>
                    <a:pt x="332" y="26"/>
                    <a:pt x="315" y="10"/>
                    <a:pt x="308" y="6"/>
                  </a:cubicBezTo>
                  <a:cubicBezTo>
                    <a:pt x="299" y="0"/>
                    <a:pt x="267" y="27"/>
                    <a:pt x="262" y="29"/>
                  </a:cubicBezTo>
                  <a:cubicBezTo>
                    <a:pt x="257" y="30"/>
                    <a:pt x="248" y="49"/>
                    <a:pt x="247" y="52"/>
                  </a:cubicBezTo>
                  <a:cubicBezTo>
                    <a:pt x="246" y="55"/>
                    <a:pt x="247" y="69"/>
                    <a:pt x="247" y="88"/>
                  </a:cubicBezTo>
                  <a:cubicBezTo>
                    <a:pt x="247" y="106"/>
                    <a:pt x="232" y="106"/>
                    <a:pt x="229" y="107"/>
                  </a:cubicBezTo>
                  <a:cubicBezTo>
                    <a:pt x="226" y="108"/>
                    <a:pt x="212" y="119"/>
                    <a:pt x="189" y="105"/>
                  </a:cubicBezTo>
                  <a:cubicBezTo>
                    <a:pt x="165" y="90"/>
                    <a:pt x="171" y="110"/>
                    <a:pt x="165" y="116"/>
                  </a:cubicBezTo>
                  <a:cubicBezTo>
                    <a:pt x="158" y="121"/>
                    <a:pt x="113" y="149"/>
                    <a:pt x="106" y="146"/>
                  </a:cubicBezTo>
                  <a:cubicBezTo>
                    <a:pt x="100" y="142"/>
                    <a:pt x="82" y="96"/>
                    <a:pt x="78" y="89"/>
                  </a:cubicBezTo>
                  <a:cubicBezTo>
                    <a:pt x="73" y="83"/>
                    <a:pt x="51" y="99"/>
                    <a:pt x="48" y="99"/>
                  </a:cubicBezTo>
                  <a:cubicBezTo>
                    <a:pt x="45" y="100"/>
                    <a:pt x="38" y="153"/>
                    <a:pt x="38" y="157"/>
                  </a:cubicBezTo>
                  <a:cubicBezTo>
                    <a:pt x="38" y="160"/>
                    <a:pt x="20" y="185"/>
                    <a:pt x="10" y="194"/>
                  </a:cubicBezTo>
                  <a:cubicBezTo>
                    <a:pt x="0" y="203"/>
                    <a:pt x="10" y="222"/>
                    <a:pt x="10" y="225"/>
                  </a:cubicBezTo>
                  <a:cubicBezTo>
                    <a:pt x="10" y="228"/>
                    <a:pt x="28" y="241"/>
                    <a:pt x="30" y="24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7" name="Freeform 35"/>
            <p:cNvSpPr>
              <a:spLocks/>
            </p:cNvSpPr>
            <p:nvPr/>
          </p:nvSpPr>
          <p:spPr bwMode="auto">
            <a:xfrm>
              <a:off x="5822951" y="2474913"/>
              <a:ext cx="109538" cy="103188"/>
            </a:xfrm>
            <a:custGeom>
              <a:avLst/>
              <a:gdLst>
                <a:gd name="T0" fmla="*/ 168 w 178"/>
                <a:gd name="T1" fmla="*/ 90 h 167"/>
                <a:gd name="T2" fmla="*/ 172 w 178"/>
                <a:gd name="T3" fmla="*/ 88 h 167"/>
                <a:gd name="T4" fmla="*/ 178 w 178"/>
                <a:gd name="T5" fmla="*/ 76 h 167"/>
                <a:gd name="T6" fmla="*/ 175 w 178"/>
                <a:gd name="T7" fmla="*/ 74 h 167"/>
                <a:gd name="T8" fmla="*/ 166 w 178"/>
                <a:gd name="T9" fmla="*/ 61 h 167"/>
                <a:gd name="T10" fmla="*/ 160 w 178"/>
                <a:gd name="T11" fmla="*/ 33 h 167"/>
                <a:gd name="T12" fmla="*/ 156 w 178"/>
                <a:gd name="T13" fmla="*/ 27 h 167"/>
                <a:gd name="T14" fmla="*/ 143 w 178"/>
                <a:gd name="T15" fmla="*/ 19 h 167"/>
                <a:gd name="T16" fmla="*/ 103 w 178"/>
                <a:gd name="T17" fmla="*/ 10 h 167"/>
                <a:gd name="T18" fmla="*/ 98 w 178"/>
                <a:gd name="T19" fmla="*/ 5 h 167"/>
                <a:gd name="T20" fmla="*/ 76 w 178"/>
                <a:gd name="T21" fmla="*/ 5 h 167"/>
                <a:gd name="T22" fmla="*/ 54 w 178"/>
                <a:gd name="T23" fmla="*/ 21 h 167"/>
                <a:gd name="T24" fmla="*/ 23 w 178"/>
                <a:gd name="T25" fmla="*/ 43 h 167"/>
                <a:gd name="T26" fmla="*/ 29 w 178"/>
                <a:gd name="T27" fmla="*/ 59 h 167"/>
                <a:gd name="T28" fmla="*/ 28 w 178"/>
                <a:gd name="T29" fmla="*/ 78 h 167"/>
                <a:gd name="T30" fmla="*/ 14 w 178"/>
                <a:gd name="T31" fmla="*/ 99 h 167"/>
                <a:gd name="T32" fmla="*/ 4 w 178"/>
                <a:gd name="T33" fmla="*/ 126 h 167"/>
                <a:gd name="T34" fmla="*/ 20 w 178"/>
                <a:gd name="T35" fmla="*/ 152 h 167"/>
                <a:gd name="T36" fmla="*/ 35 w 178"/>
                <a:gd name="T37" fmla="*/ 165 h 167"/>
                <a:gd name="T38" fmla="*/ 55 w 178"/>
                <a:gd name="T39" fmla="*/ 165 h 167"/>
                <a:gd name="T40" fmla="*/ 70 w 178"/>
                <a:gd name="T41" fmla="*/ 166 h 167"/>
                <a:gd name="T42" fmla="*/ 84 w 178"/>
                <a:gd name="T43" fmla="*/ 166 h 167"/>
                <a:gd name="T44" fmla="*/ 101 w 178"/>
                <a:gd name="T45" fmla="*/ 162 h 167"/>
                <a:gd name="T46" fmla="*/ 126 w 178"/>
                <a:gd name="T47" fmla="*/ 157 h 167"/>
                <a:gd name="T48" fmla="*/ 133 w 178"/>
                <a:gd name="T49" fmla="*/ 149 h 167"/>
                <a:gd name="T50" fmla="*/ 136 w 178"/>
                <a:gd name="T51" fmla="*/ 144 h 167"/>
                <a:gd name="T52" fmla="*/ 136 w 178"/>
                <a:gd name="T53" fmla="*/ 128 h 167"/>
                <a:gd name="T54" fmla="*/ 124 w 178"/>
                <a:gd name="T55" fmla="*/ 114 h 167"/>
                <a:gd name="T56" fmla="*/ 127 w 178"/>
                <a:gd name="T57" fmla="*/ 109 h 167"/>
                <a:gd name="T58" fmla="*/ 142 w 178"/>
                <a:gd name="T59" fmla="*/ 100 h 167"/>
                <a:gd name="T60" fmla="*/ 145 w 178"/>
                <a:gd name="T61" fmla="*/ 100 h 167"/>
                <a:gd name="T62" fmla="*/ 151 w 178"/>
                <a:gd name="T63" fmla="*/ 105 h 167"/>
                <a:gd name="T64" fmla="*/ 168 w 178"/>
                <a:gd name="T65" fmla="*/ 9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167">
                  <a:moveTo>
                    <a:pt x="168" y="90"/>
                  </a:moveTo>
                  <a:cubicBezTo>
                    <a:pt x="170" y="89"/>
                    <a:pt x="172" y="88"/>
                    <a:pt x="172" y="88"/>
                  </a:cubicBezTo>
                  <a:cubicBezTo>
                    <a:pt x="172" y="87"/>
                    <a:pt x="175" y="83"/>
                    <a:pt x="178" y="76"/>
                  </a:cubicBezTo>
                  <a:cubicBezTo>
                    <a:pt x="177" y="75"/>
                    <a:pt x="176" y="74"/>
                    <a:pt x="175" y="74"/>
                  </a:cubicBezTo>
                  <a:cubicBezTo>
                    <a:pt x="170" y="71"/>
                    <a:pt x="167" y="67"/>
                    <a:pt x="166" y="61"/>
                  </a:cubicBezTo>
                  <a:cubicBezTo>
                    <a:pt x="164" y="51"/>
                    <a:pt x="161" y="34"/>
                    <a:pt x="160" y="33"/>
                  </a:cubicBezTo>
                  <a:cubicBezTo>
                    <a:pt x="156" y="27"/>
                    <a:pt x="156" y="27"/>
                    <a:pt x="156" y="27"/>
                  </a:cubicBezTo>
                  <a:cubicBezTo>
                    <a:pt x="153" y="22"/>
                    <a:pt x="148" y="19"/>
                    <a:pt x="143" y="19"/>
                  </a:cubicBezTo>
                  <a:cubicBezTo>
                    <a:pt x="130" y="17"/>
                    <a:pt x="106" y="14"/>
                    <a:pt x="103" y="10"/>
                  </a:cubicBezTo>
                  <a:cubicBezTo>
                    <a:pt x="102" y="9"/>
                    <a:pt x="100" y="7"/>
                    <a:pt x="98" y="5"/>
                  </a:cubicBezTo>
                  <a:cubicBezTo>
                    <a:pt x="92" y="0"/>
                    <a:pt x="82" y="0"/>
                    <a:pt x="76" y="5"/>
                  </a:cubicBezTo>
                  <a:cubicBezTo>
                    <a:pt x="67" y="11"/>
                    <a:pt x="56" y="19"/>
                    <a:pt x="54" y="21"/>
                  </a:cubicBezTo>
                  <a:cubicBezTo>
                    <a:pt x="51" y="24"/>
                    <a:pt x="24" y="36"/>
                    <a:pt x="23" y="43"/>
                  </a:cubicBezTo>
                  <a:cubicBezTo>
                    <a:pt x="23" y="46"/>
                    <a:pt x="26" y="53"/>
                    <a:pt x="29" y="59"/>
                  </a:cubicBezTo>
                  <a:cubicBezTo>
                    <a:pt x="32" y="65"/>
                    <a:pt x="32" y="72"/>
                    <a:pt x="28" y="78"/>
                  </a:cubicBezTo>
                  <a:cubicBezTo>
                    <a:pt x="22" y="86"/>
                    <a:pt x="15" y="97"/>
                    <a:pt x="14" y="99"/>
                  </a:cubicBezTo>
                  <a:cubicBezTo>
                    <a:pt x="14" y="100"/>
                    <a:pt x="0" y="118"/>
                    <a:pt x="4" y="126"/>
                  </a:cubicBezTo>
                  <a:cubicBezTo>
                    <a:pt x="7" y="135"/>
                    <a:pt x="18" y="150"/>
                    <a:pt x="20" y="152"/>
                  </a:cubicBezTo>
                  <a:cubicBezTo>
                    <a:pt x="22" y="155"/>
                    <a:pt x="27" y="165"/>
                    <a:pt x="35" y="165"/>
                  </a:cubicBezTo>
                  <a:cubicBezTo>
                    <a:pt x="42" y="165"/>
                    <a:pt x="52" y="165"/>
                    <a:pt x="55" y="165"/>
                  </a:cubicBezTo>
                  <a:cubicBezTo>
                    <a:pt x="58" y="165"/>
                    <a:pt x="62" y="166"/>
                    <a:pt x="70" y="166"/>
                  </a:cubicBezTo>
                  <a:cubicBezTo>
                    <a:pt x="79" y="166"/>
                    <a:pt x="82" y="167"/>
                    <a:pt x="84" y="166"/>
                  </a:cubicBezTo>
                  <a:cubicBezTo>
                    <a:pt x="86" y="165"/>
                    <a:pt x="95" y="165"/>
                    <a:pt x="101" y="162"/>
                  </a:cubicBezTo>
                  <a:cubicBezTo>
                    <a:pt x="106" y="160"/>
                    <a:pt x="121" y="160"/>
                    <a:pt x="126" y="157"/>
                  </a:cubicBezTo>
                  <a:cubicBezTo>
                    <a:pt x="129" y="155"/>
                    <a:pt x="132" y="152"/>
                    <a:pt x="133" y="149"/>
                  </a:cubicBezTo>
                  <a:cubicBezTo>
                    <a:pt x="134" y="147"/>
                    <a:pt x="136" y="145"/>
                    <a:pt x="136" y="144"/>
                  </a:cubicBezTo>
                  <a:cubicBezTo>
                    <a:pt x="136" y="141"/>
                    <a:pt x="136" y="130"/>
                    <a:pt x="136" y="128"/>
                  </a:cubicBezTo>
                  <a:cubicBezTo>
                    <a:pt x="136" y="127"/>
                    <a:pt x="124" y="116"/>
                    <a:pt x="124" y="114"/>
                  </a:cubicBezTo>
                  <a:cubicBezTo>
                    <a:pt x="125" y="113"/>
                    <a:pt x="126" y="111"/>
                    <a:pt x="127" y="109"/>
                  </a:cubicBezTo>
                  <a:cubicBezTo>
                    <a:pt x="130" y="104"/>
                    <a:pt x="136" y="100"/>
                    <a:pt x="142" y="100"/>
                  </a:cubicBezTo>
                  <a:cubicBezTo>
                    <a:pt x="143" y="100"/>
                    <a:pt x="144" y="100"/>
                    <a:pt x="145" y="100"/>
                  </a:cubicBezTo>
                  <a:cubicBezTo>
                    <a:pt x="147" y="100"/>
                    <a:pt x="149" y="102"/>
                    <a:pt x="151" y="105"/>
                  </a:cubicBezTo>
                  <a:cubicBezTo>
                    <a:pt x="155" y="99"/>
                    <a:pt x="161" y="94"/>
                    <a:pt x="168" y="9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8" name="Freeform 36"/>
            <p:cNvSpPr>
              <a:spLocks/>
            </p:cNvSpPr>
            <p:nvPr/>
          </p:nvSpPr>
          <p:spPr bwMode="auto">
            <a:xfrm>
              <a:off x="5905501" y="2520950"/>
              <a:ext cx="63500" cy="111125"/>
            </a:xfrm>
            <a:custGeom>
              <a:avLst/>
              <a:gdLst>
                <a:gd name="T0" fmla="*/ 72 w 104"/>
                <a:gd name="T1" fmla="*/ 171 h 180"/>
                <a:gd name="T2" fmla="*/ 74 w 104"/>
                <a:gd name="T3" fmla="*/ 163 h 180"/>
                <a:gd name="T4" fmla="*/ 77 w 104"/>
                <a:gd name="T5" fmla="*/ 146 h 180"/>
                <a:gd name="T6" fmla="*/ 97 w 104"/>
                <a:gd name="T7" fmla="*/ 103 h 180"/>
                <a:gd name="T8" fmla="*/ 104 w 104"/>
                <a:gd name="T9" fmla="*/ 97 h 180"/>
                <a:gd name="T10" fmla="*/ 98 w 104"/>
                <a:gd name="T11" fmla="*/ 92 h 180"/>
                <a:gd name="T12" fmla="*/ 90 w 104"/>
                <a:gd name="T13" fmla="*/ 82 h 180"/>
                <a:gd name="T14" fmla="*/ 86 w 104"/>
                <a:gd name="T15" fmla="*/ 78 h 180"/>
                <a:gd name="T16" fmla="*/ 59 w 104"/>
                <a:gd name="T17" fmla="*/ 59 h 180"/>
                <a:gd name="T18" fmla="*/ 58 w 104"/>
                <a:gd name="T19" fmla="*/ 54 h 180"/>
                <a:gd name="T20" fmla="*/ 58 w 104"/>
                <a:gd name="T21" fmla="*/ 42 h 180"/>
                <a:gd name="T22" fmla="*/ 64 w 104"/>
                <a:gd name="T23" fmla="*/ 26 h 180"/>
                <a:gd name="T24" fmla="*/ 64 w 104"/>
                <a:gd name="T25" fmla="*/ 21 h 180"/>
                <a:gd name="T26" fmla="*/ 43 w 104"/>
                <a:gd name="T27" fmla="*/ 1 h 180"/>
                <a:gd name="T28" fmla="*/ 37 w 104"/>
                <a:gd name="T29" fmla="*/ 13 h 180"/>
                <a:gd name="T30" fmla="*/ 33 w 104"/>
                <a:gd name="T31" fmla="*/ 15 h 180"/>
                <a:gd name="T32" fmla="*/ 16 w 104"/>
                <a:gd name="T33" fmla="*/ 30 h 180"/>
                <a:gd name="T34" fmla="*/ 22 w 104"/>
                <a:gd name="T35" fmla="*/ 49 h 180"/>
                <a:gd name="T36" fmla="*/ 10 w 104"/>
                <a:gd name="T37" fmla="*/ 67 h 180"/>
                <a:gd name="T38" fmla="*/ 5 w 104"/>
                <a:gd name="T39" fmla="*/ 81 h 180"/>
                <a:gd name="T40" fmla="*/ 2 w 104"/>
                <a:gd name="T41" fmla="*/ 119 h 180"/>
                <a:gd name="T42" fmla="*/ 7 w 104"/>
                <a:gd name="T43" fmla="*/ 156 h 180"/>
                <a:gd name="T44" fmla="*/ 21 w 104"/>
                <a:gd name="T45" fmla="*/ 173 h 180"/>
                <a:gd name="T46" fmla="*/ 52 w 104"/>
                <a:gd name="T47" fmla="*/ 178 h 180"/>
                <a:gd name="T48" fmla="*/ 65 w 104"/>
                <a:gd name="T49" fmla="*/ 180 h 180"/>
                <a:gd name="T50" fmla="*/ 66 w 104"/>
                <a:gd name="T51" fmla="*/ 180 h 180"/>
                <a:gd name="T52" fmla="*/ 72 w 104"/>
                <a:gd name="T53" fmla="*/ 172 h 180"/>
                <a:gd name="T54" fmla="*/ 72 w 104"/>
                <a:gd name="T55" fmla="*/ 17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80">
                  <a:moveTo>
                    <a:pt x="72" y="171"/>
                  </a:moveTo>
                  <a:cubicBezTo>
                    <a:pt x="73" y="169"/>
                    <a:pt x="74" y="166"/>
                    <a:pt x="74" y="163"/>
                  </a:cubicBezTo>
                  <a:cubicBezTo>
                    <a:pt x="75" y="158"/>
                    <a:pt x="77" y="149"/>
                    <a:pt x="77" y="146"/>
                  </a:cubicBezTo>
                  <a:cubicBezTo>
                    <a:pt x="78" y="142"/>
                    <a:pt x="91" y="107"/>
                    <a:pt x="97" y="103"/>
                  </a:cubicBezTo>
                  <a:cubicBezTo>
                    <a:pt x="98" y="102"/>
                    <a:pt x="101" y="100"/>
                    <a:pt x="104" y="97"/>
                  </a:cubicBezTo>
                  <a:cubicBezTo>
                    <a:pt x="101" y="96"/>
                    <a:pt x="100" y="95"/>
                    <a:pt x="98" y="92"/>
                  </a:cubicBezTo>
                  <a:cubicBezTo>
                    <a:pt x="90" y="82"/>
                    <a:pt x="90" y="82"/>
                    <a:pt x="90" y="82"/>
                  </a:cubicBezTo>
                  <a:cubicBezTo>
                    <a:pt x="89" y="80"/>
                    <a:pt x="87" y="79"/>
                    <a:pt x="86" y="78"/>
                  </a:cubicBezTo>
                  <a:cubicBezTo>
                    <a:pt x="59" y="59"/>
                    <a:pt x="59" y="59"/>
                    <a:pt x="59" y="59"/>
                  </a:cubicBezTo>
                  <a:cubicBezTo>
                    <a:pt x="59" y="59"/>
                    <a:pt x="57" y="56"/>
                    <a:pt x="58" y="54"/>
                  </a:cubicBezTo>
                  <a:cubicBezTo>
                    <a:pt x="58" y="53"/>
                    <a:pt x="58" y="48"/>
                    <a:pt x="58" y="42"/>
                  </a:cubicBezTo>
                  <a:cubicBezTo>
                    <a:pt x="57" y="36"/>
                    <a:pt x="59" y="30"/>
                    <a:pt x="64" y="26"/>
                  </a:cubicBezTo>
                  <a:cubicBezTo>
                    <a:pt x="65" y="26"/>
                    <a:pt x="65" y="24"/>
                    <a:pt x="64" y="21"/>
                  </a:cubicBezTo>
                  <a:cubicBezTo>
                    <a:pt x="63" y="14"/>
                    <a:pt x="42" y="0"/>
                    <a:pt x="43" y="1"/>
                  </a:cubicBezTo>
                  <a:cubicBezTo>
                    <a:pt x="40" y="8"/>
                    <a:pt x="37" y="12"/>
                    <a:pt x="37" y="13"/>
                  </a:cubicBezTo>
                  <a:cubicBezTo>
                    <a:pt x="37" y="13"/>
                    <a:pt x="35" y="14"/>
                    <a:pt x="33" y="15"/>
                  </a:cubicBezTo>
                  <a:cubicBezTo>
                    <a:pt x="26" y="19"/>
                    <a:pt x="20" y="24"/>
                    <a:pt x="16" y="30"/>
                  </a:cubicBezTo>
                  <a:cubicBezTo>
                    <a:pt x="20" y="36"/>
                    <a:pt x="22" y="48"/>
                    <a:pt x="22" y="49"/>
                  </a:cubicBezTo>
                  <a:cubicBezTo>
                    <a:pt x="22" y="51"/>
                    <a:pt x="11" y="65"/>
                    <a:pt x="10" y="67"/>
                  </a:cubicBezTo>
                  <a:cubicBezTo>
                    <a:pt x="10" y="69"/>
                    <a:pt x="5" y="77"/>
                    <a:pt x="5" y="81"/>
                  </a:cubicBezTo>
                  <a:cubicBezTo>
                    <a:pt x="5" y="84"/>
                    <a:pt x="1" y="103"/>
                    <a:pt x="2" y="119"/>
                  </a:cubicBezTo>
                  <a:cubicBezTo>
                    <a:pt x="2" y="135"/>
                    <a:pt x="0" y="147"/>
                    <a:pt x="7" y="156"/>
                  </a:cubicBezTo>
                  <a:cubicBezTo>
                    <a:pt x="14" y="164"/>
                    <a:pt x="3" y="168"/>
                    <a:pt x="21" y="173"/>
                  </a:cubicBezTo>
                  <a:cubicBezTo>
                    <a:pt x="39" y="177"/>
                    <a:pt x="43" y="175"/>
                    <a:pt x="52" y="178"/>
                  </a:cubicBezTo>
                  <a:cubicBezTo>
                    <a:pt x="55" y="180"/>
                    <a:pt x="60" y="180"/>
                    <a:pt x="65" y="180"/>
                  </a:cubicBezTo>
                  <a:cubicBezTo>
                    <a:pt x="66" y="180"/>
                    <a:pt x="66" y="180"/>
                    <a:pt x="66" y="180"/>
                  </a:cubicBezTo>
                  <a:cubicBezTo>
                    <a:pt x="69" y="178"/>
                    <a:pt x="70" y="175"/>
                    <a:pt x="72" y="172"/>
                  </a:cubicBezTo>
                  <a:lnTo>
                    <a:pt x="72" y="171"/>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9" name="Freeform 37"/>
            <p:cNvSpPr>
              <a:spLocks/>
            </p:cNvSpPr>
            <p:nvPr/>
          </p:nvSpPr>
          <p:spPr bwMode="auto">
            <a:xfrm>
              <a:off x="4865688" y="1573213"/>
              <a:ext cx="1347788" cy="1193800"/>
            </a:xfrm>
            <a:custGeom>
              <a:avLst/>
              <a:gdLst>
                <a:gd name="T0" fmla="*/ 2098 w 2199"/>
                <a:gd name="T1" fmla="*/ 1016 h 1947"/>
                <a:gd name="T2" fmla="*/ 1991 w 2199"/>
                <a:gd name="T3" fmla="*/ 879 h 1947"/>
                <a:gd name="T4" fmla="*/ 2075 w 2199"/>
                <a:gd name="T5" fmla="*/ 841 h 1947"/>
                <a:gd name="T6" fmla="*/ 2101 w 2199"/>
                <a:gd name="T7" fmla="*/ 741 h 1947"/>
                <a:gd name="T8" fmla="*/ 2006 w 2199"/>
                <a:gd name="T9" fmla="*/ 689 h 1947"/>
                <a:gd name="T10" fmla="*/ 2139 w 2199"/>
                <a:gd name="T11" fmla="*/ 527 h 1947"/>
                <a:gd name="T12" fmla="*/ 2170 w 2199"/>
                <a:gd name="T13" fmla="*/ 435 h 1947"/>
                <a:gd name="T14" fmla="*/ 2184 w 2199"/>
                <a:gd name="T15" fmla="*/ 282 h 1947"/>
                <a:gd name="T16" fmla="*/ 2059 w 2199"/>
                <a:gd name="T17" fmla="*/ 198 h 1947"/>
                <a:gd name="T18" fmla="*/ 1939 w 2199"/>
                <a:gd name="T19" fmla="*/ 187 h 1947"/>
                <a:gd name="T20" fmla="*/ 1903 w 2199"/>
                <a:gd name="T21" fmla="*/ 110 h 1947"/>
                <a:gd name="T22" fmla="*/ 1828 w 2199"/>
                <a:gd name="T23" fmla="*/ 111 h 1947"/>
                <a:gd name="T24" fmla="*/ 1809 w 2199"/>
                <a:gd name="T25" fmla="*/ 0 h 1947"/>
                <a:gd name="T26" fmla="*/ 1719 w 2199"/>
                <a:gd name="T27" fmla="*/ 95 h 1947"/>
                <a:gd name="T28" fmla="*/ 1780 w 2199"/>
                <a:gd name="T29" fmla="*/ 167 h 1947"/>
                <a:gd name="T30" fmla="*/ 1692 w 2199"/>
                <a:gd name="T31" fmla="*/ 367 h 1947"/>
                <a:gd name="T32" fmla="*/ 1647 w 2199"/>
                <a:gd name="T33" fmla="*/ 444 h 1947"/>
                <a:gd name="T34" fmla="*/ 1534 w 2199"/>
                <a:gd name="T35" fmla="*/ 468 h 1947"/>
                <a:gd name="T36" fmla="*/ 1479 w 2199"/>
                <a:gd name="T37" fmla="*/ 656 h 1947"/>
                <a:gd name="T38" fmla="*/ 1514 w 2199"/>
                <a:gd name="T39" fmla="*/ 696 h 1947"/>
                <a:gd name="T40" fmla="*/ 1592 w 2199"/>
                <a:gd name="T41" fmla="*/ 693 h 1947"/>
                <a:gd name="T42" fmla="*/ 1740 w 2199"/>
                <a:gd name="T43" fmla="*/ 686 h 1947"/>
                <a:gd name="T44" fmla="*/ 1821 w 2199"/>
                <a:gd name="T45" fmla="*/ 775 h 1947"/>
                <a:gd name="T46" fmla="*/ 1717 w 2199"/>
                <a:gd name="T47" fmla="*/ 802 h 1947"/>
                <a:gd name="T48" fmla="*/ 1634 w 2199"/>
                <a:gd name="T49" fmla="*/ 841 h 1947"/>
                <a:gd name="T50" fmla="*/ 1532 w 2199"/>
                <a:gd name="T51" fmla="*/ 971 h 1947"/>
                <a:gd name="T52" fmla="*/ 1376 w 2199"/>
                <a:gd name="T53" fmla="*/ 1062 h 1947"/>
                <a:gd name="T54" fmla="*/ 1213 w 2199"/>
                <a:gd name="T55" fmla="*/ 1060 h 1947"/>
                <a:gd name="T56" fmla="*/ 1206 w 2199"/>
                <a:gd name="T57" fmla="*/ 1175 h 1947"/>
                <a:gd name="T58" fmla="*/ 1194 w 2199"/>
                <a:gd name="T59" fmla="*/ 1232 h 1947"/>
                <a:gd name="T60" fmla="*/ 1078 w 2199"/>
                <a:gd name="T61" fmla="*/ 1344 h 1947"/>
                <a:gd name="T62" fmla="*/ 825 w 2199"/>
                <a:gd name="T63" fmla="*/ 1394 h 1947"/>
                <a:gd name="T64" fmla="*/ 620 w 2199"/>
                <a:gd name="T65" fmla="*/ 1458 h 1947"/>
                <a:gd name="T66" fmla="*/ 377 w 2199"/>
                <a:gd name="T67" fmla="*/ 1379 h 1947"/>
                <a:gd name="T68" fmla="*/ 6 w 2199"/>
                <a:gd name="T69" fmla="*/ 1339 h 1947"/>
                <a:gd name="T70" fmla="*/ 31 w 2199"/>
                <a:gd name="T71" fmla="*/ 1500 h 1947"/>
                <a:gd name="T72" fmla="*/ 164 w 2199"/>
                <a:gd name="T73" fmla="*/ 1576 h 1947"/>
                <a:gd name="T74" fmla="*/ 185 w 2199"/>
                <a:gd name="T75" fmla="*/ 1662 h 1947"/>
                <a:gd name="T76" fmla="*/ 355 w 2199"/>
                <a:gd name="T77" fmla="*/ 1816 h 1947"/>
                <a:gd name="T78" fmla="*/ 492 w 2199"/>
                <a:gd name="T79" fmla="*/ 1759 h 1947"/>
                <a:gd name="T80" fmla="*/ 580 w 2199"/>
                <a:gd name="T81" fmla="*/ 1803 h 1947"/>
                <a:gd name="T82" fmla="*/ 626 w 2199"/>
                <a:gd name="T83" fmla="*/ 1946 h 1947"/>
                <a:gd name="T84" fmla="*/ 745 w 2199"/>
                <a:gd name="T85" fmla="*/ 1825 h 1947"/>
                <a:gd name="T86" fmla="*/ 790 w 2199"/>
                <a:gd name="T87" fmla="*/ 1737 h 1947"/>
                <a:gd name="T88" fmla="*/ 824 w 2199"/>
                <a:gd name="T89" fmla="*/ 1811 h 1947"/>
                <a:gd name="T90" fmla="*/ 904 w 2199"/>
                <a:gd name="T91" fmla="*/ 1900 h 1947"/>
                <a:gd name="T92" fmla="*/ 1020 w 2199"/>
                <a:gd name="T93" fmla="*/ 1882 h 1947"/>
                <a:gd name="T94" fmla="*/ 1116 w 2199"/>
                <a:gd name="T95" fmla="*/ 1692 h 1947"/>
                <a:gd name="T96" fmla="*/ 1218 w 2199"/>
                <a:gd name="T97" fmla="*/ 1681 h 1947"/>
                <a:gd name="T98" fmla="*/ 1280 w 2199"/>
                <a:gd name="T99" fmla="*/ 1643 h 1947"/>
                <a:gd name="T100" fmla="*/ 1423 w 2199"/>
                <a:gd name="T101" fmla="*/ 1586 h 1947"/>
                <a:gd name="T102" fmla="*/ 1447 w 2199"/>
                <a:gd name="T103" fmla="*/ 1422 h 1947"/>
                <a:gd name="T104" fmla="*/ 1638 w 2199"/>
                <a:gd name="T105" fmla="*/ 1372 h 1947"/>
                <a:gd name="T106" fmla="*/ 1753 w 2199"/>
                <a:gd name="T107" fmla="*/ 1306 h 1947"/>
                <a:gd name="T108" fmla="*/ 1865 w 2199"/>
                <a:gd name="T109" fmla="*/ 1328 h 1947"/>
                <a:gd name="T110" fmla="*/ 1994 w 2199"/>
                <a:gd name="T111" fmla="*/ 1268 h 1947"/>
                <a:gd name="T112" fmla="*/ 2109 w 2199"/>
                <a:gd name="T113" fmla="*/ 1189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9" h="1947">
                  <a:moveTo>
                    <a:pt x="2199" y="1113"/>
                  </a:moveTo>
                  <a:cubicBezTo>
                    <a:pt x="2178" y="1102"/>
                    <a:pt x="2178" y="1102"/>
                    <a:pt x="2178" y="1102"/>
                  </a:cubicBezTo>
                  <a:cubicBezTo>
                    <a:pt x="2174" y="1100"/>
                    <a:pt x="2171" y="1095"/>
                    <a:pt x="2172" y="1090"/>
                  </a:cubicBezTo>
                  <a:cubicBezTo>
                    <a:pt x="2173" y="1081"/>
                    <a:pt x="2174" y="1066"/>
                    <a:pt x="2174" y="1066"/>
                  </a:cubicBezTo>
                  <a:cubicBezTo>
                    <a:pt x="2174" y="1065"/>
                    <a:pt x="2126" y="994"/>
                    <a:pt x="2122" y="993"/>
                  </a:cubicBezTo>
                  <a:cubicBezTo>
                    <a:pt x="2119" y="992"/>
                    <a:pt x="2110" y="1005"/>
                    <a:pt x="2098" y="1016"/>
                  </a:cubicBezTo>
                  <a:cubicBezTo>
                    <a:pt x="2085" y="1027"/>
                    <a:pt x="2074" y="1029"/>
                    <a:pt x="2067" y="1029"/>
                  </a:cubicBezTo>
                  <a:cubicBezTo>
                    <a:pt x="2061" y="1029"/>
                    <a:pt x="2050" y="1019"/>
                    <a:pt x="2042" y="1011"/>
                  </a:cubicBezTo>
                  <a:cubicBezTo>
                    <a:pt x="2035" y="1003"/>
                    <a:pt x="2037" y="987"/>
                    <a:pt x="2030" y="953"/>
                  </a:cubicBezTo>
                  <a:cubicBezTo>
                    <a:pt x="2024" y="919"/>
                    <a:pt x="2037" y="925"/>
                    <a:pt x="2037" y="911"/>
                  </a:cubicBezTo>
                  <a:cubicBezTo>
                    <a:pt x="2037" y="898"/>
                    <a:pt x="2032" y="904"/>
                    <a:pt x="2024" y="895"/>
                  </a:cubicBezTo>
                  <a:cubicBezTo>
                    <a:pt x="2016" y="886"/>
                    <a:pt x="2005" y="887"/>
                    <a:pt x="1991" y="879"/>
                  </a:cubicBezTo>
                  <a:cubicBezTo>
                    <a:pt x="1976" y="872"/>
                    <a:pt x="1982" y="862"/>
                    <a:pt x="1982" y="862"/>
                  </a:cubicBezTo>
                  <a:cubicBezTo>
                    <a:pt x="1990" y="847"/>
                    <a:pt x="1990" y="847"/>
                    <a:pt x="1990" y="847"/>
                  </a:cubicBezTo>
                  <a:cubicBezTo>
                    <a:pt x="1993" y="843"/>
                    <a:pt x="1998" y="840"/>
                    <a:pt x="2003" y="841"/>
                  </a:cubicBezTo>
                  <a:cubicBezTo>
                    <a:pt x="2036" y="847"/>
                    <a:pt x="2036" y="847"/>
                    <a:pt x="2036" y="847"/>
                  </a:cubicBezTo>
                  <a:cubicBezTo>
                    <a:pt x="2036" y="847"/>
                    <a:pt x="2037" y="847"/>
                    <a:pt x="2038" y="847"/>
                  </a:cubicBezTo>
                  <a:cubicBezTo>
                    <a:pt x="2044" y="847"/>
                    <a:pt x="2073" y="845"/>
                    <a:pt x="2075" y="841"/>
                  </a:cubicBezTo>
                  <a:cubicBezTo>
                    <a:pt x="2078" y="838"/>
                    <a:pt x="2084" y="819"/>
                    <a:pt x="2086" y="812"/>
                  </a:cubicBezTo>
                  <a:cubicBezTo>
                    <a:pt x="2086" y="810"/>
                    <a:pt x="2087" y="808"/>
                    <a:pt x="2088" y="807"/>
                  </a:cubicBezTo>
                  <a:cubicBezTo>
                    <a:pt x="2089" y="806"/>
                    <a:pt x="2090" y="805"/>
                    <a:pt x="2092" y="803"/>
                  </a:cubicBezTo>
                  <a:cubicBezTo>
                    <a:pt x="2071" y="767"/>
                    <a:pt x="2071" y="767"/>
                    <a:pt x="2071" y="767"/>
                  </a:cubicBezTo>
                  <a:cubicBezTo>
                    <a:pt x="2069" y="765"/>
                    <a:pt x="2070" y="761"/>
                    <a:pt x="2073" y="759"/>
                  </a:cubicBezTo>
                  <a:cubicBezTo>
                    <a:pt x="2081" y="755"/>
                    <a:pt x="2095" y="747"/>
                    <a:pt x="2101" y="741"/>
                  </a:cubicBezTo>
                  <a:cubicBezTo>
                    <a:pt x="2110" y="733"/>
                    <a:pt x="2114" y="732"/>
                    <a:pt x="2114" y="728"/>
                  </a:cubicBezTo>
                  <a:cubicBezTo>
                    <a:pt x="2114" y="727"/>
                    <a:pt x="2114" y="726"/>
                    <a:pt x="2113" y="725"/>
                  </a:cubicBezTo>
                  <a:cubicBezTo>
                    <a:pt x="2111" y="722"/>
                    <a:pt x="2108" y="721"/>
                    <a:pt x="2106" y="723"/>
                  </a:cubicBezTo>
                  <a:cubicBezTo>
                    <a:pt x="2096" y="727"/>
                    <a:pt x="2070" y="738"/>
                    <a:pt x="2060" y="738"/>
                  </a:cubicBezTo>
                  <a:cubicBezTo>
                    <a:pt x="2047" y="738"/>
                    <a:pt x="2031" y="726"/>
                    <a:pt x="2028" y="724"/>
                  </a:cubicBezTo>
                  <a:cubicBezTo>
                    <a:pt x="2024" y="721"/>
                    <a:pt x="2008" y="696"/>
                    <a:pt x="2006" y="689"/>
                  </a:cubicBezTo>
                  <a:cubicBezTo>
                    <a:pt x="2005" y="683"/>
                    <a:pt x="2010" y="674"/>
                    <a:pt x="2016" y="656"/>
                  </a:cubicBezTo>
                  <a:cubicBezTo>
                    <a:pt x="2021" y="639"/>
                    <a:pt x="2036" y="643"/>
                    <a:pt x="2059" y="629"/>
                  </a:cubicBezTo>
                  <a:cubicBezTo>
                    <a:pt x="2082" y="615"/>
                    <a:pt x="2074" y="587"/>
                    <a:pt x="2075" y="584"/>
                  </a:cubicBezTo>
                  <a:cubicBezTo>
                    <a:pt x="2076" y="580"/>
                    <a:pt x="2116" y="534"/>
                    <a:pt x="2120" y="530"/>
                  </a:cubicBezTo>
                  <a:cubicBezTo>
                    <a:pt x="2123" y="527"/>
                    <a:pt x="2130" y="533"/>
                    <a:pt x="2130" y="533"/>
                  </a:cubicBezTo>
                  <a:cubicBezTo>
                    <a:pt x="2134" y="538"/>
                    <a:pt x="2142" y="533"/>
                    <a:pt x="2139" y="527"/>
                  </a:cubicBezTo>
                  <a:cubicBezTo>
                    <a:pt x="2139" y="525"/>
                    <a:pt x="2138" y="523"/>
                    <a:pt x="2138" y="522"/>
                  </a:cubicBezTo>
                  <a:cubicBezTo>
                    <a:pt x="2136" y="517"/>
                    <a:pt x="2146" y="498"/>
                    <a:pt x="2148" y="494"/>
                  </a:cubicBezTo>
                  <a:cubicBezTo>
                    <a:pt x="2149" y="493"/>
                    <a:pt x="2149" y="492"/>
                    <a:pt x="2149" y="491"/>
                  </a:cubicBezTo>
                  <a:cubicBezTo>
                    <a:pt x="2152" y="441"/>
                    <a:pt x="2152" y="441"/>
                    <a:pt x="2152" y="441"/>
                  </a:cubicBezTo>
                  <a:cubicBezTo>
                    <a:pt x="2153" y="438"/>
                    <a:pt x="2155" y="436"/>
                    <a:pt x="2158" y="436"/>
                  </a:cubicBezTo>
                  <a:cubicBezTo>
                    <a:pt x="2170" y="435"/>
                    <a:pt x="2170" y="435"/>
                    <a:pt x="2170" y="435"/>
                  </a:cubicBezTo>
                  <a:cubicBezTo>
                    <a:pt x="2173" y="435"/>
                    <a:pt x="2175" y="432"/>
                    <a:pt x="2175" y="429"/>
                  </a:cubicBezTo>
                  <a:cubicBezTo>
                    <a:pt x="2175" y="399"/>
                    <a:pt x="2175" y="399"/>
                    <a:pt x="2175" y="399"/>
                  </a:cubicBezTo>
                  <a:cubicBezTo>
                    <a:pt x="2175" y="387"/>
                    <a:pt x="2164" y="353"/>
                    <a:pt x="2164" y="338"/>
                  </a:cubicBezTo>
                  <a:cubicBezTo>
                    <a:pt x="2164" y="322"/>
                    <a:pt x="2167" y="325"/>
                    <a:pt x="2169" y="317"/>
                  </a:cubicBezTo>
                  <a:cubicBezTo>
                    <a:pt x="2172" y="310"/>
                    <a:pt x="2181" y="291"/>
                    <a:pt x="2183" y="285"/>
                  </a:cubicBezTo>
                  <a:cubicBezTo>
                    <a:pt x="2184" y="284"/>
                    <a:pt x="2184" y="283"/>
                    <a:pt x="2184" y="282"/>
                  </a:cubicBezTo>
                  <a:cubicBezTo>
                    <a:pt x="2182" y="274"/>
                    <a:pt x="2177" y="241"/>
                    <a:pt x="2177" y="236"/>
                  </a:cubicBezTo>
                  <a:cubicBezTo>
                    <a:pt x="2177" y="231"/>
                    <a:pt x="2191" y="200"/>
                    <a:pt x="2187" y="198"/>
                  </a:cubicBezTo>
                  <a:cubicBezTo>
                    <a:pt x="2182" y="196"/>
                    <a:pt x="2153" y="177"/>
                    <a:pt x="2147" y="174"/>
                  </a:cubicBezTo>
                  <a:cubicBezTo>
                    <a:pt x="2142" y="171"/>
                    <a:pt x="2109" y="151"/>
                    <a:pt x="2106" y="150"/>
                  </a:cubicBezTo>
                  <a:cubicBezTo>
                    <a:pt x="2102" y="149"/>
                    <a:pt x="2091" y="183"/>
                    <a:pt x="2084" y="187"/>
                  </a:cubicBezTo>
                  <a:cubicBezTo>
                    <a:pt x="2076" y="190"/>
                    <a:pt x="2063" y="198"/>
                    <a:pt x="2059" y="198"/>
                  </a:cubicBezTo>
                  <a:cubicBezTo>
                    <a:pt x="2055" y="198"/>
                    <a:pt x="2042" y="195"/>
                    <a:pt x="2037" y="195"/>
                  </a:cubicBezTo>
                  <a:cubicBezTo>
                    <a:pt x="2033" y="195"/>
                    <a:pt x="2033" y="203"/>
                    <a:pt x="2033" y="208"/>
                  </a:cubicBezTo>
                  <a:cubicBezTo>
                    <a:pt x="2033" y="210"/>
                    <a:pt x="2032" y="212"/>
                    <a:pt x="2029" y="213"/>
                  </a:cubicBezTo>
                  <a:cubicBezTo>
                    <a:pt x="2021" y="217"/>
                    <a:pt x="2003" y="224"/>
                    <a:pt x="1993" y="225"/>
                  </a:cubicBezTo>
                  <a:cubicBezTo>
                    <a:pt x="1979" y="227"/>
                    <a:pt x="1963" y="217"/>
                    <a:pt x="1959" y="214"/>
                  </a:cubicBezTo>
                  <a:cubicBezTo>
                    <a:pt x="1956" y="212"/>
                    <a:pt x="1941" y="190"/>
                    <a:pt x="1939" y="187"/>
                  </a:cubicBezTo>
                  <a:cubicBezTo>
                    <a:pt x="1939" y="187"/>
                    <a:pt x="1939" y="187"/>
                    <a:pt x="1939" y="186"/>
                  </a:cubicBezTo>
                  <a:cubicBezTo>
                    <a:pt x="1912" y="131"/>
                    <a:pt x="1912" y="131"/>
                    <a:pt x="1912" y="131"/>
                  </a:cubicBezTo>
                  <a:cubicBezTo>
                    <a:pt x="1912" y="129"/>
                    <a:pt x="1912" y="128"/>
                    <a:pt x="1912" y="127"/>
                  </a:cubicBezTo>
                  <a:cubicBezTo>
                    <a:pt x="1914" y="118"/>
                    <a:pt x="1914" y="118"/>
                    <a:pt x="1914" y="118"/>
                  </a:cubicBezTo>
                  <a:cubicBezTo>
                    <a:pt x="1915" y="114"/>
                    <a:pt x="1912" y="110"/>
                    <a:pt x="1909" y="110"/>
                  </a:cubicBezTo>
                  <a:cubicBezTo>
                    <a:pt x="1903" y="110"/>
                    <a:pt x="1903" y="110"/>
                    <a:pt x="1903" y="110"/>
                  </a:cubicBezTo>
                  <a:cubicBezTo>
                    <a:pt x="1903" y="110"/>
                    <a:pt x="1902" y="110"/>
                    <a:pt x="1901" y="110"/>
                  </a:cubicBezTo>
                  <a:cubicBezTo>
                    <a:pt x="1882" y="102"/>
                    <a:pt x="1882" y="102"/>
                    <a:pt x="1882" y="102"/>
                  </a:cubicBezTo>
                  <a:cubicBezTo>
                    <a:pt x="1880" y="101"/>
                    <a:pt x="1877" y="101"/>
                    <a:pt x="1876" y="103"/>
                  </a:cubicBezTo>
                  <a:cubicBezTo>
                    <a:pt x="1871" y="108"/>
                    <a:pt x="1863" y="117"/>
                    <a:pt x="1860" y="119"/>
                  </a:cubicBezTo>
                  <a:cubicBezTo>
                    <a:pt x="1856" y="120"/>
                    <a:pt x="1835" y="114"/>
                    <a:pt x="1830" y="113"/>
                  </a:cubicBezTo>
                  <a:cubicBezTo>
                    <a:pt x="1829" y="112"/>
                    <a:pt x="1828" y="112"/>
                    <a:pt x="1828" y="111"/>
                  </a:cubicBezTo>
                  <a:cubicBezTo>
                    <a:pt x="1811" y="97"/>
                    <a:pt x="1811" y="97"/>
                    <a:pt x="1811" y="97"/>
                  </a:cubicBezTo>
                  <a:cubicBezTo>
                    <a:pt x="1809" y="96"/>
                    <a:pt x="1808" y="93"/>
                    <a:pt x="1809" y="91"/>
                  </a:cubicBezTo>
                  <a:cubicBezTo>
                    <a:pt x="1811" y="86"/>
                    <a:pt x="1814" y="76"/>
                    <a:pt x="1814" y="72"/>
                  </a:cubicBezTo>
                  <a:cubicBezTo>
                    <a:pt x="1814" y="66"/>
                    <a:pt x="1820" y="33"/>
                    <a:pt x="1822" y="22"/>
                  </a:cubicBezTo>
                  <a:cubicBezTo>
                    <a:pt x="1822" y="20"/>
                    <a:pt x="1821" y="18"/>
                    <a:pt x="1820" y="17"/>
                  </a:cubicBezTo>
                  <a:cubicBezTo>
                    <a:pt x="1813" y="11"/>
                    <a:pt x="1811" y="3"/>
                    <a:pt x="1809" y="0"/>
                  </a:cubicBezTo>
                  <a:cubicBezTo>
                    <a:pt x="1807" y="0"/>
                    <a:pt x="1805" y="0"/>
                    <a:pt x="1804" y="1"/>
                  </a:cubicBezTo>
                  <a:cubicBezTo>
                    <a:pt x="1760" y="20"/>
                    <a:pt x="1760" y="20"/>
                    <a:pt x="1760" y="20"/>
                  </a:cubicBezTo>
                  <a:cubicBezTo>
                    <a:pt x="1757" y="21"/>
                    <a:pt x="1755" y="23"/>
                    <a:pt x="1754" y="25"/>
                  </a:cubicBezTo>
                  <a:cubicBezTo>
                    <a:pt x="1718" y="76"/>
                    <a:pt x="1718" y="76"/>
                    <a:pt x="1718" y="76"/>
                  </a:cubicBezTo>
                  <a:cubicBezTo>
                    <a:pt x="1715" y="80"/>
                    <a:pt x="1715" y="86"/>
                    <a:pt x="1717" y="91"/>
                  </a:cubicBezTo>
                  <a:cubicBezTo>
                    <a:pt x="1719" y="95"/>
                    <a:pt x="1719" y="95"/>
                    <a:pt x="1719" y="95"/>
                  </a:cubicBezTo>
                  <a:cubicBezTo>
                    <a:pt x="1723" y="104"/>
                    <a:pt x="1734" y="106"/>
                    <a:pt x="1742" y="101"/>
                  </a:cubicBezTo>
                  <a:cubicBezTo>
                    <a:pt x="1742" y="100"/>
                    <a:pt x="1742" y="100"/>
                    <a:pt x="1742" y="100"/>
                  </a:cubicBezTo>
                  <a:cubicBezTo>
                    <a:pt x="1749" y="94"/>
                    <a:pt x="1761" y="98"/>
                    <a:pt x="1764" y="107"/>
                  </a:cubicBezTo>
                  <a:cubicBezTo>
                    <a:pt x="1771" y="123"/>
                    <a:pt x="1771" y="123"/>
                    <a:pt x="1771" y="123"/>
                  </a:cubicBezTo>
                  <a:cubicBezTo>
                    <a:pt x="1771" y="124"/>
                    <a:pt x="1771" y="125"/>
                    <a:pt x="1772" y="126"/>
                  </a:cubicBezTo>
                  <a:cubicBezTo>
                    <a:pt x="1780" y="167"/>
                    <a:pt x="1780" y="167"/>
                    <a:pt x="1780" y="167"/>
                  </a:cubicBezTo>
                  <a:cubicBezTo>
                    <a:pt x="1781" y="171"/>
                    <a:pt x="1780" y="176"/>
                    <a:pt x="1776" y="180"/>
                  </a:cubicBezTo>
                  <a:cubicBezTo>
                    <a:pt x="1744" y="215"/>
                    <a:pt x="1744" y="215"/>
                    <a:pt x="1744" y="215"/>
                  </a:cubicBezTo>
                  <a:cubicBezTo>
                    <a:pt x="1742" y="217"/>
                    <a:pt x="1741" y="219"/>
                    <a:pt x="1741" y="222"/>
                  </a:cubicBezTo>
                  <a:cubicBezTo>
                    <a:pt x="1728" y="293"/>
                    <a:pt x="1728" y="293"/>
                    <a:pt x="1728" y="293"/>
                  </a:cubicBezTo>
                  <a:cubicBezTo>
                    <a:pt x="1727" y="295"/>
                    <a:pt x="1727" y="296"/>
                    <a:pt x="1726" y="297"/>
                  </a:cubicBezTo>
                  <a:cubicBezTo>
                    <a:pt x="1692" y="367"/>
                    <a:pt x="1692" y="367"/>
                    <a:pt x="1692" y="367"/>
                  </a:cubicBezTo>
                  <a:cubicBezTo>
                    <a:pt x="1690" y="373"/>
                    <a:pt x="1690" y="379"/>
                    <a:pt x="1694" y="383"/>
                  </a:cubicBezTo>
                  <a:cubicBezTo>
                    <a:pt x="1707" y="398"/>
                    <a:pt x="1707" y="398"/>
                    <a:pt x="1707" y="398"/>
                  </a:cubicBezTo>
                  <a:cubicBezTo>
                    <a:pt x="1711" y="404"/>
                    <a:pt x="1712" y="411"/>
                    <a:pt x="1708" y="417"/>
                  </a:cubicBezTo>
                  <a:cubicBezTo>
                    <a:pt x="1702" y="424"/>
                    <a:pt x="1702" y="424"/>
                    <a:pt x="1702" y="424"/>
                  </a:cubicBezTo>
                  <a:cubicBezTo>
                    <a:pt x="1700" y="427"/>
                    <a:pt x="1698" y="429"/>
                    <a:pt x="1695" y="430"/>
                  </a:cubicBezTo>
                  <a:cubicBezTo>
                    <a:pt x="1647" y="444"/>
                    <a:pt x="1647" y="444"/>
                    <a:pt x="1647" y="444"/>
                  </a:cubicBezTo>
                  <a:cubicBezTo>
                    <a:pt x="1644" y="445"/>
                    <a:pt x="1642" y="447"/>
                    <a:pt x="1640" y="449"/>
                  </a:cubicBezTo>
                  <a:cubicBezTo>
                    <a:pt x="1632" y="458"/>
                    <a:pt x="1611" y="483"/>
                    <a:pt x="1608" y="482"/>
                  </a:cubicBezTo>
                  <a:cubicBezTo>
                    <a:pt x="1605" y="481"/>
                    <a:pt x="1591" y="481"/>
                    <a:pt x="1591" y="481"/>
                  </a:cubicBezTo>
                  <a:cubicBezTo>
                    <a:pt x="1570" y="482"/>
                    <a:pt x="1570" y="482"/>
                    <a:pt x="1570" y="482"/>
                  </a:cubicBezTo>
                  <a:cubicBezTo>
                    <a:pt x="1567" y="482"/>
                    <a:pt x="1565" y="482"/>
                    <a:pt x="1563" y="481"/>
                  </a:cubicBezTo>
                  <a:cubicBezTo>
                    <a:pt x="1534" y="468"/>
                    <a:pt x="1534" y="468"/>
                    <a:pt x="1534" y="468"/>
                  </a:cubicBezTo>
                  <a:cubicBezTo>
                    <a:pt x="1525" y="463"/>
                    <a:pt x="1514" y="469"/>
                    <a:pt x="1513" y="479"/>
                  </a:cubicBezTo>
                  <a:cubicBezTo>
                    <a:pt x="1509" y="508"/>
                    <a:pt x="1509" y="508"/>
                    <a:pt x="1509" y="508"/>
                  </a:cubicBezTo>
                  <a:cubicBezTo>
                    <a:pt x="1509" y="509"/>
                    <a:pt x="1509" y="509"/>
                    <a:pt x="1509" y="510"/>
                  </a:cubicBezTo>
                  <a:cubicBezTo>
                    <a:pt x="1478" y="627"/>
                    <a:pt x="1478" y="627"/>
                    <a:pt x="1478" y="627"/>
                  </a:cubicBezTo>
                  <a:cubicBezTo>
                    <a:pt x="1478" y="628"/>
                    <a:pt x="1478" y="630"/>
                    <a:pt x="1478" y="631"/>
                  </a:cubicBezTo>
                  <a:cubicBezTo>
                    <a:pt x="1479" y="656"/>
                    <a:pt x="1479" y="656"/>
                    <a:pt x="1479" y="656"/>
                  </a:cubicBezTo>
                  <a:cubicBezTo>
                    <a:pt x="1479" y="659"/>
                    <a:pt x="1478" y="663"/>
                    <a:pt x="1475" y="666"/>
                  </a:cubicBezTo>
                  <a:cubicBezTo>
                    <a:pt x="1467" y="676"/>
                    <a:pt x="1467" y="676"/>
                    <a:pt x="1467" y="676"/>
                  </a:cubicBezTo>
                  <a:cubicBezTo>
                    <a:pt x="1461" y="683"/>
                    <a:pt x="1462" y="692"/>
                    <a:pt x="1469" y="697"/>
                  </a:cubicBezTo>
                  <a:cubicBezTo>
                    <a:pt x="1487" y="712"/>
                    <a:pt x="1487" y="712"/>
                    <a:pt x="1487" y="712"/>
                  </a:cubicBezTo>
                  <a:cubicBezTo>
                    <a:pt x="1495" y="718"/>
                    <a:pt x="1507" y="715"/>
                    <a:pt x="1510" y="705"/>
                  </a:cubicBezTo>
                  <a:cubicBezTo>
                    <a:pt x="1514" y="696"/>
                    <a:pt x="1514" y="696"/>
                    <a:pt x="1514" y="696"/>
                  </a:cubicBezTo>
                  <a:cubicBezTo>
                    <a:pt x="1516" y="690"/>
                    <a:pt x="1523" y="686"/>
                    <a:pt x="1529" y="687"/>
                  </a:cubicBezTo>
                  <a:cubicBezTo>
                    <a:pt x="1547" y="689"/>
                    <a:pt x="1547" y="689"/>
                    <a:pt x="1547" y="689"/>
                  </a:cubicBezTo>
                  <a:cubicBezTo>
                    <a:pt x="1549" y="689"/>
                    <a:pt x="1550" y="689"/>
                    <a:pt x="1551" y="689"/>
                  </a:cubicBezTo>
                  <a:cubicBezTo>
                    <a:pt x="1575" y="685"/>
                    <a:pt x="1575" y="685"/>
                    <a:pt x="1575" y="685"/>
                  </a:cubicBezTo>
                  <a:cubicBezTo>
                    <a:pt x="1580" y="684"/>
                    <a:pt x="1585" y="685"/>
                    <a:pt x="1588" y="689"/>
                  </a:cubicBezTo>
                  <a:cubicBezTo>
                    <a:pt x="1592" y="693"/>
                    <a:pt x="1592" y="693"/>
                    <a:pt x="1592" y="693"/>
                  </a:cubicBezTo>
                  <a:cubicBezTo>
                    <a:pt x="1599" y="700"/>
                    <a:pt x="1611" y="698"/>
                    <a:pt x="1616" y="690"/>
                  </a:cubicBezTo>
                  <a:cubicBezTo>
                    <a:pt x="1630" y="665"/>
                    <a:pt x="1630" y="665"/>
                    <a:pt x="1630" y="665"/>
                  </a:cubicBezTo>
                  <a:cubicBezTo>
                    <a:pt x="1632" y="661"/>
                    <a:pt x="1636" y="659"/>
                    <a:pt x="1641" y="658"/>
                  </a:cubicBezTo>
                  <a:cubicBezTo>
                    <a:pt x="1682" y="654"/>
                    <a:pt x="1682" y="654"/>
                    <a:pt x="1682" y="654"/>
                  </a:cubicBezTo>
                  <a:cubicBezTo>
                    <a:pt x="1685" y="653"/>
                    <a:pt x="1688" y="654"/>
                    <a:pt x="1691" y="656"/>
                  </a:cubicBezTo>
                  <a:cubicBezTo>
                    <a:pt x="1740" y="686"/>
                    <a:pt x="1740" y="686"/>
                    <a:pt x="1740" y="686"/>
                  </a:cubicBezTo>
                  <a:cubicBezTo>
                    <a:pt x="1741" y="686"/>
                    <a:pt x="1742" y="687"/>
                    <a:pt x="1743" y="688"/>
                  </a:cubicBezTo>
                  <a:cubicBezTo>
                    <a:pt x="1770" y="719"/>
                    <a:pt x="1770" y="719"/>
                    <a:pt x="1770" y="719"/>
                  </a:cubicBezTo>
                  <a:cubicBezTo>
                    <a:pt x="1771" y="720"/>
                    <a:pt x="1772" y="721"/>
                    <a:pt x="1773" y="721"/>
                  </a:cubicBezTo>
                  <a:cubicBezTo>
                    <a:pt x="1798" y="737"/>
                    <a:pt x="1798" y="737"/>
                    <a:pt x="1798" y="737"/>
                  </a:cubicBezTo>
                  <a:cubicBezTo>
                    <a:pt x="1800" y="738"/>
                    <a:pt x="1802" y="740"/>
                    <a:pt x="1804" y="742"/>
                  </a:cubicBezTo>
                  <a:cubicBezTo>
                    <a:pt x="1821" y="775"/>
                    <a:pt x="1821" y="775"/>
                    <a:pt x="1821" y="775"/>
                  </a:cubicBezTo>
                  <a:cubicBezTo>
                    <a:pt x="1825" y="782"/>
                    <a:pt x="1822" y="791"/>
                    <a:pt x="1815" y="795"/>
                  </a:cubicBezTo>
                  <a:cubicBezTo>
                    <a:pt x="1791" y="808"/>
                    <a:pt x="1791" y="808"/>
                    <a:pt x="1791" y="808"/>
                  </a:cubicBezTo>
                  <a:cubicBezTo>
                    <a:pt x="1788" y="809"/>
                    <a:pt x="1784" y="810"/>
                    <a:pt x="1781" y="809"/>
                  </a:cubicBezTo>
                  <a:cubicBezTo>
                    <a:pt x="1752" y="803"/>
                    <a:pt x="1752" y="803"/>
                    <a:pt x="1752" y="803"/>
                  </a:cubicBezTo>
                  <a:cubicBezTo>
                    <a:pt x="1751" y="802"/>
                    <a:pt x="1750" y="802"/>
                    <a:pt x="1749" y="802"/>
                  </a:cubicBezTo>
                  <a:cubicBezTo>
                    <a:pt x="1717" y="802"/>
                    <a:pt x="1717" y="802"/>
                    <a:pt x="1717" y="802"/>
                  </a:cubicBezTo>
                  <a:cubicBezTo>
                    <a:pt x="1714" y="802"/>
                    <a:pt x="1712" y="803"/>
                    <a:pt x="1710" y="804"/>
                  </a:cubicBezTo>
                  <a:cubicBezTo>
                    <a:pt x="1664" y="826"/>
                    <a:pt x="1664" y="826"/>
                    <a:pt x="1664" y="826"/>
                  </a:cubicBezTo>
                  <a:cubicBezTo>
                    <a:pt x="1662" y="827"/>
                    <a:pt x="1660" y="828"/>
                    <a:pt x="1658" y="828"/>
                  </a:cubicBezTo>
                  <a:cubicBezTo>
                    <a:pt x="1649" y="828"/>
                    <a:pt x="1649" y="828"/>
                    <a:pt x="1649" y="828"/>
                  </a:cubicBezTo>
                  <a:cubicBezTo>
                    <a:pt x="1643" y="828"/>
                    <a:pt x="1638" y="831"/>
                    <a:pt x="1636" y="837"/>
                  </a:cubicBezTo>
                  <a:cubicBezTo>
                    <a:pt x="1634" y="841"/>
                    <a:pt x="1634" y="841"/>
                    <a:pt x="1634" y="841"/>
                  </a:cubicBezTo>
                  <a:cubicBezTo>
                    <a:pt x="1632" y="846"/>
                    <a:pt x="1626" y="850"/>
                    <a:pt x="1620" y="850"/>
                  </a:cubicBezTo>
                  <a:cubicBezTo>
                    <a:pt x="1590" y="850"/>
                    <a:pt x="1590" y="850"/>
                    <a:pt x="1590" y="850"/>
                  </a:cubicBezTo>
                  <a:cubicBezTo>
                    <a:pt x="1587" y="850"/>
                    <a:pt x="1565" y="867"/>
                    <a:pt x="1553" y="875"/>
                  </a:cubicBezTo>
                  <a:cubicBezTo>
                    <a:pt x="1548" y="879"/>
                    <a:pt x="1546" y="884"/>
                    <a:pt x="1547" y="889"/>
                  </a:cubicBezTo>
                  <a:cubicBezTo>
                    <a:pt x="1549" y="903"/>
                    <a:pt x="1553" y="928"/>
                    <a:pt x="1553" y="933"/>
                  </a:cubicBezTo>
                  <a:cubicBezTo>
                    <a:pt x="1553" y="940"/>
                    <a:pt x="1537" y="964"/>
                    <a:pt x="1532" y="971"/>
                  </a:cubicBezTo>
                  <a:cubicBezTo>
                    <a:pt x="1527" y="978"/>
                    <a:pt x="1471" y="979"/>
                    <a:pt x="1465" y="980"/>
                  </a:cubicBezTo>
                  <a:cubicBezTo>
                    <a:pt x="1462" y="981"/>
                    <a:pt x="1443" y="981"/>
                    <a:pt x="1429" y="980"/>
                  </a:cubicBezTo>
                  <a:cubicBezTo>
                    <a:pt x="1420" y="980"/>
                    <a:pt x="1414" y="987"/>
                    <a:pt x="1414" y="995"/>
                  </a:cubicBezTo>
                  <a:cubicBezTo>
                    <a:pt x="1414" y="1008"/>
                    <a:pt x="1414" y="1008"/>
                    <a:pt x="1414" y="1008"/>
                  </a:cubicBezTo>
                  <a:cubicBezTo>
                    <a:pt x="1414" y="1012"/>
                    <a:pt x="1412" y="1015"/>
                    <a:pt x="1410" y="1018"/>
                  </a:cubicBezTo>
                  <a:cubicBezTo>
                    <a:pt x="1376" y="1062"/>
                    <a:pt x="1376" y="1062"/>
                    <a:pt x="1376" y="1062"/>
                  </a:cubicBezTo>
                  <a:cubicBezTo>
                    <a:pt x="1374" y="1064"/>
                    <a:pt x="1371" y="1066"/>
                    <a:pt x="1367" y="1067"/>
                  </a:cubicBezTo>
                  <a:cubicBezTo>
                    <a:pt x="1326" y="1075"/>
                    <a:pt x="1326" y="1075"/>
                    <a:pt x="1326" y="1075"/>
                  </a:cubicBezTo>
                  <a:cubicBezTo>
                    <a:pt x="1323" y="1076"/>
                    <a:pt x="1320" y="1075"/>
                    <a:pt x="1318" y="1075"/>
                  </a:cubicBezTo>
                  <a:cubicBezTo>
                    <a:pt x="1262" y="1054"/>
                    <a:pt x="1262" y="1054"/>
                    <a:pt x="1262" y="1054"/>
                  </a:cubicBezTo>
                  <a:cubicBezTo>
                    <a:pt x="1259" y="1053"/>
                    <a:pt x="1257" y="1053"/>
                    <a:pt x="1255" y="1053"/>
                  </a:cubicBezTo>
                  <a:cubicBezTo>
                    <a:pt x="1213" y="1060"/>
                    <a:pt x="1213" y="1060"/>
                    <a:pt x="1213" y="1060"/>
                  </a:cubicBezTo>
                  <a:cubicBezTo>
                    <a:pt x="1208" y="1060"/>
                    <a:pt x="1204" y="1064"/>
                    <a:pt x="1202" y="1069"/>
                  </a:cubicBezTo>
                  <a:cubicBezTo>
                    <a:pt x="1183" y="1114"/>
                    <a:pt x="1183" y="1114"/>
                    <a:pt x="1183" y="1114"/>
                  </a:cubicBezTo>
                  <a:cubicBezTo>
                    <a:pt x="1182" y="1116"/>
                    <a:pt x="1182" y="1117"/>
                    <a:pt x="1182" y="1119"/>
                  </a:cubicBezTo>
                  <a:cubicBezTo>
                    <a:pt x="1179" y="1141"/>
                    <a:pt x="1179" y="1141"/>
                    <a:pt x="1179" y="1141"/>
                  </a:cubicBezTo>
                  <a:cubicBezTo>
                    <a:pt x="1179" y="1146"/>
                    <a:pt x="1181" y="1151"/>
                    <a:pt x="1184" y="1154"/>
                  </a:cubicBezTo>
                  <a:cubicBezTo>
                    <a:pt x="1206" y="1175"/>
                    <a:pt x="1206" y="1175"/>
                    <a:pt x="1206" y="1175"/>
                  </a:cubicBezTo>
                  <a:cubicBezTo>
                    <a:pt x="1206" y="1175"/>
                    <a:pt x="1206" y="1175"/>
                    <a:pt x="1207" y="1176"/>
                  </a:cubicBezTo>
                  <a:cubicBezTo>
                    <a:pt x="1224" y="1190"/>
                    <a:pt x="1224" y="1190"/>
                    <a:pt x="1224" y="1190"/>
                  </a:cubicBezTo>
                  <a:cubicBezTo>
                    <a:pt x="1231" y="1196"/>
                    <a:pt x="1231" y="1207"/>
                    <a:pt x="1223" y="1213"/>
                  </a:cubicBezTo>
                  <a:cubicBezTo>
                    <a:pt x="1219" y="1216"/>
                    <a:pt x="1219" y="1216"/>
                    <a:pt x="1219" y="1216"/>
                  </a:cubicBezTo>
                  <a:cubicBezTo>
                    <a:pt x="1195" y="1232"/>
                    <a:pt x="1195" y="1232"/>
                    <a:pt x="1195" y="1232"/>
                  </a:cubicBezTo>
                  <a:cubicBezTo>
                    <a:pt x="1195" y="1232"/>
                    <a:pt x="1195" y="1232"/>
                    <a:pt x="1194" y="1232"/>
                  </a:cubicBezTo>
                  <a:cubicBezTo>
                    <a:pt x="1157" y="1254"/>
                    <a:pt x="1157" y="1254"/>
                    <a:pt x="1157" y="1254"/>
                  </a:cubicBezTo>
                  <a:cubicBezTo>
                    <a:pt x="1155" y="1256"/>
                    <a:pt x="1153" y="1257"/>
                    <a:pt x="1152" y="1259"/>
                  </a:cubicBezTo>
                  <a:cubicBezTo>
                    <a:pt x="1117" y="1312"/>
                    <a:pt x="1117" y="1312"/>
                    <a:pt x="1117" y="1312"/>
                  </a:cubicBezTo>
                  <a:cubicBezTo>
                    <a:pt x="1117" y="1313"/>
                    <a:pt x="1116" y="1314"/>
                    <a:pt x="1114" y="1315"/>
                  </a:cubicBezTo>
                  <a:cubicBezTo>
                    <a:pt x="1083" y="1342"/>
                    <a:pt x="1083" y="1342"/>
                    <a:pt x="1083" y="1342"/>
                  </a:cubicBezTo>
                  <a:cubicBezTo>
                    <a:pt x="1081" y="1343"/>
                    <a:pt x="1079" y="1344"/>
                    <a:pt x="1078" y="1344"/>
                  </a:cubicBezTo>
                  <a:cubicBezTo>
                    <a:pt x="1007" y="1367"/>
                    <a:pt x="1007" y="1367"/>
                    <a:pt x="1007" y="1367"/>
                  </a:cubicBezTo>
                  <a:cubicBezTo>
                    <a:pt x="1005" y="1368"/>
                    <a:pt x="1003" y="1368"/>
                    <a:pt x="1002" y="1368"/>
                  </a:cubicBezTo>
                  <a:cubicBezTo>
                    <a:pt x="940" y="1366"/>
                    <a:pt x="940" y="1366"/>
                    <a:pt x="940" y="1366"/>
                  </a:cubicBezTo>
                  <a:cubicBezTo>
                    <a:pt x="939" y="1366"/>
                    <a:pt x="938" y="1366"/>
                    <a:pt x="936" y="1366"/>
                  </a:cubicBezTo>
                  <a:cubicBezTo>
                    <a:pt x="827" y="1393"/>
                    <a:pt x="827" y="1393"/>
                    <a:pt x="827" y="1393"/>
                  </a:cubicBezTo>
                  <a:cubicBezTo>
                    <a:pt x="827" y="1393"/>
                    <a:pt x="826" y="1394"/>
                    <a:pt x="825" y="1394"/>
                  </a:cubicBezTo>
                  <a:cubicBezTo>
                    <a:pt x="813" y="1399"/>
                    <a:pt x="694" y="1448"/>
                    <a:pt x="690" y="1448"/>
                  </a:cubicBezTo>
                  <a:cubicBezTo>
                    <a:pt x="687" y="1448"/>
                    <a:pt x="674" y="1463"/>
                    <a:pt x="666" y="1473"/>
                  </a:cubicBezTo>
                  <a:cubicBezTo>
                    <a:pt x="662" y="1478"/>
                    <a:pt x="655" y="1480"/>
                    <a:pt x="649" y="1477"/>
                  </a:cubicBezTo>
                  <a:cubicBezTo>
                    <a:pt x="640" y="1474"/>
                    <a:pt x="640" y="1474"/>
                    <a:pt x="640" y="1474"/>
                  </a:cubicBezTo>
                  <a:cubicBezTo>
                    <a:pt x="639" y="1474"/>
                    <a:pt x="637" y="1473"/>
                    <a:pt x="636" y="1472"/>
                  </a:cubicBezTo>
                  <a:cubicBezTo>
                    <a:pt x="620" y="1458"/>
                    <a:pt x="620" y="1458"/>
                    <a:pt x="620" y="1458"/>
                  </a:cubicBezTo>
                  <a:cubicBezTo>
                    <a:pt x="617" y="1455"/>
                    <a:pt x="613" y="1454"/>
                    <a:pt x="609" y="1454"/>
                  </a:cubicBezTo>
                  <a:cubicBezTo>
                    <a:pt x="565" y="1459"/>
                    <a:pt x="565" y="1459"/>
                    <a:pt x="565" y="1459"/>
                  </a:cubicBezTo>
                  <a:cubicBezTo>
                    <a:pt x="563" y="1459"/>
                    <a:pt x="561" y="1459"/>
                    <a:pt x="559" y="1459"/>
                  </a:cubicBezTo>
                  <a:cubicBezTo>
                    <a:pt x="494" y="1440"/>
                    <a:pt x="494" y="1440"/>
                    <a:pt x="494" y="1440"/>
                  </a:cubicBezTo>
                  <a:cubicBezTo>
                    <a:pt x="494" y="1440"/>
                    <a:pt x="397" y="1407"/>
                    <a:pt x="393" y="1406"/>
                  </a:cubicBezTo>
                  <a:cubicBezTo>
                    <a:pt x="391" y="1405"/>
                    <a:pt x="382" y="1389"/>
                    <a:pt x="377" y="1379"/>
                  </a:cubicBezTo>
                  <a:cubicBezTo>
                    <a:pt x="375" y="1374"/>
                    <a:pt x="371" y="1371"/>
                    <a:pt x="366" y="1371"/>
                  </a:cubicBezTo>
                  <a:cubicBezTo>
                    <a:pt x="343" y="1368"/>
                    <a:pt x="276" y="1359"/>
                    <a:pt x="267" y="1360"/>
                  </a:cubicBezTo>
                  <a:cubicBezTo>
                    <a:pt x="257" y="1361"/>
                    <a:pt x="214" y="1366"/>
                    <a:pt x="210" y="1366"/>
                  </a:cubicBezTo>
                  <a:cubicBezTo>
                    <a:pt x="205" y="1366"/>
                    <a:pt x="129" y="1382"/>
                    <a:pt x="124" y="1381"/>
                  </a:cubicBezTo>
                  <a:cubicBezTo>
                    <a:pt x="120" y="1380"/>
                    <a:pt x="54" y="1350"/>
                    <a:pt x="54" y="1344"/>
                  </a:cubicBezTo>
                  <a:cubicBezTo>
                    <a:pt x="54" y="1339"/>
                    <a:pt x="23" y="1339"/>
                    <a:pt x="6" y="1339"/>
                  </a:cubicBezTo>
                  <a:cubicBezTo>
                    <a:pt x="4" y="1339"/>
                    <a:pt x="2" y="1340"/>
                    <a:pt x="0" y="1341"/>
                  </a:cubicBezTo>
                  <a:cubicBezTo>
                    <a:pt x="0" y="1342"/>
                    <a:pt x="0" y="1342"/>
                    <a:pt x="1" y="1343"/>
                  </a:cubicBezTo>
                  <a:cubicBezTo>
                    <a:pt x="44" y="1476"/>
                    <a:pt x="44" y="1476"/>
                    <a:pt x="44" y="1476"/>
                  </a:cubicBezTo>
                  <a:cubicBezTo>
                    <a:pt x="44" y="1478"/>
                    <a:pt x="44" y="1480"/>
                    <a:pt x="43" y="1481"/>
                  </a:cubicBezTo>
                  <a:cubicBezTo>
                    <a:pt x="31" y="1493"/>
                    <a:pt x="31" y="1493"/>
                    <a:pt x="31" y="1493"/>
                  </a:cubicBezTo>
                  <a:cubicBezTo>
                    <a:pt x="29" y="1495"/>
                    <a:pt x="29" y="1498"/>
                    <a:pt x="31" y="1500"/>
                  </a:cubicBezTo>
                  <a:cubicBezTo>
                    <a:pt x="80" y="1558"/>
                    <a:pt x="80" y="1558"/>
                    <a:pt x="80" y="1558"/>
                  </a:cubicBezTo>
                  <a:cubicBezTo>
                    <a:pt x="80" y="1559"/>
                    <a:pt x="81" y="1560"/>
                    <a:pt x="81" y="1561"/>
                  </a:cubicBezTo>
                  <a:cubicBezTo>
                    <a:pt x="81" y="1591"/>
                    <a:pt x="81" y="1591"/>
                    <a:pt x="81" y="1591"/>
                  </a:cubicBezTo>
                  <a:cubicBezTo>
                    <a:pt x="81" y="1593"/>
                    <a:pt x="82" y="1595"/>
                    <a:pt x="85" y="1595"/>
                  </a:cubicBezTo>
                  <a:cubicBezTo>
                    <a:pt x="89" y="1596"/>
                    <a:pt x="97" y="1598"/>
                    <a:pt x="102" y="1597"/>
                  </a:cubicBezTo>
                  <a:cubicBezTo>
                    <a:pt x="108" y="1594"/>
                    <a:pt x="153" y="1579"/>
                    <a:pt x="164" y="1576"/>
                  </a:cubicBezTo>
                  <a:cubicBezTo>
                    <a:pt x="175" y="1572"/>
                    <a:pt x="222" y="1559"/>
                    <a:pt x="226" y="1559"/>
                  </a:cubicBezTo>
                  <a:cubicBezTo>
                    <a:pt x="228" y="1559"/>
                    <a:pt x="246" y="1570"/>
                    <a:pt x="255" y="1574"/>
                  </a:cubicBezTo>
                  <a:cubicBezTo>
                    <a:pt x="257" y="1576"/>
                    <a:pt x="258" y="1579"/>
                    <a:pt x="257" y="1581"/>
                  </a:cubicBezTo>
                  <a:cubicBezTo>
                    <a:pt x="232" y="1628"/>
                    <a:pt x="232" y="1628"/>
                    <a:pt x="232" y="1628"/>
                  </a:cubicBezTo>
                  <a:cubicBezTo>
                    <a:pt x="231" y="1629"/>
                    <a:pt x="231" y="1630"/>
                    <a:pt x="230" y="1630"/>
                  </a:cubicBezTo>
                  <a:cubicBezTo>
                    <a:pt x="185" y="1662"/>
                    <a:pt x="185" y="1662"/>
                    <a:pt x="185" y="1662"/>
                  </a:cubicBezTo>
                  <a:cubicBezTo>
                    <a:pt x="182" y="1664"/>
                    <a:pt x="182" y="1669"/>
                    <a:pt x="185" y="1671"/>
                  </a:cubicBezTo>
                  <a:cubicBezTo>
                    <a:pt x="217" y="1689"/>
                    <a:pt x="217" y="1689"/>
                    <a:pt x="217" y="1689"/>
                  </a:cubicBezTo>
                  <a:cubicBezTo>
                    <a:pt x="217" y="1689"/>
                    <a:pt x="277" y="1726"/>
                    <a:pt x="277" y="1736"/>
                  </a:cubicBezTo>
                  <a:cubicBezTo>
                    <a:pt x="277" y="1746"/>
                    <a:pt x="311" y="1762"/>
                    <a:pt x="319" y="1769"/>
                  </a:cubicBezTo>
                  <a:cubicBezTo>
                    <a:pt x="325" y="1774"/>
                    <a:pt x="342" y="1803"/>
                    <a:pt x="348" y="1814"/>
                  </a:cubicBezTo>
                  <a:cubicBezTo>
                    <a:pt x="350" y="1816"/>
                    <a:pt x="353" y="1817"/>
                    <a:pt x="355" y="1816"/>
                  </a:cubicBezTo>
                  <a:cubicBezTo>
                    <a:pt x="399" y="1789"/>
                    <a:pt x="399" y="1789"/>
                    <a:pt x="399" y="1789"/>
                  </a:cubicBezTo>
                  <a:cubicBezTo>
                    <a:pt x="400" y="1788"/>
                    <a:pt x="401" y="1786"/>
                    <a:pt x="401" y="1784"/>
                  </a:cubicBezTo>
                  <a:cubicBezTo>
                    <a:pt x="399" y="1777"/>
                    <a:pt x="396" y="1762"/>
                    <a:pt x="396" y="1759"/>
                  </a:cubicBezTo>
                  <a:cubicBezTo>
                    <a:pt x="396" y="1755"/>
                    <a:pt x="434" y="1751"/>
                    <a:pt x="439" y="1750"/>
                  </a:cubicBezTo>
                  <a:cubicBezTo>
                    <a:pt x="440" y="1750"/>
                    <a:pt x="440" y="1750"/>
                    <a:pt x="440" y="1750"/>
                  </a:cubicBezTo>
                  <a:cubicBezTo>
                    <a:pt x="492" y="1759"/>
                    <a:pt x="492" y="1759"/>
                    <a:pt x="492" y="1759"/>
                  </a:cubicBezTo>
                  <a:cubicBezTo>
                    <a:pt x="493" y="1759"/>
                    <a:pt x="494" y="1759"/>
                    <a:pt x="495" y="1758"/>
                  </a:cubicBezTo>
                  <a:cubicBezTo>
                    <a:pt x="572" y="1717"/>
                    <a:pt x="572" y="1717"/>
                    <a:pt x="572" y="1717"/>
                  </a:cubicBezTo>
                  <a:cubicBezTo>
                    <a:pt x="574" y="1716"/>
                    <a:pt x="576" y="1716"/>
                    <a:pt x="577" y="1718"/>
                  </a:cubicBezTo>
                  <a:cubicBezTo>
                    <a:pt x="604" y="1743"/>
                    <a:pt x="604" y="1743"/>
                    <a:pt x="604" y="1743"/>
                  </a:cubicBezTo>
                  <a:cubicBezTo>
                    <a:pt x="606" y="1744"/>
                    <a:pt x="606" y="1746"/>
                    <a:pt x="606" y="1748"/>
                  </a:cubicBezTo>
                  <a:cubicBezTo>
                    <a:pt x="602" y="1759"/>
                    <a:pt x="589" y="1797"/>
                    <a:pt x="580" y="1803"/>
                  </a:cubicBezTo>
                  <a:cubicBezTo>
                    <a:pt x="570" y="1810"/>
                    <a:pt x="533" y="1827"/>
                    <a:pt x="529" y="1828"/>
                  </a:cubicBezTo>
                  <a:cubicBezTo>
                    <a:pt x="524" y="1829"/>
                    <a:pt x="536" y="1862"/>
                    <a:pt x="528" y="1870"/>
                  </a:cubicBezTo>
                  <a:cubicBezTo>
                    <a:pt x="519" y="1878"/>
                    <a:pt x="528" y="1885"/>
                    <a:pt x="534" y="1898"/>
                  </a:cubicBezTo>
                  <a:cubicBezTo>
                    <a:pt x="541" y="1912"/>
                    <a:pt x="609" y="1943"/>
                    <a:pt x="614" y="1943"/>
                  </a:cubicBezTo>
                  <a:cubicBezTo>
                    <a:pt x="616" y="1943"/>
                    <a:pt x="622" y="1945"/>
                    <a:pt x="628" y="1947"/>
                  </a:cubicBezTo>
                  <a:cubicBezTo>
                    <a:pt x="628" y="1947"/>
                    <a:pt x="627" y="1947"/>
                    <a:pt x="626" y="1946"/>
                  </a:cubicBezTo>
                  <a:cubicBezTo>
                    <a:pt x="655" y="1926"/>
                    <a:pt x="655" y="1926"/>
                    <a:pt x="655" y="1926"/>
                  </a:cubicBezTo>
                  <a:cubicBezTo>
                    <a:pt x="657" y="1925"/>
                    <a:pt x="659" y="1924"/>
                    <a:pt x="662" y="1924"/>
                  </a:cubicBezTo>
                  <a:cubicBezTo>
                    <a:pt x="671" y="1923"/>
                    <a:pt x="696" y="1921"/>
                    <a:pt x="700" y="1921"/>
                  </a:cubicBezTo>
                  <a:cubicBezTo>
                    <a:pt x="704" y="1921"/>
                    <a:pt x="749" y="1910"/>
                    <a:pt x="744" y="1902"/>
                  </a:cubicBezTo>
                  <a:cubicBezTo>
                    <a:pt x="739" y="1894"/>
                    <a:pt x="744" y="1880"/>
                    <a:pt x="744" y="1871"/>
                  </a:cubicBezTo>
                  <a:cubicBezTo>
                    <a:pt x="745" y="1862"/>
                    <a:pt x="746" y="1834"/>
                    <a:pt x="745" y="1825"/>
                  </a:cubicBezTo>
                  <a:cubicBezTo>
                    <a:pt x="744" y="1817"/>
                    <a:pt x="752" y="1787"/>
                    <a:pt x="752" y="1784"/>
                  </a:cubicBezTo>
                  <a:cubicBezTo>
                    <a:pt x="752" y="1782"/>
                    <a:pt x="762" y="1771"/>
                    <a:pt x="767" y="1766"/>
                  </a:cubicBezTo>
                  <a:cubicBezTo>
                    <a:pt x="769" y="1763"/>
                    <a:pt x="770" y="1760"/>
                    <a:pt x="770" y="1757"/>
                  </a:cubicBezTo>
                  <a:cubicBezTo>
                    <a:pt x="770" y="1752"/>
                    <a:pt x="770" y="1752"/>
                    <a:pt x="770" y="1752"/>
                  </a:cubicBezTo>
                  <a:cubicBezTo>
                    <a:pt x="770" y="1745"/>
                    <a:pt x="776" y="1739"/>
                    <a:pt x="784" y="1739"/>
                  </a:cubicBezTo>
                  <a:cubicBezTo>
                    <a:pt x="786" y="1739"/>
                    <a:pt x="788" y="1738"/>
                    <a:pt x="790" y="1737"/>
                  </a:cubicBezTo>
                  <a:cubicBezTo>
                    <a:pt x="807" y="1727"/>
                    <a:pt x="807" y="1727"/>
                    <a:pt x="807" y="1727"/>
                  </a:cubicBezTo>
                  <a:cubicBezTo>
                    <a:pt x="814" y="1723"/>
                    <a:pt x="824" y="1727"/>
                    <a:pt x="826" y="1735"/>
                  </a:cubicBezTo>
                  <a:cubicBezTo>
                    <a:pt x="838" y="1769"/>
                    <a:pt x="838" y="1769"/>
                    <a:pt x="838" y="1769"/>
                  </a:cubicBezTo>
                  <a:cubicBezTo>
                    <a:pt x="839" y="1772"/>
                    <a:pt x="839" y="1775"/>
                    <a:pt x="838" y="1778"/>
                  </a:cubicBezTo>
                  <a:cubicBezTo>
                    <a:pt x="827" y="1807"/>
                    <a:pt x="827" y="1807"/>
                    <a:pt x="827" y="1807"/>
                  </a:cubicBezTo>
                  <a:cubicBezTo>
                    <a:pt x="826" y="1809"/>
                    <a:pt x="826" y="1810"/>
                    <a:pt x="824" y="1811"/>
                  </a:cubicBezTo>
                  <a:cubicBezTo>
                    <a:pt x="807" y="1831"/>
                    <a:pt x="807" y="1831"/>
                    <a:pt x="807" y="1831"/>
                  </a:cubicBezTo>
                  <a:cubicBezTo>
                    <a:pt x="802" y="1837"/>
                    <a:pt x="803" y="1847"/>
                    <a:pt x="811" y="1851"/>
                  </a:cubicBezTo>
                  <a:cubicBezTo>
                    <a:pt x="819" y="1856"/>
                    <a:pt x="828" y="1860"/>
                    <a:pt x="829" y="1860"/>
                  </a:cubicBezTo>
                  <a:cubicBezTo>
                    <a:pt x="832" y="1860"/>
                    <a:pt x="870" y="1870"/>
                    <a:pt x="882" y="1873"/>
                  </a:cubicBezTo>
                  <a:cubicBezTo>
                    <a:pt x="884" y="1874"/>
                    <a:pt x="886" y="1875"/>
                    <a:pt x="888" y="1877"/>
                  </a:cubicBezTo>
                  <a:cubicBezTo>
                    <a:pt x="893" y="1881"/>
                    <a:pt x="902" y="1892"/>
                    <a:pt x="904" y="1900"/>
                  </a:cubicBezTo>
                  <a:cubicBezTo>
                    <a:pt x="904" y="1900"/>
                    <a:pt x="904" y="1900"/>
                    <a:pt x="904" y="1900"/>
                  </a:cubicBezTo>
                  <a:cubicBezTo>
                    <a:pt x="926" y="1906"/>
                    <a:pt x="926" y="1906"/>
                    <a:pt x="926" y="1906"/>
                  </a:cubicBezTo>
                  <a:cubicBezTo>
                    <a:pt x="926" y="1906"/>
                    <a:pt x="984" y="1919"/>
                    <a:pt x="987" y="1919"/>
                  </a:cubicBezTo>
                  <a:cubicBezTo>
                    <a:pt x="989" y="1919"/>
                    <a:pt x="989" y="1914"/>
                    <a:pt x="988" y="1908"/>
                  </a:cubicBezTo>
                  <a:cubicBezTo>
                    <a:pt x="987" y="1901"/>
                    <a:pt x="992" y="1894"/>
                    <a:pt x="999" y="1891"/>
                  </a:cubicBezTo>
                  <a:cubicBezTo>
                    <a:pt x="1006" y="1889"/>
                    <a:pt x="1015" y="1886"/>
                    <a:pt x="1020" y="1882"/>
                  </a:cubicBezTo>
                  <a:cubicBezTo>
                    <a:pt x="1031" y="1875"/>
                    <a:pt x="1029" y="1850"/>
                    <a:pt x="1031" y="1840"/>
                  </a:cubicBezTo>
                  <a:cubicBezTo>
                    <a:pt x="1033" y="1830"/>
                    <a:pt x="1033" y="1817"/>
                    <a:pt x="1032" y="1814"/>
                  </a:cubicBezTo>
                  <a:cubicBezTo>
                    <a:pt x="1030" y="1811"/>
                    <a:pt x="1064" y="1782"/>
                    <a:pt x="1065" y="1776"/>
                  </a:cubicBezTo>
                  <a:cubicBezTo>
                    <a:pt x="1066" y="1771"/>
                    <a:pt x="1096" y="1742"/>
                    <a:pt x="1109" y="1730"/>
                  </a:cubicBezTo>
                  <a:cubicBezTo>
                    <a:pt x="1112" y="1727"/>
                    <a:pt x="1114" y="1723"/>
                    <a:pt x="1114" y="1718"/>
                  </a:cubicBezTo>
                  <a:cubicBezTo>
                    <a:pt x="1113" y="1708"/>
                    <a:pt x="1113" y="1692"/>
                    <a:pt x="1116" y="1692"/>
                  </a:cubicBezTo>
                  <a:cubicBezTo>
                    <a:pt x="1120" y="1692"/>
                    <a:pt x="1146" y="1712"/>
                    <a:pt x="1155" y="1711"/>
                  </a:cubicBezTo>
                  <a:cubicBezTo>
                    <a:pt x="1160" y="1710"/>
                    <a:pt x="1166" y="1703"/>
                    <a:pt x="1170" y="1698"/>
                  </a:cubicBezTo>
                  <a:cubicBezTo>
                    <a:pt x="1172" y="1695"/>
                    <a:pt x="1175" y="1692"/>
                    <a:pt x="1178" y="1691"/>
                  </a:cubicBezTo>
                  <a:cubicBezTo>
                    <a:pt x="1208" y="1682"/>
                    <a:pt x="1208" y="1682"/>
                    <a:pt x="1208" y="1682"/>
                  </a:cubicBezTo>
                  <a:cubicBezTo>
                    <a:pt x="1213" y="1681"/>
                    <a:pt x="1216" y="1681"/>
                    <a:pt x="1218" y="1681"/>
                  </a:cubicBezTo>
                  <a:cubicBezTo>
                    <a:pt x="1218" y="1681"/>
                    <a:pt x="1218" y="1681"/>
                    <a:pt x="1218" y="1681"/>
                  </a:cubicBezTo>
                  <a:cubicBezTo>
                    <a:pt x="1227" y="1670"/>
                    <a:pt x="1227" y="1670"/>
                    <a:pt x="1227" y="1670"/>
                  </a:cubicBezTo>
                  <a:cubicBezTo>
                    <a:pt x="1231" y="1664"/>
                    <a:pt x="1239" y="1662"/>
                    <a:pt x="1245" y="1666"/>
                  </a:cubicBezTo>
                  <a:cubicBezTo>
                    <a:pt x="1247" y="1667"/>
                    <a:pt x="1247" y="1667"/>
                    <a:pt x="1247" y="1667"/>
                  </a:cubicBezTo>
                  <a:cubicBezTo>
                    <a:pt x="1253" y="1671"/>
                    <a:pt x="1262" y="1669"/>
                    <a:pt x="1266" y="1663"/>
                  </a:cubicBezTo>
                  <a:cubicBezTo>
                    <a:pt x="1278" y="1646"/>
                    <a:pt x="1278" y="1646"/>
                    <a:pt x="1278" y="1646"/>
                  </a:cubicBezTo>
                  <a:cubicBezTo>
                    <a:pt x="1279" y="1645"/>
                    <a:pt x="1279" y="1644"/>
                    <a:pt x="1280" y="1643"/>
                  </a:cubicBezTo>
                  <a:cubicBezTo>
                    <a:pt x="1296" y="1602"/>
                    <a:pt x="1296" y="1602"/>
                    <a:pt x="1296" y="1602"/>
                  </a:cubicBezTo>
                  <a:cubicBezTo>
                    <a:pt x="1299" y="1595"/>
                    <a:pt x="1308" y="1591"/>
                    <a:pt x="1316" y="1595"/>
                  </a:cubicBezTo>
                  <a:cubicBezTo>
                    <a:pt x="1325" y="1600"/>
                    <a:pt x="1337" y="1606"/>
                    <a:pt x="1339" y="1603"/>
                  </a:cubicBezTo>
                  <a:cubicBezTo>
                    <a:pt x="1342" y="1599"/>
                    <a:pt x="1362" y="1582"/>
                    <a:pt x="1365" y="1582"/>
                  </a:cubicBezTo>
                  <a:cubicBezTo>
                    <a:pt x="1368" y="1582"/>
                    <a:pt x="1383" y="1592"/>
                    <a:pt x="1386" y="1592"/>
                  </a:cubicBezTo>
                  <a:cubicBezTo>
                    <a:pt x="1389" y="1592"/>
                    <a:pt x="1414" y="1588"/>
                    <a:pt x="1423" y="1586"/>
                  </a:cubicBezTo>
                  <a:cubicBezTo>
                    <a:pt x="1433" y="1584"/>
                    <a:pt x="1440" y="1562"/>
                    <a:pt x="1446" y="1555"/>
                  </a:cubicBezTo>
                  <a:cubicBezTo>
                    <a:pt x="1447" y="1554"/>
                    <a:pt x="1448" y="1554"/>
                    <a:pt x="1448" y="1553"/>
                  </a:cubicBezTo>
                  <a:cubicBezTo>
                    <a:pt x="1446" y="1539"/>
                    <a:pt x="1441" y="1514"/>
                    <a:pt x="1439" y="1511"/>
                  </a:cubicBezTo>
                  <a:cubicBezTo>
                    <a:pt x="1437" y="1506"/>
                    <a:pt x="1419" y="1493"/>
                    <a:pt x="1419" y="1490"/>
                  </a:cubicBezTo>
                  <a:cubicBezTo>
                    <a:pt x="1419" y="1487"/>
                    <a:pt x="1409" y="1468"/>
                    <a:pt x="1419" y="1459"/>
                  </a:cubicBezTo>
                  <a:cubicBezTo>
                    <a:pt x="1429" y="1450"/>
                    <a:pt x="1447" y="1425"/>
                    <a:pt x="1447" y="1422"/>
                  </a:cubicBezTo>
                  <a:cubicBezTo>
                    <a:pt x="1447" y="1418"/>
                    <a:pt x="1454" y="1365"/>
                    <a:pt x="1457" y="1364"/>
                  </a:cubicBezTo>
                  <a:cubicBezTo>
                    <a:pt x="1460" y="1364"/>
                    <a:pt x="1482" y="1348"/>
                    <a:pt x="1487" y="1354"/>
                  </a:cubicBezTo>
                  <a:cubicBezTo>
                    <a:pt x="1491" y="1361"/>
                    <a:pt x="1509" y="1407"/>
                    <a:pt x="1515" y="1411"/>
                  </a:cubicBezTo>
                  <a:cubicBezTo>
                    <a:pt x="1522" y="1414"/>
                    <a:pt x="1567" y="1386"/>
                    <a:pt x="1574" y="1381"/>
                  </a:cubicBezTo>
                  <a:cubicBezTo>
                    <a:pt x="1580" y="1375"/>
                    <a:pt x="1574" y="1355"/>
                    <a:pt x="1598" y="1370"/>
                  </a:cubicBezTo>
                  <a:cubicBezTo>
                    <a:pt x="1621" y="1384"/>
                    <a:pt x="1635" y="1373"/>
                    <a:pt x="1638" y="1372"/>
                  </a:cubicBezTo>
                  <a:cubicBezTo>
                    <a:pt x="1641" y="1371"/>
                    <a:pt x="1656" y="1371"/>
                    <a:pt x="1656" y="1353"/>
                  </a:cubicBezTo>
                  <a:cubicBezTo>
                    <a:pt x="1656" y="1334"/>
                    <a:pt x="1655" y="1320"/>
                    <a:pt x="1656" y="1317"/>
                  </a:cubicBezTo>
                  <a:cubicBezTo>
                    <a:pt x="1657" y="1314"/>
                    <a:pt x="1666" y="1295"/>
                    <a:pt x="1671" y="1294"/>
                  </a:cubicBezTo>
                  <a:cubicBezTo>
                    <a:pt x="1676" y="1292"/>
                    <a:pt x="1708" y="1265"/>
                    <a:pt x="1717" y="1271"/>
                  </a:cubicBezTo>
                  <a:cubicBezTo>
                    <a:pt x="1724" y="1275"/>
                    <a:pt x="1741" y="1291"/>
                    <a:pt x="1748" y="1298"/>
                  </a:cubicBezTo>
                  <a:cubicBezTo>
                    <a:pt x="1750" y="1300"/>
                    <a:pt x="1752" y="1303"/>
                    <a:pt x="1753" y="1306"/>
                  </a:cubicBezTo>
                  <a:cubicBezTo>
                    <a:pt x="1756" y="1314"/>
                    <a:pt x="1763" y="1332"/>
                    <a:pt x="1767" y="1340"/>
                  </a:cubicBezTo>
                  <a:cubicBezTo>
                    <a:pt x="1773" y="1350"/>
                    <a:pt x="1798" y="1407"/>
                    <a:pt x="1800" y="1407"/>
                  </a:cubicBezTo>
                  <a:cubicBezTo>
                    <a:pt x="1802" y="1408"/>
                    <a:pt x="1832" y="1407"/>
                    <a:pt x="1842" y="1406"/>
                  </a:cubicBezTo>
                  <a:cubicBezTo>
                    <a:pt x="1847" y="1405"/>
                    <a:pt x="1869" y="1403"/>
                    <a:pt x="1889" y="1401"/>
                  </a:cubicBezTo>
                  <a:cubicBezTo>
                    <a:pt x="1892" y="1389"/>
                    <a:pt x="1889" y="1368"/>
                    <a:pt x="1887" y="1361"/>
                  </a:cubicBezTo>
                  <a:cubicBezTo>
                    <a:pt x="1884" y="1352"/>
                    <a:pt x="1868" y="1330"/>
                    <a:pt x="1865" y="1328"/>
                  </a:cubicBezTo>
                  <a:cubicBezTo>
                    <a:pt x="1861" y="1325"/>
                    <a:pt x="1877" y="1289"/>
                    <a:pt x="1879" y="1290"/>
                  </a:cubicBezTo>
                  <a:cubicBezTo>
                    <a:pt x="1882" y="1291"/>
                    <a:pt x="1918" y="1330"/>
                    <a:pt x="1926" y="1334"/>
                  </a:cubicBezTo>
                  <a:cubicBezTo>
                    <a:pt x="1931" y="1336"/>
                    <a:pt x="1935" y="1343"/>
                    <a:pt x="1937" y="1347"/>
                  </a:cubicBezTo>
                  <a:cubicBezTo>
                    <a:pt x="1939" y="1350"/>
                    <a:pt x="1942" y="1350"/>
                    <a:pt x="1945" y="1348"/>
                  </a:cubicBezTo>
                  <a:cubicBezTo>
                    <a:pt x="1951" y="1342"/>
                    <a:pt x="1962" y="1330"/>
                    <a:pt x="1969" y="1314"/>
                  </a:cubicBezTo>
                  <a:cubicBezTo>
                    <a:pt x="1978" y="1291"/>
                    <a:pt x="1992" y="1270"/>
                    <a:pt x="1994" y="1268"/>
                  </a:cubicBezTo>
                  <a:cubicBezTo>
                    <a:pt x="1997" y="1265"/>
                    <a:pt x="2026" y="1248"/>
                    <a:pt x="2032" y="1244"/>
                  </a:cubicBezTo>
                  <a:cubicBezTo>
                    <a:pt x="2033" y="1244"/>
                    <a:pt x="2033" y="1244"/>
                    <a:pt x="2034" y="1244"/>
                  </a:cubicBezTo>
                  <a:cubicBezTo>
                    <a:pt x="2040" y="1244"/>
                    <a:pt x="2066" y="1244"/>
                    <a:pt x="2065" y="1240"/>
                  </a:cubicBezTo>
                  <a:cubicBezTo>
                    <a:pt x="2064" y="1235"/>
                    <a:pt x="2076" y="1221"/>
                    <a:pt x="2079" y="1214"/>
                  </a:cubicBezTo>
                  <a:cubicBezTo>
                    <a:pt x="2082" y="1208"/>
                    <a:pt x="2107" y="1206"/>
                    <a:pt x="2107" y="1203"/>
                  </a:cubicBezTo>
                  <a:cubicBezTo>
                    <a:pt x="2107" y="1201"/>
                    <a:pt x="2108" y="1194"/>
                    <a:pt x="2109" y="1189"/>
                  </a:cubicBezTo>
                  <a:cubicBezTo>
                    <a:pt x="2109" y="1187"/>
                    <a:pt x="2111" y="1185"/>
                    <a:pt x="2114" y="1185"/>
                  </a:cubicBezTo>
                  <a:cubicBezTo>
                    <a:pt x="2124" y="1187"/>
                    <a:pt x="2150" y="1190"/>
                    <a:pt x="2157" y="1188"/>
                  </a:cubicBezTo>
                  <a:cubicBezTo>
                    <a:pt x="2167" y="1185"/>
                    <a:pt x="2162" y="1179"/>
                    <a:pt x="2160" y="1172"/>
                  </a:cubicBezTo>
                  <a:cubicBezTo>
                    <a:pt x="2158" y="1165"/>
                    <a:pt x="2187" y="1143"/>
                    <a:pt x="2187" y="1137"/>
                  </a:cubicBezTo>
                  <a:cubicBezTo>
                    <a:pt x="2187" y="1133"/>
                    <a:pt x="2194" y="1121"/>
                    <a:pt x="2199" y="11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0" name="Freeform 38"/>
            <p:cNvSpPr>
              <a:spLocks/>
            </p:cNvSpPr>
            <p:nvPr/>
          </p:nvSpPr>
          <p:spPr bwMode="auto">
            <a:xfrm>
              <a:off x="6076951" y="3114675"/>
              <a:ext cx="241300" cy="255588"/>
            </a:xfrm>
            <a:custGeom>
              <a:avLst/>
              <a:gdLst>
                <a:gd name="T0" fmla="*/ 379 w 392"/>
                <a:gd name="T1" fmla="*/ 127 h 418"/>
                <a:gd name="T2" fmla="*/ 343 w 392"/>
                <a:gd name="T3" fmla="*/ 140 h 418"/>
                <a:gd name="T4" fmla="*/ 348 w 392"/>
                <a:gd name="T5" fmla="*/ 126 h 418"/>
                <a:gd name="T6" fmla="*/ 369 w 392"/>
                <a:gd name="T7" fmla="*/ 116 h 418"/>
                <a:gd name="T8" fmla="*/ 383 w 392"/>
                <a:gd name="T9" fmla="*/ 99 h 418"/>
                <a:gd name="T10" fmla="*/ 386 w 392"/>
                <a:gd name="T11" fmla="*/ 95 h 418"/>
                <a:gd name="T12" fmla="*/ 350 w 392"/>
                <a:gd name="T13" fmla="*/ 89 h 418"/>
                <a:gd name="T14" fmla="*/ 310 w 392"/>
                <a:gd name="T15" fmla="*/ 74 h 418"/>
                <a:gd name="T16" fmla="*/ 277 w 392"/>
                <a:gd name="T17" fmla="*/ 88 h 418"/>
                <a:gd name="T18" fmla="*/ 247 w 392"/>
                <a:gd name="T19" fmla="*/ 91 h 418"/>
                <a:gd name="T20" fmla="*/ 229 w 392"/>
                <a:gd name="T21" fmla="*/ 66 h 418"/>
                <a:gd name="T22" fmla="*/ 232 w 392"/>
                <a:gd name="T23" fmla="*/ 66 h 418"/>
                <a:gd name="T24" fmla="*/ 242 w 392"/>
                <a:gd name="T25" fmla="*/ 59 h 418"/>
                <a:gd name="T26" fmla="*/ 273 w 392"/>
                <a:gd name="T27" fmla="*/ 35 h 418"/>
                <a:gd name="T28" fmla="*/ 254 w 392"/>
                <a:gd name="T29" fmla="*/ 13 h 418"/>
                <a:gd name="T30" fmla="*/ 240 w 392"/>
                <a:gd name="T31" fmla="*/ 5 h 418"/>
                <a:gd name="T32" fmla="*/ 229 w 392"/>
                <a:gd name="T33" fmla="*/ 16 h 418"/>
                <a:gd name="T34" fmla="*/ 157 w 392"/>
                <a:gd name="T35" fmla="*/ 11 h 418"/>
                <a:gd name="T36" fmla="*/ 127 w 392"/>
                <a:gd name="T37" fmla="*/ 4 h 418"/>
                <a:gd name="T38" fmla="*/ 116 w 392"/>
                <a:gd name="T39" fmla="*/ 16 h 418"/>
                <a:gd name="T40" fmla="*/ 95 w 392"/>
                <a:gd name="T41" fmla="*/ 81 h 418"/>
                <a:gd name="T42" fmla="*/ 70 w 392"/>
                <a:gd name="T43" fmla="*/ 104 h 418"/>
                <a:gd name="T44" fmla="*/ 65 w 392"/>
                <a:gd name="T45" fmla="*/ 154 h 418"/>
                <a:gd name="T46" fmla="*/ 43 w 392"/>
                <a:gd name="T47" fmla="*/ 188 h 418"/>
                <a:gd name="T48" fmla="*/ 7 w 392"/>
                <a:gd name="T49" fmla="*/ 209 h 418"/>
                <a:gd name="T50" fmla="*/ 8 w 392"/>
                <a:gd name="T51" fmla="*/ 222 h 418"/>
                <a:gd name="T52" fmla="*/ 2 w 392"/>
                <a:gd name="T53" fmla="*/ 244 h 418"/>
                <a:gd name="T54" fmla="*/ 48 w 392"/>
                <a:gd name="T55" fmla="*/ 305 h 418"/>
                <a:gd name="T56" fmla="*/ 68 w 392"/>
                <a:gd name="T57" fmla="*/ 340 h 418"/>
                <a:gd name="T58" fmla="*/ 82 w 392"/>
                <a:gd name="T59" fmla="*/ 344 h 418"/>
                <a:gd name="T60" fmla="*/ 116 w 392"/>
                <a:gd name="T61" fmla="*/ 410 h 418"/>
                <a:gd name="T62" fmla="*/ 172 w 392"/>
                <a:gd name="T63" fmla="*/ 403 h 418"/>
                <a:gd name="T64" fmla="*/ 198 w 392"/>
                <a:gd name="T65" fmla="*/ 412 h 418"/>
                <a:gd name="T66" fmla="*/ 238 w 392"/>
                <a:gd name="T67" fmla="*/ 409 h 418"/>
                <a:gd name="T68" fmla="*/ 260 w 392"/>
                <a:gd name="T69" fmla="*/ 415 h 418"/>
                <a:gd name="T70" fmla="*/ 289 w 392"/>
                <a:gd name="T71" fmla="*/ 392 h 418"/>
                <a:gd name="T72" fmla="*/ 291 w 392"/>
                <a:gd name="T73" fmla="*/ 346 h 418"/>
                <a:gd name="T74" fmla="*/ 290 w 392"/>
                <a:gd name="T75" fmla="*/ 323 h 418"/>
                <a:gd name="T76" fmla="*/ 301 w 392"/>
                <a:gd name="T77" fmla="*/ 314 h 418"/>
                <a:gd name="T78" fmla="*/ 306 w 392"/>
                <a:gd name="T79" fmla="*/ 294 h 418"/>
                <a:gd name="T80" fmla="*/ 317 w 392"/>
                <a:gd name="T81" fmla="*/ 278 h 418"/>
                <a:gd name="T82" fmla="*/ 345 w 392"/>
                <a:gd name="T83" fmla="*/ 285 h 418"/>
                <a:gd name="T84" fmla="*/ 348 w 392"/>
                <a:gd name="T85" fmla="*/ 283 h 418"/>
                <a:gd name="T86" fmla="*/ 343 w 392"/>
                <a:gd name="T87" fmla="*/ 255 h 418"/>
                <a:gd name="T88" fmla="*/ 337 w 392"/>
                <a:gd name="T89" fmla="*/ 250 h 418"/>
                <a:gd name="T90" fmla="*/ 351 w 392"/>
                <a:gd name="T91" fmla="*/ 229 h 418"/>
                <a:gd name="T92" fmla="*/ 349 w 392"/>
                <a:gd name="T93" fmla="*/ 200 h 418"/>
                <a:gd name="T94" fmla="*/ 347 w 392"/>
                <a:gd name="T95" fmla="*/ 178 h 418"/>
                <a:gd name="T96" fmla="*/ 358 w 392"/>
                <a:gd name="T97" fmla="*/ 177 h 418"/>
                <a:gd name="T98" fmla="*/ 392 w 392"/>
                <a:gd name="T99" fmla="*/ 16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2" h="418">
                  <a:moveTo>
                    <a:pt x="392" y="136"/>
                  </a:moveTo>
                  <a:cubicBezTo>
                    <a:pt x="392" y="130"/>
                    <a:pt x="386" y="125"/>
                    <a:pt x="379" y="127"/>
                  </a:cubicBezTo>
                  <a:cubicBezTo>
                    <a:pt x="344" y="139"/>
                    <a:pt x="344" y="139"/>
                    <a:pt x="344" y="139"/>
                  </a:cubicBezTo>
                  <a:cubicBezTo>
                    <a:pt x="344" y="140"/>
                    <a:pt x="343" y="140"/>
                    <a:pt x="343" y="140"/>
                  </a:cubicBezTo>
                  <a:cubicBezTo>
                    <a:pt x="337" y="141"/>
                    <a:pt x="337" y="141"/>
                    <a:pt x="337" y="141"/>
                  </a:cubicBezTo>
                  <a:cubicBezTo>
                    <a:pt x="348" y="126"/>
                    <a:pt x="348" y="126"/>
                    <a:pt x="348" y="126"/>
                  </a:cubicBezTo>
                  <a:cubicBezTo>
                    <a:pt x="349" y="124"/>
                    <a:pt x="350" y="123"/>
                    <a:pt x="352" y="122"/>
                  </a:cubicBezTo>
                  <a:cubicBezTo>
                    <a:pt x="369" y="116"/>
                    <a:pt x="369" y="116"/>
                    <a:pt x="369" y="116"/>
                  </a:cubicBezTo>
                  <a:cubicBezTo>
                    <a:pt x="371" y="115"/>
                    <a:pt x="372" y="114"/>
                    <a:pt x="373" y="113"/>
                  </a:cubicBezTo>
                  <a:cubicBezTo>
                    <a:pt x="383" y="99"/>
                    <a:pt x="383" y="99"/>
                    <a:pt x="383" y="99"/>
                  </a:cubicBezTo>
                  <a:cubicBezTo>
                    <a:pt x="383" y="99"/>
                    <a:pt x="383" y="98"/>
                    <a:pt x="384" y="98"/>
                  </a:cubicBezTo>
                  <a:cubicBezTo>
                    <a:pt x="386" y="95"/>
                    <a:pt x="386" y="95"/>
                    <a:pt x="386" y="95"/>
                  </a:cubicBezTo>
                  <a:cubicBezTo>
                    <a:pt x="390" y="88"/>
                    <a:pt x="383" y="78"/>
                    <a:pt x="375" y="81"/>
                  </a:cubicBezTo>
                  <a:cubicBezTo>
                    <a:pt x="350" y="89"/>
                    <a:pt x="350" y="89"/>
                    <a:pt x="350" y="89"/>
                  </a:cubicBezTo>
                  <a:cubicBezTo>
                    <a:pt x="348" y="90"/>
                    <a:pt x="346" y="90"/>
                    <a:pt x="344" y="89"/>
                  </a:cubicBezTo>
                  <a:cubicBezTo>
                    <a:pt x="310" y="74"/>
                    <a:pt x="310" y="74"/>
                    <a:pt x="310" y="74"/>
                  </a:cubicBezTo>
                  <a:cubicBezTo>
                    <a:pt x="307" y="73"/>
                    <a:pt x="304" y="73"/>
                    <a:pt x="301" y="75"/>
                  </a:cubicBezTo>
                  <a:cubicBezTo>
                    <a:pt x="277" y="88"/>
                    <a:pt x="277" y="88"/>
                    <a:pt x="277" y="88"/>
                  </a:cubicBezTo>
                  <a:cubicBezTo>
                    <a:pt x="276" y="89"/>
                    <a:pt x="275" y="89"/>
                    <a:pt x="274" y="89"/>
                  </a:cubicBezTo>
                  <a:cubicBezTo>
                    <a:pt x="269" y="90"/>
                    <a:pt x="255" y="91"/>
                    <a:pt x="247" y="91"/>
                  </a:cubicBezTo>
                  <a:cubicBezTo>
                    <a:pt x="243" y="91"/>
                    <a:pt x="235" y="88"/>
                    <a:pt x="227" y="83"/>
                  </a:cubicBezTo>
                  <a:cubicBezTo>
                    <a:pt x="220" y="79"/>
                    <a:pt x="221" y="69"/>
                    <a:pt x="229" y="66"/>
                  </a:cubicBezTo>
                  <a:cubicBezTo>
                    <a:pt x="229" y="66"/>
                    <a:pt x="229" y="66"/>
                    <a:pt x="229" y="66"/>
                  </a:cubicBezTo>
                  <a:cubicBezTo>
                    <a:pt x="230" y="66"/>
                    <a:pt x="231" y="66"/>
                    <a:pt x="232" y="66"/>
                  </a:cubicBezTo>
                  <a:cubicBezTo>
                    <a:pt x="233" y="66"/>
                    <a:pt x="233" y="66"/>
                    <a:pt x="233" y="66"/>
                  </a:cubicBezTo>
                  <a:cubicBezTo>
                    <a:pt x="237" y="66"/>
                    <a:pt x="241" y="63"/>
                    <a:pt x="242" y="59"/>
                  </a:cubicBezTo>
                  <a:cubicBezTo>
                    <a:pt x="243" y="54"/>
                    <a:pt x="246" y="49"/>
                    <a:pt x="248" y="48"/>
                  </a:cubicBezTo>
                  <a:cubicBezTo>
                    <a:pt x="252" y="47"/>
                    <a:pt x="266" y="39"/>
                    <a:pt x="273" y="35"/>
                  </a:cubicBezTo>
                  <a:cubicBezTo>
                    <a:pt x="274" y="35"/>
                    <a:pt x="275" y="34"/>
                    <a:pt x="276" y="33"/>
                  </a:cubicBezTo>
                  <a:cubicBezTo>
                    <a:pt x="271" y="32"/>
                    <a:pt x="260" y="20"/>
                    <a:pt x="254" y="13"/>
                  </a:cubicBezTo>
                  <a:cubicBezTo>
                    <a:pt x="252" y="11"/>
                    <a:pt x="249" y="9"/>
                    <a:pt x="246" y="7"/>
                  </a:cubicBezTo>
                  <a:cubicBezTo>
                    <a:pt x="240" y="5"/>
                    <a:pt x="240" y="5"/>
                    <a:pt x="240" y="5"/>
                  </a:cubicBezTo>
                  <a:cubicBezTo>
                    <a:pt x="240" y="5"/>
                    <a:pt x="240" y="5"/>
                    <a:pt x="240" y="5"/>
                  </a:cubicBezTo>
                  <a:cubicBezTo>
                    <a:pt x="238" y="9"/>
                    <a:pt x="234" y="15"/>
                    <a:pt x="229" y="16"/>
                  </a:cubicBezTo>
                  <a:cubicBezTo>
                    <a:pt x="221" y="19"/>
                    <a:pt x="247" y="32"/>
                    <a:pt x="206" y="25"/>
                  </a:cubicBezTo>
                  <a:cubicBezTo>
                    <a:pt x="165" y="18"/>
                    <a:pt x="157" y="11"/>
                    <a:pt x="157" y="11"/>
                  </a:cubicBezTo>
                  <a:cubicBezTo>
                    <a:pt x="150" y="6"/>
                    <a:pt x="150" y="6"/>
                    <a:pt x="150" y="6"/>
                  </a:cubicBezTo>
                  <a:cubicBezTo>
                    <a:pt x="144" y="1"/>
                    <a:pt x="135" y="0"/>
                    <a:pt x="127" y="4"/>
                  </a:cubicBezTo>
                  <a:cubicBezTo>
                    <a:pt x="115" y="9"/>
                    <a:pt x="115" y="9"/>
                    <a:pt x="115" y="9"/>
                  </a:cubicBezTo>
                  <a:cubicBezTo>
                    <a:pt x="116" y="11"/>
                    <a:pt x="116" y="14"/>
                    <a:pt x="116" y="16"/>
                  </a:cubicBezTo>
                  <a:cubicBezTo>
                    <a:pt x="116" y="23"/>
                    <a:pt x="91" y="65"/>
                    <a:pt x="90" y="68"/>
                  </a:cubicBezTo>
                  <a:cubicBezTo>
                    <a:pt x="89" y="70"/>
                    <a:pt x="92" y="75"/>
                    <a:pt x="95" y="81"/>
                  </a:cubicBezTo>
                  <a:cubicBezTo>
                    <a:pt x="99" y="86"/>
                    <a:pt x="97" y="92"/>
                    <a:pt x="91" y="95"/>
                  </a:cubicBezTo>
                  <a:cubicBezTo>
                    <a:pt x="70" y="104"/>
                    <a:pt x="70" y="104"/>
                    <a:pt x="70" y="104"/>
                  </a:cubicBezTo>
                  <a:cubicBezTo>
                    <a:pt x="66" y="106"/>
                    <a:pt x="64" y="109"/>
                    <a:pt x="64" y="113"/>
                  </a:cubicBezTo>
                  <a:cubicBezTo>
                    <a:pt x="65" y="154"/>
                    <a:pt x="65" y="154"/>
                    <a:pt x="65" y="154"/>
                  </a:cubicBezTo>
                  <a:cubicBezTo>
                    <a:pt x="65" y="157"/>
                    <a:pt x="64" y="159"/>
                    <a:pt x="63" y="160"/>
                  </a:cubicBezTo>
                  <a:cubicBezTo>
                    <a:pt x="59" y="166"/>
                    <a:pt x="50" y="178"/>
                    <a:pt x="43" y="188"/>
                  </a:cubicBezTo>
                  <a:cubicBezTo>
                    <a:pt x="34" y="199"/>
                    <a:pt x="38" y="201"/>
                    <a:pt x="19" y="206"/>
                  </a:cubicBezTo>
                  <a:cubicBezTo>
                    <a:pt x="14" y="208"/>
                    <a:pt x="11" y="208"/>
                    <a:pt x="7" y="209"/>
                  </a:cubicBezTo>
                  <a:cubicBezTo>
                    <a:pt x="9" y="214"/>
                    <a:pt x="9" y="214"/>
                    <a:pt x="9" y="214"/>
                  </a:cubicBezTo>
                  <a:cubicBezTo>
                    <a:pt x="10" y="216"/>
                    <a:pt x="10" y="219"/>
                    <a:pt x="8" y="222"/>
                  </a:cubicBezTo>
                  <a:cubicBezTo>
                    <a:pt x="2" y="234"/>
                    <a:pt x="2" y="234"/>
                    <a:pt x="2" y="234"/>
                  </a:cubicBezTo>
                  <a:cubicBezTo>
                    <a:pt x="0" y="237"/>
                    <a:pt x="0" y="241"/>
                    <a:pt x="2" y="244"/>
                  </a:cubicBezTo>
                  <a:cubicBezTo>
                    <a:pt x="24" y="270"/>
                    <a:pt x="24" y="270"/>
                    <a:pt x="24" y="270"/>
                  </a:cubicBezTo>
                  <a:cubicBezTo>
                    <a:pt x="24" y="270"/>
                    <a:pt x="47" y="301"/>
                    <a:pt x="48" y="305"/>
                  </a:cubicBezTo>
                  <a:cubicBezTo>
                    <a:pt x="49" y="308"/>
                    <a:pt x="53" y="323"/>
                    <a:pt x="56" y="333"/>
                  </a:cubicBezTo>
                  <a:cubicBezTo>
                    <a:pt x="58" y="339"/>
                    <a:pt x="63" y="342"/>
                    <a:pt x="68" y="340"/>
                  </a:cubicBezTo>
                  <a:cubicBezTo>
                    <a:pt x="71" y="339"/>
                    <a:pt x="71" y="339"/>
                    <a:pt x="71" y="339"/>
                  </a:cubicBezTo>
                  <a:cubicBezTo>
                    <a:pt x="75" y="337"/>
                    <a:pt x="80" y="339"/>
                    <a:pt x="82" y="344"/>
                  </a:cubicBezTo>
                  <a:cubicBezTo>
                    <a:pt x="88" y="356"/>
                    <a:pt x="99" y="378"/>
                    <a:pt x="102" y="382"/>
                  </a:cubicBezTo>
                  <a:cubicBezTo>
                    <a:pt x="107" y="387"/>
                    <a:pt x="102" y="405"/>
                    <a:pt x="116" y="410"/>
                  </a:cubicBezTo>
                  <a:cubicBezTo>
                    <a:pt x="131" y="415"/>
                    <a:pt x="161" y="418"/>
                    <a:pt x="166" y="415"/>
                  </a:cubicBezTo>
                  <a:cubicBezTo>
                    <a:pt x="168" y="413"/>
                    <a:pt x="170" y="408"/>
                    <a:pt x="172" y="403"/>
                  </a:cubicBezTo>
                  <a:cubicBezTo>
                    <a:pt x="174" y="396"/>
                    <a:pt x="183" y="394"/>
                    <a:pt x="188" y="400"/>
                  </a:cubicBezTo>
                  <a:cubicBezTo>
                    <a:pt x="198" y="412"/>
                    <a:pt x="198" y="412"/>
                    <a:pt x="198" y="412"/>
                  </a:cubicBezTo>
                  <a:cubicBezTo>
                    <a:pt x="200" y="415"/>
                    <a:pt x="203" y="416"/>
                    <a:pt x="207" y="415"/>
                  </a:cubicBezTo>
                  <a:cubicBezTo>
                    <a:pt x="238" y="409"/>
                    <a:pt x="238" y="409"/>
                    <a:pt x="238" y="409"/>
                  </a:cubicBezTo>
                  <a:cubicBezTo>
                    <a:pt x="239" y="409"/>
                    <a:pt x="241" y="409"/>
                    <a:pt x="242" y="410"/>
                  </a:cubicBezTo>
                  <a:cubicBezTo>
                    <a:pt x="260" y="415"/>
                    <a:pt x="260" y="415"/>
                    <a:pt x="260" y="415"/>
                  </a:cubicBezTo>
                  <a:cubicBezTo>
                    <a:pt x="263" y="416"/>
                    <a:pt x="266" y="415"/>
                    <a:pt x="269" y="413"/>
                  </a:cubicBezTo>
                  <a:cubicBezTo>
                    <a:pt x="276" y="408"/>
                    <a:pt x="290" y="396"/>
                    <a:pt x="289" y="392"/>
                  </a:cubicBezTo>
                  <a:cubicBezTo>
                    <a:pt x="287" y="389"/>
                    <a:pt x="292" y="363"/>
                    <a:pt x="293" y="353"/>
                  </a:cubicBezTo>
                  <a:cubicBezTo>
                    <a:pt x="294" y="350"/>
                    <a:pt x="293" y="348"/>
                    <a:pt x="291" y="346"/>
                  </a:cubicBezTo>
                  <a:cubicBezTo>
                    <a:pt x="285" y="338"/>
                    <a:pt x="285" y="338"/>
                    <a:pt x="285" y="338"/>
                  </a:cubicBezTo>
                  <a:cubicBezTo>
                    <a:pt x="281" y="332"/>
                    <a:pt x="283" y="324"/>
                    <a:pt x="290" y="323"/>
                  </a:cubicBezTo>
                  <a:cubicBezTo>
                    <a:pt x="295" y="321"/>
                    <a:pt x="295" y="321"/>
                    <a:pt x="295" y="321"/>
                  </a:cubicBezTo>
                  <a:cubicBezTo>
                    <a:pt x="298" y="320"/>
                    <a:pt x="300" y="317"/>
                    <a:pt x="301" y="314"/>
                  </a:cubicBezTo>
                  <a:cubicBezTo>
                    <a:pt x="305" y="296"/>
                    <a:pt x="305" y="296"/>
                    <a:pt x="305" y="296"/>
                  </a:cubicBezTo>
                  <a:cubicBezTo>
                    <a:pt x="305" y="295"/>
                    <a:pt x="306" y="295"/>
                    <a:pt x="306" y="294"/>
                  </a:cubicBezTo>
                  <a:cubicBezTo>
                    <a:pt x="310" y="284"/>
                    <a:pt x="310" y="284"/>
                    <a:pt x="310" y="284"/>
                  </a:cubicBezTo>
                  <a:cubicBezTo>
                    <a:pt x="311" y="281"/>
                    <a:pt x="314" y="279"/>
                    <a:pt x="317" y="278"/>
                  </a:cubicBezTo>
                  <a:cubicBezTo>
                    <a:pt x="322" y="277"/>
                    <a:pt x="330" y="277"/>
                    <a:pt x="330" y="284"/>
                  </a:cubicBezTo>
                  <a:cubicBezTo>
                    <a:pt x="330" y="295"/>
                    <a:pt x="343" y="287"/>
                    <a:pt x="345" y="285"/>
                  </a:cubicBezTo>
                  <a:cubicBezTo>
                    <a:pt x="346" y="284"/>
                    <a:pt x="346" y="284"/>
                    <a:pt x="346" y="284"/>
                  </a:cubicBezTo>
                  <a:cubicBezTo>
                    <a:pt x="348" y="283"/>
                    <a:pt x="348" y="283"/>
                    <a:pt x="348" y="283"/>
                  </a:cubicBezTo>
                  <a:cubicBezTo>
                    <a:pt x="353" y="281"/>
                    <a:pt x="355" y="274"/>
                    <a:pt x="352" y="270"/>
                  </a:cubicBezTo>
                  <a:cubicBezTo>
                    <a:pt x="343" y="255"/>
                    <a:pt x="343" y="255"/>
                    <a:pt x="343" y="255"/>
                  </a:cubicBezTo>
                  <a:cubicBezTo>
                    <a:pt x="343" y="254"/>
                    <a:pt x="342" y="253"/>
                    <a:pt x="341" y="253"/>
                  </a:cubicBezTo>
                  <a:cubicBezTo>
                    <a:pt x="337" y="250"/>
                    <a:pt x="337" y="250"/>
                    <a:pt x="337" y="250"/>
                  </a:cubicBezTo>
                  <a:cubicBezTo>
                    <a:pt x="331" y="245"/>
                    <a:pt x="333" y="236"/>
                    <a:pt x="340" y="233"/>
                  </a:cubicBezTo>
                  <a:cubicBezTo>
                    <a:pt x="351" y="229"/>
                    <a:pt x="351" y="229"/>
                    <a:pt x="351" y="229"/>
                  </a:cubicBezTo>
                  <a:cubicBezTo>
                    <a:pt x="355" y="228"/>
                    <a:pt x="357" y="224"/>
                    <a:pt x="357" y="219"/>
                  </a:cubicBezTo>
                  <a:cubicBezTo>
                    <a:pt x="356" y="212"/>
                    <a:pt x="354" y="201"/>
                    <a:pt x="349" y="200"/>
                  </a:cubicBezTo>
                  <a:cubicBezTo>
                    <a:pt x="347" y="199"/>
                    <a:pt x="344" y="197"/>
                    <a:pt x="341" y="195"/>
                  </a:cubicBezTo>
                  <a:cubicBezTo>
                    <a:pt x="334" y="189"/>
                    <a:pt x="338" y="178"/>
                    <a:pt x="347" y="178"/>
                  </a:cubicBezTo>
                  <a:cubicBezTo>
                    <a:pt x="357" y="177"/>
                    <a:pt x="357" y="177"/>
                    <a:pt x="357" y="177"/>
                  </a:cubicBezTo>
                  <a:cubicBezTo>
                    <a:pt x="357" y="177"/>
                    <a:pt x="358" y="177"/>
                    <a:pt x="358" y="177"/>
                  </a:cubicBezTo>
                  <a:cubicBezTo>
                    <a:pt x="360" y="178"/>
                    <a:pt x="368" y="178"/>
                    <a:pt x="373" y="178"/>
                  </a:cubicBezTo>
                  <a:cubicBezTo>
                    <a:pt x="379" y="178"/>
                    <a:pt x="390" y="181"/>
                    <a:pt x="392" y="168"/>
                  </a:cubicBezTo>
                  <a:cubicBezTo>
                    <a:pt x="392" y="160"/>
                    <a:pt x="392" y="146"/>
                    <a:pt x="392" y="13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1" name="Freeform 39"/>
            <p:cNvSpPr>
              <a:spLocks/>
            </p:cNvSpPr>
            <p:nvPr/>
          </p:nvSpPr>
          <p:spPr bwMode="auto">
            <a:xfrm>
              <a:off x="5491163" y="3033713"/>
              <a:ext cx="466725" cy="285750"/>
            </a:xfrm>
            <a:custGeom>
              <a:avLst/>
              <a:gdLst>
                <a:gd name="T0" fmla="*/ 746 w 762"/>
                <a:gd name="T1" fmla="*/ 275 h 466"/>
                <a:gd name="T2" fmla="*/ 721 w 762"/>
                <a:gd name="T3" fmla="*/ 259 h 466"/>
                <a:gd name="T4" fmla="*/ 706 w 762"/>
                <a:gd name="T5" fmla="*/ 229 h 466"/>
                <a:gd name="T6" fmla="*/ 724 w 762"/>
                <a:gd name="T7" fmla="*/ 216 h 466"/>
                <a:gd name="T8" fmla="*/ 678 w 762"/>
                <a:gd name="T9" fmla="*/ 177 h 466"/>
                <a:gd name="T10" fmla="*/ 661 w 762"/>
                <a:gd name="T11" fmla="*/ 164 h 466"/>
                <a:gd name="T12" fmla="*/ 659 w 762"/>
                <a:gd name="T13" fmla="*/ 163 h 466"/>
                <a:gd name="T14" fmla="*/ 632 w 762"/>
                <a:gd name="T15" fmla="*/ 154 h 466"/>
                <a:gd name="T16" fmla="*/ 578 w 762"/>
                <a:gd name="T17" fmla="*/ 131 h 466"/>
                <a:gd name="T18" fmla="*/ 544 w 762"/>
                <a:gd name="T19" fmla="*/ 141 h 466"/>
                <a:gd name="T20" fmla="*/ 504 w 762"/>
                <a:gd name="T21" fmla="*/ 93 h 466"/>
                <a:gd name="T22" fmla="*/ 471 w 762"/>
                <a:gd name="T23" fmla="*/ 73 h 466"/>
                <a:gd name="T24" fmla="*/ 338 w 762"/>
                <a:gd name="T25" fmla="*/ 86 h 466"/>
                <a:gd name="T26" fmla="*/ 250 w 762"/>
                <a:gd name="T27" fmla="*/ 42 h 466"/>
                <a:gd name="T28" fmla="*/ 199 w 762"/>
                <a:gd name="T29" fmla="*/ 4 h 466"/>
                <a:gd name="T30" fmla="*/ 188 w 762"/>
                <a:gd name="T31" fmla="*/ 0 h 466"/>
                <a:gd name="T32" fmla="*/ 174 w 762"/>
                <a:gd name="T33" fmla="*/ 0 h 466"/>
                <a:gd name="T34" fmla="*/ 110 w 762"/>
                <a:gd name="T35" fmla="*/ 39 h 466"/>
                <a:gd name="T36" fmla="*/ 164 w 762"/>
                <a:gd name="T37" fmla="*/ 59 h 466"/>
                <a:gd name="T38" fmla="*/ 99 w 762"/>
                <a:gd name="T39" fmla="*/ 100 h 466"/>
                <a:gd name="T40" fmla="*/ 114 w 762"/>
                <a:gd name="T41" fmla="*/ 175 h 466"/>
                <a:gd name="T42" fmla="*/ 120 w 762"/>
                <a:gd name="T43" fmla="*/ 197 h 466"/>
                <a:gd name="T44" fmla="*/ 167 w 762"/>
                <a:gd name="T45" fmla="*/ 222 h 466"/>
                <a:gd name="T46" fmla="*/ 165 w 762"/>
                <a:gd name="T47" fmla="*/ 268 h 466"/>
                <a:gd name="T48" fmla="*/ 117 w 762"/>
                <a:gd name="T49" fmla="*/ 283 h 466"/>
                <a:gd name="T50" fmla="*/ 60 w 762"/>
                <a:gd name="T51" fmla="*/ 304 h 466"/>
                <a:gd name="T52" fmla="*/ 7 w 762"/>
                <a:gd name="T53" fmla="*/ 315 h 466"/>
                <a:gd name="T54" fmla="*/ 24 w 762"/>
                <a:gd name="T55" fmla="*/ 365 h 466"/>
                <a:gd name="T56" fmla="*/ 30 w 762"/>
                <a:gd name="T57" fmla="*/ 401 h 466"/>
                <a:gd name="T58" fmla="*/ 43 w 762"/>
                <a:gd name="T59" fmla="*/ 429 h 466"/>
                <a:gd name="T60" fmla="*/ 114 w 762"/>
                <a:gd name="T61" fmla="*/ 426 h 466"/>
                <a:gd name="T62" fmla="*/ 175 w 762"/>
                <a:gd name="T63" fmla="*/ 382 h 466"/>
                <a:gd name="T64" fmla="*/ 214 w 762"/>
                <a:gd name="T65" fmla="*/ 370 h 466"/>
                <a:gd name="T66" fmla="*/ 251 w 762"/>
                <a:gd name="T67" fmla="*/ 344 h 466"/>
                <a:gd name="T68" fmla="*/ 338 w 762"/>
                <a:gd name="T69" fmla="*/ 364 h 466"/>
                <a:gd name="T70" fmla="*/ 381 w 762"/>
                <a:gd name="T71" fmla="*/ 388 h 466"/>
                <a:gd name="T72" fmla="*/ 443 w 762"/>
                <a:gd name="T73" fmla="*/ 367 h 466"/>
                <a:gd name="T74" fmla="*/ 441 w 762"/>
                <a:gd name="T75" fmla="*/ 388 h 466"/>
                <a:gd name="T76" fmla="*/ 505 w 762"/>
                <a:gd name="T77" fmla="*/ 349 h 466"/>
                <a:gd name="T78" fmla="*/ 511 w 762"/>
                <a:gd name="T79" fmla="*/ 412 h 466"/>
                <a:gd name="T80" fmla="*/ 566 w 762"/>
                <a:gd name="T81" fmla="*/ 427 h 466"/>
                <a:gd name="T82" fmla="*/ 627 w 762"/>
                <a:gd name="T83" fmla="*/ 389 h 466"/>
                <a:gd name="T84" fmla="*/ 662 w 762"/>
                <a:gd name="T85" fmla="*/ 353 h 466"/>
                <a:gd name="T86" fmla="*/ 695 w 762"/>
                <a:gd name="T87" fmla="*/ 330 h 466"/>
                <a:gd name="T88" fmla="*/ 753 w 762"/>
                <a:gd name="T89" fmla="*/ 334 h 466"/>
                <a:gd name="T90" fmla="*/ 755 w 762"/>
                <a:gd name="T91" fmla="*/ 31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2" h="466">
                  <a:moveTo>
                    <a:pt x="755" y="313"/>
                  </a:moveTo>
                  <a:cubicBezTo>
                    <a:pt x="753" y="299"/>
                    <a:pt x="748" y="283"/>
                    <a:pt x="746" y="275"/>
                  </a:cubicBezTo>
                  <a:cubicBezTo>
                    <a:pt x="745" y="272"/>
                    <a:pt x="743" y="270"/>
                    <a:pt x="740" y="269"/>
                  </a:cubicBezTo>
                  <a:cubicBezTo>
                    <a:pt x="736" y="267"/>
                    <a:pt x="730" y="264"/>
                    <a:pt x="721" y="259"/>
                  </a:cubicBezTo>
                  <a:cubicBezTo>
                    <a:pt x="713" y="254"/>
                    <a:pt x="707" y="247"/>
                    <a:pt x="704" y="242"/>
                  </a:cubicBezTo>
                  <a:cubicBezTo>
                    <a:pt x="701" y="238"/>
                    <a:pt x="702" y="232"/>
                    <a:pt x="706" y="229"/>
                  </a:cubicBezTo>
                  <a:cubicBezTo>
                    <a:pt x="724" y="216"/>
                    <a:pt x="724" y="216"/>
                    <a:pt x="724" y="216"/>
                  </a:cubicBezTo>
                  <a:cubicBezTo>
                    <a:pt x="724" y="216"/>
                    <a:pt x="724" y="216"/>
                    <a:pt x="724" y="216"/>
                  </a:cubicBezTo>
                  <a:cubicBezTo>
                    <a:pt x="727" y="214"/>
                    <a:pt x="749" y="201"/>
                    <a:pt x="730" y="193"/>
                  </a:cubicBezTo>
                  <a:cubicBezTo>
                    <a:pt x="713" y="186"/>
                    <a:pt x="685" y="179"/>
                    <a:pt x="678" y="177"/>
                  </a:cubicBezTo>
                  <a:cubicBezTo>
                    <a:pt x="677" y="176"/>
                    <a:pt x="676" y="176"/>
                    <a:pt x="675" y="175"/>
                  </a:cubicBezTo>
                  <a:cubicBezTo>
                    <a:pt x="661" y="164"/>
                    <a:pt x="661" y="164"/>
                    <a:pt x="661" y="164"/>
                  </a:cubicBezTo>
                  <a:cubicBezTo>
                    <a:pt x="660" y="164"/>
                    <a:pt x="660" y="164"/>
                    <a:pt x="659" y="163"/>
                  </a:cubicBezTo>
                  <a:cubicBezTo>
                    <a:pt x="659" y="163"/>
                    <a:pt x="659" y="163"/>
                    <a:pt x="659" y="163"/>
                  </a:cubicBezTo>
                  <a:cubicBezTo>
                    <a:pt x="658" y="166"/>
                    <a:pt x="654" y="162"/>
                    <a:pt x="651" y="157"/>
                  </a:cubicBezTo>
                  <a:cubicBezTo>
                    <a:pt x="646" y="151"/>
                    <a:pt x="638" y="150"/>
                    <a:pt x="632" y="154"/>
                  </a:cubicBezTo>
                  <a:cubicBezTo>
                    <a:pt x="631" y="155"/>
                    <a:pt x="629" y="155"/>
                    <a:pt x="627" y="155"/>
                  </a:cubicBezTo>
                  <a:cubicBezTo>
                    <a:pt x="621" y="155"/>
                    <a:pt x="592" y="139"/>
                    <a:pt x="578" y="131"/>
                  </a:cubicBezTo>
                  <a:cubicBezTo>
                    <a:pt x="574" y="128"/>
                    <a:pt x="568" y="128"/>
                    <a:pt x="564" y="131"/>
                  </a:cubicBezTo>
                  <a:cubicBezTo>
                    <a:pt x="557" y="135"/>
                    <a:pt x="546" y="141"/>
                    <a:pt x="544" y="141"/>
                  </a:cubicBezTo>
                  <a:cubicBezTo>
                    <a:pt x="540" y="141"/>
                    <a:pt x="512" y="136"/>
                    <a:pt x="511" y="128"/>
                  </a:cubicBezTo>
                  <a:cubicBezTo>
                    <a:pt x="510" y="120"/>
                    <a:pt x="518" y="107"/>
                    <a:pt x="504" y="93"/>
                  </a:cubicBezTo>
                  <a:cubicBezTo>
                    <a:pt x="497" y="86"/>
                    <a:pt x="490" y="80"/>
                    <a:pt x="485" y="76"/>
                  </a:cubicBezTo>
                  <a:cubicBezTo>
                    <a:pt x="482" y="72"/>
                    <a:pt x="476" y="71"/>
                    <a:pt x="471" y="73"/>
                  </a:cubicBezTo>
                  <a:cubicBezTo>
                    <a:pt x="460" y="77"/>
                    <a:pt x="441" y="83"/>
                    <a:pt x="426" y="86"/>
                  </a:cubicBezTo>
                  <a:cubicBezTo>
                    <a:pt x="403" y="91"/>
                    <a:pt x="351" y="91"/>
                    <a:pt x="338" y="86"/>
                  </a:cubicBezTo>
                  <a:cubicBezTo>
                    <a:pt x="325" y="82"/>
                    <a:pt x="318" y="84"/>
                    <a:pt x="296" y="71"/>
                  </a:cubicBezTo>
                  <a:cubicBezTo>
                    <a:pt x="274" y="58"/>
                    <a:pt x="260" y="51"/>
                    <a:pt x="250" y="42"/>
                  </a:cubicBezTo>
                  <a:cubicBezTo>
                    <a:pt x="245" y="37"/>
                    <a:pt x="230" y="20"/>
                    <a:pt x="216" y="4"/>
                  </a:cubicBezTo>
                  <a:cubicBezTo>
                    <a:pt x="211" y="7"/>
                    <a:pt x="205" y="8"/>
                    <a:pt x="199" y="4"/>
                  </a:cubicBezTo>
                  <a:cubicBezTo>
                    <a:pt x="196" y="2"/>
                    <a:pt x="196" y="2"/>
                    <a:pt x="196" y="2"/>
                  </a:cubicBezTo>
                  <a:cubicBezTo>
                    <a:pt x="194" y="1"/>
                    <a:pt x="191" y="0"/>
                    <a:pt x="188" y="0"/>
                  </a:cubicBezTo>
                  <a:cubicBezTo>
                    <a:pt x="175" y="0"/>
                    <a:pt x="175" y="0"/>
                    <a:pt x="175" y="0"/>
                  </a:cubicBezTo>
                  <a:cubicBezTo>
                    <a:pt x="175" y="0"/>
                    <a:pt x="174" y="0"/>
                    <a:pt x="174" y="0"/>
                  </a:cubicBezTo>
                  <a:cubicBezTo>
                    <a:pt x="167" y="0"/>
                    <a:pt x="99" y="5"/>
                    <a:pt x="96" y="5"/>
                  </a:cubicBezTo>
                  <a:cubicBezTo>
                    <a:pt x="93" y="5"/>
                    <a:pt x="91" y="28"/>
                    <a:pt x="110" y="39"/>
                  </a:cubicBezTo>
                  <a:cubicBezTo>
                    <a:pt x="129" y="50"/>
                    <a:pt x="137" y="52"/>
                    <a:pt x="153" y="52"/>
                  </a:cubicBezTo>
                  <a:cubicBezTo>
                    <a:pt x="158" y="52"/>
                    <a:pt x="162" y="55"/>
                    <a:pt x="164" y="59"/>
                  </a:cubicBezTo>
                  <a:cubicBezTo>
                    <a:pt x="169" y="68"/>
                    <a:pt x="163" y="79"/>
                    <a:pt x="154" y="81"/>
                  </a:cubicBezTo>
                  <a:cubicBezTo>
                    <a:pt x="134" y="87"/>
                    <a:pt x="100" y="97"/>
                    <a:pt x="99" y="100"/>
                  </a:cubicBezTo>
                  <a:cubicBezTo>
                    <a:pt x="98" y="103"/>
                    <a:pt x="99" y="116"/>
                    <a:pt x="104" y="125"/>
                  </a:cubicBezTo>
                  <a:cubicBezTo>
                    <a:pt x="109" y="134"/>
                    <a:pt x="115" y="153"/>
                    <a:pt x="114" y="175"/>
                  </a:cubicBezTo>
                  <a:cubicBezTo>
                    <a:pt x="114" y="179"/>
                    <a:pt x="113" y="182"/>
                    <a:pt x="111" y="183"/>
                  </a:cubicBezTo>
                  <a:cubicBezTo>
                    <a:pt x="120" y="197"/>
                    <a:pt x="120" y="197"/>
                    <a:pt x="120" y="197"/>
                  </a:cubicBezTo>
                  <a:cubicBezTo>
                    <a:pt x="135" y="192"/>
                    <a:pt x="135" y="192"/>
                    <a:pt x="135" y="192"/>
                  </a:cubicBezTo>
                  <a:cubicBezTo>
                    <a:pt x="167" y="222"/>
                    <a:pt x="167" y="222"/>
                    <a:pt x="167" y="222"/>
                  </a:cubicBezTo>
                  <a:cubicBezTo>
                    <a:pt x="167" y="245"/>
                    <a:pt x="167" y="245"/>
                    <a:pt x="167" y="245"/>
                  </a:cubicBezTo>
                  <a:cubicBezTo>
                    <a:pt x="165" y="268"/>
                    <a:pt x="165" y="268"/>
                    <a:pt x="165" y="268"/>
                  </a:cubicBezTo>
                  <a:cubicBezTo>
                    <a:pt x="165" y="268"/>
                    <a:pt x="144" y="260"/>
                    <a:pt x="142" y="256"/>
                  </a:cubicBezTo>
                  <a:cubicBezTo>
                    <a:pt x="141" y="252"/>
                    <a:pt x="123" y="278"/>
                    <a:pt x="117" y="283"/>
                  </a:cubicBezTo>
                  <a:cubicBezTo>
                    <a:pt x="110" y="288"/>
                    <a:pt x="99" y="307"/>
                    <a:pt x="97" y="308"/>
                  </a:cubicBezTo>
                  <a:cubicBezTo>
                    <a:pt x="95" y="308"/>
                    <a:pt x="67" y="304"/>
                    <a:pt x="60" y="304"/>
                  </a:cubicBezTo>
                  <a:cubicBezTo>
                    <a:pt x="53" y="304"/>
                    <a:pt x="43" y="310"/>
                    <a:pt x="40" y="310"/>
                  </a:cubicBezTo>
                  <a:cubicBezTo>
                    <a:pt x="37" y="310"/>
                    <a:pt x="11" y="314"/>
                    <a:pt x="7" y="315"/>
                  </a:cubicBezTo>
                  <a:cubicBezTo>
                    <a:pt x="3" y="316"/>
                    <a:pt x="0" y="324"/>
                    <a:pt x="2" y="330"/>
                  </a:cubicBezTo>
                  <a:cubicBezTo>
                    <a:pt x="4" y="335"/>
                    <a:pt x="25" y="362"/>
                    <a:pt x="24" y="365"/>
                  </a:cubicBezTo>
                  <a:cubicBezTo>
                    <a:pt x="24" y="366"/>
                    <a:pt x="22" y="368"/>
                    <a:pt x="19" y="371"/>
                  </a:cubicBezTo>
                  <a:cubicBezTo>
                    <a:pt x="10" y="382"/>
                    <a:pt x="16" y="399"/>
                    <a:pt x="30" y="401"/>
                  </a:cubicBezTo>
                  <a:cubicBezTo>
                    <a:pt x="31" y="401"/>
                    <a:pt x="31" y="401"/>
                    <a:pt x="32" y="401"/>
                  </a:cubicBezTo>
                  <a:cubicBezTo>
                    <a:pt x="41" y="401"/>
                    <a:pt x="43" y="426"/>
                    <a:pt x="43" y="429"/>
                  </a:cubicBezTo>
                  <a:cubicBezTo>
                    <a:pt x="43" y="432"/>
                    <a:pt x="90" y="466"/>
                    <a:pt x="90" y="466"/>
                  </a:cubicBezTo>
                  <a:cubicBezTo>
                    <a:pt x="90" y="466"/>
                    <a:pt x="110" y="438"/>
                    <a:pt x="114" y="426"/>
                  </a:cubicBezTo>
                  <a:cubicBezTo>
                    <a:pt x="118" y="414"/>
                    <a:pt x="138" y="411"/>
                    <a:pt x="142" y="408"/>
                  </a:cubicBezTo>
                  <a:cubicBezTo>
                    <a:pt x="147" y="404"/>
                    <a:pt x="175" y="382"/>
                    <a:pt x="175" y="382"/>
                  </a:cubicBezTo>
                  <a:cubicBezTo>
                    <a:pt x="175" y="382"/>
                    <a:pt x="207" y="399"/>
                    <a:pt x="209" y="398"/>
                  </a:cubicBezTo>
                  <a:cubicBezTo>
                    <a:pt x="212" y="396"/>
                    <a:pt x="215" y="380"/>
                    <a:pt x="214" y="370"/>
                  </a:cubicBezTo>
                  <a:cubicBezTo>
                    <a:pt x="213" y="360"/>
                    <a:pt x="212" y="353"/>
                    <a:pt x="209" y="344"/>
                  </a:cubicBezTo>
                  <a:cubicBezTo>
                    <a:pt x="207" y="334"/>
                    <a:pt x="249" y="344"/>
                    <a:pt x="251" y="344"/>
                  </a:cubicBezTo>
                  <a:cubicBezTo>
                    <a:pt x="253" y="343"/>
                    <a:pt x="299" y="354"/>
                    <a:pt x="301" y="355"/>
                  </a:cubicBezTo>
                  <a:cubicBezTo>
                    <a:pt x="303" y="356"/>
                    <a:pt x="334" y="364"/>
                    <a:pt x="338" y="364"/>
                  </a:cubicBezTo>
                  <a:cubicBezTo>
                    <a:pt x="342" y="365"/>
                    <a:pt x="356" y="377"/>
                    <a:pt x="364" y="384"/>
                  </a:cubicBezTo>
                  <a:cubicBezTo>
                    <a:pt x="372" y="392"/>
                    <a:pt x="373" y="388"/>
                    <a:pt x="381" y="388"/>
                  </a:cubicBezTo>
                  <a:cubicBezTo>
                    <a:pt x="390" y="389"/>
                    <a:pt x="409" y="388"/>
                    <a:pt x="423" y="383"/>
                  </a:cubicBezTo>
                  <a:cubicBezTo>
                    <a:pt x="438" y="378"/>
                    <a:pt x="432" y="378"/>
                    <a:pt x="443" y="367"/>
                  </a:cubicBezTo>
                  <a:cubicBezTo>
                    <a:pt x="453" y="356"/>
                    <a:pt x="470" y="359"/>
                    <a:pt x="470" y="359"/>
                  </a:cubicBezTo>
                  <a:cubicBezTo>
                    <a:pt x="470" y="359"/>
                    <a:pt x="467" y="371"/>
                    <a:pt x="441" y="388"/>
                  </a:cubicBezTo>
                  <a:cubicBezTo>
                    <a:pt x="416" y="406"/>
                    <a:pt x="465" y="394"/>
                    <a:pt x="467" y="392"/>
                  </a:cubicBezTo>
                  <a:cubicBezTo>
                    <a:pt x="470" y="389"/>
                    <a:pt x="505" y="349"/>
                    <a:pt x="505" y="349"/>
                  </a:cubicBezTo>
                  <a:cubicBezTo>
                    <a:pt x="505" y="349"/>
                    <a:pt x="520" y="386"/>
                    <a:pt x="520" y="388"/>
                  </a:cubicBezTo>
                  <a:cubicBezTo>
                    <a:pt x="520" y="390"/>
                    <a:pt x="511" y="412"/>
                    <a:pt x="511" y="412"/>
                  </a:cubicBezTo>
                  <a:cubicBezTo>
                    <a:pt x="511" y="412"/>
                    <a:pt x="537" y="433"/>
                    <a:pt x="543" y="435"/>
                  </a:cubicBezTo>
                  <a:cubicBezTo>
                    <a:pt x="550" y="437"/>
                    <a:pt x="562" y="430"/>
                    <a:pt x="566" y="427"/>
                  </a:cubicBezTo>
                  <a:cubicBezTo>
                    <a:pt x="570" y="424"/>
                    <a:pt x="593" y="402"/>
                    <a:pt x="597" y="400"/>
                  </a:cubicBezTo>
                  <a:cubicBezTo>
                    <a:pt x="601" y="397"/>
                    <a:pt x="625" y="395"/>
                    <a:pt x="627" y="389"/>
                  </a:cubicBezTo>
                  <a:cubicBezTo>
                    <a:pt x="628" y="383"/>
                    <a:pt x="655" y="372"/>
                    <a:pt x="659" y="370"/>
                  </a:cubicBezTo>
                  <a:cubicBezTo>
                    <a:pt x="664" y="369"/>
                    <a:pt x="662" y="356"/>
                    <a:pt x="662" y="353"/>
                  </a:cubicBezTo>
                  <a:cubicBezTo>
                    <a:pt x="662" y="350"/>
                    <a:pt x="687" y="353"/>
                    <a:pt x="687" y="353"/>
                  </a:cubicBezTo>
                  <a:cubicBezTo>
                    <a:pt x="695" y="330"/>
                    <a:pt x="695" y="330"/>
                    <a:pt x="695" y="330"/>
                  </a:cubicBezTo>
                  <a:cubicBezTo>
                    <a:pt x="695" y="330"/>
                    <a:pt x="728" y="342"/>
                    <a:pt x="736" y="344"/>
                  </a:cubicBezTo>
                  <a:cubicBezTo>
                    <a:pt x="744" y="346"/>
                    <a:pt x="753" y="334"/>
                    <a:pt x="753" y="334"/>
                  </a:cubicBezTo>
                  <a:cubicBezTo>
                    <a:pt x="762" y="322"/>
                    <a:pt x="762" y="322"/>
                    <a:pt x="762" y="322"/>
                  </a:cubicBezTo>
                  <a:cubicBezTo>
                    <a:pt x="759" y="321"/>
                    <a:pt x="756" y="319"/>
                    <a:pt x="755" y="3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2" name="Freeform 40"/>
            <p:cNvSpPr>
              <a:spLocks/>
            </p:cNvSpPr>
            <p:nvPr/>
          </p:nvSpPr>
          <p:spPr bwMode="auto">
            <a:xfrm>
              <a:off x="5480051" y="3119438"/>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3" name="Line 41"/>
            <p:cNvSpPr>
              <a:spLocks noChangeShapeType="1"/>
            </p:cNvSpPr>
            <p:nvPr/>
          </p:nvSpPr>
          <p:spPr bwMode="auto">
            <a:xfrm>
              <a:off x="5480051" y="31194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4" name="Line 42"/>
            <p:cNvSpPr>
              <a:spLocks noChangeShapeType="1"/>
            </p:cNvSpPr>
            <p:nvPr/>
          </p:nvSpPr>
          <p:spPr bwMode="auto">
            <a:xfrm>
              <a:off x="5480051" y="31194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5" name="Freeform 43"/>
            <p:cNvSpPr>
              <a:spLocks/>
            </p:cNvSpPr>
            <p:nvPr/>
          </p:nvSpPr>
          <p:spPr bwMode="auto">
            <a:xfrm>
              <a:off x="5480051" y="3119438"/>
              <a:ext cx="0" cy="1588"/>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6" name="Freeform 44"/>
            <p:cNvSpPr>
              <a:spLocks/>
            </p:cNvSpPr>
            <p:nvPr/>
          </p:nvSpPr>
          <p:spPr bwMode="auto">
            <a:xfrm>
              <a:off x="5561013" y="3144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7" name="Freeform 45"/>
            <p:cNvSpPr>
              <a:spLocks/>
            </p:cNvSpPr>
            <p:nvPr/>
          </p:nvSpPr>
          <p:spPr bwMode="auto">
            <a:xfrm>
              <a:off x="5559426" y="31464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8" name="Freeform 46"/>
            <p:cNvSpPr>
              <a:spLocks/>
            </p:cNvSpPr>
            <p:nvPr/>
          </p:nvSpPr>
          <p:spPr bwMode="auto">
            <a:xfrm>
              <a:off x="5308601" y="3116263"/>
              <a:ext cx="285750" cy="268288"/>
            </a:xfrm>
            <a:custGeom>
              <a:avLst/>
              <a:gdLst>
                <a:gd name="T0" fmla="*/ 396 w 466"/>
                <a:gd name="T1" fmla="*/ 349 h 437"/>
                <a:gd name="T2" fmla="*/ 389 w 466"/>
                <a:gd name="T3" fmla="*/ 331 h 437"/>
                <a:gd name="T4" fmla="*/ 331 w 466"/>
                <a:gd name="T5" fmla="*/ 266 h 437"/>
                <a:gd name="T6" fmla="*/ 318 w 466"/>
                <a:gd name="T7" fmla="*/ 236 h 437"/>
                <a:gd name="T8" fmla="*/ 301 w 466"/>
                <a:gd name="T9" fmla="*/ 195 h 437"/>
                <a:gd name="T10" fmla="*/ 339 w 466"/>
                <a:gd name="T11" fmla="*/ 175 h 437"/>
                <a:gd name="T12" fmla="*/ 396 w 466"/>
                <a:gd name="T13" fmla="*/ 173 h 437"/>
                <a:gd name="T14" fmla="*/ 441 w 466"/>
                <a:gd name="T15" fmla="*/ 121 h 437"/>
                <a:gd name="T16" fmla="*/ 466 w 466"/>
                <a:gd name="T17" fmla="*/ 110 h 437"/>
                <a:gd name="T18" fmla="*/ 434 w 466"/>
                <a:gd name="T19" fmla="*/ 57 h 437"/>
                <a:gd name="T20" fmla="*/ 410 w 466"/>
                <a:gd name="T21" fmla="*/ 48 h 437"/>
                <a:gd name="T22" fmla="*/ 379 w 466"/>
                <a:gd name="T23" fmla="*/ 33 h 437"/>
                <a:gd name="T24" fmla="*/ 308 w 466"/>
                <a:gd name="T25" fmla="*/ 3 h 437"/>
                <a:gd name="T26" fmla="*/ 282 w 466"/>
                <a:gd name="T27" fmla="*/ 7 h 437"/>
                <a:gd name="T28" fmla="*/ 288 w 466"/>
                <a:gd name="T29" fmla="*/ 16 h 437"/>
                <a:gd name="T30" fmla="*/ 301 w 466"/>
                <a:gd name="T31" fmla="*/ 62 h 437"/>
                <a:gd name="T32" fmla="*/ 265 w 466"/>
                <a:gd name="T33" fmla="*/ 130 h 437"/>
                <a:gd name="T34" fmla="*/ 244 w 466"/>
                <a:gd name="T35" fmla="*/ 155 h 437"/>
                <a:gd name="T36" fmla="*/ 209 w 466"/>
                <a:gd name="T37" fmla="*/ 177 h 437"/>
                <a:gd name="T38" fmla="*/ 164 w 466"/>
                <a:gd name="T39" fmla="*/ 245 h 437"/>
                <a:gd name="T40" fmla="*/ 108 w 466"/>
                <a:gd name="T41" fmla="*/ 218 h 437"/>
                <a:gd name="T42" fmla="*/ 85 w 466"/>
                <a:gd name="T43" fmla="*/ 223 h 437"/>
                <a:gd name="T44" fmla="*/ 45 w 466"/>
                <a:gd name="T45" fmla="*/ 204 h 437"/>
                <a:gd name="T46" fmla="*/ 44 w 466"/>
                <a:gd name="T47" fmla="*/ 243 h 437"/>
                <a:gd name="T48" fmla="*/ 11 w 466"/>
                <a:gd name="T49" fmla="*/ 280 h 437"/>
                <a:gd name="T50" fmla="*/ 30 w 466"/>
                <a:gd name="T51" fmla="*/ 329 h 437"/>
                <a:gd name="T52" fmla="*/ 62 w 466"/>
                <a:gd name="T53" fmla="*/ 354 h 437"/>
                <a:gd name="T54" fmla="*/ 99 w 466"/>
                <a:gd name="T55" fmla="*/ 362 h 437"/>
                <a:gd name="T56" fmla="*/ 123 w 466"/>
                <a:gd name="T57" fmla="*/ 408 h 437"/>
                <a:gd name="T58" fmla="*/ 154 w 466"/>
                <a:gd name="T59" fmla="*/ 412 h 437"/>
                <a:gd name="T60" fmla="*/ 162 w 466"/>
                <a:gd name="T61" fmla="*/ 400 h 437"/>
                <a:gd name="T62" fmla="*/ 182 w 466"/>
                <a:gd name="T63" fmla="*/ 366 h 437"/>
                <a:gd name="T64" fmla="*/ 217 w 466"/>
                <a:gd name="T65" fmla="*/ 372 h 437"/>
                <a:gd name="T66" fmla="*/ 217 w 466"/>
                <a:gd name="T67" fmla="*/ 351 h 437"/>
                <a:gd name="T68" fmla="*/ 224 w 466"/>
                <a:gd name="T69" fmla="*/ 328 h 437"/>
                <a:gd name="T70" fmla="*/ 234 w 466"/>
                <a:gd name="T71" fmla="*/ 332 h 437"/>
                <a:gd name="T72" fmla="*/ 267 w 466"/>
                <a:gd name="T73" fmla="*/ 351 h 437"/>
                <a:gd name="T74" fmla="*/ 282 w 466"/>
                <a:gd name="T75" fmla="*/ 344 h 437"/>
                <a:gd name="T76" fmla="*/ 301 w 466"/>
                <a:gd name="T77" fmla="*/ 347 h 437"/>
                <a:gd name="T78" fmla="*/ 322 w 466"/>
                <a:gd name="T79" fmla="*/ 387 h 437"/>
                <a:gd name="T80" fmla="*/ 315 w 466"/>
                <a:gd name="T81" fmla="*/ 394 h 437"/>
                <a:gd name="T82" fmla="*/ 325 w 466"/>
                <a:gd name="T83" fmla="*/ 404 h 437"/>
                <a:gd name="T84" fmla="*/ 348 w 466"/>
                <a:gd name="T85" fmla="*/ 414 h 437"/>
                <a:gd name="T86" fmla="*/ 396 w 466"/>
                <a:gd name="T87" fmla="*/ 432 h 437"/>
                <a:gd name="T88" fmla="*/ 400 w 466"/>
                <a:gd name="T89" fmla="*/ 378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6" h="437">
                  <a:moveTo>
                    <a:pt x="396" y="350"/>
                  </a:moveTo>
                  <a:cubicBezTo>
                    <a:pt x="396" y="349"/>
                    <a:pt x="396" y="349"/>
                    <a:pt x="396" y="349"/>
                  </a:cubicBezTo>
                  <a:cubicBezTo>
                    <a:pt x="396" y="321"/>
                    <a:pt x="396" y="321"/>
                    <a:pt x="396" y="321"/>
                  </a:cubicBezTo>
                  <a:cubicBezTo>
                    <a:pt x="392" y="327"/>
                    <a:pt x="389" y="331"/>
                    <a:pt x="389" y="331"/>
                  </a:cubicBezTo>
                  <a:cubicBezTo>
                    <a:pt x="389" y="331"/>
                    <a:pt x="342" y="297"/>
                    <a:pt x="342" y="294"/>
                  </a:cubicBezTo>
                  <a:cubicBezTo>
                    <a:pt x="342" y="291"/>
                    <a:pt x="340" y="266"/>
                    <a:pt x="331" y="266"/>
                  </a:cubicBezTo>
                  <a:cubicBezTo>
                    <a:pt x="330" y="266"/>
                    <a:pt x="330" y="266"/>
                    <a:pt x="329" y="266"/>
                  </a:cubicBezTo>
                  <a:cubicBezTo>
                    <a:pt x="315" y="264"/>
                    <a:pt x="309" y="247"/>
                    <a:pt x="318" y="236"/>
                  </a:cubicBezTo>
                  <a:cubicBezTo>
                    <a:pt x="321" y="233"/>
                    <a:pt x="323" y="231"/>
                    <a:pt x="323" y="230"/>
                  </a:cubicBezTo>
                  <a:cubicBezTo>
                    <a:pt x="324" y="227"/>
                    <a:pt x="303" y="200"/>
                    <a:pt x="301" y="195"/>
                  </a:cubicBezTo>
                  <a:cubicBezTo>
                    <a:pt x="299" y="189"/>
                    <a:pt x="302" y="181"/>
                    <a:pt x="306" y="180"/>
                  </a:cubicBezTo>
                  <a:cubicBezTo>
                    <a:pt x="310" y="179"/>
                    <a:pt x="336" y="175"/>
                    <a:pt x="339" y="175"/>
                  </a:cubicBezTo>
                  <a:cubicBezTo>
                    <a:pt x="342" y="175"/>
                    <a:pt x="352" y="169"/>
                    <a:pt x="359" y="169"/>
                  </a:cubicBezTo>
                  <a:cubicBezTo>
                    <a:pt x="366" y="169"/>
                    <a:pt x="394" y="173"/>
                    <a:pt x="396" y="173"/>
                  </a:cubicBezTo>
                  <a:cubicBezTo>
                    <a:pt x="398" y="172"/>
                    <a:pt x="409" y="153"/>
                    <a:pt x="416" y="148"/>
                  </a:cubicBezTo>
                  <a:cubicBezTo>
                    <a:pt x="422" y="143"/>
                    <a:pt x="440" y="117"/>
                    <a:pt x="441" y="121"/>
                  </a:cubicBezTo>
                  <a:cubicBezTo>
                    <a:pt x="443" y="125"/>
                    <a:pt x="464" y="133"/>
                    <a:pt x="464" y="133"/>
                  </a:cubicBezTo>
                  <a:cubicBezTo>
                    <a:pt x="466" y="110"/>
                    <a:pt x="466" y="110"/>
                    <a:pt x="466" y="110"/>
                  </a:cubicBezTo>
                  <a:cubicBezTo>
                    <a:pt x="466" y="87"/>
                    <a:pt x="466" y="87"/>
                    <a:pt x="466" y="87"/>
                  </a:cubicBezTo>
                  <a:cubicBezTo>
                    <a:pt x="434" y="57"/>
                    <a:pt x="434" y="57"/>
                    <a:pt x="434" y="57"/>
                  </a:cubicBezTo>
                  <a:cubicBezTo>
                    <a:pt x="419" y="62"/>
                    <a:pt x="419" y="62"/>
                    <a:pt x="419" y="62"/>
                  </a:cubicBezTo>
                  <a:cubicBezTo>
                    <a:pt x="410" y="48"/>
                    <a:pt x="410" y="48"/>
                    <a:pt x="410" y="48"/>
                  </a:cubicBezTo>
                  <a:cubicBezTo>
                    <a:pt x="410" y="48"/>
                    <a:pt x="410" y="48"/>
                    <a:pt x="410" y="48"/>
                  </a:cubicBezTo>
                  <a:cubicBezTo>
                    <a:pt x="403" y="53"/>
                    <a:pt x="385" y="35"/>
                    <a:pt x="379" y="33"/>
                  </a:cubicBezTo>
                  <a:cubicBezTo>
                    <a:pt x="371" y="31"/>
                    <a:pt x="349" y="22"/>
                    <a:pt x="346" y="23"/>
                  </a:cubicBezTo>
                  <a:cubicBezTo>
                    <a:pt x="344" y="24"/>
                    <a:pt x="320" y="10"/>
                    <a:pt x="308" y="3"/>
                  </a:cubicBezTo>
                  <a:cubicBezTo>
                    <a:pt x="304" y="1"/>
                    <a:pt x="299" y="0"/>
                    <a:pt x="294" y="2"/>
                  </a:cubicBezTo>
                  <a:cubicBezTo>
                    <a:pt x="282" y="7"/>
                    <a:pt x="282" y="7"/>
                    <a:pt x="282" y="7"/>
                  </a:cubicBezTo>
                  <a:cubicBezTo>
                    <a:pt x="282" y="10"/>
                    <a:pt x="284" y="12"/>
                    <a:pt x="286" y="13"/>
                  </a:cubicBezTo>
                  <a:cubicBezTo>
                    <a:pt x="286" y="14"/>
                    <a:pt x="287" y="15"/>
                    <a:pt x="288" y="16"/>
                  </a:cubicBezTo>
                  <a:cubicBezTo>
                    <a:pt x="308" y="45"/>
                    <a:pt x="308" y="45"/>
                    <a:pt x="308" y="45"/>
                  </a:cubicBezTo>
                  <a:cubicBezTo>
                    <a:pt x="308" y="45"/>
                    <a:pt x="314" y="53"/>
                    <a:pt x="301" y="62"/>
                  </a:cubicBezTo>
                  <a:cubicBezTo>
                    <a:pt x="288" y="72"/>
                    <a:pt x="276" y="81"/>
                    <a:pt x="272" y="83"/>
                  </a:cubicBezTo>
                  <a:cubicBezTo>
                    <a:pt x="269" y="85"/>
                    <a:pt x="266" y="122"/>
                    <a:pt x="265" y="130"/>
                  </a:cubicBezTo>
                  <a:cubicBezTo>
                    <a:pt x="265" y="131"/>
                    <a:pt x="264" y="132"/>
                    <a:pt x="264" y="133"/>
                  </a:cubicBezTo>
                  <a:cubicBezTo>
                    <a:pt x="262" y="139"/>
                    <a:pt x="253" y="156"/>
                    <a:pt x="244" y="155"/>
                  </a:cubicBezTo>
                  <a:cubicBezTo>
                    <a:pt x="233" y="152"/>
                    <a:pt x="229" y="143"/>
                    <a:pt x="226" y="148"/>
                  </a:cubicBezTo>
                  <a:cubicBezTo>
                    <a:pt x="223" y="154"/>
                    <a:pt x="215" y="162"/>
                    <a:pt x="209" y="177"/>
                  </a:cubicBezTo>
                  <a:cubicBezTo>
                    <a:pt x="202" y="191"/>
                    <a:pt x="187" y="216"/>
                    <a:pt x="184" y="226"/>
                  </a:cubicBezTo>
                  <a:cubicBezTo>
                    <a:pt x="182" y="236"/>
                    <a:pt x="175" y="246"/>
                    <a:pt x="164" y="245"/>
                  </a:cubicBezTo>
                  <a:cubicBezTo>
                    <a:pt x="155" y="244"/>
                    <a:pt x="131" y="227"/>
                    <a:pt x="120" y="218"/>
                  </a:cubicBezTo>
                  <a:cubicBezTo>
                    <a:pt x="117" y="216"/>
                    <a:pt x="112" y="216"/>
                    <a:pt x="108" y="218"/>
                  </a:cubicBezTo>
                  <a:cubicBezTo>
                    <a:pt x="98" y="224"/>
                    <a:pt x="98" y="224"/>
                    <a:pt x="98" y="224"/>
                  </a:cubicBezTo>
                  <a:cubicBezTo>
                    <a:pt x="94" y="226"/>
                    <a:pt x="89" y="226"/>
                    <a:pt x="85" y="223"/>
                  </a:cubicBezTo>
                  <a:cubicBezTo>
                    <a:pt x="80" y="218"/>
                    <a:pt x="73" y="212"/>
                    <a:pt x="68" y="212"/>
                  </a:cubicBezTo>
                  <a:cubicBezTo>
                    <a:pt x="60" y="211"/>
                    <a:pt x="45" y="197"/>
                    <a:pt x="45" y="204"/>
                  </a:cubicBezTo>
                  <a:cubicBezTo>
                    <a:pt x="45" y="209"/>
                    <a:pt x="42" y="224"/>
                    <a:pt x="41" y="233"/>
                  </a:cubicBezTo>
                  <a:cubicBezTo>
                    <a:pt x="40" y="236"/>
                    <a:pt x="41" y="240"/>
                    <a:pt x="44" y="243"/>
                  </a:cubicBezTo>
                  <a:cubicBezTo>
                    <a:pt x="47" y="246"/>
                    <a:pt x="50" y="249"/>
                    <a:pt x="47" y="252"/>
                  </a:cubicBezTo>
                  <a:cubicBezTo>
                    <a:pt x="43" y="258"/>
                    <a:pt x="11" y="277"/>
                    <a:pt x="11" y="280"/>
                  </a:cubicBezTo>
                  <a:cubicBezTo>
                    <a:pt x="11" y="283"/>
                    <a:pt x="0" y="294"/>
                    <a:pt x="10" y="306"/>
                  </a:cubicBezTo>
                  <a:cubicBezTo>
                    <a:pt x="20" y="318"/>
                    <a:pt x="22" y="325"/>
                    <a:pt x="30" y="329"/>
                  </a:cubicBezTo>
                  <a:cubicBezTo>
                    <a:pt x="37" y="334"/>
                    <a:pt x="46" y="341"/>
                    <a:pt x="51" y="346"/>
                  </a:cubicBezTo>
                  <a:cubicBezTo>
                    <a:pt x="55" y="350"/>
                    <a:pt x="58" y="353"/>
                    <a:pt x="62" y="354"/>
                  </a:cubicBezTo>
                  <a:cubicBezTo>
                    <a:pt x="64" y="355"/>
                    <a:pt x="87" y="359"/>
                    <a:pt x="94" y="361"/>
                  </a:cubicBezTo>
                  <a:cubicBezTo>
                    <a:pt x="96" y="361"/>
                    <a:pt x="97" y="362"/>
                    <a:pt x="99" y="362"/>
                  </a:cubicBezTo>
                  <a:cubicBezTo>
                    <a:pt x="104" y="366"/>
                    <a:pt x="116" y="375"/>
                    <a:pt x="118" y="383"/>
                  </a:cubicBezTo>
                  <a:cubicBezTo>
                    <a:pt x="120" y="393"/>
                    <a:pt x="130" y="408"/>
                    <a:pt x="123" y="408"/>
                  </a:cubicBezTo>
                  <a:cubicBezTo>
                    <a:pt x="124" y="408"/>
                    <a:pt x="124" y="408"/>
                    <a:pt x="124" y="408"/>
                  </a:cubicBezTo>
                  <a:cubicBezTo>
                    <a:pt x="154" y="412"/>
                    <a:pt x="154" y="412"/>
                    <a:pt x="154" y="412"/>
                  </a:cubicBezTo>
                  <a:cubicBezTo>
                    <a:pt x="155" y="412"/>
                    <a:pt x="157" y="411"/>
                    <a:pt x="158" y="410"/>
                  </a:cubicBezTo>
                  <a:cubicBezTo>
                    <a:pt x="161" y="407"/>
                    <a:pt x="164" y="402"/>
                    <a:pt x="162" y="400"/>
                  </a:cubicBezTo>
                  <a:cubicBezTo>
                    <a:pt x="158" y="396"/>
                    <a:pt x="162" y="383"/>
                    <a:pt x="162" y="378"/>
                  </a:cubicBezTo>
                  <a:cubicBezTo>
                    <a:pt x="162" y="374"/>
                    <a:pt x="177" y="366"/>
                    <a:pt x="182" y="366"/>
                  </a:cubicBezTo>
                  <a:cubicBezTo>
                    <a:pt x="187" y="366"/>
                    <a:pt x="187" y="373"/>
                    <a:pt x="191" y="374"/>
                  </a:cubicBezTo>
                  <a:cubicBezTo>
                    <a:pt x="194" y="376"/>
                    <a:pt x="213" y="374"/>
                    <a:pt x="217" y="372"/>
                  </a:cubicBezTo>
                  <a:cubicBezTo>
                    <a:pt x="220" y="369"/>
                    <a:pt x="217" y="355"/>
                    <a:pt x="217" y="352"/>
                  </a:cubicBezTo>
                  <a:cubicBezTo>
                    <a:pt x="217" y="351"/>
                    <a:pt x="217" y="351"/>
                    <a:pt x="217" y="351"/>
                  </a:cubicBezTo>
                  <a:cubicBezTo>
                    <a:pt x="217" y="334"/>
                    <a:pt x="217" y="334"/>
                    <a:pt x="217" y="334"/>
                  </a:cubicBezTo>
                  <a:cubicBezTo>
                    <a:pt x="217" y="330"/>
                    <a:pt x="220" y="327"/>
                    <a:pt x="224" y="328"/>
                  </a:cubicBezTo>
                  <a:cubicBezTo>
                    <a:pt x="233" y="331"/>
                    <a:pt x="233" y="331"/>
                    <a:pt x="233" y="331"/>
                  </a:cubicBezTo>
                  <a:cubicBezTo>
                    <a:pt x="233" y="331"/>
                    <a:pt x="234" y="332"/>
                    <a:pt x="234" y="332"/>
                  </a:cubicBezTo>
                  <a:cubicBezTo>
                    <a:pt x="261" y="350"/>
                    <a:pt x="261" y="350"/>
                    <a:pt x="261" y="350"/>
                  </a:cubicBezTo>
                  <a:cubicBezTo>
                    <a:pt x="263" y="351"/>
                    <a:pt x="265" y="352"/>
                    <a:pt x="267" y="351"/>
                  </a:cubicBezTo>
                  <a:cubicBezTo>
                    <a:pt x="280" y="344"/>
                    <a:pt x="280" y="344"/>
                    <a:pt x="280" y="344"/>
                  </a:cubicBezTo>
                  <a:cubicBezTo>
                    <a:pt x="280" y="344"/>
                    <a:pt x="281" y="344"/>
                    <a:pt x="282" y="344"/>
                  </a:cubicBezTo>
                  <a:cubicBezTo>
                    <a:pt x="296" y="343"/>
                    <a:pt x="296" y="343"/>
                    <a:pt x="296" y="343"/>
                  </a:cubicBezTo>
                  <a:cubicBezTo>
                    <a:pt x="298" y="343"/>
                    <a:pt x="301" y="344"/>
                    <a:pt x="301" y="347"/>
                  </a:cubicBezTo>
                  <a:cubicBezTo>
                    <a:pt x="303" y="351"/>
                    <a:pt x="305" y="357"/>
                    <a:pt x="310" y="361"/>
                  </a:cubicBezTo>
                  <a:cubicBezTo>
                    <a:pt x="317" y="368"/>
                    <a:pt x="316" y="372"/>
                    <a:pt x="322" y="387"/>
                  </a:cubicBezTo>
                  <a:cubicBezTo>
                    <a:pt x="323" y="388"/>
                    <a:pt x="324" y="390"/>
                    <a:pt x="324" y="391"/>
                  </a:cubicBezTo>
                  <a:cubicBezTo>
                    <a:pt x="315" y="394"/>
                    <a:pt x="315" y="394"/>
                    <a:pt x="315" y="394"/>
                  </a:cubicBezTo>
                  <a:cubicBezTo>
                    <a:pt x="323" y="402"/>
                    <a:pt x="323" y="402"/>
                    <a:pt x="323" y="402"/>
                  </a:cubicBezTo>
                  <a:cubicBezTo>
                    <a:pt x="323" y="403"/>
                    <a:pt x="324" y="403"/>
                    <a:pt x="325" y="404"/>
                  </a:cubicBezTo>
                  <a:cubicBezTo>
                    <a:pt x="345" y="411"/>
                    <a:pt x="345" y="411"/>
                    <a:pt x="345" y="411"/>
                  </a:cubicBezTo>
                  <a:cubicBezTo>
                    <a:pt x="347" y="412"/>
                    <a:pt x="348" y="413"/>
                    <a:pt x="348" y="414"/>
                  </a:cubicBezTo>
                  <a:cubicBezTo>
                    <a:pt x="351" y="420"/>
                    <a:pt x="357" y="434"/>
                    <a:pt x="360" y="432"/>
                  </a:cubicBezTo>
                  <a:cubicBezTo>
                    <a:pt x="363" y="429"/>
                    <a:pt x="383" y="437"/>
                    <a:pt x="396" y="432"/>
                  </a:cubicBezTo>
                  <a:cubicBezTo>
                    <a:pt x="409" y="427"/>
                    <a:pt x="406" y="409"/>
                    <a:pt x="408" y="400"/>
                  </a:cubicBezTo>
                  <a:cubicBezTo>
                    <a:pt x="410" y="392"/>
                    <a:pt x="402" y="381"/>
                    <a:pt x="400" y="378"/>
                  </a:cubicBezTo>
                  <a:cubicBezTo>
                    <a:pt x="399" y="376"/>
                    <a:pt x="396" y="352"/>
                    <a:pt x="396" y="3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9" name="Freeform 47"/>
            <p:cNvSpPr>
              <a:spLocks/>
            </p:cNvSpPr>
            <p:nvPr/>
          </p:nvSpPr>
          <p:spPr bwMode="auto">
            <a:xfrm>
              <a:off x="5381626" y="33543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0" name="Freeform 48"/>
            <p:cNvSpPr>
              <a:spLocks/>
            </p:cNvSpPr>
            <p:nvPr/>
          </p:nvSpPr>
          <p:spPr bwMode="auto">
            <a:xfrm>
              <a:off x="5207001" y="3317875"/>
              <a:ext cx="377825" cy="317500"/>
            </a:xfrm>
            <a:custGeom>
              <a:avLst/>
              <a:gdLst>
                <a:gd name="T0" fmla="*/ 554 w 616"/>
                <a:gd name="T1" fmla="*/ 232 h 518"/>
                <a:gd name="T2" fmla="*/ 538 w 616"/>
                <a:gd name="T3" fmla="*/ 211 h 518"/>
                <a:gd name="T4" fmla="*/ 554 w 616"/>
                <a:gd name="T5" fmla="*/ 196 h 518"/>
                <a:gd name="T6" fmla="*/ 576 w 616"/>
                <a:gd name="T7" fmla="*/ 149 h 518"/>
                <a:gd name="T8" fmla="*/ 560 w 616"/>
                <a:gd name="T9" fmla="*/ 105 h 518"/>
                <a:gd name="T10" fmla="*/ 512 w 616"/>
                <a:gd name="T11" fmla="*/ 87 h 518"/>
                <a:gd name="T12" fmla="*/ 489 w 616"/>
                <a:gd name="T13" fmla="*/ 77 h 518"/>
                <a:gd name="T14" fmla="*/ 479 w 616"/>
                <a:gd name="T15" fmla="*/ 67 h 518"/>
                <a:gd name="T16" fmla="*/ 486 w 616"/>
                <a:gd name="T17" fmla="*/ 60 h 518"/>
                <a:gd name="T18" fmla="*/ 465 w 616"/>
                <a:gd name="T19" fmla="*/ 20 h 518"/>
                <a:gd name="T20" fmla="*/ 446 w 616"/>
                <a:gd name="T21" fmla="*/ 17 h 518"/>
                <a:gd name="T22" fmla="*/ 431 w 616"/>
                <a:gd name="T23" fmla="*/ 24 h 518"/>
                <a:gd name="T24" fmla="*/ 398 w 616"/>
                <a:gd name="T25" fmla="*/ 5 h 518"/>
                <a:gd name="T26" fmla="*/ 388 w 616"/>
                <a:gd name="T27" fmla="*/ 1 h 518"/>
                <a:gd name="T28" fmla="*/ 381 w 616"/>
                <a:gd name="T29" fmla="*/ 24 h 518"/>
                <a:gd name="T30" fmla="*/ 381 w 616"/>
                <a:gd name="T31" fmla="*/ 45 h 518"/>
                <a:gd name="T32" fmla="*/ 346 w 616"/>
                <a:gd name="T33" fmla="*/ 39 h 518"/>
                <a:gd name="T34" fmla="*/ 326 w 616"/>
                <a:gd name="T35" fmla="*/ 73 h 518"/>
                <a:gd name="T36" fmla="*/ 318 w 616"/>
                <a:gd name="T37" fmla="*/ 85 h 518"/>
                <a:gd name="T38" fmla="*/ 287 w 616"/>
                <a:gd name="T39" fmla="*/ 81 h 518"/>
                <a:gd name="T40" fmla="*/ 287 w 616"/>
                <a:gd name="T41" fmla="*/ 81 h 518"/>
                <a:gd name="T42" fmla="*/ 250 w 616"/>
                <a:gd name="T43" fmla="*/ 74 h 518"/>
                <a:gd name="T44" fmla="*/ 224 w 616"/>
                <a:gd name="T45" fmla="*/ 88 h 518"/>
                <a:gd name="T46" fmla="*/ 234 w 616"/>
                <a:gd name="T47" fmla="*/ 115 h 518"/>
                <a:gd name="T48" fmla="*/ 278 w 616"/>
                <a:gd name="T49" fmla="*/ 159 h 518"/>
                <a:gd name="T50" fmla="*/ 200 w 616"/>
                <a:gd name="T51" fmla="*/ 184 h 518"/>
                <a:gd name="T52" fmla="*/ 179 w 616"/>
                <a:gd name="T53" fmla="*/ 162 h 518"/>
                <a:gd name="T54" fmla="*/ 167 w 616"/>
                <a:gd name="T55" fmla="*/ 203 h 518"/>
                <a:gd name="T56" fmla="*/ 81 w 616"/>
                <a:gd name="T57" fmla="*/ 222 h 518"/>
                <a:gd name="T58" fmla="*/ 35 w 616"/>
                <a:gd name="T59" fmla="*/ 228 h 518"/>
                <a:gd name="T60" fmla="*/ 6 w 616"/>
                <a:gd name="T61" fmla="*/ 263 h 518"/>
                <a:gd name="T62" fmla="*/ 54 w 616"/>
                <a:gd name="T63" fmla="*/ 314 h 518"/>
                <a:gd name="T64" fmla="*/ 118 w 616"/>
                <a:gd name="T65" fmla="*/ 320 h 518"/>
                <a:gd name="T66" fmla="*/ 95 w 616"/>
                <a:gd name="T67" fmla="*/ 400 h 518"/>
                <a:gd name="T68" fmla="*/ 123 w 616"/>
                <a:gd name="T69" fmla="*/ 445 h 518"/>
                <a:gd name="T70" fmla="*/ 120 w 616"/>
                <a:gd name="T71" fmla="*/ 503 h 518"/>
                <a:gd name="T72" fmla="*/ 171 w 616"/>
                <a:gd name="T73" fmla="*/ 494 h 518"/>
                <a:gd name="T74" fmla="*/ 223 w 616"/>
                <a:gd name="T75" fmla="*/ 504 h 518"/>
                <a:gd name="T76" fmla="*/ 283 w 616"/>
                <a:gd name="T77" fmla="*/ 481 h 518"/>
                <a:gd name="T78" fmla="*/ 307 w 616"/>
                <a:gd name="T79" fmla="*/ 471 h 518"/>
                <a:gd name="T80" fmla="*/ 347 w 616"/>
                <a:gd name="T81" fmla="*/ 433 h 518"/>
                <a:gd name="T82" fmla="*/ 423 w 616"/>
                <a:gd name="T83" fmla="*/ 442 h 518"/>
                <a:gd name="T84" fmla="*/ 455 w 616"/>
                <a:gd name="T85" fmla="*/ 446 h 518"/>
                <a:gd name="T86" fmla="*/ 541 w 616"/>
                <a:gd name="T87" fmla="*/ 418 h 518"/>
                <a:gd name="T88" fmla="*/ 587 w 616"/>
                <a:gd name="T89" fmla="*/ 337 h 518"/>
                <a:gd name="T90" fmla="*/ 583 w 616"/>
                <a:gd name="T91" fmla="*/ 314 h 518"/>
                <a:gd name="T92" fmla="*/ 580 w 616"/>
                <a:gd name="T93" fmla="*/ 283 h 518"/>
                <a:gd name="T94" fmla="*/ 605 w 616"/>
                <a:gd name="T95" fmla="*/ 254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6" h="518">
                  <a:moveTo>
                    <a:pt x="596" y="223"/>
                  </a:moveTo>
                  <a:cubicBezTo>
                    <a:pt x="585" y="223"/>
                    <a:pt x="568" y="228"/>
                    <a:pt x="554" y="232"/>
                  </a:cubicBezTo>
                  <a:cubicBezTo>
                    <a:pt x="542" y="235"/>
                    <a:pt x="532" y="223"/>
                    <a:pt x="538" y="212"/>
                  </a:cubicBezTo>
                  <a:cubicBezTo>
                    <a:pt x="538" y="211"/>
                    <a:pt x="538" y="211"/>
                    <a:pt x="538" y="211"/>
                  </a:cubicBezTo>
                  <a:cubicBezTo>
                    <a:pt x="539" y="209"/>
                    <a:pt x="541" y="207"/>
                    <a:pt x="543" y="206"/>
                  </a:cubicBezTo>
                  <a:cubicBezTo>
                    <a:pt x="545" y="205"/>
                    <a:pt x="548" y="202"/>
                    <a:pt x="554" y="196"/>
                  </a:cubicBezTo>
                  <a:cubicBezTo>
                    <a:pt x="567" y="183"/>
                    <a:pt x="588" y="174"/>
                    <a:pt x="587" y="167"/>
                  </a:cubicBezTo>
                  <a:cubicBezTo>
                    <a:pt x="586" y="162"/>
                    <a:pt x="579" y="152"/>
                    <a:pt x="576" y="149"/>
                  </a:cubicBezTo>
                  <a:cubicBezTo>
                    <a:pt x="575" y="148"/>
                    <a:pt x="575" y="146"/>
                    <a:pt x="574" y="145"/>
                  </a:cubicBezTo>
                  <a:cubicBezTo>
                    <a:pt x="560" y="105"/>
                    <a:pt x="560" y="105"/>
                    <a:pt x="560" y="105"/>
                  </a:cubicBezTo>
                  <a:cubicBezTo>
                    <a:pt x="547" y="110"/>
                    <a:pt x="527" y="102"/>
                    <a:pt x="524" y="105"/>
                  </a:cubicBezTo>
                  <a:cubicBezTo>
                    <a:pt x="521" y="107"/>
                    <a:pt x="515" y="93"/>
                    <a:pt x="512" y="87"/>
                  </a:cubicBezTo>
                  <a:cubicBezTo>
                    <a:pt x="512" y="86"/>
                    <a:pt x="511" y="85"/>
                    <a:pt x="509" y="84"/>
                  </a:cubicBezTo>
                  <a:cubicBezTo>
                    <a:pt x="489" y="77"/>
                    <a:pt x="489" y="77"/>
                    <a:pt x="489" y="77"/>
                  </a:cubicBezTo>
                  <a:cubicBezTo>
                    <a:pt x="488" y="76"/>
                    <a:pt x="487" y="76"/>
                    <a:pt x="487" y="75"/>
                  </a:cubicBezTo>
                  <a:cubicBezTo>
                    <a:pt x="479" y="67"/>
                    <a:pt x="479" y="67"/>
                    <a:pt x="479" y="67"/>
                  </a:cubicBezTo>
                  <a:cubicBezTo>
                    <a:pt x="488" y="64"/>
                    <a:pt x="488" y="64"/>
                    <a:pt x="488" y="64"/>
                  </a:cubicBezTo>
                  <a:cubicBezTo>
                    <a:pt x="488" y="63"/>
                    <a:pt x="487" y="61"/>
                    <a:pt x="486" y="60"/>
                  </a:cubicBezTo>
                  <a:cubicBezTo>
                    <a:pt x="480" y="45"/>
                    <a:pt x="481" y="41"/>
                    <a:pt x="474" y="34"/>
                  </a:cubicBezTo>
                  <a:cubicBezTo>
                    <a:pt x="469" y="30"/>
                    <a:pt x="467" y="24"/>
                    <a:pt x="465" y="20"/>
                  </a:cubicBezTo>
                  <a:cubicBezTo>
                    <a:pt x="465" y="17"/>
                    <a:pt x="462" y="16"/>
                    <a:pt x="460" y="16"/>
                  </a:cubicBezTo>
                  <a:cubicBezTo>
                    <a:pt x="446" y="17"/>
                    <a:pt x="446" y="17"/>
                    <a:pt x="446" y="17"/>
                  </a:cubicBezTo>
                  <a:cubicBezTo>
                    <a:pt x="445" y="17"/>
                    <a:pt x="444" y="17"/>
                    <a:pt x="444" y="17"/>
                  </a:cubicBezTo>
                  <a:cubicBezTo>
                    <a:pt x="431" y="24"/>
                    <a:pt x="431" y="24"/>
                    <a:pt x="431" y="24"/>
                  </a:cubicBezTo>
                  <a:cubicBezTo>
                    <a:pt x="429" y="25"/>
                    <a:pt x="427" y="24"/>
                    <a:pt x="425" y="23"/>
                  </a:cubicBezTo>
                  <a:cubicBezTo>
                    <a:pt x="398" y="5"/>
                    <a:pt x="398" y="5"/>
                    <a:pt x="398" y="5"/>
                  </a:cubicBezTo>
                  <a:cubicBezTo>
                    <a:pt x="398" y="5"/>
                    <a:pt x="397" y="4"/>
                    <a:pt x="397" y="4"/>
                  </a:cubicBezTo>
                  <a:cubicBezTo>
                    <a:pt x="388" y="1"/>
                    <a:pt x="388" y="1"/>
                    <a:pt x="388" y="1"/>
                  </a:cubicBezTo>
                  <a:cubicBezTo>
                    <a:pt x="384" y="0"/>
                    <a:pt x="381" y="3"/>
                    <a:pt x="381" y="7"/>
                  </a:cubicBezTo>
                  <a:cubicBezTo>
                    <a:pt x="381" y="24"/>
                    <a:pt x="381" y="24"/>
                    <a:pt x="381" y="24"/>
                  </a:cubicBezTo>
                  <a:cubicBezTo>
                    <a:pt x="381" y="24"/>
                    <a:pt x="381" y="24"/>
                    <a:pt x="381" y="25"/>
                  </a:cubicBezTo>
                  <a:cubicBezTo>
                    <a:pt x="381" y="28"/>
                    <a:pt x="384" y="42"/>
                    <a:pt x="381" y="45"/>
                  </a:cubicBezTo>
                  <a:cubicBezTo>
                    <a:pt x="377" y="47"/>
                    <a:pt x="358" y="49"/>
                    <a:pt x="355" y="47"/>
                  </a:cubicBezTo>
                  <a:cubicBezTo>
                    <a:pt x="351" y="46"/>
                    <a:pt x="351" y="39"/>
                    <a:pt x="346" y="39"/>
                  </a:cubicBezTo>
                  <a:cubicBezTo>
                    <a:pt x="341" y="39"/>
                    <a:pt x="326" y="47"/>
                    <a:pt x="326" y="51"/>
                  </a:cubicBezTo>
                  <a:cubicBezTo>
                    <a:pt x="326" y="56"/>
                    <a:pt x="322" y="69"/>
                    <a:pt x="326" y="73"/>
                  </a:cubicBezTo>
                  <a:cubicBezTo>
                    <a:pt x="328" y="75"/>
                    <a:pt x="325" y="80"/>
                    <a:pt x="322" y="83"/>
                  </a:cubicBezTo>
                  <a:cubicBezTo>
                    <a:pt x="321" y="84"/>
                    <a:pt x="319" y="85"/>
                    <a:pt x="318" y="85"/>
                  </a:cubicBezTo>
                  <a:cubicBezTo>
                    <a:pt x="288" y="81"/>
                    <a:pt x="288" y="81"/>
                    <a:pt x="288" y="81"/>
                  </a:cubicBezTo>
                  <a:cubicBezTo>
                    <a:pt x="288" y="81"/>
                    <a:pt x="288" y="81"/>
                    <a:pt x="287" y="81"/>
                  </a:cubicBezTo>
                  <a:cubicBezTo>
                    <a:pt x="287" y="81"/>
                    <a:pt x="287" y="81"/>
                    <a:pt x="287" y="81"/>
                  </a:cubicBezTo>
                  <a:cubicBezTo>
                    <a:pt x="287" y="81"/>
                    <a:pt x="287" y="81"/>
                    <a:pt x="287" y="81"/>
                  </a:cubicBezTo>
                  <a:cubicBezTo>
                    <a:pt x="281" y="81"/>
                    <a:pt x="263" y="76"/>
                    <a:pt x="256" y="74"/>
                  </a:cubicBezTo>
                  <a:cubicBezTo>
                    <a:pt x="254" y="74"/>
                    <a:pt x="252" y="74"/>
                    <a:pt x="250" y="74"/>
                  </a:cubicBezTo>
                  <a:cubicBezTo>
                    <a:pt x="232" y="80"/>
                    <a:pt x="232" y="80"/>
                    <a:pt x="232" y="80"/>
                  </a:cubicBezTo>
                  <a:cubicBezTo>
                    <a:pt x="228" y="81"/>
                    <a:pt x="225" y="84"/>
                    <a:pt x="224" y="88"/>
                  </a:cubicBezTo>
                  <a:cubicBezTo>
                    <a:pt x="223" y="93"/>
                    <a:pt x="223" y="98"/>
                    <a:pt x="224" y="102"/>
                  </a:cubicBezTo>
                  <a:cubicBezTo>
                    <a:pt x="228" y="110"/>
                    <a:pt x="228" y="113"/>
                    <a:pt x="234" y="115"/>
                  </a:cubicBezTo>
                  <a:cubicBezTo>
                    <a:pt x="241" y="117"/>
                    <a:pt x="264" y="125"/>
                    <a:pt x="267" y="131"/>
                  </a:cubicBezTo>
                  <a:cubicBezTo>
                    <a:pt x="271" y="136"/>
                    <a:pt x="282" y="153"/>
                    <a:pt x="278" y="159"/>
                  </a:cubicBezTo>
                  <a:cubicBezTo>
                    <a:pt x="275" y="166"/>
                    <a:pt x="244" y="177"/>
                    <a:pt x="232" y="180"/>
                  </a:cubicBezTo>
                  <a:cubicBezTo>
                    <a:pt x="220" y="183"/>
                    <a:pt x="205" y="186"/>
                    <a:pt x="200" y="184"/>
                  </a:cubicBezTo>
                  <a:cubicBezTo>
                    <a:pt x="196" y="183"/>
                    <a:pt x="180" y="168"/>
                    <a:pt x="179" y="164"/>
                  </a:cubicBezTo>
                  <a:cubicBezTo>
                    <a:pt x="179" y="163"/>
                    <a:pt x="179" y="163"/>
                    <a:pt x="179" y="162"/>
                  </a:cubicBezTo>
                  <a:cubicBezTo>
                    <a:pt x="171" y="196"/>
                    <a:pt x="171" y="196"/>
                    <a:pt x="171" y="196"/>
                  </a:cubicBezTo>
                  <a:cubicBezTo>
                    <a:pt x="170" y="199"/>
                    <a:pt x="169" y="201"/>
                    <a:pt x="167" y="203"/>
                  </a:cubicBezTo>
                  <a:cubicBezTo>
                    <a:pt x="161" y="209"/>
                    <a:pt x="148" y="221"/>
                    <a:pt x="140" y="222"/>
                  </a:cubicBezTo>
                  <a:cubicBezTo>
                    <a:pt x="130" y="223"/>
                    <a:pt x="89" y="222"/>
                    <a:pt x="81" y="222"/>
                  </a:cubicBezTo>
                  <a:cubicBezTo>
                    <a:pt x="81" y="222"/>
                    <a:pt x="80" y="222"/>
                    <a:pt x="79" y="222"/>
                  </a:cubicBezTo>
                  <a:cubicBezTo>
                    <a:pt x="35" y="228"/>
                    <a:pt x="35" y="228"/>
                    <a:pt x="35" y="228"/>
                  </a:cubicBezTo>
                  <a:cubicBezTo>
                    <a:pt x="32" y="228"/>
                    <a:pt x="30" y="229"/>
                    <a:pt x="28" y="231"/>
                  </a:cubicBezTo>
                  <a:cubicBezTo>
                    <a:pt x="20" y="237"/>
                    <a:pt x="0" y="253"/>
                    <a:pt x="6" y="263"/>
                  </a:cubicBezTo>
                  <a:cubicBezTo>
                    <a:pt x="12" y="275"/>
                    <a:pt x="11" y="284"/>
                    <a:pt x="26" y="298"/>
                  </a:cubicBezTo>
                  <a:cubicBezTo>
                    <a:pt x="40" y="311"/>
                    <a:pt x="36" y="314"/>
                    <a:pt x="54" y="314"/>
                  </a:cubicBezTo>
                  <a:cubicBezTo>
                    <a:pt x="71" y="314"/>
                    <a:pt x="86" y="294"/>
                    <a:pt x="95" y="295"/>
                  </a:cubicBezTo>
                  <a:cubicBezTo>
                    <a:pt x="104" y="296"/>
                    <a:pt x="124" y="304"/>
                    <a:pt x="118" y="320"/>
                  </a:cubicBezTo>
                  <a:cubicBezTo>
                    <a:pt x="111" y="336"/>
                    <a:pt x="94" y="363"/>
                    <a:pt x="95" y="372"/>
                  </a:cubicBezTo>
                  <a:cubicBezTo>
                    <a:pt x="96" y="382"/>
                    <a:pt x="94" y="372"/>
                    <a:pt x="95" y="400"/>
                  </a:cubicBezTo>
                  <a:cubicBezTo>
                    <a:pt x="96" y="416"/>
                    <a:pt x="102" y="430"/>
                    <a:pt x="108" y="439"/>
                  </a:cubicBezTo>
                  <a:cubicBezTo>
                    <a:pt x="111" y="444"/>
                    <a:pt x="117" y="447"/>
                    <a:pt x="123" y="445"/>
                  </a:cubicBezTo>
                  <a:cubicBezTo>
                    <a:pt x="125" y="445"/>
                    <a:pt x="126" y="446"/>
                    <a:pt x="127" y="451"/>
                  </a:cubicBezTo>
                  <a:cubicBezTo>
                    <a:pt x="128" y="464"/>
                    <a:pt x="119" y="496"/>
                    <a:pt x="120" y="503"/>
                  </a:cubicBezTo>
                  <a:cubicBezTo>
                    <a:pt x="122" y="510"/>
                    <a:pt x="134" y="518"/>
                    <a:pt x="138" y="518"/>
                  </a:cubicBezTo>
                  <a:cubicBezTo>
                    <a:pt x="140" y="518"/>
                    <a:pt x="160" y="502"/>
                    <a:pt x="171" y="494"/>
                  </a:cubicBezTo>
                  <a:cubicBezTo>
                    <a:pt x="174" y="491"/>
                    <a:pt x="179" y="491"/>
                    <a:pt x="184" y="492"/>
                  </a:cubicBezTo>
                  <a:cubicBezTo>
                    <a:pt x="195" y="496"/>
                    <a:pt x="217" y="503"/>
                    <a:pt x="223" y="504"/>
                  </a:cubicBezTo>
                  <a:cubicBezTo>
                    <a:pt x="231" y="506"/>
                    <a:pt x="240" y="506"/>
                    <a:pt x="255" y="510"/>
                  </a:cubicBezTo>
                  <a:cubicBezTo>
                    <a:pt x="266" y="513"/>
                    <a:pt x="278" y="492"/>
                    <a:pt x="283" y="481"/>
                  </a:cubicBezTo>
                  <a:cubicBezTo>
                    <a:pt x="285" y="477"/>
                    <a:pt x="288" y="474"/>
                    <a:pt x="292" y="473"/>
                  </a:cubicBezTo>
                  <a:cubicBezTo>
                    <a:pt x="297" y="472"/>
                    <a:pt x="303" y="471"/>
                    <a:pt x="307" y="471"/>
                  </a:cubicBezTo>
                  <a:cubicBezTo>
                    <a:pt x="313" y="471"/>
                    <a:pt x="338" y="444"/>
                    <a:pt x="344" y="437"/>
                  </a:cubicBezTo>
                  <a:cubicBezTo>
                    <a:pt x="345" y="436"/>
                    <a:pt x="346" y="434"/>
                    <a:pt x="347" y="433"/>
                  </a:cubicBezTo>
                  <a:cubicBezTo>
                    <a:pt x="351" y="424"/>
                    <a:pt x="368" y="389"/>
                    <a:pt x="382" y="399"/>
                  </a:cubicBezTo>
                  <a:cubicBezTo>
                    <a:pt x="395" y="409"/>
                    <a:pt x="415" y="433"/>
                    <a:pt x="423" y="442"/>
                  </a:cubicBezTo>
                  <a:cubicBezTo>
                    <a:pt x="425" y="445"/>
                    <a:pt x="427" y="446"/>
                    <a:pt x="430" y="447"/>
                  </a:cubicBezTo>
                  <a:cubicBezTo>
                    <a:pt x="437" y="449"/>
                    <a:pt x="448" y="450"/>
                    <a:pt x="455" y="446"/>
                  </a:cubicBezTo>
                  <a:cubicBezTo>
                    <a:pt x="466" y="439"/>
                    <a:pt x="500" y="412"/>
                    <a:pt x="504" y="412"/>
                  </a:cubicBezTo>
                  <a:cubicBezTo>
                    <a:pt x="508" y="412"/>
                    <a:pt x="536" y="418"/>
                    <a:pt x="541" y="418"/>
                  </a:cubicBezTo>
                  <a:cubicBezTo>
                    <a:pt x="547" y="418"/>
                    <a:pt x="592" y="394"/>
                    <a:pt x="596" y="388"/>
                  </a:cubicBezTo>
                  <a:cubicBezTo>
                    <a:pt x="600" y="383"/>
                    <a:pt x="589" y="344"/>
                    <a:pt x="587" y="337"/>
                  </a:cubicBezTo>
                  <a:cubicBezTo>
                    <a:pt x="587" y="337"/>
                    <a:pt x="587" y="336"/>
                    <a:pt x="587" y="336"/>
                  </a:cubicBezTo>
                  <a:cubicBezTo>
                    <a:pt x="585" y="333"/>
                    <a:pt x="581" y="321"/>
                    <a:pt x="583" y="314"/>
                  </a:cubicBezTo>
                  <a:cubicBezTo>
                    <a:pt x="584" y="311"/>
                    <a:pt x="586" y="306"/>
                    <a:pt x="588" y="302"/>
                  </a:cubicBezTo>
                  <a:cubicBezTo>
                    <a:pt x="591" y="294"/>
                    <a:pt x="587" y="286"/>
                    <a:pt x="580" y="283"/>
                  </a:cubicBezTo>
                  <a:cubicBezTo>
                    <a:pt x="577" y="282"/>
                    <a:pt x="575" y="280"/>
                    <a:pt x="576" y="278"/>
                  </a:cubicBezTo>
                  <a:cubicBezTo>
                    <a:pt x="578" y="270"/>
                    <a:pt x="604" y="258"/>
                    <a:pt x="605" y="254"/>
                  </a:cubicBezTo>
                  <a:cubicBezTo>
                    <a:pt x="607" y="250"/>
                    <a:pt x="616" y="223"/>
                    <a:pt x="596" y="2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1" name="Freeform 49"/>
            <p:cNvSpPr>
              <a:spLocks/>
            </p:cNvSpPr>
            <p:nvPr/>
          </p:nvSpPr>
          <p:spPr bwMode="auto">
            <a:xfrm>
              <a:off x="5380038" y="33528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2" name="Freeform 50"/>
            <p:cNvSpPr>
              <a:spLocks/>
            </p:cNvSpPr>
            <p:nvPr/>
          </p:nvSpPr>
          <p:spPr bwMode="auto">
            <a:xfrm>
              <a:off x="4833938" y="3340100"/>
              <a:ext cx="558800" cy="536575"/>
            </a:xfrm>
            <a:custGeom>
              <a:avLst/>
              <a:gdLst>
                <a:gd name="T0" fmla="*/ 836 w 911"/>
                <a:gd name="T1" fmla="*/ 537 h 875"/>
                <a:gd name="T2" fmla="*/ 732 w 911"/>
                <a:gd name="T3" fmla="*/ 500 h 875"/>
                <a:gd name="T4" fmla="*/ 730 w 911"/>
                <a:gd name="T5" fmla="*/ 467 h 875"/>
                <a:gd name="T6" fmla="*/ 733 w 911"/>
                <a:gd name="T7" fmla="*/ 408 h 875"/>
                <a:gd name="T8" fmla="*/ 705 w 911"/>
                <a:gd name="T9" fmla="*/ 335 h 875"/>
                <a:gd name="T10" fmla="*/ 664 w 911"/>
                <a:gd name="T11" fmla="*/ 277 h 875"/>
                <a:gd name="T12" fmla="*/ 638 w 911"/>
                <a:gd name="T13" fmla="*/ 194 h 875"/>
                <a:gd name="T14" fmla="*/ 691 w 911"/>
                <a:gd name="T15" fmla="*/ 185 h 875"/>
                <a:gd name="T16" fmla="*/ 781 w 911"/>
                <a:gd name="T17" fmla="*/ 159 h 875"/>
                <a:gd name="T18" fmla="*/ 764 w 911"/>
                <a:gd name="T19" fmla="*/ 94 h 875"/>
                <a:gd name="T20" fmla="*/ 698 w 911"/>
                <a:gd name="T21" fmla="*/ 105 h 875"/>
                <a:gd name="T22" fmla="*/ 683 w 911"/>
                <a:gd name="T23" fmla="*/ 58 h 875"/>
                <a:gd name="T24" fmla="*/ 617 w 911"/>
                <a:gd name="T25" fmla="*/ 48 h 875"/>
                <a:gd name="T26" fmla="*/ 617 w 911"/>
                <a:gd name="T27" fmla="*/ 94 h 875"/>
                <a:gd name="T28" fmla="*/ 576 w 911"/>
                <a:gd name="T29" fmla="*/ 166 h 875"/>
                <a:gd name="T30" fmla="*/ 561 w 911"/>
                <a:gd name="T31" fmla="*/ 257 h 875"/>
                <a:gd name="T32" fmla="*/ 454 w 911"/>
                <a:gd name="T33" fmla="*/ 324 h 875"/>
                <a:gd name="T34" fmla="*/ 370 w 911"/>
                <a:gd name="T35" fmla="*/ 229 h 875"/>
                <a:gd name="T36" fmla="*/ 278 w 911"/>
                <a:gd name="T37" fmla="*/ 119 h 875"/>
                <a:gd name="T38" fmla="*/ 270 w 911"/>
                <a:gd name="T39" fmla="*/ 60 h 875"/>
                <a:gd name="T40" fmla="*/ 218 w 911"/>
                <a:gd name="T41" fmla="*/ 38 h 875"/>
                <a:gd name="T42" fmla="*/ 196 w 911"/>
                <a:gd name="T43" fmla="*/ 62 h 875"/>
                <a:gd name="T44" fmla="*/ 170 w 911"/>
                <a:gd name="T45" fmla="*/ 57 h 875"/>
                <a:gd name="T46" fmla="*/ 158 w 911"/>
                <a:gd name="T47" fmla="*/ 3 h 875"/>
                <a:gd name="T48" fmla="*/ 133 w 911"/>
                <a:gd name="T49" fmla="*/ 8 h 875"/>
                <a:gd name="T50" fmla="*/ 124 w 911"/>
                <a:gd name="T51" fmla="*/ 61 h 875"/>
                <a:gd name="T52" fmla="*/ 100 w 911"/>
                <a:gd name="T53" fmla="*/ 71 h 875"/>
                <a:gd name="T54" fmla="*/ 77 w 911"/>
                <a:gd name="T55" fmla="*/ 89 h 875"/>
                <a:gd name="T56" fmla="*/ 67 w 911"/>
                <a:gd name="T57" fmla="*/ 108 h 875"/>
                <a:gd name="T58" fmla="*/ 117 w 911"/>
                <a:gd name="T59" fmla="*/ 145 h 875"/>
                <a:gd name="T60" fmla="*/ 134 w 911"/>
                <a:gd name="T61" fmla="*/ 209 h 875"/>
                <a:gd name="T62" fmla="*/ 111 w 911"/>
                <a:gd name="T63" fmla="*/ 299 h 875"/>
                <a:gd name="T64" fmla="*/ 118 w 911"/>
                <a:gd name="T65" fmla="*/ 344 h 875"/>
                <a:gd name="T66" fmla="*/ 70 w 911"/>
                <a:gd name="T67" fmla="*/ 363 h 875"/>
                <a:gd name="T68" fmla="*/ 15 w 911"/>
                <a:gd name="T69" fmla="*/ 420 h 875"/>
                <a:gd name="T70" fmla="*/ 7 w 911"/>
                <a:gd name="T71" fmla="*/ 447 h 875"/>
                <a:gd name="T72" fmla="*/ 0 w 911"/>
                <a:gd name="T73" fmla="*/ 479 h 875"/>
                <a:gd name="T74" fmla="*/ 13 w 911"/>
                <a:gd name="T75" fmla="*/ 509 h 875"/>
                <a:gd name="T76" fmla="*/ 9 w 911"/>
                <a:gd name="T77" fmla="*/ 556 h 875"/>
                <a:gd name="T78" fmla="*/ 124 w 911"/>
                <a:gd name="T79" fmla="*/ 530 h 875"/>
                <a:gd name="T80" fmla="*/ 138 w 911"/>
                <a:gd name="T81" fmla="*/ 630 h 875"/>
                <a:gd name="T82" fmla="*/ 203 w 911"/>
                <a:gd name="T83" fmla="*/ 659 h 875"/>
                <a:gd name="T84" fmla="*/ 170 w 911"/>
                <a:gd name="T85" fmla="*/ 729 h 875"/>
                <a:gd name="T86" fmla="*/ 250 w 911"/>
                <a:gd name="T87" fmla="*/ 777 h 875"/>
                <a:gd name="T88" fmla="*/ 260 w 911"/>
                <a:gd name="T89" fmla="*/ 809 h 875"/>
                <a:gd name="T90" fmla="*/ 272 w 911"/>
                <a:gd name="T91" fmla="*/ 837 h 875"/>
                <a:gd name="T92" fmla="*/ 335 w 911"/>
                <a:gd name="T93" fmla="*/ 804 h 875"/>
                <a:gd name="T94" fmla="*/ 382 w 911"/>
                <a:gd name="T95" fmla="*/ 864 h 875"/>
                <a:gd name="T96" fmla="*/ 422 w 911"/>
                <a:gd name="T97" fmla="*/ 807 h 875"/>
                <a:gd name="T98" fmla="*/ 401 w 911"/>
                <a:gd name="T99" fmla="*/ 765 h 875"/>
                <a:gd name="T100" fmla="*/ 481 w 911"/>
                <a:gd name="T101" fmla="*/ 727 h 875"/>
                <a:gd name="T102" fmla="*/ 550 w 911"/>
                <a:gd name="T103" fmla="*/ 725 h 875"/>
                <a:gd name="T104" fmla="*/ 586 w 911"/>
                <a:gd name="T105" fmla="*/ 705 h 875"/>
                <a:gd name="T106" fmla="*/ 619 w 911"/>
                <a:gd name="T107" fmla="*/ 700 h 875"/>
                <a:gd name="T108" fmla="*/ 660 w 911"/>
                <a:gd name="T109" fmla="*/ 713 h 875"/>
                <a:gd name="T110" fmla="*/ 713 w 911"/>
                <a:gd name="T111" fmla="*/ 709 h 875"/>
                <a:gd name="T112" fmla="*/ 759 w 911"/>
                <a:gd name="T113" fmla="*/ 670 h 875"/>
                <a:gd name="T114" fmla="*/ 797 w 911"/>
                <a:gd name="T115" fmla="*/ 621 h 875"/>
                <a:gd name="T116" fmla="*/ 862 w 911"/>
                <a:gd name="T117" fmla="*/ 615 h 875"/>
                <a:gd name="T118" fmla="*/ 890 w 911"/>
                <a:gd name="T119" fmla="*/ 55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1" h="875">
                  <a:moveTo>
                    <a:pt x="890" y="550"/>
                  </a:moveTo>
                  <a:cubicBezTo>
                    <a:pt x="837" y="537"/>
                    <a:pt x="837" y="537"/>
                    <a:pt x="837" y="537"/>
                  </a:cubicBezTo>
                  <a:cubicBezTo>
                    <a:pt x="837" y="537"/>
                    <a:pt x="837" y="537"/>
                    <a:pt x="836" y="537"/>
                  </a:cubicBezTo>
                  <a:cubicBezTo>
                    <a:pt x="832" y="535"/>
                    <a:pt x="796" y="519"/>
                    <a:pt x="780" y="519"/>
                  </a:cubicBezTo>
                  <a:cubicBezTo>
                    <a:pt x="764" y="519"/>
                    <a:pt x="739" y="504"/>
                    <a:pt x="734" y="501"/>
                  </a:cubicBezTo>
                  <a:cubicBezTo>
                    <a:pt x="733" y="501"/>
                    <a:pt x="733" y="500"/>
                    <a:pt x="732" y="500"/>
                  </a:cubicBezTo>
                  <a:cubicBezTo>
                    <a:pt x="721" y="484"/>
                    <a:pt x="721" y="484"/>
                    <a:pt x="721" y="484"/>
                  </a:cubicBezTo>
                  <a:cubicBezTo>
                    <a:pt x="719" y="482"/>
                    <a:pt x="719" y="479"/>
                    <a:pt x="721" y="477"/>
                  </a:cubicBezTo>
                  <a:cubicBezTo>
                    <a:pt x="730" y="467"/>
                    <a:pt x="730" y="467"/>
                    <a:pt x="730" y="467"/>
                  </a:cubicBezTo>
                  <a:cubicBezTo>
                    <a:pt x="730" y="467"/>
                    <a:pt x="730" y="466"/>
                    <a:pt x="730" y="466"/>
                  </a:cubicBezTo>
                  <a:cubicBezTo>
                    <a:pt x="729" y="459"/>
                    <a:pt x="738" y="427"/>
                    <a:pt x="737" y="414"/>
                  </a:cubicBezTo>
                  <a:cubicBezTo>
                    <a:pt x="736" y="409"/>
                    <a:pt x="735" y="408"/>
                    <a:pt x="733" y="408"/>
                  </a:cubicBezTo>
                  <a:cubicBezTo>
                    <a:pt x="727" y="410"/>
                    <a:pt x="721" y="407"/>
                    <a:pt x="718" y="402"/>
                  </a:cubicBezTo>
                  <a:cubicBezTo>
                    <a:pt x="712" y="393"/>
                    <a:pt x="706" y="379"/>
                    <a:pt x="705" y="363"/>
                  </a:cubicBezTo>
                  <a:cubicBezTo>
                    <a:pt x="704" y="335"/>
                    <a:pt x="706" y="345"/>
                    <a:pt x="705" y="335"/>
                  </a:cubicBezTo>
                  <a:cubicBezTo>
                    <a:pt x="704" y="326"/>
                    <a:pt x="721" y="299"/>
                    <a:pt x="728" y="283"/>
                  </a:cubicBezTo>
                  <a:cubicBezTo>
                    <a:pt x="734" y="267"/>
                    <a:pt x="714" y="259"/>
                    <a:pt x="705" y="258"/>
                  </a:cubicBezTo>
                  <a:cubicBezTo>
                    <a:pt x="696" y="257"/>
                    <a:pt x="681" y="277"/>
                    <a:pt x="664" y="277"/>
                  </a:cubicBezTo>
                  <a:cubicBezTo>
                    <a:pt x="646" y="277"/>
                    <a:pt x="650" y="274"/>
                    <a:pt x="636" y="261"/>
                  </a:cubicBezTo>
                  <a:cubicBezTo>
                    <a:pt x="621" y="247"/>
                    <a:pt x="622" y="238"/>
                    <a:pt x="616" y="226"/>
                  </a:cubicBezTo>
                  <a:cubicBezTo>
                    <a:pt x="610" y="216"/>
                    <a:pt x="630" y="200"/>
                    <a:pt x="638" y="194"/>
                  </a:cubicBezTo>
                  <a:cubicBezTo>
                    <a:pt x="640" y="192"/>
                    <a:pt x="642" y="191"/>
                    <a:pt x="645" y="191"/>
                  </a:cubicBezTo>
                  <a:cubicBezTo>
                    <a:pt x="689" y="185"/>
                    <a:pt x="689" y="185"/>
                    <a:pt x="689" y="185"/>
                  </a:cubicBezTo>
                  <a:cubicBezTo>
                    <a:pt x="690" y="185"/>
                    <a:pt x="691" y="185"/>
                    <a:pt x="691" y="185"/>
                  </a:cubicBezTo>
                  <a:cubicBezTo>
                    <a:pt x="699" y="185"/>
                    <a:pt x="740" y="186"/>
                    <a:pt x="750" y="185"/>
                  </a:cubicBezTo>
                  <a:cubicBezTo>
                    <a:pt x="758" y="184"/>
                    <a:pt x="771" y="172"/>
                    <a:pt x="777" y="166"/>
                  </a:cubicBezTo>
                  <a:cubicBezTo>
                    <a:pt x="779" y="164"/>
                    <a:pt x="780" y="162"/>
                    <a:pt x="781" y="159"/>
                  </a:cubicBezTo>
                  <a:cubicBezTo>
                    <a:pt x="789" y="125"/>
                    <a:pt x="789" y="125"/>
                    <a:pt x="789" y="125"/>
                  </a:cubicBezTo>
                  <a:cubicBezTo>
                    <a:pt x="789" y="125"/>
                    <a:pt x="789" y="125"/>
                    <a:pt x="789" y="126"/>
                  </a:cubicBezTo>
                  <a:cubicBezTo>
                    <a:pt x="786" y="119"/>
                    <a:pt x="765" y="88"/>
                    <a:pt x="764" y="94"/>
                  </a:cubicBezTo>
                  <a:cubicBezTo>
                    <a:pt x="763" y="99"/>
                    <a:pt x="752" y="122"/>
                    <a:pt x="741" y="124"/>
                  </a:cubicBezTo>
                  <a:cubicBezTo>
                    <a:pt x="730" y="127"/>
                    <a:pt x="702" y="129"/>
                    <a:pt x="698" y="126"/>
                  </a:cubicBezTo>
                  <a:cubicBezTo>
                    <a:pt x="696" y="123"/>
                    <a:pt x="697" y="112"/>
                    <a:pt x="698" y="105"/>
                  </a:cubicBezTo>
                  <a:cubicBezTo>
                    <a:pt x="698" y="101"/>
                    <a:pt x="697" y="98"/>
                    <a:pt x="694" y="95"/>
                  </a:cubicBezTo>
                  <a:cubicBezTo>
                    <a:pt x="687" y="89"/>
                    <a:pt x="675" y="78"/>
                    <a:pt x="675" y="75"/>
                  </a:cubicBezTo>
                  <a:cubicBezTo>
                    <a:pt x="675" y="73"/>
                    <a:pt x="679" y="65"/>
                    <a:pt x="683" y="58"/>
                  </a:cubicBezTo>
                  <a:cubicBezTo>
                    <a:pt x="687" y="51"/>
                    <a:pt x="683" y="43"/>
                    <a:pt x="675" y="42"/>
                  </a:cubicBezTo>
                  <a:cubicBezTo>
                    <a:pt x="667" y="40"/>
                    <a:pt x="658" y="39"/>
                    <a:pt x="657" y="39"/>
                  </a:cubicBezTo>
                  <a:cubicBezTo>
                    <a:pt x="653" y="39"/>
                    <a:pt x="615" y="42"/>
                    <a:pt x="617" y="48"/>
                  </a:cubicBezTo>
                  <a:cubicBezTo>
                    <a:pt x="618" y="51"/>
                    <a:pt x="624" y="58"/>
                    <a:pt x="628" y="62"/>
                  </a:cubicBezTo>
                  <a:cubicBezTo>
                    <a:pt x="631" y="66"/>
                    <a:pt x="632" y="71"/>
                    <a:pt x="629" y="75"/>
                  </a:cubicBezTo>
                  <a:cubicBezTo>
                    <a:pt x="625" y="83"/>
                    <a:pt x="618" y="94"/>
                    <a:pt x="617" y="94"/>
                  </a:cubicBezTo>
                  <a:cubicBezTo>
                    <a:pt x="616" y="93"/>
                    <a:pt x="605" y="102"/>
                    <a:pt x="605" y="107"/>
                  </a:cubicBezTo>
                  <a:cubicBezTo>
                    <a:pt x="605" y="111"/>
                    <a:pt x="620" y="108"/>
                    <a:pt x="605" y="124"/>
                  </a:cubicBezTo>
                  <a:cubicBezTo>
                    <a:pt x="592" y="139"/>
                    <a:pt x="579" y="161"/>
                    <a:pt x="576" y="166"/>
                  </a:cubicBezTo>
                  <a:cubicBezTo>
                    <a:pt x="576" y="167"/>
                    <a:pt x="575" y="168"/>
                    <a:pt x="574" y="168"/>
                  </a:cubicBezTo>
                  <a:cubicBezTo>
                    <a:pt x="569" y="173"/>
                    <a:pt x="550" y="193"/>
                    <a:pt x="550" y="196"/>
                  </a:cubicBezTo>
                  <a:cubicBezTo>
                    <a:pt x="550" y="199"/>
                    <a:pt x="559" y="245"/>
                    <a:pt x="561" y="257"/>
                  </a:cubicBezTo>
                  <a:cubicBezTo>
                    <a:pt x="563" y="269"/>
                    <a:pt x="569" y="285"/>
                    <a:pt x="550" y="295"/>
                  </a:cubicBezTo>
                  <a:cubicBezTo>
                    <a:pt x="531" y="304"/>
                    <a:pt x="538" y="301"/>
                    <a:pt x="517" y="306"/>
                  </a:cubicBezTo>
                  <a:cubicBezTo>
                    <a:pt x="496" y="310"/>
                    <a:pt x="465" y="323"/>
                    <a:pt x="454" y="324"/>
                  </a:cubicBezTo>
                  <a:cubicBezTo>
                    <a:pt x="442" y="325"/>
                    <a:pt x="412" y="302"/>
                    <a:pt x="412" y="299"/>
                  </a:cubicBezTo>
                  <a:cubicBezTo>
                    <a:pt x="412" y="296"/>
                    <a:pt x="426" y="268"/>
                    <a:pt x="406" y="256"/>
                  </a:cubicBezTo>
                  <a:cubicBezTo>
                    <a:pt x="386" y="244"/>
                    <a:pt x="374" y="238"/>
                    <a:pt x="370" y="229"/>
                  </a:cubicBezTo>
                  <a:cubicBezTo>
                    <a:pt x="366" y="220"/>
                    <a:pt x="373" y="212"/>
                    <a:pt x="370" y="206"/>
                  </a:cubicBezTo>
                  <a:cubicBezTo>
                    <a:pt x="367" y="199"/>
                    <a:pt x="323" y="140"/>
                    <a:pt x="323" y="132"/>
                  </a:cubicBezTo>
                  <a:cubicBezTo>
                    <a:pt x="323" y="126"/>
                    <a:pt x="290" y="121"/>
                    <a:pt x="278" y="119"/>
                  </a:cubicBezTo>
                  <a:cubicBezTo>
                    <a:pt x="276" y="119"/>
                    <a:pt x="273" y="118"/>
                    <a:pt x="272" y="116"/>
                  </a:cubicBezTo>
                  <a:cubicBezTo>
                    <a:pt x="266" y="109"/>
                    <a:pt x="254" y="94"/>
                    <a:pt x="258" y="87"/>
                  </a:cubicBezTo>
                  <a:cubicBezTo>
                    <a:pt x="263" y="78"/>
                    <a:pt x="272" y="64"/>
                    <a:pt x="270" y="60"/>
                  </a:cubicBezTo>
                  <a:cubicBezTo>
                    <a:pt x="269" y="57"/>
                    <a:pt x="255" y="41"/>
                    <a:pt x="247" y="31"/>
                  </a:cubicBezTo>
                  <a:cubicBezTo>
                    <a:pt x="243" y="27"/>
                    <a:pt x="237" y="27"/>
                    <a:pt x="233" y="29"/>
                  </a:cubicBezTo>
                  <a:cubicBezTo>
                    <a:pt x="218" y="38"/>
                    <a:pt x="218" y="38"/>
                    <a:pt x="218" y="38"/>
                  </a:cubicBezTo>
                  <a:cubicBezTo>
                    <a:pt x="218" y="39"/>
                    <a:pt x="217" y="39"/>
                    <a:pt x="217" y="39"/>
                  </a:cubicBezTo>
                  <a:cubicBezTo>
                    <a:pt x="200" y="54"/>
                    <a:pt x="200" y="54"/>
                    <a:pt x="200" y="54"/>
                  </a:cubicBezTo>
                  <a:cubicBezTo>
                    <a:pt x="198" y="56"/>
                    <a:pt x="196" y="59"/>
                    <a:pt x="196" y="62"/>
                  </a:cubicBezTo>
                  <a:cubicBezTo>
                    <a:pt x="196" y="73"/>
                    <a:pt x="183" y="77"/>
                    <a:pt x="177" y="69"/>
                  </a:cubicBezTo>
                  <a:cubicBezTo>
                    <a:pt x="172" y="62"/>
                    <a:pt x="172" y="62"/>
                    <a:pt x="172" y="62"/>
                  </a:cubicBezTo>
                  <a:cubicBezTo>
                    <a:pt x="171" y="60"/>
                    <a:pt x="170" y="59"/>
                    <a:pt x="170" y="57"/>
                  </a:cubicBezTo>
                  <a:cubicBezTo>
                    <a:pt x="161" y="0"/>
                    <a:pt x="161" y="0"/>
                    <a:pt x="161" y="0"/>
                  </a:cubicBezTo>
                  <a:cubicBezTo>
                    <a:pt x="162" y="0"/>
                    <a:pt x="162" y="0"/>
                    <a:pt x="162" y="0"/>
                  </a:cubicBezTo>
                  <a:cubicBezTo>
                    <a:pt x="161" y="2"/>
                    <a:pt x="159" y="3"/>
                    <a:pt x="158" y="3"/>
                  </a:cubicBezTo>
                  <a:cubicBezTo>
                    <a:pt x="137" y="3"/>
                    <a:pt x="137" y="3"/>
                    <a:pt x="137" y="3"/>
                  </a:cubicBezTo>
                  <a:cubicBezTo>
                    <a:pt x="134" y="3"/>
                    <a:pt x="132" y="5"/>
                    <a:pt x="133" y="8"/>
                  </a:cubicBezTo>
                  <a:cubicBezTo>
                    <a:pt x="133" y="8"/>
                    <a:pt x="133" y="8"/>
                    <a:pt x="133" y="8"/>
                  </a:cubicBezTo>
                  <a:cubicBezTo>
                    <a:pt x="133" y="9"/>
                    <a:pt x="133" y="10"/>
                    <a:pt x="132" y="10"/>
                  </a:cubicBezTo>
                  <a:cubicBezTo>
                    <a:pt x="130" y="14"/>
                    <a:pt x="124" y="26"/>
                    <a:pt x="124" y="31"/>
                  </a:cubicBezTo>
                  <a:cubicBezTo>
                    <a:pt x="124" y="38"/>
                    <a:pt x="125" y="51"/>
                    <a:pt x="124" y="61"/>
                  </a:cubicBezTo>
                  <a:cubicBezTo>
                    <a:pt x="123" y="68"/>
                    <a:pt x="116" y="74"/>
                    <a:pt x="111" y="77"/>
                  </a:cubicBezTo>
                  <a:cubicBezTo>
                    <a:pt x="110" y="78"/>
                    <a:pt x="108" y="78"/>
                    <a:pt x="106" y="76"/>
                  </a:cubicBezTo>
                  <a:cubicBezTo>
                    <a:pt x="100" y="71"/>
                    <a:pt x="100" y="71"/>
                    <a:pt x="100" y="71"/>
                  </a:cubicBezTo>
                  <a:cubicBezTo>
                    <a:pt x="98" y="70"/>
                    <a:pt x="95" y="70"/>
                    <a:pt x="94" y="72"/>
                  </a:cubicBezTo>
                  <a:cubicBezTo>
                    <a:pt x="82" y="88"/>
                    <a:pt x="82" y="88"/>
                    <a:pt x="82" y="88"/>
                  </a:cubicBezTo>
                  <a:cubicBezTo>
                    <a:pt x="81" y="90"/>
                    <a:pt x="79" y="91"/>
                    <a:pt x="77" y="89"/>
                  </a:cubicBezTo>
                  <a:cubicBezTo>
                    <a:pt x="70" y="85"/>
                    <a:pt x="70" y="85"/>
                    <a:pt x="70" y="85"/>
                  </a:cubicBezTo>
                  <a:cubicBezTo>
                    <a:pt x="67" y="104"/>
                    <a:pt x="67" y="104"/>
                    <a:pt x="67" y="104"/>
                  </a:cubicBezTo>
                  <a:cubicBezTo>
                    <a:pt x="66" y="105"/>
                    <a:pt x="67" y="107"/>
                    <a:pt x="67" y="108"/>
                  </a:cubicBezTo>
                  <a:cubicBezTo>
                    <a:pt x="72" y="117"/>
                    <a:pt x="99" y="166"/>
                    <a:pt x="102" y="165"/>
                  </a:cubicBezTo>
                  <a:cubicBezTo>
                    <a:pt x="104" y="164"/>
                    <a:pt x="106" y="155"/>
                    <a:pt x="107" y="148"/>
                  </a:cubicBezTo>
                  <a:cubicBezTo>
                    <a:pt x="108" y="144"/>
                    <a:pt x="113" y="142"/>
                    <a:pt x="117" y="145"/>
                  </a:cubicBezTo>
                  <a:cubicBezTo>
                    <a:pt x="132" y="159"/>
                    <a:pt x="132" y="159"/>
                    <a:pt x="132" y="159"/>
                  </a:cubicBezTo>
                  <a:cubicBezTo>
                    <a:pt x="134" y="160"/>
                    <a:pt x="134" y="162"/>
                    <a:pt x="134" y="163"/>
                  </a:cubicBezTo>
                  <a:cubicBezTo>
                    <a:pt x="134" y="209"/>
                    <a:pt x="134" y="209"/>
                    <a:pt x="134" y="209"/>
                  </a:cubicBezTo>
                  <a:cubicBezTo>
                    <a:pt x="134" y="265"/>
                    <a:pt x="134" y="265"/>
                    <a:pt x="134" y="265"/>
                  </a:cubicBezTo>
                  <a:cubicBezTo>
                    <a:pt x="134" y="267"/>
                    <a:pt x="134" y="268"/>
                    <a:pt x="133" y="269"/>
                  </a:cubicBezTo>
                  <a:cubicBezTo>
                    <a:pt x="111" y="299"/>
                    <a:pt x="111" y="299"/>
                    <a:pt x="111" y="299"/>
                  </a:cubicBezTo>
                  <a:cubicBezTo>
                    <a:pt x="109" y="300"/>
                    <a:pt x="109" y="302"/>
                    <a:pt x="110" y="303"/>
                  </a:cubicBezTo>
                  <a:cubicBezTo>
                    <a:pt x="119" y="339"/>
                    <a:pt x="119" y="339"/>
                    <a:pt x="119" y="339"/>
                  </a:cubicBezTo>
                  <a:cubicBezTo>
                    <a:pt x="119" y="341"/>
                    <a:pt x="119" y="343"/>
                    <a:pt x="118" y="344"/>
                  </a:cubicBezTo>
                  <a:cubicBezTo>
                    <a:pt x="99" y="367"/>
                    <a:pt x="99" y="367"/>
                    <a:pt x="99" y="367"/>
                  </a:cubicBezTo>
                  <a:cubicBezTo>
                    <a:pt x="98" y="369"/>
                    <a:pt x="95" y="370"/>
                    <a:pt x="93" y="369"/>
                  </a:cubicBezTo>
                  <a:cubicBezTo>
                    <a:pt x="88" y="367"/>
                    <a:pt x="78" y="364"/>
                    <a:pt x="70" y="363"/>
                  </a:cubicBezTo>
                  <a:cubicBezTo>
                    <a:pt x="60" y="362"/>
                    <a:pt x="61" y="383"/>
                    <a:pt x="61" y="389"/>
                  </a:cubicBezTo>
                  <a:cubicBezTo>
                    <a:pt x="61" y="394"/>
                    <a:pt x="54" y="413"/>
                    <a:pt x="33" y="411"/>
                  </a:cubicBezTo>
                  <a:cubicBezTo>
                    <a:pt x="15" y="410"/>
                    <a:pt x="15" y="418"/>
                    <a:pt x="15" y="420"/>
                  </a:cubicBezTo>
                  <a:cubicBezTo>
                    <a:pt x="15" y="421"/>
                    <a:pt x="16" y="421"/>
                    <a:pt x="16" y="422"/>
                  </a:cubicBezTo>
                  <a:cubicBezTo>
                    <a:pt x="15" y="442"/>
                    <a:pt x="15" y="442"/>
                    <a:pt x="15" y="442"/>
                  </a:cubicBezTo>
                  <a:cubicBezTo>
                    <a:pt x="14" y="446"/>
                    <a:pt x="11" y="449"/>
                    <a:pt x="7" y="447"/>
                  </a:cubicBezTo>
                  <a:cubicBezTo>
                    <a:pt x="7" y="447"/>
                    <a:pt x="7" y="447"/>
                    <a:pt x="7" y="447"/>
                  </a:cubicBezTo>
                  <a:cubicBezTo>
                    <a:pt x="3" y="446"/>
                    <a:pt x="0" y="449"/>
                    <a:pt x="0" y="453"/>
                  </a:cubicBezTo>
                  <a:cubicBezTo>
                    <a:pt x="0" y="479"/>
                    <a:pt x="0" y="479"/>
                    <a:pt x="0" y="479"/>
                  </a:cubicBezTo>
                  <a:cubicBezTo>
                    <a:pt x="0" y="480"/>
                    <a:pt x="0" y="481"/>
                    <a:pt x="0" y="482"/>
                  </a:cubicBezTo>
                  <a:cubicBezTo>
                    <a:pt x="12" y="506"/>
                    <a:pt x="12" y="506"/>
                    <a:pt x="12" y="506"/>
                  </a:cubicBezTo>
                  <a:cubicBezTo>
                    <a:pt x="13" y="507"/>
                    <a:pt x="13" y="508"/>
                    <a:pt x="13" y="509"/>
                  </a:cubicBezTo>
                  <a:cubicBezTo>
                    <a:pt x="12" y="513"/>
                    <a:pt x="10" y="520"/>
                    <a:pt x="6" y="527"/>
                  </a:cubicBezTo>
                  <a:cubicBezTo>
                    <a:pt x="3" y="533"/>
                    <a:pt x="2" y="543"/>
                    <a:pt x="1" y="551"/>
                  </a:cubicBezTo>
                  <a:cubicBezTo>
                    <a:pt x="0" y="555"/>
                    <a:pt x="5" y="559"/>
                    <a:pt x="9" y="556"/>
                  </a:cubicBezTo>
                  <a:cubicBezTo>
                    <a:pt x="19" y="550"/>
                    <a:pt x="32" y="540"/>
                    <a:pt x="36" y="535"/>
                  </a:cubicBezTo>
                  <a:cubicBezTo>
                    <a:pt x="41" y="527"/>
                    <a:pt x="69" y="525"/>
                    <a:pt x="74" y="525"/>
                  </a:cubicBezTo>
                  <a:cubicBezTo>
                    <a:pt x="80" y="525"/>
                    <a:pt x="104" y="529"/>
                    <a:pt x="124" y="530"/>
                  </a:cubicBezTo>
                  <a:cubicBezTo>
                    <a:pt x="144" y="531"/>
                    <a:pt x="124" y="545"/>
                    <a:pt x="124" y="550"/>
                  </a:cubicBezTo>
                  <a:cubicBezTo>
                    <a:pt x="124" y="555"/>
                    <a:pt x="134" y="586"/>
                    <a:pt x="138" y="593"/>
                  </a:cubicBezTo>
                  <a:cubicBezTo>
                    <a:pt x="142" y="599"/>
                    <a:pt x="134" y="614"/>
                    <a:pt x="138" y="630"/>
                  </a:cubicBezTo>
                  <a:cubicBezTo>
                    <a:pt x="142" y="644"/>
                    <a:pt x="163" y="643"/>
                    <a:pt x="169" y="642"/>
                  </a:cubicBezTo>
                  <a:cubicBezTo>
                    <a:pt x="170" y="642"/>
                    <a:pt x="171" y="643"/>
                    <a:pt x="172" y="643"/>
                  </a:cubicBezTo>
                  <a:cubicBezTo>
                    <a:pt x="203" y="659"/>
                    <a:pt x="203" y="659"/>
                    <a:pt x="203" y="659"/>
                  </a:cubicBezTo>
                  <a:cubicBezTo>
                    <a:pt x="205" y="660"/>
                    <a:pt x="206" y="662"/>
                    <a:pt x="206" y="664"/>
                  </a:cubicBezTo>
                  <a:cubicBezTo>
                    <a:pt x="207" y="673"/>
                    <a:pt x="204" y="696"/>
                    <a:pt x="170" y="693"/>
                  </a:cubicBezTo>
                  <a:cubicBezTo>
                    <a:pt x="129" y="689"/>
                    <a:pt x="170" y="725"/>
                    <a:pt x="170" y="729"/>
                  </a:cubicBezTo>
                  <a:cubicBezTo>
                    <a:pt x="170" y="733"/>
                    <a:pt x="160" y="746"/>
                    <a:pt x="157" y="755"/>
                  </a:cubicBezTo>
                  <a:cubicBezTo>
                    <a:pt x="154" y="765"/>
                    <a:pt x="184" y="762"/>
                    <a:pt x="198" y="766"/>
                  </a:cubicBezTo>
                  <a:cubicBezTo>
                    <a:pt x="213" y="770"/>
                    <a:pt x="234" y="771"/>
                    <a:pt x="250" y="777"/>
                  </a:cubicBezTo>
                  <a:cubicBezTo>
                    <a:pt x="260" y="780"/>
                    <a:pt x="251" y="786"/>
                    <a:pt x="242" y="791"/>
                  </a:cubicBezTo>
                  <a:cubicBezTo>
                    <a:pt x="238" y="793"/>
                    <a:pt x="238" y="800"/>
                    <a:pt x="242" y="801"/>
                  </a:cubicBezTo>
                  <a:cubicBezTo>
                    <a:pt x="249" y="804"/>
                    <a:pt x="257" y="807"/>
                    <a:pt x="260" y="809"/>
                  </a:cubicBezTo>
                  <a:cubicBezTo>
                    <a:pt x="262" y="811"/>
                    <a:pt x="261" y="818"/>
                    <a:pt x="260" y="821"/>
                  </a:cubicBezTo>
                  <a:cubicBezTo>
                    <a:pt x="260" y="823"/>
                    <a:pt x="260" y="824"/>
                    <a:pt x="261" y="826"/>
                  </a:cubicBezTo>
                  <a:cubicBezTo>
                    <a:pt x="263" y="829"/>
                    <a:pt x="269" y="837"/>
                    <a:pt x="272" y="837"/>
                  </a:cubicBezTo>
                  <a:cubicBezTo>
                    <a:pt x="275" y="837"/>
                    <a:pt x="301" y="835"/>
                    <a:pt x="309" y="834"/>
                  </a:cubicBezTo>
                  <a:cubicBezTo>
                    <a:pt x="311" y="834"/>
                    <a:pt x="312" y="833"/>
                    <a:pt x="313" y="832"/>
                  </a:cubicBezTo>
                  <a:cubicBezTo>
                    <a:pt x="335" y="804"/>
                    <a:pt x="335" y="804"/>
                    <a:pt x="335" y="804"/>
                  </a:cubicBezTo>
                  <a:cubicBezTo>
                    <a:pt x="337" y="801"/>
                    <a:pt x="342" y="802"/>
                    <a:pt x="344" y="805"/>
                  </a:cubicBezTo>
                  <a:cubicBezTo>
                    <a:pt x="378" y="861"/>
                    <a:pt x="378" y="861"/>
                    <a:pt x="378" y="861"/>
                  </a:cubicBezTo>
                  <a:cubicBezTo>
                    <a:pt x="379" y="863"/>
                    <a:pt x="380" y="864"/>
                    <a:pt x="382" y="864"/>
                  </a:cubicBezTo>
                  <a:cubicBezTo>
                    <a:pt x="389" y="866"/>
                    <a:pt x="411" y="870"/>
                    <a:pt x="422" y="873"/>
                  </a:cubicBezTo>
                  <a:cubicBezTo>
                    <a:pt x="436" y="875"/>
                    <a:pt x="430" y="863"/>
                    <a:pt x="430" y="859"/>
                  </a:cubicBezTo>
                  <a:cubicBezTo>
                    <a:pt x="429" y="855"/>
                    <a:pt x="425" y="815"/>
                    <a:pt x="422" y="807"/>
                  </a:cubicBezTo>
                  <a:cubicBezTo>
                    <a:pt x="420" y="801"/>
                    <a:pt x="412" y="793"/>
                    <a:pt x="410" y="791"/>
                  </a:cubicBezTo>
                  <a:cubicBezTo>
                    <a:pt x="409" y="790"/>
                    <a:pt x="409" y="790"/>
                    <a:pt x="408" y="789"/>
                  </a:cubicBezTo>
                  <a:cubicBezTo>
                    <a:pt x="407" y="784"/>
                    <a:pt x="401" y="769"/>
                    <a:pt x="401" y="765"/>
                  </a:cubicBezTo>
                  <a:cubicBezTo>
                    <a:pt x="401" y="760"/>
                    <a:pt x="422" y="736"/>
                    <a:pt x="428" y="729"/>
                  </a:cubicBezTo>
                  <a:cubicBezTo>
                    <a:pt x="429" y="728"/>
                    <a:pt x="430" y="727"/>
                    <a:pt x="432" y="727"/>
                  </a:cubicBezTo>
                  <a:cubicBezTo>
                    <a:pt x="441" y="727"/>
                    <a:pt x="474" y="726"/>
                    <a:pt x="481" y="727"/>
                  </a:cubicBezTo>
                  <a:cubicBezTo>
                    <a:pt x="489" y="729"/>
                    <a:pt x="486" y="686"/>
                    <a:pt x="486" y="682"/>
                  </a:cubicBezTo>
                  <a:cubicBezTo>
                    <a:pt x="486" y="678"/>
                    <a:pt x="525" y="707"/>
                    <a:pt x="525" y="707"/>
                  </a:cubicBezTo>
                  <a:cubicBezTo>
                    <a:pt x="550" y="725"/>
                    <a:pt x="550" y="725"/>
                    <a:pt x="550" y="725"/>
                  </a:cubicBezTo>
                  <a:cubicBezTo>
                    <a:pt x="552" y="726"/>
                    <a:pt x="555" y="726"/>
                    <a:pt x="556" y="724"/>
                  </a:cubicBezTo>
                  <a:cubicBezTo>
                    <a:pt x="578" y="705"/>
                    <a:pt x="578" y="705"/>
                    <a:pt x="578" y="705"/>
                  </a:cubicBezTo>
                  <a:cubicBezTo>
                    <a:pt x="580" y="703"/>
                    <a:pt x="584" y="703"/>
                    <a:pt x="586" y="705"/>
                  </a:cubicBezTo>
                  <a:cubicBezTo>
                    <a:pt x="598" y="721"/>
                    <a:pt x="598" y="721"/>
                    <a:pt x="598" y="721"/>
                  </a:cubicBezTo>
                  <a:cubicBezTo>
                    <a:pt x="601" y="724"/>
                    <a:pt x="606" y="724"/>
                    <a:pt x="608" y="720"/>
                  </a:cubicBezTo>
                  <a:cubicBezTo>
                    <a:pt x="619" y="700"/>
                    <a:pt x="619" y="700"/>
                    <a:pt x="619" y="700"/>
                  </a:cubicBezTo>
                  <a:cubicBezTo>
                    <a:pt x="621" y="698"/>
                    <a:pt x="624" y="697"/>
                    <a:pt x="627" y="699"/>
                  </a:cubicBezTo>
                  <a:cubicBezTo>
                    <a:pt x="652" y="715"/>
                    <a:pt x="652" y="715"/>
                    <a:pt x="652" y="715"/>
                  </a:cubicBezTo>
                  <a:cubicBezTo>
                    <a:pt x="655" y="717"/>
                    <a:pt x="658" y="716"/>
                    <a:pt x="660" y="713"/>
                  </a:cubicBezTo>
                  <a:cubicBezTo>
                    <a:pt x="668" y="702"/>
                    <a:pt x="689" y="672"/>
                    <a:pt x="700" y="677"/>
                  </a:cubicBezTo>
                  <a:cubicBezTo>
                    <a:pt x="713" y="682"/>
                    <a:pt x="698" y="701"/>
                    <a:pt x="700" y="709"/>
                  </a:cubicBezTo>
                  <a:cubicBezTo>
                    <a:pt x="701" y="717"/>
                    <a:pt x="708" y="709"/>
                    <a:pt x="713" y="709"/>
                  </a:cubicBezTo>
                  <a:cubicBezTo>
                    <a:pt x="718" y="709"/>
                    <a:pt x="729" y="685"/>
                    <a:pt x="733" y="682"/>
                  </a:cubicBezTo>
                  <a:cubicBezTo>
                    <a:pt x="736" y="680"/>
                    <a:pt x="747" y="678"/>
                    <a:pt x="754" y="676"/>
                  </a:cubicBezTo>
                  <a:cubicBezTo>
                    <a:pt x="757" y="676"/>
                    <a:pt x="759" y="673"/>
                    <a:pt x="759" y="670"/>
                  </a:cubicBezTo>
                  <a:cubicBezTo>
                    <a:pt x="758" y="662"/>
                    <a:pt x="756" y="645"/>
                    <a:pt x="756" y="639"/>
                  </a:cubicBezTo>
                  <a:cubicBezTo>
                    <a:pt x="756" y="632"/>
                    <a:pt x="786" y="623"/>
                    <a:pt x="794" y="621"/>
                  </a:cubicBezTo>
                  <a:cubicBezTo>
                    <a:pt x="795" y="621"/>
                    <a:pt x="796" y="621"/>
                    <a:pt x="797" y="621"/>
                  </a:cubicBezTo>
                  <a:cubicBezTo>
                    <a:pt x="836" y="638"/>
                    <a:pt x="836" y="638"/>
                    <a:pt x="836" y="638"/>
                  </a:cubicBezTo>
                  <a:cubicBezTo>
                    <a:pt x="838" y="639"/>
                    <a:pt x="841" y="638"/>
                    <a:pt x="842" y="636"/>
                  </a:cubicBezTo>
                  <a:cubicBezTo>
                    <a:pt x="847" y="631"/>
                    <a:pt x="858" y="618"/>
                    <a:pt x="862" y="615"/>
                  </a:cubicBezTo>
                  <a:cubicBezTo>
                    <a:pt x="868" y="611"/>
                    <a:pt x="896" y="602"/>
                    <a:pt x="904" y="591"/>
                  </a:cubicBezTo>
                  <a:cubicBezTo>
                    <a:pt x="911" y="582"/>
                    <a:pt x="898" y="559"/>
                    <a:pt x="893" y="552"/>
                  </a:cubicBezTo>
                  <a:cubicBezTo>
                    <a:pt x="892" y="551"/>
                    <a:pt x="891" y="550"/>
                    <a:pt x="890" y="5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3" name="Freeform 51"/>
            <p:cNvSpPr>
              <a:spLocks/>
            </p:cNvSpPr>
            <p:nvPr/>
          </p:nvSpPr>
          <p:spPr bwMode="auto">
            <a:xfrm>
              <a:off x="5316538" y="341788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4" name="Freeform 52"/>
            <p:cNvSpPr>
              <a:spLocks/>
            </p:cNvSpPr>
            <p:nvPr/>
          </p:nvSpPr>
          <p:spPr bwMode="auto">
            <a:xfrm>
              <a:off x="5273676" y="3495675"/>
              <a:ext cx="477838" cy="350838"/>
            </a:xfrm>
            <a:custGeom>
              <a:avLst/>
              <a:gdLst>
                <a:gd name="T0" fmla="*/ 753 w 779"/>
                <a:gd name="T1" fmla="*/ 170 h 572"/>
                <a:gd name="T2" fmla="*/ 714 w 779"/>
                <a:gd name="T3" fmla="*/ 173 h 572"/>
                <a:gd name="T4" fmla="*/ 687 w 779"/>
                <a:gd name="T5" fmla="*/ 152 h 572"/>
                <a:gd name="T6" fmla="*/ 661 w 779"/>
                <a:gd name="T7" fmla="*/ 163 h 572"/>
                <a:gd name="T8" fmla="*/ 661 w 779"/>
                <a:gd name="T9" fmla="*/ 126 h 572"/>
                <a:gd name="T10" fmla="*/ 680 w 779"/>
                <a:gd name="T11" fmla="*/ 83 h 572"/>
                <a:gd name="T12" fmla="*/ 680 w 779"/>
                <a:gd name="T13" fmla="*/ 52 h 572"/>
                <a:gd name="T14" fmla="*/ 655 w 779"/>
                <a:gd name="T15" fmla="*/ 0 h 572"/>
                <a:gd name="T16" fmla="*/ 598 w 779"/>
                <a:gd name="T17" fmla="*/ 38 h 572"/>
                <a:gd name="T18" fmla="*/ 533 w 779"/>
                <a:gd name="T19" fmla="*/ 44 h 572"/>
                <a:gd name="T20" fmla="*/ 474 w 779"/>
                <a:gd name="T21" fmla="*/ 30 h 572"/>
                <a:gd name="T22" fmla="*/ 478 w 779"/>
                <a:gd name="T23" fmla="*/ 45 h 572"/>
                <a:gd name="T24" fmla="*/ 432 w 779"/>
                <a:gd name="T25" fmla="*/ 126 h 572"/>
                <a:gd name="T26" fmla="*/ 346 w 779"/>
                <a:gd name="T27" fmla="*/ 154 h 572"/>
                <a:gd name="T28" fmla="*/ 314 w 779"/>
                <a:gd name="T29" fmla="*/ 150 h 572"/>
                <a:gd name="T30" fmla="*/ 238 w 779"/>
                <a:gd name="T31" fmla="*/ 141 h 572"/>
                <a:gd name="T32" fmla="*/ 198 w 779"/>
                <a:gd name="T33" fmla="*/ 179 h 572"/>
                <a:gd name="T34" fmla="*/ 174 w 779"/>
                <a:gd name="T35" fmla="*/ 189 h 572"/>
                <a:gd name="T36" fmla="*/ 114 w 779"/>
                <a:gd name="T37" fmla="*/ 212 h 572"/>
                <a:gd name="T38" fmla="*/ 62 w 779"/>
                <a:gd name="T39" fmla="*/ 202 h 572"/>
                <a:gd name="T40" fmla="*/ 11 w 779"/>
                <a:gd name="T41" fmla="*/ 211 h 572"/>
                <a:gd name="T42" fmla="*/ 2 w 779"/>
                <a:gd name="T43" fmla="*/ 222 h 572"/>
                <a:gd name="T44" fmla="*/ 13 w 779"/>
                <a:gd name="T45" fmla="*/ 245 h 572"/>
                <a:gd name="T46" fmla="*/ 61 w 779"/>
                <a:gd name="T47" fmla="*/ 264 h 572"/>
                <a:gd name="T48" fmla="*/ 118 w 779"/>
                <a:gd name="T49" fmla="*/ 282 h 572"/>
                <a:gd name="T50" fmla="*/ 174 w 779"/>
                <a:gd name="T51" fmla="*/ 297 h 572"/>
                <a:gd name="T52" fmla="*/ 143 w 779"/>
                <a:gd name="T53" fmla="*/ 360 h 572"/>
                <a:gd name="T54" fmla="*/ 117 w 779"/>
                <a:gd name="T55" fmla="*/ 383 h 572"/>
                <a:gd name="T56" fmla="*/ 113 w 779"/>
                <a:gd name="T57" fmla="*/ 397 h 572"/>
                <a:gd name="T58" fmla="*/ 160 w 779"/>
                <a:gd name="T59" fmla="*/ 416 h 572"/>
                <a:gd name="T60" fmla="*/ 214 w 779"/>
                <a:gd name="T61" fmla="*/ 426 h 572"/>
                <a:gd name="T62" fmla="*/ 240 w 779"/>
                <a:gd name="T63" fmla="*/ 444 h 572"/>
                <a:gd name="T64" fmla="*/ 222 w 779"/>
                <a:gd name="T65" fmla="*/ 479 h 572"/>
                <a:gd name="T66" fmla="*/ 262 w 779"/>
                <a:gd name="T67" fmla="*/ 528 h 572"/>
                <a:gd name="T68" fmla="*/ 352 w 779"/>
                <a:gd name="T69" fmla="*/ 564 h 572"/>
                <a:gd name="T70" fmla="*/ 363 w 779"/>
                <a:gd name="T71" fmla="*/ 564 h 572"/>
                <a:gd name="T72" fmla="*/ 399 w 779"/>
                <a:gd name="T73" fmla="*/ 561 h 572"/>
                <a:gd name="T74" fmla="*/ 425 w 779"/>
                <a:gd name="T75" fmla="*/ 545 h 572"/>
                <a:gd name="T76" fmla="*/ 438 w 779"/>
                <a:gd name="T77" fmla="*/ 514 h 572"/>
                <a:gd name="T78" fmla="*/ 480 w 779"/>
                <a:gd name="T79" fmla="*/ 539 h 572"/>
                <a:gd name="T80" fmla="*/ 509 w 779"/>
                <a:gd name="T81" fmla="*/ 558 h 572"/>
                <a:gd name="T82" fmla="*/ 531 w 779"/>
                <a:gd name="T83" fmla="*/ 542 h 572"/>
                <a:gd name="T84" fmla="*/ 567 w 779"/>
                <a:gd name="T85" fmla="*/ 544 h 572"/>
                <a:gd name="T86" fmla="*/ 585 w 779"/>
                <a:gd name="T87" fmla="*/ 528 h 572"/>
                <a:gd name="T88" fmla="*/ 625 w 779"/>
                <a:gd name="T89" fmla="*/ 518 h 572"/>
                <a:gd name="T90" fmla="*/ 642 w 779"/>
                <a:gd name="T91" fmla="*/ 473 h 572"/>
                <a:gd name="T92" fmla="*/ 662 w 779"/>
                <a:gd name="T93" fmla="*/ 434 h 572"/>
                <a:gd name="T94" fmla="*/ 699 w 779"/>
                <a:gd name="T95" fmla="*/ 411 h 572"/>
                <a:gd name="T96" fmla="*/ 729 w 779"/>
                <a:gd name="T97" fmla="*/ 336 h 572"/>
                <a:gd name="T98" fmla="*/ 719 w 779"/>
                <a:gd name="T99" fmla="*/ 303 h 572"/>
                <a:gd name="T100" fmla="*/ 746 w 779"/>
                <a:gd name="T101" fmla="*/ 268 h 572"/>
                <a:gd name="T102" fmla="*/ 771 w 779"/>
                <a:gd name="T103" fmla="*/ 234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9" h="572">
                  <a:moveTo>
                    <a:pt x="766" y="182"/>
                  </a:moveTo>
                  <a:cubicBezTo>
                    <a:pt x="766" y="182"/>
                    <a:pt x="761" y="163"/>
                    <a:pt x="753" y="170"/>
                  </a:cubicBezTo>
                  <a:cubicBezTo>
                    <a:pt x="748" y="174"/>
                    <a:pt x="736" y="177"/>
                    <a:pt x="728" y="179"/>
                  </a:cubicBezTo>
                  <a:cubicBezTo>
                    <a:pt x="722" y="181"/>
                    <a:pt x="716" y="178"/>
                    <a:pt x="714" y="173"/>
                  </a:cubicBezTo>
                  <a:cubicBezTo>
                    <a:pt x="706" y="156"/>
                    <a:pt x="706" y="156"/>
                    <a:pt x="706" y="156"/>
                  </a:cubicBezTo>
                  <a:cubicBezTo>
                    <a:pt x="702" y="149"/>
                    <a:pt x="693" y="147"/>
                    <a:pt x="687" y="152"/>
                  </a:cubicBezTo>
                  <a:cubicBezTo>
                    <a:pt x="675" y="162"/>
                    <a:pt x="675" y="162"/>
                    <a:pt x="675" y="162"/>
                  </a:cubicBezTo>
                  <a:cubicBezTo>
                    <a:pt x="671" y="165"/>
                    <a:pt x="665" y="165"/>
                    <a:pt x="661" y="163"/>
                  </a:cubicBezTo>
                  <a:cubicBezTo>
                    <a:pt x="656" y="160"/>
                    <a:pt x="652" y="156"/>
                    <a:pt x="653" y="152"/>
                  </a:cubicBezTo>
                  <a:cubicBezTo>
                    <a:pt x="654" y="146"/>
                    <a:pt x="650" y="128"/>
                    <a:pt x="661" y="126"/>
                  </a:cubicBezTo>
                  <a:cubicBezTo>
                    <a:pt x="670" y="124"/>
                    <a:pt x="674" y="100"/>
                    <a:pt x="676" y="90"/>
                  </a:cubicBezTo>
                  <a:cubicBezTo>
                    <a:pt x="676" y="87"/>
                    <a:pt x="678" y="85"/>
                    <a:pt x="680" y="83"/>
                  </a:cubicBezTo>
                  <a:cubicBezTo>
                    <a:pt x="684" y="79"/>
                    <a:pt x="691" y="73"/>
                    <a:pt x="690" y="69"/>
                  </a:cubicBezTo>
                  <a:cubicBezTo>
                    <a:pt x="689" y="65"/>
                    <a:pt x="682" y="55"/>
                    <a:pt x="680" y="52"/>
                  </a:cubicBezTo>
                  <a:cubicBezTo>
                    <a:pt x="679" y="51"/>
                    <a:pt x="679" y="51"/>
                    <a:pt x="679" y="50"/>
                  </a:cubicBezTo>
                  <a:cubicBezTo>
                    <a:pt x="676" y="42"/>
                    <a:pt x="659" y="0"/>
                    <a:pt x="655" y="0"/>
                  </a:cubicBezTo>
                  <a:cubicBezTo>
                    <a:pt x="651" y="0"/>
                    <a:pt x="641" y="2"/>
                    <a:pt x="629" y="10"/>
                  </a:cubicBezTo>
                  <a:cubicBezTo>
                    <a:pt x="617" y="18"/>
                    <a:pt x="602" y="34"/>
                    <a:pt x="598" y="38"/>
                  </a:cubicBezTo>
                  <a:cubicBezTo>
                    <a:pt x="594" y="42"/>
                    <a:pt x="595" y="44"/>
                    <a:pt x="579" y="44"/>
                  </a:cubicBezTo>
                  <a:cubicBezTo>
                    <a:pt x="533" y="44"/>
                    <a:pt x="533" y="44"/>
                    <a:pt x="533" y="44"/>
                  </a:cubicBezTo>
                  <a:cubicBezTo>
                    <a:pt x="532" y="44"/>
                    <a:pt x="531" y="44"/>
                    <a:pt x="530" y="44"/>
                  </a:cubicBezTo>
                  <a:cubicBezTo>
                    <a:pt x="474" y="30"/>
                    <a:pt x="474" y="30"/>
                    <a:pt x="474" y="30"/>
                  </a:cubicBezTo>
                  <a:cubicBezTo>
                    <a:pt x="474" y="36"/>
                    <a:pt x="477" y="42"/>
                    <a:pt x="478" y="44"/>
                  </a:cubicBezTo>
                  <a:cubicBezTo>
                    <a:pt x="478" y="44"/>
                    <a:pt x="478" y="45"/>
                    <a:pt x="478" y="45"/>
                  </a:cubicBezTo>
                  <a:cubicBezTo>
                    <a:pt x="480" y="52"/>
                    <a:pt x="491" y="91"/>
                    <a:pt x="487" y="96"/>
                  </a:cubicBezTo>
                  <a:cubicBezTo>
                    <a:pt x="483" y="102"/>
                    <a:pt x="438" y="126"/>
                    <a:pt x="432" y="126"/>
                  </a:cubicBezTo>
                  <a:cubicBezTo>
                    <a:pt x="427" y="126"/>
                    <a:pt x="399" y="120"/>
                    <a:pt x="395" y="120"/>
                  </a:cubicBezTo>
                  <a:cubicBezTo>
                    <a:pt x="391" y="120"/>
                    <a:pt x="357" y="147"/>
                    <a:pt x="346" y="154"/>
                  </a:cubicBezTo>
                  <a:cubicBezTo>
                    <a:pt x="339" y="158"/>
                    <a:pt x="328" y="157"/>
                    <a:pt x="321" y="155"/>
                  </a:cubicBezTo>
                  <a:cubicBezTo>
                    <a:pt x="318" y="154"/>
                    <a:pt x="316" y="153"/>
                    <a:pt x="314" y="150"/>
                  </a:cubicBezTo>
                  <a:cubicBezTo>
                    <a:pt x="306" y="141"/>
                    <a:pt x="286" y="117"/>
                    <a:pt x="273" y="107"/>
                  </a:cubicBezTo>
                  <a:cubicBezTo>
                    <a:pt x="259" y="97"/>
                    <a:pt x="242" y="132"/>
                    <a:pt x="238" y="141"/>
                  </a:cubicBezTo>
                  <a:cubicBezTo>
                    <a:pt x="237" y="142"/>
                    <a:pt x="236" y="144"/>
                    <a:pt x="235" y="145"/>
                  </a:cubicBezTo>
                  <a:cubicBezTo>
                    <a:pt x="229" y="152"/>
                    <a:pt x="204" y="179"/>
                    <a:pt x="198" y="179"/>
                  </a:cubicBezTo>
                  <a:cubicBezTo>
                    <a:pt x="194" y="179"/>
                    <a:pt x="188" y="180"/>
                    <a:pt x="183" y="181"/>
                  </a:cubicBezTo>
                  <a:cubicBezTo>
                    <a:pt x="179" y="182"/>
                    <a:pt x="176" y="185"/>
                    <a:pt x="174" y="189"/>
                  </a:cubicBezTo>
                  <a:cubicBezTo>
                    <a:pt x="169" y="200"/>
                    <a:pt x="157" y="221"/>
                    <a:pt x="146" y="218"/>
                  </a:cubicBezTo>
                  <a:cubicBezTo>
                    <a:pt x="131" y="214"/>
                    <a:pt x="122" y="214"/>
                    <a:pt x="114" y="212"/>
                  </a:cubicBezTo>
                  <a:cubicBezTo>
                    <a:pt x="108" y="211"/>
                    <a:pt x="86" y="204"/>
                    <a:pt x="75" y="200"/>
                  </a:cubicBezTo>
                  <a:cubicBezTo>
                    <a:pt x="70" y="199"/>
                    <a:pt x="65" y="199"/>
                    <a:pt x="62" y="202"/>
                  </a:cubicBezTo>
                  <a:cubicBezTo>
                    <a:pt x="51" y="210"/>
                    <a:pt x="31" y="226"/>
                    <a:pt x="29" y="226"/>
                  </a:cubicBezTo>
                  <a:cubicBezTo>
                    <a:pt x="25" y="226"/>
                    <a:pt x="13" y="218"/>
                    <a:pt x="11" y="211"/>
                  </a:cubicBezTo>
                  <a:cubicBezTo>
                    <a:pt x="11" y="211"/>
                    <a:pt x="11" y="212"/>
                    <a:pt x="11" y="212"/>
                  </a:cubicBezTo>
                  <a:cubicBezTo>
                    <a:pt x="2" y="222"/>
                    <a:pt x="2" y="222"/>
                    <a:pt x="2" y="222"/>
                  </a:cubicBezTo>
                  <a:cubicBezTo>
                    <a:pt x="0" y="224"/>
                    <a:pt x="0" y="227"/>
                    <a:pt x="2" y="229"/>
                  </a:cubicBezTo>
                  <a:cubicBezTo>
                    <a:pt x="13" y="245"/>
                    <a:pt x="13" y="245"/>
                    <a:pt x="13" y="245"/>
                  </a:cubicBezTo>
                  <a:cubicBezTo>
                    <a:pt x="14" y="245"/>
                    <a:pt x="14" y="246"/>
                    <a:pt x="15" y="246"/>
                  </a:cubicBezTo>
                  <a:cubicBezTo>
                    <a:pt x="20" y="249"/>
                    <a:pt x="45" y="264"/>
                    <a:pt x="61" y="264"/>
                  </a:cubicBezTo>
                  <a:cubicBezTo>
                    <a:pt x="77" y="264"/>
                    <a:pt x="113" y="280"/>
                    <a:pt x="117" y="282"/>
                  </a:cubicBezTo>
                  <a:cubicBezTo>
                    <a:pt x="118" y="282"/>
                    <a:pt x="118" y="282"/>
                    <a:pt x="118" y="282"/>
                  </a:cubicBezTo>
                  <a:cubicBezTo>
                    <a:pt x="171" y="295"/>
                    <a:pt x="171" y="295"/>
                    <a:pt x="171" y="295"/>
                  </a:cubicBezTo>
                  <a:cubicBezTo>
                    <a:pt x="172" y="295"/>
                    <a:pt x="173" y="296"/>
                    <a:pt x="174" y="297"/>
                  </a:cubicBezTo>
                  <a:cubicBezTo>
                    <a:pt x="179" y="304"/>
                    <a:pt x="192" y="327"/>
                    <a:pt x="185" y="336"/>
                  </a:cubicBezTo>
                  <a:cubicBezTo>
                    <a:pt x="177" y="347"/>
                    <a:pt x="149" y="356"/>
                    <a:pt x="143" y="360"/>
                  </a:cubicBezTo>
                  <a:cubicBezTo>
                    <a:pt x="139" y="363"/>
                    <a:pt x="128" y="376"/>
                    <a:pt x="123" y="381"/>
                  </a:cubicBezTo>
                  <a:cubicBezTo>
                    <a:pt x="122" y="383"/>
                    <a:pt x="119" y="384"/>
                    <a:pt x="117" y="383"/>
                  </a:cubicBezTo>
                  <a:cubicBezTo>
                    <a:pt x="95" y="373"/>
                    <a:pt x="95" y="373"/>
                    <a:pt x="95" y="373"/>
                  </a:cubicBezTo>
                  <a:cubicBezTo>
                    <a:pt x="113" y="397"/>
                    <a:pt x="113" y="397"/>
                    <a:pt x="113" y="397"/>
                  </a:cubicBezTo>
                  <a:cubicBezTo>
                    <a:pt x="114" y="399"/>
                    <a:pt x="116" y="401"/>
                    <a:pt x="119" y="402"/>
                  </a:cubicBezTo>
                  <a:cubicBezTo>
                    <a:pt x="160" y="416"/>
                    <a:pt x="160" y="416"/>
                    <a:pt x="160" y="416"/>
                  </a:cubicBezTo>
                  <a:cubicBezTo>
                    <a:pt x="160" y="416"/>
                    <a:pt x="161" y="416"/>
                    <a:pt x="161" y="417"/>
                  </a:cubicBezTo>
                  <a:cubicBezTo>
                    <a:pt x="168" y="418"/>
                    <a:pt x="208" y="426"/>
                    <a:pt x="214" y="426"/>
                  </a:cubicBezTo>
                  <a:cubicBezTo>
                    <a:pt x="230" y="426"/>
                    <a:pt x="230" y="426"/>
                    <a:pt x="230" y="426"/>
                  </a:cubicBezTo>
                  <a:cubicBezTo>
                    <a:pt x="240" y="426"/>
                    <a:pt x="245" y="436"/>
                    <a:pt x="240" y="444"/>
                  </a:cubicBezTo>
                  <a:cubicBezTo>
                    <a:pt x="224" y="469"/>
                    <a:pt x="224" y="469"/>
                    <a:pt x="224" y="469"/>
                  </a:cubicBezTo>
                  <a:cubicBezTo>
                    <a:pt x="222" y="472"/>
                    <a:pt x="221" y="476"/>
                    <a:pt x="222" y="479"/>
                  </a:cubicBezTo>
                  <a:cubicBezTo>
                    <a:pt x="225" y="490"/>
                    <a:pt x="232" y="512"/>
                    <a:pt x="237" y="514"/>
                  </a:cubicBezTo>
                  <a:cubicBezTo>
                    <a:pt x="243" y="516"/>
                    <a:pt x="247" y="515"/>
                    <a:pt x="262" y="528"/>
                  </a:cubicBezTo>
                  <a:cubicBezTo>
                    <a:pt x="277" y="542"/>
                    <a:pt x="317" y="570"/>
                    <a:pt x="323" y="571"/>
                  </a:cubicBezTo>
                  <a:cubicBezTo>
                    <a:pt x="329" y="572"/>
                    <a:pt x="346" y="566"/>
                    <a:pt x="352" y="564"/>
                  </a:cubicBezTo>
                  <a:cubicBezTo>
                    <a:pt x="354" y="563"/>
                    <a:pt x="356" y="563"/>
                    <a:pt x="358" y="563"/>
                  </a:cubicBezTo>
                  <a:cubicBezTo>
                    <a:pt x="363" y="564"/>
                    <a:pt x="363" y="564"/>
                    <a:pt x="363" y="564"/>
                  </a:cubicBezTo>
                  <a:cubicBezTo>
                    <a:pt x="364" y="564"/>
                    <a:pt x="365" y="564"/>
                    <a:pt x="366" y="564"/>
                  </a:cubicBezTo>
                  <a:cubicBezTo>
                    <a:pt x="399" y="561"/>
                    <a:pt x="399" y="561"/>
                    <a:pt x="399" y="561"/>
                  </a:cubicBezTo>
                  <a:cubicBezTo>
                    <a:pt x="401" y="560"/>
                    <a:pt x="403" y="560"/>
                    <a:pt x="404" y="559"/>
                  </a:cubicBezTo>
                  <a:cubicBezTo>
                    <a:pt x="425" y="545"/>
                    <a:pt x="425" y="545"/>
                    <a:pt x="425" y="545"/>
                  </a:cubicBezTo>
                  <a:cubicBezTo>
                    <a:pt x="429" y="542"/>
                    <a:pt x="431" y="538"/>
                    <a:pt x="431" y="533"/>
                  </a:cubicBezTo>
                  <a:cubicBezTo>
                    <a:pt x="429" y="524"/>
                    <a:pt x="428" y="510"/>
                    <a:pt x="438" y="514"/>
                  </a:cubicBezTo>
                  <a:cubicBezTo>
                    <a:pt x="451" y="519"/>
                    <a:pt x="475" y="536"/>
                    <a:pt x="479" y="539"/>
                  </a:cubicBezTo>
                  <a:cubicBezTo>
                    <a:pt x="479" y="539"/>
                    <a:pt x="479" y="539"/>
                    <a:pt x="480" y="539"/>
                  </a:cubicBezTo>
                  <a:cubicBezTo>
                    <a:pt x="482" y="541"/>
                    <a:pt x="490" y="545"/>
                    <a:pt x="496" y="550"/>
                  </a:cubicBezTo>
                  <a:cubicBezTo>
                    <a:pt x="500" y="552"/>
                    <a:pt x="505" y="555"/>
                    <a:pt x="509" y="558"/>
                  </a:cubicBezTo>
                  <a:cubicBezTo>
                    <a:pt x="516" y="561"/>
                    <a:pt x="524" y="559"/>
                    <a:pt x="526" y="552"/>
                  </a:cubicBezTo>
                  <a:cubicBezTo>
                    <a:pt x="531" y="542"/>
                    <a:pt x="531" y="542"/>
                    <a:pt x="531" y="542"/>
                  </a:cubicBezTo>
                  <a:cubicBezTo>
                    <a:pt x="533" y="536"/>
                    <a:pt x="540" y="533"/>
                    <a:pt x="546" y="535"/>
                  </a:cubicBezTo>
                  <a:cubicBezTo>
                    <a:pt x="567" y="544"/>
                    <a:pt x="567" y="544"/>
                    <a:pt x="567" y="544"/>
                  </a:cubicBezTo>
                  <a:cubicBezTo>
                    <a:pt x="574" y="546"/>
                    <a:pt x="581" y="543"/>
                    <a:pt x="583" y="536"/>
                  </a:cubicBezTo>
                  <a:cubicBezTo>
                    <a:pt x="585" y="528"/>
                    <a:pt x="585" y="528"/>
                    <a:pt x="585" y="528"/>
                  </a:cubicBezTo>
                  <a:cubicBezTo>
                    <a:pt x="588" y="521"/>
                    <a:pt x="596" y="518"/>
                    <a:pt x="602" y="521"/>
                  </a:cubicBezTo>
                  <a:cubicBezTo>
                    <a:pt x="612" y="527"/>
                    <a:pt x="625" y="530"/>
                    <a:pt x="625" y="518"/>
                  </a:cubicBezTo>
                  <a:cubicBezTo>
                    <a:pt x="625" y="503"/>
                    <a:pt x="629" y="488"/>
                    <a:pt x="633" y="480"/>
                  </a:cubicBezTo>
                  <a:cubicBezTo>
                    <a:pt x="634" y="476"/>
                    <a:pt x="637" y="473"/>
                    <a:pt x="642" y="473"/>
                  </a:cubicBezTo>
                  <a:cubicBezTo>
                    <a:pt x="648" y="471"/>
                    <a:pt x="659" y="469"/>
                    <a:pt x="661" y="466"/>
                  </a:cubicBezTo>
                  <a:cubicBezTo>
                    <a:pt x="664" y="462"/>
                    <a:pt x="663" y="445"/>
                    <a:pt x="662" y="434"/>
                  </a:cubicBezTo>
                  <a:cubicBezTo>
                    <a:pt x="662" y="428"/>
                    <a:pt x="665" y="423"/>
                    <a:pt x="671" y="421"/>
                  </a:cubicBezTo>
                  <a:cubicBezTo>
                    <a:pt x="679" y="419"/>
                    <a:pt x="692" y="414"/>
                    <a:pt x="699" y="411"/>
                  </a:cubicBezTo>
                  <a:cubicBezTo>
                    <a:pt x="711" y="406"/>
                    <a:pt x="724" y="395"/>
                    <a:pt x="719" y="384"/>
                  </a:cubicBezTo>
                  <a:cubicBezTo>
                    <a:pt x="715" y="374"/>
                    <a:pt x="739" y="354"/>
                    <a:pt x="729" y="336"/>
                  </a:cubicBezTo>
                  <a:cubicBezTo>
                    <a:pt x="723" y="327"/>
                    <a:pt x="719" y="320"/>
                    <a:pt x="717" y="315"/>
                  </a:cubicBezTo>
                  <a:cubicBezTo>
                    <a:pt x="715" y="311"/>
                    <a:pt x="716" y="306"/>
                    <a:pt x="719" y="303"/>
                  </a:cubicBezTo>
                  <a:cubicBezTo>
                    <a:pt x="721" y="299"/>
                    <a:pt x="725" y="295"/>
                    <a:pt x="729" y="292"/>
                  </a:cubicBezTo>
                  <a:cubicBezTo>
                    <a:pt x="734" y="288"/>
                    <a:pt x="744" y="271"/>
                    <a:pt x="746" y="268"/>
                  </a:cubicBezTo>
                  <a:cubicBezTo>
                    <a:pt x="747" y="267"/>
                    <a:pt x="747" y="267"/>
                    <a:pt x="747" y="266"/>
                  </a:cubicBezTo>
                  <a:cubicBezTo>
                    <a:pt x="750" y="263"/>
                    <a:pt x="764" y="246"/>
                    <a:pt x="771" y="234"/>
                  </a:cubicBezTo>
                  <a:cubicBezTo>
                    <a:pt x="779" y="220"/>
                    <a:pt x="766" y="182"/>
                    <a:pt x="766" y="1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3"/>
            <p:cNvSpPr>
              <a:spLocks/>
            </p:cNvSpPr>
            <p:nvPr/>
          </p:nvSpPr>
          <p:spPr bwMode="auto">
            <a:xfrm>
              <a:off x="5564188" y="3514725"/>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4"/>
            <p:cNvSpPr>
              <a:spLocks/>
            </p:cNvSpPr>
            <p:nvPr/>
          </p:nvSpPr>
          <p:spPr bwMode="auto">
            <a:xfrm>
              <a:off x="5549901" y="33147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5"/>
            <p:cNvSpPr>
              <a:spLocks/>
            </p:cNvSpPr>
            <p:nvPr/>
          </p:nvSpPr>
          <p:spPr bwMode="auto">
            <a:xfrm>
              <a:off x="5546726" y="3319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6"/>
            <p:cNvSpPr>
              <a:spLocks/>
            </p:cNvSpPr>
            <p:nvPr/>
          </p:nvSpPr>
          <p:spPr bwMode="auto">
            <a:xfrm>
              <a:off x="5534026" y="3238500"/>
              <a:ext cx="355600" cy="373063"/>
            </a:xfrm>
            <a:custGeom>
              <a:avLst/>
              <a:gdLst>
                <a:gd name="T0" fmla="*/ 528 w 582"/>
                <a:gd name="T1" fmla="*/ 402 h 607"/>
                <a:gd name="T2" fmla="*/ 508 w 582"/>
                <a:gd name="T3" fmla="*/ 351 h 607"/>
                <a:gd name="T4" fmla="*/ 492 w 582"/>
                <a:gd name="T5" fmla="*/ 295 h 607"/>
                <a:gd name="T6" fmla="*/ 476 w 582"/>
                <a:gd name="T7" fmla="*/ 235 h 607"/>
                <a:gd name="T8" fmla="*/ 538 w 582"/>
                <a:gd name="T9" fmla="*/ 165 h 607"/>
                <a:gd name="T10" fmla="*/ 508 w 582"/>
                <a:gd name="T11" fmla="*/ 142 h 607"/>
                <a:gd name="T12" fmla="*/ 500 w 582"/>
                <a:gd name="T13" fmla="*/ 104 h 607"/>
                <a:gd name="T14" fmla="*/ 474 w 582"/>
                <a:gd name="T15" fmla="*/ 101 h 607"/>
                <a:gd name="T16" fmla="*/ 451 w 582"/>
                <a:gd name="T17" fmla="*/ 54 h 607"/>
                <a:gd name="T18" fmla="*/ 398 w 582"/>
                <a:gd name="T19" fmla="*/ 58 h 607"/>
                <a:gd name="T20" fmla="*/ 401 w 582"/>
                <a:gd name="T21" fmla="*/ 25 h 607"/>
                <a:gd name="T22" fmla="*/ 354 w 582"/>
                <a:gd name="T23" fmla="*/ 49 h 607"/>
                <a:gd name="T24" fmla="*/ 295 w 582"/>
                <a:gd name="T25" fmla="*/ 50 h 607"/>
                <a:gd name="T26" fmla="*/ 232 w 582"/>
                <a:gd name="T27" fmla="*/ 21 h 607"/>
                <a:gd name="T28" fmla="*/ 140 w 582"/>
                <a:gd name="T29" fmla="*/ 10 h 607"/>
                <a:gd name="T30" fmla="*/ 140 w 582"/>
                <a:gd name="T31" fmla="*/ 64 h 607"/>
                <a:gd name="T32" fmla="*/ 73 w 582"/>
                <a:gd name="T33" fmla="*/ 74 h 607"/>
                <a:gd name="T34" fmla="*/ 28 w 582"/>
                <a:gd name="T35" fmla="*/ 122 h 607"/>
                <a:gd name="T36" fmla="*/ 28 w 582"/>
                <a:gd name="T37" fmla="*/ 150 h 607"/>
                <a:gd name="T38" fmla="*/ 32 w 582"/>
                <a:gd name="T39" fmla="*/ 179 h 607"/>
                <a:gd name="T40" fmla="*/ 28 w 582"/>
                <a:gd name="T41" fmla="*/ 233 h 607"/>
                <a:gd name="T42" fmla="*/ 42 w 582"/>
                <a:gd name="T43" fmla="*/ 273 h 607"/>
                <a:gd name="T44" fmla="*/ 55 w 582"/>
                <a:gd name="T45" fmla="*/ 295 h 607"/>
                <a:gd name="T46" fmla="*/ 11 w 582"/>
                <a:gd name="T47" fmla="*/ 334 h 607"/>
                <a:gd name="T48" fmla="*/ 6 w 582"/>
                <a:gd name="T49" fmla="*/ 340 h 607"/>
                <a:gd name="T50" fmla="*/ 64 w 582"/>
                <a:gd name="T51" fmla="*/ 351 h 607"/>
                <a:gd name="T52" fmla="*/ 44 w 582"/>
                <a:gd name="T53" fmla="*/ 406 h 607"/>
                <a:gd name="T54" fmla="*/ 56 w 582"/>
                <a:gd name="T55" fmla="*/ 430 h 607"/>
                <a:gd name="T56" fmla="*/ 51 w 582"/>
                <a:gd name="T57" fmla="*/ 450 h 607"/>
                <a:gd name="T58" fmla="*/ 110 w 582"/>
                <a:gd name="T59" fmla="*/ 464 h 607"/>
                <a:gd name="T60" fmla="*/ 175 w 582"/>
                <a:gd name="T61" fmla="*/ 458 h 607"/>
                <a:gd name="T62" fmla="*/ 232 w 582"/>
                <a:gd name="T63" fmla="*/ 420 h 607"/>
                <a:gd name="T64" fmla="*/ 257 w 582"/>
                <a:gd name="T65" fmla="*/ 472 h 607"/>
                <a:gd name="T66" fmla="*/ 257 w 582"/>
                <a:gd name="T67" fmla="*/ 503 h 607"/>
                <a:gd name="T68" fmla="*/ 238 w 582"/>
                <a:gd name="T69" fmla="*/ 546 h 607"/>
                <a:gd name="T70" fmla="*/ 238 w 582"/>
                <a:gd name="T71" fmla="*/ 583 h 607"/>
                <a:gd name="T72" fmla="*/ 264 w 582"/>
                <a:gd name="T73" fmla="*/ 572 h 607"/>
                <a:gd name="T74" fmla="*/ 291 w 582"/>
                <a:gd name="T75" fmla="*/ 593 h 607"/>
                <a:gd name="T76" fmla="*/ 330 w 582"/>
                <a:gd name="T77" fmla="*/ 590 h 607"/>
                <a:gd name="T78" fmla="*/ 344 w 582"/>
                <a:gd name="T79" fmla="*/ 607 h 607"/>
                <a:gd name="T80" fmla="*/ 360 w 582"/>
                <a:gd name="T81" fmla="*/ 583 h 607"/>
                <a:gd name="T82" fmla="*/ 392 w 582"/>
                <a:gd name="T83" fmla="*/ 550 h 607"/>
                <a:gd name="T84" fmla="*/ 452 w 582"/>
                <a:gd name="T85" fmla="*/ 556 h 607"/>
                <a:gd name="T86" fmla="*/ 460 w 582"/>
                <a:gd name="T87" fmla="*/ 496 h 607"/>
                <a:gd name="T88" fmla="*/ 528 w 582"/>
                <a:gd name="T89" fmla="*/ 487 h 607"/>
                <a:gd name="T90" fmla="*/ 543 w 582"/>
                <a:gd name="T91" fmla="*/ 439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2" h="607">
                  <a:moveTo>
                    <a:pt x="564" y="407"/>
                  </a:moveTo>
                  <a:cubicBezTo>
                    <a:pt x="547" y="406"/>
                    <a:pt x="540" y="411"/>
                    <a:pt x="528" y="402"/>
                  </a:cubicBezTo>
                  <a:cubicBezTo>
                    <a:pt x="518" y="394"/>
                    <a:pt x="511" y="365"/>
                    <a:pt x="508" y="356"/>
                  </a:cubicBezTo>
                  <a:cubicBezTo>
                    <a:pt x="508" y="355"/>
                    <a:pt x="508" y="353"/>
                    <a:pt x="508" y="351"/>
                  </a:cubicBezTo>
                  <a:cubicBezTo>
                    <a:pt x="508" y="317"/>
                    <a:pt x="508" y="317"/>
                    <a:pt x="508" y="317"/>
                  </a:cubicBezTo>
                  <a:cubicBezTo>
                    <a:pt x="508" y="307"/>
                    <a:pt x="501" y="298"/>
                    <a:pt x="492" y="295"/>
                  </a:cubicBezTo>
                  <a:cubicBezTo>
                    <a:pt x="483" y="293"/>
                    <a:pt x="477" y="285"/>
                    <a:pt x="476" y="276"/>
                  </a:cubicBezTo>
                  <a:cubicBezTo>
                    <a:pt x="474" y="260"/>
                    <a:pt x="473" y="237"/>
                    <a:pt x="476" y="235"/>
                  </a:cubicBezTo>
                  <a:cubicBezTo>
                    <a:pt x="482" y="231"/>
                    <a:pt x="516" y="188"/>
                    <a:pt x="522" y="188"/>
                  </a:cubicBezTo>
                  <a:cubicBezTo>
                    <a:pt x="527" y="188"/>
                    <a:pt x="552" y="164"/>
                    <a:pt x="538" y="165"/>
                  </a:cubicBezTo>
                  <a:cubicBezTo>
                    <a:pt x="533" y="166"/>
                    <a:pt x="529" y="165"/>
                    <a:pt x="524" y="164"/>
                  </a:cubicBezTo>
                  <a:cubicBezTo>
                    <a:pt x="515" y="161"/>
                    <a:pt x="508" y="152"/>
                    <a:pt x="508" y="142"/>
                  </a:cubicBezTo>
                  <a:cubicBezTo>
                    <a:pt x="508" y="122"/>
                    <a:pt x="508" y="122"/>
                    <a:pt x="508" y="122"/>
                  </a:cubicBezTo>
                  <a:cubicBezTo>
                    <a:pt x="508" y="115"/>
                    <a:pt x="505" y="109"/>
                    <a:pt x="500" y="104"/>
                  </a:cubicBezTo>
                  <a:cubicBezTo>
                    <a:pt x="491" y="97"/>
                    <a:pt x="491" y="97"/>
                    <a:pt x="491" y="97"/>
                  </a:cubicBezTo>
                  <a:cubicBezTo>
                    <a:pt x="486" y="100"/>
                    <a:pt x="479" y="102"/>
                    <a:pt x="474" y="101"/>
                  </a:cubicBezTo>
                  <a:cubicBezTo>
                    <a:pt x="468" y="99"/>
                    <a:pt x="442" y="78"/>
                    <a:pt x="442" y="78"/>
                  </a:cubicBezTo>
                  <a:cubicBezTo>
                    <a:pt x="442" y="78"/>
                    <a:pt x="451" y="56"/>
                    <a:pt x="451" y="54"/>
                  </a:cubicBezTo>
                  <a:cubicBezTo>
                    <a:pt x="451" y="52"/>
                    <a:pt x="436" y="15"/>
                    <a:pt x="436" y="15"/>
                  </a:cubicBezTo>
                  <a:cubicBezTo>
                    <a:pt x="436" y="15"/>
                    <a:pt x="401" y="55"/>
                    <a:pt x="398" y="58"/>
                  </a:cubicBezTo>
                  <a:cubicBezTo>
                    <a:pt x="396" y="60"/>
                    <a:pt x="347" y="72"/>
                    <a:pt x="372" y="54"/>
                  </a:cubicBezTo>
                  <a:cubicBezTo>
                    <a:pt x="398" y="37"/>
                    <a:pt x="401" y="25"/>
                    <a:pt x="401" y="25"/>
                  </a:cubicBezTo>
                  <a:cubicBezTo>
                    <a:pt x="401" y="25"/>
                    <a:pt x="384" y="22"/>
                    <a:pt x="374" y="33"/>
                  </a:cubicBezTo>
                  <a:cubicBezTo>
                    <a:pt x="363" y="44"/>
                    <a:pt x="369" y="44"/>
                    <a:pt x="354" y="49"/>
                  </a:cubicBezTo>
                  <a:cubicBezTo>
                    <a:pt x="340" y="54"/>
                    <a:pt x="321" y="55"/>
                    <a:pt x="312" y="54"/>
                  </a:cubicBezTo>
                  <a:cubicBezTo>
                    <a:pt x="304" y="54"/>
                    <a:pt x="303" y="58"/>
                    <a:pt x="295" y="50"/>
                  </a:cubicBezTo>
                  <a:cubicBezTo>
                    <a:pt x="287" y="43"/>
                    <a:pt x="273" y="31"/>
                    <a:pt x="269" y="30"/>
                  </a:cubicBezTo>
                  <a:cubicBezTo>
                    <a:pt x="265" y="30"/>
                    <a:pt x="234" y="22"/>
                    <a:pt x="232" y="21"/>
                  </a:cubicBezTo>
                  <a:cubicBezTo>
                    <a:pt x="230" y="20"/>
                    <a:pt x="184" y="9"/>
                    <a:pt x="182" y="10"/>
                  </a:cubicBezTo>
                  <a:cubicBezTo>
                    <a:pt x="180" y="10"/>
                    <a:pt x="138" y="0"/>
                    <a:pt x="140" y="10"/>
                  </a:cubicBezTo>
                  <a:cubicBezTo>
                    <a:pt x="143" y="19"/>
                    <a:pt x="144" y="26"/>
                    <a:pt x="145" y="36"/>
                  </a:cubicBezTo>
                  <a:cubicBezTo>
                    <a:pt x="146" y="46"/>
                    <a:pt x="143" y="62"/>
                    <a:pt x="140" y="64"/>
                  </a:cubicBezTo>
                  <a:cubicBezTo>
                    <a:pt x="138" y="65"/>
                    <a:pt x="106" y="48"/>
                    <a:pt x="106" y="48"/>
                  </a:cubicBezTo>
                  <a:cubicBezTo>
                    <a:pt x="106" y="48"/>
                    <a:pt x="78" y="70"/>
                    <a:pt x="73" y="74"/>
                  </a:cubicBezTo>
                  <a:cubicBezTo>
                    <a:pt x="69" y="77"/>
                    <a:pt x="49" y="80"/>
                    <a:pt x="45" y="92"/>
                  </a:cubicBezTo>
                  <a:cubicBezTo>
                    <a:pt x="42" y="99"/>
                    <a:pt x="34" y="113"/>
                    <a:pt x="28" y="122"/>
                  </a:cubicBezTo>
                  <a:cubicBezTo>
                    <a:pt x="28" y="122"/>
                    <a:pt x="28" y="122"/>
                    <a:pt x="28" y="122"/>
                  </a:cubicBezTo>
                  <a:cubicBezTo>
                    <a:pt x="28" y="150"/>
                    <a:pt x="28" y="150"/>
                    <a:pt x="28" y="150"/>
                  </a:cubicBezTo>
                  <a:cubicBezTo>
                    <a:pt x="28" y="150"/>
                    <a:pt x="28" y="150"/>
                    <a:pt x="28" y="151"/>
                  </a:cubicBezTo>
                  <a:cubicBezTo>
                    <a:pt x="28" y="153"/>
                    <a:pt x="31" y="177"/>
                    <a:pt x="32" y="179"/>
                  </a:cubicBezTo>
                  <a:cubicBezTo>
                    <a:pt x="34" y="182"/>
                    <a:pt x="42" y="193"/>
                    <a:pt x="40" y="201"/>
                  </a:cubicBezTo>
                  <a:cubicBezTo>
                    <a:pt x="38" y="210"/>
                    <a:pt x="41" y="228"/>
                    <a:pt x="28" y="233"/>
                  </a:cubicBezTo>
                  <a:cubicBezTo>
                    <a:pt x="28" y="233"/>
                    <a:pt x="28" y="233"/>
                    <a:pt x="28" y="233"/>
                  </a:cubicBezTo>
                  <a:cubicBezTo>
                    <a:pt x="42" y="273"/>
                    <a:pt x="42" y="273"/>
                    <a:pt x="42" y="273"/>
                  </a:cubicBezTo>
                  <a:cubicBezTo>
                    <a:pt x="43" y="274"/>
                    <a:pt x="43" y="276"/>
                    <a:pt x="44" y="277"/>
                  </a:cubicBezTo>
                  <a:cubicBezTo>
                    <a:pt x="47" y="280"/>
                    <a:pt x="54" y="290"/>
                    <a:pt x="55" y="295"/>
                  </a:cubicBezTo>
                  <a:cubicBezTo>
                    <a:pt x="56" y="302"/>
                    <a:pt x="35" y="311"/>
                    <a:pt x="22" y="324"/>
                  </a:cubicBezTo>
                  <a:cubicBezTo>
                    <a:pt x="16" y="330"/>
                    <a:pt x="13" y="333"/>
                    <a:pt x="11" y="334"/>
                  </a:cubicBezTo>
                  <a:cubicBezTo>
                    <a:pt x="9" y="335"/>
                    <a:pt x="7" y="337"/>
                    <a:pt x="6" y="339"/>
                  </a:cubicBezTo>
                  <a:cubicBezTo>
                    <a:pt x="6" y="339"/>
                    <a:pt x="6" y="339"/>
                    <a:pt x="6" y="340"/>
                  </a:cubicBezTo>
                  <a:cubicBezTo>
                    <a:pt x="0" y="351"/>
                    <a:pt x="10" y="363"/>
                    <a:pt x="22" y="360"/>
                  </a:cubicBezTo>
                  <a:cubicBezTo>
                    <a:pt x="36" y="356"/>
                    <a:pt x="53" y="351"/>
                    <a:pt x="64" y="351"/>
                  </a:cubicBezTo>
                  <a:cubicBezTo>
                    <a:pt x="84" y="351"/>
                    <a:pt x="75" y="378"/>
                    <a:pt x="73" y="382"/>
                  </a:cubicBezTo>
                  <a:cubicBezTo>
                    <a:pt x="72" y="386"/>
                    <a:pt x="46" y="398"/>
                    <a:pt x="44" y="406"/>
                  </a:cubicBezTo>
                  <a:cubicBezTo>
                    <a:pt x="43" y="408"/>
                    <a:pt x="45" y="410"/>
                    <a:pt x="48" y="411"/>
                  </a:cubicBezTo>
                  <a:cubicBezTo>
                    <a:pt x="55" y="414"/>
                    <a:pt x="59" y="422"/>
                    <a:pt x="56" y="430"/>
                  </a:cubicBezTo>
                  <a:cubicBezTo>
                    <a:pt x="54" y="434"/>
                    <a:pt x="52" y="439"/>
                    <a:pt x="51" y="442"/>
                  </a:cubicBezTo>
                  <a:cubicBezTo>
                    <a:pt x="50" y="444"/>
                    <a:pt x="50" y="447"/>
                    <a:pt x="51" y="450"/>
                  </a:cubicBezTo>
                  <a:cubicBezTo>
                    <a:pt x="107" y="464"/>
                    <a:pt x="107" y="464"/>
                    <a:pt x="107" y="464"/>
                  </a:cubicBezTo>
                  <a:cubicBezTo>
                    <a:pt x="108" y="464"/>
                    <a:pt x="109" y="464"/>
                    <a:pt x="110" y="464"/>
                  </a:cubicBezTo>
                  <a:cubicBezTo>
                    <a:pt x="156" y="464"/>
                    <a:pt x="156" y="464"/>
                    <a:pt x="156" y="464"/>
                  </a:cubicBezTo>
                  <a:cubicBezTo>
                    <a:pt x="172" y="464"/>
                    <a:pt x="171" y="462"/>
                    <a:pt x="175" y="458"/>
                  </a:cubicBezTo>
                  <a:cubicBezTo>
                    <a:pt x="179" y="454"/>
                    <a:pt x="194" y="438"/>
                    <a:pt x="206" y="430"/>
                  </a:cubicBezTo>
                  <a:cubicBezTo>
                    <a:pt x="218" y="422"/>
                    <a:pt x="228" y="420"/>
                    <a:pt x="232" y="420"/>
                  </a:cubicBezTo>
                  <a:cubicBezTo>
                    <a:pt x="236" y="420"/>
                    <a:pt x="253" y="462"/>
                    <a:pt x="256" y="470"/>
                  </a:cubicBezTo>
                  <a:cubicBezTo>
                    <a:pt x="256" y="471"/>
                    <a:pt x="256" y="471"/>
                    <a:pt x="257" y="472"/>
                  </a:cubicBezTo>
                  <a:cubicBezTo>
                    <a:pt x="259" y="475"/>
                    <a:pt x="266" y="485"/>
                    <a:pt x="267" y="489"/>
                  </a:cubicBezTo>
                  <a:cubicBezTo>
                    <a:pt x="268" y="493"/>
                    <a:pt x="261" y="499"/>
                    <a:pt x="257" y="503"/>
                  </a:cubicBezTo>
                  <a:cubicBezTo>
                    <a:pt x="255" y="505"/>
                    <a:pt x="253" y="507"/>
                    <a:pt x="253" y="510"/>
                  </a:cubicBezTo>
                  <a:cubicBezTo>
                    <a:pt x="251" y="520"/>
                    <a:pt x="247" y="544"/>
                    <a:pt x="238" y="546"/>
                  </a:cubicBezTo>
                  <a:cubicBezTo>
                    <a:pt x="227" y="548"/>
                    <a:pt x="231" y="566"/>
                    <a:pt x="230" y="572"/>
                  </a:cubicBezTo>
                  <a:cubicBezTo>
                    <a:pt x="229" y="576"/>
                    <a:pt x="233" y="580"/>
                    <a:pt x="238" y="583"/>
                  </a:cubicBezTo>
                  <a:cubicBezTo>
                    <a:pt x="242" y="585"/>
                    <a:pt x="248" y="585"/>
                    <a:pt x="252" y="582"/>
                  </a:cubicBezTo>
                  <a:cubicBezTo>
                    <a:pt x="264" y="572"/>
                    <a:pt x="264" y="572"/>
                    <a:pt x="264" y="572"/>
                  </a:cubicBezTo>
                  <a:cubicBezTo>
                    <a:pt x="270" y="567"/>
                    <a:pt x="279" y="569"/>
                    <a:pt x="283" y="576"/>
                  </a:cubicBezTo>
                  <a:cubicBezTo>
                    <a:pt x="291" y="593"/>
                    <a:pt x="291" y="593"/>
                    <a:pt x="291" y="593"/>
                  </a:cubicBezTo>
                  <a:cubicBezTo>
                    <a:pt x="293" y="598"/>
                    <a:pt x="299" y="601"/>
                    <a:pt x="305" y="599"/>
                  </a:cubicBezTo>
                  <a:cubicBezTo>
                    <a:pt x="313" y="597"/>
                    <a:pt x="325" y="594"/>
                    <a:pt x="330" y="590"/>
                  </a:cubicBezTo>
                  <a:cubicBezTo>
                    <a:pt x="338" y="583"/>
                    <a:pt x="343" y="602"/>
                    <a:pt x="343" y="602"/>
                  </a:cubicBezTo>
                  <a:cubicBezTo>
                    <a:pt x="343" y="602"/>
                    <a:pt x="344" y="604"/>
                    <a:pt x="344" y="607"/>
                  </a:cubicBezTo>
                  <a:cubicBezTo>
                    <a:pt x="349" y="604"/>
                    <a:pt x="349" y="604"/>
                    <a:pt x="349" y="604"/>
                  </a:cubicBezTo>
                  <a:cubicBezTo>
                    <a:pt x="357" y="599"/>
                    <a:pt x="361" y="591"/>
                    <a:pt x="360" y="583"/>
                  </a:cubicBezTo>
                  <a:cubicBezTo>
                    <a:pt x="359" y="571"/>
                    <a:pt x="358" y="557"/>
                    <a:pt x="362" y="556"/>
                  </a:cubicBezTo>
                  <a:cubicBezTo>
                    <a:pt x="367" y="555"/>
                    <a:pt x="375" y="548"/>
                    <a:pt x="392" y="550"/>
                  </a:cubicBezTo>
                  <a:cubicBezTo>
                    <a:pt x="401" y="550"/>
                    <a:pt x="413" y="556"/>
                    <a:pt x="422" y="562"/>
                  </a:cubicBezTo>
                  <a:cubicBezTo>
                    <a:pt x="432" y="568"/>
                    <a:pt x="445" y="565"/>
                    <a:pt x="452" y="556"/>
                  </a:cubicBezTo>
                  <a:cubicBezTo>
                    <a:pt x="457" y="549"/>
                    <a:pt x="461" y="541"/>
                    <a:pt x="460" y="535"/>
                  </a:cubicBezTo>
                  <a:cubicBezTo>
                    <a:pt x="458" y="522"/>
                    <a:pt x="454" y="496"/>
                    <a:pt x="460" y="496"/>
                  </a:cubicBezTo>
                  <a:cubicBezTo>
                    <a:pt x="464" y="496"/>
                    <a:pt x="486" y="500"/>
                    <a:pt x="502" y="503"/>
                  </a:cubicBezTo>
                  <a:cubicBezTo>
                    <a:pt x="514" y="505"/>
                    <a:pt x="525" y="498"/>
                    <a:pt x="528" y="487"/>
                  </a:cubicBezTo>
                  <a:cubicBezTo>
                    <a:pt x="529" y="482"/>
                    <a:pt x="530" y="478"/>
                    <a:pt x="531" y="474"/>
                  </a:cubicBezTo>
                  <a:cubicBezTo>
                    <a:pt x="532" y="462"/>
                    <a:pt x="531" y="447"/>
                    <a:pt x="543" y="439"/>
                  </a:cubicBezTo>
                  <a:cubicBezTo>
                    <a:pt x="555" y="431"/>
                    <a:pt x="582" y="408"/>
                    <a:pt x="564" y="40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7"/>
            <p:cNvSpPr>
              <a:spLocks/>
            </p:cNvSpPr>
            <p:nvPr/>
          </p:nvSpPr>
          <p:spPr bwMode="auto">
            <a:xfrm>
              <a:off x="5822951" y="3213100"/>
              <a:ext cx="288925" cy="393700"/>
            </a:xfrm>
            <a:custGeom>
              <a:avLst/>
              <a:gdLst>
                <a:gd name="T0" fmla="*/ 439 w 471"/>
                <a:gd name="T1" fmla="*/ 110 h 644"/>
                <a:gd name="T2" fmla="*/ 417 w 471"/>
                <a:gd name="T3" fmla="*/ 74 h 644"/>
                <a:gd name="T4" fmla="*/ 424 w 471"/>
                <a:gd name="T5" fmla="*/ 54 h 644"/>
                <a:gd name="T6" fmla="*/ 404 w 471"/>
                <a:gd name="T7" fmla="*/ 46 h 644"/>
                <a:gd name="T8" fmla="*/ 332 w 471"/>
                <a:gd name="T9" fmla="*/ 7 h 644"/>
                <a:gd name="T10" fmla="*/ 292 w 471"/>
                <a:gd name="T11" fmla="*/ 56 h 644"/>
                <a:gd name="T12" fmla="*/ 267 w 471"/>
                <a:gd name="T13" fmla="*/ 48 h 644"/>
                <a:gd name="T14" fmla="*/ 277 w 471"/>
                <a:gd name="T15" fmla="*/ 14 h 644"/>
                <a:gd name="T16" fmla="*/ 242 w 471"/>
                <a:gd name="T17" fmla="*/ 22 h 644"/>
                <a:gd name="T18" fmla="*/ 211 w 471"/>
                <a:gd name="T19" fmla="*/ 43 h 644"/>
                <a:gd name="T20" fmla="*/ 153 w 471"/>
                <a:gd name="T21" fmla="*/ 39 h 644"/>
                <a:gd name="T22" fmla="*/ 120 w 471"/>
                <a:gd name="T23" fmla="*/ 62 h 644"/>
                <a:gd name="T24" fmla="*/ 85 w 471"/>
                <a:gd name="T25" fmla="*/ 98 h 644"/>
                <a:gd name="T26" fmla="*/ 24 w 471"/>
                <a:gd name="T27" fmla="*/ 136 h 644"/>
                <a:gd name="T28" fmla="*/ 18 w 471"/>
                <a:gd name="T29" fmla="*/ 140 h 644"/>
                <a:gd name="T30" fmla="*/ 35 w 471"/>
                <a:gd name="T31" fmla="*/ 165 h 644"/>
                <a:gd name="T32" fmla="*/ 51 w 471"/>
                <a:gd name="T33" fmla="*/ 207 h 644"/>
                <a:gd name="T34" fmla="*/ 49 w 471"/>
                <a:gd name="T35" fmla="*/ 231 h 644"/>
                <a:gd name="T36" fmla="*/ 3 w 471"/>
                <a:gd name="T37" fmla="*/ 319 h 644"/>
                <a:gd name="T38" fmla="*/ 35 w 471"/>
                <a:gd name="T39" fmla="*/ 360 h 644"/>
                <a:gd name="T40" fmla="*/ 35 w 471"/>
                <a:gd name="T41" fmla="*/ 399 h 644"/>
                <a:gd name="T42" fmla="*/ 91 w 471"/>
                <a:gd name="T43" fmla="*/ 450 h 644"/>
                <a:gd name="T44" fmla="*/ 58 w 471"/>
                <a:gd name="T45" fmla="*/ 517 h 644"/>
                <a:gd name="T46" fmla="*/ 54 w 471"/>
                <a:gd name="T47" fmla="*/ 532 h 644"/>
                <a:gd name="T48" fmla="*/ 91 w 471"/>
                <a:gd name="T49" fmla="*/ 559 h 644"/>
                <a:gd name="T50" fmla="*/ 98 w 471"/>
                <a:gd name="T51" fmla="*/ 557 h 644"/>
                <a:gd name="T52" fmla="*/ 132 w 471"/>
                <a:gd name="T53" fmla="*/ 549 h 644"/>
                <a:gd name="T54" fmla="*/ 134 w 471"/>
                <a:gd name="T55" fmla="*/ 585 h 644"/>
                <a:gd name="T56" fmla="*/ 100 w 471"/>
                <a:gd name="T57" fmla="*/ 621 h 644"/>
                <a:gd name="T58" fmla="*/ 107 w 471"/>
                <a:gd name="T59" fmla="*/ 640 h 644"/>
                <a:gd name="T60" fmla="*/ 157 w 471"/>
                <a:gd name="T61" fmla="*/ 634 h 644"/>
                <a:gd name="T62" fmla="*/ 216 w 471"/>
                <a:gd name="T63" fmla="*/ 602 h 644"/>
                <a:gd name="T64" fmla="*/ 241 w 471"/>
                <a:gd name="T65" fmla="*/ 610 h 644"/>
                <a:gd name="T66" fmla="*/ 254 w 471"/>
                <a:gd name="T67" fmla="*/ 597 h 644"/>
                <a:gd name="T68" fmla="*/ 259 w 471"/>
                <a:gd name="T69" fmla="*/ 557 h 644"/>
                <a:gd name="T70" fmla="*/ 274 w 471"/>
                <a:gd name="T71" fmla="*/ 512 h 644"/>
                <a:gd name="T72" fmla="*/ 283 w 471"/>
                <a:gd name="T73" fmla="*/ 465 h 644"/>
                <a:gd name="T74" fmla="*/ 312 w 471"/>
                <a:gd name="T75" fmla="*/ 400 h 644"/>
                <a:gd name="T76" fmla="*/ 300 w 471"/>
                <a:gd name="T77" fmla="*/ 354 h 644"/>
                <a:gd name="T78" fmla="*/ 353 w 471"/>
                <a:gd name="T79" fmla="*/ 296 h 644"/>
                <a:gd name="T80" fmla="*/ 364 w 471"/>
                <a:gd name="T81" fmla="*/ 219 h 644"/>
                <a:gd name="T82" fmla="*/ 429 w 471"/>
                <a:gd name="T83" fmla="*/ 218 h 644"/>
                <a:gd name="T84" fmla="*/ 455 w 471"/>
                <a:gd name="T85" fmla="*/ 180 h 644"/>
                <a:gd name="T86" fmla="*/ 463 w 471"/>
                <a:gd name="T87" fmla="*/ 145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1" h="644">
                  <a:moveTo>
                    <a:pt x="463" y="145"/>
                  </a:moveTo>
                  <a:cubicBezTo>
                    <a:pt x="462" y="141"/>
                    <a:pt x="439" y="110"/>
                    <a:pt x="439" y="110"/>
                  </a:cubicBezTo>
                  <a:cubicBezTo>
                    <a:pt x="417" y="84"/>
                    <a:pt x="417" y="84"/>
                    <a:pt x="417" y="84"/>
                  </a:cubicBezTo>
                  <a:cubicBezTo>
                    <a:pt x="415" y="81"/>
                    <a:pt x="415" y="77"/>
                    <a:pt x="417" y="74"/>
                  </a:cubicBezTo>
                  <a:cubicBezTo>
                    <a:pt x="423" y="62"/>
                    <a:pt x="423" y="62"/>
                    <a:pt x="423" y="62"/>
                  </a:cubicBezTo>
                  <a:cubicBezTo>
                    <a:pt x="425" y="59"/>
                    <a:pt x="425" y="56"/>
                    <a:pt x="424" y="54"/>
                  </a:cubicBezTo>
                  <a:cubicBezTo>
                    <a:pt x="422" y="49"/>
                    <a:pt x="422" y="49"/>
                    <a:pt x="422" y="49"/>
                  </a:cubicBezTo>
                  <a:cubicBezTo>
                    <a:pt x="412" y="50"/>
                    <a:pt x="406" y="49"/>
                    <a:pt x="404" y="46"/>
                  </a:cubicBezTo>
                  <a:cubicBezTo>
                    <a:pt x="401" y="43"/>
                    <a:pt x="366" y="44"/>
                    <a:pt x="363" y="43"/>
                  </a:cubicBezTo>
                  <a:cubicBezTo>
                    <a:pt x="360" y="42"/>
                    <a:pt x="337" y="4"/>
                    <a:pt x="332" y="7"/>
                  </a:cubicBezTo>
                  <a:cubicBezTo>
                    <a:pt x="327" y="10"/>
                    <a:pt x="318" y="17"/>
                    <a:pt x="314" y="30"/>
                  </a:cubicBezTo>
                  <a:cubicBezTo>
                    <a:pt x="310" y="42"/>
                    <a:pt x="301" y="53"/>
                    <a:pt x="292" y="56"/>
                  </a:cubicBezTo>
                  <a:cubicBezTo>
                    <a:pt x="287" y="58"/>
                    <a:pt x="281" y="58"/>
                    <a:pt x="276" y="58"/>
                  </a:cubicBezTo>
                  <a:cubicBezTo>
                    <a:pt x="271" y="57"/>
                    <a:pt x="267" y="53"/>
                    <a:pt x="267" y="48"/>
                  </a:cubicBezTo>
                  <a:cubicBezTo>
                    <a:pt x="267" y="47"/>
                    <a:pt x="267" y="46"/>
                    <a:pt x="267" y="45"/>
                  </a:cubicBezTo>
                  <a:cubicBezTo>
                    <a:pt x="269" y="40"/>
                    <a:pt x="275" y="20"/>
                    <a:pt x="277" y="14"/>
                  </a:cubicBezTo>
                  <a:cubicBezTo>
                    <a:pt x="279" y="7"/>
                    <a:pt x="289" y="0"/>
                    <a:pt x="277" y="0"/>
                  </a:cubicBezTo>
                  <a:cubicBezTo>
                    <a:pt x="265" y="0"/>
                    <a:pt x="246" y="15"/>
                    <a:pt x="242" y="22"/>
                  </a:cubicBezTo>
                  <a:cubicBezTo>
                    <a:pt x="239" y="26"/>
                    <a:pt x="228" y="33"/>
                    <a:pt x="220" y="31"/>
                  </a:cubicBezTo>
                  <a:cubicBezTo>
                    <a:pt x="211" y="43"/>
                    <a:pt x="211" y="43"/>
                    <a:pt x="211" y="43"/>
                  </a:cubicBezTo>
                  <a:cubicBezTo>
                    <a:pt x="211" y="43"/>
                    <a:pt x="202" y="55"/>
                    <a:pt x="194" y="53"/>
                  </a:cubicBezTo>
                  <a:cubicBezTo>
                    <a:pt x="186" y="51"/>
                    <a:pt x="153" y="39"/>
                    <a:pt x="153" y="39"/>
                  </a:cubicBezTo>
                  <a:cubicBezTo>
                    <a:pt x="145" y="62"/>
                    <a:pt x="145" y="62"/>
                    <a:pt x="145" y="62"/>
                  </a:cubicBezTo>
                  <a:cubicBezTo>
                    <a:pt x="145" y="62"/>
                    <a:pt x="120" y="59"/>
                    <a:pt x="120" y="62"/>
                  </a:cubicBezTo>
                  <a:cubicBezTo>
                    <a:pt x="120" y="65"/>
                    <a:pt x="122" y="78"/>
                    <a:pt x="117" y="79"/>
                  </a:cubicBezTo>
                  <a:cubicBezTo>
                    <a:pt x="113" y="81"/>
                    <a:pt x="86" y="92"/>
                    <a:pt x="85" y="98"/>
                  </a:cubicBezTo>
                  <a:cubicBezTo>
                    <a:pt x="83" y="104"/>
                    <a:pt x="59" y="106"/>
                    <a:pt x="55" y="109"/>
                  </a:cubicBezTo>
                  <a:cubicBezTo>
                    <a:pt x="51" y="111"/>
                    <a:pt x="28" y="133"/>
                    <a:pt x="24" y="136"/>
                  </a:cubicBezTo>
                  <a:cubicBezTo>
                    <a:pt x="23" y="137"/>
                    <a:pt x="20" y="138"/>
                    <a:pt x="18" y="140"/>
                  </a:cubicBezTo>
                  <a:cubicBezTo>
                    <a:pt x="18" y="140"/>
                    <a:pt x="18" y="140"/>
                    <a:pt x="18" y="140"/>
                  </a:cubicBezTo>
                  <a:cubicBezTo>
                    <a:pt x="27" y="147"/>
                    <a:pt x="27" y="147"/>
                    <a:pt x="27" y="147"/>
                  </a:cubicBezTo>
                  <a:cubicBezTo>
                    <a:pt x="32" y="152"/>
                    <a:pt x="35" y="158"/>
                    <a:pt x="35" y="165"/>
                  </a:cubicBezTo>
                  <a:cubicBezTo>
                    <a:pt x="35" y="185"/>
                    <a:pt x="35" y="185"/>
                    <a:pt x="35" y="185"/>
                  </a:cubicBezTo>
                  <a:cubicBezTo>
                    <a:pt x="35" y="195"/>
                    <a:pt x="42" y="204"/>
                    <a:pt x="51" y="207"/>
                  </a:cubicBezTo>
                  <a:cubicBezTo>
                    <a:pt x="56" y="208"/>
                    <a:pt x="60" y="209"/>
                    <a:pt x="65" y="208"/>
                  </a:cubicBezTo>
                  <a:cubicBezTo>
                    <a:pt x="79" y="207"/>
                    <a:pt x="54" y="231"/>
                    <a:pt x="49" y="231"/>
                  </a:cubicBezTo>
                  <a:cubicBezTo>
                    <a:pt x="43" y="231"/>
                    <a:pt x="9" y="274"/>
                    <a:pt x="3" y="278"/>
                  </a:cubicBezTo>
                  <a:cubicBezTo>
                    <a:pt x="0" y="280"/>
                    <a:pt x="1" y="303"/>
                    <a:pt x="3" y="319"/>
                  </a:cubicBezTo>
                  <a:cubicBezTo>
                    <a:pt x="4" y="328"/>
                    <a:pt x="10" y="336"/>
                    <a:pt x="19" y="338"/>
                  </a:cubicBezTo>
                  <a:cubicBezTo>
                    <a:pt x="28" y="341"/>
                    <a:pt x="35" y="350"/>
                    <a:pt x="35" y="360"/>
                  </a:cubicBezTo>
                  <a:cubicBezTo>
                    <a:pt x="35" y="394"/>
                    <a:pt x="35" y="394"/>
                    <a:pt x="35" y="394"/>
                  </a:cubicBezTo>
                  <a:cubicBezTo>
                    <a:pt x="35" y="396"/>
                    <a:pt x="35" y="398"/>
                    <a:pt x="35" y="399"/>
                  </a:cubicBezTo>
                  <a:cubicBezTo>
                    <a:pt x="38" y="408"/>
                    <a:pt x="45" y="437"/>
                    <a:pt x="55" y="445"/>
                  </a:cubicBezTo>
                  <a:cubicBezTo>
                    <a:pt x="67" y="454"/>
                    <a:pt x="74" y="449"/>
                    <a:pt x="91" y="450"/>
                  </a:cubicBezTo>
                  <a:cubicBezTo>
                    <a:pt x="109" y="451"/>
                    <a:pt x="82" y="474"/>
                    <a:pt x="70" y="482"/>
                  </a:cubicBezTo>
                  <a:cubicBezTo>
                    <a:pt x="58" y="490"/>
                    <a:pt x="59" y="505"/>
                    <a:pt x="58" y="517"/>
                  </a:cubicBezTo>
                  <a:cubicBezTo>
                    <a:pt x="57" y="521"/>
                    <a:pt x="56" y="525"/>
                    <a:pt x="55" y="530"/>
                  </a:cubicBezTo>
                  <a:cubicBezTo>
                    <a:pt x="55" y="531"/>
                    <a:pt x="54" y="532"/>
                    <a:pt x="54" y="532"/>
                  </a:cubicBezTo>
                  <a:cubicBezTo>
                    <a:pt x="84" y="556"/>
                    <a:pt x="84" y="556"/>
                    <a:pt x="84" y="556"/>
                  </a:cubicBezTo>
                  <a:cubicBezTo>
                    <a:pt x="86" y="558"/>
                    <a:pt x="88" y="559"/>
                    <a:pt x="91" y="559"/>
                  </a:cubicBezTo>
                  <a:cubicBezTo>
                    <a:pt x="95" y="558"/>
                    <a:pt x="95" y="558"/>
                    <a:pt x="95" y="558"/>
                  </a:cubicBezTo>
                  <a:cubicBezTo>
                    <a:pt x="96" y="558"/>
                    <a:pt x="97" y="558"/>
                    <a:pt x="98" y="557"/>
                  </a:cubicBezTo>
                  <a:cubicBezTo>
                    <a:pt x="121" y="547"/>
                    <a:pt x="121" y="547"/>
                    <a:pt x="121" y="547"/>
                  </a:cubicBezTo>
                  <a:cubicBezTo>
                    <a:pt x="125" y="545"/>
                    <a:pt x="129" y="546"/>
                    <a:pt x="132" y="549"/>
                  </a:cubicBezTo>
                  <a:cubicBezTo>
                    <a:pt x="136" y="552"/>
                    <a:pt x="140" y="557"/>
                    <a:pt x="141" y="559"/>
                  </a:cubicBezTo>
                  <a:cubicBezTo>
                    <a:pt x="142" y="562"/>
                    <a:pt x="137" y="581"/>
                    <a:pt x="134" y="585"/>
                  </a:cubicBezTo>
                  <a:cubicBezTo>
                    <a:pt x="131" y="589"/>
                    <a:pt x="122" y="593"/>
                    <a:pt x="113" y="597"/>
                  </a:cubicBezTo>
                  <a:cubicBezTo>
                    <a:pt x="106" y="600"/>
                    <a:pt x="104" y="613"/>
                    <a:pt x="100" y="621"/>
                  </a:cubicBezTo>
                  <a:cubicBezTo>
                    <a:pt x="99" y="625"/>
                    <a:pt x="99" y="629"/>
                    <a:pt x="101" y="632"/>
                  </a:cubicBezTo>
                  <a:cubicBezTo>
                    <a:pt x="107" y="640"/>
                    <a:pt x="107" y="640"/>
                    <a:pt x="107" y="640"/>
                  </a:cubicBezTo>
                  <a:cubicBezTo>
                    <a:pt x="109" y="643"/>
                    <a:pt x="113" y="644"/>
                    <a:pt x="117" y="643"/>
                  </a:cubicBezTo>
                  <a:cubicBezTo>
                    <a:pt x="157" y="634"/>
                    <a:pt x="157" y="634"/>
                    <a:pt x="157" y="634"/>
                  </a:cubicBezTo>
                  <a:cubicBezTo>
                    <a:pt x="157" y="634"/>
                    <a:pt x="158" y="634"/>
                    <a:pt x="159" y="633"/>
                  </a:cubicBezTo>
                  <a:cubicBezTo>
                    <a:pt x="216" y="602"/>
                    <a:pt x="216" y="602"/>
                    <a:pt x="216" y="602"/>
                  </a:cubicBezTo>
                  <a:cubicBezTo>
                    <a:pt x="219" y="601"/>
                    <a:pt x="222" y="601"/>
                    <a:pt x="225" y="602"/>
                  </a:cubicBezTo>
                  <a:cubicBezTo>
                    <a:pt x="241" y="610"/>
                    <a:pt x="241" y="610"/>
                    <a:pt x="241" y="610"/>
                  </a:cubicBezTo>
                  <a:cubicBezTo>
                    <a:pt x="249" y="615"/>
                    <a:pt x="258" y="606"/>
                    <a:pt x="254" y="597"/>
                  </a:cubicBezTo>
                  <a:cubicBezTo>
                    <a:pt x="254" y="597"/>
                    <a:pt x="254" y="597"/>
                    <a:pt x="254" y="597"/>
                  </a:cubicBezTo>
                  <a:cubicBezTo>
                    <a:pt x="251" y="591"/>
                    <a:pt x="260" y="584"/>
                    <a:pt x="259" y="574"/>
                  </a:cubicBezTo>
                  <a:cubicBezTo>
                    <a:pt x="258" y="564"/>
                    <a:pt x="259" y="564"/>
                    <a:pt x="259" y="557"/>
                  </a:cubicBezTo>
                  <a:cubicBezTo>
                    <a:pt x="259" y="550"/>
                    <a:pt x="259" y="549"/>
                    <a:pt x="264" y="544"/>
                  </a:cubicBezTo>
                  <a:cubicBezTo>
                    <a:pt x="269" y="539"/>
                    <a:pt x="274" y="517"/>
                    <a:pt x="274" y="512"/>
                  </a:cubicBezTo>
                  <a:cubicBezTo>
                    <a:pt x="274" y="507"/>
                    <a:pt x="266" y="485"/>
                    <a:pt x="264" y="480"/>
                  </a:cubicBezTo>
                  <a:cubicBezTo>
                    <a:pt x="262" y="476"/>
                    <a:pt x="276" y="468"/>
                    <a:pt x="283" y="465"/>
                  </a:cubicBezTo>
                  <a:cubicBezTo>
                    <a:pt x="285" y="464"/>
                    <a:pt x="286" y="462"/>
                    <a:pt x="287" y="460"/>
                  </a:cubicBezTo>
                  <a:cubicBezTo>
                    <a:pt x="292" y="448"/>
                    <a:pt x="308" y="408"/>
                    <a:pt x="312" y="400"/>
                  </a:cubicBezTo>
                  <a:cubicBezTo>
                    <a:pt x="317" y="390"/>
                    <a:pt x="301" y="386"/>
                    <a:pt x="300" y="382"/>
                  </a:cubicBezTo>
                  <a:cubicBezTo>
                    <a:pt x="299" y="378"/>
                    <a:pt x="295" y="363"/>
                    <a:pt x="300" y="354"/>
                  </a:cubicBezTo>
                  <a:cubicBezTo>
                    <a:pt x="305" y="345"/>
                    <a:pt x="331" y="337"/>
                    <a:pt x="345" y="329"/>
                  </a:cubicBezTo>
                  <a:cubicBezTo>
                    <a:pt x="359" y="321"/>
                    <a:pt x="353" y="301"/>
                    <a:pt x="353" y="296"/>
                  </a:cubicBezTo>
                  <a:cubicBezTo>
                    <a:pt x="353" y="291"/>
                    <a:pt x="353" y="264"/>
                    <a:pt x="353" y="243"/>
                  </a:cubicBezTo>
                  <a:cubicBezTo>
                    <a:pt x="353" y="228"/>
                    <a:pt x="360" y="222"/>
                    <a:pt x="364" y="219"/>
                  </a:cubicBezTo>
                  <a:cubicBezTo>
                    <a:pt x="365" y="218"/>
                    <a:pt x="367" y="218"/>
                    <a:pt x="369" y="218"/>
                  </a:cubicBezTo>
                  <a:cubicBezTo>
                    <a:pt x="379" y="219"/>
                    <a:pt x="419" y="221"/>
                    <a:pt x="429" y="218"/>
                  </a:cubicBezTo>
                  <a:cubicBezTo>
                    <a:pt x="438" y="216"/>
                    <a:pt x="447" y="194"/>
                    <a:pt x="451" y="185"/>
                  </a:cubicBezTo>
                  <a:cubicBezTo>
                    <a:pt x="451" y="183"/>
                    <a:pt x="453" y="181"/>
                    <a:pt x="455" y="180"/>
                  </a:cubicBezTo>
                  <a:cubicBezTo>
                    <a:pt x="458" y="179"/>
                    <a:pt x="464" y="176"/>
                    <a:pt x="471" y="172"/>
                  </a:cubicBezTo>
                  <a:cubicBezTo>
                    <a:pt x="468" y="162"/>
                    <a:pt x="464" y="148"/>
                    <a:pt x="463" y="14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8"/>
            <p:cNvSpPr>
              <a:spLocks/>
            </p:cNvSpPr>
            <p:nvPr/>
          </p:nvSpPr>
          <p:spPr bwMode="auto">
            <a:xfrm>
              <a:off x="5613401" y="3538538"/>
              <a:ext cx="460375" cy="384175"/>
            </a:xfrm>
            <a:custGeom>
              <a:avLst/>
              <a:gdLst>
                <a:gd name="T0" fmla="*/ 701 w 752"/>
                <a:gd name="T1" fmla="*/ 75 h 627"/>
                <a:gd name="T2" fmla="*/ 675 w 752"/>
                <a:gd name="T3" fmla="*/ 69 h 627"/>
                <a:gd name="T4" fmla="*/ 615 w 752"/>
                <a:gd name="T5" fmla="*/ 48 h 627"/>
                <a:gd name="T6" fmla="*/ 602 w 752"/>
                <a:gd name="T7" fmla="*/ 44 h 627"/>
                <a:gd name="T8" fmla="*/ 597 w 752"/>
                <a:gd name="T9" fmla="*/ 65 h 627"/>
                <a:gd name="T10" fmla="*/ 568 w 752"/>
                <a:gd name="T11" fmla="*/ 70 h 627"/>
                <a:gd name="T12" fmla="*/ 502 w 752"/>
                <a:gd name="T13" fmla="*/ 101 h 627"/>
                <a:gd name="T14" fmla="*/ 460 w 752"/>
                <a:gd name="T15" fmla="*/ 111 h 627"/>
                <a:gd name="T16" fmla="*/ 444 w 752"/>
                <a:gd name="T17" fmla="*/ 100 h 627"/>
                <a:gd name="T18" fmla="*/ 456 w 752"/>
                <a:gd name="T19" fmla="*/ 65 h 627"/>
                <a:gd name="T20" fmla="*/ 484 w 752"/>
                <a:gd name="T21" fmla="*/ 27 h 627"/>
                <a:gd name="T22" fmla="*/ 464 w 752"/>
                <a:gd name="T23" fmla="*/ 15 h 627"/>
                <a:gd name="T24" fmla="*/ 438 w 752"/>
                <a:gd name="T25" fmla="*/ 26 h 627"/>
                <a:gd name="T26" fmla="*/ 427 w 752"/>
                <a:gd name="T27" fmla="*/ 24 h 627"/>
                <a:gd name="T28" fmla="*/ 372 w 752"/>
                <a:gd name="T29" fmla="*/ 14 h 627"/>
                <a:gd name="T30" fmla="*/ 330 w 752"/>
                <a:gd name="T31" fmla="*/ 46 h 627"/>
                <a:gd name="T32" fmla="*/ 292 w 752"/>
                <a:gd name="T33" fmla="*/ 73 h 627"/>
                <a:gd name="T34" fmla="*/ 232 w 752"/>
                <a:gd name="T35" fmla="*/ 67 h 627"/>
                <a:gd name="T36" fmla="*/ 219 w 752"/>
                <a:gd name="T37" fmla="*/ 115 h 627"/>
                <a:gd name="T38" fmla="*/ 218 w 752"/>
                <a:gd name="T39" fmla="*/ 165 h 627"/>
                <a:gd name="T40" fmla="*/ 193 w 752"/>
                <a:gd name="T41" fmla="*/ 199 h 627"/>
                <a:gd name="T42" fmla="*/ 166 w 752"/>
                <a:gd name="T43" fmla="*/ 234 h 627"/>
                <a:gd name="T44" fmla="*/ 176 w 752"/>
                <a:gd name="T45" fmla="*/ 267 h 627"/>
                <a:gd name="T46" fmla="*/ 146 w 752"/>
                <a:gd name="T47" fmla="*/ 342 h 627"/>
                <a:gd name="T48" fmla="*/ 109 w 752"/>
                <a:gd name="T49" fmla="*/ 365 h 627"/>
                <a:gd name="T50" fmla="*/ 89 w 752"/>
                <a:gd name="T51" fmla="*/ 404 h 627"/>
                <a:gd name="T52" fmla="*/ 72 w 752"/>
                <a:gd name="T53" fmla="*/ 449 h 627"/>
                <a:gd name="T54" fmla="*/ 32 w 752"/>
                <a:gd name="T55" fmla="*/ 459 h 627"/>
                <a:gd name="T56" fmla="*/ 14 w 752"/>
                <a:gd name="T57" fmla="*/ 475 h 627"/>
                <a:gd name="T58" fmla="*/ 16 w 752"/>
                <a:gd name="T59" fmla="*/ 485 h 627"/>
                <a:gd name="T60" fmla="*/ 22 w 752"/>
                <a:gd name="T61" fmla="*/ 495 h 627"/>
                <a:gd name="T62" fmla="*/ 14 w 752"/>
                <a:gd name="T63" fmla="*/ 514 h 627"/>
                <a:gd name="T64" fmla="*/ 1 w 752"/>
                <a:gd name="T65" fmla="*/ 546 h 627"/>
                <a:gd name="T66" fmla="*/ 26 w 752"/>
                <a:gd name="T67" fmla="*/ 603 h 627"/>
                <a:gd name="T68" fmla="*/ 88 w 752"/>
                <a:gd name="T69" fmla="*/ 617 h 627"/>
                <a:gd name="T70" fmla="*/ 89 w 752"/>
                <a:gd name="T71" fmla="*/ 542 h 627"/>
                <a:gd name="T72" fmla="*/ 157 w 752"/>
                <a:gd name="T73" fmla="*/ 488 h 627"/>
                <a:gd name="T74" fmla="*/ 222 w 752"/>
                <a:gd name="T75" fmla="*/ 470 h 627"/>
                <a:gd name="T76" fmla="*/ 227 w 752"/>
                <a:gd name="T77" fmla="*/ 426 h 627"/>
                <a:gd name="T78" fmla="*/ 274 w 752"/>
                <a:gd name="T79" fmla="*/ 415 h 627"/>
                <a:gd name="T80" fmla="*/ 344 w 752"/>
                <a:gd name="T81" fmla="*/ 414 h 627"/>
                <a:gd name="T82" fmla="*/ 392 w 752"/>
                <a:gd name="T83" fmla="*/ 384 h 627"/>
                <a:gd name="T84" fmla="*/ 399 w 752"/>
                <a:gd name="T85" fmla="*/ 344 h 627"/>
                <a:gd name="T86" fmla="*/ 376 w 752"/>
                <a:gd name="T87" fmla="*/ 286 h 627"/>
                <a:gd name="T88" fmla="*/ 414 w 752"/>
                <a:gd name="T89" fmla="*/ 311 h 627"/>
                <a:gd name="T90" fmla="*/ 441 w 752"/>
                <a:gd name="T91" fmla="*/ 336 h 627"/>
                <a:gd name="T92" fmla="*/ 497 w 752"/>
                <a:gd name="T93" fmla="*/ 350 h 627"/>
                <a:gd name="T94" fmla="*/ 521 w 752"/>
                <a:gd name="T95" fmla="*/ 298 h 627"/>
                <a:gd name="T96" fmla="*/ 535 w 752"/>
                <a:gd name="T97" fmla="*/ 303 h 627"/>
                <a:gd name="T98" fmla="*/ 558 w 752"/>
                <a:gd name="T99" fmla="*/ 294 h 627"/>
                <a:gd name="T100" fmla="*/ 605 w 752"/>
                <a:gd name="T101" fmla="*/ 296 h 627"/>
                <a:gd name="T102" fmla="*/ 669 w 752"/>
                <a:gd name="T103" fmla="*/ 266 h 627"/>
                <a:gd name="T104" fmla="*/ 707 w 752"/>
                <a:gd name="T105" fmla="*/ 241 h 627"/>
                <a:gd name="T106" fmla="*/ 699 w 752"/>
                <a:gd name="T107" fmla="*/ 224 h 627"/>
                <a:gd name="T108" fmla="*/ 725 w 752"/>
                <a:gd name="T109" fmla="*/ 184 h 627"/>
                <a:gd name="T110" fmla="*/ 726 w 752"/>
                <a:gd name="T111" fmla="*/ 9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 h="627">
                  <a:moveTo>
                    <a:pt x="724" y="97"/>
                  </a:moveTo>
                  <a:cubicBezTo>
                    <a:pt x="701" y="75"/>
                    <a:pt x="701" y="75"/>
                    <a:pt x="701" y="75"/>
                  </a:cubicBezTo>
                  <a:cubicBezTo>
                    <a:pt x="698" y="72"/>
                    <a:pt x="693" y="70"/>
                    <a:pt x="689" y="71"/>
                  </a:cubicBezTo>
                  <a:cubicBezTo>
                    <a:pt x="686" y="72"/>
                    <a:pt x="681" y="72"/>
                    <a:pt x="675" y="69"/>
                  </a:cubicBezTo>
                  <a:cubicBezTo>
                    <a:pt x="665" y="61"/>
                    <a:pt x="646" y="52"/>
                    <a:pt x="643" y="48"/>
                  </a:cubicBezTo>
                  <a:cubicBezTo>
                    <a:pt x="640" y="45"/>
                    <a:pt x="623" y="47"/>
                    <a:pt x="615" y="48"/>
                  </a:cubicBezTo>
                  <a:cubicBezTo>
                    <a:pt x="613" y="48"/>
                    <a:pt x="611" y="48"/>
                    <a:pt x="610" y="47"/>
                  </a:cubicBezTo>
                  <a:cubicBezTo>
                    <a:pt x="602" y="44"/>
                    <a:pt x="602" y="44"/>
                    <a:pt x="602" y="44"/>
                  </a:cubicBezTo>
                  <a:cubicBezTo>
                    <a:pt x="602" y="53"/>
                    <a:pt x="594" y="59"/>
                    <a:pt x="597" y="65"/>
                  </a:cubicBezTo>
                  <a:cubicBezTo>
                    <a:pt x="597" y="65"/>
                    <a:pt x="597" y="65"/>
                    <a:pt x="597" y="65"/>
                  </a:cubicBezTo>
                  <a:cubicBezTo>
                    <a:pt x="601" y="74"/>
                    <a:pt x="592" y="83"/>
                    <a:pt x="584" y="78"/>
                  </a:cubicBezTo>
                  <a:cubicBezTo>
                    <a:pt x="568" y="70"/>
                    <a:pt x="568" y="70"/>
                    <a:pt x="568" y="70"/>
                  </a:cubicBezTo>
                  <a:cubicBezTo>
                    <a:pt x="565" y="69"/>
                    <a:pt x="562" y="69"/>
                    <a:pt x="559" y="70"/>
                  </a:cubicBezTo>
                  <a:cubicBezTo>
                    <a:pt x="502" y="101"/>
                    <a:pt x="502" y="101"/>
                    <a:pt x="502" y="101"/>
                  </a:cubicBezTo>
                  <a:cubicBezTo>
                    <a:pt x="501" y="102"/>
                    <a:pt x="500" y="102"/>
                    <a:pt x="500" y="102"/>
                  </a:cubicBezTo>
                  <a:cubicBezTo>
                    <a:pt x="460" y="111"/>
                    <a:pt x="460" y="111"/>
                    <a:pt x="460" y="111"/>
                  </a:cubicBezTo>
                  <a:cubicBezTo>
                    <a:pt x="456" y="112"/>
                    <a:pt x="452" y="111"/>
                    <a:pt x="450" y="108"/>
                  </a:cubicBezTo>
                  <a:cubicBezTo>
                    <a:pt x="444" y="100"/>
                    <a:pt x="444" y="100"/>
                    <a:pt x="444" y="100"/>
                  </a:cubicBezTo>
                  <a:cubicBezTo>
                    <a:pt x="442" y="97"/>
                    <a:pt x="442" y="93"/>
                    <a:pt x="443" y="89"/>
                  </a:cubicBezTo>
                  <a:cubicBezTo>
                    <a:pt x="447" y="81"/>
                    <a:pt x="449" y="68"/>
                    <a:pt x="456" y="65"/>
                  </a:cubicBezTo>
                  <a:cubicBezTo>
                    <a:pt x="465" y="61"/>
                    <a:pt x="474" y="57"/>
                    <a:pt x="477" y="53"/>
                  </a:cubicBezTo>
                  <a:cubicBezTo>
                    <a:pt x="480" y="49"/>
                    <a:pt x="485" y="30"/>
                    <a:pt x="484" y="27"/>
                  </a:cubicBezTo>
                  <a:cubicBezTo>
                    <a:pt x="483" y="25"/>
                    <a:pt x="479" y="20"/>
                    <a:pt x="475" y="17"/>
                  </a:cubicBezTo>
                  <a:cubicBezTo>
                    <a:pt x="472" y="14"/>
                    <a:pt x="468" y="13"/>
                    <a:pt x="464" y="15"/>
                  </a:cubicBezTo>
                  <a:cubicBezTo>
                    <a:pt x="441" y="25"/>
                    <a:pt x="441" y="25"/>
                    <a:pt x="441" y="25"/>
                  </a:cubicBezTo>
                  <a:cubicBezTo>
                    <a:pt x="440" y="26"/>
                    <a:pt x="439" y="26"/>
                    <a:pt x="438" y="26"/>
                  </a:cubicBezTo>
                  <a:cubicBezTo>
                    <a:pt x="434" y="27"/>
                    <a:pt x="434" y="27"/>
                    <a:pt x="434" y="27"/>
                  </a:cubicBezTo>
                  <a:cubicBezTo>
                    <a:pt x="431" y="27"/>
                    <a:pt x="429" y="26"/>
                    <a:pt x="427" y="24"/>
                  </a:cubicBezTo>
                  <a:cubicBezTo>
                    <a:pt x="397" y="0"/>
                    <a:pt x="397" y="0"/>
                    <a:pt x="397" y="0"/>
                  </a:cubicBezTo>
                  <a:cubicBezTo>
                    <a:pt x="393" y="10"/>
                    <a:pt x="383" y="16"/>
                    <a:pt x="372" y="14"/>
                  </a:cubicBezTo>
                  <a:cubicBezTo>
                    <a:pt x="356" y="11"/>
                    <a:pt x="334" y="7"/>
                    <a:pt x="330" y="7"/>
                  </a:cubicBezTo>
                  <a:cubicBezTo>
                    <a:pt x="324" y="7"/>
                    <a:pt x="328" y="33"/>
                    <a:pt x="330" y="46"/>
                  </a:cubicBezTo>
                  <a:cubicBezTo>
                    <a:pt x="331" y="52"/>
                    <a:pt x="327" y="60"/>
                    <a:pt x="322" y="67"/>
                  </a:cubicBezTo>
                  <a:cubicBezTo>
                    <a:pt x="315" y="76"/>
                    <a:pt x="302" y="79"/>
                    <a:pt x="292" y="73"/>
                  </a:cubicBezTo>
                  <a:cubicBezTo>
                    <a:pt x="283" y="67"/>
                    <a:pt x="271" y="61"/>
                    <a:pt x="262" y="61"/>
                  </a:cubicBezTo>
                  <a:cubicBezTo>
                    <a:pt x="245" y="59"/>
                    <a:pt x="237" y="66"/>
                    <a:pt x="232" y="67"/>
                  </a:cubicBezTo>
                  <a:cubicBezTo>
                    <a:pt x="228" y="68"/>
                    <a:pt x="229" y="82"/>
                    <a:pt x="230" y="94"/>
                  </a:cubicBezTo>
                  <a:cubicBezTo>
                    <a:pt x="231" y="102"/>
                    <a:pt x="227" y="110"/>
                    <a:pt x="219" y="115"/>
                  </a:cubicBezTo>
                  <a:cubicBezTo>
                    <a:pt x="214" y="118"/>
                    <a:pt x="214" y="118"/>
                    <a:pt x="214" y="118"/>
                  </a:cubicBezTo>
                  <a:cubicBezTo>
                    <a:pt x="218" y="129"/>
                    <a:pt x="224" y="154"/>
                    <a:pt x="218" y="165"/>
                  </a:cubicBezTo>
                  <a:cubicBezTo>
                    <a:pt x="211" y="177"/>
                    <a:pt x="197" y="194"/>
                    <a:pt x="194" y="197"/>
                  </a:cubicBezTo>
                  <a:cubicBezTo>
                    <a:pt x="194" y="198"/>
                    <a:pt x="194" y="198"/>
                    <a:pt x="193" y="199"/>
                  </a:cubicBezTo>
                  <a:cubicBezTo>
                    <a:pt x="191" y="202"/>
                    <a:pt x="181" y="219"/>
                    <a:pt x="176" y="223"/>
                  </a:cubicBezTo>
                  <a:cubicBezTo>
                    <a:pt x="172" y="226"/>
                    <a:pt x="168" y="230"/>
                    <a:pt x="166" y="234"/>
                  </a:cubicBezTo>
                  <a:cubicBezTo>
                    <a:pt x="163" y="237"/>
                    <a:pt x="162" y="242"/>
                    <a:pt x="164" y="246"/>
                  </a:cubicBezTo>
                  <a:cubicBezTo>
                    <a:pt x="166" y="251"/>
                    <a:pt x="170" y="258"/>
                    <a:pt x="176" y="267"/>
                  </a:cubicBezTo>
                  <a:cubicBezTo>
                    <a:pt x="186" y="285"/>
                    <a:pt x="162" y="305"/>
                    <a:pt x="166" y="315"/>
                  </a:cubicBezTo>
                  <a:cubicBezTo>
                    <a:pt x="171" y="326"/>
                    <a:pt x="158" y="337"/>
                    <a:pt x="146" y="342"/>
                  </a:cubicBezTo>
                  <a:cubicBezTo>
                    <a:pt x="139" y="345"/>
                    <a:pt x="126" y="350"/>
                    <a:pt x="118" y="352"/>
                  </a:cubicBezTo>
                  <a:cubicBezTo>
                    <a:pt x="112" y="354"/>
                    <a:pt x="109" y="359"/>
                    <a:pt x="109" y="365"/>
                  </a:cubicBezTo>
                  <a:cubicBezTo>
                    <a:pt x="110" y="376"/>
                    <a:pt x="111" y="393"/>
                    <a:pt x="108" y="397"/>
                  </a:cubicBezTo>
                  <a:cubicBezTo>
                    <a:pt x="106" y="400"/>
                    <a:pt x="95" y="402"/>
                    <a:pt x="89" y="404"/>
                  </a:cubicBezTo>
                  <a:cubicBezTo>
                    <a:pt x="84" y="404"/>
                    <a:pt x="81" y="407"/>
                    <a:pt x="80" y="411"/>
                  </a:cubicBezTo>
                  <a:cubicBezTo>
                    <a:pt x="76" y="419"/>
                    <a:pt x="72" y="434"/>
                    <a:pt x="72" y="449"/>
                  </a:cubicBezTo>
                  <a:cubicBezTo>
                    <a:pt x="72" y="461"/>
                    <a:pt x="59" y="458"/>
                    <a:pt x="49" y="452"/>
                  </a:cubicBezTo>
                  <a:cubicBezTo>
                    <a:pt x="43" y="449"/>
                    <a:pt x="35" y="452"/>
                    <a:pt x="32" y="459"/>
                  </a:cubicBezTo>
                  <a:cubicBezTo>
                    <a:pt x="30" y="467"/>
                    <a:pt x="30" y="467"/>
                    <a:pt x="30" y="467"/>
                  </a:cubicBezTo>
                  <a:cubicBezTo>
                    <a:pt x="28" y="474"/>
                    <a:pt x="21" y="477"/>
                    <a:pt x="14" y="475"/>
                  </a:cubicBezTo>
                  <a:cubicBezTo>
                    <a:pt x="12" y="474"/>
                    <a:pt x="12" y="474"/>
                    <a:pt x="12" y="474"/>
                  </a:cubicBezTo>
                  <a:cubicBezTo>
                    <a:pt x="16" y="485"/>
                    <a:pt x="16" y="485"/>
                    <a:pt x="16" y="485"/>
                  </a:cubicBezTo>
                  <a:cubicBezTo>
                    <a:pt x="16" y="486"/>
                    <a:pt x="17" y="487"/>
                    <a:pt x="17" y="488"/>
                  </a:cubicBezTo>
                  <a:cubicBezTo>
                    <a:pt x="22" y="495"/>
                    <a:pt x="22" y="495"/>
                    <a:pt x="22" y="495"/>
                  </a:cubicBezTo>
                  <a:cubicBezTo>
                    <a:pt x="25" y="500"/>
                    <a:pt x="24" y="506"/>
                    <a:pt x="20" y="510"/>
                  </a:cubicBezTo>
                  <a:cubicBezTo>
                    <a:pt x="18" y="512"/>
                    <a:pt x="16" y="513"/>
                    <a:pt x="14" y="514"/>
                  </a:cubicBezTo>
                  <a:cubicBezTo>
                    <a:pt x="9" y="517"/>
                    <a:pt x="3" y="531"/>
                    <a:pt x="1" y="538"/>
                  </a:cubicBezTo>
                  <a:cubicBezTo>
                    <a:pt x="0" y="541"/>
                    <a:pt x="0" y="544"/>
                    <a:pt x="1" y="546"/>
                  </a:cubicBezTo>
                  <a:cubicBezTo>
                    <a:pt x="4" y="555"/>
                    <a:pt x="10" y="575"/>
                    <a:pt x="14" y="580"/>
                  </a:cubicBezTo>
                  <a:cubicBezTo>
                    <a:pt x="19" y="586"/>
                    <a:pt x="27" y="597"/>
                    <a:pt x="26" y="603"/>
                  </a:cubicBezTo>
                  <a:cubicBezTo>
                    <a:pt x="25" y="609"/>
                    <a:pt x="47" y="622"/>
                    <a:pt x="53" y="625"/>
                  </a:cubicBezTo>
                  <a:cubicBezTo>
                    <a:pt x="59" y="627"/>
                    <a:pt x="75" y="625"/>
                    <a:pt x="88" y="617"/>
                  </a:cubicBezTo>
                  <a:cubicBezTo>
                    <a:pt x="102" y="610"/>
                    <a:pt x="95" y="587"/>
                    <a:pt x="95" y="573"/>
                  </a:cubicBezTo>
                  <a:cubicBezTo>
                    <a:pt x="95" y="558"/>
                    <a:pt x="94" y="565"/>
                    <a:pt x="89" y="542"/>
                  </a:cubicBezTo>
                  <a:cubicBezTo>
                    <a:pt x="84" y="519"/>
                    <a:pt x="98" y="516"/>
                    <a:pt x="108" y="512"/>
                  </a:cubicBezTo>
                  <a:cubicBezTo>
                    <a:pt x="119" y="508"/>
                    <a:pt x="144" y="490"/>
                    <a:pt x="157" y="488"/>
                  </a:cubicBezTo>
                  <a:cubicBezTo>
                    <a:pt x="170" y="485"/>
                    <a:pt x="207" y="477"/>
                    <a:pt x="221" y="471"/>
                  </a:cubicBezTo>
                  <a:cubicBezTo>
                    <a:pt x="221" y="471"/>
                    <a:pt x="222" y="471"/>
                    <a:pt x="222" y="470"/>
                  </a:cubicBezTo>
                  <a:cubicBezTo>
                    <a:pt x="231" y="466"/>
                    <a:pt x="232" y="453"/>
                    <a:pt x="224" y="448"/>
                  </a:cubicBezTo>
                  <a:cubicBezTo>
                    <a:pt x="214" y="443"/>
                    <a:pt x="216" y="429"/>
                    <a:pt x="227" y="426"/>
                  </a:cubicBezTo>
                  <a:cubicBezTo>
                    <a:pt x="268" y="415"/>
                    <a:pt x="268" y="415"/>
                    <a:pt x="268" y="415"/>
                  </a:cubicBezTo>
                  <a:cubicBezTo>
                    <a:pt x="270" y="414"/>
                    <a:pt x="272" y="414"/>
                    <a:pt x="274" y="415"/>
                  </a:cubicBezTo>
                  <a:cubicBezTo>
                    <a:pt x="282" y="417"/>
                    <a:pt x="306" y="422"/>
                    <a:pt x="312" y="422"/>
                  </a:cubicBezTo>
                  <a:cubicBezTo>
                    <a:pt x="319" y="422"/>
                    <a:pt x="341" y="414"/>
                    <a:pt x="344" y="414"/>
                  </a:cubicBezTo>
                  <a:cubicBezTo>
                    <a:pt x="347" y="414"/>
                    <a:pt x="347" y="392"/>
                    <a:pt x="344" y="389"/>
                  </a:cubicBezTo>
                  <a:cubicBezTo>
                    <a:pt x="341" y="385"/>
                    <a:pt x="374" y="387"/>
                    <a:pt x="392" y="384"/>
                  </a:cubicBezTo>
                  <a:cubicBezTo>
                    <a:pt x="409" y="380"/>
                    <a:pt x="402" y="372"/>
                    <a:pt x="405" y="366"/>
                  </a:cubicBezTo>
                  <a:cubicBezTo>
                    <a:pt x="409" y="359"/>
                    <a:pt x="402" y="352"/>
                    <a:pt x="399" y="344"/>
                  </a:cubicBezTo>
                  <a:cubicBezTo>
                    <a:pt x="397" y="335"/>
                    <a:pt x="388" y="310"/>
                    <a:pt x="378" y="296"/>
                  </a:cubicBezTo>
                  <a:cubicBezTo>
                    <a:pt x="375" y="293"/>
                    <a:pt x="374" y="289"/>
                    <a:pt x="376" y="286"/>
                  </a:cubicBezTo>
                  <a:cubicBezTo>
                    <a:pt x="380" y="276"/>
                    <a:pt x="394" y="276"/>
                    <a:pt x="399" y="285"/>
                  </a:cubicBezTo>
                  <a:cubicBezTo>
                    <a:pt x="404" y="294"/>
                    <a:pt x="411" y="306"/>
                    <a:pt x="414" y="311"/>
                  </a:cubicBezTo>
                  <a:cubicBezTo>
                    <a:pt x="418" y="318"/>
                    <a:pt x="432" y="329"/>
                    <a:pt x="438" y="333"/>
                  </a:cubicBezTo>
                  <a:cubicBezTo>
                    <a:pt x="439" y="334"/>
                    <a:pt x="440" y="335"/>
                    <a:pt x="441" y="336"/>
                  </a:cubicBezTo>
                  <a:cubicBezTo>
                    <a:pt x="446" y="344"/>
                    <a:pt x="462" y="371"/>
                    <a:pt x="468" y="372"/>
                  </a:cubicBezTo>
                  <a:cubicBezTo>
                    <a:pt x="476" y="373"/>
                    <a:pt x="483" y="364"/>
                    <a:pt x="497" y="350"/>
                  </a:cubicBezTo>
                  <a:cubicBezTo>
                    <a:pt x="512" y="335"/>
                    <a:pt x="496" y="330"/>
                    <a:pt x="497" y="315"/>
                  </a:cubicBezTo>
                  <a:cubicBezTo>
                    <a:pt x="498" y="304"/>
                    <a:pt x="512" y="299"/>
                    <a:pt x="521" y="298"/>
                  </a:cubicBezTo>
                  <a:cubicBezTo>
                    <a:pt x="525" y="297"/>
                    <a:pt x="529" y="298"/>
                    <a:pt x="532" y="301"/>
                  </a:cubicBezTo>
                  <a:cubicBezTo>
                    <a:pt x="535" y="303"/>
                    <a:pt x="535" y="303"/>
                    <a:pt x="535" y="303"/>
                  </a:cubicBezTo>
                  <a:cubicBezTo>
                    <a:pt x="540" y="309"/>
                    <a:pt x="550" y="308"/>
                    <a:pt x="554" y="301"/>
                  </a:cubicBezTo>
                  <a:cubicBezTo>
                    <a:pt x="558" y="294"/>
                    <a:pt x="558" y="294"/>
                    <a:pt x="558" y="294"/>
                  </a:cubicBezTo>
                  <a:cubicBezTo>
                    <a:pt x="561" y="288"/>
                    <a:pt x="568" y="286"/>
                    <a:pt x="573" y="289"/>
                  </a:cubicBezTo>
                  <a:cubicBezTo>
                    <a:pt x="584" y="293"/>
                    <a:pt x="600" y="299"/>
                    <a:pt x="605" y="296"/>
                  </a:cubicBezTo>
                  <a:cubicBezTo>
                    <a:pt x="612" y="293"/>
                    <a:pt x="627" y="299"/>
                    <a:pt x="638" y="296"/>
                  </a:cubicBezTo>
                  <a:cubicBezTo>
                    <a:pt x="649" y="294"/>
                    <a:pt x="663" y="273"/>
                    <a:pt x="669" y="266"/>
                  </a:cubicBezTo>
                  <a:cubicBezTo>
                    <a:pt x="675" y="259"/>
                    <a:pt x="695" y="254"/>
                    <a:pt x="706" y="252"/>
                  </a:cubicBezTo>
                  <a:cubicBezTo>
                    <a:pt x="714" y="250"/>
                    <a:pt x="710" y="243"/>
                    <a:pt x="707" y="241"/>
                  </a:cubicBezTo>
                  <a:cubicBezTo>
                    <a:pt x="706" y="240"/>
                    <a:pt x="705" y="239"/>
                    <a:pt x="705" y="237"/>
                  </a:cubicBezTo>
                  <a:cubicBezTo>
                    <a:pt x="699" y="224"/>
                    <a:pt x="699" y="224"/>
                    <a:pt x="699" y="224"/>
                  </a:cubicBezTo>
                  <a:cubicBezTo>
                    <a:pt x="697" y="220"/>
                    <a:pt x="698" y="214"/>
                    <a:pt x="702" y="211"/>
                  </a:cubicBezTo>
                  <a:cubicBezTo>
                    <a:pt x="710" y="202"/>
                    <a:pt x="725" y="187"/>
                    <a:pt x="725" y="184"/>
                  </a:cubicBezTo>
                  <a:cubicBezTo>
                    <a:pt x="725" y="179"/>
                    <a:pt x="752" y="152"/>
                    <a:pt x="752" y="149"/>
                  </a:cubicBezTo>
                  <a:cubicBezTo>
                    <a:pt x="752" y="145"/>
                    <a:pt x="731" y="108"/>
                    <a:pt x="726" y="99"/>
                  </a:cubicBezTo>
                  <a:cubicBezTo>
                    <a:pt x="725" y="98"/>
                    <a:pt x="725" y="97"/>
                    <a:pt x="724"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9"/>
            <p:cNvSpPr>
              <a:spLocks/>
            </p:cNvSpPr>
            <p:nvPr/>
          </p:nvSpPr>
          <p:spPr bwMode="auto">
            <a:xfrm>
              <a:off x="5556251" y="3925888"/>
              <a:ext cx="153988" cy="138113"/>
            </a:xfrm>
            <a:custGeom>
              <a:avLst/>
              <a:gdLst>
                <a:gd name="T0" fmla="*/ 121 w 251"/>
                <a:gd name="T1" fmla="*/ 222 h 226"/>
                <a:gd name="T2" fmla="*/ 130 w 251"/>
                <a:gd name="T3" fmla="*/ 214 h 226"/>
                <a:gd name="T4" fmla="*/ 133 w 251"/>
                <a:gd name="T5" fmla="*/ 213 h 226"/>
                <a:gd name="T6" fmla="*/ 166 w 251"/>
                <a:gd name="T7" fmla="*/ 202 h 226"/>
                <a:gd name="T8" fmla="*/ 169 w 251"/>
                <a:gd name="T9" fmla="*/ 200 h 226"/>
                <a:gd name="T10" fmla="*/ 186 w 251"/>
                <a:gd name="T11" fmla="*/ 179 h 226"/>
                <a:gd name="T12" fmla="*/ 192 w 251"/>
                <a:gd name="T13" fmla="*/ 140 h 226"/>
                <a:gd name="T14" fmla="*/ 213 w 251"/>
                <a:gd name="T15" fmla="*/ 93 h 226"/>
                <a:gd name="T16" fmla="*/ 238 w 251"/>
                <a:gd name="T17" fmla="*/ 76 h 226"/>
                <a:gd name="T18" fmla="*/ 249 w 251"/>
                <a:gd name="T19" fmla="*/ 48 h 226"/>
                <a:gd name="T20" fmla="*/ 249 w 251"/>
                <a:gd name="T21" fmla="*/ 24 h 226"/>
                <a:gd name="T22" fmla="*/ 245 w 251"/>
                <a:gd name="T23" fmla="*/ 17 h 226"/>
                <a:gd name="T24" fmla="*/ 222 w 251"/>
                <a:gd name="T25" fmla="*/ 1 h 226"/>
                <a:gd name="T26" fmla="*/ 218 w 251"/>
                <a:gd name="T27" fmla="*/ 0 h 226"/>
                <a:gd name="T28" fmla="*/ 218 w 251"/>
                <a:gd name="T29" fmla="*/ 0 h 226"/>
                <a:gd name="T30" fmla="*/ 210 w 251"/>
                <a:gd name="T31" fmla="*/ 6 h 226"/>
                <a:gd name="T32" fmla="*/ 210 w 251"/>
                <a:gd name="T33" fmla="*/ 8 h 226"/>
                <a:gd name="T34" fmla="*/ 205 w 251"/>
                <a:gd name="T35" fmla="*/ 13 h 226"/>
                <a:gd name="T36" fmla="*/ 179 w 251"/>
                <a:gd name="T37" fmla="*/ 21 h 226"/>
                <a:gd name="T38" fmla="*/ 175 w 251"/>
                <a:gd name="T39" fmla="*/ 24 h 226"/>
                <a:gd name="T40" fmla="*/ 148 w 251"/>
                <a:gd name="T41" fmla="*/ 41 h 226"/>
                <a:gd name="T42" fmla="*/ 105 w 251"/>
                <a:gd name="T43" fmla="*/ 36 h 226"/>
                <a:gd name="T44" fmla="*/ 99 w 251"/>
                <a:gd name="T45" fmla="*/ 37 h 226"/>
                <a:gd name="T46" fmla="*/ 80 w 251"/>
                <a:gd name="T47" fmla="*/ 51 h 226"/>
                <a:gd name="T48" fmla="*/ 78 w 251"/>
                <a:gd name="T49" fmla="*/ 52 h 226"/>
                <a:gd name="T50" fmla="*/ 62 w 251"/>
                <a:gd name="T51" fmla="*/ 59 h 226"/>
                <a:gd name="T52" fmla="*/ 59 w 251"/>
                <a:gd name="T53" fmla="*/ 61 h 226"/>
                <a:gd name="T54" fmla="*/ 41 w 251"/>
                <a:gd name="T55" fmla="*/ 87 h 226"/>
                <a:gd name="T56" fmla="*/ 34 w 251"/>
                <a:gd name="T57" fmla="*/ 90 h 226"/>
                <a:gd name="T58" fmla="*/ 6 w 251"/>
                <a:gd name="T59" fmla="*/ 99 h 226"/>
                <a:gd name="T60" fmla="*/ 6 w 251"/>
                <a:gd name="T61" fmla="*/ 134 h 226"/>
                <a:gd name="T62" fmla="*/ 21 w 251"/>
                <a:gd name="T63" fmla="*/ 156 h 226"/>
                <a:gd name="T64" fmla="*/ 19 w 251"/>
                <a:gd name="T65" fmla="*/ 167 h 226"/>
                <a:gd name="T66" fmla="*/ 4 w 251"/>
                <a:gd name="T67" fmla="*/ 193 h 226"/>
                <a:gd name="T68" fmla="*/ 35 w 251"/>
                <a:gd name="T69" fmla="*/ 224 h 226"/>
                <a:gd name="T70" fmla="*/ 72 w 251"/>
                <a:gd name="T71" fmla="*/ 224 h 226"/>
                <a:gd name="T72" fmla="*/ 115 w 251"/>
                <a:gd name="T73" fmla="*/ 224 h 226"/>
                <a:gd name="T74" fmla="*/ 121 w 251"/>
                <a:gd name="T75" fmla="*/ 22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1" h="226">
                  <a:moveTo>
                    <a:pt x="121" y="222"/>
                  </a:moveTo>
                  <a:cubicBezTo>
                    <a:pt x="130" y="214"/>
                    <a:pt x="130" y="214"/>
                    <a:pt x="130" y="214"/>
                  </a:cubicBezTo>
                  <a:cubicBezTo>
                    <a:pt x="131" y="213"/>
                    <a:pt x="132" y="213"/>
                    <a:pt x="133" y="213"/>
                  </a:cubicBezTo>
                  <a:cubicBezTo>
                    <a:pt x="166" y="202"/>
                    <a:pt x="166" y="202"/>
                    <a:pt x="166" y="202"/>
                  </a:cubicBezTo>
                  <a:cubicBezTo>
                    <a:pt x="167" y="201"/>
                    <a:pt x="168" y="201"/>
                    <a:pt x="169" y="200"/>
                  </a:cubicBezTo>
                  <a:cubicBezTo>
                    <a:pt x="173" y="196"/>
                    <a:pt x="186" y="184"/>
                    <a:pt x="186" y="179"/>
                  </a:cubicBezTo>
                  <a:cubicBezTo>
                    <a:pt x="186" y="173"/>
                    <a:pt x="192" y="140"/>
                    <a:pt x="192" y="140"/>
                  </a:cubicBezTo>
                  <a:cubicBezTo>
                    <a:pt x="192" y="140"/>
                    <a:pt x="202" y="98"/>
                    <a:pt x="213" y="93"/>
                  </a:cubicBezTo>
                  <a:cubicBezTo>
                    <a:pt x="224" y="88"/>
                    <a:pt x="233" y="81"/>
                    <a:pt x="238" y="76"/>
                  </a:cubicBezTo>
                  <a:cubicBezTo>
                    <a:pt x="243" y="71"/>
                    <a:pt x="251" y="57"/>
                    <a:pt x="249" y="48"/>
                  </a:cubicBezTo>
                  <a:cubicBezTo>
                    <a:pt x="247" y="42"/>
                    <a:pt x="248" y="30"/>
                    <a:pt x="249" y="24"/>
                  </a:cubicBezTo>
                  <a:cubicBezTo>
                    <a:pt x="249" y="21"/>
                    <a:pt x="248" y="18"/>
                    <a:pt x="245" y="17"/>
                  </a:cubicBezTo>
                  <a:cubicBezTo>
                    <a:pt x="222" y="1"/>
                    <a:pt x="222" y="1"/>
                    <a:pt x="222" y="1"/>
                  </a:cubicBezTo>
                  <a:cubicBezTo>
                    <a:pt x="221" y="0"/>
                    <a:pt x="219" y="0"/>
                    <a:pt x="218" y="0"/>
                  </a:cubicBezTo>
                  <a:cubicBezTo>
                    <a:pt x="218" y="0"/>
                    <a:pt x="218" y="0"/>
                    <a:pt x="218" y="0"/>
                  </a:cubicBezTo>
                  <a:cubicBezTo>
                    <a:pt x="214" y="0"/>
                    <a:pt x="211" y="3"/>
                    <a:pt x="210" y="6"/>
                  </a:cubicBezTo>
                  <a:cubicBezTo>
                    <a:pt x="210" y="8"/>
                    <a:pt x="210" y="8"/>
                    <a:pt x="210" y="8"/>
                  </a:cubicBezTo>
                  <a:cubicBezTo>
                    <a:pt x="209" y="10"/>
                    <a:pt x="207" y="13"/>
                    <a:pt x="205" y="13"/>
                  </a:cubicBezTo>
                  <a:cubicBezTo>
                    <a:pt x="179" y="21"/>
                    <a:pt x="179" y="21"/>
                    <a:pt x="179" y="21"/>
                  </a:cubicBezTo>
                  <a:cubicBezTo>
                    <a:pt x="177" y="21"/>
                    <a:pt x="176" y="23"/>
                    <a:pt x="175" y="24"/>
                  </a:cubicBezTo>
                  <a:cubicBezTo>
                    <a:pt x="172" y="29"/>
                    <a:pt x="162" y="41"/>
                    <a:pt x="148" y="41"/>
                  </a:cubicBezTo>
                  <a:cubicBezTo>
                    <a:pt x="135" y="41"/>
                    <a:pt x="113" y="37"/>
                    <a:pt x="105" y="36"/>
                  </a:cubicBezTo>
                  <a:cubicBezTo>
                    <a:pt x="102" y="35"/>
                    <a:pt x="100" y="36"/>
                    <a:pt x="99" y="37"/>
                  </a:cubicBezTo>
                  <a:cubicBezTo>
                    <a:pt x="80" y="51"/>
                    <a:pt x="80" y="51"/>
                    <a:pt x="80" y="51"/>
                  </a:cubicBezTo>
                  <a:cubicBezTo>
                    <a:pt x="80" y="52"/>
                    <a:pt x="79" y="52"/>
                    <a:pt x="78" y="52"/>
                  </a:cubicBezTo>
                  <a:cubicBezTo>
                    <a:pt x="62" y="59"/>
                    <a:pt x="62" y="59"/>
                    <a:pt x="62" y="59"/>
                  </a:cubicBezTo>
                  <a:cubicBezTo>
                    <a:pt x="61" y="59"/>
                    <a:pt x="60" y="60"/>
                    <a:pt x="59" y="61"/>
                  </a:cubicBezTo>
                  <a:cubicBezTo>
                    <a:pt x="41" y="87"/>
                    <a:pt x="41" y="87"/>
                    <a:pt x="41" y="87"/>
                  </a:cubicBezTo>
                  <a:cubicBezTo>
                    <a:pt x="40" y="89"/>
                    <a:pt x="37" y="91"/>
                    <a:pt x="34" y="90"/>
                  </a:cubicBezTo>
                  <a:cubicBezTo>
                    <a:pt x="26" y="90"/>
                    <a:pt x="8" y="90"/>
                    <a:pt x="6" y="99"/>
                  </a:cubicBezTo>
                  <a:cubicBezTo>
                    <a:pt x="3" y="111"/>
                    <a:pt x="4" y="128"/>
                    <a:pt x="6" y="134"/>
                  </a:cubicBezTo>
                  <a:cubicBezTo>
                    <a:pt x="7" y="138"/>
                    <a:pt x="15" y="149"/>
                    <a:pt x="21" y="156"/>
                  </a:cubicBezTo>
                  <a:cubicBezTo>
                    <a:pt x="23" y="159"/>
                    <a:pt x="23" y="164"/>
                    <a:pt x="19" y="167"/>
                  </a:cubicBezTo>
                  <a:cubicBezTo>
                    <a:pt x="11" y="172"/>
                    <a:pt x="0" y="182"/>
                    <a:pt x="4" y="193"/>
                  </a:cubicBezTo>
                  <a:cubicBezTo>
                    <a:pt x="10" y="208"/>
                    <a:pt x="30" y="224"/>
                    <a:pt x="35" y="224"/>
                  </a:cubicBezTo>
                  <a:cubicBezTo>
                    <a:pt x="41" y="224"/>
                    <a:pt x="69" y="226"/>
                    <a:pt x="72" y="224"/>
                  </a:cubicBezTo>
                  <a:cubicBezTo>
                    <a:pt x="75" y="222"/>
                    <a:pt x="106" y="223"/>
                    <a:pt x="115" y="224"/>
                  </a:cubicBezTo>
                  <a:cubicBezTo>
                    <a:pt x="117" y="224"/>
                    <a:pt x="119" y="223"/>
                    <a:pt x="121" y="22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60"/>
            <p:cNvSpPr>
              <a:spLocks/>
            </p:cNvSpPr>
            <p:nvPr/>
          </p:nvSpPr>
          <p:spPr bwMode="auto">
            <a:xfrm>
              <a:off x="6170613" y="3541713"/>
              <a:ext cx="3175" cy="0"/>
            </a:xfrm>
            <a:custGeom>
              <a:avLst/>
              <a:gdLst>
                <a:gd name="T0" fmla="*/ 0 w 4"/>
                <a:gd name="T1" fmla="*/ 0 h 1"/>
                <a:gd name="T2" fmla="*/ 2 w 4"/>
                <a:gd name="T3" fmla="*/ 1 h 1"/>
                <a:gd name="T4" fmla="*/ 0 w 4"/>
                <a:gd name="T5" fmla="*/ 0 h 1"/>
              </a:gdLst>
              <a:ahLst/>
              <a:cxnLst>
                <a:cxn ang="0">
                  <a:pos x="T0" y="T1"/>
                </a:cxn>
                <a:cxn ang="0">
                  <a:pos x="T2" y="T3"/>
                </a:cxn>
                <a:cxn ang="0">
                  <a:pos x="T4" y="T5"/>
                </a:cxn>
              </a:cxnLst>
              <a:rect l="0" t="0" r="r" b="b"/>
              <a:pathLst>
                <a:path w="4" h="1">
                  <a:moveTo>
                    <a:pt x="0" y="0"/>
                  </a:moveTo>
                  <a:cubicBezTo>
                    <a:pt x="1" y="0"/>
                    <a:pt x="1" y="1"/>
                    <a:pt x="2" y="1"/>
                  </a:cubicBezTo>
                  <a:cubicBezTo>
                    <a:pt x="4" y="1"/>
                    <a:pt x="2"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1"/>
            <p:cNvSpPr>
              <a:spLocks/>
            </p:cNvSpPr>
            <p:nvPr/>
          </p:nvSpPr>
          <p:spPr bwMode="auto">
            <a:xfrm>
              <a:off x="5981701" y="3317875"/>
              <a:ext cx="261938" cy="327025"/>
            </a:xfrm>
            <a:custGeom>
              <a:avLst/>
              <a:gdLst>
                <a:gd name="T0" fmla="*/ 423 w 427"/>
                <a:gd name="T1" fmla="*/ 82 h 533"/>
                <a:gd name="T2" fmla="*/ 399 w 427"/>
                <a:gd name="T3" fmla="*/ 78 h 533"/>
                <a:gd name="T4" fmla="*/ 364 w 427"/>
                <a:gd name="T5" fmla="*/ 83 h 533"/>
                <a:gd name="T6" fmla="*/ 345 w 427"/>
                <a:gd name="T7" fmla="*/ 68 h 533"/>
                <a:gd name="T8" fmla="*/ 323 w 427"/>
                <a:gd name="T9" fmla="*/ 83 h 533"/>
                <a:gd name="T10" fmla="*/ 259 w 427"/>
                <a:gd name="T11" fmla="*/ 50 h 533"/>
                <a:gd name="T12" fmla="*/ 228 w 427"/>
                <a:gd name="T13" fmla="*/ 7 h 533"/>
                <a:gd name="T14" fmla="*/ 213 w 427"/>
                <a:gd name="T15" fmla="*/ 1 h 533"/>
                <a:gd name="T16" fmla="*/ 197 w 427"/>
                <a:gd name="T17" fmla="*/ 8 h 533"/>
                <a:gd name="T18" fmla="*/ 171 w 427"/>
                <a:gd name="T19" fmla="*/ 46 h 533"/>
                <a:gd name="T20" fmla="*/ 106 w 427"/>
                <a:gd name="T21" fmla="*/ 47 h 533"/>
                <a:gd name="T22" fmla="*/ 95 w 427"/>
                <a:gd name="T23" fmla="*/ 124 h 533"/>
                <a:gd name="T24" fmla="*/ 42 w 427"/>
                <a:gd name="T25" fmla="*/ 182 h 533"/>
                <a:gd name="T26" fmla="*/ 54 w 427"/>
                <a:gd name="T27" fmla="*/ 228 h 533"/>
                <a:gd name="T28" fmla="*/ 25 w 427"/>
                <a:gd name="T29" fmla="*/ 293 h 533"/>
                <a:gd name="T30" fmla="*/ 16 w 427"/>
                <a:gd name="T31" fmla="*/ 340 h 533"/>
                <a:gd name="T32" fmla="*/ 1 w 427"/>
                <a:gd name="T33" fmla="*/ 385 h 533"/>
                <a:gd name="T34" fmla="*/ 1 w 427"/>
                <a:gd name="T35" fmla="*/ 404 h 533"/>
                <a:gd name="T36" fmla="*/ 9 w 427"/>
                <a:gd name="T37" fmla="*/ 407 h 533"/>
                <a:gd name="T38" fmla="*/ 42 w 427"/>
                <a:gd name="T39" fmla="*/ 408 h 533"/>
                <a:gd name="T40" fmla="*/ 88 w 427"/>
                <a:gd name="T41" fmla="*/ 431 h 533"/>
                <a:gd name="T42" fmla="*/ 123 w 427"/>
                <a:gd name="T43" fmla="*/ 457 h 533"/>
                <a:gd name="T44" fmla="*/ 151 w 427"/>
                <a:gd name="T45" fmla="*/ 509 h 533"/>
                <a:gd name="T46" fmla="*/ 177 w 427"/>
                <a:gd name="T47" fmla="*/ 533 h 533"/>
                <a:gd name="T48" fmla="*/ 213 w 427"/>
                <a:gd name="T49" fmla="*/ 493 h 533"/>
                <a:gd name="T50" fmla="*/ 214 w 427"/>
                <a:gd name="T51" fmla="*/ 476 h 533"/>
                <a:gd name="T52" fmla="*/ 231 w 427"/>
                <a:gd name="T53" fmla="*/ 439 h 533"/>
                <a:gd name="T54" fmla="*/ 235 w 427"/>
                <a:gd name="T55" fmla="*/ 432 h 533"/>
                <a:gd name="T56" fmla="*/ 255 w 427"/>
                <a:gd name="T57" fmla="*/ 406 h 533"/>
                <a:gd name="T58" fmla="*/ 289 w 427"/>
                <a:gd name="T59" fmla="*/ 366 h 533"/>
                <a:gd name="T60" fmla="*/ 311 w 427"/>
                <a:gd name="T61" fmla="*/ 344 h 533"/>
                <a:gd name="T62" fmla="*/ 336 w 427"/>
                <a:gd name="T63" fmla="*/ 331 h 533"/>
                <a:gd name="T64" fmla="*/ 339 w 427"/>
                <a:gd name="T65" fmla="*/ 291 h 533"/>
                <a:gd name="T66" fmla="*/ 368 w 427"/>
                <a:gd name="T67" fmla="*/ 282 h 533"/>
                <a:gd name="T68" fmla="*/ 380 w 427"/>
                <a:gd name="T69" fmla="*/ 230 h 533"/>
                <a:gd name="T70" fmla="*/ 353 w 427"/>
                <a:gd name="T71" fmla="*/ 214 h 533"/>
                <a:gd name="T72" fmla="*/ 365 w 427"/>
                <a:gd name="T73" fmla="*/ 171 h 533"/>
                <a:gd name="T74" fmla="*/ 357 w 427"/>
                <a:gd name="T75" fmla="*/ 148 h 533"/>
                <a:gd name="T76" fmla="*/ 397 w 427"/>
                <a:gd name="T77" fmla="*/ 150 h 533"/>
                <a:gd name="T78" fmla="*/ 426 w 427"/>
                <a:gd name="T79" fmla="*/ 101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7" h="533">
                  <a:moveTo>
                    <a:pt x="427" y="97"/>
                  </a:moveTo>
                  <a:cubicBezTo>
                    <a:pt x="423" y="82"/>
                    <a:pt x="423" y="82"/>
                    <a:pt x="423" y="82"/>
                  </a:cubicBezTo>
                  <a:cubicBezTo>
                    <a:pt x="421" y="83"/>
                    <a:pt x="419" y="83"/>
                    <a:pt x="417" y="83"/>
                  </a:cubicBezTo>
                  <a:cubicBezTo>
                    <a:pt x="399" y="78"/>
                    <a:pt x="399" y="78"/>
                    <a:pt x="399" y="78"/>
                  </a:cubicBezTo>
                  <a:cubicBezTo>
                    <a:pt x="398" y="77"/>
                    <a:pt x="396" y="77"/>
                    <a:pt x="395" y="77"/>
                  </a:cubicBezTo>
                  <a:cubicBezTo>
                    <a:pt x="364" y="83"/>
                    <a:pt x="364" y="83"/>
                    <a:pt x="364" y="83"/>
                  </a:cubicBezTo>
                  <a:cubicBezTo>
                    <a:pt x="360" y="84"/>
                    <a:pt x="357" y="83"/>
                    <a:pt x="355" y="80"/>
                  </a:cubicBezTo>
                  <a:cubicBezTo>
                    <a:pt x="345" y="68"/>
                    <a:pt x="345" y="68"/>
                    <a:pt x="345" y="68"/>
                  </a:cubicBezTo>
                  <a:cubicBezTo>
                    <a:pt x="340" y="62"/>
                    <a:pt x="331" y="64"/>
                    <a:pt x="329" y="71"/>
                  </a:cubicBezTo>
                  <a:cubicBezTo>
                    <a:pt x="327" y="76"/>
                    <a:pt x="325" y="81"/>
                    <a:pt x="323" y="83"/>
                  </a:cubicBezTo>
                  <a:cubicBezTo>
                    <a:pt x="318" y="86"/>
                    <a:pt x="288" y="83"/>
                    <a:pt x="273" y="78"/>
                  </a:cubicBezTo>
                  <a:cubicBezTo>
                    <a:pt x="259" y="73"/>
                    <a:pt x="264" y="55"/>
                    <a:pt x="259" y="50"/>
                  </a:cubicBezTo>
                  <a:cubicBezTo>
                    <a:pt x="256" y="46"/>
                    <a:pt x="245" y="24"/>
                    <a:pt x="239" y="12"/>
                  </a:cubicBezTo>
                  <a:cubicBezTo>
                    <a:pt x="237" y="7"/>
                    <a:pt x="232" y="5"/>
                    <a:pt x="228" y="7"/>
                  </a:cubicBezTo>
                  <a:cubicBezTo>
                    <a:pt x="225" y="8"/>
                    <a:pt x="225" y="8"/>
                    <a:pt x="225" y="8"/>
                  </a:cubicBezTo>
                  <a:cubicBezTo>
                    <a:pt x="220" y="10"/>
                    <a:pt x="215" y="7"/>
                    <a:pt x="213" y="1"/>
                  </a:cubicBezTo>
                  <a:cubicBezTo>
                    <a:pt x="213" y="0"/>
                    <a:pt x="213" y="0"/>
                    <a:pt x="213" y="0"/>
                  </a:cubicBezTo>
                  <a:cubicBezTo>
                    <a:pt x="206" y="4"/>
                    <a:pt x="200" y="7"/>
                    <a:pt x="197" y="8"/>
                  </a:cubicBezTo>
                  <a:cubicBezTo>
                    <a:pt x="195" y="9"/>
                    <a:pt x="193" y="11"/>
                    <a:pt x="193" y="13"/>
                  </a:cubicBezTo>
                  <a:cubicBezTo>
                    <a:pt x="189" y="22"/>
                    <a:pt x="180" y="44"/>
                    <a:pt x="171" y="46"/>
                  </a:cubicBezTo>
                  <a:cubicBezTo>
                    <a:pt x="161" y="49"/>
                    <a:pt x="121" y="47"/>
                    <a:pt x="111" y="46"/>
                  </a:cubicBezTo>
                  <a:cubicBezTo>
                    <a:pt x="109" y="46"/>
                    <a:pt x="107" y="46"/>
                    <a:pt x="106" y="47"/>
                  </a:cubicBezTo>
                  <a:cubicBezTo>
                    <a:pt x="102" y="50"/>
                    <a:pt x="95" y="56"/>
                    <a:pt x="95" y="71"/>
                  </a:cubicBezTo>
                  <a:cubicBezTo>
                    <a:pt x="95" y="92"/>
                    <a:pt x="95" y="119"/>
                    <a:pt x="95" y="124"/>
                  </a:cubicBezTo>
                  <a:cubicBezTo>
                    <a:pt x="95" y="129"/>
                    <a:pt x="101" y="149"/>
                    <a:pt x="87" y="157"/>
                  </a:cubicBezTo>
                  <a:cubicBezTo>
                    <a:pt x="73" y="165"/>
                    <a:pt x="47" y="173"/>
                    <a:pt x="42" y="182"/>
                  </a:cubicBezTo>
                  <a:cubicBezTo>
                    <a:pt x="37" y="191"/>
                    <a:pt x="41" y="206"/>
                    <a:pt x="42" y="210"/>
                  </a:cubicBezTo>
                  <a:cubicBezTo>
                    <a:pt x="43" y="214"/>
                    <a:pt x="59" y="218"/>
                    <a:pt x="54" y="228"/>
                  </a:cubicBezTo>
                  <a:cubicBezTo>
                    <a:pt x="50" y="236"/>
                    <a:pt x="34" y="276"/>
                    <a:pt x="29" y="288"/>
                  </a:cubicBezTo>
                  <a:cubicBezTo>
                    <a:pt x="28" y="290"/>
                    <a:pt x="27" y="292"/>
                    <a:pt x="25" y="293"/>
                  </a:cubicBezTo>
                  <a:cubicBezTo>
                    <a:pt x="18" y="296"/>
                    <a:pt x="4" y="304"/>
                    <a:pt x="6" y="308"/>
                  </a:cubicBezTo>
                  <a:cubicBezTo>
                    <a:pt x="8" y="313"/>
                    <a:pt x="16" y="335"/>
                    <a:pt x="16" y="340"/>
                  </a:cubicBezTo>
                  <a:cubicBezTo>
                    <a:pt x="16" y="345"/>
                    <a:pt x="11" y="367"/>
                    <a:pt x="6" y="372"/>
                  </a:cubicBezTo>
                  <a:cubicBezTo>
                    <a:pt x="1" y="377"/>
                    <a:pt x="1" y="378"/>
                    <a:pt x="1" y="385"/>
                  </a:cubicBezTo>
                  <a:cubicBezTo>
                    <a:pt x="1" y="392"/>
                    <a:pt x="0" y="392"/>
                    <a:pt x="1" y="402"/>
                  </a:cubicBezTo>
                  <a:cubicBezTo>
                    <a:pt x="1" y="403"/>
                    <a:pt x="1" y="403"/>
                    <a:pt x="1" y="404"/>
                  </a:cubicBezTo>
                  <a:cubicBezTo>
                    <a:pt x="1" y="404"/>
                    <a:pt x="1" y="404"/>
                    <a:pt x="1" y="404"/>
                  </a:cubicBezTo>
                  <a:cubicBezTo>
                    <a:pt x="9" y="407"/>
                    <a:pt x="9" y="407"/>
                    <a:pt x="9" y="407"/>
                  </a:cubicBezTo>
                  <a:cubicBezTo>
                    <a:pt x="10" y="408"/>
                    <a:pt x="12" y="408"/>
                    <a:pt x="14" y="408"/>
                  </a:cubicBezTo>
                  <a:cubicBezTo>
                    <a:pt x="22" y="407"/>
                    <a:pt x="39" y="405"/>
                    <a:pt x="42" y="408"/>
                  </a:cubicBezTo>
                  <a:cubicBezTo>
                    <a:pt x="45" y="412"/>
                    <a:pt x="64" y="421"/>
                    <a:pt x="74" y="429"/>
                  </a:cubicBezTo>
                  <a:cubicBezTo>
                    <a:pt x="80" y="432"/>
                    <a:pt x="85" y="432"/>
                    <a:pt x="88" y="431"/>
                  </a:cubicBezTo>
                  <a:cubicBezTo>
                    <a:pt x="92" y="430"/>
                    <a:pt x="97" y="432"/>
                    <a:pt x="100" y="435"/>
                  </a:cubicBezTo>
                  <a:cubicBezTo>
                    <a:pt x="123" y="457"/>
                    <a:pt x="123" y="457"/>
                    <a:pt x="123" y="457"/>
                  </a:cubicBezTo>
                  <a:cubicBezTo>
                    <a:pt x="124" y="457"/>
                    <a:pt x="124" y="458"/>
                    <a:pt x="125" y="459"/>
                  </a:cubicBezTo>
                  <a:cubicBezTo>
                    <a:pt x="130" y="468"/>
                    <a:pt x="151" y="505"/>
                    <a:pt x="151" y="509"/>
                  </a:cubicBezTo>
                  <a:cubicBezTo>
                    <a:pt x="151" y="510"/>
                    <a:pt x="146" y="516"/>
                    <a:pt x="140" y="523"/>
                  </a:cubicBezTo>
                  <a:cubicBezTo>
                    <a:pt x="152" y="527"/>
                    <a:pt x="169" y="533"/>
                    <a:pt x="177" y="533"/>
                  </a:cubicBezTo>
                  <a:cubicBezTo>
                    <a:pt x="192" y="533"/>
                    <a:pt x="187" y="527"/>
                    <a:pt x="188" y="517"/>
                  </a:cubicBezTo>
                  <a:cubicBezTo>
                    <a:pt x="190" y="507"/>
                    <a:pt x="206" y="499"/>
                    <a:pt x="213" y="493"/>
                  </a:cubicBezTo>
                  <a:cubicBezTo>
                    <a:pt x="217" y="489"/>
                    <a:pt x="215" y="483"/>
                    <a:pt x="214" y="480"/>
                  </a:cubicBezTo>
                  <a:cubicBezTo>
                    <a:pt x="213" y="478"/>
                    <a:pt x="213" y="477"/>
                    <a:pt x="214" y="476"/>
                  </a:cubicBezTo>
                  <a:cubicBezTo>
                    <a:pt x="231" y="443"/>
                    <a:pt x="231" y="443"/>
                    <a:pt x="231" y="443"/>
                  </a:cubicBezTo>
                  <a:cubicBezTo>
                    <a:pt x="231" y="442"/>
                    <a:pt x="231" y="440"/>
                    <a:pt x="231" y="439"/>
                  </a:cubicBezTo>
                  <a:cubicBezTo>
                    <a:pt x="231" y="439"/>
                    <a:pt x="231" y="439"/>
                    <a:pt x="231" y="439"/>
                  </a:cubicBezTo>
                  <a:cubicBezTo>
                    <a:pt x="229" y="436"/>
                    <a:pt x="231" y="431"/>
                    <a:pt x="235" y="432"/>
                  </a:cubicBezTo>
                  <a:cubicBezTo>
                    <a:pt x="241" y="432"/>
                    <a:pt x="250" y="432"/>
                    <a:pt x="260" y="431"/>
                  </a:cubicBezTo>
                  <a:cubicBezTo>
                    <a:pt x="279" y="430"/>
                    <a:pt x="255" y="409"/>
                    <a:pt x="255" y="406"/>
                  </a:cubicBezTo>
                  <a:cubicBezTo>
                    <a:pt x="255" y="402"/>
                    <a:pt x="295" y="397"/>
                    <a:pt x="289" y="395"/>
                  </a:cubicBezTo>
                  <a:cubicBezTo>
                    <a:pt x="283" y="392"/>
                    <a:pt x="285" y="373"/>
                    <a:pt x="289" y="366"/>
                  </a:cubicBezTo>
                  <a:cubicBezTo>
                    <a:pt x="291" y="361"/>
                    <a:pt x="304" y="363"/>
                    <a:pt x="309" y="365"/>
                  </a:cubicBezTo>
                  <a:cubicBezTo>
                    <a:pt x="306" y="361"/>
                    <a:pt x="310" y="347"/>
                    <a:pt x="311" y="344"/>
                  </a:cubicBezTo>
                  <a:cubicBezTo>
                    <a:pt x="311" y="342"/>
                    <a:pt x="324" y="339"/>
                    <a:pt x="333" y="338"/>
                  </a:cubicBezTo>
                  <a:cubicBezTo>
                    <a:pt x="336" y="337"/>
                    <a:pt x="338" y="333"/>
                    <a:pt x="336" y="331"/>
                  </a:cubicBezTo>
                  <a:cubicBezTo>
                    <a:pt x="334" y="328"/>
                    <a:pt x="332" y="325"/>
                    <a:pt x="329" y="321"/>
                  </a:cubicBezTo>
                  <a:cubicBezTo>
                    <a:pt x="322" y="312"/>
                    <a:pt x="337" y="296"/>
                    <a:pt x="339" y="291"/>
                  </a:cubicBezTo>
                  <a:cubicBezTo>
                    <a:pt x="340" y="287"/>
                    <a:pt x="364" y="303"/>
                    <a:pt x="374" y="303"/>
                  </a:cubicBezTo>
                  <a:cubicBezTo>
                    <a:pt x="383" y="303"/>
                    <a:pt x="374" y="288"/>
                    <a:pt x="368" y="282"/>
                  </a:cubicBezTo>
                  <a:cubicBezTo>
                    <a:pt x="362" y="276"/>
                    <a:pt x="358" y="271"/>
                    <a:pt x="353" y="264"/>
                  </a:cubicBezTo>
                  <a:cubicBezTo>
                    <a:pt x="349" y="257"/>
                    <a:pt x="380" y="248"/>
                    <a:pt x="380" y="230"/>
                  </a:cubicBezTo>
                  <a:cubicBezTo>
                    <a:pt x="380" y="212"/>
                    <a:pt x="375" y="224"/>
                    <a:pt x="368" y="224"/>
                  </a:cubicBezTo>
                  <a:cubicBezTo>
                    <a:pt x="360" y="224"/>
                    <a:pt x="352" y="223"/>
                    <a:pt x="353" y="214"/>
                  </a:cubicBezTo>
                  <a:cubicBezTo>
                    <a:pt x="355" y="206"/>
                    <a:pt x="357" y="199"/>
                    <a:pt x="362" y="195"/>
                  </a:cubicBezTo>
                  <a:cubicBezTo>
                    <a:pt x="366" y="191"/>
                    <a:pt x="370" y="171"/>
                    <a:pt x="365" y="171"/>
                  </a:cubicBezTo>
                  <a:cubicBezTo>
                    <a:pt x="362" y="171"/>
                    <a:pt x="357" y="160"/>
                    <a:pt x="355" y="154"/>
                  </a:cubicBezTo>
                  <a:cubicBezTo>
                    <a:pt x="354" y="151"/>
                    <a:pt x="355" y="149"/>
                    <a:pt x="357" y="148"/>
                  </a:cubicBezTo>
                  <a:cubicBezTo>
                    <a:pt x="362" y="146"/>
                    <a:pt x="369" y="143"/>
                    <a:pt x="371" y="143"/>
                  </a:cubicBezTo>
                  <a:cubicBezTo>
                    <a:pt x="375" y="143"/>
                    <a:pt x="383" y="148"/>
                    <a:pt x="397" y="150"/>
                  </a:cubicBezTo>
                  <a:cubicBezTo>
                    <a:pt x="411" y="152"/>
                    <a:pt x="409" y="128"/>
                    <a:pt x="410" y="125"/>
                  </a:cubicBezTo>
                  <a:cubicBezTo>
                    <a:pt x="411" y="122"/>
                    <a:pt x="422" y="106"/>
                    <a:pt x="426" y="101"/>
                  </a:cubicBezTo>
                  <a:cubicBezTo>
                    <a:pt x="427" y="100"/>
                    <a:pt x="427" y="99"/>
                    <a:pt x="427"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2"/>
            <p:cNvSpPr>
              <a:spLocks/>
            </p:cNvSpPr>
            <p:nvPr/>
          </p:nvSpPr>
          <p:spPr bwMode="auto">
            <a:xfrm>
              <a:off x="6264276" y="3492500"/>
              <a:ext cx="100013" cy="230188"/>
            </a:xfrm>
            <a:custGeom>
              <a:avLst/>
              <a:gdLst>
                <a:gd name="T0" fmla="*/ 161 w 164"/>
                <a:gd name="T1" fmla="*/ 24 h 375"/>
                <a:gd name="T2" fmla="*/ 154 w 164"/>
                <a:gd name="T3" fmla="*/ 31 h 375"/>
                <a:gd name="T4" fmla="*/ 152 w 164"/>
                <a:gd name="T5" fmla="*/ 35 h 375"/>
                <a:gd name="T6" fmla="*/ 153 w 164"/>
                <a:gd name="T7" fmla="*/ 52 h 375"/>
                <a:gd name="T8" fmla="*/ 162 w 164"/>
                <a:gd name="T9" fmla="*/ 70 h 375"/>
                <a:gd name="T10" fmla="*/ 151 w 164"/>
                <a:gd name="T11" fmla="*/ 104 h 375"/>
                <a:gd name="T12" fmla="*/ 145 w 164"/>
                <a:gd name="T13" fmla="*/ 126 h 375"/>
                <a:gd name="T14" fmla="*/ 145 w 164"/>
                <a:gd name="T15" fmla="*/ 142 h 375"/>
                <a:gd name="T16" fmla="*/ 145 w 164"/>
                <a:gd name="T17" fmla="*/ 185 h 375"/>
                <a:gd name="T18" fmla="*/ 145 w 164"/>
                <a:gd name="T19" fmla="*/ 209 h 375"/>
                <a:gd name="T20" fmla="*/ 131 w 164"/>
                <a:gd name="T21" fmla="*/ 265 h 375"/>
                <a:gd name="T22" fmla="*/ 110 w 164"/>
                <a:gd name="T23" fmla="*/ 297 h 375"/>
                <a:gd name="T24" fmla="*/ 110 w 164"/>
                <a:gd name="T25" fmla="*/ 356 h 375"/>
                <a:gd name="T26" fmla="*/ 110 w 164"/>
                <a:gd name="T27" fmla="*/ 356 h 375"/>
                <a:gd name="T28" fmla="*/ 109 w 164"/>
                <a:gd name="T29" fmla="*/ 365 h 375"/>
                <a:gd name="T30" fmla="*/ 100 w 164"/>
                <a:gd name="T31" fmla="*/ 375 h 375"/>
                <a:gd name="T32" fmla="*/ 100 w 164"/>
                <a:gd name="T33" fmla="*/ 375 h 375"/>
                <a:gd name="T34" fmla="*/ 91 w 164"/>
                <a:gd name="T35" fmla="*/ 368 h 375"/>
                <a:gd name="T36" fmla="*/ 85 w 164"/>
                <a:gd name="T37" fmla="*/ 346 h 375"/>
                <a:gd name="T38" fmla="*/ 74 w 164"/>
                <a:gd name="T39" fmla="*/ 332 h 375"/>
                <a:gd name="T40" fmla="*/ 50 w 164"/>
                <a:gd name="T41" fmla="*/ 328 h 375"/>
                <a:gd name="T42" fmla="*/ 35 w 164"/>
                <a:gd name="T43" fmla="*/ 307 h 375"/>
                <a:gd name="T44" fmla="*/ 25 w 164"/>
                <a:gd name="T45" fmla="*/ 277 h 375"/>
                <a:gd name="T46" fmla="*/ 19 w 164"/>
                <a:gd name="T47" fmla="*/ 271 h 375"/>
                <a:gd name="T48" fmla="*/ 9 w 164"/>
                <a:gd name="T49" fmla="*/ 268 h 375"/>
                <a:gd name="T50" fmla="*/ 4 w 164"/>
                <a:gd name="T51" fmla="*/ 258 h 375"/>
                <a:gd name="T52" fmla="*/ 6 w 164"/>
                <a:gd name="T53" fmla="*/ 236 h 375"/>
                <a:gd name="T54" fmla="*/ 6 w 164"/>
                <a:gd name="T55" fmla="*/ 233 h 375"/>
                <a:gd name="T56" fmla="*/ 1 w 164"/>
                <a:gd name="T57" fmla="*/ 210 h 375"/>
                <a:gd name="T58" fmla="*/ 1 w 164"/>
                <a:gd name="T59" fmla="*/ 209 h 375"/>
                <a:gd name="T60" fmla="*/ 1 w 164"/>
                <a:gd name="T61" fmla="*/ 188 h 375"/>
                <a:gd name="T62" fmla="*/ 20 w 164"/>
                <a:gd name="T63" fmla="*/ 146 h 375"/>
                <a:gd name="T64" fmla="*/ 38 w 164"/>
                <a:gd name="T65" fmla="*/ 103 h 375"/>
                <a:gd name="T66" fmla="*/ 47 w 164"/>
                <a:gd name="T67" fmla="*/ 82 h 375"/>
                <a:gd name="T68" fmla="*/ 52 w 164"/>
                <a:gd name="T69" fmla="*/ 67 h 375"/>
                <a:gd name="T70" fmla="*/ 60 w 164"/>
                <a:gd name="T71" fmla="*/ 34 h 375"/>
                <a:gd name="T72" fmla="*/ 84 w 164"/>
                <a:gd name="T73" fmla="*/ 11 h 375"/>
                <a:gd name="T74" fmla="*/ 120 w 164"/>
                <a:gd name="T75" fmla="*/ 1 h 375"/>
                <a:gd name="T76" fmla="*/ 146 w 164"/>
                <a:gd name="T77" fmla="*/ 1 h 375"/>
                <a:gd name="T78" fmla="*/ 151 w 164"/>
                <a:gd name="T79" fmla="*/ 3 h 375"/>
                <a:gd name="T80" fmla="*/ 160 w 164"/>
                <a:gd name="T81" fmla="*/ 10 h 375"/>
                <a:gd name="T82" fmla="*/ 161 w 164"/>
                <a:gd name="T83" fmla="*/ 2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4" h="375">
                  <a:moveTo>
                    <a:pt x="161" y="24"/>
                  </a:moveTo>
                  <a:cubicBezTo>
                    <a:pt x="158" y="27"/>
                    <a:pt x="156" y="30"/>
                    <a:pt x="154" y="31"/>
                  </a:cubicBezTo>
                  <a:cubicBezTo>
                    <a:pt x="153" y="33"/>
                    <a:pt x="153" y="34"/>
                    <a:pt x="152" y="35"/>
                  </a:cubicBezTo>
                  <a:cubicBezTo>
                    <a:pt x="151" y="40"/>
                    <a:pt x="149" y="50"/>
                    <a:pt x="153" y="52"/>
                  </a:cubicBezTo>
                  <a:cubicBezTo>
                    <a:pt x="157" y="54"/>
                    <a:pt x="163" y="56"/>
                    <a:pt x="162" y="70"/>
                  </a:cubicBezTo>
                  <a:cubicBezTo>
                    <a:pt x="160" y="83"/>
                    <a:pt x="152" y="100"/>
                    <a:pt x="151" y="104"/>
                  </a:cubicBezTo>
                  <a:cubicBezTo>
                    <a:pt x="149" y="109"/>
                    <a:pt x="146" y="123"/>
                    <a:pt x="145" y="126"/>
                  </a:cubicBezTo>
                  <a:cubicBezTo>
                    <a:pt x="145" y="129"/>
                    <a:pt x="146" y="132"/>
                    <a:pt x="145" y="142"/>
                  </a:cubicBezTo>
                  <a:cubicBezTo>
                    <a:pt x="145" y="152"/>
                    <a:pt x="145" y="181"/>
                    <a:pt x="145" y="185"/>
                  </a:cubicBezTo>
                  <a:cubicBezTo>
                    <a:pt x="145" y="189"/>
                    <a:pt x="145" y="207"/>
                    <a:pt x="145" y="209"/>
                  </a:cubicBezTo>
                  <a:cubicBezTo>
                    <a:pt x="145" y="211"/>
                    <a:pt x="133" y="259"/>
                    <a:pt x="131" y="265"/>
                  </a:cubicBezTo>
                  <a:cubicBezTo>
                    <a:pt x="129" y="270"/>
                    <a:pt x="111" y="292"/>
                    <a:pt x="110" y="297"/>
                  </a:cubicBezTo>
                  <a:cubicBezTo>
                    <a:pt x="108" y="302"/>
                    <a:pt x="109" y="352"/>
                    <a:pt x="110" y="356"/>
                  </a:cubicBezTo>
                  <a:cubicBezTo>
                    <a:pt x="110" y="356"/>
                    <a:pt x="110" y="356"/>
                    <a:pt x="110" y="356"/>
                  </a:cubicBezTo>
                  <a:cubicBezTo>
                    <a:pt x="109" y="365"/>
                    <a:pt x="109" y="365"/>
                    <a:pt x="109" y="365"/>
                  </a:cubicBezTo>
                  <a:cubicBezTo>
                    <a:pt x="109" y="371"/>
                    <a:pt x="105" y="375"/>
                    <a:pt x="100" y="375"/>
                  </a:cubicBezTo>
                  <a:cubicBezTo>
                    <a:pt x="100" y="375"/>
                    <a:pt x="100" y="375"/>
                    <a:pt x="100" y="375"/>
                  </a:cubicBezTo>
                  <a:cubicBezTo>
                    <a:pt x="96" y="375"/>
                    <a:pt x="92" y="372"/>
                    <a:pt x="91" y="368"/>
                  </a:cubicBezTo>
                  <a:cubicBezTo>
                    <a:pt x="89" y="360"/>
                    <a:pt x="85" y="347"/>
                    <a:pt x="85" y="346"/>
                  </a:cubicBezTo>
                  <a:cubicBezTo>
                    <a:pt x="85" y="345"/>
                    <a:pt x="76" y="332"/>
                    <a:pt x="74" y="332"/>
                  </a:cubicBezTo>
                  <a:cubicBezTo>
                    <a:pt x="73" y="332"/>
                    <a:pt x="53" y="331"/>
                    <a:pt x="50" y="328"/>
                  </a:cubicBezTo>
                  <a:cubicBezTo>
                    <a:pt x="46" y="325"/>
                    <a:pt x="37" y="312"/>
                    <a:pt x="35" y="307"/>
                  </a:cubicBezTo>
                  <a:cubicBezTo>
                    <a:pt x="33" y="303"/>
                    <a:pt x="27" y="286"/>
                    <a:pt x="25" y="277"/>
                  </a:cubicBezTo>
                  <a:cubicBezTo>
                    <a:pt x="24" y="275"/>
                    <a:pt x="22" y="273"/>
                    <a:pt x="19" y="271"/>
                  </a:cubicBezTo>
                  <a:cubicBezTo>
                    <a:pt x="9" y="268"/>
                    <a:pt x="9" y="268"/>
                    <a:pt x="9" y="268"/>
                  </a:cubicBezTo>
                  <a:cubicBezTo>
                    <a:pt x="5" y="266"/>
                    <a:pt x="3" y="262"/>
                    <a:pt x="4" y="258"/>
                  </a:cubicBezTo>
                  <a:cubicBezTo>
                    <a:pt x="6" y="236"/>
                    <a:pt x="6" y="236"/>
                    <a:pt x="6" y="236"/>
                  </a:cubicBezTo>
                  <a:cubicBezTo>
                    <a:pt x="6" y="235"/>
                    <a:pt x="6" y="234"/>
                    <a:pt x="6" y="233"/>
                  </a:cubicBezTo>
                  <a:cubicBezTo>
                    <a:pt x="1" y="210"/>
                    <a:pt x="1" y="210"/>
                    <a:pt x="1" y="210"/>
                  </a:cubicBezTo>
                  <a:cubicBezTo>
                    <a:pt x="1" y="210"/>
                    <a:pt x="1" y="209"/>
                    <a:pt x="1" y="209"/>
                  </a:cubicBezTo>
                  <a:cubicBezTo>
                    <a:pt x="0" y="205"/>
                    <a:pt x="0" y="193"/>
                    <a:pt x="1" y="188"/>
                  </a:cubicBezTo>
                  <a:cubicBezTo>
                    <a:pt x="2" y="181"/>
                    <a:pt x="17" y="151"/>
                    <a:pt x="20" y="146"/>
                  </a:cubicBezTo>
                  <a:cubicBezTo>
                    <a:pt x="23" y="141"/>
                    <a:pt x="36" y="111"/>
                    <a:pt x="38" y="103"/>
                  </a:cubicBezTo>
                  <a:cubicBezTo>
                    <a:pt x="40" y="95"/>
                    <a:pt x="46" y="82"/>
                    <a:pt x="47" y="82"/>
                  </a:cubicBezTo>
                  <a:cubicBezTo>
                    <a:pt x="49" y="81"/>
                    <a:pt x="52" y="72"/>
                    <a:pt x="52" y="67"/>
                  </a:cubicBezTo>
                  <a:cubicBezTo>
                    <a:pt x="52" y="62"/>
                    <a:pt x="56" y="40"/>
                    <a:pt x="60" y="34"/>
                  </a:cubicBezTo>
                  <a:cubicBezTo>
                    <a:pt x="64" y="28"/>
                    <a:pt x="76" y="12"/>
                    <a:pt x="84" y="11"/>
                  </a:cubicBezTo>
                  <a:cubicBezTo>
                    <a:pt x="92" y="11"/>
                    <a:pt x="116" y="3"/>
                    <a:pt x="120" y="1"/>
                  </a:cubicBezTo>
                  <a:cubicBezTo>
                    <a:pt x="123" y="0"/>
                    <a:pt x="139" y="1"/>
                    <a:pt x="146" y="1"/>
                  </a:cubicBezTo>
                  <a:cubicBezTo>
                    <a:pt x="148" y="1"/>
                    <a:pt x="150" y="2"/>
                    <a:pt x="151" y="3"/>
                  </a:cubicBezTo>
                  <a:cubicBezTo>
                    <a:pt x="160" y="10"/>
                    <a:pt x="160" y="10"/>
                    <a:pt x="160" y="10"/>
                  </a:cubicBezTo>
                  <a:cubicBezTo>
                    <a:pt x="164" y="14"/>
                    <a:pt x="164" y="20"/>
                    <a:pt x="161" y="2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7517047" y="2568310"/>
            <a:ext cx="1629199" cy="2382092"/>
            <a:chOff x="6938813" y="1777266"/>
            <a:chExt cx="1503876" cy="2198854"/>
          </a:xfrm>
        </p:grpSpPr>
        <p:sp>
          <p:nvSpPr>
            <p:cNvPr id="69" name="TextBox 68"/>
            <p:cNvSpPr txBox="1"/>
            <p:nvPr/>
          </p:nvSpPr>
          <p:spPr>
            <a:xfrm>
              <a:off x="7804178" y="181371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$66.2</a:t>
              </a:r>
            </a:p>
          </p:txBody>
        </p:sp>
        <p:sp>
          <p:nvSpPr>
            <p:cNvPr id="70" name="TextBox 69"/>
            <p:cNvSpPr txBox="1"/>
            <p:nvPr/>
          </p:nvSpPr>
          <p:spPr>
            <a:xfrm>
              <a:off x="7791476" y="2231008"/>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$52</a:t>
              </a:r>
            </a:p>
          </p:txBody>
        </p:sp>
        <p:sp>
          <p:nvSpPr>
            <p:cNvPr id="71" name="TextBox 70"/>
            <p:cNvSpPr txBox="1"/>
            <p:nvPr/>
          </p:nvSpPr>
          <p:spPr>
            <a:xfrm>
              <a:off x="7770306" y="301123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$14.3</a:t>
              </a:r>
            </a:p>
          </p:txBody>
        </p:sp>
        <p:sp>
          <p:nvSpPr>
            <p:cNvPr id="72" name="TextBox 71"/>
            <p:cNvSpPr txBox="1"/>
            <p:nvPr/>
          </p:nvSpPr>
          <p:spPr>
            <a:xfrm>
              <a:off x="7761838" y="3401341"/>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$15.8</a:t>
              </a:r>
            </a:p>
          </p:txBody>
        </p:sp>
        <p:sp>
          <p:nvSpPr>
            <p:cNvPr id="73" name="TextBox 72"/>
            <p:cNvSpPr txBox="1"/>
            <p:nvPr/>
          </p:nvSpPr>
          <p:spPr>
            <a:xfrm>
              <a:off x="7751253" y="3791454"/>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$4.32</a:t>
              </a:r>
            </a:p>
          </p:txBody>
        </p:sp>
        <p:sp>
          <p:nvSpPr>
            <p:cNvPr id="74" name="Oval 73"/>
            <p:cNvSpPr/>
            <p:nvPr/>
          </p:nvSpPr>
          <p:spPr>
            <a:xfrm>
              <a:off x="7468202" y="3442396"/>
              <a:ext cx="126398" cy="1263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5" name="Oval 74"/>
            <p:cNvSpPr/>
            <p:nvPr/>
          </p:nvSpPr>
          <p:spPr>
            <a:xfrm>
              <a:off x="7488712" y="3853019"/>
              <a:ext cx="85378" cy="853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6" name="TextBox 75"/>
            <p:cNvSpPr txBox="1"/>
            <p:nvPr/>
          </p:nvSpPr>
          <p:spPr>
            <a:xfrm>
              <a:off x="7783008" y="2621119"/>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$62.3</a:t>
              </a:r>
            </a:p>
          </p:txBody>
        </p:sp>
        <p:sp>
          <p:nvSpPr>
            <p:cNvPr id="77" name="Oval 76"/>
            <p:cNvSpPr/>
            <p:nvPr/>
          </p:nvSpPr>
          <p:spPr>
            <a:xfrm>
              <a:off x="7439371" y="3023454"/>
              <a:ext cx="184060" cy="184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7" name="Oval 86"/>
            <p:cNvSpPr/>
            <p:nvPr/>
          </p:nvSpPr>
          <p:spPr>
            <a:xfrm>
              <a:off x="7390703" y="1777266"/>
              <a:ext cx="281396" cy="2813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8" name="Oval 87"/>
            <p:cNvSpPr/>
            <p:nvPr/>
          </p:nvSpPr>
          <p:spPr>
            <a:xfrm>
              <a:off x="7411052" y="2214913"/>
              <a:ext cx="240698" cy="2406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9" name="Oval 78"/>
            <p:cNvSpPr/>
            <p:nvPr/>
          </p:nvSpPr>
          <p:spPr>
            <a:xfrm>
              <a:off x="7421494" y="2615466"/>
              <a:ext cx="219814" cy="2198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9" name="TextBox 88"/>
            <p:cNvSpPr txBox="1"/>
            <p:nvPr/>
          </p:nvSpPr>
          <p:spPr>
            <a:xfrm>
              <a:off x="6938813" y="184334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2018</a:t>
              </a:r>
            </a:p>
          </p:txBody>
        </p:sp>
        <p:sp>
          <p:nvSpPr>
            <p:cNvPr id="90" name="TextBox 89"/>
            <p:cNvSpPr txBox="1"/>
            <p:nvPr/>
          </p:nvSpPr>
          <p:spPr>
            <a:xfrm>
              <a:off x="6951515" y="2260643"/>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2017</a:t>
              </a:r>
            </a:p>
          </p:txBody>
        </p:sp>
        <p:sp>
          <p:nvSpPr>
            <p:cNvPr id="91" name="TextBox 90"/>
            <p:cNvSpPr txBox="1"/>
            <p:nvPr/>
          </p:nvSpPr>
          <p:spPr>
            <a:xfrm>
              <a:off x="6972685" y="304086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2014</a:t>
              </a:r>
            </a:p>
          </p:txBody>
        </p:sp>
        <p:sp>
          <p:nvSpPr>
            <p:cNvPr id="92" name="TextBox 91"/>
            <p:cNvSpPr txBox="1"/>
            <p:nvPr/>
          </p:nvSpPr>
          <p:spPr>
            <a:xfrm>
              <a:off x="6983270" y="3430976"/>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2012</a:t>
              </a:r>
            </a:p>
          </p:txBody>
        </p:sp>
        <p:sp>
          <p:nvSpPr>
            <p:cNvPr id="93" name="TextBox 92"/>
            <p:cNvSpPr txBox="1"/>
            <p:nvPr/>
          </p:nvSpPr>
          <p:spPr>
            <a:xfrm>
              <a:off x="6993855" y="3821089"/>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2010</a:t>
              </a:r>
            </a:p>
          </p:txBody>
        </p:sp>
        <p:sp>
          <p:nvSpPr>
            <p:cNvPr id="94" name="TextBox 93"/>
            <p:cNvSpPr txBox="1"/>
            <p:nvPr/>
          </p:nvSpPr>
          <p:spPr>
            <a:xfrm>
              <a:off x="6964217" y="2650754"/>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2015</a:t>
              </a:r>
            </a:p>
          </p:txBody>
        </p:sp>
      </p:grpSp>
      <p:sp>
        <p:nvSpPr>
          <p:cNvPr id="115" name="TextBox 114"/>
          <p:cNvSpPr txBox="1"/>
          <p:nvPr/>
        </p:nvSpPr>
        <p:spPr>
          <a:xfrm>
            <a:off x="650917" y="2801466"/>
            <a:ext cx="1561323" cy="138755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116" name="TextBox 115"/>
          <p:cNvSpPr txBox="1"/>
          <p:nvPr/>
        </p:nvSpPr>
        <p:spPr>
          <a:xfrm>
            <a:off x="650917" y="2300134"/>
            <a:ext cx="1561323" cy="440120"/>
          </a:xfrm>
          <a:prstGeom prst="rect">
            <a:avLst/>
          </a:prstGeom>
          <a:noFill/>
        </p:spPr>
        <p:txBody>
          <a:bodyPr wrap="square" lIns="0" tIns="0" rIns="0" bIns="0" rtlCol="0">
            <a:spAutoFit/>
          </a:bodyPr>
          <a:lstStyle/>
          <a:p>
            <a:pPr>
              <a:lnSpc>
                <a:spcPct val="110000"/>
              </a:lnSpc>
            </a:pPr>
            <a:r>
              <a:rPr lang="en-US" sz="1300" cap="all" spc="22" dirty="0">
                <a:solidFill>
                  <a:schemeClr val="accent2"/>
                </a:solidFill>
                <a:latin typeface="Lato Black" panose="020F0A02020204030203" pitchFamily="34" charset="0"/>
              </a:rPr>
              <a:t>China business </a:t>
            </a:r>
            <a:r>
              <a:rPr lang="en-US" sz="1300" cap="all" spc="22" dirty="0">
                <a:solidFill>
                  <a:schemeClr val="accent1"/>
                </a:solidFill>
                <a:latin typeface="Lato Black" panose="020F0A02020204030203" pitchFamily="34" charset="0"/>
              </a:rPr>
              <a:t>Growth</a:t>
            </a:r>
          </a:p>
        </p:txBody>
      </p:sp>
      <p:sp>
        <p:nvSpPr>
          <p:cNvPr id="118" name="Oval 117"/>
          <p:cNvSpPr/>
          <p:nvPr/>
        </p:nvSpPr>
        <p:spPr>
          <a:xfrm>
            <a:off x="4665318" y="4043452"/>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9" name="Oval 118"/>
          <p:cNvSpPr/>
          <p:nvPr/>
        </p:nvSpPr>
        <p:spPr>
          <a:xfrm>
            <a:off x="5353925" y="2369320"/>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0" name="Oval 119"/>
          <p:cNvSpPr/>
          <p:nvPr/>
        </p:nvSpPr>
        <p:spPr>
          <a:xfrm>
            <a:off x="3480815" y="3910429"/>
            <a:ext cx="704830" cy="70482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TextBox 123"/>
          <p:cNvSpPr txBox="1"/>
          <p:nvPr/>
        </p:nvSpPr>
        <p:spPr>
          <a:xfrm>
            <a:off x="3545433" y="4088741"/>
            <a:ext cx="585180" cy="200055"/>
          </a:xfrm>
          <a:prstGeom prst="rect">
            <a:avLst/>
          </a:prstGeom>
          <a:noFill/>
        </p:spPr>
        <p:txBody>
          <a:bodyPr wrap="square" lIns="0" tIns="0" rIns="0" bIns="0" rtlCol="0">
            <a:spAutoFit/>
          </a:bodyPr>
          <a:lstStyle/>
          <a:p>
            <a:pPr algn="ctr"/>
            <a:r>
              <a:rPr lang="en-US" sz="1300" spc="22" dirty="0">
                <a:solidFill>
                  <a:schemeClr val="bg1"/>
                </a:solidFill>
                <a:latin typeface="Lato Black" panose="020F0A02020204030203" pitchFamily="34" charset="0"/>
              </a:rPr>
              <a:t>9.6%</a:t>
            </a:r>
          </a:p>
        </p:txBody>
      </p:sp>
      <p:sp>
        <p:nvSpPr>
          <p:cNvPr id="125" name="TextBox 124"/>
          <p:cNvSpPr txBox="1"/>
          <p:nvPr/>
        </p:nvSpPr>
        <p:spPr>
          <a:xfrm>
            <a:off x="3545433" y="4303574"/>
            <a:ext cx="585180"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 IN 2003</a:t>
            </a:r>
          </a:p>
        </p:txBody>
      </p:sp>
      <p:sp>
        <p:nvSpPr>
          <p:cNvPr id="126" name="TextBox 125"/>
          <p:cNvSpPr txBox="1"/>
          <p:nvPr/>
        </p:nvSpPr>
        <p:spPr>
          <a:xfrm>
            <a:off x="4818076" y="4414004"/>
            <a:ext cx="843713" cy="266676"/>
          </a:xfrm>
          <a:prstGeom prst="rect">
            <a:avLst/>
          </a:prstGeom>
          <a:noFill/>
        </p:spPr>
        <p:txBody>
          <a:bodyPr wrap="square" lIns="0" tIns="0" rIns="0" bIns="0" rtlCol="0">
            <a:spAutoFit/>
          </a:bodyPr>
          <a:lstStyle/>
          <a:p>
            <a:pPr algn="ctr"/>
            <a:r>
              <a:rPr lang="en-US" sz="1733" spc="22" dirty="0">
                <a:solidFill>
                  <a:schemeClr val="bg1"/>
                </a:solidFill>
                <a:latin typeface="Lato Black" panose="020F0A02020204030203" pitchFamily="34" charset="0"/>
              </a:rPr>
              <a:t>15.3%</a:t>
            </a:r>
          </a:p>
        </p:txBody>
      </p:sp>
      <p:sp>
        <p:nvSpPr>
          <p:cNvPr id="127" name="TextBox 126"/>
          <p:cNvSpPr txBox="1"/>
          <p:nvPr/>
        </p:nvSpPr>
        <p:spPr>
          <a:xfrm>
            <a:off x="4818076" y="4688757"/>
            <a:ext cx="843713"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2010</a:t>
            </a:r>
          </a:p>
        </p:txBody>
      </p:sp>
      <p:sp>
        <p:nvSpPr>
          <p:cNvPr id="128" name="TextBox 127"/>
          <p:cNvSpPr txBox="1"/>
          <p:nvPr/>
        </p:nvSpPr>
        <p:spPr>
          <a:xfrm>
            <a:off x="5504324" y="2822692"/>
            <a:ext cx="1194249" cy="400110"/>
          </a:xfrm>
          <a:prstGeom prst="rect">
            <a:avLst/>
          </a:prstGeom>
          <a:noFill/>
        </p:spPr>
        <p:txBody>
          <a:bodyPr wrap="square" lIns="0" tIns="0" rIns="0" bIns="0" rtlCol="0">
            <a:spAutoFit/>
          </a:bodyPr>
          <a:lstStyle/>
          <a:p>
            <a:pPr algn="ctr"/>
            <a:r>
              <a:rPr lang="en-US" sz="2600" spc="22" dirty="0">
                <a:solidFill>
                  <a:schemeClr val="bg1"/>
                </a:solidFill>
                <a:latin typeface="Lato Black" panose="020F0A02020204030203" pitchFamily="34" charset="0"/>
              </a:rPr>
              <a:t>22.4%</a:t>
            </a:r>
          </a:p>
        </p:txBody>
      </p:sp>
      <p:sp>
        <p:nvSpPr>
          <p:cNvPr id="129" name="TextBox 128"/>
          <p:cNvSpPr txBox="1"/>
          <p:nvPr/>
        </p:nvSpPr>
        <p:spPr>
          <a:xfrm>
            <a:off x="5504324" y="3277621"/>
            <a:ext cx="1194249"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2018</a:t>
            </a:r>
          </a:p>
        </p:txBody>
      </p:sp>
    </p:spTree>
    <p:extLst>
      <p:ext uri="{BB962C8B-B14F-4D97-AF65-F5344CB8AC3E}">
        <p14:creationId xmlns:p14="http://schemas.microsoft.com/office/powerpoint/2010/main" val="39527848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Saudi Arabia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677050" y="2325066"/>
            <a:ext cx="3559372" cy="2961310"/>
            <a:chOff x="3105150" y="1484313"/>
            <a:chExt cx="3117850" cy="2593975"/>
          </a:xfrm>
          <a:solidFill>
            <a:schemeClr val="accent6"/>
          </a:solidFill>
        </p:grpSpPr>
        <p:sp>
          <p:nvSpPr>
            <p:cNvPr id="8" name="Freeform 5"/>
            <p:cNvSpPr>
              <a:spLocks/>
            </p:cNvSpPr>
            <p:nvPr/>
          </p:nvSpPr>
          <p:spPr bwMode="auto">
            <a:xfrm>
              <a:off x="3479800" y="2282826"/>
              <a:ext cx="615950" cy="766763"/>
            </a:xfrm>
            <a:custGeom>
              <a:avLst/>
              <a:gdLst>
                <a:gd name="T0" fmla="*/ 775 w 830"/>
                <a:gd name="T1" fmla="*/ 481 h 1033"/>
                <a:gd name="T2" fmla="*/ 711 w 830"/>
                <a:gd name="T3" fmla="*/ 446 h 1033"/>
                <a:gd name="T4" fmla="*/ 675 w 830"/>
                <a:gd name="T5" fmla="*/ 454 h 1033"/>
                <a:gd name="T6" fmla="*/ 542 w 830"/>
                <a:gd name="T7" fmla="*/ 447 h 1033"/>
                <a:gd name="T8" fmla="*/ 503 w 830"/>
                <a:gd name="T9" fmla="*/ 309 h 1033"/>
                <a:gd name="T10" fmla="*/ 498 w 830"/>
                <a:gd name="T11" fmla="*/ 192 h 1033"/>
                <a:gd name="T12" fmla="*/ 446 w 830"/>
                <a:gd name="T13" fmla="*/ 124 h 1033"/>
                <a:gd name="T14" fmla="*/ 343 w 830"/>
                <a:gd name="T15" fmla="*/ 79 h 1033"/>
                <a:gd name="T16" fmla="*/ 233 w 830"/>
                <a:gd name="T17" fmla="*/ 82 h 1033"/>
                <a:gd name="T18" fmla="*/ 198 w 830"/>
                <a:gd name="T19" fmla="*/ 75 h 1033"/>
                <a:gd name="T20" fmla="*/ 160 w 830"/>
                <a:gd name="T21" fmla="*/ 5 h 1033"/>
                <a:gd name="T22" fmla="*/ 109 w 830"/>
                <a:gd name="T23" fmla="*/ 1 h 1033"/>
                <a:gd name="T24" fmla="*/ 22 w 830"/>
                <a:gd name="T25" fmla="*/ 15 h 1033"/>
                <a:gd name="T26" fmla="*/ 4 w 830"/>
                <a:gd name="T27" fmla="*/ 44 h 1033"/>
                <a:gd name="T28" fmla="*/ 1 w 830"/>
                <a:gd name="T29" fmla="*/ 107 h 1033"/>
                <a:gd name="T30" fmla="*/ 48 w 830"/>
                <a:gd name="T31" fmla="*/ 190 h 1033"/>
                <a:gd name="T32" fmla="*/ 65 w 830"/>
                <a:gd name="T33" fmla="*/ 337 h 1033"/>
                <a:gd name="T34" fmla="*/ 92 w 830"/>
                <a:gd name="T35" fmla="*/ 377 h 1033"/>
                <a:gd name="T36" fmla="*/ 161 w 830"/>
                <a:gd name="T37" fmla="*/ 424 h 1033"/>
                <a:gd name="T38" fmla="*/ 151 w 830"/>
                <a:gd name="T39" fmla="*/ 482 h 1033"/>
                <a:gd name="T40" fmla="*/ 64 w 830"/>
                <a:gd name="T41" fmla="*/ 579 h 1033"/>
                <a:gd name="T42" fmla="*/ 39 w 830"/>
                <a:gd name="T43" fmla="*/ 635 h 1033"/>
                <a:gd name="T44" fmla="*/ 52 w 830"/>
                <a:gd name="T45" fmla="*/ 648 h 1033"/>
                <a:gd name="T46" fmla="*/ 65 w 830"/>
                <a:gd name="T47" fmla="*/ 660 h 1033"/>
                <a:gd name="T48" fmla="*/ 90 w 830"/>
                <a:gd name="T49" fmla="*/ 653 h 1033"/>
                <a:gd name="T50" fmla="*/ 121 w 830"/>
                <a:gd name="T51" fmla="*/ 688 h 1033"/>
                <a:gd name="T52" fmla="*/ 142 w 830"/>
                <a:gd name="T53" fmla="*/ 687 h 1033"/>
                <a:gd name="T54" fmla="*/ 148 w 830"/>
                <a:gd name="T55" fmla="*/ 703 h 1033"/>
                <a:gd name="T56" fmla="*/ 203 w 830"/>
                <a:gd name="T57" fmla="*/ 741 h 1033"/>
                <a:gd name="T58" fmla="*/ 241 w 830"/>
                <a:gd name="T59" fmla="*/ 815 h 1033"/>
                <a:gd name="T60" fmla="*/ 253 w 830"/>
                <a:gd name="T61" fmla="*/ 820 h 1033"/>
                <a:gd name="T62" fmla="*/ 292 w 830"/>
                <a:gd name="T63" fmla="*/ 839 h 1033"/>
                <a:gd name="T64" fmla="*/ 314 w 830"/>
                <a:gd name="T65" fmla="*/ 835 h 1033"/>
                <a:gd name="T66" fmla="*/ 344 w 830"/>
                <a:gd name="T67" fmla="*/ 822 h 1033"/>
                <a:gd name="T68" fmla="*/ 361 w 830"/>
                <a:gd name="T69" fmla="*/ 865 h 1033"/>
                <a:gd name="T70" fmla="*/ 413 w 830"/>
                <a:gd name="T71" fmla="*/ 863 h 1033"/>
                <a:gd name="T72" fmla="*/ 489 w 830"/>
                <a:gd name="T73" fmla="*/ 861 h 1033"/>
                <a:gd name="T74" fmla="*/ 520 w 830"/>
                <a:gd name="T75" fmla="*/ 945 h 1033"/>
                <a:gd name="T76" fmla="*/ 511 w 830"/>
                <a:gd name="T77" fmla="*/ 963 h 1033"/>
                <a:gd name="T78" fmla="*/ 581 w 830"/>
                <a:gd name="T79" fmla="*/ 1032 h 1033"/>
                <a:gd name="T80" fmla="*/ 612 w 830"/>
                <a:gd name="T81" fmla="*/ 1007 h 1033"/>
                <a:gd name="T82" fmla="*/ 664 w 830"/>
                <a:gd name="T83" fmla="*/ 960 h 1033"/>
                <a:gd name="T84" fmla="*/ 739 w 830"/>
                <a:gd name="T85" fmla="*/ 893 h 1033"/>
                <a:gd name="T86" fmla="*/ 761 w 830"/>
                <a:gd name="T87" fmla="*/ 848 h 1033"/>
                <a:gd name="T88" fmla="*/ 760 w 830"/>
                <a:gd name="T89" fmla="*/ 830 h 1033"/>
                <a:gd name="T90" fmla="*/ 809 w 830"/>
                <a:gd name="T91" fmla="*/ 701 h 1033"/>
                <a:gd name="T92" fmla="*/ 829 w 830"/>
                <a:gd name="T93" fmla="*/ 572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30" h="1033">
                  <a:moveTo>
                    <a:pt x="815" y="518"/>
                  </a:moveTo>
                  <a:cubicBezTo>
                    <a:pt x="776" y="482"/>
                    <a:pt x="776" y="482"/>
                    <a:pt x="776" y="482"/>
                  </a:cubicBezTo>
                  <a:cubicBezTo>
                    <a:pt x="775" y="482"/>
                    <a:pt x="775" y="482"/>
                    <a:pt x="775" y="481"/>
                  </a:cubicBezTo>
                  <a:cubicBezTo>
                    <a:pt x="715" y="450"/>
                    <a:pt x="715" y="450"/>
                    <a:pt x="715" y="450"/>
                  </a:cubicBezTo>
                  <a:cubicBezTo>
                    <a:pt x="715" y="450"/>
                    <a:pt x="714" y="449"/>
                    <a:pt x="713" y="449"/>
                  </a:cubicBezTo>
                  <a:cubicBezTo>
                    <a:pt x="711" y="446"/>
                    <a:pt x="711" y="446"/>
                    <a:pt x="711" y="446"/>
                  </a:cubicBezTo>
                  <a:cubicBezTo>
                    <a:pt x="709" y="447"/>
                    <a:pt x="708" y="448"/>
                    <a:pt x="706" y="448"/>
                  </a:cubicBezTo>
                  <a:cubicBezTo>
                    <a:pt x="686" y="454"/>
                    <a:pt x="686" y="454"/>
                    <a:pt x="686" y="454"/>
                  </a:cubicBezTo>
                  <a:cubicBezTo>
                    <a:pt x="682" y="455"/>
                    <a:pt x="678" y="455"/>
                    <a:pt x="675" y="454"/>
                  </a:cubicBezTo>
                  <a:cubicBezTo>
                    <a:pt x="630" y="441"/>
                    <a:pt x="630" y="441"/>
                    <a:pt x="630" y="441"/>
                  </a:cubicBezTo>
                  <a:cubicBezTo>
                    <a:pt x="628" y="440"/>
                    <a:pt x="625" y="440"/>
                    <a:pt x="623" y="440"/>
                  </a:cubicBezTo>
                  <a:cubicBezTo>
                    <a:pt x="542" y="447"/>
                    <a:pt x="542" y="447"/>
                    <a:pt x="542" y="447"/>
                  </a:cubicBezTo>
                  <a:cubicBezTo>
                    <a:pt x="535" y="448"/>
                    <a:pt x="529" y="445"/>
                    <a:pt x="525" y="439"/>
                  </a:cubicBezTo>
                  <a:cubicBezTo>
                    <a:pt x="523" y="437"/>
                    <a:pt x="521" y="434"/>
                    <a:pt x="521" y="431"/>
                  </a:cubicBezTo>
                  <a:cubicBezTo>
                    <a:pt x="503" y="309"/>
                    <a:pt x="503" y="309"/>
                    <a:pt x="503" y="309"/>
                  </a:cubicBezTo>
                  <a:cubicBezTo>
                    <a:pt x="495" y="255"/>
                    <a:pt x="495" y="255"/>
                    <a:pt x="495" y="255"/>
                  </a:cubicBezTo>
                  <a:cubicBezTo>
                    <a:pt x="494" y="253"/>
                    <a:pt x="494" y="252"/>
                    <a:pt x="494" y="251"/>
                  </a:cubicBezTo>
                  <a:cubicBezTo>
                    <a:pt x="498" y="192"/>
                    <a:pt x="498" y="192"/>
                    <a:pt x="498" y="192"/>
                  </a:cubicBezTo>
                  <a:cubicBezTo>
                    <a:pt x="498" y="190"/>
                    <a:pt x="498" y="189"/>
                    <a:pt x="497" y="188"/>
                  </a:cubicBezTo>
                  <a:cubicBezTo>
                    <a:pt x="488" y="132"/>
                    <a:pt x="488" y="132"/>
                    <a:pt x="488" y="132"/>
                  </a:cubicBezTo>
                  <a:cubicBezTo>
                    <a:pt x="446" y="124"/>
                    <a:pt x="446" y="124"/>
                    <a:pt x="446" y="124"/>
                  </a:cubicBezTo>
                  <a:cubicBezTo>
                    <a:pt x="387" y="112"/>
                    <a:pt x="387" y="112"/>
                    <a:pt x="387" y="112"/>
                  </a:cubicBezTo>
                  <a:cubicBezTo>
                    <a:pt x="386" y="112"/>
                    <a:pt x="385" y="111"/>
                    <a:pt x="384" y="111"/>
                  </a:cubicBezTo>
                  <a:cubicBezTo>
                    <a:pt x="343" y="79"/>
                    <a:pt x="343" y="79"/>
                    <a:pt x="343" y="79"/>
                  </a:cubicBezTo>
                  <a:cubicBezTo>
                    <a:pt x="341" y="78"/>
                    <a:pt x="339" y="77"/>
                    <a:pt x="337" y="77"/>
                  </a:cubicBezTo>
                  <a:cubicBezTo>
                    <a:pt x="300" y="80"/>
                    <a:pt x="300" y="80"/>
                    <a:pt x="300" y="80"/>
                  </a:cubicBezTo>
                  <a:cubicBezTo>
                    <a:pt x="233" y="82"/>
                    <a:pt x="233" y="82"/>
                    <a:pt x="233" y="82"/>
                  </a:cubicBezTo>
                  <a:cubicBezTo>
                    <a:pt x="233" y="82"/>
                    <a:pt x="232" y="82"/>
                    <a:pt x="232" y="82"/>
                  </a:cubicBezTo>
                  <a:cubicBezTo>
                    <a:pt x="204" y="79"/>
                    <a:pt x="204" y="79"/>
                    <a:pt x="204" y="79"/>
                  </a:cubicBezTo>
                  <a:cubicBezTo>
                    <a:pt x="202" y="79"/>
                    <a:pt x="199" y="77"/>
                    <a:pt x="198" y="75"/>
                  </a:cubicBezTo>
                  <a:cubicBezTo>
                    <a:pt x="173" y="36"/>
                    <a:pt x="173" y="36"/>
                    <a:pt x="173" y="36"/>
                  </a:cubicBezTo>
                  <a:cubicBezTo>
                    <a:pt x="173" y="36"/>
                    <a:pt x="173" y="35"/>
                    <a:pt x="173" y="35"/>
                  </a:cubicBezTo>
                  <a:cubicBezTo>
                    <a:pt x="160" y="5"/>
                    <a:pt x="160" y="5"/>
                    <a:pt x="160" y="5"/>
                  </a:cubicBezTo>
                  <a:cubicBezTo>
                    <a:pt x="159" y="2"/>
                    <a:pt x="156" y="0"/>
                    <a:pt x="152" y="0"/>
                  </a:cubicBezTo>
                  <a:cubicBezTo>
                    <a:pt x="113" y="0"/>
                    <a:pt x="113" y="0"/>
                    <a:pt x="113" y="0"/>
                  </a:cubicBezTo>
                  <a:cubicBezTo>
                    <a:pt x="111" y="0"/>
                    <a:pt x="110" y="0"/>
                    <a:pt x="109" y="1"/>
                  </a:cubicBezTo>
                  <a:cubicBezTo>
                    <a:pt x="88" y="11"/>
                    <a:pt x="88" y="11"/>
                    <a:pt x="88" y="11"/>
                  </a:cubicBezTo>
                  <a:cubicBezTo>
                    <a:pt x="87" y="11"/>
                    <a:pt x="86" y="11"/>
                    <a:pt x="85" y="11"/>
                  </a:cubicBezTo>
                  <a:cubicBezTo>
                    <a:pt x="22" y="15"/>
                    <a:pt x="22" y="15"/>
                    <a:pt x="22" y="15"/>
                  </a:cubicBezTo>
                  <a:cubicBezTo>
                    <a:pt x="20" y="15"/>
                    <a:pt x="18" y="16"/>
                    <a:pt x="16" y="18"/>
                  </a:cubicBezTo>
                  <a:cubicBezTo>
                    <a:pt x="4" y="34"/>
                    <a:pt x="4" y="34"/>
                    <a:pt x="4" y="34"/>
                  </a:cubicBezTo>
                  <a:cubicBezTo>
                    <a:pt x="2" y="36"/>
                    <a:pt x="1" y="41"/>
                    <a:pt x="4" y="44"/>
                  </a:cubicBezTo>
                  <a:cubicBezTo>
                    <a:pt x="8" y="49"/>
                    <a:pt x="8" y="49"/>
                    <a:pt x="8" y="49"/>
                  </a:cubicBezTo>
                  <a:cubicBezTo>
                    <a:pt x="9" y="51"/>
                    <a:pt x="9" y="53"/>
                    <a:pt x="9" y="55"/>
                  </a:cubicBezTo>
                  <a:cubicBezTo>
                    <a:pt x="1" y="107"/>
                    <a:pt x="1" y="107"/>
                    <a:pt x="1" y="107"/>
                  </a:cubicBezTo>
                  <a:cubicBezTo>
                    <a:pt x="0" y="109"/>
                    <a:pt x="1" y="111"/>
                    <a:pt x="2" y="113"/>
                  </a:cubicBezTo>
                  <a:cubicBezTo>
                    <a:pt x="47" y="184"/>
                    <a:pt x="47" y="184"/>
                    <a:pt x="47" y="184"/>
                  </a:cubicBezTo>
                  <a:cubicBezTo>
                    <a:pt x="48" y="186"/>
                    <a:pt x="49" y="188"/>
                    <a:pt x="48" y="190"/>
                  </a:cubicBezTo>
                  <a:cubicBezTo>
                    <a:pt x="43" y="239"/>
                    <a:pt x="43" y="239"/>
                    <a:pt x="43" y="239"/>
                  </a:cubicBezTo>
                  <a:cubicBezTo>
                    <a:pt x="43" y="240"/>
                    <a:pt x="43" y="240"/>
                    <a:pt x="43" y="241"/>
                  </a:cubicBezTo>
                  <a:cubicBezTo>
                    <a:pt x="65" y="337"/>
                    <a:pt x="65" y="337"/>
                    <a:pt x="65" y="337"/>
                  </a:cubicBezTo>
                  <a:cubicBezTo>
                    <a:pt x="65" y="338"/>
                    <a:pt x="66" y="339"/>
                    <a:pt x="66" y="340"/>
                  </a:cubicBezTo>
                  <a:cubicBezTo>
                    <a:pt x="91" y="376"/>
                    <a:pt x="91" y="376"/>
                    <a:pt x="91" y="376"/>
                  </a:cubicBezTo>
                  <a:cubicBezTo>
                    <a:pt x="92" y="377"/>
                    <a:pt x="92" y="377"/>
                    <a:pt x="92" y="377"/>
                  </a:cubicBezTo>
                  <a:cubicBezTo>
                    <a:pt x="115" y="400"/>
                    <a:pt x="115" y="400"/>
                    <a:pt x="115" y="400"/>
                  </a:cubicBezTo>
                  <a:cubicBezTo>
                    <a:pt x="115" y="400"/>
                    <a:pt x="116" y="401"/>
                    <a:pt x="117" y="401"/>
                  </a:cubicBezTo>
                  <a:cubicBezTo>
                    <a:pt x="161" y="424"/>
                    <a:pt x="161" y="424"/>
                    <a:pt x="161" y="424"/>
                  </a:cubicBezTo>
                  <a:cubicBezTo>
                    <a:pt x="165" y="426"/>
                    <a:pt x="166" y="430"/>
                    <a:pt x="165" y="434"/>
                  </a:cubicBezTo>
                  <a:cubicBezTo>
                    <a:pt x="153" y="479"/>
                    <a:pt x="153" y="479"/>
                    <a:pt x="153" y="479"/>
                  </a:cubicBezTo>
                  <a:cubicBezTo>
                    <a:pt x="152" y="480"/>
                    <a:pt x="152" y="481"/>
                    <a:pt x="151" y="482"/>
                  </a:cubicBezTo>
                  <a:cubicBezTo>
                    <a:pt x="121" y="515"/>
                    <a:pt x="121" y="515"/>
                    <a:pt x="121" y="515"/>
                  </a:cubicBezTo>
                  <a:cubicBezTo>
                    <a:pt x="65" y="578"/>
                    <a:pt x="65" y="578"/>
                    <a:pt x="65" y="578"/>
                  </a:cubicBezTo>
                  <a:cubicBezTo>
                    <a:pt x="65" y="578"/>
                    <a:pt x="64" y="579"/>
                    <a:pt x="64" y="579"/>
                  </a:cubicBezTo>
                  <a:cubicBezTo>
                    <a:pt x="46" y="608"/>
                    <a:pt x="46" y="608"/>
                    <a:pt x="46" y="608"/>
                  </a:cubicBezTo>
                  <a:cubicBezTo>
                    <a:pt x="44" y="611"/>
                    <a:pt x="41" y="613"/>
                    <a:pt x="37" y="612"/>
                  </a:cubicBezTo>
                  <a:cubicBezTo>
                    <a:pt x="39" y="635"/>
                    <a:pt x="39" y="635"/>
                    <a:pt x="39" y="635"/>
                  </a:cubicBezTo>
                  <a:cubicBezTo>
                    <a:pt x="39" y="637"/>
                    <a:pt x="41" y="639"/>
                    <a:pt x="43" y="640"/>
                  </a:cubicBezTo>
                  <a:cubicBezTo>
                    <a:pt x="49" y="643"/>
                    <a:pt x="49" y="643"/>
                    <a:pt x="49" y="643"/>
                  </a:cubicBezTo>
                  <a:cubicBezTo>
                    <a:pt x="51" y="644"/>
                    <a:pt x="52" y="646"/>
                    <a:pt x="52" y="648"/>
                  </a:cubicBezTo>
                  <a:cubicBezTo>
                    <a:pt x="53" y="653"/>
                    <a:pt x="53" y="653"/>
                    <a:pt x="53" y="653"/>
                  </a:cubicBezTo>
                  <a:cubicBezTo>
                    <a:pt x="54" y="656"/>
                    <a:pt x="56" y="658"/>
                    <a:pt x="59" y="659"/>
                  </a:cubicBezTo>
                  <a:cubicBezTo>
                    <a:pt x="65" y="660"/>
                    <a:pt x="65" y="660"/>
                    <a:pt x="65" y="660"/>
                  </a:cubicBezTo>
                  <a:cubicBezTo>
                    <a:pt x="67" y="660"/>
                    <a:pt x="68" y="659"/>
                    <a:pt x="70" y="659"/>
                  </a:cubicBezTo>
                  <a:cubicBezTo>
                    <a:pt x="80" y="651"/>
                    <a:pt x="80" y="651"/>
                    <a:pt x="80" y="651"/>
                  </a:cubicBezTo>
                  <a:cubicBezTo>
                    <a:pt x="84" y="649"/>
                    <a:pt x="88" y="650"/>
                    <a:pt x="90" y="653"/>
                  </a:cubicBezTo>
                  <a:cubicBezTo>
                    <a:pt x="105" y="682"/>
                    <a:pt x="105" y="682"/>
                    <a:pt x="105" y="682"/>
                  </a:cubicBezTo>
                  <a:cubicBezTo>
                    <a:pt x="106" y="684"/>
                    <a:pt x="108" y="685"/>
                    <a:pt x="110" y="686"/>
                  </a:cubicBezTo>
                  <a:cubicBezTo>
                    <a:pt x="121" y="688"/>
                    <a:pt x="121" y="688"/>
                    <a:pt x="121" y="688"/>
                  </a:cubicBezTo>
                  <a:cubicBezTo>
                    <a:pt x="123" y="688"/>
                    <a:pt x="125" y="688"/>
                    <a:pt x="126" y="687"/>
                  </a:cubicBezTo>
                  <a:cubicBezTo>
                    <a:pt x="132" y="683"/>
                    <a:pt x="132" y="683"/>
                    <a:pt x="132" y="683"/>
                  </a:cubicBezTo>
                  <a:cubicBezTo>
                    <a:pt x="136" y="680"/>
                    <a:pt x="141" y="682"/>
                    <a:pt x="142" y="687"/>
                  </a:cubicBezTo>
                  <a:cubicBezTo>
                    <a:pt x="142" y="687"/>
                    <a:pt x="142" y="687"/>
                    <a:pt x="142" y="687"/>
                  </a:cubicBezTo>
                  <a:cubicBezTo>
                    <a:pt x="142" y="688"/>
                    <a:pt x="142" y="688"/>
                    <a:pt x="142" y="689"/>
                  </a:cubicBezTo>
                  <a:cubicBezTo>
                    <a:pt x="148" y="703"/>
                    <a:pt x="148" y="703"/>
                    <a:pt x="148" y="703"/>
                  </a:cubicBezTo>
                  <a:cubicBezTo>
                    <a:pt x="148" y="705"/>
                    <a:pt x="149" y="706"/>
                    <a:pt x="151" y="707"/>
                  </a:cubicBezTo>
                  <a:cubicBezTo>
                    <a:pt x="202" y="740"/>
                    <a:pt x="202" y="740"/>
                    <a:pt x="202" y="740"/>
                  </a:cubicBezTo>
                  <a:cubicBezTo>
                    <a:pt x="202" y="740"/>
                    <a:pt x="202" y="740"/>
                    <a:pt x="203" y="741"/>
                  </a:cubicBezTo>
                  <a:cubicBezTo>
                    <a:pt x="237" y="777"/>
                    <a:pt x="237" y="777"/>
                    <a:pt x="237" y="777"/>
                  </a:cubicBezTo>
                  <a:cubicBezTo>
                    <a:pt x="238" y="778"/>
                    <a:pt x="239" y="779"/>
                    <a:pt x="239" y="781"/>
                  </a:cubicBezTo>
                  <a:cubicBezTo>
                    <a:pt x="241" y="815"/>
                    <a:pt x="241" y="815"/>
                    <a:pt x="241" y="815"/>
                  </a:cubicBezTo>
                  <a:cubicBezTo>
                    <a:pt x="241" y="819"/>
                    <a:pt x="245" y="822"/>
                    <a:pt x="249" y="821"/>
                  </a:cubicBezTo>
                  <a:cubicBezTo>
                    <a:pt x="252" y="820"/>
                    <a:pt x="252" y="820"/>
                    <a:pt x="252" y="820"/>
                  </a:cubicBezTo>
                  <a:cubicBezTo>
                    <a:pt x="253" y="820"/>
                    <a:pt x="253" y="820"/>
                    <a:pt x="253" y="820"/>
                  </a:cubicBezTo>
                  <a:cubicBezTo>
                    <a:pt x="278" y="816"/>
                    <a:pt x="278" y="816"/>
                    <a:pt x="278" y="816"/>
                  </a:cubicBezTo>
                  <a:cubicBezTo>
                    <a:pt x="281" y="815"/>
                    <a:pt x="284" y="817"/>
                    <a:pt x="285" y="820"/>
                  </a:cubicBezTo>
                  <a:cubicBezTo>
                    <a:pt x="292" y="839"/>
                    <a:pt x="292" y="839"/>
                    <a:pt x="292" y="839"/>
                  </a:cubicBezTo>
                  <a:cubicBezTo>
                    <a:pt x="293" y="843"/>
                    <a:pt x="298" y="845"/>
                    <a:pt x="301" y="843"/>
                  </a:cubicBezTo>
                  <a:cubicBezTo>
                    <a:pt x="312" y="837"/>
                    <a:pt x="312" y="837"/>
                    <a:pt x="312" y="837"/>
                  </a:cubicBezTo>
                  <a:cubicBezTo>
                    <a:pt x="313" y="836"/>
                    <a:pt x="313" y="836"/>
                    <a:pt x="314" y="835"/>
                  </a:cubicBezTo>
                  <a:cubicBezTo>
                    <a:pt x="328" y="818"/>
                    <a:pt x="328" y="818"/>
                    <a:pt x="328" y="818"/>
                  </a:cubicBezTo>
                  <a:cubicBezTo>
                    <a:pt x="331" y="816"/>
                    <a:pt x="335" y="815"/>
                    <a:pt x="337" y="817"/>
                  </a:cubicBezTo>
                  <a:cubicBezTo>
                    <a:pt x="344" y="822"/>
                    <a:pt x="344" y="822"/>
                    <a:pt x="344" y="822"/>
                  </a:cubicBezTo>
                  <a:cubicBezTo>
                    <a:pt x="345" y="823"/>
                    <a:pt x="346" y="824"/>
                    <a:pt x="346" y="826"/>
                  </a:cubicBezTo>
                  <a:cubicBezTo>
                    <a:pt x="357" y="861"/>
                    <a:pt x="357" y="861"/>
                    <a:pt x="357" y="861"/>
                  </a:cubicBezTo>
                  <a:cubicBezTo>
                    <a:pt x="358" y="863"/>
                    <a:pt x="359" y="864"/>
                    <a:pt x="361" y="865"/>
                  </a:cubicBezTo>
                  <a:cubicBezTo>
                    <a:pt x="371" y="869"/>
                    <a:pt x="371" y="869"/>
                    <a:pt x="371" y="869"/>
                  </a:cubicBezTo>
                  <a:cubicBezTo>
                    <a:pt x="372" y="869"/>
                    <a:pt x="373" y="869"/>
                    <a:pt x="374" y="869"/>
                  </a:cubicBezTo>
                  <a:cubicBezTo>
                    <a:pt x="413" y="863"/>
                    <a:pt x="413" y="863"/>
                    <a:pt x="413" y="863"/>
                  </a:cubicBezTo>
                  <a:cubicBezTo>
                    <a:pt x="413" y="863"/>
                    <a:pt x="413" y="863"/>
                    <a:pt x="413" y="863"/>
                  </a:cubicBezTo>
                  <a:cubicBezTo>
                    <a:pt x="484" y="859"/>
                    <a:pt x="484" y="859"/>
                    <a:pt x="484" y="859"/>
                  </a:cubicBezTo>
                  <a:cubicBezTo>
                    <a:pt x="485" y="859"/>
                    <a:pt x="487" y="860"/>
                    <a:pt x="489" y="861"/>
                  </a:cubicBezTo>
                  <a:cubicBezTo>
                    <a:pt x="509" y="882"/>
                    <a:pt x="509" y="882"/>
                    <a:pt x="509" y="882"/>
                  </a:cubicBezTo>
                  <a:cubicBezTo>
                    <a:pt x="510" y="883"/>
                    <a:pt x="511" y="884"/>
                    <a:pt x="511" y="885"/>
                  </a:cubicBezTo>
                  <a:cubicBezTo>
                    <a:pt x="520" y="945"/>
                    <a:pt x="520" y="945"/>
                    <a:pt x="520" y="945"/>
                  </a:cubicBezTo>
                  <a:cubicBezTo>
                    <a:pt x="520" y="947"/>
                    <a:pt x="519" y="949"/>
                    <a:pt x="518" y="950"/>
                  </a:cubicBezTo>
                  <a:cubicBezTo>
                    <a:pt x="512" y="957"/>
                    <a:pt x="512" y="957"/>
                    <a:pt x="512" y="957"/>
                  </a:cubicBezTo>
                  <a:cubicBezTo>
                    <a:pt x="511" y="959"/>
                    <a:pt x="510" y="961"/>
                    <a:pt x="511" y="963"/>
                  </a:cubicBezTo>
                  <a:cubicBezTo>
                    <a:pt x="520" y="1022"/>
                    <a:pt x="520" y="1022"/>
                    <a:pt x="520" y="1022"/>
                  </a:cubicBezTo>
                  <a:cubicBezTo>
                    <a:pt x="521" y="1025"/>
                    <a:pt x="523" y="1027"/>
                    <a:pt x="526" y="1027"/>
                  </a:cubicBezTo>
                  <a:cubicBezTo>
                    <a:pt x="581" y="1032"/>
                    <a:pt x="581" y="1032"/>
                    <a:pt x="581" y="1032"/>
                  </a:cubicBezTo>
                  <a:cubicBezTo>
                    <a:pt x="583" y="1033"/>
                    <a:pt x="585" y="1032"/>
                    <a:pt x="586" y="1031"/>
                  </a:cubicBezTo>
                  <a:cubicBezTo>
                    <a:pt x="609" y="1009"/>
                    <a:pt x="609" y="1009"/>
                    <a:pt x="609" y="1009"/>
                  </a:cubicBezTo>
                  <a:cubicBezTo>
                    <a:pt x="610" y="1008"/>
                    <a:pt x="611" y="1007"/>
                    <a:pt x="612" y="1007"/>
                  </a:cubicBezTo>
                  <a:cubicBezTo>
                    <a:pt x="636" y="1003"/>
                    <a:pt x="636" y="1003"/>
                    <a:pt x="636" y="1003"/>
                  </a:cubicBezTo>
                  <a:cubicBezTo>
                    <a:pt x="638" y="1002"/>
                    <a:pt x="640" y="1001"/>
                    <a:pt x="641" y="1000"/>
                  </a:cubicBezTo>
                  <a:cubicBezTo>
                    <a:pt x="664" y="960"/>
                    <a:pt x="664" y="960"/>
                    <a:pt x="664" y="960"/>
                  </a:cubicBezTo>
                  <a:cubicBezTo>
                    <a:pt x="664" y="959"/>
                    <a:pt x="665" y="959"/>
                    <a:pt x="665" y="958"/>
                  </a:cubicBezTo>
                  <a:cubicBezTo>
                    <a:pt x="693" y="933"/>
                    <a:pt x="693" y="933"/>
                    <a:pt x="693" y="933"/>
                  </a:cubicBezTo>
                  <a:cubicBezTo>
                    <a:pt x="739" y="893"/>
                    <a:pt x="739" y="893"/>
                    <a:pt x="739" y="893"/>
                  </a:cubicBezTo>
                  <a:cubicBezTo>
                    <a:pt x="768" y="865"/>
                    <a:pt x="768" y="865"/>
                    <a:pt x="768" y="865"/>
                  </a:cubicBezTo>
                  <a:cubicBezTo>
                    <a:pt x="771" y="862"/>
                    <a:pt x="771" y="858"/>
                    <a:pt x="768" y="855"/>
                  </a:cubicBezTo>
                  <a:cubicBezTo>
                    <a:pt x="761" y="848"/>
                    <a:pt x="761" y="848"/>
                    <a:pt x="761" y="848"/>
                  </a:cubicBezTo>
                  <a:cubicBezTo>
                    <a:pt x="760" y="847"/>
                    <a:pt x="759" y="845"/>
                    <a:pt x="759" y="844"/>
                  </a:cubicBezTo>
                  <a:cubicBezTo>
                    <a:pt x="760" y="833"/>
                    <a:pt x="760" y="833"/>
                    <a:pt x="760" y="833"/>
                  </a:cubicBezTo>
                  <a:cubicBezTo>
                    <a:pt x="760" y="832"/>
                    <a:pt x="760" y="831"/>
                    <a:pt x="760" y="830"/>
                  </a:cubicBezTo>
                  <a:cubicBezTo>
                    <a:pt x="791" y="773"/>
                    <a:pt x="791" y="773"/>
                    <a:pt x="791" y="773"/>
                  </a:cubicBezTo>
                  <a:cubicBezTo>
                    <a:pt x="791" y="773"/>
                    <a:pt x="792" y="772"/>
                    <a:pt x="792" y="772"/>
                  </a:cubicBezTo>
                  <a:cubicBezTo>
                    <a:pt x="809" y="701"/>
                    <a:pt x="809" y="701"/>
                    <a:pt x="809" y="701"/>
                  </a:cubicBezTo>
                  <a:cubicBezTo>
                    <a:pt x="809" y="701"/>
                    <a:pt x="809" y="701"/>
                    <a:pt x="809" y="701"/>
                  </a:cubicBezTo>
                  <a:cubicBezTo>
                    <a:pt x="829" y="575"/>
                    <a:pt x="829" y="575"/>
                    <a:pt x="829" y="575"/>
                  </a:cubicBezTo>
                  <a:cubicBezTo>
                    <a:pt x="830" y="574"/>
                    <a:pt x="830" y="573"/>
                    <a:pt x="829" y="572"/>
                  </a:cubicBezTo>
                  <a:cubicBezTo>
                    <a:pt x="817" y="521"/>
                    <a:pt x="817" y="521"/>
                    <a:pt x="817" y="521"/>
                  </a:cubicBezTo>
                  <a:cubicBezTo>
                    <a:pt x="816" y="520"/>
                    <a:pt x="816" y="519"/>
                    <a:pt x="815" y="5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6"/>
            <p:cNvSpPr>
              <a:spLocks/>
            </p:cNvSpPr>
            <p:nvPr/>
          </p:nvSpPr>
          <p:spPr bwMode="auto">
            <a:xfrm>
              <a:off x="3586163" y="1484313"/>
              <a:ext cx="1235075" cy="774700"/>
            </a:xfrm>
            <a:custGeom>
              <a:avLst/>
              <a:gdLst>
                <a:gd name="T0" fmla="*/ 1576 w 1664"/>
                <a:gd name="T1" fmla="*/ 770 h 1043"/>
                <a:gd name="T2" fmla="*/ 1541 w 1664"/>
                <a:gd name="T3" fmla="*/ 793 h 1043"/>
                <a:gd name="T4" fmla="*/ 1517 w 1664"/>
                <a:gd name="T5" fmla="*/ 815 h 1043"/>
                <a:gd name="T6" fmla="*/ 1490 w 1664"/>
                <a:gd name="T7" fmla="*/ 840 h 1043"/>
                <a:gd name="T8" fmla="*/ 1452 w 1664"/>
                <a:gd name="T9" fmla="*/ 895 h 1043"/>
                <a:gd name="T10" fmla="*/ 1366 w 1664"/>
                <a:gd name="T11" fmla="*/ 989 h 1043"/>
                <a:gd name="T12" fmla="*/ 1353 w 1664"/>
                <a:gd name="T13" fmla="*/ 1013 h 1043"/>
                <a:gd name="T14" fmla="*/ 1313 w 1664"/>
                <a:gd name="T15" fmla="*/ 1042 h 1043"/>
                <a:gd name="T16" fmla="*/ 1251 w 1664"/>
                <a:gd name="T17" fmla="*/ 1002 h 1043"/>
                <a:gd name="T18" fmla="*/ 1134 w 1664"/>
                <a:gd name="T19" fmla="*/ 876 h 1043"/>
                <a:gd name="T20" fmla="*/ 1053 w 1664"/>
                <a:gd name="T21" fmla="*/ 826 h 1043"/>
                <a:gd name="T22" fmla="*/ 1012 w 1664"/>
                <a:gd name="T23" fmla="*/ 795 h 1043"/>
                <a:gd name="T24" fmla="*/ 961 w 1664"/>
                <a:gd name="T25" fmla="*/ 732 h 1043"/>
                <a:gd name="T26" fmla="*/ 915 w 1664"/>
                <a:gd name="T27" fmla="*/ 710 h 1043"/>
                <a:gd name="T28" fmla="*/ 863 w 1664"/>
                <a:gd name="T29" fmla="*/ 709 h 1043"/>
                <a:gd name="T30" fmla="*/ 772 w 1664"/>
                <a:gd name="T31" fmla="*/ 673 h 1043"/>
                <a:gd name="T32" fmla="*/ 694 w 1664"/>
                <a:gd name="T33" fmla="*/ 651 h 1043"/>
                <a:gd name="T34" fmla="*/ 583 w 1664"/>
                <a:gd name="T35" fmla="*/ 651 h 1043"/>
                <a:gd name="T36" fmla="*/ 516 w 1664"/>
                <a:gd name="T37" fmla="*/ 656 h 1043"/>
                <a:gd name="T38" fmla="*/ 482 w 1664"/>
                <a:gd name="T39" fmla="*/ 665 h 1043"/>
                <a:gd name="T40" fmla="*/ 473 w 1664"/>
                <a:gd name="T41" fmla="*/ 654 h 1043"/>
                <a:gd name="T42" fmla="*/ 469 w 1664"/>
                <a:gd name="T43" fmla="*/ 623 h 1043"/>
                <a:gd name="T44" fmla="*/ 483 w 1664"/>
                <a:gd name="T45" fmla="*/ 582 h 1043"/>
                <a:gd name="T46" fmla="*/ 536 w 1664"/>
                <a:gd name="T47" fmla="*/ 536 h 1043"/>
                <a:gd name="T48" fmla="*/ 592 w 1664"/>
                <a:gd name="T49" fmla="*/ 505 h 1043"/>
                <a:gd name="T50" fmla="*/ 616 w 1664"/>
                <a:gd name="T51" fmla="*/ 478 h 1043"/>
                <a:gd name="T52" fmla="*/ 624 w 1664"/>
                <a:gd name="T53" fmla="*/ 464 h 1043"/>
                <a:gd name="T54" fmla="*/ 610 w 1664"/>
                <a:gd name="T55" fmla="*/ 418 h 1043"/>
                <a:gd name="T56" fmla="*/ 568 w 1664"/>
                <a:gd name="T57" fmla="*/ 365 h 1043"/>
                <a:gd name="T58" fmla="*/ 525 w 1664"/>
                <a:gd name="T59" fmla="*/ 333 h 1043"/>
                <a:gd name="T60" fmla="*/ 440 w 1664"/>
                <a:gd name="T61" fmla="*/ 299 h 1043"/>
                <a:gd name="T62" fmla="*/ 353 w 1664"/>
                <a:gd name="T63" fmla="*/ 264 h 1043"/>
                <a:gd name="T64" fmla="*/ 324 w 1664"/>
                <a:gd name="T65" fmla="*/ 259 h 1043"/>
                <a:gd name="T66" fmla="*/ 164 w 1664"/>
                <a:gd name="T67" fmla="*/ 280 h 1043"/>
                <a:gd name="T68" fmla="*/ 102 w 1664"/>
                <a:gd name="T69" fmla="*/ 260 h 1043"/>
                <a:gd name="T70" fmla="*/ 65 w 1664"/>
                <a:gd name="T71" fmla="*/ 239 h 1043"/>
                <a:gd name="T72" fmla="*/ 54 w 1664"/>
                <a:gd name="T73" fmla="*/ 205 h 1043"/>
                <a:gd name="T74" fmla="*/ 35 w 1664"/>
                <a:gd name="T75" fmla="*/ 168 h 1043"/>
                <a:gd name="T76" fmla="*/ 2 w 1664"/>
                <a:gd name="T77" fmla="*/ 115 h 1043"/>
                <a:gd name="T78" fmla="*/ 0 w 1664"/>
                <a:gd name="T79" fmla="*/ 106 h 1043"/>
                <a:gd name="T80" fmla="*/ 222 w 1664"/>
                <a:gd name="T81" fmla="*/ 53 h 1043"/>
                <a:gd name="T82" fmla="*/ 278 w 1664"/>
                <a:gd name="T83" fmla="*/ 3 h 1043"/>
                <a:gd name="T84" fmla="*/ 494 w 1664"/>
                <a:gd name="T85" fmla="*/ 49 h 1043"/>
                <a:gd name="T86" fmla="*/ 755 w 1664"/>
                <a:gd name="T87" fmla="*/ 200 h 1043"/>
                <a:gd name="T88" fmla="*/ 799 w 1664"/>
                <a:gd name="T89" fmla="*/ 228 h 1043"/>
                <a:gd name="T90" fmla="*/ 1212 w 1664"/>
                <a:gd name="T91" fmla="*/ 566 h 1043"/>
                <a:gd name="T92" fmla="*/ 1317 w 1664"/>
                <a:gd name="T93" fmla="*/ 649 h 1043"/>
                <a:gd name="T94" fmla="*/ 1577 w 1664"/>
                <a:gd name="T95" fmla="*/ 668 h 1043"/>
                <a:gd name="T96" fmla="*/ 1640 w 1664"/>
                <a:gd name="T97" fmla="*/ 663 h 1043"/>
                <a:gd name="T98" fmla="*/ 1660 w 1664"/>
                <a:gd name="T99" fmla="*/ 673 h 1043"/>
                <a:gd name="T100" fmla="*/ 1620 w 1664"/>
                <a:gd name="T101" fmla="*/ 72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4" h="1043">
                  <a:moveTo>
                    <a:pt x="1620" y="722"/>
                  </a:moveTo>
                  <a:cubicBezTo>
                    <a:pt x="1576" y="770"/>
                    <a:pt x="1576" y="770"/>
                    <a:pt x="1576" y="770"/>
                  </a:cubicBezTo>
                  <a:cubicBezTo>
                    <a:pt x="1576" y="770"/>
                    <a:pt x="1575" y="770"/>
                    <a:pt x="1575" y="771"/>
                  </a:cubicBezTo>
                  <a:cubicBezTo>
                    <a:pt x="1541" y="793"/>
                    <a:pt x="1541" y="793"/>
                    <a:pt x="1541" y="793"/>
                  </a:cubicBezTo>
                  <a:cubicBezTo>
                    <a:pt x="1541" y="793"/>
                    <a:pt x="1541" y="793"/>
                    <a:pt x="1540" y="794"/>
                  </a:cubicBezTo>
                  <a:cubicBezTo>
                    <a:pt x="1517" y="815"/>
                    <a:pt x="1517" y="815"/>
                    <a:pt x="1517" y="815"/>
                  </a:cubicBezTo>
                  <a:cubicBezTo>
                    <a:pt x="1491" y="838"/>
                    <a:pt x="1491" y="838"/>
                    <a:pt x="1491" y="838"/>
                  </a:cubicBezTo>
                  <a:cubicBezTo>
                    <a:pt x="1491" y="839"/>
                    <a:pt x="1490" y="839"/>
                    <a:pt x="1490" y="840"/>
                  </a:cubicBezTo>
                  <a:cubicBezTo>
                    <a:pt x="1453" y="895"/>
                    <a:pt x="1453" y="895"/>
                    <a:pt x="1453" y="895"/>
                  </a:cubicBezTo>
                  <a:cubicBezTo>
                    <a:pt x="1452" y="895"/>
                    <a:pt x="1452" y="895"/>
                    <a:pt x="1452" y="895"/>
                  </a:cubicBezTo>
                  <a:cubicBezTo>
                    <a:pt x="1367" y="988"/>
                    <a:pt x="1367" y="988"/>
                    <a:pt x="1367" y="988"/>
                  </a:cubicBezTo>
                  <a:cubicBezTo>
                    <a:pt x="1367" y="988"/>
                    <a:pt x="1366" y="989"/>
                    <a:pt x="1366" y="989"/>
                  </a:cubicBezTo>
                  <a:cubicBezTo>
                    <a:pt x="1354" y="1011"/>
                    <a:pt x="1354" y="1011"/>
                    <a:pt x="1354" y="1011"/>
                  </a:cubicBezTo>
                  <a:cubicBezTo>
                    <a:pt x="1354" y="1011"/>
                    <a:pt x="1353" y="1012"/>
                    <a:pt x="1353" y="1013"/>
                  </a:cubicBezTo>
                  <a:cubicBezTo>
                    <a:pt x="1322" y="1041"/>
                    <a:pt x="1322" y="1041"/>
                    <a:pt x="1322" y="1041"/>
                  </a:cubicBezTo>
                  <a:cubicBezTo>
                    <a:pt x="1320" y="1043"/>
                    <a:pt x="1316" y="1043"/>
                    <a:pt x="1313" y="1042"/>
                  </a:cubicBezTo>
                  <a:cubicBezTo>
                    <a:pt x="1253" y="1004"/>
                    <a:pt x="1253" y="1004"/>
                    <a:pt x="1253" y="1004"/>
                  </a:cubicBezTo>
                  <a:cubicBezTo>
                    <a:pt x="1252" y="1003"/>
                    <a:pt x="1252" y="1003"/>
                    <a:pt x="1251" y="1002"/>
                  </a:cubicBezTo>
                  <a:cubicBezTo>
                    <a:pt x="1208" y="953"/>
                    <a:pt x="1208" y="953"/>
                    <a:pt x="1208" y="953"/>
                  </a:cubicBezTo>
                  <a:cubicBezTo>
                    <a:pt x="1134" y="876"/>
                    <a:pt x="1134" y="876"/>
                    <a:pt x="1134" y="876"/>
                  </a:cubicBezTo>
                  <a:cubicBezTo>
                    <a:pt x="1133" y="875"/>
                    <a:pt x="1133" y="875"/>
                    <a:pt x="1132" y="875"/>
                  </a:cubicBezTo>
                  <a:cubicBezTo>
                    <a:pt x="1053" y="826"/>
                    <a:pt x="1053" y="826"/>
                    <a:pt x="1053" y="826"/>
                  </a:cubicBezTo>
                  <a:cubicBezTo>
                    <a:pt x="1052" y="825"/>
                    <a:pt x="1052" y="825"/>
                    <a:pt x="1052" y="825"/>
                  </a:cubicBezTo>
                  <a:cubicBezTo>
                    <a:pt x="1012" y="795"/>
                    <a:pt x="1012" y="795"/>
                    <a:pt x="1012" y="795"/>
                  </a:cubicBezTo>
                  <a:cubicBezTo>
                    <a:pt x="1012" y="795"/>
                    <a:pt x="1011" y="794"/>
                    <a:pt x="1011" y="794"/>
                  </a:cubicBezTo>
                  <a:cubicBezTo>
                    <a:pt x="961" y="732"/>
                    <a:pt x="961" y="732"/>
                    <a:pt x="961" y="732"/>
                  </a:cubicBezTo>
                  <a:cubicBezTo>
                    <a:pt x="960" y="731"/>
                    <a:pt x="959" y="730"/>
                    <a:pt x="958" y="730"/>
                  </a:cubicBezTo>
                  <a:cubicBezTo>
                    <a:pt x="915" y="710"/>
                    <a:pt x="915" y="710"/>
                    <a:pt x="915" y="710"/>
                  </a:cubicBezTo>
                  <a:cubicBezTo>
                    <a:pt x="914" y="710"/>
                    <a:pt x="913" y="710"/>
                    <a:pt x="912" y="710"/>
                  </a:cubicBezTo>
                  <a:cubicBezTo>
                    <a:pt x="863" y="709"/>
                    <a:pt x="863" y="709"/>
                    <a:pt x="863" y="709"/>
                  </a:cubicBezTo>
                  <a:cubicBezTo>
                    <a:pt x="862" y="709"/>
                    <a:pt x="862" y="709"/>
                    <a:pt x="861" y="708"/>
                  </a:cubicBezTo>
                  <a:cubicBezTo>
                    <a:pt x="772" y="673"/>
                    <a:pt x="772" y="673"/>
                    <a:pt x="772" y="673"/>
                  </a:cubicBezTo>
                  <a:cubicBezTo>
                    <a:pt x="771" y="673"/>
                    <a:pt x="771" y="673"/>
                    <a:pt x="771" y="673"/>
                  </a:cubicBezTo>
                  <a:cubicBezTo>
                    <a:pt x="694" y="651"/>
                    <a:pt x="694" y="651"/>
                    <a:pt x="694" y="651"/>
                  </a:cubicBezTo>
                  <a:cubicBezTo>
                    <a:pt x="693" y="651"/>
                    <a:pt x="692" y="651"/>
                    <a:pt x="691" y="651"/>
                  </a:cubicBezTo>
                  <a:cubicBezTo>
                    <a:pt x="583" y="651"/>
                    <a:pt x="583" y="651"/>
                    <a:pt x="583" y="651"/>
                  </a:cubicBezTo>
                  <a:cubicBezTo>
                    <a:pt x="583" y="651"/>
                    <a:pt x="583" y="651"/>
                    <a:pt x="583" y="651"/>
                  </a:cubicBezTo>
                  <a:cubicBezTo>
                    <a:pt x="516" y="656"/>
                    <a:pt x="516" y="656"/>
                    <a:pt x="516" y="656"/>
                  </a:cubicBezTo>
                  <a:cubicBezTo>
                    <a:pt x="515" y="656"/>
                    <a:pt x="515" y="656"/>
                    <a:pt x="514" y="657"/>
                  </a:cubicBezTo>
                  <a:cubicBezTo>
                    <a:pt x="482" y="665"/>
                    <a:pt x="482" y="665"/>
                    <a:pt x="482" y="665"/>
                  </a:cubicBezTo>
                  <a:cubicBezTo>
                    <a:pt x="476" y="667"/>
                    <a:pt x="470" y="660"/>
                    <a:pt x="473" y="654"/>
                  </a:cubicBezTo>
                  <a:cubicBezTo>
                    <a:pt x="473" y="654"/>
                    <a:pt x="473" y="654"/>
                    <a:pt x="473" y="654"/>
                  </a:cubicBezTo>
                  <a:cubicBezTo>
                    <a:pt x="474" y="653"/>
                    <a:pt x="474" y="651"/>
                    <a:pt x="474" y="650"/>
                  </a:cubicBezTo>
                  <a:cubicBezTo>
                    <a:pt x="469" y="623"/>
                    <a:pt x="469" y="623"/>
                    <a:pt x="469" y="623"/>
                  </a:cubicBezTo>
                  <a:cubicBezTo>
                    <a:pt x="469" y="622"/>
                    <a:pt x="469" y="620"/>
                    <a:pt x="470" y="619"/>
                  </a:cubicBezTo>
                  <a:cubicBezTo>
                    <a:pt x="483" y="582"/>
                    <a:pt x="483" y="582"/>
                    <a:pt x="483" y="582"/>
                  </a:cubicBezTo>
                  <a:cubicBezTo>
                    <a:pt x="483" y="581"/>
                    <a:pt x="484" y="579"/>
                    <a:pt x="485" y="579"/>
                  </a:cubicBezTo>
                  <a:cubicBezTo>
                    <a:pt x="536" y="536"/>
                    <a:pt x="536" y="536"/>
                    <a:pt x="536" y="536"/>
                  </a:cubicBezTo>
                  <a:cubicBezTo>
                    <a:pt x="536" y="535"/>
                    <a:pt x="537" y="535"/>
                    <a:pt x="537" y="535"/>
                  </a:cubicBezTo>
                  <a:cubicBezTo>
                    <a:pt x="592" y="505"/>
                    <a:pt x="592" y="505"/>
                    <a:pt x="592" y="505"/>
                  </a:cubicBezTo>
                  <a:cubicBezTo>
                    <a:pt x="593" y="504"/>
                    <a:pt x="593" y="504"/>
                    <a:pt x="594" y="503"/>
                  </a:cubicBezTo>
                  <a:cubicBezTo>
                    <a:pt x="616" y="478"/>
                    <a:pt x="616" y="478"/>
                    <a:pt x="616" y="478"/>
                  </a:cubicBezTo>
                  <a:cubicBezTo>
                    <a:pt x="616" y="478"/>
                    <a:pt x="617" y="478"/>
                    <a:pt x="617" y="477"/>
                  </a:cubicBezTo>
                  <a:cubicBezTo>
                    <a:pt x="624" y="464"/>
                    <a:pt x="624" y="464"/>
                    <a:pt x="624" y="464"/>
                  </a:cubicBezTo>
                  <a:cubicBezTo>
                    <a:pt x="625" y="462"/>
                    <a:pt x="625" y="460"/>
                    <a:pt x="625" y="458"/>
                  </a:cubicBezTo>
                  <a:cubicBezTo>
                    <a:pt x="610" y="418"/>
                    <a:pt x="610" y="418"/>
                    <a:pt x="610" y="418"/>
                  </a:cubicBezTo>
                  <a:cubicBezTo>
                    <a:pt x="609" y="417"/>
                    <a:pt x="609" y="417"/>
                    <a:pt x="609" y="416"/>
                  </a:cubicBezTo>
                  <a:cubicBezTo>
                    <a:pt x="568" y="365"/>
                    <a:pt x="568" y="365"/>
                    <a:pt x="568" y="365"/>
                  </a:cubicBezTo>
                  <a:cubicBezTo>
                    <a:pt x="568" y="365"/>
                    <a:pt x="567" y="364"/>
                    <a:pt x="567" y="364"/>
                  </a:cubicBezTo>
                  <a:cubicBezTo>
                    <a:pt x="525" y="333"/>
                    <a:pt x="525" y="333"/>
                    <a:pt x="525" y="333"/>
                  </a:cubicBezTo>
                  <a:cubicBezTo>
                    <a:pt x="524" y="332"/>
                    <a:pt x="523" y="332"/>
                    <a:pt x="523" y="332"/>
                  </a:cubicBezTo>
                  <a:cubicBezTo>
                    <a:pt x="440" y="299"/>
                    <a:pt x="440" y="299"/>
                    <a:pt x="440" y="299"/>
                  </a:cubicBezTo>
                  <a:cubicBezTo>
                    <a:pt x="355" y="264"/>
                    <a:pt x="355" y="264"/>
                    <a:pt x="355" y="264"/>
                  </a:cubicBezTo>
                  <a:cubicBezTo>
                    <a:pt x="354" y="264"/>
                    <a:pt x="354" y="264"/>
                    <a:pt x="353" y="264"/>
                  </a:cubicBezTo>
                  <a:cubicBezTo>
                    <a:pt x="326" y="259"/>
                    <a:pt x="326" y="259"/>
                    <a:pt x="326" y="259"/>
                  </a:cubicBezTo>
                  <a:cubicBezTo>
                    <a:pt x="326" y="259"/>
                    <a:pt x="325" y="259"/>
                    <a:pt x="324" y="259"/>
                  </a:cubicBezTo>
                  <a:cubicBezTo>
                    <a:pt x="200" y="276"/>
                    <a:pt x="200" y="276"/>
                    <a:pt x="200" y="276"/>
                  </a:cubicBezTo>
                  <a:cubicBezTo>
                    <a:pt x="164" y="280"/>
                    <a:pt x="164" y="280"/>
                    <a:pt x="164" y="280"/>
                  </a:cubicBezTo>
                  <a:cubicBezTo>
                    <a:pt x="163" y="280"/>
                    <a:pt x="162" y="280"/>
                    <a:pt x="161" y="280"/>
                  </a:cubicBezTo>
                  <a:cubicBezTo>
                    <a:pt x="102" y="260"/>
                    <a:pt x="102" y="260"/>
                    <a:pt x="102" y="260"/>
                  </a:cubicBezTo>
                  <a:cubicBezTo>
                    <a:pt x="102" y="260"/>
                    <a:pt x="101" y="260"/>
                    <a:pt x="101" y="260"/>
                  </a:cubicBezTo>
                  <a:cubicBezTo>
                    <a:pt x="65" y="239"/>
                    <a:pt x="65" y="239"/>
                    <a:pt x="65" y="239"/>
                  </a:cubicBezTo>
                  <a:cubicBezTo>
                    <a:pt x="63" y="238"/>
                    <a:pt x="62" y="236"/>
                    <a:pt x="61" y="234"/>
                  </a:cubicBezTo>
                  <a:cubicBezTo>
                    <a:pt x="54" y="205"/>
                    <a:pt x="54" y="205"/>
                    <a:pt x="54" y="205"/>
                  </a:cubicBezTo>
                  <a:cubicBezTo>
                    <a:pt x="54" y="204"/>
                    <a:pt x="53" y="204"/>
                    <a:pt x="53" y="203"/>
                  </a:cubicBezTo>
                  <a:cubicBezTo>
                    <a:pt x="35" y="168"/>
                    <a:pt x="35" y="168"/>
                    <a:pt x="35" y="168"/>
                  </a:cubicBezTo>
                  <a:cubicBezTo>
                    <a:pt x="35" y="168"/>
                    <a:pt x="35" y="168"/>
                    <a:pt x="35" y="168"/>
                  </a:cubicBezTo>
                  <a:cubicBezTo>
                    <a:pt x="2" y="115"/>
                    <a:pt x="2" y="115"/>
                    <a:pt x="2" y="115"/>
                  </a:cubicBezTo>
                  <a:cubicBezTo>
                    <a:pt x="2" y="114"/>
                    <a:pt x="2" y="113"/>
                    <a:pt x="1" y="112"/>
                  </a:cubicBezTo>
                  <a:cubicBezTo>
                    <a:pt x="0" y="106"/>
                    <a:pt x="0" y="106"/>
                    <a:pt x="0" y="106"/>
                  </a:cubicBezTo>
                  <a:cubicBezTo>
                    <a:pt x="0" y="102"/>
                    <a:pt x="2" y="98"/>
                    <a:pt x="6" y="97"/>
                  </a:cubicBezTo>
                  <a:cubicBezTo>
                    <a:pt x="222" y="53"/>
                    <a:pt x="222" y="53"/>
                    <a:pt x="222" y="53"/>
                  </a:cubicBezTo>
                  <a:cubicBezTo>
                    <a:pt x="223" y="53"/>
                    <a:pt x="224" y="52"/>
                    <a:pt x="225" y="51"/>
                  </a:cubicBezTo>
                  <a:cubicBezTo>
                    <a:pt x="278" y="3"/>
                    <a:pt x="278" y="3"/>
                    <a:pt x="278" y="3"/>
                  </a:cubicBezTo>
                  <a:cubicBezTo>
                    <a:pt x="280" y="1"/>
                    <a:pt x="282" y="0"/>
                    <a:pt x="285" y="1"/>
                  </a:cubicBezTo>
                  <a:cubicBezTo>
                    <a:pt x="494" y="49"/>
                    <a:pt x="494" y="49"/>
                    <a:pt x="494" y="49"/>
                  </a:cubicBezTo>
                  <a:cubicBezTo>
                    <a:pt x="494" y="49"/>
                    <a:pt x="495" y="49"/>
                    <a:pt x="496" y="50"/>
                  </a:cubicBezTo>
                  <a:cubicBezTo>
                    <a:pt x="755" y="200"/>
                    <a:pt x="755" y="200"/>
                    <a:pt x="755" y="200"/>
                  </a:cubicBezTo>
                  <a:cubicBezTo>
                    <a:pt x="798" y="227"/>
                    <a:pt x="798" y="227"/>
                    <a:pt x="798" y="227"/>
                  </a:cubicBezTo>
                  <a:cubicBezTo>
                    <a:pt x="798" y="228"/>
                    <a:pt x="799" y="228"/>
                    <a:pt x="799" y="228"/>
                  </a:cubicBezTo>
                  <a:cubicBezTo>
                    <a:pt x="1041" y="422"/>
                    <a:pt x="1041" y="422"/>
                    <a:pt x="1041" y="422"/>
                  </a:cubicBezTo>
                  <a:cubicBezTo>
                    <a:pt x="1212" y="566"/>
                    <a:pt x="1212" y="566"/>
                    <a:pt x="1212" y="566"/>
                  </a:cubicBezTo>
                  <a:cubicBezTo>
                    <a:pt x="1313" y="647"/>
                    <a:pt x="1313" y="647"/>
                    <a:pt x="1313" y="647"/>
                  </a:cubicBezTo>
                  <a:cubicBezTo>
                    <a:pt x="1314" y="648"/>
                    <a:pt x="1316" y="648"/>
                    <a:pt x="1317" y="649"/>
                  </a:cubicBezTo>
                  <a:cubicBezTo>
                    <a:pt x="1576" y="668"/>
                    <a:pt x="1576" y="668"/>
                    <a:pt x="1576" y="668"/>
                  </a:cubicBezTo>
                  <a:cubicBezTo>
                    <a:pt x="1576" y="668"/>
                    <a:pt x="1577" y="668"/>
                    <a:pt x="1577" y="668"/>
                  </a:cubicBezTo>
                  <a:cubicBezTo>
                    <a:pt x="1639" y="664"/>
                    <a:pt x="1639" y="664"/>
                    <a:pt x="1639" y="664"/>
                  </a:cubicBezTo>
                  <a:cubicBezTo>
                    <a:pt x="1639" y="664"/>
                    <a:pt x="1639" y="664"/>
                    <a:pt x="1640" y="663"/>
                  </a:cubicBezTo>
                  <a:cubicBezTo>
                    <a:pt x="1652" y="661"/>
                    <a:pt x="1652" y="661"/>
                    <a:pt x="1652" y="661"/>
                  </a:cubicBezTo>
                  <a:cubicBezTo>
                    <a:pt x="1659" y="660"/>
                    <a:pt x="1664" y="668"/>
                    <a:pt x="1660" y="673"/>
                  </a:cubicBezTo>
                  <a:cubicBezTo>
                    <a:pt x="1621" y="721"/>
                    <a:pt x="1621" y="721"/>
                    <a:pt x="1621" y="721"/>
                  </a:cubicBezTo>
                  <a:cubicBezTo>
                    <a:pt x="1621" y="721"/>
                    <a:pt x="1621" y="722"/>
                    <a:pt x="1620" y="7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7"/>
            <p:cNvSpPr>
              <a:spLocks/>
            </p:cNvSpPr>
            <p:nvPr/>
          </p:nvSpPr>
          <p:spPr bwMode="auto">
            <a:xfrm>
              <a:off x="3756025" y="1968501"/>
              <a:ext cx="809625" cy="652463"/>
            </a:xfrm>
            <a:custGeom>
              <a:avLst/>
              <a:gdLst>
                <a:gd name="T0" fmla="*/ 1025 w 1091"/>
                <a:gd name="T1" fmla="*/ 353 h 879"/>
                <a:gd name="T2" fmla="*/ 980 w 1091"/>
                <a:gd name="T3" fmla="*/ 302 h 879"/>
                <a:gd name="T4" fmla="*/ 904 w 1091"/>
                <a:gd name="T5" fmla="*/ 224 h 879"/>
                <a:gd name="T6" fmla="*/ 824 w 1091"/>
                <a:gd name="T7" fmla="*/ 174 h 879"/>
                <a:gd name="T8" fmla="*/ 783 w 1091"/>
                <a:gd name="T9" fmla="*/ 143 h 879"/>
                <a:gd name="T10" fmla="*/ 730 w 1091"/>
                <a:gd name="T11" fmla="*/ 79 h 879"/>
                <a:gd name="T12" fmla="*/ 684 w 1091"/>
                <a:gd name="T13" fmla="*/ 59 h 879"/>
                <a:gd name="T14" fmla="*/ 633 w 1091"/>
                <a:gd name="T15" fmla="*/ 57 h 879"/>
                <a:gd name="T16" fmla="*/ 543 w 1091"/>
                <a:gd name="T17" fmla="*/ 22 h 879"/>
                <a:gd name="T18" fmla="*/ 463 w 1091"/>
                <a:gd name="T19" fmla="*/ 0 h 879"/>
                <a:gd name="T20" fmla="*/ 355 w 1091"/>
                <a:gd name="T21" fmla="*/ 0 h 879"/>
                <a:gd name="T22" fmla="*/ 286 w 1091"/>
                <a:gd name="T23" fmla="*/ 6 h 879"/>
                <a:gd name="T24" fmla="*/ 246 w 1091"/>
                <a:gd name="T25" fmla="*/ 11 h 879"/>
                <a:gd name="T26" fmla="*/ 84 w 1091"/>
                <a:gd name="T27" fmla="*/ 114 h 879"/>
                <a:gd name="T28" fmla="*/ 23 w 1091"/>
                <a:gd name="T29" fmla="*/ 172 h 879"/>
                <a:gd name="T30" fmla="*/ 6 w 1091"/>
                <a:gd name="T31" fmla="*/ 193 h 879"/>
                <a:gd name="T32" fmla="*/ 38 w 1091"/>
                <a:gd name="T33" fmla="*/ 243 h 879"/>
                <a:gd name="T34" fmla="*/ 104 w 1091"/>
                <a:gd name="T35" fmla="*/ 301 h 879"/>
                <a:gd name="T36" fmla="*/ 133 w 1091"/>
                <a:gd name="T37" fmla="*/ 360 h 879"/>
                <a:gd name="T38" fmla="*/ 141 w 1091"/>
                <a:gd name="T39" fmla="*/ 427 h 879"/>
                <a:gd name="T40" fmla="*/ 157 w 1091"/>
                <a:gd name="T41" fmla="*/ 446 h 879"/>
                <a:gd name="T42" fmla="*/ 152 w 1091"/>
                <a:gd name="T43" fmla="*/ 473 h 879"/>
                <a:gd name="T44" fmla="*/ 147 w 1091"/>
                <a:gd name="T45" fmla="*/ 476 h 879"/>
                <a:gd name="T46" fmla="*/ 122 w 1091"/>
                <a:gd name="T47" fmla="*/ 505 h 879"/>
                <a:gd name="T48" fmla="*/ 114 w 1091"/>
                <a:gd name="T49" fmla="*/ 544 h 879"/>
                <a:gd name="T50" fmla="*/ 126 w 1091"/>
                <a:gd name="T51" fmla="*/ 616 h 879"/>
                <a:gd name="T52" fmla="*/ 123 w 1091"/>
                <a:gd name="T53" fmla="*/ 679 h 879"/>
                <a:gd name="T54" fmla="*/ 149 w 1091"/>
                <a:gd name="T55" fmla="*/ 855 h 879"/>
                <a:gd name="T56" fmla="*/ 170 w 1091"/>
                <a:gd name="T57" fmla="*/ 871 h 879"/>
                <a:gd name="T58" fmla="*/ 258 w 1091"/>
                <a:gd name="T59" fmla="*/ 865 h 879"/>
                <a:gd name="T60" fmla="*/ 314 w 1091"/>
                <a:gd name="T61" fmla="*/ 878 h 879"/>
                <a:gd name="T62" fmla="*/ 341 w 1091"/>
                <a:gd name="T63" fmla="*/ 869 h 879"/>
                <a:gd name="T64" fmla="*/ 394 w 1091"/>
                <a:gd name="T65" fmla="*/ 828 h 879"/>
                <a:gd name="T66" fmla="*/ 423 w 1091"/>
                <a:gd name="T67" fmla="*/ 796 h 879"/>
                <a:gd name="T68" fmla="*/ 449 w 1091"/>
                <a:gd name="T69" fmla="*/ 781 h 879"/>
                <a:gd name="T70" fmla="*/ 482 w 1091"/>
                <a:gd name="T71" fmla="*/ 703 h 879"/>
                <a:gd name="T72" fmla="*/ 565 w 1091"/>
                <a:gd name="T73" fmla="*/ 628 h 879"/>
                <a:gd name="T74" fmla="*/ 706 w 1091"/>
                <a:gd name="T75" fmla="*/ 478 h 879"/>
                <a:gd name="T76" fmla="*/ 734 w 1091"/>
                <a:gd name="T77" fmla="*/ 466 h 879"/>
                <a:gd name="T78" fmla="*/ 763 w 1091"/>
                <a:gd name="T79" fmla="*/ 436 h 879"/>
                <a:gd name="T80" fmla="*/ 788 w 1091"/>
                <a:gd name="T81" fmla="*/ 394 h 879"/>
                <a:gd name="T82" fmla="*/ 819 w 1091"/>
                <a:gd name="T83" fmla="*/ 388 h 879"/>
                <a:gd name="T84" fmla="*/ 861 w 1091"/>
                <a:gd name="T85" fmla="*/ 398 h 879"/>
                <a:gd name="T86" fmla="*/ 901 w 1091"/>
                <a:gd name="T87" fmla="*/ 434 h 879"/>
                <a:gd name="T88" fmla="*/ 923 w 1091"/>
                <a:gd name="T89" fmla="*/ 443 h 879"/>
                <a:gd name="T90" fmla="*/ 959 w 1091"/>
                <a:gd name="T91" fmla="*/ 456 h 879"/>
                <a:gd name="T92" fmla="*/ 978 w 1091"/>
                <a:gd name="T93" fmla="*/ 470 h 879"/>
                <a:gd name="T94" fmla="*/ 1001 w 1091"/>
                <a:gd name="T95" fmla="*/ 462 h 879"/>
                <a:gd name="T96" fmla="*/ 1009 w 1091"/>
                <a:gd name="T97" fmla="*/ 453 h 879"/>
                <a:gd name="T98" fmla="*/ 1075 w 1091"/>
                <a:gd name="T99" fmla="*/ 410 h 879"/>
                <a:gd name="T100" fmla="*/ 1091 w 1091"/>
                <a:gd name="T101" fmla="*/ 392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91" h="879">
                  <a:moveTo>
                    <a:pt x="1085" y="391"/>
                  </a:moveTo>
                  <a:cubicBezTo>
                    <a:pt x="1025" y="353"/>
                    <a:pt x="1025" y="353"/>
                    <a:pt x="1025" y="353"/>
                  </a:cubicBezTo>
                  <a:cubicBezTo>
                    <a:pt x="1024" y="352"/>
                    <a:pt x="1024" y="352"/>
                    <a:pt x="1023" y="351"/>
                  </a:cubicBezTo>
                  <a:cubicBezTo>
                    <a:pt x="980" y="302"/>
                    <a:pt x="980" y="302"/>
                    <a:pt x="980" y="302"/>
                  </a:cubicBezTo>
                  <a:cubicBezTo>
                    <a:pt x="906" y="225"/>
                    <a:pt x="906" y="225"/>
                    <a:pt x="906" y="225"/>
                  </a:cubicBezTo>
                  <a:cubicBezTo>
                    <a:pt x="905" y="224"/>
                    <a:pt x="905" y="224"/>
                    <a:pt x="904" y="224"/>
                  </a:cubicBezTo>
                  <a:cubicBezTo>
                    <a:pt x="825" y="175"/>
                    <a:pt x="825" y="175"/>
                    <a:pt x="825" y="175"/>
                  </a:cubicBezTo>
                  <a:cubicBezTo>
                    <a:pt x="824" y="174"/>
                    <a:pt x="824" y="174"/>
                    <a:pt x="824" y="174"/>
                  </a:cubicBezTo>
                  <a:cubicBezTo>
                    <a:pt x="784" y="144"/>
                    <a:pt x="784" y="144"/>
                    <a:pt x="784" y="144"/>
                  </a:cubicBezTo>
                  <a:cubicBezTo>
                    <a:pt x="784" y="144"/>
                    <a:pt x="783" y="143"/>
                    <a:pt x="783" y="143"/>
                  </a:cubicBezTo>
                  <a:cubicBezTo>
                    <a:pt x="733" y="81"/>
                    <a:pt x="733" y="81"/>
                    <a:pt x="733" y="81"/>
                  </a:cubicBezTo>
                  <a:cubicBezTo>
                    <a:pt x="732" y="80"/>
                    <a:pt x="731" y="79"/>
                    <a:pt x="730" y="79"/>
                  </a:cubicBezTo>
                  <a:cubicBezTo>
                    <a:pt x="687" y="59"/>
                    <a:pt x="687" y="59"/>
                    <a:pt x="687" y="59"/>
                  </a:cubicBezTo>
                  <a:cubicBezTo>
                    <a:pt x="686" y="59"/>
                    <a:pt x="685" y="59"/>
                    <a:pt x="684" y="59"/>
                  </a:cubicBezTo>
                  <a:cubicBezTo>
                    <a:pt x="635" y="58"/>
                    <a:pt x="635" y="58"/>
                    <a:pt x="635" y="58"/>
                  </a:cubicBezTo>
                  <a:cubicBezTo>
                    <a:pt x="634" y="58"/>
                    <a:pt x="634" y="58"/>
                    <a:pt x="633" y="57"/>
                  </a:cubicBezTo>
                  <a:cubicBezTo>
                    <a:pt x="544" y="22"/>
                    <a:pt x="544" y="22"/>
                    <a:pt x="544" y="22"/>
                  </a:cubicBezTo>
                  <a:cubicBezTo>
                    <a:pt x="543" y="22"/>
                    <a:pt x="543" y="22"/>
                    <a:pt x="543" y="22"/>
                  </a:cubicBezTo>
                  <a:cubicBezTo>
                    <a:pt x="466" y="0"/>
                    <a:pt x="466" y="0"/>
                    <a:pt x="466" y="0"/>
                  </a:cubicBezTo>
                  <a:cubicBezTo>
                    <a:pt x="465" y="0"/>
                    <a:pt x="464" y="0"/>
                    <a:pt x="463" y="0"/>
                  </a:cubicBezTo>
                  <a:cubicBezTo>
                    <a:pt x="355" y="0"/>
                    <a:pt x="355" y="0"/>
                    <a:pt x="355" y="0"/>
                  </a:cubicBezTo>
                  <a:cubicBezTo>
                    <a:pt x="355" y="0"/>
                    <a:pt x="355" y="0"/>
                    <a:pt x="355" y="0"/>
                  </a:cubicBezTo>
                  <a:cubicBezTo>
                    <a:pt x="288" y="5"/>
                    <a:pt x="288" y="5"/>
                    <a:pt x="288" y="5"/>
                  </a:cubicBezTo>
                  <a:cubicBezTo>
                    <a:pt x="287" y="5"/>
                    <a:pt x="287" y="5"/>
                    <a:pt x="286" y="6"/>
                  </a:cubicBezTo>
                  <a:cubicBezTo>
                    <a:pt x="254" y="14"/>
                    <a:pt x="254" y="14"/>
                    <a:pt x="254" y="14"/>
                  </a:cubicBezTo>
                  <a:cubicBezTo>
                    <a:pt x="250" y="15"/>
                    <a:pt x="247" y="14"/>
                    <a:pt x="246" y="11"/>
                  </a:cubicBezTo>
                  <a:cubicBezTo>
                    <a:pt x="163" y="63"/>
                    <a:pt x="163" y="63"/>
                    <a:pt x="163" y="63"/>
                  </a:cubicBezTo>
                  <a:cubicBezTo>
                    <a:pt x="84" y="114"/>
                    <a:pt x="84" y="114"/>
                    <a:pt x="84" y="114"/>
                  </a:cubicBezTo>
                  <a:cubicBezTo>
                    <a:pt x="83" y="114"/>
                    <a:pt x="82" y="115"/>
                    <a:pt x="81" y="116"/>
                  </a:cubicBezTo>
                  <a:cubicBezTo>
                    <a:pt x="23" y="172"/>
                    <a:pt x="23" y="172"/>
                    <a:pt x="23" y="172"/>
                  </a:cubicBezTo>
                  <a:cubicBezTo>
                    <a:pt x="22" y="173"/>
                    <a:pt x="21" y="174"/>
                    <a:pt x="21" y="174"/>
                  </a:cubicBezTo>
                  <a:cubicBezTo>
                    <a:pt x="6" y="193"/>
                    <a:pt x="6" y="193"/>
                    <a:pt x="6" y="193"/>
                  </a:cubicBezTo>
                  <a:cubicBezTo>
                    <a:pt x="0" y="202"/>
                    <a:pt x="1" y="213"/>
                    <a:pt x="10" y="220"/>
                  </a:cubicBezTo>
                  <a:cubicBezTo>
                    <a:pt x="38" y="243"/>
                    <a:pt x="38" y="243"/>
                    <a:pt x="38" y="243"/>
                  </a:cubicBezTo>
                  <a:cubicBezTo>
                    <a:pt x="100" y="295"/>
                    <a:pt x="100" y="295"/>
                    <a:pt x="100" y="295"/>
                  </a:cubicBezTo>
                  <a:cubicBezTo>
                    <a:pt x="102" y="297"/>
                    <a:pt x="103" y="299"/>
                    <a:pt x="104" y="301"/>
                  </a:cubicBezTo>
                  <a:cubicBezTo>
                    <a:pt x="131" y="353"/>
                    <a:pt x="131" y="353"/>
                    <a:pt x="131" y="353"/>
                  </a:cubicBezTo>
                  <a:cubicBezTo>
                    <a:pt x="132" y="355"/>
                    <a:pt x="132" y="358"/>
                    <a:pt x="133" y="360"/>
                  </a:cubicBezTo>
                  <a:cubicBezTo>
                    <a:pt x="136" y="415"/>
                    <a:pt x="136" y="415"/>
                    <a:pt x="136" y="415"/>
                  </a:cubicBezTo>
                  <a:cubicBezTo>
                    <a:pt x="136" y="419"/>
                    <a:pt x="138" y="424"/>
                    <a:pt x="141" y="427"/>
                  </a:cubicBezTo>
                  <a:cubicBezTo>
                    <a:pt x="152" y="439"/>
                    <a:pt x="152" y="439"/>
                    <a:pt x="152" y="439"/>
                  </a:cubicBezTo>
                  <a:cubicBezTo>
                    <a:pt x="154" y="441"/>
                    <a:pt x="156" y="443"/>
                    <a:pt x="157" y="446"/>
                  </a:cubicBezTo>
                  <a:cubicBezTo>
                    <a:pt x="158" y="452"/>
                    <a:pt x="158" y="452"/>
                    <a:pt x="158" y="452"/>
                  </a:cubicBezTo>
                  <a:cubicBezTo>
                    <a:pt x="161" y="459"/>
                    <a:pt x="158" y="468"/>
                    <a:pt x="152" y="473"/>
                  </a:cubicBezTo>
                  <a:cubicBezTo>
                    <a:pt x="149" y="475"/>
                    <a:pt x="149" y="475"/>
                    <a:pt x="149" y="475"/>
                  </a:cubicBezTo>
                  <a:cubicBezTo>
                    <a:pt x="148" y="475"/>
                    <a:pt x="147" y="476"/>
                    <a:pt x="147" y="476"/>
                  </a:cubicBezTo>
                  <a:cubicBezTo>
                    <a:pt x="127" y="496"/>
                    <a:pt x="127" y="496"/>
                    <a:pt x="127" y="496"/>
                  </a:cubicBezTo>
                  <a:cubicBezTo>
                    <a:pt x="125" y="498"/>
                    <a:pt x="123" y="501"/>
                    <a:pt x="122" y="505"/>
                  </a:cubicBezTo>
                  <a:cubicBezTo>
                    <a:pt x="114" y="536"/>
                    <a:pt x="114" y="536"/>
                    <a:pt x="114" y="536"/>
                  </a:cubicBezTo>
                  <a:cubicBezTo>
                    <a:pt x="113" y="539"/>
                    <a:pt x="113" y="542"/>
                    <a:pt x="114" y="544"/>
                  </a:cubicBezTo>
                  <a:cubicBezTo>
                    <a:pt x="125" y="612"/>
                    <a:pt x="125" y="612"/>
                    <a:pt x="125" y="612"/>
                  </a:cubicBezTo>
                  <a:cubicBezTo>
                    <a:pt x="126" y="613"/>
                    <a:pt x="126" y="614"/>
                    <a:pt x="126" y="616"/>
                  </a:cubicBezTo>
                  <a:cubicBezTo>
                    <a:pt x="122" y="675"/>
                    <a:pt x="122" y="675"/>
                    <a:pt x="122" y="675"/>
                  </a:cubicBezTo>
                  <a:cubicBezTo>
                    <a:pt x="122" y="676"/>
                    <a:pt x="122" y="677"/>
                    <a:pt x="123" y="679"/>
                  </a:cubicBezTo>
                  <a:cubicBezTo>
                    <a:pt x="131" y="733"/>
                    <a:pt x="131" y="733"/>
                    <a:pt x="131" y="733"/>
                  </a:cubicBezTo>
                  <a:cubicBezTo>
                    <a:pt x="149" y="855"/>
                    <a:pt x="149" y="855"/>
                    <a:pt x="149" y="855"/>
                  </a:cubicBezTo>
                  <a:cubicBezTo>
                    <a:pt x="149" y="858"/>
                    <a:pt x="151" y="861"/>
                    <a:pt x="153" y="863"/>
                  </a:cubicBezTo>
                  <a:cubicBezTo>
                    <a:pt x="157" y="869"/>
                    <a:pt x="163" y="872"/>
                    <a:pt x="170" y="871"/>
                  </a:cubicBezTo>
                  <a:cubicBezTo>
                    <a:pt x="251" y="864"/>
                    <a:pt x="251" y="864"/>
                    <a:pt x="251" y="864"/>
                  </a:cubicBezTo>
                  <a:cubicBezTo>
                    <a:pt x="253" y="864"/>
                    <a:pt x="256" y="864"/>
                    <a:pt x="258" y="865"/>
                  </a:cubicBezTo>
                  <a:cubicBezTo>
                    <a:pt x="303" y="878"/>
                    <a:pt x="303" y="878"/>
                    <a:pt x="303" y="878"/>
                  </a:cubicBezTo>
                  <a:cubicBezTo>
                    <a:pt x="306" y="879"/>
                    <a:pt x="310" y="879"/>
                    <a:pt x="314" y="878"/>
                  </a:cubicBezTo>
                  <a:cubicBezTo>
                    <a:pt x="334" y="872"/>
                    <a:pt x="334" y="872"/>
                    <a:pt x="334" y="872"/>
                  </a:cubicBezTo>
                  <a:cubicBezTo>
                    <a:pt x="337" y="871"/>
                    <a:pt x="339" y="870"/>
                    <a:pt x="341" y="869"/>
                  </a:cubicBezTo>
                  <a:cubicBezTo>
                    <a:pt x="391" y="831"/>
                    <a:pt x="391" y="831"/>
                    <a:pt x="391" y="831"/>
                  </a:cubicBezTo>
                  <a:cubicBezTo>
                    <a:pt x="392" y="830"/>
                    <a:pt x="393" y="829"/>
                    <a:pt x="394" y="828"/>
                  </a:cubicBezTo>
                  <a:cubicBezTo>
                    <a:pt x="414" y="803"/>
                    <a:pt x="414" y="803"/>
                    <a:pt x="414" y="803"/>
                  </a:cubicBezTo>
                  <a:cubicBezTo>
                    <a:pt x="416" y="800"/>
                    <a:pt x="420" y="797"/>
                    <a:pt x="423" y="796"/>
                  </a:cubicBezTo>
                  <a:cubicBezTo>
                    <a:pt x="437" y="792"/>
                    <a:pt x="437" y="792"/>
                    <a:pt x="437" y="792"/>
                  </a:cubicBezTo>
                  <a:cubicBezTo>
                    <a:pt x="442" y="790"/>
                    <a:pt x="447" y="786"/>
                    <a:pt x="449" y="781"/>
                  </a:cubicBezTo>
                  <a:cubicBezTo>
                    <a:pt x="477" y="711"/>
                    <a:pt x="477" y="711"/>
                    <a:pt x="477" y="711"/>
                  </a:cubicBezTo>
                  <a:cubicBezTo>
                    <a:pt x="478" y="708"/>
                    <a:pt x="480" y="705"/>
                    <a:pt x="482" y="703"/>
                  </a:cubicBezTo>
                  <a:cubicBezTo>
                    <a:pt x="564" y="630"/>
                    <a:pt x="564" y="630"/>
                    <a:pt x="564" y="630"/>
                  </a:cubicBezTo>
                  <a:cubicBezTo>
                    <a:pt x="564" y="629"/>
                    <a:pt x="565" y="629"/>
                    <a:pt x="565" y="628"/>
                  </a:cubicBezTo>
                  <a:cubicBezTo>
                    <a:pt x="699" y="483"/>
                    <a:pt x="699" y="483"/>
                    <a:pt x="699" y="483"/>
                  </a:cubicBezTo>
                  <a:cubicBezTo>
                    <a:pt x="701" y="481"/>
                    <a:pt x="704" y="479"/>
                    <a:pt x="706" y="478"/>
                  </a:cubicBezTo>
                  <a:cubicBezTo>
                    <a:pt x="728" y="470"/>
                    <a:pt x="728" y="470"/>
                    <a:pt x="728" y="470"/>
                  </a:cubicBezTo>
                  <a:cubicBezTo>
                    <a:pt x="730" y="469"/>
                    <a:pt x="732" y="468"/>
                    <a:pt x="734" y="466"/>
                  </a:cubicBezTo>
                  <a:cubicBezTo>
                    <a:pt x="759" y="443"/>
                    <a:pt x="759" y="443"/>
                    <a:pt x="759" y="443"/>
                  </a:cubicBezTo>
                  <a:cubicBezTo>
                    <a:pt x="761" y="441"/>
                    <a:pt x="762" y="438"/>
                    <a:pt x="763" y="436"/>
                  </a:cubicBezTo>
                  <a:cubicBezTo>
                    <a:pt x="775" y="406"/>
                    <a:pt x="775" y="406"/>
                    <a:pt x="775" y="406"/>
                  </a:cubicBezTo>
                  <a:cubicBezTo>
                    <a:pt x="777" y="400"/>
                    <a:pt x="782" y="395"/>
                    <a:pt x="788" y="394"/>
                  </a:cubicBezTo>
                  <a:cubicBezTo>
                    <a:pt x="812" y="388"/>
                    <a:pt x="812" y="388"/>
                    <a:pt x="812" y="388"/>
                  </a:cubicBezTo>
                  <a:cubicBezTo>
                    <a:pt x="814" y="387"/>
                    <a:pt x="817" y="387"/>
                    <a:pt x="819" y="388"/>
                  </a:cubicBezTo>
                  <a:cubicBezTo>
                    <a:pt x="850" y="392"/>
                    <a:pt x="850" y="392"/>
                    <a:pt x="850" y="392"/>
                  </a:cubicBezTo>
                  <a:cubicBezTo>
                    <a:pt x="854" y="393"/>
                    <a:pt x="858" y="395"/>
                    <a:pt x="861" y="398"/>
                  </a:cubicBezTo>
                  <a:cubicBezTo>
                    <a:pt x="895" y="430"/>
                    <a:pt x="895" y="430"/>
                    <a:pt x="895" y="430"/>
                  </a:cubicBezTo>
                  <a:cubicBezTo>
                    <a:pt x="896" y="432"/>
                    <a:pt x="898" y="433"/>
                    <a:pt x="901" y="434"/>
                  </a:cubicBezTo>
                  <a:cubicBezTo>
                    <a:pt x="922" y="442"/>
                    <a:pt x="922" y="442"/>
                    <a:pt x="922" y="442"/>
                  </a:cubicBezTo>
                  <a:cubicBezTo>
                    <a:pt x="922" y="443"/>
                    <a:pt x="922" y="443"/>
                    <a:pt x="923" y="443"/>
                  </a:cubicBezTo>
                  <a:cubicBezTo>
                    <a:pt x="952" y="452"/>
                    <a:pt x="952" y="452"/>
                    <a:pt x="952" y="452"/>
                  </a:cubicBezTo>
                  <a:cubicBezTo>
                    <a:pt x="954" y="453"/>
                    <a:pt x="957" y="454"/>
                    <a:pt x="959" y="456"/>
                  </a:cubicBezTo>
                  <a:cubicBezTo>
                    <a:pt x="970" y="466"/>
                    <a:pt x="970" y="466"/>
                    <a:pt x="970" y="466"/>
                  </a:cubicBezTo>
                  <a:cubicBezTo>
                    <a:pt x="972" y="468"/>
                    <a:pt x="975" y="469"/>
                    <a:pt x="978" y="470"/>
                  </a:cubicBezTo>
                  <a:cubicBezTo>
                    <a:pt x="981" y="471"/>
                    <a:pt x="981" y="471"/>
                    <a:pt x="981" y="471"/>
                  </a:cubicBezTo>
                  <a:cubicBezTo>
                    <a:pt x="989" y="472"/>
                    <a:pt x="997" y="469"/>
                    <a:pt x="1001" y="462"/>
                  </a:cubicBezTo>
                  <a:cubicBezTo>
                    <a:pt x="1003" y="459"/>
                    <a:pt x="1003" y="459"/>
                    <a:pt x="1003" y="459"/>
                  </a:cubicBezTo>
                  <a:cubicBezTo>
                    <a:pt x="1005" y="456"/>
                    <a:pt x="1007" y="454"/>
                    <a:pt x="1009" y="453"/>
                  </a:cubicBezTo>
                  <a:cubicBezTo>
                    <a:pt x="1072" y="412"/>
                    <a:pt x="1072" y="412"/>
                    <a:pt x="1072" y="412"/>
                  </a:cubicBezTo>
                  <a:cubicBezTo>
                    <a:pt x="1073" y="412"/>
                    <a:pt x="1074" y="411"/>
                    <a:pt x="1075" y="410"/>
                  </a:cubicBezTo>
                  <a:cubicBezTo>
                    <a:pt x="1086" y="398"/>
                    <a:pt x="1086" y="398"/>
                    <a:pt x="1086" y="398"/>
                  </a:cubicBezTo>
                  <a:cubicBezTo>
                    <a:pt x="1088" y="396"/>
                    <a:pt x="1090" y="394"/>
                    <a:pt x="1091" y="392"/>
                  </a:cubicBezTo>
                  <a:cubicBezTo>
                    <a:pt x="1089" y="392"/>
                    <a:pt x="1087" y="392"/>
                    <a:pt x="1085" y="3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8"/>
            <p:cNvSpPr>
              <a:spLocks/>
            </p:cNvSpPr>
            <p:nvPr/>
          </p:nvSpPr>
          <p:spPr bwMode="auto">
            <a:xfrm>
              <a:off x="3105150" y="1905001"/>
              <a:ext cx="769938" cy="833438"/>
            </a:xfrm>
            <a:custGeom>
              <a:avLst/>
              <a:gdLst>
                <a:gd name="T0" fmla="*/ 998 w 1037"/>
                <a:gd name="T1" fmla="*/ 590 h 1122"/>
                <a:gd name="T2" fmla="*/ 1025 w 1037"/>
                <a:gd name="T3" fmla="*/ 560 h 1122"/>
                <a:gd name="T4" fmla="*/ 1033 w 1037"/>
                <a:gd name="T5" fmla="*/ 531 h 1122"/>
                <a:gd name="T6" fmla="*/ 1012 w 1037"/>
                <a:gd name="T7" fmla="*/ 500 h 1122"/>
                <a:gd name="T8" fmla="*/ 980 w 1037"/>
                <a:gd name="T9" fmla="*/ 386 h 1122"/>
                <a:gd name="T10" fmla="*/ 886 w 1037"/>
                <a:gd name="T11" fmla="*/ 305 h 1122"/>
                <a:gd name="T12" fmla="*/ 870 w 1037"/>
                <a:gd name="T13" fmla="*/ 291 h 1122"/>
                <a:gd name="T14" fmla="*/ 759 w 1037"/>
                <a:gd name="T15" fmla="*/ 219 h 1122"/>
                <a:gd name="T16" fmla="*/ 644 w 1037"/>
                <a:gd name="T17" fmla="*/ 217 h 1122"/>
                <a:gd name="T18" fmla="*/ 639 w 1037"/>
                <a:gd name="T19" fmla="*/ 196 h 1122"/>
                <a:gd name="T20" fmla="*/ 640 w 1037"/>
                <a:gd name="T21" fmla="*/ 169 h 1122"/>
                <a:gd name="T22" fmla="*/ 633 w 1037"/>
                <a:gd name="T23" fmla="*/ 145 h 1122"/>
                <a:gd name="T24" fmla="*/ 604 w 1037"/>
                <a:gd name="T25" fmla="*/ 153 h 1122"/>
                <a:gd name="T26" fmla="*/ 587 w 1037"/>
                <a:gd name="T27" fmla="*/ 202 h 1122"/>
                <a:gd name="T28" fmla="*/ 534 w 1037"/>
                <a:gd name="T29" fmla="*/ 208 h 1122"/>
                <a:gd name="T30" fmla="*/ 466 w 1037"/>
                <a:gd name="T31" fmla="*/ 161 h 1122"/>
                <a:gd name="T32" fmla="*/ 471 w 1037"/>
                <a:gd name="T33" fmla="*/ 100 h 1122"/>
                <a:gd name="T34" fmla="*/ 462 w 1037"/>
                <a:gd name="T35" fmla="*/ 32 h 1122"/>
                <a:gd name="T36" fmla="*/ 447 w 1037"/>
                <a:gd name="T37" fmla="*/ 18 h 1122"/>
                <a:gd name="T38" fmla="*/ 404 w 1037"/>
                <a:gd name="T39" fmla="*/ 1 h 1122"/>
                <a:gd name="T40" fmla="*/ 127 w 1037"/>
                <a:gd name="T41" fmla="*/ 16 h 1122"/>
                <a:gd name="T42" fmla="*/ 97 w 1037"/>
                <a:gd name="T43" fmla="*/ 7 h 1122"/>
                <a:gd name="T44" fmla="*/ 71 w 1037"/>
                <a:gd name="T45" fmla="*/ 99 h 1122"/>
                <a:gd name="T46" fmla="*/ 64 w 1037"/>
                <a:gd name="T47" fmla="*/ 144 h 1122"/>
                <a:gd name="T48" fmla="*/ 45 w 1037"/>
                <a:gd name="T49" fmla="*/ 211 h 1122"/>
                <a:gd name="T50" fmla="*/ 25 w 1037"/>
                <a:gd name="T51" fmla="*/ 262 h 1122"/>
                <a:gd name="T52" fmla="*/ 7 w 1037"/>
                <a:gd name="T53" fmla="*/ 311 h 1122"/>
                <a:gd name="T54" fmla="*/ 4 w 1037"/>
                <a:gd name="T55" fmla="*/ 328 h 1122"/>
                <a:gd name="T56" fmla="*/ 21 w 1037"/>
                <a:gd name="T57" fmla="*/ 302 h 1122"/>
                <a:gd name="T58" fmla="*/ 36 w 1037"/>
                <a:gd name="T59" fmla="*/ 297 h 1122"/>
                <a:gd name="T60" fmla="*/ 86 w 1037"/>
                <a:gd name="T61" fmla="*/ 296 h 1122"/>
                <a:gd name="T62" fmla="*/ 145 w 1037"/>
                <a:gd name="T63" fmla="*/ 350 h 1122"/>
                <a:gd name="T64" fmla="*/ 228 w 1037"/>
                <a:gd name="T65" fmla="*/ 505 h 1122"/>
                <a:gd name="T66" fmla="*/ 247 w 1037"/>
                <a:gd name="T67" fmla="*/ 542 h 1122"/>
                <a:gd name="T68" fmla="*/ 307 w 1037"/>
                <a:gd name="T69" fmla="*/ 627 h 1122"/>
                <a:gd name="T70" fmla="*/ 330 w 1037"/>
                <a:gd name="T71" fmla="*/ 669 h 1122"/>
                <a:gd name="T72" fmla="*/ 376 w 1037"/>
                <a:gd name="T73" fmla="*/ 767 h 1122"/>
                <a:gd name="T74" fmla="*/ 386 w 1037"/>
                <a:gd name="T75" fmla="*/ 819 h 1122"/>
                <a:gd name="T76" fmla="*/ 413 w 1037"/>
                <a:gd name="T77" fmla="*/ 838 h 1122"/>
                <a:gd name="T78" fmla="*/ 465 w 1037"/>
                <a:gd name="T79" fmla="*/ 931 h 1122"/>
                <a:gd name="T80" fmla="*/ 503 w 1037"/>
                <a:gd name="T81" fmla="*/ 966 h 1122"/>
                <a:gd name="T82" fmla="*/ 500 w 1037"/>
                <a:gd name="T83" fmla="*/ 1034 h 1122"/>
                <a:gd name="T84" fmla="*/ 499 w 1037"/>
                <a:gd name="T85" fmla="*/ 1053 h 1122"/>
                <a:gd name="T86" fmla="*/ 503 w 1037"/>
                <a:gd name="T87" fmla="*/ 1071 h 1122"/>
                <a:gd name="T88" fmla="*/ 524 w 1037"/>
                <a:gd name="T89" fmla="*/ 1102 h 1122"/>
                <a:gd name="T90" fmla="*/ 550 w 1037"/>
                <a:gd name="T91" fmla="*/ 1117 h 1122"/>
                <a:gd name="T92" fmla="*/ 625 w 1037"/>
                <a:gd name="T93" fmla="*/ 1024 h 1122"/>
                <a:gd name="T94" fmla="*/ 669 w 1037"/>
                <a:gd name="T95" fmla="*/ 943 h 1122"/>
                <a:gd name="T96" fmla="*/ 619 w 1037"/>
                <a:gd name="T97" fmla="*/ 909 h 1122"/>
                <a:gd name="T98" fmla="*/ 570 w 1037"/>
                <a:gd name="T99" fmla="*/ 849 h 1122"/>
                <a:gd name="T100" fmla="*/ 547 w 1037"/>
                <a:gd name="T101" fmla="*/ 748 h 1122"/>
                <a:gd name="T102" fmla="*/ 506 w 1037"/>
                <a:gd name="T103" fmla="*/ 622 h 1122"/>
                <a:gd name="T104" fmla="*/ 512 w 1037"/>
                <a:gd name="T105" fmla="*/ 558 h 1122"/>
                <a:gd name="T106" fmla="*/ 520 w 1037"/>
                <a:gd name="T107" fmla="*/ 527 h 1122"/>
                <a:gd name="T108" fmla="*/ 592 w 1037"/>
                <a:gd name="T109" fmla="*/ 520 h 1122"/>
                <a:gd name="T110" fmla="*/ 656 w 1037"/>
                <a:gd name="T111" fmla="*/ 509 h 1122"/>
                <a:gd name="T112" fmla="*/ 677 w 1037"/>
                <a:gd name="T113" fmla="*/ 545 h 1122"/>
                <a:gd name="T114" fmla="*/ 736 w 1037"/>
                <a:gd name="T115" fmla="*/ 591 h 1122"/>
                <a:gd name="T116" fmla="*/ 841 w 1037"/>
                <a:gd name="T117" fmla="*/ 586 h 1122"/>
                <a:gd name="T118" fmla="*/ 891 w 1037"/>
                <a:gd name="T119" fmla="*/ 621 h 1122"/>
                <a:gd name="T120" fmla="*/ 990 w 1037"/>
                <a:gd name="T121" fmla="*/ 629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7" h="1122">
                  <a:moveTo>
                    <a:pt x="990" y="629"/>
                  </a:moveTo>
                  <a:cubicBezTo>
                    <a:pt x="989" y="627"/>
                    <a:pt x="989" y="624"/>
                    <a:pt x="990" y="621"/>
                  </a:cubicBezTo>
                  <a:cubicBezTo>
                    <a:pt x="998" y="590"/>
                    <a:pt x="998" y="590"/>
                    <a:pt x="998" y="590"/>
                  </a:cubicBezTo>
                  <a:cubicBezTo>
                    <a:pt x="999" y="586"/>
                    <a:pt x="1001" y="583"/>
                    <a:pt x="1003" y="581"/>
                  </a:cubicBezTo>
                  <a:cubicBezTo>
                    <a:pt x="1023" y="561"/>
                    <a:pt x="1023" y="561"/>
                    <a:pt x="1023" y="561"/>
                  </a:cubicBezTo>
                  <a:cubicBezTo>
                    <a:pt x="1023" y="561"/>
                    <a:pt x="1024" y="560"/>
                    <a:pt x="1025" y="560"/>
                  </a:cubicBezTo>
                  <a:cubicBezTo>
                    <a:pt x="1028" y="558"/>
                    <a:pt x="1028" y="558"/>
                    <a:pt x="1028" y="558"/>
                  </a:cubicBezTo>
                  <a:cubicBezTo>
                    <a:pt x="1034" y="553"/>
                    <a:pt x="1037" y="544"/>
                    <a:pt x="1034" y="537"/>
                  </a:cubicBezTo>
                  <a:cubicBezTo>
                    <a:pt x="1033" y="531"/>
                    <a:pt x="1033" y="531"/>
                    <a:pt x="1033" y="531"/>
                  </a:cubicBezTo>
                  <a:cubicBezTo>
                    <a:pt x="1032" y="528"/>
                    <a:pt x="1030" y="526"/>
                    <a:pt x="1028" y="524"/>
                  </a:cubicBezTo>
                  <a:cubicBezTo>
                    <a:pt x="1017" y="512"/>
                    <a:pt x="1017" y="512"/>
                    <a:pt x="1017" y="512"/>
                  </a:cubicBezTo>
                  <a:cubicBezTo>
                    <a:pt x="1014" y="509"/>
                    <a:pt x="1012" y="504"/>
                    <a:pt x="1012" y="500"/>
                  </a:cubicBezTo>
                  <a:cubicBezTo>
                    <a:pt x="1009" y="445"/>
                    <a:pt x="1009" y="445"/>
                    <a:pt x="1009" y="445"/>
                  </a:cubicBezTo>
                  <a:cubicBezTo>
                    <a:pt x="1008" y="443"/>
                    <a:pt x="1008" y="440"/>
                    <a:pt x="1007" y="438"/>
                  </a:cubicBezTo>
                  <a:cubicBezTo>
                    <a:pt x="980" y="386"/>
                    <a:pt x="980" y="386"/>
                    <a:pt x="980" y="386"/>
                  </a:cubicBezTo>
                  <a:cubicBezTo>
                    <a:pt x="979" y="384"/>
                    <a:pt x="978" y="382"/>
                    <a:pt x="976" y="380"/>
                  </a:cubicBezTo>
                  <a:cubicBezTo>
                    <a:pt x="914" y="328"/>
                    <a:pt x="914" y="328"/>
                    <a:pt x="914" y="328"/>
                  </a:cubicBezTo>
                  <a:cubicBezTo>
                    <a:pt x="886" y="305"/>
                    <a:pt x="886" y="305"/>
                    <a:pt x="886" y="305"/>
                  </a:cubicBezTo>
                  <a:cubicBezTo>
                    <a:pt x="881" y="301"/>
                    <a:pt x="879" y="296"/>
                    <a:pt x="879" y="291"/>
                  </a:cubicBezTo>
                  <a:cubicBezTo>
                    <a:pt x="879" y="291"/>
                    <a:pt x="879" y="291"/>
                    <a:pt x="879" y="291"/>
                  </a:cubicBezTo>
                  <a:cubicBezTo>
                    <a:pt x="870" y="291"/>
                    <a:pt x="870" y="291"/>
                    <a:pt x="870" y="291"/>
                  </a:cubicBezTo>
                  <a:cubicBezTo>
                    <a:pt x="868" y="291"/>
                    <a:pt x="866" y="291"/>
                    <a:pt x="864" y="289"/>
                  </a:cubicBezTo>
                  <a:cubicBezTo>
                    <a:pt x="765" y="221"/>
                    <a:pt x="765" y="221"/>
                    <a:pt x="765" y="221"/>
                  </a:cubicBezTo>
                  <a:cubicBezTo>
                    <a:pt x="763" y="220"/>
                    <a:pt x="761" y="219"/>
                    <a:pt x="759" y="219"/>
                  </a:cubicBezTo>
                  <a:cubicBezTo>
                    <a:pt x="733" y="219"/>
                    <a:pt x="733" y="219"/>
                    <a:pt x="733" y="219"/>
                  </a:cubicBezTo>
                  <a:cubicBezTo>
                    <a:pt x="649" y="218"/>
                    <a:pt x="649" y="218"/>
                    <a:pt x="649" y="218"/>
                  </a:cubicBezTo>
                  <a:cubicBezTo>
                    <a:pt x="647" y="218"/>
                    <a:pt x="646" y="218"/>
                    <a:pt x="644" y="217"/>
                  </a:cubicBezTo>
                  <a:cubicBezTo>
                    <a:pt x="644" y="217"/>
                    <a:pt x="644" y="217"/>
                    <a:pt x="644" y="217"/>
                  </a:cubicBezTo>
                  <a:cubicBezTo>
                    <a:pt x="640" y="215"/>
                    <a:pt x="637" y="211"/>
                    <a:pt x="638" y="206"/>
                  </a:cubicBezTo>
                  <a:cubicBezTo>
                    <a:pt x="639" y="196"/>
                    <a:pt x="639" y="196"/>
                    <a:pt x="639" y="196"/>
                  </a:cubicBezTo>
                  <a:cubicBezTo>
                    <a:pt x="639" y="196"/>
                    <a:pt x="639" y="195"/>
                    <a:pt x="639" y="195"/>
                  </a:cubicBezTo>
                  <a:cubicBezTo>
                    <a:pt x="640" y="171"/>
                    <a:pt x="640" y="171"/>
                    <a:pt x="640" y="171"/>
                  </a:cubicBezTo>
                  <a:cubicBezTo>
                    <a:pt x="640" y="170"/>
                    <a:pt x="640" y="170"/>
                    <a:pt x="640" y="169"/>
                  </a:cubicBezTo>
                  <a:cubicBezTo>
                    <a:pt x="638" y="156"/>
                    <a:pt x="638" y="156"/>
                    <a:pt x="638" y="156"/>
                  </a:cubicBezTo>
                  <a:cubicBezTo>
                    <a:pt x="638" y="154"/>
                    <a:pt x="638" y="153"/>
                    <a:pt x="637" y="151"/>
                  </a:cubicBezTo>
                  <a:cubicBezTo>
                    <a:pt x="633" y="145"/>
                    <a:pt x="633" y="145"/>
                    <a:pt x="633" y="145"/>
                  </a:cubicBezTo>
                  <a:cubicBezTo>
                    <a:pt x="630" y="140"/>
                    <a:pt x="624" y="138"/>
                    <a:pt x="619" y="141"/>
                  </a:cubicBezTo>
                  <a:cubicBezTo>
                    <a:pt x="609" y="146"/>
                    <a:pt x="609" y="146"/>
                    <a:pt x="609" y="146"/>
                  </a:cubicBezTo>
                  <a:cubicBezTo>
                    <a:pt x="606" y="147"/>
                    <a:pt x="604" y="150"/>
                    <a:pt x="604" y="153"/>
                  </a:cubicBezTo>
                  <a:cubicBezTo>
                    <a:pt x="595" y="189"/>
                    <a:pt x="595" y="189"/>
                    <a:pt x="595" y="189"/>
                  </a:cubicBezTo>
                  <a:cubicBezTo>
                    <a:pt x="595" y="190"/>
                    <a:pt x="594" y="191"/>
                    <a:pt x="594" y="192"/>
                  </a:cubicBezTo>
                  <a:cubicBezTo>
                    <a:pt x="587" y="202"/>
                    <a:pt x="587" y="202"/>
                    <a:pt x="587" y="202"/>
                  </a:cubicBezTo>
                  <a:cubicBezTo>
                    <a:pt x="585" y="205"/>
                    <a:pt x="582" y="207"/>
                    <a:pt x="578" y="207"/>
                  </a:cubicBezTo>
                  <a:cubicBezTo>
                    <a:pt x="539" y="209"/>
                    <a:pt x="539" y="209"/>
                    <a:pt x="539" y="209"/>
                  </a:cubicBezTo>
                  <a:cubicBezTo>
                    <a:pt x="537" y="209"/>
                    <a:pt x="535" y="208"/>
                    <a:pt x="534" y="208"/>
                  </a:cubicBezTo>
                  <a:cubicBezTo>
                    <a:pt x="485" y="187"/>
                    <a:pt x="485" y="187"/>
                    <a:pt x="485" y="187"/>
                  </a:cubicBezTo>
                  <a:cubicBezTo>
                    <a:pt x="483" y="186"/>
                    <a:pt x="482" y="184"/>
                    <a:pt x="481" y="183"/>
                  </a:cubicBezTo>
                  <a:cubicBezTo>
                    <a:pt x="466" y="161"/>
                    <a:pt x="466" y="161"/>
                    <a:pt x="466" y="161"/>
                  </a:cubicBezTo>
                  <a:cubicBezTo>
                    <a:pt x="464" y="159"/>
                    <a:pt x="463" y="157"/>
                    <a:pt x="464" y="154"/>
                  </a:cubicBezTo>
                  <a:cubicBezTo>
                    <a:pt x="470" y="103"/>
                    <a:pt x="470" y="103"/>
                    <a:pt x="470" y="103"/>
                  </a:cubicBezTo>
                  <a:cubicBezTo>
                    <a:pt x="470" y="102"/>
                    <a:pt x="471" y="101"/>
                    <a:pt x="471" y="100"/>
                  </a:cubicBezTo>
                  <a:cubicBezTo>
                    <a:pt x="480" y="79"/>
                    <a:pt x="480" y="79"/>
                    <a:pt x="480" y="79"/>
                  </a:cubicBezTo>
                  <a:cubicBezTo>
                    <a:pt x="481" y="76"/>
                    <a:pt x="481" y="73"/>
                    <a:pt x="480" y="70"/>
                  </a:cubicBezTo>
                  <a:cubicBezTo>
                    <a:pt x="462" y="32"/>
                    <a:pt x="462" y="32"/>
                    <a:pt x="462" y="32"/>
                  </a:cubicBezTo>
                  <a:cubicBezTo>
                    <a:pt x="461" y="31"/>
                    <a:pt x="461" y="30"/>
                    <a:pt x="460" y="29"/>
                  </a:cubicBezTo>
                  <a:cubicBezTo>
                    <a:pt x="454" y="22"/>
                    <a:pt x="454" y="22"/>
                    <a:pt x="454" y="22"/>
                  </a:cubicBezTo>
                  <a:cubicBezTo>
                    <a:pt x="452" y="20"/>
                    <a:pt x="450" y="19"/>
                    <a:pt x="447" y="18"/>
                  </a:cubicBezTo>
                  <a:cubicBezTo>
                    <a:pt x="414" y="12"/>
                    <a:pt x="414" y="12"/>
                    <a:pt x="414" y="12"/>
                  </a:cubicBezTo>
                  <a:cubicBezTo>
                    <a:pt x="408" y="11"/>
                    <a:pt x="405" y="5"/>
                    <a:pt x="405" y="0"/>
                  </a:cubicBezTo>
                  <a:cubicBezTo>
                    <a:pt x="405" y="0"/>
                    <a:pt x="405" y="0"/>
                    <a:pt x="404" y="1"/>
                  </a:cubicBezTo>
                  <a:cubicBezTo>
                    <a:pt x="311" y="61"/>
                    <a:pt x="311" y="61"/>
                    <a:pt x="311" y="61"/>
                  </a:cubicBezTo>
                  <a:cubicBezTo>
                    <a:pt x="309" y="63"/>
                    <a:pt x="307" y="63"/>
                    <a:pt x="305" y="62"/>
                  </a:cubicBezTo>
                  <a:cubicBezTo>
                    <a:pt x="127" y="16"/>
                    <a:pt x="127" y="16"/>
                    <a:pt x="127" y="16"/>
                  </a:cubicBezTo>
                  <a:cubicBezTo>
                    <a:pt x="126" y="15"/>
                    <a:pt x="125" y="15"/>
                    <a:pt x="124" y="14"/>
                  </a:cubicBezTo>
                  <a:cubicBezTo>
                    <a:pt x="110" y="3"/>
                    <a:pt x="110" y="3"/>
                    <a:pt x="110" y="3"/>
                  </a:cubicBezTo>
                  <a:cubicBezTo>
                    <a:pt x="105" y="0"/>
                    <a:pt x="99" y="2"/>
                    <a:pt x="97" y="7"/>
                  </a:cubicBezTo>
                  <a:cubicBezTo>
                    <a:pt x="83" y="48"/>
                    <a:pt x="83" y="48"/>
                    <a:pt x="83" y="48"/>
                  </a:cubicBezTo>
                  <a:cubicBezTo>
                    <a:pt x="83" y="48"/>
                    <a:pt x="82" y="48"/>
                    <a:pt x="82" y="49"/>
                  </a:cubicBezTo>
                  <a:cubicBezTo>
                    <a:pt x="71" y="99"/>
                    <a:pt x="71" y="99"/>
                    <a:pt x="71" y="99"/>
                  </a:cubicBezTo>
                  <a:cubicBezTo>
                    <a:pt x="71" y="100"/>
                    <a:pt x="71" y="100"/>
                    <a:pt x="71" y="100"/>
                  </a:cubicBezTo>
                  <a:cubicBezTo>
                    <a:pt x="65" y="142"/>
                    <a:pt x="65" y="142"/>
                    <a:pt x="65" y="142"/>
                  </a:cubicBezTo>
                  <a:cubicBezTo>
                    <a:pt x="65" y="143"/>
                    <a:pt x="64" y="144"/>
                    <a:pt x="64" y="144"/>
                  </a:cubicBezTo>
                  <a:cubicBezTo>
                    <a:pt x="52" y="175"/>
                    <a:pt x="52" y="175"/>
                    <a:pt x="52" y="175"/>
                  </a:cubicBezTo>
                  <a:cubicBezTo>
                    <a:pt x="52" y="176"/>
                    <a:pt x="52" y="176"/>
                    <a:pt x="52" y="177"/>
                  </a:cubicBezTo>
                  <a:cubicBezTo>
                    <a:pt x="45" y="211"/>
                    <a:pt x="45" y="211"/>
                    <a:pt x="45" y="211"/>
                  </a:cubicBezTo>
                  <a:cubicBezTo>
                    <a:pt x="45" y="212"/>
                    <a:pt x="45" y="212"/>
                    <a:pt x="45" y="213"/>
                  </a:cubicBezTo>
                  <a:cubicBezTo>
                    <a:pt x="25" y="261"/>
                    <a:pt x="25" y="261"/>
                    <a:pt x="25" y="261"/>
                  </a:cubicBezTo>
                  <a:cubicBezTo>
                    <a:pt x="25" y="261"/>
                    <a:pt x="25" y="261"/>
                    <a:pt x="25" y="262"/>
                  </a:cubicBezTo>
                  <a:cubicBezTo>
                    <a:pt x="18" y="292"/>
                    <a:pt x="18" y="292"/>
                    <a:pt x="18" y="292"/>
                  </a:cubicBezTo>
                  <a:cubicBezTo>
                    <a:pt x="18" y="293"/>
                    <a:pt x="17" y="294"/>
                    <a:pt x="17" y="295"/>
                  </a:cubicBezTo>
                  <a:cubicBezTo>
                    <a:pt x="7" y="311"/>
                    <a:pt x="7" y="311"/>
                    <a:pt x="7" y="311"/>
                  </a:cubicBezTo>
                  <a:cubicBezTo>
                    <a:pt x="7" y="312"/>
                    <a:pt x="7" y="312"/>
                    <a:pt x="6" y="313"/>
                  </a:cubicBezTo>
                  <a:cubicBezTo>
                    <a:pt x="3" y="316"/>
                    <a:pt x="3" y="316"/>
                    <a:pt x="3" y="316"/>
                  </a:cubicBezTo>
                  <a:cubicBezTo>
                    <a:pt x="0" y="320"/>
                    <a:pt x="0" y="325"/>
                    <a:pt x="4" y="328"/>
                  </a:cubicBezTo>
                  <a:cubicBezTo>
                    <a:pt x="8" y="332"/>
                    <a:pt x="14" y="336"/>
                    <a:pt x="15" y="336"/>
                  </a:cubicBezTo>
                  <a:cubicBezTo>
                    <a:pt x="18" y="335"/>
                    <a:pt x="13" y="324"/>
                    <a:pt x="13" y="322"/>
                  </a:cubicBezTo>
                  <a:cubicBezTo>
                    <a:pt x="13" y="321"/>
                    <a:pt x="19" y="306"/>
                    <a:pt x="21" y="302"/>
                  </a:cubicBezTo>
                  <a:cubicBezTo>
                    <a:pt x="21" y="301"/>
                    <a:pt x="22" y="300"/>
                    <a:pt x="22" y="299"/>
                  </a:cubicBezTo>
                  <a:cubicBezTo>
                    <a:pt x="24" y="297"/>
                    <a:pt x="24" y="297"/>
                    <a:pt x="24" y="297"/>
                  </a:cubicBezTo>
                  <a:cubicBezTo>
                    <a:pt x="27" y="294"/>
                    <a:pt x="32" y="294"/>
                    <a:pt x="36" y="297"/>
                  </a:cubicBezTo>
                  <a:cubicBezTo>
                    <a:pt x="37" y="298"/>
                    <a:pt x="39" y="299"/>
                    <a:pt x="42" y="298"/>
                  </a:cubicBezTo>
                  <a:cubicBezTo>
                    <a:pt x="82" y="295"/>
                    <a:pt x="82" y="295"/>
                    <a:pt x="82" y="295"/>
                  </a:cubicBezTo>
                  <a:cubicBezTo>
                    <a:pt x="83" y="295"/>
                    <a:pt x="85" y="295"/>
                    <a:pt x="86" y="296"/>
                  </a:cubicBezTo>
                  <a:cubicBezTo>
                    <a:pt x="118" y="314"/>
                    <a:pt x="118" y="314"/>
                    <a:pt x="118" y="314"/>
                  </a:cubicBezTo>
                  <a:cubicBezTo>
                    <a:pt x="119" y="315"/>
                    <a:pt x="120" y="315"/>
                    <a:pt x="121" y="316"/>
                  </a:cubicBezTo>
                  <a:cubicBezTo>
                    <a:pt x="145" y="350"/>
                    <a:pt x="145" y="350"/>
                    <a:pt x="145" y="350"/>
                  </a:cubicBezTo>
                  <a:cubicBezTo>
                    <a:pt x="186" y="406"/>
                    <a:pt x="186" y="406"/>
                    <a:pt x="186" y="406"/>
                  </a:cubicBezTo>
                  <a:cubicBezTo>
                    <a:pt x="187" y="407"/>
                    <a:pt x="187" y="407"/>
                    <a:pt x="187" y="408"/>
                  </a:cubicBezTo>
                  <a:cubicBezTo>
                    <a:pt x="228" y="505"/>
                    <a:pt x="228" y="505"/>
                    <a:pt x="228" y="505"/>
                  </a:cubicBezTo>
                  <a:cubicBezTo>
                    <a:pt x="228" y="505"/>
                    <a:pt x="228" y="505"/>
                    <a:pt x="228" y="505"/>
                  </a:cubicBezTo>
                  <a:cubicBezTo>
                    <a:pt x="246" y="541"/>
                    <a:pt x="246" y="541"/>
                    <a:pt x="246" y="541"/>
                  </a:cubicBezTo>
                  <a:cubicBezTo>
                    <a:pt x="246" y="541"/>
                    <a:pt x="247" y="542"/>
                    <a:pt x="247" y="542"/>
                  </a:cubicBezTo>
                  <a:cubicBezTo>
                    <a:pt x="272" y="573"/>
                    <a:pt x="272" y="573"/>
                    <a:pt x="272" y="573"/>
                  </a:cubicBezTo>
                  <a:cubicBezTo>
                    <a:pt x="272" y="574"/>
                    <a:pt x="273" y="574"/>
                    <a:pt x="273" y="574"/>
                  </a:cubicBezTo>
                  <a:cubicBezTo>
                    <a:pt x="307" y="627"/>
                    <a:pt x="307" y="627"/>
                    <a:pt x="307" y="627"/>
                  </a:cubicBezTo>
                  <a:cubicBezTo>
                    <a:pt x="307" y="627"/>
                    <a:pt x="307" y="628"/>
                    <a:pt x="307" y="628"/>
                  </a:cubicBezTo>
                  <a:cubicBezTo>
                    <a:pt x="330" y="667"/>
                    <a:pt x="330" y="667"/>
                    <a:pt x="330" y="667"/>
                  </a:cubicBezTo>
                  <a:cubicBezTo>
                    <a:pt x="330" y="668"/>
                    <a:pt x="330" y="668"/>
                    <a:pt x="330" y="669"/>
                  </a:cubicBezTo>
                  <a:cubicBezTo>
                    <a:pt x="350" y="730"/>
                    <a:pt x="350" y="730"/>
                    <a:pt x="350" y="730"/>
                  </a:cubicBezTo>
                  <a:cubicBezTo>
                    <a:pt x="350" y="731"/>
                    <a:pt x="351" y="732"/>
                    <a:pt x="351" y="733"/>
                  </a:cubicBezTo>
                  <a:cubicBezTo>
                    <a:pt x="376" y="767"/>
                    <a:pt x="376" y="767"/>
                    <a:pt x="376" y="767"/>
                  </a:cubicBezTo>
                  <a:cubicBezTo>
                    <a:pt x="377" y="768"/>
                    <a:pt x="377" y="769"/>
                    <a:pt x="378" y="770"/>
                  </a:cubicBezTo>
                  <a:cubicBezTo>
                    <a:pt x="379" y="777"/>
                    <a:pt x="385" y="805"/>
                    <a:pt x="384" y="807"/>
                  </a:cubicBezTo>
                  <a:cubicBezTo>
                    <a:pt x="384" y="809"/>
                    <a:pt x="385" y="815"/>
                    <a:pt x="386" y="819"/>
                  </a:cubicBezTo>
                  <a:cubicBezTo>
                    <a:pt x="387" y="822"/>
                    <a:pt x="388" y="823"/>
                    <a:pt x="390" y="825"/>
                  </a:cubicBezTo>
                  <a:cubicBezTo>
                    <a:pt x="411" y="837"/>
                    <a:pt x="411" y="837"/>
                    <a:pt x="411" y="837"/>
                  </a:cubicBezTo>
                  <a:cubicBezTo>
                    <a:pt x="412" y="837"/>
                    <a:pt x="412" y="837"/>
                    <a:pt x="413" y="838"/>
                  </a:cubicBezTo>
                  <a:cubicBezTo>
                    <a:pt x="454" y="874"/>
                    <a:pt x="454" y="874"/>
                    <a:pt x="454" y="874"/>
                  </a:cubicBezTo>
                  <a:cubicBezTo>
                    <a:pt x="456" y="875"/>
                    <a:pt x="456" y="877"/>
                    <a:pt x="457" y="879"/>
                  </a:cubicBezTo>
                  <a:cubicBezTo>
                    <a:pt x="465" y="931"/>
                    <a:pt x="465" y="931"/>
                    <a:pt x="465" y="931"/>
                  </a:cubicBezTo>
                  <a:cubicBezTo>
                    <a:pt x="466" y="933"/>
                    <a:pt x="467" y="935"/>
                    <a:pt x="469" y="936"/>
                  </a:cubicBezTo>
                  <a:cubicBezTo>
                    <a:pt x="500" y="960"/>
                    <a:pt x="500" y="960"/>
                    <a:pt x="500" y="960"/>
                  </a:cubicBezTo>
                  <a:cubicBezTo>
                    <a:pt x="501" y="962"/>
                    <a:pt x="503" y="964"/>
                    <a:pt x="503" y="966"/>
                  </a:cubicBezTo>
                  <a:cubicBezTo>
                    <a:pt x="504" y="997"/>
                    <a:pt x="504" y="997"/>
                    <a:pt x="504" y="997"/>
                  </a:cubicBezTo>
                  <a:cubicBezTo>
                    <a:pt x="506" y="1026"/>
                    <a:pt x="506" y="1026"/>
                    <a:pt x="506" y="1026"/>
                  </a:cubicBezTo>
                  <a:cubicBezTo>
                    <a:pt x="506" y="1030"/>
                    <a:pt x="504" y="1033"/>
                    <a:pt x="500" y="1034"/>
                  </a:cubicBezTo>
                  <a:cubicBezTo>
                    <a:pt x="500" y="1034"/>
                    <a:pt x="500" y="1034"/>
                    <a:pt x="500" y="1034"/>
                  </a:cubicBezTo>
                  <a:cubicBezTo>
                    <a:pt x="494" y="1036"/>
                    <a:pt x="491" y="1042"/>
                    <a:pt x="495" y="1047"/>
                  </a:cubicBezTo>
                  <a:cubicBezTo>
                    <a:pt x="499" y="1053"/>
                    <a:pt x="499" y="1053"/>
                    <a:pt x="499" y="1053"/>
                  </a:cubicBezTo>
                  <a:cubicBezTo>
                    <a:pt x="500" y="1055"/>
                    <a:pt x="501" y="1058"/>
                    <a:pt x="500" y="1060"/>
                  </a:cubicBezTo>
                  <a:cubicBezTo>
                    <a:pt x="499" y="1062"/>
                    <a:pt x="499" y="1062"/>
                    <a:pt x="499" y="1062"/>
                  </a:cubicBezTo>
                  <a:cubicBezTo>
                    <a:pt x="498" y="1065"/>
                    <a:pt x="500" y="1070"/>
                    <a:pt x="503" y="1071"/>
                  </a:cubicBezTo>
                  <a:cubicBezTo>
                    <a:pt x="517" y="1079"/>
                    <a:pt x="517" y="1079"/>
                    <a:pt x="517" y="1079"/>
                  </a:cubicBezTo>
                  <a:cubicBezTo>
                    <a:pt x="519" y="1080"/>
                    <a:pt x="521" y="1082"/>
                    <a:pt x="521" y="1085"/>
                  </a:cubicBezTo>
                  <a:cubicBezTo>
                    <a:pt x="524" y="1102"/>
                    <a:pt x="524" y="1102"/>
                    <a:pt x="524" y="1102"/>
                  </a:cubicBezTo>
                  <a:cubicBezTo>
                    <a:pt x="524" y="1103"/>
                    <a:pt x="525" y="1105"/>
                    <a:pt x="526" y="1106"/>
                  </a:cubicBezTo>
                  <a:cubicBezTo>
                    <a:pt x="537" y="1118"/>
                    <a:pt x="537" y="1118"/>
                    <a:pt x="537" y="1118"/>
                  </a:cubicBezTo>
                  <a:cubicBezTo>
                    <a:pt x="541" y="1122"/>
                    <a:pt x="547" y="1122"/>
                    <a:pt x="550" y="1117"/>
                  </a:cubicBezTo>
                  <a:cubicBezTo>
                    <a:pt x="568" y="1088"/>
                    <a:pt x="568" y="1088"/>
                    <a:pt x="568" y="1088"/>
                  </a:cubicBezTo>
                  <a:cubicBezTo>
                    <a:pt x="568" y="1088"/>
                    <a:pt x="569" y="1087"/>
                    <a:pt x="569" y="1087"/>
                  </a:cubicBezTo>
                  <a:cubicBezTo>
                    <a:pt x="625" y="1024"/>
                    <a:pt x="625" y="1024"/>
                    <a:pt x="625" y="1024"/>
                  </a:cubicBezTo>
                  <a:cubicBezTo>
                    <a:pt x="655" y="991"/>
                    <a:pt x="655" y="991"/>
                    <a:pt x="655" y="991"/>
                  </a:cubicBezTo>
                  <a:cubicBezTo>
                    <a:pt x="656" y="990"/>
                    <a:pt x="656" y="989"/>
                    <a:pt x="657" y="988"/>
                  </a:cubicBezTo>
                  <a:cubicBezTo>
                    <a:pt x="669" y="943"/>
                    <a:pt x="669" y="943"/>
                    <a:pt x="669" y="943"/>
                  </a:cubicBezTo>
                  <a:cubicBezTo>
                    <a:pt x="670" y="939"/>
                    <a:pt x="669" y="935"/>
                    <a:pt x="665" y="933"/>
                  </a:cubicBezTo>
                  <a:cubicBezTo>
                    <a:pt x="621" y="910"/>
                    <a:pt x="621" y="910"/>
                    <a:pt x="621" y="910"/>
                  </a:cubicBezTo>
                  <a:cubicBezTo>
                    <a:pt x="620" y="910"/>
                    <a:pt x="619" y="909"/>
                    <a:pt x="619" y="909"/>
                  </a:cubicBezTo>
                  <a:cubicBezTo>
                    <a:pt x="596" y="886"/>
                    <a:pt x="596" y="886"/>
                    <a:pt x="596" y="886"/>
                  </a:cubicBezTo>
                  <a:cubicBezTo>
                    <a:pt x="596" y="886"/>
                    <a:pt x="596" y="886"/>
                    <a:pt x="595" y="885"/>
                  </a:cubicBezTo>
                  <a:cubicBezTo>
                    <a:pt x="570" y="849"/>
                    <a:pt x="570" y="849"/>
                    <a:pt x="570" y="849"/>
                  </a:cubicBezTo>
                  <a:cubicBezTo>
                    <a:pt x="570" y="848"/>
                    <a:pt x="569" y="847"/>
                    <a:pt x="569" y="846"/>
                  </a:cubicBezTo>
                  <a:cubicBezTo>
                    <a:pt x="547" y="750"/>
                    <a:pt x="547" y="750"/>
                    <a:pt x="547" y="750"/>
                  </a:cubicBezTo>
                  <a:cubicBezTo>
                    <a:pt x="547" y="749"/>
                    <a:pt x="547" y="749"/>
                    <a:pt x="547" y="748"/>
                  </a:cubicBezTo>
                  <a:cubicBezTo>
                    <a:pt x="552" y="699"/>
                    <a:pt x="552" y="699"/>
                    <a:pt x="552" y="699"/>
                  </a:cubicBezTo>
                  <a:cubicBezTo>
                    <a:pt x="553" y="697"/>
                    <a:pt x="552" y="695"/>
                    <a:pt x="551" y="693"/>
                  </a:cubicBezTo>
                  <a:cubicBezTo>
                    <a:pt x="506" y="622"/>
                    <a:pt x="506" y="622"/>
                    <a:pt x="506" y="622"/>
                  </a:cubicBezTo>
                  <a:cubicBezTo>
                    <a:pt x="505" y="620"/>
                    <a:pt x="504" y="618"/>
                    <a:pt x="505" y="616"/>
                  </a:cubicBezTo>
                  <a:cubicBezTo>
                    <a:pt x="513" y="564"/>
                    <a:pt x="513" y="564"/>
                    <a:pt x="513" y="564"/>
                  </a:cubicBezTo>
                  <a:cubicBezTo>
                    <a:pt x="513" y="562"/>
                    <a:pt x="513" y="560"/>
                    <a:pt x="512" y="558"/>
                  </a:cubicBezTo>
                  <a:cubicBezTo>
                    <a:pt x="508" y="553"/>
                    <a:pt x="508" y="553"/>
                    <a:pt x="508" y="553"/>
                  </a:cubicBezTo>
                  <a:cubicBezTo>
                    <a:pt x="505" y="550"/>
                    <a:pt x="506" y="545"/>
                    <a:pt x="508" y="543"/>
                  </a:cubicBezTo>
                  <a:cubicBezTo>
                    <a:pt x="520" y="527"/>
                    <a:pt x="520" y="527"/>
                    <a:pt x="520" y="527"/>
                  </a:cubicBezTo>
                  <a:cubicBezTo>
                    <a:pt x="522" y="525"/>
                    <a:pt x="524" y="524"/>
                    <a:pt x="526" y="524"/>
                  </a:cubicBezTo>
                  <a:cubicBezTo>
                    <a:pt x="589" y="520"/>
                    <a:pt x="589" y="520"/>
                    <a:pt x="589" y="520"/>
                  </a:cubicBezTo>
                  <a:cubicBezTo>
                    <a:pt x="590" y="520"/>
                    <a:pt x="591" y="520"/>
                    <a:pt x="592" y="520"/>
                  </a:cubicBezTo>
                  <a:cubicBezTo>
                    <a:pt x="613" y="510"/>
                    <a:pt x="613" y="510"/>
                    <a:pt x="613" y="510"/>
                  </a:cubicBezTo>
                  <a:cubicBezTo>
                    <a:pt x="614" y="509"/>
                    <a:pt x="615" y="509"/>
                    <a:pt x="617" y="509"/>
                  </a:cubicBezTo>
                  <a:cubicBezTo>
                    <a:pt x="656" y="509"/>
                    <a:pt x="656" y="509"/>
                    <a:pt x="656" y="509"/>
                  </a:cubicBezTo>
                  <a:cubicBezTo>
                    <a:pt x="660" y="509"/>
                    <a:pt x="663" y="511"/>
                    <a:pt x="664" y="514"/>
                  </a:cubicBezTo>
                  <a:cubicBezTo>
                    <a:pt x="677" y="544"/>
                    <a:pt x="677" y="544"/>
                    <a:pt x="677" y="544"/>
                  </a:cubicBezTo>
                  <a:cubicBezTo>
                    <a:pt x="677" y="544"/>
                    <a:pt x="677" y="545"/>
                    <a:pt x="677" y="545"/>
                  </a:cubicBezTo>
                  <a:cubicBezTo>
                    <a:pt x="702" y="584"/>
                    <a:pt x="702" y="584"/>
                    <a:pt x="702" y="584"/>
                  </a:cubicBezTo>
                  <a:cubicBezTo>
                    <a:pt x="703" y="586"/>
                    <a:pt x="706" y="588"/>
                    <a:pt x="708" y="588"/>
                  </a:cubicBezTo>
                  <a:cubicBezTo>
                    <a:pt x="736" y="591"/>
                    <a:pt x="736" y="591"/>
                    <a:pt x="736" y="591"/>
                  </a:cubicBezTo>
                  <a:cubicBezTo>
                    <a:pt x="736" y="591"/>
                    <a:pt x="737" y="591"/>
                    <a:pt x="737" y="591"/>
                  </a:cubicBezTo>
                  <a:cubicBezTo>
                    <a:pt x="804" y="589"/>
                    <a:pt x="804" y="589"/>
                    <a:pt x="804" y="589"/>
                  </a:cubicBezTo>
                  <a:cubicBezTo>
                    <a:pt x="841" y="586"/>
                    <a:pt x="841" y="586"/>
                    <a:pt x="841" y="586"/>
                  </a:cubicBezTo>
                  <a:cubicBezTo>
                    <a:pt x="843" y="586"/>
                    <a:pt x="845" y="587"/>
                    <a:pt x="847" y="588"/>
                  </a:cubicBezTo>
                  <a:cubicBezTo>
                    <a:pt x="888" y="620"/>
                    <a:pt x="888" y="620"/>
                    <a:pt x="888" y="620"/>
                  </a:cubicBezTo>
                  <a:cubicBezTo>
                    <a:pt x="889" y="620"/>
                    <a:pt x="890" y="621"/>
                    <a:pt x="891" y="621"/>
                  </a:cubicBezTo>
                  <a:cubicBezTo>
                    <a:pt x="950" y="633"/>
                    <a:pt x="950" y="633"/>
                    <a:pt x="950" y="633"/>
                  </a:cubicBezTo>
                  <a:cubicBezTo>
                    <a:pt x="992" y="641"/>
                    <a:pt x="992" y="641"/>
                    <a:pt x="992" y="641"/>
                  </a:cubicBezTo>
                  <a:lnTo>
                    <a:pt x="990" y="62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9"/>
            <p:cNvSpPr>
              <a:spLocks/>
            </p:cNvSpPr>
            <p:nvPr/>
          </p:nvSpPr>
          <p:spPr bwMode="auto">
            <a:xfrm>
              <a:off x="3660775" y="2786063"/>
              <a:ext cx="641350" cy="989013"/>
            </a:xfrm>
            <a:custGeom>
              <a:avLst/>
              <a:gdLst>
                <a:gd name="T0" fmla="*/ 819 w 865"/>
                <a:gd name="T1" fmla="*/ 555 h 1331"/>
                <a:gd name="T2" fmla="*/ 813 w 865"/>
                <a:gd name="T3" fmla="*/ 425 h 1331"/>
                <a:gd name="T4" fmla="*/ 810 w 865"/>
                <a:gd name="T5" fmla="*/ 343 h 1331"/>
                <a:gd name="T6" fmla="*/ 769 w 865"/>
                <a:gd name="T7" fmla="*/ 307 h 1331"/>
                <a:gd name="T8" fmla="*/ 712 w 865"/>
                <a:gd name="T9" fmla="*/ 211 h 1331"/>
                <a:gd name="T10" fmla="*/ 628 w 865"/>
                <a:gd name="T11" fmla="*/ 88 h 1331"/>
                <a:gd name="T12" fmla="*/ 569 w 865"/>
                <a:gd name="T13" fmla="*/ 0 h 1331"/>
                <a:gd name="T14" fmla="*/ 547 w 865"/>
                <a:gd name="T15" fmla="*/ 94 h 1331"/>
                <a:gd name="T16" fmla="*/ 517 w 865"/>
                <a:gd name="T17" fmla="*/ 169 h 1331"/>
                <a:gd name="T18" fmla="*/ 449 w 865"/>
                <a:gd name="T19" fmla="*/ 254 h 1331"/>
                <a:gd name="T20" fmla="*/ 392 w 865"/>
                <a:gd name="T21" fmla="*/ 324 h 1331"/>
                <a:gd name="T22" fmla="*/ 337 w 865"/>
                <a:gd name="T23" fmla="*/ 353 h 1331"/>
                <a:gd name="T24" fmla="*/ 268 w 865"/>
                <a:gd name="T25" fmla="*/ 278 h 1331"/>
                <a:gd name="T26" fmla="*/ 265 w 865"/>
                <a:gd name="T27" fmla="*/ 203 h 1331"/>
                <a:gd name="T28" fmla="*/ 169 w 865"/>
                <a:gd name="T29" fmla="*/ 184 h 1331"/>
                <a:gd name="T30" fmla="*/ 113 w 865"/>
                <a:gd name="T31" fmla="*/ 182 h 1331"/>
                <a:gd name="T32" fmla="*/ 84 w 865"/>
                <a:gd name="T33" fmla="*/ 139 h 1331"/>
                <a:gd name="T34" fmla="*/ 48 w 865"/>
                <a:gd name="T35" fmla="*/ 160 h 1331"/>
                <a:gd name="T36" fmla="*/ 8 w 865"/>
                <a:gd name="T37" fmla="*/ 141 h 1331"/>
                <a:gd name="T38" fmla="*/ 21 w 865"/>
                <a:gd name="T39" fmla="*/ 181 h 1331"/>
                <a:gd name="T40" fmla="*/ 59 w 865"/>
                <a:gd name="T41" fmla="*/ 271 h 1331"/>
                <a:gd name="T42" fmla="*/ 76 w 865"/>
                <a:gd name="T43" fmla="*/ 295 h 1331"/>
                <a:gd name="T44" fmla="*/ 108 w 865"/>
                <a:gd name="T45" fmla="*/ 414 h 1331"/>
                <a:gd name="T46" fmla="*/ 93 w 865"/>
                <a:gd name="T47" fmla="*/ 519 h 1331"/>
                <a:gd name="T48" fmla="*/ 101 w 865"/>
                <a:gd name="T49" fmla="*/ 560 h 1331"/>
                <a:gd name="T50" fmla="*/ 109 w 865"/>
                <a:gd name="T51" fmla="*/ 680 h 1331"/>
                <a:gd name="T52" fmla="*/ 204 w 865"/>
                <a:gd name="T53" fmla="*/ 821 h 1331"/>
                <a:gd name="T54" fmla="*/ 271 w 865"/>
                <a:gd name="T55" fmla="*/ 867 h 1331"/>
                <a:gd name="T56" fmla="*/ 278 w 865"/>
                <a:gd name="T57" fmla="*/ 885 h 1331"/>
                <a:gd name="T58" fmla="*/ 307 w 865"/>
                <a:gd name="T59" fmla="*/ 892 h 1331"/>
                <a:gd name="T60" fmla="*/ 284 w 865"/>
                <a:gd name="T61" fmla="*/ 886 h 1331"/>
                <a:gd name="T62" fmla="*/ 322 w 865"/>
                <a:gd name="T63" fmla="*/ 886 h 1331"/>
                <a:gd name="T64" fmla="*/ 366 w 865"/>
                <a:gd name="T65" fmla="*/ 932 h 1331"/>
                <a:gd name="T66" fmla="*/ 403 w 865"/>
                <a:gd name="T67" fmla="*/ 978 h 1331"/>
                <a:gd name="T68" fmla="*/ 433 w 865"/>
                <a:gd name="T69" fmla="*/ 986 h 1331"/>
                <a:gd name="T70" fmla="*/ 465 w 865"/>
                <a:gd name="T71" fmla="*/ 1043 h 1331"/>
                <a:gd name="T72" fmla="*/ 500 w 865"/>
                <a:gd name="T73" fmla="*/ 1105 h 1331"/>
                <a:gd name="T74" fmla="*/ 511 w 865"/>
                <a:gd name="T75" fmla="*/ 1143 h 1331"/>
                <a:gd name="T76" fmla="*/ 532 w 865"/>
                <a:gd name="T77" fmla="*/ 1201 h 1331"/>
                <a:gd name="T78" fmla="*/ 558 w 865"/>
                <a:gd name="T79" fmla="*/ 1252 h 1331"/>
                <a:gd name="T80" fmla="*/ 635 w 865"/>
                <a:gd name="T81" fmla="*/ 1319 h 1331"/>
                <a:gd name="T82" fmla="*/ 659 w 865"/>
                <a:gd name="T83" fmla="*/ 1213 h 1331"/>
                <a:gd name="T84" fmla="*/ 605 w 865"/>
                <a:gd name="T85" fmla="*/ 1184 h 1331"/>
                <a:gd name="T86" fmla="*/ 579 w 865"/>
                <a:gd name="T87" fmla="*/ 1116 h 1331"/>
                <a:gd name="T88" fmla="*/ 657 w 865"/>
                <a:gd name="T89" fmla="*/ 1013 h 1331"/>
                <a:gd name="T90" fmla="*/ 637 w 865"/>
                <a:gd name="T91" fmla="*/ 971 h 1331"/>
                <a:gd name="T92" fmla="*/ 585 w 865"/>
                <a:gd name="T93" fmla="*/ 978 h 1331"/>
                <a:gd name="T94" fmla="*/ 564 w 865"/>
                <a:gd name="T95" fmla="*/ 1029 h 1331"/>
                <a:gd name="T96" fmla="*/ 477 w 865"/>
                <a:gd name="T97" fmla="*/ 940 h 1331"/>
                <a:gd name="T98" fmla="*/ 440 w 865"/>
                <a:gd name="T99" fmla="*/ 830 h 1331"/>
                <a:gd name="T100" fmla="*/ 511 w 865"/>
                <a:gd name="T101" fmla="*/ 735 h 1331"/>
                <a:gd name="T102" fmla="*/ 586 w 865"/>
                <a:gd name="T103" fmla="*/ 758 h 1331"/>
                <a:gd name="T104" fmla="*/ 641 w 865"/>
                <a:gd name="T105" fmla="*/ 733 h 1331"/>
                <a:gd name="T106" fmla="*/ 692 w 865"/>
                <a:gd name="T107" fmla="*/ 753 h 1331"/>
                <a:gd name="T108" fmla="*/ 763 w 865"/>
                <a:gd name="T109" fmla="*/ 665 h 1331"/>
                <a:gd name="T110" fmla="*/ 862 w 865"/>
                <a:gd name="T111" fmla="*/ 611 h 1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5" h="1331">
                  <a:moveTo>
                    <a:pt x="862" y="604"/>
                  </a:moveTo>
                  <a:cubicBezTo>
                    <a:pt x="840" y="585"/>
                    <a:pt x="840" y="585"/>
                    <a:pt x="840" y="585"/>
                  </a:cubicBezTo>
                  <a:cubicBezTo>
                    <a:pt x="839" y="585"/>
                    <a:pt x="839" y="585"/>
                    <a:pt x="839" y="584"/>
                  </a:cubicBezTo>
                  <a:cubicBezTo>
                    <a:pt x="819" y="555"/>
                    <a:pt x="819" y="555"/>
                    <a:pt x="819" y="555"/>
                  </a:cubicBezTo>
                  <a:cubicBezTo>
                    <a:pt x="818" y="554"/>
                    <a:pt x="818" y="554"/>
                    <a:pt x="818" y="553"/>
                  </a:cubicBezTo>
                  <a:cubicBezTo>
                    <a:pt x="814" y="501"/>
                    <a:pt x="814" y="501"/>
                    <a:pt x="814" y="501"/>
                  </a:cubicBezTo>
                  <a:cubicBezTo>
                    <a:pt x="814" y="501"/>
                    <a:pt x="814" y="501"/>
                    <a:pt x="814" y="501"/>
                  </a:cubicBezTo>
                  <a:cubicBezTo>
                    <a:pt x="813" y="425"/>
                    <a:pt x="813" y="425"/>
                    <a:pt x="813" y="425"/>
                  </a:cubicBezTo>
                  <a:cubicBezTo>
                    <a:pt x="813" y="424"/>
                    <a:pt x="813" y="424"/>
                    <a:pt x="813" y="424"/>
                  </a:cubicBezTo>
                  <a:cubicBezTo>
                    <a:pt x="819" y="359"/>
                    <a:pt x="819" y="359"/>
                    <a:pt x="819" y="359"/>
                  </a:cubicBezTo>
                  <a:cubicBezTo>
                    <a:pt x="820" y="358"/>
                    <a:pt x="819" y="357"/>
                    <a:pt x="819" y="356"/>
                  </a:cubicBezTo>
                  <a:cubicBezTo>
                    <a:pt x="810" y="343"/>
                    <a:pt x="810" y="343"/>
                    <a:pt x="810" y="343"/>
                  </a:cubicBezTo>
                  <a:cubicBezTo>
                    <a:pt x="809" y="342"/>
                    <a:pt x="809" y="341"/>
                    <a:pt x="808" y="341"/>
                  </a:cubicBezTo>
                  <a:cubicBezTo>
                    <a:pt x="783" y="330"/>
                    <a:pt x="783" y="330"/>
                    <a:pt x="783" y="330"/>
                  </a:cubicBezTo>
                  <a:cubicBezTo>
                    <a:pt x="782" y="330"/>
                    <a:pt x="781" y="329"/>
                    <a:pt x="780" y="328"/>
                  </a:cubicBezTo>
                  <a:cubicBezTo>
                    <a:pt x="769" y="307"/>
                    <a:pt x="769" y="307"/>
                    <a:pt x="769" y="307"/>
                  </a:cubicBezTo>
                  <a:cubicBezTo>
                    <a:pt x="768" y="306"/>
                    <a:pt x="767" y="305"/>
                    <a:pt x="766" y="305"/>
                  </a:cubicBezTo>
                  <a:cubicBezTo>
                    <a:pt x="727" y="290"/>
                    <a:pt x="727" y="290"/>
                    <a:pt x="727" y="290"/>
                  </a:cubicBezTo>
                  <a:cubicBezTo>
                    <a:pt x="726" y="289"/>
                    <a:pt x="724" y="288"/>
                    <a:pt x="724" y="286"/>
                  </a:cubicBezTo>
                  <a:cubicBezTo>
                    <a:pt x="712" y="211"/>
                    <a:pt x="712" y="211"/>
                    <a:pt x="712" y="211"/>
                  </a:cubicBezTo>
                  <a:cubicBezTo>
                    <a:pt x="711" y="210"/>
                    <a:pt x="711" y="210"/>
                    <a:pt x="711" y="209"/>
                  </a:cubicBezTo>
                  <a:cubicBezTo>
                    <a:pt x="687" y="160"/>
                    <a:pt x="687" y="160"/>
                    <a:pt x="687" y="160"/>
                  </a:cubicBezTo>
                  <a:cubicBezTo>
                    <a:pt x="686" y="159"/>
                    <a:pt x="686" y="159"/>
                    <a:pt x="686" y="159"/>
                  </a:cubicBezTo>
                  <a:cubicBezTo>
                    <a:pt x="628" y="88"/>
                    <a:pt x="628" y="88"/>
                    <a:pt x="628" y="88"/>
                  </a:cubicBezTo>
                  <a:cubicBezTo>
                    <a:pt x="627" y="88"/>
                    <a:pt x="627" y="88"/>
                    <a:pt x="627" y="87"/>
                  </a:cubicBezTo>
                  <a:cubicBezTo>
                    <a:pt x="575" y="4"/>
                    <a:pt x="575" y="4"/>
                    <a:pt x="575" y="4"/>
                  </a:cubicBezTo>
                  <a:cubicBezTo>
                    <a:pt x="574" y="4"/>
                    <a:pt x="574" y="4"/>
                    <a:pt x="573" y="3"/>
                  </a:cubicBezTo>
                  <a:cubicBezTo>
                    <a:pt x="569" y="0"/>
                    <a:pt x="569" y="0"/>
                    <a:pt x="569" y="0"/>
                  </a:cubicBezTo>
                  <a:cubicBezTo>
                    <a:pt x="565" y="22"/>
                    <a:pt x="565" y="22"/>
                    <a:pt x="565" y="22"/>
                  </a:cubicBezTo>
                  <a:cubicBezTo>
                    <a:pt x="565" y="22"/>
                    <a:pt x="565" y="22"/>
                    <a:pt x="565" y="22"/>
                  </a:cubicBezTo>
                  <a:cubicBezTo>
                    <a:pt x="548" y="93"/>
                    <a:pt x="548" y="93"/>
                    <a:pt x="548" y="93"/>
                  </a:cubicBezTo>
                  <a:cubicBezTo>
                    <a:pt x="548" y="93"/>
                    <a:pt x="547" y="94"/>
                    <a:pt x="547" y="94"/>
                  </a:cubicBezTo>
                  <a:cubicBezTo>
                    <a:pt x="516" y="151"/>
                    <a:pt x="516" y="151"/>
                    <a:pt x="516" y="151"/>
                  </a:cubicBezTo>
                  <a:cubicBezTo>
                    <a:pt x="516" y="152"/>
                    <a:pt x="516" y="153"/>
                    <a:pt x="516" y="154"/>
                  </a:cubicBezTo>
                  <a:cubicBezTo>
                    <a:pt x="515" y="165"/>
                    <a:pt x="515" y="165"/>
                    <a:pt x="515" y="165"/>
                  </a:cubicBezTo>
                  <a:cubicBezTo>
                    <a:pt x="515" y="166"/>
                    <a:pt x="516" y="168"/>
                    <a:pt x="517" y="169"/>
                  </a:cubicBezTo>
                  <a:cubicBezTo>
                    <a:pt x="524" y="176"/>
                    <a:pt x="524" y="176"/>
                    <a:pt x="524" y="176"/>
                  </a:cubicBezTo>
                  <a:cubicBezTo>
                    <a:pt x="527" y="179"/>
                    <a:pt x="527" y="183"/>
                    <a:pt x="524" y="186"/>
                  </a:cubicBezTo>
                  <a:cubicBezTo>
                    <a:pt x="495" y="214"/>
                    <a:pt x="495" y="214"/>
                    <a:pt x="495" y="214"/>
                  </a:cubicBezTo>
                  <a:cubicBezTo>
                    <a:pt x="449" y="254"/>
                    <a:pt x="449" y="254"/>
                    <a:pt x="449" y="254"/>
                  </a:cubicBezTo>
                  <a:cubicBezTo>
                    <a:pt x="421" y="279"/>
                    <a:pt x="421" y="279"/>
                    <a:pt x="421" y="279"/>
                  </a:cubicBezTo>
                  <a:cubicBezTo>
                    <a:pt x="421" y="280"/>
                    <a:pt x="420" y="280"/>
                    <a:pt x="420" y="281"/>
                  </a:cubicBezTo>
                  <a:cubicBezTo>
                    <a:pt x="397" y="321"/>
                    <a:pt x="397" y="321"/>
                    <a:pt x="397" y="321"/>
                  </a:cubicBezTo>
                  <a:cubicBezTo>
                    <a:pt x="396" y="322"/>
                    <a:pt x="394" y="323"/>
                    <a:pt x="392" y="324"/>
                  </a:cubicBezTo>
                  <a:cubicBezTo>
                    <a:pt x="368" y="328"/>
                    <a:pt x="368" y="328"/>
                    <a:pt x="368" y="328"/>
                  </a:cubicBezTo>
                  <a:cubicBezTo>
                    <a:pt x="367" y="328"/>
                    <a:pt x="366" y="329"/>
                    <a:pt x="365" y="330"/>
                  </a:cubicBezTo>
                  <a:cubicBezTo>
                    <a:pt x="342" y="352"/>
                    <a:pt x="342" y="352"/>
                    <a:pt x="342" y="352"/>
                  </a:cubicBezTo>
                  <a:cubicBezTo>
                    <a:pt x="341" y="353"/>
                    <a:pt x="339" y="354"/>
                    <a:pt x="337" y="353"/>
                  </a:cubicBezTo>
                  <a:cubicBezTo>
                    <a:pt x="282" y="348"/>
                    <a:pt x="282" y="348"/>
                    <a:pt x="282" y="348"/>
                  </a:cubicBezTo>
                  <a:cubicBezTo>
                    <a:pt x="279" y="348"/>
                    <a:pt x="277" y="346"/>
                    <a:pt x="276" y="343"/>
                  </a:cubicBezTo>
                  <a:cubicBezTo>
                    <a:pt x="267" y="284"/>
                    <a:pt x="267" y="284"/>
                    <a:pt x="267" y="284"/>
                  </a:cubicBezTo>
                  <a:cubicBezTo>
                    <a:pt x="266" y="282"/>
                    <a:pt x="267" y="280"/>
                    <a:pt x="268" y="278"/>
                  </a:cubicBezTo>
                  <a:cubicBezTo>
                    <a:pt x="274" y="271"/>
                    <a:pt x="274" y="271"/>
                    <a:pt x="274" y="271"/>
                  </a:cubicBezTo>
                  <a:cubicBezTo>
                    <a:pt x="275" y="270"/>
                    <a:pt x="276" y="268"/>
                    <a:pt x="276" y="266"/>
                  </a:cubicBezTo>
                  <a:cubicBezTo>
                    <a:pt x="267" y="206"/>
                    <a:pt x="267" y="206"/>
                    <a:pt x="267" y="206"/>
                  </a:cubicBezTo>
                  <a:cubicBezTo>
                    <a:pt x="267" y="205"/>
                    <a:pt x="266" y="204"/>
                    <a:pt x="265" y="203"/>
                  </a:cubicBezTo>
                  <a:cubicBezTo>
                    <a:pt x="245" y="182"/>
                    <a:pt x="245" y="182"/>
                    <a:pt x="245" y="182"/>
                  </a:cubicBezTo>
                  <a:cubicBezTo>
                    <a:pt x="243" y="181"/>
                    <a:pt x="241" y="180"/>
                    <a:pt x="240" y="180"/>
                  </a:cubicBezTo>
                  <a:cubicBezTo>
                    <a:pt x="169" y="184"/>
                    <a:pt x="169" y="184"/>
                    <a:pt x="169" y="184"/>
                  </a:cubicBezTo>
                  <a:cubicBezTo>
                    <a:pt x="169" y="184"/>
                    <a:pt x="169" y="184"/>
                    <a:pt x="169" y="184"/>
                  </a:cubicBezTo>
                  <a:cubicBezTo>
                    <a:pt x="130" y="190"/>
                    <a:pt x="130" y="190"/>
                    <a:pt x="130" y="190"/>
                  </a:cubicBezTo>
                  <a:cubicBezTo>
                    <a:pt x="129" y="190"/>
                    <a:pt x="128" y="190"/>
                    <a:pt x="127" y="190"/>
                  </a:cubicBezTo>
                  <a:cubicBezTo>
                    <a:pt x="117" y="186"/>
                    <a:pt x="117" y="186"/>
                    <a:pt x="117" y="186"/>
                  </a:cubicBezTo>
                  <a:cubicBezTo>
                    <a:pt x="115" y="185"/>
                    <a:pt x="114" y="184"/>
                    <a:pt x="113" y="182"/>
                  </a:cubicBezTo>
                  <a:cubicBezTo>
                    <a:pt x="102" y="147"/>
                    <a:pt x="102" y="147"/>
                    <a:pt x="102" y="147"/>
                  </a:cubicBezTo>
                  <a:cubicBezTo>
                    <a:pt x="102" y="145"/>
                    <a:pt x="101" y="144"/>
                    <a:pt x="100" y="143"/>
                  </a:cubicBezTo>
                  <a:cubicBezTo>
                    <a:pt x="93" y="138"/>
                    <a:pt x="93" y="138"/>
                    <a:pt x="93" y="138"/>
                  </a:cubicBezTo>
                  <a:cubicBezTo>
                    <a:pt x="91" y="136"/>
                    <a:pt x="87" y="137"/>
                    <a:pt x="84" y="139"/>
                  </a:cubicBezTo>
                  <a:cubicBezTo>
                    <a:pt x="70" y="156"/>
                    <a:pt x="70" y="156"/>
                    <a:pt x="70" y="156"/>
                  </a:cubicBezTo>
                  <a:cubicBezTo>
                    <a:pt x="69" y="157"/>
                    <a:pt x="69" y="157"/>
                    <a:pt x="68" y="158"/>
                  </a:cubicBezTo>
                  <a:cubicBezTo>
                    <a:pt x="57" y="164"/>
                    <a:pt x="57" y="164"/>
                    <a:pt x="57" y="164"/>
                  </a:cubicBezTo>
                  <a:cubicBezTo>
                    <a:pt x="54" y="166"/>
                    <a:pt x="49" y="164"/>
                    <a:pt x="48" y="160"/>
                  </a:cubicBezTo>
                  <a:cubicBezTo>
                    <a:pt x="41" y="141"/>
                    <a:pt x="41" y="141"/>
                    <a:pt x="41" y="141"/>
                  </a:cubicBezTo>
                  <a:cubicBezTo>
                    <a:pt x="40" y="138"/>
                    <a:pt x="37" y="136"/>
                    <a:pt x="34" y="137"/>
                  </a:cubicBezTo>
                  <a:cubicBezTo>
                    <a:pt x="9" y="141"/>
                    <a:pt x="9" y="141"/>
                    <a:pt x="9" y="141"/>
                  </a:cubicBezTo>
                  <a:cubicBezTo>
                    <a:pt x="9" y="141"/>
                    <a:pt x="9" y="141"/>
                    <a:pt x="8" y="141"/>
                  </a:cubicBezTo>
                  <a:cubicBezTo>
                    <a:pt x="5" y="142"/>
                    <a:pt x="5" y="142"/>
                    <a:pt x="5" y="142"/>
                  </a:cubicBezTo>
                  <a:cubicBezTo>
                    <a:pt x="3" y="142"/>
                    <a:pt x="1" y="142"/>
                    <a:pt x="0" y="141"/>
                  </a:cubicBezTo>
                  <a:cubicBezTo>
                    <a:pt x="0" y="142"/>
                    <a:pt x="0" y="142"/>
                    <a:pt x="0" y="143"/>
                  </a:cubicBezTo>
                  <a:cubicBezTo>
                    <a:pt x="21" y="181"/>
                    <a:pt x="21" y="181"/>
                    <a:pt x="21" y="181"/>
                  </a:cubicBezTo>
                  <a:cubicBezTo>
                    <a:pt x="21" y="182"/>
                    <a:pt x="22" y="182"/>
                    <a:pt x="22" y="182"/>
                  </a:cubicBezTo>
                  <a:cubicBezTo>
                    <a:pt x="36" y="231"/>
                    <a:pt x="36" y="231"/>
                    <a:pt x="36" y="231"/>
                  </a:cubicBezTo>
                  <a:cubicBezTo>
                    <a:pt x="36" y="231"/>
                    <a:pt x="37" y="232"/>
                    <a:pt x="37" y="232"/>
                  </a:cubicBezTo>
                  <a:cubicBezTo>
                    <a:pt x="59" y="271"/>
                    <a:pt x="59" y="271"/>
                    <a:pt x="59" y="271"/>
                  </a:cubicBezTo>
                  <a:cubicBezTo>
                    <a:pt x="60" y="271"/>
                    <a:pt x="60" y="272"/>
                    <a:pt x="60" y="272"/>
                  </a:cubicBezTo>
                  <a:cubicBezTo>
                    <a:pt x="81" y="288"/>
                    <a:pt x="81" y="288"/>
                    <a:pt x="81" y="288"/>
                  </a:cubicBezTo>
                  <a:cubicBezTo>
                    <a:pt x="79" y="289"/>
                    <a:pt x="79" y="289"/>
                    <a:pt x="79" y="289"/>
                  </a:cubicBezTo>
                  <a:cubicBezTo>
                    <a:pt x="77" y="290"/>
                    <a:pt x="75" y="293"/>
                    <a:pt x="76" y="295"/>
                  </a:cubicBezTo>
                  <a:cubicBezTo>
                    <a:pt x="109" y="381"/>
                    <a:pt x="109" y="381"/>
                    <a:pt x="109" y="381"/>
                  </a:cubicBezTo>
                  <a:cubicBezTo>
                    <a:pt x="109" y="381"/>
                    <a:pt x="109" y="382"/>
                    <a:pt x="109" y="383"/>
                  </a:cubicBezTo>
                  <a:cubicBezTo>
                    <a:pt x="108" y="413"/>
                    <a:pt x="108" y="413"/>
                    <a:pt x="108" y="413"/>
                  </a:cubicBezTo>
                  <a:cubicBezTo>
                    <a:pt x="108" y="414"/>
                    <a:pt x="108" y="414"/>
                    <a:pt x="108" y="414"/>
                  </a:cubicBezTo>
                  <a:cubicBezTo>
                    <a:pt x="92" y="475"/>
                    <a:pt x="92" y="475"/>
                    <a:pt x="92" y="475"/>
                  </a:cubicBezTo>
                  <a:cubicBezTo>
                    <a:pt x="91" y="476"/>
                    <a:pt x="91" y="477"/>
                    <a:pt x="92" y="477"/>
                  </a:cubicBezTo>
                  <a:cubicBezTo>
                    <a:pt x="101" y="514"/>
                    <a:pt x="101" y="514"/>
                    <a:pt x="101" y="514"/>
                  </a:cubicBezTo>
                  <a:cubicBezTo>
                    <a:pt x="102" y="518"/>
                    <a:pt x="97" y="521"/>
                    <a:pt x="93" y="519"/>
                  </a:cubicBezTo>
                  <a:cubicBezTo>
                    <a:pt x="93" y="519"/>
                    <a:pt x="93" y="519"/>
                    <a:pt x="93" y="519"/>
                  </a:cubicBezTo>
                  <a:cubicBezTo>
                    <a:pt x="89" y="516"/>
                    <a:pt x="84" y="520"/>
                    <a:pt x="86" y="524"/>
                  </a:cubicBezTo>
                  <a:cubicBezTo>
                    <a:pt x="100" y="559"/>
                    <a:pt x="100" y="559"/>
                    <a:pt x="100" y="559"/>
                  </a:cubicBezTo>
                  <a:cubicBezTo>
                    <a:pt x="101" y="559"/>
                    <a:pt x="101" y="560"/>
                    <a:pt x="101" y="560"/>
                  </a:cubicBezTo>
                  <a:cubicBezTo>
                    <a:pt x="107" y="613"/>
                    <a:pt x="107" y="613"/>
                    <a:pt x="107" y="613"/>
                  </a:cubicBezTo>
                  <a:cubicBezTo>
                    <a:pt x="107" y="613"/>
                    <a:pt x="107" y="613"/>
                    <a:pt x="107" y="614"/>
                  </a:cubicBezTo>
                  <a:cubicBezTo>
                    <a:pt x="108" y="677"/>
                    <a:pt x="108" y="677"/>
                    <a:pt x="108" y="677"/>
                  </a:cubicBezTo>
                  <a:cubicBezTo>
                    <a:pt x="108" y="678"/>
                    <a:pt x="108" y="679"/>
                    <a:pt x="109" y="680"/>
                  </a:cubicBezTo>
                  <a:cubicBezTo>
                    <a:pt x="165" y="752"/>
                    <a:pt x="165" y="752"/>
                    <a:pt x="165" y="752"/>
                  </a:cubicBezTo>
                  <a:cubicBezTo>
                    <a:pt x="202" y="800"/>
                    <a:pt x="202" y="800"/>
                    <a:pt x="202" y="800"/>
                  </a:cubicBezTo>
                  <a:cubicBezTo>
                    <a:pt x="202" y="800"/>
                    <a:pt x="203" y="801"/>
                    <a:pt x="203" y="802"/>
                  </a:cubicBezTo>
                  <a:cubicBezTo>
                    <a:pt x="204" y="821"/>
                    <a:pt x="204" y="821"/>
                    <a:pt x="204" y="821"/>
                  </a:cubicBezTo>
                  <a:cubicBezTo>
                    <a:pt x="204" y="822"/>
                    <a:pt x="204" y="824"/>
                    <a:pt x="205" y="824"/>
                  </a:cubicBezTo>
                  <a:cubicBezTo>
                    <a:pt x="266" y="876"/>
                    <a:pt x="266" y="876"/>
                    <a:pt x="266" y="876"/>
                  </a:cubicBezTo>
                  <a:cubicBezTo>
                    <a:pt x="265" y="872"/>
                    <a:pt x="265" y="872"/>
                    <a:pt x="265" y="872"/>
                  </a:cubicBezTo>
                  <a:cubicBezTo>
                    <a:pt x="264" y="869"/>
                    <a:pt x="268" y="866"/>
                    <a:pt x="271" y="867"/>
                  </a:cubicBezTo>
                  <a:cubicBezTo>
                    <a:pt x="275" y="868"/>
                    <a:pt x="275" y="868"/>
                    <a:pt x="275" y="868"/>
                  </a:cubicBezTo>
                  <a:cubicBezTo>
                    <a:pt x="277" y="869"/>
                    <a:pt x="279" y="871"/>
                    <a:pt x="278" y="874"/>
                  </a:cubicBezTo>
                  <a:cubicBezTo>
                    <a:pt x="276" y="881"/>
                    <a:pt x="276" y="881"/>
                    <a:pt x="276" y="881"/>
                  </a:cubicBezTo>
                  <a:cubicBezTo>
                    <a:pt x="276" y="882"/>
                    <a:pt x="276" y="884"/>
                    <a:pt x="278" y="885"/>
                  </a:cubicBezTo>
                  <a:cubicBezTo>
                    <a:pt x="292" y="899"/>
                    <a:pt x="292" y="899"/>
                    <a:pt x="292" y="899"/>
                  </a:cubicBezTo>
                  <a:cubicBezTo>
                    <a:pt x="294" y="900"/>
                    <a:pt x="295" y="900"/>
                    <a:pt x="297" y="900"/>
                  </a:cubicBezTo>
                  <a:cubicBezTo>
                    <a:pt x="309" y="896"/>
                    <a:pt x="309" y="896"/>
                    <a:pt x="309" y="896"/>
                  </a:cubicBezTo>
                  <a:cubicBezTo>
                    <a:pt x="307" y="892"/>
                    <a:pt x="307" y="892"/>
                    <a:pt x="307" y="892"/>
                  </a:cubicBezTo>
                  <a:cubicBezTo>
                    <a:pt x="306" y="892"/>
                    <a:pt x="306" y="891"/>
                    <a:pt x="305" y="891"/>
                  </a:cubicBezTo>
                  <a:cubicBezTo>
                    <a:pt x="297" y="887"/>
                    <a:pt x="297" y="887"/>
                    <a:pt x="297" y="887"/>
                  </a:cubicBezTo>
                  <a:cubicBezTo>
                    <a:pt x="296" y="887"/>
                    <a:pt x="296" y="887"/>
                    <a:pt x="295" y="887"/>
                  </a:cubicBezTo>
                  <a:cubicBezTo>
                    <a:pt x="292" y="886"/>
                    <a:pt x="286" y="886"/>
                    <a:pt x="284" y="886"/>
                  </a:cubicBezTo>
                  <a:cubicBezTo>
                    <a:pt x="283" y="886"/>
                    <a:pt x="284" y="881"/>
                    <a:pt x="285" y="878"/>
                  </a:cubicBezTo>
                  <a:cubicBezTo>
                    <a:pt x="286" y="876"/>
                    <a:pt x="289" y="875"/>
                    <a:pt x="291" y="875"/>
                  </a:cubicBezTo>
                  <a:cubicBezTo>
                    <a:pt x="320" y="885"/>
                    <a:pt x="320" y="885"/>
                    <a:pt x="320" y="885"/>
                  </a:cubicBezTo>
                  <a:cubicBezTo>
                    <a:pt x="321" y="885"/>
                    <a:pt x="322" y="885"/>
                    <a:pt x="322" y="886"/>
                  </a:cubicBezTo>
                  <a:cubicBezTo>
                    <a:pt x="339" y="902"/>
                    <a:pt x="339" y="902"/>
                    <a:pt x="339" y="902"/>
                  </a:cubicBezTo>
                  <a:cubicBezTo>
                    <a:pt x="339" y="902"/>
                    <a:pt x="339" y="902"/>
                    <a:pt x="339" y="902"/>
                  </a:cubicBezTo>
                  <a:cubicBezTo>
                    <a:pt x="365" y="931"/>
                    <a:pt x="365" y="931"/>
                    <a:pt x="365" y="931"/>
                  </a:cubicBezTo>
                  <a:cubicBezTo>
                    <a:pt x="365" y="931"/>
                    <a:pt x="366" y="931"/>
                    <a:pt x="366" y="932"/>
                  </a:cubicBezTo>
                  <a:cubicBezTo>
                    <a:pt x="395" y="947"/>
                    <a:pt x="395" y="947"/>
                    <a:pt x="395" y="947"/>
                  </a:cubicBezTo>
                  <a:cubicBezTo>
                    <a:pt x="396" y="948"/>
                    <a:pt x="397" y="949"/>
                    <a:pt x="397" y="951"/>
                  </a:cubicBezTo>
                  <a:cubicBezTo>
                    <a:pt x="401" y="975"/>
                    <a:pt x="401" y="975"/>
                    <a:pt x="401" y="975"/>
                  </a:cubicBezTo>
                  <a:cubicBezTo>
                    <a:pt x="402" y="976"/>
                    <a:pt x="402" y="977"/>
                    <a:pt x="403" y="978"/>
                  </a:cubicBezTo>
                  <a:cubicBezTo>
                    <a:pt x="413" y="985"/>
                    <a:pt x="413" y="985"/>
                    <a:pt x="413" y="985"/>
                  </a:cubicBezTo>
                  <a:cubicBezTo>
                    <a:pt x="414" y="986"/>
                    <a:pt x="416" y="986"/>
                    <a:pt x="417" y="986"/>
                  </a:cubicBezTo>
                  <a:cubicBezTo>
                    <a:pt x="428" y="983"/>
                    <a:pt x="428" y="983"/>
                    <a:pt x="428" y="983"/>
                  </a:cubicBezTo>
                  <a:cubicBezTo>
                    <a:pt x="430" y="983"/>
                    <a:pt x="433" y="984"/>
                    <a:pt x="433" y="986"/>
                  </a:cubicBezTo>
                  <a:cubicBezTo>
                    <a:pt x="443" y="1016"/>
                    <a:pt x="443" y="1016"/>
                    <a:pt x="443" y="1016"/>
                  </a:cubicBezTo>
                  <a:cubicBezTo>
                    <a:pt x="444" y="1017"/>
                    <a:pt x="444" y="1017"/>
                    <a:pt x="444" y="1018"/>
                  </a:cubicBezTo>
                  <a:cubicBezTo>
                    <a:pt x="465" y="1042"/>
                    <a:pt x="465" y="1042"/>
                    <a:pt x="465" y="1042"/>
                  </a:cubicBezTo>
                  <a:cubicBezTo>
                    <a:pt x="465" y="1042"/>
                    <a:pt x="465" y="1043"/>
                    <a:pt x="465" y="1043"/>
                  </a:cubicBezTo>
                  <a:cubicBezTo>
                    <a:pt x="478" y="1070"/>
                    <a:pt x="478" y="1070"/>
                    <a:pt x="478" y="1070"/>
                  </a:cubicBezTo>
                  <a:cubicBezTo>
                    <a:pt x="478" y="1070"/>
                    <a:pt x="478" y="1070"/>
                    <a:pt x="478" y="1070"/>
                  </a:cubicBezTo>
                  <a:cubicBezTo>
                    <a:pt x="500" y="1102"/>
                    <a:pt x="500" y="1102"/>
                    <a:pt x="500" y="1102"/>
                  </a:cubicBezTo>
                  <a:cubicBezTo>
                    <a:pt x="500" y="1103"/>
                    <a:pt x="500" y="1104"/>
                    <a:pt x="500" y="1105"/>
                  </a:cubicBezTo>
                  <a:cubicBezTo>
                    <a:pt x="499" y="1116"/>
                    <a:pt x="499" y="1116"/>
                    <a:pt x="499" y="1116"/>
                  </a:cubicBezTo>
                  <a:cubicBezTo>
                    <a:pt x="499" y="1117"/>
                    <a:pt x="499" y="1118"/>
                    <a:pt x="500" y="1119"/>
                  </a:cubicBezTo>
                  <a:cubicBezTo>
                    <a:pt x="511" y="1141"/>
                    <a:pt x="511" y="1141"/>
                    <a:pt x="511" y="1141"/>
                  </a:cubicBezTo>
                  <a:cubicBezTo>
                    <a:pt x="511" y="1142"/>
                    <a:pt x="511" y="1142"/>
                    <a:pt x="511" y="1143"/>
                  </a:cubicBezTo>
                  <a:cubicBezTo>
                    <a:pt x="511" y="1166"/>
                    <a:pt x="511" y="1166"/>
                    <a:pt x="511" y="1166"/>
                  </a:cubicBezTo>
                  <a:cubicBezTo>
                    <a:pt x="511" y="1167"/>
                    <a:pt x="512" y="1168"/>
                    <a:pt x="512" y="1168"/>
                  </a:cubicBezTo>
                  <a:cubicBezTo>
                    <a:pt x="532" y="1196"/>
                    <a:pt x="532" y="1196"/>
                    <a:pt x="532" y="1196"/>
                  </a:cubicBezTo>
                  <a:cubicBezTo>
                    <a:pt x="533" y="1197"/>
                    <a:pt x="533" y="1199"/>
                    <a:pt x="532" y="1201"/>
                  </a:cubicBezTo>
                  <a:cubicBezTo>
                    <a:pt x="521" y="1222"/>
                    <a:pt x="521" y="1222"/>
                    <a:pt x="521" y="1222"/>
                  </a:cubicBezTo>
                  <a:cubicBezTo>
                    <a:pt x="520" y="1224"/>
                    <a:pt x="520" y="1227"/>
                    <a:pt x="522" y="1228"/>
                  </a:cubicBezTo>
                  <a:cubicBezTo>
                    <a:pt x="528" y="1232"/>
                    <a:pt x="538" y="1240"/>
                    <a:pt x="540" y="1240"/>
                  </a:cubicBezTo>
                  <a:cubicBezTo>
                    <a:pt x="542" y="1240"/>
                    <a:pt x="554" y="1249"/>
                    <a:pt x="558" y="1252"/>
                  </a:cubicBezTo>
                  <a:cubicBezTo>
                    <a:pt x="559" y="1252"/>
                    <a:pt x="559" y="1253"/>
                    <a:pt x="560" y="1254"/>
                  </a:cubicBezTo>
                  <a:cubicBezTo>
                    <a:pt x="584" y="1327"/>
                    <a:pt x="584" y="1327"/>
                    <a:pt x="584" y="1327"/>
                  </a:cubicBezTo>
                  <a:cubicBezTo>
                    <a:pt x="584" y="1329"/>
                    <a:pt x="587" y="1331"/>
                    <a:pt x="589" y="1330"/>
                  </a:cubicBezTo>
                  <a:cubicBezTo>
                    <a:pt x="635" y="1319"/>
                    <a:pt x="635" y="1319"/>
                    <a:pt x="635" y="1319"/>
                  </a:cubicBezTo>
                  <a:cubicBezTo>
                    <a:pt x="636" y="1319"/>
                    <a:pt x="638" y="1318"/>
                    <a:pt x="638" y="1316"/>
                  </a:cubicBezTo>
                  <a:cubicBezTo>
                    <a:pt x="658" y="1265"/>
                    <a:pt x="658" y="1265"/>
                    <a:pt x="658" y="1265"/>
                  </a:cubicBezTo>
                  <a:cubicBezTo>
                    <a:pt x="658" y="1264"/>
                    <a:pt x="658" y="1264"/>
                    <a:pt x="658" y="1263"/>
                  </a:cubicBezTo>
                  <a:cubicBezTo>
                    <a:pt x="659" y="1213"/>
                    <a:pt x="659" y="1213"/>
                    <a:pt x="659" y="1213"/>
                  </a:cubicBezTo>
                  <a:cubicBezTo>
                    <a:pt x="659" y="1213"/>
                    <a:pt x="658" y="1212"/>
                    <a:pt x="658" y="1211"/>
                  </a:cubicBezTo>
                  <a:cubicBezTo>
                    <a:pt x="649" y="1195"/>
                    <a:pt x="649" y="1195"/>
                    <a:pt x="649" y="1195"/>
                  </a:cubicBezTo>
                  <a:cubicBezTo>
                    <a:pt x="648" y="1194"/>
                    <a:pt x="647" y="1193"/>
                    <a:pt x="645" y="1193"/>
                  </a:cubicBezTo>
                  <a:cubicBezTo>
                    <a:pt x="605" y="1184"/>
                    <a:pt x="605" y="1184"/>
                    <a:pt x="605" y="1184"/>
                  </a:cubicBezTo>
                  <a:cubicBezTo>
                    <a:pt x="604" y="1184"/>
                    <a:pt x="603" y="1183"/>
                    <a:pt x="602" y="1183"/>
                  </a:cubicBezTo>
                  <a:cubicBezTo>
                    <a:pt x="579" y="1160"/>
                    <a:pt x="579" y="1160"/>
                    <a:pt x="579" y="1160"/>
                  </a:cubicBezTo>
                  <a:cubicBezTo>
                    <a:pt x="578" y="1159"/>
                    <a:pt x="577" y="1157"/>
                    <a:pt x="577" y="1156"/>
                  </a:cubicBezTo>
                  <a:cubicBezTo>
                    <a:pt x="579" y="1116"/>
                    <a:pt x="579" y="1116"/>
                    <a:pt x="579" y="1116"/>
                  </a:cubicBezTo>
                  <a:cubicBezTo>
                    <a:pt x="579" y="1115"/>
                    <a:pt x="580" y="1114"/>
                    <a:pt x="580" y="1114"/>
                  </a:cubicBezTo>
                  <a:cubicBezTo>
                    <a:pt x="612" y="1067"/>
                    <a:pt x="612" y="1067"/>
                    <a:pt x="612" y="1067"/>
                  </a:cubicBezTo>
                  <a:cubicBezTo>
                    <a:pt x="612" y="1067"/>
                    <a:pt x="612" y="1067"/>
                    <a:pt x="612" y="1067"/>
                  </a:cubicBezTo>
                  <a:cubicBezTo>
                    <a:pt x="657" y="1013"/>
                    <a:pt x="657" y="1013"/>
                    <a:pt x="657" y="1013"/>
                  </a:cubicBezTo>
                  <a:cubicBezTo>
                    <a:pt x="658" y="1012"/>
                    <a:pt x="658" y="1010"/>
                    <a:pt x="658" y="1009"/>
                  </a:cubicBezTo>
                  <a:cubicBezTo>
                    <a:pt x="652" y="988"/>
                    <a:pt x="652" y="988"/>
                    <a:pt x="652" y="988"/>
                  </a:cubicBezTo>
                  <a:cubicBezTo>
                    <a:pt x="651" y="987"/>
                    <a:pt x="651" y="986"/>
                    <a:pt x="651" y="986"/>
                  </a:cubicBezTo>
                  <a:cubicBezTo>
                    <a:pt x="637" y="971"/>
                    <a:pt x="637" y="971"/>
                    <a:pt x="637" y="971"/>
                  </a:cubicBezTo>
                  <a:cubicBezTo>
                    <a:pt x="636" y="971"/>
                    <a:pt x="635" y="970"/>
                    <a:pt x="634" y="970"/>
                  </a:cubicBezTo>
                  <a:cubicBezTo>
                    <a:pt x="605" y="964"/>
                    <a:pt x="605" y="964"/>
                    <a:pt x="605" y="964"/>
                  </a:cubicBezTo>
                  <a:cubicBezTo>
                    <a:pt x="603" y="964"/>
                    <a:pt x="602" y="964"/>
                    <a:pt x="601" y="965"/>
                  </a:cubicBezTo>
                  <a:cubicBezTo>
                    <a:pt x="585" y="978"/>
                    <a:pt x="585" y="978"/>
                    <a:pt x="585" y="978"/>
                  </a:cubicBezTo>
                  <a:cubicBezTo>
                    <a:pt x="584" y="978"/>
                    <a:pt x="584" y="980"/>
                    <a:pt x="584" y="981"/>
                  </a:cubicBezTo>
                  <a:cubicBezTo>
                    <a:pt x="583" y="1006"/>
                    <a:pt x="583" y="1006"/>
                    <a:pt x="583" y="1006"/>
                  </a:cubicBezTo>
                  <a:cubicBezTo>
                    <a:pt x="583" y="1007"/>
                    <a:pt x="582" y="1008"/>
                    <a:pt x="581" y="1009"/>
                  </a:cubicBezTo>
                  <a:cubicBezTo>
                    <a:pt x="564" y="1029"/>
                    <a:pt x="564" y="1029"/>
                    <a:pt x="564" y="1029"/>
                  </a:cubicBezTo>
                  <a:cubicBezTo>
                    <a:pt x="564" y="1029"/>
                    <a:pt x="563" y="1029"/>
                    <a:pt x="563" y="1030"/>
                  </a:cubicBezTo>
                  <a:cubicBezTo>
                    <a:pt x="532" y="1046"/>
                    <a:pt x="532" y="1046"/>
                    <a:pt x="532" y="1046"/>
                  </a:cubicBezTo>
                  <a:cubicBezTo>
                    <a:pt x="529" y="1048"/>
                    <a:pt x="526" y="1047"/>
                    <a:pt x="525" y="1044"/>
                  </a:cubicBezTo>
                  <a:cubicBezTo>
                    <a:pt x="477" y="940"/>
                    <a:pt x="477" y="940"/>
                    <a:pt x="477" y="940"/>
                  </a:cubicBezTo>
                  <a:cubicBezTo>
                    <a:pt x="476" y="940"/>
                    <a:pt x="476" y="940"/>
                    <a:pt x="476" y="940"/>
                  </a:cubicBezTo>
                  <a:cubicBezTo>
                    <a:pt x="431" y="859"/>
                    <a:pt x="431" y="859"/>
                    <a:pt x="431" y="859"/>
                  </a:cubicBezTo>
                  <a:cubicBezTo>
                    <a:pt x="430" y="858"/>
                    <a:pt x="430" y="856"/>
                    <a:pt x="430" y="855"/>
                  </a:cubicBezTo>
                  <a:cubicBezTo>
                    <a:pt x="440" y="830"/>
                    <a:pt x="440" y="830"/>
                    <a:pt x="440" y="830"/>
                  </a:cubicBezTo>
                  <a:cubicBezTo>
                    <a:pt x="440" y="830"/>
                    <a:pt x="440" y="829"/>
                    <a:pt x="441" y="829"/>
                  </a:cubicBezTo>
                  <a:cubicBezTo>
                    <a:pt x="497" y="774"/>
                    <a:pt x="497" y="774"/>
                    <a:pt x="497" y="774"/>
                  </a:cubicBezTo>
                  <a:cubicBezTo>
                    <a:pt x="498" y="773"/>
                    <a:pt x="498" y="773"/>
                    <a:pt x="499" y="772"/>
                  </a:cubicBezTo>
                  <a:cubicBezTo>
                    <a:pt x="511" y="735"/>
                    <a:pt x="511" y="735"/>
                    <a:pt x="511" y="735"/>
                  </a:cubicBezTo>
                  <a:cubicBezTo>
                    <a:pt x="512" y="732"/>
                    <a:pt x="517" y="731"/>
                    <a:pt x="519" y="734"/>
                  </a:cubicBezTo>
                  <a:cubicBezTo>
                    <a:pt x="541" y="760"/>
                    <a:pt x="541" y="760"/>
                    <a:pt x="541" y="760"/>
                  </a:cubicBezTo>
                  <a:cubicBezTo>
                    <a:pt x="542" y="761"/>
                    <a:pt x="544" y="762"/>
                    <a:pt x="545" y="762"/>
                  </a:cubicBezTo>
                  <a:cubicBezTo>
                    <a:pt x="586" y="758"/>
                    <a:pt x="586" y="758"/>
                    <a:pt x="586" y="758"/>
                  </a:cubicBezTo>
                  <a:cubicBezTo>
                    <a:pt x="587" y="758"/>
                    <a:pt x="588" y="758"/>
                    <a:pt x="588" y="758"/>
                  </a:cubicBezTo>
                  <a:cubicBezTo>
                    <a:pt x="628" y="736"/>
                    <a:pt x="628" y="736"/>
                    <a:pt x="628" y="736"/>
                  </a:cubicBezTo>
                  <a:cubicBezTo>
                    <a:pt x="629" y="735"/>
                    <a:pt x="629" y="735"/>
                    <a:pt x="630" y="735"/>
                  </a:cubicBezTo>
                  <a:cubicBezTo>
                    <a:pt x="641" y="733"/>
                    <a:pt x="641" y="733"/>
                    <a:pt x="641" y="733"/>
                  </a:cubicBezTo>
                  <a:cubicBezTo>
                    <a:pt x="644" y="732"/>
                    <a:pt x="646" y="734"/>
                    <a:pt x="647" y="737"/>
                  </a:cubicBezTo>
                  <a:cubicBezTo>
                    <a:pt x="649" y="749"/>
                    <a:pt x="649" y="749"/>
                    <a:pt x="649" y="749"/>
                  </a:cubicBezTo>
                  <a:cubicBezTo>
                    <a:pt x="649" y="752"/>
                    <a:pt x="651" y="753"/>
                    <a:pt x="653" y="753"/>
                  </a:cubicBezTo>
                  <a:cubicBezTo>
                    <a:pt x="692" y="753"/>
                    <a:pt x="692" y="753"/>
                    <a:pt x="692" y="753"/>
                  </a:cubicBezTo>
                  <a:cubicBezTo>
                    <a:pt x="693" y="753"/>
                    <a:pt x="695" y="752"/>
                    <a:pt x="696" y="751"/>
                  </a:cubicBezTo>
                  <a:cubicBezTo>
                    <a:pt x="730" y="691"/>
                    <a:pt x="730" y="691"/>
                    <a:pt x="730" y="691"/>
                  </a:cubicBezTo>
                  <a:cubicBezTo>
                    <a:pt x="731" y="691"/>
                    <a:pt x="731" y="690"/>
                    <a:pt x="732" y="690"/>
                  </a:cubicBezTo>
                  <a:cubicBezTo>
                    <a:pt x="763" y="665"/>
                    <a:pt x="763" y="665"/>
                    <a:pt x="763" y="665"/>
                  </a:cubicBezTo>
                  <a:cubicBezTo>
                    <a:pt x="764" y="665"/>
                    <a:pt x="764" y="665"/>
                    <a:pt x="764" y="665"/>
                  </a:cubicBezTo>
                  <a:cubicBezTo>
                    <a:pt x="833" y="630"/>
                    <a:pt x="833" y="630"/>
                    <a:pt x="833" y="630"/>
                  </a:cubicBezTo>
                  <a:cubicBezTo>
                    <a:pt x="833" y="630"/>
                    <a:pt x="833" y="630"/>
                    <a:pt x="834" y="629"/>
                  </a:cubicBezTo>
                  <a:cubicBezTo>
                    <a:pt x="862" y="611"/>
                    <a:pt x="862" y="611"/>
                    <a:pt x="862" y="611"/>
                  </a:cubicBezTo>
                  <a:cubicBezTo>
                    <a:pt x="865" y="610"/>
                    <a:pt x="865" y="606"/>
                    <a:pt x="862" y="6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0"/>
            <p:cNvSpPr>
              <a:spLocks/>
            </p:cNvSpPr>
            <p:nvPr/>
          </p:nvSpPr>
          <p:spPr bwMode="auto">
            <a:xfrm>
              <a:off x="3979863" y="3328988"/>
              <a:ext cx="165100" cy="234950"/>
            </a:xfrm>
            <a:custGeom>
              <a:avLst/>
              <a:gdLst>
                <a:gd name="T0" fmla="*/ 219 w 223"/>
                <a:gd name="T1" fmla="*/ 18 h 317"/>
                <a:gd name="T2" fmla="*/ 217 w 223"/>
                <a:gd name="T3" fmla="*/ 6 h 317"/>
                <a:gd name="T4" fmla="*/ 211 w 223"/>
                <a:gd name="T5" fmla="*/ 2 h 317"/>
                <a:gd name="T6" fmla="*/ 200 w 223"/>
                <a:gd name="T7" fmla="*/ 4 h 317"/>
                <a:gd name="T8" fmla="*/ 198 w 223"/>
                <a:gd name="T9" fmla="*/ 5 h 317"/>
                <a:gd name="T10" fmla="*/ 158 w 223"/>
                <a:gd name="T11" fmla="*/ 27 h 317"/>
                <a:gd name="T12" fmla="*/ 156 w 223"/>
                <a:gd name="T13" fmla="*/ 27 h 317"/>
                <a:gd name="T14" fmla="*/ 115 w 223"/>
                <a:gd name="T15" fmla="*/ 31 h 317"/>
                <a:gd name="T16" fmla="*/ 111 w 223"/>
                <a:gd name="T17" fmla="*/ 29 h 317"/>
                <a:gd name="T18" fmla="*/ 89 w 223"/>
                <a:gd name="T19" fmla="*/ 3 h 317"/>
                <a:gd name="T20" fmla="*/ 81 w 223"/>
                <a:gd name="T21" fmla="*/ 4 h 317"/>
                <a:gd name="T22" fmla="*/ 69 w 223"/>
                <a:gd name="T23" fmla="*/ 41 h 317"/>
                <a:gd name="T24" fmla="*/ 67 w 223"/>
                <a:gd name="T25" fmla="*/ 43 h 317"/>
                <a:gd name="T26" fmla="*/ 11 w 223"/>
                <a:gd name="T27" fmla="*/ 98 h 317"/>
                <a:gd name="T28" fmla="*/ 10 w 223"/>
                <a:gd name="T29" fmla="*/ 99 h 317"/>
                <a:gd name="T30" fmla="*/ 0 w 223"/>
                <a:gd name="T31" fmla="*/ 124 h 317"/>
                <a:gd name="T32" fmla="*/ 1 w 223"/>
                <a:gd name="T33" fmla="*/ 128 h 317"/>
                <a:gd name="T34" fmla="*/ 46 w 223"/>
                <a:gd name="T35" fmla="*/ 209 h 317"/>
                <a:gd name="T36" fmla="*/ 47 w 223"/>
                <a:gd name="T37" fmla="*/ 209 h 317"/>
                <a:gd name="T38" fmla="*/ 95 w 223"/>
                <a:gd name="T39" fmla="*/ 313 h 317"/>
                <a:gd name="T40" fmla="*/ 102 w 223"/>
                <a:gd name="T41" fmla="*/ 315 h 317"/>
                <a:gd name="T42" fmla="*/ 133 w 223"/>
                <a:gd name="T43" fmla="*/ 299 h 317"/>
                <a:gd name="T44" fmla="*/ 134 w 223"/>
                <a:gd name="T45" fmla="*/ 298 h 317"/>
                <a:gd name="T46" fmla="*/ 151 w 223"/>
                <a:gd name="T47" fmla="*/ 278 h 317"/>
                <a:gd name="T48" fmla="*/ 153 w 223"/>
                <a:gd name="T49" fmla="*/ 275 h 317"/>
                <a:gd name="T50" fmla="*/ 154 w 223"/>
                <a:gd name="T51" fmla="*/ 250 h 317"/>
                <a:gd name="T52" fmla="*/ 155 w 223"/>
                <a:gd name="T53" fmla="*/ 247 h 317"/>
                <a:gd name="T54" fmla="*/ 171 w 223"/>
                <a:gd name="T55" fmla="*/ 234 h 317"/>
                <a:gd name="T56" fmla="*/ 175 w 223"/>
                <a:gd name="T57" fmla="*/ 233 h 317"/>
                <a:gd name="T58" fmla="*/ 189 w 223"/>
                <a:gd name="T59" fmla="*/ 236 h 317"/>
                <a:gd name="T60" fmla="*/ 192 w 223"/>
                <a:gd name="T61" fmla="*/ 224 h 317"/>
                <a:gd name="T62" fmla="*/ 198 w 223"/>
                <a:gd name="T63" fmla="*/ 174 h 317"/>
                <a:gd name="T64" fmla="*/ 198 w 223"/>
                <a:gd name="T65" fmla="*/ 169 h 317"/>
                <a:gd name="T66" fmla="*/ 199 w 223"/>
                <a:gd name="T67" fmla="*/ 100 h 317"/>
                <a:gd name="T68" fmla="*/ 199 w 223"/>
                <a:gd name="T69" fmla="*/ 73 h 317"/>
                <a:gd name="T70" fmla="*/ 207 w 223"/>
                <a:gd name="T71" fmla="*/ 46 h 317"/>
                <a:gd name="T72" fmla="*/ 223 w 223"/>
                <a:gd name="T73" fmla="*/ 22 h 317"/>
                <a:gd name="T74" fmla="*/ 219 w 223"/>
                <a:gd name="T75" fmla="*/ 1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3" h="317">
                  <a:moveTo>
                    <a:pt x="219" y="18"/>
                  </a:moveTo>
                  <a:cubicBezTo>
                    <a:pt x="217" y="6"/>
                    <a:pt x="217" y="6"/>
                    <a:pt x="217" y="6"/>
                  </a:cubicBezTo>
                  <a:cubicBezTo>
                    <a:pt x="216" y="3"/>
                    <a:pt x="214" y="1"/>
                    <a:pt x="211" y="2"/>
                  </a:cubicBezTo>
                  <a:cubicBezTo>
                    <a:pt x="200" y="4"/>
                    <a:pt x="200" y="4"/>
                    <a:pt x="200" y="4"/>
                  </a:cubicBezTo>
                  <a:cubicBezTo>
                    <a:pt x="199" y="4"/>
                    <a:pt x="199" y="4"/>
                    <a:pt x="198" y="5"/>
                  </a:cubicBezTo>
                  <a:cubicBezTo>
                    <a:pt x="158" y="27"/>
                    <a:pt x="158" y="27"/>
                    <a:pt x="158" y="27"/>
                  </a:cubicBezTo>
                  <a:cubicBezTo>
                    <a:pt x="158" y="27"/>
                    <a:pt x="157" y="27"/>
                    <a:pt x="156" y="27"/>
                  </a:cubicBezTo>
                  <a:cubicBezTo>
                    <a:pt x="115" y="31"/>
                    <a:pt x="115" y="31"/>
                    <a:pt x="115" y="31"/>
                  </a:cubicBezTo>
                  <a:cubicBezTo>
                    <a:pt x="114" y="31"/>
                    <a:pt x="112" y="30"/>
                    <a:pt x="111" y="29"/>
                  </a:cubicBezTo>
                  <a:cubicBezTo>
                    <a:pt x="89" y="3"/>
                    <a:pt x="89" y="3"/>
                    <a:pt x="89" y="3"/>
                  </a:cubicBezTo>
                  <a:cubicBezTo>
                    <a:pt x="87" y="0"/>
                    <a:pt x="82" y="1"/>
                    <a:pt x="81" y="4"/>
                  </a:cubicBezTo>
                  <a:cubicBezTo>
                    <a:pt x="69" y="41"/>
                    <a:pt x="69" y="41"/>
                    <a:pt x="69" y="41"/>
                  </a:cubicBezTo>
                  <a:cubicBezTo>
                    <a:pt x="68" y="42"/>
                    <a:pt x="68" y="42"/>
                    <a:pt x="67" y="43"/>
                  </a:cubicBezTo>
                  <a:cubicBezTo>
                    <a:pt x="11" y="98"/>
                    <a:pt x="11" y="98"/>
                    <a:pt x="11" y="98"/>
                  </a:cubicBezTo>
                  <a:cubicBezTo>
                    <a:pt x="10" y="98"/>
                    <a:pt x="10" y="99"/>
                    <a:pt x="10" y="99"/>
                  </a:cubicBezTo>
                  <a:cubicBezTo>
                    <a:pt x="0" y="124"/>
                    <a:pt x="0" y="124"/>
                    <a:pt x="0" y="124"/>
                  </a:cubicBezTo>
                  <a:cubicBezTo>
                    <a:pt x="0" y="125"/>
                    <a:pt x="0" y="127"/>
                    <a:pt x="1" y="128"/>
                  </a:cubicBezTo>
                  <a:cubicBezTo>
                    <a:pt x="46" y="209"/>
                    <a:pt x="46" y="209"/>
                    <a:pt x="46" y="209"/>
                  </a:cubicBezTo>
                  <a:cubicBezTo>
                    <a:pt x="46" y="209"/>
                    <a:pt x="46" y="209"/>
                    <a:pt x="47" y="209"/>
                  </a:cubicBezTo>
                  <a:cubicBezTo>
                    <a:pt x="95" y="313"/>
                    <a:pt x="95" y="313"/>
                    <a:pt x="95" y="313"/>
                  </a:cubicBezTo>
                  <a:cubicBezTo>
                    <a:pt x="96" y="316"/>
                    <a:pt x="99" y="317"/>
                    <a:pt x="102" y="315"/>
                  </a:cubicBezTo>
                  <a:cubicBezTo>
                    <a:pt x="133" y="299"/>
                    <a:pt x="133" y="299"/>
                    <a:pt x="133" y="299"/>
                  </a:cubicBezTo>
                  <a:cubicBezTo>
                    <a:pt x="133" y="298"/>
                    <a:pt x="134" y="298"/>
                    <a:pt x="134" y="298"/>
                  </a:cubicBezTo>
                  <a:cubicBezTo>
                    <a:pt x="151" y="278"/>
                    <a:pt x="151" y="278"/>
                    <a:pt x="151" y="278"/>
                  </a:cubicBezTo>
                  <a:cubicBezTo>
                    <a:pt x="152" y="277"/>
                    <a:pt x="153" y="276"/>
                    <a:pt x="153" y="275"/>
                  </a:cubicBezTo>
                  <a:cubicBezTo>
                    <a:pt x="154" y="250"/>
                    <a:pt x="154" y="250"/>
                    <a:pt x="154" y="250"/>
                  </a:cubicBezTo>
                  <a:cubicBezTo>
                    <a:pt x="154" y="249"/>
                    <a:pt x="154" y="247"/>
                    <a:pt x="155" y="247"/>
                  </a:cubicBezTo>
                  <a:cubicBezTo>
                    <a:pt x="171" y="234"/>
                    <a:pt x="171" y="234"/>
                    <a:pt x="171" y="234"/>
                  </a:cubicBezTo>
                  <a:cubicBezTo>
                    <a:pt x="172" y="233"/>
                    <a:pt x="173" y="233"/>
                    <a:pt x="175" y="233"/>
                  </a:cubicBezTo>
                  <a:cubicBezTo>
                    <a:pt x="189" y="236"/>
                    <a:pt x="189" y="236"/>
                    <a:pt x="189" y="236"/>
                  </a:cubicBezTo>
                  <a:cubicBezTo>
                    <a:pt x="190" y="232"/>
                    <a:pt x="191" y="228"/>
                    <a:pt x="192" y="224"/>
                  </a:cubicBezTo>
                  <a:cubicBezTo>
                    <a:pt x="198" y="174"/>
                    <a:pt x="198" y="174"/>
                    <a:pt x="198" y="174"/>
                  </a:cubicBezTo>
                  <a:cubicBezTo>
                    <a:pt x="198" y="172"/>
                    <a:pt x="198" y="171"/>
                    <a:pt x="198" y="169"/>
                  </a:cubicBezTo>
                  <a:cubicBezTo>
                    <a:pt x="199" y="100"/>
                    <a:pt x="199" y="100"/>
                    <a:pt x="199" y="100"/>
                  </a:cubicBezTo>
                  <a:cubicBezTo>
                    <a:pt x="199" y="73"/>
                    <a:pt x="199" y="73"/>
                    <a:pt x="199" y="73"/>
                  </a:cubicBezTo>
                  <a:cubicBezTo>
                    <a:pt x="199" y="64"/>
                    <a:pt x="202" y="54"/>
                    <a:pt x="207" y="46"/>
                  </a:cubicBezTo>
                  <a:cubicBezTo>
                    <a:pt x="223" y="22"/>
                    <a:pt x="223" y="22"/>
                    <a:pt x="223" y="22"/>
                  </a:cubicBezTo>
                  <a:cubicBezTo>
                    <a:pt x="221" y="22"/>
                    <a:pt x="219" y="20"/>
                    <a:pt x="219"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1"/>
            <p:cNvSpPr>
              <a:spLocks noEditPoints="1"/>
            </p:cNvSpPr>
            <p:nvPr/>
          </p:nvSpPr>
          <p:spPr bwMode="auto">
            <a:xfrm>
              <a:off x="4094163" y="3763963"/>
              <a:ext cx="290513" cy="314325"/>
            </a:xfrm>
            <a:custGeom>
              <a:avLst/>
              <a:gdLst>
                <a:gd name="T0" fmla="*/ 347 w 391"/>
                <a:gd name="T1" fmla="*/ 207 h 424"/>
                <a:gd name="T2" fmla="*/ 357 w 391"/>
                <a:gd name="T3" fmla="*/ 221 h 424"/>
                <a:gd name="T4" fmla="*/ 334 w 391"/>
                <a:gd name="T5" fmla="*/ 255 h 424"/>
                <a:gd name="T6" fmla="*/ 338 w 391"/>
                <a:gd name="T7" fmla="*/ 298 h 424"/>
                <a:gd name="T8" fmla="*/ 355 w 391"/>
                <a:gd name="T9" fmla="*/ 326 h 424"/>
                <a:gd name="T10" fmla="*/ 343 w 391"/>
                <a:gd name="T11" fmla="*/ 358 h 424"/>
                <a:gd name="T12" fmla="*/ 325 w 391"/>
                <a:gd name="T13" fmla="*/ 360 h 424"/>
                <a:gd name="T14" fmla="*/ 321 w 391"/>
                <a:gd name="T15" fmla="*/ 382 h 424"/>
                <a:gd name="T16" fmla="*/ 296 w 391"/>
                <a:gd name="T17" fmla="*/ 399 h 424"/>
                <a:gd name="T18" fmla="*/ 294 w 391"/>
                <a:gd name="T19" fmla="*/ 418 h 424"/>
                <a:gd name="T20" fmla="*/ 259 w 391"/>
                <a:gd name="T21" fmla="*/ 417 h 424"/>
                <a:gd name="T22" fmla="*/ 261 w 391"/>
                <a:gd name="T23" fmla="*/ 402 h 424"/>
                <a:gd name="T24" fmla="*/ 249 w 391"/>
                <a:gd name="T25" fmla="*/ 379 h 424"/>
                <a:gd name="T26" fmla="*/ 252 w 391"/>
                <a:gd name="T27" fmla="*/ 358 h 424"/>
                <a:gd name="T28" fmla="*/ 241 w 391"/>
                <a:gd name="T29" fmla="*/ 333 h 424"/>
                <a:gd name="T30" fmla="*/ 214 w 391"/>
                <a:gd name="T31" fmla="*/ 308 h 424"/>
                <a:gd name="T32" fmla="*/ 210 w 391"/>
                <a:gd name="T33" fmla="*/ 283 h 424"/>
                <a:gd name="T34" fmla="*/ 183 w 391"/>
                <a:gd name="T35" fmla="*/ 253 h 424"/>
                <a:gd name="T36" fmla="*/ 173 w 391"/>
                <a:gd name="T37" fmla="*/ 253 h 424"/>
                <a:gd name="T38" fmla="*/ 172 w 391"/>
                <a:gd name="T39" fmla="*/ 240 h 424"/>
                <a:gd name="T40" fmla="*/ 160 w 391"/>
                <a:gd name="T41" fmla="*/ 180 h 424"/>
                <a:gd name="T42" fmla="*/ 108 w 391"/>
                <a:gd name="T43" fmla="*/ 143 h 424"/>
                <a:gd name="T44" fmla="*/ 15 w 391"/>
                <a:gd name="T45" fmla="*/ 50 h 424"/>
                <a:gd name="T46" fmla="*/ 0 w 391"/>
                <a:gd name="T47" fmla="*/ 13 h 424"/>
                <a:gd name="T48" fmla="*/ 5 w 391"/>
                <a:gd name="T49" fmla="*/ 14 h 424"/>
                <a:gd name="T50" fmla="*/ 54 w 391"/>
                <a:gd name="T51" fmla="*/ 0 h 424"/>
                <a:gd name="T52" fmla="*/ 102 w 391"/>
                <a:gd name="T53" fmla="*/ 37 h 424"/>
                <a:gd name="T54" fmla="*/ 162 w 391"/>
                <a:gd name="T55" fmla="*/ 75 h 424"/>
                <a:gd name="T56" fmla="*/ 213 w 391"/>
                <a:gd name="T57" fmla="*/ 95 h 424"/>
                <a:gd name="T58" fmla="*/ 234 w 391"/>
                <a:gd name="T59" fmla="*/ 65 h 424"/>
                <a:gd name="T60" fmla="*/ 265 w 391"/>
                <a:gd name="T61" fmla="*/ 48 h 424"/>
                <a:gd name="T62" fmla="*/ 313 w 391"/>
                <a:gd name="T63" fmla="*/ 75 h 424"/>
                <a:gd name="T64" fmla="*/ 364 w 391"/>
                <a:gd name="T65" fmla="*/ 127 h 424"/>
                <a:gd name="T66" fmla="*/ 387 w 391"/>
                <a:gd name="T67" fmla="*/ 151 h 424"/>
                <a:gd name="T68" fmla="*/ 391 w 391"/>
                <a:gd name="T69" fmla="*/ 153 h 424"/>
                <a:gd name="T70" fmla="*/ 131 w 391"/>
                <a:gd name="T71" fmla="*/ 352 h 424"/>
                <a:gd name="T72" fmla="*/ 117 w 391"/>
                <a:gd name="T73" fmla="*/ 340 h 424"/>
                <a:gd name="T74" fmla="*/ 110 w 391"/>
                <a:gd name="T75" fmla="*/ 341 h 424"/>
                <a:gd name="T76" fmla="*/ 102 w 391"/>
                <a:gd name="T77" fmla="*/ 333 h 424"/>
                <a:gd name="T78" fmla="*/ 86 w 391"/>
                <a:gd name="T79" fmla="*/ 322 h 424"/>
                <a:gd name="T80" fmla="*/ 80 w 391"/>
                <a:gd name="T81" fmla="*/ 307 h 424"/>
                <a:gd name="T82" fmla="*/ 76 w 391"/>
                <a:gd name="T83" fmla="*/ 301 h 424"/>
                <a:gd name="T84" fmla="*/ 74 w 391"/>
                <a:gd name="T85" fmla="*/ 288 h 424"/>
                <a:gd name="T86" fmla="*/ 67 w 391"/>
                <a:gd name="T87" fmla="*/ 288 h 424"/>
                <a:gd name="T88" fmla="*/ 49 w 391"/>
                <a:gd name="T89" fmla="*/ 296 h 424"/>
                <a:gd name="T90" fmla="*/ 46 w 391"/>
                <a:gd name="T91" fmla="*/ 305 h 424"/>
                <a:gd name="T92" fmla="*/ 43 w 391"/>
                <a:gd name="T93" fmla="*/ 327 h 424"/>
                <a:gd name="T94" fmla="*/ 34 w 391"/>
                <a:gd name="T95" fmla="*/ 357 h 424"/>
                <a:gd name="T96" fmla="*/ 72 w 391"/>
                <a:gd name="T97" fmla="*/ 363 h 424"/>
                <a:gd name="T98" fmla="*/ 90 w 391"/>
                <a:gd name="T99" fmla="*/ 368 h 424"/>
                <a:gd name="T100" fmla="*/ 101 w 391"/>
                <a:gd name="T101" fmla="*/ 387 h 424"/>
                <a:gd name="T102" fmla="*/ 110 w 391"/>
                <a:gd name="T103" fmla="*/ 361 h 424"/>
                <a:gd name="T104" fmla="*/ 121 w 391"/>
                <a:gd name="T105" fmla="*/ 383 h 424"/>
                <a:gd name="T106" fmla="*/ 132 w 391"/>
                <a:gd name="T107" fmla="*/ 385 h 424"/>
                <a:gd name="T108" fmla="*/ 131 w 391"/>
                <a:gd name="T109" fmla="*/ 352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1" h="424">
                  <a:moveTo>
                    <a:pt x="346" y="200"/>
                  </a:moveTo>
                  <a:cubicBezTo>
                    <a:pt x="344" y="202"/>
                    <a:pt x="345" y="205"/>
                    <a:pt x="347" y="207"/>
                  </a:cubicBezTo>
                  <a:cubicBezTo>
                    <a:pt x="356" y="214"/>
                    <a:pt x="356" y="214"/>
                    <a:pt x="356" y="214"/>
                  </a:cubicBezTo>
                  <a:cubicBezTo>
                    <a:pt x="358" y="216"/>
                    <a:pt x="358" y="219"/>
                    <a:pt x="357" y="221"/>
                  </a:cubicBezTo>
                  <a:cubicBezTo>
                    <a:pt x="335" y="251"/>
                    <a:pt x="335" y="251"/>
                    <a:pt x="335" y="251"/>
                  </a:cubicBezTo>
                  <a:cubicBezTo>
                    <a:pt x="335" y="252"/>
                    <a:pt x="334" y="253"/>
                    <a:pt x="334" y="255"/>
                  </a:cubicBezTo>
                  <a:cubicBezTo>
                    <a:pt x="337" y="295"/>
                    <a:pt x="337" y="295"/>
                    <a:pt x="337" y="295"/>
                  </a:cubicBezTo>
                  <a:cubicBezTo>
                    <a:pt x="337" y="296"/>
                    <a:pt x="337" y="297"/>
                    <a:pt x="338" y="298"/>
                  </a:cubicBezTo>
                  <a:cubicBezTo>
                    <a:pt x="354" y="322"/>
                    <a:pt x="354" y="322"/>
                    <a:pt x="354" y="322"/>
                  </a:cubicBezTo>
                  <a:cubicBezTo>
                    <a:pt x="355" y="323"/>
                    <a:pt x="355" y="324"/>
                    <a:pt x="355" y="326"/>
                  </a:cubicBezTo>
                  <a:cubicBezTo>
                    <a:pt x="349" y="355"/>
                    <a:pt x="349" y="355"/>
                    <a:pt x="349" y="355"/>
                  </a:cubicBezTo>
                  <a:cubicBezTo>
                    <a:pt x="348" y="357"/>
                    <a:pt x="345" y="359"/>
                    <a:pt x="343" y="358"/>
                  </a:cubicBezTo>
                  <a:cubicBezTo>
                    <a:pt x="330" y="356"/>
                    <a:pt x="330" y="356"/>
                    <a:pt x="330" y="356"/>
                  </a:cubicBezTo>
                  <a:cubicBezTo>
                    <a:pt x="328" y="355"/>
                    <a:pt x="325" y="357"/>
                    <a:pt x="325" y="360"/>
                  </a:cubicBezTo>
                  <a:cubicBezTo>
                    <a:pt x="323" y="378"/>
                    <a:pt x="323" y="378"/>
                    <a:pt x="323" y="378"/>
                  </a:cubicBezTo>
                  <a:cubicBezTo>
                    <a:pt x="323" y="380"/>
                    <a:pt x="322" y="381"/>
                    <a:pt x="321" y="382"/>
                  </a:cubicBezTo>
                  <a:cubicBezTo>
                    <a:pt x="298" y="394"/>
                    <a:pt x="298" y="394"/>
                    <a:pt x="298" y="394"/>
                  </a:cubicBezTo>
                  <a:cubicBezTo>
                    <a:pt x="297" y="395"/>
                    <a:pt x="296" y="397"/>
                    <a:pt x="296" y="399"/>
                  </a:cubicBezTo>
                  <a:cubicBezTo>
                    <a:pt x="298" y="412"/>
                    <a:pt x="298" y="412"/>
                    <a:pt x="298" y="412"/>
                  </a:cubicBezTo>
                  <a:cubicBezTo>
                    <a:pt x="299" y="415"/>
                    <a:pt x="297" y="418"/>
                    <a:pt x="294" y="418"/>
                  </a:cubicBezTo>
                  <a:cubicBezTo>
                    <a:pt x="264" y="423"/>
                    <a:pt x="264" y="423"/>
                    <a:pt x="264" y="423"/>
                  </a:cubicBezTo>
                  <a:cubicBezTo>
                    <a:pt x="261" y="424"/>
                    <a:pt x="258" y="420"/>
                    <a:pt x="259" y="417"/>
                  </a:cubicBezTo>
                  <a:cubicBezTo>
                    <a:pt x="262" y="406"/>
                    <a:pt x="262" y="406"/>
                    <a:pt x="262" y="406"/>
                  </a:cubicBezTo>
                  <a:cubicBezTo>
                    <a:pt x="262" y="405"/>
                    <a:pt x="262" y="403"/>
                    <a:pt x="261" y="402"/>
                  </a:cubicBezTo>
                  <a:cubicBezTo>
                    <a:pt x="250" y="382"/>
                    <a:pt x="250" y="382"/>
                    <a:pt x="250" y="382"/>
                  </a:cubicBezTo>
                  <a:cubicBezTo>
                    <a:pt x="249" y="381"/>
                    <a:pt x="249" y="380"/>
                    <a:pt x="249" y="379"/>
                  </a:cubicBezTo>
                  <a:cubicBezTo>
                    <a:pt x="252" y="361"/>
                    <a:pt x="252" y="361"/>
                    <a:pt x="252" y="361"/>
                  </a:cubicBezTo>
                  <a:cubicBezTo>
                    <a:pt x="252" y="360"/>
                    <a:pt x="252" y="359"/>
                    <a:pt x="252" y="358"/>
                  </a:cubicBezTo>
                  <a:cubicBezTo>
                    <a:pt x="242" y="335"/>
                    <a:pt x="242" y="335"/>
                    <a:pt x="242" y="335"/>
                  </a:cubicBezTo>
                  <a:cubicBezTo>
                    <a:pt x="241" y="334"/>
                    <a:pt x="241" y="334"/>
                    <a:pt x="241" y="333"/>
                  </a:cubicBezTo>
                  <a:cubicBezTo>
                    <a:pt x="216" y="311"/>
                    <a:pt x="216" y="311"/>
                    <a:pt x="216" y="311"/>
                  </a:cubicBezTo>
                  <a:cubicBezTo>
                    <a:pt x="215" y="310"/>
                    <a:pt x="215" y="309"/>
                    <a:pt x="214" y="308"/>
                  </a:cubicBezTo>
                  <a:cubicBezTo>
                    <a:pt x="211" y="284"/>
                    <a:pt x="211" y="284"/>
                    <a:pt x="211" y="284"/>
                  </a:cubicBezTo>
                  <a:cubicBezTo>
                    <a:pt x="210" y="284"/>
                    <a:pt x="210" y="283"/>
                    <a:pt x="210" y="283"/>
                  </a:cubicBezTo>
                  <a:cubicBezTo>
                    <a:pt x="192" y="252"/>
                    <a:pt x="192" y="252"/>
                    <a:pt x="192" y="252"/>
                  </a:cubicBezTo>
                  <a:cubicBezTo>
                    <a:pt x="190" y="248"/>
                    <a:pt x="184" y="249"/>
                    <a:pt x="183" y="253"/>
                  </a:cubicBezTo>
                  <a:cubicBezTo>
                    <a:pt x="183" y="253"/>
                    <a:pt x="183" y="253"/>
                    <a:pt x="183" y="253"/>
                  </a:cubicBezTo>
                  <a:cubicBezTo>
                    <a:pt x="182" y="259"/>
                    <a:pt x="173" y="259"/>
                    <a:pt x="173" y="253"/>
                  </a:cubicBezTo>
                  <a:cubicBezTo>
                    <a:pt x="172" y="241"/>
                    <a:pt x="172" y="241"/>
                    <a:pt x="172" y="241"/>
                  </a:cubicBezTo>
                  <a:cubicBezTo>
                    <a:pt x="172" y="240"/>
                    <a:pt x="172" y="240"/>
                    <a:pt x="172" y="240"/>
                  </a:cubicBezTo>
                  <a:cubicBezTo>
                    <a:pt x="162" y="183"/>
                    <a:pt x="162" y="183"/>
                    <a:pt x="162" y="183"/>
                  </a:cubicBezTo>
                  <a:cubicBezTo>
                    <a:pt x="162" y="182"/>
                    <a:pt x="161" y="181"/>
                    <a:pt x="160" y="180"/>
                  </a:cubicBezTo>
                  <a:cubicBezTo>
                    <a:pt x="108" y="144"/>
                    <a:pt x="108" y="144"/>
                    <a:pt x="108" y="144"/>
                  </a:cubicBezTo>
                  <a:cubicBezTo>
                    <a:pt x="108" y="144"/>
                    <a:pt x="108" y="144"/>
                    <a:pt x="108" y="143"/>
                  </a:cubicBezTo>
                  <a:cubicBezTo>
                    <a:pt x="59" y="94"/>
                    <a:pt x="59" y="94"/>
                    <a:pt x="59" y="94"/>
                  </a:cubicBezTo>
                  <a:cubicBezTo>
                    <a:pt x="15" y="50"/>
                    <a:pt x="15" y="50"/>
                    <a:pt x="15" y="50"/>
                  </a:cubicBezTo>
                  <a:cubicBezTo>
                    <a:pt x="14" y="50"/>
                    <a:pt x="14" y="49"/>
                    <a:pt x="14" y="48"/>
                  </a:cubicBezTo>
                  <a:cubicBezTo>
                    <a:pt x="0" y="13"/>
                    <a:pt x="0" y="13"/>
                    <a:pt x="0" y="13"/>
                  </a:cubicBezTo>
                  <a:cubicBezTo>
                    <a:pt x="0" y="13"/>
                    <a:pt x="0" y="12"/>
                    <a:pt x="0" y="12"/>
                  </a:cubicBezTo>
                  <a:cubicBezTo>
                    <a:pt x="1" y="14"/>
                    <a:pt x="3" y="15"/>
                    <a:pt x="5" y="14"/>
                  </a:cubicBezTo>
                  <a:cubicBezTo>
                    <a:pt x="51" y="3"/>
                    <a:pt x="51" y="3"/>
                    <a:pt x="51" y="3"/>
                  </a:cubicBezTo>
                  <a:cubicBezTo>
                    <a:pt x="52" y="3"/>
                    <a:pt x="54" y="2"/>
                    <a:pt x="54" y="0"/>
                  </a:cubicBezTo>
                  <a:cubicBezTo>
                    <a:pt x="54" y="0"/>
                    <a:pt x="54" y="0"/>
                    <a:pt x="54" y="1"/>
                  </a:cubicBezTo>
                  <a:cubicBezTo>
                    <a:pt x="102" y="37"/>
                    <a:pt x="102" y="37"/>
                    <a:pt x="102" y="37"/>
                  </a:cubicBezTo>
                  <a:cubicBezTo>
                    <a:pt x="102" y="37"/>
                    <a:pt x="102" y="37"/>
                    <a:pt x="103" y="38"/>
                  </a:cubicBezTo>
                  <a:cubicBezTo>
                    <a:pt x="162" y="75"/>
                    <a:pt x="162" y="75"/>
                    <a:pt x="162" y="75"/>
                  </a:cubicBezTo>
                  <a:cubicBezTo>
                    <a:pt x="162" y="75"/>
                    <a:pt x="163" y="76"/>
                    <a:pt x="164" y="76"/>
                  </a:cubicBezTo>
                  <a:cubicBezTo>
                    <a:pt x="213" y="95"/>
                    <a:pt x="213" y="95"/>
                    <a:pt x="213" y="95"/>
                  </a:cubicBezTo>
                  <a:cubicBezTo>
                    <a:pt x="223" y="98"/>
                    <a:pt x="233" y="91"/>
                    <a:pt x="233" y="81"/>
                  </a:cubicBezTo>
                  <a:cubicBezTo>
                    <a:pt x="234" y="65"/>
                    <a:pt x="234" y="65"/>
                    <a:pt x="234" y="65"/>
                  </a:cubicBezTo>
                  <a:cubicBezTo>
                    <a:pt x="234" y="58"/>
                    <a:pt x="239" y="52"/>
                    <a:pt x="246" y="51"/>
                  </a:cubicBezTo>
                  <a:cubicBezTo>
                    <a:pt x="265" y="48"/>
                    <a:pt x="265" y="48"/>
                    <a:pt x="265" y="48"/>
                  </a:cubicBezTo>
                  <a:cubicBezTo>
                    <a:pt x="269" y="47"/>
                    <a:pt x="272" y="48"/>
                    <a:pt x="276" y="50"/>
                  </a:cubicBezTo>
                  <a:cubicBezTo>
                    <a:pt x="313" y="75"/>
                    <a:pt x="313" y="75"/>
                    <a:pt x="313" y="75"/>
                  </a:cubicBezTo>
                  <a:cubicBezTo>
                    <a:pt x="314" y="76"/>
                    <a:pt x="315" y="76"/>
                    <a:pt x="316" y="77"/>
                  </a:cubicBezTo>
                  <a:cubicBezTo>
                    <a:pt x="364" y="127"/>
                    <a:pt x="364" y="127"/>
                    <a:pt x="364" y="127"/>
                  </a:cubicBezTo>
                  <a:cubicBezTo>
                    <a:pt x="384" y="148"/>
                    <a:pt x="384" y="148"/>
                    <a:pt x="384" y="148"/>
                  </a:cubicBezTo>
                  <a:cubicBezTo>
                    <a:pt x="385" y="149"/>
                    <a:pt x="386" y="150"/>
                    <a:pt x="387" y="151"/>
                  </a:cubicBezTo>
                  <a:cubicBezTo>
                    <a:pt x="391" y="153"/>
                    <a:pt x="391" y="153"/>
                    <a:pt x="391" y="153"/>
                  </a:cubicBezTo>
                  <a:cubicBezTo>
                    <a:pt x="391" y="153"/>
                    <a:pt x="391" y="153"/>
                    <a:pt x="391" y="153"/>
                  </a:cubicBezTo>
                  <a:lnTo>
                    <a:pt x="346" y="200"/>
                  </a:lnTo>
                  <a:close/>
                  <a:moveTo>
                    <a:pt x="131" y="352"/>
                  </a:moveTo>
                  <a:cubicBezTo>
                    <a:pt x="131" y="352"/>
                    <a:pt x="131" y="352"/>
                    <a:pt x="130" y="351"/>
                  </a:cubicBezTo>
                  <a:cubicBezTo>
                    <a:pt x="117" y="340"/>
                    <a:pt x="117" y="340"/>
                    <a:pt x="117" y="340"/>
                  </a:cubicBezTo>
                  <a:cubicBezTo>
                    <a:pt x="115" y="339"/>
                    <a:pt x="113" y="339"/>
                    <a:pt x="111" y="340"/>
                  </a:cubicBezTo>
                  <a:cubicBezTo>
                    <a:pt x="110" y="341"/>
                    <a:pt x="110" y="341"/>
                    <a:pt x="110" y="341"/>
                  </a:cubicBezTo>
                  <a:cubicBezTo>
                    <a:pt x="107" y="343"/>
                    <a:pt x="103" y="341"/>
                    <a:pt x="103" y="338"/>
                  </a:cubicBezTo>
                  <a:cubicBezTo>
                    <a:pt x="102" y="333"/>
                    <a:pt x="102" y="333"/>
                    <a:pt x="102" y="333"/>
                  </a:cubicBezTo>
                  <a:cubicBezTo>
                    <a:pt x="102" y="332"/>
                    <a:pt x="101" y="331"/>
                    <a:pt x="100" y="330"/>
                  </a:cubicBezTo>
                  <a:cubicBezTo>
                    <a:pt x="97" y="327"/>
                    <a:pt x="90" y="323"/>
                    <a:pt x="86" y="322"/>
                  </a:cubicBezTo>
                  <a:cubicBezTo>
                    <a:pt x="83" y="321"/>
                    <a:pt x="83" y="316"/>
                    <a:pt x="83" y="312"/>
                  </a:cubicBezTo>
                  <a:cubicBezTo>
                    <a:pt x="84" y="310"/>
                    <a:pt x="82" y="308"/>
                    <a:pt x="80" y="307"/>
                  </a:cubicBezTo>
                  <a:cubicBezTo>
                    <a:pt x="80" y="307"/>
                    <a:pt x="80" y="307"/>
                    <a:pt x="80" y="307"/>
                  </a:cubicBezTo>
                  <a:cubicBezTo>
                    <a:pt x="77" y="306"/>
                    <a:pt x="75" y="303"/>
                    <a:pt x="76" y="301"/>
                  </a:cubicBezTo>
                  <a:cubicBezTo>
                    <a:pt x="78" y="295"/>
                    <a:pt x="78" y="295"/>
                    <a:pt x="78" y="295"/>
                  </a:cubicBezTo>
                  <a:cubicBezTo>
                    <a:pt x="80" y="292"/>
                    <a:pt x="77" y="288"/>
                    <a:pt x="74" y="288"/>
                  </a:cubicBezTo>
                  <a:cubicBezTo>
                    <a:pt x="69" y="288"/>
                    <a:pt x="69" y="288"/>
                    <a:pt x="69" y="288"/>
                  </a:cubicBezTo>
                  <a:cubicBezTo>
                    <a:pt x="69" y="288"/>
                    <a:pt x="68" y="288"/>
                    <a:pt x="67" y="288"/>
                  </a:cubicBezTo>
                  <a:cubicBezTo>
                    <a:pt x="52" y="293"/>
                    <a:pt x="52" y="293"/>
                    <a:pt x="52" y="293"/>
                  </a:cubicBezTo>
                  <a:cubicBezTo>
                    <a:pt x="51" y="294"/>
                    <a:pt x="50" y="294"/>
                    <a:pt x="49" y="296"/>
                  </a:cubicBezTo>
                  <a:cubicBezTo>
                    <a:pt x="47" y="302"/>
                    <a:pt x="47" y="302"/>
                    <a:pt x="47" y="302"/>
                  </a:cubicBezTo>
                  <a:cubicBezTo>
                    <a:pt x="46" y="303"/>
                    <a:pt x="46" y="304"/>
                    <a:pt x="46" y="305"/>
                  </a:cubicBezTo>
                  <a:cubicBezTo>
                    <a:pt x="47" y="309"/>
                    <a:pt x="49" y="323"/>
                    <a:pt x="49" y="325"/>
                  </a:cubicBezTo>
                  <a:cubicBezTo>
                    <a:pt x="49" y="327"/>
                    <a:pt x="45" y="327"/>
                    <a:pt x="43" y="327"/>
                  </a:cubicBezTo>
                  <a:cubicBezTo>
                    <a:pt x="41" y="327"/>
                    <a:pt x="32" y="337"/>
                    <a:pt x="31" y="339"/>
                  </a:cubicBezTo>
                  <a:cubicBezTo>
                    <a:pt x="30" y="341"/>
                    <a:pt x="33" y="355"/>
                    <a:pt x="34" y="357"/>
                  </a:cubicBezTo>
                  <a:cubicBezTo>
                    <a:pt x="34" y="359"/>
                    <a:pt x="53" y="372"/>
                    <a:pt x="64" y="370"/>
                  </a:cubicBezTo>
                  <a:cubicBezTo>
                    <a:pt x="69" y="369"/>
                    <a:pt x="71" y="366"/>
                    <a:pt x="72" y="363"/>
                  </a:cubicBezTo>
                  <a:cubicBezTo>
                    <a:pt x="73" y="360"/>
                    <a:pt x="77" y="359"/>
                    <a:pt x="80" y="360"/>
                  </a:cubicBezTo>
                  <a:cubicBezTo>
                    <a:pt x="90" y="368"/>
                    <a:pt x="90" y="368"/>
                    <a:pt x="90" y="368"/>
                  </a:cubicBezTo>
                  <a:cubicBezTo>
                    <a:pt x="91" y="368"/>
                    <a:pt x="92" y="369"/>
                    <a:pt x="92" y="370"/>
                  </a:cubicBezTo>
                  <a:cubicBezTo>
                    <a:pt x="94" y="374"/>
                    <a:pt x="100" y="389"/>
                    <a:pt x="101" y="387"/>
                  </a:cubicBezTo>
                  <a:cubicBezTo>
                    <a:pt x="103" y="386"/>
                    <a:pt x="102" y="381"/>
                    <a:pt x="101" y="374"/>
                  </a:cubicBezTo>
                  <a:cubicBezTo>
                    <a:pt x="100" y="367"/>
                    <a:pt x="108" y="364"/>
                    <a:pt x="110" y="361"/>
                  </a:cubicBezTo>
                  <a:cubicBezTo>
                    <a:pt x="112" y="359"/>
                    <a:pt x="120" y="364"/>
                    <a:pt x="122" y="366"/>
                  </a:cubicBezTo>
                  <a:cubicBezTo>
                    <a:pt x="124" y="368"/>
                    <a:pt x="120" y="379"/>
                    <a:pt x="121" y="383"/>
                  </a:cubicBezTo>
                  <a:cubicBezTo>
                    <a:pt x="121" y="385"/>
                    <a:pt x="122" y="386"/>
                    <a:pt x="123" y="387"/>
                  </a:cubicBezTo>
                  <a:cubicBezTo>
                    <a:pt x="126" y="390"/>
                    <a:pt x="131" y="389"/>
                    <a:pt x="132" y="385"/>
                  </a:cubicBezTo>
                  <a:cubicBezTo>
                    <a:pt x="133" y="379"/>
                    <a:pt x="136" y="369"/>
                    <a:pt x="137" y="363"/>
                  </a:cubicBezTo>
                  <a:cubicBezTo>
                    <a:pt x="138" y="356"/>
                    <a:pt x="133" y="353"/>
                    <a:pt x="131" y="3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2"/>
            <p:cNvSpPr>
              <a:spLocks/>
            </p:cNvSpPr>
            <p:nvPr/>
          </p:nvSpPr>
          <p:spPr bwMode="auto">
            <a:xfrm>
              <a:off x="4411663" y="3487738"/>
              <a:ext cx="633413" cy="482600"/>
            </a:xfrm>
            <a:custGeom>
              <a:avLst/>
              <a:gdLst>
                <a:gd name="T0" fmla="*/ 616 w 852"/>
                <a:gd name="T1" fmla="*/ 109 h 650"/>
                <a:gd name="T2" fmla="*/ 547 w 852"/>
                <a:gd name="T3" fmla="*/ 121 h 650"/>
                <a:gd name="T4" fmla="*/ 433 w 852"/>
                <a:gd name="T5" fmla="*/ 130 h 650"/>
                <a:gd name="T6" fmla="*/ 267 w 852"/>
                <a:gd name="T7" fmla="*/ 143 h 650"/>
                <a:gd name="T8" fmla="*/ 234 w 852"/>
                <a:gd name="T9" fmla="*/ 126 h 650"/>
                <a:gd name="T10" fmla="*/ 154 w 852"/>
                <a:gd name="T11" fmla="*/ 24 h 650"/>
                <a:gd name="T12" fmla="*/ 128 w 852"/>
                <a:gd name="T13" fmla="*/ 0 h 650"/>
                <a:gd name="T14" fmla="*/ 147 w 852"/>
                <a:gd name="T15" fmla="*/ 71 h 650"/>
                <a:gd name="T16" fmla="*/ 169 w 852"/>
                <a:gd name="T17" fmla="*/ 110 h 650"/>
                <a:gd name="T18" fmla="*/ 175 w 852"/>
                <a:gd name="T19" fmla="*/ 169 h 650"/>
                <a:gd name="T20" fmla="*/ 144 w 852"/>
                <a:gd name="T21" fmla="*/ 216 h 650"/>
                <a:gd name="T22" fmla="*/ 95 w 852"/>
                <a:gd name="T23" fmla="*/ 280 h 650"/>
                <a:gd name="T24" fmla="*/ 88 w 852"/>
                <a:gd name="T25" fmla="*/ 341 h 650"/>
                <a:gd name="T26" fmla="*/ 35 w 852"/>
                <a:gd name="T27" fmla="*/ 391 h 650"/>
                <a:gd name="T28" fmla="*/ 10 w 852"/>
                <a:gd name="T29" fmla="*/ 441 h 650"/>
                <a:gd name="T30" fmla="*/ 0 w 852"/>
                <a:gd name="T31" fmla="*/ 546 h 650"/>
                <a:gd name="T32" fmla="*/ 26 w 852"/>
                <a:gd name="T33" fmla="*/ 572 h 650"/>
                <a:gd name="T34" fmla="*/ 48 w 852"/>
                <a:gd name="T35" fmla="*/ 573 h 650"/>
                <a:gd name="T36" fmla="*/ 56 w 852"/>
                <a:gd name="T37" fmla="*/ 580 h 650"/>
                <a:gd name="T38" fmla="*/ 81 w 852"/>
                <a:gd name="T39" fmla="*/ 569 h 650"/>
                <a:gd name="T40" fmla="*/ 100 w 852"/>
                <a:gd name="T41" fmla="*/ 574 h 650"/>
                <a:gd name="T42" fmla="*/ 123 w 852"/>
                <a:gd name="T43" fmla="*/ 558 h 650"/>
                <a:gd name="T44" fmla="*/ 171 w 852"/>
                <a:gd name="T45" fmla="*/ 549 h 650"/>
                <a:gd name="T46" fmla="*/ 199 w 852"/>
                <a:gd name="T47" fmla="*/ 563 h 650"/>
                <a:gd name="T48" fmla="*/ 339 w 852"/>
                <a:gd name="T49" fmla="*/ 553 h 650"/>
                <a:gd name="T50" fmla="*/ 381 w 852"/>
                <a:gd name="T51" fmla="*/ 581 h 650"/>
                <a:gd name="T52" fmla="*/ 578 w 852"/>
                <a:gd name="T53" fmla="*/ 595 h 650"/>
                <a:gd name="T54" fmla="*/ 666 w 852"/>
                <a:gd name="T55" fmla="*/ 583 h 650"/>
                <a:gd name="T56" fmla="*/ 730 w 852"/>
                <a:gd name="T57" fmla="*/ 646 h 650"/>
                <a:gd name="T58" fmla="*/ 754 w 852"/>
                <a:gd name="T59" fmla="*/ 650 h 650"/>
                <a:gd name="T60" fmla="*/ 797 w 852"/>
                <a:gd name="T61" fmla="*/ 623 h 650"/>
                <a:gd name="T62" fmla="*/ 798 w 852"/>
                <a:gd name="T63" fmla="*/ 576 h 650"/>
                <a:gd name="T64" fmla="*/ 805 w 852"/>
                <a:gd name="T65" fmla="*/ 526 h 650"/>
                <a:gd name="T66" fmla="*/ 829 w 852"/>
                <a:gd name="T67" fmla="*/ 353 h 650"/>
                <a:gd name="T68" fmla="*/ 842 w 852"/>
                <a:gd name="T69" fmla="*/ 5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2" h="650">
                  <a:moveTo>
                    <a:pt x="842" y="59"/>
                  </a:moveTo>
                  <a:cubicBezTo>
                    <a:pt x="616" y="109"/>
                    <a:pt x="616" y="109"/>
                    <a:pt x="616" y="109"/>
                  </a:cubicBezTo>
                  <a:cubicBezTo>
                    <a:pt x="616" y="109"/>
                    <a:pt x="616" y="109"/>
                    <a:pt x="616" y="109"/>
                  </a:cubicBezTo>
                  <a:cubicBezTo>
                    <a:pt x="547" y="121"/>
                    <a:pt x="547" y="121"/>
                    <a:pt x="547" y="121"/>
                  </a:cubicBezTo>
                  <a:cubicBezTo>
                    <a:pt x="547" y="121"/>
                    <a:pt x="547" y="121"/>
                    <a:pt x="546" y="121"/>
                  </a:cubicBezTo>
                  <a:cubicBezTo>
                    <a:pt x="433" y="130"/>
                    <a:pt x="433" y="130"/>
                    <a:pt x="433" y="130"/>
                  </a:cubicBezTo>
                  <a:cubicBezTo>
                    <a:pt x="271" y="143"/>
                    <a:pt x="271" y="143"/>
                    <a:pt x="271" y="143"/>
                  </a:cubicBezTo>
                  <a:cubicBezTo>
                    <a:pt x="270" y="144"/>
                    <a:pt x="268" y="143"/>
                    <a:pt x="267" y="143"/>
                  </a:cubicBezTo>
                  <a:cubicBezTo>
                    <a:pt x="237" y="128"/>
                    <a:pt x="237" y="128"/>
                    <a:pt x="237" y="128"/>
                  </a:cubicBezTo>
                  <a:cubicBezTo>
                    <a:pt x="236" y="128"/>
                    <a:pt x="235" y="127"/>
                    <a:pt x="234" y="126"/>
                  </a:cubicBezTo>
                  <a:cubicBezTo>
                    <a:pt x="155" y="25"/>
                    <a:pt x="155" y="25"/>
                    <a:pt x="155" y="25"/>
                  </a:cubicBezTo>
                  <a:cubicBezTo>
                    <a:pt x="155" y="24"/>
                    <a:pt x="155" y="24"/>
                    <a:pt x="154" y="24"/>
                  </a:cubicBezTo>
                  <a:cubicBezTo>
                    <a:pt x="130" y="1"/>
                    <a:pt x="130" y="1"/>
                    <a:pt x="130" y="1"/>
                  </a:cubicBezTo>
                  <a:cubicBezTo>
                    <a:pt x="130" y="1"/>
                    <a:pt x="129" y="0"/>
                    <a:pt x="128" y="0"/>
                  </a:cubicBezTo>
                  <a:cubicBezTo>
                    <a:pt x="145" y="67"/>
                    <a:pt x="145" y="67"/>
                    <a:pt x="145" y="67"/>
                  </a:cubicBezTo>
                  <a:cubicBezTo>
                    <a:pt x="146" y="69"/>
                    <a:pt x="146" y="70"/>
                    <a:pt x="147" y="71"/>
                  </a:cubicBezTo>
                  <a:cubicBezTo>
                    <a:pt x="167" y="105"/>
                    <a:pt x="167" y="105"/>
                    <a:pt x="167" y="105"/>
                  </a:cubicBezTo>
                  <a:cubicBezTo>
                    <a:pt x="168" y="107"/>
                    <a:pt x="169" y="108"/>
                    <a:pt x="169" y="110"/>
                  </a:cubicBezTo>
                  <a:cubicBezTo>
                    <a:pt x="177" y="158"/>
                    <a:pt x="177" y="158"/>
                    <a:pt x="177" y="158"/>
                  </a:cubicBezTo>
                  <a:cubicBezTo>
                    <a:pt x="178" y="162"/>
                    <a:pt x="177" y="166"/>
                    <a:pt x="175" y="169"/>
                  </a:cubicBezTo>
                  <a:cubicBezTo>
                    <a:pt x="145" y="215"/>
                    <a:pt x="145" y="215"/>
                    <a:pt x="145" y="215"/>
                  </a:cubicBezTo>
                  <a:cubicBezTo>
                    <a:pt x="145" y="215"/>
                    <a:pt x="144" y="216"/>
                    <a:pt x="144" y="216"/>
                  </a:cubicBezTo>
                  <a:cubicBezTo>
                    <a:pt x="98" y="271"/>
                    <a:pt x="98" y="271"/>
                    <a:pt x="98" y="271"/>
                  </a:cubicBezTo>
                  <a:cubicBezTo>
                    <a:pt x="96" y="273"/>
                    <a:pt x="95" y="277"/>
                    <a:pt x="95" y="280"/>
                  </a:cubicBezTo>
                  <a:cubicBezTo>
                    <a:pt x="92" y="331"/>
                    <a:pt x="92" y="331"/>
                    <a:pt x="92" y="331"/>
                  </a:cubicBezTo>
                  <a:cubicBezTo>
                    <a:pt x="92" y="335"/>
                    <a:pt x="90" y="338"/>
                    <a:pt x="88" y="341"/>
                  </a:cubicBezTo>
                  <a:cubicBezTo>
                    <a:pt x="38" y="388"/>
                    <a:pt x="38" y="388"/>
                    <a:pt x="38" y="388"/>
                  </a:cubicBezTo>
                  <a:cubicBezTo>
                    <a:pt x="37" y="389"/>
                    <a:pt x="36" y="390"/>
                    <a:pt x="35" y="391"/>
                  </a:cubicBezTo>
                  <a:cubicBezTo>
                    <a:pt x="12" y="431"/>
                    <a:pt x="12" y="431"/>
                    <a:pt x="12" y="431"/>
                  </a:cubicBezTo>
                  <a:cubicBezTo>
                    <a:pt x="10" y="434"/>
                    <a:pt x="9" y="437"/>
                    <a:pt x="10" y="441"/>
                  </a:cubicBezTo>
                  <a:cubicBezTo>
                    <a:pt x="21" y="531"/>
                    <a:pt x="21" y="531"/>
                    <a:pt x="21" y="531"/>
                  </a:cubicBezTo>
                  <a:cubicBezTo>
                    <a:pt x="22" y="543"/>
                    <a:pt x="10" y="551"/>
                    <a:pt x="0" y="546"/>
                  </a:cubicBezTo>
                  <a:cubicBezTo>
                    <a:pt x="0" y="546"/>
                    <a:pt x="0" y="547"/>
                    <a:pt x="1" y="547"/>
                  </a:cubicBezTo>
                  <a:cubicBezTo>
                    <a:pt x="26" y="572"/>
                    <a:pt x="26" y="572"/>
                    <a:pt x="26" y="572"/>
                  </a:cubicBezTo>
                  <a:cubicBezTo>
                    <a:pt x="27" y="573"/>
                    <a:pt x="30" y="574"/>
                    <a:pt x="32" y="574"/>
                  </a:cubicBezTo>
                  <a:cubicBezTo>
                    <a:pt x="48" y="573"/>
                    <a:pt x="48" y="573"/>
                    <a:pt x="48" y="573"/>
                  </a:cubicBezTo>
                  <a:cubicBezTo>
                    <a:pt x="52" y="573"/>
                    <a:pt x="56" y="576"/>
                    <a:pt x="56" y="580"/>
                  </a:cubicBezTo>
                  <a:cubicBezTo>
                    <a:pt x="56" y="580"/>
                    <a:pt x="56" y="580"/>
                    <a:pt x="56" y="580"/>
                  </a:cubicBezTo>
                  <a:cubicBezTo>
                    <a:pt x="58" y="587"/>
                    <a:pt x="67" y="589"/>
                    <a:pt x="71" y="584"/>
                  </a:cubicBezTo>
                  <a:cubicBezTo>
                    <a:pt x="81" y="569"/>
                    <a:pt x="81" y="569"/>
                    <a:pt x="81" y="569"/>
                  </a:cubicBezTo>
                  <a:cubicBezTo>
                    <a:pt x="84" y="566"/>
                    <a:pt x="90" y="565"/>
                    <a:pt x="93" y="568"/>
                  </a:cubicBezTo>
                  <a:cubicBezTo>
                    <a:pt x="100" y="574"/>
                    <a:pt x="100" y="574"/>
                    <a:pt x="100" y="574"/>
                  </a:cubicBezTo>
                  <a:cubicBezTo>
                    <a:pt x="104" y="578"/>
                    <a:pt x="109" y="577"/>
                    <a:pt x="112" y="573"/>
                  </a:cubicBezTo>
                  <a:cubicBezTo>
                    <a:pt x="123" y="558"/>
                    <a:pt x="123" y="558"/>
                    <a:pt x="123" y="558"/>
                  </a:cubicBezTo>
                  <a:cubicBezTo>
                    <a:pt x="124" y="556"/>
                    <a:pt x="126" y="555"/>
                    <a:pt x="129" y="555"/>
                  </a:cubicBezTo>
                  <a:cubicBezTo>
                    <a:pt x="171" y="549"/>
                    <a:pt x="171" y="549"/>
                    <a:pt x="171" y="549"/>
                  </a:cubicBezTo>
                  <a:cubicBezTo>
                    <a:pt x="173" y="549"/>
                    <a:pt x="175" y="549"/>
                    <a:pt x="176" y="550"/>
                  </a:cubicBezTo>
                  <a:cubicBezTo>
                    <a:pt x="199" y="563"/>
                    <a:pt x="199" y="563"/>
                    <a:pt x="199" y="563"/>
                  </a:cubicBezTo>
                  <a:cubicBezTo>
                    <a:pt x="201" y="564"/>
                    <a:pt x="202" y="564"/>
                    <a:pt x="204" y="564"/>
                  </a:cubicBezTo>
                  <a:cubicBezTo>
                    <a:pt x="339" y="553"/>
                    <a:pt x="339" y="553"/>
                    <a:pt x="339" y="553"/>
                  </a:cubicBezTo>
                  <a:cubicBezTo>
                    <a:pt x="340" y="553"/>
                    <a:pt x="342" y="553"/>
                    <a:pt x="344" y="555"/>
                  </a:cubicBezTo>
                  <a:cubicBezTo>
                    <a:pt x="381" y="581"/>
                    <a:pt x="381" y="581"/>
                    <a:pt x="381" y="581"/>
                  </a:cubicBezTo>
                  <a:cubicBezTo>
                    <a:pt x="382" y="582"/>
                    <a:pt x="384" y="582"/>
                    <a:pt x="385" y="583"/>
                  </a:cubicBezTo>
                  <a:cubicBezTo>
                    <a:pt x="578" y="595"/>
                    <a:pt x="578" y="595"/>
                    <a:pt x="578" y="595"/>
                  </a:cubicBezTo>
                  <a:cubicBezTo>
                    <a:pt x="579" y="595"/>
                    <a:pt x="579" y="595"/>
                    <a:pt x="580" y="595"/>
                  </a:cubicBezTo>
                  <a:cubicBezTo>
                    <a:pt x="666" y="583"/>
                    <a:pt x="666" y="583"/>
                    <a:pt x="666" y="583"/>
                  </a:cubicBezTo>
                  <a:cubicBezTo>
                    <a:pt x="669" y="582"/>
                    <a:pt x="671" y="583"/>
                    <a:pt x="673" y="585"/>
                  </a:cubicBezTo>
                  <a:cubicBezTo>
                    <a:pt x="730" y="646"/>
                    <a:pt x="730" y="646"/>
                    <a:pt x="730" y="646"/>
                  </a:cubicBezTo>
                  <a:cubicBezTo>
                    <a:pt x="731" y="647"/>
                    <a:pt x="733" y="648"/>
                    <a:pt x="735" y="648"/>
                  </a:cubicBezTo>
                  <a:cubicBezTo>
                    <a:pt x="754" y="650"/>
                    <a:pt x="754" y="650"/>
                    <a:pt x="754" y="650"/>
                  </a:cubicBezTo>
                  <a:cubicBezTo>
                    <a:pt x="756" y="650"/>
                    <a:pt x="758" y="650"/>
                    <a:pt x="760" y="649"/>
                  </a:cubicBezTo>
                  <a:cubicBezTo>
                    <a:pt x="797" y="623"/>
                    <a:pt x="797" y="623"/>
                    <a:pt x="797" y="623"/>
                  </a:cubicBezTo>
                  <a:cubicBezTo>
                    <a:pt x="800" y="621"/>
                    <a:pt x="801" y="619"/>
                    <a:pt x="801" y="616"/>
                  </a:cubicBezTo>
                  <a:cubicBezTo>
                    <a:pt x="798" y="576"/>
                    <a:pt x="798" y="576"/>
                    <a:pt x="798" y="576"/>
                  </a:cubicBezTo>
                  <a:cubicBezTo>
                    <a:pt x="798" y="576"/>
                    <a:pt x="798" y="575"/>
                    <a:pt x="798" y="574"/>
                  </a:cubicBezTo>
                  <a:cubicBezTo>
                    <a:pt x="805" y="526"/>
                    <a:pt x="805" y="526"/>
                    <a:pt x="805" y="526"/>
                  </a:cubicBezTo>
                  <a:cubicBezTo>
                    <a:pt x="829" y="354"/>
                    <a:pt x="829" y="354"/>
                    <a:pt x="829" y="354"/>
                  </a:cubicBezTo>
                  <a:cubicBezTo>
                    <a:pt x="829" y="353"/>
                    <a:pt x="829" y="353"/>
                    <a:pt x="829" y="353"/>
                  </a:cubicBezTo>
                  <a:cubicBezTo>
                    <a:pt x="851" y="67"/>
                    <a:pt x="851" y="67"/>
                    <a:pt x="851" y="67"/>
                  </a:cubicBezTo>
                  <a:cubicBezTo>
                    <a:pt x="852" y="62"/>
                    <a:pt x="847" y="58"/>
                    <a:pt x="84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3"/>
            <p:cNvSpPr>
              <a:spLocks noEditPoints="1"/>
            </p:cNvSpPr>
            <p:nvPr/>
          </p:nvSpPr>
          <p:spPr bwMode="auto">
            <a:xfrm>
              <a:off x="4591050" y="1974851"/>
              <a:ext cx="1631950" cy="1973263"/>
            </a:xfrm>
            <a:custGeom>
              <a:avLst/>
              <a:gdLst>
                <a:gd name="T0" fmla="*/ 898 w 2197"/>
                <a:gd name="T1" fmla="*/ 352 h 2657"/>
                <a:gd name="T2" fmla="*/ 915 w 2197"/>
                <a:gd name="T3" fmla="*/ 359 h 2657"/>
                <a:gd name="T4" fmla="*/ 911 w 2197"/>
                <a:gd name="T5" fmla="*/ 377 h 2657"/>
                <a:gd name="T6" fmla="*/ 900 w 2197"/>
                <a:gd name="T7" fmla="*/ 372 h 2657"/>
                <a:gd name="T8" fmla="*/ 1021 w 2197"/>
                <a:gd name="T9" fmla="*/ 528 h 2657"/>
                <a:gd name="T10" fmla="*/ 1034 w 2197"/>
                <a:gd name="T11" fmla="*/ 536 h 2657"/>
                <a:gd name="T12" fmla="*/ 2196 w 2197"/>
                <a:gd name="T13" fmla="*/ 1466 h 2657"/>
                <a:gd name="T14" fmla="*/ 2031 w 2197"/>
                <a:gd name="T15" fmla="*/ 1362 h 2657"/>
                <a:gd name="T16" fmla="*/ 1441 w 2197"/>
                <a:gd name="T17" fmla="*/ 1187 h 2657"/>
                <a:gd name="T18" fmla="*/ 1339 w 2197"/>
                <a:gd name="T19" fmla="*/ 1034 h 2657"/>
                <a:gd name="T20" fmla="*/ 1297 w 2197"/>
                <a:gd name="T21" fmla="*/ 1026 h 2657"/>
                <a:gd name="T22" fmla="*/ 1322 w 2197"/>
                <a:gd name="T23" fmla="*/ 965 h 2657"/>
                <a:gd name="T24" fmla="*/ 1290 w 2197"/>
                <a:gd name="T25" fmla="*/ 951 h 2657"/>
                <a:gd name="T26" fmla="*/ 1293 w 2197"/>
                <a:gd name="T27" fmla="*/ 971 h 2657"/>
                <a:gd name="T28" fmla="*/ 1266 w 2197"/>
                <a:gd name="T29" fmla="*/ 989 h 2657"/>
                <a:gd name="T30" fmla="*/ 1197 w 2197"/>
                <a:gd name="T31" fmla="*/ 944 h 2657"/>
                <a:gd name="T32" fmla="*/ 1155 w 2197"/>
                <a:gd name="T33" fmla="*/ 884 h 2657"/>
                <a:gd name="T34" fmla="*/ 1136 w 2197"/>
                <a:gd name="T35" fmla="*/ 863 h 2657"/>
                <a:gd name="T36" fmla="*/ 1130 w 2197"/>
                <a:gd name="T37" fmla="*/ 826 h 2657"/>
                <a:gd name="T38" fmla="*/ 1073 w 2197"/>
                <a:gd name="T39" fmla="*/ 746 h 2657"/>
                <a:gd name="T40" fmla="*/ 1056 w 2197"/>
                <a:gd name="T41" fmla="*/ 715 h 2657"/>
                <a:gd name="T42" fmla="*/ 1031 w 2197"/>
                <a:gd name="T43" fmla="*/ 660 h 2657"/>
                <a:gd name="T44" fmla="*/ 1018 w 2197"/>
                <a:gd name="T45" fmla="*/ 631 h 2657"/>
                <a:gd name="T46" fmla="*/ 1038 w 2197"/>
                <a:gd name="T47" fmla="*/ 567 h 2657"/>
                <a:gd name="T48" fmla="*/ 1010 w 2197"/>
                <a:gd name="T49" fmla="*/ 500 h 2657"/>
                <a:gd name="T50" fmla="*/ 1032 w 2197"/>
                <a:gd name="T51" fmla="*/ 509 h 2657"/>
                <a:gd name="T52" fmla="*/ 1002 w 2197"/>
                <a:gd name="T53" fmla="*/ 468 h 2657"/>
                <a:gd name="T54" fmla="*/ 926 w 2197"/>
                <a:gd name="T55" fmla="*/ 402 h 2657"/>
                <a:gd name="T56" fmla="*/ 890 w 2197"/>
                <a:gd name="T57" fmla="*/ 404 h 2657"/>
                <a:gd name="T58" fmla="*/ 856 w 2197"/>
                <a:gd name="T59" fmla="*/ 333 h 2657"/>
                <a:gd name="T60" fmla="*/ 803 w 2197"/>
                <a:gd name="T61" fmla="*/ 310 h 2657"/>
                <a:gd name="T62" fmla="*/ 773 w 2197"/>
                <a:gd name="T63" fmla="*/ 267 h 2657"/>
                <a:gd name="T64" fmla="*/ 756 w 2197"/>
                <a:gd name="T65" fmla="*/ 241 h 2657"/>
                <a:gd name="T66" fmla="*/ 730 w 2197"/>
                <a:gd name="T67" fmla="*/ 204 h 2657"/>
                <a:gd name="T68" fmla="*/ 709 w 2197"/>
                <a:gd name="T69" fmla="*/ 156 h 2657"/>
                <a:gd name="T70" fmla="*/ 679 w 2197"/>
                <a:gd name="T71" fmla="*/ 99 h 2657"/>
                <a:gd name="T72" fmla="*/ 520 w 2197"/>
                <a:gd name="T73" fmla="*/ 47 h 2657"/>
                <a:gd name="T74" fmla="*/ 356 w 2197"/>
                <a:gd name="T75" fmla="*/ 3 h 2657"/>
                <a:gd name="T76" fmla="*/ 307 w 2197"/>
                <a:gd name="T77" fmla="*/ 5 h 2657"/>
                <a:gd name="T78" fmla="*/ 222 w 2197"/>
                <a:gd name="T79" fmla="*/ 109 h 2657"/>
                <a:gd name="T80" fmla="*/ 163 w 2197"/>
                <a:gd name="T81" fmla="*/ 154 h 2657"/>
                <a:gd name="T82" fmla="*/ 98 w 2197"/>
                <a:gd name="T83" fmla="*/ 234 h 2657"/>
                <a:gd name="T84" fmla="*/ 1 w 2197"/>
                <a:gd name="T85" fmla="*/ 349 h 2657"/>
                <a:gd name="T86" fmla="*/ 199 w 2197"/>
                <a:gd name="T87" fmla="*/ 491 h 2657"/>
                <a:gd name="T88" fmla="*/ 377 w 2197"/>
                <a:gd name="T89" fmla="*/ 561 h 2657"/>
                <a:gd name="T90" fmla="*/ 497 w 2197"/>
                <a:gd name="T91" fmla="*/ 612 h 2657"/>
                <a:gd name="T92" fmla="*/ 500 w 2197"/>
                <a:gd name="T93" fmla="*/ 729 h 2657"/>
                <a:gd name="T94" fmla="*/ 560 w 2197"/>
                <a:gd name="T95" fmla="*/ 899 h 2657"/>
                <a:gd name="T96" fmla="*/ 643 w 2197"/>
                <a:gd name="T97" fmla="*/ 1080 h 2657"/>
                <a:gd name="T98" fmla="*/ 645 w 2197"/>
                <a:gd name="T99" fmla="*/ 1186 h 2657"/>
                <a:gd name="T100" fmla="*/ 635 w 2197"/>
                <a:gd name="T101" fmla="*/ 1776 h 2657"/>
                <a:gd name="T102" fmla="*/ 634 w 2197"/>
                <a:gd name="T103" fmla="*/ 1828 h 2657"/>
                <a:gd name="T104" fmla="*/ 612 w 2197"/>
                <a:gd name="T105" fmla="*/ 2094 h 2657"/>
                <a:gd name="T106" fmla="*/ 588 w 2197"/>
                <a:gd name="T107" fmla="*/ 2392 h 2657"/>
                <a:gd name="T108" fmla="*/ 560 w 2197"/>
                <a:gd name="T109" fmla="*/ 2654 h 2657"/>
                <a:gd name="T110" fmla="*/ 587 w 2197"/>
                <a:gd name="T111" fmla="*/ 2640 h 2657"/>
                <a:gd name="T112" fmla="*/ 733 w 2197"/>
                <a:gd name="T113" fmla="*/ 2405 h 2657"/>
                <a:gd name="T114" fmla="*/ 1495 w 2197"/>
                <a:gd name="T115" fmla="*/ 2204 h 2657"/>
                <a:gd name="T116" fmla="*/ 2197 w 2197"/>
                <a:gd name="T117" fmla="*/ 1469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7" h="2657">
                  <a:moveTo>
                    <a:pt x="897" y="363"/>
                  </a:moveTo>
                  <a:cubicBezTo>
                    <a:pt x="896" y="361"/>
                    <a:pt x="895" y="360"/>
                    <a:pt x="896" y="358"/>
                  </a:cubicBezTo>
                  <a:cubicBezTo>
                    <a:pt x="896" y="355"/>
                    <a:pt x="896" y="355"/>
                    <a:pt x="896" y="355"/>
                  </a:cubicBezTo>
                  <a:cubicBezTo>
                    <a:pt x="896" y="354"/>
                    <a:pt x="897" y="353"/>
                    <a:pt x="898" y="352"/>
                  </a:cubicBezTo>
                  <a:cubicBezTo>
                    <a:pt x="899" y="350"/>
                    <a:pt x="899" y="350"/>
                    <a:pt x="899" y="350"/>
                  </a:cubicBezTo>
                  <a:cubicBezTo>
                    <a:pt x="901" y="348"/>
                    <a:pt x="903" y="348"/>
                    <a:pt x="905" y="349"/>
                  </a:cubicBezTo>
                  <a:cubicBezTo>
                    <a:pt x="912" y="352"/>
                    <a:pt x="912" y="352"/>
                    <a:pt x="912" y="352"/>
                  </a:cubicBezTo>
                  <a:cubicBezTo>
                    <a:pt x="915" y="353"/>
                    <a:pt x="917" y="356"/>
                    <a:pt x="915" y="359"/>
                  </a:cubicBezTo>
                  <a:cubicBezTo>
                    <a:pt x="915" y="360"/>
                    <a:pt x="915" y="360"/>
                    <a:pt x="915" y="360"/>
                  </a:cubicBezTo>
                  <a:cubicBezTo>
                    <a:pt x="914" y="360"/>
                    <a:pt x="914" y="361"/>
                    <a:pt x="914" y="362"/>
                  </a:cubicBezTo>
                  <a:cubicBezTo>
                    <a:pt x="913" y="373"/>
                    <a:pt x="913" y="373"/>
                    <a:pt x="913" y="373"/>
                  </a:cubicBezTo>
                  <a:cubicBezTo>
                    <a:pt x="913" y="375"/>
                    <a:pt x="912" y="376"/>
                    <a:pt x="911" y="377"/>
                  </a:cubicBezTo>
                  <a:cubicBezTo>
                    <a:pt x="910" y="377"/>
                    <a:pt x="910" y="377"/>
                    <a:pt x="910" y="377"/>
                  </a:cubicBezTo>
                  <a:cubicBezTo>
                    <a:pt x="908" y="379"/>
                    <a:pt x="904" y="378"/>
                    <a:pt x="902" y="375"/>
                  </a:cubicBezTo>
                  <a:cubicBezTo>
                    <a:pt x="901" y="373"/>
                    <a:pt x="901" y="373"/>
                    <a:pt x="901" y="373"/>
                  </a:cubicBezTo>
                  <a:cubicBezTo>
                    <a:pt x="901" y="373"/>
                    <a:pt x="901" y="372"/>
                    <a:pt x="900" y="372"/>
                  </a:cubicBezTo>
                  <a:cubicBezTo>
                    <a:pt x="900" y="370"/>
                    <a:pt x="899" y="365"/>
                    <a:pt x="897" y="363"/>
                  </a:cubicBezTo>
                  <a:close/>
                  <a:moveTo>
                    <a:pt x="1033" y="523"/>
                  </a:moveTo>
                  <a:cubicBezTo>
                    <a:pt x="1029" y="522"/>
                    <a:pt x="1029" y="522"/>
                    <a:pt x="1029" y="522"/>
                  </a:cubicBezTo>
                  <a:cubicBezTo>
                    <a:pt x="1025" y="521"/>
                    <a:pt x="1021" y="524"/>
                    <a:pt x="1021" y="528"/>
                  </a:cubicBezTo>
                  <a:cubicBezTo>
                    <a:pt x="1021" y="529"/>
                    <a:pt x="1021" y="529"/>
                    <a:pt x="1021" y="529"/>
                  </a:cubicBezTo>
                  <a:cubicBezTo>
                    <a:pt x="1021" y="532"/>
                    <a:pt x="1023" y="534"/>
                    <a:pt x="1025" y="535"/>
                  </a:cubicBezTo>
                  <a:cubicBezTo>
                    <a:pt x="1029" y="537"/>
                    <a:pt x="1029" y="537"/>
                    <a:pt x="1029" y="537"/>
                  </a:cubicBezTo>
                  <a:cubicBezTo>
                    <a:pt x="1030" y="537"/>
                    <a:pt x="1033" y="537"/>
                    <a:pt x="1034" y="536"/>
                  </a:cubicBezTo>
                  <a:cubicBezTo>
                    <a:pt x="1037" y="535"/>
                    <a:pt x="1038" y="532"/>
                    <a:pt x="1038" y="530"/>
                  </a:cubicBezTo>
                  <a:cubicBezTo>
                    <a:pt x="1037" y="528"/>
                    <a:pt x="1037" y="528"/>
                    <a:pt x="1037" y="528"/>
                  </a:cubicBezTo>
                  <a:cubicBezTo>
                    <a:pt x="1037" y="526"/>
                    <a:pt x="1035" y="524"/>
                    <a:pt x="1033" y="523"/>
                  </a:cubicBezTo>
                  <a:close/>
                  <a:moveTo>
                    <a:pt x="2196" y="1466"/>
                  </a:moveTo>
                  <a:cubicBezTo>
                    <a:pt x="2138" y="1394"/>
                    <a:pt x="2138" y="1394"/>
                    <a:pt x="2138" y="1394"/>
                  </a:cubicBezTo>
                  <a:cubicBezTo>
                    <a:pt x="2084" y="1326"/>
                    <a:pt x="2084" y="1326"/>
                    <a:pt x="2084" y="1326"/>
                  </a:cubicBezTo>
                  <a:cubicBezTo>
                    <a:pt x="2083" y="1324"/>
                    <a:pt x="2081" y="1324"/>
                    <a:pt x="2079" y="1325"/>
                  </a:cubicBezTo>
                  <a:cubicBezTo>
                    <a:pt x="2031" y="1362"/>
                    <a:pt x="2031" y="1362"/>
                    <a:pt x="2031" y="1362"/>
                  </a:cubicBezTo>
                  <a:cubicBezTo>
                    <a:pt x="2030" y="1363"/>
                    <a:pt x="2029" y="1363"/>
                    <a:pt x="2028" y="1363"/>
                  </a:cubicBezTo>
                  <a:cubicBezTo>
                    <a:pt x="1555" y="1323"/>
                    <a:pt x="1555" y="1323"/>
                    <a:pt x="1555" y="1323"/>
                  </a:cubicBezTo>
                  <a:cubicBezTo>
                    <a:pt x="1554" y="1323"/>
                    <a:pt x="1553" y="1323"/>
                    <a:pt x="1552" y="1322"/>
                  </a:cubicBezTo>
                  <a:cubicBezTo>
                    <a:pt x="1441" y="1187"/>
                    <a:pt x="1441" y="1187"/>
                    <a:pt x="1441" y="1187"/>
                  </a:cubicBezTo>
                  <a:cubicBezTo>
                    <a:pt x="1340" y="1064"/>
                    <a:pt x="1340" y="1064"/>
                    <a:pt x="1340" y="1064"/>
                  </a:cubicBezTo>
                  <a:cubicBezTo>
                    <a:pt x="1339" y="1063"/>
                    <a:pt x="1339" y="1062"/>
                    <a:pt x="1339" y="1061"/>
                  </a:cubicBezTo>
                  <a:cubicBezTo>
                    <a:pt x="1341" y="1038"/>
                    <a:pt x="1341" y="1038"/>
                    <a:pt x="1341" y="1038"/>
                  </a:cubicBezTo>
                  <a:cubicBezTo>
                    <a:pt x="1341" y="1036"/>
                    <a:pt x="1340" y="1035"/>
                    <a:pt x="1339" y="1034"/>
                  </a:cubicBezTo>
                  <a:cubicBezTo>
                    <a:pt x="1334" y="1031"/>
                    <a:pt x="1319" y="1022"/>
                    <a:pt x="1318" y="1021"/>
                  </a:cubicBezTo>
                  <a:cubicBezTo>
                    <a:pt x="1316" y="1021"/>
                    <a:pt x="1314" y="1024"/>
                    <a:pt x="1312" y="1026"/>
                  </a:cubicBezTo>
                  <a:cubicBezTo>
                    <a:pt x="1311" y="1027"/>
                    <a:pt x="1310" y="1028"/>
                    <a:pt x="1308" y="1028"/>
                  </a:cubicBezTo>
                  <a:cubicBezTo>
                    <a:pt x="1297" y="1026"/>
                    <a:pt x="1297" y="1026"/>
                    <a:pt x="1297" y="1026"/>
                  </a:cubicBezTo>
                  <a:cubicBezTo>
                    <a:pt x="1294" y="1025"/>
                    <a:pt x="1293" y="1023"/>
                    <a:pt x="1294" y="1021"/>
                  </a:cubicBezTo>
                  <a:cubicBezTo>
                    <a:pt x="1299" y="994"/>
                    <a:pt x="1299" y="994"/>
                    <a:pt x="1299" y="994"/>
                  </a:cubicBezTo>
                  <a:cubicBezTo>
                    <a:pt x="1299" y="994"/>
                    <a:pt x="1300" y="993"/>
                    <a:pt x="1300" y="993"/>
                  </a:cubicBezTo>
                  <a:cubicBezTo>
                    <a:pt x="1322" y="965"/>
                    <a:pt x="1322" y="965"/>
                    <a:pt x="1322" y="965"/>
                  </a:cubicBezTo>
                  <a:cubicBezTo>
                    <a:pt x="1323" y="963"/>
                    <a:pt x="1322" y="960"/>
                    <a:pt x="1320" y="959"/>
                  </a:cubicBezTo>
                  <a:cubicBezTo>
                    <a:pt x="1316" y="957"/>
                    <a:pt x="1316" y="957"/>
                    <a:pt x="1316" y="957"/>
                  </a:cubicBezTo>
                  <a:cubicBezTo>
                    <a:pt x="1316" y="957"/>
                    <a:pt x="1316" y="957"/>
                    <a:pt x="1316" y="957"/>
                  </a:cubicBezTo>
                  <a:cubicBezTo>
                    <a:pt x="1290" y="951"/>
                    <a:pt x="1290" y="951"/>
                    <a:pt x="1290" y="951"/>
                  </a:cubicBezTo>
                  <a:cubicBezTo>
                    <a:pt x="1290" y="951"/>
                    <a:pt x="1289" y="951"/>
                    <a:pt x="1289" y="951"/>
                  </a:cubicBezTo>
                  <a:cubicBezTo>
                    <a:pt x="1284" y="952"/>
                    <a:pt x="1284" y="952"/>
                    <a:pt x="1284" y="952"/>
                  </a:cubicBezTo>
                  <a:cubicBezTo>
                    <a:pt x="1281" y="952"/>
                    <a:pt x="1279" y="956"/>
                    <a:pt x="1282" y="958"/>
                  </a:cubicBezTo>
                  <a:cubicBezTo>
                    <a:pt x="1293" y="971"/>
                    <a:pt x="1293" y="971"/>
                    <a:pt x="1293" y="971"/>
                  </a:cubicBezTo>
                  <a:cubicBezTo>
                    <a:pt x="1295" y="972"/>
                    <a:pt x="1295" y="974"/>
                    <a:pt x="1293" y="976"/>
                  </a:cubicBezTo>
                  <a:cubicBezTo>
                    <a:pt x="1283" y="986"/>
                    <a:pt x="1283" y="986"/>
                    <a:pt x="1283" y="986"/>
                  </a:cubicBezTo>
                  <a:cubicBezTo>
                    <a:pt x="1282" y="986"/>
                    <a:pt x="1282" y="987"/>
                    <a:pt x="1281" y="987"/>
                  </a:cubicBezTo>
                  <a:cubicBezTo>
                    <a:pt x="1266" y="989"/>
                    <a:pt x="1266" y="989"/>
                    <a:pt x="1266" y="989"/>
                  </a:cubicBezTo>
                  <a:cubicBezTo>
                    <a:pt x="1266" y="990"/>
                    <a:pt x="1265" y="989"/>
                    <a:pt x="1264" y="989"/>
                  </a:cubicBezTo>
                  <a:cubicBezTo>
                    <a:pt x="1228" y="975"/>
                    <a:pt x="1228" y="975"/>
                    <a:pt x="1228" y="975"/>
                  </a:cubicBezTo>
                  <a:cubicBezTo>
                    <a:pt x="1228" y="975"/>
                    <a:pt x="1227" y="975"/>
                    <a:pt x="1227" y="974"/>
                  </a:cubicBezTo>
                  <a:cubicBezTo>
                    <a:pt x="1197" y="944"/>
                    <a:pt x="1197" y="944"/>
                    <a:pt x="1197" y="944"/>
                  </a:cubicBezTo>
                  <a:cubicBezTo>
                    <a:pt x="1197" y="944"/>
                    <a:pt x="1197" y="944"/>
                    <a:pt x="1197" y="944"/>
                  </a:cubicBezTo>
                  <a:cubicBezTo>
                    <a:pt x="1169" y="901"/>
                    <a:pt x="1169" y="901"/>
                    <a:pt x="1169" y="901"/>
                  </a:cubicBezTo>
                  <a:cubicBezTo>
                    <a:pt x="1169" y="901"/>
                    <a:pt x="1169" y="901"/>
                    <a:pt x="1169" y="901"/>
                  </a:cubicBezTo>
                  <a:cubicBezTo>
                    <a:pt x="1155" y="884"/>
                    <a:pt x="1155" y="884"/>
                    <a:pt x="1155" y="884"/>
                  </a:cubicBezTo>
                  <a:cubicBezTo>
                    <a:pt x="1155" y="884"/>
                    <a:pt x="1155" y="884"/>
                    <a:pt x="1155" y="884"/>
                  </a:cubicBezTo>
                  <a:cubicBezTo>
                    <a:pt x="1141" y="865"/>
                    <a:pt x="1141" y="865"/>
                    <a:pt x="1141" y="865"/>
                  </a:cubicBezTo>
                  <a:cubicBezTo>
                    <a:pt x="1141" y="863"/>
                    <a:pt x="1139" y="863"/>
                    <a:pt x="1138" y="863"/>
                  </a:cubicBezTo>
                  <a:cubicBezTo>
                    <a:pt x="1136" y="863"/>
                    <a:pt x="1136" y="863"/>
                    <a:pt x="1136" y="863"/>
                  </a:cubicBezTo>
                  <a:cubicBezTo>
                    <a:pt x="1134" y="864"/>
                    <a:pt x="1132" y="863"/>
                    <a:pt x="1131" y="861"/>
                  </a:cubicBezTo>
                  <a:cubicBezTo>
                    <a:pt x="1128" y="852"/>
                    <a:pt x="1128" y="852"/>
                    <a:pt x="1128" y="852"/>
                  </a:cubicBezTo>
                  <a:cubicBezTo>
                    <a:pt x="1127" y="851"/>
                    <a:pt x="1127" y="851"/>
                    <a:pt x="1127" y="850"/>
                  </a:cubicBezTo>
                  <a:cubicBezTo>
                    <a:pt x="1130" y="826"/>
                    <a:pt x="1130" y="826"/>
                    <a:pt x="1130" y="826"/>
                  </a:cubicBezTo>
                  <a:cubicBezTo>
                    <a:pt x="1130" y="825"/>
                    <a:pt x="1130" y="825"/>
                    <a:pt x="1130" y="824"/>
                  </a:cubicBezTo>
                  <a:cubicBezTo>
                    <a:pt x="1113" y="781"/>
                    <a:pt x="1113" y="781"/>
                    <a:pt x="1113" y="781"/>
                  </a:cubicBezTo>
                  <a:cubicBezTo>
                    <a:pt x="1113" y="780"/>
                    <a:pt x="1113" y="780"/>
                    <a:pt x="1112" y="779"/>
                  </a:cubicBezTo>
                  <a:cubicBezTo>
                    <a:pt x="1073" y="746"/>
                    <a:pt x="1073" y="746"/>
                    <a:pt x="1073" y="746"/>
                  </a:cubicBezTo>
                  <a:cubicBezTo>
                    <a:pt x="1073" y="745"/>
                    <a:pt x="1073" y="745"/>
                    <a:pt x="1073" y="745"/>
                  </a:cubicBezTo>
                  <a:cubicBezTo>
                    <a:pt x="1054" y="727"/>
                    <a:pt x="1054" y="727"/>
                    <a:pt x="1054" y="727"/>
                  </a:cubicBezTo>
                  <a:cubicBezTo>
                    <a:pt x="1052" y="725"/>
                    <a:pt x="1053" y="722"/>
                    <a:pt x="1055" y="721"/>
                  </a:cubicBezTo>
                  <a:cubicBezTo>
                    <a:pt x="1057" y="720"/>
                    <a:pt x="1057" y="717"/>
                    <a:pt x="1056" y="715"/>
                  </a:cubicBezTo>
                  <a:cubicBezTo>
                    <a:pt x="1031" y="682"/>
                    <a:pt x="1031" y="682"/>
                    <a:pt x="1031" y="682"/>
                  </a:cubicBezTo>
                  <a:cubicBezTo>
                    <a:pt x="1030" y="681"/>
                    <a:pt x="1030" y="679"/>
                    <a:pt x="1031" y="678"/>
                  </a:cubicBezTo>
                  <a:cubicBezTo>
                    <a:pt x="1035" y="665"/>
                    <a:pt x="1035" y="665"/>
                    <a:pt x="1035" y="665"/>
                  </a:cubicBezTo>
                  <a:cubicBezTo>
                    <a:pt x="1036" y="663"/>
                    <a:pt x="1034" y="660"/>
                    <a:pt x="1031" y="660"/>
                  </a:cubicBezTo>
                  <a:cubicBezTo>
                    <a:pt x="1022" y="661"/>
                    <a:pt x="1022" y="661"/>
                    <a:pt x="1022" y="661"/>
                  </a:cubicBezTo>
                  <a:cubicBezTo>
                    <a:pt x="1020" y="661"/>
                    <a:pt x="1018" y="659"/>
                    <a:pt x="1018" y="657"/>
                  </a:cubicBezTo>
                  <a:cubicBezTo>
                    <a:pt x="1017" y="633"/>
                    <a:pt x="1017" y="633"/>
                    <a:pt x="1017" y="633"/>
                  </a:cubicBezTo>
                  <a:cubicBezTo>
                    <a:pt x="1017" y="632"/>
                    <a:pt x="1017" y="631"/>
                    <a:pt x="1018" y="631"/>
                  </a:cubicBezTo>
                  <a:cubicBezTo>
                    <a:pt x="1034" y="606"/>
                    <a:pt x="1034" y="606"/>
                    <a:pt x="1034" y="606"/>
                  </a:cubicBezTo>
                  <a:cubicBezTo>
                    <a:pt x="1049" y="582"/>
                    <a:pt x="1049" y="582"/>
                    <a:pt x="1049" y="582"/>
                  </a:cubicBezTo>
                  <a:cubicBezTo>
                    <a:pt x="1050" y="580"/>
                    <a:pt x="1050" y="579"/>
                    <a:pt x="1049" y="577"/>
                  </a:cubicBezTo>
                  <a:cubicBezTo>
                    <a:pt x="1038" y="567"/>
                    <a:pt x="1038" y="567"/>
                    <a:pt x="1038" y="567"/>
                  </a:cubicBezTo>
                  <a:cubicBezTo>
                    <a:pt x="1038" y="567"/>
                    <a:pt x="1038" y="566"/>
                    <a:pt x="1038" y="566"/>
                  </a:cubicBezTo>
                  <a:cubicBezTo>
                    <a:pt x="1015" y="540"/>
                    <a:pt x="1015" y="540"/>
                    <a:pt x="1015" y="540"/>
                  </a:cubicBezTo>
                  <a:cubicBezTo>
                    <a:pt x="1014" y="539"/>
                    <a:pt x="1014" y="539"/>
                    <a:pt x="1014" y="538"/>
                  </a:cubicBezTo>
                  <a:cubicBezTo>
                    <a:pt x="1010" y="500"/>
                    <a:pt x="1010" y="500"/>
                    <a:pt x="1010" y="500"/>
                  </a:cubicBezTo>
                  <a:cubicBezTo>
                    <a:pt x="1009" y="497"/>
                    <a:pt x="1012" y="495"/>
                    <a:pt x="1015" y="497"/>
                  </a:cubicBezTo>
                  <a:cubicBezTo>
                    <a:pt x="1027" y="504"/>
                    <a:pt x="1027" y="504"/>
                    <a:pt x="1027" y="504"/>
                  </a:cubicBezTo>
                  <a:cubicBezTo>
                    <a:pt x="1028" y="504"/>
                    <a:pt x="1028" y="504"/>
                    <a:pt x="1029" y="505"/>
                  </a:cubicBezTo>
                  <a:cubicBezTo>
                    <a:pt x="1032" y="509"/>
                    <a:pt x="1032" y="509"/>
                    <a:pt x="1032" y="509"/>
                  </a:cubicBezTo>
                  <a:cubicBezTo>
                    <a:pt x="1034" y="512"/>
                    <a:pt x="1039" y="510"/>
                    <a:pt x="1038" y="506"/>
                  </a:cubicBezTo>
                  <a:cubicBezTo>
                    <a:pt x="1038" y="503"/>
                    <a:pt x="1038" y="503"/>
                    <a:pt x="1038" y="503"/>
                  </a:cubicBezTo>
                  <a:cubicBezTo>
                    <a:pt x="1038" y="502"/>
                    <a:pt x="1037" y="501"/>
                    <a:pt x="1037" y="501"/>
                  </a:cubicBezTo>
                  <a:cubicBezTo>
                    <a:pt x="1002" y="468"/>
                    <a:pt x="1002" y="468"/>
                    <a:pt x="1002" y="468"/>
                  </a:cubicBezTo>
                  <a:cubicBezTo>
                    <a:pt x="1002" y="468"/>
                    <a:pt x="1001" y="467"/>
                    <a:pt x="1001" y="467"/>
                  </a:cubicBezTo>
                  <a:cubicBezTo>
                    <a:pt x="957" y="452"/>
                    <a:pt x="957" y="452"/>
                    <a:pt x="957" y="452"/>
                  </a:cubicBezTo>
                  <a:cubicBezTo>
                    <a:pt x="956" y="451"/>
                    <a:pt x="956" y="451"/>
                    <a:pt x="955" y="450"/>
                  </a:cubicBezTo>
                  <a:cubicBezTo>
                    <a:pt x="926" y="402"/>
                    <a:pt x="926" y="402"/>
                    <a:pt x="926" y="402"/>
                  </a:cubicBezTo>
                  <a:cubicBezTo>
                    <a:pt x="925" y="400"/>
                    <a:pt x="922" y="399"/>
                    <a:pt x="920" y="401"/>
                  </a:cubicBezTo>
                  <a:cubicBezTo>
                    <a:pt x="909" y="412"/>
                    <a:pt x="909" y="412"/>
                    <a:pt x="909" y="412"/>
                  </a:cubicBezTo>
                  <a:cubicBezTo>
                    <a:pt x="908" y="413"/>
                    <a:pt x="906" y="413"/>
                    <a:pt x="905" y="412"/>
                  </a:cubicBezTo>
                  <a:cubicBezTo>
                    <a:pt x="900" y="410"/>
                    <a:pt x="891" y="404"/>
                    <a:pt x="890" y="404"/>
                  </a:cubicBezTo>
                  <a:cubicBezTo>
                    <a:pt x="888" y="403"/>
                    <a:pt x="876" y="391"/>
                    <a:pt x="876" y="391"/>
                  </a:cubicBezTo>
                  <a:cubicBezTo>
                    <a:pt x="841" y="354"/>
                    <a:pt x="841" y="354"/>
                    <a:pt x="841" y="354"/>
                  </a:cubicBezTo>
                  <a:cubicBezTo>
                    <a:pt x="839" y="353"/>
                    <a:pt x="839" y="350"/>
                    <a:pt x="841" y="349"/>
                  </a:cubicBezTo>
                  <a:cubicBezTo>
                    <a:pt x="856" y="333"/>
                    <a:pt x="856" y="333"/>
                    <a:pt x="856" y="333"/>
                  </a:cubicBezTo>
                  <a:cubicBezTo>
                    <a:pt x="858" y="331"/>
                    <a:pt x="858" y="328"/>
                    <a:pt x="855" y="327"/>
                  </a:cubicBezTo>
                  <a:cubicBezTo>
                    <a:pt x="840" y="322"/>
                    <a:pt x="840" y="322"/>
                    <a:pt x="840" y="322"/>
                  </a:cubicBezTo>
                  <a:cubicBezTo>
                    <a:pt x="806" y="310"/>
                    <a:pt x="806" y="310"/>
                    <a:pt x="806" y="310"/>
                  </a:cubicBezTo>
                  <a:cubicBezTo>
                    <a:pt x="805" y="310"/>
                    <a:pt x="804" y="310"/>
                    <a:pt x="803" y="310"/>
                  </a:cubicBezTo>
                  <a:cubicBezTo>
                    <a:pt x="799" y="312"/>
                    <a:pt x="784" y="317"/>
                    <a:pt x="782" y="317"/>
                  </a:cubicBezTo>
                  <a:cubicBezTo>
                    <a:pt x="778" y="316"/>
                    <a:pt x="769" y="306"/>
                    <a:pt x="769" y="304"/>
                  </a:cubicBezTo>
                  <a:cubicBezTo>
                    <a:pt x="769" y="303"/>
                    <a:pt x="760" y="279"/>
                    <a:pt x="760" y="276"/>
                  </a:cubicBezTo>
                  <a:cubicBezTo>
                    <a:pt x="759" y="273"/>
                    <a:pt x="770" y="268"/>
                    <a:pt x="773" y="267"/>
                  </a:cubicBezTo>
                  <a:cubicBezTo>
                    <a:pt x="773" y="267"/>
                    <a:pt x="774" y="267"/>
                    <a:pt x="774" y="266"/>
                  </a:cubicBezTo>
                  <a:cubicBezTo>
                    <a:pt x="778" y="262"/>
                    <a:pt x="778" y="262"/>
                    <a:pt x="778" y="262"/>
                  </a:cubicBezTo>
                  <a:cubicBezTo>
                    <a:pt x="780" y="261"/>
                    <a:pt x="779" y="258"/>
                    <a:pt x="777" y="257"/>
                  </a:cubicBezTo>
                  <a:cubicBezTo>
                    <a:pt x="756" y="241"/>
                    <a:pt x="756" y="241"/>
                    <a:pt x="756" y="241"/>
                  </a:cubicBezTo>
                  <a:cubicBezTo>
                    <a:pt x="755" y="240"/>
                    <a:pt x="754" y="238"/>
                    <a:pt x="754" y="237"/>
                  </a:cubicBezTo>
                  <a:cubicBezTo>
                    <a:pt x="757" y="225"/>
                    <a:pt x="757" y="225"/>
                    <a:pt x="757" y="225"/>
                  </a:cubicBezTo>
                  <a:cubicBezTo>
                    <a:pt x="757" y="224"/>
                    <a:pt x="756" y="222"/>
                    <a:pt x="755" y="221"/>
                  </a:cubicBezTo>
                  <a:cubicBezTo>
                    <a:pt x="730" y="204"/>
                    <a:pt x="730" y="204"/>
                    <a:pt x="730" y="204"/>
                  </a:cubicBezTo>
                  <a:cubicBezTo>
                    <a:pt x="729" y="204"/>
                    <a:pt x="728" y="203"/>
                    <a:pt x="728" y="202"/>
                  </a:cubicBezTo>
                  <a:cubicBezTo>
                    <a:pt x="724" y="177"/>
                    <a:pt x="724" y="177"/>
                    <a:pt x="724" y="177"/>
                  </a:cubicBezTo>
                  <a:cubicBezTo>
                    <a:pt x="724" y="176"/>
                    <a:pt x="724" y="175"/>
                    <a:pt x="723" y="175"/>
                  </a:cubicBezTo>
                  <a:cubicBezTo>
                    <a:pt x="709" y="156"/>
                    <a:pt x="709" y="156"/>
                    <a:pt x="709" y="156"/>
                  </a:cubicBezTo>
                  <a:cubicBezTo>
                    <a:pt x="709" y="156"/>
                    <a:pt x="708" y="156"/>
                    <a:pt x="708" y="155"/>
                  </a:cubicBezTo>
                  <a:cubicBezTo>
                    <a:pt x="696" y="115"/>
                    <a:pt x="696" y="115"/>
                    <a:pt x="696" y="115"/>
                  </a:cubicBezTo>
                  <a:cubicBezTo>
                    <a:pt x="696" y="114"/>
                    <a:pt x="696" y="114"/>
                    <a:pt x="695" y="113"/>
                  </a:cubicBezTo>
                  <a:cubicBezTo>
                    <a:pt x="679" y="99"/>
                    <a:pt x="679" y="99"/>
                    <a:pt x="679" y="99"/>
                  </a:cubicBezTo>
                  <a:cubicBezTo>
                    <a:pt x="678" y="98"/>
                    <a:pt x="677" y="98"/>
                    <a:pt x="676" y="98"/>
                  </a:cubicBezTo>
                  <a:cubicBezTo>
                    <a:pt x="549" y="110"/>
                    <a:pt x="549" y="110"/>
                    <a:pt x="549" y="110"/>
                  </a:cubicBezTo>
                  <a:cubicBezTo>
                    <a:pt x="547" y="110"/>
                    <a:pt x="546" y="109"/>
                    <a:pt x="545" y="107"/>
                  </a:cubicBezTo>
                  <a:cubicBezTo>
                    <a:pt x="520" y="47"/>
                    <a:pt x="520" y="47"/>
                    <a:pt x="520" y="47"/>
                  </a:cubicBezTo>
                  <a:cubicBezTo>
                    <a:pt x="520" y="47"/>
                    <a:pt x="520" y="47"/>
                    <a:pt x="519" y="46"/>
                  </a:cubicBezTo>
                  <a:cubicBezTo>
                    <a:pt x="488" y="14"/>
                    <a:pt x="488" y="14"/>
                    <a:pt x="488" y="14"/>
                  </a:cubicBezTo>
                  <a:cubicBezTo>
                    <a:pt x="487" y="14"/>
                    <a:pt x="487" y="13"/>
                    <a:pt x="486" y="13"/>
                  </a:cubicBezTo>
                  <a:cubicBezTo>
                    <a:pt x="356" y="3"/>
                    <a:pt x="356" y="3"/>
                    <a:pt x="356" y="3"/>
                  </a:cubicBezTo>
                  <a:cubicBezTo>
                    <a:pt x="356" y="3"/>
                    <a:pt x="356" y="3"/>
                    <a:pt x="356" y="3"/>
                  </a:cubicBezTo>
                  <a:cubicBezTo>
                    <a:pt x="303" y="0"/>
                    <a:pt x="303" y="0"/>
                    <a:pt x="303" y="0"/>
                  </a:cubicBezTo>
                  <a:cubicBezTo>
                    <a:pt x="308" y="6"/>
                    <a:pt x="308" y="6"/>
                    <a:pt x="308" y="6"/>
                  </a:cubicBezTo>
                  <a:cubicBezTo>
                    <a:pt x="308" y="6"/>
                    <a:pt x="307" y="5"/>
                    <a:pt x="307" y="5"/>
                  </a:cubicBezTo>
                  <a:cubicBezTo>
                    <a:pt x="307" y="7"/>
                    <a:pt x="307" y="10"/>
                    <a:pt x="306" y="12"/>
                  </a:cubicBezTo>
                  <a:cubicBezTo>
                    <a:pt x="267" y="60"/>
                    <a:pt x="267" y="60"/>
                    <a:pt x="267" y="60"/>
                  </a:cubicBezTo>
                  <a:cubicBezTo>
                    <a:pt x="267" y="60"/>
                    <a:pt x="267" y="61"/>
                    <a:pt x="266" y="61"/>
                  </a:cubicBezTo>
                  <a:cubicBezTo>
                    <a:pt x="222" y="109"/>
                    <a:pt x="222" y="109"/>
                    <a:pt x="222" y="109"/>
                  </a:cubicBezTo>
                  <a:cubicBezTo>
                    <a:pt x="222" y="109"/>
                    <a:pt x="221" y="109"/>
                    <a:pt x="221" y="110"/>
                  </a:cubicBezTo>
                  <a:cubicBezTo>
                    <a:pt x="187" y="132"/>
                    <a:pt x="187" y="132"/>
                    <a:pt x="187" y="132"/>
                  </a:cubicBezTo>
                  <a:cubicBezTo>
                    <a:pt x="187" y="132"/>
                    <a:pt x="187" y="132"/>
                    <a:pt x="186" y="133"/>
                  </a:cubicBezTo>
                  <a:cubicBezTo>
                    <a:pt x="163" y="154"/>
                    <a:pt x="163" y="154"/>
                    <a:pt x="163" y="154"/>
                  </a:cubicBezTo>
                  <a:cubicBezTo>
                    <a:pt x="137" y="177"/>
                    <a:pt x="137" y="177"/>
                    <a:pt x="137" y="177"/>
                  </a:cubicBezTo>
                  <a:cubicBezTo>
                    <a:pt x="137" y="178"/>
                    <a:pt x="136" y="178"/>
                    <a:pt x="136" y="179"/>
                  </a:cubicBezTo>
                  <a:cubicBezTo>
                    <a:pt x="99" y="234"/>
                    <a:pt x="99" y="234"/>
                    <a:pt x="99" y="234"/>
                  </a:cubicBezTo>
                  <a:cubicBezTo>
                    <a:pt x="98" y="234"/>
                    <a:pt x="98" y="234"/>
                    <a:pt x="98" y="234"/>
                  </a:cubicBezTo>
                  <a:cubicBezTo>
                    <a:pt x="13" y="327"/>
                    <a:pt x="13" y="327"/>
                    <a:pt x="13" y="327"/>
                  </a:cubicBezTo>
                  <a:cubicBezTo>
                    <a:pt x="13" y="327"/>
                    <a:pt x="12" y="328"/>
                    <a:pt x="12" y="328"/>
                  </a:cubicBezTo>
                  <a:cubicBezTo>
                    <a:pt x="0" y="350"/>
                    <a:pt x="0" y="350"/>
                    <a:pt x="0" y="350"/>
                  </a:cubicBezTo>
                  <a:cubicBezTo>
                    <a:pt x="1" y="349"/>
                    <a:pt x="1" y="349"/>
                    <a:pt x="1" y="349"/>
                  </a:cubicBezTo>
                  <a:cubicBezTo>
                    <a:pt x="68" y="393"/>
                    <a:pt x="68" y="393"/>
                    <a:pt x="68" y="393"/>
                  </a:cubicBezTo>
                  <a:cubicBezTo>
                    <a:pt x="139" y="441"/>
                    <a:pt x="139" y="441"/>
                    <a:pt x="139" y="441"/>
                  </a:cubicBezTo>
                  <a:cubicBezTo>
                    <a:pt x="140" y="441"/>
                    <a:pt x="141" y="442"/>
                    <a:pt x="142" y="443"/>
                  </a:cubicBezTo>
                  <a:cubicBezTo>
                    <a:pt x="199" y="491"/>
                    <a:pt x="199" y="491"/>
                    <a:pt x="199" y="491"/>
                  </a:cubicBezTo>
                  <a:cubicBezTo>
                    <a:pt x="201" y="492"/>
                    <a:pt x="202" y="493"/>
                    <a:pt x="204" y="494"/>
                  </a:cubicBezTo>
                  <a:cubicBezTo>
                    <a:pt x="241" y="514"/>
                    <a:pt x="241" y="514"/>
                    <a:pt x="241" y="514"/>
                  </a:cubicBezTo>
                  <a:cubicBezTo>
                    <a:pt x="242" y="514"/>
                    <a:pt x="244" y="515"/>
                    <a:pt x="245" y="516"/>
                  </a:cubicBezTo>
                  <a:cubicBezTo>
                    <a:pt x="377" y="561"/>
                    <a:pt x="377" y="561"/>
                    <a:pt x="377" y="561"/>
                  </a:cubicBezTo>
                  <a:cubicBezTo>
                    <a:pt x="378" y="561"/>
                    <a:pt x="379" y="562"/>
                    <a:pt x="380" y="562"/>
                  </a:cubicBezTo>
                  <a:cubicBezTo>
                    <a:pt x="470" y="584"/>
                    <a:pt x="470" y="584"/>
                    <a:pt x="470" y="584"/>
                  </a:cubicBezTo>
                  <a:cubicBezTo>
                    <a:pt x="479" y="586"/>
                    <a:pt x="487" y="592"/>
                    <a:pt x="491" y="601"/>
                  </a:cubicBezTo>
                  <a:cubicBezTo>
                    <a:pt x="497" y="612"/>
                    <a:pt x="497" y="612"/>
                    <a:pt x="497" y="612"/>
                  </a:cubicBezTo>
                  <a:cubicBezTo>
                    <a:pt x="500" y="618"/>
                    <a:pt x="501" y="623"/>
                    <a:pt x="500" y="629"/>
                  </a:cubicBezTo>
                  <a:cubicBezTo>
                    <a:pt x="498" y="664"/>
                    <a:pt x="498" y="664"/>
                    <a:pt x="498" y="664"/>
                  </a:cubicBezTo>
                  <a:cubicBezTo>
                    <a:pt x="498" y="665"/>
                    <a:pt x="497" y="666"/>
                    <a:pt x="498" y="668"/>
                  </a:cubicBezTo>
                  <a:cubicBezTo>
                    <a:pt x="500" y="729"/>
                    <a:pt x="500" y="729"/>
                    <a:pt x="500" y="729"/>
                  </a:cubicBezTo>
                  <a:cubicBezTo>
                    <a:pt x="500" y="730"/>
                    <a:pt x="500" y="730"/>
                    <a:pt x="501" y="731"/>
                  </a:cubicBezTo>
                  <a:cubicBezTo>
                    <a:pt x="508" y="794"/>
                    <a:pt x="508" y="794"/>
                    <a:pt x="508" y="794"/>
                  </a:cubicBezTo>
                  <a:cubicBezTo>
                    <a:pt x="509" y="798"/>
                    <a:pt x="510" y="802"/>
                    <a:pt x="511" y="805"/>
                  </a:cubicBezTo>
                  <a:cubicBezTo>
                    <a:pt x="560" y="899"/>
                    <a:pt x="560" y="899"/>
                    <a:pt x="560" y="899"/>
                  </a:cubicBezTo>
                  <a:cubicBezTo>
                    <a:pt x="620" y="1009"/>
                    <a:pt x="620" y="1009"/>
                    <a:pt x="620" y="1009"/>
                  </a:cubicBezTo>
                  <a:cubicBezTo>
                    <a:pt x="621" y="1011"/>
                    <a:pt x="622" y="1012"/>
                    <a:pt x="622" y="1014"/>
                  </a:cubicBezTo>
                  <a:cubicBezTo>
                    <a:pt x="642" y="1075"/>
                    <a:pt x="642" y="1075"/>
                    <a:pt x="642" y="1075"/>
                  </a:cubicBezTo>
                  <a:cubicBezTo>
                    <a:pt x="642" y="1077"/>
                    <a:pt x="643" y="1078"/>
                    <a:pt x="643" y="1080"/>
                  </a:cubicBezTo>
                  <a:cubicBezTo>
                    <a:pt x="646" y="1096"/>
                    <a:pt x="646" y="1096"/>
                    <a:pt x="646" y="1096"/>
                  </a:cubicBezTo>
                  <a:cubicBezTo>
                    <a:pt x="646" y="1098"/>
                    <a:pt x="646" y="1100"/>
                    <a:pt x="646" y="1102"/>
                  </a:cubicBezTo>
                  <a:cubicBezTo>
                    <a:pt x="645" y="1184"/>
                    <a:pt x="645" y="1184"/>
                    <a:pt x="645" y="1184"/>
                  </a:cubicBezTo>
                  <a:cubicBezTo>
                    <a:pt x="645" y="1185"/>
                    <a:pt x="645" y="1186"/>
                    <a:pt x="645" y="1186"/>
                  </a:cubicBezTo>
                  <a:cubicBezTo>
                    <a:pt x="628" y="1390"/>
                    <a:pt x="628" y="1390"/>
                    <a:pt x="628" y="1390"/>
                  </a:cubicBezTo>
                  <a:cubicBezTo>
                    <a:pt x="628" y="1391"/>
                    <a:pt x="628" y="1392"/>
                    <a:pt x="628" y="1393"/>
                  </a:cubicBezTo>
                  <a:cubicBezTo>
                    <a:pt x="628" y="1596"/>
                    <a:pt x="628" y="1596"/>
                    <a:pt x="628" y="1596"/>
                  </a:cubicBezTo>
                  <a:cubicBezTo>
                    <a:pt x="635" y="1776"/>
                    <a:pt x="635" y="1776"/>
                    <a:pt x="635" y="1776"/>
                  </a:cubicBezTo>
                  <a:cubicBezTo>
                    <a:pt x="635" y="1779"/>
                    <a:pt x="635" y="1782"/>
                    <a:pt x="634" y="1785"/>
                  </a:cubicBezTo>
                  <a:cubicBezTo>
                    <a:pt x="631" y="1796"/>
                    <a:pt x="631" y="1796"/>
                    <a:pt x="631" y="1796"/>
                  </a:cubicBezTo>
                  <a:cubicBezTo>
                    <a:pt x="630" y="1800"/>
                    <a:pt x="630" y="1805"/>
                    <a:pt x="631" y="1809"/>
                  </a:cubicBezTo>
                  <a:cubicBezTo>
                    <a:pt x="634" y="1828"/>
                    <a:pt x="634" y="1828"/>
                    <a:pt x="634" y="1828"/>
                  </a:cubicBezTo>
                  <a:cubicBezTo>
                    <a:pt x="634" y="1831"/>
                    <a:pt x="635" y="1833"/>
                    <a:pt x="634" y="1835"/>
                  </a:cubicBezTo>
                  <a:cubicBezTo>
                    <a:pt x="632" y="1878"/>
                    <a:pt x="632" y="1878"/>
                    <a:pt x="632" y="1878"/>
                  </a:cubicBezTo>
                  <a:cubicBezTo>
                    <a:pt x="620" y="2028"/>
                    <a:pt x="620" y="2028"/>
                    <a:pt x="620" y="2028"/>
                  </a:cubicBezTo>
                  <a:cubicBezTo>
                    <a:pt x="612" y="2094"/>
                    <a:pt x="612" y="2094"/>
                    <a:pt x="612" y="2094"/>
                  </a:cubicBezTo>
                  <a:cubicBezTo>
                    <a:pt x="611" y="2097"/>
                    <a:pt x="611" y="2099"/>
                    <a:pt x="610" y="2102"/>
                  </a:cubicBezTo>
                  <a:cubicBezTo>
                    <a:pt x="610" y="2103"/>
                    <a:pt x="610" y="2104"/>
                    <a:pt x="610" y="2105"/>
                  </a:cubicBezTo>
                  <a:cubicBezTo>
                    <a:pt x="588" y="2391"/>
                    <a:pt x="588" y="2391"/>
                    <a:pt x="588" y="2391"/>
                  </a:cubicBezTo>
                  <a:cubicBezTo>
                    <a:pt x="588" y="2391"/>
                    <a:pt x="588" y="2391"/>
                    <a:pt x="588" y="2392"/>
                  </a:cubicBezTo>
                  <a:cubicBezTo>
                    <a:pt x="564" y="2564"/>
                    <a:pt x="564" y="2564"/>
                    <a:pt x="564" y="2564"/>
                  </a:cubicBezTo>
                  <a:cubicBezTo>
                    <a:pt x="557" y="2612"/>
                    <a:pt x="557" y="2612"/>
                    <a:pt x="557" y="2612"/>
                  </a:cubicBezTo>
                  <a:cubicBezTo>
                    <a:pt x="557" y="2613"/>
                    <a:pt x="557" y="2614"/>
                    <a:pt x="557" y="2614"/>
                  </a:cubicBezTo>
                  <a:cubicBezTo>
                    <a:pt x="560" y="2654"/>
                    <a:pt x="560" y="2654"/>
                    <a:pt x="560" y="2654"/>
                  </a:cubicBezTo>
                  <a:cubicBezTo>
                    <a:pt x="560" y="2655"/>
                    <a:pt x="560" y="2656"/>
                    <a:pt x="559" y="2657"/>
                  </a:cubicBezTo>
                  <a:cubicBezTo>
                    <a:pt x="560" y="2657"/>
                    <a:pt x="560" y="2657"/>
                    <a:pt x="560" y="2657"/>
                  </a:cubicBezTo>
                  <a:cubicBezTo>
                    <a:pt x="586" y="2642"/>
                    <a:pt x="586" y="2642"/>
                    <a:pt x="586" y="2642"/>
                  </a:cubicBezTo>
                  <a:cubicBezTo>
                    <a:pt x="586" y="2642"/>
                    <a:pt x="587" y="2641"/>
                    <a:pt x="587" y="2640"/>
                  </a:cubicBezTo>
                  <a:cubicBezTo>
                    <a:pt x="607" y="2577"/>
                    <a:pt x="607" y="2577"/>
                    <a:pt x="607" y="2577"/>
                  </a:cubicBezTo>
                  <a:cubicBezTo>
                    <a:pt x="607" y="2577"/>
                    <a:pt x="607" y="2576"/>
                    <a:pt x="608" y="2576"/>
                  </a:cubicBezTo>
                  <a:cubicBezTo>
                    <a:pt x="732" y="2406"/>
                    <a:pt x="732" y="2406"/>
                    <a:pt x="732" y="2406"/>
                  </a:cubicBezTo>
                  <a:cubicBezTo>
                    <a:pt x="732" y="2405"/>
                    <a:pt x="732" y="2405"/>
                    <a:pt x="733" y="2405"/>
                  </a:cubicBezTo>
                  <a:cubicBezTo>
                    <a:pt x="917" y="2307"/>
                    <a:pt x="917" y="2307"/>
                    <a:pt x="917" y="2307"/>
                  </a:cubicBezTo>
                  <a:cubicBezTo>
                    <a:pt x="918" y="2306"/>
                    <a:pt x="918" y="2306"/>
                    <a:pt x="918" y="2306"/>
                  </a:cubicBezTo>
                  <a:cubicBezTo>
                    <a:pt x="1494" y="2204"/>
                    <a:pt x="1494" y="2204"/>
                    <a:pt x="1494" y="2204"/>
                  </a:cubicBezTo>
                  <a:cubicBezTo>
                    <a:pt x="1494" y="2204"/>
                    <a:pt x="1495" y="2204"/>
                    <a:pt x="1495" y="2204"/>
                  </a:cubicBezTo>
                  <a:cubicBezTo>
                    <a:pt x="2089" y="1929"/>
                    <a:pt x="2089" y="1929"/>
                    <a:pt x="2089" y="1929"/>
                  </a:cubicBezTo>
                  <a:cubicBezTo>
                    <a:pt x="2090" y="1929"/>
                    <a:pt x="2091" y="1928"/>
                    <a:pt x="2091" y="1927"/>
                  </a:cubicBezTo>
                  <a:cubicBezTo>
                    <a:pt x="2169" y="1609"/>
                    <a:pt x="2169" y="1609"/>
                    <a:pt x="2169" y="1609"/>
                  </a:cubicBezTo>
                  <a:cubicBezTo>
                    <a:pt x="2197" y="1469"/>
                    <a:pt x="2197" y="1469"/>
                    <a:pt x="2197" y="1469"/>
                  </a:cubicBezTo>
                  <a:cubicBezTo>
                    <a:pt x="2197" y="1468"/>
                    <a:pt x="2197" y="1467"/>
                    <a:pt x="2196" y="146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4"/>
            <p:cNvSpPr>
              <a:spLocks/>
            </p:cNvSpPr>
            <p:nvPr/>
          </p:nvSpPr>
          <p:spPr bwMode="auto">
            <a:xfrm>
              <a:off x="3403600" y="1557338"/>
              <a:ext cx="646113" cy="563563"/>
            </a:xfrm>
            <a:custGeom>
              <a:avLst/>
              <a:gdLst>
                <a:gd name="T0" fmla="*/ 494 w 870"/>
                <a:gd name="T1" fmla="*/ 728 h 760"/>
                <a:gd name="T2" fmla="*/ 554 w 870"/>
                <a:gd name="T3" fmla="*/ 670 h 760"/>
                <a:gd name="T4" fmla="*/ 636 w 870"/>
                <a:gd name="T5" fmla="*/ 617 h 760"/>
                <a:gd name="T6" fmla="*/ 718 w 870"/>
                <a:gd name="T7" fmla="*/ 557 h 760"/>
                <a:gd name="T8" fmla="*/ 714 w 870"/>
                <a:gd name="T9" fmla="*/ 526 h 760"/>
                <a:gd name="T10" fmla="*/ 728 w 870"/>
                <a:gd name="T11" fmla="*/ 485 h 760"/>
                <a:gd name="T12" fmla="*/ 781 w 870"/>
                <a:gd name="T13" fmla="*/ 439 h 760"/>
                <a:gd name="T14" fmla="*/ 837 w 870"/>
                <a:gd name="T15" fmla="*/ 408 h 760"/>
                <a:gd name="T16" fmla="*/ 861 w 870"/>
                <a:gd name="T17" fmla="*/ 381 h 760"/>
                <a:gd name="T18" fmla="*/ 869 w 870"/>
                <a:gd name="T19" fmla="*/ 367 h 760"/>
                <a:gd name="T20" fmla="*/ 855 w 870"/>
                <a:gd name="T21" fmla="*/ 321 h 760"/>
                <a:gd name="T22" fmla="*/ 813 w 870"/>
                <a:gd name="T23" fmla="*/ 268 h 760"/>
                <a:gd name="T24" fmla="*/ 770 w 870"/>
                <a:gd name="T25" fmla="*/ 236 h 760"/>
                <a:gd name="T26" fmla="*/ 685 w 870"/>
                <a:gd name="T27" fmla="*/ 202 h 760"/>
                <a:gd name="T28" fmla="*/ 598 w 870"/>
                <a:gd name="T29" fmla="*/ 167 h 760"/>
                <a:gd name="T30" fmla="*/ 569 w 870"/>
                <a:gd name="T31" fmla="*/ 162 h 760"/>
                <a:gd name="T32" fmla="*/ 409 w 870"/>
                <a:gd name="T33" fmla="*/ 183 h 760"/>
                <a:gd name="T34" fmla="*/ 347 w 870"/>
                <a:gd name="T35" fmla="*/ 163 h 760"/>
                <a:gd name="T36" fmla="*/ 310 w 870"/>
                <a:gd name="T37" fmla="*/ 142 h 760"/>
                <a:gd name="T38" fmla="*/ 299 w 870"/>
                <a:gd name="T39" fmla="*/ 108 h 760"/>
                <a:gd name="T40" fmla="*/ 280 w 870"/>
                <a:gd name="T41" fmla="*/ 71 h 760"/>
                <a:gd name="T42" fmla="*/ 247 w 870"/>
                <a:gd name="T43" fmla="*/ 18 h 760"/>
                <a:gd name="T44" fmla="*/ 245 w 870"/>
                <a:gd name="T45" fmla="*/ 9 h 760"/>
                <a:gd name="T46" fmla="*/ 126 w 870"/>
                <a:gd name="T47" fmla="*/ 25 h 760"/>
                <a:gd name="T48" fmla="*/ 280 w 870"/>
                <a:gd name="T49" fmla="*/ 251 h 760"/>
                <a:gd name="T50" fmla="*/ 235 w 870"/>
                <a:gd name="T51" fmla="*/ 290 h 760"/>
                <a:gd name="T52" fmla="*/ 177 w 870"/>
                <a:gd name="T53" fmla="*/ 365 h 760"/>
                <a:gd name="T54" fmla="*/ 38 w 870"/>
                <a:gd name="T55" fmla="*/ 410 h 760"/>
                <a:gd name="T56" fmla="*/ 4 w 870"/>
                <a:gd name="T57" fmla="*/ 465 h 760"/>
                <a:gd name="T58" fmla="*/ 44 w 870"/>
                <a:gd name="T59" fmla="*/ 487 h 760"/>
                <a:gd name="T60" fmla="*/ 57 w 870"/>
                <a:gd name="T61" fmla="*/ 498 h 760"/>
                <a:gd name="T62" fmla="*/ 77 w 870"/>
                <a:gd name="T63" fmla="*/ 539 h 760"/>
                <a:gd name="T64" fmla="*/ 68 w 870"/>
                <a:gd name="T65" fmla="*/ 569 h 760"/>
                <a:gd name="T66" fmla="*/ 61 w 870"/>
                <a:gd name="T67" fmla="*/ 623 h 760"/>
                <a:gd name="T68" fmla="*/ 78 w 870"/>
                <a:gd name="T69" fmla="*/ 652 h 760"/>
                <a:gd name="T70" fmla="*/ 131 w 870"/>
                <a:gd name="T71" fmla="*/ 677 h 760"/>
                <a:gd name="T72" fmla="*/ 175 w 870"/>
                <a:gd name="T73" fmla="*/ 676 h 760"/>
                <a:gd name="T74" fmla="*/ 191 w 870"/>
                <a:gd name="T75" fmla="*/ 661 h 760"/>
                <a:gd name="T76" fmla="*/ 201 w 870"/>
                <a:gd name="T77" fmla="*/ 622 h 760"/>
                <a:gd name="T78" fmla="*/ 216 w 870"/>
                <a:gd name="T79" fmla="*/ 610 h 760"/>
                <a:gd name="T80" fmla="*/ 234 w 870"/>
                <a:gd name="T81" fmla="*/ 620 h 760"/>
                <a:gd name="T82" fmla="*/ 237 w 870"/>
                <a:gd name="T83" fmla="*/ 638 h 760"/>
                <a:gd name="T84" fmla="*/ 236 w 870"/>
                <a:gd name="T85" fmla="*/ 664 h 760"/>
                <a:gd name="T86" fmla="*/ 235 w 870"/>
                <a:gd name="T87" fmla="*/ 675 h 760"/>
                <a:gd name="T88" fmla="*/ 241 w 870"/>
                <a:gd name="T89" fmla="*/ 686 h 760"/>
                <a:gd name="T90" fmla="*/ 330 w 870"/>
                <a:gd name="T91" fmla="*/ 688 h 760"/>
                <a:gd name="T92" fmla="*/ 362 w 870"/>
                <a:gd name="T93" fmla="*/ 690 h 760"/>
                <a:gd name="T94" fmla="*/ 467 w 870"/>
                <a:gd name="T95" fmla="*/ 760 h 760"/>
                <a:gd name="T96" fmla="*/ 479 w 870"/>
                <a:gd name="T97" fmla="*/ 74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0" h="760">
                  <a:moveTo>
                    <a:pt x="479" y="747"/>
                  </a:moveTo>
                  <a:cubicBezTo>
                    <a:pt x="494" y="728"/>
                    <a:pt x="494" y="728"/>
                    <a:pt x="494" y="728"/>
                  </a:cubicBezTo>
                  <a:cubicBezTo>
                    <a:pt x="494" y="728"/>
                    <a:pt x="495" y="727"/>
                    <a:pt x="496" y="726"/>
                  </a:cubicBezTo>
                  <a:cubicBezTo>
                    <a:pt x="554" y="670"/>
                    <a:pt x="554" y="670"/>
                    <a:pt x="554" y="670"/>
                  </a:cubicBezTo>
                  <a:cubicBezTo>
                    <a:pt x="555" y="669"/>
                    <a:pt x="556" y="668"/>
                    <a:pt x="557" y="668"/>
                  </a:cubicBezTo>
                  <a:cubicBezTo>
                    <a:pt x="636" y="617"/>
                    <a:pt x="636" y="617"/>
                    <a:pt x="636" y="617"/>
                  </a:cubicBezTo>
                  <a:cubicBezTo>
                    <a:pt x="719" y="565"/>
                    <a:pt x="719" y="565"/>
                    <a:pt x="719" y="565"/>
                  </a:cubicBezTo>
                  <a:cubicBezTo>
                    <a:pt x="717" y="563"/>
                    <a:pt x="717" y="560"/>
                    <a:pt x="718" y="557"/>
                  </a:cubicBezTo>
                  <a:cubicBezTo>
                    <a:pt x="719" y="556"/>
                    <a:pt x="719" y="554"/>
                    <a:pt x="719" y="553"/>
                  </a:cubicBezTo>
                  <a:cubicBezTo>
                    <a:pt x="714" y="526"/>
                    <a:pt x="714" y="526"/>
                    <a:pt x="714" y="526"/>
                  </a:cubicBezTo>
                  <a:cubicBezTo>
                    <a:pt x="714" y="525"/>
                    <a:pt x="714" y="523"/>
                    <a:pt x="715" y="522"/>
                  </a:cubicBezTo>
                  <a:cubicBezTo>
                    <a:pt x="728" y="485"/>
                    <a:pt x="728" y="485"/>
                    <a:pt x="728" y="485"/>
                  </a:cubicBezTo>
                  <a:cubicBezTo>
                    <a:pt x="728" y="484"/>
                    <a:pt x="729" y="482"/>
                    <a:pt x="730" y="482"/>
                  </a:cubicBezTo>
                  <a:cubicBezTo>
                    <a:pt x="781" y="439"/>
                    <a:pt x="781" y="439"/>
                    <a:pt x="781" y="439"/>
                  </a:cubicBezTo>
                  <a:cubicBezTo>
                    <a:pt x="781" y="438"/>
                    <a:pt x="782" y="438"/>
                    <a:pt x="782" y="438"/>
                  </a:cubicBezTo>
                  <a:cubicBezTo>
                    <a:pt x="837" y="408"/>
                    <a:pt x="837" y="408"/>
                    <a:pt x="837" y="408"/>
                  </a:cubicBezTo>
                  <a:cubicBezTo>
                    <a:pt x="838" y="407"/>
                    <a:pt x="838" y="407"/>
                    <a:pt x="839" y="406"/>
                  </a:cubicBezTo>
                  <a:cubicBezTo>
                    <a:pt x="861" y="381"/>
                    <a:pt x="861" y="381"/>
                    <a:pt x="861" y="381"/>
                  </a:cubicBezTo>
                  <a:cubicBezTo>
                    <a:pt x="861" y="381"/>
                    <a:pt x="862" y="381"/>
                    <a:pt x="862" y="380"/>
                  </a:cubicBezTo>
                  <a:cubicBezTo>
                    <a:pt x="869" y="367"/>
                    <a:pt x="869" y="367"/>
                    <a:pt x="869" y="367"/>
                  </a:cubicBezTo>
                  <a:cubicBezTo>
                    <a:pt x="870" y="365"/>
                    <a:pt x="870" y="363"/>
                    <a:pt x="870" y="361"/>
                  </a:cubicBezTo>
                  <a:cubicBezTo>
                    <a:pt x="855" y="321"/>
                    <a:pt x="855" y="321"/>
                    <a:pt x="855" y="321"/>
                  </a:cubicBezTo>
                  <a:cubicBezTo>
                    <a:pt x="854" y="320"/>
                    <a:pt x="854" y="320"/>
                    <a:pt x="854" y="319"/>
                  </a:cubicBezTo>
                  <a:cubicBezTo>
                    <a:pt x="813" y="268"/>
                    <a:pt x="813" y="268"/>
                    <a:pt x="813" y="268"/>
                  </a:cubicBezTo>
                  <a:cubicBezTo>
                    <a:pt x="813" y="268"/>
                    <a:pt x="812" y="267"/>
                    <a:pt x="812" y="267"/>
                  </a:cubicBezTo>
                  <a:cubicBezTo>
                    <a:pt x="770" y="236"/>
                    <a:pt x="770" y="236"/>
                    <a:pt x="770" y="236"/>
                  </a:cubicBezTo>
                  <a:cubicBezTo>
                    <a:pt x="769" y="235"/>
                    <a:pt x="768" y="235"/>
                    <a:pt x="768" y="235"/>
                  </a:cubicBezTo>
                  <a:cubicBezTo>
                    <a:pt x="685" y="202"/>
                    <a:pt x="685" y="202"/>
                    <a:pt x="685" y="202"/>
                  </a:cubicBezTo>
                  <a:cubicBezTo>
                    <a:pt x="600" y="167"/>
                    <a:pt x="600" y="167"/>
                    <a:pt x="600" y="167"/>
                  </a:cubicBezTo>
                  <a:cubicBezTo>
                    <a:pt x="599" y="167"/>
                    <a:pt x="599" y="167"/>
                    <a:pt x="598" y="167"/>
                  </a:cubicBezTo>
                  <a:cubicBezTo>
                    <a:pt x="571" y="162"/>
                    <a:pt x="571" y="162"/>
                    <a:pt x="571" y="162"/>
                  </a:cubicBezTo>
                  <a:cubicBezTo>
                    <a:pt x="571" y="162"/>
                    <a:pt x="570" y="162"/>
                    <a:pt x="569" y="162"/>
                  </a:cubicBezTo>
                  <a:cubicBezTo>
                    <a:pt x="445" y="179"/>
                    <a:pt x="445" y="179"/>
                    <a:pt x="445" y="179"/>
                  </a:cubicBezTo>
                  <a:cubicBezTo>
                    <a:pt x="409" y="183"/>
                    <a:pt x="409" y="183"/>
                    <a:pt x="409" y="183"/>
                  </a:cubicBezTo>
                  <a:cubicBezTo>
                    <a:pt x="408" y="183"/>
                    <a:pt x="407" y="183"/>
                    <a:pt x="406" y="183"/>
                  </a:cubicBezTo>
                  <a:cubicBezTo>
                    <a:pt x="347" y="163"/>
                    <a:pt x="347" y="163"/>
                    <a:pt x="347" y="163"/>
                  </a:cubicBezTo>
                  <a:cubicBezTo>
                    <a:pt x="347" y="163"/>
                    <a:pt x="346" y="163"/>
                    <a:pt x="346" y="163"/>
                  </a:cubicBezTo>
                  <a:cubicBezTo>
                    <a:pt x="310" y="142"/>
                    <a:pt x="310" y="142"/>
                    <a:pt x="310" y="142"/>
                  </a:cubicBezTo>
                  <a:cubicBezTo>
                    <a:pt x="308" y="141"/>
                    <a:pt x="307" y="139"/>
                    <a:pt x="306" y="137"/>
                  </a:cubicBezTo>
                  <a:cubicBezTo>
                    <a:pt x="299" y="108"/>
                    <a:pt x="299" y="108"/>
                    <a:pt x="299" y="108"/>
                  </a:cubicBezTo>
                  <a:cubicBezTo>
                    <a:pt x="299" y="107"/>
                    <a:pt x="298" y="107"/>
                    <a:pt x="298" y="106"/>
                  </a:cubicBezTo>
                  <a:cubicBezTo>
                    <a:pt x="280" y="71"/>
                    <a:pt x="280" y="71"/>
                    <a:pt x="280" y="71"/>
                  </a:cubicBezTo>
                  <a:cubicBezTo>
                    <a:pt x="280" y="71"/>
                    <a:pt x="280" y="71"/>
                    <a:pt x="280" y="71"/>
                  </a:cubicBezTo>
                  <a:cubicBezTo>
                    <a:pt x="247" y="18"/>
                    <a:pt x="247" y="18"/>
                    <a:pt x="247" y="18"/>
                  </a:cubicBezTo>
                  <a:cubicBezTo>
                    <a:pt x="247" y="17"/>
                    <a:pt x="247" y="16"/>
                    <a:pt x="246" y="15"/>
                  </a:cubicBezTo>
                  <a:cubicBezTo>
                    <a:pt x="245" y="9"/>
                    <a:pt x="245" y="9"/>
                    <a:pt x="245" y="9"/>
                  </a:cubicBezTo>
                  <a:cubicBezTo>
                    <a:pt x="245" y="5"/>
                    <a:pt x="247" y="1"/>
                    <a:pt x="251" y="0"/>
                  </a:cubicBezTo>
                  <a:cubicBezTo>
                    <a:pt x="126" y="25"/>
                    <a:pt x="126" y="25"/>
                    <a:pt x="126" y="25"/>
                  </a:cubicBezTo>
                  <a:cubicBezTo>
                    <a:pt x="118" y="26"/>
                    <a:pt x="114" y="35"/>
                    <a:pt x="119" y="42"/>
                  </a:cubicBezTo>
                  <a:cubicBezTo>
                    <a:pt x="280" y="251"/>
                    <a:pt x="280" y="251"/>
                    <a:pt x="280" y="251"/>
                  </a:cubicBezTo>
                  <a:cubicBezTo>
                    <a:pt x="284" y="257"/>
                    <a:pt x="282" y="264"/>
                    <a:pt x="276" y="268"/>
                  </a:cubicBezTo>
                  <a:cubicBezTo>
                    <a:pt x="235" y="290"/>
                    <a:pt x="235" y="290"/>
                    <a:pt x="235" y="290"/>
                  </a:cubicBezTo>
                  <a:cubicBezTo>
                    <a:pt x="233" y="290"/>
                    <a:pt x="232" y="291"/>
                    <a:pt x="231" y="293"/>
                  </a:cubicBezTo>
                  <a:cubicBezTo>
                    <a:pt x="177" y="365"/>
                    <a:pt x="177" y="365"/>
                    <a:pt x="177" y="365"/>
                  </a:cubicBezTo>
                  <a:cubicBezTo>
                    <a:pt x="176" y="367"/>
                    <a:pt x="174" y="368"/>
                    <a:pt x="172" y="369"/>
                  </a:cubicBezTo>
                  <a:cubicBezTo>
                    <a:pt x="38" y="410"/>
                    <a:pt x="38" y="410"/>
                    <a:pt x="38" y="410"/>
                  </a:cubicBezTo>
                  <a:cubicBezTo>
                    <a:pt x="35" y="411"/>
                    <a:pt x="33" y="413"/>
                    <a:pt x="31" y="415"/>
                  </a:cubicBezTo>
                  <a:cubicBezTo>
                    <a:pt x="4" y="465"/>
                    <a:pt x="4" y="465"/>
                    <a:pt x="4" y="465"/>
                  </a:cubicBezTo>
                  <a:cubicBezTo>
                    <a:pt x="0" y="471"/>
                    <a:pt x="4" y="479"/>
                    <a:pt x="11" y="481"/>
                  </a:cubicBezTo>
                  <a:cubicBezTo>
                    <a:pt x="44" y="487"/>
                    <a:pt x="44" y="487"/>
                    <a:pt x="44" y="487"/>
                  </a:cubicBezTo>
                  <a:cubicBezTo>
                    <a:pt x="47" y="488"/>
                    <a:pt x="49" y="489"/>
                    <a:pt x="51" y="491"/>
                  </a:cubicBezTo>
                  <a:cubicBezTo>
                    <a:pt x="57" y="498"/>
                    <a:pt x="57" y="498"/>
                    <a:pt x="57" y="498"/>
                  </a:cubicBezTo>
                  <a:cubicBezTo>
                    <a:pt x="58" y="499"/>
                    <a:pt x="58" y="500"/>
                    <a:pt x="59" y="501"/>
                  </a:cubicBezTo>
                  <a:cubicBezTo>
                    <a:pt x="77" y="539"/>
                    <a:pt x="77" y="539"/>
                    <a:pt x="77" y="539"/>
                  </a:cubicBezTo>
                  <a:cubicBezTo>
                    <a:pt x="78" y="542"/>
                    <a:pt x="78" y="545"/>
                    <a:pt x="77" y="548"/>
                  </a:cubicBezTo>
                  <a:cubicBezTo>
                    <a:pt x="68" y="569"/>
                    <a:pt x="68" y="569"/>
                    <a:pt x="68" y="569"/>
                  </a:cubicBezTo>
                  <a:cubicBezTo>
                    <a:pt x="68" y="570"/>
                    <a:pt x="67" y="571"/>
                    <a:pt x="67" y="572"/>
                  </a:cubicBezTo>
                  <a:cubicBezTo>
                    <a:pt x="61" y="623"/>
                    <a:pt x="61" y="623"/>
                    <a:pt x="61" y="623"/>
                  </a:cubicBezTo>
                  <a:cubicBezTo>
                    <a:pt x="60" y="626"/>
                    <a:pt x="61" y="628"/>
                    <a:pt x="63" y="630"/>
                  </a:cubicBezTo>
                  <a:cubicBezTo>
                    <a:pt x="78" y="652"/>
                    <a:pt x="78" y="652"/>
                    <a:pt x="78" y="652"/>
                  </a:cubicBezTo>
                  <a:cubicBezTo>
                    <a:pt x="79" y="653"/>
                    <a:pt x="80" y="655"/>
                    <a:pt x="82" y="656"/>
                  </a:cubicBezTo>
                  <a:cubicBezTo>
                    <a:pt x="131" y="677"/>
                    <a:pt x="131" y="677"/>
                    <a:pt x="131" y="677"/>
                  </a:cubicBezTo>
                  <a:cubicBezTo>
                    <a:pt x="132" y="677"/>
                    <a:pt x="134" y="678"/>
                    <a:pt x="136" y="678"/>
                  </a:cubicBezTo>
                  <a:cubicBezTo>
                    <a:pt x="175" y="676"/>
                    <a:pt x="175" y="676"/>
                    <a:pt x="175" y="676"/>
                  </a:cubicBezTo>
                  <a:cubicBezTo>
                    <a:pt x="179" y="676"/>
                    <a:pt x="182" y="674"/>
                    <a:pt x="184" y="671"/>
                  </a:cubicBezTo>
                  <a:cubicBezTo>
                    <a:pt x="191" y="661"/>
                    <a:pt x="191" y="661"/>
                    <a:pt x="191" y="661"/>
                  </a:cubicBezTo>
                  <a:cubicBezTo>
                    <a:pt x="191" y="660"/>
                    <a:pt x="192" y="659"/>
                    <a:pt x="192" y="658"/>
                  </a:cubicBezTo>
                  <a:cubicBezTo>
                    <a:pt x="201" y="622"/>
                    <a:pt x="201" y="622"/>
                    <a:pt x="201" y="622"/>
                  </a:cubicBezTo>
                  <a:cubicBezTo>
                    <a:pt x="201" y="619"/>
                    <a:pt x="203" y="616"/>
                    <a:pt x="206" y="615"/>
                  </a:cubicBezTo>
                  <a:cubicBezTo>
                    <a:pt x="216" y="610"/>
                    <a:pt x="216" y="610"/>
                    <a:pt x="216" y="610"/>
                  </a:cubicBezTo>
                  <a:cubicBezTo>
                    <a:pt x="221" y="607"/>
                    <a:pt x="227" y="609"/>
                    <a:pt x="230" y="614"/>
                  </a:cubicBezTo>
                  <a:cubicBezTo>
                    <a:pt x="234" y="620"/>
                    <a:pt x="234" y="620"/>
                    <a:pt x="234" y="620"/>
                  </a:cubicBezTo>
                  <a:cubicBezTo>
                    <a:pt x="235" y="622"/>
                    <a:pt x="235" y="623"/>
                    <a:pt x="235" y="625"/>
                  </a:cubicBezTo>
                  <a:cubicBezTo>
                    <a:pt x="237" y="638"/>
                    <a:pt x="237" y="638"/>
                    <a:pt x="237" y="638"/>
                  </a:cubicBezTo>
                  <a:cubicBezTo>
                    <a:pt x="237" y="639"/>
                    <a:pt x="237" y="639"/>
                    <a:pt x="237" y="640"/>
                  </a:cubicBezTo>
                  <a:cubicBezTo>
                    <a:pt x="236" y="664"/>
                    <a:pt x="236" y="664"/>
                    <a:pt x="236" y="664"/>
                  </a:cubicBezTo>
                  <a:cubicBezTo>
                    <a:pt x="236" y="664"/>
                    <a:pt x="236" y="665"/>
                    <a:pt x="236" y="665"/>
                  </a:cubicBezTo>
                  <a:cubicBezTo>
                    <a:pt x="235" y="675"/>
                    <a:pt x="235" y="675"/>
                    <a:pt x="235" y="675"/>
                  </a:cubicBezTo>
                  <a:cubicBezTo>
                    <a:pt x="234" y="680"/>
                    <a:pt x="237" y="684"/>
                    <a:pt x="241" y="686"/>
                  </a:cubicBezTo>
                  <a:cubicBezTo>
                    <a:pt x="241" y="686"/>
                    <a:pt x="241" y="686"/>
                    <a:pt x="241" y="686"/>
                  </a:cubicBezTo>
                  <a:cubicBezTo>
                    <a:pt x="243" y="687"/>
                    <a:pt x="244" y="687"/>
                    <a:pt x="246" y="687"/>
                  </a:cubicBezTo>
                  <a:cubicBezTo>
                    <a:pt x="330" y="688"/>
                    <a:pt x="330" y="688"/>
                    <a:pt x="330" y="688"/>
                  </a:cubicBezTo>
                  <a:cubicBezTo>
                    <a:pt x="356" y="688"/>
                    <a:pt x="356" y="688"/>
                    <a:pt x="356" y="688"/>
                  </a:cubicBezTo>
                  <a:cubicBezTo>
                    <a:pt x="358" y="688"/>
                    <a:pt x="360" y="689"/>
                    <a:pt x="362" y="690"/>
                  </a:cubicBezTo>
                  <a:cubicBezTo>
                    <a:pt x="461" y="758"/>
                    <a:pt x="461" y="758"/>
                    <a:pt x="461" y="758"/>
                  </a:cubicBezTo>
                  <a:cubicBezTo>
                    <a:pt x="463" y="760"/>
                    <a:pt x="465" y="760"/>
                    <a:pt x="467" y="760"/>
                  </a:cubicBezTo>
                  <a:cubicBezTo>
                    <a:pt x="476" y="760"/>
                    <a:pt x="476" y="760"/>
                    <a:pt x="476" y="760"/>
                  </a:cubicBezTo>
                  <a:cubicBezTo>
                    <a:pt x="475" y="756"/>
                    <a:pt x="476" y="751"/>
                    <a:pt x="479" y="7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5"/>
            <p:cNvSpPr>
              <a:spLocks/>
            </p:cNvSpPr>
            <p:nvPr/>
          </p:nvSpPr>
          <p:spPr bwMode="auto">
            <a:xfrm>
              <a:off x="4006850" y="2255838"/>
              <a:ext cx="587375" cy="506413"/>
            </a:xfrm>
            <a:custGeom>
              <a:avLst/>
              <a:gdLst>
                <a:gd name="T0" fmla="*/ 773 w 791"/>
                <a:gd name="T1" fmla="*/ 383 h 682"/>
                <a:gd name="T2" fmla="*/ 734 w 791"/>
                <a:gd name="T3" fmla="*/ 340 h 682"/>
                <a:gd name="T4" fmla="*/ 705 w 791"/>
                <a:gd name="T5" fmla="*/ 279 h 682"/>
                <a:gd name="T6" fmla="*/ 687 w 791"/>
                <a:gd name="T7" fmla="*/ 216 h 682"/>
                <a:gd name="T8" fmla="*/ 724 w 791"/>
                <a:gd name="T9" fmla="*/ 186 h 682"/>
                <a:gd name="T10" fmla="*/ 733 w 791"/>
                <a:gd name="T11" fmla="*/ 147 h 682"/>
                <a:gd name="T12" fmla="*/ 711 w 791"/>
                <a:gd name="T13" fmla="*/ 114 h 682"/>
                <a:gd name="T14" fmla="*/ 656 w 791"/>
                <a:gd name="T15" fmla="*/ 86 h 682"/>
                <a:gd name="T16" fmla="*/ 642 w 791"/>
                <a:gd name="T17" fmla="*/ 84 h 682"/>
                <a:gd name="T18" fmla="*/ 631 w 791"/>
                <a:gd name="T19" fmla="*/ 79 h 682"/>
                <a:gd name="T20" fmla="*/ 613 w 791"/>
                <a:gd name="T21" fmla="*/ 65 h 682"/>
                <a:gd name="T22" fmla="*/ 583 w 791"/>
                <a:gd name="T23" fmla="*/ 55 h 682"/>
                <a:gd name="T24" fmla="*/ 556 w 791"/>
                <a:gd name="T25" fmla="*/ 43 h 682"/>
                <a:gd name="T26" fmla="*/ 511 w 791"/>
                <a:gd name="T27" fmla="*/ 5 h 682"/>
                <a:gd name="T28" fmla="*/ 473 w 791"/>
                <a:gd name="T29" fmla="*/ 1 h 682"/>
                <a:gd name="T30" fmla="*/ 436 w 791"/>
                <a:gd name="T31" fmla="*/ 19 h 682"/>
                <a:gd name="T32" fmla="*/ 420 w 791"/>
                <a:gd name="T33" fmla="*/ 56 h 682"/>
                <a:gd name="T34" fmla="*/ 389 w 791"/>
                <a:gd name="T35" fmla="*/ 83 h 682"/>
                <a:gd name="T36" fmla="*/ 360 w 791"/>
                <a:gd name="T37" fmla="*/ 96 h 682"/>
                <a:gd name="T38" fmla="*/ 225 w 791"/>
                <a:gd name="T39" fmla="*/ 243 h 682"/>
                <a:gd name="T40" fmla="*/ 138 w 791"/>
                <a:gd name="T41" fmla="*/ 324 h 682"/>
                <a:gd name="T42" fmla="*/ 98 w 791"/>
                <a:gd name="T43" fmla="*/ 405 h 682"/>
                <a:gd name="T44" fmla="*/ 75 w 791"/>
                <a:gd name="T45" fmla="*/ 416 h 682"/>
                <a:gd name="T46" fmla="*/ 52 w 791"/>
                <a:gd name="T47" fmla="*/ 444 h 682"/>
                <a:gd name="T48" fmla="*/ 0 w 791"/>
                <a:gd name="T49" fmla="*/ 483 h 682"/>
                <a:gd name="T50" fmla="*/ 2 w 791"/>
                <a:gd name="T51" fmla="*/ 486 h 682"/>
                <a:gd name="T52" fmla="*/ 64 w 791"/>
                <a:gd name="T53" fmla="*/ 518 h 682"/>
                <a:gd name="T54" fmla="*/ 104 w 791"/>
                <a:gd name="T55" fmla="*/ 555 h 682"/>
                <a:gd name="T56" fmla="*/ 118 w 791"/>
                <a:gd name="T57" fmla="*/ 609 h 682"/>
                <a:gd name="T58" fmla="*/ 117 w 791"/>
                <a:gd name="T59" fmla="*/ 622 h 682"/>
                <a:gd name="T60" fmla="*/ 202 w 791"/>
                <a:gd name="T61" fmla="*/ 627 h 682"/>
                <a:gd name="T62" fmla="*/ 207 w 791"/>
                <a:gd name="T63" fmla="*/ 635 h 682"/>
                <a:gd name="T64" fmla="*/ 255 w 791"/>
                <a:gd name="T65" fmla="*/ 662 h 682"/>
                <a:gd name="T66" fmla="*/ 352 w 791"/>
                <a:gd name="T67" fmla="*/ 682 h 682"/>
                <a:gd name="T68" fmla="*/ 401 w 791"/>
                <a:gd name="T69" fmla="*/ 680 h 682"/>
                <a:gd name="T70" fmla="*/ 424 w 791"/>
                <a:gd name="T71" fmla="*/ 660 h 682"/>
                <a:gd name="T72" fmla="*/ 432 w 791"/>
                <a:gd name="T73" fmla="*/ 613 h 682"/>
                <a:gd name="T74" fmla="*/ 517 w 791"/>
                <a:gd name="T75" fmla="*/ 566 h 682"/>
                <a:gd name="T76" fmla="*/ 546 w 791"/>
                <a:gd name="T77" fmla="*/ 531 h 682"/>
                <a:gd name="T78" fmla="*/ 580 w 791"/>
                <a:gd name="T79" fmla="*/ 489 h 682"/>
                <a:gd name="T80" fmla="*/ 708 w 791"/>
                <a:gd name="T81" fmla="*/ 484 h 682"/>
                <a:gd name="T82" fmla="*/ 784 w 791"/>
                <a:gd name="T83" fmla="*/ 458 h 682"/>
                <a:gd name="T84" fmla="*/ 790 w 791"/>
                <a:gd name="T85" fmla="*/ 43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1" h="682">
                  <a:moveTo>
                    <a:pt x="775" y="386"/>
                  </a:moveTo>
                  <a:cubicBezTo>
                    <a:pt x="774" y="385"/>
                    <a:pt x="774" y="384"/>
                    <a:pt x="773" y="383"/>
                  </a:cubicBezTo>
                  <a:cubicBezTo>
                    <a:pt x="735" y="342"/>
                    <a:pt x="735" y="342"/>
                    <a:pt x="735" y="342"/>
                  </a:cubicBezTo>
                  <a:cubicBezTo>
                    <a:pt x="735" y="341"/>
                    <a:pt x="734" y="341"/>
                    <a:pt x="734" y="340"/>
                  </a:cubicBezTo>
                  <a:cubicBezTo>
                    <a:pt x="705" y="279"/>
                    <a:pt x="705" y="279"/>
                    <a:pt x="705" y="279"/>
                  </a:cubicBezTo>
                  <a:cubicBezTo>
                    <a:pt x="705" y="279"/>
                    <a:pt x="705" y="279"/>
                    <a:pt x="705" y="279"/>
                  </a:cubicBezTo>
                  <a:cubicBezTo>
                    <a:pt x="685" y="226"/>
                    <a:pt x="685" y="226"/>
                    <a:pt x="685" y="226"/>
                  </a:cubicBezTo>
                  <a:cubicBezTo>
                    <a:pt x="683" y="222"/>
                    <a:pt x="684" y="218"/>
                    <a:pt x="687" y="216"/>
                  </a:cubicBezTo>
                  <a:cubicBezTo>
                    <a:pt x="721" y="190"/>
                    <a:pt x="721" y="190"/>
                    <a:pt x="721" y="190"/>
                  </a:cubicBezTo>
                  <a:cubicBezTo>
                    <a:pt x="723" y="189"/>
                    <a:pt x="724" y="188"/>
                    <a:pt x="724" y="186"/>
                  </a:cubicBezTo>
                  <a:cubicBezTo>
                    <a:pt x="734" y="154"/>
                    <a:pt x="734" y="154"/>
                    <a:pt x="734" y="154"/>
                  </a:cubicBezTo>
                  <a:cubicBezTo>
                    <a:pt x="734" y="151"/>
                    <a:pt x="734" y="149"/>
                    <a:pt x="733" y="147"/>
                  </a:cubicBezTo>
                  <a:cubicBezTo>
                    <a:pt x="714" y="117"/>
                    <a:pt x="714" y="117"/>
                    <a:pt x="714" y="117"/>
                  </a:cubicBezTo>
                  <a:cubicBezTo>
                    <a:pt x="713" y="115"/>
                    <a:pt x="712" y="114"/>
                    <a:pt x="711" y="114"/>
                  </a:cubicBezTo>
                  <a:cubicBezTo>
                    <a:pt x="658" y="88"/>
                    <a:pt x="658" y="88"/>
                    <a:pt x="658" y="88"/>
                  </a:cubicBezTo>
                  <a:cubicBezTo>
                    <a:pt x="657" y="87"/>
                    <a:pt x="656" y="87"/>
                    <a:pt x="656" y="86"/>
                  </a:cubicBezTo>
                  <a:cubicBezTo>
                    <a:pt x="653" y="83"/>
                    <a:pt x="653" y="83"/>
                    <a:pt x="653" y="83"/>
                  </a:cubicBezTo>
                  <a:cubicBezTo>
                    <a:pt x="649" y="84"/>
                    <a:pt x="646" y="85"/>
                    <a:pt x="642" y="84"/>
                  </a:cubicBezTo>
                  <a:cubicBezTo>
                    <a:pt x="639" y="83"/>
                    <a:pt x="639" y="83"/>
                    <a:pt x="639" y="83"/>
                  </a:cubicBezTo>
                  <a:cubicBezTo>
                    <a:pt x="636" y="82"/>
                    <a:pt x="633" y="81"/>
                    <a:pt x="631" y="79"/>
                  </a:cubicBezTo>
                  <a:cubicBezTo>
                    <a:pt x="620" y="69"/>
                    <a:pt x="620" y="69"/>
                    <a:pt x="620" y="69"/>
                  </a:cubicBezTo>
                  <a:cubicBezTo>
                    <a:pt x="618" y="67"/>
                    <a:pt x="615" y="66"/>
                    <a:pt x="613" y="65"/>
                  </a:cubicBezTo>
                  <a:cubicBezTo>
                    <a:pt x="584" y="56"/>
                    <a:pt x="584" y="56"/>
                    <a:pt x="584" y="56"/>
                  </a:cubicBezTo>
                  <a:cubicBezTo>
                    <a:pt x="583" y="56"/>
                    <a:pt x="583" y="56"/>
                    <a:pt x="583" y="55"/>
                  </a:cubicBezTo>
                  <a:cubicBezTo>
                    <a:pt x="562" y="47"/>
                    <a:pt x="562" y="47"/>
                    <a:pt x="562" y="47"/>
                  </a:cubicBezTo>
                  <a:cubicBezTo>
                    <a:pt x="559" y="46"/>
                    <a:pt x="557" y="45"/>
                    <a:pt x="556" y="43"/>
                  </a:cubicBezTo>
                  <a:cubicBezTo>
                    <a:pt x="522" y="11"/>
                    <a:pt x="522" y="11"/>
                    <a:pt x="522" y="11"/>
                  </a:cubicBezTo>
                  <a:cubicBezTo>
                    <a:pt x="519" y="8"/>
                    <a:pt x="515" y="6"/>
                    <a:pt x="511" y="5"/>
                  </a:cubicBezTo>
                  <a:cubicBezTo>
                    <a:pt x="480" y="1"/>
                    <a:pt x="480" y="1"/>
                    <a:pt x="480" y="1"/>
                  </a:cubicBezTo>
                  <a:cubicBezTo>
                    <a:pt x="478" y="0"/>
                    <a:pt x="475" y="0"/>
                    <a:pt x="473" y="1"/>
                  </a:cubicBezTo>
                  <a:cubicBezTo>
                    <a:pt x="449" y="7"/>
                    <a:pt x="449" y="7"/>
                    <a:pt x="449" y="7"/>
                  </a:cubicBezTo>
                  <a:cubicBezTo>
                    <a:pt x="443" y="8"/>
                    <a:pt x="438" y="13"/>
                    <a:pt x="436" y="19"/>
                  </a:cubicBezTo>
                  <a:cubicBezTo>
                    <a:pt x="424" y="49"/>
                    <a:pt x="424" y="49"/>
                    <a:pt x="424" y="49"/>
                  </a:cubicBezTo>
                  <a:cubicBezTo>
                    <a:pt x="423" y="51"/>
                    <a:pt x="422" y="54"/>
                    <a:pt x="420" y="56"/>
                  </a:cubicBezTo>
                  <a:cubicBezTo>
                    <a:pt x="395" y="79"/>
                    <a:pt x="395" y="79"/>
                    <a:pt x="395" y="79"/>
                  </a:cubicBezTo>
                  <a:cubicBezTo>
                    <a:pt x="393" y="81"/>
                    <a:pt x="391" y="82"/>
                    <a:pt x="389" y="83"/>
                  </a:cubicBezTo>
                  <a:cubicBezTo>
                    <a:pt x="367" y="91"/>
                    <a:pt x="367" y="91"/>
                    <a:pt x="367" y="91"/>
                  </a:cubicBezTo>
                  <a:cubicBezTo>
                    <a:pt x="365" y="92"/>
                    <a:pt x="362" y="94"/>
                    <a:pt x="360" y="96"/>
                  </a:cubicBezTo>
                  <a:cubicBezTo>
                    <a:pt x="226" y="241"/>
                    <a:pt x="226" y="241"/>
                    <a:pt x="226" y="241"/>
                  </a:cubicBezTo>
                  <a:cubicBezTo>
                    <a:pt x="226" y="242"/>
                    <a:pt x="225" y="242"/>
                    <a:pt x="225" y="243"/>
                  </a:cubicBezTo>
                  <a:cubicBezTo>
                    <a:pt x="143" y="316"/>
                    <a:pt x="143" y="316"/>
                    <a:pt x="143" y="316"/>
                  </a:cubicBezTo>
                  <a:cubicBezTo>
                    <a:pt x="141" y="318"/>
                    <a:pt x="139" y="321"/>
                    <a:pt x="138" y="324"/>
                  </a:cubicBezTo>
                  <a:cubicBezTo>
                    <a:pt x="110" y="394"/>
                    <a:pt x="110" y="394"/>
                    <a:pt x="110" y="394"/>
                  </a:cubicBezTo>
                  <a:cubicBezTo>
                    <a:pt x="108" y="399"/>
                    <a:pt x="103" y="403"/>
                    <a:pt x="98" y="405"/>
                  </a:cubicBezTo>
                  <a:cubicBezTo>
                    <a:pt x="84" y="409"/>
                    <a:pt x="84" y="409"/>
                    <a:pt x="84" y="409"/>
                  </a:cubicBezTo>
                  <a:cubicBezTo>
                    <a:pt x="81" y="410"/>
                    <a:pt x="77" y="413"/>
                    <a:pt x="75" y="416"/>
                  </a:cubicBezTo>
                  <a:cubicBezTo>
                    <a:pt x="55" y="441"/>
                    <a:pt x="55" y="441"/>
                    <a:pt x="55" y="441"/>
                  </a:cubicBezTo>
                  <a:cubicBezTo>
                    <a:pt x="54" y="442"/>
                    <a:pt x="53" y="443"/>
                    <a:pt x="52" y="444"/>
                  </a:cubicBezTo>
                  <a:cubicBezTo>
                    <a:pt x="2" y="482"/>
                    <a:pt x="2" y="482"/>
                    <a:pt x="2" y="482"/>
                  </a:cubicBezTo>
                  <a:cubicBezTo>
                    <a:pt x="1" y="482"/>
                    <a:pt x="0" y="483"/>
                    <a:pt x="0" y="483"/>
                  </a:cubicBezTo>
                  <a:cubicBezTo>
                    <a:pt x="0" y="483"/>
                    <a:pt x="0" y="483"/>
                    <a:pt x="0" y="483"/>
                  </a:cubicBezTo>
                  <a:cubicBezTo>
                    <a:pt x="2" y="486"/>
                    <a:pt x="2" y="486"/>
                    <a:pt x="2" y="486"/>
                  </a:cubicBezTo>
                  <a:cubicBezTo>
                    <a:pt x="3" y="486"/>
                    <a:pt x="4" y="487"/>
                    <a:pt x="4" y="487"/>
                  </a:cubicBezTo>
                  <a:cubicBezTo>
                    <a:pt x="64" y="518"/>
                    <a:pt x="64" y="518"/>
                    <a:pt x="64" y="518"/>
                  </a:cubicBezTo>
                  <a:cubicBezTo>
                    <a:pt x="64" y="519"/>
                    <a:pt x="64" y="519"/>
                    <a:pt x="65" y="519"/>
                  </a:cubicBezTo>
                  <a:cubicBezTo>
                    <a:pt x="104" y="555"/>
                    <a:pt x="104" y="555"/>
                    <a:pt x="104" y="555"/>
                  </a:cubicBezTo>
                  <a:cubicBezTo>
                    <a:pt x="105" y="556"/>
                    <a:pt x="105" y="557"/>
                    <a:pt x="106" y="558"/>
                  </a:cubicBezTo>
                  <a:cubicBezTo>
                    <a:pt x="118" y="609"/>
                    <a:pt x="118" y="609"/>
                    <a:pt x="118" y="609"/>
                  </a:cubicBezTo>
                  <a:cubicBezTo>
                    <a:pt x="119" y="610"/>
                    <a:pt x="119" y="611"/>
                    <a:pt x="118" y="612"/>
                  </a:cubicBezTo>
                  <a:cubicBezTo>
                    <a:pt x="117" y="622"/>
                    <a:pt x="117" y="622"/>
                    <a:pt x="117" y="622"/>
                  </a:cubicBezTo>
                  <a:cubicBezTo>
                    <a:pt x="193" y="617"/>
                    <a:pt x="193" y="617"/>
                    <a:pt x="193" y="617"/>
                  </a:cubicBezTo>
                  <a:cubicBezTo>
                    <a:pt x="199" y="617"/>
                    <a:pt x="203" y="622"/>
                    <a:pt x="202" y="627"/>
                  </a:cubicBezTo>
                  <a:cubicBezTo>
                    <a:pt x="202" y="627"/>
                    <a:pt x="202" y="627"/>
                    <a:pt x="202" y="627"/>
                  </a:cubicBezTo>
                  <a:cubicBezTo>
                    <a:pt x="202" y="630"/>
                    <a:pt x="204" y="633"/>
                    <a:pt x="207" y="635"/>
                  </a:cubicBezTo>
                  <a:cubicBezTo>
                    <a:pt x="253" y="661"/>
                    <a:pt x="253" y="661"/>
                    <a:pt x="253" y="661"/>
                  </a:cubicBezTo>
                  <a:cubicBezTo>
                    <a:pt x="254" y="662"/>
                    <a:pt x="254" y="662"/>
                    <a:pt x="255" y="662"/>
                  </a:cubicBezTo>
                  <a:cubicBezTo>
                    <a:pt x="350" y="681"/>
                    <a:pt x="350" y="681"/>
                    <a:pt x="350" y="681"/>
                  </a:cubicBezTo>
                  <a:cubicBezTo>
                    <a:pt x="351" y="681"/>
                    <a:pt x="352" y="682"/>
                    <a:pt x="352" y="682"/>
                  </a:cubicBezTo>
                  <a:cubicBezTo>
                    <a:pt x="396" y="682"/>
                    <a:pt x="396" y="682"/>
                    <a:pt x="396" y="682"/>
                  </a:cubicBezTo>
                  <a:cubicBezTo>
                    <a:pt x="397" y="682"/>
                    <a:pt x="399" y="681"/>
                    <a:pt x="401" y="680"/>
                  </a:cubicBezTo>
                  <a:cubicBezTo>
                    <a:pt x="420" y="666"/>
                    <a:pt x="420" y="666"/>
                    <a:pt x="420" y="666"/>
                  </a:cubicBezTo>
                  <a:cubicBezTo>
                    <a:pt x="422" y="664"/>
                    <a:pt x="423" y="662"/>
                    <a:pt x="424" y="660"/>
                  </a:cubicBezTo>
                  <a:cubicBezTo>
                    <a:pt x="428" y="620"/>
                    <a:pt x="428" y="620"/>
                    <a:pt x="428" y="620"/>
                  </a:cubicBezTo>
                  <a:cubicBezTo>
                    <a:pt x="428" y="617"/>
                    <a:pt x="430" y="615"/>
                    <a:pt x="432" y="613"/>
                  </a:cubicBezTo>
                  <a:cubicBezTo>
                    <a:pt x="515" y="569"/>
                    <a:pt x="515" y="569"/>
                    <a:pt x="515" y="569"/>
                  </a:cubicBezTo>
                  <a:cubicBezTo>
                    <a:pt x="516" y="568"/>
                    <a:pt x="517" y="567"/>
                    <a:pt x="517" y="566"/>
                  </a:cubicBezTo>
                  <a:cubicBezTo>
                    <a:pt x="546" y="532"/>
                    <a:pt x="546" y="532"/>
                    <a:pt x="546" y="532"/>
                  </a:cubicBezTo>
                  <a:cubicBezTo>
                    <a:pt x="546" y="532"/>
                    <a:pt x="546" y="532"/>
                    <a:pt x="546" y="531"/>
                  </a:cubicBezTo>
                  <a:cubicBezTo>
                    <a:pt x="574" y="492"/>
                    <a:pt x="574" y="492"/>
                    <a:pt x="574" y="492"/>
                  </a:cubicBezTo>
                  <a:cubicBezTo>
                    <a:pt x="575" y="490"/>
                    <a:pt x="578" y="489"/>
                    <a:pt x="580" y="489"/>
                  </a:cubicBezTo>
                  <a:cubicBezTo>
                    <a:pt x="706" y="484"/>
                    <a:pt x="706" y="484"/>
                    <a:pt x="706" y="484"/>
                  </a:cubicBezTo>
                  <a:cubicBezTo>
                    <a:pt x="707" y="484"/>
                    <a:pt x="708" y="484"/>
                    <a:pt x="708" y="484"/>
                  </a:cubicBezTo>
                  <a:cubicBezTo>
                    <a:pt x="778" y="464"/>
                    <a:pt x="778" y="464"/>
                    <a:pt x="778" y="464"/>
                  </a:cubicBezTo>
                  <a:cubicBezTo>
                    <a:pt x="781" y="463"/>
                    <a:pt x="784" y="461"/>
                    <a:pt x="784" y="458"/>
                  </a:cubicBezTo>
                  <a:cubicBezTo>
                    <a:pt x="790" y="436"/>
                    <a:pt x="790" y="436"/>
                    <a:pt x="790" y="436"/>
                  </a:cubicBezTo>
                  <a:cubicBezTo>
                    <a:pt x="791" y="435"/>
                    <a:pt x="791" y="433"/>
                    <a:pt x="790" y="431"/>
                  </a:cubicBezTo>
                  <a:lnTo>
                    <a:pt x="775" y="3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6"/>
            <p:cNvSpPr>
              <a:spLocks/>
            </p:cNvSpPr>
            <p:nvPr/>
          </p:nvSpPr>
          <p:spPr bwMode="auto">
            <a:xfrm>
              <a:off x="4083050" y="2235201"/>
              <a:ext cx="987425" cy="1360488"/>
            </a:xfrm>
            <a:custGeom>
              <a:avLst/>
              <a:gdLst>
                <a:gd name="T0" fmla="*/ 1305 w 1331"/>
                <a:gd name="T1" fmla="*/ 660 h 1833"/>
                <a:gd name="T2" fmla="*/ 1193 w 1331"/>
                <a:gd name="T3" fmla="*/ 445 h 1833"/>
                <a:gd name="T4" fmla="*/ 1183 w 1331"/>
                <a:gd name="T5" fmla="*/ 319 h 1833"/>
                <a:gd name="T6" fmla="*/ 1182 w 1331"/>
                <a:gd name="T7" fmla="*/ 263 h 1833"/>
                <a:gd name="T8" fmla="*/ 1065 w 1331"/>
                <a:gd name="T9" fmla="*/ 213 h 1833"/>
                <a:gd name="T10" fmla="*/ 926 w 1331"/>
                <a:gd name="T11" fmla="*/ 165 h 1833"/>
                <a:gd name="T12" fmla="*/ 827 w 1331"/>
                <a:gd name="T13" fmla="*/ 94 h 1833"/>
                <a:gd name="T14" fmla="*/ 686 w 1331"/>
                <a:gd name="T15" fmla="*/ 0 h 1833"/>
                <a:gd name="T16" fmla="*/ 653 w 1331"/>
                <a:gd name="T17" fmla="*/ 31 h 1833"/>
                <a:gd name="T18" fmla="*/ 645 w 1331"/>
                <a:gd name="T19" fmla="*/ 39 h 1833"/>
                <a:gd name="T20" fmla="*/ 568 w 1331"/>
                <a:gd name="T21" fmla="*/ 94 h 1833"/>
                <a:gd name="T22" fmla="*/ 551 w 1331"/>
                <a:gd name="T23" fmla="*/ 111 h 1833"/>
                <a:gd name="T24" fmla="*/ 609 w 1331"/>
                <a:gd name="T25" fmla="*/ 142 h 1833"/>
                <a:gd name="T26" fmla="*/ 632 w 1331"/>
                <a:gd name="T27" fmla="*/ 182 h 1833"/>
                <a:gd name="T28" fmla="*/ 585 w 1331"/>
                <a:gd name="T29" fmla="*/ 244 h 1833"/>
                <a:gd name="T30" fmla="*/ 603 w 1331"/>
                <a:gd name="T31" fmla="*/ 307 h 1833"/>
                <a:gd name="T32" fmla="*/ 671 w 1331"/>
                <a:gd name="T33" fmla="*/ 411 h 1833"/>
                <a:gd name="T34" fmla="*/ 688 w 1331"/>
                <a:gd name="T35" fmla="*/ 464 h 1833"/>
                <a:gd name="T36" fmla="*/ 606 w 1331"/>
                <a:gd name="T37" fmla="*/ 512 h 1833"/>
                <a:gd name="T38" fmla="*/ 472 w 1331"/>
                <a:gd name="T39" fmla="*/ 520 h 1833"/>
                <a:gd name="T40" fmla="*/ 415 w 1331"/>
                <a:gd name="T41" fmla="*/ 594 h 1833"/>
                <a:gd name="T42" fmla="*/ 326 w 1331"/>
                <a:gd name="T43" fmla="*/ 648 h 1833"/>
                <a:gd name="T44" fmla="*/ 299 w 1331"/>
                <a:gd name="T45" fmla="*/ 708 h 1833"/>
                <a:gd name="T46" fmla="*/ 248 w 1331"/>
                <a:gd name="T47" fmla="*/ 709 h 1833"/>
                <a:gd name="T48" fmla="*/ 105 w 1331"/>
                <a:gd name="T49" fmla="*/ 663 h 1833"/>
                <a:gd name="T50" fmla="*/ 91 w 1331"/>
                <a:gd name="T51" fmla="*/ 645 h 1833"/>
                <a:gd name="T52" fmla="*/ 4 w 1331"/>
                <a:gd name="T53" fmla="*/ 747 h 1833"/>
                <a:gd name="T54" fmla="*/ 59 w 1331"/>
                <a:gd name="T55" fmla="*/ 832 h 1833"/>
                <a:gd name="T56" fmla="*/ 142 w 1331"/>
                <a:gd name="T57" fmla="*/ 953 h 1833"/>
                <a:gd name="T58" fmla="*/ 158 w 1331"/>
                <a:gd name="T59" fmla="*/ 1034 h 1833"/>
                <a:gd name="T60" fmla="*/ 211 w 1331"/>
                <a:gd name="T61" fmla="*/ 1072 h 1833"/>
                <a:gd name="T62" fmla="*/ 241 w 1331"/>
                <a:gd name="T63" fmla="*/ 1087 h 1833"/>
                <a:gd name="T64" fmla="*/ 244 w 1331"/>
                <a:gd name="T65" fmla="*/ 1168 h 1833"/>
                <a:gd name="T66" fmla="*/ 245 w 1331"/>
                <a:gd name="T67" fmla="*/ 1245 h 1833"/>
                <a:gd name="T68" fmla="*/ 270 w 1331"/>
                <a:gd name="T69" fmla="*/ 1328 h 1833"/>
                <a:gd name="T70" fmla="*/ 295 w 1331"/>
                <a:gd name="T71" fmla="*/ 1351 h 1833"/>
                <a:gd name="T72" fmla="*/ 352 w 1331"/>
                <a:gd name="T73" fmla="*/ 1366 h 1833"/>
                <a:gd name="T74" fmla="*/ 485 w 1331"/>
                <a:gd name="T75" fmla="*/ 1430 h 1833"/>
                <a:gd name="T76" fmla="*/ 520 w 1331"/>
                <a:gd name="T77" fmla="*/ 1487 h 1833"/>
                <a:gd name="T78" fmla="*/ 526 w 1331"/>
                <a:gd name="T79" fmla="*/ 1633 h 1833"/>
                <a:gd name="T80" fmla="*/ 572 w 1331"/>
                <a:gd name="T81" fmla="*/ 1689 h 1833"/>
                <a:gd name="T82" fmla="*/ 599 w 1331"/>
                <a:gd name="T83" fmla="*/ 1714 h 1833"/>
                <a:gd name="T84" fmla="*/ 711 w 1331"/>
                <a:gd name="T85" fmla="*/ 1832 h 1833"/>
                <a:gd name="T86" fmla="*/ 990 w 1331"/>
                <a:gd name="T87" fmla="*/ 1810 h 1833"/>
                <a:gd name="T88" fmla="*/ 1060 w 1331"/>
                <a:gd name="T89" fmla="*/ 1798 h 1833"/>
                <a:gd name="T90" fmla="*/ 1297 w 1331"/>
                <a:gd name="T91" fmla="*/ 1745 h 1833"/>
                <a:gd name="T92" fmla="*/ 1319 w 1331"/>
                <a:gd name="T93" fmla="*/ 1486 h 1833"/>
                <a:gd name="T94" fmla="*/ 1316 w 1331"/>
                <a:gd name="T95" fmla="*/ 1447 h 1833"/>
                <a:gd name="T96" fmla="*/ 1313 w 1331"/>
                <a:gd name="T97" fmla="*/ 1247 h 1833"/>
                <a:gd name="T98" fmla="*/ 1330 w 1331"/>
                <a:gd name="T99" fmla="*/ 837 h 1833"/>
                <a:gd name="T100" fmla="*/ 1331 w 1331"/>
                <a:gd name="T101" fmla="*/ 747 h 1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1" h="1833">
                  <a:moveTo>
                    <a:pt x="1327" y="726"/>
                  </a:moveTo>
                  <a:cubicBezTo>
                    <a:pt x="1307" y="665"/>
                    <a:pt x="1307" y="665"/>
                    <a:pt x="1307" y="665"/>
                  </a:cubicBezTo>
                  <a:cubicBezTo>
                    <a:pt x="1307" y="663"/>
                    <a:pt x="1306" y="662"/>
                    <a:pt x="1305" y="660"/>
                  </a:cubicBezTo>
                  <a:cubicBezTo>
                    <a:pt x="1245" y="550"/>
                    <a:pt x="1245" y="550"/>
                    <a:pt x="1245" y="550"/>
                  </a:cubicBezTo>
                  <a:cubicBezTo>
                    <a:pt x="1196" y="456"/>
                    <a:pt x="1196" y="456"/>
                    <a:pt x="1196" y="456"/>
                  </a:cubicBezTo>
                  <a:cubicBezTo>
                    <a:pt x="1195" y="453"/>
                    <a:pt x="1194" y="449"/>
                    <a:pt x="1193" y="445"/>
                  </a:cubicBezTo>
                  <a:cubicBezTo>
                    <a:pt x="1186" y="382"/>
                    <a:pt x="1186" y="382"/>
                    <a:pt x="1186" y="382"/>
                  </a:cubicBezTo>
                  <a:cubicBezTo>
                    <a:pt x="1185" y="381"/>
                    <a:pt x="1185" y="381"/>
                    <a:pt x="1185" y="380"/>
                  </a:cubicBezTo>
                  <a:cubicBezTo>
                    <a:pt x="1183" y="319"/>
                    <a:pt x="1183" y="319"/>
                    <a:pt x="1183" y="319"/>
                  </a:cubicBezTo>
                  <a:cubicBezTo>
                    <a:pt x="1182" y="317"/>
                    <a:pt x="1183" y="316"/>
                    <a:pt x="1183" y="315"/>
                  </a:cubicBezTo>
                  <a:cubicBezTo>
                    <a:pt x="1185" y="280"/>
                    <a:pt x="1185" y="280"/>
                    <a:pt x="1185" y="280"/>
                  </a:cubicBezTo>
                  <a:cubicBezTo>
                    <a:pt x="1186" y="274"/>
                    <a:pt x="1185" y="269"/>
                    <a:pt x="1182" y="263"/>
                  </a:cubicBezTo>
                  <a:cubicBezTo>
                    <a:pt x="1176" y="252"/>
                    <a:pt x="1176" y="252"/>
                    <a:pt x="1176" y="252"/>
                  </a:cubicBezTo>
                  <a:cubicBezTo>
                    <a:pt x="1172" y="243"/>
                    <a:pt x="1164" y="237"/>
                    <a:pt x="1155" y="235"/>
                  </a:cubicBezTo>
                  <a:cubicBezTo>
                    <a:pt x="1065" y="213"/>
                    <a:pt x="1065" y="213"/>
                    <a:pt x="1065" y="213"/>
                  </a:cubicBezTo>
                  <a:cubicBezTo>
                    <a:pt x="1064" y="213"/>
                    <a:pt x="1063" y="212"/>
                    <a:pt x="1062" y="212"/>
                  </a:cubicBezTo>
                  <a:cubicBezTo>
                    <a:pt x="930" y="167"/>
                    <a:pt x="930" y="167"/>
                    <a:pt x="930" y="167"/>
                  </a:cubicBezTo>
                  <a:cubicBezTo>
                    <a:pt x="929" y="166"/>
                    <a:pt x="927" y="165"/>
                    <a:pt x="926" y="165"/>
                  </a:cubicBezTo>
                  <a:cubicBezTo>
                    <a:pt x="889" y="145"/>
                    <a:pt x="889" y="145"/>
                    <a:pt x="889" y="145"/>
                  </a:cubicBezTo>
                  <a:cubicBezTo>
                    <a:pt x="887" y="144"/>
                    <a:pt x="886" y="143"/>
                    <a:pt x="884" y="142"/>
                  </a:cubicBezTo>
                  <a:cubicBezTo>
                    <a:pt x="827" y="94"/>
                    <a:pt x="827" y="94"/>
                    <a:pt x="827" y="94"/>
                  </a:cubicBezTo>
                  <a:cubicBezTo>
                    <a:pt x="826" y="93"/>
                    <a:pt x="825" y="92"/>
                    <a:pt x="824" y="92"/>
                  </a:cubicBezTo>
                  <a:cubicBezTo>
                    <a:pt x="753" y="44"/>
                    <a:pt x="753" y="44"/>
                    <a:pt x="753" y="44"/>
                  </a:cubicBezTo>
                  <a:cubicBezTo>
                    <a:pt x="686" y="0"/>
                    <a:pt x="686" y="0"/>
                    <a:pt x="686" y="0"/>
                  </a:cubicBezTo>
                  <a:cubicBezTo>
                    <a:pt x="685" y="1"/>
                    <a:pt x="685" y="1"/>
                    <a:pt x="685" y="1"/>
                  </a:cubicBezTo>
                  <a:cubicBezTo>
                    <a:pt x="685" y="1"/>
                    <a:pt x="684" y="2"/>
                    <a:pt x="684" y="3"/>
                  </a:cubicBezTo>
                  <a:cubicBezTo>
                    <a:pt x="653" y="31"/>
                    <a:pt x="653" y="31"/>
                    <a:pt x="653" y="31"/>
                  </a:cubicBezTo>
                  <a:cubicBezTo>
                    <a:pt x="652" y="32"/>
                    <a:pt x="651" y="32"/>
                    <a:pt x="650" y="33"/>
                  </a:cubicBezTo>
                  <a:cubicBezTo>
                    <a:pt x="650" y="33"/>
                    <a:pt x="650" y="33"/>
                    <a:pt x="650" y="33"/>
                  </a:cubicBezTo>
                  <a:cubicBezTo>
                    <a:pt x="649" y="35"/>
                    <a:pt x="647" y="37"/>
                    <a:pt x="645" y="39"/>
                  </a:cubicBezTo>
                  <a:cubicBezTo>
                    <a:pt x="634" y="51"/>
                    <a:pt x="634" y="51"/>
                    <a:pt x="634" y="51"/>
                  </a:cubicBezTo>
                  <a:cubicBezTo>
                    <a:pt x="633" y="52"/>
                    <a:pt x="632" y="53"/>
                    <a:pt x="631" y="53"/>
                  </a:cubicBezTo>
                  <a:cubicBezTo>
                    <a:pt x="568" y="94"/>
                    <a:pt x="568" y="94"/>
                    <a:pt x="568" y="94"/>
                  </a:cubicBezTo>
                  <a:cubicBezTo>
                    <a:pt x="566" y="95"/>
                    <a:pt x="564" y="97"/>
                    <a:pt x="562" y="100"/>
                  </a:cubicBezTo>
                  <a:cubicBezTo>
                    <a:pt x="560" y="103"/>
                    <a:pt x="560" y="103"/>
                    <a:pt x="560" y="103"/>
                  </a:cubicBezTo>
                  <a:cubicBezTo>
                    <a:pt x="558" y="107"/>
                    <a:pt x="555" y="109"/>
                    <a:pt x="551" y="111"/>
                  </a:cubicBezTo>
                  <a:cubicBezTo>
                    <a:pt x="554" y="114"/>
                    <a:pt x="554" y="114"/>
                    <a:pt x="554" y="114"/>
                  </a:cubicBezTo>
                  <a:cubicBezTo>
                    <a:pt x="554" y="115"/>
                    <a:pt x="555" y="115"/>
                    <a:pt x="556" y="116"/>
                  </a:cubicBezTo>
                  <a:cubicBezTo>
                    <a:pt x="609" y="142"/>
                    <a:pt x="609" y="142"/>
                    <a:pt x="609" y="142"/>
                  </a:cubicBezTo>
                  <a:cubicBezTo>
                    <a:pt x="610" y="142"/>
                    <a:pt x="611" y="143"/>
                    <a:pt x="612" y="145"/>
                  </a:cubicBezTo>
                  <a:cubicBezTo>
                    <a:pt x="631" y="175"/>
                    <a:pt x="631" y="175"/>
                    <a:pt x="631" y="175"/>
                  </a:cubicBezTo>
                  <a:cubicBezTo>
                    <a:pt x="632" y="177"/>
                    <a:pt x="632" y="179"/>
                    <a:pt x="632" y="182"/>
                  </a:cubicBezTo>
                  <a:cubicBezTo>
                    <a:pt x="622" y="214"/>
                    <a:pt x="622" y="214"/>
                    <a:pt x="622" y="214"/>
                  </a:cubicBezTo>
                  <a:cubicBezTo>
                    <a:pt x="622" y="216"/>
                    <a:pt x="621" y="217"/>
                    <a:pt x="619" y="218"/>
                  </a:cubicBezTo>
                  <a:cubicBezTo>
                    <a:pt x="585" y="244"/>
                    <a:pt x="585" y="244"/>
                    <a:pt x="585" y="244"/>
                  </a:cubicBezTo>
                  <a:cubicBezTo>
                    <a:pt x="582" y="246"/>
                    <a:pt x="581" y="250"/>
                    <a:pt x="583" y="254"/>
                  </a:cubicBezTo>
                  <a:cubicBezTo>
                    <a:pt x="603" y="307"/>
                    <a:pt x="603" y="307"/>
                    <a:pt x="603" y="307"/>
                  </a:cubicBezTo>
                  <a:cubicBezTo>
                    <a:pt x="603" y="307"/>
                    <a:pt x="603" y="307"/>
                    <a:pt x="603" y="307"/>
                  </a:cubicBezTo>
                  <a:cubicBezTo>
                    <a:pt x="632" y="368"/>
                    <a:pt x="632" y="368"/>
                    <a:pt x="632" y="368"/>
                  </a:cubicBezTo>
                  <a:cubicBezTo>
                    <a:pt x="632" y="369"/>
                    <a:pt x="633" y="369"/>
                    <a:pt x="633" y="370"/>
                  </a:cubicBezTo>
                  <a:cubicBezTo>
                    <a:pt x="671" y="411"/>
                    <a:pt x="671" y="411"/>
                    <a:pt x="671" y="411"/>
                  </a:cubicBezTo>
                  <a:cubicBezTo>
                    <a:pt x="672" y="412"/>
                    <a:pt x="672" y="413"/>
                    <a:pt x="673" y="414"/>
                  </a:cubicBezTo>
                  <a:cubicBezTo>
                    <a:pt x="688" y="459"/>
                    <a:pt x="688" y="459"/>
                    <a:pt x="688" y="459"/>
                  </a:cubicBezTo>
                  <a:cubicBezTo>
                    <a:pt x="689" y="461"/>
                    <a:pt x="689" y="463"/>
                    <a:pt x="688" y="464"/>
                  </a:cubicBezTo>
                  <a:cubicBezTo>
                    <a:pt x="682" y="486"/>
                    <a:pt x="682" y="486"/>
                    <a:pt x="682" y="486"/>
                  </a:cubicBezTo>
                  <a:cubicBezTo>
                    <a:pt x="682" y="489"/>
                    <a:pt x="679" y="491"/>
                    <a:pt x="676" y="492"/>
                  </a:cubicBezTo>
                  <a:cubicBezTo>
                    <a:pt x="606" y="512"/>
                    <a:pt x="606" y="512"/>
                    <a:pt x="606" y="512"/>
                  </a:cubicBezTo>
                  <a:cubicBezTo>
                    <a:pt x="606" y="512"/>
                    <a:pt x="605" y="512"/>
                    <a:pt x="604" y="512"/>
                  </a:cubicBezTo>
                  <a:cubicBezTo>
                    <a:pt x="478" y="517"/>
                    <a:pt x="478" y="517"/>
                    <a:pt x="478" y="517"/>
                  </a:cubicBezTo>
                  <a:cubicBezTo>
                    <a:pt x="476" y="517"/>
                    <a:pt x="473" y="518"/>
                    <a:pt x="472" y="520"/>
                  </a:cubicBezTo>
                  <a:cubicBezTo>
                    <a:pt x="444" y="559"/>
                    <a:pt x="444" y="559"/>
                    <a:pt x="444" y="559"/>
                  </a:cubicBezTo>
                  <a:cubicBezTo>
                    <a:pt x="444" y="560"/>
                    <a:pt x="444" y="560"/>
                    <a:pt x="444" y="560"/>
                  </a:cubicBezTo>
                  <a:cubicBezTo>
                    <a:pt x="415" y="594"/>
                    <a:pt x="415" y="594"/>
                    <a:pt x="415" y="594"/>
                  </a:cubicBezTo>
                  <a:cubicBezTo>
                    <a:pt x="415" y="595"/>
                    <a:pt x="414" y="596"/>
                    <a:pt x="413" y="597"/>
                  </a:cubicBezTo>
                  <a:cubicBezTo>
                    <a:pt x="330" y="641"/>
                    <a:pt x="330" y="641"/>
                    <a:pt x="330" y="641"/>
                  </a:cubicBezTo>
                  <a:cubicBezTo>
                    <a:pt x="328" y="643"/>
                    <a:pt x="326" y="645"/>
                    <a:pt x="326" y="648"/>
                  </a:cubicBezTo>
                  <a:cubicBezTo>
                    <a:pt x="322" y="688"/>
                    <a:pt x="322" y="688"/>
                    <a:pt x="322" y="688"/>
                  </a:cubicBezTo>
                  <a:cubicBezTo>
                    <a:pt x="321" y="690"/>
                    <a:pt x="320" y="692"/>
                    <a:pt x="318" y="694"/>
                  </a:cubicBezTo>
                  <a:cubicBezTo>
                    <a:pt x="299" y="708"/>
                    <a:pt x="299" y="708"/>
                    <a:pt x="299" y="708"/>
                  </a:cubicBezTo>
                  <a:cubicBezTo>
                    <a:pt x="297" y="709"/>
                    <a:pt x="295" y="710"/>
                    <a:pt x="294" y="710"/>
                  </a:cubicBezTo>
                  <a:cubicBezTo>
                    <a:pt x="250" y="710"/>
                    <a:pt x="250" y="710"/>
                    <a:pt x="250" y="710"/>
                  </a:cubicBezTo>
                  <a:cubicBezTo>
                    <a:pt x="250" y="710"/>
                    <a:pt x="249" y="709"/>
                    <a:pt x="248" y="709"/>
                  </a:cubicBezTo>
                  <a:cubicBezTo>
                    <a:pt x="153" y="690"/>
                    <a:pt x="153" y="690"/>
                    <a:pt x="153" y="690"/>
                  </a:cubicBezTo>
                  <a:cubicBezTo>
                    <a:pt x="152" y="690"/>
                    <a:pt x="152" y="690"/>
                    <a:pt x="151" y="689"/>
                  </a:cubicBezTo>
                  <a:cubicBezTo>
                    <a:pt x="105" y="663"/>
                    <a:pt x="105" y="663"/>
                    <a:pt x="105" y="663"/>
                  </a:cubicBezTo>
                  <a:cubicBezTo>
                    <a:pt x="102" y="661"/>
                    <a:pt x="100" y="658"/>
                    <a:pt x="100" y="655"/>
                  </a:cubicBezTo>
                  <a:cubicBezTo>
                    <a:pt x="100" y="655"/>
                    <a:pt x="100" y="655"/>
                    <a:pt x="100" y="655"/>
                  </a:cubicBezTo>
                  <a:cubicBezTo>
                    <a:pt x="101" y="650"/>
                    <a:pt x="97" y="645"/>
                    <a:pt x="91" y="645"/>
                  </a:cubicBezTo>
                  <a:cubicBezTo>
                    <a:pt x="15" y="650"/>
                    <a:pt x="15" y="650"/>
                    <a:pt x="15" y="650"/>
                  </a:cubicBezTo>
                  <a:cubicBezTo>
                    <a:pt x="0" y="744"/>
                    <a:pt x="0" y="744"/>
                    <a:pt x="0" y="744"/>
                  </a:cubicBezTo>
                  <a:cubicBezTo>
                    <a:pt x="4" y="747"/>
                    <a:pt x="4" y="747"/>
                    <a:pt x="4" y="747"/>
                  </a:cubicBezTo>
                  <a:cubicBezTo>
                    <a:pt x="5" y="748"/>
                    <a:pt x="5" y="748"/>
                    <a:pt x="6" y="748"/>
                  </a:cubicBezTo>
                  <a:cubicBezTo>
                    <a:pt x="58" y="831"/>
                    <a:pt x="58" y="831"/>
                    <a:pt x="58" y="831"/>
                  </a:cubicBezTo>
                  <a:cubicBezTo>
                    <a:pt x="58" y="832"/>
                    <a:pt x="58" y="832"/>
                    <a:pt x="59" y="832"/>
                  </a:cubicBezTo>
                  <a:cubicBezTo>
                    <a:pt x="117" y="903"/>
                    <a:pt x="117" y="903"/>
                    <a:pt x="117" y="903"/>
                  </a:cubicBezTo>
                  <a:cubicBezTo>
                    <a:pt x="117" y="903"/>
                    <a:pt x="117" y="903"/>
                    <a:pt x="118" y="904"/>
                  </a:cubicBezTo>
                  <a:cubicBezTo>
                    <a:pt x="142" y="953"/>
                    <a:pt x="142" y="953"/>
                    <a:pt x="142" y="953"/>
                  </a:cubicBezTo>
                  <a:cubicBezTo>
                    <a:pt x="142" y="954"/>
                    <a:pt x="142" y="954"/>
                    <a:pt x="143" y="955"/>
                  </a:cubicBezTo>
                  <a:cubicBezTo>
                    <a:pt x="155" y="1030"/>
                    <a:pt x="155" y="1030"/>
                    <a:pt x="155" y="1030"/>
                  </a:cubicBezTo>
                  <a:cubicBezTo>
                    <a:pt x="155" y="1032"/>
                    <a:pt x="157" y="1033"/>
                    <a:pt x="158" y="1034"/>
                  </a:cubicBezTo>
                  <a:cubicBezTo>
                    <a:pt x="197" y="1049"/>
                    <a:pt x="197" y="1049"/>
                    <a:pt x="197" y="1049"/>
                  </a:cubicBezTo>
                  <a:cubicBezTo>
                    <a:pt x="198" y="1049"/>
                    <a:pt x="199" y="1050"/>
                    <a:pt x="200" y="1051"/>
                  </a:cubicBezTo>
                  <a:cubicBezTo>
                    <a:pt x="211" y="1072"/>
                    <a:pt x="211" y="1072"/>
                    <a:pt x="211" y="1072"/>
                  </a:cubicBezTo>
                  <a:cubicBezTo>
                    <a:pt x="212" y="1073"/>
                    <a:pt x="213" y="1074"/>
                    <a:pt x="214" y="1074"/>
                  </a:cubicBezTo>
                  <a:cubicBezTo>
                    <a:pt x="239" y="1085"/>
                    <a:pt x="239" y="1085"/>
                    <a:pt x="239" y="1085"/>
                  </a:cubicBezTo>
                  <a:cubicBezTo>
                    <a:pt x="240" y="1085"/>
                    <a:pt x="240" y="1086"/>
                    <a:pt x="241" y="1087"/>
                  </a:cubicBezTo>
                  <a:cubicBezTo>
                    <a:pt x="250" y="1100"/>
                    <a:pt x="250" y="1100"/>
                    <a:pt x="250" y="1100"/>
                  </a:cubicBezTo>
                  <a:cubicBezTo>
                    <a:pt x="250" y="1101"/>
                    <a:pt x="251" y="1102"/>
                    <a:pt x="250" y="1103"/>
                  </a:cubicBezTo>
                  <a:cubicBezTo>
                    <a:pt x="244" y="1168"/>
                    <a:pt x="244" y="1168"/>
                    <a:pt x="244" y="1168"/>
                  </a:cubicBezTo>
                  <a:cubicBezTo>
                    <a:pt x="244" y="1168"/>
                    <a:pt x="244" y="1168"/>
                    <a:pt x="244" y="1169"/>
                  </a:cubicBezTo>
                  <a:cubicBezTo>
                    <a:pt x="245" y="1245"/>
                    <a:pt x="245" y="1245"/>
                    <a:pt x="245" y="1245"/>
                  </a:cubicBezTo>
                  <a:cubicBezTo>
                    <a:pt x="245" y="1245"/>
                    <a:pt x="245" y="1245"/>
                    <a:pt x="245" y="1245"/>
                  </a:cubicBezTo>
                  <a:cubicBezTo>
                    <a:pt x="249" y="1297"/>
                    <a:pt x="249" y="1297"/>
                    <a:pt x="249" y="1297"/>
                  </a:cubicBezTo>
                  <a:cubicBezTo>
                    <a:pt x="249" y="1298"/>
                    <a:pt x="249" y="1298"/>
                    <a:pt x="250" y="1299"/>
                  </a:cubicBezTo>
                  <a:cubicBezTo>
                    <a:pt x="270" y="1328"/>
                    <a:pt x="270" y="1328"/>
                    <a:pt x="270" y="1328"/>
                  </a:cubicBezTo>
                  <a:cubicBezTo>
                    <a:pt x="270" y="1329"/>
                    <a:pt x="270" y="1329"/>
                    <a:pt x="271" y="1329"/>
                  </a:cubicBezTo>
                  <a:cubicBezTo>
                    <a:pt x="293" y="1348"/>
                    <a:pt x="293" y="1348"/>
                    <a:pt x="293" y="1348"/>
                  </a:cubicBezTo>
                  <a:cubicBezTo>
                    <a:pt x="294" y="1349"/>
                    <a:pt x="295" y="1350"/>
                    <a:pt x="295" y="1351"/>
                  </a:cubicBezTo>
                  <a:cubicBezTo>
                    <a:pt x="295" y="1351"/>
                    <a:pt x="295" y="1351"/>
                    <a:pt x="295" y="1351"/>
                  </a:cubicBezTo>
                  <a:cubicBezTo>
                    <a:pt x="296" y="1351"/>
                    <a:pt x="296" y="1351"/>
                    <a:pt x="297" y="1351"/>
                  </a:cubicBezTo>
                  <a:cubicBezTo>
                    <a:pt x="352" y="1366"/>
                    <a:pt x="352" y="1366"/>
                    <a:pt x="352" y="1366"/>
                  </a:cubicBezTo>
                  <a:cubicBezTo>
                    <a:pt x="353" y="1366"/>
                    <a:pt x="354" y="1366"/>
                    <a:pt x="355" y="1367"/>
                  </a:cubicBezTo>
                  <a:cubicBezTo>
                    <a:pt x="435" y="1405"/>
                    <a:pt x="435" y="1405"/>
                    <a:pt x="435" y="1405"/>
                  </a:cubicBezTo>
                  <a:cubicBezTo>
                    <a:pt x="485" y="1430"/>
                    <a:pt x="485" y="1430"/>
                    <a:pt x="485" y="1430"/>
                  </a:cubicBezTo>
                  <a:cubicBezTo>
                    <a:pt x="487" y="1432"/>
                    <a:pt x="489" y="1433"/>
                    <a:pt x="490" y="1436"/>
                  </a:cubicBezTo>
                  <a:cubicBezTo>
                    <a:pt x="518" y="1479"/>
                    <a:pt x="518" y="1479"/>
                    <a:pt x="518" y="1479"/>
                  </a:cubicBezTo>
                  <a:cubicBezTo>
                    <a:pt x="520" y="1481"/>
                    <a:pt x="520" y="1484"/>
                    <a:pt x="520" y="1487"/>
                  </a:cubicBezTo>
                  <a:cubicBezTo>
                    <a:pt x="520" y="1583"/>
                    <a:pt x="520" y="1583"/>
                    <a:pt x="520" y="1583"/>
                  </a:cubicBezTo>
                  <a:cubicBezTo>
                    <a:pt x="522" y="1624"/>
                    <a:pt x="522" y="1624"/>
                    <a:pt x="522" y="1624"/>
                  </a:cubicBezTo>
                  <a:cubicBezTo>
                    <a:pt x="522" y="1627"/>
                    <a:pt x="523" y="1631"/>
                    <a:pt x="526" y="1633"/>
                  </a:cubicBezTo>
                  <a:cubicBezTo>
                    <a:pt x="568" y="1677"/>
                    <a:pt x="568" y="1677"/>
                    <a:pt x="568" y="1677"/>
                  </a:cubicBezTo>
                  <a:cubicBezTo>
                    <a:pt x="569" y="1679"/>
                    <a:pt x="570" y="1682"/>
                    <a:pt x="571" y="1684"/>
                  </a:cubicBezTo>
                  <a:cubicBezTo>
                    <a:pt x="572" y="1689"/>
                    <a:pt x="572" y="1689"/>
                    <a:pt x="572" y="1689"/>
                  </a:cubicBezTo>
                  <a:cubicBezTo>
                    <a:pt x="573" y="1689"/>
                    <a:pt x="574" y="1690"/>
                    <a:pt x="574" y="1690"/>
                  </a:cubicBezTo>
                  <a:cubicBezTo>
                    <a:pt x="598" y="1713"/>
                    <a:pt x="598" y="1713"/>
                    <a:pt x="598" y="1713"/>
                  </a:cubicBezTo>
                  <a:cubicBezTo>
                    <a:pt x="599" y="1713"/>
                    <a:pt x="599" y="1713"/>
                    <a:pt x="599" y="1714"/>
                  </a:cubicBezTo>
                  <a:cubicBezTo>
                    <a:pt x="678" y="1815"/>
                    <a:pt x="678" y="1815"/>
                    <a:pt x="678" y="1815"/>
                  </a:cubicBezTo>
                  <a:cubicBezTo>
                    <a:pt x="679" y="1816"/>
                    <a:pt x="680" y="1817"/>
                    <a:pt x="681" y="1817"/>
                  </a:cubicBezTo>
                  <a:cubicBezTo>
                    <a:pt x="711" y="1832"/>
                    <a:pt x="711" y="1832"/>
                    <a:pt x="711" y="1832"/>
                  </a:cubicBezTo>
                  <a:cubicBezTo>
                    <a:pt x="712" y="1832"/>
                    <a:pt x="714" y="1833"/>
                    <a:pt x="715" y="1832"/>
                  </a:cubicBezTo>
                  <a:cubicBezTo>
                    <a:pt x="877" y="1819"/>
                    <a:pt x="877" y="1819"/>
                    <a:pt x="877" y="1819"/>
                  </a:cubicBezTo>
                  <a:cubicBezTo>
                    <a:pt x="990" y="1810"/>
                    <a:pt x="990" y="1810"/>
                    <a:pt x="990" y="1810"/>
                  </a:cubicBezTo>
                  <a:cubicBezTo>
                    <a:pt x="991" y="1810"/>
                    <a:pt x="991" y="1810"/>
                    <a:pt x="991" y="1810"/>
                  </a:cubicBezTo>
                  <a:cubicBezTo>
                    <a:pt x="1060" y="1798"/>
                    <a:pt x="1060" y="1798"/>
                    <a:pt x="1060" y="1798"/>
                  </a:cubicBezTo>
                  <a:cubicBezTo>
                    <a:pt x="1060" y="1798"/>
                    <a:pt x="1060" y="1798"/>
                    <a:pt x="1060" y="1798"/>
                  </a:cubicBezTo>
                  <a:cubicBezTo>
                    <a:pt x="1286" y="1748"/>
                    <a:pt x="1286" y="1748"/>
                    <a:pt x="1286" y="1748"/>
                  </a:cubicBezTo>
                  <a:cubicBezTo>
                    <a:pt x="1290" y="1747"/>
                    <a:pt x="1293" y="1749"/>
                    <a:pt x="1295" y="1753"/>
                  </a:cubicBezTo>
                  <a:cubicBezTo>
                    <a:pt x="1296" y="1750"/>
                    <a:pt x="1296" y="1748"/>
                    <a:pt x="1297" y="1745"/>
                  </a:cubicBezTo>
                  <a:cubicBezTo>
                    <a:pt x="1305" y="1679"/>
                    <a:pt x="1305" y="1679"/>
                    <a:pt x="1305" y="1679"/>
                  </a:cubicBezTo>
                  <a:cubicBezTo>
                    <a:pt x="1317" y="1529"/>
                    <a:pt x="1317" y="1529"/>
                    <a:pt x="1317" y="1529"/>
                  </a:cubicBezTo>
                  <a:cubicBezTo>
                    <a:pt x="1319" y="1486"/>
                    <a:pt x="1319" y="1486"/>
                    <a:pt x="1319" y="1486"/>
                  </a:cubicBezTo>
                  <a:cubicBezTo>
                    <a:pt x="1320" y="1484"/>
                    <a:pt x="1319" y="1482"/>
                    <a:pt x="1319" y="1479"/>
                  </a:cubicBezTo>
                  <a:cubicBezTo>
                    <a:pt x="1316" y="1460"/>
                    <a:pt x="1316" y="1460"/>
                    <a:pt x="1316" y="1460"/>
                  </a:cubicBezTo>
                  <a:cubicBezTo>
                    <a:pt x="1315" y="1456"/>
                    <a:pt x="1315" y="1451"/>
                    <a:pt x="1316" y="1447"/>
                  </a:cubicBezTo>
                  <a:cubicBezTo>
                    <a:pt x="1319" y="1436"/>
                    <a:pt x="1319" y="1436"/>
                    <a:pt x="1319" y="1436"/>
                  </a:cubicBezTo>
                  <a:cubicBezTo>
                    <a:pt x="1320" y="1433"/>
                    <a:pt x="1320" y="1430"/>
                    <a:pt x="1320" y="1427"/>
                  </a:cubicBezTo>
                  <a:cubicBezTo>
                    <a:pt x="1313" y="1247"/>
                    <a:pt x="1313" y="1247"/>
                    <a:pt x="1313" y="1247"/>
                  </a:cubicBezTo>
                  <a:cubicBezTo>
                    <a:pt x="1313" y="1044"/>
                    <a:pt x="1313" y="1044"/>
                    <a:pt x="1313" y="1044"/>
                  </a:cubicBezTo>
                  <a:cubicBezTo>
                    <a:pt x="1313" y="1043"/>
                    <a:pt x="1313" y="1042"/>
                    <a:pt x="1313" y="1041"/>
                  </a:cubicBezTo>
                  <a:cubicBezTo>
                    <a:pt x="1330" y="837"/>
                    <a:pt x="1330" y="837"/>
                    <a:pt x="1330" y="837"/>
                  </a:cubicBezTo>
                  <a:cubicBezTo>
                    <a:pt x="1330" y="837"/>
                    <a:pt x="1330" y="836"/>
                    <a:pt x="1330" y="835"/>
                  </a:cubicBezTo>
                  <a:cubicBezTo>
                    <a:pt x="1331" y="753"/>
                    <a:pt x="1331" y="753"/>
                    <a:pt x="1331" y="753"/>
                  </a:cubicBezTo>
                  <a:cubicBezTo>
                    <a:pt x="1331" y="751"/>
                    <a:pt x="1331" y="749"/>
                    <a:pt x="1331" y="747"/>
                  </a:cubicBezTo>
                  <a:cubicBezTo>
                    <a:pt x="1328" y="731"/>
                    <a:pt x="1328" y="731"/>
                    <a:pt x="1328" y="731"/>
                  </a:cubicBezTo>
                  <a:cubicBezTo>
                    <a:pt x="1328" y="729"/>
                    <a:pt x="1327" y="728"/>
                    <a:pt x="1327" y="7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7"/>
            <p:cNvSpPr>
              <a:spLocks/>
            </p:cNvSpPr>
            <p:nvPr/>
          </p:nvSpPr>
          <p:spPr bwMode="auto">
            <a:xfrm>
              <a:off x="4089400" y="3236913"/>
              <a:ext cx="455613" cy="660400"/>
            </a:xfrm>
            <a:custGeom>
              <a:avLst/>
              <a:gdLst>
                <a:gd name="T0" fmla="*/ 583 w 614"/>
                <a:gd name="T1" fmla="*/ 409 h 889"/>
                <a:gd name="T2" fmla="*/ 563 w 614"/>
                <a:gd name="T3" fmla="*/ 333 h 889"/>
                <a:gd name="T4" fmla="*/ 518 w 614"/>
                <a:gd name="T5" fmla="*/ 282 h 889"/>
                <a:gd name="T6" fmla="*/ 512 w 614"/>
                <a:gd name="T7" fmla="*/ 232 h 889"/>
                <a:gd name="T8" fmla="*/ 510 w 614"/>
                <a:gd name="T9" fmla="*/ 128 h 889"/>
                <a:gd name="T10" fmla="*/ 477 w 614"/>
                <a:gd name="T11" fmla="*/ 79 h 889"/>
                <a:gd name="T12" fmla="*/ 347 w 614"/>
                <a:gd name="T13" fmla="*/ 16 h 889"/>
                <a:gd name="T14" fmla="*/ 289 w 614"/>
                <a:gd name="T15" fmla="*/ 0 h 889"/>
                <a:gd name="T16" fmla="*/ 285 w 614"/>
                <a:gd name="T17" fmla="*/ 4 h 889"/>
                <a:gd name="T18" fmla="*/ 256 w 614"/>
                <a:gd name="T19" fmla="*/ 23 h 889"/>
                <a:gd name="T20" fmla="*/ 186 w 614"/>
                <a:gd name="T21" fmla="*/ 58 h 889"/>
                <a:gd name="T22" fmla="*/ 153 w 614"/>
                <a:gd name="T23" fmla="*/ 84 h 889"/>
                <a:gd name="T24" fmla="*/ 115 w 614"/>
                <a:gd name="T25" fmla="*/ 146 h 889"/>
                <a:gd name="T26" fmla="*/ 76 w 614"/>
                <a:gd name="T27" fmla="*/ 146 h 889"/>
                <a:gd name="T28" fmla="*/ 60 w 614"/>
                <a:gd name="T29" fmla="*/ 170 h 889"/>
                <a:gd name="T30" fmla="*/ 52 w 614"/>
                <a:gd name="T31" fmla="*/ 224 h 889"/>
                <a:gd name="T32" fmla="*/ 51 w 614"/>
                <a:gd name="T33" fmla="*/ 298 h 889"/>
                <a:gd name="T34" fmla="*/ 42 w 614"/>
                <a:gd name="T35" fmla="*/ 360 h 889"/>
                <a:gd name="T36" fmla="*/ 60 w 614"/>
                <a:gd name="T37" fmla="*/ 364 h 889"/>
                <a:gd name="T38" fmla="*/ 75 w 614"/>
                <a:gd name="T39" fmla="*/ 381 h 889"/>
                <a:gd name="T40" fmla="*/ 80 w 614"/>
                <a:gd name="T41" fmla="*/ 406 h 889"/>
                <a:gd name="T42" fmla="*/ 35 w 614"/>
                <a:gd name="T43" fmla="*/ 460 h 889"/>
                <a:gd name="T44" fmla="*/ 2 w 614"/>
                <a:gd name="T45" fmla="*/ 509 h 889"/>
                <a:gd name="T46" fmla="*/ 2 w 614"/>
                <a:gd name="T47" fmla="*/ 553 h 889"/>
                <a:gd name="T48" fmla="*/ 28 w 614"/>
                <a:gd name="T49" fmla="*/ 577 h 889"/>
                <a:gd name="T50" fmla="*/ 72 w 614"/>
                <a:gd name="T51" fmla="*/ 588 h 889"/>
                <a:gd name="T52" fmla="*/ 82 w 614"/>
                <a:gd name="T53" fmla="*/ 606 h 889"/>
                <a:gd name="T54" fmla="*/ 81 w 614"/>
                <a:gd name="T55" fmla="*/ 658 h 889"/>
                <a:gd name="T56" fmla="*/ 61 w 614"/>
                <a:gd name="T57" fmla="*/ 710 h 889"/>
                <a:gd name="T58" fmla="*/ 110 w 614"/>
                <a:gd name="T59" fmla="*/ 747 h 889"/>
                <a:gd name="T60" fmla="*/ 171 w 614"/>
                <a:gd name="T61" fmla="*/ 785 h 889"/>
                <a:gd name="T62" fmla="*/ 240 w 614"/>
                <a:gd name="T63" fmla="*/ 790 h 889"/>
                <a:gd name="T64" fmla="*/ 253 w 614"/>
                <a:gd name="T65" fmla="*/ 760 h 889"/>
                <a:gd name="T66" fmla="*/ 283 w 614"/>
                <a:gd name="T67" fmla="*/ 759 h 889"/>
                <a:gd name="T68" fmla="*/ 323 w 614"/>
                <a:gd name="T69" fmla="*/ 786 h 889"/>
                <a:gd name="T70" fmla="*/ 391 w 614"/>
                <a:gd name="T71" fmla="*/ 857 h 889"/>
                <a:gd name="T72" fmla="*/ 435 w 614"/>
                <a:gd name="T73" fmla="*/ 883 h 889"/>
                <a:gd name="T74" fmla="*/ 457 w 614"/>
                <a:gd name="T75" fmla="*/ 869 h 889"/>
                <a:gd name="T76" fmla="*/ 448 w 614"/>
                <a:gd name="T77" fmla="*/ 769 h 889"/>
                <a:gd name="T78" fmla="*/ 474 w 614"/>
                <a:gd name="T79" fmla="*/ 726 h 889"/>
                <a:gd name="T80" fmla="*/ 528 w 614"/>
                <a:gd name="T81" fmla="*/ 669 h 889"/>
                <a:gd name="T82" fmla="*/ 534 w 614"/>
                <a:gd name="T83" fmla="*/ 609 h 889"/>
                <a:gd name="T84" fmla="*/ 581 w 614"/>
                <a:gd name="T85" fmla="*/ 553 h 889"/>
                <a:gd name="T86" fmla="*/ 613 w 614"/>
                <a:gd name="T87" fmla="*/ 496 h 889"/>
                <a:gd name="T88" fmla="*/ 603 w 614"/>
                <a:gd name="T89" fmla="*/ 44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4" h="889">
                  <a:moveTo>
                    <a:pt x="603" y="443"/>
                  </a:moveTo>
                  <a:cubicBezTo>
                    <a:pt x="583" y="409"/>
                    <a:pt x="583" y="409"/>
                    <a:pt x="583" y="409"/>
                  </a:cubicBezTo>
                  <a:cubicBezTo>
                    <a:pt x="582" y="408"/>
                    <a:pt x="582" y="407"/>
                    <a:pt x="581" y="405"/>
                  </a:cubicBezTo>
                  <a:cubicBezTo>
                    <a:pt x="563" y="333"/>
                    <a:pt x="563" y="333"/>
                    <a:pt x="563" y="333"/>
                  </a:cubicBezTo>
                  <a:cubicBezTo>
                    <a:pt x="562" y="331"/>
                    <a:pt x="561" y="328"/>
                    <a:pt x="560" y="326"/>
                  </a:cubicBezTo>
                  <a:cubicBezTo>
                    <a:pt x="518" y="282"/>
                    <a:pt x="518" y="282"/>
                    <a:pt x="518" y="282"/>
                  </a:cubicBezTo>
                  <a:cubicBezTo>
                    <a:pt x="515" y="280"/>
                    <a:pt x="514" y="276"/>
                    <a:pt x="514" y="273"/>
                  </a:cubicBezTo>
                  <a:cubicBezTo>
                    <a:pt x="512" y="232"/>
                    <a:pt x="512" y="232"/>
                    <a:pt x="512" y="232"/>
                  </a:cubicBezTo>
                  <a:cubicBezTo>
                    <a:pt x="512" y="136"/>
                    <a:pt x="512" y="136"/>
                    <a:pt x="512" y="136"/>
                  </a:cubicBezTo>
                  <a:cubicBezTo>
                    <a:pt x="512" y="133"/>
                    <a:pt x="512" y="130"/>
                    <a:pt x="510" y="128"/>
                  </a:cubicBezTo>
                  <a:cubicBezTo>
                    <a:pt x="482" y="85"/>
                    <a:pt x="482" y="85"/>
                    <a:pt x="482" y="85"/>
                  </a:cubicBezTo>
                  <a:cubicBezTo>
                    <a:pt x="481" y="82"/>
                    <a:pt x="479" y="81"/>
                    <a:pt x="477" y="79"/>
                  </a:cubicBezTo>
                  <a:cubicBezTo>
                    <a:pt x="427" y="54"/>
                    <a:pt x="427" y="54"/>
                    <a:pt x="427" y="54"/>
                  </a:cubicBezTo>
                  <a:cubicBezTo>
                    <a:pt x="347" y="16"/>
                    <a:pt x="347" y="16"/>
                    <a:pt x="347" y="16"/>
                  </a:cubicBezTo>
                  <a:cubicBezTo>
                    <a:pt x="346" y="15"/>
                    <a:pt x="345" y="15"/>
                    <a:pt x="344" y="15"/>
                  </a:cubicBezTo>
                  <a:cubicBezTo>
                    <a:pt x="289" y="0"/>
                    <a:pt x="289" y="0"/>
                    <a:pt x="289" y="0"/>
                  </a:cubicBezTo>
                  <a:cubicBezTo>
                    <a:pt x="288" y="0"/>
                    <a:pt x="288" y="0"/>
                    <a:pt x="287" y="0"/>
                  </a:cubicBezTo>
                  <a:cubicBezTo>
                    <a:pt x="287" y="1"/>
                    <a:pt x="287" y="3"/>
                    <a:pt x="285" y="4"/>
                  </a:cubicBezTo>
                  <a:cubicBezTo>
                    <a:pt x="257" y="22"/>
                    <a:pt x="257" y="22"/>
                    <a:pt x="257" y="22"/>
                  </a:cubicBezTo>
                  <a:cubicBezTo>
                    <a:pt x="256" y="23"/>
                    <a:pt x="256" y="23"/>
                    <a:pt x="256" y="23"/>
                  </a:cubicBezTo>
                  <a:cubicBezTo>
                    <a:pt x="187" y="58"/>
                    <a:pt x="187" y="58"/>
                    <a:pt x="187" y="58"/>
                  </a:cubicBezTo>
                  <a:cubicBezTo>
                    <a:pt x="187" y="58"/>
                    <a:pt x="187" y="58"/>
                    <a:pt x="186" y="58"/>
                  </a:cubicBezTo>
                  <a:cubicBezTo>
                    <a:pt x="155" y="83"/>
                    <a:pt x="155" y="83"/>
                    <a:pt x="155" y="83"/>
                  </a:cubicBezTo>
                  <a:cubicBezTo>
                    <a:pt x="154" y="83"/>
                    <a:pt x="154" y="84"/>
                    <a:pt x="153" y="84"/>
                  </a:cubicBezTo>
                  <a:cubicBezTo>
                    <a:pt x="119" y="144"/>
                    <a:pt x="119" y="144"/>
                    <a:pt x="119" y="144"/>
                  </a:cubicBezTo>
                  <a:cubicBezTo>
                    <a:pt x="118" y="145"/>
                    <a:pt x="116" y="146"/>
                    <a:pt x="115" y="146"/>
                  </a:cubicBezTo>
                  <a:cubicBezTo>
                    <a:pt x="76" y="146"/>
                    <a:pt x="76" y="146"/>
                    <a:pt x="76" y="146"/>
                  </a:cubicBezTo>
                  <a:cubicBezTo>
                    <a:pt x="76" y="146"/>
                    <a:pt x="76" y="146"/>
                    <a:pt x="76" y="146"/>
                  </a:cubicBezTo>
                  <a:cubicBezTo>
                    <a:pt x="76" y="146"/>
                    <a:pt x="76" y="146"/>
                    <a:pt x="76" y="146"/>
                  </a:cubicBezTo>
                  <a:cubicBezTo>
                    <a:pt x="60" y="170"/>
                    <a:pt x="60" y="170"/>
                    <a:pt x="60" y="170"/>
                  </a:cubicBezTo>
                  <a:cubicBezTo>
                    <a:pt x="55" y="178"/>
                    <a:pt x="52" y="188"/>
                    <a:pt x="52" y="197"/>
                  </a:cubicBezTo>
                  <a:cubicBezTo>
                    <a:pt x="52" y="224"/>
                    <a:pt x="52" y="224"/>
                    <a:pt x="52" y="224"/>
                  </a:cubicBezTo>
                  <a:cubicBezTo>
                    <a:pt x="51" y="293"/>
                    <a:pt x="51" y="293"/>
                    <a:pt x="51" y="293"/>
                  </a:cubicBezTo>
                  <a:cubicBezTo>
                    <a:pt x="51" y="295"/>
                    <a:pt x="51" y="296"/>
                    <a:pt x="51" y="298"/>
                  </a:cubicBezTo>
                  <a:cubicBezTo>
                    <a:pt x="45" y="348"/>
                    <a:pt x="45" y="348"/>
                    <a:pt x="45" y="348"/>
                  </a:cubicBezTo>
                  <a:cubicBezTo>
                    <a:pt x="44" y="352"/>
                    <a:pt x="43" y="356"/>
                    <a:pt x="42" y="360"/>
                  </a:cubicBezTo>
                  <a:cubicBezTo>
                    <a:pt x="57" y="363"/>
                    <a:pt x="57" y="363"/>
                    <a:pt x="57" y="363"/>
                  </a:cubicBezTo>
                  <a:cubicBezTo>
                    <a:pt x="58" y="363"/>
                    <a:pt x="59" y="364"/>
                    <a:pt x="60" y="364"/>
                  </a:cubicBezTo>
                  <a:cubicBezTo>
                    <a:pt x="74" y="379"/>
                    <a:pt x="74" y="379"/>
                    <a:pt x="74" y="379"/>
                  </a:cubicBezTo>
                  <a:cubicBezTo>
                    <a:pt x="74" y="379"/>
                    <a:pt x="74" y="380"/>
                    <a:pt x="75" y="381"/>
                  </a:cubicBezTo>
                  <a:cubicBezTo>
                    <a:pt x="81" y="402"/>
                    <a:pt x="81" y="402"/>
                    <a:pt x="81" y="402"/>
                  </a:cubicBezTo>
                  <a:cubicBezTo>
                    <a:pt x="81" y="403"/>
                    <a:pt x="81" y="405"/>
                    <a:pt x="80" y="406"/>
                  </a:cubicBezTo>
                  <a:cubicBezTo>
                    <a:pt x="35" y="460"/>
                    <a:pt x="35" y="460"/>
                    <a:pt x="35" y="460"/>
                  </a:cubicBezTo>
                  <a:cubicBezTo>
                    <a:pt x="35" y="460"/>
                    <a:pt x="35" y="460"/>
                    <a:pt x="35" y="460"/>
                  </a:cubicBezTo>
                  <a:cubicBezTo>
                    <a:pt x="3" y="507"/>
                    <a:pt x="3" y="507"/>
                    <a:pt x="3" y="507"/>
                  </a:cubicBezTo>
                  <a:cubicBezTo>
                    <a:pt x="3" y="507"/>
                    <a:pt x="2" y="508"/>
                    <a:pt x="2" y="509"/>
                  </a:cubicBezTo>
                  <a:cubicBezTo>
                    <a:pt x="0" y="549"/>
                    <a:pt x="0" y="549"/>
                    <a:pt x="0" y="549"/>
                  </a:cubicBezTo>
                  <a:cubicBezTo>
                    <a:pt x="0" y="550"/>
                    <a:pt x="1" y="552"/>
                    <a:pt x="2" y="553"/>
                  </a:cubicBezTo>
                  <a:cubicBezTo>
                    <a:pt x="25" y="576"/>
                    <a:pt x="25" y="576"/>
                    <a:pt x="25" y="576"/>
                  </a:cubicBezTo>
                  <a:cubicBezTo>
                    <a:pt x="26" y="576"/>
                    <a:pt x="27" y="577"/>
                    <a:pt x="28" y="577"/>
                  </a:cubicBezTo>
                  <a:cubicBezTo>
                    <a:pt x="68" y="586"/>
                    <a:pt x="68" y="586"/>
                    <a:pt x="68" y="586"/>
                  </a:cubicBezTo>
                  <a:cubicBezTo>
                    <a:pt x="70" y="586"/>
                    <a:pt x="71" y="587"/>
                    <a:pt x="72" y="588"/>
                  </a:cubicBezTo>
                  <a:cubicBezTo>
                    <a:pt x="81" y="604"/>
                    <a:pt x="81" y="604"/>
                    <a:pt x="81" y="604"/>
                  </a:cubicBezTo>
                  <a:cubicBezTo>
                    <a:pt x="81" y="605"/>
                    <a:pt x="82" y="606"/>
                    <a:pt x="82" y="606"/>
                  </a:cubicBezTo>
                  <a:cubicBezTo>
                    <a:pt x="81" y="656"/>
                    <a:pt x="81" y="656"/>
                    <a:pt x="81" y="656"/>
                  </a:cubicBezTo>
                  <a:cubicBezTo>
                    <a:pt x="81" y="657"/>
                    <a:pt x="81" y="657"/>
                    <a:pt x="81" y="658"/>
                  </a:cubicBezTo>
                  <a:cubicBezTo>
                    <a:pt x="61" y="709"/>
                    <a:pt x="61" y="709"/>
                    <a:pt x="61" y="709"/>
                  </a:cubicBezTo>
                  <a:cubicBezTo>
                    <a:pt x="61" y="709"/>
                    <a:pt x="61" y="709"/>
                    <a:pt x="61" y="710"/>
                  </a:cubicBezTo>
                  <a:cubicBezTo>
                    <a:pt x="109" y="746"/>
                    <a:pt x="109" y="746"/>
                    <a:pt x="109" y="746"/>
                  </a:cubicBezTo>
                  <a:cubicBezTo>
                    <a:pt x="109" y="746"/>
                    <a:pt x="109" y="746"/>
                    <a:pt x="110" y="747"/>
                  </a:cubicBezTo>
                  <a:cubicBezTo>
                    <a:pt x="169" y="784"/>
                    <a:pt x="169" y="784"/>
                    <a:pt x="169" y="784"/>
                  </a:cubicBezTo>
                  <a:cubicBezTo>
                    <a:pt x="169" y="784"/>
                    <a:pt x="170" y="785"/>
                    <a:pt x="171" y="785"/>
                  </a:cubicBezTo>
                  <a:cubicBezTo>
                    <a:pt x="220" y="804"/>
                    <a:pt x="220" y="804"/>
                    <a:pt x="220" y="804"/>
                  </a:cubicBezTo>
                  <a:cubicBezTo>
                    <a:pt x="230" y="807"/>
                    <a:pt x="240" y="800"/>
                    <a:pt x="240" y="790"/>
                  </a:cubicBezTo>
                  <a:cubicBezTo>
                    <a:pt x="241" y="774"/>
                    <a:pt x="241" y="774"/>
                    <a:pt x="241" y="774"/>
                  </a:cubicBezTo>
                  <a:cubicBezTo>
                    <a:pt x="241" y="767"/>
                    <a:pt x="246" y="761"/>
                    <a:pt x="253" y="760"/>
                  </a:cubicBezTo>
                  <a:cubicBezTo>
                    <a:pt x="272" y="757"/>
                    <a:pt x="272" y="757"/>
                    <a:pt x="272" y="757"/>
                  </a:cubicBezTo>
                  <a:cubicBezTo>
                    <a:pt x="276" y="756"/>
                    <a:pt x="279" y="757"/>
                    <a:pt x="283" y="759"/>
                  </a:cubicBezTo>
                  <a:cubicBezTo>
                    <a:pt x="320" y="784"/>
                    <a:pt x="320" y="784"/>
                    <a:pt x="320" y="784"/>
                  </a:cubicBezTo>
                  <a:cubicBezTo>
                    <a:pt x="321" y="785"/>
                    <a:pt x="322" y="785"/>
                    <a:pt x="323" y="786"/>
                  </a:cubicBezTo>
                  <a:cubicBezTo>
                    <a:pt x="371" y="836"/>
                    <a:pt x="371" y="836"/>
                    <a:pt x="371" y="836"/>
                  </a:cubicBezTo>
                  <a:cubicBezTo>
                    <a:pt x="391" y="857"/>
                    <a:pt x="391" y="857"/>
                    <a:pt x="391" y="857"/>
                  </a:cubicBezTo>
                  <a:cubicBezTo>
                    <a:pt x="392" y="858"/>
                    <a:pt x="393" y="859"/>
                    <a:pt x="394" y="860"/>
                  </a:cubicBezTo>
                  <a:cubicBezTo>
                    <a:pt x="435" y="883"/>
                    <a:pt x="435" y="883"/>
                    <a:pt x="435" y="883"/>
                  </a:cubicBezTo>
                  <a:cubicBezTo>
                    <a:pt x="435" y="883"/>
                    <a:pt x="435" y="883"/>
                    <a:pt x="435" y="883"/>
                  </a:cubicBezTo>
                  <a:cubicBezTo>
                    <a:pt x="445" y="889"/>
                    <a:pt x="458" y="881"/>
                    <a:pt x="457" y="869"/>
                  </a:cubicBezTo>
                  <a:cubicBezTo>
                    <a:pt x="446" y="779"/>
                    <a:pt x="446" y="779"/>
                    <a:pt x="446" y="779"/>
                  </a:cubicBezTo>
                  <a:cubicBezTo>
                    <a:pt x="445" y="775"/>
                    <a:pt x="446" y="772"/>
                    <a:pt x="448" y="769"/>
                  </a:cubicBezTo>
                  <a:cubicBezTo>
                    <a:pt x="471" y="729"/>
                    <a:pt x="471" y="729"/>
                    <a:pt x="471" y="729"/>
                  </a:cubicBezTo>
                  <a:cubicBezTo>
                    <a:pt x="472" y="728"/>
                    <a:pt x="473" y="727"/>
                    <a:pt x="474" y="726"/>
                  </a:cubicBezTo>
                  <a:cubicBezTo>
                    <a:pt x="524" y="679"/>
                    <a:pt x="524" y="679"/>
                    <a:pt x="524" y="679"/>
                  </a:cubicBezTo>
                  <a:cubicBezTo>
                    <a:pt x="526" y="676"/>
                    <a:pt x="528" y="673"/>
                    <a:pt x="528" y="669"/>
                  </a:cubicBezTo>
                  <a:cubicBezTo>
                    <a:pt x="531" y="618"/>
                    <a:pt x="531" y="618"/>
                    <a:pt x="531" y="618"/>
                  </a:cubicBezTo>
                  <a:cubicBezTo>
                    <a:pt x="531" y="615"/>
                    <a:pt x="532" y="611"/>
                    <a:pt x="534" y="609"/>
                  </a:cubicBezTo>
                  <a:cubicBezTo>
                    <a:pt x="580" y="554"/>
                    <a:pt x="580" y="554"/>
                    <a:pt x="580" y="554"/>
                  </a:cubicBezTo>
                  <a:cubicBezTo>
                    <a:pt x="580" y="554"/>
                    <a:pt x="581" y="553"/>
                    <a:pt x="581" y="553"/>
                  </a:cubicBezTo>
                  <a:cubicBezTo>
                    <a:pt x="611" y="507"/>
                    <a:pt x="611" y="507"/>
                    <a:pt x="611" y="507"/>
                  </a:cubicBezTo>
                  <a:cubicBezTo>
                    <a:pt x="613" y="504"/>
                    <a:pt x="614" y="500"/>
                    <a:pt x="613" y="496"/>
                  </a:cubicBezTo>
                  <a:cubicBezTo>
                    <a:pt x="605" y="448"/>
                    <a:pt x="605" y="448"/>
                    <a:pt x="605" y="448"/>
                  </a:cubicBezTo>
                  <a:cubicBezTo>
                    <a:pt x="605" y="446"/>
                    <a:pt x="604" y="445"/>
                    <a:pt x="603" y="4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1" name="Freeform 6"/>
          <p:cNvSpPr>
            <a:spLocks noEditPoints="1"/>
          </p:cNvSpPr>
          <p:nvPr/>
        </p:nvSpPr>
        <p:spPr bwMode="auto">
          <a:xfrm>
            <a:off x="2538290" y="2759824"/>
            <a:ext cx="530495" cy="42589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7" name="Freeform 6"/>
          <p:cNvSpPr>
            <a:spLocks noEditPoints="1"/>
          </p:cNvSpPr>
          <p:nvPr/>
        </p:nvSpPr>
        <p:spPr bwMode="auto">
          <a:xfrm>
            <a:off x="2920687" y="3192438"/>
            <a:ext cx="593299" cy="47631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Freeform 6"/>
          <p:cNvSpPr>
            <a:spLocks noEditPoints="1"/>
          </p:cNvSpPr>
          <p:nvPr/>
        </p:nvSpPr>
        <p:spPr bwMode="auto">
          <a:xfrm>
            <a:off x="2259693" y="4716054"/>
            <a:ext cx="326263" cy="26193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31" name="Group 30"/>
          <p:cNvGrpSpPr/>
          <p:nvPr/>
        </p:nvGrpSpPr>
        <p:grpSpPr>
          <a:xfrm>
            <a:off x="5524112" y="2286220"/>
            <a:ext cx="3723755" cy="590918"/>
            <a:chOff x="5099180" y="1516877"/>
            <a:chExt cx="3437312" cy="545463"/>
          </a:xfrm>
        </p:grpSpPr>
        <p:sp>
          <p:nvSpPr>
            <p:cNvPr id="145" name="TextBox 144"/>
            <p:cNvSpPr txBox="1"/>
            <p:nvPr/>
          </p:nvSpPr>
          <p:spPr>
            <a:xfrm>
              <a:off x="5099180" y="1742134"/>
              <a:ext cx="343731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146" name="TextBox 145"/>
            <p:cNvSpPr txBox="1"/>
            <p:nvPr/>
          </p:nvSpPr>
          <p:spPr>
            <a:xfrm>
              <a:off x="5099180" y="1516877"/>
              <a:ext cx="343731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Saudi oil?</a:t>
              </a:r>
            </a:p>
          </p:txBody>
        </p:sp>
      </p:grpSp>
      <p:sp>
        <p:nvSpPr>
          <p:cNvPr id="148" name="TextBox 147"/>
          <p:cNvSpPr txBox="1"/>
          <p:nvPr/>
        </p:nvSpPr>
        <p:spPr>
          <a:xfrm>
            <a:off x="5887590" y="323823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USA</a:t>
            </a:r>
          </a:p>
        </p:txBody>
      </p:sp>
      <p:grpSp>
        <p:nvGrpSpPr>
          <p:cNvPr id="30" name="Group 29"/>
          <p:cNvGrpSpPr/>
          <p:nvPr/>
        </p:nvGrpSpPr>
        <p:grpSpPr>
          <a:xfrm>
            <a:off x="6617615" y="3207311"/>
            <a:ext cx="2638306" cy="195213"/>
            <a:chOff x="6108567" y="2367113"/>
            <a:chExt cx="2435359" cy="180197"/>
          </a:xfrm>
        </p:grpSpPr>
        <p:sp>
          <p:nvSpPr>
            <p:cNvPr id="147" name="Rectangle 146"/>
            <p:cNvSpPr/>
            <p:nvPr/>
          </p:nvSpPr>
          <p:spPr>
            <a:xfrm>
              <a:off x="6108567"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108567"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8986618"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5887590" y="360768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29" name="Group 28"/>
          <p:cNvGrpSpPr/>
          <p:nvPr/>
        </p:nvGrpSpPr>
        <p:grpSpPr>
          <a:xfrm>
            <a:off x="6617615" y="3576766"/>
            <a:ext cx="2638306" cy="195213"/>
            <a:chOff x="6108567" y="2708149"/>
            <a:chExt cx="2435359" cy="180197"/>
          </a:xfrm>
        </p:grpSpPr>
        <p:sp>
          <p:nvSpPr>
            <p:cNvPr id="152" name="Rectangle 151"/>
            <p:cNvSpPr/>
            <p:nvPr/>
          </p:nvSpPr>
          <p:spPr>
            <a:xfrm>
              <a:off x="6108567"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6108567"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8271807"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5887590" y="3977143"/>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Japan</a:t>
            </a:r>
          </a:p>
        </p:txBody>
      </p:sp>
      <p:grpSp>
        <p:nvGrpSpPr>
          <p:cNvPr id="28" name="Group 27"/>
          <p:cNvGrpSpPr/>
          <p:nvPr/>
        </p:nvGrpSpPr>
        <p:grpSpPr>
          <a:xfrm>
            <a:off x="6617615" y="3946222"/>
            <a:ext cx="2638306" cy="195213"/>
            <a:chOff x="6108567" y="3049185"/>
            <a:chExt cx="2435359" cy="180197"/>
          </a:xfrm>
        </p:grpSpPr>
        <p:sp>
          <p:nvSpPr>
            <p:cNvPr id="157" name="Rectangle 156"/>
            <p:cNvSpPr/>
            <p:nvPr/>
          </p:nvSpPr>
          <p:spPr>
            <a:xfrm>
              <a:off x="6108567"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6108567"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7750439"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163" name="TextBox 162"/>
          <p:cNvSpPr txBox="1"/>
          <p:nvPr/>
        </p:nvSpPr>
        <p:spPr>
          <a:xfrm>
            <a:off x="5887590" y="4346598"/>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27" name="Group 26"/>
          <p:cNvGrpSpPr/>
          <p:nvPr/>
        </p:nvGrpSpPr>
        <p:grpSpPr>
          <a:xfrm>
            <a:off x="6617615" y="4315678"/>
            <a:ext cx="2638306" cy="195213"/>
            <a:chOff x="6108567" y="3390221"/>
            <a:chExt cx="2435359" cy="180197"/>
          </a:xfrm>
        </p:grpSpPr>
        <p:sp>
          <p:nvSpPr>
            <p:cNvPr id="162" name="Rectangle 161"/>
            <p:cNvSpPr/>
            <p:nvPr/>
          </p:nvSpPr>
          <p:spPr>
            <a:xfrm>
              <a:off x="6108567"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Rectangle 163"/>
            <p:cNvSpPr/>
            <p:nvPr/>
          </p:nvSpPr>
          <p:spPr>
            <a:xfrm>
              <a:off x="6108567"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5" name="TextBox 164"/>
          <p:cNvSpPr txBox="1"/>
          <p:nvPr/>
        </p:nvSpPr>
        <p:spPr>
          <a:xfrm>
            <a:off x="7609626"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168" name="TextBox 167"/>
          <p:cNvSpPr txBox="1"/>
          <p:nvPr/>
        </p:nvSpPr>
        <p:spPr>
          <a:xfrm>
            <a:off x="5887590" y="4716054"/>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S. Korea</a:t>
            </a:r>
          </a:p>
        </p:txBody>
      </p:sp>
      <p:grpSp>
        <p:nvGrpSpPr>
          <p:cNvPr id="26" name="Group 25"/>
          <p:cNvGrpSpPr/>
          <p:nvPr/>
        </p:nvGrpSpPr>
        <p:grpSpPr>
          <a:xfrm>
            <a:off x="6617615" y="4685133"/>
            <a:ext cx="2638306" cy="195213"/>
            <a:chOff x="6108567" y="3731257"/>
            <a:chExt cx="2435359" cy="180197"/>
          </a:xfrm>
        </p:grpSpPr>
        <p:sp>
          <p:nvSpPr>
            <p:cNvPr id="167" name="Rectangle 166"/>
            <p:cNvSpPr/>
            <p:nvPr/>
          </p:nvSpPr>
          <p:spPr>
            <a:xfrm>
              <a:off x="6108567"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9" name="Rectangle 168"/>
            <p:cNvSpPr/>
            <p:nvPr/>
          </p:nvSpPr>
          <p:spPr>
            <a:xfrm>
              <a:off x="6108568"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0" name="TextBox 169"/>
          <p:cNvSpPr txBox="1"/>
          <p:nvPr/>
        </p:nvSpPr>
        <p:spPr>
          <a:xfrm>
            <a:off x="7132389"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173" name="TextBox 172"/>
          <p:cNvSpPr txBox="1"/>
          <p:nvPr/>
        </p:nvSpPr>
        <p:spPr>
          <a:xfrm>
            <a:off x="5887590" y="508551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Denmark</a:t>
            </a:r>
          </a:p>
        </p:txBody>
      </p:sp>
      <p:grpSp>
        <p:nvGrpSpPr>
          <p:cNvPr id="25" name="Group 24"/>
          <p:cNvGrpSpPr/>
          <p:nvPr/>
        </p:nvGrpSpPr>
        <p:grpSpPr>
          <a:xfrm>
            <a:off x="6617615" y="5054590"/>
            <a:ext cx="2638306" cy="195213"/>
            <a:chOff x="6108567" y="4072294"/>
            <a:chExt cx="2435359" cy="180197"/>
          </a:xfrm>
        </p:grpSpPr>
        <p:sp>
          <p:nvSpPr>
            <p:cNvPr id="172" name="Rectangle 171"/>
            <p:cNvSpPr/>
            <p:nvPr/>
          </p:nvSpPr>
          <p:spPr>
            <a:xfrm>
              <a:off x="6108567"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4" name="Rectangle 173"/>
            <p:cNvSpPr/>
            <p:nvPr/>
          </p:nvSpPr>
          <p:spPr>
            <a:xfrm>
              <a:off x="6108568"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5" name="TextBox 174"/>
          <p:cNvSpPr txBox="1"/>
          <p:nvPr/>
        </p:nvSpPr>
        <p:spPr>
          <a:xfrm>
            <a:off x="6904106"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grpSp>
        <p:nvGrpSpPr>
          <p:cNvPr id="4" name="Group 3"/>
          <p:cNvGrpSpPr/>
          <p:nvPr/>
        </p:nvGrpSpPr>
        <p:grpSpPr>
          <a:xfrm>
            <a:off x="5528669" y="3175601"/>
            <a:ext cx="258633" cy="258631"/>
            <a:chOff x="5103387" y="2337843"/>
            <a:chExt cx="238738" cy="238736"/>
          </a:xfrm>
        </p:grpSpPr>
        <p:sp>
          <p:nvSpPr>
            <p:cNvPr id="151" name="Oval 150"/>
            <p:cNvSpPr/>
            <p:nvPr/>
          </p:nvSpPr>
          <p:spPr>
            <a:xfrm>
              <a:off x="5103387" y="2337843"/>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TextBox 176"/>
            <p:cNvSpPr txBox="1"/>
            <p:nvPr/>
          </p:nvSpPr>
          <p:spPr>
            <a:xfrm>
              <a:off x="5133607" y="2395656"/>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5" name="Group 4"/>
          <p:cNvGrpSpPr/>
          <p:nvPr/>
        </p:nvGrpSpPr>
        <p:grpSpPr>
          <a:xfrm>
            <a:off x="5528669" y="3545056"/>
            <a:ext cx="258633" cy="258631"/>
            <a:chOff x="5103387" y="2678879"/>
            <a:chExt cx="238738" cy="238736"/>
          </a:xfrm>
        </p:grpSpPr>
        <p:sp>
          <p:nvSpPr>
            <p:cNvPr id="156" name="Oval 155"/>
            <p:cNvSpPr/>
            <p:nvPr/>
          </p:nvSpPr>
          <p:spPr>
            <a:xfrm>
              <a:off x="5103387" y="2678879"/>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8" name="TextBox 177"/>
            <p:cNvSpPr txBox="1"/>
            <p:nvPr/>
          </p:nvSpPr>
          <p:spPr>
            <a:xfrm>
              <a:off x="5133607" y="2736692"/>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6" name="Group 5"/>
          <p:cNvGrpSpPr/>
          <p:nvPr/>
        </p:nvGrpSpPr>
        <p:grpSpPr>
          <a:xfrm>
            <a:off x="5528669" y="3914512"/>
            <a:ext cx="258633" cy="258631"/>
            <a:chOff x="5103387" y="3019915"/>
            <a:chExt cx="238738" cy="238736"/>
          </a:xfrm>
        </p:grpSpPr>
        <p:sp>
          <p:nvSpPr>
            <p:cNvPr id="161" name="Oval 160"/>
            <p:cNvSpPr/>
            <p:nvPr/>
          </p:nvSpPr>
          <p:spPr>
            <a:xfrm>
              <a:off x="5103387" y="3019915"/>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9" name="TextBox 178"/>
            <p:cNvSpPr txBox="1"/>
            <p:nvPr/>
          </p:nvSpPr>
          <p:spPr>
            <a:xfrm>
              <a:off x="5133607" y="3077728"/>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7" name="Group 6"/>
          <p:cNvGrpSpPr/>
          <p:nvPr/>
        </p:nvGrpSpPr>
        <p:grpSpPr>
          <a:xfrm>
            <a:off x="5528669" y="4283968"/>
            <a:ext cx="258633" cy="258631"/>
            <a:chOff x="5103387" y="3360951"/>
            <a:chExt cx="238738" cy="238736"/>
          </a:xfrm>
        </p:grpSpPr>
        <p:sp>
          <p:nvSpPr>
            <p:cNvPr id="166" name="Oval 165"/>
            <p:cNvSpPr/>
            <p:nvPr/>
          </p:nvSpPr>
          <p:spPr>
            <a:xfrm>
              <a:off x="5103387" y="3360951"/>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0" name="TextBox 179"/>
            <p:cNvSpPr txBox="1"/>
            <p:nvPr/>
          </p:nvSpPr>
          <p:spPr>
            <a:xfrm>
              <a:off x="5133607" y="3418764"/>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04</a:t>
              </a:r>
            </a:p>
          </p:txBody>
        </p:sp>
      </p:grpSp>
      <p:grpSp>
        <p:nvGrpSpPr>
          <p:cNvPr id="23" name="Group 22"/>
          <p:cNvGrpSpPr/>
          <p:nvPr/>
        </p:nvGrpSpPr>
        <p:grpSpPr>
          <a:xfrm>
            <a:off x="5528669" y="4653423"/>
            <a:ext cx="258633" cy="258631"/>
            <a:chOff x="5103387" y="3701987"/>
            <a:chExt cx="238738" cy="238736"/>
          </a:xfrm>
        </p:grpSpPr>
        <p:sp>
          <p:nvSpPr>
            <p:cNvPr id="171" name="Oval 170"/>
            <p:cNvSpPr/>
            <p:nvPr/>
          </p:nvSpPr>
          <p:spPr>
            <a:xfrm>
              <a:off x="5103387" y="3701987"/>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1" name="TextBox 180"/>
            <p:cNvSpPr txBox="1"/>
            <p:nvPr/>
          </p:nvSpPr>
          <p:spPr>
            <a:xfrm>
              <a:off x="5133607" y="3759800"/>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05</a:t>
              </a:r>
            </a:p>
          </p:txBody>
        </p:sp>
      </p:grpSp>
      <p:grpSp>
        <p:nvGrpSpPr>
          <p:cNvPr id="24" name="Group 23"/>
          <p:cNvGrpSpPr/>
          <p:nvPr/>
        </p:nvGrpSpPr>
        <p:grpSpPr>
          <a:xfrm>
            <a:off x="5528669" y="5022880"/>
            <a:ext cx="258633" cy="258631"/>
            <a:chOff x="5103387" y="4043024"/>
            <a:chExt cx="238738" cy="238736"/>
          </a:xfrm>
        </p:grpSpPr>
        <p:sp>
          <p:nvSpPr>
            <p:cNvPr id="176" name="Oval 175"/>
            <p:cNvSpPr/>
            <p:nvPr/>
          </p:nvSpPr>
          <p:spPr>
            <a:xfrm>
              <a:off x="5103387" y="40430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2" name="TextBox 181"/>
            <p:cNvSpPr txBox="1"/>
            <p:nvPr/>
          </p:nvSpPr>
          <p:spPr>
            <a:xfrm>
              <a:off x="5133607" y="41008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06</a:t>
              </a:r>
            </a:p>
          </p:txBody>
        </p:sp>
      </p:grpSp>
      <p:sp>
        <p:nvSpPr>
          <p:cNvPr id="183" name="Freeform 6"/>
          <p:cNvSpPr>
            <a:spLocks noEditPoints="1"/>
          </p:cNvSpPr>
          <p:nvPr/>
        </p:nvSpPr>
        <p:spPr bwMode="auto">
          <a:xfrm>
            <a:off x="2971222" y="3878267"/>
            <a:ext cx="403360" cy="323825"/>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4" name="Oval 183"/>
          <p:cNvSpPr/>
          <p:nvPr/>
        </p:nvSpPr>
        <p:spPr>
          <a:xfrm>
            <a:off x="2465284" y="3821154"/>
            <a:ext cx="104085" cy="104082"/>
          </a:xfrm>
          <a:prstGeom prst="ellipse">
            <a:avLst/>
          </a:prstGeom>
          <a:solidFill>
            <a:schemeClr val="bg1"/>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TextBox 185"/>
          <p:cNvSpPr txBox="1"/>
          <p:nvPr/>
        </p:nvSpPr>
        <p:spPr>
          <a:xfrm>
            <a:off x="2267456" y="3683922"/>
            <a:ext cx="518607" cy="116635"/>
          </a:xfrm>
          <a:prstGeom prst="rect">
            <a:avLst/>
          </a:prstGeom>
          <a:noFill/>
        </p:spPr>
        <p:txBody>
          <a:bodyPr wrap="square" lIns="0" tIns="0" rIns="0" bIns="0" rtlCol="0">
            <a:spAutoFit/>
          </a:bodyPr>
          <a:lstStyle/>
          <a:p>
            <a:pPr algn="ctr"/>
            <a:r>
              <a:rPr lang="en-US" sz="758" b="1" cap="all" spc="22" dirty="0">
                <a:solidFill>
                  <a:schemeClr val="accent1"/>
                </a:solidFill>
                <a:latin typeface="Lato" panose="020F0502020204030203" pitchFamily="34" charset="0"/>
              </a:rPr>
              <a:t>Riyadh</a:t>
            </a:r>
          </a:p>
        </p:txBody>
      </p:sp>
    </p:spTree>
    <p:extLst>
      <p:ext uri="{BB962C8B-B14F-4D97-AF65-F5344CB8AC3E}">
        <p14:creationId xmlns:p14="http://schemas.microsoft.com/office/powerpoint/2010/main" val="36733234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UAE Oil Exports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9" name="Group 18"/>
          <p:cNvGrpSpPr/>
          <p:nvPr/>
        </p:nvGrpSpPr>
        <p:grpSpPr>
          <a:xfrm>
            <a:off x="4919017" y="2660537"/>
            <a:ext cx="1086994" cy="364200"/>
            <a:chOff x="4540631" y="1862397"/>
            <a:chExt cx="1003379" cy="336184"/>
          </a:xfrm>
        </p:grpSpPr>
        <p:sp>
          <p:nvSpPr>
            <p:cNvPr id="444" name="TextBox 443"/>
            <p:cNvSpPr txBox="1"/>
            <p:nvPr/>
          </p:nvSpPr>
          <p:spPr>
            <a:xfrm>
              <a:off x="4540631" y="1862397"/>
              <a:ext cx="1003379"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Ras</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al-</a:t>
              </a: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Khaima</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45" name="TextBox 444"/>
            <p:cNvSpPr txBox="1"/>
            <p:nvPr/>
          </p:nvSpPr>
          <p:spPr>
            <a:xfrm>
              <a:off x="4540631" y="2013915"/>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$14b</a:t>
              </a:r>
            </a:p>
          </p:txBody>
        </p:sp>
      </p:grpSp>
      <p:grpSp>
        <p:nvGrpSpPr>
          <p:cNvPr id="20" name="Group 19"/>
          <p:cNvGrpSpPr/>
          <p:nvPr/>
        </p:nvGrpSpPr>
        <p:grpSpPr>
          <a:xfrm>
            <a:off x="4587094" y="3416384"/>
            <a:ext cx="1086994" cy="364200"/>
            <a:chOff x="4234240" y="2560101"/>
            <a:chExt cx="1003379" cy="336184"/>
          </a:xfrm>
        </p:grpSpPr>
        <p:sp>
          <p:nvSpPr>
            <p:cNvPr id="447" name="TextBox 446"/>
            <p:cNvSpPr txBox="1"/>
            <p:nvPr/>
          </p:nvSpPr>
          <p:spPr>
            <a:xfrm>
              <a:off x="4234240" y="2560101"/>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Dubai </a:t>
              </a:r>
            </a:p>
          </p:txBody>
        </p:sp>
        <p:sp>
          <p:nvSpPr>
            <p:cNvPr id="448" name="TextBox 447"/>
            <p:cNvSpPr txBox="1"/>
            <p:nvPr/>
          </p:nvSpPr>
          <p:spPr>
            <a:xfrm>
              <a:off x="4234240" y="2711619"/>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$22.3B</a:t>
              </a:r>
            </a:p>
          </p:txBody>
        </p:sp>
      </p:grpSp>
      <p:grpSp>
        <p:nvGrpSpPr>
          <p:cNvPr id="4" name="Group 3"/>
          <p:cNvGrpSpPr/>
          <p:nvPr/>
        </p:nvGrpSpPr>
        <p:grpSpPr>
          <a:xfrm>
            <a:off x="632887" y="2525719"/>
            <a:ext cx="3584350" cy="2760169"/>
            <a:chOff x="2827338" y="1544638"/>
            <a:chExt cx="3382962" cy="2605088"/>
          </a:xfrm>
          <a:solidFill>
            <a:schemeClr val="accent6"/>
          </a:solidFill>
        </p:grpSpPr>
        <p:sp>
          <p:nvSpPr>
            <p:cNvPr id="7" name="Freeform 5"/>
            <p:cNvSpPr>
              <a:spLocks noEditPoints="1"/>
            </p:cNvSpPr>
            <p:nvPr/>
          </p:nvSpPr>
          <p:spPr bwMode="auto">
            <a:xfrm>
              <a:off x="2827338" y="2081213"/>
              <a:ext cx="3019425" cy="2068513"/>
            </a:xfrm>
            <a:custGeom>
              <a:avLst/>
              <a:gdLst>
                <a:gd name="T0" fmla="*/ 1966 w 3167"/>
                <a:gd name="T1" fmla="*/ 731 h 2168"/>
                <a:gd name="T2" fmla="*/ 1808 w 3167"/>
                <a:gd name="T3" fmla="*/ 791 h 2168"/>
                <a:gd name="T4" fmla="*/ 1842 w 3167"/>
                <a:gd name="T5" fmla="*/ 742 h 2168"/>
                <a:gd name="T6" fmla="*/ 1582 w 3167"/>
                <a:gd name="T7" fmla="*/ 663 h 2168"/>
                <a:gd name="T8" fmla="*/ 1454 w 3167"/>
                <a:gd name="T9" fmla="*/ 780 h 2168"/>
                <a:gd name="T10" fmla="*/ 1632 w 3167"/>
                <a:gd name="T11" fmla="*/ 769 h 2168"/>
                <a:gd name="T12" fmla="*/ 1733 w 3167"/>
                <a:gd name="T13" fmla="*/ 761 h 2168"/>
                <a:gd name="T14" fmla="*/ 1611 w 3167"/>
                <a:gd name="T15" fmla="*/ 701 h 2168"/>
                <a:gd name="T16" fmla="*/ 1960 w 3167"/>
                <a:gd name="T17" fmla="*/ 682 h 2168"/>
                <a:gd name="T18" fmla="*/ 2237 w 3167"/>
                <a:gd name="T19" fmla="*/ 432 h 2168"/>
                <a:gd name="T20" fmla="*/ 2170 w 3167"/>
                <a:gd name="T21" fmla="*/ 492 h 2168"/>
                <a:gd name="T22" fmla="*/ 2229 w 3167"/>
                <a:gd name="T23" fmla="*/ 460 h 2168"/>
                <a:gd name="T24" fmla="*/ 2184 w 3167"/>
                <a:gd name="T25" fmla="*/ 438 h 2168"/>
                <a:gd name="T26" fmla="*/ 1423 w 3167"/>
                <a:gd name="T27" fmla="*/ 746 h 2168"/>
                <a:gd name="T28" fmla="*/ 2105 w 3167"/>
                <a:gd name="T29" fmla="*/ 547 h 2168"/>
                <a:gd name="T30" fmla="*/ 1950 w 3167"/>
                <a:gd name="T31" fmla="*/ 39 h 2168"/>
                <a:gd name="T32" fmla="*/ 1933 w 3167"/>
                <a:gd name="T33" fmla="*/ 44 h 2168"/>
                <a:gd name="T34" fmla="*/ 2157 w 3167"/>
                <a:gd name="T35" fmla="*/ 589 h 2168"/>
                <a:gd name="T36" fmla="*/ 1354 w 3167"/>
                <a:gd name="T37" fmla="*/ 737 h 2168"/>
                <a:gd name="T38" fmla="*/ 141 w 3167"/>
                <a:gd name="T39" fmla="*/ 508 h 2168"/>
                <a:gd name="T40" fmla="*/ 333 w 3167"/>
                <a:gd name="T41" fmla="*/ 594 h 2168"/>
                <a:gd name="T42" fmla="*/ 634 w 3167"/>
                <a:gd name="T43" fmla="*/ 390 h 2168"/>
                <a:gd name="T44" fmla="*/ 3117 w 3167"/>
                <a:gd name="T45" fmla="*/ 890 h 2168"/>
                <a:gd name="T46" fmla="*/ 3044 w 3167"/>
                <a:gd name="T47" fmla="*/ 678 h 2168"/>
                <a:gd name="T48" fmla="*/ 2832 w 3167"/>
                <a:gd name="T49" fmla="*/ 633 h 2168"/>
                <a:gd name="T50" fmla="*/ 2559 w 3167"/>
                <a:gd name="T51" fmla="*/ 392 h 2168"/>
                <a:gd name="T52" fmla="*/ 2382 w 3167"/>
                <a:gd name="T53" fmla="*/ 352 h 2168"/>
                <a:gd name="T54" fmla="*/ 2269 w 3167"/>
                <a:gd name="T55" fmla="*/ 374 h 2168"/>
                <a:gd name="T56" fmla="*/ 2265 w 3167"/>
                <a:gd name="T57" fmla="*/ 461 h 2168"/>
                <a:gd name="T58" fmla="*/ 2205 w 3167"/>
                <a:gd name="T59" fmla="*/ 557 h 2168"/>
                <a:gd name="T60" fmla="*/ 2124 w 3167"/>
                <a:gd name="T61" fmla="*/ 648 h 2168"/>
                <a:gd name="T62" fmla="*/ 2032 w 3167"/>
                <a:gd name="T63" fmla="*/ 598 h 2168"/>
                <a:gd name="T64" fmla="*/ 2117 w 3167"/>
                <a:gd name="T65" fmla="*/ 668 h 2168"/>
                <a:gd name="T66" fmla="*/ 2080 w 3167"/>
                <a:gd name="T67" fmla="*/ 745 h 2168"/>
                <a:gd name="T68" fmla="*/ 1856 w 3167"/>
                <a:gd name="T69" fmla="*/ 717 h 2168"/>
                <a:gd name="T70" fmla="*/ 1824 w 3167"/>
                <a:gd name="T71" fmla="*/ 799 h 2168"/>
                <a:gd name="T72" fmla="*/ 1696 w 3167"/>
                <a:gd name="T73" fmla="*/ 838 h 2168"/>
                <a:gd name="T74" fmla="*/ 1359 w 3167"/>
                <a:gd name="T75" fmla="*/ 798 h 2168"/>
                <a:gd name="T76" fmla="*/ 1206 w 3167"/>
                <a:gd name="T77" fmla="*/ 786 h 2168"/>
                <a:gd name="T78" fmla="*/ 1075 w 3167"/>
                <a:gd name="T79" fmla="*/ 752 h 2168"/>
                <a:gd name="T80" fmla="*/ 839 w 3167"/>
                <a:gd name="T81" fmla="*/ 727 h 2168"/>
                <a:gd name="T82" fmla="*/ 727 w 3167"/>
                <a:gd name="T83" fmla="*/ 720 h 2168"/>
                <a:gd name="T84" fmla="*/ 501 w 3167"/>
                <a:gd name="T85" fmla="*/ 844 h 2168"/>
                <a:gd name="T86" fmla="*/ 352 w 3167"/>
                <a:gd name="T87" fmla="*/ 825 h 2168"/>
                <a:gd name="T88" fmla="*/ 190 w 3167"/>
                <a:gd name="T89" fmla="*/ 575 h 2168"/>
                <a:gd name="T90" fmla="*/ 107 w 3167"/>
                <a:gd name="T91" fmla="*/ 542 h 2168"/>
                <a:gd name="T92" fmla="*/ 92 w 3167"/>
                <a:gd name="T93" fmla="*/ 512 h 2168"/>
                <a:gd name="T94" fmla="*/ 60 w 3167"/>
                <a:gd name="T95" fmla="*/ 518 h 2168"/>
                <a:gd name="T96" fmla="*/ 618 w 3167"/>
                <a:gd name="T97" fmla="*/ 1731 h 2168"/>
                <a:gd name="T98" fmla="*/ 2647 w 3167"/>
                <a:gd name="T99" fmla="*/ 1566 h 2168"/>
                <a:gd name="T100" fmla="*/ 2803 w 3167"/>
                <a:gd name="T101" fmla="*/ 1194 h 2168"/>
                <a:gd name="T102" fmla="*/ 3047 w 3167"/>
                <a:gd name="T103" fmla="*/ 1041 h 2168"/>
                <a:gd name="T104" fmla="*/ 2029 w 3167"/>
                <a:gd name="T105" fmla="*/ 681 h 2168"/>
                <a:gd name="T106" fmla="*/ 848 w 3167"/>
                <a:gd name="T107" fmla="*/ 620 h 2168"/>
                <a:gd name="T108" fmla="*/ 51 w 3167"/>
                <a:gd name="T109" fmla="*/ 532 h 2168"/>
                <a:gd name="T110" fmla="*/ 314 w 3167"/>
                <a:gd name="T111" fmla="*/ 653 h 2168"/>
                <a:gd name="T112" fmla="*/ 1265 w 3167"/>
                <a:gd name="T113" fmla="*/ 767 h 2168"/>
                <a:gd name="T114" fmla="*/ 1201 w 3167"/>
                <a:gd name="T115" fmla="*/ 637 h 2168"/>
                <a:gd name="T116" fmla="*/ 819 w 3167"/>
                <a:gd name="T117" fmla="*/ 229 h 2168"/>
                <a:gd name="T118" fmla="*/ 1239 w 3167"/>
                <a:gd name="T119" fmla="*/ 645 h 2168"/>
                <a:gd name="T120" fmla="*/ 1030 w 3167"/>
                <a:gd name="T121" fmla="*/ 84 h 2168"/>
                <a:gd name="T122" fmla="*/ 1078 w 3167"/>
                <a:gd name="T123" fmla="*/ 411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67" h="2168">
                  <a:moveTo>
                    <a:pt x="1814" y="762"/>
                  </a:moveTo>
                  <a:cubicBezTo>
                    <a:pt x="1810" y="758"/>
                    <a:pt x="1813" y="752"/>
                    <a:pt x="1819" y="752"/>
                  </a:cubicBezTo>
                  <a:cubicBezTo>
                    <a:pt x="1822" y="752"/>
                    <a:pt x="1822" y="752"/>
                    <a:pt x="1822" y="752"/>
                  </a:cubicBezTo>
                  <a:cubicBezTo>
                    <a:pt x="1824" y="752"/>
                    <a:pt x="1827" y="754"/>
                    <a:pt x="1828" y="757"/>
                  </a:cubicBezTo>
                  <a:cubicBezTo>
                    <a:pt x="1829" y="762"/>
                    <a:pt x="1829" y="762"/>
                    <a:pt x="1829" y="762"/>
                  </a:cubicBezTo>
                  <a:cubicBezTo>
                    <a:pt x="1831" y="768"/>
                    <a:pt x="1823" y="772"/>
                    <a:pt x="1819" y="768"/>
                  </a:cubicBezTo>
                  <a:cubicBezTo>
                    <a:pt x="1818" y="768"/>
                    <a:pt x="1818" y="768"/>
                    <a:pt x="1818" y="768"/>
                  </a:cubicBezTo>
                  <a:lnTo>
                    <a:pt x="1814" y="762"/>
                  </a:lnTo>
                  <a:close/>
                  <a:moveTo>
                    <a:pt x="1921" y="726"/>
                  </a:moveTo>
                  <a:cubicBezTo>
                    <a:pt x="1924" y="727"/>
                    <a:pt x="1955" y="731"/>
                    <a:pt x="1960" y="731"/>
                  </a:cubicBezTo>
                  <a:cubicBezTo>
                    <a:pt x="1966" y="731"/>
                    <a:pt x="1966" y="731"/>
                    <a:pt x="1966" y="731"/>
                  </a:cubicBezTo>
                  <a:cubicBezTo>
                    <a:pt x="1970" y="731"/>
                    <a:pt x="1972" y="727"/>
                    <a:pt x="1970" y="724"/>
                  </a:cubicBezTo>
                  <a:cubicBezTo>
                    <a:pt x="1967" y="718"/>
                    <a:pt x="1967" y="718"/>
                    <a:pt x="1967" y="718"/>
                  </a:cubicBezTo>
                  <a:cubicBezTo>
                    <a:pt x="1967" y="718"/>
                    <a:pt x="1966" y="718"/>
                    <a:pt x="1966" y="718"/>
                  </a:cubicBezTo>
                  <a:cubicBezTo>
                    <a:pt x="1947" y="699"/>
                    <a:pt x="1947" y="699"/>
                    <a:pt x="1947" y="699"/>
                  </a:cubicBezTo>
                  <a:cubicBezTo>
                    <a:pt x="1946" y="698"/>
                    <a:pt x="1945" y="698"/>
                    <a:pt x="1944" y="698"/>
                  </a:cubicBezTo>
                  <a:cubicBezTo>
                    <a:pt x="1915" y="698"/>
                    <a:pt x="1915" y="698"/>
                    <a:pt x="1915" y="698"/>
                  </a:cubicBezTo>
                  <a:cubicBezTo>
                    <a:pt x="1913" y="698"/>
                    <a:pt x="1912" y="698"/>
                    <a:pt x="1911" y="699"/>
                  </a:cubicBezTo>
                  <a:cubicBezTo>
                    <a:pt x="1904" y="706"/>
                    <a:pt x="1904" y="706"/>
                    <a:pt x="1904" y="706"/>
                  </a:cubicBezTo>
                  <a:cubicBezTo>
                    <a:pt x="1903" y="708"/>
                    <a:pt x="1903" y="711"/>
                    <a:pt x="1905" y="713"/>
                  </a:cubicBezTo>
                  <a:cubicBezTo>
                    <a:pt x="1910" y="718"/>
                    <a:pt x="1919" y="725"/>
                    <a:pt x="1921" y="726"/>
                  </a:cubicBezTo>
                  <a:close/>
                  <a:moveTo>
                    <a:pt x="1808" y="791"/>
                  </a:moveTo>
                  <a:cubicBezTo>
                    <a:pt x="1811" y="791"/>
                    <a:pt x="1812" y="791"/>
                    <a:pt x="1812" y="791"/>
                  </a:cubicBezTo>
                  <a:cubicBezTo>
                    <a:pt x="1806" y="773"/>
                    <a:pt x="1806" y="773"/>
                    <a:pt x="1806" y="773"/>
                  </a:cubicBezTo>
                  <a:cubicBezTo>
                    <a:pt x="1805" y="770"/>
                    <a:pt x="1801" y="768"/>
                    <a:pt x="1797" y="770"/>
                  </a:cubicBezTo>
                  <a:cubicBezTo>
                    <a:pt x="1796" y="771"/>
                    <a:pt x="1796" y="771"/>
                    <a:pt x="1796" y="771"/>
                  </a:cubicBezTo>
                  <a:cubicBezTo>
                    <a:pt x="1793" y="772"/>
                    <a:pt x="1792" y="777"/>
                    <a:pt x="1794" y="780"/>
                  </a:cubicBezTo>
                  <a:cubicBezTo>
                    <a:pt x="1799" y="785"/>
                    <a:pt x="1805" y="791"/>
                    <a:pt x="1808" y="791"/>
                  </a:cubicBezTo>
                  <a:close/>
                  <a:moveTo>
                    <a:pt x="1853" y="762"/>
                  </a:moveTo>
                  <a:cubicBezTo>
                    <a:pt x="1856" y="762"/>
                    <a:pt x="1857" y="762"/>
                    <a:pt x="1858" y="762"/>
                  </a:cubicBezTo>
                  <a:cubicBezTo>
                    <a:pt x="1851" y="745"/>
                    <a:pt x="1851" y="745"/>
                    <a:pt x="1851" y="745"/>
                  </a:cubicBezTo>
                  <a:cubicBezTo>
                    <a:pt x="1850" y="742"/>
                    <a:pt x="1846" y="740"/>
                    <a:pt x="1843" y="742"/>
                  </a:cubicBezTo>
                  <a:cubicBezTo>
                    <a:pt x="1842" y="742"/>
                    <a:pt x="1842" y="742"/>
                    <a:pt x="1842" y="742"/>
                  </a:cubicBezTo>
                  <a:cubicBezTo>
                    <a:pt x="1838" y="744"/>
                    <a:pt x="1837" y="749"/>
                    <a:pt x="1840" y="752"/>
                  </a:cubicBezTo>
                  <a:cubicBezTo>
                    <a:pt x="1844" y="757"/>
                    <a:pt x="1850" y="762"/>
                    <a:pt x="1853" y="762"/>
                  </a:cubicBezTo>
                  <a:close/>
                  <a:moveTo>
                    <a:pt x="1582" y="663"/>
                  </a:moveTo>
                  <a:cubicBezTo>
                    <a:pt x="1594" y="669"/>
                    <a:pt x="1594" y="669"/>
                    <a:pt x="1594" y="669"/>
                  </a:cubicBezTo>
                  <a:cubicBezTo>
                    <a:pt x="1598" y="671"/>
                    <a:pt x="1603" y="670"/>
                    <a:pt x="1606" y="667"/>
                  </a:cubicBezTo>
                  <a:cubicBezTo>
                    <a:pt x="1606" y="667"/>
                    <a:pt x="1606" y="667"/>
                    <a:pt x="1606" y="667"/>
                  </a:cubicBezTo>
                  <a:cubicBezTo>
                    <a:pt x="1610" y="662"/>
                    <a:pt x="1608" y="655"/>
                    <a:pt x="1603" y="652"/>
                  </a:cubicBezTo>
                  <a:cubicBezTo>
                    <a:pt x="1591" y="645"/>
                    <a:pt x="1591" y="645"/>
                    <a:pt x="1591" y="645"/>
                  </a:cubicBezTo>
                  <a:cubicBezTo>
                    <a:pt x="1587" y="643"/>
                    <a:pt x="1582" y="644"/>
                    <a:pt x="1579" y="648"/>
                  </a:cubicBezTo>
                  <a:cubicBezTo>
                    <a:pt x="1578" y="648"/>
                    <a:pt x="1578" y="648"/>
                    <a:pt x="1578" y="648"/>
                  </a:cubicBezTo>
                  <a:cubicBezTo>
                    <a:pt x="1574" y="653"/>
                    <a:pt x="1576" y="660"/>
                    <a:pt x="1582" y="663"/>
                  </a:cubicBezTo>
                  <a:close/>
                  <a:moveTo>
                    <a:pt x="1636" y="640"/>
                  </a:moveTo>
                  <a:cubicBezTo>
                    <a:pt x="1637" y="641"/>
                    <a:pt x="1639" y="641"/>
                    <a:pt x="1640" y="641"/>
                  </a:cubicBezTo>
                  <a:cubicBezTo>
                    <a:pt x="1649" y="636"/>
                    <a:pt x="1649" y="636"/>
                    <a:pt x="1649" y="636"/>
                  </a:cubicBezTo>
                  <a:cubicBezTo>
                    <a:pt x="1651" y="635"/>
                    <a:pt x="1651" y="633"/>
                    <a:pt x="1650" y="631"/>
                  </a:cubicBezTo>
                  <a:cubicBezTo>
                    <a:pt x="1644" y="620"/>
                    <a:pt x="1644" y="620"/>
                    <a:pt x="1644" y="620"/>
                  </a:cubicBezTo>
                  <a:cubicBezTo>
                    <a:pt x="1643" y="618"/>
                    <a:pt x="1639" y="618"/>
                    <a:pt x="1638" y="620"/>
                  </a:cubicBezTo>
                  <a:cubicBezTo>
                    <a:pt x="1631" y="632"/>
                    <a:pt x="1631" y="632"/>
                    <a:pt x="1631" y="632"/>
                  </a:cubicBezTo>
                  <a:cubicBezTo>
                    <a:pt x="1630" y="633"/>
                    <a:pt x="1631" y="635"/>
                    <a:pt x="1632" y="636"/>
                  </a:cubicBezTo>
                  <a:lnTo>
                    <a:pt x="1636" y="640"/>
                  </a:lnTo>
                  <a:close/>
                  <a:moveTo>
                    <a:pt x="1448" y="777"/>
                  </a:moveTo>
                  <a:cubicBezTo>
                    <a:pt x="1449" y="780"/>
                    <a:pt x="1451" y="781"/>
                    <a:pt x="1454" y="780"/>
                  </a:cubicBezTo>
                  <a:cubicBezTo>
                    <a:pt x="1488" y="786"/>
                    <a:pt x="1488" y="786"/>
                    <a:pt x="1488" y="786"/>
                  </a:cubicBezTo>
                  <a:cubicBezTo>
                    <a:pt x="1489" y="786"/>
                    <a:pt x="1491" y="786"/>
                    <a:pt x="1492" y="787"/>
                  </a:cubicBezTo>
                  <a:cubicBezTo>
                    <a:pt x="1530" y="786"/>
                    <a:pt x="1530" y="786"/>
                    <a:pt x="1530" y="786"/>
                  </a:cubicBezTo>
                  <a:cubicBezTo>
                    <a:pt x="1531" y="786"/>
                    <a:pt x="1532" y="786"/>
                    <a:pt x="1533" y="786"/>
                  </a:cubicBezTo>
                  <a:cubicBezTo>
                    <a:pt x="1585" y="782"/>
                    <a:pt x="1585" y="782"/>
                    <a:pt x="1585" y="782"/>
                  </a:cubicBezTo>
                  <a:cubicBezTo>
                    <a:pt x="1586" y="782"/>
                    <a:pt x="1587" y="781"/>
                    <a:pt x="1588" y="780"/>
                  </a:cubicBezTo>
                  <a:cubicBezTo>
                    <a:pt x="1610" y="751"/>
                    <a:pt x="1610" y="751"/>
                    <a:pt x="1610" y="751"/>
                  </a:cubicBezTo>
                  <a:cubicBezTo>
                    <a:pt x="1611" y="750"/>
                    <a:pt x="1613" y="750"/>
                    <a:pt x="1614" y="750"/>
                  </a:cubicBezTo>
                  <a:cubicBezTo>
                    <a:pt x="1643" y="752"/>
                    <a:pt x="1643" y="752"/>
                    <a:pt x="1643" y="752"/>
                  </a:cubicBezTo>
                  <a:cubicBezTo>
                    <a:pt x="1647" y="753"/>
                    <a:pt x="1648" y="758"/>
                    <a:pt x="1645" y="760"/>
                  </a:cubicBezTo>
                  <a:cubicBezTo>
                    <a:pt x="1632" y="769"/>
                    <a:pt x="1632" y="769"/>
                    <a:pt x="1632" y="769"/>
                  </a:cubicBezTo>
                  <a:cubicBezTo>
                    <a:pt x="1629" y="771"/>
                    <a:pt x="1629" y="775"/>
                    <a:pt x="1632" y="776"/>
                  </a:cubicBezTo>
                  <a:cubicBezTo>
                    <a:pt x="1647" y="781"/>
                    <a:pt x="1647" y="781"/>
                    <a:pt x="1647" y="781"/>
                  </a:cubicBezTo>
                  <a:cubicBezTo>
                    <a:pt x="1647" y="782"/>
                    <a:pt x="1648" y="782"/>
                    <a:pt x="1648" y="782"/>
                  </a:cubicBezTo>
                  <a:cubicBezTo>
                    <a:pt x="1660" y="793"/>
                    <a:pt x="1660" y="793"/>
                    <a:pt x="1660" y="793"/>
                  </a:cubicBezTo>
                  <a:cubicBezTo>
                    <a:pt x="1662" y="794"/>
                    <a:pt x="1665" y="794"/>
                    <a:pt x="1667" y="792"/>
                  </a:cubicBezTo>
                  <a:cubicBezTo>
                    <a:pt x="1678" y="776"/>
                    <a:pt x="1678" y="776"/>
                    <a:pt x="1678" y="776"/>
                  </a:cubicBezTo>
                  <a:cubicBezTo>
                    <a:pt x="1679" y="774"/>
                    <a:pt x="1681" y="774"/>
                    <a:pt x="1682" y="774"/>
                  </a:cubicBezTo>
                  <a:cubicBezTo>
                    <a:pt x="1707" y="781"/>
                    <a:pt x="1707" y="781"/>
                    <a:pt x="1707" y="781"/>
                  </a:cubicBezTo>
                  <a:cubicBezTo>
                    <a:pt x="1708" y="781"/>
                    <a:pt x="1710" y="781"/>
                    <a:pt x="1711" y="780"/>
                  </a:cubicBezTo>
                  <a:cubicBezTo>
                    <a:pt x="1731" y="765"/>
                    <a:pt x="1731" y="765"/>
                    <a:pt x="1731" y="765"/>
                  </a:cubicBezTo>
                  <a:cubicBezTo>
                    <a:pt x="1732" y="764"/>
                    <a:pt x="1733" y="763"/>
                    <a:pt x="1733" y="761"/>
                  </a:cubicBezTo>
                  <a:cubicBezTo>
                    <a:pt x="1733" y="753"/>
                    <a:pt x="1733" y="753"/>
                    <a:pt x="1733" y="753"/>
                  </a:cubicBezTo>
                  <a:cubicBezTo>
                    <a:pt x="1733" y="752"/>
                    <a:pt x="1733" y="752"/>
                    <a:pt x="1732" y="751"/>
                  </a:cubicBezTo>
                  <a:cubicBezTo>
                    <a:pt x="1725" y="734"/>
                    <a:pt x="1725" y="734"/>
                    <a:pt x="1725" y="734"/>
                  </a:cubicBezTo>
                  <a:cubicBezTo>
                    <a:pt x="1724" y="733"/>
                    <a:pt x="1723" y="732"/>
                    <a:pt x="1723" y="732"/>
                  </a:cubicBezTo>
                  <a:cubicBezTo>
                    <a:pt x="1656" y="704"/>
                    <a:pt x="1656" y="704"/>
                    <a:pt x="1656" y="704"/>
                  </a:cubicBezTo>
                  <a:cubicBezTo>
                    <a:pt x="1652" y="703"/>
                    <a:pt x="1652" y="698"/>
                    <a:pt x="1656" y="696"/>
                  </a:cubicBezTo>
                  <a:cubicBezTo>
                    <a:pt x="1658" y="695"/>
                    <a:pt x="1659" y="692"/>
                    <a:pt x="1657" y="690"/>
                  </a:cubicBezTo>
                  <a:cubicBezTo>
                    <a:pt x="1641" y="673"/>
                    <a:pt x="1641" y="673"/>
                    <a:pt x="1641" y="673"/>
                  </a:cubicBezTo>
                  <a:cubicBezTo>
                    <a:pt x="1639" y="671"/>
                    <a:pt x="1636" y="671"/>
                    <a:pt x="1635" y="673"/>
                  </a:cubicBezTo>
                  <a:cubicBezTo>
                    <a:pt x="1613" y="700"/>
                    <a:pt x="1613" y="700"/>
                    <a:pt x="1613" y="700"/>
                  </a:cubicBezTo>
                  <a:cubicBezTo>
                    <a:pt x="1612" y="700"/>
                    <a:pt x="1611" y="701"/>
                    <a:pt x="1611" y="701"/>
                  </a:cubicBezTo>
                  <a:cubicBezTo>
                    <a:pt x="1559" y="720"/>
                    <a:pt x="1559" y="720"/>
                    <a:pt x="1559" y="720"/>
                  </a:cubicBezTo>
                  <a:cubicBezTo>
                    <a:pt x="1558" y="720"/>
                    <a:pt x="1557" y="720"/>
                    <a:pt x="1556" y="720"/>
                  </a:cubicBezTo>
                  <a:cubicBezTo>
                    <a:pt x="1525" y="710"/>
                    <a:pt x="1525" y="710"/>
                    <a:pt x="1525" y="710"/>
                  </a:cubicBezTo>
                  <a:cubicBezTo>
                    <a:pt x="1524" y="710"/>
                    <a:pt x="1522" y="710"/>
                    <a:pt x="1521" y="710"/>
                  </a:cubicBezTo>
                  <a:cubicBezTo>
                    <a:pt x="1444" y="754"/>
                    <a:pt x="1444" y="754"/>
                    <a:pt x="1444" y="754"/>
                  </a:cubicBezTo>
                  <a:cubicBezTo>
                    <a:pt x="1442" y="755"/>
                    <a:pt x="1442" y="757"/>
                    <a:pt x="1442" y="759"/>
                  </a:cubicBezTo>
                  <a:lnTo>
                    <a:pt x="1448" y="777"/>
                  </a:lnTo>
                  <a:close/>
                  <a:moveTo>
                    <a:pt x="1925" y="673"/>
                  </a:moveTo>
                  <a:cubicBezTo>
                    <a:pt x="1939" y="674"/>
                    <a:pt x="1939" y="674"/>
                    <a:pt x="1939" y="674"/>
                  </a:cubicBezTo>
                  <a:cubicBezTo>
                    <a:pt x="1940" y="674"/>
                    <a:pt x="1941" y="674"/>
                    <a:pt x="1941" y="674"/>
                  </a:cubicBezTo>
                  <a:cubicBezTo>
                    <a:pt x="1960" y="682"/>
                    <a:pt x="1960" y="682"/>
                    <a:pt x="1960" y="682"/>
                  </a:cubicBezTo>
                  <a:cubicBezTo>
                    <a:pt x="1965" y="684"/>
                    <a:pt x="1969" y="679"/>
                    <a:pt x="1966" y="675"/>
                  </a:cubicBezTo>
                  <a:cubicBezTo>
                    <a:pt x="1966" y="674"/>
                    <a:pt x="1966" y="673"/>
                    <a:pt x="1966" y="672"/>
                  </a:cubicBezTo>
                  <a:cubicBezTo>
                    <a:pt x="1966" y="648"/>
                    <a:pt x="1966" y="648"/>
                    <a:pt x="1966" y="648"/>
                  </a:cubicBezTo>
                  <a:cubicBezTo>
                    <a:pt x="1966" y="645"/>
                    <a:pt x="1963" y="642"/>
                    <a:pt x="1959" y="643"/>
                  </a:cubicBezTo>
                  <a:cubicBezTo>
                    <a:pt x="1933" y="650"/>
                    <a:pt x="1933" y="650"/>
                    <a:pt x="1933" y="650"/>
                  </a:cubicBezTo>
                  <a:cubicBezTo>
                    <a:pt x="1932" y="650"/>
                    <a:pt x="1931" y="651"/>
                    <a:pt x="1930" y="652"/>
                  </a:cubicBezTo>
                  <a:cubicBezTo>
                    <a:pt x="1922" y="666"/>
                    <a:pt x="1922" y="666"/>
                    <a:pt x="1922" y="666"/>
                  </a:cubicBezTo>
                  <a:cubicBezTo>
                    <a:pt x="1920" y="669"/>
                    <a:pt x="1922" y="673"/>
                    <a:pt x="1925" y="673"/>
                  </a:cubicBezTo>
                  <a:close/>
                  <a:moveTo>
                    <a:pt x="2224" y="438"/>
                  </a:moveTo>
                  <a:cubicBezTo>
                    <a:pt x="2229" y="438"/>
                    <a:pt x="2229" y="438"/>
                    <a:pt x="2232" y="438"/>
                  </a:cubicBezTo>
                  <a:cubicBezTo>
                    <a:pt x="2233" y="438"/>
                    <a:pt x="2235" y="435"/>
                    <a:pt x="2237" y="432"/>
                  </a:cubicBezTo>
                  <a:cubicBezTo>
                    <a:pt x="2239" y="430"/>
                    <a:pt x="2237" y="426"/>
                    <a:pt x="2234" y="426"/>
                  </a:cubicBezTo>
                  <a:cubicBezTo>
                    <a:pt x="2222" y="426"/>
                    <a:pt x="2222" y="426"/>
                    <a:pt x="2222" y="426"/>
                  </a:cubicBezTo>
                  <a:cubicBezTo>
                    <a:pt x="2219" y="426"/>
                    <a:pt x="2217" y="429"/>
                    <a:pt x="2218" y="431"/>
                  </a:cubicBezTo>
                  <a:cubicBezTo>
                    <a:pt x="2219" y="435"/>
                    <a:pt x="2221" y="438"/>
                    <a:pt x="2224" y="438"/>
                  </a:cubicBezTo>
                  <a:close/>
                  <a:moveTo>
                    <a:pt x="2182" y="522"/>
                  </a:moveTo>
                  <a:cubicBezTo>
                    <a:pt x="2183" y="523"/>
                    <a:pt x="2185" y="523"/>
                    <a:pt x="2187" y="522"/>
                  </a:cubicBezTo>
                  <a:cubicBezTo>
                    <a:pt x="2198" y="516"/>
                    <a:pt x="2198" y="516"/>
                    <a:pt x="2198" y="516"/>
                  </a:cubicBezTo>
                  <a:cubicBezTo>
                    <a:pt x="2200" y="515"/>
                    <a:pt x="2201" y="511"/>
                    <a:pt x="2199" y="509"/>
                  </a:cubicBezTo>
                  <a:cubicBezTo>
                    <a:pt x="2190" y="499"/>
                    <a:pt x="2190" y="499"/>
                    <a:pt x="2190" y="499"/>
                  </a:cubicBezTo>
                  <a:cubicBezTo>
                    <a:pt x="2190" y="499"/>
                    <a:pt x="2189" y="498"/>
                    <a:pt x="2188" y="498"/>
                  </a:cubicBezTo>
                  <a:cubicBezTo>
                    <a:pt x="2170" y="492"/>
                    <a:pt x="2170" y="492"/>
                    <a:pt x="2170" y="492"/>
                  </a:cubicBezTo>
                  <a:cubicBezTo>
                    <a:pt x="2168" y="492"/>
                    <a:pt x="2165" y="493"/>
                    <a:pt x="2165" y="495"/>
                  </a:cubicBezTo>
                  <a:cubicBezTo>
                    <a:pt x="2162" y="503"/>
                    <a:pt x="2162" y="503"/>
                    <a:pt x="2162" y="503"/>
                  </a:cubicBezTo>
                  <a:cubicBezTo>
                    <a:pt x="2161" y="505"/>
                    <a:pt x="2162" y="507"/>
                    <a:pt x="2164" y="508"/>
                  </a:cubicBezTo>
                  <a:lnTo>
                    <a:pt x="2182" y="522"/>
                  </a:lnTo>
                  <a:close/>
                  <a:moveTo>
                    <a:pt x="2227" y="456"/>
                  </a:moveTo>
                  <a:cubicBezTo>
                    <a:pt x="2224" y="454"/>
                    <a:pt x="2221" y="456"/>
                    <a:pt x="2221" y="460"/>
                  </a:cubicBezTo>
                  <a:cubicBezTo>
                    <a:pt x="2221" y="468"/>
                    <a:pt x="2221" y="468"/>
                    <a:pt x="2221" y="468"/>
                  </a:cubicBezTo>
                  <a:cubicBezTo>
                    <a:pt x="2221" y="470"/>
                    <a:pt x="2222" y="472"/>
                    <a:pt x="2225" y="472"/>
                  </a:cubicBezTo>
                  <a:cubicBezTo>
                    <a:pt x="2225" y="472"/>
                    <a:pt x="2225" y="472"/>
                    <a:pt x="2225" y="472"/>
                  </a:cubicBezTo>
                  <a:cubicBezTo>
                    <a:pt x="2227" y="472"/>
                    <a:pt x="2229" y="470"/>
                    <a:pt x="2229" y="468"/>
                  </a:cubicBezTo>
                  <a:cubicBezTo>
                    <a:pt x="2229" y="460"/>
                    <a:pt x="2229" y="460"/>
                    <a:pt x="2229" y="460"/>
                  </a:cubicBezTo>
                  <a:cubicBezTo>
                    <a:pt x="2229" y="458"/>
                    <a:pt x="2228" y="457"/>
                    <a:pt x="2227" y="456"/>
                  </a:cubicBezTo>
                  <a:close/>
                  <a:moveTo>
                    <a:pt x="2171" y="478"/>
                  </a:moveTo>
                  <a:cubicBezTo>
                    <a:pt x="2188" y="473"/>
                    <a:pt x="2188" y="473"/>
                    <a:pt x="2188" y="473"/>
                  </a:cubicBezTo>
                  <a:cubicBezTo>
                    <a:pt x="2188" y="473"/>
                    <a:pt x="2188" y="473"/>
                    <a:pt x="2188" y="473"/>
                  </a:cubicBezTo>
                  <a:cubicBezTo>
                    <a:pt x="2205" y="467"/>
                    <a:pt x="2205" y="467"/>
                    <a:pt x="2205" y="467"/>
                  </a:cubicBezTo>
                  <a:cubicBezTo>
                    <a:pt x="2206" y="466"/>
                    <a:pt x="2207" y="465"/>
                    <a:pt x="2207" y="463"/>
                  </a:cubicBezTo>
                  <a:cubicBezTo>
                    <a:pt x="2207" y="455"/>
                    <a:pt x="2207" y="455"/>
                    <a:pt x="2207" y="455"/>
                  </a:cubicBezTo>
                  <a:cubicBezTo>
                    <a:pt x="2207" y="454"/>
                    <a:pt x="2207" y="454"/>
                    <a:pt x="2207" y="453"/>
                  </a:cubicBezTo>
                  <a:cubicBezTo>
                    <a:pt x="2203" y="438"/>
                    <a:pt x="2203" y="438"/>
                    <a:pt x="2203" y="438"/>
                  </a:cubicBezTo>
                  <a:cubicBezTo>
                    <a:pt x="2202" y="436"/>
                    <a:pt x="2199" y="435"/>
                    <a:pt x="2197" y="435"/>
                  </a:cubicBezTo>
                  <a:cubicBezTo>
                    <a:pt x="2194" y="436"/>
                    <a:pt x="2189" y="438"/>
                    <a:pt x="2184" y="438"/>
                  </a:cubicBezTo>
                  <a:cubicBezTo>
                    <a:pt x="2177" y="438"/>
                    <a:pt x="2173" y="457"/>
                    <a:pt x="2172" y="461"/>
                  </a:cubicBezTo>
                  <a:cubicBezTo>
                    <a:pt x="2172" y="462"/>
                    <a:pt x="2172" y="462"/>
                    <a:pt x="2172" y="463"/>
                  </a:cubicBezTo>
                  <a:cubicBezTo>
                    <a:pt x="2166" y="472"/>
                    <a:pt x="2166" y="472"/>
                    <a:pt x="2166" y="472"/>
                  </a:cubicBezTo>
                  <a:cubicBezTo>
                    <a:pt x="2164" y="475"/>
                    <a:pt x="2168" y="479"/>
                    <a:pt x="2171" y="478"/>
                  </a:cubicBezTo>
                  <a:close/>
                  <a:moveTo>
                    <a:pt x="1423" y="746"/>
                  </a:moveTo>
                  <a:cubicBezTo>
                    <a:pt x="1427" y="746"/>
                    <a:pt x="1427" y="746"/>
                    <a:pt x="1427" y="746"/>
                  </a:cubicBezTo>
                  <a:cubicBezTo>
                    <a:pt x="1432" y="746"/>
                    <a:pt x="1435" y="742"/>
                    <a:pt x="1433" y="737"/>
                  </a:cubicBezTo>
                  <a:cubicBezTo>
                    <a:pt x="1431" y="730"/>
                    <a:pt x="1427" y="721"/>
                    <a:pt x="1426" y="721"/>
                  </a:cubicBezTo>
                  <a:cubicBezTo>
                    <a:pt x="1419" y="721"/>
                    <a:pt x="1419" y="721"/>
                    <a:pt x="1419" y="721"/>
                  </a:cubicBezTo>
                  <a:cubicBezTo>
                    <a:pt x="1414" y="721"/>
                    <a:pt x="1411" y="726"/>
                    <a:pt x="1412" y="730"/>
                  </a:cubicBezTo>
                  <a:cubicBezTo>
                    <a:pt x="1415" y="737"/>
                    <a:pt x="1419" y="746"/>
                    <a:pt x="1423" y="746"/>
                  </a:cubicBezTo>
                  <a:close/>
                  <a:moveTo>
                    <a:pt x="2096" y="582"/>
                  </a:moveTo>
                  <a:cubicBezTo>
                    <a:pt x="2093" y="581"/>
                    <a:pt x="2090" y="583"/>
                    <a:pt x="2090" y="586"/>
                  </a:cubicBezTo>
                  <a:cubicBezTo>
                    <a:pt x="2090" y="594"/>
                    <a:pt x="2090" y="594"/>
                    <a:pt x="2090" y="594"/>
                  </a:cubicBezTo>
                  <a:cubicBezTo>
                    <a:pt x="2090" y="595"/>
                    <a:pt x="2091" y="596"/>
                    <a:pt x="2092" y="597"/>
                  </a:cubicBezTo>
                  <a:cubicBezTo>
                    <a:pt x="2097" y="602"/>
                    <a:pt x="2116" y="618"/>
                    <a:pt x="2120" y="620"/>
                  </a:cubicBezTo>
                  <a:cubicBezTo>
                    <a:pt x="2124" y="622"/>
                    <a:pt x="2130" y="609"/>
                    <a:pt x="2127" y="606"/>
                  </a:cubicBezTo>
                  <a:cubicBezTo>
                    <a:pt x="2124" y="604"/>
                    <a:pt x="2122" y="596"/>
                    <a:pt x="2120" y="593"/>
                  </a:cubicBezTo>
                  <a:cubicBezTo>
                    <a:pt x="2120" y="592"/>
                    <a:pt x="2119" y="591"/>
                    <a:pt x="2118" y="590"/>
                  </a:cubicBezTo>
                  <a:lnTo>
                    <a:pt x="2096" y="582"/>
                  </a:lnTo>
                  <a:close/>
                  <a:moveTo>
                    <a:pt x="2093" y="545"/>
                  </a:moveTo>
                  <a:cubicBezTo>
                    <a:pt x="2105" y="547"/>
                    <a:pt x="2105" y="547"/>
                    <a:pt x="2105" y="547"/>
                  </a:cubicBezTo>
                  <a:cubicBezTo>
                    <a:pt x="2111" y="549"/>
                    <a:pt x="2117" y="544"/>
                    <a:pt x="2117" y="538"/>
                  </a:cubicBezTo>
                  <a:cubicBezTo>
                    <a:pt x="2117" y="533"/>
                    <a:pt x="2117" y="533"/>
                    <a:pt x="2117" y="533"/>
                  </a:cubicBezTo>
                  <a:cubicBezTo>
                    <a:pt x="2117" y="532"/>
                    <a:pt x="2117" y="531"/>
                    <a:pt x="2117" y="530"/>
                  </a:cubicBezTo>
                  <a:cubicBezTo>
                    <a:pt x="2121" y="522"/>
                    <a:pt x="2112" y="514"/>
                    <a:pt x="2104" y="518"/>
                  </a:cubicBezTo>
                  <a:cubicBezTo>
                    <a:pt x="2091" y="525"/>
                    <a:pt x="2091" y="525"/>
                    <a:pt x="2091" y="525"/>
                  </a:cubicBezTo>
                  <a:cubicBezTo>
                    <a:pt x="2087" y="527"/>
                    <a:pt x="2085" y="530"/>
                    <a:pt x="2085" y="534"/>
                  </a:cubicBezTo>
                  <a:cubicBezTo>
                    <a:pt x="2085" y="536"/>
                    <a:pt x="2085" y="536"/>
                    <a:pt x="2085" y="536"/>
                  </a:cubicBezTo>
                  <a:cubicBezTo>
                    <a:pt x="2085" y="540"/>
                    <a:pt x="2089" y="544"/>
                    <a:pt x="2093" y="545"/>
                  </a:cubicBezTo>
                  <a:close/>
                  <a:moveTo>
                    <a:pt x="1933" y="44"/>
                  </a:moveTo>
                  <a:cubicBezTo>
                    <a:pt x="1949" y="39"/>
                    <a:pt x="1949" y="39"/>
                    <a:pt x="1949" y="39"/>
                  </a:cubicBezTo>
                  <a:cubicBezTo>
                    <a:pt x="1949" y="39"/>
                    <a:pt x="1949" y="39"/>
                    <a:pt x="1950" y="39"/>
                  </a:cubicBezTo>
                  <a:cubicBezTo>
                    <a:pt x="1966" y="33"/>
                    <a:pt x="1966" y="33"/>
                    <a:pt x="1966" y="33"/>
                  </a:cubicBezTo>
                  <a:cubicBezTo>
                    <a:pt x="1967" y="32"/>
                    <a:pt x="1969" y="31"/>
                    <a:pt x="1969" y="29"/>
                  </a:cubicBezTo>
                  <a:cubicBezTo>
                    <a:pt x="1969" y="20"/>
                    <a:pt x="1969" y="20"/>
                    <a:pt x="1969" y="20"/>
                  </a:cubicBezTo>
                  <a:cubicBezTo>
                    <a:pt x="1969" y="20"/>
                    <a:pt x="1969" y="19"/>
                    <a:pt x="1968" y="19"/>
                  </a:cubicBezTo>
                  <a:cubicBezTo>
                    <a:pt x="1964" y="4"/>
                    <a:pt x="1964" y="4"/>
                    <a:pt x="1964" y="4"/>
                  </a:cubicBezTo>
                  <a:cubicBezTo>
                    <a:pt x="1963" y="2"/>
                    <a:pt x="1961" y="0"/>
                    <a:pt x="1958" y="1"/>
                  </a:cubicBezTo>
                  <a:cubicBezTo>
                    <a:pt x="1955" y="2"/>
                    <a:pt x="1950" y="3"/>
                    <a:pt x="1945" y="3"/>
                  </a:cubicBezTo>
                  <a:cubicBezTo>
                    <a:pt x="1938" y="3"/>
                    <a:pt x="1934" y="23"/>
                    <a:pt x="1933" y="27"/>
                  </a:cubicBezTo>
                  <a:cubicBezTo>
                    <a:pt x="1933" y="27"/>
                    <a:pt x="1933" y="28"/>
                    <a:pt x="1933" y="28"/>
                  </a:cubicBezTo>
                  <a:cubicBezTo>
                    <a:pt x="1928" y="38"/>
                    <a:pt x="1928" y="38"/>
                    <a:pt x="1928" y="38"/>
                  </a:cubicBezTo>
                  <a:cubicBezTo>
                    <a:pt x="1926" y="41"/>
                    <a:pt x="1929" y="45"/>
                    <a:pt x="1933" y="44"/>
                  </a:cubicBezTo>
                  <a:close/>
                  <a:moveTo>
                    <a:pt x="2157" y="589"/>
                  </a:moveTo>
                  <a:cubicBezTo>
                    <a:pt x="2158" y="590"/>
                    <a:pt x="2159" y="591"/>
                    <a:pt x="2160" y="591"/>
                  </a:cubicBezTo>
                  <a:cubicBezTo>
                    <a:pt x="2166" y="591"/>
                    <a:pt x="2166" y="591"/>
                    <a:pt x="2166" y="591"/>
                  </a:cubicBezTo>
                  <a:cubicBezTo>
                    <a:pt x="2168" y="591"/>
                    <a:pt x="2170" y="589"/>
                    <a:pt x="2170" y="587"/>
                  </a:cubicBezTo>
                  <a:cubicBezTo>
                    <a:pt x="2170" y="565"/>
                    <a:pt x="2170" y="565"/>
                    <a:pt x="2170" y="565"/>
                  </a:cubicBezTo>
                  <a:cubicBezTo>
                    <a:pt x="2170" y="564"/>
                    <a:pt x="2170" y="562"/>
                    <a:pt x="2168" y="561"/>
                  </a:cubicBezTo>
                  <a:cubicBezTo>
                    <a:pt x="2151" y="548"/>
                    <a:pt x="2151" y="548"/>
                    <a:pt x="2151" y="548"/>
                  </a:cubicBezTo>
                  <a:cubicBezTo>
                    <a:pt x="2149" y="546"/>
                    <a:pt x="2145" y="547"/>
                    <a:pt x="2144" y="550"/>
                  </a:cubicBezTo>
                  <a:cubicBezTo>
                    <a:pt x="2140" y="565"/>
                    <a:pt x="2140" y="565"/>
                    <a:pt x="2140" y="565"/>
                  </a:cubicBezTo>
                  <a:cubicBezTo>
                    <a:pt x="2140" y="567"/>
                    <a:pt x="2140" y="568"/>
                    <a:pt x="2141" y="569"/>
                  </a:cubicBezTo>
                  <a:lnTo>
                    <a:pt x="2157" y="589"/>
                  </a:lnTo>
                  <a:close/>
                  <a:moveTo>
                    <a:pt x="1172" y="163"/>
                  </a:moveTo>
                  <a:cubicBezTo>
                    <a:pt x="1179" y="160"/>
                    <a:pt x="1179" y="160"/>
                    <a:pt x="1179" y="160"/>
                  </a:cubicBezTo>
                  <a:cubicBezTo>
                    <a:pt x="1183" y="159"/>
                    <a:pt x="1185" y="155"/>
                    <a:pt x="1183" y="151"/>
                  </a:cubicBezTo>
                  <a:cubicBezTo>
                    <a:pt x="1180" y="142"/>
                    <a:pt x="1180" y="142"/>
                    <a:pt x="1180" y="142"/>
                  </a:cubicBezTo>
                  <a:cubicBezTo>
                    <a:pt x="1178" y="137"/>
                    <a:pt x="1172" y="136"/>
                    <a:pt x="1169" y="139"/>
                  </a:cubicBezTo>
                  <a:cubicBezTo>
                    <a:pt x="1165" y="142"/>
                    <a:pt x="1165" y="142"/>
                    <a:pt x="1165" y="142"/>
                  </a:cubicBezTo>
                  <a:cubicBezTo>
                    <a:pt x="1164" y="144"/>
                    <a:pt x="1163" y="146"/>
                    <a:pt x="1163" y="148"/>
                  </a:cubicBezTo>
                  <a:cubicBezTo>
                    <a:pt x="1163" y="156"/>
                    <a:pt x="1163" y="156"/>
                    <a:pt x="1163" y="156"/>
                  </a:cubicBezTo>
                  <a:cubicBezTo>
                    <a:pt x="1163" y="160"/>
                    <a:pt x="1167" y="164"/>
                    <a:pt x="1172" y="163"/>
                  </a:cubicBezTo>
                  <a:close/>
                  <a:moveTo>
                    <a:pt x="1339" y="734"/>
                  </a:moveTo>
                  <a:cubicBezTo>
                    <a:pt x="1354" y="737"/>
                    <a:pt x="1354" y="737"/>
                    <a:pt x="1354" y="737"/>
                  </a:cubicBezTo>
                  <a:cubicBezTo>
                    <a:pt x="1357" y="738"/>
                    <a:pt x="1361" y="736"/>
                    <a:pt x="1362" y="732"/>
                  </a:cubicBezTo>
                  <a:cubicBezTo>
                    <a:pt x="1362" y="729"/>
                    <a:pt x="1362" y="729"/>
                    <a:pt x="1362" y="729"/>
                  </a:cubicBezTo>
                  <a:cubicBezTo>
                    <a:pt x="1363" y="727"/>
                    <a:pt x="1362" y="724"/>
                    <a:pt x="1360" y="722"/>
                  </a:cubicBezTo>
                  <a:cubicBezTo>
                    <a:pt x="1356" y="719"/>
                    <a:pt x="1349" y="714"/>
                    <a:pt x="1347" y="714"/>
                  </a:cubicBezTo>
                  <a:cubicBezTo>
                    <a:pt x="1343" y="714"/>
                    <a:pt x="1342" y="718"/>
                    <a:pt x="1340" y="718"/>
                  </a:cubicBezTo>
                  <a:cubicBezTo>
                    <a:pt x="1338" y="718"/>
                    <a:pt x="1336" y="720"/>
                    <a:pt x="1334" y="723"/>
                  </a:cubicBezTo>
                  <a:cubicBezTo>
                    <a:pt x="1332" y="727"/>
                    <a:pt x="1334" y="733"/>
                    <a:pt x="1339" y="734"/>
                  </a:cubicBezTo>
                  <a:close/>
                  <a:moveTo>
                    <a:pt x="130" y="484"/>
                  </a:moveTo>
                  <a:cubicBezTo>
                    <a:pt x="131" y="485"/>
                    <a:pt x="131" y="492"/>
                    <a:pt x="131" y="498"/>
                  </a:cubicBezTo>
                  <a:cubicBezTo>
                    <a:pt x="130" y="504"/>
                    <a:pt x="135" y="508"/>
                    <a:pt x="140" y="508"/>
                  </a:cubicBezTo>
                  <a:cubicBezTo>
                    <a:pt x="141" y="508"/>
                    <a:pt x="141" y="508"/>
                    <a:pt x="141" y="508"/>
                  </a:cubicBezTo>
                  <a:cubicBezTo>
                    <a:pt x="145" y="508"/>
                    <a:pt x="149" y="505"/>
                    <a:pt x="150" y="502"/>
                  </a:cubicBezTo>
                  <a:cubicBezTo>
                    <a:pt x="159" y="473"/>
                    <a:pt x="159" y="473"/>
                    <a:pt x="159" y="473"/>
                  </a:cubicBezTo>
                  <a:cubicBezTo>
                    <a:pt x="160" y="470"/>
                    <a:pt x="159" y="467"/>
                    <a:pt x="157" y="465"/>
                  </a:cubicBezTo>
                  <a:cubicBezTo>
                    <a:pt x="152" y="459"/>
                    <a:pt x="142" y="448"/>
                    <a:pt x="136" y="449"/>
                  </a:cubicBezTo>
                  <a:cubicBezTo>
                    <a:pt x="128" y="450"/>
                    <a:pt x="127" y="458"/>
                    <a:pt x="123" y="463"/>
                  </a:cubicBezTo>
                  <a:cubicBezTo>
                    <a:pt x="119" y="467"/>
                    <a:pt x="128" y="483"/>
                    <a:pt x="130" y="484"/>
                  </a:cubicBezTo>
                  <a:close/>
                  <a:moveTo>
                    <a:pt x="346" y="642"/>
                  </a:moveTo>
                  <a:cubicBezTo>
                    <a:pt x="354" y="644"/>
                    <a:pt x="350" y="626"/>
                    <a:pt x="349" y="620"/>
                  </a:cubicBezTo>
                  <a:cubicBezTo>
                    <a:pt x="348" y="618"/>
                    <a:pt x="348" y="609"/>
                    <a:pt x="348" y="602"/>
                  </a:cubicBezTo>
                  <a:cubicBezTo>
                    <a:pt x="349" y="596"/>
                    <a:pt x="344" y="592"/>
                    <a:pt x="338" y="593"/>
                  </a:cubicBezTo>
                  <a:cubicBezTo>
                    <a:pt x="333" y="594"/>
                    <a:pt x="333" y="594"/>
                    <a:pt x="333" y="594"/>
                  </a:cubicBezTo>
                  <a:cubicBezTo>
                    <a:pt x="330" y="594"/>
                    <a:pt x="327" y="596"/>
                    <a:pt x="326" y="600"/>
                  </a:cubicBezTo>
                  <a:cubicBezTo>
                    <a:pt x="325" y="603"/>
                    <a:pt x="324" y="607"/>
                    <a:pt x="324" y="608"/>
                  </a:cubicBezTo>
                  <a:cubicBezTo>
                    <a:pt x="324" y="611"/>
                    <a:pt x="328" y="636"/>
                    <a:pt x="329" y="638"/>
                  </a:cubicBezTo>
                  <a:cubicBezTo>
                    <a:pt x="330" y="640"/>
                    <a:pt x="339" y="640"/>
                    <a:pt x="346" y="642"/>
                  </a:cubicBezTo>
                  <a:close/>
                  <a:moveTo>
                    <a:pt x="606" y="410"/>
                  </a:moveTo>
                  <a:cubicBezTo>
                    <a:pt x="607" y="410"/>
                    <a:pt x="607" y="418"/>
                    <a:pt x="607" y="424"/>
                  </a:cubicBezTo>
                  <a:cubicBezTo>
                    <a:pt x="607" y="429"/>
                    <a:pt x="611" y="434"/>
                    <a:pt x="616" y="434"/>
                  </a:cubicBezTo>
                  <a:cubicBezTo>
                    <a:pt x="618" y="434"/>
                    <a:pt x="618" y="434"/>
                    <a:pt x="618" y="434"/>
                  </a:cubicBezTo>
                  <a:cubicBezTo>
                    <a:pt x="622" y="434"/>
                    <a:pt x="625" y="431"/>
                    <a:pt x="626" y="427"/>
                  </a:cubicBezTo>
                  <a:cubicBezTo>
                    <a:pt x="635" y="399"/>
                    <a:pt x="635" y="399"/>
                    <a:pt x="635" y="399"/>
                  </a:cubicBezTo>
                  <a:cubicBezTo>
                    <a:pt x="636" y="396"/>
                    <a:pt x="636" y="393"/>
                    <a:pt x="634" y="390"/>
                  </a:cubicBezTo>
                  <a:cubicBezTo>
                    <a:pt x="628" y="384"/>
                    <a:pt x="618" y="373"/>
                    <a:pt x="612" y="374"/>
                  </a:cubicBezTo>
                  <a:cubicBezTo>
                    <a:pt x="604" y="376"/>
                    <a:pt x="603" y="384"/>
                    <a:pt x="599" y="388"/>
                  </a:cubicBezTo>
                  <a:cubicBezTo>
                    <a:pt x="595" y="393"/>
                    <a:pt x="604" y="408"/>
                    <a:pt x="606" y="410"/>
                  </a:cubicBezTo>
                  <a:close/>
                  <a:moveTo>
                    <a:pt x="3167" y="986"/>
                  </a:moveTo>
                  <a:cubicBezTo>
                    <a:pt x="3161" y="971"/>
                    <a:pt x="3161" y="971"/>
                    <a:pt x="3161" y="971"/>
                  </a:cubicBezTo>
                  <a:cubicBezTo>
                    <a:pt x="3161" y="970"/>
                    <a:pt x="3161" y="970"/>
                    <a:pt x="3160" y="969"/>
                  </a:cubicBezTo>
                  <a:cubicBezTo>
                    <a:pt x="3123" y="932"/>
                    <a:pt x="3123" y="932"/>
                    <a:pt x="3123" y="932"/>
                  </a:cubicBezTo>
                  <a:cubicBezTo>
                    <a:pt x="3122" y="931"/>
                    <a:pt x="3122" y="930"/>
                    <a:pt x="3122" y="929"/>
                  </a:cubicBezTo>
                  <a:cubicBezTo>
                    <a:pt x="3122" y="912"/>
                    <a:pt x="3122" y="912"/>
                    <a:pt x="3122" y="912"/>
                  </a:cubicBezTo>
                  <a:cubicBezTo>
                    <a:pt x="3122" y="912"/>
                    <a:pt x="3122" y="912"/>
                    <a:pt x="3121" y="911"/>
                  </a:cubicBezTo>
                  <a:cubicBezTo>
                    <a:pt x="3117" y="890"/>
                    <a:pt x="3117" y="890"/>
                    <a:pt x="3117" y="890"/>
                  </a:cubicBezTo>
                  <a:cubicBezTo>
                    <a:pt x="3116" y="888"/>
                    <a:pt x="3114" y="886"/>
                    <a:pt x="3111" y="886"/>
                  </a:cubicBezTo>
                  <a:cubicBezTo>
                    <a:pt x="3039" y="899"/>
                    <a:pt x="3039" y="899"/>
                    <a:pt x="3039" y="899"/>
                  </a:cubicBezTo>
                  <a:cubicBezTo>
                    <a:pt x="3038" y="900"/>
                    <a:pt x="3036" y="899"/>
                    <a:pt x="3035" y="898"/>
                  </a:cubicBezTo>
                  <a:cubicBezTo>
                    <a:pt x="3027" y="890"/>
                    <a:pt x="2999" y="860"/>
                    <a:pt x="2997" y="858"/>
                  </a:cubicBezTo>
                  <a:cubicBezTo>
                    <a:pt x="2996" y="856"/>
                    <a:pt x="3041" y="806"/>
                    <a:pt x="3048" y="798"/>
                  </a:cubicBezTo>
                  <a:cubicBezTo>
                    <a:pt x="3049" y="798"/>
                    <a:pt x="3049" y="797"/>
                    <a:pt x="3049" y="796"/>
                  </a:cubicBezTo>
                  <a:cubicBezTo>
                    <a:pt x="3061" y="738"/>
                    <a:pt x="3061" y="738"/>
                    <a:pt x="3061" y="738"/>
                  </a:cubicBezTo>
                  <a:cubicBezTo>
                    <a:pt x="3061" y="737"/>
                    <a:pt x="3061" y="735"/>
                    <a:pt x="3059" y="734"/>
                  </a:cubicBezTo>
                  <a:cubicBezTo>
                    <a:pt x="3047" y="720"/>
                    <a:pt x="3047" y="720"/>
                    <a:pt x="3047" y="720"/>
                  </a:cubicBezTo>
                  <a:cubicBezTo>
                    <a:pt x="3046" y="719"/>
                    <a:pt x="3046" y="718"/>
                    <a:pt x="3046" y="717"/>
                  </a:cubicBezTo>
                  <a:cubicBezTo>
                    <a:pt x="3044" y="678"/>
                    <a:pt x="3044" y="678"/>
                    <a:pt x="3044" y="678"/>
                  </a:cubicBezTo>
                  <a:cubicBezTo>
                    <a:pt x="3038" y="599"/>
                    <a:pt x="3038" y="599"/>
                    <a:pt x="3038" y="599"/>
                  </a:cubicBezTo>
                  <a:cubicBezTo>
                    <a:pt x="3038" y="598"/>
                    <a:pt x="3038" y="598"/>
                    <a:pt x="3038" y="597"/>
                  </a:cubicBezTo>
                  <a:cubicBezTo>
                    <a:pt x="3055" y="543"/>
                    <a:pt x="3055" y="543"/>
                    <a:pt x="3055" y="543"/>
                  </a:cubicBezTo>
                  <a:cubicBezTo>
                    <a:pt x="3057" y="539"/>
                    <a:pt x="3053" y="536"/>
                    <a:pt x="3050" y="537"/>
                  </a:cubicBezTo>
                  <a:cubicBezTo>
                    <a:pt x="2997" y="547"/>
                    <a:pt x="2997" y="547"/>
                    <a:pt x="2997" y="547"/>
                  </a:cubicBezTo>
                  <a:cubicBezTo>
                    <a:pt x="2959" y="569"/>
                    <a:pt x="2959" y="569"/>
                    <a:pt x="2959" y="569"/>
                  </a:cubicBezTo>
                  <a:cubicBezTo>
                    <a:pt x="2957" y="570"/>
                    <a:pt x="2955" y="572"/>
                    <a:pt x="2954" y="573"/>
                  </a:cubicBezTo>
                  <a:cubicBezTo>
                    <a:pt x="2927" y="599"/>
                    <a:pt x="2927" y="599"/>
                    <a:pt x="2927" y="599"/>
                  </a:cubicBezTo>
                  <a:cubicBezTo>
                    <a:pt x="2909" y="616"/>
                    <a:pt x="2909" y="616"/>
                    <a:pt x="2909" y="616"/>
                  </a:cubicBezTo>
                  <a:cubicBezTo>
                    <a:pt x="2905" y="620"/>
                    <a:pt x="2900" y="622"/>
                    <a:pt x="2894" y="623"/>
                  </a:cubicBezTo>
                  <a:cubicBezTo>
                    <a:pt x="2832" y="633"/>
                    <a:pt x="2832" y="633"/>
                    <a:pt x="2832" y="633"/>
                  </a:cubicBezTo>
                  <a:cubicBezTo>
                    <a:pt x="2829" y="633"/>
                    <a:pt x="2826" y="634"/>
                    <a:pt x="2823" y="636"/>
                  </a:cubicBezTo>
                  <a:cubicBezTo>
                    <a:pt x="2818" y="638"/>
                    <a:pt x="2818" y="638"/>
                    <a:pt x="2818" y="638"/>
                  </a:cubicBezTo>
                  <a:cubicBezTo>
                    <a:pt x="2813" y="641"/>
                    <a:pt x="2807" y="642"/>
                    <a:pt x="2802" y="642"/>
                  </a:cubicBezTo>
                  <a:cubicBezTo>
                    <a:pt x="2682" y="629"/>
                    <a:pt x="2682" y="629"/>
                    <a:pt x="2682" y="629"/>
                  </a:cubicBezTo>
                  <a:cubicBezTo>
                    <a:pt x="2679" y="628"/>
                    <a:pt x="2676" y="628"/>
                    <a:pt x="2674" y="626"/>
                  </a:cubicBezTo>
                  <a:cubicBezTo>
                    <a:pt x="2670" y="625"/>
                    <a:pt x="2670" y="625"/>
                    <a:pt x="2670" y="625"/>
                  </a:cubicBezTo>
                  <a:cubicBezTo>
                    <a:pt x="2641" y="612"/>
                    <a:pt x="2615" y="592"/>
                    <a:pt x="2595" y="567"/>
                  </a:cubicBezTo>
                  <a:cubicBezTo>
                    <a:pt x="2595" y="567"/>
                    <a:pt x="2595" y="567"/>
                    <a:pt x="2595" y="567"/>
                  </a:cubicBezTo>
                  <a:cubicBezTo>
                    <a:pt x="2592" y="563"/>
                    <a:pt x="2590" y="559"/>
                    <a:pt x="2589" y="554"/>
                  </a:cubicBezTo>
                  <a:cubicBezTo>
                    <a:pt x="2564" y="403"/>
                    <a:pt x="2564" y="403"/>
                    <a:pt x="2564" y="403"/>
                  </a:cubicBezTo>
                  <a:cubicBezTo>
                    <a:pt x="2563" y="399"/>
                    <a:pt x="2562" y="396"/>
                    <a:pt x="2559" y="392"/>
                  </a:cubicBezTo>
                  <a:cubicBezTo>
                    <a:pt x="2502" y="305"/>
                    <a:pt x="2502" y="305"/>
                    <a:pt x="2502" y="305"/>
                  </a:cubicBezTo>
                  <a:cubicBezTo>
                    <a:pt x="2500" y="302"/>
                    <a:pt x="2497" y="299"/>
                    <a:pt x="2494" y="297"/>
                  </a:cubicBezTo>
                  <a:cubicBezTo>
                    <a:pt x="2442" y="264"/>
                    <a:pt x="2442" y="264"/>
                    <a:pt x="2442" y="264"/>
                  </a:cubicBezTo>
                  <a:cubicBezTo>
                    <a:pt x="2375" y="305"/>
                    <a:pt x="2375" y="305"/>
                    <a:pt x="2375" y="305"/>
                  </a:cubicBezTo>
                  <a:cubicBezTo>
                    <a:pt x="2374" y="306"/>
                    <a:pt x="2373" y="308"/>
                    <a:pt x="2373" y="309"/>
                  </a:cubicBezTo>
                  <a:cubicBezTo>
                    <a:pt x="2372" y="314"/>
                    <a:pt x="2372" y="314"/>
                    <a:pt x="2372" y="314"/>
                  </a:cubicBezTo>
                  <a:cubicBezTo>
                    <a:pt x="2372" y="316"/>
                    <a:pt x="2373" y="318"/>
                    <a:pt x="2375" y="319"/>
                  </a:cubicBezTo>
                  <a:cubicBezTo>
                    <a:pt x="2382" y="323"/>
                    <a:pt x="2382" y="323"/>
                    <a:pt x="2382" y="323"/>
                  </a:cubicBezTo>
                  <a:cubicBezTo>
                    <a:pt x="2383" y="324"/>
                    <a:pt x="2384" y="325"/>
                    <a:pt x="2384" y="327"/>
                  </a:cubicBezTo>
                  <a:cubicBezTo>
                    <a:pt x="2384" y="348"/>
                    <a:pt x="2384" y="348"/>
                    <a:pt x="2384" y="348"/>
                  </a:cubicBezTo>
                  <a:cubicBezTo>
                    <a:pt x="2384" y="349"/>
                    <a:pt x="2384" y="351"/>
                    <a:pt x="2382" y="352"/>
                  </a:cubicBezTo>
                  <a:cubicBezTo>
                    <a:pt x="2363" y="366"/>
                    <a:pt x="2363" y="366"/>
                    <a:pt x="2363" y="366"/>
                  </a:cubicBezTo>
                  <a:cubicBezTo>
                    <a:pt x="2362" y="367"/>
                    <a:pt x="2361" y="368"/>
                    <a:pt x="2361" y="369"/>
                  </a:cubicBezTo>
                  <a:cubicBezTo>
                    <a:pt x="2358" y="379"/>
                    <a:pt x="2358" y="379"/>
                    <a:pt x="2358" y="379"/>
                  </a:cubicBezTo>
                  <a:cubicBezTo>
                    <a:pt x="2358" y="381"/>
                    <a:pt x="2356" y="383"/>
                    <a:pt x="2354" y="383"/>
                  </a:cubicBezTo>
                  <a:cubicBezTo>
                    <a:pt x="2347" y="383"/>
                    <a:pt x="2347" y="383"/>
                    <a:pt x="2347" y="383"/>
                  </a:cubicBezTo>
                  <a:cubicBezTo>
                    <a:pt x="2344" y="384"/>
                    <a:pt x="2341" y="381"/>
                    <a:pt x="2341" y="379"/>
                  </a:cubicBezTo>
                  <a:cubicBezTo>
                    <a:pt x="2341" y="359"/>
                    <a:pt x="2341" y="359"/>
                    <a:pt x="2341" y="359"/>
                  </a:cubicBezTo>
                  <a:cubicBezTo>
                    <a:pt x="2341" y="357"/>
                    <a:pt x="2339" y="355"/>
                    <a:pt x="2337" y="354"/>
                  </a:cubicBezTo>
                  <a:cubicBezTo>
                    <a:pt x="2326" y="351"/>
                    <a:pt x="2326" y="351"/>
                    <a:pt x="2326" y="351"/>
                  </a:cubicBezTo>
                  <a:cubicBezTo>
                    <a:pt x="2325" y="351"/>
                    <a:pt x="2324" y="351"/>
                    <a:pt x="2323" y="351"/>
                  </a:cubicBezTo>
                  <a:cubicBezTo>
                    <a:pt x="2269" y="374"/>
                    <a:pt x="2269" y="374"/>
                    <a:pt x="2269" y="374"/>
                  </a:cubicBezTo>
                  <a:cubicBezTo>
                    <a:pt x="2268" y="375"/>
                    <a:pt x="2268" y="375"/>
                    <a:pt x="2267" y="376"/>
                  </a:cubicBezTo>
                  <a:cubicBezTo>
                    <a:pt x="2266" y="377"/>
                    <a:pt x="2266" y="377"/>
                    <a:pt x="2266" y="377"/>
                  </a:cubicBezTo>
                  <a:cubicBezTo>
                    <a:pt x="2263" y="380"/>
                    <a:pt x="2266" y="385"/>
                    <a:pt x="2270" y="385"/>
                  </a:cubicBezTo>
                  <a:cubicBezTo>
                    <a:pt x="2271" y="385"/>
                    <a:pt x="2271" y="385"/>
                    <a:pt x="2271" y="385"/>
                  </a:cubicBezTo>
                  <a:cubicBezTo>
                    <a:pt x="2276" y="385"/>
                    <a:pt x="2278" y="392"/>
                    <a:pt x="2274" y="394"/>
                  </a:cubicBezTo>
                  <a:cubicBezTo>
                    <a:pt x="2274" y="394"/>
                    <a:pt x="2274" y="394"/>
                    <a:pt x="2274" y="394"/>
                  </a:cubicBezTo>
                  <a:cubicBezTo>
                    <a:pt x="2273" y="395"/>
                    <a:pt x="2272" y="396"/>
                    <a:pt x="2271" y="397"/>
                  </a:cubicBezTo>
                  <a:cubicBezTo>
                    <a:pt x="2259" y="440"/>
                    <a:pt x="2259" y="440"/>
                    <a:pt x="2259" y="440"/>
                  </a:cubicBezTo>
                  <a:cubicBezTo>
                    <a:pt x="2258" y="442"/>
                    <a:pt x="2258" y="444"/>
                    <a:pt x="2259" y="445"/>
                  </a:cubicBezTo>
                  <a:cubicBezTo>
                    <a:pt x="2266" y="453"/>
                    <a:pt x="2266" y="453"/>
                    <a:pt x="2266" y="453"/>
                  </a:cubicBezTo>
                  <a:cubicBezTo>
                    <a:pt x="2269" y="456"/>
                    <a:pt x="2268" y="460"/>
                    <a:pt x="2265" y="461"/>
                  </a:cubicBezTo>
                  <a:cubicBezTo>
                    <a:pt x="2249" y="468"/>
                    <a:pt x="2249" y="468"/>
                    <a:pt x="2249" y="468"/>
                  </a:cubicBezTo>
                  <a:cubicBezTo>
                    <a:pt x="2248" y="469"/>
                    <a:pt x="2247" y="470"/>
                    <a:pt x="2246" y="471"/>
                  </a:cubicBezTo>
                  <a:cubicBezTo>
                    <a:pt x="2243" y="481"/>
                    <a:pt x="2243" y="481"/>
                    <a:pt x="2243" y="481"/>
                  </a:cubicBezTo>
                  <a:cubicBezTo>
                    <a:pt x="2243" y="483"/>
                    <a:pt x="2242" y="484"/>
                    <a:pt x="2240" y="484"/>
                  </a:cubicBezTo>
                  <a:cubicBezTo>
                    <a:pt x="2230" y="489"/>
                    <a:pt x="2230" y="489"/>
                    <a:pt x="2230" y="489"/>
                  </a:cubicBezTo>
                  <a:cubicBezTo>
                    <a:pt x="2229" y="490"/>
                    <a:pt x="2228" y="491"/>
                    <a:pt x="2227" y="492"/>
                  </a:cubicBezTo>
                  <a:cubicBezTo>
                    <a:pt x="2220" y="513"/>
                    <a:pt x="2220" y="513"/>
                    <a:pt x="2220" y="513"/>
                  </a:cubicBezTo>
                  <a:cubicBezTo>
                    <a:pt x="2220" y="514"/>
                    <a:pt x="2220" y="514"/>
                    <a:pt x="2220" y="514"/>
                  </a:cubicBezTo>
                  <a:cubicBezTo>
                    <a:pt x="2211" y="531"/>
                    <a:pt x="2211" y="531"/>
                    <a:pt x="2211" y="531"/>
                  </a:cubicBezTo>
                  <a:cubicBezTo>
                    <a:pt x="2211" y="532"/>
                    <a:pt x="2211" y="532"/>
                    <a:pt x="2211" y="532"/>
                  </a:cubicBezTo>
                  <a:cubicBezTo>
                    <a:pt x="2205" y="557"/>
                    <a:pt x="2205" y="557"/>
                    <a:pt x="2205" y="557"/>
                  </a:cubicBezTo>
                  <a:cubicBezTo>
                    <a:pt x="2205" y="559"/>
                    <a:pt x="2203" y="561"/>
                    <a:pt x="2200" y="561"/>
                  </a:cubicBezTo>
                  <a:cubicBezTo>
                    <a:pt x="2184" y="561"/>
                    <a:pt x="2184" y="561"/>
                    <a:pt x="2184" y="561"/>
                  </a:cubicBezTo>
                  <a:cubicBezTo>
                    <a:pt x="2180" y="561"/>
                    <a:pt x="2178" y="564"/>
                    <a:pt x="2179" y="568"/>
                  </a:cubicBezTo>
                  <a:cubicBezTo>
                    <a:pt x="2187" y="584"/>
                    <a:pt x="2187" y="584"/>
                    <a:pt x="2187" y="584"/>
                  </a:cubicBezTo>
                  <a:cubicBezTo>
                    <a:pt x="2187" y="585"/>
                    <a:pt x="2188" y="586"/>
                    <a:pt x="2187" y="587"/>
                  </a:cubicBezTo>
                  <a:cubicBezTo>
                    <a:pt x="2185" y="606"/>
                    <a:pt x="2185" y="606"/>
                    <a:pt x="2185" y="606"/>
                  </a:cubicBezTo>
                  <a:cubicBezTo>
                    <a:pt x="2185" y="607"/>
                    <a:pt x="2184" y="608"/>
                    <a:pt x="2183" y="609"/>
                  </a:cubicBezTo>
                  <a:cubicBezTo>
                    <a:pt x="2160" y="634"/>
                    <a:pt x="2160" y="634"/>
                    <a:pt x="2160" y="634"/>
                  </a:cubicBezTo>
                  <a:cubicBezTo>
                    <a:pt x="2160" y="634"/>
                    <a:pt x="2159" y="635"/>
                    <a:pt x="2158" y="635"/>
                  </a:cubicBezTo>
                  <a:cubicBezTo>
                    <a:pt x="2129" y="648"/>
                    <a:pt x="2129" y="648"/>
                    <a:pt x="2129" y="648"/>
                  </a:cubicBezTo>
                  <a:cubicBezTo>
                    <a:pt x="2128" y="649"/>
                    <a:pt x="2126" y="649"/>
                    <a:pt x="2124" y="648"/>
                  </a:cubicBezTo>
                  <a:cubicBezTo>
                    <a:pt x="2114" y="641"/>
                    <a:pt x="2077" y="613"/>
                    <a:pt x="2074" y="611"/>
                  </a:cubicBezTo>
                  <a:cubicBezTo>
                    <a:pt x="2072" y="609"/>
                    <a:pt x="2066" y="573"/>
                    <a:pt x="2065" y="568"/>
                  </a:cubicBezTo>
                  <a:cubicBezTo>
                    <a:pt x="2065" y="567"/>
                    <a:pt x="2065" y="567"/>
                    <a:pt x="2065" y="567"/>
                  </a:cubicBezTo>
                  <a:cubicBezTo>
                    <a:pt x="2066" y="549"/>
                    <a:pt x="2066" y="549"/>
                    <a:pt x="2066" y="549"/>
                  </a:cubicBezTo>
                  <a:cubicBezTo>
                    <a:pt x="2066" y="545"/>
                    <a:pt x="2062" y="542"/>
                    <a:pt x="2059" y="544"/>
                  </a:cubicBezTo>
                  <a:cubicBezTo>
                    <a:pt x="2054" y="547"/>
                    <a:pt x="2054" y="547"/>
                    <a:pt x="2054" y="547"/>
                  </a:cubicBezTo>
                  <a:cubicBezTo>
                    <a:pt x="2054" y="547"/>
                    <a:pt x="2053" y="548"/>
                    <a:pt x="2053" y="548"/>
                  </a:cubicBezTo>
                  <a:cubicBezTo>
                    <a:pt x="2044" y="562"/>
                    <a:pt x="2044" y="562"/>
                    <a:pt x="2044" y="562"/>
                  </a:cubicBezTo>
                  <a:cubicBezTo>
                    <a:pt x="2044" y="562"/>
                    <a:pt x="2044" y="563"/>
                    <a:pt x="2043" y="563"/>
                  </a:cubicBezTo>
                  <a:cubicBezTo>
                    <a:pt x="2035" y="594"/>
                    <a:pt x="2035" y="594"/>
                    <a:pt x="2035" y="594"/>
                  </a:cubicBezTo>
                  <a:cubicBezTo>
                    <a:pt x="2034" y="596"/>
                    <a:pt x="2033" y="597"/>
                    <a:pt x="2032" y="598"/>
                  </a:cubicBezTo>
                  <a:cubicBezTo>
                    <a:pt x="2001" y="610"/>
                    <a:pt x="2001" y="610"/>
                    <a:pt x="2001" y="610"/>
                  </a:cubicBezTo>
                  <a:cubicBezTo>
                    <a:pt x="1998" y="611"/>
                    <a:pt x="1997" y="616"/>
                    <a:pt x="1999" y="618"/>
                  </a:cubicBezTo>
                  <a:cubicBezTo>
                    <a:pt x="2005" y="624"/>
                    <a:pt x="2005" y="624"/>
                    <a:pt x="2005" y="624"/>
                  </a:cubicBezTo>
                  <a:cubicBezTo>
                    <a:pt x="2006" y="625"/>
                    <a:pt x="2008" y="626"/>
                    <a:pt x="2010" y="626"/>
                  </a:cubicBezTo>
                  <a:cubicBezTo>
                    <a:pt x="2029" y="621"/>
                    <a:pt x="2029" y="621"/>
                    <a:pt x="2029" y="621"/>
                  </a:cubicBezTo>
                  <a:cubicBezTo>
                    <a:pt x="2030" y="620"/>
                    <a:pt x="2032" y="621"/>
                    <a:pt x="2033" y="622"/>
                  </a:cubicBezTo>
                  <a:cubicBezTo>
                    <a:pt x="2052" y="638"/>
                    <a:pt x="2052" y="638"/>
                    <a:pt x="2052" y="638"/>
                  </a:cubicBezTo>
                  <a:cubicBezTo>
                    <a:pt x="2052" y="638"/>
                    <a:pt x="2053" y="639"/>
                    <a:pt x="2053" y="639"/>
                  </a:cubicBezTo>
                  <a:cubicBezTo>
                    <a:pt x="2084" y="651"/>
                    <a:pt x="2084" y="651"/>
                    <a:pt x="2084" y="651"/>
                  </a:cubicBezTo>
                  <a:cubicBezTo>
                    <a:pt x="2084" y="651"/>
                    <a:pt x="2084" y="651"/>
                    <a:pt x="2084" y="652"/>
                  </a:cubicBezTo>
                  <a:cubicBezTo>
                    <a:pt x="2117" y="668"/>
                    <a:pt x="2117" y="668"/>
                    <a:pt x="2117" y="668"/>
                  </a:cubicBezTo>
                  <a:cubicBezTo>
                    <a:pt x="2117" y="668"/>
                    <a:pt x="2118" y="668"/>
                    <a:pt x="2118" y="668"/>
                  </a:cubicBezTo>
                  <a:cubicBezTo>
                    <a:pt x="2132" y="678"/>
                    <a:pt x="2132" y="678"/>
                    <a:pt x="2132" y="678"/>
                  </a:cubicBezTo>
                  <a:cubicBezTo>
                    <a:pt x="2134" y="680"/>
                    <a:pt x="2134" y="684"/>
                    <a:pt x="2132" y="686"/>
                  </a:cubicBezTo>
                  <a:cubicBezTo>
                    <a:pt x="2120" y="698"/>
                    <a:pt x="2120" y="698"/>
                    <a:pt x="2120" y="698"/>
                  </a:cubicBezTo>
                  <a:cubicBezTo>
                    <a:pt x="2119" y="699"/>
                    <a:pt x="2119" y="701"/>
                    <a:pt x="2119" y="703"/>
                  </a:cubicBezTo>
                  <a:cubicBezTo>
                    <a:pt x="2124" y="714"/>
                    <a:pt x="2124" y="714"/>
                    <a:pt x="2124" y="714"/>
                  </a:cubicBezTo>
                  <a:cubicBezTo>
                    <a:pt x="2125" y="717"/>
                    <a:pt x="2123" y="721"/>
                    <a:pt x="2119" y="721"/>
                  </a:cubicBezTo>
                  <a:cubicBezTo>
                    <a:pt x="2108" y="722"/>
                    <a:pt x="2108" y="722"/>
                    <a:pt x="2108" y="722"/>
                  </a:cubicBezTo>
                  <a:cubicBezTo>
                    <a:pt x="2107" y="722"/>
                    <a:pt x="2106" y="723"/>
                    <a:pt x="2105" y="723"/>
                  </a:cubicBezTo>
                  <a:cubicBezTo>
                    <a:pt x="2083" y="744"/>
                    <a:pt x="2083" y="744"/>
                    <a:pt x="2083" y="744"/>
                  </a:cubicBezTo>
                  <a:cubicBezTo>
                    <a:pt x="2082" y="745"/>
                    <a:pt x="2081" y="745"/>
                    <a:pt x="2080" y="745"/>
                  </a:cubicBezTo>
                  <a:cubicBezTo>
                    <a:pt x="2010" y="752"/>
                    <a:pt x="2010" y="752"/>
                    <a:pt x="2010" y="752"/>
                  </a:cubicBezTo>
                  <a:cubicBezTo>
                    <a:pt x="2009" y="752"/>
                    <a:pt x="2008" y="752"/>
                    <a:pt x="2007" y="753"/>
                  </a:cubicBezTo>
                  <a:cubicBezTo>
                    <a:pt x="1990" y="767"/>
                    <a:pt x="1990" y="767"/>
                    <a:pt x="1990" y="767"/>
                  </a:cubicBezTo>
                  <a:cubicBezTo>
                    <a:pt x="1989" y="768"/>
                    <a:pt x="1988" y="768"/>
                    <a:pt x="1986" y="768"/>
                  </a:cubicBezTo>
                  <a:cubicBezTo>
                    <a:pt x="1935" y="765"/>
                    <a:pt x="1935" y="765"/>
                    <a:pt x="1935" y="765"/>
                  </a:cubicBezTo>
                  <a:cubicBezTo>
                    <a:pt x="1934" y="765"/>
                    <a:pt x="1933" y="764"/>
                    <a:pt x="1932" y="763"/>
                  </a:cubicBezTo>
                  <a:cubicBezTo>
                    <a:pt x="1890" y="722"/>
                    <a:pt x="1890" y="722"/>
                    <a:pt x="1890" y="722"/>
                  </a:cubicBezTo>
                  <a:cubicBezTo>
                    <a:pt x="1889" y="722"/>
                    <a:pt x="1889" y="721"/>
                    <a:pt x="1889" y="721"/>
                  </a:cubicBezTo>
                  <a:cubicBezTo>
                    <a:pt x="1880" y="705"/>
                    <a:pt x="1880" y="705"/>
                    <a:pt x="1880" y="705"/>
                  </a:cubicBezTo>
                  <a:cubicBezTo>
                    <a:pt x="1879" y="703"/>
                    <a:pt x="1875" y="702"/>
                    <a:pt x="1873" y="704"/>
                  </a:cubicBezTo>
                  <a:cubicBezTo>
                    <a:pt x="1856" y="717"/>
                    <a:pt x="1856" y="717"/>
                    <a:pt x="1856" y="717"/>
                  </a:cubicBezTo>
                  <a:cubicBezTo>
                    <a:pt x="1854" y="719"/>
                    <a:pt x="1854" y="723"/>
                    <a:pt x="1857" y="725"/>
                  </a:cubicBezTo>
                  <a:cubicBezTo>
                    <a:pt x="1867" y="731"/>
                    <a:pt x="1867" y="731"/>
                    <a:pt x="1867" y="731"/>
                  </a:cubicBezTo>
                  <a:cubicBezTo>
                    <a:pt x="1868" y="732"/>
                    <a:pt x="1868" y="732"/>
                    <a:pt x="1869" y="733"/>
                  </a:cubicBezTo>
                  <a:cubicBezTo>
                    <a:pt x="1876" y="745"/>
                    <a:pt x="1876" y="745"/>
                    <a:pt x="1876" y="745"/>
                  </a:cubicBezTo>
                  <a:cubicBezTo>
                    <a:pt x="1885" y="761"/>
                    <a:pt x="1885" y="761"/>
                    <a:pt x="1885" y="761"/>
                  </a:cubicBezTo>
                  <a:cubicBezTo>
                    <a:pt x="1886" y="762"/>
                    <a:pt x="1886" y="764"/>
                    <a:pt x="1885" y="766"/>
                  </a:cubicBezTo>
                  <a:cubicBezTo>
                    <a:pt x="1880" y="776"/>
                    <a:pt x="1880" y="776"/>
                    <a:pt x="1880" y="776"/>
                  </a:cubicBezTo>
                  <a:cubicBezTo>
                    <a:pt x="1879" y="778"/>
                    <a:pt x="1877" y="779"/>
                    <a:pt x="1876" y="779"/>
                  </a:cubicBezTo>
                  <a:cubicBezTo>
                    <a:pt x="1859" y="781"/>
                    <a:pt x="1859" y="781"/>
                    <a:pt x="1859" y="781"/>
                  </a:cubicBezTo>
                  <a:cubicBezTo>
                    <a:pt x="1859" y="781"/>
                    <a:pt x="1858" y="781"/>
                    <a:pt x="1857" y="781"/>
                  </a:cubicBezTo>
                  <a:cubicBezTo>
                    <a:pt x="1824" y="799"/>
                    <a:pt x="1824" y="799"/>
                    <a:pt x="1824" y="799"/>
                  </a:cubicBezTo>
                  <a:cubicBezTo>
                    <a:pt x="1824" y="799"/>
                    <a:pt x="1824" y="799"/>
                    <a:pt x="1823" y="799"/>
                  </a:cubicBezTo>
                  <a:cubicBezTo>
                    <a:pt x="1791" y="814"/>
                    <a:pt x="1791" y="814"/>
                    <a:pt x="1791" y="814"/>
                  </a:cubicBezTo>
                  <a:cubicBezTo>
                    <a:pt x="1791" y="815"/>
                    <a:pt x="1791" y="815"/>
                    <a:pt x="1790" y="815"/>
                  </a:cubicBezTo>
                  <a:cubicBezTo>
                    <a:pt x="1745" y="821"/>
                    <a:pt x="1745" y="821"/>
                    <a:pt x="1745" y="821"/>
                  </a:cubicBezTo>
                  <a:cubicBezTo>
                    <a:pt x="1744" y="821"/>
                    <a:pt x="1743" y="822"/>
                    <a:pt x="1742" y="822"/>
                  </a:cubicBezTo>
                  <a:cubicBezTo>
                    <a:pt x="1732" y="831"/>
                    <a:pt x="1732" y="831"/>
                    <a:pt x="1732" y="831"/>
                  </a:cubicBezTo>
                  <a:cubicBezTo>
                    <a:pt x="1731" y="832"/>
                    <a:pt x="1730" y="832"/>
                    <a:pt x="1728" y="832"/>
                  </a:cubicBezTo>
                  <a:cubicBezTo>
                    <a:pt x="1709" y="829"/>
                    <a:pt x="1709" y="829"/>
                    <a:pt x="1709" y="829"/>
                  </a:cubicBezTo>
                  <a:cubicBezTo>
                    <a:pt x="1708" y="829"/>
                    <a:pt x="1706" y="830"/>
                    <a:pt x="1705" y="831"/>
                  </a:cubicBezTo>
                  <a:cubicBezTo>
                    <a:pt x="1700" y="836"/>
                    <a:pt x="1700" y="836"/>
                    <a:pt x="1700" y="836"/>
                  </a:cubicBezTo>
                  <a:cubicBezTo>
                    <a:pt x="1699" y="837"/>
                    <a:pt x="1698" y="838"/>
                    <a:pt x="1696" y="838"/>
                  </a:cubicBezTo>
                  <a:cubicBezTo>
                    <a:pt x="1642" y="835"/>
                    <a:pt x="1642" y="835"/>
                    <a:pt x="1642" y="835"/>
                  </a:cubicBezTo>
                  <a:cubicBezTo>
                    <a:pt x="1642" y="835"/>
                    <a:pt x="1641" y="835"/>
                    <a:pt x="1641" y="836"/>
                  </a:cubicBezTo>
                  <a:cubicBezTo>
                    <a:pt x="1614" y="844"/>
                    <a:pt x="1614" y="844"/>
                    <a:pt x="1614" y="844"/>
                  </a:cubicBezTo>
                  <a:cubicBezTo>
                    <a:pt x="1613" y="844"/>
                    <a:pt x="1612" y="844"/>
                    <a:pt x="1611" y="844"/>
                  </a:cubicBezTo>
                  <a:cubicBezTo>
                    <a:pt x="1562" y="827"/>
                    <a:pt x="1562" y="827"/>
                    <a:pt x="1562" y="827"/>
                  </a:cubicBezTo>
                  <a:cubicBezTo>
                    <a:pt x="1561" y="827"/>
                    <a:pt x="1561" y="827"/>
                    <a:pt x="1560" y="827"/>
                  </a:cubicBezTo>
                  <a:cubicBezTo>
                    <a:pt x="1416" y="829"/>
                    <a:pt x="1416" y="829"/>
                    <a:pt x="1416" y="829"/>
                  </a:cubicBezTo>
                  <a:cubicBezTo>
                    <a:pt x="1414" y="829"/>
                    <a:pt x="1413" y="828"/>
                    <a:pt x="1412" y="827"/>
                  </a:cubicBezTo>
                  <a:cubicBezTo>
                    <a:pt x="1388" y="798"/>
                    <a:pt x="1388" y="798"/>
                    <a:pt x="1388" y="798"/>
                  </a:cubicBezTo>
                  <a:cubicBezTo>
                    <a:pt x="1387" y="797"/>
                    <a:pt x="1385" y="796"/>
                    <a:pt x="1384" y="796"/>
                  </a:cubicBezTo>
                  <a:cubicBezTo>
                    <a:pt x="1359" y="798"/>
                    <a:pt x="1359" y="798"/>
                    <a:pt x="1359" y="798"/>
                  </a:cubicBezTo>
                  <a:cubicBezTo>
                    <a:pt x="1358" y="798"/>
                    <a:pt x="1358" y="798"/>
                    <a:pt x="1357" y="799"/>
                  </a:cubicBezTo>
                  <a:cubicBezTo>
                    <a:pt x="1339" y="812"/>
                    <a:pt x="1339" y="812"/>
                    <a:pt x="1339" y="812"/>
                  </a:cubicBezTo>
                  <a:cubicBezTo>
                    <a:pt x="1337" y="813"/>
                    <a:pt x="1334" y="813"/>
                    <a:pt x="1332" y="812"/>
                  </a:cubicBezTo>
                  <a:cubicBezTo>
                    <a:pt x="1312" y="795"/>
                    <a:pt x="1312" y="795"/>
                    <a:pt x="1312" y="795"/>
                  </a:cubicBezTo>
                  <a:cubicBezTo>
                    <a:pt x="1310" y="793"/>
                    <a:pt x="1306" y="793"/>
                    <a:pt x="1305" y="796"/>
                  </a:cubicBezTo>
                  <a:cubicBezTo>
                    <a:pt x="1302" y="800"/>
                    <a:pt x="1302" y="800"/>
                    <a:pt x="1302" y="800"/>
                  </a:cubicBezTo>
                  <a:cubicBezTo>
                    <a:pt x="1301" y="801"/>
                    <a:pt x="1300" y="802"/>
                    <a:pt x="1298" y="802"/>
                  </a:cubicBezTo>
                  <a:cubicBezTo>
                    <a:pt x="1257" y="803"/>
                    <a:pt x="1257" y="803"/>
                    <a:pt x="1257" y="803"/>
                  </a:cubicBezTo>
                  <a:cubicBezTo>
                    <a:pt x="1256" y="803"/>
                    <a:pt x="1255" y="803"/>
                    <a:pt x="1255" y="803"/>
                  </a:cubicBezTo>
                  <a:cubicBezTo>
                    <a:pt x="1208" y="788"/>
                    <a:pt x="1208" y="788"/>
                    <a:pt x="1208" y="788"/>
                  </a:cubicBezTo>
                  <a:cubicBezTo>
                    <a:pt x="1207" y="787"/>
                    <a:pt x="1206" y="787"/>
                    <a:pt x="1206" y="786"/>
                  </a:cubicBezTo>
                  <a:cubicBezTo>
                    <a:pt x="1183" y="754"/>
                    <a:pt x="1183" y="754"/>
                    <a:pt x="1183" y="754"/>
                  </a:cubicBezTo>
                  <a:cubicBezTo>
                    <a:pt x="1183" y="754"/>
                    <a:pt x="1183" y="754"/>
                    <a:pt x="1182" y="753"/>
                  </a:cubicBezTo>
                  <a:cubicBezTo>
                    <a:pt x="1160" y="736"/>
                    <a:pt x="1160" y="736"/>
                    <a:pt x="1160" y="736"/>
                  </a:cubicBezTo>
                  <a:cubicBezTo>
                    <a:pt x="1159" y="736"/>
                    <a:pt x="1159" y="736"/>
                    <a:pt x="1158" y="735"/>
                  </a:cubicBezTo>
                  <a:cubicBezTo>
                    <a:pt x="1146" y="732"/>
                    <a:pt x="1146" y="732"/>
                    <a:pt x="1146" y="732"/>
                  </a:cubicBezTo>
                  <a:cubicBezTo>
                    <a:pt x="1143" y="731"/>
                    <a:pt x="1140" y="734"/>
                    <a:pt x="1140" y="737"/>
                  </a:cubicBezTo>
                  <a:cubicBezTo>
                    <a:pt x="1140" y="748"/>
                    <a:pt x="1140" y="748"/>
                    <a:pt x="1140" y="748"/>
                  </a:cubicBezTo>
                  <a:cubicBezTo>
                    <a:pt x="1140" y="750"/>
                    <a:pt x="1139" y="752"/>
                    <a:pt x="1137" y="753"/>
                  </a:cubicBezTo>
                  <a:cubicBezTo>
                    <a:pt x="1124" y="756"/>
                    <a:pt x="1082" y="768"/>
                    <a:pt x="1080" y="767"/>
                  </a:cubicBezTo>
                  <a:cubicBezTo>
                    <a:pt x="1078" y="766"/>
                    <a:pt x="1078" y="760"/>
                    <a:pt x="1078" y="756"/>
                  </a:cubicBezTo>
                  <a:cubicBezTo>
                    <a:pt x="1077" y="754"/>
                    <a:pt x="1076" y="753"/>
                    <a:pt x="1075" y="752"/>
                  </a:cubicBezTo>
                  <a:cubicBezTo>
                    <a:pt x="1045" y="738"/>
                    <a:pt x="1045" y="738"/>
                    <a:pt x="1045" y="738"/>
                  </a:cubicBezTo>
                  <a:cubicBezTo>
                    <a:pt x="1045" y="738"/>
                    <a:pt x="1044" y="738"/>
                    <a:pt x="1043" y="738"/>
                  </a:cubicBezTo>
                  <a:cubicBezTo>
                    <a:pt x="997" y="745"/>
                    <a:pt x="997" y="745"/>
                    <a:pt x="997" y="745"/>
                  </a:cubicBezTo>
                  <a:cubicBezTo>
                    <a:pt x="996" y="745"/>
                    <a:pt x="995" y="745"/>
                    <a:pt x="994" y="745"/>
                  </a:cubicBezTo>
                  <a:cubicBezTo>
                    <a:pt x="948" y="724"/>
                    <a:pt x="948" y="724"/>
                    <a:pt x="948" y="724"/>
                  </a:cubicBezTo>
                  <a:cubicBezTo>
                    <a:pt x="947" y="724"/>
                    <a:pt x="946" y="724"/>
                    <a:pt x="945" y="724"/>
                  </a:cubicBezTo>
                  <a:cubicBezTo>
                    <a:pt x="903" y="732"/>
                    <a:pt x="903" y="732"/>
                    <a:pt x="903" y="732"/>
                  </a:cubicBezTo>
                  <a:cubicBezTo>
                    <a:pt x="902" y="732"/>
                    <a:pt x="901" y="732"/>
                    <a:pt x="901" y="732"/>
                  </a:cubicBezTo>
                  <a:cubicBezTo>
                    <a:pt x="855" y="716"/>
                    <a:pt x="855" y="716"/>
                    <a:pt x="855" y="716"/>
                  </a:cubicBezTo>
                  <a:cubicBezTo>
                    <a:pt x="853" y="715"/>
                    <a:pt x="851" y="715"/>
                    <a:pt x="850" y="717"/>
                  </a:cubicBezTo>
                  <a:cubicBezTo>
                    <a:pt x="839" y="727"/>
                    <a:pt x="839" y="727"/>
                    <a:pt x="839" y="727"/>
                  </a:cubicBezTo>
                  <a:cubicBezTo>
                    <a:pt x="838" y="728"/>
                    <a:pt x="837" y="729"/>
                    <a:pt x="836" y="729"/>
                  </a:cubicBezTo>
                  <a:cubicBezTo>
                    <a:pt x="829" y="729"/>
                    <a:pt x="829" y="729"/>
                    <a:pt x="829" y="729"/>
                  </a:cubicBezTo>
                  <a:cubicBezTo>
                    <a:pt x="827" y="729"/>
                    <a:pt x="824" y="727"/>
                    <a:pt x="824" y="724"/>
                  </a:cubicBezTo>
                  <a:cubicBezTo>
                    <a:pt x="822" y="709"/>
                    <a:pt x="822" y="709"/>
                    <a:pt x="822" y="709"/>
                  </a:cubicBezTo>
                  <a:cubicBezTo>
                    <a:pt x="822" y="708"/>
                    <a:pt x="822" y="707"/>
                    <a:pt x="820" y="706"/>
                  </a:cubicBezTo>
                  <a:cubicBezTo>
                    <a:pt x="770" y="668"/>
                    <a:pt x="770" y="668"/>
                    <a:pt x="770" y="668"/>
                  </a:cubicBezTo>
                  <a:cubicBezTo>
                    <a:pt x="769" y="667"/>
                    <a:pt x="767" y="666"/>
                    <a:pt x="766" y="667"/>
                  </a:cubicBezTo>
                  <a:cubicBezTo>
                    <a:pt x="748" y="671"/>
                    <a:pt x="748" y="671"/>
                    <a:pt x="748" y="671"/>
                  </a:cubicBezTo>
                  <a:cubicBezTo>
                    <a:pt x="747" y="672"/>
                    <a:pt x="745" y="673"/>
                    <a:pt x="745" y="675"/>
                  </a:cubicBezTo>
                  <a:cubicBezTo>
                    <a:pt x="730" y="716"/>
                    <a:pt x="730" y="716"/>
                    <a:pt x="730" y="716"/>
                  </a:cubicBezTo>
                  <a:cubicBezTo>
                    <a:pt x="730" y="718"/>
                    <a:pt x="729" y="719"/>
                    <a:pt x="727" y="720"/>
                  </a:cubicBezTo>
                  <a:cubicBezTo>
                    <a:pt x="681" y="732"/>
                    <a:pt x="681" y="732"/>
                    <a:pt x="681" y="732"/>
                  </a:cubicBezTo>
                  <a:cubicBezTo>
                    <a:pt x="680" y="733"/>
                    <a:pt x="678" y="734"/>
                    <a:pt x="678" y="735"/>
                  </a:cubicBezTo>
                  <a:cubicBezTo>
                    <a:pt x="667" y="761"/>
                    <a:pt x="667" y="761"/>
                    <a:pt x="667" y="761"/>
                  </a:cubicBezTo>
                  <a:cubicBezTo>
                    <a:pt x="666" y="762"/>
                    <a:pt x="665" y="763"/>
                    <a:pt x="663" y="764"/>
                  </a:cubicBezTo>
                  <a:cubicBezTo>
                    <a:pt x="636" y="766"/>
                    <a:pt x="636" y="766"/>
                    <a:pt x="636" y="766"/>
                  </a:cubicBezTo>
                  <a:cubicBezTo>
                    <a:pt x="634" y="766"/>
                    <a:pt x="633" y="766"/>
                    <a:pt x="632" y="767"/>
                  </a:cubicBezTo>
                  <a:cubicBezTo>
                    <a:pt x="577" y="827"/>
                    <a:pt x="577" y="827"/>
                    <a:pt x="577" y="827"/>
                  </a:cubicBezTo>
                  <a:cubicBezTo>
                    <a:pt x="576" y="828"/>
                    <a:pt x="574" y="828"/>
                    <a:pt x="573" y="828"/>
                  </a:cubicBezTo>
                  <a:cubicBezTo>
                    <a:pt x="546" y="828"/>
                    <a:pt x="546" y="828"/>
                    <a:pt x="546" y="828"/>
                  </a:cubicBezTo>
                  <a:cubicBezTo>
                    <a:pt x="545" y="828"/>
                    <a:pt x="545" y="828"/>
                    <a:pt x="544" y="829"/>
                  </a:cubicBezTo>
                  <a:cubicBezTo>
                    <a:pt x="501" y="844"/>
                    <a:pt x="501" y="844"/>
                    <a:pt x="501" y="844"/>
                  </a:cubicBezTo>
                  <a:cubicBezTo>
                    <a:pt x="500" y="844"/>
                    <a:pt x="499" y="844"/>
                    <a:pt x="499" y="844"/>
                  </a:cubicBezTo>
                  <a:cubicBezTo>
                    <a:pt x="435" y="836"/>
                    <a:pt x="435" y="836"/>
                    <a:pt x="435" y="836"/>
                  </a:cubicBezTo>
                  <a:cubicBezTo>
                    <a:pt x="434" y="835"/>
                    <a:pt x="432" y="836"/>
                    <a:pt x="431" y="837"/>
                  </a:cubicBezTo>
                  <a:cubicBezTo>
                    <a:pt x="418" y="849"/>
                    <a:pt x="418" y="849"/>
                    <a:pt x="418" y="849"/>
                  </a:cubicBezTo>
                  <a:cubicBezTo>
                    <a:pt x="417" y="851"/>
                    <a:pt x="414" y="851"/>
                    <a:pt x="412" y="850"/>
                  </a:cubicBezTo>
                  <a:cubicBezTo>
                    <a:pt x="395" y="839"/>
                    <a:pt x="395" y="839"/>
                    <a:pt x="395" y="839"/>
                  </a:cubicBezTo>
                  <a:cubicBezTo>
                    <a:pt x="394" y="838"/>
                    <a:pt x="392" y="838"/>
                    <a:pt x="391" y="838"/>
                  </a:cubicBezTo>
                  <a:cubicBezTo>
                    <a:pt x="374" y="841"/>
                    <a:pt x="374" y="841"/>
                    <a:pt x="374" y="841"/>
                  </a:cubicBezTo>
                  <a:cubicBezTo>
                    <a:pt x="372" y="841"/>
                    <a:pt x="371" y="841"/>
                    <a:pt x="370" y="840"/>
                  </a:cubicBezTo>
                  <a:cubicBezTo>
                    <a:pt x="355" y="826"/>
                    <a:pt x="355" y="826"/>
                    <a:pt x="355" y="826"/>
                  </a:cubicBezTo>
                  <a:cubicBezTo>
                    <a:pt x="354" y="825"/>
                    <a:pt x="353" y="825"/>
                    <a:pt x="352" y="825"/>
                  </a:cubicBezTo>
                  <a:cubicBezTo>
                    <a:pt x="295" y="817"/>
                    <a:pt x="295" y="817"/>
                    <a:pt x="295" y="817"/>
                  </a:cubicBezTo>
                  <a:cubicBezTo>
                    <a:pt x="254" y="813"/>
                    <a:pt x="254" y="813"/>
                    <a:pt x="254" y="813"/>
                  </a:cubicBezTo>
                  <a:cubicBezTo>
                    <a:pt x="253" y="813"/>
                    <a:pt x="253" y="813"/>
                    <a:pt x="252" y="812"/>
                  </a:cubicBezTo>
                  <a:cubicBezTo>
                    <a:pt x="202" y="780"/>
                    <a:pt x="202" y="780"/>
                    <a:pt x="202" y="780"/>
                  </a:cubicBezTo>
                  <a:cubicBezTo>
                    <a:pt x="201" y="779"/>
                    <a:pt x="200" y="778"/>
                    <a:pt x="200" y="777"/>
                  </a:cubicBezTo>
                  <a:cubicBezTo>
                    <a:pt x="197" y="767"/>
                    <a:pt x="181" y="718"/>
                    <a:pt x="176" y="711"/>
                  </a:cubicBezTo>
                  <a:cubicBezTo>
                    <a:pt x="172" y="703"/>
                    <a:pt x="181" y="678"/>
                    <a:pt x="183" y="673"/>
                  </a:cubicBezTo>
                  <a:cubicBezTo>
                    <a:pt x="183" y="672"/>
                    <a:pt x="183" y="672"/>
                    <a:pt x="183" y="671"/>
                  </a:cubicBezTo>
                  <a:cubicBezTo>
                    <a:pt x="182" y="625"/>
                    <a:pt x="182" y="625"/>
                    <a:pt x="182" y="625"/>
                  </a:cubicBezTo>
                  <a:cubicBezTo>
                    <a:pt x="182" y="625"/>
                    <a:pt x="182" y="624"/>
                    <a:pt x="182" y="624"/>
                  </a:cubicBezTo>
                  <a:cubicBezTo>
                    <a:pt x="190" y="575"/>
                    <a:pt x="190" y="575"/>
                    <a:pt x="190" y="575"/>
                  </a:cubicBezTo>
                  <a:cubicBezTo>
                    <a:pt x="191" y="573"/>
                    <a:pt x="190" y="571"/>
                    <a:pt x="188" y="570"/>
                  </a:cubicBezTo>
                  <a:cubicBezTo>
                    <a:pt x="184" y="568"/>
                    <a:pt x="178" y="565"/>
                    <a:pt x="176" y="564"/>
                  </a:cubicBezTo>
                  <a:cubicBezTo>
                    <a:pt x="174" y="563"/>
                    <a:pt x="158" y="541"/>
                    <a:pt x="156" y="541"/>
                  </a:cubicBezTo>
                  <a:cubicBezTo>
                    <a:pt x="154" y="541"/>
                    <a:pt x="150" y="566"/>
                    <a:pt x="150" y="568"/>
                  </a:cubicBezTo>
                  <a:cubicBezTo>
                    <a:pt x="150" y="568"/>
                    <a:pt x="150" y="569"/>
                    <a:pt x="150" y="569"/>
                  </a:cubicBezTo>
                  <a:cubicBezTo>
                    <a:pt x="149" y="571"/>
                    <a:pt x="144" y="594"/>
                    <a:pt x="144" y="596"/>
                  </a:cubicBezTo>
                  <a:cubicBezTo>
                    <a:pt x="144" y="597"/>
                    <a:pt x="142" y="599"/>
                    <a:pt x="141" y="600"/>
                  </a:cubicBezTo>
                  <a:cubicBezTo>
                    <a:pt x="138" y="603"/>
                    <a:pt x="134" y="602"/>
                    <a:pt x="133" y="598"/>
                  </a:cubicBezTo>
                  <a:cubicBezTo>
                    <a:pt x="130" y="593"/>
                    <a:pt x="127" y="585"/>
                    <a:pt x="127" y="584"/>
                  </a:cubicBezTo>
                  <a:cubicBezTo>
                    <a:pt x="127" y="582"/>
                    <a:pt x="118" y="556"/>
                    <a:pt x="113" y="545"/>
                  </a:cubicBezTo>
                  <a:cubicBezTo>
                    <a:pt x="112" y="543"/>
                    <a:pt x="110" y="541"/>
                    <a:pt x="107" y="542"/>
                  </a:cubicBezTo>
                  <a:cubicBezTo>
                    <a:pt x="106" y="543"/>
                    <a:pt x="106" y="543"/>
                    <a:pt x="105" y="543"/>
                  </a:cubicBezTo>
                  <a:cubicBezTo>
                    <a:pt x="103" y="543"/>
                    <a:pt x="108" y="561"/>
                    <a:pt x="108" y="562"/>
                  </a:cubicBezTo>
                  <a:cubicBezTo>
                    <a:pt x="108" y="563"/>
                    <a:pt x="108" y="563"/>
                    <a:pt x="108" y="563"/>
                  </a:cubicBezTo>
                  <a:cubicBezTo>
                    <a:pt x="112" y="585"/>
                    <a:pt x="112" y="585"/>
                    <a:pt x="112" y="585"/>
                  </a:cubicBezTo>
                  <a:cubicBezTo>
                    <a:pt x="112" y="587"/>
                    <a:pt x="112" y="589"/>
                    <a:pt x="110" y="590"/>
                  </a:cubicBezTo>
                  <a:cubicBezTo>
                    <a:pt x="90" y="606"/>
                    <a:pt x="90" y="606"/>
                    <a:pt x="90" y="606"/>
                  </a:cubicBezTo>
                  <a:cubicBezTo>
                    <a:pt x="87" y="608"/>
                    <a:pt x="82" y="606"/>
                    <a:pt x="82" y="603"/>
                  </a:cubicBezTo>
                  <a:cubicBezTo>
                    <a:pt x="79" y="582"/>
                    <a:pt x="79" y="582"/>
                    <a:pt x="79" y="582"/>
                  </a:cubicBezTo>
                  <a:cubicBezTo>
                    <a:pt x="79" y="582"/>
                    <a:pt x="79" y="581"/>
                    <a:pt x="79" y="581"/>
                  </a:cubicBezTo>
                  <a:cubicBezTo>
                    <a:pt x="79" y="575"/>
                    <a:pt x="85" y="534"/>
                    <a:pt x="86" y="532"/>
                  </a:cubicBezTo>
                  <a:cubicBezTo>
                    <a:pt x="86" y="530"/>
                    <a:pt x="91" y="516"/>
                    <a:pt x="92" y="512"/>
                  </a:cubicBezTo>
                  <a:cubicBezTo>
                    <a:pt x="93" y="511"/>
                    <a:pt x="93" y="510"/>
                    <a:pt x="93" y="509"/>
                  </a:cubicBezTo>
                  <a:cubicBezTo>
                    <a:pt x="92" y="504"/>
                    <a:pt x="89" y="486"/>
                    <a:pt x="88" y="483"/>
                  </a:cubicBezTo>
                  <a:cubicBezTo>
                    <a:pt x="88" y="481"/>
                    <a:pt x="84" y="474"/>
                    <a:pt x="81" y="468"/>
                  </a:cubicBezTo>
                  <a:cubicBezTo>
                    <a:pt x="78" y="465"/>
                    <a:pt x="73" y="465"/>
                    <a:pt x="72" y="470"/>
                  </a:cubicBezTo>
                  <a:cubicBezTo>
                    <a:pt x="71" y="471"/>
                    <a:pt x="71" y="471"/>
                    <a:pt x="71" y="471"/>
                  </a:cubicBezTo>
                  <a:cubicBezTo>
                    <a:pt x="71" y="472"/>
                    <a:pt x="71" y="472"/>
                    <a:pt x="71" y="472"/>
                  </a:cubicBezTo>
                  <a:cubicBezTo>
                    <a:pt x="64" y="484"/>
                    <a:pt x="64" y="484"/>
                    <a:pt x="64" y="484"/>
                  </a:cubicBezTo>
                  <a:cubicBezTo>
                    <a:pt x="63" y="485"/>
                    <a:pt x="63" y="486"/>
                    <a:pt x="63" y="487"/>
                  </a:cubicBezTo>
                  <a:cubicBezTo>
                    <a:pt x="66" y="504"/>
                    <a:pt x="66" y="504"/>
                    <a:pt x="66" y="504"/>
                  </a:cubicBezTo>
                  <a:cubicBezTo>
                    <a:pt x="66" y="505"/>
                    <a:pt x="66" y="507"/>
                    <a:pt x="66" y="507"/>
                  </a:cubicBezTo>
                  <a:cubicBezTo>
                    <a:pt x="60" y="518"/>
                    <a:pt x="60" y="518"/>
                    <a:pt x="60" y="518"/>
                  </a:cubicBezTo>
                  <a:cubicBezTo>
                    <a:pt x="59" y="519"/>
                    <a:pt x="59" y="519"/>
                    <a:pt x="59" y="520"/>
                  </a:cubicBezTo>
                  <a:cubicBezTo>
                    <a:pt x="59" y="539"/>
                    <a:pt x="59" y="539"/>
                    <a:pt x="59" y="539"/>
                  </a:cubicBezTo>
                  <a:cubicBezTo>
                    <a:pt x="59" y="540"/>
                    <a:pt x="58" y="541"/>
                    <a:pt x="58" y="542"/>
                  </a:cubicBezTo>
                  <a:cubicBezTo>
                    <a:pt x="48" y="557"/>
                    <a:pt x="48" y="557"/>
                    <a:pt x="48" y="557"/>
                  </a:cubicBezTo>
                  <a:cubicBezTo>
                    <a:pt x="48" y="558"/>
                    <a:pt x="47" y="558"/>
                    <a:pt x="47" y="559"/>
                  </a:cubicBezTo>
                  <a:cubicBezTo>
                    <a:pt x="30" y="568"/>
                    <a:pt x="30" y="568"/>
                    <a:pt x="30" y="568"/>
                  </a:cubicBezTo>
                  <a:cubicBezTo>
                    <a:pt x="28" y="569"/>
                    <a:pt x="28" y="570"/>
                    <a:pt x="27" y="571"/>
                  </a:cubicBezTo>
                  <a:cubicBezTo>
                    <a:pt x="1" y="662"/>
                    <a:pt x="1" y="662"/>
                    <a:pt x="1" y="662"/>
                  </a:cubicBezTo>
                  <a:cubicBezTo>
                    <a:pt x="0" y="663"/>
                    <a:pt x="1" y="664"/>
                    <a:pt x="1" y="665"/>
                  </a:cubicBezTo>
                  <a:cubicBezTo>
                    <a:pt x="615" y="1729"/>
                    <a:pt x="615" y="1729"/>
                    <a:pt x="615" y="1729"/>
                  </a:cubicBezTo>
                  <a:cubicBezTo>
                    <a:pt x="615" y="1730"/>
                    <a:pt x="616" y="1731"/>
                    <a:pt x="618" y="1731"/>
                  </a:cubicBezTo>
                  <a:cubicBezTo>
                    <a:pt x="2288" y="2160"/>
                    <a:pt x="2288" y="2160"/>
                    <a:pt x="2288" y="2160"/>
                  </a:cubicBezTo>
                  <a:cubicBezTo>
                    <a:pt x="2290" y="2160"/>
                    <a:pt x="2296" y="2161"/>
                    <a:pt x="2298" y="2161"/>
                  </a:cubicBezTo>
                  <a:cubicBezTo>
                    <a:pt x="2301" y="2162"/>
                    <a:pt x="2301" y="2162"/>
                    <a:pt x="2301" y="2162"/>
                  </a:cubicBezTo>
                  <a:cubicBezTo>
                    <a:pt x="2322" y="2167"/>
                    <a:pt x="2344" y="2168"/>
                    <a:pt x="2365" y="2165"/>
                  </a:cubicBezTo>
                  <a:cubicBezTo>
                    <a:pt x="2414" y="2159"/>
                    <a:pt x="2442" y="2134"/>
                    <a:pt x="2487" y="2042"/>
                  </a:cubicBezTo>
                  <a:cubicBezTo>
                    <a:pt x="2489" y="2038"/>
                    <a:pt x="2490" y="2034"/>
                    <a:pt x="2491" y="2030"/>
                  </a:cubicBezTo>
                  <a:cubicBezTo>
                    <a:pt x="2491" y="2030"/>
                    <a:pt x="2491" y="2029"/>
                    <a:pt x="2491" y="2029"/>
                  </a:cubicBezTo>
                  <a:cubicBezTo>
                    <a:pt x="2500" y="1876"/>
                    <a:pt x="2500" y="1876"/>
                    <a:pt x="2500" y="1876"/>
                  </a:cubicBezTo>
                  <a:cubicBezTo>
                    <a:pt x="2500" y="1876"/>
                    <a:pt x="2500" y="1875"/>
                    <a:pt x="2500" y="1875"/>
                  </a:cubicBezTo>
                  <a:cubicBezTo>
                    <a:pt x="2509" y="1827"/>
                    <a:pt x="2509" y="1827"/>
                    <a:pt x="2509" y="1827"/>
                  </a:cubicBezTo>
                  <a:cubicBezTo>
                    <a:pt x="2528" y="1728"/>
                    <a:pt x="2576" y="1637"/>
                    <a:pt x="2647" y="1566"/>
                  </a:cubicBezTo>
                  <a:cubicBezTo>
                    <a:pt x="2647" y="1566"/>
                    <a:pt x="2647" y="1566"/>
                    <a:pt x="2647" y="1566"/>
                  </a:cubicBezTo>
                  <a:cubicBezTo>
                    <a:pt x="2647" y="1566"/>
                    <a:pt x="2648" y="1565"/>
                    <a:pt x="2648" y="1565"/>
                  </a:cubicBezTo>
                  <a:cubicBezTo>
                    <a:pt x="2729" y="1433"/>
                    <a:pt x="2729" y="1433"/>
                    <a:pt x="2729" y="1433"/>
                  </a:cubicBezTo>
                  <a:cubicBezTo>
                    <a:pt x="2729" y="1432"/>
                    <a:pt x="2730" y="1431"/>
                    <a:pt x="2730" y="1431"/>
                  </a:cubicBezTo>
                  <a:cubicBezTo>
                    <a:pt x="2784" y="1403"/>
                    <a:pt x="2784" y="1403"/>
                    <a:pt x="2784" y="1403"/>
                  </a:cubicBezTo>
                  <a:cubicBezTo>
                    <a:pt x="2786" y="1402"/>
                    <a:pt x="2787" y="1400"/>
                    <a:pt x="2786" y="1398"/>
                  </a:cubicBezTo>
                  <a:cubicBezTo>
                    <a:pt x="2773" y="1326"/>
                    <a:pt x="2773" y="1326"/>
                    <a:pt x="2773" y="1326"/>
                  </a:cubicBezTo>
                  <a:cubicBezTo>
                    <a:pt x="2772" y="1325"/>
                    <a:pt x="2773" y="1324"/>
                    <a:pt x="2773" y="1323"/>
                  </a:cubicBezTo>
                  <a:cubicBezTo>
                    <a:pt x="2796" y="1278"/>
                    <a:pt x="2796" y="1278"/>
                    <a:pt x="2796" y="1278"/>
                  </a:cubicBezTo>
                  <a:cubicBezTo>
                    <a:pt x="2797" y="1278"/>
                    <a:pt x="2797" y="1277"/>
                    <a:pt x="2797" y="1276"/>
                  </a:cubicBezTo>
                  <a:cubicBezTo>
                    <a:pt x="2803" y="1194"/>
                    <a:pt x="2803" y="1194"/>
                    <a:pt x="2803" y="1194"/>
                  </a:cubicBezTo>
                  <a:cubicBezTo>
                    <a:pt x="2803" y="1193"/>
                    <a:pt x="2803" y="1192"/>
                    <a:pt x="2804" y="1191"/>
                  </a:cubicBezTo>
                  <a:cubicBezTo>
                    <a:pt x="2825" y="1158"/>
                    <a:pt x="2825" y="1158"/>
                    <a:pt x="2825" y="1158"/>
                  </a:cubicBezTo>
                  <a:cubicBezTo>
                    <a:pt x="2827" y="1155"/>
                    <a:pt x="2826" y="1153"/>
                    <a:pt x="2824" y="1151"/>
                  </a:cubicBezTo>
                  <a:cubicBezTo>
                    <a:pt x="2769" y="1107"/>
                    <a:pt x="2769" y="1107"/>
                    <a:pt x="2769" y="1107"/>
                  </a:cubicBezTo>
                  <a:cubicBezTo>
                    <a:pt x="2768" y="1106"/>
                    <a:pt x="2767" y="1105"/>
                    <a:pt x="2767" y="1103"/>
                  </a:cubicBezTo>
                  <a:cubicBezTo>
                    <a:pt x="2767" y="1103"/>
                    <a:pt x="2767" y="1103"/>
                    <a:pt x="2767" y="1103"/>
                  </a:cubicBezTo>
                  <a:cubicBezTo>
                    <a:pt x="2767" y="1082"/>
                    <a:pt x="2780" y="1064"/>
                    <a:pt x="2799" y="1056"/>
                  </a:cubicBezTo>
                  <a:cubicBezTo>
                    <a:pt x="2950" y="996"/>
                    <a:pt x="2950" y="996"/>
                    <a:pt x="2950" y="996"/>
                  </a:cubicBezTo>
                  <a:cubicBezTo>
                    <a:pt x="2952" y="996"/>
                    <a:pt x="2953" y="996"/>
                    <a:pt x="2954" y="997"/>
                  </a:cubicBezTo>
                  <a:cubicBezTo>
                    <a:pt x="3043" y="1041"/>
                    <a:pt x="3043" y="1041"/>
                    <a:pt x="3043" y="1041"/>
                  </a:cubicBezTo>
                  <a:cubicBezTo>
                    <a:pt x="3044" y="1042"/>
                    <a:pt x="3046" y="1042"/>
                    <a:pt x="3047" y="1041"/>
                  </a:cubicBezTo>
                  <a:cubicBezTo>
                    <a:pt x="3096" y="1023"/>
                    <a:pt x="3096" y="1023"/>
                    <a:pt x="3096" y="1023"/>
                  </a:cubicBezTo>
                  <a:cubicBezTo>
                    <a:pt x="3097" y="1023"/>
                    <a:pt x="3098" y="1023"/>
                    <a:pt x="3099" y="1023"/>
                  </a:cubicBezTo>
                  <a:cubicBezTo>
                    <a:pt x="3138" y="1034"/>
                    <a:pt x="3138" y="1034"/>
                    <a:pt x="3138" y="1034"/>
                  </a:cubicBezTo>
                  <a:cubicBezTo>
                    <a:pt x="3141" y="1034"/>
                    <a:pt x="3143" y="1033"/>
                    <a:pt x="3144" y="1031"/>
                  </a:cubicBezTo>
                  <a:cubicBezTo>
                    <a:pt x="3166" y="990"/>
                    <a:pt x="3166" y="990"/>
                    <a:pt x="3166" y="990"/>
                  </a:cubicBezTo>
                  <a:cubicBezTo>
                    <a:pt x="3167" y="989"/>
                    <a:pt x="3167" y="987"/>
                    <a:pt x="3167" y="986"/>
                  </a:cubicBezTo>
                  <a:close/>
                  <a:moveTo>
                    <a:pt x="2009" y="717"/>
                  </a:moveTo>
                  <a:cubicBezTo>
                    <a:pt x="2016" y="716"/>
                    <a:pt x="2035" y="713"/>
                    <a:pt x="2044" y="708"/>
                  </a:cubicBezTo>
                  <a:cubicBezTo>
                    <a:pt x="2053" y="704"/>
                    <a:pt x="2044" y="700"/>
                    <a:pt x="2040" y="698"/>
                  </a:cubicBezTo>
                  <a:cubicBezTo>
                    <a:pt x="2039" y="698"/>
                    <a:pt x="2039" y="697"/>
                    <a:pt x="2038" y="696"/>
                  </a:cubicBezTo>
                  <a:cubicBezTo>
                    <a:pt x="2029" y="681"/>
                    <a:pt x="2029" y="681"/>
                    <a:pt x="2029" y="681"/>
                  </a:cubicBezTo>
                  <a:cubicBezTo>
                    <a:pt x="2027" y="678"/>
                    <a:pt x="2021" y="678"/>
                    <a:pt x="2020" y="682"/>
                  </a:cubicBezTo>
                  <a:cubicBezTo>
                    <a:pt x="2013" y="701"/>
                    <a:pt x="2013" y="701"/>
                    <a:pt x="2013" y="701"/>
                  </a:cubicBezTo>
                  <a:cubicBezTo>
                    <a:pt x="2012" y="704"/>
                    <a:pt x="2010" y="705"/>
                    <a:pt x="2008" y="704"/>
                  </a:cubicBezTo>
                  <a:cubicBezTo>
                    <a:pt x="2003" y="704"/>
                    <a:pt x="2003" y="704"/>
                    <a:pt x="2003" y="704"/>
                  </a:cubicBezTo>
                  <a:cubicBezTo>
                    <a:pt x="1996" y="703"/>
                    <a:pt x="2001" y="711"/>
                    <a:pt x="2004" y="715"/>
                  </a:cubicBezTo>
                  <a:cubicBezTo>
                    <a:pt x="2005" y="717"/>
                    <a:pt x="2007" y="718"/>
                    <a:pt x="2009" y="717"/>
                  </a:cubicBezTo>
                  <a:close/>
                  <a:moveTo>
                    <a:pt x="771" y="620"/>
                  </a:moveTo>
                  <a:cubicBezTo>
                    <a:pt x="782" y="626"/>
                    <a:pt x="802" y="635"/>
                    <a:pt x="804" y="635"/>
                  </a:cubicBezTo>
                  <a:cubicBezTo>
                    <a:pt x="806" y="635"/>
                    <a:pt x="809" y="627"/>
                    <a:pt x="811" y="620"/>
                  </a:cubicBezTo>
                  <a:cubicBezTo>
                    <a:pt x="812" y="615"/>
                    <a:pt x="818" y="612"/>
                    <a:pt x="823" y="614"/>
                  </a:cubicBezTo>
                  <a:cubicBezTo>
                    <a:pt x="831" y="617"/>
                    <a:pt x="843" y="621"/>
                    <a:pt x="848" y="620"/>
                  </a:cubicBezTo>
                  <a:cubicBezTo>
                    <a:pt x="857" y="619"/>
                    <a:pt x="848" y="590"/>
                    <a:pt x="848" y="587"/>
                  </a:cubicBezTo>
                  <a:cubicBezTo>
                    <a:pt x="848" y="585"/>
                    <a:pt x="834" y="559"/>
                    <a:pt x="829" y="550"/>
                  </a:cubicBezTo>
                  <a:cubicBezTo>
                    <a:pt x="828" y="548"/>
                    <a:pt x="826" y="546"/>
                    <a:pt x="824" y="546"/>
                  </a:cubicBezTo>
                  <a:cubicBezTo>
                    <a:pt x="799" y="537"/>
                    <a:pt x="799" y="537"/>
                    <a:pt x="799" y="537"/>
                  </a:cubicBezTo>
                  <a:cubicBezTo>
                    <a:pt x="795" y="536"/>
                    <a:pt x="790" y="538"/>
                    <a:pt x="788" y="543"/>
                  </a:cubicBezTo>
                  <a:cubicBezTo>
                    <a:pt x="783" y="557"/>
                    <a:pt x="773" y="585"/>
                    <a:pt x="773" y="586"/>
                  </a:cubicBezTo>
                  <a:cubicBezTo>
                    <a:pt x="773" y="588"/>
                    <a:pt x="769" y="601"/>
                    <a:pt x="766" y="610"/>
                  </a:cubicBezTo>
                  <a:cubicBezTo>
                    <a:pt x="765" y="614"/>
                    <a:pt x="767" y="618"/>
                    <a:pt x="771" y="620"/>
                  </a:cubicBezTo>
                  <a:close/>
                  <a:moveTo>
                    <a:pt x="36" y="540"/>
                  </a:moveTo>
                  <a:cubicBezTo>
                    <a:pt x="42" y="544"/>
                    <a:pt x="51" y="540"/>
                    <a:pt x="51" y="532"/>
                  </a:cubicBezTo>
                  <a:cubicBezTo>
                    <a:pt x="51" y="532"/>
                    <a:pt x="51" y="532"/>
                    <a:pt x="51" y="532"/>
                  </a:cubicBezTo>
                  <a:cubicBezTo>
                    <a:pt x="51" y="530"/>
                    <a:pt x="50" y="527"/>
                    <a:pt x="48" y="526"/>
                  </a:cubicBezTo>
                  <a:cubicBezTo>
                    <a:pt x="38" y="517"/>
                    <a:pt x="38" y="517"/>
                    <a:pt x="38" y="517"/>
                  </a:cubicBezTo>
                  <a:cubicBezTo>
                    <a:pt x="33" y="512"/>
                    <a:pt x="24" y="515"/>
                    <a:pt x="23" y="523"/>
                  </a:cubicBezTo>
                  <a:cubicBezTo>
                    <a:pt x="23" y="523"/>
                    <a:pt x="23" y="523"/>
                    <a:pt x="23" y="523"/>
                  </a:cubicBezTo>
                  <a:cubicBezTo>
                    <a:pt x="23" y="526"/>
                    <a:pt x="24" y="530"/>
                    <a:pt x="26" y="532"/>
                  </a:cubicBezTo>
                  <a:lnTo>
                    <a:pt x="36" y="540"/>
                  </a:lnTo>
                  <a:close/>
                  <a:moveTo>
                    <a:pt x="312" y="676"/>
                  </a:moveTo>
                  <a:cubicBezTo>
                    <a:pt x="318" y="681"/>
                    <a:pt x="327" y="676"/>
                    <a:pt x="327" y="669"/>
                  </a:cubicBezTo>
                  <a:cubicBezTo>
                    <a:pt x="327" y="669"/>
                    <a:pt x="327" y="669"/>
                    <a:pt x="327" y="669"/>
                  </a:cubicBezTo>
                  <a:cubicBezTo>
                    <a:pt x="327" y="666"/>
                    <a:pt x="326" y="664"/>
                    <a:pt x="324" y="662"/>
                  </a:cubicBezTo>
                  <a:cubicBezTo>
                    <a:pt x="314" y="653"/>
                    <a:pt x="314" y="653"/>
                    <a:pt x="314" y="653"/>
                  </a:cubicBezTo>
                  <a:cubicBezTo>
                    <a:pt x="308" y="648"/>
                    <a:pt x="300" y="652"/>
                    <a:pt x="299" y="659"/>
                  </a:cubicBezTo>
                  <a:cubicBezTo>
                    <a:pt x="299" y="660"/>
                    <a:pt x="299" y="660"/>
                    <a:pt x="299" y="660"/>
                  </a:cubicBezTo>
                  <a:cubicBezTo>
                    <a:pt x="298" y="663"/>
                    <a:pt x="300" y="666"/>
                    <a:pt x="302" y="668"/>
                  </a:cubicBezTo>
                  <a:lnTo>
                    <a:pt x="312" y="676"/>
                  </a:lnTo>
                  <a:close/>
                  <a:moveTo>
                    <a:pt x="1265" y="767"/>
                  </a:moveTo>
                  <a:cubicBezTo>
                    <a:pt x="1258" y="765"/>
                    <a:pt x="1244" y="762"/>
                    <a:pt x="1241" y="762"/>
                  </a:cubicBezTo>
                  <a:cubicBezTo>
                    <a:pt x="1238" y="763"/>
                    <a:pt x="1246" y="772"/>
                    <a:pt x="1249" y="775"/>
                  </a:cubicBezTo>
                  <a:cubicBezTo>
                    <a:pt x="1250" y="775"/>
                    <a:pt x="1251" y="776"/>
                    <a:pt x="1252" y="776"/>
                  </a:cubicBezTo>
                  <a:cubicBezTo>
                    <a:pt x="1261" y="780"/>
                    <a:pt x="1261" y="780"/>
                    <a:pt x="1261" y="780"/>
                  </a:cubicBezTo>
                  <a:cubicBezTo>
                    <a:pt x="1266" y="781"/>
                    <a:pt x="1271" y="777"/>
                    <a:pt x="1270" y="772"/>
                  </a:cubicBezTo>
                  <a:cubicBezTo>
                    <a:pt x="1270" y="770"/>
                    <a:pt x="1268" y="767"/>
                    <a:pt x="1265" y="767"/>
                  </a:cubicBezTo>
                  <a:close/>
                  <a:moveTo>
                    <a:pt x="1132" y="616"/>
                  </a:moveTo>
                  <a:cubicBezTo>
                    <a:pt x="1132" y="604"/>
                    <a:pt x="1132" y="604"/>
                    <a:pt x="1132" y="604"/>
                  </a:cubicBezTo>
                  <a:cubicBezTo>
                    <a:pt x="1132" y="602"/>
                    <a:pt x="1131" y="599"/>
                    <a:pt x="1129" y="598"/>
                  </a:cubicBezTo>
                  <a:cubicBezTo>
                    <a:pt x="1124" y="595"/>
                    <a:pt x="1124" y="595"/>
                    <a:pt x="1124" y="595"/>
                  </a:cubicBezTo>
                  <a:cubicBezTo>
                    <a:pt x="1120" y="591"/>
                    <a:pt x="1113" y="595"/>
                    <a:pt x="1113" y="600"/>
                  </a:cubicBezTo>
                  <a:cubicBezTo>
                    <a:pt x="1113" y="606"/>
                    <a:pt x="1113" y="613"/>
                    <a:pt x="1114" y="615"/>
                  </a:cubicBezTo>
                  <a:cubicBezTo>
                    <a:pt x="1118" y="619"/>
                    <a:pt x="1132" y="617"/>
                    <a:pt x="1132" y="616"/>
                  </a:cubicBezTo>
                  <a:close/>
                  <a:moveTo>
                    <a:pt x="1190" y="653"/>
                  </a:moveTo>
                  <a:cubicBezTo>
                    <a:pt x="1191" y="656"/>
                    <a:pt x="1194" y="657"/>
                    <a:pt x="1196" y="657"/>
                  </a:cubicBezTo>
                  <a:cubicBezTo>
                    <a:pt x="1201" y="657"/>
                    <a:pt x="1205" y="653"/>
                    <a:pt x="1203" y="648"/>
                  </a:cubicBezTo>
                  <a:cubicBezTo>
                    <a:pt x="1203" y="645"/>
                    <a:pt x="1202" y="641"/>
                    <a:pt x="1201" y="637"/>
                  </a:cubicBezTo>
                  <a:cubicBezTo>
                    <a:pt x="1199" y="630"/>
                    <a:pt x="1191" y="629"/>
                    <a:pt x="1187" y="635"/>
                  </a:cubicBezTo>
                  <a:cubicBezTo>
                    <a:pt x="1186" y="638"/>
                    <a:pt x="1186" y="638"/>
                    <a:pt x="1186" y="638"/>
                  </a:cubicBezTo>
                  <a:cubicBezTo>
                    <a:pt x="1184" y="640"/>
                    <a:pt x="1184" y="643"/>
                    <a:pt x="1186" y="645"/>
                  </a:cubicBezTo>
                  <a:lnTo>
                    <a:pt x="1190" y="653"/>
                  </a:lnTo>
                  <a:close/>
                  <a:moveTo>
                    <a:pt x="825" y="238"/>
                  </a:moveTo>
                  <a:cubicBezTo>
                    <a:pt x="833" y="239"/>
                    <a:pt x="842" y="239"/>
                    <a:pt x="843" y="238"/>
                  </a:cubicBezTo>
                  <a:cubicBezTo>
                    <a:pt x="844" y="237"/>
                    <a:pt x="845" y="233"/>
                    <a:pt x="846" y="230"/>
                  </a:cubicBezTo>
                  <a:cubicBezTo>
                    <a:pt x="847" y="226"/>
                    <a:pt x="845" y="223"/>
                    <a:pt x="842" y="221"/>
                  </a:cubicBezTo>
                  <a:cubicBezTo>
                    <a:pt x="832" y="216"/>
                    <a:pt x="832" y="216"/>
                    <a:pt x="832" y="216"/>
                  </a:cubicBezTo>
                  <a:cubicBezTo>
                    <a:pt x="828" y="215"/>
                    <a:pt x="824" y="216"/>
                    <a:pt x="822" y="220"/>
                  </a:cubicBezTo>
                  <a:cubicBezTo>
                    <a:pt x="819" y="229"/>
                    <a:pt x="819" y="229"/>
                    <a:pt x="819" y="229"/>
                  </a:cubicBezTo>
                  <a:cubicBezTo>
                    <a:pt x="817" y="233"/>
                    <a:pt x="820" y="238"/>
                    <a:pt x="825" y="238"/>
                  </a:cubicBezTo>
                  <a:close/>
                  <a:moveTo>
                    <a:pt x="1244" y="665"/>
                  </a:moveTo>
                  <a:cubicBezTo>
                    <a:pt x="1246" y="663"/>
                    <a:pt x="1258" y="664"/>
                    <a:pt x="1264" y="664"/>
                  </a:cubicBezTo>
                  <a:cubicBezTo>
                    <a:pt x="1267" y="665"/>
                    <a:pt x="1269" y="666"/>
                    <a:pt x="1270" y="668"/>
                  </a:cubicBezTo>
                  <a:cubicBezTo>
                    <a:pt x="1272" y="672"/>
                    <a:pt x="1276" y="678"/>
                    <a:pt x="1277" y="678"/>
                  </a:cubicBezTo>
                  <a:cubicBezTo>
                    <a:pt x="1279" y="680"/>
                    <a:pt x="1292" y="680"/>
                    <a:pt x="1292" y="678"/>
                  </a:cubicBezTo>
                  <a:cubicBezTo>
                    <a:pt x="1292" y="676"/>
                    <a:pt x="1294" y="658"/>
                    <a:pt x="1294" y="657"/>
                  </a:cubicBezTo>
                  <a:cubicBezTo>
                    <a:pt x="1294" y="657"/>
                    <a:pt x="1294" y="656"/>
                    <a:pt x="1295" y="655"/>
                  </a:cubicBezTo>
                  <a:cubicBezTo>
                    <a:pt x="1297" y="650"/>
                    <a:pt x="1293" y="645"/>
                    <a:pt x="1288" y="645"/>
                  </a:cubicBezTo>
                  <a:cubicBezTo>
                    <a:pt x="1276" y="646"/>
                    <a:pt x="1261" y="647"/>
                    <a:pt x="1259" y="647"/>
                  </a:cubicBezTo>
                  <a:cubicBezTo>
                    <a:pt x="1257" y="647"/>
                    <a:pt x="1248" y="646"/>
                    <a:pt x="1239" y="645"/>
                  </a:cubicBezTo>
                  <a:cubicBezTo>
                    <a:pt x="1232" y="644"/>
                    <a:pt x="1228" y="652"/>
                    <a:pt x="1233" y="657"/>
                  </a:cubicBezTo>
                  <a:cubicBezTo>
                    <a:pt x="1238" y="662"/>
                    <a:pt x="1242" y="665"/>
                    <a:pt x="1244" y="665"/>
                  </a:cubicBezTo>
                  <a:close/>
                  <a:moveTo>
                    <a:pt x="1027" y="691"/>
                  </a:moveTo>
                  <a:cubicBezTo>
                    <a:pt x="1027" y="678"/>
                    <a:pt x="1027" y="678"/>
                    <a:pt x="1027" y="678"/>
                  </a:cubicBezTo>
                  <a:cubicBezTo>
                    <a:pt x="1027" y="676"/>
                    <a:pt x="1025" y="674"/>
                    <a:pt x="1024" y="672"/>
                  </a:cubicBezTo>
                  <a:cubicBezTo>
                    <a:pt x="1019" y="669"/>
                    <a:pt x="1019" y="669"/>
                    <a:pt x="1019" y="669"/>
                  </a:cubicBezTo>
                  <a:cubicBezTo>
                    <a:pt x="1014" y="666"/>
                    <a:pt x="1008" y="669"/>
                    <a:pt x="1007" y="674"/>
                  </a:cubicBezTo>
                  <a:cubicBezTo>
                    <a:pt x="1007" y="681"/>
                    <a:pt x="1007" y="687"/>
                    <a:pt x="1009" y="689"/>
                  </a:cubicBezTo>
                  <a:cubicBezTo>
                    <a:pt x="1012" y="693"/>
                    <a:pt x="1027" y="691"/>
                    <a:pt x="1027" y="691"/>
                  </a:cubicBezTo>
                  <a:close/>
                  <a:moveTo>
                    <a:pt x="1029" y="82"/>
                  </a:moveTo>
                  <a:cubicBezTo>
                    <a:pt x="1029" y="83"/>
                    <a:pt x="1030" y="84"/>
                    <a:pt x="1030" y="84"/>
                  </a:cubicBezTo>
                  <a:cubicBezTo>
                    <a:pt x="1034" y="90"/>
                    <a:pt x="1043" y="87"/>
                    <a:pt x="1043" y="80"/>
                  </a:cubicBezTo>
                  <a:cubicBezTo>
                    <a:pt x="1043" y="73"/>
                    <a:pt x="1043" y="73"/>
                    <a:pt x="1043" y="73"/>
                  </a:cubicBezTo>
                  <a:cubicBezTo>
                    <a:pt x="1043" y="69"/>
                    <a:pt x="1040" y="66"/>
                    <a:pt x="1036" y="66"/>
                  </a:cubicBezTo>
                  <a:cubicBezTo>
                    <a:pt x="1034" y="66"/>
                    <a:pt x="1034" y="66"/>
                    <a:pt x="1034" y="66"/>
                  </a:cubicBezTo>
                  <a:cubicBezTo>
                    <a:pt x="1029" y="66"/>
                    <a:pt x="1026" y="70"/>
                    <a:pt x="1027" y="75"/>
                  </a:cubicBezTo>
                  <a:lnTo>
                    <a:pt x="1029" y="82"/>
                  </a:lnTo>
                  <a:close/>
                  <a:moveTo>
                    <a:pt x="1083" y="446"/>
                  </a:moveTo>
                  <a:cubicBezTo>
                    <a:pt x="1093" y="443"/>
                    <a:pt x="1093" y="443"/>
                    <a:pt x="1093" y="443"/>
                  </a:cubicBezTo>
                  <a:cubicBezTo>
                    <a:pt x="1099" y="441"/>
                    <a:pt x="1102" y="435"/>
                    <a:pt x="1100" y="429"/>
                  </a:cubicBezTo>
                  <a:cubicBezTo>
                    <a:pt x="1095" y="415"/>
                    <a:pt x="1095" y="415"/>
                    <a:pt x="1095" y="415"/>
                  </a:cubicBezTo>
                  <a:cubicBezTo>
                    <a:pt x="1092" y="409"/>
                    <a:pt x="1084" y="407"/>
                    <a:pt x="1078" y="411"/>
                  </a:cubicBezTo>
                  <a:cubicBezTo>
                    <a:pt x="1073" y="416"/>
                    <a:pt x="1073" y="416"/>
                    <a:pt x="1073" y="416"/>
                  </a:cubicBezTo>
                  <a:cubicBezTo>
                    <a:pt x="1071" y="418"/>
                    <a:pt x="1070" y="421"/>
                    <a:pt x="1070" y="424"/>
                  </a:cubicBezTo>
                  <a:cubicBezTo>
                    <a:pt x="1070" y="436"/>
                    <a:pt x="1070" y="436"/>
                    <a:pt x="1070" y="436"/>
                  </a:cubicBezTo>
                  <a:cubicBezTo>
                    <a:pt x="1070" y="443"/>
                    <a:pt x="1076" y="448"/>
                    <a:pt x="1083" y="4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5597525" y="1828800"/>
              <a:ext cx="285750" cy="290513"/>
            </a:xfrm>
            <a:custGeom>
              <a:avLst/>
              <a:gdLst>
                <a:gd name="T0" fmla="*/ 297 w 300"/>
                <a:gd name="T1" fmla="*/ 204 h 305"/>
                <a:gd name="T2" fmla="*/ 294 w 300"/>
                <a:gd name="T3" fmla="*/ 232 h 305"/>
                <a:gd name="T4" fmla="*/ 295 w 300"/>
                <a:gd name="T5" fmla="*/ 271 h 305"/>
                <a:gd name="T6" fmla="*/ 279 w 300"/>
                <a:gd name="T7" fmla="*/ 305 h 305"/>
                <a:gd name="T8" fmla="*/ 253 w 300"/>
                <a:gd name="T9" fmla="*/ 299 h 305"/>
                <a:gd name="T10" fmla="*/ 226 w 300"/>
                <a:gd name="T11" fmla="*/ 253 h 305"/>
                <a:gd name="T12" fmla="*/ 186 w 300"/>
                <a:gd name="T13" fmla="*/ 209 h 305"/>
                <a:gd name="T14" fmla="*/ 168 w 300"/>
                <a:gd name="T15" fmla="*/ 186 h 305"/>
                <a:gd name="T16" fmla="*/ 78 w 300"/>
                <a:gd name="T17" fmla="*/ 148 h 305"/>
                <a:gd name="T18" fmla="*/ 22 w 300"/>
                <a:gd name="T19" fmla="*/ 143 h 305"/>
                <a:gd name="T20" fmla="*/ 7 w 300"/>
                <a:gd name="T21" fmla="*/ 141 h 305"/>
                <a:gd name="T22" fmla="*/ 3 w 300"/>
                <a:gd name="T23" fmla="*/ 125 h 305"/>
                <a:gd name="T24" fmla="*/ 1 w 300"/>
                <a:gd name="T25" fmla="*/ 118 h 305"/>
                <a:gd name="T26" fmla="*/ 37 w 300"/>
                <a:gd name="T27" fmla="*/ 93 h 305"/>
                <a:gd name="T28" fmla="*/ 61 w 300"/>
                <a:gd name="T29" fmla="*/ 69 h 305"/>
                <a:gd name="T30" fmla="*/ 64 w 300"/>
                <a:gd name="T31" fmla="*/ 67 h 305"/>
                <a:gd name="T32" fmla="*/ 70 w 300"/>
                <a:gd name="T33" fmla="*/ 78 h 305"/>
                <a:gd name="T34" fmla="*/ 70 w 300"/>
                <a:gd name="T35" fmla="*/ 80 h 305"/>
                <a:gd name="T36" fmla="*/ 122 w 300"/>
                <a:gd name="T37" fmla="*/ 59 h 305"/>
                <a:gd name="T38" fmla="*/ 125 w 300"/>
                <a:gd name="T39" fmla="*/ 38 h 305"/>
                <a:gd name="T40" fmla="*/ 168 w 300"/>
                <a:gd name="T41" fmla="*/ 2 h 305"/>
                <a:gd name="T42" fmla="*/ 183 w 300"/>
                <a:gd name="T43" fmla="*/ 16 h 305"/>
                <a:gd name="T44" fmla="*/ 213 w 300"/>
                <a:gd name="T45" fmla="*/ 36 h 305"/>
                <a:gd name="T46" fmla="*/ 242 w 300"/>
                <a:gd name="T47" fmla="*/ 76 h 305"/>
                <a:gd name="T48" fmla="*/ 256 w 300"/>
                <a:gd name="T49" fmla="*/ 117 h 305"/>
                <a:gd name="T50" fmla="*/ 272 w 300"/>
                <a:gd name="T51" fmla="*/ 146 h 305"/>
                <a:gd name="T52" fmla="*/ 294 w 300"/>
                <a:gd name="T53" fmla="*/ 191 h 305"/>
                <a:gd name="T54" fmla="*/ 95 w 300"/>
                <a:gd name="T55" fmla="*/ 32 h 305"/>
                <a:gd name="T56" fmla="*/ 108 w 300"/>
                <a:gd name="T57" fmla="*/ 33 h 305"/>
                <a:gd name="T58" fmla="*/ 125 w 300"/>
                <a:gd name="T59" fmla="*/ 14 h 305"/>
                <a:gd name="T60" fmla="*/ 125 w 300"/>
                <a:gd name="T61" fmla="*/ 1 h 305"/>
                <a:gd name="T62" fmla="*/ 115 w 300"/>
                <a:gd name="T63" fmla="*/ 3 h 305"/>
                <a:gd name="T64" fmla="*/ 91 w 300"/>
                <a:gd name="T65" fmla="*/ 20 h 305"/>
                <a:gd name="T66" fmla="*/ 95 w 300"/>
                <a:gd name="T67" fmla="*/ 32 h 305"/>
                <a:gd name="T68" fmla="*/ 98 w 300"/>
                <a:gd name="T69" fmla="*/ 62 h 305"/>
                <a:gd name="T70" fmla="*/ 98 w 300"/>
                <a:gd name="T71" fmla="*/ 50 h 305"/>
                <a:gd name="T72" fmla="*/ 84 w 300"/>
                <a:gd name="T73" fmla="*/ 53 h 305"/>
                <a:gd name="T74" fmla="*/ 56 w 300"/>
                <a:gd name="T75" fmla="*/ 50 h 305"/>
                <a:gd name="T76" fmla="*/ 69 w 300"/>
                <a:gd name="T77" fmla="*/ 49 h 305"/>
                <a:gd name="T78" fmla="*/ 74 w 300"/>
                <a:gd name="T79" fmla="*/ 36 h 305"/>
                <a:gd name="T80" fmla="*/ 53 w 300"/>
                <a:gd name="T81" fmla="*/ 28 h 305"/>
                <a:gd name="T82" fmla="*/ 51 w 300"/>
                <a:gd name="T83" fmla="*/ 3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0" h="305">
                  <a:moveTo>
                    <a:pt x="300" y="200"/>
                  </a:moveTo>
                  <a:cubicBezTo>
                    <a:pt x="298" y="201"/>
                    <a:pt x="297" y="203"/>
                    <a:pt x="297" y="204"/>
                  </a:cubicBezTo>
                  <a:cubicBezTo>
                    <a:pt x="294" y="231"/>
                    <a:pt x="294" y="231"/>
                    <a:pt x="294" y="231"/>
                  </a:cubicBezTo>
                  <a:cubicBezTo>
                    <a:pt x="294" y="231"/>
                    <a:pt x="294" y="232"/>
                    <a:pt x="294" y="232"/>
                  </a:cubicBezTo>
                  <a:cubicBezTo>
                    <a:pt x="295" y="269"/>
                    <a:pt x="295" y="269"/>
                    <a:pt x="295" y="269"/>
                  </a:cubicBezTo>
                  <a:cubicBezTo>
                    <a:pt x="295" y="270"/>
                    <a:pt x="295" y="270"/>
                    <a:pt x="295" y="271"/>
                  </a:cubicBezTo>
                  <a:cubicBezTo>
                    <a:pt x="285" y="301"/>
                    <a:pt x="285" y="301"/>
                    <a:pt x="285" y="301"/>
                  </a:cubicBezTo>
                  <a:cubicBezTo>
                    <a:pt x="284" y="304"/>
                    <a:pt x="282" y="305"/>
                    <a:pt x="279" y="305"/>
                  </a:cubicBezTo>
                  <a:cubicBezTo>
                    <a:pt x="256" y="302"/>
                    <a:pt x="256" y="302"/>
                    <a:pt x="256" y="302"/>
                  </a:cubicBezTo>
                  <a:cubicBezTo>
                    <a:pt x="255" y="302"/>
                    <a:pt x="253" y="301"/>
                    <a:pt x="253" y="299"/>
                  </a:cubicBezTo>
                  <a:cubicBezTo>
                    <a:pt x="227" y="254"/>
                    <a:pt x="227" y="254"/>
                    <a:pt x="227" y="254"/>
                  </a:cubicBezTo>
                  <a:cubicBezTo>
                    <a:pt x="227" y="254"/>
                    <a:pt x="226" y="253"/>
                    <a:pt x="226" y="253"/>
                  </a:cubicBezTo>
                  <a:cubicBezTo>
                    <a:pt x="187" y="209"/>
                    <a:pt x="187" y="209"/>
                    <a:pt x="187" y="209"/>
                  </a:cubicBezTo>
                  <a:cubicBezTo>
                    <a:pt x="187" y="209"/>
                    <a:pt x="187" y="209"/>
                    <a:pt x="186" y="209"/>
                  </a:cubicBezTo>
                  <a:cubicBezTo>
                    <a:pt x="170" y="187"/>
                    <a:pt x="170" y="187"/>
                    <a:pt x="170" y="187"/>
                  </a:cubicBezTo>
                  <a:cubicBezTo>
                    <a:pt x="170" y="187"/>
                    <a:pt x="169" y="186"/>
                    <a:pt x="168" y="186"/>
                  </a:cubicBezTo>
                  <a:cubicBezTo>
                    <a:pt x="80" y="149"/>
                    <a:pt x="80" y="149"/>
                    <a:pt x="80" y="149"/>
                  </a:cubicBezTo>
                  <a:cubicBezTo>
                    <a:pt x="79" y="148"/>
                    <a:pt x="79" y="148"/>
                    <a:pt x="78" y="148"/>
                  </a:cubicBezTo>
                  <a:cubicBezTo>
                    <a:pt x="23" y="143"/>
                    <a:pt x="23" y="143"/>
                    <a:pt x="23" y="143"/>
                  </a:cubicBezTo>
                  <a:cubicBezTo>
                    <a:pt x="23" y="143"/>
                    <a:pt x="23" y="143"/>
                    <a:pt x="22" y="143"/>
                  </a:cubicBezTo>
                  <a:cubicBezTo>
                    <a:pt x="13" y="140"/>
                    <a:pt x="13" y="140"/>
                    <a:pt x="13" y="140"/>
                  </a:cubicBezTo>
                  <a:cubicBezTo>
                    <a:pt x="11" y="139"/>
                    <a:pt x="9" y="140"/>
                    <a:pt x="7" y="141"/>
                  </a:cubicBezTo>
                  <a:cubicBezTo>
                    <a:pt x="7" y="141"/>
                    <a:pt x="7" y="141"/>
                    <a:pt x="7" y="140"/>
                  </a:cubicBezTo>
                  <a:cubicBezTo>
                    <a:pt x="3" y="125"/>
                    <a:pt x="3" y="125"/>
                    <a:pt x="3" y="125"/>
                  </a:cubicBezTo>
                  <a:cubicBezTo>
                    <a:pt x="3" y="125"/>
                    <a:pt x="3" y="125"/>
                    <a:pt x="3" y="124"/>
                  </a:cubicBezTo>
                  <a:cubicBezTo>
                    <a:pt x="1" y="118"/>
                    <a:pt x="1" y="118"/>
                    <a:pt x="1" y="118"/>
                  </a:cubicBezTo>
                  <a:cubicBezTo>
                    <a:pt x="0" y="116"/>
                    <a:pt x="1" y="113"/>
                    <a:pt x="4" y="111"/>
                  </a:cubicBezTo>
                  <a:cubicBezTo>
                    <a:pt x="37" y="93"/>
                    <a:pt x="37" y="93"/>
                    <a:pt x="37" y="93"/>
                  </a:cubicBezTo>
                  <a:cubicBezTo>
                    <a:pt x="37" y="93"/>
                    <a:pt x="38" y="93"/>
                    <a:pt x="38" y="92"/>
                  </a:cubicBezTo>
                  <a:cubicBezTo>
                    <a:pt x="61" y="69"/>
                    <a:pt x="61" y="69"/>
                    <a:pt x="61" y="69"/>
                  </a:cubicBezTo>
                  <a:cubicBezTo>
                    <a:pt x="61" y="68"/>
                    <a:pt x="62" y="68"/>
                    <a:pt x="63" y="68"/>
                  </a:cubicBezTo>
                  <a:cubicBezTo>
                    <a:pt x="64" y="67"/>
                    <a:pt x="64" y="67"/>
                    <a:pt x="64" y="67"/>
                  </a:cubicBezTo>
                  <a:cubicBezTo>
                    <a:pt x="69" y="65"/>
                    <a:pt x="74" y="70"/>
                    <a:pt x="72" y="75"/>
                  </a:cubicBezTo>
                  <a:cubicBezTo>
                    <a:pt x="70" y="78"/>
                    <a:pt x="70" y="78"/>
                    <a:pt x="70" y="78"/>
                  </a:cubicBezTo>
                  <a:cubicBezTo>
                    <a:pt x="70" y="79"/>
                    <a:pt x="70" y="80"/>
                    <a:pt x="70" y="80"/>
                  </a:cubicBezTo>
                  <a:cubicBezTo>
                    <a:pt x="70" y="80"/>
                    <a:pt x="70" y="80"/>
                    <a:pt x="70" y="80"/>
                  </a:cubicBezTo>
                  <a:cubicBezTo>
                    <a:pt x="70" y="85"/>
                    <a:pt x="75" y="88"/>
                    <a:pt x="79" y="85"/>
                  </a:cubicBezTo>
                  <a:cubicBezTo>
                    <a:pt x="122" y="59"/>
                    <a:pt x="122" y="59"/>
                    <a:pt x="122" y="59"/>
                  </a:cubicBezTo>
                  <a:cubicBezTo>
                    <a:pt x="124" y="58"/>
                    <a:pt x="125" y="56"/>
                    <a:pt x="125" y="54"/>
                  </a:cubicBezTo>
                  <a:cubicBezTo>
                    <a:pt x="125" y="38"/>
                    <a:pt x="125" y="38"/>
                    <a:pt x="125" y="38"/>
                  </a:cubicBezTo>
                  <a:cubicBezTo>
                    <a:pt x="125" y="36"/>
                    <a:pt x="126" y="34"/>
                    <a:pt x="128" y="33"/>
                  </a:cubicBezTo>
                  <a:cubicBezTo>
                    <a:pt x="168" y="2"/>
                    <a:pt x="168" y="2"/>
                    <a:pt x="168" y="2"/>
                  </a:cubicBezTo>
                  <a:cubicBezTo>
                    <a:pt x="182" y="16"/>
                    <a:pt x="182" y="16"/>
                    <a:pt x="182" y="16"/>
                  </a:cubicBezTo>
                  <a:cubicBezTo>
                    <a:pt x="182" y="16"/>
                    <a:pt x="183" y="16"/>
                    <a:pt x="183" y="16"/>
                  </a:cubicBezTo>
                  <a:cubicBezTo>
                    <a:pt x="211" y="34"/>
                    <a:pt x="211" y="34"/>
                    <a:pt x="211" y="34"/>
                  </a:cubicBezTo>
                  <a:cubicBezTo>
                    <a:pt x="212" y="35"/>
                    <a:pt x="212" y="35"/>
                    <a:pt x="213" y="36"/>
                  </a:cubicBezTo>
                  <a:cubicBezTo>
                    <a:pt x="241" y="74"/>
                    <a:pt x="241" y="74"/>
                    <a:pt x="241" y="74"/>
                  </a:cubicBezTo>
                  <a:cubicBezTo>
                    <a:pt x="241" y="75"/>
                    <a:pt x="241" y="76"/>
                    <a:pt x="242" y="76"/>
                  </a:cubicBezTo>
                  <a:cubicBezTo>
                    <a:pt x="255" y="116"/>
                    <a:pt x="255" y="116"/>
                    <a:pt x="255" y="116"/>
                  </a:cubicBezTo>
                  <a:cubicBezTo>
                    <a:pt x="255" y="117"/>
                    <a:pt x="256" y="117"/>
                    <a:pt x="256" y="117"/>
                  </a:cubicBezTo>
                  <a:cubicBezTo>
                    <a:pt x="272" y="146"/>
                    <a:pt x="272" y="146"/>
                    <a:pt x="272" y="146"/>
                  </a:cubicBezTo>
                  <a:cubicBezTo>
                    <a:pt x="272" y="146"/>
                    <a:pt x="272" y="146"/>
                    <a:pt x="272" y="146"/>
                  </a:cubicBezTo>
                  <a:cubicBezTo>
                    <a:pt x="293" y="191"/>
                    <a:pt x="293" y="191"/>
                    <a:pt x="293" y="191"/>
                  </a:cubicBezTo>
                  <a:cubicBezTo>
                    <a:pt x="293" y="191"/>
                    <a:pt x="293" y="191"/>
                    <a:pt x="294" y="191"/>
                  </a:cubicBezTo>
                  <a:lnTo>
                    <a:pt x="300" y="200"/>
                  </a:lnTo>
                  <a:close/>
                  <a:moveTo>
                    <a:pt x="95" y="32"/>
                  </a:moveTo>
                  <a:cubicBezTo>
                    <a:pt x="103" y="35"/>
                    <a:pt x="103" y="35"/>
                    <a:pt x="103" y="35"/>
                  </a:cubicBezTo>
                  <a:cubicBezTo>
                    <a:pt x="105" y="35"/>
                    <a:pt x="107" y="35"/>
                    <a:pt x="108" y="33"/>
                  </a:cubicBezTo>
                  <a:cubicBezTo>
                    <a:pt x="125" y="14"/>
                    <a:pt x="125" y="14"/>
                    <a:pt x="125" y="14"/>
                  </a:cubicBezTo>
                  <a:cubicBezTo>
                    <a:pt x="125" y="14"/>
                    <a:pt x="125" y="14"/>
                    <a:pt x="125" y="14"/>
                  </a:cubicBezTo>
                  <a:cubicBezTo>
                    <a:pt x="130" y="9"/>
                    <a:pt x="130" y="9"/>
                    <a:pt x="130" y="9"/>
                  </a:cubicBezTo>
                  <a:cubicBezTo>
                    <a:pt x="133" y="6"/>
                    <a:pt x="130" y="0"/>
                    <a:pt x="125" y="1"/>
                  </a:cubicBezTo>
                  <a:cubicBezTo>
                    <a:pt x="117" y="2"/>
                    <a:pt x="117" y="2"/>
                    <a:pt x="117" y="2"/>
                  </a:cubicBezTo>
                  <a:cubicBezTo>
                    <a:pt x="116" y="2"/>
                    <a:pt x="115" y="2"/>
                    <a:pt x="115" y="3"/>
                  </a:cubicBezTo>
                  <a:cubicBezTo>
                    <a:pt x="94" y="16"/>
                    <a:pt x="94" y="16"/>
                    <a:pt x="94" y="16"/>
                  </a:cubicBezTo>
                  <a:cubicBezTo>
                    <a:pt x="92" y="16"/>
                    <a:pt x="91" y="18"/>
                    <a:pt x="91" y="20"/>
                  </a:cubicBezTo>
                  <a:cubicBezTo>
                    <a:pt x="91" y="27"/>
                    <a:pt x="91" y="27"/>
                    <a:pt x="91" y="27"/>
                  </a:cubicBezTo>
                  <a:cubicBezTo>
                    <a:pt x="91" y="29"/>
                    <a:pt x="93" y="31"/>
                    <a:pt x="95" y="32"/>
                  </a:cubicBezTo>
                  <a:close/>
                  <a:moveTo>
                    <a:pt x="87" y="59"/>
                  </a:moveTo>
                  <a:cubicBezTo>
                    <a:pt x="91" y="61"/>
                    <a:pt x="98" y="63"/>
                    <a:pt x="98" y="62"/>
                  </a:cubicBezTo>
                  <a:cubicBezTo>
                    <a:pt x="98" y="62"/>
                    <a:pt x="99" y="61"/>
                    <a:pt x="101" y="59"/>
                  </a:cubicBezTo>
                  <a:cubicBezTo>
                    <a:pt x="104" y="57"/>
                    <a:pt x="103" y="51"/>
                    <a:pt x="98" y="50"/>
                  </a:cubicBezTo>
                  <a:cubicBezTo>
                    <a:pt x="89" y="50"/>
                    <a:pt x="89" y="50"/>
                    <a:pt x="89" y="50"/>
                  </a:cubicBezTo>
                  <a:cubicBezTo>
                    <a:pt x="87" y="49"/>
                    <a:pt x="85" y="51"/>
                    <a:pt x="84" y="53"/>
                  </a:cubicBezTo>
                  <a:cubicBezTo>
                    <a:pt x="83" y="55"/>
                    <a:pt x="84" y="58"/>
                    <a:pt x="87" y="59"/>
                  </a:cubicBezTo>
                  <a:close/>
                  <a:moveTo>
                    <a:pt x="56" y="50"/>
                  </a:moveTo>
                  <a:cubicBezTo>
                    <a:pt x="57" y="51"/>
                    <a:pt x="63" y="50"/>
                    <a:pt x="66" y="50"/>
                  </a:cubicBezTo>
                  <a:cubicBezTo>
                    <a:pt x="67" y="50"/>
                    <a:pt x="68" y="50"/>
                    <a:pt x="69" y="49"/>
                  </a:cubicBezTo>
                  <a:cubicBezTo>
                    <a:pt x="74" y="44"/>
                    <a:pt x="74" y="44"/>
                    <a:pt x="74" y="44"/>
                  </a:cubicBezTo>
                  <a:cubicBezTo>
                    <a:pt x="76" y="42"/>
                    <a:pt x="76" y="38"/>
                    <a:pt x="74" y="36"/>
                  </a:cubicBezTo>
                  <a:cubicBezTo>
                    <a:pt x="61" y="26"/>
                    <a:pt x="61" y="26"/>
                    <a:pt x="61" y="26"/>
                  </a:cubicBezTo>
                  <a:cubicBezTo>
                    <a:pt x="58" y="24"/>
                    <a:pt x="54" y="25"/>
                    <a:pt x="53" y="28"/>
                  </a:cubicBezTo>
                  <a:cubicBezTo>
                    <a:pt x="51" y="34"/>
                    <a:pt x="51" y="34"/>
                    <a:pt x="51" y="34"/>
                  </a:cubicBezTo>
                  <a:cubicBezTo>
                    <a:pt x="51" y="35"/>
                    <a:pt x="51" y="36"/>
                    <a:pt x="51" y="37"/>
                  </a:cubicBezTo>
                  <a:cubicBezTo>
                    <a:pt x="52" y="40"/>
                    <a:pt x="55" y="49"/>
                    <a:pt x="56" y="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5757863" y="1544638"/>
              <a:ext cx="354012" cy="962025"/>
            </a:xfrm>
            <a:custGeom>
              <a:avLst/>
              <a:gdLst>
                <a:gd name="T0" fmla="*/ 125 w 371"/>
                <a:gd name="T1" fmla="*/ 489 h 1010"/>
                <a:gd name="T2" fmla="*/ 103 w 371"/>
                <a:gd name="T3" fmla="*/ 444 h 1010"/>
                <a:gd name="T4" fmla="*/ 87 w 371"/>
                <a:gd name="T5" fmla="*/ 415 h 1010"/>
                <a:gd name="T6" fmla="*/ 73 w 371"/>
                <a:gd name="T7" fmla="*/ 374 h 1010"/>
                <a:gd name="T8" fmla="*/ 44 w 371"/>
                <a:gd name="T9" fmla="*/ 334 h 1010"/>
                <a:gd name="T10" fmla="*/ 14 w 371"/>
                <a:gd name="T11" fmla="*/ 314 h 1010"/>
                <a:gd name="T12" fmla="*/ 0 w 371"/>
                <a:gd name="T13" fmla="*/ 301 h 1010"/>
                <a:gd name="T14" fmla="*/ 73 w 371"/>
                <a:gd name="T15" fmla="*/ 229 h 1010"/>
                <a:gd name="T16" fmla="*/ 115 w 371"/>
                <a:gd name="T17" fmla="*/ 211 h 1010"/>
                <a:gd name="T18" fmla="*/ 165 w 371"/>
                <a:gd name="T19" fmla="*/ 162 h 1010"/>
                <a:gd name="T20" fmla="*/ 179 w 371"/>
                <a:gd name="T21" fmla="*/ 150 h 1010"/>
                <a:gd name="T22" fmla="*/ 184 w 371"/>
                <a:gd name="T23" fmla="*/ 175 h 1010"/>
                <a:gd name="T24" fmla="*/ 182 w 371"/>
                <a:gd name="T25" fmla="*/ 178 h 1010"/>
                <a:gd name="T26" fmla="*/ 191 w 371"/>
                <a:gd name="T27" fmla="*/ 187 h 1010"/>
                <a:gd name="T28" fmla="*/ 212 w 371"/>
                <a:gd name="T29" fmla="*/ 158 h 1010"/>
                <a:gd name="T30" fmla="*/ 210 w 371"/>
                <a:gd name="T31" fmla="*/ 143 h 1010"/>
                <a:gd name="T32" fmla="*/ 232 w 371"/>
                <a:gd name="T33" fmla="*/ 120 h 1010"/>
                <a:gd name="T34" fmla="*/ 284 w 371"/>
                <a:gd name="T35" fmla="*/ 4 h 1010"/>
                <a:gd name="T36" fmla="*/ 341 w 371"/>
                <a:gd name="T37" fmla="*/ 41 h 1010"/>
                <a:gd name="T38" fmla="*/ 342 w 371"/>
                <a:gd name="T39" fmla="*/ 79 h 1010"/>
                <a:gd name="T40" fmla="*/ 348 w 371"/>
                <a:gd name="T41" fmla="*/ 130 h 1010"/>
                <a:gd name="T42" fmla="*/ 335 w 371"/>
                <a:gd name="T43" fmla="*/ 172 h 1010"/>
                <a:gd name="T44" fmla="*/ 319 w 371"/>
                <a:gd name="T45" fmla="*/ 242 h 1010"/>
                <a:gd name="T46" fmla="*/ 291 w 371"/>
                <a:gd name="T47" fmla="*/ 295 h 1010"/>
                <a:gd name="T48" fmla="*/ 248 w 371"/>
                <a:gd name="T49" fmla="*/ 299 h 1010"/>
                <a:gd name="T50" fmla="*/ 188 w 371"/>
                <a:gd name="T51" fmla="*/ 300 h 1010"/>
                <a:gd name="T52" fmla="*/ 154 w 371"/>
                <a:gd name="T53" fmla="*/ 334 h 1010"/>
                <a:gd name="T54" fmla="*/ 158 w 371"/>
                <a:gd name="T55" fmla="*/ 356 h 1010"/>
                <a:gd name="T56" fmla="*/ 189 w 371"/>
                <a:gd name="T57" fmla="*/ 369 h 1010"/>
                <a:gd name="T58" fmla="*/ 223 w 371"/>
                <a:gd name="T59" fmla="*/ 391 h 1010"/>
                <a:gd name="T60" fmla="*/ 235 w 371"/>
                <a:gd name="T61" fmla="*/ 462 h 1010"/>
                <a:gd name="T62" fmla="*/ 246 w 371"/>
                <a:gd name="T63" fmla="*/ 468 h 1010"/>
                <a:gd name="T64" fmla="*/ 248 w 371"/>
                <a:gd name="T65" fmla="*/ 490 h 1010"/>
                <a:gd name="T66" fmla="*/ 188 w 371"/>
                <a:gd name="T67" fmla="*/ 521 h 1010"/>
                <a:gd name="T68" fmla="*/ 178 w 371"/>
                <a:gd name="T69" fmla="*/ 516 h 1010"/>
                <a:gd name="T70" fmla="*/ 168 w 371"/>
                <a:gd name="T71" fmla="*/ 506 h 1010"/>
                <a:gd name="T72" fmla="*/ 135 w 371"/>
                <a:gd name="T73" fmla="*/ 498 h 1010"/>
                <a:gd name="T74" fmla="*/ 355 w 371"/>
                <a:gd name="T75" fmla="*/ 903 h 1010"/>
                <a:gd name="T76" fmla="*/ 270 w 371"/>
                <a:gd name="T77" fmla="*/ 877 h 1010"/>
                <a:gd name="T78" fmla="*/ 255 w 371"/>
                <a:gd name="T79" fmla="*/ 866 h 1010"/>
                <a:gd name="T80" fmla="*/ 253 w 371"/>
                <a:gd name="T81" fmla="*/ 823 h 1010"/>
                <a:gd name="T82" fmla="*/ 270 w 371"/>
                <a:gd name="T83" fmla="*/ 785 h 1010"/>
                <a:gd name="T84" fmla="*/ 268 w 371"/>
                <a:gd name="T85" fmla="*/ 738 h 1010"/>
                <a:gd name="T86" fmla="*/ 272 w 371"/>
                <a:gd name="T87" fmla="*/ 671 h 1010"/>
                <a:gd name="T88" fmla="*/ 255 w 371"/>
                <a:gd name="T89" fmla="*/ 646 h 1010"/>
                <a:gd name="T90" fmla="*/ 252 w 371"/>
                <a:gd name="T91" fmla="*/ 608 h 1010"/>
                <a:gd name="T92" fmla="*/ 245 w 371"/>
                <a:gd name="T93" fmla="*/ 583 h 1010"/>
                <a:gd name="T94" fmla="*/ 215 w 371"/>
                <a:gd name="T95" fmla="*/ 576 h 1010"/>
                <a:gd name="T96" fmla="*/ 199 w 371"/>
                <a:gd name="T97" fmla="*/ 576 h 1010"/>
                <a:gd name="T98" fmla="*/ 193 w 371"/>
                <a:gd name="T99" fmla="*/ 581 h 1010"/>
                <a:gd name="T100" fmla="*/ 173 w 371"/>
                <a:gd name="T101" fmla="*/ 604 h 1010"/>
                <a:gd name="T102" fmla="*/ 176 w 371"/>
                <a:gd name="T103" fmla="*/ 611 h 1010"/>
                <a:gd name="T104" fmla="*/ 184 w 371"/>
                <a:gd name="T105" fmla="*/ 638 h 1010"/>
                <a:gd name="T106" fmla="*/ 177 w 371"/>
                <a:gd name="T107" fmla="*/ 688 h 1010"/>
                <a:gd name="T108" fmla="*/ 132 w 371"/>
                <a:gd name="T109" fmla="*/ 835 h 1010"/>
                <a:gd name="T110" fmla="*/ 132 w 371"/>
                <a:gd name="T111" fmla="*/ 836 h 1010"/>
                <a:gd name="T112" fmla="*/ 199 w 371"/>
                <a:gd name="T113" fmla="*/ 998 h 1010"/>
                <a:gd name="T114" fmla="*/ 267 w 371"/>
                <a:gd name="T115" fmla="*/ 1010 h 1010"/>
                <a:gd name="T116" fmla="*/ 299 w 371"/>
                <a:gd name="T117" fmla="*/ 1006 h 1010"/>
                <a:gd name="T118" fmla="*/ 357 w 371"/>
                <a:gd name="T119" fmla="*/ 959 h 1010"/>
                <a:gd name="T120" fmla="*/ 366 w 371"/>
                <a:gd name="T121" fmla="*/ 938 h 1010"/>
                <a:gd name="T122" fmla="*/ 355 w 371"/>
                <a:gd name="T123" fmla="*/ 903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1" h="1010">
                  <a:moveTo>
                    <a:pt x="131" y="498"/>
                  </a:moveTo>
                  <a:cubicBezTo>
                    <a:pt x="125" y="489"/>
                    <a:pt x="125" y="489"/>
                    <a:pt x="125" y="489"/>
                  </a:cubicBezTo>
                  <a:cubicBezTo>
                    <a:pt x="124" y="489"/>
                    <a:pt x="124" y="489"/>
                    <a:pt x="124" y="489"/>
                  </a:cubicBezTo>
                  <a:cubicBezTo>
                    <a:pt x="103" y="444"/>
                    <a:pt x="103" y="444"/>
                    <a:pt x="103" y="444"/>
                  </a:cubicBezTo>
                  <a:cubicBezTo>
                    <a:pt x="103" y="444"/>
                    <a:pt x="103" y="444"/>
                    <a:pt x="103" y="444"/>
                  </a:cubicBezTo>
                  <a:cubicBezTo>
                    <a:pt x="87" y="415"/>
                    <a:pt x="87" y="415"/>
                    <a:pt x="87" y="415"/>
                  </a:cubicBezTo>
                  <a:cubicBezTo>
                    <a:pt x="87" y="415"/>
                    <a:pt x="86" y="415"/>
                    <a:pt x="86" y="414"/>
                  </a:cubicBezTo>
                  <a:cubicBezTo>
                    <a:pt x="73" y="374"/>
                    <a:pt x="73" y="374"/>
                    <a:pt x="73" y="374"/>
                  </a:cubicBezTo>
                  <a:cubicBezTo>
                    <a:pt x="72" y="374"/>
                    <a:pt x="72" y="373"/>
                    <a:pt x="72" y="372"/>
                  </a:cubicBezTo>
                  <a:cubicBezTo>
                    <a:pt x="44" y="334"/>
                    <a:pt x="44" y="334"/>
                    <a:pt x="44" y="334"/>
                  </a:cubicBezTo>
                  <a:cubicBezTo>
                    <a:pt x="43" y="333"/>
                    <a:pt x="43" y="333"/>
                    <a:pt x="42" y="332"/>
                  </a:cubicBezTo>
                  <a:cubicBezTo>
                    <a:pt x="14" y="314"/>
                    <a:pt x="14" y="314"/>
                    <a:pt x="14" y="314"/>
                  </a:cubicBezTo>
                  <a:cubicBezTo>
                    <a:pt x="14" y="314"/>
                    <a:pt x="13" y="314"/>
                    <a:pt x="13" y="314"/>
                  </a:cubicBezTo>
                  <a:cubicBezTo>
                    <a:pt x="0" y="301"/>
                    <a:pt x="0" y="301"/>
                    <a:pt x="0" y="301"/>
                  </a:cubicBezTo>
                  <a:cubicBezTo>
                    <a:pt x="0" y="300"/>
                    <a:pt x="0" y="299"/>
                    <a:pt x="1" y="299"/>
                  </a:cubicBezTo>
                  <a:cubicBezTo>
                    <a:pt x="73" y="229"/>
                    <a:pt x="73" y="229"/>
                    <a:pt x="73" y="229"/>
                  </a:cubicBezTo>
                  <a:cubicBezTo>
                    <a:pt x="73" y="229"/>
                    <a:pt x="74" y="228"/>
                    <a:pt x="75" y="228"/>
                  </a:cubicBezTo>
                  <a:cubicBezTo>
                    <a:pt x="115" y="211"/>
                    <a:pt x="115" y="211"/>
                    <a:pt x="115" y="211"/>
                  </a:cubicBezTo>
                  <a:cubicBezTo>
                    <a:pt x="115" y="210"/>
                    <a:pt x="116" y="210"/>
                    <a:pt x="116" y="210"/>
                  </a:cubicBezTo>
                  <a:cubicBezTo>
                    <a:pt x="165" y="162"/>
                    <a:pt x="165" y="162"/>
                    <a:pt x="165" y="162"/>
                  </a:cubicBezTo>
                  <a:cubicBezTo>
                    <a:pt x="165" y="162"/>
                    <a:pt x="165" y="162"/>
                    <a:pt x="165" y="162"/>
                  </a:cubicBezTo>
                  <a:cubicBezTo>
                    <a:pt x="179" y="150"/>
                    <a:pt x="179" y="150"/>
                    <a:pt x="179" y="150"/>
                  </a:cubicBezTo>
                  <a:cubicBezTo>
                    <a:pt x="183" y="147"/>
                    <a:pt x="190" y="151"/>
                    <a:pt x="189" y="156"/>
                  </a:cubicBezTo>
                  <a:cubicBezTo>
                    <a:pt x="184" y="175"/>
                    <a:pt x="184" y="175"/>
                    <a:pt x="184" y="175"/>
                  </a:cubicBezTo>
                  <a:cubicBezTo>
                    <a:pt x="184" y="176"/>
                    <a:pt x="183" y="177"/>
                    <a:pt x="182" y="178"/>
                  </a:cubicBezTo>
                  <a:cubicBezTo>
                    <a:pt x="182" y="178"/>
                    <a:pt x="182" y="178"/>
                    <a:pt x="182" y="178"/>
                  </a:cubicBezTo>
                  <a:cubicBezTo>
                    <a:pt x="177" y="182"/>
                    <a:pt x="182" y="191"/>
                    <a:pt x="188" y="189"/>
                  </a:cubicBezTo>
                  <a:cubicBezTo>
                    <a:pt x="189" y="188"/>
                    <a:pt x="190" y="188"/>
                    <a:pt x="191" y="187"/>
                  </a:cubicBezTo>
                  <a:cubicBezTo>
                    <a:pt x="211" y="165"/>
                    <a:pt x="211" y="165"/>
                    <a:pt x="211" y="165"/>
                  </a:cubicBezTo>
                  <a:cubicBezTo>
                    <a:pt x="212" y="163"/>
                    <a:pt x="213" y="160"/>
                    <a:pt x="212" y="158"/>
                  </a:cubicBezTo>
                  <a:cubicBezTo>
                    <a:pt x="209" y="149"/>
                    <a:pt x="209" y="149"/>
                    <a:pt x="209" y="149"/>
                  </a:cubicBezTo>
                  <a:cubicBezTo>
                    <a:pt x="208" y="147"/>
                    <a:pt x="208" y="145"/>
                    <a:pt x="210" y="143"/>
                  </a:cubicBezTo>
                  <a:cubicBezTo>
                    <a:pt x="231" y="122"/>
                    <a:pt x="231" y="122"/>
                    <a:pt x="231" y="122"/>
                  </a:cubicBezTo>
                  <a:cubicBezTo>
                    <a:pt x="231" y="122"/>
                    <a:pt x="232" y="121"/>
                    <a:pt x="232" y="120"/>
                  </a:cubicBezTo>
                  <a:cubicBezTo>
                    <a:pt x="255" y="65"/>
                    <a:pt x="255" y="65"/>
                    <a:pt x="255" y="65"/>
                  </a:cubicBezTo>
                  <a:cubicBezTo>
                    <a:pt x="284" y="4"/>
                    <a:pt x="284" y="4"/>
                    <a:pt x="284" y="4"/>
                  </a:cubicBezTo>
                  <a:cubicBezTo>
                    <a:pt x="286" y="1"/>
                    <a:pt x="291" y="0"/>
                    <a:pt x="294" y="2"/>
                  </a:cubicBezTo>
                  <a:cubicBezTo>
                    <a:pt x="341" y="41"/>
                    <a:pt x="341" y="41"/>
                    <a:pt x="341" y="41"/>
                  </a:cubicBezTo>
                  <a:cubicBezTo>
                    <a:pt x="342" y="42"/>
                    <a:pt x="343" y="43"/>
                    <a:pt x="343" y="45"/>
                  </a:cubicBezTo>
                  <a:cubicBezTo>
                    <a:pt x="342" y="79"/>
                    <a:pt x="342" y="79"/>
                    <a:pt x="342" y="79"/>
                  </a:cubicBezTo>
                  <a:cubicBezTo>
                    <a:pt x="342" y="79"/>
                    <a:pt x="342" y="80"/>
                    <a:pt x="342" y="80"/>
                  </a:cubicBezTo>
                  <a:cubicBezTo>
                    <a:pt x="348" y="130"/>
                    <a:pt x="348" y="130"/>
                    <a:pt x="348" y="130"/>
                  </a:cubicBezTo>
                  <a:cubicBezTo>
                    <a:pt x="348" y="131"/>
                    <a:pt x="348" y="132"/>
                    <a:pt x="348" y="132"/>
                  </a:cubicBezTo>
                  <a:cubicBezTo>
                    <a:pt x="335" y="172"/>
                    <a:pt x="335" y="172"/>
                    <a:pt x="335" y="172"/>
                  </a:cubicBezTo>
                  <a:cubicBezTo>
                    <a:pt x="335" y="172"/>
                    <a:pt x="335" y="172"/>
                    <a:pt x="335" y="172"/>
                  </a:cubicBezTo>
                  <a:cubicBezTo>
                    <a:pt x="319" y="242"/>
                    <a:pt x="319" y="242"/>
                    <a:pt x="319" y="242"/>
                  </a:cubicBezTo>
                  <a:cubicBezTo>
                    <a:pt x="319" y="242"/>
                    <a:pt x="319" y="243"/>
                    <a:pt x="319" y="243"/>
                  </a:cubicBezTo>
                  <a:cubicBezTo>
                    <a:pt x="291" y="295"/>
                    <a:pt x="291" y="295"/>
                    <a:pt x="291" y="295"/>
                  </a:cubicBezTo>
                  <a:cubicBezTo>
                    <a:pt x="290" y="297"/>
                    <a:pt x="288" y="299"/>
                    <a:pt x="286" y="299"/>
                  </a:cubicBezTo>
                  <a:cubicBezTo>
                    <a:pt x="276" y="299"/>
                    <a:pt x="249" y="299"/>
                    <a:pt x="248" y="299"/>
                  </a:cubicBezTo>
                  <a:cubicBezTo>
                    <a:pt x="246" y="298"/>
                    <a:pt x="202" y="299"/>
                    <a:pt x="192" y="299"/>
                  </a:cubicBezTo>
                  <a:cubicBezTo>
                    <a:pt x="190" y="299"/>
                    <a:pt x="189" y="299"/>
                    <a:pt x="188" y="300"/>
                  </a:cubicBezTo>
                  <a:cubicBezTo>
                    <a:pt x="156" y="329"/>
                    <a:pt x="156" y="329"/>
                    <a:pt x="156" y="329"/>
                  </a:cubicBezTo>
                  <a:cubicBezTo>
                    <a:pt x="155" y="330"/>
                    <a:pt x="154" y="332"/>
                    <a:pt x="154" y="334"/>
                  </a:cubicBezTo>
                  <a:cubicBezTo>
                    <a:pt x="154" y="350"/>
                    <a:pt x="154" y="350"/>
                    <a:pt x="154" y="350"/>
                  </a:cubicBezTo>
                  <a:cubicBezTo>
                    <a:pt x="154" y="353"/>
                    <a:pt x="156" y="355"/>
                    <a:pt x="158" y="356"/>
                  </a:cubicBezTo>
                  <a:cubicBezTo>
                    <a:pt x="188" y="369"/>
                    <a:pt x="188" y="369"/>
                    <a:pt x="188" y="369"/>
                  </a:cubicBezTo>
                  <a:cubicBezTo>
                    <a:pt x="188" y="369"/>
                    <a:pt x="189" y="369"/>
                    <a:pt x="189" y="369"/>
                  </a:cubicBezTo>
                  <a:cubicBezTo>
                    <a:pt x="220" y="387"/>
                    <a:pt x="220" y="387"/>
                    <a:pt x="220" y="387"/>
                  </a:cubicBezTo>
                  <a:cubicBezTo>
                    <a:pt x="221" y="388"/>
                    <a:pt x="222" y="390"/>
                    <a:pt x="223" y="391"/>
                  </a:cubicBezTo>
                  <a:cubicBezTo>
                    <a:pt x="232" y="458"/>
                    <a:pt x="232" y="458"/>
                    <a:pt x="232" y="458"/>
                  </a:cubicBezTo>
                  <a:cubicBezTo>
                    <a:pt x="233" y="459"/>
                    <a:pt x="234" y="461"/>
                    <a:pt x="235" y="462"/>
                  </a:cubicBezTo>
                  <a:cubicBezTo>
                    <a:pt x="245" y="468"/>
                    <a:pt x="245" y="468"/>
                    <a:pt x="245" y="468"/>
                  </a:cubicBezTo>
                  <a:cubicBezTo>
                    <a:pt x="245" y="468"/>
                    <a:pt x="246" y="468"/>
                    <a:pt x="246" y="468"/>
                  </a:cubicBezTo>
                  <a:cubicBezTo>
                    <a:pt x="249" y="469"/>
                    <a:pt x="267" y="476"/>
                    <a:pt x="267" y="477"/>
                  </a:cubicBezTo>
                  <a:cubicBezTo>
                    <a:pt x="267" y="478"/>
                    <a:pt x="250" y="489"/>
                    <a:pt x="248" y="490"/>
                  </a:cubicBezTo>
                  <a:cubicBezTo>
                    <a:pt x="247" y="491"/>
                    <a:pt x="218" y="507"/>
                    <a:pt x="215" y="507"/>
                  </a:cubicBezTo>
                  <a:cubicBezTo>
                    <a:pt x="213" y="507"/>
                    <a:pt x="190" y="521"/>
                    <a:pt x="188" y="521"/>
                  </a:cubicBezTo>
                  <a:cubicBezTo>
                    <a:pt x="188" y="521"/>
                    <a:pt x="183" y="523"/>
                    <a:pt x="178" y="525"/>
                  </a:cubicBezTo>
                  <a:cubicBezTo>
                    <a:pt x="178" y="516"/>
                    <a:pt x="178" y="516"/>
                    <a:pt x="178" y="516"/>
                  </a:cubicBezTo>
                  <a:cubicBezTo>
                    <a:pt x="178" y="514"/>
                    <a:pt x="177" y="513"/>
                    <a:pt x="176" y="512"/>
                  </a:cubicBezTo>
                  <a:cubicBezTo>
                    <a:pt x="168" y="506"/>
                    <a:pt x="168" y="506"/>
                    <a:pt x="168" y="506"/>
                  </a:cubicBezTo>
                  <a:cubicBezTo>
                    <a:pt x="168" y="505"/>
                    <a:pt x="167" y="505"/>
                    <a:pt x="166" y="505"/>
                  </a:cubicBezTo>
                  <a:cubicBezTo>
                    <a:pt x="135" y="498"/>
                    <a:pt x="135" y="498"/>
                    <a:pt x="135" y="498"/>
                  </a:cubicBezTo>
                  <a:cubicBezTo>
                    <a:pt x="133" y="497"/>
                    <a:pt x="132" y="498"/>
                    <a:pt x="131" y="498"/>
                  </a:cubicBezTo>
                  <a:close/>
                  <a:moveTo>
                    <a:pt x="355" y="903"/>
                  </a:moveTo>
                  <a:cubicBezTo>
                    <a:pt x="351" y="902"/>
                    <a:pt x="351" y="902"/>
                    <a:pt x="351" y="902"/>
                  </a:cubicBezTo>
                  <a:cubicBezTo>
                    <a:pt x="270" y="877"/>
                    <a:pt x="270" y="877"/>
                    <a:pt x="270" y="877"/>
                  </a:cubicBezTo>
                  <a:cubicBezTo>
                    <a:pt x="267" y="876"/>
                    <a:pt x="264" y="875"/>
                    <a:pt x="262" y="873"/>
                  </a:cubicBezTo>
                  <a:cubicBezTo>
                    <a:pt x="255" y="866"/>
                    <a:pt x="255" y="866"/>
                    <a:pt x="255" y="866"/>
                  </a:cubicBezTo>
                  <a:cubicBezTo>
                    <a:pt x="251" y="862"/>
                    <a:pt x="249" y="856"/>
                    <a:pt x="250" y="851"/>
                  </a:cubicBezTo>
                  <a:cubicBezTo>
                    <a:pt x="253" y="823"/>
                    <a:pt x="253" y="823"/>
                    <a:pt x="253" y="823"/>
                  </a:cubicBezTo>
                  <a:cubicBezTo>
                    <a:pt x="253" y="821"/>
                    <a:pt x="254" y="819"/>
                    <a:pt x="255" y="818"/>
                  </a:cubicBezTo>
                  <a:cubicBezTo>
                    <a:pt x="270" y="785"/>
                    <a:pt x="270" y="785"/>
                    <a:pt x="270" y="785"/>
                  </a:cubicBezTo>
                  <a:cubicBezTo>
                    <a:pt x="271" y="782"/>
                    <a:pt x="272" y="778"/>
                    <a:pt x="272" y="775"/>
                  </a:cubicBezTo>
                  <a:cubicBezTo>
                    <a:pt x="268" y="738"/>
                    <a:pt x="268" y="738"/>
                    <a:pt x="268" y="738"/>
                  </a:cubicBezTo>
                  <a:cubicBezTo>
                    <a:pt x="268" y="737"/>
                    <a:pt x="268" y="737"/>
                    <a:pt x="268" y="736"/>
                  </a:cubicBezTo>
                  <a:cubicBezTo>
                    <a:pt x="272" y="671"/>
                    <a:pt x="272" y="671"/>
                    <a:pt x="272" y="671"/>
                  </a:cubicBezTo>
                  <a:cubicBezTo>
                    <a:pt x="272" y="665"/>
                    <a:pt x="270" y="660"/>
                    <a:pt x="265" y="656"/>
                  </a:cubicBezTo>
                  <a:cubicBezTo>
                    <a:pt x="255" y="646"/>
                    <a:pt x="255" y="646"/>
                    <a:pt x="255" y="646"/>
                  </a:cubicBezTo>
                  <a:cubicBezTo>
                    <a:pt x="250" y="642"/>
                    <a:pt x="248" y="636"/>
                    <a:pt x="249" y="630"/>
                  </a:cubicBezTo>
                  <a:cubicBezTo>
                    <a:pt x="252" y="608"/>
                    <a:pt x="252" y="608"/>
                    <a:pt x="252" y="608"/>
                  </a:cubicBezTo>
                  <a:cubicBezTo>
                    <a:pt x="252" y="604"/>
                    <a:pt x="252" y="601"/>
                    <a:pt x="251" y="598"/>
                  </a:cubicBezTo>
                  <a:cubicBezTo>
                    <a:pt x="245" y="583"/>
                    <a:pt x="245" y="583"/>
                    <a:pt x="245" y="583"/>
                  </a:cubicBezTo>
                  <a:cubicBezTo>
                    <a:pt x="241" y="573"/>
                    <a:pt x="229" y="569"/>
                    <a:pt x="220" y="574"/>
                  </a:cubicBezTo>
                  <a:cubicBezTo>
                    <a:pt x="215" y="576"/>
                    <a:pt x="215" y="576"/>
                    <a:pt x="215" y="576"/>
                  </a:cubicBezTo>
                  <a:cubicBezTo>
                    <a:pt x="210" y="578"/>
                    <a:pt x="204" y="578"/>
                    <a:pt x="199" y="576"/>
                  </a:cubicBezTo>
                  <a:cubicBezTo>
                    <a:pt x="199" y="576"/>
                    <a:pt x="199" y="576"/>
                    <a:pt x="199" y="576"/>
                  </a:cubicBezTo>
                  <a:cubicBezTo>
                    <a:pt x="198" y="575"/>
                    <a:pt x="197" y="575"/>
                    <a:pt x="196" y="575"/>
                  </a:cubicBezTo>
                  <a:cubicBezTo>
                    <a:pt x="195" y="577"/>
                    <a:pt x="194" y="579"/>
                    <a:pt x="193" y="581"/>
                  </a:cubicBezTo>
                  <a:cubicBezTo>
                    <a:pt x="187" y="587"/>
                    <a:pt x="187" y="587"/>
                    <a:pt x="187" y="587"/>
                  </a:cubicBezTo>
                  <a:cubicBezTo>
                    <a:pt x="187" y="587"/>
                    <a:pt x="179" y="598"/>
                    <a:pt x="173" y="604"/>
                  </a:cubicBezTo>
                  <a:cubicBezTo>
                    <a:pt x="176" y="609"/>
                    <a:pt x="176" y="609"/>
                    <a:pt x="176" y="609"/>
                  </a:cubicBezTo>
                  <a:cubicBezTo>
                    <a:pt x="176" y="610"/>
                    <a:pt x="176" y="610"/>
                    <a:pt x="176" y="611"/>
                  </a:cubicBezTo>
                  <a:cubicBezTo>
                    <a:pt x="184" y="636"/>
                    <a:pt x="184" y="636"/>
                    <a:pt x="184" y="636"/>
                  </a:cubicBezTo>
                  <a:cubicBezTo>
                    <a:pt x="184" y="637"/>
                    <a:pt x="184" y="638"/>
                    <a:pt x="184" y="638"/>
                  </a:cubicBezTo>
                  <a:cubicBezTo>
                    <a:pt x="177" y="687"/>
                    <a:pt x="177" y="687"/>
                    <a:pt x="177" y="687"/>
                  </a:cubicBezTo>
                  <a:cubicBezTo>
                    <a:pt x="177" y="688"/>
                    <a:pt x="177" y="688"/>
                    <a:pt x="177" y="688"/>
                  </a:cubicBezTo>
                  <a:cubicBezTo>
                    <a:pt x="148" y="785"/>
                    <a:pt x="148" y="785"/>
                    <a:pt x="148" y="785"/>
                  </a:cubicBezTo>
                  <a:cubicBezTo>
                    <a:pt x="132" y="835"/>
                    <a:pt x="132" y="835"/>
                    <a:pt x="132" y="835"/>
                  </a:cubicBezTo>
                  <a:cubicBezTo>
                    <a:pt x="132" y="835"/>
                    <a:pt x="132" y="835"/>
                    <a:pt x="132" y="835"/>
                  </a:cubicBezTo>
                  <a:cubicBezTo>
                    <a:pt x="132" y="835"/>
                    <a:pt x="132" y="835"/>
                    <a:pt x="132" y="836"/>
                  </a:cubicBezTo>
                  <a:cubicBezTo>
                    <a:pt x="165" y="917"/>
                    <a:pt x="165" y="917"/>
                    <a:pt x="165" y="917"/>
                  </a:cubicBezTo>
                  <a:cubicBezTo>
                    <a:pt x="199" y="998"/>
                    <a:pt x="199" y="998"/>
                    <a:pt x="199" y="998"/>
                  </a:cubicBezTo>
                  <a:cubicBezTo>
                    <a:pt x="202" y="1005"/>
                    <a:pt x="208" y="1010"/>
                    <a:pt x="216" y="1010"/>
                  </a:cubicBezTo>
                  <a:cubicBezTo>
                    <a:pt x="267" y="1010"/>
                    <a:pt x="267" y="1010"/>
                    <a:pt x="267" y="1010"/>
                  </a:cubicBezTo>
                  <a:cubicBezTo>
                    <a:pt x="288" y="1010"/>
                    <a:pt x="288" y="1010"/>
                    <a:pt x="288" y="1010"/>
                  </a:cubicBezTo>
                  <a:cubicBezTo>
                    <a:pt x="292" y="1010"/>
                    <a:pt x="296" y="1008"/>
                    <a:pt x="299" y="1006"/>
                  </a:cubicBezTo>
                  <a:cubicBezTo>
                    <a:pt x="351" y="966"/>
                    <a:pt x="351" y="966"/>
                    <a:pt x="351" y="966"/>
                  </a:cubicBezTo>
                  <a:cubicBezTo>
                    <a:pt x="354" y="964"/>
                    <a:pt x="356" y="962"/>
                    <a:pt x="357" y="959"/>
                  </a:cubicBezTo>
                  <a:cubicBezTo>
                    <a:pt x="365" y="941"/>
                    <a:pt x="365" y="941"/>
                    <a:pt x="365" y="941"/>
                  </a:cubicBezTo>
                  <a:cubicBezTo>
                    <a:pt x="365" y="940"/>
                    <a:pt x="365" y="939"/>
                    <a:pt x="366" y="938"/>
                  </a:cubicBezTo>
                  <a:cubicBezTo>
                    <a:pt x="368" y="925"/>
                    <a:pt x="368" y="925"/>
                    <a:pt x="368" y="925"/>
                  </a:cubicBezTo>
                  <a:cubicBezTo>
                    <a:pt x="371" y="915"/>
                    <a:pt x="365" y="906"/>
                    <a:pt x="355" y="90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5154613" y="2103438"/>
              <a:ext cx="889000" cy="590550"/>
            </a:xfrm>
            <a:custGeom>
              <a:avLst/>
              <a:gdLst>
                <a:gd name="T0" fmla="*/ 505 w 932"/>
                <a:gd name="T1" fmla="*/ 133 h 620"/>
                <a:gd name="T2" fmla="*/ 555 w 932"/>
                <a:gd name="T3" fmla="*/ 525 h 620"/>
                <a:gd name="T4" fmla="*/ 517 w 932"/>
                <a:gd name="T5" fmla="*/ 547 h 620"/>
                <a:gd name="T6" fmla="*/ 512 w 932"/>
                <a:gd name="T7" fmla="*/ 551 h 620"/>
                <a:gd name="T8" fmla="*/ 485 w 932"/>
                <a:gd name="T9" fmla="*/ 577 h 620"/>
                <a:gd name="T10" fmla="*/ 467 w 932"/>
                <a:gd name="T11" fmla="*/ 594 h 620"/>
                <a:gd name="T12" fmla="*/ 452 w 932"/>
                <a:gd name="T13" fmla="*/ 601 h 620"/>
                <a:gd name="T14" fmla="*/ 390 w 932"/>
                <a:gd name="T15" fmla="*/ 611 h 620"/>
                <a:gd name="T16" fmla="*/ 381 w 932"/>
                <a:gd name="T17" fmla="*/ 614 h 620"/>
                <a:gd name="T18" fmla="*/ 376 w 932"/>
                <a:gd name="T19" fmla="*/ 616 h 620"/>
                <a:gd name="T20" fmla="*/ 360 w 932"/>
                <a:gd name="T21" fmla="*/ 620 h 620"/>
                <a:gd name="T22" fmla="*/ 240 w 932"/>
                <a:gd name="T23" fmla="*/ 607 h 620"/>
                <a:gd name="T24" fmla="*/ 232 w 932"/>
                <a:gd name="T25" fmla="*/ 604 h 620"/>
                <a:gd name="T26" fmla="*/ 228 w 932"/>
                <a:gd name="T27" fmla="*/ 603 h 620"/>
                <a:gd name="T28" fmla="*/ 153 w 932"/>
                <a:gd name="T29" fmla="*/ 545 h 620"/>
                <a:gd name="T30" fmla="*/ 153 w 932"/>
                <a:gd name="T31" fmla="*/ 545 h 620"/>
                <a:gd name="T32" fmla="*/ 147 w 932"/>
                <a:gd name="T33" fmla="*/ 532 h 620"/>
                <a:gd name="T34" fmla="*/ 122 w 932"/>
                <a:gd name="T35" fmla="*/ 381 h 620"/>
                <a:gd name="T36" fmla="*/ 117 w 932"/>
                <a:gd name="T37" fmla="*/ 370 h 620"/>
                <a:gd name="T38" fmla="*/ 60 w 932"/>
                <a:gd name="T39" fmla="*/ 283 h 620"/>
                <a:gd name="T40" fmla="*/ 52 w 932"/>
                <a:gd name="T41" fmla="*/ 275 h 620"/>
                <a:gd name="T42" fmla="*/ 0 w 932"/>
                <a:gd name="T43" fmla="*/ 242 h 620"/>
                <a:gd name="T44" fmla="*/ 49 w 932"/>
                <a:gd name="T45" fmla="*/ 195 h 620"/>
                <a:gd name="T46" fmla="*/ 62 w 932"/>
                <a:gd name="T47" fmla="*/ 188 h 620"/>
                <a:gd name="T48" fmla="*/ 112 w 932"/>
                <a:gd name="T49" fmla="*/ 176 h 620"/>
                <a:gd name="T50" fmla="*/ 126 w 932"/>
                <a:gd name="T51" fmla="*/ 167 h 620"/>
                <a:gd name="T52" fmla="*/ 186 w 932"/>
                <a:gd name="T53" fmla="*/ 100 h 620"/>
                <a:gd name="T54" fmla="*/ 187 w 932"/>
                <a:gd name="T55" fmla="*/ 98 h 620"/>
                <a:gd name="T56" fmla="*/ 209 w 932"/>
                <a:gd name="T57" fmla="*/ 69 h 620"/>
                <a:gd name="T58" fmla="*/ 218 w 932"/>
                <a:gd name="T59" fmla="*/ 60 h 620"/>
                <a:gd name="T60" fmla="*/ 246 w 932"/>
                <a:gd name="T61" fmla="*/ 46 h 620"/>
                <a:gd name="T62" fmla="*/ 253 w 932"/>
                <a:gd name="T63" fmla="*/ 41 h 620"/>
                <a:gd name="T64" fmla="*/ 277 w 932"/>
                <a:gd name="T65" fmla="*/ 19 h 620"/>
                <a:gd name="T66" fmla="*/ 278 w 932"/>
                <a:gd name="T67" fmla="*/ 17 h 620"/>
                <a:gd name="T68" fmla="*/ 285 w 932"/>
                <a:gd name="T69" fmla="*/ 10 h 620"/>
                <a:gd name="T70" fmla="*/ 306 w 932"/>
                <a:gd name="T71" fmla="*/ 0 h 620"/>
                <a:gd name="T72" fmla="*/ 324 w 932"/>
                <a:gd name="T73" fmla="*/ 0 h 620"/>
                <a:gd name="T74" fmla="*/ 348 w 932"/>
                <a:gd name="T75" fmla="*/ 21 h 620"/>
                <a:gd name="T76" fmla="*/ 409 w 932"/>
                <a:gd name="T77" fmla="*/ 67 h 620"/>
                <a:gd name="T78" fmla="*/ 421 w 932"/>
                <a:gd name="T79" fmla="*/ 72 h 620"/>
                <a:gd name="T80" fmla="*/ 443 w 932"/>
                <a:gd name="T81" fmla="*/ 76 h 620"/>
                <a:gd name="T82" fmla="*/ 456 w 932"/>
                <a:gd name="T83" fmla="*/ 82 h 620"/>
                <a:gd name="T84" fmla="*/ 495 w 932"/>
                <a:gd name="T85" fmla="*/ 116 h 620"/>
                <a:gd name="T86" fmla="*/ 505 w 932"/>
                <a:gd name="T87" fmla="*/ 133 h 620"/>
                <a:gd name="T88" fmla="*/ 921 w 932"/>
                <a:gd name="T89" fmla="*/ 454 h 620"/>
                <a:gd name="T90" fmla="*/ 917 w 932"/>
                <a:gd name="T91" fmla="*/ 424 h 620"/>
                <a:gd name="T92" fmla="*/ 900 w 932"/>
                <a:gd name="T93" fmla="*/ 424 h 620"/>
                <a:gd name="T94" fmla="*/ 849 w 932"/>
                <a:gd name="T95" fmla="*/ 424 h 620"/>
                <a:gd name="T96" fmla="*/ 843 w 932"/>
                <a:gd name="T97" fmla="*/ 423 h 620"/>
                <a:gd name="T98" fmla="*/ 844 w 932"/>
                <a:gd name="T99" fmla="*/ 432 h 620"/>
                <a:gd name="T100" fmla="*/ 847 w 932"/>
                <a:gd name="T101" fmla="*/ 475 h 620"/>
                <a:gd name="T102" fmla="*/ 847 w 932"/>
                <a:gd name="T103" fmla="*/ 477 h 620"/>
                <a:gd name="T104" fmla="*/ 847 w 932"/>
                <a:gd name="T105" fmla="*/ 477 h 620"/>
                <a:gd name="T106" fmla="*/ 847 w 932"/>
                <a:gd name="T107" fmla="*/ 482 h 620"/>
                <a:gd name="T108" fmla="*/ 862 w 932"/>
                <a:gd name="T109" fmla="*/ 492 h 620"/>
                <a:gd name="T110" fmla="*/ 873 w 932"/>
                <a:gd name="T111" fmla="*/ 505 h 620"/>
                <a:gd name="T112" fmla="*/ 883 w 932"/>
                <a:gd name="T113" fmla="*/ 512 h 620"/>
                <a:gd name="T114" fmla="*/ 903 w 932"/>
                <a:gd name="T115" fmla="*/ 502 h 620"/>
                <a:gd name="T116" fmla="*/ 913 w 932"/>
                <a:gd name="T117" fmla="*/ 499 h 620"/>
                <a:gd name="T118" fmla="*/ 921 w 932"/>
                <a:gd name="T119" fmla="*/ 495 h 620"/>
                <a:gd name="T120" fmla="*/ 932 w 932"/>
                <a:gd name="T121" fmla="*/ 463 h 620"/>
                <a:gd name="T122" fmla="*/ 921 w 932"/>
                <a:gd name="T123" fmla="*/ 45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32" h="620">
                  <a:moveTo>
                    <a:pt x="505" y="133"/>
                  </a:moveTo>
                  <a:cubicBezTo>
                    <a:pt x="555" y="525"/>
                    <a:pt x="555" y="525"/>
                    <a:pt x="555" y="525"/>
                  </a:cubicBezTo>
                  <a:cubicBezTo>
                    <a:pt x="517" y="547"/>
                    <a:pt x="517" y="547"/>
                    <a:pt x="517" y="547"/>
                  </a:cubicBezTo>
                  <a:cubicBezTo>
                    <a:pt x="515" y="548"/>
                    <a:pt x="513" y="550"/>
                    <a:pt x="512" y="551"/>
                  </a:cubicBezTo>
                  <a:cubicBezTo>
                    <a:pt x="485" y="577"/>
                    <a:pt x="485" y="577"/>
                    <a:pt x="485" y="577"/>
                  </a:cubicBezTo>
                  <a:cubicBezTo>
                    <a:pt x="467" y="594"/>
                    <a:pt x="467" y="594"/>
                    <a:pt x="467" y="594"/>
                  </a:cubicBezTo>
                  <a:cubicBezTo>
                    <a:pt x="463" y="598"/>
                    <a:pt x="458" y="600"/>
                    <a:pt x="452" y="601"/>
                  </a:cubicBezTo>
                  <a:cubicBezTo>
                    <a:pt x="390" y="611"/>
                    <a:pt x="390" y="611"/>
                    <a:pt x="390" y="611"/>
                  </a:cubicBezTo>
                  <a:cubicBezTo>
                    <a:pt x="387" y="611"/>
                    <a:pt x="384" y="612"/>
                    <a:pt x="381" y="614"/>
                  </a:cubicBezTo>
                  <a:cubicBezTo>
                    <a:pt x="376" y="616"/>
                    <a:pt x="376" y="616"/>
                    <a:pt x="376" y="616"/>
                  </a:cubicBezTo>
                  <a:cubicBezTo>
                    <a:pt x="371" y="619"/>
                    <a:pt x="365" y="620"/>
                    <a:pt x="360" y="620"/>
                  </a:cubicBezTo>
                  <a:cubicBezTo>
                    <a:pt x="240" y="607"/>
                    <a:pt x="240" y="607"/>
                    <a:pt x="240" y="607"/>
                  </a:cubicBezTo>
                  <a:cubicBezTo>
                    <a:pt x="237" y="606"/>
                    <a:pt x="234" y="606"/>
                    <a:pt x="232" y="604"/>
                  </a:cubicBezTo>
                  <a:cubicBezTo>
                    <a:pt x="228" y="603"/>
                    <a:pt x="228" y="603"/>
                    <a:pt x="228" y="603"/>
                  </a:cubicBezTo>
                  <a:cubicBezTo>
                    <a:pt x="199" y="590"/>
                    <a:pt x="173" y="570"/>
                    <a:pt x="153" y="545"/>
                  </a:cubicBezTo>
                  <a:cubicBezTo>
                    <a:pt x="153" y="545"/>
                    <a:pt x="153" y="545"/>
                    <a:pt x="153" y="545"/>
                  </a:cubicBezTo>
                  <a:cubicBezTo>
                    <a:pt x="150" y="541"/>
                    <a:pt x="148" y="537"/>
                    <a:pt x="147" y="532"/>
                  </a:cubicBezTo>
                  <a:cubicBezTo>
                    <a:pt x="122" y="381"/>
                    <a:pt x="122" y="381"/>
                    <a:pt x="122" y="381"/>
                  </a:cubicBezTo>
                  <a:cubicBezTo>
                    <a:pt x="121" y="377"/>
                    <a:pt x="120" y="374"/>
                    <a:pt x="117" y="370"/>
                  </a:cubicBezTo>
                  <a:cubicBezTo>
                    <a:pt x="60" y="283"/>
                    <a:pt x="60" y="283"/>
                    <a:pt x="60" y="283"/>
                  </a:cubicBezTo>
                  <a:cubicBezTo>
                    <a:pt x="58" y="280"/>
                    <a:pt x="55" y="277"/>
                    <a:pt x="52" y="275"/>
                  </a:cubicBezTo>
                  <a:cubicBezTo>
                    <a:pt x="0" y="242"/>
                    <a:pt x="0" y="242"/>
                    <a:pt x="0" y="242"/>
                  </a:cubicBezTo>
                  <a:cubicBezTo>
                    <a:pt x="49" y="195"/>
                    <a:pt x="49" y="195"/>
                    <a:pt x="49" y="195"/>
                  </a:cubicBezTo>
                  <a:cubicBezTo>
                    <a:pt x="53" y="192"/>
                    <a:pt x="57" y="190"/>
                    <a:pt x="62" y="188"/>
                  </a:cubicBezTo>
                  <a:cubicBezTo>
                    <a:pt x="112" y="176"/>
                    <a:pt x="112" y="176"/>
                    <a:pt x="112" y="176"/>
                  </a:cubicBezTo>
                  <a:cubicBezTo>
                    <a:pt x="118" y="175"/>
                    <a:pt x="123" y="172"/>
                    <a:pt x="126" y="167"/>
                  </a:cubicBezTo>
                  <a:cubicBezTo>
                    <a:pt x="186" y="100"/>
                    <a:pt x="186" y="100"/>
                    <a:pt x="186" y="100"/>
                  </a:cubicBezTo>
                  <a:cubicBezTo>
                    <a:pt x="186" y="99"/>
                    <a:pt x="186" y="98"/>
                    <a:pt x="187" y="98"/>
                  </a:cubicBezTo>
                  <a:cubicBezTo>
                    <a:pt x="209" y="69"/>
                    <a:pt x="209" y="69"/>
                    <a:pt x="209" y="69"/>
                  </a:cubicBezTo>
                  <a:cubicBezTo>
                    <a:pt x="211" y="65"/>
                    <a:pt x="215" y="62"/>
                    <a:pt x="218" y="60"/>
                  </a:cubicBezTo>
                  <a:cubicBezTo>
                    <a:pt x="246" y="46"/>
                    <a:pt x="246" y="46"/>
                    <a:pt x="246" y="46"/>
                  </a:cubicBezTo>
                  <a:cubicBezTo>
                    <a:pt x="249" y="45"/>
                    <a:pt x="251" y="43"/>
                    <a:pt x="253" y="41"/>
                  </a:cubicBezTo>
                  <a:cubicBezTo>
                    <a:pt x="277" y="19"/>
                    <a:pt x="277" y="19"/>
                    <a:pt x="277" y="19"/>
                  </a:cubicBezTo>
                  <a:cubicBezTo>
                    <a:pt x="277" y="18"/>
                    <a:pt x="278" y="17"/>
                    <a:pt x="278" y="17"/>
                  </a:cubicBezTo>
                  <a:cubicBezTo>
                    <a:pt x="285" y="10"/>
                    <a:pt x="285" y="10"/>
                    <a:pt x="285" y="10"/>
                  </a:cubicBezTo>
                  <a:cubicBezTo>
                    <a:pt x="290" y="4"/>
                    <a:pt x="298" y="0"/>
                    <a:pt x="306" y="0"/>
                  </a:cubicBezTo>
                  <a:cubicBezTo>
                    <a:pt x="324" y="0"/>
                    <a:pt x="324" y="0"/>
                    <a:pt x="324" y="0"/>
                  </a:cubicBezTo>
                  <a:cubicBezTo>
                    <a:pt x="324" y="0"/>
                    <a:pt x="346" y="20"/>
                    <a:pt x="348" y="21"/>
                  </a:cubicBezTo>
                  <a:cubicBezTo>
                    <a:pt x="350" y="22"/>
                    <a:pt x="394" y="55"/>
                    <a:pt x="409" y="67"/>
                  </a:cubicBezTo>
                  <a:cubicBezTo>
                    <a:pt x="413" y="69"/>
                    <a:pt x="417" y="71"/>
                    <a:pt x="421" y="72"/>
                  </a:cubicBezTo>
                  <a:cubicBezTo>
                    <a:pt x="443" y="76"/>
                    <a:pt x="443" y="76"/>
                    <a:pt x="443" y="76"/>
                  </a:cubicBezTo>
                  <a:cubicBezTo>
                    <a:pt x="448" y="77"/>
                    <a:pt x="453" y="79"/>
                    <a:pt x="456" y="82"/>
                  </a:cubicBezTo>
                  <a:cubicBezTo>
                    <a:pt x="495" y="116"/>
                    <a:pt x="495" y="116"/>
                    <a:pt x="495" y="116"/>
                  </a:cubicBezTo>
                  <a:cubicBezTo>
                    <a:pt x="500" y="120"/>
                    <a:pt x="504" y="126"/>
                    <a:pt x="505" y="133"/>
                  </a:cubicBezTo>
                  <a:close/>
                  <a:moveTo>
                    <a:pt x="921" y="454"/>
                  </a:moveTo>
                  <a:cubicBezTo>
                    <a:pt x="917" y="424"/>
                    <a:pt x="917" y="424"/>
                    <a:pt x="917" y="424"/>
                  </a:cubicBezTo>
                  <a:cubicBezTo>
                    <a:pt x="900" y="424"/>
                    <a:pt x="900" y="424"/>
                    <a:pt x="900" y="424"/>
                  </a:cubicBezTo>
                  <a:cubicBezTo>
                    <a:pt x="849" y="424"/>
                    <a:pt x="849" y="424"/>
                    <a:pt x="849" y="424"/>
                  </a:cubicBezTo>
                  <a:cubicBezTo>
                    <a:pt x="847" y="424"/>
                    <a:pt x="845" y="423"/>
                    <a:pt x="843" y="423"/>
                  </a:cubicBezTo>
                  <a:cubicBezTo>
                    <a:pt x="844" y="432"/>
                    <a:pt x="844" y="432"/>
                    <a:pt x="844" y="432"/>
                  </a:cubicBezTo>
                  <a:cubicBezTo>
                    <a:pt x="847" y="475"/>
                    <a:pt x="847" y="475"/>
                    <a:pt x="847" y="475"/>
                  </a:cubicBezTo>
                  <a:cubicBezTo>
                    <a:pt x="847" y="476"/>
                    <a:pt x="847" y="476"/>
                    <a:pt x="847" y="477"/>
                  </a:cubicBezTo>
                  <a:cubicBezTo>
                    <a:pt x="847" y="477"/>
                    <a:pt x="847" y="477"/>
                    <a:pt x="847" y="477"/>
                  </a:cubicBezTo>
                  <a:cubicBezTo>
                    <a:pt x="847" y="479"/>
                    <a:pt x="847" y="481"/>
                    <a:pt x="847" y="482"/>
                  </a:cubicBezTo>
                  <a:cubicBezTo>
                    <a:pt x="853" y="483"/>
                    <a:pt x="858" y="487"/>
                    <a:pt x="862" y="492"/>
                  </a:cubicBezTo>
                  <a:cubicBezTo>
                    <a:pt x="866" y="498"/>
                    <a:pt x="872" y="505"/>
                    <a:pt x="873" y="505"/>
                  </a:cubicBezTo>
                  <a:cubicBezTo>
                    <a:pt x="875" y="506"/>
                    <a:pt x="879" y="511"/>
                    <a:pt x="883" y="512"/>
                  </a:cubicBezTo>
                  <a:cubicBezTo>
                    <a:pt x="887" y="512"/>
                    <a:pt x="897" y="506"/>
                    <a:pt x="903" y="502"/>
                  </a:cubicBezTo>
                  <a:cubicBezTo>
                    <a:pt x="906" y="500"/>
                    <a:pt x="910" y="499"/>
                    <a:pt x="913" y="499"/>
                  </a:cubicBezTo>
                  <a:cubicBezTo>
                    <a:pt x="917" y="499"/>
                    <a:pt x="921" y="498"/>
                    <a:pt x="921" y="495"/>
                  </a:cubicBezTo>
                  <a:cubicBezTo>
                    <a:pt x="932" y="463"/>
                    <a:pt x="932" y="463"/>
                    <a:pt x="932" y="463"/>
                  </a:cubicBezTo>
                  <a:cubicBezTo>
                    <a:pt x="932" y="462"/>
                    <a:pt x="921" y="455"/>
                    <a:pt x="921" y="45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noEditPoints="1"/>
            </p:cNvSpPr>
            <p:nvPr/>
          </p:nvSpPr>
          <p:spPr bwMode="auto">
            <a:xfrm>
              <a:off x="5534025" y="1992313"/>
              <a:ext cx="428625" cy="601663"/>
            </a:xfrm>
            <a:custGeom>
              <a:avLst/>
              <a:gdLst>
                <a:gd name="T0" fmla="*/ 390 w 450"/>
                <a:gd name="T1" fmla="*/ 95 h 631"/>
                <a:gd name="T2" fmla="*/ 391 w 450"/>
                <a:gd name="T3" fmla="*/ 90 h 631"/>
                <a:gd name="T4" fmla="*/ 400 w 450"/>
                <a:gd name="T5" fmla="*/ 81 h 631"/>
                <a:gd name="T6" fmla="*/ 401 w 450"/>
                <a:gd name="T7" fmla="*/ 80 h 631"/>
                <a:gd name="T8" fmla="*/ 408 w 450"/>
                <a:gd name="T9" fmla="*/ 75 h 631"/>
                <a:gd name="T10" fmla="*/ 408 w 450"/>
                <a:gd name="T11" fmla="*/ 75 h 631"/>
                <a:gd name="T12" fmla="*/ 408 w 450"/>
                <a:gd name="T13" fmla="*/ 76 h 631"/>
                <a:gd name="T14" fmla="*/ 411 w 450"/>
                <a:gd name="T15" fmla="*/ 76 h 631"/>
                <a:gd name="T16" fmla="*/ 423 w 450"/>
                <a:gd name="T17" fmla="*/ 82 h 631"/>
                <a:gd name="T18" fmla="*/ 424 w 450"/>
                <a:gd name="T19" fmla="*/ 82 h 631"/>
                <a:gd name="T20" fmla="*/ 434 w 450"/>
                <a:gd name="T21" fmla="*/ 89 h 631"/>
                <a:gd name="T22" fmla="*/ 434 w 450"/>
                <a:gd name="T23" fmla="*/ 97 h 631"/>
                <a:gd name="T24" fmla="*/ 429 w 450"/>
                <a:gd name="T25" fmla="*/ 111 h 631"/>
                <a:gd name="T26" fmla="*/ 423 w 450"/>
                <a:gd name="T27" fmla="*/ 117 h 631"/>
                <a:gd name="T28" fmla="*/ 409 w 450"/>
                <a:gd name="T29" fmla="*/ 134 h 631"/>
                <a:gd name="T30" fmla="*/ 398 w 450"/>
                <a:gd name="T31" fmla="*/ 117 h 631"/>
                <a:gd name="T32" fmla="*/ 398 w 450"/>
                <a:gd name="T33" fmla="*/ 116 h 631"/>
                <a:gd name="T34" fmla="*/ 390 w 450"/>
                <a:gd name="T35" fmla="*/ 95 h 631"/>
                <a:gd name="T36" fmla="*/ 450 w 450"/>
                <a:gd name="T37" fmla="*/ 591 h 631"/>
                <a:gd name="T38" fmla="*/ 447 w 450"/>
                <a:gd name="T39" fmla="*/ 548 h 631"/>
                <a:gd name="T40" fmla="*/ 446 w 450"/>
                <a:gd name="T41" fmla="*/ 539 h 631"/>
                <a:gd name="T42" fmla="*/ 435 w 450"/>
                <a:gd name="T43" fmla="*/ 528 h 631"/>
                <a:gd name="T44" fmla="*/ 401 w 450"/>
                <a:gd name="T45" fmla="*/ 447 h 631"/>
                <a:gd name="T46" fmla="*/ 397 w 450"/>
                <a:gd name="T47" fmla="*/ 438 h 631"/>
                <a:gd name="T48" fmla="*/ 395 w 450"/>
                <a:gd name="T49" fmla="*/ 437 h 631"/>
                <a:gd name="T50" fmla="*/ 368 w 450"/>
                <a:gd name="T51" fmla="*/ 435 h 631"/>
                <a:gd name="T52" fmla="*/ 362 w 450"/>
                <a:gd name="T53" fmla="*/ 434 h 631"/>
                <a:gd name="T54" fmla="*/ 334 w 450"/>
                <a:gd name="T55" fmla="*/ 426 h 631"/>
                <a:gd name="T56" fmla="*/ 334 w 450"/>
                <a:gd name="T57" fmla="*/ 437 h 631"/>
                <a:gd name="T58" fmla="*/ 335 w 450"/>
                <a:gd name="T59" fmla="*/ 439 h 631"/>
                <a:gd name="T60" fmla="*/ 353 w 450"/>
                <a:gd name="T61" fmla="*/ 485 h 631"/>
                <a:gd name="T62" fmla="*/ 381 w 450"/>
                <a:gd name="T63" fmla="*/ 518 h 631"/>
                <a:gd name="T64" fmla="*/ 386 w 450"/>
                <a:gd name="T65" fmla="*/ 542 h 631"/>
                <a:gd name="T66" fmla="*/ 385 w 450"/>
                <a:gd name="T67" fmla="*/ 546 h 631"/>
                <a:gd name="T68" fmla="*/ 378 w 450"/>
                <a:gd name="T69" fmla="*/ 559 h 631"/>
                <a:gd name="T70" fmla="*/ 364 w 450"/>
                <a:gd name="T71" fmla="*/ 572 h 631"/>
                <a:gd name="T72" fmla="*/ 353 w 450"/>
                <a:gd name="T73" fmla="*/ 594 h 631"/>
                <a:gd name="T74" fmla="*/ 372 w 450"/>
                <a:gd name="T75" fmla="*/ 614 h 631"/>
                <a:gd name="T76" fmla="*/ 389 w 450"/>
                <a:gd name="T77" fmla="*/ 627 h 631"/>
                <a:gd name="T78" fmla="*/ 404 w 450"/>
                <a:gd name="T79" fmla="*/ 631 h 631"/>
                <a:gd name="T80" fmla="*/ 412 w 450"/>
                <a:gd name="T81" fmla="*/ 631 h 631"/>
                <a:gd name="T82" fmla="*/ 431 w 450"/>
                <a:gd name="T83" fmla="*/ 623 h 631"/>
                <a:gd name="T84" fmla="*/ 442 w 450"/>
                <a:gd name="T85" fmla="*/ 613 h 631"/>
                <a:gd name="T86" fmla="*/ 450 w 450"/>
                <a:gd name="T87" fmla="*/ 593 h 631"/>
                <a:gd name="T88" fmla="*/ 450 w 450"/>
                <a:gd name="T89" fmla="*/ 593 h 631"/>
                <a:gd name="T90" fmla="*/ 450 w 450"/>
                <a:gd name="T91" fmla="*/ 591 h 631"/>
                <a:gd name="T92" fmla="*/ 105 w 450"/>
                <a:gd name="T93" fmla="*/ 24 h 631"/>
                <a:gd name="T94" fmla="*/ 90 w 450"/>
                <a:gd name="T95" fmla="*/ 19 h 631"/>
                <a:gd name="T96" fmla="*/ 66 w 450"/>
                <a:gd name="T97" fmla="*/ 22 h 631"/>
                <a:gd name="T98" fmla="*/ 50 w 450"/>
                <a:gd name="T99" fmla="*/ 16 h 631"/>
                <a:gd name="T100" fmla="*/ 39 w 450"/>
                <a:gd name="T101" fmla="*/ 2 h 631"/>
                <a:gd name="T102" fmla="*/ 23 w 450"/>
                <a:gd name="T103" fmla="*/ 2 h 631"/>
                <a:gd name="T104" fmla="*/ 18 w 450"/>
                <a:gd name="T105" fmla="*/ 2 h 631"/>
                <a:gd name="T106" fmla="*/ 15 w 450"/>
                <a:gd name="T107" fmla="*/ 10 h 631"/>
                <a:gd name="T108" fmla="*/ 6 w 450"/>
                <a:gd name="T109" fmla="*/ 38 h 631"/>
                <a:gd name="T110" fmla="*/ 0 w 450"/>
                <a:gd name="T111" fmla="*/ 54 h 631"/>
                <a:gd name="T112" fmla="*/ 26 w 450"/>
                <a:gd name="T113" fmla="*/ 69 h 631"/>
                <a:gd name="T114" fmla="*/ 68 w 450"/>
                <a:gd name="T115" fmla="*/ 67 h 631"/>
                <a:gd name="T116" fmla="*/ 97 w 450"/>
                <a:gd name="T117" fmla="*/ 59 h 631"/>
                <a:gd name="T118" fmla="*/ 100 w 450"/>
                <a:gd name="T119" fmla="*/ 58 h 631"/>
                <a:gd name="T120" fmla="*/ 107 w 450"/>
                <a:gd name="T121" fmla="*/ 28 h 631"/>
                <a:gd name="T122" fmla="*/ 105 w 450"/>
                <a:gd name="T123" fmla="*/ 24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0" h="631">
                  <a:moveTo>
                    <a:pt x="390" y="95"/>
                  </a:moveTo>
                  <a:cubicBezTo>
                    <a:pt x="389" y="93"/>
                    <a:pt x="390" y="91"/>
                    <a:pt x="391" y="90"/>
                  </a:cubicBezTo>
                  <a:cubicBezTo>
                    <a:pt x="400" y="81"/>
                    <a:pt x="400" y="81"/>
                    <a:pt x="400" y="81"/>
                  </a:cubicBezTo>
                  <a:cubicBezTo>
                    <a:pt x="400" y="80"/>
                    <a:pt x="400" y="80"/>
                    <a:pt x="401" y="80"/>
                  </a:cubicBezTo>
                  <a:cubicBezTo>
                    <a:pt x="408" y="75"/>
                    <a:pt x="408" y="75"/>
                    <a:pt x="408" y="75"/>
                  </a:cubicBezTo>
                  <a:cubicBezTo>
                    <a:pt x="408" y="75"/>
                    <a:pt x="408" y="75"/>
                    <a:pt x="408" y="75"/>
                  </a:cubicBezTo>
                  <a:cubicBezTo>
                    <a:pt x="408" y="76"/>
                    <a:pt x="408" y="76"/>
                    <a:pt x="408" y="76"/>
                  </a:cubicBezTo>
                  <a:cubicBezTo>
                    <a:pt x="409" y="76"/>
                    <a:pt x="410" y="76"/>
                    <a:pt x="411" y="76"/>
                  </a:cubicBezTo>
                  <a:cubicBezTo>
                    <a:pt x="423" y="82"/>
                    <a:pt x="423" y="82"/>
                    <a:pt x="423" y="82"/>
                  </a:cubicBezTo>
                  <a:cubicBezTo>
                    <a:pt x="423" y="82"/>
                    <a:pt x="424" y="82"/>
                    <a:pt x="424" y="82"/>
                  </a:cubicBezTo>
                  <a:cubicBezTo>
                    <a:pt x="427" y="83"/>
                    <a:pt x="433" y="87"/>
                    <a:pt x="434" y="89"/>
                  </a:cubicBezTo>
                  <a:cubicBezTo>
                    <a:pt x="434" y="90"/>
                    <a:pt x="434" y="93"/>
                    <a:pt x="434" y="97"/>
                  </a:cubicBezTo>
                  <a:cubicBezTo>
                    <a:pt x="434" y="102"/>
                    <a:pt x="432" y="107"/>
                    <a:pt x="429" y="111"/>
                  </a:cubicBezTo>
                  <a:cubicBezTo>
                    <a:pt x="423" y="117"/>
                    <a:pt x="423" y="117"/>
                    <a:pt x="423" y="117"/>
                  </a:cubicBezTo>
                  <a:cubicBezTo>
                    <a:pt x="423" y="117"/>
                    <a:pt x="415" y="128"/>
                    <a:pt x="409" y="134"/>
                  </a:cubicBezTo>
                  <a:cubicBezTo>
                    <a:pt x="398" y="117"/>
                    <a:pt x="398" y="117"/>
                    <a:pt x="398" y="117"/>
                  </a:cubicBezTo>
                  <a:cubicBezTo>
                    <a:pt x="398" y="117"/>
                    <a:pt x="398" y="116"/>
                    <a:pt x="398" y="116"/>
                  </a:cubicBezTo>
                  <a:lnTo>
                    <a:pt x="390" y="95"/>
                  </a:lnTo>
                  <a:close/>
                  <a:moveTo>
                    <a:pt x="450" y="591"/>
                  </a:moveTo>
                  <a:cubicBezTo>
                    <a:pt x="447" y="548"/>
                    <a:pt x="447" y="548"/>
                    <a:pt x="447" y="548"/>
                  </a:cubicBezTo>
                  <a:cubicBezTo>
                    <a:pt x="446" y="539"/>
                    <a:pt x="446" y="539"/>
                    <a:pt x="446" y="539"/>
                  </a:cubicBezTo>
                  <a:cubicBezTo>
                    <a:pt x="441" y="537"/>
                    <a:pt x="437" y="533"/>
                    <a:pt x="435" y="528"/>
                  </a:cubicBezTo>
                  <a:cubicBezTo>
                    <a:pt x="401" y="447"/>
                    <a:pt x="401" y="447"/>
                    <a:pt x="401" y="447"/>
                  </a:cubicBezTo>
                  <a:cubicBezTo>
                    <a:pt x="397" y="438"/>
                    <a:pt x="397" y="438"/>
                    <a:pt x="397" y="438"/>
                  </a:cubicBezTo>
                  <a:cubicBezTo>
                    <a:pt x="396" y="437"/>
                    <a:pt x="396" y="437"/>
                    <a:pt x="395" y="437"/>
                  </a:cubicBezTo>
                  <a:cubicBezTo>
                    <a:pt x="368" y="435"/>
                    <a:pt x="368" y="435"/>
                    <a:pt x="368" y="435"/>
                  </a:cubicBezTo>
                  <a:cubicBezTo>
                    <a:pt x="366" y="435"/>
                    <a:pt x="364" y="435"/>
                    <a:pt x="362" y="434"/>
                  </a:cubicBezTo>
                  <a:cubicBezTo>
                    <a:pt x="356" y="433"/>
                    <a:pt x="338" y="428"/>
                    <a:pt x="334" y="426"/>
                  </a:cubicBezTo>
                  <a:cubicBezTo>
                    <a:pt x="330" y="424"/>
                    <a:pt x="333" y="433"/>
                    <a:pt x="334" y="437"/>
                  </a:cubicBezTo>
                  <a:cubicBezTo>
                    <a:pt x="334" y="438"/>
                    <a:pt x="334" y="438"/>
                    <a:pt x="335" y="439"/>
                  </a:cubicBezTo>
                  <a:cubicBezTo>
                    <a:pt x="337" y="446"/>
                    <a:pt x="352" y="483"/>
                    <a:pt x="353" y="485"/>
                  </a:cubicBezTo>
                  <a:cubicBezTo>
                    <a:pt x="354" y="486"/>
                    <a:pt x="371" y="505"/>
                    <a:pt x="381" y="518"/>
                  </a:cubicBezTo>
                  <a:cubicBezTo>
                    <a:pt x="386" y="524"/>
                    <a:pt x="388" y="533"/>
                    <a:pt x="386" y="542"/>
                  </a:cubicBezTo>
                  <a:cubicBezTo>
                    <a:pt x="385" y="546"/>
                    <a:pt x="385" y="546"/>
                    <a:pt x="385" y="546"/>
                  </a:cubicBezTo>
                  <a:cubicBezTo>
                    <a:pt x="384" y="551"/>
                    <a:pt x="382" y="555"/>
                    <a:pt x="378" y="559"/>
                  </a:cubicBezTo>
                  <a:cubicBezTo>
                    <a:pt x="373" y="564"/>
                    <a:pt x="365" y="571"/>
                    <a:pt x="364" y="572"/>
                  </a:cubicBezTo>
                  <a:cubicBezTo>
                    <a:pt x="363" y="573"/>
                    <a:pt x="354" y="591"/>
                    <a:pt x="353" y="594"/>
                  </a:cubicBezTo>
                  <a:cubicBezTo>
                    <a:pt x="353" y="597"/>
                    <a:pt x="365" y="608"/>
                    <a:pt x="372" y="614"/>
                  </a:cubicBezTo>
                  <a:cubicBezTo>
                    <a:pt x="376" y="618"/>
                    <a:pt x="383" y="623"/>
                    <a:pt x="389" y="627"/>
                  </a:cubicBezTo>
                  <a:cubicBezTo>
                    <a:pt x="393" y="629"/>
                    <a:pt x="398" y="631"/>
                    <a:pt x="404" y="631"/>
                  </a:cubicBezTo>
                  <a:cubicBezTo>
                    <a:pt x="412" y="631"/>
                    <a:pt x="412" y="631"/>
                    <a:pt x="412" y="631"/>
                  </a:cubicBezTo>
                  <a:cubicBezTo>
                    <a:pt x="419" y="631"/>
                    <a:pt x="426" y="628"/>
                    <a:pt x="431" y="623"/>
                  </a:cubicBezTo>
                  <a:cubicBezTo>
                    <a:pt x="442" y="613"/>
                    <a:pt x="442" y="613"/>
                    <a:pt x="442" y="613"/>
                  </a:cubicBezTo>
                  <a:cubicBezTo>
                    <a:pt x="447" y="608"/>
                    <a:pt x="450" y="601"/>
                    <a:pt x="450" y="593"/>
                  </a:cubicBezTo>
                  <a:cubicBezTo>
                    <a:pt x="450" y="593"/>
                    <a:pt x="450" y="593"/>
                    <a:pt x="450" y="593"/>
                  </a:cubicBezTo>
                  <a:cubicBezTo>
                    <a:pt x="450" y="592"/>
                    <a:pt x="450" y="592"/>
                    <a:pt x="450" y="591"/>
                  </a:cubicBezTo>
                  <a:close/>
                  <a:moveTo>
                    <a:pt x="105" y="24"/>
                  </a:moveTo>
                  <a:cubicBezTo>
                    <a:pt x="101" y="20"/>
                    <a:pt x="95" y="19"/>
                    <a:pt x="90" y="19"/>
                  </a:cubicBezTo>
                  <a:cubicBezTo>
                    <a:pt x="83" y="20"/>
                    <a:pt x="70" y="22"/>
                    <a:pt x="66" y="22"/>
                  </a:cubicBezTo>
                  <a:cubicBezTo>
                    <a:pt x="62" y="22"/>
                    <a:pt x="56" y="16"/>
                    <a:pt x="50" y="16"/>
                  </a:cubicBezTo>
                  <a:cubicBezTo>
                    <a:pt x="45" y="15"/>
                    <a:pt x="42" y="5"/>
                    <a:pt x="39" y="2"/>
                  </a:cubicBezTo>
                  <a:cubicBezTo>
                    <a:pt x="37" y="0"/>
                    <a:pt x="26" y="2"/>
                    <a:pt x="23" y="2"/>
                  </a:cubicBezTo>
                  <a:cubicBezTo>
                    <a:pt x="22" y="2"/>
                    <a:pt x="20" y="2"/>
                    <a:pt x="18" y="2"/>
                  </a:cubicBezTo>
                  <a:cubicBezTo>
                    <a:pt x="16" y="5"/>
                    <a:pt x="15" y="9"/>
                    <a:pt x="15" y="10"/>
                  </a:cubicBezTo>
                  <a:cubicBezTo>
                    <a:pt x="14" y="12"/>
                    <a:pt x="6" y="36"/>
                    <a:pt x="6" y="38"/>
                  </a:cubicBezTo>
                  <a:cubicBezTo>
                    <a:pt x="6" y="39"/>
                    <a:pt x="3" y="50"/>
                    <a:pt x="0" y="54"/>
                  </a:cubicBezTo>
                  <a:cubicBezTo>
                    <a:pt x="9" y="59"/>
                    <a:pt x="21" y="66"/>
                    <a:pt x="26" y="69"/>
                  </a:cubicBezTo>
                  <a:cubicBezTo>
                    <a:pt x="34" y="72"/>
                    <a:pt x="55" y="68"/>
                    <a:pt x="68" y="67"/>
                  </a:cubicBezTo>
                  <a:cubicBezTo>
                    <a:pt x="82" y="66"/>
                    <a:pt x="96" y="62"/>
                    <a:pt x="97" y="59"/>
                  </a:cubicBezTo>
                  <a:cubicBezTo>
                    <a:pt x="98" y="57"/>
                    <a:pt x="97" y="59"/>
                    <a:pt x="100" y="58"/>
                  </a:cubicBezTo>
                  <a:cubicBezTo>
                    <a:pt x="103" y="56"/>
                    <a:pt x="109" y="33"/>
                    <a:pt x="107" y="28"/>
                  </a:cubicBezTo>
                  <a:cubicBezTo>
                    <a:pt x="107" y="26"/>
                    <a:pt x="106" y="25"/>
                    <a:pt x="105"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5994400" y="2103438"/>
              <a:ext cx="179387" cy="307975"/>
            </a:xfrm>
            <a:custGeom>
              <a:avLst/>
              <a:gdLst>
                <a:gd name="T0" fmla="*/ 182 w 188"/>
                <a:gd name="T1" fmla="*/ 27 h 322"/>
                <a:gd name="T2" fmla="*/ 178 w 188"/>
                <a:gd name="T3" fmla="*/ 22 h 322"/>
                <a:gd name="T4" fmla="*/ 121 w 188"/>
                <a:gd name="T5" fmla="*/ 1 h 322"/>
                <a:gd name="T6" fmla="*/ 114 w 188"/>
                <a:gd name="T7" fmla="*/ 3 h 322"/>
                <a:gd name="T8" fmla="*/ 89 w 188"/>
                <a:gd name="T9" fmla="*/ 31 h 322"/>
                <a:gd name="T10" fmla="*/ 85 w 188"/>
                <a:gd name="T11" fmla="*/ 33 h 322"/>
                <a:gd name="T12" fmla="*/ 40 w 188"/>
                <a:gd name="T13" fmla="*/ 36 h 322"/>
                <a:gd name="T14" fmla="*/ 40 w 188"/>
                <a:gd name="T15" fmla="*/ 36 h 322"/>
                <a:gd name="T16" fmla="*/ 1 w 188"/>
                <a:gd name="T17" fmla="*/ 44 h 322"/>
                <a:gd name="T18" fmla="*/ 7 w 188"/>
                <a:gd name="T19" fmla="*/ 59 h 322"/>
                <a:gd name="T20" fmla="*/ 17 w 188"/>
                <a:gd name="T21" fmla="*/ 69 h 322"/>
                <a:gd name="T22" fmla="*/ 24 w 188"/>
                <a:gd name="T23" fmla="*/ 84 h 322"/>
                <a:gd name="T24" fmla="*/ 20 w 188"/>
                <a:gd name="T25" fmla="*/ 149 h 322"/>
                <a:gd name="T26" fmla="*/ 20 w 188"/>
                <a:gd name="T27" fmla="*/ 151 h 322"/>
                <a:gd name="T28" fmla="*/ 24 w 188"/>
                <a:gd name="T29" fmla="*/ 188 h 322"/>
                <a:gd name="T30" fmla="*/ 24 w 188"/>
                <a:gd name="T31" fmla="*/ 187 h 322"/>
                <a:gd name="T32" fmla="*/ 33 w 188"/>
                <a:gd name="T33" fmla="*/ 196 h 322"/>
                <a:gd name="T34" fmla="*/ 36 w 188"/>
                <a:gd name="T35" fmla="*/ 199 h 322"/>
                <a:gd name="T36" fmla="*/ 43 w 188"/>
                <a:gd name="T37" fmla="*/ 208 h 322"/>
                <a:gd name="T38" fmla="*/ 47 w 188"/>
                <a:gd name="T39" fmla="*/ 228 h 322"/>
                <a:gd name="T40" fmla="*/ 42 w 188"/>
                <a:gd name="T41" fmla="*/ 247 h 322"/>
                <a:gd name="T42" fmla="*/ 45 w 188"/>
                <a:gd name="T43" fmla="*/ 264 h 322"/>
                <a:gd name="T44" fmla="*/ 63 w 188"/>
                <a:gd name="T45" fmla="*/ 299 h 322"/>
                <a:gd name="T46" fmla="*/ 65 w 188"/>
                <a:gd name="T47" fmla="*/ 304 h 322"/>
                <a:gd name="T48" fmla="*/ 103 w 188"/>
                <a:gd name="T49" fmla="*/ 315 h 322"/>
                <a:gd name="T50" fmla="*/ 107 w 188"/>
                <a:gd name="T51" fmla="*/ 316 h 322"/>
                <a:gd name="T52" fmla="*/ 117 w 188"/>
                <a:gd name="T53" fmla="*/ 322 h 322"/>
                <a:gd name="T54" fmla="*/ 120 w 188"/>
                <a:gd name="T55" fmla="*/ 317 h 322"/>
                <a:gd name="T56" fmla="*/ 121 w 188"/>
                <a:gd name="T57" fmla="*/ 314 h 322"/>
                <a:gd name="T58" fmla="*/ 125 w 188"/>
                <a:gd name="T59" fmla="*/ 296 h 322"/>
                <a:gd name="T60" fmla="*/ 121 w 188"/>
                <a:gd name="T61" fmla="*/ 288 h 322"/>
                <a:gd name="T62" fmla="*/ 109 w 188"/>
                <a:gd name="T63" fmla="*/ 284 h 322"/>
                <a:gd name="T64" fmla="*/ 107 w 188"/>
                <a:gd name="T65" fmla="*/ 284 h 322"/>
                <a:gd name="T66" fmla="*/ 94 w 188"/>
                <a:gd name="T67" fmla="*/ 284 h 322"/>
                <a:gd name="T68" fmla="*/ 87 w 188"/>
                <a:gd name="T69" fmla="*/ 278 h 322"/>
                <a:gd name="T70" fmla="*/ 87 w 188"/>
                <a:gd name="T71" fmla="*/ 268 h 322"/>
                <a:gd name="T72" fmla="*/ 95 w 188"/>
                <a:gd name="T73" fmla="*/ 262 h 322"/>
                <a:gd name="T74" fmla="*/ 125 w 188"/>
                <a:gd name="T75" fmla="*/ 270 h 322"/>
                <a:gd name="T76" fmla="*/ 128 w 188"/>
                <a:gd name="T77" fmla="*/ 270 h 322"/>
                <a:gd name="T78" fmla="*/ 131 w 188"/>
                <a:gd name="T79" fmla="*/ 260 h 322"/>
                <a:gd name="T80" fmla="*/ 109 w 188"/>
                <a:gd name="T81" fmla="*/ 239 h 322"/>
                <a:gd name="T82" fmla="*/ 93 w 188"/>
                <a:gd name="T83" fmla="*/ 223 h 322"/>
                <a:gd name="T84" fmla="*/ 92 w 188"/>
                <a:gd name="T85" fmla="*/ 223 h 322"/>
                <a:gd name="T86" fmla="*/ 84 w 188"/>
                <a:gd name="T87" fmla="*/ 213 h 322"/>
                <a:gd name="T88" fmla="*/ 85 w 188"/>
                <a:gd name="T89" fmla="*/ 204 h 322"/>
                <a:gd name="T90" fmla="*/ 115 w 188"/>
                <a:gd name="T91" fmla="*/ 178 h 322"/>
                <a:gd name="T92" fmla="*/ 118 w 188"/>
                <a:gd name="T93" fmla="*/ 176 h 322"/>
                <a:gd name="T94" fmla="*/ 164 w 188"/>
                <a:gd name="T95" fmla="*/ 172 h 322"/>
                <a:gd name="T96" fmla="*/ 169 w 188"/>
                <a:gd name="T97" fmla="*/ 168 h 322"/>
                <a:gd name="T98" fmla="*/ 179 w 188"/>
                <a:gd name="T99" fmla="*/ 146 h 322"/>
                <a:gd name="T100" fmla="*/ 179 w 188"/>
                <a:gd name="T101" fmla="*/ 144 h 322"/>
                <a:gd name="T102" fmla="*/ 179 w 188"/>
                <a:gd name="T103" fmla="*/ 126 h 322"/>
                <a:gd name="T104" fmla="*/ 179 w 188"/>
                <a:gd name="T105" fmla="*/ 126 h 322"/>
                <a:gd name="T106" fmla="*/ 184 w 188"/>
                <a:gd name="T107" fmla="*/ 69 h 322"/>
                <a:gd name="T108" fmla="*/ 184 w 188"/>
                <a:gd name="T109" fmla="*/ 68 h 322"/>
                <a:gd name="T110" fmla="*/ 188 w 188"/>
                <a:gd name="T111" fmla="*/ 56 h 322"/>
                <a:gd name="T112" fmla="*/ 188 w 188"/>
                <a:gd name="T113" fmla="*/ 53 h 322"/>
                <a:gd name="T114" fmla="*/ 182 w 188"/>
                <a:gd name="T115" fmla="*/ 2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8" h="322">
                  <a:moveTo>
                    <a:pt x="182" y="27"/>
                  </a:moveTo>
                  <a:cubicBezTo>
                    <a:pt x="182" y="25"/>
                    <a:pt x="180" y="23"/>
                    <a:pt x="178" y="22"/>
                  </a:cubicBezTo>
                  <a:cubicBezTo>
                    <a:pt x="121" y="1"/>
                    <a:pt x="121" y="1"/>
                    <a:pt x="121" y="1"/>
                  </a:cubicBezTo>
                  <a:cubicBezTo>
                    <a:pt x="118" y="0"/>
                    <a:pt x="116" y="1"/>
                    <a:pt x="114" y="3"/>
                  </a:cubicBezTo>
                  <a:cubicBezTo>
                    <a:pt x="89" y="31"/>
                    <a:pt x="89" y="31"/>
                    <a:pt x="89" y="31"/>
                  </a:cubicBezTo>
                  <a:cubicBezTo>
                    <a:pt x="88" y="32"/>
                    <a:pt x="86" y="33"/>
                    <a:pt x="85" y="33"/>
                  </a:cubicBezTo>
                  <a:cubicBezTo>
                    <a:pt x="40" y="36"/>
                    <a:pt x="40" y="36"/>
                    <a:pt x="40" y="36"/>
                  </a:cubicBezTo>
                  <a:cubicBezTo>
                    <a:pt x="40" y="36"/>
                    <a:pt x="40" y="36"/>
                    <a:pt x="40" y="36"/>
                  </a:cubicBezTo>
                  <a:cubicBezTo>
                    <a:pt x="1" y="44"/>
                    <a:pt x="1" y="44"/>
                    <a:pt x="1" y="44"/>
                  </a:cubicBezTo>
                  <a:cubicBezTo>
                    <a:pt x="0" y="50"/>
                    <a:pt x="2" y="55"/>
                    <a:pt x="7" y="59"/>
                  </a:cubicBezTo>
                  <a:cubicBezTo>
                    <a:pt x="17" y="69"/>
                    <a:pt x="17" y="69"/>
                    <a:pt x="17" y="69"/>
                  </a:cubicBezTo>
                  <a:cubicBezTo>
                    <a:pt x="22" y="73"/>
                    <a:pt x="24" y="78"/>
                    <a:pt x="24" y="84"/>
                  </a:cubicBezTo>
                  <a:cubicBezTo>
                    <a:pt x="20" y="149"/>
                    <a:pt x="20" y="149"/>
                    <a:pt x="20" y="149"/>
                  </a:cubicBezTo>
                  <a:cubicBezTo>
                    <a:pt x="20" y="150"/>
                    <a:pt x="20" y="150"/>
                    <a:pt x="20" y="151"/>
                  </a:cubicBezTo>
                  <a:cubicBezTo>
                    <a:pt x="24" y="188"/>
                    <a:pt x="24" y="188"/>
                    <a:pt x="24" y="188"/>
                  </a:cubicBezTo>
                  <a:cubicBezTo>
                    <a:pt x="24" y="187"/>
                    <a:pt x="24" y="187"/>
                    <a:pt x="24" y="187"/>
                  </a:cubicBezTo>
                  <a:cubicBezTo>
                    <a:pt x="33" y="196"/>
                    <a:pt x="33" y="196"/>
                    <a:pt x="33" y="196"/>
                  </a:cubicBezTo>
                  <a:cubicBezTo>
                    <a:pt x="34" y="197"/>
                    <a:pt x="35" y="198"/>
                    <a:pt x="36" y="199"/>
                  </a:cubicBezTo>
                  <a:cubicBezTo>
                    <a:pt x="43" y="208"/>
                    <a:pt x="43" y="208"/>
                    <a:pt x="43" y="208"/>
                  </a:cubicBezTo>
                  <a:cubicBezTo>
                    <a:pt x="47" y="214"/>
                    <a:pt x="49" y="221"/>
                    <a:pt x="47" y="228"/>
                  </a:cubicBezTo>
                  <a:cubicBezTo>
                    <a:pt x="42" y="247"/>
                    <a:pt x="42" y="247"/>
                    <a:pt x="42" y="247"/>
                  </a:cubicBezTo>
                  <a:cubicBezTo>
                    <a:pt x="41" y="253"/>
                    <a:pt x="42" y="259"/>
                    <a:pt x="45" y="264"/>
                  </a:cubicBezTo>
                  <a:cubicBezTo>
                    <a:pt x="63" y="299"/>
                    <a:pt x="63" y="299"/>
                    <a:pt x="63" y="299"/>
                  </a:cubicBezTo>
                  <a:cubicBezTo>
                    <a:pt x="64" y="300"/>
                    <a:pt x="65" y="302"/>
                    <a:pt x="65" y="304"/>
                  </a:cubicBezTo>
                  <a:cubicBezTo>
                    <a:pt x="103" y="315"/>
                    <a:pt x="103" y="315"/>
                    <a:pt x="103" y="315"/>
                  </a:cubicBezTo>
                  <a:cubicBezTo>
                    <a:pt x="107" y="316"/>
                    <a:pt x="107" y="316"/>
                    <a:pt x="107" y="316"/>
                  </a:cubicBezTo>
                  <a:cubicBezTo>
                    <a:pt x="111" y="317"/>
                    <a:pt x="114" y="319"/>
                    <a:pt x="117" y="322"/>
                  </a:cubicBezTo>
                  <a:cubicBezTo>
                    <a:pt x="120" y="317"/>
                    <a:pt x="120" y="317"/>
                    <a:pt x="120" y="317"/>
                  </a:cubicBezTo>
                  <a:cubicBezTo>
                    <a:pt x="121" y="316"/>
                    <a:pt x="121" y="315"/>
                    <a:pt x="121" y="314"/>
                  </a:cubicBezTo>
                  <a:cubicBezTo>
                    <a:pt x="125" y="296"/>
                    <a:pt x="125" y="296"/>
                    <a:pt x="125" y="296"/>
                  </a:cubicBezTo>
                  <a:cubicBezTo>
                    <a:pt x="126" y="292"/>
                    <a:pt x="124" y="289"/>
                    <a:pt x="121" y="288"/>
                  </a:cubicBezTo>
                  <a:cubicBezTo>
                    <a:pt x="109" y="284"/>
                    <a:pt x="109" y="284"/>
                    <a:pt x="109" y="284"/>
                  </a:cubicBezTo>
                  <a:cubicBezTo>
                    <a:pt x="108" y="284"/>
                    <a:pt x="108" y="284"/>
                    <a:pt x="107" y="284"/>
                  </a:cubicBezTo>
                  <a:cubicBezTo>
                    <a:pt x="94" y="284"/>
                    <a:pt x="94" y="284"/>
                    <a:pt x="94" y="284"/>
                  </a:cubicBezTo>
                  <a:cubicBezTo>
                    <a:pt x="90" y="284"/>
                    <a:pt x="87" y="281"/>
                    <a:pt x="87" y="278"/>
                  </a:cubicBezTo>
                  <a:cubicBezTo>
                    <a:pt x="87" y="268"/>
                    <a:pt x="87" y="268"/>
                    <a:pt x="87" y="268"/>
                  </a:cubicBezTo>
                  <a:cubicBezTo>
                    <a:pt x="87" y="264"/>
                    <a:pt x="91" y="261"/>
                    <a:pt x="95" y="262"/>
                  </a:cubicBezTo>
                  <a:cubicBezTo>
                    <a:pt x="125" y="270"/>
                    <a:pt x="125" y="270"/>
                    <a:pt x="125" y="270"/>
                  </a:cubicBezTo>
                  <a:cubicBezTo>
                    <a:pt x="126" y="271"/>
                    <a:pt x="127" y="271"/>
                    <a:pt x="128" y="270"/>
                  </a:cubicBezTo>
                  <a:cubicBezTo>
                    <a:pt x="133" y="269"/>
                    <a:pt x="135" y="263"/>
                    <a:pt x="131" y="260"/>
                  </a:cubicBezTo>
                  <a:cubicBezTo>
                    <a:pt x="109" y="239"/>
                    <a:pt x="109" y="239"/>
                    <a:pt x="109" y="239"/>
                  </a:cubicBezTo>
                  <a:cubicBezTo>
                    <a:pt x="93" y="223"/>
                    <a:pt x="93" y="223"/>
                    <a:pt x="93" y="223"/>
                  </a:cubicBezTo>
                  <a:cubicBezTo>
                    <a:pt x="93" y="223"/>
                    <a:pt x="92" y="223"/>
                    <a:pt x="92" y="223"/>
                  </a:cubicBezTo>
                  <a:cubicBezTo>
                    <a:pt x="84" y="213"/>
                    <a:pt x="84" y="213"/>
                    <a:pt x="84" y="213"/>
                  </a:cubicBezTo>
                  <a:cubicBezTo>
                    <a:pt x="82" y="210"/>
                    <a:pt x="82" y="206"/>
                    <a:pt x="85" y="204"/>
                  </a:cubicBezTo>
                  <a:cubicBezTo>
                    <a:pt x="115" y="178"/>
                    <a:pt x="115" y="178"/>
                    <a:pt x="115" y="178"/>
                  </a:cubicBezTo>
                  <a:cubicBezTo>
                    <a:pt x="116" y="177"/>
                    <a:pt x="117" y="177"/>
                    <a:pt x="118" y="176"/>
                  </a:cubicBezTo>
                  <a:cubicBezTo>
                    <a:pt x="164" y="172"/>
                    <a:pt x="164" y="172"/>
                    <a:pt x="164" y="172"/>
                  </a:cubicBezTo>
                  <a:cubicBezTo>
                    <a:pt x="166" y="172"/>
                    <a:pt x="168" y="170"/>
                    <a:pt x="169" y="168"/>
                  </a:cubicBezTo>
                  <a:cubicBezTo>
                    <a:pt x="179" y="146"/>
                    <a:pt x="179" y="146"/>
                    <a:pt x="179" y="146"/>
                  </a:cubicBezTo>
                  <a:cubicBezTo>
                    <a:pt x="179" y="145"/>
                    <a:pt x="179" y="145"/>
                    <a:pt x="179" y="144"/>
                  </a:cubicBezTo>
                  <a:cubicBezTo>
                    <a:pt x="179" y="126"/>
                    <a:pt x="179" y="126"/>
                    <a:pt x="179" y="126"/>
                  </a:cubicBezTo>
                  <a:cubicBezTo>
                    <a:pt x="179" y="126"/>
                    <a:pt x="179" y="126"/>
                    <a:pt x="179" y="126"/>
                  </a:cubicBezTo>
                  <a:cubicBezTo>
                    <a:pt x="184" y="69"/>
                    <a:pt x="184" y="69"/>
                    <a:pt x="184" y="69"/>
                  </a:cubicBezTo>
                  <a:cubicBezTo>
                    <a:pt x="184" y="69"/>
                    <a:pt x="184" y="68"/>
                    <a:pt x="184" y="68"/>
                  </a:cubicBezTo>
                  <a:cubicBezTo>
                    <a:pt x="188" y="56"/>
                    <a:pt x="188" y="56"/>
                    <a:pt x="188" y="56"/>
                  </a:cubicBezTo>
                  <a:cubicBezTo>
                    <a:pt x="188" y="55"/>
                    <a:pt x="188" y="54"/>
                    <a:pt x="188" y="53"/>
                  </a:cubicBezTo>
                  <a:lnTo>
                    <a:pt x="182" y="2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5905500" y="1828800"/>
              <a:ext cx="303212" cy="266700"/>
            </a:xfrm>
            <a:custGeom>
              <a:avLst/>
              <a:gdLst>
                <a:gd name="T0" fmla="*/ 311 w 319"/>
                <a:gd name="T1" fmla="*/ 77 h 280"/>
                <a:gd name="T2" fmla="*/ 311 w 319"/>
                <a:gd name="T3" fmla="*/ 49 h 280"/>
                <a:gd name="T4" fmla="*/ 286 w 319"/>
                <a:gd name="T5" fmla="*/ 38 h 280"/>
                <a:gd name="T6" fmla="*/ 282 w 319"/>
                <a:gd name="T7" fmla="*/ 42 h 280"/>
                <a:gd name="T8" fmla="*/ 269 w 319"/>
                <a:gd name="T9" fmla="*/ 92 h 280"/>
                <a:gd name="T10" fmla="*/ 243 w 319"/>
                <a:gd name="T11" fmla="*/ 96 h 280"/>
                <a:gd name="T12" fmla="*/ 218 w 319"/>
                <a:gd name="T13" fmla="*/ 80 h 280"/>
                <a:gd name="T14" fmla="*/ 193 w 319"/>
                <a:gd name="T15" fmla="*/ 50 h 280"/>
                <a:gd name="T16" fmla="*/ 156 w 319"/>
                <a:gd name="T17" fmla="*/ 64 h 280"/>
                <a:gd name="T18" fmla="*/ 138 w 319"/>
                <a:gd name="T19" fmla="*/ 39 h 280"/>
                <a:gd name="T20" fmla="*/ 132 w 319"/>
                <a:gd name="T21" fmla="*/ 1 h 280"/>
                <a:gd name="T22" fmla="*/ 94 w 319"/>
                <a:gd name="T23" fmla="*/ 1 h 280"/>
                <a:gd name="T24" fmla="*/ 34 w 319"/>
                <a:gd name="T25" fmla="*/ 2 h 280"/>
                <a:gd name="T26" fmla="*/ 0 w 319"/>
                <a:gd name="T27" fmla="*/ 36 h 280"/>
                <a:gd name="T28" fmla="*/ 4 w 319"/>
                <a:gd name="T29" fmla="*/ 58 h 280"/>
                <a:gd name="T30" fmla="*/ 35 w 319"/>
                <a:gd name="T31" fmla="*/ 71 h 280"/>
                <a:gd name="T32" fmla="*/ 69 w 319"/>
                <a:gd name="T33" fmla="*/ 93 h 280"/>
                <a:gd name="T34" fmla="*/ 81 w 319"/>
                <a:gd name="T35" fmla="*/ 164 h 280"/>
                <a:gd name="T36" fmla="*/ 92 w 319"/>
                <a:gd name="T37" fmla="*/ 170 h 280"/>
                <a:gd name="T38" fmla="*/ 94 w 319"/>
                <a:gd name="T39" fmla="*/ 192 h 280"/>
                <a:gd name="T40" fmla="*/ 34 w 319"/>
                <a:gd name="T41" fmla="*/ 223 h 280"/>
                <a:gd name="T42" fmla="*/ 24 w 319"/>
                <a:gd name="T43" fmla="*/ 240 h 280"/>
                <a:gd name="T44" fmla="*/ 18 w 319"/>
                <a:gd name="T45" fmla="*/ 247 h 280"/>
                <a:gd name="T46" fmla="*/ 18 w 319"/>
                <a:gd name="T47" fmla="*/ 248 h 280"/>
                <a:gd name="T48" fmla="*/ 33 w 319"/>
                <a:gd name="T49" fmla="*/ 254 h 280"/>
                <a:gd name="T50" fmla="*/ 44 w 319"/>
                <a:gd name="T51" fmla="*/ 261 h 280"/>
                <a:gd name="T52" fmla="*/ 42 w 319"/>
                <a:gd name="T53" fmla="*/ 277 h 280"/>
                <a:gd name="T54" fmla="*/ 45 w 319"/>
                <a:gd name="T55" fmla="*/ 278 h 280"/>
                <a:gd name="T56" fmla="*/ 61 w 319"/>
                <a:gd name="T57" fmla="*/ 278 h 280"/>
                <a:gd name="T58" fmla="*/ 78 w 319"/>
                <a:gd name="T59" fmla="*/ 274 h 280"/>
                <a:gd name="T60" fmla="*/ 85 w 319"/>
                <a:gd name="T61" fmla="*/ 258 h 280"/>
                <a:gd name="T62" fmla="*/ 103 w 319"/>
                <a:gd name="T63" fmla="*/ 252 h 280"/>
                <a:gd name="T64" fmla="*/ 306 w 319"/>
                <a:gd name="T65" fmla="*/ 142 h 280"/>
                <a:gd name="T66" fmla="*/ 319 w 319"/>
                <a:gd name="T67" fmla="*/ 10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280">
                  <a:moveTo>
                    <a:pt x="319" y="99"/>
                  </a:moveTo>
                  <a:cubicBezTo>
                    <a:pt x="318" y="94"/>
                    <a:pt x="314" y="82"/>
                    <a:pt x="311" y="77"/>
                  </a:cubicBezTo>
                  <a:cubicBezTo>
                    <a:pt x="308" y="70"/>
                    <a:pt x="311" y="64"/>
                    <a:pt x="311" y="57"/>
                  </a:cubicBezTo>
                  <a:cubicBezTo>
                    <a:pt x="311" y="55"/>
                    <a:pt x="311" y="51"/>
                    <a:pt x="311" y="49"/>
                  </a:cubicBezTo>
                  <a:cubicBezTo>
                    <a:pt x="311" y="44"/>
                    <a:pt x="308" y="40"/>
                    <a:pt x="303" y="39"/>
                  </a:cubicBezTo>
                  <a:cubicBezTo>
                    <a:pt x="296" y="39"/>
                    <a:pt x="288" y="38"/>
                    <a:pt x="286" y="38"/>
                  </a:cubicBezTo>
                  <a:cubicBezTo>
                    <a:pt x="286" y="38"/>
                    <a:pt x="284" y="38"/>
                    <a:pt x="282" y="38"/>
                  </a:cubicBezTo>
                  <a:cubicBezTo>
                    <a:pt x="282" y="39"/>
                    <a:pt x="282" y="40"/>
                    <a:pt x="282" y="42"/>
                  </a:cubicBezTo>
                  <a:cubicBezTo>
                    <a:pt x="282" y="62"/>
                    <a:pt x="282" y="62"/>
                    <a:pt x="282" y="62"/>
                  </a:cubicBezTo>
                  <a:cubicBezTo>
                    <a:pt x="282" y="73"/>
                    <a:pt x="277" y="84"/>
                    <a:pt x="269" y="92"/>
                  </a:cubicBezTo>
                  <a:cubicBezTo>
                    <a:pt x="264" y="96"/>
                    <a:pt x="260" y="99"/>
                    <a:pt x="258" y="99"/>
                  </a:cubicBezTo>
                  <a:cubicBezTo>
                    <a:pt x="256" y="99"/>
                    <a:pt x="249" y="98"/>
                    <a:pt x="243" y="96"/>
                  </a:cubicBezTo>
                  <a:cubicBezTo>
                    <a:pt x="235" y="95"/>
                    <a:pt x="227" y="90"/>
                    <a:pt x="222" y="84"/>
                  </a:cubicBezTo>
                  <a:cubicBezTo>
                    <a:pt x="218" y="80"/>
                    <a:pt x="218" y="80"/>
                    <a:pt x="218" y="80"/>
                  </a:cubicBezTo>
                  <a:cubicBezTo>
                    <a:pt x="200" y="60"/>
                    <a:pt x="200" y="60"/>
                    <a:pt x="200" y="60"/>
                  </a:cubicBezTo>
                  <a:cubicBezTo>
                    <a:pt x="197" y="57"/>
                    <a:pt x="194" y="53"/>
                    <a:pt x="193" y="50"/>
                  </a:cubicBezTo>
                  <a:cubicBezTo>
                    <a:pt x="189" y="55"/>
                    <a:pt x="179" y="69"/>
                    <a:pt x="179" y="69"/>
                  </a:cubicBezTo>
                  <a:cubicBezTo>
                    <a:pt x="178" y="69"/>
                    <a:pt x="159" y="65"/>
                    <a:pt x="156" y="64"/>
                  </a:cubicBezTo>
                  <a:cubicBezTo>
                    <a:pt x="154" y="63"/>
                    <a:pt x="144" y="48"/>
                    <a:pt x="140" y="43"/>
                  </a:cubicBezTo>
                  <a:cubicBezTo>
                    <a:pt x="139" y="42"/>
                    <a:pt x="138" y="40"/>
                    <a:pt x="138" y="39"/>
                  </a:cubicBezTo>
                  <a:cubicBezTo>
                    <a:pt x="132" y="1"/>
                    <a:pt x="132" y="1"/>
                    <a:pt x="132" y="1"/>
                  </a:cubicBezTo>
                  <a:cubicBezTo>
                    <a:pt x="132" y="1"/>
                    <a:pt x="132" y="1"/>
                    <a:pt x="132" y="1"/>
                  </a:cubicBezTo>
                  <a:cubicBezTo>
                    <a:pt x="132" y="1"/>
                    <a:pt x="132" y="1"/>
                    <a:pt x="132" y="1"/>
                  </a:cubicBezTo>
                  <a:cubicBezTo>
                    <a:pt x="122" y="1"/>
                    <a:pt x="95" y="1"/>
                    <a:pt x="94" y="1"/>
                  </a:cubicBezTo>
                  <a:cubicBezTo>
                    <a:pt x="92" y="0"/>
                    <a:pt x="48" y="1"/>
                    <a:pt x="38" y="1"/>
                  </a:cubicBezTo>
                  <a:cubicBezTo>
                    <a:pt x="36" y="1"/>
                    <a:pt x="35" y="1"/>
                    <a:pt x="34" y="2"/>
                  </a:cubicBezTo>
                  <a:cubicBezTo>
                    <a:pt x="2" y="31"/>
                    <a:pt x="2" y="31"/>
                    <a:pt x="2" y="31"/>
                  </a:cubicBezTo>
                  <a:cubicBezTo>
                    <a:pt x="1" y="32"/>
                    <a:pt x="0" y="34"/>
                    <a:pt x="0" y="36"/>
                  </a:cubicBezTo>
                  <a:cubicBezTo>
                    <a:pt x="0" y="52"/>
                    <a:pt x="0" y="52"/>
                    <a:pt x="0" y="52"/>
                  </a:cubicBezTo>
                  <a:cubicBezTo>
                    <a:pt x="0" y="55"/>
                    <a:pt x="2" y="57"/>
                    <a:pt x="4" y="58"/>
                  </a:cubicBezTo>
                  <a:cubicBezTo>
                    <a:pt x="34" y="71"/>
                    <a:pt x="34" y="71"/>
                    <a:pt x="34" y="71"/>
                  </a:cubicBezTo>
                  <a:cubicBezTo>
                    <a:pt x="34" y="71"/>
                    <a:pt x="35" y="71"/>
                    <a:pt x="35" y="71"/>
                  </a:cubicBezTo>
                  <a:cubicBezTo>
                    <a:pt x="66" y="89"/>
                    <a:pt x="66" y="89"/>
                    <a:pt x="66" y="89"/>
                  </a:cubicBezTo>
                  <a:cubicBezTo>
                    <a:pt x="67" y="90"/>
                    <a:pt x="68" y="92"/>
                    <a:pt x="69" y="93"/>
                  </a:cubicBezTo>
                  <a:cubicBezTo>
                    <a:pt x="78" y="160"/>
                    <a:pt x="78" y="160"/>
                    <a:pt x="78" y="160"/>
                  </a:cubicBezTo>
                  <a:cubicBezTo>
                    <a:pt x="79" y="161"/>
                    <a:pt x="80" y="163"/>
                    <a:pt x="81" y="164"/>
                  </a:cubicBezTo>
                  <a:cubicBezTo>
                    <a:pt x="91" y="170"/>
                    <a:pt x="91" y="170"/>
                    <a:pt x="91" y="170"/>
                  </a:cubicBezTo>
                  <a:cubicBezTo>
                    <a:pt x="91" y="170"/>
                    <a:pt x="92" y="170"/>
                    <a:pt x="92" y="170"/>
                  </a:cubicBezTo>
                  <a:cubicBezTo>
                    <a:pt x="95" y="171"/>
                    <a:pt x="113" y="178"/>
                    <a:pt x="113" y="179"/>
                  </a:cubicBezTo>
                  <a:cubicBezTo>
                    <a:pt x="113" y="180"/>
                    <a:pt x="96" y="191"/>
                    <a:pt x="94" y="192"/>
                  </a:cubicBezTo>
                  <a:cubicBezTo>
                    <a:pt x="93" y="193"/>
                    <a:pt x="64" y="209"/>
                    <a:pt x="61" y="209"/>
                  </a:cubicBezTo>
                  <a:cubicBezTo>
                    <a:pt x="59" y="209"/>
                    <a:pt x="36" y="223"/>
                    <a:pt x="34" y="223"/>
                  </a:cubicBezTo>
                  <a:cubicBezTo>
                    <a:pt x="34" y="223"/>
                    <a:pt x="29" y="225"/>
                    <a:pt x="24" y="227"/>
                  </a:cubicBezTo>
                  <a:cubicBezTo>
                    <a:pt x="24" y="240"/>
                    <a:pt x="24" y="240"/>
                    <a:pt x="24" y="240"/>
                  </a:cubicBezTo>
                  <a:cubicBezTo>
                    <a:pt x="24" y="242"/>
                    <a:pt x="23" y="244"/>
                    <a:pt x="21" y="245"/>
                  </a:cubicBezTo>
                  <a:cubicBezTo>
                    <a:pt x="18" y="247"/>
                    <a:pt x="18" y="247"/>
                    <a:pt x="18" y="247"/>
                  </a:cubicBezTo>
                  <a:cubicBezTo>
                    <a:pt x="18" y="247"/>
                    <a:pt x="18" y="247"/>
                    <a:pt x="18" y="247"/>
                  </a:cubicBezTo>
                  <a:cubicBezTo>
                    <a:pt x="18" y="248"/>
                    <a:pt x="18" y="248"/>
                    <a:pt x="18" y="248"/>
                  </a:cubicBezTo>
                  <a:cubicBezTo>
                    <a:pt x="19" y="248"/>
                    <a:pt x="20" y="248"/>
                    <a:pt x="21" y="248"/>
                  </a:cubicBezTo>
                  <a:cubicBezTo>
                    <a:pt x="33" y="254"/>
                    <a:pt x="33" y="254"/>
                    <a:pt x="33" y="254"/>
                  </a:cubicBezTo>
                  <a:cubicBezTo>
                    <a:pt x="33" y="254"/>
                    <a:pt x="34" y="254"/>
                    <a:pt x="34" y="254"/>
                  </a:cubicBezTo>
                  <a:cubicBezTo>
                    <a:pt x="37" y="255"/>
                    <a:pt x="43" y="259"/>
                    <a:pt x="44" y="261"/>
                  </a:cubicBezTo>
                  <a:cubicBezTo>
                    <a:pt x="44" y="262"/>
                    <a:pt x="44" y="265"/>
                    <a:pt x="44" y="269"/>
                  </a:cubicBezTo>
                  <a:cubicBezTo>
                    <a:pt x="44" y="272"/>
                    <a:pt x="43" y="274"/>
                    <a:pt x="42" y="277"/>
                  </a:cubicBezTo>
                  <a:cubicBezTo>
                    <a:pt x="42" y="277"/>
                    <a:pt x="42" y="277"/>
                    <a:pt x="42" y="277"/>
                  </a:cubicBezTo>
                  <a:cubicBezTo>
                    <a:pt x="43" y="277"/>
                    <a:pt x="44" y="277"/>
                    <a:pt x="45" y="278"/>
                  </a:cubicBezTo>
                  <a:cubicBezTo>
                    <a:pt x="45" y="278"/>
                    <a:pt x="45" y="278"/>
                    <a:pt x="45" y="278"/>
                  </a:cubicBezTo>
                  <a:cubicBezTo>
                    <a:pt x="50" y="280"/>
                    <a:pt x="56" y="280"/>
                    <a:pt x="61" y="278"/>
                  </a:cubicBezTo>
                  <a:cubicBezTo>
                    <a:pt x="66" y="276"/>
                    <a:pt x="66" y="276"/>
                    <a:pt x="66" y="276"/>
                  </a:cubicBezTo>
                  <a:cubicBezTo>
                    <a:pt x="70" y="274"/>
                    <a:pt x="74" y="273"/>
                    <a:pt x="78" y="274"/>
                  </a:cubicBezTo>
                  <a:cubicBezTo>
                    <a:pt x="78" y="266"/>
                    <a:pt x="78" y="266"/>
                    <a:pt x="78" y="266"/>
                  </a:cubicBezTo>
                  <a:cubicBezTo>
                    <a:pt x="79" y="262"/>
                    <a:pt x="81" y="259"/>
                    <a:pt x="85" y="258"/>
                  </a:cubicBezTo>
                  <a:cubicBezTo>
                    <a:pt x="101" y="253"/>
                    <a:pt x="101" y="253"/>
                    <a:pt x="101" y="253"/>
                  </a:cubicBezTo>
                  <a:cubicBezTo>
                    <a:pt x="102" y="252"/>
                    <a:pt x="102" y="252"/>
                    <a:pt x="103" y="252"/>
                  </a:cubicBezTo>
                  <a:cubicBezTo>
                    <a:pt x="277" y="157"/>
                    <a:pt x="277" y="157"/>
                    <a:pt x="277" y="157"/>
                  </a:cubicBezTo>
                  <a:cubicBezTo>
                    <a:pt x="306" y="142"/>
                    <a:pt x="306" y="142"/>
                    <a:pt x="306" y="142"/>
                  </a:cubicBezTo>
                  <a:cubicBezTo>
                    <a:pt x="308" y="140"/>
                    <a:pt x="309" y="138"/>
                    <a:pt x="310" y="136"/>
                  </a:cubicBezTo>
                  <a:cubicBezTo>
                    <a:pt x="319" y="105"/>
                    <a:pt x="319" y="105"/>
                    <a:pt x="319" y="105"/>
                  </a:cubicBezTo>
                  <a:cubicBezTo>
                    <a:pt x="319" y="103"/>
                    <a:pt x="319" y="101"/>
                    <a:pt x="319" y="9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5464175" y="1839913"/>
              <a:ext cx="746125" cy="766763"/>
            </a:xfrm>
            <a:custGeom>
              <a:avLst/>
              <a:gdLst>
                <a:gd name="T0" fmla="*/ 666 w 783"/>
                <a:gd name="T1" fmla="*/ 561 h 804"/>
                <a:gd name="T2" fmla="*/ 644 w 783"/>
                <a:gd name="T3" fmla="*/ 545 h 804"/>
                <a:gd name="T4" fmla="*/ 604 w 783"/>
                <a:gd name="T5" fmla="*/ 505 h 804"/>
                <a:gd name="T6" fmla="*/ 581 w 783"/>
                <a:gd name="T7" fmla="*/ 464 h 804"/>
                <a:gd name="T8" fmla="*/ 562 w 783"/>
                <a:gd name="T9" fmla="*/ 513 h 804"/>
                <a:gd name="T10" fmla="*/ 579 w 783"/>
                <a:gd name="T11" fmla="*/ 567 h 804"/>
                <a:gd name="T12" fmla="*/ 721 w 783"/>
                <a:gd name="T13" fmla="*/ 519 h 804"/>
                <a:gd name="T14" fmla="*/ 723 w 783"/>
                <a:gd name="T15" fmla="*/ 461 h 804"/>
                <a:gd name="T16" fmla="*/ 675 w 783"/>
                <a:gd name="T17" fmla="*/ 453 h 804"/>
                <a:gd name="T18" fmla="*/ 649 w 783"/>
                <a:gd name="T19" fmla="*/ 500 h 804"/>
                <a:gd name="T20" fmla="*/ 689 w 783"/>
                <a:gd name="T21" fmla="*/ 544 h 804"/>
                <a:gd name="T22" fmla="*/ 723 w 783"/>
                <a:gd name="T23" fmla="*/ 522 h 804"/>
                <a:gd name="T24" fmla="*/ 471 w 783"/>
                <a:gd name="T25" fmla="*/ 277 h 804"/>
                <a:gd name="T26" fmla="*/ 473 w 783"/>
                <a:gd name="T27" fmla="*/ 241 h 804"/>
                <a:gd name="T28" fmla="*/ 487 w 783"/>
                <a:gd name="T29" fmla="*/ 206 h 804"/>
                <a:gd name="T30" fmla="*/ 444 w 783"/>
                <a:gd name="T31" fmla="*/ 188 h 804"/>
                <a:gd name="T32" fmla="*/ 435 w 783"/>
                <a:gd name="T33" fmla="*/ 257 h 804"/>
                <a:gd name="T34" fmla="*/ 396 w 783"/>
                <a:gd name="T35" fmla="*/ 290 h 804"/>
                <a:gd name="T36" fmla="*/ 327 w 783"/>
                <a:gd name="T37" fmla="*/ 197 h 804"/>
                <a:gd name="T38" fmla="*/ 220 w 783"/>
                <a:gd name="T39" fmla="*/ 137 h 804"/>
                <a:gd name="T40" fmla="*/ 153 w 783"/>
                <a:gd name="T41" fmla="*/ 128 h 804"/>
                <a:gd name="T42" fmla="*/ 117 w 783"/>
                <a:gd name="T43" fmla="*/ 158 h 804"/>
                <a:gd name="T44" fmla="*/ 95 w 783"/>
                <a:gd name="T45" fmla="*/ 152 h 804"/>
                <a:gd name="T46" fmla="*/ 123 w 783"/>
                <a:gd name="T47" fmla="*/ 176 h 804"/>
                <a:gd name="T48" fmla="*/ 180 w 783"/>
                <a:gd name="T49" fmla="*/ 188 h 804"/>
                <a:gd name="T50" fmla="*/ 99 w 783"/>
                <a:gd name="T51" fmla="*/ 229 h 804"/>
                <a:gd name="T52" fmla="*/ 54 w 783"/>
                <a:gd name="T53" fmla="*/ 211 h 804"/>
                <a:gd name="T54" fmla="*/ 2 w 783"/>
                <a:gd name="T55" fmla="*/ 267 h 804"/>
                <a:gd name="T56" fmla="*/ 24 w 783"/>
                <a:gd name="T57" fmla="*/ 297 h 804"/>
                <a:gd name="T58" fmla="*/ 132 w 783"/>
                <a:gd name="T59" fmla="*/ 358 h 804"/>
                <a:gd name="T60" fmla="*/ 292 w 783"/>
                <a:gd name="T61" fmla="*/ 789 h 804"/>
                <a:gd name="T62" fmla="*/ 280 w 783"/>
                <a:gd name="T63" fmla="*/ 589 h 804"/>
                <a:gd name="T64" fmla="*/ 441 w 783"/>
                <a:gd name="T65" fmla="*/ 525 h 804"/>
                <a:gd name="T66" fmla="*/ 493 w 783"/>
                <a:gd name="T67" fmla="*/ 328 h 804"/>
                <a:gd name="T68" fmla="*/ 231 w 783"/>
                <a:gd name="T69" fmla="*/ 801 h 804"/>
                <a:gd name="T70" fmla="*/ 706 w 783"/>
                <a:gd name="T71" fmla="*/ 84 h 804"/>
                <a:gd name="T72" fmla="*/ 745 w 783"/>
                <a:gd name="T73" fmla="*/ 30 h 804"/>
                <a:gd name="T74" fmla="*/ 694 w 783"/>
                <a:gd name="T75" fmla="*/ 4 h 804"/>
                <a:gd name="T76" fmla="*/ 667 w 783"/>
                <a:gd name="T77" fmla="*/ 13 h 804"/>
                <a:gd name="T78" fmla="*/ 681 w 783"/>
                <a:gd name="T79" fmla="*/ 68 h 804"/>
                <a:gd name="T80" fmla="*/ 768 w 783"/>
                <a:gd name="T81" fmla="*/ 174 h 804"/>
                <a:gd name="T82" fmla="*/ 740 w 783"/>
                <a:gd name="T83" fmla="*/ 145 h 804"/>
                <a:gd name="T84" fmla="*/ 541 w 783"/>
                <a:gd name="T85" fmla="*/ 254 h 804"/>
                <a:gd name="T86" fmla="*/ 561 w 783"/>
                <a:gd name="T87" fmla="*/ 298 h 804"/>
                <a:gd name="T88" fmla="*/ 597 w 783"/>
                <a:gd name="T89" fmla="*/ 313 h 804"/>
                <a:gd name="T90" fmla="*/ 628 w 783"/>
                <a:gd name="T91" fmla="*/ 230 h 804"/>
                <a:gd name="T92" fmla="*/ 669 w 783"/>
                <a:gd name="T93" fmla="*/ 264 h 804"/>
                <a:gd name="T94" fmla="*/ 737 w 783"/>
                <a:gd name="T95" fmla="*/ 301 h 804"/>
                <a:gd name="T96" fmla="*/ 780 w 783"/>
                <a:gd name="T97" fmla="*/ 24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83" h="804">
                  <a:moveTo>
                    <a:pt x="652" y="539"/>
                  </a:moveTo>
                  <a:cubicBezTo>
                    <a:pt x="681" y="547"/>
                    <a:pt x="681" y="547"/>
                    <a:pt x="681" y="547"/>
                  </a:cubicBezTo>
                  <a:cubicBezTo>
                    <a:pt x="676" y="565"/>
                    <a:pt x="676" y="565"/>
                    <a:pt x="676" y="565"/>
                  </a:cubicBezTo>
                  <a:cubicBezTo>
                    <a:pt x="666" y="561"/>
                    <a:pt x="666" y="561"/>
                    <a:pt x="666" y="561"/>
                  </a:cubicBezTo>
                  <a:cubicBezTo>
                    <a:pt x="665" y="561"/>
                    <a:pt x="665" y="561"/>
                    <a:pt x="664" y="561"/>
                  </a:cubicBezTo>
                  <a:cubicBezTo>
                    <a:pt x="651" y="561"/>
                    <a:pt x="651" y="561"/>
                    <a:pt x="651" y="561"/>
                  </a:cubicBezTo>
                  <a:cubicBezTo>
                    <a:pt x="647" y="561"/>
                    <a:pt x="644" y="558"/>
                    <a:pt x="644" y="555"/>
                  </a:cubicBezTo>
                  <a:cubicBezTo>
                    <a:pt x="644" y="545"/>
                    <a:pt x="644" y="545"/>
                    <a:pt x="644" y="545"/>
                  </a:cubicBezTo>
                  <a:cubicBezTo>
                    <a:pt x="644" y="541"/>
                    <a:pt x="648" y="538"/>
                    <a:pt x="652" y="539"/>
                  </a:cubicBezTo>
                  <a:close/>
                  <a:moveTo>
                    <a:pt x="602" y="541"/>
                  </a:moveTo>
                  <a:cubicBezTo>
                    <a:pt x="599" y="536"/>
                    <a:pt x="598" y="530"/>
                    <a:pt x="599" y="524"/>
                  </a:cubicBezTo>
                  <a:cubicBezTo>
                    <a:pt x="604" y="505"/>
                    <a:pt x="604" y="505"/>
                    <a:pt x="604" y="505"/>
                  </a:cubicBezTo>
                  <a:cubicBezTo>
                    <a:pt x="606" y="498"/>
                    <a:pt x="604" y="491"/>
                    <a:pt x="600" y="485"/>
                  </a:cubicBezTo>
                  <a:cubicBezTo>
                    <a:pt x="593" y="476"/>
                    <a:pt x="593" y="476"/>
                    <a:pt x="593" y="476"/>
                  </a:cubicBezTo>
                  <a:cubicBezTo>
                    <a:pt x="592" y="475"/>
                    <a:pt x="591" y="474"/>
                    <a:pt x="590" y="473"/>
                  </a:cubicBezTo>
                  <a:cubicBezTo>
                    <a:pt x="581" y="464"/>
                    <a:pt x="581" y="464"/>
                    <a:pt x="581" y="464"/>
                  </a:cubicBezTo>
                  <a:cubicBezTo>
                    <a:pt x="581" y="465"/>
                    <a:pt x="581" y="465"/>
                    <a:pt x="581" y="465"/>
                  </a:cubicBezTo>
                  <a:cubicBezTo>
                    <a:pt x="581" y="468"/>
                    <a:pt x="580" y="472"/>
                    <a:pt x="579" y="475"/>
                  </a:cubicBezTo>
                  <a:cubicBezTo>
                    <a:pt x="564" y="508"/>
                    <a:pt x="564" y="508"/>
                    <a:pt x="564" y="508"/>
                  </a:cubicBezTo>
                  <a:cubicBezTo>
                    <a:pt x="563" y="509"/>
                    <a:pt x="562" y="511"/>
                    <a:pt x="562" y="513"/>
                  </a:cubicBezTo>
                  <a:cubicBezTo>
                    <a:pt x="559" y="541"/>
                    <a:pt x="559" y="541"/>
                    <a:pt x="559" y="541"/>
                  </a:cubicBezTo>
                  <a:cubicBezTo>
                    <a:pt x="558" y="546"/>
                    <a:pt x="560" y="552"/>
                    <a:pt x="564" y="556"/>
                  </a:cubicBezTo>
                  <a:cubicBezTo>
                    <a:pt x="571" y="563"/>
                    <a:pt x="571" y="563"/>
                    <a:pt x="571" y="563"/>
                  </a:cubicBezTo>
                  <a:cubicBezTo>
                    <a:pt x="573" y="565"/>
                    <a:pt x="576" y="566"/>
                    <a:pt x="579" y="567"/>
                  </a:cubicBezTo>
                  <a:cubicBezTo>
                    <a:pt x="622" y="581"/>
                    <a:pt x="622" y="581"/>
                    <a:pt x="622" y="581"/>
                  </a:cubicBezTo>
                  <a:cubicBezTo>
                    <a:pt x="622" y="579"/>
                    <a:pt x="621" y="577"/>
                    <a:pt x="620" y="576"/>
                  </a:cubicBezTo>
                  <a:lnTo>
                    <a:pt x="602" y="541"/>
                  </a:lnTo>
                  <a:close/>
                  <a:moveTo>
                    <a:pt x="721" y="519"/>
                  </a:moveTo>
                  <a:cubicBezTo>
                    <a:pt x="720" y="517"/>
                    <a:pt x="719" y="514"/>
                    <a:pt x="720" y="511"/>
                  </a:cubicBezTo>
                  <a:cubicBezTo>
                    <a:pt x="723" y="486"/>
                    <a:pt x="723" y="486"/>
                    <a:pt x="723" y="486"/>
                  </a:cubicBezTo>
                  <a:cubicBezTo>
                    <a:pt x="723" y="486"/>
                    <a:pt x="723" y="485"/>
                    <a:pt x="723" y="485"/>
                  </a:cubicBezTo>
                  <a:cubicBezTo>
                    <a:pt x="723" y="461"/>
                    <a:pt x="723" y="461"/>
                    <a:pt x="723" y="461"/>
                  </a:cubicBezTo>
                  <a:cubicBezTo>
                    <a:pt x="723" y="461"/>
                    <a:pt x="723" y="460"/>
                    <a:pt x="723" y="459"/>
                  </a:cubicBezTo>
                  <a:cubicBezTo>
                    <a:pt x="721" y="449"/>
                    <a:pt x="721" y="449"/>
                    <a:pt x="721" y="449"/>
                  </a:cubicBezTo>
                  <a:cubicBezTo>
                    <a:pt x="721" y="449"/>
                    <a:pt x="721" y="449"/>
                    <a:pt x="721" y="449"/>
                  </a:cubicBezTo>
                  <a:cubicBezTo>
                    <a:pt x="675" y="453"/>
                    <a:pt x="675" y="453"/>
                    <a:pt x="675" y="453"/>
                  </a:cubicBezTo>
                  <a:cubicBezTo>
                    <a:pt x="674" y="454"/>
                    <a:pt x="673" y="454"/>
                    <a:pt x="672" y="455"/>
                  </a:cubicBezTo>
                  <a:cubicBezTo>
                    <a:pt x="642" y="481"/>
                    <a:pt x="642" y="481"/>
                    <a:pt x="642" y="481"/>
                  </a:cubicBezTo>
                  <a:cubicBezTo>
                    <a:pt x="639" y="483"/>
                    <a:pt x="639" y="487"/>
                    <a:pt x="641" y="490"/>
                  </a:cubicBezTo>
                  <a:cubicBezTo>
                    <a:pt x="649" y="500"/>
                    <a:pt x="649" y="500"/>
                    <a:pt x="649" y="500"/>
                  </a:cubicBezTo>
                  <a:cubicBezTo>
                    <a:pt x="649" y="500"/>
                    <a:pt x="650" y="500"/>
                    <a:pt x="650" y="500"/>
                  </a:cubicBezTo>
                  <a:cubicBezTo>
                    <a:pt x="666" y="516"/>
                    <a:pt x="666" y="516"/>
                    <a:pt x="666" y="516"/>
                  </a:cubicBezTo>
                  <a:cubicBezTo>
                    <a:pt x="688" y="537"/>
                    <a:pt x="688" y="537"/>
                    <a:pt x="688" y="537"/>
                  </a:cubicBezTo>
                  <a:cubicBezTo>
                    <a:pt x="690" y="539"/>
                    <a:pt x="690" y="542"/>
                    <a:pt x="689" y="544"/>
                  </a:cubicBezTo>
                  <a:cubicBezTo>
                    <a:pt x="707" y="544"/>
                    <a:pt x="707" y="544"/>
                    <a:pt x="707" y="544"/>
                  </a:cubicBezTo>
                  <a:cubicBezTo>
                    <a:pt x="709" y="544"/>
                    <a:pt x="711" y="544"/>
                    <a:pt x="713" y="543"/>
                  </a:cubicBezTo>
                  <a:cubicBezTo>
                    <a:pt x="719" y="539"/>
                    <a:pt x="719" y="539"/>
                    <a:pt x="719" y="539"/>
                  </a:cubicBezTo>
                  <a:cubicBezTo>
                    <a:pt x="725" y="536"/>
                    <a:pt x="727" y="528"/>
                    <a:pt x="723" y="522"/>
                  </a:cubicBezTo>
                  <a:lnTo>
                    <a:pt x="721" y="519"/>
                  </a:lnTo>
                  <a:close/>
                  <a:moveTo>
                    <a:pt x="485" y="301"/>
                  </a:moveTo>
                  <a:cubicBezTo>
                    <a:pt x="485" y="300"/>
                    <a:pt x="485" y="300"/>
                    <a:pt x="485" y="299"/>
                  </a:cubicBezTo>
                  <a:cubicBezTo>
                    <a:pt x="471" y="277"/>
                    <a:pt x="471" y="277"/>
                    <a:pt x="471" y="277"/>
                  </a:cubicBezTo>
                  <a:cubicBezTo>
                    <a:pt x="471" y="277"/>
                    <a:pt x="471" y="276"/>
                    <a:pt x="471" y="276"/>
                  </a:cubicBezTo>
                  <a:cubicBezTo>
                    <a:pt x="463" y="255"/>
                    <a:pt x="463" y="255"/>
                    <a:pt x="463" y="255"/>
                  </a:cubicBezTo>
                  <a:cubicBezTo>
                    <a:pt x="462" y="253"/>
                    <a:pt x="463" y="251"/>
                    <a:pt x="464" y="250"/>
                  </a:cubicBezTo>
                  <a:cubicBezTo>
                    <a:pt x="473" y="241"/>
                    <a:pt x="473" y="241"/>
                    <a:pt x="473" y="241"/>
                  </a:cubicBezTo>
                  <a:cubicBezTo>
                    <a:pt x="473" y="240"/>
                    <a:pt x="473" y="240"/>
                    <a:pt x="474" y="240"/>
                  </a:cubicBezTo>
                  <a:cubicBezTo>
                    <a:pt x="484" y="233"/>
                    <a:pt x="484" y="233"/>
                    <a:pt x="484" y="233"/>
                  </a:cubicBezTo>
                  <a:cubicBezTo>
                    <a:pt x="486" y="232"/>
                    <a:pt x="487" y="230"/>
                    <a:pt x="487" y="228"/>
                  </a:cubicBezTo>
                  <a:cubicBezTo>
                    <a:pt x="487" y="206"/>
                    <a:pt x="487" y="206"/>
                    <a:pt x="487" y="206"/>
                  </a:cubicBezTo>
                  <a:cubicBezTo>
                    <a:pt x="487" y="204"/>
                    <a:pt x="486" y="203"/>
                    <a:pt x="485" y="202"/>
                  </a:cubicBezTo>
                  <a:cubicBezTo>
                    <a:pt x="477" y="196"/>
                    <a:pt x="477" y="196"/>
                    <a:pt x="477" y="196"/>
                  </a:cubicBezTo>
                  <a:cubicBezTo>
                    <a:pt x="477" y="195"/>
                    <a:pt x="476" y="195"/>
                    <a:pt x="475" y="195"/>
                  </a:cubicBezTo>
                  <a:cubicBezTo>
                    <a:pt x="444" y="188"/>
                    <a:pt x="444" y="188"/>
                    <a:pt x="444" y="188"/>
                  </a:cubicBezTo>
                  <a:cubicBezTo>
                    <a:pt x="441" y="187"/>
                    <a:pt x="437" y="189"/>
                    <a:pt x="437" y="192"/>
                  </a:cubicBezTo>
                  <a:cubicBezTo>
                    <a:pt x="434" y="219"/>
                    <a:pt x="434" y="219"/>
                    <a:pt x="434" y="219"/>
                  </a:cubicBezTo>
                  <a:cubicBezTo>
                    <a:pt x="434" y="219"/>
                    <a:pt x="434" y="220"/>
                    <a:pt x="434" y="220"/>
                  </a:cubicBezTo>
                  <a:cubicBezTo>
                    <a:pt x="435" y="257"/>
                    <a:pt x="435" y="257"/>
                    <a:pt x="435" y="257"/>
                  </a:cubicBezTo>
                  <a:cubicBezTo>
                    <a:pt x="435" y="258"/>
                    <a:pt x="435" y="258"/>
                    <a:pt x="435" y="259"/>
                  </a:cubicBezTo>
                  <a:cubicBezTo>
                    <a:pt x="425" y="289"/>
                    <a:pt x="425" y="289"/>
                    <a:pt x="425" y="289"/>
                  </a:cubicBezTo>
                  <a:cubicBezTo>
                    <a:pt x="424" y="292"/>
                    <a:pt x="422" y="293"/>
                    <a:pt x="419" y="293"/>
                  </a:cubicBezTo>
                  <a:cubicBezTo>
                    <a:pt x="396" y="290"/>
                    <a:pt x="396" y="290"/>
                    <a:pt x="396" y="290"/>
                  </a:cubicBezTo>
                  <a:cubicBezTo>
                    <a:pt x="395" y="290"/>
                    <a:pt x="393" y="289"/>
                    <a:pt x="393" y="287"/>
                  </a:cubicBezTo>
                  <a:cubicBezTo>
                    <a:pt x="367" y="242"/>
                    <a:pt x="367" y="242"/>
                    <a:pt x="367" y="242"/>
                  </a:cubicBezTo>
                  <a:cubicBezTo>
                    <a:pt x="367" y="242"/>
                    <a:pt x="366" y="241"/>
                    <a:pt x="366" y="241"/>
                  </a:cubicBezTo>
                  <a:cubicBezTo>
                    <a:pt x="327" y="197"/>
                    <a:pt x="327" y="197"/>
                    <a:pt x="327" y="197"/>
                  </a:cubicBezTo>
                  <a:cubicBezTo>
                    <a:pt x="327" y="197"/>
                    <a:pt x="327" y="197"/>
                    <a:pt x="326" y="197"/>
                  </a:cubicBezTo>
                  <a:cubicBezTo>
                    <a:pt x="310" y="175"/>
                    <a:pt x="310" y="175"/>
                    <a:pt x="310" y="175"/>
                  </a:cubicBezTo>
                  <a:cubicBezTo>
                    <a:pt x="310" y="175"/>
                    <a:pt x="309" y="174"/>
                    <a:pt x="308" y="174"/>
                  </a:cubicBezTo>
                  <a:cubicBezTo>
                    <a:pt x="220" y="137"/>
                    <a:pt x="220" y="137"/>
                    <a:pt x="220" y="137"/>
                  </a:cubicBezTo>
                  <a:cubicBezTo>
                    <a:pt x="219" y="136"/>
                    <a:pt x="219" y="136"/>
                    <a:pt x="218" y="136"/>
                  </a:cubicBezTo>
                  <a:cubicBezTo>
                    <a:pt x="163" y="131"/>
                    <a:pt x="163" y="131"/>
                    <a:pt x="163" y="131"/>
                  </a:cubicBezTo>
                  <a:cubicBezTo>
                    <a:pt x="163" y="131"/>
                    <a:pt x="163" y="131"/>
                    <a:pt x="162" y="131"/>
                  </a:cubicBezTo>
                  <a:cubicBezTo>
                    <a:pt x="153" y="128"/>
                    <a:pt x="153" y="128"/>
                    <a:pt x="153" y="128"/>
                  </a:cubicBezTo>
                  <a:cubicBezTo>
                    <a:pt x="151" y="127"/>
                    <a:pt x="149" y="128"/>
                    <a:pt x="147" y="129"/>
                  </a:cubicBezTo>
                  <a:cubicBezTo>
                    <a:pt x="127" y="151"/>
                    <a:pt x="127" y="151"/>
                    <a:pt x="127" y="151"/>
                  </a:cubicBezTo>
                  <a:cubicBezTo>
                    <a:pt x="126" y="152"/>
                    <a:pt x="126" y="153"/>
                    <a:pt x="126" y="154"/>
                  </a:cubicBezTo>
                  <a:cubicBezTo>
                    <a:pt x="126" y="159"/>
                    <a:pt x="120" y="162"/>
                    <a:pt x="117" y="158"/>
                  </a:cubicBezTo>
                  <a:cubicBezTo>
                    <a:pt x="115" y="157"/>
                    <a:pt x="115" y="157"/>
                    <a:pt x="115" y="157"/>
                  </a:cubicBezTo>
                  <a:cubicBezTo>
                    <a:pt x="114" y="156"/>
                    <a:pt x="114" y="156"/>
                    <a:pt x="114" y="156"/>
                  </a:cubicBezTo>
                  <a:cubicBezTo>
                    <a:pt x="103" y="149"/>
                    <a:pt x="103" y="149"/>
                    <a:pt x="103" y="149"/>
                  </a:cubicBezTo>
                  <a:cubicBezTo>
                    <a:pt x="100" y="148"/>
                    <a:pt x="96" y="149"/>
                    <a:pt x="95" y="152"/>
                  </a:cubicBezTo>
                  <a:cubicBezTo>
                    <a:pt x="94" y="155"/>
                    <a:pt x="92" y="158"/>
                    <a:pt x="91" y="162"/>
                  </a:cubicBezTo>
                  <a:cubicBezTo>
                    <a:pt x="93" y="162"/>
                    <a:pt x="95" y="162"/>
                    <a:pt x="96" y="162"/>
                  </a:cubicBezTo>
                  <a:cubicBezTo>
                    <a:pt x="99" y="162"/>
                    <a:pt x="110" y="160"/>
                    <a:pt x="112" y="162"/>
                  </a:cubicBezTo>
                  <a:cubicBezTo>
                    <a:pt x="115" y="165"/>
                    <a:pt x="118" y="175"/>
                    <a:pt x="123" y="176"/>
                  </a:cubicBezTo>
                  <a:cubicBezTo>
                    <a:pt x="129" y="176"/>
                    <a:pt x="135" y="182"/>
                    <a:pt x="139" y="182"/>
                  </a:cubicBezTo>
                  <a:cubicBezTo>
                    <a:pt x="143" y="182"/>
                    <a:pt x="156" y="180"/>
                    <a:pt x="163" y="179"/>
                  </a:cubicBezTo>
                  <a:cubicBezTo>
                    <a:pt x="168" y="179"/>
                    <a:pt x="174" y="180"/>
                    <a:pt x="178" y="184"/>
                  </a:cubicBezTo>
                  <a:cubicBezTo>
                    <a:pt x="179" y="185"/>
                    <a:pt x="180" y="186"/>
                    <a:pt x="180" y="188"/>
                  </a:cubicBezTo>
                  <a:cubicBezTo>
                    <a:pt x="182" y="193"/>
                    <a:pt x="176" y="216"/>
                    <a:pt x="173" y="218"/>
                  </a:cubicBezTo>
                  <a:cubicBezTo>
                    <a:pt x="170" y="219"/>
                    <a:pt x="171" y="217"/>
                    <a:pt x="170" y="219"/>
                  </a:cubicBezTo>
                  <a:cubicBezTo>
                    <a:pt x="169" y="222"/>
                    <a:pt x="155" y="226"/>
                    <a:pt x="141" y="227"/>
                  </a:cubicBezTo>
                  <a:cubicBezTo>
                    <a:pt x="128" y="228"/>
                    <a:pt x="107" y="232"/>
                    <a:pt x="99" y="229"/>
                  </a:cubicBezTo>
                  <a:cubicBezTo>
                    <a:pt x="94" y="226"/>
                    <a:pt x="82" y="219"/>
                    <a:pt x="73" y="214"/>
                  </a:cubicBezTo>
                  <a:cubicBezTo>
                    <a:pt x="73" y="215"/>
                    <a:pt x="73" y="215"/>
                    <a:pt x="72" y="216"/>
                  </a:cubicBezTo>
                  <a:cubicBezTo>
                    <a:pt x="70" y="218"/>
                    <a:pt x="58" y="228"/>
                    <a:pt x="57" y="221"/>
                  </a:cubicBezTo>
                  <a:cubicBezTo>
                    <a:pt x="57" y="218"/>
                    <a:pt x="55" y="214"/>
                    <a:pt x="54" y="211"/>
                  </a:cubicBezTo>
                  <a:cubicBezTo>
                    <a:pt x="52" y="208"/>
                    <a:pt x="47" y="207"/>
                    <a:pt x="45" y="210"/>
                  </a:cubicBezTo>
                  <a:cubicBezTo>
                    <a:pt x="33" y="224"/>
                    <a:pt x="33" y="224"/>
                    <a:pt x="33" y="224"/>
                  </a:cubicBezTo>
                  <a:cubicBezTo>
                    <a:pt x="32" y="224"/>
                    <a:pt x="32" y="224"/>
                    <a:pt x="32" y="224"/>
                  </a:cubicBezTo>
                  <a:cubicBezTo>
                    <a:pt x="2" y="267"/>
                    <a:pt x="2" y="267"/>
                    <a:pt x="2" y="267"/>
                  </a:cubicBezTo>
                  <a:cubicBezTo>
                    <a:pt x="2" y="267"/>
                    <a:pt x="2" y="268"/>
                    <a:pt x="2" y="269"/>
                  </a:cubicBezTo>
                  <a:cubicBezTo>
                    <a:pt x="0" y="276"/>
                    <a:pt x="0" y="276"/>
                    <a:pt x="0" y="276"/>
                  </a:cubicBezTo>
                  <a:cubicBezTo>
                    <a:pt x="0" y="276"/>
                    <a:pt x="0" y="276"/>
                    <a:pt x="0" y="276"/>
                  </a:cubicBezTo>
                  <a:cubicBezTo>
                    <a:pt x="0" y="276"/>
                    <a:pt x="22" y="296"/>
                    <a:pt x="24" y="297"/>
                  </a:cubicBezTo>
                  <a:cubicBezTo>
                    <a:pt x="26" y="298"/>
                    <a:pt x="70" y="331"/>
                    <a:pt x="85" y="343"/>
                  </a:cubicBezTo>
                  <a:cubicBezTo>
                    <a:pt x="89" y="345"/>
                    <a:pt x="93" y="347"/>
                    <a:pt x="97" y="348"/>
                  </a:cubicBezTo>
                  <a:cubicBezTo>
                    <a:pt x="119" y="352"/>
                    <a:pt x="119" y="352"/>
                    <a:pt x="119" y="352"/>
                  </a:cubicBezTo>
                  <a:cubicBezTo>
                    <a:pt x="124" y="353"/>
                    <a:pt x="129" y="355"/>
                    <a:pt x="132" y="358"/>
                  </a:cubicBezTo>
                  <a:cubicBezTo>
                    <a:pt x="171" y="392"/>
                    <a:pt x="171" y="392"/>
                    <a:pt x="171" y="392"/>
                  </a:cubicBezTo>
                  <a:cubicBezTo>
                    <a:pt x="176" y="396"/>
                    <a:pt x="180" y="402"/>
                    <a:pt x="181" y="409"/>
                  </a:cubicBezTo>
                  <a:cubicBezTo>
                    <a:pt x="231" y="801"/>
                    <a:pt x="231" y="801"/>
                    <a:pt x="231" y="801"/>
                  </a:cubicBezTo>
                  <a:cubicBezTo>
                    <a:pt x="292" y="789"/>
                    <a:pt x="292" y="789"/>
                    <a:pt x="292" y="789"/>
                  </a:cubicBezTo>
                  <a:cubicBezTo>
                    <a:pt x="292" y="789"/>
                    <a:pt x="292" y="788"/>
                    <a:pt x="292" y="788"/>
                  </a:cubicBezTo>
                  <a:cubicBezTo>
                    <a:pt x="308" y="751"/>
                    <a:pt x="308" y="751"/>
                    <a:pt x="308" y="751"/>
                  </a:cubicBezTo>
                  <a:cubicBezTo>
                    <a:pt x="308" y="750"/>
                    <a:pt x="309" y="749"/>
                    <a:pt x="308" y="748"/>
                  </a:cubicBezTo>
                  <a:cubicBezTo>
                    <a:pt x="280" y="589"/>
                    <a:pt x="280" y="589"/>
                    <a:pt x="280" y="589"/>
                  </a:cubicBezTo>
                  <a:cubicBezTo>
                    <a:pt x="280" y="587"/>
                    <a:pt x="280" y="585"/>
                    <a:pt x="282" y="584"/>
                  </a:cubicBezTo>
                  <a:cubicBezTo>
                    <a:pt x="330" y="539"/>
                    <a:pt x="330" y="539"/>
                    <a:pt x="330" y="539"/>
                  </a:cubicBezTo>
                  <a:cubicBezTo>
                    <a:pt x="331" y="539"/>
                    <a:pt x="332" y="538"/>
                    <a:pt x="333" y="538"/>
                  </a:cubicBezTo>
                  <a:cubicBezTo>
                    <a:pt x="441" y="525"/>
                    <a:pt x="441" y="525"/>
                    <a:pt x="441" y="525"/>
                  </a:cubicBezTo>
                  <a:cubicBezTo>
                    <a:pt x="457" y="475"/>
                    <a:pt x="457" y="475"/>
                    <a:pt x="457" y="475"/>
                  </a:cubicBezTo>
                  <a:cubicBezTo>
                    <a:pt x="486" y="378"/>
                    <a:pt x="486" y="378"/>
                    <a:pt x="486" y="378"/>
                  </a:cubicBezTo>
                  <a:cubicBezTo>
                    <a:pt x="486" y="378"/>
                    <a:pt x="486" y="378"/>
                    <a:pt x="486" y="377"/>
                  </a:cubicBezTo>
                  <a:cubicBezTo>
                    <a:pt x="493" y="328"/>
                    <a:pt x="493" y="328"/>
                    <a:pt x="493" y="328"/>
                  </a:cubicBezTo>
                  <a:cubicBezTo>
                    <a:pt x="493" y="328"/>
                    <a:pt x="493" y="327"/>
                    <a:pt x="493" y="326"/>
                  </a:cubicBezTo>
                  <a:lnTo>
                    <a:pt x="485" y="301"/>
                  </a:lnTo>
                  <a:close/>
                  <a:moveTo>
                    <a:pt x="227" y="804"/>
                  </a:moveTo>
                  <a:cubicBezTo>
                    <a:pt x="231" y="801"/>
                    <a:pt x="231" y="801"/>
                    <a:pt x="231" y="801"/>
                  </a:cubicBezTo>
                  <a:cubicBezTo>
                    <a:pt x="227" y="804"/>
                    <a:pt x="227" y="804"/>
                    <a:pt x="227" y="804"/>
                  </a:cubicBezTo>
                  <a:close/>
                  <a:moveTo>
                    <a:pt x="681" y="68"/>
                  </a:moveTo>
                  <a:cubicBezTo>
                    <a:pt x="685" y="72"/>
                    <a:pt x="685" y="72"/>
                    <a:pt x="685" y="72"/>
                  </a:cubicBezTo>
                  <a:cubicBezTo>
                    <a:pt x="690" y="78"/>
                    <a:pt x="698" y="83"/>
                    <a:pt x="706" y="84"/>
                  </a:cubicBezTo>
                  <a:cubicBezTo>
                    <a:pt x="712" y="86"/>
                    <a:pt x="719" y="87"/>
                    <a:pt x="721" y="87"/>
                  </a:cubicBezTo>
                  <a:cubicBezTo>
                    <a:pt x="723" y="87"/>
                    <a:pt x="727" y="84"/>
                    <a:pt x="732" y="80"/>
                  </a:cubicBezTo>
                  <a:cubicBezTo>
                    <a:pt x="740" y="72"/>
                    <a:pt x="745" y="61"/>
                    <a:pt x="745" y="50"/>
                  </a:cubicBezTo>
                  <a:cubicBezTo>
                    <a:pt x="745" y="30"/>
                    <a:pt x="745" y="30"/>
                    <a:pt x="745" y="30"/>
                  </a:cubicBezTo>
                  <a:cubicBezTo>
                    <a:pt x="745" y="28"/>
                    <a:pt x="745" y="27"/>
                    <a:pt x="745" y="26"/>
                  </a:cubicBezTo>
                  <a:cubicBezTo>
                    <a:pt x="738" y="26"/>
                    <a:pt x="725" y="27"/>
                    <a:pt x="721" y="27"/>
                  </a:cubicBezTo>
                  <a:cubicBezTo>
                    <a:pt x="716" y="27"/>
                    <a:pt x="716" y="24"/>
                    <a:pt x="709" y="20"/>
                  </a:cubicBezTo>
                  <a:cubicBezTo>
                    <a:pt x="703" y="17"/>
                    <a:pt x="704" y="15"/>
                    <a:pt x="694" y="4"/>
                  </a:cubicBezTo>
                  <a:cubicBezTo>
                    <a:pt x="690" y="1"/>
                    <a:pt x="689" y="0"/>
                    <a:pt x="688" y="0"/>
                  </a:cubicBezTo>
                  <a:cubicBezTo>
                    <a:pt x="685" y="1"/>
                    <a:pt x="684" y="5"/>
                    <a:pt x="681" y="6"/>
                  </a:cubicBezTo>
                  <a:cubicBezTo>
                    <a:pt x="675" y="7"/>
                    <a:pt x="675" y="7"/>
                    <a:pt x="675" y="7"/>
                  </a:cubicBezTo>
                  <a:cubicBezTo>
                    <a:pt x="671" y="7"/>
                    <a:pt x="668" y="9"/>
                    <a:pt x="667" y="13"/>
                  </a:cubicBezTo>
                  <a:cubicBezTo>
                    <a:pt x="664" y="21"/>
                    <a:pt x="659" y="35"/>
                    <a:pt x="658" y="35"/>
                  </a:cubicBezTo>
                  <a:cubicBezTo>
                    <a:pt x="657" y="36"/>
                    <a:pt x="657" y="36"/>
                    <a:pt x="656" y="38"/>
                  </a:cubicBezTo>
                  <a:cubicBezTo>
                    <a:pt x="657" y="41"/>
                    <a:pt x="660" y="45"/>
                    <a:pt x="663" y="48"/>
                  </a:cubicBezTo>
                  <a:lnTo>
                    <a:pt x="681" y="68"/>
                  </a:lnTo>
                  <a:close/>
                  <a:moveTo>
                    <a:pt x="760" y="218"/>
                  </a:moveTo>
                  <a:cubicBezTo>
                    <a:pt x="761" y="218"/>
                    <a:pt x="766" y="203"/>
                    <a:pt x="767" y="204"/>
                  </a:cubicBezTo>
                  <a:cubicBezTo>
                    <a:pt x="769" y="204"/>
                    <a:pt x="781" y="200"/>
                    <a:pt x="782" y="198"/>
                  </a:cubicBezTo>
                  <a:cubicBezTo>
                    <a:pt x="783" y="197"/>
                    <a:pt x="772" y="181"/>
                    <a:pt x="768" y="174"/>
                  </a:cubicBezTo>
                  <a:cubicBezTo>
                    <a:pt x="766" y="172"/>
                    <a:pt x="766" y="170"/>
                    <a:pt x="766" y="168"/>
                  </a:cubicBezTo>
                  <a:cubicBezTo>
                    <a:pt x="772" y="126"/>
                    <a:pt x="772" y="126"/>
                    <a:pt x="772" y="126"/>
                  </a:cubicBezTo>
                  <a:cubicBezTo>
                    <a:pt x="772" y="127"/>
                    <a:pt x="770" y="129"/>
                    <a:pt x="769" y="130"/>
                  </a:cubicBezTo>
                  <a:cubicBezTo>
                    <a:pt x="740" y="145"/>
                    <a:pt x="740" y="145"/>
                    <a:pt x="740" y="145"/>
                  </a:cubicBezTo>
                  <a:cubicBezTo>
                    <a:pt x="566" y="240"/>
                    <a:pt x="566" y="240"/>
                    <a:pt x="566" y="240"/>
                  </a:cubicBezTo>
                  <a:cubicBezTo>
                    <a:pt x="565" y="240"/>
                    <a:pt x="565" y="240"/>
                    <a:pt x="564" y="241"/>
                  </a:cubicBezTo>
                  <a:cubicBezTo>
                    <a:pt x="548" y="246"/>
                    <a:pt x="548" y="246"/>
                    <a:pt x="548" y="246"/>
                  </a:cubicBezTo>
                  <a:cubicBezTo>
                    <a:pt x="544" y="247"/>
                    <a:pt x="542" y="250"/>
                    <a:pt x="541" y="254"/>
                  </a:cubicBezTo>
                  <a:cubicBezTo>
                    <a:pt x="541" y="262"/>
                    <a:pt x="541" y="262"/>
                    <a:pt x="541" y="262"/>
                  </a:cubicBezTo>
                  <a:cubicBezTo>
                    <a:pt x="546" y="263"/>
                    <a:pt x="552" y="267"/>
                    <a:pt x="554" y="273"/>
                  </a:cubicBezTo>
                  <a:cubicBezTo>
                    <a:pt x="560" y="288"/>
                    <a:pt x="560" y="288"/>
                    <a:pt x="560" y="288"/>
                  </a:cubicBezTo>
                  <a:cubicBezTo>
                    <a:pt x="561" y="291"/>
                    <a:pt x="561" y="294"/>
                    <a:pt x="561" y="298"/>
                  </a:cubicBezTo>
                  <a:cubicBezTo>
                    <a:pt x="558" y="320"/>
                    <a:pt x="558" y="320"/>
                    <a:pt x="558" y="320"/>
                  </a:cubicBezTo>
                  <a:cubicBezTo>
                    <a:pt x="558" y="320"/>
                    <a:pt x="558" y="321"/>
                    <a:pt x="558" y="321"/>
                  </a:cubicBezTo>
                  <a:cubicBezTo>
                    <a:pt x="597" y="313"/>
                    <a:pt x="597" y="313"/>
                    <a:pt x="597" y="313"/>
                  </a:cubicBezTo>
                  <a:cubicBezTo>
                    <a:pt x="597" y="313"/>
                    <a:pt x="597" y="313"/>
                    <a:pt x="597" y="313"/>
                  </a:cubicBezTo>
                  <a:cubicBezTo>
                    <a:pt x="603" y="313"/>
                    <a:pt x="603" y="313"/>
                    <a:pt x="603" y="313"/>
                  </a:cubicBezTo>
                  <a:cubicBezTo>
                    <a:pt x="603" y="301"/>
                    <a:pt x="603" y="290"/>
                    <a:pt x="603" y="290"/>
                  </a:cubicBezTo>
                  <a:cubicBezTo>
                    <a:pt x="603" y="290"/>
                    <a:pt x="603" y="244"/>
                    <a:pt x="603" y="243"/>
                  </a:cubicBezTo>
                  <a:cubicBezTo>
                    <a:pt x="603" y="241"/>
                    <a:pt x="627" y="231"/>
                    <a:pt x="628" y="230"/>
                  </a:cubicBezTo>
                  <a:cubicBezTo>
                    <a:pt x="628" y="230"/>
                    <a:pt x="629" y="229"/>
                    <a:pt x="631" y="229"/>
                  </a:cubicBezTo>
                  <a:cubicBezTo>
                    <a:pt x="643" y="224"/>
                    <a:pt x="658" y="227"/>
                    <a:pt x="666" y="238"/>
                  </a:cubicBezTo>
                  <a:cubicBezTo>
                    <a:pt x="666" y="238"/>
                    <a:pt x="667" y="239"/>
                    <a:pt x="667" y="239"/>
                  </a:cubicBezTo>
                  <a:cubicBezTo>
                    <a:pt x="667" y="240"/>
                    <a:pt x="669" y="264"/>
                    <a:pt x="669" y="264"/>
                  </a:cubicBezTo>
                  <a:cubicBezTo>
                    <a:pt x="669" y="264"/>
                    <a:pt x="671" y="271"/>
                    <a:pt x="672" y="278"/>
                  </a:cubicBezTo>
                  <a:cubicBezTo>
                    <a:pt x="674" y="277"/>
                    <a:pt x="676" y="277"/>
                    <a:pt x="678" y="278"/>
                  </a:cubicBezTo>
                  <a:cubicBezTo>
                    <a:pt x="735" y="299"/>
                    <a:pt x="735" y="299"/>
                    <a:pt x="735" y="299"/>
                  </a:cubicBezTo>
                  <a:cubicBezTo>
                    <a:pt x="736" y="300"/>
                    <a:pt x="737" y="300"/>
                    <a:pt x="737" y="301"/>
                  </a:cubicBezTo>
                  <a:cubicBezTo>
                    <a:pt x="744" y="293"/>
                    <a:pt x="744" y="293"/>
                    <a:pt x="744" y="293"/>
                  </a:cubicBezTo>
                  <a:cubicBezTo>
                    <a:pt x="777" y="257"/>
                    <a:pt x="777" y="257"/>
                    <a:pt x="777" y="257"/>
                  </a:cubicBezTo>
                  <a:cubicBezTo>
                    <a:pt x="779" y="256"/>
                    <a:pt x="779" y="254"/>
                    <a:pt x="780" y="252"/>
                  </a:cubicBezTo>
                  <a:cubicBezTo>
                    <a:pt x="780" y="246"/>
                    <a:pt x="780" y="246"/>
                    <a:pt x="780" y="246"/>
                  </a:cubicBezTo>
                  <a:cubicBezTo>
                    <a:pt x="781" y="239"/>
                    <a:pt x="775" y="234"/>
                    <a:pt x="769" y="236"/>
                  </a:cubicBezTo>
                  <a:cubicBezTo>
                    <a:pt x="763" y="238"/>
                    <a:pt x="757" y="232"/>
                    <a:pt x="758" y="226"/>
                  </a:cubicBezTo>
                  <a:cubicBezTo>
                    <a:pt x="758" y="222"/>
                    <a:pt x="759" y="219"/>
                    <a:pt x="760" y="2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5" name="Oval 4"/>
          <p:cNvSpPr/>
          <p:nvPr/>
        </p:nvSpPr>
        <p:spPr>
          <a:xfrm>
            <a:off x="2619431" y="4080537"/>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6" name="Oval 435"/>
          <p:cNvSpPr/>
          <p:nvPr/>
        </p:nvSpPr>
        <p:spPr>
          <a:xfrm>
            <a:off x="2644881" y="2733068"/>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8" name="Oval 437"/>
          <p:cNvSpPr/>
          <p:nvPr/>
        </p:nvSpPr>
        <p:spPr>
          <a:xfrm>
            <a:off x="3639476" y="2314575"/>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41" name="Straight Connector 440"/>
          <p:cNvCxnSpPr>
            <a:stCxn id="439" idx="6"/>
          </p:cNvCxnSpPr>
          <p:nvPr/>
        </p:nvCxnSpPr>
        <p:spPr>
          <a:xfrm>
            <a:off x="4130284" y="2728794"/>
            <a:ext cx="685805" cy="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46" name="Straight Connector 445"/>
          <p:cNvCxnSpPr>
            <a:stCxn id="437" idx="6"/>
          </p:cNvCxnSpPr>
          <p:nvPr/>
        </p:nvCxnSpPr>
        <p:spPr>
          <a:xfrm flipV="1">
            <a:off x="3498555" y="3480522"/>
            <a:ext cx="1021707" cy="68"/>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51" name="Straight Connector 450"/>
          <p:cNvCxnSpPr>
            <a:stCxn id="6" idx="6"/>
          </p:cNvCxnSpPr>
          <p:nvPr/>
        </p:nvCxnSpPr>
        <p:spPr>
          <a:xfrm>
            <a:off x="3294310" y="4655152"/>
            <a:ext cx="818643" cy="0"/>
          </a:xfrm>
          <a:prstGeom prst="line">
            <a:avLst/>
          </a:prstGeom>
          <a:ln w="9525"/>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215555" y="4570215"/>
            <a:ext cx="1086994" cy="364200"/>
            <a:chOff x="3891281" y="3625174"/>
            <a:chExt cx="1003379" cy="336184"/>
          </a:xfrm>
        </p:grpSpPr>
        <p:sp>
          <p:nvSpPr>
            <p:cNvPr id="452" name="TextBox 451"/>
            <p:cNvSpPr txBox="1"/>
            <p:nvPr/>
          </p:nvSpPr>
          <p:spPr>
            <a:xfrm>
              <a:off x="3891281" y="36251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Abu Dhabi</a:t>
              </a:r>
            </a:p>
          </p:txBody>
        </p:sp>
        <p:sp>
          <p:nvSpPr>
            <p:cNvPr id="453" name="TextBox 452"/>
            <p:cNvSpPr txBox="1"/>
            <p:nvPr/>
          </p:nvSpPr>
          <p:spPr>
            <a:xfrm>
              <a:off x="3891281" y="37766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$15.6Bm</a:t>
              </a:r>
            </a:p>
          </p:txBody>
        </p:sp>
      </p:grpSp>
      <p:sp>
        <p:nvSpPr>
          <p:cNvPr id="488" name="Freeform 35"/>
          <p:cNvSpPr>
            <a:spLocks/>
          </p:cNvSpPr>
          <p:nvPr/>
        </p:nvSpPr>
        <p:spPr bwMode="auto">
          <a:xfrm>
            <a:off x="7235165" y="444858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9" name="Freeform 36"/>
          <p:cNvSpPr>
            <a:spLocks/>
          </p:cNvSpPr>
          <p:nvPr/>
        </p:nvSpPr>
        <p:spPr bwMode="auto">
          <a:xfrm>
            <a:off x="9028908" y="444858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0" name="Freeform 37"/>
          <p:cNvSpPr>
            <a:spLocks/>
          </p:cNvSpPr>
          <p:nvPr/>
        </p:nvSpPr>
        <p:spPr bwMode="auto">
          <a:xfrm>
            <a:off x="8122577" y="4795979"/>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6748463" y="3902177"/>
            <a:ext cx="452305" cy="1383648"/>
            <a:chOff x="6229351" y="3008529"/>
            <a:chExt cx="417512" cy="1277213"/>
          </a:xfrm>
        </p:grpSpPr>
        <p:grpSp>
          <p:nvGrpSpPr>
            <p:cNvPr id="514" name="Group 513"/>
            <p:cNvGrpSpPr/>
            <p:nvPr/>
          </p:nvGrpSpPr>
          <p:grpSpPr>
            <a:xfrm>
              <a:off x="6276976" y="3225508"/>
              <a:ext cx="322263" cy="885881"/>
              <a:chOff x="6234113" y="3045311"/>
              <a:chExt cx="322263" cy="885881"/>
            </a:xfrm>
          </p:grpSpPr>
          <p:sp>
            <p:nvSpPr>
              <p:cNvPr id="474"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5"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6"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7"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8"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9"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0"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2"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1"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4"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6" name="TextBox 505"/>
            <p:cNvSpPr txBox="1"/>
            <p:nvPr/>
          </p:nvSpPr>
          <p:spPr>
            <a:xfrm>
              <a:off x="6229351"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07" name="TextBox 506"/>
            <p:cNvSpPr txBox="1"/>
            <p:nvPr/>
          </p:nvSpPr>
          <p:spPr>
            <a:xfrm>
              <a:off x="6229351"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grpSp>
      <p:grpSp>
        <p:nvGrpSpPr>
          <p:cNvPr id="16" name="Group 15"/>
          <p:cNvGrpSpPr/>
          <p:nvPr/>
        </p:nvGrpSpPr>
        <p:grpSpPr>
          <a:xfrm>
            <a:off x="7659093" y="3902177"/>
            <a:ext cx="452305" cy="1383648"/>
            <a:chOff x="7069932" y="3008529"/>
            <a:chExt cx="417512" cy="1277213"/>
          </a:xfrm>
        </p:grpSpPr>
        <p:grpSp>
          <p:nvGrpSpPr>
            <p:cNvPr id="513" name="Group 512"/>
            <p:cNvGrpSpPr/>
            <p:nvPr/>
          </p:nvGrpSpPr>
          <p:grpSpPr>
            <a:xfrm>
              <a:off x="7118351" y="3225508"/>
              <a:ext cx="320675" cy="885881"/>
              <a:chOff x="7075488" y="3045311"/>
              <a:chExt cx="320675" cy="885881"/>
            </a:xfrm>
          </p:grpSpPr>
          <p:sp>
            <p:nvSpPr>
              <p:cNvPr id="481"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2"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3"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4"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5"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6"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7"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3"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2"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5"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8" name="TextBox 507"/>
            <p:cNvSpPr txBox="1"/>
            <p:nvPr/>
          </p:nvSpPr>
          <p:spPr>
            <a:xfrm>
              <a:off x="7069932"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09" name="TextBox 508"/>
            <p:cNvSpPr txBox="1"/>
            <p:nvPr/>
          </p:nvSpPr>
          <p:spPr>
            <a:xfrm>
              <a:off x="7069932"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grpSp>
      <p:grpSp>
        <p:nvGrpSpPr>
          <p:cNvPr id="17" name="Group 16"/>
          <p:cNvGrpSpPr/>
          <p:nvPr/>
        </p:nvGrpSpPr>
        <p:grpSpPr>
          <a:xfrm>
            <a:off x="8569722" y="3902177"/>
            <a:ext cx="452305" cy="1383648"/>
            <a:chOff x="7910513" y="3008529"/>
            <a:chExt cx="417512" cy="1277213"/>
          </a:xfrm>
        </p:grpSpPr>
        <p:grpSp>
          <p:nvGrpSpPr>
            <p:cNvPr id="512" name="Group 511"/>
            <p:cNvGrpSpPr/>
            <p:nvPr/>
          </p:nvGrpSpPr>
          <p:grpSpPr>
            <a:xfrm>
              <a:off x="7958138" y="3225508"/>
              <a:ext cx="322263" cy="885881"/>
              <a:chOff x="7915275" y="3045311"/>
              <a:chExt cx="322263" cy="885881"/>
            </a:xfrm>
          </p:grpSpPr>
          <p:sp>
            <p:nvSpPr>
              <p:cNvPr id="467"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8"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9"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0"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1"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2"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3"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1"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0"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3"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10" name="TextBox 509"/>
            <p:cNvSpPr txBox="1"/>
            <p:nvPr/>
          </p:nvSpPr>
          <p:spPr>
            <a:xfrm>
              <a:off x="7910513"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11" name="TextBox 510"/>
            <p:cNvSpPr txBox="1"/>
            <p:nvPr/>
          </p:nvSpPr>
          <p:spPr>
            <a:xfrm>
              <a:off x="7910513"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grpSp>
      <p:grpSp>
        <p:nvGrpSpPr>
          <p:cNvPr id="18" name="Group 17"/>
          <p:cNvGrpSpPr/>
          <p:nvPr/>
        </p:nvGrpSpPr>
        <p:grpSpPr>
          <a:xfrm>
            <a:off x="6748463" y="2286220"/>
            <a:ext cx="2499403" cy="590918"/>
            <a:chOff x="6229350" y="1516877"/>
            <a:chExt cx="2307141" cy="545463"/>
          </a:xfrm>
        </p:grpSpPr>
        <p:sp>
          <p:nvSpPr>
            <p:cNvPr id="517" name="TextBox 516"/>
            <p:cNvSpPr txBox="1"/>
            <p:nvPr/>
          </p:nvSpPr>
          <p:spPr>
            <a:xfrm>
              <a:off x="6229350" y="1742134"/>
              <a:ext cx="23071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518" name="TextBox 517"/>
            <p:cNvSpPr txBox="1"/>
            <p:nvPr/>
          </p:nvSpPr>
          <p:spPr>
            <a:xfrm>
              <a:off x="6229350" y="1516877"/>
              <a:ext cx="230714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UAE </a:t>
              </a:r>
              <a:r>
                <a:rPr lang="en-US" sz="1300" cap="all" spc="22" dirty="0">
                  <a:solidFill>
                    <a:schemeClr val="accent1"/>
                  </a:solidFill>
                  <a:latin typeface="Lato Black" panose="020F0A02020204030203" pitchFamily="34" charset="0"/>
                </a:rPr>
                <a:t>Oil Export</a:t>
              </a:r>
            </a:p>
          </p:txBody>
        </p:sp>
      </p:grpSp>
      <p:sp>
        <p:nvSpPr>
          <p:cNvPr id="522" name="Freeform 41"/>
          <p:cNvSpPr>
            <a:spLocks noEditPoints="1"/>
          </p:cNvSpPr>
          <p:nvPr/>
        </p:nvSpPr>
        <p:spPr bwMode="auto">
          <a:xfrm>
            <a:off x="6748463" y="3037144"/>
            <a:ext cx="325481" cy="428079"/>
          </a:xfrm>
          <a:custGeom>
            <a:avLst/>
            <a:gdLst>
              <a:gd name="T0" fmla="*/ 605 w 1272"/>
              <a:gd name="T1" fmla="*/ 1173 h 1684"/>
              <a:gd name="T2" fmla="*/ 695 w 1272"/>
              <a:gd name="T3" fmla="*/ 1125 h 1684"/>
              <a:gd name="T4" fmla="*/ 586 w 1272"/>
              <a:gd name="T5" fmla="*/ 1049 h 1684"/>
              <a:gd name="T6" fmla="*/ 391 w 1272"/>
              <a:gd name="T7" fmla="*/ 852 h 1684"/>
              <a:gd name="T8" fmla="*/ 576 w 1272"/>
              <a:gd name="T9" fmla="*/ 657 h 1684"/>
              <a:gd name="T10" fmla="*/ 576 w 1272"/>
              <a:gd name="T11" fmla="*/ 561 h 1684"/>
              <a:gd name="T12" fmla="*/ 695 w 1272"/>
              <a:gd name="T13" fmla="*/ 561 h 1684"/>
              <a:gd name="T14" fmla="*/ 695 w 1272"/>
              <a:gd name="T15" fmla="*/ 649 h 1684"/>
              <a:gd name="T16" fmla="*/ 855 w 1272"/>
              <a:gd name="T17" fmla="*/ 682 h 1684"/>
              <a:gd name="T18" fmla="*/ 821 w 1272"/>
              <a:gd name="T19" fmla="*/ 822 h 1684"/>
              <a:gd name="T20" fmla="*/ 663 w 1272"/>
              <a:gd name="T21" fmla="*/ 786 h 1684"/>
              <a:gd name="T22" fmla="*/ 582 w 1272"/>
              <a:gd name="T23" fmla="*/ 831 h 1684"/>
              <a:gd name="T24" fmla="*/ 706 w 1272"/>
              <a:gd name="T25" fmla="*/ 909 h 1684"/>
              <a:gd name="T26" fmla="*/ 886 w 1272"/>
              <a:gd name="T27" fmla="*/ 1107 h 1684"/>
              <a:gd name="T28" fmla="*/ 691 w 1272"/>
              <a:gd name="T29" fmla="*/ 1308 h 1684"/>
              <a:gd name="T30" fmla="*/ 691 w 1272"/>
              <a:gd name="T31" fmla="*/ 1415 h 1684"/>
              <a:gd name="T32" fmla="*/ 571 w 1272"/>
              <a:gd name="T33" fmla="*/ 1415 h 1684"/>
              <a:gd name="T34" fmla="*/ 571 w 1272"/>
              <a:gd name="T35" fmla="*/ 1317 h 1684"/>
              <a:gd name="T36" fmla="*/ 386 w 1272"/>
              <a:gd name="T37" fmla="*/ 1272 h 1684"/>
              <a:gd name="T38" fmla="*/ 420 w 1272"/>
              <a:gd name="T39" fmla="*/ 1127 h 1684"/>
              <a:gd name="T40" fmla="*/ 605 w 1272"/>
              <a:gd name="T41" fmla="*/ 1173 h 1684"/>
              <a:gd name="T42" fmla="*/ 636 w 1272"/>
              <a:gd name="T43" fmla="*/ 0 h 1684"/>
              <a:gd name="T44" fmla="*/ 0 w 1272"/>
              <a:gd name="T45" fmla="*/ 1080 h 1684"/>
              <a:gd name="T46" fmla="*/ 636 w 1272"/>
              <a:gd name="T47" fmla="*/ 1684 h 1684"/>
              <a:gd name="T48" fmla="*/ 1272 w 1272"/>
              <a:gd name="T49" fmla="*/ 1080 h 1684"/>
              <a:gd name="T50" fmla="*/ 636 w 1272"/>
              <a:gd name="T51" fmla="*/ 0 h 1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2" h="1684">
                <a:moveTo>
                  <a:pt x="605" y="1173"/>
                </a:moveTo>
                <a:cubicBezTo>
                  <a:pt x="657" y="1173"/>
                  <a:pt x="695" y="1159"/>
                  <a:pt x="695" y="1125"/>
                </a:cubicBezTo>
                <a:cubicBezTo>
                  <a:pt x="695" y="1093"/>
                  <a:pt x="665" y="1073"/>
                  <a:pt x="586" y="1049"/>
                </a:cubicBezTo>
                <a:cubicBezTo>
                  <a:pt x="472" y="1012"/>
                  <a:pt x="391" y="958"/>
                  <a:pt x="391" y="852"/>
                </a:cubicBezTo>
                <a:cubicBezTo>
                  <a:pt x="391" y="757"/>
                  <a:pt x="457" y="681"/>
                  <a:pt x="576" y="657"/>
                </a:cubicBezTo>
                <a:cubicBezTo>
                  <a:pt x="576" y="561"/>
                  <a:pt x="576" y="561"/>
                  <a:pt x="576" y="561"/>
                </a:cubicBezTo>
                <a:cubicBezTo>
                  <a:pt x="695" y="561"/>
                  <a:pt x="695" y="561"/>
                  <a:pt x="695" y="561"/>
                </a:cubicBezTo>
                <a:cubicBezTo>
                  <a:pt x="695" y="649"/>
                  <a:pt x="695" y="649"/>
                  <a:pt x="695" y="649"/>
                </a:cubicBezTo>
                <a:cubicBezTo>
                  <a:pt x="768" y="652"/>
                  <a:pt x="817" y="667"/>
                  <a:pt x="855" y="682"/>
                </a:cubicBezTo>
                <a:cubicBezTo>
                  <a:pt x="821" y="822"/>
                  <a:pt x="821" y="822"/>
                  <a:pt x="821" y="822"/>
                </a:cubicBezTo>
                <a:cubicBezTo>
                  <a:pt x="793" y="810"/>
                  <a:pt x="742" y="786"/>
                  <a:pt x="663" y="786"/>
                </a:cubicBezTo>
                <a:cubicBezTo>
                  <a:pt x="601" y="786"/>
                  <a:pt x="582" y="808"/>
                  <a:pt x="582" y="831"/>
                </a:cubicBezTo>
                <a:cubicBezTo>
                  <a:pt x="582" y="858"/>
                  <a:pt x="618" y="878"/>
                  <a:pt x="706" y="909"/>
                </a:cubicBezTo>
                <a:cubicBezTo>
                  <a:pt x="838" y="952"/>
                  <a:pt x="886" y="1012"/>
                  <a:pt x="886" y="1107"/>
                </a:cubicBezTo>
                <a:cubicBezTo>
                  <a:pt x="886" y="1205"/>
                  <a:pt x="817" y="1285"/>
                  <a:pt x="691" y="1308"/>
                </a:cubicBezTo>
                <a:cubicBezTo>
                  <a:pt x="691" y="1415"/>
                  <a:pt x="691" y="1415"/>
                  <a:pt x="691" y="1415"/>
                </a:cubicBezTo>
                <a:cubicBezTo>
                  <a:pt x="571" y="1415"/>
                  <a:pt x="571" y="1415"/>
                  <a:pt x="571" y="1415"/>
                </a:cubicBezTo>
                <a:cubicBezTo>
                  <a:pt x="571" y="1317"/>
                  <a:pt x="571" y="1317"/>
                  <a:pt x="571" y="1317"/>
                </a:cubicBezTo>
                <a:cubicBezTo>
                  <a:pt x="498" y="1313"/>
                  <a:pt x="427" y="1293"/>
                  <a:pt x="386" y="1272"/>
                </a:cubicBezTo>
                <a:cubicBezTo>
                  <a:pt x="420" y="1127"/>
                  <a:pt x="420" y="1127"/>
                  <a:pt x="420" y="1127"/>
                </a:cubicBezTo>
                <a:cubicBezTo>
                  <a:pt x="468" y="1150"/>
                  <a:pt x="533" y="1173"/>
                  <a:pt x="605" y="1173"/>
                </a:cubicBezTo>
                <a:moveTo>
                  <a:pt x="636" y="0"/>
                </a:moveTo>
                <a:cubicBezTo>
                  <a:pt x="636" y="0"/>
                  <a:pt x="0" y="492"/>
                  <a:pt x="0" y="1080"/>
                </a:cubicBezTo>
                <a:cubicBezTo>
                  <a:pt x="0" y="1432"/>
                  <a:pt x="285" y="1684"/>
                  <a:pt x="636" y="1684"/>
                </a:cubicBezTo>
                <a:cubicBezTo>
                  <a:pt x="987" y="1684"/>
                  <a:pt x="1272" y="1432"/>
                  <a:pt x="1272" y="1080"/>
                </a:cubicBezTo>
                <a:cubicBezTo>
                  <a:pt x="1272" y="492"/>
                  <a:pt x="636" y="0"/>
                  <a:pt x="636" y="0"/>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3" name="Freeform 42"/>
          <p:cNvSpPr>
            <a:spLocks noEditPoints="1"/>
          </p:cNvSpPr>
          <p:nvPr/>
        </p:nvSpPr>
        <p:spPr bwMode="auto">
          <a:xfrm>
            <a:off x="8185349" y="3070755"/>
            <a:ext cx="247649" cy="394469"/>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close/>
                <a:moveTo>
                  <a:pt x="5" y="148"/>
                </a:moveTo>
                <a:lnTo>
                  <a:pt x="5" y="145"/>
                </a:lnTo>
                <a:lnTo>
                  <a:pt x="136" y="145"/>
                </a:lnTo>
                <a:lnTo>
                  <a:pt x="136" y="148"/>
                </a:lnTo>
                <a:lnTo>
                  <a:pt x="5" y="148"/>
                </a:lnTo>
                <a:close/>
                <a:moveTo>
                  <a:pt x="5" y="78"/>
                </a:moveTo>
                <a:lnTo>
                  <a:pt x="5" y="74"/>
                </a:lnTo>
                <a:lnTo>
                  <a:pt x="136" y="74"/>
                </a:lnTo>
                <a:lnTo>
                  <a:pt x="136" y="78"/>
                </a:lnTo>
                <a:lnTo>
                  <a:pt x="5" y="78"/>
                </a:lnTo>
                <a:close/>
                <a:moveTo>
                  <a:pt x="5" y="7"/>
                </a:moveTo>
                <a:lnTo>
                  <a:pt x="5" y="4"/>
                </a:lnTo>
                <a:lnTo>
                  <a:pt x="136" y="4"/>
                </a:lnTo>
                <a:lnTo>
                  <a:pt x="136" y="7"/>
                </a:lnTo>
                <a:lnTo>
                  <a:pt x="5" y="7"/>
                </a:lnTo>
                <a:close/>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4" name="Freeform 43"/>
          <p:cNvSpPr>
            <a:spLocks noEditPoints="1"/>
          </p:cNvSpPr>
          <p:nvPr/>
        </p:nvSpPr>
        <p:spPr bwMode="auto">
          <a:xfrm>
            <a:off x="7028789" y="3551106"/>
            <a:ext cx="240771" cy="383513"/>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moveTo>
                  <a:pt x="5" y="148"/>
                </a:moveTo>
                <a:lnTo>
                  <a:pt x="5" y="145"/>
                </a:lnTo>
                <a:lnTo>
                  <a:pt x="136" y="145"/>
                </a:lnTo>
                <a:lnTo>
                  <a:pt x="136" y="148"/>
                </a:lnTo>
                <a:lnTo>
                  <a:pt x="5" y="148"/>
                </a:lnTo>
                <a:moveTo>
                  <a:pt x="5" y="78"/>
                </a:moveTo>
                <a:lnTo>
                  <a:pt x="5" y="74"/>
                </a:lnTo>
                <a:lnTo>
                  <a:pt x="136" y="74"/>
                </a:lnTo>
                <a:lnTo>
                  <a:pt x="136" y="78"/>
                </a:lnTo>
                <a:lnTo>
                  <a:pt x="5" y="78"/>
                </a:lnTo>
                <a:moveTo>
                  <a:pt x="5" y="7"/>
                </a:moveTo>
                <a:lnTo>
                  <a:pt x="5" y="4"/>
                </a:lnTo>
                <a:lnTo>
                  <a:pt x="136" y="4"/>
                </a:lnTo>
                <a:lnTo>
                  <a:pt x="136" y="7"/>
                </a:lnTo>
                <a:lnTo>
                  <a:pt x="5" y="7"/>
                </a:lnTo>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sp>
        <p:nvSpPr>
          <p:cNvPr id="525" name="TextBox 524"/>
          <p:cNvSpPr txBox="1"/>
          <p:nvPr/>
        </p:nvSpPr>
        <p:spPr>
          <a:xfrm>
            <a:off x="7154626"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earned</a:t>
            </a:r>
          </a:p>
        </p:txBody>
      </p:sp>
      <p:sp>
        <p:nvSpPr>
          <p:cNvPr id="526" name="TextBox 525"/>
          <p:cNvSpPr txBox="1"/>
          <p:nvPr/>
        </p:nvSpPr>
        <p:spPr>
          <a:xfrm>
            <a:off x="7154626"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$22.3m</a:t>
            </a:r>
          </a:p>
        </p:txBody>
      </p:sp>
      <p:sp>
        <p:nvSpPr>
          <p:cNvPr id="527" name="TextBox 526"/>
          <p:cNvSpPr txBox="1"/>
          <p:nvPr/>
        </p:nvSpPr>
        <p:spPr>
          <a:xfrm>
            <a:off x="8513807"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Sold</a:t>
            </a:r>
          </a:p>
        </p:txBody>
      </p:sp>
      <p:sp>
        <p:nvSpPr>
          <p:cNvPr id="528" name="TextBox 527"/>
          <p:cNvSpPr txBox="1"/>
          <p:nvPr/>
        </p:nvSpPr>
        <p:spPr>
          <a:xfrm>
            <a:off x="8513807"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14.2m</a:t>
            </a:r>
          </a:p>
        </p:txBody>
      </p:sp>
      <p:sp>
        <p:nvSpPr>
          <p:cNvPr id="6" name="Oval 5"/>
          <p:cNvSpPr/>
          <p:nvPr/>
        </p:nvSpPr>
        <p:spPr>
          <a:xfrm>
            <a:off x="3093783" y="4554891"/>
            <a:ext cx="200527" cy="20052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7" name="Oval 436"/>
          <p:cNvSpPr/>
          <p:nvPr/>
        </p:nvSpPr>
        <p:spPr>
          <a:xfrm>
            <a:off x="3286255" y="3374442"/>
            <a:ext cx="212300" cy="21229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9" name="Oval 438"/>
          <p:cNvSpPr/>
          <p:nvPr/>
        </p:nvSpPr>
        <p:spPr>
          <a:xfrm>
            <a:off x="3977110" y="2652209"/>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10646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Japan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25" name="Group 124"/>
          <p:cNvGrpSpPr/>
          <p:nvPr/>
        </p:nvGrpSpPr>
        <p:grpSpPr>
          <a:xfrm>
            <a:off x="6163211" y="2114551"/>
            <a:ext cx="2959400" cy="3357574"/>
            <a:chOff x="2825751" y="893763"/>
            <a:chExt cx="3492500" cy="3962400"/>
          </a:xfrm>
          <a:solidFill>
            <a:schemeClr val="accent6"/>
          </a:solidFill>
        </p:grpSpPr>
        <p:sp>
          <p:nvSpPr>
            <p:cNvPr id="126" name="Freeform 5"/>
            <p:cNvSpPr>
              <a:spLocks noEditPoints="1"/>
            </p:cNvSpPr>
            <p:nvPr/>
          </p:nvSpPr>
          <p:spPr bwMode="auto">
            <a:xfrm>
              <a:off x="2825751" y="3779838"/>
              <a:ext cx="688976" cy="1076325"/>
            </a:xfrm>
            <a:custGeom>
              <a:avLst/>
              <a:gdLst/>
              <a:ahLst/>
              <a:cxnLst>
                <a:cxn ang="0">
                  <a:pos x="259" y="554"/>
                </a:cxn>
                <a:cxn ang="0">
                  <a:pos x="263" y="578"/>
                </a:cxn>
                <a:cxn ang="0">
                  <a:pos x="274" y="536"/>
                </a:cxn>
                <a:cxn ang="0">
                  <a:pos x="210" y="596"/>
                </a:cxn>
                <a:cxn ang="0">
                  <a:pos x="215" y="568"/>
                </a:cxn>
                <a:cxn ang="0">
                  <a:pos x="177" y="570"/>
                </a:cxn>
                <a:cxn ang="0">
                  <a:pos x="116" y="410"/>
                </a:cxn>
                <a:cxn ang="0">
                  <a:pos x="139" y="379"/>
                </a:cxn>
                <a:cxn ang="0">
                  <a:pos x="175" y="335"/>
                </a:cxn>
                <a:cxn ang="0">
                  <a:pos x="177" y="342"/>
                </a:cxn>
                <a:cxn ang="0">
                  <a:pos x="194" y="313"/>
                </a:cxn>
                <a:cxn ang="0">
                  <a:pos x="172" y="325"/>
                </a:cxn>
                <a:cxn ang="0">
                  <a:pos x="154" y="327"/>
                </a:cxn>
                <a:cxn ang="0">
                  <a:pos x="158" y="302"/>
                </a:cxn>
                <a:cxn ang="0">
                  <a:pos x="196" y="294"/>
                </a:cxn>
                <a:cxn ang="0">
                  <a:pos x="130" y="184"/>
                </a:cxn>
                <a:cxn ang="0">
                  <a:pos x="138" y="165"/>
                </a:cxn>
                <a:cxn ang="0">
                  <a:pos x="174" y="147"/>
                </a:cxn>
                <a:cxn ang="0">
                  <a:pos x="204" y="122"/>
                </a:cxn>
                <a:cxn ang="0">
                  <a:pos x="262" y="119"/>
                </a:cxn>
                <a:cxn ang="0">
                  <a:pos x="350" y="160"/>
                </a:cxn>
                <a:cxn ang="0">
                  <a:pos x="366" y="197"/>
                </a:cxn>
                <a:cxn ang="0">
                  <a:pos x="381" y="239"/>
                </a:cxn>
                <a:cxn ang="0">
                  <a:pos x="346" y="287"/>
                </a:cxn>
                <a:cxn ang="0">
                  <a:pos x="322" y="359"/>
                </a:cxn>
                <a:cxn ang="0">
                  <a:pos x="303" y="444"/>
                </a:cxn>
                <a:cxn ang="0">
                  <a:pos x="276" y="459"/>
                </a:cxn>
                <a:cxn ang="0">
                  <a:pos x="239" y="472"/>
                </a:cxn>
                <a:cxn ang="0">
                  <a:pos x="225" y="424"/>
                </a:cxn>
                <a:cxn ang="0">
                  <a:pos x="233" y="397"/>
                </a:cxn>
                <a:cxn ang="0">
                  <a:pos x="223" y="461"/>
                </a:cxn>
                <a:cxn ang="0">
                  <a:pos x="184" y="462"/>
                </a:cxn>
                <a:cxn ang="0">
                  <a:pos x="188" y="434"/>
                </a:cxn>
                <a:cxn ang="0">
                  <a:pos x="177" y="364"/>
                </a:cxn>
                <a:cxn ang="0">
                  <a:pos x="201" y="331"/>
                </a:cxn>
                <a:cxn ang="0">
                  <a:pos x="224" y="279"/>
                </a:cxn>
                <a:cxn ang="0">
                  <a:pos x="221" y="262"/>
                </a:cxn>
                <a:cxn ang="0">
                  <a:pos x="194" y="213"/>
                </a:cxn>
                <a:cxn ang="0">
                  <a:pos x="171" y="248"/>
                </a:cxn>
                <a:cxn ang="0">
                  <a:pos x="169" y="276"/>
                </a:cxn>
                <a:cxn ang="0">
                  <a:pos x="129" y="289"/>
                </a:cxn>
                <a:cxn ang="0">
                  <a:pos x="119" y="218"/>
                </a:cxn>
                <a:cxn ang="0">
                  <a:pos x="137" y="249"/>
                </a:cxn>
                <a:cxn ang="0">
                  <a:pos x="133" y="222"/>
                </a:cxn>
                <a:cxn ang="0">
                  <a:pos x="102" y="186"/>
                </a:cxn>
                <a:cxn ang="0">
                  <a:pos x="91" y="175"/>
                </a:cxn>
                <a:cxn ang="0">
                  <a:pos x="85" y="206"/>
                </a:cxn>
                <a:cxn ang="0">
                  <a:pos x="55" y="196"/>
                </a:cxn>
                <a:cxn ang="0">
                  <a:pos x="41" y="242"/>
                </a:cxn>
                <a:cxn ang="0">
                  <a:pos x="59" y="236"/>
                </a:cxn>
                <a:cxn ang="0">
                  <a:pos x="43" y="235"/>
                </a:cxn>
                <a:cxn ang="0">
                  <a:pos x="30" y="258"/>
                </a:cxn>
                <a:cxn ang="0">
                  <a:pos x="29" y="278"/>
                </a:cxn>
                <a:cxn ang="0">
                  <a:pos x="14" y="287"/>
                </a:cxn>
                <a:cxn ang="0">
                  <a:pos x="3" y="276"/>
                </a:cxn>
                <a:cxn ang="0">
                  <a:pos x="118" y="122"/>
                </a:cxn>
                <a:cxn ang="0">
                  <a:pos x="128" y="126"/>
                </a:cxn>
                <a:cxn ang="0">
                  <a:pos x="76" y="16"/>
                </a:cxn>
                <a:cxn ang="0">
                  <a:pos x="76" y="47"/>
                </a:cxn>
                <a:cxn ang="0">
                  <a:pos x="69" y="54"/>
                </a:cxn>
                <a:cxn ang="0">
                  <a:pos x="70" y="81"/>
                </a:cxn>
                <a:cxn ang="0">
                  <a:pos x="87" y="48"/>
                </a:cxn>
                <a:cxn ang="0">
                  <a:pos x="93" y="11"/>
                </a:cxn>
              </a:cxnLst>
              <a:rect l="0" t="0" r="r" b="b"/>
              <a:pathLst>
                <a:path w="381" h="596">
                  <a:moveTo>
                    <a:pt x="273" y="518"/>
                  </a:moveTo>
                  <a:cubicBezTo>
                    <a:pt x="272" y="519"/>
                    <a:pt x="272" y="520"/>
                    <a:pt x="270" y="521"/>
                  </a:cubicBezTo>
                  <a:cubicBezTo>
                    <a:pt x="269" y="521"/>
                    <a:pt x="268" y="521"/>
                    <a:pt x="268" y="522"/>
                  </a:cubicBezTo>
                  <a:cubicBezTo>
                    <a:pt x="268" y="523"/>
                    <a:pt x="269" y="524"/>
                    <a:pt x="269" y="525"/>
                  </a:cubicBezTo>
                  <a:cubicBezTo>
                    <a:pt x="269" y="526"/>
                    <a:pt x="268" y="526"/>
                    <a:pt x="268" y="527"/>
                  </a:cubicBezTo>
                  <a:cubicBezTo>
                    <a:pt x="268" y="528"/>
                    <a:pt x="267" y="528"/>
                    <a:pt x="267" y="529"/>
                  </a:cubicBezTo>
                  <a:cubicBezTo>
                    <a:pt x="266" y="530"/>
                    <a:pt x="266" y="531"/>
                    <a:pt x="266" y="532"/>
                  </a:cubicBezTo>
                  <a:cubicBezTo>
                    <a:pt x="265" y="533"/>
                    <a:pt x="264" y="533"/>
                    <a:pt x="264" y="534"/>
                  </a:cubicBezTo>
                  <a:cubicBezTo>
                    <a:pt x="263" y="536"/>
                    <a:pt x="262" y="537"/>
                    <a:pt x="262" y="539"/>
                  </a:cubicBezTo>
                  <a:cubicBezTo>
                    <a:pt x="261" y="540"/>
                    <a:pt x="261" y="540"/>
                    <a:pt x="261" y="541"/>
                  </a:cubicBezTo>
                  <a:cubicBezTo>
                    <a:pt x="261" y="546"/>
                    <a:pt x="261" y="546"/>
                    <a:pt x="261" y="546"/>
                  </a:cubicBezTo>
                  <a:cubicBezTo>
                    <a:pt x="261" y="547"/>
                    <a:pt x="261" y="547"/>
                    <a:pt x="261" y="548"/>
                  </a:cubicBezTo>
                  <a:cubicBezTo>
                    <a:pt x="261" y="549"/>
                    <a:pt x="261" y="550"/>
                    <a:pt x="260" y="551"/>
                  </a:cubicBezTo>
                  <a:cubicBezTo>
                    <a:pt x="260" y="552"/>
                    <a:pt x="260" y="553"/>
                    <a:pt x="259" y="554"/>
                  </a:cubicBezTo>
                  <a:cubicBezTo>
                    <a:pt x="259" y="555"/>
                    <a:pt x="259" y="556"/>
                    <a:pt x="258" y="557"/>
                  </a:cubicBezTo>
                  <a:cubicBezTo>
                    <a:pt x="257" y="558"/>
                    <a:pt x="256" y="559"/>
                    <a:pt x="255" y="560"/>
                  </a:cubicBezTo>
                  <a:cubicBezTo>
                    <a:pt x="254" y="562"/>
                    <a:pt x="254" y="562"/>
                    <a:pt x="253" y="564"/>
                  </a:cubicBezTo>
                  <a:cubicBezTo>
                    <a:pt x="252" y="564"/>
                    <a:pt x="252" y="564"/>
                    <a:pt x="251" y="565"/>
                  </a:cubicBezTo>
                  <a:cubicBezTo>
                    <a:pt x="251" y="565"/>
                    <a:pt x="251" y="566"/>
                    <a:pt x="251" y="566"/>
                  </a:cubicBezTo>
                  <a:cubicBezTo>
                    <a:pt x="252" y="572"/>
                    <a:pt x="252" y="572"/>
                    <a:pt x="252" y="572"/>
                  </a:cubicBezTo>
                  <a:cubicBezTo>
                    <a:pt x="252" y="574"/>
                    <a:pt x="252" y="574"/>
                    <a:pt x="252" y="575"/>
                  </a:cubicBezTo>
                  <a:cubicBezTo>
                    <a:pt x="252" y="576"/>
                    <a:pt x="251" y="577"/>
                    <a:pt x="251" y="578"/>
                  </a:cubicBezTo>
                  <a:cubicBezTo>
                    <a:pt x="251" y="578"/>
                    <a:pt x="251" y="578"/>
                    <a:pt x="251" y="578"/>
                  </a:cubicBezTo>
                  <a:cubicBezTo>
                    <a:pt x="252" y="579"/>
                    <a:pt x="252" y="579"/>
                    <a:pt x="252" y="579"/>
                  </a:cubicBezTo>
                  <a:cubicBezTo>
                    <a:pt x="253" y="580"/>
                    <a:pt x="253" y="581"/>
                    <a:pt x="253" y="581"/>
                  </a:cubicBezTo>
                  <a:cubicBezTo>
                    <a:pt x="254" y="580"/>
                    <a:pt x="254" y="579"/>
                    <a:pt x="256" y="578"/>
                  </a:cubicBezTo>
                  <a:cubicBezTo>
                    <a:pt x="258" y="578"/>
                    <a:pt x="259" y="578"/>
                    <a:pt x="261" y="578"/>
                  </a:cubicBezTo>
                  <a:cubicBezTo>
                    <a:pt x="263" y="578"/>
                    <a:pt x="263" y="578"/>
                    <a:pt x="263" y="578"/>
                  </a:cubicBezTo>
                  <a:cubicBezTo>
                    <a:pt x="263" y="577"/>
                    <a:pt x="263" y="577"/>
                    <a:pt x="263" y="576"/>
                  </a:cubicBezTo>
                  <a:cubicBezTo>
                    <a:pt x="263" y="575"/>
                    <a:pt x="263" y="574"/>
                    <a:pt x="264" y="573"/>
                  </a:cubicBezTo>
                  <a:cubicBezTo>
                    <a:pt x="264" y="571"/>
                    <a:pt x="264" y="571"/>
                    <a:pt x="264" y="570"/>
                  </a:cubicBezTo>
                  <a:cubicBezTo>
                    <a:pt x="264" y="569"/>
                    <a:pt x="264" y="569"/>
                    <a:pt x="263" y="568"/>
                  </a:cubicBezTo>
                  <a:cubicBezTo>
                    <a:pt x="263" y="568"/>
                    <a:pt x="263" y="567"/>
                    <a:pt x="263" y="567"/>
                  </a:cubicBezTo>
                  <a:cubicBezTo>
                    <a:pt x="263" y="565"/>
                    <a:pt x="264" y="565"/>
                    <a:pt x="264" y="563"/>
                  </a:cubicBezTo>
                  <a:cubicBezTo>
                    <a:pt x="265" y="562"/>
                    <a:pt x="265" y="561"/>
                    <a:pt x="266" y="560"/>
                  </a:cubicBezTo>
                  <a:cubicBezTo>
                    <a:pt x="266" y="558"/>
                    <a:pt x="266" y="555"/>
                    <a:pt x="268" y="555"/>
                  </a:cubicBezTo>
                  <a:cubicBezTo>
                    <a:pt x="269" y="554"/>
                    <a:pt x="270" y="554"/>
                    <a:pt x="270" y="553"/>
                  </a:cubicBezTo>
                  <a:cubicBezTo>
                    <a:pt x="271" y="552"/>
                    <a:pt x="270" y="551"/>
                    <a:pt x="271" y="550"/>
                  </a:cubicBezTo>
                  <a:cubicBezTo>
                    <a:pt x="271" y="550"/>
                    <a:pt x="272" y="549"/>
                    <a:pt x="273" y="549"/>
                  </a:cubicBezTo>
                  <a:cubicBezTo>
                    <a:pt x="273" y="547"/>
                    <a:pt x="274" y="547"/>
                    <a:pt x="274" y="545"/>
                  </a:cubicBezTo>
                  <a:cubicBezTo>
                    <a:pt x="274" y="544"/>
                    <a:pt x="273" y="543"/>
                    <a:pt x="273" y="541"/>
                  </a:cubicBezTo>
                  <a:cubicBezTo>
                    <a:pt x="273" y="539"/>
                    <a:pt x="274" y="538"/>
                    <a:pt x="274" y="536"/>
                  </a:cubicBezTo>
                  <a:cubicBezTo>
                    <a:pt x="275" y="535"/>
                    <a:pt x="275" y="534"/>
                    <a:pt x="275" y="532"/>
                  </a:cubicBezTo>
                  <a:cubicBezTo>
                    <a:pt x="275" y="528"/>
                    <a:pt x="275" y="528"/>
                    <a:pt x="275" y="528"/>
                  </a:cubicBezTo>
                  <a:cubicBezTo>
                    <a:pt x="275" y="527"/>
                    <a:pt x="275" y="527"/>
                    <a:pt x="275" y="526"/>
                  </a:cubicBezTo>
                  <a:cubicBezTo>
                    <a:pt x="276" y="525"/>
                    <a:pt x="276" y="524"/>
                    <a:pt x="276" y="523"/>
                  </a:cubicBezTo>
                  <a:cubicBezTo>
                    <a:pt x="276" y="522"/>
                    <a:pt x="276" y="522"/>
                    <a:pt x="275" y="521"/>
                  </a:cubicBezTo>
                  <a:cubicBezTo>
                    <a:pt x="275" y="520"/>
                    <a:pt x="274" y="519"/>
                    <a:pt x="273" y="518"/>
                  </a:cubicBezTo>
                  <a:close/>
                  <a:moveTo>
                    <a:pt x="197" y="577"/>
                  </a:moveTo>
                  <a:cubicBezTo>
                    <a:pt x="197" y="577"/>
                    <a:pt x="197" y="577"/>
                    <a:pt x="198" y="578"/>
                  </a:cubicBezTo>
                  <a:cubicBezTo>
                    <a:pt x="198" y="578"/>
                    <a:pt x="198" y="579"/>
                    <a:pt x="199" y="580"/>
                  </a:cubicBezTo>
                  <a:cubicBezTo>
                    <a:pt x="199" y="582"/>
                    <a:pt x="199" y="583"/>
                    <a:pt x="200" y="584"/>
                  </a:cubicBezTo>
                  <a:cubicBezTo>
                    <a:pt x="200" y="587"/>
                    <a:pt x="201" y="589"/>
                    <a:pt x="202" y="591"/>
                  </a:cubicBezTo>
                  <a:cubicBezTo>
                    <a:pt x="203" y="593"/>
                    <a:pt x="203" y="594"/>
                    <a:pt x="204" y="595"/>
                  </a:cubicBezTo>
                  <a:cubicBezTo>
                    <a:pt x="205" y="595"/>
                    <a:pt x="206" y="595"/>
                    <a:pt x="208" y="595"/>
                  </a:cubicBezTo>
                  <a:cubicBezTo>
                    <a:pt x="208" y="595"/>
                    <a:pt x="209" y="596"/>
                    <a:pt x="210" y="596"/>
                  </a:cubicBezTo>
                  <a:cubicBezTo>
                    <a:pt x="212" y="596"/>
                    <a:pt x="213" y="596"/>
                    <a:pt x="215" y="596"/>
                  </a:cubicBezTo>
                  <a:cubicBezTo>
                    <a:pt x="216" y="596"/>
                    <a:pt x="217" y="596"/>
                    <a:pt x="218" y="595"/>
                  </a:cubicBezTo>
                  <a:cubicBezTo>
                    <a:pt x="219" y="595"/>
                    <a:pt x="220" y="595"/>
                    <a:pt x="220" y="594"/>
                  </a:cubicBezTo>
                  <a:cubicBezTo>
                    <a:pt x="221" y="594"/>
                    <a:pt x="222" y="594"/>
                    <a:pt x="223" y="593"/>
                  </a:cubicBezTo>
                  <a:cubicBezTo>
                    <a:pt x="224" y="591"/>
                    <a:pt x="225" y="591"/>
                    <a:pt x="225" y="589"/>
                  </a:cubicBezTo>
                  <a:cubicBezTo>
                    <a:pt x="226" y="588"/>
                    <a:pt x="227" y="587"/>
                    <a:pt x="228" y="585"/>
                  </a:cubicBezTo>
                  <a:cubicBezTo>
                    <a:pt x="229" y="583"/>
                    <a:pt x="229" y="582"/>
                    <a:pt x="229" y="580"/>
                  </a:cubicBezTo>
                  <a:cubicBezTo>
                    <a:pt x="229" y="580"/>
                    <a:pt x="229" y="579"/>
                    <a:pt x="229" y="578"/>
                  </a:cubicBezTo>
                  <a:cubicBezTo>
                    <a:pt x="229" y="575"/>
                    <a:pt x="229" y="575"/>
                    <a:pt x="229" y="575"/>
                  </a:cubicBezTo>
                  <a:cubicBezTo>
                    <a:pt x="228" y="576"/>
                    <a:pt x="227" y="575"/>
                    <a:pt x="226" y="575"/>
                  </a:cubicBezTo>
                  <a:cubicBezTo>
                    <a:pt x="225" y="575"/>
                    <a:pt x="225" y="574"/>
                    <a:pt x="224" y="574"/>
                  </a:cubicBezTo>
                  <a:cubicBezTo>
                    <a:pt x="223" y="573"/>
                    <a:pt x="223" y="573"/>
                    <a:pt x="222" y="573"/>
                  </a:cubicBezTo>
                  <a:cubicBezTo>
                    <a:pt x="220" y="572"/>
                    <a:pt x="219" y="571"/>
                    <a:pt x="218" y="569"/>
                  </a:cubicBezTo>
                  <a:cubicBezTo>
                    <a:pt x="217" y="569"/>
                    <a:pt x="216" y="568"/>
                    <a:pt x="215" y="568"/>
                  </a:cubicBezTo>
                  <a:cubicBezTo>
                    <a:pt x="214" y="567"/>
                    <a:pt x="213" y="567"/>
                    <a:pt x="212" y="567"/>
                  </a:cubicBezTo>
                  <a:cubicBezTo>
                    <a:pt x="211" y="567"/>
                    <a:pt x="210" y="567"/>
                    <a:pt x="209" y="567"/>
                  </a:cubicBezTo>
                  <a:cubicBezTo>
                    <a:pt x="207" y="567"/>
                    <a:pt x="207" y="568"/>
                    <a:pt x="206" y="570"/>
                  </a:cubicBezTo>
                  <a:cubicBezTo>
                    <a:pt x="206" y="570"/>
                    <a:pt x="205" y="570"/>
                    <a:pt x="205" y="570"/>
                  </a:cubicBezTo>
                  <a:cubicBezTo>
                    <a:pt x="204" y="571"/>
                    <a:pt x="204" y="572"/>
                    <a:pt x="204" y="573"/>
                  </a:cubicBezTo>
                  <a:cubicBezTo>
                    <a:pt x="203" y="574"/>
                    <a:pt x="202" y="574"/>
                    <a:pt x="201" y="574"/>
                  </a:cubicBezTo>
                  <a:cubicBezTo>
                    <a:pt x="200" y="574"/>
                    <a:pt x="200" y="575"/>
                    <a:pt x="199" y="575"/>
                  </a:cubicBezTo>
                  <a:cubicBezTo>
                    <a:pt x="198" y="575"/>
                    <a:pt x="197" y="575"/>
                    <a:pt x="197" y="577"/>
                  </a:cubicBezTo>
                  <a:close/>
                  <a:moveTo>
                    <a:pt x="172" y="562"/>
                  </a:moveTo>
                  <a:cubicBezTo>
                    <a:pt x="172" y="563"/>
                    <a:pt x="171" y="563"/>
                    <a:pt x="171" y="564"/>
                  </a:cubicBezTo>
                  <a:cubicBezTo>
                    <a:pt x="171" y="565"/>
                    <a:pt x="172" y="565"/>
                    <a:pt x="173" y="565"/>
                  </a:cubicBezTo>
                  <a:cubicBezTo>
                    <a:pt x="174" y="566"/>
                    <a:pt x="174" y="567"/>
                    <a:pt x="175" y="568"/>
                  </a:cubicBezTo>
                  <a:cubicBezTo>
                    <a:pt x="175" y="568"/>
                    <a:pt x="175" y="568"/>
                    <a:pt x="175" y="568"/>
                  </a:cubicBezTo>
                  <a:cubicBezTo>
                    <a:pt x="176" y="569"/>
                    <a:pt x="177" y="569"/>
                    <a:pt x="177" y="570"/>
                  </a:cubicBezTo>
                  <a:cubicBezTo>
                    <a:pt x="178" y="570"/>
                    <a:pt x="178" y="571"/>
                    <a:pt x="179" y="571"/>
                  </a:cubicBezTo>
                  <a:cubicBezTo>
                    <a:pt x="179" y="571"/>
                    <a:pt x="179" y="571"/>
                    <a:pt x="179" y="571"/>
                  </a:cubicBezTo>
                  <a:cubicBezTo>
                    <a:pt x="180" y="570"/>
                    <a:pt x="180" y="569"/>
                    <a:pt x="181" y="569"/>
                  </a:cubicBezTo>
                  <a:cubicBezTo>
                    <a:pt x="182" y="569"/>
                    <a:pt x="182" y="569"/>
                    <a:pt x="183" y="568"/>
                  </a:cubicBezTo>
                  <a:cubicBezTo>
                    <a:pt x="183" y="567"/>
                    <a:pt x="182" y="567"/>
                    <a:pt x="181" y="566"/>
                  </a:cubicBezTo>
                  <a:cubicBezTo>
                    <a:pt x="180" y="566"/>
                    <a:pt x="180" y="564"/>
                    <a:pt x="178" y="564"/>
                  </a:cubicBezTo>
                  <a:cubicBezTo>
                    <a:pt x="177" y="564"/>
                    <a:pt x="177" y="564"/>
                    <a:pt x="176" y="564"/>
                  </a:cubicBezTo>
                  <a:cubicBezTo>
                    <a:pt x="174" y="564"/>
                    <a:pt x="173" y="563"/>
                    <a:pt x="172" y="562"/>
                  </a:cubicBezTo>
                  <a:close/>
                  <a:moveTo>
                    <a:pt x="130" y="395"/>
                  </a:moveTo>
                  <a:cubicBezTo>
                    <a:pt x="129" y="398"/>
                    <a:pt x="126" y="398"/>
                    <a:pt x="124" y="399"/>
                  </a:cubicBezTo>
                  <a:cubicBezTo>
                    <a:pt x="123" y="400"/>
                    <a:pt x="122" y="400"/>
                    <a:pt x="121" y="401"/>
                  </a:cubicBezTo>
                  <a:cubicBezTo>
                    <a:pt x="120" y="402"/>
                    <a:pt x="120" y="403"/>
                    <a:pt x="119" y="405"/>
                  </a:cubicBezTo>
                  <a:cubicBezTo>
                    <a:pt x="118" y="406"/>
                    <a:pt x="119" y="408"/>
                    <a:pt x="118" y="409"/>
                  </a:cubicBezTo>
                  <a:cubicBezTo>
                    <a:pt x="117" y="409"/>
                    <a:pt x="116" y="410"/>
                    <a:pt x="116" y="410"/>
                  </a:cubicBezTo>
                  <a:cubicBezTo>
                    <a:pt x="117" y="411"/>
                    <a:pt x="117" y="411"/>
                    <a:pt x="118" y="412"/>
                  </a:cubicBezTo>
                  <a:cubicBezTo>
                    <a:pt x="118" y="413"/>
                    <a:pt x="119" y="413"/>
                    <a:pt x="120" y="413"/>
                  </a:cubicBezTo>
                  <a:cubicBezTo>
                    <a:pt x="121" y="413"/>
                    <a:pt x="121" y="413"/>
                    <a:pt x="122" y="412"/>
                  </a:cubicBezTo>
                  <a:cubicBezTo>
                    <a:pt x="123" y="411"/>
                    <a:pt x="123" y="410"/>
                    <a:pt x="124" y="409"/>
                  </a:cubicBezTo>
                  <a:cubicBezTo>
                    <a:pt x="124" y="408"/>
                    <a:pt x="124" y="408"/>
                    <a:pt x="125" y="406"/>
                  </a:cubicBezTo>
                  <a:cubicBezTo>
                    <a:pt x="125" y="406"/>
                    <a:pt x="125" y="405"/>
                    <a:pt x="125" y="404"/>
                  </a:cubicBezTo>
                  <a:cubicBezTo>
                    <a:pt x="125" y="403"/>
                    <a:pt x="125" y="403"/>
                    <a:pt x="126" y="402"/>
                  </a:cubicBezTo>
                  <a:cubicBezTo>
                    <a:pt x="126" y="402"/>
                    <a:pt x="127" y="402"/>
                    <a:pt x="127" y="402"/>
                  </a:cubicBezTo>
                  <a:cubicBezTo>
                    <a:pt x="128" y="402"/>
                    <a:pt x="128" y="401"/>
                    <a:pt x="128" y="400"/>
                  </a:cubicBezTo>
                  <a:cubicBezTo>
                    <a:pt x="128" y="400"/>
                    <a:pt x="128" y="400"/>
                    <a:pt x="128" y="399"/>
                  </a:cubicBezTo>
                  <a:cubicBezTo>
                    <a:pt x="129" y="398"/>
                    <a:pt x="129" y="398"/>
                    <a:pt x="130" y="397"/>
                  </a:cubicBezTo>
                  <a:cubicBezTo>
                    <a:pt x="130" y="397"/>
                    <a:pt x="130" y="396"/>
                    <a:pt x="130" y="396"/>
                  </a:cubicBezTo>
                  <a:cubicBezTo>
                    <a:pt x="130" y="395"/>
                    <a:pt x="130" y="395"/>
                    <a:pt x="130" y="395"/>
                  </a:cubicBezTo>
                  <a:close/>
                  <a:moveTo>
                    <a:pt x="139" y="379"/>
                  </a:moveTo>
                  <a:cubicBezTo>
                    <a:pt x="139" y="380"/>
                    <a:pt x="139" y="381"/>
                    <a:pt x="138" y="382"/>
                  </a:cubicBezTo>
                  <a:cubicBezTo>
                    <a:pt x="138" y="382"/>
                    <a:pt x="137" y="382"/>
                    <a:pt x="137" y="383"/>
                  </a:cubicBezTo>
                  <a:cubicBezTo>
                    <a:pt x="137" y="384"/>
                    <a:pt x="138" y="384"/>
                    <a:pt x="138" y="385"/>
                  </a:cubicBezTo>
                  <a:cubicBezTo>
                    <a:pt x="139" y="386"/>
                    <a:pt x="139" y="387"/>
                    <a:pt x="139" y="389"/>
                  </a:cubicBezTo>
                  <a:cubicBezTo>
                    <a:pt x="140" y="389"/>
                    <a:pt x="140" y="389"/>
                    <a:pt x="140" y="389"/>
                  </a:cubicBezTo>
                  <a:cubicBezTo>
                    <a:pt x="141" y="389"/>
                    <a:pt x="141" y="389"/>
                    <a:pt x="141" y="389"/>
                  </a:cubicBezTo>
                  <a:cubicBezTo>
                    <a:pt x="143" y="388"/>
                    <a:pt x="144" y="388"/>
                    <a:pt x="146" y="387"/>
                  </a:cubicBezTo>
                  <a:cubicBezTo>
                    <a:pt x="146" y="387"/>
                    <a:pt x="146" y="387"/>
                    <a:pt x="146" y="387"/>
                  </a:cubicBezTo>
                  <a:cubicBezTo>
                    <a:pt x="145" y="386"/>
                    <a:pt x="143" y="385"/>
                    <a:pt x="142" y="384"/>
                  </a:cubicBezTo>
                  <a:cubicBezTo>
                    <a:pt x="141" y="383"/>
                    <a:pt x="141" y="382"/>
                    <a:pt x="140" y="380"/>
                  </a:cubicBezTo>
                  <a:cubicBezTo>
                    <a:pt x="140" y="380"/>
                    <a:pt x="139" y="379"/>
                    <a:pt x="139" y="379"/>
                  </a:cubicBezTo>
                  <a:close/>
                  <a:moveTo>
                    <a:pt x="175" y="338"/>
                  </a:moveTo>
                  <a:cubicBezTo>
                    <a:pt x="175" y="337"/>
                    <a:pt x="175" y="336"/>
                    <a:pt x="175" y="335"/>
                  </a:cubicBezTo>
                  <a:cubicBezTo>
                    <a:pt x="175" y="335"/>
                    <a:pt x="175" y="335"/>
                    <a:pt x="175" y="335"/>
                  </a:cubicBezTo>
                  <a:cubicBezTo>
                    <a:pt x="174" y="335"/>
                    <a:pt x="174" y="335"/>
                    <a:pt x="174" y="336"/>
                  </a:cubicBezTo>
                  <a:cubicBezTo>
                    <a:pt x="173" y="336"/>
                    <a:pt x="173" y="336"/>
                    <a:pt x="172" y="336"/>
                  </a:cubicBezTo>
                  <a:cubicBezTo>
                    <a:pt x="170" y="336"/>
                    <a:pt x="170" y="335"/>
                    <a:pt x="168" y="335"/>
                  </a:cubicBezTo>
                  <a:cubicBezTo>
                    <a:pt x="167" y="335"/>
                    <a:pt x="167" y="335"/>
                    <a:pt x="167" y="335"/>
                  </a:cubicBezTo>
                  <a:cubicBezTo>
                    <a:pt x="167" y="336"/>
                    <a:pt x="167" y="337"/>
                    <a:pt x="167" y="338"/>
                  </a:cubicBezTo>
                  <a:cubicBezTo>
                    <a:pt x="167" y="339"/>
                    <a:pt x="166" y="339"/>
                    <a:pt x="166" y="340"/>
                  </a:cubicBezTo>
                  <a:cubicBezTo>
                    <a:pt x="166" y="343"/>
                    <a:pt x="168" y="344"/>
                    <a:pt x="168" y="346"/>
                  </a:cubicBezTo>
                  <a:cubicBezTo>
                    <a:pt x="168" y="347"/>
                    <a:pt x="169" y="348"/>
                    <a:pt x="169" y="348"/>
                  </a:cubicBezTo>
                  <a:cubicBezTo>
                    <a:pt x="170" y="349"/>
                    <a:pt x="170" y="350"/>
                    <a:pt x="171" y="350"/>
                  </a:cubicBezTo>
                  <a:cubicBezTo>
                    <a:pt x="171" y="350"/>
                    <a:pt x="171" y="350"/>
                    <a:pt x="171" y="351"/>
                  </a:cubicBezTo>
                  <a:cubicBezTo>
                    <a:pt x="172" y="349"/>
                    <a:pt x="172" y="348"/>
                    <a:pt x="173" y="347"/>
                  </a:cubicBezTo>
                  <a:cubicBezTo>
                    <a:pt x="173" y="346"/>
                    <a:pt x="174" y="346"/>
                    <a:pt x="175" y="345"/>
                  </a:cubicBezTo>
                  <a:cubicBezTo>
                    <a:pt x="176" y="344"/>
                    <a:pt x="176" y="344"/>
                    <a:pt x="177" y="342"/>
                  </a:cubicBezTo>
                  <a:cubicBezTo>
                    <a:pt x="177" y="342"/>
                    <a:pt x="177" y="342"/>
                    <a:pt x="177" y="342"/>
                  </a:cubicBezTo>
                  <a:cubicBezTo>
                    <a:pt x="177" y="342"/>
                    <a:pt x="176" y="342"/>
                    <a:pt x="176" y="341"/>
                  </a:cubicBezTo>
                  <a:cubicBezTo>
                    <a:pt x="175" y="340"/>
                    <a:pt x="175" y="339"/>
                    <a:pt x="175" y="338"/>
                  </a:cubicBezTo>
                  <a:close/>
                  <a:moveTo>
                    <a:pt x="200" y="297"/>
                  </a:moveTo>
                  <a:cubicBezTo>
                    <a:pt x="201" y="296"/>
                    <a:pt x="202" y="295"/>
                    <a:pt x="203" y="295"/>
                  </a:cubicBezTo>
                  <a:cubicBezTo>
                    <a:pt x="204" y="295"/>
                    <a:pt x="204" y="295"/>
                    <a:pt x="205" y="295"/>
                  </a:cubicBezTo>
                  <a:cubicBezTo>
                    <a:pt x="205" y="295"/>
                    <a:pt x="205" y="296"/>
                    <a:pt x="205" y="296"/>
                  </a:cubicBezTo>
                  <a:cubicBezTo>
                    <a:pt x="205" y="296"/>
                    <a:pt x="205" y="297"/>
                    <a:pt x="205" y="297"/>
                  </a:cubicBezTo>
                  <a:cubicBezTo>
                    <a:pt x="205" y="299"/>
                    <a:pt x="205" y="300"/>
                    <a:pt x="204" y="301"/>
                  </a:cubicBezTo>
                  <a:cubicBezTo>
                    <a:pt x="204" y="302"/>
                    <a:pt x="203" y="302"/>
                    <a:pt x="202" y="303"/>
                  </a:cubicBezTo>
                  <a:cubicBezTo>
                    <a:pt x="201" y="304"/>
                    <a:pt x="201" y="305"/>
                    <a:pt x="201" y="305"/>
                  </a:cubicBezTo>
                  <a:cubicBezTo>
                    <a:pt x="200" y="307"/>
                    <a:pt x="200" y="308"/>
                    <a:pt x="199" y="309"/>
                  </a:cubicBezTo>
                  <a:cubicBezTo>
                    <a:pt x="199" y="310"/>
                    <a:pt x="198" y="311"/>
                    <a:pt x="197" y="311"/>
                  </a:cubicBezTo>
                  <a:cubicBezTo>
                    <a:pt x="196" y="312"/>
                    <a:pt x="196" y="313"/>
                    <a:pt x="195" y="313"/>
                  </a:cubicBezTo>
                  <a:cubicBezTo>
                    <a:pt x="194" y="313"/>
                    <a:pt x="194" y="313"/>
                    <a:pt x="194" y="313"/>
                  </a:cubicBezTo>
                  <a:cubicBezTo>
                    <a:pt x="194" y="312"/>
                    <a:pt x="194" y="311"/>
                    <a:pt x="194" y="310"/>
                  </a:cubicBezTo>
                  <a:cubicBezTo>
                    <a:pt x="193" y="310"/>
                    <a:pt x="192" y="311"/>
                    <a:pt x="191" y="311"/>
                  </a:cubicBezTo>
                  <a:cubicBezTo>
                    <a:pt x="190" y="311"/>
                    <a:pt x="190" y="311"/>
                    <a:pt x="189" y="310"/>
                  </a:cubicBezTo>
                  <a:cubicBezTo>
                    <a:pt x="188" y="310"/>
                    <a:pt x="187" y="309"/>
                    <a:pt x="186" y="309"/>
                  </a:cubicBezTo>
                  <a:cubicBezTo>
                    <a:pt x="185" y="309"/>
                    <a:pt x="184" y="310"/>
                    <a:pt x="183" y="310"/>
                  </a:cubicBezTo>
                  <a:cubicBezTo>
                    <a:pt x="182" y="310"/>
                    <a:pt x="182" y="309"/>
                    <a:pt x="182" y="308"/>
                  </a:cubicBezTo>
                  <a:cubicBezTo>
                    <a:pt x="181" y="308"/>
                    <a:pt x="181" y="307"/>
                    <a:pt x="181" y="307"/>
                  </a:cubicBezTo>
                  <a:cubicBezTo>
                    <a:pt x="178" y="309"/>
                    <a:pt x="178" y="312"/>
                    <a:pt x="178" y="315"/>
                  </a:cubicBezTo>
                  <a:cubicBezTo>
                    <a:pt x="178" y="316"/>
                    <a:pt x="178" y="317"/>
                    <a:pt x="177" y="318"/>
                  </a:cubicBezTo>
                  <a:cubicBezTo>
                    <a:pt x="177" y="320"/>
                    <a:pt x="176" y="321"/>
                    <a:pt x="175" y="322"/>
                  </a:cubicBezTo>
                  <a:cubicBezTo>
                    <a:pt x="175" y="323"/>
                    <a:pt x="174" y="323"/>
                    <a:pt x="174" y="323"/>
                  </a:cubicBezTo>
                  <a:cubicBezTo>
                    <a:pt x="173" y="323"/>
                    <a:pt x="172" y="323"/>
                    <a:pt x="172" y="323"/>
                  </a:cubicBezTo>
                  <a:cubicBezTo>
                    <a:pt x="172" y="323"/>
                    <a:pt x="172" y="323"/>
                    <a:pt x="172" y="323"/>
                  </a:cubicBezTo>
                  <a:cubicBezTo>
                    <a:pt x="172" y="324"/>
                    <a:pt x="172" y="324"/>
                    <a:pt x="172" y="325"/>
                  </a:cubicBezTo>
                  <a:cubicBezTo>
                    <a:pt x="172" y="326"/>
                    <a:pt x="171" y="326"/>
                    <a:pt x="171" y="326"/>
                  </a:cubicBezTo>
                  <a:cubicBezTo>
                    <a:pt x="170" y="326"/>
                    <a:pt x="169" y="326"/>
                    <a:pt x="168" y="327"/>
                  </a:cubicBezTo>
                  <a:cubicBezTo>
                    <a:pt x="167" y="327"/>
                    <a:pt x="167" y="328"/>
                    <a:pt x="166" y="329"/>
                  </a:cubicBezTo>
                  <a:cubicBezTo>
                    <a:pt x="165" y="330"/>
                    <a:pt x="165" y="330"/>
                    <a:pt x="164" y="331"/>
                  </a:cubicBezTo>
                  <a:cubicBezTo>
                    <a:pt x="163" y="332"/>
                    <a:pt x="162" y="333"/>
                    <a:pt x="161" y="335"/>
                  </a:cubicBezTo>
                  <a:cubicBezTo>
                    <a:pt x="161" y="335"/>
                    <a:pt x="161" y="336"/>
                    <a:pt x="160" y="336"/>
                  </a:cubicBezTo>
                  <a:cubicBezTo>
                    <a:pt x="159" y="337"/>
                    <a:pt x="158" y="337"/>
                    <a:pt x="157" y="337"/>
                  </a:cubicBezTo>
                  <a:cubicBezTo>
                    <a:pt x="156" y="337"/>
                    <a:pt x="156" y="337"/>
                    <a:pt x="155" y="337"/>
                  </a:cubicBezTo>
                  <a:cubicBezTo>
                    <a:pt x="155" y="335"/>
                    <a:pt x="155" y="335"/>
                    <a:pt x="155" y="335"/>
                  </a:cubicBezTo>
                  <a:cubicBezTo>
                    <a:pt x="155" y="335"/>
                    <a:pt x="155" y="335"/>
                    <a:pt x="155" y="334"/>
                  </a:cubicBezTo>
                  <a:cubicBezTo>
                    <a:pt x="155" y="334"/>
                    <a:pt x="156" y="333"/>
                    <a:pt x="156" y="332"/>
                  </a:cubicBezTo>
                  <a:cubicBezTo>
                    <a:pt x="156" y="331"/>
                    <a:pt x="155" y="330"/>
                    <a:pt x="154" y="330"/>
                  </a:cubicBezTo>
                  <a:cubicBezTo>
                    <a:pt x="153" y="330"/>
                    <a:pt x="153" y="330"/>
                    <a:pt x="152" y="330"/>
                  </a:cubicBezTo>
                  <a:cubicBezTo>
                    <a:pt x="152" y="329"/>
                    <a:pt x="153" y="329"/>
                    <a:pt x="154" y="327"/>
                  </a:cubicBezTo>
                  <a:cubicBezTo>
                    <a:pt x="154" y="327"/>
                    <a:pt x="154" y="326"/>
                    <a:pt x="155" y="326"/>
                  </a:cubicBezTo>
                  <a:cubicBezTo>
                    <a:pt x="155" y="325"/>
                    <a:pt x="155" y="325"/>
                    <a:pt x="155" y="325"/>
                  </a:cubicBezTo>
                  <a:cubicBezTo>
                    <a:pt x="155" y="325"/>
                    <a:pt x="155" y="325"/>
                    <a:pt x="156" y="325"/>
                  </a:cubicBezTo>
                  <a:cubicBezTo>
                    <a:pt x="156" y="325"/>
                    <a:pt x="156" y="325"/>
                    <a:pt x="157" y="325"/>
                  </a:cubicBezTo>
                  <a:cubicBezTo>
                    <a:pt x="158" y="325"/>
                    <a:pt x="158" y="325"/>
                    <a:pt x="159" y="325"/>
                  </a:cubicBezTo>
                  <a:cubicBezTo>
                    <a:pt x="158" y="324"/>
                    <a:pt x="159" y="323"/>
                    <a:pt x="158" y="323"/>
                  </a:cubicBezTo>
                  <a:cubicBezTo>
                    <a:pt x="157" y="323"/>
                    <a:pt x="157" y="323"/>
                    <a:pt x="156" y="322"/>
                  </a:cubicBezTo>
                  <a:cubicBezTo>
                    <a:pt x="155" y="322"/>
                    <a:pt x="155" y="321"/>
                    <a:pt x="154" y="321"/>
                  </a:cubicBezTo>
                  <a:cubicBezTo>
                    <a:pt x="153" y="321"/>
                    <a:pt x="152" y="321"/>
                    <a:pt x="152" y="320"/>
                  </a:cubicBezTo>
                  <a:cubicBezTo>
                    <a:pt x="152" y="319"/>
                    <a:pt x="152" y="318"/>
                    <a:pt x="152" y="317"/>
                  </a:cubicBezTo>
                  <a:cubicBezTo>
                    <a:pt x="152" y="316"/>
                    <a:pt x="152" y="316"/>
                    <a:pt x="152" y="315"/>
                  </a:cubicBezTo>
                  <a:cubicBezTo>
                    <a:pt x="152" y="314"/>
                    <a:pt x="152" y="313"/>
                    <a:pt x="153" y="313"/>
                  </a:cubicBezTo>
                  <a:cubicBezTo>
                    <a:pt x="153" y="310"/>
                    <a:pt x="154" y="309"/>
                    <a:pt x="155" y="306"/>
                  </a:cubicBezTo>
                  <a:cubicBezTo>
                    <a:pt x="156" y="304"/>
                    <a:pt x="157" y="304"/>
                    <a:pt x="158" y="302"/>
                  </a:cubicBezTo>
                  <a:cubicBezTo>
                    <a:pt x="158" y="301"/>
                    <a:pt x="158" y="300"/>
                    <a:pt x="159" y="299"/>
                  </a:cubicBezTo>
                  <a:cubicBezTo>
                    <a:pt x="159" y="298"/>
                    <a:pt x="160" y="298"/>
                    <a:pt x="160" y="296"/>
                  </a:cubicBezTo>
                  <a:cubicBezTo>
                    <a:pt x="160" y="296"/>
                    <a:pt x="160" y="295"/>
                    <a:pt x="160" y="295"/>
                  </a:cubicBezTo>
                  <a:cubicBezTo>
                    <a:pt x="162" y="295"/>
                    <a:pt x="163" y="294"/>
                    <a:pt x="165" y="294"/>
                  </a:cubicBezTo>
                  <a:cubicBezTo>
                    <a:pt x="166" y="293"/>
                    <a:pt x="167" y="293"/>
                    <a:pt x="168" y="293"/>
                  </a:cubicBezTo>
                  <a:cubicBezTo>
                    <a:pt x="170" y="293"/>
                    <a:pt x="172" y="293"/>
                    <a:pt x="174" y="292"/>
                  </a:cubicBezTo>
                  <a:cubicBezTo>
                    <a:pt x="175" y="292"/>
                    <a:pt x="175" y="291"/>
                    <a:pt x="176" y="291"/>
                  </a:cubicBezTo>
                  <a:cubicBezTo>
                    <a:pt x="177" y="291"/>
                    <a:pt x="177" y="293"/>
                    <a:pt x="177" y="294"/>
                  </a:cubicBezTo>
                  <a:cubicBezTo>
                    <a:pt x="177" y="295"/>
                    <a:pt x="177" y="296"/>
                    <a:pt x="177" y="298"/>
                  </a:cubicBezTo>
                  <a:cubicBezTo>
                    <a:pt x="177" y="300"/>
                    <a:pt x="177" y="301"/>
                    <a:pt x="177" y="303"/>
                  </a:cubicBezTo>
                  <a:cubicBezTo>
                    <a:pt x="181" y="302"/>
                    <a:pt x="182" y="300"/>
                    <a:pt x="186" y="298"/>
                  </a:cubicBezTo>
                  <a:cubicBezTo>
                    <a:pt x="188" y="297"/>
                    <a:pt x="189" y="297"/>
                    <a:pt x="191" y="296"/>
                  </a:cubicBezTo>
                  <a:cubicBezTo>
                    <a:pt x="192" y="296"/>
                    <a:pt x="192" y="295"/>
                    <a:pt x="193" y="295"/>
                  </a:cubicBezTo>
                  <a:cubicBezTo>
                    <a:pt x="194" y="294"/>
                    <a:pt x="195" y="294"/>
                    <a:pt x="196" y="294"/>
                  </a:cubicBezTo>
                  <a:cubicBezTo>
                    <a:pt x="196" y="294"/>
                    <a:pt x="196" y="295"/>
                    <a:pt x="197" y="295"/>
                  </a:cubicBezTo>
                  <a:cubicBezTo>
                    <a:pt x="197" y="295"/>
                    <a:pt x="198" y="294"/>
                    <a:pt x="198" y="294"/>
                  </a:cubicBezTo>
                  <a:cubicBezTo>
                    <a:pt x="199" y="295"/>
                    <a:pt x="199" y="296"/>
                    <a:pt x="200" y="297"/>
                  </a:cubicBezTo>
                  <a:close/>
                  <a:moveTo>
                    <a:pt x="115" y="215"/>
                  </a:moveTo>
                  <a:cubicBezTo>
                    <a:pt x="114" y="213"/>
                    <a:pt x="114" y="213"/>
                    <a:pt x="114" y="211"/>
                  </a:cubicBezTo>
                  <a:cubicBezTo>
                    <a:pt x="113" y="208"/>
                    <a:pt x="111" y="206"/>
                    <a:pt x="108" y="204"/>
                  </a:cubicBezTo>
                  <a:cubicBezTo>
                    <a:pt x="107" y="202"/>
                    <a:pt x="105" y="202"/>
                    <a:pt x="105" y="200"/>
                  </a:cubicBezTo>
                  <a:cubicBezTo>
                    <a:pt x="105" y="197"/>
                    <a:pt x="107" y="196"/>
                    <a:pt x="107" y="193"/>
                  </a:cubicBezTo>
                  <a:cubicBezTo>
                    <a:pt x="107" y="186"/>
                    <a:pt x="107" y="186"/>
                    <a:pt x="107" y="186"/>
                  </a:cubicBezTo>
                  <a:cubicBezTo>
                    <a:pt x="107" y="185"/>
                    <a:pt x="106" y="184"/>
                    <a:pt x="106" y="183"/>
                  </a:cubicBezTo>
                  <a:cubicBezTo>
                    <a:pt x="106" y="183"/>
                    <a:pt x="106" y="183"/>
                    <a:pt x="107" y="182"/>
                  </a:cubicBezTo>
                  <a:cubicBezTo>
                    <a:pt x="115" y="182"/>
                    <a:pt x="119" y="182"/>
                    <a:pt x="127" y="182"/>
                  </a:cubicBezTo>
                  <a:cubicBezTo>
                    <a:pt x="128" y="182"/>
                    <a:pt x="128" y="181"/>
                    <a:pt x="128" y="181"/>
                  </a:cubicBezTo>
                  <a:cubicBezTo>
                    <a:pt x="129" y="183"/>
                    <a:pt x="130" y="183"/>
                    <a:pt x="130" y="184"/>
                  </a:cubicBezTo>
                  <a:cubicBezTo>
                    <a:pt x="131" y="185"/>
                    <a:pt x="131" y="186"/>
                    <a:pt x="131" y="186"/>
                  </a:cubicBezTo>
                  <a:cubicBezTo>
                    <a:pt x="132" y="188"/>
                    <a:pt x="133" y="188"/>
                    <a:pt x="134" y="189"/>
                  </a:cubicBezTo>
                  <a:cubicBezTo>
                    <a:pt x="135" y="190"/>
                    <a:pt x="135" y="191"/>
                    <a:pt x="136" y="192"/>
                  </a:cubicBezTo>
                  <a:cubicBezTo>
                    <a:pt x="136" y="191"/>
                    <a:pt x="136" y="191"/>
                    <a:pt x="136" y="191"/>
                  </a:cubicBezTo>
                  <a:cubicBezTo>
                    <a:pt x="136" y="188"/>
                    <a:pt x="136" y="188"/>
                    <a:pt x="136" y="188"/>
                  </a:cubicBezTo>
                  <a:cubicBezTo>
                    <a:pt x="136" y="187"/>
                    <a:pt x="136" y="186"/>
                    <a:pt x="137" y="184"/>
                  </a:cubicBezTo>
                  <a:cubicBezTo>
                    <a:pt x="138" y="183"/>
                    <a:pt x="139" y="182"/>
                    <a:pt x="139" y="181"/>
                  </a:cubicBezTo>
                  <a:cubicBezTo>
                    <a:pt x="139" y="180"/>
                    <a:pt x="139" y="179"/>
                    <a:pt x="138" y="179"/>
                  </a:cubicBezTo>
                  <a:cubicBezTo>
                    <a:pt x="138" y="178"/>
                    <a:pt x="137" y="178"/>
                    <a:pt x="137" y="178"/>
                  </a:cubicBezTo>
                  <a:cubicBezTo>
                    <a:pt x="137" y="177"/>
                    <a:pt x="137" y="177"/>
                    <a:pt x="137" y="177"/>
                  </a:cubicBezTo>
                  <a:cubicBezTo>
                    <a:pt x="137" y="177"/>
                    <a:pt x="137" y="177"/>
                    <a:pt x="137" y="177"/>
                  </a:cubicBezTo>
                  <a:cubicBezTo>
                    <a:pt x="137" y="172"/>
                    <a:pt x="135" y="170"/>
                    <a:pt x="132" y="166"/>
                  </a:cubicBezTo>
                  <a:cubicBezTo>
                    <a:pt x="132" y="166"/>
                    <a:pt x="132" y="165"/>
                    <a:pt x="133" y="165"/>
                  </a:cubicBezTo>
                  <a:cubicBezTo>
                    <a:pt x="135" y="165"/>
                    <a:pt x="136" y="166"/>
                    <a:pt x="138" y="165"/>
                  </a:cubicBezTo>
                  <a:cubicBezTo>
                    <a:pt x="139" y="165"/>
                    <a:pt x="139" y="164"/>
                    <a:pt x="139" y="164"/>
                  </a:cubicBezTo>
                  <a:cubicBezTo>
                    <a:pt x="141" y="161"/>
                    <a:pt x="141" y="159"/>
                    <a:pt x="142" y="156"/>
                  </a:cubicBezTo>
                  <a:cubicBezTo>
                    <a:pt x="145" y="158"/>
                    <a:pt x="146" y="159"/>
                    <a:pt x="148" y="161"/>
                  </a:cubicBezTo>
                  <a:cubicBezTo>
                    <a:pt x="149" y="161"/>
                    <a:pt x="150" y="161"/>
                    <a:pt x="151" y="162"/>
                  </a:cubicBezTo>
                  <a:cubicBezTo>
                    <a:pt x="152" y="163"/>
                    <a:pt x="151" y="164"/>
                    <a:pt x="151" y="166"/>
                  </a:cubicBezTo>
                  <a:cubicBezTo>
                    <a:pt x="151" y="167"/>
                    <a:pt x="152" y="167"/>
                    <a:pt x="153" y="168"/>
                  </a:cubicBezTo>
                  <a:cubicBezTo>
                    <a:pt x="153" y="169"/>
                    <a:pt x="154" y="170"/>
                    <a:pt x="155" y="170"/>
                  </a:cubicBezTo>
                  <a:cubicBezTo>
                    <a:pt x="156" y="170"/>
                    <a:pt x="156" y="169"/>
                    <a:pt x="157" y="168"/>
                  </a:cubicBezTo>
                  <a:cubicBezTo>
                    <a:pt x="160" y="167"/>
                    <a:pt x="161" y="166"/>
                    <a:pt x="163" y="164"/>
                  </a:cubicBezTo>
                  <a:cubicBezTo>
                    <a:pt x="165" y="163"/>
                    <a:pt x="166" y="162"/>
                    <a:pt x="168" y="161"/>
                  </a:cubicBezTo>
                  <a:cubicBezTo>
                    <a:pt x="170" y="160"/>
                    <a:pt x="173" y="160"/>
                    <a:pt x="173" y="158"/>
                  </a:cubicBezTo>
                  <a:cubicBezTo>
                    <a:pt x="173" y="155"/>
                    <a:pt x="170" y="155"/>
                    <a:pt x="167" y="153"/>
                  </a:cubicBezTo>
                  <a:cubicBezTo>
                    <a:pt x="168" y="151"/>
                    <a:pt x="170" y="150"/>
                    <a:pt x="171" y="149"/>
                  </a:cubicBezTo>
                  <a:cubicBezTo>
                    <a:pt x="172" y="148"/>
                    <a:pt x="173" y="148"/>
                    <a:pt x="174" y="147"/>
                  </a:cubicBezTo>
                  <a:cubicBezTo>
                    <a:pt x="175" y="147"/>
                    <a:pt x="176" y="147"/>
                    <a:pt x="178" y="146"/>
                  </a:cubicBezTo>
                  <a:cubicBezTo>
                    <a:pt x="178" y="145"/>
                    <a:pt x="179" y="144"/>
                    <a:pt x="179" y="144"/>
                  </a:cubicBezTo>
                  <a:cubicBezTo>
                    <a:pt x="180" y="144"/>
                    <a:pt x="180" y="144"/>
                    <a:pt x="181" y="144"/>
                  </a:cubicBezTo>
                  <a:cubicBezTo>
                    <a:pt x="182" y="146"/>
                    <a:pt x="181" y="148"/>
                    <a:pt x="182" y="150"/>
                  </a:cubicBezTo>
                  <a:cubicBezTo>
                    <a:pt x="182" y="152"/>
                    <a:pt x="183" y="153"/>
                    <a:pt x="184" y="154"/>
                  </a:cubicBezTo>
                  <a:cubicBezTo>
                    <a:pt x="184" y="154"/>
                    <a:pt x="185" y="154"/>
                    <a:pt x="186" y="154"/>
                  </a:cubicBezTo>
                  <a:cubicBezTo>
                    <a:pt x="190" y="154"/>
                    <a:pt x="194" y="153"/>
                    <a:pt x="197" y="150"/>
                  </a:cubicBezTo>
                  <a:cubicBezTo>
                    <a:pt x="199" y="147"/>
                    <a:pt x="202" y="146"/>
                    <a:pt x="202" y="143"/>
                  </a:cubicBezTo>
                  <a:cubicBezTo>
                    <a:pt x="202" y="142"/>
                    <a:pt x="202" y="141"/>
                    <a:pt x="202" y="140"/>
                  </a:cubicBezTo>
                  <a:cubicBezTo>
                    <a:pt x="202" y="138"/>
                    <a:pt x="203" y="137"/>
                    <a:pt x="204" y="136"/>
                  </a:cubicBezTo>
                  <a:cubicBezTo>
                    <a:pt x="205" y="134"/>
                    <a:pt x="205" y="133"/>
                    <a:pt x="205" y="132"/>
                  </a:cubicBezTo>
                  <a:cubicBezTo>
                    <a:pt x="206" y="131"/>
                    <a:pt x="207" y="131"/>
                    <a:pt x="207" y="130"/>
                  </a:cubicBezTo>
                  <a:cubicBezTo>
                    <a:pt x="207" y="127"/>
                    <a:pt x="206" y="126"/>
                    <a:pt x="205" y="123"/>
                  </a:cubicBezTo>
                  <a:cubicBezTo>
                    <a:pt x="205" y="123"/>
                    <a:pt x="204" y="123"/>
                    <a:pt x="204" y="122"/>
                  </a:cubicBezTo>
                  <a:cubicBezTo>
                    <a:pt x="204" y="118"/>
                    <a:pt x="208" y="117"/>
                    <a:pt x="211" y="115"/>
                  </a:cubicBezTo>
                  <a:cubicBezTo>
                    <a:pt x="214" y="113"/>
                    <a:pt x="216" y="112"/>
                    <a:pt x="219" y="112"/>
                  </a:cubicBezTo>
                  <a:cubicBezTo>
                    <a:pt x="223" y="111"/>
                    <a:pt x="225" y="111"/>
                    <a:pt x="228" y="110"/>
                  </a:cubicBezTo>
                  <a:cubicBezTo>
                    <a:pt x="230" y="108"/>
                    <a:pt x="229" y="106"/>
                    <a:pt x="230" y="105"/>
                  </a:cubicBezTo>
                  <a:cubicBezTo>
                    <a:pt x="231" y="104"/>
                    <a:pt x="233" y="104"/>
                    <a:pt x="234" y="104"/>
                  </a:cubicBezTo>
                  <a:cubicBezTo>
                    <a:pt x="237" y="104"/>
                    <a:pt x="238" y="104"/>
                    <a:pt x="240" y="105"/>
                  </a:cubicBezTo>
                  <a:cubicBezTo>
                    <a:pt x="241" y="105"/>
                    <a:pt x="241" y="106"/>
                    <a:pt x="242" y="106"/>
                  </a:cubicBezTo>
                  <a:cubicBezTo>
                    <a:pt x="245" y="106"/>
                    <a:pt x="245" y="103"/>
                    <a:pt x="247" y="103"/>
                  </a:cubicBezTo>
                  <a:cubicBezTo>
                    <a:pt x="249" y="103"/>
                    <a:pt x="249" y="104"/>
                    <a:pt x="250" y="105"/>
                  </a:cubicBezTo>
                  <a:cubicBezTo>
                    <a:pt x="251" y="108"/>
                    <a:pt x="251" y="111"/>
                    <a:pt x="254" y="111"/>
                  </a:cubicBezTo>
                  <a:cubicBezTo>
                    <a:pt x="256" y="111"/>
                    <a:pt x="257" y="110"/>
                    <a:pt x="258" y="108"/>
                  </a:cubicBezTo>
                  <a:cubicBezTo>
                    <a:pt x="261" y="108"/>
                    <a:pt x="262" y="108"/>
                    <a:pt x="265" y="108"/>
                  </a:cubicBezTo>
                  <a:cubicBezTo>
                    <a:pt x="265" y="109"/>
                    <a:pt x="265" y="110"/>
                    <a:pt x="265" y="111"/>
                  </a:cubicBezTo>
                  <a:cubicBezTo>
                    <a:pt x="265" y="114"/>
                    <a:pt x="262" y="116"/>
                    <a:pt x="262" y="119"/>
                  </a:cubicBezTo>
                  <a:cubicBezTo>
                    <a:pt x="262" y="122"/>
                    <a:pt x="264" y="123"/>
                    <a:pt x="265" y="125"/>
                  </a:cubicBezTo>
                  <a:cubicBezTo>
                    <a:pt x="268" y="128"/>
                    <a:pt x="269" y="131"/>
                    <a:pt x="271" y="135"/>
                  </a:cubicBezTo>
                  <a:cubicBezTo>
                    <a:pt x="272" y="138"/>
                    <a:pt x="274" y="139"/>
                    <a:pt x="276" y="142"/>
                  </a:cubicBezTo>
                  <a:cubicBezTo>
                    <a:pt x="279" y="144"/>
                    <a:pt x="280" y="146"/>
                    <a:pt x="283" y="147"/>
                  </a:cubicBezTo>
                  <a:cubicBezTo>
                    <a:pt x="286" y="149"/>
                    <a:pt x="289" y="150"/>
                    <a:pt x="293" y="151"/>
                  </a:cubicBezTo>
                  <a:cubicBezTo>
                    <a:pt x="297" y="151"/>
                    <a:pt x="300" y="152"/>
                    <a:pt x="305" y="152"/>
                  </a:cubicBezTo>
                  <a:cubicBezTo>
                    <a:pt x="307" y="153"/>
                    <a:pt x="308" y="153"/>
                    <a:pt x="309" y="153"/>
                  </a:cubicBezTo>
                  <a:cubicBezTo>
                    <a:pt x="313" y="153"/>
                    <a:pt x="315" y="152"/>
                    <a:pt x="317" y="149"/>
                  </a:cubicBezTo>
                  <a:cubicBezTo>
                    <a:pt x="318" y="149"/>
                    <a:pt x="319" y="148"/>
                    <a:pt x="320" y="148"/>
                  </a:cubicBezTo>
                  <a:cubicBezTo>
                    <a:pt x="322" y="145"/>
                    <a:pt x="323" y="143"/>
                    <a:pt x="325" y="140"/>
                  </a:cubicBezTo>
                  <a:cubicBezTo>
                    <a:pt x="329" y="140"/>
                    <a:pt x="332" y="140"/>
                    <a:pt x="336" y="140"/>
                  </a:cubicBezTo>
                  <a:cubicBezTo>
                    <a:pt x="340" y="140"/>
                    <a:pt x="343" y="142"/>
                    <a:pt x="345" y="145"/>
                  </a:cubicBezTo>
                  <a:cubicBezTo>
                    <a:pt x="346" y="146"/>
                    <a:pt x="346" y="147"/>
                    <a:pt x="346" y="149"/>
                  </a:cubicBezTo>
                  <a:cubicBezTo>
                    <a:pt x="348" y="153"/>
                    <a:pt x="350" y="155"/>
                    <a:pt x="350" y="160"/>
                  </a:cubicBezTo>
                  <a:cubicBezTo>
                    <a:pt x="350" y="163"/>
                    <a:pt x="349" y="164"/>
                    <a:pt x="348" y="167"/>
                  </a:cubicBezTo>
                  <a:cubicBezTo>
                    <a:pt x="346" y="170"/>
                    <a:pt x="345" y="172"/>
                    <a:pt x="343" y="174"/>
                  </a:cubicBezTo>
                  <a:cubicBezTo>
                    <a:pt x="342" y="176"/>
                    <a:pt x="340" y="177"/>
                    <a:pt x="339" y="179"/>
                  </a:cubicBezTo>
                  <a:cubicBezTo>
                    <a:pt x="338" y="182"/>
                    <a:pt x="336" y="185"/>
                    <a:pt x="332" y="185"/>
                  </a:cubicBezTo>
                  <a:cubicBezTo>
                    <a:pt x="330" y="185"/>
                    <a:pt x="329" y="183"/>
                    <a:pt x="327" y="183"/>
                  </a:cubicBezTo>
                  <a:cubicBezTo>
                    <a:pt x="326" y="183"/>
                    <a:pt x="325" y="183"/>
                    <a:pt x="324" y="183"/>
                  </a:cubicBezTo>
                  <a:cubicBezTo>
                    <a:pt x="324" y="186"/>
                    <a:pt x="324" y="186"/>
                    <a:pt x="324" y="186"/>
                  </a:cubicBezTo>
                  <a:cubicBezTo>
                    <a:pt x="324" y="187"/>
                    <a:pt x="325" y="187"/>
                    <a:pt x="325" y="188"/>
                  </a:cubicBezTo>
                  <a:cubicBezTo>
                    <a:pt x="326" y="191"/>
                    <a:pt x="326" y="193"/>
                    <a:pt x="328" y="194"/>
                  </a:cubicBezTo>
                  <a:cubicBezTo>
                    <a:pt x="330" y="196"/>
                    <a:pt x="332" y="197"/>
                    <a:pt x="335" y="197"/>
                  </a:cubicBezTo>
                  <a:cubicBezTo>
                    <a:pt x="340" y="197"/>
                    <a:pt x="342" y="195"/>
                    <a:pt x="347" y="195"/>
                  </a:cubicBezTo>
                  <a:cubicBezTo>
                    <a:pt x="348" y="195"/>
                    <a:pt x="348" y="197"/>
                    <a:pt x="350" y="197"/>
                  </a:cubicBezTo>
                  <a:cubicBezTo>
                    <a:pt x="353" y="198"/>
                    <a:pt x="354" y="199"/>
                    <a:pt x="357" y="199"/>
                  </a:cubicBezTo>
                  <a:cubicBezTo>
                    <a:pt x="361" y="199"/>
                    <a:pt x="363" y="197"/>
                    <a:pt x="366" y="197"/>
                  </a:cubicBezTo>
                  <a:cubicBezTo>
                    <a:pt x="365" y="199"/>
                    <a:pt x="364" y="200"/>
                    <a:pt x="363" y="202"/>
                  </a:cubicBezTo>
                  <a:cubicBezTo>
                    <a:pt x="360" y="205"/>
                    <a:pt x="359" y="208"/>
                    <a:pt x="357" y="212"/>
                  </a:cubicBezTo>
                  <a:cubicBezTo>
                    <a:pt x="360" y="213"/>
                    <a:pt x="363" y="214"/>
                    <a:pt x="366" y="213"/>
                  </a:cubicBezTo>
                  <a:cubicBezTo>
                    <a:pt x="366" y="215"/>
                    <a:pt x="366" y="215"/>
                    <a:pt x="366" y="215"/>
                  </a:cubicBezTo>
                  <a:cubicBezTo>
                    <a:pt x="366" y="216"/>
                    <a:pt x="365" y="217"/>
                    <a:pt x="365" y="218"/>
                  </a:cubicBezTo>
                  <a:cubicBezTo>
                    <a:pt x="365" y="220"/>
                    <a:pt x="366" y="220"/>
                    <a:pt x="368" y="221"/>
                  </a:cubicBezTo>
                  <a:cubicBezTo>
                    <a:pt x="370" y="222"/>
                    <a:pt x="372" y="221"/>
                    <a:pt x="375" y="221"/>
                  </a:cubicBezTo>
                  <a:cubicBezTo>
                    <a:pt x="375" y="223"/>
                    <a:pt x="375" y="223"/>
                    <a:pt x="375" y="223"/>
                  </a:cubicBezTo>
                  <a:cubicBezTo>
                    <a:pt x="374" y="224"/>
                    <a:pt x="373" y="224"/>
                    <a:pt x="372" y="225"/>
                  </a:cubicBezTo>
                  <a:cubicBezTo>
                    <a:pt x="370" y="226"/>
                    <a:pt x="369" y="227"/>
                    <a:pt x="369" y="229"/>
                  </a:cubicBezTo>
                  <a:cubicBezTo>
                    <a:pt x="369" y="230"/>
                    <a:pt x="369" y="231"/>
                    <a:pt x="370" y="232"/>
                  </a:cubicBezTo>
                  <a:cubicBezTo>
                    <a:pt x="370" y="233"/>
                    <a:pt x="370" y="235"/>
                    <a:pt x="371" y="236"/>
                  </a:cubicBezTo>
                  <a:cubicBezTo>
                    <a:pt x="372" y="236"/>
                    <a:pt x="373" y="236"/>
                    <a:pt x="374" y="236"/>
                  </a:cubicBezTo>
                  <a:cubicBezTo>
                    <a:pt x="377" y="238"/>
                    <a:pt x="379" y="238"/>
                    <a:pt x="381" y="239"/>
                  </a:cubicBezTo>
                  <a:cubicBezTo>
                    <a:pt x="380" y="241"/>
                    <a:pt x="378" y="242"/>
                    <a:pt x="378" y="244"/>
                  </a:cubicBezTo>
                  <a:cubicBezTo>
                    <a:pt x="378" y="246"/>
                    <a:pt x="378" y="247"/>
                    <a:pt x="378" y="249"/>
                  </a:cubicBezTo>
                  <a:cubicBezTo>
                    <a:pt x="378" y="250"/>
                    <a:pt x="377" y="251"/>
                    <a:pt x="376" y="252"/>
                  </a:cubicBezTo>
                  <a:cubicBezTo>
                    <a:pt x="375" y="254"/>
                    <a:pt x="376" y="255"/>
                    <a:pt x="376" y="257"/>
                  </a:cubicBezTo>
                  <a:cubicBezTo>
                    <a:pt x="375" y="257"/>
                    <a:pt x="375" y="258"/>
                    <a:pt x="374" y="258"/>
                  </a:cubicBezTo>
                  <a:cubicBezTo>
                    <a:pt x="371" y="258"/>
                    <a:pt x="369" y="257"/>
                    <a:pt x="367" y="257"/>
                  </a:cubicBezTo>
                  <a:cubicBezTo>
                    <a:pt x="366" y="259"/>
                    <a:pt x="365" y="260"/>
                    <a:pt x="364" y="263"/>
                  </a:cubicBezTo>
                  <a:cubicBezTo>
                    <a:pt x="364" y="264"/>
                    <a:pt x="364" y="265"/>
                    <a:pt x="364" y="265"/>
                  </a:cubicBezTo>
                  <a:cubicBezTo>
                    <a:pt x="363" y="266"/>
                    <a:pt x="363" y="266"/>
                    <a:pt x="362" y="266"/>
                  </a:cubicBezTo>
                  <a:cubicBezTo>
                    <a:pt x="361" y="267"/>
                    <a:pt x="360" y="268"/>
                    <a:pt x="359" y="269"/>
                  </a:cubicBezTo>
                  <a:cubicBezTo>
                    <a:pt x="357" y="272"/>
                    <a:pt x="357" y="274"/>
                    <a:pt x="355" y="277"/>
                  </a:cubicBezTo>
                  <a:cubicBezTo>
                    <a:pt x="353" y="280"/>
                    <a:pt x="353" y="283"/>
                    <a:pt x="350" y="285"/>
                  </a:cubicBezTo>
                  <a:cubicBezTo>
                    <a:pt x="349" y="286"/>
                    <a:pt x="348" y="286"/>
                    <a:pt x="347" y="287"/>
                  </a:cubicBezTo>
                  <a:cubicBezTo>
                    <a:pt x="347" y="287"/>
                    <a:pt x="346" y="286"/>
                    <a:pt x="346" y="287"/>
                  </a:cubicBezTo>
                  <a:cubicBezTo>
                    <a:pt x="345" y="287"/>
                    <a:pt x="345" y="288"/>
                    <a:pt x="345" y="289"/>
                  </a:cubicBezTo>
                  <a:cubicBezTo>
                    <a:pt x="344" y="291"/>
                    <a:pt x="344" y="292"/>
                    <a:pt x="344" y="294"/>
                  </a:cubicBezTo>
                  <a:cubicBezTo>
                    <a:pt x="344" y="294"/>
                    <a:pt x="344" y="295"/>
                    <a:pt x="345" y="295"/>
                  </a:cubicBezTo>
                  <a:cubicBezTo>
                    <a:pt x="345" y="296"/>
                    <a:pt x="346" y="297"/>
                    <a:pt x="346" y="298"/>
                  </a:cubicBezTo>
                  <a:cubicBezTo>
                    <a:pt x="346" y="300"/>
                    <a:pt x="345" y="301"/>
                    <a:pt x="345" y="303"/>
                  </a:cubicBezTo>
                  <a:cubicBezTo>
                    <a:pt x="344" y="305"/>
                    <a:pt x="343" y="306"/>
                    <a:pt x="342" y="308"/>
                  </a:cubicBezTo>
                  <a:cubicBezTo>
                    <a:pt x="342" y="308"/>
                    <a:pt x="342" y="309"/>
                    <a:pt x="341" y="309"/>
                  </a:cubicBezTo>
                  <a:cubicBezTo>
                    <a:pt x="340" y="310"/>
                    <a:pt x="339" y="310"/>
                    <a:pt x="338" y="312"/>
                  </a:cubicBezTo>
                  <a:cubicBezTo>
                    <a:pt x="337" y="314"/>
                    <a:pt x="337" y="316"/>
                    <a:pt x="336" y="318"/>
                  </a:cubicBezTo>
                  <a:cubicBezTo>
                    <a:pt x="335" y="321"/>
                    <a:pt x="333" y="322"/>
                    <a:pt x="332" y="325"/>
                  </a:cubicBezTo>
                  <a:cubicBezTo>
                    <a:pt x="330" y="329"/>
                    <a:pt x="331" y="331"/>
                    <a:pt x="330" y="336"/>
                  </a:cubicBezTo>
                  <a:cubicBezTo>
                    <a:pt x="329" y="338"/>
                    <a:pt x="328" y="339"/>
                    <a:pt x="328" y="342"/>
                  </a:cubicBezTo>
                  <a:cubicBezTo>
                    <a:pt x="327" y="346"/>
                    <a:pt x="328" y="349"/>
                    <a:pt x="326" y="353"/>
                  </a:cubicBezTo>
                  <a:cubicBezTo>
                    <a:pt x="325" y="356"/>
                    <a:pt x="323" y="357"/>
                    <a:pt x="322" y="359"/>
                  </a:cubicBezTo>
                  <a:cubicBezTo>
                    <a:pt x="319" y="364"/>
                    <a:pt x="320" y="367"/>
                    <a:pt x="319" y="372"/>
                  </a:cubicBezTo>
                  <a:cubicBezTo>
                    <a:pt x="319" y="376"/>
                    <a:pt x="319" y="378"/>
                    <a:pt x="318" y="381"/>
                  </a:cubicBezTo>
                  <a:cubicBezTo>
                    <a:pt x="318" y="383"/>
                    <a:pt x="317" y="384"/>
                    <a:pt x="317" y="385"/>
                  </a:cubicBezTo>
                  <a:cubicBezTo>
                    <a:pt x="317" y="387"/>
                    <a:pt x="319" y="388"/>
                    <a:pt x="319" y="390"/>
                  </a:cubicBezTo>
                  <a:cubicBezTo>
                    <a:pt x="319" y="394"/>
                    <a:pt x="319" y="396"/>
                    <a:pt x="319" y="400"/>
                  </a:cubicBezTo>
                  <a:cubicBezTo>
                    <a:pt x="319" y="406"/>
                    <a:pt x="319" y="406"/>
                    <a:pt x="319" y="406"/>
                  </a:cubicBezTo>
                  <a:cubicBezTo>
                    <a:pt x="319" y="408"/>
                    <a:pt x="319" y="409"/>
                    <a:pt x="319" y="411"/>
                  </a:cubicBezTo>
                  <a:cubicBezTo>
                    <a:pt x="319" y="412"/>
                    <a:pt x="318" y="413"/>
                    <a:pt x="318" y="414"/>
                  </a:cubicBezTo>
                  <a:cubicBezTo>
                    <a:pt x="316" y="415"/>
                    <a:pt x="315" y="416"/>
                    <a:pt x="314" y="417"/>
                  </a:cubicBezTo>
                  <a:cubicBezTo>
                    <a:pt x="313" y="418"/>
                    <a:pt x="312" y="420"/>
                    <a:pt x="312" y="422"/>
                  </a:cubicBezTo>
                  <a:cubicBezTo>
                    <a:pt x="311" y="424"/>
                    <a:pt x="311" y="426"/>
                    <a:pt x="310" y="429"/>
                  </a:cubicBezTo>
                  <a:cubicBezTo>
                    <a:pt x="310" y="431"/>
                    <a:pt x="309" y="432"/>
                    <a:pt x="308" y="434"/>
                  </a:cubicBezTo>
                  <a:cubicBezTo>
                    <a:pt x="308" y="436"/>
                    <a:pt x="308" y="436"/>
                    <a:pt x="308" y="436"/>
                  </a:cubicBezTo>
                  <a:cubicBezTo>
                    <a:pt x="307" y="440"/>
                    <a:pt x="304" y="440"/>
                    <a:pt x="303" y="444"/>
                  </a:cubicBezTo>
                  <a:cubicBezTo>
                    <a:pt x="303" y="445"/>
                    <a:pt x="303" y="446"/>
                    <a:pt x="303" y="448"/>
                  </a:cubicBezTo>
                  <a:cubicBezTo>
                    <a:pt x="302" y="447"/>
                    <a:pt x="302" y="446"/>
                    <a:pt x="301" y="446"/>
                  </a:cubicBezTo>
                  <a:cubicBezTo>
                    <a:pt x="298" y="445"/>
                    <a:pt x="296" y="446"/>
                    <a:pt x="293" y="444"/>
                  </a:cubicBezTo>
                  <a:cubicBezTo>
                    <a:pt x="294" y="440"/>
                    <a:pt x="294" y="440"/>
                    <a:pt x="294" y="440"/>
                  </a:cubicBezTo>
                  <a:cubicBezTo>
                    <a:pt x="293" y="438"/>
                    <a:pt x="291" y="437"/>
                    <a:pt x="289" y="437"/>
                  </a:cubicBezTo>
                  <a:cubicBezTo>
                    <a:pt x="287" y="436"/>
                    <a:pt x="286" y="436"/>
                    <a:pt x="284" y="435"/>
                  </a:cubicBezTo>
                  <a:cubicBezTo>
                    <a:pt x="283" y="435"/>
                    <a:pt x="282" y="434"/>
                    <a:pt x="281" y="434"/>
                  </a:cubicBezTo>
                  <a:cubicBezTo>
                    <a:pt x="278" y="434"/>
                    <a:pt x="277" y="436"/>
                    <a:pt x="275" y="438"/>
                  </a:cubicBezTo>
                  <a:cubicBezTo>
                    <a:pt x="272" y="439"/>
                    <a:pt x="271" y="441"/>
                    <a:pt x="270" y="444"/>
                  </a:cubicBezTo>
                  <a:cubicBezTo>
                    <a:pt x="270" y="444"/>
                    <a:pt x="269" y="445"/>
                    <a:pt x="269" y="446"/>
                  </a:cubicBezTo>
                  <a:cubicBezTo>
                    <a:pt x="269" y="447"/>
                    <a:pt x="270" y="447"/>
                    <a:pt x="271" y="448"/>
                  </a:cubicBezTo>
                  <a:cubicBezTo>
                    <a:pt x="273" y="449"/>
                    <a:pt x="274" y="449"/>
                    <a:pt x="276" y="450"/>
                  </a:cubicBezTo>
                  <a:cubicBezTo>
                    <a:pt x="277" y="451"/>
                    <a:pt x="279" y="451"/>
                    <a:pt x="279" y="453"/>
                  </a:cubicBezTo>
                  <a:cubicBezTo>
                    <a:pt x="279" y="455"/>
                    <a:pt x="276" y="456"/>
                    <a:pt x="276" y="459"/>
                  </a:cubicBezTo>
                  <a:cubicBezTo>
                    <a:pt x="276" y="460"/>
                    <a:pt x="277" y="460"/>
                    <a:pt x="278" y="461"/>
                  </a:cubicBezTo>
                  <a:cubicBezTo>
                    <a:pt x="278" y="461"/>
                    <a:pt x="278" y="462"/>
                    <a:pt x="278" y="462"/>
                  </a:cubicBezTo>
                  <a:cubicBezTo>
                    <a:pt x="277" y="463"/>
                    <a:pt x="276" y="465"/>
                    <a:pt x="274" y="465"/>
                  </a:cubicBezTo>
                  <a:cubicBezTo>
                    <a:pt x="272" y="465"/>
                    <a:pt x="272" y="465"/>
                    <a:pt x="271" y="465"/>
                  </a:cubicBezTo>
                  <a:cubicBezTo>
                    <a:pt x="268" y="465"/>
                    <a:pt x="268" y="467"/>
                    <a:pt x="268" y="469"/>
                  </a:cubicBezTo>
                  <a:cubicBezTo>
                    <a:pt x="267" y="472"/>
                    <a:pt x="266" y="473"/>
                    <a:pt x="265" y="476"/>
                  </a:cubicBezTo>
                  <a:cubicBezTo>
                    <a:pt x="262" y="480"/>
                    <a:pt x="259" y="481"/>
                    <a:pt x="254" y="482"/>
                  </a:cubicBezTo>
                  <a:cubicBezTo>
                    <a:pt x="250" y="483"/>
                    <a:pt x="248" y="484"/>
                    <a:pt x="245" y="485"/>
                  </a:cubicBezTo>
                  <a:cubicBezTo>
                    <a:pt x="241" y="487"/>
                    <a:pt x="238" y="487"/>
                    <a:pt x="235" y="490"/>
                  </a:cubicBezTo>
                  <a:cubicBezTo>
                    <a:pt x="231" y="494"/>
                    <a:pt x="231" y="498"/>
                    <a:pt x="231" y="492"/>
                  </a:cubicBezTo>
                  <a:cubicBezTo>
                    <a:pt x="231" y="489"/>
                    <a:pt x="230" y="488"/>
                    <a:pt x="228" y="486"/>
                  </a:cubicBezTo>
                  <a:cubicBezTo>
                    <a:pt x="229" y="484"/>
                    <a:pt x="231" y="484"/>
                    <a:pt x="233" y="482"/>
                  </a:cubicBezTo>
                  <a:cubicBezTo>
                    <a:pt x="235" y="481"/>
                    <a:pt x="236" y="479"/>
                    <a:pt x="237" y="477"/>
                  </a:cubicBezTo>
                  <a:cubicBezTo>
                    <a:pt x="238" y="475"/>
                    <a:pt x="239" y="474"/>
                    <a:pt x="239" y="472"/>
                  </a:cubicBezTo>
                  <a:cubicBezTo>
                    <a:pt x="239" y="470"/>
                    <a:pt x="238" y="469"/>
                    <a:pt x="238" y="467"/>
                  </a:cubicBezTo>
                  <a:cubicBezTo>
                    <a:pt x="238" y="465"/>
                    <a:pt x="242" y="465"/>
                    <a:pt x="242" y="463"/>
                  </a:cubicBezTo>
                  <a:cubicBezTo>
                    <a:pt x="242" y="461"/>
                    <a:pt x="241" y="459"/>
                    <a:pt x="242" y="457"/>
                  </a:cubicBezTo>
                  <a:cubicBezTo>
                    <a:pt x="242" y="455"/>
                    <a:pt x="244" y="454"/>
                    <a:pt x="244" y="452"/>
                  </a:cubicBezTo>
                  <a:cubicBezTo>
                    <a:pt x="244" y="450"/>
                    <a:pt x="243" y="449"/>
                    <a:pt x="242" y="447"/>
                  </a:cubicBezTo>
                  <a:cubicBezTo>
                    <a:pt x="242" y="445"/>
                    <a:pt x="242" y="444"/>
                    <a:pt x="241" y="442"/>
                  </a:cubicBezTo>
                  <a:cubicBezTo>
                    <a:pt x="240" y="441"/>
                    <a:pt x="239" y="441"/>
                    <a:pt x="238" y="440"/>
                  </a:cubicBezTo>
                  <a:cubicBezTo>
                    <a:pt x="238" y="439"/>
                    <a:pt x="238" y="438"/>
                    <a:pt x="237" y="437"/>
                  </a:cubicBezTo>
                  <a:cubicBezTo>
                    <a:pt x="236" y="437"/>
                    <a:pt x="235" y="437"/>
                    <a:pt x="234" y="436"/>
                  </a:cubicBezTo>
                  <a:cubicBezTo>
                    <a:pt x="233" y="435"/>
                    <a:pt x="233" y="435"/>
                    <a:pt x="233" y="434"/>
                  </a:cubicBezTo>
                  <a:cubicBezTo>
                    <a:pt x="233" y="433"/>
                    <a:pt x="233" y="432"/>
                    <a:pt x="233" y="431"/>
                  </a:cubicBezTo>
                  <a:cubicBezTo>
                    <a:pt x="233" y="425"/>
                    <a:pt x="233" y="425"/>
                    <a:pt x="233" y="425"/>
                  </a:cubicBezTo>
                  <a:cubicBezTo>
                    <a:pt x="230" y="425"/>
                    <a:pt x="228" y="425"/>
                    <a:pt x="226" y="424"/>
                  </a:cubicBezTo>
                  <a:cubicBezTo>
                    <a:pt x="225" y="424"/>
                    <a:pt x="225" y="424"/>
                    <a:pt x="225" y="424"/>
                  </a:cubicBezTo>
                  <a:cubicBezTo>
                    <a:pt x="224" y="423"/>
                    <a:pt x="224" y="422"/>
                    <a:pt x="224" y="421"/>
                  </a:cubicBezTo>
                  <a:cubicBezTo>
                    <a:pt x="224" y="419"/>
                    <a:pt x="226" y="417"/>
                    <a:pt x="228" y="416"/>
                  </a:cubicBezTo>
                  <a:cubicBezTo>
                    <a:pt x="229" y="416"/>
                    <a:pt x="230" y="414"/>
                    <a:pt x="232" y="414"/>
                  </a:cubicBezTo>
                  <a:cubicBezTo>
                    <a:pt x="233" y="414"/>
                    <a:pt x="233" y="416"/>
                    <a:pt x="233" y="417"/>
                  </a:cubicBezTo>
                  <a:cubicBezTo>
                    <a:pt x="234" y="418"/>
                    <a:pt x="235" y="418"/>
                    <a:pt x="235" y="420"/>
                  </a:cubicBezTo>
                  <a:cubicBezTo>
                    <a:pt x="235" y="421"/>
                    <a:pt x="235" y="422"/>
                    <a:pt x="234" y="423"/>
                  </a:cubicBezTo>
                  <a:cubicBezTo>
                    <a:pt x="237" y="422"/>
                    <a:pt x="240" y="422"/>
                    <a:pt x="242" y="420"/>
                  </a:cubicBezTo>
                  <a:cubicBezTo>
                    <a:pt x="244" y="417"/>
                    <a:pt x="243" y="414"/>
                    <a:pt x="245" y="411"/>
                  </a:cubicBezTo>
                  <a:cubicBezTo>
                    <a:pt x="245" y="410"/>
                    <a:pt x="247" y="410"/>
                    <a:pt x="247" y="409"/>
                  </a:cubicBezTo>
                  <a:cubicBezTo>
                    <a:pt x="247" y="407"/>
                    <a:pt x="245" y="406"/>
                    <a:pt x="244" y="405"/>
                  </a:cubicBezTo>
                  <a:cubicBezTo>
                    <a:pt x="244" y="404"/>
                    <a:pt x="243" y="403"/>
                    <a:pt x="242" y="403"/>
                  </a:cubicBezTo>
                  <a:cubicBezTo>
                    <a:pt x="240" y="403"/>
                    <a:pt x="239" y="403"/>
                    <a:pt x="238" y="402"/>
                  </a:cubicBezTo>
                  <a:cubicBezTo>
                    <a:pt x="238" y="402"/>
                    <a:pt x="237" y="401"/>
                    <a:pt x="237" y="401"/>
                  </a:cubicBezTo>
                  <a:cubicBezTo>
                    <a:pt x="235" y="400"/>
                    <a:pt x="234" y="399"/>
                    <a:pt x="233" y="397"/>
                  </a:cubicBezTo>
                  <a:cubicBezTo>
                    <a:pt x="233" y="398"/>
                    <a:pt x="232" y="397"/>
                    <a:pt x="232" y="397"/>
                  </a:cubicBezTo>
                  <a:cubicBezTo>
                    <a:pt x="231" y="398"/>
                    <a:pt x="230" y="399"/>
                    <a:pt x="229" y="400"/>
                  </a:cubicBezTo>
                  <a:cubicBezTo>
                    <a:pt x="226" y="401"/>
                    <a:pt x="223" y="402"/>
                    <a:pt x="223" y="405"/>
                  </a:cubicBezTo>
                  <a:cubicBezTo>
                    <a:pt x="223" y="407"/>
                    <a:pt x="225" y="407"/>
                    <a:pt x="225" y="409"/>
                  </a:cubicBezTo>
                  <a:cubicBezTo>
                    <a:pt x="225" y="411"/>
                    <a:pt x="223" y="412"/>
                    <a:pt x="223" y="413"/>
                  </a:cubicBezTo>
                  <a:cubicBezTo>
                    <a:pt x="222" y="414"/>
                    <a:pt x="223" y="415"/>
                    <a:pt x="222" y="416"/>
                  </a:cubicBezTo>
                  <a:cubicBezTo>
                    <a:pt x="221" y="418"/>
                    <a:pt x="220" y="420"/>
                    <a:pt x="218" y="422"/>
                  </a:cubicBezTo>
                  <a:cubicBezTo>
                    <a:pt x="218" y="424"/>
                    <a:pt x="217" y="425"/>
                    <a:pt x="217" y="427"/>
                  </a:cubicBezTo>
                  <a:cubicBezTo>
                    <a:pt x="216" y="428"/>
                    <a:pt x="217" y="429"/>
                    <a:pt x="216" y="430"/>
                  </a:cubicBezTo>
                  <a:cubicBezTo>
                    <a:pt x="216" y="433"/>
                    <a:pt x="214" y="435"/>
                    <a:pt x="214" y="438"/>
                  </a:cubicBezTo>
                  <a:cubicBezTo>
                    <a:pt x="214" y="440"/>
                    <a:pt x="215" y="441"/>
                    <a:pt x="216" y="443"/>
                  </a:cubicBezTo>
                  <a:cubicBezTo>
                    <a:pt x="217" y="446"/>
                    <a:pt x="217" y="449"/>
                    <a:pt x="217" y="452"/>
                  </a:cubicBezTo>
                  <a:cubicBezTo>
                    <a:pt x="217" y="455"/>
                    <a:pt x="219" y="456"/>
                    <a:pt x="221" y="458"/>
                  </a:cubicBezTo>
                  <a:cubicBezTo>
                    <a:pt x="222" y="459"/>
                    <a:pt x="222" y="460"/>
                    <a:pt x="223" y="461"/>
                  </a:cubicBezTo>
                  <a:cubicBezTo>
                    <a:pt x="224" y="461"/>
                    <a:pt x="225" y="461"/>
                    <a:pt x="226" y="461"/>
                  </a:cubicBezTo>
                  <a:cubicBezTo>
                    <a:pt x="227" y="462"/>
                    <a:pt x="226" y="463"/>
                    <a:pt x="227" y="464"/>
                  </a:cubicBezTo>
                  <a:cubicBezTo>
                    <a:pt x="227" y="465"/>
                    <a:pt x="227" y="465"/>
                    <a:pt x="227" y="466"/>
                  </a:cubicBezTo>
                  <a:cubicBezTo>
                    <a:pt x="227" y="468"/>
                    <a:pt x="227" y="470"/>
                    <a:pt x="226" y="470"/>
                  </a:cubicBezTo>
                  <a:cubicBezTo>
                    <a:pt x="224" y="471"/>
                    <a:pt x="223" y="472"/>
                    <a:pt x="222" y="473"/>
                  </a:cubicBezTo>
                  <a:cubicBezTo>
                    <a:pt x="222" y="473"/>
                    <a:pt x="221" y="474"/>
                    <a:pt x="221" y="474"/>
                  </a:cubicBezTo>
                  <a:cubicBezTo>
                    <a:pt x="219" y="474"/>
                    <a:pt x="218" y="473"/>
                    <a:pt x="216" y="473"/>
                  </a:cubicBezTo>
                  <a:cubicBezTo>
                    <a:pt x="215" y="473"/>
                    <a:pt x="215" y="474"/>
                    <a:pt x="214" y="474"/>
                  </a:cubicBezTo>
                  <a:cubicBezTo>
                    <a:pt x="214" y="474"/>
                    <a:pt x="214" y="474"/>
                    <a:pt x="213" y="474"/>
                  </a:cubicBezTo>
                  <a:cubicBezTo>
                    <a:pt x="213" y="473"/>
                    <a:pt x="212" y="473"/>
                    <a:pt x="212" y="472"/>
                  </a:cubicBezTo>
                  <a:cubicBezTo>
                    <a:pt x="212" y="470"/>
                    <a:pt x="212" y="469"/>
                    <a:pt x="212" y="468"/>
                  </a:cubicBezTo>
                  <a:cubicBezTo>
                    <a:pt x="211" y="466"/>
                    <a:pt x="210" y="464"/>
                    <a:pt x="208" y="464"/>
                  </a:cubicBezTo>
                  <a:cubicBezTo>
                    <a:pt x="203" y="463"/>
                    <a:pt x="201" y="463"/>
                    <a:pt x="196" y="463"/>
                  </a:cubicBezTo>
                  <a:cubicBezTo>
                    <a:pt x="192" y="463"/>
                    <a:pt x="189" y="462"/>
                    <a:pt x="184" y="462"/>
                  </a:cubicBezTo>
                  <a:cubicBezTo>
                    <a:pt x="183" y="462"/>
                    <a:pt x="183" y="463"/>
                    <a:pt x="182" y="462"/>
                  </a:cubicBezTo>
                  <a:cubicBezTo>
                    <a:pt x="181" y="462"/>
                    <a:pt x="180" y="460"/>
                    <a:pt x="180" y="459"/>
                  </a:cubicBezTo>
                  <a:cubicBezTo>
                    <a:pt x="180" y="458"/>
                    <a:pt x="179" y="458"/>
                    <a:pt x="179" y="458"/>
                  </a:cubicBezTo>
                  <a:cubicBezTo>
                    <a:pt x="178" y="456"/>
                    <a:pt x="178" y="455"/>
                    <a:pt x="178" y="454"/>
                  </a:cubicBezTo>
                  <a:cubicBezTo>
                    <a:pt x="177" y="454"/>
                    <a:pt x="177" y="454"/>
                    <a:pt x="175" y="454"/>
                  </a:cubicBezTo>
                  <a:cubicBezTo>
                    <a:pt x="175" y="453"/>
                    <a:pt x="175" y="453"/>
                    <a:pt x="175" y="452"/>
                  </a:cubicBezTo>
                  <a:cubicBezTo>
                    <a:pt x="176" y="452"/>
                    <a:pt x="177" y="452"/>
                    <a:pt x="177" y="451"/>
                  </a:cubicBezTo>
                  <a:cubicBezTo>
                    <a:pt x="177" y="449"/>
                    <a:pt x="175" y="448"/>
                    <a:pt x="173" y="447"/>
                  </a:cubicBezTo>
                  <a:cubicBezTo>
                    <a:pt x="171" y="446"/>
                    <a:pt x="169" y="445"/>
                    <a:pt x="168" y="443"/>
                  </a:cubicBezTo>
                  <a:cubicBezTo>
                    <a:pt x="170" y="442"/>
                    <a:pt x="172" y="441"/>
                    <a:pt x="173" y="439"/>
                  </a:cubicBezTo>
                  <a:cubicBezTo>
                    <a:pt x="175" y="440"/>
                    <a:pt x="176" y="441"/>
                    <a:pt x="178" y="442"/>
                  </a:cubicBezTo>
                  <a:cubicBezTo>
                    <a:pt x="180" y="443"/>
                    <a:pt x="180" y="444"/>
                    <a:pt x="182" y="444"/>
                  </a:cubicBezTo>
                  <a:cubicBezTo>
                    <a:pt x="184" y="444"/>
                    <a:pt x="184" y="442"/>
                    <a:pt x="185" y="440"/>
                  </a:cubicBezTo>
                  <a:cubicBezTo>
                    <a:pt x="186" y="438"/>
                    <a:pt x="187" y="437"/>
                    <a:pt x="188" y="434"/>
                  </a:cubicBezTo>
                  <a:cubicBezTo>
                    <a:pt x="189" y="432"/>
                    <a:pt x="189" y="430"/>
                    <a:pt x="190" y="427"/>
                  </a:cubicBezTo>
                  <a:cubicBezTo>
                    <a:pt x="190" y="425"/>
                    <a:pt x="191" y="425"/>
                    <a:pt x="191" y="423"/>
                  </a:cubicBezTo>
                  <a:cubicBezTo>
                    <a:pt x="191" y="416"/>
                    <a:pt x="191" y="416"/>
                    <a:pt x="191" y="416"/>
                  </a:cubicBezTo>
                  <a:cubicBezTo>
                    <a:pt x="191" y="412"/>
                    <a:pt x="188" y="411"/>
                    <a:pt x="187" y="409"/>
                  </a:cubicBezTo>
                  <a:cubicBezTo>
                    <a:pt x="184" y="406"/>
                    <a:pt x="184" y="404"/>
                    <a:pt x="182" y="401"/>
                  </a:cubicBezTo>
                  <a:cubicBezTo>
                    <a:pt x="180" y="400"/>
                    <a:pt x="179" y="400"/>
                    <a:pt x="178" y="399"/>
                  </a:cubicBezTo>
                  <a:cubicBezTo>
                    <a:pt x="177" y="399"/>
                    <a:pt x="176" y="399"/>
                    <a:pt x="175" y="398"/>
                  </a:cubicBezTo>
                  <a:cubicBezTo>
                    <a:pt x="175" y="397"/>
                    <a:pt x="176" y="396"/>
                    <a:pt x="175" y="395"/>
                  </a:cubicBezTo>
                  <a:cubicBezTo>
                    <a:pt x="175" y="394"/>
                    <a:pt x="174" y="393"/>
                    <a:pt x="174" y="391"/>
                  </a:cubicBezTo>
                  <a:cubicBezTo>
                    <a:pt x="174" y="390"/>
                    <a:pt x="174" y="389"/>
                    <a:pt x="175" y="388"/>
                  </a:cubicBezTo>
                  <a:cubicBezTo>
                    <a:pt x="175" y="385"/>
                    <a:pt x="176" y="384"/>
                    <a:pt x="177" y="382"/>
                  </a:cubicBezTo>
                  <a:cubicBezTo>
                    <a:pt x="178" y="379"/>
                    <a:pt x="179" y="377"/>
                    <a:pt x="179" y="374"/>
                  </a:cubicBezTo>
                  <a:cubicBezTo>
                    <a:pt x="179" y="371"/>
                    <a:pt x="179" y="370"/>
                    <a:pt x="178" y="367"/>
                  </a:cubicBezTo>
                  <a:cubicBezTo>
                    <a:pt x="178" y="366"/>
                    <a:pt x="177" y="365"/>
                    <a:pt x="177" y="364"/>
                  </a:cubicBezTo>
                  <a:cubicBezTo>
                    <a:pt x="176" y="364"/>
                    <a:pt x="176" y="364"/>
                    <a:pt x="176" y="363"/>
                  </a:cubicBezTo>
                  <a:cubicBezTo>
                    <a:pt x="176" y="361"/>
                    <a:pt x="178" y="360"/>
                    <a:pt x="178" y="357"/>
                  </a:cubicBezTo>
                  <a:cubicBezTo>
                    <a:pt x="178" y="355"/>
                    <a:pt x="178" y="354"/>
                    <a:pt x="177" y="353"/>
                  </a:cubicBezTo>
                  <a:cubicBezTo>
                    <a:pt x="176" y="353"/>
                    <a:pt x="176" y="353"/>
                    <a:pt x="175" y="353"/>
                  </a:cubicBezTo>
                  <a:cubicBezTo>
                    <a:pt x="175" y="353"/>
                    <a:pt x="174" y="352"/>
                    <a:pt x="174" y="351"/>
                  </a:cubicBezTo>
                  <a:cubicBezTo>
                    <a:pt x="174" y="350"/>
                    <a:pt x="174" y="350"/>
                    <a:pt x="174" y="350"/>
                  </a:cubicBezTo>
                  <a:cubicBezTo>
                    <a:pt x="177" y="349"/>
                    <a:pt x="179" y="348"/>
                    <a:pt x="181" y="346"/>
                  </a:cubicBezTo>
                  <a:cubicBezTo>
                    <a:pt x="182" y="346"/>
                    <a:pt x="183" y="346"/>
                    <a:pt x="184" y="346"/>
                  </a:cubicBezTo>
                  <a:cubicBezTo>
                    <a:pt x="184" y="347"/>
                    <a:pt x="184" y="347"/>
                    <a:pt x="184" y="348"/>
                  </a:cubicBezTo>
                  <a:cubicBezTo>
                    <a:pt x="185" y="349"/>
                    <a:pt x="186" y="349"/>
                    <a:pt x="187" y="350"/>
                  </a:cubicBezTo>
                  <a:cubicBezTo>
                    <a:pt x="190" y="346"/>
                    <a:pt x="194" y="344"/>
                    <a:pt x="196" y="338"/>
                  </a:cubicBezTo>
                  <a:cubicBezTo>
                    <a:pt x="197" y="337"/>
                    <a:pt x="197" y="336"/>
                    <a:pt x="199" y="335"/>
                  </a:cubicBezTo>
                  <a:cubicBezTo>
                    <a:pt x="199" y="334"/>
                    <a:pt x="200" y="335"/>
                    <a:pt x="201" y="334"/>
                  </a:cubicBezTo>
                  <a:cubicBezTo>
                    <a:pt x="202" y="333"/>
                    <a:pt x="201" y="332"/>
                    <a:pt x="201" y="331"/>
                  </a:cubicBezTo>
                  <a:cubicBezTo>
                    <a:pt x="202" y="330"/>
                    <a:pt x="202" y="329"/>
                    <a:pt x="204" y="328"/>
                  </a:cubicBezTo>
                  <a:cubicBezTo>
                    <a:pt x="204" y="327"/>
                    <a:pt x="204" y="328"/>
                    <a:pt x="205" y="328"/>
                  </a:cubicBezTo>
                  <a:cubicBezTo>
                    <a:pt x="207" y="326"/>
                    <a:pt x="206" y="323"/>
                    <a:pt x="206" y="320"/>
                  </a:cubicBezTo>
                  <a:cubicBezTo>
                    <a:pt x="207" y="319"/>
                    <a:pt x="208" y="318"/>
                    <a:pt x="209" y="317"/>
                  </a:cubicBezTo>
                  <a:cubicBezTo>
                    <a:pt x="212" y="314"/>
                    <a:pt x="213" y="311"/>
                    <a:pt x="214" y="308"/>
                  </a:cubicBezTo>
                  <a:cubicBezTo>
                    <a:pt x="215" y="307"/>
                    <a:pt x="215" y="306"/>
                    <a:pt x="215" y="305"/>
                  </a:cubicBezTo>
                  <a:cubicBezTo>
                    <a:pt x="216" y="304"/>
                    <a:pt x="217" y="304"/>
                    <a:pt x="217" y="303"/>
                  </a:cubicBezTo>
                  <a:cubicBezTo>
                    <a:pt x="217" y="302"/>
                    <a:pt x="216" y="301"/>
                    <a:pt x="215" y="300"/>
                  </a:cubicBezTo>
                  <a:cubicBezTo>
                    <a:pt x="215" y="299"/>
                    <a:pt x="215" y="298"/>
                    <a:pt x="215" y="297"/>
                  </a:cubicBezTo>
                  <a:cubicBezTo>
                    <a:pt x="215" y="294"/>
                    <a:pt x="217" y="293"/>
                    <a:pt x="218" y="291"/>
                  </a:cubicBezTo>
                  <a:cubicBezTo>
                    <a:pt x="219" y="291"/>
                    <a:pt x="218" y="290"/>
                    <a:pt x="219" y="290"/>
                  </a:cubicBezTo>
                  <a:cubicBezTo>
                    <a:pt x="221" y="287"/>
                    <a:pt x="222" y="286"/>
                    <a:pt x="224" y="283"/>
                  </a:cubicBezTo>
                  <a:cubicBezTo>
                    <a:pt x="224" y="282"/>
                    <a:pt x="225" y="281"/>
                    <a:pt x="225" y="280"/>
                  </a:cubicBezTo>
                  <a:cubicBezTo>
                    <a:pt x="225" y="280"/>
                    <a:pt x="224" y="280"/>
                    <a:pt x="224" y="279"/>
                  </a:cubicBezTo>
                  <a:cubicBezTo>
                    <a:pt x="222" y="280"/>
                    <a:pt x="221" y="281"/>
                    <a:pt x="219" y="281"/>
                  </a:cubicBezTo>
                  <a:cubicBezTo>
                    <a:pt x="216" y="282"/>
                    <a:pt x="214" y="281"/>
                    <a:pt x="212" y="283"/>
                  </a:cubicBezTo>
                  <a:cubicBezTo>
                    <a:pt x="210" y="284"/>
                    <a:pt x="210" y="285"/>
                    <a:pt x="209" y="287"/>
                  </a:cubicBezTo>
                  <a:cubicBezTo>
                    <a:pt x="207" y="289"/>
                    <a:pt x="206" y="290"/>
                    <a:pt x="205" y="293"/>
                  </a:cubicBezTo>
                  <a:cubicBezTo>
                    <a:pt x="203" y="292"/>
                    <a:pt x="200" y="292"/>
                    <a:pt x="200" y="289"/>
                  </a:cubicBezTo>
                  <a:cubicBezTo>
                    <a:pt x="200" y="288"/>
                    <a:pt x="200" y="287"/>
                    <a:pt x="200" y="286"/>
                  </a:cubicBezTo>
                  <a:cubicBezTo>
                    <a:pt x="200" y="284"/>
                    <a:pt x="200" y="284"/>
                    <a:pt x="200" y="284"/>
                  </a:cubicBezTo>
                  <a:cubicBezTo>
                    <a:pt x="200" y="286"/>
                    <a:pt x="200" y="286"/>
                    <a:pt x="200" y="286"/>
                  </a:cubicBezTo>
                  <a:cubicBezTo>
                    <a:pt x="201" y="284"/>
                    <a:pt x="201" y="283"/>
                    <a:pt x="203" y="282"/>
                  </a:cubicBezTo>
                  <a:cubicBezTo>
                    <a:pt x="204" y="280"/>
                    <a:pt x="206" y="280"/>
                    <a:pt x="208" y="278"/>
                  </a:cubicBezTo>
                  <a:cubicBezTo>
                    <a:pt x="209" y="277"/>
                    <a:pt x="209" y="276"/>
                    <a:pt x="211" y="275"/>
                  </a:cubicBezTo>
                  <a:cubicBezTo>
                    <a:pt x="213" y="273"/>
                    <a:pt x="214" y="272"/>
                    <a:pt x="217" y="271"/>
                  </a:cubicBezTo>
                  <a:cubicBezTo>
                    <a:pt x="219" y="269"/>
                    <a:pt x="222" y="269"/>
                    <a:pt x="222" y="266"/>
                  </a:cubicBezTo>
                  <a:cubicBezTo>
                    <a:pt x="222" y="264"/>
                    <a:pt x="221" y="264"/>
                    <a:pt x="221" y="262"/>
                  </a:cubicBezTo>
                  <a:cubicBezTo>
                    <a:pt x="221" y="261"/>
                    <a:pt x="221" y="260"/>
                    <a:pt x="221" y="259"/>
                  </a:cubicBezTo>
                  <a:cubicBezTo>
                    <a:pt x="221" y="257"/>
                    <a:pt x="220" y="256"/>
                    <a:pt x="220" y="254"/>
                  </a:cubicBezTo>
                  <a:cubicBezTo>
                    <a:pt x="218" y="252"/>
                    <a:pt x="216" y="250"/>
                    <a:pt x="213" y="249"/>
                  </a:cubicBezTo>
                  <a:cubicBezTo>
                    <a:pt x="214" y="248"/>
                    <a:pt x="214" y="248"/>
                    <a:pt x="214" y="247"/>
                  </a:cubicBezTo>
                  <a:cubicBezTo>
                    <a:pt x="214" y="246"/>
                    <a:pt x="213" y="246"/>
                    <a:pt x="212" y="245"/>
                  </a:cubicBezTo>
                  <a:cubicBezTo>
                    <a:pt x="211" y="245"/>
                    <a:pt x="210" y="245"/>
                    <a:pt x="209" y="244"/>
                  </a:cubicBezTo>
                  <a:cubicBezTo>
                    <a:pt x="208" y="243"/>
                    <a:pt x="206" y="242"/>
                    <a:pt x="205" y="241"/>
                  </a:cubicBezTo>
                  <a:cubicBezTo>
                    <a:pt x="204" y="239"/>
                    <a:pt x="204" y="237"/>
                    <a:pt x="203" y="236"/>
                  </a:cubicBezTo>
                  <a:cubicBezTo>
                    <a:pt x="202" y="235"/>
                    <a:pt x="202" y="234"/>
                    <a:pt x="201" y="233"/>
                  </a:cubicBezTo>
                  <a:cubicBezTo>
                    <a:pt x="200" y="232"/>
                    <a:pt x="199" y="232"/>
                    <a:pt x="199" y="231"/>
                  </a:cubicBezTo>
                  <a:cubicBezTo>
                    <a:pt x="199" y="228"/>
                    <a:pt x="202" y="227"/>
                    <a:pt x="202" y="225"/>
                  </a:cubicBezTo>
                  <a:cubicBezTo>
                    <a:pt x="202" y="222"/>
                    <a:pt x="200" y="221"/>
                    <a:pt x="199" y="219"/>
                  </a:cubicBezTo>
                  <a:cubicBezTo>
                    <a:pt x="199" y="218"/>
                    <a:pt x="199" y="218"/>
                    <a:pt x="199" y="217"/>
                  </a:cubicBezTo>
                  <a:cubicBezTo>
                    <a:pt x="198" y="215"/>
                    <a:pt x="196" y="214"/>
                    <a:pt x="194" y="213"/>
                  </a:cubicBezTo>
                  <a:cubicBezTo>
                    <a:pt x="190" y="213"/>
                    <a:pt x="188" y="213"/>
                    <a:pt x="186" y="211"/>
                  </a:cubicBezTo>
                  <a:cubicBezTo>
                    <a:pt x="184" y="209"/>
                    <a:pt x="184" y="207"/>
                    <a:pt x="183" y="204"/>
                  </a:cubicBezTo>
                  <a:cubicBezTo>
                    <a:pt x="181" y="206"/>
                    <a:pt x="180" y="208"/>
                    <a:pt x="178" y="210"/>
                  </a:cubicBezTo>
                  <a:cubicBezTo>
                    <a:pt x="177" y="211"/>
                    <a:pt x="176" y="212"/>
                    <a:pt x="174" y="213"/>
                  </a:cubicBezTo>
                  <a:cubicBezTo>
                    <a:pt x="173" y="214"/>
                    <a:pt x="171" y="214"/>
                    <a:pt x="171" y="216"/>
                  </a:cubicBezTo>
                  <a:cubicBezTo>
                    <a:pt x="171" y="217"/>
                    <a:pt x="172" y="217"/>
                    <a:pt x="172" y="218"/>
                  </a:cubicBezTo>
                  <a:cubicBezTo>
                    <a:pt x="173" y="221"/>
                    <a:pt x="173" y="223"/>
                    <a:pt x="174" y="226"/>
                  </a:cubicBezTo>
                  <a:cubicBezTo>
                    <a:pt x="175" y="228"/>
                    <a:pt x="176" y="229"/>
                    <a:pt x="177" y="232"/>
                  </a:cubicBezTo>
                  <a:cubicBezTo>
                    <a:pt x="177" y="233"/>
                    <a:pt x="179" y="233"/>
                    <a:pt x="179" y="235"/>
                  </a:cubicBezTo>
                  <a:cubicBezTo>
                    <a:pt x="179" y="237"/>
                    <a:pt x="178" y="239"/>
                    <a:pt x="176" y="241"/>
                  </a:cubicBezTo>
                  <a:cubicBezTo>
                    <a:pt x="176" y="241"/>
                    <a:pt x="176" y="242"/>
                    <a:pt x="175" y="242"/>
                  </a:cubicBezTo>
                  <a:cubicBezTo>
                    <a:pt x="172" y="244"/>
                    <a:pt x="170" y="244"/>
                    <a:pt x="167" y="246"/>
                  </a:cubicBezTo>
                  <a:cubicBezTo>
                    <a:pt x="167" y="246"/>
                    <a:pt x="168" y="247"/>
                    <a:pt x="167" y="247"/>
                  </a:cubicBezTo>
                  <a:cubicBezTo>
                    <a:pt x="169" y="248"/>
                    <a:pt x="170" y="248"/>
                    <a:pt x="171" y="248"/>
                  </a:cubicBezTo>
                  <a:cubicBezTo>
                    <a:pt x="174" y="249"/>
                    <a:pt x="175" y="250"/>
                    <a:pt x="177" y="250"/>
                  </a:cubicBezTo>
                  <a:cubicBezTo>
                    <a:pt x="182" y="250"/>
                    <a:pt x="184" y="247"/>
                    <a:pt x="189" y="247"/>
                  </a:cubicBezTo>
                  <a:cubicBezTo>
                    <a:pt x="190" y="247"/>
                    <a:pt x="191" y="248"/>
                    <a:pt x="192" y="249"/>
                  </a:cubicBezTo>
                  <a:cubicBezTo>
                    <a:pt x="193" y="250"/>
                    <a:pt x="194" y="251"/>
                    <a:pt x="195" y="253"/>
                  </a:cubicBezTo>
                  <a:cubicBezTo>
                    <a:pt x="196" y="255"/>
                    <a:pt x="197" y="257"/>
                    <a:pt x="197" y="261"/>
                  </a:cubicBezTo>
                  <a:cubicBezTo>
                    <a:pt x="197" y="264"/>
                    <a:pt x="196" y="266"/>
                    <a:pt x="196" y="269"/>
                  </a:cubicBezTo>
                  <a:cubicBezTo>
                    <a:pt x="196" y="270"/>
                    <a:pt x="197" y="271"/>
                    <a:pt x="197" y="273"/>
                  </a:cubicBezTo>
                  <a:cubicBezTo>
                    <a:pt x="197" y="274"/>
                    <a:pt x="195" y="275"/>
                    <a:pt x="194" y="275"/>
                  </a:cubicBezTo>
                  <a:cubicBezTo>
                    <a:pt x="191" y="276"/>
                    <a:pt x="189" y="275"/>
                    <a:pt x="187" y="276"/>
                  </a:cubicBezTo>
                  <a:cubicBezTo>
                    <a:pt x="184" y="277"/>
                    <a:pt x="183" y="278"/>
                    <a:pt x="181" y="281"/>
                  </a:cubicBezTo>
                  <a:cubicBezTo>
                    <a:pt x="180" y="282"/>
                    <a:pt x="180" y="283"/>
                    <a:pt x="178" y="283"/>
                  </a:cubicBezTo>
                  <a:cubicBezTo>
                    <a:pt x="177" y="283"/>
                    <a:pt x="176" y="282"/>
                    <a:pt x="175" y="281"/>
                  </a:cubicBezTo>
                  <a:cubicBezTo>
                    <a:pt x="174" y="280"/>
                    <a:pt x="173" y="281"/>
                    <a:pt x="172" y="280"/>
                  </a:cubicBezTo>
                  <a:cubicBezTo>
                    <a:pt x="170" y="279"/>
                    <a:pt x="171" y="277"/>
                    <a:pt x="169" y="276"/>
                  </a:cubicBezTo>
                  <a:cubicBezTo>
                    <a:pt x="169" y="276"/>
                    <a:pt x="168" y="276"/>
                    <a:pt x="168" y="275"/>
                  </a:cubicBezTo>
                  <a:cubicBezTo>
                    <a:pt x="169" y="274"/>
                    <a:pt x="170" y="274"/>
                    <a:pt x="171" y="273"/>
                  </a:cubicBezTo>
                  <a:cubicBezTo>
                    <a:pt x="172" y="272"/>
                    <a:pt x="172" y="271"/>
                    <a:pt x="173" y="270"/>
                  </a:cubicBezTo>
                  <a:cubicBezTo>
                    <a:pt x="175" y="269"/>
                    <a:pt x="176" y="268"/>
                    <a:pt x="176" y="266"/>
                  </a:cubicBezTo>
                  <a:cubicBezTo>
                    <a:pt x="176" y="265"/>
                    <a:pt x="176" y="264"/>
                    <a:pt x="175" y="264"/>
                  </a:cubicBezTo>
                  <a:cubicBezTo>
                    <a:pt x="175" y="263"/>
                    <a:pt x="176" y="262"/>
                    <a:pt x="175" y="261"/>
                  </a:cubicBezTo>
                  <a:cubicBezTo>
                    <a:pt x="175" y="260"/>
                    <a:pt x="174" y="260"/>
                    <a:pt x="173" y="260"/>
                  </a:cubicBezTo>
                  <a:cubicBezTo>
                    <a:pt x="172" y="259"/>
                    <a:pt x="172" y="259"/>
                    <a:pt x="171" y="259"/>
                  </a:cubicBezTo>
                  <a:cubicBezTo>
                    <a:pt x="167" y="259"/>
                    <a:pt x="165" y="260"/>
                    <a:pt x="162" y="261"/>
                  </a:cubicBezTo>
                  <a:cubicBezTo>
                    <a:pt x="157" y="262"/>
                    <a:pt x="154" y="264"/>
                    <a:pt x="149" y="267"/>
                  </a:cubicBezTo>
                  <a:cubicBezTo>
                    <a:pt x="145" y="271"/>
                    <a:pt x="142" y="273"/>
                    <a:pt x="139" y="277"/>
                  </a:cubicBezTo>
                  <a:cubicBezTo>
                    <a:pt x="138" y="279"/>
                    <a:pt x="137" y="281"/>
                    <a:pt x="135" y="283"/>
                  </a:cubicBezTo>
                  <a:cubicBezTo>
                    <a:pt x="133" y="284"/>
                    <a:pt x="132" y="285"/>
                    <a:pt x="131" y="286"/>
                  </a:cubicBezTo>
                  <a:cubicBezTo>
                    <a:pt x="130" y="287"/>
                    <a:pt x="130" y="289"/>
                    <a:pt x="129" y="289"/>
                  </a:cubicBezTo>
                  <a:cubicBezTo>
                    <a:pt x="128" y="289"/>
                    <a:pt x="128" y="288"/>
                    <a:pt x="128" y="288"/>
                  </a:cubicBezTo>
                  <a:cubicBezTo>
                    <a:pt x="129" y="285"/>
                    <a:pt x="130" y="283"/>
                    <a:pt x="131" y="279"/>
                  </a:cubicBezTo>
                  <a:cubicBezTo>
                    <a:pt x="131" y="277"/>
                    <a:pt x="131" y="276"/>
                    <a:pt x="133" y="274"/>
                  </a:cubicBezTo>
                  <a:cubicBezTo>
                    <a:pt x="134" y="272"/>
                    <a:pt x="137" y="273"/>
                    <a:pt x="137" y="270"/>
                  </a:cubicBezTo>
                  <a:cubicBezTo>
                    <a:pt x="137" y="268"/>
                    <a:pt x="136" y="267"/>
                    <a:pt x="134" y="266"/>
                  </a:cubicBezTo>
                  <a:cubicBezTo>
                    <a:pt x="133" y="265"/>
                    <a:pt x="132" y="264"/>
                    <a:pt x="131" y="262"/>
                  </a:cubicBezTo>
                  <a:cubicBezTo>
                    <a:pt x="128" y="259"/>
                    <a:pt x="125" y="258"/>
                    <a:pt x="122" y="255"/>
                  </a:cubicBezTo>
                  <a:cubicBezTo>
                    <a:pt x="118" y="251"/>
                    <a:pt x="117" y="248"/>
                    <a:pt x="115" y="244"/>
                  </a:cubicBezTo>
                  <a:cubicBezTo>
                    <a:pt x="113" y="241"/>
                    <a:pt x="111" y="239"/>
                    <a:pt x="111" y="236"/>
                  </a:cubicBezTo>
                  <a:cubicBezTo>
                    <a:pt x="111" y="234"/>
                    <a:pt x="113" y="232"/>
                    <a:pt x="113" y="230"/>
                  </a:cubicBezTo>
                  <a:cubicBezTo>
                    <a:pt x="114" y="229"/>
                    <a:pt x="114" y="228"/>
                    <a:pt x="114" y="226"/>
                  </a:cubicBezTo>
                  <a:cubicBezTo>
                    <a:pt x="115" y="224"/>
                    <a:pt x="115" y="223"/>
                    <a:pt x="115" y="221"/>
                  </a:cubicBezTo>
                  <a:cubicBezTo>
                    <a:pt x="115" y="220"/>
                    <a:pt x="115" y="219"/>
                    <a:pt x="115" y="219"/>
                  </a:cubicBezTo>
                  <a:cubicBezTo>
                    <a:pt x="116" y="218"/>
                    <a:pt x="117" y="218"/>
                    <a:pt x="119" y="218"/>
                  </a:cubicBezTo>
                  <a:cubicBezTo>
                    <a:pt x="120" y="218"/>
                    <a:pt x="120" y="218"/>
                    <a:pt x="121" y="218"/>
                  </a:cubicBezTo>
                  <a:cubicBezTo>
                    <a:pt x="122" y="218"/>
                    <a:pt x="122" y="219"/>
                    <a:pt x="123" y="219"/>
                  </a:cubicBezTo>
                  <a:cubicBezTo>
                    <a:pt x="123" y="220"/>
                    <a:pt x="123" y="221"/>
                    <a:pt x="124" y="221"/>
                  </a:cubicBezTo>
                  <a:cubicBezTo>
                    <a:pt x="125" y="223"/>
                    <a:pt x="127" y="222"/>
                    <a:pt x="128" y="224"/>
                  </a:cubicBezTo>
                  <a:cubicBezTo>
                    <a:pt x="129" y="226"/>
                    <a:pt x="128" y="227"/>
                    <a:pt x="129" y="228"/>
                  </a:cubicBezTo>
                  <a:cubicBezTo>
                    <a:pt x="130" y="229"/>
                    <a:pt x="131" y="229"/>
                    <a:pt x="132" y="230"/>
                  </a:cubicBezTo>
                  <a:cubicBezTo>
                    <a:pt x="133" y="230"/>
                    <a:pt x="134" y="230"/>
                    <a:pt x="134" y="231"/>
                  </a:cubicBezTo>
                  <a:cubicBezTo>
                    <a:pt x="134" y="233"/>
                    <a:pt x="133" y="234"/>
                    <a:pt x="133" y="235"/>
                  </a:cubicBezTo>
                  <a:cubicBezTo>
                    <a:pt x="133" y="236"/>
                    <a:pt x="134" y="237"/>
                    <a:pt x="134" y="238"/>
                  </a:cubicBezTo>
                  <a:cubicBezTo>
                    <a:pt x="134" y="239"/>
                    <a:pt x="134" y="240"/>
                    <a:pt x="134" y="242"/>
                  </a:cubicBezTo>
                  <a:cubicBezTo>
                    <a:pt x="134" y="243"/>
                    <a:pt x="135" y="244"/>
                    <a:pt x="135" y="246"/>
                  </a:cubicBezTo>
                  <a:cubicBezTo>
                    <a:pt x="135" y="246"/>
                    <a:pt x="135" y="247"/>
                    <a:pt x="135" y="248"/>
                  </a:cubicBezTo>
                  <a:cubicBezTo>
                    <a:pt x="135" y="249"/>
                    <a:pt x="135" y="250"/>
                    <a:pt x="135" y="250"/>
                  </a:cubicBezTo>
                  <a:cubicBezTo>
                    <a:pt x="136" y="250"/>
                    <a:pt x="137" y="249"/>
                    <a:pt x="137" y="249"/>
                  </a:cubicBezTo>
                  <a:cubicBezTo>
                    <a:pt x="139" y="248"/>
                    <a:pt x="140" y="247"/>
                    <a:pt x="141" y="246"/>
                  </a:cubicBezTo>
                  <a:cubicBezTo>
                    <a:pt x="142" y="245"/>
                    <a:pt x="142" y="245"/>
                    <a:pt x="143" y="244"/>
                  </a:cubicBezTo>
                  <a:cubicBezTo>
                    <a:pt x="144" y="244"/>
                    <a:pt x="144" y="244"/>
                    <a:pt x="144" y="244"/>
                  </a:cubicBezTo>
                  <a:cubicBezTo>
                    <a:pt x="145" y="243"/>
                    <a:pt x="146" y="244"/>
                    <a:pt x="147" y="244"/>
                  </a:cubicBezTo>
                  <a:cubicBezTo>
                    <a:pt x="147" y="242"/>
                    <a:pt x="147" y="242"/>
                    <a:pt x="147" y="242"/>
                  </a:cubicBezTo>
                  <a:cubicBezTo>
                    <a:pt x="147" y="241"/>
                    <a:pt x="146" y="240"/>
                    <a:pt x="146" y="240"/>
                  </a:cubicBezTo>
                  <a:cubicBezTo>
                    <a:pt x="146" y="238"/>
                    <a:pt x="145" y="238"/>
                    <a:pt x="145" y="236"/>
                  </a:cubicBezTo>
                  <a:cubicBezTo>
                    <a:pt x="145" y="234"/>
                    <a:pt x="146" y="233"/>
                    <a:pt x="146" y="231"/>
                  </a:cubicBezTo>
                  <a:cubicBezTo>
                    <a:pt x="146" y="230"/>
                    <a:pt x="146" y="229"/>
                    <a:pt x="145" y="228"/>
                  </a:cubicBezTo>
                  <a:cubicBezTo>
                    <a:pt x="144" y="227"/>
                    <a:pt x="145" y="226"/>
                    <a:pt x="144" y="224"/>
                  </a:cubicBezTo>
                  <a:cubicBezTo>
                    <a:pt x="143" y="223"/>
                    <a:pt x="142" y="223"/>
                    <a:pt x="140" y="223"/>
                  </a:cubicBezTo>
                  <a:cubicBezTo>
                    <a:pt x="139" y="223"/>
                    <a:pt x="138" y="223"/>
                    <a:pt x="137" y="223"/>
                  </a:cubicBezTo>
                  <a:cubicBezTo>
                    <a:pt x="136" y="223"/>
                    <a:pt x="135" y="222"/>
                    <a:pt x="134" y="222"/>
                  </a:cubicBezTo>
                  <a:cubicBezTo>
                    <a:pt x="134" y="222"/>
                    <a:pt x="133" y="222"/>
                    <a:pt x="133" y="222"/>
                  </a:cubicBezTo>
                  <a:cubicBezTo>
                    <a:pt x="131" y="222"/>
                    <a:pt x="131" y="221"/>
                    <a:pt x="129" y="221"/>
                  </a:cubicBezTo>
                  <a:cubicBezTo>
                    <a:pt x="128" y="221"/>
                    <a:pt x="127" y="221"/>
                    <a:pt x="126" y="221"/>
                  </a:cubicBezTo>
                  <a:cubicBezTo>
                    <a:pt x="126" y="220"/>
                    <a:pt x="126" y="220"/>
                    <a:pt x="126" y="219"/>
                  </a:cubicBezTo>
                  <a:cubicBezTo>
                    <a:pt x="126" y="218"/>
                    <a:pt x="126" y="217"/>
                    <a:pt x="126" y="216"/>
                  </a:cubicBezTo>
                  <a:cubicBezTo>
                    <a:pt x="125" y="216"/>
                    <a:pt x="125" y="216"/>
                    <a:pt x="125" y="216"/>
                  </a:cubicBezTo>
                  <a:cubicBezTo>
                    <a:pt x="125" y="214"/>
                    <a:pt x="126" y="214"/>
                    <a:pt x="126" y="213"/>
                  </a:cubicBezTo>
                  <a:cubicBezTo>
                    <a:pt x="126" y="212"/>
                    <a:pt x="126" y="212"/>
                    <a:pt x="126" y="212"/>
                  </a:cubicBezTo>
                  <a:cubicBezTo>
                    <a:pt x="125" y="212"/>
                    <a:pt x="125" y="212"/>
                    <a:pt x="124" y="212"/>
                  </a:cubicBezTo>
                  <a:cubicBezTo>
                    <a:pt x="123" y="212"/>
                    <a:pt x="123" y="212"/>
                    <a:pt x="122" y="213"/>
                  </a:cubicBezTo>
                  <a:cubicBezTo>
                    <a:pt x="120" y="213"/>
                    <a:pt x="119" y="213"/>
                    <a:pt x="118" y="214"/>
                  </a:cubicBezTo>
                  <a:cubicBezTo>
                    <a:pt x="117" y="215"/>
                    <a:pt x="117" y="215"/>
                    <a:pt x="116" y="215"/>
                  </a:cubicBezTo>
                  <a:cubicBezTo>
                    <a:pt x="115" y="215"/>
                    <a:pt x="115" y="215"/>
                    <a:pt x="115" y="215"/>
                  </a:cubicBezTo>
                  <a:close/>
                  <a:moveTo>
                    <a:pt x="101" y="188"/>
                  </a:moveTo>
                  <a:cubicBezTo>
                    <a:pt x="102" y="187"/>
                    <a:pt x="102" y="186"/>
                    <a:pt x="102" y="186"/>
                  </a:cubicBezTo>
                  <a:cubicBezTo>
                    <a:pt x="103" y="184"/>
                    <a:pt x="104" y="183"/>
                    <a:pt x="105" y="180"/>
                  </a:cubicBezTo>
                  <a:cubicBezTo>
                    <a:pt x="105" y="179"/>
                    <a:pt x="105" y="179"/>
                    <a:pt x="105" y="178"/>
                  </a:cubicBezTo>
                  <a:cubicBezTo>
                    <a:pt x="105" y="177"/>
                    <a:pt x="105" y="176"/>
                    <a:pt x="105" y="175"/>
                  </a:cubicBezTo>
                  <a:cubicBezTo>
                    <a:pt x="104" y="175"/>
                    <a:pt x="104" y="175"/>
                    <a:pt x="103" y="175"/>
                  </a:cubicBezTo>
                  <a:cubicBezTo>
                    <a:pt x="103" y="174"/>
                    <a:pt x="103" y="174"/>
                    <a:pt x="102" y="173"/>
                  </a:cubicBezTo>
                  <a:cubicBezTo>
                    <a:pt x="101" y="173"/>
                    <a:pt x="101" y="172"/>
                    <a:pt x="100" y="172"/>
                  </a:cubicBezTo>
                  <a:cubicBezTo>
                    <a:pt x="100" y="173"/>
                    <a:pt x="100" y="174"/>
                    <a:pt x="100" y="175"/>
                  </a:cubicBezTo>
                  <a:cubicBezTo>
                    <a:pt x="100" y="177"/>
                    <a:pt x="100" y="177"/>
                    <a:pt x="99" y="178"/>
                  </a:cubicBezTo>
                  <a:cubicBezTo>
                    <a:pt x="99" y="180"/>
                    <a:pt x="99" y="181"/>
                    <a:pt x="97" y="182"/>
                  </a:cubicBezTo>
                  <a:cubicBezTo>
                    <a:pt x="97" y="183"/>
                    <a:pt x="97" y="183"/>
                    <a:pt x="96" y="183"/>
                  </a:cubicBezTo>
                  <a:cubicBezTo>
                    <a:pt x="95" y="183"/>
                    <a:pt x="95" y="182"/>
                    <a:pt x="95" y="182"/>
                  </a:cubicBezTo>
                  <a:cubicBezTo>
                    <a:pt x="94" y="181"/>
                    <a:pt x="94" y="180"/>
                    <a:pt x="93" y="179"/>
                  </a:cubicBezTo>
                  <a:cubicBezTo>
                    <a:pt x="93" y="179"/>
                    <a:pt x="92" y="178"/>
                    <a:pt x="92" y="178"/>
                  </a:cubicBezTo>
                  <a:cubicBezTo>
                    <a:pt x="91" y="177"/>
                    <a:pt x="91" y="176"/>
                    <a:pt x="91" y="175"/>
                  </a:cubicBezTo>
                  <a:cubicBezTo>
                    <a:pt x="90" y="176"/>
                    <a:pt x="90" y="177"/>
                    <a:pt x="89" y="178"/>
                  </a:cubicBezTo>
                  <a:cubicBezTo>
                    <a:pt x="89" y="180"/>
                    <a:pt x="88" y="180"/>
                    <a:pt x="88" y="181"/>
                  </a:cubicBezTo>
                  <a:cubicBezTo>
                    <a:pt x="89" y="182"/>
                    <a:pt x="90" y="183"/>
                    <a:pt x="91" y="184"/>
                  </a:cubicBezTo>
                  <a:cubicBezTo>
                    <a:pt x="91" y="185"/>
                    <a:pt x="92" y="185"/>
                    <a:pt x="92" y="186"/>
                  </a:cubicBezTo>
                  <a:cubicBezTo>
                    <a:pt x="92" y="186"/>
                    <a:pt x="91" y="187"/>
                    <a:pt x="91" y="187"/>
                  </a:cubicBezTo>
                  <a:cubicBezTo>
                    <a:pt x="90" y="189"/>
                    <a:pt x="90" y="190"/>
                    <a:pt x="89" y="191"/>
                  </a:cubicBezTo>
                  <a:cubicBezTo>
                    <a:pt x="89" y="193"/>
                    <a:pt x="88" y="194"/>
                    <a:pt x="87" y="195"/>
                  </a:cubicBezTo>
                  <a:cubicBezTo>
                    <a:pt x="86" y="196"/>
                    <a:pt x="86" y="197"/>
                    <a:pt x="86" y="198"/>
                  </a:cubicBezTo>
                  <a:cubicBezTo>
                    <a:pt x="86" y="198"/>
                    <a:pt x="86" y="199"/>
                    <a:pt x="85" y="199"/>
                  </a:cubicBezTo>
                  <a:cubicBezTo>
                    <a:pt x="85" y="200"/>
                    <a:pt x="85" y="199"/>
                    <a:pt x="84" y="200"/>
                  </a:cubicBezTo>
                  <a:cubicBezTo>
                    <a:pt x="83" y="200"/>
                    <a:pt x="83" y="201"/>
                    <a:pt x="82" y="202"/>
                  </a:cubicBezTo>
                  <a:cubicBezTo>
                    <a:pt x="82" y="203"/>
                    <a:pt x="81" y="203"/>
                    <a:pt x="81" y="204"/>
                  </a:cubicBezTo>
                  <a:cubicBezTo>
                    <a:pt x="82" y="204"/>
                    <a:pt x="83" y="204"/>
                    <a:pt x="84" y="205"/>
                  </a:cubicBezTo>
                  <a:cubicBezTo>
                    <a:pt x="85" y="205"/>
                    <a:pt x="85" y="205"/>
                    <a:pt x="85" y="206"/>
                  </a:cubicBezTo>
                  <a:cubicBezTo>
                    <a:pt x="86" y="207"/>
                    <a:pt x="86" y="207"/>
                    <a:pt x="87" y="207"/>
                  </a:cubicBezTo>
                  <a:cubicBezTo>
                    <a:pt x="88" y="207"/>
                    <a:pt x="88" y="206"/>
                    <a:pt x="89" y="206"/>
                  </a:cubicBezTo>
                  <a:cubicBezTo>
                    <a:pt x="90" y="206"/>
                    <a:pt x="90" y="206"/>
                    <a:pt x="90" y="206"/>
                  </a:cubicBezTo>
                  <a:cubicBezTo>
                    <a:pt x="92" y="205"/>
                    <a:pt x="92" y="204"/>
                    <a:pt x="92" y="203"/>
                  </a:cubicBezTo>
                  <a:cubicBezTo>
                    <a:pt x="93" y="201"/>
                    <a:pt x="94" y="200"/>
                    <a:pt x="95" y="198"/>
                  </a:cubicBezTo>
                  <a:cubicBezTo>
                    <a:pt x="96" y="197"/>
                    <a:pt x="97" y="196"/>
                    <a:pt x="98" y="195"/>
                  </a:cubicBezTo>
                  <a:cubicBezTo>
                    <a:pt x="98" y="194"/>
                    <a:pt x="98" y="193"/>
                    <a:pt x="99" y="192"/>
                  </a:cubicBezTo>
                  <a:cubicBezTo>
                    <a:pt x="100" y="190"/>
                    <a:pt x="100" y="189"/>
                    <a:pt x="101" y="188"/>
                  </a:cubicBezTo>
                  <a:close/>
                  <a:moveTo>
                    <a:pt x="57" y="191"/>
                  </a:moveTo>
                  <a:cubicBezTo>
                    <a:pt x="56" y="191"/>
                    <a:pt x="56" y="191"/>
                    <a:pt x="55" y="191"/>
                  </a:cubicBezTo>
                  <a:cubicBezTo>
                    <a:pt x="54" y="192"/>
                    <a:pt x="54" y="193"/>
                    <a:pt x="53" y="193"/>
                  </a:cubicBezTo>
                  <a:cubicBezTo>
                    <a:pt x="52" y="193"/>
                    <a:pt x="51" y="193"/>
                    <a:pt x="50" y="194"/>
                  </a:cubicBezTo>
                  <a:cubicBezTo>
                    <a:pt x="51" y="195"/>
                    <a:pt x="52" y="195"/>
                    <a:pt x="53" y="196"/>
                  </a:cubicBezTo>
                  <a:cubicBezTo>
                    <a:pt x="53" y="196"/>
                    <a:pt x="54" y="196"/>
                    <a:pt x="55" y="196"/>
                  </a:cubicBezTo>
                  <a:cubicBezTo>
                    <a:pt x="56" y="196"/>
                    <a:pt x="57" y="196"/>
                    <a:pt x="58" y="195"/>
                  </a:cubicBezTo>
                  <a:cubicBezTo>
                    <a:pt x="58" y="195"/>
                    <a:pt x="59" y="195"/>
                    <a:pt x="59" y="194"/>
                  </a:cubicBezTo>
                  <a:cubicBezTo>
                    <a:pt x="59" y="193"/>
                    <a:pt x="57" y="192"/>
                    <a:pt x="57" y="191"/>
                  </a:cubicBezTo>
                  <a:close/>
                  <a:moveTo>
                    <a:pt x="39" y="241"/>
                  </a:moveTo>
                  <a:cubicBezTo>
                    <a:pt x="38" y="241"/>
                    <a:pt x="38" y="242"/>
                    <a:pt x="38" y="243"/>
                  </a:cubicBezTo>
                  <a:cubicBezTo>
                    <a:pt x="38" y="246"/>
                    <a:pt x="38" y="246"/>
                    <a:pt x="38" y="246"/>
                  </a:cubicBezTo>
                  <a:cubicBezTo>
                    <a:pt x="38" y="246"/>
                    <a:pt x="38" y="247"/>
                    <a:pt x="38" y="247"/>
                  </a:cubicBezTo>
                  <a:cubicBezTo>
                    <a:pt x="38" y="247"/>
                    <a:pt x="38" y="247"/>
                    <a:pt x="39" y="247"/>
                  </a:cubicBezTo>
                  <a:cubicBezTo>
                    <a:pt x="39" y="247"/>
                    <a:pt x="40" y="247"/>
                    <a:pt x="40" y="247"/>
                  </a:cubicBezTo>
                  <a:cubicBezTo>
                    <a:pt x="41" y="247"/>
                    <a:pt x="41" y="248"/>
                    <a:pt x="42" y="249"/>
                  </a:cubicBezTo>
                  <a:cubicBezTo>
                    <a:pt x="43" y="248"/>
                    <a:pt x="44" y="247"/>
                    <a:pt x="44" y="245"/>
                  </a:cubicBezTo>
                  <a:cubicBezTo>
                    <a:pt x="44" y="244"/>
                    <a:pt x="44" y="244"/>
                    <a:pt x="43" y="243"/>
                  </a:cubicBezTo>
                  <a:cubicBezTo>
                    <a:pt x="43" y="243"/>
                    <a:pt x="43" y="243"/>
                    <a:pt x="43" y="243"/>
                  </a:cubicBezTo>
                  <a:cubicBezTo>
                    <a:pt x="42" y="242"/>
                    <a:pt x="41" y="242"/>
                    <a:pt x="41" y="242"/>
                  </a:cubicBezTo>
                  <a:cubicBezTo>
                    <a:pt x="40" y="242"/>
                    <a:pt x="40" y="241"/>
                    <a:pt x="39" y="241"/>
                  </a:cubicBezTo>
                  <a:close/>
                  <a:moveTo>
                    <a:pt x="54" y="218"/>
                  </a:moveTo>
                  <a:cubicBezTo>
                    <a:pt x="54" y="218"/>
                    <a:pt x="55" y="218"/>
                    <a:pt x="55" y="219"/>
                  </a:cubicBezTo>
                  <a:cubicBezTo>
                    <a:pt x="55" y="219"/>
                    <a:pt x="55" y="220"/>
                    <a:pt x="55" y="220"/>
                  </a:cubicBezTo>
                  <a:cubicBezTo>
                    <a:pt x="54" y="222"/>
                    <a:pt x="54" y="223"/>
                    <a:pt x="54" y="225"/>
                  </a:cubicBezTo>
                  <a:cubicBezTo>
                    <a:pt x="53" y="226"/>
                    <a:pt x="53" y="227"/>
                    <a:pt x="53" y="228"/>
                  </a:cubicBezTo>
                  <a:cubicBezTo>
                    <a:pt x="53" y="230"/>
                    <a:pt x="52" y="230"/>
                    <a:pt x="52" y="232"/>
                  </a:cubicBezTo>
                  <a:cubicBezTo>
                    <a:pt x="52" y="233"/>
                    <a:pt x="52" y="233"/>
                    <a:pt x="52" y="233"/>
                  </a:cubicBezTo>
                  <a:cubicBezTo>
                    <a:pt x="52" y="233"/>
                    <a:pt x="53" y="233"/>
                    <a:pt x="53" y="233"/>
                  </a:cubicBezTo>
                  <a:cubicBezTo>
                    <a:pt x="55" y="233"/>
                    <a:pt x="56" y="232"/>
                    <a:pt x="58" y="232"/>
                  </a:cubicBezTo>
                  <a:cubicBezTo>
                    <a:pt x="59" y="232"/>
                    <a:pt x="59" y="231"/>
                    <a:pt x="59" y="231"/>
                  </a:cubicBezTo>
                  <a:cubicBezTo>
                    <a:pt x="61" y="231"/>
                    <a:pt x="61" y="231"/>
                    <a:pt x="61" y="231"/>
                  </a:cubicBezTo>
                  <a:cubicBezTo>
                    <a:pt x="61" y="232"/>
                    <a:pt x="61" y="232"/>
                    <a:pt x="61" y="233"/>
                  </a:cubicBezTo>
                  <a:cubicBezTo>
                    <a:pt x="61" y="234"/>
                    <a:pt x="60" y="235"/>
                    <a:pt x="59" y="236"/>
                  </a:cubicBezTo>
                  <a:cubicBezTo>
                    <a:pt x="58" y="237"/>
                    <a:pt x="58" y="237"/>
                    <a:pt x="57" y="238"/>
                  </a:cubicBezTo>
                  <a:cubicBezTo>
                    <a:pt x="56" y="238"/>
                    <a:pt x="56" y="239"/>
                    <a:pt x="55" y="239"/>
                  </a:cubicBezTo>
                  <a:cubicBezTo>
                    <a:pt x="54" y="240"/>
                    <a:pt x="53" y="240"/>
                    <a:pt x="53" y="240"/>
                  </a:cubicBezTo>
                  <a:cubicBezTo>
                    <a:pt x="52" y="241"/>
                    <a:pt x="52" y="242"/>
                    <a:pt x="52" y="242"/>
                  </a:cubicBezTo>
                  <a:cubicBezTo>
                    <a:pt x="52" y="244"/>
                    <a:pt x="51" y="244"/>
                    <a:pt x="51" y="246"/>
                  </a:cubicBezTo>
                  <a:cubicBezTo>
                    <a:pt x="51" y="247"/>
                    <a:pt x="51" y="248"/>
                    <a:pt x="51" y="249"/>
                  </a:cubicBezTo>
                  <a:cubicBezTo>
                    <a:pt x="50" y="249"/>
                    <a:pt x="49" y="250"/>
                    <a:pt x="48" y="250"/>
                  </a:cubicBezTo>
                  <a:cubicBezTo>
                    <a:pt x="48" y="250"/>
                    <a:pt x="47" y="250"/>
                    <a:pt x="47" y="249"/>
                  </a:cubicBezTo>
                  <a:cubicBezTo>
                    <a:pt x="46" y="249"/>
                    <a:pt x="46" y="248"/>
                    <a:pt x="46" y="247"/>
                  </a:cubicBezTo>
                  <a:cubicBezTo>
                    <a:pt x="46" y="246"/>
                    <a:pt x="48" y="245"/>
                    <a:pt x="48" y="243"/>
                  </a:cubicBezTo>
                  <a:cubicBezTo>
                    <a:pt x="48" y="241"/>
                    <a:pt x="47" y="240"/>
                    <a:pt x="45" y="239"/>
                  </a:cubicBezTo>
                  <a:cubicBezTo>
                    <a:pt x="45" y="238"/>
                    <a:pt x="45" y="238"/>
                    <a:pt x="44" y="238"/>
                  </a:cubicBezTo>
                  <a:cubicBezTo>
                    <a:pt x="43" y="237"/>
                    <a:pt x="42" y="237"/>
                    <a:pt x="42" y="237"/>
                  </a:cubicBezTo>
                  <a:cubicBezTo>
                    <a:pt x="42" y="236"/>
                    <a:pt x="42" y="235"/>
                    <a:pt x="43" y="235"/>
                  </a:cubicBezTo>
                  <a:cubicBezTo>
                    <a:pt x="44" y="235"/>
                    <a:pt x="44" y="235"/>
                    <a:pt x="45" y="235"/>
                  </a:cubicBezTo>
                  <a:cubicBezTo>
                    <a:pt x="46" y="234"/>
                    <a:pt x="47" y="233"/>
                    <a:pt x="47" y="232"/>
                  </a:cubicBezTo>
                  <a:cubicBezTo>
                    <a:pt x="48" y="229"/>
                    <a:pt x="47" y="228"/>
                    <a:pt x="48" y="225"/>
                  </a:cubicBezTo>
                  <a:cubicBezTo>
                    <a:pt x="49" y="226"/>
                    <a:pt x="50" y="227"/>
                    <a:pt x="50" y="228"/>
                  </a:cubicBezTo>
                  <a:cubicBezTo>
                    <a:pt x="50" y="226"/>
                    <a:pt x="50" y="226"/>
                    <a:pt x="50" y="225"/>
                  </a:cubicBezTo>
                  <a:cubicBezTo>
                    <a:pt x="51" y="222"/>
                    <a:pt x="52" y="220"/>
                    <a:pt x="54" y="218"/>
                  </a:cubicBezTo>
                  <a:close/>
                  <a:moveTo>
                    <a:pt x="26" y="252"/>
                  </a:moveTo>
                  <a:cubicBezTo>
                    <a:pt x="25" y="252"/>
                    <a:pt x="25" y="252"/>
                    <a:pt x="24" y="252"/>
                  </a:cubicBezTo>
                  <a:cubicBezTo>
                    <a:pt x="24" y="253"/>
                    <a:pt x="24" y="253"/>
                    <a:pt x="24" y="253"/>
                  </a:cubicBezTo>
                  <a:cubicBezTo>
                    <a:pt x="24" y="255"/>
                    <a:pt x="25" y="255"/>
                    <a:pt x="25" y="257"/>
                  </a:cubicBezTo>
                  <a:cubicBezTo>
                    <a:pt x="25" y="258"/>
                    <a:pt x="25" y="258"/>
                    <a:pt x="25" y="258"/>
                  </a:cubicBezTo>
                  <a:cubicBezTo>
                    <a:pt x="25" y="260"/>
                    <a:pt x="27" y="260"/>
                    <a:pt x="28" y="260"/>
                  </a:cubicBezTo>
                  <a:cubicBezTo>
                    <a:pt x="28" y="260"/>
                    <a:pt x="29" y="260"/>
                    <a:pt x="29" y="260"/>
                  </a:cubicBezTo>
                  <a:cubicBezTo>
                    <a:pt x="30" y="259"/>
                    <a:pt x="30" y="259"/>
                    <a:pt x="30" y="258"/>
                  </a:cubicBezTo>
                  <a:cubicBezTo>
                    <a:pt x="30" y="257"/>
                    <a:pt x="30" y="256"/>
                    <a:pt x="30" y="255"/>
                  </a:cubicBezTo>
                  <a:cubicBezTo>
                    <a:pt x="30" y="254"/>
                    <a:pt x="30" y="253"/>
                    <a:pt x="29" y="253"/>
                  </a:cubicBezTo>
                  <a:cubicBezTo>
                    <a:pt x="29" y="252"/>
                    <a:pt x="29" y="252"/>
                    <a:pt x="28" y="252"/>
                  </a:cubicBezTo>
                  <a:cubicBezTo>
                    <a:pt x="27" y="252"/>
                    <a:pt x="27" y="252"/>
                    <a:pt x="26" y="252"/>
                  </a:cubicBezTo>
                  <a:close/>
                  <a:moveTo>
                    <a:pt x="20" y="259"/>
                  </a:moveTo>
                  <a:cubicBezTo>
                    <a:pt x="20" y="260"/>
                    <a:pt x="20" y="261"/>
                    <a:pt x="21" y="262"/>
                  </a:cubicBezTo>
                  <a:cubicBezTo>
                    <a:pt x="22" y="263"/>
                    <a:pt x="23" y="263"/>
                    <a:pt x="24" y="263"/>
                  </a:cubicBezTo>
                  <a:cubicBezTo>
                    <a:pt x="25" y="263"/>
                    <a:pt x="25" y="264"/>
                    <a:pt x="25" y="264"/>
                  </a:cubicBezTo>
                  <a:cubicBezTo>
                    <a:pt x="25" y="265"/>
                    <a:pt x="25" y="265"/>
                    <a:pt x="25" y="266"/>
                  </a:cubicBezTo>
                  <a:cubicBezTo>
                    <a:pt x="25" y="268"/>
                    <a:pt x="26" y="269"/>
                    <a:pt x="26" y="271"/>
                  </a:cubicBezTo>
                  <a:cubicBezTo>
                    <a:pt x="26" y="272"/>
                    <a:pt x="27" y="272"/>
                    <a:pt x="27" y="272"/>
                  </a:cubicBezTo>
                  <a:cubicBezTo>
                    <a:pt x="28" y="274"/>
                    <a:pt x="28" y="274"/>
                    <a:pt x="29" y="275"/>
                  </a:cubicBezTo>
                  <a:cubicBezTo>
                    <a:pt x="29" y="276"/>
                    <a:pt x="30" y="276"/>
                    <a:pt x="30" y="277"/>
                  </a:cubicBezTo>
                  <a:cubicBezTo>
                    <a:pt x="30" y="278"/>
                    <a:pt x="29" y="278"/>
                    <a:pt x="29" y="278"/>
                  </a:cubicBezTo>
                  <a:cubicBezTo>
                    <a:pt x="28" y="278"/>
                    <a:pt x="28" y="279"/>
                    <a:pt x="27" y="279"/>
                  </a:cubicBezTo>
                  <a:cubicBezTo>
                    <a:pt x="25" y="279"/>
                    <a:pt x="24" y="279"/>
                    <a:pt x="23" y="279"/>
                  </a:cubicBezTo>
                  <a:cubicBezTo>
                    <a:pt x="22" y="279"/>
                    <a:pt x="22" y="279"/>
                    <a:pt x="22" y="279"/>
                  </a:cubicBezTo>
                  <a:cubicBezTo>
                    <a:pt x="20" y="279"/>
                    <a:pt x="20" y="279"/>
                    <a:pt x="20" y="279"/>
                  </a:cubicBezTo>
                  <a:cubicBezTo>
                    <a:pt x="20" y="279"/>
                    <a:pt x="20" y="278"/>
                    <a:pt x="20" y="277"/>
                  </a:cubicBezTo>
                  <a:cubicBezTo>
                    <a:pt x="19" y="277"/>
                    <a:pt x="18" y="278"/>
                    <a:pt x="17" y="278"/>
                  </a:cubicBezTo>
                  <a:cubicBezTo>
                    <a:pt x="17" y="279"/>
                    <a:pt x="17" y="279"/>
                    <a:pt x="16" y="279"/>
                  </a:cubicBezTo>
                  <a:cubicBezTo>
                    <a:pt x="16" y="280"/>
                    <a:pt x="15" y="280"/>
                    <a:pt x="15" y="280"/>
                  </a:cubicBezTo>
                  <a:cubicBezTo>
                    <a:pt x="15" y="281"/>
                    <a:pt x="16" y="282"/>
                    <a:pt x="16" y="283"/>
                  </a:cubicBezTo>
                  <a:cubicBezTo>
                    <a:pt x="17" y="283"/>
                    <a:pt x="17" y="284"/>
                    <a:pt x="18" y="285"/>
                  </a:cubicBezTo>
                  <a:cubicBezTo>
                    <a:pt x="18" y="285"/>
                    <a:pt x="19" y="285"/>
                    <a:pt x="19" y="286"/>
                  </a:cubicBezTo>
                  <a:cubicBezTo>
                    <a:pt x="18" y="286"/>
                    <a:pt x="18" y="286"/>
                    <a:pt x="17" y="286"/>
                  </a:cubicBezTo>
                  <a:cubicBezTo>
                    <a:pt x="16" y="286"/>
                    <a:pt x="16" y="287"/>
                    <a:pt x="15" y="287"/>
                  </a:cubicBezTo>
                  <a:cubicBezTo>
                    <a:pt x="15" y="287"/>
                    <a:pt x="14" y="287"/>
                    <a:pt x="14" y="287"/>
                  </a:cubicBezTo>
                  <a:cubicBezTo>
                    <a:pt x="13" y="286"/>
                    <a:pt x="14" y="285"/>
                    <a:pt x="13" y="285"/>
                  </a:cubicBezTo>
                  <a:cubicBezTo>
                    <a:pt x="13" y="284"/>
                    <a:pt x="11" y="283"/>
                    <a:pt x="10" y="283"/>
                  </a:cubicBezTo>
                  <a:cubicBezTo>
                    <a:pt x="9" y="283"/>
                    <a:pt x="8" y="283"/>
                    <a:pt x="7" y="283"/>
                  </a:cubicBezTo>
                  <a:cubicBezTo>
                    <a:pt x="6" y="283"/>
                    <a:pt x="5" y="283"/>
                    <a:pt x="4" y="283"/>
                  </a:cubicBezTo>
                  <a:cubicBezTo>
                    <a:pt x="4" y="283"/>
                    <a:pt x="4" y="282"/>
                    <a:pt x="3" y="282"/>
                  </a:cubicBezTo>
                  <a:cubicBezTo>
                    <a:pt x="2" y="282"/>
                    <a:pt x="2" y="283"/>
                    <a:pt x="1" y="284"/>
                  </a:cubicBezTo>
                  <a:cubicBezTo>
                    <a:pt x="1" y="284"/>
                    <a:pt x="0" y="283"/>
                    <a:pt x="0" y="283"/>
                  </a:cubicBezTo>
                  <a:cubicBezTo>
                    <a:pt x="0" y="282"/>
                    <a:pt x="0" y="281"/>
                    <a:pt x="0" y="279"/>
                  </a:cubicBezTo>
                  <a:cubicBezTo>
                    <a:pt x="0" y="279"/>
                    <a:pt x="0" y="278"/>
                    <a:pt x="0" y="278"/>
                  </a:cubicBezTo>
                  <a:cubicBezTo>
                    <a:pt x="0" y="278"/>
                    <a:pt x="0" y="278"/>
                    <a:pt x="0" y="278"/>
                  </a:cubicBezTo>
                  <a:cubicBezTo>
                    <a:pt x="0" y="277"/>
                    <a:pt x="0" y="277"/>
                    <a:pt x="0" y="277"/>
                  </a:cubicBezTo>
                  <a:cubicBezTo>
                    <a:pt x="0" y="277"/>
                    <a:pt x="1" y="278"/>
                    <a:pt x="1" y="278"/>
                  </a:cubicBezTo>
                  <a:cubicBezTo>
                    <a:pt x="1" y="278"/>
                    <a:pt x="1" y="277"/>
                    <a:pt x="2" y="277"/>
                  </a:cubicBezTo>
                  <a:cubicBezTo>
                    <a:pt x="2" y="276"/>
                    <a:pt x="3" y="276"/>
                    <a:pt x="3" y="276"/>
                  </a:cubicBezTo>
                  <a:cubicBezTo>
                    <a:pt x="4" y="275"/>
                    <a:pt x="4" y="274"/>
                    <a:pt x="4" y="274"/>
                  </a:cubicBezTo>
                  <a:cubicBezTo>
                    <a:pt x="4" y="272"/>
                    <a:pt x="3" y="270"/>
                    <a:pt x="3" y="268"/>
                  </a:cubicBezTo>
                  <a:cubicBezTo>
                    <a:pt x="3" y="266"/>
                    <a:pt x="3" y="265"/>
                    <a:pt x="4" y="263"/>
                  </a:cubicBezTo>
                  <a:cubicBezTo>
                    <a:pt x="4" y="261"/>
                    <a:pt x="4" y="261"/>
                    <a:pt x="4" y="260"/>
                  </a:cubicBezTo>
                  <a:cubicBezTo>
                    <a:pt x="4" y="259"/>
                    <a:pt x="4" y="260"/>
                    <a:pt x="5" y="259"/>
                  </a:cubicBezTo>
                  <a:cubicBezTo>
                    <a:pt x="5" y="260"/>
                    <a:pt x="6" y="261"/>
                    <a:pt x="6" y="262"/>
                  </a:cubicBezTo>
                  <a:cubicBezTo>
                    <a:pt x="6" y="263"/>
                    <a:pt x="7" y="263"/>
                    <a:pt x="8" y="264"/>
                  </a:cubicBezTo>
                  <a:cubicBezTo>
                    <a:pt x="10" y="264"/>
                    <a:pt x="10" y="263"/>
                    <a:pt x="12" y="262"/>
                  </a:cubicBezTo>
                  <a:cubicBezTo>
                    <a:pt x="14" y="262"/>
                    <a:pt x="15" y="262"/>
                    <a:pt x="16" y="261"/>
                  </a:cubicBezTo>
                  <a:cubicBezTo>
                    <a:pt x="18" y="261"/>
                    <a:pt x="18" y="260"/>
                    <a:pt x="20" y="259"/>
                  </a:cubicBezTo>
                  <a:close/>
                  <a:moveTo>
                    <a:pt x="119" y="115"/>
                  </a:moveTo>
                  <a:cubicBezTo>
                    <a:pt x="118" y="115"/>
                    <a:pt x="118" y="116"/>
                    <a:pt x="118" y="117"/>
                  </a:cubicBezTo>
                  <a:cubicBezTo>
                    <a:pt x="118" y="118"/>
                    <a:pt x="118" y="119"/>
                    <a:pt x="118" y="120"/>
                  </a:cubicBezTo>
                  <a:cubicBezTo>
                    <a:pt x="118" y="121"/>
                    <a:pt x="118" y="121"/>
                    <a:pt x="118" y="122"/>
                  </a:cubicBezTo>
                  <a:cubicBezTo>
                    <a:pt x="118" y="122"/>
                    <a:pt x="118" y="122"/>
                    <a:pt x="118" y="122"/>
                  </a:cubicBezTo>
                  <a:cubicBezTo>
                    <a:pt x="117" y="121"/>
                    <a:pt x="116" y="121"/>
                    <a:pt x="115" y="121"/>
                  </a:cubicBezTo>
                  <a:cubicBezTo>
                    <a:pt x="115" y="121"/>
                    <a:pt x="115" y="121"/>
                    <a:pt x="115" y="121"/>
                  </a:cubicBezTo>
                  <a:cubicBezTo>
                    <a:pt x="115" y="122"/>
                    <a:pt x="115" y="122"/>
                    <a:pt x="115" y="123"/>
                  </a:cubicBezTo>
                  <a:cubicBezTo>
                    <a:pt x="115" y="124"/>
                    <a:pt x="115" y="124"/>
                    <a:pt x="115" y="125"/>
                  </a:cubicBezTo>
                  <a:cubicBezTo>
                    <a:pt x="115" y="125"/>
                    <a:pt x="115" y="125"/>
                    <a:pt x="116" y="126"/>
                  </a:cubicBezTo>
                  <a:cubicBezTo>
                    <a:pt x="116" y="126"/>
                    <a:pt x="116" y="127"/>
                    <a:pt x="116" y="127"/>
                  </a:cubicBezTo>
                  <a:cubicBezTo>
                    <a:pt x="116" y="128"/>
                    <a:pt x="116" y="128"/>
                    <a:pt x="116" y="129"/>
                  </a:cubicBezTo>
                  <a:cubicBezTo>
                    <a:pt x="117" y="129"/>
                    <a:pt x="118" y="129"/>
                    <a:pt x="118" y="129"/>
                  </a:cubicBezTo>
                  <a:cubicBezTo>
                    <a:pt x="119" y="130"/>
                    <a:pt x="119" y="130"/>
                    <a:pt x="119" y="131"/>
                  </a:cubicBezTo>
                  <a:cubicBezTo>
                    <a:pt x="119" y="132"/>
                    <a:pt x="120" y="134"/>
                    <a:pt x="121" y="135"/>
                  </a:cubicBezTo>
                  <a:cubicBezTo>
                    <a:pt x="123" y="133"/>
                    <a:pt x="123" y="131"/>
                    <a:pt x="125" y="131"/>
                  </a:cubicBezTo>
                  <a:cubicBezTo>
                    <a:pt x="127" y="130"/>
                    <a:pt x="129" y="130"/>
                    <a:pt x="130" y="129"/>
                  </a:cubicBezTo>
                  <a:cubicBezTo>
                    <a:pt x="129" y="128"/>
                    <a:pt x="129" y="127"/>
                    <a:pt x="128" y="126"/>
                  </a:cubicBezTo>
                  <a:cubicBezTo>
                    <a:pt x="128" y="126"/>
                    <a:pt x="127" y="125"/>
                    <a:pt x="127" y="124"/>
                  </a:cubicBezTo>
                  <a:cubicBezTo>
                    <a:pt x="127" y="123"/>
                    <a:pt x="128" y="123"/>
                    <a:pt x="128" y="122"/>
                  </a:cubicBezTo>
                  <a:cubicBezTo>
                    <a:pt x="128" y="121"/>
                    <a:pt x="128" y="121"/>
                    <a:pt x="128" y="120"/>
                  </a:cubicBezTo>
                  <a:cubicBezTo>
                    <a:pt x="128" y="119"/>
                    <a:pt x="128" y="119"/>
                    <a:pt x="128" y="118"/>
                  </a:cubicBezTo>
                  <a:cubicBezTo>
                    <a:pt x="128" y="117"/>
                    <a:pt x="127" y="117"/>
                    <a:pt x="127" y="117"/>
                  </a:cubicBezTo>
                  <a:cubicBezTo>
                    <a:pt x="127" y="117"/>
                    <a:pt x="126" y="117"/>
                    <a:pt x="125" y="117"/>
                  </a:cubicBezTo>
                  <a:cubicBezTo>
                    <a:pt x="124" y="117"/>
                    <a:pt x="124" y="116"/>
                    <a:pt x="123" y="116"/>
                  </a:cubicBezTo>
                  <a:cubicBezTo>
                    <a:pt x="122" y="115"/>
                    <a:pt x="122" y="115"/>
                    <a:pt x="122" y="115"/>
                  </a:cubicBezTo>
                  <a:cubicBezTo>
                    <a:pt x="121" y="115"/>
                    <a:pt x="121" y="115"/>
                    <a:pt x="120" y="115"/>
                  </a:cubicBezTo>
                  <a:cubicBezTo>
                    <a:pt x="120" y="115"/>
                    <a:pt x="120" y="115"/>
                    <a:pt x="119" y="115"/>
                  </a:cubicBezTo>
                  <a:close/>
                  <a:moveTo>
                    <a:pt x="82" y="8"/>
                  </a:moveTo>
                  <a:cubicBezTo>
                    <a:pt x="81" y="8"/>
                    <a:pt x="80" y="7"/>
                    <a:pt x="79" y="7"/>
                  </a:cubicBezTo>
                  <a:cubicBezTo>
                    <a:pt x="79" y="8"/>
                    <a:pt x="78" y="9"/>
                    <a:pt x="78" y="10"/>
                  </a:cubicBezTo>
                  <a:cubicBezTo>
                    <a:pt x="77" y="12"/>
                    <a:pt x="77" y="14"/>
                    <a:pt x="76" y="16"/>
                  </a:cubicBezTo>
                  <a:cubicBezTo>
                    <a:pt x="76" y="17"/>
                    <a:pt x="75" y="17"/>
                    <a:pt x="75" y="18"/>
                  </a:cubicBezTo>
                  <a:cubicBezTo>
                    <a:pt x="77" y="19"/>
                    <a:pt x="78" y="19"/>
                    <a:pt x="78" y="21"/>
                  </a:cubicBezTo>
                  <a:cubicBezTo>
                    <a:pt x="78" y="23"/>
                    <a:pt x="77" y="24"/>
                    <a:pt x="76" y="26"/>
                  </a:cubicBezTo>
                  <a:cubicBezTo>
                    <a:pt x="75" y="27"/>
                    <a:pt x="75" y="28"/>
                    <a:pt x="75" y="29"/>
                  </a:cubicBezTo>
                  <a:cubicBezTo>
                    <a:pt x="74" y="31"/>
                    <a:pt x="73" y="31"/>
                    <a:pt x="73" y="33"/>
                  </a:cubicBezTo>
                  <a:cubicBezTo>
                    <a:pt x="73" y="34"/>
                    <a:pt x="73" y="34"/>
                    <a:pt x="74" y="34"/>
                  </a:cubicBezTo>
                  <a:cubicBezTo>
                    <a:pt x="73" y="34"/>
                    <a:pt x="73" y="35"/>
                    <a:pt x="73" y="36"/>
                  </a:cubicBezTo>
                  <a:cubicBezTo>
                    <a:pt x="73" y="36"/>
                    <a:pt x="73" y="36"/>
                    <a:pt x="73" y="37"/>
                  </a:cubicBezTo>
                  <a:cubicBezTo>
                    <a:pt x="73" y="42"/>
                    <a:pt x="73" y="42"/>
                    <a:pt x="73" y="42"/>
                  </a:cubicBezTo>
                  <a:cubicBezTo>
                    <a:pt x="73" y="43"/>
                    <a:pt x="72" y="43"/>
                    <a:pt x="72" y="44"/>
                  </a:cubicBezTo>
                  <a:cubicBezTo>
                    <a:pt x="72" y="45"/>
                    <a:pt x="72" y="45"/>
                    <a:pt x="72" y="45"/>
                  </a:cubicBezTo>
                  <a:cubicBezTo>
                    <a:pt x="73" y="46"/>
                    <a:pt x="73" y="46"/>
                    <a:pt x="73" y="46"/>
                  </a:cubicBezTo>
                  <a:cubicBezTo>
                    <a:pt x="74" y="45"/>
                    <a:pt x="75" y="45"/>
                    <a:pt x="76" y="45"/>
                  </a:cubicBezTo>
                  <a:cubicBezTo>
                    <a:pt x="76" y="46"/>
                    <a:pt x="76" y="46"/>
                    <a:pt x="76" y="47"/>
                  </a:cubicBezTo>
                  <a:cubicBezTo>
                    <a:pt x="76" y="47"/>
                    <a:pt x="76" y="48"/>
                    <a:pt x="76" y="48"/>
                  </a:cubicBezTo>
                  <a:cubicBezTo>
                    <a:pt x="77" y="48"/>
                    <a:pt x="77" y="47"/>
                    <a:pt x="78" y="46"/>
                  </a:cubicBezTo>
                  <a:cubicBezTo>
                    <a:pt x="78" y="46"/>
                    <a:pt x="79" y="46"/>
                    <a:pt x="80" y="45"/>
                  </a:cubicBezTo>
                  <a:cubicBezTo>
                    <a:pt x="80" y="46"/>
                    <a:pt x="80" y="46"/>
                    <a:pt x="80" y="46"/>
                  </a:cubicBezTo>
                  <a:cubicBezTo>
                    <a:pt x="80" y="53"/>
                    <a:pt x="80" y="53"/>
                    <a:pt x="80" y="53"/>
                  </a:cubicBezTo>
                  <a:cubicBezTo>
                    <a:pt x="79" y="53"/>
                    <a:pt x="78" y="52"/>
                    <a:pt x="77" y="52"/>
                  </a:cubicBezTo>
                  <a:cubicBezTo>
                    <a:pt x="77" y="52"/>
                    <a:pt x="77" y="52"/>
                    <a:pt x="77" y="52"/>
                  </a:cubicBezTo>
                  <a:cubicBezTo>
                    <a:pt x="77" y="53"/>
                    <a:pt x="77" y="53"/>
                    <a:pt x="77" y="54"/>
                  </a:cubicBezTo>
                  <a:cubicBezTo>
                    <a:pt x="77" y="55"/>
                    <a:pt x="77" y="55"/>
                    <a:pt x="76" y="55"/>
                  </a:cubicBezTo>
                  <a:cubicBezTo>
                    <a:pt x="76" y="55"/>
                    <a:pt x="75" y="54"/>
                    <a:pt x="75" y="53"/>
                  </a:cubicBezTo>
                  <a:cubicBezTo>
                    <a:pt x="74" y="53"/>
                    <a:pt x="74" y="53"/>
                    <a:pt x="74" y="53"/>
                  </a:cubicBezTo>
                  <a:cubicBezTo>
                    <a:pt x="73" y="53"/>
                    <a:pt x="73" y="53"/>
                    <a:pt x="72" y="53"/>
                  </a:cubicBezTo>
                  <a:cubicBezTo>
                    <a:pt x="72" y="54"/>
                    <a:pt x="71" y="54"/>
                    <a:pt x="70" y="54"/>
                  </a:cubicBezTo>
                  <a:cubicBezTo>
                    <a:pt x="69" y="54"/>
                    <a:pt x="69" y="54"/>
                    <a:pt x="69" y="54"/>
                  </a:cubicBezTo>
                  <a:cubicBezTo>
                    <a:pt x="68" y="54"/>
                    <a:pt x="68" y="54"/>
                    <a:pt x="67" y="54"/>
                  </a:cubicBezTo>
                  <a:cubicBezTo>
                    <a:pt x="67" y="54"/>
                    <a:pt x="67" y="52"/>
                    <a:pt x="66" y="52"/>
                  </a:cubicBezTo>
                  <a:cubicBezTo>
                    <a:pt x="65" y="52"/>
                    <a:pt x="64" y="53"/>
                    <a:pt x="64" y="53"/>
                  </a:cubicBezTo>
                  <a:cubicBezTo>
                    <a:pt x="64" y="54"/>
                    <a:pt x="64" y="54"/>
                    <a:pt x="65" y="55"/>
                  </a:cubicBezTo>
                  <a:cubicBezTo>
                    <a:pt x="65" y="56"/>
                    <a:pt x="65" y="56"/>
                    <a:pt x="65" y="58"/>
                  </a:cubicBezTo>
                  <a:cubicBezTo>
                    <a:pt x="65" y="60"/>
                    <a:pt x="64" y="61"/>
                    <a:pt x="63" y="63"/>
                  </a:cubicBezTo>
                  <a:cubicBezTo>
                    <a:pt x="62" y="65"/>
                    <a:pt x="62" y="66"/>
                    <a:pt x="62" y="68"/>
                  </a:cubicBezTo>
                  <a:cubicBezTo>
                    <a:pt x="62" y="69"/>
                    <a:pt x="62" y="70"/>
                    <a:pt x="61" y="71"/>
                  </a:cubicBezTo>
                  <a:cubicBezTo>
                    <a:pt x="61" y="73"/>
                    <a:pt x="61" y="74"/>
                    <a:pt x="61" y="76"/>
                  </a:cubicBezTo>
                  <a:cubicBezTo>
                    <a:pt x="61" y="77"/>
                    <a:pt x="60" y="77"/>
                    <a:pt x="60" y="78"/>
                  </a:cubicBezTo>
                  <a:cubicBezTo>
                    <a:pt x="60" y="79"/>
                    <a:pt x="61" y="79"/>
                    <a:pt x="61" y="79"/>
                  </a:cubicBezTo>
                  <a:cubicBezTo>
                    <a:pt x="64" y="81"/>
                    <a:pt x="64" y="81"/>
                    <a:pt x="64" y="81"/>
                  </a:cubicBezTo>
                  <a:cubicBezTo>
                    <a:pt x="65" y="82"/>
                    <a:pt x="66" y="82"/>
                    <a:pt x="67" y="82"/>
                  </a:cubicBezTo>
                  <a:cubicBezTo>
                    <a:pt x="68" y="82"/>
                    <a:pt x="69" y="81"/>
                    <a:pt x="70" y="81"/>
                  </a:cubicBezTo>
                  <a:cubicBezTo>
                    <a:pt x="71" y="80"/>
                    <a:pt x="72" y="80"/>
                    <a:pt x="72" y="79"/>
                  </a:cubicBezTo>
                  <a:cubicBezTo>
                    <a:pt x="73" y="78"/>
                    <a:pt x="73" y="77"/>
                    <a:pt x="73" y="77"/>
                  </a:cubicBezTo>
                  <a:cubicBezTo>
                    <a:pt x="74" y="75"/>
                    <a:pt x="75" y="74"/>
                    <a:pt x="75" y="72"/>
                  </a:cubicBezTo>
                  <a:cubicBezTo>
                    <a:pt x="76" y="71"/>
                    <a:pt x="76" y="70"/>
                    <a:pt x="76" y="68"/>
                  </a:cubicBezTo>
                  <a:cubicBezTo>
                    <a:pt x="76" y="68"/>
                    <a:pt x="77" y="67"/>
                    <a:pt x="77" y="67"/>
                  </a:cubicBezTo>
                  <a:cubicBezTo>
                    <a:pt x="78" y="66"/>
                    <a:pt x="78" y="65"/>
                    <a:pt x="78" y="64"/>
                  </a:cubicBezTo>
                  <a:cubicBezTo>
                    <a:pt x="78" y="62"/>
                    <a:pt x="78" y="61"/>
                    <a:pt x="79" y="60"/>
                  </a:cubicBezTo>
                  <a:cubicBezTo>
                    <a:pt x="79" y="59"/>
                    <a:pt x="80" y="58"/>
                    <a:pt x="80" y="58"/>
                  </a:cubicBezTo>
                  <a:cubicBezTo>
                    <a:pt x="82" y="58"/>
                    <a:pt x="83" y="58"/>
                    <a:pt x="84" y="57"/>
                  </a:cubicBezTo>
                  <a:cubicBezTo>
                    <a:pt x="85" y="57"/>
                    <a:pt x="85" y="56"/>
                    <a:pt x="85" y="55"/>
                  </a:cubicBezTo>
                  <a:cubicBezTo>
                    <a:pt x="85" y="55"/>
                    <a:pt x="85" y="55"/>
                    <a:pt x="84" y="54"/>
                  </a:cubicBezTo>
                  <a:cubicBezTo>
                    <a:pt x="84" y="54"/>
                    <a:pt x="83" y="54"/>
                    <a:pt x="83" y="53"/>
                  </a:cubicBezTo>
                  <a:cubicBezTo>
                    <a:pt x="84" y="52"/>
                    <a:pt x="84" y="51"/>
                    <a:pt x="85" y="50"/>
                  </a:cubicBezTo>
                  <a:cubicBezTo>
                    <a:pt x="86" y="49"/>
                    <a:pt x="87" y="49"/>
                    <a:pt x="87" y="48"/>
                  </a:cubicBezTo>
                  <a:cubicBezTo>
                    <a:pt x="86" y="47"/>
                    <a:pt x="85" y="46"/>
                    <a:pt x="85" y="44"/>
                  </a:cubicBezTo>
                  <a:cubicBezTo>
                    <a:pt x="85" y="43"/>
                    <a:pt x="85" y="42"/>
                    <a:pt x="85" y="41"/>
                  </a:cubicBezTo>
                  <a:cubicBezTo>
                    <a:pt x="85" y="41"/>
                    <a:pt x="85" y="41"/>
                    <a:pt x="84" y="41"/>
                  </a:cubicBezTo>
                  <a:cubicBezTo>
                    <a:pt x="84" y="40"/>
                    <a:pt x="83" y="40"/>
                    <a:pt x="83" y="39"/>
                  </a:cubicBezTo>
                  <a:cubicBezTo>
                    <a:pt x="83" y="38"/>
                    <a:pt x="84" y="37"/>
                    <a:pt x="84" y="36"/>
                  </a:cubicBezTo>
                  <a:cubicBezTo>
                    <a:pt x="84" y="35"/>
                    <a:pt x="84" y="34"/>
                    <a:pt x="84" y="34"/>
                  </a:cubicBezTo>
                  <a:cubicBezTo>
                    <a:pt x="85" y="34"/>
                    <a:pt x="85" y="34"/>
                    <a:pt x="85" y="34"/>
                  </a:cubicBezTo>
                  <a:cubicBezTo>
                    <a:pt x="86" y="33"/>
                    <a:pt x="86" y="33"/>
                    <a:pt x="86" y="32"/>
                  </a:cubicBezTo>
                  <a:cubicBezTo>
                    <a:pt x="88" y="30"/>
                    <a:pt x="89" y="29"/>
                    <a:pt x="91" y="27"/>
                  </a:cubicBezTo>
                  <a:cubicBezTo>
                    <a:pt x="93" y="25"/>
                    <a:pt x="93" y="23"/>
                    <a:pt x="94" y="20"/>
                  </a:cubicBezTo>
                  <a:cubicBezTo>
                    <a:pt x="95" y="19"/>
                    <a:pt x="95" y="18"/>
                    <a:pt x="95" y="16"/>
                  </a:cubicBezTo>
                  <a:cubicBezTo>
                    <a:pt x="95" y="15"/>
                    <a:pt x="96" y="15"/>
                    <a:pt x="96" y="14"/>
                  </a:cubicBezTo>
                  <a:cubicBezTo>
                    <a:pt x="96" y="13"/>
                    <a:pt x="94" y="13"/>
                    <a:pt x="94" y="12"/>
                  </a:cubicBezTo>
                  <a:cubicBezTo>
                    <a:pt x="93" y="12"/>
                    <a:pt x="93" y="12"/>
                    <a:pt x="93" y="11"/>
                  </a:cubicBezTo>
                  <a:cubicBezTo>
                    <a:pt x="94" y="11"/>
                    <a:pt x="94" y="11"/>
                    <a:pt x="95" y="10"/>
                  </a:cubicBezTo>
                  <a:cubicBezTo>
                    <a:pt x="95" y="10"/>
                    <a:pt x="96" y="10"/>
                    <a:pt x="96" y="10"/>
                  </a:cubicBezTo>
                  <a:cubicBezTo>
                    <a:pt x="96" y="9"/>
                    <a:pt x="96" y="9"/>
                    <a:pt x="96" y="8"/>
                  </a:cubicBezTo>
                  <a:cubicBezTo>
                    <a:pt x="96" y="7"/>
                    <a:pt x="95" y="6"/>
                    <a:pt x="95" y="5"/>
                  </a:cubicBezTo>
                  <a:cubicBezTo>
                    <a:pt x="95" y="4"/>
                    <a:pt x="95" y="4"/>
                    <a:pt x="95" y="2"/>
                  </a:cubicBezTo>
                  <a:cubicBezTo>
                    <a:pt x="95" y="1"/>
                    <a:pt x="95" y="0"/>
                    <a:pt x="94" y="0"/>
                  </a:cubicBezTo>
                  <a:cubicBezTo>
                    <a:pt x="93" y="0"/>
                    <a:pt x="93" y="0"/>
                    <a:pt x="92" y="0"/>
                  </a:cubicBezTo>
                  <a:cubicBezTo>
                    <a:pt x="91" y="0"/>
                    <a:pt x="91" y="1"/>
                    <a:pt x="90" y="2"/>
                  </a:cubicBezTo>
                  <a:cubicBezTo>
                    <a:pt x="90" y="2"/>
                    <a:pt x="89" y="2"/>
                    <a:pt x="89" y="3"/>
                  </a:cubicBezTo>
                  <a:cubicBezTo>
                    <a:pt x="87" y="4"/>
                    <a:pt x="87" y="5"/>
                    <a:pt x="85" y="6"/>
                  </a:cubicBezTo>
                  <a:cubicBezTo>
                    <a:pt x="84" y="7"/>
                    <a:pt x="84" y="8"/>
                    <a:pt x="82" y="8"/>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6"/>
            <p:cNvSpPr>
              <a:spLocks noEditPoints="1"/>
            </p:cNvSpPr>
            <p:nvPr/>
          </p:nvSpPr>
          <p:spPr bwMode="auto">
            <a:xfrm>
              <a:off x="3281363" y="3368675"/>
              <a:ext cx="738188" cy="622300"/>
            </a:xfrm>
            <a:custGeom>
              <a:avLst/>
              <a:gdLst/>
              <a:ahLst/>
              <a:cxnLst>
                <a:cxn ang="0">
                  <a:pos x="261" y="282"/>
                </a:cxn>
                <a:cxn ang="0">
                  <a:pos x="250" y="281"/>
                </a:cxn>
                <a:cxn ang="0">
                  <a:pos x="256" y="279"/>
                </a:cxn>
                <a:cxn ang="0">
                  <a:pos x="235" y="295"/>
                </a:cxn>
                <a:cxn ang="0">
                  <a:pos x="244" y="286"/>
                </a:cxn>
                <a:cxn ang="0">
                  <a:pos x="224" y="294"/>
                </a:cxn>
                <a:cxn ang="0">
                  <a:pos x="221" y="298"/>
                </a:cxn>
                <a:cxn ang="0">
                  <a:pos x="207" y="294"/>
                </a:cxn>
                <a:cxn ang="0">
                  <a:pos x="212" y="297"/>
                </a:cxn>
                <a:cxn ang="0">
                  <a:pos x="184" y="305"/>
                </a:cxn>
                <a:cxn ang="0">
                  <a:pos x="190" y="308"/>
                </a:cxn>
                <a:cxn ang="0">
                  <a:pos x="180" y="298"/>
                </a:cxn>
                <a:cxn ang="0">
                  <a:pos x="171" y="287"/>
                </a:cxn>
                <a:cxn ang="0">
                  <a:pos x="182" y="283"/>
                </a:cxn>
                <a:cxn ang="0">
                  <a:pos x="160" y="336"/>
                </a:cxn>
                <a:cxn ang="0">
                  <a:pos x="176" y="331"/>
                </a:cxn>
                <a:cxn ang="0">
                  <a:pos x="153" y="328"/>
                </a:cxn>
                <a:cxn ang="0">
                  <a:pos x="251" y="40"/>
                </a:cxn>
                <a:cxn ang="0">
                  <a:pos x="249" y="29"/>
                </a:cxn>
                <a:cxn ang="0">
                  <a:pos x="236" y="41"/>
                </a:cxn>
                <a:cxn ang="0">
                  <a:pos x="262" y="15"/>
                </a:cxn>
                <a:cxn ang="0">
                  <a:pos x="281" y="15"/>
                </a:cxn>
                <a:cxn ang="0">
                  <a:pos x="395" y="157"/>
                </a:cxn>
                <a:cxn ang="0">
                  <a:pos x="384" y="179"/>
                </a:cxn>
                <a:cxn ang="0">
                  <a:pos x="382" y="209"/>
                </a:cxn>
                <a:cxn ang="0">
                  <a:pos x="389" y="224"/>
                </a:cxn>
                <a:cxn ang="0">
                  <a:pos x="363" y="242"/>
                </a:cxn>
                <a:cxn ang="0">
                  <a:pos x="350" y="242"/>
                </a:cxn>
                <a:cxn ang="0">
                  <a:pos x="331" y="258"/>
                </a:cxn>
                <a:cxn ang="0">
                  <a:pos x="305" y="258"/>
                </a:cxn>
                <a:cxn ang="0">
                  <a:pos x="283" y="267"/>
                </a:cxn>
                <a:cxn ang="0">
                  <a:pos x="261" y="275"/>
                </a:cxn>
                <a:cxn ang="0">
                  <a:pos x="236" y="276"/>
                </a:cxn>
                <a:cxn ang="0">
                  <a:pos x="204" y="293"/>
                </a:cxn>
                <a:cxn ang="0">
                  <a:pos x="185" y="283"/>
                </a:cxn>
                <a:cxn ang="0">
                  <a:pos x="163" y="284"/>
                </a:cxn>
                <a:cxn ang="0">
                  <a:pos x="152" y="294"/>
                </a:cxn>
                <a:cxn ang="0">
                  <a:pos x="142" y="327"/>
                </a:cxn>
                <a:cxn ang="0">
                  <a:pos x="106" y="317"/>
                </a:cxn>
                <a:cxn ang="0">
                  <a:pos x="71" y="321"/>
                </a:cxn>
                <a:cxn ang="0">
                  <a:pos x="33" y="325"/>
                </a:cxn>
                <a:cxn ang="0">
                  <a:pos x="4" y="324"/>
                </a:cxn>
                <a:cxn ang="0">
                  <a:pos x="4" y="286"/>
                </a:cxn>
                <a:cxn ang="0">
                  <a:pos x="12" y="271"/>
                </a:cxn>
                <a:cxn ang="0">
                  <a:pos x="28" y="270"/>
                </a:cxn>
                <a:cxn ang="0">
                  <a:pos x="40" y="266"/>
                </a:cxn>
                <a:cxn ang="0">
                  <a:pos x="67" y="253"/>
                </a:cxn>
                <a:cxn ang="0">
                  <a:pos x="92" y="232"/>
                </a:cxn>
                <a:cxn ang="0">
                  <a:pos x="121" y="213"/>
                </a:cxn>
                <a:cxn ang="0">
                  <a:pos x="159" y="181"/>
                </a:cxn>
                <a:cxn ang="0">
                  <a:pos x="195" y="146"/>
                </a:cxn>
                <a:cxn ang="0">
                  <a:pos x="208" y="125"/>
                </a:cxn>
                <a:cxn ang="0">
                  <a:pos x="239" y="113"/>
                </a:cxn>
                <a:cxn ang="0">
                  <a:pos x="274" y="123"/>
                </a:cxn>
                <a:cxn ang="0">
                  <a:pos x="301" y="112"/>
                </a:cxn>
                <a:cxn ang="0">
                  <a:pos x="364" y="112"/>
                </a:cxn>
                <a:cxn ang="0">
                  <a:pos x="394" y="101"/>
                </a:cxn>
                <a:cxn ang="0">
                  <a:pos x="406" y="126"/>
                </a:cxn>
                <a:cxn ang="0">
                  <a:pos x="406" y="151"/>
                </a:cxn>
              </a:cxnLst>
              <a:rect l="0" t="0" r="r" b="b"/>
              <a:pathLst>
                <a:path w="409" h="344">
                  <a:moveTo>
                    <a:pt x="260" y="276"/>
                  </a:moveTo>
                  <a:cubicBezTo>
                    <a:pt x="259" y="276"/>
                    <a:pt x="259" y="276"/>
                    <a:pt x="259" y="276"/>
                  </a:cubicBezTo>
                  <a:cubicBezTo>
                    <a:pt x="257" y="276"/>
                    <a:pt x="257" y="276"/>
                    <a:pt x="257" y="276"/>
                  </a:cubicBezTo>
                  <a:cubicBezTo>
                    <a:pt x="257" y="276"/>
                    <a:pt x="257" y="276"/>
                    <a:pt x="257" y="277"/>
                  </a:cubicBezTo>
                  <a:cubicBezTo>
                    <a:pt x="257" y="278"/>
                    <a:pt x="257" y="278"/>
                    <a:pt x="258" y="279"/>
                  </a:cubicBezTo>
                  <a:cubicBezTo>
                    <a:pt x="258" y="280"/>
                    <a:pt x="258" y="281"/>
                    <a:pt x="259" y="281"/>
                  </a:cubicBezTo>
                  <a:cubicBezTo>
                    <a:pt x="259" y="282"/>
                    <a:pt x="260" y="282"/>
                    <a:pt x="261" y="282"/>
                  </a:cubicBezTo>
                  <a:cubicBezTo>
                    <a:pt x="262" y="284"/>
                    <a:pt x="261" y="283"/>
                    <a:pt x="262" y="281"/>
                  </a:cubicBezTo>
                  <a:cubicBezTo>
                    <a:pt x="262" y="280"/>
                    <a:pt x="263" y="280"/>
                    <a:pt x="263" y="280"/>
                  </a:cubicBezTo>
                  <a:cubicBezTo>
                    <a:pt x="263" y="279"/>
                    <a:pt x="262" y="279"/>
                    <a:pt x="262" y="279"/>
                  </a:cubicBezTo>
                  <a:cubicBezTo>
                    <a:pt x="262" y="278"/>
                    <a:pt x="262" y="278"/>
                    <a:pt x="262" y="278"/>
                  </a:cubicBezTo>
                  <a:cubicBezTo>
                    <a:pt x="261" y="277"/>
                    <a:pt x="261" y="277"/>
                    <a:pt x="260" y="276"/>
                  </a:cubicBezTo>
                  <a:close/>
                  <a:moveTo>
                    <a:pt x="256" y="279"/>
                  </a:moveTo>
                  <a:cubicBezTo>
                    <a:pt x="254" y="281"/>
                    <a:pt x="252" y="281"/>
                    <a:pt x="250" y="281"/>
                  </a:cubicBezTo>
                  <a:cubicBezTo>
                    <a:pt x="250" y="282"/>
                    <a:pt x="249" y="282"/>
                    <a:pt x="249" y="283"/>
                  </a:cubicBezTo>
                  <a:cubicBezTo>
                    <a:pt x="249" y="285"/>
                    <a:pt x="249" y="286"/>
                    <a:pt x="249" y="287"/>
                  </a:cubicBezTo>
                  <a:cubicBezTo>
                    <a:pt x="250" y="287"/>
                    <a:pt x="250" y="287"/>
                    <a:pt x="250" y="287"/>
                  </a:cubicBezTo>
                  <a:cubicBezTo>
                    <a:pt x="250" y="287"/>
                    <a:pt x="251" y="286"/>
                    <a:pt x="252" y="286"/>
                  </a:cubicBezTo>
                  <a:cubicBezTo>
                    <a:pt x="253" y="286"/>
                    <a:pt x="253" y="285"/>
                    <a:pt x="253" y="285"/>
                  </a:cubicBezTo>
                  <a:cubicBezTo>
                    <a:pt x="254" y="284"/>
                    <a:pt x="256" y="284"/>
                    <a:pt x="256" y="282"/>
                  </a:cubicBezTo>
                  <a:cubicBezTo>
                    <a:pt x="256" y="281"/>
                    <a:pt x="256" y="280"/>
                    <a:pt x="256" y="279"/>
                  </a:cubicBezTo>
                  <a:close/>
                  <a:moveTo>
                    <a:pt x="243" y="283"/>
                  </a:moveTo>
                  <a:cubicBezTo>
                    <a:pt x="243" y="283"/>
                    <a:pt x="243" y="282"/>
                    <a:pt x="242" y="282"/>
                  </a:cubicBezTo>
                  <a:cubicBezTo>
                    <a:pt x="241" y="282"/>
                    <a:pt x="239" y="283"/>
                    <a:pt x="239" y="284"/>
                  </a:cubicBezTo>
                  <a:cubicBezTo>
                    <a:pt x="239" y="285"/>
                    <a:pt x="240" y="286"/>
                    <a:pt x="240" y="287"/>
                  </a:cubicBezTo>
                  <a:cubicBezTo>
                    <a:pt x="240" y="288"/>
                    <a:pt x="240" y="288"/>
                    <a:pt x="240" y="289"/>
                  </a:cubicBezTo>
                  <a:cubicBezTo>
                    <a:pt x="239" y="290"/>
                    <a:pt x="239" y="291"/>
                    <a:pt x="238" y="291"/>
                  </a:cubicBezTo>
                  <a:cubicBezTo>
                    <a:pt x="237" y="292"/>
                    <a:pt x="235" y="293"/>
                    <a:pt x="235" y="295"/>
                  </a:cubicBezTo>
                  <a:cubicBezTo>
                    <a:pt x="235" y="296"/>
                    <a:pt x="236" y="296"/>
                    <a:pt x="236" y="296"/>
                  </a:cubicBezTo>
                  <a:cubicBezTo>
                    <a:pt x="236" y="296"/>
                    <a:pt x="237" y="296"/>
                    <a:pt x="237" y="295"/>
                  </a:cubicBezTo>
                  <a:cubicBezTo>
                    <a:pt x="238" y="295"/>
                    <a:pt x="239" y="295"/>
                    <a:pt x="240" y="294"/>
                  </a:cubicBezTo>
                  <a:cubicBezTo>
                    <a:pt x="242" y="294"/>
                    <a:pt x="243" y="294"/>
                    <a:pt x="245" y="294"/>
                  </a:cubicBezTo>
                  <a:cubicBezTo>
                    <a:pt x="245" y="290"/>
                    <a:pt x="245" y="290"/>
                    <a:pt x="245" y="290"/>
                  </a:cubicBezTo>
                  <a:cubicBezTo>
                    <a:pt x="245" y="289"/>
                    <a:pt x="246" y="289"/>
                    <a:pt x="246" y="288"/>
                  </a:cubicBezTo>
                  <a:cubicBezTo>
                    <a:pt x="246" y="287"/>
                    <a:pt x="245" y="287"/>
                    <a:pt x="244" y="286"/>
                  </a:cubicBezTo>
                  <a:cubicBezTo>
                    <a:pt x="244" y="285"/>
                    <a:pt x="243" y="284"/>
                    <a:pt x="243" y="283"/>
                  </a:cubicBezTo>
                  <a:close/>
                  <a:moveTo>
                    <a:pt x="233" y="285"/>
                  </a:moveTo>
                  <a:cubicBezTo>
                    <a:pt x="231" y="287"/>
                    <a:pt x="230" y="288"/>
                    <a:pt x="228" y="288"/>
                  </a:cubicBezTo>
                  <a:cubicBezTo>
                    <a:pt x="227" y="289"/>
                    <a:pt x="225" y="289"/>
                    <a:pt x="224" y="290"/>
                  </a:cubicBezTo>
                  <a:cubicBezTo>
                    <a:pt x="224" y="290"/>
                    <a:pt x="224" y="291"/>
                    <a:pt x="224" y="292"/>
                  </a:cubicBezTo>
                  <a:cubicBezTo>
                    <a:pt x="224" y="292"/>
                    <a:pt x="224" y="292"/>
                    <a:pt x="224" y="293"/>
                  </a:cubicBezTo>
                  <a:cubicBezTo>
                    <a:pt x="224" y="294"/>
                    <a:pt x="224" y="294"/>
                    <a:pt x="224" y="294"/>
                  </a:cubicBezTo>
                  <a:cubicBezTo>
                    <a:pt x="226" y="294"/>
                    <a:pt x="226" y="294"/>
                    <a:pt x="226" y="294"/>
                  </a:cubicBezTo>
                  <a:cubicBezTo>
                    <a:pt x="227" y="294"/>
                    <a:pt x="228" y="294"/>
                    <a:pt x="229" y="293"/>
                  </a:cubicBezTo>
                  <a:cubicBezTo>
                    <a:pt x="230" y="293"/>
                    <a:pt x="230" y="292"/>
                    <a:pt x="231" y="291"/>
                  </a:cubicBezTo>
                  <a:cubicBezTo>
                    <a:pt x="231" y="291"/>
                    <a:pt x="231" y="290"/>
                    <a:pt x="232" y="290"/>
                  </a:cubicBezTo>
                  <a:cubicBezTo>
                    <a:pt x="232" y="288"/>
                    <a:pt x="233" y="287"/>
                    <a:pt x="233" y="285"/>
                  </a:cubicBezTo>
                  <a:close/>
                  <a:moveTo>
                    <a:pt x="223" y="297"/>
                  </a:moveTo>
                  <a:cubicBezTo>
                    <a:pt x="222" y="297"/>
                    <a:pt x="222" y="297"/>
                    <a:pt x="221" y="298"/>
                  </a:cubicBezTo>
                  <a:cubicBezTo>
                    <a:pt x="220" y="298"/>
                    <a:pt x="220" y="298"/>
                    <a:pt x="219" y="298"/>
                  </a:cubicBezTo>
                  <a:cubicBezTo>
                    <a:pt x="219" y="298"/>
                    <a:pt x="219" y="299"/>
                    <a:pt x="219" y="299"/>
                  </a:cubicBezTo>
                  <a:cubicBezTo>
                    <a:pt x="219" y="300"/>
                    <a:pt x="219" y="301"/>
                    <a:pt x="219" y="302"/>
                  </a:cubicBezTo>
                  <a:cubicBezTo>
                    <a:pt x="221" y="301"/>
                    <a:pt x="222" y="300"/>
                    <a:pt x="224" y="300"/>
                  </a:cubicBezTo>
                  <a:cubicBezTo>
                    <a:pt x="224" y="299"/>
                    <a:pt x="224" y="299"/>
                    <a:pt x="224" y="299"/>
                  </a:cubicBezTo>
                  <a:cubicBezTo>
                    <a:pt x="224" y="298"/>
                    <a:pt x="223" y="297"/>
                    <a:pt x="223" y="297"/>
                  </a:cubicBezTo>
                  <a:close/>
                  <a:moveTo>
                    <a:pt x="207" y="294"/>
                  </a:moveTo>
                  <a:cubicBezTo>
                    <a:pt x="207" y="294"/>
                    <a:pt x="207" y="294"/>
                    <a:pt x="206" y="294"/>
                  </a:cubicBezTo>
                  <a:cubicBezTo>
                    <a:pt x="206" y="295"/>
                    <a:pt x="206" y="296"/>
                    <a:pt x="206" y="297"/>
                  </a:cubicBezTo>
                  <a:cubicBezTo>
                    <a:pt x="206" y="298"/>
                    <a:pt x="206" y="298"/>
                    <a:pt x="207" y="298"/>
                  </a:cubicBezTo>
                  <a:cubicBezTo>
                    <a:pt x="207" y="298"/>
                    <a:pt x="208" y="298"/>
                    <a:pt x="209" y="299"/>
                  </a:cubicBezTo>
                  <a:cubicBezTo>
                    <a:pt x="210" y="299"/>
                    <a:pt x="210" y="300"/>
                    <a:pt x="211" y="300"/>
                  </a:cubicBezTo>
                  <a:cubicBezTo>
                    <a:pt x="212" y="300"/>
                    <a:pt x="213" y="299"/>
                    <a:pt x="213" y="298"/>
                  </a:cubicBezTo>
                  <a:cubicBezTo>
                    <a:pt x="213" y="297"/>
                    <a:pt x="212" y="297"/>
                    <a:pt x="212" y="297"/>
                  </a:cubicBezTo>
                  <a:cubicBezTo>
                    <a:pt x="211" y="296"/>
                    <a:pt x="211" y="296"/>
                    <a:pt x="210" y="296"/>
                  </a:cubicBezTo>
                  <a:cubicBezTo>
                    <a:pt x="209" y="295"/>
                    <a:pt x="209" y="295"/>
                    <a:pt x="208" y="295"/>
                  </a:cubicBezTo>
                  <a:cubicBezTo>
                    <a:pt x="207" y="295"/>
                    <a:pt x="207" y="294"/>
                    <a:pt x="207" y="294"/>
                  </a:cubicBezTo>
                  <a:close/>
                  <a:moveTo>
                    <a:pt x="187" y="297"/>
                  </a:moveTo>
                  <a:cubicBezTo>
                    <a:pt x="186" y="297"/>
                    <a:pt x="185" y="297"/>
                    <a:pt x="184" y="297"/>
                  </a:cubicBezTo>
                  <a:cubicBezTo>
                    <a:pt x="184" y="299"/>
                    <a:pt x="184" y="301"/>
                    <a:pt x="184" y="303"/>
                  </a:cubicBezTo>
                  <a:cubicBezTo>
                    <a:pt x="184" y="304"/>
                    <a:pt x="184" y="304"/>
                    <a:pt x="184" y="305"/>
                  </a:cubicBezTo>
                  <a:cubicBezTo>
                    <a:pt x="183" y="305"/>
                    <a:pt x="183" y="304"/>
                    <a:pt x="182" y="305"/>
                  </a:cubicBezTo>
                  <a:cubicBezTo>
                    <a:pt x="181" y="306"/>
                    <a:pt x="181" y="307"/>
                    <a:pt x="181" y="308"/>
                  </a:cubicBezTo>
                  <a:cubicBezTo>
                    <a:pt x="181" y="309"/>
                    <a:pt x="181" y="309"/>
                    <a:pt x="181" y="310"/>
                  </a:cubicBezTo>
                  <a:cubicBezTo>
                    <a:pt x="182" y="310"/>
                    <a:pt x="183" y="309"/>
                    <a:pt x="183" y="309"/>
                  </a:cubicBezTo>
                  <a:cubicBezTo>
                    <a:pt x="185" y="309"/>
                    <a:pt x="187" y="310"/>
                    <a:pt x="189" y="311"/>
                  </a:cubicBezTo>
                  <a:cubicBezTo>
                    <a:pt x="190" y="310"/>
                    <a:pt x="190" y="310"/>
                    <a:pt x="190" y="310"/>
                  </a:cubicBezTo>
                  <a:cubicBezTo>
                    <a:pt x="190" y="310"/>
                    <a:pt x="190" y="309"/>
                    <a:pt x="190" y="308"/>
                  </a:cubicBezTo>
                  <a:cubicBezTo>
                    <a:pt x="190" y="306"/>
                    <a:pt x="187" y="306"/>
                    <a:pt x="187" y="304"/>
                  </a:cubicBezTo>
                  <a:cubicBezTo>
                    <a:pt x="187" y="303"/>
                    <a:pt x="188" y="302"/>
                    <a:pt x="188" y="301"/>
                  </a:cubicBezTo>
                  <a:cubicBezTo>
                    <a:pt x="188" y="299"/>
                    <a:pt x="187" y="298"/>
                    <a:pt x="187" y="297"/>
                  </a:cubicBezTo>
                  <a:close/>
                  <a:moveTo>
                    <a:pt x="182" y="283"/>
                  </a:moveTo>
                  <a:cubicBezTo>
                    <a:pt x="182" y="284"/>
                    <a:pt x="183" y="286"/>
                    <a:pt x="183" y="287"/>
                  </a:cubicBezTo>
                  <a:cubicBezTo>
                    <a:pt x="183" y="290"/>
                    <a:pt x="183" y="291"/>
                    <a:pt x="182" y="294"/>
                  </a:cubicBezTo>
                  <a:cubicBezTo>
                    <a:pt x="181" y="296"/>
                    <a:pt x="180" y="296"/>
                    <a:pt x="180" y="298"/>
                  </a:cubicBezTo>
                  <a:cubicBezTo>
                    <a:pt x="180" y="300"/>
                    <a:pt x="181" y="301"/>
                    <a:pt x="181" y="303"/>
                  </a:cubicBezTo>
                  <a:cubicBezTo>
                    <a:pt x="180" y="303"/>
                    <a:pt x="180" y="303"/>
                    <a:pt x="180" y="303"/>
                  </a:cubicBezTo>
                  <a:cubicBezTo>
                    <a:pt x="179" y="303"/>
                    <a:pt x="179" y="303"/>
                    <a:pt x="178" y="302"/>
                  </a:cubicBezTo>
                  <a:cubicBezTo>
                    <a:pt x="178" y="300"/>
                    <a:pt x="178" y="300"/>
                    <a:pt x="178" y="300"/>
                  </a:cubicBezTo>
                  <a:cubicBezTo>
                    <a:pt x="178" y="298"/>
                    <a:pt x="178" y="297"/>
                    <a:pt x="178" y="295"/>
                  </a:cubicBezTo>
                  <a:cubicBezTo>
                    <a:pt x="176" y="295"/>
                    <a:pt x="175" y="295"/>
                    <a:pt x="173" y="294"/>
                  </a:cubicBezTo>
                  <a:cubicBezTo>
                    <a:pt x="171" y="292"/>
                    <a:pt x="172" y="290"/>
                    <a:pt x="171" y="287"/>
                  </a:cubicBezTo>
                  <a:cubicBezTo>
                    <a:pt x="172" y="288"/>
                    <a:pt x="172" y="288"/>
                    <a:pt x="172" y="288"/>
                  </a:cubicBezTo>
                  <a:cubicBezTo>
                    <a:pt x="173" y="289"/>
                    <a:pt x="175" y="289"/>
                    <a:pt x="176" y="290"/>
                  </a:cubicBezTo>
                  <a:cubicBezTo>
                    <a:pt x="176" y="290"/>
                    <a:pt x="176" y="290"/>
                    <a:pt x="176" y="291"/>
                  </a:cubicBezTo>
                  <a:cubicBezTo>
                    <a:pt x="178" y="292"/>
                    <a:pt x="179" y="292"/>
                    <a:pt x="180" y="293"/>
                  </a:cubicBezTo>
                  <a:cubicBezTo>
                    <a:pt x="180" y="291"/>
                    <a:pt x="180" y="290"/>
                    <a:pt x="179" y="288"/>
                  </a:cubicBezTo>
                  <a:cubicBezTo>
                    <a:pt x="179" y="286"/>
                    <a:pt x="178" y="285"/>
                    <a:pt x="177" y="283"/>
                  </a:cubicBezTo>
                  <a:cubicBezTo>
                    <a:pt x="179" y="284"/>
                    <a:pt x="180" y="283"/>
                    <a:pt x="182" y="283"/>
                  </a:cubicBezTo>
                  <a:close/>
                  <a:moveTo>
                    <a:pt x="153" y="328"/>
                  </a:moveTo>
                  <a:cubicBezTo>
                    <a:pt x="152" y="328"/>
                    <a:pt x="152" y="329"/>
                    <a:pt x="151" y="329"/>
                  </a:cubicBezTo>
                  <a:cubicBezTo>
                    <a:pt x="150" y="329"/>
                    <a:pt x="149" y="329"/>
                    <a:pt x="148" y="329"/>
                  </a:cubicBezTo>
                  <a:cubicBezTo>
                    <a:pt x="148" y="330"/>
                    <a:pt x="148" y="331"/>
                    <a:pt x="148" y="331"/>
                  </a:cubicBezTo>
                  <a:cubicBezTo>
                    <a:pt x="148" y="334"/>
                    <a:pt x="149" y="336"/>
                    <a:pt x="150" y="338"/>
                  </a:cubicBezTo>
                  <a:cubicBezTo>
                    <a:pt x="151" y="339"/>
                    <a:pt x="151" y="341"/>
                    <a:pt x="152" y="341"/>
                  </a:cubicBezTo>
                  <a:cubicBezTo>
                    <a:pt x="156" y="341"/>
                    <a:pt x="157" y="336"/>
                    <a:pt x="160" y="336"/>
                  </a:cubicBezTo>
                  <a:cubicBezTo>
                    <a:pt x="163" y="336"/>
                    <a:pt x="163" y="339"/>
                    <a:pt x="165" y="340"/>
                  </a:cubicBezTo>
                  <a:cubicBezTo>
                    <a:pt x="166" y="340"/>
                    <a:pt x="166" y="340"/>
                    <a:pt x="166" y="340"/>
                  </a:cubicBezTo>
                  <a:cubicBezTo>
                    <a:pt x="166" y="339"/>
                    <a:pt x="166" y="338"/>
                    <a:pt x="166" y="337"/>
                  </a:cubicBezTo>
                  <a:cubicBezTo>
                    <a:pt x="166" y="336"/>
                    <a:pt x="167" y="336"/>
                    <a:pt x="168" y="336"/>
                  </a:cubicBezTo>
                  <a:cubicBezTo>
                    <a:pt x="169" y="335"/>
                    <a:pt x="169" y="335"/>
                    <a:pt x="169" y="334"/>
                  </a:cubicBezTo>
                  <a:cubicBezTo>
                    <a:pt x="170" y="334"/>
                    <a:pt x="170" y="334"/>
                    <a:pt x="171" y="334"/>
                  </a:cubicBezTo>
                  <a:cubicBezTo>
                    <a:pt x="173" y="333"/>
                    <a:pt x="174" y="332"/>
                    <a:pt x="176" y="331"/>
                  </a:cubicBezTo>
                  <a:cubicBezTo>
                    <a:pt x="175" y="331"/>
                    <a:pt x="175" y="330"/>
                    <a:pt x="174" y="330"/>
                  </a:cubicBezTo>
                  <a:cubicBezTo>
                    <a:pt x="172" y="330"/>
                    <a:pt x="170" y="331"/>
                    <a:pt x="168" y="333"/>
                  </a:cubicBezTo>
                  <a:cubicBezTo>
                    <a:pt x="167" y="333"/>
                    <a:pt x="167" y="335"/>
                    <a:pt x="165" y="335"/>
                  </a:cubicBezTo>
                  <a:cubicBezTo>
                    <a:pt x="165" y="335"/>
                    <a:pt x="165" y="334"/>
                    <a:pt x="164" y="334"/>
                  </a:cubicBezTo>
                  <a:cubicBezTo>
                    <a:pt x="163" y="333"/>
                    <a:pt x="162" y="333"/>
                    <a:pt x="161" y="333"/>
                  </a:cubicBezTo>
                  <a:cubicBezTo>
                    <a:pt x="160" y="333"/>
                    <a:pt x="160" y="332"/>
                    <a:pt x="160" y="331"/>
                  </a:cubicBezTo>
                  <a:cubicBezTo>
                    <a:pt x="158" y="329"/>
                    <a:pt x="156" y="328"/>
                    <a:pt x="153" y="328"/>
                  </a:cubicBezTo>
                  <a:close/>
                  <a:moveTo>
                    <a:pt x="253" y="33"/>
                  </a:moveTo>
                  <a:cubicBezTo>
                    <a:pt x="253" y="32"/>
                    <a:pt x="252" y="32"/>
                    <a:pt x="252" y="32"/>
                  </a:cubicBezTo>
                  <a:cubicBezTo>
                    <a:pt x="249" y="32"/>
                    <a:pt x="249" y="35"/>
                    <a:pt x="249" y="38"/>
                  </a:cubicBezTo>
                  <a:cubicBezTo>
                    <a:pt x="249" y="38"/>
                    <a:pt x="248" y="38"/>
                    <a:pt x="248" y="39"/>
                  </a:cubicBezTo>
                  <a:cubicBezTo>
                    <a:pt x="247" y="40"/>
                    <a:pt x="247" y="41"/>
                    <a:pt x="247" y="42"/>
                  </a:cubicBezTo>
                  <a:cubicBezTo>
                    <a:pt x="248" y="42"/>
                    <a:pt x="248" y="42"/>
                    <a:pt x="248" y="42"/>
                  </a:cubicBezTo>
                  <a:cubicBezTo>
                    <a:pt x="250" y="42"/>
                    <a:pt x="250" y="41"/>
                    <a:pt x="251" y="40"/>
                  </a:cubicBezTo>
                  <a:cubicBezTo>
                    <a:pt x="251" y="39"/>
                    <a:pt x="252" y="38"/>
                    <a:pt x="253" y="38"/>
                  </a:cubicBezTo>
                  <a:cubicBezTo>
                    <a:pt x="254" y="38"/>
                    <a:pt x="254" y="38"/>
                    <a:pt x="255" y="38"/>
                  </a:cubicBezTo>
                  <a:cubicBezTo>
                    <a:pt x="255" y="36"/>
                    <a:pt x="254" y="35"/>
                    <a:pt x="253" y="33"/>
                  </a:cubicBezTo>
                  <a:close/>
                  <a:moveTo>
                    <a:pt x="240" y="33"/>
                  </a:moveTo>
                  <a:cubicBezTo>
                    <a:pt x="241" y="33"/>
                    <a:pt x="241" y="33"/>
                    <a:pt x="241" y="33"/>
                  </a:cubicBezTo>
                  <a:cubicBezTo>
                    <a:pt x="242" y="32"/>
                    <a:pt x="242" y="31"/>
                    <a:pt x="243" y="30"/>
                  </a:cubicBezTo>
                  <a:cubicBezTo>
                    <a:pt x="244" y="29"/>
                    <a:pt x="247" y="29"/>
                    <a:pt x="249" y="29"/>
                  </a:cubicBezTo>
                  <a:cubicBezTo>
                    <a:pt x="248" y="31"/>
                    <a:pt x="246" y="32"/>
                    <a:pt x="245" y="34"/>
                  </a:cubicBezTo>
                  <a:cubicBezTo>
                    <a:pt x="245" y="35"/>
                    <a:pt x="245" y="35"/>
                    <a:pt x="245" y="36"/>
                  </a:cubicBezTo>
                  <a:cubicBezTo>
                    <a:pt x="245" y="37"/>
                    <a:pt x="244" y="37"/>
                    <a:pt x="244" y="37"/>
                  </a:cubicBezTo>
                  <a:cubicBezTo>
                    <a:pt x="243" y="37"/>
                    <a:pt x="243" y="36"/>
                    <a:pt x="242" y="36"/>
                  </a:cubicBezTo>
                  <a:cubicBezTo>
                    <a:pt x="241" y="36"/>
                    <a:pt x="239" y="37"/>
                    <a:pt x="238" y="39"/>
                  </a:cubicBezTo>
                  <a:cubicBezTo>
                    <a:pt x="238" y="39"/>
                    <a:pt x="238" y="40"/>
                    <a:pt x="238" y="40"/>
                  </a:cubicBezTo>
                  <a:cubicBezTo>
                    <a:pt x="237" y="41"/>
                    <a:pt x="237" y="40"/>
                    <a:pt x="236" y="41"/>
                  </a:cubicBezTo>
                  <a:cubicBezTo>
                    <a:pt x="237" y="38"/>
                    <a:pt x="236" y="35"/>
                    <a:pt x="238" y="33"/>
                  </a:cubicBezTo>
                  <a:cubicBezTo>
                    <a:pt x="240" y="33"/>
                    <a:pt x="240" y="33"/>
                    <a:pt x="240" y="33"/>
                  </a:cubicBezTo>
                  <a:close/>
                  <a:moveTo>
                    <a:pt x="271" y="0"/>
                  </a:moveTo>
                  <a:cubicBezTo>
                    <a:pt x="270" y="1"/>
                    <a:pt x="268" y="1"/>
                    <a:pt x="266" y="2"/>
                  </a:cubicBezTo>
                  <a:cubicBezTo>
                    <a:pt x="264" y="3"/>
                    <a:pt x="264" y="5"/>
                    <a:pt x="263" y="7"/>
                  </a:cubicBezTo>
                  <a:cubicBezTo>
                    <a:pt x="262" y="9"/>
                    <a:pt x="261" y="10"/>
                    <a:pt x="261" y="12"/>
                  </a:cubicBezTo>
                  <a:cubicBezTo>
                    <a:pt x="261" y="14"/>
                    <a:pt x="261" y="14"/>
                    <a:pt x="262" y="15"/>
                  </a:cubicBezTo>
                  <a:cubicBezTo>
                    <a:pt x="263" y="17"/>
                    <a:pt x="263" y="18"/>
                    <a:pt x="265" y="20"/>
                  </a:cubicBezTo>
                  <a:cubicBezTo>
                    <a:pt x="267" y="22"/>
                    <a:pt x="268" y="24"/>
                    <a:pt x="271" y="24"/>
                  </a:cubicBezTo>
                  <a:cubicBezTo>
                    <a:pt x="271" y="24"/>
                    <a:pt x="271" y="24"/>
                    <a:pt x="272" y="24"/>
                  </a:cubicBezTo>
                  <a:cubicBezTo>
                    <a:pt x="274" y="24"/>
                    <a:pt x="275" y="24"/>
                    <a:pt x="277" y="23"/>
                  </a:cubicBezTo>
                  <a:cubicBezTo>
                    <a:pt x="278" y="22"/>
                    <a:pt x="278" y="21"/>
                    <a:pt x="279" y="20"/>
                  </a:cubicBezTo>
                  <a:cubicBezTo>
                    <a:pt x="280" y="19"/>
                    <a:pt x="282" y="19"/>
                    <a:pt x="282" y="17"/>
                  </a:cubicBezTo>
                  <a:cubicBezTo>
                    <a:pt x="282" y="16"/>
                    <a:pt x="281" y="16"/>
                    <a:pt x="281" y="15"/>
                  </a:cubicBezTo>
                  <a:cubicBezTo>
                    <a:pt x="281" y="12"/>
                    <a:pt x="281" y="11"/>
                    <a:pt x="280" y="9"/>
                  </a:cubicBezTo>
                  <a:cubicBezTo>
                    <a:pt x="280" y="8"/>
                    <a:pt x="279" y="8"/>
                    <a:pt x="278" y="7"/>
                  </a:cubicBezTo>
                  <a:cubicBezTo>
                    <a:pt x="277" y="6"/>
                    <a:pt x="276" y="6"/>
                    <a:pt x="276" y="5"/>
                  </a:cubicBezTo>
                  <a:cubicBezTo>
                    <a:pt x="274" y="3"/>
                    <a:pt x="273" y="1"/>
                    <a:pt x="271" y="0"/>
                  </a:cubicBezTo>
                  <a:close/>
                  <a:moveTo>
                    <a:pt x="399" y="153"/>
                  </a:moveTo>
                  <a:cubicBezTo>
                    <a:pt x="398" y="154"/>
                    <a:pt x="398" y="154"/>
                    <a:pt x="397" y="155"/>
                  </a:cubicBezTo>
                  <a:cubicBezTo>
                    <a:pt x="396" y="156"/>
                    <a:pt x="395" y="156"/>
                    <a:pt x="395" y="157"/>
                  </a:cubicBezTo>
                  <a:cubicBezTo>
                    <a:pt x="395" y="158"/>
                    <a:pt x="395" y="159"/>
                    <a:pt x="396" y="159"/>
                  </a:cubicBezTo>
                  <a:cubicBezTo>
                    <a:pt x="398" y="159"/>
                    <a:pt x="398" y="159"/>
                    <a:pt x="398" y="159"/>
                  </a:cubicBezTo>
                  <a:cubicBezTo>
                    <a:pt x="398" y="163"/>
                    <a:pt x="398" y="163"/>
                    <a:pt x="398" y="163"/>
                  </a:cubicBezTo>
                  <a:cubicBezTo>
                    <a:pt x="397" y="164"/>
                    <a:pt x="396" y="164"/>
                    <a:pt x="395" y="165"/>
                  </a:cubicBezTo>
                  <a:cubicBezTo>
                    <a:pt x="392" y="167"/>
                    <a:pt x="392" y="169"/>
                    <a:pt x="391" y="172"/>
                  </a:cubicBezTo>
                  <a:cubicBezTo>
                    <a:pt x="390" y="173"/>
                    <a:pt x="389" y="173"/>
                    <a:pt x="387" y="174"/>
                  </a:cubicBezTo>
                  <a:cubicBezTo>
                    <a:pt x="386" y="176"/>
                    <a:pt x="384" y="177"/>
                    <a:pt x="384" y="179"/>
                  </a:cubicBezTo>
                  <a:cubicBezTo>
                    <a:pt x="384" y="180"/>
                    <a:pt x="384" y="181"/>
                    <a:pt x="384" y="182"/>
                  </a:cubicBezTo>
                  <a:cubicBezTo>
                    <a:pt x="384" y="183"/>
                    <a:pt x="383" y="183"/>
                    <a:pt x="383" y="184"/>
                  </a:cubicBezTo>
                  <a:cubicBezTo>
                    <a:pt x="383" y="186"/>
                    <a:pt x="383" y="186"/>
                    <a:pt x="383" y="188"/>
                  </a:cubicBezTo>
                  <a:cubicBezTo>
                    <a:pt x="383" y="190"/>
                    <a:pt x="382" y="191"/>
                    <a:pt x="382" y="193"/>
                  </a:cubicBezTo>
                  <a:cubicBezTo>
                    <a:pt x="382" y="195"/>
                    <a:pt x="384" y="196"/>
                    <a:pt x="384" y="198"/>
                  </a:cubicBezTo>
                  <a:cubicBezTo>
                    <a:pt x="384" y="199"/>
                    <a:pt x="383" y="200"/>
                    <a:pt x="383" y="201"/>
                  </a:cubicBezTo>
                  <a:cubicBezTo>
                    <a:pt x="382" y="204"/>
                    <a:pt x="382" y="206"/>
                    <a:pt x="382" y="209"/>
                  </a:cubicBezTo>
                  <a:cubicBezTo>
                    <a:pt x="382" y="210"/>
                    <a:pt x="382" y="209"/>
                    <a:pt x="383" y="210"/>
                  </a:cubicBezTo>
                  <a:cubicBezTo>
                    <a:pt x="384" y="211"/>
                    <a:pt x="385" y="211"/>
                    <a:pt x="386" y="212"/>
                  </a:cubicBezTo>
                  <a:cubicBezTo>
                    <a:pt x="387" y="213"/>
                    <a:pt x="387" y="214"/>
                    <a:pt x="388" y="215"/>
                  </a:cubicBezTo>
                  <a:cubicBezTo>
                    <a:pt x="388" y="216"/>
                    <a:pt x="389" y="216"/>
                    <a:pt x="389" y="217"/>
                  </a:cubicBezTo>
                  <a:cubicBezTo>
                    <a:pt x="389" y="218"/>
                    <a:pt x="388" y="219"/>
                    <a:pt x="388" y="220"/>
                  </a:cubicBezTo>
                  <a:cubicBezTo>
                    <a:pt x="388" y="222"/>
                    <a:pt x="389" y="223"/>
                    <a:pt x="389" y="224"/>
                  </a:cubicBezTo>
                  <a:cubicBezTo>
                    <a:pt x="389" y="224"/>
                    <a:pt x="389" y="224"/>
                    <a:pt x="389" y="224"/>
                  </a:cubicBezTo>
                  <a:cubicBezTo>
                    <a:pt x="389" y="225"/>
                    <a:pt x="388" y="225"/>
                    <a:pt x="388" y="225"/>
                  </a:cubicBezTo>
                  <a:cubicBezTo>
                    <a:pt x="387" y="225"/>
                    <a:pt x="387" y="224"/>
                    <a:pt x="387" y="224"/>
                  </a:cubicBezTo>
                  <a:cubicBezTo>
                    <a:pt x="384" y="224"/>
                    <a:pt x="383" y="226"/>
                    <a:pt x="380" y="226"/>
                  </a:cubicBezTo>
                  <a:cubicBezTo>
                    <a:pt x="378" y="226"/>
                    <a:pt x="379" y="224"/>
                    <a:pt x="379" y="228"/>
                  </a:cubicBezTo>
                  <a:cubicBezTo>
                    <a:pt x="379" y="230"/>
                    <a:pt x="376" y="231"/>
                    <a:pt x="375" y="232"/>
                  </a:cubicBezTo>
                  <a:cubicBezTo>
                    <a:pt x="372" y="234"/>
                    <a:pt x="372" y="236"/>
                    <a:pt x="371" y="238"/>
                  </a:cubicBezTo>
                  <a:cubicBezTo>
                    <a:pt x="368" y="240"/>
                    <a:pt x="366" y="241"/>
                    <a:pt x="363" y="242"/>
                  </a:cubicBezTo>
                  <a:cubicBezTo>
                    <a:pt x="362" y="242"/>
                    <a:pt x="361" y="242"/>
                    <a:pt x="361" y="242"/>
                  </a:cubicBezTo>
                  <a:cubicBezTo>
                    <a:pt x="359" y="242"/>
                    <a:pt x="358" y="242"/>
                    <a:pt x="356" y="241"/>
                  </a:cubicBezTo>
                  <a:cubicBezTo>
                    <a:pt x="355" y="241"/>
                    <a:pt x="354" y="239"/>
                    <a:pt x="353" y="239"/>
                  </a:cubicBezTo>
                  <a:cubicBezTo>
                    <a:pt x="348" y="239"/>
                    <a:pt x="343" y="241"/>
                    <a:pt x="343" y="246"/>
                  </a:cubicBezTo>
                  <a:cubicBezTo>
                    <a:pt x="343" y="247"/>
                    <a:pt x="343" y="248"/>
                    <a:pt x="344" y="248"/>
                  </a:cubicBezTo>
                  <a:cubicBezTo>
                    <a:pt x="346" y="247"/>
                    <a:pt x="348" y="247"/>
                    <a:pt x="349" y="245"/>
                  </a:cubicBezTo>
                  <a:cubicBezTo>
                    <a:pt x="349" y="244"/>
                    <a:pt x="350" y="243"/>
                    <a:pt x="350" y="242"/>
                  </a:cubicBezTo>
                  <a:cubicBezTo>
                    <a:pt x="352" y="243"/>
                    <a:pt x="354" y="244"/>
                    <a:pt x="354" y="246"/>
                  </a:cubicBezTo>
                  <a:cubicBezTo>
                    <a:pt x="354" y="248"/>
                    <a:pt x="353" y="249"/>
                    <a:pt x="352" y="250"/>
                  </a:cubicBezTo>
                  <a:cubicBezTo>
                    <a:pt x="350" y="251"/>
                    <a:pt x="349" y="252"/>
                    <a:pt x="348" y="253"/>
                  </a:cubicBezTo>
                  <a:cubicBezTo>
                    <a:pt x="347" y="255"/>
                    <a:pt x="347" y="258"/>
                    <a:pt x="346" y="259"/>
                  </a:cubicBezTo>
                  <a:cubicBezTo>
                    <a:pt x="345" y="260"/>
                    <a:pt x="344" y="260"/>
                    <a:pt x="343" y="260"/>
                  </a:cubicBezTo>
                  <a:cubicBezTo>
                    <a:pt x="341" y="260"/>
                    <a:pt x="340" y="259"/>
                    <a:pt x="338" y="259"/>
                  </a:cubicBezTo>
                  <a:cubicBezTo>
                    <a:pt x="335" y="258"/>
                    <a:pt x="334" y="258"/>
                    <a:pt x="331" y="258"/>
                  </a:cubicBezTo>
                  <a:cubicBezTo>
                    <a:pt x="329" y="258"/>
                    <a:pt x="328" y="259"/>
                    <a:pt x="327" y="259"/>
                  </a:cubicBezTo>
                  <a:cubicBezTo>
                    <a:pt x="326" y="259"/>
                    <a:pt x="326" y="257"/>
                    <a:pt x="325" y="256"/>
                  </a:cubicBezTo>
                  <a:cubicBezTo>
                    <a:pt x="325" y="255"/>
                    <a:pt x="324" y="255"/>
                    <a:pt x="324" y="254"/>
                  </a:cubicBezTo>
                  <a:cubicBezTo>
                    <a:pt x="322" y="251"/>
                    <a:pt x="320" y="250"/>
                    <a:pt x="317" y="250"/>
                  </a:cubicBezTo>
                  <a:cubicBezTo>
                    <a:pt x="314" y="250"/>
                    <a:pt x="313" y="252"/>
                    <a:pt x="311" y="254"/>
                  </a:cubicBezTo>
                  <a:cubicBezTo>
                    <a:pt x="310" y="255"/>
                    <a:pt x="308" y="255"/>
                    <a:pt x="307" y="256"/>
                  </a:cubicBezTo>
                  <a:cubicBezTo>
                    <a:pt x="307" y="257"/>
                    <a:pt x="306" y="258"/>
                    <a:pt x="305" y="258"/>
                  </a:cubicBezTo>
                  <a:cubicBezTo>
                    <a:pt x="305" y="259"/>
                    <a:pt x="304" y="259"/>
                    <a:pt x="303" y="259"/>
                  </a:cubicBezTo>
                  <a:cubicBezTo>
                    <a:pt x="300" y="260"/>
                    <a:pt x="298" y="261"/>
                    <a:pt x="295" y="261"/>
                  </a:cubicBezTo>
                  <a:cubicBezTo>
                    <a:pt x="295" y="262"/>
                    <a:pt x="294" y="262"/>
                    <a:pt x="293" y="262"/>
                  </a:cubicBezTo>
                  <a:cubicBezTo>
                    <a:pt x="292" y="262"/>
                    <a:pt x="291" y="261"/>
                    <a:pt x="291" y="260"/>
                  </a:cubicBezTo>
                  <a:cubicBezTo>
                    <a:pt x="290" y="259"/>
                    <a:pt x="290" y="259"/>
                    <a:pt x="289" y="259"/>
                  </a:cubicBezTo>
                  <a:cubicBezTo>
                    <a:pt x="288" y="261"/>
                    <a:pt x="288" y="262"/>
                    <a:pt x="286" y="263"/>
                  </a:cubicBezTo>
                  <a:cubicBezTo>
                    <a:pt x="285" y="264"/>
                    <a:pt x="284" y="265"/>
                    <a:pt x="283" y="267"/>
                  </a:cubicBezTo>
                  <a:cubicBezTo>
                    <a:pt x="283" y="268"/>
                    <a:pt x="283" y="269"/>
                    <a:pt x="282" y="270"/>
                  </a:cubicBezTo>
                  <a:cubicBezTo>
                    <a:pt x="282" y="272"/>
                    <a:pt x="280" y="272"/>
                    <a:pt x="278" y="272"/>
                  </a:cubicBezTo>
                  <a:cubicBezTo>
                    <a:pt x="276" y="272"/>
                    <a:pt x="274" y="271"/>
                    <a:pt x="271" y="271"/>
                  </a:cubicBezTo>
                  <a:cubicBezTo>
                    <a:pt x="270" y="271"/>
                    <a:pt x="269" y="272"/>
                    <a:pt x="267" y="271"/>
                  </a:cubicBezTo>
                  <a:cubicBezTo>
                    <a:pt x="266" y="271"/>
                    <a:pt x="265" y="270"/>
                    <a:pt x="264" y="269"/>
                  </a:cubicBezTo>
                  <a:cubicBezTo>
                    <a:pt x="264" y="270"/>
                    <a:pt x="263" y="271"/>
                    <a:pt x="263" y="272"/>
                  </a:cubicBezTo>
                  <a:cubicBezTo>
                    <a:pt x="262" y="273"/>
                    <a:pt x="262" y="275"/>
                    <a:pt x="261" y="275"/>
                  </a:cubicBezTo>
                  <a:cubicBezTo>
                    <a:pt x="259" y="275"/>
                    <a:pt x="258" y="273"/>
                    <a:pt x="257" y="271"/>
                  </a:cubicBezTo>
                  <a:cubicBezTo>
                    <a:pt x="255" y="271"/>
                    <a:pt x="255" y="272"/>
                    <a:pt x="253" y="272"/>
                  </a:cubicBezTo>
                  <a:cubicBezTo>
                    <a:pt x="253" y="272"/>
                    <a:pt x="252" y="272"/>
                    <a:pt x="252" y="272"/>
                  </a:cubicBezTo>
                  <a:cubicBezTo>
                    <a:pt x="251" y="272"/>
                    <a:pt x="251" y="271"/>
                    <a:pt x="250" y="271"/>
                  </a:cubicBezTo>
                  <a:cubicBezTo>
                    <a:pt x="248" y="271"/>
                    <a:pt x="248" y="274"/>
                    <a:pt x="247" y="276"/>
                  </a:cubicBezTo>
                  <a:cubicBezTo>
                    <a:pt x="246" y="277"/>
                    <a:pt x="244" y="277"/>
                    <a:pt x="242" y="277"/>
                  </a:cubicBezTo>
                  <a:cubicBezTo>
                    <a:pt x="240" y="277"/>
                    <a:pt x="238" y="277"/>
                    <a:pt x="236" y="276"/>
                  </a:cubicBezTo>
                  <a:cubicBezTo>
                    <a:pt x="233" y="277"/>
                    <a:pt x="232" y="277"/>
                    <a:pt x="229" y="278"/>
                  </a:cubicBezTo>
                  <a:cubicBezTo>
                    <a:pt x="228" y="279"/>
                    <a:pt x="227" y="279"/>
                    <a:pt x="225" y="280"/>
                  </a:cubicBezTo>
                  <a:cubicBezTo>
                    <a:pt x="224" y="281"/>
                    <a:pt x="223" y="283"/>
                    <a:pt x="221" y="283"/>
                  </a:cubicBezTo>
                  <a:cubicBezTo>
                    <a:pt x="220" y="283"/>
                    <a:pt x="219" y="282"/>
                    <a:pt x="218" y="282"/>
                  </a:cubicBezTo>
                  <a:cubicBezTo>
                    <a:pt x="218" y="282"/>
                    <a:pt x="217" y="282"/>
                    <a:pt x="217" y="282"/>
                  </a:cubicBezTo>
                  <a:cubicBezTo>
                    <a:pt x="214" y="283"/>
                    <a:pt x="213" y="286"/>
                    <a:pt x="211" y="288"/>
                  </a:cubicBezTo>
                  <a:cubicBezTo>
                    <a:pt x="209" y="290"/>
                    <a:pt x="207" y="292"/>
                    <a:pt x="204" y="293"/>
                  </a:cubicBezTo>
                  <a:cubicBezTo>
                    <a:pt x="203" y="293"/>
                    <a:pt x="202" y="294"/>
                    <a:pt x="201" y="294"/>
                  </a:cubicBezTo>
                  <a:cubicBezTo>
                    <a:pt x="199" y="294"/>
                    <a:pt x="198" y="293"/>
                    <a:pt x="197" y="293"/>
                  </a:cubicBezTo>
                  <a:cubicBezTo>
                    <a:pt x="195" y="293"/>
                    <a:pt x="194" y="294"/>
                    <a:pt x="192" y="294"/>
                  </a:cubicBezTo>
                  <a:cubicBezTo>
                    <a:pt x="189" y="294"/>
                    <a:pt x="189" y="294"/>
                    <a:pt x="189" y="294"/>
                  </a:cubicBezTo>
                  <a:cubicBezTo>
                    <a:pt x="189" y="291"/>
                    <a:pt x="189" y="291"/>
                    <a:pt x="189" y="291"/>
                  </a:cubicBezTo>
                  <a:cubicBezTo>
                    <a:pt x="190" y="289"/>
                    <a:pt x="190" y="289"/>
                    <a:pt x="190" y="289"/>
                  </a:cubicBezTo>
                  <a:cubicBezTo>
                    <a:pt x="188" y="286"/>
                    <a:pt x="186" y="286"/>
                    <a:pt x="185" y="283"/>
                  </a:cubicBezTo>
                  <a:cubicBezTo>
                    <a:pt x="184" y="280"/>
                    <a:pt x="185" y="278"/>
                    <a:pt x="183" y="276"/>
                  </a:cubicBezTo>
                  <a:cubicBezTo>
                    <a:pt x="181" y="274"/>
                    <a:pt x="179" y="274"/>
                    <a:pt x="177" y="274"/>
                  </a:cubicBezTo>
                  <a:cubicBezTo>
                    <a:pt x="174" y="274"/>
                    <a:pt x="173" y="274"/>
                    <a:pt x="171" y="274"/>
                  </a:cubicBezTo>
                  <a:cubicBezTo>
                    <a:pt x="170" y="274"/>
                    <a:pt x="170" y="273"/>
                    <a:pt x="169" y="273"/>
                  </a:cubicBezTo>
                  <a:cubicBezTo>
                    <a:pt x="167" y="273"/>
                    <a:pt x="166" y="275"/>
                    <a:pt x="164" y="277"/>
                  </a:cubicBezTo>
                  <a:cubicBezTo>
                    <a:pt x="162" y="280"/>
                    <a:pt x="160" y="281"/>
                    <a:pt x="159" y="284"/>
                  </a:cubicBezTo>
                  <a:cubicBezTo>
                    <a:pt x="160" y="284"/>
                    <a:pt x="161" y="284"/>
                    <a:pt x="163" y="284"/>
                  </a:cubicBezTo>
                  <a:cubicBezTo>
                    <a:pt x="163" y="284"/>
                    <a:pt x="163" y="285"/>
                    <a:pt x="164" y="285"/>
                  </a:cubicBezTo>
                  <a:cubicBezTo>
                    <a:pt x="163" y="287"/>
                    <a:pt x="161" y="287"/>
                    <a:pt x="160" y="289"/>
                  </a:cubicBezTo>
                  <a:cubicBezTo>
                    <a:pt x="159" y="289"/>
                    <a:pt x="159" y="290"/>
                    <a:pt x="158" y="290"/>
                  </a:cubicBezTo>
                  <a:cubicBezTo>
                    <a:pt x="158" y="291"/>
                    <a:pt x="157" y="290"/>
                    <a:pt x="157" y="290"/>
                  </a:cubicBezTo>
                  <a:cubicBezTo>
                    <a:pt x="157" y="289"/>
                    <a:pt x="157" y="287"/>
                    <a:pt x="157" y="286"/>
                  </a:cubicBezTo>
                  <a:cubicBezTo>
                    <a:pt x="156" y="288"/>
                    <a:pt x="155" y="289"/>
                    <a:pt x="154" y="292"/>
                  </a:cubicBezTo>
                  <a:cubicBezTo>
                    <a:pt x="154" y="293"/>
                    <a:pt x="152" y="293"/>
                    <a:pt x="152" y="294"/>
                  </a:cubicBezTo>
                  <a:cubicBezTo>
                    <a:pt x="152" y="295"/>
                    <a:pt x="153" y="296"/>
                    <a:pt x="153" y="297"/>
                  </a:cubicBezTo>
                  <a:cubicBezTo>
                    <a:pt x="153" y="298"/>
                    <a:pt x="154" y="299"/>
                    <a:pt x="154" y="300"/>
                  </a:cubicBezTo>
                  <a:cubicBezTo>
                    <a:pt x="154" y="304"/>
                    <a:pt x="150" y="305"/>
                    <a:pt x="150" y="309"/>
                  </a:cubicBezTo>
                  <a:cubicBezTo>
                    <a:pt x="150" y="314"/>
                    <a:pt x="151" y="316"/>
                    <a:pt x="151" y="321"/>
                  </a:cubicBezTo>
                  <a:cubicBezTo>
                    <a:pt x="151" y="323"/>
                    <a:pt x="149" y="324"/>
                    <a:pt x="147" y="325"/>
                  </a:cubicBezTo>
                  <a:cubicBezTo>
                    <a:pt x="147" y="326"/>
                    <a:pt x="146" y="327"/>
                    <a:pt x="145" y="327"/>
                  </a:cubicBezTo>
                  <a:cubicBezTo>
                    <a:pt x="144" y="328"/>
                    <a:pt x="144" y="327"/>
                    <a:pt x="142" y="327"/>
                  </a:cubicBezTo>
                  <a:cubicBezTo>
                    <a:pt x="142" y="339"/>
                    <a:pt x="142" y="339"/>
                    <a:pt x="142" y="339"/>
                  </a:cubicBezTo>
                  <a:cubicBezTo>
                    <a:pt x="142" y="341"/>
                    <a:pt x="143" y="342"/>
                    <a:pt x="143" y="344"/>
                  </a:cubicBezTo>
                  <a:cubicBezTo>
                    <a:pt x="140" y="341"/>
                    <a:pt x="139" y="337"/>
                    <a:pt x="135" y="335"/>
                  </a:cubicBezTo>
                  <a:cubicBezTo>
                    <a:pt x="133" y="334"/>
                    <a:pt x="131" y="334"/>
                    <a:pt x="129" y="333"/>
                  </a:cubicBezTo>
                  <a:cubicBezTo>
                    <a:pt x="127" y="332"/>
                    <a:pt x="126" y="329"/>
                    <a:pt x="124" y="328"/>
                  </a:cubicBezTo>
                  <a:cubicBezTo>
                    <a:pt x="120" y="325"/>
                    <a:pt x="118" y="324"/>
                    <a:pt x="113" y="321"/>
                  </a:cubicBezTo>
                  <a:cubicBezTo>
                    <a:pt x="110" y="320"/>
                    <a:pt x="108" y="319"/>
                    <a:pt x="106" y="317"/>
                  </a:cubicBezTo>
                  <a:cubicBezTo>
                    <a:pt x="105" y="317"/>
                    <a:pt x="104" y="316"/>
                    <a:pt x="103" y="316"/>
                  </a:cubicBezTo>
                  <a:cubicBezTo>
                    <a:pt x="103" y="316"/>
                    <a:pt x="103" y="315"/>
                    <a:pt x="102" y="315"/>
                  </a:cubicBezTo>
                  <a:cubicBezTo>
                    <a:pt x="96" y="315"/>
                    <a:pt x="96" y="315"/>
                    <a:pt x="96" y="315"/>
                  </a:cubicBezTo>
                  <a:cubicBezTo>
                    <a:pt x="95" y="315"/>
                    <a:pt x="94" y="316"/>
                    <a:pt x="93" y="316"/>
                  </a:cubicBezTo>
                  <a:cubicBezTo>
                    <a:pt x="91" y="316"/>
                    <a:pt x="89" y="316"/>
                    <a:pt x="87" y="317"/>
                  </a:cubicBezTo>
                  <a:cubicBezTo>
                    <a:pt x="83" y="319"/>
                    <a:pt x="83" y="324"/>
                    <a:pt x="79" y="324"/>
                  </a:cubicBezTo>
                  <a:cubicBezTo>
                    <a:pt x="76" y="324"/>
                    <a:pt x="74" y="321"/>
                    <a:pt x="71" y="321"/>
                  </a:cubicBezTo>
                  <a:cubicBezTo>
                    <a:pt x="69" y="321"/>
                    <a:pt x="68" y="324"/>
                    <a:pt x="65" y="324"/>
                  </a:cubicBezTo>
                  <a:cubicBezTo>
                    <a:pt x="64" y="324"/>
                    <a:pt x="63" y="323"/>
                    <a:pt x="62" y="323"/>
                  </a:cubicBezTo>
                  <a:cubicBezTo>
                    <a:pt x="61" y="322"/>
                    <a:pt x="60" y="321"/>
                    <a:pt x="59" y="320"/>
                  </a:cubicBezTo>
                  <a:cubicBezTo>
                    <a:pt x="57" y="321"/>
                    <a:pt x="56" y="323"/>
                    <a:pt x="55" y="325"/>
                  </a:cubicBezTo>
                  <a:cubicBezTo>
                    <a:pt x="52" y="329"/>
                    <a:pt x="49" y="332"/>
                    <a:pt x="43" y="332"/>
                  </a:cubicBezTo>
                  <a:cubicBezTo>
                    <a:pt x="41" y="332"/>
                    <a:pt x="40" y="331"/>
                    <a:pt x="38" y="331"/>
                  </a:cubicBezTo>
                  <a:cubicBezTo>
                    <a:pt x="35" y="330"/>
                    <a:pt x="33" y="328"/>
                    <a:pt x="33" y="325"/>
                  </a:cubicBezTo>
                  <a:cubicBezTo>
                    <a:pt x="33" y="322"/>
                    <a:pt x="31" y="320"/>
                    <a:pt x="28" y="320"/>
                  </a:cubicBezTo>
                  <a:cubicBezTo>
                    <a:pt x="26" y="319"/>
                    <a:pt x="25" y="319"/>
                    <a:pt x="23" y="318"/>
                  </a:cubicBezTo>
                  <a:cubicBezTo>
                    <a:pt x="22" y="317"/>
                    <a:pt x="22" y="315"/>
                    <a:pt x="21" y="315"/>
                  </a:cubicBezTo>
                  <a:cubicBezTo>
                    <a:pt x="17" y="315"/>
                    <a:pt x="17" y="319"/>
                    <a:pt x="15" y="322"/>
                  </a:cubicBezTo>
                  <a:cubicBezTo>
                    <a:pt x="15" y="322"/>
                    <a:pt x="14" y="322"/>
                    <a:pt x="14" y="323"/>
                  </a:cubicBezTo>
                  <a:cubicBezTo>
                    <a:pt x="11" y="326"/>
                    <a:pt x="10" y="329"/>
                    <a:pt x="6" y="332"/>
                  </a:cubicBezTo>
                  <a:cubicBezTo>
                    <a:pt x="5" y="329"/>
                    <a:pt x="4" y="327"/>
                    <a:pt x="4" y="324"/>
                  </a:cubicBezTo>
                  <a:cubicBezTo>
                    <a:pt x="4" y="317"/>
                    <a:pt x="4" y="317"/>
                    <a:pt x="4" y="317"/>
                  </a:cubicBezTo>
                  <a:cubicBezTo>
                    <a:pt x="4" y="313"/>
                    <a:pt x="4" y="311"/>
                    <a:pt x="2" y="308"/>
                  </a:cubicBezTo>
                  <a:cubicBezTo>
                    <a:pt x="2" y="307"/>
                    <a:pt x="0" y="307"/>
                    <a:pt x="0" y="306"/>
                  </a:cubicBezTo>
                  <a:cubicBezTo>
                    <a:pt x="0" y="304"/>
                    <a:pt x="2" y="303"/>
                    <a:pt x="3" y="301"/>
                  </a:cubicBezTo>
                  <a:cubicBezTo>
                    <a:pt x="5" y="299"/>
                    <a:pt x="5" y="297"/>
                    <a:pt x="6" y="295"/>
                  </a:cubicBezTo>
                  <a:cubicBezTo>
                    <a:pt x="7" y="294"/>
                    <a:pt x="8" y="293"/>
                    <a:pt x="8" y="292"/>
                  </a:cubicBezTo>
                  <a:cubicBezTo>
                    <a:pt x="8" y="289"/>
                    <a:pt x="6" y="288"/>
                    <a:pt x="4" y="286"/>
                  </a:cubicBezTo>
                  <a:cubicBezTo>
                    <a:pt x="3" y="286"/>
                    <a:pt x="2" y="285"/>
                    <a:pt x="2" y="284"/>
                  </a:cubicBezTo>
                  <a:cubicBezTo>
                    <a:pt x="2" y="283"/>
                    <a:pt x="3" y="283"/>
                    <a:pt x="3" y="282"/>
                  </a:cubicBezTo>
                  <a:cubicBezTo>
                    <a:pt x="3" y="280"/>
                    <a:pt x="1" y="279"/>
                    <a:pt x="1" y="277"/>
                  </a:cubicBezTo>
                  <a:cubicBezTo>
                    <a:pt x="1" y="276"/>
                    <a:pt x="2" y="276"/>
                    <a:pt x="2" y="275"/>
                  </a:cubicBezTo>
                  <a:cubicBezTo>
                    <a:pt x="5" y="275"/>
                    <a:pt x="7" y="276"/>
                    <a:pt x="9" y="274"/>
                  </a:cubicBezTo>
                  <a:cubicBezTo>
                    <a:pt x="10" y="274"/>
                    <a:pt x="10" y="273"/>
                    <a:pt x="10" y="273"/>
                  </a:cubicBezTo>
                  <a:cubicBezTo>
                    <a:pt x="11" y="272"/>
                    <a:pt x="11" y="272"/>
                    <a:pt x="12" y="271"/>
                  </a:cubicBezTo>
                  <a:cubicBezTo>
                    <a:pt x="15" y="271"/>
                    <a:pt x="17" y="272"/>
                    <a:pt x="19" y="270"/>
                  </a:cubicBezTo>
                  <a:cubicBezTo>
                    <a:pt x="19" y="270"/>
                    <a:pt x="19" y="269"/>
                    <a:pt x="19" y="269"/>
                  </a:cubicBezTo>
                  <a:cubicBezTo>
                    <a:pt x="17" y="267"/>
                    <a:pt x="15" y="267"/>
                    <a:pt x="13" y="266"/>
                  </a:cubicBezTo>
                  <a:cubicBezTo>
                    <a:pt x="11" y="266"/>
                    <a:pt x="17" y="267"/>
                    <a:pt x="20" y="267"/>
                  </a:cubicBezTo>
                  <a:cubicBezTo>
                    <a:pt x="21" y="267"/>
                    <a:pt x="22" y="266"/>
                    <a:pt x="24" y="266"/>
                  </a:cubicBezTo>
                  <a:cubicBezTo>
                    <a:pt x="25" y="266"/>
                    <a:pt x="26" y="267"/>
                    <a:pt x="27" y="268"/>
                  </a:cubicBezTo>
                  <a:cubicBezTo>
                    <a:pt x="28" y="268"/>
                    <a:pt x="27" y="270"/>
                    <a:pt x="28" y="270"/>
                  </a:cubicBezTo>
                  <a:cubicBezTo>
                    <a:pt x="29" y="271"/>
                    <a:pt x="30" y="270"/>
                    <a:pt x="31" y="270"/>
                  </a:cubicBezTo>
                  <a:cubicBezTo>
                    <a:pt x="32" y="271"/>
                    <a:pt x="32" y="271"/>
                    <a:pt x="33" y="271"/>
                  </a:cubicBezTo>
                  <a:cubicBezTo>
                    <a:pt x="34" y="271"/>
                    <a:pt x="35" y="270"/>
                    <a:pt x="35" y="269"/>
                  </a:cubicBezTo>
                  <a:cubicBezTo>
                    <a:pt x="36" y="269"/>
                    <a:pt x="35" y="268"/>
                    <a:pt x="36" y="267"/>
                  </a:cubicBezTo>
                  <a:cubicBezTo>
                    <a:pt x="36" y="267"/>
                    <a:pt x="36" y="267"/>
                    <a:pt x="37" y="267"/>
                  </a:cubicBezTo>
                  <a:cubicBezTo>
                    <a:pt x="38" y="266"/>
                    <a:pt x="39" y="265"/>
                    <a:pt x="41" y="265"/>
                  </a:cubicBezTo>
                  <a:cubicBezTo>
                    <a:pt x="40" y="266"/>
                    <a:pt x="40" y="266"/>
                    <a:pt x="40" y="266"/>
                  </a:cubicBezTo>
                  <a:cubicBezTo>
                    <a:pt x="39" y="267"/>
                    <a:pt x="39" y="268"/>
                    <a:pt x="38" y="269"/>
                  </a:cubicBezTo>
                  <a:cubicBezTo>
                    <a:pt x="39" y="270"/>
                    <a:pt x="41" y="270"/>
                    <a:pt x="43" y="270"/>
                  </a:cubicBezTo>
                  <a:cubicBezTo>
                    <a:pt x="47" y="270"/>
                    <a:pt x="49" y="269"/>
                    <a:pt x="53" y="267"/>
                  </a:cubicBezTo>
                  <a:cubicBezTo>
                    <a:pt x="54" y="266"/>
                    <a:pt x="56" y="266"/>
                    <a:pt x="58" y="265"/>
                  </a:cubicBezTo>
                  <a:cubicBezTo>
                    <a:pt x="59" y="265"/>
                    <a:pt x="60" y="264"/>
                    <a:pt x="61" y="262"/>
                  </a:cubicBezTo>
                  <a:cubicBezTo>
                    <a:pt x="63" y="261"/>
                    <a:pt x="64" y="260"/>
                    <a:pt x="65" y="258"/>
                  </a:cubicBezTo>
                  <a:cubicBezTo>
                    <a:pt x="66" y="256"/>
                    <a:pt x="66" y="255"/>
                    <a:pt x="67" y="253"/>
                  </a:cubicBezTo>
                  <a:cubicBezTo>
                    <a:pt x="67" y="253"/>
                    <a:pt x="67" y="252"/>
                    <a:pt x="67" y="252"/>
                  </a:cubicBezTo>
                  <a:cubicBezTo>
                    <a:pt x="68" y="250"/>
                    <a:pt x="71" y="250"/>
                    <a:pt x="73" y="248"/>
                  </a:cubicBezTo>
                  <a:cubicBezTo>
                    <a:pt x="75" y="246"/>
                    <a:pt x="76" y="244"/>
                    <a:pt x="77" y="241"/>
                  </a:cubicBezTo>
                  <a:cubicBezTo>
                    <a:pt x="78" y="238"/>
                    <a:pt x="80" y="235"/>
                    <a:pt x="83" y="234"/>
                  </a:cubicBezTo>
                  <a:cubicBezTo>
                    <a:pt x="84" y="234"/>
                    <a:pt x="85" y="234"/>
                    <a:pt x="86" y="234"/>
                  </a:cubicBezTo>
                  <a:cubicBezTo>
                    <a:pt x="87" y="233"/>
                    <a:pt x="88" y="232"/>
                    <a:pt x="89" y="232"/>
                  </a:cubicBezTo>
                  <a:cubicBezTo>
                    <a:pt x="90" y="232"/>
                    <a:pt x="91" y="232"/>
                    <a:pt x="92" y="232"/>
                  </a:cubicBezTo>
                  <a:cubicBezTo>
                    <a:pt x="96" y="231"/>
                    <a:pt x="99" y="231"/>
                    <a:pt x="104" y="230"/>
                  </a:cubicBezTo>
                  <a:cubicBezTo>
                    <a:pt x="106" y="229"/>
                    <a:pt x="106" y="228"/>
                    <a:pt x="108" y="227"/>
                  </a:cubicBezTo>
                  <a:cubicBezTo>
                    <a:pt x="109" y="225"/>
                    <a:pt x="111" y="224"/>
                    <a:pt x="112" y="222"/>
                  </a:cubicBezTo>
                  <a:cubicBezTo>
                    <a:pt x="112" y="221"/>
                    <a:pt x="112" y="220"/>
                    <a:pt x="112" y="219"/>
                  </a:cubicBezTo>
                  <a:cubicBezTo>
                    <a:pt x="113" y="218"/>
                    <a:pt x="114" y="217"/>
                    <a:pt x="116" y="217"/>
                  </a:cubicBezTo>
                  <a:cubicBezTo>
                    <a:pt x="117" y="217"/>
                    <a:pt x="118" y="216"/>
                    <a:pt x="119" y="216"/>
                  </a:cubicBezTo>
                  <a:cubicBezTo>
                    <a:pt x="120" y="215"/>
                    <a:pt x="120" y="214"/>
                    <a:pt x="121" y="213"/>
                  </a:cubicBezTo>
                  <a:cubicBezTo>
                    <a:pt x="124" y="210"/>
                    <a:pt x="126" y="208"/>
                    <a:pt x="129" y="205"/>
                  </a:cubicBezTo>
                  <a:cubicBezTo>
                    <a:pt x="132" y="203"/>
                    <a:pt x="132" y="201"/>
                    <a:pt x="134" y="199"/>
                  </a:cubicBezTo>
                  <a:cubicBezTo>
                    <a:pt x="137" y="196"/>
                    <a:pt x="140" y="195"/>
                    <a:pt x="142" y="192"/>
                  </a:cubicBezTo>
                  <a:cubicBezTo>
                    <a:pt x="143" y="190"/>
                    <a:pt x="144" y="189"/>
                    <a:pt x="145" y="188"/>
                  </a:cubicBezTo>
                  <a:cubicBezTo>
                    <a:pt x="146" y="186"/>
                    <a:pt x="148" y="185"/>
                    <a:pt x="150" y="184"/>
                  </a:cubicBezTo>
                  <a:cubicBezTo>
                    <a:pt x="153" y="183"/>
                    <a:pt x="154" y="181"/>
                    <a:pt x="157" y="181"/>
                  </a:cubicBezTo>
                  <a:cubicBezTo>
                    <a:pt x="158" y="181"/>
                    <a:pt x="158" y="181"/>
                    <a:pt x="159" y="181"/>
                  </a:cubicBezTo>
                  <a:cubicBezTo>
                    <a:pt x="160" y="181"/>
                    <a:pt x="161" y="180"/>
                    <a:pt x="161" y="179"/>
                  </a:cubicBezTo>
                  <a:cubicBezTo>
                    <a:pt x="162" y="177"/>
                    <a:pt x="162" y="176"/>
                    <a:pt x="164" y="174"/>
                  </a:cubicBezTo>
                  <a:cubicBezTo>
                    <a:pt x="164" y="173"/>
                    <a:pt x="165" y="173"/>
                    <a:pt x="166" y="172"/>
                  </a:cubicBezTo>
                  <a:cubicBezTo>
                    <a:pt x="168" y="170"/>
                    <a:pt x="169" y="169"/>
                    <a:pt x="170" y="167"/>
                  </a:cubicBezTo>
                  <a:cubicBezTo>
                    <a:pt x="172" y="165"/>
                    <a:pt x="173" y="163"/>
                    <a:pt x="175" y="160"/>
                  </a:cubicBezTo>
                  <a:cubicBezTo>
                    <a:pt x="177" y="157"/>
                    <a:pt x="179" y="157"/>
                    <a:pt x="181" y="155"/>
                  </a:cubicBezTo>
                  <a:cubicBezTo>
                    <a:pt x="187" y="152"/>
                    <a:pt x="190" y="149"/>
                    <a:pt x="195" y="146"/>
                  </a:cubicBezTo>
                  <a:cubicBezTo>
                    <a:pt x="198" y="145"/>
                    <a:pt x="199" y="144"/>
                    <a:pt x="200" y="142"/>
                  </a:cubicBezTo>
                  <a:cubicBezTo>
                    <a:pt x="202" y="139"/>
                    <a:pt x="204" y="137"/>
                    <a:pt x="204" y="134"/>
                  </a:cubicBezTo>
                  <a:cubicBezTo>
                    <a:pt x="204" y="132"/>
                    <a:pt x="204" y="131"/>
                    <a:pt x="203" y="130"/>
                  </a:cubicBezTo>
                  <a:cubicBezTo>
                    <a:pt x="202" y="129"/>
                    <a:pt x="200" y="128"/>
                    <a:pt x="199" y="127"/>
                  </a:cubicBezTo>
                  <a:cubicBezTo>
                    <a:pt x="200" y="127"/>
                    <a:pt x="200" y="126"/>
                    <a:pt x="200" y="126"/>
                  </a:cubicBezTo>
                  <a:cubicBezTo>
                    <a:pt x="201" y="126"/>
                    <a:pt x="202" y="126"/>
                    <a:pt x="203" y="126"/>
                  </a:cubicBezTo>
                  <a:cubicBezTo>
                    <a:pt x="205" y="126"/>
                    <a:pt x="207" y="127"/>
                    <a:pt x="208" y="125"/>
                  </a:cubicBezTo>
                  <a:cubicBezTo>
                    <a:pt x="210" y="125"/>
                    <a:pt x="210" y="123"/>
                    <a:pt x="210" y="122"/>
                  </a:cubicBezTo>
                  <a:cubicBezTo>
                    <a:pt x="211" y="120"/>
                    <a:pt x="212" y="120"/>
                    <a:pt x="214" y="119"/>
                  </a:cubicBezTo>
                  <a:cubicBezTo>
                    <a:pt x="217" y="117"/>
                    <a:pt x="219" y="116"/>
                    <a:pt x="223" y="116"/>
                  </a:cubicBezTo>
                  <a:cubicBezTo>
                    <a:pt x="224" y="116"/>
                    <a:pt x="224" y="115"/>
                    <a:pt x="225" y="115"/>
                  </a:cubicBezTo>
                  <a:cubicBezTo>
                    <a:pt x="233" y="115"/>
                    <a:pt x="233" y="115"/>
                    <a:pt x="233" y="115"/>
                  </a:cubicBezTo>
                  <a:cubicBezTo>
                    <a:pt x="234" y="115"/>
                    <a:pt x="234" y="115"/>
                    <a:pt x="235" y="114"/>
                  </a:cubicBezTo>
                  <a:cubicBezTo>
                    <a:pt x="237" y="114"/>
                    <a:pt x="238" y="114"/>
                    <a:pt x="239" y="113"/>
                  </a:cubicBezTo>
                  <a:cubicBezTo>
                    <a:pt x="244" y="111"/>
                    <a:pt x="246" y="109"/>
                    <a:pt x="250" y="105"/>
                  </a:cubicBezTo>
                  <a:cubicBezTo>
                    <a:pt x="252" y="108"/>
                    <a:pt x="255" y="108"/>
                    <a:pt x="258" y="108"/>
                  </a:cubicBezTo>
                  <a:cubicBezTo>
                    <a:pt x="261" y="108"/>
                    <a:pt x="263" y="107"/>
                    <a:pt x="266" y="107"/>
                  </a:cubicBezTo>
                  <a:cubicBezTo>
                    <a:pt x="269" y="106"/>
                    <a:pt x="270" y="107"/>
                    <a:pt x="273" y="106"/>
                  </a:cubicBezTo>
                  <a:cubicBezTo>
                    <a:pt x="270" y="109"/>
                    <a:pt x="268" y="111"/>
                    <a:pt x="268" y="114"/>
                  </a:cubicBezTo>
                  <a:cubicBezTo>
                    <a:pt x="268" y="117"/>
                    <a:pt x="269" y="118"/>
                    <a:pt x="271" y="120"/>
                  </a:cubicBezTo>
                  <a:cubicBezTo>
                    <a:pt x="272" y="121"/>
                    <a:pt x="273" y="122"/>
                    <a:pt x="274" y="123"/>
                  </a:cubicBezTo>
                  <a:cubicBezTo>
                    <a:pt x="276" y="124"/>
                    <a:pt x="277" y="125"/>
                    <a:pt x="279" y="125"/>
                  </a:cubicBezTo>
                  <a:cubicBezTo>
                    <a:pt x="280" y="125"/>
                    <a:pt x="281" y="124"/>
                    <a:pt x="282" y="123"/>
                  </a:cubicBezTo>
                  <a:cubicBezTo>
                    <a:pt x="285" y="121"/>
                    <a:pt x="286" y="120"/>
                    <a:pt x="288" y="118"/>
                  </a:cubicBezTo>
                  <a:cubicBezTo>
                    <a:pt x="290" y="116"/>
                    <a:pt x="291" y="115"/>
                    <a:pt x="293" y="113"/>
                  </a:cubicBezTo>
                  <a:cubicBezTo>
                    <a:pt x="294" y="111"/>
                    <a:pt x="295" y="109"/>
                    <a:pt x="297" y="109"/>
                  </a:cubicBezTo>
                  <a:cubicBezTo>
                    <a:pt x="298" y="109"/>
                    <a:pt x="298" y="110"/>
                    <a:pt x="299" y="111"/>
                  </a:cubicBezTo>
                  <a:cubicBezTo>
                    <a:pt x="299" y="111"/>
                    <a:pt x="300" y="112"/>
                    <a:pt x="301" y="112"/>
                  </a:cubicBezTo>
                  <a:cubicBezTo>
                    <a:pt x="305" y="113"/>
                    <a:pt x="307" y="114"/>
                    <a:pt x="311" y="115"/>
                  </a:cubicBezTo>
                  <a:cubicBezTo>
                    <a:pt x="313" y="115"/>
                    <a:pt x="315" y="115"/>
                    <a:pt x="317" y="116"/>
                  </a:cubicBezTo>
                  <a:cubicBezTo>
                    <a:pt x="320" y="117"/>
                    <a:pt x="322" y="117"/>
                    <a:pt x="325" y="117"/>
                  </a:cubicBezTo>
                  <a:cubicBezTo>
                    <a:pt x="330" y="117"/>
                    <a:pt x="332" y="117"/>
                    <a:pt x="337" y="117"/>
                  </a:cubicBezTo>
                  <a:cubicBezTo>
                    <a:pt x="340" y="116"/>
                    <a:pt x="341" y="114"/>
                    <a:pt x="344" y="114"/>
                  </a:cubicBezTo>
                  <a:cubicBezTo>
                    <a:pt x="347" y="113"/>
                    <a:pt x="348" y="114"/>
                    <a:pt x="351" y="113"/>
                  </a:cubicBezTo>
                  <a:cubicBezTo>
                    <a:pt x="356" y="113"/>
                    <a:pt x="359" y="113"/>
                    <a:pt x="364" y="112"/>
                  </a:cubicBezTo>
                  <a:cubicBezTo>
                    <a:pt x="367" y="112"/>
                    <a:pt x="368" y="111"/>
                    <a:pt x="370" y="111"/>
                  </a:cubicBezTo>
                  <a:cubicBezTo>
                    <a:pt x="375" y="110"/>
                    <a:pt x="377" y="110"/>
                    <a:pt x="382" y="108"/>
                  </a:cubicBezTo>
                  <a:cubicBezTo>
                    <a:pt x="383" y="107"/>
                    <a:pt x="384" y="107"/>
                    <a:pt x="385" y="106"/>
                  </a:cubicBezTo>
                  <a:cubicBezTo>
                    <a:pt x="387" y="105"/>
                    <a:pt x="389" y="104"/>
                    <a:pt x="391" y="103"/>
                  </a:cubicBezTo>
                  <a:cubicBezTo>
                    <a:pt x="392" y="102"/>
                    <a:pt x="393" y="101"/>
                    <a:pt x="394" y="101"/>
                  </a:cubicBezTo>
                  <a:cubicBezTo>
                    <a:pt x="394" y="101"/>
                    <a:pt x="394" y="101"/>
                    <a:pt x="394" y="101"/>
                  </a:cubicBezTo>
                  <a:cubicBezTo>
                    <a:pt x="394" y="101"/>
                    <a:pt x="394" y="101"/>
                    <a:pt x="394" y="101"/>
                  </a:cubicBezTo>
                  <a:cubicBezTo>
                    <a:pt x="395" y="102"/>
                    <a:pt x="395" y="103"/>
                    <a:pt x="396" y="104"/>
                  </a:cubicBezTo>
                  <a:cubicBezTo>
                    <a:pt x="397" y="105"/>
                    <a:pt x="398" y="105"/>
                    <a:pt x="399" y="106"/>
                  </a:cubicBezTo>
                  <a:cubicBezTo>
                    <a:pt x="400" y="108"/>
                    <a:pt x="399" y="109"/>
                    <a:pt x="400" y="111"/>
                  </a:cubicBezTo>
                  <a:cubicBezTo>
                    <a:pt x="399" y="115"/>
                    <a:pt x="399" y="115"/>
                    <a:pt x="399" y="115"/>
                  </a:cubicBezTo>
                  <a:cubicBezTo>
                    <a:pt x="400" y="118"/>
                    <a:pt x="400" y="119"/>
                    <a:pt x="401" y="122"/>
                  </a:cubicBezTo>
                  <a:cubicBezTo>
                    <a:pt x="401" y="123"/>
                    <a:pt x="401" y="124"/>
                    <a:pt x="402" y="125"/>
                  </a:cubicBezTo>
                  <a:cubicBezTo>
                    <a:pt x="403" y="125"/>
                    <a:pt x="405" y="125"/>
                    <a:pt x="406" y="126"/>
                  </a:cubicBezTo>
                  <a:cubicBezTo>
                    <a:pt x="406" y="126"/>
                    <a:pt x="405" y="127"/>
                    <a:pt x="405" y="127"/>
                  </a:cubicBezTo>
                  <a:cubicBezTo>
                    <a:pt x="405" y="132"/>
                    <a:pt x="405" y="132"/>
                    <a:pt x="405" y="132"/>
                  </a:cubicBezTo>
                  <a:cubicBezTo>
                    <a:pt x="405" y="134"/>
                    <a:pt x="407" y="134"/>
                    <a:pt x="408" y="135"/>
                  </a:cubicBezTo>
                  <a:cubicBezTo>
                    <a:pt x="408" y="137"/>
                    <a:pt x="408" y="138"/>
                    <a:pt x="408" y="139"/>
                  </a:cubicBezTo>
                  <a:cubicBezTo>
                    <a:pt x="408" y="142"/>
                    <a:pt x="409" y="144"/>
                    <a:pt x="409" y="146"/>
                  </a:cubicBezTo>
                  <a:cubicBezTo>
                    <a:pt x="409" y="147"/>
                    <a:pt x="409" y="147"/>
                    <a:pt x="409" y="148"/>
                  </a:cubicBezTo>
                  <a:cubicBezTo>
                    <a:pt x="408" y="149"/>
                    <a:pt x="407" y="151"/>
                    <a:pt x="406" y="151"/>
                  </a:cubicBezTo>
                  <a:cubicBezTo>
                    <a:pt x="406" y="152"/>
                    <a:pt x="405" y="152"/>
                    <a:pt x="405" y="152"/>
                  </a:cubicBezTo>
                  <a:cubicBezTo>
                    <a:pt x="403" y="153"/>
                    <a:pt x="403" y="154"/>
                    <a:pt x="401" y="155"/>
                  </a:cubicBezTo>
                  <a:cubicBezTo>
                    <a:pt x="400" y="154"/>
                    <a:pt x="400" y="154"/>
                    <a:pt x="399" y="15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
            <p:cNvSpPr>
              <a:spLocks noEditPoints="1"/>
            </p:cNvSpPr>
            <p:nvPr/>
          </p:nvSpPr>
          <p:spPr bwMode="auto">
            <a:xfrm>
              <a:off x="3514726" y="3813175"/>
              <a:ext cx="552450" cy="447675"/>
            </a:xfrm>
            <a:custGeom>
              <a:avLst/>
              <a:gdLst/>
              <a:ahLst/>
              <a:cxnLst>
                <a:cxn ang="0">
                  <a:pos x="120" y="49"/>
                </a:cxn>
                <a:cxn ang="0">
                  <a:pos x="124" y="47"/>
                </a:cxn>
                <a:cxn ang="0">
                  <a:pos x="116" y="51"/>
                </a:cxn>
                <a:cxn ang="0">
                  <a:pos x="115" y="61"/>
                </a:cxn>
                <a:cxn ang="0">
                  <a:pos x="70" y="77"/>
                </a:cxn>
                <a:cxn ang="0">
                  <a:pos x="70" y="77"/>
                </a:cxn>
                <a:cxn ang="0">
                  <a:pos x="92" y="73"/>
                </a:cxn>
                <a:cxn ang="0">
                  <a:pos x="107" y="61"/>
                </a:cxn>
                <a:cxn ang="0">
                  <a:pos x="121" y="82"/>
                </a:cxn>
                <a:cxn ang="0">
                  <a:pos x="150" y="78"/>
                </a:cxn>
                <a:cxn ang="0">
                  <a:pos x="175" y="78"/>
                </a:cxn>
                <a:cxn ang="0">
                  <a:pos x="182" y="53"/>
                </a:cxn>
                <a:cxn ang="0">
                  <a:pos x="198" y="38"/>
                </a:cxn>
                <a:cxn ang="0">
                  <a:pos x="223" y="26"/>
                </a:cxn>
                <a:cxn ang="0">
                  <a:pos x="240" y="24"/>
                </a:cxn>
                <a:cxn ang="0">
                  <a:pos x="250" y="29"/>
                </a:cxn>
                <a:cxn ang="0">
                  <a:pos x="261" y="39"/>
                </a:cxn>
                <a:cxn ang="0">
                  <a:pos x="282" y="46"/>
                </a:cxn>
                <a:cxn ang="0">
                  <a:pos x="292" y="57"/>
                </a:cxn>
                <a:cxn ang="0">
                  <a:pos x="291" y="75"/>
                </a:cxn>
                <a:cxn ang="0">
                  <a:pos x="300" y="84"/>
                </a:cxn>
                <a:cxn ang="0">
                  <a:pos x="306" y="100"/>
                </a:cxn>
                <a:cxn ang="0">
                  <a:pos x="284" y="115"/>
                </a:cxn>
                <a:cxn ang="0">
                  <a:pos x="255" y="145"/>
                </a:cxn>
                <a:cxn ang="0">
                  <a:pos x="240" y="174"/>
                </a:cxn>
                <a:cxn ang="0">
                  <a:pos x="233" y="168"/>
                </a:cxn>
                <a:cxn ang="0">
                  <a:pos x="220" y="152"/>
                </a:cxn>
                <a:cxn ang="0">
                  <a:pos x="206" y="143"/>
                </a:cxn>
                <a:cxn ang="0">
                  <a:pos x="168" y="148"/>
                </a:cxn>
                <a:cxn ang="0">
                  <a:pos x="150" y="158"/>
                </a:cxn>
                <a:cxn ang="0">
                  <a:pos x="138" y="173"/>
                </a:cxn>
                <a:cxn ang="0">
                  <a:pos x="134" y="190"/>
                </a:cxn>
                <a:cxn ang="0">
                  <a:pos x="126" y="202"/>
                </a:cxn>
                <a:cxn ang="0">
                  <a:pos x="113" y="214"/>
                </a:cxn>
                <a:cxn ang="0">
                  <a:pos x="112" y="229"/>
                </a:cxn>
                <a:cxn ang="0">
                  <a:pos x="111" y="245"/>
                </a:cxn>
                <a:cxn ang="0">
                  <a:pos x="105" y="243"/>
                </a:cxn>
                <a:cxn ang="0">
                  <a:pos x="86" y="246"/>
                </a:cxn>
                <a:cxn ang="0">
                  <a:pos x="71" y="243"/>
                </a:cxn>
                <a:cxn ang="0">
                  <a:pos x="64" y="223"/>
                </a:cxn>
                <a:cxn ang="0">
                  <a:pos x="55" y="218"/>
                </a:cxn>
                <a:cxn ang="0">
                  <a:pos x="50" y="205"/>
                </a:cxn>
                <a:cxn ang="0">
                  <a:pos x="52" y="196"/>
                </a:cxn>
                <a:cxn ang="0">
                  <a:pos x="50" y="189"/>
                </a:cxn>
                <a:cxn ang="0">
                  <a:pos x="58" y="180"/>
                </a:cxn>
                <a:cxn ang="0">
                  <a:pos x="53" y="174"/>
                </a:cxn>
                <a:cxn ang="0">
                  <a:pos x="42" y="170"/>
                </a:cxn>
                <a:cxn ang="0">
                  <a:pos x="43" y="155"/>
                </a:cxn>
                <a:cxn ang="0">
                  <a:pos x="24" y="154"/>
                </a:cxn>
                <a:cxn ang="0">
                  <a:pos x="11" y="160"/>
                </a:cxn>
                <a:cxn ang="0">
                  <a:pos x="23" y="150"/>
                </a:cxn>
                <a:cxn ang="0">
                  <a:pos x="44" y="137"/>
                </a:cxn>
                <a:cxn ang="0">
                  <a:pos x="70" y="118"/>
                </a:cxn>
                <a:cxn ang="0">
                  <a:pos x="75" y="96"/>
                </a:cxn>
                <a:cxn ang="0">
                  <a:pos x="245" y="10"/>
                </a:cxn>
                <a:cxn ang="0">
                  <a:pos x="254" y="13"/>
                </a:cxn>
                <a:cxn ang="0">
                  <a:pos x="259" y="18"/>
                </a:cxn>
                <a:cxn ang="0">
                  <a:pos x="262" y="2"/>
                </a:cxn>
                <a:cxn ang="0">
                  <a:pos x="254" y="2"/>
                </a:cxn>
              </a:cxnLst>
              <a:rect l="0" t="0" r="r" b="b"/>
              <a:pathLst>
                <a:path w="306" h="248">
                  <a:moveTo>
                    <a:pt x="123" y="45"/>
                  </a:moveTo>
                  <a:cubicBezTo>
                    <a:pt x="119" y="45"/>
                    <a:pt x="119" y="45"/>
                    <a:pt x="119" y="45"/>
                  </a:cubicBezTo>
                  <a:cubicBezTo>
                    <a:pt x="120" y="46"/>
                    <a:pt x="119" y="46"/>
                    <a:pt x="119" y="47"/>
                  </a:cubicBezTo>
                  <a:cubicBezTo>
                    <a:pt x="119" y="48"/>
                    <a:pt x="120" y="48"/>
                    <a:pt x="120" y="49"/>
                  </a:cubicBezTo>
                  <a:cubicBezTo>
                    <a:pt x="121" y="49"/>
                    <a:pt x="121" y="50"/>
                    <a:pt x="121" y="50"/>
                  </a:cubicBezTo>
                  <a:cubicBezTo>
                    <a:pt x="124" y="50"/>
                    <a:pt x="124" y="50"/>
                    <a:pt x="124" y="50"/>
                  </a:cubicBezTo>
                  <a:cubicBezTo>
                    <a:pt x="124" y="49"/>
                    <a:pt x="124" y="48"/>
                    <a:pt x="124" y="48"/>
                  </a:cubicBezTo>
                  <a:cubicBezTo>
                    <a:pt x="124" y="47"/>
                    <a:pt x="124" y="47"/>
                    <a:pt x="124" y="47"/>
                  </a:cubicBezTo>
                  <a:cubicBezTo>
                    <a:pt x="123" y="46"/>
                    <a:pt x="123" y="46"/>
                    <a:pt x="123" y="45"/>
                  </a:cubicBezTo>
                  <a:close/>
                  <a:moveTo>
                    <a:pt x="119" y="52"/>
                  </a:moveTo>
                  <a:cubicBezTo>
                    <a:pt x="119" y="51"/>
                    <a:pt x="119" y="51"/>
                    <a:pt x="119" y="50"/>
                  </a:cubicBezTo>
                  <a:cubicBezTo>
                    <a:pt x="118" y="51"/>
                    <a:pt x="117" y="51"/>
                    <a:pt x="116" y="51"/>
                  </a:cubicBezTo>
                  <a:cubicBezTo>
                    <a:pt x="115" y="51"/>
                    <a:pt x="114" y="51"/>
                    <a:pt x="114" y="52"/>
                  </a:cubicBezTo>
                  <a:cubicBezTo>
                    <a:pt x="114" y="53"/>
                    <a:pt x="116" y="54"/>
                    <a:pt x="116" y="55"/>
                  </a:cubicBezTo>
                  <a:cubicBezTo>
                    <a:pt x="116" y="56"/>
                    <a:pt x="114" y="56"/>
                    <a:pt x="114" y="57"/>
                  </a:cubicBezTo>
                  <a:cubicBezTo>
                    <a:pt x="114" y="59"/>
                    <a:pt x="114" y="59"/>
                    <a:pt x="115" y="61"/>
                  </a:cubicBezTo>
                  <a:cubicBezTo>
                    <a:pt x="117" y="60"/>
                    <a:pt x="118" y="59"/>
                    <a:pt x="119" y="57"/>
                  </a:cubicBezTo>
                  <a:cubicBezTo>
                    <a:pt x="120" y="56"/>
                    <a:pt x="121" y="56"/>
                    <a:pt x="122" y="54"/>
                  </a:cubicBezTo>
                  <a:cubicBezTo>
                    <a:pt x="121" y="54"/>
                    <a:pt x="120" y="53"/>
                    <a:pt x="119" y="52"/>
                  </a:cubicBezTo>
                  <a:close/>
                  <a:moveTo>
                    <a:pt x="70" y="77"/>
                  </a:moveTo>
                  <a:cubicBezTo>
                    <a:pt x="69" y="77"/>
                    <a:pt x="68" y="77"/>
                    <a:pt x="67" y="77"/>
                  </a:cubicBezTo>
                  <a:cubicBezTo>
                    <a:pt x="65" y="79"/>
                    <a:pt x="65" y="81"/>
                    <a:pt x="64" y="82"/>
                  </a:cubicBezTo>
                  <a:cubicBezTo>
                    <a:pt x="66" y="83"/>
                    <a:pt x="67" y="82"/>
                    <a:pt x="70" y="82"/>
                  </a:cubicBezTo>
                  <a:cubicBezTo>
                    <a:pt x="70" y="80"/>
                    <a:pt x="70" y="79"/>
                    <a:pt x="70" y="77"/>
                  </a:cubicBezTo>
                  <a:close/>
                  <a:moveTo>
                    <a:pt x="75" y="96"/>
                  </a:moveTo>
                  <a:cubicBezTo>
                    <a:pt x="75" y="93"/>
                    <a:pt x="78" y="93"/>
                    <a:pt x="80" y="92"/>
                  </a:cubicBezTo>
                  <a:cubicBezTo>
                    <a:pt x="82" y="90"/>
                    <a:pt x="82" y="88"/>
                    <a:pt x="82" y="85"/>
                  </a:cubicBezTo>
                  <a:cubicBezTo>
                    <a:pt x="84" y="79"/>
                    <a:pt x="88" y="78"/>
                    <a:pt x="92" y="73"/>
                  </a:cubicBezTo>
                  <a:cubicBezTo>
                    <a:pt x="96" y="69"/>
                    <a:pt x="102" y="71"/>
                    <a:pt x="104" y="66"/>
                  </a:cubicBezTo>
                  <a:cubicBezTo>
                    <a:pt x="105" y="64"/>
                    <a:pt x="104" y="63"/>
                    <a:pt x="105" y="61"/>
                  </a:cubicBezTo>
                  <a:cubicBezTo>
                    <a:pt x="105" y="61"/>
                    <a:pt x="105" y="60"/>
                    <a:pt x="105" y="60"/>
                  </a:cubicBezTo>
                  <a:cubicBezTo>
                    <a:pt x="106" y="59"/>
                    <a:pt x="107" y="61"/>
                    <a:pt x="107" y="61"/>
                  </a:cubicBezTo>
                  <a:cubicBezTo>
                    <a:pt x="109" y="62"/>
                    <a:pt x="110" y="62"/>
                    <a:pt x="111" y="63"/>
                  </a:cubicBezTo>
                  <a:cubicBezTo>
                    <a:pt x="112" y="64"/>
                    <a:pt x="112" y="66"/>
                    <a:pt x="113" y="67"/>
                  </a:cubicBezTo>
                  <a:cubicBezTo>
                    <a:pt x="115" y="71"/>
                    <a:pt x="115" y="73"/>
                    <a:pt x="117" y="77"/>
                  </a:cubicBezTo>
                  <a:cubicBezTo>
                    <a:pt x="118" y="79"/>
                    <a:pt x="119" y="80"/>
                    <a:pt x="121" y="82"/>
                  </a:cubicBezTo>
                  <a:cubicBezTo>
                    <a:pt x="122" y="83"/>
                    <a:pt x="123" y="84"/>
                    <a:pt x="125" y="84"/>
                  </a:cubicBezTo>
                  <a:cubicBezTo>
                    <a:pt x="130" y="86"/>
                    <a:pt x="134" y="86"/>
                    <a:pt x="138" y="83"/>
                  </a:cubicBezTo>
                  <a:cubicBezTo>
                    <a:pt x="140" y="82"/>
                    <a:pt x="141" y="80"/>
                    <a:pt x="144" y="80"/>
                  </a:cubicBezTo>
                  <a:cubicBezTo>
                    <a:pt x="146" y="79"/>
                    <a:pt x="148" y="78"/>
                    <a:pt x="150" y="78"/>
                  </a:cubicBezTo>
                  <a:cubicBezTo>
                    <a:pt x="156" y="78"/>
                    <a:pt x="156" y="78"/>
                    <a:pt x="156" y="78"/>
                  </a:cubicBezTo>
                  <a:cubicBezTo>
                    <a:pt x="160" y="78"/>
                    <a:pt x="161" y="80"/>
                    <a:pt x="165" y="80"/>
                  </a:cubicBezTo>
                  <a:cubicBezTo>
                    <a:pt x="167" y="80"/>
                    <a:pt x="168" y="79"/>
                    <a:pt x="170" y="79"/>
                  </a:cubicBezTo>
                  <a:cubicBezTo>
                    <a:pt x="172" y="78"/>
                    <a:pt x="173" y="79"/>
                    <a:pt x="175" y="78"/>
                  </a:cubicBezTo>
                  <a:cubicBezTo>
                    <a:pt x="176" y="78"/>
                    <a:pt x="176" y="77"/>
                    <a:pt x="177" y="76"/>
                  </a:cubicBezTo>
                  <a:cubicBezTo>
                    <a:pt x="178" y="76"/>
                    <a:pt x="179" y="75"/>
                    <a:pt x="180" y="74"/>
                  </a:cubicBezTo>
                  <a:cubicBezTo>
                    <a:pt x="183" y="70"/>
                    <a:pt x="183" y="67"/>
                    <a:pt x="183" y="62"/>
                  </a:cubicBezTo>
                  <a:cubicBezTo>
                    <a:pt x="183" y="58"/>
                    <a:pt x="182" y="57"/>
                    <a:pt x="182" y="53"/>
                  </a:cubicBezTo>
                  <a:cubicBezTo>
                    <a:pt x="182" y="51"/>
                    <a:pt x="183" y="50"/>
                    <a:pt x="184" y="48"/>
                  </a:cubicBezTo>
                  <a:cubicBezTo>
                    <a:pt x="185" y="46"/>
                    <a:pt x="186" y="44"/>
                    <a:pt x="189" y="43"/>
                  </a:cubicBezTo>
                  <a:cubicBezTo>
                    <a:pt x="191" y="42"/>
                    <a:pt x="192" y="42"/>
                    <a:pt x="194" y="41"/>
                  </a:cubicBezTo>
                  <a:cubicBezTo>
                    <a:pt x="196" y="40"/>
                    <a:pt x="196" y="39"/>
                    <a:pt x="198" y="38"/>
                  </a:cubicBezTo>
                  <a:cubicBezTo>
                    <a:pt x="199" y="37"/>
                    <a:pt x="200" y="36"/>
                    <a:pt x="202" y="35"/>
                  </a:cubicBezTo>
                  <a:cubicBezTo>
                    <a:pt x="205" y="34"/>
                    <a:pt x="208" y="34"/>
                    <a:pt x="212" y="32"/>
                  </a:cubicBezTo>
                  <a:cubicBezTo>
                    <a:pt x="214" y="31"/>
                    <a:pt x="213" y="29"/>
                    <a:pt x="213" y="26"/>
                  </a:cubicBezTo>
                  <a:cubicBezTo>
                    <a:pt x="223" y="26"/>
                    <a:pt x="223" y="26"/>
                    <a:pt x="223" y="26"/>
                  </a:cubicBezTo>
                  <a:cubicBezTo>
                    <a:pt x="226" y="26"/>
                    <a:pt x="227" y="27"/>
                    <a:pt x="230" y="27"/>
                  </a:cubicBezTo>
                  <a:cubicBezTo>
                    <a:pt x="233" y="27"/>
                    <a:pt x="234" y="27"/>
                    <a:pt x="236" y="26"/>
                  </a:cubicBezTo>
                  <a:cubicBezTo>
                    <a:pt x="237" y="25"/>
                    <a:pt x="237" y="24"/>
                    <a:pt x="239" y="24"/>
                  </a:cubicBezTo>
                  <a:cubicBezTo>
                    <a:pt x="240" y="24"/>
                    <a:pt x="240" y="24"/>
                    <a:pt x="240" y="24"/>
                  </a:cubicBezTo>
                  <a:cubicBezTo>
                    <a:pt x="240" y="26"/>
                    <a:pt x="241" y="28"/>
                    <a:pt x="240" y="30"/>
                  </a:cubicBezTo>
                  <a:cubicBezTo>
                    <a:pt x="243" y="30"/>
                    <a:pt x="244" y="31"/>
                    <a:pt x="246" y="31"/>
                  </a:cubicBezTo>
                  <a:cubicBezTo>
                    <a:pt x="248" y="31"/>
                    <a:pt x="248" y="30"/>
                    <a:pt x="249" y="29"/>
                  </a:cubicBezTo>
                  <a:cubicBezTo>
                    <a:pt x="249" y="29"/>
                    <a:pt x="249" y="29"/>
                    <a:pt x="250" y="29"/>
                  </a:cubicBezTo>
                  <a:cubicBezTo>
                    <a:pt x="250" y="30"/>
                    <a:pt x="250" y="31"/>
                    <a:pt x="251" y="31"/>
                  </a:cubicBezTo>
                  <a:cubicBezTo>
                    <a:pt x="251" y="32"/>
                    <a:pt x="251" y="33"/>
                    <a:pt x="251" y="34"/>
                  </a:cubicBezTo>
                  <a:cubicBezTo>
                    <a:pt x="252" y="35"/>
                    <a:pt x="253" y="34"/>
                    <a:pt x="254" y="35"/>
                  </a:cubicBezTo>
                  <a:cubicBezTo>
                    <a:pt x="257" y="36"/>
                    <a:pt x="259" y="36"/>
                    <a:pt x="261" y="39"/>
                  </a:cubicBezTo>
                  <a:cubicBezTo>
                    <a:pt x="263" y="41"/>
                    <a:pt x="266" y="42"/>
                    <a:pt x="269" y="42"/>
                  </a:cubicBezTo>
                  <a:cubicBezTo>
                    <a:pt x="272" y="43"/>
                    <a:pt x="273" y="47"/>
                    <a:pt x="277" y="47"/>
                  </a:cubicBezTo>
                  <a:cubicBezTo>
                    <a:pt x="278" y="47"/>
                    <a:pt x="279" y="47"/>
                    <a:pt x="281" y="47"/>
                  </a:cubicBezTo>
                  <a:cubicBezTo>
                    <a:pt x="281" y="46"/>
                    <a:pt x="281" y="46"/>
                    <a:pt x="282" y="46"/>
                  </a:cubicBezTo>
                  <a:cubicBezTo>
                    <a:pt x="292" y="46"/>
                    <a:pt x="292" y="46"/>
                    <a:pt x="292" y="46"/>
                  </a:cubicBezTo>
                  <a:cubicBezTo>
                    <a:pt x="292" y="47"/>
                    <a:pt x="292" y="47"/>
                    <a:pt x="293" y="48"/>
                  </a:cubicBezTo>
                  <a:cubicBezTo>
                    <a:pt x="293" y="49"/>
                    <a:pt x="292" y="50"/>
                    <a:pt x="292" y="51"/>
                  </a:cubicBezTo>
                  <a:cubicBezTo>
                    <a:pt x="292" y="53"/>
                    <a:pt x="292" y="55"/>
                    <a:pt x="292" y="57"/>
                  </a:cubicBezTo>
                  <a:cubicBezTo>
                    <a:pt x="292" y="58"/>
                    <a:pt x="293" y="58"/>
                    <a:pt x="293" y="59"/>
                  </a:cubicBezTo>
                  <a:cubicBezTo>
                    <a:pt x="293" y="61"/>
                    <a:pt x="292" y="62"/>
                    <a:pt x="292" y="64"/>
                  </a:cubicBezTo>
                  <a:cubicBezTo>
                    <a:pt x="292" y="66"/>
                    <a:pt x="292" y="67"/>
                    <a:pt x="292" y="69"/>
                  </a:cubicBezTo>
                  <a:cubicBezTo>
                    <a:pt x="292" y="72"/>
                    <a:pt x="291" y="73"/>
                    <a:pt x="291" y="75"/>
                  </a:cubicBezTo>
                  <a:cubicBezTo>
                    <a:pt x="291" y="77"/>
                    <a:pt x="291" y="79"/>
                    <a:pt x="293" y="79"/>
                  </a:cubicBezTo>
                  <a:cubicBezTo>
                    <a:pt x="294" y="79"/>
                    <a:pt x="295" y="78"/>
                    <a:pt x="297" y="78"/>
                  </a:cubicBezTo>
                  <a:cubicBezTo>
                    <a:pt x="298" y="78"/>
                    <a:pt x="298" y="80"/>
                    <a:pt x="299" y="82"/>
                  </a:cubicBezTo>
                  <a:cubicBezTo>
                    <a:pt x="299" y="83"/>
                    <a:pt x="300" y="83"/>
                    <a:pt x="300" y="84"/>
                  </a:cubicBezTo>
                  <a:cubicBezTo>
                    <a:pt x="301" y="85"/>
                    <a:pt x="302" y="85"/>
                    <a:pt x="302" y="86"/>
                  </a:cubicBezTo>
                  <a:cubicBezTo>
                    <a:pt x="302" y="91"/>
                    <a:pt x="296" y="92"/>
                    <a:pt x="296" y="96"/>
                  </a:cubicBezTo>
                  <a:cubicBezTo>
                    <a:pt x="296" y="98"/>
                    <a:pt x="299" y="98"/>
                    <a:pt x="300" y="98"/>
                  </a:cubicBezTo>
                  <a:cubicBezTo>
                    <a:pt x="303" y="99"/>
                    <a:pt x="304" y="99"/>
                    <a:pt x="306" y="100"/>
                  </a:cubicBezTo>
                  <a:cubicBezTo>
                    <a:pt x="304" y="102"/>
                    <a:pt x="303" y="102"/>
                    <a:pt x="300" y="104"/>
                  </a:cubicBezTo>
                  <a:cubicBezTo>
                    <a:pt x="300" y="104"/>
                    <a:pt x="300" y="105"/>
                    <a:pt x="299" y="105"/>
                  </a:cubicBezTo>
                  <a:cubicBezTo>
                    <a:pt x="295" y="108"/>
                    <a:pt x="293" y="110"/>
                    <a:pt x="288" y="113"/>
                  </a:cubicBezTo>
                  <a:cubicBezTo>
                    <a:pt x="287" y="114"/>
                    <a:pt x="286" y="114"/>
                    <a:pt x="284" y="115"/>
                  </a:cubicBezTo>
                  <a:cubicBezTo>
                    <a:pt x="282" y="117"/>
                    <a:pt x="282" y="118"/>
                    <a:pt x="280" y="120"/>
                  </a:cubicBezTo>
                  <a:cubicBezTo>
                    <a:pt x="277" y="123"/>
                    <a:pt x="274" y="123"/>
                    <a:pt x="271" y="126"/>
                  </a:cubicBezTo>
                  <a:cubicBezTo>
                    <a:pt x="268" y="129"/>
                    <a:pt x="267" y="131"/>
                    <a:pt x="263" y="133"/>
                  </a:cubicBezTo>
                  <a:cubicBezTo>
                    <a:pt x="259" y="136"/>
                    <a:pt x="258" y="140"/>
                    <a:pt x="255" y="145"/>
                  </a:cubicBezTo>
                  <a:cubicBezTo>
                    <a:pt x="253" y="148"/>
                    <a:pt x="251" y="150"/>
                    <a:pt x="250" y="154"/>
                  </a:cubicBezTo>
                  <a:cubicBezTo>
                    <a:pt x="249" y="156"/>
                    <a:pt x="249" y="157"/>
                    <a:pt x="248" y="159"/>
                  </a:cubicBezTo>
                  <a:cubicBezTo>
                    <a:pt x="246" y="167"/>
                    <a:pt x="244" y="171"/>
                    <a:pt x="243" y="179"/>
                  </a:cubicBezTo>
                  <a:cubicBezTo>
                    <a:pt x="241" y="177"/>
                    <a:pt x="241" y="176"/>
                    <a:pt x="240" y="174"/>
                  </a:cubicBezTo>
                  <a:cubicBezTo>
                    <a:pt x="239" y="173"/>
                    <a:pt x="239" y="172"/>
                    <a:pt x="238" y="172"/>
                  </a:cubicBezTo>
                  <a:cubicBezTo>
                    <a:pt x="237" y="171"/>
                    <a:pt x="236" y="172"/>
                    <a:pt x="235" y="171"/>
                  </a:cubicBezTo>
                  <a:cubicBezTo>
                    <a:pt x="234" y="171"/>
                    <a:pt x="235" y="170"/>
                    <a:pt x="234" y="169"/>
                  </a:cubicBezTo>
                  <a:cubicBezTo>
                    <a:pt x="234" y="169"/>
                    <a:pt x="233" y="169"/>
                    <a:pt x="233" y="168"/>
                  </a:cubicBezTo>
                  <a:cubicBezTo>
                    <a:pt x="232" y="167"/>
                    <a:pt x="232" y="166"/>
                    <a:pt x="232" y="166"/>
                  </a:cubicBezTo>
                  <a:cubicBezTo>
                    <a:pt x="230" y="163"/>
                    <a:pt x="227" y="162"/>
                    <a:pt x="226" y="158"/>
                  </a:cubicBezTo>
                  <a:cubicBezTo>
                    <a:pt x="226" y="158"/>
                    <a:pt x="226" y="157"/>
                    <a:pt x="226" y="156"/>
                  </a:cubicBezTo>
                  <a:cubicBezTo>
                    <a:pt x="225" y="154"/>
                    <a:pt x="222" y="153"/>
                    <a:pt x="220" y="152"/>
                  </a:cubicBezTo>
                  <a:cubicBezTo>
                    <a:pt x="219" y="152"/>
                    <a:pt x="217" y="152"/>
                    <a:pt x="216" y="150"/>
                  </a:cubicBezTo>
                  <a:cubicBezTo>
                    <a:pt x="215" y="149"/>
                    <a:pt x="216" y="148"/>
                    <a:pt x="215" y="147"/>
                  </a:cubicBezTo>
                  <a:cubicBezTo>
                    <a:pt x="213" y="145"/>
                    <a:pt x="211" y="145"/>
                    <a:pt x="208" y="144"/>
                  </a:cubicBezTo>
                  <a:cubicBezTo>
                    <a:pt x="208" y="144"/>
                    <a:pt x="207" y="143"/>
                    <a:pt x="206" y="143"/>
                  </a:cubicBezTo>
                  <a:cubicBezTo>
                    <a:pt x="204" y="142"/>
                    <a:pt x="203" y="142"/>
                    <a:pt x="201" y="141"/>
                  </a:cubicBezTo>
                  <a:cubicBezTo>
                    <a:pt x="196" y="140"/>
                    <a:pt x="193" y="140"/>
                    <a:pt x="188" y="140"/>
                  </a:cubicBezTo>
                  <a:cubicBezTo>
                    <a:pt x="184" y="140"/>
                    <a:pt x="181" y="139"/>
                    <a:pt x="178" y="141"/>
                  </a:cubicBezTo>
                  <a:cubicBezTo>
                    <a:pt x="173" y="143"/>
                    <a:pt x="172" y="146"/>
                    <a:pt x="168" y="148"/>
                  </a:cubicBezTo>
                  <a:cubicBezTo>
                    <a:pt x="166" y="148"/>
                    <a:pt x="165" y="149"/>
                    <a:pt x="163" y="150"/>
                  </a:cubicBezTo>
                  <a:cubicBezTo>
                    <a:pt x="161" y="150"/>
                    <a:pt x="160" y="150"/>
                    <a:pt x="158" y="151"/>
                  </a:cubicBezTo>
                  <a:cubicBezTo>
                    <a:pt x="156" y="152"/>
                    <a:pt x="154" y="153"/>
                    <a:pt x="153" y="154"/>
                  </a:cubicBezTo>
                  <a:cubicBezTo>
                    <a:pt x="151" y="156"/>
                    <a:pt x="151" y="157"/>
                    <a:pt x="150" y="158"/>
                  </a:cubicBezTo>
                  <a:cubicBezTo>
                    <a:pt x="149" y="159"/>
                    <a:pt x="149" y="161"/>
                    <a:pt x="148" y="161"/>
                  </a:cubicBezTo>
                  <a:cubicBezTo>
                    <a:pt x="146" y="161"/>
                    <a:pt x="146" y="159"/>
                    <a:pt x="144" y="159"/>
                  </a:cubicBezTo>
                  <a:cubicBezTo>
                    <a:pt x="143" y="159"/>
                    <a:pt x="143" y="160"/>
                    <a:pt x="142" y="160"/>
                  </a:cubicBezTo>
                  <a:cubicBezTo>
                    <a:pt x="142" y="165"/>
                    <a:pt x="138" y="167"/>
                    <a:pt x="138" y="173"/>
                  </a:cubicBezTo>
                  <a:cubicBezTo>
                    <a:pt x="138" y="176"/>
                    <a:pt x="140" y="178"/>
                    <a:pt x="140" y="181"/>
                  </a:cubicBezTo>
                  <a:cubicBezTo>
                    <a:pt x="140" y="183"/>
                    <a:pt x="138" y="184"/>
                    <a:pt x="137" y="186"/>
                  </a:cubicBezTo>
                  <a:cubicBezTo>
                    <a:pt x="137" y="187"/>
                    <a:pt x="137" y="188"/>
                    <a:pt x="136" y="189"/>
                  </a:cubicBezTo>
                  <a:cubicBezTo>
                    <a:pt x="136" y="190"/>
                    <a:pt x="135" y="190"/>
                    <a:pt x="134" y="190"/>
                  </a:cubicBezTo>
                  <a:cubicBezTo>
                    <a:pt x="134" y="190"/>
                    <a:pt x="133" y="189"/>
                    <a:pt x="133" y="188"/>
                  </a:cubicBezTo>
                  <a:cubicBezTo>
                    <a:pt x="132" y="192"/>
                    <a:pt x="130" y="195"/>
                    <a:pt x="128" y="198"/>
                  </a:cubicBezTo>
                  <a:cubicBezTo>
                    <a:pt x="128" y="199"/>
                    <a:pt x="128" y="200"/>
                    <a:pt x="127" y="201"/>
                  </a:cubicBezTo>
                  <a:cubicBezTo>
                    <a:pt x="127" y="201"/>
                    <a:pt x="126" y="201"/>
                    <a:pt x="126" y="202"/>
                  </a:cubicBezTo>
                  <a:cubicBezTo>
                    <a:pt x="123" y="204"/>
                    <a:pt x="122" y="206"/>
                    <a:pt x="120" y="209"/>
                  </a:cubicBezTo>
                  <a:cubicBezTo>
                    <a:pt x="119" y="208"/>
                    <a:pt x="118" y="207"/>
                    <a:pt x="117" y="207"/>
                  </a:cubicBezTo>
                  <a:cubicBezTo>
                    <a:pt x="116" y="207"/>
                    <a:pt x="115" y="208"/>
                    <a:pt x="115" y="209"/>
                  </a:cubicBezTo>
                  <a:cubicBezTo>
                    <a:pt x="114" y="211"/>
                    <a:pt x="113" y="212"/>
                    <a:pt x="113" y="214"/>
                  </a:cubicBezTo>
                  <a:cubicBezTo>
                    <a:pt x="112" y="215"/>
                    <a:pt x="112" y="216"/>
                    <a:pt x="112" y="218"/>
                  </a:cubicBezTo>
                  <a:cubicBezTo>
                    <a:pt x="112" y="219"/>
                    <a:pt x="111" y="220"/>
                    <a:pt x="111" y="222"/>
                  </a:cubicBezTo>
                  <a:cubicBezTo>
                    <a:pt x="111" y="224"/>
                    <a:pt x="112" y="225"/>
                    <a:pt x="112" y="227"/>
                  </a:cubicBezTo>
                  <a:cubicBezTo>
                    <a:pt x="112" y="228"/>
                    <a:pt x="112" y="228"/>
                    <a:pt x="112" y="229"/>
                  </a:cubicBezTo>
                  <a:cubicBezTo>
                    <a:pt x="110" y="229"/>
                    <a:pt x="109" y="229"/>
                    <a:pt x="107" y="229"/>
                  </a:cubicBezTo>
                  <a:cubicBezTo>
                    <a:pt x="107" y="232"/>
                    <a:pt x="107" y="234"/>
                    <a:pt x="107" y="236"/>
                  </a:cubicBezTo>
                  <a:cubicBezTo>
                    <a:pt x="107" y="239"/>
                    <a:pt x="110" y="239"/>
                    <a:pt x="111" y="241"/>
                  </a:cubicBezTo>
                  <a:cubicBezTo>
                    <a:pt x="111" y="242"/>
                    <a:pt x="111" y="243"/>
                    <a:pt x="111" y="245"/>
                  </a:cubicBezTo>
                  <a:cubicBezTo>
                    <a:pt x="112" y="246"/>
                    <a:pt x="112" y="246"/>
                    <a:pt x="112" y="247"/>
                  </a:cubicBezTo>
                  <a:cubicBezTo>
                    <a:pt x="112" y="248"/>
                    <a:pt x="112" y="248"/>
                    <a:pt x="112" y="248"/>
                  </a:cubicBezTo>
                  <a:cubicBezTo>
                    <a:pt x="110" y="248"/>
                    <a:pt x="109" y="247"/>
                    <a:pt x="108" y="246"/>
                  </a:cubicBezTo>
                  <a:cubicBezTo>
                    <a:pt x="107" y="245"/>
                    <a:pt x="107" y="243"/>
                    <a:pt x="105" y="243"/>
                  </a:cubicBezTo>
                  <a:cubicBezTo>
                    <a:pt x="104" y="242"/>
                    <a:pt x="102" y="241"/>
                    <a:pt x="100" y="241"/>
                  </a:cubicBezTo>
                  <a:cubicBezTo>
                    <a:pt x="96" y="241"/>
                    <a:pt x="94" y="242"/>
                    <a:pt x="90" y="244"/>
                  </a:cubicBezTo>
                  <a:cubicBezTo>
                    <a:pt x="89" y="245"/>
                    <a:pt x="88" y="246"/>
                    <a:pt x="87" y="246"/>
                  </a:cubicBezTo>
                  <a:cubicBezTo>
                    <a:pt x="86" y="246"/>
                    <a:pt x="86" y="246"/>
                    <a:pt x="86" y="246"/>
                  </a:cubicBezTo>
                  <a:cubicBezTo>
                    <a:pt x="83" y="245"/>
                    <a:pt x="83" y="244"/>
                    <a:pt x="81" y="242"/>
                  </a:cubicBezTo>
                  <a:cubicBezTo>
                    <a:pt x="81" y="242"/>
                    <a:pt x="80" y="242"/>
                    <a:pt x="80" y="242"/>
                  </a:cubicBezTo>
                  <a:cubicBezTo>
                    <a:pt x="79" y="241"/>
                    <a:pt x="79" y="239"/>
                    <a:pt x="78" y="239"/>
                  </a:cubicBezTo>
                  <a:cubicBezTo>
                    <a:pt x="75" y="239"/>
                    <a:pt x="74" y="243"/>
                    <a:pt x="71" y="243"/>
                  </a:cubicBezTo>
                  <a:cubicBezTo>
                    <a:pt x="70" y="243"/>
                    <a:pt x="70" y="242"/>
                    <a:pt x="69" y="242"/>
                  </a:cubicBezTo>
                  <a:cubicBezTo>
                    <a:pt x="73" y="236"/>
                    <a:pt x="74" y="231"/>
                    <a:pt x="78" y="226"/>
                  </a:cubicBezTo>
                  <a:cubicBezTo>
                    <a:pt x="77" y="224"/>
                    <a:pt x="75" y="223"/>
                    <a:pt x="73" y="223"/>
                  </a:cubicBezTo>
                  <a:cubicBezTo>
                    <a:pt x="64" y="223"/>
                    <a:pt x="64" y="223"/>
                    <a:pt x="64" y="223"/>
                  </a:cubicBezTo>
                  <a:cubicBezTo>
                    <a:pt x="62" y="222"/>
                    <a:pt x="61" y="221"/>
                    <a:pt x="60" y="220"/>
                  </a:cubicBezTo>
                  <a:cubicBezTo>
                    <a:pt x="59" y="220"/>
                    <a:pt x="59" y="219"/>
                    <a:pt x="59" y="219"/>
                  </a:cubicBezTo>
                  <a:cubicBezTo>
                    <a:pt x="57" y="219"/>
                    <a:pt x="56" y="220"/>
                    <a:pt x="55" y="219"/>
                  </a:cubicBezTo>
                  <a:cubicBezTo>
                    <a:pt x="55" y="219"/>
                    <a:pt x="55" y="219"/>
                    <a:pt x="55" y="218"/>
                  </a:cubicBezTo>
                  <a:cubicBezTo>
                    <a:pt x="54" y="218"/>
                    <a:pt x="53" y="218"/>
                    <a:pt x="53" y="217"/>
                  </a:cubicBezTo>
                  <a:cubicBezTo>
                    <a:pt x="53" y="217"/>
                    <a:pt x="54" y="216"/>
                    <a:pt x="54" y="216"/>
                  </a:cubicBezTo>
                  <a:cubicBezTo>
                    <a:pt x="56" y="216"/>
                    <a:pt x="56" y="216"/>
                    <a:pt x="56" y="216"/>
                  </a:cubicBezTo>
                  <a:cubicBezTo>
                    <a:pt x="55" y="211"/>
                    <a:pt x="53" y="209"/>
                    <a:pt x="50" y="205"/>
                  </a:cubicBezTo>
                  <a:cubicBezTo>
                    <a:pt x="51" y="204"/>
                    <a:pt x="51" y="204"/>
                    <a:pt x="52" y="203"/>
                  </a:cubicBezTo>
                  <a:cubicBezTo>
                    <a:pt x="52" y="203"/>
                    <a:pt x="51" y="203"/>
                    <a:pt x="51" y="202"/>
                  </a:cubicBezTo>
                  <a:cubicBezTo>
                    <a:pt x="51" y="201"/>
                    <a:pt x="52" y="200"/>
                    <a:pt x="52" y="199"/>
                  </a:cubicBezTo>
                  <a:cubicBezTo>
                    <a:pt x="52" y="198"/>
                    <a:pt x="52" y="197"/>
                    <a:pt x="52" y="196"/>
                  </a:cubicBezTo>
                  <a:cubicBezTo>
                    <a:pt x="52" y="196"/>
                    <a:pt x="53" y="196"/>
                    <a:pt x="53" y="195"/>
                  </a:cubicBezTo>
                  <a:cubicBezTo>
                    <a:pt x="53" y="193"/>
                    <a:pt x="51" y="193"/>
                    <a:pt x="49" y="193"/>
                  </a:cubicBezTo>
                  <a:cubicBezTo>
                    <a:pt x="49" y="193"/>
                    <a:pt x="49" y="192"/>
                    <a:pt x="49" y="192"/>
                  </a:cubicBezTo>
                  <a:cubicBezTo>
                    <a:pt x="49" y="191"/>
                    <a:pt x="50" y="190"/>
                    <a:pt x="50" y="189"/>
                  </a:cubicBezTo>
                  <a:cubicBezTo>
                    <a:pt x="50" y="188"/>
                    <a:pt x="50" y="188"/>
                    <a:pt x="49" y="187"/>
                  </a:cubicBezTo>
                  <a:cubicBezTo>
                    <a:pt x="52" y="187"/>
                    <a:pt x="53" y="188"/>
                    <a:pt x="55" y="189"/>
                  </a:cubicBezTo>
                  <a:cubicBezTo>
                    <a:pt x="56" y="188"/>
                    <a:pt x="55" y="186"/>
                    <a:pt x="55" y="184"/>
                  </a:cubicBezTo>
                  <a:cubicBezTo>
                    <a:pt x="56" y="182"/>
                    <a:pt x="58" y="182"/>
                    <a:pt x="58" y="180"/>
                  </a:cubicBezTo>
                  <a:cubicBezTo>
                    <a:pt x="58" y="179"/>
                    <a:pt x="58" y="179"/>
                    <a:pt x="58" y="179"/>
                  </a:cubicBezTo>
                  <a:cubicBezTo>
                    <a:pt x="57" y="178"/>
                    <a:pt x="57" y="179"/>
                    <a:pt x="56" y="178"/>
                  </a:cubicBezTo>
                  <a:cubicBezTo>
                    <a:pt x="56" y="177"/>
                    <a:pt x="56" y="177"/>
                    <a:pt x="55" y="176"/>
                  </a:cubicBezTo>
                  <a:cubicBezTo>
                    <a:pt x="55" y="175"/>
                    <a:pt x="54" y="175"/>
                    <a:pt x="53" y="174"/>
                  </a:cubicBezTo>
                  <a:cubicBezTo>
                    <a:pt x="54" y="173"/>
                    <a:pt x="54" y="172"/>
                    <a:pt x="55" y="171"/>
                  </a:cubicBezTo>
                  <a:cubicBezTo>
                    <a:pt x="54" y="170"/>
                    <a:pt x="53" y="170"/>
                    <a:pt x="52" y="170"/>
                  </a:cubicBezTo>
                  <a:cubicBezTo>
                    <a:pt x="51" y="170"/>
                    <a:pt x="50" y="171"/>
                    <a:pt x="48" y="171"/>
                  </a:cubicBezTo>
                  <a:cubicBezTo>
                    <a:pt x="46" y="171"/>
                    <a:pt x="45" y="170"/>
                    <a:pt x="42" y="170"/>
                  </a:cubicBezTo>
                  <a:cubicBezTo>
                    <a:pt x="42" y="166"/>
                    <a:pt x="42" y="166"/>
                    <a:pt x="42" y="166"/>
                  </a:cubicBezTo>
                  <a:cubicBezTo>
                    <a:pt x="42" y="164"/>
                    <a:pt x="44" y="164"/>
                    <a:pt x="45" y="162"/>
                  </a:cubicBezTo>
                  <a:cubicBezTo>
                    <a:pt x="43" y="161"/>
                    <a:pt x="42" y="161"/>
                    <a:pt x="42" y="160"/>
                  </a:cubicBezTo>
                  <a:cubicBezTo>
                    <a:pt x="42" y="158"/>
                    <a:pt x="43" y="157"/>
                    <a:pt x="43" y="155"/>
                  </a:cubicBezTo>
                  <a:cubicBezTo>
                    <a:pt x="43" y="153"/>
                    <a:pt x="41" y="152"/>
                    <a:pt x="41" y="150"/>
                  </a:cubicBezTo>
                  <a:cubicBezTo>
                    <a:pt x="36" y="150"/>
                    <a:pt x="36" y="150"/>
                    <a:pt x="36" y="150"/>
                  </a:cubicBezTo>
                  <a:cubicBezTo>
                    <a:pt x="34" y="150"/>
                    <a:pt x="33" y="151"/>
                    <a:pt x="31" y="151"/>
                  </a:cubicBezTo>
                  <a:cubicBezTo>
                    <a:pt x="28" y="152"/>
                    <a:pt x="27" y="153"/>
                    <a:pt x="24" y="154"/>
                  </a:cubicBezTo>
                  <a:cubicBezTo>
                    <a:pt x="23" y="155"/>
                    <a:pt x="21" y="156"/>
                    <a:pt x="19" y="157"/>
                  </a:cubicBezTo>
                  <a:cubicBezTo>
                    <a:pt x="18" y="158"/>
                    <a:pt x="17" y="158"/>
                    <a:pt x="16" y="159"/>
                  </a:cubicBezTo>
                  <a:cubicBezTo>
                    <a:pt x="15" y="160"/>
                    <a:pt x="14" y="161"/>
                    <a:pt x="13" y="161"/>
                  </a:cubicBezTo>
                  <a:cubicBezTo>
                    <a:pt x="12" y="161"/>
                    <a:pt x="12" y="160"/>
                    <a:pt x="11" y="160"/>
                  </a:cubicBezTo>
                  <a:cubicBezTo>
                    <a:pt x="9" y="160"/>
                    <a:pt x="8" y="161"/>
                    <a:pt x="7" y="162"/>
                  </a:cubicBezTo>
                  <a:cubicBezTo>
                    <a:pt x="5" y="162"/>
                    <a:pt x="0" y="165"/>
                    <a:pt x="2" y="162"/>
                  </a:cubicBezTo>
                  <a:cubicBezTo>
                    <a:pt x="5" y="159"/>
                    <a:pt x="7" y="158"/>
                    <a:pt x="10" y="156"/>
                  </a:cubicBezTo>
                  <a:cubicBezTo>
                    <a:pt x="15" y="154"/>
                    <a:pt x="18" y="152"/>
                    <a:pt x="23" y="150"/>
                  </a:cubicBezTo>
                  <a:cubicBezTo>
                    <a:pt x="26" y="149"/>
                    <a:pt x="28" y="148"/>
                    <a:pt x="31" y="146"/>
                  </a:cubicBezTo>
                  <a:cubicBezTo>
                    <a:pt x="35" y="144"/>
                    <a:pt x="37" y="144"/>
                    <a:pt x="40" y="142"/>
                  </a:cubicBezTo>
                  <a:cubicBezTo>
                    <a:pt x="41" y="142"/>
                    <a:pt x="41" y="141"/>
                    <a:pt x="41" y="141"/>
                  </a:cubicBezTo>
                  <a:cubicBezTo>
                    <a:pt x="42" y="140"/>
                    <a:pt x="43" y="139"/>
                    <a:pt x="44" y="137"/>
                  </a:cubicBezTo>
                  <a:cubicBezTo>
                    <a:pt x="46" y="136"/>
                    <a:pt x="47" y="135"/>
                    <a:pt x="49" y="133"/>
                  </a:cubicBezTo>
                  <a:cubicBezTo>
                    <a:pt x="51" y="131"/>
                    <a:pt x="52" y="130"/>
                    <a:pt x="54" y="129"/>
                  </a:cubicBezTo>
                  <a:cubicBezTo>
                    <a:pt x="58" y="126"/>
                    <a:pt x="61" y="125"/>
                    <a:pt x="65" y="123"/>
                  </a:cubicBezTo>
                  <a:cubicBezTo>
                    <a:pt x="67" y="121"/>
                    <a:pt x="69" y="120"/>
                    <a:pt x="70" y="118"/>
                  </a:cubicBezTo>
                  <a:cubicBezTo>
                    <a:pt x="72" y="115"/>
                    <a:pt x="74" y="114"/>
                    <a:pt x="75" y="112"/>
                  </a:cubicBezTo>
                  <a:cubicBezTo>
                    <a:pt x="75" y="110"/>
                    <a:pt x="75" y="109"/>
                    <a:pt x="75" y="107"/>
                  </a:cubicBezTo>
                  <a:cubicBezTo>
                    <a:pt x="76" y="104"/>
                    <a:pt x="76" y="103"/>
                    <a:pt x="76" y="101"/>
                  </a:cubicBezTo>
                  <a:cubicBezTo>
                    <a:pt x="76" y="99"/>
                    <a:pt x="75" y="98"/>
                    <a:pt x="75" y="96"/>
                  </a:cubicBezTo>
                  <a:close/>
                  <a:moveTo>
                    <a:pt x="243" y="6"/>
                  </a:moveTo>
                  <a:cubicBezTo>
                    <a:pt x="243" y="6"/>
                    <a:pt x="243" y="7"/>
                    <a:pt x="243" y="7"/>
                  </a:cubicBezTo>
                  <a:cubicBezTo>
                    <a:pt x="243" y="9"/>
                    <a:pt x="242" y="10"/>
                    <a:pt x="241" y="11"/>
                  </a:cubicBezTo>
                  <a:cubicBezTo>
                    <a:pt x="243" y="11"/>
                    <a:pt x="244" y="10"/>
                    <a:pt x="245" y="10"/>
                  </a:cubicBezTo>
                  <a:cubicBezTo>
                    <a:pt x="247" y="10"/>
                    <a:pt x="249" y="11"/>
                    <a:pt x="249" y="12"/>
                  </a:cubicBezTo>
                  <a:cubicBezTo>
                    <a:pt x="249" y="15"/>
                    <a:pt x="249" y="16"/>
                    <a:pt x="249" y="19"/>
                  </a:cubicBezTo>
                  <a:cubicBezTo>
                    <a:pt x="250" y="19"/>
                    <a:pt x="250" y="19"/>
                    <a:pt x="250" y="19"/>
                  </a:cubicBezTo>
                  <a:cubicBezTo>
                    <a:pt x="250" y="16"/>
                    <a:pt x="251" y="15"/>
                    <a:pt x="254" y="13"/>
                  </a:cubicBezTo>
                  <a:cubicBezTo>
                    <a:pt x="254" y="13"/>
                    <a:pt x="255" y="12"/>
                    <a:pt x="255" y="12"/>
                  </a:cubicBezTo>
                  <a:cubicBezTo>
                    <a:pt x="256" y="12"/>
                    <a:pt x="257" y="13"/>
                    <a:pt x="257" y="14"/>
                  </a:cubicBezTo>
                  <a:cubicBezTo>
                    <a:pt x="258" y="14"/>
                    <a:pt x="258" y="15"/>
                    <a:pt x="258" y="16"/>
                  </a:cubicBezTo>
                  <a:cubicBezTo>
                    <a:pt x="258" y="17"/>
                    <a:pt x="259" y="18"/>
                    <a:pt x="259" y="18"/>
                  </a:cubicBezTo>
                  <a:cubicBezTo>
                    <a:pt x="260" y="18"/>
                    <a:pt x="260" y="17"/>
                    <a:pt x="261" y="17"/>
                  </a:cubicBezTo>
                  <a:cubicBezTo>
                    <a:pt x="261" y="14"/>
                    <a:pt x="261" y="12"/>
                    <a:pt x="262" y="9"/>
                  </a:cubicBezTo>
                  <a:cubicBezTo>
                    <a:pt x="262" y="7"/>
                    <a:pt x="263" y="6"/>
                    <a:pt x="263" y="5"/>
                  </a:cubicBezTo>
                  <a:cubicBezTo>
                    <a:pt x="263" y="4"/>
                    <a:pt x="263" y="3"/>
                    <a:pt x="262" y="2"/>
                  </a:cubicBezTo>
                  <a:cubicBezTo>
                    <a:pt x="262" y="2"/>
                    <a:pt x="262" y="1"/>
                    <a:pt x="262" y="1"/>
                  </a:cubicBezTo>
                  <a:cubicBezTo>
                    <a:pt x="262" y="0"/>
                    <a:pt x="261" y="1"/>
                    <a:pt x="260" y="1"/>
                  </a:cubicBezTo>
                  <a:cubicBezTo>
                    <a:pt x="259" y="1"/>
                    <a:pt x="258" y="1"/>
                    <a:pt x="256" y="2"/>
                  </a:cubicBezTo>
                  <a:cubicBezTo>
                    <a:pt x="256" y="2"/>
                    <a:pt x="255" y="2"/>
                    <a:pt x="254" y="2"/>
                  </a:cubicBezTo>
                  <a:cubicBezTo>
                    <a:pt x="252" y="3"/>
                    <a:pt x="250" y="3"/>
                    <a:pt x="248" y="4"/>
                  </a:cubicBezTo>
                  <a:cubicBezTo>
                    <a:pt x="247" y="4"/>
                    <a:pt x="247" y="5"/>
                    <a:pt x="245" y="5"/>
                  </a:cubicBezTo>
                  <a:cubicBezTo>
                    <a:pt x="244" y="5"/>
                    <a:pt x="243" y="5"/>
                    <a:pt x="24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8"/>
            <p:cNvSpPr>
              <a:spLocks noEditPoints="1"/>
            </p:cNvSpPr>
            <p:nvPr/>
          </p:nvSpPr>
          <p:spPr bwMode="auto">
            <a:xfrm>
              <a:off x="3971926" y="3514725"/>
              <a:ext cx="536575" cy="568325"/>
            </a:xfrm>
            <a:custGeom>
              <a:avLst/>
              <a:gdLst/>
              <a:ahLst/>
              <a:cxnLst>
                <a:cxn ang="0">
                  <a:pos x="48" y="207"/>
                </a:cxn>
                <a:cxn ang="0">
                  <a:pos x="60" y="215"/>
                </a:cxn>
                <a:cxn ang="0">
                  <a:pos x="76" y="203"/>
                </a:cxn>
                <a:cxn ang="0">
                  <a:pos x="74" y="185"/>
                </a:cxn>
                <a:cxn ang="0">
                  <a:pos x="85" y="166"/>
                </a:cxn>
                <a:cxn ang="0">
                  <a:pos x="74" y="168"/>
                </a:cxn>
                <a:cxn ang="0">
                  <a:pos x="58" y="184"/>
                </a:cxn>
                <a:cxn ang="0">
                  <a:pos x="46" y="199"/>
                </a:cxn>
                <a:cxn ang="0">
                  <a:pos x="36" y="16"/>
                </a:cxn>
                <a:cxn ang="0">
                  <a:pos x="73" y="20"/>
                </a:cxn>
                <a:cxn ang="0">
                  <a:pos x="87" y="9"/>
                </a:cxn>
                <a:cxn ang="0">
                  <a:pos x="113" y="3"/>
                </a:cxn>
                <a:cxn ang="0">
                  <a:pos x="112" y="26"/>
                </a:cxn>
                <a:cxn ang="0">
                  <a:pos x="134" y="27"/>
                </a:cxn>
                <a:cxn ang="0">
                  <a:pos x="136" y="52"/>
                </a:cxn>
                <a:cxn ang="0">
                  <a:pos x="169" y="56"/>
                </a:cxn>
                <a:cxn ang="0">
                  <a:pos x="182" y="50"/>
                </a:cxn>
                <a:cxn ang="0">
                  <a:pos x="190" y="36"/>
                </a:cxn>
                <a:cxn ang="0">
                  <a:pos x="205" y="31"/>
                </a:cxn>
                <a:cxn ang="0">
                  <a:pos x="213" y="15"/>
                </a:cxn>
                <a:cxn ang="0">
                  <a:pos x="227" y="13"/>
                </a:cxn>
                <a:cxn ang="0">
                  <a:pos x="236" y="28"/>
                </a:cxn>
                <a:cxn ang="0">
                  <a:pos x="242" y="55"/>
                </a:cxn>
                <a:cxn ang="0">
                  <a:pos x="252" y="73"/>
                </a:cxn>
                <a:cxn ang="0">
                  <a:pos x="266" y="83"/>
                </a:cxn>
                <a:cxn ang="0">
                  <a:pos x="281" y="101"/>
                </a:cxn>
                <a:cxn ang="0">
                  <a:pos x="269" y="118"/>
                </a:cxn>
                <a:cxn ang="0">
                  <a:pos x="255" y="158"/>
                </a:cxn>
                <a:cxn ang="0">
                  <a:pos x="287" y="172"/>
                </a:cxn>
                <a:cxn ang="0">
                  <a:pos x="294" y="196"/>
                </a:cxn>
                <a:cxn ang="0">
                  <a:pos x="272" y="201"/>
                </a:cxn>
                <a:cxn ang="0">
                  <a:pos x="248" y="208"/>
                </a:cxn>
                <a:cxn ang="0">
                  <a:pos x="229" y="226"/>
                </a:cxn>
                <a:cxn ang="0">
                  <a:pos x="222" y="235"/>
                </a:cxn>
                <a:cxn ang="0">
                  <a:pos x="212" y="253"/>
                </a:cxn>
                <a:cxn ang="0">
                  <a:pos x="194" y="285"/>
                </a:cxn>
                <a:cxn ang="0">
                  <a:pos x="173" y="312"/>
                </a:cxn>
                <a:cxn ang="0">
                  <a:pos x="125" y="290"/>
                </a:cxn>
                <a:cxn ang="0">
                  <a:pos x="112" y="271"/>
                </a:cxn>
                <a:cxn ang="0">
                  <a:pos x="90" y="256"/>
                </a:cxn>
                <a:cxn ang="0">
                  <a:pos x="100" y="217"/>
                </a:cxn>
                <a:cxn ang="0">
                  <a:pos x="98" y="199"/>
                </a:cxn>
                <a:cxn ang="0">
                  <a:pos x="129" y="168"/>
                </a:cxn>
                <a:cxn ang="0">
                  <a:pos x="120" y="147"/>
                </a:cxn>
                <a:cxn ang="0">
                  <a:pos x="79" y="152"/>
                </a:cxn>
                <a:cxn ang="0">
                  <a:pos x="52" y="137"/>
                </a:cxn>
                <a:cxn ang="0">
                  <a:pos x="20" y="139"/>
                </a:cxn>
                <a:cxn ang="0">
                  <a:pos x="6" y="139"/>
                </a:cxn>
                <a:cxn ang="0">
                  <a:pos x="1" y="120"/>
                </a:cxn>
                <a:cxn ang="0">
                  <a:pos x="2" y="98"/>
                </a:cxn>
                <a:cxn ang="0">
                  <a:pos x="14" y="78"/>
                </a:cxn>
                <a:cxn ang="0">
                  <a:pos x="23" y="71"/>
                </a:cxn>
                <a:cxn ang="0">
                  <a:pos x="23" y="51"/>
                </a:cxn>
                <a:cxn ang="0">
                  <a:pos x="18" y="30"/>
                </a:cxn>
              </a:cxnLst>
              <a:rect l="0" t="0" r="r" b="b"/>
              <a:pathLst>
                <a:path w="297" h="314">
                  <a:moveTo>
                    <a:pt x="46" y="199"/>
                  </a:moveTo>
                  <a:cubicBezTo>
                    <a:pt x="47" y="200"/>
                    <a:pt x="47" y="200"/>
                    <a:pt x="47" y="200"/>
                  </a:cubicBezTo>
                  <a:cubicBezTo>
                    <a:pt x="46" y="201"/>
                    <a:pt x="46" y="201"/>
                    <a:pt x="45" y="203"/>
                  </a:cubicBezTo>
                  <a:cubicBezTo>
                    <a:pt x="45" y="203"/>
                    <a:pt x="45" y="203"/>
                    <a:pt x="45" y="203"/>
                  </a:cubicBezTo>
                  <a:cubicBezTo>
                    <a:pt x="45" y="204"/>
                    <a:pt x="46" y="204"/>
                    <a:pt x="46" y="204"/>
                  </a:cubicBezTo>
                  <a:cubicBezTo>
                    <a:pt x="47" y="205"/>
                    <a:pt x="47" y="206"/>
                    <a:pt x="48" y="207"/>
                  </a:cubicBezTo>
                  <a:cubicBezTo>
                    <a:pt x="48" y="209"/>
                    <a:pt x="49" y="209"/>
                    <a:pt x="50" y="210"/>
                  </a:cubicBezTo>
                  <a:cubicBezTo>
                    <a:pt x="50" y="211"/>
                    <a:pt x="51" y="212"/>
                    <a:pt x="51" y="212"/>
                  </a:cubicBezTo>
                  <a:cubicBezTo>
                    <a:pt x="51" y="213"/>
                    <a:pt x="52" y="213"/>
                    <a:pt x="53" y="214"/>
                  </a:cubicBezTo>
                  <a:cubicBezTo>
                    <a:pt x="53" y="215"/>
                    <a:pt x="53" y="215"/>
                    <a:pt x="54" y="216"/>
                  </a:cubicBezTo>
                  <a:cubicBezTo>
                    <a:pt x="54" y="216"/>
                    <a:pt x="54" y="216"/>
                    <a:pt x="54" y="216"/>
                  </a:cubicBezTo>
                  <a:cubicBezTo>
                    <a:pt x="57" y="216"/>
                    <a:pt x="58" y="215"/>
                    <a:pt x="60" y="215"/>
                  </a:cubicBezTo>
                  <a:cubicBezTo>
                    <a:pt x="61" y="214"/>
                    <a:pt x="62" y="214"/>
                    <a:pt x="64" y="213"/>
                  </a:cubicBezTo>
                  <a:cubicBezTo>
                    <a:pt x="65" y="212"/>
                    <a:pt x="65" y="212"/>
                    <a:pt x="66" y="211"/>
                  </a:cubicBezTo>
                  <a:cubicBezTo>
                    <a:pt x="68" y="210"/>
                    <a:pt x="69" y="209"/>
                    <a:pt x="72" y="208"/>
                  </a:cubicBezTo>
                  <a:cubicBezTo>
                    <a:pt x="72" y="208"/>
                    <a:pt x="73" y="207"/>
                    <a:pt x="74" y="207"/>
                  </a:cubicBezTo>
                  <a:cubicBezTo>
                    <a:pt x="75" y="206"/>
                    <a:pt x="76" y="206"/>
                    <a:pt x="77" y="205"/>
                  </a:cubicBezTo>
                  <a:cubicBezTo>
                    <a:pt x="76" y="204"/>
                    <a:pt x="76" y="204"/>
                    <a:pt x="76" y="203"/>
                  </a:cubicBezTo>
                  <a:cubicBezTo>
                    <a:pt x="75" y="201"/>
                    <a:pt x="74" y="200"/>
                    <a:pt x="74" y="199"/>
                  </a:cubicBezTo>
                  <a:cubicBezTo>
                    <a:pt x="73" y="198"/>
                    <a:pt x="73" y="197"/>
                    <a:pt x="73" y="195"/>
                  </a:cubicBezTo>
                  <a:cubicBezTo>
                    <a:pt x="73" y="194"/>
                    <a:pt x="72" y="194"/>
                    <a:pt x="72" y="192"/>
                  </a:cubicBezTo>
                  <a:cubicBezTo>
                    <a:pt x="72" y="189"/>
                    <a:pt x="72" y="189"/>
                    <a:pt x="72" y="189"/>
                  </a:cubicBezTo>
                  <a:cubicBezTo>
                    <a:pt x="72" y="188"/>
                    <a:pt x="73" y="187"/>
                    <a:pt x="73" y="187"/>
                  </a:cubicBezTo>
                  <a:cubicBezTo>
                    <a:pt x="73" y="186"/>
                    <a:pt x="74" y="186"/>
                    <a:pt x="74" y="185"/>
                  </a:cubicBezTo>
                  <a:cubicBezTo>
                    <a:pt x="74" y="184"/>
                    <a:pt x="74" y="184"/>
                    <a:pt x="75" y="183"/>
                  </a:cubicBezTo>
                  <a:cubicBezTo>
                    <a:pt x="76" y="182"/>
                    <a:pt x="76" y="182"/>
                    <a:pt x="77" y="181"/>
                  </a:cubicBezTo>
                  <a:cubicBezTo>
                    <a:pt x="78" y="179"/>
                    <a:pt x="79" y="178"/>
                    <a:pt x="80" y="176"/>
                  </a:cubicBezTo>
                  <a:cubicBezTo>
                    <a:pt x="81" y="175"/>
                    <a:pt x="81" y="174"/>
                    <a:pt x="82" y="173"/>
                  </a:cubicBezTo>
                  <a:cubicBezTo>
                    <a:pt x="83" y="172"/>
                    <a:pt x="83" y="171"/>
                    <a:pt x="83" y="170"/>
                  </a:cubicBezTo>
                  <a:cubicBezTo>
                    <a:pt x="83" y="168"/>
                    <a:pt x="84" y="167"/>
                    <a:pt x="85" y="166"/>
                  </a:cubicBezTo>
                  <a:cubicBezTo>
                    <a:pt x="86" y="165"/>
                    <a:pt x="86" y="165"/>
                    <a:pt x="86" y="164"/>
                  </a:cubicBezTo>
                  <a:cubicBezTo>
                    <a:pt x="86" y="163"/>
                    <a:pt x="85" y="162"/>
                    <a:pt x="84" y="161"/>
                  </a:cubicBezTo>
                  <a:cubicBezTo>
                    <a:pt x="84" y="160"/>
                    <a:pt x="83" y="159"/>
                    <a:pt x="82" y="160"/>
                  </a:cubicBezTo>
                  <a:cubicBezTo>
                    <a:pt x="81" y="161"/>
                    <a:pt x="80" y="162"/>
                    <a:pt x="80" y="163"/>
                  </a:cubicBezTo>
                  <a:cubicBezTo>
                    <a:pt x="79" y="164"/>
                    <a:pt x="78" y="165"/>
                    <a:pt x="76" y="166"/>
                  </a:cubicBezTo>
                  <a:cubicBezTo>
                    <a:pt x="75" y="167"/>
                    <a:pt x="75" y="167"/>
                    <a:pt x="74" y="168"/>
                  </a:cubicBezTo>
                  <a:cubicBezTo>
                    <a:pt x="72" y="170"/>
                    <a:pt x="72" y="171"/>
                    <a:pt x="70" y="172"/>
                  </a:cubicBezTo>
                  <a:cubicBezTo>
                    <a:pt x="69" y="172"/>
                    <a:pt x="69" y="173"/>
                    <a:pt x="69" y="173"/>
                  </a:cubicBezTo>
                  <a:cubicBezTo>
                    <a:pt x="67" y="175"/>
                    <a:pt x="67" y="176"/>
                    <a:pt x="65" y="177"/>
                  </a:cubicBezTo>
                  <a:cubicBezTo>
                    <a:pt x="64" y="178"/>
                    <a:pt x="63" y="178"/>
                    <a:pt x="62" y="179"/>
                  </a:cubicBezTo>
                  <a:cubicBezTo>
                    <a:pt x="61" y="179"/>
                    <a:pt x="61" y="180"/>
                    <a:pt x="61" y="180"/>
                  </a:cubicBezTo>
                  <a:cubicBezTo>
                    <a:pt x="60" y="182"/>
                    <a:pt x="59" y="183"/>
                    <a:pt x="58" y="184"/>
                  </a:cubicBezTo>
                  <a:cubicBezTo>
                    <a:pt x="57" y="186"/>
                    <a:pt x="57" y="187"/>
                    <a:pt x="56" y="189"/>
                  </a:cubicBezTo>
                  <a:cubicBezTo>
                    <a:pt x="54" y="191"/>
                    <a:pt x="54" y="193"/>
                    <a:pt x="52" y="195"/>
                  </a:cubicBezTo>
                  <a:cubicBezTo>
                    <a:pt x="52" y="196"/>
                    <a:pt x="51" y="196"/>
                    <a:pt x="50" y="197"/>
                  </a:cubicBezTo>
                  <a:cubicBezTo>
                    <a:pt x="50" y="197"/>
                    <a:pt x="50" y="198"/>
                    <a:pt x="49" y="198"/>
                  </a:cubicBezTo>
                  <a:cubicBezTo>
                    <a:pt x="49" y="198"/>
                    <a:pt x="48" y="197"/>
                    <a:pt x="47" y="198"/>
                  </a:cubicBezTo>
                  <a:cubicBezTo>
                    <a:pt x="47" y="198"/>
                    <a:pt x="47" y="198"/>
                    <a:pt x="46" y="199"/>
                  </a:cubicBezTo>
                  <a:close/>
                  <a:moveTo>
                    <a:pt x="12" y="20"/>
                  </a:moveTo>
                  <a:cubicBezTo>
                    <a:pt x="15" y="19"/>
                    <a:pt x="17" y="19"/>
                    <a:pt x="20" y="18"/>
                  </a:cubicBezTo>
                  <a:cubicBezTo>
                    <a:pt x="22" y="17"/>
                    <a:pt x="23" y="17"/>
                    <a:pt x="25" y="16"/>
                  </a:cubicBezTo>
                  <a:cubicBezTo>
                    <a:pt x="26" y="16"/>
                    <a:pt x="27" y="15"/>
                    <a:pt x="28" y="15"/>
                  </a:cubicBezTo>
                  <a:cubicBezTo>
                    <a:pt x="30" y="15"/>
                    <a:pt x="31" y="16"/>
                    <a:pt x="33" y="16"/>
                  </a:cubicBezTo>
                  <a:cubicBezTo>
                    <a:pt x="34" y="16"/>
                    <a:pt x="35" y="16"/>
                    <a:pt x="36" y="16"/>
                  </a:cubicBezTo>
                  <a:cubicBezTo>
                    <a:pt x="38" y="16"/>
                    <a:pt x="39" y="17"/>
                    <a:pt x="40" y="17"/>
                  </a:cubicBezTo>
                  <a:cubicBezTo>
                    <a:pt x="41" y="17"/>
                    <a:pt x="41" y="16"/>
                    <a:pt x="41" y="16"/>
                  </a:cubicBezTo>
                  <a:cubicBezTo>
                    <a:pt x="43" y="16"/>
                    <a:pt x="44" y="15"/>
                    <a:pt x="46" y="15"/>
                  </a:cubicBezTo>
                  <a:cubicBezTo>
                    <a:pt x="50" y="13"/>
                    <a:pt x="53" y="13"/>
                    <a:pt x="57" y="13"/>
                  </a:cubicBezTo>
                  <a:cubicBezTo>
                    <a:pt x="60" y="13"/>
                    <a:pt x="62" y="14"/>
                    <a:pt x="65" y="16"/>
                  </a:cubicBezTo>
                  <a:cubicBezTo>
                    <a:pt x="68" y="17"/>
                    <a:pt x="71" y="17"/>
                    <a:pt x="73" y="20"/>
                  </a:cubicBezTo>
                  <a:cubicBezTo>
                    <a:pt x="73" y="19"/>
                    <a:pt x="74" y="19"/>
                    <a:pt x="74" y="19"/>
                  </a:cubicBezTo>
                  <a:cubicBezTo>
                    <a:pt x="74" y="18"/>
                    <a:pt x="74" y="18"/>
                    <a:pt x="74" y="17"/>
                  </a:cubicBezTo>
                  <a:cubicBezTo>
                    <a:pt x="74" y="16"/>
                    <a:pt x="75" y="16"/>
                    <a:pt x="76" y="15"/>
                  </a:cubicBezTo>
                  <a:cubicBezTo>
                    <a:pt x="78" y="14"/>
                    <a:pt x="79" y="13"/>
                    <a:pt x="81" y="11"/>
                  </a:cubicBezTo>
                  <a:cubicBezTo>
                    <a:pt x="82" y="10"/>
                    <a:pt x="82" y="9"/>
                    <a:pt x="83" y="9"/>
                  </a:cubicBezTo>
                  <a:cubicBezTo>
                    <a:pt x="85" y="9"/>
                    <a:pt x="86" y="9"/>
                    <a:pt x="87" y="9"/>
                  </a:cubicBezTo>
                  <a:cubicBezTo>
                    <a:pt x="89" y="9"/>
                    <a:pt x="89" y="7"/>
                    <a:pt x="90" y="6"/>
                  </a:cubicBezTo>
                  <a:cubicBezTo>
                    <a:pt x="91" y="5"/>
                    <a:pt x="92" y="5"/>
                    <a:pt x="93" y="5"/>
                  </a:cubicBezTo>
                  <a:cubicBezTo>
                    <a:pt x="94" y="4"/>
                    <a:pt x="94" y="3"/>
                    <a:pt x="95" y="2"/>
                  </a:cubicBezTo>
                  <a:cubicBezTo>
                    <a:pt x="97" y="1"/>
                    <a:pt x="99" y="2"/>
                    <a:pt x="102" y="2"/>
                  </a:cubicBezTo>
                  <a:cubicBezTo>
                    <a:pt x="105" y="1"/>
                    <a:pt x="106" y="0"/>
                    <a:pt x="109" y="0"/>
                  </a:cubicBezTo>
                  <a:cubicBezTo>
                    <a:pt x="111" y="0"/>
                    <a:pt x="112" y="1"/>
                    <a:pt x="113" y="3"/>
                  </a:cubicBezTo>
                  <a:cubicBezTo>
                    <a:pt x="114" y="5"/>
                    <a:pt x="115" y="7"/>
                    <a:pt x="115" y="10"/>
                  </a:cubicBezTo>
                  <a:cubicBezTo>
                    <a:pt x="115" y="12"/>
                    <a:pt x="113" y="13"/>
                    <a:pt x="112" y="15"/>
                  </a:cubicBezTo>
                  <a:cubicBezTo>
                    <a:pt x="109" y="21"/>
                    <a:pt x="106" y="24"/>
                    <a:pt x="103" y="30"/>
                  </a:cubicBezTo>
                  <a:cubicBezTo>
                    <a:pt x="103" y="30"/>
                    <a:pt x="103" y="31"/>
                    <a:pt x="104" y="31"/>
                  </a:cubicBezTo>
                  <a:cubicBezTo>
                    <a:pt x="106" y="31"/>
                    <a:pt x="106" y="28"/>
                    <a:pt x="108" y="27"/>
                  </a:cubicBezTo>
                  <a:cubicBezTo>
                    <a:pt x="109" y="26"/>
                    <a:pt x="110" y="26"/>
                    <a:pt x="112" y="26"/>
                  </a:cubicBezTo>
                  <a:cubicBezTo>
                    <a:pt x="112" y="29"/>
                    <a:pt x="111" y="33"/>
                    <a:pt x="113" y="33"/>
                  </a:cubicBezTo>
                  <a:cubicBezTo>
                    <a:pt x="119" y="33"/>
                    <a:pt x="119" y="33"/>
                    <a:pt x="119" y="33"/>
                  </a:cubicBezTo>
                  <a:cubicBezTo>
                    <a:pt x="121" y="33"/>
                    <a:pt x="121" y="33"/>
                    <a:pt x="122" y="32"/>
                  </a:cubicBezTo>
                  <a:cubicBezTo>
                    <a:pt x="124" y="30"/>
                    <a:pt x="125" y="29"/>
                    <a:pt x="127" y="29"/>
                  </a:cubicBezTo>
                  <a:cubicBezTo>
                    <a:pt x="129" y="28"/>
                    <a:pt x="131" y="27"/>
                    <a:pt x="133" y="26"/>
                  </a:cubicBezTo>
                  <a:cubicBezTo>
                    <a:pt x="133" y="26"/>
                    <a:pt x="134" y="27"/>
                    <a:pt x="134" y="27"/>
                  </a:cubicBezTo>
                  <a:cubicBezTo>
                    <a:pt x="134" y="27"/>
                    <a:pt x="134" y="27"/>
                    <a:pt x="134" y="27"/>
                  </a:cubicBezTo>
                  <a:cubicBezTo>
                    <a:pt x="134" y="30"/>
                    <a:pt x="133" y="31"/>
                    <a:pt x="133" y="33"/>
                  </a:cubicBezTo>
                  <a:cubicBezTo>
                    <a:pt x="133" y="35"/>
                    <a:pt x="134" y="36"/>
                    <a:pt x="135" y="38"/>
                  </a:cubicBezTo>
                  <a:cubicBezTo>
                    <a:pt x="135" y="40"/>
                    <a:pt x="135" y="41"/>
                    <a:pt x="135" y="42"/>
                  </a:cubicBezTo>
                  <a:cubicBezTo>
                    <a:pt x="136" y="43"/>
                    <a:pt x="137" y="43"/>
                    <a:pt x="137" y="45"/>
                  </a:cubicBezTo>
                  <a:cubicBezTo>
                    <a:pt x="137" y="47"/>
                    <a:pt x="137" y="49"/>
                    <a:pt x="136" y="52"/>
                  </a:cubicBezTo>
                  <a:cubicBezTo>
                    <a:pt x="136" y="54"/>
                    <a:pt x="136" y="54"/>
                    <a:pt x="136" y="54"/>
                  </a:cubicBezTo>
                  <a:cubicBezTo>
                    <a:pt x="139" y="54"/>
                    <a:pt x="141" y="53"/>
                    <a:pt x="144" y="53"/>
                  </a:cubicBezTo>
                  <a:cubicBezTo>
                    <a:pt x="148" y="53"/>
                    <a:pt x="150" y="53"/>
                    <a:pt x="154" y="54"/>
                  </a:cubicBezTo>
                  <a:cubicBezTo>
                    <a:pt x="156" y="55"/>
                    <a:pt x="156" y="57"/>
                    <a:pt x="158" y="57"/>
                  </a:cubicBezTo>
                  <a:cubicBezTo>
                    <a:pt x="162" y="57"/>
                    <a:pt x="165" y="56"/>
                    <a:pt x="169" y="56"/>
                  </a:cubicBezTo>
                  <a:cubicBezTo>
                    <a:pt x="169" y="56"/>
                    <a:pt x="169" y="56"/>
                    <a:pt x="169" y="56"/>
                  </a:cubicBezTo>
                  <a:cubicBezTo>
                    <a:pt x="170" y="54"/>
                    <a:pt x="171" y="53"/>
                    <a:pt x="172" y="51"/>
                  </a:cubicBezTo>
                  <a:cubicBezTo>
                    <a:pt x="173" y="50"/>
                    <a:pt x="173" y="48"/>
                    <a:pt x="174" y="48"/>
                  </a:cubicBezTo>
                  <a:cubicBezTo>
                    <a:pt x="174" y="47"/>
                    <a:pt x="175" y="48"/>
                    <a:pt x="175" y="48"/>
                  </a:cubicBezTo>
                  <a:cubicBezTo>
                    <a:pt x="176" y="47"/>
                    <a:pt x="177" y="47"/>
                    <a:pt x="178" y="47"/>
                  </a:cubicBezTo>
                  <a:cubicBezTo>
                    <a:pt x="179" y="47"/>
                    <a:pt x="178" y="49"/>
                    <a:pt x="179" y="49"/>
                  </a:cubicBezTo>
                  <a:cubicBezTo>
                    <a:pt x="180" y="50"/>
                    <a:pt x="181" y="50"/>
                    <a:pt x="182" y="50"/>
                  </a:cubicBezTo>
                  <a:cubicBezTo>
                    <a:pt x="182" y="50"/>
                    <a:pt x="182" y="49"/>
                    <a:pt x="183" y="49"/>
                  </a:cubicBezTo>
                  <a:cubicBezTo>
                    <a:pt x="184" y="48"/>
                    <a:pt x="184" y="47"/>
                    <a:pt x="185" y="45"/>
                  </a:cubicBezTo>
                  <a:cubicBezTo>
                    <a:pt x="185" y="39"/>
                    <a:pt x="185" y="39"/>
                    <a:pt x="185" y="39"/>
                  </a:cubicBezTo>
                  <a:cubicBezTo>
                    <a:pt x="185" y="38"/>
                    <a:pt x="186" y="38"/>
                    <a:pt x="187" y="37"/>
                  </a:cubicBezTo>
                  <a:cubicBezTo>
                    <a:pt x="187" y="35"/>
                    <a:pt x="187" y="35"/>
                    <a:pt x="188" y="33"/>
                  </a:cubicBezTo>
                  <a:cubicBezTo>
                    <a:pt x="188" y="35"/>
                    <a:pt x="189" y="36"/>
                    <a:pt x="190" y="36"/>
                  </a:cubicBezTo>
                  <a:cubicBezTo>
                    <a:pt x="191" y="37"/>
                    <a:pt x="191" y="38"/>
                    <a:pt x="192" y="38"/>
                  </a:cubicBezTo>
                  <a:cubicBezTo>
                    <a:pt x="195" y="38"/>
                    <a:pt x="196" y="36"/>
                    <a:pt x="197" y="35"/>
                  </a:cubicBezTo>
                  <a:cubicBezTo>
                    <a:pt x="198" y="34"/>
                    <a:pt x="198" y="34"/>
                    <a:pt x="198" y="33"/>
                  </a:cubicBezTo>
                  <a:cubicBezTo>
                    <a:pt x="199" y="33"/>
                    <a:pt x="200" y="33"/>
                    <a:pt x="200" y="33"/>
                  </a:cubicBezTo>
                  <a:cubicBezTo>
                    <a:pt x="201" y="33"/>
                    <a:pt x="202" y="32"/>
                    <a:pt x="203" y="32"/>
                  </a:cubicBezTo>
                  <a:cubicBezTo>
                    <a:pt x="204" y="31"/>
                    <a:pt x="205" y="32"/>
                    <a:pt x="205" y="31"/>
                  </a:cubicBezTo>
                  <a:cubicBezTo>
                    <a:pt x="206" y="30"/>
                    <a:pt x="206" y="29"/>
                    <a:pt x="206" y="28"/>
                  </a:cubicBezTo>
                  <a:cubicBezTo>
                    <a:pt x="208" y="28"/>
                    <a:pt x="209" y="27"/>
                    <a:pt x="211" y="27"/>
                  </a:cubicBezTo>
                  <a:cubicBezTo>
                    <a:pt x="213" y="25"/>
                    <a:pt x="216" y="25"/>
                    <a:pt x="218" y="23"/>
                  </a:cubicBezTo>
                  <a:cubicBezTo>
                    <a:pt x="218" y="22"/>
                    <a:pt x="218" y="22"/>
                    <a:pt x="217" y="22"/>
                  </a:cubicBezTo>
                  <a:cubicBezTo>
                    <a:pt x="216" y="21"/>
                    <a:pt x="215" y="21"/>
                    <a:pt x="214" y="19"/>
                  </a:cubicBezTo>
                  <a:cubicBezTo>
                    <a:pt x="213" y="18"/>
                    <a:pt x="213" y="17"/>
                    <a:pt x="213" y="15"/>
                  </a:cubicBezTo>
                  <a:cubicBezTo>
                    <a:pt x="212" y="14"/>
                    <a:pt x="211" y="13"/>
                    <a:pt x="211" y="12"/>
                  </a:cubicBezTo>
                  <a:cubicBezTo>
                    <a:pt x="211" y="11"/>
                    <a:pt x="212" y="11"/>
                    <a:pt x="213" y="11"/>
                  </a:cubicBezTo>
                  <a:cubicBezTo>
                    <a:pt x="214" y="10"/>
                    <a:pt x="214" y="10"/>
                    <a:pt x="216" y="10"/>
                  </a:cubicBezTo>
                  <a:cubicBezTo>
                    <a:pt x="218" y="10"/>
                    <a:pt x="220" y="12"/>
                    <a:pt x="222" y="12"/>
                  </a:cubicBezTo>
                  <a:cubicBezTo>
                    <a:pt x="224" y="12"/>
                    <a:pt x="225" y="12"/>
                    <a:pt x="226" y="12"/>
                  </a:cubicBezTo>
                  <a:cubicBezTo>
                    <a:pt x="227" y="12"/>
                    <a:pt x="227" y="13"/>
                    <a:pt x="227" y="13"/>
                  </a:cubicBezTo>
                  <a:cubicBezTo>
                    <a:pt x="227" y="13"/>
                    <a:pt x="227" y="13"/>
                    <a:pt x="227" y="13"/>
                  </a:cubicBezTo>
                  <a:cubicBezTo>
                    <a:pt x="227" y="16"/>
                    <a:pt x="227" y="17"/>
                    <a:pt x="228" y="19"/>
                  </a:cubicBezTo>
                  <a:cubicBezTo>
                    <a:pt x="229" y="19"/>
                    <a:pt x="230" y="19"/>
                    <a:pt x="232" y="19"/>
                  </a:cubicBezTo>
                  <a:cubicBezTo>
                    <a:pt x="232" y="20"/>
                    <a:pt x="231" y="21"/>
                    <a:pt x="231" y="22"/>
                  </a:cubicBezTo>
                  <a:cubicBezTo>
                    <a:pt x="231" y="25"/>
                    <a:pt x="233" y="28"/>
                    <a:pt x="235" y="30"/>
                  </a:cubicBezTo>
                  <a:cubicBezTo>
                    <a:pt x="235" y="29"/>
                    <a:pt x="236" y="29"/>
                    <a:pt x="236" y="28"/>
                  </a:cubicBezTo>
                  <a:cubicBezTo>
                    <a:pt x="238" y="30"/>
                    <a:pt x="239" y="30"/>
                    <a:pt x="239" y="33"/>
                  </a:cubicBezTo>
                  <a:cubicBezTo>
                    <a:pt x="239" y="34"/>
                    <a:pt x="238" y="35"/>
                    <a:pt x="238" y="36"/>
                  </a:cubicBezTo>
                  <a:cubicBezTo>
                    <a:pt x="238" y="39"/>
                    <a:pt x="243" y="40"/>
                    <a:pt x="243" y="43"/>
                  </a:cubicBezTo>
                  <a:cubicBezTo>
                    <a:pt x="243" y="44"/>
                    <a:pt x="242" y="44"/>
                    <a:pt x="242" y="46"/>
                  </a:cubicBezTo>
                  <a:cubicBezTo>
                    <a:pt x="242" y="47"/>
                    <a:pt x="243" y="48"/>
                    <a:pt x="243" y="50"/>
                  </a:cubicBezTo>
                  <a:cubicBezTo>
                    <a:pt x="243" y="52"/>
                    <a:pt x="242" y="53"/>
                    <a:pt x="242" y="55"/>
                  </a:cubicBezTo>
                  <a:cubicBezTo>
                    <a:pt x="242" y="57"/>
                    <a:pt x="242" y="59"/>
                    <a:pt x="242" y="61"/>
                  </a:cubicBezTo>
                  <a:cubicBezTo>
                    <a:pt x="241" y="63"/>
                    <a:pt x="240" y="63"/>
                    <a:pt x="239" y="65"/>
                  </a:cubicBezTo>
                  <a:cubicBezTo>
                    <a:pt x="241" y="67"/>
                    <a:pt x="242" y="69"/>
                    <a:pt x="242" y="72"/>
                  </a:cubicBezTo>
                  <a:cubicBezTo>
                    <a:pt x="242" y="72"/>
                    <a:pt x="242" y="72"/>
                    <a:pt x="242" y="72"/>
                  </a:cubicBezTo>
                  <a:cubicBezTo>
                    <a:pt x="246" y="73"/>
                    <a:pt x="248" y="72"/>
                    <a:pt x="251" y="74"/>
                  </a:cubicBezTo>
                  <a:cubicBezTo>
                    <a:pt x="251" y="73"/>
                    <a:pt x="252" y="73"/>
                    <a:pt x="252" y="73"/>
                  </a:cubicBezTo>
                  <a:cubicBezTo>
                    <a:pt x="253" y="72"/>
                    <a:pt x="252" y="71"/>
                    <a:pt x="253" y="70"/>
                  </a:cubicBezTo>
                  <a:cubicBezTo>
                    <a:pt x="254" y="70"/>
                    <a:pt x="255" y="70"/>
                    <a:pt x="256" y="70"/>
                  </a:cubicBezTo>
                  <a:cubicBezTo>
                    <a:pt x="257" y="72"/>
                    <a:pt x="257" y="74"/>
                    <a:pt x="259" y="76"/>
                  </a:cubicBezTo>
                  <a:cubicBezTo>
                    <a:pt x="260" y="78"/>
                    <a:pt x="262" y="78"/>
                    <a:pt x="263" y="81"/>
                  </a:cubicBezTo>
                  <a:cubicBezTo>
                    <a:pt x="263" y="81"/>
                    <a:pt x="263" y="82"/>
                    <a:pt x="264" y="83"/>
                  </a:cubicBezTo>
                  <a:cubicBezTo>
                    <a:pt x="264" y="84"/>
                    <a:pt x="265" y="83"/>
                    <a:pt x="266" y="83"/>
                  </a:cubicBezTo>
                  <a:cubicBezTo>
                    <a:pt x="269" y="84"/>
                    <a:pt x="270" y="85"/>
                    <a:pt x="272" y="86"/>
                  </a:cubicBezTo>
                  <a:cubicBezTo>
                    <a:pt x="272" y="86"/>
                    <a:pt x="272" y="86"/>
                    <a:pt x="272" y="86"/>
                  </a:cubicBezTo>
                  <a:cubicBezTo>
                    <a:pt x="274" y="88"/>
                    <a:pt x="275" y="89"/>
                    <a:pt x="276" y="91"/>
                  </a:cubicBezTo>
                  <a:cubicBezTo>
                    <a:pt x="276" y="93"/>
                    <a:pt x="276" y="94"/>
                    <a:pt x="277" y="95"/>
                  </a:cubicBezTo>
                  <a:cubicBezTo>
                    <a:pt x="277" y="96"/>
                    <a:pt x="278" y="96"/>
                    <a:pt x="278" y="96"/>
                  </a:cubicBezTo>
                  <a:cubicBezTo>
                    <a:pt x="279" y="97"/>
                    <a:pt x="280" y="99"/>
                    <a:pt x="281" y="101"/>
                  </a:cubicBezTo>
                  <a:cubicBezTo>
                    <a:pt x="281" y="101"/>
                    <a:pt x="281" y="101"/>
                    <a:pt x="281" y="101"/>
                  </a:cubicBezTo>
                  <a:cubicBezTo>
                    <a:pt x="280" y="101"/>
                    <a:pt x="279" y="101"/>
                    <a:pt x="277" y="102"/>
                  </a:cubicBezTo>
                  <a:cubicBezTo>
                    <a:pt x="276" y="102"/>
                    <a:pt x="275" y="103"/>
                    <a:pt x="273" y="103"/>
                  </a:cubicBezTo>
                  <a:cubicBezTo>
                    <a:pt x="272" y="103"/>
                    <a:pt x="272" y="103"/>
                    <a:pt x="271" y="102"/>
                  </a:cubicBezTo>
                  <a:cubicBezTo>
                    <a:pt x="271" y="106"/>
                    <a:pt x="270" y="108"/>
                    <a:pt x="270" y="112"/>
                  </a:cubicBezTo>
                  <a:cubicBezTo>
                    <a:pt x="269" y="114"/>
                    <a:pt x="270" y="116"/>
                    <a:pt x="269" y="118"/>
                  </a:cubicBezTo>
                  <a:cubicBezTo>
                    <a:pt x="268" y="120"/>
                    <a:pt x="267" y="121"/>
                    <a:pt x="267" y="123"/>
                  </a:cubicBezTo>
                  <a:cubicBezTo>
                    <a:pt x="265" y="128"/>
                    <a:pt x="263" y="130"/>
                    <a:pt x="260" y="133"/>
                  </a:cubicBezTo>
                  <a:cubicBezTo>
                    <a:pt x="258" y="136"/>
                    <a:pt x="258" y="138"/>
                    <a:pt x="256" y="140"/>
                  </a:cubicBezTo>
                  <a:cubicBezTo>
                    <a:pt x="255" y="141"/>
                    <a:pt x="254" y="142"/>
                    <a:pt x="253" y="144"/>
                  </a:cubicBezTo>
                  <a:cubicBezTo>
                    <a:pt x="257" y="155"/>
                    <a:pt x="257" y="155"/>
                    <a:pt x="257" y="155"/>
                  </a:cubicBezTo>
                  <a:cubicBezTo>
                    <a:pt x="255" y="158"/>
                    <a:pt x="255" y="158"/>
                    <a:pt x="255" y="158"/>
                  </a:cubicBezTo>
                  <a:cubicBezTo>
                    <a:pt x="257" y="159"/>
                    <a:pt x="258" y="160"/>
                    <a:pt x="260" y="160"/>
                  </a:cubicBezTo>
                  <a:cubicBezTo>
                    <a:pt x="263" y="160"/>
                    <a:pt x="264" y="159"/>
                    <a:pt x="266" y="160"/>
                  </a:cubicBezTo>
                  <a:cubicBezTo>
                    <a:pt x="267" y="161"/>
                    <a:pt x="267" y="162"/>
                    <a:pt x="268" y="163"/>
                  </a:cubicBezTo>
                  <a:cubicBezTo>
                    <a:pt x="269" y="164"/>
                    <a:pt x="271" y="164"/>
                    <a:pt x="272" y="165"/>
                  </a:cubicBezTo>
                  <a:cubicBezTo>
                    <a:pt x="274" y="166"/>
                    <a:pt x="276" y="168"/>
                    <a:pt x="278" y="169"/>
                  </a:cubicBezTo>
                  <a:cubicBezTo>
                    <a:pt x="282" y="170"/>
                    <a:pt x="284" y="171"/>
                    <a:pt x="287" y="172"/>
                  </a:cubicBezTo>
                  <a:cubicBezTo>
                    <a:pt x="290" y="173"/>
                    <a:pt x="292" y="173"/>
                    <a:pt x="294" y="175"/>
                  </a:cubicBezTo>
                  <a:cubicBezTo>
                    <a:pt x="295" y="176"/>
                    <a:pt x="295" y="177"/>
                    <a:pt x="296" y="178"/>
                  </a:cubicBezTo>
                  <a:cubicBezTo>
                    <a:pt x="297" y="180"/>
                    <a:pt x="297" y="182"/>
                    <a:pt x="297" y="184"/>
                  </a:cubicBezTo>
                  <a:cubicBezTo>
                    <a:pt x="297" y="187"/>
                    <a:pt x="297" y="188"/>
                    <a:pt x="296" y="191"/>
                  </a:cubicBezTo>
                  <a:cubicBezTo>
                    <a:pt x="296" y="192"/>
                    <a:pt x="294" y="192"/>
                    <a:pt x="294" y="193"/>
                  </a:cubicBezTo>
                  <a:cubicBezTo>
                    <a:pt x="294" y="194"/>
                    <a:pt x="294" y="195"/>
                    <a:pt x="294" y="196"/>
                  </a:cubicBezTo>
                  <a:cubicBezTo>
                    <a:pt x="294" y="199"/>
                    <a:pt x="295" y="200"/>
                    <a:pt x="296" y="203"/>
                  </a:cubicBezTo>
                  <a:cubicBezTo>
                    <a:pt x="293" y="205"/>
                    <a:pt x="291" y="206"/>
                    <a:pt x="287" y="206"/>
                  </a:cubicBezTo>
                  <a:cubicBezTo>
                    <a:pt x="287" y="206"/>
                    <a:pt x="286" y="205"/>
                    <a:pt x="285" y="205"/>
                  </a:cubicBezTo>
                  <a:cubicBezTo>
                    <a:pt x="287" y="203"/>
                    <a:pt x="287" y="203"/>
                    <a:pt x="288" y="201"/>
                  </a:cubicBezTo>
                  <a:cubicBezTo>
                    <a:pt x="283" y="201"/>
                    <a:pt x="280" y="200"/>
                    <a:pt x="274" y="200"/>
                  </a:cubicBezTo>
                  <a:cubicBezTo>
                    <a:pt x="273" y="200"/>
                    <a:pt x="273" y="200"/>
                    <a:pt x="272" y="201"/>
                  </a:cubicBezTo>
                  <a:cubicBezTo>
                    <a:pt x="273" y="199"/>
                    <a:pt x="273" y="198"/>
                    <a:pt x="272" y="197"/>
                  </a:cubicBezTo>
                  <a:cubicBezTo>
                    <a:pt x="266" y="199"/>
                    <a:pt x="265" y="205"/>
                    <a:pt x="259" y="206"/>
                  </a:cubicBezTo>
                  <a:cubicBezTo>
                    <a:pt x="258" y="204"/>
                    <a:pt x="258" y="204"/>
                    <a:pt x="258" y="204"/>
                  </a:cubicBezTo>
                  <a:cubicBezTo>
                    <a:pt x="257" y="204"/>
                    <a:pt x="256" y="205"/>
                    <a:pt x="255" y="206"/>
                  </a:cubicBezTo>
                  <a:cubicBezTo>
                    <a:pt x="254" y="207"/>
                    <a:pt x="254" y="208"/>
                    <a:pt x="253" y="209"/>
                  </a:cubicBezTo>
                  <a:cubicBezTo>
                    <a:pt x="251" y="209"/>
                    <a:pt x="250" y="208"/>
                    <a:pt x="248" y="208"/>
                  </a:cubicBezTo>
                  <a:cubicBezTo>
                    <a:pt x="244" y="208"/>
                    <a:pt x="243" y="210"/>
                    <a:pt x="240" y="212"/>
                  </a:cubicBezTo>
                  <a:cubicBezTo>
                    <a:pt x="239" y="213"/>
                    <a:pt x="238" y="214"/>
                    <a:pt x="237" y="214"/>
                  </a:cubicBezTo>
                  <a:cubicBezTo>
                    <a:pt x="234" y="214"/>
                    <a:pt x="234" y="214"/>
                    <a:pt x="234" y="214"/>
                  </a:cubicBezTo>
                  <a:cubicBezTo>
                    <a:pt x="233" y="215"/>
                    <a:pt x="232" y="216"/>
                    <a:pt x="232" y="218"/>
                  </a:cubicBezTo>
                  <a:cubicBezTo>
                    <a:pt x="232" y="219"/>
                    <a:pt x="232" y="220"/>
                    <a:pt x="232" y="221"/>
                  </a:cubicBezTo>
                  <a:cubicBezTo>
                    <a:pt x="231" y="223"/>
                    <a:pt x="229" y="224"/>
                    <a:pt x="229" y="226"/>
                  </a:cubicBezTo>
                  <a:cubicBezTo>
                    <a:pt x="228" y="227"/>
                    <a:pt x="229" y="228"/>
                    <a:pt x="228" y="229"/>
                  </a:cubicBezTo>
                  <a:cubicBezTo>
                    <a:pt x="227" y="229"/>
                    <a:pt x="226" y="230"/>
                    <a:pt x="225" y="230"/>
                  </a:cubicBezTo>
                  <a:cubicBezTo>
                    <a:pt x="224" y="230"/>
                    <a:pt x="224" y="229"/>
                    <a:pt x="223" y="229"/>
                  </a:cubicBezTo>
                  <a:cubicBezTo>
                    <a:pt x="222" y="229"/>
                    <a:pt x="221" y="229"/>
                    <a:pt x="221" y="229"/>
                  </a:cubicBezTo>
                  <a:cubicBezTo>
                    <a:pt x="220" y="231"/>
                    <a:pt x="220" y="231"/>
                    <a:pt x="220" y="231"/>
                  </a:cubicBezTo>
                  <a:cubicBezTo>
                    <a:pt x="221" y="233"/>
                    <a:pt x="222" y="234"/>
                    <a:pt x="222" y="235"/>
                  </a:cubicBezTo>
                  <a:cubicBezTo>
                    <a:pt x="224" y="238"/>
                    <a:pt x="224" y="241"/>
                    <a:pt x="225" y="244"/>
                  </a:cubicBezTo>
                  <a:cubicBezTo>
                    <a:pt x="224" y="244"/>
                    <a:pt x="224" y="245"/>
                    <a:pt x="223" y="245"/>
                  </a:cubicBezTo>
                  <a:cubicBezTo>
                    <a:pt x="222" y="245"/>
                    <a:pt x="222" y="244"/>
                    <a:pt x="221" y="244"/>
                  </a:cubicBezTo>
                  <a:cubicBezTo>
                    <a:pt x="220" y="246"/>
                    <a:pt x="219" y="248"/>
                    <a:pt x="218" y="250"/>
                  </a:cubicBezTo>
                  <a:cubicBezTo>
                    <a:pt x="217" y="251"/>
                    <a:pt x="217" y="252"/>
                    <a:pt x="216" y="252"/>
                  </a:cubicBezTo>
                  <a:cubicBezTo>
                    <a:pt x="214" y="253"/>
                    <a:pt x="213" y="252"/>
                    <a:pt x="212" y="253"/>
                  </a:cubicBezTo>
                  <a:cubicBezTo>
                    <a:pt x="211" y="253"/>
                    <a:pt x="211" y="255"/>
                    <a:pt x="210" y="255"/>
                  </a:cubicBezTo>
                  <a:cubicBezTo>
                    <a:pt x="210" y="255"/>
                    <a:pt x="209" y="255"/>
                    <a:pt x="209" y="256"/>
                  </a:cubicBezTo>
                  <a:cubicBezTo>
                    <a:pt x="206" y="258"/>
                    <a:pt x="206" y="261"/>
                    <a:pt x="204" y="264"/>
                  </a:cubicBezTo>
                  <a:cubicBezTo>
                    <a:pt x="201" y="267"/>
                    <a:pt x="200" y="269"/>
                    <a:pt x="199" y="273"/>
                  </a:cubicBezTo>
                  <a:cubicBezTo>
                    <a:pt x="198" y="276"/>
                    <a:pt x="197" y="277"/>
                    <a:pt x="196" y="279"/>
                  </a:cubicBezTo>
                  <a:cubicBezTo>
                    <a:pt x="195" y="281"/>
                    <a:pt x="195" y="283"/>
                    <a:pt x="194" y="285"/>
                  </a:cubicBezTo>
                  <a:cubicBezTo>
                    <a:pt x="193" y="287"/>
                    <a:pt x="193" y="288"/>
                    <a:pt x="192" y="289"/>
                  </a:cubicBezTo>
                  <a:cubicBezTo>
                    <a:pt x="190" y="292"/>
                    <a:pt x="190" y="295"/>
                    <a:pt x="188" y="298"/>
                  </a:cubicBezTo>
                  <a:cubicBezTo>
                    <a:pt x="187" y="302"/>
                    <a:pt x="185" y="304"/>
                    <a:pt x="182" y="306"/>
                  </a:cubicBezTo>
                  <a:cubicBezTo>
                    <a:pt x="180" y="306"/>
                    <a:pt x="179" y="307"/>
                    <a:pt x="178" y="308"/>
                  </a:cubicBezTo>
                  <a:cubicBezTo>
                    <a:pt x="177" y="308"/>
                    <a:pt x="175" y="309"/>
                    <a:pt x="175" y="310"/>
                  </a:cubicBezTo>
                  <a:cubicBezTo>
                    <a:pt x="174" y="311"/>
                    <a:pt x="174" y="312"/>
                    <a:pt x="173" y="312"/>
                  </a:cubicBezTo>
                  <a:cubicBezTo>
                    <a:pt x="171" y="314"/>
                    <a:pt x="169" y="311"/>
                    <a:pt x="167" y="311"/>
                  </a:cubicBezTo>
                  <a:cubicBezTo>
                    <a:pt x="165" y="310"/>
                    <a:pt x="164" y="310"/>
                    <a:pt x="162" y="309"/>
                  </a:cubicBezTo>
                  <a:cubicBezTo>
                    <a:pt x="157" y="308"/>
                    <a:pt x="154" y="307"/>
                    <a:pt x="149" y="306"/>
                  </a:cubicBezTo>
                  <a:cubicBezTo>
                    <a:pt x="142" y="305"/>
                    <a:pt x="139" y="303"/>
                    <a:pt x="133" y="300"/>
                  </a:cubicBezTo>
                  <a:cubicBezTo>
                    <a:pt x="130" y="299"/>
                    <a:pt x="126" y="298"/>
                    <a:pt x="126" y="295"/>
                  </a:cubicBezTo>
                  <a:cubicBezTo>
                    <a:pt x="126" y="293"/>
                    <a:pt x="126" y="291"/>
                    <a:pt x="125" y="290"/>
                  </a:cubicBezTo>
                  <a:cubicBezTo>
                    <a:pt x="124" y="289"/>
                    <a:pt x="123" y="289"/>
                    <a:pt x="123" y="289"/>
                  </a:cubicBezTo>
                  <a:cubicBezTo>
                    <a:pt x="122" y="289"/>
                    <a:pt x="122" y="288"/>
                    <a:pt x="121" y="288"/>
                  </a:cubicBezTo>
                  <a:cubicBezTo>
                    <a:pt x="122" y="286"/>
                    <a:pt x="122" y="284"/>
                    <a:pt x="122" y="282"/>
                  </a:cubicBezTo>
                  <a:cubicBezTo>
                    <a:pt x="125" y="282"/>
                    <a:pt x="126" y="282"/>
                    <a:pt x="128" y="281"/>
                  </a:cubicBezTo>
                  <a:cubicBezTo>
                    <a:pt x="126" y="277"/>
                    <a:pt x="122" y="276"/>
                    <a:pt x="118" y="275"/>
                  </a:cubicBezTo>
                  <a:cubicBezTo>
                    <a:pt x="116" y="274"/>
                    <a:pt x="114" y="273"/>
                    <a:pt x="112" y="271"/>
                  </a:cubicBezTo>
                  <a:cubicBezTo>
                    <a:pt x="108" y="269"/>
                    <a:pt x="106" y="268"/>
                    <a:pt x="103" y="265"/>
                  </a:cubicBezTo>
                  <a:cubicBezTo>
                    <a:pt x="102" y="264"/>
                    <a:pt x="100" y="264"/>
                    <a:pt x="99" y="263"/>
                  </a:cubicBezTo>
                  <a:cubicBezTo>
                    <a:pt x="98" y="260"/>
                    <a:pt x="99" y="259"/>
                    <a:pt x="99" y="256"/>
                  </a:cubicBezTo>
                  <a:cubicBezTo>
                    <a:pt x="96" y="256"/>
                    <a:pt x="96" y="256"/>
                    <a:pt x="96" y="256"/>
                  </a:cubicBezTo>
                  <a:cubicBezTo>
                    <a:pt x="94" y="256"/>
                    <a:pt x="93" y="258"/>
                    <a:pt x="91" y="258"/>
                  </a:cubicBezTo>
                  <a:cubicBezTo>
                    <a:pt x="91" y="257"/>
                    <a:pt x="90" y="257"/>
                    <a:pt x="90" y="256"/>
                  </a:cubicBezTo>
                  <a:cubicBezTo>
                    <a:pt x="90" y="253"/>
                    <a:pt x="91" y="251"/>
                    <a:pt x="92" y="248"/>
                  </a:cubicBezTo>
                  <a:cubicBezTo>
                    <a:pt x="92" y="247"/>
                    <a:pt x="93" y="247"/>
                    <a:pt x="93" y="246"/>
                  </a:cubicBezTo>
                  <a:cubicBezTo>
                    <a:pt x="93" y="244"/>
                    <a:pt x="90" y="243"/>
                    <a:pt x="90" y="241"/>
                  </a:cubicBezTo>
                  <a:cubicBezTo>
                    <a:pt x="90" y="237"/>
                    <a:pt x="93" y="235"/>
                    <a:pt x="94" y="231"/>
                  </a:cubicBezTo>
                  <a:cubicBezTo>
                    <a:pt x="95" y="227"/>
                    <a:pt x="97" y="223"/>
                    <a:pt x="101" y="222"/>
                  </a:cubicBezTo>
                  <a:cubicBezTo>
                    <a:pt x="101" y="220"/>
                    <a:pt x="100" y="219"/>
                    <a:pt x="100" y="217"/>
                  </a:cubicBezTo>
                  <a:cubicBezTo>
                    <a:pt x="100" y="217"/>
                    <a:pt x="100" y="217"/>
                    <a:pt x="100" y="217"/>
                  </a:cubicBezTo>
                  <a:cubicBezTo>
                    <a:pt x="100" y="215"/>
                    <a:pt x="100" y="215"/>
                    <a:pt x="100" y="213"/>
                  </a:cubicBezTo>
                  <a:cubicBezTo>
                    <a:pt x="100" y="210"/>
                    <a:pt x="98" y="209"/>
                    <a:pt x="95" y="208"/>
                  </a:cubicBezTo>
                  <a:cubicBezTo>
                    <a:pt x="94" y="207"/>
                    <a:pt x="94" y="206"/>
                    <a:pt x="93" y="206"/>
                  </a:cubicBezTo>
                  <a:cubicBezTo>
                    <a:pt x="91" y="205"/>
                    <a:pt x="90" y="205"/>
                    <a:pt x="89" y="204"/>
                  </a:cubicBezTo>
                  <a:cubicBezTo>
                    <a:pt x="91" y="201"/>
                    <a:pt x="94" y="201"/>
                    <a:pt x="98" y="199"/>
                  </a:cubicBezTo>
                  <a:cubicBezTo>
                    <a:pt x="100" y="199"/>
                    <a:pt x="101" y="198"/>
                    <a:pt x="103" y="197"/>
                  </a:cubicBezTo>
                  <a:cubicBezTo>
                    <a:pt x="105" y="196"/>
                    <a:pt x="106" y="195"/>
                    <a:pt x="107" y="194"/>
                  </a:cubicBezTo>
                  <a:cubicBezTo>
                    <a:pt x="111" y="192"/>
                    <a:pt x="113" y="190"/>
                    <a:pt x="116" y="187"/>
                  </a:cubicBezTo>
                  <a:cubicBezTo>
                    <a:pt x="118" y="184"/>
                    <a:pt x="120" y="183"/>
                    <a:pt x="122" y="180"/>
                  </a:cubicBezTo>
                  <a:cubicBezTo>
                    <a:pt x="123" y="178"/>
                    <a:pt x="123" y="176"/>
                    <a:pt x="124" y="175"/>
                  </a:cubicBezTo>
                  <a:cubicBezTo>
                    <a:pt x="126" y="172"/>
                    <a:pt x="127" y="171"/>
                    <a:pt x="129" y="168"/>
                  </a:cubicBezTo>
                  <a:cubicBezTo>
                    <a:pt x="131" y="165"/>
                    <a:pt x="131" y="163"/>
                    <a:pt x="131" y="159"/>
                  </a:cubicBezTo>
                  <a:cubicBezTo>
                    <a:pt x="131" y="157"/>
                    <a:pt x="130" y="156"/>
                    <a:pt x="129" y="154"/>
                  </a:cubicBezTo>
                  <a:cubicBezTo>
                    <a:pt x="129" y="154"/>
                    <a:pt x="128" y="154"/>
                    <a:pt x="128" y="154"/>
                  </a:cubicBezTo>
                  <a:cubicBezTo>
                    <a:pt x="128" y="152"/>
                    <a:pt x="128" y="151"/>
                    <a:pt x="128" y="150"/>
                  </a:cubicBezTo>
                  <a:cubicBezTo>
                    <a:pt x="127" y="148"/>
                    <a:pt x="125" y="148"/>
                    <a:pt x="124" y="148"/>
                  </a:cubicBezTo>
                  <a:cubicBezTo>
                    <a:pt x="122" y="148"/>
                    <a:pt x="122" y="147"/>
                    <a:pt x="120" y="147"/>
                  </a:cubicBezTo>
                  <a:cubicBezTo>
                    <a:pt x="117" y="148"/>
                    <a:pt x="115" y="149"/>
                    <a:pt x="112" y="149"/>
                  </a:cubicBezTo>
                  <a:cubicBezTo>
                    <a:pt x="110" y="150"/>
                    <a:pt x="109" y="150"/>
                    <a:pt x="107" y="150"/>
                  </a:cubicBezTo>
                  <a:cubicBezTo>
                    <a:pt x="105" y="152"/>
                    <a:pt x="103" y="152"/>
                    <a:pt x="101" y="153"/>
                  </a:cubicBezTo>
                  <a:cubicBezTo>
                    <a:pt x="99" y="154"/>
                    <a:pt x="97" y="155"/>
                    <a:pt x="94" y="155"/>
                  </a:cubicBezTo>
                  <a:cubicBezTo>
                    <a:pt x="91" y="155"/>
                    <a:pt x="88" y="155"/>
                    <a:pt x="85" y="154"/>
                  </a:cubicBezTo>
                  <a:cubicBezTo>
                    <a:pt x="83" y="153"/>
                    <a:pt x="81" y="153"/>
                    <a:pt x="79" y="152"/>
                  </a:cubicBezTo>
                  <a:cubicBezTo>
                    <a:pt x="78" y="152"/>
                    <a:pt x="78" y="152"/>
                    <a:pt x="78" y="151"/>
                  </a:cubicBezTo>
                  <a:cubicBezTo>
                    <a:pt x="77" y="151"/>
                    <a:pt x="76" y="151"/>
                    <a:pt x="75" y="151"/>
                  </a:cubicBezTo>
                  <a:cubicBezTo>
                    <a:pt x="74" y="151"/>
                    <a:pt x="74" y="150"/>
                    <a:pt x="74" y="150"/>
                  </a:cubicBezTo>
                  <a:cubicBezTo>
                    <a:pt x="73" y="149"/>
                    <a:pt x="72" y="149"/>
                    <a:pt x="71" y="148"/>
                  </a:cubicBezTo>
                  <a:cubicBezTo>
                    <a:pt x="66" y="145"/>
                    <a:pt x="64" y="141"/>
                    <a:pt x="59" y="139"/>
                  </a:cubicBezTo>
                  <a:cubicBezTo>
                    <a:pt x="56" y="138"/>
                    <a:pt x="55" y="138"/>
                    <a:pt x="52" y="137"/>
                  </a:cubicBezTo>
                  <a:cubicBezTo>
                    <a:pt x="51" y="137"/>
                    <a:pt x="50" y="137"/>
                    <a:pt x="49" y="136"/>
                  </a:cubicBezTo>
                  <a:cubicBezTo>
                    <a:pt x="48" y="135"/>
                    <a:pt x="47" y="134"/>
                    <a:pt x="46" y="134"/>
                  </a:cubicBezTo>
                  <a:cubicBezTo>
                    <a:pt x="44" y="134"/>
                    <a:pt x="42" y="136"/>
                    <a:pt x="40" y="136"/>
                  </a:cubicBezTo>
                  <a:cubicBezTo>
                    <a:pt x="37" y="137"/>
                    <a:pt x="35" y="136"/>
                    <a:pt x="32" y="136"/>
                  </a:cubicBezTo>
                  <a:cubicBezTo>
                    <a:pt x="29" y="136"/>
                    <a:pt x="27" y="137"/>
                    <a:pt x="23" y="138"/>
                  </a:cubicBezTo>
                  <a:cubicBezTo>
                    <a:pt x="22" y="138"/>
                    <a:pt x="21" y="139"/>
                    <a:pt x="20" y="139"/>
                  </a:cubicBezTo>
                  <a:cubicBezTo>
                    <a:pt x="19" y="140"/>
                    <a:pt x="19" y="140"/>
                    <a:pt x="18" y="140"/>
                  </a:cubicBezTo>
                  <a:cubicBezTo>
                    <a:pt x="17" y="140"/>
                    <a:pt x="16" y="140"/>
                    <a:pt x="15" y="140"/>
                  </a:cubicBezTo>
                  <a:cubicBezTo>
                    <a:pt x="12" y="140"/>
                    <a:pt x="11" y="141"/>
                    <a:pt x="8" y="142"/>
                  </a:cubicBezTo>
                  <a:cubicBezTo>
                    <a:pt x="8" y="143"/>
                    <a:pt x="8" y="143"/>
                    <a:pt x="7" y="143"/>
                  </a:cubicBezTo>
                  <a:cubicBezTo>
                    <a:pt x="7" y="143"/>
                    <a:pt x="7" y="143"/>
                    <a:pt x="7" y="143"/>
                  </a:cubicBezTo>
                  <a:cubicBezTo>
                    <a:pt x="7" y="142"/>
                    <a:pt x="6" y="141"/>
                    <a:pt x="6" y="139"/>
                  </a:cubicBezTo>
                  <a:cubicBezTo>
                    <a:pt x="6" y="138"/>
                    <a:pt x="7" y="137"/>
                    <a:pt x="7" y="136"/>
                  </a:cubicBezTo>
                  <a:cubicBezTo>
                    <a:pt x="7" y="135"/>
                    <a:pt x="6" y="135"/>
                    <a:pt x="6" y="134"/>
                  </a:cubicBezTo>
                  <a:cubicBezTo>
                    <a:pt x="5" y="133"/>
                    <a:pt x="5" y="132"/>
                    <a:pt x="4" y="131"/>
                  </a:cubicBezTo>
                  <a:cubicBezTo>
                    <a:pt x="3" y="130"/>
                    <a:pt x="2" y="130"/>
                    <a:pt x="1" y="129"/>
                  </a:cubicBezTo>
                  <a:cubicBezTo>
                    <a:pt x="0" y="128"/>
                    <a:pt x="0" y="129"/>
                    <a:pt x="0" y="128"/>
                  </a:cubicBezTo>
                  <a:cubicBezTo>
                    <a:pt x="0" y="125"/>
                    <a:pt x="0" y="123"/>
                    <a:pt x="1" y="120"/>
                  </a:cubicBezTo>
                  <a:cubicBezTo>
                    <a:pt x="1" y="119"/>
                    <a:pt x="2" y="118"/>
                    <a:pt x="2" y="117"/>
                  </a:cubicBezTo>
                  <a:cubicBezTo>
                    <a:pt x="2" y="115"/>
                    <a:pt x="0" y="114"/>
                    <a:pt x="0" y="112"/>
                  </a:cubicBezTo>
                  <a:cubicBezTo>
                    <a:pt x="0" y="110"/>
                    <a:pt x="1" y="109"/>
                    <a:pt x="1" y="107"/>
                  </a:cubicBezTo>
                  <a:cubicBezTo>
                    <a:pt x="1" y="105"/>
                    <a:pt x="1" y="105"/>
                    <a:pt x="1" y="103"/>
                  </a:cubicBezTo>
                  <a:cubicBezTo>
                    <a:pt x="1" y="102"/>
                    <a:pt x="2" y="102"/>
                    <a:pt x="2" y="101"/>
                  </a:cubicBezTo>
                  <a:cubicBezTo>
                    <a:pt x="2" y="100"/>
                    <a:pt x="2" y="99"/>
                    <a:pt x="2" y="98"/>
                  </a:cubicBezTo>
                  <a:cubicBezTo>
                    <a:pt x="2" y="96"/>
                    <a:pt x="4" y="95"/>
                    <a:pt x="5" y="93"/>
                  </a:cubicBezTo>
                  <a:cubicBezTo>
                    <a:pt x="7" y="92"/>
                    <a:pt x="8" y="92"/>
                    <a:pt x="9" y="91"/>
                  </a:cubicBezTo>
                  <a:cubicBezTo>
                    <a:pt x="10" y="88"/>
                    <a:pt x="10" y="86"/>
                    <a:pt x="13" y="84"/>
                  </a:cubicBezTo>
                  <a:cubicBezTo>
                    <a:pt x="14" y="83"/>
                    <a:pt x="15" y="83"/>
                    <a:pt x="16" y="82"/>
                  </a:cubicBezTo>
                  <a:cubicBezTo>
                    <a:pt x="16" y="78"/>
                    <a:pt x="16" y="78"/>
                    <a:pt x="16" y="78"/>
                  </a:cubicBezTo>
                  <a:cubicBezTo>
                    <a:pt x="14" y="78"/>
                    <a:pt x="14" y="78"/>
                    <a:pt x="14" y="78"/>
                  </a:cubicBezTo>
                  <a:cubicBezTo>
                    <a:pt x="13" y="78"/>
                    <a:pt x="13" y="77"/>
                    <a:pt x="13" y="76"/>
                  </a:cubicBezTo>
                  <a:cubicBezTo>
                    <a:pt x="13" y="75"/>
                    <a:pt x="14" y="75"/>
                    <a:pt x="15" y="74"/>
                  </a:cubicBezTo>
                  <a:cubicBezTo>
                    <a:pt x="16" y="73"/>
                    <a:pt x="16" y="73"/>
                    <a:pt x="17" y="72"/>
                  </a:cubicBezTo>
                  <a:cubicBezTo>
                    <a:pt x="17" y="72"/>
                    <a:pt x="17" y="72"/>
                    <a:pt x="17" y="72"/>
                  </a:cubicBezTo>
                  <a:cubicBezTo>
                    <a:pt x="18" y="73"/>
                    <a:pt x="18" y="73"/>
                    <a:pt x="19" y="74"/>
                  </a:cubicBezTo>
                  <a:cubicBezTo>
                    <a:pt x="21" y="73"/>
                    <a:pt x="21" y="72"/>
                    <a:pt x="23" y="71"/>
                  </a:cubicBezTo>
                  <a:cubicBezTo>
                    <a:pt x="23" y="71"/>
                    <a:pt x="24" y="71"/>
                    <a:pt x="24" y="70"/>
                  </a:cubicBezTo>
                  <a:cubicBezTo>
                    <a:pt x="25" y="70"/>
                    <a:pt x="26" y="68"/>
                    <a:pt x="27" y="67"/>
                  </a:cubicBezTo>
                  <a:cubicBezTo>
                    <a:pt x="27" y="66"/>
                    <a:pt x="27" y="66"/>
                    <a:pt x="27" y="65"/>
                  </a:cubicBezTo>
                  <a:cubicBezTo>
                    <a:pt x="27" y="63"/>
                    <a:pt x="26" y="61"/>
                    <a:pt x="26" y="58"/>
                  </a:cubicBezTo>
                  <a:cubicBezTo>
                    <a:pt x="26" y="57"/>
                    <a:pt x="26" y="56"/>
                    <a:pt x="26" y="54"/>
                  </a:cubicBezTo>
                  <a:cubicBezTo>
                    <a:pt x="25" y="53"/>
                    <a:pt x="23" y="53"/>
                    <a:pt x="23" y="51"/>
                  </a:cubicBezTo>
                  <a:cubicBezTo>
                    <a:pt x="23" y="46"/>
                    <a:pt x="23" y="46"/>
                    <a:pt x="23" y="46"/>
                  </a:cubicBezTo>
                  <a:cubicBezTo>
                    <a:pt x="23" y="46"/>
                    <a:pt x="24" y="45"/>
                    <a:pt x="24" y="45"/>
                  </a:cubicBezTo>
                  <a:cubicBezTo>
                    <a:pt x="23" y="44"/>
                    <a:pt x="21" y="44"/>
                    <a:pt x="20" y="44"/>
                  </a:cubicBezTo>
                  <a:cubicBezTo>
                    <a:pt x="19" y="43"/>
                    <a:pt x="19" y="42"/>
                    <a:pt x="19" y="41"/>
                  </a:cubicBezTo>
                  <a:cubicBezTo>
                    <a:pt x="18" y="38"/>
                    <a:pt x="18" y="37"/>
                    <a:pt x="17" y="34"/>
                  </a:cubicBezTo>
                  <a:cubicBezTo>
                    <a:pt x="18" y="30"/>
                    <a:pt x="18" y="30"/>
                    <a:pt x="18" y="30"/>
                  </a:cubicBezTo>
                  <a:cubicBezTo>
                    <a:pt x="17" y="28"/>
                    <a:pt x="18" y="27"/>
                    <a:pt x="17" y="25"/>
                  </a:cubicBezTo>
                  <a:cubicBezTo>
                    <a:pt x="16" y="24"/>
                    <a:pt x="15" y="24"/>
                    <a:pt x="14" y="23"/>
                  </a:cubicBezTo>
                  <a:cubicBezTo>
                    <a:pt x="13" y="22"/>
                    <a:pt x="13" y="21"/>
                    <a:pt x="12"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9"/>
            <p:cNvSpPr>
              <a:spLocks noEditPoints="1"/>
            </p:cNvSpPr>
            <p:nvPr/>
          </p:nvSpPr>
          <p:spPr bwMode="auto">
            <a:xfrm>
              <a:off x="4211638" y="2801938"/>
              <a:ext cx="904875" cy="1008063"/>
            </a:xfrm>
            <a:custGeom>
              <a:avLst/>
              <a:gdLst/>
              <a:ahLst/>
              <a:cxnLst>
                <a:cxn ang="0">
                  <a:pos x="314" y="102"/>
                </a:cxn>
                <a:cxn ang="0">
                  <a:pos x="346" y="85"/>
                </a:cxn>
                <a:cxn ang="0">
                  <a:pos x="345" y="35"/>
                </a:cxn>
                <a:cxn ang="0">
                  <a:pos x="313" y="71"/>
                </a:cxn>
                <a:cxn ang="0">
                  <a:pos x="2" y="437"/>
                </a:cxn>
                <a:cxn ang="0">
                  <a:pos x="21" y="428"/>
                </a:cxn>
                <a:cxn ang="0">
                  <a:pos x="42" y="424"/>
                </a:cxn>
                <a:cxn ang="0">
                  <a:pos x="59" y="401"/>
                </a:cxn>
                <a:cxn ang="0">
                  <a:pos x="70" y="390"/>
                </a:cxn>
                <a:cxn ang="0">
                  <a:pos x="72" y="341"/>
                </a:cxn>
                <a:cxn ang="0">
                  <a:pos x="110" y="304"/>
                </a:cxn>
                <a:cxn ang="0">
                  <a:pos x="147" y="244"/>
                </a:cxn>
                <a:cxn ang="0">
                  <a:pos x="140" y="190"/>
                </a:cxn>
                <a:cxn ang="0">
                  <a:pos x="168" y="165"/>
                </a:cxn>
                <a:cxn ang="0">
                  <a:pos x="214" y="157"/>
                </a:cxn>
                <a:cxn ang="0">
                  <a:pos x="196" y="179"/>
                </a:cxn>
                <a:cxn ang="0">
                  <a:pos x="159" y="199"/>
                </a:cxn>
                <a:cxn ang="0">
                  <a:pos x="172" y="215"/>
                </a:cxn>
                <a:cxn ang="0">
                  <a:pos x="220" y="246"/>
                </a:cxn>
                <a:cxn ang="0">
                  <a:pos x="302" y="199"/>
                </a:cxn>
                <a:cxn ang="0">
                  <a:pos x="355" y="160"/>
                </a:cxn>
                <a:cxn ang="0">
                  <a:pos x="397" y="95"/>
                </a:cxn>
                <a:cxn ang="0">
                  <a:pos x="449" y="35"/>
                </a:cxn>
                <a:cxn ang="0">
                  <a:pos x="476" y="8"/>
                </a:cxn>
                <a:cxn ang="0">
                  <a:pos x="497" y="35"/>
                </a:cxn>
                <a:cxn ang="0">
                  <a:pos x="477" y="72"/>
                </a:cxn>
                <a:cxn ang="0">
                  <a:pos x="482" y="104"/>
                </a:cxn>
                <a:cxn ang="0">
                  <a:pos x="466" y="128"/>
                </a:cxn>
                <a:cxn ang="0">
                  <a:pos x="451" y="150"/>
                </a:cxn>
                <a:cxn ang="0">
                  <a:pos x="424" y="163"/>
                </a:cxn>
                <a:cxn ang="0">
                  <a:pos x="427" y="200"/>
                </a:cxn>
                <a:cxn ang="0">
                  <a:pos x="427" y="228"/>
                </a:cxn>
                <a:cxn ang="0">
                  <a:pos x="411" y="215"/>
                </a:cxn>
                <a:cxn ang="0">
                  <a:pos x="389" y="247"/>
                </a:cxn>
                <a:cxn ang="0">
                  <a:pos x="363" y="260"/>
                </a:cxn>
                <a:cxn ang="0">
                  <a:pos x="337" y="280"/>
                </a:cxn>
                <a:cxn ang="0">
                  <a:pos x="361" y="319"/>
                </a:cxn>
                <a:cxn ang="0">
                  <a:pos x="359" y="351"/>
                </a:cxn>
                <a:cxn ang="0">
                  <a:pos x="378" y="379"/>
                </a:cxn>
                <a:cxn ang="0">
                  <a:pos x="417" y="411"/>
                </a:cxn>
                <a:cxn ang="0">
                  <a:pos x="403" y="435"/>
                </a:cxn>
                <a:cxn ang="0">
                  <a:pos x="399" y="446"/>
                </a:cxn>
                <a:cxn ang="0">
                  <a:pos x="410" y="484"/>
                </a:cxn>
                <a:cxn ang="0">
                  <a:pos x="402" y="532"/>
                </a:cxn>
                <a:cxn ang="0">
                  <a:pos x="370" y="539"/>
                </a:cxn>
                <a:cxn ang="0">
                  <a:pos x="384" y="498"/>
                </a:cxn>
                <a:cxn ang="0">
                  <a:pos x="353" y="485"/>
                </a:cxn>
                <a:cxn ang="0">
                  <a:pos x="324" y="519"/>
                </a:cxn>
                <a:cxn ang="0">
                  <a:pos x="271" y="547"/>
                </a:cxn>
                <a:cxn ang="0">
                  <a:pos x="191" y="555"/>
                </a:cxn>
                <a:cxn ang="0">
                  <a:pos x="208" y="536"/>
                </a:cxn>
                <a:cxn ang="0">
                  <a:pos x="174" y="525"/>
                </a:cxn>
                <a:cxn ang="0">
                  <a:pos x="157" y="532"/>
                </a:cxn>
                <a:cxn ang="0">
                  <a:pos x="148" y="496"/>
                </a:cxn>
                <a:cxn ang="0">
                  <a:pos x="126" y="471"/>
                </a:cxn>
                <a:cxn ang="0">
                  <a:pos x="109" y="450"/>
                </a:cxn>
                <a:cxn ang="0">
                  <a:pos x="99" y="414"/>
                </a:cxn>
                <a:cxn ang="0">
                  <a:pos x="80" y="410"/>
                </a:cxn>
                <a:cxn ang="0">
                  <a:pos x="65" y="428"/>
                </a:cxn>
                <a:cxn ang="0">
                  <a:pos x="49" y="445"/>
                </a:cxn>
              </a:cxnLst>
              <a:rect l="0" t="0" r="r" b="b"/>
              <a:pathLst>
                <a:path w="501" h="558">
                  <a:moveTo>
                    <a:pt x="313" y="71"/>
                  </a:moveTo>
                  <a:cubicBezTo>
                    <a:pt x="313" y="72"/>
                    <a:pt x="314" y="73"/>
                    <a:pt x="314" y="74"/>
                  </a:cubicBezTo>
                  <a:cubicBezTo>
                    <a:pt x="314" y="78"/>
                    <a:pt x="314" y="80"/>
                    <a:pt x="314" y="84"/>
                  </a:cubicBezTo>
                  <a:cubicBezTo>
                    <a:pt x="318" y="83"/>
                    <a:pt x="318" y="81"/>
                    <a:pt x="321" y="78"/>
                  </a:cubicBezTo>
                  <a:cubicBezTo>
                    <a:pt x="323" y="81"/>
                    <a:pt x="325" y="82"/>
                    <a:pt x="325" y="84"/>
                  </a:cubicBezTo>
                  <a:cubicBezTo>
                    <a:pt x="325" y="87"/>
                    <a:pt x="321" y="87"/>
                    <a:pt x="320" y="89"/>
                  </a:cubicBezTo>
                  <a:cubicBezTo>
                    <a:pt x="319" y="91"/>
                    <a:pt x="319" y="93"/>
                    <a:pt x="319" y="96"/>
                  </a:cubicBezTo>
                  <a:cubicBezTo>
                    <a:pt x="319" y="98"/>
                    <a:pt x="319" y="99"/>
                    <a:pt x="317" y="101"/>
                  </a:cubicBezTo>
                  <a:cubicBezTo>
                    <a:pt x="316" y="102"/>
                    <a:pt x="315" y="101"/>
                    <a:pt x="314" y="102"/>
                  </a:cubicBezTo>
                  <a:cubicBezTo>
                    <a:pt x="313" y="102"/>
                    <a:pt x="312" y="103"/>
                    <a:pt x="312" y="104"/>
                  </a:cubicBezTo>
                  <a:cubicBezTo>
                    <a:pt x="312" y="107"/>
                    <a:pt x="312" y="107"/>
                    <a:pt x="312" y="107"/>
                  </a:cubicBezTo>
                  <a:cubicBezTo>
                    <a:pt x="313" y="107"/>
                    <a:pt x="313" y="108"/>
                    <a:pt x="314" y="108"/>
                  </a:cubicBezTo>
                  <a:cubicBezTo>
                    <a:pt x="316" y="108"/>
                    <a:pt x="316" y="106"/>
                    <a:pt x="318" y="105"/>
                  </a:cubicBezTo>
                  <a:cubicBezTo>
                    <a:pt x="321" y="104"/>
                    <a:pt x="323" y="103"/>
                    <a:pt x="326" y="102"/>
                  </a:cubicBezTo>
                  <a:cubicBezTo>
                    <a:pt x="329" y="102"/>
                    <a:pt x="330" y="102"/>
                    <a:pt x="333" y="101"/>
                  </a:cubicBezTo>
                  <a:cubicBezTo>
                    <a:pt x="335" y="99"/>
                    <a:pt x="336" y="98"/>
                    <a:pt x="338" y="96"/>
                  </a:cubicBezTo>
                  <a:cubicBezTo>
                    <a:pt x="340" y="96"/>
                    <a:pt x="341" y="95"/>
                    <a:pt x="342" y="94"/>
                  </a:cubicBezTo>
                  <a:cubicBezTo>
                    <a:pt x="344" y="91"/>
                    <a:pt x="345" y="89"/>
                    <a:pt x="346" y="85"/>
                  </a:cubicBezTo>
                  <a:cubicBezTo>
                    <a:pt x="348" y="80"/>
                    <a:pt x="349" y="77"/>
                    <a:pt x="351" y="72"/>
                  </a:cubicBezTo>
                  <a:cubicBezTo>
                    <a:pt x="351" y="70"/>
                    <a:pt x="351" y="70"/>
                    <a:pt x="351" y="70"/>
                  </a:cubicBezTo>
                  <a:cubicBezTo>
                    <a:pt x="333" y="70"/>
                    <a:pt x="333" y="70"/>
                    <a:pt x="333" y="70"/>
                  </a:cubicBezTo>
                  <a:cubicBezTo>
                    <a:pt x="333" y="69"/>
                    <a:pt x="333" y="69"/>
                    <a:pt x="333" y="68"/>
                  </a:cubicBezTo>
                  <a:cubicBezTo>
                    <a:pt x="333" y="67"/>
                    <a:pt x="333" y="67"/>
                    <a:pt x="334" y="66"/>
                  </a:cubicBezTo>
                  <a:cubicBezTo>
                    <a:pt x="335" y="62"/>
                    <a:pt x="337" y="61"/>
                    <a:pt x="340" y="59"/>
                  </a:cubicBezTo>
                  <a:cubicBezTo>
                    <a:pt x="342" y="56"/>
                    <a:pt x="342" y="54"/>
                    <a:pt x="343" y="51"/>
                  </a:cubicBezTo>
                  <a:cubicBezTo>
                    <a:pt x="343" y="47"/>
                    <a:pt x="343" y="44"/>
                    <a:pt x="344" y="41"/>
                  </a:cubicBezTo>
                  <a:cubicBezTo>
                    <a:pt x="344" y="38"/>
                    <a:pt x="345" y="37"/>
                    <a:pt x="345" y="35"/>
                  </a:cubicBezTo>
                  <a:cubicBezTo>
                    <a:pt x="345" y="34"/>
                    <a:pt x="344" y="34"/>
                    <a:pt x="344" y="34"/>
                  </a:cubicBezTo>
                  <a:cubicBezTo>
                    <a:pt x="342" y="34"/>
                    <a:pt x="341" y="34"/>
                    <a:pt x="340" y="34"/>
                  </a:cubicBezTo>
                  <a:cubicBezTo>
                    <a:pt x="339" y="34"/>
                    <a:pt x="338" y="35"/>
                    <a:pt x="338" y="36"/>
                  </a:cubicBezTo>
                  <a:cubicBezTo>
                    <a:pt x="337" y="37"/>
                    <a:pt x="338" y="38"/>
                    <a:pt x="338" y="40"/>
                  </a:cubicBezTo>
                  <a:cubicBezTo>
                    <a:pt x="337" y="42"/>
                    <a:pt x="334" y="43"/>
                    <a:pt x="332" y="44"/>
                  </a:cubicBezTo>
                  <a:cubicBezTo>
                    <a:pt x="330" y="45"/>
                    <a:pt x="329" y="46"/>
                    <a:pt x="329" y="47"/>
                  </a:cubicBezTo>
                  <a:cubicBezTo>
                    <a:pt x="325" y="52"/>
                    <a:pt x="322" y="54"/>
                    <a:pt x="319" y="59"/>
                  </a:cubicBezTo>
                  <a:cubicBezTo>
                    <a:pt x="319" y="61"/>
                    <a:pt x="319" y="62"/>
                    <a:pt x="318" y="63"/>
                  </a:cubicBezTo>
                  <a:cubicBezTo>
                    <a:pt x="317" y="67"/>
                    <a:pt x="313" y="67"/>
                    <a:pt x="313" y="71"/>
                  </a:cubicBezTo>
                  <a:close/>
                  <a:moveTo>
                    <a:pt x="36" y="451"/>
                  </a:moveTo>
                  <a:cubicBezTo>
                    <a:pt x="36" y="451"/>
                    <a:pt x="36" y="451"/>
                    <a:pt x="36" y="451"/>
                  </a:cubicBezTo>
                  <a:cubicBezTo>
                    <a:pt x="32" y="451"/>
                    <a:pt x="29" y="452"/>
                    <a:pt x="25" y="452"/>
                  </a:cubicBezTo>
                  <a:cubicBezTo>
                    <a:pt x="23" y="452"/>
                    <a:pt x="23" y="450"/>
                    <a:pt x="21" y="449"/>
                  </a:cubicBezTo>
                  <a:cubicBezTo>
                    <a:pt x="17" y="448"/>
                    <a:pt x="15" y="448"/>
                    <a:pt x="11" y="448"/>
                  </a:cubicBezTo>
                  <a:cubicBezTo>
                    <a:pt x="8" y="448"/>
                    <a:pt x="6" y="449"/>
                    <a:pt x="3" y="449"/>
                  </a:cubicBezTo>
                  <a:cubicBezTo>
                    <a:pt x="3" y="447"/>
                    <a:pt x="3" y="447"/>
                    <a:pt x="3" y="447"/>
                  </a:cubicBezTo>
                  <a:cubicBezTo>
                    <a:pt x="4" y="444"/>
                    <a:pt x="4" y="442"/>
                    <a:pt x="4" y="440"/>
                  </a:cubicBezTo>
                  <a:cubicBezTo>
                    <a:pt x="4" y="438"/>
                    <a:pt x="3" y="438"/>
                    <a:pt x="2" y="437"/>
                  </a:cubicBezTo>
                  <a:cubicBezTo>
                    <a:pt x="2" y="436"/>
                    <a:pt x="2" y="435"/>
                    <a:pt x="2" y="433"/>
                  </a:cubicBezTo>
                  <a:cubicBezTo>
                    <a:pt x="1" y="431"/>
                    <a:pt x="0" y="430"/>
                    <a:pt x="0" y="428"/>
                  </a:cubicBezTo>
                  <a:cubicBezTo>
                    <a:pt x="0" y="426"/>
                    <a:pt x="1" y="425"/>
                    <a:pt x="1" y="422"/>
                  </a:cubicBezTo>
                  <a:cubicBezTo>
                    <a:pt x="1" y="422"/>
                    <a:pt x="1" y="422"/>
                    <a:pt x="1" y="422"/>
                  </a:cubicBezTo>
                  <a:cubicBezTo>
                    <a:pt x="1" y="424"/>
                    <a:pt x="2" y="425"/>
                    <a:pt x="3" y="427"/>
                  </a:cubicBezTo>
                  <a:cubicBezTo>
                    <a:pt x="5" y="429"/>
                    <a:pt x="8" y="428"/>
                    <a:pt x="11" y="429"/>
                  </a:cubicBezTo>
                  <a:cubicBezTo>
                    <a:pt x="13" y="430"/>
                    <a:pt x="13" y="432"/>
                    <a:pt x="16" y="433"/>
                  </a:cubicBezTo>
                  <a:cubicBezTo>
                    <a:pt x="17" y="433"/>
                    <a:pt x="18" y="433"/>
                    <a:pt x="19" y="434"/>
                  </a:cubicBezTo>
                  <a:cubicBezTo>
                    <a:pt x="20" y="432"/>
                    <a:pt x="20" y="430"/>
                    <a:pt x="21" y="428"/>
                  </a:cubicBezTo>
                  <a:cubicBezTo>
                    <a:pt x="22" y="427"/>
                    <a:pt x="22" y="427"/>
                    <a:pt x="22" y="427"/>
                  </a:cubicBezTo>
                  <a:cubicBezTo>
                    <a:pt x="23" y="430"/>
                    <a:pt x="24" y="432"/>
                    <a:pt x="27" y="432"/>
                  </a:cubicBezTo>
                  <a:cubicBezTo>
                    <a:pt x="27" y="432"/>
                    <a:pt x="27" y="432"/>
                    <a:pt x="28" y="432"/>
                  </a:cubicBezTo>
                  <a:cubicBezTo>
                    <a:pt x="30" y="431"/>
                    <a:pt x="32" y="430"/>
                    <a:pt x="33" y="428"/>
                  </a:cubicBezTo>
                  <a:cubicBezTo>
                    <a:pt x="31" y="425"/>
                    <a:pt x="31" y="425"/>
                    <a:pt x="31" y="425"/>
                  </a:cubicBezTo>
                  <a:cubicBezTo>
                    <a:pt x="32" y="425"/>
                    <a:pt x="32" y="424"/>
                    <a:pt x="32" y="424"/>
                  </a:cubicBezTo>
                  <a:cubicBezTo>
                    <a:pt x="35" y="425"/>
                    <a:pt x="36" y="427"/>
                    <a:pt x="38" y="427"/>
                  </a:cubicBezTo>
                  <a:cubicBezTo>
                    <a:pt x="40" y="427"/>
                    <a:pt x="40" y="425"/>
                    <a:pt x="41" y="425"/>
                  </a:cubicBezTo>
                  <a:cubicBezTo>
                    <a:pt x="41" y="424"/>
                    <a:pt x="42" y="424"/>
                    <a:pt x="42" y="424"/>
                  </a:cubicBezTo>
                  <a:cubicBezTo>
                    <a:pt x="43" y="422"/>
                    <a:pt x="43" y="421"/>
                    <a:pt x="43" y="419"/>
                  </a:cubicBezTo>
                  <a:cubicBezTo>
                    <a:pt x="44" y="417"/>
                    <a:pt x="45" y="417"/>
                    <a:pt x="45" y="415"/>
                  </a:cubicBezTo>
                  <a:cubicBezTo>
                    <a:pt x="46" y="415"/>
                    <a:pt x="46" y="415"/>
                    <a:pt x="46" y="416"/>
                  </a:cubicBezTo>
                  <a:cubicBezTo>
                    <a:pt x="47" y="418"/>
                    <a:pt x="47" y="419"/>
                    <a:pt x="47" y="422"/>
                  </a:cubicBezTo>
                  <a:cubicBezTo>
                    <a:pt x="47" y="422"/>
                    <a:pt x="48" y="423"/>
                    <a:pt x="48" y="423"/>
                  </a:cubicBezTo>
                  <a:cubicBezTo>
                    <a:pt x="49" y="421"/>
                    <a:pt x="49" y="420"/>
                    <a:pt x="50" y="418"/>
                  </a:cubicBezTo>
                  <a:cubicBezTo>
                    <a:pt x="51" y="417"/>
                    <a:pt x="53" y="417"/>
                    <a:pt x="54" y="416"/>
                  </a:cubicBezTo>
                  <a:cubicBezTo>
                    <a:pt x="57" y="414"/>
                    <a:pt x="60" y="413"/>
                    <a:pt x="60" y="410"/>
                  </a:cubicBezTo>
                  <a:cubicBezTo>
                    <a:pt x="60" y="407"/>
                    <a:pt x="59" y="405"/>
                    <a:pt x="59" y="401"/>
                  </a:cubicBezTo>
                  <a:cubicBezTo>
                    <a:pt x="59" y="401"/>
                    <a:pt x="60" y="401"/>
                    <a:pt x="60" y="401"/>
                  </a:cubicBezTo>
                  <a:cubicBezTo>
                    <a:pt x="61" y="399"/>
                    <a:pt x="62" y="399"/>
                    <a:pt x="64" y="399"/>
                  </a:cubicBezTo>
                  <a:cubicBezTo>
                    <a:pt x="64" y="399"/>
                    <a:pt x="65" y="400"/>
                    <a:pt x="65" y="400"/>
                  </a:cubicBezTo>
                  <a:cubicBezTo>
                    <a:pt x="65" y="401"/>
                    <a:pt x="64" y="402"/>
                    <a:pt x="64" y="403"/>
                  </a:cubicBezTo>
                  <a:cubicBezTo>
                    <a:pt x="64" y="405"/>
                    <a:pt x="65" y="406"/>
                    <a:pt x="66" y="408"/>
                  </a:cubicBezTo>
                  <a:cubicBezTo>
                    <a:pt x="66" y="409"/>
                    <a:pt x="67" y="410"/>
                    <a:pt x="68" y="411"/>
                  </a:cubicBezTo>
                  <a:cubicBezTo>
                    <a:pt x="71" y="408"/>
                    <a:pt x="72" y="404"/>
                    <a:pt x="72" y="399"/>
                  </a:cubicBezTo>
                  <a:cubicBezTo>
                    <a:pt x="72" y="398"/>
                    <a:pt x="72" y="397"/>
                    <a:pt x="71" y="396"/>
                  </a:cubicBezTo>
                  <a:cubicBezTo>
                    <a:pt x="70" y="394"/>
                    <a:pt x="70" y="392"/>
                    <a:pt x="70" y="390"/>
                  </a:cubicBezTo>
                  <a:cubicBezTo>
                    <a:pt x="69" y="388"/>
                    <a:pt x="69" y="387"/>
                    <a:pt x="68" y="385"/>
                  </a:cubicBezTo>
                  <a:cubicBezTo>
                    <a:pt x="68" y="384"/>
                    <a:pt x="68" y="383"/>
                    <a:pt x="67" y="381"/>
                  </a:cubicBezTo>
                  <a:cubicBezTo>
                    <a:pt x="66" y="380"/>
                    <a:pt x="65" y="380"/>
                    <a:pt x="65" y="379"/>
                  </a:cubicBezTo>
                  <a:cubicBezTo>
                    <a:pt x="63" y="377"/>
                    <a:pt x="62" y="375"/>
                    <a:pt x="61" y="372"/>
                  </a:cubicBezTo>
                  <a:cubicBezTo>
                    <a:pt x="60" y="369"/>
                    <a:pt x="58" y="368"/>
                    <a:pt x="58" y="365"/>
                  </a:cubicBezTo>
                  <a:cubicBezTo>
                    <a:pt x="58" y="362"/>
                    <a:pt x="61" y="362"/>
                    <a:pt x="62" y="361"/>
                  </a:cubicBezTo>
                  <a:cubicBezTo>
                    <a:pt x="64" y="359"/>
                    <a:pt x="64" y="358"/>
                    <a:pt x="65" y="356"/>
                  </a:cubicBezTo>
                  <a:cubicBezTo>
                    <a:pt x="66" y="352"/>
                    <a:pt x="66" y="350"/>
                    <a:pt x="68" y="347"/>
                  </a:cubicBezTo>
                  <a:cubicBezTo>
                    <a:pt x="69" y="345"/>
                    <a:pt x="71" y="343"/>
                    <a:pt x="72" y="341"/>
                  </a:cubicBezTo>
                  <a:cubicBezTo>
                    <a:pt x="72" y="340"/>
                    <a:pt x="72" y="339"/>
                    <a:pt x="73" y="337"/>
                  </a:cubicBezTo>
                  <a:cubicBezTo>
                    <a:pt x="74" y="334"/>
                    <a:pt x="74" y="333"/>
                    <a:pt x="75" y="330"/>
                  </a:cubicBezTo>
                  <a:cubicBezTo>
                    <a:pt x="78" y="329"/>
                    <a:pt x="79" y="328"/>
                    <a:pt x="82" y="327"/>
                  </a:cubicBezTo>
                  <a:cubicBezTo>
                    <a:pt x="84" y="325"/>
                    <a:pt x="85" y="324"/>
                    <a:pt x="88" y="322"/>
                  </a:cubicBezTo>
                  <a:cubicBezTo>
                    <a:pt x="89" y="320"/>
                    <a:pt x="90" y="320"/>
                    <a:pt x="91" y="319"/>
                  </a:cubicBezTo>
                  <a:cubicBezTo>
                    <a:pt x="93" y="317"/>
                    <a:pt x="93" y="315"/>
                    <a:pt x="95" y="314"/>
                  </a:cubicBezTo>
                  <a:cubicBezTo>
                    <a:pt x="97" y="313"/>
                    <a:pt x="98" y="312"/>
                    <a:pt x="100" y="312"/>
                  </a:cubicBezTo>
                  <a:cubicBezTo>
                    <a:pt x="103" y="311"/>
                    <a:pt x="104" y="309"/>
                    <a:pt x="106" y="307"/>
                  </a:cubicBezTo>
                  <a:cubicBezTo>
                    <a:pt x="107" y="306"/>
                    <a:pt x="108" y="306"/>
                    <a:pt x="110" y="304"/>
                  </a:cubicBezTo>
                  <a:cubicBezTo>
                    <a:pt x="111" y="303"/>
                    <a:pt x="112" y="301"/>
                    <a:pt x="113" y="300"/>
                  </a:cubicBezTo>
                  <a:cubicBezTo>
                    <a:pt x="115" y="297"/>
                    <a:pt x="116" y="296"/>
                    <a:pt x="117" y="294"/>
                  </a:cubicBezTo>
                  <a:cubicBezTo>
                    <a:pt x="118" y="294"/>
                    <a:pt x="118" y="294"/>
                    <a:pt x="118" y="293"/>
                  </a:cubicBezTo>
                  <a:cubicBezTo>
                    <a:pt x="120" y="292"/>
                    <a:pt x="120" y="290"/>
                    <a:pt x="121" y="288"/>
                  </a:cubicBezTo>
                  <a:cubicBezTo>
                    <a:pt x="125" y="282"/>
                    <a:pt x="127" y="279"/>
                    <a:pt x="130" y="272"/>
                  </a:cubicBezTo>
                  <a:cubicBezTo>
                    <a:pt x="133" y="267"/>
                    <a:pt x="135" y="265"/>
                    <a:pt x="138" y="260"/>
                  </a:cubicBezTo>
                  <a:cubicBezTo>
                    <a:pt x="139" y="258"/>
                    <a:pt x="140" y="256"/>
                    <a:pt x="141" y="254"/>
                  </a:cubicBezTo>
                  <a:cubicBezTo>
                    <a:pt x="142" y="252"/>
                    <a:pt x="143" y="252"/>
                    <a:pt x="144" y="250"/>
                  </a:cubicBezTo>
                  <a:cubicBezTo>
                    <a:pt x="145" y="248"/>
                    <a:pt x="146" y="246"/>
                    <a:pt x="147" y="244"/>
                  </a:cubicBezTo>
                  <a:cubicBezTo>
                    <a:pt x="148" y="240"/>
                    <a:pt x="149" y="238"/>
                    <a:pt x="149" y="235"/>
                  </a:cubicBezTo>
                  <a:cubicBezTo>
                    <a:pt x="149" y="229"/>
                    <a:pt x="149" y="227"/>
                    <a:pt x="149" y="221"/>
                  </a:cubicBezTo>
                  <a:cubicBezTo>
                    <a:pt x="149" y="220"/>
                    <a:pt x="148" y="219"/>
                    <a:pt x="148" y="218"/>
                  </a:cubicBezTo>
                  <a:cubicBezTo>
                    <a:pt x="146" y="211"/>
                    <a:pt x="145" y="208"/>
                    <a:pt x="144" y="201"/>
                  </a:cubicBezTo>
                  <a:cubicBezTo>
                    <a:pt x="142" y="202"/>
                    <a:pt x="142" y="202"/>
                    <a:pt x="140" y="202"/>
                  </a:cubicBezTo>
                  <a:cubicBezTo>
                    <a:pt x="139" y="202"/>
                    <a:pt x="139" y="202"/>
                    <a:pt x="139" y="202"/>
                  </a:cubicBezTo>
                  <a:cubicBezTo>
                    <a:pt x="138" y="201"/>
                    <a:pt x="138" y="200"/>
                    <a:pt x="138" y="199"/>
                  </a:cubicBezTo>
                  <a:cubicBezTo>
                    <a:pt x="138" y="196"/>
                    <a:pt x="139" y="194"/>
                    <a:pt x="140" y="191"/>
                  </a:cubicBezTo>
                  <a:cubicBezTo>
                    <a:pt x="140" y="190"/>
                    <a:pt x="140" y="190"/>
                    <a:pt x="140" y="190"/>
                  </a:cubicBezTo>
                  <a:cubicBezTo>
                    <a:pt x="141" y="189"/>
                    <a:pt x="142" y="188"/>
                    <a:pt x="142" y="187"/>
                  </a:cubicBezTo>
                  <a:cubicBezTo>
                    <a:pt x="143" y="186"/>
                    <a:pt x="143" y="185"/>
                    <a:pt x="144" y="183"/>
                  </a:cubicBezTo>
                  <a:cubicBezTo>
                    <a:pt x="144" y="181"/>
                    <a:pt x="145" y="180"/>
                    <a:pt x="145" y="178"/>
                  </a:cubicBezTo>
                  <a:cubicBezTo>
                    <a:pt x="145" y="172"/>
                    <a:pt x="145" y="172"/>
                    <a:pt x="145" y="172"/>
                  </a:cubicBezTo>
                  <a:cubicBezTo>
                    <a:pt x="145" y="170"/>
                    <a:pt x="147" y="170"/>
                    <a:pt x="148" y="169"/>
                  </a:cubicBezTo>
                  <a:cubicBezTo>
                    <a:pt x="150" y="169"/>
                    <a:pt x="151" y="168"/>
                    <a:pt x="152" y="168"/>
                  </a:cubicBezTo>
                  <a:cubicBezTo>
                    <a:pt x="155" y="166"/>
                    <a:pt x="156" y="164"/>
                    <a:pt x="159" y="164"/>
                  </a:cubicBezTo>
                  <a:cubicBezTo>
                    <a:pt x="162" y="164"/>
                    <a:pt x="162" y="167"/>
                    <a:pt x="165" y="167"/>
                  </a:cubicBezTo>
                  <a:cubicBezTo>
                    <a:pt x="166" y="167"/>
                    <a:pt x="167" y="166"/>
                    <a:pt x="168" y="165"/>
                  </a:cubicBezTo>
                  <a:cubicBezTo>
                    <a:pt x="170" y="165"/>
                    <a:pt x="170" y="164"/>
                    <a:pt x="172" y="163"/>
                  </a:cubicBezTo>
                  <a:cubicBezTo>
                    <a:pt x="173" y="161"/>
                    <a:pt x="175" y="161"/>
                    <a:pt x="177" y="160"/>
                  </a:cubicBezTo>
                  <a:cubicBezTo>
                    <a:pt x="181" y="158"/>
                    <a:pt x="183" y="155"/>
                    <a:pt x="186" y="153"/>
                  </a:cubicBezTo>
                  <a:cubicBezTo>
                    <a:pt x="190" y="151"/>
                    <a:pt x="192" y="149"/>
                    <a:pt x="195" y="149"/>
                  </a:cubicBezTo>
                  <a:cubicBezTo>
                    <a:pt x="197" y="149"/>
                    <a:pt x="198" y="149"/>
                    <a:pt x="199" y="149"/>
                  </a:cubicBezTo>
                  <a:cubicBezTo>
                    <a:pt x="203" y="148"/>
                    <a:pt x="204" y="147"/>
                    <a:pt x="208" y="147"/>
                  </a:cubicBezTo>
                  <a:cubicBezTo>
                    <a:pt x="210" y="147"/>
                    <a:pt x="211" y="149"/>
                    <a:pt x="212" y="150"/>
                  </a:cubicBezTo>
                  <a:cubicBezTo>
                    <a:pt x="212" y="151"/>
                    <a:pt x="212" y="152"/>
                    <a:pt x="212" y="153"/>
                  </a:cubicBezTo>
                  <a:cubicBezTo>
                    <a:pt x="213" y="154"/>
                    <a:pt x="214" y="155"/>
                    <a:pt x="214" y="157"/>
                  </a:cubicBezTo>
                  <a:cubicBezTo>
                    <a:pt x="214" y="158"/>
                    <a:pt x="213" y="159"/>
                    <a:pt x="212" y="160"/>
                  </a:cubicBezTo>
                  <a:cubicBezTo>
                    <a:pt x="209" y="160"/>
                    <a:pt x="208" y="159"/>
                    <a:pt x="206" y="160"/>
                  </a:cubicBezTo>
                  <a:cubicBezTo>
                    <a:pt x="204" y="160"/>
                    <a:pt x="204" y="162"/>
                    <a:pt x="203" y="163"/>
                  </a:cubicBezTo>
                  <a:cubicBezTo>
                    <a:pt x="203" y="165"/>
                    <a:pt x="202" y="166"/>
                    <a:pt x="202" y="168"/>
                  </a:cubicBezTo>
                  <a:cubicBezTo>
                    <a:pt x="202" y="168"/>
                    <a:pt x="202" y="169"/>
                    <a:pt x="203" y="169"/>
                  </a:cubicBezTo>
                  <a:cubicBezTo>
                    <a:pt x="203" y="171"/>
                    <a:pt x="203" y="173"/>
                    <a:pt x="203" y="174"/>
                  </a:cubicBezTo>
                  <a:cubicBezTo>
                    <a:pt x="203" y="175"/>
                    <a:pt x="204" y="175"/>
                    <a:pt x="204" y="176"/>
                  </a:cubicBezTo>
                  <a:cubicBezTo>
                    <a:pt x="204" y="177"/>
                    <a:pt x="202" y="178"/>
                    <a:pt x="201" y="178"/>
                  </a:cubicBezTo>
                  <a:cubicBezTo>
                    <a:pt x="199" y="179"/>
                    <a:pt x="198" y="179"/>
                    <a:pt x="196" y="179"/>
                  </a:cubicBezTo>
                  <a:cubicBezTo>
                    <a:pt x="194" y="180"/>
                    <a:pt x="193" y="180"/>
                    <a:pt x="191" y="181"/>
                  </a:cubicBezTo>
                  <a:cubicBezTo>
                    <a:pt x="190" y="182"/>
                    <a:pt x="188" y="182"/>
                    <a:pt x="187" y="184"/>
                  </a:cubicBezTo>
                  <a:cubicBezTo>
                    <a:pt x="186" y="187"/>
                    <a:pt x="186" y="191"/>
                    <a:pt x="182" y="193"/>
                  </a:cubicBezTo>
                  <a:cubicBezTo>
                    <a:pt x="180" y="195"/>
                    <a:pt x="178" y="195"/>
                    <a:pt x="175" y="195"/>
                  </a:cubicBezTo>
                  <a:cubicBezTo>
                    <a:pt x="171" y="195"/>
                    <a:pt x="171" y="189"/>
                    <a:pt x="168" y="189"/>
                  </a:cubicBezTo>
                  <a:cubicBezTo>
                    <a:pt x="167" y="189"/>
                    <a:pt x="166" y="190"/>
                    <a:pt x="166" y="191"/>
                  </a:cubicBezTo>
                  <a:cubicBezTo>
                    <a:pt x="165" y="193"/>
                    <a:pt x="165" y="194"/>
                    <a:pt x="164" y="195"/>
                  </a:cubicBezTo>
                  <a:cubicBezTo>
                    <a:pt x="162" y="196"/>
                    <a:pt x="161" y="196"/>
                    <a:pt x="160" y="198"/>
                  </a:cubicBezTo>
                  <a:cubicBezTo>
                    <a:pt x="159" y="198"/>
                    <a:pt x="159" y="198"/>
                    <a:pt x="159" y="199"/>
                  </a:cubicBezTo>
                  <a:cubicBezTo>
                    <a:pt x="162" y="200"/>
                    <a:pt x="163" y="202"/>
                    <a:pt x="164" y="204"/>
                  </a:cubicBezTo>
                  <a:cubicBezTo>
                    <a:pt x="168" y="202"/>
                    <a:pt x="169" y="200"/>
                    <a:pt x="173" y="200"/>
                  </a:cubicBezTo>
                  <a:cubicBezTo>
                    <a:pt x="173" y="200"/>
                    <a:pt x="173" y="201"/>
                    <a:pt x="174" y="201"/>
                  </a:cubicBezTo>
                  <a:cubicBezTo>
                    <a:pt x="176" y="201"/>
                    <a:pt x="177" y="200"/>
                    <a:pt x="179" y="200"/>
                  </a:cubicBezTo>
                  <a:cubicBezTo>
                    <a:pt x="180" y="201"/>
                    <a:pt x="180" y="201"/>
                    <a:pt x="180" y="201"/>
                  </a:cubicBezTo>
                  <a:cubicBezTo>
                    <a:pt x="177" y="204"/>
                    <a:pt x="175" y="205"/>
                    <a:pt x="172" y="206"/>
                  </a:cubicBezTo>
                  <a:cubicBezTo>
                    <a:pt x="170" y="207"/>
                    <a:pt x="168" y="208"/>
                    <a:pt x="166" y="207"/>
                  </a:cubicBezTo>
                  <a:cubicBezTo>
                    <a:pt x="166" y="209"/>
                    <a:pt x="166" y="209"/>
                    <a:pt x="166" y="209"/>
                  </a:cubicBezTo>
                  <a:cubicBezTo>
                    <a:pt x="168" y="211"/>
                    <a:pt x="169" y="213"/>
                    <a:pt x="172" y="215"/>
                  </a:cubicBezTo>
                  <a:cubicBezTo>
                    <a:pt x="179" y="206"/>
                    <a:pt x="179" y="206"/>
                    <a:pt x="179" y="206"/>
                  </a:cubicBezTo>
                  <a:cubicBezTo>
                    <a:pt x="182" y="214"/>
                    <a:pt x="182" y="214"/>
                    <a:pt x="182" y="214"/>
                  </a:cubicBezTo>
                  <a:cubicBezTo>
                    <a:pt x="174" y="241"/>
                    <a:pt x="174" y="241"/>
                    <a:pt x="174" y="241"/>
                  </a:cubicBezTo>
                  <a:cubicBezTo>
                    <a:pt x="174" y="244"/>
                    <a:pt x="176" y="246"/>
                    <a:pt x="178" y="248"/>
                  </a:cubicBezTo>
                  <a:cubicBezTo>
                    <a:pt x="182" y="251"/>
                    <a:pt x="184" y="252"/>
                    <a:pt x="189" y="254"/>
                  </a:cubicBezTo>
                  <a:cubicBezTo>
                    <a:pt x="194" y="256"/>
                    <a:pt x="197" y="255"/>
                    <a:pt x="202" y="256"/>
                  </a:cubicBezTo>
                  <a:cubicBezTo>
                    <a:pt x="203" y="256"/>
                    <a:pt x="204" y="257"/>
                    <a:pt x="205" y="257"/>
                  </a:cubicBezTo>
                  <a:cubicBezTo>
                    <a:pt x="208" y="257"/>
                    <a:pt x="210" y="255"/>
                    <a:pt x="213" y="253"/>
                  </a:cubicBezTo>
                  <a:cubicBezTo>
                    <a:pt x="216" y="251"/>
                    <a:pt x="218" y="249"/>
                    <a:pt x="220" y="246"/>
                  </a:cubicBezTo>
                  <a:cubicBezTo>
                    <a:pt x="221" y="240"/>
                    <a:pt x="221" y="234"/>
                    <a:pt x="226" y="232"/>
                  </a:cubicBezTo>
                  <a:cubicBezTo>
                    <a:pt x="232" y="229"/>
                    <a:pt x="235" y="227"/>
                    <a:pt x="241" y="224"/>
                  </a:cubicBezTo>
                  <a:cubicBezTo>
                    <a:pt x="243" y="224"/>
                    <a:pt x="244" y="223"/>
                    <a:pt x="245" y="223"/>
                  </a:cubicBezTo>
                  <a:cubicBezTo>
                    <a:pt x="250" y="221"/>
                    <a:pt x="253" y="221"/>
                    <a:pt x="258" y="220"/>
                  </a:cubicBezTo>
                  <a:cubicBezTo>
                    <a:pt x="262" y="217"/>
                    <a:pt x="266" y="216"/>
                    <a:pt x="271" y="215"/>
                  </a:cubicBezTo>
                  <a:cubicBezTo>
                    <a:pt x="275" y="213"/>
                    <a:pt x="276" y="212"/>
                    <a:pt x="279" y="210"/>
                  </a:cubicBezTo>
                  <a:cubicBezTo>
                    <a:pt x="283" y="207"/>
                    <a:pt x="285" y="207"/>
                    <a:pt x="289" y="204"/>
                  </a:cubicBezTo>
                  <a:cubicBezTo>
                    <a:pt x="292" y="201"/>
                    <a:pt x="294" y="198"/>
                    <a:pt x="298" y="198"/>
                  </a:cubicBezTo>
                  <a:cubicBezTo>
                    <a:pt x="300" y="198"/>
                    <a:pt x="301" y="199"/>
                    <a:pt x="302" y="199"/>
                  </a:cubicBezTo>
                  <a:cubicBezTo>
                    <a:pt x="303" y="199"/>
                    <a:pt x="304" y="198"/>
                    <a:pt x="306" y="198"/>
                  </a:cubicBezTo>
                  <a:cubicBezTo>
                    <a:pt x="307" y="198"/>
                    <a:pt x="308" y="198"/>
                    <a:pt x="309" y="197"/>
                  </a:cubicBezTo>
                  <a:cubicBezTo>
                    <a:pt x="314" y="195"/>
                    <a:pt x="317" y="193"/>
                    <a:pt x="321" y="190"/>
                  </a:cubicBezTo>
                  <a:cubicBezTo>
                    <a:pt x="323" y="188"/>
                    <a:pt x="325" y="187"/>
                    <a:pt x="327" y="185"/>
                  </a:cubicBezTo>
                  <a:cubicBezTo>
                    <a:pt x="329" y="183"/>
                    <a:pt x="331" y="182"/>
                    <a:pt x="334" y="181"/>
                  </a:cubicBezTo>
                  <a:cubicBezTo>
                    <a:pt x="337" y="179"/>
                    <a:pt x="339" y="177"/>
                    <a:pt x="341" y="175"/>
                  </a:cubicBezTo>
                  <a:cubicBezTo>
                    <a:pt x="342" y="174"/>
                    <a:pt x="343" y="174"/>
                    <a:pt x="344" y="173"/>
                  </a:cubicBezTo>
                  <a:cubicBezTo>
                    <a:pt x="347" y="170"/>
                    <a:pt x="348" y="169"/>
                    <a:pt x="350" y="165"/>
                  </a:cubicBezTo>
                  <a:cubicBezTo>
                    <a:pt x="352" y="163"/>
                    <a:pt x="354" y="162"/>
                    <a:pt x="355" y="160"/>
                  </a:cubicBezTo>
                  <a:cubicBezTo>
                    <a:pt x="357" y="156"/>
                    <a:pt x="358" y="153"/>
                    <a:pt x="360" y="150"/>
                  </a:cubicBezTo>
                  <a:cubicBezTo>
                    <a:pt x="362" y="146"/>
                    <a:pt x="365" y="145"/>
                    <a:pt x="367" y="142"/>
                  </a:cubicBezTo>
                  <a:cubicBezTo>
                    <a:pt x="369" y="138"/>
                    <a:pt x="371" y="137"/>
                    <a:pt x="372" y="133"/>
                  </a:cubicBezTo>
                  <a:cubicBezTo>
                    <a:pt x="372" y="132"/>
                    <a:pt x="372" y="131"/>
                    <a:pt x="372" y="129"/>
                  </a:cubicBezTo>
                  <a:cubicBezTo>
                    <a:pt x="374" y="124"/>
                    <a:pt x="375" y="121"/>
                    <a:pt x="376" y="115"/>
                  </a:cubicBezTo>
                  <a:cubicBezTo>
                    <a:pt x="377" y="112"/>
                    <a:pt x="378" y="109"/>
                    <a:pt x="380" y="108"/>
                  </a:cubicBezTo>
                  <a:cubicBezTo>
                    <a:pt x="382" y="106"/>
                    <a:pt x="383" y="106"/>
                    <a:pt x="385" y="105"/>
                  </a:cubicBezTo>
                  <a:cubicBezTo>
                    <a:pt x="387" y="103"/>
                    <a:pt x="389" y="103"/>
                    <a:pt x="390" y="101"/>
                  </a:cubicBezTo>
                  <a:cubicBezTo>
                    <a:pt x="393" y="99"/>
                    <a:pt x="394" y="97"/>
                    <a:pt x="397" y="95"/>
                  </a:cubicBezTo>
                  <a:cubicBezTo>
                    <a:pt x="399" y="94"/>
                    <a:pt x="400" y="93"/>
                    <a:pt x="402" y="93"/>
                  </a:cubicBezTo>
                  <a:cubicBezTo>
                    <a:pt x="411" y="89"/>
                    <a:pt x="416" y="89"/>
                    <a:pt x="424" y="84"/>
                  </a:cubicBezTo>
                  <a:cubicBezTo>
                    <a:pt x="427" y="82"/>
                    <a:pt x="428" y="80"/>
                    <a:pt x="431" y="78"/>
                  </a:cubicBezTo>
                  <a:cubicBezTo>
                    <a:pt x="435" y="75"/>
                    <a:pt x="438" y="73"/>
                    <a:pt x="440" y="69"/>
                  </a:cubicBezTo>
                  <a:cubicBezTo>
                    <a:pt x="442" y="66"/>
                    <a:pt x="443" y="65"/>
                    <a:pt x="444" y="62"/>
                  </a:cubicBezTo>
                  <a:cubicBezTo>
                    <a:pt x="444" y="60"/>
                    <a:pt x="445" y="59"/>
                    <a:pt x="445" y="58"/>
                  </a:cubicBezTo>
                  <a:cubicBezTo>
                    <a:pt x="446" y="56"/>
                    <a:pt x="447" y="55"/>
                    <a:pt x="448" y="53"/>
                  </a:cubicBezTo>
                  <a:cubicBezTo>
                    <a:pt x="449" y="49"/>
                    <a:pt x="448" y="47"/>
                    <a:pt x="448" y="43"/>
                  </a:cubicBezTo>
                  <a:cubicBezTo>
                    <a:pt x="449" y="40"/>
                    <a:pt x="449" y="38"/>
                    <a:pt x="449" y="35"/>
                  </a:cubicBezTo>
                  <a:cubicBezTo>
                    <a:pt x="449" y="28"/>
                    <a:pt x="449" y="28"/>
                    <a:pt x="449" y="28"/>
                  </a:cubicBezTo>
                  <a:cubicBezTo>
                    <a:pt x="449" y="22"/>
                    <a:pt x="452" y="20"/>
                    <a:pt x="454" y="15"/>
                  </a:cubicBezTo>
                  <a:cubicBezTo>
                    <a:pt x="457" y="10"/>
                    <a:pt x="457" y="7"/>
                    <a:pt x="459" y="2"/>
                  </a:cubicBezTo>
                  <a:cubicBezTo>
                    <a:pt x="460" y="1"/>
                    <a:pt x="460" y="1"/>
                    <a:pt x="460" y="0"/>
                  </a:cubicBezTo>
                  <a:cubicBezTo>
                    <a:pt x="460" y="0"/>
                    <a:pt x="460" y="0"/>
                    <a:pt x="460" y="0"/>
                  </a:cubicBezTo>
                  <a:cubicBezTo>
                    <a:pt x="461" y="1"/>
                    <a:pt x="462" y="3"/>
                    <a:pt x="463" y="4"/>
                  </a:cubicBezTo>
                  <a:cubicBezTo>
                    <a:pt x="464" y="4"/>
                    <a:pt x="465" y="4"/>
                    <a:pt x="466" y="4"/>
                  </a:cubicBezTo>
                  <a:cubicBezTo>
                    <a:pt x="468" y="5"/>
                    <a:pt x="469" y="6"/>
                    <a:pt x="471" y="7"/>
                  </a:cubicBezTo>
                  <a:cubicBezTo>
                    <a:pt x="472" y="8"/>
                    <a:pt x="474" y="8"/>
                    <a:pt x="476" y="8"/>
                  </a:cubicBezTo>
                  <a:cubicBezTo>
                    <a:pt x="477" y="9"/>
                    <a:pt x="479" y="8"/>
                    <a:pt x="479" y="10"/>
                  </a:cubicBezTo>
                  <a:cubicBezTo>
                    <a:pt x="480" y="10"/>
                    <a:pt x="479" y="11"/>
                    <a:pt x="479" y="12"/>
                  </a:cubicBezTo>
                  <a:cubicBezTo>
                    <a:pt x="480" y="16"/>
                    <a:pt x="481" y="17"/>
                    <a:pt x="481" y="21"/>
                  </a:cubicBezTo>
                  <a:cubicBezTo>
                    <a:pt x="481" y="22"/>
                    <a:pt x="480" y="22"/>
                    <a:pt x="480" y="23"/>
                  </a:cubicBezTo>
                  <a:cubicBezTo>
                    <a:pt x="480" y="24"/>
                    <a:pt x="481" y="24"/>
                    <a:pt x="482" y="25"/>
                  </a:cubicBezTo>
                  <a:cubicBezTo>
                    <a:pt x="483" y="27"/>
                    <a:pt x="482" y="28"/>
                    <a:pt x="482" y="29"/>
                  </a:cubicBezTo>
                  <a:cubicBezTo>
                    <a:pt x="485" y="29"/>
                    <a:pt x="486" y="29"/>
                    <a:pt x="488" y="30"/>
                  </a:cubicBezTo>
                  <a:cubicBezTo>
                    <a:pt x="490" y="30"/>
                    <a:pt x="492" y="30"/>
                    <a:pt x="493" y="30"/>
                  </a:cubicBezTo>
                  <a:cubicBezTo>
                    <a:pt x="495" y="31"/>
                    <a:pt x="496" y="33"/>
                    <a:pt x="497" y="35"/>
                  </a:cubicBezTo>
                  <a:cubicBezTo>
                    <a:pt x="499" y="37"/>
                    <a:pt x="501" y="39"/>
                    <a:pt x="501" y="41"/>
                  </a:cubicBezTo>
                  <a:cubicBezTo>
                    <a:pt x="501" y="42"/>
                    <a:pt x="500" y="42"/>
                    <a:pt x="499" y="42"/>
                  </a:cubicBezTo>
                  <a:cubicBezTo>
                    <a:pt x="499" y="43"/>
                    <a:pt x="499" y="43"/>
                    <a:pt x="499" y="44"/>
                  </a:cubicBezTo>
                  <a:cubicBezTo>
                    <a:pt x="497" y="46"/>
                    <a:pt x="496" y="48"/>
                    <a:pt x="493" y="49"/>
                  </a:cubicBezTo>
                  <a:cubicBezTo>
                    <a:pt x="490" y="51"/>
                    <a:pt x="488" y="52"/>
                    <a:pt x="485" y="52"/>
                  </a:cubicBezTo>
                  <a:cubicBezTo>
                    <a:pt x="483" y="52"/>
                    <a:pt x="481" y="52"/>
                    <a:pt x="479" y="52"/>
                  </a:cubicBezTo>
                  <a:cubicBezTo>
                    <a:pt x="476" y="68"/>
                    <a:pt x="476" y="68"/>
                    <a:pt x="476" y="68"/>
                  </a:cubicBezTo>
                  <a:cubicBezTo>
                    <a:pt x="477" y="69"/>
                    <a:pt x="478" y="69"/>
                    <a:pt x="478" y="70"/>
                  </a:cubicBezTo>
                  <a:cubicBezTo>
                    <a:pt x="478" y="71"/>
                    <a:pt x="477" y="71"/>
                    <a:pt x="477" y="72"/>
                  </a:cubicBezTo>
                  <a:cubicBezTo>
                    <a:pt x="477" y="73"/>
                    <a:pt x="477" y="74"/>
                    <a:pt x="476" y="75"/>
                  </a:cubicBezTo>
                  <a:cubicBezTo>
                    <a:pt x="475" y="76"/>
                    <a:pt x="474" y="76"/>
                    <a:pt x="474" y="77"/>
                  </a:cubicBezTo>
                  <a:cubicBezTo>
                    <a:pt x="473" y="78"/>
                    <a:pt x="473" y="80"/>
                    <a:pt x="473" y="82"/>
                  </a:cubicBezTo>
                  <a:cubicBezTo>
                    <a:pt x="471" y="86"/>
                    <a:pt x="471" y="89"/>
                    <a:pt x="471" y="94"/>
                  </a:cubicBezTo>
                  <a:cubicBezTo>
                    <a:pt x="471" y="96"/>
                    <a:pt x="471" y="97"/>
                    <a:pt x="473" y="98"/>
                  </a:cubicBezTo>
                  <a:cubicBezTo>
                    <a:pt x="473" y="98"/>
                    <a:pt x="474" y="98"/>
                    <a:pt x="475" y="99"/>
                  </a:cubicBezTo>
                  <a:cubicBezTo>
                    <a:pt x="476" y="100"/>
                    <a:pt x="476" y="101"/>
                    <a:pt x="477" y="101"/>
                  </a:cubicBezTo>
                  <a:cubicBezTo>
                    <a:pt x="478" y="102"/>
                    <a:pt x="480" y="101"/>
                    <a:pt x="481" y="101"/>
                  </a:cubicBezTo>
                  <a:cubicBezTo>
                    <a:pt x="482" y="102"/>
                    <a:pt x="481" y="103"/>
                    <a:pt x="482" y="104"/>
                  </a:cubicBezTo>
                  <a:cubicBezTo>
                    <a:pt x="482" y="105"/>
                    <a:pt x="483" y="105"/>
                    <a:pt x="484" y="106"/>
                  </a:cubicBezTo>
                  <a:cubicBezTo>
                    <a:pt x="484" y="106"/>
                    <a:pt x="484" y="106"/>
                    <a:pt x="484" y="106"/>
                  </a:cubicBezTo>
                  <a:cubicBezTo>
                    <a:pt x="482" y="108"/>
                    <a:pt x="481" y="109"/>
                    <a:pt x="479" y="112"/>
                  </a:cubicBezTo>
                  <a:cubicBezTo>
                    <a:pt x="478" y="113"/>
                    <a:pt x="477" y="113"/>
                    <a:pt x="477" y="114"/>
                  </a:cubicBezTo>
                  <a:cubicBezTo>
                    <a:pt x="475" y="115"/>
                    <a:pt x="475" y="118"/>
                    <a:pt x="473" y="120"/>
                  </a:cubicBezTo>
                  <a:cubicBezTo>
                    <a:pt x="473" y="120"/>
                    <a:pt x="472" y="120"/>
                    <a:pt x="472" y="120"/>
                  </a:cubicBezTo>
                  <a:cubicBezTo>
                    <a:pt x="471" y="121"/>
                    <a:pt x="471" y="122"/>
                    <a:pt x="471" y="123"/>
                  </a:cubicBezTo>
                  <a:cubicBezTo>
                    <a:pt x="470" y="124"/>
                    <a:pt x="469" y="125"/>
                    <a:pt x="468" y="126"/>
                  </a:cubicBezTo>
                  <a:cubicBezTo>
                    <a:pt x="467" y="127"/>
                    <a:pt x="467" y="128"/>
                    <a:pt x="466" y="128"/>
                  </a:cubicBezTo>
                  <a:cubicBezTo>
                    <a:pt x="465" y="130"/>
                    <a:pt x="462" y="130"/>
                    <a:pt x="462" y="132"/>
                  </a:cubicBezTo>
                  <a:cubicBezTo>
                    <a:pt x="462" y="135"/>
                    <a:pt x="463" y="137"/>
                    <a:pt x="464" y="141"/>
                  </a:cubicBezTo>
                  <a:cubicBezTo>
                    <a:pt x="464" y="143"/>
                    <a:pt x="463" y="144"/>
                    <a:pt x="464" y="146"/>
                  </a:cubicBezTo>
                  <a:cubicBezTo>
                    <a:pt x="464" y="146"/>
                    <a:pt x="465" y="146"/>
                    <a:pt x="465" y="147"/>
                  </a:cubicBezTo>
                  <a:cubicBezTo>
                    <a:pt x="466" y="147"/>
                    <a:pt x="466" y="148"/>
                    <a:pt x="466" y="149"/>
                  </a:cubicBezTo>
                  <a:cubicBezTo>
                    <a:pt x="466" y="150"/>
                    <a:pt x="465" y="150"/>
                    <a:pt x="464" y="150"/>
                  </a:cubicBezTo>
                  <a:cubicBezTo>
                    <a:pt x="462" y="150"/>
                    <a:pt x="462" y="149"/>
                    <a:pt x="460" y="149"/>
                  </a:cubicBezTo>
                  <a:cubicBezTo>
                    <a:pt x="458" y="149"/>
                    <a:pt x="457" y="151"/>
                    <a:pt x="455" y="151"/>
                  </a:cubicBezTo>
                  <a:cubicBezTo>
                    <a:pt x="453" y="151"/>
                    <a:pt x="452" y="150"/>
                    <a:pt x="451" y="150"/>
                  </a:cubicBezTo>
                  <a:cubicBezTo>
                    <a:pt x="450" y="150"/>
                    <a:pt x="450" y="150"/>
                    <a:pt x="450" y="150"/>
                  </a:cubicBezTo>
                  <a:cubicBezTo>
                    <a:pt x="448" y="151"/>
                    <a:pt x="447" y="151"/>
                    <a:pt x="445" y="151"/>
                  </a:cubicBezTo>
                  <a:cubicBezTo>
                    <a:pt x="445" y="152"/>
                    <a:pt x="446" y="152"/>
                    <a:pt x="446" y="153"/>
                  </a:cubicBezTo>
                  <a:cubicBezTo>
                    <a:pt x="446" y="156"/>
                    <a:pt x="446" y="156"/>
                    <a:pt x="446" y="156"/>
                  </a:cubicBezTo>
                  <a:cubicBezTo>
                    <a:pt x="443" y="156"/>
                    <a:pt x="442" y="156"/>
                    <a:pt x="439" y="157"/>
                  </a:cubicBezTo>
                  <a:cubicBezTo>
                    <a:pt x="438" y="158"/>
                    <a:pt x="437" y="159"/>
                    <a:pt x="435" y="159"/>
                  </a:cubicBezTo>
                  <a:cubicBezTo>
                    <a:pt x="432" y="159"/>
                    <a:pt x="431" y="159"/>
                    <a:pt x="428" y="159"/>
                  </a:cubicBezTo>
                  <a:cubicBezTo>
                    <a:pt x="426" y="159"/>
                    <a:pt x="424" y="159"/>
                    <a:pt x="424" y="161"/>
                  </a:cubicBezTo>
                  <a:cubicBezTo>
                    <a:pt x="424" y="162"/>
                    <a:pt x="424" y="162"/>
                    <a:pt x="424" y="163"/>
                  </a:cubicBezTo>
                  <a:cubicBezTo>
                    <a:pt x="424" y="164"/>
                    <a:pt x="425" y="166"/>
                    <a:pt x="424" y="166"/>
                  </a:cubicBezTo>
                  <a:cubicBezTo>
                    <a:pt x="425" y="166"/>
                    <a:pt x="427" y="166"/>
                    <a:pt x="427" y="168"/>
                  </a:cubicBezTo>
                  <a:cubicBezTo>
                    <a:pt x="427" y="169"/>
                    <a:pt x="426" y="170"/>
                    <a:pt x="426" y="171"/>
                  </a:cubicBezTo>
                  <a:cubicBezTo>
                    <a:pt x="425" y="174"/>
                    <a:pt x="425" y="176"/>
                    <a:pt x="425" y="179"/>
                  </a:cubicBezTo>
                  <a:cubicBezTo>
                    <a:pt x="424" y="183"/>
                    <a:pt x="420" y="184"/>
                    <a:pt x="420" y="189"/>
                  </a:cubicBezTo>
                  <a:cubicBezTo>
                    <a:pt x="420" y="189"/>
                    <a:pt x="421" y="189"/>
                    <a:pt x="421" y="190"/>
                  </a:cubicBezTo>
                  <a:cubicBezTo>
                    <a:pt x="421" y="191"/>
                    <a:pt x="421" y="192"/>
                    <a:pt x="421" y="194"/>
                  </a:cubicBezTo>
                  <a:cubicBezTo>
                    <a:pt x="423" y="194"/>
                    <a:pt x="426" y="193"/>
                    <a:pt x="427" y="194"/>
                  </a:cubicBezTo>
                  <a:cubicBezTo>
                    <a:pt x="428" y="196"/>
                    <a:pt x="427" y="198"/>
                    <a:pt x="427" y="200"/>
                  </a:cubicBezTo>
                  <a:cubicBezTo>
                    <a:pt x="427" y="201"/>
                    <a:pt x="428" y="202"/>
                    <a:pt x="427" y="203"/>
                  </a:cubicBezTo>
                  <a:cubicBezTo>
                    <a:pt x="427" y="204"/>
                    <a:pt x="426" y="204"/>
                    <a:pt x="426" y="204"/>
                  </a:cubicBezTo>
                  <a:cubicBezTo>
                    <a:pt x="426" y="204"/>
                    <a:pt x="426" y="205"/>
                    <a:pt x="426" y="205"/>
                  </a:cubicBezTo>
                  <a:cubicBezTo>
                    <a:pt x="426" y="207"/>
                    <a:pt x="427" y="208"/>
                    <a:pt x="427" y="210"/>
                  </a:cubicBezTo>
                  <a:cubicBezTo>
                    <a:pt x="427" y="211"/>
                    <a:pt x="427" y="212"/>
                    <a:pt x="427" y="213"/>
                  </a:cubicBezTo>
                  <a:cubicBezTo>
                    <a:pt x="428" y="214"/>
                    <a:pt x="430" y="215"/>
                    <a:pt x="430" y="216"/>
                  </a:cubicBezTo>
                  <a:cubicBezTo>
                    <a:pt x="430" y="218"/>
                    <a:pt x="429" y="219"/>
                    <a:pt x="428" y="220"/>
                  </a:cubicBezTo>
                  <a:cubicBezTo>
                    <a:pt x="428" y="222"/>
                    <a:pt x="429" y="223"/>
                    <a:pt x="428" y="225"/>
                  </a:cubicBezTo>
                  <a:cubicBezTo>
                    <a:pt x="428" y="226"/>
                    <a:pt x="428" y="227"/>
                    <a:pt x="427" y="228"/>
                  </a:cubicBezTo>
                  <a:cubicBezTo>
                    <a:pt x="427" y="229"/>
                    <a:pt x="427" y="230"/>
                    <a:pt x="427" y="231"/>
                  </a:cubicBezTo>
                  <a:cubicBezTo>
                    <a:pt x="427" y="231"/>
                    <a:pt x="427" y="231"/>
                    <a:pt x="427" y="231"/>
                  </a:cubicBezTo>
                  <a:cubicBezTo>
                    <a:pt x="425" y="231"/>
                    <a:pt x="425" y="231"/>
                    <a:pt x="425" y="231"/>
                  </a:cubicBezTo>
                  <a:cubicBezTo>
                    <a:pt x="425" y="230"/>
                    <a:pt x="425" y="229"/>
                    <a:pt x="424" y="228"/>
                  </a:cubicBezTo>
                  <a:cubicBezTo>
                    <a:pt x="423" y="227"/>
                    <a:pt x="421" y="228"/>
                    <a:pt x="420" y="227"/>
                  </a:cubicBezTo>
                  <a:cubicBezTo>
                    <a:pt x="420" y="226"/>
                    <a:pt x="420" y="225"/>
                    <a:pt x="420" y="224"/>
                  </a:cubicBezTo>
                  <a:cubicBezTo>
                    <a:pt x="419" y="223"/>
                    <a:pt x="419" y="222"/>
                    <a:pt x="418" y="220"/>
                  </a:cubicBezTo>
                  <a:cubicBezTo>
                    <a:pt x="417" y="219"/>
                    <a:pt x="415" y="219"/>
                    <a:pt x="414" y="218"/>
                  </a:cubicBezTo>
                  <a:cubicBezTo>
                    <a:pt x="413" y="217"/>
                    <a:pt x="412" y="216"/>
                    <a:pt x="411" y="215"/>
                  </a:cubicBezTo>
                  <a:cubicBezTo>
                    <a:pt x="410" y="217"/>
                    <a:pt x="410" y="219"/>
                    <a:pt x="408" y="222"/>
                  </a:cubicBezTo>
                  <a:cubicBezTo>
                    <a:pt x="408" y="222"/>
                    <a:pt x="407" y="222"/>
                    <a:pt x="407" y="223"/>
                  </a:cubicBezTo>
                  <a:cubicBezTo>
                    <a:pt x="405" y="224"/>
                    <a:pt x="404" y="224"/>
                    <a:pt x="402" y="224"/>
                  </a:cubicBezTo>
                  <a:cubicBezTo>
                    <a:pt x="400" y="224"/>
                    <a:pt x="399" y="224"/>
                    <a:pt x="397" y="224"/>
                  </a:cubicBezTo>
                  <a:cubicBezTo>
                    <a:pt x="397" y="225"/>
                    <a:pt x="397" y="226"/>
                    <a:pt x="397" y="227"/>
                  </a:cubicBezTo>
                  <a:cubicBezTo>
                    <a:pt x="397" y="231"/>
                    <a:pt x="397" y="232"/>
                    <a:pt x="397" y="236"/>
                  </a:cubicBezTo>
                  <a:cubicBezTo>
                    <a:pt x="397" y="236"/>
                    <a:pt x="397" y="237"/>
                    <a:pt x="397" y="237"/>
                  </a:cubicBezTo>
                  <a:cubicBezTo>
                    <a:pt x="391" y="237"/>
                    <a:pt x="391" y="237"/>
                    <a:pt x="391" y="237"/>
                  </a:cubicBezTo>
                  <a:cubicBezTo>
                    <a:pt x="391" y="241"/>
                    <a:pt x="392" y="245"/>
                    <a:pt x="389" y="247"/>
                  </a:cubicBezTo>
                  <a:cubicBezTo>
                    <a:pt x="386" y="249"/>
                    <a:pt x="384" y="250"/>
                    <a:pt x="380" y="250"/>
                  </a:cubicBezTo>
                  <a:cubicBezTo>
                    <a:pt x="380" y="251"/>
                    <a:pt x="380" y="252"/>
                    <a:pt x="380" y="253"/>
                  </a:cubicBezTo>
                  <a:cubicBezTo>
                    <a:pt x="380" y="255"/>
                    <a:pt x="379" y="255"/>
                    <a:pt x="378" y="256"/>
                  </a:cubicBezTo>
                  <a:cubicBezTo>
                    <a:pt x="378" y="257"/>
                    <a:pt x="377" y="258"/>
                    <a:pt x="376" y="258"/>
                  </a:cubicBezTo>
                  <a:cubicBezTo>
                    <a:pt x="374" y="258"/>
                    <a:pt x="374" y="258"/>
                    <a:pt x="372" y="257"/>
                  </a:cubicBezTo>
                  <a:cubicBezTo>
                    <a:pt x="372" y="257"/>
                    <a:pt x="371" y="256"/>
                    <a:pt x="370" y="256"/>
                  </a:cubicBezTo>
                  <a:cubicBezTo>
                    <a:pt x="368" y="256"/>
                    <a:pt x="367" y="258"/>
                    <a:pt x="366" y="260"/>
                  </a:cubicBezTo>
                  <a:cubicBezTo>
                    <a:pt x="366" y="260"/>
                    <a:pt x="366" y="260"/>
                    <a:pt x="366" y="260"/>
                  </a:cubicBezTo>
                  <a:cubicBezTo>
                    <a:pt x="365" y="260"/>
                    <a:pt x="364" y="260"/>
                    <a:pt x="363" y="260"/>
                  </a:cubicBezTo>
                  <a:cubicBezTo>
                    <a:pt x="360" y="261"/>
                    <a:pt x="359" y="262"/>
                    <a:pt x="356" y="263"/>
                  </a:cubicBezTo>
                  <a:cubicBezTo>
                    <a:pt x="355" y="263"/>
                    <a:pt x="355" y="263"/>
                    <a:pt x="354" y="263"/>
                  </a:cubicBezTo>
                  <a:cubicBezTo>
                    <a:pt x="351" y="263"/>
                    <a:pt x="349" y="264"/>
                    <a:pt x="346" y="264"/>
                  </a:cubicBezTo>
                  <a:cubicBezTo>
                    <a:pt x="346" y="265"/>
                    <a:pt x="346" y="265"/>
                    <a:pt x="346" y="266"/>
                  </a:cubicBezTo>
                  <a:cubicBezTo>
                    <a:pt x="346" y="268"/>
                    <a:pt x="348" y="269"/>
                    <a:pt x="348" y="271"/>
                  </a:cubicBezTo>
                  <a:cubicBezTo>
                    <a:pt x="348" y="272"/>
                    <a:pt x="347" y="272"/>
                    <a:pt x="346" y="272"/>
                  </a:cubicBezTo>
                  <a:cubicBezTo>
                    <a:pt x="344" y="273"/>
                    <a:pt x="343" y="272"/>
                    <a:pt x="341" y="273"/>
                  </a:cubicBezTo>
                  <a:cubicBezTo>
                    <a:pt x="339" y="274"/>
                    <a:pt x="339" y="276"/>
                    <a:pt x="339" y="277"/>
                  </a:cubicBezTo>
                  <a:cubicBezTo>
                    <a:pt x="338" y="278"/>
                    <a:pt x="337" y="279"/>
                    <a:pt x="337" y="280"/>
                  </a:cubicBezTo>
                  <a:cubicBezTo>
                    <a:pt x="335" y="282"/>
                    <a:pt x="336" y="284"/>
                    <a:pt x="335" y="286"/>
                  </a:cubicBezTo>
                  <a:cubicBezTo>
                    <a:pt x="334" y="289"/>
                    <a:pt x="333" y="291"/>
                    <a:pt x="333" y="294"/>
                  </a:cubicBezTo>
                  <a:cubicBezTo>
                    <a:pt x="333" y="296"/>
                    <a:pt x="333" y="298"/>
                    <a:pt x="334" y="300"/>
                  </a:cubicBezTo>
                  <a:cubicBezTo>
                    <a:pt x="334" y="302"/>
                    <a:pt x="335" y="304"/>
                    <a:pt x="337" y="304"/>
                  </a:cubicBezTo>
                  <a:cubicBezTo>
                    <a:pt x="341" y="305"/>
                    <a:pt x="343" y="305"/>
                    <a:pt x="346" y="305"/>
                  </a:cubicBezTo>
                  <a:cubicBezTo>
                    <a:pt x="349" y="305"/>
                    <a:pt x="350" y="304"/>
                    <a:pt x="352" y="304"/>
                  </a:cubicBezTo>
                  <a:cubicBezTo>
                    <a:pt x="355" y="304"/>
                    <a:pt x="357" y="304"/>
                    <a:pt x="359" y="304"/>
                  </a:cubicBezTo>
                  <a:cubicBezTo>
                    <a:pt x="359" y="312"/>
                    <a:pt x="359" y="312"/>
                    <a:pt x="359" y="312"/>
                  </a:cubicBezTo>
                  <a:cubicBezTo>
                    <a:pt x="359" y="315"/>
                    <a:pt x="361" y="316"/>
                    <a:pt x="361" y="319"/>
                  </a:cubicBezTo>
                  <a:cubicBezTo>
                    <a:pt x="361" y="321"/>
                    <a:pt x="359" y="322"/>
                    <a:pt x="357" y="324"/>
                  </a:cubicBezTo>
                  <a:cubicBezTo>
                    <a:pt x="357" y="324"/>
                    <a:pt x="356" y="324"/>
                    <a:pt x="356" y="325"/>
                  </a:cubicBezTo>
                  <a:cubicBezTo>
                    <a:pt x="356" y="326"/>
                    <a:pt x="357" y="326"/>
                    <a:pt x="357" y="327"/>
                  </a:cubicBezTo>
                  <a:cubicBezTo>
                    <a:pt x="358" y="330"/>
                    <a:pt x="358" y="332"/>
                    <a:pt x="358" y="336"/>
                  </a:cubicBezTo>
                  <a:cubicBezTo>
                    <a:pt x="358" y="337"/>
                    <a:pt x="358" y="337"/>
                    <a:pt x="358" y="338"/>
                  </a:cubicBezTo>
                  <a:cubicBezTo>
                    <a:pt x="356" y="338"/>
                    <a:pt x="355" y="338"/>
                    <a:pt x="354" y="338"/>
                  </a:cubicBezTo>
                  <a:cubicBezTo>
                    <a:pt x="354" y="340"/>
                    <a:pt x="354" y="342"/>
                    <a:pt x="356" y="343"/>
                  </a:cubicBezTo>
                  <a:cubicBezTo>
                    <a:pt x="356" y="344"/>
                    <a:pt x="358" y="343"/>
                    <a:pt x="358" y="344"/>
                  </a:cubicBezTo>
                  <a:cubicBezTo>
                    <a:pt x="361" y="346"/>
                    <a:pt x="359" y="349"/>
                    <a:pt x="359" y="351"/>
                  </a:cubicBezTo>
                  <a:cubicBezTo>
                    <a:pt x="360" y="354"/>
                    <a:pt x="359" y="356"/>
                    <a:pt x="360" y="358"/>
                  </a:cubicBezTo>
                  <a:cubicBezTo>
                    <a:pt x="362" y="361"/>
                    <a:pt x="365" y="361"/>
                    <a:pt x="367" y="364"/>
                  </a:cubicBezTo>
                  <a:cubicBezTo>
                    <a:pt x="367" y="364"/>
                    <a:pt x="367" y="364"/>
                    <a:pt x="367" y="364"/>
                  </a:cubicBezTo>
                  <a:cubicBezTo>
                    <a:pt x="367" y="365"/>
                    <a:pt x="367" y="365"/>
                    <a:pt x="368" y="366"/>
                  </a:cubicBezTo>
                  <a:cubicBezTo>
                    <a:pt x="368" y="369"/>
                    <a:pt x="371" y="370"/>
                    <a:pt x="371" y="372"/>
                  </a:cubicBezTo>
                  <a:cubicBezTo>
                    <a:pt x="371" y="373"/>
                    <a:pt x="370" y="374"/>
                    <a:pt x="370" y="374"/>
                  </a:cubicBezTo>
                  <a:cubicBezTo>
                    <a:pt x="370" y="374"/>
                    <a:pt x="370" y="374"/>
                    <a:pt x="370" y="374"/>
                  </a:cubicBezTo>
                  <a:cubicBezTo>
                    <a:pt x="373" y="375"/>
                    <a:pt x="374" y="376"/>
                    <a:pt x="377" y="376"/>
                  </a:cubicBezTo>
                  <a:cubicBezTo>
                    <a:pt x="377" y="377"/>
                    <a:pt x="377" y="378"/>
                    <a:pt x="378" y="379"/>
                  </a:cubicBezTo>
                  <a:cubicBezTo>
                    <a:pt x="379" y="380"/>
                    <a:pt x="380" y="380"/>
                    <a:pt x="380" y="380"/>
                  </a:cubicBezTo>
                  <a:cubicBezTo>
                    <a:pt x="382" y="380"/>
                    <a:pt x="383" y="382"/>
                    <a:pt x="384" y="382"/>
                  </a:cubicBezTo>
                  <a:cubicBezTo>
                    <a:pt x="386" y="383"/>
                    <a:pt x="388" y="382"/>
                    <a:pt x="390" y="382"/>
                  </a:cubicBezTo>
                  <a:cubicBezTo>
                    <a:pt x="394" y="383"/>
                    <a:pt x="394" y="383"/>
                    <a:pt x="394" y="383"/>
                  </a:cubicBezTo>
                  <a:cubicBezTo>
                    <a:pt x="394" y="383"/>
                    <a:pt x="394" y="383"/>
                    <a:pt x="394" y="383"/>
                  </a:cubicBezTo>
                  <a:cubicBezTo>
                    <a:pt x="398" y="389"/>
                    <a:pt x="397" y="394"/>
                    <a:pt x="402" y="399"/>
                  </a:cubicBezTo>
                  <a:cubicBezTo>
                    <a:pt x="404" y="401"/>
                    <a:pt x="406" y="403"/>
                    <a:pt x="409" y="405"/>
                  </a:cubicBezTo>
                  <a:cubicBezTo>
                    <a:pt x="411" y="407"/>
                    <a:pt x="413" y="407"/>
                    <a:pt x="415" y="409"/>
                  </a:cubicBezTo>
                  <a:cubicBezTo>
                    <a:pt x="415" y="410"/>
                    <a:pt x="416" y="410"/>
                    <a:pt x="417" y="411"/>
                  </a:cubicBezTo>
                  <a:cubicBezTo>
                    <a:pt x="417" y="411"/>
                    <a:pt x="417" y="411"/>
                    <a:pt x="417" y="411"/>
                  </a:cubicBezTo>
                  <a:cubicBezTo>
                    <a:pt x="415" y="413"/>
                    <a:pt x="413" y="412"/>
                    <a:pt x="413" y="414"/>
                  </a:cubicBezTo>
                  <a:cubicBezTo>
                    <a:pt x="413" y="417"/>
                    <a:pt x="414" y="419"/>
                    <a:pt x="414" y="421"/>
                  </a:cubicBezTo>
                  <a:cubicBezTo>
                    <a:pt x="414" y="423"/>
                    <a:pt x="414" y="424"/>
                    <a:pt x="413" y="426"/>
                  </a:cubicBezTo>
                  <a:cubicBezTo>
                    <a:pt x="412" y="427"/>
                    <a:pt x="412" y="428"/>
                    <a:pt x="411" y="429"/>
                  </a:cubicBezTo>
                  <a:cubicBezTo>
                    <a:pt x="410" y="430"/>
                    <a:pt x="408" y="430"/>
                    <a:pt x="406" y="431"/>
                  </a:cubicBezTo>
                  <a:cubicBezTo>
                    <a:pt x="406" y="431"/>
                    <a:pt x="406" y="431"/>
                    <a:pt x="405" y="431"/>
                  </a:cubicBezTo>
                  <a:cubicBezTo>
                    <a:pt x="405" y="432"/>
                    <a:pt x="405" y="432"/>
                    <a:pt x="405" y="433"/>
                  </a:cubicBezTo>
                  <a:cubicBezTo>
                    <a:pt x="404" y="433"/>
                    <a:pt x="404" y="434"/>
                    <a:pt x="403" y="435"/>
                  </a:cubicBezTo>
                  <a:cubicBezTo>
                    <a:pt x="401" y="436"/>
                    <a:pt x="399" y="435"/>
                    <a:pt x="397" y="436"/>
                  </a:cubicBezTo>
                  <a:cubicBezTo>
                    <a:pt x="396" y="436"/>
                    <a:pt x="396" y="437"/>
                    <a:pt x="395" y="437"/>
                  </a:cubicBezTo>
                  <a:cubicBezTo>
                    <a:pt x="394" y="438"/>
                    <a:pt x="392" y="438"/>
                    <a:pt x="392" y="440"/>
                  </a:cubicBezTo>
                  <a:cubicBezTo>
                    <a:pt x="392" y="440"/>
                    <a:pt x="392" y="441"/>
                    <a:pt x="392" y="441"/>
                  </a:cubicBezTo>
                  <a:cubicBezTo>
                    <a:pt x="392" y="443"/>
                    <a:pt x="392" y="444"/>
                    <a:pt x="391" y="446"/>
                  </a:cubicBezTo>
                  <a:cubicBezTo>
                    <a:pt x="391" y="446"/>
                    <a:pt x="391" y="446"/>
                    <a:pt x="391" y="446"/>
                  </a:cubicBezTo>
                  <a:cubicBezTo>
                    <a:pt x="392" y="446"/>
                    <a:pt x="393" y="447"/>
                    <a:pt x="394" y="447"/>
                  </a:cubicBezTo>
                  <a:cubicBezTo>
                    <a:pt x="395" y="447"/>
                    <a:pt x="396" y="446"/>
                    <a:pt x="397" y="446"/>
                  </a:cubicBezTo>
                  <a:cubicBezTo>
                    <a:pt x="398" y="446"/>
                    <a:pt x="398" y="446"/>
                    <a:pt x="399" y="446"/>
                  </a:cubicBezTo>
                  <a:cubicBezTo>
                    <a:pt x="400" y="449"/>
                    <a:pt x="401" y="451"/>
                    <a:pt x="401" y="453"/>
                  </a:cubicBezTo>
                  <a:cubicBezTo>
                    <a:pt x="401" y="455"/>
                    <a:pt x="401" y="456"/>
                    <a:pt x="401" y="457"/>
                  </a:cubicBezTo>
                  <a:cubicBezTo>
                    <a:pt x="401" y="458"/>
                    <a:pt x="401" y="458"/>
                    <a:pt x="401" y="459"/>
                  </a:cubicBezTo>
                  <a:cubicBezTo>
                    <a:pt x="401" y="463"/>
                    <a:pt x="397" y="464"/>
                    <a:pt x="397" y="468"/>
                  </a:cubicBezTo>
                  <a:cubicBezTo>
                    <a:pt x="397" y="469"/>
                    <a:pt x="398" y="469"/>
                    <a:pt x="399" y="471"/>
                  </a:cubicBezTo>
                  <a:cubicBezTo>
                    <a:pt x="399" y="474"/>
                    <a:pt x="399" y="476"/>
                    <a:pt x="402" y="478"/>
                  </a:cubicBezTo>
                  <a:cubicBezTo>
                    <a:pt x="405" y="480"/>
                    <a:pt x="407" y="481"/>
                    <a:pt x="411" y="482"/>
                  </a:cubicBezTo>
                  <a:cubicBezTo>
                    <a:pt x="411" y="482"/>
                    <a:pt x="411" y="482"/>
                    <a:pt x="411" y="482"/>
                  </a:cubicBezTo>
                  <a:cubicBezTo>
                    <a:pt x="410" y="483"/>
                    <a:pt x="410" y="483"/>
                    <a:pt x="410" y="484"/>
                  </a:cubicBezTo>
                  <a:cubicBezTo>
                    <a:pt x="410" y="484"/>
                    <a:pt x="409" y="484"/>
                    <a:pt x="409" y="484"/>
                  </a:cubicBezTo>
                  <a:cubicBezTo>
                    <a:pt x="408" y="485"/>
                    <a:pt x="409" y="486"/>
                    <a:pt x="409" y="487"/>
                  </a:cubicBezTo>
                  <a:cubicBezTo>
                    <a:pt x="409" y="491"/>
                    <a:pt x="410" y="493"/>
                    <a:pt x="410" y="496"/>
                  </a:cubicBezTo>
                  <a:cubicBezTo>
                    <a:pt x="410" y="503"/>
                    <a:pt x="410" y="503"/>
                    <a:pt x="410" y="503"/>
                  </a:cubicBezTo>
                  <a:cubicBezTo>
                    <a:pt x="410" y="505"/>
                    <a:pt x="412" y="505"/>
                    <a:pt x="414" y="506"/>
                  </a:cubicBezTo>
                  <a:cubicBezTo>
                    <a:pt x="415" y="507"/>
                    <a:pt x="415" y="509"/>
                    <a:pt x="415" y="511"/>
                  </a:cubicBezTo>
                  <a:cubicBezTo>
                    <a:pt x="415" y="514"/>
                    <a:pt x="413" y="515"/>
                    <a:pt x="412" y="517"/>
                  </a:cubicBezTo>
                  <a:cubicBezTo>
                    <a:pt x="411" y="519"/>
                    <a:pt x="411" y="520"/>
                    <a:pt x="410" y="521"/>
                  </a:cubicBezTo>
                  <a:cubicBezTo>
                    <a:pt x="407" y="526"/>
                    <a:pt x="406" y="529"/>
                    <a:pt x="402" y="532"/>
                  </a:cubicBezTo>
                  <a:cubicBezTo>
                    <a:pt x="400" y="535"/>
                    <a:pt x="398" y="536"/>
                    <a:pt x="397" y="538"/>
                  </a:cubicBezTo>
                  <a:cubicBezTo>
                    <a:pt x="396" y="540"/>
                    <a:pt x="397" y="542"/>
                    <a:pt x="395" y="544"/>
                  </a:cubicBezTo>
                  <a:cubicBezTo>
                    <a:pt x="394" y="546"/>
                    <a:pt x="393" y="547"/>
                    <a:pt x="391" y="548"/>
                  </a:cubicBezTo>
                  <a:cubicBezTo>
                    <a:pt x="389" y="549"/>
                    <a:pt x="388" y="550"/>
                    <a:pt x="387" y="551"/>
                  </a:cubicBezTo>
                  <a:cubicBezTo>
                    <a:pt x="386" y="552"/>
                    <a:pt x="385" y="553"/>
                    <a:pt x="384" y="553"/>
                  </a:cubicBezTo>
                  <a:cubicBezTo>
                    <a:pt x="382" y="553"/>
                    <a:pt x="381" y="552"/>
                    <a:pt x="380" y="550"/>
                  </a:cubicBezTo>
                  <a:cubicBezTo>
                    <a:pt x="379" y="549"/>
                    <a:pt x="378" y="548"/>
                    <a:pt x="376" y="547"/>
                  </a:cubicBezTo>
                  <a:cubicBezTo>
                    <a:pt x="375" y="546"/>
                    <a:pt x="374" y="544"/>
                    <a:pt x="372" y="542"/>
                  </a:cubicBezTo>
                  <a:cubicBezTo>
                    <a:pt x="371" y="541"/>
                    <a:pt x="370" y="540"/>
                    <a:pt x="370" y="539"/>
                  </a:cubicBezTo>
                  <a:cubicBezTo>
                    <a:pt x="370" y="536"/>
                    <a:pt x="372" y="535"/>
                    <a:pt x="373" y="532"/>
                  </a:cubicBezTo>
                  <a:cubicBezTo>
                    <a:pt x="373" y="531"/>
                    <a:pt x="373" y="530"/>
                    <a:pt x="373" y="528"/>
                  </a:cubicBezTo>
                  <a:cubicBezTo>
                    <a:pt x="373" y="519"/>
                    <a:pt x="373" y="519"/>
                    <a:pt x="373" y="519"/>
                  </a:cubicBezTo>
                  <a:cubicBezTo>
                    <a:pt x="373" y="517"/>
                    <a:pt x="373" y="516"/>
                    <a:pt x="374" y="514"/>
                  </a:cubicBezTo>
                  <a:cubicBezTo>
                    <a:pt x="374" y="513"/>
                    <a:pt x="376" y="513"/>
                    <a:pt x="376" y="511"/>
                  </a:cubicBezTo>
                  <a:cubicBezTo>
                    <a:pt x="376" y="508"/>
                    <a:pt x="374" y="507"/>
                    <a:pt x="374" y="504"/>
                  </a:cubicBezTo>
                  <a:cubicBezTo>
                    <a:pt x="374" y="501"/>
                    <a:pt x="374" y="499"/>
                    <a:pt x="375" y="497"/>
                  </a:cubicBezTo>
                  <a:cubicBezTo>
                    <a:pt x="376" y="497"/>
                    <a:pt x="377" y="498"/>
                    <a:pt x="378" y="498"/>
                  </a:cubicBezTo>
                  <a:cubicBezTo>
                    <a:pt x="384" y="498"/>
                    <a:pt x="384" y="498"/>
                    <a:pt x="384" y="498"/>
                  </a:cubicBezTo>
                  <a:cubicBezTo>
                    <a:pt x="385" y="498"/>
                    <a:pt x="387" y="497"/>
                    <a:pt x="387" y="495"/>
                  </a:cubicBezTo>
                  <a:cubicBezTo>
                    <a:pt x="387" y="491"/>
                    <a:pt x="384" y="490"/>
                    <a:pt x="381" y="488"/>
                  </a:cubicBezTo>
                  <a:cubicBezTo>
                    <a:pt x="379" y="487"/>
                    <a:pt x="378" y="486"/>
                    <a:pt x="377" y="485"/>
                  </a:cubicBezTo>
                  <a:cubicBezTo>
                    <a:pt x="377" y="485"/>
                    <a:pt x="377" y="484"/>
                    <a:pt x="376" y="484"/>
                  </a:cubicBezTo>
                  <a:cubicBezTo>
                    <a:pt x="375" y="483"/>
                    <a:pt x="372" y="484"/>
                    <a:pt x="370" y="484"/>
                  </a:cubicBezTo>
                  <a:cubicBezTo>
                    <a:pt x="372" y="484"/>
                    <a:pt x="372" y="484"/>
                    <a:pt x="372" y="484"/>
                  </a:cubicBezTo>
                  <a:cubicBezTo>
                    <a:pt x="370" y="484"/>
                    <a:pt x="369" y="483"/>
                    <a:pt x="366" y="483"/>
                  </a:cubicBezTo>
                  <a:cubicBezTo>
                    <a:pt x="363" y="483"/>
                    <a:pt x="362" y="484"/>
                    <a:pt x="359" y="485"/>
                  </a:cubicBezTo>
                  <a:cubicBezTo>
                    <a:pt x="357" y="485"/>
                    <a:pt x="355" y="484"/>
                    <a:pt x="353" y="485"/>
                  </a:cubicBezTo>
                  <a:cubicBezTo>
                    <a:pt x="352" y="486"/>
                    <a:pt x="352" y="487"/>
                    <a:pt x="351" y="488"/>
                  </a:cubicBezTo>
                  <a:cubicBezTo>
                    <a:pt x="350" y="489"/>
                    <a:pt x="349" y="490"/>
                    <a:pt x="348" y="492"/>
                  </a:cubicBezTo>
                  <a:cubicBezTo>
                    <a:pt x="347" y="493"/>
                    <a:pt x="346" y="494"/>
                    <a:pt x="345" y="495"/>
                  </a:cubicBezTo>
                  <a:cubicBezTo>
                    <a:pt x="343" y="497"/>
                    <a:pt x="342" y="497"/>
                    <a:pt x="342" y="499"/>
                  </a:cubicBezTo>
                  <a:cubicBezTo>
                    <a:pt x="342" y="501"/>
                    <a:pt x="343" y="501"/>
                    <a:pt x="344" y="502"/>
                  </a:cubicBezTo>
                  <a:cubicBezTo>
                    <a:pt x="341" y="506"/>
                    <a:pt x="338" y="508"/>
                    <a:pt x="334" y="511"/>
                  </a:cubicBezTo>
                  <a:cubicBezTo>
                    <a:pt x="332" y="512"/>
                    <a:pt x="331" y="513"/>
                    <a:pt x="329" y="514"/>
                  </a:cubicBezTo>
                  <a:cubicBezTo>
                    <a:pt x="327" y="515"/>
                    <a:pt x="326" y="515"/>
                    <a:pt x="325" y="516"/>
                  </a:cubicBezTo>
                  <a:cubicBezTo>
                    <a:pt x="324" y="516"/>
                    <a:pt x="324" y="518"/>
                    <a:pt x="324" y="519"/>
                  </a:cubicBezTo>
                  <a:cubicBezTo>
                    <a:pt x="324" y="520"/>
                    <a:pt x="325" y="521"/>
                    <a:pt x="325" y="522"/>
                  </a:cubicBezTo>
                  <a:cubicBezTo>
                    <a:pt x="325" y="526"/>
                    <a:pt x="324" y="530"/>
                    <a:pt x="320" y="532"/>
                  </a:cubicBezTo>
                  <a:cubicBezTo>
                    <a:pt x="317" y="534"/>
                    <a:pt x="316" y="536"/>
                    <a:pt x="313" y="539"/>
                  </a:cubicBezTo>
                  <a:cubicBezTo>
                    <a:pt x="312" y="541"/>
                    <a:pt x="309" y="542"/>
                    <a:pt x="309" y="545"/>
                  </a:cubicBezTo>
                  <a:cubicBezTo>
                    <a:pt x="309" y="549"/>
                    <a:pt x="310" y="552"/>
                    <a:pt x="312" y="555"/>
                  </a:cubicBezTo>
                  <a:cubicBezTo>
                    <a:pt x="306" y="555"/>
                    <a:pt x="303" y="551"/>
                    <a:pt x="297" y="549"/>
                  </a:cubicBezTo>
                  <a:cubicBezTo>
                    <a:pt x="294" y="547"/>
                    <a:pt x="291" y="547"/>
                    <a:pt x="288" y="546"/>
                  </a:cubicBezTo>
                  <a:cubicBezTo>
                    <a:pt x="285" y="546"/>
                    <a:pt x="283" y="545"/>
                    <a:pt x="280" y="545"/>
                  </a:cubicBezTo>
                  <a:cubicBezTo>
                    <a:pt x="277" y="545"/>
                    <a:pt x="275" y="546"/>
                    <a:pt x="271" y="547"/>
                  </a:cubicBezTo>
                  <a:cubicBezTo>
                    <a:pt x="269" y="548"/>
                    <a:pt x="268" y="548"/>
                    <a:pt x="267" y="548"/>
                  </a:cubicBezTo>
                  <a:cubicBezTo>
                    <a:pt x="266" y="549"/>
                    <a:pt x="266" y="549"/>
                    <a:pt x="265" y="549"/>
                  </a:cubicBezTo>
                  <a:cubicBezTo>
                    <a:pt x="263" y="549"/>
                    <a:pt x="262" y="549"/>
                    <a:pt x="261" y="548"/>
                  </a:cubicBezTo>
                  <a:cubicBezTo>
                    <a:pt x="258" y="547"/>
                    <a:pt x="256" y="547"/>
                    <a:pt x="253" y="547"/>
                  </a:cubicBezTo>
                  <a:cubicBezTo>
                    <a:pt x="249" y="546"/>
                    <a:pt x="246" y="546"/>
                    <a:pt x="241" y="546"/>
                  </a:cubicBezTo>
                  <a:cubicBezTo>
                    <a:pt x="234" y="546"/>
                    <a:pt x="230" y="546"/>
                    <a:pt x="224" y="547"/>
                  </a:cubicBezTo>
                  <a:cubicBezTo>
                    <a:pt x="221" y="548"/>
                    <a:pt x="220" y="548"/>
                    <a:pt x="218" y="549"/>
                  </a:cubicBezTo>
                  <a:cubicBezTo>
                    <a:pt x="215" y="549"/>
                    <a:pt x="213" y="549"/>
                    <a:pt x="211" y="549"/>
                  </a:cubicBezTo>
                  <a:cubicBezTo>
                    <a:pt x="203" y="551"/>
                    <a:pt x="199" y="552"/>
                    <a:pt x="191" y="555"/>
                  </a:cubicBezTo>
                  <a:cubicBezTo>
                    <a:pt x="189" y="555"/>
                    <a:pt x="188" y="556"/>
                    <a:pt x="186" y="556"/>
                  </a:cubicBezTo>
                  <a:cubicBezTo>
                    <a:pt x="185" y="556"/>
                    <a:pt x="185" y="556"/>
                    <a:pt x="184" y="556"/>
                  </a:cubicBezTo>
                  <a:cubicBezTo>
                    <a:pt x="182" y="557"/>
                    <a:pt x="182" y="558"/>
                    <a:pt x="180" y="558"/>
                  </a:cubicBezTo>
                  <a:cubicBezTo>
                    <a:pt x="179" y="558"/>
                    <a:pt x="179" y="557"/>
                    <a:pt x="179" y="557"/>
                  </a:cubicBezTo>
                  <a:cubicBezTo>
                    <a:pt x="180" y="553"/>
                    <a:pt x="182" y="551"/>
                    <a:pt x="184" y="547"/>
                  </a:cubicBezTo>
                  <a:cubicBezTo>
                    <a:pt x="186" y="548"/>
                    <a:pt x="186" y="549"/>
                    <a:pt x="188" y="549"/>
                  </a:cubicBezTo>
                  <a:cubicBezTo>
                    <a:pt x="190" y="549"/>
                    <a:pt x="191" y="548"/>
                    <a:pt x="193" y="547"/>
                  </a:cubicBezTo>
                  <a:cubicBezTo>
                    <a:pt x="196" y="546"/>
                    <a:pt x="199" y="546"/>
                    <a:pt x="201" y="543"/>
                  </a:cubicBezTo>
                  <a:cubicBezTo>
                    <a:pt x="204" y="540"/>
                    <a:pt x="205" y="539"/>
                    <a:pt x="208" y="536"/>
                  </a:cubicBezTo>
                  <a:cubicBezTo>
                    <a:pt x="210" y="534"/>
                    <a:pt x="213" y="533"/>
                    <a:pt x="213" y="529"/>
                  </a:cubicBezTo>
                  <a:cubicBezTo>
                    <a:pt x="213" y="527"/>
                    <a:pt x="209" y="527"/>
                    <a:pt x="206" y="527"/>
                  </a:cubicBezTo>
                  <a:cubicBezTo>
                    <a:pt x="203" y="526"/>
                    <a:pt x="202" y="526"/>
                    <a:pt x="198" y="526"/>
                  </a:cubicBezTo>
                  <a:cubicBezTo>
                    <a:pt x="197" y="526"/>
                    <a:pt x="198" y="527"/>
                    <a:pt x="197" y="528"/>
                  </a:cubicBezTo>
                  <a:cubicBezTo>
                    <a:pt x="196" y="530"/>
                    <a:pt x="195" y="531"/>
                    <a:pt x="194" y="531"/>
                  </a:cubicBezTo>
                  <a:cubicBezTo>
                    <a:pt x="192" y="531"/>
                    <a:pt x="192" y="530"/>
                    <a:pt x="190" y="530"/>
                  </a:cubicBezTo>
                  <a:cubicBezTo>
                    <a:pt x="188" y="530"/>
                    <a:pt x="186" y="530"/>
                    <a:pt x="184" y="530"/>
                  </a:cubicBezTo>
                  <a:cubicBezTo>
                    <a:pt x="182" y="530"/>
                    <a:pt x="180" y="531"/>
                    <a:pt x="178" y="530"/>
                  </a:cubicBezTo>
                  <a:cubicBezTo>
                    <a:pt x="176" y="530"/>
                    <a:pt x="175" y="528"/>
                    <a:pt x="174" y="525"/>
                  </a:cubicBezTo>
                  <a:cubicBezTo>
                    <a:pt x="174" y="524"/>
                    <a:pt x="173" y="524"/>
                    <a:pt x="172" y="523"/>
                  </a:cubicBezTo>
                  <a:cubicBezTo>
                    <a:pt x="171" y="520"/>
                    <a:pt x="171" y="518"/>
                    <a:pt x="169" y="515"/>
                  </a:cubicBezTo>
                  <a:cubicBezTo>
                    <a:pt x="168" y="516"/>
                    <a:pt x="168" y="516"/>
                    <a:pt x="168" y="516"/>
                  </a:cubicBezTo>
                  <a:cubicBezTo>
                    <a:pt x="166" y="519"/>
                    <a:pt x="165" y="521"/>
                    <a:pt x="165" y="524"/>
                  </a:cubicBezTo>
                  <a:cubicBezTo>
                    <a:pt x="165" y="526"/>
                    <a:pt x="166" y="528"/>
                    <a:pt x="167" y="530"/>
                  </a:cubicBezTo>
                  <a:cubicBezTo>
                    <a:pt x="168" y="533"/>
                    <a:pt x="169" y="535"/>
                    <a:pt x="171" y="538"/>
                  </a:cubicBezTo>
                  <a:cubicBezTo>
                    <a:pt x="171" y="539"/>
                    <a:pt x="171" y="539"/>
                    <a:pt x="171" y="539"/>
                  </a:cubicBezTo>
                  <a:cubicBezTo>
                    <a:pt x="167" y="538"/>
                    <a:pt x="165" y="539"/>
                    <a:pt x="162" y="537"/>
                  </a:cubicBezTo>
                  <a:cubicBezTo>
                    <a:pt x="159" y="536"/>
                    <a:pt x="157" y="534"/>
                    <a:pt x="157" y="532"/>
                  </a:cubicBezTo>
                  <a:cubicBezTo>
                    <a:pt x="157" y="528"/>
                    <a:pt x="158" y="526"/>
                    <a:pt x="159" y="523"/>
                  </a:cubicBezTo>
                  <a:cubicBezTo>
                    <a:pt x="155" y="511"/>
                    <a:pt x="155" y="511"/>
                    <a:pt x="155" y="511"/>
                  </a:cubicBezTo>
                  <a:cubicBezTo>
                    <a:pt x="156" y="505"/>
                    <a:pt x="156" y="502"/>
                    <a:pt x="157" y="498"/>
                  </a:cubicBezTo>
                  <a:cubicBezTo>
                    <a:pt x="158" y="496"/>
                    <a:pt x="159" y="495"/>
                    <a:pt x="159" y="494"/>
                  </a:cubicBezTo>
                  <a:cubicBezTo>
                    <a:pt x="159" y="492"/>
                    <a:pt x="159" y="492"/>
                    <a:pt x="159" y="492"/>
                  </a:cubicBezTo>
                  <a:cubicBezTo>
                    <a:pt x="157" y="492"/>
                    <a:pt x="157" y="492"/>
                    <a:pt x="157" y="492"/>
                  </a:cubicBezTo>
                  <a:cubicBezTo>
                    <a:pt x="154" y="492"/>
                    <a:pt x="153" y="493"/>
                    <a:pt x="151" y="494"/>
                  </a:cubicBezTo>
                  <a:cubicBezTo>
                    <a:pt x="149" y="495"/>
                    <a:pt x="149" y="495"/>
                    <a:pt x="148" y="496"/>
                  </a:cubicBezTo>
                  <a:cubicBezTo>
                    <a:pt x="148" y="496"/>
                    <a:pt x="148" y="496"/>
                    <a:pt x="148" y="496"/>
                  </a:cubicBezTo>
                  <a:cubicBezTo>
                    <a:pt x="147" y="494"/>
                    <a:pt x="146" y="492"/>
                    <a:pt x="145" y="491"/>
                  </a:cubicBezTo>
                  <a:cubicBezTo>
                    <a:pt x="145" y="491"/>
                    <a:pt x="144" y="491"/>
                    <a:pt x="144" y="490"/>
                  </a:cubicBezTo>
                  <a:cubicBezTo>
                    <a:pt x="143" y="489"/>
                    <a:pt x="143" y="488"/>
                    <a:pt x="143" y="486"/>
                  </a:cubicBezTo>
                  <a:cubicBezTo>
                    <a:pt x="142" y="484"/>
                    <a:pt x="141" y="483"/>
                    <a:pt x="139" y="481"/>
                  </a:cubicBezTo>
                  <a:cubicBezTo>
                    <a:pt x="139" y="481"/>
                    <a:pt x="139" y="481"/>
                    <a:pt x="139" y="481"/>
                  </a:cubicBezTo>
                  <a:cubicBezTo>
                    <a:pt x="137" y="480"/>
                    <a:pt x="136" y="479"/>
                    <a:pt x="133" y="478"/>
                  </a:cubicBezTo>
                  <a:cubicBezTo>
                    <a:pt x="132" y="478"/>
                    <a:pt x="131" y="479"/>
                    <a:pt x="131" y="478"/>
                  </a:cubicBezTo>
                  <a:cubicBezTo>
                    <a:pt x="130" y="477"/>
                    <a:pt x="130" y="476"/>
                    <a:pt x="130" y="476"/>
                  </a:cubicBezTo>
                  <a:cubicBezTo>
                    <a:pt x="129" y="473"/>
                    <a:pt x="127" y="473"/>
                    <a:pt x="126" y="471"/>
                  </a:cubicBezTo>
                  <a:cubicBezTo>
                    <a:pt x="124" y="469"/>
                    <a:pt x="124" y="467"/>
                    <a:pt x="123" y="465"/>
                  </a:cubicBezTo>
                  <a:cubicBezTo>
                    <a:pt x="122" y="465"/>
                    <a:pt x="121" y="465"/>
                    <a:pt x="120" y="465"/>
                  </a:cubicBezTo>
                  <a:cubicBezTo>
                    <a:pt x="119" y="466"/>
                    <a:pt x="120" y="467"/>
                    <a:pt x="119" y="468"/>
                  </a:cubicBezTo>
                  <a:cubicBezTo>
                    <a:pt x="119" y="468"/>
                    <a:pt x="118" y="468"/>
                    <a:pt x="118" y="469"/>
                  </a:cubicBezTo>
                  <a:cubicBezTo>
                    <a:pt x="115" y="467"/>
                    <a:pt x="113" y="468"/>
                    <a:pt x="109" y="467"/>
                  </a:cubicBezTo>
                  <a:cubicBezTo>
                    <a:pt x="109" y="467"/>
                    <a:pt x="109" y="467"/>
                    <a:pt x="109" y="467"/>
                  </a:cubicBezTo>
                  <a:cubicBezTo>
                    <a:pt x="109" y="464"/>
                    <a:pt x="108" y="462"/>
                    <a:pt x="106" y="460"/>
                  </a:cubicBezTo>
                  <a:cubicBezTo>
                    <a:pt x="107" y="458"/>
                    <a:pt x="108" y="458"/>
                    <a:pt x="109" y="456"/>
                  </a:cubicBezTo>
                  <a:cubicBezTo>
                    <a:pt x="109" y="454"/>
                    <a:pt x="109" y="452"/>
                    <a:pt x="109" y="450"/>
                  </a:cubicBezTo>
                  <a:cubicBezTo>
                    <a:pt x="109" y="448"/>
                    <a:pt x="110" y="447"/>
                    <a:pt x="110" y="445"/>
                  </a:cubicBezTo>
                  <a:cubicBezTo>
                    <a:pt x="110" y="443"/>
                    <a:pt x="109" y="442"/>
                    <a:pt x="109" y="441"/>
                  </a:cubicBezTo>
                  <a:cubicBezTo>
                    <a:pt x="109" y="439"/>
                    <a:pt x="110" y="439"/>
                    <a:pt x="110" y="438"/>
                  </a:cubicBezTo>
                  <a:cubicBezTo>
                    <a:pt x="110" y="435"/>
                    <a:pt x="105" y="434"/>
                    <a:pt x="105" y="431"/>
                  </a:cubicBezTo>
                  <a:cubicBezTo>
                    <a:pt x="105" y="430"/>
                    <a:pt x="106" y="429"/>
                    <a:pt x="106" y="428"/>
                  </a:cubicBezTo>
                  <a:cubicBezTo>
                    <a:pt x="106" y="425"/>
                    <a:pt x="105" y="425"/>
                    <a:pt x="103" y="423"/>
                  </a:cubicBezTo>
                  <a:cubicBezTo>
                    <a:pt x="103" y="424"/>
                    <a:pt x="102" y="424"/>
                    <a:pt x="102" y="425"/>
                  </a:cubicBezTo>
                  <a:cubicBezTo>
                    <a:pt x="100" y="423"/>
                    <a:pt x="98" y="420"/>
                    <a:pt x="98" y="417"/>
                  </a:cubicBezTo>
                  <a:cubicBezTo>
                    <a:pt x="98" y="416"/>
                    <a:pt x="99" y="415"/>
                    <a:pt x="99" y="414"/>
                  </a:cubicBezTo>
                  <a:cubicBezTo>
                    <a:pt x="97" y="414"/>
                    <a:pt x="96" y="414"/>
                    <a:pt x="95" y="414"/>
                  </a:cubicBezTo>
                  <a:cubicBezTo>
                    <a:pt x="94" y="412"/>
                    <a:pt x="94" y="411"/>
                    <a:pt x="94" y="408"/>
                  </a:cubicBezTo>
                  <a:cubicBezTo>
                    <a:pt x="94" y="408"/>
                    <a:pt x="94" y="408"/>
                    <a:pt x="94" y="408"/>
                  </a:cubicBezTo>
                  <a:cubicBezTo>
                    <a:pt x="94" y="408"/>
                    <a:pt x="94" y="407"/>
                    <a:pt x="93" y="407"/>
                  </a:cubicBezTo>
                  <a:cubicBezTo>
                    <a:pt x="92" y="407"/>
                    <a:pt x="91" y="407"/>
                    <a:pt x="89" y="407"/>
                  </a:cubicBezTo>
                  <a:cubicBezTo>
                    <a:pt x="87" y="407"/>
                    <a:pt x="85" y="405"/>
                    <a:pt x="83" y="405"/>
                  </a:cubicBezTo>
                  <a:cubicBezTo>
                    <a:pt x="81" y="405"/>
                    <a:pt x="81" y="405"/>
                    <a:pt x="80" y="406"/>
                  </a:cubicBezTo>
                  <a:cubicBezTo>
                    <a:pt x="79" y="406"/>
                    <a:pt x="78" y="406"/>
                    <a:pt x="78" y="407"/>
                  </a:cubicBezTo>
                  <a:cubicBezTo>
                    <a:pt x="78" y="408"/>
                    <a:pt x="79" y="409"/>
                    <a:pt x="80" y="410"/>
                  </a:cubicBezTo>
                  <a:cubicBezTo>
                    <a:pt x="80" y="412"/>
                    <a:pt x="80" y="413"/>
                    <a:pt x="81" y="414"/>
                  </a:cubicBezTo>
                  <a:cubicBezTo>
                    <a:pt x="82" y="416"/>
                    <a:pt x="83" y="416"/>
                    <a:pt x="84" y="417"/>
                  </a:cubicBezTo>
                  <a:cubicBezTo>
                    <a:pt x="85" y="417"/>
                    <a:pt x="85" y="417"/>
                    <a:pt x="85" y="418"/>
                  </a:cubicBezTo>
                  <a:cubicBezTo>
                    <a:pt x="83" y="420"/>
                    <a:pt x="80" y="420"/>
                    <a:pt x="78" y="422"/>
                  </a:cubicBezTo>
                  <a:cubicBezTo>
                    <a:pt x="76" y="422"/>
                    <a:pt x="75" y="423"/>
                    <a:pt x="73" y="423"/>
                  </a:cubicBezTo>
                  <a:cubicBezTo>
                    <a:pt x="73" y="424"/>
                    <a:pt x="73" y="425"/>
                    <a:pt x="72" y="426"/>
                  </a:cubicBezTo>
                  <a:cubicBezTo>
                    <a:pt x="72" y="427"/>
                    <a:pt x="71" y="426"/>
                    <a:pt x="70" y="427"/>
                  </a:cubicBezTo>
                  <a:cubicBezTo>
                    <a:pt x="69" y="427"/>
                    <a:pt x="68" y="428"/>
                    <a:pt x="67" y="428"/>
                  </a:cubicBezTo>
                  <a:cubicBezTo>
                    <a:pt x="67" y="428"/>
                    <a:pt x="66" y="428"/>
                    <a:pt x="65" y="428"/>
                  </a:cubicBezTo>
                  <a:cubicBezTo>
                    <a:pt x="65" y="429"/>
                    <a:pt x="65" y="429"/>
                    <a:pt x="64" y="430"/>
                  </a:cubicBezTo>
                  <a:cubicBezTo>
                    <a:pt x="63" y="431"/>
                    <a:pt x="62" y="433"/>
                    <a:pt x="59" y="433"/>
                  </a:cubicBezTo>
                  <a:cubicBezTo>
                    <a:pt x="58" y="433"/>
                    <a:pt x="58" y="432"/>
                    <a:pt x="57" y="431"/>
                  </a:cubicBezTo>
                  <a:cubicBezTo>
                    <a:pt x="56" y="431"/>
                    <a:pt x="55" y="430"/>
                    <a:pt x="55" y="428"/>
                  </a:cubicBezTo>
                  <a:cubicBezTo>
                    <a:pt x="54" y="430"/>
                    <a:pt x="54" y="430"/>
                    <a:pt x="54" y="432"/>
                  </a:cubicBezTo>
                  <a:cubicBezTo>
                    <a:pt x="53" y="433"/>
                    <a:pt x="52" y="433"/>
                    <a:pt x="52" y="434"/>
                  </a:cubicBezTo>
                  <a:cubicBezTo>
                    <a:pt x="52" y="440"/>
                    <a:pt x="52" y="440"/>
                    <a:pt x="52" y="440"/>
                  </a:cubicBezTo>
                  <a:cubicBezTo>
                    <a:pt x="51" y="442"/>
                    <a:pt x="51" y="443"/>
                    <a:pt x="50" y="444"/>
                  </a:cubicBezTo>
                  <a:cubicBezTo>
                    <a:pt x="49" y="444"/>
                    <a:pt x="49" y="445"/>
                    <a:pt x="49" y="445"/>
                  </a:cubicBezTo>
                  <a:cubicBezTo>
                    <a:pt x="48" y="445"/>
                    <a:pt x="47" y="445"/>
                    <a:pt x="46" y="444"/>
                  </a:cubicBezTo>
                  <a:cubicBezTo>
                    <a:pt x="45" y="444"/>
                    <a:pt x="46" y="442"/>
                    <a:pt x="45" y="442"/>
                  </a:cubicBezTo>
                  <a:cubicBezTo>
                    <a:pt x="44" y="442"/>
                    <a:pt x="43" y="442"/>
                    <a:pt x="42" y="443"/>
                  </a:cubicBezTo>
                  <a:cubicBezTo>
                    <a:pt x="42" y="443"/>
                    <a:pt x="41" y="442"/>
                    <a:pt x="41" y="443"/>
                  </a:cubicBezTo>
                  <a:cubicBezTo>
                    <a:pt x="40" y="443"/>
                    <a:pt x="40" y="445"/>
                    <a:pt x="39" y="446"/>
                  </a:cubicBezTo>
                  <a:cubicBezTo>
                    <a:pt x="38" y="448"/>
                    <a:pt x="37" y="449"/>
                    <a:pt x="36" y="45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10"/>
            <p:cNvSpPr>
              <a:spLocks noEditPoints="1"/>
            </p:cNvSpPr>
            <p:nvPr/>
          </p:nvSpPr>
          <p:spPr bwMode="auto">
            <a:xfrm>
              <a:off x="4813301" y="3162300"/>
              <a:ext cx="500063" cy="1019175"/>
            </a:xfrm>
            <a:custGeom>
              <a:avLst/>
              <a:gdLst/>
              <a:ahLst/>
              <a:cxnLst>
                <a:cxn ang="0">
                  <a:pos x="152" y="555"/>
                </a:cxn>
                <a:cxn ang="0">
                  <a:pos x="158" y="556"/>
                </a:cxn>
                <a:cxn ang="0">
                  <a:pos x="135" y="457"/>
                </a:cxn>
                <a:cxn ang="0">
                  <a:pos x="121" y="429"/>
                </a:cxn>
                <a:cxn ang="0">
                  <a:pos x="122" y="421"/>
                </a:cxn>
                <a:cxn ang="0">
                  <a:pos x="83" y="408"/>
                </a:cxn>
                <a:cxn ang="0">
                  <a:pos x="95" y="388"/>
                </a:cxn>
                <a:cxn ang="0">
                  <a:pos x="97" y="379"/>
                </a:cxn>
                <a:cxn ang="0">
                  <a:pos x="107" y="334"/>
                </a:cxn>
                <a:cxn ang="0">
                  <a:pos x="116" y="341"/>
                </a:cxn>
                <a:cxn ang="0">
                  <a:pos x="109" y="327"/>
                </a:cxn>
                <a:cxn ang="0">
                  <a:pos x="112" y="34"/>
                </a:cxn>
                <a:cxn ang="0">
                  <a:pos x="132" y="21"/>
                </a:cxn>
                <a:cxn ang="0">
                  <a:pos x="147" y="14"/>
                </a:cxn>
                <a:cxn ang="0">
                  <a:pos x="184" y="3"/>
                </a:cxn>
                <a:cxn ang="0">
                  <a:pos x="202" y="17"/>
                </a:cxn>
                <a:cxn ang="0">
                  <a:pos x="214" y="33"/>
                </a:cxn>
                <a:cxn ang="0">
                  <a:pos x="233" y="50"/>
                </a:cxn>
                <a:cxn ang="0">
                  <a:pos x="244" y="34"/>
                </a:cxn>
                <a:cxn ang="0">
                  <a:pos x="264" y="40"/>
                </a:cxn>
                <a:cxn ang="0">
                  <a:pos x="254" y="79"/>
                </a:cxn>
                <a:cxn ang="0">
                  <a:pos x="243" y="125"/>
                </a:cxn>
                <a:cxn ang="0">
                  <a:pos x="254" y="163"/>
                </a:cxn>
                <a:cxn ang="0">
                  <a:pos x="277" y="197"/>
                </a:cxn>
                <a:cxn ang="0">
                  <a:pos x="268" y="204"/>
                </a:cxn>
                <a:cxn ang="0">
                  <a:pos x="242" y="215"/>
                </a:cxn>
                <a:cxn ang="0">
                  <a:pos x="225" y="254"/>
                </a:cxn>
                <a:cxn ang="0">
                  <a:pos x="191" y="286"/>
                </a:cxn>
                <a:cxn ang="0">
                  <a:pos x="164" y="312"/>
                </a:cxn>
                <a:cxn ang="0">
                  <a:pos x="155" y="306"/>
                </a:cxn>
                <a:cxn ang="0">
                  <a:pos x="160" y="302"/>
                </a:cxn>
                <a:cxn ang="0">
                  <a:pos x="161" y="281"/>
                </a:cxn>
                <a:cxn ang="0">
                  <a:pos x="163" y="266"/>
                </a:cxn>
                <a:cxn ang="0">
                  <a:pos x="167" y="249"/>
                </a:cxn>
                <a:cxn ang="0">
                  <a:pos x="189" y="226"/>
                </a:cxn>
                <a:cxn ang="0">
                  <a:pos x="171" y="205"/>
                </a:cxn>
                <a:cxn ang="0">
                  <a:pos x="155" y="229"/>
                </a:cxn>
                <a:cxn ang="0">
                  <a:pos x="139" y="253"/>
                </a:cxn>
                <a:cxn ang="0">
                  <a:pos x="142" y="281"/>
                </a:cxn>
                <a:cxn ang="0">
                  <a:pos x="119" y="256"/>
                </a:cxn>
                <a:cxn ang="0">
                  <a:pos x="83" y="274"/>
                </a:cxn>
                <a:cxn ang="0">
                  <a:pos x="69" y="278"/>
                </a:cxn>
                <a:cxn ang="0">
                  <a:pos x="68" y="253"/>
                </a:cxn>
                <a:cxn ang="0">
                  <a:pos x="58" y="246"/>
                </a:cxn>
                <a:cxn ang="0">
                  <a:pos x="70" y="235"/>
                </a:cxn>
                <a:cxn ang="0">
                  <a:pos x="80" y="226"/>
                </a:cxn>
                <a:cxn ang="0">
                  <a:pos x="82" y="209"/>
                </a:cxn>
                <a:cxn ang="0">
                  <a:pos x="57" y="182"/>
                </a:cxn>
                <a:cxn ang="0">
                  <a:pos x="37" y="174"/>
                </a:cxn>
                <a:cxn ang="0">
                  <a:pos x="34" y="164"/>
                </a:cxn>
                <a:cxn ang="0">
                  <a:pos x="21" y="138"/>
                </a:cxn>
                <a:cxn ang="0">
                  <a:pos x="24" y="124"/>
                </a:cxn>
                <a:cxn ang="0">
                  <a:pos x="13" y="105"/>
                </a:cxn>
                <a:cxn ang="0">
                  <a:pos x="4" y="80"/>
                </a:cxn>
                <a:cxn ang="0">
                  <a:pos x="13" y="66"/>
                </a:cxn>
                <a:cxn ang="0">
                  <a:pos x="33" y="60"/>
                </a:cxn>
                <a:cxn ang="0">
                  <a:pos x="45" y="56"/>
                </a:cxn>
                <a:cxn ang="0">
                  <a:pos x="64" y="37"/>
                </a:cxn>
                <a:cxn ang="0">
                  <a:pos x="74" y="23"/>
                </a:cxn>
                <a:cxn ang="0">
                  <a:pos x="87" y="24"/>
                </a:cxn>
              </a:cxnLst>
              <a:rect l="0" t="0" r="r" b="b"/>
              <a:pathLst>
                <a:path w="277" h="564">
                  <a:moveTo>
                    <a:pt x="155" y="552"/>
                  </a:moveTo>
                  <a:cubicBezTo>
                    <a:pt x="154" y="551"/>
                    <a:pt x="154" y="551"/>
                    <a:pt x="153" y="550"/>
                  </a:cubicBezTo>
                  <a:cubicBezTo>
                    <a:pt x="151" y="550"/>
                    <a:pt x="151" y="550"/>
                    <a:pt x="151" y="550"/>
                  </a:cubicBezTo>
                  <a:cubicBezTo>
                    <a:pt x="151" y="553"/>
                    <a:pt x="151" y="553"/>
                    <a:pt x="151" y="553"/>
                  </a:cubicBezTo>
                  <a:cubicBezTo>
                    <a:pt x="151" y="554"/>
                    <a:pt x="152" y="554"/>
                    <a:pt x="152" y="555"/>
                  </a:cubicBezTo>
                  <a:cubicBezTo>
                    <a:pt x="153" y="557"/>
                    <a:pt x="154" y="558"/>
                    <a:pt x="155" y="560"/>
                  </a:cubicBezTo>
                  <a:cubicBezTo>
                    <a:pt x="155" y="563"/>
                    <a:pt x="157" y="564"/>
                    <a:pt x="160" y="564"/>
                  </a:cubicBezTo>
                  <a:cubicBezTo>
                    <a:pt x="161" y="564"/>
                    <a:pt x="162" y="562"/>
                    <a:pt x="162" y="561"/>
                  </a:cubicBezTo>
                  <a:cubicBezTo>
                    <a:pt x="162" y="560"/>
                    <a:pt x="161" y="560"/>
                    <a:pt x="161" y="559"/>
                  </a:cubicBezTo>
                  <a:cubicBezTo>
                    <a:pt x="160" y="558"/>
                    <a:pt x="159" y="557"/>
                    <a:pt x="158" y="556"/>
                  </a:cubicBezTo>
                  <a:cubicBezTo>
                    <a:pt x="157" y="555"/>
                    <a:pt x="156" y="553"/>
                    <a:pt x="155" y="552"/>
                  </a:cubicBezTo>
                  <a:close/>
                  <a:moveTo>
                    <a:pt x="134" y="451"/>
                  </a:moveTo>
                  <a:cubicBezTo>
                    <a:pt x="133" y="451"/>
                    <a:pt x="133" y="451"/>
                    <a:pt x="132" y="451"/>
                  </a:cubicBezTo>
                  <a:cubicBezTo>
                    <a:pt x="132" y="452"/>
                    <a:pt x="132" y="453"/>
                    <a:pt x="132" y="454"/>
                  </a:cubicBezTo>
                  <a:cubicBezTo>
                    <a:pt x="132" y="455"/>
                    <a:pt x="133" y="457"/>
                    <a:pt x="135" y="457"/>
                  </a:cubicBezTo>
                  <a:cubicBezTo>
                    <a:pt x="136" y="457"/>
                    <a:pt x="137" y="456"/>
                    <a:pt x="137" y="455"/>
                  </a:cubicBezTo>
                  <a:cubicBezTo>
                    <a:pt x="137" y="455"/>
                    <a:pt x="137" y="454"/>
                    <a:pt x="136" y="454"/>
                  </a:cubicBezTo>
                  <a:cubicBezTo>
                    <a:pt x="136" y="453"/>
                    <a:pt x="135" y="452"/>
                    <a:pt x="134" y="451"/>
                  </a:cubicBezTo>
                  <a:close/>
                  <a:moveTo>
                    <a:pt x="120" y="427"/>
                  </a:moveTo>
                  <a:cubicBezTo>
                    <a:pt x="120" y="428"/>
                    <a:pt x="121" y="428"/>
                    <a:pt x="121" y="429"/>
                  </a:cubicBezTo>
                  <a:cubicBezTo>
                    <a:pt x="122" y="430"/>
                    <a:pt x="122" y="430"/>
                    <a:pt x="123" y="430"/>
                  </a:cubicBezTo>
                  <a:cubicBezTo>
                    <a:pt x="126" y="430"/>
                    <a:pt x="129" y="428"/>
                    <a:pt x="129" y="424"/>
                  </a:cubicBezTo>
                  <a:cubicBezTo>
                    <a:pt x="129" y="422"/>
                    <a:pt x="130" y="421"/>
                    <a:pt x="128" y="420"/>
                  </a:cubicBezTo>
                  <a:cubicBezTo>
                    <a:pt x="127" y="419"/>
                    <a:pt x="126" y="420"/>
                    <a:pt x="124" y="420"/>
                  </a:cubicBezTo>
                  <a:cubicBezTo>
                    <a:pt x="123" y="420"/>
                    <a:pt x="123" y="420"/>
                    <a:pt x="122" y="421"/>
                  </a:cubicBezTo>
                  <a:cubicBezTo>
                    <a:pt x="121" y="421"/>
                    <a:pt x="122" y="422"/>
                    <a:pt x="121" y="423"/>
                  </a:cubicBezTo>
                  <a:cubicBezTo>
                    <a:pt x="121" y="424"/>
                    <a:pt x="120" y="425"/>
                    <a:pt x="120" y="427"/>
                  </a:cubicBezTo>
                  <a:close/>
                  <a:moveTo>
                    <a:pt x="84" y="404"/>
                  </a:moveTo>
                  <a:cubicBezTo>
                    <a:pt x="82" y="404"/>
                    <a:pt x="82" y="406"/>
                    <a:pt x="81" y="408"/>
                  </a:cubicBezTo>
                  <a:cubicBezTo>
                    <a:pt x="82" y="408"/>
                    <a:pt x="82" y="408"/>
                    <a:pt x="83" y="408"/>
                  </a:cubicBezTo>
                  <a:cubicBezTo>
                    <a:pt x="85" y="408"/>
                    <a:pt x="85" y="408"/>
                    <a:pt x="87" y="408"/>
                  </a:cubicBezTo>
                  <a:cubicBezTo>
                    <a:pt x="87" y="407"/>
                    <a:pt x="87" y="407"/>
                    <a:pt x="87" y="406"/>
                  </a:cubicBezTo>
                  <a:cubicBezTo>
                    <a:pt x="87" y="404"/>
                    <a:pt x="86" y="404"/>
                    <a:pt x="84" y="404"/>
                  </a:cubicBezTo>
                  <a:close/>
                  <a:moveTo>
                    <a:pt x="94" y="387"/>
                  </a:moveTo>
                  <a:cubicBezTo>
                    <a:pt x="94" y="388"/>
                    <a:pt x="94" y="388"/>
                    <a:pt x="95" y="388"/>
                  </a:cubicBezTo>
                  <a:cubicBezTo>
                    <a:pt x="95" y="389"/>
                    <a:pt x="95" y="389"/>
                    <a:pt x="95" y="390"/>
                  </a:cubicBezTo>
                  <a:cubicBezTo>
                    <a:pt x="97" y="388"/>
                    <a:pt x="97" y="387"/>
                    <a:pt x="98" y="385"/>
                  </a:cubicBezTo>
                  <a:cubicBezTo>
                    <a:pt x="98" y="384"/>
                    <a:pt x="99" y="384"/>
                    <a:pt x="100" y="383"/>
                  </a:cubicBezTo>
                  <a:cubicBezTo>
                    <a:pt x="100" y="381"/>
                    <a:pt x="100" y="380"/>
                    <a:pt x="100" y="379"/>
                  </a:cubicBezTo>
                  <a:cubicBezTo>
                    <a:pt x="99" y="379"/>
                    <a:pt x="98" y="379"/>
                    <a:pt x="97" y="379"/>
                  </a:cubicBezTo>
                  <a:cubicBezTo>
                    <a:pt x="97" y="379"/>
                    <a:pt x="97" y="380"/>
                    <a:pt x="97" y="380"/>
                  </a:cubicBezTo>
                  <a:cubicBezTo>
                    <a:pt x="97" y="383"/>
                    <a:pt x="94" y="384"/>
                    <a:pt x="94" y="387"/>
                  </a:cubicBezTo>
                  <a:close/>
                  <a:moveTo>
                    <a:pt x="109" y="327"/>
                  </a:moveTo>
                  <a:cubicBezTo>
                    <a:pt x="107" y="328"/>
                    <a:pt x="107" y="328"/>
                    <a:pt x="107" y="328"/>
                  </a:cubicBezTo>
                  <a:cubicBezTo>
                    <a:pt x="107" y="334"/>
                    <a:pt x="107" y="334"/>
                    <a:pt x="107" y="334"/>
                  </a:cubicBezTo>
                  <a:cubicBezTo>
                    <a:pt x="107" y="335"/>
                    <a:pt x="106" y="336"/>
                    <a:pt x="106" y="338"/>
                  </a:cubicBezTo>
                  <a:cubicBezTo>
                    <a:pt x="106" y="340"/>
                    <a:pt x="108" y="340"/>
                    <a:pt x="109" y="341"/>
                  </a:cubicBezTo>
                  <a:cubicBezTo>
                    <a:pt x="111" y="342"/>
                    <a:pt x="111" y="344"/>
                    <a:pt x="113" y="344"/>
                  </a:cubicBezTo>
                  <a:cubicBezTo>
                    <a:pt x="114" y="344"/>
                    <a:pt x="114" y="343"/>
                    <a:pt x="115" y="342"/>
                  </a:cubicBezTo>
                  <a:cubicBezTo>
                    <a:pt x="115" y="342"/>
                    <a:pt x="116" y="341"/>
                    <a:pt x="116" y="341"/>
                  </a:cubicBezTo>
                  <a:cubicBezTo>
                    <a:pt x="116" y="335"/>
                    <a:pt x="116" y="335"/>
                    <a:pt x="116" y="335"/>
                  </a:cubicBezTo>
                  <a:cubicBezTo>
                    <a:pt x="117" y="333"/>
                    <a:pt x="117" y="333"/>
                    <a:pt x="117" y="333"/>
                  </a:cubicBezTo>
                  <a:cubicBezTo>
                    <a:pt x="116" y="332"/>
                    <a:pt x="116" y="332"/>
                    <a:pt x="116" y="332"/>
                  </a:cubicBezTo>
                  <a:cubicBezTo>
                    <a:pt x="114" y="332"/>
                    <a:pt x="113" y="331"/>
                    <a:pt x="111" y="330"/>
                  </a:cubicBezTo>
                  <a:cubicBezTo>
                    <a:pt x="110" y="329"/>
                    <a:pt x="110" y="328"/>
                    <a:pt x="109" y="327"/>
                  </a:cubicBezTo>
                  <a:close/>
                  <a:moveTo>
                    <a:pt x="94" y="31"/>
                  </a:moveTo>
                  <a:cubicBezTo>
                    <a:pt x="96" y="32"/>
                    <a:pt x="97" y="30"/>
                    <a:pt x="99" y="30"/>
                  </a:cubicBezTo>
                  <a:cubicBezTo>
                    <a:pt x="101" y="31"/>
                    <a:pt x="101" y="32"/>
                    <a:pt x="103" y="32"/>
                  </a:cubicBezTo>
                  <a:cubicBezTo>
                    <a:pt x="106" y="33"/>
                    <a:pt x="109" y="33"/>
                    <a:pt x="112" y="34"/>
                  </a:cubicBezTo>
                  <a:cubicBezTo>
                    <a:pt x="112" y="34"/>
                    <a:pt x="112" y="34"/>
                    <a:pt x="112" y="34"/>
                  </a:cubicBezTo>
                  <a:cubicBezTo>
                    <a:pt x="116" y="32"/>
                    <a:pt x="117" y="29"/>
                    <a:pt x="120" y="26"/>
                  </a:cubicBezTo>
                  <a:cubicBezTo>
                    <a:pt x="123" y="27"/>
                    <a:pt x="123" y="27"/>
                    <a:pt x="123" y="27"/>
                  </a:cubicBezTo>
                  <a:cubicBezTo>
                    <a:pt x="125" y="26"/>
                    <a:pt x="126" y="25"/>
                    <a:pt x="128" y="24"/>
                  </a:cubicBezTo>
                  <a:cubicBezTo>
                    <a:pt x="128" y="24"/>
                    <a:pt x="129" y="24"/>
                    <a:pt x="130" y="23"/>
                  </a:cubicBezTo>
                  <a:cubicBezTo>
                    <a:pt x="131" y="22"/>
                    <a:pt x="131" y="21"/>
                    <a:pt x="132" y="21"/>
                  </a:cubicBezTo>
                  <a:cubicBezTo>
                    <a:pt x="133" y="20"/>
                    <a:pt x="134" y="21"/>
                    <a:pt x="136" y="21"/>
                  </a:cubicBezTo>
                  <a:cubicBezTo>
                    <a:pt x="136" y="21"/>
                    <a:pt x="136" y="20"/>
                    <a:pt x="136" y="19"/>
                  </a:cubicBezTo>
                  <a:cubicBezTo>
                    <a:pt x="138" y="18"/>
                    <a:pt x="138" y="17"/>
                    <a:pt x="140" y="16"/>
                  </a:cubicBezTo>
                  <a:cubicBezTo>
                    <a:pt x="141" y="16"/>
                    <a:pt x="142" y="15"/>
                    <a:pt x="143" y="14"/>
                  </a:cubicBezTo>
                  <a:cubicBezTo>
                    <a:pt x="145" y="14"/>
                    <a:pt x="146" y="14"/>
                    <a:pt x="147" y="14"/>
                  </a:cubicBezTo>
                  <a:cubicBezTo>
                    <a:pt x="148" y="14"/>
                    <a:pt x="149" y="13"/>
                    <a:pt x="151" y="12"/>
                  </a:cubicBezTo>
                  <a:cubicBezTo>
                    <a:pt x="153" y="11"/>
                    <a:pt x="155" y="11"/>
                    <a:pt x="158" y="11"/>
                  </a:cubicBezTo>
                  <a:cubicBezTo>
                    <a:pt x="158" y="8"/>
                    <a:pt x="158" y="5"/>
                    <a:pt x="161" y="3"/>
                  </a:cubicBezTo>
                  <a:cubicBezTo>
                    <a:pt x="164" y="1"/>
                    <a:pt x="167" y="0"/>
                    <a:pt x="171" y="0"/>
                  </a:cubicBezTo>
                  <a:cubicBezTo>
                    <a:pt x="176" y="0"/>
                    <a:pt x="179" y="3"/>
                    <a:pt x="184" y="3"/>
                  </a:cubicBezTo>
                  <a:cubicBezTo>
                    <a:pt x="188" y="4"/>
                    <a:pt x="190" y="4"/>
                    <a:pt x="193" y="6"/>
                  </a:cubicBezTo>
                  <a:cubicBezTo>
                    <a:pt x="194" y="7"/>
                    <a:pt x="196" y="7"/>
                    <a:pt x="197" y="8"/>
                  </a:cubicBezTo>
                  <a:cubicBezTo>
                    <a:pt x="197" y="9"/>
                    <a:pt x="197" y="9"/>
                    <a:pt x="197" y="10"/>
                  </a:cubicBezTo>
                  <a:cubicBezTo>
                    <a:pt x="199" y="11"/>
                    <a:pt x="200" y="12"/>
                    <a:pt x="201" y="15"/>
                  </a:cubicBezTo>
                  <a:cubicBezTo>
                    <a:pt x="202" y="15"/>
                    <a:pt x="202" y="16"/>
                    <a:pt x="202" y="17"/>
                  </a:cubicBezTo>
                  <a:cubicBezTo>
                    <a:pt x="203" y="18"/>
                    <a:pt x="205" y="17"/>
                    <a:pt x="206" y="18"/>
                  </a:cubicBezTo>
                  <a:cubicBezTo>
                    <a:pt x="207" y="18"/>
                    <a:pt x="207" y="19"/>
                    <a:pt x="207" y="20"/>
                  </a:cubicBezTo>
                  <a:cubicBezTo>
                    <a:pt x="209" y="25"/>
                    <a:pt x="207" y="28"/>
                    <a:pt x="208" y="32"/>
                  </a:cubicBezTo>
                  <a:cubicBezTo>
                    <a:pt x="208" y="32"/>
                    <a:pt x="208" y="32"/>
                    <a:pt x="208" y="32"/>
                  </a:cubicBezTo>
                  <a:cubicBezTo>
                    <a:pt x="210" y="33"/>
                    <a:pt x="212" y="32"/>
                    <a:pt x="214" y="33"/>
                  </a:cubicBezTo>
                  <a:cubicBezTo>
                    <a:pt x="216" y="35"/>
                    <a:pt x="215" y="37"/>
                    <a:pt x="217" y="38"/>
                  </a:cubicBezTo>
                  <a:cubicBezTo>
                    <a:pt x="218" y="39"/>
                    <a:pt x="220" y="39"/>
                    <a:pt x="221" y="39"/>
                  </a:cubicBezTo>
                  <a:cubicBezTo>
                    <a:pt x="221" y="41"/>
                    <a:pt x="221" y="43"/>
                    <a:pt x="223" y="45"/>
                  </a:cubicBezTo>
                  <a:cubicBezTo>
                    <a:pt x="225" y="46"/>
                    <a:pt x="226" y="46"/>
                    <a:pt x="228" y="47"/>
                  </a:cubicBezTo>
                  <a:cubicBezTo>
                    <a:pt x="230" y="48"/>
                    <a:pt x="231" y="50"/>
                    <a:pt x="233" y="50"/>
                  </a:cubicBezTo>
                  <a:cubicBezTo>
                    <a:pt x="235" y="50"/>
                    <a:pt x="235" y="49"/>
                    <a:pt x="236" y="48"/>
                  </a:cubicBezTo>
                  <a:cubicBezTo>
                    <a:pt x="238" y="46"/>
                    <a:pt x="239" y="45"/>
                    <a:pt x="241" y="43"/>
                  </a:cubicBezTo>
                  <a:cubicBezTo>
                    <a:pt x="242" y="42"/>
                    <a:pt x="243" y="42"/>
                    <a:pt x="244" y="41"/>
                  </a:cubicBezTo>
                  <a:cubicBezTo>
                    <a:pt x="245" y="40"/>
                    <a:pt x="246" y="39"/>
                    <a:pt x="246" y="38"/>
                  </a:cubicBezTo>
                  <a:cubicBezTo>
                    <a:pt x="246" y="36"/>
                    <a:pt x="244" y="36"/>
                    <a:pt x="244" y="34"/>
                  </a:cubicBezTo>
                  <a:cubicBezTo>
                    <a:pt x="243" y="33"/>
                    <a:pt x="243" y="31"/>
                    <a:pt x="243" y="29"/>
                  </a:cubicBezTo>
                  <a:cubicBezTo>
                    <a:pt x="244" y="30"/>
                    <a:pt x="245" y="30"/>
                    <a:pt x="246" y="32"/>
                  </a:cubicBezTo>
                  <a:cubicBezTo>
                    <a:pt x="247" y="33"/>
                    <a:pt x="247" y="34"/>
                    <a:pt x="248" y="35"/>
                  </a:cubicBezTo>
                  <a:cubicBezTo>
                    <a:pt x="251" y="37"/>
                    <a:pt x="253" y="38"/>
                    <a:pt x="257" y="38"/>
                  </a:cubicBezTo>
                  <a:cubicBezTo>
                    <a:pt x="260" y="39"/>
                    <a:pt x="261" y="39"/>
                    <a:pt x="264" y="40"/>
                  </a:cubicBezTo>
                  <a:cubicBezTo>
                    <a:pt x="267" y="41"/>
                    <a:pt x="267" y="42"/>
                    <a:pt x="270" y="43"/>
                  </a:cubicBezTo>
                  <a:cubicBezTo>
                    <a:pt x="270" y="43"/>
                    <a:pt x="270" y="43"/>
                    <a:pt x="270" y="43"/>
                  </a:cubicBezTo>
                  <a:cubicBezTo>
                    <a:pt x="269" y="46"/>
                    <a:pt x="268" y="48"/>
                    <a:pt x="267" y="51"/>
                  </a:cubicBezTo>
                  <a:cubicBezTo>
                    <a:pt x="264" y="58"/>
                    <a:pt x="262" y="61"/>
                    <a:pt x="259" y="68"/>
                  </a:cubicBezTo>
                  <a:cubicBezTo>
                    <a:pt x="257" y="72"/>
                    <a:pt x="256" y="75"/>
                    <a:pt x="254" y="79"/>
                  </a:cubicBezTo>
                  <a:cubicBezTo>
                    <a:pt x="254" y="81"/>
                    <a:pt x="253" y="82"/>
                    <a:pt x="252" y="83"/>
                  </a:cubicBezTo>
                  <a:cubicBezTo>
                    <a:pt x="250" y="88"/>
                    <a:pt x="250" y="91"/>
                    <a:pt x="249" y="97"/>
                  </a:cubicBezTo>
                  <a:cubicBezTo>
                    <a:pt x="248" y="98"/>
                    <a:pt x="248" y="99"/>
                    <a:pt x="248" y="101"/>
                  </a:cubicBezTo>
                  <a:cubicBezTo>
                    <a:pt x="248" y="105"/>
                    <a:pt x="250" y="107"/>
                    <a:pt x="250" y="111"/>
                  </a:cubicBezTo>
                  <a:cubicBezTo>
                    <a:pt x="250" y="117"/>
                    <a:pt x="243" y="119"/>
                    <a:pt x="243" y="125"/>
                  </a:cubicBezTo>
                  <a:cubicBezTo>
                    <a:pt x="243" y="127"/>
                    <a:pt x="243" y="127"/>
                    <a:pt x="243" y="129"/>
                  </a:cubicBezTo>
                  <a:cubicBezTo>
                    <a:pt x="244" y="134"/>
                    <a:pt x="244" y="137"/>
                    <a:pt x="245" y="141"/>
                  </a:cubicBezTo>
                  <a:cubicBezTo>
                    <a:pt x="245" y="143"/>
                    <a:pt x="246" y="144"/>
                    <a:pt x="246" y="146"/>
                  </a:cubicBezTo>
                  <a:cubicBezTo>
                    <a:pt x="247" y="147"/>
                    <a:pt x="247" y="148"/>
                    <a:pt x="247" y="149"/>
                  </a:cubicBezTo>
                  <a:cubicBezTo>
                    <a:pt x="249" y="155"/>
                    <a:pt x="251" y="158"/>
                    <a:pt x="254" y="163"/>
                  </a:cubicBezTo>
                  <a:cubicBezTo>
                    <a:pt x="256" y="168"/>
                    <a:pt x="258" y="171"/>
                    <a:pt x="261" y="176"/>
                  </a:cubicBezTo>
                  <a:cubicBezTo>
                    <a:pt x="262" y="178"/>
                    <a:pt x="263" y="179"/>
                    <a:pt x="265" y="182"/>
                  </a:cubicBezTo>
                  <a:cubicBezTo>
                    <a:pt x="267" y="185"/>
                    <a:pt x="268" y="187"/>
                    <a:pt x="270" y="190"/>
                  </a:cubicBezTo>
                  <a:cubicBezTo>
                    <a:pt x="271" y="193"/>
                    <a:pt x="272" y="195"/>
                    <a:pt x="273" y="197"/>
                  </a:cubicBezTo>
                  <a:cubicBezTo>
                    <a:pt x="274" y="198"/>
                    <a:pt x="275" y="197"/>
                    <a:pt x="277" y="197"/>
                  </a:cubicBezTo>
                  <a:cubicBezTo>
                    <a:pt x="277" y="205"/>
                    <a:pt x="277" y="205"/>
                    <a:pt x="277" y="205"/>
                  </a:cubicBezTo>
                  <a:cubicBezTo>
                    <a:pt x="276" y="205"/>
                    <a:pt x="276" y="205"/>
                    <a:pt x="275" y="205"/>
                  </a:cubicBezTo>
                  <a:cubicBezTo>
                    <a:pt x="273" y="205"/>
                    <a:pt x="273" y="204"/>
                    <a:pt x="271" y="203"/>
                  </a:cubicBezTo>
                  <a:cubicBezTo>
                    <a:pt x="271" y="203"/>
                    <a:pt x="270" y="203"/>
                    <a:pt x="269" y="203"/>
                  </a:cubicBezTo>
                  <a:cubicBezTo>
                    <a:pt x="268" y="204"/>
                    <a:pt x="268" y="204"/>
                    <a:pt x="268" y="204"/>
                  </a:cubicBezTo>
                  <a:cubicBezTo>
                    <a:pt x="268" y="204"/>
                    <a:pt x="266" y="205"/>
                    <a:pt x="263" y="205"/>
                  </a:cubicBezTo>
                  <a:cubicBezTo>
                    <a:pt x="256" y="205"/>
                    <a:pt x="256" y="205"/>
                    <a:pt x="256" y="205"/>
                  </a:cubicBezTo>
                  <a:cubicBezTo>
                    <a:pt x="253" y="205"/>
                    <a:pt x="251" y="207"/>
                    <a:pt x="248" y="209"/>
                  </a:cubicBezTo>
                  <a:cubicBezTo>
                    <a:pt x="246" y="210"/>
                    <a:pt x="245" y="211"/>
                    <a:pt x="243" y="213"/>
                  </a:cubicBezTo>
                  <a:cubicBezTo>
                    <a:pt x="243" y="214"/>
                    <a:pt x="242" y="214"/>
                    <a:pt x="242" y="215"/>
                  </a:cubicBezTo>
                  <a:cubicBezTo>
                    <a:pt x="238" y="219"/>
                    <a:pt x="235" y="222"/>
                    <a:pt x="232" y="227"/>
                  </a:cubicBezTo>
                  <a:cubicBezTo>
                    <a:pt x="230" y="229"/>
                    <a:pt x="230" y="230"/>
                    <a:pt x="229" y="233"/>
                  </a:cubicBezTo>
                  <a:cubicBezTo>
                    <a:pt x="228" y="235"/>
                    <a:pt x="227" y="236"/>
                    <a:pt x="226" y="238"/>
                  </a:cubicBezTo>
                  <a:cubicBezTo>
                    <a:pt x="225" y="242"/>
                    <a:pt x="226" y="244"/>
                    <a:pt x="225" y="249"/>
                  </a:cubicBezTo>
                  <a:cubicBezTo>
                    <a:pt x="225" y="251"/>
                    <a:pt x="225" y="252"/>
                    <a:pt x="225" y="254"/>
                  </a:cubicBezTo>
                  <a:cubicBezTo>
                    <a:pt x="225" y="272"/>
                    <a:pt x="225" y="272"/>
                    <a:pt x="225" y="272"/>
                  </a:cubicBezTo>
                  <a:cubicBezTo>
                    <a:pt x="221" y="276"/>
                    <a:pt x="218" y="276"/>
                    <a:pt x="214" y="279"/>
                  </a:cubicBezTo>
                  <a:cubicBezTo>
                    <a:pt x="210" y="281"/>
                    <a:pt x="207" y="284"/>
                    <a:pt x="203" y="284"/>
                  </a:cubicBezTo>
                  <a:cubicBezTo>
                    <a:pt x="200" y="284"/>
                    <a:pt x="198" y="284"/>
                    <a:pt x="196" y="284"/>
                  </a:cubicBezTo>
                  <a:cubicBezTo>
                    <a:pt x="194" y="284"/>
                    <a:pt x="193" y="285"/>
                    <a:pt x="191" y="286"/>
                  </a:cubicBezTo>
                  <a:cubicBezTo>
                    <a:pt x="190" y="287"/>
                    <a:pt x="189" y="288"/>
                    <a:pt x="187" y="289"/>
                  </a:cubicBezTo>
                  <a:cubicBezTo>
                    <a:pt x="183" y="291"/>
                    <a:pt x="183" y="294"/>
                    <a:pt x="180" y="297"/>
                  </a:cubicBezTo>
                  <a:cubicBezTo>
                    <a:pt x="177" y="301"/>
                    <a:pt x="177" y="304"/>
                    <a:pt x="174" y="308"/>
                  </a:cubicBezTo>
                  <a:cubicBezTo>
                    <a:pt x="172" y="311"/>
                    <a:pt x="170" y="313"/>
                    <a:pt x="167" y="313"/>
                  </a:cubicBezTo>
                  <a:cubicBezTo>
                    <a:pt x="166" y="313"/>
                    <a:pt x="165" y="312"/>
                    <a:pt x="164" y="312"/>
                  </a:cubicBezTo>
                  <a:cubicBezTo>
                    <a:pt x="163" y="312"/>
                    <a:pt x="163" y="313"/>
                    <a:pt x="162" y="313"/>
                  </a:cubicBezTo>
                  <a:cubicBezTo>
                    <a:pt x="160" y="313"/>
                    <a:pt x="161" y="310"/>
                    <a:pt x="160" y="309"/>
                  </a:cubicBezTo>
                  <a:cubicBezTo>
                    <a:pt x="160" y="309"/>
                    <a:pt x="159" y="309"/>
                    <a:pt x="159" y="308"/>
                  </a:cubicBezTo>
                  <a:cubicBezTo>
                    <a:pt x="158" y="308"/>
                    <a:pt x="158" y="308"/>
                    <a:pt x="157" y="308"/>
                  </a:cubicBezTo>
                  <a:cubicBezTo>
                    <a:pt x="156" y="308"/>
                    <a:pt x="156" y="307"/>
                    <a:pt x="155" y="306"/>
                  </a:cubicBezTo>
                  <a:cubicBezTo>
                    <a:pt x="154" y="306"/>
                    <a:pt x="153" y="306"/>
                    <a:pt x="152" y="306"/>
                  </a:cubicBezTo>
                  <a:cubicBezTo>
                    <a:pt x="152" y="306"/>
                    <a:pt x="152" y="305"/>
                    <a:pt x="152" y="305"/>
                  </a:cubicBezTo>
                  <a:cubicBezTo>
                    <a:pt x="153" y="303"/>
                    <a:pt x="154" y="303"/>
                    <a:pt x="155" y="303"/>
                  </a:cubicBezTo>
                  <a:cubicBezTo>
                    <a:pt x="156" y="303"/>
                    <a:pt x="157" y="303"/>
                    <a:pt x="158" y="303"/>
                  </a:cubicBezTo>
                  <a:cubicBezTo>
                    <a:pt x="159" y="303"/>
                    <a:pt x="159" y="302"/>
                    <a:pt x="160" y="302"/>
                  </a:cubicBezTo>
                  <a:cubicBezTo>
                    <a:pt x="161" y="302"/>
                    <a:pt x="162" y="302"/>
                    <a:pt x="163" y="302"/>
                  </a:cubicBezTo>
                  <a:cubicBezTo>
                    <a:pt x="163" y="301"/>
                    <a:pt x="163" y="301"/>
                    <a:pt x="163" y="300"/>
                  </a:cubicBezTo>
                  <a:cubicBezTo>
                    <a:pt x="163" y="298"/>
                    <a:pt x="162" y="298"/>
                    <a:pt x="161" y="297"/>
                  </a:cubicBezTo>
                  <a:cubicBezTo>
                    <a:pt x="160" y="294"/>
                    <a:pt x="158" y="293"/>
                    <a:pt x="158" y="290"/>
                  </a:cubicBezTo>
                  <a:cubicBezTo>
                    <a:pt x="158" y="287"/>
                    <a:pt x="161" y="285"/>
                    <a:pt x="161" y="281"/>
                  </a:cubicBezTo>
                  <a:cubicBezTo>
                    <a:pt x="161" y="279"/>
                    <a:pt x="159" y="278"/>
                    <a:pt x="159" y="276"/>
                  </a:cubicBezTo>
                  <a:cubicBezTo>
                    <a:pt x="159" y="274"/>
                    <a:pt x="160" y="273"/>
                    <a:pt x="161" y="272"/>
                  </a:cubicBezTo>
                  <a:cubicBezTo>
                    <a:pt x="161" y="272"/>
                    <a:pt x="162" y="272"/>
                    <a:pt x="162" y="271"/>
                  </a:cubicBezTo>
                  <a:cubicBezTo>
                    <a:pt x="162" y="271"/>
                    <a:pt x="162" y="270"/>
                    <a:pt x="162" y="269"/>
                  </a:cubicBezTo>
                  <a:cubicBezTo>
                    <a:pt x="163" y="268"/>
                    <a:pt x="163" y="267"/>
                    <a:pt x="163" y="266"/>
                  </a:cubicBezTo>
                  <a:cubicBezTo>
                    <a:pt x="163" y="264"/>
                    <a:pt x="162" y="263"/>
                    <a:pt x="162" y="261"/>
                  </a:cubicBezTo>
                  <a:cubicBezTo>
                    <a:pt x="162" y="260"/>
                    <a:pt x="162" y="259"/>
                    <a:pt x="162" y="258"/>
                  </a:cubicBezTo>
                  <a:cubicBezTo>
                    <a:pt x="161" y="257"/>
                    <a:pt x="160" y="257"/>
                    <a:pt x="160" y="256"/>
                  </a:cubicBezTo>
                  <a:cubicBezTo>
                    <a:pt x="160" y="253"/>
                    <a:pt x="162" y="253"/>
                    <a:pt x="164" y="252"/>
                  </a:cubicBezTo>
                  <a:cubicBezTo>
                    <a:pt x="165" y="251"/>
                    <a:pt x="166" y="250"/>
                    <a:pt x="167" y="249"/>
                  </a:cubicBezTo>
                  <a:cubicBezTo>
                    <a:pt x="170" y="248"/>
                    <a:pt x="172" y="247"/>
                    <a:pt x="173" y="245"/>
                  </a:cubicBezTo>
                  <a:cubicBezTo>
                    <a:pt x="174" y="243"/>
                    <a:pt x="173" y="241"/>
                    <a:pt x="174" y="240"/>
                  </a:cubicBezTo>
                  <a:cubicBezTo>
                    <a:pt x="176" y="236"/>
                    <a:pt x="181" y="236"/>
                    <a:pt x="183" y="232"/>
                  </a:cubicBezTo>
                  <a:cubicBezTo>
                    <a:pt x="184" y="230"/>
                    <a:pt x="184" y="228"/>
                    <a:pt x="186" y="227"/>
                  </a:cubicBezTo>
                  <a:cubicBezTo>
                    <a:pt x="187" y="227"/>
                    <a:pt x="188" y="226"/>
                    <a:pt x="189" y="226"/>
                  </a:cubicBezTo>
                  <a:cubicBezTo>
                    <a:pt x="190" y="225"/>
                    <a:pt x="192" y="225"/>
                    <a:pt x="192" y="224"/>
                  </a:cubicBezTo>
                  <a:cubicBezTo>
                    <a:pt x="192" y="219"/>
                    <a:pt x="187" y="217"/>
                    <a:pt x="183" y="214"/>
                  </a:cubicBezTo>
                  <a:cubicBezTo>
                    <a:pt x="181" y="212"/>
                    <a:pt x="179" y="212"/>
                    <a:pt x="177" y="210"/>
                  </a:cubicBezTo>
                  <a:cubicBezTo>
                    <a:pt x="176" y="209"/>
                    <a:pt x="175" y="208"/>
                    <a:pt x="174" y="207"/>
                  </a:cubicBezTo>
                  <a:cubicBezTo>
                    <a:pt x="173" y="206"/>
                    <a:pt x="172" y="205"/>
                    <a:pt x="171" y="205"/>
                  </a:cubicBezTo>
                  <a:cubicBezTo>
                    <a:pt x="168" y="205"/>
                    <a:pt x="167" y="208"/>
                    <a:pt x="166" y="210"/>
                  </a:cubicBezTo>
                  <a:cubicBezTo>
                    <a:pt x="163" y="212"/>
                    <a:pt x="161" y="213"/>
                    <a:pt x="160" y="216"/>
                  </a:cubicBezTo>
                  <a:cubicBezTo>
                    <a:pt x="159" y="218"/>
                    <a:pt x="159" y="219"/>
                    <a:pt x="158" y="221"/>
                  </a:cubicBezTo>
                  <a:cubicBezTo>
                    <a:pt x="157" y="222"/>
                    <a:pt x="156" y="222"/>
                    <a:pt x="155" y="223"/>
                  </a:cubicBezTo>
                  <a:cubicBezTo>
                    <a:pt x="155" y="225"/>
                    <a:pt x="156" y="227"/>
                    <a:pt x="155" y="229"/>
                  </a:cubicBezTo>
                  <a:cubicBezTo>
                    <a:pt x="154" y="232"/>
                    <a:pt x="152" y="234"/>
                    <a:pt x="150" y="236"/>
                  </a:cubicBezTo>
                  <a:cubicBezTo>
                    <a:pt x="148" y="238"/>
                    <a:pt x="146" y="239"/>
                    <a:pt x="144" y="240"/>
                  </a:cubicBezTo>
                  <a:cubicBezTo>
                    <a:pt x="143" y="241"/>
                    <a:pt x="142" y="241"/>
                    <a:pt x="141" y="242"/>
                  </a:cubicBezTo>
                  <a:cubicBezTo>
                    <a:pt x="140" y="243"/>
                    <a:pt x="140" y="245"/>
                    <a:pt x="140" y="248"/>
                  </a:cubicBezTo>
                  <a:cubicBezTo>
                    <a:pt x="140" y="250"/>
                    <a:pt x="139" y="251"/>
                    <a:pt x="139" y="253"/>
                  </a:cubicBezTo>
                  <a:cubicBezTo>
                    <a:pt x="139" y="257"/>
                    <a:pt x="139" y="260"/>
                    <a:pt x="142" y="261"/>
                  </a:cubicBezTo>
                  <a:cubicBezTo>
                    <a:pt x="144" y="263"/>
                    <a:pt x="145" y="263"/>
                    <a:pt x="147" y="265"/>
                  </a:cubicBezTo>
                  <a:cubicBezTo>
                    <a:pt x="148" y="266"/>
                    <a:pt x="149" y="266"/>
                    <a:pt x="149" y="268"/>
                  </a:cubicBezTo>
                  <a:cubicBezTo>
                    <a:pt x="149" y="271"/>
                    <a:pt x="145" y="272"/>
                    <a:pt x="142" y="272"/>
                  </a:cubicBezTo>
                  <a:cubicBezTo>
                    <a:pt x="142" y="275"/>
                    <a:pt x="143" y="277"/>
                    <a:pt x="142" y="281"/>
                  </a:cubicBezTo>
                  <a:cubicBezTo>
                    <a:pt x="140" y="281"/>
                    <a:pt x="138" y="281"/>
                    <a:pt x="136" y="281"/>
                  </a:cubicBezTo>
                  <a:cubicBezTo>
                    <a:pt x="136" y="278"/>
                    <a:pt x="135" y="276"/>
                    <a:pt x="135" y="273"/>
                  </a:cubicBezTo>
                  <a:cubicBezTo>
                    <a:pt x="134" y="269"/>
                    <a:pt x="134" y="266"/>
                    <a:pt x="132" y="263"/>
                  </a:cubicBezTo>
                  <a:cubicBezTo>
                    <a:pt x="131" y="260"/>
                    <a:pt x="129" y="260"/>
                    <a:pt x="126" y="259"/>
                  </a:cubicBezTo>
                  <a:cubicBezTo>
                    <a:pt x="124" y="257"/>
                    <a:pt x="122" y="256"/>
                    <a:pt x="119" y="256"/>
                  </a:cubicBezTo>
                  <a:cubicBezTo>
                    <a:pt x="114" y="256"/>
                    <a:pt x="111" y="257"/>
                    <a:pt x="106" y="259"/>
                  </a:cubicBezTo>
                  <a:cubicBezTo>
                    <a:pt x="103" y="259"/>
                    <a:pt x="102" y="260"/>
                    <a:pt x="99" y="261"/>
                  </a:cubicBezTo>
                  <a:cubicBezTo>
                    <a:pt x="96" y="263"/>
                    <a:pt x="94" y="264"/>
                    <a:pt x="91" y="266"/>
                  </a:cubicBezTo>
                  <a:cubicBezTo>
                    <a:pt x="88" y="267"/>
                    <a:pt x="86" y="267"/>
                    <a:pt x="84" y="269"/>
                  </a:cubicBezTo>
                  <a:cubicBezTo>
                    <a:pt x="83" y="271"/>
                    <a:pt x="83" y="272"/>
                    <a:pt x="83" y="274"/>
                  </a:cubicBezTo>
                  <a:cubicBezTo>
                    <a:pt x="83" y="276"/>
                    <a:pt x="83" y="277"/>
                    <a:pt x="83" y="279"/>
                  </a:cubicBezTo>
                  <a:cubicBezTo>
                    <a:pt x="82" y="280"/>
                    <a:pt x="81" y="280"/>
                    <a:pt x="80" y="280"/>
                  </a:cubicBezTo>
                  <a:cubicBezTo>
                    <a:pt x="79" y="281"/>
                    <a:pt x="78" y="282"/>
                    <a:pt x="78" y="282"/>
                  </a:cubicBezTo>
                  <a:cubicBezTo>
                    <a:pt x="78" y="282"/>
                    <a:pt x="78" y="282"/>
                    <a:pt x="78" y="282"/>
                  </a:cubicBezTo>
                  <a:cubicBezTo>
                    <a:pt x="74" y="281"/>
                    <a:pt x="72" y="280"/>
                    <a:pt x="69" y="278"/>
                  </a:cubicBezTo>
                  <a:cubicBezTo>
                    <a:pt x="66" y="276"/>
                    <a:pt x="66" y="274"/>
                    <a:pt x="66" y="271"/>
                  </a:cubicBezTo>
                  <a:cubicBezTo>
                    <a:pt x="65" y="269"/>
                    <a:pt x="64" y="269"/>
                    <a:pt x="64" y="268"/>
                  </a:cubicBezTo>
                  <a:cubicBezTo>
                    <a:pt x="64" y="264"/>
                    <a:pt x="68" y="263"/>
                    <a:pt x="68" y="259"/>
                  </a:cubicBezTo>
                  <a:cubicBezTo>
                    <a:pt x="68" y="258"/>
                    <a:pt x="68" y="258"/>
                    <a:pt x="68" y="257"/>
                  </a:cubicBezTo>
                  <a:cubicBezTo>
                    <a:pt x="68" y="256"/>
                    <a:pt x="68" y="255"/>
                    <a:pt x="68" y="253"/>
                  </a:cubicBezTo>
                  <a:cubicBezTo>
                    <a:pt x="68" y="251"/>
                    <a:pt x="67" y="249"/>
                    <a:pt x="66" y="246"/>
                  </a:cubicBezTo>
                  <a:cubicBezTo>
                    <a:pt x="65" y="246"/>
                    <a:pt x="65" y="246"/>
                    <a:pt x="64" y="246"/>
                  </a:cubicBezTo>
                  <a:cubicBezTo>
                    <a:pt x="63" y="246"/>
                    <a:pt x="62" y="247"/>
                    <a:pt x="61" y="247"/>
                  </a:cubicBezTo>
                  <a:cubicBezTo>
                    <a:pt x="60" y="247"/>
                    <a:pt x="59" y="246"/>
                    <a:pt x="58" y="246"/>
                  </a:cubicBezTo>
                  <a:cubicBezTo>
                    <a:pt x="58" y="246"/>
                    <a:pt x="58" y="246"/>
                    <a:pt x="58" y="246"/>
                  </a:cubicBezTo>
                  <a:cubicBezTo>
                    <a:pt x="59" y="244"/>
                    <a:pt x="59" y="243"/>
                    <a:pt x="59" y="241"/>
                  </a:cubicBezTo>
                  <a:cubicBezTo>
                    <a:pt x="59" y="241"/>
                    <a:pt x="59" y="240"/>
                    <a:pt x="59" y="240"/>
                  </a:cubicBezTo>
                  <a:cubicBezTo>
                    <a:pt x="59" y="238"/>
                    <a:pt x="61" y="238"/>
                    <a:pt x="62" y="237"/>
                  </a:cubicBezTo>
                  <a:cubicBezTo>
                    <a:pt x="63" y="237"/>
                    <a:pt x="63" y="236"/>
                    <a:pt x="64" y="236"/>
                  </a:cubicBezTo>
                  <a:cubicBezTo>
                    <a:pt x="66" y="235"/>
                    <a:pt x="68" y="236"/>
                    <a:pt x="70" y="235"/>
                  </a:cubicBezTo>
                  <a:cubicBezTo>
                    <a:pt x="71" y="234"/>
                    <a:pt x="71" y="233"/>
                    <a:pt x="72" y="233"/>
                  </a:cubicBezTo>
                  <a:cubicBezTo>
                    <a:pt x="72" y="232"/>
                    <a:pt x="72" y="232"/>
                    <a:pt x="72" y="231"/>
                  </a:cubicBezTo>
                  <a:cubicBezTo>
                    <a:pt x="73" y="231"/>
                    <a:pt x="73" y="231"/>
                    <a:pt x="73" y="231"/>
                  </a:cubicBezTo>
                  <a:cubicBezTo>
                    <a:pt x="75" y="230"/>
                    <a:pt x="77" y="230"/>
                    <a:pt x="78" y="229"/>
                  </a:cubicBezTo>
                  <a:cubicBezTo>
                    <a:pt x="79" y="228"/>
                    <a:pt x="79" y="227"/>
                    <a:pt x="80" y="226"/>
                  </a:cubicBezTo>
                  <a:cubicBezTo>
                    <a:pt x="81" y="224"/>
                    <a:pt x="81" y="223"/>
                    <a:pt x="81" y="221"/>
                  </a:cubicBezTo>
                  <a:cubicBezTo>
                    <a:pt x="81" y="219"/>
                    <a:pt x="80" y="217"/>
                    <a:pt x="80" y="214"/>
                  </a:cubicBezTo>
                  <a:cubicBezTo>
                    <a:pt x="80" y="212"/>
                    <a:pt x="82" y="213"/>
                    <a:pt x="84" y="211"/>
                  </a:cubicBezTo>
                  <a:cubicBezTo>
                    <a:pt x="84" y="211"/>
                    <a:pt x="84" y="211"/>
                    <a:pt x="84" y="211"/>
                  </a:cubicBezTo>
                  <a:cubicBezTo>
                    <a:pt x="83" y="210"/>
                    <a:pt x="82" y="210"/>
                    <a:pt x="82" y="209"/>
                  </a:cubicBezTo>
                  <a:cubicBezTo>
                    <a:pt x="80" y="207"/>
                    <a:pt x="78" y="207"/>
                    <a:pt x="76" y="205"/>
                  </a:cubicBezTo>
                  <a:cubicBezTo>
                    <a:pt x="73" y="203"/>
                    <a:pt x="71" y="201"/>
                    <a:pt x="69" y="199"/>
                  </a:cubicBezTo>
                  <a:cubicBezTo>
                    <a:pt x="64" y="194"/>
                    <a:pt x="65" y="189"/>
                    <a:pt x="61" y="183"/>
                  </a:cubicBezTo>
                  <a:cubicBezTo>
                    <a:pt x="61" y="183"/>
                    <a:pt x="61" y="183"/>
                    <a:pt x="61" y="183"/>
                  </a:cubicBezTo>
                  <a:cubicBezTo>
                    <a:pt x="57" y="182"/>
                    <a:pt x="57" y="182"/>
                    <a:pt x="57" y="182"/>
                  </a:cubicBezTo>
                  <a:cubicBezTo>
                    <a:pt x="55" y="182"/>
                    <a:pt x="53" y="183"/>
                    <a:pt x="51" y="182"/>
                  </a:cubicBezTo>
                  <a:cubicBezTo>
                    <a:pt x="50" y="182"/>
                    <a:pt x="49" y="180"/>
                    <a:pt x="47" y="180"/>
                  </a:cubicBezTo>
                  <a:cubicBezTo>
                    <a:pt x="47" y="180"/>
                    <a:pt x="46" y="180"/>
                    <a:pt x="45" y="179"/>
                  </a:cubicBezTo>
                  <a:cubicBezTo>
                    <a:pt x="44" y="178"/>
                    <a:pt x="44" y="177"/>
                    <a:pt x="44" y="176"/>
                  </a:cubicBezTo>
                  <a:cubicBezTo>
                    <a:pt x="41" y="176"/>
                    <a:pt x="40" y="175"/>
                    <a:pt x="37" y="174"/>
                  </a:cubicBezTo>
                  <a:cubicBezTo>
                    <a:pt x="37" y="174"/>
                    <a:pt x="37" y="174"/>
                    <a:pt x="37" y="174"/>
                  </a:cubicBezTo>
                  <a:cubicBezTo>
                    <a:pt x="37" y="174"/>
                    <a:pt x="38" y="173"/>
                    <a:pt x="38" y="172"/>
                  </a:cubicBezTo>
                  <a:cubicBezTo>
                    <a:pt x="38" y="170"/>
                    <a:pt x="35" y="169"/>
                    <a:pt x="35" y="166"/>
                  </a:cubicBezTo>
                  <a:cubicBezTo>
                    <a:pt x="34" y="165"/>
                    <a:pt x="34" y="165"/>
                    <a:pt x="34" y="164"/>
                  </a:cubicBezTo>
                  <a:cubicBezTo>
                    <a:pt x="34" y="164"/>
                    <a:pt x="34" y="164"/>
                    <a:pt x="34" y="164"/>
                  </a:cubicBezTo>
                  <a:cubicBezTo>
                    <a:pt x="32" y="161"/>
                    <a:pt x="29" y="161"/>
                    <a:pt x="27" y="158"/>
                  </a:cubicBezTo>
                  <a:cubicBezTo>
                    <a:pt x="26" y="156"/>
                    <a:pt x="27" y="154"/>
                    <a:pt x="26" y="151"/>
                  </a:cubicBezTo>
                  <a:cubicBezTo>
                    <a:pt x="26" y="149"/>
                    <a:pt x="28" y="146"/>
                    <a:pt x="25" y="144"/>
                  </a:cubicBezTo>
                  <a:cubicBezTo>
                    <a:pt x="25" y="143"/>
                    <a:pt x="23" y="144"/>
                    <a:pt x="23" y="143"/>
                  </a:cubicBezTo>
                  <a:cubicBezTo>
                    <a:pt x="21" y="142"/>
                    <a:pt x="21" y="140"/>
                    <a:pt x="21" y="138"/>
                  </a:cubicBezTo>
                  <a:cubicBezTo>
                    <a:pt x="22" y="138"/>
                    <a:pt x="23" y="138"/>
                    <a:pt x="25" y="138"/>
                  </a:cubicBezTo>
                  <a:cubicBezTo>
                    <a:pt x="25" y="137"/>
                    <a:pt x="25" y="137"/>
                    <a:pt x="25" y="136"/>
                  </a:cubicBezTo>
                  <a:cubicBezTo>
                    <a:pt x="25" y="132"/>
                    <a:pt x="25" y="130"/>
                    <a:pt x="24" y="127"/>
                  </a:cubicBezTo>
                  <a:cubicBezTo>
                    <a:pt x="24" y="126"/>
                    <a:pt x="23" y="126"/>
                    <a:pt x="23" y="125"/>
                  </a:cubicBezTo>
                  <a:cubicBezTo>
                    <a:pt x="23" y="124"/>
                    <a:pt x="24" y="124"/>
                    <a:pt x="24" y="124"/>
                  </a:cubicBezTo>
                  <a:cubicBezTo>
                    <a:pt x="26" y="122"/>
                    <a:pt x="28" y="121"/>
                    <a:pt x="28" y="119"/>
                  </a:cubicBezTo>
                  <a:cubicBezTo>
                    <a:pt x="28" y="116"/>
                    <a:pt x="26" y="115"/>
                    <a:pt x="26" y="112"/>
                  </a:cubicBezTo>
                  <a:cubicBezTo>
                    <a:pt x="26" y="104"/>
                    <a:pt x="26" y="104"/>
                    <a:pt x="26" y="104"/>
                  </a:cubicBezTo>
                  <a:cubicBezTo>
                    <a:pt x="24" y="104"/>
                    <a:pt x="22" y="104"/>
                    <a:pt x="19" y="104"/>
                  </a:cubicBezTo>
                  <a:cubicBezTo>
                    <a:pt x="17" y="104"/>
                    <a:pt x="16" y="105"/>
                    <a:pt x="13" y="105"/>
                  </a:cubicBezTo>
                  <a:cubicBezTo>
                    <a:pt x="10" y="105"/>
                    <a:pt x="8" y="105"/>
                    <a:pt x="4" y="104"/>
                  </a:cubicBezTo>
                  <a:cubicBezTo>
                    <a:pt x="2" y="104"/>
                    <a:pt x="1" y="102"/>
                    <a:pt x="1" y="100"/>
                  </a:cubicBezTo>
                  <a:cubicBezTo>
                    <a:pt x="0" y="98"/>
                    <a:pt x="0" y="96"/>
                    <a:pt x="0" y="94"/>
                  </a:cubicBezTo>
                  <a:cubicBezTo>
                    <a:pt x="0" y="91"/>
                    <a:pt x="1" y="89"/>
                    <a:pt x="2" y="86"/>
                  </a:cubicBezTo>
                  <a:cubicBezTo>
                    <a:pt x="3" y="84"/>
                    <a:pt x="2" y="82"/>
                    <a:pt x="4" y="80"/>
                  </a:cubicBezTo>
                  <a:cubicBezTo>
                    <a:pt x="4" y="79"/>
                    <a:pt x="5" y="78"/>
                    <a:pt x="6" y="77"/>
                  </a:cubicBezTo>
                  <a:cubicBezTo>
                    <a:pt x="6" y="76"/>
                    <a:pt x="6" y="74"/>
                    <a:pt x="8" y="73"/>
                  </a:cubicBezTo>
                  <a:cubicBezTo>
                    <a:pt x="10" y="72"/>
                    <a:pt x="11" y="73"/>
                    <a:pt x="13" y="72"/>
                  </a:cubicBezTo>
                  <a:cubicBezTo>
                    <a:pt x="14" y="72"/>
                    <a:pt x="15" y="72"/>
                    <a:pt x="15" y="71"/>
                  </a:cubicBezTo>
                  <a:cubicBezTo>
                    <a:pt x="15" y="69"/>
                    <a:pt x="13" y="68"/>
                    <a:pt x="13" y="66"/>
                  </a:cubicBezTo>
                  <a:cubicBezTo>
                    <a:pt x="13" y="65"/>
                    <a:pt x="13" y="65"/>
                    <a:pt x="13" y="64"/>
                  </a:cubicBezTo>
                  <a:cubicBezTo>
                    <a:pt x="16" y="64"/>
                    <a:pt x="18" y="63"/>
                    <a:pt x="21" y="63"/>
                  </a:cubicBezTo>
                  <a:cubicBezTo>
                    <a:pt x="22" y="63"/>
                    <a:pt x="22" y="63"/>
                    <a:pt x="23" y="63"/>
                  </a:cubicBezTo>
                  <a:cubicBezTo>
                    <a:pt x="26" y="62"/>
                    <a:pt x="27" y="61"/>
                    <a:pt x="30" y="60"/>
                  </a:cubicBezTo>
                  <a:cubicBezTo>
                    <a:pt x="31" y="60"/>
                    <a:pt x="32" y="60"/>
                    <a:pt x="33" y="60"/>
                  </a:cubicBezTo>
                  <a:cubicBezTo>
                    <a:pt x="33" y="60"/>
                    <a:pt x="33" y="60"/>
                    <a:pt x="33" y="60"/>
                  </a:cubicBezTo>
                  <a:cubicBezTo>
                    <a:pt x="34" y="58"/>
                    <a:pt x="35" y="56"/>
                    <a:pt x="37" y="56"/>
                  </a:cubicBezTo>
                  <a:cubicBezTo>
                    <a:pt x="38" y="56"/>
                    <a:pt x="39" y="57"/>
                    <a:pt x="39" y="57"/>
                  </a:cubicBezTo>
                  <a:cubicBezTo>
                    <a:pt x="41" y="58"/>
                    <a:pt x="41" y="58"/>
                    <a:pt x="43" y="58"/>
                  </a:cubicBezTo>
                  <a:cubicBezTo>
                    <a:pt x="44" y="58"/>
                    <a:pt x="45" y="57"/>
                    <a:pt x="45" y="56"/>
                  </a:cubicBezTo>
                  <a:cubicBezTo>
                    <a:pt x="46" y="55"/>
                    <a:pt x="47" y="55"/>
                    <a:pt x="47" y="53"/>
                  </a:cubicBezTo>
                  <a:cubicBezTo>
                    <a:pt x="47" y="52"/>
                    <a:pt x="47" y="51"/>
                    <a:pt x="47" y="50"/>
                  </a:cubicBezTo>
                  <a:cubicBezTo>
                    <a:pt x="51" y="50"/>
                    <a:pt x="53" y="49"/>
                    <a:pt x="56" y="47"/>
                  </a:cubicBezTo>
                  <a:cubicBezTo>
                    <a:pt x="59" y="45"/>
                    <a:pt x="58" y="41"/>
                    <a:pt x="58" y="37"/>
                  </a:cubicBezTo>
                  <a:cubicBezTo>
                    <a:pt x="64" y="37"/>
                    <a:pt x="64" y="37"/>
                    <a:pt x="64" y="37"/>
                  </a:cubicBezTo>
                  <a:cubicBezTo>
                    <a:pt x="64" y="37"/>
                    <a:pt x="64" y="36"/>
                    <a:pt x="64" y="36"/>
                  </a:cubicBezTo>
                  <a:cubicBezTo>
                    <a:pt x="64" y="32"/>
                    <a:pt x="64" y="31"/>
                    <a:pt x="64" y="27"/>
                  </a:cubicBezTo>
                  <a:cubicBezTo>
                    <a:pt x="64" y="26"/>
                    <a:pt x="64" y="25"/>
                    <a:pt x="64" y="24"/>
                  </a:cubicBezTo>
                  <a:cubicBezTo>
                    <a:pt x="66" y="24"/>
                    <a:pt x="67" y="24"/>
                    <a:pt x="69" y="24"/>
                  </a:cubicBezTo>
                  <a:cubicBezTo>
                    <a:pt x="71" y="24"/>
                    <a:pt x="72" y="24"/>
                    <a:pt x="74" y="23"/>
                  </a:cubicBezTo>
                  <a:cubicBezTo>
                    <a:pt x="74" y="22"/>
                    <a:pt x="75" y="22"/>
                    <a:pt x="75" y="22"/>
                  </a:cubicBezTo>
                  <a:cubicBezTo>
                    <a:pt x="77" y="19"/>
                    <a:pt x="77" y="17"/>
                    <a:pt x="78" y="15"/>
                  </a:cubicBezTo>
                  <a:cubicBezTo>
                    <a:pt x="79" y="16"/>
                    <a:pt x="80" y="17"/>
                    <a:pt x="81" y="18"/>
                  </a:cubicBezTo>
                  <a:cubicBezTo>
                    <a:pt x="82" y="19"/>
                    <a:pt x="84" y="19"/>
                    <a:pt x="85" y="20"/>
                  </a:cubicBezTo>
                  <a:cubicBezTo>
                    <a:pt x="86" y="22"/>
                    <a:pt x="86" y="23"/>
                    <a:pt x="87" y="24"/>
                  </a:cubicBezTo>
                  <a:cubicBezTo>
                    <a:pt x="87" y="25"/>
                    <a:pt x="87" y="26"/>
                    <a:pt x="87" y="27"/>
                  </a:cubicBezTo>
                  <a:cubicBezTo>
                    <a:pt x="88" y="28"/>
                    <a:pt x="90" y="27"/>
                    <a:pt x="91" y="28"/>
                  </a:cubicBezTo>
                  <a:cubicBezTo>
                    <a:pt x="92" y="29"/>
                    <a:pt x="92" y="30"/>
                    <a:pt x="92" y="31"/>
                  </a:cubicBezTo>
                  <a:cubicBezTo>
                    <a:pt x="94" y="31"/>
                    <a:pt x="94" y="31"/>
                    <a:pt x="94"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11"/>
            <p:cNvSpPr>
              <a:spLocks/>
            </p:cNvSpPr>
            <p:nvPr/>
          </p:nvSpPr>
          <p:spPr bwMode="auto">
            <a:xfrm>
              <a:off x="4970463" y="2009775"/>
              <a:ext cx="585788" cy="1243012"/>
            </a:xfrm>
            <a:custGeom>
              <a:avLst/>
              <a:gdLst/>
              <a:ahLst/>
              <a:cxnLst>
                <a:cxn ang="0">
                  <a:pos x="59" y="450"/>
                </a:cxn>
                <a:cxn ang="0">
                  <a:pos x="77" y="473"/>
                </a:cxn>
                <a:cxn ang="0">
                  <a:pos x="56" y="506"/>
                </a:cxn>
                <a:cxn ang="0">
                  <a:pos x="53" y="536"/>
                </a:cxn>
                <a:cxn ang="0">
                  <a:pos x="59" y="550"/>
                </a:cxn>
                <a:cxn ang="0">
                  <a:pos x="42" y="570"/>
                </a:cxn>
                <a:cxn ang="0">
                  <a:pos x="35" y="589"/>
                </a:cxn>
                <a:cxn ang="0">
                  <a:pos x="15" y="597"/>
                </a:cxn>
                <a:cxn ang="0">
                  <a:pos x="5" y="617"/>
                </a:cxn>
                <a:cxn ang="0">
                  <a:pos x="6" y="642"/>
                </a:cxn>
                <a:cxn ang="0">
                  <a:pos x="7" y="666"/>
                </a:cxn>
                <a:cxn ang="0">
                  <a:pos x="33" y="664"/>
                </a:cxn>
                <a:cxn ang="0">
                  <a:pos x="53" y="654"/>
                </a:cxn>
                <a:cxn ang="0">
                  <a:pos x="97" y="641"/>
                </a:cxn>
                <a:cxn ang="0">
                  <a:pos x="120" y="658"/>
                </a:cxn>
                <a:cxn ang="0">
                  <a:pos x="141" y="685"/>
                </a:cxn>
                <a:cxn ang="0">
                  <a:pos x="156" y="667"/>
                </a:cxn>
                <a:cxn ang="0">
                  <a:pos x="183" y="679"/>
                </a:cxn>
                <a:cxn ang="0">
                  <a:pos x="203" y="657"/>
                </a:cxn>
                <a:cxn ang="0">
                  <a:pos x="209" y="609"/>
                </a:cxn>
                <a:cxn ang="0">
                  <a:pos x="198" y="538"/>
                </a:cxn>
                <a:cxn ang="0">
                  <a:pos x="212" y="471"/>
                </a:cxn>
                <a:cxn ang="0">
                  <a:pos x="234" y="462"/>
                </a:cxn>
                <a:cxn ang="0">
                  <a:pos x="256" y="469"/>
                </a:cxn>
                <a:cxn ang="0">
                  <a:pos x="262" y="452"/>
                </a:cxn>
                <a:cxn ang="0">
                  <a:pos x="257" y="438"/>
                </a:cxn>
                <a:cxn ang="0">
                  <a:pos x="259" y="421"/>
                </a:cxn>
                <a:cxn ang="0">
                  <a:pos x="272" y="395"/>
                </a:cxn>
                <a:cxn ang="0">
                  <a:pos x="277" y="386"/>
                </a:cxn>
                <a:cxn ang="0">
                  <a:pos x="288" y="374"/>
                </a:cxn>
                <a:cxn ang="0">
                  <a:pos x="299" y="366"/>
                </a:cxn>
                <a:cxn ang="0">
                  <a:pos x="305" y="361"/>
                </a:cxn>
                <a:cxn ang="0">
                  <a:pos x="308" y="342"/>
                </a:cxn>
                <a:cxn ang="0">
                  <a:pos x="306" y="335"/>
                </a:cxn>
                <a:cxn ang="0">
                  <a:pos x="307" y="327"/>
                </a:cxn>
                <a:cxn ang="0">
                  <a:pos x="318" y="314"/>
                </a:cxn>
                <a:cxn ang="0">
                  <a:pos x="312" y="308"/>
                </a:cxn>
                <a:cxn ang="0">
                  <a:pos x="319" y="285"/>
                </a:cxn>
                <a:cxn ang="0">
                  <a:pos x="317" y="266"/>
                </a:cxn>
                <a:cxn ang="0">
                  <a:pos x="300" y="217"/>
                </a:cxn>
                <a:cxn ang="0">
                  <a:pos x="295" y="198"/>
                </a:cxn>
                <a:cxn ang="0">
                  <a:pos x="283" y="171"/>
                </a:cxn>
                <a:cxn ang="0">
                  <a:pos x="249" y="108"/>
                </a:cxn>
                <a:cxn ang="0">
                  <a:pos x="256" y="24"/>
                </a:cxn>
                <a:cxn ang="0">
                  <a:pos x="223" y="19"/>
                </a:cxn>
                <a:cxn ang="0">
                  <a:pos x="189" y="14"/>
                </a:cxn>
                <a:cxn ang="0">
                  <a:pos x="180" y="53"/>
                </a:cxn>
                <a:cxn ang="0">
                  <a:pos x="222" y="41"/>
                </a:cxn>
                <a:cxn ang="0">
                  <a:pos x="232" y="77"/>
                </a:cxn>
                <a:cxn ang="0">
                  <a:pos x="197" y="82"/>
                </a:cxn>
                <a:cxn ang="0">
                  <a:pos x="173" y="103"/>
                </a:cxn>
                <a:cxn ang="0">
                  <a:pos x="159" y="47"/>
                </a:cxn>
                <a:cxn ang="0">
                  <a:pos x="131" y="42"/>
                </a:cxn>
                <a:cxn ang="0">
                  <a:pos x="131" y="75"/>
                </a:cxn>
                <a:cxn ang="0">
                  <a:pos x="123" y="105"/>
                </a:cxn>
                <a:cxn ang="0">
                  <a:pos x="95" y="116"/>
                </a:cxn>
                <a:cxn ang="0">
                  <a:pos x="85" y="148"/>
                </a:cxn>
                <a:cxn ang="0">
                  <a:pos x="87" y="219"/>
                </a:cxn>
                <a:cxn ang="0">
                  <a:pos x="62" y="242"/>
                </a:cxn>
                <a:cxn ang="0">
                  <a:pos x="84" y="244"/>
                </a:cxn>
                <a:cxn ang="0">
                  <a:pos x="92" y="320"/>
                </a:cxn>
                <a:cxn ang="0">
                  <a:pos x="79" y="347"/>
                </a:cxn>
                <a:cxn ang="0">
                  <a:pos x="57" y="414"/>
                </a:cxn>
              </a:cxnLst>
              <a:rect l="0" t="0" r="r" b="b"/>
              <a:pathLst>
                <a:path w="324" h="688">
                  <a:moveTo>
                    <a:pt x="40" y="438"/>
                  </a:moveTo>
                  <a:cubicBezTo>
                    <a:pt x="41" y="439"/>
                    <a:pt x="42" y="441"/>
                    <a:pt x="43" y="442"/>
                  </a:cubicBezTo>
                  <a:cubicBezTo>
                    <a:pt x="44" y="442"/>
                    <a:pt x="45" y="442"/>
                    <a:pt x="46" y="442"/>
                  </a:cubicBezTo>
                  <a:cubicBezTo>
                    <a:pt x="48" y="443"/>
                    <a:pt x="49" y="444"/>
                    <a:pt x="51" y="445"/>
                  </a:cubicBezTo>
                  <a:cubicBezTo>
                    <a:pt x="52" y="446"/>
                    <a:pt x="54" y="446"/>
                    <a:pt x="56" y="446"/>
                  </a:cubicBezTo>
                  <a:cubicBezTo>
                    <a:pt x="57" y="447"/>
                    <a:pt x="59" y="446"/>
                    <a:pt x="59" y="448"/>
                  </a:cubicBezTo>
                  <a:cubicBezTo>
                    <a:pt x="60" y="448"/>
                    <a:pt x="59" y="449"/>
                    <a:pt x="59" y="450"/>
                  </a:cubicBezTo>
                  <a:cubicBezTo>
                    <a:pt x="60" y="454"/>
                    <a:pt x="61" y="455"/>
                    <a:pt x="61" y="459"/>
                  </a:cubicBezTo>
                  <a:cubicBezTo>
                    <a:pt x="61" y="460"/>
                    <a:pt x="60" y="460"/>
                    <a:pt x="60" y="461"/>
                  </a:cubicBezTo>
                  <a:cubicBezTo>
                    <a:pt x="60" y="462"/>
                    <a:pt x="61" y="462"/>
                    <a:pt x="62" y="463"/>
                  </a:cubicBezTo>
                  <a:cubicBezTo>
                    <a:pt x="63" y="465"/>
                    <a:pt x="62" y="466"/>
                    <a:pt x="62" y="467"/>
                  </a:cubicBezTo>
                  <a:cubicBezTo>
                    <a:pt x="65" y="467"/>
                    <a:pt x="66" y="467"/>
                    <a:pt x="68" y="468"/>
                  </a:cubicBezTo>
                  <a:cubicBezTo>
                    <a:pt x="70" y="468"/>
                    <a:pt x="72" y="468"/>
                    <a:pt x="73" y="468"/>
                  </a:cubicBezTo>
                  <a:cubicBezTo>
                    <a:pt x="75" y="469"/>
                    <a:pt x="76" y="471"/>
                    <a:pt x="77" y="473"/>
                  </a:cubicBezTo>
                  <a:cubicBezTo>
                    <a:pt x="79" y="475"/>
                    <a:pt x="81" y="477"/>
                    <a:pt x="81" y="479"/>
                  </a:cubicBezTo>
                  <a:cubicBezTo>
                    <a:pt x="81" y="480"/>
                    <a:pt x="80" y="480"/>
                    <a:pt x="79" y="480"/>
                  </a:cubicBezTo>
                  <a:cubicBezTo>
                    <a:pt x="79" y="481"/>
                    <a:pt x="79" y="481"/>
                    <a:pt x="79" y="482"/>
                  </a:cubicBezTo>
                  <a:cubicBezTo>
                    <a:pt x="77" y="484"/>
                    <a:pt x="76" y="486"/>
                    <a:pt x="73" y="487"/>
                  </a:cubicBezTo>
                  <a:cubicBezTo>
                    <a:pt x="70" y="489"/>
                    <a:pt x="68" y="490"/>
                    <a:pt x="65" y="490"/>
                  </a:cubicBezTo>
                  <a:cubicBezTo>
                    <a:pt x="63" y="490"/>
                    <a:pt x="61" y="490"/>
                    <a:pt x="59" y="490"/>
                  </a:cubicBezTo>
                  <a:cubicBezTo>
                    <a:pt x="56" y="506"/>
                    <a:pt x="56" y="506"/>
                    <a:pt x="56" y="506"/>
                  </a:cubicBezTo>
                  <a:cubicBezTo>
                    <a:pt x="57" y="507"/>
                    <a:pt x="58" y="507"/>
                    <a:pt x="58" y="508"/>
                  </a:cubicBezTo>
                  <a:cubicBezTo>
                    <a:pt x="58" y="509"/>
                    <a:pt x="57" y="509"/>
                    <a:pt x="57" y="510"/>
                  </a:cubicBezTo>
                  <a:cubicBezTo>
                    <a:pt x="57" y="511"/>
                    <a:pt x="57" y="512"/>
                    <a:pt x="56" y="513"/>
                  </a:cubicBezTo>
                  <a:cubicBezTo>
                    <a:pt x="55" y="514"/>
                    <a:pt x="54" y="514"/>
                    <a:pt x="54" y="515"/>
                  </a:cubicBezTo>
                  <a:cubicBezTo>
                    <a:pt x="53" y="516"/>
                    <a:pt x="53" y="518"/>
                    <a:pt x="53" y="520"/>
                  </a:cubicBezTo>
                  <a:cubicBezTo>
                    <a:pt x="51" y="524"/>
                    <a:pt x="51" y="527"/>
                    <a:pt x="51" y="532"/>
                  </a:cubicBezTo>
                  <a:cubicBezTo>
                    <a:pt x="51" y="534"/>
                    <a:pt x="51" y="535"/>
                    <a:pt x="53" y="536"/>
                  </a:cubicBezTo>
                  <a:cubicBezTo>
                    <a:pt x="53" y="536"/>
                    <a:pt x="54" y="536"/>
                    <a:pt x="55" y="537"/>
                  </a:cubicBezTo>
                  <a:cubicBezTo>
                    <a:pt x="56" y="538"/>
                    <a:pt x="56" y="539"/>
                    <a:pt x="57" y="539"/>
                  </a:cubicBezTo>
                  <a:cubicBezTo>
                    <a:pt x="58" y="540"/>
                    <a:pt x="60" y="539"/>
                    <a:pt x="61" y="539"/>
                  </a:cubicBezTo>
                  <a:cubicBezTo>
                    <a:pt x="62" y="540"/>
                    <a:pt x="61" y="541"/>
                    <a:pt x="62" y="542"/>
                  </a:cubicBezTo>
                  <a:cubicBezTo>
                    <a:pt x="62" y="543"/>
                    <a:pt x="63" y="543"/>
                    <a:pt x="64" y="544"/>
                  </a:cubicBezTo>
                  <a:cubicBezTo>
                    <a:pt x="64" y="544"/>
                    <a:pt x="64" y="544"/>
                    <a:pt x="64" y="544"/>
                  </a:cubicBezTo>
                  <a:cubicBezTo>
                    <a:pt x="62" y="546"/>
                    <a:pt x="61" y="547"/>
                    <a:pt x="59" y="550"/>
                  </a:cubicBezTo>
                  <a:cubicBezTo>
                    <a:pt x="58" y="551"/>
                    <a:pt x="57" y="551"/>
                    <a:pt x="57" y="552"/>
                  </a:cubicBezTo>
                  <a:cubicBezTo>
                    <a:pt x="55" y="553"/>
                    <a:pt x="55" y="556"/>
                    <a:pt x="53" y="558"/>
                  </a:cubicBezTo>
                  <a:cubicBezTo>
                    <a:pt x="53" y="558"/>
                    <a:pt x="52" y="558"/>
                    <a:pt x="52" y="558"/>
                  </a:cubicBezTo>
                  <a:cubicBezTo>
                    <a:pt x="51" y="559"/>
                    <a:pt x="51" y="560"/>
                    <a:pt x="51" y="561"/>
                  </a:cubicBezTo>
                  <a:cubicBezTo>
                    <a:pt x="50" y="562"/>
                    <a:pt x="49" y="563"/>
                    <a:pt x="48" y="564"/>
                  </a:cubicBezTo>
                  <a:cubicBezTo>
                    <a:pt x="47" y="565"/>
                    <a:pt x="47" y="566"/>
                    <a:pt x="46" y="566"/>
                  </a:cubicBezTo>
                  <a:cubicBezTo>
                    <a:pt x="45" y="568"/>
                    <a:pt x="42" y="568"/>
                    <a:pt x="42" y="570"/>
                  </a:cubicBezTo>
                  <a:cubicBezTo>
                    <a:pt x="42" y="573"/>
                    <a:pt x="43" y="575"/>
                    <a:pt x="44" y="579"/>
                  </a:cubicBezTo>
                  <a:cubicBezTo>
                    <a:pt x="44" y="581"/>
                    <a:pt x="43" y="582"/>
                    <a:pt x="44" y="584"/>
                  </a:cubicBezTo>
                  <a:cubicBezTo>
                    <a:pt x="44" y="584"/>
                    <a:pt x="45" y="584"/>
                    <a:pt x="45" y="585"/>
                  </a:cubicBezTo>
                  <a:cubicBezTo>
                    <a:pt x="46" y="585"/>
                    <a:pt x="46" y="586"/>
                    <a:pt x="46" y="587"/>
                  </a:cubicBezTo>
                  <a:cubicBezTo>
                    <a:pt x="46" y="588"/>
                    <a:pt x="45" y="588"/>
                    <a:pt x="44" y="588"/>
                  </a:cubicBezTo>
                  <a:cubicBezTo>
                    <a:pt x="42" y="588"/>
                    <a:pt x="42" y="587"/>
                    <a:pt x="40" y="587"/>
                  </a:cubicBezTo>
                  <a:cubicBezTo>
                    <a:pt x="38" y="587"/>
                    <a:pt x="37" y="589"/>
                    <a:pt x="35" y="589"/>
                  </a:cubicBezTo>
                  <a:cubicBezTo>
                    <a:pt x="33" y="589"/>
                    <a:pt x="32" y="588"/>
                    <a:pt x="31" y="588"/>
                  </a:cubicBezTo>
                  <a:cubicBezTo>
                    <a:pt x="30" y="588"/>
                    <a:pt x="30" y="588"/>
                    <a:pt x="30" y="588"/>
                  </a:cubicBezTo>
                  <a:cubicBezTo>
                    <a:pt x="28" y="589"/>
                    <a:pt x="27" y="589"/>
                    <a:pt x="25" y="589"/>
                  </a:cubicBezTo>
                  <a:cubicBezTo>
                    <a:pt x="25" y="590"/>
                    <a:pt x="26" y="590"/>
                    <a:pt x="26" y="591"/>
                  </a:cubicBezTo>
                  <a:cubicBezTo>
                    <a:pt x="26" y="594"/>
                    <a:pt x="26" y="594"/>
                    <a:pt x="26" y="594"/>
                  </a:cubicBezTo>
                  <a:cubicBezTo>
                    <a:pt x="23" y="594"/>
                    <a:pt x="22" y="594"/>
                    <a:pt x="19" y="595"/>
                  </a:cubicBezTo>
                  <a:cubicBezTo>
                    <a:pt x="18" y="596"/>
                    <a:pt x="17" y="597"/>
                    <a:pt x="15" y="597"/>
                  </a:cubicBezTo>
                  <a:cubicBezTo>
                    <a:pt x="12" y="597"/>
                    <a:pt x="11" y="597"/>
                    <a:pt x="8" y="597"/>
                  </a:cubicBezTo>
                  <a:cubicBezTo>
                    <a:pt x="6" y="597"/>
                    <a:pt x="4" y="597"/>
                    <a:pt x="4" y="599"/>
                  </a:cubicBezTo>
                  <a:cubicBezTo>
                    <a:pt x="4" y="600"/>
                    <a:pt x="4" y="600"/>
                    <a:pt x="4" y="601"/>
                  </a:cubicBezTo>
                  <a:cubicBezTo>
                    <a:pt x="4" y="602"/>
                    <a:pt x="5" y="604"/>
                    <a:pt x="4" y="604"/>
                  </a:cubicBezTo>
                  <a:cubicBezTo>
                    <a:pt x="5" y="604"/>
                    <a:pt x="7" y="604"/>
                    <a:pt x="7" y="606"/>
                  </a:cubicBezTo>
                  <a:cubicBezTo>
                    <a:pt x="7" y="607"/>
                    <a:pt x="6" y="608"/>
                    <a:pt x="6" y="609"/>
                  </a:cubicBezTo>
                  <a:cubicBezTo>
                    <a:pt x="5" y="612"/>
                    <a:pt x="5" y="614"/>
                    <a:pt x="5" y="617"/>
                  </a:cubicBezTo>
                  <a:cubicBezTo>
                    <a:pt x="4" y="621"/>
                    <a:pt x="0" y="622"/>
                    <a:pt x="0" y="627"/>
                  </a:cubicBezTo>
                  <a:cubicBezTo>
                    <a:pt x="0" y="627"/>
                    <a:pt x="1" y="627"/>
                    <a:pt x="1" y="628"/>
                  </a:cubicBezTo>
                  <a:cubicBezTo>
                    <a:pt x="1" y="629"/>
                    <a:pt x="1" y="630"/>
                    <a:pt x="1" y="632"/>
                  </a:cubicBezTo>
                  <a:cubicBezTo>
                    <a:pt x="3" y="632"/>
                    <a:pt x="6" y="631"/>
                    <a:pt x="7" y="632"/>
                  </a:cubicBezTo>
                  <a:cubicBezTo>
                    <a:pt x="8" y="634"/>
                    <a:pt x="7" y="636"/>
                    <a:pt x="7" y="638"/>
                  </a:cubicBezTo>
                  <a:cubicBezTo>
                    <a:pt x="7" y="639"/>
                    <a:pt x="8" y="640"/>
                    <a:pt x="7" y="641"/>
                  </a:cubicBezTo>
                  <a:cubicBezTo>
                    <a:pt x="7" y="642"/>
                    <a:pt x="6" y="642"/>
                    <a:pt x="6" y="642"/>
                  </a:cubicBezTo>
                  <a:cubicBezTo>
                    <a:pt x="6" y="642"/>
                    <a:pt x="6" y="643"/>
                    <a:pt x="6" y="643"/>
                  </a:cubicBezTo>
                  <a:cubicBezTo>
                    <a:pt x="6" y="645"/>
                    <a:pt x="7" y="646"/>
                    <a:pt x="7" y="648"/>
                  </a:cubicBezTo>
                  <a:cubicBezTo>
                    <a:pt x="7" y="649"/>
                    <a:pt x="7" y="650"/>
                    <a:pt x="7" y="651"/>
                  </a:cubicBezTo>
                  <a:cubicBezTo>
                    <a:pt x="8" y="652"/>
                    <a:pt x="10" y="653"/>
                    <a:pt x="10" y="654"/>
                  </a:cubicBezTo>
                  <a:cubicBezTo>
                    <a:pt x="10" y="656"/>
                    <a:pt x="9" y="657"/>
                    <a:pt x="8" y="658"/>
                  </a:cubicBezTo>
                  <a:cubicBezTo>
                    <a:pt x="8" y="660"/>
                    <a:pt x="9" y="661"/>
                    <a:pt x="8" y="663"/>
                  </a:cubicBezTo>
                  <a:cubicBezTo>
                    <a:pt x="8" y="664"/>
                    <a:pt x="8" y="665"/>
                    <a:pt x="7" y="666"/>
                  </a:cubicBezTo>
                  <a:cubicBezTo>
                    <a:pt x="7" y="667"/>
                    <a:pt x="7" y="668"/>
                    <a:pt x="7" y="669"/>
                  </a:cubicBezTo>
                  <a:cubicBezTo>
                    <a:pt x="7" y="669"/>
                    <a:pt x="7" y="669"/>
                    <a:pt x="7" y="669"/>
                  </a:cubicBezTo>
                  <a:cubicBezTo>
                    <a:pt x="9" y="670"/>
                    <a:pt x="10" y="668"/>
                    <a:pt x="12" y="668"/>
                  </a:cubicBezTo>
                  <a:cubicBezTo>
                    <a:pt x="14" y="669"/>
                    <a:pt x="14" y="670"/>
                    <a:pt x="16" y="670"/>
                  </a:cubicBezTo>
                  <a:cubicBezTo>
                    <a:pt x="19" y="671"/>
                    <a:pt x="22" y="671"/>
                    <a:pt x="25" y="672"/>
                  </a:cubicBezTo>
                  <a:cubicBezTo>
                    <a:pt x="25" y="672"/>
                    <a:pt x="25" y="672"/>
                    <a:pt x="25" y="672"/>
                  </a:cubicBezTo>
                  <a:cubicBezTo>
                    <a:pt x="29" y="670"/>
                    <a:pt x="30" y="667"/>
                    <a:pt x="33" y="664"/>
                  </a:cubicBezTo>
                  <a:cubicBezTo>
                    <a:pt x="36" y="665"/>
                    <a:pt x="36" y="665"/>
                    <a:pt x="36" y="665"/>
                  </a:cubicBezTo>
                  <a:cubicBezTo>
                    <a:pt x="38" y="664"/>
                    <a:pt x="39" y="663"/>
                    <a:pt x="41" y="662"/>
                  </a:cubicBezTo>
                  <a:cubicBezTo>
                    <a:pt x="41" y="662"/>
                    <a:pt x="42" y="662"/>
                    <a:pt x="43" y="661"/>
                  </a:cubicBezTo>
                  <a:cubicBezTo>
                    <a:pt x="44" y="660"/>
                    <a:pt x="44" y="659"/>
                    <a:pt x="45" y="659"/>
                  </a:cubicBezTo>
                  <a:cubicBezTo>
                    <a:pt x="46" y="658"/>
                    <a:pt x="47" y="659"/>
                    <a:pt x="49" y="659"/>
                  </a:cubicBezTo>
                  <a:cubicBezTo>
                    <a:pt x="49" y="659"/>
                    <a:pt x="49" y="658"/>
                    <a:pt x="49" y="657"/>
                  </a:cubicBezTo>
                  <a:cubicBezTo>
                    <a:pt x="51" y="656"/>
                    <a:pt x="51" y="655"/>
                    <a:pt x="53" y="654"/>
                  </a:cubicBezTo>
                  <a:cubicBezTo>
                    <a:pt x="54" y="654"/>
                    <a:pt x="55" y="653"/>
                    <a:pt x="56" y="652"/>
                  </a:cubicBezTo>
                  <a:cubicBezTo>
                    <a:pt x="58" y="652"/>
                    <a:pt x="59" y="652"/>
                    <a:pt x="60" y="652"/>
                  </a:cubicBezTo>
                  <a:cubicBezTo>
                    <a:pt x="61" y="652"/>
                    <a:pt x="62" y="651"/>
                    <a:pt x="64" y="650"/>
                  </a:cubicBezTo>
                  <a:cubicBezTo>
                    <a:pt x="66" y="649"/>
                    <a:pt x="68" y="649"/>
                    <a:pt x="71" y="649"/>
                  </a:cubicBezTo>
                  <a:cubicBezTo>
                    <a:pt x="71" y="646"/>
                    <a:pt x="71" y="643"/>
                    <a:pt x="74" y="641"/>
                  </a:cubicBezTo>
                  <a:cubicBezTo>
                    <a:pt x="77" y="639"/>
                    <a:pt x="80" y="638"/>
                    <a:pt x="84" y="638"/>
                  </a:cubicBezTo>
                  <a:cubicBezTo>
                    <a:pt x="89" y="638"/>
                    <a:pt x="92" y="641"/>
                    <a:pt x="97" y="641"/>
                  </a:cubicBezTo>
                  <a:cubicBezTo>
                    <a:pt x="101" y="642"/>
                    <a:pt x="103" y="642"/>
                    <a:pt x="106" y="644"/>
                  </a:cubicBezTo>
                  <a:cubicBezTo>
                    <a:pt x="107" y="645"/>
                    <a:pt x="109" y="645"/>
                    <a:pt x="110" y="646"/>
                  </a:cubicBezTo>
                  <a:cubicBezTo>
                    <a:pt x="110" y="647"/>
                    <a:pt x="110" y="647"/>
                    <a:pt x="110" y="648"/>
                  </a:cubicBezTo>
                  <a:cubicBezTo>
                    <a:pt x="112" y="649"/>
                    <a:pt x="113" y="650"/>
                    <a:pt x="114" y="653"/>
                  </a:cubicBezTo>
                  <a:cubicBezTo>
                    <a:pt x="115" y="653"/>
                    <a:pt x="115" y="654"/>
                    <a:pt x="115" y="655"/>
                  </a:cubicBezTo>
                  <a:cubicBezTo>
                    <a:pt x="116" y="656"/>
                    <a:pt x="118" y="655"/>
                    <a:pt x="119" y="656"/>
                  </a:cubicBezTo>
                  <a:cubicBezTo>
                    <a:pt x="120" y="656"/>
                    <a:pt x="120" y="657"/>
                    <a:pt x="120" y="658"/>
                  </a:cubicBezTo>
                  <a:cubicBezTo>
                    <a:pt x="122" y="663"/>
                    <a:pt x="120" y="666"/>
                    <a:pt x="121" y="670"/>
                  </a:cubicBezTo>
                  <a:cubicBezTo>
                    <a:pt x="121" y="670"/>
                    <a:pt x="121" y="670"/>
                    <a:pt x="121" y="670"/>
                  </a:cubicBezTo>
                  <a:cubicBezTo>
                    <a:pt x="123" y="671"/>
                    <a:pt x="125" y="670"/>
                    <a:pt x="127" y="671"/>
                  </a:cubicBezTo>
                  <a:cubicBezTo>
                    <a:pt x="129" y="673"/>
                    <a:pt x="128" y="675"/>
                    <a:pt x="130" y="676"/>
                  </a:cubicBezTo>
                  <a:cubicBezTo>
                    <a:pt x="131" y="677"/>
                    <a:pt x="133" y="677"/>
                    <a:pt x="134" y="677"/>
                  </a:cubicBezTo>
                  <a:cubicBezTo>
                    <a:pt x="134" y="679"/>
                    <a:pt x="134" y="681"/>
                    <a:pt x="136" y="683"/>
                  </a:cubicBezTo>
                  <a:cubicBezTo>
                    <a:pt x="138" y="684"/>
                    <a:pt x="139" y="684"/>
                    <a:pt x="141" y="685"/>
                  </a:cubicBezTo>
                  <a:cubicBezTo>
                    <a:pt x="143" y="686"/>
                    <a:pt x="144" y="688"/>
                    <a:pt x="146" y="688"/>
                  </a:cubicBezTo>
                  <a:cubicBezTo>
                    <a:pt x="148" y="688"/>
                    <a:pt x="148" y="687"/>
                    <a:pt x="149" y="686"/>
                  </a:cubicBezTo>
                  <a:cubicBezTo>
                    <a:pt x="151" y="684"/>
                    <a:pt x="152" y="683"/>
                    <a:pt x="154" y="681"/>
                  </a:cubicBezTo>
                  <a:cubicBezTo>
                    <a:pt x="155" y="680"/>
                    <a:pt x="156" y="680"/>
                    <a:pt x="157" y="679"/>
                  </a:cubicBezTo>
                  <a:cubicBezTo>
                    <a:pt x="158" y="678"/>
                    <a:pt x="159" y="677"/>
                    <a:pt x="159" y="676"/>
                  </a:cubicBezTo>
                  <a:cubicBezTo>
                    <a:pt x="159" y="674"/>
                    <a:pt x="157" y="674"/>
                    <a:pt x="157" y="672"/>
                  </a:cubicBezTo>
                  <a:cubicBezTo>
                    <a:pt x="156" y="671"/>
                    <a:pt x="156" y="669"/>
                    <a:pt x="156" y="667"/>
                  </a:cubicBezTo>
                  <a:cubicBezTo>
                    <a:pt x="157" y="668"/>
                    <a:pt x="158" y="668"/>
                    <a:pt x="159" y="670"/>
                  </a:cubicBezTo>
                  <a:cubicBezTo>
                    <a:pt x="160" y="671"/>
                    <a:pt x="160" y="672"/>
                    <a:pt x="161" y="673"/>
                  </a:cubicBezTo>
                  <a:cubicBezTo>
                    <a:pt x="164" y="675"/>
                    <a:pt x="166" y="676"/>
                    <a:pt x="170" y="676"/>
                  </a:cubicBezTo>
                  <a:cubicBezTo>
                    <a:pt x="173" y="677"/>
                    <a:pt x="174" y="677"/>
                    <a:pt x="177" y="678"/>
                  </a:cubicBezTo>
                  <a:cubicBezTo>
                    <a:pt x="180" y="679"/>
                    <a:pt x="180" y="680"/>
                    <a:pt x="183" y="681"/>
                  </a:cubicBezTo>
                  <a:cubicBezTo>
                    <a:pt x="183" y="681"/>
                    <a:pt x="183" y="681"/>
                    <a:pt x="183" y="681"/>
                  </a:cubicBezTo>
                  <a:cubicBezTo>
                    <a:pt x="183" y="681"/>
                    <a:pt x="183" y="680"/>
                    <a:pt x="183" y="679"/>
                  </a:cubicBezTo>
                  <a:cubicBezTo>
                    <a:pt x="184" y="677"/>
                    <a:pt x="183" y="675"/>
                    <a:pt x="184" y="673"/>
                  </a:cubicBezTo>
                  <a:cubicBezTo>
                    <a:pt x="187" y="672"/>
                    <a:pt x="189" y="672"/>
                    <a:pt x="191" y="671"/>
                  </a:cubicBezTo>
                  <a:cubicBezTo>
                    <a:pt x="192" y="671"/>
                    <a:pt x="192" y="670"/>
                    <a:pt x="193" y="669"/>
                  </a:cubicBezTo>
                  <a:cubicBezTo>
                    <a:pt x="194" y="668"/>
                    <a:pt x="195" y="668"/>
                    <a:pt x="196" y="667"/>
                  </a:cubicBezTo>
                  <a:cubicBezTo>
                    <a:pt x="197" y="666"/>
                    <a:pt x="198" y="666"/>
                    <a:pt x="200" y="665"/>
                  </a:cubicBezTo>
                  <a:cubicBezTo>
                    <a:pt x="201" y="664"/>
                    <a:pt x="201" y="663"/>
                    <a:pt x="202" y="661"/>
                  </a:cubicBezTo>
                  <a:cubicBezTo>
                    <a:pt x="202" y="660"/>
                    <a:pt x="203" y="659"/>
                    <a:pt x="203" y="657"/>
                  </a:cubicBezTo>
                  <a:cubicBezTo>
                    <a:pt x="204" y="655"/>
                    <a:pt x="203" y="653"/>
                    <a:pt x="204" y="650"/>
                  </a:cubicBezTo>
                  <a:cubicBezTo>
                    <a:pt x="205" y="649"/>
                    <a:pt x="205" y="648"/>
                    <a:pt x="206" y="647"/>
                  </a:cubicBezTo>
                  <a:cubicBezTo>
                    <a:pt x="207" y="646"/>
                    <a:pt x="206" y="644"/>
                    <a:pt x="206" y="642"/>
                  </a:cubicBezTo>
                  <a:cubicBezTo>
                    <a:pt x="207" y="639"/>
                    <a:pt x="208" y="637"/>
                    <a:pt x="208" y="634"/>
                  </a:cubicBezTo>
                  <a:cubicBezTo>
                    <a:pt x="208" y="618"/>
                    <a:pt x="208" y="618"/>
                    <a:pt x="208" y="618"/>
                  </a:cubicBezTo>
                  <a:cubicBezTo>
                    <a:pt x="208" y="615"/>
                    <a:pt x="209" y="614"/>
                    <a:pt x="209" y="611"/>
                  </a:cubicBezTo>
                  <a:cubicBezTo>
                    <a:pt x="209" y="610"/>
                    <a:pt x="209" y="609"/>
                    <a:pt x="209" y="609"/>
                  </a:cubicBezTo>
                  <a:cubicBezTo>
                    <a:pt x="209" y="607"/>
                    <a:pt x="208" y="606"/>
                    <a:pt x="208" y="605"/>
                  </a:cubicBezTo>
                  <a:cubicBezTo>
                    <a:pt x="208" y="604"/>
                    <a:pt x="209" y="604"/>
                    <a:pt x="209" y="604"/>
                  </a:cubicBezTo>
                  <a:cubicBezTo>
                    <a:pt x="209" y="603"/>
                    <a:pt x="209" y="602"/>
                    <a:pt x="209" y="601"/>
                  </a:cubicBezTo>
                  <a:cubicBezTo>
                    <a:pt x="209" y="598"/>
                    <a:pt x="209" y="597"/>
                    <a:pt x="209" y="594"/>
                  </a:cubicBezTo>
                  <a:cubicBezTo>
                    <a:pt x="209" y="588"/>
                    <a:pt x="208" y="584"/>
                    <a:pt x="207" y="578"/>
                  </a:cubicBezTo>
                  <a:cubicBezTo>
                    <a:pt x="205" y="569"/>
                    <a:pt x="205" y="563"/>
                    <a:pt x="203" y="554"/>
                  </a:cubicBezTo>
                  <a:cubicBezTo>
                    <a:pt x="202" y="547"/>
                    <a:pt x="201" y="544"/>
                    <a:pt x="198" y="538"/>
                  </a:cubicBezTo>
                  <a:cubicBezTo>
                    <a:pt x="196" y="532"/>
                    <a:pt x="196" y="528"/>
                    <a:pt x="196" y="522"/>
                  </a:cubicBezTo>
                  <a:cubicBezTo>
                    <a:pt x="195" y="519"/>
                    <a:pt x="194" y="517"/>
                    <a:pt x="194" y="514"/>
                  </a:cubicBezTo>
                  <a:cubicBezTo>
                    <a:pt x="194" y="508"/>
                    <a:pt x="196" y="505"/>
                    <a:pt x="197" y="499"/>
                  </a:cubicBezTo>
                  <a:cubicBezTo>
                    <a:pt x="199" y="491"/>
                    <a:pt x="202" y="487"/>
                    <a:pt x="208" y="480"/>
                  </a:cubicBezTo>
                  <a:cubicBezTo>
                    <a:pt x="210" y="478"/>
                    <a:pt x="212" y="478"/>
                    <a:pt x="214" y="476"/>
                  </a:cubicBezTo>
                  <a:cubicBezTo>
                    <a:pt x="214" y="475"/>
                    <a:pt x="214" y="474"/>
                    <a:pt x="214" y="474"/>
                  </a:cubicBezTo>
                  <a:cubicBezTo>
                    <a:pt x="214" y="472"/>
                    <a:pt x="213" y="471"/>
                    <a:pt x="212" y="471"/>
                  </a:cubicBezTo>
                  <a:cubicBezTo>
                    <a:pt x="212" y="470"/>
                    <a:pt x="212" y="469"/>
                    <a:pt x="212" y="469"/>
                  </a:cubicBezTo>
                  <a:cubicBezTo>
                    <a:pt x="211" y="469"/>
                    <a:pt x="210" y="469"/>
                    <a:pt x="209" y="469"/>
                  </a:cubicBezTo>
                  <a:cubicBezTo>
                    <a:pt x="210" y="466"/>
                    <a:pt x="213" y="465"/>
                    <a:pt x="216" y="465"/>
                  </a:cubicBezTo>
                  <a:cubicBezTo>
                    <a:pt x="219" y="465"/>
                    <a:pt x="221" y="466"/>
                    <a:pt x="225" y="468"/>
                  </a:cubicBezTo>
                  <a:cubicBezTo>
                    <a:pt x="225" y="466"/>
                    <a:pt x="225" y="465"/>
                    <a:pt x="227" y="463"/>
                  </a:cubicBezTo>
                  <a:cubicBezTo>
                    <a:pt x="227" y="462"/>
                    <a:pt x="228" y="461"/>
                    <a:pt x="229" y="461"/>
                  </a:cubicBezTo>
                  <a:cubicBezTo>
                    <a:pt x="231" y="461"/>
                    <a:pt x="232" y="461"/>
                    <a:pt x="234" y="462"/>
                  </a:cubicBezTo>
                  <a:cubicBezTo>
                    <a:pt x="239" y="462"/>
                    <a:pt x="241" y="460"/>
                    <a:pt x="246" y="460"/>
                  </a:cubicBezTo>
                  <a:cubicBezTo>
                    <a:pt x="247" y="460"/>
                    <a:pt x="248" y="461"/>
                    <a:pt x="248" y="461"/>
                  </a:cubicBezTo>
                  <a:cubicBezTo>
                    <a:pt x="249" y="462"/>
                    <a:pt x="248" y="464"/>
                    <a:pt x="249" y="464"/>
                  </a:cubicBezTo>
                  <a:cubicBezTo>
                    <a:pt x="250" y="464"/>
                    <a:pt x="251" y="463"/>
                    <a:pt x="252" y="463"/>
                  </a:cubicBezTo>
                  <a:cubicBezTo>
                    <a:pt x="252" y="463"/>
                    <a:pt x="253" y="463"/>
                    <a:pt x="253" y="463"/>
                  </a:cubicBezTo>
                  <a:cubicBezTo>
                    <a:pt x="253" y="465"/>
                    <a:pt x="253" y="466"/>
                    <a:pt x="253" y="467"/>
                  </a:cubicBezTo>
                  <a:cubicBezTo>
                    <a:pt x="254" y="468"/>
                    <a:pt x="255" y="468"/>
                    <a:pt x="256" y="469"/>
                  </a:cubicBezTo>
                  <a:cubicBezTo>
                    <a:pt x="258" y="472"/>
                    <a:pt x="260" y="475"/>
                    <a:pt x="264" y="477"/>
                  </a:cubicBezTo>
                  <a:cubicBezTo>
                    <a:pt x="264" y="476"/>
                    <a:pt x="264" y="475"/>
                    <a:pt x="264" y="474"/>
                  </a:cubicBezTo>
                  <a:cubicBezTo>
                    <a:pt x="264" y="472"/>
                    <a:pt x="262" y="471"/>
                    <a:pt x="262" y="468"/>
                  </a:cubicBezTo>
                  <a:cubicBezTo>
                    <a:pt x="262" y="467"/>
                    <a:pt x="263" y="466"/>
                    <a:pt x="263" y="464"/>
                  </a:cubicBezTo>
                  <a:cubicBezTo>
                    <a:pt x="262" y="463"/>
                    <a:pt x="261" y="462"/>
                    <a:pt x="260" y="461"/>
                  </a:cubicBezTo>
                  <a:cubicBezTo>
                    <a:pt x="260" y="455"/>
                    <a:pt x="260" y="455"/>
                    <a:pt x="260" y="455"/>
                  </a:cubicBezTo>
                  <a:cubicBezTo>
                    <a:pt x="262" y="452"/>
                    <a:pt x="262" y="452"/>
                    <a:pt x="262" y="452"/>
                  </a:cubicBezTo>
                  <a:cubicBezTo>
                    <a:pt x="262" y="450"/>
                    <a:pt x="261" y="450"/>
                    <a:pt x="261" y="449"/>
                  </a:cubicBezTo>
                  <a:cubicBezTo>
                    <a:pt x="262" y="449"/>
                    <a:pt x="263" y="449"/>
                    <a:pt x="263" y="448"/>
                  </a:cubicBezTo>
                  <a:cubicBezTo>
                    <a:pt x="264" y="448"/>
                    <a:pt x="264" y="447"/>
                    <a:pt x="264" y="446"/>
                  </a:cubicBezTo>
                  <a:cubicBezTo>
                    <a:pt x="264" y="444"/>
                    <a:pt x="263" y="444"/>
                    <a:pt x="263" y="442"/>
                  </a:cubicBezTo>
                  <a:cubicBezTo>
                    <a:pt x="261" y="442"/>
                    <a:pt x="261" y="442"/>
                    <a:pt x="259" y="442"/>
                  </a:cubicBezTo>
                  <a:cubicBezTo>
                    <a:pt x="259" y="439"/>
                    <a:pt x="259" y="439"/>
                    <a:pt x="259" y="439"/>
                  </a:cubicBezTo>
                  <a:cubicBezTo>
                    <a:pt x="258" y="439"/>
                    <a:pt x="258" y="439"/>
                    <a:pt x="257" y="438"/>
                  </a:cubicBezTo>
                  <a:cubicBezTo>
                    <a:pt x="258" y="436"/>
                    <a:pt x="259" y="435"/>
                    <a:pt x="260" y="433"/>
                  </a:cubicBezTo>
                  <a:cubicBezTo>
                    <a:pt x="261" y="433"/>
                    <a:pt x="261" y="433"/>
                    <a:pt x="261" y="432"/>
                  </a:cubicBezTo>
                  <a:cubicBezTo>
                    <a:pt x="261" y="432"/>
                    <a:pt x="262" y="432"/>
                    <a:pt x="262" y="431"/>
                  </a:cubicBezTo>
                  <a:cubicBezTo>
                    <a:pt x="262" y="429"/>
                    <a:pt x="261" y="426"/>
                    <a:pt x="258" y="426"/>
                  </a:cubicBezTo>
                  <a:cubicBezTo>
                    <a:pt x="257" y="426"/>
                    <a:pt x="257" y="426"/>
                    <a:pt x="256" y="426"/>
                  </a:cubicBezTo>
                  <a:cubicBezTo>
                    <a:pt x="256" y="426"/>
                    <a:pt x="256" y="425"/>
                    <a:pt x="256" y="425"/>
                  </a:cubicBezTo>
                  <a:cubicBezTo>
                    <a:pt x="256" y="423"/>
                    <a:pt x="258" y="422"/>
                    <a:pt x="259" y="421"/>
                  </a:cubicBezTo>
                  <a:cubicBezTo>
                    <a:pt x="261" y="420"/>
                    <a:pt x="262" y="418"/>
                    <a:pt x="264" y="416"/>
                  </a:cubicBezTo>
                  <a:cubicBezTo>
                    <a:pt x="265" y="415"/>
                    <a:pt x="266" y="414"/>
                    <a:pt x="266" y="412"/>
                  </a:cubicBezTo>
                  <a:cubicBezTo>
                    <a:pt x="266" y="410"/>
                    <a:pt x="265" y="409"/>
                    <a:pt x="263" y="408"/>
                  </a:cubicBezTo>
                  <a:cubicBezTo>
                    <a:pt x="264" y="405"/>
                    <a:pt x="266" y="404"/>
                    <a:pt x="267" y="402"/>
                  </a:cubicBezTo>
                  <a:cubicBezTo>
                    <a:pt x="268" y="401"/>
                    <a:pt x="268" y="400"/>
                    <a:pt x="269" y="399"/>
                  </a:cubicBezTo>
                  <a:cubicBezTo>
                    <a:pt x="269" y="399"/>
                    <a:pt x="270" y="399"/>
                    <a:pt x="270" y="399"/>
                  </a:cubicBezTo>
                  <a:cubicBezTo>
                    <a:pt x="271" y="397"/>
                    <a:pt x="272" y="396"/>
                    <a:pt x="272" y="395"/>
                  </a:cubicBezTo>
                  <a:cubicBezTo>
                    <a:pt x="272" y="392"/>
                    <a:pt x="271" y="391"/>
                    <a:pt x="271" y="389"/>
                  </a:cubicBezTo>
                  <a:cubicBezTo>
                    <a:pt x="272" y="390"/>
                    <a:pt x="272" y="390"/>
                    <a:pt x="272" y="390"/>
                  </a:cubicBezTo>
                  <a:cubicBezTo>
                    <a:pt x="273" y="392"/>
                    <a:pt x="273" y="394"/>
                    <a:pt x="275" y="396"/>
                  </a:cubicBezTo>
                  <a:cubicBezTo>
                    <a:pt x="275" y="395"/>
                    <a:pt x="276" y="394"/>
                    <a:pt x="276" y="392"/>
                  </a:cubicBezTo>
                  <a:cubicBezTo>
                    <a:pt x="276" y="393"/>
                    <a:pt x="277" y="393"/>
                    <a:pt x="278" y="394"/>
                  </a:cubicBezTo>
                  <a:cubicBezTo>
                    <a:pt x="278" y="389"/>
                    <a:pt x="278" y="389"/>
                    <a:pt x="278" y="389"/>
                  </a:cubicBezTo>
                  <a:cubicBezTo>
                    <a:pt x="278" y="388"/>
                    <a:pt x="277" y="387"/>
                    <a:pt x="277" y="386"/>
                  </a:cubicBezTo>
                  <a:cubicBezTo>
                    <a:pt x="277" y="384"/>
                    <a:pt x="278" y="383"/>
                    <a:pt x="278" y="381"/>
                  </a:cubicBezTo>
                  <a:cubicBezTo>
                    <a:pt x="278" y="378"/>
                    <a:pt x="276" y="377"/>
                    <a:pt x="275" y="375"/>
                  </a:cubicBezTo>
                  <a:cubicBezTo>
                    <a:pt x="277" y="375"/>
                    <a:pt x="279" y="375"/>
                    <a:pt x="281" y="375"/>
                  </a:cubicBezTo>
                  <a:cubicBezTo>
                    <a:pt x="282" y="378"/>
                    <a:pt x="282" y="379"/>
                    <a:pt x="284" y="382"/>
                  </a:cubicBezTo>
                  <a:cubicBezTo>
                    <a:pt x="285" y="382"/>
                    <a:pt x="285" y="382"/>
                    <a:pt x="285" y="382"/>
                  </a:cubicBezTo>
                  <a:cubicBezTo>
                    <a:pt x="285" y="380"/>
                    <a:pt x="285" y="378"/>
                    <a:pt x="286" y="377"/>
                  </a:cubicBezTo>
                  <a:cubicBezTo>
                    <a:pt x="286" y="376"/>
                    <a:pt x="288" y="376"/>
                    <a:pt x="288" y="374"/>
                  </a:cubicBezTo>
                  <a:cubicBezTo>
                    <a:pt x="288" y="373"/>
                    <a:pt x="286" y="372"/>
                    <a:pt x="286" y="371"/>
                  </a:cubicBezTo>
                  <a:cubicBezTo>
                    <a:pt x="286" y="370"/>
                    <a:pt x="288" y="370"/>
                    <a:pt x="288" y="369"/>
                  </a:cubicBezTo>
                  <a:cubicBezTo>
                    <a:pt x="291" y="364"/>
                    <a:pt x="286" y="370"/>
                    <a:pt x="292" y="370"/>
                  </a:cubicBezTo>
                  <a:cubicBezTo>
                    <a:pt x="293" y="370"/>
                    <a:pt x="294" y="369"/>
                    <a:pt x="296" y="368"/>
                  </a:cubicBezTo>
                  <a:cubicBezTo>
                    <a:pt x="298" y="369"/>
                    <a:pt x="298" y="369"/>
                    <a:pt x="298" y="369"/>
                  </a:cubicBezTo>
                  <a:cubicBezTo>
                    <a:pt x="300" y="369"/>
                    <a:pt x="300" y="369"/>
                    <a:pt x="300" y="369"/>
                  </a:cubicBezTo>
                  <a:cubicBezTo>
                    <a:pt x="299" y="366"/>
                    <a:pt x="299" y="366"/>
                    <a:pt x="299" y="366"/>
                  </a:cubicBezTo>
                  <a:cubicBezTo>
                    <a:pt x="299" y="366"/>
                    <a:pt x="300" y="366"/>
                    <a:pt x="300" y="366"/>
                  </a:cubicBezTo>
                  <a:cubicBezTo>
                    <a:pt x="301" y="366"/>
                    <a:pt x="301" y="365"/>
                    <a:pt x="301" y="365"/>
                  </a:cubicBezTo>
                  <a:cubicBezTo>
                    <a:pt x="299" y="363"/>
                    <a:pt x="297" y="362"/>
                    <a:pt x="297" y="359"/>
                  </a:cubicBezTo>
                  <a:cubicBezTo>
                    <a:pt x="297" y="358"/>
                    <a:pt x="298" y="358"/>
                    <a:pt x="298" y="357"/>
                  </a:cubicBezTo>
                  <a:cubicBezTo>
                    <a:pt x="299" y="357"/>
                    <a:pt x="300" y="358"/>
                    <a:pt x="301" y="359"/>
                  </a:cubicBezTo>
                  <a:cubicBezTo>
                    <a:pt x="302" y="360"/>
                    <a:pt x="302" y="361"/>
                    <a:pt x="303" y="361"/>
                  </a:cubicBezTo>
                  <a:cubicBezTo>
                    <a:pt x="304" y="361"/>
                    <a:pt x="304" y="361"/>
                    <a:pt x="305" y="361"/>
                  </a:cubicBezTo>
                  <a:cubicBezTo>
                    <a:pt x="305" y="360"/>
                    <a:pt x="305" y="359"/>
                    <a:pt x="305" y="358"/>
                  </a:cubicBezTo>
                  <a:cubicBezTo>
                    <a:pt x="305" y="355"/>
                    <a:pt x="302" y="354"/>
                    <a:pt x="300" y="352"/>
                  </a:cubicBezTo>
                  <a:cubicBezTo>
                    <a:pt x="300" y="352"/>
                    <a:pt x="300" y="351"/>
                    <a:pt x="300" y="351"/>
                  </a:cubicBezTo>
                  <a:cubicBezTo>
                    <a:pt x="303" y="351"/>
                    <a:pt x="307" y="350"/>
                    <a:pt x="307" y="347"/>
                  </a:cubicBezTo>
                  <a:cubicBezTo>
                    <a:pt x="307" y="347"/>
                    <a:pt x="307" y="346"/>
                    <a:pt x="307" y="345"/>
                  </a:cubicBezTo>
                  <a:cubicBezTo>
                    <a:pt x="305" y="346"/>
                    <a:pt x="301" y="345"/>
                    <a:pt x="304" y="345"/>
                  </a:cubicBezTo>
                  <a:cubicBezTo>
                    <a:pt x="305" y="344"/>
                    <a:pt x="306" y="343"/>
                    <a:pt x="308" y="342"/>
                  </a:cubicBezTo>
                  <a:cubicBezTo>
                    <a:pt x="308" y="342"/>
                    <a:pt x="309" y="342"/>
                    <a:pt x="309" y="342"/>
                  </a:cubicBezTo>
                  <a:cubicBezTo>
                    <a:pt x="310" y="341"/>
                    <a:pt x="310" y="340"/>
                    <a:pt x="311" y="338"/>
                  </a:cubicBezTo>
                  <a:cubicBezTo>
                    <a:pt x="310" y="338"/>
                    <a:pt x="310" y="339"/>
                    <a:pt x="309" y="339"/>
                  </a:cubicBezTo>
                  <a:cubicBezTo>
                    <a:pt x="308" y="339"/>
                    <a:pt x="308" y="339"/>
                    <a:pt x="307" y="339"/>
                  </a:cubicBezTo>
                  <a:cubicBezTo>
                    <a:pt x="307" y="339"/>
                    <a:pt x="306" y="339"/>
                    <a:pt x="306" y="339"/>
                  </a:cubicBezTo>
                  <a:cubicBezTo>
                    <a:pt x="306" y="338"/>
                    <a:pt x="306" y="338"/>
                    <a:pt x="306" y="337"/>
                  </a:cubicBezTo>
                  <a:cubicBezTo>
                    <a:pt x="306" y="337"/>
                    <a:pt x="306" y="336"/>
                    <a:pt x="306" y="335"/>
                  </a:cubicBezTo>
                  <a:cubicBezTo>
                    <a:pt x="307" y="335"/>
                    <a:pt x="307" y="334"/>
                    <a:pt x="308" y="334"/>
                  </a:cubicBezTo>
                  <a:cubicBezTo>
                    <a:pt x="308" y="334"/>
                    <a:pt x="308" y="333"/>
                    <a:pt x="307" y="333"/>
                  </a:cubicBezTo>
                  <a:cubicBezTo>
                    <a:pt x="307" y="332"/>
                    <a:pt x="306" y="332"/>
                    <a:pt x="306" y="332"/>
                  </a:cubicBezTo>
                  <a:cubicBezTo>
                    <a:pt x="306" y="331"/>
                    <a:pt x="307" y="331"/>
                    <a:pt x="307" y="331"/>
                  </a:cubicBezTo>
                  <a:cubicBezTo>
                    <a:pt x="310" y="330"/>
                    <a:pt x="313" y="328"/>
                    <a:pt x="314" y="325"/>
                  </a:cubicBezTo>
                  <a:cubicBezTo>
                    <a:pt x="313" y="326"/>
                    <a:pt x="312" y="325"/>
                    <a:pt x="311" y="326"/>
                  </a:cubicBezTo>
                  <a:cubicBezTo>
                    <a:pt x="309" y="326"/>
                    <a:pt x="308" y="327"/>
                    <a:pt x="307" y="327"/>
                  </a:cubicBezTo>
                  <a:cubicBezTo>
                    <a:pt x="306" y="327"/>
                    <a:pt x="306" y="327"/>
                    <a:pt x="306" y="327"/>
                  </a:cubicBezTo>
                  <a:cubicBezTo>
                    <a:pt x="306" y="325"/>
                    <a:pt x="307" y="324"/>
                    <a:pt x="308" y="324"/>
                  </a:cubicBezTo>
                  <a:cubicBezTo>
                    <a:pt x="310" y="323"/>
                    <a:pt x="312" y="323"/>
                    <a:pt x="312" y="321"/>
                  </a:cubicBezTo>
                  <a:cubicBezTo>
                    <a:pt x="312" y="321"/>
                    <a:pt x="311" y="320"/>
                    <a:pt x="311" y="319"/>
                  </a:cubicBezTo>
                  <a:cubicBezTo>
                    <a:pt x="312" y="319"/>
                    <a:pt x="313" y="318"/>
                    <a:pt x="313" y="318"/>
                  </a:cubicBezTo>
                  <a:cubicBezTo>
                    <a:pt x="313" y="317"/>
                    <a:pt x="313" y="316"/>
                    <a:pt x="314" y="315"/>
                  </a:cubicBezTo>
                  <a:cubicBezTo>
                    <a:pt x="315" y="314"/>
                    <a:pt x="316" y="314"/>
                    <a:pt x="318" y="314"/>
                  </a:cubicBezTo>
                  <a:cubicBezTo>
                    <a:pt x="319" y="313"/>
                    <a:pt x="319" y="313"/>
                    <a:pt x="320" y="312"/>
                  </a:cubicBezTo>
                  <a:cubicBezTo>
                    <a:pt x="321" y="312"/>
                    <a:pt x="322" y="312"/>
                    <a:pt x="322" y="312"/>
                  </a:cubicBezTo>
                  <a:cubicBezTo>
                    <a:pt x="322" y="311"/>
                    <a:pt x="322" y="310"/>
                    <a:pt x="322" y="309"/>
                  </a:cubicBezTo>
                  <a:cubicBezTo>
                    <a:pt x="322" y="308"/>
                    <a:pt x="323" y="308"/>
                    <a:pt x="323" y="307"/>
                  </a:cubicBezTo>
                  <a:cubicBezTo>
                    <a:pt x="323" y="306"/>
                    <a:pt x="322" y="306"/>
                    <a:pt x="322" y="306"/>
                  </a:cubicBezTo>
                  <a:cubicBezTo>
                    <a:pt x="319" y="307"/>
                    <a:pt x="316" y="309"/>
                    <a:pt x="312" y="309"/>
                  </a:cubicBezTo>
                  <a:cubicBezTo>
                    <a:pt x="312" y="308"/>
                    <a:pt x="312" y="308"/>
                    <a:pt x="312" y="308"/>
                  </a:cubicBezTo>
                  <a:cubicBezTo>
                    <a:pt x="312" y="306"/>
                    <a:pt x="312" y="305"/>
                    <a:pt x="314" y="304"/>
                  </a:cubicBezTo>
                  <a:cubicBezTo>
                    <a:pt x="315" y="303"/>
                    <a:pt x="317" y="303"/>
                    <a:pt x="319" y="302"/>
                  </a:cubicBezTo>
                  <a:cubicBezTo>
                    <a:pt x="321" y="301"/>
                    <a:pt x="321" y="299"/>
                    <a:pt x="323" y="297"/>
                  </a:cubicBezTo>
                  <a:cubicBezTo>
                    <a:pt x="323" y="296"/>
                    <a:pt x="324" y="295"/>
                    <a:pt x="324" y="293"/>
                  </a:cubicBezTo>
                  <a:cubicBezTo>
                    <a:pt x="324" y="292"/>
                    <a:pt x="323" y="291"/>
                    <a:pt x="322" y="290"/>
                  </a:cubicBezTo>
                  <a:cubicBezTo>
                    <a:pt x="321" y="289"/>
                    <a:pt x="320" y="289"/>
                    <a:pt x="319" y="288"/>
                  </a:cubicBezTo>
                  <a:cubicBezTo>
                    <a:pt x="319" y="287"/>
                    <a:pt x="319" y="286"/>
                    <a:pt x="319" y="285"/>
                  </a:cubicBezTo>
                  <a:cubicBezTo>
                    <a:pt x="319" y="280"/>
                    <a:pt x="319" y="280"/>
                    <a:pt x="319" y="280"/>
                  </a:cubicBezTo>
                  <a:cubicBezTo>
                    <a:pt x="318" y="281"/>
                    <a:pt x="318" y="281"/>
                    <a:pt x="318" y="281"/>
                  </a:cubicBezTo>
                  <a:cubicBezTo>
                    <a:pt x="316" y="284"/>
                    <a:pt x="314" y="286"/>
                    <a:pt x="313" y="290"/>
                  </a:cubicBezTo>
                  <a:cubicBezTo>
                    <a:pt x="311" y="290"/>
                    <a:pt x="311" y="290"/>
                    <a:pt x="311" y="290"/>
                  </a:cubicBezTo>
                  <a:cubicBezTo>
                    <a:pt x="312" y="286"/>
                    <a:pt x="313" y="284"/>
                    <a:pt x="315" y="281"/>
                  </a:cubicBezTo>
                  <a:cubicBezTo>
                    <a:pt x="315" y="278"/>
                    <a:pt x="316" y="277"/>
                    <a:pt x="316" y="274"/>
                  </a:cubicBezTo>
                  <a:cubicBezTo>
                    <a:pt x="317" y="271"/>
                    <a:pt x="317" y="269"/>
                    <a:pt x="317" y="266"/>
                  </a:cubicBezTo>
                  <a:cubicBezTo>
                    <a:pt x="317" y="263"/>
                    <a:pt x="316" y="262"/>
                    <a:pt x="316" y="258"/>
                  </a:cubicBezTo>
                  <a:cubicBezTo>
                    <a:pt x="316" y="252"/>
                    <a:pt x="316" y="252"/>
                    <a:pt x="316" y="252"/>
                  </a:cubicBezTo>
                  <a:cubicBezTo>
                    <a:pt x="311" y="239"/>
                    <a:pt x="311" y="239"/>
                    <a:pt x="311" y="239"/>
                  </a:cubicBezTo>
                  <a:cubicBezTo>
                    <a:pt x="312" y="236"/>
                    <a:pt x="313" y="234"/>
                    <a:pt x="313" y="230"/>
                  </a:cubicBezTo>
                  <a:cubicBezTo>
                    <a:pt x="313" y="228"/>
                    <a:pt x="311" y="228"/>
                    <a:pt x="310" y="227"/>
                  </a:cubicBezTo>
                  <a:cubicBezTo>
                    <a:pt x="308" y="226"/>
                    <a:pt x="307" y="225"/>
                    <a:pt x="305" y="223"/>
                  </a:cubicBezTo>
                  <a:cubicBezTo>
                    <a:pt x="303" y="221"/>
                    <a:pt x="302" y="219"/>
                    <a:pt x="300" y="217"/>
                  </a:cubicBezTo>
                  <a:cubicBezTo>
                    <a:pt x="299" y="215"/>
                    <a:pt x="298" y="214"/>
                    <a:pt x="298" y="212"/>
                  </a:cubicBezTo>
                  <a:cubicBezTo>
                    <a:pt x="298" y="211"/>
                    <a:pt x="298" y="210"/>
                    <a:pt x="299" y="209"/>
                  </a:cubicBezTo>
                  <a:cubicBezTo>
                    <a:pt x="299" y="209"/>
                    <a:pt x="300" y="209"/>
                    <a:pt x="301" y="208"/>
                  </a:cubicBezTo>
                  <a:cubicBezTo>
                    <a:pt x="302" y="207"/>
                    <a:pt x="303" y="206"/>
                    <a:pt x="303" y="205"/>
                  </a:cubicBezTo>
                  <a:cubicBezTo>
                    <a:pt x="303" y="204"/>
                    <a:pt x="302" y="203"/>
                    <a:pt x="302" y="203"/>
                  </a:cubicBezTo>
                  <a:cubicBezTo>
                    <a:pt x="302" y="203"/>
                    <a:pt x="301" y="203"/>
                    <a:pt x="301" y="203"/>
                  </a:cubicBezTo>
                  <a:cubicBezTo>
                    <a:pt x="298" y="202"/>
                    <a:pt x="297" y="201"/>
                    <a:pt x="295" y="198"/>
                  </a:cubicBezTo>
                  <a:cubicBezTo>
                    <a:pt x="295" y="198"/>
                    <a:pt x="295" y="197"/>
                    <a:pt x="296" y="197"/>
                  </a:cubicBezTo>
                  <a:cubicBezTo>
                    <a:pt x="297" y="196"/>
                    <a:pt x="298" y="196"/>
                    <a:pt x="298" y="195"/>
                  </a:cubicBezTo>
                  <a:cubicBezTo>
                    <a:pt x="298" y="192"/>
                    <a:pt x="297" y="191"/>
                    <a:pt x="295" y="188"/>
                  </a:cubicBezTo>
                  <a:cubicBezTo>
                    <a:pt x="294" y="186"/>
                    <a:pt x="293" y="185"/>
                    <a:pt x="292" y="183"/>
                  </a:cubicBezTo>
                  <a:cubicBezTo>
                    <a:pt x="292" y="183"/>
                    <a:pt x="292" y="182"/>
                    <a:pt x="292" y="182"/>
                  </a:cubicBezTo>
                  <a:cubicBezTo>
                    <a:pt x="290" y="180"/>
                    <a:pt x="289" y="179"/>
                    <a:pt x="287" y="177"/>
                  </a:cubicBezTo>
                  <a:cubicBezTo>
                    <a:pt x="285" y="175"/>
                    <a:pt x="285" y="174"/>
                    <a:pt x="283" y="171"/>
                  </a:cubicBezTo>
                  <a:cubicBezTo>
                    <a:pt x="281" y="168"/>
                    <a:pt x="280" y="166"/>
                    <a:pt x="279" y="162"/>
                  </a:cubicBezTo>
                  <a:cubicBezTo>
                    <a:pt x="277" y="158"/>
                    <a:pt x="277" y="155"/>
                    <a:pt x="273" y="153"/>
                  </a:cubicBezTo>
                  <a:cubicBezTo>
                    <a:pt x="271" y="152"/>
                    <a:pt x="270" y="152"/>
                    <a:pt x="267" y="151"/>
                  </a:cubicBezTo>
                  <a:cubicBezTo>
                    <a:pt x="262" y="151"/>
                    <a:pt x="260" y="146"/>
                    <a:pt x="257" y="142"/>
                  </a:cubicBezTo>
                  <a:cubicBezTo>
                    <a:pt x="255" y="137"/>
                    <a:pt x="255" y="133"/>
                    <a:pt x="253" y="128"/>
                  </a:cubicBezTo>
                  <a:cubicBezTo>
                    <a:pt x="252" y="122"/>
                    <a:pt x="251" y="119"/>
                    <a:pt x="251" y="113"/>
                  </a:cubicBezTo>
                  <a:cubicBezTo>
                    <a:pt x="250" y="111"/>
                    <a:pt x="249" y="110"/>
                    <a:pt x="249" y="108"/>
                  </a:cubicBezTo>
                  <a:cubicBezTo>
                    <a:pt x="249" y="106"/>
                    <a:pt x="249" y="104"/>
                    <a:pt x="248" y="101"/>
                  </a:cubicBezTo>
                  <a:cubicBezTo>
                    <a:pt x="248" y="93"/>
                    <a:pt x="248" y="88"/>
                    <a:pt x="248" y="80"/>
                  </a:cubicBezTo>
                  <a:cubicBezTo>
                    <a:pt x="248" y="73"/>
                    <a:pt x="248" y="68"/>
                    <a:pt x="249" y="61"/>
                  </a:cubicBezTo>
                  <a:cubicBezTo>
                    <a:pt x="249" y="57"/>
                    <a:pt x="250" y="56"/>
                    <a:pt x="250" y="52"/>
                  </a:cubicBezTo>
                  <a:cubicBezTo>
                    <a:pt x="250" y="47"/>
                    <a:pt x="250" y="44"/>
                    <a:pt x="251" y="39"/>
                  </a:cubicBezTo>
                  <a:cubicBezTo>
                    <a:pt x="252" y="34"/>
                    <a:pt x="253" y="32"/>
                    <a:pt x="255" y="27"/>
                  </a:cubicBezTo>
                  <a:cubicBezTo>
                    <a:pt x="255" y="26"/>
                    <a:pt x="256" y="25"/>
                    <a:pt x="256" y="24"/>
                  </a:cubicBezTo>
                  <a:cubicBezTo>
                    <a:pt x="256" y="16"/>
                    <a:pt x="256" y="16"/>
                    <a:pt x="256" y="16"/>
                  </a:cubicBezTo>
                  <a:cubicBezTo>
                    <a:pt x="255" y="17"/>
                    <a:pt x="255" y="18"/>
                    <a:pt x="254" y="19"/>
                  </a:cubicBezTo>
                  <a:cubicBezTo>
                    <a:pt x="252" y="21"/>
                    <a:pt x="250" y="22"/>
                    <a:pt x="248" y="23"/>
                  </a:cubicBezTo>
                  <a:cubicBezTo>
                    <a:pt x="244" y="25"/>
                    <a:pt x="243" y="28"/>
                    <a:pt x="239" y="28"/>
                  </a:cubicBezTo>
                  <a:cubicBezTo>
                    <a:pt x="235" y="28"/>
                    <a:pt x="234" y="26"/>
                    <a:pt x="231" y="24"/>
                  </a:cubicBezTo>
                  <a:cubicBezTo>
                    <a:pt x="228" y="23"/>
                    <a:pt x="227" y="22"/>
                    <a:pt x="224" y="21"/>
                  </a:cubicBezTo>
                  <a:cubicBezTo>
                    <a:pt x="224" y="20"/>
                    <a:pt x="224" y="20"/>
                    <a:pt x="223" y="19"/>
                  </a:cubicBezTo>
                  <a:cubicBezTo>
                    <a:pt x="219" y="16"/>
                    <a:pt x="218" y="13"/>
                    <a:pt x="214" y="9"/>
                  </a:cubicBezTo>
                  <a:cubicBezTo>
                    <a:pt x="211" y="9"/>
                    <a:pt x="209" y="9"/>
                    <a:pt x="207" y="9"/>
                  </a:cubicBezTo>
                  <a:cubicBezTo>
                    <a:pt x="205" y="8"/>
                    <a:pt x="204" y="6"/>
                    <a:pt x="202" y="5"/>
                  </a:cubicBezTo>
                  <a:cubicBezTo>
                    <a:pt x="199" y="3"/>
                    <a:pt x="197" y="2"/>
                    <a:pt x="195" y="0"/>
                  </a:cubicBezTo>
                  <a:cubicBezTo>
                    <a:pt x="194" y="1"/>
                    <a:pt x="194" y="2"/>
                    <a:pt x="194" y="3"/>
                  </a:cubicBezTo>
                  <a:cubicBezTo>
                    <a:pt x="194" y="5"/>
                    <a:pt x="194" y="6"/>
                    <a:pt x="194" y="7"/>
                  </a:cubicBezTo>
                  <a:cubicBezTo>
                    <a:pt x="193" y="10"/>
                    <a:pt x="191" y="12"/>
                    <a:pt x="189" y="14"/>
                  </a:cubicBezTo>
                  <a:cubicBezTo>
                    <a:pt x="187" y="16"/>
                    <a:pt x="186" y="17"/>
                    <a:pt x="186" y="19"/>
                  </a:cubicBezTo>
                  <a:cubicBezTo>
                    <a:pt x="185" y="21"/>
                    <a:pt x="186" y="21"/>
                    <a:pt x="185" y="23"/>
                  </a:cubicBezTo>
                  <a:cubicBezTo>
                    <a:pt x="185" y="25"/>
                    <a:pt x="184" y="27"/>
                    <a:pt x="183" y="29"/>
                  </a:cubicBezTo>
                  <a:cubicBezTo>
                    <a:pt x="183" y="30"/>
                    <a:pt x="182" y="31"/>
                    <a:pt x="182" y="32"/>
                  </a:cubicBezTo>
                  <a:cubicBezTo>
                    <a:pt x="181" y="34"/>
                    <a:pt x="182" y="36"/>
                    <a:pt x="182" y="39"/>
                  </a:cubicBezTo>
                  <a:cubicBezTo>
                    <a:pt x="182" y="40"/>
                    <a:pt x="181" y="41"/>
                    <a:pt x="181" y="41"/>
                  </a:cubicBezTo>
                  <a:cubicBezTo>
                    <a:pt x="180" y="46"/>
                    <a:pt x="181" y="48"/>
                    <a:pt x="180" y="53"/>
                  </a:cubicBezTo>
                  <a:cubicBezTo>
                    <a:pt x="180" y="55"/>
                    <a:pt x="179" y="56"/>
                    <a:pt x="179" y="58"/>
                  </a:cubicBezTo>
                  <a:cubicBezTo>
                    <a:pt x="179" y="60"/>
                    <a:pt x="181" y="61"/>
                    <a:pt x="182" y="61"/>
                  </a:cubicBezTo>
                  <a:cubicBezTo>
                    <a:pt x="205" y="51"/>
                    <a:pt x="205" y="51"/>
                    <a:pt x="205" y="51"/>
                  </a:cubicBezTo>
                  <a:cubicBezTo>
                    <a:pt x="206" y="52"/>
                    <a:pt x="207" y="53"/>
                    <a:pt x="210" y="53"/>
                  </a:cubicBezTo>
                  <a:cubicBezTo>
                    <a:pt x="212" y="53"/>
                    <a:pt x="213" y="51"/>
                    <a:pt x="214" y="50"/>
                  </a:cubicBezTo>
                  <a:cubicBezTo>
                    <a:pt x="216" y="49"/>
                    <a:pt x="218" y="49"/>
                    <a:pt x="219" y="47"/>
                  </a:cubicBezTo>
                  <a:cubicBezTo>
                    <a:pt x="221" y="45"/>
                    <a:pt x="221" y="43"/>
                    <a:pt x="222" y="41"/>
                  </a:cubicBezTo>
                  <a:cubicBezTo>
                    <a:pt x="222" y="40"/>
                    <a:pt x="222" y="39"/>
                    <a:pt x="224" y="39"/>
                  </a:cubicBezTo>
                  <a:cubicBezTo>
                    <a:pt x="225" y="39"/>
                    <a:pt x="226" y="40"/>
                    <a:pt x="227" y="41"/>
                  </a:cubicBezTo>
                  <a:cubicBezTo>
                    <a:pt x="230" y="43"/>
                    <a:pt x="230" y="45"/>
                    <a:pt x="232" y="47"/>
                  </a:cubicBezTo>
                  <a:cubicBezTo>
                    <a:pt x="233" y="49"/>
                    <a:pt x="234" y="50"/>
                    <a:pt x="235" y="52"/>
                  </a:cubicBezTo>
                  <a:cubicBezTo>
                    <a:pt x="235" y="54"/>
                    <a:pt x="236" y="55"/>
                    <a:pt x="236" y="57"/>
                  </a:cubicBezTo>
                  <a:cubicBezTo>
                    <a:pt x="236" y="60"/>
                    <a:pt x="232" y="62"/>
                    <a:pt x="232" y="66"/>
                  </a:cubicBezTo>
                  <a:cubicBezTo>
                    <a:pt x="232" y="77"/>
                    <a:pt x="232" y="77"/>
                    <a:pt x="232" y="77"/>
                  </a:cubicBezTo>
                  <a:cubicBezTo>
                    <a:pt x="232" y="78"/>
                    <a:pt x="231" y="79"/>
                    <a:pt x="231" y="81"/>
                  </a:cubicBezTo>
                  <a:cubicBezTo>
                    <a:pt x="230" y="84"/>
                    <a:pt x="229" y="86"/>
                    <a:pt x="228" y="89"/>
                  </a:cubicBezTo>
                  <a:cubicBezTo>
                    <a:pt x="227" y="94"/>
                    <a:pt x="224" y="98"/>
                    <a:pt x="219" y="98"/>
                  </a:cubicBezTo>
                  <a:cubicBezTo>
                    <a:pt x="218" y="98"/>
                    <a:pt x="218" y="97"/>
                    <a:pt x="217" y="97"/>
                  </a:cubicBezTo>
                  <a:cubicBezTo>
                    <a:pt x="215" y="96"/>
                    <a:pt x="214" y="95"/>
                    <a:pt x="212" y="94"/>
                  </a:cubicBezTo>
                  <a:cubicBezTo>
                    <a:pt x="209" y="92"/>
                    <a:pt x="207" y="91"/>
                    <a:pt x="205" y="89"/>
                  </a:cubicBezTo>
                  <a:cubicBezTo>
                    <a:pt x="201" y="87"/>
                    <a:pt x="200" y="84"/>
                    <a:pt x="197" y="82"/>
                  </a:cubicBezTo>
                  <a:cubicBezTo>
                    <a:pt x="196" y="80"/>
                    <a:pt x="195" y="79"/>
                    <a:pt x="193" y="79"/>
                  </a:cubicBezTo>
                  <a:cubicBezTo>
                    <a:pt x="190" y="79"/>
                    <a:pt x="190" y="83"/>
                    <a:pt x="189" y="85"/>
                  </a:cubicBezTo>
                  <a:cubicBezTo>
                    <a:pt x="189" y="88"/>
                    <a:pt x="189" y="90"/>
                    <a:pt x="188" y="93"/>
                  </a:cubicBezTo>
                  <a:cubicBezTo>
                    <a:pt x="186" y="96"/>
                    <a:pt x="186" y="98"/>
                    <a:pt x="184" y="101"/>
                  </a:cubicBezTo>
                  <a:cubicBezTo>
                    <a:pt x="183" y="103"/>
                    <a:pt x="181" y="105"/>
                    <a:pt x="179" y="105"/>
                  </a:cubicBezTo>
                  <a:cubicBezTo>
                    <a:pt x="178" y="105"/>
                    <a:pt x="177" y="105"/>
                    <a:pt x="176" y="104"/>
                  </a:cubicBezTo>
                  <a:cubicBezTo>
                    <a:pt x="175" y="104"/>
                    <a:pt x="174" y="104"/>
                    <a:pt x="173" y="103"/>
                  </a:cubicBezTo>
                  <a:cubicBezTo>
                    <a:pt x="172" y="103"/>
                    <a:pt x="170" y="102"/>
                    <a:pt x="170" y="101"/>
                  </a:cubicBezTo>
                  <a:cubicBezTo>
                    <a:pt x="169" y="99"/>
                    <a:pt x="169" y="98"/>
                    <a:pt x="168" y="96"/>
                  </a:cubicBezTo>
                  <a:cubicBezTo>
                    <a:pt x="168" y="93"/>
                    <a:pt x="167" y="91"/>
                    <a:pt x="167" y="87"/>
                  </a:cubicBezTo>
                  <a:cubicBezTo>
                    <a:pt x="165" y="79"/>
                    <a:pt x="163" y="74"/>
                    <a:pt x="163" y="66"/>
                  </a:cubicBezTo>
                  <a:cubicBezTo>
                    <a:pt x="163" y="57"/>
                    <a:pt x="163" y="57"/>
                    <a:pt x="163" y="57"/>
                  </a:cubicBezTo>
                  <a:cubicBezTo>
                    <a:pt x="163" y="54"/>
                    <a:pt x="164" y="52"/>
                    <a:pt x="162" y="49"/>
                  </a:cubicBezTo>
                  <a:cubicBezTo>
                    <a:pt x="162" y="48"/>
                    <a:pt x="160" y="48"/>
                    <a:pt x="159" y="47"/>
                  </a:cubicBezTo>
                  <a:cubicBezTo>
                    <a:pt x="157" y="47"/>
                    <a:pt x="157" y="47"/>
                    <a:pt x="155" y="47"/>
                  </a:cubicBezTo>
                  <a:cubicBezTo>
                    <a:pt x="154" y="47"/>
                    <a:pt x="153" y="48"/>
                    <a:pt x="153" y="49"/>
                  </a:cubicBezTo>
                  <a:cubicBezTo>
                    <a:pt x="152" y="51"/>
                    <a:pt x="151" y="51"/>
                    <a:pt x="150" y="52"/>
                  </a:cubicBezTo>
                  <a:cubicBezTo>
                    <a:pt x="149" y="53"/>
                    <a:pt x="148" y="54"/>
                    <a:pt x="146" y="54"/>
                  </a:cubicBezTo>
                  <a:cubicBezTo>
                    <a:pt x="144" y="54"/>
                    <a:pt x="144" y="53"/>
                    <a:pt x="142" y="52"/>
                  </a:cubicBezTo>
                  <a:cubicBezTo>
                    <a:pt x="141" y="50"/>
                    <a:pt x="140" y="49"/>
                    <a:pt x="138" y="47"/>
                  </a:cubicBezTo>
                  <a:cubicBezTo>
                    <a:pt x="135" y="45"/>
                    <a:pt x="134" y="44"/>
                    <a:pt x="131" y="42"/>
                  </a:cubicBezTo>
                  <a:cubicBezTo>
                    <a:pt x="129" y="47"/>
                    <a:pt x="129" y="50"/>
                    <a:pt x="129" y="55"/>
                  </a:cubicBezTo>
                  <a:cubicBezTo>
                    <a:pt x="129" y="56"/>
                    <a:pt x="129" y="58"/>
                    <a:pt x="128" y="59"/>
                  </a:cubicBezTo>
                  <a:cubicBezTo>
                    <a:pt x="127" y="60"/>
                    <a:pt x="126" y="59"/>
                    <a:pt x="125" y="60"/>
                  </a:cubicBezTo>
                  <a:cubicBezTo>
                    <a:pt x="123" y="60"/>
                    <a:pt x="122" y="60"/>
                    <a:pt x="121" y="61"/>
                  </a:cubicBezTo>
                  <a:cubicBezTo>
                    <a:pt x="124" y="63"/>
                    <a:pt x="127" y="65"/>
                    <a:pt x="128" y="70"/>
                  </a:cubicBezTo>
                  <a:cubicBezTo>
                    <a:pt x="128" y="71"/>
                    <a:pt x="128" y="72"/>
                    <a:pt x="129" y="74"/>
                  </a:cubicBezTo>
                  <a:cubicBezTo>
                    <a:pt x="129" y="75"/>
                    <a:pt x="130" y="75"/>
                    <a:pt x="131" y="75"/>
                  </a:cubicBezTo>
                  <a:cubicBezTo>
                    <a:pt x="132" y="76"/>
                    <a:pt x="133" y="77"/>
                    <a:pt x="133" y="79"/>
                  </a:cubicBezTo>
                  <a:cubicBezTo>
                    <a:pt x="132" y="79"/>
                    <a:pt x="132" y="79"/>
                    <a:pt x="132" y="79"/>
                  </a:cubicBezTo>
                  <a:cubicBezTo>
                    <a:pt x="131" y="78"/>
                    <a:pt x="130" y="77"/>
                    <a:pt x="128" y="75"/>
                  </a:cubicBezTo>
                  <a:cubicBezTo>
                    <a:pt x="128" y="77"/>
                    <a:pt x="128" y="78"/>
                    <a:pt x="128" y="80"/>
                  </a:cubicBezTo>
                  <a:cubicBezTo>
                    <a:pt x="128" y="82"/>
                    <a:pt x="128" y="84"/>
                    <a:pt x="128" y="87"/>
                  </a:cubicBezTo>
                  <a:cubicBezTo>
                    <a:pt x="127" y="91"/>
                    <a:pt x="127" y="94"/>
                    <a:pt x="125" y="99"/>
                  </a:cubicBezTo>
                  <a:cubicBezTo>
                    <a:pt x="124" y="101"/>
                    <a:pt x="124" y="103"/>
                    <a:pt x="123" y="105"/>
                  </a:cubicBezTo>
                  <a:cubicBezTo>
                    <a:pt x="122" y="107"/>
                    <a:pt x="122" y="109"/>
                    <a:pt x="121" y="110"/>
                  </a:cubicBezTo>
                  <a:cubicBezTo>
                    <a:pt x="119" y="112"/>
                    <a:pt x="116" y="111"/>
                    <a:pt x="113" y="113"/>
                  </a:cubicBezTo>
                  <a:cubicBezTo>
                    <a:pt x="112" y="114"/>
                    <a:pt x="111" y="116"/>
                    <a:pt x="110" y="117"/>
                  </a:cubicBezTo>
                  <a:cubicBezTo>
                    <a:pt x="109" y="118"/>
                    <a:pt x="108" y="118"/>
                    <a:pt x="107" y="118"/>
                  </a:cubicBezTo>
                  <a:cubicBezTo>
                    <a:pt x="106" y="119"/>
                    <a:pt x="105" y="120"/>
                    <a:pt x="104" y="120"/>
                  </a:cubicBezTo>
                  <a:cubicBezTo>
                    <a:pt x="101" y="120"/>
                    <a:pt x="100" y="115"/>
                    <a:pt x="97" y="115"/>
                  </a:cubicBezTo>
                  <a:cubicBezTo>
                    <a:pt x="96" y="115"/>
                    <a:pt x="96" y="116"/>
                    <a:pt x="95" y="116"/>
                  </a:cubicBezTo>
                  <a:cubicBezTo>
                    <a:pt x="94" y="118"/>
                    <a:pt x="93" y="119"/>
                    <a:pt x="91" y="121"/>
                  </a:cubicBezTo>
                  <a:cubicBezTo>
                    <a:pt x="90" y="123"/>
                    <a:pt x="89" y="125"/>
                    <a:pt x="88" y="127"/>
                  </a:cubicBezTo>
                  <a:cubicBezTo>
                    <a:pt x="86" y="130"/>
                    <a:pt x="85" y="132"/>
                    <a:pt x="82" y="134"/>
                  </a:cubicBezTo>
                  <a:cubicBezTo>
                    <a:pt x="80" y="136"/>
                    <a:pt x="77" y="136"/>
                    <a:pt x="77" y="139"/>
                  </a:cubicBezTo>
                  <a:cubicBezTo>
                    <a:pt x="77" y="140"/>
                    <a:pt x="77" y="141"/>
                    <a:pt x="77" y="142"/>
                  </a:cubicBezTo>
                  <a:cubicBezTo>
                    <a:pt x="79" y="142"/>
                    <a:pt x="81" y="142"/>
                    <a:pt x="83" y="143"/>
                  </a:cubicBezTo>
                  <a:cubicBezTo>
                    <a:pt x="85" y="144"/>
                    <a:pt x="85" y="146"/>
                    <a:pt x="85" y="148"/>
                  </a:cubicBezTo>
                  <a:cubicBezTo>
                    <a:pt x="85" y="163"/>
                    <a:pt x="85" y="163"/>
                    <a:pt x="85" y="163"/>
                  </a:cubicBezTo>
                  <a:cubicBezTo>
                    <a:pt x="85" y="172"/>
                    <a:pt x="94" y="175"/>
                    <a:pt x="94" y="184"/>
                  </a:cubicBezTo>
                  <a:cubicBezTo>
                    <a:pt x="94" y="188"/>
                    <a:pt x="93" y="190"/>
                    <a:pt x="93" y="194"/>
                  </a:cubicBezTo>
                  <a:cubicBezTo>
                    <a:pt x="92" y="196"/>
                    <a:pt x="93" y="197"/>
                    <a:pt x="92" y="198"/>
                  </a:cubicBezTo>
                  <a:cubicBezTo>
                    <a:pt x="92" y="200"/>
                    <a:pt x="91" y="201"/>
                    <a:pt x="91" y="203"/>
                  </a:cubicBezTo>
                  <a:cubicBezTo>
                    <a:pt x="90" y="204"/>
                    <a:pt x="90" y="205"/>
                    <a:pt x="90" y="207"/>
                  </a:cubicBezTo>
                  <a:cubicBezTo>
                    <a:pt x="89" y="211"/>
                    <a:pt x="88" y="214"/>
                    <a:pt x="87" y="219"/>
                  </a:cubicBezTo>
                  <a:cubicBezTo>
                    <a:pt x="85" y="221"/>
                    <a:pt x="84" y="223"/>
                    <a:pt x="83" y="226"/>
                  </a:cubicBezTo>
                  <a:cubicBezTo>
                    <a:pt x="82" y="227"/>
                    <a:pt x="80" y="228"/>
                    <a:pt x="79" y="229"/>
                  </a:cubicBezTo>
                  <a:cubicBezTo>
                    <a:pt x="76" y="232"/>
                    <a:pt x="73" y="233"/>
                    <a:pt x="68" y="233"/>
                  </a:cubicBezTo>
                  <a:cubicBezTo>
                    <a:pt x="64" y="233"/>
                    <a:pt x="61" y="232"/>
                    <a:pt x="58" y="230"/>
                  </a:cubicBezTo>
                  <a:cubicBezTo>
                    <a:pt x="58" y="230"/>
                    <a:pt x="57" y="230"/>
                    <a:pt x="57" y="231"/>
                  </a:cubicBezTo>
                  <a:cubicBezTo>
                    <a:pt x="57" y="232"/>
                    <a:pt x="58" y="233"/>
                    <a:pt x="59" y="234"/>
                  </a:cubicBezTo>
                  <a:cubicBezTo>
                    <a:pt x="60" y="237"/>
                    <a:pt x="61" y="239"/>
                    <a:pt x="62" y="242"/>
                  </a:cubicBezTo>
                  <a:cubicBezTo>
                    <a:pt x="62" y="245"/>
                    <a:pt x="62" y="247"/>
                    <a:pt x="64" y="248"/>
                  </a:cubicBezTo>
                  <a:cubicBezTo>
                    <a:pt x="65" y="250"/>
                    <a:pt x="67" y="249"/>
                    <a:pt x="69" y="249"/>
                  </a:cubicBezTo>
                  <a:cubicBezTo>
                    <a:pt x="70" y="249"/>
                    <a:pt x="71" y="249"/>
                    <a:pt x="72" y="248"/>
                  </a:cubicBezTo>
                  <a:cubicBezTo>
                    <a:pt x="73" y="248"/>
                    <a:pt x="73" y="247"/>
                    <a:pt x="74" y="246"/>
                  </a:cubicBezTo>
                  <a:cubicBezTo>
                    <a:pt x="75" y="245"/>
                    <a:pt x="76" y="245"/>
                    <a:pt x="78" y="244"/>
                  </a:cubicBezTo>
                  <a:cubicBezTo>
                    <a:pt x="79" y="244"/>
                    <a:pt x="80" y="243"/>
                    <a:pt x="81" y="243"/>
                  </a:cubicBezTo>
                  <a:cubicBezTo>
                    <a:pt x="82" y="243"/>
                    <a:pt x="83" y="244"/>
                    <a:pt x="84" y="244"/>
                  </a:cubicBezTo>
                  <a:cubicBezTo>
                    <a:pt x="88" y="245"/>
                    <a:pt x="90" y="247"/>
                    <a:pt x="92" y="251"/>
                  </a:cubicBezTo>
                  <a:cubicBezTo>
                    <a:pt x="98" y="257"/>
                    <a:pt x="99" y="263"/>
                    <a:pt x="99" y="272"/>
                  </a:cubicBezTo>
                  <a:cubicBezTo>
                    <a:pt x="99" y="278"/>
                    <a:pt x="99" y="278"/>
                    <a:pt x="99" y="278"/>
                  </a:cubicBezTo>
                  <a:cubicBezTo>
                    <a:pt x="99" y="279"/>
                    <a:pt x="99" y="280"/>
                    <a:pt x="99" y="281"/>
                  </a:cubicBezTo>
                  <a:cubicBezTo>
                    <a:pt x="98" y="288"/>
                    <a:pt x="98" y="292"/>
                    <a:pt x="97" y="299"/>
                  </a:cubicBezTo>
                  <a:cubicBezTo>
                    <a:pt x="97" y="302"/>
                    <a:pt x="96" y="303"/>
                    <a:pt x="96" y="306"/>
                  </a:cubicBezTo>
                  <a:cubicBezTo>
                    <a:pt x="95" y="312"/>
                    <a:pt x="94" y="315"/>
                    <a:pt x="92" y="320"/>
                  </a:cubicBezTo>
                  <a:cubicBezTo>
                    <a:pt x="92" y="323"/>
                    <a:pt x="91" y="325"/>
                    <a:pt x="90" y="328"/>
                  </a:cubicBezTo>
                  <a:cubicBezTo>
                    <a:pt x="90" y="329"/>
                    <a:pt x="89" y="330"/>
                    <a:pt x="89" y="332"/>
                  </a:cubicBezTo>
                  <a:cubicBezTo>
                    <a:pt x="88" y="332"/>
                    <a:pt x="88" y="334"/>
                    <a:pt x="87" y="334"/>
                  </a:cubicBezTo>
                  <a:cubicBezTo>
                    <a:pt x="86" y="334"/>
                    <a:pt x="86" y="333"/>
                    <a:pt x="85" y="333"/>
                  </a:cubicBezTo>
                  <a:cubicBezTo>
                    <a:pt x="84" y="333"/>
                    <a:pt x="84" y="334"/>
                    <a:pt x="83" y="336"/>
                  </a:cubicBezTo>
                  <a:cubicBezTo>
                    <a:pt x="82" y="337"/>
                    <a:pt x="82" y="339"/>
                    <a:pt x="81" y="340"/>
                  </a:cubicBezTo>
                  <a:cubicBezTo>
                    <a:pt x="81" y="343"/>
                    <a:pt x="80" y="344"/>
                    <a:pt x="79" y="347"/>
                  </a:cubicBezTo>
                  <a:cubicBezTo>
                    <a:pt x="79" y="349"/>
                    <a:pt x="80" y="351"/>
                    <a:pt x="79" y="353"/>
                  </a:cubicBezTo>
                  <a:cubicBezTo>
                    <a:pt x="79" y="356"/>
                    <a:pt x="77" y="358"/>
                    <a:pt x="77" y="361"/>
                  </a:cubicBezTo>
                  <a:cubicBezTo>
                    <a:pt x="76" y="366"/>
                    <a:pt x="76" y="369"/>
                    <a:pt x="74" y="374"/>
                  </a:cubicBezTo>
                  <a:cubicBezTo>
                    <a:pt x="73" y="380"/>
                    <a:pt x="71" y="383"/>
                    <a:pt x="69" y="388"/>
                  </a:cubicBezTo>
                  <a:cubicBezTo>
                    <a:pt x="68" y="392"/>
                    <a:pt x="68" y="393"/>
                    <a:pt x="66" y="397"/>
                  </a:cubicBezTo>
                  <a:cubicBezTo>
                    <a:pt x="65" y="401"/>
                    <a:pt x="65" y="405"/>
                    <a:pt x="63" y="409"/>
                  </a:cubicBezTo>
                  <a:cubicBezTo>
                    <a:pt x="61" y="412"/>
                    <a:pt x="59" y="412"/>
                    <a:pt x="57" y="414"/>
                  </a:cubicBezTo>
                  <a:cubicBezTo>
                    <a:pt x="55" y="416"/>
                    <a:pt x="53" y="416"/>
                    <a:pt x="52" y="418"/>
                  </a:cubicBezTo>
                  <a:cubicBezTo>
                    <a:pt x="49" y="420"/>
                    <a:pt x="49" y="421"/>
                    <a:pt x="47" y="424"/>
                  </a:cubicBezTo>
                  <a:cubicBezTo>
                    <a:pt x="46" y="426"/>
                    <a:pt x="44" y="428"/>
                    <a:pt x="43" y="430"/>
                  </a:cubicBezTo>
                  <a:cubicBezTo>
                    <a:pt x="41" y="433"/>
                    <a:pt x="41" y="435"/>
                    <a:pt x="40" y="4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12"/>
            <p:cNvSpPr>
              <a:spLocks noEditPoints="1"/>
            </p:cNvSpPr>
            <p:nvPr/>
          </p:nvSpPr>
          <p:spPr bwMode="auto">
            <a:xfrm>
              <a:off x="5000626" y="893763"/>
              <a:ext cx="1317625" cy="1152525"/>
            </a:xfrm>
            <a:custGeom>
              <a:avLst/>
              <a:gdLst/>
              <a:ahLst/>
              <a:cxnLst>
                <a:cxn ang="0">
                  <a:pos x="669" y="346"/>
                </a:cxn>
                <a:cxn ang="0">
                  <a:pos x="686" y="351"/>
                </a:cxn>
                <a:cxn ang="0">
                  <a:pos x="717" y="337"/>
                </a:cxn>
                <a:cxn ang="0">
                  <a:pos x="705" y="350"/>
                </a:cxn>
                <a:cxn ang="0">
                  <a:pos x="664" y="373"/>
                </a:cxn>
                <a:cxn ang="0">
                  <a:pos x="642" y="392"/>
                </a:cxn>
                <a:cxn ang="0">
                  <a:pos x="629" y="392"/>
                </a:cxn>
                <a:cxn ang="0">
                  <a:pos x="610" y="402"/>
                </a:cxn>
                <a:cxn ang="0">
                  <a:pos x="568" y="401"/>
                </a:cxn>
                <a:cxn ang="0">
                  <a:pos x="529" y="407"/>
                </a:cxn>
                <a:cxn ang="0">
                  <a:pos x="487" y="444"/>
                </a:cxn>
                <a:cxn ang="0">
                  <a:pos x="455" y="487"/>
                </a:cxn>
                <a:cxn ang="0">
                  <a:pos x="447" y="539"/>
                </a:cxn>
                <a:cxn ang="0">
                  <a:pos x="413" y="533"/>
                </a:cxn>
                <a:cxn ang="0">
                  <a:pos x="361" y="509"/>
                </a:cxn>
                <a:cxn ang="0">
                  <a:pos x="298" y="469"/>
                </a:cxn>
                <a:cxn ang="0">
                  <a:pos x="240" y="457"/>
                </a:cxn>
                <a:cxn ang="0">
                  <a:pos x="211" y="479"/>
                </a:cxn>
                <a:cxn ang="0">
                  <a:pos x="180" y="492"/>
                </a:cxn>
                <a:cxn ang="0">
                  <a:pos x="153" y="459"/>
                </a:cxn>
                <a:cxn ang="0">
                  <a:pos x="108" y="496"/>
                </a:cxn>
                <a:cxn ang="0">
                  <a:pos x="145" y="531"/>
                </a:cxn>
                <a:cxn ang="0">
                  <a:pos x="187" y="563"/>
                </a:cxn>
                <a:cxn ang="0">
                  <a:pos x="194" y="588"/>
                </a:cxn>
                <a:cxn ang="0">
                  <a:pos x="156" y="586"/>
                </a:cxn>
                <a:cxn ang="0">
                  <a:pos x="138" y="590"/>
                </a:cxn>
                <a:cxn ang="0">
                  <a:pos x="122" y="620"/>
                </a:cxn>
                <a:cxn ang="0">
                  <a:pos x="83" y="633"/>
                </a:cxn>
                <a:cxn ang="0">
                  <a:pos x="84" y="583"/>
                </a:cxn>
                <a:cxn ang="0">
                  <a:pos x="83" y="540"/>
                </a:cxn>
                <a:cxn ang="0">
                  <a:pos x="52" y="496"/>
                </a:cxn>
                <a:cxn ang="0">
                  <a:pos x="79" y="443"/>
                </a:cxn>
                <a:cxn ang="0">
                  <a:pos x="99" y="425"/>
                </a:cxn>
                <a:cxn ang="0">
                  <a:pos x="120" y="406"/>
                </a:cxn>
                <a:cxn ang="0">
                  <a:pos x="118" y="369"/>
                </a:cxn>
                <a:cxn ang="0">
                  <a:pos x="130" y="339"/>
                </a:cxn>
                <a:cxn ang="0">
                  <a:pos x="161" y="360"/>
                </a:cxn>
                <a:cxn ang="0">
                  <a:pos x="197" y="370"/>
                </a:cxn>
                <a:cxn ang="0">
                  <a:pos x="235" y="344"/>
                </a:cxn>
                <a:cxn ang="0">
                  <a:pos x="230" y="302"/>
                </a:cxn>
                <a:cxn ang="0">
                  <a:pos x="234" y="269"/>
                </a:cxn>
                <a:cxn ang="0">
                  <a:pos x="262" y="209"/>
                </a:cxn>
                <a:cxn ang="0">
                  <a:pos x="274" y="158"/>
                </a:cxn>
                <a:cxn ang="0">
                  <a:pos x="262" y="76"/>
                </a:cxn>
                <a:cxn ang="0">
                  <a:pos x="262" y="26"/>
                </a:cxn>
                <a:cxn ang="0">
                  <a:pos x="279" y="17"/>
                </a:cxn>
                <a:cxn ang="0">
                  <a:pos x="313" y="24"/>
                </a:cxn>
                <a:cxn ang="0">
                  <a:pos x="360" y="81"/>
                </a:cxn>
                <a:cxn ang="0">
                  <a:pos x="391" y="129"/>
                </a:cxn>
                <a:cxn ang="0">
                  <a:pos x="431" y="167"/>
                </a:cxn>
                <a:cxn ang="0">
                  <a:pos x="467" y="197"/>
                </a:cxn>
                <a:cxn ang="0">
                  <a:pos x="495" y="222"/>
                </a:cxn>
                <a:cxn ang="0">
                  <a:pos x="537" y="223"/>
                </a:cxn>
                <a:cxn ang="0">
                  <a:pos x="555" y="233"/>
                </a:cxn>
                <a:cxn ang="0">
                  <a:pos x="633" y="234"/>
                </a:cxn>
                <a:cxn ang="0">
                  <a:pos x="671" y="216"/>
                </a:cxn>
                <a:cxn ang="0">
                  <a:pos x="658" y="297"/>
                </a:cxn>
                <a:cxn ang="0">
                  <a:pos x="190" y="31"/>
                </a:cxn>
                <a:cxn ang="0">
                  <a:pos x="209" y="42"/>
                </a:cxn>
                <a:cxn ang="0">
                  <a:pos x="222" y="63"/>
                </a:cxn>
                <a:cxn ang="0">
                  <a:pos x="0" y="621"/>
                </a:cxn>
                <a:cxn ang="0">
                  <a:pos x="12" y="533"/>
                </a:cxn>
                <a:cxn ang="0">
                  <a:pos x="16" y="515"/>
                </a:cxn>
              </a:cxnLst>
              <a:rect l="0" t="0" r="r" b="b"/>
              <a:pathLst>
                <a:path w="729" h="638">
                  <a:moveTo>
                    <a:pt x="668" y="333"/>
                  </a:moveTo>
                  <a:cubicBezTo>
                    <a:pt x="669" y="336"/>
                    <a:pt x="670" y="338"/>
                    <a:pt x="672" y="340"/>
                  </a:cubicBezTo>
                  <a:cubicBezTo>
                    <a:pt x="673" y="341"/>
                    <a:pt x="673" y="341"/>
                    <a:pt x="674" y="342"/>
                  </a:cubicBezTo>
                  <a:cubicBezTo>
                    <a:pt x="676" y="343"/>
                    <a:pt x="676" y="344"/>
                    <a:pt x="677" y="346"/>
                  </a:cubicBezTo>
                  <a:cubicBezTo>
                    <a:pt x="675" y="346"/>
                    <a:pt x="674" y="345"/>
                    <a:pt x="673" y="344"/>
                  </a:cubicBezTo>
                  <a:cubicBezTo>
                    <a:pt x="673" y="344"/>
                    <a:pt x="673" y="343"/>
                    <a:pt x="673" y="343"/>
                  </a:cubicBezTo>
                  <a:cubicBezTo>
                    <a:pt x="672" y="342"/>
                    <a:pt x="672" y="342"/>
                    <a:pt x="671" y="342"/>
                  </a:cubicBezTo>
                  <a:cubicBezTo>
                    <a:pt x="670" y="342"/>
                    <a:pt x="670" y="341"/>
                    <a:pt x="669" y="341"/>
                  </a:cubicBezTo>
                  <a:cubicBezTo>
                    <a:pt x="668" y="342"/>
                    <a:pt x="667" y="342"/>
                    <a:pt x="666" y="342"/>
                  </a:cubicBezTo>
                  <a:cubicBezTo>
                    <a:pt x="666" y="342"/>
                    <a:pt x="665" y="342"/>
                    <a:pt x="666" y="342"/>
                  </a:cubicBezTo>
                  <a:cubicBezTo>
                    <a:pt x="666" y="343"/>
                    <a:pt x="666" y="343"/>
                    <a:pt x="667" y="343"/>
                  </a:cubicBezTo>
                  <a:cubicBezTo>
                    <a:pt x="667" y="344"/>
                    <a:pt x="667" y="345"/>
                    <a:pt x="667" y="345"/>
                  </a:cubicBezTo>
                  <a:cubicBezTo>
                    <a:pt x="668" y="346"/>
                    <a:pt x="668" y="345"/>
                    <a:pt x="669" y="346"/>
                  </a:cubicBezTo>
                  <a:cubicBezTo>
                    <a:pt x="669" y="346"/>
                    <a:pt x="669" y="346"/>
                    <a:pt x="670" y="346"/>
                  </a:cubicBezTo>
                  <a:cubicBezTo>
                    <a:pt x="671" y="346"/>
                    <a:pt x="671" y="346"/>
                    <a:pt x="672" y="347"/>
                  </a:cubicBezTo>
                  <a:cubicBezTo>
                    <a:pt x="673" y="347"/>
                    <a:pt x="674" y="348"/>
                    <a:pt x="675" y="348"/>
                  </a:cubicBezTo>
                  <a:cubicBezTo>
                    <a:pt x="674" y="348"/>
                    <a:pt x="673" y="349"/>
                    <a:pt x="672" y="350"/>
                  </a:cubicBezTo>
                  <a:cubicBezTo>
                    <a:pt x="672" y="351"/>
                    <a:pt x="672" y="351"/>
                    <a:pt x="672" y="351"/>
                  </a:cubicBezTo>
                  <a:cubicBezTo>
                    <a:pt x="674" y="351"/>
                    <a:pt x="675" y="351"/>
                    <a:pt x="676" y="352"/>
                  </a:cubicBezTo>
                  <a:cubicBezTo>
                    <a:pt x="677" y="352"/>
                    <a:pt x="677" y="354"/>
                    <a:pt x="679" y="354"/>
                  </a:cubicBezTo>
                  <a:cubicBezTo>
                    <a:pt x="681" y="355"/>
                    <a:pt x="682" y="354"/>
                    <a:pt x="684" y="354"/>
                  </a:cubicBezTo>
                  <a:cubicBezTo>
                    <a:pt x="685" y="354"/>
                    <a:pt x="685" y="354"/>
                    <a:pt x="686" y="354"/>
                  </a:cubicBezTo>
                  <a:cubicBezTo>
                    <a:pt x="687" y="354"/>
                    <a:pt x="687" y="354"/>
                    <a:pt x="687" y="354"/>
                  </a:cubicBezTo>
                  <a:cubicBezTo>
                    <a:pt x="687" y="354"/>
                    <a:pt x="687" y="354"/>
                    <a:pt x="687" y="354"/>
                  </a:cubicBezTo>
                  <a:cubicBezTo>
                    <a:pt x="685" y="353"/>
                    <a:pt x="684" y="352"/>
                    <a:pt x="682" y="351"/>
                  </a:cubicBezTo>
                  <a:cubicBezTo>
                    <a:pt x="677" y="347"/>
                    <a:pt x="684" y="351"/>
                    <a:pt x="686" y="351"/>
                  </a:cubicBezTo>
                  <a:cubicBezTo>
                    <a:pt x="686" y="352"/>
                    <a:pt x="687" y="352"/>
                    <a:pt x="687" y="352"/>
                  </a:cubicBezTo>
                  <a:cubicBezTo>
                    <a:pt x="688" y="352"/>
                    <a:pt x="688" y="352"/>
                    <a:pt x="689" y="352"/>
                  </a:cubicBezTo>
                  <a:cubicBezTo>
                    <a:pt x="690" y="353"/>
                    <a:pt x="691" y="353"/>
                    <a:pt x="692" y="353"/>
                  </a:cubicBezTo>
                  <a:cubicBezTo>
                    <a:pt x="693" y="353"/>
                    <a:pt x="694" y="353"/>
                    <a:pt x="694" y="352"/>
                  </a:cubicBezTo>
                  <a:cubicBezTo>
                    <a:pt x="695" y="351"/>
                    <a:pt x="696" y="350"/>
                    <a:pt x="697" y="349"/>
                  </a:cubicBezTo>
                  <a:cubicBezTo>
                    <a:pt x="698" y="348"/>
                    <a:pt x="698" y="347"/>
                    <a:pt x="699" y="347"/>
                  </a:cubicBezTo>
                  <a:cubicBezTo>
                    <a:pt x="700" y="345"/>
                    <a:pt x="701" y="345"/>
                    <a:pt x="702" y="344"/>
                  </a:cubicBezTo>
                  <a:cubicBezTo>
                    <a:pt x="703" y="343"/>
                    <a:pt x="704" y="343"/>
                    <a:pt x="705" y="341"/>
                  </a:cubicBezTo>
                  <a:cubicBezTo>
                    <a:pt x="706" y="341"/>
                    <a:pt x="706" y="340"/>
                    <a:pt x="707" y="339"/>
                  </a:cubicBezTo>
                  <a:cubicBezTo>
                    <a:pt x="709" y="338"/>
                    <a:pt x="711" y="337"/>
                    <a:pt x="712" y="335"/>
                  </a:cubicBezTo>
                  <a:cubicBezTo>
                    <a:pt x="712" y="335"/>
                    <a:pt x="712" y="334"/>
                    <a:pt x="712" y="335"/>
                  </a:cubicBezTo>
                  <a:cubicBezTo>
                    <a:pt x="713" y="335"/>
                    <a:pt x="713" y="336"/>
                    <a:pt x="714" y="336"/>
                  </a:cubicBezTo>
                  <a:cubicBezTo>
                    <a:pt x="715" y="337"/>
                    <a:pt x="716" y="337"/>
                    <a:pt x="717" y="337"/>
                  </a:cubicBezTo>
                  <a:cubicBezTo>
                    <a:pt x="726" y="336"/>
                    <a:pt x="726" y="336"/>
                    <a:pt x="726" y="336"/>
                  </a:cubicBezTo>
                  <a:cubicBezTo>
                    <a:pt x="727" y="336"/>
                    <a:pt x="727" y="336"/>
                    <a:pt x="728" y="336"/>
                  </a:cubicBezTo>
                  <a:cubicBezTo>
                    <a:pt x="729" y="337"/>
                    <a:pt x="729" y="338"/>
                    <a:pt x="729" y="340"/>
                  </a:cubicBezTo>
                  <a:cubicBezTo>
                    <a:pt x="729" y="340"/>
                    <a:pt x="728" y="341"/>
                    <a:pt x="727" y="341"/>
                  </a:cubicBezTo>
                  <a:cubicBezTo>
                    <a:pt x="726" y="342"/>
                    <a:pt x="726" y="342"/>
                    <a:pt x="725" y="342"/>
                  </a:cubicBezTo>
                  <a:cubicBezTo>
                    <a:pt x="723" y="343"/>
                    <a:pt x="722" y="343"/>
                    <a:pt x="721" y="344"/>
                  </a:cubicBezTo>
                  <a:cubicBezTo>
                    <a:pt x="720" y="344"/>
                    <a:pt x="719" y="345"/>
                    <a:pt x="718" y="345"/>
                  </a:cubicBezTo>
                  <a:cubicBezTo>
                    <a:pt x="716" y="346"/>
                    <a:pt x="716" y="348"/>
                    <a:pt x="714" y="348"/>
                  </a:cubicBezTo>
                  <a:cubicBezTo>
                    <a:pt x="713" y="348"/>
                    <a:pt x="712" y="347"/>
                    <a:pt x="711" y="347"/>
                  </a:cubicBezTo>
                  <a:cubicBezTo>
                    <a:pt x="711" y="347"/>
                    <a:pt x="711" y="347"/>
                    <a:pt x="711" y="347"/>
                  </a:cubicBezTo>
                  <a:cubicBezTo>
                    <a:pt x="710" y="347"/>
                    <a:pt x="710" y="346"/>
                    <a:pt x="710" y="346"/>
                  </a:cubicBezTo>
                  <a:cubicBezTo>
                    <a:pt x="710" y="345"/>
                    <a:pt x="709" y="344"/>
                    <a:pt x="709" y="343"/>
                  </a:cubicBezTo>
                  <a:cubicBezTo>
                    <a:pt x="707" y="345"/>
                    <a:pt x="707" y="348"/>
                    <a:pt x="705" y="350"/>
                  </a:cubicBezTo>
                  <a:cubicBezTo>
                    <a:pt x="704" y="352"/>
                    <a:pt x="703" y="351"/>
                    <a:pt x="702" y="353"/>
                  </a:cubicBezTo>
                  <a:cubicBezTo>
                    <a:pt x="701" y="353"/>
                    <a:pt x="701" y="354"/>
                    <a:pt x="700" y="355"/>
                  </a:cubicBezTo>
                  <a:cubicBezTo>
                    <a:pt x="700" y="356"/>
                    <a:pt x="700" y="356"/>
                    <a:pt x="700" y="357"/>
                  </a:cubicBezTo>
                  <a:cubicBezTo>
                    <a:pt x="699" y="359"/>
                    <a:pt x="699" y="360"/>
                    <a:pt x="699" y="362"/>
                  </a:cubicBezTo>
                  <a:cubicBezTo>
                    <a:pt x="698" y="363"/>
                    <a:pt x="698" y="364"/>
                    <a:pt x="697" y="365"/>
                  </a:cubicBezTo>
                  <a:cubicBezTo>
                    <a:pt x="696" y="366"/>
                    <a:pt x="696" y="367"/>
                    <a:pt x="696" y="369"/>
                  </a:cubicBezTo>
                  <a:cubicBezTo>
                    <a:pt x="695" y="369"/>
                    <a:pt x="695" y="369"/>
                    <a:pt x="695" y="369"/>
                  </a:cubicBezTo>
                  <a:cubicBezTo>
                    <a:pt x="694" y="368"/>
                    <a:pt x="694" y="368"/>
                    <a:pt x="693" y="367"/>
                  </a:cubicBezTo>
                  <a:cubicBezTo>
                    <a:pt x="693" y="367"/>
                    <a:pt x="692" y="366"/>
                    <a:pt x="691" y="366"/>
                  </a:cubicBezTo>
                  <a:cubicBezTo>
                    <a:pt x="689" y="366"/>
                    <a:pt x="688" y="367"/>
                    <a:pt x="686" y="367"/>
                  </a:cubicBezTo>
                  <a:cubicBezTo>
                    <a:pt x="682" y="367"/>
                    <a:pt x="679" y="368"/>
                    <a:pt x="675" y="369"/>
                  </a:cubicBezTo>
                  <a:cubicBezTo>
                    <a:pt x="672" y="369"/>
                    <a:pt x="670" y="369"/>
                    <a:pt x="668" y="370"/>
                  </a:cubicBezTo>
                  <a:cubicBezTo>
                    <a:pt x="666" y="371"/>
                    <a:pt x="665" y="372"/>
                    <a:pt x="664" y="373"/>
                  </a:cubicBezTo>
                  <a:cubicBezTo>
                    <a:pt x="663" y="373"/>
                    <a:pt x="662" y="374"/>
                    <a:pt x="662" y="374"/>
                  </a:cubicBezTo>
                  <a:cubicBezTo>
                    <a:pt x="661" y="375"/>
                    <a:pt x="661" y="376"/>
                    <a:pt x="659" y="376"/>
                  </a:cubicBezTo>
                  <a:cubicBezTo>
                    <a:pt x="658" y="376"/>
                    <a:pt x="658" y="374"/>
                    <a:pt x="657" y="373"/>
                  </a:cubicBezTo>
                  <a:cubicBezTo>
                    <a:pt x="656" y="373"/>
                    <a:pt x="655" y="373"/>
                    <a:pt x="654" y="374"/>
                  </a:cubicBezTo>
                  <a:cubicBezTo>
                    <a:pt x="653" y="374"/>
                    <a:pt x="652" y="374"/>
                    <a:pt x="652" y="375"/>
                  </a:cubicBezTo>
                  <a:cubicBezTo>
                    <a:pt x="651" y="377"/>
                    <a:pt x="651" y="378"/>
                    <a:pt x="651" y="379"/>
                  </a:cubicBezTo>
                  <a:cubicBezTo>
                    <a:pt x="651" y="381"/>
                    <a:pt x="651" y="382"/>
                    <a:pt x="652" y="383"/>
                  </a:cubicBezTo>
                  <a:cubicBezTo>
                    <a:pt x="652" y="383"/>
                    <a:pt x="653" y="384"/>
                    <a:pt x="654" y="384"/>
                  </a:cubicBezTo>
                  <a:cubicBezTo>
                    <a:pt x="654" y="384"/>
                    <a:pt x="653" y="385"/>
                    <a:pt x="652" y="385"/>
                  </a:cubicBezTo>
                  <a:cubicBezTo>
                    <a:pt x="649" y="385"/>
                    <a:pt x="649" y="385"/>
                    <a:pt x="649" y="385"/>
                  </a:cubicBezTo>
                  <a:cubicBezTo>
                    <a:pt x="649" y="385"/>
                    <a:pt x="648" y="386"/>
                    <a:pt x="648" y="386"/>
                  </a:cubicBezTo>
                  <a:cubicBezTo>
                    <a:pt x="648" y="388"/>
                    <a:pt x="648" y="389"/>
                    <a:pt x="647" y="390"/>
                  </a:cubicBezTo>
                  <a:cubicBezTo>
                    <a:pt x="645" y="391"/>
                    <a:pt x="644" y="391"/>
                    <a:pt x="642" y="392"/>
                  </a:cubicBezTo>
                  <a:cubicBezTo>
                    <a:pt x="641" y="392"/>
                    <a:pt x="641" y="393"/>
                    <a:pt x="641" y="394"/>
                  </a:cubicBezTo>
                  <a:cubicBezTo>
                    <a:pt x="640" y="395"/>
                    <a:pt x="640" y="396"/>
                    <a:pt x="639" y="396"/>
                  </a:cubicBezTo>
                  <a:cubicBezTo>
                    <a:pt x="637" y="398"/>
                    <a:pt x="636" y="398"/>
                    <a:pt x="633" y="398"/>
                  </a:cubicBezTo>
                  <a:cubicBezTo>
                    <a:pt x="630" y="398"/>
                    <a:pt x="629" y="397"/>
                    <a:pt x="626" y="397"/>
                  </a:cubicBezTo>
                  <a:cubicBezTo>
                    <a:pt x="625" y="397"/>
                    <a:pt x="624" y="396"/>
                    <a:pt x="623" y="395"/>
                  </a:cubicBezTo>
                  <a:cubicBezTo>
                    <a:pt x="622" y="395"/>
                    <a:pt x="622" y="394"/>
                    <a:pt x="621" y="394"/>
                  </a:cubicBezTo>
                  <a:cubicBezTo>
                    <a:pt x="620" y="393"/>
                    <a:pt x="620" y="393"/>
                    <a:pt x="620" y="392"/>
                  </a:cubicBezTo>
                  <a:cubicBezTo>
                    <a:pt x="620" y="392"/>
                    <a:pt x="620" y="391"/>
                    <a:pt x="621" y="391"/>
                  </a:cubicBezTo>
                  <a:cubicBezTo>
                    <a:pt x="621" y="390"/>
                    <a:pt x="621" y="390"/>
                    <a:pt x="621" y="390"/>
                  </a:cubicBezTo>
                  <a:cubicBezTo>
                    <a:pt x="622" y="390"/>
                    <a:pt x="623" y="390"/>
                    <a:pt x="624" y="391"/>
                  </a:cubicBezTo>
                  <a:cubicBezTo>
                    <a:pt x="625" y="392"/>
                    <a:pt x="625" y="393"/>
                    <a:pt x="626" y="393"/>
                  </a:cubicBezTo>
                  <a:cubicBezTo>
                    <a:pt x="627" y="393"/>
                    <a:pt x="627" y="393"/>
                    <a:pt x="627" y="393"/>
                  </a:cubicBezTo>
                  <a:cubicBezTo>
                    <a:pt x="628" y="393"/>
                    <a:pt x="629" y="392"/>
                    <a:pt x="629" y="392"/>
                  </a:cubicBezTo>
                  <a:cubicBezTo>
                    <a:pt x="630" y="391"/>
                    <a:pt x="631" y="391"/>
                    <a:pt x="632" y="390"/>
                  </a:cubicBezTo>
                  <a:cubicBezTo>
                    <a:pt x="632" y="389"/>
                    <a:pt x="633" y="389"/>
                    <a:pt x="633" y="388"/>
                  </a:cubicBezTo>
                  <a:cubicBezTo>
                    <a:pt x="633" y="387"/>
                    <a:pt x="632" y="387"/>
                    <a:pt x="631" y="386"/>
                  </a:cubicBezTo>
                  <a:cubicBezTo>
                    <a:pt x="630" y="386"/>
                    <a:pt x="630" y="385"/>
                    <a:pt x="629" y="385"/>
                  </a:cubicBezTo>
                  <a:cubicBezTo>
                    <a:pt x="625" y="385"/>
                    <a:pt x="625" y="385"/>
                    <a:pt x="625" y="385"/>
                  </a:cubicBezTo>
                  <a:cubicBezTo>
                    <a:pt x="623" y="385"/>
                    <a:pt x="622" y="384"/>
                    <a:pt x="622" y="383"/>
                  </a:cubicBezTo>
                  <a:cubicBezTo>
                    <a:pt x="621" y="385"/>
                    <a:pt x="620" y="386"/>
                    <a:pt x="618" y="387"/>
                  </a:cubicBezTo>
                  <a:cubicBezTo>
                    <a:pt x="618" y="387"/>
                    <a:pt x="618" y="388"/>
                    <a:pt x="617" y="388"/>
                  </a:cubicBezTo>
                  <a:cubicBezTo>
                    <a:pt x="616" y="388"/>
                    <a:pt x="615" y="387"/>
                    <a:pt x="614" y="388"/>
                  </a:cubicBezTo>
                  <a:cubicBezTo>
                    <a:pt x="611" y="388"/>
                    <a:pt x="610" y="389"/>
                    <a:pt x="609" y="391"/>
                  </a:cubicBezTo>
                  <a:cubicBezTo>
                    <a:pt x="608" y="392"/>
                    <a:pt x="607" y="393"/>
                    <a:pt x="607" y="395"/>
                  </a:cubicBezTo>
                  <a:cubicBezTo>
                    <a:pt x="607" y="397"/>
                    <a:pt x="608" y="398"/>
                    <a:pt x="609" y="399"/>
                  </a:cubicBezTo>
                  <a:cubicBezTo>
                    <a:pt x="609" y="401"/>
                    <a:pt x="610" y="401"/>
                    <a:pt x="610" y="402"/>
                  </a:cubicBezTo>
                  <a:cubicBezTo>
                    <a:pt x="611" y="403"/>
                    <a:pt x="611" y="404"/>
                    <a:pt x="612" y="404"/>
                  </a:cubicBezTo>
                  <a:cubicBezTo>
                    <a:pt x="612" y="405"/>
                    <a:pt x="612" y="405"/>
                    <a:pt x="613" y="405"/>
                  </a:cubicBezTo>
                  <a:cubicBezTo>
                    <a:pt x="613" y="405"/>
                    <a:pt x="612" y="405"/>
                    <a:pt x="613" y="406"/>
                  </a:cubicBezTo>
                  <a:cubicBezTo>
                    <a:pt x="609" y="406"/>
                    <a:pt x="608" y="406"/>
                    <a:pt x="605" y="406"/>
                  </a:cubicBezTo>
                  <a:cubicBezTo>
                    <a:pt x="604" y="406"/>
                    <a:pt x="604" y="405"/>
                    <a:pt x="603" y="405"/>
                  </a:cubicBezTo>
                  <a:cubicBezTo>
                    <a:pt x="602" y="405"/>
                    <a:pt x="602" y="405"/>
                    <a:pt x="601" y="405"/>
                  </a:cubicBezTo>
                  <a:cubicBezTo>
                    <a:pt x="600" y="405"/>
                    <a:pt x="600" y="404"/>
                    <a:pt x="600" y="404"/>
                  </a:cubicBezTo>
                  <a:cubicBezTo>
                    <a:pt x="590" y="404"/>
                    <a:pt x="590" y="404"/>
                    <a:pt x="590" y="404"/>
                  </a:cubicBezTo>
                  <a:cubicBezTo>
                    <a:pt x="588" y="404"/>
                    <a:pt x="587" y="403"/>
                    <a:pt x="584" y="403"/>
                  </a:cubicBezTo>
                  <a:cubicBezTo>
                    <a:pt x="583" y="403"/>
                    <a:pt x="582" y="405"/>
                    <a:pt x="580" y="405"/>
                  </a:cubicBezTo>
                  <a:cubicBezTo>
                    <a:pt x="578" y="405"/>
                    <a:pt x="576" y="404"/>
                    <a:pt x="574" y="403"/>
                  </a:cubicBezTo>
                  <a:cubicBezTo>
                    <a:pt x="573" y="403"/>
                    <a:pt x="572" y="403"/>
                    <a:pt x="571" y="402"/>
                  </a:cubicBezTo>
                  <a:cubicBezTo>
                    <a:pt x="570" y="402"/>
                    <a:pt x="569" y="401"/>
                    <a:pt x="568" y="401"/>
                  </a:cubicBezTo>
                  <a:cubicBezTo>
                    <a:pt x="568" y="401"/>
                    <a:pt x="567" y="400"/>
                    <a:pt x="567" y="400"/>
                  </a:cubicBezTo>
                  <a:cubicBezTo>
                    <a:pt x="567" y="399"/>
                    <a:pt x="567" y="399"/>
                    <a:pt x="567" y="398"/>
                  </a:cubicBezTo>
                  <a:cubicBezTo>
                    <a:pt x="567" y="398"/>
                    <a:pt x="567" y="398"/>
                    <a:pt x="567" y="398"/>
                  </a:cubicBezTo>
                  <a:cubicBezTo>
                    <a:pt x="566" y="397"/>
                    <a:pt x="565" y="397"/>
                    <a:pt x="564" y="397"/>
                  </a:cubicBezTo>
                  <a:cubicBezTo>
                    <a:pt x="563" y="397"/>
                    <a:pt x="563" y="396"/>
                    <a:pt x="562" y="396"/>
                  </a:cubicBezTo>
                  <a:cubicBezTo>
                    <a:pt x="558" y="396"/>
                    <a:pt x="558" y="396"/>
                    <a:pt x="558" y="396"/>
                  </a:cubicBezTo>
                  <a:cubicBezTo>
                    <a:pt x="557" y="396"/>
                    <a:pt x="556" y="396"/>
                    <a:pt x="555" y="396"/>
                  </a:cubicBezTo>
                  <a:cubicBezTo>
                    <a:pt x="552" y="396"/>
                    <a:pt x="550" y="397"/>
                    <a:pt x="548" y="398"/>
                  </a:cubicBezTo>
                  <a:cubicBezTo>
                    <a:pt x="545" y="399"/>
                    <a:pt x="544" y="400"/>
                    <a:pt x="541" y="401"/>
                  </a:cubicBezTo>
                  <a:cubicBezTo>
                    <a:pt x="539" y="402"/>
                    <a:pt x="538" y="402"/>
                    <a:pt x="537" y="403"/>
                  </a:cubicBezTo>
                  <a:cubicBezTo>
                    <a:pt x="536" y="403"/>
                    <a:pt x="535" y="404"/>
                    <a:pt x="534" y="404"/>
                  </a:cubicBezTo>
                  <a:cubicBezTo>
                    <a:pt x="533" y="405"/>
                    <a:pt x="533" y="405"/>
                    <a:pt x="531" y="406"/>
                  </a:cubicBezTo>
                  <a:cubicBezTo>
                    <a:pt x="530" y="406"/>
                    <a:pt x="530" y="406"/>
                    <a:pt x="529" y="407"/>
                  </a:cubicBezTo>
                  <a:cubicBezTo>
                    <a:pt x="527" y="408"/>
                    <a:pt x="526" y="408"/>
                    <a:pt x="524" y="409"/>
                  </a:cubicBezTo>
                  <a:cubicBezTo>
                    <a:pt x="523" y="410"/>
                    <a:pt x="523" y="410"/>
                    <a:pt x="522" y="411"/>
                  </a:cubicBezTo>
                  <a:cubicBezTo>
                    <a:pt x="519" y="412"/>
                    <a:pt x="518" y="413"/>
                    <a:pt x="516" y="416"/>
                  </a:cubicBezTo>
                  <a:cubicBezTo>
                    <a:pt x="514" y="418"/>
                    <a:pt x="512" y="419"/>
                    <a:pt x="510" y="421"/>
                  </a:cubicBezTo>
                  <a:cubicBezTo>
                    <a:pt x="510" y="421"/>
                    <a:pt x="510" y="421"/>
                    <a:pt x="510" y="422"/>
                  </a:cubicBezTo>
                  <a:cubicBezTo>
                    <a:pt x="509" y="423"/>
                    <a:pt x="508" y="423"/>
                    <a:pt x="506" y="425"/>
                  </a:cubicBezTo>
                  <a:cubicBezTo>
                    <a:pt x="506" y="425"/>
                    <a:pt x="505" y="426"/>
                    <a:pt x="505" y="427"/>
                  </a:cubicBezTo>
                  <a:cubicBezTo>
                    <a:pt x="504" y="428"/>
                    <a:pt x="503" y="428"/>
                    <a:pt x="502" y="429"/>
                  </a:cubicBezTo>
                  <a:cubicBezTo>
                    <a:pt x="495" y="436"/>
                    <a:pt x="495" y="436"/>
                    <a:pt x="495" y="436"/>
                  </a:cubicBezTo>
                  <a:cubicBezTo>
                    <a:pt x="494" y="437"/>
                    <a:pt x="493" y="437"/>
                    <a:pt x="492" y="438"/>
                  </a:cubicBezTo>
                  <a:cubicBezTo>
                    <a:pt x="492" y="439"/>
                    <a:pt x="491" y="440"/>
                    <a:pt x="491" y="440"/>
                  </a:cubicBezTo>
                  <a:cubicBezTo>
                    <a:pt x="490" y="441"/>
                    <a:pt x="489" y="441"/>
                    <a:pt x="489" y="442"/>
                  </a:cubicBezTo>
                  <a:cubicBezTo>
                    <a:pt x="488" y="442"/>
                    <a:pt x="488" y="443"/>
                    <a:pt x="487" y="444"/>
                  </a:cubicBezTo>
                  <a:cubicBezTo>
                    <a:pt x="485" y="445"/>
                    <a:pt x="484" y="446"/>
                    <a:pt x="483" y="447"/>
                  </a:cubicBezTo>
                  <a:cubicBezTo>
                    <a:pt x="482" y="449"/>
                    <a:pt x="481" y="449"/>
                    <a:pt x="480" y="451"/>
                  </a:cubicBezTo>
                  <a:cubicBezTo>
                    <a:pt x="479" y="451"/>
                    <a:pt x="479" y="452"/>
                    <a:pt x="478" y="453"/>
                  </a:cubicBezTo>
                  <a:cubicBezTo>
                    <a:pt x="476" y="454"/>
                    <a:pt x="476" y="455"/>
                    <a:pt x="474" y="456"/>
                  </a:cubicBezTo>
                  <a:cubicBezTo>
                    <a:pt x="474" y="458"/>
                    <a:pt x="473" y="459"/>
                    <a:pt x="472" y="461"/>
                  </a:cubicBezTo>
                  <a:cubicBezTo>
                    <a:pt x="470" y="463"/>
                    <a:pt x="470" y="465"/>
                    <a:pt x="469" y="467"/>
                  </a:cubicBezTo>
                  <a:cubicBezTo>
                    <a:pt x="468" y="468"/>
                    <a:pt x="467" y="468"/>
                    <a:pt x="466" y="469"/>
                  </a:cubicBezTo>
                  <a:cubicBezTo>
                    <a:pt x="465" y="470"/>
                    <a:pt x="465" y="471"/>
                    <a:pt x="464" y="472"/>
                  </a:cubicBezTo>
                  <a:cubicBezTo>
                    <a:pt x="463" y="474"/>
                    <a:pt x="462" y="475"/>
                    <a:pt x="461" y="476"/>
                  </a:cubicBezTo>
                  <a:cubicBezTo>
                    <a:pt x="460" y="478"/>
                    <a:pt x="459" y="478"/>
                    <a:pt x="459" y="479"/>
                  </a:cubicBezTo>
                  <a:cubicBezTo>
                    <a:pt x="458" y="480"/>
                    <a:pt x="458" y="481"/>
                    <a:pt x="457" y="482"/>
                  </a:cubicBezTo>
                  <a:cubicBezTo>
                    <a:pt x="457" y="482"/>
                    <a:pt x="457" y="483"/>
                    <a:pt x="457" y="483"/>
                  </a:cubicBezTo>
                  <a:cubicBezTo>
                    <a:pt x="456" y="485"/>
                    <a:pt x="455" y="485"/>
                    <a:pt x="455" y="487"/>
                  </a:cubicBezTo>
                  <a:cubicBezTo>
                    <a:pt x="454" y="488"/>
                    <a:pt x="453" y="490"/>
                    <a:pt x="452" y="491"/>
                  </a:cubicBezTo>
                  <a:cubicBezTo>
                    <a:pt x="452" y="492"/>
                    <a:pt x="451" y="493"/>
                    <a:pt x="451" y="494"/>
                  </a:cubicBezTo>
                  <a:cubicBezTo>
                    <a:pt x="450" y="495"/>
                    <a:pt x="450" y="495"/>
                    <a:pt x="450" y="496"/>
                  </a:cubicBezTo>
                  <a:cubicBezTo>
                    <a:pt x="449" y="499"/>
                    <a:pt x="448" y="500"/>
                    <a:pt x="448" y="503"/>
                  </a:cubicBezTo>
                  <a:cubicBezTo>
                    <a:pt x="447" y="505"/>
                    <a:pt x="447" y="506"/>
                    <a:pt x="447" y="508"/>
                  </a:cubicBezTo>
                  <a:cubicBezTo>
                    <a:pt x="447" y="510"/>
                    <a:pt x="447" y="511"/>
                    <a:pt x="447" y="512"/>
                  </a:cubicBezTo>
                  <a:cubicBezTo>
                    <a:pt x="447" y="513"/>
                    <a:pt x="448" y="514"/>
                    <a:pt x="448" y="514"/>
                  </a:cubicBezTo>
                  <a:cubicBezTo>
                    <a:pt x="449" y="516"/>
                    <a:pt x="450" y="517"/>
                    <a:pt x="450" y="519"/>
                  </a:cubicBezTo>
                  <a:cubicBezTo>
                    <a:pt x="450" y="520"/>
                    <a:pt x="449" y="521"/>
                    <a:pt x="449" y="523"/>
                  </a:cubicBezTo>
                  <a:cubicBezTo>
                    <a:pt x="449" y="529"/>
                    <a:pt x="449" y="529"/>
                    <a:pt x="449" y="529"/>
                  </a:cubicBezTo>
                  <a:cubicBezTo>
                    <a:pt x="449" y="530"/>
                    <a:pt x="449" y="531"/>
                    <a:pt x="448" y="532"/>
                  </a:cubicBezTo>
                  <a:cubicBezTo>
                    <a:pt x="448" y="533"/>
                    <a:pt x="448" y="534"/>
                    <a:pt x="448" y="536"/>
                  </a:cubicBezTo>
                  <a:cubicBezTo>
                    <a:pt x="447" y="537"/>
                    <a:pt x="447" y="538"/>
                    <a:pt x="447" y="539"/>
                  </a:cubicBezTo>
                  <a:cubicBezTo>
                    <a:pt x="447" y="539"/>
                    <a:pt x="447" y="540"/>
                    <a:pt x="447" y="541"/>
                  </a:cubicBezTo>
                  <a:cubicBezTo>
                    <a:pt x="447" y="542"/>
                    <a:pt x="446" y="543"/>
                    <a:pt x="445" y="544"/>
                  </a:cubicBezTo>
                  <a:cubicBezTo>
                    <a:pt x="443" y="545"/>
                    <a:pt x="443" y="546"/>
                    <a:pt x="442" y="547"/>
                  </a:cubicBezTo>
                  <a:cubicBezTo>
                    <a:pt x="442" y="548"/>
                    <a:pt x="442" y="549"/>
                    <a:pt x="441" y="550"/>
                  </a:cubicBezTo>
                  <a:cubicBezTo>
                    <a:pt x="441" y="551"/>
                    <a:pt x="441" y="551"/>
                    <a:pt x="441" y="552"/>
                  </a:cubicBezTo>
                  <a:cubicBezTo>
                    <a:pt x="441" y="555"/>
                    <a:pt x="441" y="556"/>
                    <a:pt x="440" y="560"/>
                  </a:cubicBezTo>
                  <a:cubicBezTo>
                    <a:pt x="438" y="559"/>
                    <a:pt x="437" y="557"/>
                    <a:pt x="436" y="555"/>
                  </a:cubicBezTo>
                  <a:cubicBezTo>
                    <a:pt x="435" y="554"/>
                    <a:pt x="434" y="553"/>
                    <a:pt x="433" y="552"/>
                  </a:cubicBezTo>
                  <a:cubicBezTo>
                    <a:pt x="432" y="552"/>
                    <a:pt x="432" y="551"/>
                    <a:pt x="432" y="550"/>
                  </a:cubicBezTo>
                  <a:cubicBezTo>
                    <a:pt x="430" y="547"/>
                    <a:pt x="429" y="545"/>
                    <a:pt x="426" y="543"/>
                  </a:cubicBezTo>
                  <a:cubicBezTo>
                    <a:pt x="425" y="542"/>
                    <a:pt x="424" y="541"/>
                    <a:pt x="423" y="540"/>
                  </a:cubicBezTo>
                  <a:cubicBezTo>
                    <a:pt x="420" y="539"/>
                    <a:pt x="419" y="538"/>
                    <a:pt x="416" y="537"/>
                  </a:cubicBezTo>
                  <a:cubicBezTo>
                    <a:pt x="415" y="536"/>
                    <a:pt x="414" y="535"/>
                    <a:pt x="413" y="533"/>
                  </a:cubicBezTo>
                  <a:cubicBezTo>
                    <a:pt x="412" y="533"/>
                    <a:pt x="411" y="532"/>
                    <a:pt x="410" y="531"/>
                  </a:cubicBezTo>
                  <a:cubicBezTo>
                    <a:pt x="409" y="530"/>
                    <a:pt x="408" y="530"/>
                    <a:pt x="407" y="529"/>
                  </a:cubicBezTo>
                  <a:cubicBezTo>
                    <a:pt x="404" y="528"/>
                    <a:pt x="402" y="528"/>
                    <a:pt x="399" y="527"/>
                  </a:cubicBezTo>
                  <a:cubicBezTo>
                    <a:pt x="397" y="527"/>
                    <a:pt x="395" y="527"/>
                    <a:pt x="393" y="527"/>
                  </a:cubicBezTo>
                  <a:cubicBezTo>
                    <a:pt x="391" y="526"/>
                    <a:pt x="389" y="526"/>
                    <a:pt x="388" y="524"/>
                  </a:cubicBezTo>
                  <a:cubicBezTo>
                    <a:pt x="387" y="524"/>
                    <a:pt x="387" y="523"/>
                    <a:pt x="386" y="523"/>
                  </a:cubicBezTo>
                  <a:cubicBezTo>
                    <a:pt x="385" y="522"/>
                    <a:pt x="385" y="522"/>
                    <a:pt x="384" y="522"/>
                  </a:cubicBezTo>
                  <a:cubicBezTo>
                    <a:pt x="381" y="521"/>
                    <a:pt x="379" y="520"/>
                    <a:pt x="377" y="520"/>
                  </a:cubicBezTo>
                  <a:cubicBezTo>
                    <a:pt x="375" y="520"/>
                    <a:pt x="374" y="520"/>
                    <a:pt x="373" y="519"/>
                  </a:cubicBezTo>
                  <a:cubicBezTo>
                    <a:pt x="372" y="519"/>
                    <a:pt x="372" y="518"/>
                    <a:pt x="372" y="518"/>
                  </a:cubicBezTo>
                  <a:cubicBezTo>
                    <a:pt x="371" y="517"/>
                    <a:pt x="371" y="517"/>
                    <a:pt x="370" y="516"/>
                  </a:cubicBezTo>
                  <a:cubicBezTo>
                    <a:pt x="369" y="514"/>
                    <a:pt x="368" y="513"/>
                    <a:pt x="366" y="512"/>
                  </a:cubicBezTo>
                  <a:cubicBezTo>
                    <a:pt x="364" y="511"/>
                    <a:pt x="363" y="510"/>
                    <a:pt x="361" y="509"/>
                  </a:cubicBezTo>
                  <a:cubicBezTo>
                    <a:pt x="359" y="507"/>
                    <a:pt x="357" y="507"/>
                    <a:pt x="355" y="505"/>
                  </a:cubicBezTo>
                  <a:cubicBezTo>
                    <a:pt x="353" y="504"/>
                    <a:pt x="352" y="504"/>
                    <a:pt x="350" y="503"/>
                  </a:cubicBezTo>
                  <a:cubicBezTo>
                    <a:pt x="349" y="503"/>
                    <a:pt x="348" y="502"/>
                    <a:pt x="347" y="502"/>
                  </a:cubicBezTo>
                  <a:cubicBezTo>
                    <a:pt x="346" y="501"/>
                    <a:pt x="344" y="501"/>
                    <a:pt x="343" y="500"/>
                  </a:cubicBezTo>
                  <a:cubicBezTo>
                    <a:pt x="340" y="498"/>
                    <a:pt x="339" y="498"/>
                    <a:pt x="337" y="496"/>
                  </a:cubicBezTo>
                  <a:cubicBezTo>
                    <a:pt x="336" y="495"/>
                    <a:pt x="336" y="495"/>
                    <a:pt x="335" y="494"/>
                  </a:cubicBezTo>
                  <a:cubicBezTo>
                    <a:pt x="333" y="492"/>
                    <a:pt x="331" y="491"/>
                    <a:pt x="329" y="490"/>
                  </a:cubicBezTo>
                  <a:cubicBezTo>
                    <a:pt x="327" y="488"/>
                    <a:pt x="326" y="487"/>
                    <a:pt x="324" y="485"/>
                  </a:cubicBezTo>
                  <a:cubicBezTo>
                    <a:pt x="322" y="483"/>
                    <a:pt x="321" y="481"/>
                    <a:pt x="319" y="479"/>
                  </a:cubicBezTo>
                  <a:cubicBezTo>
                    <a:pt x="316" y="477"/>
                    <a:pt x="313" y="478"/>
                    <a:pt x="309" y="476"/>
                  </a:cubicBezTo>
                  <a:cubicBezTo>
                    <a:pt x="308" y="476"/>
                    <a:pt x="307" y="476"/>
                    <a:pt x="306" y="475"/>
                  </a:cubicBezTo>
                  <a:cubicBezTo>
                    <a:pt x="304" y="474"/>
                    <a:pt x="303" y="474"/>
                    <a:pt x="302" y="472"/>
                  </a:cubicBezTo>
                  <a:cubicBezTo>
                    <a:pt x="301" y="471"/>
                    <a:pt x="300" y="471"/>
                    <a:pt x="298" y="469"/>
                  </a:cubicBezTo>
                  <a:cubicBezTo>
                    <a:pt x="298" y="468"/>
                    <a:pt x="297" y="468"/>
                    <a:pt x="297" y="467"/>
                  </a:cubicBezTo>
                  <a:cubicBezTo>
                    <a:pt x="296" y="466"/>
                    <a:pt x="295" y="465"/>
                    <a:pt x="294" y="464"/>
                  </a:cubicBezTo>
                  <a:cubicBezTo>
                    <a:pt x="294" y="464"/>
                    <a:pt x="294" y="463"/>
                    <a:pt x="293" y="463"/>
                  </a:cubicBezTo>
                  <a:cubicBezTo>
                    <a:pt x="291" y="461"/>
                    <a:pt x="289" y="460"/>
                    <a:pt x="287" y="458"/>
                  </a:cubicBezTo>
                  <a:cubicBezTo>
                    <a:pt x="285" y="458"/>
                    <a:pt x="285" y="457"/>
                    <a:pt x="283" y="457"/>
                  </a:cubicBezTo>
                  <a:cubicBezTo>
                    <a:pt x="279" y="456"/>
                    <a:pt x="277" y="455"/>
                    <a:pt x="274" y="454"/>
                  </a:cubicBezTo>
                  <a:cubicBezTo>
                    <a:pt x="271" y="454"/>
                    <a:pt x="270" y="454"/>
                    <a:pt x="267" y="453"/>
                  </a:cubicBezTo>
                  <a:cubicBezTo>
                    <a:pt x="266" y="453"/>
                    <a:pt x="266" y="453"/>
                    <a:pt x="265" y="452"/>
                  </a:cubicBezTo>
                  <a:cubicBezTo>
                    <a:pt x="262" y="452"/>
                    <a:pt x="260" y="452"/>
                    <a:pt x="257" y="452"/>
                  </a:cubicBezTo>
                  <a:cubicBezTo>
                    <a:pt x="253" y="452"/>
                    <a:pt x="253" y="452"/>
                    <a:pt x="253" y="452"/>
                  </a:cubicBezTo>
                  <a:cubicBezTo>
                    <a:pt x="252" y="452"/>
                    <a:pt x="251" y="452"/>
                    <a:pt x="250" y="452"/>
                  </a:cubicBezTo>
                  <a:cubicBezTo>
                    <a:pt x="248" y="453"/>
                    <a:pt x="247" y="453"/>
                    <a:pt x="245" y="454"/>
                  </a:cubicBezTo>
                  <a:cubicBezTo>
                    <a:pt x="243" y="455"/>
                    <a:pt x="242" y="456"/>
                    <a:pt x="240" y="457"/>
                  </a:cubicBezTo>
                  <a:cubicBezTo>
                    <a:pt x="238" y="457"/>
                    <a:pt x="238" y="458"/>
                    <a:pt x="236" y="459"/>
                  </a:cubicBezTo>
                  <a:cubicBezTo>
                    <a:pt x="235" y="459"/>
                    <a:pt x="235" y="460"/>
                    <a:pt x="233" y="461"/>
                  </a:cubicBezTo>
                  <a:cubicBezTo>
                    <a:pt x="232" y="462"/>
                    <a:pt x="231" y="463"/>
                    <a:pt x="230" y="464"/>
                  </a:cubicBezTo>
                  <a:cubicBezTo>
                    <a:pt x="229" y="464"/>
                    <a:pt x="229" y="464"/>
                    <a:pt x="228" y="465"/>
                  </a:cubicBezTo>
                  <a:cubicBezTo>
                    <a:pt x="228" y="465"/>
                    <a:pt x="228" y="466"/>
                    <a:pt x="227" y="466"/>
                  </a:cubicBezTo>
                  <a:cubicBezTo>
                    <a:pt x="227" y="466"/>
                    <a:pt x="227" y="466"/>
                    <a:pt x="226" y="466"/>
                  </a:cubicBezTo>
                  <a:cubicBezTo>
                    <a:pt x="226" y="467"/>
                    <a:pt x="225" y="467"/>
                    <a:pt x="224" y="468"/>
                  </a:cubicBezTo>
                  <a:cubicBezTo>
                    <a:pt x="223" y="468"/>
                    <a:pt x="223" y="469"/>
                    <a:pt x="222" y="469"/>
                  </a:cubicBezTo>
                  <a:cubicBezTo>
                    <a:pt x="220" y="471"/>
                    <a:pt x="219" y="473"/>
                    <a:pt x="217" y="475"/>
                  </a:cubicBezTo>
                  <a:cubicBezTo>
                    <a:pt x="216" y="476"/>
                    <a:pt x="216" y="476"/>
                    <a:pt x="215" y="476"/>
                  </a:cubicBezTo>
                  <a:cubicBezTo>
                    <a:pt x="214" y="477"/>
                    <a:pt x="214" y="478"/>
                    <a:pt x="213" y="478"/>
                  </a:cubicBezTo>
                  <a:cubicBezTo>
                    <a:pt x="213" y="478"/>
                    <a:pt x="213" y="478"/>
                    <a:pt x="212" y="478"/>
                  </a:cubicBezTo>
                  <a:cubicBezTo>
                    <a:pt x="212" y="478"/>
                    <a:pt x="211" y="479"/>
                    <a:pt x="211" y="479"/>
                  </a:cubicBezTo>
                  <a:cubicBezTo>
                    <a:pt x="209" y="480"/>
                    <a:pt x="208" y="480"/>
                    <a:pt x="207" y="481"/>
                  </a:cubicBezTo>
                  <a:cubicBezTo>
                    <a:pt x="206" y="482"/>
                    <a:pt x="205" y="483"/>
                    <a:pt x="204" y="484"/>
                  </a:cubicBezTo>
                  <a:cubicBezTo>
                    <a:pt x="201" y="487"/>
                    <a:pt x="200" y="489"/>
                    <a:pt x="197" y="492"/>
                  </a:cubicBezTo>
                  <a:cubicBezTo>
                    <a:pt x="195" y="494"/>
                    <a:pt x="194" y="495"/>
                    <a:pt x="192" y="497"/>
                  </a:cubicBezTo>
                  <a:cubicBezTo>
                    <a:pt x="191" y="498"/>
                    <a:pt x="191" y="498"/>
                    <a:pt x="190" y="499"/>
                  </a:cubicBezTo>
                  <a:cubicBezTo>
                    <a:pt x="190" y="500"/>
                    <a:pt x="190" y="500"/>
                    <a:pt x="189" y="501"/>
                  </a:cubicBezTo>
                  <a:cubicBezTo>
                    <a:pt x="189" y="501"/>
                    <a:pt x="189" y="502"/>
                    <a:pt x="188" y="502"/>
                  </a:cubicBezTo>
                  <a:cubicBezTo>
                    <a:pt x="188" y="502"/>
                    <a:pt x="188" y="502"/>
                    <a:pt x="188" y="502"/>
                  </a:cubicBezTo>
                  <a:cubicBezTo>
                    <a:pt x="187" y="501"/>
                    <a:pt x="186" y="501"/>
                    <a:pt x="185" y="500"/>
                  </a:cubicBezTo>
                  <a:cubicBezTo>
                    <a:pt x="184" y="500"/>
                    <a:pt x="183" y="499"/>
                    <a:pt x="182" y="498"/>
                  </a:cubicBezTo>
                  <a:cubicBezTo>
                    <a:pt x="182" y="497"/>
                    <a:pt x="181" y="497"/>
                    <a:pt x="181" y="496"/>
                  </a:cubicBezTo>
                  <a:cubicBezTo>
                    <a:pt x="181" y="495"/>
                    <a:pt x="181" y="494"/>
                    <a:pt x="181" y="493"/>
                  </a:cubicBezTo>
                  <a:cubicBezTo>
                    <a:pt x="181" y="492"/>
                    <a:pt x="181" y="492"/>
                    <a:pt x="180" y="492"/>
                  </a:cubicBezTo>
                  <a:cubicBezTo>
                    <a:pt x="180" y="492"/>
                    <a:pt x="179" y="492"/>
                    <a:pt x="179" y="491"/>
                  </a:cubicBezTo>
                  <a:cubicBezTo>
                    <a:pt x="178" y="491"/>
                    <a:pt x="178" y="490"/>
                    <a:pt x="177" y="489"/>
                  </a:cubicBezTo>
                  <a:cubicBezTo>
                    <a:pt x="177" y="488"/>
                    <a:pt x="177" y="488"/>
                    <a:pt x="177" y="487"/>
                  </a:cubicBezTo>
                  <a:cubicBezTo>
                    <a:pt x="177" y="485"/>
                    <a:pt x="176" y="485"/>
                    <a:pt x="176" y="483"/>
                  </a:cubicBezTo>
                  <a:cubicBezTo>
                    <a:pt x="175" y="482"/>
                    <a:pt x="175" y="481"/>
                    <a:pt x="175" y="480"/>
                  </a:cubicBezTo>
                  <a:cubicBezTo>
                    <a:pt x="174" y="479"/>
                    <a:pt x="174" y="479"/>
                    <a:pt x="173" y="478"/>
                  </a:cubicBezTo>
                  <a:cubicBezTo>
                    <a:pt x="171" y="476"/>
                    <a:pt x="169" y="475"/>
                    <a:pt x="167" y="473"/>
                  </a:cubicBezTo>
                  <a:cubicBezTo>
                    <a:pt x="165" y="473"/>
                    <a:pt x="164" y="473"/>
                    <a:pt x="163" y="472"/>
                  </a:cubicBezTo>
                  <a:cubicBezTo>
                    <a:pt x="162" y="471"/>
                    <a:pt x="162" y="470"/>
                    <a:pt x="162" y="468"/>
                  </a:cubicBezTo>
                  <a:cubicBezTo>
                    <a:pt x="161" y="467"/>
                    <a:pt x="160" y="466"/>
                    <a:pt x="159" y="465"/>
                  </a:cubicBezTo>
                  <a:cubicBezTo>
                    <a:pt x="159" y="463"/>
                    <a:pt x="158" y="463"/>
                    <a:pt x="157" y="462"/>
                  </a:cubicBezTo>
                  <a:cubicBezTo>
                    <a:pt x="156" y="460"/>
                    <a:pt x="156" y="459"/>
                    <a:pt x="155" y="459"/>
                  </a:cubicBezTo>
                  <a:cubicBezTo>
                    <a:pt x="154" y="459"/>
                    <a:pt x="154" y="459"/>
                    <a:pt x="153" y="459"/>
                  </a:cubicBezTo>
                  <a:cubicBezTo>
                    <a:pt x="152" y="459"/>
                    <a:pt x="151" y="459"/>
                    <a:pt x="149" y="459"/>
                  </a:cubicBezTo>
                  <a:cubicBezTo>
                    <a:pt x="147" y="459"/>
                    <a:pt x="146" y="459"/>
                    <a:pt x="143" y="459"/>
                  </a:cubicBezTo>
                  <a:cubicBezTo>
                    <a:pt x="141" y="459"/>
                    <a:pt x="141" y="458"/>
                    <a:pt x="139" y="458"/>
                  </a:cubicBezTo>
                  <a:cubicBezTo>
                    <a:pt x="135" y="458"/>
                    <a:pt x="135" y="458"/>
                    <a:pt x="135" y="458"/>
                  </a:cubicBezTo>
                  <a:cubicBezTo>
                    <a:pt x="135" y="458"/>
                    <a:pt x="134" y="459"/>
                    <a:pt x="134" y="459"/>
                  </a:cubicBezTo>
                  <a:cubicBezTo>
                    <a:pt x="129" y="459"/>
                    <a:pt x="129" y="459"/>
                    <a:pt x="129" y="459"/>
                  </a:cubicBezTo>
                  <a:cubicBezTo>
                    <a:pt x="127" y="459"/>
                    <a:pt x="127" y="460"/>
                    <a:pt x="126" y="461"/>
                  </a:cubicBezTo>
                  <a:cubicBezTo>
                    <a:pt x="124" y="464"/>
                    <a:pt x="123" y="466"/>
                    <a:pt x="121" y="469"/>
                  </a:cubicBezTo>
                  <a:cubicBezTo>
                    <a:pt x="120" y="469"/>
                    <a:pt x="119" y="470"/>
                    <a:pt x="119" y="470"/>
                  </a:cubicBezTo>
                  <a:cubicBezTo>
                    <a:pt x="117" y="472"/>
                    <a:pt x="115" y="473"/>
                    <a:pt x="115" y="475"/>
                  </a:cubicBezTo>
                  <a:cubicBezTo>
                    <a:pt x="114" y="477"/>
                    <a:pt x="114" y="478"/>
                    <a:pt x="114" y="479"/>
                  </a:cubicBezTo>
                  <a:cubicBezTo>
                    <a:pt x="112" y="482"/>
                    <a:pt x="111" y="484"/>
                    <a:pt x="110" y="488"/>
                  </a:cubicBezTo>
                  <a:cubicBezTo>
                    <a:pt x="109" y="491"/>
                    <a:pt x="109" y="493"/>
                    <a:pt x="108" y="496"/>
                  </a:cubicBezTo>
                  <a:cubicBezTo>
                    <a:pt x="108" y="496"/>
                    <a:pt x="108" y="496"/>
                    <a:pt x="108" y="497"/>
                  </a:cubicBezTo>
                  <a:cubicBezTo>
                    <a:pt x="108" y="505"/>
                    <a:pt x="108" y="505"/>
                    <a:pt x="108" y="505"/>
                  </a:cubicBezTo>
                  <a:cubicBezTo>
                    <a:pt x="108" y="507"/>
                    <a:pt x="108" y="508"/>
                    <a:pt x="108" y="510"/>
                  </a:cubicBezTo>
                  <a:cubicBezTo>
                    <a:pt x="109" y="512"/>
                    <a:pt x="111" y="513"/>
                    <a:pt x="113" y="514"/>
                  </a:cubicBezTo>
                  <a:cubicBezTo>
                    <a:pt x="115" y="514"/>
                    <a:pt x="116" y="513"/>
                    <a:pt x="118" y="514"/>
                  </a:cubicBezTo>
                  <a:cubicBezTo>
                    <a:pt x="120" y="514"/>
                    <a:pt x="121" y="515"/>
                    <a:pt x="123" y="517"/>
                  </a:cubicBezTo>
                  <a:cubicBezTo>
                    <a:pt x="125" y="519"/>
                    <a:pt x="127" y="520"/>
                    <a:pt x="129" y="522"/>
                  </a:cubicBezTo>
                  <a:cubicBezTo>
                    <a:pt x="130" y="523"/>
                    <a:pt x="131" y="524"/>
                    <a:pt x="132" y="525"/>
                  </a:cubicBezTo>
                  <a:cubicBezTo>
                    <a:pt x="134" y="526"/>
                    <a:pt x="135" y="527"/>
                    <a:pt x="136" y="529"/>
                  </a:cubicBezTo>
                  <a:cubicBezTo>
                    <a:pt x="137" y="530"/>
                    <a:pt x="137" y="531"/>
                    <a:pt x="138" y="531"/>
                  </a:cubicBezTo>
                  <a:cubicBezTo>
                    <a:pt x="139" y="532"/>
                    <a:pt x="139" y="532"/>
                    <a:pt x="140" y="532"/>
                  </a:cubicBezTo>
                  <a:cubicBezTo>
                    <a:pt x="140" y="532"/>
                    <a:pt x="140" y="532"/>
                    <a:pt x="141" y="532"/>
                  </a:cubicBezTo>
                  <a:cubicBezTo>
                    <a:pt x="142" y="532"/>
                    <a:pt x="143" y="531"/>
                    <a:pt x="145" y="531"/>
                  </a:cubicBezTo>
                  <a:cubicBezTo>
                    <a:pt x="146" y="530"/>
                    <a:pt x="146" y="531"/>
                    <a:pt x="147" y="530"/>
                  </a:cubicBezTo>
                  <a:cubicBezTo>
                    <a:pt x="150" y="530"/>
                    <a:pt x="151" y="529"/>
                    <a:pt x="153" y="529"/>
                  </a:cubicBezTo>
                  <a:cubicBezTo>
                    <a:pt x="155" y="529"/>
                    <a:pt x="157" y="530"/>
                    <a:pt x="158" y="531"/>
                  </a:cubicBezTo>
                  <a:cubicBezTo>
                    <a:pt x="159" y="532"/>
                    <a:pt x="160" y="532"/>
                    <a:pt x="161" y="533"/>
                  </a:cubicBezTo>
                  <a:cubicBezTo>
                    <a:pt x="161" y="534"/>
                    <a:pt x="162" y="534"/>
                    <a:pt x="162" y="535"/>
                  </a:cubicBezTo>
                  <a:cubicBezTo>
                    <a:pt x="163" y="536"/>
                    <a:pt x="164" y="537"/>
                    <a:pt x="164" y="538"/>
                  </a:cubicBezTo>
                  <a:cubicBezTo>
                    <a:pt x="165" y="539"/>
                    <a:pt x="165" y="539"/>
                    <a:pt x="166" y="540"/>
                  </a:cubicBezTo>
                  <a:cubicBezTo>
                    <a:pt x="166" y="541"/>
                    <a:pt x="166" y="542"/>
                    <a:pt x="167" y="542"/>
                  </a:cubicBezTo>
                  <a:cubicBezTo>
                    <a:pt x="168" y="544"/>
                    <a:pt x="169" y="544"/>
                    <a:pt x="170" y="546"/>
                  </a:cubicBezTo>
                  <a:cubicBezTo>
                    <a:pt x="173" y="547"/>
                    <a:pt x="174" y="548"/>
                    <a:pt x="176" y="550"/>
                  </a:cubicBezTo>
                  <a:cubicBezTo>
                    <a:pt x="178" y="552"/>
                    <a:pt x="178" y="555"/>
                    <a:pt x="180" y="557"/>
                  </a:cubicBezTo>
                  <a:cubicBezTo>
                    <a:pt x="181" y="557"/>
                    <a:pt x="182" y="558"/>
                    <a:pt x="182" y="559"/>
                  </a:cubicBezTo>
                  <a:cubicBezTo>
                    <a:pt x="184" y="560"/>
                    <a:pt x="185" y="562"/>
                    <a:pt x="187" y="563"/>
                  </a:cubicBezTo>
                  <a:cubicBezTo>
                    <a:pt x="188" y="564"/>
                    <a:pt x="189" y="564"/>
                    <a:pt x="191" y="565"/>
                  </a:cubicBezTo>
                  <a:cubicBezTo>
                    <a:pt x="194" y="566"/>
                    <a:pt x="195" y="566"/>
                    <a:pt x="198" y="567"/>
                  </a:cubicBezTo>
                  <a:cubicBezTo>
                    <a:pt x="199" y="567"/>
                    <a:pt x="200" y="567"/>
                    <a:pt x="201" y="567"/>
                  </a:cubicBezTo>
                  <a:cubicBezTo>
                    <a:pt x="202" y="567"/>
                    <a:pt x="203" y="568"/>
                    <a:pt x="203" y="569"/>
                  </a:cubicBezTo>
                  <a:cubicBezTo>
                    <a:pt x="203" y="572"/>
                    <a:pt x="203" y="572"/>
                    <a:pt x="203" y="572"/>
                  </a:cubicBezTo>
                  <a:cubicBezTo>
                    <a:pt x="203" y="573"/>
                    <a:pt x="203" y="575"/>
                    <a:pt x="204" y="575"/>
                  </a:cubicBezTo>
                  <a:cubicBezTo>
                    <a:pt x="205" y="576"/>
                    <a:pt x="206" y="576"/>
                    <a:pt x="207" y="577"/>
                  </a:cubicBezTo>
                  <a:cubicBezTo>
                    <a:pt x="206" y="578"/>
                    <a:pt x="206" y="579"/>
                    <a:pt x="205" y="580"/>
                  </a:cubicBezTo>
                  <a:cubicBezTo>
                    <a:pt x="205" y="580"/>
                    <a:pt x="205" y="581"/>
                    <a:pt x="204" y="581"/>
                  </a:cubicBezTo>
                  <a:cubicBezTo>
                    <a:pt x="204" y="581"/>
                    <a:pt x="203" y="581"/>
                    <a:pt x="202" y="581"/>
                  </a:cubicBezTo>
                  <a:cubicBezTo>
                    <a:pt x="201" y="581"/>
                    <a:pt x="200" y="582"/>
                    <a:pt x="198" y="583"/>
                  </a:cubicBezTo>
                  <a:cubicBezTo>
                    <a:pt x="198" y="584"/>
                    <a:pt x="197" y="585"/>
                    <a:pt x="196" y="586"/>
                  </a:cubicBezTo>
                  <a:cubicBezTo>
                    <a:pt x="196" y="586"/>
                    <a:pt x="195" y="587"/>
                    <a:pt x="194" y="588"/>
                  </a:cubicBezTo>
                  <a:cubicBezTo>
                    <a:pt x="194" y="588"/>
                    <a:pt x="193" y="588"/>
                    <a:pt x="193" y="588"/>
                  </a:cubicBezTo>
                  <a:cubicBezTo>
                    <a:pt x="191" y="589"/>
                    <a:pt x="191" y="589"/>
                    <a:pt x="189" y="590"/>
                  </a:cubicBezTo>
                  <a:cubicBezTo>
                    <a:pt x="188" y="590"/>
                    <a:pt x="187" y="591"/>
                    <a:pt x="186" y="591"/>
                  </a:cubicBezTo>
                  <a:cubicBezTo>
                    <a:pt x="185" y="592"/>
                    <a:pt x="185" y="592"/>
                    <a:pt x="184" y="592"/>
                  </a:cubicBezTo>
                  <a:cubicBezTo>
                    <a:pt x="183" y="592"/>
                    <a:pt x="183" y="591"/>
                    <a:pt x="182" y="590"/>
                  </a:cubicBezTo>
                  <a:cubicBezTo>
                    <a:pt x="182" y="589"/>
                    <a:pt x="181" y="588"/>
                    <a:pt x="180" y="588"/>
                  </a:cubicBezTo>
                  <a:cubicBezTo>
                    <a:pt x="178" y="586"/>
                    <a:pt x="176" y="586"/>
                    <a:pt x="174" y="584"/>
                  </a:cubicBezTo>
                  <a:cubicBezTo>
                    <a:pt x="172" y="584"/>
                    <a:pt x="171" y="584"/>
                    <a:pt x="169" y="583"/>
                  </a:cubicBezTo>
                  <a:cubicBezTo>
                    <a:pt x="169" y="583"/>
                    <a:pt x="168" y="583"/>
                    <a:pt x="168" y="583"/>
                  </a:cubicBezTo>
                  <a:cubicBezTo>
                    <a:pt x="166" y="583"/>
                    <a:pt x="166" y="583"/>
                    <a:pt x="164" y="583"/>
                  </a:cubicBezTo>
                  <a:cubicBezTo>
                    <a:pt x="163" y="583"/>
                    <a:pt x="162" y="582"/>
                    <a:pt x="161" y="582"/>
                  </a:cubicBezTo>
                  <a:cubicBezTo>
                    <a:pt x="160" y="582"/>
                    <a:pt x="159" y="582"/>
                    <a:pt x="158" y="583"/>
                  </a:cubicBezTo>
                  <a:cubicBezTo>
                    <a:pt x="157" y="584"/>
                    <a:pt x="156" y="585"/>
                    <a:pt x="156" y="586"/>
                  </a:cubicBezTo>
                  <a:cubicBezTo>
                    <a:pt x="155" y="586"/>
                    <a:pt x="155" y="586"/>
                    <a:pt x="155" y="586"/>
                  </a:cubicBezTo>
                  <a:cubicBezTo>
                    <a:pt x="154" y="586"/>
                    <a:pt x="153" y="586"/>
                    <a:pt x="153" y="585"/>
                  </a:cubicBezTo>
                  <a:cubicBezTo>
                    <a:pt x="153" y="584"/>
                    <a:pt x="154" y="584"/>
                    <a:pt x="154" y="584"/>
                  </a:cubicBezTo>
                  <a:cubicBezTo>
                    <a:pt x="155" y="583"/>
                    <a:pt x="155" y="582"/>
                    <a:pt x="155" y="582"/>
                  </a:cubicBezTo>
                  <a:cubicBezTo>
                    <a:pt x="156" y="581"/>
                    <a:pt x="156" y="581"/>
                    <a:pt x="156" y="580"/>
                  </a:cubicBezTo>
                  <a:cubicBezTo>
                    <a:pt x="156" y="578"/>
                    <a:pt x="155" y="578"/>
                    <a:pt x="154" y="577"/>
                  </a:cubicBezTo>
                  <a:cubicBezTo>
                    <a:pt x="153" y="576"/>
                    <a:pt x="152" y="575"/>
                    <a:pt x="151" y="575"/>
                  </a:cubicBezTo>
                  <a:cubicBezTo>
                    <a:pt x="149" y="575"/>
                    <a:pt x="148" y="576"/>
                    <a:pt x="147" y="577"/>
                  </a:cubicBezTo>
                  <a:cubicBezTo>
                    <a:pt x="147" y="578"/>
                    <a:pt x="146" y="578"/>
                    <a:pt x="146" y="579"/>
                  </a:cubicBezTo>
                  <a:cubicBezTo>
                    <a:pt x="144" y="581"/>
                    <a:pt x="143" y="583"/>
                    <a:pt x="142" y="585"/>
                  </a:cubicBezTo>
                  <a:cubicBezTo>
                    <a:pt x="142" y="586"/>
                    <a:pt x="142" y="587"/>
                    <a:pt x="141" y="588"/>
                  </a:cubicBezTo>
                  <a:cubicBezTo>
                    <a:pt x="141" y="588"/>
                    <a:pt x="140" y="588"/>
                    <a:pt x="140" y="589"/>
                  </a:cubicBezTo>
                  <a:cubicBezTo>
                    <a:pt x="139" y="589"/>
                    <a:pt x="139" y="589"/>
                    <a:pt x="138" y="590"/>
                  </a:cubicBezTo>
                  <a:cubicBezTo>
                    <a:pt x="136" y="591"/>
                    <a:pt x="135" y="591"/>
                    <a:pt x="133" y="593"/>
                  </a:cubicBezTo>
                  <a:cubicBezTo>
                    <a:pt x="133" y="593"/>
                    <a:pt x="132" y="594"/>
                    <a:pt x="131" y="594"/>
                  </a:cubicBezTo>
                  <a:cubicBezTo>
                    <a:pt x="130" y="594"/>
                    <a:pt x="129" y="593"/>
                    <a:pt x="128" y="593"/>
                  </a:cubicBezTo>
                  <a:cubicBezTo>
                    <a:pt x="128" y="593"/>
                    <a:pt x="127" y="593"/>
                    <a:pt x="127" y="593"/>
                  </a:cubicBezTo>
                  <a:cubicBezTo>
                    <a:pt x="126" y="593"/>
                    <a:pt x="126" y="593"/>
                    <a:pt x="126" y="594"/>
                  </a:cubicBezTo>
                  <a:cubicBezTo>
                    <a:pt x="125" y="594"/>
                    <a:pt x="125" y="595"/>
                    <a:pt x="125" y="596"/>
                  </a:cubicBezTo>
                  <a:cubicBezTo>
                    <a:pt x="124" y="597"/>
                    <a:pt x="124" y="598"/>
                    <a:pt x="124" y="600"/>
                  </a:cubicBezTo>
                  <a:cubicBezTo>
                    <a:pt x="123" y="602"/>
                    <a:pt x="123" y="604"/>
                    <a:pt x="123" y="606"/>
                  </a:cubicBezTo>
                  <a:cubicBezTo>
                    <a:pt x="123" y="607"/>
                    <a:pt x="123" y="607"/>
                    <a:pt x="123" y="608"/>
                  </a:cubicBezTo>
                  <a:cubicBezTo>
                    <a:pt x="123" y="612"/>
                    <a:pt x="123" y="612"/>
                    <a:pt x="123" y="612"/>
                  </a:cubicBezTo>
                  <a:cubicBezTo>
                    <a:pt x="123" y="614"/>
                    <a:pt x="124" y="615"/>
                    <a:pt x="124" y="618"/>
                  </a:cubicBezTo>
                  <a:cubicBezTo>
                    <a:pt x="124" y="618"/>
                    <a:pt x="125" y="619"/>
                    <a:pt x="124" y="620"/>
                  </a:cubicBezTo>
                  <a:cubicBezTo>
                    <a:pt x="123" y="620"/>
                    <a:pt x="123" y="620"/>
                    <a:pt x="122" y="620"/>
                  </a:cubicBezTo>
                  <a:cubicBezTo>
                    <a:pt x="121" y="620"/>
                    <a:pt x="120" y="621"/>
                    <a:pt x="118" y="621"/>
                  </a:cubicBezTo>
                  <a:cubicBezTo>
                    <a:pt x="115" y="623"/>
                    <a:pt x="113" y="623"/>
                    <a:pt x="109" y="625"/>
                  </a:cubicBezTo>
                  <a:cubicBezTo>
                    <a:pt x="108" y="625"/>
                    <a:pt x="107" y="626"/>
                    <a:pt x="106" y="626"/>
                  </a:cubicBezTo>
                  <a:cubicBezTo>
                    <a:pt x="105" y="627"/>
                    <a:pt x="104" y="627"/>
                    <a:pt x="104" y="628"/>
                  </a:cubicBezTo>
                  <a:cubicBezTo>
                    <a:pt x="103" y="629"/>
                    <a:pt x="103" y="629"/>
                    <a:pt x="103" y="630"/>
                  </a:cubicBezTo>
                  <a:cubicBezTo>
                    <a:pt x="102" y="632"/>
                    <a:pt x="102" y="633"/>
                    <a:pt x="101" y="634"/>
                  </a:cubicBezTo>
                  <a:cubicBezTo>
                    <a:pt x="101" y="635"/>
                    <a:pt x="100" y="636"/>
                    <a:pt x="100" y="637"/>
                  </a:cubicBezTo>
                  <a:cubicBezTo>
                    <a:pt x="99" y="637"/>
                    <a:pt x="99" y="638"/>
                    <a:pt x="98" y="638"/>
                  </a:cubicBezTo>
                  <a:cubicBezTo>
                    <a:pt x="97" y="638"/>
                    <a:pt x="97" y="638"/>
                    <a:pt x="96" y="637"/>
                  </a:cubicBezTo>
                  <a:cubicBezTo>
                    <a:pt x="95" y="637"/>
                    <a:pt x="94" y="637"/>
                    <a:pt x="93" y="636"/>
                  </a:cubicBezTo>
                  <a:cubicBezTo>
                    <a:pt x="92" y="635"/>
                    <a:pt x="92" y="634"/>
                    <a:pt x="91" y="634"/>
                  </a:cubicBezTo>
                  <a:cubicBezTo>
                    <a:pt x="88" y="634"/>
                    <a:pt x="87" y="635"/>
                    <a:pt x="85" y="635"/>
                  </a:cubicBezTo>
                  <a:cubicBezTo>
                    <a:pt x="84" y="635"/>
                    <a:pt x="83" y="634"/>
                    <a:pt x="83" y="633"/>
                  </a:cubicBezTo>
                  <a:cubicBezTo>
                    <a:pt x="81" y="631"/>
                    <a:pt x="81" y="631"/>
                    <a:pt x="80" y="629"/>
                  </a:cubicBezTo>
                  <a:cubicBezTo>
                    <a:pt x="79" y="626"/>
                    <a:pt x="78" y="625"/>
                    <a:pt x="77" y="622"/>
                  </a:cubicBezTo>
                  <a:cubicBezTo>
                    <a:pt x="76" y="620"/>
                    <a:pt x="76" y="619"/>
                    <a:pt x="75" y="616"/>
                  </a:cubicBezTo>
                  <a:cubicBezTo>
                    <a:pt x="74" y="615"/>
                    <a:pt x="74" y="613"/>
                    <a:pt x="74" y="611"/>
                  </a:cubicBezTo>
                  <a:cubicBezTo>
                    <a:pt x="74" y="610"/>
                    <a:pt x="73" y="610"/>
                    <a:pt x="73" y="609"/>
                  </a:cubicBezTo>
                  <a:cubicBezTo>
                    <a:pt x="73" y="607"/>
                    <a:pt x="74" y="606"/>
                    <a:pt x="74" y="604"/>
                  </a:cubicBezTo>
                  <a:cubicBezTo>
                    <a:pt x="74" y="603"/>
                    <a:pt x="75" y="602"/>
                    <a:pt x="75" y="601"/>
                  </a:cubicBezTo>
                  <a:cubicBezTo>
                    <a:pt x="75" y="598"/>
                    <a:pt x="75" y="598"/>
                    <a:pt x="75" y="598"/>
                  </a:cubicBezTo>
                  <a:cubicBezTo>
                    <a:pt x="75" y="597"/>
                    <a:pt x="76" y="597"/>
                    <a:pt x="76" y="596"/>
                  </a:cubicBezTo>
                  <a:cubicBezTo>
                    <a:pt x="77" y="595"/>
                    <a:pt x="77" y="594"/>
                    <a:pt x="78" y="593"/>
                  </a:cubicBezTo>
                  <a:cubicBezTo>
                    <a:pt x="79" y="591"/>
                    <a:pt x="80" y="589"/>
                    <a:pt x="81" y="587"/>
                  </a:cubicBezTo>
                  <a:cubicBezTo>
                    <a:pt x="82" y="586"/>
                    <a:pt x="82" y="586"/>
                    <a:pt x="83" y="585"/>
                  </a:cubicBezTo>
                  <a:cubicBezTo>
                    <a:pt x="83" y="584"/>
                    <a:pt x="84" y="584"/>
                    <a:pt x="84" y="583"/>
                  </a:cubicBezTo>
                  <a:cubicBezTo>
                    <a:pt x="85" y="582"/>
                    <a:pt x="84" y="581"/>
                    <a:pt x="85" y="580"/>
                  </a:cubicBezTo>
                  <a:cubicBezTo>
                    <a:pt x="85" y="579"/>
                    <a:pt x="85" y="578"/>
                    <a:pt x="85" y="576"/>
                  </a:cubicBezTo>
                  <a:cubicBezTo>
                    <a:pt x="86" y="576"/>
                    <a:pt x="86" y="576"/>
                    <a:pt x="86" y="576"/>
                  </a:cubicBezTo>
                  <a:cubicBezTo>
                    <a:pt x="88" y="577"/>
                    <a:pt x="88" y="577"/>
                    <a:pt x="88" y="577"/>
                  </a:cubicBezTo>
                  <a:cubicBezTo>
                    <a:pt x="89" y="576"/>
                    <a:pt x="90" y="575"/>
                    <a:pt x="90" y="573"/>
                  </a:cubicBezTo>
                  <a:cubicBezTo>
                    <a:pt x="90" y="571"/>
                    <a:pt x="90" y="570"/>
                    <a:pt x="90" y="568"/>
                  </a:cubicBezTo>
                  <a:cubicBezTo>
                    <a:pt x="90" y="567"/>
                    <a:pt x="90" y="567"/>
                    <a:pt x="91" y="566"/>
                  </a:cubicBezTo>
                  <a:cubicBezTo>
                    <a:pt x="91" y="563"/>
                    <a:pt x="91" y="562"/>
                    <a:pt x="91" y="560"/>
                  </a:cubicBezTo>
                  <a:cubicBezTo>
                    <a:pt x="91" y="558"/>
                    <a:pt x="90" y="557"/>
                    <a:pt x="90" y="555"/>
                  </a:cubicBezTo>
                  <a:cubicBezTo>
                    <a:pt x="90" y="554"/>
                    <a:pt x="89" y="553"/>
                    <a:pt x="89" y="551"/>
                  </a:cubicBezTo>
                  <a:cubicBezTo>
                    <a:pt x="89" y="550"/>
                    <a:pt x="89" y="549"/>
                    <a:pt x="89" y="548"/>
                  </a:cubicBezTo>
                  <a:cubicBezTo>
                    <a:pt x="88" y="546"/>
                    <a:pt x="86" y="545"/>
                    <a:pt x="85" y="543"/>
                  </a:cubicBezTo>
                  <a:cubicBezTo>
                    <a:pt x="84" y="542"/>
                    <a:pt x="84" y="541"/>
                    <a:pt x="83" y="540"/>
                  </a:cubicBezTo>
                  <a:cubicBezTo>
                    <a:pt x="83" y="539"/>
                    <a:pt x="82" y="538"/>
                    <a:pt x="81" y="537"/>
                  </a:cubicBezTo>
                  <a:cubicBezTo>
                    <a:pt x="81" y="535"/>
                    <a:pt x="80" y="534"/>
                    <a:pt x="79" y="533"/>
                  </a:cubicBezTo>
                  <a:cubicBezTo>
                    <a:pt x="79" y="532"/>
                    <a:pt x="79" y="531"/>
                    <a:pt x="78" y="531"/>
                  </a:cubicBezTo>
                  <a:cubicBezTo>
                    <a:pt x="77" y="530"/>
                    <a:pt x="76" y="530"/>
                    <a:pt x="75" y="530"/>
                  </a:cubicBezTo>
                  <a:cubicBezTo>
                    <a:pt x="72" y="529"/>
                    <a:pt x="70" y="530"/>
                    <a:pt x="67" y="528"/>
                  </a:cubicBezTo>
                  <a:cubicBezTo>
                    <a:pt x="66" y="527"/>
                    <a:pt x="65" y="526"/>
                    <a:pt x="65" y="525"/>
                  </a:cubicBezTo>
                  <a:cubicBezTo>
                    <a:pt x="64" y="523"/>
                    <a:pt x="64" y="522"/>
                    <a:pt x="63" y="521"/>
                  </a:cubicBezTo>
                  <a:cubicBezTo>
                    <a:pt x="62" y="518"/>
                    <a:pt x="61" y="516"/>
                    <a:pt x="58" y="515"/>
                  </a:cubicBezTo>
                  <a:cubicBezTo>
                    <a:pt x="56" y="514"/>
                    <a:pt x="55" y="514"/>
                    <a:pt x="54" y="513"/>
                  </a:cubicBezTo>
                  <a:cubicBezTo>
                    <a:pt x="52" y="512"/>
                    <a:pt x="51" y="511"/>
                    <a:pt x="51" y="509"/>
                  </a:cubicBezTo>
                  <a:cubicBezTo>
                    <a:pt x="51" y="508"/>
                    <a:pt x="51" y="507"/>
                    <a:pt x="51" y="506"/>
                  </a:cubicBezTo>
                  <a:cubicBezTo>
                    <a:pt x="50" y="504"/>
                    <a:pt x="50" y="503"/>
                    <a:pt x="50" y="501"/>
                  </a:cubicBezTo>
                  <a:cubicBezTo>
                    <a:pt x="50" y="499"/>
                    <a:pt x="51" y="497"/>
                    <a:pt x="52" y="496"/>
                  </a:cubicBezTo>
                  <a:cubicBezTo>
                    <a:pt x="53" y="493"/>
                    <a:pt x="54" y="492"/>
                    <a:pt x="55" y="490"/>
                  </a:cubicBezTo>
                  <a:cubicBezTo>
                    <a:pt x="57" y="488"/>
                    <a:pt x="57" y="486"/>
                    <a:pt x="57" y="484"/>
                  </a:cubicBezTo>
                  <a:cubicBezTo>
                    <a:pt x="58" y="482"/>
                    <a:pt x="58" y="481"/>
                    <a:pt x="58" y="478"/>
                  </a:cubicBezTo>
                  <a:cubicBezTo>
                    <a:pt x="58" y="473"/>
                    <a:pt x="57" y="470"/>
                    <a:pt x="57" y="465"/>
                  </a:cubicBezTo>
                  <a:cubicBezTo>
                    <a:pt x="57" y="463"/>
                    <a:pt x="57" y="463"/>
                    <a:pt x="57" y="463"/>
                  </a:cubicBezTo>
                  <a:cubicBezTo>
                    <a:pt x="57" y="460"/>
                    <a:pt x="57" y="458"/>
                    <a:pt x="57" y="456"/>
                  </a:cubicBezTo>
                  <a:cubicBezTo>
                    <a:pt x="57" y="453"/>
                    <a:pt x="59" y="451"/>
                    <a:pt x="59" y="448"/>
                  </a:cubicBezTo>
                  <a:cubicBezTo>
                    <a:pt x="60" y="447"/>
                    <a:pt x="62" y="446"/>
                    <a:pt x="63" y="445"/>
                  </a:cubicBezTo>
                  <a:cubicBezTo>
                    <a:pt x="64" y="445"/>
                    <a:pt x="64" y="444"/>
                    <a:pt x="65" y="444"/>
                  </a:cubicBezTo>
                  <a:cubicBezTo>
                    <a:pt x="66" y="444"/>
                    <a:pt x="67" y="444"/>
                    <a:pt x="68" y="444"/>
                  </a:cubicBezTo>
                  <a:cubicBezTo>
                    <a:pt x="69" y="444"/>
                    <a:pt x="70" y="443"/>
                    <a:pt x="70" y="443"/>
                  </a:cubicBezTo>
                  <a:cubicBezTo>
                    <a:pt x="73" y="443"/>
                    <a:pt x="74" y="443"/>
                    <a:pt x="76" y="443"/>
                  </a:cubicBezTo>
                  <a:cubicBezTo>
                    <a:pt x="77" y="443"/>
                    <a:pt x="78" y="443"/>
                    <a:pt x="79" y="443"/>
                  </a:cubicBezTo>
                  <a:cubicBezTo>
                    <a:pt x="80" y="442"/>
                    <a:pt x="81" y="442"/>
                    <a:pt x="82" y="442"/>
                  </a:cubicBezTo>
                  <a:cubicBezTo>
                    <a:pt x="82" y="441"/>
                    <a:pt x="82" y="440"/>
                    <a:pt x="82" y="439"/>
                  </a:cubicBezTo>
                  <a:cubicBezTo>
                    <a:pt x="82" y="439"/>
                    <a:pt x="83" y="438"/>
                    <a:pt x="83" y="438"/>
                  </a:cubicBezTo>
                  <a:cubicBezTo>
                    <a:pt x="84" y="437"/>
                    <a:pt x="84" y="437"/>
                    <a:pt x="85" y="436"/>
                  </a:cubicBezTo>
                  <a:cubicBezTo>
                    <a:pt x="87" y="436"/>
                    <a:pt x="87" y="435"/>
                    <a:pt x="89" y="435"/>
                  </a:cubicBezTo>
                  <a:cubicBezTo>
                    <a:pt x="90" y="434"/>
                    <a:pt x="90" y="434"/>
                    <a:pt x="91" y="434"/>
                  </a:cubicBezTo>
                  <a:cubicBezTo>
                    <a:pt x="92" y="433"/>
                    <a:pt x="92" y="433"/>
                    <a:pt x="92" y="432"/>
                  </a:cubicBezTo>
                  <a:cubicBezTo>
                    <a:pt x="92" y="430"/>
                    <a:pt x="92" y="429"/>
                    <a:pt x="93" y="428"/>
                  </a:cubicBezTo>
                  <a:cubicBezTo>
                    <a:pt x="95" y="427"/>
                    <a:pt x="95" y="425"/>
                    <a:pt x="96" y="423"/>
                  </a:cubicBezTo>
                  <a:cubicBezTo>
                    <a:pt x="96" y="423"/>
                    <a:pt x="96" y="423"/>
                    <a:pt x="96" y="423"/>
                  </a:cubicBezTo>
                  <a:cubicBezTo>
                    <a:pt x="97" y="423"/>
                    <a:pt x="96" y="424"/>
                    <a:pt x="97" y="424"/>
                  </a:cubicBezTo>
                  <a:cubicBezTo>
                    <a:pt x="97" y="425"/>
                    <a:pt x="98" y="424"/>
                    <a:pt x="99" y="425"/>
                  </a:cubicBezTo>
                  <a:cubicBezTo>
                    <a:pt x="99" y="425"/>
                    <a:pt x="99" y="425"/>
                    <a:pt x="99" y="425"/>
                  </a:cubicBezTo>
                  <a:cubicBezTo>
                    <a:pt x="100" y="426"/>
                    <a:pt x="101" y="426"/>
                    <a:pt x="101" y="428"/>
                  </a:cubicBezTo>
                  <a:cubicBezTo>
                    <a:pt x="102" y="429"/>
                    <a:pt x="102" y="430"/>
                    <a:pt x="102" y="431"/>
                  </a:cubicBezTo>
                  <a:cubicBezTo>
                    <a:pt x="103" y="431"/>
                    <a:pt x="104" y="431"/>
                    <a:pt x="105" y="430"/>
                  </a:cubicBezTo>
                  <a:cubicBezTo>
                    <a:pt x="106" y="430"/>
                    <a:pt x="107" y="430"/>
                    <a:pt x="109" y="430"/>
                  </a:cubicBezTo>
                  <a:cubicBezTo>
                    <a:pt x="109" y="428"/>
                    <a:pt x="109" y="427"/>
                    <a:pt x="109" y="426"/>
                  </a:cubicBezTo>
                  <a:cubicBezTo>
                    <a:pt x="109" y="425"/>
                    <a:pt x="110" y="425"/>
                    <a:pt x="110" y="425"/>
                  </a:cubicBezTo>
                  <a:cubicBezTo>
                    <a:pt x="110" y="424"/>
                    <a:pt x="109" y="424"/>
                    <a:pt x="109" y="423"/>
                  </a:cubicBezTo>
                  <a:cubicBezTo>
                    <a:pt x="109" y="422"/>
                    <a:pt x="109" y="422"/>
                    <a:pt x="110" y="421"/>
                  </a:cubicBezTo>
                  <a:cubicBezTo>
                    <a:pt x="110" y="421"/>
                    <a:pt x="111" y="421"/>
                    <a:pt x="111" y="420"/>
                  </a:cubicBezTo>
                  <a:cubicBezTo>
                    <a:pt x="113" y="419"/>
                    <a:pt x="113" y="417"/>
                    <a:pt x="114" y="416"/>
                  </a:cubicBezTo>
                  <a:cubicBezTo>
                    <a:pt x="115" y="414"/>
                    <a:pt x="116" y="413"/>
                    <a:pt x="117" y="412"/>
                  </a:cubicBezTo>
                  <a:cubicBezTo>
                    <a:pt x="118" y="410"/>
                    <a:pt x="119" y="409"/>
                    <a:pt x="119" y="407"/>
                  </a:cubicBezTo>
                  <a:cubicBezTo>
                    <a:pt x="120" y="407"/>
                    <a:pt x="120" y="406"/>
                    <a:pt x="120" y="406"/>
                  </a:cubicBezTo>
                  <a:cubicBezTo>
                    <a:pt x="120" y="406"/>
                    <a:pt x="120" y="406"/>
                    <a:pt x="120" y="405"/>
                  </a:cubicBezTo>
                  <a:cubicBezTo>
                    <a:pt x="122" y="404"/>
                    <a:pt x="123" y="404"/>
                    <a:pt x="125" y="403"/>
                  </a:cubicBezTo>
                  <a:cubicBezTo>
                    <a:pt x="126" y="402"/>
                    <a:pt x="126" y="402"/>
                    <a:pt x="127" y="402"/>
                  </a:cubicBezTo>
                  <a:cubicBezTo>
                    <a:pt x="129" y="401"/>
                    <a:pt x="130" y="400"/>
                    <a:pt x="131" y="398"/>
                  </a:cubicBezTo>
                  <a:cubicBezTo>
                    <a:pt x="132" y="397"/>
                    <a:pt x="133" y="396"/>
                    <a:pt x="134" y="395"/>
                  </a:cubicBezTo>
                  <a:cubicBezTo>
                    <a:pt x="134" y="395"/>
                    <a:pt x="135" y="394"/>
                    <a:pt x="135" y="394"/>
                  </a:cubicBezTo>
                  <a:cubicBezTo>
                    <a:pt x="135" y="392"/>
                    <a:pt x="133" y="391"/>
                    <a:pt x="132" y="390"/>
                  </a:cubicBezTo>
                  <a:cubicBezTo>
                    <a:pt x="132" y="388"/>
                    <a:pt x="131" y="387"/>
                    <a:pt x="130" y="385"/>
                  </a:cubicBezTo>
                  <a:cubicBezTo>
                    <a:pt x="130" y="384"/>
                    <a:pt x="129" y="384"/>
                    <a:pt x="128" y="383"/>
                  </a:cubicBezTo>
                  <a:cubicBezTo>
                    <a:pt x="127" y="383"/>
                    <a:pt x="128" y="382"/>
                    <a:pt x="127" y="381"/>
                  </a:cubicBezTo>
                  <a:cubicBezTo>
                    <a:pt x="127" y="380"/>
                    <a:pt x="126" y="379"/>
                    <a:pt x="125" y="377"/>
                  </a:cubicBezTo>
                  <a:cubicBezTo>
                    <a:pt x="123" y="374"/>
                    <a:pt x="122" y="373"/>
                    <a:pt x="120" y="371"/>
                  </a:cubicBezTo>
                  <a:cubicBezTo>
                    <a:pt x="119" y="370"/>
                    <a:pt x="119" y="370"/>
                    <a:pt x="118" y="369"/>
                  </a:cubicBezTo>
                  <a:cubicBezTo>
                    <a:pt x="117" y="368"/>
                    <a:pt x="115" y="367"/>
                    <a:pt x="115" y="366"/>
                  </a:cubicBezTo>
                  <a:cubicBezTo>
                    <a:pt x="114" y="365"/>
                    <a:pt x="114" y="365"/>
                    <a:pt x="114" y="364"/>
                  </a:cubicBezTo>
                  <a:cubicBezTo>
                    <a:pt x="113" y="363"/>
                    <a:pt x="113" y="362"/>
                    <a:pt x="112" y="360"/>
                  </a:cubicBezTo>
                  <a:cubicBezTo>
                    <a:pt x="115" y="350"/>
                    <a:pt x="115" y="350"/>
                    <a:pt x="115" y="350"/>
                  </a:cubicBezTo>
                  <a:cubicBezTo>
                    <a:pt x="115" y="346"/>
                    <a:pt x="115" y="346"/>
                    <a:pt x="115" y="346"/>
                  </a:cubicBezTo>
                  <a:cubicBezTo>
                    <a:pt x="115" y="345"/>
                    <a:pt x="115" y="345"/>
                    <a:pt x="115" y="345"/>
                  </a:cubicBezTo>
                  <a:cubicBezTo>
                    <a:pt x="115" y="345"/>
                    <a:pt x="115" y="345"/>
                    <a:pt x="115" y="345"/>
                  </a:cubicBezTo>
                  <a:cubicBezTo>
                    <a:pt x="118" y="345"/>
                    <a:pt x="118" y="345"/>
                    <a:pt x="118" y="345"/>
                  </a:cubicBezTo>
                  <a:cubicBezTo>
                    <a:pt x="119" y="345"/>
                    <a:pt x="119" y="345"/>
                    <a:pt x="119" y="345"/>
                  </a:cubicBezTo>
                  <a:cubicBezTo>
                    <a:pt x="120" y="345"/>
                    <a:pt x="121" y="344"/>
                    <a:pt x="122" y="344"/>
                  </a:cubicBezTo>
                  <a:cubicBezTo>
                    <a:pt x="124" y="344"/>
                    <a:pt x="126" y="344"/>
                    <a:pt x="127" y="343"/>
                  </a:cubicBezTo>
                  <a:cubicBezTo>
                    <a:pt x="127" y="341"/>
                    <a:pt x="128" y="340"/>
                    <a:pt x="129" y="338"/>
                  </a:cubicBezTo>
                  <a:cubicBezTo>
                    <a:pt x="129" y="338"/>
                    <a:pt x="130" y="338"/>
                    <a:pt x="130" y="339"/>
                  </a:cubicBezTo>
                  <a:cubicBezTo>
                    <a:pt x="132" y="339"/>
                    <a:pt x="132" y="340"/>
                    <a:pt x="133" y="341"/>
                  </a:cubicBezTo>
                  <a:cubicBezTo>
                    <a:pt x="135" y="342"/>
                    <a:pt x="136" y="342"/>
                    <a:pt x="137" y="343"/>
                  </a:cubicBezTo>
                  <a:cubicBezTo>
                    <a:pt x="138" y="344"/>
                    <a:pt x="138" y="344"/>
                    <a:pt x="138" y="345"/>
                  </a:cubicBezTo>
                  <a:cubicBezTo>
                    <a:pt x="139" y="347"/>
                    <a:pt x="140" y="349"/>
                    <a:pt x="142" y="350"/>
                  </a:cubicBezTo>
                  <a:cubicBezTo>
                    <a:pt x="144" y="350"/>
                    <a:pt x="145" y="350"/>
                    <a:pt x="146" y="351"/>
                  </a:cubicBezTo>
                  <a:cubicBezTo>
                    <a:pt x="147" y="351"/>
                    <a:pt x="147" y="351"/>
                    <a:pt x="147" y="352"/>
                  </a:cubicBezTo>
                  <a:cubicBezTo>
                    <a:pt x="147" y="352"/>
                    <a:pt x="147" y="352"/>
                    <a:pt x="147" y="352"/>
                  </a:cubicBezTo>
                  <a:cubicBezTo>
                    <a:pt x="147" y="353"/>
                    <a:pt x="146" y="353"/>
                    <a:pt x="146" y="354"/>
                  </a:cubicBezTo>
                  <a:cubicBezTo>
                    <a:pt x="146" y="354"/>
                    <a:pt x="147" y="355"/>
                    <a:pt x="147" y="355"/>
                  </a:cubicBezTo>
                  <a:cubicBezTo>
                    <a:pt x="148" y="356"/>
                    <a:pt x="149" y="356"/>
                    <a:pt x="150" y="356"/>
                  </a:cubicBezTo>
                  <a:cubicBezTo>
                    <a:pt x="152" y="356"/>
                    <a:pt x="153" y="356"/>
                    <a:pt x="154" y="357"/>
                  </a:cubicBezTo>
                  <a:cubicBezTo>
                    <a:pt x="156" y="358"/>
                    <a:pt x="157" y="359"/>
                    <a:pt x="159" y="360"/>
                  </a:cubicBezTo>
                  <a:cubicBezTo>
                    <a:pt x="160" y="360"/>
                    <a:pt x="160" y="360"/>
                    <a:pt x="161" y="360"/>
                  </a:cubicBezTo>
                  <a:cubicBezTo>
                    <a:pt x="162" y="361"/>
                    <a:pt x="162" y="361"/>
                    <a:pt x="162" y="362"/>
                  </a:cubicBezTo>
                  <a:cubicBezTo>
                    <a:pt x="162" y="365"/>
                    <a:pt x="162" y="365"/>
                    <a:pt x="162" y="365"/>
                  </a:cubicBezTo>
                  <a:cubicBezTo>
                    <a:pt x="164" y="365"/>
                    <a:pt x="164" y="365"/>
                    <a:pt x="164" y="365"/>
                  </a:cubicBezTo>
                  <a:cubicBezTo>
                    <a:pt x="166" y="365"/>
                    <a:pt x="167" y="364"/>
                    <a:pt x="170" y="364"/>
                  </a:cubicBezTo>
                  <a:cubicBezTo>
                    <a:pt x="172" y="363"/>
                    <a:pt x="173" y="363"/>
                    <a:pt x="175" y="363"/>
                  </a:cubicBezTo>
                  <a:cubicBezTo>
                    <a:pt x="178" y="363"/>
                    <a:pt x="179" y="362"/>
                    <a:pt x="182" y="361"/>
                  </a:cubicBezTo>
                  <a:cubicBezTo>
                    <a:pt x="183" y="360"/>
                    <a:pt x="183" y="360"/>
                    <a:pt x="185" y="360"/>
                  </a:cubicBezTo>
                  <a:cubicBezTo>
                    <a:pt x="185" y="359"/>
                    <a:pt x="186" y="359"/>
                    <a:pt x="186" y="359"/>
                  </a:cubicBezTo>
                  <a:cubicBezTo>
                    <a:pt x="188" y="359"/>
                    <a:pt x="189" y="360"/>
                    <a:pt x="189" y="361"/>
                  </a:cubicBezTo>
                  <a:cubicBezTo>
                    <a:pt x="189" y="362"/>
                    <a:pt x="189" y="362"/>
                    <a:pt x="189" y="363"/>
                  </a:cubicBezTo>
                  <a:cubicBezTo>
                    <a:pt x="189" y="363"/>
                    <a:pt x="189" y="364"/>
                    <a:pt x="189" y="364"/>
                  </a:cubicBezTo>
                  <a:cubicBezTo>
                    <a:pt x="190" y="365"/>
                    <a:pt x="191" y="366"/>
                    <a:pt x="192" y="367"/>
                  </a:cubicBezTo>
                  <a:cubicBezTo>
                    <a:pt x="194" y="368"/>
                    <a:pt x="195" y="369"/>
                    <a:pt x="197" y="370"/>
                  </a:cubicBezTo>
                  <a:cubicBezTo>
                    <a:pt x="199" y="371"/>
                    <a:pt x="200" y="371"/>
                    <a:pt x="202" y="372"/>
                  </a:cubicBezTo>
                  <a:cubicBezTo>
                    <a:pt x="204" y="372"/>
                    <a:pt x="204" y="373"/>
                    <a:pt x="206" y="373"/>
                  </a:cubicBezTo>
                  <a:cubicBezTo>
                    <a:pt x="208" y="373"/>
                    <a:pt x="209" y="372"/>
                    <a:pt x="212" y="372"/>
                  </a:cubicBezTo>
                  <a:cubicBezTo>
                    <a:pt x="213" y="371"/>
                    <a:pt x="213" y="371"/>
                    <a:pt x="214" y="371"/>
                  </a:cubicBezTo>
                  <a:cubicBezTo>
                    <a:pt x="215" y="370"/>
                    <a:pt x="215" y="369"/>
                    <a:pt x="216" y="369"/>
                  </a:cubicBezTo>
                  <a:cubicBezTo>
                    <a:pt x="217" y="368"/>
                    <a:pt x="217" y="368"/>
                    <a:pt x="218" y="367"/>
                  </a:cubicBezTo>
                  <a:cubicBezTo>
                    <a:pt x="219" y="367"/>
                    <a:pt x="219" y="366"/>
                    <a:pt x="220" y="366"/>
                  </a:cubicBezTo>
                  <a:cubicBezTo>
                    <a:pt x="220" y="365"/>
                    <a:pt x="221" y="365"/>
                    <a:pt x="221" y="364"/>
                  </a:cubicBezTo>
                  <a:cubicBezTo>
                    <a:pt x="222" y="364"/>
                    <a:pt x="223" y="363"/>
                    <a:pt x="224" y="362"/>
                  </a:cubicBezTo>
                  <a:cubicBezTo>
                    <a:pt x="227" y="358"/>
                    <a:pt x="228" y="356"/>
                    <a:pt x="231" y="352"/>
                  </a:cubicBezTo>
                  <a:cubicBezTo>
                    <a:pt x="231" y="352"/>
                    <a:pt x="232" y="351"/>
                    <a:pt x="232" y="350"/>
                  </a:cubicBezTo>
                  <a:cubicBezTo>
                    <a:pt x="233" y="350"/>
                    <a:pt x="234" y="349"/>
                    <a:pt x="234" y="348"/>
                  </a:cubicBezTo>
                  <a:cubicBezTo>
                    <a:pt x="235" y="346"/>
                    <a:pt x="235" y="345"/>
                    <a:pt x="235" y="344"/>
                  </a:cubicBezTo>
                  <a:cubicBezTo>
                    <a:pt x="236" y="343"/>
                    <a:pt x="236" y="343"/>
                    <a:pt x="236" y="342"/>
                  </a:cubicBezTo>
                  <a:cubicBezTo>
                    <a:pt x="236" y="337"/>
                    <a:pt x="236" y="337"/>
                    <a:pt x="236" y="337"/>
                  </a:cubicBezTo>
                  <a:cubicBezTo>
                    <a:pt x="236" y="336"/>
                    <a:pt x="236" y="336"/>
                    <a:pt x="236" y="335"/>
                  </a:cubicBezTo>
                  <a:cubicBezTo>
                    <a:pt x="236" y="331"/>
                    <a:pt x="235" y="329"/>
                    <a:pt x="234" y="326"/>
                  </a:cubicBezTo>
                  <a:cubicBezTo>
                    <a:pt x="234" y="325"/>
                    <a:pt x="234" y="325"/>
                    <a:pt x="233" y="325"/>
                  </a:cubicBezTo>
                  <a:cubicBezTo>
                    <a:pt x="233" y="323"/>
                    <a:pt x="232" y="322"/>
                    <a:pt x="231" y="320"/>
                  </a:cubicBezTo>
                  <a:cubicBezTo>
                    <a:pt x="231" y="320"/>
                    <a:pt x="230" y="319"/>
                    <a:pt x="230" y="318"/>
                  </a:cubicBezTo>
                  <a:cubicBezTo>
                    <a:pt x="229" y="318"/>
                    <a:pt x="229" y="317"/>
                    <a:pt x="229" y="316"/>
                  </a:cubicBezTo>
                  <a:cubicBezTo>
                    <a:pt x="228" y="315"/>
                    <a:pt x="228" y="315"/>
                    <a:pt x="228" y="314"/>
                  </a:cubicBezTo>
                  <a:cubicBezTo>
                    <a:pt x="228" y="313"/>
                    <a:pt x="229" y="312"/>
                    <a:pt x="229" y="311"/>
                  </a:cubicBezTo>
                  <a:cubicBezTo>
                    <a:pt x="229" y="310"/>
                    <a:pt x="229" y="309"/>
                    <a:pt x="230" y="308"/>
                  </a:cubicBezTo>
                  <a:cubicBezTo>
                    <a:pt x="230" y="307"/>
                    <a:pt x="231" y="307"/>
                    <a:pt x="231" y="305"/>
                  </a:cubicBezTo>
                  <a:cubicBezTo>
                    <a:pt x="231" y="304"/>
                    <a:pt x="231" y="303"/>
                    <a:pt x="230" y="302"/>
                  </a:cubicBezTo>
                  <a:cubicBezTo>
                    <a:pt x="230" y="301"/>
                    <a:pt x="229" y="300"/>
                    <a:pt x="228" y="298"/>
                  </a:cubicBezTo>
                  <a:cubicBezTo>
                    <a:pt x="228" y="297"/>
                    <a:pt x="228" y="297"/>
                    <a:pt x="227" y="296"/>
                  </a:cubicBezTo>
                  <a:cubicBezTo>
                    <a:pt x="227" y="294"/>
                    <a:pt x="227" y="293"/>
                    <a:pt x="226" y="291"/>
                  </a:cubicBezTo>
                  <a:cubicBezTo>
                    <a:pt x="226" y="289"/>
                    <a:pt x="225" y="288"/>
                    <a:pt x="225" y="286"/>
                  </a:cubicBezTo>
                  <a:cubicBezTo>
                    <a:pt x="225" y="286"/>
                    <a:pt x="224" y="286"/>
                    <a:pt x="224" y="285"/>
                  </a:cubicBezTo>
                  <a:cubicBezTo>
                    <a:pt x="224" y="284"/>
                    <a:pt x="224" y="283"/>
                    <a:pt x="225" y="282"/>
                  </a:cubicBezTo>
                  <a:cubicBezTo>
                    <a:pt x="225" y="281"/>
                    <a:pt x="225" y="280"/>
                    <a:pt x="225" y="280"/>
                  </a:cubicBezTo>
                  <a:cubicBezTo>
                    <a:pt x="226" y="279"/>
                    <a:pt x="226" y="279"/>
                    <a:pt x="226" y="279"/>
                  </a:cubicBezTo>
                  <a:cubicBezTo>
                    <a:pt x="227" y="278"/>
                    <a:pt x="228" y="277"/>
                    <a:pt x="229" y="276"/>
                  </a:cubicBezTo>
                  <a:cubicBezTo>
                    <a:pt x="230" y="275"/>
                    <a:pt x="230" y="274"/>
                    <a:pt x="230" y="274"/>
                  </a:cubicBezTo>
                  <a:cubicBezTo>
                    <a:pt x="230" y="273"/>
                    <a:pt x="230" y="273"/>
                    <a:pt x="230" y="272"/>
                  </a:cubicBezTo>
                  <a:cubicBezTo>
                    <a:pt x="230" y="272"/>
                    <a:pt x="231" y="271"/>
                    <a:pt x="231" y="271"/>
                  </a:cubicBezTo>
                  <a:cubicBezTo>
                    <a:pt x="232" y="270"/>
                    <a:pt x="233" y="270"/>
                    <a:pt x="234" y="269"/>
                  </a:cubicBezTo>
                  <a:cubicBezTo>
                    <a:pt x="235" y="268"/>
                    <a:pt x="237" y="268"/>
                    <a:pt x="238" y="267"/>
                  </a:cubicBezTo>
                  <a:cubicBezTo>
                    <a:pt x="240" y="267"/>
                    <a:pt x="241" y="267"/>
                    <a:pt x="243" y="266"/>
                  </a:cubicBezTo>
                  <a:cubicBezTo>
                    <a:pt x="243" y="266"/>
                    <a:pt x="244" y="266"/>
                    <a:pt x="244" y="265"/>
                  </a:cubicBezTo>
                  <a:cubicBezTo>
                    <a:pt x="245" y="264"/>
                    <a:pt x="245" y="263"/>
                    <a:pt x="246" y="263"/>
                  </a:cubicBezTo>
                  <a:cubicBezTo>
                    <a:pt x="247" y="263"/>
                    <a:pt x="248" y="264"/>
                    <a:pt x="249" y="264"/>
                  </a:cubicBezTo>
                  <a:cubicBezTo>
                    <a:pt x="249" y="264"/>
                    <a:pt x="250" y="263"/>
                    <a:pt x="250" y="263"/>
                  </a:cubicBezTo>
                  <a:cubicBezTo>
                    <a:pt x="252" y="261"/>
                    <a:pt x="253" y="261"/>
                    <a:pt x="254" y="260"/>
                  </a:cubicBezTo>
                  <a:cubicBezTo>
                    <a:pt x="256" y="258"/>
                    <a:pt x="257" y="256"/>
                    <a:pt x="258" y="253"/>
                  </a:cubicBezTo>
                  <a:cubicBezTo>
                    <a:pt x="259" y="250"/>
                    <a:pt x="259" y="249"/>
                    <a:pt x="260" y="246"/>
                  </a:cubicBezTo>
                  <a:cubicBezTo>
                    <a:pt x="261" y="244"/>
                    <a:pt x="261" y="243"/>
                    <a:pt x="261" y="242"/>
                  </a:cubicBezTo>
                  <a:cubicBezTo>
                    <a:pt x="261" y="237"/>
                    <a:pt x="261" y="234"/>
                    <a:pt x="261" y="229"/>
                  </a:cubicBezTo>
                  <a:cubicBezTo>
                    <a:pt x="261" y="225"/>
                    <a:pt x="261" y="223"/>
                    <a:pt x="261" y="219"/>
                  </a:cubicBezTo>
                  <a:cubicBezTo>
                    <a:pt x="261" y="215"/>
                    <a:pt x="262" y="213"/>
                    <a:pt x="262" y="209"/>
                  </a:cubicBezTo>
                  <a:cubicBezTo>
                    <a:pt x="262" y="205"/>
                    <a:pt x="262" y="203"/>
                    <a:pt x="261" y="199"/>
                  </a:cubicBezTo>
                  <a:cubicBezTo>
                    <a:pt x="261" y="198"/>
                    <a:pt x="260" y="197"/>
                    <a:pt x="260" y="195"/>
                  </a:cubicBezTo>
                  <a:cubicBezTo>
                    <a:pt x="260" y="195"/>
                    <a:pt x="260" y="194"/>
                    <a:pt x="260" y="193"/>
                  </a:cubicBezTo>
                  <a:cubicBezTo>
                    <a:pt x="260" y="193"/>
                    <a:pt x="260" y="192"/>
                    <a:pt x="260" y="192"/>
                  </a:cubicBezTo>
                  <a:cubicBezTo>
                    <a:pt x="260" y="191"/>
                    <a:pt x="260" y="191"/>
                    <a:pt x="260" y="191"/>
                  </a:cubicBezTo>
                  <a:cubicBezTo>
                    <a:pt x="261" y="191"/>
                    <a:pt x="262" y="191"/>
                    <a:pt x="262" y="190"/>
                  </a:cubicBezTo>
                  <a:cubicBezTo>
                    <a:pt x="263" y="190"/>
                    <a:pt x="264" y="189"/>
                    <a:pt x="265" y="187"/>
                  </a:cubicBezTo>
                  <a:cubicBezTo>
                    <a:pt x="266" y="185"/>
                    <a:pt x="266" y="184"/>
                    <a:pt x="267" y="181"/>
                  </a:cubicBezTo>
                  <a:cubicBezTo>
                    <a:pt x="268" y="180"/>
                    <a:pt x="268" y="179"/>
                    <a:pt x="269" y="178"/>
                  </a:cubicBezTo>
                  <a:cubicBezTo>
                    <a:pt x="269" y="177"/>
                    <a:pt x="270" y="176"/>
                    <a:pt x="270" y="176"/>
                  </a:cubicBezTo>
                  <a:cubicBezTo>
                    <a:pt x="271" y="173"/>
                    <a:pt x="272" y="172"/>
                    <a:pt x="272" y="170"/>
                  </a:cubicBezTo>
                  <a:cubicBezTo>
                    <a:pt x="272" y="168"/>
                    <a:pt x="272" y="166"/>
                    <a:pt x="273" y="164"/>
                  </a:cubicBezTo>
                  <a:cubicBezTo>
                    <a:pt x="273" y="162"/>
                    <a:pt x="274" y="160"/>
                    <a:pt x="274" y="158"/>
                  </a:cubicBezTo>
                  <a:cubicBezTo>
                    <a:pt x="274" y="156"/>
                    <a:pt x="274" y="156"/>
                    <a:pt x="274" y="155"/>
                  </a:cubicBezTo>
                  <a:cubicBezTo>
                    <a:pt x="274" y="153"/>
                    <a:pt x="275" y="153"/>
                    <a:pt x="275" y="151"/>
                  </a:cubicBezTo>
                  <a:cubicBezTo>
                    <a:pt x="276" y="149"/>
                    <a:pt x="276" y="148"/>
                    <a:pt x="276" y="146"/>
                  </a:cubicBezTo>
                  <a:cubicBezTo>
                    <a:pt x="276" y="135"/>
                    <a:pt x="274" y="128"/>
                    <a:pt x="273" y="117"/>
                  </a:cubicBezTo>
                  <a:cubicBezTo>
                    <a:pt x="272" y="114"/>
                    <a:pt x="272" y="112"/>
                    <a:pt x="271" y="109"/>
                  </a:cubicBezTo>
                  <a:cubicBezTo>
                    <a:pt x="271" y="108"/>
                    <a:pt x="271" y="108"/>
                    <a:pt x="271" y="107"/>
                  </a:cubicBezTo>
                  <a:cubicBezTo>
                    <a:pt x="271" y="106"/>
                    <a:pt x="271" y="105"/>
                    <a:pt x="270" y="103"/>
                  </a:cubicBezTo>
                  <a:cubicBezTo>
                    <a:pt x="270" y="103"/>
                    <a:pt x="270" y="102"/>
                    <a:pt x="269" y="102"/>
                  </a:cubicBezTo>
                  <a:cubicBezTo>
                    <a:pt x="268" y="99"/>
                    <a:pt x="268" y="97"/>
                    <a:pt x="268" y="95"/>
                  </a:cubicBezTo>
                  <a:cubicBezTo>
                    <a:pt x="267" y="93"/>
                    <a:pt x="267" y="92"/>
                    <a:pt x="266" y="90"/>
                  </a:cubicBezTo>
                  <a:cubicBezTo>
                    <a:pt x="266" y="87"/>
                    <a:pt x="265" y="86"/>
                    <a:pt x="265" y="83"/>
                  </a:cubicBezTo>
                  <a:cubicBezTo>
                    <a:pt x="264" y="81"/>
                    <a:pt x="264" y="80"/>
                    <a:pt x="263" y="78"/>
                  </a:cubicBezTo>
                  <a:cubicBezTo>
                    <a:pt x="263" y="77"/>
                    <a:pt x="262" y="77"/>
                    <a:pt x="262" y="76"/>
                  </a:cubicBezTo>
                  <a:cubicBezTo>
                    <a:pt x="261" y="73"/>
                    <a:pt x="259" y="71"/>
                    <a:pt x="258" y="67"/>
                  </a:cubicBezTo>
                  <a:cubicBezTo>
                    <a:pt x="256" y="64"/>
                    <a:pt x="256" y="62"/>
                    <a:pt x="254" y="59"/>
                  </a:cubicBezTo>
                  <a:cubicBezTo>
                    <a:pt x="254" y="58"/>
                    <a:pt x="254" y="57"/>
                    <a:pt x="253" y="56"/>
                  </a:cubicBezTo>
                  <a:cubicBezTo>
                    <a:pt x="252" y="54"/>
                    <a:pt x="251" y="53"/>
                    <a:pt x="251" y="50"/>
                  </a:cubicBezTo>
                  <a:cubicBezTo>
                    <a:pt x="252" y="49"/>
                    <a:pt x="252" y="47"/>
                    <a:pt x="252" y="46"/>
                  </a:cubicBezTo>
                  <a:cubicBezTo>
                    <a:pt x="253" y="45"/>
                    <a:pt x="253" y="44"/>
                    <a:pt x="254" y="43"/>
                  </a:cubicBezTo>
                  <a:cubicBezTo>
                    <a:pt x="254" y="43"/>
                    <a:pt x="254" y="43"/>
                    <a:pt x="255" y="42"/>
                  </a:cubicBezTo>
                  <a:cubicBezTo>
                    <a:pt x="255" y="41"/>
                    <a:pt x="256" y="41"/>
                    <a:pt x="256" y="40"/>
                  </a:cubicBezTo>
                  <a:cubicBezTo>
                    <a:pt x="257" y="39"/>
                    <a:pt x="257" y="39"/>
                    <a:pt x="257" y="38"/>
                  </a:cubicBezTo>
                  <a:cubicBezTo>
                    <a:pt x="257" y="37"/>
                    <a:pt x="256" y="36"/>
                    <a:pt x="256" y="35"/>
                  </a:cubicBezTo>
                  <a:cubicBezTo>
                    <a:pt x="256" y="34"/>
                    <a:pt x="257" y="34"/>
                    <a:pt x="258" y="33"/>
                  </a:cubicBezTo>
                  <a:cubicBezTo>
                    <a:pt x="259" y="32"/>
                    <a:pt x="260" y="31"/>
                    <a:pt x="260" y="30"/>
                  </a:cubicBezTo>
                  <a:cubicBezTo>
                    <a:pt x="261" y="29"/>
                    <a:pt x="262" y="27"/>
                    <a:pt x="262" y="26"/>
                  </a:cubicBezTo>
                  <a:cubicBezTo>
                    <a:pt x="262" y="24"/>
                    <a:pt x="261" y="24"/>
                    <a:pt x="261" y="23"/>
                  </a:cubicBezTo>
                  <a:cubicBezTo>
                    <a:pt x="260" y="22"/>
                    <a:pt x="260" y="21"/>
                    <a:pt x="260" y="20"/>
                  </a:cubicBezTo>
                  <a:cubicBezTo>
                    <a:pt x="260" y="18"/>
                    <a:pt x="260" y="17"/>
                    <a:pt x="260" y="16"/>
                  </a:cubicBezTo>
                  <a:cubicBezTo>
                    <a:pt x="260" y="12"/>
                    <a:pt x="260" y="12"/>
                    <a:pt x="260" y="12"/>
                  </a:cubicBezTo>
                  <a:cubicBezTo>
                    <a:pt x="260" y="12"/>
                    <a:pt x="261" y="13"/>
                    <a:pt x="261" y="13"/>
                  </a:cubicBezTo>
                  <a:cubicBezTo>
                    <a:pt x="261" y="13"/>
                    <a:pt x="262" y="13"/>
                    <a:pt x="262" y="13"/>
                  </a:cubicBezTo>
                  <a:cubicBezTo>
                    <a:pt x="263" y="14"/>
                    <a:pt x="263" y="15"/>
                    <a:pt x="264" y="16"/>
                  </a:cubicBezTo>
                  <a:cubicBezTo>
                    <a:pt x="265" y="18"/>
                    <a:pt x="266" y="19"/>
                    <a:pt x="268" y="19"/>
                  </a:cubicBezTo>
                  <a:cubicBezTo>
                    <a:pt x="270" y="19"/>
                    <a:pt x="270" y="18"/>
                    <a:pt x="271" y="17"/>
                  </a:cubicBezTo>
                  <a:cubicBezTo>
                    <a:pt x="272" y="17"/>
                    <a:pt x="272" y="17"/>
                    <a:pt x="272" y="17"/>
                  </a:cubicBezTo>
                  <a:cubicBezTo>
                    <a:pt x="273" y="17"/>
                    <a:pt x="273" y="18"/>
                    <a:pt x="273" y="18"/>
                  </a:cubicBezTo>
                  <a:cubicBezTo>
                    <a:pt x="274" y="18"/>
                    <a:pt x="275" y="18"/>
                    <a:pt x="276" y="18"/>
                  </a:cubicBezTo>
                  <a:cubicBezTo>
                    <a:pt x="277" y="18"/>
                    <a:pt x="278" y="17"/>
                    <a:pt x="279" y="17"/>
                  </a:cubicBezTo>
                  <a:cubicBezTo>
                    <a:pt x="281" y="16"/>
                    <a:pt x="281" y="16"/>
                    <a:pt x="282" y="15"/>
                  </a:cubicBezTo>
                  <a:cubicBezTo>
                    <a:pt x="285" y="13"/>
                    <a:pt x="285" y="11"/>
                    <a:pt x="286" y="8"/>
                  </a:cubicBezTo>
                  <a:cubicBezTo>
                    <a:pt x="286" y="7"/>
                    <a:pt x="287" y="6"/>
                    <a:pt x="287" y="5"/>
                  </a:cubicBezTo>
                  <a:cubicBezTo>
                    <a:pt x="288" y="4"/>
                    <a:pt x="288" y="2"/>
                    <a:pt x="289" y="2"/>
                  </a:cubicBezTo>
                  <a:cubicBezTo>
                    <a:pt x="290" y="1"/>
                    <a:pt x="291" y="1"/>
                    <a:pt x="292" y="1"/>
                  </a:cubicBezTo>
                  <a:cubicBezTo>
                    <a:pt x="293" y="1"/>
                    <a:pt x="295" y="0"/>
                    <a:pt x="295" y="1"/>
                  </a:cubicBezTo>
                  <a:cubicBezTo>
                    <a:pt x="296" y="2"/>
                    <a:pt x="296" y="4"/>
                    <a:pt x="297" y="5"/>
                  </a:cubicBezTo>
                  <a:cubicBezTo>
                    <a:pt x="298" y="6"/>
                    <a:pt x="298" y="7"/>
                    <a:pt x="299" y="7"/>
                  </a:cubicBezTo>
                  <a:cubicBezTo>
                    <a:pt x="302" y="9"/>
                    <a:pt x="302" y="11"/>
                    <a:pt x="302" y="13"/>
                  </a:cubicBezTo>
                  <a:cubicBezTo>
                    <a:pt x="303" y="15"/>
                    <a:pt x="303" y="15"/>
                    <a:pt x="304" y="16"/>
                  </a:cubicBezTo>
                  <a:cubicBezTo>
                    <a:pt x="305" y="18"/>
                    <a:pt x="305" y="19"/>
                    <a:pt x="307" y="20"/>
                  </a:cubicBezTo>
                  <a:cubicBezTo>
                    <a:pt x="308" y="20"/>
                    <a:pt x="309" y="21"/>
                    <a:pt x="310" y="22"/>
                  </a:cubicBezTo>
                  <a:cubicBezTo>
                    <a:pt x="311" y="22"/>
                    <a:pt x="312" y="23"/>
                    <a:pt x="313" y="24"/>
                  </a:cubicBezTo>
                  <a:cubicBezTo>
                    <a:pt x="314" y="25"/>
                    <a:pt x="315" y="26"/>
                    <a:pt x="316" y="27"/>
                  </a:cubicBezTo>
                  <a:cubicBezTo>
                    <a:pt x="317" y="28"/>
                    <a:pt x="318" y="29"/>
                    <a:pt x="319" y="29"/>
                  </a:cubicBezTo>
                  <a:cubicBezTo>
                    <a:pt x="321" y="31"/>
                    <a:pt x="322" y="33"/>
                    <a:pt x="324" y="35"/>
                  </a:cubicBezTo>
                  <a:cubicBezTo>
                    <a:pt x="326" y="37"/>
                    <a:pt x="326" y="39"/>
                    <a:pt x="328" y="41"/>
                  </a:cubicBezTo>
                  <a:cubicBezTo>
                    <a:pt x="329" y="44"/>
                    <a:pt x="331" y="45"/>
                    <a:pt x="332" y="47"/>
                  </a:cubicBezTo>
                  <a:cubicBezTo>
                    <a:pt x="334" y="49"/>
                    <a:pt x="334" y="51"/>
                    <a:pt x="336" y="52"/>
                  </a:cubicBezTo>
                  <a:cubicBezTo>
                    <a:pt x="336" y="53"/>
                    <a:pt x="337" y="53"/>
                    <a:pt x="338" y="54"/>
                  </a:cubicBezTo>
                  <a:cubicBezTo>
                    <a:pt x="340" y="56"/>
                    <a:pt x="341" y="57"/>
                    <a:pt x="343" y="60"/>
                  </a:cubicBezTo>
                  <a:cubicBezTo>
                    <a:pt x="344" y="61"/>
                    <a:pt x="345" y="62"/>
                    <a:pt x="346" y="63"/>
                  </a:cubicBezTo>
                  <a:cubicBezTo>
                    <a:pt x="347" y="64"/>
                    <a:pt x="347" y="65"/>
                    <a:pt x="348" y="66"/>
                  </a:cubicBezTo>
                  <a:cubicBezTo>
                    <a:pt x="350" y="68"/>
                    <a:pt x="351" y="70"/>
                    <a:pt x="353" y="72"/>
                  </a:cubicBezTo>
                  <a:cubicBezTo>
                    <a:pt x="354" y="73"/>
                    <a:pt x="355" y="74"/>
                    <a:pt x="356" y="76"/>
                  </a:cubicBezTo>
                  <a:cubicBezTo>
                    <a:pt x="358" y="77"/>
                    <a:pt x="359" y="78"/>
                    <a:pt x="360" y="81"/>
                  </a:cubicBezTo>
                  <a:cubicBezTo>
                    <a:pt x="360" y="81"/>
                    <a:pt x="360" y="82"/>
                    <a:pt x="360" y="83"/>
                  </a:cubicBezTo>
                  <a:cubicBezTo>
                    <a:pt x="361" y="84"/>
                    <a:pt x="361" y="84"/>
                    <a:pt x="362" y="85"/>
                  </a:cubicBezTo>
                  <a:cubicBezTo>
                    <a:pt x="363" y="87"/>
                    <a:pt x="363" y="88"/>
                    <a:pt x="364" y="89"/>
                  </a:cubicBezTo>
                  <a:cubicBezTo>
                    <a:pt x="365" y="93"/>
                    <a:pt x="365" y="95"/>
                    <a:pt x="367" y="98"/>
                  </a:cubicBezTo>
                  <a:cubicBezTo>
                    <a:pt x="368" y="99"/>
                    <a:pt x="369" y="99"/>
                    <a:pt x="370" y="101"/>
                  </a:cubicBezTo>
                  <a:cubicBezTo>
                    <a:pt x="372" y="103"/>
                    <a:pt x="373" y="104"/>
                    <a:pt x="374" y="107"/>
                  </a:cubicBezTo>
                  <a:cubicBezTo>
                    <a:pt x="375" y="108"/>
                    <a:pt x="375" y="108"/>
                    <a:pt x="375" y="109"/>
                  </a:cubicBezTo>
                  <a:cubicBezTo>
                    <a:pt x="376" y="110"/>
                    <a:pt x="376" y="110"/>
                    <a:pt x="377" y="111"/>
                  </a:cubicBezTo>
                  <a:cubicBezTo>
                    <a:pt x="377" y="111"/>
                    <a:pt x="378" y="112"/>
                    <a:pt x="378" y="113"/>
                  </a:cubicBezTo>
                  <a:cubicBezTo>
                    <a:pt x="380" y="116"/>
                    <a:pt x="381" y="117"/>
                    <a:pt x="383" y="120"/>
                  </a:cubicBezTo>
                  <a:cubicBezTo>
                    <a:pt x="384" y="121"/>
                    <a:pt x="384" y="122"/>
                    <a:pt x="385" y="123"/>
                  </a:cubicBezTo>
                  <a:cubicBezTo>
                    <a:pt x="386" y="123"/>
                    <a:pt x="386" y="124"/>
                    <a:pt x="387" y="125"/>
                  </a:cubicBezTo>
                  <a:cubicBezTo>
                    <a:pt x="389" y="127"/>
                    <a:pt x="389" y="128"/>
                    <a:pt x="391" y="129"/>
                  </a:cubicBezTo>
                  <a:cubicBezTo>
                    <a:pt x="393" y="132"/>
                    <a:pt x="394" y="133"/>
                    <a:pt x="396" y="135"/>
                  </a:cubicBezTo>
                  <a:cubicBezTo>
                    <a:pt x="397" y="136"/>
                    <a:pt x="398" y="137"/>
                    <a:pt x="400" y="138"/>
                  </a:cubicBezTo>
                  <a:cubicBezTo>
                    <a:pt x="400" y="138"/>
                    <a:pt x="400" y="139"/>
                    <a:pt x="401" y="139"/>
                  </a:cubicBezTo>
                  <a:cubicBezTo>
                    <a:pt x="402" y="140"/>
                    <a:pt x="403" y="141"/>
                    <a:pt x="404" y="142"/>
                  </a:cubicBezTo>
                  <a:cubicBezTo>
                    <a:pt x="404" y="143"/>
                    <a:pt x="404" y="144"/>
                    <a:pt x="405" y="144"/>
                  </a:cubicBezTo>
                  <a:cubicBezTo>
                    <a:pt x="406" y="145"/>
                    <a:pt x="407" y="146"/>
                    <a:pt x="408" y="147"/>
                  </a:cubicBezTo>
                  <a:cubicBezTo>
                    <a:pt x="409" y="149"/>
                    <a:pt x="409" y="150"/>
                    <a:pt x="411" y="152"/>
                  </a:cubicBezTo>
                  <a:cubicBezTo>
                    <a:pt x="411" y="153"/>
                    <a:pt x="412" y="153"/>
                    <a:pt x="413" y="154"/>
                  </a:cubicBezTo>
                  <a:cubicBezTo>
                    <a:pt x="415" y="155"/>
                    <a:pt x="416" y="156"/>
                    <a:pt x="417" y="157"/>
                  </a:cubicBezTo>
                  <a:cubicBezTo>
                    <a:pt x="418" y="158"/>
                    <a:pt x="418" y="158"/>
                    <a:pt x="419" y="159"/>
                  </a:cubicBezTo>
                  <a:cubicBezTo>
                    <a:pt x="422" y="161"/>
                    <a:pt x="423" y="162"/>
                    <a:pt x="426" y="164"/>
                  </a:cubicBezTo>
                  <a:cubicBezTo>
                    <a:pt x="427" y="165"/>
                    <a:pt x="427" y="165"/>
                    <a:pt x="428" y="165"/>
                  </a:cubicBezTo>
                  <a:cubicBezTo>
                    <a:pt x="429" y="166"/>
                    <a:pt x="430" y="166"/>
                    <a:pt x="431" y="167"/>
                  </a:cubicBezTo>
                  <a:cubicBezTo>
                    <a:pt x="433" y="168"/>
                    <a:pt x="434" y="169"/>
                    <a:pt x="435" y="170"/>
                  </a:cubicBezTo>
                  <a:cubicBezTo>
                    <a:pt x="436" y="171"/>
                    <a:pt x="437" y="171"/>
                    <a:pt x="438" y="172"/>
                  </a:cubicBezTo>
                  <a:cubicBezTo>
                    <a:pt x="439" y="173"/>
                    <a:pt x="439" y="173"/>
                    <a:pt x="440" y="173"/>
                  </a:cubicBezTo>
                  <a:cubicBezTo>
                    <a:pt x="440" y="174"/>
                    <a:pt x="440" y="174"/>
                    <a:pt x="441" y="175"/>
                  </a:cubicBezTo>
                  <a:cubicBezTo>
                    <a:pt x="442" y="176"/>
                    <a:pt x="443" y="177"/>
                    <a:pt x="444" y="178"/>
                  </a:cubicBezTo>
                  <a:cubicBezTo>
                    <a:pt x="446" y="179"/>
                    <a:pt x="447" y="180"/>
                    <a:pt x="448" y="181"/>
                  </a:cubicBezTo>
                  <a:cubicBezTo>
                    <a:pt x="449" y="182"/>
                    <a:pt x="450" y="182"/>
                    <a:pt x="451" y="183"/>
                  </a:cubicBezTo>
                  <a:cubicBezTo>
                    <a:pt x="452" y="183"/>
                    <a:pt x="453" y="183"/>
                    <a:pt x="454" y="184"/>
                  </a:cubicBezTo>
                  <a:cubicBezTo>
                    <a:pt x="455" y="186"/>
                    <a:pt x="455" y="187"/>
                    <a:pt x="456" y="188"/>
                  </a:cubicBezTo>
                  <a:cubicBezTo>
                    <a:pt x="456" y="189"/>
                    <a:pt x="457" y="190"/>
                    <a:pt x="457" y="191"/>
                  </a:cubicBezTo>
                  <a:cubicBezTo>
                    <a:pt x="458" y="192"/>
                    <a:pt x="459" y="193"/>
                    <a:pt x="460" y="194"/>
                  </a:cubicBezTo>
                  <a:cubicBezTo>
                    <a:pt x="461" y="195"/>
                    <a:pt x="463" y="195"/>
                    <a:pt x="464" y="196"/>
                  </a:cubicBezTo>
                  <a:cubicBezTo>
                    <a:pt x="465" y="197"/>
                    <a:pt x="466" y="197"/>
                    <a:pt x="467" y="197"/>
                  </a:cubicBezTo>
                  <a:cubicBezTo>
                    <a:pt x="469" y="198"/>
                    <a:pt x="469" y="198"/>
                    <a:pt x="471" y="199"/>
                  </a:cubicBezTo>
                  <a:cubicBezTo>
                    <a:pt x="474" y="201"/>
                    <a:pt x="476" y="203"/>
                    <a:pt x="480" y="204"/>
                  </a:cubicBezTo>
                  <a:cubicBezTo>
                    <a:pt x="482" y="206"/>
                    <a:pt x="485" y="207"/>
                    <a:pt x="488" y="208"/>
                  </a:cubicBezTo>
                  <a:cubicBezTo>
                    <a:pt x="489" y="209"/>
                    <a:pt x="490" y="209"/>
                    <a:pt x="491" y="210"/>
                  </a:cubicBezTo>
                  <a:cubicBezTo>
                    <a:pt x="493" y="210"/>
                    <a:pt x="494" y="210"/>
                    <a:pt x="495" y="210"/>
                  </a:cubicBezTo>
                  <a:cubicBezTo>
                    <a:pt x="498" y="211"/>
                    <a:pt x="500" y="213"/>
                    <a:pt x="502" y="214"/>
                  </a:cubicBezTo>
                  <a:cubicBezTo>
                    <a:pt x="500" y="214"/>
                    <a:pt x="499" y="213"/>
                    <a:pt x="497" y="213"/>
                  </a:cubicBezTo>
                  <a:cubicBezTo>
                    <a:pt x="496" y="212"/>
                    <a:pt x="494" y="212"/>
                    <a:pt x="493" y="212"/>
                  </a:cubicBezTo>
                  <a:cubicBezTo>
                    <a:pt x="492" y="212"/>
                    <a:pt x="491" y="211"/>
                    <a:pt x="490" y="211"/>
                  </a:cubicBezTo>
                  <a:cubicBezTo>
                    <a:pt x="490" y="211"/>
                    <a:pt x="489" y="211"/>
                    <a:pt x="489" y="211"/>
                  </a:cubicBezTo>
                  <a:cubicBezTo>
                    <a:pt x="489" y="212"/>
                    <a:pt x="489" y="213"/>
                    <a:pt x="489" y="214"/>
                  </a:cubicBezTo>
                  <a:cubicBezTo>
                    <a:pt x="490" y="216"/>
                    <a:pt x="492" y="218"/>
                    <a:pt x="493" y="219"/>
                  </a:cubicBezTo>
                  <a:cubicBezTo>
                    <a:pt x="494" y="220"/>
                    <a:pt x="495" y="221"/>
                    <a:pt x="495" y="222"/>
                  </a:cubicBezTo>
                  <a:cubicBezTo>
                    <a:pt x="498" y="224"/>
                    <a:pt x="500" y="225"/>
                    <a:pt x="504" y="225"/>
                  </a:cubicBezTo>
                  <a:cubicBezTo>
                    <a:pt x="506" y="225"/>
                    <a:pt x="506" y="224"/>
                    <a:pt x="508" y="224"/>
                  </a:cubicBezTo>
                  <a:cubicBezTo>
                    <a:pt x="509" y="224"/>
                    <a:pt x="509" y="225"/>
                    <a:pt x="510" y="225"/>
                  </a:cubicBezTo>
                  <a:cubicBezTo>
                    <a:pt x="512" y="225"/>
                    <a:pt x="512" y="225"/>
                    <a:pt x="514" y="226"/>
                  </a:cubicBezTo>
                  <a:cubicBezTo>
                    <a:pt x="515" y="226"/>
                    <a:pt x="515" y="226"/>
                    <a:pt x="516" y="226"/>
                  </a:cubicBezTo>
                  <a:cubicBezTo>
                    <a:pt x="519" y="226"/>
                    <a:pt x="521" y="225"/>
                    <a:pt x="521" y="223"/>
                  </a:cubicBezTo>
                  <a:cubicBezTo>
                    <a:pt x="521" y="221"/>
                    <a:pt x="520" y="221"/>
                    <a:pt x="518" y="220"/>
                  </a:cubicBezTo>
                  <a:cubicBezTo>
                    <a:pt x="516" y="219"/>
                    <a:pt x="515" y="218"/>
                    <a:pt x="512" y="217"/>
                  </a:cubicBezTo>
                  <a:cubicBezTo>
                    <a:pt x="510" y="216"/>
                    <a:pt x="508" y="217"/>
                    <a:pt x="506" y="215"/>
                  </a:cubicBezTo>
                  <a:cubicBezTo>
                    <a:pt x="505" y="215"/>
                    <a:pt x="504" y="214"/>
                    <a:pt x="503" y="213"/>
                  </a:cubicBezTo>
                  <a:cubicBezTo>
                    <a:pt x="508" y="214"/>
                    <a:pt x="511" y="215"/>
                    <a:pt x="516" y="217"/>
                  </a:cubicBezTo>
                  <a:cubicBezTo>
                    <a:pt x="518" y="218"/>
                    <a:pt x="520" y="219"/>
                    <a:pt x="522" y="220"/>
                  </a:cubicBezTo>
                  <a:cubicBezTo>
                    <a:pt x="528" y="221"/>
                    <a:pt x="532" y="221"/>
                    <a:pt x="537" y="223"/>
                  </a:cubicBezTo>
                  <a:cubicBezTo>
                    <a:pt x="540" y="223"/>
                    <a:pt x="541" y="223"/>
                    <a:pt x="544" y="225"/>
                  </a:cubicBezTo>
                  <a:cubicBezTo>
                    <a:pt x="544" y="225"/>
                    <a:pt x="543" y="226"/>
                    <a:pt x="544" y="226"/>
                  </a:cubicBezTo>
                  <a:cubicBezTo>
                    <a:pt x="541" y="226"/>
                    <a:pt x="540" y="227"/>
                    <a:pt x="539" y="228"/>
                  </a:cubicBezTo>
                  <a:cubicBezTo>
                    <a:pt x="537" y="229"/>
                    <a:pt x="535" y="230"/>
                    <a:pt x="535" y="232"/>
                  </a:cubicBezTo>
                  <a:cubicBezTo>
                    <a:pt x="535" y="234"/>
                    <a:pt x="536" y="235"/>
                    <a:pt x="537" y="237"/>
                  </a:cubicBezTo>
                  <a:cubicBezTo>
                    <a:pt x="537" y="238"/>
                    <a:pt x="537" y="239"/>
                    <a:pt x="538" y="239"/>
                  </a:cubicBezTo>
                  <a:cubicBezTo>
                    <a:pt x="539" y="239"/>
                    <a:pt x="540" y="239"/>
                    <a:pt x="541" y="238"/>
                  </a:cubicBezTo>
                  <a:cubicBezTo>
                    <a:pt x="542" y="238"/>
                    <a:pt x="544" y="237"/>
                    <a:pt x="544" y="236"/>
                  </a:cubicBezTo>
                  <a:cubicBezTo>
                    <a:pt x="546" y="234"/>
                    <a:pt x="546" y="232"/>
                    <a:pt x="546" y="230"/>
                  </a:cubicBezTo>
                  <a:cubicBezTo>
                    <a:pt x="546" y="228"/>
                    <a:pt x="547" y="227"/>
                    <a:pt x="547" y="225"/>
                  </a:cubicBezTo>
                  <a:cubicBezTo>
                    <a:pt x="549" y="225"/>
                    <a:pt x="550" y="224"/>
                    <a:pt x="553" y="225"/>
                  </a:cubicBezTo>
                  <a:cubicBezTo>
                    <a:pt x="553" y="228"/>
                    <a:pt x="555" y="229"/>
                    <a:pt x="555" y="232"/>
                  </a:cubicBezTo>
                  <a:cubicBezTo>
                    <a:pt x="555" y="233"/>
                    <a:pt x="555" y="233"/>
                    <a:pt x="555" y="233"/>
                  </a:cubicBezTo>
                  <a:cubicBezTo>
                    <a:pt x="555" y="235"/>
                    <a:pt x="556" y="236"/>
                    <a:pt x="556" y="237"/>
                  </a:cubicBezTo>
                  <a:cubicBezTo>
                    <a:pt x="557" y="239"/>
                    <a:pt x="557" y="240"/>
                    <a:pt x="558" y="242"/>
                  </a:cubicBezTo>
                  <a:cubicBezTo>
                    <a:pt x="560" y="245"/>
                    <a:pt x="563" y="247"/>
                    <a:pt x="566" y="248"/>
                  </a:cubicBezTo>
                  <a:cubicBezTo>
                    <a:pt x="568" y="249"/>
                    <a:pt x="569" y="249"/>
                    <a:pt x="570" y="250"/>
                  </a:cubicBezTo>
                  <a:cubicBezTo>
                    <a:pt x="575" y="251"/>
                    <a:pt x="578" y="251"/>
                    <a:pt x="582" y="252"/>
                  </a:cubicBezTo>
                  <a:cubicBezTo>
                    <a:pt x="585" y="252"/>
                    <a:pt x="586" y="253"/>
                    <a:pt x="589" y="253"/>
                  </a:cubicBezTo>
                  <a:cubicBezTo>
                    <a:pt x="596" y="253"/>
                    <a:pt x="596" y="253"/>
                    <a:pt x="596" y="253"/>
                  </a:cubicBezTo>
                  <a:cubicBezTo>
                    <a:pt x="600" y="253"/>
                    <a:pt x="603" y="252"/>
                    <a:pt x="607" y="252"/>
                  </a:cubicBezTo>
                  <a:cubicBezTo>
                    <a:pt x="610" y="252"/>
                    <a:pt x="611" y="252"/>
                    <a:pt x="614" y="251"/>
                  </a:cubicBezTo>
                  <a:cubicBezTo>
                    <a:pt x="616" y="250"/>
                    <a:pt x="617" y="249"/>
                    <a:pt x="619" y="248"/>
                  </a:cubicBezTo>
                  <a:cubicBezTo>
                    <a:pt x="623" y="245"/>
                    <a:pt x="625" y="244"/>
                    <a:pt x="628" y="240"/>
                  </a:cubicBezTo>
                  <a:cubicBezTo>
                    <a:pt x="629" y="239"/>
                    <a:pt x="630" y="238"/>
                    <a:pt x="631" y="236"/>
                  </a:cubicBezTo>
                  <a:cubicBezTo>
                    <a:pt x="631" y="235"/>
                    <a:pt x="632" y="235"/>
                    <a:pt x="633" y="234"/>
                  </a:cubicBezTo>
                  <a:cubicBezTo>
                    <a:pt x="634" y="231"/>
                    <a:pt x="635" y="229"/>
                    <a:pt x="637" y="227"/>
                  </a:cubicBezTo>
                  <a:cubicBezTo>
                    <a:pt x="640" y="224"/>
                    <a:pt x="643" y="223"/>
                    <a:pt x="646" y="220"/>
                  </a:cubicBezTo>
                  <a:cubicBezTo>
                    <a:pt x="649" y="218"/>
                    <a:pt x="650" y="217"/>
                    <a:pt x="653" y="214"/>
                  </a:cubicBezTo>
                  <a:cubicBezTo>
                    <a:pt x="656" y="212"/>
                    <a:pt x="657" y="211"/>
                    <a:pt x="659" y="210"/>
                  </a:cubicBezTo>
                  <a:cubicBezTo>
                    <a:pt x="663" y="207"/>
                    <a:pt x="663" y="203"/>
                    <a:pt x="665" y="199"/>
                  </a:cubicBezTo>
                  <a:cubicBezTo>
                    <a:pt x="667" y="194"/>
                    <a:pt x="671" y="192"/>
                    <a:pt x="674" y="187"/>
                  </a:cubicBezTo>
                  <a:cubicBezTo>
                    <a:pt x="674" y="188"/>
                    <a:pt x="675" y="187"/>
                    <a:pt x="675" y="188"/>
                  </a:cubicBezTo>
                  <a:cubicBezTo>
                    <a:pt x="676" y="189"/>
                    <a:pt x="675" y="191"/>
                    <a:pt x="676" y="193"/>
                  </a:cubicBezTo>
                  <a:cubicBezTo>
                    <a:pt x="676" y="194"/>
                    <a:pt x="677" y="195"/>
                    <a:pt x="677" y="196"/>
                  </a:cubicBezTo>
                  <a:cubicBezTo>
                    <a:pt x="677" y="203"/>
                    <a:pt x="677" y="203"/>
                    <a:pt x="677" y="203"/>
                  </a:cubicBezTo>
                  <a:cubicBezTo>
                    <a:pt x="677" y="203"/>
                    <a:pt x="676" y="203"/>
                    <a:pt x="676" y="204"/>
                  </a:cubicBezTo>
                  <a:cubicBezTo>
                    <a:pt x="676" y="207"/>
                    <a:pt x="675" y="209"/>
                    <a:pt x="673" y="212"/>
                  </a:cubicBezTo>
                  <a:cubicBezTo>
                    <a:pt x="672" y="214"/>
                    <a:pt x="672" y="215"/>
                    <a:pt x="671" y="216"/>
                  </a:cubicBezTo>
                  <a:cubicBezTo>
                    <a:pt x="670" y="217"/>
                    <a:pt x="669" y="217"/>
                    <a:pt x="668" y="218"/>
                  </a:cubicBezTo>
                  <a:cubicBezTo>
                    <a:pt x="665" y="221"/>
                    <a:pt x="666" y="225"/>
                    <a:pt x="665" y="229"/>
                  </a:cubicBezTo>
                  <a:cubicBezTo>
                    <a:pt x="665" y="231"/>
                    <a:pt x="664" y="231"/>
                    <a:pt x="663" y="233"/>
                  </a:cubicBezTo>
                  <a:cubicBezTo>
                    <a:pt x="662" y="236"/>
                    <a:pt x="660" y="237"/>
                    <a:pt x="658" y="240"/>
                  </a:cubicBezTo>
                  <a:cubicBezTo>
                    <a:pt x="657" y="241"/>
                    <a:pt x="657" y="242"/>
                    <a:pt x="657" y="244"/>
                  </a:cubicBezTo>
                  <a:cubicBezTo>
                    <a:pt x="654" y="249"/>
                    <a:pt x="651" y="251"/>
                    <a:pt x="649" y="256"/>
                  </a:cubicBezTo>
                  <a:cubicBezTo>
                    <a:pt x="648" y="258"/>
                    <a:pt x="648" y="260"/>
                    <a:pt x="648" y="262"/>
                  </a:cubicBezTo>
                  <a:cubicBezTo>
                    <a:pt x="648" y="265"/>
                    <a:pt x="648" y="266"/>
                    <a:pt x="647" y="268"/>
                  </a:cubicBezTo>
                  <a:cubicBezTo>
                    <a:pt x="646" y="270"/>
                    <a:pt x="645" y="270"/>
                    <a:pt x="645" y="272"/>
                  </a:cubicBezTo>
                  <a:cubicBezTo>
                    <a:pt x="645" y="276"/>
                    <a:pt x="646" y="279"/>
                    <a:pt x="648" y="283"/>
                  </a:cubicBezTo>
                  <a:cubicBezTo>
                    <a:pt x="648" y="285"/>
                    <a:pt x="649" y="286"/>
                    <a:pt x="649" y="288"/>
                  </a:cubicBezTo>
                  <a:cubicBezTo>
                    <a:pt x="651" y="290"/>
                    <a:pt x="651" y="292"/>
                    <a:pt x="653" y="294"/>
                  </a:cubicBezTo>
                  <a:cubicBezTo>
                    <a:pt x="654" y="296"/>
                    <a:pt x="656" y="296"/>
                    <a:pt x="658" y="297"/>
                  </a:cubicBezTo>
                  <a:cubicBezTo>
                    <a:pt x="660" y="298"/>
                    <a:pt x="660" y="300"/>
                    <a:pt x="661" y="302"/>
                  </a:cubicBezTo>
                  <a:cubicBezTo>
                    <a:pt x="661" y="305"/>
                    <a:pt x="662" y="306"/>
                    <a:pt x="662" y="308"/>
                  </a:cubicBezTo>
                  <a:cubicBezTo>
                    <a:pt x="663" y="310"/>
                    <a:pt x="663" y="312"/>
                    <a:pt x="663" y="313"/>
                  </a:cubicBezTo>
                  <a:cubicBezTo>
                    <a:pt x="665" y="317"/>
                    <a:pt x="666" y="319"/>
                    <a:pt x="666" y="322"/>
                  </a:cubicBezTo>
                  <a:cubicBezTo>
                    <a:pt x="667" y="326"/>
                    <a:pt x="667" y="329"/>
                    <a:pt x="668" y="333"/>
                  </a:cubicBezTo>
                  <a:close/>
                  <a:moveTo>
                    <a:pt x="192" y="11"/>
                  </a:moveTo>
                  <a:cubicBezTo>
                    <a:pt x="192" y="12"/>
                    <a:pt x="191" y="13"/>
                    <a:pt x="190" y="13"/>
                  </a:cubicBezTo>
                  <a:cubicBezTo>
                    <a:pt x="189" y="14"/>
                    <a:pt x="188" y="13"/>
                    <a:pt x="187" y="13"/>
                  </a:cubicBezTo>
                  <a:cubicBezTo>
                    <a:pt x="187" y="15"/>
                    <a:pt x="187" y="15"/>
                    <a:pt x="187" y="17"/>
                  </a:cubicBezTo>
                  <a:cubicBezTo>
                    <a:pt x="187" y="19"/>
                    <a:pt x="187" y="20"/>
                    <a:pt x="187" y="23"/>
                  </a:cubicBezTo>
                  <a:cubicBezTo>
                    <a:pt x="187" y="24"/>
                    <a:pt x="187" y="25"/>
                    <a:pt x="188" y="26"/>
                  </a:cubicBezTo>
                  <a:cubicBezTo>
                    <a:pt x="188" y="27"/>
                    <a:pt x="189" y="28"/>
                    <a:pt x="189" y="30"/>
                  </a:cubicBezTo>
                  <a:cubicBezTo>
                    <a:pt x="190" y="30"/>
                    <a:pt x="190" y="30"/>
                    <a:pt x="190" y="31"/>
                  </a:cubicBezTo>
                  <a:cubicBezTo>
                    <a:pt x="191" y="32"/>
                    <a:pt x="190" y="33"/>
                    <a:pt x="190" y="34"/>
                  </a:cubicBezTo>
                  <a:cubicBezTo>
                    <a:pt x="190" y="35"/>
                    <a:pt x="191" y="36"/>
                    <a:pt x="191" y="37"/>
                  </a:cubicBezTo>
                  <a:cubicBezTo>
                    <a:pt x="190" y="37"/>
                    <a:pt x="190" y="38"/>
                    <a:pt x="190" y="38"/>
                  </a:cubicBezTo>
                  <a:cubicBezTo>
                    <a:pt x="190" y="39"/>
                    <a:pt x="191" y="39"/>
                    <a:pt x="192" y="39"/>
                  </a:cubicBezTo>
                  <a:cubicBezTo>
                    <a:pt x="192" y="39"/>
                    <a:pt x="193" y="39"/>
                    <a:pt x="193" y="38"/>
                  </a:cubicBezTo>
                  <a:cubicBezTo>
                    <a:pt x="193" y="38"/>
                    <a:pt x="193" y="38"/>
                    <a:pt x="193" y="37"/>
                  </a:cubicBezTo>
                  <a:cubicBezTo>
                    <a:pt x="193" y="36"/>
                    <a:pt x="193" y="36"/>
                    <a:pt x="193" y="34"/>
                  </a:cubicBezTo>
                  <a:cubicBezTo>
                    <a:pt x="194" y="32"/>
                    <a:pt x="194" y="30"/>
                    <a:pt x="194" y="27"/>
                  </a:cubicBezTo>
                  <a:cubicBezTo>
                    <a:pt x="194" y="26"/>
                    <a:pt x="194" y="26"/>
                    <a:pt x="194" y="25"/>
                  </a:cubicBezTo>
                  <a:cubicBezTo>
                    <a:pt x="194" y="18"/>
                    <a:pt x="194" y="18"/>
                    <a:pt x="194" y="18"/>
                  </a:cubicBezTo>
                  <a:cubicBezTo>
                    <a:pt x="194" y="16"/>
                    <a:pt x="195" y="15"/>
                    <a:pt x="194" y="13"/>
                  </a:cubicBezTo>
                  <a:cubicBezTo>
                    <a:pt x="194" y="12"/>
                    <a:pt x="193" y="11"/>
                    <a:pt x="192" y="11"/>
                  </a:cubicBezTo>
                  <a:close/>
                  <a:moveTo>
                    <a:pt x="209" y="42"/>
                  </a:moveTo>
                  <a:cubicBezTo>
                    <a:pt x="208" y="43"/>
                    <a:pt x="208" y="44"/>
                    <a:pt x="207" y="45"/>
                  </a:cubicBezTo>
                  <a:cubicBezTo>
                    <a:pt x="206" y="46"/>
                    <a:pt x="205" y="46"/>
                    <a:pt x="204" y="48"/>
                  </a:cubicBezTo>
                  <a:cubicBezTo>
                    <a:pt x="203" y="49"/>
                    <a:pt x="203" y="50"/>
                    <a:pt x="203" y="51"/>
                  </a:cubicBezTo>
                  <a:cubicBezTo>
                    <a:pt x="203" y="53"/>
                    <a:pt x="203" y="55"/>
                    <a:pt x="204" y="56"/>
                  </a:cubicBezTo>
                  <a:cubicBezTo>
                    <a:pt x="204" y="58"/>
                    <a:pt x="205" y="58"/>
                    <a:pt x="206" y="59"/>
                  </a:cubicBezTo>
                  <a:cubicBezTo>
                    <a:pt x="206" y="60"/>
                    <a:pt x="206" y="60"/>
                    <a:pt x="207" y="61"/>
                  </a:cubicBezTo>
                  <a:cubicBezTo>
                    <a:pt x="208" y="62"/>
                    <a:pt x="209" y="63"/>
                    <a:pt x="211" y="64"/>
                  </a:cubicBezTo>
                  <a:cubicBezTo>
                    <a:pt x="212" y="65"/>
                    <a:pt x="213" y="65"/>
                    <a:pt x="214" y="66"/>
                  </a:cubicBezTo>
                  <a:cubicBezTo>
                    <a:pt x="214" y="67"/>
                    <a:pt x="215" y="68"/>
                    <a:pt x="216" y="68"/>
                  </a:cubicBezTo>
                  <a:cubicBezTo>
                    <a:pt x="216" y="68"/>
                    <a:pt x="216" y="67"/>
                    <a:pt x="216" y="67"/>
                  </a:cubicBezTo>
                  <a:cubicBezTo>
                    <a:pt x="217" y="67"/>
                    <a:pt x="218" y="66"/>
                    <a:pt x="219" y="66"/>
                  </a:cubicBezTo>
                  <a:cubicBezTo>
                    <a:pt x="220" y="65"/>
                    <a:pt x="220" y="65"/>
                    <a:pt x="221" y="64"/>
                  </a:cubicBezTo>
                  <a:cubicBezTo>
                    <a:pt x="221" y="64"/>
                    <a:pt x="222" y="64"/>
                    <a:pt x="222" y="63"/>
                  </a:cubicBezTo>
                  <a:cubicBezTo>
                    <a:pt x="223" y="61"/>
                    <a:pt x="224" y="60"/>
                    <a:pt x="224" y="57"/>
                  </a:cubicBezTo>
                  <a:cubicBezTo>
                    <a:pt x="224" y="56"/>
                    <a:pt x="224" y="56"/>
                    <a:pt x="224" y="55"/>
                  </a:cubicBezTo>
                  <a:cubicBezTo>
                    <a:pt x="223" y="53"/>
                    <a:pt x="223" y="52"/>
                    <a:pt x="223" y="51"/>
                  </a:cubicBezTo>
                  <a:cubicBezTo>
                    <a:pt x="223" y="50"/>
                    <a:pt x="223" y="49"/>
                    <a:pt x="222" y="48"/>
                  </a:cubicBezTo>
                  <a:cubicBezTo>
                    <a:pt x="222" y="47"/>
                    <a:pt x="221" y="47"/>
                    <a:pt x="220" y="47"/>
                  </a:cubicBezTo>
                  <a:cubicBezTo>
                    <a:pt x="218" y="46"/>
                    <a:pt x="216" y="46"/>
                    <a:pt x="214" y="44"/>
                  </a:cubicBezTo>
                  <a:cubicBezTo>
                    <a:pt x="214" y="43"/>
                    <a:pt x="213" y="43"/>
                    <a:pt x="212" y="42"/>
                  </a:cubicBezTo>
                  <a:cubicBezTo>
                    <a:pt x="211" y="42"/>
                    <a:pt x="211" y="41"/>
                    <a:pt x="209" y="41"/>
                  </a:cubicBezTo>
                  <a:cubicBezTo>
                    <a:pt x="208" y="41"/>
                    <a:pt x="208" y="41"/>
                    <a:pt x="208" y="41"/>
                  </a:cubicBezTo>
                  <a:cubicBezTo>
                    <a:pt x="209" y="42"/>
                    <a:pt x="209" y="42"/>
                    <a:pt x="209" y="42"/>
                  </a:cubicBezTo>
                  <a:close/>
                  <a:moveTo>
                    <a:pt x="1" y="620"/>
                  </a:moveTo>
                  <a:cubicBezTo>
                    <a:pt x="1" y="620"/>
                    <a:pt x="1" y="620"/>
                    <a:pt x="0" y="620"/>
                  </a:cubicBezTo>
                  <a:cubicBezTo>
                    <a:pt x="0" y="621"/>
                    <a:pt x="0" y="621"/>
                    <a:pt x="0" y="621"/>
                  </a:cubicBezTo>
                  <a:cubicBezTo>
                    <a:pt x="0" y="623"/>
                    <a:pt x="0" y="623"/>
                    <a:pt x="0" y="624"/>
                  </a:cubicBezTo>
                  <a:cubicBezTo>
                    <a:pt x="1" y="624"/>
                    <a:pt x="1" y="624"/>
                    <a:pt x="1" y="624"/>
                  </a:cubicBezTo>
                  <a:cubicBezTo>
                    <a:pt x="1" y="624"/>
                    <a:pt x="2" y="624"/>
                    <a:pt x="2" y="624"/>
                  </a:cubicBezTo>
                  <a:cubicBezTo>
                    <a:pt x="3" y="624"/>
                    <a:pt x="4" y="623"/>
                    <a:pt x="6" y="623"/>
                  </a:cubicBezTo>
                  <a:cubicBezTo>
                    <a:pt x="6" y="621"/>
                    <a:pt x="6" y="621"/>
                    <a:pt x="6" y="621"/>
                  </a:cubicBezTo>
                  <a:cubicBezTo>
                    <a:pt x="5" y="620"/>
                    <a:pt x="3" y="620"/>
                    <a:pt x="1" y="620"/>
                  </a:cubicBezTo>
                  <a:close/>
                  <a:moveTo>
                    <a:pt x="9" y="523"/>
                  </a:moveTo>
                  <a:cubicBezTo>
                    <a:pt x="9" y="523"/>
                    <a:pt x="10" y="524"/>
                    <a:pt x="10" y="524"/>
                  </a:cubicBezTo>
                  <a:cubicBezTo>
                    <a:pt x="10" y="525"/>
                    <a:pt x="10" y="525"/>
                    <a:pt x="11" y="526"/>
                  </a:cubicBezTo>
                  <a:cubicBezTo>
                    <a:pt x="10" y="530"/>
                    <a:pt x="10" y="530"/>
                    <a:pt x="10" y="530"/>
                  </a:cubicBezTo>
                  <a:cubicBezTo>
                    <a:pt x="10" y="530"/>
                    <a:pt x="10" y="531"/>
                    <a:pt x="10" y="531"/>
                  </a:cubicBezTo>
                  <a:cubicBezTo>
                    <a:pt x="11" y="532"/>
                    <a:pt x="11" y="532"/>
                    <a:pt x="12" y="532"/>
                  </a:cubicBezTo>
                  <a:cubicBezTo>
                    <a:pt x="12" y="533"/>
                    <a:pt x="12" y="533"/>
                    <a:pt x="12" y="533"/>
                  </a:cubicBezTo>
                  <a:cubicBezTo>
                    <a:pt x="12" y="535"/>
                    <a:pt x="12" y="536"/>
                    <a:pt x="13" y="538"/>
                  </a:cubicBezTo>
                  <a:cubicBezTo>
                    <a:pt x="14" y="537"/>
                    <a:pt x="14" y="537"/>
                    <a:pt x="15" y="536"/>
                  </a:cubicBezTo>
                  <a:cubicBezTo>
                    <a:pt x="16" y="536"/>
                    <a:pt x="16" y="535"/>
                    <a:pt x="17" y="535"/>
                  </a:cubicBezTo>
                  <a:cubicBezTo>
                    <a:pt x="18" y="535"/>
                    <a:pt x="19" y="535"/>
                    <a:pt x="19" y="533"/>
                  </a:cubicBezTo>
                  <a:cubicBezTo>
                    <a:pt x="20" y="532"/>
                    <a:pt x="20" y="531"/>
                    <a:pt x="20" y="530"/>
                  </a:cubicBezTo>
                  <a:cubicBezTo>
                    <a:pt x="20" y="528"/>
                    <a:pt x="20" y="527"/>
                    <a:pt x="21" y="525"/>
                  </a:cubicBezTo>
                  <a:cubicBezTo>
                    <a:pt x="21" y="523"/>
                    <a:pt x="20" y="520"/>
                    <a:pt x="22" y="518"/>
                  </a:cubicBezTo>
                  <a:cubicBezTo>
                    <a:pt x="23" y="517"/>
                    <a:pt x="24" y="516"/>
                    <a:pt x="25" y="515"/>
                  </a:cubicBezTo>
                  <a:cubicBezTo>
                    <a:pt x="26" y="514"/>
                    <a:pt x="27" y="514"/>
                    <a:pt x="27" y="513"/>
                  </a:cubicBezTo>
                  <a:cubicBezTo>
                    <a:pt x="27" y="512"/>
                    <a:pt x="26" y="511"/>
                    <a:pt x="25" y="511"/>
                  </a:cubicBezTo>
                  <a:cubicBezTo>
                    <a:pt x="24" y="511"/>
                    <a:pt x="24" y="512"/>
                    <a:pt x="24" y="512"/>
                  </a:cubicBezTo>
                  <a:cubicBezTo>
                    <a:pt x="23" y="513"/>
                    <a:pt x="23" y="513"/>
                    <a:pt x="22" y="514"/>
                  </a:cubicBezTo>
                  <a:cubicBezTo>
                    <a:pt x="20" y="515"/>
                    <a:pt x="18" y="515"/>
                    <a:pt x="16" y="515"/>
                  </a:cubicBezTo>
                  <a:cubicBezTo>
                    <a:pt x="15" y="515"/>
                    <a:pt x="14" y="514"/>
                    <a:pt x="12" y="515"/>
                  </a:cubicBezTo>
                  <a:cubicBezTo>
                    <a:pt x="12" y="516"/>
                    <a:pt x="12" y="516"/>
                    <a:pt x="12" y="517"/>
                  </a:cubicBezTo>
                  <a:cubicBezTo>
                    <a:pt x="11" y="518"/>
                    <a:pt x="11" y="518"/>
                    <a:pt x="11" y="519"/>
                  </a:cubicBezTo>
                  <a:cubicBezTo>
                    <a:pt x="10" y="521"/>
                    <a:pt x="9" y="521"/>
                    <a:pt x="9" y="52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5" name="Group 4"/>
          <p:cNvGrpSpPr/>
          <p:nvPr/>
        </p:nvGrpSpPr>
        <p:grpSpPr>
          <a:xfrm>
            <a:off x="1217194" y="3705958"/>
            <a:ext cx="1425327" cy="532789"/>
            <a:chOff x="1123564" y="2827403"/>
            <a:chExt cx="1315686" cy="491805"/>
          </a:xfrm>
        </p:grpSpPr>
        <p:sp>
          <p:nvSpPr>
            <p:cNvPr id="14" name="TextBox 13"/>
            <p:cNvSpPr txBox="1"/>
            <p:nvPr/>
          </p:nvSpPr>
          <p:spPr>
            <a:xfrm>
              <a:off x="112359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5" name="TextBox 14"/>
            <p:cNvSpPr txBox="1"/>
            <p:nvPr/>
          </p:nvSpPr>
          <p:spPr>
            <a:xfrm>
              <a:off x="112356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3842013" y="3705958"/>
            <a:ext cx="1425327" cy="532789"/>
            <a:chOff x="3546474" y="2827403"/>
            <a:chExt cx="1315686" cy="491805"/>
          </a:xfrm>
        </p:grpSpPr>
        <p:sp>
          <p:nvSpPr>
            <p:cNvPr id="17" name="TextBox 16"/>
            <p:cNvSpPr txBox="1"/>
            <p:nvPr/>
          </p:nvSpPr>
          <p:spPr>
            <a:xfrm>
              <a:off x="354650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354647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1217194" y="4630482"/>
            <a:ext cx="1425327" cy="532789"/>
            <a:chOff x="1123564" y="3680809"/>
            <a:chExt cx="1315686" cy="491805"/>
          </a:xfrm>
        </p:grpSpPr>
        <p:sp>
          <p:nvSpPr>
            <p:cNvPr id="20" name="TextBox 19"/>
            <p:cNvSpPr txBox="1"/>
            <p:nvPr/>
          </p:nvSpPr>
          <p:spPr>
            <a:xfrm>
              <a:off x="112359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1" name="TextBox 20"/>
            <p:cNvSpPr txBox="1"/>
            <p:nvPr/>
          </p:nvSpPr>
          <p:spPr>
            <a:xfrm>
              <a:off x="112356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8" name="Group 7"/>
          <p:cNvGrpSpPr/>
          <p:nvPr/>
        </p:nvGrpSpPr>
        <p:grpSpPr>
          <a:xfrm>
            <a:off x="3842013" y="4630482"/>
            <a:ext cx="1425327" cy="532789"/>
            <a:chOff x="3546474" y="3680809"/>
            <a:chExt cx="1315686" cy="491805"/>
          </a:xfrm>
        </p:grpSpPr>
        <p:sp>
          <p:nvSpPr>
            <p:cNvPr id="23" name="TextBox 22"/>
            <p:cNvSpPr txBox="1"/>
            <p:nvPr/>
          </p:nvSpPr>
          <p:spPr>
            <a:xfrm>
              <a:off x="354650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4" name="TextBox 23"/>
            <p:cNvSpPr txBox="1"/>
            <p:nvPr/>
          </p:nvSpPr>
          <p:spPr>
            <a:xfrm>
              <a:off x="354647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4" name="Group 3"/>
          <p:cNvGrpSpPr/>
          <p:nvPr/>
        </p:nvGrpSpPr>
        <p:grpSpPr>
          <a:xfrm>
            <a:off x="650916" y="3721436"/>
            <a:ext cx="437834" cy="437834"/>
            <a:chOff x="600846" y="2841691"/>
            <a:chExt cx="404154" cy="404154"/>
          </a:xfrm>
        </p:grpSpPr>
        <p:sp>
          <p:nvSpPr>
            <p:cNvPr id="13" name="Oval 12"/>
            <p:cNvSpPr/>
            <p:nvPr/>
          </p:nvSpPr>
          <p:spPr>
            <a:xfrm>
              <a:off x="60084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TextBox 24"/>
            <p:cNvSpPr txBox="1"/>
            <p:nvPr/>
          </p:nvSpPr>
          <p:spPr>
            <a:xfrm>
              <a:off x="65840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6" name="Group 5"/>
          <p:cNvGrpSpPr/>
          <p:nvPr/>
        </p:nvGrpSpPr>
        <p:grpSpPr>
          <a:xfrm>
            <a:off x="3275735" y="3721436"/>
            <a:ext cx="437834" cy="437834"/>
            <a:chOff x="3023756" y="2841691"/>
            <a:chExt cx="404154" cy="404154"/>
          </a:xfrm>
        </p:grpSpPr>
        <p:sp>
          <p:nvSpPr>
            <p:cNvPr id="16" name="Oval 15"/>
            <p:cNvSpPr/>
            <p:nvPr/>
          </p:nvSpPr>
          <p:spPr>
            <a:xfrm>
              <a:off x="302375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TextBox 25"/>
            <p:cNvSpPr txBox="1"/>
            <p:nvPr/>
          </p:nvSpPr>
          <p:spPr>
            <a:xfrm>
              <a:off x="308131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1" name="Group 10"/>
          <p:cNvGrpSpPr/>
          <p:nvPr/>
        </p:nvGrpSpPr>
        <p:grpSpPr>
          <a:xfrm>
            <a:off x="650916" y="4645959"/>
            <a:ext cx="437834" cy="437834"/>
            <a:chOff x="600846" y="3695097"/>
            <a:chExt cx="404154" cy="404154"/>
          </a:xfrm>
        </p:grpSpPr>
        <p:sp>
          <p:nvSpPr>
            <p:cNvPr id="19" name="Oval 18"/>
            <p:cNvSpPr/>
            <p:nvPr/>
          </p:nvSpPr>
          <p:spPr>
            <a:xfrm>
              <a:off x="60084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TextBox 26"/>
            <p:cNvSpPr txBox="1"/>
            <p:nvPr/>
          </p:nvSpPr>
          <p:spPr>
            <a:xfrm>
              <a:off x="65840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9" name="Group 8"/>
          <p:cNvGrpSpPr/>
          <p:nvPr/>
        </p:nvGrpSpPr>
        <p:grpSpPr>
          <a:xfrm>
            <a:off x="3275735" y="4645959"/>
            <a:ext cx="437834" cy="437834"/>
            <a:chOff x="3023756" y="3695097"/>
            <a:chExt cx="404154" cy="404154"/>
          </a:xfrm>
        </p:grpSpPr>
        <p:sp>
          <p:nvSpPr>
            <p:cNvPr id="22" name="Oval 21"/>
            <p:cNvSpPr/>
            <p:nvPr/>
          </p:nvSpPr>
          <p:spPr>
            <a:xfrm>
              <a:off x="302375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TextBox 27"/>
            <p:cNvSpPr txBox="1"/>
            <p:nvPr/>
          </p:nvSpPr>
          <p:spPr>
            <a:xfrm>
              <a:off x="308131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2" name="Group 11"/>
          <p:cNvGrpSpPr/>
          <p:nvPr/>
        </p:nvGrpSpPr>
        <p:grpSpPr>
          <a:xfrm>
            <a:off x="650917" y="2300136"/>
            <a:ext cx="4610111" cy="791656"/>
            <a:chOff x="600846" y="1529720"/>
            <a:chExt cx="4255487" cy="730759"/>
          </a:xfrm>
        </p:grpSpPr>
        <p:sp>
          <p:nvSpPr>
            <p:cNvPr id="29" name="TextBox 28"/>
            <p:cNvSpPr txBox="1"/>
            <p:nvPr/>
          </p:nvSpPr>
          <p:spPr>
            <a:xfrm>
              <a:off x="600846" y="1780170"/>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30" name="TextBox 29"/>
            <p:cNvSpPr txBox="1"/>
            <p:nvPr/>
          </p:nvSpPr>
          <p:spPr>
            <a:xfrm>
              <a:off x="600846" y="1529720"/>
              <a:ext cx="425548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Japanese </a:t>
              </a:r>
              <a:r>
                <a:rPr lang="en-US" sz="1300" cap="all" spc="22" dirty="0">
                  <a:solidFill>
                    <a:schemeClr val="accent1"/>
                  </a:solidFill>
                  <a:latin typeface="Lato Black" panose="020F0A02020204030203" pitchFamily="34" charset="0"/>
                </a:rPr>
                <a:t>customers</a:t>
              </a:r>
            </a:p>
          </p:txBody>
        </p:sp>
      </p:grpSp>
      <p:grpSp>
        <p:nvGrpSpPr>
          <p:cNvPr id="39" name="Group 38"/>
          <p:cNvGrpSpPr/>
          <p:nvPr/>
        </p:nvGrpSpPr>
        <p:grpSpPr>
          <a:xfrm>
            <a:off x="8544778" y="2442272"/>
            <a:ext cx="194571" cy="259428"/>
            <a:chOff x="2427225" y="2179029"/>
            <a:chExt cx="179604" cy="239472"/>
          </a:xfrm>
        </p:grpSpPr>
        <p:sp>
          <p:nvSpPr>
            <p:cNvPr id="4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2" name="Group 41"/>
          <p:cNvGrpSpPr/>
          <p:nvPr/>
        </p:nvGrpSpPr>
        <p:grpSpPr>
          <a:xfrm>
            <a:off x="7619178" y="4113490"/>
            <a:ext cx="194571" cy="259428"/>
            <a:chOff x="2427225" y="2179029"/>
            <a:chExt cx="179604" cy="239472"/>
          </a:xfrm>
        </p:grpSpPr>
        <p:sp>
          <p:nvSpPr>
            <p:cNvPr id="4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5" name="Group 44"/>
          <p:cNvGrpSpPr/>
          <p:nvPr/>
        </p:nvGrpSpPr>
        <p:grpSpPr>
          <a:xfrm>
            <a:off x="6797634" y="4279097"/>
            <a:ext cx="194571" cy="259428"/>
            <a:chOff x="2427225" y="2179029"/>
            <a:chExt cx="179604" cy="239472"/>
          </a:xfrm>
        </p:grpSpPr>
        <p:sp>
          <p:nvSpPr>
            <p:cNvPr id="46"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8" name="Group 47"/>
          <p:cNvGrpSpPr/>
          <p:nvPr/>
        </p:nvGrpSpPr>
        <p:grpSpPr>
          <a:xfrm>
            <a:off x="6481152" y="4756679"/>
            <a:ext cx="194571" cy="259428"/>
            <a:chOff x="2427225" y="2179029"/>
            <a:chExt cx="179604" cy="239472"/>
          </a:xfrm>
        </p:grpSpPr>
        <p:sp>
          <p:nvSpPr>
            <p:cNvPr id="49"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353219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Malaysia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76507" y="2255585"/>
            <a:ext cx="5710044" cy="2951150"/>
            <a:chOff x="2714625" y="1543050"/>
            <a:chExt cx="4714876" cy="2436813"/>
          </a:xfrm>
          <a:solidFill>
            <a:schemeClr val="accent6"/>
          </a:solidFill>
        </p:grpSpPr>
        <p:sp>
          <p:nvSpPr>
            <p:cNvPr id="7" name="Freeform 5"/>
            <p:cNvSpPr>
              <a:spLocks noEditPoints="1"/>
            </p:cNvSpPr>
            <p:nvPr/>
          </p:nvSpPr>
          <p:spPr bwMode="auto">
            <a:xfrm>
              <a:off x="4832350" y="2289175"/>
              <a:ext cx="1619250" cy="1082675"/>
            </a:xfrm>
            <a:custGeom>
              <a:avLst/>
              <a:gdLst>
                <a:gd name="T0" fmla="*/ 2163 w 2189"/>
                <a:gd name="T1" fmla="*/ 442 h 1461"/>
                <a:gd name="T2" fmla="*/ 2162 w 2189"/>
                <a:gd name="T3" fmla="*/ 572 h 1461"/>
                <a:gd name="T4" fmla="*/ 2129 w 2189"/>
                <a:gd name="T5" fmla="*/ 668 h 1461"/>
                <a:gd name="T6" fmla="*/ 2048 w 2189"/>
                <a:gd name="T7" fmla="*/ 712 h 1461"/>
                <a:gd name="T8" fmla="*/ 1984 w 2189"/>
                <a:gd name="T9" fmla="*/ 837 h 1461"/>
                <a:gd name="T10" fmla="*/ 1978 w 2189"/>
                <a:gd name="T11" fmla="*/ 917 h 1461"/>
                <a:gd name="T12" fmla="*/ 1874 w 2189"/>
                <a:gd name="T13" fmla="*/ 992 h 1461"/>
                <a:gd name="T14" fmla="*/ 1887 w 2189"/>
                <a:gd name="T15" fmla="*/ 1090 h 1461"/>
                <a:gd name="T16" fmla="*/ 1798 w 2189"/>
                <a:gd name="T17" fmla="*/ 1242 h 1461"/>
                <a:gd name="T18" fmla="*/ 1663 w 2189"/>
                <a:gd name="T19" fmla="*/ 1280 h 1461"/>
                <a:gd name="T20" fmla="*/ 1504 w 2189"/>
                <a:gd name="T21" fmla="*/ 1327 h 1461"/>
                <a:gd name="T22" fmla="*/ 1358 w 2189"/>
                <a:gd name="T23" fmla="*/ 1335 h 1461"/>
                <a:gd name="T24" fmla="*/ 1226 w 2189"/>
                <a:gd name="T25" fmla="*/ 1240 h 1461"/>
                <a:gd name="T26" fmla="*/ 1086 w 2189"/>
                <a:gd name="T27" fmla="*/ 1228 h 1461"/>
                <a:gd name="T28" fmla="*/ 927 w 2189"/>
                <a:gd name="T29" fmla="*/ 1265 h 1461"/>
                <a:gd name="T30" fmla="*/ 753 w 2189"/>
                <a:gd name="T31" fmla="*/ 1419 h 1461"/>
                <a:gd name="T32" fmla="*/ 660 w 2189"/>
                <a:gd name="T33" fmla="*/ 1404 h 1461"/>
                <a:gd name="T34" fmla="*/ 543 w 2189"/>
                <a:gd name="T35" fmla="*/ 1401 h 1461"/>
                <a:gd name="T36" fmla="*/ 411 w 2189"/>
                <a:gd name="T37" fmla="*/ 1445 h 1461"/>
                <a:gd name="T38" fmla="*/ 268 w 2189"/>
                <a:gd name="T39" fmla="*/ 1410 h 1461"/>
                <a:gd name="T40" fmla="*/ 157 w 2189"/>
                <a:gd name="T41" fmla="*/ 1307 h 1461"/>
                <a:gd name="T42" fmla="*/ 93 w 2189"/>
                <a:gd name="T43" fmla="*/ 1240 h 1461"/>
                <a:gd name="T44" fmla="*/ 13 w 2189"/>
                <a:gd name="T45" fmla="*/ 1112 h 1461"/>
                <a:gd name="T46" fmla="*/ 38 w 2189"/>
                <a:gd name="T47" fmla="*/ 1031 h 1461"/>
                <a:gd name="T48" fmla="*/ 126 w 2189"/>
                <a:gd name="T49" fmla="*/ 1158 h 1461"/>
                <a:gd name="T50" fmla="*/ 270 w 2189"/>
                <a:gd name="T51" fmla="*/ 1139 h 1461"/>
                <a:gd name="T52" fmla="*/ 330 w 2189"/>
                <a:gd name="T53" fmla="*/ 1173 h 1461"/>
                <a:gd name="T54" fmla="*/ 485 w 2189"/>
                <a:gd name="T55" fmla="*/ 1237 h 1461"/>
                <a:gd name="T56" fmla="*/ 639 w 2189"/>
                <a:gd name="T57" fmla="*/ 1295 h 1461"/>
                <a:gd name="T58" fmla="*/ 519 w 2189"/>
                <a:gd name="T59" fmla="*/ 1171 h 1461"/>
                <a:gd name="T60" fmla="*/ 645 w 2189"/>
                <a:gd name="T61" fmla="*/ 1254 h 1461"/>
                <a:gd name="T62" fmla="*/ 545 w 2189"/>
                <a:gd name="T63" fmla="*/ 1122 h 1461"/>
                <a:gd name="T64" fmla="*/ 680 w 2189"/>
                <a:gd name="T65" fmla="*/ 1011 h 1461"/>
                <a:gd name="T66" fmla="*/ 762 w 2189"/>
                <a:gd name="T67" fmla="*/ 946 h 1461"/>
                <a:gd name="T68" fmla="*/ 747 w 2189"/>
                <a:gd name="T69" fmla="*/ 851 h 1461"/>
                <a:gd name="T70" fmla="*/ 690 w 2189"/>
                <a:gd name="T71" fmla="*/ 791 h 1461"/>
                <a:gd name="T72" fmla="*/ 784 w 2189"/>
                <a:gd name="T73" fmla="*/ 824 h 1461"/>
                <a:gd name="T74" fmla="*/ 790 w 2189"/>
                <a:gd name="T75" fmla="*/ 946 h 1461"/>
                <a:gd name="T76" fmla="*/ 782 w 2189"/>
                <a:gd name="T77" fmla="*/ 763 h 1461"/>
                <a:gd name="T78" fmla="*/ 1167 w 2189"/>
                <a:gd name="T79" fmla="*/ 680 h 1461"/>
                <a:gd name="T80" fmla="*/ 1321 w 2189"/>
                <a:gd name="T81" fmla="*/ 537 h 1461"/>
                <a:gd name="T82" fmla="*/ 1528 w 2189"/>
                <a:gd name="T83" fmla="*/ 306 h 1461"/>
                <a:gd name="T84" fmla="*/ 1706 w 2189"/>
                <a:gd name="T85" fmla="*/ 199 h 1461"/>
                <a:gd name="T86" fmla="*/ 1875 w 2189"/>
                <a:gd name="T87" fmla="*/ 314 h 1461"/>
                <a:gd name="T88" fmla="*/ 1878 w 2189"/>
                <a:gd name="T89" fmla="*/ 150 h 1461"/>
                <a:gd name="T90" fmla="*/ 1960 w 2189"/>
                <a:gd name="T91" fmla="*/ 103 h 1461"/>
                <a:gd name="T92" fmla="*/ 2074 w 2189"/>
                <a:gd name="T93" fmla="*/ 240 h 1461"/>
                <a:gd name="T94" fmla="*/ 2051 w 2189"/>
                <a:gd name="T95" fmla="*/ 134 h 1461"/>
                <a:gd name="T96" fmla="*/ 2058 w 2189"/>
                <a:gd name="T97" fmla="*/ 37 h 1461"/>
                <a:gd name="T98" fmla="*/ 2172 w 2189"/>
                <a:gd name="T99" fmla="*/ 34 h 1461"/>
                <a:gd name="T100" fmla="*/ 2178 w 2189"/>
                <a:gd name="T101" fmla="*/ 245 h 1461"/>
                <a:gd name="T102" fmla="*/ 656 w 2189"/>
                <a:gd name="T103" fmla="*/ 905 h 1461"/>
                <a:gd name="T104" fmla="*/ 715 w 2189"/>
                <a:gd name="T105" fmla="*/ 922 h 1461"/>
                <a:gd name="T106" fmla="*/ 631 w 2189"/>
                <a:gd name="T107" fmla="*/ 884 h 1461"/>
                <a:gd name="T108" fmla="*/ 599 w 2189"/>
                <a:gd name="T109" fmla="*/ 826 h 1461"/>
                <a:gd name="T110" fmla="*/ 578 w 2189"/>
                <a:gd name="T111" fmla="*/ 990 h 1461"/>
                <a:gd name="T112" fmla="*/ 584 w 2189"/>
                <a:gd name="T113" fmla="*/ 987 h 1461"/>
                <a:gd name="T114" fmla="*/ 563 w 2189"/>
                <a:gd name="T115" fmla="*/ 947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9" h="1461">
                  <a:moveTo>
                    <a:pt x="2189" y="316"/>
                  </a:moveTo>
                  <a:cubicBezTo>
                    <a:pt x="2189" y="346"/>
                    <a:pt x="2189" y="346"/>
                    <a:pt x="2189" y="346"/>
                  </a:cubicBezTo>
                  <a:cubicBezTo>
                    <a:pt x="2189" y="346"/>
                    <a:pt x="2189" y="346"/>
                    <a:pt x="2189" y="347"/>
                  </a:cubicBezTo>
                  <a:cubicBezTo>
                    <a:pt x="2180" y="390"/>
                    <a:pt x="2180" y="390"/>
                    <a:pt x="2180" y="390"/>
                  </a:cubicBezTo>
                  <a:cubicBezTo>
                    <a:pt x="2180" y="391"/>
                    <a:pt x="2179" y="392"/>
                    <a:pt x="2178" y="392"/>
                  </a:cubicBezTo>
                  <a:cubicBezTo>
                    <a:pt x="2158" y="398"/>
                    <a:pt x="2158" y="398"/>
                    <a:pt x="2158" y="398"/>
                  </a:cubicBezTo>
                  <a:cubicBezTo>
                    <a:pt x="2156" y="399"/>
                    <a:pt x="2155" y="400"/>
                    <a:pt x="2155" y="401"/>
                  </a:cubicBezTo>
                  <a:cubicBezTo>
                    <a:pt x="2155" y="411"/>
                    <a:pt x="2155" y="411"/>
                    <a:pt x="2155" y="411"/>
                  </a:cubicBezTo>
                  <a:cubicBezTo>
                    <a:pt x="2155" y="412"/>
                    <a:pt x="2155" y="412"/>
                    <a:pt x="2155" y="412"/>
                  </a:cubicBezTo>
                  <a:cubicBezTo>
                    <a:pt x="2163" y="442"/>
                    <a:pt x="2163" y="442"/>
                    <a:pt x="2163" y="442"/>
                  </a:cubicBezTo>
                  <a:cubicBezTo>
                    <a:pt x="2163" y="443"/>
                    <a:pt x="2163" y="443"/>
                    <a:pt x="2163" y="444"/>
                  </a:cubicBezTo>
                  <a:cubicBezTo>
                    <a:pt x="2156" y="470"/>
                    <a:pt x="2156" y="470"/>
                    <a:pt x="2156" y="470"/>
                  </a:cubicBezTo>
                  <a:cubicBezTo>
                    <a:pt x="2156" y="471"/>
                    <a:pt x="2156" y="471"/>
                    <a:pt x="2156" y="471"/>
                  </a:cubicBezTo>
                  <a:cubicBezTo>
                    <a:pt x="2152" y="506"/>
                    <a:pt x="2152" y="506"/>
                    <a:pt x="2152" y="506"/>
                  </a:cubicBezTo>
                  <a:cubicBezTo>
                    <a:pt x="2152" y="507"/>
                    <a:pt x="2152" y="507"/>
                    <a:pt x="2153" y="508"/>
                  </a:cubicBezTo>
                  <a:cubicBezTo>
                    <a:pt x="2171" y="545"/>
                    <a:pt x="2171" y="545"/>
                    <a:pt x="2171" y="545"/>
                  </a:cubicBezTo>
                  <a:cubicBezTo>
                    <a:pt x="2171" y="546"/>
                    <a:pt x="2172" y="546"/>
                    <a:pt x="2172" y="546"/>
                  </a:cubicBezTo>
                  <a:cubicBezTo>
                    <a:pt x="2175" y="573"/>
                    <a:pt x="2175" y="573"/>
                    <a:pt x="2175" y="573"/>
                  </a:cubicBezTo>
                  <a:cubicBezTo>
                    <a:pt x="2176" y="575"/>
                    <a:pt x="2173" y="577"/>
                    <a:pt x="2171" y="576"/>
                  </a:cubicBezTo>
                  <a:cubicBezTo>
                    <a:pt x="2162" y="572"/>
                    <a:pt x="2162" y="572"/>
                    <a:pt x="2162" y="572"/>
                  </a:cubicBezTo>
                  <a:cubicBezTo>
                    <a:pt x="2161" y="572"/>
                    <a:pt x="2160" y="572"/>
                    <a:pt x="2159" y="572"/>
                  </a:cubicBezTo>
                  <a:cubicBezTo>
                    <a:pt x="2137" y="585"/>
                    <a:pt x="2137" y="585"/>
                    <a:pt x="2137" y="585"/>
                  </a:cubicBezTo>
                  <a:cubicBezTo>
                    <a:pt x="2136" y="586"/>
                    <a:pt x="2135" y="587"/>
                    <a:pt x="2135" y="588"/>
                  </a:cubicBezTo>
                  <a:cubicBezTo>
                    <a:pt x="2134" y="629"/>
                    <a:pt x="2134" y="629"/>
                    <a:pt x="2134" y="629"/>
                  </a:cubicBezTo>
                  <a:cubicBezTo>
                    <a:pt x="2134" y="630"/>
                    <a:pt x="2134" y="631"/>
                    <a:pt x="2134" y="632"/>
                  </a:cubicBezTo>
                  <a:cubicBezTo>
                    <a:pt x="2125" y="641"/>
                    <a:pt x="2125" y="641"/>
                    <a:pt x="2125" y="641"/>
                  </a:cubicBezTo>
                  <a:cubicBezTo>
                    <a:pt x="2124" y="642"/>
                    <a:pt x="2124" y="644"/>
                    <a:pt x="2125" y="645"/>
                  </a:cubicBezTo>
                  <a:cubicBezTo>
                    <a:pt x="2139" y="658"/>
                    <a:pt x="2139" y="658"/>
                    <a:pt x="2139" y="658"/>
                  </a:cubicBezTo>
                  <a:cubicBezTo>
                    <a:pt x="2140" y="660"/>
                    <a:pt x="2140" y="663"/>
                    <a:pt x="2138" y="664"/>
                  </a:cubicBezTo>
                  <a:cubicBezTo>
                    <a:pt x="2129" y="668"/>
                    <a:pt x="2129" y="668"/>
                    <a:pt x="2129" y="668"/>
                  </a:cubicBezTo>
                  <a:cubicBezTo>
                    <a:pt x="2128" y="668"/>
                    <a:pt x="2127" y="669"/>
                    <a:pt x="2127" y="670"/>
                  </a:cubicBezTo>
                  <a:cubicBezTo>
                    <a:pt x="2118" y="719"/>
                    <a:pt x="2118" y="719"/>
                    <a:pt x="2118" y="719"/>
                  </a:cubicBezTo>
                  <a:cubicBezTo>
                    <a:pt x="2118" y="720"/>
                    <a:pt x="2117" y="721"/>
                    <a:pt x="2116" y="721"/>
                  </a:cubicBezTo>
                  <a:cubicBezTo>
                    <a:pt x="2101" y="727"/>
                    <a:pt x="2101" y="727"/>
                    <a:pt x="2101" y="727"/>
                  </a:cubicBezTo>
                  <a:cubicBezTo>
                    <a:pt x="2101" y="727"/>
                    <a:pt x="2100" y="727"/>
                    <a:pt x="2100" y="727"/>
                  </a:cubicBezTo>
                  <a:cubicBezTo>
                    <a:pt x="2082" y="730"/>
                    <a:pt x="2082" y="730"/>
                    <a:pt x="2082" y="730"/>
                  </a:cubicBezTo>
                  <a:cubicBezTo>
                    <a:pt x="2081" y="730"/>
                    <a:pt x="2081" y="730"/>
                    <a:pt x="2081" y="730"/>
                  </a:cubicBezTo>
                  <a:cubicBezTo>
                    <a:pt x="2057" y="728"/>
                    <a:pt x="2057" y="728"/>
                    <a:pt x="2057" y="728"/>
                  </a:cubicBezTo>
                  <a:cubicBezTo>
                    <a:pt x="2056" y="727"/>
                    <a:pt x="2055" y="727"/>
                    <a:pt x="2055" y="726"/>
                  </a:cubicBezTo>
                  <a:cubicBezTo>
                    <a:pt x="2048" y="712"/>
                    <a:pt x="2048" y="712"/>
                    <a:pt x="2048" y="712"/>
                  </a:cubicBezTo>
                  <a:cubicBezTo>
                    <a:pt x="2047" y="711"/>
                    <a:pt x="2047" y="711"/>
                    <a:pt x="2046" y="711"/>
                  </a:cubicBezTo>
                  <a:cubicBezTo>
                    <a:pt x="2039" y="707"/>
                    <a:pt x="2039" y="707"/>
                    <a:pt x="2039" y="707"/>
                  </a:cubicBezTo>
                  <a:cubicBezTo>
                    <a:pt x="2037" y="706"/>
                    <a:pt x="2034" y="707"/>
                    <a:pt x="2034" y="710"/>
                  </a:cubicBezTo>
                  <a:cubicBezTo>
                    <a:pt x="2034" y="735"/>
                    <a:pt x="2034" y="735"/>
                    <a:pt x="2034" y="735"/>
                  </a:cubicBezTo>
                  <a:cubicBezTo>
                    <a:pt x="2034" y="736"/>
                    <a:pt x="2033" y="737"/>
                    <a:pt x="2033" y="738"/>
                  </a:cubicBezTo>
                  <a:cubicBezTo>
                    <a:pt x="2003" y="759"/>
                    <a:pt x="2003" y="759"/>
                    <a:pt x="2003" y="759"/>
                  </a:cubicBezTo>
                  <a:cubicBezTo>
                    <a:pt x="2002" y="759"/>
                    <a:pt x="2002" y="759"/>
                    <a:pt x="2002" y="760"/>
                  </a:cubicBezTo>
                  <a:cubicBezTo>
                    <a:pt x="2000" y="765"/>
                    <a:pt x="1987" y="792"/>
                    <a:pt x="1984" y="792"/>
                  </a:cubicBezTo>
                  <a:cubicBezTo>
                    <a:pt x="1982" y="793"/>
                    <a:pt x="1983" y="800"/>
                    <a:pt x="1983" y="800"/>
                  </a:cubicBezTo>
                  <a:cubicBezTo>
                    <a:pt x="1983" y="800"/>
                    <a:pt x="1987" y="836"/>
                    <a:pt x="1984" y="837"/>
                  </a:cubicBezTo>
                  <a:cubicBezTo>
                    <a:pt x="1981" y="838"/>
                    <a:pt x="1976" y="853"/>
                    <a:pt x="1974" y="861"/>
                  </a:cubicBezTo>
                  <a:cubicBezTo>
                    <a:pt x="1973" y="863"/>
                    <a:pt x="1974" y="865"/>
                    <a:pt x="1977" y="865"/>
                  </a:cubicBezTo>
                  <a:cubicBezTo>
                    <a:pt x="1992" y="865"/>
                    <a:pt x="1992" y="865"/>
                    <a:pt x="1992" y="865"/>
                  </a:cubicBezTo>
                  <a:cubicBezTo>
                    <a:pt x="1993" y="865"/>
                    <a:pt x="1993" y="865"/>
                    <a:pt x="1994" y="866"/>
                  </a:cubicBezTo>
                  <a:cubicBezTo>
                    <a:pt x="2024" y="886"/>
                    <a:pt x="2024" y="886"/>
                    <a:pt x="2024" y="886"/>
                  </a:cubicBezTo>
                  <a:cubicBezTo>
                    <a:pt x="2025" y="886"/>
                    <a:pt x="2026" y="887"/>
                    <a:pt x="2026" y="888"/>
                  </a:cubicBezTo>
                  <a:cubicBezTo>
                    <a:pt x="2033" y="909"/>
                    <a:pt x="2033" y="909"/>
                    <a:pt x="2033" y="909"/>
                  </a:cubicBezTo>
                  <a:cubicBezTo>
                    <a:pt x="2033" y="912"/>
                    <a:pt x="2032" y="914"/>
                    <a:pt x="2029" y="914"/>
                  </a:cubicBezTo>
                  <a:cubicBezTo>
                    <a:pt x="1982" y="914"/>
                    <a:pt x="1982" y="914"/>
                    <a:pt x="1982" y="914"/>
                  </a:cubicBezTo>
                  <a:cubicBezTo>
                    <a:pt x="1980" y="914"/>
                    <a:pt x="1978" y="915"/>
                    <a:pt x="1978" y="917"/>
                  </a:cubicBezTo>
                  <a:cubicBezTo>
                    <a:pt x="1978" y="940"/>
                    <a:pt x="1978" y="940"/>
                    <a:pt x="1978" y="940"/>
                  </a:cubicBezTo>
                  <a:cubicBezTo>
                    <a:pt x="1978" y="941"/>
                    <a:pt x="1977" y="943"/>
                    <a:pt x="1976" y="943"/>
                  </a:cubicBezTo>
                  <a:cubicBezTo>
                    <a:pt x="1950" y="953"/>
                    <a:pt x="1950" y="953"/>
                    <a:pt x="1950" y="953"/>
                  </a:cubicBezTo>
                  <a:cubicBezTo>
                    <a:pt x="1950" y="953"/>
                    <a:pt x="1949" y="953"/>
                    <a:pt x="1949" y="953"/>
                  </a:cubicBezTo>
                  <a:cubicBezTo>
                    <a:pt x="1927" y="953"/>
                    <a:pt x="1927" y="953"/>
                    <a:pt x="1927" y="953"/>
                  </a:cubicBezTo>
                  <a:cubicBezTo>
                    <a:pt x="1925" y="953"/>
                    <a:pt x="1923" y="955"/>
                    <a:pt x="1923" y="957"/>
                  </a:cubicBezTo>
                  <a:cubicBezTo>
                    <a:pt x="1923" y="983"/>
                    <a:pt x="1923" y="983"/>
                    <a:pt x="1923" y="983"/>
                  </a:cubicBezTo>
                  <a:cubicBezTo>
                    <a:pt x="1923" y="984"/>
                    <a:pt x="1922" y="986"/>
                    <a:pt x="1920" y="986"/>
                  </a:cubicBezTo>
                  <a:cubicBezTo>
                    <a:pt x="1877" y="990"/>
                    <a:pt x="1877" y="990"/>
                    <a:pt x="1877" y="990"/>
                  </a:cubicBezTo>
                  <a:cubicBezTo>
                    <a:pt x="1875" y="990"/>
                    <a:pt x="1874" y="991"/>
                    <a:pt x="1874" y="992"/>
                  </a:cubicBezTo>
                  <a:cubicBezTo>
                    <a:pt x="1862" y="1020"/>
                    <a:pt x="1862" y="1020"/>
                    <a:pt x="1862" y="1020"/>
                  </a:cubicBezTo>
                  <a:cubicBezTo>
                    <a:pt x="1862" y="1021"/>
                    <a:pt x="1862" y="1021"/>
                    <a:pt x="1862" y="1022"/>
                  </a:cubicBezTo>
                  <a:cubicBezTo>
                    <a:pt x="1865" y="1067"/>
                    <a:pt x="1865" y="1067"/>
                    <a:pt x="1865" y="1067"/>
                  </a:cubicBezTo>
                  <a:cubicBezTo>
                    <a:pt x="1865" y="1069"/>
                    <a:pt x="1867" y="1070"/>
                    <a:pt x="1868" y="1070"/>
                  </a:cubicBezTo>
                  <a:cubicBezTo>
                    <a:pt x="1876" y="1070"/>
                    <a:pt x="1876" y="1070"/>
                    <a:pt x="1876" y="1070"/>
                  </a:cubicBezTo>
                  <a:cubicBezTo>
                    <a:pt x="1877" y="1070"/>
                    <a:pt x="1877" y="1070"/>
                    <a:pt x="1878" y="1070"/>
                  </a:cubicBezTo>
                  <a:cubicBezTo>
                    <a:pt x="1894" y="1080"/>
                    <a:pt x="1894" y="1080"/>
                    <a:pt x="1894" y="1080"/>
                  </a:cubicBezTo>
                  <a:cubicBezTo>
                    <a:pt x="1896" y="1081"/>
                    <a:pt x="1896" y="1085"/>
                    <a:pt x="1893" y="1086"/>
                  </a:cubicBezTo>
                  <a:cubicBezTo>
                    <a:pt x="1888" y="1088"/>
                    <a:pt x="1888" y="1088"/>
                    <a:pt x="1888" y="1088"/>
                  </a:cubicBezTo>
                  <a:cubicBezTo>
                    <a:pt x="1888" y="1088"/>
                    <a:pt x="1887" y="1089"/>
                    <a:pt x="1887" y="1090"/>
                  </a:cubicBezTo>
                  <a:cubicBezTo>
                    <a:pt x="1879" y="1117"/>
                    <a:pt x="1879" y="1117"/>
                    <a:pt x="1879" y="1117"/>
                  </a:cubicBezTo>
                  <a:cubicBezTo>
                    <a:pt x="1879" y="1118"/>
                    <a:pt x="1878" y="1119"/>
                    <a:pt x="1877" y="1119"/>
                  </a:cubicBezTo>
                  <a:cubicBezTo>
                    <a:pt x="1848" y="1127"/>
                    <a:pt x="1848" y="1127"/>
                    <a:pt x="1848" y="1127"/>
                  </a:cubicBezTo>
                  <a:cubicBezTo>
                    <a:pt x="1847" y="1127"/>
                    <a:pt x="1847" y="1127"/>
                    <a:pt x="1846" y="1128"/>
                  </a:cubicBezTo>
                  <a:cubicBezTo>
                    <a:pt x="1835" y="1139"/>
                    <a:pt x="1835" y="1139"/>
                    <a:pt x="1835" y="1139"/>
                  </a:cubicBezTo>
                  <a:cubicBezTo>
                    <a:pt x="1834" y="1139"/>
                    <a:pt x="1834" y="1140"/>
                    <a:pt x="1834" y="1141"/>
                  </a:cubicBezTo>
                  <a:cubicBezTo>
                    <a:pt x="1829" y="1211"/>
                    <a:pt x="1829" y="1211"/>
                    <a:pt x="1829" y="1211"/>
                  </a:cubicBezTo>
                  <a:cubicBezTo>
                    <a:pt x="1829" y="1212"/>
                    <a:pt x="1829" y="1213"/>
                    <a:pt x="1828" y="1213"/>
                  </a:cubicBezTo>
                  <a:cubicBezTo>
                    <a:pt x="1799" y="1241"/>
                    <a:pt x="1799" y="1241"/>
                    <a:pt x="1799" y="1241"/>
                  </a:cubicBezTo>
                  <a:cubicBezTo>
                    <a:pt x="1798" y="1241"/>
                    <a:pt x="1798" y="1241"/>
                    <a:pt x="1798" y="1242"/>
                  </a:cubicBezTo>
                  <a:cubicBezTo>
                    <a:pt x="1786" y="1279"/>
                    <a:pt x="1786" y="1279"/>
                    <a:pt x="1786" y="1279"/>
                  </a:cubicBezTo>
                  <a:cubicBezTo>
                    <a:pt x="1786" y="1280"/>
                    <a:pt x="1785" y="1281"/>
                    <a:pt x="1784" y="1281"/>
                  </a:cubicBezTo>
                  <a:cubicBezTo>
                    <a:pt x="1766" y="1285"/>
                    <a:pt x="1766" y="1285"/>
                    <a:pt x="1766" y="1285"/>
                  </a:cubicBezTo>
                  <a:cubicBezTo>
                    <a:pt x="1765" y="1285"/>
                    <a:pt x="1764" y="1285"/>
                    <a:pt x="1763" y="1284"/>
                  </a:cubicBezTo>
                  <a:cubicBezTo>
                    <a:pt x="1719" y="1251"/>
                    <a:pt x="1719" y="1251"/>
                    <a:pt x="1719" y="1251"/>
                  </a:cubicBezTo>
                  <a:cubicBezTo>
                    <a:pt x="1718" y="1250"/>
                    <a:pt x="1715" y="1250"/>
                    <a:pt x="1714" y="1252"/>
                  </a:cubicBezTo>
                  <a:cubicBezTo>
                    <a:pt x="1701" y="1277"/>
                    <a:pt x="1701" y="1277"/>
                    <a:pt x="1701" y="1277"/>
                  </a:cubicBezTo>
                  <a:cubicBezTo>
                    <a:pt x="1700" y="1278"/>
                    <a:pt x="1699" y="1279"/>
                    <a:pt x="1698" y="1279"/>
                  </a:cubicBezTo>
                  <a:cubicBezTo>
                    <a:pt x="1664" y="1279"/>
                    <a:pt x="1664" y="1279"/>
                    <a:pt x="1664" y="1279"/>
                  </a:cubicBezTo>
                  <a:cubicBezTo>
                    <a:pt x="1664" y="1279"/>
                    <a:pt x="1663" y="1280"/>
                    <a:pt x="1663" y="1280"/>
                  </a:cubicBezTo>
                  <a:cubicBezTo>
                    <a:pt x="1648" y="1286"/>
                    <a:pt x="1648" y="1286"/>
                    <a:pt x="1648" y="1286"/>
                  </a:cubicBezTo>
                  <a:cubicBezTo>
                    <a:pt x="1647" y="1286"/>
                    <a:pt x="1645" y="1286"/>
                    <a:pt x="1644" y="1285"/>
                  </a:cubicBezTo>
                  <a:cubicBezTo>
                    <a:pt x="1630" y="1267"/>
                    <a:pt x="1630" y="1267"/>
                    <a:pt x="1630" y="1267"/>
                  </a:cubicBezTo>
                  <a:cubicBezTo>
                    <a:pt x="1629" y="1266"/>
                    <a:pt x="1628" y="1266"/>
                    <a:pt x="1627" y="1266"/>
                  </a:cubicBezTo>
                  <a:cubicBezTo>
                    <a:pt x="1578" y="1271"/>
                    <a:pt x="1578" y="1271"/>
                    <a:pt x="1578" y="1271"/>
                  </a:cubicBezTo>
                  <a:cubicBezTo>
                    <a:pt x="1578" y="1271"/>
                    <a:pt x="1578" y="1271"/>
                    <a:pt x="1577" y="1271"/>
                  </a:cubicBezTo>
                  <a:cubicBezTo>
                    <a:pt x="1514" y="1292"/>
                    <a:pt x="1514" y="1292"/>
                    <a:pt x="1514" y="1292"/>
                  </a:cubicBezTo>
                  <a:cubicBezTo>
                    <a:pt x="1513" y="1292"/>
                    <a:pt x="1512" y="1293"/>
                    <a:pt x="1512" y="1294"/>
                  </a:cubicBezTo>
                  <a:cubicBezTo>
                    <a:pt x="1505" y="1325"/>
                    <a:pt x="1505" y="1325"/>
                    <a:pt x="1505" y="1325"/>
                  </a:cubicBezTo>
                  <a:cubicBezTo>
                    <a:pt x="1505" y="1326"/>
                    <a:pt x="1505" y="1327"/>
                    <a:pt x="1504" y="1327"/>
                  </a:cubicBezTo>
                  <a:cubicBezTo>
                    <a:pt x="1480" y="1340"/>
                    <a:pt x="1480" y="1340"/>
                    <a:pt x="1480" y="1340"/>
                  </a:cubicBezTo>
                  <a:cubicBezTo>
                    <a:pt x="1480" y="1340"/>
                    <a:pt x="1479" y="1340"/>
                    <a:pt x="1479" y="1340"/>
                  </a:cubicBezTo>
                  <a:cubicBezTo>
                    <a:pt x="1436" y="1353"/>
                    <a:pt x="1436" y="1353"/>
                    <a:pt x="1436" y="1353"/>
                  </a:cubicBezTo>
                  <a:cubicBezTo>
                    <a:pt x="1434" y="1353"/>
                    <a:pt x="1433" y="1353"/>
                    <a:pt x="1432" y="1352"/>
                  </a:cubicBezTo>
                  <a:cubicBezTo>
                    <a:pt x="1412" y="1320"/>
                    <a:pt x="1412" y="1320"/>
                    <a:pt x="1412" y="1320"/>
                  </a:cubicBezTo>
                  <a:cubicBezTo>
                    <a:pt x="1411" y="1319"/>
                    <a:pt x="1410" y="1318"/>
                    <a:pt x="1409" y="1318"/>
                  </a:cubicBezTo>
                  <a:cubicBezTo>
                    <a:pt x="1388" y="1317"/>
                    <a:pt x="1388" y="1317"/>
                    <a:pt x="1388" y="1317"/>
                  </a:cubicBezTo>
                  <a:cubicBezTo>
                    <a:pt x="1387" y="1317"/>
                    <a:pt x="1386" y="1318"/>
                    <a:pt x="1386" y="1318"/>
                  </a:cubicBezTo>
                  <a:cubicBezTo>
                    <a:pt x="1362" y="1335"/>
                    <a:pt x="1362" y="1335"/>
                    <a:pt x="1362" y="1335"/>
                  </a:cubicBezTo>
                  <a:cubicBezTo>
                    <a:pt x="1361" y="1336"/>
                    <a:pt x="1359" y="1336"/>
                    <a:pt x="1358" y="1335"/>
                  </a:cubicBezTo>
                  <a:cubicBezTo>
                    <a:pt x="1303" y="1289"/>
                    <a:pt x="1303" y="1289"/>
                    <a:pt x="1303" y="1289"/>
                  </a:cubicBezTo>
                  <a:cubicBezTo>
                    <a:pt x="1302" y="1288"/>
                    <a:pt x="1301" y="1288"/>
                    <a:pt x="1300" y="1288"/>
                  </a:cubicBezTo>
                  <a:cubicBezTo>
                    <a:pt x="1267" y="1299"/>
                    <a:pt x="1267" y="1299"/>
                    <a:pt x="1267" y="1299"/>
                  </a:cubicBezTo>
                  <a:cubicBezTo>
                    <a:pt x="1265" y="1299"/>
                    <a:pt x="1264" y="1299"/>
                    <a:pt x="1263" y="1298"/>
                  </a:cubicBezTo>
                  <a:cubicBezTo>
                    <a:pt x="1245" y="1278"/>
                    <a:pt x="1245" y="1278"/>
                    <a:pt x="1245" y="1278"/>
                  </a:cubicBezTo>
                  <a:cubicBezTo>
                    <a:pt x="1245" y="1277"/>
                    <a:pt x="1244" y="1277"/>
                    <a:pt x="1243" y="1277"/>
                  </a:cubicBezTo>
                  <a:cubicBezTo>
                    <a:pt x="1207" y="1273"/>
                    <a:pt x="1207" y="1273"/>
                    <a:pt x="1207" y="1273"/>
                  </a:cubicBezTo>
                  <a:cubicBezTo>
                    <a:pt x="1205" y="1273"/>
                    <a:pt x="1204" y="1270"/>
                    <a:pt x="1205" y="1268"/>
                  </a:cubicBezTo>
                  <a:cubicBezTo>
                    <a:pt x="1208" y="1264"/>
                    <a:pt x="1211" y="1260"/>
                    <a:pt x="1214" y="1257"/>
                  </a:cubicBezTo>
                  <a:cubicBezTo>
                    <a:pt x="1217" y="1254"/>
                    <a:pt x="1223" y="1245"/>
                    <a:pt x="1226" y="1240"/>
                  </a:cubicBezTo>
                  <a:cubicBezTo>
                    <a:pt x="1227" y="1239"/>
                    <a:pt x="1226" y="1237"/>
                    <a:pt x="1225" y="1236"/>
                  </a:cubicBezTo>
                  <a:cubicBezTo>
                    <a:pt x="1209" y="1226"/>
                    <a:pt x="1209" y="1226"/>
                    <a:pt x="1209" y="1226"/>
                  </a:cubicBezTo>
                  <a:cubicBezTo>
                    <a:pt x="1209" y="1225"/>
                    <a:pt x="1209" y="1225"/>
                    <a:pt x="1208" y="1225"/>
                  </a:cubicBezTo>
                  <a:cubicBezTo>
                    <a:pt x="1178" y="1216"/>
                    <a:pt x="1178" y="1216"/>
                    <a:pt x="1178" y="1216"/>
                  </a:cubicBezTo>
                  <a:cubicBezTo>
                    <a:pt x="1178" y="1216"/>
                    <a:pt x="1177" y="1216"/>
                    <a:pt x="1176" y="1216"/>
                  </a:cubicBezTo>
                  <a:cubicBezTo>
                    <a:pt x="1154" y="1224"/>
                    <a:pt x="1154" y="1224"/>
                    <a:pt x="1154" y="1224"/>
                  </a:cubicBezTo>
                  <a:cubicBezTo>
                    <a:pt x="1153" y="1224"/>
                    <a:pt x="1153" y="1224"/>
                    <a:pt x="1153" y="1224"/>
                  </a:cubicBezTo>
                  <a:cubicBezTo>
                    <a:pt x="1135" y="1240"/>
                    <a:pt x="1135" y="1240"/>
                    <a:pt x="1135" y="1240"/>
                  </a:cubicBezTo>
                  <a:cubicBezTo>
                    <a:pt x="1134" y="1241"/>
                    <a:pt x="1133" y="1241"/>
                    <a:pt x="1131" y="1241"/>
                  </a:cubicBezTo>
                  <a:cubicBezTo>
                    <a:pt x="1086" y="1228"/>
                    <a:pt x="1086" y="1228"/>
                    <a:pt x="1086" y="1228"/>
                  </a:cubicBezTo>
                  <a:cubicBezTo>
                    <a:pt x="1086" y="1228"/>
                    <a:pt x="1086" y="1228"/>
                    <a:pt x="1086" y="1228"/>
                  </a:cubicBezTo>
                  <a:cubicBezTo>
                    <a:pt x="1019" y="1227"/>
                    <a:pt x="1019" y="1227"/>
                    <a:pt x="1019" y="1227"/>
                  </a:cubicBezTo>
                  <a:cubicBezTo>
                    <a:pt x="1018" y="1227"/>
                    <a:pt x="1017" y="1227"/>
                    <a:pt x="1016" y="1228"/>
                  </a:cubicBezTo>
                  <a:cubicBezTo>
                    <a:pt x="1006" y="1244"/>
                    <a:pt x="1006" y="1244"/>
                    <a:pt x="1006" y="1244"/>
                  </a:cubicBezTo>
                  <a:cubicBezTo>
                    <a:pt x="1005" y="1245"/>
                    <a:pt x="1004" y="1245"/>
                    <a:pt x="1003" y="1246"/>
                  </a:cubicBezTo>
                  <a:cubicBezTo>
                    <a:pt x="955" y="1251"/>
                    <a:pt x="955" y="1251"/>
                    <a:pt x="955" y="1251"/>
                  </a:cubicBezTo>
                  <a:cubicBezTo>
                    <a:pt x="954" y="1252"/>
                    <a:pt x="953" y="1252"/>
                    <a:pt x="953" y="1253"/>
                  </a:cubicBezTo>
                  <a:cubicBezTo>
                    <a:pt x="945" y="1263"/>
                    <a:pt x="945" y="1263"/>
                    <a:pt x="945" y="1263"/>
                  </a:cubicBezTo>
                  <a:cubicBezTo>
                    <a:pt x="945" y="1264"/>
                    <a:pt x="944" y="1265"/>
                    <a:pt x="943" y="1265"/>
                  </a:cubicBezTo>
                  <a:cubicBezTo>
                    <a:pt x="927" y="1265"/>
                    <a:pt x="927" y="1265"/>
                    <a:pt x="927" y="1265"/>
                  </a:cubicBezTo>
                  <a:cubicBezTo>
                    <a:pt x="925" y="1265"/>
                    <a:pt x="924" y="1267"/>
                    <a:pt x="924" y="1269"/>
                  </a:cubicBezTo>
                  <a:cubicBezTo>
                    <a:pt x="927" y="1292"/>
                    <a:pt x="927" y="1292"/>
                    <a:pt x="927" y="1292"/>
                  </a:cubicBezTo>
                  <a:cubicBezTo>
                    <a:pt x="927" y="1293"/>
                    <a:pt x="927" y="1294"/>
                    <a:pt x="927" y="1294"/>
                  </a:cubicBezTo>
                  <a:cubicBezTo>
                    <a:pt x="894" y="1371"/>
                    <a:pt x="894" y="1371"/>
                    <a:pt x="894" y="1371"/>
                  </a:cubicBezTo>
                  <a:cubicBezTo>
                    <a:pt x="894" y="1372"/>
                    <a:pt x="893" y="1373"/>
                    <a:pt x="892" y="1373"/>
                  </a:cubicBezTo>
                  <a:cubicBezTo>
                    <a:pt x="825" y="1383"/>
                    <a:pt x="825" y="1383"/>
                    <a:pt x="825" y="1383"/>
                  </a:cubicBezTo>
                  <a:cubicBezTo>
                    <a:pt x="824" y="1383"/>
                    <a:pt x="824" y="1383"/>
                    <a:pt x="823" y="1384"/>
                  </a:cubicBezTo>
                  <a:cubicBezTo>
                    <a:pt x="788" y="1418"/>
                    <a:pt x="788" y="1418"/>
                    <a:pt x="788" y="1418"/>
                  </a:cubicBezTo>
                  <a:cubicBezTo>
                    <a:pt x="787" y="1418"/>
                    <a:pt x="786" y="1419"/>
                    <a:pt x="785" y="1419"/>
                  </a:cubicBezTo>
                  <a:cubicBezTo>
                    <a:pt x="753" y="1419"/>
                    <a:pt x="753" y="1419"/>
                    <a:pt x="753" y="1419"/>
                  </a:cubicBezTo>
                  <a:cubicBezTo>
                    <a:pt x="752" y="1419"/>
                    <a:pt x="752" y="1419"/>
                    <a:pt x="751" y="1418"/>
                  </a:cubicBezTo>
                  <a:cubicBezTo>
                    <a:pt x="722" y="1404"/>
                    <a:pt x="722" y="1404"/>
                    <a:pt x="722" y="1404"/>
                  </a:cubicBezTo>
                  <a:cubicBezTo>
                    <a:pt x="721" y="1403"/>
                    <a:pt x="720" y="1404"/>
                    <a:pt x="719" y="1404"/>
                  </a:cubicBezTo>
                  <a:cubicBezTo>
                    <a:pt x="694" y="1421"/>
                    <a:pt x="694" y="1421"/>
                    <a:pt x="694" y="1421"/>
                  </a:cubicBezTo>
                  <a:cubicBezTo>
                    <a:pt x="693" y="1422"/>
                    <a:pt x="693" y="1422"/>
                    <a:pt x="693" y="1422"/>
                  </a:cubicBezTo>
                  <a:cubicBezTo>
                    <a:pt x="683" y="1438"/>
                    <a:pt x="683" y="1438"/>
                    <a:pt x="683" y="1438"/>
                  </a:cubicBezTo>
                  <a:cubicBezTo>
                    <a:pt x="682" y="1439"/>
                    <a:pt x="681" y="1440"/>
                    <a:pt x="679" y="1439"/>
                  </a:cubicBezTo>
                  <a:cubicBezTo>
                    <a:pt x="667" y="1434"/>
                    <a:pt x="667" y="1434"/>
                    <a:pt x="667" y="1434"/>
                  </a:cubicBezTo>
                  <a:cubicBezTo>
                    <a:pt x="666" y="1434"/>
                    <a:pt x="665" y="1433"/>
                    <a:pt x="665" y="1432"/>
                  </a:cubicBezTo>
                  <a:cubicBezTo>
                    <a:pt x="660" y="1404"/>
                    <a:pt x="660" y="1404"/>
                    <a:pt x="660" y="1404"/>
                  </a:cubicBezTo>
                  <a:cubicBezTo>
                    <a:pt x="660" y="1403"/>
                    <a:pt x="659" y="1402"/>
                    <a:pt x="657" y="1402"/>
                  </a:cubicBezTo>
                  <a:cubicBezTo>
                    <a:pt x="652" y="1402"/>
                    <a:pt x="652" y="1402"/>
                    <a:pt x="652" y="1402"/>
                  </a:cubicBezTo>
                  <a:cubicBezTo>
                    <a:pt x="652" y="1402"/>
                    <a:pt x="651" y="1402"/>
                    <a:pt x="651" y="1402"/>
                  </a:cubicBezTo>
                  <a:cubicBezTo>
                    <a:pt x="630" y="1411"/>
                    <a:pt x="630" y="1411"/>
                    <a:pt x="630" y="1411"/>
                  </a:cubicBezTo>
                  <a:cubicBezTo>
                    <a:pt x="629" y="1412"/>
                    <a:pt x="628" y="1412"/>
                    <a:pt x="627" y="1411"/>
                  </a:cubicBezTo>
                  <a:cubicBezTo>
                    <a:pt x="623" y="1407"/>
                    <a:pt x="614" y="1399"/>
                    <a:pt x="611" y="1399"/>
                  </a:cubicBezTo>
                  <a:cubicBezTo>
                    <a:pt x="609" y="1399"/>
                    <a:pt x="584" y="1389"/>
                    <a:pt x="576" y="1386"/>
                  </a:cubicBezTo>
                  <a:cubicBezTo>
                    <a:pt x="575" y="1386"/>
                    <a:pt x="574" y="1386"/>
                    <a:pt x="573" y="1387"/>
                  </a:cubicBezTo>
                  <a:cubicBezTo>
                    <a:pt x="568" y="1392"/>
                    <a:pt x="556" y="1406"/>
                    <a:pt x="554" y="1408"/>
                  </a:cubicBezTo>
                  <a:cubicBezTo>
                    <a:pt x="552" y="1410"/>
                    <a:pt x="546" y="1403"/>
                    <a:pt x="543" y="1401"/>
                  </a:cubicBezTo>
                  <a:cubicBezTo>
                    <a:pt x="543" y="1400"/>
                    <a:pt x="542" y="1400"/>
                    <a:pt x="541" y="1400"/>
                  </a:cubicBezTo>
                  <a:cubicBezTo>
                    <a:pt x="519" y="1399"/>
                    <a:pt x="519" y="1399"/>
                    <a:pt x="519" y="1399"/>
                  </a:cubicBezTo>
                  <a:cubicBezTo>
                    <a:pt x="519" y="1399"/>
                    <a:pt x="518" y="1399"/>
                    <a:pt x="518" y="1399"/>
                  </a:cubicBezTo>
                  <a:cubicBezTo>
                    <a:pt x="515" y="1399"/>
                    <a:pt x="466" y="1402"/>
                    <a:pt x="464" y="1402"/>
                  </a:cubicBezTo>
                  <a:cubicBezTo>
                    <a:pt x="462" y="1402"/>
                    <a:pt x="449" y="1411"/>
                    <a:pt x="446" y="1414"/>
                  </a:cubicBezTo>
                  <a:cubicBezTo>
                    <a:pt x="445" y="1414"/>
                    <a:pt x="445" y="1414"/>
                    <a:pt x="445" y="1415"/>
                  </a:cubicBezTo>
                  <a:cubicBezTo>
                    <a:pt x="430" y="1442"/>
                    <a:pt x="430" y="1442"/>
                    <a:pt x="430" y="1442"/>
                  </a:cubicBezTo>
                  <a:cubicBezTo>
                    <a:pt x="430" y="1443"/>
                    <a:pt x="429" y="1443"/>
                    <a:pt x="428" y="1444"/>
                  </a:cubicBezTo>
                  <a:cubicBezTo>
                    <a:pt x="413" y="1445"/>
                    <a:pt x="413" y="1445"/>
                    <a:pt x="413" y="1445"/>
                  </a:cubicBezTo>
                  <a:cubicBezTo>
                    <a:pt x="412" y="1445"/>
                    <a:pt x="412" y="1445"/>
                    <a:pt x="411" y="1445"/>
                  </a:cubicBezTo>
                  <a:cubicBezTo>
                    <a:pt x="392" y="1456"/>
                    <a:pt x="392" y="1456"/>
                    <a:pt x="392" y="1456"/>
                  </a:cubicBezTo>
                  <a:cubicBezTo>
                    <a:pt x="391" y="1457"/>
                    <a:pt x="390" y="1457"/>
                    <a:pt x="389" y="1456"/>
                  </a:cubicBezTo>
                  <a:cubicBezTo>
                    <a:pt x="385" y="1454"/>
                    <a:pt x="376" y="1450"/>
                    <a:pt x="370" y="1449"/>
                  </a:cubicBezTo>
                  <a:cubicBezTo>
                    <a:pt x="363" y="1447"/>
                    <a:pt x="350" y="1458"/>
                    <a:pt x="346" y="1460"/>
                  </a:cubicBezTo>
                  <a:cubicBezTo>
                    <a:pt x="346" y="1461"/>
                    <a:pt x="345" y="1461"/>
                    <a:pt x="344" y="1461"/>
                  </a:cubicBezTo>
                  <a:cubicBezTo>
                    <a:pt x="306" y="1461"/>
                    <a:pt x="306" y="1461"/>
                    <a:pt x="306" y="1461"/>
                  </a:cubicBezTo>
                  <a:cubicBezTo>
                    <a:pt x="294" y="1461"/>
                    <a:pt x="286" y="1440"/>
                    <a:pt x="285" y="1437"/>
                  </a:cubicBezTo>
                  <a:cubicBezTo>
                    <a:pt x="285" y="1437"/>
                    <a:pt x="285" y="1437"/>
                    <a:pt x="285" y="1437"/>
                  </a:cubicBezTo>
                  <a:cubicBezTo>
                    <a:pt x="270" y="1412"/>
                    <a:pt x="270" y="1412"/>
                    <a:pt x="270" y="1412"/>
                  </a:cubicBezTo>
                  <a:cubicBezTo>
                    <a:pt x="270" y="1411"/>
                    <a:pt x="269" y="1411"/>
                    <a:pt x="268" y="1410"/>
                  </a:cubicBezTo>
                  <a:cubicBezTo>
                    <a:pt x="263" y="1409"/>
                    <a:pt x="238" y="1400"/>
                    <a:pt x="237" y="1397"/>
                  </a:cubicBezTo>
                  <a:cubicBezTo>
                    <a:pt x="236" y="1395"/>
                    <a:pt x="237" y="1384"/>
                    <a:pt x="237" y="1380"/>
                  </a:cubicBezTo>
                  <a:cubicBezTo>
                    <a:pt x="237" y="1379"/>
                    <a:pt x="236" y="1378"/>
                    <a:pt x="236" y="1377"/>
                  </a:cubicBezTo>
                  <a:cubicBezTo>
                    <a:pt x="219" y="1365"/>
                    <a:pt x="219" y="1365"/>
                    <a:pt x="219" y="1365"/>
                  </a:cubicBezTo>
                  <a:cubicBezTo>
                    <a:pt x="218" y="1365"/>
                    <a:pt x="218" y="1364"/>
                    <a:pt x="217" y="1363"/>
                  </a:cubicBezTo>
                  <a:cubicBezTo>
                    <a:pt x="211" y="1342"/>
                    <a:pt x="211" y="1342"/>
                    <a:pt x="211" y="1342"/>
                  </a:cubicBezTo>
                  <a:cubicBezTo>
                    <a:pt x="210" y="1341"/>
                    <a:pt x="209" y="1340"/>
                    <a:pt x="208" y="1340"/>
                  </a:cubicBezTo>
                  <a:cubicBezTo>
                    <a:pt x="166" y="1340"/>
                    <a:pt x="166" y="1340"/>
                    <a:pt x="166" y="1340"/>
                  </a:cubicBezTo>
                  <a:cubicBezTo>
                    <a:pt x="165" y="1340"/>
                    <a:pt x="163" y="1339"/>
                    <a:pt x="163" y="1337"/>
                  </a:cubicBezTo>
                  <a:cubicBezTo>
                    <a:pt x="157" y="1307"/>
                    <a:pt x="157" y="1307"/>
                    <a:pt x="157" y="1307"/>
                  </a:cubicBezTo>
                  <a:cubicBezTo>
                    <a:pt x="157" y="1306"/>
                    <a:pt x="156" y="1305"/>
                    <a:pt x="155" y="1304"/>
                  </a:cubicBezTo>
                  <a:cubicBezTo>
                    <a:pt x="143" y="1301"/>
                    <a:pt x="143" y="1301"/>
                    <a:pt x="143" y="1301"/>
                  </a:cubicBezTo>
                  <a:cubicBezTo>
                    <a:pt x="142" y="1301"/>
                    <a:pt x="141" y="1300"/>
                    <a:pt x="141" y="1299"/>
                  </a:cubicBezTo>
                  <a:cubicBezTo>
                    <a:pt x="131" y="1269"/>
                    <a:pt x="131" y="1269"/>
                    <a:pt x="131" y="1269"/>
                  </a:cubicBezTo>
                  <a:cubicBezTo>
                    <a:pt x="131" y="1269"/>
                    <a:pt x="131" y="1268"/>
                    <a:pt x="131" y="1268"/>
                  </a:cubicBezTo>
                  <a:cubicBezTo>
                    <a:pt x="131" y="1263"/>
                    <a:pt x="131" y="1263"/>
                    <a:pt x="131" y="1263"/>
                  </a:cubicBezTo>
                  <a:cubicBezTo>
                    <a:pt x="131" y="1261"/>
                    <a:pt x="130" y="1260"/>
                    <a:pt x="128" y="1260"/>
                  </a:cubicBezTo>
                  <a:cubicBezTo>
                    <a:pt x="121" y="1259"/>
                    <a:pt x="103" y="1256"/>
                    <a:pt x="101" y="1253"/>
                  </a:cubicBezTo>
                  <a:cubicBezTo>
                    <a:pt x="99" y="1251"/>
                    <a:pt x="96" y="1245"/>
                    <a:pt x="95" y="1242"/>
                  </a:cubicBezTo>
                  <a:cubicBezTo>
                    <a:pt x="95" y="1241"/>
                    <a:pt x="94" y="1240"/>
                    <a:pt x="93" y="1240"/>
                  </a:cubicBezTo>
                  <a:cubicBezTo>
                    <a:pt x="87" y="1239"/>
                    <a:pt x="73" y="1237"/>
                    <a:pt x="71" y="1235"/>
                  </a:cubicBezTo>
                  <a:cubicBezTo>
                    <a:pt x="69" y="1234"/>
                    <a:pt x="66" y="1222"/>
                    <a:pt x="64" y="1214"/>
                  </a:cubicBezTo>
                  <a:cubicBezTo>
                    <a:pt x="64" y="1212"/>
                    <a:pt x="61" y="1211"/>
                    <a:pt x="59" y="1212"/>
                  </a:cubicBezTo>
                  <a:cubicBezTo>
                    <a:pt x="57" y="1214"/>
                    <a:pt x="55" y="1213"/>
                    <a:pt x="54" y="1212"/>
                  </a:cubicBezTo>
                  <a:cubicBezTo>
                    <a:pt x="38" y="1190"/>
                    <a:pt x="38" y="1190"/>
                    <a:pt x="38" y="1190"/>
                  </a:cubicBezTo>
                  <a:cubicBezTo>
                    <a:pt x="38" y="1190"/>
                    <a:pt x="38" y="1190"/>
                    <a:pt x="37" y="1189"/>
                  </a:cubicBezTo>
                  <a:cubicBezTo>
                    <a:pt x="30" y="1159"/>
                    <a:pt x="30" y="1159"/>
                    <a:pt x="30" y="1159"/>
                  </a:cubicBezTo>
                  <a:cubicBezTo>
                    <a:pt x="30" y="1158"/>
                    <a:pt x="29" y="1157"/>
                    <a:pt x="29" y="1157"/>
                  </a:cubicBezTo>
                  <a:cubicBezTo>
                    <a:pt x="25" y="1155"/>
                    <a:pt x="16" y="1148"/>
                    <a:pt x="14" y="1143"/>
                  </a:cubicBezTo>
                  <a:cubicBezTo>
                    <a:pt x="12" y="1137"/>
                    <a:pt x="13" y="1114"/>
                    <a:pt x="13" y="1112"/>
                  </a:cubicBezTo>
                  <a:cubicBezTo>
                    <a:pt x="13" y="1109"/>
                    <a:pt x="14" y="1100"/>
                    <a:pt x="12" y="1099"/>
                  </a:cubicBezTo>
                  <a:cubicBezTo>
                    <a:pt x="10" y="1099"/>
                    <a:pt x="0" y="1081"/>
                    <a:pt x="0" y="1075"/>
                  </a:cubicBezTo>
                  <a:cubicBezTo>
                    <a:pt x="0" y="1071"/>
                    <a:pt x="3" y="1060"/>
                    <a:pt x="4" y="1056"/>
                  </a:cubicBezTo>
                  <a:cubicBezTo>
                    <a:pt x="4" y="1056"/>
                    <a:pt x="5" y="1055"/>
                    <a:pt x="5" y="1055"/>
                  </a:cubicBezTo>
                  <a:cubicBezTo>
                    <a:pt x="14" y="1049"/>
                    <a:pt x="14" y="1049"/>
                    <a:pt x="14" y="1049"/>
                  </a:cubicBezTo>
                  <a:cubicBezTo>
                    <a:pt x="15" y="1048"/>
                    <a:pt x="15" y="1048"/>
                    <a:pt x="16" y="1047"/>
                  </a:cubicBezTo>
                  <a:cubicBezTo>
                    <a:pt x="26" y="1025"/>
                    <a:pt x="26" y="1025"/>
                    <a:pt x="26" y="1025"/>
                  </a:cubicBezTo>
                  <a:cubicBezTo>
                    <a:pt x="27" y="1023"/>
                    <a:pt x="30" y="1023"/>
                    <a:pt x="32" y="1024"/>
                  </a:cubicBezTo>
                  <a:cubicBezTo>
                    <a:pt x="36" y="1028"/>
                    <a:pt x="36" y="1028"/>
                    <a:pt x="36" y="1028"/>
                  </a:cubicBezTo>
                  <a:cubicBezTo>
                    <a:pt x="37" y="1029"/>
                    <a:pt x="38" y="1030"/>
                    <a:pt x="38" y="1031"/>
                  </a:cubicBezTo>
                  <a:cubicBezTo>
                    <a:pt x="38" y="1055"/>
                    <a:pt x="38" y="1055"/>
                    <a:pt x="38" y="1055"/>
                  </a:cubicBezTo>
                  <a:cubicBezTo>
                    <a:pt x="38" y="1055"/>
                    <a:pt x="38" y="1055"/>
                    <a:pt x="38" y="1055"/>
                  </a:cubicBezTo>
                  <a:cubicBezTo>
                    <a:pt x="34" y="1083"/>
                    <a:pt x="34" y="1083"/>
                    <a:pt x="34" y="1083"/>
                  </a:cubicBezTo>
                  <a:cubicBezTo>
                    <a:pt x="34" y="1085"/>
                    <a:pt x="34" y="1086"/>
                    <a:pt x="35" y="1087"/>
                  </a:cubicBezTo>
                  <a:cubicBezTo>
                    <a:pt x="74" y="1115"/>
                    <a:pt x="74" y="1115"/>
                    <a:pt x="74" y="1115"/>
                  </a:cubicBezTo>
                  <a:cubicBezTo>
                    <a:pt x="75" y="1115"/>
                    <a:pt x="75" y="1115"/>
                    <a:pt x="75" y="1115"/>
                  </a:cubicBezTo>
                  <a:cubicBezTo>
                    <a:pt x="106" y="1150"/>
                    <a:pt x="106" y="1150"/>
                    <a:pt x="106" y="1150"/>
                  </a:cubicBezTo>
                  <a:cubicBezTo>
                    <a:pt x="106" y="1151"/>
                    <a:pt x="107" y="1151"/>
                    <a:pt x="107" y="1151"/>
                  </a:cubicBezTo>
                  <a:cubicBezTo>
                    <a:pt x="125" y="1158"/>
                    <a:pt x="125" y="1158"/>
                    <a:pt x="125" y="1158"/>
                  </a:cubicBezTo>
                  <a:cubicBezTo>
                    <a:pt x="125" y="1158"/>
                    <a:pt x="126" y="1158"/>
                    <a:pt x="126" y="1158"/>
                  </a:cubicBezTo>
                  <a:cubicBezTo>
                    <a:pt x="132" y="1157"/>
                    <a:pt x="161" y="1153"/>
                    <a:pt x="164" y="1153"/>
                  </a:cubicBezTo>
                  <a:cubicBezTo>
                    <a:pt x="166" y="1152"/>
                    <a:pt x="205" y="1158"/>
                    <a:pt x="211" y="1159"/>
                  </a:cubicBezTo>
                  <a:cubicBezTo>
                    <a:pt x="211" y="1159"/>
                    <a:pt x="212" y="1159"/>
                    <a:pt x="212" y="1159"/>
                  </a:cubicBezTo>
                  <a:cubicBezTo>
                    <a:pt x="231" y="1174"/>
                    <a:pt x="231" y="1174"/>
                    <a:pt x="231" y="1174"/>
                  </a:cubicBezTo>
                  <a:cubicBezTo>
                    <a:pt x="232" y="1174"/>
                    <a:pt x="233" y="1174"/>
                    <a:pt x="234" y="1174"/>
                  </a:cubicBezTo>
                  <a:cubicBezTo>
                    <a:pt x="248" y="1174"/>
                    <a:pt x="248" y="1174"/>
                    <a:pt x="248" y="1174"/>
                  </a:cubicBezTo>
                  <a:cubicBezTo>
                    <a:pt x="249" y="1174"/>
                    <a:pt x="251" y="1173"/>
                    <a:pt x="251" y="1172"/>
                  </a:cubicBezTo>
                  <a:cubicBezTo>
                    <a:pt x="253" y="1167"/>
                    <a:pt x="258" y="1155"/>
                    <a:pt x="258" y="1153"/>
                  </a:cubicBezTo>
                  <a:cubicBezTo>
                    <a:pt x="258" y="1152"/>
                    <a:pt x="262" y="1144"/>
                    <a:pt x="265" y="1139"/>
                  </a:cubicBezTo>
                  <a:cubicBezTo>
                    <a:pt x="266" y="1137"/>
                    <a:pt x="269" y="1137"/>
                    <a:pt x="270" y="1139"/>
                  </a:cubicBezTo>
                  <a:cubicBezTo>
                    <a:pt x="273" y="1141"/>
                    <a:pt x="277" y="1145"/>
                    <a:pt x="279" y="1146"/>
                  </a:cubicBezTo>
                  <a:cubicBezTo>
                    <a:pt x="282" y="1147"/>
                    <a:pt x="283" y="1153"/>
                    <a:pt x="288" y="1157"/>
                  </a:cubicBezTo>
                  <a:cubicBezTo>
                    <a:pt x="291" y="1158"/>
                    <a:pt x="293" y="1159"/>
                    <a:pt x="295" y="1159"/>
                  </a:cubicBezTo>
                  <a:cubicBezTo>
                    <a:pt x="296" y="1160"/>
                    <a:pt x="298" y="1159"/>
                    <a:pt x="299" y="1158"/>
                  </a:cubicBezTo>
                  <a:cubicBezTo>
                    <a:pt x="299" y="1156"/>
                    <a:pt x="301" y="1153"/>
                    <a:pt x="301" y="1150"/>
                  </a:cubicBezTo>
                  <a:cubicBezTo>
                    <a:pt x="302" y="1147"/>
                    <a:pt x="316" y="1138"/>
                    <a:pt x="322" y="1135"/>
                  </a:cubicBezTo>
                  <a:cubicBezTo>
                    <a:pt x="324" y="1133"/>
                    <a:pt x="327" y="1134"/>
                    <a:pt x="327" y="1136"/>
                  </a:cubicBezTo>
                  <a:cubicBezTo>
                    <a:pt x="330" y="1144"/>
                    <a:pt x="330" y="1144"/>
                    <a:pt x="330" y="1144"/>
                  </a:cubicBezTo>
                  <a:cubicBezTo>
                    <a:pt x="330" y="1144"/>
                    <a:pt x="330" y="1144"/>
                    <a:pt x="330" y="1145"/>
                  </a:cubicBezTo>
                  <a:cubicBezTo>
                    <a:pt x="330" y="1173"/>
                    <a:pt x="330" y="1173"/>
                    <a:pt x="330" y="1173"/>
                  </a:cubicBezTo>
                  <a:cubicBezTo>
                    <a:pt x="330" y="1179"/>
                    <a:pt x="339" y="1192"/>
                    <a:pt x="341" y="1195"/>
                  </a:cubicBezTo>
                  <a:cubicBezTo>
                    <a:pt x="343" y="1198"/>
                    <a:pt x="356" y="1197"/>
                    <a:pt x="360" y="1197"/>
                  </a:cubicBezTo>
                  <a:cubicBezTo>
                    <a:pt x="361" y="1197"/>
                    <a:pt x="362" y="1197"/>
                    <a:pt x="363" y="1198"/>
                  </a:cubicBezTo>
                  <a:cubicBezTo>
                    <a:pt x="376" y="1209"/>
                    <a:pt x="376" y="1209"/>
                    <a:pt x="376" y="1209"/>
                  </a:cubicBezTo>
                  <a:cubicBezTo>
                    <a:pt x="377" y="1210"/>
                    <a:pt x="377" y="1210"/>
                    <a:pt x="378" y="1210"/>
                  </a:cubicBezTo>
                  <a:cubicBezTo>
                    <a:pt x="418" y="1214"/>
                    <a:pt x="418" y="1214"/>
                    <a:pt x="418" y="1214"/>
                  </a:cubicBezTo>
                  <a:cubicBezTo>
                    <a:pt x="455" y="1220"/>
                    <a:pt x="455" y="1220"/>
                    <a:pt x="455" y="1220"/>
                  </a:cubicBezTo>
                  <a:cubicBezTo>
                    <a:pt x="456" y="1220"/>
                    <a:pt x="456" y="1220"/>
                    <a:pt x="456" y="1220"/>
                  </a:cubicBezTo>
                  <a:cubicBezTo>
                    <a:pt x="484" y="1237"/>
                    <a:pt x="484" y="1237"/>
                    <a:pt x="484" y="1237"/>
                  </a:cubicBezTo>
                  <a:cubicBezTo>
                    <a:pt x="484" y="1237"/>
                    <a:pt x="485" y="1237"/>
                    <a:pt x="485" y="1237"/>
                  </a:cubicBezTo>
                  <a:cubicBezTo>
                    <a:pt x="521" y="1268"/>
                    <a:pt x="521" y="1268"/>
                    <a:pt x="521" y="1268"/>
                  </a:cubicBezTo>
                  <a:cubicBezTo>
                    <a:pt x="521" y="1268"/>
                    <a:pt x="521" y="1268"/>
                    <a:pt x="521" y="1268"/>
                  </a:cubicBezTo>
                  <a:cubicBezTo>
                    <a:pt x="522" y="1269"/>
                    <a:pt x="536" y="1283"/>
                    <a:pt x="549" y="1283"/>
                  </a:cubicBezTo>
                  <a:cubicBezTo>
                    <a:pt x="561" y="1283"/>
                    <a:pt x="569" y="1281"/>
                    <a:pt x="571" y="1281"/>
                  </a:cubicBezTo>
                  <a:cubicBezTo>
                    <a:pt x="572" y="1281"/>
                    <a:pt x="572" y="1281"/>
                    <a:pt x="573" y="1281"/>
                  </a:cubicBezTo>
                  <a:cubicBezTo>
                    <a:pt x="605" y="1291"/>
                    <a:pt x="605" y="1291"/>
                    <a:pt x="605" y="1291"/>
                  </a:cubicBezTo>
                  <a:cubicBezTo>
                    <a:pt x="605" y="1291"/>
                    <a:pt x="605" y="1291"/>
                    <a:pt x="605" y="1291"/>
                  </a:cubicBezTo>
                  <a:cubicBezTo>
                    <a:pt x="636" y="1305"/>
                    <a:pt x="636" y="1305"/>
                    <a:pt x="636" y="1305"/>
                  </a:cubicBezTo>
                  <a:cubicBezTo>
                    <a:pt x="638" y="1307"/>
                    <a:pt x="641" y="1304"/>
                    <a:pt x="640" y="1302"/>
                  </a:cubicBezTo>
                  <a:cubicBezTo>
                    <a:pt x="639" y="1295"/>
                    <a:pt x="639" y="1295"/>
                    <a:pt x="639" y="1295"/>
                  </a:cubicBezTo>
                  <a:cubicBezTo>
                    <a:pt x="639" y="1294"/>
                    <a:pt x="639" y="1293"/>
                    <a:pt x="638" y="1293"/>
                  </a:cubicBezTo>
                  <a:cubicBezTo>
                    <a:pt x="633" y="1289"/>
                    <a:pt x="614" y="1276"/>
                    <a:pt x="610" y="1276"/>
                  </a:cubicBezTo>
                  <a:cubicBezTo>
                    <a:pt x="607" y="1275"/>
                    <a:pt x="602" y="1270"/>
                    <a:pt x="596" y="1267"/>
                  </a:cubicBezTo>
                  <a:cubicBezTo>
                    <a:pt x="590" y="1264"/>
                    <a:pt x="578" y="1262"/>
                    <a:pt x="575" y="1261"/>
                  </a:cubicBezTo>
                  <a:cubicBezTo>
                    <a:pt x="572" y="1260"/>
                    <a:pt x="556" y="1255"/>
                    <a:pt x="542" y="1252"/>
                  </a:cubicBezTo>
                  <a:cubicBezTo>
                    <a:pt x="529" y="1249"/>
                    <a:pt x="528" y="1240"/>
                    <a:pt x="525" y="1237"/>
                  </a:cubicBezTo>
                  <a:cubicBezTo>
                    <a:pt x="523" y="1234"/>
                    <a:pt x="508" y="1208"/>
                    <a:pt x="505" y="1204"/>
                  </a:cubicBezTo>
                  <a:cubicBezTo>
                    <a:pt x="502" y="1200"/>
                    <a:pt x="505" y="1193"/>
                    <a:pt x="505" y="1192"/>
                  </a:cubicBezTo>
                  <a:cubicBezTo>
                    <a:pt x="505" y="1191"/>
                    <a:pt x="505" y="1191"/>
                    <a:pt x="505" y="1191"/>
                  </a:cubicBezTo>
                  <a:cubicBezTo>
                    <a:pt x="519" y="1171"/>
                    <a:pt x="519" y="1171"/>
                    <a:pt x="519" y="1171"/>
                  </a:cubicBezTo>
                  <a:cubicBezTo>
                    <a:pt x="520" y="1170"/>
                    <a:pt x="521" y="1170"/>
                    <a:pt x="522" y="1170"/>
                  </a:cubicBezTo>
                  <a:cubicBezTo>
                    <a:pt x="546" y="1171"/>
                    <a:pt x="546" y="1171"/>
                    <a:pt x="546" y="1171"/>
                  </a:cubicBezTo>
                  <a:cubicBezTo>
                    <a:pt x="547" y="1171"/>
                    <a:pt x="548" y="1172"/>
                    <a:pt x="549" y="1173"/>
                  </a:cubicBezTo>
                  <a:cubicBezTo>
                    <a:pt x="561" y="1193"/>
                    <a:pt x="561" y="1193"/>
                    <a:pt x="561" y="1193"/>
                  </a:cubicBezTo>
                  <a:cubicBezTo>
                    <a:pt x="562" y="1193"/>
                    <a:pt x="562" y="1194"/>
                    <a:pt x="562" y="1194"/>
                  </a:cubicBezTo>
                  <a:cubicBezTo>
                    <a:pt x="599" y="1216"/>
                    <a:pt x="599" y="1216"/>
                    <a:pt x="599" y="1216"/>
                  </a:cubicBezTo>
                  <a:cubicBezTo>
                    <a:pt x="600" y="1216"/>
                    <a:pt x="600" y="1216"/>
                    <a:pt x="600" y="1216"/>
                  </a:cubicBezTo>
                  <a:cubicBezTo>
                    <a:pt x="619" y="1239"/>
                    <a:pt x="619" y="1239"/>
                    <a:pt x="619" y="1239"/>
                  </a:cubicBezTo>
                  <a:cubicBezTo>
                    <a:pt x="619" y="1239"/>
                    <a:pt x="619" y="1239"/>
                    <a:pt x="620" y="1240"/>
                  </a:cubicBezTo>
                  <a:cubicBezTo>
                    <a:pt x="645" y="1254"/>
                    <a:pt x="645" y="1254"/>
                    <a:pt x="645" y="1254"/>
                  </a:cubicBezTo>
                  <a:cubicBezTo>
                    <a:pt x="646" y="1254"/>
                    <a:pt x="647" y="1255"/>
                    <a:pt x="647" y="1254"/>
                  </a:cubicBezTo>
                  <a:cubicBezTo>
                    <a:pt x="652" y="1253"/>
                    <a:pt x="667" y="1250"/>
                    <a:pt x="667" y="1248"/>
                  </a:cubicBezTo>
                  <a:cubicBezTo>
                    <a:pt x="667" y="1246"/>
                    <a:pt x="655" y="1240"/>
                    <a:pt x="653" y="1239"/>
                  </a:cubicBezTo>
                  <a:cubicBezTo>
                    <a:pt x="652" y="1239"/>
                    <a:pt x="652" y="1239"/>
                    <a:pt x="652" y="1239"/>
                  </a:cubicBezTo>
                  <a:cubicBezTo>
                    <a:pt x="600" y="1200"/>
                    <a:pt x="600" y="1200"/>
                    <a:pt x="600" y="1200"/>
                  </a:cubicBezTo>
                  <a:cubicBezTo>
                    <a:pt x="553" y="1165"/>
                    <a:pt x="553" y="1165"/>
                    <a:pt x="553" y="1165"/>
                  </a:cubicBezTo>
                  <a:cubicBezTo>
                    <a:pt x="553" y="1165"/>
                    <a:pt x="552" y="1165"/>
                    <a:pt x="552" y="1165"/>
                  </a:cubicBezTo>
                  <a:cubicBezTo>
                    <a:pt x="534" y="1137"/>
                    <a:pt x="534" y="1137"/>
                    <a:pt x="534" y="1137"/>
                  </a:cubicBezTo>
                  <a:cubicBezTo>
                    <a:pt x="533" y="1136"/>
                    <a:pt x="533" y="1134"/>
                    <a:pt x="534" y="1133"/>
                  </a:cubicBezTo>
                  <a:cubicBezTo>
                    <a:pt x="545" y="1122"/>
                    <a:pt x="545" y="1122"/>
                    <a:pt x="545" y="1122"/>
                  </a:cubicBezTo>
                  <a:cubicBezTo>
                    <a:pt x="546" y="1120"/>
                    <a:pt x="546" y="1118"/>
                    <a:pt x="544" y="1117"/>
                  </a:cubicBezTo>
                  <a:cubicBezTo>
                    <a:pt x="532" y="1112"/>
                    <a:pt x="532" y="1112"/>
                    <a:pt x="532" y="1112"/>
                  </a:cubicBezTo>
                  <a:cubicBezTo>
                    <a:pt x="530" y="1111"/>
                    <a:pt x="529" y="1109"/>
                    <a:pt x="531" y="1107"/>
                  </a:cubicBezTo>
                  <a:cubicBezTo>
                    <a:pt x="543" y="1086"/>
                    <a:pt x="543" y="1086"/>
                    <a:pt x="543" y="1086"/>
                  </a:cubicBezTo>
                  <a:cubicBezTo>
                    <a:pt x="572" y="1037"/>
                    <a:pt x="572" y="1037"/>
                    <a:pt x="572" y="1037"/>
                  </a:cubicBezTo>
                  <a:cubicBezTo>
                    <a:pt x="573" y="1036"/>
                    <a:pt x="574" y="1035"/>
                    <a:pt x="575" y="1035"/>
                  </a:cubicBezTo>
                  <a:cubicBezTo>
                    <a:pt x="584" y="1035"/>
                    <a:pt x="619" y="1036"/>
                    <a:pt x="621" y="1034"/>
                  </a:cubicBezTo>
                  <a:cubicBezTo>
                    <a:pt x="624" y="1033"/>
                    <a:pt x="632" y="1017"/>
                    <a:pt x="634" y="1011"/>
                  </a:cubicBezTo>
                  <a:cubicBezTo>
                    <a:pt x="635" y="1010"/>
                    <a:pt x="636" y="1009"/>
                    <a:pt x="638" y="1009"/>
                  </a:cubicBezTo>
                  <a:cubicBezTo>
                    <a:pt x="680" y="1011"/>
                    <a:pt x="680" y="1011"/>
                    <a:pt x="680" y="1011"/>
                  </a:cubicBezTo>
                  <a:cubicBezTo>
                    <a:pt x="681" y="1011"/>
                    <a:pt x="681" y="1011"/>
                    <a:pt x="681" y="1011"/>
                  </a:cubicBezTo>
                  <a:cubicBezTo>
                    <a:pt x="715" y="1002"/>
                    <a:pt x="715" y="1002"/>
                    <a:pt x="715" y="1002"/>
                  </a:cubicBezTo>
                  <a:cubicBezTo>
                    <a:pt x="715" y="1002"/>
                    <a:pt x="716" y="1002"/>
                    <a:pt x="716" y="1002"/>
                  </a:cubicBezTo>
                  <a:cubicBezTo>
                    <a:pt x="731" y="991"/>
                    <a:pt x="731" y="991"/>
                    <a:pt x="731" y="991"/>
                  </a:cubicBezTo>
                  <a:cubicBezTo>
                    <a:pt x="732" y="990"/>
                    <a:pt x="732" y="990"/>
                    <a:pt x="733" y="990"/>
                  </a:cubicBezTo>
                  <a:cubicBezTo>
                    <a:pt x="757" y="987"/>
                    <a:pt x="757" y="987"/>
                    <a:pt x="757" y="987"/>
                  </a:cubicBezTo>
                  <a:cubicBezTo>
                    <a:pt x="758" y="987"/>
                    <a:pt x="758" y="987"/>
                    <a:pt x="759" y="987"/>
                  </a:cubicBezTo>
                  <a:cubicBezTo>
                    <a:pt x="776" y="975"/>
                    <a:pt x="776" y="975"/>
                    <a:pt x="776" y="975"/>
                  </a:cubicBezTo>
                  <a:cubicBezTo>
                    <a:pt x="778" y="974"/>
                    <a:pt x="778" y="972"/>
                    <a:pt x="777" y="971"/>
                  </a:cubicBezTo>
                  <a:cubicBezTo>
                    <a:pt x="762" y="946"/>
                    <a:pt x="762" y="946"/>
                    <a:pt x="762" y="946"/>
                  </a:cubicBezTo>
                  <a:cubicBezTo>
                    <a:pt x="762" y="946"/>
                    <a:pt x="762" y="945"/>
                    <a:pt x="762" y="945"/>
                  </a:cubicBezTo>
                  <a:cubicBezTo>
                    <a:pt x="729" y="911"/>
                    <a:pt x="729" y="911"/>
                    <a:pt x="729" y="911"/>
                  </a:cubicBezTo>
                  <a:cubicBezTo>
                    <a:pt x="728" y="910"/>
                    <a:pt x="728" y="908"/>
                    <a:pt x="729" y="907"/>
                  </a:cubicBezTo>
                  <a:cubicBezTo>
                    <a:pt x="750" y="885"/>
                    <a:pt x="750" y="885"/>
                    <a:pt x="750" y="885"/>
                  </a:cubicBezTo>
                  <a:cubicBezTo>
                    <a:pt x="750" y="885"/>
                    <a:pt x="751" y="884"/>
                    <a:pt x="751" y="884"/>
                  </a:cubicBezTo>
                  <a:cubicBezTo>
                    <a:pt x="762" y="842"/>
                    <a:pt x="762" y="842"/>
                    <a:pt x="762" y="842"/>
                  </a:cubicBezTo>
                  <a:cubicBezTo>
                    <a:pt x="762" y="842"/>
                    <a:pt x="762" y="842"/>
                    <a:pt x="762" y="841"/>
                  </a:cubicBezTo>
                  <a:cubicBezTo>
                    <a:pt x="761" y="832"/>
                    <a:pt x="761" y="832"/>
                    <a:pt x="761" y="832"/>
                  </a:cubicBezTo>
                  <a:cubicBezTo>
                    <a:pt x="761" y="828"/>
                    <a:pt x="756" y="828"/>
                    <a:pt x="755" y="831"/>
                  </a:cubicBezTo>
                  <a:cubicBezTo>
                    <a:pt x="747" y="851"/>
                    <a:pt x="747" y="851"/>
                    <a:pt x="747" y="851"/>
                  </a:cubicBezTo>
                  <a:cubicBezTo>
                    <a:pt x="747" y="852"/>
                    <a:pt x="746" y="852"/>
                    <a:pt x="746" y="852"/>
                  </a:cubicBezTo>
                  <a:cubicBezTo>
                    <a:pt x="725" y="872"/>
                    <a:pt x="725" y="872"/>
                    <a:pt x="725" y="872"/>
                  </a:cubicBezTo>
                  <a:cubicBezTo>
                    <a:pt x="725" y="872"/>
                    <a:pt x="725" y="872"/>
                    <a:pt x="725" y="872"/>
                  </a:cubicBezTo>
                  <a:cubicBezTo>
                    <a:pt x="704" y="885"/>
                    <a:pt x="704" y="885"/>
                    <a:pt x="704" y="885"/>
                  </a:cubicBezTo>
                  <a:cubicBezTo>
                    <a:pt x="703" y="885"/>
                    <a:pt x="702" y="885"/>
                    <a:pt x="701" y="885"/>
                  </a:cubicBezTo>
                  <a:cubicBezTo>
                    <a:pt x="672" y="867"/>
                    <a:pt x="672" y="867"/>
                    <a:pt x="672" y="867"/>
                  </a:cubicBezTo>
                  <a:cubicBezTo>
                    <a:pt x="672" y="867"/>
                    <a:pt x="651" y="851"/>
                    <a:pt x="648" y="847"/>
                  </a:cubicBezTo>
                  <a:cubicBezTo>
                    <a:pt x="645" y="844"/>
                    <a:pt x="663" y="819"/>
                    <a:pt x="664" y="816"/>
                  </a:cubicBezTo>
                  <a:cubicBezTo>
                    <a:pt x="665" y="816"/>
                    <a:pt x="665" y="816"/>
                    <a:pt x="665" y="816"/>
                  </a:cubicBezTo>
                  <a:cubicBezTo>
                    <a:pt x="690" y="791"/>
                    <a:pt x="690" y="791"/>
                    <a:pt x="690" y="791"/>
                  </a:cubicBezTo>
                  <a:cubicBezTo>
                    <a:pt x="691" y="790"/>
                    <a:pt x="691" y="790"/>
                    <a:pt x="692" y="790"/>
                  </a:cubicBezTo>
                  <a:cubicBezTo>
                    <a:pt x="714" y="790"/>
                    <a:pt x="714" y="790"/>
                    <a:pt x="714" y="790"/>
                  </a:cubicBezTo>
                  <a:cubicBezTo>
                    <a:pt x="716" y="790"/>
                    <a:pt x="717" y="789"/>
                    <a:pt x="717" y="788"/>
                  </a:cubicBezTo>
                  <a:cubicBezTo>
                    <a:pt x="728" y="766"/>
                    <a:pt x="728" y="766"/>
                    <a:pt x="728" y="766"/>
                  </a:cubicBezTo>
                  <a:cubicBezTo>
                    <a:pt x="729" y="764"/>
                    <a:pt x="731" y="763"/>
                    <a:pt x="733" y="764"/>
                  </a:cubicBezTo>
                  <a:cubicBezTo>
                    <a:pt x="762" y="780"/>
                    <a:pt x="762" y="780"/>
                    <a:pt x="762" y="780"/>
                  </a:cubicBezTo>
                  <a:cubicBezTo>
                    <a:pt x="762" y="780"/>
                    <a:pt x="762" y="780"/>
                    <a:pt x="762" y="780"/>
                  </a:cubicBezTo>
                  <a:cubicBezTo>
                    <a:pt x="789" y="803"/>
                    <a:pt x="789" y="803"/>
                    <a:pt x="789" y="803"/>
                  </a:cubicBezTo>
                  <a:cubicBezTo>
                    <a:pt x="790" y="804"/>
                    <a:pt x="790" y="806"/>
                    <a:pt x="790" y="807"/>
                  </a:cubicBezTo>
                  <a:cubicBezTo>
                    <a:pt x="789" y="811"/>
                    <a:pt x="786" y="820"/>
                    <a:pt x="784" y="824"/>
                  </a:cubicBezTo>
                  <a:cubicBezTo>
                    <a:pt x="782" y="829"/>
                    <a:pt x="783" y="847"/>
                    <a:pt x="784" y="850"/>
                  </a:cubicBezTo>
                  <a:cubicBezTo>
                    <a:pt x="784" y="850"/>
                    <a:pt x="784" y="850"/>
                    <a:pt x="784" y="851"/>
                  </a:cubicBezTo>
                  <a:cubicBezTo>
                    <a:pt x="796" y="888"/>
                    <a:pt x="796" y="888"/>
                    <a:pt x="796" y="888"/>
                  </a:cubicBezTo>
                  <a:cubicBezTo>
                    <a:pt x="797" y="889"/>
                    <a:pt x="796" y="890"/>
                    <a:pt x="796" y="891"/>
                  </a:cubicBezTo>
                  <a:cubicBezTo>
                    <a:pt x="779" y="912"/>
                    <a:pt x="779" y="912"/>
                    <a:pt x="779" y="912"/>
                  </a:cubicBezTo>
                  <a:cubicBezTo>
                    <a:pt x="779" y="913"/>
                    <a:pt x="778" y="913"/>
                    <a:pt x="778" y="914"/>
                  </a:cubicBezTo>
                  <a:cubicBezTo>
                    <a:pt x="777" y="937"/>
                    <a:pt x="777" y="937"/>
                    <a:pt x="777" y="937"/>
                  </a:cubicBezTo>
                  <a:cubicBezTo>
                    <a:pt x="777" y="938"/>
                    <a:pt x="777" y="939"/>
                    <a:pt x="778" y="940"/>
                  </a:cubicBezTo>
                  <a:cubicBezTo>
                    <a:pt x="786" y="946"/>
                    <a:pt x="786" y="946"/>
                    <a:pt x="786" y="946"/>
                  </a:cubicBezTo>
                  <a:cubicBezTo>
                    <a:pt x="787" y="947"/>
                    <a:pt x="789" y="947"/>
                    <a:pt x="790" y="946"/>
                  </a:cubicBezTo>
                  <a:cubicBezTo>
                    <a:pt x="799" y="939"/>
                    <a:pt x="799" y="939"/>
                    <a:pt x="799" y="939"/>
                  </a:cubicBezTo>
                  <a:cubicBezTo>
                    <a:pt x="800" y="939"/>
                    <a:pt x="800" y="938"/>
                    <a:pt x="800" y="938"/>
                  </a:cubicBezTo>
                  <a:cubicBezTo>
                    <a:pt x="802" y="933"/>
                    <a:pt x="811" y="912"/>
                    <a:pt x="811" y="908"/>
                  </a:cubicBezTo>
                  <a:cubicBezTo>
                    <a:pt x="811" y="888"/>
                    <a:pt x="811" y="888"/>
                    <a:pt x="811" y="888"/>
                  </a:cubicBezTo>
                  <a:cubicBezTo>
                    <a:pt x="811" y="887"/>
                    <a:pt x="811" y="887"/>
                    <a:pt x="811" y="887"/>
                  </a:cubicBezTo>
                  <a:cubicBezTo>
                    <a:pt x="807" y="836"/>
                    <a:pt x="807" y="836"/>
                    <a:pt x="807" y="836"/>
                  </a:cubicBezTo>
                  <a:cubicBezTo>
                    <a:pt x="807" y="836"/>
                    <a:pt x="807" y="836"/>
                    <a:pt x="807" y="835"/>
                  </a:cubicBezTo>
                  <a:cubicBezTo>
                    <a:pt x="808" y="832"/>
                    <a:pt x="813" y="806"/>
                    <a:pt x="812" y="804"/>
                  </a:cubicBezTo>
                  <a:cubicBezTo>
                    <a:pt x="812" y="802"/>
                    <a:pt x="800" y="786"/>
                    <a:pt x="800" y="786"/>
                  </a:cubicBezTo>
                  <a:cubicBezTo>
                    <a:pt x="782" y="763"/>
                    <a:pt x="782" y="763"/>
                    <a:pt x="782" y="763"/>
                  </a:cubicBezTo>
                  <a:cubicBezTo>
                    <a:pt x="782" y="763"/>
                    <a:pt x="781" y="762"/>
                    <a:pt x="781" y="762"/>
                  </a:cubicBezTo>
                  <a:cubicBezTo>
                    <a:pt x="763" y="753"/>
                    <a:pt x="763" y="753"/>
                    <a:pt x="763" y="753"/>
                  </a:cubicBezTo>
                  <a:cubicBezTo>
                    <a:pt x="760" y="752"/>
                    <a:pt x="761" y="747"/>
                    <a:pt x="764" y="747"/>
                  </a:cubicBezTo>
                  <a:cubicBezTo>
                    <a:pt x="771" y="746"/>
                    <a:pt x="771" y="746"/>
                    <a:pt x="771" y="746"/>
                  </a:cubicBezTo>
                  <a:cubicBezTo>
                    <a:pt x="771" y="746"/>
                    <a:pt x="771" y="746"/>
                    <a:pt x="772" y="746"/>
                  </a:cubicBezTo>
                  <a:cubicBezTo>
                    <a:pt x="848" y="746"/>
                    <a:pt x="848" y="746"/>
                    <a:pt x="848" y="746"/>
                  </a:cubicBezTo>
                  <a:cubicBezTo>
                    <a:pt x="849" y="746"/>
                    <a:pt x="849" y="746"/>
                    <a:pt x="849" y="746"/>
                  </a:cubicBezTo>
                  <a:cubicBezTo>
                    <a:pt x="928" y="730"/>
                    <a:pt x="928" y="730"/>
                    <a:pt x="928" y="730"/>
                  </a:cubicBezTo>
                  <a:cubicBezTo>
                    <a:pt x="1037" y="709"/>
                    <a:pt x="1037" y="709"/>
                    <a:pt x="1037" y="709"/>
                  </a:cubicBezTo>
                  <a:cubicBezTo>
                    <a:pt x="1167" y="680"/>
                    <a:pt x="1167" y="680"/>
                    <a:pt x="1167" y="680"/>
                  </a:cubicBezTo>
                  <a:cubicBezTo>
                    <a:pt x="1167" y="680"/>
                    <a:pt x="1167" y="680"/>
                    <a:pt x="1168" y="680"/>
                  </a:cubicBezTo>
                  <a:cubicBezTo>
                    <a:pt x="1239" y="641"/>
                    <a:pt x="1239" y="641"/>
                    <a:pt x="1239" y="641"/>
                  </a:cubicBezTo>
                  <a:cubicBezTo>
                    <a:pt x="1239" y="640"/>
                    <a:pt x="1240" y="640"/>
                    <a:pt x="1240" y="639"/>
                  </a:cubicBezTo>
                  <a:cubicBezTo>
                    <a:pt x="1254" y="602"/>
                    <a:pt x="1254" y="602"/>
                    <a:pt x="1254" y="602"/>
                  </a:cubicBezTo>
                  <a:cubicBezTo>
                    <a:pt x="1254" y="602"/>
                    <a:pt x="1255" y="601"/>
                    <a:pt x="1255" y="601"/>
                  </a:cubicBezTo>
                  <a:cubicBezTo>
                    <a:pt x="1263" y="593"/>
                    <a:pt x="1263" y="593"/>
                    <a:pt x="1263" y="593"/>
                  </a:cubicBezTo>
                  <a:cubicBezTo>
                    <a:pt x="1264" y="593"/>
                    <a:pt x="1264" y="593"/>
                    <a:pt x="1265" y="593"/>
                  </a:cubicBezTo>
                  <a:cubicBezTo>
                    <a:pt x="1288" y="585"/>
                    <a:pt x="1288" y="585"/>
                    <a:pt x="1288" y="585"/>
                  </a:cubicBezTo>
                  <a:cubicBezTo>
                    <a:pt x="1288" y="584"/>
                    <a:pt x="1289" y="584"/>
                    <a:pt x="1289" y="583"/>
                  </a:cubicBezTo>
                  <a:cubicBezTo>
                    <a:pt x="1321" y="537"/>
                    <a:pt x="1321" y="537"/>
                    <a:pt x="1321" y="537"/>
                  </a:cubicBezTo>
                  <a:cubicBezTo>
                    <a:pt x="1364" y="481"/>
                    <a:pt x="1364" y="481"/>
                    <a:pt x="1364" y="481"/>
                  </a:cubicBezTo>
                  <a:cubicBezTo>
                    <a:pt x="1364" y="481"/>
                    <a:pt x="1364" y="481"/>
                    <a:pt x="1364" y="481"/>
                  </a:cubicBezTo>
                  <a:cubicBezTo>
                    <a:pt x="1400" y="427"/>
                    <a:pt x="1400" y="427"/>
                    <a:pt x="1400" y="427"/>
                  </a:cubicBezTo>
                  <a:cubicBezTo>
                    <a:pt x="1401" y="427"/>
                    <a:pt x="1401" y="426"/>
                    <a:pt x="1401" y="426"/>
                  </a:cubicBezTo>
                  <a:cubicBezTo>
                    <a:pt x="1459" y="397"/>
                    <a:pt x="1459" y="397"/>
                    <a:pt x="1459" y="397"/>
                  </a:cubicBezTo>
                  <a:cubicBezTo>
                    <a:pt x="1459" y="397"/>
                    <a:pt x="1460" y="396"/>
                    <a:pt x="1460" y="396"/>
                  </a:cubicBezTo>
                  <a:cubicBezTo>
                    <a:pt x="1518" y="332"/>
                    <a:pt x="1518" y="332"/>
                    <a:pt x="1518" y="332"/>
                  </a:cubicBezTo>
                  <a:cubicBezTo>
                    <a:pt x="1519" y="332"/>
                    <a:pt x="1519" y="331"/>
                    <a:pt x="1519" y="331"/>
                  </a:cubicBezTo>
                  <a:cubicBezTo>
                    <a:pt x="1526" y="308"/>
                    <a:pt x="1526" y="308"/>
                    <a:pt x="1526" y="308"/>
                  </a:cubicBezTo>
                  <a:cubicBezTo>
                    <a:pt x="1527" y="307"/>
                    <a:pt x="1527" y="307"/>
                    <a:pt x="1528" y="306"/>
                  </a:cubicBezTo>
                  <a:cubicBezTo>
                    <a:pt x="1559" y="281"/>
                    <a:pt x="1559" y="281"/>
                    <a:pt x="1559" y="281"/>
                  </a:cubicBezTo>
                  <a:cubicBezTo>
                    <a:pt x="1559" y="281"/>
                    <a:pt x="1559" y="280"/>
                    <a:pt x="1560" y="280"/>
                  </a:cubicBezTo>
                  <a:cubicBezTo>
                    <a:pt x="1586" y="222"/>
                    <a:pt x="1586" y="222"/>
                    <a:pt x="1586" y="222"/>
                  </a:cubicBezTo>
                  <a:cubicBezTo>
                    <a:pt x="1586" y="222"/>
                    <a:pt x="1586" y="221"/>
                    <a:pt x="1586" y="221"/>
                  </a:cubicBezTo>
                  <a:cubicBezTo>
                    <a:pt x="1586" y="148"/>
                    <a:pt x="1586" y="148"/>
                    <a:pt x="1586" y="148"/>
                  </a:cubicBezTo>
                  <a:cubicBezTo>
                    <a:pt x="1586" y="146"/>
                    <a:pt x="1588" y="144"/>
                    <a:pt x="1590" y="144"/>
                  </a:cubicBezTo>
                  <a:cubicBezTo>
                    <a:pt x="1654" y="156"/>
                    <a:pt x="1654" y="156"/>
                    <a:pt x="1654" y="156"/>
                  </a:cubicBezTo>
                  <a:cubicBezTo>
                    <a:pt x="1655" y="156"/>
                    <a:pt x="1655" y="156"/>
                    <a:pt x="1656" y="157"/>
                  </a:cubicBezTo>
                  <a:cubicBezTo>
                    <a:pt x="1705" y="196"/>
                    <a:pt x="1705" y="196"/>
                    <a:pt x="1705" y="196"/>
                  </a:cubicBezTo>
                  <a:cubicBezTo>
                    <a:pt x="1706" y="197"/>
                    <a:pt x="1706" y="198"/>
                    <a:pt x="1706" y="199"/>
                  </a:cubicBezTo>
                  <a:cubicBezTo>
                    <a:pt x="1706" y="207"/>
                    <a:pt x="1704" y="244"/>
                    <a:pt x="1701" y="246"/>
                  </a:cubicBezTo>
                  <a:cubicBezTo>
                    <a:pt x="1699" y="249"/>
                    <a:pt x="1732" y="265"/>
                    <a:pt x="1736" y="266"/>
                  </a:cubicBezTo>
                  <a:cubicBezTo>
                    <a:pt x="1736" y="267"/>
                    <a:pt x="1736" y="267"/>
                    <a:pt x="1737" y="267"/>
                  </a:cubicBezTo>
                  <a:cubicBezTo>
                    <a:pt x="1794" y="313"/>
                    <a:pt x="1794" y="313"/>
                    <a:pt x="1794" y="313"/>
                  </a:cubicBezTo>
                  <a:cubicBezTo>
                    <a:pt x="1794" y="314"/>
                    <a:pt x="1794" y="314"/>
                    <a:pt x="1795" y="314"/>
                  </a:cubicBezTo>
                  <a:cubicBezTo>
                    <a:pt x="1819" y="349"/>
                    <a:pt x="1819" y="349"/>
                    <a:pt x="1819" y="349"/>
                  </a:cubicBezTo>
                  <a:cubicBezTo>
                    <a:pt x="1820" y="350"/>
                    <a:pt x="1821" y="351"/>
                    <a:pt x="1823" y="351"/>
                  </a:cubicBezTo>
                  <a:cubicBezTo>
                    <a:pt x="1832" y="349"/>
                    <a:pt x="1832" y="349"/>
                    <a:pt x="1832" y="349"/>
                  </a:cubicBezTo>
                  <a:cubicBezTo>
                    <a:pt x="1833" y="349"/>
                    <a:pt x="1833" y="349"/>
                    <a:pt x="1834" y="349"/>
                  </a:cubicBezTo>
                  <a:cubicBezTo>
                    <a:pt x="1875" y="314"/>
                    <a:pt x="1875" y="314"/>
                    <a:pt x="1875" y="314"/>
                  </a:cubicBezTo>
                  <a:cubicBezTo>
                    <a:pt x="1876" y="314"/>
                    <a:pt x="1876" y="313"/>
                    <a:pt x="1877" y="313"/>
                  </a:cubicBezTo>
                  <a:cubicBezTo>
                    <a:pt x="1898" y="250"/>
                    <a:pt x="1898" y="250"/>
                    <a:pt x="1898" y="250"/>
                  </a:cubicBezTo>
                  <a:cubicBezTo>
                    <a:pt x="1898" y="249"/>
                    <a:pt x="1899" y="249"/>
                    <a:pt x="1900" y="248"/>
                  </a:cubicBezTo>
                  <a:cubicBezTo>
                    <a:pt x="1905" y="246"/>
                    <a:pt x="1905" y="246"/>
                    <a:pt x="1905" y="246"/>
                  </a:cubicBezTo>
                  <a:cubicBezTo>
                    <a:pt x="1906" y="245"/>
                    <a:pt x="1907" y="244"/>
                    <a:pt x="1907" y="243"/>
                  </a:cubicBezTo>
                  <a:cubicBezTo>
                    <a:pt x="1908" y="216"/>
                    <a:pt x="1908" y="216"/>
                    <a:pt x="1908" y="216"/>
                  </a:cubicBezTo>
                  <a:cubicBezTo>
                    <a:pt x="1908" y="214"/>
                    <a:pt x="1907" y="213"/>
                    <a:pt x="1906" y="212"/>
                  </a:cubicBezTo>
                  <a:cubicBezTo>
                    <a:pt x="1892" y="207"/>
                    <a:pt x="1892" y="207"/>
                    <a:pt x="1892" y="207"/>
                  </a:cubicBezTo>
                  <a:cubicBezTo>
                    <a:pt x="1891" y="207"/>
                    <a:pt x="1890" y="206"/>
                    <a:pt x="1890" y="205"/>
                  </a:cubicBezTo>
                  <a:cubicBezTo>
                    <a:pt x="1878" y="150"/>
                    <a:pt x="1878" y="150"/>
                    <a:pt x="1878" y="150"/>
                  </a:cubicBezTo>
                  <a:cubicBezTo>
                    <a:pt x="1878" y="150"/>
                    <a:pt x="1878" y="150"/>
                    <a:pt x="1878" y="149"/>
                  </a:cubicBezTo>
                  <a:cubicBezTo>
                    <a:pt x="1877" y="92"/>
                    <a:pt x="1877" y="92"/>
                    <a:pt x="1877" y="92"/>
                  </a:cubicBezTo>
                  <a:cubicBezTo>
                    <a:pt x="1877" y="91"/>
                    <a:pt x="1878" y="90"/>
                    <a:pt x="1879" y="89"/>
                  </a:cubicBezTo>
                  <a:cubicBezTo>
                    <a:pt x="1907" y="73"/>
                    <a:pt x="1907" y="73"/>
                    <a:pt x="1907" y="73"/>
                  </a:cubicBezTo>
                  <a:cubicBezTo>
                    <a:pt x="1908" y="73"/>
                    <a:pt x="1908" y="72"/>
                    <a:pt x="1908" y="72"/>
                  </a:cubicBezTo>
                  <a:cubicBezTo>
                    <a:pt x="1944" y="66"/>
                    <a:pt x="1944" y="66"/>
                    <a:pt x="1944" y="66"/>
                  </a:cubicBezTo>
                  <a:cubicBezTo>
                    <a:pt x="1945" y="66"/>
                    <a:pt x="1945" y="65"/>
                    <a:pt x="1946" y="65"/>
                  </a:cubicBezTo>
                  <a:cubicBezTo>
                    <a:pt x="1960" y="56"/>
                    <a:pt x="1960" y="56"/>
                    <a:pt x="1960" y="56"/>
                  </a:cubicBezTo>
                  <a:cubicBezTo>
                    <a:pt x="1962" y="55"/>
                    <a:pt x="1965" y="57"/>
                    <a:pt x="1965" y="59"/>
                  </a:cubicBezTo>
                  <a:cubicBezTo>
                    <a:pt x="1960" y="103"/>
                    <a:pt x="1960" y="103"/>
                    <a:pt x="1960" y="103"/>
                  </a:cubicBezTo>
                  <a:cubicBezTo>
                    <a:pt x="1960" y="103"/>
                    <a:pt x="1960" y="104"/>
                    <a:pt x="1960" y="104"/>
                  </a:cubicBezTo>
                  <a:cubicBezTo>
                    <a:pt x="1972" y="137"/>
                    <a:pt x="1972" y="137"/>
                    <a:pt x="1972" y="137"/>
                  </a:cubicBezTo>
                  <a:cubicBezTo>
                    <a:pt x="1972" y="137"/>
                    <a:pt x="1972" y="138"/>
                    <a:pt x="1972" y="138"/>
                  </a:cubicBezTo>
                  <a:cubicBezTo>
                    <a:pt x="1993" y="225"/>
                    <a:pt x="1993" y="225"/>
                    <a:pt x="1993" y="225"/>
                  </a:cubicBezTo>
                  <a:cubicBezTo>
                    <a:pt x="1993" y="227"/>
                    <a:pt x="1995" y="228"/>
                    <a:pt x="1997" y="228"/>
                  </a:cubicBezTo>
                  <a:cubicBezTo>
                    <a:pt x="2016" y="226"/>
                    <a:pt x="2016" y="226"/>
                    <a:pt x="2016" y="226"/>
                  </a:cubicBezTo>
                  <a:cubicBezTo>
                    <a:pt x="2017" y="226"/>
                    <a:pt x="2017" y="227"/>
                    <a:pt x="2018" y="227"/>
                  </a:cubicBezTo>
                  <a:cubicBezTo>
                    <a:pt x="2065" y="252"/>
                    <a:pt x="2065" y="252"/>
                    <a:pt x="2065" y="252"/>
                  </a:cubicBezTo>
                  <a:cubicBezTo>
                    <a:pt x="2066" y="253"/>
                    <a:pt x="2069" y="252"/>
                    <a:pt x="2069" y="250"/>
                  </a:cubicBezTo>
                  <a:cubicBezTo>
                    <a:pt x="2074" y="240"/>
                    <a:pt x="2074" y="240"/>
                    <a:pt x="2074" y="240"/>
                  </a:cubicBezTo>
                  <a:cubicBezTo>
                    <a:pt x="2074" y="239"/>
                    <a:pt x="2074" y="238"/>
                    <a:pt x="2074" y="238"/>
                  </a:cubicBezTo>
                  <a:cubicBezTo>
                    <a:pt x="2071" y="228"/>
                    <a:pt x="2071" y="228"/>
                    <a:pt x="2071" y="228"/>
                  </a:cubicBezTo>
                  <a:cubicBezTo>
                    <a:pt x="2071" y="228"/>
                    <a:pt x="2071" y="227"/>
                    <a:pt x="2070" y="226"/>
                  </a:cubicBezTo>
                  <a:cubicBezTo>
                    <a:pt x="2051" y="216"/>
                    <a:pt x="2051" y="216"/>
                    <a:pt x="2051" y="216"/>
                  </a:cubicBezTo>
                  <a:cubicBezTo>
                    <a:pt x="2050" y="215"/>
                    <a:pt x="2049" y="214"/>
                    <a:pt x="2049" y="213"/>
                  </a:cubicBezTo>
                  <a:cubicBezTo>
                    <a:pt x="2046" y="182"/>
                    <a:pt x="2046" y="182"/>
                    <a:pt x="2046" y="182"/>
                  </a:cubicBezTo>
                  <a:cubicBezTo>
                    <a:pt x="2046" y="181"/>
                    <a:pt x="2046" y="180"/>
                    <a:pt x="2045" y="180"/>
                  </a:cubicBezTo>
                  <a:cubicBezTo>
                    <a:pt x="2036" y="171"/>
                    <a:pt x="2036" y="171"/>
                    <a:pt x="2036" y="171"/>
                  </a:cubicBezTo>
                  <a:cubicBezTo>
                    <a:pt x="2035" y="170"/>
                    <a:pt x="2034" y="168"/>
                    <a:pt x="2035" y="167"/>
                  </a:cubicBezTo>
                  <a:cubicBezTo>
                    <a:pt x="2051" y="134"/>
                    <a:pt x="2051" y="134"/>
                    <a:pt x="2051" y="134"/>
                  </a:cubicBezTo>
                  <a:cubicBezTo>
                    <a:pt x="2051" y="132"/>
                    <a:pt x="2051" y="131"/>
                    <a:pt x="2049" y="130"/>
                  </a:cubicBezTo>
                  <a:cubicBezTo>
                    <a:pt x="2046" y="127"/>
                    <a:pt x="2039" y="122"/>
                    <a:pt x="2036" y="120"/>
                  </a:cubicBezTo>
                  <a:cubicBezTo>
                    <a:pt x="2033" y="117"/>
                    <a:pt x="2033" y="83"/>
                    <a:pt x="2033" y="78"/>
                  </a:cubicBezTo>
                  <a:cubicBezTo>
                    <a:pt x="2033" y="77"/>
                    <a:pt x="2033" y="77"/>
                    <a:pt x="2033" y="76"/>
                  </a:cubicBezTo>
                  <a:cubicBezTo>
                    <a:pt x="2015" y="37"/>
                    <a:pt x="2015" y="37"/>
                    <a:pt x="2015" y="37"/>
                  </a:cubicBezTo>
                  <a:cubicBezTo>
                    <a:pt x="2014" y="36"/>
                    <a:pt x="2015" y="34"/>
                    <a:pt x="2016" y="33"/>
                  </a:cubicBezTo>
                  <a:cubicBezTo>
                    <a:pt x="2033" y="21"/>
                    <a:pt x="2033" y="21"/>
                    <a:pt x="2033" y="21"/>
                  </a:cubicBezTo>
                  <a:cubicBezTo>
                    <a:pt x="2034" y="20"/>
                    <a:pt x="2036" y="20"/>
                    <a:pt x="2037" y="21"/>
                  </a:cubicBezTo>
                  <a:cubicBezTo>
                    <a:pt x="2057" y="37"/>
                    <a:pt x="2057" y="37"/>
                    <a:pt x="2057" y="37"/>
                  </a:cubicBezTo>
                  <a:cubicBezTo>
                    <a:pt x="2057" y="37"/>
                    <a:pt x="2057" y="37"/>
                    <a:pt x="2058" y="37"/>
                  </a:cubicBezTo>
                  <a:cubicBezTo>
                    <a:pt x="2088" y="47"/>
                    <a:pt x="2088" y="47"/>
                    <a:pt x="2088" y="47"/>
                  </a:cubicBezTo>
                  <a:cubicBezTo>
                    <a:pt x="2090" y="47"/>
                    <a:pt x="2092" y="46"/>
                    <a:pt x="2092" y="45"/>
                  </a:cubicBezTo>
                  <a:cubicBezTo>
                    <a:pt x="2102" y="18"/>
                    <a:pt x="2102" y="18"/>
                    <a:pt x="2102" y="18"/>
                  </a:cubicBezTo>
                  <a:cubicBezTo>
                    <a:pt x="2102" y="17"/>
                    <a:pt x="2102" y="17"/>
                    <a:pt x="2103" y="16"/>
                  </a:cubicBezTo>
                  <a:cubicBezTo>
                    <a:pt x="2123" y="1"/>
                    <a:pt x="2123" y="1"/>
                    <a:pt x="2123" y="1"/>
                  </a:cubicBezTo>
                  <a:cubicBezTo>
                    <a:pt x="2124" y="0"/>
                    <a:pt x="2125" y="0"/>
                    <a:pt x="2126" y="1"/>
                  </a:cubicBezTo>
                  <a:cubicBezTo>
                    <a:pt x="2149" y="11"/>
                    <a:pt x="2149" y="11"/>
                    <a:pt x="2149" y="11"/>
                  </a:cubicBezTo>
                  <a:cubicBezTo>
                    <a:pt x="2149" y="11"/>
                    <a:pt x="2149" y="12"/>
                    <a:pt x="2150" y="12"/>
                  </a:cubicBezTo>
                  <a:cubicBezTo>
                    <a:pt x="2171" y="33"/>
                    <a:pt x="2171" y="33"/>
                    <a:pt x="2171" y="33"/>
                  </a:cubicBezTo>
                  <a:cubicBezTo>
                    <a:pt x="2171" y="33"/>
                    <a:pt x="2172" y="33"/>
                    <a:pt x="2172" y="34"/>
                  </a:cubicBezTo>
                  <a:cubicBezTo>
                    <a:pt x="2183" y="66"/>
                    <a:pt x="2183" y="66"/>
                    <a:pt x="2183" y="66"/>
                  </a:cubicBezTo>
                  <a:cubicBezTo>
                    <a:pt x="2184" y="67"/>
                    <a:pt x="2184" y="68"/>
                    <a:pt x="2183" y="68"/>
                  </a:cubicBezTo>
                  <a:cubicBezTo>
                    <a:pt x="2172" y="94"/>
                    <a:pt x="2172" y="94"/>
                    <a:pt x="2172" y="94"/>
                  </a:cubicBezTo>
                  <a:cubicBezTo>
                    <a:pt x="2172" y="94"/>
                    <a:pt x="2172" y="94"/>
                    <a:pt x="2172" y="94"/>
                  </a:cubicBezTo>
                  <a:cubicBezTo>
                    <a:pt x="2171" y="96"/>
                    <a:pt x="2154" y="140"/>
                    <a:pt x="2151" y="142"/>
                  </a:cubicBezTo>
                  <a:cubicBezTo>
                    <a:pt x="2148" y="144"/>
                    <a:pt x="2153" y="191"/>
                    <a:pt x="2153" y="193"/>
                  </a:cubicBezTo>
                  <a:cubicBezTo>
                    <a:pt x="2153" y="195"/>
                    <a:pt x="2165" y="215"/>
                    <a:pt x="2167" y="218"/>
                  </a:cubicBezTo>
                  <a:cubicBezTo>
                    <a:pt x="2167" y="218"/>
                    <a:pt x="2167" y="218"/>
                    <a:pt x="2167" y="218"/>
                  </a:cubicBezTo>
                  <a:cubicBezTo>
                    <a:pt x="2178" y="244"/>
                    <a:pt x="2178" y="244"/>
                    <a:pt x="2178" y="244"/>
                  </a:cubicBezTo>
                  <a:cubicBezTo>
                    <a:pt x="2178" y="244"/>
                    <a:pt x="2178" y="244"/>
                    <a:pt x="2178" y="245"/>
                  </a:cubicBezTo>
                  <a:cubicBezTo>
                    <a:pt x="2182" y="279"/>
                    <a:pt x="2182" y="279"/>
                    <a:pt x="2182" y="279"/>
                  </a:cubicBezTo>
                  <a:cubicBezTo>
                    <a:pt x="2182" y="279"/>
                    <a:pt x="2182" y="279"/>
                    <a:pt x="2182" y="279"/>
                  </a:cubicBezTo>
                  <a:cubicBezTo>
                    <a:pt x="2189" y="316"/>
                    <a:pt x="2189" y="316"/>
                    <a:pt x="2189" y="316"/>
                  </a:cubicBezTo>
                  <a:cubicBezTo>
                    <a:pt x="2189" y="316"/>
                    <a:pt x="2189" y="316"/>
                    <a:pt x="2189" y="316"/>
                  </a:cubicBezTo>
                  <a:close/>
                  <a:moveTo>
                    <a:pt x="710" y="915"/>
                  </a:moveTo>
                  <a:cubicBezTo>
                    <a:pt x="705" y="913"/>
                    <a:pt x="697" y="910"/>
                    <a:pt x="695" y="908"/>
                  </a:cubicBezTo>
                  <a:cubicBezTo>
                    <a:pt x="693" y="906"/>
                    <a:pt x="681" y="896"/>
                    <a:pt x="675" y="891"/>
                  </a:cubicBezTo>
                  <a:cubicBezTo>
                    <a:pt x="673" y="890"/>
                    <a:pt x="670" y="889"/>
                    <a:pt x="668" y="890"/>
                  </a:cubicBezTo>
                  <a:cubicBezTo>
                    <a:pt x="663" y="891"/>
                    <a:pt x="657" y="893"/>
                    <a:pt x="656" y="893"/>
                  </a:cubicBezTo>
                  <a:cubicBezTo>
                    <a:pt x="655" y="894"/>
                    <a:pt x="656" y="901"/>
                    <a:pt x="656" y="905"/>
                  </a:cubicBezTo>
                  <a:cubicBezTo>
                    <a:pt x="656" y="907"/>
                    <a:pt x="657" y="908"/>
                    <a:pt x="658" y="910"/>
                  </a:cubicBezTo>
                  <a:cubicBezTo>
                    <a:pt x="662" y="914"/>
                    <a:pt x="670" y="922"/>
                    <a:pt x="672" y="922"/>
                  </a:cubicBezTo>
                  <a:cubicBezTo>
                    <a:pt x="675" y="923"/>
                    <a:pt x="682" y="937"/>
                    <a:pt x="683" y="941"/>
                  </a:cubicBezTo>
                  <a:cubicBezTo>
                    <a:pt x="683" y="942"/>
                    <a:pt x="682" y="946"/>
                    <a:pt x="680" y="949"/>
                  </a:cubicBezTo>
                  <a:cubicBezTo>
                    <a:pt x="679" y="952"/>
                    <a:pt x="680" y="955"/>
                    <a:pt x="682" y="957"/>
                  </a:cubicBezTo>
                  <a:cubicBezTo>
                    <a:pt x="686" y="962"/>
                    <a:pt x="693" y="971"/>
                    <a:pt x="695" y="972"/>
                  </a:cubicBezTo>
                  <a:cubicBezTo>
                    <a:pt x="699" y="973"/>
                    <a:pt x="711" y="988"/>
                    <a:pt x="713" y="987"/>
                  </a:cubicBezTo>
                  <a:cubicBezTo>
                    <a:pt x="714" y="985"/>
                    <a:pt x="732" y="955"/>
                    <a:pt x="733" y="950"/>
                  </a:cubicBezTo>
                  <a:cubicBezTo>
                    <a:pt x="734" y="946"/>
                    <a:pt x="723" y="939"/>
                    <a:pt x="718" y="934"/>
                  </a:cubicBezTo>
                  <a:cubicBezTo>
                    <a:pt x="716" y="932"/>
                    <a:pt x="715" y="927"/>
                    <a:pt x="715" y="922"/>
                  </a:cubicBezTo>
                  <a:cubicBezTo>
                    <a:pt x="716" y="919"/>
                    <a:pt x="713" y="916"/>
                    <a:pt x="710" y="915"/>
                  </a:cubicBezTo>
                  <a:close/>
                  <a:moveTo>
                    <a:pt x="599" y="826"/>
                  </a:moveTo>
                  <a:cubicBezTo>
                    <a:pt x="600" y="831"/>
                    <a:pt x="606" y="857"/>
                    <a:pt x="607" y="859"/>
                  </a:cubicBezTo>
                  <a:cubicBezTo>
                    <a:pt x="609" y="862"/>
                    <a:pt x="610" y="872"/>
                    <a:pt x="610" y="880"/>
                  </a:cubicBezTo>
                  <a:cubicBezTo>
                    <a:pt x="609" y="887"/>
                    <a:pt x="604" y="888"/>
                    <a:pt x="599" y="894"/>
                  </a:cubicBezTo>
                  <a:cubicBezTo>
                    <a:pt x="595" y="900"/>
                    <a:pt x="611" y="913"/>
                    <a:pt x="614" y="915"/>
                  </a:cubicBezTo>
                  <a:cubicBezTo>
                    <a:pt x="616" y="918"/>
                    <a:pt x="619" y="919"/>
                    <a:pt x="625" y="919"/>
                  </a:cubicBezTo>
                  <a:cubicBezTo>
                    <a:pt x="630" y="919"/>
                    <a:pt x="631" y="921"/>
                    <a:pt x="639" y="919"/>
                  </a:cubicBezTo>
                  <a:cubicBezTo>
                    <a:pt x="647" y="918"/>
                    <a:pt x="641" y="917"/>
                    <a:pt x="639" y="913"/>
                  </a:cubicBezTo>
                  <a:cubicBezTo>
                    <a:pt x="637" y="909"/>
                    <a:pt x="633" y="891"/>
                    <a:pt x="631" y="884"/>
                  </a:cubicBezTo>
                  <a:cubicBezTo>
                    <a:pt x="629" y="876"/>
                    <a:pt x="631" y="859"/>
                    <a:pt x="631" y="851"/>
                  </a:cubicBezTo>
                  <a:cubicBezTo>
                    <a:pt x="631" y="842"/>
                    <a:pt x="631" y="829"/>
                    <a:pt x="631" y="820"/>
                  </a:cubicBezTo>
                  <a:cubicBezTo>
                    <a:pt x="631" y="814"/>
                    <a:pt x="632" y="799"/>
                    <a:pt x="634" y="790"/>
                  </a:cubicBezTo>
                  <a:cubicBezTo>
                    <a:pt x="634" y="785"/>
                    <a:pt x="631" y="781"/>
                    <a:pt x="626" y="781"/>
                  </a:cubicBezTo>
                  <a:cubicBezTo>
                    <a:pt x="622" y="781"/>
                    <a:pt x="618" y="781"/>
                    <a:pt x="617" y="782"/>
                  </a:cubicBezTo>
                  <a:cubicBezTo>
                    <a:pt x="617" y="783"/>
                    <a:pt x="614" y="783"/>
                    <a:pt x="611" y="782"/>
                  </a:cubicBezTo>
                  <a:cubicBezTo>
                    <a:pt x="608" y="782"/>
                    <a:pt x="605" y="784"/>
                    <a:pt x="604" y="786"/>
                  </a:cubicBezTo>
                  <a:cubicBezTo>
                    <a:pt x="602" y="790"/>
                    <a:pt x="599" y="796"/>
                    <a:pt x="598" y="797"/>
                  </a:cubicBezTo>
                  <a:cubicBezTo>
                    <a:pt x="598" y="798"/>
                    <a:pt x="598" y="820"/>
                    <a:pt x="598" y="824"/>
                  </a:cubicBezTo>
                  <a:cubicBezTo>
                    <a:pt x="598" y="825"/>
                    <a:pt x="599" y="825"/>
                    <a:pt x="599" y="826"/>
                  </a:cubicBezTo>
                  <a:close/>
                  <a:moveTo>
                    <a:pt x="647" y="931"/>
                  </a:moveTo>
                  <a:cubicBezTo>
                    <a:pt x="643" y="929"/>
                    <a:pt x="643" y="929"/>
                    <a:pt x="643" y="929"/>
                  </a:cubicBezTo>
                  <a:cubicBezTo>
                    <a:pt x="640" y="927"/>
                    <a:pt x="635" y="929"/>
                    <a:pt x="633" y="933"/>
                  </a:cubicBezTo>
                  <a:cubicBezTo>
                    <a:pt x="629" y="942"/>
                    <a:pt x="621" y="958"/>
                    <a:pt x="621" y="960"/>
                  </a:cubicBezTo>
                  <a:cubicBezTo>
                    <a:pt x="620" y="964"/>
                    <a:pt x="649" y="977"/>
                    <a:pt x="656" y="977"/>
                  </a:cubicBezTo>
                  <a:cubicBezTo>
                    <a:pt x="663" y="977"/>
                    <a:pt x="663" y="966"/>
                    <a:pt x="662" y="964"/>
                  </a:cubicBezTo>
                  <a:cubicBezTo>
                    <a:pt x="662" y="963"/>
                    <a:pt x="655" y="944"/>
                    <a:pt x="652" y="935"/>
                  </a:cubicBezTo>
                  <a:cubicBezTo>
                    <a:pt x="651" y="933"/>
                    <a:pt x="650" y="931"/>
                    <a:pt x="647" y="931"/>
                  </a:cubicBezTo>
                  <a:close/>
                  <a:moveTo>
                    <a:pt x="584" y="987"/>
                  </a:moveTo>
                  <a:cubicBezTo>
                    <a:pt x="583" y="987"/>
                    <a:pt x="580" y="989"/>
                    <a:pt x="578" y="990"/>
                  </a:cubicBezTo>
                  <a:cubicBezTo>
                    <a:pt x="573" y="994"/>
                    <a:pt x="573" y="1000"/>
                    <a:pt x="578" y="1003"/>
                  </a:cubicBezTo>
                  <a:cubicBezTo>
                    <a:pt x="580" y="1005"/>
                    <a:pt x="582" y="1006"/>
                    <a:pt x="585" y="1008"/>
                  </a:cubicBezTo>
                  <a:cubicBezTo>
                    <a:pt x="596" y="1013"/>
                    <a:pt x="597" y="1008"/>
                    <a:pt x="608" y="1008"/>
                  </a:cubicBezTo>
                  <a:cubicBezTo>
                    <a:pt x="620" y="1008"/>
                    <a:pt x="617" y="1001"/>
                    <a:pt x="621" y="999"/>
                  </a:cubicBezTo>
                  <a:cubicBezTo>
                    <a:pt x="622" y="998"/>
                    <a:pt x="624" y="996"/>
                    <a:pt x="625" y="993"/>
                  </a:cubicBezTo>
                  <a:cubicBezTo>
                    <a:pt x="627" y="990"/>
                    <a:pt x="626" y="985"/>
                    <a:pt x="622" y="983"/>
                  </a:cubicBezTo>
                  <a:cubicBezTo>
                    <a:pt x="615" y="978"/>
                    <a:pt x="615" y="978"/>
                    <a:pt x="615" y="978"/>
                  </a:cubicBezTo>
                  <a:cubicBezTo>
                    <a:pt x="612" y="976"/>
                    <a:pt x="607" y="977"/>
                    <a:pt x="604" y="981"/>
                  </a:cubicBezTo>
                  <a:cubicBezTo>
                    <a:pt x="602" y="984"/>
                    <a:pt x="599" y="988"/>
                    <a:pt x="598" y="987"/>
                  </a:cubicBezTo>
                  <a:cubicBezTo>
                    <a:pt x="596" y="985"/>
                    <a:pt x="589" y="986"/>
                    <a:pt x="584" y="987"/>
                  </a:cubicBezTo>
                  <a:close/>
                  <a:moveTo>
                    <a:pt x="574" y="974"/>
                  </a:moveTo>
                  <a:cubicBezTo>
                    <a:pt x="578" y="977"/>
                    <a:pt x="584" y="970"/>
                    <a:pt x="588" y="970"/>
                  </a:cubicBezTo>
                  <a:cubicBezTo>
                    <a:pt x="592" y="970"/>
                    <a:pt x="590" y="964"/>
                    <a:pt x="594" y="958"/>
                  </a:cubicBezTo>
                  <a:cubicBezTo>
                    <a:pt x="599" y="952"/>
                    <a:pt x="596" y="945"/>
                    <a:pt x="596" y="941"/>
                  </a:cubicBezTo>
                  <a:cubicBezTo>
                    <a:pt x="595" y="938"/>
                    <a:pt x="594" y="929"/>
                    <a:pt x="593" y="924"/>
                  </a:cubicBezTo>
                  <a:cubicBezTo>
                    <a:pt x="593" y="921"/>
                    <a:pt x="591" y="919"/>
                    <a:pt x="589" y="918"/>
                  </a:cubicBezTo>
                  <a:cubicBezTo>
                    <a:pt x="586" y="916"/>
                    <a:pt x="581" y="914"/>
                    <a:pt x="578" y="914"/>
                  </a:cubicBezTo>
                  <a:cubicBezTo>
                    <a:pt x="576" y="914"/>
                    <a:pt x="575" y="914"/>
                    <a:pt x="575" y="914"/>
                  </a:cubicBezTo>
                  <a:cubicBezTo>
                    <a:pt x="575" y="914"/>
                    <a:pt x="569" y="920"/>
                    <a:pt x="569" y="924"/>
                  </a:cubicBezTo>
                  <a:cubicBezTo>
                    <a:pt x="569" y="927"/>
                    <a:pt x="565" y="941"/>
                    <a:pt x="563" y="947"/>
                  </a:cubicBezTo>
                  <a:cubicBezTo>
                    <a:pt x="563" y="948"/>
                    <a:pt x="563" y="950"/>
                    <a:pt x="564" y="952"/>
                  </a:cubicBezTo>
                  <a:cubicBezTo>
                    <a:pt x="566" y="957"/>
                    <a:pt x="570" y="971"/>
                    <a:pt x="574" y="9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6326188" y="1543050"/>
              <a:ext cx="1103313" cy="1016000"/>
            </a:xfrm>
            <a:custGeom>
              <a:avLst/>
              <a:gdLst>
                <a:gd name="T0" fmla="*/ 1238 w 1491"/>
                <a:gd name="T1" fmla="*/ 1043 h 1372"/>
                <a:gd name="T2" fmla="*/ 1121 w 1491"/>
                <a:gd name="T3" fmla="*/ 1037 h 1372"/>
                <a:gd name="T4" fmla="*/ 1164 w 1491"/>
                <a:gd name="T5" fmla="*/ 1172 h 1372"/>
                <a:gd name="T6" fmla="*/ 1263 w 1491"/>
                <a:gd name="T7" fmla="*/ 1220 h 1372"/>
                <a:gd name="T8" fmla="*/ 1043 w 1491"/>
                <a:gd name="T9" fmla="*/ 1298 h 1372"/>
                <a:gd name="T10" fmla="*/ 855 w 1491"/>
                <a:gd name="T11" fmla="*/ 1250 h 1372"/>
                <a:gd name="T12" fmla="*/ 819 w 1491"/>
                <a:gd name="T13" fmla="*/ 1303 h 1372"/>
                <a:gd name="T14" fmla="*/ 634 w 1491"/>
                <a:gd name="T15" fmla="*/ 1253 h 1372"/>
                <a:gd name="T16" fmla="*/ 541 w 1491"/>
                <a:gd name="T17" fmla="*/ 1261 h 1372"/>
                <a:gd name="T18" fmla="*/ 374 w 1491"/>
                <a:gd name="T19" fmla="*/ 1245 h 1372"/>
                <a:gd name="T20" fmla="*/ 221 w 1491"/>
                <a:gd name="T21" fmla="*/ 1300 h 1372"/>
                <a:gd name="T22" fmla="*/ 147 w 1491"/>
                <a:gd name="T23" fmla="*/ 1225 h 1372"/>
                <a:gd name="T24" fmla="*/ 151 w 1491"/>
                <a:gd name="T25" fmla="*/ 1040 h 1372"/>
                <a:gd name="T26" fmla="*/ 125 w 1491"/>
                <a:gd name="T27" fmla="*/ 980 h 1372"/>
                <a:gd name="T28" fmla="*/ 92 w 1491"/>
                <a:gd name="T29" fmla="*/ 856 h 1372"/>
                <a:gd name="T30" fmla="*/ 287 w 1491"/>
                <a:gd name="T31" fmla="*/ 744 h 1372"/>
                <a:gd name="T32" fmla="*/ 382 w 1491"/>
                <a:gd name="T33" fmla="*/ 574 h 1372"/>
                <a:gd name="T34" fmla="*/ 512 w 1491"/>
                <a:gd name="T35" fmla="*/ 417 h 1372"/>
                <a:gd name="T36" fmla="*/ 580 w 1491"/>
                <a:gd name="T37" fmla="*/ 350 h 1372"/>
                <a:gd name="T38" fmla="*/ 648 w 1491"/>
                <a:gd name="T39" fmla="*/ 413 h 1372"/>
                <a:gd name="T40" fmla="*/ 760 w 1491"/>
                <a:gd name="T41" fmla="*/ 436 h 1372"/>
                <a:gd name="T42" fmla="*/ 913 w 1491"/>
                <a:gd name="T43" fmla="*/ 494 h 1372"/>
                <a:gd name="T44" fmla="*/ 878 w 1491"/>
                <a:gd name="T45" fmla="*/ 653 h 1372"/>
                <a:gd name="T46" fmla="*/ 952 w 1491"/>
                <a:gd name="T47" fmla="*/ 687 h 1372"/>
                <a:gd name="T48" fmla="*/ 1004 w 1491"/>
                <a:gd name="T49" fmla="*/ 749 h 1372"/>
                <a:gd name="T50" fmla="*/ 1144 w 1491"/>
                <a:gd name="T51" fmla="*/ 752 h 1372"/>
                <a:gd name="T52" fmla="*/ 1306 w 1491"/>
                <a:gd name="T53" fmla="*/ 828 h 1372"/>
                <a:gd name="T54" fmla="*/ 163 w 1491"/>
                <a:gd name="T55" fmla="*/ 768 h 1372"/>
                <a:gd name="T56" fmla="*/ 153 w 1491"/>
                <a:gd name="T57" fmla="*/ 760 h 1372"/>
                <a:gd name="T58" fmla="*/ 25 w 1491"/>
                <a:gd name="T59" fmla="*/ 923 h 1372"/>
                <a:gd name="T60" fmla="*/ 261 w 1491"/>
                <a:gd name="T61" fmla="*/ 638 h 1372"/>
                <a:gd name="T62" fmla="*/ 288 w 1491"/>
                <a:gd name="T63" fmla="*/ 605 h 1372"/>
                <a:gd name="T64" fmla="*/ 303 w 1491"/>
                <a:gd name="T65" fmla="*/ 632 h 1372"/>
                <a:gd name="T66" fmla="*/ 303 w 1491"/>
                <a:gd name="T67" fmla="*/ 589 h 1372"/>
                <a:gd name="T68" fmla="*/ 303 w 1491"/>
                <a:gd name="T69" fmla="*/ 589 h 1372"/>
                <a:gd name="T70" fmla="*/ 370 w 1491"/>
                <a:gd name="T71" fmla="*/ 361 h 1372"/>
                <a:gd name="T72" fmla="*/ 126 w 1491"/>
                <a:gd name="T73" fmla="*/ 6 h 1372"/>
                <a:gd name="T74" fmla="*/ 723 w 1491"/>
                <a:gd name="T75" fmla="*/ 244 h 1372"/>
                <a:gd name="T76" fmla="*/ 709 w 1491"/>
                <a:gd name="T77" fmla="*/ 214 h 1372"/>
                <a:gd name="T78" fmla="*/ 658 w 1491"/>
                <a:gd name="T79" fmla="*/ 210 h 1372"/>
                <a:gd name="T80" fmla="*/ 772 w 1491"/>
                <a:gd name="T81" fmla="*/ 276 h 1372"/>
                <a:gd name="T82" fmla="*/ 1007 w 1491"/>
                <a:gd name="T83" fmla="*/ 228 h 1372"/>
                <a:gd name="T84" fmla="*/ 1003 w 1491"/>
                <a:gd name="T85" fmla="*/ 224 h 1372"/>
                <a:gd name="T86" fmla="*/ 808 w 1491"/>
                <a:gd name="T87" fmla="*/ 386 h 1372"/>
                <a:gd name="T88" fmla="*/ 1076 w 1491"/>
                <a:gd name="T89" fmla="*/ 526 h 1372"/>
                <a:gd name="T90" fmla="*/ 1162 w 1491"/>
                <a:gd name="T91" fmla="*/ 745 h 1372"/>
                <a:gd name="T92" fmla="*/ 1334 w 1491"/>
                <a:gd name="T93" fmla="*/ 855 h 1372"/>
                <a:gd name="T94" fmla="*/ 1187 w 1491"/>
                <a:gd name="T95" fmla="*/ 1126 h 1372"/>
                <a:gd name="T96" fmla="*/ 1298 w 1491"/>
                <a:gd name="T97" fmla="*/ 1172 h 1372"/>
                <a:gd name="T98" fmla="*/ 1297 w 1491"/>
                <a:gd name="T99" fmla="*/ 1250 h 1372"/>
                <a:gd name="T100" fmla="*/ 1264 w 1491"/>
                <a:gd name="T101" fmla="*/ 1284 h 1372"/>
                <a:gd name="T102" fmla="*/ 903 w 1491"/>
                <a:gd name="T103" fmla="*/ 1295 h 1372"/>
                <a:gd name="T104" fmla="*/ 891 w 1491"/>
                <a:gd name="T105" fmla="*/ 1271 h 1372"/>
                <a:gd name="T106" fmla="*/ 1305 w 1491"/>
                <a:gd name="T107" fmla="*/ 1327 h 1372"/>
                <a:gd name="T108" fmla="*/ 1141 w 1491"/>
                <a:gd name="T109" fmla="*/ 1105 h 1372"/>
                <a:gd name="T110" fmla="*/ 1139 w 1491"/>
                <a:gd name="T111" fmla="*/ 1095 h 1372"/>
                <a:gd name="T112" fmla="*/ 1478 w 1491"/>
                <a:gd name="T113" fmla="*/ 289 h 1372"/>
                <a:gd name="T114" fmla="*/ 928 w 1491"/>
                <a:gd name="T115" fmla="*/ 65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1" h="1372">
                  <a:moveTo>
                    <a:pt x="1481" y="945"/>
                  </a:moveTo>
                  <a:cubicBezTo>
                    <a:pt x="1481" y="947"/>
                    <a:pt x="1481" y="949"/>
                    <a:pt x="1480" y="951"/>
                  </a:cubicBezTo>
                  <a:cubicBezTo>
                    <a:pt x="1458" y="988"/>
                    <a:pt x="1458" y="988"/>
                    <a:pt x="1458" y="988"/>
                  </a:cubicBezTo>
                  <a:cubicBezTo>
                    <a:pt x="1457" y="990"/>
                    <a:pt x="1455" y="991"/>
                    <a:pt x="1453" y="992"/>
                  </a:cubicBezTo>
                  <a:cubicBezTo>
                    <a:pt x="1386" y="1003"/>
                    <a:pt x="1386" y="1003"/>
                    <a:pt x="1386" y="1003"/>
                  </a:cubicBezTo>
                  <a:cubicBezTo>
                    <a:pt x="1386" y="1003"/>
                    <a:pt x="1386" y="1003"/>
                    <a:pt x="1386" y="1004"/>
                  </a:cubicBezTo>
                  <a:cubicBezTo>
                    <a:pt x="1383" y="1004"/>
                    <a:pt x="1350" y="1013"/>
                    <a:pt x="1343" y="1018"/>
                  </a:cubicBezTo>
                  <a:cubicBezTo>
                    <a:pt x="1336" y="1023"/>
                    <a:pt x="1311" y="1042"/>
                    <a:pt x="1302" y="1043"/>
                  </a:cubicBezTo>
                  <a:cubicBezTo>
                    <a:pt x="1292" y="1043"/>
                    <a:pt x="1247" y="1041"/>
                    <a:pt x="1238" y="1043"/>
                  </a:cubicBezTo>
                  <a:cubicBezTo>
                    <a:pt x="1230" y="1044"/>
                    <a:pt x="1202" y="1043"/>
                    <a:pt x="1192" y="1043"/>
                  </a:cubicBezTo>
                  <a:cubicBezTo>
                    <a:pt x="1190" y="1043"/>
                    <a:pt x="1188" y="1042"/>
                    <a:pt x="1187" y="1040"/>
                  </a:cubicBezTo>
                  <a:cubicBezTo>
                    <a:pt x="1162" y="1011"/>
                    <a:pt x="1162" y="1011"/>
                    <a:pt x="1162" y="1011"/>
                  </a:cubicBezTo>
                  <a:cubicBezTo>
                    <a:pt x="1161" y="1009"/>
                    <a:pt x="1158" y="1008"/>
                    <a:pt x="1155" y="1008"/>
                  </a:cubicBezTo>
                  <a:cubicBezTo>
                    <a:pt x="1144" y="1010"/>
                    <a:pt x="1115" y="1015"/>
                    <a:pt x="1131" y="1019"/>
                  </a:cubicBezTo>
                  <a:cubicBezTo>
                    <a:pt x="1132" y="1020"/>
                    <a:pt x="1132" y="1020"/>
                    <a:pt x="1132" y="1020"/>
                  </a:cubicBezTo>
                  <a:cubicBezTo>
                    <a:pt x="1139" y="1022"/>
                    <a:pt x="1139" y="1032"/>
                    <a:pt x="1132" y="1034"/>
                  </a:cubicBezTo>
                  <a:cubicBezTo>
                    <a:pt x="1124" y="1037"/>
                    <a:pt x="1124" y="1037"/>
                    <a:pt x="1124" y="1037"/>
                  </a:cubicBezTo>
                  <a:cubicBezTo>
                    <a:pt x="1123" y="1037"/>
                    <a:pt x="1122" y="1037"/>
                    <a:pt x="1121" y="1037"/>
                  </a:cubicBezTo>
                  <a:cubicBezTo>
                    <a:pt x="1107" y="1037"/>
                    <a:pt x="1107" y="1037"/>
                    <a:pt x="1107" y="1037"/>
                  </a:cubicBezTo>
                  <a:cubicBezTo>
                    <a:pt x="1104" y="1037"/>
                    <a:pt x="1101" y="1039"/>
                    <a:pt x="1100" y="1042"/>
                  </a:cubicBezTo>
                  <a:cubicBezTo>
                    <a:pt x="1098" y="1048"/>
                    <a:pt x="1094" y="1056"/>
                    <a:pt x="1087" y="1058"/>
                  </a:cubicBezTo>
                  <a:cubicBezTo>
                    <a:pt x="1084" y="1058"/>
                    <a:pt x="1081" y="1060"/>
                    <a:pt x="1079" y="1061"/>
                  </a:cubicBezTo>
                  <a:cubicBezTo>
                    <a:pt x="1076" y="1063"/>
                    <a:pt x="1075" y="1068"/>
                    <a:pt x="1077" y="1071"/>
                  </a:cubicBezTo>
                  <a:cubicBezTo>
                    <a:pt x="1094" y="1098"/>
                    <a:pt x="1094" y="1098"/>
                    <a:pt x="1094" y="1098"/>
                  </a:cubicBezTo>
                  <a:cubicBezTo>
                    <a:pt x="1095" y="1098"/>
                    <a:pt x="1095" y="1099"/>
                    <a:pt x="1095" y="1099"/>
                  </a:cubicBezTo>
                  <a:cubicBezTo>
                    <a:pt x="1098" y="1106"/>
                    <a:pt x="1117" y="1158"/>
                    <a:pt x="1122" y="1159"/>
                  </a:cubicBezTo>
                  <a:cubicBezTo>
                    <a:pt x="1126" y="1160"/>
                    <a:pt x="1157" y="1170"/>
                    <a:pt x="1164" y="1172"/>
                  </a:cubicBezTo>
                  <a:cubicBezTo>
                    <a:pt x="1165" y="1173"/>
                    <a:pt x="1166" y="1173"/>
                    <a:pt x="1168" y="1173"/>
                  </a:cubicBezTo>
                  <a:cubicBezTo>
                    <a:pt x="1172" y="1172"/>
                    <a:pt x="1185" y="1171"/>
                    <a:pt x="1189" y="1173"/>
                  </a:cubicBezTo>
                  <a:cubicBezTo>
                    <a:pt x="1193" y="1176"/>
                    <a:pt x="1197" y="1199"/>
                    <a:pt x="1197" y="1199"/>
                  </a:cubicBezTo>
                  <a:cubicBezTo>
                    <a:pt x="1197" y="1199"/>
                    <a:pt x="1194" y="1208"/>
                    <a:pt x="1210" y="1208"/>
                  </a:cubicBezTo>
                  <a:cubicBezTo>
                    <a:pt x="1226" y="1208"/>
                    <a:pt x="1226" y="1208"/>
                    <a:pt x="1230" y="1208"/>
                  </a:cubicBezTo>
                  <a:cubicBezTo>
                    <a:pt x="1233" y="1208"/>
                    <a:pt x="1248" y="1188"/>
                    <a:pt x="1252" y="1189"/>
                  </a:cubicBezTo>
                  <a:cubicBezTo>
                    <a:pt x="1254" y="1189"/>
                    <a:pt x="1267" y="1193"/>
                    <a:pt x="1277" y="1195"/>
                  </a:cubicBezTo>
                  <a:cubicBezTo>
                    <a:pt x="1284" y="1197"/>
                    <a:pt x="1285" y="1205"/>
                    <a:pt x="1280" y="1209"/>
                  </a:cubicBezTo>
                  <a:cubicBezTo>
                    <a:pt x="1273" y="1214"/>
                    <a:pt x="1265" y="1219"/>
                    <a:pt x="1263" y="1220"/>
                  </a:cubicBezTo>
                  <a:cubicBezTo>
                    <a:pt x="1260" y="1223"/>
                    <a:pt x="1225" y="1234"/>
                    <a:pt x="1225" y="1239"/>
                  </a:cubicBezTo>
                  <a:cubicBezTo>
                    <a:pt x="1225" y="1243"/>
                    <a:pt x="1215" y="1268"/>
                    <a:pt x="1201" y="1268"/>
                  </a:cubicBezTo>
                  <a:cubicBezTo>
                    <a:pt x="1190" y="1268"/>
                    <a:pt x="1162" y="1256"/>
                    <a:pt x="1152" y="1252"/>
                  </a:cubicBezTo>
                  <a:cubicBezTo>
                    <a:pt x="1150" y="1251"/>
                    <a:pt x="1148" y="1252"/>
                    <a:pt x="1146" y="1252"/>
                  </a:cubicBezTo>
                  <a:cubicBezTo>
                    <a:pt x="1114" y="1268"/>
                    <a:pt x="1114" y="1268"/>
                    <a:pt x="1114" y="1268"/>
                  </a:cubicBezTo>
                  <a:cubicBezTo>
                    <a:pt x="1114" y="1268"/>
                    <a:pt x="1113" y="1268"/>
                    <a:pt x="1113" y="1268"/>
                  </a:cubicBezTo>
                  <a:cubicBezTo>
                    <a:pt x="1110" y="1269"/>
                    <a:pt x="1094" y="1273"/>
                    <a:pt x="1088" y="1275"/>
                  </a:cubicBezTo>
                  <a:cubicBezTo>
                    <a:pt x="1081" y="1277"/>
                    <a:pt x="1072" y="1285"/>
                    <a:pt x="1066" y="1288"/>
                  </a:cubicBezTo>
                  <a:cubicBezTo>
                    <a:pt x="1059" y="1292"/>
                    <a:pt x="1057" y="1296"/>
                    <a:pt x="1043" y="1298"/>
                  </a:cubicBezTo>
                  <a:cubicBezTo>
                    <a:pt x="1030" y="1300"/>
                    <a:pt x="1018" y="1301"/>
                    <a:pt x="1015" y="1298"/>
                  </a:cubicBezTo>
                  <a:cubicBezTo>
                    <a:pt x="1012" y="1295"/>
                    <a:pt x="1020" y="1294"/>
                    <a:pt x="1007" y="1291"/>
                  </a:cubicBezTo>
                  <a:cubicBezTo>
                    <a:pt x="994" y="1287"/>
                    <a:pt x="1000" y="1286"/>
                    <a:pt x="982" y="1286"/>
                  </a:cubicBezTo>
                  <a:cubicBezTo>
                    <a:pt x="966" y="1286"/>
                    <a:pt x="946" y="1265"/>
                    <a:pt x="944" y="1262"/>
                  </a:cubicBezTo>
                  <a:cubicBezTo>
                    <a:pt x="943" y="1262"/>
                    <a:pt x="943" y="1261"/>
                    <a:pt x="943" y="1261"/>
                  </a:cubicBezTo>
                  <a:cubicBezTo>
                    <a:pt x="907" y="1231"/>
                    <a:pt x="907" y="1231"/>
                    <a:pt x="907" y="1231"/>
                  </a:cubicBezTo>
                  <a:cubicBezTo>
                    <a:pt x="906" y="1230"/>
                    <a:pt x="904" y="1230"/>
                    <a:pt x="903" y="1230"/>
                  </a:cubicBezTo>
                  <a:cubicBezTo>
                    <a:pt x="896" y="1229"/>
                    <a:pt x="878" y="1229"/>
                    <a:pt x="876" y="1230"/>
                  </a:cubicBezTo>
                  <a:cubicBezTo>
                    <a:pt x="873" y="1231"/>
                    <a:pt x="855" y="1247"/>
                    <a:pt x="855" y="1250"/>
                  </a:cubicBezTo>
                  <a:cubicBezTo>
                    <a:pt x="855" y="1264"/>
                    <a:pt x="855" y="1264"/>
                    <a:pt x="855" y="1264"/>
                  </a:cubicBezTo>
                  <a:cubicBezTo>
                    <a:pt x="855" y="1265"/>
                    <a:pt x="854" y="1267"/>
                    <a:pt x="853" y="1268"/>
                  </a:cubicBezTo>
                  <a:cubicBezTo>
                    <a:pt x="847" y="1277"/>
                    <a:pt x="847" y="1277"/>
                    <a:pt x="847" y="1277"/>
                  </a:cubicBezTo>
                  <a:cubicBezTo>
                    <a:pt x="844" y="1280"/>
                    <a:pt x="846" y="1286"/>
                    <a:pt x="850" y="1288"/>
                  </a:cubicBezTo>
                  <a:cubicBezTo>
                    <a:pt x="851" y="1288"/>
                    <a:pt x="851" y="1288"/>
                    <a:pt x="852" y="1288"/>
                  </a:cubicBezTo>
                  <a:cubicBezTo>
                    <a:pt x="855" y="1289"/>
                    <a:pt x="862" y="1292"/>
                    <a:pt x="868" y="1295"/>
                  </a:cubicBezTo>
                  <a:cubicBezTo>
                    <a:pt x="873" y="1297"/>
                    <a:pt x="874" y="1304"/>
                    <a:pt x="870" y="1307"/>
                  </a:cubicBezTo>
                  <a:cubicBezTo>
                    <a:pt x="860" y="1315"/>
                    <a:pt x="845" y="1326"/>
                    <a:pt x="843" y="1323"/>
                  </a:cubicBezTo>
                  <a:cubicBezTo>
                    <a:pt x="839" y="1318"/>
                    <a:pt x="830" y="1308"/>
                    <a:pt x="819" y="1303"/>
                  </a:cubicBezTo>
                  <a:cubicBezTo>
                    <a:pt x="809" y="1299"/>
                    <a:pt x="758" y="1266"/>
                    <a:pt x="754" y="1264"/>
                  </a:cubicBezTo>
                  <a:cubicBezTo>
                    <a:pt x="754" y="1263"/>
                    <a:pt x="754" y="1263"/>
                    <a:pt x="754" y="1263"/>
                  </a:cubicBezTo>
                  <a:cubicBezTo>
                    <a:pt x="726" y="1248"/>
                    <a:pt x="726" y="1248"/>
                    <a:pt x="726" y="1248"/>
                  </a:cubicBezTo>
                  <a:cubicBezTo>
                    <a:pt x="723" y="1246"/>
                    <a:pt x="720" y="1246"/>
                    <a:pt x="717" y="1249"/>
                  </a:cubicBezTo>
                  <a:cubicBezTo>
                    <a:pt x="710" y="1256"/>
                    <a:pt x="710" y="1256"/>
                    <a:pt x="710" y="1256"/>
                  </a:cubicBezTo>
                  <a:cubicBezTo>
                    <a:pt x="708" y="1258"/>
                    <a:pt x="706" y="1259"/>
                    <a:pt x="703" y="1258"/>
                  </a:cubicBezTo>
                  <a:cubicBezTo>
                    <a:pt x="697" y="1257"/>
                    <a:pt x="683" y="1255"/>
                    <a:pt x="679" y="1255"/>
                  </a:cubicBezTo>
                  <a:cubicBezTo>
                    <a:pt x="674" y="1255"/>
                    <a:pt x="661" y="1260"/>
                    <a:pt x="661" y="1263"/>
                  </a:cubicBezTo>
                  <a:cubicBezTo>
                    <a:pt x="661" y="1267"/>
                    <a:pt x="636" y="1254"/>
                    <a:pt x="634" y="1253"/>
                  </a:cubicBezTo>
                  <a:cubicBezTo>
                    <a:pt x="631" y="1252"/>
                    <a:pt x="615" y="1260"/>
                    <a:pt x="611" y="1261"/>
                  </a:cubicBezTo>
                  <a:cubicBezTo>
                    <a:pt x="611" y="1262"/>
                    <a:pt x="610" y="1262"/>
                    <a:pt x="610" y="1262"/>
                  </a:cubicBezTo>
                  <a:cubicBezTo>
                    <a:pt x="599" y="1265"/>
                    <a:pt x="599" y="1265"/>
                    <a:pt x="599" y="1265"/>
                  </a:cubicBezTo>
                  <a:cubicBezTo>
                    <a:pt x="598" y="1265"/>
                    <a:pt x="597" y="1265"/>
                    <a:pt x="595" y="1265"/>
                  </a:cubicBezTo>
                  <a:cubicBezTo>
                    <a:pt x="570" y="1258"/>
                    <a:pt x="570" y="1258"/>
                    <a:pt x="570" y="1258"/>
                  </a:cubicBezTo>
                  <a:cubicBezTo>
                    <a:pt x="569" y="1257"/>
                    <a:pt x="567" y="1257"/>
                    <a:pt x="566" y="1255"/>
                  </a:cubicBezTo>
                  <a:cubicBezTo>
                    <a:pt x="558" y="1245"/>
                    <a:pt x="558" y="1245"/>
                    <a:pt x="558" y="1245"/>
                  </a:cubicBezTo>
                  <a:cubicBezTo>
                    <a:pt x="555" y="1241"/>
                    <a:pt x="547" y="1242"/>
                    <a:pt x="545" y="1248"/>
                  </a:cubicBezTo>
                  <a:cubicBezTo>
                    <a:pt x="544" y="1252"/>
                    <a:pt x="543" y="1257"/>
                    <a:pt x="541" y="1261"/>
                  </a:cubicBezTo>
                  <a:cubicBezTo>
                    <a:pt x="538" y="1271"/>
                    <a:pt x="509" y="1233"/>
                    <a:pt x="502" y="1238"/>
                  </a:cubicBezTo>
                  <a:cubicBezTo>
                    <a:pt x="497" y="1241"/>
                    <a:pt x="485" y="1259"/>
                    <a:pt x="480" y="1266"/>
                  </a:cubicBezTo>
                  <a:cubicBezTo>
                    <a:pt x="478" y="1268"/>
                    <a:pt x="476" y="1270"/>
                    <a:pt x="473" y="1270"/>
                  </a:cubicBezTo>
                  <a:cubicBezTo>
                    <a:pt x="440" y="1269"/>
                    <a:pt x="440" y="1269"/>
                    <a:pt x="440" y="1269"/>
                  </a:cubicBezTo>
                  <a:cubicBezTo>
                    <a:pt x="438" y="1269"/>
                    <a:pt x="435" y="1267"/>
                    <a:pt x="434" y="1265"/>
                  </a:cubicBezTo>
                  <a:cubicBezTo>
                    <a:pt x="425" y="1245"/>
                    <a:pt x="425" y="1245"/>
                    <a:pt x="425" y="1245"/>
                  </a:cubicBezTo>
                  <a:cubicBezTo>
                    <a:pt x="423" y="1242"/>
                    <a:pt x="420" y="1241"/>
                    <a:pt x="417" y="1241"/>
                  </a:cubicBezTo>
                  <a:cubicBezTo>
                    <a:pt x="376" y="1246"/>
                    <a:pt x="376" y="1246"/>
                    <a:pt x="376" y="1246"/>
                  </a:cubicBezTo>
                  <a:cubicBezTo>
                    <a:pt x="375" y="1246"/>
                    <a:pt x="374" y="1246"/>
                    <a:pt x="374" y="1245"/>
                  </a:cubicBezTo>
                  <a:cubicBezTo>
                    <a:pt x="348" y="1241"/>
                    <a:pt x="348" y="1241"/>
                    <a:pt x="348" y="1241"/>
                  </a:cubicBezTo>
                  <a:cubicBezTo>
                    <a:pt x="345" y="1241"/>
                    <a:pt x="343" y="1242"/>
                    <a:pt x="341" y="1244"/>
                  </a:cubicBezTo>
                  <a:cubicBezTo>
                    <a:pt x="334" y="1253"/>
                    <a:pt x="317" y="1275"/>
                    <a:pt x="314" y="1274"/>
                  </a:cubicBezTo>
                  <a:cubicBezTo>
                    <a:pt x="311" y="1273"/>
                    <a:pt x="289" y="1264"/>
                    <a:pt x="284" y="1261"/>
                  </a:cubicBezTo>
                  <a:cubicBezTo>
                    <a:pt x="283" y="1261"/>
                    <a:pt x="282" y="1260"/>
                    <a:pt x="281" y="1260"/>
                  </a:cubicBezTo>
                  <a:cubicBezTo>
                    <a:pt x="268" y="1246"/>
                    <a:pt x="268" y="1246"/>
                    <a:pt x="268" y="1246"/>
                  </a:cubicBezTo>
                  <a:cubicBezTo>
                    <a:pt x="263" y="1241"/>
                    <a:pt x="254" y="1246"/>
                    <a:pt x="255" y="1253"/>
                  </a:cubicBezTo>
                  <a:cubicBezTo>
                    <a:pt x="257" y="1260"/>
                    <a:pt x="257" y="1265"/>
                    <a:pt x="255" y="1266"/>
                  </a:cubicBezTo>
                  <a:cubicBezTo>
                    <a:pt x="249" y="1268"/>
                    <a:pt x="225" y="1295"/>
                    <a:pt x="221" y="1300"/>
                  </a:cubicBezTo>
                  <a:cubicBezTo>
                    <a:pt x="220" y="1300"/>
                    <a:pt x="220" y="1301"/>
                    <a:pt x="219" y="1301"/>
                  </a:cubicBezTo>
                  <a:cubicBezTo>
                    <a:pt x="169" y="1332"/>
                    <a:pt x="169" y="1332"/>
                    <a:pt x="169" y="1332"/>
                  </a:cubicBezTo>
                  <a:cubicBezTo>
                    <a:pt x="169" y="1323"/>
                    <a:pt x="169" y="1323"/>
                    <a:pt x="169" y="1323"/>
                  </a:cubicBezTo>
                  <a:cubicBezTo>
                    <a:pt x="169" y="1323"/>
                    <a:pt x="169" y="1323"/>
                    <a:pt x="169" y="1323"/>
                  </a:cubicBezTo>
                  <a:cubicBezTo>
                    <a:pt x="162" y="1286"/>
                    <a:pt x="162" y="1286"/>
                    <a:pt x="162" y="1286"/>
                  </a:cubicBezTo>
                  <a:cubicBezTo>
                    <a:pt x="162" y="1286"/>
                    <a:pt x="162" y="1286"/>
                    <a:pt x="162" y="1286"/>
                  </a:cubicBezTo>
                  <a:cubicBezTo>
                    <a:pt x="158" y="1252"/>
                    <a:pt x="158" y="1252"/>
                    <a:pt x="158" y="1252"/>
                  </a:cubicBezTo>
                  <a:cubicBezTo>
                    <a:pt x="158" y="1251"/>
                    <a:pt x="158" y="1251"/>
                    <a:pt x="158" y="1251"/>
                  </a:cubicBezTo>
                  <a:cubicBezTo>
                    <a:pt x="147" y="1225"/>
                    <a:pt x="147" y="1225"/>
                    <a:pt x="147" y="1225"/>
                  </a:cubicBezTo>
                  <a:cubicBezTo>
                    <a:pt x="147" y="1225"/>
                    <a:pt x="147" y="1225"/>
                    <a:pt x="147" y="1225"/>
                  </a:cubicBezTo>
                  <a:cubicBezTo>
                    <a:pt x="145" y="1222"/>
                    <a:pt x="133" y="1202"/>
                    <a:pt x="133" y="1200"/>
                  </a:cubicBezTo>
                  <a:cubicBezTo>
                    <a:pt x="133" y="1198"/>
                    <a:pt x="128" y="1151"/>
                    <a:pt x="131" y="1149"/>
                  </a:cubicBezTo>
                  <a:cubicBezTo>
                    <a:pt x="134" y="1147"/>
                    <a:pt x="151" y="1103"/>
                    <a:pt x="152" y="1101"/>
                  </a:cubicBezTo>
                  <a:cubicBezTo>
                    <a:pt x="152" y="1101"/>
                    <a:pt x="152" y="1101"/>
                    <a:pt x="152" y="1101"/>
                  </a:cubicBezTo>
                  <a:cubicBezTo>
                    <a:pt x="163" y="1075"/>
                    <a:pt x="163" y="1075"/>
                    <a:pt x="163" y="1075"/>
                  </a:cubicBezTo>
                  <a:cubicBezTo>
                    <a:pt x="164" y="1075"/>
                    <a:pt x="164" y="1074"/>
                    <a:pt x="163" y="1073"/>
                  </a:cubicBezTo>
                  <a:cubicBezTo>
                    <a:pt x="152" y="1041"/>
                    <a:pt x="152" y="1041"/>
                    <a:pt x="152" y="1041"/>
                  </a:cubicBezTo>
                  <a:cubicBezTo>
                    <a:pt x="152" y="1040"/>
                    <a:pt x="151" y="1040"/>
                    <a:pt x="151" y="1040"/>
                  </a:cubicBezTo>
                  <a:cubicBezTo>
                    <a:pt x="130" y="1019"/>
                    <a:pt x="130" y="1019"/>
                    <a:pt x="130" y="1019"/>
                  </a:cubicBezTo>
                  <a:cubicBezTo>
                    <a:pt x="129" y="1019"/>
                    <a:pt x="129" y="1018"/>
                    <a:pt x="129" y="1018"/>
                  </a:cubicBezTo>
                  <a:cubicBezTo>
                    <a:pt x="106" y="1008"/>
                    <a:pt x="106" y="1008"/>
                    <a:pt x="106" y="1008"/>
                  </a:cubicBezTo>
                  <a:cubicBezTo>
                    <a:pt x="105" y="1007"/>
                    <a:pt x="104" y="1007"/>
                    <a:pt x="103" y="1008"/>
                  </a:cubicBezTo>
                  <a:cubicBezTo>
                    <a:pt x="101" y="1009"/>
                    <a:pt x="101" y="1009"/>
                    <a:pt x="101" y="1009"/>
                  </a:cubicBezTo>
                  <a:cubicBezTo>
                    <a:pt x="101" y="1001"/>
                    <a:pt x="101" y="1001"/>
                    <a:pt x="101" y="1001"/>
                  </a:cubicBezTo>
                  <a:cubicBezTo>
                    <a:pt x="101" y="998"/>
                    <a:pt x="103" y="995"/>
                    <a:pt x="106" y="994"/>
                  </a:cubicBezTo>
                  <a:cubicBezTo>
                    <a:pt x="120" y="989"/>
                    <a:pt x="120" y="989"/>
                    <a:pt x="120" y="989"/>
                  </a:cubicBezTo>
                  <a:cubicBezTo>
                    <a:pt x="123" y="988"/>
                    <a:pt x="125" y="984"/>
                    <a:pt x="125" y="980"/>
                  </a:cubicBezTo>
                  <a:cubicBezTo>
                    <a:pt x="123" y="973"/>
                    <a:pt x="123" y="962"/>
                    <a:pt x="132" y="962"/>
                  </a:cubicBezTo>
                  <a:cubicBezTo>
                    <a:pt x="138" y="961"/>
                    <a:pt x="143" y="955"/>
                    <a:pt x="147" y="949"/>
                  </a:cubicBezTo>
                  <a:cubicBezTo>
                    <a:pt x="149" y="944"/>
                    <a:pt x="146" y="938"/>
                    <a:pt x="140" y="938"/>
                  </a:cubicBezTo>
                  <a:cubicBezTo>
                    <a:pt x="117" y="938"/>
                    <a:pt x="117" y="938"/>
                    <a:pt x="117" y="938"/>
                  </a:cubicBezTo>
                  <a:cubicBezTo>
                    <a:pt x="116" y="938"/>
                    <a:pt x="115" y="938"/>
                    <a:pt x="114" y="937"/>
                  </a:cubicBezTo>
                  <a:cubicBezTo>
                    <a:pt x="109" y="936"/>
                    <a:pt x="86" y="927"/>
                    <a:pt x="78" y="923"/>
                  </a:cubicBezTo>
                  <a:cubicBezTo>
                    <a:pt x="69" y="917"/>
                    <a:pt x="62" y="888"/>
                    <a:pt x="63" y="883"/>
                  </a:cubicBezTo>
                  <a:cubicBezTo>
                    <a:pt x="64" y="878"/>
                    <a:pt x="67" y="866"/>
                    <a:pt x="70" y="864"/>
                  </a:cubicBezTo>
                  <a:cubicBezTo>
                    <a:pt x="74" y="862"/>
                    <a:pt x="86" y="861"/>
                    <a:pt x="92" y="856"/>
                  </a:cubicBezTo>
                  <a:cubicBezTo>
                    <a:pt x="99" y="852"/>
                    <a:pt x="104" y="837"/>
                    <a:pt x="116" y="829"/>
                  </a:cubicBezTo>
                  <a:cubicBezTo>
                    <a:pt x="124" y="823"/>
                    <a:pt x="139" y="811"/>
                    <a:pt x="147" y="806"/>
                  </a:cubicBezTo>
                  <a:cubicBezTo>
                    <a:pt x="149" y="804"/>
                    <a:pt x="153" y="804"/>
                    <a:pt x="156" y="805"/>
                  </a:cubicBezTo>
                  <a:cubicBezTo>
                    <a:pt x="161" y="809"/>
                    <a:pt x="168" y="815"/>
                    <a:pt x="169" y="815"/>
                  </a:cubicBezTo>
                  <a:cubicBezTo>
                    <a:pt x="171" y="815"/>
                    <a:pt x="211" y="826"/>
                    <a:pt x="220" y="826"/>
                  </a:cubicBezTo>
                  <a:cubicBezTo>
                    <a:pt x="229" y="826"/>
                    <a:pt x="246" y="828"/>
                    <a:pt x="248" y="820"/>
                  </a:cubicBezTo>
                  <a:cubicBezTo>
                    <a:pt x="250" y="812"/>
                    <a:pt x="244" y="793"/>
                    <a:pt x="248" y="783"/>
                  </a:cubicBezTo>
                  <a:cubicBezTo>
                    <a:pt x="251" y="772"/>
                    <a:pt x="262" y="744"/>
                    <a:pt x="265" y="744"/>
                  </a:cubicBezTo>
                  <a:cubicBezTo>
                    <a:pt x="267" y="744"/>
                    <a:pt x="281" y="746"/>
                    <a:pt x="287" y="744"/>
                  </a:cubicBezTo>
                  <a:cubicBezTo>
                    <a:pt x="293" y="743"/>
                    <a:pt x="306" y="731"/>
                    <a:pt x="306" y="722"/>
                  </a:cubicBezTo>
                  <a:cubicBezTo>
                    <a:pt x="306" y="686"/>
                    <a:pt x="306" y="686"/>
                    <a:pt x="306" y="686"/>
                  </a:cubicBezTo>
                  <a:cubicBezTo>
                    <a:pt x="306" y="685"/>
                    <a:pt x="306" y="685"/>
                    <a:pt x="307" y="684"/>
                  </a:cubicBezTo>
                  <a:cubicBezTo>
                    <a:pt x="309" y="679"/>
                    <a:pt x="314" y="667"/>
                    <a:pt x="317" y="665"/>
                  </a:cubicBezTo>
                  <a:cubicBezTo>
                    <a:pt x="320" y="664"/>
                    <a:pt x="333" y="661"/>
                    <a:pt x="336" y="651"/>
                  </a:cubicBezTo>
                  <a:cubicBezTo>
                    <a:pt x="338" y="644"/>
                    <a:pt x="336" y="623"/>
                    <a:pt x="336" y="615"/>
                  </a:cubicBezTo>
                  <a:cubicBezTo>
                    <a:pt x="336" y="613"/>
                    <a:pt x="336" y="610"/>
                    <a:pt x="338" y="609"/>
                  </a:cubicBezTo>
                  <a:cubicBezTo>
                    <a:pt x="345" y="602"/>
                    <a:pt x="364" y="583"/>
                    <a:pt x="367" y="581"/>
                  </a:cubicBezTo>
                  <a:cubicBezTo>
                    <a:pt x="369" y="579"/>
                    <a:pt x="381" y="577"/>
                    <a:pt x="382" y="574"/>
                  </a:cubicBezTo>
                  <a:cubicBezTo>
                    <a:pt x="383" y="571"/>
                    <a:pt x="358" y="559"/>
                    <a:pt x="375" y="552"/>
                  </a:cubicBezTo>
                  <a:cubicBezTo>
                    <a:pt x="385" y="548"/>
                    <a:pt x="394" y="550"/>
                    <a:pt x="401" y="553"/>
                  </a:cubicBezTo>
                  <a:cubicBezTo>
                    <a:pt x="405" y="556"/>
                    <a:pt x="411" y="552"/>
                    <a:pt x="411" y="547"/>
                  </a:cubicBezTo>
                  <a:cubicBezTo>
                    <a:pt x="413" y="526"/>
                    <a:pt x="413" y="526"/>
                    <a:pt x="413" y="526"/>
                  </a:cubicBezTo>
                  <a:cubicBezTo>
                    <a:pt x="413" y="524"/>
                    <a:pt x="415" y="522"/>
                    <a:pt x="417" y="521"/>
                  </a:cubicBezTo>
                  <a:cubicBezTo>
                    <a:pt x="459" y="494"/>
                    <a:pt x="459" y="494"/>
                    <a:pt x="459" y="494"/>
                  </a:cubicBezTo>
                  <a:cubicBezTo>
                    <a:pt x="460" y="494"/>
                    <a:pt x="461" y="493"/>
                    <a:pt x="462" y="492"/>
                  </a:cubicBezTo>
                  <a:cubicBezTo>
                    <a:pt x="465" y="488"/>
                    <a:pt x="475" y="473"/>
                    <a:pt x="478" y="466"/>
                  </a:cubicBezTo>
                  <a:cubicBezTo>
                    <a:pt x="482" y="458"/>
                    <a:pt x="506" y="426"/>
                    <a:pt x="512" y="417"/>
                  </a:cubicBezTo>
                  <a:cubicBezTo>
                    <a:pt x="512" y="416"/>
                    <a:pt x="513" y="414"/>
                    <a:pt x="513" y="413"/>
                  </a:cubicBezTo>
                  <a:cubicBezTo>
                    <a:pt x="513" y="366"/>
                    <a:pt x="513" y="366"/>
                    <a:pt x="513" y="366"/>
                  </a:cubicBezTo>
                  <a:cubicBezTo>
                    <a:pt x="513" y="364"/>
                    <a:pt x="514" y="362"/>
                    <a:pt x="515" y="361"/>
                  </a:cubicBezTo>
                  <a:cubicBezTo>
                    <a:pt x="564" y="299"/>
                    <a:pt x="564" y="299"/>
                    <a:pt x="564" y="299"/>
                  </a:cubicBezTo>
                  <a:cubicBezTo>
                    <a:pt x="566" y="296"/>
                    <a:pt x="569" y="295"/>
                    <a:pt x="572" y="296"/>
                  </a:cubicBezTo>
                  <a:cubicBezTo>
                    <a:pt x="578" y="298"/>
                    <a:pt x="578" y="298"/>
                    <a:pt x="578" y="298"/>
                  </a:cubicBezTo>
                  <a:cubicBezTo>
                    <a:pt x="582" y="299"/>
                    <a:pt x="584" y="303"/>
                    <a:pt x="583" y="307"/>
                  </a:cubicBezTo>
                  <a:cubicBezTo>
                    <a:pt x="574" y="341"/>
                    <a:pt x="574" y="341"/>
                    <a:pt x="574" y="341"/>
                  </a:cubicBezTo>
                  <a:cubicBezTo>
                    <a:pt x="573" y="345"/>
                    <a:pt x="576" y="350"/>
                    <a:pt x="580" y="350"/>
                  </a:cubicBezTo>
                  <a:cubicBezTo>
                    <a:pt x="597" y="354"/>
                    <a:pt x="597" y="354"/>
                    <a:pt x="597" y="354"/>
                  </a:cubicBezTo>
                  <a:cubicBezTo>
                    <a:pt x="600" y="355"/>
                    <a:pt x="602" y="357"/>
                    <a:pt x="603" y="360"/>
                  </a:cubicBezTo>
                  <a:cubicBezTo>
                    <a:pt x="603" y="364"/>
                    <a:pt x="604" y="370"/>
                    <a:pt x="602" y="375"/>
                  </a:cubicBezTo>
                  <a:cubicBezTo>
                    <a:pt x="598" y="385"/>
                    <a:pt x="564" y="412"/>
                    <a:pt x="564" y="421"/>
                  </a:cubicBezTo>
                  <a:cubicBezTo>
                    <a:pt x="563" y="430"/>
                    <a:pt x="565" y="440"/>
                    <a:pt x="571" y="444"/>
                  </a:cubicBezTo>
                  <a:cubicBezTo>
                    <a:pt x="576" y="447"/>
                    <a:pt x="590" y="458"/>
                    <a:pt x="593" y="458"/>
                  </a:cubicBezTo>
                  <a:cubicBezTo>
                    <a:pt x="595" y="458"/>
                    <a:pt x="621" y="434"/>
                    <a:pt x="626" y="430"/>
                  </a:cubicBezTo>
                  <a:cubicBezTo>
                    <a:pt x="626" y="430"/>
                    <a:pt x="627" y="429"/>
                    <a:pt x="627" y="429"/>
                  </a:cubicBezTo>
                  <a:cubicBezTo>
                    <a:pt x="631" y="427"/>
                    <a:pt x="648" y="417"/>
                    <a:pt x="648" y="413"/>
                  </a:cubicBezTo>
                  <a:cubicBezTo>
                    <a:pt x="648" y="408"/>
                    <a:pt x="665" y="378"/>
                    <a:pt x="670" y="370"/>
                  </a:cubicBezTo>
                  <a:cubicBezTo>
                    <a:pt x="671" y="369"/>
                    <a:pt x="671" y="368"/>
                    <a:pt x="671" y="366"/>
                  </a:cubicBezTo>
                  <a:cubicBezTo>
                    <a:pt x="671" y="326"/>
                    <a:pt x="671" y="326"/>
                    <a:pt x="671" y="326"/>
                  </a:cubicBezTo>
                  <a:cubicBezTo>
                    <a:pt x="671" y="323"/>
                    <a:pt x="672" y="320"/>
                    <a:pt x="675" y="319"/>
                  </a:cubicBezTo>
                  <a:cubicBezTo>
                    <a:pt x="699" y="305"/>
                    <a:pt x="699" y="305"/>
                    <a:pt x="699" y="305"/>
                  </a:cubicBezTo>
                  <a:cubicBezTo>
                    <a:pt x="701" y="305"/>
                    <a:pt x="702" y="304"/>
                    <a:pt x="703" y="304"/>
                  </a:cubicBezTo>
                  <a:cubicBezTo>
                    <a:pt x="712" y="305"/>
                    <a:pt x="747" y="307"/>
                    <a:pt x="748" y="329"/>
                  </a:cubicBezTo>
                  <a:cubicBezTo>
                    <a:pt x="749" y="355"/>
                    <a:pt x="740" y="363"/>
                    <a:pt x="740" y="385"/>
                  </a:cubicBezTo>
                  <a:cubicBezTo>
                    <a:pt x="740" y="407"/>
                    <a:pt x="747" y="428"/>
                    <a:pt x="760" y="436"/>
                  </a:cubicBezTo>
                  <a:cubicBezTo>
                    <a:pt x="772" y="444"/>
                    <a:pt x="778" y="444"/>
                    <a:pt x="784" y="444"/>
                  </a:cubicBezTo>
                  <a:cubicBezTo>
                    <a:pt x="789" y="444"/>
                    <a:pt x="808" y="441"/>
                    <a:pt x="815" y="453"/>
                  </a:cubicBezTo>
                  <a:cubicBezTo>
                    <a:pt x="822" y="464"/>
                    <a:pt x="826" y="455"/>
                    <a:pt x="827" y="453"/>
                  </a:cubicBezTo>
                  <a:cubicBezTo>
                    <a:pt x="827" y="453"/>
                    <a:pt x="827" y="452"/>
                    <a:pt x="827" y="452"/>
                  </a:cubicBezTo>
                  <a:cubicBezTo>
                    <a:pt x="830" y="448"/>
                    <a:pt x="843" y="426"/>
                    <a:pt x="848" y="430"/>
                  </a:cubicBezTo>
                  <a:cubicBezTo>
                    <a:pt x="853" y="433"/>
                    <a:pt x="854" y="459"/>
                    <a:pt x="854" y="466"/>
                  </a:cubicBezTo>
                  <a:cubicBezTo>
                    <a:pt x="854" y="467"/>
                    <a:pt x="854" y="468"/>
                    <a:pt x="855" y="469"/>
                  </a:cubicBezTo>
                  <a:cubicBezTo>
                    <a:pt x="857" y="473"/>
                    <a:pt x="862" y="482"/>
                    <a:pt x="866" y="482"/>
                  </a:cubicBezTo>
                  <a:cubicBezTo>
                    <a:pt x="871" y="482"/>
                    <a:pt x="910" y="493"/>
                    <a:pt x="913" y="494"/>
                  </a:cubicBezTo>
                  <a:cubicBezTo>
                    <a:pt x="916" y="495"/>
                    <a:pt x="937" y="523"/>
                    <a:pt x="925" y="534"/>
                  </a:cubicBezTo>
                  <a:cubicBezTo>
                    <a:pt x="914" y="546"/>
                    <a:pt x="897" y="563"/>
                    <a:pt x="897" y="566"/>
                  </a:cubicBezTo>
                  <a:cubicBezTo>
                    <a:pt x="897" y="569"/>
                    <a:pt x="936" y="575"/>
                    <a:pt x="935" y="578"/>
                  </a:cubicBezTo>
                  <a:cubicBezTo>
                    <a:pt x="934" y="580"/>
                    <a:pt x="914" y="592"/>
                    <a:pt x="900" y="588"/>
                  </a:cubicBezTo>
                  <a:cubicBezTo>
                    <a:pt x="887" y="585"/>
                    <a:pt x="877" y="583"/>
                    <a:pt x="875" y="582"/>
                  </a:cubicBezTo>
                  <a:cubicBezTo>
                    <a:pt x="874" y="582"/>
                    <a:pt x="874" y="582"/>
                    <a:pt x="874" y="582"/>
                  </a:cubicBezTo>
                  <a:cubicBezTo>
                    <a:pt x="871" y="581"/>
                    <a:pt x="859" y="577"/>
                    <a:pt x="871" y="595"/>
                  </a:cubicBezTo>
                  <a:cubicBezTo>
                    <a:pt x="885" y="616"/>
                    <a:pt x="891" y="616"/>
                    <a:pt x="892" y="627"/>
                  </a:cubicBezTo>
                  <a:cubicBezTo>
                    <a:pt x="893" y="639"/>
                    <a:pt x="884" y="643"/>
                    <a:pt x="878" y="653"/>
                  </a:cubicBezTo>
                  <a:cubicBezTo>
                    <a:pt x="871" y="663"/>
                    <a:pt x="870" y="660"/>
                    <a:pt x="870" y="669"/>
                  </a:cubicBezTo>
                  <a:cubicBezTo>
                    <a:pt x="869" y="677"/>
                    <a:pt x="862" y="682"/>
                    <a:pt x="868" y="685"/>
                  </a:cubicBezTo>
                  <a:cubicBezTo>
                    <a:pt x="874" y="688"/>
                    <a:pt x="882" y="657"/>
                    <a:pt x="886" y="657"/>
                  </a:cubicBezTo>
                  <a:cubicBezTo>
                    <a:pt x="888" y="656"/>
                    <a:pt x="890" y="657"/>
                    <a:pt x="892" y="657"/>
                  </a:cubicBezTo>
                  <a:cubicBezTo>
                    <a:pt x="897" y="659"/>
                    <a:pt x="899" y="665"/>
                    <a:pt x="896" y="669"/>
                  </a:cubicBezTo>
                  <a:cubicBezTo>
                    <a:pt x="891" y="677"/>
                    <a:pt x="886" y="681"/>
                    <a:pt x="886" y="683"/>
                  </a:cubicBezTo>
                  <a:cubicBezTo>
                    <a:pt x="886" y="686"/>
                    <a:pt x="894" y="693"/>
                    <a:pt x="901" y="693"/>
                  </a:cubicBezTo>
                  <a:cubicBezTo>
                    <a:pt x="908" y="693"/>
                    <a:pt x="924" y="687"/>
                    <a:pt x="932" y="687"/>
                  </a:cubicBezTo>
                  <a:cubicBezTo>
                    <a:pt x="940" y="687"/>
                    <a:pt x="945" y="687"/>
                    <a:pt x="952" y="687"/>
                  </a:cubicBezTo>
                  <a:cubicBezTo>
                    <a:pt x="975" y="687"/>
                    <a:pt x="975" y="687"/>
                    <a:pt x="975" y="687"/>
                  </a:cubicBezTo>
                  <a:cubicBezTo>
                    <a:pt x="978" y="687"/>
                    <a:pt x="980" y="685"/>
                    <a:pt x="982" y="683"/>
                  </a:cubicBezTo>
                  <a:cubicBezTo>
                    <a:pt x="986" y="675"/>
                    <a:pt x="997" y="655"/>
                    <a:pt x="997" y="651"/>
                  </a:cubicBezTo>
                  <a:cubicBezTo>
                    <a:pt x="997" y="649"/>
                    <a:pt x="1001" y="642"/>
                    <a:pt x="1005" y="637"/>
                  </a:cubicBezTo>
                  <a:cubicBezTo>
                    <a:pt x="1007" y="634"/>
                    <a:pt x="1011" y="633"/>
                    <a:pt x="1015" y="635"/>
                  </a:cubicBezTo>
                  <a:cubicBezTo>
                    <a:pt x="1026" y="642"/>
                    <a:pt x="1049" y="656"/>
                    <a:pt x="1049" y="658"/>
                  </a:cubicBezTo>
                  <a:cubicBezTo>
                    <a:pt x="1049" y="661"/>
                    <a:pt x="1047" y="688"/>
                    <a:pt x="1049" y="695"/>
                  </a:cubicBezTo>
                  <a:cubicBezTo>
                    <a:pt x="1051" y="702"/>
                    <a:pt x="1060" y="710"/>
                    <a:pt x="1043" y="722"/>
                  </a:cubicBezTo>
                  <a:cubicBezTo>
                    <a:pt x="1025" y="735"/>
                    <a:pt x="1012" y="749"/>
                    <a:pt x="1004" y="749"/>
                  </a:cubicBezTo>
                  <a:cubicBezTo>
                    <a:pt x="997" y="749"/>
                    <a:pt x="979" y="742"/>
                    <a:pt x="1001" y="754"/>
                  </a:cubicBezTo>
                  <a:cubicBezTo>
                    <a:pt x="1023" y="767"/>
                    <a:pt x="1024" y="766"/>
                    <a:pt x="1028" y="767"/>
                  </a:cubicBezTo>
                  <a:cubicBezTo>
                    <a:pt x="1031" y="768"/>
                    <a:pt x="1050" y="767"/>
                    <a:pt x="1053" y="768"/>
                  </a:cubicBezTo>
                  <a:cubicBezTo>
                    <a:pt x="1056" y="768"/>
                    <a:pt x="1064" y="783"/>
                    <a:pt x="1064" y="783"/>
                  </a:cubicBezTo>
                  <a:cubicBezTo>
                    <a:pt x="1064" y="783"/>
                    <a:pt x="1074" y="799"/>
                    <a:pt x="1078" y="787"/>
                  </a:cubicBezTo>
                  <a:cubicBezTo>
                    <a:pt x="1082" y="777"/>
                    <a:pt x="1086" y="748"/>
                    <a:pt x="1088" y="736"/>
                  </a:cubicBezTo>
                  <a:cubicBezTo>
                    <a:pt x="1088" y="733"/>
                    <a:pt x="1091" y="730"/>
                    <a:pt x="1094" y="730"/>
                  </a:cubicBezTo>
                  <a:cubicBezTo>
                    <a:pt x="1101" y="729"/>
                    <a:pt x="1110" y="728"/>
                    <a:pt x="1114" y="728"/>
                  </a:cubicBezTo>
                  <a:cubicBezTo>
                    <a:pt x="1119" y="728"/>
                    <a:pt x="1141" y="749"/>
                    <a:pt x="1144" y="752"/>
                  </a:cubicBezTo>
                  <a:cubicBezTo>
                    <a:pt x="1144" y="752"/>
                    <a:pt x="1145" y="753"/>
                    <a:pt x="1145" y="753"/>
                  </a:cubicBezTo>
                  <a:cubicBezTo>
                    <a:pt x="1182" y="778"/>
                    <a:pt x="1182" y="778"/>
                    <a:pt x="1182" y="778"/>
                  </a:cubicBezTo>
                  <a:cubicBezTo>
                    <a:pt x="1183" y="779"/>
                    <a:pt x="1184" y="780"/>
                    <a:pt x="1186" y="780"/>
                  </a:cubicBezTo>
                  <a:cubicBezTo>
                    <a:pt x="1194" y="780"/>
                    <a:pt x="1222" y="780"/>
                    <a:pt x="1221" y="802"/>
                  </a:cubicBezTo>
                  <a:cubicBezTo>
                    <a:pt x="1220" y="828"/>
                    <a:pt x="1237" y="835"/>
                    <a:pt x="1237" y="831"/>
                  </a:cubicBezTo>
                  <a:cubicBezTo>
                    <a:pt x="1237" y="829"/>
                    <a:pt x="1241" y="815"/>
                    <a:pt x="1244" y="807"/>
                  </a:cubicBezTo>
                  <a:cubicBezTo>
                    <a:pt x="1245" y="803"/>
                    <a:pt x="1249" y="801"/>
                    <a:pt x="1252" y="802"/>
                  </a:cubicBezTo>
                  <a:cubicBezTo>
                    <a:pt x="1263" y="804"/>
                    <a:pt x="1281" y="808"/>
                    <a:pt x="1286" y="811"/>
                  </a:cubicBezTo>
                  <a:cubicBezTo>
                    <a:pt x="1292" y="815"/>
                    <a:pt x="1303" y="823"/>
                    <a:pt x="1306" y="828"/>
                  </a:cubicBezTo>
                  <a:cubicBezTo>
                    <a:pt x="1309" y="832"/>
                    <a:pt x="1304" y="833"/>
                    <a:pt x="1306" y="841"/>
                  </a:cubicBezTo>
                  <a:cubicBezTo>
                    <a:pt x="1308" y="849"/>
                    <a:pt x="1304" y="866"/>
                    <a:pt x="1318" y="871"/>
                  </a:cubicBezTo>
                  <a:cubicBezTo>
                    <a:pt x="1330" y="876"/>
                    <a:pt x="1337" y="881"/>
                    <a:pt x="1340" y="883"/>
                  </a:cubicBezTo>
                  <a:cubicBezTo>
                    <a:pt x="1340" y="884"/>
                    <a:pt x="1341" y="884"/>
                    <a:pt x="1342" y="884"/>
                  </a:cubicBezTo>
                  <a:cubicBezTo>
                    <a:pt x="1348" y="886"/>
                    <a:pt x="1376" y="896"/>
                    <a:pt x="1382" y="896"/>
                  </a:cubicBezTo>
                  <a:cubicBezTo>
                    <a:pt x="1389" y="896"/>
                    <a:pt x="1421" y="893"/>
                    <a:pt x="1427" y="893"/>
                  </a:cubicBezTo>
                  <a:cubicBezTo>
                    <a:pt x="1433" y="893"/>
                    <a:pt x="1466" y="893"/>
                    <a:pt x="1468" y="896"/>
                  </a:cubicBezTo>
                  <a:cubicBezTo>
                    <a:pt x="1469" y="898"/>
                    <a:pt x="1478" y="935"/>
                    <a:pt x="1481" y="945"/>
                  </a:cubicBezTo>
                  <a:close/>
                  <a:moveTo>
                    <a:pt x="163" y="768"/>
                  </a:moveTo>
                  <a:cubicBezTo>
                    <a:pt x="164" y="769"/>
                    <a:pt x="166" y="770"/>
                    <a:pt x="168" y="769"/>
                  </a:cubicBezTo>
                  <a:cubicBezTo>
                    <a:pt x="179" y="762"/>
                    <a:pt x="179" y="762"/>
                    <a:pt x="179" y="762"/>
                  </a:cubicBezTo>
                  <a:cubicBezTo>
                    <a:pt x="180" y="761"/>
                    <a:pt x="181" y="760"/>
                    <a:pt x="181" y="758"/>
                  </a:cubicBezTo>
                  <a:cubicBezTo>
                    <a:pt x="181" y="751"/>
                    <a:pt x="181" y="751"/>
                    <a:pt x="181" y="751"/>
                  </a:cubicBezTo>
                  <a:cubicBezTo>
                    <a:pt x="181" y="750"/>
                    <a:pt x="180" y="748"/>
                    <a:pt x="179" y="748"/>
                  </a:cubicBezTo>
                  <a:cubicBezTo>
                    <a:pt x="171" y="744"/>
                    <a:pt x="171" y="744"/>
                    <a:pt x="171" y="744"/>
                  </a:cubicBezTo>
                  <a:cubicBezTo>
                    <a:pt x="170" y="744"/>
                    <a:pt x="169" y="744"/>
                    <a:pt x="168" y="745"/>
                  </a:cubicBezTo>
                  <a:cubicBezTo>
                    <a:pt x="153" y="754"/>
                    <a:pt x="153" y="754"/>
                    <a:pt x="153" y="754"/>
                  </a:cubicBezTo>
                  <a:cubicBezTo>
                    <a:pt x="151" y="755"/>
                    <a:pt x="151" y="759"/>
                    <a:pt x="153" y="760"/>
                  </a:cubicBezTo>
                  <a:lnTo>
                    <a:pt x="163" y="768"/>
                  </a:lnTo>
                  <a:close/>
                  <a:moveTo>
                    <a:pt x="33" y="913"/>
                  </a:moveTo>
                  <a:cubicBezTo>
                    <a:pt x="28" y="906"/>
                    <a:pt x="27" y="895"/>
                    <a:pt x="26" y="888"/>
                  </a:cubicBezTo>
                  <a:cubicBezTo>
                    <a:pt x="26" y="885"/>
                    <a:pt x="23" y="883"/>
                    <a:pt x="21" y="884"/>
                  </a:cubicBezTo>
                  <a:cubicBezTo>
                    <a:pt x="2" y="893"/>
                    <a:pt x="2" y="893"/>
                    <a:pt x="2" y="893"/>
                  </a:cubicBezTo>
                  <a:cubicBezTo>
                    <a:pt x="1" y="894"/>
                    <a:pt x="0" y="896"/>
                    <a:pt x="0" y="898"/>
                  </a:cubicBezTo>
                  <a:cubicBezTo>
                    <a:pt x="5" y="914"/>
                    <a:pt x="5" y="914"/>
                    <a:pt x="5" y="914"/>
                  </a:cubicBezTo>
                  <a:cubicBezTo>
                    <a:pt x="5" y="915"/>
                    <a:pt x="6" y="916"/>
                    <a:pt x="7" y="916"/>
                  </a:cubicBezTo>
                  <a:cubicBezTo>
                    <a:pt x="25" y="923"/>
                    <a:pt x="25" y="923"/>
                    <a:pt x="25" y="923"/>
                  </a:cubicBezTo>
                  <a:cubicBezTo>
                    <a:pt x="26" y="923"/>
                    <a:pt x="26" y="923"/>
                    <a:pt x="27" y="923"/>
                  </a:cubicBezTo>
                  <a:cubicBezTo>
                    <a:pt x="32" y="923"/>
                    <a:pt x="32" y="923"/>
                    <a:pt x="32" y="923"/>
                  </a:cubicBezTo>
                  <a:cubicBezTo>
                    <a:pt x="36" y="923"/>
                    <a:pt x="37" y="919"/>
                    <a:pt x="36" y="916"/>
                  </a:cubicBezTo>
                  <a:lnTo>
                    <a:pt x="33" y="913"/>
                  </a:lnTo>
                  <a:close/>
                  <a:moveTo>
                    <a:pt x="240" y="650"/>
                  </a:moveTo>
                  <a:cubicBezTo>
                    <a:pt x="256" y="650"/>
                    <a:pt x="256" y="650"/>
                    <a:pt x="256" y="650"/>
                  </a:cubicBezTo>
                  <a:cubicBezTo>
                    <a:pt x="258" y="650"/>
                    <a:pt x="259" y="650"/>
                    <a:pt x="260" y="649"/>
                  </a:cubicBezTo>
                  <a:cubicBezTo>
                    <a:pt x="263" y="644"/>
                    <a:pt x="263" y="644"/>
                    <a:pt x="263" y="644"/>
                  </a:cubicBezTo>
                  <a:cubicBezTo>
                    <a:pt x="265" y="641"/>
                    <a:pt x="263" y="638"/>
                    <a:pt x="261" y="638"/>
                  </a:cubicBezTo>
                  <a:cubicBezTo>
                    <a:pt x="255" y="636"/>
                    <a:pt x="255" y="636"/>
                    <a:pt x="255" y="636"/>
                  </a:cubicBezTo>
                  <a:cubicBezTo>
                    <a:pt x="255" y="636"/>
                    <a:pt x="255" y="636"/>
                    <a:pt x="255" y="636"/>
                  </a:cubicBezTo>
                  <a:cubicBezTo>
                    <a:pt x="253" y="636"/>
                    <a:pt x="238" y="634"/>
                    <a:pt x="236" y="636"/>
                  </a:cubicBezTo>
                  <a:cubicBezTo>
                    <a:pt x="235" y="638"/>
                    <a:pt x="235" y="643"/>
                    <a:pt x="236" y="647"/>
                  </a:cubicBezTo>
                  <a:cubicBezTo>
                    <a:pt x="236" y="649"/>
                    <a:pt x="238" y="650"/>
                    <a:pt x="240" y="650"/>
                  </a:cubicBezTo>
                  <a:close/>
                  <a:moveTo>
                    <a:pt x="261" y="614"/>
                  </a:moveTo>
                  <a:cubicBezTo>
                    <a:pt x="280" y="618"/>
                    <a:pt x="280" y="618"/>
                    <a:pt x="280" y="618"/>
                  </a:cubicBezTo>
                  <a:cubicBezTo>
                    <a:pt x="282" y="619"/>
                    <a:pt x="285" y="618"/>
                    <a:pt x="285" y="616"/>
                  </a:cubicBezTo>
                  <a:cubicBezTo>
                    <a:pt x="288" y="605"/>
                    <a:pt x="288" y="605"/>
                    <a:pt x="288" y="605"/>
                  </a:cubicBezTo>
                  <a:cubicBezTo>
                    <a:pt x="288" y="604"/>
                    <a:pt x="287" y="602"/>
                    <a:pt x="286" y="601"/>
                  </a:cubicBezTo>
                  <a:cubicBezTo>
                    <a:pt x="281" y="598"/>
                    <a:pt x="272" y="593"/>
                    <a:pt x="271" y="593"/>
                  </a:cubicBezTo>
                  <a:cubicBezTo>
                    <a:pt x="270" y="593"/>
                    <a:pt x="262" y="601"/>
                    <a:pt x="259" y="604"/>
                  </a:cubicBezTo>
                  <a:cubicBezTo>
                    <a:pt x="259" y="605"/>
                    <a:pt x="258" y="606"/>
                    <a:pt x="258" y="607"/>
                  </a:cubicBezTo>
                  <a:cubicBezTo>
                    <a:pt x="258" y="610"/>
                    <a:pt x="258" y="610"/>
                    <a:pt x="258" y="610"/>
                  </a:cubicBezTo>
                  <a:cubicBezTo>
                    <a:pt x="258" y="612"/>
                    <a:pt x="260" y="613"/>
                    <a:pt x="261" y="614"/>
                  </a:cubicBezTo>
                  <a:close/>
                  <a:moveTo>
                    <a:pt x="312" y="626"/>
                  </a:moveTo>
                  <a:cubicBezTo>
                    <a:pt x="305" y="630"/>
                    <a:pt x="305" y="630"/>
                    <a:pt x="305" y="630"/>
                  </a:cubicBezTo>
                  <a:cubicBezTo>
                    <a:pt x="304" y="631"/>
                    <a:pt x="303" y="631"/>
                    <a:pt x="303" y="632"/>
                  </a:cubicBezTo>
                  <a:cubicBezTo>
                    <a:pt x="300" y="637"/>
                    <a:pt x="300" y="637"/>
                    <a:pt x="300" y="637"/>
                  </a:cubicBezTo>
                  <a:cubicBezTo>
                    <a:pt x="300" y="638"/>
                    <a:pt x="300" y="640"/>
                    <a:pt x="300" y="641"/>
                  </a:cubicBezTo>
                  <a:cubicBezTo>
                    <a:pt x="304" y="647"/>
                    <a:pt x="304" y="647"/>
                    <a:pt x="304" y="647"/>
                  </a:cubicBezTo>
                  <a:cubicBezTo>
                    <a:pt x="305" y="649"/>
                    <a:pt x="308" y="650"/>
                    <a:pt x="310" y="649"/>
                  </a:cubicBezTo>
                  <a:cubicBezTo>
                    <a:pt x="312" y="648"/>
                    <a:pt x="315" y="646"/>
                    <a:pt x="318" y="644"/>
                  </a:cubicBezTo>
                  <a:cubicBezTo>
                    <a:pt x="320" y="643"/>
                    <a:pt x="321" y="641"/>
                    <a:pt x="320" y="640"/>
                  </a:cubicBezTo>
                  <a:cubicBezTo>
                    <a:pt x="317" y="629"/>
                    <a:pt x="317" y="629"/>
                    <a:pt x="317" y="629"/>
                  </a:cubicBezTo>
                  <a:cubicBezTo>
                    <a:pt x="317" y="626"/>
                    <a:pt x="314" y="625"/>
                    <a:pt x="312" y="626"/>
                  </a:cubicBezTo>
                  <a:close/>
                  <a:moveTo>
                    <a:pt x="303" y="589"/>
                  </a:moveTo>
                  <a:cubicBezTo>
                    <a:pt x="319" y="589"/>
                    <a:pt x="319" y="589"/>
                    <a:pt x="319" y="589"/>
                  </a:cubicBezTo>
                  <a:cubicBezTo>
                    <a:pt x="321" y="589"/>
                    <a:pt x="322" y="589"/>
                    <a:pt x="323" y="588"/>
                  </a:cubicBezTo>
                  <a:cubicBezTo>
                    <a:pt x="333" y="573"/>
                    <a:pt x="333" y="573"/>
                    <a:pt x="333" y="573"/>
                  </a:cubicBezTo>
                  <a:cubicBezTo>
                    <a:pt x="335" y="571"/>
                    <a:pt x="333" y="567"/>
                    <a:pt x="330" y="567"/>
                  </a:cubicBezTo>
                  <a:cubicBezTo>
                    <a:pt x="311" y="567"/>
                    <a:pt x="311" y="567"/>
                    <a:pt x="311" y="567"/>
                  </a:cubicBezTo>
                  <a:cubicBezTo>
                    <a:pt x="311" y="567"/>
                    <a:pt x="310" y="567"/>
                    <a:pt x="310" y="567"/>
                  </a:cubicBezTo>
                  <a:cubicBezTo>
                    <a:pt x="307" y="568"/>
                    <a:pt x="301" y="571"/>
                    <a:pt x="299" y="573"/>
                  </a:cubicBezTo>
                  <a:cubicBezTo>
                    <a:pt x="298" y="575"/>
                    <a:pt x="298" y="581"/>
                    <a:pt x="299" y="586"/>
                  </a:cubicBezTo>
                  <a:cubicBezTo>
                    <a:pt x="299" y="588"/>
                    <a:pt x="301" y="589"/>
                    <a:pt x="303" y="589"/>
                  </a:cubicBezTo>
                  <a:close/>
                  <a:moveTo>
                    <a:pt x="390" y="385"/>
                  </a:moveTo>
                  <a:cubicBezTo>
                    <a:pt x="390" y="385"/>
                    <a:pt x="391" y="385"/>
                    <a:pt x="391" y="385"/>
                  </a:cubicBezTo>
                  <a:cubicBezTo>
                    <a:pt x="421" y="385"/>
                    <a:pt x="421" y="385"/>
                    <a:pt x="421" y="385"/>
                  </a:cubicBezTo>
                  <a:cubicBezTo>
                    <a:pt x="424" y="385"/>
                    <a:pt x="426" y="382"/>
                    <a:pt x="425" y="380"/>
                  </a:cubicBezTo>
                  <a:cubicBezTo>
                    <a:pt x="414" y="355"/>
                    <a:pt x="414" y="355"/>
                    <a:pt x="414" y="355"/>
                  </a:cubicBezTo>
                  <a:cubicBezTo>
                    <a:pt x="413" y="353"/>
                    <a:pt x="412" y="352"/>
                    <a:pt x="410" y="352"/>
                  </a:cubicBezTo>
                  <a:cubicBezTo>
                    <a:pt x="388" y="352"/>
                    <a:pt x="388" y="352"/>
                    <a:pt x="388" y="352"/>
                  </a:cubicBezTo>
                  <a:cubicBezTo>
                    <a:pt x="387" y="352"/>
                    <a:pt x="386" y="353"/>
                    <a:pt x="385" y="353"/>
                  </a:cubicBezTo>
                  <a:cubicBezTo>
                    <a:pt x="383" y="355"/>
                    <a:pt x="377" y="360"/>
                    <a:pt x="370" y="361"/>
                  </a:cubicBezTo>
                  <a:cubicBezTo>
                    <a:pt x="361" y="363"/>
                    <a:pt x="370" y="374"/>
                    <a:pt x="370" y="377"/>
                  </a:cubicBezTo>
                  <a:cubicBezTo>
                    <a:pt x="370" y="380"/>
                    <a:pt x="387" y="384"/>
                    <a:pt x="390" y="385"/>
                  </a:cubicBezTo>
                  <a:close/>
                  <a:moveTo>
                    <a:pt x="86" y="33"/>
                  </a:moveTo>
                  <a:cubicBezTo>
                    <a:pt x="87" y="34"/>
                    <a:pt x="88" y="36"/>
                    <a:pt x="90" y="36"/>
                  </a:cubicBezTo>
                  <a:cubicBezTo>
                    <a:pt x="97" y="36"/>
                    <a:pt x="97" y="36"/>
                    <a:pt x="97" y="36"/>
                  </a:cubicBezTo>
                  <a:cubicBezTo>
                    <a:pt x="98" y="36"/>
                    <a:pt x="98" y="36"/>
                    <a:pt x="98" y="35"/>
                  </a:cubicBezTo>
                  <a:cubicBezTo>
                    <a:pt x="110" y="33"/>
                    <a:pt x="110" y="33"/>
                    <a:pt x="110" y="33"/>
                  </a:cubicBezTo>
                  <a:cubicBezTo>
                    <a:pt x="111" y="32"/>
                    <a:pt x="112" y="31"/>
                    <a:pt x="113" y="30"/>
                  </a:cubicBezTo>
                  <a:cubicBezTo>
                    <a:pt x="126" y="6"/>
                    <a:pt x="126" y="6"/>
                    <a:pt x="126" y="6"/>
                  </a:cubicBezTo>
                  <a:cubicBezTo>
                    <a:pt x="127" y="3"/>
                    <a:pt x="125" y="0"/>
                    <a:pt x="122" y="0"/>
                  </a:cubicBezTo>
                  <a:cubicBezTo>
                    <a:pt x="100" y="0"/>
                    <a:pt x="100" y="0"/>
                    <a:pt x="100" y="0"/>
                  </a:cubicBezTo>
                  <a:cubicBezTo>
                    <a:pt x="99" y="0"/>
                    <a:pt x="97" y="1"/>
                    <a:pt x="97" y="2"/>
                  </a:cubicBezTo>
                  <a:cubicBezTo>
                    <a:pt x="85" y="19"/>
                    <a:pt x="85" y="19"/>
                    <a:pt x="85" y="19"/>
                  </a:cubicBezTo>
                  <a:cubicBezTo>
                    <a:pt x="84" y="20"/>
                    <a:pt x="84" y="21"/>
                    <a:pt x="84" y="22"/>
                  </a:cubicBezTo>
                  <a:lnTo>
                    <a:pt x="86" y="33"/>
                  </a:lnTo>
                  <a:close/>
                  <a:moveTo>
                    <a:pt x="680" y="268"/>
                  </a:moveTo>
                  <a:cubicBezTo>
                    <a:pt x="686" y="267"/>
                    <a:pt x="697" y="263"/>
                    <a:pt x="706" y="260"/>
                  </a:cubicBezTo>
                  <a:cubicBezTo>
                    <a:pt x="721" y="256"/>
                    <a:pt x="719" y="250"/>
                    <a:pt x="723" y="244"/>
                  </a:cubicBezTo>
                  <a:cubicBezTo>
                    <a:pt x="727" y="239"/>
                    <a:pt x="754" y="228"/>
                    <a:pt x="761" y="225"/>
                  </a:cubicBezTo>
                  <a:cubicBezTo>
                    <a:pt x="762" y="225"/>
                    <a:pt x="762" y="224"/>
                    <a:pt x="763" y="223"/>
                  </a:cubicBezTo>
                  <a:cubicBezTo>
                    <a:pt x="766" y="217"/>
                    <a:pt x="778" y="191"/>
                    <a:pt x="778" y="188"/>
                  </a:cubicBezTo>
                  <a:cubicBezTo>
                    <a:pt x="778" y="186"/>
                    <a:pt x="768" y="179"/>
                    <a:pt x="764" y="176"/>
                  </a:cubicBezTo>
                  <a:cubicBezTo>
                    <a:pt x="763" y="175"/>
                    <a:pt x="762" y="175"/>
                    <a:pt x="760" y="176"/>
                  </a:cubicBezTo>
                  <a:cubicBezTo>
                    <a:pt x="756" y="178"/>
                    <a:pt x="743" y="183"/>
                    <a:pt x="729" y="186"/>
                  </a:cubicBezTo>
                  <a:cubicBezTo>
                    <a:pt x="712" y="189"/>
                    <a:pt x="715" y="190"/>
                    <a:pt x="708" y="196"/>
                  </a:cubicBezTo>
                  <a:cubicBezTo>
                    <a:pt x="703" y="200"/>
                    <a:pt x="706" y="205"/>
                    <a:pt x="709" y="209"/>
                  </a:cubicBezTo>
                  <a:cubicBezTo>
                    <a:pt x="710" y="210"/>
                    <a:pt x="710" y="213"/>
                    <a:pt x="709" y="214"/>
                  </a:cubicBezTo>
                  <a:cubicBezTo>
                    <a:pt x="700" y="223"/>
                    <a:pt x="673" y="248"/>
                    <a:pt x="672" y="247"/>
                  </a:cubicBezTo>
                  <a:cubicBezTo>
                    <a:pt x="671" y="247"/>
                    <a:pt x="674" y="259"/>
                    <a:pt x="675" y="266"/>
                  </a:cubicBezTo>
                  <a:cubicBezTo>
                    <a:pt x="676" y="268"/>
                    <a:pt x="678" y="269"/>
                    <a:pt x="680" y="268"/>
                  </a:cubicBezTo>
                  <a:close/>
                  <a:moveTo>
                    <a:pt x="623" y="231"/>
                  </a:moveTo>
                  <a:cubicBezTo>
                    <a:pt x="623" y="232"/>
                    <a:pt x="625" y="233"/>
                    <a:pt x="626" y="233"/>
                  </a:cubicBezTo>
                  <a:cubicBezTo>
                    <a:pt x="639" y="233"/>
                    <a:pt x="639" y="233"/>
                    <a:pt x="639" y="233"/>
                  </a:cubicBezTo>
                  <a:cubicBezTo>
                    <a:pt x="640" y="233"/>
                    <a:pt x="641" y="232"/>
                    <a:pt x="642" y="231"/>
                  </a:cubicBezTo>
                  <a:cubicBezTo>
                    <a:pt x="657" y="211"/>
                    <a:pt x="657" y="211"/>
                    <a:pt x="657" y="211"/>
                  </a:cubicBezTo>
                  <a:cubicBezTo>
                    <a:pt x="657" y="211"/>
                    <a:pt x="658" y="210"/>
                    <a:pt x="658" y="210"/>
                  </a:cubicBezTo>
                  <a:cubicBezTo>
                    <a:pt x="665" y="192"/>
                    <a:pt x="665" y="192"/>
                    <a:pt x="665" y="192"/>
                  </a:cubicBezTo>
                  <a:cubicBezTo>
                    <a:pt x="666" y="189"/>
                    <a:pt x="664" y="186"/>
                    <a:pt x="661" y="186"/>
                  </a:cubicBezTo>
                  <a:cubicBezTo>
                    <a:pt x="658" y="186"/>
                    <a:pt x="658" y="186"/>
                    <a:pt x="658" y="186"/>
                  </a:cubicBezTo>
                  <a:cubicBezTo>
                    <a:pt x="653" y="186"/>
                    <a:pt x="634" y="203"/>
                    <a:pt x="632" y="204"/>
                  </a:cubicBezTo>
                  <a:cubicBezTo>
                    <a:pt x="632" y="204"/>
                    <a:pt x="632" y="204"/>
                    <a:pt x="632" y="204"/>
                  </a:cubicBezTo>
                  <a:cubicBezTo>
                    <a:pt x="617" y="219"/>
                    <a:pt x="617" y="219"/>
                    <a:pt x="617" y="219"/>
                  </a:cubicBezTo>
                  <a:cubicBezTo>
                    <a:pt x="616" y="220"/>
                    <a:pt x="616" y="223"/>
                    <a:pt x="617" y="224"/>
                  </a:cubicBezTo>
                  <a:lnTo>
                    <a:pt x="623" y="231"/>
                  </a:lnTo>
                  <a:close/>
                  <a:moveTo>
                    <a:pt x="772" y="276"/>
                  </a:moveTo>
                  <a:cubicBezTo>
                    <a:pt x="758" y="276"/>
                    <a:pt x="758" y="276"/>
                    <a:pt x="758" y="276"/>
                  </a:cubicBezTo>
                  <a:cubicBezTo>
                    <a:pt x="756" y="276"/>
                    <a:pt x="755" y="277"/>
                    <a:pt x="754" y="279"/>
                  </a:cubicBezTo>
                  <a:cubicBezTo>
                    <a:pt x="749" y="292"/>
                    <a:pt x="749" y="292"/>
                    <a:pt x="749" y="292"/>
                  </a:cubicBezTo>
                  <a:cubicBezTo>
                    <a:pt x="749" y="294"/>
                    <a:pt x="750" y="296"/>
                    <a:pt x="752" y="297"/>
                  </a:cubicBezTo>
                  <a:cubicBezTo>
                    <a:pt x="758" y="300"/>
                    <a:pt x="769" y="304"/>
                    <a:pt x="772" y="304"/>
                  </a:cubicBezTo>
                  <a:cubicBezTo>
                    <a:pt x="776" y="304"/>
                    <a:pt x="784" y="290"/>
                    <a:pt x="784" y="284"/>
                  </a:cubicBezTo>
                  <a:cubicBezTo>
                    <a:pt x="784" y="278"/>
                    <a:pt x="774" y="276"/>
                    <a:pt x="773" y="276"/>
                  </a:cubicBezTo>
                  <a:cubicBezTo>
                    <a:pt x="772" y="276"/>
                    <a:pt x="772" y="276"/>
                    <a:pt x="772" y="276"/>
                  </a:cubicBezTo>
                  <a:close/>
                  <a:moveTo>
                    <a:pt x="1007" y="228"/>
                  </a:moveTo>
                  <a:cubicBezTo>
                    <a:pt x="1019" y="228"/>
                    <a:pt x="1019" y="228"/>
                    <a:pt x="1019" y="228"/>
                  </a:cubicBezTo>
                  <a:cubicBezTo>
                    <a:pt x="1021" y="228"/>
                    <a:pt x="1023" y="226"/>
                    <a:pt x="1023" y="224"/>
                  </a:cubicBezTo>
                  <a:cubicBezTo>
                    <a:pt x="1023" y="204"/>
                    <a:pt x="1023" y="204"/>
                    <a:pt x="1023" y="204"/>
                  </a:cubicBezTo>
                  <a:cubicBezTo>
                    <a:pt x="1023" y="202"/>
                    <a:pt x="1021" y="200"/>
                    <a:pt x="1019" y="200"/>
                  </a:cubicBezTo>
                  <a:cubicBezTo>
                    <a:pt x="1014" y="200"/>
                    <a:pt x="1014" y="200"/>
                    <a:pt x="1014" y="200"/>
                  </a:cubicBezTo>
                  <a:cubicBezTo>
                    <a:pt x="1013" y="200"/>
                    <a:pt x="1012" y="200"/>
                    <a:pt x="1012" y="201"/>
                  </a:cubicBezTo>
                  <a:cubicBezTo>
                    <a:pt x="1004" y="208"/>
                    <a:pt x="1004" y="208"/>
                    <a:pt x="1004" y="208"/>
                  </a:cubicBezTo>
                  <a:cubicBezTo>
                    <a:pt x="1003" y="209"/>
                    <a:pt x="1003" y="210"/>
                    <a:pt x="1003" y="211"/>
                  </a:cubicBezTo>
                  <a:cubicBezTo>
                    <a:pt x="1003" y="224"/>
                    <a:pt x="1003" y="224"/>
                    <a:pt x="1003" y="224"/>
                  </a:cubicBezTo>
                  <a:cubicBezTo>
                    <a:pt x="1003" y="226"/>
                    <a:pt x="1004" y="228"/>
                    <a:pt x="1007" y="228"/>
                  </a:cubicBezTo>
                  <a:close/>
                  <a:moveTo>
                    <a:pt x="784" y="412"/>
                  </a:moveTo>
                  <a:cubicBezTo>
                    <a:pt x="786" y="414"/>
                    <a:pt x="784" y="422"/>
                    <a:pt x="784" y="425"/>
                  </a:cubicBezTo>
                  <a:cubicBezTo>
                    <a:pt x="783" y="428"/>
                    <a:pt x="797" y="430"/>
                    <a:pt x="806" y="430"/>
                  </a:cubicBezTo>
                  <a:cubicBezTo>
                    <a:pt x="815" y="430"/>
                    <a:pt x="821" y="427"/>
                    <a:pt x="825" y="422"/>
                  </a:cubicBezTo>
                  <a:cubicBezTo>
                    <a:pt x="830" y="418"/>
                    <a:pt x="835" y="406"/>
                    <a:pt x="837" y="403"/>
                  </a:cubicBezTo>
                  <a:cubicBezTo>
                    <a:pt x="838" y="401"/>
                    <a:pt x="838" y="399"/>
                    <a:pt x="837" y="398"/>
                  </a:cubicBezTo>
                  <a:cubicBezTo>
                    <a:pt x="837" y="396"/>
                    <a:pt x="836" y="395"/>
                    <a:pt x="834" y="394"/>
                  </a:cubicBezTo>
                  <a:cubicBezTo>
                    <a:pt x="829" y="393"/>
                    <a:pt x="814" y="390"/>
                    <a:pt x="808" y="386"/>
                  </a:cubicBezTo>
                  <a:cubicBezTo>
                    <a:pt x="806" y="386"/>
                    <a:pt x="805" y="386"/>
                    <a:pt x="804" y="386"/>
                  </a:cubicBezTo>
                  <a:cubicBezTo>
                    <a:pt x="799" y="389"/>
                    <a:pt x="787" y="397"/>
                    <a:pt x="784" y="398"/>
                  </a:cubicBezTo>
                  <a:cubicBezTo>
                    <a:pt x="779" y="398"/>
                    <a:pt x="781" y="409"/>
                    <a:pt x="784" y="412"/>
                  </a:cubicBezTo>
                  <a:close/>
                  <a:moveTo>
                    <a:pt x="1102" y="526"/>
                  </a:moveTo>
                  <a:cubicBezTo>
                    <a:pt x="1106" y="526"/>
                    <a:pt x="1117" y="522"/>
                    <a:pt x="1126" y="516"/>
                  </a:cubicBezTo>
                  <a:cubicBezTo>
                    <a:pt x="1135" y="509"/>
                    <a:pt x="1122" y="511"/>
                    <a:pt x="1118" y="506"/>
                  </a:cubicBezTo>
                  <a:cubicBezTo>
                    <a:pt x="1115" y="502"/>
                    <a:pt x="1104" y="498"/>
                    <a:pt x="1099" y="496"/>
                  </a:cubicBezTo>
                  <a:cubicBezTo>
                    <a:pt x="1097" y="495"/>
                    <a:pt x="1095" y="496"/>
                    <a:pt x="1094" y="497"/>
                  </a:cubicBezTo>
                  <a:cubicBezTo>
                    <a:pt x="1089" y="504"/>
                    <a:pt x="1076" y="523"/>
                    <a:pt x="1076" y="526"/>
                  </a:cubicBezTo>
                  <a:cubicBezTo>
                    <a:pt x="1077" y="531"/>
                    <a:pt x="1098" y="526"/>
                    <a:pt x="1102" y="526"/>
                  </a:cubicBezTo>
                  <a:close/>
                  <a:moveTo>
                    <a:pt x="1165" y="749"/>
                  </a:moveTo>
                  <a:cubicBezTo>
                    <a:pt x="1171" y="751"/>
                    <a:pt x="1187" y="756"/>
                    <a:pt x="1193" y="757"/>
                  </a:cubicBezTo>
                  <a:cubicBezTo>
                    <a:pt x="1197" y="757"/>
                    <a:pt x="1203" y="754"/>
                    <a:pt x="1207" y="752"/>
                  </a:cubicBezTo>
                  <a:cubicBezTo>
                    <a:pt x="1210" y="750"/>
                    <a:pt x="1210" y="746"/>
                    <a:pt x="1207" y="745"/>
                  </a:cubicBezTo>
                  <a:cubicBezTo>
                    <a:pt x="1183" y="733"/>
                    <a:pt x="1183" y="733"/>
                    <a:pt x="1183" y="733"/>
                  </a:cubicBezTo>
                  <a:cubicBezTo>
                    <a:pt x="1182" y="732"/>
                    <a:pt x="1181" y="732"/>
                    <a:pt x="1181" y="732"/>
                  </a:cubicBezTo>
                  <a:cubicBezTo>
                    <a:pt x="1176" y="733"/>
                    <a:pt x="1162" y="735"/>
                    <a:pt x="1162" y="736"/>
                  </a:cubicBezTo>
                  <a:cubicBezTo>
                    <a:pt x="1162" y="745"/>
                    <a:pt x="1162" y="745"/>
                    <a:pt x="1162" y="745"/>
                  </a:cubicBezTo>
                  <a:cubicBezTo>
                    <a:pt x="1162" y="747"/>
                    <a:pt x="1163" y="748"/>
                    <a:pt x="1165" y="749"/>
                  </a:cubicBezTo>
                  <a:close/>
                  <a:moveTo>
                    <a:pt x="1350" y="871"/>
                  </a:moveTo>
                  <a:cubicBezTo>
                    <a:pt x="1352" y="872"/>
                    <a:pt x="1355" y="871"/>
                    <a:pt x="1356" y="869"/>
                  </a:cubicBezTo>
                  <a:cubicBezTo>
                    <a:pt x="1367" y="844"/>
                    <a:pt x="1367" y="844"/>
                    <a:pt x="1367" y="844"/>
                  </a:cubicBezTo>
                  <a:cubicBezTo>
                    <a:pt x="1368" y="842"/>
                    <a:pt x="1367" y="840"/>
                    <a:pt x="1365" y="839"/>
                  </a:cubicBezTo>
                  <a:cubicBezTo>
                    <a:pt x="1354" y="834"/>
                    <a:pt x="1354" y="834"/>
                    <a:pt x="1354" y="834"/>
                  </a:cubicBezTo>
                  <a:cubicBezTo>
                    <a:pt x="1354" y="834"/>
                    <a:pt x="1354" y="834"/>
                    <a:pt x="1354" y="834"/>
                  </a:cubicBezTo>
                  <a:cubicBezTo>
                    <a:pt x="1351" y="833"/>
                    <a:pt x="1336" y="830"/>
                    <a:pt x="1334" y="830"/>
                  </a:cubicBezTo>
                  <a:cubicBezTo>
                    <a:pt x="1331" y="830"/>
                    <a:pt x="1333" y="847"/>
                    <a:pt x="1334" y="855"/>
                  </a:cubicBezTo>
                  <a:cubicBezTo>
                    <a:pt x="1334" y="861"/>
                    <a:pt x="1344" y="868"/>
                    <a:pt x="1350" y="871"/>
                  </a:cubicBezTo>
                  <a:close/>
                  <a:moveTo>
                    <a:pt x="1170" y="1144"/>
                  </a:moveTo>
                  <a:cubicBezTo>
                    <a:pt x="1181" y="1148"/>
                    <a:pt x="1201" y="1154"/>
                    <a:pt x="1203" y="1154"/>
                  </a:cubicBezTo>
                  <a:cubicBezTo>
                    <a:pt x="1207" y="1154"/>
                    <a:pt x="1237" y="1162"/>
                    <a:pt x="1245" y="1160"/>
                  </a:cubicBezTo>
                  <a:cubicBezTo>
                    <a:pt x="1253" y="1157"/>
                    <a:pt x="1245" y="1160"/>
                    <a:pt x="1245" y="1147"/>
                  </a:cubicBezTo>
                  <a:cubicBezTo>
                    <a:pt x="1245" y="1135"/>
                    <a:pt x="1242" y="1137"/>
                    <a:pt x="1235" y="1136"/>
                  </a:cubicBezTo>
                  <a:cubicBezTo>
                    <a:pt x="1228" y="1134"/>
                    <a:pt x="1219" y="1136"/>
                    <a:pt x="1213" y="1136"/>
                  </a:cubicBezTo>
                  <a:cubicBezTo>
                    <a:pt x="1207" y="1136"/>
                    <a:pt x="1187" y="1126"/>
                    <a:pt x="1188" y="1129"/>
                  </a:cubicBezTo>
                  <a:cubicBezTo>
                    <a:pt x="1187" y="1126"/>
                    <a:pt x="1187" y="1126"/>
                    <a:pt x="1187" y="1126"/>
                  </a:cubicBezTo>
                  <a:cubicBezTo>
                    <a:pt x="1170" y="1137"/>
                    <a:pt x="1170" y="1137"/>
                    <a:pt x="1170" y="1137"/>
                  </a:cubicBezTo>
                  <a:cubicBezTo>
                    <a:pt x="1167" y="1138"/>
                    <a:pt x="1167" y="1143"/>
                    <a:pt x="1170" y="1144"/>
                  </a:cubicBezTo>
                  <a:close/>
                  <a:moveTo>
                    <a:pt x="1321" y="1149"/>
                  </a:moveTo>
                  <a:cubicBezTo>
                    <a:pt x="1318" y="1147"/>
                    <a:pt x="1303" y="1145"/>
                    <a:pt x="1294" y="1144"/>
                  </a:cubicBezTo>
                  <a:cubicBezTo>
                    <a:pt x="1291" y="1143"/>
                    <a:pt x="1288" y="1147"/>
                    <a:pt x="1290" y="1150"/>
                  </a:cubicBezTo>
                  <a:cubicBezTo>
                    <a:pt x="1295" y="1159"/>
                    <a:pt x="1295" y="1159"/>
                    <a:pt x="1295" y="1159"/>
                  </a:cubicBezTo>
                  <a:cubicBezTo>
                    <a:pt x="1295" y="1160"/>
                    <a:pt x="1295" y="1160"/>
                    <a:pt x="1295" y="1161"/>
                  </a:cubicBezTo>
                  <a:cubicBezTo>
                    <a:pt x="1295" y="1169"/>
                    <a:pt x="1295" y="1169"/>
                    <a:pt x="1295" y="1169"/>
                  </a:cubicBezTo>
                  <a:cubicBezTo>
                    <a:pt x="1295" y="1170"/>
                    <a:pt x="1296" y="1172"/>
                    <a:pt x="1298" y="1172"/>
                  </a:cubicBezTo>
                  <a:cubicBezTo>
                    <a:pt x="1317" y="1181"/>
                    <a:pt x="1317" y="1181"/>
                    <a:pt x="1317" y="1181"/>
                  </a:cubicBezTo>
                  <a:cubicBezTo>
                    <a:pt x="1319" y="1182"/>
                    <a:pt x="1322" y="1181"/>
                    <a:pt x="1323" y="1179"/>
                  </a:cubicBezTo>
                  <a:cubicBezTo>
                    <a:pt x="1329" y="1162"/>
                    <a:pt x="1329" y="1162"/>
                    <a:pt x="1329" y="1162"/>
                  </a:cubicBezTo>
                  <a:cubicBezTo>
                    <a:pt x="1329" y="1161"/>
                    <a:pt x="1329" y="1160"/>
                    <a:pt x="1328" y="1159"/>
                  </a:cubicBezTo>
                  <a:cubicBezTo>
                    <a:pt x="1327" y="1156"/>
                    <a:pt x="1324" y="1152"/>
                    <a:pt x="1321" y="1149"/>
                  </a:cubicBezTo>
                  <a:close/>
                  <a:moveTo>
                    <a:pt x="1308" y="1239"/>
                  </a:moveTo>
                  <a:cubicBezTo>
                    <a:pt x="1306" y="1239"/>
                    <a:pt x="1306" y="1239"/>
                    <a:pt x="1306" y="1239"/>
                  </a:cubicBezTo>
                  <a:cubicBezTo>
                    <a:pt x="1305" y="1239"/>
                    <a:pt x="1304" y="1240"/>
                    <a:pt x="1303" y="1241"/>
                  </a:cubicBezTo>
                  <a:cubicBezTo>
                    <a:pt x="1297" y="1250"/>
                    <a:pt x="1297" y="1250"/>
                    <a:pt x="1297" y="1250"/>
                  </a:cubicBezTo>
                  <a:cubicBezTo>
                    <a:pt x="1297" y="1251"/>
                    <a:pt x="1296" y="1251"/>
                    <a:pt x="1296" y="1252"/>
                  </a:cubicBezTo>
                  <a:cubicBezTo>
                    <a:pt x="1296" y="1259"/>
                    <a:pt x="1296" y="1259"/>
                    <a:pt x="1296" y="1259"/>
                  </a:cubicBezTo>
                  <a:cubicBezTo>
                    <a:pt x="1296" y="1262"/>
                    <a:pt x="1298" y="1263"/>
                    <a:pt x="1300" y="1263"/>
                  </a:cubicBezTo>
                  <a:cubicBezTo>
                    <a:pt x="1308" y="1263"/>
                    <a:pt x="1308" y="1263"/>
                    <a:pt x="1308" y="1263"/>
                  </a:cubicBezTo>
                  <a:cubicBezTo>
                    <a:pt x="1310" y="1263"/>
                    <a:pt x="1312" y="1262"/>
                    <a:pt x="1312" y="1259"/>
                  </a:cubicBezTo>
                  <a:cubicBezTo>
                    <a:pt x="1312" y="1243"/>
                    <a:pt x="1312" y="1243"/>
                    <a:pt x="1312" y="1243"/>
                  </a:cubicBezTo>
                  <a:cubicBezTo>
                    <a:pt x="1312" y="1241"/>
                    <a:pt x="1310" y="1239"/>
                    <a:pt x="1308" y="1239"/>
                  </a:cubicBezTo>
                  <a:close/>
                  <a:moveTo>
                    <a:pt x="1258" y="1285"/>
                  </a:moveTo>
                  <a:cubicBezTo>
                    <a:pt x="1260" y="1287"/>
                    <a:pt x="1263" y="1286"/>
                    <a:pt x="1264" y="1284"/>
                  </a:cubicBezTo>
                  <a:cubicBezTo>
                    <a:pt x="1270" y="1270"/>
                    <a:pt x="1270" y="1270"/>
                    <a:pt x="1270" y="1270"/>
                  </a:cubicBezTo>
                  <a:cubicBezTo>
                    <a:pt x="1271" y="1267"/>
                    <a:pt x="1269" y="1264"/>
                    <a:pt x="1266" y="1265"/>
                  </a:cubicBezTo>
                  <a:cubicBezTo>
                    <a:pt x="1260" y="1266"/>
                    <a:pt x="1251" y="1267"/>
                    <a:pt x="1248" y="1268"/>
                  </a:cubicBezTo>
                  <a:cubicBezTo>
                    <a:pt x="1244" y="1269"/>
                    <a:pt x="1253" y="1279"/>
                    <a:pt x="1253" y="1279"/>
                  </a:cubicBezTo>
                  <a:lnTo>
                    <a:pt x="1258" y="1285"/>
                  </a:lnTo>
                  <a:close/>
                  <a:moveTo>
                    <a:pt x="980" y="1325"/>
                  </a:moveTo>
                  <a:cubicBezTo>
                    <a:pt x="980" y="1319"/>
                    <a:pt x="961" y="1311"/>
                    <a:pt x="957" y="1310"/>
                  </a:cubicBezTo>
                  <a:cubicBezTo>
                    <a:pt x="952" y="1308"/>
                    <a:pt x="923" y="1291"/>
                    <a:pt x="919" y="1289"/>
                  </a:cubicBezTo>
                  <a:cubicBezTo>
                    <a:pt x="916" y="1288"/>
                    <a:pt x="905" y="1294"/>
                    <a:pt x="903" y="1295"/>
                  </a:cubicBezTo>
                  <a:cubicBezTo>
                    <a:pt x="903" y="1295"/>
                    <a:pt x="902" y="1295"/>
                    <a:pt x="902" y="1296"/>
                  </a:cubicBezTo>
                  <a:cubicBezTo>
                    <a:pt x="886" y="1314"/>
                    <a:pt x="886" y="1314"/>
                    <a:pt x="886" y="1314"/>
                  </a:cubicBezTo>
                  <a:cubicBezTo>
                    <a:pt x="884" y="1315"/>
                    <a:pt x="884" y="1318"/>
                    <a:pt x="886" y="1319"/>
                  </a:cubicBezTo>
                  <a:cubicBezTo>
                    <a:pt x="891" y="1323"/>
                    <a:pt x="900" y="1331"/>
                    <a:pt x="906" y="1332"/>
                  </a:cubicBezTo>
                  <a:cubicBezTo>
                    <a:pt x="914" y="1335"/>
                    <a:pt x="930" y="1341"/>
                    <a:pt x="935" y="1343"/>
                  </a:cubicBezTo>
                  <a:cubicBezTo>
                    <a:pt x="941" y="1345"/>
                    <a:pt x="953" y="1357"/>
                    <a:pt x="968" y="1365"/>
                  </a:cubicBezTo>
                  <a:cubicBezTo>
                    <a:pt x="983" y="1372"/>
                    <a:pt x="972" y="1359"/>
                    <a:pt x="974" y="1350"/>
                  </a:cubicBezTo>
                  <a:cubicBezTo>
                    <a:pt x="977" y="1341"/>
                    <a:pt x="980" y="1330"/>
                    <a:pt x="980" y="1325"/>
                  </a:cubicBezTo>
                  <a:close/>
                  <a:moveTo>
                    <a:pt x="891" y="1271"/>
                  </a:moveTo>
                  <a:cubicBezTo>
                    <a:pt x="889" y="1265"/>
                    <a:pt x="889" y="1265"/>
                    <a:pt x="889" y="1265"/>
                  </a:cubicBezTo>
                  <a:cubicBezTo>
                    <a:pt x="888" y="1264"/>
                    <a:pt x="888" y="1263"/>
                    <a:pt x="887" y="1263"/>
                  </a:cubicBezTo>
                  <a:cubicBezTo>
                    <a:pt x="884" y="1262"/>
                    <a:pt x="879" y="1259"/>
                    <a:pt x="878" y="1259"/>
                  </a:cubicBezTo>
                  <a:cubicBezTo>
                    <a:pt x="876" y="1259"/>
                    <a:pt x="876" y="1266"/>
                    <a:pt x="878" y="1270"/>
                  </a:cubicBezTo>
                  <a:cubicBezTo>
                    <a:pt x="879" y="1272"/>
                    <a:pt x="881" y="1274"/>
                    <a:pt x="882" y="1275"/>
                  </a:cubicBezTo>
                  <a:cubicBezTo>
                    <a:pt x="882" y="1276"/>
                    <a:pt x="883" y="1276"/>
                    <a:pt x="884" y="1276"/>
                  </a:cubicBezTo>
                  <a:cubicBezTo>
                    <a:pt x="888" y="1276"/>
                    <a:pt x="888" y="1276"/>
                    <a:pt x="888" y="1276"/>
                  </a:cubicBezTo>
                  <a:cubicBezTo>
                    <a:pt x="890" y="1276"/>
                    <a:pt x="892" y="1273"/>
                    <a:pt x="891" y="1271"/>
                  </a:cubicBezTo>
                  <a:close/>
                  <a:moveTo>
                    <a:pt x="1305" y="1327"/>
                  </a:moveTo>
                  <a:cubicBezTo>
                    <a:pt x="1296" y="1326"/>
                    <a:pt x="1274" y="1322"/>
                    <a:pt x="1273" y="1323"/>
                  </a:cubicBezTo>
                  <a:cubicBezTo>
                    <a:pt x="1253" y="1330"/>
                    <a:pt x="1253" y="1330"/>
                    <a:pt x="1253" y="1330"/>
                  </a:cubicBezTo>
                  <a:cubicBezTo>
                    <a:pt x="1250" y="1331"/>
                    <a:pt x="1249" y="1335"/>
                    <a:pt x="1251" y="1337"/>
                  </a:cubicBezTo>
                  <a:cubicBezTo>
                    <a:pt x="1272" y="1361"/>
                    <a:pt x="1272" y="1361"/>
                    <a:pt x="1272" y="1361"/>
                  </a:cubicBezTo>
                  <a:cubicBezTo>
                    <a:pt x="1273" y="1362"/>
                    <a:pt x="1274" y="1363"/>
                    <a:pt x="1276" y="1362"/>
                  </a:cubicBezTo>
                  <a:cubicBezTo>
                    <a:pt x="1283" y="1360"/>
                    <a:pt x="1306" y="1353"/>
                    <a:pt x="1308" y="1350"/>
                  </a:cubicBezTo>
                  <a:cubicBezTo>
                    <a:pt x="1309" y="1348"/>
                    <a:pt x="1309" y="1336"/>
                    <a:pt x="1308" y="1331"/>
                  </a:cubicBezTo>
                  <a:cubicBezTo>
                    <a:pt x="1308" y="1329"/>
                    <a:pt x="1307" y="1328"/>
                    <a:pt x="1305" y="1327"/>
                  </a:cubicBezTo>
                  <a:close/>
                  <a:moveTo>
                    <a:pt x="1141" y="1105"/>
                  </a:moveTo>
                  <a:cubicBezTo>
                    <a:pt x="1148" y="1105"/>
                    <a:pt x="1157" y="1106"/>
                    <a:pt x="1158" y="1105"/>
                  </a:cubicBezTo>
                  <a:cubicBezTo>
                    <a:pt x="1159" y="1103"/>
                    <a:pt x="1169" y="1096"/>
                    <a:pt x="1169" y="1089"/>
                  </a:cubicBezTo>
                  <a:cubicBezTo>
                    <a:pt x="1168" y="1086"/>
                    <a:pt x="1168" y="1084"/>
                    <a:pt x="1168" y="1083"/>
                  </a:cubicBezTo>
                  <a:cubicBezTo>
                    <a:pt x="1168" y="1081"/>
                    <a:pt x="1167" y="1080"/>
                    <a:pt x="1165" y="1080"/>
                  </a:cubicBezTo>
                  <a:cubicBezTo>
                    <a:pt x="1149" y="1080"/>
                    <a:pt x="1149" y="1080"/>
                    <a:pt x="1149" y="1080"/>
                  </a:cubicBezTo>
                  <a:cubicBezTo>
                    <a:pt x="1148" y="1080"/>
                    <a:pt x="1147" y="1080"/>
                    <a:pt x="1146" y="1081"/>
                  </a:cubicBezTo>
                  <a:cubicBezTo>
                    <a:pt x="1137" y="1090"/>
                    <a:pt x="1137" y="1090"/>
                    <a:pt x="1137" y="1090"/>
                  </a:cubicBezTo>
                  <a:cubicBezTo>
                    <a:pt x="1135" y="1091"/>
                    <a:pt x="1136" y="1094"/>
                    <a:pt x="1137" y="1094"/>
                  </a:cubicBezTo>
                  <a:cubicBezTo>
                    <a:pt x="1139" y="1095"/>
                    <a:pt x="1139" y="1095"/>
                    <a:pt x="1139" y="1095"/>
                  </a:cubicBezTo>
                  <a:cubicBezTo>
                    <a:pt x="1141" y="1096"/>
                    <a:pt x="1141" y="1099"/>
                    <a:pt x="1140" y="1100"/>
                  </a:cubicBezTo>
                  <a:cubicBezTo>
                    <a:pt x="1138" y="1102"/>
                    <a:pt x="1139" y="1105"/>
                    <a:pt x="1141" y="1105"/>
                  </a:cubicBezTo>
                  <a:close/>
                  <a:moveTo>
                    <a:pt x="1488" y="277"/>
                  </a:moveTo>
                  <a:cubicBezTo>
                    <a:pt x="1478" y="271"/>
                    <a:pt x="1478" y="271"/>
                    <a:pt x="1478" y="271"/>
                  </a:cubicBezTo>
                  <a:cubicBezTo>
                    <a:pt x="1477" y="270"/>
                    <a:pt x="1476" y="270"/>
                    <a:pt x="1474" y="271"/>
                  </a:cubicBezTo>
                  <a:cubicBezTo>
                    <a:pt x="1464" y="276"/>
                    <a:pt x="1464" y="276"/>
                    <a:pt x="1464" y="276"/>
                  </a:cubicBezTo>
                  <a:cubicBezTo>
                    <a:pt x="1461" y="278"/>
                    <a:pt x="1461" y="282"/>
                    <a:pt x="1464" y="284"/>
                  </a:cubicBezTo>
                  <a:cubicBezTo>
                    <a:pt x="1475" y="289"/>
                    <a:pt x="1475" y="289"/>
                    <a:pt x="1475" y="289"/>
                  </a:cubicBezTo>
                  <a:cubicBezTo>
                    <a:pt x="1476" y="290"/>
                    <a:pt x="1477" y="290"/>
                    <a:pt x="1478" y="289"/>
                  </a:cubicBezTo>
                  <a:cubicBezTo>
                    <a:pt x="1488" y="284"/>
                    <a:pt x="1488" y="284"/>
                    <a:pt x="1488" y="284"/>
                  </a:cubicBezTo>
                  <a:cubicBezTo>
                    <a:pt x="1491" y="282"/>
                    <a:pt x="1491" y="278"/>
                    <a:pt x="1488" y="277"/>
                  </a:cubicBezTo>
                  <a:close/>
                  <a:moveTo>
                    <a:pt x="926" y="653"/>
                  </a:moveTo>
                  <a:cubicBezTo>
                    <a:pt x="920" y="651"/>
                    <a:pt x="920" y="651"/>
                    <a:pt x="920" y="651"/>
                  </a:cubicBezTo>
                  <a:cubicBezTo>
                    <a:pt x="919" y="651"/>
                    <a:pt x="918" y="651"/>
                    <a:pt x="917" y="651"/>
                  </a:cubicBezTo>
                  <a:cubicBezTo>
                    <a:pt x="915" y="652"/>
                    <a:pt x="912" y="653"/>
                    <a:pt x="912" y="654"/>
                  </a:cubicBezTo>
                  <a:cubicBezTo>
                    <a:pt x="912" y="656"/>
                    <a:pt x="917" y="662"/>
                    <a:pt x="922" y="669"/>
                  </a:cubicBezTo>
                  <a:cubicBezTo>
                    <a:pt x="927" y="676"/>
                    <a:pt x="932" y="670"/>
                    <a:pt x="932" y="669"/>
                  </a:cubicBezTo>
                  <a:cubicBezTo>
                    <a:pt x="932" y="668"/>
                    <a:pt x="929" y="660"/>
                    <a:pt x="928" y="656"/>
                  </a:cubicBezTo>
                  <a:cubicBezTo>
                    <a:pt x="927" y="655"/>
                    <a:pt x="927" y="654"/>
                    <a:pt x="926" y="6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3898900" y="3297238"/>
              <a:ext cx="762000" cy="682625"/>
            </a:xfrm>
            <a:custGeom>
              <a:avLst/>
              <a:gdLst>
                <a:gd name="T0" fmla="*/ 893 w 1030"/>
                <a:gd name="T1" fmla="*/ 161 h 921"/>
                <a:gd name="T2" fmla="*/ 902 w 1030"/>
                <a:gd name="T3" fmla="*/ 203 h 921"/>
                <a:gd name="T4" fmla="*/ 949 w 1030"/>
                <a:gd name="T5" fmla="*/ 240 h 921"/>
                <a:gd name="T6" fmla="*/ 917 w 1030"/>
                <a:gd name="T7" fmla="*/ 238 h 921"/>
                <a:gd name="T8" fmla="*/ 959 w 1030"/>
                <a:gd name="T9" fmla="*/ 378 h 921"/>
                <a:gd name="T10" fmla="*/ 896 w 1030"/>
                <a:gd name="T11" fmla="*/ 400 h 921"/>
                <a:gd name="T12" fmla="*/ 922 w 1030"/>
                <a:gd name="T13" fmla="*/ 395 h 921"/>
                <a:gd name="T14" fmla="*/ 937 w 1030"/>
                <a:gd name="T15" fmla="*/ 323 h 921"/>
                <a:gd name="T16" fmla="*/ 917 w 1030"/>
                <a:gd name="T17" fmla="*/ 329 h 921"/>
                <a:gd name="T18" fmla="*/ 1006 w 1030"/>
                <a:gd name="T19" fmla="*/ 714 h 921"/>
                <a:gd name="T20" fmla="*/ 954 w 1030"/>
                <a:gd name="T21" fmla="*/ 587 h 921"/>
                <a:gd name="T22" fmla="*/ 927 w 1030"/>
                <a:gd name="T23" fmla="*/ 534 h 921"/>
                <a:gd name="T24" fmla="*/ 835 w 1030"/>
                <a:gd name="T25" fmla="*/ 358 h 921"/>
                <a:gd name="T26" fmla="*/ 850 w 1030"/>
                <a:gd name="T27" fmla="*/ 335 h 921"/>
                <a:gd name="T28" fmla="*/ 818 w 1030"/>
                <a:gd name="T29" fmla="*/ 287 h 921"/>
                <a:gd name="T30" fmla="*/ 770 w 1030"/>
                <a:gd name="T31" fmla="*/ 225 h 921"/>
                <a:gd name="T32" fmla="*/ 725 w 1030"/>
                <a:gd name="T33" fmla="*/ 123 h 921"/>
                <a:gd name="T34" fmla="*/ 644 w 1030"/>
                <a:gd name="T35" fmla="*/ 116 h 921"/>
                <a:gd name="T36" fmla="*/ 630 w 1030"/>
                <a:gd name="T37" fmla="*/ 172 h 921"/>
                <a:gd name="T38" fmla="*/ 597 w 1030"/>
                <a:gd name="T39" fmla="*/ 185 h 921"/>
                <a:gd name="T40" fmla="*/ 422 w 1030"/>
                <a:gd name="T41" fmla="*/ 156 h 921"/>
                <a:gd name="T42" fmla="*/ 278 w 1030"/>
                <a:gd name="T43" fmla="*/ 121 h 921"/>
                <a:gd name="T44" fmla="*/ 216 w 1030"/>
                <a:gd name="T45" fmla="*/ 25 h 921"/>
                <a:gd name="T46" fmla="*/ 132 w 1030"/>
                <a:gd name="T47" fmla="*/ 3 h 921"/>
                <a:gd name="T48" fmla="*/ 99 w 1030"/>
                <a:gd name="T49" fmla="*/ 124 h 921"/>
                <a:gd name="T50" fmla="*/ 64 w 1030"/>
                <a:gd name="T51" fmla="*/ 253 h 921"/>
                <a:gd name="T52" fmla="*/ 35 w 1030"/>
                <a:gd name="T53" fmla="*/ 324 h 921"/>
                <a:gd name="T54" fmla="*/ 1 w 1030"/>
                <a:gd name="T55" fmla="*/ 403 h 921"/>
                <a:gd name="T56" fmla="*/ 67 w 1030"/>
                <a:gd name="T57" fmla="*/ 485 h 921"/>
                <a:gd name="T58" fmla="*/ 249 w 1030"/>
                <a:gd name="T59" fmla="*/ 583 h 921"/>
                <a:gd name="T60" fmla="*/ 416 w 1030"/>
                <a:gd name="T61" fmla="*/ 706 h 921"/>
                <a:gd name="T62" fmla="*/ 542 w 1030"/>
                <a:gd name="T63" fmla="*/ 829 h 921"/>
                <a:gd name="T64" fmla="*/ 585 w 1030"/>
                <a:gd name="T65" fmla="*/ 901 h 921"/>
                <a:gd name="T66" fmla="*/ 631 w 1030"/>
                <a:gd name="T67" fmla="*/ 874 h 921"/>
                <a:gd name="T68" fmla="*/ 664 w 1030"/>
                <a:gd name="T69" fmla="*/ 851 h 921"/>
                <a:gd name="T70" fmla="*/ 753 w 1030"/>
                <a:gd name="T71" fmla="*/ 809 h 921"/>
                <a:gd name="T72" fmla="*/ 856 w 1030"/>
                <a:gd name="T73" fmla="*/ 816 h 921"/>
                <a:gd name="T74" fmla="*/ 865 w 1030"/>
                <a:gd name="T75" fmla="*/ 747 h 921"/>
                <a:gd name="T76" fmla="*/ 829 w 1030"/>
                <a:gd name="T77" fmla="*/ 691 h 921"/>
                <a:gd name="T78" fmla="*/ 874 w 1030"/>
                <a:gd name="T79" fmla="*/ 740 h 921"/>
                <a:gd name="T80" fmla="*/ 904 w 1030"/>
                <a:gd name="T81" fmla="*/ 790 h 921"/>
                <a:gd name="T82" fmla="*/ 932 w 1030"/>
                <a:gd name="T83" fmla="*/ 823 h 921"/>
                <a:gd name="T84" fmla="*/ 911 w 1030"/>
                <a:gd name="T85" fmla="*/ 849 h 921"/>
                <a:gd name="T86" fmla="*/ 961 w 1030"/>
                <a:gd name="T87" fmla="*/ 880 h 921"/>
                <a:gd name="T88" fmla="*/ 1015 w 1030"/>
                <a:gd name="T89" fmla="*/ 831 h 921"/>
                <a:gd name="T90" fmla="*/ 540 w 1030"/>
                <a:gd name="T91" fmla="*/ 894 h 921"/>
                <a:gd name="T92" fmla="*/ 542 w 1030"/>
                <a:gd name="T93" fmla="*/ 921 h 921"/>
                <a:gd name="T94" fmla="*/ 905 w 1030"/>
                <a:gd name="T95" fmla="*/ 259 h 921"/>
                <a:gd name="T96" fmla="*/ 893 w 1030"/>
                <a:gd name="T97" fmla="*/ 275 h 921"/>
                <a:gd name="T98" fmla="*/ 819 w 1030"/>
                <a:gd name="T99" fmla="*/ 204 h 921"/>
                <a:gd name="T100" fmla="*/ 814 w 1030"/>
                <a:gd name="T101" fmla="*/ 186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0" h="921">
                  <a:moveTo>
                    <a:pt x="882" y="207"/>
                  </a:moveTo>
                  <a:cubicBezTo>
                    <a:pt x="879" y="204"/>
                    <a:pt x="863" y="187"/>
                    <a:pt x="863" y="185"/>
                  </a:cubicBezTo>
                  <a:cubicBezTo>
                    <a:pt x="863" y="184"/>
                    <a:pt x="870" y="168"/>
                    <a:pt x="871" y="167"/>
                  </a:cubicBezTo>
                  <a:cubicBezTo>
                    <a:pt x="872" y="166"/>
                    <a:pt x="876" y="162"/>
                    <a:pt x="880" y="156"/>
                  </a:cubicBezTo>
                  <a:cubicBezTo>
                    <a:pt x="884" y="151"/>
                    <a:pt x="893" y="154"/>
                    <a:pt x="893" y="161"/>
                  </a:cubicBezTo>
                  <a:cubicBezTo>
                    <a:pt x="893" y="161"/>
                    <a:pt x="893" y="161"/>
                    <a:pt x="893" y="161"/>
                  </a:cubicBezTo>
                  <a:cubicBezTo>
                    <a:pt x="893" y="163"/>
                    <a:pt x="894" y="165"/>
                    <a:pt x="896" y="167"/>
                  </a:cubicBezTo>
                  <a:cubicBezTo>
                    <a:pt x="902" y="171"/>
                    <a:pt x="902" y="171"/>
                    <a:pt x="902" y="171"/>
                  </a:cubicBezTo>
                  <a:cubicBezTo>
                    <a:pt x="904" y="172"/>
                    <a:pt x="905" y="174"/>
                    <a:pt x="905" y="176"/>
                  </a:cubicBezTo>
                  <a:cubicBezTo>
                    <a:pt x="907" y="183"/>
                    <a:pt x="909" y="200"/>
                    <a:pt x="902" y="203"/>
                  </a:cubicBezTo>
                  <a:cubicBezTo>
                    <a:pt x="893" y="207"/>
                    <a:pt x="885" y="210"/>
                    <a:pt x="882" y="207"/>
                  </a:cubicBezTo>
                  <a:close/>
                  <a:moveTo>
                    <a:pt x="922" y="247"/>
                  </a:moveTo>
                  <a:cubicBezTo>
                    <a:pt x="929" y="250"/>
                    <a:pt x="941" y="254"/>
                    <a:pt x="943" y="253"/>
                  </a:cubicBezTo>
                  <a:cubicBezTo>
                    <a:pt x="943" y="253"/>
                    <a:pt x="945" y="252"/>
                    <a:pt x="947" y="251"/>
                  </a:cubicBezTo>
                  <a:cubicBezTo>
                    <a:pt x="952" y="249"/>
                    <a:pt x="953" y="243"/>
                    <a:pt x="949" y="240"/>
                  </a:cubicBezTo>
                  <a:cubicBezTo>
                    <a:pt x="941" y="231"/>
                    <a:pt x="941" y="231"/>
                    <a:pt x="941" y="231"/>
                  </a:cubicBezTo>
                  <a:cubicBezTo>
                    <a:pt x="939" y="229"/>
                    <a:pt x="937" y="229"/>
                    <a:pt x="934" y="229"/>
                  </a:cubicBezTo>
                  <a:cubicBezTo>
                    <a:pt x="923" y="232"/>
                    <a:pt x="923" y="232"/>
                    <a:pt x="923" y="232"/>
                  </a:cubicBezTo>
                  <a:cubicBezTo>
                    <a:pt x="920" y="232"/>
                    <a:pt x="918" y="234"/>
                    <a:pt x="918" y="237"/>
                  </a:cubicBezTo>
                  <a:cubicBezTo>
                    <a:pt x="917" y="238"/>
                    <a:pt x="917" y="238"/>
                    <a:pt x="917" y="238"/>
                  </a:cubicBezTo>
                  <a:cubicBezTo>
                    <a:pt x="916" y="242"/>
                    <a:pt x="918" y="246"/>
                    <a:pt x="922" y="247"/>
                  </a:cubicBezTo>
                  <a:close/>
                  <a:moveTo>
                    <a:pt x="950" y="388"/>
                  </a:moveTo>
                  <a:cubicBezTo>
                    <a:pt x="954" y="390"/>
                    <a:pt x="958" y="392"/>
                    <a:pt x="962" y="392"/>
                  </a:cubicBezTo>
                  <a:cubicBezTo>
                    <a:pt x="969" y="392"/>
                    <a:pt x="966" y="384"/>
                    <a:pt x="964" y="380"/>
                  </a:cubicBezTo>
                  <a:cubicBezTo>
                    <a:pt x="963" y="379"/>
                    <a:pt x="961" y="378"/>
                    <a:pt x="959" y="378"/>
                  </a:cubicBezTo>
                  <a:cubicBezTo>
                    <a:pt x="952" y="378"/>
                    <a:pt x="952" y="378"/>
                    <a:pt x="952" y="378"/>
                  </a:cubicBezTo>
                  <a:cubicBezTo>
                    <a:pt x="946" y="378"/>
                    <a:pt x="944" y="386"/>
                    <a:pt x="950" y="388"/>
                  </a:cubicBezTo>
                  <a:close/>
                  <a:moveTo>
                    <a:pt x="904" y="388"/>
                  </a:moveTo>
                  <a:cubicBezTo>
                    <a:pt x="900" y="386"/>
                    <a:pt x="896" y="389"/>
                    <a:pt x="896" y="393"/>
                  </a:cubicBezTo>
                  <a:cubicBezTo>
                    <a:pt x="896" y="400"/>
                    <a:pt x="896" y="400"/>
                    <a:pt x="896" y="400"/>
                  </a:cubicBezTo>
                  <a:cubicBezTo>
                    <a:pt x="896" y="403"/>
                    <a:pt x="898" y="405"/>
                    <a:pt x="900" y="406"/>
                  </a:cubicBezTo>
                  <a:cubicBezTo>
                    <a:pt x="919" y="411"/>
                    <a:pt x="919" y="411"/>
                    <a:pt x="919" y="411"/>
                  </a:cubicBezTo>
                  <a:cubicBezTo>
                    <a:pt x="922" y="412"/>
                    <a:pt x="926" y="409"/>
                    <a:pt x="926" y="405"/>
                  </a:cubicBezTo>
                  <a:cubicBezTo>
                    <a:pt x="926" y="400"/>
                    <a:pt x="926" y="400"/>
                    <a:pt x="926" y="400"/>
                  </a:cubicBezTo>
                  <a:cubicBezTo>
                    <a:pt x="926" y="398"/>
                    <a:pt x="924" y="396"/>
                    <a:pt x="922" y="395"/>
                  </a:cubicBezTo>
                  <a:lnTo>
                    <a:pt x="904" y="388"/>
                  </a:lnTo>
                  <a:close/>
                  <a:moveTo>
                    <a:pt x="917" y="329"/>
                  </a:moveTo>
                  <a:cubicBezTo>
                    <a:pt x="932" y="329"/>
                    <a:pt x="932" y="329"/>
                    <a:pt x="932" y="329"/>
                  </a:cubicBezTo>
                  <a:cubicBezTo>
                    <a:pt x="935" y="329"/>
                    <a:pt x="937" y="326"/>
                    <a:pt x="937" y="323"/>
                  </a:cubicBezTo>
                  <a:cubicBezTo>
                    <a:pt x="937" y="323"/>
                    <a:pt x="937" y="323"/>
                    <a:pt x="937" y="323"/>
                  </a:cubicBezTo>
                  <a:cubicBezTo>
                    <a:pt x="937" y="321"/>
                    <a:pt x="936" y="319"/>
                    <a:pt x="934" y="318"/>
                  </a:cubicBezTo>
                  <a:cubicBezTo>
                    <a:pt x="919" y="312"/>
                    <a:pt x="919" y="312"/>
                    <a:pt x="919" y="312"/>
                  </a:cubicBezTo>
                  <a:cubicBezTo>
                    <a:pt x="915" y="310"/>
                    <a:pt x="911" y="313"/>
                    <a:pt x="911" y="317"/>
                  </a:cubicBezTo>
                  <a:cubicBezTo>
                    <a:pt x="911" y="323"/>
                    <a:pt x="911" y="323"/>
                    <a:pt x="911" y="323"/>
                  </a:cubicBezTo>
                  <a:cubicBezTo>
                    <a:pt x="911" y="326"/>
                    <a:pt x="913" y="329"/>
                    <a:pt x="917" y="329"/>
                  </a:cubicBezTo>
                  <a:close/>
                  <a:moveTo>
                    <a:pt x="1029" y="815"/>
                  </a:moveTo>
                  <a:cubicBezTo>
                    <a:pt x="1009" y="787"/>
                    <a:pt x="1009" y="787"/>
                    <a:pt x="1009" y="787"/>
                  </a:cubicBezTo>
                  <a:cubicBezTo>
                    <a:pt x="1009" y="786"/>
                    <a:pt x="1009" y="785"/>
                    <a:pt x="1009" y="784"/>
                  </a:cubicBezTo>
                  <a:cubicBezTo>
                    <a:pt x="1010" y="779"/>
                    <a:pt x="1013" y="764"/>
                    <a:pt x="1012" y="757"/>
                  </a:cubicBezTo>
                  <a:cubicBezTo>
                    <a:pt x="1011" y="749"/>
                    <a:pt x="1010" y="725"/>
                    <a:pt x="1006" y="714"/>
                  </a:cubicBezTo>
                  <a:cubicBezTo>
                    <a:pt x="1003" y="704"/>
                    <a:pt x="996" y="684"/>
                    <a:pt x="992" y="680"/>
                  </a:cubicBezTo>
                  <a:cubicBezTo>
                    <a:pt x="989" y="677"/>
                    <a:pt x="983" y="654"/>
                    <a:pt x="980" y="647"/>
                  </a:cubicBezTo>
                  <a:cubicBezTo>
                    <a:pt x="978" y="641"/>
                    <a:pt x="961" y="613"/>
                    <a:pt x="959" y="608"/>
                  </a:cubicBezTo>
                  <a:cubicBezTo>
                    <a:pt x="958" y="608"/>
                    <a:pt x="958" y="608"/>
                    <a:pt x="958" y="607"/>
                  </a:cubicBezTo>
                  <a:cubicBezTo>
                    <a:pt x="954" y="587"/>
                    <a:pt x="954" y="587"/>
                    <a:pt x="954" y="587"/>
                  </a:cubicBezTo>
                  <a:cubicBezTo>
                    <a:pt x="954" y="586"/>
                    <a:pt x="952" y="584"/>
                    <a:pt x="951" y="584"/>
                  </a:cubicBezTo>
                  <a:cubicBezTo>
                    <a:pt x="927" y="584"/>
                    <a:pt x="927" y="584"/>
                    <a:pt x="927" y="584"/>
                  </a:cubicBezTo>
                  <a:cubicBezTo>
                    <a:pt x="925" y="584"/>
                    <a:pt x="923" y="583"/>
                    <a:pt x="924" y="580"/>
                  </a:cubicBezTo>
                  <a:cubicBezTo>
                    <a:pt x="927" y="535"/>
                    <a:pt x="927" y="535"/>
                    <a:pt x="927" y="535"/>
                  </a:cubicBezTo>
                  <a:cubicBezTo>
                    <a:pt x="927" y="534"/>
                    <a:pt x="927" y="534"/>
                    <a:pt x="927" y="534"/>
                  </a:cubicBezTo>
                  <a:cubicBezTo>
                    <a:pt x="927" y="532"/>
                    <a:pt x="931" y="517"/>
                    <a:pt x="927" y="507"/>
                  </a:cubicBezTo>
                  <a:cubicBezTo>
                    <a:pt x="922" y="497"/>
                    <a:pt x="877" y="429"/>
                    <a:pt x="877" y="429"/>
                  </a:cubicBezTo>
                  <a:cubicBezTo>
                    <a:pt x="845" y="384"/>
                    <a:pt x="845" y="384"/>
                    <a:pt x="845" y="384"/>
                  </a:cubicBezTo>
                  <a:cubicBezTo>
                    <a:pt x="845" y="384"/>
                    <a:pt x="845" y="383"/>
                    <a:pt x="845" y="383"/>
                  </a:cubicBezTo>
                  <a:cubicBezTo>
                    <a:pt x="835" y="358"/>
                    <a:pt x="835" y="358"/>
                    <a:pt x="835" y="358"/>
                  </a:cubicBezTo>
                  <a:cubicBezTo>
                    <a:pt x="833" y="355"/>
                    <a:pt x="837" y="352"/>
                    <a:pt x="840" y="353"/>
                  </a:cubicBezTo>
                  <a:cubicBezTo>
                    <a:pt x="840" y="353"/>
                    <a:pt x="840" y="353"/>
                    <a:pt x="840" y="353"/>
                  </a:cubicBezTo>
                  <a:cubicBezTo>
                    <a:pt x="842" y="354"/>
                    <a:pt x="845" y="354"/>
                    <a:pt x="845" y="351"/>
                  </a:cubicBezTo>
                  <a:cubicBezTo>
                    <a:pt x="850" y="339"/>
                    <a:pt x="850" y="339"/>
                    <a:pt x="850" y="339"/>
                  </a:cubicBezTo>
                  <a:cubicBezTo>
                    <a:pt x="851" y="337"/>
                    <a:pt x="850" y="336"/>
                    <a:pt x="850" y="335"/>
                  </a:cubicBezTo>
                  <a:cubicBezTo>
                    <a:pt x="837" y="318"/>
                    <a:pt x="837" y="318"/>
                    <a:pt x="837" y="318"/>
                  </a:cubicBezTo>
                  <a:cubicBezTo>
                    <a:pt x="836" y="317"/>
                    <a:pt x="837" y="315"/>
                    <a:pt x="838" y="313"/>
                  </a:cubicBezTo>
                  <a:cubicBezTo>
                    <a:pt x="841" y="310"/>
                    <a:pt x="841" y="310"/>
                    <a:pt x="841" y="310"/>
                  </a:cubicBezTo>
                  <a:cubicBezTo>
                    <a:pt x="842" y="309"/>
                    <a:pt x="842" y="306"/>
                    <a:pt x="841" y="305"/>
                  </a:cubicBezTo>
                  <a:cubicBezTo>
                    <a:pt x="818" y="287"/>
                    <a:pt x="818" y="287"/>
                    <a:pt x="818" y="287"/>
                  </a:cubicBezTo>
                  <a:cubicBezTo>
                    <a:pt x="818" y="287"/>
                    <a:pt x="818" y="286"/>
                    <a:pt x="818" y="286"/>
                  </a:cubicBezTo>
                  <a:cubicBezTo>
                    <a:pt x="794" y="262"/>
                    <a:pt x="794" y="262"/>
                    <a:pt x="794" y="262"/>
                  </a:cubicBezTo>
                  <a:cubicBezTo>
                    <a:pt x="794" y="262"/>
                    <a:pt x="794" y="262"/>
                    <a:pt x="793" y="262"/>
                  </a:cubicBezTo>
                  <a:cubicBezTo>
                    <a:pt x="770" y="228"/>
                    <a:pt x="770" y="228"/>
                    <a:pt x="770" y="228"/>
                  </a:cubicBezTo>
                  <a:cubicBezTo>
                    <a:pt x="769" y="227"/>
                    <a:pt x="769" y="226"/>
                    <a:pt x="770" y="225"/>
                  </a:cubicBezTo>
                  <a:cubicBezTo>
                    <a:pt x="773" y="213"/>
                    <a:pt x="773" y="213"/>
                    <a:pt x="773" y="213"/>
                  </a:cubicBezTo>
                  <a:cubicBezTo>
                    <a:pt x="774" y="212"/>
                    <a:pt x="774" y="211"/>
                    <a:pt x="773" y="211"/>
                  </a:cubicBezTo>
                  <a:cubicBezTo>
                    <a:pt x="762" y="167"/>
                    <a:pt x="762" y="167"/>
                    <a:pt x="762" y="167"/>
                  </a:cubicBezTo>
                  <a:cubicBezTo>
                    <a:pt x="762" y="166"/>
                    <a:pt x="762" y="166"/>
                    <a:pt x="761" y="166"/>
                  </a:cubicBezTo>
                  <a:cubicBezTo>
                    <a:pt x="725" y="123"/>
                    <a:pt x="725" y="123"/>
                    <a:pt x="725" y="123"/>
                  </a:cubicBezTo>
                  <a:cubicBezTo>
                    <a:pt x="724" y="122"/>
                    <a:pt x="723" y="122"/>
                    <a:pt x="722" y="122"/>
                  </a:cubicBezTo>
                  <a:cubicBezTo>
                    <a:pt x="716" y="121"/>
                    <a:pt x="692" y="120"/>
                    <a:pt x="688" y="117"/>
                  </a:cubicBezTo>
                  <a:cubicBezTo>
                    <a:pt x="685" y="114"/>
                    <a:pt x="665" y="104"/>
                    <a:pt x="657" y="101"/>
                  </a:cubicBezTo>
                  <a:cubicBezTo>
                    <a:pt x="656" y="100"/>
                    <a:pt x="654" y="100"/>
                    <a:pt x="653" y="102"/>
                  </a:cubicBezTo>
                  <a:cubicBezTo>
                    <a:pt x="650" y="106"/>
                    <a:pt x="644" y="113"/>
                    <a:pt x="644" y="116"/>
                  </a:cubicBezTo>
                  <a:cubicBezTo>
                    <a:pt x="644" y="119"/>
                    <a:pt x="629" y="133"/>
                    <a:pt x="632" y="133"/>
                  </a:cubicBezTo>
                  <a:cubicBezTo>
                    <a:pt x="635" y="133"/>
                    <a:pt x="643" y="140"/>
                    <a:pt x="648" y="143"/>
                  </a:cubicBezTo>
                  <a:cubicBezTo>
                    <a:pt x="650" y="145"/>
                    <a:pt x="650" y="148"/>
                    <a:pt x="648" y="149"/>
                  </a:cubicBezTo>
                  <a:cubicBezTo>
                    <a:pt x="628" y="165"/>
                    <a:pt x="628" y="165"/>
                    <a:pt x="628" y="165"/>
                  </a:cubicBezTo>
                  <a:cubicBezTo>
                    <a:pt x="625" y="167"/>
                    <a:pt x="627" y="172"/>
                    <a:pt x="630" y="172"/>
                  </a:cubicBezTo>
                  <a:cubicBezTo>
                    <a:pt x="650" y="174"/>
                    <a:pt x="650" y="174"/>
                    <a:pt x="650" y="174"/>
                  </a:cubicBezTo>
                  <a:cubicBezTo>
                    <a:pt x="652" y="174"/>
                    <a:pt x="653" y="176"/>
                    <a:pt x="653" y="178"/>
                  </a:cubicBezTo>
                  <a:cubicBezTo>
                    <a:pt x="649" y="200"/>
                    <a:pt x="649" y="200"/>
                    <a:pt x="649" y="200"/>
                  </a:cubicBezTo>
                  <a:cubicBezTo>
                    <a:pt x="649" y="203"/>
                    <a:pt x="647" y="204"/>
                    <a:pt x="644" y="203"/>
                  </a:cubicBezTo>
                  <a:cubicBezTo>
                    <a:pt x="597" y="185"/>
                    <a:pt x="597" y="185"/>
                    <a:pt x="597" y="185"/>
                  </a:cubicBezTo>
                  <a:cubicBezTo>
                    <a:pt x="596" y="185"/>
                    <a:pt x="596" y="185"/>
                    <a:pt x="596" y="185"/>
                  </a:cubicBezTo>
                  <a:cubicBezTo>
                    <a:pt x="512" y="132"/>
                    <a:pt x="512" y="132"/>
                    <a:pt x="512" y="132"/>
                  </a:cubicBezTo>
                  <a:cubicBezTo>
                    <a:pt x="511" y="131"/>
                    <a:pt x="510" y="131"/>
                    <a:pt x="509" y="132"/>
                  </a:cubicBezTo>
                  <a:cubicBezTo>
                    <a:pt x="422" y="156"/>
                    <a:pt x="422" y="156"/>
                    <a:pt x="422" y="156"/>
                  </a:cubicBezTo>
                  <a:cubicBezTo>
                    <a:pt x="422" y="156"/>
                    <a:pt x="422" y="156"/>
                    <a:pt x="422" y="156"/>
                  </a:cubicBezTo>
                  <a:cubicBezTo>
                    <a:pt x="373" y="163"/>
                    <a:pt x="373" y="163"/>
                    <a:pt x="373" y="163"/>
                  </a:cubicBezTo>
                  <a:cubicBezTo>
                    <a:pt x="372" y="163"/>
                    <a:pt x="372" y="163"/>
                    <a:pt x="371" y="163"/>
                  </a:cubicBezTo>
                  <a:cubicBezTo>
                    <a:pt x="315" y="148"/>
                    <a:pt x="315" y="148"/>
                    <a:pt x="315" y="148"/>
                  </a:cubicBezTo>
                  <a:cubicBezTo>
                    <a:pt x="315" y="148"/>
                    <a:pt x="314" y="147"/>
                    <a:pt x="314" y="147"/>
                  </a:cubicBezTo>
                  <a:cubicBezTo>
                    <a:pt x="310" y="144"/>
                    <a:pt x="282" y="122"/>
                    <a:pt x="278" y="121"/>
                  </a:cubicBezTo>
                  <a:cubicBezTo>
                    <a:pt x="275" y="120"/>
                    <a:pt x="258" y="105"/>
                    <a:pt x="253" y="100"/>
                  </a:cubicBezTo>
                  <a:cubicBezTo>
                    <a:pt x="252" y="100"/>
                    <a:pt x="252" y="99"/>
                    <a:pt x="252" y="97"/>
                  </a:cubicBezTo>
                  <a:cubicBezTo>
                    <a:pt x="252" y="71"/>
                    <a:pt x="252" y="71"/>
                    <a:pt x="252" y="71"/>
                  </a:cubicBezTo>
                  <a:cubicBezTo>
                    <a:pt x="252" y="70"/>
                    <a:pt x="251" y="69"/>
                    <a:pt x="251" y="68"/>
                  </a:cubicBezTo>
                  <a:cubicBezTo>
                    <a:pt x="216" y="25"/>
                    <a:pt x="216" y="25"/>
                    <a:pt x="216" y="25"/>
                  </a:cubicBezTo>
                  <a:cubicBezTo>
                    <a:pt x="216" y="24"/>
                    <a:pt x="215" y="24"/>
                    <a:pt x="214" y="23"/>
                  </a:cubicBezTo>
                  <a:cubicBezTo>
                    <a:pt x="175" y="10"/>
                    <a:pt x="175" y="10"/>
                    <a:pt x="175" y="10"/>
                  </a:cubicBezTo>
                  <a:cubicBezTo>
                    <a:pt x="175" y="10"/>
                    <a:pt x="174" y="10"/>
                    <a:pt x="174" y="10"/>
                  </a:cubicBezTo>
                  <a:cubicBezTo>
                    <a:pt x="136" y="0"/>
                    <a:pt x="136" y="0"/>
                    <a:pt x="136" y="0"/>
                  </a:cubicBezTo>
                  <a:cubicBezTo>
                    <a:pt x="134" y="0"/>
                    <a:pt x="132" y="1"/>
                    <a:pt x="132" y="3"/>
                  </a:cubicBezTo>
                  <a:cubicBezTo>
                    <a:pt x="117" y="65"/>
                    <a:pt x="117" y="65"/>
                    <a:pt x="117" y="65"/>
                  </a:cubicBezTo>
                  <a:cubicBezTo>
                    <a:pt x="117" y="65"/>
                    <a:pt x="117" y="66"/>
                    <a:pt x="117" y="66"/>
                  </a:cubicBezTo>
                  <a:cubicBezTo>
                    <a:pt x="99" y="86"/>
                    <a:pt x="99" y="86"/>
                    <a:pt x="99" y="86"/>
                  </a:cubicBezTo>
                  <a:cubicBezTo>
                    <a:pt x="99" y="86"/>
                    <a:pt x="99" y="87"/>
                    <a:pt x="99" y="88"/>
                  </a:cubicBezTo>
                  <a:cubicBezTo>
                    <a:pt x="99" y="124"/>
                    <a:pt x="99" y="124"/>
                    <a:pt x="99" y="124"/>
                  </a:cubicBezTo>
                  <a:cubicBezTo>
                    <a:pt x="99" y="124"/>
                    <a:pt x="98" y="124"/>
                    <a:pt x="98" y="125"/>
                  </a:cubicBezTo>
                  <a:cubicBezTo>
                    <a:pt x="86" y="173"/>
                    <a:pt x="86" y="173"/>
                    <a:pt x="86" y="173"/>
                  </a:cubicBezTo>
                  <a:cubicBezTo>
                    <a:pt x="75" y="221"/>
                    <a:pt x="75" y="221"/>
                    <a:pt x="75" y="221"/>
                  </a:cubicBezTo>
                  <a:cubicBezTo>
                    <a:pt x="75" y="221"/>
                    <a:pt x="75" y="221"/>
                    <a:pt x="75" y="221"/>
                  </a:cubicBezTo>
                  <a:cubicBezTo>
                    <a:pt x="64" y="253"/>
                    <a:pt x="64" y="253"/>
                    <a:pt x="64" y="253"/>
                  </a:cubicBezTo>
                  <a:cubicBezTo>
                    <a:pt x="64" y="254"/>
                    <a:pt x="63" y="254"/>
                    <a:pt x="63" y="254"/>
                  </a:cubicBezTo>
                  <a:cubicBezTo>
                    <a:pt x="38" y="278"/>
                    <a:pt x="38" y="278"/>
                    <a:pt x="38" y="278"/>
                  </a:cubicBezTo>
                  <a:cubicBezTo>
                    <a:pt x="37" y="279"/>
                    <a:pt x="37" y="280"/>
                    <a:pt x="37" y="281"/>
                  </a:cubicBezTo>
                  <a:cubicBezTo>
                    <a:pt x="37" y="321"/>
                    <a:pt x="37" y="321"/>
                    <a:pt x="37" y="321"/>
                  </a:cubicBezTo>
                  <a:cubicBezTo>
                    <a:pt x="37" y="322"/>
                    <a:pt x="36" y="323"/>
                    <a:pt x="35" y="324"/>
                  </a:cubicBezTo>
                  <a:cubicBezTo>
                    <a:pt x="26" y="331"/>
                    <a:pt x="26" y="331"/>
                    <a:pt x="26" y="331"/>
                  </a:cubicBezTo>
                  <a:cubicBezTo>
                    <a:pt x="25" y="332"/>
                    <a:pt x="25" y="333"/>
                    <a:pt x="25" y="334"/>
                  </a:cubicBezTo>
                  <a:cubicBezTo>
                    <a:pt x="25" y="355"/>
                    <a:pt x="25" y="355"/>
                    <a:pt x="25" y="355"/>
                  </a:cubicBezTo>
                  <a:cubicBezTo>
                    <a:pt x="25" y="355"/>
                    <a:pt x="25" y="356"/>
                    <a:pt x="25" y="356"/>
                  </a:cubicBezTo>
                  <a:cubicBezTo>
                    <a:pt x="1" y="403"/>
                    <a:pt x="1" y="403"/>
                    <a:pt x="1" y="403"/>
                  </a:cubicBezTo>
                  <a:cubicBezTo>
                    <a:pt x="0" y="405"/>
                    <a:pt x="1" y="408"/>
                    <a:pt x="3" y="408"/>
                  </a:cubicBezTo>
                  <a:cubicBezTo>
                    <a:pt x="39" y="426"/>
                    <a:pt x="39" y="426"/>
                    <a:pt x="39" y="426"/>
                  </a:cubicBezTo>
                  <a:cubicBezTo>
                    <a:pt x="40" y="426"/>
                    <a:pt x="40" y="427"/>
                    <a:pt x="41" y="428"/>
                  </a:cubicBezTo>
                  <a:cubicBezTo>
                    <a:pt x="67" y="485"/>
                    <a:pt x="67" y="485"/>
                    <a:pt x="67" y="485"/>
                  </a:cubicBezTo>
                  <a:cubicBezTo>
                    <a:pt x="67" y="485"/>
                    <a:pt x="67" y="485"/>
                    <a:pt x="67" y="485"/>
                  </a:cubicBezTo>
                  <a:cubicBezTo>
                    <a:pt x="118" y="551"/>
                    <a:pt x="118" y="551"/>
                    <a:pt x="118" y="551"/>
                  </a:cubicBezTo>
                  <a:cubicBezTo>
                    <a:pt x="119" y="552"/>
                    <a:pt x="120" y="553"/>
                    <a:pt x="122" y="552"/>
                  </a:cubicBezTo>
                  <a:cubicBezTo>
                    <a:pt x="131" y="551"/>
                    <a:pt x="165" y="545"/>
                    <a:pt x="171" y="547"/>
                  </a:cubicBezTo>
                  <a:cubicBezTo>
                    <a:pt x="177" y="549"/>
                    <a:pt x="234" y="573"/>
                    <a:pt x="247" y="579"/>
                  </a:cubicBezTo>
                  <a:cubicBezTo>
                    <a:pt x="248" y="579"/>
                    <a:pt x="249" y="581"/>
                    <a:pt x="249" y="583"/>
                  </a:cubicBezTo>
                  <a:cubicBezTo>
                    <a:pt x="245" y="608"/>
                    <a:pt x="245" y="608"/>
                    <a:pt x="245" y="608"/>
                  </a:cubicBezTo>
                  <a:cubicBezTo>
                    <a:pt x="245" y="609"/>
                    <a:pt x="245" y="611"/>
                    <a:pt x="247" y="611"/>
                  </a:cubicBezTo>
                  <a:cubicBezTo>
                    <a:pt x="313" y="650"/>
                    <a:pt x="313" y="650"/>
                    <a:pt x="313" y="650"/>
                  </a:cubicBezTo>
                  <a:cubicBezTo>
                    <a:pt x="416" y="706"/>
                    <a:pt x="416" y="706"/>
                    <a:pt x="416" y="706"/>
                  </a:cubicBezTo>
                  <a:cubicBezTo>
                    <a:pt x="416" y="706"/>
                    <a:pt x="416" y="706"/>
                    <a:pt x="416" y="706"/>
                  </a:cubicBezTo>
                  <a:cubicBezTo>
                    <a:pt x="478" y="732"/>
                    <a:pt x="478" y="732"/>
                    <a:pt x="478" y="732"/>
                  </a:cubicBezTo>
                  <a:cubicBezTo>
                    <a:pt x="479" y="733"/>
                    <a:pt x="480" y="733"/>
                    <a:pt x="480" y="734"/>
                  </a:cubicBezTo>
                  <a:cubicBezTo>
                    <a:pt x="515" y="783"/>
                    <a:pt x="515" y="783"/>
                    <a:pt x="515" y="783"/>
                  </a:cubicBezTo>
                  <a:cubicBezTo>
                    <a:pt x="515" y="783"/>
                    <a:pt x="515" y="783"/>
                    <a:pt x="515" y="783"/>
                  </a:cubicBezTo>
                  <a:cubicBezTo>
                    <a:pt x="542" y="829"/>
                    <a:pt x="542" y="829"/>
                    <a:pt x="542" y="829"/>
                  </a:cubicBezTo>
                  <a:cubicBezTo>
                    <a:pt x="542" y="829"/>
                    <a:pt x="542" y="830"/>
                    <a:pt x="543" y="830"/>
                  </a:cubicBezTo>
                  <a:cubicBezTo>
                    <a:pt x="547" y="868"/>
                    <a:pt x="547" y="868"/>
                    <a:pt x="547" y="868"/>
                  </a:cubicBezTo>
                  <a:cubicBezTo>
                    <a:pt x="547" y="869"/>
                    <a:pt x="547" y="870"/>
                    <a:pt x="548" y="870"/>
                  </a:cubicBezTo>
                  <a:cubicBezTo>
                    <a:pt x="582" y="900"/>
                    <a:pt x="582" y="900"/>
                    <a:pt x="582" y="900"/>
                  </a:cubicBezTo>
                  <a:cubicBezTo>
                    <a:pt x="583" y="901"/>
                    <a:pt x="584" y="901"/>
                    <a:pt x="585" y="901"/>
                  </a:cubicBezTo>
                  <a:cubicBezTo>
                    <a:pt x="592" y="900"/>
                    <a:pt x="597" y="896"/>
                    <a:pt x="599" y="894"/>
                  </a:cubicBezTo>
                  <a:cubicBezTo>
                    <a:pt x="599" y="893"/>
                    <a:pt x="600" y="892"/>
                    <a:pt x="600" y="892"/>
                  </a:cubicBezTo>
                  <a:cubicBezTo>
                    <a:pt x="606" y="858"/>
                    <a:pt x="606" y="858"/>
                    <a:pt x="606" y="858"/>
                  </a:cubicBezTo>
                  <a:cubicBezTo>
                    <a:pt x="607" y="855"/>
                    <a:pt x="611" y="854"/>
                    <a:pt x="613" y="856"/>
                  </a:cubicBezTo>
                  <a:cubicBezTo>
                    <a:pt x="631" y="874"/>
                    <a:pt x="631" y="874"/>
                    <a:pt x="631" y="874"/>
                  </a:cubicBezTo>
                  <a:cubicBezTo>
                    <a:pt x="632" y="875"/>
                    <a:pt x="633" y="876"/>
                    <a:pt x="635" y="875"/>
                  </a:cubicBezTo>
                  <a:cubicBezTo>
                    <a:pt x="645" y="871"/>
                    <a:pt x="645" y="871"/>
                    <a:pt x="645" y="871"/>
                  </a:cubicBezTo>
                  <a:cubicBezTo>
                    <a:pt x="648" y="871"/>
                    <a:pt x="650" y="873"/>
                    <a:pt x="650" y="876"/>
                  </a:cubicBezTo>
                  <a:cubicBezTo>
                    <a:pt x="645" y="901"/>
                    <a:pt x="645" y="901"/>
                    <a:pt x="645" y="901"/>
                  </a:cubicBezTo>
                  <a:cubicBezTo>
                    <a:pt x="664" y="851"/>
                    <a:pt x="664" y="851"/>
                    <a:pt x="664" y="851"/>
                  </a:cubicBezTo>
                  <a:cubicBezTo>
                    <a:pt x="664" y="851"/>
                    <a:pt x="664" y="851"/>
                    <a:pt x="664" y="850"/>
                  </a:cubicBezTo>
                  <a:cubicBezTo>
                    <a:pt x="696" y="815"/>
                    <a:pt x="696" y="815"/>
                    <a:pt x="696" y="815"/>
                  </a:cubicBezTo>
                  <a:cubicBezTo>
                    <a:pt x="696" y="815"/>
                    <a:pt x="697" y="814"/>
                    <a:pt x="697" y="814"/>
                  </a:cubicBezTo>
                  <a:cubicBezTo>
                    <a:pt x="700" y="813"/>
                    <a:pt x="711" y="809"/>
                    <a:pt x="715" y="809"/>
                  </a:cubicBezTo>
                  <a:cubicBezTo>
                    <a:pt x="720" y="809"/>
                    <a:pt x="746" y="806"/>
                    <a:pt x="753" y="809"/>
                  </a:cubicBezTo>
                  <a:cubicBezTo>
                    <a:pt x="759" y="811"/>
                    <a:pt x="779" y="802"/>
                    <a:pt x="785" y="799"/>
                  </a:cubicBezTo>
                  <a:cubicBezTo>
                    <a:pt x="786" y="798"/>
                    <a:pt x="787" y="798"/>
                    <a:pt x="788" y="799"/>
                  </a:cubicBezTo>
                  <a:cubicBezTo>
                    <a:pt x="829" y="819"/>
                    <a:pt x="829" y="819"/>
                    <a:pt x="829" y="819"/>
                  </a:cubicBezTo>
                  <a:cubicBezTo>
                    <a:pt x="829" y="819"/>
                    <a:pt x="830" y="819"/>
                    <a:pt x="831" y="819"/>
                  </a:cubicBezTo>
                  <a:cubicBezTo>
                    <a:pt x="856" y="816"/>
                    <a:pt x="856" y="816"/>
                    <a:pt x="856" y="816"/>
                  </a:cubicBezTo>
                  <a:cubicBezTo>
                    <a:pt x="858" y="816"/>
                    <a:pt x="859" y="815"/>
                    <a:pt x="860" y="813"/>
                  </a:cubicBezTo>
                  <a:cubicBezTo>
                    <a:pt x="867" y="782"/>
                    <a:pt x="867" y="782"/>
                    <a:pt x="867" y="782"/>
                  </a:cubicBezTo>
                  <a:cubicBezTo>
                    <a:pt x="867" y="782"/>
                    <a:pt x="867" y="782"/>
                    <a:pt x="867" y="781"/>
                  </a:cubicBezTo>
                  <a:cubicBezTo>
                    <a:pt x="867" y="750"/>
                    <a:pt x="867" y="750"/>
                    <a:pt x="867" y="750"/>
                  </a:cubicBezTo>
                  <a:cubicBezTo>
                    <a:pt x="867" y="749"/>
                    <a:pt x="866" y="748"/>
                    <a:pt x="865" y="747"/>
                  </a:cubicBezTo>
                  <a:cubicBezTo>
                    <a:pt x="832" y="732"/>
                    <a:pt x="832" y="732"/>
                    <a:pt x="832" y="732"/>
                  </a:cubicBezTo>
                  <a:cubicBezTo>
                    <a:pt x="830" y="731"/>
                    <a:pt x="829" y="729"/>
                    <a:pt x="830" y="727"/>
                  </a:cubicBezTo>
                  <a:cubicBezTo>
                    <a:pt x="834" y="720"/>
                    <a:pt x="834" y="720"/>
                    <a:pt x="834" y="720"/>
                  </a:cubicBezTo>
                  <a:cubicBezTo>
                    <a:pt x="834" y="719"/>
                    <a:pt x="834" y="718"/>
                    <a:pt x="834" y="718"/>
                  </a:cubicBezTo>
                  <a:cubicBezTo>
                    <a:pt x="829" y="691"/>
                    <a:pt x="829" y="691"/>
                    <a:pt x="829" y="691"/>
                  </a:cubicBezTo>
                  <a:cubicBezTo>
                    <a:pt x="829" y="687"/>
                    <a:pt x="833" y="685"/>
                    <a:pt x="836" y="687"/>
                  </a:cubicBezTo>
                  <a:cubicBezTo>
                    <a:pt x="850" y="701"/>
                    <a:pt x="850" y="701"/>
                    <a:pt x="850" y="701"/>
                  </a:cubicBezTo>
                  <a:cubicBezTo>
                    <a:pt x="851" y="701"/>
                    <a:pt x="851" y="701"/>
                    <a:pt x="851" y="702"/>
                  </a:cubicBezTo>
                  <a:cubicBezTo>
                    <a:pt x="874" y="740"/>
                    <a:pt x="874" y="740"/>
                    <a:pt x="874" y="740"/>
                  </a:cubicBezTo>
                  <a:cubicBezTo>
                    <a:pt x="874" y="740"/>
                    <a:pt x="874" y="740"/>
                    <a:pt x="874" y="740"/>
                  </a:cubicBezTo>
                  <a:cubicBezTo>
                    <a:pt x="886" y="768"/>
                    <a:pt x="886" y="768"/>
                    <a:pt x="886" y="768"/>
                  </a:cubicBezTo>
                  <a:cubicBezTo>
                    <a:pt x="886" y="770"/>
                    <a:pt x="888" y="771"/>
                    <a:pt x="890" y="770"/>
                  </a:cubicBezTo>
                  <a:cubicBezTo>
                    <a:pt x="909" y="765"/>
                    <a:pt x="909" y="765"/>
                    <a:pt x="909" y="765"/>
                  </a:cubicBezTo>
                  <a:cubicBezTo>
                    <a:pt x="912" y="764"/>
                    <a:pt x="915" y="768"/>
                    <a:pt x="914" y="771"/>
                  </a:cubicBezTo>
                  <a:cubicBezTo>
                    <a:pt x="904" y="790"/>
                    <a:pt x="904" y="790"/>
                    <a:pt x="904" y="790"/>
                  </a:cubicBezTo>
                  <a:cubicBezTo>
                    <a:pt x="903" y="790"/>
                    <a:pt x="903" y="791"/>
                    <a:pt x="903" y="791"/>
                  </a:cubicBezTo>
                  <a:cubicBezTo>
                    <a:pt x="903" y="795"/>
                    <a:pt x="901" y="810"/>
                    <a:pt x="905" y="811"/>
                  </a:cubicBezTo>
                  <a:cubicBezTo>
                    <a:pt x="907" y="812"/>
                    <a:pt x="914" y="819"/>
                    <a:pt x="916" y="821"/>
                  </a:cubicBezTo>
                  <a:cubicBezTo>
                    <a:pt x="917" y="822"/>
                    <a:pt x="918" y="823"/>
                    <a:pt x="919" y="823"/>
                  </a:cubicBezTo>
                  <a:cubicBezTo>
                    <a:pt x="932" y="823"/>
                    <a:pt x="932" y="823"/>
                    <a:pt x="932" y="823"/>
                  </a:cubicBezTo>
                  <a:cubicBezTo>
                    <a:pt x="934" y="823"/>
                    <a:pt x="936" y="824"/>
                    <a:pt x="936" y="826"/>
                  </a:cubicBezTo>
                  <a:cubicBezTo>
                    <a:pt x="936" y="839"/>
                    <a:pt x="936" y="839"/>
                    <a:pt x="936" y="839"/>
                  </a:cubicBezTo>
                  <a:cubicBezTo>
                    <a:pt x="936" y="841"/>
                    <a:pt x="935" y="843"/>
                    <a:pt x="933" y="843"/>
                  </a:cubicBezTo>
                  <a:cubicBezTo>
                    <a:pt x="913" y="847"/>
                    <a:pt x="913" y="847"/>
                    <a:pt x="913" y="847"/>
                  </a:cubicBezTo>
                  <a:cubicBezTo>
                    <a:pt x="912" y="847"/>
                    <a:pt x="911" y="848"/>
                    <a:pt x="911" y="849"/>
                  </a:cubicBezTo>
                  <a:cubicBezTo>
                    <a:pt x="903" y="864"/>
                    <a:pt x="903" y="864"/>
                    <a:pt x="903" y="864"/>
                  </a:cubicBezTo>
                  <a:cubicBezTo>
                    <a:pt x="902" y="867"/>
                    <a:pt x="904" y="870"/>
                    <a:pt x="907" y="870"/>
                  </a:cubicBezTo>
                  <a:cubicBezTo>
                    <a:pt x="925" y="871"/>
                    <a:pt x="925" y="871"/>
                    <a:pt x="925" y="871"/>
                  </a:cubicBezTo>
                  <a:cubicBezTo>
                    <a:pt x="925" y="871"/>
                    <a:pt x="926" y="871"/>
                    <a:pt x="926" y="871"/>
                  </a:cubicBezTo>
                  <a:cubicBezTo>
                    <a:pt x="930" y="872"/>
                    <a:pt x="956" y="880"/>
                    <a:pt x="961" y="880"/>
                  </a:cubicBezTo>
                  <a:cubicBezTo>
                    <a:pt x="965" y="880"/>
                    <a:pt x="985" y="868"/>
                    <a:pt x="990" y="864"/>
                  </a:cubicBezTo>
                  <a:cubicBezTo>
                    <a:pt x="991" y="864"/>
                    <a:pt x="991" y="864"/>
                    <a:pt x="992" y="864"/>
                  </a:cubicBezTo>
                  <a:cubicBezTo>
                    <a:pt x="1002" y="865"/>
                    <a:pt x="1002" y="865"/>
                    <a:pt x="1002" y="865"/>
                  </a:cubicBezTo>
                  <a:cubicBezTo>
                    <a:pt x="1004" y="866"/>
                    <a:pt x="1005" y="865"/>
                    <a:pt x="1006" y="863"/>
                  </a:cubicBezTo>
                  <a:cubicBezTo>
                    <a:pt x="1015" y="831"/>
                    <a:pt x="1015" y="831"/>
                    <a:pt x="1015" y="831"/>
                  </a:cubicBezTo>
                  <a:cubicBezTo>
                    <a:pt x="1015" y="830"/>
                    <a:pt x="1016" y="829"/>
                    <a:pt x="1016" y="829"/>
                  </a:cubicBezTo>
                  <a:cubicBezTo>
                    <a:pt x="1028" y="820"/>
                    <a:pt x="1028" y="820"/>
                    <a:pt x="1028" y="820"/>
                  </a:cubicBezTo>
                  <a:cubicBezTo>
                    <a:pt x="1029" y="819"/>
                    <a:pt x="1030" y="817"/>
                    <a:pt x="1029" y="815"/>
                  </a:cubicBezTo>
                  <a:close/>
                  <a:moveTo>
                    <a:pt x="557" y="900"/>
                  </a:moveTo>
                  <a:cubicBezTo>
                    <a:pt x="553" y="898"/>
                    <a:pt x="545" y="895"/>
                    <a:pt x="540" y="894"/>
                  </a:cubicBezTo>
                  <a:cubicBezTo>
                    <a:pt x="537" y="893"/>
                    <a:pt x="535" y="894"/>
                    <a:pt x="534" y="897"/>
                  </a:cubicBezTo>
                  <a:cubicBezTo>
                    <a:pt x="528" y="908"/>
                    <a:pt x="528" y="908"/>
                    <a:pt x="528" y="908"/>
                  </a:cubicBezTo>
                  <a:cubicBezTo>
                    <a:pt x="527" y="911"/>
                    <a:pt x="528" y="914"/>
                    <a:pt x="530" y="915"/>
                  </a:cubicBezTo>
                  <a:cubicBezTo>
                    <a:pt x="539" y="920"/>
                    <a:pt x="539" y="920"/>
                    <a:pt x="539" y="920"/>
                  </a:cubicBezTo>
                  <a:cubicBezTo>
                    <a:pt x="540" y="921"/>
                    <a:pt x="541" y="921"/>
                    <a:pt x="542" y="921"/>
                  </a:cubicBezTo>
                  <a:cubicBezTo>
                    <a:pt x="556" y="921"/>
                    <a:pt x="556" y="921"/>
                    <a:pt x="556" y="921"/>
                  </a:cubicBezTo>
                  <a:cubicBezTo>
                    <a:pt x="559" y="921"/>
                    <a:pt x="561" y="918"/>
                    <a:pt x="561" y="915"/>
                  </a:cubicBezTo>
                  <a:cubicBezTo>
                    <a:pt x="561" y="905"/>
                    <a:pt x="561" y="905"/>
                    <a:pt x="561" y="905"/>
                  </a:cubicBezTo>
                  <a:cubicBezTo>
                    <a:pt x="561" y="903"/>
                    <a:pt x="560" y="900"/>
                    <a:pt x="557" y="900"/>
                  </a:cubicBezTo>
                  <a:close/>
                  <a:moveTo>
                    <a:pt x="905" y="259"/>
                  </a:moveTo>
                  <a:cubicBezTo>
                    <a:pt x="896" y="253"/>
                    <a:pt x="896" y="253"/>
                    <a:pt x="896" y="253"/>
                  </a:cubicBezTo>
                  <a:cubicBezTo>
                    <a:pt x="894" y="252"/>
                    <a:pt x="892" y="252"/>
                    <a:pt x="890" y="253"/>
                  </a:cubicBezTo>
                  <a:cubicBezTo>
                    <a:pt x="882" y="259"/>
                    <a:pt x="882" y="259"/>
                    <a:pt x="882" y="259"/>
                  </a:cubicBezTo>
                  <a:cubicBezTo>
                    <a:pt x="879" y="261"/>
                    <a:pt x="879" y="266"/>
                    <a:pt x="882" y="268"/>
                  </a:cubicBezTo>
                  <a:cubicBezTo>
                    <a:pt x="893" y="275"/>
                    <a:pt x="893" y="275"/>
                    <a:pt x="893" y="275"/>
                  </a:cubicBezTo>
                  <a:cubicBezTo>
                    <a:pt x="895" y="276"/>
                    <a:pt x="898" y="276"/>
                    <a:pt x="900" y="274"/>
                  </a:cubicBezTo>
                  <a:cubicBezTo>
                    <a:pt x="906" y="268"/>
                    <a:pt x="906" y="268"/>
                    <a:pt x="906" y="268"/>
                  </a:cubicBezTo>
                  <a:cubicBezTo>
                    <a:pt x="909" y="266"/>
                    <a:pt x="908" y="261"/>
                    <a:pt x="905" y="259"/>
                  </a:cubicBezTo>
                  <a:close/>
                  <a:moveTo>
                    <a:pt x="814" y="201"/>
                  </a:moveTo>
                  <a:cubicBezTo>
                    <a:pt x="815" y="203"/>
                    <a:pt x="817" y="204"/>
                    <a:pt x="819" y="204"/>
                  </a:cubicBezTo>
                  <a:cubicBezTo>
                    <a:pt x="825" y="204"/>
                    <a:pt x="825" y="204"/>
                    <a:pt x="825" y="204"/>
                  </a:cubicBezTo>
                  <a:cubicBezTo>
                    <a:pt x="830" y="204"/>
                    <a:pt x="832" y="199"/>
                    <a:pt x="830" y="195"/>
                  </a:cubicBezTo>
                  <a:cubicBezTo>
                    <a:pt x="826" y="189"/>
                    <a:pt x="826" y="189"/>
                    <a:pt x="826" y="189"/>
                  </a:cubicBezTo>
                  <a:cubicBezTo>
                    <a:pt x="825" y="187"/>
                    <a:pt x="823" y="186"/>
                    <a:pt x="821" y="186"/>
                  </a:cubicBezTo>
                  <a:cubicBezTo>
                    <a:pt x="814" y="186"/>
                    <a:pt x="814" y="186"/>
                    <a:pt x="814" y="186"/>
                  </a:cubicBezTo>
                  <a:cubicBezTo>
                    <a:pt x="809" y="186"/>
                    <a:pt x="807" y="191"/>
                    <a:pt x="809" y="195"/>
                  </a:cubicBezTo>
                  <a:lnTo>
                    <a:pt x="814" y="201"/>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3695700" y="3436938"/>
              <a:ext cx="255588" cy="195263"/>
            </a:xfrm>
            <a:custGeom>
              <a:avLst/>
              <a:gdLst>
                <a:gd name="T0" fmla="*/ 196 w 346"/>
                <a:gd name="T1" fmla="*/ 261 h 265"/>
                <a:gd name="T2" fmla="*/ 191 w 346"/>
                <a:gd name="T3" fmla="*/ 265 h 265"/>
                <a:gd name="T4" fmla="*/ 172 w 346"/>
                <a:gd name="T5" fmla="*/ 256 h 265"/>
                <a:gd name="T6" fmla="*/ 151 w 346"/>
                <a:gd name="T7" fmla="*/ 241 h 265"/>
                <a:gd name="T8" fmla="*/ 155 w 346"/>
                <a:gd name="T9" fmla="*/ 233 h 265"/>
                <a:gd name="T10" fmla="*/ 196 w 346"/>
                <a:gd name="T11" fmla="*/ 250 h 265"/>
                <a:gd name="T12" fmla="*/ 334 w 346"/>
                <a:gd name="T13" fmla="*/ 41 h 265"/>
                <a:gd name="T14" fmla="*/ 310 w 346"/>
                <a:gd name="T15" fmla="*/ 41 h 265"/>
                <a:gd name="T16" fmla="*/ 275 w 346"/>
                <a:gd name="T17" fmla="*/ 35 h 265"/>
                <a:gd name="T18" fmla="*/ 221 w 346"/>
                <a:gd name="T19" fmla="*/ 2 h 265"/>
                <a:gd name="T20" fmla="*/ 199 w 346"/>
                <a:gd name="T21" fmla="*/ 18 h 265"/>
                <a:gd name="T22" fmla="*/ 150 w 346"/>
                <a:gd name="T23" fmla="*/ 21 h 265"/>
                <a:gd name="T24" fmla="*/ 127 w 346"/>
                <a:gd name="T25" fmla="*/ 16 h 265"/>
                <a:gd name="T26" fmla="*/ 115 w 346"/>
                <a:gd name="T27" fmla="*/ 6 h 265"/>
                <a:gd name="T28" fmla="*/ 101 w 346"/>
                <a:gd name="T29" fmla="*/ 8 h 265"/>
                <a:gd name="T30" fmla="*/ 72 w 346"/>
                <a:gd name="T31" fmla="*/ 16 h 265"/>
                <a:gd name="T32" fmla="*/ 64 w 346"/>
                <a:gd name="T33" fmla="*/ 17 h 265"/>
                <a:gd name="T34" fmla="*/ 54 w 346"/>
                <a:gd name="T35" fmla="*/ 30 h 265"/>
                <a:gd name="T36" fmla="*/ 13 w 346"/>
                <a:gd name="T37" fmla="*/ 44 h 265"/>
                <a:gd name="T38" fmla="*/ 3 w 346"/>
                <a:gd name="T39" fmla="*/ 53 h 265"/>
                <a:gd name="T40" fmla="*/ 25 w 346"/>
                <a:gd name="T41" fmla="*/ 80 h 265"/>
                <a:gd name="T42" fmla="*/ 35 w 346"/>
                <a:gd name="T43" fmla="*/ 90 h 265"/>
                <a:gd name="T44" fmla="*/ 51 w 346"/>
                <a:gd name="T45" fmla="*/ 116 h 265"/>
                <a:gd name="T46" fmla="*/ 80 w 346"/>
                <a:gd name="T47" fmla="*/ 133 h 265"/>
                <a:gd name="T48" fmla="*/ 104 w 346"/>
                <a:gd name="T49" fmla="*/ 164 h 265"/>
                <a:gd name="T50" fmla="*/ 133 w 346"/>
                <a:gd name="T51" fmla="*/ 166 h 265"/>
                <a:gd name="T52" fmla="*/ 163 w 346"/>
                <a:gd name="T53" fmla="*/ 188 h 265"/>
                <a:gd name="T54" fmla="*/ 181 w 346"/>
                <a:gd name="T55" fmla="*/ 190 h 265"/>
                <a:gd name="T56" fmla="*/ 200 w 346"/>
                <a:gd name="T57" fmla="*/ 201 h 265"/>
                <a:gd name="T58" fmla="*/ 277 w 346"/>
                <a:gd name="T59" fmla="*/ 217 h 265"/>
                <a:gd name="T60" fmla="*/ 301 w 346"/>
                <a:gd name="T61" fmla="*/ 169 h 265"/>
                <a:gd name="T62" fmla="*/ 301 w 346"/>
                <a:gd name="T63" fmla="*/ 147 h 265"/>
                <a:gd name="T64" fmla="*/ 311 w 346"/>
                <a:gd name="T65" fmla="*/ 137 h 265"/>
                <a:gd name="T66" fmla="*/ 313 w 346"/>
                <a:gd name="T67" fmla="*/ 94 h 265"/>
                <a:gd name="T68" fmla="*/ 339 w 346"/>
                <a:gd name="T69" fmla="*/ 67 h 265"/>
                <a:gd name="T70" fmla="*/ 346 w 346"/>
                <a:gd name="T71" fmla="*/ 5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6" h="265">
                  <a:moveTo>
                    <a:pt x="196" y="250"/>
                  </a:moveTo>
                  <a:cubicBezTo>
                    <a:pt x="196" y="261"/>
                    <a:pt x="196" y="261"/>
                    <a:pt x="196" y="261"/>
                  </a:cubicBezTo>
                  <a:cubicBezTo>
                    <a:pt x="196" y="263"/>
                    <a:pt x="194" y="265"/>
                    <a:pt x="191" y="265"/>
                  </a:cubicBezTo>
                  <a:cubicBezTo>
                    <a:pt x="191" y="265"/>
                    <a:pt x="191" y="265"/>
                    <a:pt x="191" y="265"/>
                  </a:cubicBezTo>
                  <a:cubicBezTo>
                    <a:pt x="190" y="265"/>
                    <a:pt x="190" y="265"/>
                    <a:pt x="189" y="265"/>
                  </a:cubicBezTo>
                  <a:cubicBezTo>
                    <a:pt x="172" y="256"/>
                    <a:pt x="172" y="256"/>
                    <a:pt x="172" y="256"/>
                  </a:cubicBezTo>
                  <a:cubicBezTo>
                    <a:pt x="171" y="256"/>
                    <a:pt x="171" y="256"/>
                    <a:pt x="171" y="256"/>
                  </a:cubicBezTo>
                  <a:cubicBezTo>
                    <a:pt x="151" y="241"/>
                    <a:pt x="151" y="241"/>
                    <a:pt x="151" y="241"/>
                  </a:cubicBezTo>
                  <a:cubicBezTo>
                    <a:pt x="150" y="240"/>
                    <a:pt x="149" y="239"/>
                    <a:pt x="149" y="238"/>
                  </a:cubicBezTo>
                  <a:cubicBezTo>
                    <a:pt x="149" y="235"/>
                    <a:pt x="152" y="232"/>
                    <a:pt x="155" y="233"/>
                  </a:cubicBezTo>
                  <a:cubicBezTo>
                    <a:pt x="193" y="246"/>
                    <a:pt x="193" y="246"/>
                    <a:pt x="193" y="246"/>
                  </a:cubicBezTo>
                  <a:cubicBezTo>
                    <a:pt x="195" y="246"/>
                    <a:pt x="196" y="248"/>
                    <a:pt x="196" y="250"/>
                  </a:cubicBezTo>
                  <a:close/>
                  <a:moveTo>
                    <a:pt x="341" y="44"/>
                  </a:moveTo>
                  <a:cubicBezTo>
                    <a:pt x="339" y="42"/>
                    <a:pt x="337" y="41"/>
                    <a:pt x="334" y="41"/>
                  </a:cubicBezTo>
                  <a:cubicBezTo>
                    <a:pt x="311" y="41"/>
                    <a:pt x="311" y="41"/>
                    <a:pt x="311" y="41"/>
                  </a:cubicBezTo>
                  <a:cubicBezTo>
                    <a:pt x="311" y="41"/>
                    <a:pt x="310" y="41"/>
                    <a:pt x="310" y="41"/>
                  </a:cubicBezTo>
                  <a:cubicBezTo>
                    <a:pt x="279" y="37"/>
                    <a:pt x="279" y="37"/>
                    <a:pt x="279" y="37"/>
                  </a:cubicBezTo>
                  <a:cubicBezTo>
                    <a:pt x="277" y="37"/>
                    <a:pt x="276" y="36"/>
                    <a:pt x="275" y="35"/>
                  </a:cubicBezTo>
                  <a:cubicBezTo>
                    <a:pt x="268" y="29"/>
                    <a:pt x="244" y="10"/>
                    <a:pt x="241" y="10"/>
                  </a:cubicBezTo>
                  <a:cubicBezTo>
                    <a:pt x="239" y="10"/>
                    <a:pt x="228" y="5"/>
                    <a:pt x="221" y="2"/>
                  </a:cubicBezTo>
                  <a:cubicBezTo>
                    <a:pt x="217" y="0"/>
                    <a:pt x="213" y="1"/>
                    <a:pt x="210" y="4"/>
                  </a:cubicBezTo>
                  <a:cubicBezTo>
                    <a:pt x="199" y="18"/>
                    <a:pt x="199" y="18"/>
                    <a:pt x="199" y="18"/>
                  </a:cubicBezTo>
                  <a:cubicBezTo>
                    <a:pt x="197" y="20"/>
                    <a:pt x="194" y="21"/>
                    <a:pt x="192" y="21"/>
                  </a:cubicBezTo>
                  <a:cubicBezTo>
                    <a:pt x="150" y="21"/>
                    <a:pt x="150" y="21"/>
                    <a:pt x="150" y="21"/>
                  </a:cubicBezTo>
                  <a:cubicBezTo>
                    <a:pt x="149" y="21"/>
                    <a:pt x="149" y="21"/>
                    <a:pt x="148" y="21"/>
                  </a:cubicBezTo>
                  <a:cubicBezTo>
                    <a:pt x="127" y="16"/>
                    <a:pt x="127" y="16"/>
                    <a:pt x="127" y="16"/>
                  </a:cubicBezTo>
                  <a:cubicBezTo>
                    <a:pt x="125" y="16"/>
                    <a:pt x="124" y="15"/>
                    <a:pt x="123" y="14"/>
                  </a:cubicBezTo>
                  <a:cubicBezTo>
                    <a:pt x="115" y="6"/>
                    <a:pt x="115" y="6"/>
                    <a:pt x="115" y="6"/>
                  </a:cubicBezTo>
                  <a:cubicBezTo>
                    <a:pt x="111" y="2"/>
                    <a:pt x="104" y="3"/>
                    <a:pt x="101" y="8"/>
                  </a:cubicBezTo>
                  <a:cubicBezTo>
                    <a:pt x="101" y="8"/>
                    <a:pt x="101" y="8"/>
                    <a:pt x="101" y="8"/>
                  </a:cubicBezTo>
                  <a:cubicBezTo>
                    <a:pt x="100" y="10"/>
                    <a:pt x="98" y="11"/>
                    <a:pt x="95" y="11"/>
                  </a:cubicBezTo>
                  <a:cubicBezTo>
                    <a:pt x="72" y="16"/>
                    <a:pt x="72" y="16"/>
                    <a:pt x="72" y="16"/>
                  </a:cubicBezTo>
                  <a:cubicBezTo>
                    <a:pt x="71" y="17"/>
                    <a:pt x="71" y="17"/>
                    <a:pt x="70" y="17"/>
                  </a:cubicBezTo>
                  <a:cubicBezTo>
                    <a:pt x="64" y="17"/>
                    <a:pt x="64" y="17"/>
                    <a:pt x="64" y="17"/>
                  </a:cubicBezTo>
                  <a:cubicBezTo>
                    <a:pt x="59" y="17"/>
                    <a:pt x="54" y="21"/>
                    <a:pt x="54" y="26"/>
                  </a:cubicBezTo>
                  <a:cubicBezTo>
                    <a:pt x="54" y="30"/>
                    <a:pt x="54" y="30"/>
                    <a:pt x="54" y="30"/>
                  </a:cubicBezTo>
                  <a:cubicBezTo>
                    <a:pt x="54" y="34"/>
                    <a:pt x="51" y="38"/>
                    <a:pt x="47" y="39"/>
                  </a:cubicBezTo>
                  <a:cubicBezTo>
                    <a:pt x="13" y="44"/>
                    <a:pt x="13" y="44"/>
                    <a:pt x="13" y="44"/>
                  </a:cubicBezTo>
                  <a:cubicBezTo>
                    <a:pt x="10" y="44"/>
                    <a:pt x="8" y="46"/>
                    <a:pt x="7" y="48"/>
                  </a:cubicBezTo>
                  <a:cubicBezTo>
                    <a:pt x="3" y="53"/>
                    <a:pt x="3" y="53"/>
                    <a:pt x="3" y="53"/>
                  </a:cubicBezTo>
                  <a:cubicBezTo>
                    <a:pt x="0" y="58"/>
                    <a:pt x="1" y="63"/>
                    <a:pt x="5" y="66"/>
                  </a:cubicBezTo>
                  <a:cubicBezTo>
                    <a:pt x="25" y="80"/>
                    <a:pt x="25" y="80"/>
                    <a:pt x="25" y="80"/>
                  </a:cubicBezTo>
                  <a:cubicBezTo>
                    <a:pt x="26" y="81"/>
                    <a:pt x="27" y="81"/>
                    <a:pt x="27" y="82"/>
                  </a:cubicBezTo>
                  <a:cubicBezTo>
                    <a:pt x="35" y="90"/>
                    <a:pt x="35" y="90"/>
                    <a:pt x="35" y="90"/>
                  </a:cubicBezTo>
                  <a:cubicBezTo>
                    <a:pt x="36" y="91"/>
                    <a:pt x="36" y="92"/>
                    <a:pt x="36" y="92"/>
                  </a:cubicBezTo>
                  <a:cubicBezTo>
                    <a:pt x="38" y="97"/>
                    <a:pt x="47" y="113"/>
                    <a:pt x="51" y="116"/>
                  </a:cubicBezTo>
                  <a:cubicBezTo>
                    <a:pt x="55" y="119"/>
                    <a:pt x="71" y="127"/>
                    <a:pt x="77" y="130"/>
                  </a:cubicBezTo>
                  <a:cubicBezTo>
                    <a:pt x="78" y="131"/>
                    <a:pt x="79" y="132"/>
                    <a:pt x="80" y="133"/>
                  </a:cubicBezTo>
                  <a:cubicBezTo>
                    <a:pt x="96" y="159"/>
                    <a:pt x="96" y="159"/>
                    <a:pt x="96" y="159"/>
                  </a:cubicBezTo>
                  <a:cubicBezTo>
                    <a:pt x="98" y="162"/>
                    <a:pt x="101" y="164"/>
                    <a:pt x="104" y="164"/>
                  </a:cubicBezTo>
                  <a:cubicBezTo>
                    <a:pt x="127" y="164"/>
                    <a:pt x="127" y="164"/>
                    <a:pt x="127" y="164"/>
                  </a:cubicBezTo>
                  <a:cubicBezTo>
                    <a:pt x="129" y="164"/>
                    <a:pt x="131" y="165"/>
                    <a:pt x="133" y="166"/>
                  </a:cubicBezTo>
                  <a:cubicBezTo>
                    <a:pt x="157" y="186"/>
                    <a:pt x="157" y="186"/>
                    <a:pt x="157" y="186"/>
                  </a:cubicBezTo>
                  <a:cubicBezTo>
                    <a:pt x="159" y="188"/>
                    <a:pt x="161" y="188"/>
                    <a:pt x="163" y="188"/>
                  </a:cubicBezTo>
                  <a:cubicBezTo>
                    <a:pt x="176" y="188"/>
                    <a:pt x="176" y="188"/>
                    <a:pt x="176" y="188"/>
                  </a:cubicBezTo>
                  <a:cubicBezTo>
                    <a:pt x="177" y="188"/>
                    <a:pt x="179" y="189"/>
                    <a:pt x="181" y="190"/>
                  </a:cubicBezTo>
                  <a:cubicBezTo>
                    <a:pt x="197" y="200"/>
                    <a:pt x="197" y="200"/>
                    <a:pt x="197" y="200"/>
                  </a:cubicBezTo>
                  <a:cubicBezTo>
                    <a:pt x="198" y="201"/>
                    <a:pt x="199" y="201"/>
                    <a:pt x="200" y="201"/>
                  </a:cubicBezTo>
                  <a:cubicBezTo>
                    <a:pt x="254" y="213"/>
                    <a:pt x="254" y="213"/>
                    <a:pt x="254" y="213"/>
                  </a:cubicBezTo>
                  <a:cubicBezTo>
                    <a:pt x="277" y="217"/>
                    <a:pt x="277" y="217"/>
                    <a:pt x="277" y="217"/>
                  </a:cubicBezTo>
                  <a:cubicBezTo>
                    <a:pt x="277" y="217"/>
                    <a:pt x="277" y="217"/>
                    <a:pt x="277" y="216"/>
                  </a:cubicBezTo>
                  <a:cubicBezTo>
                    <a:pt x="301" y="169"/>
                    <a:pt x="301" y="169"/>
                    <a:pt x="301" y="169"/>
                  </a:cubicBezTo>
                  <a:cubicBezTo>
                    <a:pt x="301" y="169"/>
                    <a:pt x="301" y="168"/>
                    <a:pt x="301" y="168"/>
                  </a:cubicBezTo>
                  <a:cubicBezTo>
                    <a:pt x="301" y="147"/>
                    <a:pt x="301" y="147"/>
                    <a:pt x="301" y="147"/>
                  </a:cubicBezTo>
                  <a:cubicBezTo>
                    <a:pt x="301" y="146"/>
                    <a:pt x="301" y="145"/>
                    <a:pt x="302" y="144"/>
                  </a:cubicBezTo>
                  <a:cubicBezTo>
                    <a:pt x="311" y="137"/>
                    <a:pt x="311" y="137"/>
                    <a:pt x="311" y="137"/>
                  </a:cubicBezTo>
                  <a:cubicBezTo>
                    <a:pt x="312" y="136"/>
                    <a:pt x="313" y="135"/>
                    <a:pt x="313" y="134"/>
                  </a:cubicBezTo>
                  <a:cubicBezTo>
                    <a:pt x="313" y="94"/>
                    <a:pt x="313" y="94"/>
                    <a:pt x="313" y="94"/>
                  </a:cubicBezTo>
                  <a:cubicBezTo>
                    <a:pt x="313" y="93"/>
                    <a:pt x="313" y="92"/>
                    <a:pt x="314" y="91"/>
                  </a:cubicBezTo>
                  <a:cubicBezTo>
                    <a:pt x="339" y="67"/>
                    <a:pt x="339" y="67"/>
                    <a:pt x="339" y="67"/>
                  </a:cubicBezTo>
                  <a:cubicBezTo>
                    <a:pt x="339" y="67"/>
                    <a:pt x="340" y="67"/>
                    <a:pt x="340" y="66"/>
                  </a:cubicBezTo>
                  <a:cubicBezTo>
                    <a:pt x="346" y="50"/>
                    <a:pt x="346" y="50"/>
                    <a:pt x="346" y="50"/>
                  </a:cubicBezTo>
                  <a:lnTo>
                    <a:pt x="341" y="44"/>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424238" y="2462213"/>
              <a:ext cx="960438" cy="987425"/>
            </a:xfrm>
            <a:custGeom>
              <a:avLst/>
              <a:gdLst>
                <a:gd name="T0" fmla="*/ 736 w 1300"/>
                <a:gd name="T1" fmla="*/ 1079 h 1333"/>
                <a:gd name="T2" fmla="*/ 780 w 1300"/>
                <a:gd name="T3" fmla="*/ 1129 h 1333"/>
                <a:gd name="T4" fmla="*/ 859 w 1300"/>
                <a:gd name="T5" fmla="*/ 1154 h 1333"/>
                <a:gd name="T6" fmla="*/ 896 w 1300"/>
                <a:gd name="T7" fmla="*/ 1229 h 1333"/>
                <a:gd name="T8" fmla="*/ 1014 w 1300"/>
                <a:gd name="T9" fmla="*/ 1292 h 1333"/>
                <a:gd name="T10" fmla="*/ 1152 w 1300"/>
                <a:gd name="T11" fmla="*/ 1261 h 1333"/>
                <a:gd name="T12" fmla="*/ 1287 w 1300"/>
                <a:gd name="T13" fmla="*/ 1332 h 1333"/>
                <a:gd name="T14" fmla="*/ 1273 w 1300"/>
                <a:gd name="T15" fmla="*/ 1301 h 1333"/>
                <a:gd name="T16" fmla="*/ 1275 w 1300"/>
                <a:gd name="T17" fmla="*/ 1262 h 1333"/>
                <a:gd name="T18" fmla="*/ 1278 w 1300"/>
                <a:gd name="T19" fmla="*/ 1183 h 1333"/>
                <a:gd name="T20" fmla="*/ 1209 w 1300"/>
                <a:gd name="T21" fmla="*/ 1113 h 1333"/>
                <a:gd name="T22" fmla="*/ 1204 w 1300"/>
                <a:gd name="T23" fmla="*/ 947 h 1333"/>
                <a:gd name="T24" fmla="*/ 1202 w 1300"/>
                <a:gd name="T25" fmla="*/ 828 h 1333"/>
                <a:gd name="T26" fmla="*/ 1219 w 1300"/>
                <a:gd name="T27" fmla="*/ 747 h 1333"/>
                <a:gd name="T28" fmla="*/ 1185 w 1300"/>
                <a:gd name="T29" fmla="*/ 670 h 1333"/>
                <a:gd name="T30" fmla="*/ 1158 w 1300"/>
                <a:gd name="T31" fmla="*/ 498 h 1333"/>
                <a:gd name="T32" fmla="*/ 1196 w 1300"/>
                <a:gd name="T33" fmla="*/ 448 h 1333"/>
                <a:gd name="T34" fmla="*/ 1187 w 1300"/>
                <a:gd name="T35" fmla="*/ 343 h 1333"/>
                <a:gd name="T36" fmla="*/ 1141 w 1300"/>
                <a:gd name="T37" fmla="*/ 395 h 1333"/>
                <a:gd name="T38" fmla="*/ 1156 w 1300"/>
                <a:gd name="T39" fmla="*/ 467 h 1333"/>
                <a:gd name="T40" fmla="*/ 1139 w 1300"/>
                <a:gd name="T41" fmla="*/ 494 h 1333"/>
                <a:gd name="T42" fmla="*/ 1090 w 1300"/>
                <a:gd name="T43" fmla="*/ 447 h 1333"/>
                <a:gd name="T44" fmla="*/ 996 w 1300"/>
                <a:gd name="T45" fmla="*/ 385 h 1333"/>
                <a:gd name="T46" fmla="*/ 907 w 1300"/>
                <a:gd name="T47" fmla="*/ 354 h 1333"/>
                <a:gd name="T48" fmla="*/ 914 w 1300"/>
                <a:gd name="T49" fmla="*/ 313 h 1333"/>
                <a:gd name="T50" fmla="*/ 938 w 1300"/>
                <a:gd name="T51" fmla="*/ 269 h 1333"/>
                <a:gd name="T52" fmla="*/ 978 w 1300"/>
                <a:gd name="T53" fmla="*/ 209 h 1333"/>
                <a:gd name="T54" fmla="*/ 934 w 1300"/>
                <a:gd name="T55" fmla="*/ 191 h 1333"/>
                <a:gd name="T56" fmla="*/ 920 w 1300"/>
                <a:gd name="T57" fmla="*/ 90 h 1333"/>
                <a:gd name="T58" fmla="*/ 786 w 1300"/>
                <a:gd name="T59" fmla="*/ 13 h 1333"/>
                <a:gd name="T60" fmla="*/ 684 w 1300"/>
                <a:gd name="T61" fmla="*/ 26 h 1333"/>
                <a:gd name="T62" fmla="*/ 561 w 1300"/>
                <a:gd name="T63" fmla="*/ 73 h 1333"/>
                <a:gd name="T64" fmla="*/ 481 w 1300"/>
                <a:gd name="T65" fmla="*/ 28 h 1333"/>
                <a:gd name="T66" fmla="*/ 400 w 1300"/>
                <a:gd name="T67" fmla="*/ 3 h 1333"/>
                <a:gd name="T68" fmla="*/ 368 w 1300"/>
                <a:gd name="T69" fmla="*/ 49 h 1333"/>
                <a:gd name="T70" fmla="*/ 341 w 1300"/>
                <a:gd name="T71" fmla="*/ 66 h 1333"/>
                <a:gd name="T72" fmla="*/ 285 w 1300"/>
                <a:gd name="T73" fmla="*/ 2 h 1333"/>
                <a:gd name="T74" fmla="*/ 269 w 1300"/>
                <a:gd name="T75" fmla="*/ 65 h 1333"/>
                <a:gd name="T76" fmla="*/ 183 w 1300"/>
                <a:gd name="T77" fmla="*/ 124 h 1333"/>
                <a:gd name="T78" fmla="*/ 94 w 1300"/>
                <a:gd name="T79" fmla="*/ 95 h 1333"/>
                <a:gd name="T80" fmla="*/ 44 w 1300"/>
                <a:gd name="T81" fmla="*/ 63 h 1333"/>
                <a:gd name="T82" fmla="*/ 33 w 1300"/>
                <a:gd name="T83" fmla="*/ 124 h 1333"/>
                <a:gd name="T84" fmla="*/ 0 w 1300"/>
                <a:gd name="T85" fmla="*/ 178 h 1333"/>
                <a:gd name="T86" fmla="*/ 66 w 1300"/>
                <a:gd name="T87" fmla="*/ 227 h 1333"/>
                <a:gd name="T88" fmla="*/ 74 w 1300"/>
                <a:gd name="T89" fmla="*/ 253 h 1333"/>
                <a:gd name="T90" fmla="*/ 104 w 1300"/>
                <a:gd name="T91" fmla="*/ 326 h 1333"/>
                <a:gd name="T92" fmla="*/ 119 w 1300"/>
                <a:gd name="T93" fmla="*/ 364 h 1333"/>
                <a:gd name="T94" fmla="*/ 144 w 1300"/>
                <a:gd name="T95" fmla="*/ 484 h 1333"/>
                <a:gd name="T96" fmla="*/ 156 w 1300"/>
                <a:gd name="T97" fmla="*/ 559 h 1333"/>
                <a:gd name="T98" fmla="*/ 233 w 1300"/>
                <a:gd name="T99" fmla="*/ 602 h 1333"/>
                <a:gd name="T100" fmla="*/ 284 w 1300"/>
                <a:gd name="T101" fmla="*/ 674 h 1333"/>
                <a:gd name="T102" fmla="*/ 259 w 1300"/>
                <a:gd name="T103" fmla="*/ 758 h 1333"/>
                <a:gd name="T104" fmla="*/ 272 w 1300"/>
                <a:gd name="T105" fmla="*/ 835 h 1333"/>
                <a:gd name="T106" fmla="*/ 351 w 1300"/>
                <a:gd name="T107" fmla="*/ 854 h 1333"/>
                <a:gd name="T108" fmla="*/ 540 w 1300"/>
                <a:gd name="T109" fmla="*/ 935 h 1333"/>
                <a:gd name="T110" fmla="*/ 643 w 1300"/>
                <a:gd name="T111" fmla="*/ 1004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0" h="1333">
                  <a:moveTo>
                    <a:pt x="645" y="1007"/>
                  </a:moveTo>
                  <a:cubicBezTo>
                    <a:pt x="712" y="1052"/>
                    <a:pt x="712" y="1052"/>
                    <a:pt x="712" y="1052"/>
                  </a:cubicBezTo>
                  <a:cubicBezTo>
                    <a:pt x="712" y="1052"/>
                    <a:pt x="713" y="1052"/>
                    <a:pt x="713" y="1053"/>
                  </a:cubicBezTo>
                  <a:cubicBezTo>
                    <a:pt x="736" y="1079"/>
                    <a:pt x="736" y="1079"/>
                    <a:pt x="736" y="1079"/>
                  </a:cubicBezTo>
                  <a:cubicBezTo>
                    <a:pt x="737" y="1080"/>
                    <a:pt x="737" y="1080"/>
                    <a:pt x="738" y="1080"/>
                  </a:cubicBezTo>
                  <a:cubicBezTo>
                    <a:pt x="770" y="1097"/>
                    <a:pt x="770" y="1097"/>
                    <a:pt x="770" y="1097"/>
                  </a:cubicBezTo>
                  <a:cubicBezTo>
                    <a:pt x="771" y="1098"/>
                    <a:pt x="773" y="1099"/>
                    <a:pt x="773" y="1101"/>
                  </a:cubicBezTo>
                  <a:cubicBezTo>
                    <a:pt x="780" y="1129"/>
                    <a:pt x="780" y="1129"/>
                    <a:pt x="780" y="1129"/>
                  </a:cubicBezTo>
                  <a:cubicBezTo>
                    <a:pt x="817" y="1139"/>
                    <a:pt x="817" y="1139"/>
                    <a:pt x="817" y="1139"/>
                  </a:cubicBezTo>
                  <a:cubicBezTo>
                    <a:pt x="817" y="1139"/>
                    <a:pt x="818" y="1139"/>
                    <a:pt x="818" y="1139"/>
                  </a:cubicBezTo>
                  <a:cubicBezTo>
                    <a:pt x="857" y="1152"/>
                    <a:pt x="857" y="1152"/>
                    <a:pt x="857" y="1152"/>
                  </a:cubicBezTo>
                  <a:cubicBezTo>
                    <a:pt x="858" y="1153"/>
                    <a:pt x="859" y="1153"/>
                    <a:pt x="859" y="1154"/>
                  </a:cubicBezTo>
                  <a:cubicBezTo>
                    <a:pt x="894" y="1197"/>
                    <a:pt x="894" y="1197"/>
                    <a:pt x="894" y="1197"/>
                  </a:cubicBezTo>
                  <a:cubicBezTo>
                    <a:pt x="894" y="1198"/>
                    <a:pt x="895" y="1199"/>
                    <a:pt x="895" y="1200"/>
                  </a:cubicBezTo>
                  <a:cubicBezTo>
                    <a:pt x="895" y="1226"/>
                    <a:pt x="895" y="1226"/>
                    <a:pt x="895" y="1226"/>
                  </a:cubicBezTo>
                  <a:cubicBezTo>
                    <a:pt x="895" y="1228"/>
                    <a:pt x="895" y="1229"/>
                    <a:pt x="896" y="1229"/>
                  </a:cubicBezTo>
                  <a:cubicBezTo>
                    <a:pt x="901" y="1234"/>
                    <a:pt x="918" y="1249"/>
                    <a:pt x="921" y="1250"/>
                  </a:cubicBezTo>
                  <a:cubicBezTo>
                    <a:pt x="925" y="1251"/>
                    <a:pt x="953" y="1273"/>
                    <a:pt x="957" y="1276"/>
                  </a:cubicBezTo>
                  <a:cubicBezTo>
                    <a:pt x="957" y="1276"/>
                    <a:pt x="958" y="1277"/>
                    <a:pt x="958" y="1277"/>
                  </a:cubicBezTo>
                  <a:cubicBezTo>
                    <a:pt x="1014" y="1292"/>
                    <a:pt x="1014" y="1292"/>
                    <a:pt x="1014" y="1292"/>
                  </a:cubicBezTo>
                  <a:cubicBezTo>
                    <a:pt x="1015" y="1292"/>
                    <a:pt x="1015" y="1292"/>
                    <a:pt x="1016" y="1292"/>
                  </a:cubicBezTo>
                  <a:cubicBezTo>
                    <a:pt x="1065" y="1285"/>
                    <a:pt x="1065" y="1285"/>
                    <a:pt x="1065" y="1285"/>
                  </a:cubicBezTo>
                  <a:cubicBezTo>
                    <a:pt x="1065" y="1285"/>
                    <a:pt x="1065" y="1285"/>
                    <a:pt x="1065" y="1285"/>
                  </a:cubicBezTo>
                  <a:cubicBezTo>
                    <a:pt x="1152" y="1261"/>
                    <a:pt x="1152" y="1261"/>
                    <a:pt x="1152" y="1261"/>
                  </a:cubicBezTo>
                  <a:cubicBezTo>
                    <a:pt x="1153" y="1260"/>
                    <a:pt x="1154" y="1260"/>
                    <a:pt x="1155" y="1261"/>
                  </a:cubicBezTo>
                  <a:cubicBezTo>
                    <a:pt x="1239" y="1314"/>
                    <a:pt x="1239" y="1314"/>
                    <a:pt x="1239" y="1314"/>
                  </a:cubicBezTo>
                  <a:cubicBezTo>
                    <a:pt x="1239" y="1314"/>
                    <a:pt x="1239" y="1314"/>
                    <a:pt x="1240" y="1314"/>
                  </a:cubicBezTo>
                  <a:cubicBezTo>
                    <a:pt x="1287" y="1332"/>
                    <a:pt x="1287" y="1332"/>
                    <a:pt x="1287" y="1332"/>
                  </a:cubicBezTo>
                  <a:cubicBezTo>
                    <a:pt x="1290" y="1333"/>
                    <a:pt x="1292" y="1332"/>
                    <a:pt x="1292" y="1329"/>
                  </a:cubicBezTo>
                  <a:cubicBezTo>
                    <a:pt x="1296" y="1307"/>
                    <a:pt x="1296" y="1307"/>
                    <a:pt x="1296" y="1307"/>
                  </a:cubicBezTo>
                  <a:cubicBezTo>
                    <a:pt x="1296" y="1305"/>
                    <a:pt x="1295" y="1303"/>
                    <a:pt x="1293" y="1303"/>
                  </a:cubicBezTo>
                  <a:cubicBezTo>
                    <a:pt x="1273" y="1301"/>
                    <a:pt x="1273" y="1301"/>
                    <a:pt x="1273" y="1301"/>
                  </a:cubicBezTo>
                  <a:cubicBezTo>
                    <a:pt x="1270" y="1301"/>
                    <a:pt x="1268" y="1296"/>
                    <a:pt x="1271" y="1294"/>
                  </a:cubicBezTo>
                  <a:cubicBezTo>
                    <a:pt x="1291" y="1278"/>
                    <a:pt x="1291" y="1278"/>
                    <a:pt x="1291" y="1278"/>
                  </a:cubicBezTo>
                  <a:cubicBezTo>
                    <a:pt x="1293" y="1277"/>
                    <a:pt x="1293" y="1274"/>
                    <a:pt x="1291" y="1272"/>
                  </a:cubicBezTo>
                  <a:cubicBezTo>
                    <a:pt x="1286" y="1269"/>
                    <a:pt x="1278" y="1262"/>
                    <a:pt x="1275" y="1262"/>
                  </a:cubicBezTo>
                  <a:cubicBezTo>
                    <a:pt x="1272" y="1262"/>
                    <a:pt x="1287" y="1248"/>
                    <a:pt x="1287" y="1245"/>
                  </a:cubicBezTo>
                  <a:cubicBezTo>
                    <a:pt x="1287" y="1242"/>
                    <a:pt x="1293" y="1235"/>
                    <a:pt x="1296" y="1231"/>
                  </a:cubicBezTo>
                  <a:cubicBezTo>
                    <a:pt x="1297" y="1229"/>
                    <a:pt x="1298" y="1229"/>
                    <a:pt x="1300" y="1229"/>
                  </a:cubicBezTo>
                  <a:cubicBezTo>
                    <a:pt x="1278" y="1183"/>
                    <a:pt x="1278" y="1183"/>
                    <a:pt x="1278" y="1183"/>
                  </a:cubicBezTo>
                  <a:cubicBezTo>
                    <a:pt x="1278" y="1182"/>
                    <a:pt x="1277" y="1181"/>
                    <a:pt x="1277" y="1181"/>
                  </a:cubicBezTo>
                  <a:cubicBezTo>
                    <a:pt x="1242" y="1155"/>
                    <a:pt x="1242" y="1155"/>
                    <a:pt x="1242" y="1155"/>
                  </a:cubicBezTo>
                  <a:cubicBezTo>
                    <a:pt x="1241" y="1154"/>
                    <a:pt x="1241" y="1154"/>
                    <a:pt x="1240" y="1153"/>
                  </a:cubicBezTo>
                  <a:cubicBezTo>
                    <a:pt x="1238" y="1148"/>
                    <a:pt x="1226" y="1128"/>
                    <a:pt x="1209" y="1113"/>
                  </a:cubicBezTo>
                  <a:cubicBezTo>
                    <a:pt x="1191" y="1097"/>
                    <a:pt x="1195" y="1074"/>
                    <a:pt x="1193" y="1056"/>
                  </a:cubicBezTo>
                  <a:cubicBezTo>
                    <a:pt x="1191" y="1041"/>
                    <a:pt x="1197" y="1029"/>
                    <a:pt x="1199" y="1025"/>
                  </a:cubicBezTo>
                  <a:cubicBezTo>
                    <a:pt x="1200" y="1025"/>
                    <a:pt x="1200" y="1024"/>
                    <a:pt x="1200" y="1023"/>
                  </a:cubicBezTo>
                  <a:cubicBezTo>
                    <a:pt x="1201" y="1013"/>
                    <a:pt x="1204" y="955"/>
                    <a:pt x="1204" y="947"/>
                  </a:cubicBezTo>
                  <a:cubicBezTo>
                    <a:pt x="1204" y="937"/>
                    <a:pt x="1204" y="924"/>
                    <a:pt x="1204" y="904"/>
                  </a:cubicBezTo>
                  <a:cubicBezTo>
                    <a:pt x="1204" y="884"/>
                    <a:pt x="1215" y="871"/>
                    <a:pt x="1224" y="865"/>
                  </a:cubicBezTo>
                  <a:cubicBezTo>
                    <a:pt x="1231" y="860"/>
                    <a:pt x="1209" y="837"/>
                    <a:pt x="1203" y="831"/>
                  </a:cubicBezTo>
                  <a:cubicBezTo>
                    <a:pt x="1202" y="830"/>
                    <a:pt x="1202" y="829"/>
                    <a:pt x="1202" y="828"/>
                  </a:cubicBezTo>
                  <a:cubicBezTo>
                    <a:pt x="1200" y="812"/>
                    <a:pt x="1200" y="812"/>
                    <a:pt x="1200" y="812"/>
                  </a:cubicBezTo>
                  <a:cubicBezTo>
                    <a:pt x="1200" y="812"/>
                    <a:pt x="1200" y="811"/>
                    <a:pt x="1200" y="811"/>
                  </a:cubicBezTo>
                  <a:cubicBezTo>
                    <a:pt x="1200" y="809"/>
                    <a:pt x="1200" y="792"/>
                    <a:pt x="1202" y="787"/>
                  </a:cubicBezTo>
                  <a:cubicBezTo>
                    <a:pt x="1204" y="782"/>
                    <a:pt x="1207" y="761"/>
                    <a:pt x="1219" y="747"/>
                  </a:cubicBezTo>
                  <a:cubicBezTo>
                    <a:pt x="1228" y="734"/>
                    <a:pt x="1221" y="707"/>
                    <a:pt x="1219" y="700"/>
                  </a:cubicBezTo>
                  <a:cubicBezTo>
                    <a:pt x="1219" y="699"/>
                    <a:pt x="1218" y="698"/>
                    <a:pt x="1217" y="697"/>
                  </a:cubicBezTo>
                  <a:cubicBezTo>
                    <a:pt x="1186" y="671"/>
                    <a:pt x="1186" y="671"/>
                    <a:pt x="1186" y="671"/>
                  </a:cubicBezTo>
                  <a:cubicBezTo>
                    <a:pt x="1186" y="671"/>
                    <a:pt x="1185" y="670"/>
                    <a:pt x="1185" y="670"/>
                  </a:cubicBezTo>
                  <a:cubicBezTo>
                    <a:pt x="1181" y="663"/>
                    <a:pt x="1158" y="620"/>
                    <a:pt x="1158" y="611"/>
                  </a:cubicBezTo>
                  <a:cubicBezTo>
                    <a:pt x="1158" y="603"/>
                    <a:pt x="1158" y="572"/>
                    <a:pt x="1158" y="569"/>
                  </a:cubicBezTo>
                  <a:cubicBezTo>
                    <a:pt x="1158" y="569"/>
                    <a:pt x="1158" y="569"/>
                    <a:pt x="1158" y="569"/>
                  </a:cubicBezTo>
                  <a:cubicBezTo>
                    <a:pt x="1158" y="564"/>
                    <a:pt x="1163" y="507"/>
                    <a:pt x="1158" y="498"/>
                  </a:cubicBezTo>
                  <a:cubicBezTo>
                    <a:pt x="1154" y="490"/>
                    <a:pt x="1180" y="484"/>
                    <a:pt x="1192" y="483"/>
                  </a:cubicBezTo>
                  <a:cubicBezTo>
                    <a:pt x="1194" y="482"/>
                    <a:pt x="1196" y="480"/>
                    <a:pt x="1196" y="477"/>
                  </a:cubicBezTo>
                  <a:cubicBezTo>
                    <a:pt x="1196" y="449"/>
                    <a:pt x="1196" y="449"/>
                    <a:pt x="1196" y="449"/>
                  </a:cubicBezTo>
                  <a:cubicBezTo>
                    <a:pt x="1196" y="449"/>
                    <a:pt x="1196" y="448"/>
                    <a:pt x="1196" y="448"/>
                  </a:cubicBezTo>
                  <a:cubicBezTo>
                    <a:pt x="1177" y="389"/>
                    <a:pt x="1177" y="389"/>
                    <a:pt x="1177" y="389"/>
                  </a:cubicBezTo>
                  <a:cubicBezTo>
                    <a:pt x="1176" y="388"/>
                    <a:pt x="1176" y="387"/>
                    <a:pt x="1177" y="385"/>
                  </a:cubicBezTo>
                  <a:cubicBezTo>
                    <a:pt x="1192" y="352"/>
                    <a:pt x="1192" y="352"/>
                    <a:pt x="1192" y="352"/>
                  </a:cubicBezTo>
                  <a:cubicBezTo>
                    <a:pt x="1194" y="348"/>
                    <a:pt x="1191" y="343"/>
                    <a:pt x="1187" y="343"/>
                  </a:cubicBezTo>
                  <a:cubicBezTo>
                    <a:pt x="1162" y="345"/>
                    <a:pt x="1162" y="345"/>
                    <a:pt x="1162" y="345"/>
                  </a:cubicBezTo>
                  <a:cubicBezTo>
                    <a:pt x="1160" y="345"/>
                    <a:pt x="1157" y="346"/>
                    <a:pt x="1157" y="349"/>
                  </a:cubicBezTo>
                  <a:cubicBezTo>
                    <a:pt x="1148" y="374"/>
                    <a:pt x="1148" y="374"/>
                    <a:pt x="1148" y="374"/>
                  </a:cubicBezTo>
                  <a:cubicBezTo>
                    <a:pt x="1141" y="395"/>
                    <a:pt x="1141" y="395"/>
                    <a:pt x="1141" y="395"/>
                  </a:cubicBezTo>
                  <a:cubicBezTo>
                    <a:pt x="1141" y="396"/>
                    <a:pt x="1141" y="397"/>
                    <a:pt x="1141" y="398"/>
                  </a:cubicBezTo>
                  <a:cubicBezTo>
                    <a:pt x="1144" y="435"/>
                    <a:pt x="1144" y="435"/>
                    <a:pt x="1144" y="435"/>
                  </a:cubicBezTo>
                  <a:cubicBezTo>
                    <a:pt x="1145" y="435"/>
                    <a:pt x="1145" y="436"/>
                    <a:pt x="1145" y="436"/>
                  </a:cubicBezTo>
                  <a:cubicBezTo>
                    <a:pt x="1156" y="467"/>
                    <a:pt x="1156" y="467"/>
                    <a:pt x="1156" y="467"/>
                  </a:cubicBezTo>
                  <a:cubicBezTo>
                    <a:pt x="1157" y="470"/>
                    <a:pt x="1155" y="473"/>
                    <a:pt x="1152" y="474"/>
                  </a:cubicBezTo>
                  <a:cubicBezTo>
                    <a:pt x="1143" y="477"/>
                    <a:pt x="1143" y="477"/>
                    <a:pt x="1143" y="477"/>
                  </a:cubicBezTo>
                  <a:cubicBezTo>
                    <a:pt x="1141" y="478"/>
                    <a:pt x="1139" y="480"/>
                    <a:pt x="1139" y="482"/>
                  </a:cubicBezTo>
                  <a:cubicBezTo>
                    <a:pt x="1139" y="494"/>
                    <a:pt x="1139" y="494"/>
                    <a:pt x="1139" y="494"/>
                  </a:cubicBezTo>
                  <a:cubicBezTo>
                    <a:pt x="1139" y="499"/>
                    <a:pt x="1133" y="501"/>
                    <a:pt x="1129" y="498"/>
                  </a:cubicBezTo>
                  <a:cubicBezTo>
                    <a:pt x="1103" y="471"/>
                    <a:pt x="1103" y="471"/>
                    <a:pt x="1103" y="471"/>
                  </a:cubicBezTo>
                  <a:cubicBezTo>
                    <a:pt x="1102" y="471"/>
                    <a:pt x="1102" y="470"/>
                    <a:pt x="1102" y="470"/>
                  </a:cubicBezTo>
                  <a:cubicBezTo>
                    <a:pt x="1090" y="447"/>
                    <a:pt x="1090" y="447"/>
                    <a:pt x="1090" y="447"/>
                  </a:cubicBezTo>
                  <a:cubicBezTo>
                    <a:pt x="1089" y="445"/>
                    <a:pt x="1088" y="444"/>
                    <a:pt x="1087" y="444"/>
                  </a:cubicBezTo>
                  <a:cubicBezTo>
                    <a:pt x="1033" y="423"/>
                    <a:pt x="1033" y="423"/>
                    <a:pt x="1033" y="423"/>
                  </a:cubicBezTo>
                  <a:cubicBezTo>
                    <a:pt x="1032" y="423"/>
                    <a:pt x="1031" y="422"/>
                    <a:pt x="1031" y="422"/>
                  </a:cubicBezTo>
                  <a:cubicBezTo>
                    <a:pt x="996" y="385"/>
                    <a:pt x="996" y="385"/>
                    <a:pt x="996" y="385"/>
                  </a:cubicBezTo>
                  <a:cubicBezTo>
                    <a:pt x="995" y="384"/>
                    <a:pt x="994" y="384"/>
                    <a:pt x="992" y="383"/>
                  </a:cubicBezTo>
                  <a:cubicBezTo>
                    <a:pt x="928" y="380"/>
                    <a:pt x="928" y="380"/>
                    <a:pt x="928" y="380"/>
                  </a:cubicBezTo>
                  <a:cubicBezTo>
                    <a:pt x="927" y="380"/>
                    <a:pt x="925" y="379"/>
                    <a:pt x="924" y="378"/>
                  </a:cubicBezTo>
                  <a:cubicBezTo>
                    <a:pt x="920" y="373"/>
                    <a:pt x="907" y="359"/>
                    <a:pt x="907" y="354"/>
                  </a:cubicBezTo>
                  <a:cubicBezTo>
                    <a:pt x="907" y="349"/>
                    <a:pt x="911" y="337"/>
                    <a:pt x="913" y="333"/>
                  </a:cubicBezTo>
                  <a:cubicBezTo>
                    <a:pt x="913" y="332"/>
                    <a:pt x="913" y="331"/>
                    <a:pt x="913" y="330"/>
                  </a:cubicBezTo>
                  <a:cubicBezTo>
                    <a:pt x="912" y="318"/>
                    <a:pt x="912" y="318"/>
                    <a:pt x="912" y="318"/>
                  </a:cubicBezTo>
                  <a:cubicBezTo>
                    <a:pt x="911" y="316"/>
                    <a:pt x="912" y="314"/>
                    <a:pt x="914" y="313"/>
                  </a:cubicBezTo>
                  <a:cubicBezTo>
                    <a:pt x="934" y="298"/>
                    <a:pt x="934" y="298"/>
                    <a:pt x="934" y="298"/>
                  </a:cubicBezTo>
                  <a:cubicBezTo>
                    <a:pt x="937" y="296"/>
                    <a:pt x="937" y="293"/>
                    <a:pt x="936" y="290"/>
                  </a:cubicBezTo>
                  <a:cubicBezTo>
                    <a:pt x="924" y="274"/>
                    <a:pt x="924" y="274"/>
                    <a:pt x="924" y="274"/>
                  </a:cubicBezTo>
                  <a:cubicBezTo>
                    <a:pt x="912" y="258"/>
                    <a:pt x="931" y="266"/>
                    <a:pt x="938" y="269"/>
                  </a:cubicBezTo>
                  <a:cubicBezTo>
                    <a:pt x="940" y="270"/>
                    <a:pt x="942" y="270"/>
                    <a:pt x="944" y="269"/>
                  </a:cubicBezTo>
                  <a:cubicBezTo>
                    <a:pt x="975" y="252"/>
                    <a:pt x="975" y="252"/>
                    <a:pt x="975" y="252"/>
                  </a:cubicBezTo>
                  <a:cubicBezTo>
                    <a:pt x="977" y="251"/>
                    <a:pt x="978" y="249"/>
                    <a:pt x="978" y="247"/>
                  </a:cubicBezTo>
                  <a:cubicBezTo>
                    <a:pt x="978" y="209"/>
                    <a:pt x="978" y="209"/>
                    <a:pt x="978" y="209"/>
                  </a:cubicBezTo>
                  <a:cubicBezTo>
                    <a:pt x="978" y="207"/>
                    <a:pt x="977" y="205"/>
                    <a:pt x="975" y="204"/>
                  </a:cubicBezTo>
                  <a:cubicBezTo>
                    <a:pt x="959" y="192"/>
                    <a:pt x="959" y="192"/>
                    <a:pt x="959" y="192"/>
                  </a:cubicBezTo>
                  <a:cubicBezTo>
                    <a:pt x="958" y="191"/>
                    <a:pt x="957" y="191"/>
                    <a:pt x="956" y="191"/>
                  </a:cubicBezTo>
                  <a:cubicBezTo>
                    <a:pt x="934" y="191"/>
                    <a:pt x="934" y="191"/>
                    <a:pt x="934" y="191"/>
                  </a:cubicBezTo>
                  <a:cubicBezTo>
                    <a:pt x="932" y="191"/>
                    <a:pt x="931" y="190"/>
                    <a:pt x="930" y="190"/>
                  </a:cubicBezTo>
                  <a:cubicBezTo>
                    <a:pt x="923" y="183"/>
                    <a:pt x="893" y="156"/>
                    <a:pt x="883" y="147"/>
                  </a:cubicBezTo>
                  <a:cubicBezTo>
                    <a:pt x="872" y="135"/>
                    <a:pt x="902" y="128"/>
                    <a:pt x="909" y="127"/>
                  </a:cubicBezTo>
                  <a:cubicBezTo>
                    <a:pt x="915" y="126"/>
                    <a:pt x="919" y="100"/>
                    <a:pt x="920" y="90"/>
                  </a:cubicBezTo>
                  <a:cubicBezTo>
                    <a:pt x="920" y="87"/>
                    <a:pt x="919" y="85"/>
                    <a:pt x="917" y="84"/>
                  </a:cubicBezTo>
                  <a:cubicBezTo>
                    <a:pt x="860" y="56"/>
                    <a:pt x="860" y="56"/>
                    <a:pt x="860" y="56"/>
                  </a:cubicBezTo>
                  <a:cubicBezTo>
                    <a:pt x="859" y="56"/>
                    <a:pt x="859" y="56"/>
                    <a:pt x="859" y="56"/>
                  </a:cubicBezTo>
                  <a:cubicBezTo>
                    <a:pt x="786" y="13"/>
                    <a:pt x="786" y="13"/>
                    <a:pt x="786" y="13"/>
                  </a:cubicBezTo>
                  <a:cubicBezTo>
                    <a:pt x="784" y="12"/>
                    <a:pt x="782" y="12"/>
                    <a:pt x="781" y="12"/>
                  </a:cubicBezTo>
                  <a:cubicBezTo>
                    <a:pt x="731" y="29"/>
                    <a:pt x="731" y="29"/>
                    <a:pt x="731" y="29"/>
                  </a:cubicBezTo>
                  <a:cubicBezTo>
                    <a:pt x="730" y="30"/>
                    <a:pt x="729" y="30"/>
                    <a:pt x="728" y="30"/>
                  </a:cubicBezTo>
                  <a:cubicBezTo>
                    <a:pt x="684" y="26"/>
                    <a:pt x="684" y="26"/>
                    <a:pt x="684" y="26"/>
                  </a:cubicBezTo>
                  <a:cubicBezTo>
                    <a:pt x="684" y="26"/>
                    <a:pt x="683" y="26"/>
                    <a:pt x="683" y="26"/>
                  </a:cubicBezTo>
                  <a:cubicBezTo>
                    <a:pt x="598" y="41"/>
                    <a:pt x="598" y="41"/>
                    <a:pt x="598" y="41"/>
                  </a:cubicBezTo>
                  <a:cubicBezTo>
                    <a:pt x="597" y="41"/>
                    <a:pt x="596" y="41"/>
                    <a:pt x="595" y="42"/>
                  </a:cubicBezTo>
                  <a:cubicBezTo>
                    <a:pt x="561" y="73"/>
                    <a:pt x="561" y="73"/>
                    <a:pt x="561" y="73"/>
                  </a:cubicBezTo>
                  <a:cubicBezTo>
                    <a:pt x="560" y="74"/>
                    <a:pt x="559" y="74"/>
                    <a:pt x="557" y="74"/>
                  </a:cubicBezTo>
                  <a:cubicBezTo>
                    <a:pt x="549" y="75"/>
                    <a:pt x="518" y="75"/>
                    <a:pt x="517" y="71"/>
                  </a:cubicBezTo>
                  <a:cubicBezTo>
                    <a:pt x="515" y="65"/>
                    <a:pt x="484" y="31"/>
                    <a:pt x="482" y="28"/>
                  </a:cubicBezTo>
                  <a:cubicBezTo>
                    <a:pt x="482" y="28"/>
                    <a:pt x="481" y="28"/>
                    <a:pt x="481" y="28"/>
                  </a:cubicBezTo>
                  <a:cubicBezTo>
                    <a:pt x="455" y="3"/>
                    <a:pt x="455" y="3"/>
                    <a:pt x="455" y="3"/>
                  </a:cubicBezTo>
                  <a:cubicBezTo>
                    <a:pt x="453" y="1"/>
                    <a:pt x="450" y="1"/>
                    <a:pt x="448" y="2"/>
                  </a:cubicBezTo>
                  <a:cubicBezTo>
                    <a:pt x="440" y="7"/>
                    <a:pt x="422" y="17"/>
                    <a:pt x="417" y="17"/>
                  </a:cubicBezTo>
                  <a:cubicBezTo>
                    <a:pt x="411" y="17"/>
                    <a:pt x="403" y="7"/>
                    <a:pt x="400" y="3"/>
                  </a:cubicBezTo>
                  <a:cubicBezTo>
                    <a:pt x="399" y="1"/>
                    <a:pt x="397" y="0"/>
                    <a:pt x="395" y="0"/>
                  </a:cubicBezTo>
                  <a:cubicBezTo>
                    <a:pt x="388" y="0"/>
                    <a:pt x="388" y="0"/>
                    <a:pt x="388" y="0"/>
                  </a:cubicBezTo>
                  <a:cubicBezTo>
                    <a:pt x="385" y="0"/>
                    <a:pt x="383" y="2"/>
                    <a:pt x="382" y="4"/>
                  </a:cubicBezTo>
                  <a:cubicBezTo>
                    <a:pt x="368" y="49"/>
                    <a:pt x="368" y="49"/>
                    <a:pt x="368" y="49"/>
                  </a:cubicBezTo>
                  <a:cubicBezTo>
                    <a:pt x="368" y="50"/>
                    <a:pt x="368" y="51"/>
                    <a:pt x="367" y="51"/>
                  </a:cubicBezTo>
                  <a:cubicBezTo>
                    <a:pt x="352" y="70"/>
                    <a:pt x="352" y="70"/>
                    <a:pt x="352" y="70"/>
                  </a:cubicBezTo>
                  <a:cubicBezTo>
                    <a:pt x="350" y="74"/>
                    <a:pt x="344" y="73"/>
                    <a:pt x="342" y="69"/>
                  </a:cubicBezTo>
                  <a:cubicBezTo>
                    <a:pt x="341" y="66"/>
                    <a:pt x="341" y="66"/>
                    <a:pt x="341" y="66"/>
                  </a:cubicBezTo>
                  <a:cubicBezTo>
                    <a:pt x="341" y="65"/>
                    <a:pt x="341" y="65"/>
                    <a:pt x="341" y="65"/>
                  </a:cubicBezTo>
                  <a:cubicBezTo>
                    <a:pt x="328" y="45"/>
                    <a:pt x="328" y="45"/>
                    <a:pt x="328" y="45"/>
                  </a:cubicBezTo>
                  <a:cubicBezTo>
                    <a:pt x="328" y="45"/>
                    <a:pt x="328" y="45"/>
                    <a:pt x="327" y="44"/>
                  </a:cubicBezTo>
                  <a:cubicBezTo>
                    <a:pt x="285" y="2"/>
                    <a:pt x="285" y="2"/>
                    <a:pt x="285" y="2"/>
                  </a:cubicBezTo>
                  <a:cubicBezTo>
                    <a:pt x="284" y="1"/>
                    <a:pt x="283" y="0"/>
                    <a:pt x="281" y="0"/>
                  </a:cubicBezTo>
                  <a:cubicBezTo>
                    <a:pt x="274" y="0"/>
                    <a:pt x="274" y="0"/>
                    <a:pt x="274" y="0"/>
                  </a:cubicBezTo>
                  <a:cubicBezTo>
                    <a:pt x="271" y="0"/>
                    <a:pt x="269" y="3"/>
                    <a:pt x="269" y="6"/>
                  </a:cubicBezTo>
                  <a:cubicBezTo>
                    <a:pt x="269" y="65"/>
                    <a:pt x="269" y="65"/>
                    <a:pt x="269" y="65"/>
                  </a:cubicBezTo>
                  <a:cubicBezTo>
                    <a:pt x="269" y="67"/>
                    <a:pt x="267" y="69"/>
                    <a:pt x="266" y="70"/>
                  </a:cubicBezTo>
                  <a:cubicBezTo>
                    <a:pt x="248" y="80"/>
                    <a:pt x="248" y="80"/>
                    <a:pt x="248" y="80"/>
                  </a:cubicBezTo>
                  <a:cubicBezTo>
                    <a:pt x="248" y="80"/>
                    <a:pt x="248" y="80"/>
                    <a:pt x="248" y="80"/>
                  </a:cubicBezTo>
                  <a:cubicBezTo>
                    <a:pt x="183" y="124"/>
                    <a:pt x="183" y="124"/>
                    <a:pt x="183" y="124"/>
                  </a:cubicBezTo>
                  <a:cubicBezTo>
                    <a:pt x="181" y="126"/>
                    <a:pt x="178" y="126"/>
                    <a:pt x="176" y="125"/>
                  </a:cubicBezTo>
                  <a:cubicBezTo>
                    <a:pt x="145" y="105"/>
                    <a:pt x="145" y="105"/>
                    <a:pt x="145" y="105"/>
                  </a:cubicBezTo>
                  <a:cubicBezTo>
                    <a:pt x="145" y="104"/>
                    <a:pt x="144" y="104"/>
                    <a:pt x="143" y="104"/>
                  </a:cubicBezTo>
                  <a:cubicBezTo>
                    <a:pt x="94" y="95"/>
                    <a:pt x="94" y="95"/>
                    <a:pt x="94" y="95"/>
                  </a:cubicBezTo>
                  <a:cubicBezTo>
                    <a:pt x="93" y="95"/>
                    <a:pt x="92" y="95"/>
                    <a:pt x="92" y="95"/>
                  </a:cubicBezTo>
                  <a:cubicBezTo>
                    <a:pt x="77" y="98"/>
                    <a:pt x="77" y="98"/>
                    <a:pt x="77" y="98"/>
                  </a:cubicBezTo>
                  <a:cubicBezTo>
                    <a:pt x="75" y="98"/>
                    <a:pt x="73" y="97"/>
                    <a:pt x="72" y="96"/>
                  </a:cubicBezTo>
                  <a:cubicBezTo>
                    <a:pt x="44" y="63"/>
                    <a:pt x="44" y="63"/>
                    <a:pt x="44" y="63"/>
                  </a:cubicBezTo>
                  <a:cubicBezTo>
                    <a:pt x="42" y="61"/>
                    <a:pt x="39" y="60"/>
                    <a:pt x="37" y="62"/>
                  </a:cubicBezTo>
                  <a:cubicBezTo>
                    <a:pt x="6" y="78"/>
                    <a:pt x="6" y="78"/>
                    <a:pt x="6" y="78"/>
                  </a:cubicBezTo>
                  <a:cubicBezTo>
                    <a:pt x="3" y="80"/>
                    <a:pt x="2" y="84"/>
                    <a:pt x="4" y="87"/>
                  </a:cubicBezTo>
                  <a:cubicBezTo>
                    <a:pt x="33" y="124"/>
                    <a:pt x="33" y="124"/>
                    <a:pt x="33" y="124"/>
                  </a:cubicBezTo>
                  <a:cubicBezTo>
                    <a:pt x="34" y="125"/>
                    <a:pt x="34" y="128"/>
                    <a:pt x="33" y="130"/>
                  </a:cubicBezTo>
                  <a:cubicBezTo>
                    <a:pt x="21" y="151"/>
                    <a:pt x="21" y="151"/>
                    <a:pt x="21" y="151"/>
                  </a:cubicBezTo>
                  <a:cubicBezTo>
                    <a:pt x="21" y="152"/>
                    <a:pt x="20" y="152"/>
                    <a:pt x="20" y="153"/>
                  </a:cubicBezTo>
                  <a:cubicBezTo>
                    <a:pt x="17" y="156"/>
                    <a:pt x="0" y="173"/>
                    <a:pt x="0" y="178"/>
                  </a:cubicBezTo>
                  <a:cubicBezTo>
                    <a:pt x="0" y="183"/>
                    <a:pt x="28" y="209"/>
                    <a:pt x="35" y="215"/>
                  </a:cubicBezTo>
                  <a:cubicBezTo>
                    <a:pt x="36" y="216"/>
                    <a:pt x="38" y="217"/>
                    <a:pt x="39" y="217"/>
                  </a:cubicBezTo>
                  <a:cubicBezTo>
                    <a:pt x="62" y="217"/>
                    <a:pt x="62" y="217"/>
                    <a:pt x="62" y="217"/>
                  </a:cubicBezTo>
                  <a:cubicBezTo>
                    <a:pt x="67" y="217"/>
                    <a:pt x="70" y="223"/>
                    <a:pt x="66" y="227"/>
                  </a:cubicBezTo>
                  <a:cubicBezTo>
                    <a:pt x="66" y="227"/>
                    <a:pt x="66" y="227"/>
                    <a:pt x="66" y="227"/>
                  </a:cubicBezTo>
                  <a:cubicBezTo>
                    <a:pt x="64" y="229"/>
                    <a:pt x="64" y="231"/>
                    <a:pt x="65" y="234"/>
                  </a:cubicBezTo>
                  <a:cubicBezTo>
                    <a:pt x="74" y="251"/>
                    <a:pt x="74" y="251"/>
                    <a:pt x="74" y="251"/>
                  </a:cubicBezTo>
                  <a:cubicBezTo>
                    <a:pt x="74" y="252"/>
                    <a:pt x="74" y="252"/>
                    <a:pt x="74" y="253"/>
                  </a:cubicBezTo>
                  <a:cubicBezTo>
                    <a:pt x="83" y="292"/>
                    <a:pt x="83" y="292"/>
                    <a:pt x="83" y="292"/>
                  </a:cubicBezTo>
                  <a:cubicBezTo>
                    <a:pt x="83" y="293"/>
                    <a:pt x="84" y="293"/>
                    <a:pt x="84" y="294"/>
                  </a:cubicBezTo>
                  <a:cubicBezTo>
                    <a:pt x="103" y="323"/>
                    <a:pt x="103" y="323"/>
                    <a:pt x="103" y="323"/>
                  </a:cubicBezTo>
                  <a:cubicBezTo>
                    <a:pt x="103" y="324"/>
                    <a:pt x="104" y="325"/>
                    <a:pt x="104" y="326"/>
                  </a:cubicBezTo>
                  <a:cubicBezTo>
                    <a:pt x="104" y="349"/>
                    <a:pt x="104" y="349"/>
                    <a:pt x="104" y="349"/>
                  </a:cubicBezTo>
                  <a:cubicBezTo>
                    <a:pt x="104" y="351"/>
                    <a:pt x="105" y="353"/>
                    <a:pt x="106" y="354"/>
                  </a:cubicBezTo>
                  <a:cubicBezTo>
                    <a:pt x="118" y="363"/>
                    <a:pt x="118" y="363"/>
                    <a:pt x="118" y="363"/>
                  </a:cubicBezTo>
                  <a:cubicBezTo>
                    <a:pt x="118" y="363"/>
                    <a:pt x="119" y="363"/>
                    <a:pt x="119" y="364"/>
                  </a:cubicBezTo>
                  <a:cubicBezTo>
                    <a:pt x="142" y="388"/>
                    <a:pt x="142" y="388"/>
                    <a:pt x="142" y="388"/>
                  </a:cubicBezTo>
                  <a:cubicBezTo>
                    <a:pt x="143" y="390"/>
                    <a:pt x="144" y="393"/>
                    <a:pt x="142" y="395"/>
                  </a:cubicBezTo>
                  <a:cubicBezTo>
                    <a:pt x="139" y="401"/>
                    <a:pt x="132" y="412"/>
                    <a:pt x="128" y="415"/>
                  </a:cubicBezTo>
                  <a:cubicBezTo>
                    <a:pt x="122" y="419"/>
                    <a:pt x="143" y="474"/>
                    <a:pt x="144" y="484"/>
                  </a:cubicBezTo>
                  <a:cubicBezTo>
                    <a:pt x="146" y="492"/>
                    <a:pt x="152" y="514"/>
                    <a:pt x="154" y="518"/>
                  </a:cubicBezTo>
                  <a:cubicBezTo>
                    <a:pt x="154" y="519"/>
                    <a:pt x="154" y="519"/>
                    <a:pt x="154" y="520"/>
                  </a:cubicBezTo>
                  <a:cubicBezTo>
                    <a:pt x="154" y="555"/>
                    <a:pt x="154" y="555"/>
                    <a:pt x="154" y="555"/>
                  </a:cubicBezTo>
                  <a:cubicBezTo>
                    <a:pt x="154" y="557"/>
                    <a:pt x="154" y="558"/>
                    <a:pt x="156" y="559"/>
                  </a:cubicBezTo>
                  <a:cubicBezTo>
                    <a:pt x="200" y="599"/>
                    <a:pt x="200" y="599"/>
                    <a:pt x="200" y="599"/>
                  </a:cubicBezTo>
                  <a:cubicBezTo>
                    <a:pt x="201" y="600"/>
                    <a:pt x="203" y="601"/>
                    <a:pt x="204" y="601"/>
                  </a:cubicBezTo>
                  <a:cubicBezTo>
                    <a:pt x="229" y="601"/>
                    <a:pt x="229" y="601"/>
                    <a:pt x="229" y="601"/>
                  </a:cubicBezTo>
                  <a:cubicBezTo>
                    <a:pt x="231" y="601"/>
                    <a:pt x="232" y="601"/>
                    <a:pt x="233" y="602"/>
                  </a:cubicBezTo>
                  <a:cubicBezTo>
                    <a:pt x="262" y="627"/>
                    <a:pt x="262" y="627"/>
                    <a:pt x="262" y="627"/>
                  </a:cubicBezTo>
                  <a:cubicBezTo>
                    <a:pt x="263" y="628"/>
                    <a:pt x="263" y="628"/>
                    <a:pt x="264" y="629"/>
                  </a:cubicBezTo>
                  <a:cubicBezTo>
                    <a:pt x="285" y="667"/>
                    <a:pt x="285" y="667"/>
                    <a:pt x="285" y="667"/>
                  </a:cubicBezTo>
                  <a:cubicBezTo>
                    <a:pt x="286" y="669"/>
                    <a:pt x="286" y="672"/>
                    <a:pt x="284" y="674"/>
                  </a:cubicBezTo>
                  <a:cubicBezTo>
                    <a:pt x="270" y="687"/>
                    <a:pt x="270" y="687"/>
                    <a:pt x="270" y="687"/>
                  </a:cubicBezTo>
                  <a:cubicBezTo>
                    <a:pt x="270" y="687"/>
                    <a:pt x="252" y="708"/>
                    <a:pt x="250" y="715"/>
                  </a:cubicBezTo>
                  <a:cubicBezTo>
                    <a:pt x="248" y="722"/>
                    <a:pt x="257" y="747"/>
                    <a:pt x="259" y="754"/>
                  </a:cubicBezTo>
                  <a:cubicBezTo>
                    <a:pt x="259" y="755"/>
                    <a:pt x="259" y="756"/>
                    <a:pt x="259" y="758"/>
                  </a:cubicBezTo>
                  <a:cubicBezTo>
                    <a:pt x="251" y="785"/>
                    <a:pt x="251" y="785"/>
                    <a:pt x="251" y="785"/>
                  </a:cubicBezTo>
                  <a:cubicBezTo>
                    <a:pt x="250" y="787"/>
                    <a:pt x="250" y="788"/>
                    <a:pt x="251" y="789"/>
                  </a:cubicBezTo>
                  <a:cubicBezTo>
                    <a:pt x="270" y="832"/>
                    <a:pt x="270" y="832"/>
                    <a:pt x="270" y="832"/>
                  </a:cubicBezTo>
                  <a:cubicBezTo>
                    <a:pt x="270" y="833"/>
                    <a:pt x="271" y="834"/>
                    <a:pt x="272" y="835"/>
                  </a:cubicBezTo>
                  <a:cubicBezTo>
                    <a:pt x="327" y="866"/>
                    <a:pt x="327" y="866"/>
                    <a:pt x="327" y="866"/>
                  </a:cubicBezTo>
                  <a:cubicBezTo>
                    <a:pt x="330" y="868"/>
                    <a:pt x="333" y="867"/>
                    <a:pt x="335" y="865"/>
                  </a:cubicBezTo>
                  <a:cubicBezTo>
                    <a:pt x="343" y="855"/>
                    <a:pt x="343" y="855"/>
                    <a:pt x="343" y="855"/>
                  </a:cubicBezTo>
                  <a:cubicBezTo>
                    <a:pt x="345" y="852"/>
                    <a:pt x="348" y="852"/>
                    <a:pt x="351" y="854"/>
                  </a:cubicBezTo>
                  <a:cubicBezTo>
                    <a:pt x="416" y="905"/>
                    <a:pt x="416" y="905"/>
                    <a:pt x="416" y="905"/>
                  </a:cubicBezTo>
                  <a:cubicBezTo>
                    <a:pt x="416" y="906"/>
                    <a:pt x="417" y="906"/>
                    <a:pt x="418" y="906"/>
                  </a:cubicBezTo>
                  <a:cubicBezTo>
                    <a:pt x="489" y="923"/>
                    <a:pt x="489" y="923"/>
                    <a:pt x="489" y="923"/>
                  </a:cubicBezTo>
                  <a:cubicBezTo>
                    <a:pt x="540" y="935"/>
                    <a:pt x="540" y="935"/>
                    <a:pt x="540" y="935"/>
                  </a:cubicBezTo>
                  <a:cubicBezTo>
                    <a:pt x="540" y="935"/>
                    <a:pt x="540" y="936"/>
                    <a:pt x="540" y="936"/>
                  </a:cubicBezTo>
                  <a:cubicBezTo>
                    <a:pt x="620" y="961"/>
                    <a:pt x="620" y="961"/>
                    <a:pt x="620" y="961"/>
                  </a:cubicBezTo>
                  <a:cubicBezTo>
                    <a:pt x="621" y="961"/>
                    <a:pt x="623" y="962"/>
                    <a:pt x="623" y="964"/>
                  </a:cubicBezTo>
                  <a:cubicBezTo>
                    <a:pt x="643" y="1004"/>
                    <a:pt x="643" y="1004"/>
                    <a:pt x="643" y="1004"/>
                  </a:cubicBezTo>
                  <a:cubicBezTo>
                    <a:pt x="643" y="1005"/>
                    <a:pt x="644" y="1006"/>
                    <a:pt x="645" y="1007"/>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noEditPoints="1"/>
            </p:cNvSpPr>
            <p:nvPr/>
          </p:nvSpPr>
          <p:spPr bwMode="auto">
            <a:xfrm>
              <a:off x="3883025" y="1965325"/>
              <a:ext cx="479425" cy="868363"/>
            </a:xfrm>
            <a:custGeom>
              <a:avLst/>
              <a:gdLst>
                <a:gd name="T0" fmla="*/ 612 w 647"/>
                <a:gd name="T1" fmla="*/ 949 h 1171"/>
                <a:gd name="T2" fmla="*/ 571 w 647"/>
                <a:gd name="T3" fmla="*/ 1022 h 1171"/>
                <a:gd name="T4" fmla="*/ 527 w 647"/>
                <a:gd name="T5" fmla="*/ 1044 h 1171"/>
                <a:gd name="T6" fmla="*/ 524 w 647"/>
                <a:gd name="T7" fmla="*/ 1106 h 1171"/>
                <a:gd name="T8" fmla="*/ 518 w 647"/>
                <a:gd name="T9" fmla="*/ 1152 h 1171"/>
                <a:gd name="T10" fmla="*/ 481 w 647"/>
                <a:gd name="T11" fmla="*/ 1140 h 1171"/>
                <a:gd name="T12" fmla="*/ 410 w 647"/>
                <a:gd name="T13" fmla="*/ 1092 h 1171"/>
                <a:gd name="T14" fmla="*/ 303 w 647"/>
                <a:gd name="T15" fmla="*/ 1048 h 1171"/>
                <a:gd name="T16" fmla="*/ 291 w 647"/>
                <a:gd name="T17" fmla="*/ 988 h 1171"/>
                <a:gd name="T18" fmla="*/ 303 w 647"/>
                <a:gd name="T19" fmla="*/ 944 h 1171"/>
                <a:gd name="T20" fmla="*/ 357 w 647"/>
                <a:gd name="T21" fmla="*/ 917 h 1171"/>
                <a:gd name="T22" fmla="*/ 335 w 647"/>
                <a:gd name="T23" fmla="*/ 861 h 1171"/>
                <a:gd name="T24" fmla="*/ 288 w 647"/>
                <a:gd name="T25" fmla="*/ 797 h 1171"/>
                <a:gd name="T26" fmla="*/ 238 w 647"/>
                <a:gd name="T27" fmla="*/ 726 h 1171"/>
                <a:gd name="T28" fmla="*/ 146 w 647"/>
                <a:gd name="T29" fmla="*/ 652 h 1171"/>
                <a:gd name="T30" fmla="*/ 89 w 647"/>
                <a:gd name="T31" fmla="*/ 615 h 1171"/>
                <a:gd name="T32" fmla="*/ 59 w 647"/>
                <a:gd name="T33" fmla="*/ 544 h 1171"/>
                <a:gd name="T34" fmla="*/ 70 w 647"/>
                <a:gd name="T35" fmla="*/ 499 h 1171"/>
                <a:gd name="T36" fmla="*/ 57 w 647"/>
                <a:gd name="T37" fmla="*/ 467 h 1171"/>
                <a:gd name="T38" fmla="*/ 12 w 647"/>
                <a:gd name="T39" fmla="*/ 438 h 1171"/>
                <a:gd name="T40" fmla="*/ 17 w 647"/>
                <a:gd name="T41" fmla="*/ 324 h 1171"/>
                <a:gd name="T42" fmla="*/ 1 w 647"/>
                <a:gd name="T43" fmla="*/ 120 h 1171"/>
                <a:gd name="T44" fmla="*/ 50 w 647"/>
                <a:gd name="T45" fmla="*/ 93 h 1171"/>
                <a:gd name="T46" fmla="*/ 115 w 647"/>
                <a:gd name="T47" fmla="*/ 59 h 1171"/>
                <a:gd name="T48" fmla="*/ 197 w 647"/>
                <a:gd name="T49" fmla="*/ 147 h 1171"/>
                <a:gd name="T50" fmla="*/ 262 w 647"/>
                <a:gd name="T51" fmla="*/ 206 h 1171"/>
                <a:gd name="T52" fmla="*/ 385 w 647"/>
                <a:gd name="T53" fmla="*/ 300 h 1171"/>
                <a:gd name="T54" fmla="*/ 478 w 647"/>
                <a:gd name="T55" fmla="*/ 436 h 1171"/>
                <a:gd name="T56" fmla="*/ 518 w 647"/>
                <a:gd name="T57" fmla="*/ 526 h 1171"/>
                <a:gd name="T58" fmla="*/ 583 w 647"/>
                <a:gd name="T59" fmla="*/ 634 h 1171"/>
                <a:gd name="T60" fmla="*/ 598 w 647"/>
                <a:gd name="T61" fmla="*/ 704 h 1171"/>
                <a:gd name="T62" fmla="*/ 599 w 647"/>
                <a:gd name="T63" fmla="*/ 767 h 1171"/>
                <a:gd name="T64" fmla="*/ 597 w 647"/>
                <a:gd name="T65" fmla="*/ 837 h 1171"/>
                <a:gd name="T66" fmla="*/ 639 w 647"/>
                <a:gd name="T67" fmla="*/ 739 h 1171"/>
                <a:gd name="T68" fmla="*/ 633 w 647"/>
                <a:gd name="T69" fmla="*/ 761 h 1171"/>
                <a:gd name="T70" fmla="*/ 615 w 647"/>
                <a:gd name="T71" fmla="*/ 583 h 1171"/>
                <a:gd name="T72" fmla="*/ 619 w 647"/>
                <a:gd name="T73" fmla="*/ 614 h 1171"/>
                <a:gd name="T74" fmla="*/ 571 w 647"/>
                <a:gd name="T75" fmla="*/ 542 h 1171"/>
                <a:gd name="T76" fmla="*/ 585 w 647"/>
                <a:gd name="T77" fmla="*/ 526 h 1171"/>
                <a:gd name="T78" fmla="*/ 310 w 647"/>
                <a:gd name="T79" fmla="*/ 135 h 1171"/>
                <a:gd name="T80" fmla="*/ 320 w 647"/>
                <a:gd name="T81" fmla="*/ 116 h 1171"/>
                <a:gd name="T82" fmla="*/ 346 w 647"/>
                <a:gd name="T83" fmla="*/ 94 h 1171"/>
                <a:gd name="T84" fmla="*/ 394 w 647"/>
                <a:gd name="T85" fmla="*/ 94 h 1171"/>
                <a:gd name="T86" fmla="*/ 368 w 647"/>
                <a:gd name="T87" fmla="*/ 75 h 1171"/>
                <a:gd name="T88" fmla="*/ 199 w 647"/>
                <a:gd name="T89" fmla="*/ 13 h 1171"/>
                <a:gd name="T90" fmla="*/ 220 w 647"/>
                <a:gd name="T91" fmla="*/ 0 h 1171"/>
                <a:gd name="T92" fmla="*/ 196 w 647"/>
                <a:gd name="T93" fmla="*/ 7 h 1171"/>
                <a:gd name="T94" fmla="*/ 200 w 647"/>
                <a:gd name="T95" fmla="*/ 29 h 1171"/>
                <a:gd name="T96" fmla="*/ 190 w 647"/>
                <a:gd name="T97" fmla="*/ 39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7" h="1171">
                  <a:moveTo>
                    <a:pt x="612" y="887"/>
                  </a:moveTo>
                  <a:cubicBezTo>
                    <a:pt x="612" y="888"/>
                    <a:pt x="612" y="889"/>
                    <a:pt x="612" y="890"/>
                  </a:cubicBezTo>
                  <a:cubicBezTo>
                    <a:pt x="612" y="947"/>
                    <a:pt x="612" y="947"/>
                    <a:pt x="612" y="947"/>
                  </a:cubicBezTo>
                  <a:cubicBezTo>
                    <a:pt x="612" y="948"/>
                    <a:pt x="612" y="948"/>
                    <a:pt x="612" y="949"/>
                  </a:cubicBezTo>
                  <a:cubicBezTo>
                    <a:pt x="599" y="1010"/>
                    <a:pt x="599" y="1010"/>
                    <a:pt x="599" y="1010"/>
                  </a:cubicBezTo>
                  <a:cubicBezTo>
                    <a:pt x="598" y="1013"/>
                    <a:pt x="596" y="1015"/>
                    <a:pt x="593" y="1016"/>
                  </a:cubicBezTo>
                  <a:cubicBezTo>
                    <a:pt x="570" y="1024"/>
                    <a:pt x="570" y="1024"/>
                    <a:pt x="570" y="1024"/>
                  </a:cubicBezTo>
                  <a:cubicBezTo>
                    <a:pt x="571" y="1022"/>
                    <a:pt x="571" y="1022"/>
                    <a:pt x="571" y="1022"/>
                  </a:cubicBezTo>
                  <a:cubicBezTo>
                    <a:pt x="573" y="1018"/>
                    <a:pt x="570" y="1013"/>
                    <a:pt x="566" y="1013"/>
                  </a:cubicBezTo>
                  <a:cubicBezTo>
                    <a:pt x="541" y="1015"/>
                    <a:pt x="541" y="1015"/>
                    <a:pt x="541" y="1015"/>
                  </a:cubicBezTo>
                  <a:cubicBezTo>
                    <a:pt x="539" y="1015"/>
                    <a:pt x="536" y="1016"/>
                    <a:pt x="536" y="1019"/>
                  </a:cubicBezTo>
                  <a:cubicBezTo>
                    <a:pt x="527" y="1044"/>
                    <a:pt x="527" y="1044"/>
                    <a:pt x="527" y="1044"/>
                  </a:cubicBezTo>
                  <a:cubicBezTo>
                    <a:pt x="520" y="1065"/>
                    <a:pt x="520" y="1065"/>
                    <a:pt x="520" y="1065"/>
                  </a:cubicBezTo>
                  <a:cubicBezTo>
                    <a:pt x="520" y="1066"/>
                    <a:pt x="520" y="1067"/>
                    <a:pt x="520" y="1068"/>
                  </a:cubicBezTo>
                  <a:cubicBezTo>
                    <a:pt x="523" y="1105"/>
                    <a:pt x="523" y="1105"/>
                    <a:pt x="523" y="1105"/>
                  </a:cubicBezTo>
                  <a:cubicBezTo>
                    <a:pt x="524" y="1105"/>
                    <a:pt x="524" y="1106"/>
                    <a:pt x="524" y="1106"/>
                  </a:cubicBezTo>
                  <a:cubicBezTo>
                    <a:pt x="535" y="1137"/>
                    <a:pt x="535" y="1137"/>
                    <a:pt x="535" y="1137"/>
                  </a:cubicBezTo>
                  <a:cubicBezTo>
                    <a:pt x="536" y="1140"/>
                    <a:pt x="534" y="1143"/>
                    <a:pt x="531" y="1144"/>
                  </a:cubicBezTo>
                  <a:cubicBezTo>
                    <a:pt x="522" y="1147"/>
                    <a:pt x="522" y="1147"/>
                    <a:pt x="522" y="1147"/>
                  </a:cubicBezTo>
                  <a:cubicBezTo>
                    <a:pt x="520" y="1148"/>
                    <a:pt x="518" y="1150"/>
                    <a:pt x="518" y="1152"/>
                  </a:cubicBezTo>
                  <a:cubicBezTo>
                    <a:pt x="518" y="1164"/>
                    <a:pt x="518" y="1164"/>
                    <a:pt x="518" y="1164"/>
                  </a:cubicBezTo>
                  <a:cubicBezTo>
                    <a:pt x="518" y="1169"/>
                    <a:pt x="512" y="1171"/>
                    <a:pt x="508" y="1168"/>
                  </a:cubicBezTo>
                  <a:cubicBezTo>
                    <a:pt x="482" y="1141"/>
                    <a:pt x="482" y="1141"/>
                    <a:pt x="482" y="1141"/>
                  </a:cubicBezTo>
                  <a:cubicBezTo>
                    <a:pt x="481" y="1141"/>
                    <a:pt x="481" y="1140"/>
                    <a:pt x="481" y="1140"/>
                  </a:cubicBezTo>
                  <a:cubicBezTo>
                    <a:pt x="469" y="1117"/>
                    <a:pt x="469" y="1117"/>
                    <a:pt x="469" y="1117"/>
                  </a:cubicBezTo>
                  <a:cubicBezTo>
                    <a:pt x="468" y="1115"/>
                    <a:pt x="467" y="1114"/>
                    <a:pt x="466" y="1114"/>
                  </a:cubicBezTo>
                  <a:cubicBezTo>
                    <a:pt x="412" y="1093"/>
                    <a:pt x="412" y="1093"/>
                    <a:pt x="412" y="1093"/>
                  </a:cubicBezTo>
                  <a:cubicBezTo>
                    <a:pt x="411" y="1093"/>
                    <a:pt x="410" y="1092"/>
                    <a:pt x="410" y="1092"/>
                  </a:cubicBezTo>
                  <a:cubicBezTo>
                    <a:pt x="375" y="1055"/>
                    <a:pt x="375" y="1055"/>
                    <a:pt x="375" y="1055"/>
                  </a:cubicBezTo>
                  <a:cubicBezTo>
                    <a:pt x="374" y="1054"/>
                    <a:pt x="373" y="1054"/>
                    <a:pt x="371" y="1053"/>
                  </a:cubicBezTo>
                  <a:cubicBezTo>
                    <a:pt x="307" y="1050"/>
                    <a:pt x="307" y="1050"/>
                    <a:pt x="307" y="1050"/>
                  </a:cubicBezTo>
                  <a:cubicBezTo>
                    <a:pt x="306" y="1050"/>
                    <a:pt x="304" y="1049"/>
                    <a:pt x="303" y="1048"/>
                  </a:cubicBezTo>
                  <a:cubicBezTo>
                    <a:pt x="299" y="1043"/>
                    <a:pt x="286" y="1029"/>
                    <a:pt x="286" y="1024"/>
                  </a:cubicBezTo>
                  <a:cubicBezTo>
                    <a:pt x="286" y="1019"/>
                    <a:pt x="290" y="1007"/>
                    <a:pt x="292" y="1003"/>
                  </a:cubicBezTo>
                  <a:cubicBezTo>
                    <a:pt x="292" y="1002"/>
                    <a:pt x="292" y="1001"/>
                    <a:pt x="292" y="1000"/>
                  </a:cubicBezTo>
                  <a:cubicBezTo>
                    <a:pt x="291" y="988"/>
                    <a:pt x="291" y="988"/>
                    <a:pt x="291" y="988"/>
                  </a:cubicBezTo>
                  <a:cubicBezTo>
                    <a:pt x="290" y="986"/>
                    <a:pt x="291" y="984"/>
                    <a:pt x="293" y="983"/>
                  </a:cubicBezTo>
                  <a:cubicBezTo>
                    <a:pt x="313" y="968"/>
                    <a:pt x="313" y="968"/>
                    <a:pt x="313" y="968"/>
                  </a:cubicBezTo>
                  <a:cubicBezTo>
                    <a:pt x="316" y="966"/>
                    <a:pt x="316" y="963"/>
                    <a:pt x="315" y="960"/>
                  </a:cubicBezTo>
                  <a:cubicBezTo>
                    <a:pt x="303" y="944"/>
                    <a:pt x="303" y="944"/>
                    <a:pt x="303" y="944"/>
                  </a:cubicBezTo>
                  <a:cubicBezTo>
                    <a:pt x="291" y="928"/>
                    <a:pt x="310" y="936"/>
                    <a:pt x="317" y="939"/>
                  </a:cubicBezTo>
                  <a:cubicBezTo>
                    <a:pt x="319" y="940"/>
                    <a:pt x="321" y="940"/>
                    <a:pt x="323" y="939"/>
                  </a:cubicBezTo>
                  <a:cubicBezTo>
                    <a:pt x="354" y="922"/>
                    <a:pt x="354" y="922"/>
                    <a:pt x="354" y="922"/>
                  </a:cubicBezTo>
                  <a:cubicBezTo>
                    <a:pt x="356" y="921"/>
                    <a:pt x="357" y="919"/>
                    <a:pt x="357" y="917"/>
                  </a:cubicBezTo>
                  <a:cubicBezTo>
                    <a:pt x="357" y="879"/>
                    <a:pt x="357" y="879"/>
                    <a:pt x="357" y="879"/>
                  </a:cubicBezTo>
                  <a:cubicBezTo>
                    <a:pt x="357" y="877"/>
                    <a:pt x="356" y="875"/>
                    <a:pt x="354" y="874"/>
                  </a:cubicBezTo>
                  <a:cubicBezTo>
                    <a:pt x="338" y="862"/>
                    <a:pt x="338" y="862"/>
                    <a:pt x="338" y="862"/>
                  </a:cubicBezTo>
                  <a:cubicBezTo>
                    <a:pt x="337" y="861"/>
                    <a:pt x="336" y="861"/>
                    <a:pt x="335" y="861"/>
                  </a:cubicBezTo>
                  <a:cubicBezTo>
                    <a:pt x="313" y="861"/>
                    <a:pt x="313" y="861"/>
                    <a:pt x="313" y="861"/>
                  </a:cubicBezTo>
                  <a:cubicBezTo>
                    <a:pt x="311" y="861"/>
                    <a:pt x="310" y="860"/>
                    <a:pt x="309" y="860"/>
                  </a:cubicBezTo>
                  <a:cubicBezTo>
                    <a:pt x="302" y="853"/>
                    <a:pt x="272" y="826"/>
                    <a:pt x="262" y="817"/>
                  </a:cubicBezTo>
                  <a:cubicBezTo>
                    <a:pt x="251" y="805"/>
                    <a:pt x="281" y="798"/>
                    <a:pt x="288" y="797"/>
                  </a:cubicBezTo>
                  <a:cubicBezTo>
                    <a:pt x="294" y="796"/>
                    <a:pt x="298" y="770"/>
                    <a:pt x="299" y="760"/>
                  </a:cubicBezTo>
                  <a:cubicBezTo>
                    <a:pt x="299" y="757"/>
                    <a:pt x="298" y="755"/>
                    <a:pt x="296" y="754"/>
                  </a:cubicBezTo>
                  <a:cubicBezTo>
                    <a:pt x="239" y="726"/>
                    <a:pt x="239" y="726"/>
                    <a:pt x="239" y="726"/>
                  </a:cubicBezTo>
                  <a:cubicBezTo>
                    <a:pt x="238" y="726"/>
                    <a:pt x="238" y="726"/>
                    <a:pt x="238" y="726"/>
                  </a:cubicBezTo>
                  <a:cubicBezTo>
                    <a:pt x="165" y="683"/>
                    <a:pt x="165" y="683"/>
                    <a:pt x="165" y="683"/>
                  </a:cubicBezTo>
                  <a:cubicBezTo>
                    <a:pt x="163" y="682"/>
                    <a:pt x="161" y="682"/>
                    <a:pt x="160" y="682"/>
                  </a:cubicBezTo>
                  <a:cubicBezTo>
                    <a:pt x="146" y="687"/>
                    <a:pt x="146" y="687"/>
                    <a:pt x="146" y="687"/>
                  </a:cubicBezTo>
                  <a:cubicBezTo>
                    <a:pt x="146" y="652"/>
                    <a:pt x="146" y="652"/>
                    <a:pt x="146" y="652"/>
                  </a:cubicBezTo>
                  <a:cubicBezTo>
                    <a:pt x="146" y="625"/>
                    <a:pt x="146" y="625"/>
                    <a:pt x="146" y="625"/>
                  </a:cubicBezTo>
                  <a:cubicBezTo>
                    <a:pt x="146" y="620"/>
                    <a:pt x="142" y="617"/>
                    <a:pt x="137" y="617"/>
                  </a:cubicBezTo>
                  <a:cubicBezTo>
                    <a:pt x="95" y="617"/>
                    <a:pt x="95" y="617"/>
                    <a:pt x="95" y="617"/>
                  </a:cubicBezTo>
                  <a:cubicBezTo>
                    <a:pt x="93" y="617"/>
                    <a:pt x="91" y="616"/>
                    <a:pt x="89" y="615"/>
                  </a:cubicBezTo>
                  <a:cubicBezTo>
                    <a:pt x="75" y="602"/>
                    <a:pt x="75" y="602"/>
                    <a:pt x="75" y="602"/>
                  </a:cubicBezTo>
                  <a:cubicBezTo>
                    <a:pt x="72" y="600"/>
                    <a:pt x="71" y="596"/>
                    <a:pt x="73" y="592"/>
                  </a:cubicBezTo>
                  <a:cubicBezTo>
                    <a:pt x="75" y="588"/>
                    <a:pt x="78" y="583"/>
                    <a:pt x="79" y="580"/>
                  </a:cubicBezTo>
                  <a:cubicBezTo>
                    <a:pt x="81" y="574"/>
                    <a:pt x="55" y="550"/>
                    <a:pt x="59" y="544"/>
                  </a:cubicBezTo>
                  <a:cubicBezTo>
                    <a:pt x="61" y="541"/>
                    <a:pt x="70" y="536"/>
                    <a:pt x="78" y="531"/>
                  </a:cubicBezTo>
                  <a:cubicBezTo>
                    <a:pt x="83" y="528"/>
                    <a:pt x="83" y="520"/>
                    <a:pt x="77" y="517"/>
                  </a:cubicBezTo>
                  <a:cubicBezTo>
                    <a:pt x="71" y="514"/>
                    <a:pt x="71" y="514"/>
                    <a:pt x="71" y="514"/>
                  </a:cubicBezTo>
                  <a:cubicBezTo>
                    <a:pt x="65" y="511"/>
                    <a:pt x="65" y="503"/>
                    <a:pt x="70" y="499"/>
                  </a:cubicBezTo>
                  <a:cubicBezTo>
                    <a:pt x="79" y="493"/>
                    <a:pt x="79" y="493"/>
                    <a:pt x="79" y="493"/>
                  </a:cubicBezTo>
                  <a:cubicBezTo>
                    <a:pt x="84" y="490"/>
                    <a:pt x="84" y="482"/>
                    <a:pt x="78" y="479"/>
                  </a:cubicBezTo>
                  <a:cubicBezTo>
                    <a:pt x="61" y="472"/>
                    <a:pt x="61" y="472"/>
                    <a:pt x="61" y="472"/>
                  </a:cubicBezTo>
                  <a:cubicBezTo>
                    <a:pt x="59" y="471"/>
                    <a:pt x="58" y="469"/>
                    <a:pt x="57" y="467"/>
                  </a:cubicBezTo>
                  <a:cubicBezTo>
                    <a:pt x="47" y="445"/>
                    <a:pt x="47" y="445"/>
                    <a:pt x="47" y="445"/>
                  </a:cubicBezTo>
                  <a:cubicBezTo>
                    <a:pt x="45" y="441"/>
                    <a:pt x="41" y="439"/>
                    <a:pt x="36" y="440"/>
                  </a:cubicBezTo>
                  <a:cubicBezTo>
                    <a:pt x="24" y="445"/>
                    <a:pt x="24" y="445"/>
                    <a:pt x="24" y="445"/>
                  </a:cubicBezTo>
                  <a:cubicBezTo>
                    <a:pt x="18" y="448"/>
                    <a:pt x="12" y="444"/>
                    <a:pt x="12" y="438"/>
                  </a:cubicBezTo>
                  <a:cubicBezTo>
                    <a:pt x="12" y="362"/>
                    <a:pt x="12" y="362"/>
                    <a:pt x="12" y="362"/>
                  </a:cubicBezTo>
                  <a:cubicBezTo>
                    <a:pt x="12" y="357"/>
                    <a:pt x="16" y="354"/>
                    <a:pt x="20" y="354"/>
                  </a:cubicBezTo>
                  <a:cubicBezTo>
                    <a:pt x="28" y="353"/>
                    <a:pt x="38" y="351"/>
                    <a:pt x="38" y="344"/>
                  </a:cubicBezTo>
                  <a:cubicBezTo>
                    <a:pt x="38" y="336"/>
                    <a:pt x="24" y="328"/>
                    <a:pt x="17" y="324"/>
                  </a:cubicBezTo>
                  <a:cubicBezTo>
                    <a:pt x="14" y="323"/>
                    <a:pt x="12" y="320"/>
                    <a:pt x="12" y="317"/>
                  </a:cubicBezTo>
                  <a:cubicBezTo>
                    <a:pt x="12" y="177"/>
                    <a:pt x="12" y="177"/>
                    <a:pt x="12" y="177"/>
                  </a:cubicBezTo>
                  <a:cubicBezTo>
                    <a:pt x="12" y="176"/>
                    <a:pt x="12" y="176"/>
                    <a:pt x="12" y="175"/>
                  </a:cubicBezTo>
                  <a:cubicBezTo>
                    <a:pt x="1" y="120"/>
                    <a:pt x="1" y="120"/>
                    <a:pt x="1" y="120"/>
                  </a:cubicBezTo>
                  <a:cubicBezTo>
                    <a:pt x="0" y="116"/>
                    <a:pt x="2" y="112"/>
                    <a:pt x="5" y="111"/>
                  </a:cubicBezTo>
                  <a:cubicBezTo>
                    <a:pt x="22" y="102"/>
                    <a:pt x="22" y="102"/>
                    <a:pt x="22" y="102"/>
                  </a:cubicBezTo>
                  <a:cubicBezTo>
                    <a:pt x="22" y="102"/>
                    <a:pt x="23" y="102"/>
                    <a:pt x="23" y="102"/>
                  </a:cubicBezTo>
                  <a:cubicBezTo>
                    <a:pt x="50" y="93"/>
                    <a:pt x="50" y="93"/>
                    <a:pt x="50" y="93"/>
                  </a:cubicBezTo>
                  <a:cubicBezTo>
                    <a:pt x="51" y="93"/>
                    <a:pt x="52" y="92"/>
                    <a:pt x="52" y="92"/>
                  </a:cubicBezTo>
                  <a:cubicBezTo>
                    <a:pt x="96" y="66"/>
                    <a:pt x="96" y="66"/>
                    <a:pt x="96" y="66"/>
                  </a:cubicBezTo>
                  <a:cubicBezTo>
                    <a:pt x="98" y="65"/>
                    <a:pt x="100" y="63"/>
                    <a:pt x="100" y="61"/>
                  </a:cubicBezTo>
                  <a:cubicBezTo>
                    <a:pt x="102" y="55"/>
                    <a:pt x="111" y="53"/>
                    <a:pt x="115" y="59"/>
                  </a:cubicBezTo>
                  <a:cubicBezTo>
                    <a:pt x="134" y="86"/>
                    <a:pt x="134" y="86"/>
                    <a:pt x="134" y="86"/>
                  </a:cubicBezTo>
                  <a:cubicBezTo>
                    <a:pt x="134" y="87"/>
                    <a:pt x="135" y="87"/>
                    <a:pt x="135" y="87"/>
                  </a:cubicBezTo>
                  <a:cubicBezTo>
                    <a:pt x="195" y="145"/>
                    <a:pt x="195" y="145"/>
                    <a:pt x="195" y="145"/>
                  </a:cubicBezTo>
                  <a:cubicBezTo>
                    <a:pt x="195" y="146"/>
                    <a:pt x="196" y="146"/>
                    <a:pt x="197" y="147"/>
                  </a:cubicBezTo>
                  <a:cubicBezTo>
                    <a:pt x="224" y="160"/>
                    <a:pt x="224" y="160"/>
                    <a:pt x="224" y="160"/>
                  </a:cubicBezTo>
                  <a:cubicBezTo>
                    <a:pt x="225" y="161"/>
                    <a:pt x="226" y="161"/>
                    <a:pt x="227" y="162"/>
                  </a:cubicBezTo>
                  <a:cubicBezTo>
                    <a:pt x="260" y="204"/>
                    <a:pt x="260" y="204"/>
                    <a:pt x="260" y="204"/>
                  </a:cubicBezTo>
                  <a:cubicBezTo>
                    <a:pt x="260" y="205"/>
                    <a:pt x="261" y="206"/>
                    <a:pt x="262" y="206"/>
                  </a:cubicBezTo>
                  <a:cubicBezTo>
                    <a:pt x="345" y="255"/>
                    <a:pt x="345" y="255"/>
                    <a:pt x="345" y="255"/>
                  </a:cubicBezTo>
                  <a:cubicBezTo>
                    <a:pt x="345" y="255"/>
                    <a:pt x="346" y="256"/>
                    <a:pt x="347" y="256"/>
                  </a:cubicBezTo>
                  <a:cubicBezTo>
                    <a:pt x="384" y="300"/>
                    <a:pt x="384" y="300"/>
                    <a:pt x="384" y="300"/>
                  </a:cubicBezTo>
                  <a:cubicBezTo>
                    <a:pt x="385" y="300"/>
                    <a:pt x="385" y="300"/>
                    <a:pt x="385" y="300"/>
                  </a:cubicBezTo>
                  <a:cubicBezTo>
                    <a:pt x="388" y="304"/>
                    <a:pt x="424" y="352"/>
                    <a:pt x="424" y="357"/>
                  </a:cubicBezTo>
                  <a:cubicBezTo>
                    <a:pt x="424" y="362"/>
                    <a:pt x="440" y="393"/>
                    <a:pt x="443" y="399"/>
                  </a:cubicBezTo>
                  <a:cubicBezTo>
                    <a:pt x="444" y="400"/>
                    <a:pt x="444" y="400"/>
                    <a:pt x="445" y="401"/>
                  </a:cubicBezTo>
                  <a:cubicBezTo>
                    <a:pt x="478" y="436"/>
                    <a:pt x="478" y="436"/>
                    <a:pt x="478" y="436"/>
                  </a:cubicBezTo>
                  <a:cubicBezTo>
                    <a:pt x="479" y="437"/>
                    <a:pt x="479" y="438"/>
                    <a:pt x="480" y="439"/>
                  </a:cubicBezTo>
                  <a:cubicBezTo>
                    <a:pt x="496" y="494"/>
                    <a:pt x="496" y="494"/>
                    <a:pt x="496" y="494"/>
                  </a:cubicBezTo>
                  <a:cubicBezTo>
                    <a:pt x="496" y="494"/>
                    <a:pt x="496" y="494"/>
                    <a:pt x="496" y="495"/>
                  </a:cubicBezTo>
                  <a:cubicBezTo>
                    <a:pt x="497" y="497"/>
                    <a:pt x="507" y="526"/>
                    <a:pt x="518" y="526"/>
                  </a:cubicBezTo>
                  <a:cubicBezTo>
                    <a:pt x="529" y="526"/>
                    <a:pt x="548" y="569"/>
                    <a:pt x="549" y="572"/>
                  </a:cubicBezTo>
                  <a:cubicBezTo>
                    <a:pt x="549" y="572"/>
                    <a:pt x="549" y="572"/>
                    <a:pt x="550" y="572"/>
                  </a:cubicBezTo>
                  <a:cubicBezTo>
                    <a:pt x="580" y="631"/>
                    <a:pt x="580" y="631"/>
                    <a:pt x="580" y="631"/>
                  </a:cubicBezTo>
                  <a:cubicBezTo>
                    <a:pt x="581" y="632"/>
                    <a:pt x="582" y="634"/>
                    <a:pt x="583" y="634"/>
                  </a:cubicBezTo>
                  <a:cubicBezTo>
                    <a:pt x="588" y="637"/>
                    <a:pt x="599" y="644"/>
                    <a:pt x="599" y="650"/>
                  </a:cubicBezTo>
                  <a:cubicBezTo>
                    <a:pt x="599" y="655"/>
                    <a:pt x="592" y="667"/>
                    <a:pt x="587" y="674"/>
                  </a:cubicBezTo>
                  <a:cubicBezTo>
                    <a:pt x="586" y="676"/>
                    <a:pt x="586" y="679"/>
                    <a:pt x="587" y="682"/>
                  </a:cubicBezTo>
                  <a:cubicBezTo>
                    <a:pt x="598" y="704"/>
                    <a:pt x="598" y="704"/>
                    <a:pt x="598" y="704"/>
                  </a:cubicBezTo>
                  <a:cubicBezTo>
                    <a:pt x="599" y="706"/>
                    <a:pt x="599" y="709"/>
                    <a:pt x="598" y="711"/>
                  </a:cubicBezTo>
                  <a:cubicBezTo>
                    <a:pt x="585" y="737"/>
                    <a:pt x="585" y="737"/>
                    <a:pt x="585" y="737"/>
                  </a:cubicBezTo>
                  <a:cubicBezTo>
                    <a:pt x="584" y="739"/>
                    <a:pt x="584" y="742"/>
                    <a:pt x="585" y="745"/>
                  </a:cubicBezTo>
                  <a:cubicBezTo>
                    <a:pt x="599" y="767"/>
                    <a:pt x="599" y="767"/>
                    <a:pt x="599" y="767"/>
                  </a:cubicBezTo>
                  <a:cubicBezTo>
                    <a:pt x="599" y="768"/>
                    <a:pt x="600" y="769"/>
                    <a:pt x="600" y="770"/>
                  </a:cubicBezTo>
                  <a:cubicBezTo>
                    <a:pt x="611" y="813"/>
                    <a:pt x="611" y="813"/>
                    <a:pt x="611" y="813"/>
                  </a:cubicBezTo>
                  <a:cubicBezTo>
                    <a:pt x="612" y="815"/>
                    <a:pt x="612" y="818"/>
                    <a:pt x="610" y="820"/>
                  </a:cubicBezTo>
                  <a:cubicBezTo>
                    <a:pt x="597" y="837"/>
                    <a:pt x="597" y="837"/>
                    <a:pt x="597" y="837"/>
                  </a:cubicBezTo>
                  <a:cubicBezTo>
                    <a:pt x="595" y="839"/>
                    <a:pt x="595" y="842"/>
                    <a:pt x="596" y="845"/>
                  </a:cubicBezTo>
                  <a:lnTo>
                    <a:pt x="612" y="887"/>
                  </a:lnTo>
                  <a:close/>
                  <a:moveTo>
                    <a:pt x="645" y="747"/>
                  </a:moveTo>
                  <a:cubicBezTo>
                    <a:pt x="639" y="739"/>
                    <a:pt x="639" y="739"/>
                    <a:pt x="639" y="739"/>
                  </a:cubicBezTo>
                  <a:cubicBezTo>
                    <a:pt x="636" y="735"/>
                    <a:pt x="630" y="736"/>
                    <a:pt x="628" y="740"/>
                  </a:cubicBezTo>
                  <a:cubicBezTo>
                    <a:pt x="624" y="745"/>
                    <a:pt x="624" y="745"/>
                    <a:pt x="624" y="745"/>
                  </a:cubicBezTo>
                  <a:cubicBezTo>
                    <a:pt x="623" y="748"/>
                    <a:pt x="623" y="751"/>
                    <a:pt x="626" y="754"/>
                  </a:cubicBezTo>
                  <a:cubicBezTo>
                    <a:pt x="633" y="761"/>
                    <a:pt x="633" y="761"/>
                    <a:pt x="633" y="761"/>
                  </a:cubicBezTo>
                  <a:cubicBezTo>
                    <a:pt x="636" y="764"/>
                    <a:pt x="642" y="763"/>
                    <a:pt x="644" y="759"/>
                  </a:cubicBezTo>
                  <a:cubicBezTo>
                    <a:pt x="646" y="754"/>
                    <a:pt x="646" y="754"/>
                    <a:pt x="646" y="754"/>
                  </a:cubicBezTo>
                  <a:cubicBezTo>
                    <a:pt x="647" y="751"/>
                    <a:pt x="647" y="749"/>
                    <a:pt x="645" y="747"/>
                  </a:cubicBezTo>
                  <a:close/>
                  <a:moveTo>
                    <a:pt x="615" y="583"/>
                  </a:moveTo>
                  <a:cubicBezTo>
                    <a:pt x="605" y="583"/>
                    <a:pt x="605" y="583"/>
                    <a:pt x="605" y="583"/>
                  </a:cubicBezTo>
                  <a:cubicBezTo>
                    <a:pt x="600" y="583"/>
                    <a:pt x="597" y="589"/>
                    <a:pt x="599" y="593"/>
                  </a:cubicBezTo>
                  <a:cubicBezTo>
                    <a:pt x="608" y="612"/>
                    <a:pt x="608" y="612"/>
                    <a:pt x="608" y="612"/>
                  </a:cubicBezTo>
                  <a:cubicBezTo>
                    <a:pt x="610" y="616"/>
                    <a:pt x="616" y="617"/>
                    <a:pt x="619" y="614"/>
                  </a:cubicBezTo>
                  <a:cubicBezTo>
                    <a:pt x="621" y="613"/>
                    <a:pt x="622" y="611"/>
                    <a:pt x="622" y="609"/>
                  </a:cubicBezTo>
                  <a:cubicBezTo>
                    <a:pt x="622" y="590"/>
                    <a:pt x="622" y="590"/>
                    <a:pt x="622" y="590"/>
                  </a:cubicBezTo>
                  <a:cubicBezTo>
                    <a:pt x="622" y="586"/>
                    <a:pt x="619" y="583"/>
                    <a:pt x="615" y="583"/>
                  </a:cubicBezTo>
                  <a:close/>
                  <a:moveTo>
                    <a:pt x="571" y="542"/>
                  </a:moveTo>
                  <a:cubicBezTo>
                    <a:pt x="581" y="542"/>
                    <a:pt x="581" y="542"/>
                    <a:pt x="581" y="542"/>
                  </a:cubicBezTo>
                  <a:cubicBezTo>
                    <a:pt x="582" y="542"/>
                    <a:pt x="582" y="542"/>
                    <a:pt x="582" y="542"/>
                  </a:cubicBezTo>
                  <a:cubicBezTo>
                    <a:pt x="587" y="542"/>
                    <a:pt x="591" y="537"/>
                    <a:pt x="588" y="532"/>
                  </a:cubicBezTo>
                  <a:cubicBezTo>
                    <a:pt x="585" y="526"/>
                    <a:pt x="585" y="526"/>
                    <a:pt x="585" y="526"/>
                  </a:cubicBezTo>
                  <a:cubicBezTo>
                    <a:pt x="583" y="522"/>
                    <a:pt x="578" y="521"/>
                    <a:pt x="574" y="524"/>
                  </a:cubicBezTo>
                  <a:cubicBezTo>
                    <a:pt x="567" y="530"/>
                    <a:pt x="567" y="530"/>
                    <a:pt x="567" y="530"/>
                  </a:cubicBezTo>
                  <a:cubicBezTo>
                    <a:pt x="561" y="534"/>
                    <a:pt x="564" y="542"/>
                    <a:pt x="571" y="542"/>
                  </a:cubicBezTo>
                  <a:close/>
                  <a:moveTo>
                    <a:pt x="310" y="135"/>
                  </a:moveTo>
                  <a:cubicBezTo>
                    <a:pt x="320" y="135"/>
                    <a:pt x="320" y="135"/>
                    <a:pt x="320" y="135"/>
                  </a:cubicBezTo>
                  <a:cubicBezTo>
                    <a:pt x="338" y="135"/>
                    <a:pt x="338" y="135"/>
                    <a:pt x="338" y="135"/>
                  </a:cubicBezTo>
                  <a:cubicBezTo>
                    <a:pt x="348" y="135"/>
                    <a:pt x="348" y="135"/>
                    <a:pt x="348" y="135"/>
                  </a:cubicBezTo>
                  <a:cubicBezTo>
                    <a:pt x="320" y="116"/>
                    <a:pt x="320" y="116"/>
                    <a:pt x="320" y="116"/>
                  </a:cubicBezTo>
                  <a:cubicBezTo>
                    <a:pt x="317" y="115"/>
                    <a:pt x="314" y="115"/>
                    <a:pt x="311" y="117"/>
                  </a:cubicBezTo>
                  <a:cubicBezTo>
                    <a:pt x="305" y="123"/>
                    <a:pt x="305" y="123"/>
                    <a:pt x="305" y="123"/>
                  </a:cubicBezTo>
                  <a:cubicBezTo>
                    <a:pt x="300" y="127"/>
                    <a:pt x="303" y="135"/>
                    <a:pt x="310" y="135"/>
                  </a:cubicBezTo>
                  <a:close/>
                  <a:moveTo>
                    <a:pt x="346" y="94"/>
                  </a:moveTo>
                  <a:cubicBezTo>
                    <a:pt x="364" y="102"/>
                    <a:pt x="364" y="102"/>
                    <a:pt x="364" y="102"/>
                  </a:cubicBezTo>
                  <a:cubicBezTo>
                    <a:pt x="384" y="110"/>
                    <a:pt x="384" y="110"/>
                    <a:pt x="384" y="110"/>
                  </a:cubicBezTo>
                  <a:cubicBezTo>
                    <a:pt x="389" y="111"/>
                    <a:pt x="394" y="108"/>
                    <a:pt x="394" y="103"/>
                  </a:cubicBezTo>
                  <a:cubicBezTo>
                    <a:pt x="394" y="94"/>
                    <a:pt x="394" y="94"/>
                    <a:pt x="394" y="94"/>
                  </a:cubicBezTo>
                  <a:cubicBezTo>
                    <a:pt x="394" y="90"/>
                    <a:pt x="391" y="87"/>
                    <a:pt x="387" y="87"/>
                  </a:cubicBezTo>
                  <a:cubicBezTo>
                    <a:pt x="378" y="87"/>
                    <a:pt x="378" y="87"/>
                    <a:pt x="378" y="87"/>
                  </a:cubicBezTo>
                  <a:cubicBezTo>
                    <a:pt x="375" y="87"/>
                    <a:pt x="373" y="85"/>
                    <a:pt x="372" y="83"/>
                  </a:cubicBezTo>
                  <a:cubicBezTo>
                    <a:pt x="368" y="75"/>
                    <a:pt x="368" y="75"/>
                    <a:pt x="368" y="75"/>
                  </a:cubicBezTo>
                  <a:cubicBezTo>
                    <a:pt x="366" y="71"/>
                    <a:pt x="361" y="69"/>
                    <a:pt x="357" y="72"/>
                  </a:cubicBezTo>
                  <a:cubicBezTo>
                    <a:pt x="344" y="82"/>
                    <a:pt x="344" y="82"/>
                    <a:pt x="344" y="82"/>
                  </a:cubicBezTo>
                  <a:cubicBezTo>
                    <a:pt x="340" y="86"/>
                    <a:pt x="341" y="92"/>
                    <a:pt x="346" y="94"/>
                  </a:cubicBezTo>
                  <a:close/>
                  <a:moveTo>
                    <a:pt x="199" y="13"/>
                  </a:moveTo>
                  <a:cubicBezTo>
                    <a:pt x="203" y="16"/>
                    <a:pt x="211" y="21"/>
                    <a:pt x="219" y="22"/>
                  </a:cubicBezTo>
                  <a:cubicBezTo>
                    <a:pt x="224" y="23"/>
                    <a:pt x="227" y="20"/>
                    <a:pt x="227" y="15"/>
                  </a:cubicBezTo>
                  <a:cubicBezTo>
                    <a:pt x="227" y="7"/>
                    <a:pt x="227" y="7"/>
                    <a:pt x="227" y="7"/>
                  </a:cubicBezTo>
                  <a:cubicBezTo>
                    <a:pt x="227" y="3"/>
                    <a:pt x="224" y="0"/>
                    <a:pt x="220" y="0"/>
                  </a:cubicBezTo>
                  <a:cubicBezTo>
                    <a:pt x="211" y="0"/>
                    <a:pt x="211" y="0"/>
                    <a:pt x="211" y="0"/>
                  </a:cubicBezTo>
                  <a:cubicBezTo>
                    <a:pt x="203" y="0"/>
                    <a:pt x="203" y="0"/>
                    <a:pt x="203" y="0"/>
                  </a:cubicBezTo>
                  <a:cubicBezTo>
                    <a:pt x="199" y="0"/>
                    <a:pt x="196" y="3"/>
                    <a:pt x="196" y="7"/>
                  </a:cubicBezTo>
                  <a:cubicBezTo>
                    <a:pt x="196" y="7"/>
                    <a:pt x="196" y="7"/>
                    <a:pt x="196" y="7"/>
                  </a:cubicBezTo>
                  <a:cubicBezTo>
                    <a:pt x="196" y="10"/>
                    <a:pt x="197" y="12"/>
                    <a:pt x="199" y="13"/>
                  </a:cubicBezTo>
                  <a:close/>
                  <a:moveTo>
                    <a:pt x="190" y="39"/>
                  </a:moveTo>
                  <a:cubicBezTo>
                    <a:pt x="191" y="39"/>
                    <a:pt x="191" y="39"/>
                    <a:pt x="191" y="39"/>
                  </a:cubicBezTo>
                  <a:cubicBezTo>
                    <a:pt x="197" y="42"/>
                    <a:pt x="203" y="35"/>
                    <a:pt x="200" y="29"/>
                  </a:cubicBezTo>
                  <a:cubicBezTo>
                    <a:pt x="199" y="28"/>
                    <a:pt x="199" y="28"/>
                    <a:pt x="199" y="28"/>
                  </a:cubicBezTo>
                  <a:cubicBezTo>
                    <a:pt x="197" y="25"/>
                    <a:pt x="193" y="24"/>
                    <a:pt x="190" y="26"/>
                  </a:cubicBezTo>
                  <a:cubicBezTo>
                    <a:pt x="189" y="26"/>
                    <a:pt x="189" y="26"/>
                    <a:pt x="189" y="26"/>
                  </a:cubicBezTo>
                  <a:cubicBezTo>
                    <a:pt x="184" y="29"/>
                    <a:pt x="185" y="36"/>
                    <a:pt x="190" y="39"/>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3435350" y="1825625"/>
              <a:ext cx="566738" cy="730250"/>
            </a:xfrm>
            <a:custGeom>
              <a:avLst/>
              <a:gdLst>
                <a:gd name="T0" fmla="*/ 29 w 766"/>
                <a:gd name="T1" fmla="*/ 923 h 986"/>
                <a:gd name="T2" fmla="*/ 77 w 766"/>
                <a:gd name="T3" fmla="*/ 955 h 986"/>
                <a:gd name="T4" fmla="*/ 130 w 766"/>
                <a:gd name="T5" fmla="*/ 965 h 986"/>
                <a:gd name="T6" fmla="*/ 233 w 766"/>
                <a:gd name="T7" fmla="*/ 940 h 986"/>
                <a:gd name="T8" fmla="*/ 254 w 766"/>
                <a:gd name="T9" fmla="*/ 925 h 986"/>
                <a:gd name="T10" fmla="*/ 266 w 766"/>
                <a:gd name="T11" fmla="*/ 860 h 986"/>
                <a:gd name="T12" fmla="*/ 313 w 766"/>
                <a:gd name="T13" fmla="*/ 905 h 986"/>
                <a:gd name="T14" fmla="*/ 327 w 766"/>
                <a:gd name="T15" fmla="*/ 929 h 986"/>
                <a:gd name="T16" fmla="*/ 353 w 766"/>
                <a:gd name="T17" fmla="*/ 909 h 986"/>
                <a:gd name="T18" fmla="*/ 380 w 766"/>
                <a:gd name="T19" fmla="*/ 860 h 986"/>
                <a:gd name="T20" fmla="*/ 433 w 766"/>
                <a:gd name="T21" fmla="*/ 862 h 986"/>
                <a:gd name="T22" fmla="*/ 467 w 766"/>
                <a:gd name="T23" fmla="*/ 888 h 986"/>
                <a:gd name="T24" fmla="*/ 546 w 766"/>
                <a:gd name="T25" fmla="*/ 933 h 986"/>
                <a:gd name="T26" fmla="*/ 668 w 766"/>
                <a:gd name="T27" fmla="*/ 886 h 986"/>
                <a:gd name="T28" fmla="*/ 716 w 766"/>
                <a:gd name="T29" fmla="*/ 889 h 986"/>
                <a:gd name="T30" fmla="*/ 752 w 766"/>
                <a:gd name="T31" fmla="*/ 842 h 986"/>
                <a:gd name="T32" fmla="*/ 701 w 766"/>
                <a:gd name="T33" fmla="*/ 807 h 986"/>
                <a:gd name="T34" fmla="*/ 679 w 766"/>
                <a:gd name="T35" fmla="*/ 782 h 986"/>
                <a:gd name="T36" fmla="*/ 684 w 766"/>
                <a:gd name="T37" fmla="*/ 721 h 986"/>
                <a:gd name="T38" fmla="*/ 676 w 766"/>
                <a:gd name="T39" fmla="*/ 689 h 986"/>
                <a:gd name="T40" fmla="*/ 667 w 766"/>
                <a:gd name="T41" fmla="*/ 662 h 986"/>
                <a:gd name="T42" fmla="*/ 642 w 766"/>
                <a:gd name="T43" fmla="*/ 630 h 986"/>
                <a:gd name="T44" fmla="*/ 618 w 766"/>
                <a:gd name="T45" fmla="*/ 552 h 986"/>
                <a:gd name="T46" fmla="*/ 623 w 766"/>
                <a:gd name="T47" fmla="*/ 514 h 986"/>
                <a:gd name="T48" fmla="*/ 618 w 766"/>
                <a:gd name="T49" fmla="*/ 365 h 986"/>
                <a:gd name="T50" fmla="*/ 628 w 766"/>
                <a:gd name="T51" fmla="*/ 292 h 986"/>
                <a:gd name="T52" fmla="*/ 658 w 766"/>
                <a:gd name="T53" fmla="*/ 282 h 986"/>
                <a:gd name="T54" fmla="*/ 719 w 766"/>
                <a:gd name="T55" fmla="*/ 247 h 986"/>
                <a:gd name="T56" fmla="*/ 667 w 766"/>
                <a:gd name="T57" fmla="*/ 210 h 986"/>
                <a:gd name="T58" fmla="*/ 659 w 766"/>
                <a:gd name="T59" fmla="*/ 178 h 986"/>
                <a:gd name="T60" fmla="*/ 635 w 766"/>
                <a:gd name="T61" fmla="*/ 104 h 986"/>
                <a:gd name="T62" fmla="*/ 606 w 766"/>
                <a:gd name="T63" fmla="*/ 77 h 986"/>
                <a:gd name="T64" fmla="*/ 562 w 766"/>
                <a:gd name="T65" fmla="*/ 38 h 986"/>
                <a:gd name="T66" fmla="*/ 464 w 766"/>
                <a:gd name="T67" fmla="*/ 3 h 986"/>
                <a:gd name="T68" fmla="*/ 428 w 766"/>
                <a:gd name="T69" fmla="*/ 82 h 986"/>
                <a:gd name="T70" fmla="*/ 409 w 766"/>
                <a:gd name="T71" fmla="*/ 128 h 986"/>
                <a:gd name="T72" fmla="*/ 347 w 766"/>
                <a:gd name="T73" fmla="*/ 172 h 986"/>
                <a:gd name="T74" fmla="*/ 343 w 766"/>
                <a:gd name="T75" fmla="*/ 236 h 986"/>
                <a:gd name="T76" fmla="*/ 301 w 766"/>
                <a:gd name="T77" fmla="*/ 258 h 986"/>
                <a:gd name="T78" fmla="*/ 276 w 766"/>
                <a:gd name="T79" fmla="*/ 289 h 986"/>
                <a:gd name="T80" fmla="*/ 228 w 766"/>
                <a:gd name="T81" fmla="*/ 293 h 986"/>
                <a:gd name="T82" fmla="*/ 206 w 766"/>
                <a:gd name="T83" fmla="*/ 337 h 986"/>
                <a:gd name="T84" fmla="*/ 214 w 766"/>
                <a:gd name="T85" fmla="*/ 385 h 986"/>
                <a:gd name="T86" fmla="*/ 245 w 766"/>
                <a:gd name="T87" fmla="*/ 412 h 986"/>
                <a:gd name="T88" fmla="*/ 220 w 766"/>
                <a:gd name="T89" fmla="*/ 503 h 986"/>
                <a:gd name="T90" fmla="*/ 173 w 766"/>
                <a:gd name="T91" fmla="*/ 492 h 986"/>
                <a:gd name="T92" fmla="*/ 134 w 766"/>
                <a:gd name="T93" fmla="*/ 552 h 986"/>
                <a:gd name="T94" fmla="*/ 105 w 766"/>
                <a:gd name="T95" fmla="*/ 561 h 986"/>
                <a:gd name="T96" fmla="*/ 81 w 766"/>
                <a:gd name="T97" fmla="*/ 653 h 986"/>
                <a:gd name="T98" fmla="*/ 80 w 766"/>
                <a:gd name="T99" fmla="*/ 693 h 986"/>
                <a:gd name="T100" fmla="*/ 61 w 766"/>
                <a:gd name="T101" fmla="*/ 754 h 986"/>
                <a:gd name="T102" fmla="*/ 58 w 766"/>
                <a:gd name="T103" fmla="*/ 777 h 986"/>
                <a:gd name="T104" fmla="*/ 44 w 766"/>
                <a:gd name="T105" fmla="*/ 827 h 986"/>
                <a:gd name="T106" fmla="*/ 11 w 766"/>
                <a:gd name="T107" fmla="*/ 879 h 986"/>
                <a:gd name="T108" fmla="*/ 1 w 766"/>
                <a:gd name="T109" fmla="*/ 91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6" h="986">
                  <a:moveTo>
                    <a:pt x="11" y="928"/>
                  </a:moveTo>
                  <a:cubicBezTo>
                    <a:pt x="22" y="922"/>
                    <a:pt x="22" y="922"/>
                    <a:pt x="22" y="922"/>
                  </a:cubicBezTo>
                  <a:cubicBezTo>
                    <a:pt x="24" y="920"/>
                    <a:pt x="27" y="921"/>
                    <a:pt x="29" y="923"/>
                  </a:cubicBezTo>
                  <a:cubicBezTo>
                    <a:pt x="57" y="956"/>
                    <a:pt x="57" y="956"/>
                    <a:pt x="57" y="956"/>
                  </a:cubicBezTo>
                  <a:cubicBezTo>
                    <a:pt x="58" y="957"/>
                    <a:pt x="60" y="958"/>
                    <a:pt x="62" y="958"/>
                  </a:cubicBezTo>
                  <a:cubicBezTo>
                    <a:pt x="77" y="955"/>
                    <a:pt x="77" y="955"/>
                    <a:pt x="77" y="955"/>
                  </a:cubicBezTo>
                  <a:cubicBezTo>
                    <a:pt x="77" y="955"/>
                    <a:pt x="78" y="955"/>
                    <a:pt x="79" y="955"/>
                  </a:cubicBezTo>
                  <a:cubicBezTo>
                    <a:pt x="128" y="964"/>
                    <a:pt x="128" y="964"/>
                    <a:pt x="128" y="964"/>
                  </a:cubicBezTo>
                  <a:cubicBezTo>
                    <a:pt x="129" y="964"/>
                    <a:pt x="130" y="964"/>
                    <a:pt x="130" y="965"/>
                  </a:cubicBezTo>
                  <a:cubicBezTo>
                    <a:pt x="161" y="985"/>
                    <a:pt x="161" y="985"/>
                    <a:pt x="161" y="985"/>
                  </a:cubicBezTo>
                  <a:cubicBezTo>
                    <a:pt x="163" y="986"/>
                    <a:pt x="166" y="986"/>
                    <a:pt x="168" y="984"/>
                  </a:cubicBezTo>
                  <a:cubicBezTo>
                    <a:pt x="233" y="940"/>
                    <a:pt x="233" y="940"/>
                    <a:pt x="233" y="940"/>
                  </a:cubicBezTo>
                  <a:cubicBezTo>
                    <a:pt x="233" y="940"/>
                    <a:pt x="233" y="940"/>
                    <a:pt x="233" y="940"/>
                  </a:cubicBezTo>
                  <a:cubicBezTo>
                    <a:pt x="251" y="930"/>
                    <a:pt x="251" y="930"/>
                    <a:pt x="251" y="930"/>
                  </a:cubicBezTo>
                  <a:cubicBezTo>
                    <a:pt x="252" y="929"/>
                    <a:pt x="254" y="927"/>
                    <a:pt x="254" y="925"/>
                  </a:cubicBezTo>
                  <a:cubicBezTo>
                    <a:pt x="254" y="866"/>
                    <a:pt x="254" y="866"/>
                    <a:pt x="254" y="866"/>
                  </a:cubicBezTo>
                  <a:cubicBezTo>
                    <a:pt x="254" y="863"/>
                    <a:pt x="256" y="860"/>
                    <a:pt x="259" y="860"/>
                  </a:cubicBezTo>
                  <a:cubicBezTo>
                    <a:pt x="266" y="860"/>
                    <a:pt x="266" y="860"/>
                    <a:pt x="266" y="860"/>
                  </a:cubicBezTo>
                  <a:cubicBezTo>
                    <a:pt x="268" y="860"/>
                    <a:pt x="269" y="861"/>
                    <a:pt x="270" y="862"/>
                  </a:cubicBezTo>
                  <a:cubicBezTo>
                    <a:pt x="312" y="904"/>
                    <a:pt x="312" y="904"/>
                    <a:pt x="312" y="904"/>
                  </a:cubicBezTo>
                  <a:cubicBezTo>
                    <a:pt x="313" y="905"/>
                    <a:pt x="313" y="905"/>
                    <a:pt x="313" y="905"/>
                  </a:cubicBezTo>
                  <a:cubicBezTo>
                    <a:pt x="326" y="925"/>
                    <a:pt x="326" y="925"/>
                    <a:pt x="326" y="925"/>
                  </a:cubicBezTo>
                  <a:cubicBezTo>
                    <a:pt x="326" y="925"/>
                    <a:pt x="326" y="925"/>
                    <a:pt x="326" y="926"/>
                  </a:cubicBezTo>
                  <a:cubicBezTo>
                    <a:pt x="327" y="929"/>
                    <a:pt x="327" y="929"/>
                    <a:pt x="327" y="929"/>
                  </a:cubicBezTo>
                  <a:cubicBezTo>
                    <a:pt x="329" y="933"/>
                    <a:pt x="335" y="934"/>
                    <a:pt x="337" y="930"/>
                  </a:cubicBezTo>
                  <a:cubicBezTo>
                    <a:pt x="352" y="911"/>
                    <a:pt x="352" y="911"/>
                    <a:pt x="352" y="911"/>
                  </a:cubicBezTo>
                  <a:cubicBezTo>
                    <a:pt x="353" y="911"/>
                    <a:pt x="353" y="910"/>
                    <a:pt x="353" y="909"/>
                  </a:cubicBezTo>
                  <a:cubicBezTo>
                    <a:pt x="367" y="864"/>
                    <a:pt x="367" y="864"/>
                    <a:pt x="367" y="864"/>
                  </a:cubicBezTo>
                  <a:cubicBezTo>
                    <a:pt x="368" y="862"/>
                    <a:pt x="370" y="860"/>
                    <a:pt x="373" y="860"/>
                  </a:cubicBezTo>
                  <a:cubicBezTo>
                    <a:pt x="380" y="860"/>
                    <a:pt x="380" y="860"/>
                    <a:pt x="380" y="860"/>
                  </a:cubicBezTo>
                  <a:cubicBezTo>
                    <a:pt x="382" y="860"/>
                    <a:pt x="384" y="861"/>
                    <a:pt x="385" y="863"/>
                  </a:cubicBezTo>
                  <a:cubicBezTo>
                    <a:pt x="388" y="867"/>
                    <a:pt x="396" y="877"/>
                    <a:pt x="402" y="877"/>
                  </a:cubicBezTo>
                  <a:cubicBezTo>
                    <a:pt x="407" y="877"/>
                    <a:pt x="425" y="867"/>
                    <a:pt x="433" y="862"/>
                  </a:cubicBezTo>
                  <a:cubicBezTo>
                    <a:pt x="435" y="861"/>
                    <a:pt x="438" y="861"/>
                    <a:pt x="440" y="863"/>
                  </a:cubicBezTo>
                  <a:cubicBezTo>
                    <a:pt x="466" y="888"/>
                    <a:pt x="466" y="888"/>
                    <a:pt x="466" y="888"/>
                  </a:cubicBezTo>
                  <a:cubicBezTo>
                    <a:pt x="466" y="888"/>
                    <a:pt x="467" y="888"/>
                    <a:pt x="467" y="888"/>
                  </a:cubicBezTo>
                  <a:cubicBezTo>
                    <a:pt x="469" y="891"/>
                    <a:pt x="500" y="925"/>
                    <a:pt x="502" y="931"/>
                  </a:cubicBezTo>
                  <a:cubicBezTo>
                    <a:pt x="503" y="935"/>
                    <a:pt x="534" y="935"/>
                    <a:pt x="542" y="934"/>
                  </a:cubicBezTo>
                  <a:cubicBezTo>
                    <a:pt x="544" y="934"/>
                    <a:pt x="545" y="934"/>
                    <a:pt x="546" y="933"/>
                  </a:cubicBezTo>
                  <a:cubicBezTo>
                    <a:pt x="580" y="902"/>
                    <a:pt x="580" y="902"/>
                    <a:pt x="580" y="902"/>
                  </a:cubicBezTo>
                  <a:cubicBezTo>
                    <a:pt x="581" y="901"/>
                    <a:pt x="582" y="901"/>
                    <a:pt x="583" y="901"/>
                  </a:cubicBezTo>
                  <a:cubicBezTo>
                    <a:pt x="668" y="886"/>
                    <a:pt x="668" y="886"/>
                    <a:pt x="668" y="886"/>
                  </a:cubicBezTo>
                  <a:cubicBezTo>
                    <a:pt x="668" y="886"/>
                    <a:pt x="669" y="886"/>
                    <a:pt x="669" y="886"/>
                  </a:cubicBezTo>
                  <a:cubicBezTo>
                    <a:pt x="713" y="890"/>
                    <a:pt x="713" y="890"/>
                    <a:pt x="713" y="890"/>
                  </a:cubicBezTo>
                  <a:cubicBezTo>
                    <a:pt x="714" y="890"/>
                    <a:pt x="715" y="890"/>
                    <a:pt x="716" y="889"/>
                  </a:cubicBezTo>
                  <a:cubicBezTo>
                    <a:pt x="766" y="872"/>
                    <a:pt x="766" y="872"/>
                    <a:pt x="766" y="872"/>
                  </a:cubicBezTo>
                  <a:cubicBezTo>
                    <a:pt x="752" y="877"/>
                    <a:pt x="752" y="877"/>
                    <a:pt x="752" y="877"/>
                  </a:cubicBezTo>
                  <a:cubicBezTo>
                    <a:pt x="752" y="842"/>
                    <a:pt x="752" y="842"/>
                    <a:pt x="752" y="842"/>
                  </a:cubicBezTo>
                  <a:cubicBezTo>
                    <a:pt x="752" y="815"/>
                    <a:pt x="752" y="815"/>
                    <a:pt x="752" y="815"/>
                  </a:cubicBezTo>
                  <a:cubicBezTo>
                    <a:pt x="752" y="810"/>
                    <a:pt x="748" y="807"/>
                    <a:pt x="743" y="807"/>
                  </a:cubicBezTo>
                  <a:cubicBezTo>
                    <a:pt x="701" y="807"/>
                    <a:pt x="701" y="807"/>
                    <a:pt x="701" y="807"/>
                  </a:cubicBezTo>
                  <a:cubicBezTo>
                    <a:pt x="699" y="807"/>
                    <a:pt x="697" y="806"/>
                    <a:pt x="695" y="805"/>
                  </a:cubicBezTo>
                  <a:cubicBezTo>
                    <a:pt x="681" y="792"/>
                    <a:pt x="681" y="792"/>
                    <a:pt x="681" y="792"/>
                  </a:cubicBezTo>
                  <a:cubicBezTo>
                    <a:pt x="678" y="790"/>
                    <a:pt x="677" y="786"/>
                    <a:pt x="679" y="782"/>
                  </a:cubicBezTo>
                  <a:cubicBezTo>
                    <a:pt x="681" y="778"/>
                    <a:pt x="684" y="773"/>
                    <a:pt x="685" y="770"/>
                  </a:cubicBezTo>
                  <a:cubicBezTo>
                    <a:pt x="687" y="764"/>
                    <a:pt x="661" y="740"/>
                    <a:pt x="665" y="734"/>
                  </a:cubicBezTo>
                  <a:cubicBezTo>
                    <a:pt x="667" y="731"/>
                    <a:pt x="676" y="726"/>
                    <a:pt x="684" y="721"/>
                  </a:cubicBezTo>
                  <a:cubicBezTo>
                    <a:pt x="689" y="718"/>
                    <a:pt x="689" y="710"/>
                    <a:pt x="683" y="707"/>
                  </a:cubicBezTo>
                  <a:cubicBezTo>
                    <a:pt x="677" y="704"/>
                    <a:pt x="677" y="704"/>
                    <a:pt x="677" y="704"/>
                  </a:cubicBezTo>
                  <a:cubicBezTo>
                    <a:pt x="671" y="701"/>
                    <a:pt x="671" y="693"/>
                    <a:pt x="676" y="689"/>
                  </a:cubicBezTo>
                  <a:cubicBezTo>
                    <a:pt x="685" y="683"/>
                    <a:pt x="685" y="683"/>
                    <a:pt x="685" y="683"/>
                  </a:cubicBezTo>
                  <a:cubicBezTo>
                    <a:pt x="690" y="680"/>
                    <a:pt x="690" y="672"/>
                    <a:pt x="684" y="669"/>
                  </a:cubicBezTo>
                  <a:cubicBezTo>
                    <a:pt x="667" y="662"/>
                    <a:pt x="667" y="662"/>
                    <a:pt x="667" y="662"/>
                  </a:cubicBezTo>
                  <a:cubicBezTo>
                    <a:pt x="665" y="661"/>
                    <a:pt x="664" y="659"/>
                    <a:pt x="663" y="657"/>
                  </a:cubicBezTo>
                  <a:cubicBezTo>
                    <a:pt x="653" y="635"/>
                    <a:pt x="653" y="635"/>
                    <a:pt x="653" y="635"/>
                  </a:cubicBezTo>
                  <a:cubicBezTo>
                    <a:pt x="651" y="631"/>
                    <a:pt x="647" y="629"/>
                    <a:pt x="642" y="630"/>
                  </a:cubicBezTo>
                  <a:cubicBezTo>
                    <a:pt x="630" y="635"/>
                    <a:pt x="630" y="635"/>
                    <a:pt x="630" y="635"/>
                  </a:cubicBezTo>
                  <a:cubicBezTo>
                    <a:pt x="624" y="638"/>
                    <a:pt x="618" y="634"/>
                    <a:pt x="618" y="628"/>
                  </a:cubicBezTo>
                  <a:cubicBezTo>
                    <a:pt x="618" y="552"/>
                    <a:pt x="618" y="552"/>
                    <a:pt x="618" y="552"/>
                  </a:cubicBezTo>
                  <a:cubicBezTo>
                    <a:pt x="618" y="547"/>
                    <a:pt x="622" y="544"/>
                    <a:pt x="626" y="544"/>
                  </a:cubicBezTo>
                  <a:cubicBezTo>
                    <a:pt x="634" y="543"/>
                    <a:pt x="644" y="541"/>
                    <a:pt x="644" y="534"/>
                  </a:cubicBezTo>
                  <a:cubicBezTo>
                    <a:pt x="644" y="526"/>
                    <a:pt x="630" y="518"/>
                    <a:pt x="623" y="514"/>
                  </a:cubicBezTo>
                  <a:cubicBezTo>
                    <a:pt x="620" y="513"/>
                    <a:pt x="618" y="510"/>
                    <a:pt x="618" y="507"/>
                  </a:cubicBezTo>
                  <a:cubicBezTo>
                    <a:pt x="618" y="367"/>
                    <a:pt x="618" y="367"/>
                    <a:pt x="618" y="367"/>
                  </a:cubicBezTo>
                  <a:cubicBezTo>
                    <a:pt x="618" y="366"/>
                    <a:pt x="618" y="366"/>
                    <a:pt x="618" y="365"/>
                  </a:cubicBezTo>
                  <a:cubicBezTo>
                    <a:pt x="607" y="310"/>
                    <a:pt x="607" y="310"/>
                    <a:pt x="607" y="310"/>
                  </a:cubicBezTo>
                  <a:cubicBezTo>
                    <a:pt x="606" y="306"/>
                    <a:pt x="608" y="302"/>
                    <a:pt x="611" y="301"/>
                  </a:cubicBezTo>
                  <a:cubicBezTo>
                    <a:pt x="628" y="292"/>
                    <a:pt x="628" y="292"/>
                    <a:pt x="628" y="292"/>
                  </a:cubicBezTo>
                  <a:cubicBezTo>
                    <a:pt x="628" y="292"/>
                    <a:pt x="629" y="292"/>
                    <a:pt x="629" y="292"/>
                  </a:cubicBezTo>
                  <a:cubicBezTo>
                    <a:pt x="656" y="283"/>
                    <a:pt x="656" y="283"/>
                    <a:pt x="656" y="283"/>
                  </a:cubicBezTo>
                  <a:cubicBezTo>
                    <a:pt x="657" y="283"/>
                    <a:pt x="658" y="282"/>
                    <a:pt x="658" y="282"/>
                  </a:cubicBezTo>
                  <a:cubicBezTo>
                    <a:pt x="702" y="256"/>
                    <a:pt x="702" y="256"/>
                    <a:pt x="702" y="256"/>
                  </a:cubicBezTo>
                  <a:cubicBezTo>
                    <a:pt x="704" y="255"/>
                    <a:pt x="706" y="253"/>
                    <a:pt x="706" y="251"/>
                  </a:cubicBezTo>
                  <a:cubicBezTo>
                    <a:pt x="708" y="246"/>
                    <a:pt x="714" y="244"/>
                    <a:pt x="719" y="247"/>
                  </a:cubicBezTo>
                  <a:cubicBezTo>
                    <a:pt x="688" y="219"/>
                    <a:pt x="688" y="219"/>
                    <a:pt x="688" y="219"/>
                  </a:cubicBezTo>
                  <a:cubicBezTo>
                    <a:pt x="687" y="218"/>
                    <a:pt x="686" y="217"/>
                    <a:pt x="685" y="217"/>
                  </a:cubicBezTo>
                  <a:cubicBezTo>
                    <a:pt x="667" y="210"/>
                    <a:pt x="667" y="210"/>
                    <a:pt x="667" y="210"/>
                  </a:cubicBezTo>
                  <a:cubicBezTo>
                    <a:pt x="663" y="209"/>
                    <a:pt x="661" y="206"/>
                    <a:pt x="661" y="202"/>
                  </a:cubicBezTo>
                  <a:cubicBezTo>
                    <a:pt x="661" y="184"/>
                    <a:pt x="661" y="184"/>
                    <a:pt x="661" y="184"/>
                  </a:cubicBezTo>
                  <a:cubicBezTo>
                    <a:pt x="661" y="182"/>
                    <a:pt x="660" y="180"/>
                    <a:pt x="659" y="178"/>
                  </a:cubicBezTo>
                  <a:cubicBezTo>
                    <a:pt x="637" y="150"/>
                    <a:pt x="637" y="150"/>
                    <a:pt x="637" y="150"/>
                  </a:cubicBezTo>
                  <a:cubicBezTo>
                    <a:pt x="636" y="148"/>
                    <a:pt x="635" y="146"/>
                    <a:pt x="635" y="144"/>
                  </a:cubicBezTo>
                  <a:cubicBezTo>
                    <a:pt x="635" y="104"/>
                    <a:pt x="635" y="104"/>
                    <a:pt x="635" y="104"/>
                  </a:cubicBezTo>
                  <a:cubicBezTo>
                    <a:pt x="635" y="101"/>
                    <a:pt x="634" y="98"/>
                    <a:pt x="631" y="97"/>
                  </a:cubicBezTo>
                  <a:cubicBezTo>
                    <a:pt x="608" y="80"/>
                    <a:pt x="608" y="80"/>
                    <a:pt x="608" y="80"/>
                  </a:cubicBezTo>
                  <a:cubicBezTo>
                    <a:pt x="607" y="79"/>
                    <a:pt x="606" y="78"/>
                    <a:pt x="606" y="77"/>
                  </a:cubicBezTo>
                  <a:cubicBezTo>
                    <a:pt x="591" y="46"/>
                    <a:pt x="591" y="46"/>
                    <a:pt x="591" y="46"/>
                  </a:cubicBezTo>
                  <a:cubicBezTo>
                    <a:pt x="590" y="43"/>
                    <a:pt x="587" y="41"/>
                    <a:pt x="584" y="41"/>
                  </a:cubicBezTo>
                  <a:cubicBezTo>
                    <a:pt x="562" y="38"/>
                    <a:pt x="562" y="38"/>
                    <a:pt x="562" y="38"/>
                  </a:cubicBezTo>
                  <a:cubicBezTo>
                    <a:pt x="561" y="38"/>
                    <a:pt x="561" y="38"/>
                    <a:pt x="560" y="38"/>
                  </a:cubicBezTo>
                  <a:cubicBezTo>
                    <a:pt x="473" y="1"/>
                    <a:pt x="473" y="1"/>
                    <a:pt x="473" y="1"/>
                  </a:cubicBezTo>
                  <a:cubicBezTo>
                    <a:pt x="470" y="0"/>
                    <a:pt x="467" y="0"/>
                    <a:pt x="464" y="3"/>
                  </a:cubicBezTo>
                  <a:cubicBezTo>
                    <a:pt x="445" y="20"/>
                    <a:pt x="445" y="20"/>
                    <a:pt x="445" y="20"/>
                  </a:cubicBezTo>
                  <a:cubicBezTo>
                    <a:pt x="443" y="21"/>
                    <a:pt x="442" y="22"/>
                    <a:pt x="442" y="24"/>
                  </a:cubicBezTo>
                  <a:cubicBezTo>
                    <a:pt x="428" y="82"/>
                    <a:pt x="428" y="82"/>
                    <a:pt x="428" y="82"/>
                  </a:cubicBezTo>
                  <a:cubicBezTo>
                    <a:pt x="428" y="82"/>
                    <a:pt x="428" y="83"/>
                    <a:pt x="428" y="83"/>
                  </a:cubicBezTo>
                  <a:cubicBezTo>
                    <a:pt x="414" y="123"/>
                    <a:pt x="414" y="123"/>
                    <a:pt x="414" y="123"/>
                  </a:cubicBezTo>
                  <a:cubicBezTo>
                    <a:pt x="413" y="125"/>
                    <a:pt x="411" y="127"/>
                    <a:pt x="409" y="128"/>
                  </a:cubicBezTo>
                  <a:cubicBezTo>
                    <a:pt x="373" y="141"/>
                    <a:pt x="373" y="141"/>
                    <a:pt x="373" y="141"/>
                  </a:cubicBezTo>
                  <a:cubicBezTo>
                    <a:pt x="371" y="141"/>
                    <a:pt x="370" y="142"/>
                    <a:pt x="369" y="144"/>
                  </a:cubicBezTo>
                  <a:cubicBezTo>
                    <a:pt x="347" y="172"/>
                    <a:pt x="347" y="172"/>
                    <a:pt x="347" y="172"/>
                  </a:cubicBezTo>
                  <a:cubicBezTo>
                    <a:pt x="345" y="174"/>
                    <a:pt x="344" y="176"/>
                    <a:pt x="345" y="179"/>
                  </a:cubicBezTo>
                  <a:cubicBezTo>
                    <a:pt x="352" y="226"/>
                    <a:pt x="352" y="226"/>
                    <a:pt x="352" y="226"/>
                  </a:cubicBezTo>
                  <a:cubicBezTo>
                    <a:pt x="352" y="231"/>
                    <a:pt x="348" y="236"/>
                    <a:pt x="343" y="236"/>
                  </a:cubicBezTo>
                  <a:cubicBezTo>
                    <a:pt x="341" y="236"/>
                    <a:pt x="341" y="236"/>
                    <a:pt x="341" y="236"/>
                  </a:cubicBezTo>
                  <a:cubicBezTo>
                    <a:pt x="340" y="236"/>
                    <a:pt x="338" y="237"/>
                    <a:pt x="337" y="237"/>
                  </a:cubicBezTo>
                  <a:cubicBezTo>
                    <a:pt x="301" y="258"/>
                    <a:pt x="301" y="258"/>
                    <a:pt x="301" y="258"/>
                  </a:cubicBezTo>
                  <a:cubicBezTo>
                    <a:pt x="299" y="260"/>
                    <a:pt x="298" y="261"/>
                    <a:pt x="297" y="264"/>
                  </a:cubicBezTo>
                  <a:cubicBezTo>
                    <a:pt x="291" y="286"/>
                    <a:pt x="291" y="286"/>
                    <a:pt x="291" y="286"/>
                  </a:cubicBezTo>
                  <a:cubicBezTo>
                    <a:pt x="290" y="293"/>
                    <a:pt x="280" y="294"/>
                    <a:pt x="276" y="289"/>
                  </a:cubicBezTo>
                  <a:cubicBezTo>
                    <a:pt x="262" y="269"/>
                    <a:pt x="262" y="269"/>
                    <a:pt x="262" y="269"/>
                  </a:cubicBezTo>
                  <a:cubicBezTo>
                    <a:pt x="259" y="265"/>
                    <a:pt x="252" y="264"/>
                    <a:pt x="248" y="269"/>
                  </a:cubicBezTo>
                  <a:cubicBezTo>
                    <a:pt x="228" y="293"/>
                    <a:pt x="228" y="293"/>
                    <a:pt x="228" y="293"/>
                  </a:cubicBezTo>
                  <a:cubicBezTo>
                    <a:pt x="228" y="293"/>
                    <a:pt x="228" y="294"/>
                    <a:pt x="227" y="294"/>
                  </a:cubicBezTo>
                  <a:cubicBezTo>
                    <a:pt x="206" y="328"/>
                    <a:pt x="206" y="328"/>
                    <a:pt x="206" y="328"/>
                  </a:cubicBezTo>
                  <a:cubicBezTo>
                    <a:pt x="205" y="331"/>
                    <a:pt x="205" y="334"/>
                    <a:pt x="206" y="337"/>
                  </a:cubicBezTo>
                  <a:cubicBezTo>
                    <a:pt x="220" y="362"/>
                    <a:pt x="220" y="362"/>
                    <a:pt x="220" y="362"/>
                  </a:cubicBezTo>
                  <a:cubicBezTo>
                    <a:pt x="221" y="364"/>
                    <a:pt x="222" y="367"/>
                    <a:pt x="221" y="370"/>
                  </a:cubicBezTo>
                  <a:cubicBezTo>
                    <a:pt x="214" y="385"/>
                    <a:pt x="214" y="385"/>
                    <a:pt x="214" y="385"/>
                  </a:cubicBezTo>
                  <a:cubicBezTo>
                    <a:pt x="212" y="390"/>
                    <a:pt x="215" y="395"/>
                    <a:pt x="219" y="397"/>
                  </a:cubicBezTo>
                  <a:cubicBezTo>
                    <a:pt x="240" y="405"/>
                    <a:pt x="240" y="405"/>
                    <a:pt x="240" y="405"/>
                  </a:cubicBezTo>
                  <a:cubicBezTo>
                    <a:pt x="242" y="406"/>
                    <a:pt x="245" y="408"/>
                    <a:pt x="245" y="412"/>
                  </a:cubicBezTo>
                  <a:cubicBezTo>
                    <a:pt x="255" y="480"/>
                    <a:pt x="255" y="480"/>
                    <a:pt x="255" y="480"/>
                  </a:cubicBezTo>
                  <a:cubicBezTo>
                    <a:pt x="255" y="484"/>
                    <a:pt x="253" y="487"/>
                    <a:pt x="250" y="489"/>
                  </a:cubicBezTo>
                  <a:cubicBezTo>
                    <a:pt x="220" y="503"/>
                    <a:pt x="220" y="503"/>
                    <a:pt x="220" y="503"/>
                  </a:cubicBezTo>
                  <a:cubicBezTo>
                    <a:pt x="218" y="504"/>
                    <a:pt x="215" y="504"/>
                    <a:pt x="213" y="503"/>
                  </a:cubicBezTo>
                  <a:cubicBezTo>
                    <a:pt x="184" y="489"/>
                    <a:pt x="184" y="489"/>
                    <a:pt x="184" y="489"/>
                  </a:cubicBezTo>
                  <a:cubicBezTo>
                    <a:pt x="180" y="487"/>
                    <a:pt x="176" y="489"/>
                    <a:pt x="173" y="492"/>
                  </a:cubicBezTo>
                  <a:cubicBezTo>
                    <a:pt x="157" y="514"/>
                    <a:pt x="157" y="514"/>
                    <a:pt x="157" y="514"/>
                  </a:cubicBezTo>
                  <a:cubicBezTo>
                    <a:pt x="157" y="514"/>
                    <a:pt x="157" y="514"/>
                    <a:pt x="157" y="514"/>
                  </a:cubicBezTo>
                  <a:cubicBezTo>
                    <a:pt x="134" y="552"/>
                    <a:pt x="134" y="552"/>
                    <a:pt x="134" y="552"/>
                  </a:cubicBezTo>
                  <a:cubicBezTo>
                    <a:pt x="132" y="555"/>
                    <a:pt x="129" y="557"/>
                    <a:pt x="126" y="557"/>
                  </a:cubicBezTo>
                  <a:cubicBezTo>
                    <a:pt x="113" y="557"/>
                    <a:pt x="113" y="557"/>
                    <a:pt x="113" y="557"/>
                  </a:cubicBezTo>
                  <a:cubicBezTo>
                    <a:pt x="109" y="557"/>
                    <a:pt x="106" y="558"/>
                    <a:pt x="105" y="561"/>
                  </a:cubicBezTo>
                  <a:cubicBezTo>
                    <a:pt x="83" y="604"/>
                    <a:pt x="83" y="604"/>
                    <a:pt x="83" y="604"/>
                  </a:cubicBezTo>
                  <a:cubicBezTo>
                    <a:pt x="82" y="606"/>
                    <a:pt x="82" y="608"/>
                    <a:pt x="82" y="610"/>
                  </a:cubicBezTo>
                  <a:cubicBezTo>
                    <a:pt x="84" y="619"/>
                    <a:pt x="89" y="647"/>
                    <a:pt x="81" y="653"/>
                  </a:cubicBezTo>
                  <a:cubicBezTo>
                    <a:pt x="78" y="656"/>
                    <a:pt x="76" y="658"/>
                    <a:pt x="74" y="660"/>
                  </a:cubicBezTo>
                  <a:cubicBezTo>
                    <a:pt x="73" y="662"/>
                    <a:pt x="72" y="664"/>
                    <a:pt x="73" y="667"/>
                  </a:cubicBezTo>
                  <a:cubicBezTo>
                    <a:pt x="80" y="693"/>
                    <a:pt x="80" y="693"/>
                    <a:pt x="80" y="693"/>
                  </a:cubicBezTo>
                  <a:cubicBezTo>
                    <a:pt x="81" y="697"/>
                    <a:pt x="79" y="700"/>
                    <a:pt x="76" y="702"/>
                  </a:cubicBezTo>
                  <a:cubicBezTo>
                    <a:pt x="70" y="707"/>
                    <a:pt x="58" y="717"/>
                    <a:pt x="61" y="725"/>
                  </a:cubicBezTo>
                  <a:cubicBezTo>
                    <a:pt x="64" y="735"/>
                    <a:pt x="62" y="751"/>
                    <a:pt x="61" y="754"/>
                  </a:cubicBezTo>
                  <a:cubicBezTo>
                    <a:pt x="61" y="755"/>
                    <a:pt x="61" y="755"/>
                    <a:pt x="61" y="755"/>
                  </a:cubicBezTo>
                  <a:cubicBezTo>
                    <a:pt x="61" y="771"/>
                    <a:pt x="61" y="771"/>
                    <a:pt x="61" y="771"/>
                  </a:cubicBezTo>
                  <a:cubicBezTo>
                    <a:pt x="61" y="773"/>
                    <a:pt x="60" y="776"/>
                    <a:pt x="58" y="777"/>
                  </a:cubicBezTo>
                  <a:cubicBezTo>
                    <a:pt x="39" y="794"/>
                    <a:pt x="39" y="794"/>
                    <a:pt x="39" y="794"/>
                  </a:cubicBezTo>
                  <a:cubicBezTo>
                    <a:pt x="36" y="796"/>
                    <a:pt x="35" y="799"/>
                    <a:pt x="36" y="802"/>
                  </a:cubicBezTo>
                  <a:cubicBezTo>
                    <a:pt x="37" y="810"/>
                    <a:pt x="40" y="826"/>
                    <a:pt x="44" y="827"/>
                  </a:cubicBezTo>
                  <a:cubicBezTo>
                    <a:pt x="50" y="829"/>
                    <a:pt x="39" y="825"/>
                    <a:pt x="31" y="827"/>
                  </a:cubicBezTo>
                  <a:cubicBezTo>
                    <a:pt x="26" y="828"/>
                    <a:pt x="24" y="855"/>
                    <a:pt x="23" y="871"/>
                  </a:cubicBezTo>
                  <a:cubicBezTo>
                    <a:pt x="22" y="877"/>
                    <a:pt x="17" y="881"/>
                    <a:pt x="11" y="879"/>
                  </a:cubicBezTo>
                  <a:cubicBezTo>
                    <a:pt x="6" y="877"/>
                    <a:pt x="0" y="881"/>
                    <a:pt x="0" y="887"/>
                  </a:cubicBezTo>
                  <a:cubicBezTo>
                    <a:pt x="0" y="906"/>
                    <a:pt x="0" y="906"/>
                    <a:pt x="0" y="906"/>
                  </a:cubicBezTo>
                  <a:cubicBezTo>
                    <a:pt x="0" y="908"/>
                    <a:pt x="0" y="909"/>
                    <a:pt x="1" y="910"/>
                  </a:cubicBezTo>
                  <a:lnTo>
                    <a:pt x="11" y="928"/>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016250" y="1951038"/>
              <a:ext cx="606425" cy="973138"/>
            </a:xfrm>
            <a:custGeom>
              <a:avLst/>
              <a:gdLst>
                <a:gd name="T0" fmla="*/ 739 w 821"/>
                <a:gd name="T1" fmla="*/ 322 h 1315"/>
                <a:gd name="T2" fmla="*/ 679 w 821"/>
                <a:gd name="T3" fmla="*/ 387 h 1315"/>
                <a:gd name="T4" fmla="*/ 640 w 821"/>
                <a:gd name="T5" fmla="*/ 490 h 1315"/>
                <a:gd name="T6" fmla="*/ 627 w 821"/>
                <a:gd name="T7" fmla="*/ 584 h 1315"/>
                <a:gd name="T8" fmla="*/ 602 w 821"/>
                <a:gd name="T9" fmla="*/ 632 h 1315"/>
                <a:gd name="T10" fmla="*/ 566 w 821"/>
                <a:gd name="T11" fmla="*/ 717 h 1315"/>
                <a:gd name="T12" fmla="*/ 557 w 821"/>
                <a:gd name="T13" fmla="*/ 768 h 1315"/>
                <a:gd name="T14" fmla="*/ 571 w 821"/>
                <a:gd name="T15" fmla="*/ 843 h 1315"/>
                <a:gd name="T16" fmla="*/ 617 w 821"/>
                <a:gd name="T17" fmla="*/ 917 h 1315"/>
                <a:gd name="T18" fmla="*/ 634 w 821"/>
                <a:gd name="T19" fmla="*/ 982 h 1315"/>
                <a:gd name="T20" fmla="*/ 657 w 821"/>
                <a:gd name="T21" fmla="*/ 1044 h 1315"/>
                <a:gd name="T22" fmla="*/ 679 w 821"/>
                <a:gd name="T23" fmla="*/ 1105 h 1315"/>
                <a:gd name="T24" fmla="*/ 707 w 821"/>
                <a:gd name="T25" fmla="*/ 1249 h 1315"/>
                <a:gd name="T26" fmla="*/ 662 w 821"/>
                <a:gd name="T27" fmla="*/ 1291 h 1315"/>
                <a:gd name="T28" fmla="*/ 570 w 821"/>
                <a:gd name="T29" fmla="*/ 1238 h 1315"/>
                <a:gd name="T30" fmla="*/ 556 w 821"/>
                <a:gd name="T31" fmla="*/ 1300 h 1315"/>
                <a:gd name="T32" fmla="*/ 500 w 821"/>
                <a:gd name="T33" fmla="*/ 1305 h 1315"/>
                <a:gd name="T34" fmla="*/ 484 w 821"/>
                <a:gd name="T35" fmla="*/ 1277 h 1315"/>
                <a:gd name="T36" fmla="*/ 425 w 821"/>
                <a:gd name="T37" fmla="*/ 1265 h 1315"/>
                <a:gd name="T38" fmla="*/ 388 w 821"/>
                <a:gd name="T39" fmla="*/ 1233 h 1315"/>
                <a:gd name="T40" fmla="*/ 336 w 821"/>
                <a:gd name="T41" fmla="*/ 1240 h 1315"/>
                <a:gd name="T42" fmla="*/ 281 w 821"/>
                <a:gd name="T43" fmla="*/ 1207 h 1315"/>
                <a:gd name="T44" fmla="*/ 177 w 821"/>
                <a:gd name="T45" fmla="*/ 1149 h 1315"/>
                <a:gd name="T46" fmla="*/ 219 w 821"/>
                <a:gd name="T47" fmla="*/ 1088 h 1315"/>
                <a:gd name="T48" fmla="*/ 191 w 821"/>
                <a:gd name="T49" fmla="*/ 1031 h 1315"/>
                <a:gd name="T50" fmla="*/ 126 w 821"/>
                <a:gd name="T51" fmla="*/ 979 h 1315"/>
                <a:gd name="T52" fmla="*/ 181 w 821"/>
                <a:gd name="T53" fmla="*/ 954 h 1315"/>
                <a:gd name="T54" fmla="*/ 154 w 821"/>
                <a:gd name="T55" fmla="*/ 948 h 1315"/>
                <a:gd name="T56" fmla="*/ 114 w 821"/>
                <a:gd name="T57" fmla="*/ 883 h 1315"/>
                <a:gd name="T58" fmla="*/ 130 w 821"/>
                <a:gd name="T59" fmla="*/ 815 h 1315"/>
                <a:gd name="T60" fmla="*/ 161 w 821"/>
                <a:gd name="T61" fmla="*/ 736 h 1315"/>
                <a:gd name="T62" fmla="*/ 173 w 821"/>
                <a:gd name="T63" fmla="*/ 686 h 1315"/>
                <a:gd name="T64" fmla="*/ 123 w 821"/>
                <a:gd name="T65" fmla="*/ 612 h 1315"/>
                <a:gd name="T66" fmla="*/ 66 w 821"/>
                <a:gd name="T67" fmla="*/ 570 h 1315"/>
                <a:gd name="T68" fmla="*/ 47 w 821"/>
                <a:gd name="T69" fmla="*/ 544 h 1315"/>
                <a:gd name="T70" fmla="*/ 25 w 821"/>
                <a:gd name="T71" fmla="*/ 531 h 1315"/>
                <a:gd name="T72" fmla="*/ 28 w 821"/>
                <a:gd name="T73" fmla="*/ 457 h 1315"/>
                <a:gd name="T74" fmla="*/ 156 w 821"/>
                <a:gd name="T75" fmla="*/ 435 h 1315"/>
                <a:gd name="T76" fmla="*/ 204 w 821"/>
                <a:gd name="T77" fmla="*/ 382 h 1315"/>
                <a:gd name="T78" fmla="*/ 281 w 821"/>
                <a:gd name="T79" fmla="*/ 344 h 1315"/>
                <a:gd name="T80" fmla="*/ 349 w 821"/>
                <a:gd name="T81" fmla="*/ 222 h 1315"/>
                <a:gd name="T82" fmla="*/ 357 w 821"/>
                <a:gd name="T83" fmla="*/ 111 h 1315"/>
                <a:gd name="T84" fmla="*/ 364 w 821"/>
                <a:gd name="T85" fmla="*/ 83 h 1315"/>
                <a:gd name="T86" fmla="*/ 486 w 821"/>
                <a:gd name="T87" fmla="*/ 153 h 1315"/>
                <a:gd name="T88" fmla="*/ 527 w 821"/>
                <a:gd name="T89" fmla="*/ 70 h 1315"/>
                <a:gd name="T90" fmla="*/ 648 w 821"/>
                <a:gd name="T91" fmla="*/ 20 h 1315"/>
                <a:gd name="T92" fmla="*/ 750 w 821"/>
                <a:gd name="T93" fmla="*/ 20 h 1315"/>
                <a:gd name="T94" fmla="*/ 778 w 821"/>
                <a:gd name="T95" fmla="*/ 84 h 1315"/>
                <a:gd name="T96" fmla="*/ 793 w 821"/>
                <a:gd name="T97" fmla="*/ 124 h 1315"/>
                <a:gd name="T98" fmla="*/ 780 w 821"/>
                <a:gd name="T99" fmla="*/ 215 h 1315"/>
                <a:gd name="T100" fmla="*/ 816 w 821"/>
                <a:gd name="T101" fmla="*/ 319 h 1315"/>
                <a:gd name="T102" fmla="*/ 123 w 821"/>
                <a:gd name="T103" fmla="*/ 684 h 1315"/>
                <a:gd name="T104" fmla="*/ 129 w 821"/>
                <a:gd name="T105" fmla="*/ 708 h 1315"/>
                <a:gd name="T106" fmla="*/ 144 w 821"/>
                <a:gd name="T107" fmla="*/ 748 h 1315"/>
                <a:gd name="T108" fmla="*/ 121 w 821"/>
                <a:gd name="T109" fmla="*/ 763 h 1315"/>
                <a:gd name="T110" fmla="*/ 152 w 821"/>
                <a:gd name="T111" fmla="*/ 760 h 1315"/>
                <a:gd name="T112" fmla="*/ 103 w 821"/>
                <a:gd name="T113" fmla="*/ 636 h 1315"/>
                <a:gd name="T114" fmla="*/ 122 w 821"/>
                <a:gd name="T115" fmla="*/ 651 h 1315"/>
                <a:gd name="T116" fmla="*/ 89 w 821"/>
                <a:gd name="T117" fmla="*/ 980 h 1315"/>
                <a:gd name="T118" fmla="*/ 107 w 821"/>
                <a:gd name="T119" fmla="*/ 1002 h 1315"/>
                <a:gd name="T120" fmla="*/ 181 w 821"/>
                <a:gd name="T121" fmla="*/ 1182 h 1315"/>
                <a:gd name="T122" fmla="*/ 179 w 821"/>
                <a:gd name="T123" fmla="*/ 1196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1" h="1315">
                  <a:moveTo>
                    <a:pt x="816" y="319"/>
                  </a:moveTo>
                  <a:cubicBezTo>
                    <a:pt x="786" y="333"/>
                    <a:pt x="786" y="333"/>
                    <a:pt x="786" y="333"/>
                  </a:cubicBezTo>
                  <a:cubicBezTo>
                    <a:pt x="784" y="334"/>
                    <a:pt x="781" y="334"/>
                    <a:pt x="779" y="333"/>
                  </a:cubicBezTo>
                  <a:cubicBezTo>
                    <a:pt x="750" y="319"/>
                    <a:pt x="750" y="319"/>
                    <a:pt x="750" y="319"/>
                  </a:cubicBezTo>
                  <a:cubicBezTo>
                    <a:pt x="746" y="317"/>
                    <a:pt x="742" y="319"/>
                    <a:pt x="739" y="322"/>
                  </a:cubicBezTo>
                  <a:cubicBezTo>
                    <a:pt x="723" y="344"/>
                    <a:pt x="723" y="344"/>
                    <a:pt x="723" y="344"/>
                  </a:cubicBezTo>
                  <a:cubicBezTo>
                    <a:pt x="723" y="344"/>
                    <a:pt x="723" y="344"/>
                    <a:pt x="723" y="344"/>
                  </a:cubicBezTo>
                  <a:cubicBezTo>
                    <a:pt x="700" y="382"/>
                    <a:pt x="700" y="382"/>
                    <a:pt x="700" y="382"/>
                  </a:cubicBezTo>
                  <a:cubicBezTo>
                    <a:pt x="698" y="385"/>
                    <a:pt x="695" y="387"/>
                    <a:pt x="692" y="387"/>
                  </a:cubicBezTo>
                  <a:cubicBezTo>
                    <a:pt x="679" y="387"/>
                    <a:pt x="679" y="387"/>
                    <a:pt x="679" y="387"/>
                  </a:cubicBezTo>
                  <a:cubicBezTo>
                    <a:pt x="675" y="387"/>
                    <a:pt x="672" y="388"/>
                    <a:pt x="671" y="391"/>
                  </a:cubicBezTo>
                  <a:cubicBezTo>
                    <a:pt x="649" y="434"/>
                    <a:pt x="649" y="434"/>
                    <a:pt x="649" y="434"/>
                  </a:cubicBezTo>
                  <a:cubicBezTo>
                    <a:pt x="648" y="436"/>
                    <a:pt x="648" y="438"/>
                    <a:pt x="648" y="440"/>
                  </a:cubicBezTo>
                  <a:cubicBezTo>
                    <a:pt x="650" y="449"/>
                    <a:pt x="655" y="477"/>
                    <a:pt x="647" y="483"/>
                  </a:cubicBezTo>
                  <a:cubicBezTo>
                    <a:pt x="644" y="486"/>
                    <a:pt x="642" y="488"/>
                    <a:pt x="640" y="490"/>
                  </a:cubicBezTo>
                  <a:cubicBezTo>
                    <a:pt x="639" y="492"/>
                    <a:pt x="638" y="494"/>
                    <a:pt x="639" y="497"/>
                  </a:cubicBezTo>
                  <a:cubicBezTo>
                    <a:pt x="646" y="523"/>
                    <a:pt x="646" y="523"/>
                    <a:pt x="646" y="523"/>
                  </a:cubicBezTo>
                  <a:cubicBezTo>
                    <a:pt x="647" y="527"/>
                    <a:pt x="645" y="530"/>
                    <a:pt x="642" y="532"/>
                  </a:cubicBezTo>
                  <a:cubicBezTo>
                    <a:pt x="636" y="537"/>
                    <a:pt x="624" y="547"/>
                    <a:pt x="627" y="555"/>
                  </a:cubicBezTo>
                  <a:cubicBezTo>
                    <a:pt x="630" y="565"/>
                    <a:pt x="628" y="581"/>
                    <a:pt x="627" y="584"/>
                  </a:cubicBezTo>
                  <a:cubicBezTo>
                    <a:pt x="627" y="585"/>
                    <a:pt x="627" y="585"/>
                    <a:pt x="627" y="585"/>
                  </a:cubicBezTo>
                  <a:cubicBezTo>
                    <a:pt x="627" y="601"/>
                    <a:pt x="627" y="601"/>
                    <a:pt x="627" y="601"/>
                  </a:cubicBezTo>
                  <a:cubicBezTo>
                    <a:pt x="627" y="603"/>
                    <a:pt x="626" y="606"/>
                    <a:pt x="624" y="607"/>
                  </a:cubicBezTo>
                  <a:cubicBezTo>
                    <a:pt x="605" y="624"/>
                    <a:pt x="605" y="624"/>
                    <a:pt x="605" y="624"/>
                  </a:cubicBezTo>
                  <a:cubicBezTo>
                    <a:pt x="602" y="626"/>
                    <a:pt x="601" y="629"/>
                    <a:pt x="602" y="632"/>
                  </a:cubicBezTo>
                  <a:cubicBezTo>
                    <a:pt x="603" y="640"/>
                    <a:pt x="606" y="656"/>
                    <a:pt x="610" y="657"/>
                  </a:cubicBezTo>
                  <a:cubicBezTo>
                    <a:pt x="616" y="659"/>
                    <a:pt x="605" y="655"/>
                    <a:pt x="597" y="657"/>
                  </a:cubicBezTo>
                  <a:cubicBezTo>
                    <a:pt x="592" y="658"/>
                    <a:pt x="590" y="685"/>
                    <a:pt x="589" y="701"/>
                  </a:cubicBezTo>
                  <a:cubicBezTo>
                    <a:pt x="588" y="707"/>
                    <a:pt x="583" y="711"/>
                    <a:pt x="577" y="709"/>
                  </a:cubicBezTo>
                  <a:cubicBezTo>
                    <a:pt x="572" y="707"/>
                    <a:pt x="566" y="711"/>
                    <a:pt x="566" y="717"/>
                  </a:cubicBezTo>
                  <a:cubicBezTo>
                    <a:pt x="566" y="736"/>
                    <a:pt x="566" y="736"/>
                    <a:pt x="566" y="736"/>
                  </a:cubicBezTo>
                  <a:cubicBezTo>
                    <a:pt x="566" y="738"/>
                    <a:pt x="566" y="739"/>
                    <a:pt x="567" y="740"/>
                  </a:cubicBezTo>
                  <a:cubicBezTo>
                    <a:pt x="577" y="758"/>
                    <a:pt x="577" y="758"/>
                    <a:pt x="577" y="758"/>
                  </a:cubicBezTo>
                  <a:cubicBezTo>
                    <a:pt x="588" y="752"/>
                    <a:pt x="588" y="752"/>
                    <a:pt x="588" y="752"/>
                  </a:cubicBezTo>
                  <a:cubicBezTo>
                    <a:pt x="557" y="768"/>
                    <a:pt x="557" y="768"/>
                    <a:pt x="557" y="768"/>
                  </a:cubicBezTo>
                  <a:cubicBezTo>
                    <a:pt x="554" y="770"/>
                    <a:pt x="553" y="774"/>
                    <a:pt x="555" y="777"/>
                  </a:cubicBezTo>
                  <a:cubicBezTo>
                    <a:pt x="584" y="814"/>
                    <a:pt x="584" y="814"/>
                    <a:pt x="584" y="814"/>
                  </a:cubicBezTo>
                  <a:cubicBezTo>
                    <a:pt x="585" y="815"/>
                    <a:pt x="585" y="818"/>
                    <a:pt x="584" y="820"/>
                  </a:cubicBezTo>
                  <a:cubicBezTo>
                    <a:pt x="572" y="841"/>
                    <a:pt x="572" y="841"/>
                    <a:pt x="572" y="841"/>
                  </a:cubicBezTo>
                  <a:cubicBezTo>
                    <a:pt x="572" y="842"/>
                    <a:pt x="571" y="842"/>
                    <a:pt x="571" y="843"/>
                  </a:cubicBezTo>
                  <a:cubicBezTo>
                    <a:pt x="568" y="846"/>
                    <a:pt x="551" y="863"/>
                    <a:pt x="551" y="868"/>
                  </a:cubicBezTo>
                  <a:cubicBezTo>
                    <a:pt x="551" y="873"/>
                    <a:pt x="579" y="899"/>
                    <a:pt x="586" y="905"/>
                  </a:cubicBezTo>
                  <a:cubicBezTo>
                    <a:pt x="587" y="906"/>
                    <a:pt x="589" y="907"/>
                    <a:pt x="590" y="907"/>
                  </a:cubicBezTo>
                  <a:cubicBezTo>
                    <a:pt x="613" y="907"/>
                    <a:pt x="613" y="907"/>
                    <a:pt x="613" y="907"/>
                  </a:cubicBezTo>
                  <a:cubicBezTo>
                    <a:pt x="618" y="907"/>
                    <a:pt x="621" y="913"/>
                    <a:pt x="617" y="917"/>
                  </a:cubicBezTo>
                  <a:cubicBezTo>
                    <a:pt x="617" y="917"/>
                    <a:pt x="617" y="917"/>
                    <a:pt x="617" y="917"/>
                  </a:cubicBezTo>
                  <a:cubicBezTo>
                    <a:pt x="615" y="919"/>
                    <a:pt x="615" y="921"/>
                    <a:pt x="616" y="924"/>
                  </a:cubicBezTo>
                  <a:cubicBezTo>
                    <a:pt x="625" y="941"/>
                    <a:pt x="625" y="941"/>
                    <a:pt x="625" y="941"/>
                  </a:cubicBezTo>
                  <a:cubicBezTo>
                    <a:pt x="625" y="942"/>
                    <a:pt x="625" y="942"/>
                    <a:pt x="625" y="943"/>
                  </a:cubicBezTo>
                  <a:cubicBezTo>
                    <a:pt x="634" y="982"/>
                    <a:pt x="634" y="982"/>
                    <a:pt x="634" y="982"/>
                  </a:cubicBezTo>
                  <a:cubicBezTo>
                    <a:pt x="634" y="983"/>
                    <a:pt x="635" y="983"/>
                    <a:pt x="635" y="984"/>
                  </a:cubicBezTo>
                  <a:cubicBezTo>
                    <a:pt x="654" y="1013"/>
                    <a:pt x="654" y="1013"/>
                    <a:pt x="654" y="1013"/>
                  </a:cubicBezTo>
                  <a:cubicBezTo>
                    <a:pt x="654" y="1014"/>
                    <a:pt x="655" y="1015"/>
                    <a:pt x="655" y="1016"/>
                  </a:cubicBezTo>
                  <a:cubicBezTo>
                    <a:pt x="655" y="1039"/>
                    <a:pt x="655" y="1039"/>
                    <a:pt x="655" y="1039"/>
                  </a:cubicBezTo>
                  <a:cubicBezTo>
                    <a:pt x="655" y="1041"/>
                    <a:pt x="656" y="1043"/>
                    <a:pt x="657" y="1044"/>
                  </a:cubicBezTo>
                  <a:cubicBezTo>
                    <a:pt x="669" y="1053"/>
                    <a:pt x="669" y="1053"/>
                    <a:pt x="669" y="1053"/>
                  </a:cubicBezTo>
                  <a:cubicBezTo>
                    <a:pt x="669" y="1053"/>
                    <a:pt x="670" y="1053"/>
                    <a:pt x="670" y="1054"/>
                  </a:cubicBezTo>
                  <a:cubicBezTo>
                    <a:pt x="693" y="1078"/>
                    <a:pt x="693" y="1078"/>
                    <a:pt x="693" y="1078"/>
                  </a:cubicBezTo>
                  <a:cubicBezTo>
                    <a:pt x="694" y="1080"/>
                    <a:pt x="695" y="1083"/>
                    <a:pt x="693" y="1085"/>
                  </a:cubicBezTo>
                  <a:cubicBezTo>
                    <a:pt x="690" y="1091"/>
                    <a:pt x="683" y="1102"/>
                    <a:pt x="679" y="1105"/>
                  </a:cubicBezTo>
                  <a:cubicBezTo>
                    <a:pt x="673" y="1109"/>
                    <a:pt x="694" y="1164"/>
                    <a:pt x="695" y="1174"/>
                  </a:cubicBezTo>
                  <a:cubicBezTo>
                    <a:pt x="697" y="1182"/>
                    <a:pt x="703" y="1204"/>
                    <a:pt x="705" y="1208"/>
                  </a:cubicBezTo>
                  <a:cubicBezTo>
                    <a:pt x="705" y="1209"/>
                    <a:pt x="705" y="1209"/>
                    <a:pt x="705" y="1210"/>
                  </a:cubicBezTo>
                  <a:cubicBezTo>
                    <a:pt x="705" y="1245"/>
                    <a:pt x="705" y="1245"/>
                    <a:pt x="705" y="1245"/>
                  </a:cubicBezTo>
                  <a:cubicBezTo>
                    <a:pt x="705" y="1247"/>
                    <a:pt x="705" y="1248"/>
                    <a:pt x="707" y="1249"/>
                  </a:cubicBezTo>
                  <a:cubicBezTo>
                    <a:pt x="714" y="1256"/>
                    <a:pt x="714" y="1256"/>
                    <a:pt x="714" y="1256"/>
                  </a:cubicBezTo>
                  <a:cubicBezTo>
                    <a:pt x="704" y="1267"/>
                    <a:pt x="704" y="1267"/>
                    <a:pt x="704" y="1267"/>
                  </a:cubicBezTo>
                  <a:cubicBezTo>
                    <a:pt x="703" y="1268"/>
                    <a:pt x="703" y="1268"/>
                    <a:pt x="702" y="1269"/>
                  </a:cubicBezTo>
                  <a:cubicBezTo>
                    <a:pt x="666" y="1290"/>
                    <a:pt x="666" y="1290"/>
                    <a:pt x="666" y="1290"/>
                  </a:cubicBezTo>
                  <a:cubicBezTo>
                    <a:pt x="665" y="1291"/>
                    <a:pt x="663" y="1291"/>
                    <a:pt x="662" y="1291"/>
                  </a:cubicBezTo>
                  <a:cubicBezTo>
                    <a:pt x="641" y="1291"/>
                    <a:pt x="641" y="1291"/>
                    <a:pt x="641" y="1291"/>
                  </a:cubicBezTo>
                  <a:cubicBezTo>
                    <a:pt x="639" y="1291"/>
                    <a:pt x="637" y="1290"/>
                    <a:pt x="636" y="1289"/>
                  </a:cubicBezTo>
                  <a:cubicBezTo>
                    <a:pt x="609" y="1265"/>
                    <a:pt x="609" y="1265"/>
                    <a:pt x="609" y="1265"/>
                  </a:cubicBezTo>
                  <a:cubicBezTo>
                    <a:pt x="609" y="1264"/>
                    <a:pt x="608" y="1264"/>
                    <a:pt x="608" y="1264"/>
                  </a:cubicBezTo>
                  <a:cubicBezTo>
                    <a:pt x="570" y="1238"/>
                    <a:pt x="570" y="1238"/>
                    <a:pt x="570" y="1238"/>
                  </a:cubicBezTo>
                  <a:cubicBezTo>
                    <a:pt x="568" y="1236"/>
                    <a:pt x="564" y="1236"/>
                    <a:pt x="562" y="1238"/>
                  </a:cubicBezTo>
                  <a:cubicBezTo>
                    <a:pt x="555" y="1243"/>
                    <a:pt x="555" y="1243"/>
                    <a:pt x="555" y="1243"/>
                  </a:cubicBezTo>
                  <a:cubicBezTo>
                    <a:pt x="553" y="1245"/>
                    <a:pt x="552" y="1248"/>
                    <a:pt x="552" y="1251"/>
                  </a:cubicBezTo>
                  <a:cubicBezTo>
                    <a:pt x="563" y="1290"/>
                    <a:pt x="563" y="1290"/>
                    <a:pt x="563" y="1290"/>
                  </a:cubicBezTo>
                  <a:cubicBezTo>
                    <a:pt x="565" y="1295"/>
                    <a:pt x="561" y="1300"/>
                    <a:pt x="556" y="1300"/>
                  </a:cubicBezTo>
                  <a:cubicBezTo>
                    <a:pt x="553" y="1300"/>
                    <a:pt x="553" y="1300"/>
                    <a:pt x="553" y="1300"/>
                  </a:cubicBezTo>
                  <a:cubicBezTo>
                    <a:pt x="552" y="1300"/>
                    <a:pt x="551" y="1300"/>
                    <a:pt x="550" y="1300"/>
                  </a:cubicBezTo>
                  <a:cubicBezTo>
                    <a:pt x="517" y="1314"/>
                    <a:pt x="517" y="1314"/>
                    <a:pt x="517" y="1314"/>
                  </a:cubicBezTo>
                  <a:cubicBezTo>
                    <a:pt x="514" y="1315"/>
                    <a:pt x="511" y="1315"/>
                    <a:pt x="509" y="1313"/>
                  </a:cubicBezTo>
                  <a:cubicBezTo>
                    <a:pt x="500" y="1305"/>
                    <a:pt x="500" y="1305"/>
                    <a:pt x="500" y="1305"/>
                  </a:cubicBezTo>
                  <a:cubicBezTo>
                    <a:pt x="499" y="1303"/>
                    <a:pt x="498" y="1300"/>
                    <a:pt x="499" y="1297"/>
                  </a:cubicBezTo>
                  <a:cubicBezTo>
                    <a:pt x="503" y="1283"/>
                    <a:pt x="503" y="1283"/>
                    <a:pt x="503" y="1283"/>
                  </a:cubicBezTo>
                  <a:cubicBezTo>
                    <a:pt x="505" y="1277"/>
                    <a:pt x="500" y="1272"/>
                    <a:pt x="494" y="1274"/>
                  </a:cubicBezTo>
                  <a:cubicBezTo>
                    <a:pt x="489" y="1276"/>
                    <a:pt x="489" y="1276"/>
                    <a:pt x="489" y="1276"/>
                  </a:cubicBezTo>
                  <a:cubicBezTo>
                    <a:pt x="487" y="1277"/>
                    <a:pt x="485" y="1277"/>
                    <a:pt x="484" y="1277"/>
                  </a:cubicBezTo>
                  <a:cubicBezTo>
                    <a:pt x="457" y="1268"/>
                    <a:pt x="457" y="1268"/>
                    <a:pt x="457" y="1268"/>
                  </a:cubicBezTo>
                  <a:cubicBezTo>
                    <a:pt x="457" y="1268"/>
                    <a:pt x="456" y="1268"/>
                    <a:pt x="456" y="1267"/>
                  </a:cubicBezTo>
                  <a:cubicBezTo>
                    <a:pt x="442" y="1259"/>
                    <a:pt x="442" y="1259"/>
                    <a:pt x="442" y="1259"/>
                  </a:cubicBezTo>
                  <a:cubicBezTo>
                    <a:pt x="439" y="1258"/>
                    <a:pt x="437" y="1258"/>
                    <a:pt x="434" y="1259"/>
                  </a:cubicBezTo>
                  <a:cubicBezTo>
                    <a:pt x="425" y="1265"/>
                    <a:pt x="425" y="1265"/>
                    <a:pt x="425" y="1265"/>
                  </a:cubicBezTo>
                  <a:cubicBezTo>
                    <a:pt x="422" y="1266"/>
                    <a:pt x="418" y="1266"/>
                    <a:pt x="416" y="1263"/>
                  </a:cubicBezTo>
                  <a:cubicBezTo>
                    <a:pt x="402" y="1243"/>
                    <a:pt x="402" y="1243"/>
                    <a:pt x="402" y="1243"/>
                  </a:cubicBezTo>
                  <a:cubicBezTo>
                    <a:pt x="401" y="1242"/>
                    <a:pt x="401" y="1242"/>
                    <a:pt x="400" y="1241"/>
                  </a:cubicBezTo>
                  <a:cubicBezTo>
                    <a:pt x="389" y="1233"/>
                    <a:pt x="389" y="1233"/>
                    <a:pt x="389" y="1233"/>
                  </a:cubicBezTo>
                  <a:cubicBezTo>
                    <a:pt x="388" y="1233"/>
                    <a:pt x="388" y="1233"/>
                    <a:pt x="388" y="1233"/>
                  </a:cubicBezTo>
                  <a:cubicBezTo>
                    <a:pt x="371" y="1224"/>
                    <a:pt x="371" y="1224"/>
                    <a:pt x="371" y="1224"/>
                  </a:cubicBezTo>
                  <a:cubicBezTo>
                    <a:pt x="366" y="1222"/>
                    <a:pt x="360" y="1226"/>
                    <a:pt x="360" y="1231"/>
                  </a:cubicBezTo>
                  <a:cubicBezTo>
                    <a:pt x="360" y="1235"/>
                    <a:pt x="360" y="1235"/>
                    <a:pt x="360" y="1235"/>
                  </a:cubicBezTo>
                  <a:cubicBezTo>
                    <a:pt x="360" y="1240"/>
                    <a:pt x="356" y="1243"/>
                    <a:pt x="352" y="1242"/>
                  </a:cubicBezTo>
                  <a:cubicBezTo>
                    <a:pt x="336" y="1240"/>
                    <a:pt x="336" y="1240"/>
                    <a:pt x="336" y="1240"/>
                  </a:cubicBezTo>
                  <a:cubicBezTo>
                    <a:pt x="333" y="1239"/>
                    <a:pt x="331" y="1236"/>
                    <a:pt x="331" y="1232"/>
                  </a:cubicBezTo>
                  <a:cubicBezTo>
                    <a:pt x="331" y="1205"/>
                    <a:pt x="331" y="1205"/>
                    <a:pt x="331" y="1205"/>
                  </a:cubicBezTo>
                  <a:cubicBezTo>
                    <a:pt x="331" y="1199"/>
                    <a:pt x="331" y="1199"/>
                    <a:pt x="331" y="1199"/>
                  </a:cubicBezTo>
                  <a:cubicBezTo>
                    <a:pt x="331" y="1193"/>
                    <a:pt x="325" y="1190"/>
                    <a:pt x="321" y="1192"/>
                  </a:cubicBezTo>
                  <a:cubicBezTo>
                    <a:pt x="307" y="1198"/>
                    <a:pt x="285" y="1207"/>
                    <a:pt x="281" y="1207"/>
                  </a:cubicBezTo>
                  <a:cubicBezTo>
                    <a:pt x="275" y="1207"/>
                    <a:pt x="244" y="1200"/>
                    <a:pt x="244" y="1200"/>
                  </a:cubicBezTo>
                  <a:cubicBezTo>
                    <a:pt x="204" y="1188"/>
                    <a:pt x="204" y="1188"/>
                    <a:pt x="204" y="1188"/>
                  </a:cubicBezTo>
                  <a:cubicBezTo>
                    <a:pt x="202" y="1188"/>
                    <a:pt x="200" y="1187"/>
                    <a:pt x="200" y="1186"/>
                  </a:cubicBezTo>
                  <a:cubicBezTo>
                    <a:pt x="178" y="1153"/>
                    <a:pt x="178" y="1153"/>
                    <a:pt x="178" y="1153"/>
                  </a:cubicBezTo>
                  <a:cubicBezTo>
                    <a:pt x="177" y="1152"/>
                    <a:pt x="177" y="1151"/>
                    <a:pt x="177" y="1149"/>
                  </a:cubicBezTo>
                  <a:cubicBezTo>
                    <a:pt x="177" y="1128"/>
                    <a:pt x="177" y="1128"/>
                    <a:pt x="177" y="1128"/>
                  </a:cubicBezTo>
                  <a:cubicBezTo>
                    <a:pt x="177" y="1125"/>
                    <a:pt x="178" y="1123"/>
                    <a:pt x="181" y="1122"/>
                  </a:cubicBezTo>
                  <a:cubicBezTo>
                    <a:pt x="208" y="1108"/>
                    <a:pt x="208" y="1108"/>
                    <a:pt x="208" y="1108"/>
                  </a:cubicBezTo>
                  <a:cubicBezTo>
                    <a:pt x="209" y="1107"/>
                    <a:pt x="211" y="1106"/>
                    <a:pt x="211" y="1105"/>
                  </a:cubicBezTo>
                  <a:cubicBezTo>
                    <a:pt x="219" y="1088"/>
                    <a:pt x="219" y="1088"/>
                    <a:pt x="219" y="1088"/>
                  </a:cubicBezTo>
                  <a:cubicBezTo>
                    <a:pt x="219" y="1087"/>
                    <a:pt x="220" y="1086"/>
                    <a:pt x="220" y="1086"/>
                  </a:cubicBezTo>
                  <a:cubicBezTo>
                    <a:pt x="223" y="1063"/>
                    <a:pt x="223" y="1063"/>
                    <a:pt x="223" y="1063"/>
                  </a:cubicBezTo>
                  <a:cubicBezTo>
                    <a:pt x="223" y="1060"/>
                    <a:pt x="222" y="1058"/>
                    <a:pt x="220" y="1056"/>
                  </a:cubicBezTo>
                  <a:cubicBezTo>
                    <a:pt x="193" y="1032"/>
                    <a:pt x="193" y="1032"/>
                    <a:pt x="193" y="1032"/>
                  </a:cubicBezTo>
                  <a:cubicBezTo>
                    <a:pt x="192" y="1031"/>
                    <a:pt x="191" y="1031"/>
                    <a:pt x="191" y="1031"/>
                  </a:cubicBezTo>
                  <a:cubicBezTo>
                    <a:pt x="163" y="1020"/>
                    <a:pt x="163" y="1020"/>
                    <a:pt x="163" y="1020"/>
                  </a:cubicBezTo>
                  <a:cubicBezTo>
                    <a:pt x="162" y="1020"/>
                    <a:pt x="162" y="1020"/>
                    <a:pt x="162" y="1020"/>
                  </a:cubicBezTo>
                  <a:cubicBezTo>
                    <a:pt x="137" y="1006"/>
                    <a:pt x="137" y="1006"/>
                    <a:pt x="137" y="1006"/>
                  </a:cubicBezTo>
                  <a:cubicBezTo>
                    <a:pt x="135" y="1006"/>
                    <a:pt x="134" y="1004"/>
                    <a:pt x="133" y="1002"/>
                  </a:cubicBezTo>
                  <a:cubicBezTo>
                    <a:pt x="126" y="979"/>
                    <a:pt x="126" y="979"/>
                    <a:pt x="126" y="979"/>
                  </a:cubicBezTo>
                  <a:cubicBezTo>
                    <a:pt x="125" y="975"/>
                    <a:pt x="128" y="970"/>
                    <a:pt x="133" y="970"/>
                  </a:cubicBezTo>
                  <a:cubicBezTo>
                    <a:pt x="154" y="970"/>
                    <a:pt x="154" y="970"/>
                    <a:pt x="154" y="970"/>
                  </a:cubicBezTo>
                  <a:cubicBezTo>
                    <a:pt x="154" y="970"/>
                    <a:pt x="155" y="970"/>
                    <a:pt x="156" y="970"/>
                  </a:cubicBezTo>
                  <a:cubicBezTo>
                    <a:pt x="176" y="963"/>
                    <a:pt x="176" y="963"/>
                    <a:pt x="176" y="963"/>
                  </a:cubicBezTo>
                  <a:cubicBezTo>
                    <a:pt x="180" y="962"/>
                    <a:pt x="182" y="958"/>
                    <a:pt x="181" y="954"/>
                  </a:cubicBezTo>
                  <a:cubicBezTo>
                    <a:pt x="175" y="936"/>
                    <a:pt x="175" y="936"/>
                    <a:pt x="175" y="936"/>
                  </a:cubicBezTo>
                  <a:cubicBezTo>
                    <a:pt x="173" y="929"/>
                    <a:pt x="164" y="929"/>
                    <a:pt x="162" y="935"/>
                  </a:cubicBezTo>
                  <a:cubicBezTo>
                    <a:pt x="161" y="938"/>
                    <a:pt x="161" y="938"/>
                    <a:pt x="161" y="938"/>
                  </a:cubicBezTo>
                  <a:cubicBezTo>
                    <a:pt x="160" y="938"/>
                    <a:pt x="160" y="939"/>
                    <a:pt x="160" y="939"/>
                  </a:cubicBezTo>
                  <a:cubicBezTo>
                    <a:pt x="154" y="948"/>
                    <a:pt x="154" y="948"/>
                    <a:pt x="154" y="948"/>
                  </a:cubicBezTo>
                  <a:cubicBezTo>
                    <a:pt x="152" y="950"/>
                    <a:pt x="149" y="951"/>
                    <a:pt x="147" y="951"/>
                  </a:cubicBezTo>
                  <a:cubicBezTo>
                    <a:pt x="120" y="947"/>
                    <a:pt x="120" y="947"/>
                    <a:pt x="120" y="947"/>
                  </a:cubicBezTo>
                  <a:cubicBezTo>
                    <a:pt x="117" y="946"/>
                    <a:pt x="114" y="943"/>
                    <a:pt x="114" y="940"/>
                  </a:cubicBezTo>
                  <a:cubicBezTo>
                    <a:pt x="114" y="925"/>
                    <a:pt x="114" y="925"/>
                    <a:pt x="114" y="925"/>
                  </a:cubicBezTo>
                  <a:cubicBezTo>
                    <a:pt x="114" y="883"/>
                    <a:pt x="114" y="883"/>
                    <a:pt x="114" y="883"/>
                  </a:cubicBezTo>
                  <a:cubicBezTo>
                    <a:pt x="114" y="882"/>
                    <a:pt x="114" y="880"/>
                    <a:pt x="115" y="879"/>
                  </a:cubicBezTo>
                  <a:cubicBezTo>
                    <a:pt x="126" y="862"/>
                    <a:pt x="126" y="862"/>
                    <a:pt x="126" y="862"/>
                  </a:cubicBezTo>
                  <a:cubicBezTo>
                    <a:pt x="127" y="861"/>
                    <a:pt x="127" y="860"/>
                    <a:pt x="127" y="859"/>
                  </a:cubicBezTo>
                  <a:cubicBezTo>
                    <a:pt x="127" y="821"/>
                    <a:pt x="127" y="821"/>
                    <a:pt x="127" y="821"/>
                  </a:cubicBezTo>
                  <a:cubicBezTo>
                    <a:pt x="127" y="818"/>
                    <a:pt x="128" y="816"/>
                    <a:pt x="130" y="815"/>
                  </a:cubicBezTo>
                  <a:cubicBezTo>
                    <a:pt x="173" y="787"/>
                    <a:pt x="173" y="787"/>
                    <a:pt x="173" y="787"/>
                  </a:cubicBezTo>
                  <a:cubicBezTo>
                    <a:pt x="175" y="786"/>
                    <a:pt x="176" y="783"/>
                    <a:pt x="176" y="780"/>
                  </a:cubicBezTo>
                  <a:cubicBezTo>
                    <a:pt x="170" y="756"/>
                    <a:pt x="170" y="756"/>
                    <a:pt x="170" y="756"/>
                  </a:cubicBezTo>
                  <a:cubicBezTo>
                    <a:pt x="170" y="755"/>
                    <a:pt x="169" y="755"/>
                    <a:pt x="169" y="754"/>
                  </a:cubicBezTo>
                  <a:cubicBezTo>
                    <a:pt x="161" y="736"/>
                    <a:pt x="161" y="736"/>
                    <a:pt x="161" y="736"/>
                  </a:cubicBezTo>
                  <a:cubicBezTo>
                    <a:pt x="160" y="735"/>
                    <a:pt x="160" y="734"/>
                    <a:pt x="160" y="733"/>
                  </a:cubicBezTo>
                  <a:cubicBezTo>
                    <a:pt x="160" y="720"/>
                    <a:pt x="160" y="720"/>
                    <a:pt x="160" y="720"/>
                  </a:cubicBezTo>
                  <a:cubicBezTo>
                    <a:pt x="160" y="719"/>
                    <a:pt x="161" y="717"/>
                    <a:pt x="161" y="716"/>
                  </a:cubicBezTo>
                  <a:cubicBezTo>
                    <a:pt x="174" y="695"/>
                    <a:pt x="174" y="695"/>
                    <a:pt x="174" y="695"/>
                  </a:cubicBezTo>
                  <a:cubicBezTo>
                    <a:pt x="176" y="692"/>
                    <a:pt x="175" y="689"/>
                    <a:pt x="173" y="686"/>
                  </a:cubicBezTo>
                  <a:cubicBezTo>
                    <a:pt x="154" y="665"/>
                    <a:pt x="154" y="665"/>
                    <a:pt x="154" y="665"/>
                  </a:cubicBezTo>
                  <a:cubicBezTo>
                    <a:pt x="153" y="665"/>
                    <a:pt x="153" y="664"/>
                    <a:pt x="152" y="663"/>
                  </a:cubicBezTo>
                  <a:cubicBezTo>
                    <a:pt x="140" y="635"/>
                    <a:pt x="140" y="635"/>
                    <a:pt x="140" y="635"/>
                  </a:cubicBezTo>
                  <a:cubicBezTo>
                    <a:pt x="140" y="635"/>
                    <a:pt x="140" y="635"/>
                    <a:pt x="140" y="634"/>
                  </a:cubicBezTo>
                  <a:cubicBezTo>
                    <a:pt x="139" y="631"/>
                    <a:pt x="133" y="612"/>
                    <a:pt x="123" y="612"/>
                  </a:cubicBezTo>
                  <a:cubicBezTo>
                    <a:pt x="115" y="612"/>
                    <a:pt x="101" y="600"/>
                    <a:pt x="93" y="593"/>
                  </a:cubicBezTo>
                  <a:cubicBezTo>
                    <a:pt x="90" y="591"/>
                    <a:pt x="90" y="586"/>
                    <a:pt x="93" y="583"/>
                  </a:cubicBezTo>
                  <a:cubicBezTo>
                    <a:pt x="94" y="582"/>
                    <a:pt x="94" y="582"/>
                    <a:pt x="94" y="582"/>
                  </a:cubicBezTo>
                  <a:cubicBezTo>
                    <a:pt x="98" y="577"/>
                    <a:pt x="95" y="570"/>
                    <a:pt x="89" y="570"/>
                  </a:cubicBezTo>
                  <a:cubicBezTo>
                    <a:pt x="66" y="570"/>
                    <a:pt x="66" y="570"/>
                    <a:pt x="66" y="570"/>
                  </a:cubicBezTo>
                  <a:cubicBezTo>
                    <a:pt x="65" y="570"/>
                    <a:pt x="63" y="570"/>
                    <a:pt x="63" y="571"/>
                  </a:cubicBezTo>
                  <a:cubicBezTo>
                    <a:pt x="54" y="575"/>
                    <a:pt x="54" y="575"/>
                    <a:pt x="54" y="575"/>
                  </a:cubicBezTo>
                  <a:cubicBezTo>
                    <a:pt x="49" y="577"/>
                    <a:pt x="44" y="573"/>
                    <a:pt x="44" y="568"/>
                  </a:cubicBezTo>
                  <a:cubicBezTo>
                    <a:pt x="44" y="550"/>
                    <a:pt x="44" y="550"/>
                    <a:pt x="44" y="550"/>
                  </a:cubicBezTo>
                  <a:cubicBezTo>
                    <a:pt x="44" y="547"/>
                    <a:pt x="45" y="545"/>
                    <a:pt x="47" y="544"/>
                  </a:cubicBezTo>
                  <a:cubicBezTo>
                    <a:pt x="59" y="538"/>
                    <a:pt x="59" y="538"/>
                    <a:pt x="59" y="538"/>
                  </a:cubicBezTo>
                  <a:cubicBezTo>
                    <a:pt x="64" y="535"/>
                    <a:pt x="64" y="527"/>
                    <a:pt x="58" y="525"/>
                  </a:cubicBezTo>
                  <a:cubicBezTo>
                    <a:pt x="47" y="520"/>
                    <a:pt x="47" y="520"/>
                    <a:pt x="47" y="520"/>
                  </a:cubicBezTo>
                  <a:cubicBezTo>
                    <a:pt x="45" y="519"/>
                    <a:pt x="42" y="519"/>
                    <a:pt x="40" y="520"/>
                  </a:cubicBezTo>
                  <a:cubicBezTo>
                    <a:pt x="25" y="531"/>
                    <a:pt x="25" y="531"/>
                    <a:pt x="25" y="531"/>
                  </a:cubicBezTo>
                  <a:cubicBezTo>
                    <a:pt x="22" y="533"/>
                    <a:pt x="18" y="532"/>
                    <a:pt x="15" y="529"/>
                  </a:cubicBezTo>
                  <a:cubicBezTo>
                    <a:pt x="2" y="512"/>
                    <a:pt x="2" y="512"/>
                    <a:pt x="2" y="512"/>
                  </a:cubicBezTo>
                  <a:cubicBezTo>
                    <a:pt x="0" y="510"/>
                    <a:pt x="0" y="507"/>
                    <a:pt x="1" y="505"/>
                  </a:cubicBezTo>
                  <a:cubicBezTo>
                    <a:pt x="21" y="461"/>
                    <a:pt x="21" y="461"/>
                    <a:pt x="21" y="461"/>
                  </a:cubicBezTo>
                  <a:cubicBezTo>
                    <a:pt x="22" y="459"/>
                    <a:pt x="25" y="457"/>
                    <a:pt x="28" y="457"/>
                  </a:cubicBezTo>
                  <a:cubicBezTo>
                    <a:pt x="79" y="457"/>
                    <a:pt x="79" y="457"/>
                    <a:pt x="79" y="457"/>
                  </a:cubicBezTo>
                  <a:cubicBezTo>
                    <a:pt x="80" y="457"/>
                    <a:pt x="81" y="458"/>
                    <a:pt x="82" y="459"/>
                  </a:cubicBezTo>
                  <a:cubicBezTo>
                    <a:pt x="109" y="476"/>
                    <a:pt x="109" y="476"/>
                    <a:pt x="109" y="476"/>
                  </a:cubicBezTo>
                  <a:cubicBezTo>
                    <a:pt x="112" y="478"/>
                    <a:pt x="116" y="477"/>
                    <a:pt x="118" y="475"/>
                  </a:cubicBezTo>
                  <a:cubicBezTo>
                    <a:pt x="156" y="435"/>
                    <a:pt x="156" y="435"/>
                    <a:pt x="156" y="435"/>
                  </a:cubicBezTo>
                  <a:cubicBezTo>
                    <a:pt x="156" y="435"/>
                    <a:pt x="157" y="435"/>
                    <a:pt x="157" y="434"/>
                  </a:cubicBezTo>
                  <a:cubicBezTo>
                    <a:pt x="184" y="418"/>
                    <a:pt x="184" y="418"/>
                    <a:pt x="184" y="418"/>
                  </a:cubicBezTo>
                  <a:cubicBezTo>
                    <a:pt x="185" y="417"/>
                    <a:pt x="186" y="415"/>
                    <a:pt x="187" y="413"/>
                  </a:cubicBezTo>
                  <a:cubicBezTo>
                    <a:pt x="193" y="386"/>
                    <a:pt x="193" y="386"/>
                    <a:pt x="193" y="386"/>
                  </a:cubicBezTo>
                  <a:cubicBezTo>
                    <a:pt x="194" y="381"/>
                    <a:pt x="200" y="379"/>
                    <a:pt x="204" y="382"/>
                  </a:cubicBezTo>
                  <a:cubicBezTo>
                    <a:pt x="204" y="382"/>
                    <a:pt x="204" y="382"/>
                    <a:pt x="204" y="382"/>
                  </a:cubicBezTo>
                  <a:cubicBezTo>
                    <a:pt x="208" y="385"/>
                    <a:pt x="212" y="384"/>
                    <a:pt x="215" y="380"/>
                  </a:cubicBezTo>
                  <a:cubicBezTo>
                    <a:pt x="238" y="347"/>
                    <a:pt x="238" y="347"/>
                    <a:pt x="238" y="347"/>
                  </a:cubicBezTo>
                  <a:cubicBezTo>
                    <a:pt x="239" y="345"/>
                    <a:pt x="241" y="344"/>
                    <a:pt x="244" y="344"/>
                  </a:cubicBezTo>
                  <a:cubicBezTo>
                    <a:pt x="281" y="344"/>
                    <a:pt x="281" y="344"/>
                    <a:pt x="281" y="344"/>
                  </a:cubicBezTo>
                  <a:cubicBezTo>
                    <a:pt x="284" y="344"/>
                    <a:pt x="287" y="342"/>
                    <a:pt x="288" y="339"/>
                  </a:cubicBezTo>
                  <a:cubicBezTo>
                    <a:pt x="308" y="268"/>
                    <a:pt x="308" y="268"/>
                    <a:pt x="308" y="268"/>
                  </a:cubicBezTo>
                  <a:cubicBezTo>
                    <a:pt x="308" y="267"/>
                    <a:pt x="309" y="266"/>
                    <a:pt x="310" y="265"/>
                  </a:cubicBezTo>
                  <a:cubicBezTo>
                    <a:pt x="347" y="228"/>
                    <a:pt x="347" y="228"/>
                    <a:pt x="347" y="228"/>
                  </a:cubicBezTo>
                  <a:cubicBezTo>
                    <a:pt x="348" y="226"/>
                    <a:pt x="349" y="224"/>
                    <a:pt x="349" y="222"/>
                  </a:cubicBezTo>
                  <a:cubicBezTo>
                    <a:pt x="339" y="166"/>
                    <a:pt x="339" y="166"/>
                    <a:pt x="339" y="166"/>
                  </a:cubicBezTo>
                  <a:cubicBezTo>
                    <a:pt x="338" y="163"/>
                    <a:pt x="340" y="160"/>
                    <a:pt x="344" y="159"/>
                  </a:cubicBezTo>
                  <a:cubicBezTo>
                    <a:pt x="366" y="150"/>
                    <a:pt x="366" y="150"/>
                    <a:pt x="366" y="150"/>
                  </a:cubicBezTo>
                  <a:cubicBezTo>
                    <a:pt x="370" y="149"/>
                    <a:pt x="372" y="144"/>
                    <a:pt x="370" y="141"/>
                  </a:cubicBezTo>
                  <a:cubicBezTo>
                    <a:pt x="357" y="111"/>
                    <a:pt x="357" y="111"/>
                    <a:pt x="357" y="111"/>
                  </a:cubicBezTo>
                  <a:cubicBezTo>
                    <a:pt x="357" y="111"/>
                    <a:pt x="356" y="110"/>
                    <a:pt x="356" y="110"/>
                  </a:cubicBezTo>
                  <a:cubicBezTo>
                    <a:pt x="345" y="94"/>
                    <a:pt x="345" y="94"/>
                    <a:pt x="345" y="94"/>
                  </a:cubicBezTo>
                  <a:cubicBezTo>
                    <a:pt x="342" y="89"/>
                    <a:pt x="346" y="83"/>
                    <a:pt x="351" y="83"/>
                  </a:cubicBezTo>
                  <a:cubicBezTo>
                    <a:pt x="361" y="83"/>
                    <a:pt x="361" y="83"/>
                    <a:pt x="361" y="83"/>
                  </a:cubicBezTo>
                  <a:cubicBezTo>
                    <a:pt x="362" y="83"/>
                    <a:pt x="363" y="83"/>
                    <a:pt x="364" y="83"/>
                  </a:cubicBezTo>
                  <a:cubicBezTo>
                    <a:pt x="411" y="104"/>
                    <a:pt x="411" y="104"/>
                    <a:pt x="411" y="104"/>
                  </a:cubicBezTo>
                  <a:cubicBezTo>
                    <a:pt x="412" y="105"/>
                    <a:pt x="413" y="106"/>
                    <a:pt x="413" y="106"/>
                  </a:cubicBezTo>
                  <a:cubicBezTo>
                    <a:pt x="459" y="164"/>
                    <a:pt x="459" y="164"/>
                    <a:pt x="459" y="164"/>
                  </a:cubicBezTo>
                  <a:cubicBezTo>
                    <a:pt x="462" y="167"/>
                    <a:pt x="466" y="167"/>
                    <a:pt x="470" y="165"/>
                  </a:cubicBezTo>
                  <a:cubicBezTo>
                    <a:pt x="475" y="160"/>
                    <a:pt x="483" y="153"/>
                    <a:pt x="486" y="153"/>
                  </a:cubicBezTo>
                  <a:cubicBezTo>
                    <a:pt x="490" y="153"/>
                    <a:pt x="507" y="142"/>
                    <a:pt x="515" y="136"/>
                  </a:cubicBezTo>
                  <a:cubicBezTo>
                    <a:pt x="518" y="135"/>
                    <a:pt x="519" y="131"/>
                    <a:pt x="518" y="128"/>
                  </a:cubicBezTo>
                  <a:cubicBezTo>
                    <a:pt x="506" y="87"/>
                    <a:pt x="506" y="87"/>
                    <a:pt x="506" y="87"/>
                  </a:cubicBezTo>
                  <a:cubicBezTo>
                    <a:pt x="505" y="85"/>
                    <a:pt x="506" y="82"/>
                    <a:pt x="509" y="80"/>
                  </a:cubicBezTo>
                  <a:cubicBezTo>
                    <a:pt x="513" y="76"/>
                    <a:pt x="522" y="70"/>
                    <a:pt x="527" y="70"/>
                  </a:cubicBezTo>
                  <a:cubicBezTo>
                    <a:pt x="570" y="70"/>
                    <a:pt x="570" y="70"/>
                    <a:pt x="570" y="70"/>
                  </a:cubicBezTo>
                  <a:cubicBezTo>
                    <a:pt x="573" y="70"/>
                    <a:pt x="576" y="68"/>
                    <a:pt x="577" y="65"/>
                  </a:cubicBezTo>
                  <a:cubicBezTo>
                    <a:pt x="594" y="24"/>
                    <a:pt x="594" y="24"/>
                    <a:pt x="594" y="24"/>
                  </a:cubicBezTo>
                  <a:cubicBezTo>
                    <a:pt x="595" y="22"/>
                    <a:pt x="597" y="20"/>
                    <a:pt x="600" y="20"/>
                  </a:cubicBezTo>
                  <a:cubicBezTo>
                    <a:pt x="648" y="20"/>
                    <a:pt x="648" y="20"/>
                    <a:pt x="648" y="20"/>
                  </a:cubicBezTo>
                  <a:cubicBezTo>
                    <a:pt x="649" y="20"/>
                    <a:pt x="650" y="20"/>
                    <a:pt x="650" y="20"/>
                  </a:cubicBezTo>
                  <a:cubicBezTo>
                    <a:pt x="718" y="0"/>
                    <a:pt x="718" y="0"/>
                    <a:pt x="718" y="0"/>
                  </a:cubicBezTo>
                  <a:cubicBezTo>
                    <a:pt x="720" y="0"/>
                    <a:pt x="722" y="0"/>
                    <a:pt x="724" y="2"/>
                  </a:cubicBezTo>
                  <a:cubicBezTo>
                    <a:pt x="745" y="18"/>
                    <a:pt x="745" y="18"/>
                    <a:pt x="745" y="18"/>
                  </a:cubicBezTo>
                  <a:cubicBezTo>
                    <a:pt x="747" y="19"/>
                    <a:pt x="748" y="20"/>
                    <a:pt x="750" y="20"/>
                  </a:cubicBezTo>
                  <a:cubicBezTo>
                    <a:pt x="761" y="20"/>
                    <a:pt x="761" y="20"/>
                    <a:pt x="761" y="20"/>
                  </a:cubicBezTo>
                  <a:cubicBezTo>
                    <a:pt x="767" y="20"/>
                    <a:pt x="770" y="28"/>
                    <a:pt x="766" y="32"/>
                  </a:cubicBezTo>
                  <a:cubicBezTo>
                    <a:pt x="749" y="48"/>
                    <a:pt x="749" y="48"/>
                    <a:pt x="749" y="48"/>
                  </a:cubicBezTo>
                  <a:cubicBezTo>
                    <a:pt x="746" y="51"/>
                    <a:pt x="746" y="56"/>
                    <a:pt x="749" y="58"/>
                  </a:cubicBezTo>
                  <a:cubicBezTo>
                    <a:pt x="778" y="84"/>
                    <a:pt x="778" y="84"/>
                    <a:pt x="778" y="84"/>
                  </a:cubicBezTo>
                  <a:cubicBezTo>
                    <a:pt x="779" y="84"/>
                    <a:pt x="779" y="85"/>
                    <a:pt x="780" y="85"/>
                  </a:cubicBezTo>
                  <a:cubicBezTo>
                    <a:pt x="812" y="98"/>
                    <a:pt x="812" y="98"/>
                    <a:pt x="812" y="98"/>
                  </a:cubicBezTo>
                  <a:cubicBezTo>
                    <a:pt x="813" y="98"/>
                    <a:pt x="813" y="99"/>
                    <a:pt x="814" y="99"/>
                  </a:cubicBezTo>
                  <a:cubicBezTo>
                    <a:pt x="794" y="123"/>
                    <a:pt x="794" y="123"/>
                    <a:pt x="794" y="123"/>
                  </a:cubicBezTo>
                  <a:cubicBezTo>
                    <a:pt x="794" y="123"/>
                    <a:pt x="794" y="124"/>
                    <a:pt x="793" y="124"/>
                  </a:cubicBezTo>
                  <a:cubicBezTo>
                    <a:pt x="772" y="158"/>
                    <a:pt x="772" y="158"/>
                    <a:pt x="772" y="158"/>
                  </a:cubicBezTo>
                  <a:cubicBezTo>
                    <a:pt x="771" y="161"/>
                    <a:pt x="771" y="164"/>
                    <a:pt x="772" y="167"/>
                  </a:cubicBezTo>
                  <a:cubicBezTo>
                    <a:pt x="786" y="192"/>
                    <a:pt x="786" y="192"/>
                    <a:pt x="786" y="192"/>
                  </a:cubicBezTo>
                  <a:cubicBezTo>
                    <a:pt x="787" y="194"/>
                    <a:pt x="788" y="197"/>
                    <a:pt x="787" y="200"/>
                  </a:cubicBezTo>
                  <a:cubicBezTo>
                    <a:pt x="780" y="215"/>
                    <a:pt x="780" y="215"/>
                    <a:pt x="780" y="215"/>
                  </a:cubicBezTo>
                  <a:cubicBezTo>
                    <a:pt x="778" y="220"/>
                    <a:pt x="781" y="225"/>
                    <a:pt x="785" y="227"/>
                  </a:cubicBezTo>
                  <a:cubicBezTo>
                    <a:pt x="806" y="235"/>
                    <a:pt x="806" y="235"/>
                    <a:pt x="806" y="235"/>
                  </a:cubicBezTo>
                  <a:cubicBezTo>
                    <a:pt x="808" y="236"/>
                    <a:pt x="811" y="238"/>
                    <a:pt x="811" y="242"/>
                  </a:cubicBezTo>
                  <a:cubicBezTo>
                    <a:pt x="821" y="310"/>
                    <a:pt x="821" y="310"/>
                    <a:pt x="821" y="310"/>
                  </a:cubicBezTo>
                  <a:cubicBezTo>
                    <a:pt x="821" y="314"/>
                    <a:pt x="819" y="317"/>
                    <a:pt x="816" y="319"/>
                  </a:cubicBezTo>
                  <a:close/>
                  <a:moveTo>
                    <a:pt x="149" y="682"/>
                  </a:moveTo>
                  <a:cubicBezTo>
                    <a:pt x="147" y="681"/>
                    <a:pt x="146" y="680"/>
                    <a:pt x="145" y="680"/>
                  </a:cubicBezTo>
                  <a:cubicBezTo>
                    <a:pt x="131" y="680"/>
                    <a:pt x="131" y="680"/>
                    <a:pt x="131" y="680"/>
                  </a:cubicBezTo>
                  <a:cubicBezTo>
                    <a:pt x="130" y="680"/>
                    <a:pt x="129" y="680"/>
                    <a:pt x="128" y="681"/>
                  </a:cubicBezTo>
                  <a:cubicBezTo>
                    <a:pt x="123" y="684"/>
                    <a:pt x="123" y="684"/>
                    <a:pt x="123" y="684"/>
                  </a:cubicBezTo>
                  <a:cubicBezTo>
                    <a:pt x="121" y="685"/>
                    <a:pt x="120" y="686"/>
                    <a:pt x="120" y="688"/>
                  </a:cubicBezTo>
                  <a:cubicBezTo>
                    <a:pt x="118" y="695"/>
                    <a:pt x="118" y="695"/>
                    <a:pt x="118" y="695"/>
                  </a:cubicBezTo>
                  <a:cubicBezTo>
                    <a:pt x="117" y="697"/>
                    <a:pt x="117" y="699"/>
                    <a:pt x="118" y="701"/>
                  </a:cubicBezTo>
                  <a:cubicBezTo>
                    <a:pt x="121" y="706"/>
                    <a:pt x="121" y="706"/>
                    <a:pt x="121" y="706"/>
                  </a:cubicBezTo>
                  <a:cubicBezTo>
                    <a:pt x="123" y="708"/>
                    <a:pt x="126" y="709"/>
                    <a:pt x="129" y="708"/>
                  </a:cubicBezTo>
                  <a:cubicBezTo>
                    <a:pt x="147" y="703"/>
                    <a:pt x="147" y="703"/>
                    <a:pt x="147" y="703"/>
                  </a:cubicBezTo>
                  <a:cubicBezTo>
                    <a:pt x="150" y="703"/>
                    <a:pt x="152" y="700"/>
                    <a:pt x="152" y="697"/>
                  </a:cubicBezTo>
                  <a:cubicBezTo>
                    <a:pt x="152" y="686"/>
                    <a:pt x="152" y="686"/>
                    <a:pt x="152" y="686"/>
                  </a:cubicBezTo>
                  <a:cubicBezTo>
                    <a:pt x="152" y="685"/>
                    <a:pt x="150" y="683"/>
                    <a:pt x="149" y="682"/>
                  </a:cubicBezTo>
                  <a:close/>
                  <a:moveTo>
                    <a:pt x="144" y="748"/>
                  </a:moveTo>
                  <a:cubicBezTo>
                    <a:pt x="143" y="747"/>
                    <a:pt x="141" y="746"/>
                    <a:pt x="139" y="746"/>
                  </a:cubicBezTo>
                  <a:cubicBezTo>
                    <a:pt x="127" y="746"/>
                    <a:pt x="127" y="746"/>
                    <a:pt x="127" y="746"/>
                  </a:cubicBezTo>
                  <a:cubicBezTo>
                    <a:pt x="124" y="746"/>
                    <a:pt x="122" y="747"/>
                    <a:pt x="121" y="750"/>
                  </a:cubicBezTo>
                  <a:cubicBezTo>
                    <a:pt x="119" y="755"/>
                    <a:pt x="119" y="755"/>
                    <a:pt x="119" y="755"/>
                  </a:cubicBezTo>
                  <a:cubicBezTo>
                    <a:pt x="117" y="758"/>
                    <a:pt x="118" y="761"/>
                    <a:pt x="121" y="763"/>
                  </a:cubicBezTo>
                  <a:cubicBezTo>
                    <a:pt x="139" y="777"/>
                    <a:pt x="139" y="777"/>
                    <a:pt x="139" y="777"/>
                  </a:cubicBezTo>
                  <a:cubicBezTo>
                    <a:pt x="141" y="779"/>
                    <a:pt x="144" y="779"/>
                    <a:pt x="146" y="778"/>
                  </a:cubicBezTo>
                  <a:cubicBezTo>
                    <a:pt x="150" y="776"/>
                    <a:pt x="156" y="772"/>
                    <a:pt x="156" y="771"/>
                  </a:cubicBezTo>
                  <a:cubicBezTo>
                    <a:pt x="156" y="769"/>
                    <a:pt x="153" y="763"/>
                    <a:pt x="152" y="761"/>
                  </a:cubicBezTo>
                  <a:cubicBezTo>
                    <a:pt x="152" y="760"/>
                    <a:pt x="152" y="760"/>
                    <a:pt x="152" y="760"/>
                  </a:cubicBezTo>
                  <a:lnTo>
                    <a:pt x="144" y="748"/>
                  </a:lnTo>
                  <a:close/>
                  <a:moveTo>
                    <a:pt x="116" y="630"/>
                  </a:moveTo>
                  <a:cubicBezTo>
                    <a:pt x="114" y="627"/>
                    <a:pt x="110" y="626"/>
                    <a:pt x="107" y="627"/>
                  </a:cubicBezTo>
                  <a:cubicBezTo>
                    <a:pt x="106" y="628"/>
                    <a:pt x="106" y="628"/>
                    <a:pt x="106" y="628"/>
                  </a:cubicBezTo>
                  <a:cubicBezTo>
                    <a:pt x="103" y="629"/>
                    <a:pt x="101" y="633"/>
                    <a:pt x="103" y="636"/>
                  </a:cubicBezTo>
                  <a:cubicBezTo>
                    <a:pt x="108" y="652"/>
                    <a:pt x="108" y="652"/>
                    <a:pt x="108" y="652"/>
                  </a:cubicBezTo>
                  <a:cubicBezTo>
                    <a:pt x="108" y="652"/>
                    <a:pt x="108" y="652"/>
                    <a:pt x="108" y="653"/>
                  </a:cubicBezTo>
                  <a:cubicBezTo>
                    <a:pt x="108" y="653"/>
                    <a:pt x="108" y="653"/>
                    <a:pt x="108" y="653"/>
                  </a:cubicBezTo>
                  <a:cubicBezTo>
                    <a:pt x="111" y="657"/>
                    <a:pt x="116" y="657"/>
                    <a:pt x="119" y="654"/>
                  </a:cubicBezTo>
                  <a:cubicBezTo>
                    <a:pt x="122" y="651"/>
                    <a:pt x="122" y="651"/>
                    <a:pt x="122" y="651"/>
                  </a:cubicBezTo>
                  <a:cubicBezTo>
                    <a:pt x="124" y="649"/>
                    <a:pt x="124" y="646"/>
                    <a:pt x="123" y="643"/>
                  </a:cubicBezTo>
                  <a:lnTo>
                    <a:pt x="116" y="630"/>
                  </a:lnTo>
                  <a:close/>
                  <a:moveTo>
                    <a:pt x="104" y="974"/>
                  </a:moveTo>
                  <a:cubicBezTo>
                    <a:pt x="101" y="970"/>
                    <a:pt x="94" y="970"/>
                    <a:pt x="92" y="975"/>
                  </a:cubicBezTo>
                  <a:cubicBezTo>
                    <a:pt x="89" y="980"/>
                    <a:pt x="89" y="980"/>
                    <a:pt x="89" y="980"/>
                  </a:cubicBezTo>
                  <a:cubicBezTo>
                    <a:pt x="88" y="982"/>
                    <a:pt x="88" y="984"/>
                    <a:pt x="89" y="985"/>
                  </a:cubicBezTo>
                  <a:cubicBezTo>
                    <a:pt x="91" y="990"/>
                    <a:pt x="94" y="1000"/>
                    <a:pt x="93" y="1002"/>
                  </a:cubicBezTo>
                  <a:cubicBezTo>
                    <a:pt x="92" y="1003"/>
                    <a:pt x="94" y="1005"/>
                    <a:pt x="96" y="1006"/>
                  </a:cubicBezTo>
                  <a:cubicBezTo>
                    <a:pt x="98" y="1008"/>
                    <a:pt x="102" y="1008"/>
                    <a:pt x="105" y="1005"/>
                  </a:cubicBezTo>
                  <a:cubicBezTo>
                    <a:pt x="107" y="1002"/>
                    <a:pt x="107" y="1002"/>
                    <a:pt x="107" y="1002"/>
                  </a:cubicBezTo>
                  <a:cubicBezTo>
                    <a:pt x="108" y="1002"/>
                    <a:pt x="108" y="1001"/>
                    <a:pt x="108" y="1001"/>
                  </a:cubicBezTo>
                  <a:cubicBezTo>
                    <a:pt x="112" y="993"/>
                    <a:pt x="112" y="993"/>
                    <a:pt x="112" y="993"/>
                  </a:cubicBezTo>
                  <a:cubicBezTo>
                    <a:pt x="113" y="991"/>
                    <a:pt x="112" y="989"/>
                    <a:pt x="111" y="987"/>
                  </a:cubicBezTo>
                  <a:lnTo>
                    <a:pt x="104" y="974"/>
                  </a:lnTo>
                  <a:close/>
                  <a:moveTo>
                    <a:pt x="181" y="1182"/>
                  </a:moveTo>
                  <a:cubicBezTo>
                    <a:pt x="180" y="1176"/>
                    <a:pt x="173" y="1174"/>
                    <a:pt x="171" y="1174"/>
                  </a:cubicBezTo>
                  <a:cubicBezTo>
                    <a:pt x="170" y="1174"/>
                    <a:pt x="165" y="1178"/>
                    <a:pt x="160" y="1181"/>
                  </a:cubicBezTo>
                  <a:cubicBezTo>
                    <a:pt x="155" y="1185"/>
                    <a:pt x="156" y="1192"/>
                    <a:pt x="162" y="1193"/>
                  </a:cubicBezTo>
                  <a:cubicBezTo>
                    <a:pt x="168" y="1195"/>
                    <a:pt x="174" y="1196"/>
                    <a:pt x="175" y="1196"/>
                  </a:cubicBezTo>
                  <a:cubicBezTo>
                    <a:pt x="176" y="1196"/>
                    <a:pt x="177" y="1196"/>
                    <a:pt x="179" y="1196"/>
                  </a:cubicBezTo>
                  <a:cubicBezTo>
                    <a:pt x="182" y="1195"/>
                    <a:pt x="184" y="1190"/>
                    <a:pt x="183" y="1187"/>
                  </a:cubicBezTo>
                  <a:cubicBezTo>
                    <a:pt x="182" y="1185"/>
                    <a:pt x="182" y="1183"/>
                    <a:pt x="181" y="1182"/>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2714625" y="1600200"/>
              <a:ext cx="322263" cy="234950"/>
            </a:xfrm>
            <a:custGeom>
              <a:avLst/>
              <a:gdLst>
                <a:gd name="T0" fmla="*/ 132 w 436"/>
                <a:gd name="T1" fmla="*/ 246 h 316"/>
                <a:gd name="T2" fmla="*/ 115 w 436"/>
                <a:gd name="T3" fmla="*/ 229 h 316"/>
                <a:gd name="T4" fmla="*/ 94 w 436"/>
                <a:gd name="T5" fmla="*/ 231 h 316"/>
                <a:gd name="T6" fmla="*/ 80 w 436"/>
                <a:gd name="T7" fmla="*/ 253 h 316"/>
                <a:gd name="T8" fmla="*/ 64 w 436"/>
                <a:gd name="T9" fmla="*/ 256 h 316"/>
                <a:gd name="T10" fmla="*/ 38 w 436"/>
                <a:gd name="T11" fmla="*/ 241 h 316"/>
                <a:gd name="T12" fmla="*/ 41 w 436"/>
                <a:gd name="T13" fmla="*/ 203 h 316"/>
                <a:gd name="T14" fmla="*/ 4 w 436"/>
                <a:gd name="T15" fmla="*/ 171 h 316"/>
                <a:gd name="T16" fmla="*/ 35 w 436"/>
                <a:gd name="T17" fmla="*/ 162 h 316"/>
                <a:gd name="T18" fmla="*/ 88 w 436"/>
                <a:gd name="T19" fmla="*/ 167 h 316"/>
                <a:gd name="T20" fmla="*/ 113 w 436"/>
                <a:gd name="T21" fmla="*/ 157 h 316"/>
                <a:gd name="T22" fmla="*/ 123 w 436"/>
                <a:gd name="T23" fmla="*/ 154 h 316"/>
                <a:gd name="T24" fmla="*/ 149 w 436"/>
                <a:gd name="T25" fmla="*/ 188 h 316"/>
                <a:gd name="T26" fmla="*/ 150 w 436"/>
                <a:gd name="T27" fmla="*/ 211 h 316"/>
                <a:gd name="T28" fmla="*/ 150 w 436"/>
                <a:gd name="T29" fmla="*/ 232 h 316"/>
                <a:gd name="T30" fmla="*/ 123 w 436"/>
                <a:gd name="T31" fmla="*/ 269 h 316"/>
                <a:gd name="T32" fmla="*/ 120 w 436"/>
                <a:gd name="T33" fmla="*/ 285 h 316"/>
                <a:gd name="T34" fmla="*/ 132 w 436"/>
                <a:gd name="T35" fmla="*/ 289 h 316"/>
                <a:gd name="T36" fmla="*/ 138 w 436"/>
                <a:gd name="T37" fmla="*/ 275 h 316"/>
                <a:gd name="T38" fmla="*/ 104 w 436"/>
                <a:gd name="T39" fmla="*/ 299 h 316"/>
                <a:gd name="T40" fmla="*/ 99 w 436"/>
                <a:gd name="T41" fmla="*/ 280 h 316"/>
                <a:gd name="T42" fmla="*/ 100 w 436"/>
                <a:gd name="T43" fmla="*/ 274 h 316"/>
                <a:gd name="T44" fmla="*/ 75 w 436"/>
                <a:gd name="T45" fmla="*/ 292 h 316"/>
                <a:gd name="T46" fmla="*/ 86 w 436"/>
                <a:gd name="T47" fmla="*/ 313 h 316"/>
                <a:gd name="T48" fmla="*/ 104 w 436"/>
                <a:gd name="T49" fmla="*/ 309 h 316"/>
                <a:gd name="T50" fmla="*/ 53 w 436"/>
                <a:gd name="T51" fmla="*/ 287 h 316"/>
                <a:gd name="T52" fmla="*/ 32 w 436"/>
                <a:gd name="T53" fmla="*/ 296 h 316"/>
                <a:gd name="T54" fmla="*/ 38 w 436"/>
                <a:gd name="T55" fmla="*/ 304 h 316"/>
                <a:gd name="T56" fmla="*/ 59 w 436"/>
                <a:gd name="T57" fmla="*/ 301 h 316"/>
                <a:gd name="T58" fmla="*/ 53 w 436"/>
                <a:gd name="T59" fmla="*/ 287 h 316"/>
                <a:gd name="T60" fmla="*/ 429 w 436"/>
                <a:gd name="T61" fmla="*/ 101 h 316"/>
                <a:gd name="T62" fmla="*/ 419 w 436"/>
                <a:gd name="T63" fmla="*/ 83 h 316"/>
                <a:gd name="T64" fmla="*/ 409 w 436"/>
                <a:gd name="T65" fmla="*/ 29 h 316"/>
                <a:gd name="T66" fmla="*/ 395 w 436"/>
                <a:gd name="T67" fmla="*/ 3 h 316"/>
                <a:gd name="T68" fmla="*/ 364 w 436"/>
                <a:gd name="T69" fmla="*/ 10 h 316"/>
                <a:gd name="T70" fmla="*/ 344 w 436"/>
                <a:gd name="T71" fmla="*/ 2 h 316"/>
                <a:gd name="T72" fmla="*/ 320 w 436"/>
                <a:gd name="T73" fmla="*/ 57 h 316"/>
                <a:gd name="T74" fmla="*/ 325 w 436"/>
                <a:gd name="T75" fmla="*/ 97 h 316"/>
                <a:gd name="T76" fmla="*/ 317 w 436"/>
                <a:gd name="T77" fmla="*/ 105 h 316"/>
                <a:gd name="T78" fmla="*/ 317 w 436"/>
                <a:gd name="T79" fmla="*/ 152 h 316"/>
                <a:gd name="T80" fmla="*/ 293 w 436"/>
                <a:gd name="T81" fmla="*/ 184 h 316"/>
                <a:gd name="T82" fmla="*/ 282 w 436"/>
                <a:gd name="T83" fmla="*/ 214 h 316"/>
                <a:gd name="T84" fmla="*/ 318 w 436"/>
                <a:gd name="T85" fmla="*/ 268 h 316"/>
                <a:gd name="T86" fmla="*/ 337 w 436"/>
                <a:gd name="T87" fmla="*/ 284 h 316"/>
                <a:gd name="T88" fmla="*/ 365 w 436"/>
                <a:gd name="T89" fmla="*/ 279 h 316"/>
                <a:gd name="T90" fmla="*/ 386 w 436"/>
                <a:gd name="T91" fmla="*/ 256 h 316"/>
                <a:gd name="T92" fmla="*/ 409 w 436"/>
                <a:gd name="T93" fmla="*/ 216 h 316"/>
                <a:gd name="T94" fmla="*/ 435 w 436"/>
                <a:gd name="T95" fmla="*/ 14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6" h="316">
                  <a:moveTo>
                    <a:pt x="150" y="232"/>
                  </a:moveTo>
                  <a:cubicBezTo>
                    <a:pt x="151" y="235"/>
                    <a:pt x="139" y="242"/>
                    <a:pt x="132" y="246"/>
                  </a:cubicBezTo>
                  <a:cubicBezTo>
                    <a:pt x="130" y="248"/>
                    <a:pt x="126" y="247"/>
                    <a:pt x="125" y="245"/>
                  </a:cubicBezTo>
                  <a:cubicBezTo>
                    <a:pt x="115" y="229"/>
                    <a:pt x="115" y="229"/>
                    <a:pt x="115" y="229"/>
                  </a:cubicBezTo>
                  <a:cubicBezTo>
                    <a:pt x="114" y="227"/>
                    <a:pt x="111" y="226"/>
                    <a:pt x="109" y="227"/>
                  </a:cubicBezTo>
                  <a:cubicBezTo>
                    <a:pt x="94" y="231"/>
                    <a:pt x="94" y="231"/>
                    <a:pt x="94" y="231"/>
                  </a:cubicBezTo>
                  <a:cubicBezTo>
                    <a:pt x="93" y="232"/>
                    <a:pt x="92" y="233"/>
                    <a:pt x="91" y="234"/>
                  </a:cubicBezTo>
                  <a:cubicBezTo>
                    <a:pt x="80" y="253"/>
                    <a:pt x="80" y="253"/>
                    <a:pt x="80" y="253"/>
                  </a:cubicBezTo>
                  <a:cubicBezTo>
                    <a:pt x="79" y="255"/>
                    <a:pt x="77" y="256"/>
                    <a:pt x="75" y="256"/>
                  </a:cubicBezTo>
                  <a:cubicBezTo>
                    <a:pt x="64" y="256"/>
                    <a:pt x="64" y="256"/>
                    <a:pt x="64" y="256"/>
                  </a:cubicBezTo>
                  <a:cubicBezTo>
                    <a:pt x="63" y="256"/>
                    <a:pt x="63" y="256"/>
                    <a:pt x="62" y="255"/>
                  </a:cubicBezTo>
                  <a:cubicBezTo>
                    <a:pt x="57" y="254"/>
                    <a:pt x="38" y="246"/>
                    <a:pt x="38" y="241"/>
                  </a:cubicBezTo>
                  <a:cubicBezTo>
                    <a:pt x="38" y="236"/>
                    <a:pt x="42" y="217"/>
                    <a:pt x="44" y="209"/>
                  </a:cubicBezTo>
                  <a:cubicBezTo>
                    <a:pt x="44" y="206"/>
                    <a:pt x="43" y="204"/>
                    <a:pt x="41" y="203"/>
                  </a:cubicBezTo>
                  <a:cubicBezTo>
                    <a:pt x="36" y="200"/>
                    <a:pt x="27" y="195"/>
                    <a:pt x="23" y="193"/>
                  </a:cubicBezTo>
                  <a:cubicBezTo>
                    <a:pt x="20" y="190"/>
                    <a:pt x="11" y="179"/>
                    <a:pt x="4" y="171"/>
                  </a:cubicBezTo>
                  <a:cubicBezTo>
                    <a:pt x="0" y="168"/>
                    <a:pt x="3" y="162"/>
                    <a:pt x="8" y="162"/>
                  </a:cubicBezTo>
                  <a:cubicBezTo>
                    <a:pt x="17" y="162"/>
                    <a:pt x="30" y="162"/>
                    <a:pt x="35" y="162"/>
                  </a:cubicBezTo>
                  <a:cubicBezTo>
                    <a:pt x="44" y="164"/>
                    <a:pt x="80" y="167"/>
                    <a:pt x="86" y="168"/>
                  </a:cubicBezTo>
                  <a:cubicBezTo>
                    <a:pt x="86" y="168"/>
                    <a:pt x="87" y="168"/>
                    <a:pt x="88" y="167"/>
                  </a:cubicBezTo>
                  <a:cubicBezTo>
                    <a:pt x="108" y="163"/>
                    <a:pt x="108" y="163"/>
                    <a:pt x="108" y="163"/>
                  </a:cubicBezTo>
                  <a:cubicBezTo>
                    <a:pt x="111" y="162"/>
                    <a:pt x="113" y="160"/>
                    <a:pt x="113" y="157"/>
                  </a:cubicBezTo>
                  <a:cubicBezTo>
                    <a:pt x="113" y="157"/>
                    <a:pt x="113" y="157"/>
                    <a:pt x="113" y="157"/>
                  </a:cubicBezTo>
                  <a:cubicBezTo>
                    <a:pt x="113" y="151"/>
                    <a:pt x="120" y="149"/>
                    <a:pt x="123" y="154"/>
                  </a:cubicBezTo>
                  <a:cubicBezTo>
                    <a:pt x="130" y="164"/>
                    <a:pt x="130" y="164"/>
                    <a:pt x="130" y="164"/>
                  </a:cubicBezTo>
                  <a:cubicBezTo>
                    <a:pt x="149" y="188"/>
                    <a:pt x="149" y="188"/>
                    <a:pt x="149" y="188"/>
                  </a:cubicBezTo>
                  <a:cubicBezTo>
                    <a:pt x="149" y="189"/>
                    <a:pt x="150" y="191"/>
                    <a:pt x="150" y="192"/>
                  </a:cubicBezTo>
                  <a:cubicBezTo>
                    <a:pt x="150" y="211"/>
                    <a:pt x="150" y="211"/>
                    <a:pt x="150" y="211"/>
                  </a:cubicBezTo>
                  <a:cubicBezTo>
                    <a:pt x="150" y="211"/>
                    <a:pt x="150" y="211"/>
                    <a:pt x="150" y="211"/>
                  </a:cubicBezTo>
                  <a:cubicBezTo>
                    <a:pt x="150" y="213"/>
                    <a:pt x="149" y="228"/>
                    <a:pt x="150" y="232"/>
                  </a:cubicBezTo>
                  <a:close/>
                  <a:moveTo>
                    <a:pt x="132" y="269"/>
                  </a:moveTo>
                  <a:cubicBezTo>
                    <a:pt x="123" y="269"/>
                    <a:pt x="123" y="269"/>
                    <a:pt x="123" y="269"/>
                  </a:cubicBezTo>
                  <a:cubicBezTo>
                    <a:pt x="119" y="269"/>
                    <a:pt x="117" y="273"/>
                    <a:pt x="118" y="276"/>
                  </a:cubicBezTo>
                  <a:cubicBezTo>
                    <a:pt x="120" y="285"/>
                    <a:pt x="120" y="285"/>
                    <a:pt x="120" y="285"/>
                  </a:cubicBezTo>
                  <a:cubicBezTo>
                    <a:pt x="120" y="287"/>
                    <a:pt x="123" y="289"/>
                    <a:pt x="125" y="289"/>
                  </a:cubicBezTo>
                  <a:cubicBezTo>
                    <a:pt x="132" y="289"/>
                    <a:pt x="132" y="289"/>
                    <a:pt x="132" y="289"/>
                  </a:cubicBezTo>
                  <a:cubicBezTo>
                    <a:pt x="135" y="289"/>
                    <a:pt x="138" y="286"/>
                    <a:pt x="138" y="283"/>
                  </a:cubicBezTo>
                  <a:cubicBezTo>
                    <a:pt x="138" y="275"/>
                    <a:pt x="138" y="275"/>
                    <a:pt x="138" y="275"/>
                  </a:cubicBezTo>
                  <a:cubicBezTo>
                    <a:pt x="138" y="272"/>
                    <a:pt x="135" y="269"/>
                    <a:pt x="132" y="269"/>
                  </a:cubicBezTo>
                  <a:close/>
                  <a:moveTo>
                    <a:pt x="104" y="299"/>
                  </a:moveTo>
                  <a:cubicBezTo>
                    <a:pt x="103" y="298"/>
                    <a:pt x="101" y="297"/>
                    <a:pt x="100" y="297"/>
                  </a:cubicBezTo>
                  <a:cubicBezTo>
                    <a:pt x="92" y="293"/>
                    <a:pt x="97" y="284"/>
                    <a:pt x="99" y="280"/>
                  </a:cubicBezTo>
                  <a:cubicBezTo>
                    <a:pt x="100" y="279"/>
                    <a:pt x="100" y="278"/>
                    <a:pt x="100" y="277"/>
                  </a:cubicBezTo>
                  <a:cubicBezTo>
                    <a:pt x="100" y="274"/>
                    <a:pt x="100" y="274"/>
                    <a:pt x="100" y="274"/>
                  </a:cubicBezTo>
                  <a:cubicBezTo>
                    <a:pt x="100" y="269"/>
                    <a:pt x="93" y="267"/>
                    <a:pt x="89" y="271"/>
                  </a:cubicBezTo>
                  <a:cubicBezTo>
                    <a:pt x="75" y="292"/>
                    <a:pt x="75" y="292"/>
                    <a:pt x="75" y="292"/>
                  </a:cubicBezTo>
                  <a:cubicBezTo>
                    <a:pt x="74" y="294"/>
                    <a:pt x="74" y="297"/>
                    <a:pt x="75" y="299"/>
                  </a:cubicBezTo>
                  <a:cubicBezTo>
                    <a:pt x="86" y="313"/>
                    <a:pt x="86" y="313"/>
                    <a:pt x="86" y="313"/>
                  </a:cubicBezTo>
                  <a:cubicBezTo>
                    <a:pt x="88" y="315"/>
                    <a:pt x="91" y="316"/>
                    <a:pt x="93" y="314"/>
                  </a:cubicBezTo>
                  <a:cubicBezTo>
                    <a:pt x="104" y="309"/>
                    <a:pt x="104" y="309"/>
                    <a:pt x="104" y="309"/>
                  </a:cubicBezTo>
                  <a:cubicBezTo>
                    <a:pt x="109" y="307"/>
                    <a:pt x="109" y="301"/>
                    <a:pt x="104" y="299"/>
                  </a:cubicBezTo>
                  <a:close/>
                  <a:moveTo>
                    <a:pt x="53" y="287"/>
                  </a:moveTo>
                  <a:cubicBezTo>
                    <a:pt x="37" y="288"/>
                    <a:pt x="37" y="288"/>
                    <a:pt x="37" y="288"/>
                  </a:cubicBezTo>
                  <a:cubicBezTo>
                    <a:pt x="33" y="288"/>
                    <a:pt x="30" y="293"/>
                    <a:pt x="32" y="296"/>
                  </a:cubicBezTo>
                  <a:cubicBezTo>
                    <a:pt x="34" y="301"/>
                    <a:pt x="34" y="301"/>
                    <a:pt x="34" y="301"/>
                  </a:cubicBezTo>
                  <a:cubicBezTo>
                    <a:pt x="35" y="303"/>
                    <a:pt x="36" y="304"/>
                    <a:pt x="38" y="304"/>
                  </a:cubicBezTo>
                  <a:cubicBezTo>
                    <a:pt x="52" y="307"/>
                    <a:pt x="52" y="307"/>
                    <a:pt x="52" y="307"/>
                  </a:cubicBezTo>
                  <a:cubicBezTo>
                    <a:pt x="56" y="308"/>
                    <a:pt x="59" y="305"/>
                    <a:pt x="59" y="301"/>
                  </a:cubicBezTo>
                  <a:cubicBezTo>
                    <a:pt x="59" y="292"/>
                    <a:pt x="59" y="292"/>
                    <a:pt x="59" y="292"/>
                  </a:cubicBezTo>
                  <a:cubicBezTo>
                    <a:pt x="59" y="289"/>
                    <a:pt x="56" y="286"/>
                    <a:pt x="53" y="287"/>
                  </a:cubicBezTo>
                  <a:close/>
                  <a:moveTo>
                    <a:pt x="435" y="141"/>
                  </a:moveTo>
                  <a:cubicBezTo>
                    <a:pt x="429" y="101"/>
                    <a:pt x="429" y="101"/>
                    <a:pt x="429" y="101"/>
                  </a:cubicBezTo>
                  <a:cubicBezTo>
                    <a:pt x="429" y="101"/>
                    <a:pt x="429" y="100"/>
                    <a:pt x="429" y="100"/>
                  </a:cubicBezTo>
                  <a:cubicBezTo>
                    <a:pt x="419" y="83"/>
                    <a:pt x="419" y="83"/>
                    <a:pt x="419" y="83"/>
                  </a:cubicBezTo>
                  <a:cubicBezTo>
                    <a:pt x="419" y="82"/>
                    <a:pt x="419" y="82"/>
                    <a:pt x="418" y="81"/>
                  </a:cubicBezTo>
                  <a:cubicBezTo>
                    <a:pt x="409" y="29"/>
                    <a:pt x="409" y="29"/>
                    <a:pt x="409" y="29"/>
                  </a:cubicBezTo>
                  <a:cubicBezTo>
                    <a:pt x="408" y="28"/>
                    <a:pt x="408" y="28"/>
                    <a:pt x="408" y="27"/>
                  </a:cubicBezTo>
                  <a:cubicBezTo>
                    <a:pt x="395" y="3"/>
                    <a:pt x="395" y="3"/>
                    <a:pt x="395" y="3"/>
                  </a:cubicBezTo>
                  <a:cubicBezTo>
                    <a:pt x="393" y="1"/>
                    <a:pt x="390" y="0"/>
                    <a:pt x="388" y="1"/>
                  </a:cubicBezTo>
                  <a:cubicBezTo>
                    <a:pt x="364" y="10"/>
                    <a:pt x="364" y="10"/>
                    <a:pt x="364" y="10"/>
                  </a:cubicBezTo>
                  <a:cubicBezTo>
                    <a:pt x="363" y="11"/>
                    <a:pt x="361" y="10"/>
                    <a:pt x="360" y="10"/>
                  </a:cubicBezTo>
                  <a:cubicBezTo>
                    <a:pt x="344" y="2"/>
                    <a:pt x="344" y="2"/>
                    <a:pt x="344" y="2"/>
                  </a:cubicBezTo>
                  <a:cubicBezTo>
                    <a:pt x="341" y="0"/>
                    <a:pt x="337" y="2"/>
                    <a:pt x="336" y="5"/>
                  </a:cubicBezTo>
                  <a:cubicBezTo>
                    <a:pt x="320" y="57"/>
                    <a:pt x="320" y="57"/>
                    <a:pt x="320" y="57"/>
                  </a:cubicBezTo>
                  <a:cubicBezTo>
                    <a:pt x="320" y="58"/>
                    <a:pt x="320" y="59"/>
                    <a:pt x="320" y="60"/>
                  </a:cubicBezTo>
                  <a:cubicBezTo>
                    <a:pt x="325" y="97"/>
                    <a:pt x="325" y="97"/>
                    <a:pt x="325" y="97"/>
                  </a:cubicBezTo>
                  <a:cubicBezTo>
                    <a:pt x="325" y="99"/>
                    <a:pt x="324" y="101"/>
                    <a:pt x="322" y="102"/>
                  </a:cubicBezTo>
                  <a:cubicBezTo>
                    <a:pt x="317" y="105"/>
                    <a:pt x="317" y="105"/>
                    <a:pt x="317" y="105"/>
                  </a:cubicBezTo>
                  <a:cubicBezTo>
                    <a:pt x="316" y="106"/>
                    <a:pt x="315" y="108"/>
                    <a:pt x="315" y="110"/>
                  </a:cubicBezTo>
                  <a:cubicBezTo>
                    <a:pt x="317" y="152"/>
                    <a:pt x="317" y="152"/>
                    <a:pt x="317" y="152"/>
                  </a:cubicBezTo>
                  <a:cubicBezTo>
                    <a:pt x="317" y="154"/>
                    <a:pt x="317" y="155"/>
                    <a:pt x="316" y="156"/>
                  </a:cubicBezTo>
                  <a:cubicBezTo>
                    <a:pt x="293" y="184"/>
                    <a:pt x="293" y="184"/>
                    <a:pt x="293" y="184"/>
                  </a:cubicBezTo>
                  <a:cubicBezTo>
                    <a:pt x="292" y="184"/>
                    <a:pt x="292" y="185"/>
                    <a:pt x="292" y="186"/>
                  </a:cubicBezTo>
                  <a:cubicBezTo>
                    <a:pt x="282" y="214"/>
                    <a:pt x="282" y="214"/>
                    <a:pt x="282" y="214"/>
                  </a:cubicBezTo>
                  <a:cubicBezTo>
                    <a:pt x="282" y="215"/>
                    <a:pt x="282" y="217"/>
                    <a:pt x="283" y="219"/>
                  </a:cubicBezTo>
                  <a:cubicBezTo>
                    <a:pt x="318" y="268"/>
                    <a:pt x="318" y="268"/>
                    <a:pt x="318" y="268"/>
                  </a:cubicBezTo>
                  <a:cubicBezTo>
                    <a:pt x="318" y="269"/>
                    <a:pt x="319" y="269"/>
                    <a:pt x="319" y="270"/>
                  </a:cubicBezTo>
                  <a:cubicBezTo>
                    <a:pt x="337" y="284"/>
                    <a:pt x="337" y="284"/>
                    <a:pt x="337" y="284"/>
                  </a:cubicBezTo>
                  <a:cubicBezTo>
                    <a:pt x="339" y="285"/>
                    <a:pt x="341" y="286"/>
                    <a:pt x="343" y="285"/>
                  </a:cubicBezTo>
                  <a:cubicBezTo>
                    <a:pt x="349" y="282"/>
                    <a:pt x="362" y="277"/>
                    <a:pt x="365" y="279"/>
                  </a:cubicBezTo>
                  <a:cubicBezTo>
                    <a:pt x="368" y="281"/>
                    <a:pt x="384" y="258"/>
                    <a:pt x="386" y="256"/>
                  </a:cubicBezTo>
                  <a:cubicBezTo>
                    <a:pt x="386" y="256"/>
                    <a:pt x="386" y="256"/>
                    <a:pt x="386" y="256"/>
                  </a:cubicBezTo>
                  <a:cubicBezTo>
                    <a:pt x="408" y="217"/>
                    <a:pt x="408" y="217"/>
                    <a:pt x="408" y="217"/>
                  </a:cubicBezTo>
                  <a:cubicBezTo>
                    <a:pt x="408" y="216"/>
                    <a:pt x="408" y="216"/>
                    <a:pt x="409" y="216"/>
                  </a:cubicBezTo>
                  <a:cubicBezTo>
                    <a:pt x="435" y="144"/>
                    <a:pt x="435" y="144"/>
                    <a:pt x="435" y="144"/>
                  </a:cubicBezTo>
                  <a:cubicBezTo>
                    <a:pt x="436" y="143"/>
                    <a:pt x="436" y="142"/>
                    <a:pt x="435"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2970213" y="1693863"/>
              <a:ext cx="381000" cy="604838"/>
            </a:xfrm>
            <a:custGeom>
              <a:avLst/>
              <a:gdLst>
                <a:gd name="T0" fmla="*/ 131 w 515"/>
                <a:gd name="T1" fmla="*/ 564 h 818"/>
                <a:gd name="T2" fmla="*/ 141 w 515"/>
                <a:gd name="T3" fmla="*/ 579 h 818"/>
                <a:gd name="T4" fmla="*/ 159 w 515"/>
                <a:gd name="T5" fmla="*/ 657 h 818"/>
                <a:gd name="T6" fmla="*/ 174 w 515"/>
                <a:gd name="T7" fmla="*/ 681 h 818"/>
                <a:gd name="T8" fmla="*/ 167 w 515"/>
                <a:gd name="T9" fmla="*/ 728 h 818"/>
                <a:gd name="T10" fmla="*/ 182 w 515"/>
                <a:gd name="T11" fmla="*/ 816 h 818"/>
                <a:gd name="T12" fmla="*/ 219 w 515"/>
                <a:gd name="T13" fmla="*/ 782 h 818"/>
                <a:gd name="T14" fmla="*/ 255 w 515"/>
                <a:gd name="T15" fmla="*/ 734 h 818"/>
                <a:gd name="T16" fmla="*/ 277 w 515"/>
                <a:gd name="T17" fmla="*/ 728 h 818"/>
                <a:gd name="T18" fmla="*/ 343 w 515"/>
                <a:gd name="T19" fmla="*/ 692 h 818"/>
                <a:gd name="T20" fmla="*/ 372 w 515"/>
                <a:gd name="T21" fmla="*/ 613 h 818"/>
                <a:gd name="T22" fmla="*/ 401 w 515"/>
                <a:gd name="T23" fmla="*/ 514 h 818"/>
                <a:gd name="T24" fmla="*/ 432 w 515"/>
                <a:gd name="T25" fmla="*/ 489 h 818"/>
                <a:gd name="T26" fmla="*/ 407 w 515"/>
                <a:gd name="T27" fmla="*/ 442 h 818"/>
                <a:gd name="T28" fmla="*/ 426 w 515"/>
                <a:gd name="T29" fmla="*/ 431 h 818"/>
                <a:gd name="T30" fmla="*/ 450 w 515"/>
                <a:gd name="T31" fmla="*/ 416 h 818"/>
                <a:gd name="T32" fmla="*/ 471 w 515"/>
                <a:gd name="T33" fmla="*/ 374 h 818"/>
                <a:gd name="T34" fmla="*/ 506 w 515"/>
                <a:gd name="T35" fmla="*/ 357 h 818"/>
                <a:gd name="T36" fmla="*/ 506 w 515"/>
                <a:gd name="T37" fmla="*/ 287 h 818"/>
                <a:gd name="T38" fmla="*/ 502 w 515"/>
                <a:gd name="T39" fmla="*/ 241 h 818"/>
                <a:gd name="T40" fmla="*/ 482 w 515"/>
                <a:gd name="T41" fmla="*/ 233 h 818"/>
                <a:gd name="T42" fmla="*/ 503 w 515"/>
                <a:gd name="T43" fmla="*/ 203 h 818"/>
                <a:gd name="T44" fmla="*/ 502 w 515"/>
                <a:gd name="T45" fmla="*/ 177 h 818"/>
                <a:gd name="T46" fmla="*/ 460 w 515"/>
                <a:gd name="T47" fmla="*/ 170 h 818"/>
                <a:gd name="T48" fmla="*/ 420 w 515"/>
                <a:gd name="T49" fmla="*/ 147 h 818"/>
                <a:gd name="T50" fmla="*/ 377 w 515"/>
                <a:gd name="T51" fmla="*/ 165 h 818"/>
                <a:gd name="T52" fmla="*/ 359 w 515"/>
                <a:gd name="T53" fmla="*/ 167 h 818"/>
                <a:gd name="T54" fmla="*/ 334 w 515"/>
                <a:gd name="T55" fmla="*/ 94 h 818"/>
                <a:gd name="T56" fmla="*/ 333 w 515"/>
                <a:gd name="T57" fmla="*/ 44 h 818"/>
                <a:gd name="T58" fmla="*/ 286 w 515"/>
                <a:gd name="T59" fmla="*/ 1 h 818"/>
                <a:gd name="T60" fmla="*/ 261 w 515"/>
                <a:gd name="T61" fmla="*/ 14 h 818"/>
                <a:gd name="T62" fmla="*/ 176 w 515"/>
                <a:gd name="T63" fmla="*/ 40 h 818"/>
                <a:gd name="T64" fmla="*/ 163 w 515"/>
                <a:gd name="T65" fmla="*/ 17 h 818"/>
                <a:gd name="T66" fmla="*/ 86 w 515"/>
                <a:gd name="T67" fmla="*/ 29 h 818"/>
                <a:gd name="T68" fmla="*/ 40 w 515"/>
                <a:gd name="T69" fmla="*/ 131 h 818"/>
                <a:gd name="T70" fmla="*/ 0 w 515"/>
                <a:gd name="T71" fmla="*/ 158 h 818"/>
                <a:gd name="T72" fmla="*/ 21 w 515"/>
                <a:gd name="T73" fmla="*/ 190 h 818"/>
                <a:gd name="T74" fmla="*/ 40 w 515"/>
                <a:gd name="T75" fmla="*/ 218 h 818"/>
                <a:gd name="T76" fmla="*/ 61 w 515"/>
                <a:gd name="T77" fmla="*/ 281 h 818"/>
                <a:gd name="T78" fmla="*/ 73 w 515"/>
                <a:gd name="T79" fmla="*/ 412 h 818"/>
                <a:gd name="T80" fmla="*/ 90 w 515"/>
                <a:gd name="T81" fmla="*/ 484 h 818"/>
                <a:gd name="T82" fmla="*/ 103 w 515"/>
                <a:gd name="T83" fmla="*/ 519 h 818"/>
                <a:gd name="T84" fmla="*/ 65 w 515"/>
                <a:gd name="T85" fmla="*/ 491 h 818"/>
                <a:gd name="T86" fmla="*/ 55 w 515"/>
                <a:gd name="T87" fmla="*/ 547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818">
                  <a:moveTo>
                    <a:pt x="77" y="556"/>
                  </a:moveTo>
                  <a:cubicBezTo>
                    <a:pt x="79" y="557"/>
                    <a:pt x="101" y="564"/>
                    <a:pt x="106" y="564"/>
                  </a:cubicBezTo>
                  <a:cubicBezTo>
                    <a:pt x="131" y="564"/>
                    <a:pt x="131" y="564"/>
                    <a:pt x="131" y="564"/>
                  </a:cubicBezTo>
                  <a:cubicBezTo>
                    <a:pt x="133" y="564"/>
                    <a:pt x="135" y="565"/>
                    <a:pt x="136" y="567"/>
                  </a:cubicBezTo>
                  <a:cubicBezTo>
                    <a:pt x="141" y="578"/>
                    <a:pt x="141" y="578"/>
                    <a:pt x="141" y="578"/>
                  </a:cubicBezTo>
                  <a:cubicBezTo>
                    <a:pt x="141" y="578"/>
                    <a:pt x="141" y="579"/>
                    <a:pt x="141" y="579"/>
                  </a:cubicBezTo>
                  <a:cubicBezTo>
                    <a:pt x="146" y="615"/>
                    <a:pt x="146" y="615"/>
                    <a:pt x="146" y="615"/>
                  </a:cubicBezTo>
                  <a:cubicBezTo>
                    <a:pt x="146" y="615"/>
                    <a:pt x="146" y="616"/>
                    <a:pt x="146" y="616"/>
                  </a:cubicBezTo>
                  <a:cubicBezTo>
                    <a:pt x="159" y="657"/>
                    <a:pt x="159" y="657"/>
                    <a:pt x="159" y="657"/>
                  </a:cubicBezTo>
                  <a:cubicBezTo>
                    <a:pt x="159" y="657"/>
                    <a:pt x="160" y="658"/>
                    <a:pt x="160" y="659"/>
                  </a:cubicBezTo>
                  <a:cubicBezTo>
                    <a:pt x="173" y="675"/>
                    <a:pt x="173" y="675"/>
                    <a:pt x="173" y="675"/>
                  </a:cubicBezTo>
                  <a:cubicBezTo>
                    <a:pt x="174" y="676"/>
                    <a:pt x="175" y="679"/>
                    <a:pt x="174" y="681"/>
                  </a:cubicBezTo>
                  <a:cubicBezTo>
                    <a:pt x="164" y="698"/>
                    <a:pt x="164" y="698"/>
                    <a:pt x="164" y="698"/>
                  </a:cubicBezTo>
                  <a:cubicBezTo>
                    <a:pt x="164" y="699"/>
                    <a:pt x="164" y="701"/>
                    <a:pt x="164" y="702"/>
                  </a:cubicBezTo>
                  <a:cubicBezTo>
                    <a:pt x="167" y="728"/>
                    <a:pt x="167" y="728"/>
                    <a:pt x="167" y="728"/>
                  </a:cubicBezTo>
                  <a:cubicBezTo>
                    <a:pt x="167" y="729"/>
                    <a:pt x="167" y="729"/>
                    <a:pt x="168" y="729"/>
                  </a:cubicBezTo>
                  <a:cubicBezTo>
                    <a:pt x="168" y="732"/>
                    <a:pt x="173" y="747"/>
                    <a:pt x="173" y="755"/>
                  </a:cubicBezTo>
                  <a:cubicBezTo>
                    <a:pt x="173" y="764"/>
                    <a:pt x="178" y="811"/>
                    <a:pt x="182" y="816"/>
                  </a:cubicBezTo>
                  <a:cubicBezTo>
                    <a:pt x="182" y="816"/>
                    <a:pt x="183" y="817"/>
                    <a:pt x="185" y="818"/>
                  </a:cubicBezTo>
                  <a:cubicBezTo>
                    <a:pt x="218" y="783"/>
                    <a:pt x="218" y="783"/>
                    <a:pt x="218" y="783"/>
                  </a:cubicBezTo>
                  <a:cubicBezTo>
                    <a:pt x="218" y="783"/>
                    <a:pt x="219" y="783"/>
                    <a:pt x="219" y="782"/>
                  </a:cubicBezTo>
                  <a:cubicBezTo>
                    <a:pt x="246" y="766"/>
                    <a:pt x="246" y="766"/>
                    <a:pt x="246" y="766"/>
                  </a:cubicBezTo>
                  <a:cubicBezTo>
                    <a:pt x="247" y="765"/>
                    <a:pt x="248" y="763"/>
                    <a:pt x="249" y="761"/>
                  </a:cubicBezTo>
                  <a:cubicBezTo>
                    <a:pt x="255" y="734"/>
                    <a:pt x="255" y="734"/>
                    <a:pt x="255" y="734"/>
                  </a:cubicBezTo>
                  <a:cubicBezTo>
                    <a:pt x="256" y="729"/>
                    <a:pt x="262" y="727"/>
                    <a:pt x="266" y="730"/>
                  </a:cubicBezTo>
                  <a:cubicBezTo>
                    <a:pt x="266" y="730"/>
                    <a:pt x="266" y="730"/>
                    <a:pt x="266" y="730"/>
                  </a:cubicBezTo>
                  <a:cubicBezTo>
                    <a:pt x="270" y="733"/>
                    <a:pt x="274" y="732"/>
                    <a:pt x="277" y="728"/>
                  </a:cubicBezTo>
                  <a:cubicBezTo>
                    <a:pt x="300" y="695"/>
                    <a:pt x="300" y="695"/>
                    <a:pt x="300" y="695"/>
                  </a:cubicBezTo>
                  <a:cubicBezTo>
                    <a:pt x="301" y="693"/>
                    <a:pt x="303" y="692"/>
                    <a:pt x="306" y="692"/>
                  </a:cubicBezTo>
                  <a:cubicBezTo>
                    <a:pt x="343" y="692"/>
                    <a:pt x="343" y="692"/>
                    <a:pt x="343" y="692"/>
                  </a:cubicBezTo>
                  <a:cubicBezTo>
                    <a:pt x="346" y="692"/>
                    <a:pt x="349" y="690"/>
                    <a:pt x="350" y="687"/>
                  </a:cubicBezTo>
                  <a:cubicBezTo>
                    <a:pt x="370" y="616"/>
                    <a:pt x="370" y="616"/>
                    <a:pt x="370" y="616"/>
                  </a:cubicBezTo>
                  <a:cubicBezTo>
                    <a:pt x="370" y="615"/>
                    <a:pt x="371" y="614"/>
                    <a:pt x="372" y="613"/>
                  </a:cubicBezTo>
                  <a:cubicBezTo>
                    <a:pt x="409" y="576"/>
                    <a:pt x="409" y="576"/>
                    <a:pt x="409" y="576"/>
                  </a:cubicBezTo>
                  <a:cubicBezTo>
                    <a:pt x="410" y="574"/>
                    <a:pt x="411" y="572"/>
                    <a:pt x="411" y="570"/>
                  </a:cubicBezTo>
                  <a:cubicBezTo>
                    <a:pt x="401" y="514"/>
                    <a:pt x="401" y="514"/>
                    <a:pt x="401" y="514"/>
                  </a:cubicBezTo>
                  <a:cubicBezTo>
                    <a:pt x="400" y="511"/>
                    <a:pt x="402" y="508"/>
                    <a:pt x="406" y="507"/>
                  </a:cubicBezTo>
                  <a:cubicBezTo>
                    <a:pt x="428" y="498"/>
                    <a:pt x="428" y="498"/>
                    <a:pt x="428" y="498"/>
                  </a:cubicBezTo>
                  <a:cubicBezTo>
                    <a:pt x="432" y="497"/>
                    <a:pt x="434" y="492"/>
                    <a:pt x="432" y="489"/>
                  </a:cubicBezTo>
                  <a:cubicBezTo>
                    <a:pt x="419" y="459"/>
                    <a:pt x="419" y="459"/>
                    <a:pt x="419" y="459"/>
                  </a:cubicBezTo>
                  <a:cubicBezTo>
                    <a:pt x="419" y="459"/>
                    <a:pt x="418" y="458"/>
                    <a:pt x="418" y="458"/>
                  </a:cubicBezTo>
                  <a:cubicBezTo>
                    <a:pt x="407" y="442"/>
                    <a:pt x="407" y="442"/>
                    <a:pt x="407" y="442"/>
                  </a:cubicBezTo>
                  <a:cubicBezTo>
                    <a:pt x="404" y="437"/>
                    <a:pt x="408" y="431"/>
                    <a:pt x="413" y="431"/>
                  </a:cubicBezTo>
                  <a:cubicBezTo>
                    <a:pt x="423" y="431"/>
                    <a:pt x="423" y="431"/>
                    <a:pt x="423" y="431"/>
                  </a:cubicBezTo>
                  <a:cubicBezTo>
                    <a:pt x="424" y="431"/>
                    <a:pt x="425" y="431"/>
                    <a:pt x="426" y="431"/>
                  </a:cubicBezTo>
                  <a:cubicBezTo>
                    <a:pt x="457" y="446"/>
                    <a:pt x="457" y="446"/>
                    <a:pt x="457" y="446"/>
                  </a:cubicBezTo>
                  <a:cubicBezTo>
                    <a:pt x="450" y="420"/>
                    <a:pt x="450" y="420"/>
                    <a:pt x="450" y="420"/>
                  </a:cubicBezTo>
                  <a:cubicBezTo>
                    <a:pt x="450" y="419"/>
                    <a:pt x="450" y="417"/>
                    <a:pt x="450" y="416"/>
                  </a:cubicBezTo>
                  <a:cubicBezTo>
                    <a:pt x="461" y="397"/>
                    <a:pt x="461" y="397"/>
                    <a:pt x="461" y="397"/>
                  </a:cubicBezTo>
                  <a:cubicBezTo>
                    <a:pt x="461" y="397"/>
                    <a:pt x="461" y="397"/>
                    <a:pt x="461" y="397"/>
                  </a:cubicBezTo>
                  <a:cubicBezTo>
                    <a:pt x="471" y="374"/>
                    <a:pt x="471" y="374"/>
                    <a:pt x="471" y="374"/>
                  </a:cubicBezTo>
                  <a:cubicBezTo>
                    <a:pt x="472" y="373"/>
                    <a:pt x="473" y="372"/>
                    <a:pt x="475" y="371"/>
                  </a:cubicBezTo>
                  <a:cubicBezTo>
                    <a:pt x="502" y="363"/>
                    <a:pt x="502" y="363"/>
                    <a:pt x="502" y="363"/>
                  </a:cubicBezTo>
                  <a:cubicBezTo>
                    <a:pt x="504" y="362"/>
                    <a:pt x="506" y="360"/>
                    <a:pt x="506" y="357"/>
                  </a:cubicBezTo>
                  <a:cubicBezTo>
                    <a:pt x="506" y="328"/>
                    <a:pt x="506" y="328"/>
                    <a:pt x="506" y="328"/>
                  </a:cubicBezTo>
                  <a:cubicBezTo>
                    <a:pt x="506" y="288"/>
                    <a:pt x="506" y="288"/>
                    <a:pt x="506" y="288"/>
                  </a:cubicBezTo>
                  <a:cubicBezTo>
                    <a:pt x="506" y="288"/>
                    <a:pt x="506" y="287"/>
                    <a:pt x="506" y="287"/>
                  </a:cubicBezTo>
                  <a:cubicBezTo>
                    <a:pt x="514" y="259"/>
                    <a:pt x="514" y="259"/>
                    <a:pt x="514" y="259"/>
                  </a:cubicBezTo>
                  <a:cubicBezTo>
                    <a:pt x="515" y="257"/>
                    <a:pt x="514" y="255"/>
                    <a:pt x="513" y="254"/>
                  </a:cubicBezTo>
                  <a:cubicBezTo>
                    <a:pt x="502" y="241"/>
                    <a:pt x="502" y="241"/>
                    <a:pt x="502" y="241"/>
                  </a:cubicBezTo>
                  <a:cubicBezTo>
                    <a:pt x="501" y="240"/>
                    <a:pt x="500" y="239"/>
                    <a:pt x="498" y="239"/>
                  </a:cubicBezTo>
                  <a:cubicBezTo>
                    <a:pt x="488" y="239"/>
                    <a:pt x="488" y="239"/>
                    <a:pt x="488" y="239"/>
                  </a:cubicBezTo>
                  <a:cubicBezTo>
                    <a:pt x="485" y="239"/>
                    <a:pt x="482" y="236"/>
                    <a:pt x="482" y="233"/>
                  </a:cubicBezTo>
                  <a:cubicBezTo>
                    <a:pt x="482" y="225"/>
                    <a:pt x="482" y="225"/>
                    <a:pt x="482" y="225"/>
                  </a:cubicBezTo>
                  <a:cubicBezTo>
                    <a:pt x="482" y="224"/>
                    <a:pt x="483" y="222"/>
                    <a:pt x="484" y="221"/>
                  </a:cubicBezTo>
                  <a:cubicBezTo>
                    <a:pt x="503" y="203"/>
                    <a:pt x="503" y="203"/>
                    <a:pt x="503" y="203"/>
                  </a:cubicBezTo>
                  <a:cubicBezTo>
                    <a:pt x="504" y="203"/>
                    <a:pt x="505" y="201"/>
                    <a:pt x="505" y="200"/>
                  </a:cubicBezTo>
                  <a:cubicBezTo>
                    <a:pt x="506" y="183"/>
                    <a:pt x="506" y="183"/>
                    <a:pt x="506" y="183"/>
                  </a:cubicBezTo>
                  <a:cubicBezTo>
                    <a:pt x="506" y="180"/>
                    <a:pt x="504" y="178"/>
                    <a:pt x="502" y="177"/>
                  </a:cubicBezTo>
                  <a:cubicBezTo>
                    <a:pt x="483" y="171"/>
                    <a:pt x="483" y="171"/>
                    <a:pt x="483" y="171"/>
                  </a:cubicBezTo>
                  <a:cubicBezTo>
                    <a:pt x="483" y="170"/>
                    <a:pt x="482" y="170"/>
                    <a:pt x="481" y="170"/>
                  </a:cubicBezTo>
                  <a:cubicBezTo>
                    <a:pt x="460" y="170"/>
                    <a:pt x="460" y="170"/>
                    <a:pt x="460" y="170"/>
                  </a:cubicBezTo>
                  <a:cubicBezTo>
                    <a:pt x="459" y="170"/>
                    <a:pt x="458" y="170"/>
                    <a:pt x="457" y="169"/>
                  </a:cubicBezTo>
                  <a:cubicBezTo>
                    <a:pt x="428" y="145"/>
                    <a:pt x="428" y="145"/>
                    <a:pt x="428" y="145"/>
                  </a:cubicBezTo>
                  <a:cubicBezTo>
                    <a:pt x="425" y="143"/>
                    <a:pt x="421" y="144"/>
                    <a:pt x="420" y="147"/>
                  </a:cubicBezTo>
                  <a:cubicBezTo>
                    <a:pt x="403" y="174"/>
                    <a:pt x="403" y="174"/>
                    <a:pt x="403" y="174"/>
                  </a:cubicBezTo>
                  <a:cubicBezTo>
                    <a:pt x="402" y="176"/>
                    <a:pt x="398" y="177"/>
                    <a:pt x="396" y="176"/>
                  </a:cubicBezTo>
                  <a:cubicBezTo>
                    <a:pt x="377" y="165"/>
                    <a:pt x="377" y="165"/>
                    <a:pt x="377" y="165"/>
                  </a:cubicBezTo>
                  <a:cubicBezTo>
                    <a:pt x="375" y="164"/>
                    <a:pt x="372" y="164"/>
                    <a:pt x="370" y="167"/>
                  </a:cubicBezTo>
                  <a:cubicBezTo>
                    <a:pt x="369" y="169"/>
                    <a:pt x="369" y="169"/>
                    <a:pt x="369" y="169"/>
                  </a:cubicBezTo>
                  <a:cubicBezTo>
                    <a:pt x="366" y="173"/>
                    <a:pt x="360" y="172"/>
                    <a:pt x="359" y="167"/>
                  </a:cubicBezTo>
                  <a:cubicBezTo>
                    <a:pt x="348" y="130"/>
                    <a:pt x="348" y="130"/>
                    <a:pt x="348" y="130"/>
                  </a:cubicBezTo>
                  <a:cubicBezTo>
                    <a:pt x="348" y="130"/>
                    <a:pt x="348" y="129"/>
                    <a:pt x="348" y="129"/>
                  </a:cubicBezTo>
                  <a:cubicBezTo>
                    <a:pt x="334" y="94"/>
                    <a:pt x="334" y="94"/>
                    <a:pt x="334" y="94"/>
                  </a:cubicBezTo>
                  <a:cubicBezTo>
                    <a:pt x="334" y="93"/>
                    <a:pt x="333" y="92"/>
                    <a:pt x="334" y="91"/>
                  </a:cubicBezTo>
                  <a:cubicBezTo>
                    <a:pt x="339" y="53"/>
                    <a:pt x="339" y="53"/>
                    <a:pt x="339" y="53"/>
                  </a:cubicBezTo>
                  <a:cubicBezTo>
                    <a:pt x="339" y="53"/>
                    <a:pt x="341" y="44"/>
                    <a:pt x="333" y="44"/>
                  </a:cubicBezTo>
                  <a:cubicBezTo>
                    <a:pt x="326" y="44"/>
                    <a:pt x="307" y="18"/>
                    <a:pt x="304" y="13"/>
                  </a:cubicBezTo>
                  <a:cubicBezTo>
                    <a:pt x="303" y="13"/>
                    <a:pt x="303" y="12"/>
                    <a:pt x="302" y="12"/>
                  </a:cubicBezTo>
                  <a:cubicBezTo>
                    <a:pt x="286" y="1"/>
                    <a:pt x="286" y="1"/>
                    <a:pt x="286" y="1"/>
                  </a:cubicBezTo>
                  <a:cubicBezTo>
                    <a:pt x="285" y="0"/>
                    <a:pt x="282" y="0"/>
                    <a:pt x="280" y="1"/>
                  </a:cubicBezTo>
                  <a:cubicBezTo>
                    <a:pt x="261" y="14"/>
                    <a:pt x="261" y="14"/>
                    <a:pt x="261" y="14"/>
                  </a:cubicBezTo>
                  <a:cubicBezTo>
                    <a:pt x="261" y="14"/>
                    <a:pt x="261" y="14"/>
                    <a:pt x="261" y="14"/>
                  </a:cubicBezTo>
                  <a:cubicBezTo>
                    <a:pt x="219" y="45"/>
                    <a:pt x="219" y="45"/>
                    <a:pt x="219" y="45"/>
                  </a:cubicBezTo>
                  <a:cubicBezTo>
                    <a:pt x="218" y="46"/>
                    <a:pt x="217" y="46"/>
                    <a:pt x="215" y="46"/>
                  </a:cubicBezTo>
                  <a:cubicBezTo>
                    <a:pt x="176" y="40"/>
                    <a:pt x="176" y="40"/>
                    <a:pt x="176" y="40"/>
                  </a:cubicBezTo>
                  <a:cubicBezTo>
                    <a:pt x="174" y="40"/>
                    <a:pt x="172" y="39"/>
                    <a:pt x="172" y="37"/>
                  </a:cubicBezTo>
                  <a:cubicBezTo>
                    <a:pt x="167" y="21"/>
                    <a:pt x="167" y="21"/>
                    <a:pt x="167" y="21"/>
                  </a:cubicBezTo>
                  <a:cubicBezTo>
                    <a:pt x="166" y="19"/>
                    <a:pt x="165" y="17"/>
                    <a:pt x="163" y="17"/>
                  </a:cubicBezTo>
                  <a:cubicBezTo>
                    <a:pt x="140" y="11"/>
                    <a:pt x="140" y="11"/>
                    <a:pt x="140" y="11"/>
                  </a:cubicBezTo>
                  <a:cubicBezTo>
                    <a:pt x="139" y="11"/>
                    <a:pt x="138" y="11"/>
                    <a:pt x="137" y="11"/>
                  </a:cubicBezTo>
                  <a:cubicBezTo>
                    <a:pt x="86" y="29"/>
                    <a:pt x="86" y="29"/>
                    <a:pt x="86" y="29"/>
                  </a:cubicBezTo>
                  <a:cubicBezTo>
                    <a:pt x="63" y="91"/>
                    <a:pt x="63" y="91"/>
                    <a:pt x="63" y="91"/>
                  </a:cubicBezTo>
                  <a:cubicBezTo>
                    <a:pt x="62" y="91"/>
                    <a:pt x="62" y="91"/>
                    <a:pt x="62" y="92"/>
                  </a:cubicBezTo>
                  <a:cubicBezTo>
                    <a:pt x="40" y="131"/>
                    <a:pt x="40" y="131"/>
                    <a:pt x="40" y="131"/>
                  </a:cubicBezTo>
                  <a:cubicBezTo>
                    <a:pt x="40" y="131"/>
                    <a:pt x="40" y="131"/>
                    <a:pt x="40" y="131"/>
                  </a:cubicBezTo>
                  <a:cubicBezTo>
                    <a:pt x="38" y="133"/>
                    <a:pt x="22" y="156"/>
                    <a:pt x="19" y="154"/>
                  </a:cubicBezTo>
                  <a:cubicBezTo>
                    <a:pt x="16" y="153"/>
                    <a:pt x="7" y="156"/>
                    <a:pt x="0" y="158"/>
                  </a:cubicBezTo>
                  <a:cubicBezTo>
                    <a:pt x="0" y="170"/>
                    <a:pt x="0" y="170"/>
                    <a:pt x="0" y="170"/>
                  </a:cubicBezTo>
                  <a:cubicBezTo>
                    <a:pt x="0" y="172"/>
                    <a:pt x="1" y="174"/>
                    <a:pt x="2" y="175"/>
                  </a:cubicBezTo>
                  <a:cubicBezTo>
                    <a:pt x="21" y="190"/>
                    <a:pt x="21" y="190"/>
                    <a:pt x="21" y="190"/>
                  </a:cubicBezTo>
                  <a:cubicBezTo>
                    <a:pt x="21" y="190"/>
                    <a:pt x="21" y="190"/>
                    <a:pt x="22" y="190"/>
                  </a:cubicBezTo>
                  <a:cubicBezTo>
                    <a:pt x="39" y="213"/>
                    <a:pt x="39" y="213"/>
                    <a:pt x="39" y="213"/>
                  </a:cubicBezTo>
                  <a:cubicBezTo>
                    <a:pt x="40" y="214"/>
                    <a:pt x="41" y="216"/>
                    <a:pt x="40" y="218"/>
                  </a:cubicBezTo>
                  <a:cubicBezTo>
                    <a:pt x="35" y="246"/>
                    <a:pt x="35" y="246"/>
                    <a:pt x="35" y="246"/>
                  </a:cubicBezTo>
                  <a:cubicBezTo>
                    <a:pt x="35" y="248"/>
                    <a:pt x="35" y="249"/>
                    <a:pt x="36" y="251"/>
                  </a:cubicBezTo>
                  <a:cubicBezTo>
                    <a:pt x="61" y="281"/>
                    <a:pt x="61" y="281"/>
                    <a:pt x="61" y="281"/>
                  </a:cubicBezTo>
                  <a:cubicBezTo>
                    <a:pt x="62" y="282"/>
                    <a:pt x="62" y="283"/>
                    <a:pt x="62" y="284"/>
                  </a:cubicBezTo>
                  <a:cubicBezTo>
                    <a:pt x="73" y="411"/>
                    <a:pt x="73" y="411"/>
                    <a:pt x="73" y="411"/>
                  </a:cubicBezTo>
                  <a:cubicBezTo>
                    <a:pt x="73" y="411"/>
                    <a:pt x="73" y="412"/>
                    <a:pt x="73" y="412"/>
                  </a:cubicBezTo>
                  <a:cubicBezTo>
                    <a:pt x="69" y="453"/>
                    <a:pt x="69" y="453"/>
                    <a:pt x="69" y="453"/>
                  </a:cubicBezTo>
                  <a:cubicBezTo>
                    <a:pt x="69" y="454"/>
                    <a:pt x="69" y="455"/>
                    <a:pt x="70" y="457"/>
                  </a:cubicBezTo>
                  <a:cubicBezTo>
                    <a:pt x="74" y="462"/>
                    <a:pt x="87" y="483"/>
                    <a:pt x="90" y="484"/>
                  </a:cubicBezTo>
                  <a:cubicBezTo>
                    <a:pt x="92" y="485"/>
                    <a:pt x="104" y="493"/>
                    <a:pt x="109" y="497"/>
                  </a:cubicBezTo>
                  <a:cubicBezTo>
                    <a:pt x="110" y="498"/>
                    <a:pt x="111" y="499"/>
                    <a:pt x="111" y="501"/>
                  </a:cubicBezTo>
                  <a:cubicBezTo>
                    <a:pt x="111" y="507"/>
                    <a:pt x="111" y="519"/>
                    <a:pt x="103" y="519"/>
                  </a:cubicBezTo>
                  <a:cubicBezTo>
                    <a:pt x="93" y="519"/>
                    <a:pt x="78" y="505"/>
                    <a:pt x="77" y="504"/>
                  </a:cubicBezTo>
                  <a:cubicBezTo>
                    <a:pt x="77" y="504"/>
                    <a:pt x="76" y="504"/>
                    <a:pt x="76" y="503"/>
                  </a:cubicBezTo>
                  <a:cubicBezTo>
                    <a:pt x="65" y="491"/>
                    <a:pt x="65" y="491"/>
                    <a:pt x="65" y="491"/>
                  </a:cubicBezTo>
                  <a:cubicBezTo>
                    <a:pt x="62" y="487"/>
                    <a:pt x="55" y="489"/>
                    <a:pt x="55" y="494"/>
                  </a:cubicBezTo>
                  <a:cubicBezTo>
                    <a:pt x="55" y="499"/>
                    <a:pt x="53" y="531"/>
                    <a:pt x="52" y="542"/>
                  </a:cubicBezTo>
                  <a:cubicBezTo>
                    <a:pt x="52" y="544"/>
                    <a:pt x="53" y="546"/>
                    <a:pt x="55" y="547"/>
                  </a:cubicBezTo>
                  <a:cubicBezTo>
                    <a:pt x="76" y="556"/>
                    <a:pt x="76" y="556"/>
                    <a:pt x="76" y="556"/>
                  </a:cubicBezTo>
                  <a:cubicBezTo>
                    <a:pt x="76" y="556"/>
                    <a:pt x="77" y="556"/>
                    <a:pt x="77" y="556"/>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noEditPoints="1"/>
            </p:cNvSpPr>
            <p:nvPr/>
          </p:nvSpPr>
          <p:spPr bwMode="auto">
            <a:xfrm>
              <a:off x="2930525" y="2101850"/>
              <a:ext cx="176213" cy="203200"/>
            </a:xfrm>
            <a:custGeom>
              <a:avLst/>
              <a:gdLst>
                <a:gd name="T0" fmla="*/ 234 w 239"/>
                <a:gd name="T1" fmla="*/ 271 h 274"/>
                <a:gd name="T2" fmla="*/ 198 w 239"/>
                <a:gd name="T3" fmla="*/ 255 h 274"/>
                <a:gd name="T4" fmla="*/ 144 w 239"/>
                <a:gd name="T5" fmla="*/ 253 h 274"/>
                <a:gd name="T6" fmla="*/ 137 w 239"/>
                <a:gd name="T7" fmla="*/ 259 h 274"/>
                <a:gd name="T8" fmla="*/ 129 w 239"/>
                <a:gd name="T9" fmla="*/ 247 h 274"/>
                <a:gd name="T10" fmla="*/ 138 w 239"/>
                <a:gd name="T11" fmla="*/ 220 h 274"/>
                <a:gd name="T12" fmla="*/ 148 w 239"/>
                <a:gd name="T13" fmla="*/ 175 h 274"/>
                <a:gd name="T14" fmla="*/ 144 w 239"/>
                <a:gd name="T15" fmla="*/ 152 h 274"/>
                <a:gd name="T16" fmla="*/ 126 w 239"/>
                <a:gd name="T17" fmla="*/ 120 h 274"/>
                <a:gd name="T18" fmla="*/ 119 w 239"/>
                <a:gd name="T19" fmla="*/ 105 h 274"/>
                <a:gd name="T20" fmla="*/ 116 w 239"/>
                <a:gd name="T21" fmla="*/ 88 h 274"/>
                <a:gd name="T22" fmla="*/ 127 w 239"/>
                <a:gd name="T23" fmla="*/ 65 h 274"/>
                <a:gd name="T24" fmla="*/ 123 w 239"/>
                <a:gd name="T25" fmla="*/ 24 h 274"/>
                <a:gd name="T26" fmla="*/ 121 w 239"/>
                <a:gd name="T27" fmla="*/ 0 h 274"/>
                <a:gd name="T28" fmla="*/ 131 w 239"/>
                <a:gd name="T29" fmla="*/ 4 h 274"/>
                <a:gd name="T30" fmla="*/ 185 w 239"/>
                <a:gd name="T31" fmla="*/ 12 h 274"/>
                <a:gd name="T32" fmla="*/ 195 w 239"/>
                <a:gd name="T33" fmla="*/ 26 h 274"/>
                <a:gd name="T34" fmla="*/ 200 w 239"/>
                <a:gd name="T35" fmla="*/ 63 h 274"/>
                <a:gd name="T36" fmla="*/ 213 w 239"/>
                <a:gd name="T37" fmla="*/ 105 h 274"/>
                <a:gd name="T38" fmla="*/ 227 w 239"/>
                <a:gd name="T39" fmla="*/ 123 h 274"/>
                <a:gd name="T40" fmla="*/ 218 w 239"/>
                <a:gd name="T41" fmla="*/ 146 h 274"/>
                <a:gd name="T42" fmla="*/ 221 w 239"/>
                <a:gd name="T43" fmla="*/ 176 h 274"/>
                <a:gd name="T44" fmla="*/ 227 w 239"/>
                <a:gd name="T45" fmla="*/ 203 h 274"/>
                <a:gd name="T46" fmla="*/ 239 w 239"/>
                <a:gd name="T47" fmla="*/ 266 h 274"/>
                <a:gd name="T48" fmla="*/ 87 w 239"/>
                <a:gd name="T49" fmla="*/ 51 h 274"/>
                <a:gd name="T50" fmla="*/ 33 w 239"/>
                <a:gd name="T51" fmla="*/ 46 h 274"/>
                <a:gd name="T52" fmla="*/ 9 w 239"/>
                <a:gd name="T53" fmla="*/ 42 h 274"/>
                <a:gd name="T54" fmla="*/ 13 w 239"/>
                <a:gd name="T55" fmla="*/ 69 h 274"/>
                <a:gd name="T56" fmla="*/ 13 w 239"/>
                <a:gd name="T57" fmla="*/ 92 h 274"/>
                <a:gd name="T58" fmla="*/ 13 w 239"/>
                <a:gd name="T59" fmla="*/ 139 h 274"/>
                <a:gd name="T60" fmla="*/ 31 w 239"/>
                <a:gd name="T61" fmla="*/ 148 h 274"/>
                <a:gd name="T62" fmla="*/ 61 w 239"/>
                <a:gd name="T63" fmla="*/ 162 h 274"/>
                <a:gd name="T64" fmla="*/ 78 w 239"/>
                <a:gd name="T65" fmla="*/ 137 h 274"/>
                <a:gd name="T66" fmla="*/ 91 w 239"/>
                <a:gd name="T67" fmla="*/ 95 h 274"/>
                <a:gd name="T68" fmla="*/ 100 w 239"/>
                <a:gd name="T69" fmla="*/ 67 h 274"/>
                <a:gd name="T70" fmla="*/ 116 w 239"/>
                <a:gd name="T71" fmla="*/ 141 h 274"/>
                <a:gd name="T72" fmla="*/ 96 w 239"/>
                <a:gd name="T73" fmla="*/ 143 h 274"/>
                <a:gd name="T74" fmla="*/ 97 w 239"/>
                <a:gd name="T75" fmla="*/ 159 h 274"/>
                <a:gd name="T76" fmla="*/ 112 w 239"/>
                <a:gd name="T77" fmla="*/ 161 h 274"/>
                <a:gd name="T78" fmla="*/ 116 w 239"/>
                <a:gd name="T79" fmla="*/ 14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9" h="274">
                  <a:moveTo>
                    <a:pt x="239" y="266"/>
                  </a:moveTo>
                  <a:cubicBezTo>
                    <a:pt x="234" y="271"/>
                    <a:pt x="234" y="271"/>
                    <a:pt x="234" y="271"/>
                  </a:cubicBezTo>
                  <a:cubicBezTo>
                    <a:pt x="232" y="273"/>
                    <a:pt x="228" y="274"/>
                    <a:pt x="225" y="272"/>
                  </a:cubicBezTo>
                  <a:cubicBezTo>
                    <a:pt x="198" y="255"/>
                    <a:pt x="198" y="255"/>
                    <a:pt x="198" y="255"/>
                  </a:cubicBezTo>
                  <a:cubicBezTo>
                    <a:pt x="197" y="254"/>
                    <a:pt x="196" y="253"/>
                    <a:pt x="195" y="253"/>
                  </a:cubicBezTo>
                  <a:cubicBezTo>
                    <a:pt x="144" y="253"/>
                    <a:pt x="144" y="253"/>
                    <a:pt x="144" y="253"/>
                  </a:cubicBezTo>
                  <a:cubicBezTo>
                    <a:pt x="141" y="253"/>
                    <a:pt x="138" y="255"/>
                    <a:pt x="137" y="257"/>
                  </a:cubicBezTo>
                  <a:cubicBezTo>
                    <a:pt x="137" y="259"/>
                    <a:pt x="137" y="259"/>
                    <a:pt x="137" y="259"/>
                  </a:cubicBezTo>
                  <a:cubicBezTo>
                    <a:pt x="135" y="257"/>
                    <a:pt x="135" y="257"/>
                    <a:pt x="135" y="257"/>
                  </a:cubicBezTo>
                  <a:cubicBezTo>
                    <a:pt x="132" y="255"/>
                    <a:pt x="130" y="251"/>
                    <a:pt x="129" y="247"/>
                  </a:cubicBezTo>
                  <a:cubicBezTo>
                    <a:pt x="126" y="238"/>
                    <a:pt x="123" y="222"/>
                    <a:pt x="131" y="222"/>
                  </a:cubicBezTo>
                  <a:cubicBezTo>
                    <a:pt x="133" y="222"/>
                    <a:pt x="136" y="221"/>
                    <a:pt x="138" y="220"/>
                  </a:cubicBezTo>
                  <a:cubicBezTo>
                    <a:pt x="144" y="216"/>
                    <a:pt x="148" y="209"/>
                    <a:pt x="148" y="202"/>
                  </a:cubicBezTo>
                  <a:cubicBezTo>
                    <a:pt x="148" y="175"/>
                    <a:pt x="148" y="175"/>
                    <a:pt x="148" y="175"/>
                  </a:cubicBezTo>
                  <a:cubicBezTo>
                    <a:pt x="148" y="174"/>
                    <a:pt x="148" y="172"/>
                    <a:pt x="148" y="171"/>
                  </a:cubicBezTo>
                  <a:cubicBezTo>
                    <a:pt x="144" y="152"/>
                    <a:pt x="144" y="152"/>
                    <a:pt x="144" y="152"/>
                  </a:cubicBezTo>
                  <a:cubicBezTo>
                    <a:pt x="144" y="149"/>
                    <a:pt x="143" y="147"/>
                    <a:pt x="142" y="145"/>
                  </a:cubicBezTo>
                  <a:cubicBezTo>
                    <a:pt x="126" y="120"/>
                    <a:pt x="126" y="120"/>
                    <a:pt x="126" y="120"/>
                  </a:cubicBezTo>
                  <a:cubicBezTo>
                    <a:pt x="126" y="119"/>
                    <a:pt x="126" y="119"/>
                    <a:pt x="125" y="118"/>
                  </a:cubicBezTo>
                  <a:cubicBezTo>
                    <a:pt x="119" y="105"/>
                    <a:pt x="119" y="105"/>
                    <a:pt x="119" y="105"/>
                  </a:cubicBezTo>
                  <a:cubicBezTo>
                    <a:pt x="117" y="102"/>
                    <a:pt x="116" y="99"/>
                    <a:pt x="116" y="96"/>
                  </a:cubicBezTo>
                  <a:cubicBezTo>
                    <a:pt x="116" y="88"/>
                    <a:pt x="116" y="88"/>
                    <a:pt x="116" y="88"/>
                  </a:cubicBezTo>
                  <a:cubicBezTo>
                    <a:pt x="116" y="83"/>
                    <a:pt x="118" y="79"/>
                    <a:pt x="121" y="75"/>
                  </a:cubicBezTo>
                  <a:cubicBezTo>
                    <a:pt x="123" y="72"/>
                    <a:pt x="127" y="67"/>
                    <a:pt x="127" y="65"/>
                  </a:cubicBezTo>
                  <a:cubicBezTo>
                    <a:pt x="127" y="62"/>
                    <a:pt x="126" y="41"/>
                    <a:pt x="125" y="32"/>
                  </a:cubicBezTo>
                  <a:cubicBezTo>
                    <a:pt x="125" y="29"/>
                    <a:pt x="125" y="27"/>
                    <a:pt x="123" y="24"/>
                  </a:cubicBezTo>
                  <a:cubicBezTo>
                    <a:pt x="121" y="19"/>
                    <a:pt x="121" y="19"/>
                    <a:pt x="121" y="19"/>
                  </a:cubicBezTo>
                  <a:cubicBezTo>
                    <a:pt x="118" y="12"/>
                    <a:pt x="118" y="6"/>
                    <a:pt x="121" y="0"/>
                  </a:cubicBezTo>
                  <a:cubicBezTo>
                    <a:pt x="130" y="4"/>
                    <a:pt x="130" y="4"/>
                    <a:pt x="130" y="4"/>
                  </a:cubicBezTo>
                  <a:cubicBezTo>
                    <a:pt x="130" y="4"/>
                    <a:pt x="131" y="4"/>
                    <a:pt x="131" y="4"/>
                  </a:cubicBezTo>
                  <a:cubicBezTo>
                    <a:pt x="133" y="5"/>
                    <a:pt x="155" y="12"/>
                    <a:pt x="160" y="12"/>
                  </a:cubicBezTo>
                  <a:cubicBezTo>
                    <a:pt x="185" y="12"/>
                    <a:pt x="185" y="12"/>
                    <a:pt x="185" y="12"/>
                  </a:cubicBezTo>
                  <a:cubicBezTo>
                    <a:pt x="187" y="12"/>
                    <a:pt x="189" y="13"/>
                    <a:pt x="190" y="15"/>
                  </a:cubicBezTo>
                  <a:cubicBezTo>
                    <a:pt x="195" y="26"/>
                    <a:pt x="195" y="26"/>
                    <a:pt x="195" y="26"/>
                  </a:cubicBezTo>
                  <a:cubicBezTo>
                    <a:pt x="195" y="26"/>
                    <a:pt x="195" y="27"/>
                    <a:pt x="195" y="27"/>
                  </a:cubicBezTo>
                  <a:cubicBezTo>
                    <a:pt x="200" y="63"/>
                    <a:pt x="200" y="63"/>
                    <a:pt x="200" y="63"/>
                  </a:cubicBezTo>
                  <a:cubicBezTo>
                    <a:pt x="200" y="63"/>
                    <a:pt x="200" y="64"/>
                    <a:pt x="200" y="64"/>
                  </a:cubicBezTo>
                  <a:cubicBezTo>
                    <a:pt x="213" y="105"/>
                    <a:pt x="213" y="105"/>
                    <a:pt x="213" y="105"/>
                  </a:cubicBezTo>
                  <a:cubicBezTo>
                    <a:pt x="213" y="105"/>
                    <a:pt x="214" y="106"/>
                    <a:pt x="214" y="107"/>
                  </a:cubicBezTo>
                  <a:cubicBezTo>
                    <a:pt x="227" y="123"/>
                    <a:pt x="227" y="123"/>
                    <a:pt x="227" y="123"/>
                  </a:cubicBezTo>
                  <a:cubicBezTo>
                    <a:pt x="228" y="124"/>
                    <a:pt x="229" y="127"/>
                    <a:pt x="228" y="129"/>
                  </a:cubicBezTo>
                  <a:cubicBezTo>
                    <a:pt x="218" y="146"/>
                    <a:pt x="218" y="146"/>
                    <a:pt x="218" y="146"/>
                  </a:cubicBezTo>
                  <a:cubicBezTo>
                    <a:pt x="218" y="147"/>
                    <a:pt x="218" y="149"/>
                    <a:pt x="218" y="150"/>
                  </a:cubicBezTo>
                  <a:cubicBezTo>
                    <a:pt x="221" y="176"/>
                    <a:pt x="221" y="176"/>
                    <a:pt x="221" y="176"/>
                  </a:cubicBezTo>
                  <a:cubicBezTo>
                    <a:pt x="221" y="177"/>
                    <a:pt x="221" y="177"/>
                    <a:pt x="222" y="177"/>
                  </a:cubicBezTo>
                  <a:cubicBezTo>
                    <a:pt x="222" y="180"/>
                    <a:pt x="227" y="195"/>
                    <a:pt x="227" y="203"/>
                  </a:cubicBezTo>
                  <a:cubicBezTo>
                    <a:pt x="227" y="212"/>
                    <a:pt x="232" y="259"/>
                    <a:pt x="236" y="264"/>
                  </a:cubicBezTo>
                  <a:cubicBezTo>
                    <a:pt x="236" y="264"/>
                    <a:pt x="237" y="265"/>
                    <a:pt x="239" y="266"/>
                  </a:cubicBezTo>
                  <a:close/>
                  <a:moveTo>
                    <a:pt x="96" y="57"/>
                  </a:moveTo>
                  <a:cubicBezTo>
                    <a:pt x="87" y="51"/>
                    <a:pt x="87" y="51"/>
                    <a:pt x="87" y="51"/>
                  </a:cubicBezTo>
                  <a:cubicBezTo>
                    <a:pt x="85" y="50"/>
                    <a:pt x="83" y="49"/>
                    <a:pt x="82" y="49"/>
                  </a:cubicBezTo>
                  <a:cubicBezTo>
                    <a:pt x="72" y="49"/>
                    <a:pt x="40" y="49"/>
                    <a:pt x="33" y="46"/>
                  </a:cubicBezTo>
                  <a:cubicBezTo>
                    <a:pt x="25" y="44"/>
                    <a:pt x="16" y="40"/>
                    <a:pt x="11" y="41"/>
                  </a:cubicBezTo>
                  <a:cubicBezTo>
                    <a:pt x="10" y="41"/>
                    <a:pt x="10" y="41"/>
                    <a:pt x="9" y="42"/>
                  </a:cubicBezTo>
                  <a:cubicBezTo>
                    <a:pt x="3" y="42"/>
                    <a:pt x="0" y="48"/>
                    <a:pt x="2" y="54"/>
                  </a:cubicBezTo>
                  <a:cubicBezTo>
                    <a:pt x="5" y="60"/>
                    <a:pt x="8" y="66"/>
                    <a:pt x="13" y="69"/>
                  </a:cubicBezTo>
                  <a:cubicBezTo>
                    <a:pt x="22" y="74"/>
                    <a:pt x="17" y="84"/>
                    <a:pt x="14" y="88"/>
                  </a:cubicBezTo>
                  <a:cubicBezTo>
                    <a:pt x="14" y="89"/>
                    <a:pt x="13" y="91"/>
                    <a:pt x="13" y="92"/>
                  </a:cubicBezTo>
                  <a:cubicBezTo>
                    <a:pt x="13" y="119"/>
                    <a:pt x="13" y="119"/>
                    <a:pt x="13" y="119"/>
                  </a:cubicBezTo>
                  <a:cubicBezTo>
                    <a:pt x="13" y="139"/>
                    <a:pt x="13" y="139"/>
                    <a:pt x="13" y="139"/>
                  </a:cubicBezTo>
                  <a:cubicBezTo>
                    <a:pt x="13" y="144"/>
                    <a:pt x="17" y="148"/>
                    <a:pt x="22" y="148"/>
                  </a:cubicBezTo>
                  <a:cubicBezTo>
                    <a:pt x="31" y="148"/>
                    <a:pt x="31" y="148"/>
                    <a:pt x="31" y="148"/>
                  </a:cubicBezTo>
                  <a:cubicBezTo>
                    <a:pt x="32" y="148"/>
                    <a:pt x="34" y="148"/>
                    <a:pt x="35" y="149"/>
                  </a:cubicBezTo>
                  <a:cubicBezTo>
                    <a:pt x="61" y="162"/>
                    <a:pt x="61" y="162"/>
                    <a:pt x="61" y="162"/>
                  </a:cubicBezTo>
                  <a:cubicBezTo>
                    <a:pt x="66" y="164"/>
                    <a:pt x="72" y="162"/>
                    <a:pt x="73" y="157"/>
                  </a:cubicBezTo>
                  <a:cubicBezTo>
                    <a:pt x="75" y="151"/>
                    <a:pt x="77" y="143"/>
                    <a:pt x="78" y="137"/>
                  </a:cubicBezTo>
                  <a:cubicBezTo>
                    <a:pt x="79" y="124"/>
                    <a:pt x="82" y="119"/>
                    <a:pt x="82" y="119"/>
                  </a:cubicBezTo>
                  <a:cubicBezTo>
                    <a:pt x="91" y="95"/>
                    <a:pt x="91" y="95"/>
                    <a:pt x="91" y="95"/>
                  </a:cubicBezTo>
                  <a:cubicBezTo>
                    <a:pt x="91" y="94"/>
                    <a:pt x="91" y="94"/>
                    <a:pt x="91" y="94"/>
                  </a:cubicBezTo>
                  <a:cubicBezTo>
                    <a:pt x="100" y="67"/>
                    <a:pt x="100" y="67"/>
                    <a:pt x="100" y="67"/>
                  </a:cubicBezTo>
                  <a:cubicBezTo>
                    <a:pt x="101" y="63"/>
                    <a:pt x="99" y="59"/>
                    <a:pt x="96" y="57"/>
                  </a:cubicBezTo>
                  <a:close/>
                  <a:moveTo>
                    <a:pt x="116" y="141"/>
                  </a:moveTo>
                  <a:cubicBezTo>
                    <a:pt x="113" y="135"/>
                    <a:pt x="106" y="134"/>
                    <a:pt x="102" y="138"/>
                  </a:cubicBezTo>
                  <a:cubicBezTo>
                    <a:pt x="96" y="143"/>
                    <a:pt x="96" y="143"/>
                    <a:pt x="96" y="143"/>
                  </a:cubicBezTo>
                  <a:cubicBezTo>
                    <a:pt x="93" y="146"/>
                    <a:pt x="92" y="150"/>
                    <a:pt x="94" y="154"/>
                  </a:cubicBezTo>
                  <a:cubicBezTo>
                    <a:pt x="97" y="159"/>
                    <a:pt x="97" y="159"/>
                    <a:pt x="97" y="159"/>
                  </a:cubicBezTo>
                  <a:cubicBezTo>
                    <a:pt x="100" y="163"/>
                    <a:pt x="105" y="165"/>
                    <a:pt x="109" y="162"/>
                  </a:cubicBezTo>
                  <a:cubicBezTo>
                    <a:pt x="112" y="161"/>
                    <a:pt x="112" y="161"/>
                    <a:pt x="112" y="161"/>
                  </a:cubicBezTo>
                  <a:cubicBezTo>
                    <a:pt x="115" y="159"/>
                    <a:pt x="116" y="156"/>
                    <a:pt x="116" y="153"/>
                  </a:cubicBezTo>
                  <a:cubicBezTo>
                    <a:pt x="116" y="144"/>
                    <a:pt x="116" y="144"/>
                    <a:pt x="116" y="144"/>
                  </a:cubicBezTo>
                  <a:cubicBezTo>
                    <a:pt x="116" y="143"/>
                    <a:pt x="116" y="142"/>
                    <a:pt x="116"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3576638" y="3106738"/>
              <a:ext cx="423863" cy="366713"/>
            </a:xfrm>
            <a:custGeom>
              <a:avLst/>
              <a:gdLst>
                <a:gd name="T0" fmla="*/ 172 w 572"/>
                <a:gd name="T1" fmla="*/ 489 h 496"/>
                <a:gd name="T2" fmla="*/ 213 w 572"/>
                <a:gd name="T3" fmla="*/ 475 h 496"/>
                <a:gd name="T4" fmla="*/ 223 w 572"/>
                <a:gd name="T5" fmla="*/ 462 h 496"/>
                <a:gd name="T6" fmla="*/ 231 w 572"/>
                <a:gd name="T7" fmla="*/ 461 h 496"/>
                <a:gd name="T8" fmla="*/ 260 w 572"/>
                <a:gd name="T9" fmla="*/ 453 h 496"/>
                <a:gd name="T10" fmla="*/ 274 w 572"/>
                <a:gd name="T11" fmla="*/ 451 h 496"/>
                <a:gd name="T12" fmla="*/ 286 w 572"/>
                <a:gd name="T13" fmla="*/ 461 h 496"/>
                <a:gd name="T14" fmla="*/ 309 w 572"/>
                <a:gd name="T15" fmla="*/ 466 h 496"/>
                <a:gd name="T16" fmla="*/ 358 w 572"/>
                <a:gd name="T17" fmla="*/ 463 h 496"/>
                <a:gd name="T18" fmla="*/ 380 w 572"/>
                <a:gd name="T19" fmla="*/ 447 h 496"/>
                <a:gd name="T20" fmla="*/ 434 w 572"/>
                <a:gd name="T21" fmla="*/ 480 h 496"/>
                <a:gd name="T22" fmla="*/ 469 w 572"/>
                <a:gd name="T23" fmla="*/ 486 h 496"/>
                <a:gd name="T24" fmla="*/ 493 w 572"/>
                <a:gd name="T25" fmla="*/ 486 h 496"/>
                <a:gd name="T26" fmla="*/ 505 w 572"/>
                <a:gd name="T27" fmla="*/ 495 h 496"/>
                <a:gd name="T28" fmla="*/ 510 w 572"/>
                <a:gd name="T29" fmla="*/ 479 h 496"/>
                <a:gd name="T30" fmla="*/ 533 w 572"/>
                <a:gd name="T31" fmla="*/ 383 h 496"/>
                <a:gd name="T32" fmla="*/ 534 w 572"/>
                <a:gd name="T33" fmla="*/ 346 h 496"/>
                <a:gd name="T34" fmla="*/ 552 w 572"/>
                <a:gd name="T35" fmla="*/ 324 h 496"/>
                <a:gd name="T36" fmla="*/ 567 w 572"/>
                <a:gd name="T37" fmla="*/ 261 h 496"/>
                <a:gd name="T38" fmla="*/ 572 w 572"/>
                <a:gd name="T39" fmla="*/ 258 h 496"/>
                <a:gd name="T40" fmla="*/ 562 w 572"/>
                <a:gd name="T41" fmla="*/ 226 h 496"/>
                <a:gd name="T42" fmla="*/ 528 w 572"/>
                <a:gd name="T43" fmla="*/ 208 h 496"/>
                <a:gd name="T44" fmla="*/ 504 w 572"/>
                <a:gd name="T45" fmla="*/ 181 h 496"/>
                <a:gd name="T46" fmla="*/ 435 w 572"/>
                <a:gd name="T47" fmla="*/ 133 h 496"/>
                <a:gd name="T48" fmla="*/ 412 w 572"/>
                <a:gd name="T49" fmla="*/ 90 h 496"/>
                <a:gd name="T50" fmla="*/ 332 w 572"/>
                <a:gd name="T51" fmla="*/ 64 h 496"/>
                <a:gd name="T52" fmla="*/ 210 w 572"/>
                <a:gd name="T53" fmla="*/ 35 h 496"/>
                <a:gd name="T54" fmla="*/ 165 w 572"/>
                <a:gd name="T55" fmla="*/ 0 h 496"/>
                <a:gd name="T56" fmla="*/ 157 w 572"/>
                <a:gd name="T57" fmla="*/ 23 h 496"/>
                <a:gd name="T58" fmla="*/ 159 w 572"/>
                <a:gd name="T59" fmla="*/ 34 h 496"/>
                <a:gd name="T60" fmla="*/ 158 w 572"/>
                <a:gd name="T61" fmla="*/ 113 h 496"/>
                <a:gd name="T62" fmla="*/ 140 w 572"/>
                <a:gd name="T63" fmla="*/ 142 h 496"/>
                <a:gd name="T64" fmla="*/ 111 w 572"/>
                <a:gd name="T65" fmla="*/ 186 h 496"/>
                <a:gd name="T66" fmla="*/ 77 w 572"/>
                <a:gd name="T67" fmla="*/ 174 h 496"/>
                <a:gd name="T68" fmla="*/ 31 w 572"/>
                <a:gd name="T69" fmla="*/ 233 h 496"/>
                <a:gd name="T70" fmla="*/ 40 w 572"/>
                <a:gd name="T71" fmla="*/ 288 h 496"/>
                <a:gd name="T72" fmla="*/ 17 w 572"/>
                <a:gd name="T73" fmla="*/ 320 h 496"/>
                <a:gd name="T74" fmla="*/ 2 w 572"/>
                <a:gd name="T75" fmla="*/ 361 h 496"/>
                <a:gd name="T76" fmla="*/ 33 w 572"/>
                <a:gd name="T77" fmla="*/ 367 h 496"/>
                <a:gd name="T78" fmla="*/ 45 w 572"/>
                <a:gd name="T79" fmla="*/ 389 h 496"/>
                <a:gd name="T80" fmla="*/ 31 w 572"/>
                <a:gd name="T81" fmla="*/ 416 h 496"/>
                <a:gd name="T82" fmla="*/ 74 w 572"/>
                <a:gd name="T83" fmla="*/ 467 h 496"/>
                <a:gd name="T84" fmla="*/ 125 w 572"/>
                <a:gd name="T85" fmla="*/ 491 h 496"/>
                <a:gd name="T86" fmla="*/ 164 w 572"/>
                <a:gd name="T87" fmla="*/ 495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2" h="496">
                  <a:moveTo>
                    <a:pt x="166" y="493"/>
                  </a:moveTo>
                  <a:cubicBezTo>
                    <a:pt x="167" y="491"/>
                    <a:pt x="169" y="489"/>
                    <a:pt x="172" y="489"/>
                  </a:cubicBezTo>
                  <a:cubicBezTo>
                    <a:pt x="206" y="484"/>
                    <a:pt x="206" y="484"/>
                    <a:pt x="206" y="484"/>
                  </a:cubicBezTo>
                  <a:cubicBezTo>
                    <a:pt x="210" y="483"/>
                    <a:pt x="213" y="479"/>
                    <a:pt x="213" y="475"/>
                  </a:cubicBezTo>
                  <a:cubicBezTo>
                    <a:pt x="213" y="471"/>
                    <a:pt x="213" y="471"/>
                    <a:pt x="213" y="471"/>
                  </a:cubicBezTo>
                  <a:cubicBezTo>
                    <a:pt x="213" y="466"/>
                    <a:pt x="218" y="462"/>
                    <a:pt x="223" y="462"/>
                  </a:cubicBezTo>
                  <a:cubicBezTo>
                    <a:pt x="229" y="462"/>
                    <a:pt x="229" y="462"/>
                    <a:pt x="229" y="462"/>
                  </a:cubicBezTo>
                  <a:cubicBezTo>
                    <a:pt x="230" y="462"/>
                    <a:pt x="230" y="462"/>
                    <a:pt x="231" y="461"/>
                  </a:cubicBezTo>
                  <a:cubicBezTo>
                    <a:pt x="254" y="456"/>
                    <a:pt x="254" y="456"/>
                    <a:pt x="254" y="456"/>
                  </a:cubicBezTo>
                  <a:cubicBezTo>
                    <a:pt x="257" y="456"/>
                    <a:pt x="259" y="455"/>
                    <a:pt x="260" y="453"/>
                  </a:cubicBezTo>
                  <a:cubicBezTo>
                    <a:pt x="260" y="453"/>
                    <a:pt x="260" y="453"/>
                    <a:pt x="260" y="453"/>
                  </a:cubicBezTo>
                  <a:cubicBezTo>
                    <a:pt x="263" y="448"/>
                    <a:pt x="270" y="447"/>
                    <a:pt x="274" y="451"/>
                  </a:cubicBezTo>
                  <a:cubicBezTo>
                    <a:pt x="282" y="459"/>
                    <a:pt x="282" y="459"/>
                    <a:pt x="282" y="459"/>
                  </a:cubicBezTo>
                  <a:cubicBezTo>
                    <a:pt x="283" y="460"/>
                    <a:pt x="284" y="461"/>
                    <a:pt x="286" y="461"/>
                  </a:cubicBezTo>
                  <a:cubicBezTo>
                    <a:pt x="307" y="466"/>
                    <a:pt x="307" y="466"/>
                    <a:pt x="307" y="466"/>
                  </a:cubicBezTo>
                  <a:cubicBezTo>
                    <a:pt x="308" y="466"/>
                    <a:pt x="308" y="466"/>
                    <a:pt x="309" y="466"/>
                  </a:cubicBezTo>
                  <a:cubicBezTo>
                    <a:pt x="351" y="466"/>
                    <a:pt x="351" y="466"/>
                    <a:pt x="351" y="466"/>
                  </a:cubicBezTo>
                  <a:cubicBezTo>
                    <a:pt x="353" y="466"/>
                    <a:pt x="356" y="465"/>
                    <a:pt x="358" y="463"/>
                  </a:cubicBezTo>
                  <a:cubicBezTo>
                    <a:pt x="369" y="449"/>
                    <a:pt x="369" y="449"/>
                    <a:pt x="369" y="449"/>
                  </a:cubicBezTo>
                  <a:cubicBezTo>
                    <a:pt x="372" y="446"/>
                    <a:pt x="376" y="445"/>
                    <a:pt x="380" y="447"/>
                  </a:cubicBezTo>
                  <a:cubicBezTo>
                    <a:pt x="387" y="450"/>
                    <a:pt x="398" y="455"/>
                    <a:pt x="400" y="455"/>
                  </a:cubicBezTo>
                  <a:cubicBezTo>
                    <a:pt x="403" y="455"/>
                    <a:pt x="427" y="474"/>
                    <a:pt x="434" y="480"/>
                  </a:cubicBezTo>
                  <a:cubicBezTo>
                    <a:pt x="435" y="481"/>
                    <a:pt x="436" y="482"/>
                    <a:pt x="438" y="482"/>
                  </a:cubicBezTo>
                  <a:cubicBezTo>
                    <a:pt x="469" y="486"/>
                    <a:pt x="469" y="486"/>
                    <a:pt x="469" y="486"/>
                  </a:cubicBezTo>
                  <a:cubicBezTo>
                    <a:pt x="469" y="486"/>
                    <a:pt x="470" y="486"/>
                    <a:pt x="470" y="486"/>
                  </a:cubicBezTo>
                  <a:cubicBezTo>
                    <a:pt x="493" y="486"/>
                    <a:pt x="493" y="486"/>
                    <a:pt x="493" y="486"/>
                  </a:cubicBezTo>
                  <a:cubicBezTo>
                    <a:pt x="496" y="486"/>
                    <a:pt x="498" y="487"/>
                    <a:pt x="500" y="489"/>
                  </a:cubicBezTo>
                  <a:cubicBezTo>
                    <a:pt x="505" y="495"/>
                    <a:pt x="505" y="495"/>
                    <a:pt x="505" y="495"/>
                  </a:cubicBezTo>
                  <a:cubicBezTo>
                    <a:pt x="510" y="479"/>
                    <a:pt x="510" y="479"/>
                    <a:pt x="510" y="479"/>
                  </a:cubicBezTo>
                  <a:cubicBezTo>
                    <a:pt x="510" y="479"/>
                    <a:pt x="510" y="479"/>
                    <a:pt x="510" y="479"/>
                  </a:cubicBezTo>
                  <a:cubicBezTo>
                    <a:pt x="521" y="431"/>
                    <a:pt x="521" y="431"/>
                    <a:pt x="521" y="431"/>
                  </a:cubicBezTo>
                  <a:cubicBezTo>
                    <a:pt x="533" y="383"/>
                    <a:pt x="533" y="383"/>
                    <a:pt x="533" y="383"/>
                  </a:cubicBezTo>
                  <a:cubicBezTo>
                    <a:pt x="533" y="382"/>
                    <a:pt x="534" y="382"/>
                    <a:pt x="534" y="382"/>
                  </a:cubicBezTo>
                  <a:cubicBezTo>
                    <a:pt x="534" y="346"/>
                    <a:pt x="534" y="346"/>
                    <a:pt x="534" y="346"/>
                  </a:cubicBezTo>
                  <a:cubicBezTo>
                    <a:pt x="534" y="345"/>
                    <a:pt x="534" y="344"/>
                    <a:pt x="534" y="344"/>
                  </a:cubicBezTo>
                  <a:cubicBezTo>
                    <a:pt x="552" y="324"/>
                    <a:pt x="552" y="324"/>
                    <a:pt x="552" y="324"/>
                  </a:cubicBezTo>
                  <a:cubicBezTo>
                    <a:pt x="552" y="324"/>
                    <a:pt x="552" y="323"/>
                    <a:pt x="552" y="323"/>
                  </a:cubicBezTo>
                  <a:cubicBezTo>
                    <a:pt x="567" y="261"/>
                    <a:pt x="567" y="261"/>
                    <a:pt x="567" y="261"/>
                  </a:cubicBezTo>
                  <a:cubicBezTo>
                    <a:pt x="567" y="259"/>
                    <a:pt x="569" y="258"/>
                    <a:pt x="571" y="258"/>
                  </a:cubicBezTo>
                  <a:cubicBezTo>
                    <a:pt x="572" y="258"/>
                    <a:pt x="572" y="258"/>
                    <a:pt x="572" y="258"/>
                  </a:cubicBezTo>
                  <a:cubicBezTo>
                    <a:pt x="565" y="230"/>
                    <a:pt x="565" y="230"/>
                    <a:pt x="565" y="230"/>
                  </a:cubicBezTo>
                  <a:cubicBezTo>
                    <a:pt x="565" y="228"/>
                    <a:pt x="563" y="227"/>
                    <a:pt x="562" y="226"/>
                  </a:cubicBezTo>
                  <a:cubicBezTo>
                    <a:pt x="530" y="209"/>
                    <a:pt x="530" y="209"/>
                    <a:pt x="530" y="209"/>
                  </a:cubicBezTo>
                  <a:cubicBezTo>
                    <a:pt x="529" y="209"/>
                    <a:pt x="529" y="209"/>
                    <a:pt x="528" y="208"/>
                  </a:cubicBezTo>
                  <a:cubicBezTo>
                    <a:pt x="505" y="182"/>
                    <a:pt x="505" y="182"/>
                    <a:pt x="505" y="182"/>
                  </a:cubicBezTo>
                  <a:cubicBezTo>
                    <a:pt x="505" y="181"/>
                    <a:pt x="504" y="181"/>
                    <a:pt x="504" y="181"/>
                  </a:cubicBezTo>
                  <a:cubicBezTo>
                    <a:pt x="437" y="136"/>
                    <a:pt x="437" y="136"/>
                    <a:pt x="437" y="136"/>
                  </a:cubicBezTo>
                  <a:cubicBezTo>
                    <a:pt x="436" y="135"/>
                    <a:pt x="435" y="134"/>
                    <a:pt x="435" y="133"/>
                  </a:cubicBezTo>
                  <a:cubicBezTo>
                    <a:pt x="415" y="93"/>
                    <a:pt x="415" y="93"/>
                    <a:pt x="415" y="93"/>
                  </a:cubicBezTo>
                  <a:cubicBezTo>
                    <a:pt x="415" y="91"/>
                    <a:pt x="413" y="90"/>
                    <a:pt x="412" y="90"/>
                  </a:cubicBezTo>
                  <a:cubicBezTo>
                    <a:pt x="332" y="65"/>
                    <a:pt x="332" y="65"/>
                    <a:pt x="332" y="65"/>
                  </a:cubicBezTo>
                  <a:cubicBezTo>
                    <a:pt x="332" y="65"/>
                    <a:pt x="332" y="64"/>
                    <a:pt x="332" y="64"/>
                  </a:cubicBezTo>
                  <a:cubicBezTo>
                    <a:pt x="281" y="52"/>
                    <a:pt x="281" y="52"/>
                    <a:pt x="281" y="52"/>
                  </a:cubicBezTo>
                  <a:cubicBezTo>
                    <a:pt x="210" y="35"/>
                    <a:pt x="210" y="35"/>
                    <a:pt x="210" y="35"/>
                  </a:cubicBezTo>
                  <a:cubicBezTo>
                    <a:pt x="209" y="35"/>
                    <a:pt x="208" y="35"/>
                    <a:pt x="208" y="34"/>
                  </a:cubicBezTo>
                  <a:cubicBezTo>
                    <a:pt x="165" y="0"/>
                    <a:pt x="165" y="0"/>
                    <a:pt x="165" y="0"/>
                  </a:cubicBezTo>
                  <a:cubicBezTo>
                    <a:pt x="157" y="12"/>
                    <a:pt x="157" y="12"/>
                    <a:pt x="157" y="12"/>
                  </a:cubicBezTo>
                  <a:cubicBezTo>
                    <a:pt x="155" y="15"/>
                    <a:pt x="155" y="20"/>
                    <a:pt x="157" y="23"/>
                  </a:cubicBezTo>
                  <a:cubicBezTo>
                    <a:pt x="158" y="27"/>
                    <a:pt x="158" y="27"/>
                    <a:pt x="158" y="27"/>
                  </a:cubicBezTo>
                  <a:cubicBezTo>
                    <a:pt x="159" y="29"/>
                    <a:pt x="160" y="32"/>
                    <a:pt x="159" y="34"/>
                  </a:cubicBezTo>
                  <a:cubicBezTo>
                    <a:pt x="158" y="46"/>
                    <a:pt x="153" y="85"/>
                    <a:pt x="153" y="88"/>
                  </a:cubicBezTo>
                  <a:cubicBezTo>
                    <a:pt x="153" y="91"/>
                    <a:pt x="156" y="105"/>
                    <a:pt x="158" y="113"/>
                  </a:cubicBezTo>
                  <a:cubicBezTo>
                    <a:pt x="159" y="118"/>
                    <a:pt x="158" y="122"/>
                    <a:pt x="155" y="125"/>
                  </a:cubicBezTo>
                  <a:cubicBezTo>
                    <a:pt x="140" y="142"/>
                    <a:pt x="140" y="142"/>
                    <a:pt x="140" y="142"/>
                  </a:cubicBezTo>
                  <a:cubicBezTo>
                    <a:pt x="140" y="142"/>
                    <a:pt x="139" y="143"/>
                    <a:pt x="139" y="143"/>
                  </a:cubicBezTo>
                  <a:cubicBezTo>
                    <a:pt x="111" y="186"/>
                    <a:pt x="111" y="186"/>
                    <a:pt x="111" y="186"/>
                  </a:cubicBezTo>
                  <a:cubicBezTo>
                    <a:pt x="106" y="194"/>
                    <a:pt x="96" y="194"/>
                    <a:pt x="91" y="187"/>
                  </a:cubicBezTo>
                  <a:cubicBezTo>
                    <a:pt x="86" y="180"/>
                    <a:pt x="80" y="174"/>
                    <a:pt x="77" y="174"/>
                  </a:cubicBezTo>
                  <a:cubicBezTo>
                    <a:pt x="72" y="174"/>
                    <a:pt x="59" y="192"/>
                    <a:pt x="52" y="198"/>
                  </a:cubicBezTo>
                  <a:cubicBezTo>
                    <a:pt x="47" y="202"/>
                    <a:pt x="36" y="224"/>
                    <a:pt x="31" y="233"/>
                  </a:cubicBezTo>
                  <a:cubicBezTo>
                    <a:pt x="29" y="236"/>
                    <a:pt x="29" y="239"/>
                    <a:pt x="30" y="242"/>
                  </a:cubicBezTo>
                  <a:cubicBezTo>
                    <a:pt x="40" y="288"/>
                    <a:pt x="40" y="288"/>
                    <a:pt x="40" y="288"/>
                  </a:cubicBezTo>
                  <a:cubicBezTo>
                    <a:pt x="41" y="292"/>
                    <a:pt x="40" y="297"/>
                    <a:pt x="37" y="300"/>
                  </a:cubicBezTo>
                  <a:cubicBezTo>
                    <a:pt x="33" y="304"/>
                    <a:pt x="26" y="310"/>
                    <a:pt x="17" y="320"/>
                  </a:cubicBezTo>
                  <a:cubicBezTo>
                    <a:pt x="0" y="339"/>
                    <a:pt x="2" y="340"/>
                    <a:pt x="2" y="340"/>
                  </a:cubicBezTo>
                  <a:cubicBezTo>
                    <a:pt x="2" y="361"/>
                    <a:pt x="2" y="361"/>
                    <a:pt x="2" y="361"/>
                  </a:cubicBezTo>
                  <a:cubicBezTo>
                    <a:pt x="2" y="369"/>
                    <a:pt x="11" y="375"/>
                    <a:pt x="19" y="372"/>
                  </a:cubicBezTo>
                  <a:cubicBezTo>
                    <a:pt x="33" y="367"/>
                    <a:pt x="33" y="367"/>
                    <a:pt x="33" y="367"/>
                  </a:cubicBezTo>
                  <a:cubicBezTo>
                    <a:pt x="46" y="363"/>
                    <a:pt x="56" y="379"/>
                    <a:pt x="46" y="388"/>
                  </a:cubicBezTo>
                  <a:cubicBezTo>
                    <a:pt x="46" y="388"/>
                    <a:pt x="45" y="388"/>
                    <a:pt x="45" y="389"/>
                  </a:cubicBezTo>
                  <a:cubicBezTo>
                    <a:pt x="39" y="391"/>
                    <a:pt x="34" y="406"/>
                    <a:pt x="32" y="412"/>
                  </a:cubicBezTo>
                  <a:cubicBezTo>
                    <a:pt x="32" y="413"/>
                    <a:pt x="31" y="414"/>
                    <a:pt x="31" y="416"/>
                  </a:cubicBezTo>
                  <a:cubicBezTo>
                    <a:pt x="31" y="431"/>
                    <a:pt x="31" y="431"/>
                    <a:pt x="31" y="431"/>
                  </a:cubicBezTo>
                  <a:cubicBezTo>
                    <a:pt x="31" y="435"/>
                    <a:pt x="70" y="464"/>
                    <a:pt x="74" y="467"/>
                  </a:cubicBezTo>
                  <a:cubicBezTo>
                    <a:pt x="75" y="468"/>
                    <a:pt x="75" y="468"/>
                    <a:pt x="75" y="468"/>
                  </a:cubicBezTo>
                  <a:cubicBezTo>
                    <a:pt x="80" y="471"/>
                    <a:pt x="121" y="496"/>
                    <a:pt x="125" y="491"/>
                  </a:cubicBezTo>
                  <a:cubicBezTo>
                    <a:pt x="129" y="486"/>
                    <a:pt x="150" y="491"/>
                    <a:pt x="150" y="491"/>
                  </a:cubicBezTo>
                  <a:cubicBezTo>
                    <a:pt x="164" y="495"/>
                    <a:pt x="164" y="495"/>
                    <a:pt x="164" y="495"/>
                  </a:cubicBezTo>
                  <a:lnTo>
                    <a:pt x="166" y="493"/>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3468688" y="3217863"/>
              <a:ext cx="165100" cy="153988"/>
            </a:xfrm>
            <a:custGeom>
              <a:avLst/>
              <a:gdLst>
                <a:gd name="T0" fmla="*/ 148 w 222"/>
                <a:gd name="T1" fmla="*/ 190 h 207"/>
                <a:gd name="T2" fmla="*/ 163 w 222"/>
                <a:gd name="T3" fmla="*/ 170 h 207"/>
                <a:gd name="T4" fmla="*/ 183 w 222"/>
                <a:gd name="T5" fmla="*/ 150 h 207"/>
                <a:gd name="T6" fmla="*/ 186 w 222"/>
                <a:gd name="T7" fmla="*/ 138 h 207"/>
                <a:gd name="T8" fmla="*/ 176 w 222"/>
                <a:gd name="T9" fmla="*/ 92 h 207"/>
                <a:gd name="T10" fmla="*/ 177 w 222"/>
                <a:gd name="T11" fmla="*/ 83 h 207"/>
                <a:gd name="T12" fmla="*/ 198 w 222"/>
                <a:gd name="T13" fmla="*/ 48 h 207"/>
                <a:gd name="T14" fmla="*/ 222 w 222"/>
                <a:gd name="T15" fmla="*/ 24 h 207"/>
                <a:gd name="T16" fmla="*/ 222 w 222"/>
                <a:gd name="T17" fmla="*/ 24 h 207"/>
                <a:gd name="T18" fmla="*/ 220 w 222"/>
                <a:gd name="T19" fmla="*/ 22 h 207"/>
                <a:gd name="T20" fmla="*/ 176 w 222"/>
                <a:gd name="T21" fmla="*/ 5 h 207"/>
                <a:gd name="T22" fmla="*/ 174 w 222"/>
                <a:gd name="T23" fmla="*/ 4 h 207"/>
                <a:gd name="T24" fmla="*/ 121 w 222"/>
                <a:gd name="T25" fmla="*/ 0 h 207"/>
                <a:gd name="T26" fmla="*/ 59 w 222"/>
                <a:gd name="T27" fmla="*/ 3 h 207"/>
                <a:gd name="T28" fmla="*/ 52 w 222"/>
                <a:gd name="T29" fmla="*/ 9 h 207"/>
                <a:gd name="T30" fmla="*/ 52 w 222"/>
                <a:gd name="T31" fmla="*/ 27 h 207"/>
                <a:gd name="T32" fmla="*/ 52 w 222"/>
                <a:gd name="T33" fmla="*/ 29 h 207"/>
                <a:gd name="T34" fmla="*/ 37 w 222"/>
                <a:gd name="T35" fmla="*/ 70 h 207"/>
                <a:gd name="T36" fmla="*/ 36 w 222"/>
                <a:gd name="T37" fmla="*/ 72 h 207"/>
                <a:gd name="T38" fmla="*/ 16 w 222"/>
                <a:gd name="T39" fmla="*/ 96 h 207"/>
                <a:gd name="T40" fmla="*/ 15 w 222"/>
                <a:gd name="T41" fmla="*/ 99 h 207"/>
                <a:gd name="T42" fmla="*/ 0 w 222"/>
                <a:gd name="T43" fmla="*/ 157 h 207"/>
                <a:gd name="T44" fmla="*/ 6 w 222"/>
                <a:gd name="T45" fmla="*/ 165 h 207"/>
                <a:gd name="T46" fmla="*/ 6 w 222"/>
                <a:gd name="T47" fmla="*/ 165 h 207"/>
                <a:gd name="T48" fmla="*/ 8 w 222"/>
                <a:gd name="T49" fmla="*/ 166 h 207"/>
                <a:gd name="T50" fmla="*/ 28 w 222"/>
                <a:gd name="T51" fmla="*/ 176 h 207"/>
                <a:gd name="T52" fmla="*/ 32 w 222"/>
                <a:gd name="T53" fmla="*/ 179 h 207"/>
                <a:gd name="T54" fmla="*/ 47 w 222"/>
                <a:gd name="T55" fmla="*/ 195 h 207"/>
                <a:gd name="T56" fmla="*/ 59 w 222"/>
                <a:gd name="T57" fmla="*/ 199 h 207"/>
                <a:gd name="T58" fmla="*/ 77 w 222"/>
                <a:gd name="T59" fmla="*/ 199 h 207"/>
                <a:gd name="T60" fmla="*/ 95 w 222"/>
                <a:gd name="T61" fmla="*/ 194 h 207"/>
                <a:gd name="T62" fmla="*/ 107 w 222"/>
                <a:gd name="T63" fmla="*/ 194 h 207"/>
                <a:gd name="T64" fmla="*/ 132 w 222"/>
                <a:gd name="T65" fmla="*/ 206 h 207"/>
                <a:gd name="T66" fmla="*/ 139 w 222"/>
                <a:gd name="T67" fmla="*/ 207 h 207"/>
                <a:gd name="T68" fmla="*/ 148 w 222"/>
                <a:gd name="T69" fmla="*/ 207 h 207"/>
                <a:gd name="T70" fmla="*/ 148 w 222"/>
                <a:gd name="T71" fmla="*/ 19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2" h="207">
                  <a:moveTo>
                    <a:pt x="148" y="190"/>
                  </a:moveTo>
                  <a:cubicBezTo>
                    <a:pt x="148" y="190"/>
                    <a:pt x="146" y="189"/>
                    <a:pt x="163" y="170"/>
                  </a:cubicBezTo>
                  <a:cubicBezTo>
                    <a:pt x="172" y="160"/>
                    <a:pt x="179" y="154"/>
                    <a:pt x="183" y="150"/>
                  </a:cubicBezTo>
                  <a:cubicBezTo>
                    <a:pt x="186" y="147"/>
                    <a:pt x="187" y="142"/>
                    <a:pt x="186" y="138"/>
                  </a:cubicBezTo>
                  <a:cubicBezTo>
                    <a:pt x="176" y="92"/>
                    <a:pt x="176" y="92"/>
                    <a:pt x="176" y="92"/>
                  </a:cubicBezTo>
                  <a:cubicBezTo>
                    <a:pt x="175" y="89"/>
                    <a:pt x="175" y="86"/>
                    <a:pt x="177" y="83"/>
                  </a:cubicBezTo>
                  <a:cubicBezTo>
                    <a:pt x="182" y="74"/>
                    <a:pt x="193" y="52"/>
                    <a:pt x="198" y="48"/>
                  </a:cubicBezTo>
                  <a:cubicBezTo>
                    <a:pt x="205" y="43"/>
                    <a:pt x="216" y="27"/>
                    <a:pt x="222" y="24"/>
                  </a:cubicBezTo>
                  <a:cubicBezTo>
                    <a:pt x="222" y="24"/>
                    <a:pt x="222" y="24"/>
                    <a:pt x="222" y="24"/>
                  </a:cubicBezTo>
                  <a:cubicBezTo>
                    <a:pt x="221" y="23"/>
                    <a:pt x="221" y="23"/>
                    <a:pt x="220" y="22"/>
                  </a:cubicBezTo>
                  <a:cubicBezTo>
                    <a:pt x="176" y="5"/>
                    <a:pt x="176" y="5"/>
                    <a:pt x="176" y="5"/>
                  </a:cubicBezTo>
                  <a:cubicBezTo>
                    <a:pt x="175" y="4"/>
                    <a:pt x="174" y="4"/>
                    <a:pt x="174" y="4"/>
                  </a:cubicBezTo>
                  <a:cubicBezTo>
                    <a:pt x="167" y="4"/>
                    <a:pt x="124" y="0"/>
                    <a:pt x="121" y="0"/>
                  </a:cubicBezTo>
                  <a:cubicBezTo>
                    <a:pt x="118" y="0"/>
                    <a:pt x="75" y="2"/>
                    <a:pt x="59" y="3"/>
                  </a:cubicBezTo>
                  <a:cubicBezTo>
                    <a:pt x="55" y="3"/>
                    <a:pt x="52" y="6"/>
                    <a:pt x="52" y="9"/>
                  </a:cubicBezTo>
                  <a:cubicBezTo>
                    <a:pt x="52" y="27"/>
                    <a:pt x="52" y="27"/>
                    <a:pt x="52" y="27"/>
                  </a:cubicBezTo>
                  <a:cubicBezTo>
                    <a:pt x="52" y="28"/>
                    <a:pt x="52" y="28"/>
                    <a:pt x="52" y="29"/>
                  </a:cubicBezTo>
                  <a:cubicBezTo>
                    <a:pt x="37" y="70"/>
                    <a:pt x="37" y="70"/>
                    <a:pt x="37" y="70"/>
                  </a:cubicBezTo>
                  <a:cubicBezTo>
                    <a:pt x="37" y="71"/>
                    <a:pt x="36" y="72"/>
                    <a:pt x="36" y="72"/>
                  </a:cubicBezTo>
                  <a:cubicBezTo>
                    <a:pt x="16" y="96"/>
                    <a:pt x="16" y="96"/>
                    <a:pt x="16" y="96"/>
                  </a:cubicBezTo>
                  <a:cubicBezTo>
                    <a:pt x="16" y="97"/>
                    <a:pt x="15" y="98"/>
                    <a:pt x="15" y="99"/>
                  </a:cubicBezTo>
                  <a:cubicBezTo>
                    <a:pt x="0" y="157"/>
                    <a:pt x="0" y="157"/>
                    <a:pt x="0" y="157"/>
                  </a:cubicBezTo>
                  <a:cubicBezTo>
                    <a:pt x="1" y="160"/>
                    <a:pt x="3" y="162"/>
                    <a:pt x="6" y="165"/>
                  </a:cubicBezTo>
                  <a:cubicBezTo>
                    <a:pt x="6" y="165"/>
                    <a:pt x="6" y="165"/>
                    <a:pt x="6" y="165"/>
                  </a:cubicBezTo>
                  <a:cubicBezTo>
                    <a:pt x="7" y="165"/>
                    <a:pt x="7" y="166"/>
                    <a:pt x="8" y="166"/>
                  </a:cubicBezTo>
                  <a:cubicBezTo>
                    <a:pt x="28" y="176"/>
                    <a:pt x="28" y="176"/>
                    <a:pt x="28" y="176"/>
                  </a:cubicBezTo>
                  <a:cubicBezTo>
                    <a:pt x="29" y="177"/>
                    <a:pt x="30" y="178"/>
                    <a:pt x="32" y="179"/>
                  </a:cubicBezTo>
                  <a:cubicBezTo>
                    <a:pt x="47" y="195"/>
                    <a:pt x="47" y="195"/>
                    <a:pt x="47" y="195"/>
                  </a:cubicBezTo>
                  <a:cubicBezTo>
                    <a:pt x="50" y="198"/>
                    <a:pt x="54" y="199"/>
                    <a:pt x="59" y="199"/>
                  </a:cubicBezTo>
                  <a:cubicBezTo>
                    <a:pt x="65" y="199"/>
                    <a:pt x="75" y="199"/>
                    <a:pt x="77" y="199"/>
                  </a:cubicBezTo>
                  <a:cubicBezTo>
                    <a:pt x="79" y="199"/>
                    <a:pt x="88" y="196"/>
                    <a:pt x="95" y="194"/>
                  </a:cubicBezTo>
                  <a:cubicBezTo>
                    <a:pt x="99" y="192"/>
                    <a:pt x="103" y="192"/>
                    <a:pt x="107" y="194"/>
                  </a:cubicBezTo>
                  <a:cubicBezTo>
                    <a:pt x="132" y="206"/>
                    <a:pt x="132" y="206"/>
                    <a:pt x="132" y="206"/>
                  </a:cubicBezTo>
                  <a:cubicBezTo>
                    <a:pt x="134" y="207"/>
                    <a:pt x="136" y="207"/>
                    <a:pt x="139" y="207"/>
                  </a:cubicBezTo>
                  <a:cubicBezTo>
                    <a:pt x="141" y="207"/>
                    <a:pt x="144" y="207"/>
                    <a:pt x="148" y="207"/>
                  </a:cubicBezTo>
                  <a:lnTo>
                    <a:pt x="148" y="190"/>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3536950" y="3087688"/>
              <a:ext cx="69850" cy="98425"/>
            </a:xfrm>
            <a:custGeom>
              <a:avLst/>
              <a:gdLst>
                <a:gd name="T0" fmla="*/ 86 w 94"/>
                <a:gd name="T1" fmla="*/ 83 h 131"/>
                <a:gd name="T2" fmla="*/ 66 w 94"/>
                <a:gd name="T3" fmla="*/ 97 h 131"/>
                <a:gd name="T4" fmla="*/ 64 w 94"/>
                <a:gd name="T5" fmla="*/ 102 h 131"/>
                <a:gd name="T6" fmla="*/ 64 w 94"/>
                <a:gd name="T7" fmla="*/ 120 h 131"/>
                <a:gd name="T8" fmla="*/ 63 w 94"/>
                <a:gd name="T9" fmla="*/ 123 h 131"/>
                <a:gd name="T10" fmla="*/ 53 w 94"/>
                <a:gd name="T11" fmla="*/ 130 h 131"/>
                <a:gd name="T12" fmla="*/ 33 w 94"/>
                <a:gd name="T13" fmla="*/ 131 h 131"/>
                <a:gd name="T14" fmla="*/ 27 w 94"/>
                <a:gd name="T15" fmla="*/ 124 h 131"/>
                <a:gd name="T16" fmla="*/ 27 w 94"/>
                <a:gd name="T17" fmla="*/ 112 h 131"/>
                <a:gd name="T18" fmla="*/ 21 w 94"/>
                <a:gd name="T19" fmla="*/ 106 h 131"/>
                <a:gd name="T20" fmla="*/ 21 w 94"/>
                <a:gd name="T21" fmla="*/ 106 h 131"/>
                <a:gd name="T22" fmla="*/ 15 w 94"/>
                <a:gd name="T23" fmla="*/ 102 h 131"/>
                <a:gd name="T24" fmla="*/ 3 w 94"/>
                <a:gd name="T25" fmla="*/ 70 h 131"/>
                <a:gd name="T26" fmla="*/ 2 w 94"/>
                <a:gd name="T27" fmla="*/ 68 h 131"/>
                <a:gd name="T28" fmla="*/ 2 w 94"/>
                <a:gd name="T29" fmla="*/ 40 h 131"/>
                <a:gd name="T30" fmla="*/ 1 w 94"/>
                <a:gd name="T31" fmla="*/ 36 h 131"/>
                <a:gd name="T32" fmla="*/ 11 w 94"/>
                <a:gd name="T33" fmla="*/ 28 h 131"/>
                <a:gd name="T34" fmla="*/ 43 w 94"/>
                <a:gd name="T35" fmla="*/ 3 h 131"/>
                <a:gd name="T36" fmla="*/ 48 w 94"/>
                <a:gd name="T37" fmla="*/ 0 h 131"/>
                <a:gd name="T38" fmla="*/ 59 w 94"/>
                <a:gd name="T39" fmla="*/ 0 h 131"/>
                <a:gd name="T40" fmla="*/ 74 w 94"/>
                <a:gd name="T41" fmla="*/ 0 h 131"/>
                <a:gd name="T42" fmla="*/ 79 w 94"/>
                <a:gd name="T43" fmla="*/ 3 h 131"/>
                <a:gd name="T44" fmla="*/ 88 w 94"/>
                <a:gd name="T45" fmla="*/ 13 h 131"/>
                <a:gd name="T46" fmla="*/ 89 w 94"/>
                <a:gd name="T47" fmla="*/ 78 h 131"/>
                <a:gd name="T48" fmla="*/ 86 w 94"/>
                <a:gd name="T49" fmla="*/ 8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31">
                  <a:moveTo>
                    <a:pt x="86" y="83"/>
                  </a:moveTo>
                  <a:cubicBezTo>
                    <a:pt x="66" y="97"/>
                    <a:pt x="66" y="97"/>
                    <a:pt x="66" y="97"/>
                  </a:cubicBezTo>
                  <a:cubicBezTo>
                    <a:pt x="65" y="98"/>
                    <a:pt x="64" y="100"/>
                    <a:pt x="64" y="102"/>
                  </a:cubicBezTo>
                  <a:cubicBezTo>
                    <a:pt x="64" y="120"/>
                    <a:pt x="64" y="120"/>
                    <a:pt x="64" y="120"/>
                  </a:cubicBezTo>
                  <a:cubicBezTo>
                    <a:pt x="64" y="121"/>
                    <a:pt x="63" y="122"/>
                    <a:pt x="63" y="123"/>
                  </a:cubicBezTo>
                  <a:cubicBezTo>
                    <a:pt x="61" y="125"/>
                    <a:pt x="58" y="129"/>
                    <a:pt x="53" y="130"/>
                  </a:cubicBezTo>
                  <a:cubicBezTo>
                    <a:pt x="49" y="131"/>
                    <a:pt x="39" y="131"/>
                    <a:pt x="33" y="131"/>
                  </a:cubicBezTo>
                  <a:cubicBezTo>
                    <a:pt x="30" y="130"/>
                    <a:pt x="27" y="128"/>
                    <a:pt x="27" y="124"/>
                  </a:cubicBezTo>
                  <a:cubicBezTo>
                    <a:pt x="27" y="112"/>
                    <a:pt x="27" y="112"/>
                    <a:pt x="27" y="112"/>
                  </a:cubicBezTo>
                  <a:cubicBezTo>
                    <a:pt x="27" y="109"/>
                    <a:pt x="24" y="106"/>
                    <a:pt x="21" y="106"/>
                  </a:cubicBezTo>
                  <a:cubicBezTo>
                    <a:pt x="21" y="106"/>
                    <a:pt x="21" y="106"/>
                    <a:pt x="21" y="106"/>
                  </a:cubicBezTo>
                  <a:cubicBezTo>
                    <a:pt x="18" y="106"/>
                    <a:pt x="16" y="104"/>
                    <a:pt x="15" y="102"/>
                  </a:cubicBezTo>
                  <a:cubicBezTo>
                    <a:pt x="3" y="70"/>
                    <a:pt x="3" y="70"/>
                    <a:pt x="3" y="70"/>
                  </a:cubicBezTo>
                  <a:cubicBezTo>
                    <a:pt x="3" y="69"/>
                    <a:pt x="2" y="68"/>
                    <a:pt x="2" y="68"/>
                  </a:cubicBezTo>
                  <a:cubicBezTo>
                    <a:pt x="2" y="40"/>
                    <a:pt x="2" y="40"/>
                    <a:pt x="2" y="40"/>
                  </a:cubicBezTo>
                  <a:cubicBezTo>
                    <a:pt x="2" y="39"/>
                    <a:pt x="2" y="37"/>
                    <a:pt x="1" y="36"/>
                  </a:cubicBezTo>
                  <a:cubicBezTo>
                    <a:pt x="0" y="35"/>
                    <a:pt x="0" y="32"/>
                    <a:pt x="11" y="28"/>
                  </a:cubicBezTo>
                  <a:cubicBezTo>
                    <a:pt x="24" y="24"/>
                    <a:pt x="38" y="9"/>
                    <a:pt x="43" y="3"/>
                  </a:cubicBezTo>
                  <a:cubicBezTo>
                    <a:pt x="44" y="1"/>
                    <a:pt x="46" y="0"/>
                    <a:pt x="48" y="0"/>
                  </a:cubicBezTo>
                  <a:cubicBezTo>
                    <a:pt x="59" y="0"/>
                    <a:pt x="59" y="0"/>
                    <a:pt x="59" y="0"/>
                  </a:cubicBezTo>
                  <a:cubicBezTo>
                    <a:pt x="74" y="0"/>
                    <a:pt x="74" y="0"/>
                    <a:pt x="74" y="0"/>
                  </a:cubicBezTo>
                  <a:cubicBezTo>
                    <a:pt x="76" y="0"/>
                    <a:pt x="78" y="2"/>
                    <a:pt x="79" y="3"/>
                  </a:cubicBezTo>
                  <a:cubicBezTo>
                    <a:pt x="81" y="6"/>
                    <a:pt x="84" y="11"/>
                    <a:pt x="88" y="13"/>
                  </a:cubicBezTo>
                  <a:cubicBezTo>
                    <a:pt x="94" y="16"/>
                    <a:pt x="90" y="66"/>
                    <a:pt x="89" y="78"/>
                  </a:cubicBezTo>
                  <a:cubicBezTo>
                    <a:pt x="88" y="80"/>
                    <a:pt x="87" y="82"/>
                    <a:pt x="86" y="83"/>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3195638" y="2832100"/>
              <a:ext cx="503238" cy="504825"/>
            </a:xfrm>
            <a:custGeom>
              <a:avLst/>
              <a:gdLst>
                <a:gd name="T0" fmla="*/ 658 w 680"/>
                <a:gd name="T1" fmla="*/ 354 h 681"/>
                <a:gd name="T2" fmla="*/ 579 w 680"/>
                <a:gd name="T3" fmla="*/ 335 h 681"/>
                <a:gd name="T4" fmla="*/ 566 w 680"/>
                <a:gd name="T5" fmla="*/ 258 h 681"/>
                <a:gd name="T6" fmla="*/ 591 w 680"/>
                <a:gd name="T7" fmla="*/ 174 h 681"/>
                <a:gd name="T8" fmla="*/ 540 w 680"/>
                <a:gd name="T9" fmla="*/ 102 h 681"/>
                <a:gd name="T10" fmla="*/ 470 w 680"/>
                <a:gd name="T11" fmla="*/ 66 h 681"/>
                <a:gd name="T12" fmla="*/ 418 w 680"/>
                <a:gd name="T13" fmla="*/ 101 h 681"/>
                <a:gd name="T14" fmla="*/ 364 w 680"/>
                <a:gd name="T15" fmla="*/ 74 h 681"/>
                <a:gd name="T16" fmla="*/ 308 w 680"/>
                <a:gd name="T17" fmla="*/ 61 h 681"/>
                <a:gd name="T18" fmla="*/ 306 w 680"/>
                <a:gd name="T19" fmla="*/ 110 h 681"/>
                <a:gd name="T20" fmla="*/ 255 w 680"/>
                <a:gd name="T21" fmla="*/ 107 h 681"/>
                <a:gd name="T22" fmla="*/ 240 w 680"/>
                <a:gd name="T23" fmla="*/ 87 h 681"/>
                <a:gd name="T24" fmla="*/ 190 w 680"/>
                <a:gd name="T25" fmla="*/ 69 h 681"/>
                <a:gd name="T26" fmla="*/ 156 w 680"/>
                <a:gd name="T27" fmla="*/ 51 h 681"/>
                <a:gd name="T28" fmla="*/ 116 w 680"/>
                <a:gd name="T29" fmla="*/ 41 h 681"/>
                <a:gd name="T30" fmla="*/ 87 w 680"/>
                <a:gd name="T31" fmla="*/ 42 h 681"/>
                <a:gd name="T32" fmla="*/ 37 w 680"/>
                <a:gd name="T33" fmla="*/ 17 h 681"/>
                <a:gd name="T34" fmla="*/ 31 w 680"/>
                <a:gd name="T35" fmla="*/ 55 h 681"/>
                <a:gd name="T36" fmla="*/ 129 w 680"/>
                <a:gd name="T37" fmla="*/ 141 h 681"/>
                <a:gd name="T38" fmla="*/ 191 w 680"/>
                <a:gd name="T39" fmla="*/ 272 h 681"/>
                <a:gd name="T40" fmla="*/ 279 w 680"/>
                <a:gd name="T41" fmla="*/ 385 h 681"/>
                <a:gd name="T42" fmla="*/ 307 w 680"/>
                <a:gd name="T43" fmla="*/ 442 h 681"/>
                <a:gd name="T44" fmla="*/ 318 w 680"/>
                <a:gd name="T45" fmla="*/ 510 h 681"/>
                <a:gd name="T46" fmla="*/ 266 w 680"/>
                <a:gd name="T47" fmla="*/ 564 h 681"/>
                <a:gd name="T48" fmla="*/ 297 w 680"/>
                <a:gd name="T49" fmla="*/ 563 h 681"/>
                <a:gd name="T50" fmla="*/ 322 w 680"/>
                <a:gd name="T51" fmla="*/ 552 h 681"/>
                <a:gd name="T52" fmla="*/ 282 w 680"/>
                <a:gd name="T53" fmla="*/ 592 h 681"/>
                <a:gd name="T54" fmla="*/ 322 w 680"/>
                <a:gd name="T55" fmla="*/ 610 h 681"/>
                <a:gd name="T56" fmla="*/ 359 w 680"/>
                <a:gd name="T57" fmla="*/ 629 h 681"/>
                <a:gd name="T58" fmla="*/ 355 w 680"/>
                <a:gd name="T59" fmla="*/ 668 h 681"/>
                <a:gd name="T60" fmla="*/ 385 w 680"/>
                <a:gd name="T61" fmla="*/ 617 h 681"/>
                <a:gd name="T62" fmla="*/ 421 w 680"/>
                <a:gd name="T63" fmla="*/ 548 h 681"/>
                <a:gd name="T64" fmla="*/ 543 w 680"/>
                <a:gd name="T65" fmla="*/ 525 h 681"/>
                <a:gd name="T66" fmla="*/ 592 w 680"/>
                <a:gd name="T67" fmla="*/ 545 h 681"/>
                <a:gd name="T68" fmla="*/ 655 w 680"/>
                <a:gd name="T69" fmla="*/ 513 h 681"/>
                <a:gd name="T70" fmla="*/ 674 w 680"/>
                <a:gd name="T71" fmla="*/ 405 h 681"/>
                <a:gd name="T72" fmla="*/ 546 w 680"/>
                <a:gd name="T73" fmla="*/ 429 h 681"/>
                <a:gd name="T74" fmla="*/ 523 w 680"/>
                <a:gd name="T75" fmla="*/ 469 h 681"/>
                <a:gd name="T76" fmla="*/ 487 w 680"/>
                <a:gd name="T77" fmla="*/ 458 h 681"/>
                <a:gd name="T78" fmla="*/ 463 w 680"/>
                <a:gd name="T79" fmla="*/ 416 h 681"/>
                <a:gd name="T80" fmla="*/ 471 w 680"/>
                <a:gd name="T81" fmla="*/ 374 h 681"/>
                <a:gd name="T82" fmla="*/ 534 w 680"/>
                <a:gd name="T83" fmla="*/ 346 h 681"/>
                <a:gd name="T84" fmla="*/ 256 w 680"/>
                <a:gd name="T85" fmla="*/ 530 h 681"/>
                <a:gd name="T86" fmla="*/ 264 w 680"/>
                <a:gd name="T87" fmla="*/ 505 h 681"/>
                <a:gd name="T88" fmla="*/ 261 w 680"/>
                <a:gd name="T89" fmla="*/ 489 h 681"/>
                <a:gd name="T90" fmla="*/ 270 w 680"/>
                <a:gd name="T91" fmla="*/ 472 h 681"/>
                <a:gd name="T92" fmla="*/ 302 w 680"/>
                <a:gd name="T93" fmla="*/ 492 h 681"/>
                <a:gd name="T94" fmla="*/ 256 w 680"/>
                <a:gd name="T95" fmla="*/ 53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0" h="681">
                  <a:moveTo>
                    <a:pt x="672" y="394"/>
                  </a:moveTo>
                  <a:cubicBezTo>
                    <a:pt x="670" y="391"/>
                    <a:pt x="670" y="386"/>
                    <a:pt x="672" y="383"/>
                  </a:cubicBezTo>
                  <a:cubicBezTo>
                    <a:pt x="680" y="371"/>
                    <a:pt x="680" y="371"/>
                    <a:pt x="680" y="371"/>
                  </a:cubicBezTo>
                  <a:cubicBezTo>
                    <a:pt x="658" y="354"/>
                    <a:pt x="658" y="354"/>
                    <a:pt x="658" y="354"/>
                  </a:cubicBezTo>
                  <a:cubicBezTo>
                    <a:pt x="655" y="352"/>
                    <a:pt x="652" y="352"/>
                    <a:pt x="650" y="355"/>
                  </a:cubicBezTo>
                  <a:cubicBezTo>
                    <a:pt x="642" y="365"/>
                    <a:pt x="642" y="365"/>
                    <a:pt x="642" y="365"/>
                  </a:cubicBezTo>
                  <a:cubicBezTo>
                    <a:pt x="640" y="367"/>
                    <a:pt x="637" y="368"/>
                    <a:pt x="634" y="366"/>
                  </a:cubicBezTo>
                  <a:cubicBezTo>
                    <a:pt x="579" y="335"/>
                    <a:pt x="579" y="335"/>
                    <a:pt x="579" y="335"/>
                  </a:cubicBezTo>
                  <a:cubicBezTo>
                    <a:pt x="578" y="334"/>
                    <a:pt x="577" y="333"/>
                    <a:pt x="577" y="332"/>
                  </a:cubicBezTo>
                  <a:cubicBezTo>
                    <a:pt x="558" y="289"/>
                    <a:pt x="558" y="289"/>
                    <a:pt x="558" y="289"/>
                  </a:cubicBezTo>
                  <a:cubicBezTo>
                    <a:pt x="557" y="288"/>
                    <a:pt x="557" y="287"/>
                    <a:pt x="558" y="285"/>
                  </a:cubicBezTo>
                  <a:cubicBezTo>
                    <a:pt x="566" y="258"/>
                    <a:pt x="566" y="258"/>
                    <a:pt x="566" y="258"/>
                  </a:cubicBezTo>
                  <a:cubicBezTo>
                    <a:pt x="566" y="256"/>
                    <a:pt x="566" y="255"/>
                    <a:pt x="566" y="254"/>
                  </a:cubicBezTo>
                  <a:cubicBezTo>
                    <a:pt x="564" y="247"/>
                    <a:pt x="555" y="222"/>
                    <a:pt x="557" y="215"/>
                  </a:cubicBezTo>
                  <a:cubicBezTo>
                    <a:pt x="559" y="208"/>
                    <a:pt x="577" y="187"/>
                    <a:pt x="577" y="187"/>
                  </a:cubicBezTo>
                  <a:cubicBezTo>
                    <a:pt x="591" y="174"/>
                    <a:pt x="591" y="174"/>
                    <a:pt x="591" y="174"/>
                  </a:cubicBezTo>
                  <a:cubicBezTo>
                    <a:pt x="593" y="172"/>
                    <a:pt x="593" y="169"/>
                    <a:pt x="592" y="167"/>
                  </a:cubicBezTo>
                  <a:cubicBezTo>
                    <a:pt x="571" y="129"/>
                    <a:pt x="571" y="129"/>
                    <a:pt x="571" y="129"/>
                  </a:cubicBezTo>
                  <a:cubicBezTo>
                    <a:pt x="570" y="128"/>
                    <a:pt x="570" y="128"/>
                    <a:pt x="569" y="127"/>
                  </a:cubicBezTo>
                  <a:cubicBezTo>
                    <a:pt x="540" y="102"/>
                    <a:pt x="540" y="102"/>
                    <a:pt x="540" y="102"/>
                  </a:cubicBezTo>
                  <a:cubicBezTo>
                    <a:pt x="539" y="101"/>
                    <a:pt x="538" y="101"/>
                    <a:pt x="536" y="101"/>
                  </a:cubicBezTo>
                  <a:cubicBezTo>
                    <a:pt x="511" y="101"/>
                    <a:pt x="511" y="101"/>
                    <a:pt x="511" y="101"/>
                  </a:cubicBezTo>
                  <a:cubicBezTo>
                    <a:pt x="510" y="101"/>
                    <a:pt x="508" y="100"/>
                    <a:pt x="507" y="99"/>
                  </a:cubicBezTo>
                  <a:cubicBezTo>
                    <a:pt x="470" y="66"/>
                    <a:pt x="470" y="66"/>
                    <a:pt x="470" y="66"/>
                  </a:cubicBezTo>
                  <a:cubicBezTo>
                    <a:pt x="460" y="77"/>
                    <a:pt x="460" y="77"/>
                    <a:pt x="460" y="77"/>
                  </a:cubicBezTo>
                  <a:cubicBezTo>
                    <a:pt x="459" y="78"/>
                    <a:pt x="459" y="78"/>
                    <a:pt x="458" y="79"/>
                  </a:cubicBezTo>
                  <a:cubicBezTo>
                    <a:pt x="422" y="100"/>
                    <a:pt x="422" y="100"/>
                    <a:pt x="422" y="100"/>
                  </a:cubicBezTo>
                  <a:cubicBezTo>
                    <a:pt x="421" y="101"/>
                    <a:pt x="419" y="101"/>
                    <a:pt x="418" y="101"/>
                  </a:cubicBezTo>
                  <a:cubicBezTo>
                    <a:pt x="397" y="101"/>
                    <a:pt x="397" y="101"/>
                    <a:pt x="397" y="101"/>
                  </a:cubicBezTo>
                  <a:cubicBezTo>
                    <a:pt x="395" y="101"/>
                    <a:pt x="393" y="100"/>
                    <a:pt x="392" y="99"/>
                  </a:cubicBezTo>
                  <a:cubicBezTo>
                    <a:pt x="365" y="75"/>
                    <a:pt x="365" y="75"/>
                    <a:pt x="365" y="75"/>
                  </a:cubicBezTo>
                  <a:cubicBezTo>
                    <a:pt x="365" y="74"/>
                    <a:pt x="364" y="74"/>
                    <a:pt x="364" y="74"/>
                  </a:cubicBezTo>
                  <a:cubicBezTo>
                    <a:pt x="326" y="48"/>
                    <a:pt x="326" y="48"/>
                    <a:pt x="326" y="48"/>
                  </a:cubicBezTo>
                  <a:cubicBezTo>
                    <a:pt x="324" y="46"/>
                    <a:pt x="320" y="46"/>
                    <a:pt x="318" y="48"/>
                  </a:cubicBezTo>
                  <a:cubicBezTo>
                    <a:pt x="311" y="53"/>
                    <a:pt x="311" y="53"/>
                    <a:pt x="311" y="53"/>
                  </a:cubicBezTo>
                  <a:cubicBezTo>
                    <a:pt x="309" y="55"/>
                    <a:pt x="308" y="58"/>
                    <a:pt x="308" y="61"/>
                  </a:cubicBezTo>
                  <a:cubicBezTo>
                    <a:pt x="319" y="100"/>
                    <a:pt x="319" y="100"/>
                    <a:pt x="319" y="100"/>
                  </a:cubicBezTo>
                  <a:cubicBezTo>
                    <a:pt x="321" y="105"/>
                    <a:pt x="317" y="110"/>
                    <a:pt x="312" y="110"/>
                  </a:cubicBezTo>
                  <a:cubicBezTo>
                    <a:pt x="309" y="110"/>
                    <a:pt x="309" y="110"/>
                    <a:pt x="309" y="110"/>
                  </a:cubicBezTo>
                  <a:cubicBezTo>
                    <a:pt x="308" y="110"/>
                    <a:pt x="307" y="110"/>
                    <a:pt x="306" y="110"/>
                  </a:cubicBezTo>
                  <a:cubicBezTo>
                    <a:pt x="273" y="124"/>
                    <a:pt x="273" y="124"/>
                    <a:pt x="273" y="124"/>
                  </a:cubicBezTo>
                  <a:cubicBezTo>
                    <a:pt x="270" y="125"/>
                    <a:pt x="267" y="125"/>
                    <a:pt x="265" y="123"/>
                  </a:cubicBezTo>
                  <a:cubicBezTo>
                    <a:pt x="256" y="115"/>
                    <a:pt x="256" y="115"/>
                    <a:pt x="256" y="115"/>
                  </a:cubicBezTo>
                  <a:cubicBezTo>
                    <a:pt x="255" y="113"/>
                    <a:pt x="254" y="110"/>
                    <a:pt x="255" y="107"/>
                  </a:cubicBezTo>
                  <a:cubicBezTo>
                    <a:pt x="259" y="93"/>
                    <a:pt x="259" y="93"/>
                    <a:pt x="259" y="93"/>
                  </a:cubicBezTo>
                  <a:cubicBezTo>
                    <a:pt x="261" y="87"/>
                    <a:pt x="256" y="82"/>
                    <a:pt x="250" y="84"/>
                  </a:cubicBezTo>
                  <a:cubicBezTo>
                    <a:pt x="245" y="86"/>
                    <a:pt x="245" y="86"/>
                    <a:pt x="245" y="86"/>
                  </a:cubicBezTo>
                  <a:cubicBezTo>
                    <a:pt x="243" y="87"/>
                    <a:pt x="241" y="87"/>
                    <a:pt x="240" y="87"/>
                  </a:cubicBezTo>
                  <a:cubicBezTo>
                    <a:pt x="213" y="78"/>
                    <a:pt x="213" y="78"/>
                    <a:pt x="213" y="78"/>
                  </a:cubicBezTo>
                  <a:cubicBezTo>
                    <a:pt x="213" y="78"/>
                    <a:pt x="212" y="78"/>
                    <a:pt x="212" y="77"/>
                  </a:cubicBezTo>
                  <a:cubicBezTo>
                    <a:pt x="198" y="69"/>
                    <a:pt x="198" y="69"/>
                    <a:pt x="198" y="69"/>
                  </a:cubicBezTo>
                  <a:cubicBezTo>
                    <a:pt x="195" y="68"/>
                    <a:pt x="193" y="68"/>
                    <a:pt x="190" y="69"/>
                  </a:cubicBezTo>
                  <a:cubicBezTo>
                    <a:pt x="181" y="75"/>
                    <a:pt x="181" y="75"/>
                    <a:pt x="181" y="75"/>
                  </a:cubicBezTo>
                  <a:cubicBezTo>
                    <a:pt x="178" y="76"/>
                    <a:pt x="174" y="76"/>
                    <a:pt x="172" y="73"/>
                  </a:cubicBezTo>
                  <a:cubicBezTo>
                    <a:pt x="158" y="53"/>
                    <a:pt x="158" y="53"/>
                    <a:pt x="158" y="53"/>
                  </a:cubicBezTo>
                  <a:cubicBezTo>
                    <a:pt x="157" y="52"/>
                    <a:pt x="157" y="52"/>
                    <a:pt x="156" y="51"/>
                  </a:cubicBezTo>
                  <a:cubicBezTo>
                    <a:pt x="145" y="43"/>
                    <a:pt x="145" y="43"/>
                    <a:pt x="145" y="43"/>
                  </a:cubicBezTo>
                  <a:cubicBezTo>
                    <a:pt x="144" y="43"/>
                    <a:pt x="144" y="43"/>
                    <a:pt x="144" y="43"/>
                  </a:cubicBezTo>
                  <a:cubicBezTo>
                    <a:pt x="127" y="34"/>
                    <a:pt x="127" y="34"/>
                    <a:pt x="127" y="34"/>
                  </a:cubicBezTo>
                  <a:cubicBezTo>
                    <a:pt x="122" y="32"/>
                    <a:pt x="116" y="36"/>
                    <a:pt x="116" y="41"/>
                  </a:cubicBezTo>
                  <a:cubicBezTo>
                    <a:pt x="116" y="45"/>
                    <a:pt x="116" y="45"/>
                    <a:pt x="116" y="45"/>
                  </a:cubicBezTo>
                  <a:cubicBezTo>
                    <a:pt x="116" y="50"/>
                    <a:pt x="112" y="53"/>
                    <a:pt x="108" y="52"/>
                  </a:cubicBezTo>
                  <a:cubicBezTo>
                    <a:pt x="92" y="50"/>
                    <a:pt x="92" y="50"/>
                    <a:pt x="92" y="50"/>
                  </a:cubicBezTo>
                  <a:cubicBezTo>
                    <a:pt x="89" y="49"/>
                    <a:pt x="87" y="46"/>
                    <a:pt x="87" y="42"/>
                  </a:cubicBezTo>
                  <a:cubicBezTo>
                    <a:pt x="87" y="15"/>
                    <a:pt x="87" y="15"/>
                    <a:pt x="87" y="15"/>
                  </a:cubicBezTo>
                  <a:cubicBezTo>
                    <a:pt x="87" y="9"/>
                    <a:pt x="87" y="9"/>
                    <a:pt x="87" y="9"/>
                  </a:cubicBezTo>
                  <a:cubicBezTo>
                    <a:pt x="87" y="3"/>
                    <a:pt x="81" y="0"/>
                    <a:pt x="77" y="2"/>
                  </a:cubicBezTo>
                  <a:cubicBezTo>
                    <a:pt x="63" y="8"/>
                    <a:pt x="41" y="17"/>
                    <a:pt x="37" y="17"/>
                  </a:cubicBezTo>
                  <a:cubicBezTo>
                    <a:pt x="33" y="17"/>
                    <a:pt x="16" y="13"/>
                    <a:pt x="7" y="11"/>
                  </a:cubicBezTo>
                  <a:cubicBezTo>
                    <a:pt x="1" y="34"/>
                    <a:pt x="1" y="34"/>
                    <a:pt x="1" y="34"/>
                  </a:cubicBezTo>
                  <a:cubicBezTo>
                    <a:pt x="0" y="37"/>
                    <a:pt x="2" y="40"/>
                    <a:pt x="4" y="42"/>
                  </a:cubicBezTo>
                  <a:cubicBezTo>
                    <a:pt x="31" y="55"/>
                    <a:pt x="31" y="55"/>
                    <a:pt x="31" y="55"/>
                  </a:cubicBezTo>
                  <a:cubicBezTo>
                    <a:pt x="32" y="56"/>
                    <a:pt x="33" y="57"/>
                    <a:pt x="34" y="58"/>
                  </a:cubicBezTo>
                  <a:cubicBezTo>
                    <a:pt x="37" y="65"/>
                    <a:pt x="47" y="85"/>
                    <a:pt x="54" y="87"/>
                  </a:cubicBezTo>
                  <a:cubicBezTo>
                    <a:pt x="61" y="88"/>
                    <a:pt x="121" y="135"/>
                    <a:pt x="128" y="140"/>
                  </a:cubicBezTo>
                  <a:cubicBezTo>
                    <a:pt x="129" y="140"/>
                    <a:pt x="129" y="141"/>
                    <a:pt x="129" y="141"/>
                  </a:cubicBezTo>
                  <a:cubicBezTo>
                    <a:pt x="133" y="146"/>
                    <a:pt x="154" y="173"/>
                    <a:pt x="154" y="176"/>
                  </a:cubicBezTo>
                  <a:cubicBezTo>
                    <a:pt x="154" y="180"/>
                    <a:pt x="165" y="224"/>
                    <a:pt x="166" y="227"/>
                  </a:cubicBezTo>
                  <a:cubicBezTo>
                    <a:pt x="166" y="227"/>
                    <a:pt x="167" y="228"/>
                    <a:pt x="167" y="228"/>
                  </a:cubicBezTo>
                  <a:cubicBezTo>
                    <a:pt x="168" y="231"/>
                    <a:pt x="181" y="266"/>
                    <a:pt x="191" y="272"/>
                  </a:cubicBezTo>
                  <a:cubicBezTo>
                    <a:pt x="201" y="279"/>
                    <a:pt x="249" y="317"/>
                    <a:pt x="249" y="317"/>
                  </a:cubicBezTo>
                  <a:cubicBezTo>
                    <a:pt x="277" y="341"/>
                    <a:pt x="277" y="341"/>
                    <a:pt x="277" y="341"/>
                  </a:cubicBezTo>
                  <a:cubicBezTo>
                    <a:pt x="278" y="343"/>
                    <a:pt x="279" y="345"/>
                    <a:pt x="279" y="347"/>
                  </a:cubicBezTo>
                  <a:cubicBezTo>
                    <a:pt x="279" y="385"/>
                    <a:pt x="279" y="385"/>
                    <a:pt x="279" y="385"/>
                  </a:cubicBezTo>
                  <a:cubicBezTo>
                    <a:pt x="279" y="386"/>
                    <a:pt x="279" y="387"/>
                    <a:pt x="280" y="388"/>
                  </a:cubicBezTo>
                  <a:cubicBezTo>
                    <a:pt x="293" y="415"/>
                    <a:pt x="293" y="415"/>
                    <a:pt x="293" y="415"/>
                  </a:cubicBezTo>
                  <a:cubicBezTo>
                    <a:pt x="307" y="442"/>
                    <a:pt x="307" y="442"/>
                    <a:pt x="307" y="442"/>
                  </a:cubicBezTo>
                  <a:cubicBezTo>
                    <a:pt x="307" y="442"/>
                    <a:pt x="307" y="442"/>
                    <a:pt x="307" y="442"/>
                  </a:cubicBezTo>
                  <a:cubicBezTo>
                    <a:pt x="321" y="466"/>
                    <a:pt x="321" y="466"/>
                    <a:pt x="321" y="466"/>
                  </a:cubicBezTo>
                  <a:cubicBezTo>
                    <a:pt x="322" y="467"/>
                    <a:pt x="322" y="468"/>
                    <a:pt x="322" y="469"/>
                  </a:cubicBezTo>
                  <a:cubicBezTo>
                    <a:pt x="322" y="504"/>
                    <a:pt x="322" y="504"/>
                    <a:pt x="322" y="504"/>
                  </a:cubicBezTo>
                  <a:cubicBezTo>
                    <a:pt x="322" y="506"/>
                    <a:pt x="320" y="509"/>
                    <a:pt x="318" y="510"/>
                  </a:cubicBezTo>
                  <a:cubicBezTo>
                    <a:pt x="297" y="519"/>
                    <a:pt x="297" y="519"/>
                    <a:pt x="297" y="519"/>
                  </a:cubicBezTo>
                  <a:cubicBezTo>
                    <a:pt x="295" y="520"/>
                    <a:pt x="294" y="521"/>
                    <a:pt x="294" y="522"/>
                  </a:cubicBezTo>
                  <a:cubicBezTo>
                    <a:pt x="266" y="563"/>
                    <a:pt x="266" y="563"/>
                    <a:pt x="266" y="563"/>
                  </a:cubicBezTo>
                  <a:cubicBezTo>
                    <a:pt x="266" y="563"/>
                    <a:pt x="266" y="564"/>
                    <a:pt x="266" y="564"/>
                  </a:cubicBezTo>
                  <a:cubicBezTo>
                    <a:pt x="264" y="567"/>
                    <a:pt x="261" y="577"/>
                    <a:pt x="266" y="577"/>
                  </a:cubicBezTo>
                  <a:cubicBezTo>
                    <a:pt x="270" y="577"/>
                    <a:pt x="281" y="569"/>
                    <a:pt x="284" y="566"/>
                  </a:cubicBezTo>
                  <a:cubicBezTo>
                    <a:pt x="285" y="565"/>
                    <a:pt x="286" y="565"/>
                    <a:pt x="287" y="564"/>
                  </a:cubicBezTo>
                  <a:cubicBezTo>
                    <a:pt x="297" y="563"/>
                    <a:pt x="297" y="563"/>
                    <a:pt x="297" y="563"/>
                  </a:cubicBezTo>
                  <a:cubicBezTo>
                    <a:pt x="299" y="562"/>
                    <a:pt x="301" y="561"/>
                    <a:pt x="302" y="560"/>
                  </a:cubicBezTo>
                  <a:cubicBezTo>
                    <a:pt x="310" y="548"/>
                    <a:pt x="310" y="548"/>
                    <a:pt x="310" y="548"/>
                  </a:cubicBezTo>
                  <a:cubicBezTo>
                    <a:pt x="313" y="543"/>
                    <a:pt x="322" y="546"/>
                    <a:pt x="322" y="552"/>
                  </a:cubicBezTo>
                  <a:cubicBezTo>
                    <a:pt x="322" y="552"/>
                    <a:pt x="322" y="552"/>
                    <a:pt x="322" y="552"/>
                  </a:cubicBezTo>
                  <a:cubicBezTo>
                    <a:pt x="322" y="554"/>
                    <a:pt x="321" y="556"/>
                    <a:pt x="319" y="558"/>
                  </a:cubicBezTo>
                  <a:cubicBezTo>
                    <a:pt x="295" y="576"/>
                    <a:pt x="295" y="576"/>
                    <a:pt x="295" y="576"/>
                  </a:cubicBezTo>
                  <a:cubicBezTo>
                    <a:pt x="295" y="576"/>
                    <a:pt x="295" y="577"/>
                    <a:pt x="294" y="577"/>
                  </a:cubicBezTo>
                  <a:cubicBezTo>
                    <a:pt x="282" y="592"/>
                    <a:pt x="282" y="592"/>
                    <a:pt x="282" y="592"/>
                  </a:cubicBezTo>
                  <a:cubicBezTo>
                    <a:pt x="280" y="595"/>
                    <a:pt x="280" y="600"/>
                    <a:pt x="283" y="602"/>
                  </a:cubicBezTo>
                  <a:cubicBezTo>
                    <a:pt x="292" y="608"/>
                    <a:pt x="292" y="608"/>
                    <a:pt x="292" y="608"/>
                  </a:cubicBezTo>
                  <a:cubicBezTo>
                    <a:pt x="293" y="609"/>
                    <a:pt x="294" y="610"/>
                    <a:pt x="296" y="610"/>
                  </a:cubicBezTo>
                  <a:cubicBezTo>
                    <a:pt x="322" y="610"/>
                    <a:pt x="322" y="610"/>
                    <a:pt x="322" y="610"/>
                  </a:cubicBezTo>
                  <a:cubicBezTo>
                    <a:pt x="342" y="610"/>
                    <a:pt x="342" y="610"/>
                    <a:pt x="342" y="610"/>
                  </a:cubicBezTo>
                  <a:cubicBezTo>
                    <a:pt x="353" y="610"/>
                    <a:pt x="353" y="610"/>
                    <a:pt x="353" y="610"/>
                  </a:cubicBezTo>
                  <a:cubicBezTo>
                    <a:pt x="356" y="610"/>
                    <a:pt x="359" y="613"/>
                    <a:pt x="359" y="616"/>
                  </a:cubicBezTo>
                  <a:cubicBezTo>
                    <a:pt x="359" y="629"/>
                    <a:pt x="359" y="629"/>
                    <a:pt x="359" y="629"/>
                  </a:cubicBezTo>
                  <a:cubicBezTo>
                    <a:pt x="359" y="645"/>
                    <a:pt x="359" y="645"/>
                    <a:pt x="359" y="645"/>
                  </a:cubicBezTo>
                  <a:cubicBezTo>
                    <a:pt x="352" y="646"/>
                    <a:pt x="352" y="646"/>
                    <a:pt x="352" y="646"/>
                  </a:cubicBezTo>
                  <a:cubicBezTo>
                    <a:pt x="352" y="647"/>
                    <a:pt x="354" y="652"/>
                    <a:pt x="355" y="653"/>
                  </a:cubicBezTo>
                  <a:cubicBezTo>
                    <a:pt x="355" y="668"/>
                    <a:pt x="355" y="668"/>
                    <a:pt x="355" y="668"/>
                  </a:cubicBezTo>
                  <a:cubicBezTo>
                    <a:pt x="356" y="669"/>
                    <a:pt x="357" y="671"/>
                    <a:pt x="357" y="672"/>
                  </a:cubicBezTo>
                  <a:cubicBezTo>
                    <a:pt x="369" y="681"/>
                    <a:pt x="369" y="681"/>
                    <a:pt x="369" y="681"/>
                  </a:cubicBezTo>
                  <a:cubicBezTo>
                    <a:pt x="384" y="620"/>
                    <a:pt x="384" y="620"/>
                    <a:pt x="384" y="620"/>
                  </a:cubicBezTo>
                  <a:cubicBezTo>
                    <a:pt x="384" y="619"/>
                    <a:pt x="385" y="618"/>
                    <a:pt x="385" y="617"/>
                  </a:cubicBezTo>
                  <a:cubicBezTo>
                    <a:pt x="405" y="593"/>
                    <a:pt x="405" y="593"/>
                    <a:pt x="405" y="593"/>
                  </a:cubicBezTo>
                  <a:cubicBezTo>
                    <a:pt x="405" y="593"/>
                    <a:pt x="406" y="592"/>
                    <a:pt x="406" y="591"/>
                  </a:cubicBezTo>
                  <a:cubicBezTo>
                    <a:pt x="421" y="550"/>
                    <a:pt x="421" y="550"/>
                    <a:pt x="421" y="550"/>
                  </a:cubicBezTo>
                  <a:cubicBezTo>
                    <a:pt x="421" y="549"/>
                    <a:pt x="421" y="549"/>
                    <a:pt x="421" y="548"/>
                  </a:cubicBezTo>
                  <a:cubicBezTo>
                    <a:pt x="421" y="530"/>
                    <a:pt x="421" y="530"/>
                    <a:pt x="421" y="530"/>
                  </a:cubicBezTo>
                  <a:cubicBezTo>
                    <a:pt x="421" y="527"/>
                    <a:pt x="424" y="524"/>
                    <a:pt x="428" y="524"/>
                  </a:cubicBezTo>
                  <a:cubicBezTo>
                    <a:pt x="444" y="523"/>
                    <a:pt x="487" y="521"/>
                    <a:pt x="490" y="521"/>
                  </a:cubicBezTo>
                  <a:cubicBezTo>
                    <a:pt x="493" y="521"/>
                    <a:pt x="536" y="525"/>
                    <a:pt x="543" y="525"/>
                  </a:cubicBezTo>
                  <a:cubicBezTo>
                    <a:pt x="543" y="525"/>
                    <a:pt x="544" y="525"/>
                    <a:pt x="545" y="526"/>
                  </a:cubicBezTo>
                  <a:cubicBezTo>
                    <a:pt x="589" y="543"/>
                    <a:pt x="589" y="543"/>
                    <a:pt x="589" y="543"/>
                  </a:cubicBezTo>
                  <a:cubicBezTo>
                    <a:pt x="590" y="544"/>
                    <a:pt x="590" y="544"/>
                    <a:pt x="591" y="545"/>
                  </a:cubicBezTo>
                  <a:cubicBezTo>
                    <a:pt x="592" y="545"/>
                    <a:pt x="592" y="545"/>
                    <a:pt x="592" y="545"/>
                  </a:cubicBezTo>
                  <a:cubicBezTo>
                    <a:pt x="595" y="545"/>
                    <a:pt x="601" y="551"/>
                    <a:pt x="606" y="558"/>
                  </a:cubicBezTo>
                  <a:cubicBezTo>
                    <a:pt x="611" y="565"/>
                    <a:pt x="621" y="565"/>
                    <a:pt x="626" y="557"/>
                  </a:cubicBezTo>
                  <a:cubicBezTo>
                    <a:pt x="654" y="514"/>
                    <a:pt x="654" y="514"/>
                    <a:pt x="654" y="514"/>
                  </a:cubicBezTo>
                  <a:cubicBezTo>
                    <a:pt x="654" y="514"/>
                    <a:pt x="655" y="513"/>
                    <a:pt x="655" y="513"/>
                  </a:cubicBezTo>
                  <a:cubicBezTo>
                    <a:pt x="670" y="496"/>
                    <a:pt x="670" y="496"/>
                    <a:pt x="670" y="496"/>
                  </a:cubicBezTo>
                  <a:cubicBezTo>
                    <a:pt x="673" y="493"/>
                    <a:pt x="674" y="489"/>
                    <a:pt x="673" y="484"/>
                  </a:cubicBezTo>
                  <a:cubicBezTo>
                    <a:pt x="671" y="476"/>
                    <a:pt x="668" y="462"/>
                    <a:pt x="668" y="459"/>
                  </a:cubicBezTo>
                  <a:cubicBezTo>
                    <a:pt x="668" y="456"/>
                    <a:pt x="673" y="417"/>
                    <a:pt x="674" y="405"/>
                  </a:cubicBezTo>
                  <a:cubicBezTo>
                    <a:pt x="675" y="403"/>
                    <a:pt x="674" y="400"/>
                    <a:pt x="673" y="398"/>
                  </a:cubicBezTo>
                  <a:lnTo>
                    <a:pt x="672" y="394"/>
                  </a:lnTo>
                  <a:close/>
                  <a:moveTo>
                    <a:pt x="549" y="424"/>
                  </a:moveTo>
                  <a:cubicBezTo>
                    <a:pt x="548" y="426"/>
                    <a:pt x="547" y="428"/>
                    <a:pt x="546" y="429"/>
                  </a:cubicBezTo>
                  <a:cubicBezTo>
                    <a:pt x="526" y="443"/>
                    <a:pt x="526" y="443"/>
                    <a:pt x="526" y="443"/>
                  </a:cubicBezTo>
                  <a:cubicBezTo>
                    <a:pt x="525" y="444"/>
                    <a:pt x="524" y="446"/>
                    <a:pt x="524" y="448"/>
                  </a:cubicBezTo>
                  <a:cubicBezTo>
                    <a:pt x="524" y="466"/>
                    <a:pt x="524" y="466"/>
                    <a:pt x="524" y="466"/>
                  </a:cubicBezTo>
                  <a:cubicBezTo>
                    <a:pt x="524" y="467"/>
                    <a:pt x="523" y="468"/>
                    <a:pt x="523" y="469"/>
                  </a:cubicBezTo>
                  <a:cubicBezTo>
                    <a:pt x="521" y="471"/>
                    <a:pt x="518" y="475"/>
                    <a:pt x="513" y="476"/>
                  </a:cubicBezTo>
                  <a:cubicBezTo>
                    <a:pt x="509" y="477"/>
                    <a:pt x="499" y="477"/>
                    <a:pt x="493" y="477"/>
                  </a:cubicBezTo>
                  <a:cubicBezTo>
                    <a:pt x="490" y="476"/>
                    <a:pt x="487" y="474"/>
                    <a:pt x="487" y="470"/>
                  </a:cubicBezTo>
                  <a:cubicBezTo>
                    <a:pt x="487" y="458"/>
                    <a:pt x="487" y="458"/>
                    <a:pt x="487" y="458"/>
                  </a:cubicBezTo>
                  <a:cubicBezTo>
                    <a:pt x="487" y="455"/>
                    <a:pt x="484" y="452"/>
                    <a:pt x="481" y="452"/>
                  </a:cubicBezTo>
                  <a:cubicBezTo>
                    <a:pt x="481" y="452"/>
                    <a:pt x="481" y="452"/>
                    <a:pt x="481" y="452"/>
                  </a:cubicBezTo>
                  <a:cubicBezTo>
                    <a:pt x="478" y="452"/>
                    <a:pt x="476" y="450"/>
                    <a:pt x="475" y="448"/>
                  </a:cubicBezTo>
                  <a:cubicBezTo>
                    <a:pt x="463" y="416"/>
                    <a:pt x="463" y="416"/>
                    <a:pt x="463" y="416"/>
                  </a:cubicBezTo>
                  <a:cubicBezTo>
                    <a:pt x="463" y="415"/>
                    <a:pt x="462" y="414"/>
                    <a:pt x="462" y="414"/>
                  </a:cubicBezTo>
                  <a:cubicBezTo>
                    <a:pt x="462" y="386"/>
                    <a:pt x="462" y="386"/>
                    <a:pt x="462" y="386"/>
                  </a:cubicBezTo>
                  <a:cubicBezTo>
                    <a:pt x="462" y="385"/>
                    <a:pt x="462" y="383"/>
                    <a:pt x="461" y="382"/>
                  </a:cubicBezTo>
                  <a:cubicBezTo>
                    <a:pt x="460" y="381"/>
                    <a:pt x="460" y="378"/>
                    <a:pt x="471" y="374"/>
                  </a:cubicBezTo>
                  <a:cubicBezTo>
                    <a:pt x="484" y="370"/>
                    <a:pt x="498" y="355"/>
                    <a:pt x="503" y="349"/>
                  </a:cubicBezTo>
                  <a:cubicBezTo>
                    <a:pt x="504" y="347"/>
                    <a:pt x="506" y="346"/>
                    <a:pt x="508" y="346"/>
                  </a:cubicBezTo>
                  <a:cubicBezTo>
                    <a:pt x="519" y="346"/>
                    <a:pt x="519" y="346"/>
                    <a:pt x="519" y="346"/>
                  </a:cubicBezTo>
                  <a:cubicBezTo>
                    <a:pt x="534" y="346"/>
                    <a:pt x="534" y="346"/>
                    <a:pt x="534" y="346"/>
                  </a:cubicBezTo>
                  <a:cubicBezTo>
                    <a:pt x="536" y="346"/>
                    <a:pt x="538" y="348"/>
                    <a:pt x="539" y="349"/>
                  </a:cubicBezTo>
                  <a:cubicBezTo>
                    <a:pt x="541" y="352"/>
                    <a:pt x="544" y="357"/>
                    <a:pt x="548" y="359"/>
                  </a:cubicBezTo>
                  <a:cubicBezTo>
                    <a:pt x="554" y="362"/>
                    <a:pt x="550" y="412"/>
                    <a:pt x="549" y="424"/>
                  </a:cubicBezTo>
                  <a:close/>
                  <a:moveTo>
                    <a:pt x="256" y="530"/>
                  </a:moveTo>
                  <a:cubicBezTo>
                    <a:pt x="256" y="530"/>
                    <a:pt x="256" y="530"/>
                    <a:pt x="256" y="530"/>
                  </a:cubicBezTo>
                  <a:cubicBezTo>
                    <a:pt x="253" y="528"/>
                    <a:pt x="253" y="525"/>
                    <a:pt x="254" y="522"/>
                  </a:cubicBezTo>
                  <a:cubicBezTo>
                    <a:pt x="262" y="506"/>
                    <a:pt x="262" y="506"/>
                    <a:pt x="262" y="506"/>
                  </a:cubicBezTo>
                  <a:cubicBezTo>
                    <a:pt x="263" y="506"/>
                    <a:pt x="263" y="505"/>
                    <a:pt x="264" y="505"/>
                  </a:cubicBezTo>
                  <a:cubicBezTo>
                    <a:pt x="268" y="500"/>
                    <a:pt x="268" y="500"/>
                    <a:pt x="268" y="500"/>
                  </a:cubicBezTo>
                  <a:cubicBezTo>
                    <a:pt x="272" y="496"/>
                    <a:pt x="270" y="490"/>
                    <a:pt x="265" y="489"/>
                  </a:cubicBezTo>
                  <a:cubicBezTo>
                    <a:pt x="265" y="489"/>
                    <a:pt x="265" y="489"/>
                    <a:pt x="265" y="489"/>
                  </a:cubicBezTo>
                  <a:cubicBezTo>
                    <a:pt x="264" y="489"/>
                    <a:pt x="262" y="489"/>
                    <a:pt x="261" y="489"/>
                  </a:cubicBezTo>
                  <a:cubicBezTo>
                    <a:pt x="249" y="494"/>
                    <a:pt x="249" y="494"/>
                    <a:pt x="249" y="494"/>
                  </a:cubicBezTo>
                  <a:cubicBezTo>
                    <a:pt x="244" y="496"/>
                    <a:pt x="239" y="492"/>
                    <a:pt x="240" y="487"/>
                  </a:cubicBezTo>
                  <a:cubicBezTo>
                    <a:pt x="240" y="482"/>
                    <a:pt x="242" y="476"/>
                    <a:pt x="245" y="477"/>
                  </a:cubicBezTo>
                  <a:cubicBezTo>
                    <a:pt x="251" y="478"/>
                    <a:pt x="270" y="472"/>
                    <a:pt x="270" y="472"/>
                  </a:cubicBezTo>
                  <a:cubicBezTo>
                    <a:pt x="293" y="465"/>
                    <a:pt x="293" y="465"/>
                    <a:pt x="293" y="465"/>
                  </a:cubicBezTo>
                  <a:cubicBezTo>
                    <a:pt x="297" y="463"/>
                    <a:pt x="302" y="466"/>
                    <a:pt x="302" y="471"/>
                  </a:cubicBezTo>
                  <a:cubicBezTo>
                    <a:pt x="302" y="477"/>
                    <a:pt x="302" y="477"/>
                    <a:pt x="302" y="477"/>
                  </a:cubicBezTo>
                  <a:cubicBezTo>
                    <a:pt x="302" y="492"/>
                    <a:pt x="302" y="492"/>
                    <a:pt x="302" y="492"/>
                  </a:cubicBezTo>
                  <a:cubicBezTo>
                    <a:pt x="302" y="492"/>
                    <a:pt x="302" y="502"/>
                    <a:pt x="295" y="504"/>
                  </a:cubicBezTo>
                  <a:cubicBezTo>
                    <a:pt x="288" y="506"/>
                    <a:pt x="275" y="514"/>
                    <a:pt x="271" y="521"/>
                  </a:cubicBezTo>
                  <a:cubicBezTo>
                    <a:pt x="269" y="524"/>
                    <a:pt x="268" y="527"/>
                    <a:pt x="266" y="529"/>
                  </a:cubicBezTo>
                  <a:cubicBezTo>
                    <a:pt x="264" y="532"/>
                    <a:pt x="259" y="533"/>
                    <a:pt x="256" y="530"/>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grpSp>
      <p:sp>
        <p:nvSpPr>
          <p:cNvPr id="23" name="Freeform 5"/>
          <p:cNvSpPr>
            <a:spLocks noEditPoints="1"/>
          </p:cNvSpPr>
          <p:nvPr/>
        </p:nvSpPr>
        <p:spPr bwMode="auto">
          <a:xfrm>
            <a:off x="7217797" y="4792670"/>
            <a:ext cx="365067" cy="312349"/>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5" name="Freeform 7"/>
          <p:cNvSpPr>
            <a:spLocks noEditPoints="1"/>
          </p:cNvSpPr>
          <p:nvPr/>
        </p:nvSpPr>
        <p:spPr bwMode="auto">
          <a:xfrm>
            <a:off x="7216480" y="3955578"/>
            <a:ext cx="366384" cy="341343"/>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 name="Freeform 9"/>
          <p:cNvSpPr>
            <a:spLocks noEditPoints="1"/>
          </p:cNvSpPr>
          <p:nvPr/>
        </p:nvSpPr>
        <p:spPr bwMode="auto">
          <a:xfrm>
            <a:off x="7267333" y="3170732"/>
            <a:ext cx="315530" cy="31326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8"/>
          <p:cNvSpPr>
            <a:spLocks noEditPoints="1"/>
          </p:cNvSpPr>
          <p:nvPr/>
        </p:nvSpPr>
        <p:spPr bwMode="auto">
          <a:xfrm>
            <a:off x="7217797" y="2366439"/>
            <a:ext cx="365067" cy="208233"/>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6" name="Group 5"/>
          <p:cNvGrpSpPr/>
          <p:nvPr/>
        </p:nvGrpSpPr>
        <p:grpSpPr>
          <a:xfrm>
            <a:off x="7810791" y="2281572"/>
            <a:ext cx="1448595" cy="502925"/>
            <a:chOff x="7209960" y="1512585"/>
            <a:chExt cx="1337165" cy="464238"/>
          </a:xfrm>
        </p:grpSpPr>
        <p:sp>
          <p:nvSpPr>
            <p:cNvPr id="62" name="TextBox 61"/>
            <p:cNvSpPr txBox="1"/>
            <p:nvPr/>
          </p:nvSpPr>
          <p:spPr>
            <a:xfrm>
              <a:off x="7209990" y="1512585"/>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cars</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09960" y="1676859"/>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5" name="Group 4"/>
          <p:cNvGrpSpPr/>
          <p:nvPr/>
        </p:nvGrpSpPr>
        <p:grpSpPr>
          <a:xfrm>
            <a:off x="7810791" y="3136297"/>
            <a:ext cx="1448595" cy="502925"/>
            <a:chOff x="7209960" y="2301561"/>
            <a:chExt cx="1337165" cy="464238"/>
          </a:xfrm>
        </p:grpSpPr>
        <p:sp>
          <p:nvSpPr>
            <p:cNvPr id="64" name="TextBox 63"/>
            <p:cNvSpPr txBox="1"/>
            <p:nvPr/>
          </p:nvSpPr>
          <p:spPr>
            <a:xfrm>
              <a:off x="7209990" y="2301561"/>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rails</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7209960" y="2465835"/>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2" name="Group 21"/>
          <p:cNvGrpSpPr/>
          <p:nvPr/>
        </p:nvGrpSpPr>
        <p:grpSpPr>
          <a:xfrm>
            <a:off x="7810791" y="3969134"/>
            <a:ext cx="1448595" cy="539611"/>
            <a:chOff x="7209960" y="3070334"/>
            <a:chExt cx="1337165" cy="498102"/>
          </a:xfrm>
        </p:grpSpPr>
        <p:sp>
          <p:nvSpPr>
            <p:cNvPr id="66" name="TextBox 65"/>
            <p:cNvSpPr txBox="1"/>
            <p:nvPr/>
          </p:nvSpPr>
          <p:spPr>
            <a:xfrm>
              <a:off x="7209990" y="307033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ships</a:t>
              </a:r>
              <a:endParaRPr lang="en-US" sz="975" b="1" cap="all" spc="22" dirty="0">
                <a:solidFill>
                  <a:schemeClr val="accent2"/>
                </a:solidFill>
                <a:latin typeface="Lato" panose="020F0502020204030203" pitchFamily="34" charset="0"/>
              </a:endParaRPr>
            </a:p>
          </p:txBody>
        </p:sp>
        <p:sp>
          <p:nvSpPr>
            <p:cNvPr id="67" name="TextBox 66"/>
            <p:cNvSpPr txBox="1"/>
            <p:nvPr/>
          </p:nvSpPr>
          <p:spPr>
            <a:xfrm>
              <a:off x="7209960" y="3268472"/>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4" name="Group 23"/>
          <p:cNvGrpSpPr/>
          <p:nvPr/>
        </p:nvGrpSpPr>
        <p:grpSpPr>
          <a:xfrm>
            <a:off x="7810791" y="4791016"/>
            <a:ext cx="1448595" cy="502925"/>
            <a:chOff x="7209960" y="3828994"/>
            <a:chExt cx="1337165" cy="464238"/>
          </a:xfrm>
        </p:grpSpPr>
        <p:sp>
          <p:nvSpPr>
            <p:cNvPr id="68" name="TextBox 67"/>
            <p:cNvSpPr txBox="1"/>
            <p:nvPr/>
          </p:nvSpPr>
          <p:spPr>
            <a:xfrm>
              <a:off x="7209990" y="382899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airplanes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9960" y="3993268"/>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sp>
        <p:nvSpPr>
          <p:cNvPr id="88" name="Freeform 87"/>
          <p:cNvSpPr/>
          <p:nvPr/>
        </p:nvSpPr>
        <p:spPr>
          <a:xfrm>
            <a:off x="1709473" y="2522816"/>
            <a:ext cx="3731948" cy="1587222"/>
          </a:xfrm>
          <a:custGeom>
            <a:avLst/>
            <a:gdLst>
              <a:gd name="connsiteX0" fmla="*/ 0 w 3444875"/>
              <a:gd name="connsiteY0" fmla="*/ 1465128 h 1465128"/>
              <a:gd name="connsiteX1" fmla="*/ 1352550 w 3444875"/>
              <a:gd name="connsiteY1" fmla="*/ 39553 h 1465128"/>
              <a:gd name="connsiteX2" fmla="*/ 3444875 w 3444875"/>
              <a:gd name="connsiteY2" fmla="*/ 411028 h 1465128"/>
            </a:gdLst>
            <a:ahLst/>
            <a:cxnLst>
              <a:cxn ang="0">
                <a:pos x="connsiteX0" y="connsiteY0"/>
              </a:cxn>
              <a:cxn ang="0">
                <a:pos x="connsiteX1" y="connsiteY1"/>
              </a:cxn>
              <a:cxn ang="0">
                <a:pos x="connsiteX2" y="connsiteY2"/>
              </a:cxn>
            </a:cxnLst>
            <a:rect l="l" t="t" r="r" b="b"/>
            <a:pathLst>
              <a:path w="3444875" h="1465128">
                <a:moveTo>
                  <a:pt x="0" y="1465128"/>
                </a:moveTo>
                <a:cubicBezTo>
                  <a:pt x="389202" y="840182"/>
                  <a:pt x="778404" y="215236"/>
                  <a:pt x="1352550" y="39553"/>
                </a:cubicBezTo>
                <a:cubicBezTo>
                  <a:pt x="1926696" y="-136130"/>
                  <a:pt x="3282421" y="325303"/>
                  <a:pt x="3444875" y="411028"/>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1717499" y="3370923"/>
            <a:ext cx="2671410" cy="745994"/>
          </a:xfrm>
          <a:custGeom>
            <a:avLst/>
            <a:gdLst>
              <a:gd name="connsiteX0" fmla="*/ 0 w 2465917"/>
              <a:gd name="connsiteY0" fmla="*/ 688610 h 688610"/>
              <a:gd name="connsiteX1" fmla="*/ 1176867 w 2465917"/>
              <a:gd name="connsiteY1" fmla="*/ 693 h 688610"/>
              <a:gd name="connsiteX2" fmla="*/ 2465917 w 2465917"/>
              <a:gd name="connsiteY2" fmla="*/ 559493 h 688610"/>
            </a:gdLst>
            <a:ahLst/>
            <a:cxnLst>
              <a:cxn ang="0">
                <a:pos x="connsiteX0" y="connsiteY0"/>
              </a:cxn>
              <a:cxn ang="0">
                <a:pos x="connsiteX1" y="connsiteY1"/>
              </a:cxn>
              <a:cxn ang="0">
                <a:pos x="connsiteX2" y="connsiteY2"/>
              </a:cxn>
            </a:cxnLst>
            <a:rect l="l" t="t" r="r" b="b"/>
            <a:pathLst>
              <a:path w="2465917" h="688610">
                <a:moveTo>
                  <a:pt x="0" y="688610"/>
                </a:moveTo>
                <a:cubicBezTo>
                  <a:pt x="382940" y="355411"/>
                  <a:pt x="765881" y="22212"/>
                  <a:pt x="1176867" y="693"/>
                </a:cubicBezTo>
                <a:cubicBezTo>
                  <a:pt x="1587853" y="-20826"/>
                  <a:pt x="2256367" y="464596"/>
                  <a:pt x="2465917" y="55949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1706034" y="4270552"/>
            <a:ext cx="869068" cy="415749"/>
          </a:xfrm>
          <a:custGeom>
            <a:avLst/>
            <a:gdLst>
              <a:gd name="connsiteX0" fmla="*/ 0 w 802217"/>
              <a:gd name="connsiteY0" fmla="*/ 0 h 383768"/>
              <a:gd name="connsiteX1" fmla="*/ 376767 w 802217"/>
              <a:gd name="connsiteY1" fmla="*/ 361950 h 383768"/>
              <a:gd name="connsiteX2" fmla="*/ 802217 w 802217"/>
              <a:gd name="connsiteY2" fmla="*/ 340783 h 383768"/>
            </a:gdLst>
            <a:ahLst/>
            <a:cxnLst>
              <a:cxn ang="0">
                <a:pos x="connsiteX0" y="connsiteY0"/>
              </a:cxn>
              <a:cxn ang="0">
                <a:pos x="connsiteX1" y="connsiteY1"/>
              </a:cxn>
              <a:cxn ang="0">
                <a:pos x="connsiteX2" y="connsiteY2"/>
              </a:cxn>
            </a:cxnLst>
            <a:rect l="l" t="t" r="r" b="b"/>
            <a:pathLst>
              <a:path w="802217" h="383768">
                <a:moveTo>
                  <a:pt x="0" y="0"/>
                </a:moveTo>
                <a:cubicBezTo>
                  <a:pt x="121532" y="152576"/>
                  <a:pt x="243064" y="305153"/>
                  <a:pt x="376767" y="361950"/>
                </a:cubicBezTo>
                <a:cubicBezTo>
                  <a:pt x="510470" y="418747"/>
                  <a:pt x="721078" y="347486"/>
                  <a:pt x="802217" y="34078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Freeform 98"/>
          <p:cNvSpPr/>
          <p:nvPr/>
        </p:nvSpPr>
        <p:spPr>
          <a:xfrm>
            <a:off x="1583921" y="3158419"/>
            <a:ext cx="310143" cy="983721"/>
          </a:xfrm>
          <a:custGeom>
            <a:avLst/>
            <a:gdLst>
              <a:gd name="connsiteX0" fmla="*/ 112719 w 286286"/>
              <a:gd name="connsiteY0" fmla="*/ 908050 h 908050"/>
              <a:gd name="connsiteX1" fmla="*/ 6886 w 286286"/>
              <a:gd name="connsiteY1" fmla="*/ 336550 h 908050"/>
              <a:gd name="connsiteX2" fmla="*/ 286286 w 286286"/>
              <a:gd name="connsiteY2" fmla="*/ 0 h 908050"/>
            </a:gdLst>
            <a:ahLst/>
            <a:cxnLst>
              <a:cxn ang="0">
                <a:pos x="connsiteX0" y="connsiteY0"/>
              </a:cxn>
              <a:cxn ang="0">
                <a:pos x="connsiteX1" y="connsiteY1"/>
              </a:cxn>
              <a:cxn ang="0">
                <a:pos x="connsiteX2" y="connsiteY2"/>
              </a:cxn>
            </a:cxnLst>
            <a:rect l="l" t="t" r="r" b="b"/>
            <a:pathLst>
              <a:path w="286286" h="908050">
                <a:moveTo>
                  <a:pt x="112719" y="908050"/>
                </a:moveTo>
                <a:cubicBezTo>
                  <a:pt x="45338" y="697971"/>
                  <a:pt x="-22042" y="487892"/>
                  <a:pt x="6886" y="336550"/>
                </a:cubicBezTo>
                <a:cubicBezTo>
                  <a:pt x="35814" y="185208"/>
                  <a:pt x="209381" y="55033"/>
                  <a:pt x="286286" y="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1636505" y="4115455"/>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Freeform 7"/>
          <p:cNvSpPr>
            <a:spLocks noEditPoints="1"/>
          </p:cNvSpPr>
          <p:nvPr/>
        </p:nvSpPr>
        <p:spPr bwMode="auto">
          <a:xfrm>
            <a:off x="2896513" y="3455039"/>
            <a:ext cx="296456" cy="27619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5"/>
          <p:cNvSpPr>
            <a:spLocks noEditPoints="1"/>
          </p:cNvSpPr>
          <p:nvPr/>
        </p:nvSpPr>
        <p:spPr bwMode="auto">
          <a:xfrm rot="5400000">
            <a:off x="3311031" y="2615843"/>
            <a:ext cx="295391" cy="2527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4" name="Freeform 9"/>
          <p:cNvSpPr>
            <a:spLocks noEditPoints="1"/>
          </p:cNvSpPr>
          <p:nvPr/>
        </p:nvSpPr>
        <p:spPr bwMode="auto">
          <a:xfrm>
            <a:off x="2066111" y="4360815"/>
            <a:ext cx="255307" cy="25347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Freeform 8"/>
          <p:cNvSpPr>
            <a:spLocks noEditPoints="1"/>
          </p:cNvSpPr>
          <p:nvPr/>
        </p:nvSpPr>
        <p:spPr bwMode="auto">
          <a:xfrm>
            <a:off x="1219126" y="3424647"/>
            <a:ext cx="295390" cy="168490"/>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9" name="Teardrop 108"/>
          <p:cNvSpPr/>
          <p:nvPr/>
        </p:nvSpPr>
        <p:spPr>
          <a:xfrm rot="8100000">
            <a:off x="5244002" y="235968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Oval 77"/>
          <p:cNvSpPr/>
          <p:nvPr/>
        </p:nvSpPr>
        <p:spPr>
          <a:xfrm>
            <a:off x="4356567" y="3951733"/>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5416268" y="2952969"/>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1888411" y="3093870"/>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2553858" y="4564595"/>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TextBox 109"/>
          <p:cNvSpPr txBox="1"/>
          <p:nvPr/>
        </p:nvSpPr>
        <p:spPr>
          <a:xfrm>
            <a:off x="5293875" y="2505062"/>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14%</a:t>
            </a:r>
          </a:p>
        </p:txBody>
      </p:sp>
      <p:sp>
        <p:nvSpPr>
          <p:cNvPr id="111" name="Teardrop 110"/>
          <p:cNvSpPr/>
          <p:nvPr/>
        </p:nvSpPr>
        <p:spPr>
          <a:xfrm rot="8100000">
            <a:off x="2381592" y="3987082"/>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2" name="TextBox 111"/>
          <p:cNvSpPr txBox="1"/>
          <p:nvPr/>
        </p:nvSpPr>
        <p:spPr>
          <a:xfrm>
            <a:off x="2431465" y="4132458"/>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18%</a:t>
            </a:r>
          </a:p>
        </p:txBody>
      </p:sp>
      <p:sp>
        <p:nvSpPr>
          <p:cNvPr id="113" name="Teardrop 112"/>
          <p:cNvSpPr/>
          <p:nvPr/>
        </p:nvSpPr>
        <p:spPr>
          <a:xfrm rot="8100000">
            <a:off x="4184301" y="335497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TextBox 113"/>
          <p:cNvSpPr txBox="1"/>
          <p:nvPr/>
        </p:nvSpPr>
        <p:spPr>
          <a:xfrm>
            <a:off x="4234174" y="352451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26%</a:t>
            </a:r>
          </a:p>
        </p:txBody>
      </p:sp>
      <p:sp>
        <p:nvSpPr>
          <p:cNvPr id="115" name="Teardrop 114"/>
          <p:cNvSpPr/>
          <p:nvPr/>
        </p:nvSpPr>
        <p:spPr>
          <a:xfrm rot="8100000">
            <a:off x="1716146" y="2512077"/>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TextBox 115"/>
          <p:cNvSpPr txBox="1"/>
          <p:nvPr/>
        </p:nvSpPr>
        <p:spPr>
          <a:xfrm>
            <a:off x="1766018" y="265745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62%</a:t>
            </a:r>
          </a:p>
        </p:txBody>
      </p:sp>
    </p:spTree>
    <p:extLst>
      <p:ext uri="{BB962C8B-B14F-4D97-AF65-F5344CB8AC3E}">
        <p14:creationId xmlns:p14="http://schemas.microsoft.com/office/powerpoint/2010/main" val="40880212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South Korea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4163527" y="2250285"/>
            <a:ext cx="2007207" cy="3077518"/>
            <a:chOff x="3284538" y="1341438"/>
            <a:chExt cx="2149475" cy="3295650"/>
          </a:xfrm>
          <a:solidFill>
            <a:schemeClr val="accent6"/>
          </a:solidFill>
        </p:grpSpPr>
        <p:sp>
          <p:nvSpPr>
            <p:cNvPr id="7" name="Freeform 5"/>
            <p:cNvSpPr>
              <a:spLocks noEditPoints="1"/>
            </p:cNvSpPr>
            <p:nvPr/>
          </p:nvSpPr>
          <p:spPr bwMode="auto">
            <a:xfrm>
              <a:off x="3284538" y="3246438"/>
              <a:ext cx="1258888" cy="962025"/>
            </a:xfrm>
            <a:custGeom>
              <a:avLst/>
              <a:gdLst>
                <a:gd name="T0" fmla="*/ 287 w 1580"/>
                <a:gd name="T1" fmla="*/ 611 h 1209"/>
                <a:gd name="T2" fmla="*/ 54 w 1580"/>
                <a:gd name="T3" fmla="*/ 491 h 1209"/>
                <a:gd name="T4" fmla="*/ 407 w 1580"/>
                <a:gd name="T5" fmla="*/ 406 h 1209"/>
                <a:gd name="T6" fmla="*/ 130 w 1580"/>
                <a:gd name="T7" fmla="*/ 591 h 1209"/>
                <a:gd name="T8" fmla="*/ 331 w 1580"/>
                <a:gd name="T9" fmla="*/ 928 h 1209"/>
                <a:gd name="T10" fmla="*/ 446 w 1580"/>
                <a:gd name="T11" fmla="*/ 763 h 1209"/>
                <a:gd name="T12" fmla="*/ 417 w 1580"/>
                <a:gd name="T13" fmla="*/ 835 h 1209"/>
                <a:gd name="T14" fmla="*/ 354 w 1580"/>
                <a:gd name="T15" fmla="*/ 650 h 1209"/>
                <a:gd name="T16" fmla="*/ 332 w 1580"/>
                <a:gd name="T17" fmla="*/ 586 h 1209"/>
                <a:gd name="T18" fmla="*/ 494 w 1580"/>
                <a:gd name="T19" fmla="*/ 120 h 1209"/>
                <a:gd name="T20" fmla="*/ 530 w 1580"/>
                <a:gd name="T21" fmla="*/ 213 h 1209"/>
                <a:gd name="T22" fmla="*/ 577 w 1580"/>
                <a:gd name="T23" fmla="*/ 358 h 1209"/>
                <a:gd name="T24" fmla="*/ 562 w 1580"/>
                <a:gd name="T25" fmla="*/ 378 h 1209"/>
                <a:gd name="T26" fmla="*/ 405 w 1580"/>
                <a:gd name="T27" fmla="*/ 668 h 1209"/>
                <a:gd name="T28" fmla="*/ 469 w 1580"/>
                <a:gd name="T29" fmla="*/ 329 h 1209"/>
                <a:gd name="T30" fmla="*/ 640 w 1580"/>
                <a:gd name="T31" fmla="*/ 976 h 1209"/>
                <a:gd name="T32" fmla="*/ 441 w 1580"/>
                <a:gd name="T33" fmla="*/ 538 h 1209"/>
                <a:gd name="T34" fmla="*/ 444 w 1580"/>
                <a:gd name="T35" fmla="*/ 728 h 1209"/>
                <a:gd name="T36" fmla="*/ 1334 w 1580"/>
                <a:gd name="T37" fmla="*/ 534 h 1209"/>
                <a:gd name="T38" fmla="*/ 1310 w 1580"/>
                <a:gd name="T39" fmla="*/ 764 h 1209"/>
                <a:gd name="T40" fmla="*/ 1357 w 1580"/>
                <a:gd name="T41" fmla="*/ 843 h 1209"/>
                <a:gd name="T42" fmla="*/ 1241 w 1580"/>
                <a:gd name="T43" fmla="*/ 1147 h 1209"/>
                <a:gd name="T44" fmla="*/ 1272 w 1580"/>
                <a:gd name="T45" fmla="*/ 1002 h 1209"/>
                <a:gd name="T46" fmla="*/ 1228 w 1580"/>
                <a:gd name="T47" fmla="*/ 926 h 1209"/>
                <a:gd name="T48" fmla="*/ 1482 w 1580"/>
                <a:gd name="T49" fmla="*/ 767 h 1209"/>
                <a:gd name="T50" fmla="*/ 1492 w 1580"/>
                <a:gd name="T51" fmla="*/ 659 h 1209"/>
                <a:gd name="T52" fmla="*/ 1423 w 1580"/>
                <a:gd name="T53" fmla="*/ 1005 h 1209"/>
                <a:gd name="T54" fmla="*/ 1398 w 1580"/>
                <a:gd name="T55" fmla="*/ 552 h 1209"/>
                <a:gd name="T56" fmla="*/ 1289 w 1580"/>
                <a:gd name="T57" fmla="*/ 612 h 1209"/>
                <a:gd name="T58" fmla="*/ 1282 w 1580"/>
                <a:gd name="T59" fmla="*/ 745 h 1209"/>
                <a:gd name="T60" fmla="*/ 1133 w 1580"/>
                <a:gd name="T61" fmla="*/ 729 h 1209"/>
                <a:gd name="T62" fmla="*/ 1172 w 1580"/>
                <a:gd name="T63" fmla="*/ 642 h 1209"/>
                <a:gd name="T64" fmla="*/ 1199 w 1580"/>
                <a:gd name="T65" fmla="*/ 535 h 1209"/>
                <a:gd name="T66" fmla="*/ 1007 w 1580"/>
                <a:gd name="T67" fmla="*/ 686 h 1209"/>
                <a:gd name="T68" fmla="*/ 906 w 1580"/>
                <a:gd name="T69" fmla="*/ 773 h 1209"/>
                <a:gd name="T70" fmla="*/ 755 w 1580"/>
                <a:gd name="T71" fmla="*/ 834 h 1209"/>
                <a:gd name="T72" fmla="*/ 730 w 1580"/>
                <a:gd name="T73" fmla="*/ 786 h 1209"/>
                <a:gd name="T74" fmla="*/ 650 w 1580"/>
                <a:gd name="T75" fmla="*/ 719 h 1209"/>
                <a:gd name="T76" fmla="*/ 596 w 1580"/>
                <a:gd name="T77" fmla="*/ 542 h 1209"/>
                <a:gd name="T78" fmla="*/ 746 w 1580"/>
                <a:gd name="T79" fmla="*/ 636 h 1209"/>
                <a:gd name="T80" fmla="*/ 777 w 1580"/>
                <a:gd name="T81" fmla="*/ 536 h 1209"/>
                <a:gd name="T82" fmla="*/ 701 w 1580"/>
                <a:gd name="T83" fmla="*/ 489 h 1209"/>
                <a:gd name="T84" fmla="*/ 609 w 1580"/>
                <a:gd name="T85" fmla="*/ 280 h 1209"/>
                <a:gd name="T86" fmla="*/ 699 w 1580"/>
                <a:gd name="T87" fmla="*/ 282 h 1209"/>
                <a:gd name="T88" fmla="*/ 645 w 1580"/>
                <a:gd name="T89" fmla="*/ 149 h 1209"/>
                <a:gd name="T90" fmla="*/ 781 w 1580"/>
                <a:gd name="T91" fmla="*/ 118 h 1209"/>
                <a:gd name="T92" fmla="*/ 1105 w 1580"/>
                <a:gd name="T93" fmla="*/ 95 h 1209"/>
                <a:gd name="T94" fmla="*/ 1520 w 1580"/>
                <a:gd name="T95" fmla="*/ 355 h 1209"/>
                <a:gd name="T96" fmla="*/ 1429 w 1580"/>
                <a:gd name="T97" fmla="*/ 530 h 1209"/>
                <a:gd name="T98" fmla="*/ 993 w 1580"/>
                <a:gd name="T99" fmla="*/ 153 h 1209"/>
                <a:gd name="T100" fmla="*/ 1416 w 1580"/>
                <a:gd name="T101" fmla="*/ 681 h 1209"/>
                <a:gd name="T102" fmla="*/ 1439 w 1580"/>
                <a:gd name="T103" fmla="*/ 736 h 1209"/>
                <a:gd name="T104" fmla="*/ 1210 w 1580"/>
                <a:gd name="T105" fmla="*/ 1142 h 1209"/>
                <a:gd name="T106" fmla="*/ 800 w 1580"/>
                <a:gd name="T107" fmla="*/ 962 h 1209"/>
                <a:gd name="T108" fmla="*/ 775 w 1580"/>
                <a:gd name="T109" fmla="*/ 1186 h 1209"/>
                <a:gd name="T110" fmla="*/ 756 w 1580"/>
                <a:gd name="T111" fmla="*/ 931 h 1209"/>
                <a:gd name="T112" fmla="*/ 846 w 1580"/>
                <a:gd name="T113" fmla="*/ 892 h 1209"/>
                <a:gd name="T114" fmla="*/ 1178 w 1580"/>
                <a:gd name="T115" fmla="*/ 858 h 1209"/>
                <a:gd name="T116" fmla="*/ 1172 w 1580"/>
                <a:gd name="T117" fmla="*/ 765 h 1209"/>
                <a:gd name="T118" fmla="*/ 940 w 1580"/>
                <a:gd name="T119" fmla="*/ 970 h 1209"/>
                <a:gd name="T120" fmla="*/ 1018 w 1580"/>
                <a:gd name="T121" fmla="*/ 881 h 1209"/>
                <a:gd name="T122" fmla="*/ 1060 w 1580"/>
                <a:gd name="T123" fmla="*/ 905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80" h="1209">
                  <a:moveTo>
                    <a:pt x="313" y="903"/>
                  </a:moveTo>
                  <a:cubicBezTo>
                    <a:pt x="310" y="906"/>
                    <a:pt x="306" y="911"/>
                    <a:pt x="304" y="911"/>
                  </a:cubicBezTo>
                  <a:cubicBezTo>
                    <a:pt x="303" y="911"/>
                    <a:pt x="296" y="907"/>
                    <a:pt x="290" y="904"/>
                  </a:cubicBezTo>
                  <a:cubicBezTo>
                    <a:pt x="288" y="902"/>
                    <a:pt x="287" y="898"/>
                    <a:pt x="290" y="896"/>
                  </a:cubicBezTo>
                  <a:cubicBezTo>
                    <a:pt x="292" y="894"/>
                    <a:pt x="292" y="894"/>
                    <a:pt x="292" y="894"/>
                  </a:cubicBezTo>
                  <a:cubicBezTo>
                    <a:pt x="292" y="894"/>
                    <a:pt x="293" y="893"/>
                    <a:pt x="293" y="893"/>
                  </a:cubicBezTo>
                  <a:cubicBezTo>
                    <a:pt x="297" y="884"/>
                    <a:pt x="297" y="884"/>
                    <a:pt x="297" y="884"/>
                  </a:cubicBezTo>
                  <a:cubicBezTo>
                    <a:pt x="298" y="880"/>
                    <a:pt x="303" y="880"/>
                    <a:pt x="305" y="883"/>
                  </a:cubicBezTo>
                  <a:cubicBezTo>
                    <a:pt x="314" y="897"/>
                    <a:pt x="314" y="897"/>
                    <a:pt x="314" y="897"/>
                  </a:cubicBezTo>
                  <a:cubicBezTo>
                    <a:pt x="315" y="899"/>
                    <a:pt x="315" y="902"/>
                    <a:pt x="313" y="903"/>
                  </a:cubicBezTo>
                  <a:close/>
                  <a:moveTo>
                    <a:pt x="433" y="243"/>
                  </a:moveTo>
                  <a:cubicBezTo>
                    <a:pt x="431" y="258"/>
                    <a:pt x="431" y="258"/>
                    <a:pt x="431" y="258"/>
                  </a:cubicBezTo>
                  <a:cubicBezTo>
                    <a:pt x="431" y="260"/>
                    <a:pt x="433" y="262"/>
                    <a:pt x="435" y="262"/>
                  </a:cubicBezTo>
                  <a:cubicBezTo>
                    <a:pt x="444" y="262"/>
                    <a:pt x="444" y="262"/>
                    <a:pt x="444" y="262"/>
                  </a:cubicBezTo>
                  <a:cubicBezTo>
                    <a:pt x="446" y="262"/>
                    <a:pt x="448" y="260"/>
                    <a:pt x="448" y="258"/>
                  </a:cubicBezTo>
                  <a:cubicBezTo>
                    <a:pt x="446" y="242"/>
                    <a:pt x="446" y="242"/>
                    <a:pt x="446" y="242"/>
                  </a:cubicBezTo>
                  <a:cubicBezTo>
                    <a:pt x="446" y="240"/>
                    <a:pt x="444" y="238"/>
                    <a:pt x="442" y="239"/>
                  </a:cubicBezTo>
                  <a:cubicBezTo>
                    <a:pt x="436" y="240"/>
                    <a:pt x="436" y="240"/>
                    <a:pt x="436" y="240"/>
                  </a:cubicBezTo>
                  <a:cubicBezTo>
                    <a:pt x="434" y="240"/>
                    <a:pt x="433" y="242"/>
                    <a:pt x="433" y="243"/>
                  </a:cubicBezTo>
                  <a:close/>
                  <a:moveTo>
                    <a:pt x="283" y="605"/>
                  </a:moveTo>
                  <a:cubicBezTo>
                    <a:pt x="272" y="605"/>
                    <a:pt x="272" y="605"/>
                    <a:pt x="272" y="605"/>
                  </a:cubicBezTo>
                  <a:cubicBezTo>
                    <a:pt x="271" y="605"/>
                    <a:pt x="269" y="604"/>
                    <a:pt x="268" y="603"/>
                  </a:cubicBezTo>
                  <a:cubicBezTo>
                    <a:pt x="267" y="600"/>
                    <a:pt x="264" y="597"/>
                    <a:pt x="260" y="598"/>
                  </a:cubicBezTo>
                  <a:cubicBezTo>
                    <a:pt x="253" y="599"/>
                    <a:pt x="250" y="608"/>
                    <a:pt x="248" y="611"/>
                  </a:cubicBezTo>
                  <a:cubicBezTo>
                    <a:pt x="247" y="614"/>
                    <a:pt x="258" y="618"/>
                    <a:pt x="258" y="618"/>
                  </a:cubicBezTo>
                  <a:cubicBezTo>
                    <a:pt x="274" y="624"/>
                    <a:pt x="274" y="624"/>
                    <a:pt x="274" y="624"/>
                  </a:cubicBezTo>
                  <a:cubicBezTo>
                    <a:pt x="276" y="624"/>
                    <a:pt x="278" y="623"/>
                    <a:pt x="279" y="622"/>
                  </a:cubicBezTo>
                  <a:cubicBezTo>
                    <a:pt x="287" y="611"/>
                    <a:pt x="287" y="611"/>
                    <a:pt x="287" y="611"/>
                  </a:cubicBezTo>
                  <a:cubicBezTo>
                    <a:pt x="288" y="609"/>
                    <a:pt x="287" y="605"/>
                    <a:pt x="283" y="605"/>
                  </a:cubicBezTo>
                  <a:close/>
                  <a:moveTo>
                    <a:pt x="239" y="502"/>
                  </a:moveTo>
                  <a:cubicBezTo>
                    <a:pt x="230" y="499"/>
                    <a:pt x="230" y="499"/>
                    <a:pt x="230" y="499"/>
                  </a:cubicBezTo>
                  <a:cubicBezTo>
                    <a:pt x="229" y="498"/>
                    <a:pt x="228" y="499"/>
                    <a:pt x="227" y="500"/>
                  </a:cubicBezTo>
                  <a:cubicBezTo>
                    <a:pt x="226" y="502"/>
                    <a:pt x="226" y="502"/>
                    <a:pt x="226" y="502"/>
                  </a:cubicBezTo>
                  <a:cubicBezTo>
                    <a:pt x="225" y="503"/>
                    <a:pt x="225" y="504"/>
                    <a:pt x="226" y="504"/>
                  </a:cubicBezTo>
                  <a:cubicBezTo>
                    <a:pt x="227" y="508"/>
                    <a:pt x="230" y="517"/>
                    <a:pt x="234" y="521"/>
                  </a:cubicBezTo>
                  <a:cubicBezTo>
                    <a:pt x="234" y="521"/>
                    <a:pt x="235" y="522"/>
                    <a:pt x="236" y="522"/>
                  </a:cubicBezTo>
                  <a:cubicBezTo>
                    <a:pt x="238" y="522"/>
                    <a:pt x="238" y="522"/>
                    <a:pt x="238" y="522"/>
                  </a:cubicBezTo>
                  <a:cubicBezTo>
                    <a:pt x="240" y="522"/>
                    <a:pt x="242" y="520"/>
                    <a:pt x="242" y="518"/>
                  </a:cubicBezTo>
                  <a:cubicBezTo>
                    <a:pt x="242" y="506"/>
                    <a:pt x="242" y="506"/>
                    <a:pt x="242" y="506"/>
                  </a:cubicBezTo>
                  <a:cubicBezTo>
                    <a:pt x="242" y="504"/>
                    <a:pt x="241" y="503"/>
                    <a:pt x="239" y="502"/>
                  </a:cubicBezTo>
                  <a:close/>
                  <a:moveTo>
                    <a:pt x="54" y="491"/>
                  </a:moveTo>
                  <a:cubicBezTo>
                    <a:pt x="48" y="493"/>
                    <a:pt x="38" y="497"/>
                    <a:pt x="33" y="502"/>
                  </a:cubicBezTo>
                  <a:cubicBezTo>
                    <a:pt x="27" y="508"/>
                    <a:pt x="26" y="523"/>
                    <a:pt x="25" y="526"/>
                  </a:cubicBezTo>
                  <a:cubicBezTo>
                    <a:pt x="25" y="526"/>
                    <a:pt x="25" y="526"/>
                    <a:pt x="25" y="527"/>
                  </a:cubicBezTo>
                  <a:cubicBezTo>
                    <a:pt x="26" y="529"/>
                    <a:pt x="27" y="538"/>
                    <a:pt x="27" y="542"/>
                  </a:cubicBezTo>
                  <a:cubicBezTo>
                    <a:pt x="27" y="547"/>
                    <a:pt x="30" y="555"/>
                    <a:pt x="27" y="557"/>
                  </a:cubicBezTo>
                  <a:cubicBezTo>
                    <a:pt x="24" y="559"/>
                    <a:pt x="1" y="570"/>
                    <a:pt x="0" y="570"/>
                  </a:cubicBezTo>
                  <a:cubicBezTo>
                    <a:pt x="0" y="570"/>
                    <a:pt x="6" y="593"/>
                    <a:pt x="11" y="597"/>
                  </a:cubicBezTo>
                  <a:cubicBezTo>
                    <a:pt x="16" y="601"/>
                    <a:pt x="25" y="591"/>
                    <a:pt x="25" y="591"/>
                  </a:cubicBezTo>
                  <a:cubicBezTo>
                    <a:pt x="25" y="591"/>
                    <a:pt x="42" y="576"/>
                    <a:pt x="39" y="573"/>
                  </a:cubicBezTo>
                  <a:cubicBezTo>
                    <a:pt x="37" y="570"/>
                    <a:pt x="49" y="550"/>
                    <a:pt x="53" y="544"/>
                  </a:cubicBezTo>
                  <a:cubicBezTo>
                    <a:pt x="54" y="543"/>
                    <a:pt x="54" y="542"/>
                    <a:pt x="54" y="541"/>
                  </a:cubicBezTo>
                  <a:cubicBezTo>
                    <a:pt x="52" y="536"/>
                    <a:pt x="49" y="523"/>
                    <a:pt x="49" y="520"/>
                  </a:cubicBezTo>
                  <a:cubicBezTo>
                    <a:pt x="49" y="517"/>
                    <a:pt x="49" y="520"/>
                    <a:pt x="52" y="519"/>
                  </a:cubicBezTo>
                  <a:cubicBezTo>
                    <a:pt x="55" y="519"/>
                    <a:pt x="58" y="504"/>
                    <a:pt x="59" y="496"/>
                  </a:cubicBezTo>
                  <a:cubicBezTo>
                    <a:pt x="60" y="493"/>
                    <a:pt x="57" y="490"/>
                    <a:pt x="54" y="491"/>
                  </a:cubicBezTo>
                  <a:close/>
                  <a:moveTo>
                    <a:pt x="36" y="891"/>
                  </a:moveTo>
                  <a:cubicBezTo>
                    <a:pt x="36" y="891"/>
                    <a:pt x="36" y="890"/>
                    <a:pt x="36" y="889"/>
                  </a:cubicBezTo>
                  <a:cubicBezTo>
                    <a:pt x="36" y="888"/>
                    <a:pt x="36" y="888"/>
                    <a:pt x="36" y="888"/>
                  </a:cubicBezTo>
                  <a:cubicBezTo>
                    <a:pt x="37" y="885"/>
                    <a:pt x="34" y="882"/>
                    <a:pt x="31" y="883"/>
                  </a:cubicBezTo>
                  <a:cubicBezTo>
                    <a:pt x="19" y="889"/>
                    <a:pt x="19" y="889"/>
                    <a:pt x="19" y="889"/>
                  </a:cubicBezTo>
                  <a:cubicBezTo>
                    <a:pt x="18" y="890"/>
                    <a:pt x="17" y="891"/>
                    <a:pt x="17" y="892"/>
                  </a:cubicBezTo>
                  <a:cubicBezTo>
                    <a:pt x="12" y="908"/>
                    <a:pt x="12" y="908"/>
                    <a:pt x="12" y="908"/>
                  </a:cubicBezTo>
                  <a:cubicBezTo>
                    <a:pt x="12" y="911"/>
                    <a:pt x="13" y="913"/>
                    <a:pt x="16" y="913"/>
                  </a:cubicBezTo>
                  <a:cubicBezTo>
                    <a:pt x="22" y="914"/>
                    <a:pt x="34" y="915"/>
                    <a:pt x="36" y="913"/>
                  </a:cubicBezTo>
                  <a:cubicBezTo>
                    <a:pt x="36" y="912"/>
                    <a:pt x="37" y="911"/>
                    <a:pt x="37" y="911"/>
                  </a:cubicBezTo>
                  <a:cubicBezTo>
                    <a:pt x="38" y="910"/>
                    <a:pt x="39" y="909"/>
                    <a:pt x="39" y="907"/>
                  </a:cubicBezTo>
                  <a:lnTo>
                    <a:pt x="36" y="891"/>
                  </a:lnTo>
                  <a:close/>
                  <a:moveTo>
                    <a:pt x="379" y="443"/>
                  </a:moveTo>
                  <a:cubicBezTo>
                    <a:pt x="403" y="445"/>
                    <a:pt x="403" y="445"/>
                    <a:pt x="403" y="445"/>
                  </a:cubicBezTo>
                  <a:cubicBezTo>
                    <a:pt x="404" y="445"/>
                    <a:pt x="405" y="445"/>
                    <a:pt x="405" y="446"/>
                  </a:cubicBezTo>
                  <a:cubicBezTo>
                    <a:pt x="416" y="459"/>
                    <a:pt x="416" y="459"/>
                    <a:pt x="416" y="459"/>
                  </a:cubicBezTo>
                  <a:cubicBezTo>
                    <a:pt x="418" y="461"/>
                    <a:pt x="421" y="461"/>
                    <a:pt x="422" y="459"/>
                  </a:cubicBezTo>
                  <a:cubicBezTo>
                    <a:pt x="426" y="455"/>
                    <a:pt x="431" y="447"/>
                    <a:pt x="433" y="445"/>
                  </a:cubicBezTo>
                  <a:cubicBezTo>
                    <a:pt x="436" y="441"/>
                    <a:pt x="442" y="432"/>
                    <a:pt x="446" y="429"/>
                  </a:cubicBezTo>
                  <a:cubicBezTo>
                    <a:pt x="449" y="426"/>
                    <a:pt x="449" y="419"/>
                    <a:pt x="448" y="417"/>
                  </a:cubicBezTo>
                  <a:cubicBezTo>
                    <a:pt x="448" y="417"/>
                    <a:pt x="448" y="416"/>
                    <a:pt x="448" y="416"/>
                  </a:cubicBezTo>
                  <a:cubicBezTo>
                    <a:pt x="452" y="394"/>
                    <a:pt x="452" y="394"/>
                    <a:pt x="452" y="394"/>
                  </a:cubicBezTo>
                  <a:cubicBezTo>
                    <a:pt x="452" y="391"/>
                    <a:pt x="449" y="389"/>
                    <a:pt x="447" y="390"/>
                  </a:cubicBezTo>
                  <a:cubicBezTo>
                    <a:pt x="439" y="393"/>
                    <a:pt x="439" y="393"/>
                    <a:pt x="439" y="393"/>
                  </a:cubicBezTo>
                  <a:cubicBezTo>
                    <a:pt x="438" y="393"/>
                    <a:pt x="437" y="394"/>
                    <a:pt x="437" y="394"/>
                  </a:cubicBezTo>
                  <a:cubicBezTo>
                    <a:pt x="422" y="413"/>
                    <a:pt x="422" y="413"/>
                    <a:pt x="422" y="413"/>
                  </a:cubicBezTo>
                  <a:cubicBezTo>
                    <a:pt x="420" y="415"/>
                    <a:pt x="418" y="415"/>
                    <a:pt x="416" y="414"/>
                  </a:cubicBezTo>
                  <a:cubicBezTo>
                    <a:pt x="407" y="406"/>
                    <a:pt x="407" y="406"/>
                    <a:pt x="407" y="406"/>
                  </a:cubicBezTo>
                  <a:cubicBezTo>
                    <a:pt x="405" y="404"/>
                    <a:pt x="403" y="404"/>
                    <a:pt x="402" y="406"/>
                  </a:cubicBezTo>
                  <a:cubicBezTo>
                    <a:pt x="389" y="416"/>
                    <a:pt x="389" y="416"/>
                    <a:pt x="389" y="416"/>
                  </a:cubicBezTo>
                  <a:cubicBezTo>
                    <a:pt x="389" y="416"/>
                    <a:pt x="389" y="417"/>
                    <a:pt x="389" y="417"/>
                  </a:cubicBezTo>
                  <a:cubicBezTo>
                    <a:pt x="378" y="424"/>
                    <a:pt x="378" y="424"/>
                    <a:pt x="378" y="424"/>
                  </a:cubicBezTo>
                  <a:cubicBezTo>
                    <a:pt x="377" y="425"/>
                    <a:pt x="377" y="426"/>
                    <a:pt x="377" y="427"/>
                  </a:cubicBezTo>
                  <a:cubicBezTo>
                    <a:pt x="375" y="438"/>
                    <a:pt x="375" y="438"/>
                    <a:pt x="375" y="438"/>
                  </a:cubicBezTo>
                  <a:cubicBezTo>
                    <a:pt x="375" y="440"/>
                    <a:pt x="376" y="442"/>
                    <a:pt x="379" y="443"/>
                  </a:cubicBezTo>
                  <a:close/>
                  <a:moveTo>
                    <a:pt x="440" y="67"/>
                  </a:moveTo>
                  <a:cubicBezTo>
                    <a:pt x="440" y="66"/>
                    <a:pt x="440" y="66"/>
                    <a:pt x="440" y="66"/>
                  </a:cubicBezTo>
                  <a:cubicBezTo>
                    <a:pt x="443" y="62"/>
                    <a:pt x="439" y="56"/>
                    <a:pt x="434" y="57"/>
                  </a:cubicBezTo>
                  <a:cubicBezTo>
                    <a:pt x="419" y="59"/>
                    <a:pt x="419" y="59"/>
                    <a:pt x="419" y="59"/>
                  </a:cubicBezTo>
                  <a:cubicBezTo>
                    <a:pt x="419" y="63"/>
                    <a:pt x="419" y="63"/>
                    <a:pt x="419" y="63"/>
                  </a:cubicBezTo>
                  <a:cubicBezTo>
                    <a:pt x="432" y="69"/>
                    <a:pt x="432" y="69"/>
                    <a:pt x="432" y="69"/>
                  </a:cubicBezTo>
                  <a:cubicBezTo>
                    <a:pt x="435" y="70"/>
                    <a:pt x="439" y="69"/>
                    <a:pt x="440" y="67"/>
                  </a:cubicBezTo>
                  <a:close/>
                  <a:moveTo>
                    <a:pt x="351" y="282"/>
                  </a:moveTo>
                  <a:cubicBezTo>
                    <a:pt x="353" y="284"/>
                    <a:pt x="359" y="282"/>
                    <a:pt x="362" y="285"/>
                  </a:cubicBezTo>
                  <a:cubicBezTo>
                    <a:pt x="363" y="287"/>
                    <a:pt x="367" y="282"/>
                    <a:pt x="369" y="280"/>
                  </a:cubicBezTo>
                  <a:cubicBezTo>
                    <a:pt x="369" y="279"/>
                    <a:pt x="369" y="278"/>
                    <a:pt x="369" y="278"/>
                  </a:cubicBezTo>
                  <a:cubicBezTo>
                    <a:pt x="369" y="272"/>
                    <a:pt x="369" y="272"/>
                    <a:pt x="369" y="272"/>
                  </a:cubicBezTo>
                  <a:cubicBezTo>
                    <a:pt x="369" y="271"/>
                    <a:pt x="369" y="270"/>
                    <a:pt x="368" y="270"/>
                  </a:cubicBezTo>
                  <a:cubicBezTo>
                    <a:pt x="352" y="255"/>
                    <a:pt x="352" y="255"/>
                    <a:pt x="352" y="255"/>
                  </a:cubicBezTo>
                  <a:cubicBezTo>
                    <a:pt x="352" y="254"/>
                    <a:pt x="351" y="254"/>
                    <a:pt x="350" y="254"/>
                  </a:cubicBezTo>
                  <a:cubicBezTo>
                    <a:pt x="348" y="254"/>
                    <a:pt x="348" y="254"/>
                    <a:pt x="348" y="254"/>
                  </a:cubicBezTo>
                  <a:cubicBezTo>
                    <a:pt x="347" y="254"/>
                    <a:pt x="347" y="254"/>
                    <a:pt x="346" y="255"/>
                  </a:cubicBezTo>
                  <a:cubicBezTo>
                    <a:pt x="336" y="266"/>
                    <a:pt x="336" y="266"/>
                    <a:pt x="336" y="266"/>
                  </a:cubicBezTo>
                  <a:cubicBezTo>
                    <a:pt x="335" y="268"/>
                    <a:pt x="335" y="271"/>
                    <a:pt x="337" y="272"/>
                  </a:cubicBezTo>
                  <a:cubicBezTo>
                    <a:pt x="342" y="276"/>
                    <a:pt x="351" y="281"/>
                    <a:pt x="351" y="282"/>
                  </a:cubicBezTo>
                  <a:close/>
                  <a:moveTo>
                    <a:pt x="130" y="591"/>
                  </a:moveTo>
                  <a:cubicBezTo>
                    <a:pt x="114" y="583"/>
                    <a:pt x="114" y="583"/>
                    <a:pt x="114" y="583"/>
                  </a:cubicBezTo>
                  <a:cubicBezTo>
                    <a:pt x="112" y="582"/>
                    <a:pt x="110" y="582"/>
                    <a:pt x="109" y="584"/>
                  </a:cubicBezTo>
                  <a:cubicBezTo>
                    <a:pt x="104" y="594"/>
                    <a:pt x="104" y="594"/>
                    <a:pt x="104" y="594"/>
                  </a:cubicBezTo>
                  <a:cubicBezTo>
                    <a:pt x="102" y="596"/>
                    <a:pt x="103" y="598"/>
                    <a:pt x="105" y="599"/>
                  </a:cubicBezTo>
                  <a:cubicBezTo>
                    <a:pt x="123" y="609"/>
                    <a:pt x="123" y="609"/>
                    <a:pt x="123" y="609"/>
                  </a:cubicBezTo>
                  <a:cubicBezTo>
                    <a:pt x="125" y="610"/>
                    <a:pt x="128" y="609"/>
                    <a:pt x="129" y="607"/>
                  </a:cubicBezTo>
                  <a:cubicBezTo>
                    <a:pt x="136" y="591"/>
                    <a:pt x="136" y="591"/>
                    <a:pt x="136" y="591"/>
                  </a:cubicBezTo>
                  <a:cubicBezTo>
                    <a:pt x="132" y="591"/>
                    <a:pt x="132" y="591"/>
                    <a:pt x="132" y="591"/>
                  </a:cubicBezTo>
                  <a:cubicBezTo>
                    <a:pt x="131" y="591"/>
                    <a:pt x="130" y="591"/>
                    <a:pt x="130" y="591"/>
                  </a:cubicBezTo>
                  <a:close/>
                  <a:moveTo>
                    <a:pt x="575" y="1154"/>
                  </a:moveTo>
                  <a:cubicBezTo>
                    <a:pt x="574" y="1152"/>
                    <a:pt x="571" y="1151"/>
                    <a:pt x="569" y="1153"/>
                  </a:cubicBezTo>
                  <a:cubicBezTo>
                    <a:pt x="559" y="1160"/>
                    <a:pt x="559" y="1160"/>
                    <a:pt x="559" y="1160"/>
                  </a:cubicBezTo>
                  <a:cubicBezTo>
                    <a:pt x="557" y="1161"/>
                    <a:pt x="557" y="1163"/>
                    <a:pt x="557" y="1165"/>
                  </a:cubicBezTo>
                  <a:cubicBezTo>
                    <a:pt x="560" y="1172"/>
                    <a:pt x="560" y="1172"/>
                    <a:pt x="560" y="1172"/>
                  </a:cubicBezTo>
                  <a:cubicBezTo>
                    <a:pt x="561" y="1173"/>
                    <a:pt x="562" y="1174"/>
                    <a:pt x="564" y="1174"/>
                  </a:cubicBezTo>
                  <a:cubicBezTo>
                    <a:pt x="579" y="1174"/>
                    <a:pt x="579" y="1174"/>
                    <a:pt x="579" y="1174"/>
                  </a:cubicBezTo>
                  <a:cubicBezTo>
                    <a:pt x="581" y="1174"/>
                    <a:pt x="583" y="1171"/>
                    <a:pt x="582" y="1169"/>
                  </a:cubicBezTo>
                  <a:lnTo>
                    <a:pt x="575" y="1154"/>
                  </a:lnTo>
                  <a:close/>
                  <a:moveTo>
                    <a:pt x="330" y="926"/>
                  </a:moveTo>
                  <a:cubicBezTo>
                    <a:pt x="328" y="923"/>
                    <a:pt x="325" y="923"/>
                    <a:pt x="323" y="925"/>
                  </a:cubicBezTo>
                  <a:cubicBezTo>
                    <a:pt x="321" y="926"/>
                    <a:pt x="319" y="928"/>
                    <a:pt x="317" y="930"/>
                  </a:cubicBezTo>
                  <a:cubicBezTo>
                    <a:pt x="315" y="933"/>
                    <a:pt x="313" y="935"/>
                    <a:pt x="312" y="936"/>
                  </a:cubicBezTo>
                  <a:cubicBezTo>
                    <a:pt x="311" y="937"/>
                    <a:pt x="311" y="937"/>
                    <a:pt x="311" y="938"/>
                  </a:cubicBezTo>
                  <a:cubicBezTo>
                    <a:pt x="311" y="941"/>
                    <a:pt x="311" y="941"/>
                    <a:pt x="311" y="941"/>
                  </a:cubicBezTo>
                  <a:cubicBezTo>
                    <a:pt x="311" y="942"/>
                    <a:pt x="312" y="944"/>
                    <a:pt x="314" y="944"/>
                  </a:cubicBezTo>
                  <a:cubicBezTo>
                    <a:pt x="317" y="944"/>
                    <a:pt x="322" y="944"/>
                    <a:pt x="324" y="944"/>
                  </a:cubicBezTo>
                  <a:cubicBezTo>
                    <a:pt x="326" y="944"/>
                    <a:pt x="330" y="937"/>
                    <a:pt x="332" y="933"/>
                  </a:cubicBezTo>
                  <a:cubicBezTo>
                    <a:pt x="333" y="931"/>
                    <a:pt x="333" y="929"/>
                    <a:pt x="331" y="928"/>
                  </a:cubicBezTo>
                  <a:lnTo>
                    <a:pt x="330" y="926"/>
                  </a:lnTo>
                  <a:close/>
                  <a:moveTo>
                    <a:pt x="585" y="701"/>
                  </a:moveTo>
                  <a:cubicBezTo>
                    <a:pt x="585" y="701"/>
                    <a:pt x="585" y="701"/>
                    <a:pt x="584" y="701"/>
                  </a:cubicBezTo>
                  <a:cubicBezTo>
                    <a:pt x="581" y="699"/>
                    <a:pt x="564" y="691"/>
                    <a:pt x="563" y="687"/>
                  </a:cubicBezTo>
                  <a:cubicBezTo>
                    <a:pt x="561" y="683"/>
                    <a:pt x="559" y="674"/>
                    <a:pt x="557" y="670"/>
                  </a:cubicBezTo>
                  <a:cubicBezTo>
                    <a:pt x="557" y="668"/>
                    <a:pt x="555" y="667"/>
                    <a:pt x="553" y="667"/>
                  </a:cubicBezTo>
                  <a:cubicBezTo>
                    <a:pt x="539" y="667"/>
                    <a:pt x="539" y="667"/>
                    <a:pt x="539" y="667"/>
                  </a:cubicBezTo>
                  <a:cubicBezTo>
                    <a:pt x="536" y="667"/>
                    <a:pt x="534" y="670"/>
                    <a:pt x="535" y="673"/>
                  </a:cubicBezTo>
                  <a:cubicBezTo>
                    <a:pt x="535" y="673"/>
                    <a:pt x="535" y="673"/>
                    <a:pt x="535" y="673"/>
                  </a:cubicBezTo>
                  <a:cubicBezTo>
                    <a:pt x="536" y="674"/>
                    <a:pt x="536" y="675"/>
                    <a:pt x="536" y="675"/>
                  </a:cubicBezTo>
                  <a:cubicBezTo>
                    <a:pt x="533" y="696"/>
                    <a:pt x="533" y="696"/>
                    <a:pt x="533" y="696"/>
                  </a:cubicBezTo>
                  <a:cubicBezTo>
                    <a:pt x="532" y="699"/>
                    <a:pt x="530" y="701"/>
                    <a:pt x="527" y="700"/>
                  </a:cubicBezTo>
                  <a:cubicBezTo>
                    <a:pt x="523" y="699"/>
                    <a:pt x="517" y="698"/>
                    <a:pt x="514" y="698"/>
                  </a:cubicBezTo>
                  <a:cubicBezTo>
                    <a:pt x="508" y="698"/>
                    <a:pt x="512" y="719"/>
                    <a:pt x="513" y="723"/>
                  </a:cubicBezTo>
                  <a:cubicBezTo>
                    <a:pt x="513" y="723"/>
                    <a:pt x="513" y="724"/>
                    <a:pt x="513" y="724"/>
                  </a:cubicBezTo>
                  <a:cubicBezTo>
                    <a:pt x="523" y="746"/>
                    <a:pt x="523" y="746"/>
                    <a:pt x="523" y="746"/>
                  </a:cubicBezTo>
                  <a:cubicBezTo>
                    <a:pt x="524" y="748"/>
                    <a:pt x="523" y="750"/>
                    <a:pt x="521" y="752"/>
                  </a:cubicBezTo>
                  <a:cubicBezTo>
                    <a:pt x="511" y="760"/>
                    <a:pt x="511" y="760"/>
                    <a:pt x="511" y="760"/>
                  </a:cubicBezTo>
                  <a:cubicBezTo>
                    <a:pt x="509" y="761"/>
                    <a:pt x="506" y="761"/>
                    <a:pt x="505" y="759"/>
                  </a:cubicBezTo>
                  <a:cubicBezTo>
                    <a:pt x="501" y="755"/>
                    <a:pt x="496" y="748"/>
                    <a:pt x="492" y="739"/>
                  </a:cubicBezTo>
                  <a:cubicBezTo>
                    <a:pt x="490" y="735"/>
                    <a:pt x="489" y="732"/>
                    <a:pt x="488" y="730"/>
                  </a:cubicBezTo>
                  <a:cubicBezTo>
                    <a:pt x="487" y="727"/>
                    <a:pt x="484" y="726"/>
                    <a:pt x="481" y="727"/>
                  </a:cubicBezTo>
                  <a:cubicBezTo>
                    <a:pt x="472" y="734"/>
                    <a:pt x="472" y="734"/>
                    <a:pt x="472" y="734"/>
                  </a:cubicBezTo>
                  <a:cubicBezTo>
                    <a:pt x="472" y="734"/>
                    <a:pt x="471" y="734"/>
                    <a:pt x="471" y="735"/>
                  </a:cubicBezTo>
                  <a:cubicBezTo>
                    <a:pt x="461" y="752"/>
                    <a:pt x="461" y="752"/>
                    <a:pt x="461" y="752"/>
                  </a:cubicBezTo>
                  <a:cubicBezTo>
                    <a:pt x="461" y="753"/>
                    <a:pt x="460" y="754"/>
                    <a:pt x="459" y="754"/>
                  </a:cubicBezTo>
                  <a:cubicBezTo>
                    <a:pt x="449" y="759"/>
                    <a:pt x="449" y="759"/>
                    <a:pt x="449" y="759"/>
                  </a:cubicBezTo>
                  <a:cubicBezTo>
                    <a:pt x="447" y="760"/>
                    <a:pt x="446" y="761"/>
                    <a:pt x="446" y="763"/>
                  </a:cubicBezTo>
                  <a:cubicBezTo>
                    <a:pt x="446" y="781"/>
                    <a:pt x="446" y="781"/>
                    <a:pt x="446" y="781"/>
                  </a:cubicBezTo>
                  <a:cubicBezTo>
                    <a:pt x="446" y="782"/>
                    <a:pt x="447" y="784"/>
                    <a:pt x="447" y="785"/>
                  </a:cubicBezTo>
                  <a:cubicBezTo>
                    <a:pt x="457" y="794"/>
                    <a:pt x="457" y="794"/>
                    <a:pt x="457" y="794"/>
                  </a:cubicBezTo>
                  <a:cubicBezTo>
                    <a:pt x="460" y="796"/>
                    <a:pt x="464" y="795"/>
                    <a:pt x="465" y="791"/>
                  </a:cubicBezTo>
                  <a:cubicBezTo>
                    <a:pt x="466" y="785"/>
                    <a:pt x="466" y="785"/>
                    <a:pt x="466" y="785"/>
                  </a:cubicBezTo>
                  <a:cubicBezTo>
                    <a:pt x="466" y="783"/>
                    <a:pt x="468" y="782"/>
                    <a:pt x="471" y="782"/>
                  </a:cubicBezTo>
                  <a:cubicBezTo>
                    <a:pt x="477" y="782"/>
                    <a:pt x="477" y="782"/>
                    <a:pt x="477" y="782"/>
                  </a:cubicBezTo>
                  <a:cubicBezTo>
                    <a:pt x="479" y="782"/>
                    <a:pt x="481" y="784"/>
                    <a:pt x="481" y="786"/>
                  </a:cubicBezTo>
                  <a:cubicBezTo>
                    <a:pt x="489" y="820"/>
                    <a:pt x="489" y="820"/>
                    <a:pt x="489" y="820"/>
                  </a:cubicBezTo>
                  <a:cubicBezTo>
                    <a:pt x="490" y="822"/>
                    <a:pt x="493" y="824"/>
                    <a:pt x="495" y="823"/>
                  </a:cubicBezTo>
                  <a:cubicBezTo>
                    <a:pt x="505" y="819"/>
                    <a:pt x="526" y="810"/>
                    <a:pt x="528" y="809"/>
                  </a:cubicBezTo>
                  <a:cubicBezTo>
                    <a:pt x="531" y="808"/>
                    <a:pt x="545" y="805"/>
                    <a:pt x="549" y="804"/>
                  </a:cubicBezTo>
                  <a:cubicBezTo>
                    <a:pt x="551" y="804"/>
                    <a:pt x="551" y="803"/>
                    <a:pt x="552" y="803"/>
                  </a:cubicBezTo>
                  <a:cubicBezTo>
                    <a:pt x="574" y="775"/>
                    <a:pt x="574" y="775"/>
                    <a:pt x="574" y="775"/>
                  </a:cubicBezTo>
                  <a:cubicBezTo>
                    <a:pt x="575" y="774"/>
                    <a:pt x="576" y="773"/>
                    <a:pt x="578" y="773"/>
                  </a:cubicBezTo>
                  <a:cubicBezTo>
                    <a:pt x="592" y="773"/>
                    <a:pt x="592" y="773"/>
                    <a:pt x="592" y="773"/>
                  </a:cubicBezTo>
                  <a:cubicBezTo>
                    <a:pt x="594" y="773"/>
                    <a:pt x="596" y="771"/>
                    <a:pt x="596" y="769"/>
                  </a:cubicBezTo>
                  <a:cubicBezTo>
                    <a:pt x="596" y="749"/>
                    <a:pt x="596" y="749"/>
                    <a:pt x="596" y="749"/>
                  </a:cubicBezTo>
                  <a:cubicBezTo>
                    <a:pt x="596" y="713"/>
                    <a:pt x="596" y="713"/>
                    <a:pt x="596" y="713"/>
                  </a:cubicBezTo>
                  <a:cubicBezTo>
                    <a:pt x="596" y="711"/>
                    <a:pt x="596" y="710"/>
                    <a:pt x="595" y="709"/>
                  </a:cubicBezTo>
                  <a:lnTo>
                    <a:pt x="585" y="701"/>
                  </a:lnTo>
                  <a:close/>
                  <a:moveTo>
                    <a:pt x="440" y="898"/>
                  </a:moveTo>
                  <a:cubicBezTo>
                    <a:pt x="438" y="896"/>
                    <a:pt x="432" y="884"/>
                    <a:pt x="430" y="880"/>
                  </a:cubicBezTo>
                  <a:cubicBezTo>
                    <a:pt x="429" y="880"/>
                    <a:pt x="429" y="879"/>
                    <a:pt x="429" y="878"/>
                  </a:cubicBezTo>
                  <a:cubicBezTo>
                    <a:pt x="433" y="852"/>
                    <a:pt x="433" y="852"/>
                    <a:pt x="433" y="852"/>
                  </a:cubicBezTo>
                  <a:cubicBezTo>
                    <a:pt x="433" y="852"/>
                    <a:pt x="433" y="851"/>
                    <a:pt x="433" y="851"/>
                  </a:cubicBezTo>
                  <a:cubicBezTo>
                    <a:pt x="433" y="849"/>
                    <a:pt x="432" y="840"/>
                    <a:pt x="430" y="838"/>
                  </a:cubicBezTo>
                  <a:cubicBezTo>
                    <a:pt x="428" y="836"/>
                    <a:pt x="420" y="835"/>
                    <a:pt x="417" y="835"/>
                  </a:cubicBezTo>
                  <a:cubicBezTo>
                    <a:pt x="414" y="835"/>
                    <a:pt x="379" y="838"/>
                    <a:pt x="375" y="838"/>
                  </a:cubicBezTo>
                  <a:cubicBezTo>
                    <a:pt x="372" y="838"/>
                    <a:pt x="378" y="854"/>
                    <a:pt x="380" y="858"/>
                  </a:cubicBezTo>
                  <a:cubicBezTo>
                    <a:pt x="381" y="859"/>
                    <a:pt x="381" y="859"/>
                    <a:pt x="382" y="860"/>
                  </a:cubicBezTo>
                  <a:cubicBezTo>
                    <a:pt x="397" y="872"/>
                    <a:pt x="397" y="872"/>
                    <a:pt x="397" y="872"/>
                  </a:cubicBezTo>
                  <a:cubicBezTo>
                    <a:pt x="399" y="874"/>
                    <a:pt x="399" y="878"/>
                    <a:pt x="397" y="880"/>
                  </a:cubicBezTo>
                  <a:cubicBezTo>
                    <a:pt x="387" y="889"/>
                    <a:pt x="387" y="889"/>
                    <a:pt x="387" y="889"/>
                  </a:cubicBezTo>
                  <a:cubicBezTo>
                    <a:pt x="384" y="891"/>
                    <a:pt x="385" y="895"/>
                    <a:pt x="388" y="897"/>
                  </a:cubicBezTo>
                  <a:cubicBezTo>
                    <a:pt x="398" y="901"/>
                    <a:pt x="415" y="907"/>
                    <a:pt x="417" y="907"/>
                  </a:cubicBezTo>
                  <a:cubicBezTo>
                    <a:pt x="420" y="907"/>
                    <a:pt x="433" y="907"/>
                    <a:pt x="443" y="907"/>
                  </a:cubicBezTo>
                  <a:cubicBezTo>
                    <a:pt x="453" y="908"/>
                    <a:pt x="442" y="900"/>
                    <a:pt x="440" y="898"/>
                  </a:cubicBezTo>
                  <a:close/>
                  <a:moveTo>
                    <a:pt x="532" y="1130"/>
                  </a:moveTo>
                  <a:cubicBezTo>
                    <a:pt x="532" y="1139"/>
                    <a:pt x="532" y="1139"/>
                    <a:pt x="532" y="1139"/>
                  </a:cubicBezTo>
                  <a:cubicBezTo>
                    <a:pt x="532" y="1141"/>
                    <a:pt x="534" y="1143"/>
                    <a:pt x="536" y="1143"/>
                  </a:cubicBezTo>
                  <a:cubicBezTo>
                    <a:pt x="537" y="1143"/>
                    <a:pt x="538" y="1143"/>
                    <a:pt x="539" y="1142"/>
                  </a:cubicBezTo>
                  <a:cubicBezTo>
                    <a:pt x="543" y="1140"/>
                    <a:pt x="546" y="1142"/>
                    <a:pt x="546" y="1142"/>
                  </a:cubicBezTo>
                  <a:cubicBezTo>
                    <a:pt x="546" y="1142"/>
                    <a:pt x="543" y="1135"/>
                    <a:pt x="539" y="1128"/>
                  </a:cubicBezTo>
                  <a:cubicBezTo>
                    <a:pt x="538" y="1124"/>
                    <a:pt x="532" y="1125"/>
                    <a:pt x="532" y="1130"/>
                  </a:cubicBezTo>
                  <a:close/>
                  <a:moveTo>
                    <a:pt x="364" y="908"/>
                  </a:moveTo>
                  <a:cubicBezTo>
                    <a:pt x="363" y="908"/>
                    <a:pt x="363" y="907"/>
                    <a:pt x="362" y="907"/>
                  </a:cubicBezTo>
                  <a:cubicBezTo>
                    <a:pt x="360" y="905"/>
                    <a:pt x="351" y="901"/>
                    <a:pt x="349" y="901"/>
                  </a:cubicBezTo>
                  <a:cubicBezTo>
                    <a:pt x="346" y="901"/>
                    <a:pt x="346" y="913"/>
                    <a:pt x="349" y="915"/>
                  </a:cubicBezTo>
                  <a:cubicBezTo>
                    <a:pt x="350" y="916"/>
                    <a:pt x="353" y="919"/>
                    <a:pt x="355" y="920"/>
                  </a:cubicBezTo>
                  <a:cubicBezTo>
                    <a:pt x="356" y="921"/>
                    <a:pt x="357" y="922"/>
                    <a:pt x="358" y="922"/>
                  </a:cubicBezTo>
                  <a:cubicBezTo>
                    <a:pt x="364" y="922"/>
                    <a:pt x="364" y="922"/>
                    <a:pt x="364" y="922"/>
                  </a:cubicBezTo>
                  <a:cubicBezTo>
                    <a:pt x="368" y="922"/>
                    <a:pt x="371" y="917"/>
                    <a:pt x="368" y="914"/>
                  </a:cubicBezTo>
                  <a:lnTo>
                    <a:pt x="364" y="908"/>
                  </a:lnTo>
                  <a:close/>
                  <a:moveTo>
                    <a:pt x="352" y="651"/>
                  </a:moveTo>
                  <a:cubicBezTo>
                    <a:pt x="353" y="651"/>
                    <a:pt x="353" y="651"/>
                    <a:pt x="354" y="650"/>
                  </a:cubicBezTo>
                  <a:cubicBezTo>
                    <a:pt x="356" y="649"/>
                    <a:pt x="358" y="646"/>
                    <a:pt x="356" y="644"/>
                  </a:cubicBezTo>
                  <a:cubicBezTo>
                    <a:pt x="350" y="634"/>
                    <a:pt x="350" y="634"/>
                    <a:pt x="350" y="634"/>
                  </a:cubicBezTo>
                  <a:cubicBezTo>
                    <a:pt x="348" y="632"/>
                    <a:pt x="345" y="631"/>
                    <a:pt x="343" y="633"/>
                  </a:cubicBezTo>
                  <a:cubicBezTo>
                    <a:pt x="337" y="638"/>
                    <a:pt x="337" y="638"/>
                    <a:pt x="337" y="638"/>
                  </a:cubicBezTo>
                  <a:cubicBezTo>
                    <a:pt x="335" y="640"/>
                    <a:pt x="335" y="643"/>
                    <a:pt x="338" y="645"/>
                  </a:cubicBezTo>
                  <a:cubicBezTo>
                    <a:pt x="340" y="647"/>
                    <a:pt x="344" y="649"/>
                    <a:pt x="347" y="651"/>
                  </a:cubicBezTo>
                  <a:cubicBezTo>
                    <a:pt x="354" y="654"/>
                    <a:pt x="349" y="654"/>
                    <a:pt x="352" y="651"/>
                  </a:cubicBezTo>
                  <a:close/>
                  <a:moveTo>
                    <a:pt x="411" y="935"/>
                  </a:moveTo>
                  <a:cubicBezTo>
                    <a:pt x="409" y="933"/>
                    <a:pt x="406" y="933"/>
                    <a:pt x="404" y="935"/>
                  </a:cubicBezTo>
                  <a:cubicBezTo>
                    <a:pt x="395" y="946"/>
                    <a:pt x="395" y="946"/>
                    <a:pt x="395" y="946"/>
                  </a:cubicBezTo>
                  <a:cubicBezTo>
                    <a:pt x="395" y="946"/>
                    <a:pt x="395" y="946"/>
                    <a:pt x="395" y="946"/>
                  </a:cubicBezTo>
                  <a:cubicBezTo>
                    <a:pt x="392" y="948"/>
                    <a:pt x="393" y="953"/>
                    <a:pt x="397" y="954"/>
                  </a:cubicBezTo>
                  <a:cubicBezTo>
                    <a:pt x="404" y="956"/>
                    <a:pt x="404" y="956"/>
                    <a:pt x="404" y="956"/>
                  </a:cubicBezTo>
                  <a:cubicBezTo>
                    <a:pt x="406" y="957"/>
                    <a:pt x="408" y="956"/>
                    <a:pt x="409" y="955"/>
                  </a:cubicBezTo>
                  <a:cubicBezTo>
                    <a:pt x="416" y="949"/>
                    <a:pt x="416" y="949"/>
                    <a:pt x="416" y="949"/>
                  </a:cubicBezTo>
                  <a:cubicBezTo>
                    <a:pt x="418" y="947"/>
                    <a:pt x="418" y="944"/>
                    <a:pt x="417" y="942"/>
                  </a:cubicBezTo>
                  <a:lnTo>
                    <a:pt x="411" y="935"/>
                  </a:lnTo>
                  <a:close/>
                  <a:moveTo>
                    <a:pt x="389" y="577"/>
                  </a:moveTo>
                  <a:cubicBezTo>
                    <a:pt x="395" y="556"/>
                    <a:pt x="395" y="556"/>
                    <a:pt x="395" y="556"/>
                  </a:cubicBezTo>
                  <a:cubicBezTo>
                    <a:pt x="395" y="554"/>
                    <a:pt x="394" y="552"/>
                    <a:pt x="393" y="551"/>
                  </a:cubicBezTo>
                  <a:cubicBezTo>
                    <a:pt x="388" y="548"/>
                    <a:pt x="388" y="548"/>
                    <a:pt x="388" y="548"/>
                  </a:cubicBezTo>
                  <a:cubicBezTo>
                    <a:pt x="385" y="546"/>
                    <a:pt x="381" y="548"/>
                    <a:pt x="381" y="551"/>
                  </a:cubicBezTo>
                  <a:cubicBezTo>
                    <a:pt x="381" y="555"/>
                    <a:pt x="379" y="560"/>
                    <a:pt x="374" y="559"/>
                  </a:cubicBezTo>
                  <a:cubicBezTo>
                    <a:pt x="367" y="559"/>
                    <a:pt x="351" y="551"/>
                    <a:pt x="345" y="549"/>
                  </a:cubicBezTo>
                  <a:cubicBezTo>
                    <a:pt x="344" y="548"/>
                    <a:pt x="342" y="548"/>
                    <a:pt x="341" y="549"/>
                  </a:cubicBezTo>
                  <a:cubicBezTo>
                    <a:pt x="338" y="551"/>
                    <a:pt x="333" y="554"/>
                    <a:pt x="329" y="559"/>
                  </a:cubicBezTo>
                  <a:cubicBezTo>
                    <a:pt x="325" y="565"/>
                    <a:pt x="330" y="577"/>
                    <a:pt x="332" y="582"/>
                  </a:cubicBezTo>
                  <a:cubicBezTo>
                    <a:pt x="333" y="583"/>
                    <a:pt x="333" y="584"/>
                    <a:pt x="332" y="586"/>
                  </a:cubicBezTo>
                  <a:cubicBezTo>
                    <a:pt x="329" y="593"/>
                    <a:pt x="329" y="593"/>
                    <a:pt x="329" y="593"/>
                  </a:cubicBezTo>
                  <a:cubicBezTo>
                    <a:pt x="328" y="596"/>
                    <a:pt x="330" y="598"/>
                    <a:pt x="332" y="599"/>
                  </a:cubicBezTo>
                  <a:cubicBezTo>
                    <a:pt x="345" y="604"/>
                    <a:pt x="345" y="604"/>
                    <a:pt x="345" y="604"/>
                  </a:cubicBezTo>
                  <a:cubicBezTo>
                    <a:pt x="346" y="605"/>
                    <a:pt x="347" y="605"/>
                    <a:pt x="348" y="606"/>
                  </a:cubicBezTo>
                  <a:cubicBezTo>
                    <a:pt x="351" y="613"/>
                    <a:pt x="351" y="613"/>
                    <a:pt x="351" y="613"/>
                  </a:cubicBezTo>
                  <a:cubicBezTo>
                    <a:pt x="353" y="615"/>
                    <a:pt x="357" y="616"/>
                    <a:pt x="359" y="613"/>
                  </a:cubicBezTo>
                  <a:cubicBezTo>
                    <a:pt x="374" y="594"/>
                    <a:pt x="374" y="594"/>
                    <a:pt x="374" y="594"/>
                  </a:cubicBezTo>
                  <a:cubicBezTo>
                    <a:pt x="389" y="578"/>
                    <a:pt x="389" y="578"/>
                    <a:pt x="389" y="578"/>
                  </a:cubicBezTo>
                  <a:cubicBezTo>
                    <a:pt x="389" y="578"/>
                    <a:pt x="389" y="577"/>
                    <a:pt x="389" y="577"/>
                  </a:cubicBezTo>
                  <a:close/>
                  <a:moveTo>
                    <a:pt x="476" y="621"/>
                  </a:moveTo>
                  <a:cubicBezTo>
                    <a:pt x="483" y="621"/>
                    <a:pt x="498" y="621"/>
                    <a:pt x="500" y="618"/>
                  </a:cubicBezTo>
                  <a:cubicBezTo>
                    <a:pt x="501" y="616"/>
                    <a:pt x="507" y="610"/>
                    <a:pt x="510" y="607"/>
                  </a:cubicBezTo>
                  <a:cubicBezTo>
                    <a:pt x="512" y="606"/>
                    <a:pt x="512" y="604"/>
                    <a:pt x="511" y="602"/>
                  </a:cubicBezTo>
                  <a:cubicBezTo>
                    <a:pt x="505" y="590"/>
                    <a:pt x="505" y="590"/>
                    <a:pt x="505" y="590"/>
                  </a:cubicBezTo>
                  <a:cubicBezTo>
                    <a:pt x="504" y="589"/>
                    <a:pt x="504" y="588"/>
                    <a:pt x="503" y="588"/>
                  </a:cubicBezTo>
                  <a:cubicBezTo>
                    <a:pt x="500" y="586"/>
                    <a:pt x="488" y="579"/>
                    <a:pt x="486" y="581"/>
                  </a:cubicBezTo>
                  <a:cubicBezTo>
                    <a:pt x="483" y="582"/>
                    <a:pt x="473" y="595"/>
                    <a:pt x="469" y="600"/>
                  </a:cubicBezTo>
                  <a:cubicBezTo>
                    <a:pt x="468" y="601"/>
                    <a:pt x="468" y="602"/>
                    <a:pt x="468" y="604"/>
                  </a:cubicBezTo>
                  <a:cubicBezTo>
                    <a:pt x="472" y="618"/>
                    <a:pt x="472" y="618"/>
                    <a:pt x="472" y="618"/>
                  </a:cubicBezTo>
                  <a:cubicBezTo>
                    <a:pt x="473" y="620"/>
                    <a:pt x="474" y="621"/>
                    <a:pt x="476" y="621"/>
                  </a:cubicBezTo>
                  <a:close/>
                  <a:moveTo>
                    <a:pt x="513" y="120"/>
                  </a:moveTo>
                  <a:cubicBezTo>
                    <a:pt x="510" y="116"/>
                    <a:pt x="510" y="116"/>
                    <a:pt x="510" y="116"/>
                  </a:cubicBezTo>
                  <a:cubicBezTo>
                    <a:pt x="510" y="115"/>
                    <a:pt x="510" y="115"/>
                    <a:pt x="510" y="115"/>
                  </a:cubicBezTo>
                  <a:cubicBezTo>
                    <a:pt x="505" y="96"/>
                    <a:pt x="505" y="96"/>
                    <a:pt x="505" y="96"/>
                  </a:cubicBezTo>
                  <a:cubicBezTo>
                    <a:pt x="501" y="96"/>
                    <a:pt x="501" y="96"/>
                    <a:pt x="501" y="96"/>
                  </a:cubicBezTo>
                  <a:cubicBezTo>
                    <a:pt x="495" y="107"/>
                    <a:pt x="495" y="107"/>
                    <a:pt x="495" y="107"/>
                  </a:cubicBezTo>
                  <a:cubicBezTo>
                    <a:pt x="495" y="108"/>
                    <a:pt x="494" y="109"/>
                    <a:pt x="494" y="109"/>
                  </a:cubicBezTo>
                  <a:cubicBezTo>
                    <a:pt x="494" y="120"/>
                    <a:pt x="494" y="120"/>
                    <a:pt x="494" y="120"/>
                  </a:cubicBezTo>
                  <a:cubicBezTo>
                    <a:pt x="499" y="120"/>
                    <a:pt x="499" y="120"/>
                    <a:pt x="499" y="120"/>
                  </a:cubicBezTo>
                  <a:lnTo>
                    <a:pt x="513" y="120"/>
                  </a:lnTo>
                  <a:close/>
                  <a:moveTo>
                    <a:pt x="527" y="259"/>
                  </a:moveTo>
                  <a:cubicBezTo>
                    <a:pt x="526" y="261"/>
                    <a:pt x="526" y="263"/>
                    <a:pt x="527" y="264"/>
                  </a:cubicBezTo>
                  <a:cubicBezTo>
                    <a:pt x="532" y="272"/>
                    <a:pt x="532" y="272"/>
                    <a:pt x="532" y="272"/>
                  </a:cubicBezTo>
                  <a:cubicBezTo>
                    <a:pt x="532" y="272"/>
                    <a:pt x="532" y="273"/>
                    <a:pt x="532" y="273"/>
                  </a:cubicBezTo>
                  <a:cubicBezTo>
                    <a:pt x="536" y="287"/>
                    <a:pt x="536" y="287"/>
                    <a:pt x="536" y="287"/>
                  </a:cubicBezTo>
                  <a:cubicBezTo>
                    <a:pt x="536" y="287"/>
                    <a:pt x="536" y="288"/>
                    <a:pt x="536" y="288"/>
                  </a:cubicBezTo>
                  <a:cubicBezTo>
                    <a:pt x="545" y="301"/>
                    <a:pt x="545" y="301"/>
                    <a:pt x="545" y="301"/>
                  </a:cubicBezTo>
                  <a:cubicBezTo>
                    <a:pt x="546" y="303"/>
                    <a:pt x="548" y="303"/>
                    <a:pt x="549" y="303"/>
                  </a:cubicBezTo>
                  <a:cubicBezTo>
                    <a:pt x="556" y="300"/>
                    <a:pt x="556" y="300"/>
                    <a:pt x="556" y="300"/>
                  </a:cubicBezTo>
                  <a:cubicBezTo>
                    <a:pt x="557" y="300"/>
                    <a:pt x="558" y="298"/>
                    <a:pt x="558" y="296"/>
                  </a:cubicBezTo>
                  <a:cubicBezTo>
                    <a:pt x="558" y="289"/>
                    <a:pt x="556" y="273"/>
                    <a:pt x="556" y="271"/>
                  </a:cubicBezTo>
                  <a:cubicBezTo>
                    <a:pt x="556" y="269"/>
                    <a:pt x="547" y="259"/>
                    <a:pt x="544" y="255"/>
                  </a:cubicBezTo>
                  <a:cubicBezTo>
                    <a:pt x="543" y="254"/>
                    <a:pt x="542" y="254"/>
                    <a:pt x="541" y="254"/>
                  </a:cubicBezTo>
                  <a:cubicBezTo>
                    <a:pt x="534" y="254"/>
                    <a:pt x="534" y="254"/>
                    <a:pt x="534" y="254"/>
                  </a:cubicBezTo>
                  <a:cubicBezTo>
                    <a:pt x="533" y="254"/>
                    <a:pt x="531" y="254"/>
                    <a:pt x="531" y="255"/>
                  </a:cubicBezTo>
                  <a:lnTo>
                    <a:pt x="527" y="259"/>
                  </a:lnTo>
                  <a:close/>
                  <a:moveTo>
                    <a:pt x="476" y="266"/>
                  </a:moveTo>
                  <a:cubicBezTo>
                    <a:pt x="478" y="268"/>
                    <a:pt x="481" y="268"/>
                    <a:pt x="483" y="266"/>
                  </a:cubicBezTo>
                  <a:cubicBezTo>
                    <a:pt x="489" y="256"/>
                    <a:pt x="489" y="256"/>
                    <a:pt x="489" y="256"/>
                  </a:cubicBezTo>
                  <a:cubicBezTo>
                    <a:pt x="490" y="255"/>
                    <a:pt x="491" y="254"/>
                    <a:pt x="492" y="254"/>
                  </a:cubicBezTo>
                  <a:cubicBezTo>
                    <a:pt x="513" y="254"/>
                    <a:pt x="513" y="254"/>
                    <a:pt x="513" y="254"/>
                  </a:cubicBezTo>
                  <a:cubicBezTo>
                    <a:pt x="515" y="254"/>
                    <a:pt x="517" y="252"/>
                    <a:pt x="517" y="250"/>
                  </a:cubicBezTo>
                  <a:cubicBezTo>
                    <a:pt x="517" y="235"/>
                    <a:pt x="517" y="235"/>
                    <a:pt x="517" y="235"/>
                  </a:cubicBezTo>
                  <a:cubicBezTo>
                    <a:pt x="517" y="234"/>
                    <a:pt x="517" y="233"/>
                    <a:pt x="518" y="232"/>
                  </a:cubicBezTo>
                  <a:cubicBezTo>
                    <a:pt x="532" y="220"/>
                    <a:pt x="532" y="220"/>
                    <a:pt x="532" y="220"/>
                  </a:cubicBezTo>
                  <a:cubicBezTo>
                    <a:pt x="535" y="218"/>
                    <a:pt x="533" y="213"/>
                    <a:pt x="530" y="213"/>
                  </a:cubicBezTo>
                  <a:cubicBezTo>
                    <a:pt x="504" y="210"/>
                    <a:pt x="504" y="210"/>
                    <a:pt x="504" y="210"/>
                  </a:cubicBezTo>
                  <a:cubicBezTo>
                    <a:pt x="502" y="210"/>
                    <a:pt x="501" y="211"/>
                    <a:pt x="500" y="212"/>
                  </a:cubicBezTo>
                  <a:cubicBezTo>
                    <a:pt x="489" y="227"/>
                    <a:pt x="489" y="227"/>
                    <a:pt x="489" y="227"/>
                  </a:cubicBezTo>
                  <a:cubicBezTo>
                    <a:pt x="488" y="229"/>
                    <a:pt x="487" y="229"/>
                    <a:pt x="485" y="229"/>
                  </a:cubicBezTo>
                  <a:cubicBezTo>
                    <a:pt x="477" y="227"/>
                    <a:pt x="477" y="227"/>
                    <a:pt x="477" y="227"/>
                  </a:cubicBezTo>
                  <a:cubicBezTo>
                    <a:pt x="475" y="227"/>
                    <a:pt x="473" y="227"/>
                    <a:pt x="472" y="229"/>
                  </a:cubicBezTo>
                  <a:cubicBezTo>
                    <a:pt x="465" y="246"/>
                    <a:pt x="465" y="246"/>
                    <a:pt x="465" y="246"/>
                  </a:cubicBezTo>
                  <a:cubicBezTo>
                    <a:pt x="464" y="247"/>
                    <a:pt x="464" y="248"/>
                    <a:pt x="465" y="250"/>
                  </a:cubicBezTo>
                  <a:lnTo>
                    <a:pt x="476" y="266"/>
                  </a:lnTo>
                  <a:close/>
                  <a:moveTo>
                    <a:pt x="543" y="336"/>
                  </a:moveTo>
                  <a:cubicBezTo>
                    <a:pt x="548" y="346"/>
                    <a:pt x="548" y="346"/>
                    <a:pt x="548" y="346"/>
                  </a:cubicBezTo>
                  <a:cubicBezTo>
                    <a:pt x="549" y="348"/>
                    <a:pt x="552" y="348"/>
                    <a:pt x="554" y="347"/>
                  </a:cubicBezTo>
                  <a:cubicBezTo>
                    <a:pt x="559" y="344"/>
                    <a:pt x="559" y="344"/>
                    <a:pt x="559" y="344"/>
                  </a:cubicBezTo>
                  <a:cubicBezTo>
                    <a:pt x="561" y="343"/>
                    <a:pt x="562" y="342"/>
                    <a:pt x="561" y="340"/>
                  </a:cubicBezTo>
                  <a:cubicBezTo>
                    <a:pt x="561" y="336"/>
                    <a:pt x="560" y="330"/>
                    <a:pt x="558" y="330"/>
                  </a:cubicBezTo>
                  <a:cubicBezTo>
                    <a:pt x="546" y="330"/>
                    <a:pt x="546" y="330"/>
                    <a:pt x="546" y="330"/>
                  </a:cubicBezTo>
                  <a:cubicBezTo>
                    <a:pt x="543" y="330"/>
                    <a:pt x="541" y="333"/>
                    <a:pt x="543" y="336"/>
                  </a:cubicBezTo>
                  <a:close/>
                  <a:moveTo>
                    <a:pt x="589" y="378"/>
                  </a:moveTo>
                  <a:cubicBezTo>
                    <a:pt x="604" y="385"/>
                    <a:pt x="604" y="385"/>
                    <a:pt x="604" y="385"/>
                  </a:cubicBezTo>
                  <a:cubicBezTo>
                    <a:pt x="606" y="386"/>
                    <a:pt x="609" y="384"/>
                    <a:pt x="610" y="382"/>
                  </a:cubicBezTo>
                  <a:cubicBezTo>
                    <a:pt x="612" y="372"/>
                    <a:pt x="612" y="372"/>
                    <a:pt x="612" y="372"/>
                  </a:cubicBezTo>
                  <a:cubicBezTo>
                    <a:pt x="612" y="372"/>
                    <a:pt x="612" y="372"/>
                    <a:pt x="612" y="372"/>
                  </a:cubicBezTo>
                  <a:cubicBezTo>
                    <a:pt x="612" y="344"/>
                    <a:pt x="612" y="344"/>
                    <a:pt x="612" y="344"/>
                  </a:cubicBezTo>
                  <a:cubicBezTo>
                    <a:pt x="612" y="341"/>
                    <a:pt x="609" y="340"/>
                    <a:pt x="607" y="340"/>
                  </a:cubicBezTo>
                  <a:cubicBezTo>
                    <a:pt x="588" y="344"/>
                    <a:pt x="588" y="344"/>
                    <a:pt x="588" y="344"/>
                  </a:cubicBezTo>
                  <a:cubicBezTo>
                    <a:pt x="588" y="344"/>
                    <a:pt x="587" y="345"/>
                    <a:pt x="587" y="345"/>
                  </a:cubicBezTo>
                  <a:cubicBezTo>
                    <a:pt x="578" y="353"/>
                    <a:pt x="578" y="353"/>
                    <a:pt x="578" y="353"/>
                  </a:cubicBezTo>
                  <a:cubicBezTo>
                    <a:pt x="577" y="354"/>
                    <a:pt x="576" y="356"/>
                    <a:pt x="577" y="358"/>
                  </a:cubicBezTo>
                  <a:cubicBezTo>
                    <a:pt x="587" y="376"/>
                    <a:pt x="587" y="376"/>
                    <a:pt x="587" y="376"/>
                  </a:cubicBezTo>
                  <a:cubicBezTo>
                    <a:pt x="587" y="377"/>
                    <a:pt x="588" y="378"/>
                    <a:pt x="589" y="378"/>
                  </a:cubicBezTo>
                  <a:close/>
                  <a:moveTo>
                    <a:pt x="451" y="464"/>
                  </a:moveTo>
                  <a:cubicBezTo>
                    <a:pt x="466" y="468"/>
                    <a:pt x="466" y="468"/>
                    <a:pt x="466" y="468"/>
                  </a:cubicBezTo>
                  <a:cubicBezTo>
                    <a:pt x="467" y="468"/>
                    <a:pt x="468" y="468"/>
                    <a:pt x="469" y="467"/>
                  </a:cubicBezTo>
                  <a:cubicBezTo>
                    <a:pt x="474" y="464"/>
                    <a:pt x="487" y="453"/>
                    <a:pt x="490" y="450"/>
                  </a:cubicBezTo>
                  <a:cubicBezTo>
                    <a:pt x="493" y="445"/>
                    <a:pt x="491" y="439"/>
                    <a:pt x="490" y="436"/>
                  </a:cubicBezTo>
                  <a:cubicBezTo>
                    <a:pt x="490" y="435"/>
                    <a:pt x="492" y="432"/>
                    <a:pt x="494" y="430"/>
                  </a:cubicBezTo>
                  <a:cubicBezTo>
                    <a:pt x="496" y="428"/>
                    <a:pt x="495" y="424"/>
                    <a:pt x="492" y="423"/>
                  </a:cubicBezTo>
                  <a:cubicBezTo>
                    <a:pt x="471" y="417"/>
                    <a:pt x="471" y="417"/>
                    <a:pt x="471" y="417"/>
                  </a:cubicBezTo>
                  <a:cubicBezTo>
                    <a:pt x="469" y="417"/>
                    <a:pt x="467" y="418"/>
                    <a:pt x="466" y="419"/>
                  </a:cubicBezTo>
                  <a:cubicBezTo>
                    <a:pt x="453" y="445"/>
                    <a:pt x="453" y="445"/>
                    <a:pt x="453" y="445"/>
                  </a:cubicBezTo>
                  <a:cubicBezTo>
                    <a:pt x="453" y="445"/>
                    <a:pt x="453" y="445"/>
                    <a:pt x="453" y="445"/>
                  </a:cubicBezTo>
                  <a:cubicBezTo>
                    <a:pt x="448" y="459"/>
                    <a:pt x="448" y="459"/>
                    <a:pt x="448" y="459"/>
                  </a:cubicBezTo>
                  <a:cubicBezTo>
                    <a:pt x="448" y="461"/>
                    <a:pt x="449" y="464"/>
                    <a:pt x="451" y="464"/>
                  </a:cubicBezTo>
                  <a:close/>
                  <a:moveTo>
                    <a:pt x="596" y="173"/>
                  </a:moveTo>
                  <a:cubicBezTo>
                    <a:pt x="598" y="173"/>
                    <a:pt x="603" y="170"/>
                    <a:pt x="607" y="167"/>
                  </a:cubicBezTo>
                  <a:cubicBezTo>
                    <a:pt x="609" y="165"/>
                    <a:pt x="609" y="162"/>
                    <a:pt x="606" y="160"/>
                  </a:cubicBezTo>
                  <a:cubicBezTo>
                    <a:pt x="605" y="159"/>
                    <a:pt x="605" y="159"/>
                    <a:pt x="605" y="159"/>
                  </a:cubicBezTo>
                  <a:cubicBezTo>
                    <a:pt x="603" y="159"/>
                    <a:pt x="603" y="157"/>
                    <a:pt x="603" y="155"/>
                  </a:cubicBezTo>
                  <a:cubicBezTo>
                    <a:pt x="604" y="147"/>
                    <a:pt x="604" y="147"/>
                    <a:pt x="604" y="147"/>
                  </a:cubicBezTo>
                  <a:cubicBezTo>
                    <a:pt x="604" y="145"/>
                    <a:pt x="602" y="143"/>
                    <a:pt x="600" y="143"/>
                  </a:cubicBezTo>
                  <a:cubicBezTo>
                    <a:pt x="596" y="143"/>
                    <a:pt x="596" y="143"/>
                    <a:pt x="596" y="143"/>
                  </a:cubicBezTo>
                  <a:cubicBezTo>
                    <a:pt x="594" y="143"/>
                    <a:pt x="593" y="143"/>
                    <a:pt x="592" y="144"/>
                  </a:cubicBezTo>
                  <a:cubicBezTo>
                    <a:pt x="586" y="152"/>
                    <a:pt x="586" y="152"/>
                    <a:pt x="586" y="152"/>
                  </a:cubicBezTo>
                  <a:cubicBezTo>
                    <a:pt x="585" y="153"/>
                    <a:pt x="585" y="155"/>
                    <a:pt x="586" y="156"/>
                  </a:cubicBezTo>
                  <a:cubicBezTo>
                    <a:pt x="588" y="161"/>
                    <a:pt x="595" y="173"/>
                    <a:pt x="596" y="173"/>
                  </a:cubicBezTo>
                  <a:close/>
                  <a:moveTo>
                    <a:pt x="562" y="378"/>
                  </a:moveTo>
                  <a:cubicBezTo>
                    <a:pt x="561" y="376"/>
                    <a:pt x="558" y="376"/>
                    <a:pt x="556" y="377"/>
                  </a:cubicBezTo>
                  <a:cubicBezTo>
                    <a:pt x="550" y="384"/>
                    <a:pt x="550" y="384"/>
                    <a:pt x="550" y="384"/>
                  </a:cubicBezTo>
                  <a:cubicBezTo>
                    <a:pt x="548" y="386"/>
                    <a:pt x="549" y="389"/>
                    <a:pt x="551" y="390"/>
                  </a:cubicBezTo>
                  <a:cubicBezTo>
                    <a:pt x="556" y="393"/>
                    <a:pt x="564" y="398"/>
                    <a:pt x="565" y="399"/>
                  </a:cubicBezTo>
                  <a:cubicBezTo>
                    <a:pt x="566" y="400"/>
                    <a:pt x="568" y="393"/>
                    <a:pt x="570" y="390"/>
                  </a:cubicBezTo>
                  <a:cubicBezTo>
                    <a:pt x="570" y="388"/>
                    <a:pt x="570" y="387"/>
                    <a:pt x="569" y="386"/>
                  </a:cubicBezTo>
                  <a:lnTo>
                    <a:pt x="562" y="378"/>
                  </a:lnTo>
                  <a:close/>
                  <a:moveTo>
                    <a:pt x="404" y="678"/>
                  </a:moveTo>
                  <a:cubicBezTo>
                    <a:pt x="401" y="681"/>
                    <a:pt x="404" y="686"/>
                    <a:pt x="408" y="685"/>
                  </a:cubicBezTo>
                  <a:cubicBezTo>
                    <a:pt x="426" y="683"/>
                    <a:pt x="426" y="683"/>
                    <a:pt x="426" y="683"/>
                  </a:cubicBezTo>
                  <a:cubicBezTo>
                    <a:pt x="427" y="683"/>
                    <a:pt x="428" y="682"/>
                    <a:pt x="428" y="681"/>
                  </a:cubicBezTo>
                  <a:cubicBezTo>
                    <a:pt x="436" y="672"/>
                    <a:pt x="436" y="672"/>
                    <a:pt x="436" y="672"/>
                  </a:cubicBezTo>
                  <a:cubicBezTo>
                    <a:pt x="437" y="671"/>
                    <a:pt x="437" y="669"/>
                    <a:pt x="437" y="668"/>
                  </a:cubicBezTo>
                  <a:cubicBezTo>
                    <a:pt x="433" y="659"/>
                    <a:pt x="433" y="659"/>
                    <a:pt x="433" y="659"/>
                  </a:cubicBezTo>
                  <a:cubicBezTo>
                    <a:pt x="433" y="659"/>
                    <a:pt x="433" y="658"/>
                    <a:pt x="432" y="657"/>
                  </a:cubicBezTo>
                  <a:cubicBezTo>
                    <a:pt x="430" y="656"/>
                    <a:pt x="425" y="652"/>
                    <a:pt x="423" y="648"/>
                  </a:cubicBezTo>
                  <a:cubicBezTo>
                    <a:pt x="421" y="644"/>
                    <a:pt x="422" y="638"/>
                    <a:pt x="423" y="635"/>
                  </a:cubicBezTo>
                  <a:cubicBezTo>
                    <a:pt x="423" y="635"/>
                    <a:pt x="423" y="634"/>
                    <a:pt x="423" y="633"/>
                  </a:cubicBezTo>
                  <a:cubicBezTo>
                    <a:pt x="420" y="619"/>
                    <a:pt x="420" y="619"/>
                    <a:pt x="420" y="619"/>
                  </a:cubicBezTo>
                  <a:cubicBezTo>
                    <a:pt x="420" y="617"/>
                    <a:pt x="417" y="615"/>
                    <a:pt x="415" y="616"/>
                  </a:cubicBezTo>
                  <a:cubicBezTo>
                    <a:pt x="403" y="618"/>
                    <a:pt x="403" y="618"/>
                    <a:pt x="403" y="618"/>
                  </a:cubicBezTo>
                  <a:cubicBezTo>
                    <a:pt x="401" y="618"/>
                    <a:pt x="399" y="621"/>
                    <a:pt x="400" y="623"/>
                  </a:cubicBezTo>
                  <a:cubicBezTo>
                    <a:pt x="403" y="639"/>
                    <a:pt x="403" y="639"/>
                    <a:pt x="403" y="639"/>
                  </a:cubicBezTo>
                  <a:cubicBezTo>
                    <a:pt x="404" y="641"/>
                    <a:pt x="403" y="643"/>
                    <a:pt x="401" y="644"/>
                  </a:cubicBezTo>
                  <a:cubicBezTo>
                    <a:pt x="398" y="646"/>
                    <a:pt x="393" y="648"/>
                    <a:pt x="389" y="648"/>
                  </a:cubicBezTo>
                  <a:cubicBezTo>
                    <a:pt x="384" y="648"/>
                    <a:pt x="392" y="660"/>
                    <a:pt x="395" y="663"/>
                  </a:cubicBezTo>
                  <a:cubicBezTo>
                    <a:pt x="395" y="664"/>
                    <a:pt x="396" y="664"/>
                    <a:pt x="397" y="665"/>
                  </a:cubicBezTo>
                  <a:cubicBezTo>
                    <a:pt x="405" y="668"/>
                    <a:pt x="405" y="668"/>
                    <a:pt x="405" y="668"/>
                  </a:cubicBezTo>
                  <a:cubicBezTo>
                    <a:pt x="408" y="669"/>
                    <a:pt x="408" y="673"/>
                    <a:pt x="406" y="675"/>
                  </a:cubicBezTo>
                  <a:lnTo>
                    <a:pt x="404" y="678"/>
                  </a:lnTo>
                  <a:close/>
                  <a:moveTo>
                    <a:pt x="572" y="432"/>
                  </a:moveTo>
                  <a:cubicBezTo>
                    <a:pt x="565" y="433"/>
                    <a:pt x="565" y="433"/>
                    <a:pt x="565" y="433"/>
                  </a:cubicBezTo>
                  <a:cubicBezTo>
                    <a:pt x="561" y="434"/>
                    <a:pt x="560" y="439"/>
                    <a:pt x="563" y="441"/>
                  </a:cubicBezTo>
                  <a:cubicBezTo>
                    <a:pt x="576" y="450"/>
                    <a:pt x="576" y="450"/>
                    <a:pt x="576" y="450"/>
                  </a:cubicBezTo>
                  <a:cubicBezTo>
                    <a:pt x="576" y="450"/>
                    <a:pt x="576" y="450"/>
                    <a:pt x="577" y="450"/>
                  </a:cubicBezTo>
                  <a:cubicBezTo>
                    <a:pt x="609" y="469"/>
                    <a:pt x="609" y="469"/>
                    <a:pt x="609" y="469"/>
                  </a:cubicBezTo>
                  <a:cubicBezTo>
                    <a:pt x="611" y="471"/>
                    <a:pt x="614" y="470"/>
                    <a:pt x="615" y="467"/>
                  </a:cubicBezTo>
                  <a:cubicBezTo>
                    <a:pt x="618" y="458"/>
                    <a:pt x="618" y="458"/>
                    <a:pt x="618" y="458"/>
                  </a:cubicBezTo>
                  <a:cubicBezTo>
                    <a:pt x="618" y="457"/>
                    <a:pt x="618" y="456"/>
                    <a:pt x="618" y="455"/>
                  </a:cubicBezTo>
                  <a:cubicBezTo>
                    <a:pt x="613" y="439"/>
                    <a:pt x="613" y="439"/>
                    <a:pt x="613" y="439"/>
                  </a:cubicBezTo>
                  <a:cubicBezTo>
                    <a:pt x="612" y="439"/>
                    <a:pt x="612" y="439"/>
                    <a:pt x="612" y="439"/>
                  </a:cubicBezTo>
                  <a:cubicBezTo>
                    <a:pt x="608" y="417"/>
                    <a:pt x="608" y="417"/>
                    <a:pt x="608" y="417"/>
                  </a:cubicBezTo>
                  <a:cubicBezTo>
                    <a:pt x="608" y="417"/>
                    <a:pt x="608" y="416"/>
                    <a:pt x="608" y="416"/>
                  </a:cubicBezTo>
                  <a:cubicBezTo>
                    <a:pt x="611" y="405"/>
                    <a:pt x="611" y="405"/>
                    <a:pt x="611" y="405"/>
                  </a:cubicBezTo>
                  <a:cubicBezTo>
                    <a:pt x="612" y="403"/>
                    <a:pt x="609" y="400"/>
                    <a:pt x="606" y="401"/>
                  </a:cubicBezTo>
                  <a:cubicBezTo>
                    <a:pt x="574" y="409"/>
                    <a:pt x="574" y="409"/>
                    <a:pt x="574" y="409"/>
                  </a:cubicBezTo>
                  <a:cubicBezTo>
                    <a:pt x="572" y="409"/>
                    <a:pt x="571" y="411"/>
                    <a:pt x="571" y="413"/>
                  </a:cubicBezTo>
                  <a:cubicBezTo>
                    <a:pt x="575" y="427"/>
                    <a:pt x="575" y="427"/>
                    <a:pt x="575" y="427"/>
                  </a:cubicBezTo>
                  <a:cubicBezTo>
                    <a:pt x="575" y="429"/>
                    <a:pt x="574" y="431"/>
                    <a:pt x="572" y="432"/>
                  </a:cubicBezTo>
                  <a:close/>
                  <a:moveTo>
                    <a:pt x="505" y="328"/>
                  </a:moveTo>
                  <a:cubicBezTo>
                    <a:pt x="507" y="314"/>
                    <a:pt x="507" y="314"/>
                    <a:pt x="507" y="314"/>
                  </a:cubicBezTo>
                  <a:cubicBezTo>
                    <a:pt x="507" y="311"/>
                    <a:pt x="505" y="309"/>
                    <a:pt x="502" y="310"/>
                  </a:cubicBezTo>
                  <a:cubicBezTo>
                    <a:pt x="478" y="317"/>
                    <a:pt x="478" y="317"/>
                    <a:pt x="478" y="317"/>
                  </a:cubicBezTo>
                  <a:cubicBezTo>
                    <a:pt x="478" y="317"/>
                    <a:pt x="477" y="318"/>
                    <a:pt x="477" y="318"/>
                  </a:cubicBezTo>
                  <a:cubicBezTo>
                    <a:pt x="470" y="325"/>
                    <a:pt x="470" y="325"/>
                    <a:pt x="470" y="325"/>
                  </a:cubicBezTo>
                  <a:cubicBezTo>
                    <a:pt x="468" y="326"/>
                    <a:pt x="468" y="328"/>
                    <a:pt x="469" y="329"/>
                  </a:cubicBezTo>
                  <a:cubicBezTo>
                    <a:pt x="472" y="337"/>
                    <a:pt x="472" y="337"/>
                    <a:pt x="472" y="337"/>
                  </a:cubicBezTo>
                  <a:cubicBezTo>
                    <a:pt x="473" y="338"/>
                    <a:pt x="474" y="339"/>
                    <a:pt x="476" y="339"/>
                  </a:cubicBezTo>
                  <a:cubicBezTo>
                    <a:pt x="484" y="339"/>
                    <a:pt x="484" y="339"/>
                    <a:pt x="484" y="339"/>
                  </a:cubicBezTo>
                  <a:cubicBezTo>
                    <a:pt x="485" y="339"/>
                    <a:pt x="485" y="339"/>
                    <a:pt x="486" y="339"/>
                  </a:cubicBezTo>
                  <a:cubicBezTo>
                    <a:pt x="503" y="331"/>
                    <a:pt x="503" y="331"/>
                    <a:pt x="503" y="331"/>
                  </a:cubicBezTo>
                  <a:cubicBezTo>
                    <a:pt x="504" y="330"/>
                    <a:pt x="505" y="329"/>
                    <a:pt x="505" y="328"/>
                  </a:cubicBezTo>
                  <a:close/>
                  <a:moveTo>
                    <a:pt x="521" y="354"/>
                  </a:moveTo>
                  <a:cubicBezTo>
                    <a:pt x="521" y="351"/>
                    <a:pt x="518" y="346"/>
                    <a:pt x="515" y="343"/>
                  </a:cubicBezTo>
                  <a:cubicBezTo>
                    <a:pt x="514" y="341"/>
                    <a:pt x="511" y="341"/>
                    <a:pt x="509" y="342"/>
                  </a:cubicBezTo>
                  <a:cubicBezTo>
                    <a:pt x="496" y="356"/>
                    <a:pt x="496" y="356"/>
                    <a:pt x="496" y="356"/>
                  </a:cubicBezTo>
                  <a:cubicBezTo>
                    <a:pt x="495" y="356"/>
                    <a:pt x="494" y="357"/>
                    <a:pt x="494" y="358"/>
                  </a:cubicBezTo>
                  <a:cubicBezTo>
                    <a:pt x="494" y="362"/>
                    <a:pt x="494" y="362"/>
                    <a:pt x="494" y="362"/>
                  </a:cubicBezTo>
                  <a:cubicBezTo>
                    <a:pt x="494" y="363"/>
                    <a:pt x="494" y="363"/>
                    <a:pt x="495" y="364"/>
                  </a:cubicBezTo>
                  <a:cubicBezTo>
                    <a:pt x="498" y="373"/>
                    <a:pt x="498" y="373"/>
                    <a:pt x="498" y="373"/>
                  </a:cubicBezTo>
                  <a:cubicBezTo>
                    <a:pt x="499" y="374"/>
                    <a:pt x="500" y="374"/>
                    <a:pt x="501" y="374"/>
                  </a:cubicBezTo>
                  <a:cubicBezTo>
                    <a:pt x="502" y="374"/>
                    <a:pt x="502" y="374"/>
                    <a:pt x="502" y="374"/>
                  </a:cubicBezTo>
                  <a:cubicBezTo>
                    <a:pt x="504" y="374"/>
                    <a:pt x="505" y="373"/>
                    <a:pt x="505" y="371"/>
                  </a:cubicBezTo>
                  <a:cubicBezTo>
                    <a:pt x="505" y="370"/>
                    <a:pt x="505" y="370"/>
                    <a:pt x="505" y="370"/>
                  </a:cubicBezTo>
                  <a:cubicBezTo>
                    <a:pt x="505" y="369"/>
                    <a:pt x="506" y="368"/>
                    <a:pt x="506" y="367"/>
                  </a:cubicBezTo>
                  <a:cubicBezTo>
                    <a:pt x="510" y="365"/>
                    <a:pt x="521" y="357"/>
                    <a:pt x="521" y="354"/>
                  </a:cubicBezTo>
                  <a:close/>
                  <a:moveTo>
                    <a:pt x="640" y="976"/>
                  </a:moveTo>
                  <a:cubicBezTo>
                    <a:pt x="632" y="975"/>
                    <a:pt x="621" y="975"/>
                    <a:pt x="619" y="974"/>
                  </a:cubicBezTo>
                  <a:cubicBezTo>
                    <a:pt x="617" y="974"/>
                    <a:pt x="616" y="975"/>
                    <a:pt x="614" y="976"/>
                  </a:cubicBezTo>
                  <a:cubicBezTo>
                    <a:pt x="613" y="977"/>
                    <a:pt x="613" y="980"/>
                    <a:pt x="614" y="981"/>
                  </a:cubicBezTo>
                  <a:cubicBezTo>
                    <a:pt x="628" y="996"/>
                    <a:pt x="628" y="996"/>
                    <a:pt x="628" y="996"/>
                  </a:cubicBezTo>
                  <a:cubicBezTo>
                    <a:pt x="630" y="998"/>
                    <a:pt x="633" y="998"/>
                    <a:pt x="634" y="996"/>
                  </a:cubicBezTo>
                  <a:cubicBezTo>
                    <a:pt x="643" y="982"/>
                    <a:pt x="643" y="982"/>
                    <a:pt x="643" y="982"/>
                  </a:cubicBezTo>
                  <a:cubicBezTo>
                    <a:pt x="644" y="979"/>
                    <a:pt x="643" y="976"/>
                    <a:pt x="640" y="976"/>
                  </a:cubicBezTo>
                  <a:close/>
                  <a:moveTo>
                    <a:pt x="525" y="291"/>
                  </a:moveTo>
                  <a:cubicBezTo>
                    <a:pt x="525" y="288"/>
                    <a:pt x="525" y="288"/>
                    <a:pt x="525" y="288"/>
                  </a:cubicBezTo>
                  <a:cubicBezTo>
                    <a:pt x="525" y="288"/>
                    <a:pt x="525" y="281"/>
                    <a:pt x="525" y="279"/>
                  </a:cubicBezTo>
                  <a:cubicBezTo>
                    <a:pt x="525" y="277"/>
                    <a:pt x="518" y="273"/>
                    <a:pt x="514" y="272"/>
                  </a:cubicBezTo>
                  <a:cubicBezTo>
                    <a:pt x="513" y="271"/>
                    <a:pt x="512" y="271"/>
                    <a:pt x="511" y="272"/>
                  </a:cubicBezTo>
                  <a:cubicBezTo>
                    <a:pt x="502" y="276"/>
                    <a:pt x="502" y="276"/>
                    <a:pt x="502" y="276"/>
                  </a:cubicBezTo>
                  <a:cubicBezTo>
                    <a:pt x="499" y="277"/>
                    <a:pt x="498" y="281"/>
                    <a:pt x="501" y="283"/>
                  </a:cubicBezTo>
                  <a:cubicBezTo>
                    <a:pt x="505" y="285"/>
                    <a:pt x="505" y="285"/>
                    <a:pt x="505" y="285"/>
                  </a:cubicBezTo>
                  <a:cubicBezTo>
                    <a:pt x="505" y="285"/>
                    <a:pt x="505" y="285"/>
                    <a:pt x="505" y="285"/>
                  </a:cubicBezTo>
                  <a:cubicBezTo>
                    <a:pt x="519" y="295"/>
                    <a:pt x="519" y="295"/>
                    <a:pt x="519" y="295"/>
                  </a:cubicBezTo>
                  <a:cubicBezTo>
                    <a:pt x="521" y="297"/>
                    <a:pt x="525" y="295"/>
                    <a:pt x="525" y="291"/>
                  </a:cubicBezTo>
                  <a:close/>
                  <a:moveTo>
                    <a:pt x="473" y="660"/>
                  </a:moveTo>
                  <a:cubicBezTo>
                    <a:pt x="473" y="657"/>
                    <a:pt x="473" y="650"/>
                    <a:pt x="473" y="646"/>
                  </a:cubicBezTo>
                  <a:cubicBezTo>
                    <a:pt x="473" y="644"/>
                    <a:pt x="472" y="643"/>
                    <a:pt x="471" y="642"/>
                  </a:cubicBezTo>
                  <a:cubicBezTo>
                    <a:pt x="456" y="631"/>
                    <a:pt x="456" y="631"/>
                    <a:pt x="456" y="631"/>
                  </a:cubicBezTo>
                  <a:cubicBezTo>
                    <a:pt x="455" y="630"/>
                    <a:pt x="454" y="630"/>
                    <a:pt x="453" y="630"/>
                  </a:cubicBezTo>
                  <a:cubicBezTo>
                    <a:pt x="441" y="630"/>
                    <a:pt x="441" y="630"/>
                    <a:pt x="441" y="630"/>
                  </a:cubicBezTo>
                  <a:cubicBezTo>
                    <a:pt x="438" y="630"/>
                    <a:pt x="435" y="634"/>
                    <a:pt x="437" y="637"/>
                  </a:cubicBezTo>
                  <a:cubicBezTo>
                    <a:pt x="440" y="642"/>
                    <a:pt x="440" y="642"/>
                    <a:pt x="440" y="642"/>
                  </a:cubicBezTo>
                  <a:cubicBezTo>
                    <a:pt x="441" y="642"/>
                    <a:pt x="441" y="642"/>
                    <a:pt x="441" y="642"/>
                  </a:cubicBezTo>
                  <a:cubicBezTo>
                    <a:pt x="454" y="655"/>
                    <a:pt x="454" y="655"/>
                    <a:pt x="454" y="655"/>
                  </a:cubicBezTo>
                  <a:cubicBezTo>
                    <a:pt x="454" y="656"/>
                    <a:pt x="455" y="656"/>
                    <a:pt x="455" y="656"/>
                  </a:cubicBezTo>
                  <a:cubicBezTo>
                    <a:pt x="456" y="659"/>
                    <a:pt x="461" y="667"/>
                    <a:pt x="464" y="667"/>
                  </a:cubicBezTo>
                  <a:cubicBezTo>
                    <a:pt x="467" y="666"/>
                    <a:pt x="472" y="663"/>
                    <a:pt x="473" y="660"/>
                  </a:cubicBezTo>
                  <a:close/>
                  <a:moveTo>
                    <a:pt x="448" y="512"/>
                  </a:moveTo>
                  <a:cubicBezTo>
                    <a:pt x="446" y="512"/>
                    <a:pt x="433" y="521"/>
                    <a:pt x="433" y="525"/>
                  </a:cubicBezTo>
                  <a:cubicBezTo>
                    <a:pt x="433" y="530"/>
                    <a:pt x="439" y="536"/>
                    <a:pt x="440" y="537"/>
                  </a:cubicBezTo>
                  <a:cubicBezTo>
                    <a:pt x="441" y="538"/>
                    <a:pt x="441" y="538"/>
                    <a:pt x="441" y="538"/>
                  </a:cubicBezTo>
                  <a:cubicBezTo>
                    <a:pt x="453" y="556"/>
                    <a:pt x="453" y="556"/>
                    <a:pt x="453" y="556"/>
                  </a:cubicBezTo>
                  <a:cubicBezTo>
                    <a:pt x="453" y="553"/>
                    <a:pt x="453" y="553"/>
                    <a:pt x="453" y="553"/>
                  </a:cubicBezTo>
                  <a:cubicBezTo>
                    <a:pt x="462" y="535"/>
                    <a:pt x="462" y="535"/>
                    <a:pt x="462" y="535"/>
                  </a:cubicBezTo>
                  <a:cubicBezTo>
                    <a:pt x="463" y="533"/>
                    <a:pt x="463" y="532"/>
                    <a:pt x="462" y="530"/>
                  </a:cubicBezTo>
                  <a:cubicBezTo>
                    <a:pt x="459" y="525"/>
                    <a:pt x="450" y="512"/>
                    <a:pt x="448" y="512"/>
                  </a:cubicBezTo>
                  <a:close/>
                  <a:moveTo>
                    <a:pt x="491" y="496"/>
                  </a:moveTo>
                  <a:cubicBezTo>
                    <a:pt x="491" y="495"/>
                    <a:pt x="489" y="493"/>
                    <a:pt x="487" y="494"/>
                  </a:cubicBezTo>
                  <a:cubicBezTo>
                    <a:pt x="464" y="496"/>
                    <a:pt x="464" y="496"/>
                    <a:pt x="464" y="496"/>
                  </a:cubicBezTo>
                  <a:cubicBezTo>
                    <a:pt x="459" y="497"/>
                    <a:pt x="458" y="503"/>
                    <a:pt x="462" y="505"/>
                  </a:cubicBezTo>
                  <a:cubicBezTo>
                    <a:pt x="467" y="507"/>
                    <a:pt x="467" y="507"/>
                    <a:pt x="467" y="507"/>
                  </a:cubicBezTo>
                  <a:cubicBezTo>
                    <a:pt x="491" y="520"/>
                    <a:pt x="491" y="520"/>
                    <a:pt x="491" y="520"/>
                  </a:cubicBezTo>
                  <a:cubicBezTo>
                    <a:pt x="493" y="521"/>
                    <a:pt x="495" y="520"/>
                    <a:pt x="497" y="519"/>
                  </a:cubicBezTo>
                  <a:cubicBezTo>
                    <a:pt x="498" y="518"/>
                    <a:pt x="498" y="518"/>
                    <a:pt x="498" y="518"/>
                  </a:cubicBezTo>
                  <a:cubicBezTo>
                    <a:pt x="499" y="517"/>
                    <a:pt x="499" y="516"/>
                    <a:pt x="498" y="515"/>
                  </a:cubicBezTo>
                  <a:lnTo>
                    <a:pt x="491" y="496"/>
                  </a:lnTo>
                  <a:close/>
                  <a:moveTo>
                    <a:pt x="479" y="540"/>
                  </a:moveTo>
                  <a:cubicBezTo>
                    <a:pt x="475" y="545"/>
                    <a:pt x="475" y="545"/>
                    <a:pt x="475" y="545"/>
                  </a:cubicBezTo>
                  <a:cubicBezTo>
                    <a:pt x="474" y="547"/>
                    <a:pt x="474" y="549"/>
                    <a:pt x="475" y="550"/>
                  </a:cubicBezTo>
                  <a:cubicBezTo>
                    <a:pt x="484" y="564"/>
                    <a:pt x="484" y="564"/>
                    <a:pt x="484" y="564"/>
                  </a:cubicBezTo>
                  <a:cubicBezTo>
                    <a:pt x="485" y="566"/>
                    <a:pt x="487" y="567"/>
                    <a:pt x="489" y="566"/>
                  </a:cubicBezTo>
                  <a:cubicBezTo>
                    <a:pt x="498" y="563"/>
                    <a:pt x="498" y="563"/>
                    <a:pt x="498" y="563"/>
                  </a:cubicBezTo>
                  <a:cubicBezTo>
                    <a:pt x="499" y="562"/>
                    <a:pt x="500" y="561"/>
                    <a:pt x="500" y="560"/>
                  </a:cubicBezTo>
                  <a:cubicBezTo>
                    <a:pt x="504" y="543"/>
                    <a:pt x="504" y="543"/>
                    <a:pt x="504" y="543"/>
                  </a:cubicBezTo>
                  <a:cubicBezTo>
                    <a:pt x="504" y="540"/>
                    <a:pt x="502" y="538"/>
                    <a:pt x="499" y="538"/>
                  </a:cubicBezTo>
                  <a:cubicBezTo>
                    <a:pt x="483" y="538"/>
                    <a:pt x="483" y="538"/>
                    <a:pt x="483" y="538"/>
                  </a:cubicBezTo>
                  <a:cubicBezTo>
                    <a:pt x="481" y="538"/>
                    <a:pt x="480" y="538"/>
                    <a:pt x="479" y="540"/>
                  </a:cubicBezTo>
                  <a:close/>
                  <a:moveTo>
                    <a:pt x="438" y="728"/>
                  </a:moveTo>
                  <a:cubicBezTo>
                    <a:pt x="439" y="727"/>
                    <a:pt x="442" y="728"/>
                    <a:pt x="444" y="728"/>
                  </a:cubicBezTo>
                  <a:cubicBezTo>
                    <a:pt x="446" y="728"/>
                    <a:pt x="448" y="727"/>
                    <a:pt x="449" y="726"/>
                  </a:cubicBezTo>
                  <a:cubicBezTo>
                    <a:pt x="451" y="722"/>
                    <a:pt x="456" y="713"/>
                    <a:pt x="456" y="708"/>
                  </a:cubicBezTo>
                  <a:cubicBezTo>
                    <a:pt x="456" y="704"/>
                    <a:pt x="458" y="700"/>
                    <a:pt x="461" y="697"/>
                  </a:cubicBezTo>
                  <a:cubicBezTo>
                    <a:pt x="462" y="694"/>
                    <a:pt x="461" y="691"/>
                    <a:pt x="459" y="690"/>
                  </a:cubicBezTo>
                  <a:cubicBezTo>
                    <a:pt x="457" y="689"/>
                    <a:pt x="457" y="689"/>
                    <a:pt x="457" y="689"/>
                  </a:cubicBezTo>
                  <a:cubicBezTo>
                    <a:pt x="455" y="688"/>
                    <a:pt x="452" y="689"/>
                    <a:pt x="451" y="691"/>
                  </a:cubicBezTo>
                  <a:cubicBezTo>
                    <a:pt x="448" y="699"/>
                    <a:pt x="448" y="699"/>
                    <a:pt x="448" y="699"/>
                  </a:cubicBezTo>
                  <a:cubicBezTo>
                    <a:pt x="447" y="699"/>
                    <a:pt x="447" y="700"/>
                    <a:pt x="446" y="700"/>
                  </a:cubicBezTo>
                  <a:cubicBezTo>
                    <a:pt x="432" y="710"/>
                    <a:pt x="432" y="710"/>
                    <a:pt x="432" y="710"/>
                  </a:cubicBezTo>
                  <a:cubicBezTo>
                    <a:pt x="431" y="711"/>
                    <a:pt x="431" y="712"/>
                    <a:pt x="431" y="713"/>
                  </a:cubicBezTo>
                  <a:cubicBezTo>
                    <a:pt x="431" y="716"/>
                    <a:pt x="431" y="725"/>
                    <a:pt x="433" y="728"/>
                  </a:cubicBezTo>
                  <a:cubicBezTo>
                    <a:pt x="435" y="732"/>
                    <a:pt x="436" y="729"/>
                    <a:pt x="438" y="728"/>
                  </a:cubicBezTo>
                  <a:close/>
                  <a:moveTo>
                    <a:pt x="333" y="538"/>
                  </a:moveTo>
                  <a:cubicBezTo>
                    <a:pt x="337" y="538"/>
                    <a:pt x="343" y="534"/>
                    <a:pt x="346" y="533"/>
                  </a:cubicBezTo>
                  <a:cubicBezTo>
                    <a:pt x="347" y="533"/>
                    <a:pt x="347" y="532"/>
                    <a:pt x="348" y="532"/>
                  </a:cubicBezTo>
                  <a:cubicBezTo>
                    <a:pt x="353" y="532"/>
                    <a:pt x="353" y="532"/>
                    <a:pt x="353" y="532"/>
                  </a:cubicBezTo>
                  <a:cubicBezTo>
                    <a:pt x="355" y="532"/>
                    <a:pt x="357" y="531"/>
                    <a:pt x="357" y="530"/>
                  </a:cubicBezTo>
                  <a:cubicBezTo>
                    <a:pt x="362" y="522"/>
                    <a:pt x="362" y="522"/>
                    <a:pt x="362" y="522"/>
                  </a:cubicBezTo>
                  <a:cubicBezTo>
                    <a:pt x="362" y="522"/>
                    <a:pt x="371" y="500"/>
                    <a:pt x="374" y="498"/>
                  </a:cubicBezTo>
                  <a:cubicBezTo>
                    <a:pt x="375" y="497"/>
                    <a:pt x="375" y="497"/>
                    <a:pt x="375" y="497"/>
                  </a:cubicBezTo>
                  <a:cubicBezTo>
                    <a:pt x="379" y="494"/>
                    <a:pt x="376" y="489"/>
                    <a:pt x="372" y="489"/>
                  </a:cubicBezTo>
                  <a:cubicBezTo>
                    <a:pt x="362" y="491"/>
                    <a:pt x="351" y="492"/>
                    <a:pt x="345" y="492"/>
                  </a:cubicBezTo>
                  <a:cubicBezTo>
                    <a:pt x="333" y="492"/>
                    <a:pt x="333" y="499"/>
                    <a:pt x="328" y="503"/>
                  </a:cubicBezTo>
                  <a:cubicBezTo>
                    <a:pt x="322" y="507"/>
                    <a:pt x="317" y="519"/>
                    <a:pt x="316" y="522"/>
                  </a:cubicBezTo>
                  <a:cubicBezTo>
                    <a:pt x="314" y="525"/>
                    <a:pt x="329" y="538"/>
                    <a:pt x="333" y="538"/>
                  </a:cubicBezTo>
                  <a:close/>
                  <a:moveTo>
                    <a:pt x="1340" y="551"/>
                  </a:moveTo>
                  <a:cubicBezTo>
                    <a:pt x="1340" y="538"/>
                    <a:pt x="1340" y="538"/>
                    <a:pt x="1340" y="538"/>
                  </a:cubicBezTo>
                  <a:cubicBezTo>
                    <a:pt x="1340" y="535"/>
                    <a:pt x="1337" y="533"/>
                    <a:pt x="1334" y="534"/>
                  </a:cubicBezTo>
                  <a:cubicBezTo>
                    <a:pt x="1322" y="539"/>
                    <a:pt x="1322" y="539"/>
                    <a:pt x="1322" y="539"/>
                  </a:cubicBezTo>
                  <a:cubicBezTo>
                    <a:pt x="1320" y="540"/>
                    <a:pt x="1320" y="541"/>
                    <a:pt x="1319" y="542"/>
                  </a:cubicBezTo>
                  <a:cubicBezTo>
                    <a:pt x="1314" y="557"/>
                    <a:pt x="1314" y="557"/>
                    <a:pt x="1314" y="557"/>
                  </a:cubicBezTo>
                  <a:cubicBezTo>
                    <a:pt x="1314" y="557"/>
                    <a:pt x="1311" y="568"/>
                    <a:pt x="1311" y="571"/>
                  </a:cubicBezTo>
                  <a:cubicBezTo>
                    <a:pt x="1311" y="573"/>
                    <a:pt x="1311" y="578"/>
                    <a:pt x="1312" y="583"/>
                  </a:cubicBezTo>
                  <a:cubicBezTo>
                    <a:pt x="1313" y="586"/>
                    <a:pt x="1318" y="587"/>
                    <a:pt x="1320" y="584"/>
                  </a:cubicBezTo>
                  <a:cubicBezTo>
                    <a:pt x="1325" y="577"/>
                    <a:pt x="1325" y="577"/>
                    <a:pt x="1325" y="577"/>
                  </a:cubicBezTo>
                  <a:cubicBezTo>
                    <a:pt x="1325" y="577"/>
                    <a:pt x="1325" y="577"/>
                    <a:pt x="1325" y="576"/>
                  </a:cubicBezTo>
                  <a:cubicBezTo>
                    <a:pt x="1330" y="567"/>
                    <a:pt x="1330" y="567"/>
                    <a:pt x="1330" y="567"/>
                  </a:cubicBezTo>
                  <a:cubicBezTo>
                    <a:pt x="1330" y="567"/>
                    <a:pt x="1330" y="567"/>
                    <a:pt x="1330" y="567"/>
                  </a:cubicBezTo>
                  <a:cubicBezTo>
                    <a:pt x="1339" y="553"/>
                    <a:pt x="1339" y="553"/>
                    <a:pt x="1339" y="553"/>
                  </a:cubicBezTo>
                  <a:cubicBezTo>
                    <a:pt x="1339" y="553"/>
                    <a:pt x="1340" y="552"/>
                    <a:pt x="1340" y="551"/>
                  </a:cubicBezTo>
                  <a:close/>
                  <a:moveTo>
                    <a:pt x="1323" y="787"/>
                  </a:moveTo>
                  <a:cubicBezTo>
                    <a:pt x="1327" y="785"/>
                    <a:pt x="1334" y="779"/>
                    <a:pt x="1336" y="779"/>
                  </a:cubicBezTo>
                  <a:cubicBezTo>
                    <a:pt x="1337" y="779"/>
                    <a:pt x="1342" y="774"/>
                    <a:pt x="1344" y="771"/>
                  </a:cubicBezTo>
                  <a:cubicBezTo>
                    <a:pt x="1345" y="770"/>
                    <a:pt x="1345" y="768"/>
                    <a:pt x="1344" y="766"/>
                  </a:cubicBezTo>
                  <a:cubicBezTo>
                    <a:pt x="1334" y="751"/>
                    <a:pt x="1334" y="751"/>
                    <a:pt x="1334" y="751"/>
                  </a:cubicBezTo>
                  <a:cubicBezTo>
                    <a:pt x="1333" y="750"/>
                    <a:pt x="1333" y="749"/>
                    <a:pt x="1333" y="748"/>
                  </a:cubicBezTo>
                  <a:cubicBezTo>
                    <a:pt x="1335" y="739"/>
                    <a:pt x="1335" y="739"/>
                    <a:pt x="1335" y="739"/>
                  </a:cubicBezTo>
                  <a:cubicBezTo>
                    <a:pt x="1336" y="737"/>
                    <a:pt x="1334" y="734"/>
                    <a:pt x="1331" y="734"/>
                  </a:cubicBezTo>
                  <a:cubicBezTo>
                    <a:pt x="1323" y="734"/>
                    <a:pt x="1323" y="734"/>
                    <a:pt x="1323" y="734"/>
                  </a:cubicBezTo>
                  <a:cubicBezTo>
                    <a:pt x="1321" y="734"/>
                    <a:pt x="1319" y="735"/>
                    <a:pt x="1319" y="737"/>
                  </a:cubicBezTo>
                  <a:cubicBezTo>
                    <a:pt x="1317" y="746"/>
                    <a:pt x="1317" y="746"/>
                    <a:pt x="1317" y="746"/>
                  </a:cubicBezTo>
                  <a:cubicBezTo>
                    <a:pt x="1316" y="748"/>
                    <a:pt x="1315" y="749"/>
                    <a:pt x="1313" y="749"/>
                  </a:cubicBezTo>
                  <a:cubicBezTo>
                    <a:pt x="1310" y="749"/>
                    <a:pt x="1310" y="749"/>
                    <a:pt x="1310" y="749"/>
                  </a:cubicBezTo>
                  <a:cubicBezTo>
                    <a:pt x="1307" y="749"/>
                    <a:pt x="1305" y="753"/>
                    <a:pt x="1307" y="755"/>
                  </a:cubicBezTo>
                  <a:cubicBezTo>
                    <a:pt x="1310" y="761"/>
                    <a:pt x="1310" y="761"/>
                    <a:pt x="1310" y="761"/>
                  </a:cubicBezTo>
                  <a:cubicBezTo>
                    <a:pt x="1310" y="762"/>
                    <a:pt x="1310" y="763"/>
                    <a:pt x="1310" y="764"/>
                  </a:cubicBezTo>
                  <a:cubicBezTo>
                    <a:pt x="1309" y="767"/>
                    <a:pt x="1307" y="770"/>
                    <a:pt x="1304" y="769"/>
                  </a:cubicBezTo>
                  <a:cubicBezTo>
                    <a:pt x="1301" y="767"/>
                    <a:pt x="1308" y="779"/>
                    <a:pt x="1310" y="783"/>
                  </a:cubicBezTo>
                  <a:cubicBezTo>
                    <a:pt x="1310" y="784"/>
                    <a:pt x="1311" y="784"/>
                    <a:pt x="1312" y="784"/>
                  </a:cubicBezTo>
                  <a:cubicBezTo>
                    <a:pt x="1319" y="788"/>
                    <a:pt x="1319" y="788"/>
                    <a:pt x="1319" y="788"/>
                  </a:cubicBezTo>
                  <a:cubicBezTo>
                    <a:pt x="1320" y="788"/>
                    <a:pt x="1322" y="788"/>
                    <a:pt x="1323" y="787"/>
                  </a:cubicBezTo>
                  <a:close/>
                  <a:moveTo>
                    <a:pt x="1362" y="811"/>
                  </a:moveTo>
                  <a:cubicBezTo>
                    <a:pt x="1362" y="811"/>
                    <a:pt x="1357" y="806"/>
                    <a:pt x="1354" y="802"/>
                  </a:cubicBezTo>
                  <a:cubicBezTo>
                    <a:pt x="1354" y="802"/>
                    <a:pt x="1354" y="801"/>
                    <a:pt x="1353" y="800"/>
                  </a:cubicBezTo>
                  <a:cubicBezTo>
                    <a:pt x="1353" y="796"/>
                    <a:pt x="1348" y="795"/>
                    <a:pt x="1345" y="798"/>
                  </a:cubicBezTo>
                  <a:cubicBezTo>
                    <a:pt x="1342" y="801"/>
                    <a:pt x="1342" y="801"/>
                    <a:pt x="1342" y="801"/>
                  </a:cubicBezTo>
                  <a:cubicBezTo>
                    <a:pt x="1340" y="802"/>
                    <a:pt x="1339" y="803"/>
                    <a:pt x="1337" y="802"/>
                  </a:cubicBezTo>
                  <a:cubicBezTo>
                    <a:pt x="1334" y="802"/>
                    <a:pt x="1334" y="802"/>
                    <a:pt x="1334" y="802"/>
                  </a:cubicBezTo>
                  <a:cubicBezTo>
                    <a:pt x="1334" y="802"/>
                    <a:pt x="1333" y="802"/>
                    <a:pt x="1333" y="801"/>
                  </a:cubicBezTo>
                  <a:cubicBezTo>
                    <a:pt x="1332" y="801"/>
                    <a:pt x="1326" y="799"/>
                    <a:pt x="1325" y="799"/>
                  </a:cubicBezTo>
                  <a:cubicBezTo>
                    <a:pt x="1324" y="799"/>
                    <a:pt x="1321" y="803"/>
                    <a:pt x="1318" y="806"/>
                  </a:cubicBezTo>
                  <a:cubicBezTo>
                    <a:pt x="1317" y="807"/>
                    <a:pt x="1317" y="810"/>
                    <a:pt x="1318" y="812"/>
                  </a:cubicBezTo>
                  <a:cubicBezTo>
                    <a:pt x="1328" y="824"/>
                    <a:pt x="1328" y="824"/>
                    <a:pt x="1328" y="824"/>
                  </a:cubicBezTo>
                  <a:cubicBezTo>
                    <a:pt x="1328" y="825"/>
                    <a:pt x="1328" y="825"/>
                    <a:pt x="1328" y="825"/>
                  </a:cubicBezTo>
                  <a:cubicBezTo>
                    <a:pt x="1333" y="829"/>
                    <a:pt x="1333" y="829"/>
                    <a:pt x="1333" y="829"/>
                  </a:cubicBezTo>
                  <a:cubicBezTo>
                    <a:pt x="1334" y="830"/>
                    <a:pt x="1334" y="831"/>
                    <a:pt x="1334" y="833"/>
                  </a:cubicBezTo>
                  <a:cubicBezTo>
                    <a:pt x="1334" y="840"/>
                    <a:pt x="1334" y="840"/>
                    <a:pt x="1334" y="840"/>
                  </a:cubicBezTo>
                  <a:cubicBezTo>
                    <a:pt x="1334" y="840"/>
                    <a:pt x="1335" y="841"/>
                    <a:pt x="1335" y="842"/>
                  </a:cubicBezTo>
                  <a:cubicBezTo>
                    <a:pt x="1340" y="851"/>
                    <a:pt x="1340" y="851"/>
                    <a:pt x="1340" y="851"/>
                  </a:cubicBezTo>
                  <a:cubicBezTo>
                    <a:pt x="1342" y="851"/>
                    <a:pt x="1342" y="851"/>
                    <a:pt x="1342" y="851"/>
                  </a:cubicBezTo>
                  <a:cubicBezTo>
                    <a:pt x="1343" y="851"/>
                    <a:pt x="1345" y="850"/>
                    <a:pt x="1346" y="849"/>
                  </a:cubicBezTo>
                  <a:cubicBezTo>
                    <a:pt x="1350" y="843"/>
                    <a:pt x="1350" y="843"/>
                    <a:pt x="1350" y="843"/>
                  </a:cubicBezTo>
                  <a:cubicBezTo>
                    <a:pt x="1351" y="840"/>
                    <a:pt x="1355" y="840"/>
                    <a:pt x="1356" y="843"/>
                  </a:cubicBezTo>
                  <a:cubicBezTo>
                    <a:pt x="1357" y="843"/>
                    <a:pt x="1357" y="843"/>
                    <a:pt x="1357" y="843"/>
                  </a:cubicBezTo>
                  <a:cubicBezTo>
                    <a:pt x="1358" y="845"/>
                    <a:pt x="1359" y="845"/>
                    <a:pt x="1360" y="845"/>
                  </a:cubicBezTo>
                  <a:cubicBezTo>
                    <a:pt x="1367" y="845"/>
                    <a:pt x="1367" y="845"/>
                    <a:pt x="1367" y="845"/>
                  </a:cubicBezTo>
                  <a:cubicBezTo>
                    <a:pt x="1370" y="845"/>
                    <a:pt x="1372" y="844"/>
                    <a:pt x="1372" y="842"/>
                  </a:cubicBezTo>
                  <a:cubicBezTo>
                    <a:pt x="1373" y="837"/>
                    <a:pt x="1375" y="830"/>
                    <a:pt x="1374" y="825"/>
                  </a:cubicBezTo>
                  <a:cubicBezTo>
                    <a:pt x="1374" y="821"/>
                    <a:pt x="1374" y="820"/>
                    <a:pt x="1374" y="819"/>
                  </a:cubicBezTo>
                  <a:cubicBezTo>
                    <a:pt x="1374" y="819"/>
                    <a:pt x="1374" y="819"/>
                    <a:pt x="1374" y="819"/>
                  </a:cubicBezTo>
                  <a:cubicBezTo>
                    <a:pt x="1372" y="819"/>
                    <a:pt x="1362" y="811"/>
                    <a:pt x="1362" y="811"/>
                  </a:cubicBezTo>
                  <a:close/>
                  <a:moveTo>
                    <a:pt x="1374" y="819"/>
                  </a:moveTo>
                  <a:cubicBezTo>
                    <a:pt x="1376" y="819"/>
                    <a:pt x="1375" y="818"/>
                    <a:pt x="1374" y="819"/>
                  </a:cubicBezTo>
                  <a:close/>
                  <a:moveTo>
                    <a:pt x="1255" y="961"/>
                  </a:moveTo>
                  <a:cubicBezTo>
                    <a:pt x="1252" y="961"/>
                    <a:pt x="1252" y="961"/>
                    <a:pt x="1252" y="961"/>
                  </a:cubicBezTo>
                  <a:cubicBezTo>
                    <a:pt x="1249" y="961"/>
                    <a:pt x="1249" y="961"/>
                    <a:pt x="1249" y="961"/>
                  </a:cubicBezTo>
                  <a:cubicBezTo>
                    <a:pt x="1246" y="961"/>
                    <a:pt x="1244" y="963"/>
                    <a:pt x="1244" y="966"/>
                  </a:cubicBezTo>
                  <a:cubicBezTo>
                    <a:pt x="1244" y="971"/>
                    <a:pt x="1244" y="971"/>
                    <a:pt x="1244" y="971"/>
                  </a:cubicBezTo>
                  <a:cubicBezTo>
                    <a:pt x="1244" y="974"/>
                    <a:pt x="1246" y="976"/>
                    <a:pt x="1249" y="976"/>
                  </a:cubicBezTo>
                  <a:cubicBezTo>
                    <a:pt x="1255" y="976"/>
                    <a:pt x="1255" y="976"/>
                    <a:pt x="1255" y="976"/>
                  </a:cubicBezTo>
                  <a:cubicBezTo>
                    <a:pt x="1258" y="976"/>
                    <a:pt x="1260" y="974"/>
                    <a:pt x="1260" y="971"/>
                  </a:cubicBezTo>
                  <a:cubicBezTo>
                    <a:pt x="1260" y="966"/>
                    <a:pt x="1260" y="966"/>
                    <a:pt x="1260" y="966"/>
                  </a:cubicBezTo>
                  <a:cubicBezTo>
                    <a:pt x="1260" y="963"/>
                    <a:pt x="1258" y="961"/>
                    <a:pt x="1255" y="961"/>
                  </a:cubicBezTo>
                  <a:close/>
                  <a:moveTo>
                    <a:pt x="1244" y="1134"/>
                  </a:moveTo>
                  <a:cubicBezTo>
                    <a:pt x="1244" y="1134"/>
                    <a:pt x="1244" y="1134"/>
                    <a:pt x="1243" y="1133"/>
                  </a:cubicBezTo>
                  <a:cubicBezTo>
                    <a:pt x="1235" y="1123"/>
                    <a:pt x="1235" y="1123"/>
                    <a:pt x="1235" y="1123"/>
                  </a:cubicBezTo>
                  <a:cubicBezTo>
                    <a:pt x="1233" y="1120"/>
                    <a:pt x="1228" y="1120"/>
                    <a:pt x="1227" y="1124"/>
                  </a:cubicBezTo>
                  <a:cubicBezTo>
                    <a:pt x="1224" y="1130"/>
                    <a:pt x="1224" y="1130"/>
                    <a:pt x="1224" y="1130"/>
                  </a:cubicBezTo>
                  <a:cubicBezTo>
                    <a:pt x="1224" y="1132"/>
                    <a:pt x="1224" y="1134"/>
                    <a:pt x="1226" y="1135"/>
                  </a:cubicBezTo>
                  <a:cubicBezTo>
                    <a:pt x="1235" y="1144"/>
                    <a:pt x="1235" y="1144"/>
                    <a:pt x="1235" y="1144"/>
                  </a:cubicBezTo>
                  <a:cubicBezTo>
                    <a:pt x="1236" y="1145"/>
                    <a:pt x="1237" y="1145"/>
                    <a:pt x="1237" y="1146"/>
                  </a:cubicBezTo>
                  <a:cubicBezTo>
                    <a:pt x="1241" y="1147"/>
                    <a:pt x="1241" y="1147"/>
                    <a:pt x="1241" y="1147"/>
                  </a:cubicBezTo>
                  <a:cubicBezTo>
                    <a:pt x="1245" y="1148"/>
                    <a:pt x="1249" y="1144"/>
                    <a:pt x="1247" y="1140"/>
                  </a:cubicBezTo>
                  <a:lnTo>
                    <a:pt x="1244" y="1134"/>
                  </a:lnTo>
                  <a:close/>
                  <a:moveTo>
                    <a:pt x="1294" y="950"/>
                  </a:moveTo>
                  <a:cubicBezTo>
                    <a:pt x="1293" y="948"/>
                    <a:pt x="1290" y="947"/>
                    <a:pt x="1287" y="948"/>
                  </a:cubicBezTo>
                  <a:cubicBezTo>
                    <a:pt x="1283" y="951"/>
                    <a:pt x="1283" y="951"/>
                    <a:pt x="1283" y="951"/>
                  </a:cubicBezTo>
                  <a:cubicBezTo>
                    <a:pt x="1282" y="952"/>
                    <a:pt x="1281" y="952"/>
                    <a:pt x="1280" y="952"/>
                  </a:cubicBezTo>
                  <a:cubicBezTo>
                    <a:pt x="1272" y="952"/>
                    <a:pt x="1272" y="952"/>
                    <a:pt x="1272" y="952"/>
                  </a:cubicBezTo>
                  <a:cubicBezTo>
                    <a:pt x="1286" y="965"/>
                    <a:pt x="1286" y="965"/>
                    <a:pt x="1286" y="965"/>
                  </a:cubicBezTo>
                  <a:cubicBezTo>
                    <a:pt x="1288" y="967"/>
                    <a:pt x="1291" y="967"/>
                    <a:pt x="1292" y="965"/>
                  </a:cubicBezTo>
                  <a:cubicBezTo>
                    <a:pt x="1297" y="961"/>
                    <a:pt x="1297" y="961"/>
                    <a:pt x="1297" y="961"/>
                  </a:cubicBezTo>
                  <a:cubicBezTo>
                    <a:pt x="1299" y="959"/>
                    <a:pt x="1299" y="957"/>
                    <a:pt x="1297" y="955"/>
                  </a:cubicBezTo>
                  <a:lnTo>
                    <a:pt x="1294" y="950"/>
                  </a:lnTo>
                  <a:close/>
                  <a:moveTo>
                    <a:pt x="1353" y="606"/>
                  </a:moveTo>
                  <a:cubicBezTo>
                    <a:pt x="1356" y="605"/>
                    <a:pt x="1356" y="605"/>
                    <a:pt x="1356" y="605"/>
                  </a:cubicBezTo>
                  <a:cubicBezTo>
                    <a:pt x="1357" y="605"/>
                    <a:pt x="1359" y="606"/>
                    <a:pt x="1359" y="607"/>
                  </a:cubicBezTo>
                  <a:cubicBezTo>
                    <a:pt x="1360" y="610"/>
                    <a:pt x="1360" y="610"/>
                    <a:pt x="1360" y="610"/>
                  </a:cubicBezTo>
                  <a:cubicBezTo>
                    <a:pt x="1361" y="612"/>
                    <a:pt x="1365" y="612"/>
                    <a:pt x="1365" y="609"/>
                  </a:cubicBezTo>
                  <a:cubicBezTo>
                    <a:pt x="1367" y="603"/>
                    <a:pt x="1367" y="603"/>
                    <a:pt x="1367" y="603"/>
                  </a:cubicBezTo>
                  <a:cubicBezTo>
                    <a:pt x="1369" y="597"/>
                    <a:pt x="1369" y="597"/>
                    <a:pt x="1369" y="597"/>
                  </a:cubicBezTo>
                  <a:cubicBezTo>
                    <a:pt x="1370" y="594"/>
                    <a:pt x="1368" y="591"/>
                    <a:pt x="1366" y="591"/>
                  </a:cubicBezTo>
                  <a:cubicBezTo>
                    <a:pt x="1359" y="591"/>
                    <a:pt x="1359" y="591"/>
                    <a:pt x="1359" y="591"/>
                  </a:cubicBezTo>
                  <a:cubicBezTo>
                    <a:pt x="1351" y="591"/>
                    <a:pt x="1351" y="591"/>
                    <a:pt x="1351" y="591"/>
                  </a:cubicBezTo>
                  <a:cubicBezTo>
                    <a:pt x="1349" y="591"/>
                    <a:pt x="1347" y="594"/>
                    <a:pt x="1348" y="597"/>
                  </a:cubicBezTo>
                  <a:cubicBezTo>
                    <a:pt x="1350" y="604"/>
                    <a:pt x="1350" y="604"/>
                    <a:pt x="1350" y="604"/>
                  </a:cubicBezTo>
                  <a:cubicBezTo>
                    <a:pt x="1351" y="605"/>
                    <a:pt x="1352" y="606"/>
                    <a:pt x="1353" y="606"/>
                  </a:cubicBezTo>
                  <a:close/>
                  <a:moveTo>
                    <a:pt x="1280" y="994"/>
                  </a:moveTo>
                  <a:cubicBezTo>
                    <a:pt x="1277" y="991"/>
                    <a:pt x="1272" y="994"/>
                    <a:pt x="1272" y="998"/>
                  </a:cubicBezTo>
                  <a:cubicBezTo>
                    <a:pt x="1272" y="1002"/>
                    <a:pt x="1272" y="1002"/>
                    <a:pt x="1272" y="1002"/>
                  </a:cubicBezTo>
                  <a:cubicBezTo>
                    <a:pt x="1272" y="1004"/>
                    <a:pt x="1273" y="1005"/>
                    <a:pt x="1275" y="1005"/>
                  </a:cubicBezTo>
                  <a:cubicBezTo>
                    <a:pt x="1277" y="1005"/>
                    <a:pt x="1277" y="1005"/>
                    <a:pt x="1277" y="1005"/>
                  </a:cubicBezTo>
                  <a:cubicBezTo>
                    <a:pt x="1278" y="1005"/>
                    <a:pt x="1279" y="1005"/>
                    <a:pt x="1279" y="1004"/>
                  </a:cubicBezTo>
                  <a:cubicBezTo>
                    <a:pt x="1281" y="1002"/>
                    <a:pt x="1281" y="1002"/>
                    <a:pt x="1281" y="1002"/>
                  </a:cubicBezTo>
                  <a:cubicBezTo>
                    <a:pt x="1284" y="1001"/>
                    <a:pt x="1284" y="997"/>
                    <a:pt x="1281" y="995"/>
                  </a:cubicBezTo>
                  <a:lnTo>
                    <a:pt x="1280" y="994"/>
                  </a:lnTo>
                  <a:close/>
                  <a:moveTo>
                    <a:pt x="1489" y="464"/>
                  </a:moveTo>
                  <a:cubicBezTo>
                    <a:pt x="1488" y="463"/>
                    <a:pt x="1487" y="464"/>
                    <a:pt x="1486" y="464"/>
                  </a:cubicBezTo>
                  <a:cubicBezTo>
                    <a:pt x="1471" y="471"/>
                    <a:pt x="1471" y="471"/>
                    <a:pt x="1471" y="471"/>
                  </a:cubicBezTo>
                  <a:cubicBezTo>
                    <a:pt x="1469" y="472"/>
                    <a:pt x="1468" y="475"/>
                    <a:pt x="1469" y="477"/>
                  </a:cubicBezTo>
                  <a:cubicBezTo>
                    <a:pt x="1476" y="487"/>
                    <a:pt x="1476" y="487"/>
                    <a:pt x="1476" y="487"/>
                  </a:cubicBezTo>
                  <a:cubicBezTo>
                    <a:pt x="1476" y="488"/>
                    <a:pt x="1477" y="488"/>
                    <a:pt x="1477" y="488"/>
                  </a:cubicBezTo>
                  <a:cubicBezTo>
                    <a:pt x="1487" y="493"/>
                    <a:pt x="1487" y="493"/>
                    <a:pt x="1487" y="493"/>
                  </a:cubicBezTo>
                  <a:cubicBezTo>
                    <a:pt x="1493" y="496"/>
                    <a:pt x="1493" y="496"/>
                    <a:pt x="1493" y="496"/>
                  </a:cubicBezTo>
                  <a:cubicBezTo>
                    <a:pt x="1494" y="497"/>
                    <a:pt x="1496" y="497"/>
                    <a:pt x="1498" y="496"/>
                  </a:cubicBezTo>
                  <a:cubicBezTo>
                    <a:pt x="1505" y="489"/>
                    <a:pt x="1505" y="489"/>
                    <a:pt x="1505" y="489"/>
                  </a:cubicBezTo>
                  <a:cubicBezTo>
                    <a:pt x="1518" y="478"/>
                    <a:pt x="1518" y="478"/>
                    <a:pt x="1518" y="478"/>
                  </a:cubicBezTo>
                  <a:cubicBezTo>
                    <a:pt x="1520" y="476"/>
                    <a:pt x="1520" y="472"/>
                    <a:pt x="1516" y="471"/>
                  </a:cubicBezTo>
                  <a:lnTo>
                    <a:pt x="1489" y="464"/>
                  </a:lnTo>
                  <a:close/>
                  <a:moveTo>
                    <a:pt x="1228" y="926"/>
                  </a:moveTo>
                  <a:cubicBezTo>
                    <a:pt x="1228" y="925"/>
                    <a:pt x="1228" y="925"/>
                    <a:pt x="1228" y="925"/>
                  </a:cubicBezTo>
                  <a:cubicBezTo>
                    <a:pt x="1229" y="924"/>
                    <a:pt x="1229" y="922"/>
                    <a:pt x="1228" y="921"/>
                  </a:cubicBezTo>
                  <a:cubicBezTo>
                    <a:pt x="1225" y="917"/>
                    <a:pt x="1225" y="917"/>
                    <a:pt x="1225" y="917"/>
                  </a:cubicBezTo>
                  <a:cubicBezTo>
                    <a:pt x="1223" y="915"/>
                    <a:pt x="1219" y="915"/>
                    <a:pt x="1218" y="918"/>
                  </a:cubicBezTo>
                  <a:cubicBezTo>
                    <a:pt x="1218" y="919"/>
                    <a:pt x="1218" y="919"/>
                    <a:pt x="1218" y="919"/>
                  </a:cubicBezTo>
                  <a:cubicBezTo>
                    <a:pt x="1217" y="921"/>
                    <a:pt x="1217" y="923"/>
                    <a:pt x="1218" y="924"/>
                  </a:cubicBezTo>
                  <a:cubicBezTo>
                    <a:pt x="1222" y="927"/>
                    <a:pt x="1222" y="927"/>
                    <a:pt x="1222" y="927"/>
                  </a:cubicBezTo>
                  <a:cubicBezTo>
                    <a:pt x="1224" y="929"/>
                    <a:pt x="1227" y="928"/>
                    <a:pt x="1228" y="926"/>
                  </a:cubicBezTo>
                  <a:close/>
                  <a:moveTo>
                    <a:pt x="1546" y="876"/>
                  </a:moveTo>
                  <a:cubicBezTo>
                    <a:pt x="1546" y="876"/>
                    <a:pt x="1546" y="875"/>
                    <a:pt x="1545" y="874"/>
                  </a:cubicBezTo>
                  <a:cubicBezTo>
                    <a:pt x="1539" y="865"/>
                    <a:pt x="1539" y="865"/>
                    <a:pt x="1539" y="865"/>
                  </a:cubicBezTo>
                  <a:cubicBezTo>
                    <a:pt x="1538" y="864"/>
                    <a:pt x="1538" y="863"/>
                    <a:pt x="1538" y="862"/>
                  </a:cubicBezTo>
                  <a:cubicBezTo>
                    <a:pt x="1538" y="858"/>
                    <a:pt x="1538" y="858"/>
                    <a:pt x="1538" y="858"/>
                  </a:cubicBezTo>
                  <a:cubicBezTo>
                    <a:pt x="1538" y="855"/>
                    <a:pt x="1534" y="852"/>
                    <a:pt x="1531" y="854"/>
                  </a:cubicBezTo>
                  <a:cubicBezTo>
                    <a:pt x="1521" y="858"/>
                    <a:pt x="1521" y="858"/>
                    <a:pt x="1521" y="858"/>
                  </a:cubicBezTo>
                  <a:cubicBezTo>
                    <a:pt x="1519" y="859"/>
                    <a:pt x="1518" y="860"/>
                    <a:pt x="1518" y="862"/>
                  </a:cubicBezTo>
                  <a:cubicBezTo>
                    <a:pt x="1518" y="869"/>
                    <a:pt x="1518" y="869"/>
                    <a:pt x="1518" y="869"/>
                  </a:cubicBezTo>
                  <a:cubicBezTo>
                    <a:pt x="1518" y="870"/>
                    <a:pt x="1517" y="871"/>
                    <a:pt x="1517" y="872"/>
                  </a:cubicBezTo>
                  <a:cubicBezTo>
                    <a:pt x="1515" y="873"/>
                    <a:pt x="1515" y="873"/>
                    <a:pt x="1515" y="873"/>
                  </a:cubicBezTo>
                  <a:cubicBezTo>
                    <a:pt x="1513" y="875"/>
                    <a:pt x="1514" y="879"/>
                    <a:pt x="1516" y="881"/>
                  </a:cubicBezTo>
                  <a:cubicBezTo>
                    <a:pt x="1524" y="885"/>
                    <a:pt x="1524" y="885"/>
                    <a:pt x="1524" y="885"/>
                  </a:cubicBezTo>
                  <a:cubicBezTo>
                    <a:pt x="1535" y="892"/>
                    <a:pt x="1535" y="892"/>
                    <a:pt x="1535" y="892"/>
                  </a:cubicBezTo>
                  <a:cubicBezTo>
                    <a:pt x="1536" y="893"/>
                    <a:pt x="1537" y="893"/>
                    <a:pt x="1539" y="893"/>
                  </a:cubicBezTo>
                  <a:cubicBezTo>
                    <a:pt x="1545" y="891"/>
                    <a:pt x="1545" y="891"/>
                    <a:pt x="1545" y="891"/>
                  </a:cubicBezTo>
                  <a:cubicBezTo>
                    <a:pt x="1547" y="891"/>
                    <a:pt x="1549" y="888"/>
                    <a:pt x="1548" y="886"/>
                  </a:cubicBezTo>
                  <a:lnTo>
                    <a:pt x="1546" y="876"/>
                  </a:lnTo>
                  <a:close/>
                  <a:moveTo>
                    <a:pt x="1523" y="821"/>
                  </a:moveTo>
                  <a:cubicBezTo>
                    <a:pt x="1523" y="817"/>
                    <a:pt x="1524" y="814"/>
                    <a:pt x="1527" y="813"/>
                  </a:cubicBezTo>
                  <a:cubicBezTo>
                    <a:pt x="1532" y="813"/>
                    <a:pt x="1530" y="810"/>
                    <a:pt x="1528" y="809"/>
                  </a:cubicBezTo>
                  <a:cubicBezTo>
                    <a:pt x="1528" y="809"/>
                    <a:pt x="1527" y="808"/>
                    <a:pt x="1527" y="807"/>
                  </a:cubicBezTo>
                  <a:cubicBezTo>
                    <a:pt x="1524" y="791"/>
                    <a:pt x="1524" y="791"/>
                    <a:pt x="1524" y="791"/>
                  </a:cubicBezTo>
                  <a:cubicBezTo>
                    <a:pt x="1524" y="790"/>
                    <a:pt x="1523" y="789"/>
                    <a:pt x="1523" y="788"/>
                  </a:cubicBezTo>
                  <a:cubicBezTo>
                    <a:pt x="1507" y="774"/>
                    <a:pt x="1507" y="774"/>
                    <a:pt x="1507" y="774"/>
                  </a:cubicBezTo>
                  <a:cubicBezTo>
                    <a:pt x="1497" y="764"/>
                    <a:pt x="1497" y="764"/>
                    <a:pt x="1497" y="764"/>
                  </a:cubicBezTo>
                  <a:cubicBezTo>
                    <a:pt x="1496" y="763"/>
                    <a:pt x="1494" y="763"/>
                    <a:pt x="1493" y="763"/>
                  </a:cubicBezTo>
                  <a:cubicBezTo>
                    <a:pt x="1482" y="767"/>
                    <a:pt x="1482" y="767"/>
                    <a:pt x="1482" y="767"/>
                  </a:cubicBezTo>
                  <a:cubicBezTo>
                    <a:pt x="1481" y="767"/>
                    <a:pt x="1481" y="767"/>
                    <a:pt x="1481" y="767"/>
                  </a:cubicBezTo>
                  <a:cubicBezTo>
                    <a:pt x="1470" y="775"/>
                    <a:pt x="1470" y="775"/>
                    <a:pt x="1470" y="775"/>
                  </a:cubicBezTo>
                  <a:cubicBezTo>
                    <a:pt x="1468" y="776"/>
                    <a:pt x="1468" y="779"/>
                    <a:pt x="1469" y="780"/>
                  </a:cubicBezTo>
                  <a:cubicBezTo>
                    <a:pt x="1471" y="784"/>
                    <a:pt x="1475" y="789"/>
                    <a:pt x="1482" y="791"/>
                  </a:cubicBezTo>
                  <a:cubicBezTo>
                    <a:pt x="1483" y="792"/>
                    <a:pt x="1483" y="792"/>
                    <a:pt x="1484" y="792"/>
                  </a:cubicBezTo>
                  <a:cubicBezTo>
                    <a:pt x="1495" y="803"/>
                    <a:pt x="1495" y="803"/>
                    <a:pt x="1495" y="803"/>
                  </a:cubicBezTo>
                  <a:cubicBezTo>
                    <a:pt x="1495" y="803"/>
                    <a:pt x="1495" y="803"/>
                    <a:pt x="1496" y="804"/>
                  </a:cubicBezTo>
                  <a:cubicBezTo>
                    <a:pt x="1507" y="823"/>
                    <a:pt x="1507" y="823"/>
                    <a:pt x="1507" y="823"/>
                  </a:cubicBezTo>
                  <a:cubicBezTo>
                    <a:pt x="1507" y="824"/>
                    <a:pt x="1509" y="825"/>
                    <a:pt x="1510" y="825"/>
                  </a:cubicBezTo>
                  <a:cubicBezTo>
                    <a:pt x="1519" y="825"/>
                    <a:pt x="1519" y="825"/>
                    <a:pt x="1519" y="825"/>
                  </a:cubicBezTo>
                  <a:cubicBezTo>
                    <a:pt x="1522" y="825"/>
                    <a:pt x="1523" y="823"/>
                    <a:pt x="1523" y="821"/>
                  </a:cubicBezTo>
                  <a:close/>
                  <a:moveTo>
                    <a:pt x="1578" y="735"/>
                  </a:moveTo>
                  <a:cubicBezTo>
                    <a:pt x="1570" y="726"/>
                    <a:pt x="1556" y="710"/>
                    <a:pt x="1555" y="708"/>
                  </a:cubicBezTo>
                  <a:cubicBezTo>
                    <a:pt x="1554" y="706"/>
                    <a:pt x="1546" y="687"/>
                    <a:pt x="1545" y="684"/>
                  </a:cubicBezTo>
                  <a:cubicBezTo>
                    <a:pt x="1545" y="684"/>
                    <a:pt x="1544" y="683"/>
                    <a:pt x="1544" y="683"/>
                  </a:cubicBezTo>
                  <a:cubicBezTo>
                    <a:pt x="1541" y="654"/>
                    <a:pt x="1541" y="654"/>
                    <a:pt x="1541" y="654"/>
                  </a:cubicBezTo>
                  <a:cubicBezTo>
                    <a:pt x="1541" y="654"/>
                    <a:pt x="1541" y="653"/>
                    <a:pt x="1541" y="653"/>
                  </a:cubicBezTo>
                  <a:cubicBezTo>
                    <a:pt x="1534" y="639"/>
                    <a:pt x="1534" y="639"/>
                    <a:pt x="1534" y="639"/>
                  </a:cubicBezTo>
                  <a:cubicBezTo>
                    <a:pt x="1534" y="638"/>
                    <a:pt x="1534" y="638"/>
                    <a:pt x="1533" y="638"/>
                  </a:cubicBezTo>
                  <a:cubicBezTo>
                    <a:pt x="1526" y="631"/>
                    <a:pt x="1526" y="631"/>
                    <a:pt x="1526" y="631"/>
                  </a:cubicBezTo>
                  <a:cubicBezTo>
                    <a:pt x="1526" y="631"/>
                    <a:pt x="1526" y="631"/>
                    <a:pt x="1526" y="631"/>
                  </a:cubicBezTo>
                  <a:cubicBezTo>
                    <a:pt x="1518" y="625"/>
                    <a:pt x="1518" y="625"/>
                    <a:pt x="1518" y="625"/>
                  </a:cubicBezTo>
                  <a:cubicBezTo>
                    <a:pt x="1517" y="625"/>
                    <a:pt x="1516" y="625"/>
                    <a:pt x="1514" y="625"/>
                  </a:cubicBezTo>
                  <a:cubicBezTo>
                    <a:pt x="1500" y="628"/>
                    <a:pt x="1500" y="628"/>
                    <a:pt x="1500" y="628"/>
                  </a:cubicBezTo>
                  <a:cubicBezTo>
                    <a:pt x="1498" y="628"/>
                    <a:pt x="1497" y="630"/>
                    <a:pt x="1497" y="632"/>
                  </a:cubicBezTo>
                  <a:cubicBezTo>
                    <a:pt x="1497" y="638"/>
                    <a:pt x="1497" y="638"/>
                    <a:pt x="1497" y="638"/>
                  </a:cubicBezTo>
                  <a:cubicBezTo>
                    <a:pt x="1497" y="638"/>
                    <a:pt x="1497" y="638"/>
                    <a:pt x="1497" y="639"/>
                  </a:cubicBezTo>
                  <a:cubicBezTo>
                    <a:pt x="1492" y="659"/>
                    <a:pt x="1492" y="659"/>
                    <a:pt x="1492" y="659"/>
                  </a:cubicBezTo>
                  <a:cubicBezTo>
                    <a:pt x="1492" y="660"/>
                    <a:pt x="1491" y="661"/>
                    <a:pt x="1490" y="661"/>
                  </a:cubicBezTo>
                  <a:cubicBezTo>
                    <a:pt x="1476" y="668"/>
                    <a:pt x="1476" y="668"/>
                    <a:pt x="1476" y="668"/>
                  </a:cubicBezTo>
                  <a:cubicBezTo>
                    <a:pt x="1474" y="669"/>
                    <a:pt x="1474" y="671"/>
                    <a:pt x="1475" y="673"/>
                  </a:cubicBezTo>
                  <a:cubicBezTo>
                    <a:pt x="1481" y="687"/>
                    <a:pt x="1481" y="687"/>
                    <a:pt x="1481" y="687"/>
                  </a:cubicBezTo>
                  <a:cubicBezTo>
                    <a:pt x="1482" y="687"/>
                    <a:pt x="1482" y="687"/>
                    <a:pt x="1482" y="687"/>
                  </a:cubicBezTo>
                  <a:cubicBezTo>
                    <a:pt x="1495" y="707"/>
                    <a:pt x="1495" y="707"/>
                    <a:pt x="1495" y="707"/>
                  </a:cubicBezTo>
                  <a:cubicBezTo>
                    <a:pt x="1496" y="709"/>
                    <a:pt x="1495" y="711"/>
                    <a:pt x="1493" y="712"/>
                  </a:cubicBezTo>
                  <a:cubicBezTo>
                    <a:pt x="1488" y="715"/>
                    <a:pt x="1479" y="719"/>
                    <a:pt x="1475" y="719"/>
                  </a:cubicBezTo>
                  <a:cubicBezTo>
                    <a:pt x="1468" y="719"/>
                    <a:pt x="1479" y="726"/>
                    <a:pt x="1481" y="728"/>
                  </a:cubicBezTo>
                  <a:cubicBezTo>
                    <a:pt x="1482" y="728"/>
                    <a:pt x="1482" y="728"/>
                    <a:pt x="1482" y="728"/>
                  </a:cubicBezTo>
                  <a:cubicBezTo>
                    <a:pt x="1497" y="743"/>
                    <a:pt x="1497" y="743"/>
                    <a:pt x="1497" y="743"/>
                  </a:cubicBezTo>
                  <a:cubicBezTo>
                    <a:pt x="1499" y="746"/>
                    <a:pt x="1504" y="744"/>
                    <a:pt x="1504" y="741"/>
                  </a:cubicBezTo>
                  <a:cubicBezTo>
                    <a:pt x="1505" y="728"/>
                    <a:pt x="1505" y="728"/>
                    <a:pt x="1505" y="728"/>
                  </a:cubicBezTo>
                  <a:cubicBezTo>
                    <a:pt x="1505" y="726"/>
                    <a:pt x="1508" y="724"/>
                    <a:pt x="1511" y="725"/>
                  </a:cubicBezTo>
                  <a:cubicBezTo>
                    <a:pt x="1521" y="730"/>
                    <a:pt x="1521" y="730"/>
                    <a:pt x="1521" y="730"/>
                  </a:cubicBezTo>
                  <a:cubicBezTo>
                    <a:pt x="1549" y="746"/>
                    <a:pt x="1549" y="746"/>
                    <a:pt x="1549" y="746"/>
                  </a:cubicBezTo>
                  <a:cubicBezTo>
                    <a:pt x="1550" y="746"/>
                    <a:pt x="1551" y="746"/>
                    <a:pt x="1552" y="746"/>
                  </a:cubicBezTo>
                  <a:cubicBezTo>
                    <a:pt x="1575" y="742"/>
                    <a:pt x="1575" y="742"/>
                    <a:pt x="1575" y="742"/>
                  </a:cubicBezTo>
                  <a:cubicBezTo>
                    <a:pt x="1578" y="741"/>
                    <a:pt x="1580" y="737"/>
                    <a:pt x="1578" y="735"/>
                  </a:cubicBezTo>
                  <a:close/>
                  <a:moveTo>
                    <a:pt x="1423" y="994"/>
                  </a:moveTo>
                  <a:cubicBezTo>
                    <a:pt x="1412" y="972"/>
                    <a:pt x="1412" y="972"/>
                    <a:pt x="1412" y="972"/>
                  </a:cubicBezTo>
                  <a:cubicBezTo>
                    <a:pt x="1410" y="970"/>
                    <a:pt x="1408" y="969"/>
                    <a:pt x="1405" y="970"/>
                  </a:cubicBezTo>
                  <a:cubicBezTo>
                    <a:pt x="1396" y="974"/>
                    <a:pt x="1396" y="974"/>
                    <a:pt x="1396" y="974"/>
                  </a:cubicBezTo>
                  <a:cubicBezTo>
                    <a:pt x="1394" y="975"/>
                    <a:pt x="1393" y="977"/>
                    <a:pt x="1393" y="979"/>
                  </a:cubicBezTo>
                  <a:cubicBezTo>
                    <a:pt x="1393" y="981"/>
                    <a:pt x="1393" y="981"/>
                    <a:pt x="1393" y="981"/>
                  </a:cubicBezTo>
                  <a:cubicBezTo>
                    <a:pt x="1393" y="982"/>
                    <a:pt x="1393" y="982"/>
                    <a:pt x="1394" y="983"/>
                  </a:cubicBezTo>
                  <a:cubicBezTo>
                    <a:pt x="1397" y="987"/>
                    <a:pt x="1406" y="997"/>
                    <a:pt x="1409" y="1000"/>
                  </a:cubicBezTo>
                  <a:cubicBezTo>
                    <a:pt x="1414" y="1005"/>
                    <a:pt x="1418" y="1003"/>
                    <a:pt x="1423" y="1005"/>
                  </a:cubicBezTo>
                  <a:cubicBezTo>
                    <a:pt x="1428" y="1006"/>
                    <a:pt x="1424" y="996"/>
                    <a:pt x="1423" y="994"/>
                  </a:cubicBezTo>
                  <a:cubicBezTo>
                    <a:pt x="1423" y="994"/>
                    <a:pt x="1423" y="994"/>
                    <a:pt x="1423" y="994"/>
                  </a:cubicBezTo>
                  <a:close/>
                  <a:moveTo>
                    <a:pt x="1472" y="612"/>
                  </a:moveTo>
                  <a:cubicBezTo>
                    <a:pt x="1459" y="600"/>
                    <a:pt x="1459" y="600"/>
                    <a:pt x="1459" y="600"/>
                  </a:cubicBezTo>
                  <a:cubicBezTo>
                    <a:pt x="1457" y="599"/>
                    <a:pt x="1455" y="598"/>
                    <a:pt x="1453" y="599"/>
                  </a:cubicBezTo>
                  <a:cubicBezTo>
                    <a:pt x="1445" y="605"/>
                    <a:pt x="1445" y="605"/>
                    <a:pt x="1445" y="605"/>
                  </a:cubicBezTo>
                  <a:cubicBezTo>
                    <a:pt x="1444" y="606"/>
                    <a:pt x="1443" y="608"/>
                    <a:pt x="1443" y="610"/>
                  </a:cubicBezTo>
                  <a:cubicBezTo>
                    <a:pt x="1446" y="617"/>
                    <a:pt x="1446" y="617"/>
                    <a:pt x="1446" y="617"/>
                  </a:cubicBezTo>
                  <a:cubicBezTo>
                    <a:pt x="1446" y="619"/>
                    <a:pt x="1445" y="621"/>
                    <a:pt x="1443" y="622"/>
                  </a:cubicBezTo>
                  <a:cubicBezTo>
                    <a:pt x="1430" y="626"/>
                    <a:pt x="1430" y="626"/>
                    <a:pt x="1430" y="626"/>
                  </a:cubicBezTo>
                  <a:cubicBezTo>
                    <a:pt x="1428" y="627"/>
                    <a:pt x="1427" y="630"/>
                    <a:pt x="1428" y="632"/>
                  </a:cubicBezTo>
                  <a:cubicBezTo>
                    <a:pt x="1442" y="654"/>
                    <a:pt x="1442" y="654"/>
                    <a:pt x="1442" y="654"/>
                  </a:cubicBezTo>
                  <a:cubicBezTo>
                    <a:pt x="1444" y="657"/>
                    <a:pt x="1441" y="661"/>
                    <a:pt x="1438" y="660"/>
                  </a:cubicBezTo>
                  <a:cubicBezTo>
                    <a:pt x="1417" y="658"/>
                    <a:pt x="1417" y="658"/>
                    <a:pt x="1417" y="658"/>
                  </a:cubicBezTo>
                  <a:cubicBezTo>
                    <a:pt x="1416" y="658"/>
                    <a:pt x="1414" y="659"/>
                    <a:pt x="1413" y="661"/>
                  </a:cubicBezTo>
                  <a:cubicBezTo>
                    <a:pt x="1410" y="667"/>
                    <a:pt x="1410" y="667"/>
                    <a:pt x="1410" y="667"/>
                  </a:cubicBezTo>
                  <a:cubicBezTo>
                    <a:pt x="1408" y="670"/>
                    <a:pt x="1404" y="670"/>
                    <a:pt x="1402" y="667"/>
                  </a:cubicBezTo>
                  <a:cubicBezTo>
                    <a:pt x="1393" y="644"/>
                    <a:pt x="1393" y="644"/>
                    <a:pt x="1393" y="644"/>
                  </a:cubicBezTo>
                  <a:cubicBezTo>
                    <a:pt x="1393" y="643"/>
                    <a:pt x="1393" y="642"/>
                    <a:pt x="1393" y="642"/>
                  </a:cubicBezTo>
                  <a:cubicBezTo>
                    <a:pt x="1394" y="626"/>
                    <a:pt x="1394" y="626"/>
                    <a:pt x="1394" y="626"/>
                  </a:cubicBezTo>
                  <a:cubicBezTo>
                    <a:pt x="1394" y="624"/>
                    <a:pt x="1394" y="623"/>
                    <a:pt x="1395" y="623"/>
                  </a:cubicBezTo>
                  <a:cubicBezTo>
                    <a:pt x="1412" y="610"/>
                    <a:pt x="1412" y="610"/>
                    <a:pt x="1412" y="610"/>
                  </a:cubicBezTo>
                  <a:cubicBezTo>
                    <a:pt x="1414" y="609"/>
                    <a:pt x="1414" y="606"/>
                    <a:pt x="1413" y="604"/>
                  </a:cubicBezTo>
                  <a:cubicBezTo>
                    <a:pt x="1389" y="573"/>
                    <a:pt x="1389" y="573"/>
                    <a:pt x="1389" y="573"/>
                  </a:cubicBezTo>
                  <a:cubicBezTo>
                    <a:pt x="1388" y="571"/>
                    <a:pt x="1388" y="569"/>
                    <a:pt x="1389" y="568"/>
                  </a:cubicBezTo>
                  <a:cubicBezTo>
                    <a:pt x="1394" y="560"/>
                    <a:pt x="1394" y="560"/>
                    <a:pt x="1394" y="560"/>
                  </a:cubicBezTo>
                  <a:cubicBezTo>
                    <a:pt x="1394" y="560"/>
                    <a:pt x="1394" y="560"/>
                    <a:pt x="1394" y="560"/>
                  </a:cubicBezTo>
                  <a:cubicBezTo>
                    <a:pt x="1398" y="552"/>
                    <a:pt x="1398" y="552"/>
                    <a:pt x="1398" y="552"/>
                  </a:cubicBezTo>
                  <a:cubicBezTo>
                    <a:pt x="1399" y="550"/>
                    <a:pt x="1398" y="548"/>
                    <a:pt x="1396" y="547"/>
                  </a:cubicBezTo>
                  <a:cubicBezTo>
                    <a:pt x="1380" y="536"/>
                    <a:pt x="1380" y="536"/>
                    <a:pt x="1380" y="536"/>
                  </a:cubicBezTo>
                  <a:cubicBezTo>
                    <a:pt x="1378" y="535"/>
                    <a:pt x="1378" y="533"/>
                    <a:pt x="1379" y="531"/>
                  </a:cubicBezTo>
                  <a:cubicBezTo>
                    <a:pt x="1384" y="524"/>
                    <a:pt x="1384" y="524"/>
                    <a:pt x="1384" y="524"/>
                  </a:cubicBezTo>
                  <a:cubicBezTo>
                    <a:pt x="1385" y="522"/>
                    <a:pt x="1385" y="520"/>
                    <a:pt x="1384" y="519"/>
                  </a:cubicBezTo>
                  <a:cubicBezTo>
                    <a:pt x="1368" y="500"/>
                    <a:pt x="1368" y="500"/>
                    <a:pt x="1368" y="500"/>
                  </a:cubicBezTo>
                  <a:cubicBezTo>
                    <a:pt x="1367" y="500"/>
                    <a:pt x="1367" y="499"/>
                    <a:pt x="1367" y="499"/>
                  </a:cubicBezTo>
                  <a:cubicBezTo>
                    <a:pt x="1357" y="478"/>
                    <a:pt x="1357" y="478"/>
                    <a:pt x="1357" y="478"/>
                  </a:cubicBezTo>
                  <a:cubicBezTo>
                    <a:pt x="1356" y="477"/>
                    <a:pt x="1355" y="476"/>
                    <a:pt x="1354" y="476"/>
                  </a:cubicBezTo>
                  <a:cubicBezTo>
                    <a:pt x="1346" y="474"/>
                    <a:pt x="1346" y="474"/>
                    <a:pt x="1346" y="474"/>
                  </a:cubicBezTo>
                  <a:cubicBezTo>
                    <a:pt x="1344" y="473"/>
                    <a:pt x="1342" y="474"/>
                    <a:pt x="1341" y="476"/>
                  </a:cubicBezTo>
                  <a:cubicBezTo>
                    <a:pt x="1322" y="519"/>
                    <a:pt x="1322" y="519"/>
                    <a:pt x="1322" y="519"/>
                  </a:cubicBezTo>
                  <a:cubicBezTo>
                    <a:pt x="1321" y="520"/>
                    <a:pt x="1319" y="521"/>
                    <a:pt x="1318" y="521"/>
                  </a:cubicBezTo>
                  <a:cubicBezTo>
                    <a:pt x="1270" y="516"/>
                    <a:pt x="1270" y="516"/>
                    <a:pt x="1270" y="516"/>
                  </a:cubicBezTo>
                  <a:cubicBezTo>
                    <a:pt x="1266" y="516"/>
                    <a:pt x="1264" y="520"/>
                    <a:pt x="1266" y="523"/>
                  </a:cubicBezTo>
                  <a:cubicBezTo>
                    <a:pt x="1268" y="527"/>
                    <a:pt x="1268" y="527"/>
                    <a:pt x="1268" y="527"/>
                  </a:cubicBezTo>
                  <a:cubicBezTo>
                    <a:pt x="1269" y="528"/>
                    <a:pt x="1270" y="528"/>
                    <a:pt x="1271" y="529"/>
                  </a:cubicBezTo>
                  <a:cubicBezTo>
                    <a:pt x="1286" y="533"/>
                    <a:pt x="1286" y="533"/>
                    <a:pt x="1286" y="533"/>
                  </a:cubicBezTo>
                  <a:cubicBezTo>
                    <a:pt x="1289" y="534"/>
                    <a:pt x="1290" y="537"/>
                    <a:pt x="1288" y="539"/>
                  </a:cubicBezTo>
                  <a:cubicBezTo>
                    <a:pt x="1279" y="550"/>
                    <a:pt x="1279" y="550"/>
                    <a:pt x="1279" y="550"/>
                  </a:cubicBezTo>
                  <a:cubicBezTo>
                    <a:pt x="1279" y="550"/>
                    <a:pt x="1279" y="550"/>
                    <a:pt x="1279" y="550"/>
                  </a:cubicBezTo>
                  <a:cubicBezTo>
                    <a:pt x="1268" y="566"/>
                    <a:pt x="1268" y="566"/>
                    <a:pt x="1268" y="566"/>
                  </a:cubicBezTo>
                  <a:cubicBezTo>
                    <a:pt x="1267" y="568"/>
                    <a:pt x="1268" y="572"/>
                    <a:pt x="1271" y="572"/>
                  </a:cubicBezTo>
                  <a:cubicBezTo>
                    <a:pt x="1280" y="574"/>
                    <a:pt x="1280" y="574"/>
                    <a:pt x="1280" y="574"/>
                  </a:cubicBezTo>
                  <a:cubicBezTo>
                    <a:pt x="1283" y="575"/>
                    <a:pt x="1284" y="579"/>
                    <a:pt x="1282" y="581"/>
                  </a:cubicBezTo>
                  <a:cubicBezTo>
                    <a:pt x="1269" y="593"/>
                    <a:pt x="1269" y="593"/>
                    <a:pt x="1269" y="593"/>
                  </a:cubicBezTo>
                  <a:cubicBezTo>
                    <a:pt x="1267" y="595"/>
                    <a:pt x="1268" y="598"/>
                    <a:pt x="1270" y="599"/>
                  </a:cubicBezTo>
                  <a:cubicBezTo>
                    <a:pt x="1289" y="612"/>
                    <a:pt x="1289" y="612"/>
                    <a:pt x="1289" y="612"/>
                  </a:cubicBezTo>
                  <a:cubicBezTo>
                    <a:pt x="1302" y="621"/>
                    <a:pt x="1302" y="621"/>
                    <a:pt x="1302" y="621"/>
                  </a:cubicBezTo>
                  <a:cubicBezTo>
                    <a:pt x="1303" y="621"/>
                    <a:pt x="1303" y="622"/>
                    <a:pt x="1304" y="623"/>
                  </a:cubicBezTo>
                  <a:cubicBezTo>
                    <a:pt x="1308" y="638"/>
                    <a:pt x="1308" y="638"/>
                    <a:pt x="1308" y="638"/>
                  </a:cubicBezTo>
                  <a:cubicBezTo>
                    <a:pt x="1308" y="639"/>
                    <a:pt x="1309" y="640"/>
                    <a:pt x="1309" y="641"/>
                  </a:cubicBezTo>
                  <a:cubicBezTo>
                    <a:pt x="1332" y="655"/>
                    <a:pt x="1332" y="655"/>
                    <a:pt x="1332" y="655"/>
                  </a:cubicBezTo>
                  <a:cubicBezTo>
                    <a:pt x="1333" y="655"/>
                    <a:pt x="1334" y="657"/>
                    <a:pt x="1333" y="659"/>
                  </a:cubicBezTo>
                  <a:cubicBezTo>
                    <a:pt x="1325" y="688"/>
                    <a:pt x="1325" y="688"/>
                    <a:pt x="1325" y="688"/>
                  </a:cubicBezTo>
                  <a:cubicBezTo>
                    <a:pt x="1324" y="690"/>
                    <a:pt x="1323" y="691"/>
                    <a:pt x="1322" y="691"/>
                  </a:cubicBezTo>
                  <a:cubicBezTo>
                    <a:pt x="1304" y="695"/>
                    <a:pt x="1304" y="695"/>
                    <a:pt x="1304" y="695"/>
                  </a:cubicBezTo>
                  <a:cubicBezTo>
                    <a:pt x="1303" y="696"/>
                    <a:pt x="1303" y="696"/>
                    <a:pt x="1302" y="696"/>
                  </a:cubicBezTo>
                  <a:cubicBezTo>
                    <a:pt x="1294" y="704"/>
                    <a:pt x="1294" y="704"/>
                    <a:pt x="1294" y="704"/>
                  </a:cubicBezTo>
                  <a:cubicBezTo>
                    <a:pt x="1293" y="705"/>
                    <a:pt x="1291" y="705"/>
                    <a:pt x="1290" y="704"/>
                  </a:cubicBezTo>
                  <a:cubicBezTo>
                    <a:pt x="1277" y="696"/>
                    <a:pt x="1277" y="696"/>
                    <a:pt x="1277" y="696"/>
                  </a:cubicBezTo>
                  <a:cubicBezTo>
                    <a:pt x="1276" y="695"/>
                    <a:pt x="1276" y="695"/>
                    <a:pt x="1276" y="695"/>
                  </a:cubicBezTo>
                  <a:cubicBezTo>
                    <a:pt x="1264" y="679"/>
                    <a:pt x="1264" y="679"/>
                    <a:pt x="1264" y="679"/>
                  </a:cubicBezTo>
                  <a:cubicBezTo>
                    <a:pt x="1263" y="677"/>
                    <a:pt x="1260" y="677"/>
                    <a:pt x="1258" y="678"/>
                  </a:cubicBezTo>
                  <a:cubicBezTo>
                    <a:pt x="1250" y="685"/>
                    <a:pt x="1250" y="685"/>
                    <a:pt x="1250" y="685"/>
                  </a:cubicBezTo>
                  <a:cubicBezTo>
                    <a:pt x="1248" y="686"/>
                    <a:pt x="1248" y="688"/>
                    <a:pt x="1248" y="690"/>
                  </a:cubicBezTo>
                  <a:cubicBezTo>
                    <a:pt x="1256" y="708"/>
                    <a:pt x="1256" y="708"/>
                    <a:pt x="1256" y="708"/>
                  </a:cubicBezTo>
                  <a:cubicBezTo>
                    <a:pt x="1257" y="709"/>
                    <a:pt x="1258" y="710"/>
                    <a:pt x="1259" y="710"/>
                  </a:cubicBezTo>
                  <a:cubicBezTo>
                    <a:pt x="1281" y="718"/>
                    <a:pt x="1281" y="718"/>
                    <a:pt x="1281" y="718"/>
                  </a:cubicBezTo>
                  <a:cubicBezTo>
                    <a:pt x="1282" y="718"/>
                    <a:pt x="1282" y="718"/>
                    <a:pt x="1282" y="718"/>
                  </a:cubicBezTo>
                  <a:cubicBezTo>
                    <a:pt x="1293" y="720"/>
                    <a:pt x="1293" y="720"/>
                    <a:pt x="1293" y="720"/>
                  </a:cubicBezTo>
                  <a:cubicBezTo>
                    <a:pt x="1293" y="721"/>
                    <a:pt x="1294" y="721"/>
                    <a:pt x="1294" y="721"/>
                  </a:cubicBezTo>
                  <a:cubicBezTo>
                    <a:pt x="1296" y="723"/>
                    <a:pt x="1296" y="723"/>
                    <a:pt x="1296" y="723"/>
                  </a:cubicBezTo>
                  <a:cubicBezTo>
                    <a:pt x="1298" y="724"/>
                    <a:pt x="1298" y="727"/>
                    <a:pt x="1297" y="728"/>
                  </a:cubicBezTo>
                  <a:cubicBezTo>
                    <a:pt x="1284" y="744"/>
                    <a:pt x="1284" y="744"/>
                    <a:pt x="1284" y="744"/>
                  </a:cubicBezTo>
                  <a:cubicBezTo>
                    <a:pt x="1283" y="744"/>
                    <a:pt x="1283" y="744"/>
                    <a:pt x="1282" y="745"/>
                  </a:cubicBezTo>
                  <a:cubicBezTo>
                    <a:pt x="1255" y="759"/>
                    <a:pt x="1255" y="759"/>
                    <a:pt x="1255" y="759"/>
                  </a:cubicBezTo>
                  <a:cubicBezTo>
                    <a:pt x="1255" y="759"/>
                    <a:pt x="1255" y="759"/>
                    <a:pt x="1255" y="759"/>
                  </a:cubicBezTo>
                  <a:cubicBezTo>
                    <a:pt x="1242" y="767"/>
                    <a:pt x="1242" y="767"/>
                    <a:pt x="1242" y="767"/>
                  </a:cubicBezTo>
                  <a:cubicBezTo>
                    <a:pt x="1240" y="768"/>
                    <a:pt x="1239" y="771"/>
                    <a:pt x="1241" y="773"/>
                  </a:cubicBezTo>
                  <a:cubicBezTo>
                    <a:pt x="1245" y="779"/>
                    <a:pt x="1245" y="779"/>
                    <a:pt x="1245" y="779"/>
                  </a:cubicBezTo>
                  <a:cubicBezTo>
                    <a:pt x="1246" y="780"/>
                    <a:pt x="1246" y="781"/>
                    <a:pt x="1246" y="782"/>
                  </a:cubicBezTo>
                  <a:cubicBezTo>
                    <a:pt x="1242" y="798"/>
                    <a:pt x="1242" y="798"/>
                    <a:pt x="1242" y="798"/>
                  </a:cubicBezTo>
                  <a:cubicBezTo>
                    <a:pt x="1241" y="799"/>
                    <a:pt x="1241" y="800"/>
                    <a:pt x="1240" y="800"/>
                  </a:cubicBezTo>
                  <a:cubicBezTo>
                    <a:pt x="1233" y="806"/>
                    <a:pt x="1233" y="806"/>
                    <a:pt x="1233" y="806"/>
                  </a:cubicBezTo>
                  <a:cubicBezTo>
                    <a:pt x="1230" y="808"/>
                    <a:pt x="1226" y="806"/>
                    <a:pt x="1226" y="803"/>
                  </a:cubicBezTo>
                  <a:cubicBezTo>
                    <a:pt x="1226" y="797"/>
                    <a:pt x="1226" y="797"/>
                    <a:pt x="1226" y="797"/>
                  </a:cubicBezTo>
                  <a:cubicBezTo>
                    <a:pt x="1226" y="797"/>
                    <a:pt x="1226" y="796"/>
                    <a:pt x="1225" y="795"/>
                  </a:cubicBezTo>
                  <a:cubicBezTo>
                    <a:pt x="1215" y="780"/>
                    <a:pt x="1215" y="780"/>
                    <a:pt x="1215" y="780"/>
                  </a:cubicBezTo>
                  <a:cubicBezTo>
                    <a:pt x="1214" y="779"/>
                    <a:pt x="1214" y="778"/>
                    <a:pt x="1214" y="777"/>
                  </a:cubicBezTo>
                  <a:cubicBezTo>
                    <a:pt x="1218" y="760"/>
                    <a:pt x="1218" y="760"/>
                    <a:pt x="1218" y="760"/>
                  </a:cubicBezTo>
                  <a:cubicBezTo>
                    <a:pt x="1219" y="759"/>
                    <a:pt x="1219" y="758"/>
                    <a:pt x="1218" y="758"/>
                  </a:cubicBezTo>
                  <a:cubicBezTo>
                    <a:pt x="1214" y="740"/>
                    <a:pt x="1214" y="740"/>
                    <a:pt x="1214" y="740"/>
                  </a:cubicBezTo>
                  <a:cubicBezTo>
                    <a:pt x="1214" y="739"/>
                    <a:pt x="1213" y="738"/>
                    <a:pt x="1213" y="737"/>
                  </a:cubicBezTo>
                  <a:cubicBezTo>
                    <a:pt x="1188" y="718"/>
                    <a:pt x="1188" y="718"/>
                    <a:pt x="1188" y="718"/>
                  </a:cubicBezTo>
                  <a:cubicBezTo>
                    <a:pt x="1187" y="717"/>
                    <a:pt x="1186" y="716"/>
                    <a:pt x="1186" y="715"/>
                  </a:cubicBezTo>
                  <a:cubicBezTo>
                    <a:pt x="1186" y="695"/>
                    <a:pt x="1186" y="695"/>
                    <a:pt x="1186" y="695"/>
                  </a:cubicBezTo>
                  <a:cubicBezTo>
                    <a:pt x="1186" y="692"/>
                    <a:pt x="1183" y="690"/>
                    <a:pt x="1180" y="692"/>
                  </a:cubicBezTo>
                  <a:cubicBezTo>
                    <a:pt x="1159" y="700"/>
                    <a:pt x="1159" y="700"/>
                    <a:pt x="1159" y="700"/>
                  </a:cubicBezTo>
                  <a:cubicBezTo>
                    <a:pt x="1159" y="701"/>
                    <a:pt x="1158" y="701"/>
                    <a:pt x="1158" y="701"/>
                  </a:cubicBezTo>
                  <a:cubicBezTo>
                    <a:pt x="1148" y="701"/>
                    <a:pt x="1148" y="701"/>
                    <a:pt x="1148" y="701"/>
                  </a:cubicBezTo>
                  <a:cubicBezTo>
                    <a:pt x="1146" y="702"/>
                    <a:pt x="1144" y="703"/>
                    <a:pt x="1144" y="704"/>
                  </a:cubicBezTo>
                  <a:cubicBezTo>
                    <a:pt x="1138" y="726"/>
                    <a:pt x="1138" y="726"/>
                    <a:pt x="1138" y="726"/>
                  </a:cubicBezTo>
                  <a:cubicBezTo>
                    <a:pt x="1138" y="729"/>
                    <a:pt x="1135" y="730"/>
                    <a:pt x="1133" y="729"/>
                  </a:cubicBezTo>
                  <a:cubicBezTo>
                    <a:pt x="1130" y="728"/>
                    <a:pt x="1130" y="728"/>
                    <a:pt x="1130" y="728"/>
                  </a:cubicBezTo>
                  <a:cubicBezTo>
                    <a:pt x="1130" y="728"/>
                    <a:pt x="1129" y="727"/>
                    <a:pt x="1129" y="727"/>
                  </a:cubicBezTo>
                  <a:cubicBezTo>
                    <a:pt x="1125" y="724"/>
                    <a:pt x="1125" y="724"/>
                    <a:pt x="1125" y="724"/>
                  </a:cubicBezTo>
                  <a:cubicBezTo>
                    <a:pt x="1125" y="723"/>
                    <a:pt x="1124" y="723"/>
                    <a:pt x="1123" y="723"/>
                  </a:cubicBezTo>
                  <a:cubicBezTo>
                    <a:pt x="1101" y="722"/>
                    <a:pt x="1101" y="722"/>
                    <a:pt x="1101" y="722"/>
                  </a:cubicBezTo>
                  <a:cubicBezTo>
                    <a:pt x="1099" y="722"/>
                    <a:pt x="1097" y="720"/>
                    <a:pt x="1097" y="718"/>
                  </a:cubicBezTo>
                  <a:cubicBezTo>
                    <a:pt x="1097" y="710"/>
                    <a:pt x="1097" y="710"/>
                    <a:pt x="1097" y="710"/>
                  </a:cubicBezTo>
                  <a:cubicBezTo>
                    <a:pt x="1097" y="709"/>
                    <a:pt x="1097" y="709"/>
                    <a:pt x="1097" y="709"/>
                  </a:cubicBezTo>
                  <a:cubicBezTo>
                    <a:pt x="1100" y="699"/>
                    <a:pt x="1100" y="699"/>
                    <a:pt x="1100" y="699"/>
                  </a:cubicBezTo>
                  <a:cubicBezTo>
                    <a:pt x="1100" y="698"/>
                    <a:pt x="1100" y="698"/>
                    <a:pt x="1100" y="698"/>
                  </a:cubicBezTo>
                  <a:cubicBezTo>
                    <a:pt x="1100" y="685"/>
                    <a:pt x="1100" y="685"/>
                    <a:pt x="1100" y="685"/>
                  </a:cubicBezTo>
                  <a:cubicBezTo>
                    <a:pt x="1100" y="682"/>
                    <a:pt x="1101" y="681"/>
                    <a:pt x="1104" y="680"/>
                  </a:cubicBezTo>
                  <a:cubicBezTo>
                    <a:pt x="1108" y="680"/>
                    <a:pt x="1108" y="680"/>
                    <a:pt x="1108" y="680"/>
                  </a:cubicBezTo>
                  <a:cubicBezTo>
                    <a:pt x="1110" y="680"/>
                    <a:pt x="1112" y="679"/>
                    <a:pt x="1112" y="677"/>
                  </a:cubicBezTo>
                  <a:cubicBezTo>
                    <a:pt x="1113" y="660"/>
                    <a:pt x="1113" y="660"/>
                    <a:pt x="1113" y="660"/>
                  </a:cubicBezTo>
                  <a:cubicBezTo>
                    <a:pt x="1113" y="659"/>
                    <a:pt x="1114" y="658"/>
                    <a:pt x="1114" y="657"/>
                  </a:cubicBezTo>
                  <a:cubicBezTo>
                    <a:pt x="1133" y="641"/>
                    <a:pt x="1133" y="641"/>
                    <a:pt x="1133" y="641"/>
                  </a:cubicBezTo>
                  <a:cubicBezTo>
                    <a:pt x="1134" y="640"/>
                    <a:pt x="1137" y="640"/>
                    <a:pt x="1138" y="642"/>
                  </a:cubicBezTo>
                  <a:cubicBezTo>
                    <a:pt x="1140" y="644"/>
                    <a:pt x="1140" y="644"/>
                    <a:pt x="1140" y="644"/>
                  </a:cubicBezTo>
                  <a:cubicBezTo>
                    <a:pt x="1141" y="645"/>
                    <a:pt x="1142" y="646"/>
                    <a:pt x="1141" y="648"/>
                  </a:cubicBezTo>
                  <a:cubicBezTo>
                    <a:pt x="1137" y="671"/>
                    <a:pt x="1137" y="671"/>
                    <a:pt x="1137" y="671"/>
                  </a:cubicBezTo>
                  <a:cubicBezTo>
                    <a:pt x="1136" y="672"/>
                    <a:pt x="1137" y="674"/>
                    <a:pt x="1139" y="675"/>
                  </a:cubicBezTo>
                  <a:cubicBezTo>
                    <a:pt x="1147" y="679"/>
                    <a:pt x="1147" y="679"/>
                    <a:pt x="1147" y="679"/>
                  </a:cubicBezTo>
                  <a:cubicBezTo>
                    <a:pt x="1148" y="680"/>
                    <a:pt x="1150" y="680"/>
                    <a:pt x="1151" y="679"/>
                  </a:cubicBezTo>
                  <a:cubicBezTo>
                    <a:pt x="1170" y="665"/>
                    <a:pt x="1170" y="665"/>
                    <a:pt x="1170" y="665"/>
                  </a:cubicBezTo>
                  <a:cubicBezTo>
                    <a:pt x="1171" y="665"/>
                    <a:pt x="1171" y="663"/>
                    <a:pt x="1171" y="662"/>
                  </a:cubicBezTo>
                  <a:cubicBezTo>
                    <a:pt x="1173" y="644"/>
                    <a:pt x="1173" y="644"/>
                    <a:pt x="1173" y="644"/>
                  </a:cubicBezTo>
                  <a:cubicBezTo>
                    <a:pt x="1173" y="643"/>
                    <a:pt x="1172" y="642"/>
                    <a:pt x="1172" y="642"/>
                  </a:cubicBezTo>
                  <a:cubicBezTo>
                    <a:pt x="1166" y="630"/>
                    <a:pt x="1166" y="630"/>
                    <a:pt x="1166" y="630"/>
                  </a:cubicBezTo>
                  <a:cubicBezTo>
                    <a:pt x="1166" y="629"/>
                    <a:pt x="1166" y="628"/>
                    <a:pt x="1166" y="627"/>
                  </a:cubicBezTo>
                  <a:cubicBezTo>
                    <a:pt x="1173" y="603"/>
                    <a:pt x="1173" y="603"/>
                    <a:pt x="1173" y="603"/>
                  </a:cubicBezTo>
                  <a:cubicBezTo>
                    <a:pt x="1173" y="602"/>
                    <a:pt x="1174" y="600"/>
                    <a:pt x="1175" y="600"/>
                  </a:cubicBezTo>
                  <a:cubicBezTo>
                    <a:pt x="1179" y="599"/>
                    <a:pt x="1179" y="599"/>
                    <a:pt x="1179" y="599"/>
                  </a:cubicBezTo>
                  <a:cubicBezTo>
                    <a:pt x="1180" y="599"/>
                    <a:pt x="1182" y="600"/>
                    <a:pt x="1183" y="601"/>
                  </a:cubicBezTo>
                  <a:cubicBezTo>
                    <a:pt x="1202" y="627"/>
                    <a:pt x="1202" y="627"/>
                    <a:pt x="1202" y="627"/>
                  </a:cubicBezTo>
                  <a:cubicBezTo>
                    <a:pt x="1204" y="628"/>
                    <a:pt x="1206" y="629"/>
                    <a:pt x="1208" y="628"/>
                  </a:cubicBezTo>
                  <a:cubicBezTo>
                    <a:pt x="1225" y="617"/>
                    <a:pt x="1225" y="617"/>
                    <a:pt x="1225" y="617"/>
                  </a:cubicBezTo>
                  <a:cubicBezTo>
                    <a:pt x="1227" y="615"/>
                    <a:pt x="1227" y="613"/>
                    <a:pt x="1226" y="611"/>
                  </a:cubicBezTo>
                  <a:cubicBezTo>
                    <a:pt x="1221" y="604"/>
                    <a:pt x="1221" y="604"/>
                    <a:pt x="1221" y="604"/>
                  </a:cubicBezTo>
                  <a:cubicBezTo>
                    <a:pt x="1220" y="603"/>
                    <a:pt x="1220" y="601"/>
                    <a:pt x="1221" y="600"/>
                  </a:cubicBezTo>
                  <a:cubicBezTo>
                    <a:pt x="1233" y="579"/>
                    <a:pt x="1233" y="579"/>
                    <a:pt x="1233" y="579"/>
                  </a:cubicBezTo>
                  <a:cubicBezTo>
                    <a:pt x="1233" y="578"/>
                    <a:pt x="1233" y="578"/>
                    <a:pt x="1233" y="577"/>
                  </a:cubicBezTo>
                  <a:cubicBezTo>
                    <a:pt x="1234" y="571"/>
                    <a:pt x="1234" y="571"/>
                    <a:pt x="1234" y="571"/>
                  </a:cubicBezTo>
                  <a:cubicBezTo>
                    <a:pt x="1234" y="567"/>
                    <a:pt x="1230" y="565"/>
                    <a:pt x="1227" y="568"/>
                  </a:cubicBezTo>
                  <a:cubicBezTo>
                    <a:pt x="1226" y="569"/>
                    <a:pt x="1226" y="569"/>
                    <a:pt x="1226" y="569"/>
                  </a:cubicBezTo>
                  <a:cubicBezTo>
                    <a:pt x="1224" y="570"/>
                    <a:pt x="1221" y="570"/>
                    <a:pt x="1220" y="568"/>
                  </a:cubicBezTo>
                  <a:cubicBezTo>
                    <a:pt x="1217" y="565"/>
                    <a:pt x="1217" y="565"/>
                    <a:pt x="1217" y="565"/>
                  </a:cubicBezTo>
                  <a:cubicBezTo>
                    <a:pt x="1216" y="563"/>
                    <a:pt x="1213" y="563"/>
                    <a:pt x="1211" y="565"/>
                  </a:cubicBezTo>
                  <a:cubicBezTo>
                    <a:pt x="1204" y="572"/>
                    <a:pt x="1204" y="572"/>
                    <a:pt x="1204" y="572"/>
                  </a:cubicBezTo>
                  <a:cubicBezTo>
                    <a:pt x="1202" y="573"/>
                    <a:pt x="1199" y="573"/>
                    <a:pt x="1198" y="572"/>
                  </a:cubicBezTo>
                  <a:cubicBezTo>
                    <a:pt x="1193" y="567"/>
                    <a:pt x="1193" y="567"/>
                    <a:pt x="1193" y="567"/>
                  </a:cubicBezTo>
                  <a:cubicBezTo>
                    <a:pt x="1193" y="567"/>
                    <a:pt x="1193" y="567"/>
                    <a:pt x="1193" y="567"/>
                  </a:cubicBezTo>
                  <a:cubicBezTo>
                    <a:pt x="1185" y="556"/>
                    <a:pt x="1185" y="556"/>
                    <a:pt x="1185" y="556"/>
                  </a:cubicBezTo>
                  <a:cubicBezTo>
                    <a:pt x="1183" y="554"/>
                    <a:pt x="1184" y="551"/>
                    <a:pt x="1186" y="550"/>
                  </a:cubicBezTo>
                  <a:cubicBezTo>
                    <a:pt x="1198" y="541"/>
                    <a:pt x="1198" y="541"/>
                    <a:pt x="1198" y="541"/>
                  </a:cubicBezTo>
                  <a:cubicBezTo>
                    <a:pt x="1200" y="540"/>
                    <a:pt x="1200" y="537"/>
                    <a:pt x="1199" y="535"/>
                  </a:cubicBezTo>
                  <a:cubicBezTo>
                    <a:pt x="1191" y="523"/>
                    <a:pt x="1191" y="523"/>
                    <a:pt x="1191" y="523"/>
                  </a:cubicBezTo>
                  <a:cubicBezTo>
                    <a:pt x="1190" y="521"/>
                    <a:pt x="1187" y="520"/>
                    <a:pt x="1185" y="521"/>
                  </a:cubicBezTo>
                  <a:cubicBezTo>
                    <a:pt x="1165" y="534"/>
                    <a:pt x="1165" y="534"/>
                    <a:pt x="1165" y="534"/>
                  </a:cubicBezTo>
                  <a:cubicBezTo>
                    <a:pt x="1164" y="535"/>
                    <a:pt x="1163" y="536"/>
                    <a:pt x="1163" y="537"/>
                  </a:cubicBezTo>
                  <a:cubicBezTo>
                    <a:pt x="1154" y="569"/>
                    <a:pt x="1154" y="569"/>
                    <a:pt x="1154" y="569"/>
                  </a:cubicBezTo>
                  <a:cubicBezTo>
                    <a:pt x="1154" y="569"/>
                    <a:pt x="1154" y="569"/>
                    <a:pt x="1154" y="569"/>
                  </a:cubicBezTo>
                  <a:cubicBezTo>
                    <a:pt x="1151" y="594"/>
                    <a:pt x="1151" y="594"/>
                    <a:pt x="1151" y="594"/>
                  </a:cubicBezTo>
                  <a:cubicBezTo>
                    <a:pt x="1151" y="595"/>
                    <a:pt x="1150" y="597"/>
                    <a:pt x="1149" y="597"/>
                  </a:cubicBezTo>
                  <a:cubicBezTo>
                    <a:pt x="1126" y="608"/>
                    <a:pt x="1126" y="608"/>
                    <a:pt x="1126" y="608"/>
                  </a:cubicBezTo>
                  <a:cubicBezTo>
                    <a:pt x="1126" y="608"/>
                    <a:pt x="1125" y="608"/>
                    <a:pt x="1124" y="608"/>
                  </a:cubicBezTo>
                  <a:cubicBezTo>
                    <a:pt x="1107" y="604"/>
                    <a:pt x="1107" y="604"/>
                    <a:pt x="1107" y="604"/>
                  </a:cubicBezTo>
                  <a:cubicBezTo>
                    <a:pt x="1106" y="603"/>
                    <a:pt x="1104" y="604"/>
                    <a:pt x="1103" y="605"/>
                  </a:cubicBezTo>
                  <a:cubicBezTo>
                    <a:pt x="1095" y="615"/>
                    <a:pt x="1063" y="655"/>
                    <a:pt x="1062" y="655"/>
                  </a:cubicBezTo>
                  <a:cubicBezTo>
                    <a:pt x="1061" y="655"/>
                    <a:pt x="1030" y="631"/>
                    <a:pt x="1023" y="627"/>
                  </a:cubicBezTo>
                  <a:cubicBezTo>
                    <a:pt x="1023" y="626"/>
                    <a:pt x="1022" y="626"/>
                    <a:pt x="1021" y="626"/>
                  </a:cubicBezTo>
                  <a:cubicBezTo>
                    <a:pt x="1010" y="627"/>
                    <a:pt x="1010" y="627"/>
                    <a:pt x="1010" y="627"/>
                  </a:cubicBezTo>
                  <a:cubicBezTo>
                    <a:pt x="1006" y="627"/>
                    <a:pt x="1005" y="631"/>
                    <a:pt x="1007" y="633"/>
                  </a:cubicBezTo>
                  <a:cubicBezTo>
                    <a:pt x="1024" y="652"/>
                    <a:pt x="1024" y="652"/>
                    <a:pt x="1024" y="652"/>
                  </a:cubicBezTo>
                  <a:cubicBezTo>
                    <a:pt x="1024" y="652"/>
                    <a:pt x="1024" y="652"/>
                    <a:pt x="1024" y="652"/>
                  </a:cubicBezTo>
                  <a:cubicBezTo>
                    <a:pt x="1030" y="657"/>
                    <a:pt x="1030" y="657"/>
                    <a:pt x="1030" y="657"/>
                  </a:cubicBezTo>
                  <a:cubicBezTo>
                    <a:pt x="1032" y="658"/>
                    <a:pt x="1032" y="660"/>
                    <a:pt x="1032" y="662"/>
                  </a:cubicBezTo>
                  <a:cubicBezTo>
                    <a:pt x="1030" y="666"/>
                    <a:pt x="1030" y="666"/>
                    <a:pt x="1030" y="666"/>
                  </a:cubicBezTo>
                  <a:cubicBezTo>
                    <a:pt x="1029" y="667"/>
                    <a:pt x="1027" y="668"/>
                    <a:pt x="1025" y="668"/>
                  </a:cubicBezTo>
                  <a:cubicBezTo>
                    <a:pt x="1011" y="664"/>
                    <a:pt x="1011" y="664"/>
                    <a:pt x="1011" y="664"/>
                  </a:cubicBezTo>
                  <a:cubicBezTo>
                    <a:pt x="1009" y="663"/>
                    <a:pt x="1006" y="665"/>
                    <a:pt x="1006" y="667"/>
                  </a:cubicBezTo>
                  <a:cubicBezTo>
                    <a:pt x="1004" y="674"/>
                    <a:pt x="1004" y="674"/>
                    <a:pt x="1004" y="674"/>
                  </a:cubicBezTo>
                  <a:cubicBezTo>
                    <a:pt x="1004" y="674"/>
                    <a:pt x="1004" y="675"/>
                    <a:pt x="1004" y="676"/>
                  </a:cubicBezTo>
                  <a:cubicBezTo>
                    <a:pt x="1007" y="686"/>
                    <a:pt x="1007" y="686"/>
                    <a:pt x="1007" y="686"/>
                  </a:cubicBezTo>
                  <a:cubicBezTo>
                    <a:pt x="1007" y="688"/>
                    <a:pt x="1006" y="690"/>
                    <a:pt x="1005" y="691"/>
                  </a:cubicBezTo>
                  <a:cubicBezTo>
                    <a:pt x="982" y="701"/>
                    <a:pt x="982" y="701"/>
                    <a:pt x="982" y="701"/>
                  </a:cubicBezTo>
                  <a:cubicBezTo>
                    <a:pt x="981" y="701"/>
                    <a:pt x="980" y="702"/>
                    <a:pt x="980" y="704"/>
                  </a:cubicBezTo>
                  <a:cubicBezTo>
                    <a:pt x="979" y="709"/>
                    <a:pt x="979" y="709"/>
                    <a:pt x="979" y="709"/>
                  </a:cubicBezTo>
                  <a:cubicBezTo>
                    <a:pt x="978" y="710"/>
                    <a:pt x="979" y="712"/>
                    <a:pt x="979" y="713"/>
                  </a:cubicBezTo>
                  <a:cubicBezTo>
                    <a:pt x="990" y="727"/>
                    <a:pt x="990" y="727"/>
                    <a:pt x="990" y="727"/>
                  </a:cubicBezTo>
                  <a:cubicBezTo>
                    <a:pt x="990" y="727"/>
                    <a:pt x="991" y="728"/>
                    <a:pt x="992" y="728"/>
                  </a:cubicBezTo>
                  <a:cubicBezTo>
                    <a:pt x="1009" y="733"/>
                    <a:pt x="1009" y="733"/>
                    <a:pt x="1009" y="733"/>
                  </a:cubicBezTo>
                  <a:cubicBezTo>
                    <a:pt x="1012" y="734"/>
                    <a:pt x="1013" y="737"/>
                    <a:pt x="1011" y="740"/>
                  </a:cubicBezTo>
                  <a:cubicBezTo>
                    <a:pt x="995" y="762"/>
                    <a:pt x="995" y="762"/>
                    <a:pt x="995" y="762"/>
                  </a:cubicBezTo>
                  <a:cubicBezTo>
                    <a:pt x="994" y="764"/>
                    <a:pt x="991" y="765"/>
                    <a:pt x="989" y="763"/>
                  </a:cubicBezTo>
                  <a:cubicBezTo>
                    <a:pt x="982" y="755"/>
                    <a:pt x="982" y="755"/>
                    <a:pt x="982" y="755"/>
                  </a:cubicBezTo>
                  <a:cubicBezTo>
                    <a:pt x="980" y="754"/>
                    <a:pt x="977" y="754"/>
                    <a:pt x="975" y="756"/>
                  </a:cubicBezTo>
                  <a:cubicBezTo>
                    <a:pt x="975" y="757"/>
                    <a:pt x="975" y="757"/>
                    <a:pt x="975" y="757"/>
                  </a:cubicBezTo>
                  <a:cubicBezTo>
                    <a:pt x="974" y="758"/>
                    <a:pt x="973" y="759"/>
                    <a:pt x="971" y="758"/>
                  </a:cubicBezTo>
                  <a:cubicBezTo>
                    <a:pt x="965" y="758"/>
                    <a:pt x="965" y="758"/>
                    <a:pt x="965" y="758"/>
                  </a:cubicBezTo>
                  <a:cubicBezTo>
                    <a:pt x="963" y="758"/>
                    <a:pt x="962" y="757"/>
                    <a:pt x="961" y="755"/>
                  </a:cubicBezTo>
                  <a:cubicBezTo>
                    <a:pt x="959" y="746"/>
                    <a:pt x="959" y="746"/>
                    <a:pt x="959" y="746"/>
                  </a:cubicBezTo>
                  <a:cubicBezTo>
                    <a:pt x="958" y="743"/>
                    <a:pt x="954" y="742"/>
                    <a:pt x="952" y="745"/>
                  </a:cubicBezTo>
                  <a:cubicBezTo>
                    <a:pt x="935" y="770"/>
                    <a:pt x="935" y="770"/>
                    <a:pt x="935" y="770"/>
                  </a:cubicBezTo>
                  <a:cubicBezTo>
                    <a:pt x="934" y="771"/>
                    <a:pt x="934" y="773"/>
                    <a:pt x="935" y="774"/>
                  </a:cubicBezTo>
                  <a:cubicBezTo>
                    <a:pt x="942" y="791"/>
                    <a:pt x="942" y="791"/>
                    <a:pt x="942" y="791"/>
                  </a:cubicBezTo>
                  <a:cubicBezTo>
                    <a:pt x="943" y="793"/>
                    <a:pt x="943" y="794"/>
                    <a:pt x="942" y="795"/>
                  </a:cubicBezTo>
                  <a:cubicBezTo>
                    <a:pt x="940" y="800"/>
                    <a:pt x="940" y="800"/>
                    <a:pt x="940" y="800"/>
                  </a:cubicBezTo>
                  <a:cubicBezTo>
                    <a:pt x="939" y="802"/>
                    <a:pt x="937" y="803"/>
                    <a:pt x="935" y="802"/>
                  </a:cubicBezTo>
                  <a:cubicBezTo>
                    <a:pt x="926" y="799"/>
                    <a:pt x="926" y="799"/>
                    <a:pt x="926" y="799"/>
                  </a:cubicBezTo>
                  <a:cubicBezTo>
                    <a:pt x="926" y="799"/>
                    <a:pt x="925" y="798"/>
                    <a:pt x="924" y="798"/>
                  </a:cubicBezTo>
                  <a:cubicBezTo>
                    <a:pt x="906" y="773"/>
                    <a:pt x="906" y="773"/>
                    <a:pt x="906" y="773"/>
                  </a:cubicBezTo>
                  <a:cubicBezTo>
                    <a:pt x="905" y="771"/>
                    <a:pt x="902" y="771"/>
                    <a:pt x="901" y="772"/>
                  </a:cubicBezTo>
                  <a:cubicBezTo>
                    <a:pt x="891" y="777"/>
                    <a:pt x="891" y="777"/>
                    <a:pt x="891" y="777"/>
                  </a:cubicBezTo>
                  <a:cubicBezTo>
                    <a:pt x="888" y="778"/>
                    <a:pt x="885" y="777"/>
                    <a:pt x="885" y="775"/>
                  </a:cubicBezTo>
                  <a:cubicBezTo>
                    <a:pt x="881" y="763"/>
                    <a:pt x="881" y="763"/>
                    <a:pt x="881" y="763"/>
                  </a:cubicBezTo>
                  <a:cubicBezTo>
                    <a:pt x="881" y="762"/>
                    <a:pt x="881" y="762"/>
                    <a:pt x="881" y="762"/>
                  </a:cubicBezTo>
                  <a:cubicBezTo>
                    <a:pt x="865" y="740"/>
                    <a:pt x="865" y="740"/>
                    <a:pt x="865" y="740"/>
                  </a:cubicBezTo>
                  <a:cubicBezTo>
                    <a:pt x="863" y="738"/>
                    <a:pt x="860" y="738"/>
                    <a:pt x="858" y="740"/>
                  </a:cubicBezTo>
                  <a:cubicBezTo>
                    <a:pt x="849" y="750"/>
                    <a:pt x="849" y="750"/>
                    <a:pt x="849" y="750"/>
                  </a:cubicBezTo>
                  <a:cubicBezTo>
                    <a:pt x="848" y="751"/>
                    <a:pt x="847" y="752"/>
                    <a:pt x="846" y="752"/>
                  </a:cubicBezTo>
                  <a:cubicBezTo>
                    <a:pt x="837" y="752"/>
                    <a:pt x="837" y="752"/>
                    <a:pt x="837" y="752"/>
                  </a:cubicBezTo>
                  <a:cubicBezTo>
                    <a:pt x="836" y="752"/>
                    <a:pt x="834" y="753"/>
                    <a:pt x="834" y="754"/>
                  </a:cubicBezTo>
                  <a:cubicBezTo>
                    <a:pt x="831" y="760"/>
                    <a:pt x="831" y="760"/>
                    <a:pt x="831" y="760"/>
                  </a:cubicBezTo>
                  <a:cubicBezTo>
                    <a:pt x="830" y="762"/>
                    <a:pt x="831" y="764"/>
                    <a:pt x="833" y="765"/>
                  </a:cubicBezTo>
                  <a:cubicBezTo>
                    <a:pt x="838" y="769"/>
                    <a:pt x="838" y="769"/>
                    <a:pt x="838" y="769"/>
                  </a:cubicBezTo>
                  <a:cubicBezTo>
                    <a:pt x="840" y="770"/>
                    <a:pt x="841" y="772"/>
                    <a:pt x="840" y="774"/>
                  </a:cubicBezTo>
                  <a:cubicBezTo>
                    <a:pt x="831" y="789"/>
                    <a:pt x="831" y="789"/>
                    <a:pt x="831" y="789"/>
                  </a:cubicBezTo>
                  <a:cubicBezTo>
                    <a:pt x="830" y="790"/>
                    <a:pt x="829" y="791"/>
                    <a:pt x="827" y="791"/>
                  </a:cubicBezTo>
                  <a:cubicBezTo>
                    <a:pt x="812" y="792"/>
                    <a:pt x="812" y="792"/>
                    <a:pt x="812" y="792"/>
                  </a:cubicBezTo>
                  <a:cubicBezTo>
                    <a:pt x="811" y="792"/>
                    <a:pt x="810" y="793"/>
                    <a:pt x="809" y="794"/>
                  </a:cubicBezTo>
                  <a:cubicBezTo>
                    <a:pt x="798" y="809"/>
                    <a:pt x="798" y="809"/>
                    <a:pt x="798" y="809"/>
                  </a:cubicBezTo>
                  <a:cubicBezTo>
                    <a:pt x="798" y="810"/>
                    <a:pt x="796" y="811"/>
                    <a:pt x="795" y="811"/>
                  </a:cubicBezTo>
                  <a:cubicBezTo>
                    <a:pt x="793" y="811"/>
                    <a:pt x="793" y="811"/>
                    <a:pt x="793" y="811"/>
                  </a:cubicBezTo>
                  <a:cubicBezTo>
                    <a:pt x="790" y="811"/>
                    <a:pt x="789" y="809"/>
                    <a:pt x="789" y="807"/>
                  </a:cubicBezTo>
                  <a:cubicBezTo>
                    <a:pt x="789" y="804"/>
                    <a:pt x="789" y="804"/>
                    <a:pt x="789" y="804"/>
                  </a:cubicBezTo>
                  <a:cubicBezTo>
                    <a:pt x="789" y="801"/>
                    <a:pt x="785" y="799"/>
                    <a:pt x="783" y="800"/>
                  </a:cubicBezTo>
                  <a:cubicBezTo>
                    <a:pt x="777" y="803"/>
                    <a:pt x="777" y="803"/>
                    <a:pt x="777" y="803"/>
                  </a:cubicBezTo>
                  <a:cubicBezTo>
                    <a:pt x="776" y="804"/>
                    <a:pt x="776" y="804"/>
                    <a:pt x="776" y="804"/>
                  </a:cubicBezTo>
                  <a:cubicBezTo>
                    <a:pt x="755" y="834"/>
                    <a:pt x="755" y="834"/>
                    <a:pt x="755" y="834"/>
                  </a:cubicBezTo>
                  <a:cubicBezTo>
                    <a:pt x="754" y="835"/>
                    <a:pt x="754" y="837"/>
                    <a:pt x="755" y="838"/>
                  </a:cubicBezTo>
                  <a:cubicBezTo>
                    <a:pt x="758" y="842"/>
                    <a:pt x="758" y="842"/>
                    <a:pt x="758" y="842"/>
                  </a:cubicBezTo>
                  <a:cubicBezTo>
                    <a:pt x="758" y="843"/>
                    <a:pt x="758" y="843"/>
                    <a:pt x="758" y="844"/>
                  </a:cubicBezTo>
                  <a:cubicBezTo>
                    <a:pt x="760" y="857"/>
                    <a:pt x="760" y="857"/>
                    <a:pt x="760" y="857"/>
                  </a:cubicBezTo>
                  <a:cubicBezTo>
                    <a:pt x="760" y="858"/>
                    <a:pt x="760" y="859"/>
                    <a:pt x="759" y="860"/>
                  </a:cubicBezTo>
                  <a:cubicBezTo>
                    <a:pt x="755" y="864"/>
                    <a:pt x="755" y="864"/>
                    <a:pt x="755" y="864"/>
                  </a:cubicBezTo>
                  <a:cubicBezTo>
                    <a:pt x="754" y="865"/>
                    <a:pt x="754" y="866"/>
                    <a:pt x="754" y="867"/>
                  </a:cubicBezTo>
                  <a:cubicBezTo>
                    <a:pt x="754" y="870"/>
                    <a:pt x="754" y="870"/>
                    <a:pt x="754" y="870"/>
                  </a:cubicBezTo>
                  <a:cubicBezTo>
                    <a:pt x="754" y="873"/>
                    <a:pt x="750" y="875"/>
                    <a:pt x="748" y="873"/>
                  </a:cubicBezTo>
                  <a:cubicBezTo>
                    <a:pt x="734" y="866"/>
                    <a:pt x="734" y="866"/>
                    <a:pt x="734" y="866"/>
                  </a:cubicBezTo>
                  <a:cubicBezTo>
                    <a:pt x="732" y="864"/>
                    <a:pt x="730" y="865"/>
                    <a:pt x="729" y="867"/>
                  </a:cubicBezTo>
                  <a:cubicBezTo>
                    <a:pt x="716" y="885"/>
                    <a:pt x="716" y="885"/>
                    <a:pt x="716" y="885"/>
                  </a:cubicBezTo>
                  <a:cubicBezTo>
                    <a:pt x="716" y="886"/>
                    <a:pt x="715" y="886"/>
                    <a:pt x="715" y="887"/>
                  </a:cubicBezTo>
                  <a:cubicBezTo>
                    <a:pt x="707" y="890"/>
                    <a:pt x="707" y="890"/>
                    <a:pt x="707" y="890"/>
                  </a:cubicBezTo>
                  <a:cubicBezTo>
                    <a:pt x="705" y="891"/>
                    <a:pt x="703" y="890"/>
                    <a:pt x="702" y="889"/>
                  </a:cubicBezTo>
                  <a:cubicBezTo>
                    <a:pt x="695" y="880"/>
                    <a:pt x="695" y="880"/>
                    <a:pt x="695" y="880"/>
                  </a:cubicBezTo>
                  <a:cubicBezTo>
                    <a:pt x="695" y="879"/>
                    <a:pt x="695" y="878"/>
                    <a:pt x="695" y="877"/>
                  </a:cubicBezTo>
                  <a:cubicBezTo>
                    <a:pt x="695" y="852"/>
                    <a:pt x="695" y="852"/>
                    <a:pt x="695" y="852"/>
                  </a:cubicBezTo>
                  <a:cubicBezTo>
                    <a:pt x="695" y="850"/>
                    <a:pt x="693" y="848"/>
                    <a:pt x="692" y="848"/>
                  </a:cubicBezTo>
                  <a:cubicBezTo>
                    <a:pt x="671" y="843"/>
                    <a:pt x="671" y="843"/>
                    <a:pt x="671" y="843"/>
                  </a:cubicBezTo>
                  <a:cubicBezTo>
                    <a:pt x="669" y="842"/>
                    <a:pt x="668" y="841"/>
                    <a:pt x="668" y="839"/>
                  </a:cubicBezTo>
                  <a:cubicBezTo>
                    <a:pt x="668" y="820"/>
                    <a:pt x="668" y="820"/>
                    <a:pt x="668" y="820"/>
                  </a:cubicBezTo>
                  <a:cubicBezTo>
                    <a:pt x="668" y="819"/>
                    <a:pt x="669" y="818"/>
                    <a:pt x="669" y="817"/>
                  </a:cubicBezTo>
                  <a:cubicBezTo>
                    <a:pt x="677" y="810"/>
                    <a:pt x="677" y="810"/>
                    <a:pt x="677" y="810"/>
                  </a:cubicBezTo>
                  <a:cubicBezTo>
                    <a:pt x="677" y="810"/>
                    <a:pt x="677" y="810"/>
                    <a:pt x="678" y="809"/>
                  </a:cubicBezTo>
                  <a:cubicBezTo>
                    <a:pt x="727" y="791"/>
                    <a:pt x="727" y="791"/>
                    <a:pt x="727" y="791"/>
                  </a:cubicBezTo>
                  <a:cubicBezTo>
                    <a:pt x="728" y="790"/>
                    <a:pt x="729" y="789"/>
                    <a:pt x="729" y="788"/>
                  </a:cubicBezTo>
                  <a:cubicBezTo>
                    <a:pt x="730" y="786"/>
                    <a:pt x="730" y="786"/>
                    <a:pt x="730" y="786"/>
                  </a:cubicBezTo>
                  <a:cubicBezTo>
                    <a:pt x="730" y="784"/>
                    <a:pt x="728" y="782"/>
                    <a:pt x="726" y="782"/>
                  </a:cubicBezTo>
                  <a:cubicBezTo>
                    <a:pt x="714" y="781"/>
                    <a:pt x="714" y="781"/>
                    <a:pt x="714" y="781"/>
                  </a:cubicBezTo>
                  <a:cubicBezTo>
                    <a:pt x="713" y="781"/>
                    <a:pt x="712" y="781"/>
                    <a:pt x="712" y="782"/>
                  </a:cubicBezTo>
                  <a:cubicBezTo>
                    <a:pt x="691" y="794"/>
                    <a:pt x="691" y="794"/>
                    <a:pt x="691" y="794"/>
                  </a:cubicBezTo>
                  <a:cubicBezTo>
                    <a:pt x="690" y="795"/>
                    <a:pt x="689" y="795"/>
                    <a:pt x="688" y="795"/>
                  </a:cubicBezTo>
                  <a:cubicBezTo>
                    <a:pt x="677" y="793"/>
                    <a:pt x="677" y="793"/>
                    <a:pt x="677" y="793"/>
                  </a:cubicBezTo>
                  <a:cubicBezTo>
                    <a:pt x="673" y="792"/>
                    <a:pt x="672" y="788"/>
                    <a:pt x="675" y="786"/>
                  </a:cubicBezTo>
                  <a:cubicBezTo>
                    <a:pt x="683" y="778"/>
                    <a:pt x="683" y="778"/>
                    <a:pt x="683" y="778"/>
                  </a:cubicBezTo>
                  <a:cubicBezTo>
                    <a:pt x="684" y="778"/>
                    <a:pt x="684" y="778"/>
                    <a:pt x="684" y="778"/>
                  </a:cubicBezTo>
                  <a:cubicBezTo>
                    <a:pt x="687" y="774"/>
                    <a:pt x="687" y="774"/>
                    <a:pt x="687" y="774"/>
                  </a:cubicBezTo>
                  <a:cubicBezTo>
                    <a:pt x="688" y="773"/>
                    <a:pt x="688" y="771"/>
                    <a:pt x="687" y="769"/>
                  </a:cubicBezTo>
                  <a:cubicBezTo>
                    <a:pt x="671" y="748"/>
                    <a:pt x="671" y="748"/>
                    <a:pt x="671" y="748"/>
                  </a:cubicBezTo>
                  <a:cubicBezTo>
                    <a:pt x="669" y="746"/>
                    <a:pt x="670" y="744"/>
                    <a:pt x="671" y="742"/>
                  </a:cubicBezTo>
                  <a:cubicBezTo>
                    <a:pt x="693" y="727"/>
                    <a:pt x="693" y="727"/>
                    <a:pt x="693" y="727"/>
                  </a:cubicBezTo>
                  <a:cubicBezTo>
                    <a:pt x="693" y="726"/>
                    <a:pt x="693" y="726"/>
                    <a:pt x="694" y="726"/>
                  </a:cubicBezTo>
                  <a:cubicBezTo>
                    <a:pt x="717" y="718"/>
                    <a:pt x="717" y="718"/>
                    <a:pt x="717" y="718"/>
                  </a:cubicBezTo>
                  <a:cubicBezTo>
                    <a:pt x="719" y="717"/>
                    <a:pt x="720" y="716"/>
                    <a:pt x="720" y="714"/>
                  </a:cubicBezTo>
                  <a:cubicBezTo>
                    <a:pt x="722" y="688"/>
                    <a:pt x="722" y="688"/>
                    <a:pt x="722" y="688"/>
                  </a:cubicBezTo>
                  <a:cubicBezTo>
                    <a:pt x="722" y="686"/>
                    <a:pt x="720" y="684"/>
                    <a:pt x="717" y="684"/>
                  </a:cubicBezTo>
                  <a:cubicBezTo>
                    <a:pt x="707" y="685"/>
                    <a:pt x="707" y="685"/>
                    <a:pt x="707" y="685"/>
                  </a:cubicBezTo>
                  <a:cubicBezTo>
                    <a:pt x="705" y="686"/>
                    <a:pt x="704" y="686"/>
                    <a:pt x="704" y="687"/>
                  </a:cubicBezTo>
                  <a:cubicBezTo>
                    <a:pt x="693" y="705"/>
                    <a:pt x="693" y="705"/>
                    <a:pt x="693" y="705"/>
                  </a:cubicBezTo>
                  <a:cubicBezTo>
                    <a:pt x="692" y="706"/>
                    <a:pt x="692" y="707"/>
                    <a:pt x="690" y="707"/>
                  </a:cubicBezTo>
                  <a:cubicBezTo>
                    <a:pt x="673" y="711"/>
                    <a:pt x="673" y="711"/>
                    <a:pt x="673" y="711"/>
                  </a:cubicBezTo>
                  <a:cubicBezTo>
                    <a:pt x="672" y="712"/>
                    <a:pt x="671" y="712"/>
                    <a:pt x="671" y="712"/>
                  </a:cubicBezTo>
                  <a:cubicBezTo>
                    <a:pt x="662" y="719"/>
                    <a:pt x="662" y="719"/>
                    <a:pt x="662" y="719"/>
                  </a:cubicBezTo>
                  <a:cubicBezTo>
                    <a:pt x="662" y="720"/>
                    <a:pt x="661" y="720"/>
                    <a:pt x="659" y="720"/>
                  </a:cubicBezTo>
                  <a:cubicBezTo>
                    <a:pt x="650" y="719"/>
                    <a:pt x="650" y="719"/>
                    <a:pt x="650" y="719"/>
                  </a:cubicBezTo>
                  <a:cubicBezTo>
                    <a:pt x="648" y="719"/>
                    <a:pt x="647" y="717"/>
                    <a:pt x="647" y="715"/>
                  </a:cubicBezTo>
                  <a:cubicBezTo>
                    <a:pt x="647" y="696"/>
                    <a:pt x="647" y="696"/>
                    <a:pt x="647" y="696"/>
                  </a:cubicBezTo>
                  <a:cubicBezTo>
                    <a:pt x="647" y="694"/>
                    <a:pt x="645" y="692"/>
                    <a:pt x="643" y="692"/>
                  </a:cubicBezTo>
                  <a:cubicBezTo>
                    <a:pt x="626" y="689"/>
                    <a:pt x="626" y="689"/>
                    <a:pt x="626" y="689"/>
                  </a:cubicBezTo>
                  <a:cubicBezTo>
                    <a:pt x="624" y="688"/>
                    <a:pt x="622" y="687"/>
                    <a:pt x="622" y="685"/>
                  </a:cubicBezTo>
                  <a:cubicBezTo>
                    <a:pt x="622" y="678"/>
                    <a:pt x="622" y="678"/>
                    <a:pt x="622" y="678"/>
                  </a:cubicBezTo>
                  <a:cubicBezTo>
                    <a:pt x="622" y="675"/>
                    <a:pt x="620" y="673"/>
                    <a:pt x="617" y="674"/>
                  </a:cubicBezTo>
                  <a:cubicBezTo>
                    <a:pt x="611" y="676"/>
                    <a:pt x="611" y="676"/>
                    <a:pt x="611" y="676"/>
                  </a:cubicBezTo>
                  <a:cubicBezTo>
                    <a:pt x="610" y="676"/>
                    <a:pt x="610" y="676"/>
                    <a:pt x="609" y="677"/>
                  </a:cubicBezTo>
                  <a:cubicBezTo>
                    <a:pt x="602" y="684"/>
                    <a:pt x="602" y="684"/>
                    <a:pt x="602" y="684"/>
                  </a:cubicBezTo>
                  <a:cubicBezTo>
                    <a:pt x="601" y="686"/>
                    <a:pt x="598" y="686"/>
                    <a:pt x="597" y="684"/>
                  </a:cubicBezTo>
                  <a:cubicBezTo>
                    <a:pt x="581" y="672"/>
                    <a:pt x="581" y="672"/>
                    <a:pt x="581" y="672"/>
                  </a:cubicBezTo>
                  <a:cubicBezTo>
                    <a:pt x="566" y="658"/>
                    <a:pt x="566" y="658"/>
                    <a:pt x="566" y="658"/>
                  </a:cubicBezTo>
                  <a:cubicBezTo>
                    <a:pt x="564" y="657"/>
                    <a:pt x="564" y="654"/>
                    <a:pt x="565" y="653"/>
                  </a:cubicBezTo>
                  <a:cubicBezTo>
                    <a:pt x="572" y="643"/>
                    <a:pt x="572" y="643"/>
                    <a:pt x="572" y="643"/>
                  </a:cubicBezTo>
                  <a:cubicBezTo>
                    <a:pt x="572" y="643"/>
                    <a:pt x="573" y="642"/>
                    <a:pt x="573" y="641"/>
                  </a:cubicBezTo>
                  <a:cubicBezTo>
                    <a:pt x="573" y="631"/>
                    <a:pt x="573" y="631"/>
                    <a:pt x="573" y="631"/>
                  </a:cubicBezTo>
                  <a:cubicBezTo>
                    <a:pt x="573" y="629"/>
                    <a:pt x="573" y="628"/>
                    <a:pt x="574" y="627"/>
                  </a:cubicBezTo>
                  <a:cubicBezTo>
                    <a:pt x="576" y="626"/>
                    <a:pt x="576" y="626"/>
                    <a:pt x="576" y="626"/>
                  </a:cubicBezTo>
                  <a:cubicBezTo>
                    <a:pt x="579" y="624"/>
                    <a:pt x="578" y="619"/>
                    <a:pt x="575" y="619"/>
                  </a:cubicBezTo>
                  <a:cubicBezTo>
                    <a:pt x="559" y="615"/>
                    <a:pt x="559" y="615"/>
                    <a:pt x="559" y="615"/>
                  </a:cubicBezTo>
                  <a:cubicBezTo>
                    <a:pt x="557" y="615"/>
                    <a:pt x="556" y="613"/>
                    <a:pt x="556" y="611"/>
                  </a:cubicBezTo>
                  <a:cubicBezTo>
                    <a:pt x="562" y="566"/>
                    <a:pt x="562" y="566"/>
                    <a:pt x="562" y="566"/>
                  </a:cubicBezTo>
                  <a:cubicBezTo>
                    <a:pt x="562" y="565"/>
                    <a:pt x="562" y="565"/>
                    <a:pt x="562" y="565"/>
                  </a:cubicBezTo>
                  <a:cubicBezTo>
                    <a:pt x="576" y="537"/>
                    <a:pt x="576" y="537"/>
                    <a:pt x="576" y="537"/>
                  </a:cubicBezTo>
                  <a:cubicBezTo>
                    <a:pt x="577" y="535"/>
                    <a:pt x="580" y="534"/>
                    <a:pt x="582" y="535"/>
                  </a:cubicBezTo>
                  <a:cubicBezTo>
                    <a:pt x="594" y="541"/>
                    <a:pt x="594" y="541"/>
                    <a:pt x="594" y="541"/>
                  </a:cubicBezTo>
                  <a:cubicBezTo>
                    <a:pt x="595" y="541"/>
                    <a:pt x="595" y="541"/>
                    <a:pt x="596" y="542"/>
                  </a:cubicBezTo>
                  <a:cubicBezTo>
                    <a:pt x="608" y="558"/>
                    <a:pt x="608" y="558"/>
                    <a:pt x="608" y="558"/>
                  </a:cubicBezTo>
                  <a:cubicBezTo>
                    <a:pt x="608" y="559"/>
                    <a:pt x="609" y="560"/>
                    <a:pt x="608" y="561"/>
                  </a:cubicBezTo>
                  <a:cubicBezTo>
                    <a:pt x="604" y="581"/>
                    <a:pt x="604" y="581"/>
                    <a:pt x="604" y="581"/>
                  </a:cubicBezTo>
                  <a:cubicBezTo>
                    <a:pt x="604" y="581"/>
                    <a:pt x="604" y="581"/>
                    <a:pt x="604" y="581"/>
                  </a:cubicBezTo>
                  <a:cubicBezTo>
                    <a:pt x="601" y="591"/>
                    <a:pt x="601" y="591"/>
                    <a:pt x="601" y="591"/>
                  </a:cubicBezTo>
                  <a:cubicBezTo>
                    <a:pt x="601" y="592"/>
                    <a:pt x="601" y="593"/>
                    <a:pt x="602" y="594"/>
                  </a:cubicBezTo>
                  <a:cubicBezTo>
                    <a:pt x="636" y="646"/>
                    <a:pt x="636" y="646"/>
                    <a:pt x="636" y="646"/>
                  </a:cubicBezTo>
                  <a:cubicBezTo>
                    <a:pt x="636" y="646"/>
                    <a:pt x="637" y="647"/>
                    <a:pt x="638" y="647"/>
                  </a:cubicBezTo>
                  <a:cubicBezTo>
                    <a:pt x="673" y="665"/>
                    <a:pt x="673" y="665"/>
                    <a:pt x="673" y="665"/>
                  </a:cubicBezTo>
                  <a:cubicBezTo>
                    <a:pt x="674" y="666"/>
                    <a:pt x="674" y="666"/>
                    <a:pt x="675" y="666"/>
                  </a:cubicBezTo>
                  <a:cubicBezTo>
                    <a:pt x="689" y="666"/>
                    <a:pt x="689" y="666"/>
                    <a:pt x="689" y="666"/>
                  </a:cubicBezTo>
                  <a:cubicBezTo>
                    <a:pt x="693" y="666"/>
                    <a:pt x="695" y="662"/>
                    <a:pt x="692" y="660"/>
                  </a:cubicBezTo>
                  <a:cubicBezTo>
                    <a:pt x="673" y="637"/>
                    <a:pt x="673" y="637"/>
                    <a:pt x="673" y="637"/>
                  </a:cubicBezTo>
                  <a:cubicBezTo>
                    <a:pt x="672" y="636"/>
                    <a:pt x="672" y="636"/>
                    <a:pt x="672" y="636"/>
                  </a:cubicBezTo>
                  <a:cubicBezTo>
                    <a:pt x="628" y="611"/>
                    <a:pt x="628" y="611"/>
                    <a:pt x="628" y="611"/>
                  </a:cubicBezTo>
                  <a:cubicBezTo>
                    <a:pt x="626" y="609"/>
                    <a:pt x="625" y="606"/>
                    <a:pt x="627" y="604"/>
                  </a:cubicBezTo>
                  <a:cubicBezTo>
                    <a:pt x="640" y="588"/>
                    <a:pt x="640" y="588"/>
                    <a:pt x="640" y="588"/>
                  </a:cubicBezTo>
                  <a:cubicBezTo>
                    <a:pt x="641" y="587"/>
                    <a:pt x="642" y="587"/>
                    <a:pt x="643" y="587"/>
                  </a:cubicBezTo>
                  <a:cubicBezTo>
                    <a:pt x="659" y="586"/>
                    <a:pt x="659" y="586"/>
                    <a:pt x="659" y="586"/>
                  </a:cubicBezTo>
                  <a:cubicBezTo>
                    <a:pt x="661" y="586"/>
                    <a:pt x="663" y="587"/>
                    <a:pt x="663" y="589"/>
                  </a:cubicBezTo>
                  <a:cubicBezTo>
                    <a:pt x="670" y="607"/>
                    <a:pt x="670" y="607"/>
                    <a:pt x="670" y="607"/>
                  </a:cubicBezTo>
                  <a:cubicBezTo>
                    <a:pt x="671" y="608"/>
                    <a:pt x="671" y="608"/>
                    <a:pt x="671" y="609"/>
                  </a:cubicBezTo>
                  <a:cubicBezTo>
                    <a:pt x="693" y="628"/>
                    <a:pt x="693" y="628"/>
                    <a:pt x="693" y="628"/>
                  </a:cubicBezTo>
                  <a:cubicBezTo>
                    <a:pt x="694" y="629"/>
                    <a:pt x="696" y="629"/>
                    <a:pt x="697" y="629"/>
                  </a:cubicBezTo>
                  <a:cubicBezTo>
                    <a:pt x="712" y="624"/>
                    <a:pt x="712" y="624"/>
                    <a:pt x="712" y="624"/>
                  </a:cubicBezTo>
                  <a:cubicBezTo>
                    <a:pt x="713" y="624"/>
                    <a:pt x="714" y="624"/>
                    <a:pt x="715" y="624"/>
                  </a:cubicBezTo>
                  <a:cubicBezTo>
                    <a:pt x="743" y="636"/>
                    <a:pt x="743" y="636"/>
                    <a:pt x="743" y="636"/>
                  </a:cubicBezTo>
                  <a:cubicBezTo>
                    <a:pt x="744" y="636"/>
                    <a:pt x="745" y="636"/>
                    <a:pt x="746" y="636"/>
                  </a:cubicBezTo>
                  <a:cubicBezTo>
                    <a:pt x="750" y="634"/>
                    <a:pt x="750" y="634"/>
                    <a:pt x="750" y="634"/>
                  </a:cubicBezTo>
                  <a:cubicBezTo>
                    <a:pt x="753" y="633"/>
                    <a:pt x="753" y="629"/>
                    <a:pt x="751" y="627"/>
                  </a:cubicBezTo>
                  <a:cubicBezTo>
                    <a:pt x="734" y="610"/>
                    <a:pt x="734" y="610"/>
                    <a:pt x="734" y="610"/>
                  </a:cubicBezTo>
                  <a:cubicBezTo>
                    <a:pt x="733" y="609"/>
                    <a:pt x="733" y="609"/>
                    <a:pt x="733" y="609"/>
                  </a:cubicBezTo>
                  <a:cubicBezTo>
                    <a:pt x="721" y="585"/>
                    <a:pt x="721" y="585"/>
                    <a:pt x="721" y="585"/>
                  </a:cubicBezTo>
                  <a:cubicBezTo>
                    <a:pt x="721" y="583"/>
                    <a:pt x="719" y="582"/>
                    <a:pt x="717" y="582"/>
                  </a:cubicBezTo>
                  <a:cubicBezTo>
                    <a:pt x="700" y="584"/>
                    <a:pt x="700" y="584"/>
                    <a:pt x="700" y="584"/>
                  </a:cubicBezTo>
                  <a:cubicBezTo>
                    <a:pt x="699" y="585"/>
                    <a:pt x="698" y="584"/>
                    <a:pt x="697" y="584"/>
                  </a:cubicBezTo>
                  <a:cubicBezTo>
                    <a:pt x="665" y="561"/>
                    <a:pt x="665" y="561"/>
                    <a:pt x="665" y="561"/>
                  </a:cubicBezTo>
                  <a:cubicBezTo>
                    <a:pt x="665" y="560"/>
                    <a:pt x="664" y="560"/>
                    <a:pt x="664" y="560"/>
                  </a:cubicBezTo>
                  <a:cubicBezTo>
                    <a:pt x="629" y="549"/>
                    <a:pt x="629" y="549"/>
                    <a:pt x="629" y="549"/>
                  </a:cubicBezTo>
                  <a:cubicBezTo>
                    <a:pt x="627" y="548"/>
                    <a:pt x="625" y="546"/>
                    <a:pt x="626" y="544"/>
                  </a:cubicBezTo>
                  <a:cubicBezTo>
                    <a:pt x="629" y="529"/>
                    <a:pt x="629" y="529"/>
                    <a:pt x="629" y="529"/>
                  </a:cubicBezTo>
                  <a:cubicBezTo>
                    <a:pt x="629" y="527"/>
                    <a:pt x="631" y="525"/>
                    <a:pt x="633" y="525"/>
                  </a:cubicBezTo>
                  <a:cubicBezTo>
                    <a:pt x="666" y="528"/>
                    <a:pt x="666" y="528"/>
                    <a:pt x="666" y="528"/>
                  </a:cubicBezTo>
                  <a:cubicBezTo>
                    <a:pt x="667" y="528"/>
                    <a:pt x="667" y="528"/>
                    <a:pt x="668" y="528"/>
                  </a:cubicBezTo>
                  <a:cubicBezTo>
                    <a:pt x="699" y="549"/>
                    <a:pt x="699" y="549"/>
                    <a:pt x="699" y="549"/>
                  </a:cubicBezTo>
                  <a:cubicBezTo>
                    <a:pt x="699" y="549"/>
                    <a:pt x="699" y="549"/>
                    <a:pt x="699" y="549"/>
                  </a:cubicBezTo>
                  <a:cubicBezTo>
                    <a:pt x="712" y="559"/>
                    <a:pt x="712" y="559"/>
                    <a:pt x="712" y="559"/>
                  </a:cubicBezTo>
                  <a:cubicBezTo>
                    <a:pt x="714" y="560"/>
                    <a:pt x="718" y="559"/>
                    <a:pt x="719" y="557"/>
                  </a:cubicBezTo>
                  <a:cubicBezTo>
                    <a:pt x="719" y="557"/>
                    <a:pt x="719" y="557"/>
                    <a:pt x="719" y="557"/>
                  </a:cubicBezTo>
                  <a:cubicBezTo>
                    <a:pt x="719" y="556"/>
                    <a:pt x="719" y="555"/>
                    <a:pt x="718" y="554"/>
                  </a:cubicBezTo>
                  <a:cubicBezTo>
                    <a:pt x="711" y="539"/>
                    <a:pt x="711" y="539"/>
                    <a:pt x="711" y="539"/>
                  </a:cubicBezTo>
                  <a:cubicBezTo>
                    <a:pt x="710" y="537"/>
                    <a:pt x="710" y="535"/>
                    <a:pt x="712" y="534"/>
                  </a:cubicBezTo>
                  <a:cubicBezTo>
                    <a:pt x="747" y="515"/>
                    <a:pt x="747" y="515"/>
                    <a:pt x="747" y="515"/>
                  </a:cubicBezTo>
                  <a:cubicBezTo>
                    <a:pt x="749" y="514"/>
                    <a:pt x="752" y="514"/>
                    <a:pt x="753" y="516"/>
                  </a:cubicBezTo>
                  <a:cubicBezTo>
                    <a:pt x="758" y="526"/>
                    <a:pt x="769" y="549"/>
                    <a:pt x="769" y="550"/>
                  </a:cubicBezTo>
                  <a:cubicBezTo>
                    <a:pt x="769" y="551"/>
                    <a:pt x="775" y="540"/>
                    <a:pt x="777" y="536"/>
                  </a:cubicBezTo>
                  <a:cubicBezTo>
                    <a:pt x="778" y="535"/>
                    <a:pt x="779" y="534"/>
                    <a:pt x="780" y="534"/>
                  </a:cubicBezTo>
                  <a:cubicBezTo>
                    <a:pt x="807" y="528"/>
                    <a:pt x="807" y="528"/>
                    <a:pt x="807" y="528"/>
                  </a:cubicBezTo>
                  <a:cubicBezTo>
                    <a:pt x="808" y="528"/>
                    <a:pt x="809" y="527"/>
                    <a:pt x="809" y="526"/>
                  </a:cubicBezTo>
                  <a:cubicBezTo>
                    <a:pt x="814" y="515"/>
                    <a:pt x="814" y="515"/>
                    <a:pt x="814" y="515"/>
                  </a:cubicBezTo>
                  <a:cubicBezTo>
                    <a:pt x="816" y="513"/>
                    <a:pt x="814" y="510"/>
                    <a:pt x="811" y="509"/>
                  </a:cubicBezTo>
                  <a:cubicBezTo>
                    <a:pt x="787" y="506"/>
                    <a:pt x="787" y="506"/>
                    <a:pt x="787" y="506"/>
                  </a:cubicBezTo>
                  <a:cubicBezTo>
                    <a:pt x="787" y="506"/>
                    <a:pt x="787" y="506"/>
                    <a:pt x="787" y="506"/>
                  </a:cubicBezTo>
                  <a:cubicBezTo>
                    <a:pt x="759" y="500"/>
                    <a:pt x="759" y="500"/>
                    <a:pt x="759" y="500"/>
                  </a:cubicBezTo>
                  <a:cubicBezTo>
                    <a:pt x="757" y="499"/>
                    <a:pt x="755" y="497"/>
                    <a:pt x="756" y="494"/>
                  </a:cubicBezTo>
                  <a:cubicBezTo>
                    <a:pt x="763" y="472"/>
                    <a:pt x="763" y="472"/>
                    <a:pt x="763" y="472"/>
                  </a:cubicBezTo>
                  <a:cubicBezTo>
                    <a:pt x="763" y="472"/>
                    <a:pt x="763" y="472"/>
                    <a:pt x="763" y="472"/>
                  </a:cubicBezTo>
                  <a:cubicBezTo>
                    <a:pt x="766" y="455"/>
                    <a:pt x="766" y="455"/>
                    <a:pt x="766" y="455"/>
                  </a:cubicBezTo>
                  <a:cubicBezTo>
                    <a:pt x="767" y="454"/>
                    <a:pt x="767" y="453"/>
                    <a:pt x="767" y="453"/>
                  </a:cubicBezTo>
                  <a:cubicBezTo>
                    <a:pt x="782" y="434"/>
                    <a:pt x="782" y="434"/>
                    <a:pt x="782" y="434"/>
                  </a:cubicBezTo>
                  <a:cubicBezTo>
                    <a:pt x="784" y="431"/>
                    <a:pt x="783" y="428"/>
                    <a:pt x="780" y="427"/>
                  </a:cubicBezTo>
                  <a:cubicBezTo>
                    <a:pt x="757" y="419"/>
                    <a:pt x="757" y="419"/>
                    <a:pt x="757" y="419"/>
                  </a:cubicBezTo>
                  <a:cubicBezTo>
                    <a:pt x="755" y="419"/>
                    <a:pt x="753" y="420"/>
                    <a:pt x="752" y="422"/>
                  </a:cubicBezTo>
                  <a:cubicBezTo>
                    <a:pt x="747" y="434"/>
                    <a:pt x="747" y="434"/>
                    <a:pt x="747" y="434"/>
                  </a:cubicBezTo>
                  <a:cubicBezTo>
                    <a:pt x="747" y="435"/>
                    <a:pt x="745" y="436"/>
                    <a:pt x="743" y="436"/>
                  </a:cubicBezTo>
                  <a:cubicBezTo>
                    <a:pt x="735" y="436"/>
                    <a:pt x="735" y="436"/>
                    <a:pt x="735" y="436"/>
                  </a:cubicBezTo>
                  <a:cubicBezTo>
                    <a:pt x="732" y="436"/>
                    <a:pt x="730" y="438"/>
                    <a:pt x="731" y="441"/>
                  </a:cubicBezTo>
                  <a:cubicBezTo>
                    <a:pt x="735" y="466"/>
                    <a:pt x="735" y="466"/>
                    <a:pt x="735" y="466"/>
                  </a:cubicBezTo>
                  <a:cubicBezTo>
                    <a:pt x="736" y="467"/>
                    <a:pt x="735" y="468"/>
                    <a:pt x="735" y="469"/>
                  </a:cubicBezTo>
                  <a:cubicBezTo>
                    <a:pt x="717" y="507"/>
                    <a:pt x="717" y="507"/>
                    <a:pt x="717" y="507"/>
                  </a:cubicBezTo>
                  <a:cubicBezTo>
                    <a:pt x="717" y="509"/>
                    <a:pt x="715" y="510"/>
                    <a:pt x="713" y="509"/>
                  </a:cubicBezTo>
                  <a:cubicBezTo>
                    <a:pt x="706" y="509"/>
                    <a:pt x="706" y="509"/>
                    <a:pt x="706" y="509"/>
                  </a:cubicBezTo>
                  <a:cubicBezTo>
                    <a:pt x="704" y="508"/>
                    <a:pt x="703" y="507"/>
                    <a:pt x="703" y="505"/>
                  </a:cubicBezTo>
                  <a:cubicBezTo>
                    <a:pt x="701" y="489"/>
                    <a:pt x="701" y="489"/>
                    <a:pt x="701" y="489"/>
                  </a:cubicBezTo>
                  <a:cubicBezTo>
                    <a:pt x="700" y="487"/>
                    <a:pt x="699" y="486"/>
                    <a:pt x="696" y="486"/>
                  </a:cubicBezTo>
                  <a:cubicBezTo>
                    <a:pt x="687" y="486"/>
                    <a:pt x="687" y="486"/>
                    <a:pt x="687" y="486"/>
                  </a:cubicBezTo>
                  <a:cubicBezTo>
                    <a:pt x="686" y="486"/>
                    <a:pt x="685" y="487"/>
                    <a:pt x="685" y="487"/>
                  </a:cubicBezTo>
                  <a:cubicBezTo>
                    <a:pt x="672" y="499"/>
                    <a:pt x="672" y="499"/>
                    <a:pt x="672" y="499"/>
                  </a:cubicBezTo>
                  <a:cubicBezTo>
                    <a:pt x="671" y="500"/>
                    <a:pt x="669" y="500"/>
                    <a:pt x="668" y="500"/>
                  </a:cubicBezTo>
                  <a:cubicBezTo>
                    <a:pt x="633" y="487"/>
                    <a:pt x="633" y="487"/>
                    <a:pt x="633" y="487"/>
                  </a:cubicBezTo>
                  <a:cubicBezTo>
                    <a:pt x="633" y="487"/>
                    <a:pt x="632" y="486"/>
                    <a:pt x="631" y="486"/>
                  </a:cubicBezTo>
                  <a:cubicBezTo>
                    <a:pt x="625" y="477"/>
                    <a:pt x="625" y="477"/>
                    <a:pt x="625" y="477"/>
                  </a:cubicBezTo>
                  <a:cubicBezTo>
                    <a:pt x="625" y="475"/>
                    <a:pt x="625" y="474"/>
                    <a:pt x="625" y="473"/>
                  </a:cubicBezTo>
                  <a:cubicBezTo>
                    <a:pt x="639" y="442"/>
                    <a:pt x="639" y="442"/>
                    <a:pt x="639" y="442"/>
                  </a:cubicBezTo>
                  <a:cubicBezTo>
                    <a:pt x="640" y="441"/>
                    <a:pt x="640" y="440"/>
                    <a:pt x="640" y="439"/>
                  </a:cubicBezTo>
                  <a:cubicBezTo>
                    <a:pt x="632" y="413"/>
                    <a:pt x="632" y="413"/>
                    <a:pt x="632" y="413"/>
                  </a:cubicBezTo>
                  <a:cubicBezTo>
                    <a:pt x="631" y="412"/>
                    <a:pt x="631" y="411"/>
                    <a:pt x="632" y="410"/>
                  </a:cubicBezTo>
                  <a:cubicBezTo>
                    <a:pt x="638" y="392"/>
                    <a:pt x="638" y="392"/>
                    <a:pt x="638" y="392"/>
                  </a:cubicBezTo>
                  <a:cubicBezTo>
                    <a:pt x="638" y="391"/>
                    <a:pt x="638" y="391"/>
                    <a:pt x="638" y="391"/>
                  </a:cubicBezTo>
                  <a:cubicBezTo>
                    <a:pt x="639" y="374"/>
                    <a:pt x="639" y="374"/>
                    <a:pt x="639" y="374"/>
                  </a:cubicBezTo>
                  <a:cubicBezTo>
                    <a:pt x="639" y="372"/>
                    <a:pt x="640" y="371"/>
                    <a:pt x="642" y="370"/>
                  </a:cubicBezTo>
                  <a:cubicBezTo>
                    <a:pt x="656" y="366"/>
                    <a:pt x="656" y="366"/>
                    <a:pt x="656" y="366"/>
                  </a:cubicBezTo>
                  <a:cubicBezTo>
                    <a:pt x="660" y="365"/>
                    <a:pt x="660" y="359"/>
                    <a:pt x="655" y="358"/>
                  </a:cubicBezTo>
                  <a:cubicBezTo>
                    <a:pt x="634" y="357"/>
                    <a:pt x="634" y="357"/>
                    <a:pt x="634" y="357"/>
                  </a:cubicBezTo>
                  <a:cubicBezTo>
                    <a:pt x="633" y="357"/>
                    <a:pt x="631" y="356"/>
                    <a:pt x="631" y="354"/>
                  </a:cubicBezTo>
                  <a:cubicBezTo>
                    <a:pt x="625" y="339"/>
                    <a:pt x="625" y="339"/>
                    <a:pt x="625" y="339"/>
                  </a:cubicBezTo>
                  <a:cubicBezTo>
                    <a:pt x="625" y="338"/>
                    <a:pt x="625" y="337"/>
                    <a:pt x="625" y="337"/>
                  </a:cubicBezTo>
                  <a:cubicBezTo>
                    <a:pt x="627" y="320"/>
                    <a:pt x="627" y="320"/>
                    <a:pt x="627" y="320"/>
                  </a:cubicBezTo>
                  <a:cubicBezTo>
                    <a:pt x="628" y="319"/>
                    <a:pt x="627" y="318"/>
                    <a:pt x="627" y="317"/>
                  </a:cubicBezTo>
                  <a:cubicBezTo>
                    <a:pt x="616" y="299"/>
                    <a:pt x="616" y="299"/>
                    <a:pt x="616" y="299"/>
                  </a:cubicBezTo>
                  <a:cubicBezTo>
                    <a:pt x="616" y="299"/>
                    <a:pt x="616" y="299"/>
                    <a:pt x="616" y="299"/>
                  </a:cubicBezTo>
                  <a:cubicBezTo>
                    <a:pt x="609" y="280"/>
                    <a:pt x="609" y="280"/>
                    <a:pt x="609" y="280"/>
                  </a:cubicBezTo>
                  <a:cubicBezTo>
                    <a:pt x="608" y="278"/>
                    <a:pt x="605" y="277"/>
                    <a:pt x="603" y="278"/>
                  </a:cubicBezTo>
                  <a:cubicBezTo>
                    <a:pt x="598" y="280"/>
                    <a:pt x="598" y="280"/>
                    <a:pt x="598" y="280"/>
                  </a:cubicBezTo>
                  <a:cubicBezTo>
                    <a:pt x="596" y="281"/>
                    <a:pt x="595" y="282"/>
                    <a:pt x="595" y="284"/>
                  </a:cubicBezTo>
                  <a:cubicBezTo>
                    <a:pt x="593" y="301"/>
                    <a:pt x="593" y="301"/>
                    <a:pt x="593" y="301"/>
                  </a:cubicBezTo>
                  <a:cubicBezTo>
                    <a:pt x="593" y="304"/>
                    <a:pt x="589" y="306"/>
                    <a:pt x="586" y="304"/>
                  </a:cubicBezTo>
                  <a:cubicBezTo>
                    <a:pt x="576" y="294"/>
                    <a:pt x="576" y="294"/>
                    <a:pt x="576" y="294"/>
                  </a:cubicBezTo>
                  <a:cubicBezTo>
                    <a:pt x="575" y="293"/>
                    <a:pt x="575" y="293"/>
                    <a:pt x="575" y="292"/>
                  </a:cubicBezTo>
                  <a:cubicBezTo>
                    <a:pt x="573" y="280"/>
                    <a:pt x="573" y="280"/>
                    <a:pt x="573" y="280"/>
                  </a:cubicBezTo>
                  <a:cubicBezTo>
                    <a:pt x="573" y="279"/>
                    <a:pt x="573" y="279"/>
                    <a:pt x="572" y="279"/>
                  </a:cubicBezTo>
                  <a:cubicBezTo>
                    <a:pt x="564" y="259"/>
                    <a:pt x="564" y="259"/>
                    <a:pt x="564" y="259"/>
                  </a:cubicBezTo>
                  <a:cubicBezTo>
                    <a:pt x="564" y="257"/>
                    <a:pt x="564" y="255"/>
                    <a:pt x="565" y="254"/>
                  </a:cubicBezTo>
                  <a:cubicBezTo>
                    <a:pt x="570" y="250"/>
                    <a:pt x="570" y="250"/>
                    <a:pt x="570" y="250"/>
                  </a:cubicBezTo>
                  <a:cubicBezTo>
                    <a:pt x="571" y="249"/>
                    <a:pt x="573" y="249"/>
                    <a:pt x="575" y="250"/>
                  </a:cubicBezTo>
                  <a:cubicBezTo>
                    <a:pt x="584" y="258"/>
                    <a:pt x="584" y="258"/>
                    <a:pt x="584" y="258"/>
                  </a:cubicBezTo>
                  <a:cubicBezTo>
                    <a:pt x="586" y="259"/>
                    <a:pt x="588" y="259"/>
                    <a:pt x="590" y="257"/>
                  </a:cubicBezTo>
                  <a:cubicBezTo>
                    <a:pt x="604" y="240"/>
                    <a:pt x="604" y="240"/>
                    <a:pt x="604" y="240"/>
                  </a:cubicBezTo>
                  <a:cubicBezTo>
                    <a:pt x="606" y="237"/>
                    <a:pt x="610" y="238"/>
                    <a:pt x="611" y="241"/>
                  </a:cubicBezTo>
                  <a:cubicBezTo>
                    <a:pt x="620" y="261"/>
                    <a:pt x="620" y="261"/>
                    <a:pt x="620" y="261"/>
                  </a:cubicBezTo>
                  <a:cubicBezTo>
                    <a:pt x="620" y="262"/>
                    <a:pt x="620" y="262"/>
                    <a:pt x="620" y="262"/>
                  </a:cubicBezTo>
                  <a:cubicBezTo>
                    <a:pt x="648" y="306"/>
                    <a:pt x="648" y="306"/>
                    <a:pt x="648" y="306"/>
                  </a:cubicBezTo>
                  <a:cubicBezTo>
                    <a:pt x="648" y="306"/>
                    <a:pt x="649" y="307"/>
                    <a:pt x="650" y="307"/>
                  </a:cubicBezTo>
                  <a:cubicBezTo>
                    <a:pt x="656" y="310"/>
                    <a:pt x="656" y="310"/>
                    <a:pt x="656" y="310"/>
                  </a:cubicBezTo>
                  <a:cubicBezTo>
                    <a:pt x="658" y="310"/>
                    <a:pt x="660" y="310"/>
                    <a:pt x="661" y="308"/>
                  </a:cubicBezTo>
                  <a:cubicBezTo>
                    <a:pt x="673" y="294"/>
                    <a:pt x="673" y="294"/>
                    <a:pt x="673" y="294"/>
                  </a:cubicBezTo>
                  <a:cubicBezTo>
                    <a:pt x="673" y="293"/>
                    <a:pt x="674" y="293"/>
                    <a:pt x="675" y="292"/>
                  </a:cubicBezTo>
                  <a:cubicBezTo>
                    <a:pt x="696" y="286"/>
                    <a:pt x="696" y="286"/>
                    <a:pt x="696" y="286"/>
                  </a:cubicBezTo>
                  <a:cubicBezTo>
                    <a:pt x="697" y="285"/>
                    <a:pt x="698" y="284"/>
                    <a:pt x="699" y="283"/>
                  </a:cubicBezTo>
                  <a:cubicBezTo>
                    <a:pt x="699" y="282"/>
                    <a:pt x="699" y="282"/>
                    <a:pt x="699" y="282"/>
                  </a:cubicBezTo>
                  <a:cubicBezTo>
                    <a:pt x="699" y="279"/>
                    <a:pt x="697" y="277"/>
                    <a:pt x="694" y="277"/>
                  </a:cubicBezTo>
                  <a:cubicBezTo>
                    <a:pt x="680" y="279"/>
                    <a:pt x="680" y="279"/>
                    <a:pt x="680" y="279"/>
                  </a:cubicBezTo>
                  <a:cubicBezTo>
                    <a:pt x="676" y="279"/>
                    <a:pt x="674" y="275"/>
                    <a:pt x="676" y="272"/>
                  </a:cubicBezTo>
                  <a:cubicBezTo>
                    <a:pt x="684" y="264"/>
                    <a:pt x="684" y="264"/>
                    <a:pt x="684" y="264"/>
                  </a:cubicBezTo>
                  <a:cubicBezTo>
                    <a:pt x="685" y="263"/>
                    <a:pt x="685" y="261"/>
                    <a:pt x="685" y="260"/>
                  </a:cubicBezTo>
                  <a:cubicBezTo>
                    <a:pt x="682" y="249"/>
                    <a:pt x="682" y="249"/>
                    <a:pt x="682" y="249"/>
                  </a:cubicBezTo>
                  <a:cubicBezTo>
                    <a:pt x="681" y="246"/>
                    <a:pt x="678" y="245"/>
                    <a:pt x="675" y="247"/>
                  </a:cubicBezTo>
                  <a:cubicBezTo>
                    <a:pt x="666" y="255"/>
                    <a:pt x="666" y="255"/>
                    <a:pt x="666" y="255"/>
                  </a:cubicBezTo>
                  <a:cubicBezTo>
                    <a:pt x="665" y="255"/>
                    <a:pt x="664" y="256"/>
                    <a:pt x="663" y="255"/>
                  </a:cubicBezTo>
                  <a:cubicBezTo>
                    <a:pt x="647" y="253"/>
                    <a:pt x="647" y="253"/>
                    <a:pt x="647" y="253"/>
                  </a:cubicBezTo>
                  <a:cubicBezTo>
                    <a:pt x="645" y="252"/>
                    <a:pt x="643" y="250"/>
                    <a:pt x="644" y="248"/>
                  </a:cubicBezTo>
                  <a:cubicBezTo>
                    <a:pt x="644" y="247"/>
                    <a:pt x="644" y="247"/>
                    <a:pt x="644" y="247"/>
                  </a:cubicBezTo>
                  <a:cubicBezTo>
                    <a:pt x="644" y="246"/>
                    <a:pt x="645" y="245"/>
                    <a:pt x="645" y="244"/>
                  </a:cubicBezTo>
                  <a:cubicBezTo>
                    <a:pt x="651" y="240"/>
                    <a:pt x="651" y="240"/>
                    <a:pt x="651" y="240"/>
                  </a:cubicBezTo>
                  <a:cubicBezTo>
                    <a:pt x="653" y="238"/>
                    <a:pt x="653" y="235"/>
                    <a:pt x="650" y="233"/>
                  </a:cubicBezTo>
                  <a:cubicBezTo>
                    <a:pt x="644" y="230"/>
                    <a:pt x="644" y="230"/>
                    <a:pt x="644" y="230"/>
                  </a:cubicBezTo>
                  <a:cubicBezTo>
                    <a:pt x="641" y="228"/>
                    <a:pt x="641" y="224"/>
                    <a:pt x="644" y="223"/>
                  </a:cubicBezTo>
                  <a:cubicBezTo>
                    <a:pt x="663" y="211"/>
                    <a:pt x="663" y="211"/>
                    <a:pt x="663" y="211"/>
                  </a:cubicBezTo>
                  <a:cubicBezTo>
                    <a:pt x="664" y="211"/>
                    <a:pt x="664" y="211"/>
                    <a:pt x="664" y="210"/>
                  </a:cubicBezTo>
                  <a:cubicBezTo>
                    <a:pt x="687" y="190"/>
                    <a:pt x="687" y="190"/>
                    <a:pt x="687" y="190"/>
                  </a:cubicBezTo>
                  <a:cubicBezTo>
                    <a:pt x="688" y="189"/>
                    <a:pt x="689" y="186"/>
                    <a:pt x="687" y="185"/>
                  </a:cubicBezTo>
                  <a:cubicBezTo>
                    <a:pt x="684" y="180"/>
                    <a:pt x="684" y="180"/>
                    <a:pt x="684" y="180"/>
                  </a:cubicBezTo>
                  <a:cubicBezTo>
                    <a:pt x="683" y="179"/>
                    <a:pt x="681" y="178"/>
                    <a:pt x="680" y="179"/>
                  </a:cubicBezTo>
                  <a:cubicBezTo>
                    <a:pt x="640" y="188"/>
                    <a:pt x="640" y="188"/>
                    <a:pt x="640" y="188"/>
                  </a:cubicBezTo>
                  <a:cubicBezTo>
                    <a:pt x="639" y="188"/>
                    <a:pt x="638" y="188"/>
                    <a:pt x="637" y="187"/>
                  </a:cubicBezTo>
                  <a:cubicBezTo>
                    <a:pt x="626" y="181"/>
                    <a:pt x="626" y="181"/>
                    <a:pt x="626" y="181"/>
                  </a:cubicBezTo>
                  <a:cubicBezTo>
                    <a:pt x="624" y="180"/>
                    <a:pt x="623" y="177"/>
                    <a:pt x="625" y="175"/>
                  </a:cubicBezTo>
                  <a:cubicBezTo>
                    <a:pt x="645" y="149"/>
                    <a:pt x="645" y="149"/>
                    <a:pt x="645" y="149"/>
                  </a:cubicBezTo>
                  <a:cubicBezTo>
                    <a:pt x="646" y="148"/>
                    <a:pt x="646" y="147"/>
                    <a:pt x="646" y="146"/>
                  </a:cubicBezTo>
                  <a:cubicBezTo>
                    <a:pt x="648" y="124"/>
                    <a:pt x="648" y="124"/>
                    <a:pt x="648" y="124"/>
                  </a:cubicBezTo>
                  <a:cubicBezTo>
                    <a:pt x="648" y="123"/>
                    <a:pt x="648" y="122"/>
                    <a:pt x="649" y="121"/>
                  </a:cubicBezTo>
                  <a:cubicBezTo>
                    <a:pt x="659" y="112"/>
                    <a:pt x="659" y="112"/>
                    <a:pt x="659" y="112"/>
                  </a:cubicBezTo>
                  <a:cubicBezTo>
                    <a:pt x="660" y="111"/>
                    <a:pt x="660" y="110"/>
                    <a:pt x="660" y="108"/>
                  </a:cubicBezTo>
                  <a:cubicBezTo>
                    <a:pt x="651" y="59"/>
                    <a:pt x="651" y="59"/>
                    <a:pt x="651" y="59"/>
                  </a:cubicBezTo>
                  <a:cubicBezTo>
                    <a:pt x="651" y="56"/>
                    <a:pt x="654" y="54"/>
                    <a:pt x="657" y="55"/>
                  </a:cubicBezTo>
                  <a:cubicBezTo>
                    <a:pt x="678" y="62"/>
                    <a:pt x="678" y="62"/>
                    <a:pt x="678" y="62"/>
                  </a:cubicBezTo>
                  <a:cubicBezTo>
                    <a:pt x="681" y="63"/>
                    <a:pt x="684" y="61"/>
                    <a:pt x="684" y="58"/>
                  </a:cubicBezTo>
                  <a:cubicBezTo>
                    <a:pt x="684" y="50"/>
                    <a:pt x="684" y="50"/>
                    <a:pt x="684" y="50"/>
                  </a:cubicBezTo>
                  <a:cubicBezTo>
                    <a:pt x="684" y="49"/>
                    <a:pt x="684" y="47"/>
                    <a:pt x="686" y="46"/>
                  </a:cubicBezTo>
                  <a:cubicBezTo>
                    <a:pt x="704" y="36"/>
                    <a:pt x="704" y="36"/>
                    <a:pt x="704" y="36"/>
                  </a:cubicBezTo>
                  <a:cubicBezTo>
                    <a:pt x="708" y="34"/>
                    <a:pt x="706" y="29"/>
                    <a:pt x="702" y="29"/>
                  </a:cubicBezTo>
                  <a:cubicBezTo>
                    <a:pt x="701" y="29"/>
                    <a:pt x="701" y="29"/>
                    <a:pt x="701" y="29"/>
                  </a:cubicBezTo>
                  <a:cubicBezTo>
                    <a:pt x="686" y="29"/>
                    <a:pt x="686" y="29"/>
                    <a:pt x="686" y="29"/>
                  </a:cubicBezTo>
                  <a:cubicBezTo>
                    <a:pt x="684" y="29"/>
                    <a:pt x="682" y="27"/>
                    <a:pt x="682" y="24"/>
                  </a:cubicBezTo>
                  <a:cubicBezTo>
                    <a:pt x="683" y="12"/>
                    <a:pt x="683" y="12"/>
                    <a:pt x="683" y="12"/>
                  </a:cubicBezTo>
                  <a:cubicBezTo>
                    <a:pt x="683" y="12"/>
                    <a:pt x="683" y="12"/>
                    <a:pt x="683" y="11"/>
                  </a:cubicBezTo>
                  <a:cubicBezTo>
                    <a:pt x="685" y="3"/>
                    <a:pt x="685" y="3"/>
                    <a:pt x="685" y="3"/>
                  </a:cubicBezTo>
                  <a:cubicBezTo>
                    <a:pt x="685" y="1"/>
                    <a:pt x="687" y="0"/>
                    <a:pt x="689" y="0"/>
                  </a:cubicBezTo>
                  <a:cubicBezTo>
                    <a:pt x="718" y="0"/>
                    <a:pt x="718" y="0"/>
                    <a:pt x="718" y="0"/>
                  </a:cubicBezTo>
                  <a:cubicBezTo>
                    <a:pt x="719" y="0"/>
                    <a:pt x="721" y="0"/>
                    <a:pt x="721" y="2"/>
                  </a:cubicBezTo>
                  <a:cubicBezTo>
                    <a:pt x="735" y="23"/>
                    <a:pt x="735" y="23"/>
                    <a:pt x="735" y="23"/>
                  </a:cubicBezTo>
                  <a:cubicBezTo>
                    <a:pt x="735" y="23"/>
                    <a:pt x="735" y="23"/>
                    <a:pt x="735" y="24"/>
                  </a:cubicBezTo>
                  <a:cubicBezTo>
                    <a:pt x="742" y="54"/>
                    <a:pt x="742" y="54"/>
                    <a:pt x="742" y="54"/>
                  </a:cubicBezTo>
                  <a:cubicBezTo>
                    <a:pt x="750" y="96"/>
                    <a:pt x="750" y="96"/>
                    <a:pt x="750" y="96"/>
                  </a:cubicBezTo>
                  <a:cubicBezTo>
                    <a:pt x="750" y="98"/>
                    <a:pt x="751" y="99"/>
                    <a:pt x="752" y="99"/>
                  </a:cubicBezTo>
                  <a:cubicBezTo>
                    <a:pt x="781" y="118"/>
                    <a:pt x="781" y="118"/>
                    <a:pt x="781" y="118"/>
                  </a:cubicBezTo>
                  <a:cubicBezTo>
                    <a:pt x="781" y="119"/>
                    <a:pt x="782" y="119"/>
                    <a:pt x="783" y="119"/>
                  </a:cubicBezTo>
                  <a:cubicBezTo>
                    <a:pt x="820" y="119"/>
                    <a:pt x="820" y="119"/>
                    <a:pt x="820" y="119"/>
                  </a:cubicBezTo>
                  <a:cubicBezTo>
                    <a:pt x="820" y="119"/>
                    <a:pt x="821" y="118"/>
                    <a:pt x="822" y="118"/>
                  </a:cubicBezTo>
                  <a:cubicBezTo>
                    <a:pt x="842" y="106"/>
                    <a:pt x="842" y="106"/>
                    <a:pt x="842" y="106"/>
                  </a:cubicBezTo>
                  <a:cubicBezTo>
                    <a:pt x="843" y="106"/>
                    <a:pt x="843" y="105"/>
                    <a:pt x="844" y="105"/>
                  </a:cubicBezTo>
                  <a:cubicBezTo>
                    <a:pt x="878" y="63"/>
                    <a:pt x="878" y="63"/>
                    <a:pt x="878" y="63"/>
                  </a:cubicBezTo>
                  <a:cubicBezTo>
                    <a:pt x="878" y="63"/>
                    <a:pt x="878" y="63"/>
                    <a:pt x="878" y="63"/>
                  </a:cubicBezTo>
                  <a:cubicBezTo>
                    <a:pt x="904" y="37"/>
                    <a:pt x="904" y="37"/>
                    <a:pt x="904" y="37"/>
                  </a:cubicBezTo>
                  <a:cubicBezTo>
                    <a:pt x="904" y="37"/>
                    <a:pt x="904" y="37"/>
                    <a:pt x="904" y="37"/>
                  </a:cubicBezTo>
                  <a:cubicBezTo>
                    <a:pt x="932" y="1"/>
                    <a:pt x="932" y="1"/>
                    <a:pt x="932" y="1"/>
                  </a:cubicBezTo>
                  <a:cubicBezTo>
                    <a:pt x="933" y="0"/>
                    <a:pt x="934" y="0"/>
                    <a:pt x="936" y="0"/>
                  </a:cubicBezTo>
                  <a:cubicBezTo>
                    <a:pt x="982" y="0"/>
                    <a:pt x="982" y="0"/>
                    <a:pt x="982" y="0"/>
                  </a:cubicBezTo>
                  <a:cubicBezTo>
                    <a:pt x="983" y="0"/>
                    <a:pt x="984" y="0"/>
                    <a:pt x="985" y="1"/>
                  </a:cubicBezTo>
                  <a:cubicBezTo>
                    <a:pt x="1010" y="21"/>
                    <a:pt x="1010" y="21"/>
                    <a:pt x="1010" y="21"/>
                  </a:cubicBezTo>
                  <a:cubicBezTo>
                    <a:pt x="1010" y="22"/>
                    <a:pt x="1010" y="22"/>
                    <a:pt x="1010" y="22"/>
                  </a:cubicBezTo>
                  <a:cubicBezTo>
                    <a:pt x="1025" y="40"/>
                    <a:pt x="1025" y="40"/>
                    <a:pt x="1025" y="40"/>
                  </a:cubicBezTo>
                  <a:cubicBezTo>
                    <a:pt x="1026" y="41"/>
                    <a:pt x="1027" y="42"/>
                    <a:pt x="1029" y="42"/>
                  </a:cubicBezTo>
                  <a:cubicBezTo>
                    <a:pt x="1050" y="41"/>
                    <a:pt x="1050" y="41"/>
                    <a:pt x="1050" y="41"/>
                  </a:cubicBezTo>
                  <a:cubicBezTo>
                    <a:pt x="1051" y="41"/>
                    <a:pt x="1052" y="41"/>
                    <a:pt x="1053" y="39"/>
                  </a:cubicBezTo>
                  <a:cubicBezTo>
                    <a:pt x="1069" y="17"/>
                    <a:pt x="1069" y="17"/>
                    <a:pt x="1069" y="17"/>
                  </a:cubicBezTo>
                  <a:cubicBezTo>
                    <a:pt x="1071" y="15"/>
                    <a:pt x="1073" y="14"/>
                    <a:pt x="1075" y="16"/>
                  </a:cubicBezTo>
                  <a:cubicBezTo>
                    <a:pt x="1080" y="20"/>
                    <a:pt x="1080" y="20"/>
                    <a:pt x="1080" y="20"/>
                  </a:cubicBezTo>
                  <a:cubicBezTo>
                    <a:pt x="1081" y="20"/>
                    <a:pt x="1081" y="21"/>
                    <a:pt x="1081" y="22"/>
                  </a:cubicBezTo>
                  <a:cubicBezTo>
                    <a:pt x="1085" y="45"/>
                    <a:pt x="1085" y="45"/>
                    <a:pt x="1085" y="45"/>
                  </a:cubicBezTo>
                  <a:cubicBezTo>
                    <a:pt x="1085" y="46"/>
                    <a:pt x="1085" y="46"/>
                    <a:pt x="1085" y="47"/>
                  </a:cubicBezTo>
                  <a:cubicBezTo>
                    <a:pt x="1100" y="69"/>
                    <a:pt x="1100" y="69"/>
                    <a:pt x="1100" y="69"/>
                  </a:cubicBezTo>
                  <a:cubicBezTo>
                    <a:pt x="1100" y="70"/>
                    <a:pt x="1101" y="70"/>
                    <a:pt x="1101" y="71"/>
                  </a:cubicBezTo>
                  <a:cubicBezTo>
                    <a:pt x="1105" y="95"/>
                    <a:pt x="1105" y="95"/>
                    <a:pt x="1105" y="95"/>
                  </a:cubicBezTo>
                  <a:cubicBezTo>
                    <a:pt x="1105" y="95"/>
                    <a:pt x="1105" y="95"/>
                    <a:pt x="1105" y="96"/>
                  </a:cubicBezTo>
                  <a:cubicBezTo>
                    <a:pt x="1116" y="127"/>
                    <a:pt x="1116" y="127"/>
                    <a:pt x="1116" y="127"/>
                  </a:cubicBezTo>
                  <a:cubicBezTo>
                    <a:pt x="1116" y="128"/>
                    <a:pt x="1117" y="129"/>
                    <a:pt x="1118" y="129"/>
                  </a:cubicBezTo>
                  <a:cubicBezTo>
                    <a:pt x="1142" y="145"/>
                    <a:pt x="1142" y="145"/>
                    <a:pt x="1142" y="145"/>
                  </a:cubicBezTo>
                  <a:cubicBezTo>
                    <a:pt x="1143" y="145"/>
                    <a:pt x="1144" y="146"/>
                    <a:pt x="1144" y="146"/>
                  </a:cubicBezTo>
                  <a:cubicBezTo>
                    <a:pt x="1233" y="151"/>
                    <a:pt x="1233" y="151"/>
                    <a:pt x="1233" y="151"/>
                  </a:cubicBezTo>
                  <a:cubicBezTo>
                    <a:pt x="1233" y="151"/>
                    <a:pt x="1233" y="151"/>
                    <a:pt x="1233" y="151"/>
                  </a:cubicBezTo>
                  <a:cubicBezTo>
                    <a:pt x="1281" y="151"/>
                    <a:pt x="1281" y="151"/>
                    <a:pt x="1281" y="151"/>
                  </a:cubicBezTo>
                  <a:cubicBezTo>
                    <a:pt x="1282" y="151"/>
                    <a:pt x="1283" y="150"/>
                    <a:pt x="1283" y="150"/>
                  </a:cubicBezTo>
                  <a:cubicBezTo>
                    <a:pt x="1315" y="131"/>
                    <a:pt x="1315" y="131"/>
                    <a:pt x="1315" y="131"/>
                  </a:cubicBezTo>
                  <a:cubicBezTo>
                    <a:pt x="1316" y="130"/>
                    <a:pt x="1317" y="130"/>
                    <a:pt x="1318" y="130"/>
                  </a:cubicBezTo>
                  <a:cubicBezTo>
                    <a:pt x="1338" y="130"/>
                    <a:pt x="1338" y="130"/>
                    <a:pt x="1338" y="130"/>
                  </a:cubicBezTo>
                  <a:cubicBezTo>
                    <a:pt x="1339" y="130"/>
                    <a:pt x="1339" y="130"/>
                    <a:pt x="1340" y="130"/>
                  </a:cubicBezTo>
                  <a:cubicBezTo>
                    <a:pt x="1363" y="121"/>
                    <a:pt x="1363" y="121"/>
                    <a:pt x="1363" y="121"/>
                  </a:cubicBezTo>
                  <a:cubicBezTo>
                    <a:pt x="1364" y="120"/>
                    <a:pt x="1365" y="120"/>
                    <a:pt x="1366" y="121"/>
                  </a:cubicBezTo>
                  <a:cubicBezTo>
                    <a:pt x="1395" y="135"/>
                    <a:pt x="1395" y="135"/>
                    <a:pt x="1395" y="135"/>
                  </a:cubicBezTo>
                  <a:cubicBezTo>
                    <a:pt x="1396" y="135"/>
                    <a:pt x="1396" y="136"/>
                    <a:pt x="1397" y="136"/>
                  </a:cubicBezTo>
                  <a:cubicBezTo>
                    <a:pt x="1434" y="176"/>
                    <a:pt x="1434" y="176"/>
                    <a:pt x="1434" y="176"/>
                  </a:cubicBezTo>
                  <a:cubicBezTo>
                    <a:pt x="1454" y="196"/>
                    <a:pt x="1454" y="196"/>
                    <a:pt x="1454" y="196"/>
                  </a:cubicBezTo>
                  <a:cubicBezTo>
                    <a:pt x="1454" y="197"/>
                    <a:pt x="1455" y="198"/>
                    <a:pt x="1455" y="198"/>
                  </a:cubicBezTo>
                  <a:cubicBezTo>
                    <a:pt x="1467" y="268"/>
                    <a:pt x="1467" y="268"/>
                    <a:pt x="1467" y="268"/>
                  </a:cubicBezTo>
                  <a:cubicBezTo>
                    <a:pt x="1467" y="268"/>
                    <a:pt x="1467" y="269"/>
                    <a:pt x="1468" y="270"/>
                  </a:cubicBezTo>
                  <a:cubicBezTo>
                    <a:pt x="1504" y="308"/>
                    <a:pt x="1504" y="308"/>
                    <a:pt x="1504" y="308"/>
                  </a:cubicBezTo>
                  <a:cubicBezTo>
                    <a:pt x="1504" y="308"/>
                    <a:pt x="1504" y="308"/>
                    <a:pt x="1504" y="308"/>
                  </a:cubicBezTo>
                  <a:cubicBezTo>
                    <a:pt x="1522" y="331"/>
                    <a:pt x="1522" y="331"/>
                    <a:pt x="1522" y="331"/>
                  </a:cubicBezTo>
                  <a:cubicBezTo>
                    <a:pt x="1523" y="332"/>
                    <a:pt x="1523" y="333"/>
                    <a:pt x="1523" y="335"/>
                  </a:cubicBezTo>
                  <a:cubicBezTo>
                    <a:pt x="1519" y="350"/>
                    <a:pt x="1519" y="350"/>
                    <a:pt x="1519" y="350"/>
                  </a:cubicBezTo>
                  <a:cubicBezTo>
                    <a:pt x="1518" y="352"/>
                    <a:pt x="1519" y="354"/>
                    <a:pt x="1520" y="355"/>
                  </a:cubicBezTo>
                  <a:cubicBezTo>
                    <a:pt x="1540" y="369"/>
                    <a:pt x="1540" y="369"/>
                    <a:pt x="1540" y="369"/>
                  </a:cubicBezTo>
                  <a:cubicBezTo>
                    <a:pt x="1541" y="370"/>
                    <a:pt x="1541" y="371"/>
                    <a:pt x="1541" y="372"/>
                  </a:cubicBezTo>
                  <a:cubicBezTo>
                    <a:pt x="1541" y="414"/>
                    <a:pt x="1541" y="414"/>
                    <a:pt x="1541" y="414"/>
                  </a:cubicBezTo>
                  <a:cubicBezTo>
                    <a:pt x="1541" y="414"/>
                    <a:pt x="1541" y="415"/>
                    <a:pt x="1540" y="416"/>
                  </a:cubicBezTo>
                  <a:cubicBezTo>
                    <a:pt x="1532" y="426"/>
                    <a:pt x="1532" y="426"/>
                    <a:pt x="1532" y="426"/>
                  </a:cubicBezTo>
                  <a:cubicBezTo>
                    <a:pt x="1530" y="428"/>
                    <a:pt x="1527" y="427"/>
                    <a:pt x="1526" y="425"/>
                  </a:cubicBezTo>
                  <a:cubicBezTo>
                    <a:pt x="1517" y="414"/>
                    <a:pt x="1517" y="414"/>
                    <a:pt x="1517" y="414"/>
                  </a:cubicBezTo>
                  <a:cubicBezTo>
                    <a:pt x="1515" y="412"/>
                    <a:pt x="1512" y="412"/>
                    <a:pt x="1510" y="414"/>
                  </a:cubicBezTo>
                  <a:cubicBezTo>
                    <a:pt x="1493" y="437"/>
                    <a:pt x="1493" y="437"/>
                    <a:pt x="1493" y="437"/>
                  </a:cubicBezTo>
                  <a:cubicBezTo>
                    <a:pt x="1492" y="437"/>
                    <a:pt x="1492" y="438"/>
                    <a:pt x="1492" y="438"/>
                  </a:cubicBezTo>
                  <a:cubicBezTo>
                    <a:pt x="1470" y="452"/>
                    <a:pt x="1470" y="452"/>
                    <a:pt x="1470" y="452"/>
                  </a:cubicBezTo>
                  <a:cubicBezTo>
                    <a:pt x="1470" y="452"/>
                    <a:pt x="1470" y="452"/>
                    <a:pt x="1470" y="452"/>
                  </a:cubicBezTo>
                  <a:cubicBezTo>
                    <a:pt x="1449" y="467"/>
                    <a:pt x="1449" y="467"/>
                    <a:pt x="1449" y="467"/>
                  </a:cubicBezTo>
                  <a:cubicBezTo>
                    <a:pt x="1447" y="468"/>
                    <a:pt x="1445" y="468"/>
                    <a:pt x="1444" y="467"/>
                  </a:cubicBezTo>
                  <a:cubicBezTo>
                    <a:pt x="1433" y="459"/>
                    <a:pt x="1433" y="459"/>
                    <a:pt x="1433" y="459"/>
                  </a:cubicBezTo>
                  <a:cubicBezTo>
                    <a:pt x="1432" y="458"/>
                    <a:pt x="1432" y="458"/>
                    <a:pt x="1431" y="458"/>
                  </a:cubicBezTo>
                  <a:cubicBezTo>
                    <a:pt x="1428" y="458"/>
                    <a:pt x="1428" y="458"/>
                    <a:pt x="1428" y="458"/>
                  </a:cubicBezTo>
                  <a:cubicBezTo>
                    <a:pt x="1426" y="458"/>
                    <a:pt x="1425" y="457"/>
                    <a:pt x="1424" y="455"/>
                  </a:cubicBezTo>
                  <a:cubicBezTo>
                    <a:pt x="1419" y="438"/>
                    <a:pt x="1419" y="438"/>
                    <a:pt x="1419" y="438"/>
                  </a:cubicBezTo>
                  <a:cubicBezTo>
                    <a:pt x="1418" y="434"/>
                    <a:pt x="1413" y="434"/>
                    <a:pt x="1411" y="438"/>
                  </a:cubicBezTo>
                  <a:cubicBezTo>
                    <a:pt x="1402" y="458"/>
                    <a:pt x="1402" y="458"/>
                    <a:pt x="1402" y="458"/>
                  </a:cubicBezTo>
                  <a:cubicBezTo>
                    <a:pt x="1402" y="459"/>
                    <a:pt x="1402" y="459"/>
                    <a:pt x="1402" y="460"/>
                  </a:cubicBezTo>
                  <a:cubicBezTo>
                    <a:pt x="1402" y="476"/>
                    <a:pt x="1402" y="476"/>
                    <a:pt x="1402" y="476"/>
                  </a:cubicBezTo>
                  <a:cubicBezTo>
                    <a:pt x="1402" y="476"/>
                    <a:pt x="1403" y="477"/>
                    <a:pt x="1403" y="478"/>
                  </a:cubicBezTo>
                  <a:cubicBezTo>
                    <a:pt x="1427" y="507"/>
                    <a:pt x="1427" y="507"/>
                    <a:pt x="1427" y="507"/>
                  </a:cubicBezTo>
                  <a:cubicBezTo>
                    <a:pt x="1428" y="508"/>
                    <a:pt x="1429" y="509"/>
                    <a:pt x="1428" y="510"/>
                  </a:cubicBezTo>
                  <a:cubicBezTo>
                    <a:pt x="1425" y="526"/>
                    <a:pt x="1425" y="526"/>
                    <a:pt x="1425" y="526"/>
                  </a:cubicBezTo>
                  <a:cubicBezTo>
                    <a:pt x="1425" y="528"/>
                    <a:pt x="1426" y="530"/>
                    <a:pt x="1429" y="530"/>
                  </a:cubicBezTo>
                  <a:cubicBezTo>
                    <a:pt x="1435" y="532"/>
                    <a:pt x="1435" y="532"/>
                    <a:pt x="1435" y="532"/>
                  </a:cubicBezTo>
                  <a:cubicBezTo>
                    <a:pt x="1437" y="532"/>
                    <a:pt x="1438" y="532"/>
                    <a:pt x="1439" y="531"/>
                  </a:cubicBezTo>
                  <a:cubicBezTo>
                    <a:pt x="1446" y="525"/>
                    <a:pt x="1446" y="525"/>
                    <a:pt x="1446" y="525"/>
                  </a:cubicBezTo>
                  <a:cubicBezTo>
                    <a:pt x="1447" y="525"/>
                    <a:pt x="1449" y="524"/>
                    <a:pt x="1450" y="525"/>
                  </a:cubicBezTo>
                  <a:cubicBezTo>
                    <a:pt x="1465" y="531"/>
                    <a:pt x="1465" y="531"/>
                    <a:pt x="1465" y="531"/>
                  </a:cubicBezTo>
                  <a:cubicBezTo>
                    <a:pt x="1467" y="532"/>
                    <a:pt x="1469" y="531"/>
                    <a:pt x="1470" y="530"/>
                  </a:cubicBezTo>
                  <a:cubicBezTo>
                    <a:pt x="1478" y="519"/>
                    <a:pt x="1478" y="519"/>
                    <a:pt x="1478" y="519"/>
                  </a:cubicBezTo>
                  <a:cubicBezTo>
                    <a:pt x="1479" y="518"/>
                    <a:pt x="1480" y="517"/>
                    <a:pt x="1481" y="517"/>
                  </a:cubicBezTo>
                  <a:cubicBezTo>
                    <a:pt x="1502" y="516"/>
                    <a:pt x="1502" y="516"/>
                    <a:pt x="1502" y="516"/>
                  </a:cubicBezTo>
                  <a:cubicBezTo>
                    <a:pt x="1503" y="516"/>
                    <a:pt x="1503" y="516"/>
                    <a:pt x="1504" y="515"/>
                  </a:cubicBezTo>
                  <a:cubicBezTo>
                    <a:pt x="1522" y="508"/>
                    <a:pt x="1522" y="508"/>
                    <a:pt x="1522" y="508"/>
                  </a:cubicBezTo>
                  <a:cubicBezTo>
                    <a:pt x="1524" y="507"/>
                    <a:pt x="1527" y="509"/>
                    <a:pt x="1527" y="511"/>
                  </a:cubicBezTo>
                  <a:cubicBezTo>
                    <a:pt x="1531" y="535"/>
                    <a:pt x="1531" y="535"/>
                    <a:pt x="1531" y="535"/>
                  </a:cubicBezTo>
                  <a:cubicBezTo>
                    <a:pt x="1531" y="536"/>
                    <a:pt x="1531" y="537"/>
                    <a:pt x="1531" y="538"/>
                  </a:cubicBezTo>
                  <a:cubicBezTo>
                    <a:pt x="1494" y="608"/>
                    <a:pt x="1494" y="608"/>
                    <a:pt x="1494" y="608"/>
                  </a:cubicBezTo>
                  <a:cubicBezTo>
                    <a:pt x="1493" y="609"/>
                    <a:pt x="1492" y="610"/>
                    <a:pt x="1491" y="610"/>
                  </a:cubicBezTo>
                  <a:cubicBezTo>
                    <a:pt x="1475" y="613"/>
                    <a:pt x="1475" y="613"/>
                    <a:pt x="1475" y="613"/>
                  </a:cubicBezTo>
                  <a:cubicBezTo>
                    <a:pt x="1474" y="613"/>
                    <a:pt x="1473" y="613"/>
                    <a:pt x="1472" y="612"/>
                  </a:cubicBezTo>
                  <a:close/>
                  <a:moveTo>
                    <a:pt x="1076" y="206"/>
                  </a:moveTo>
                  <a:cubicBezTo>
                    <a:pt x="1075" y="206"/>
                    <a:pt x="1042" y="214"/>
                    <a:pt x="1039" y="214"/>
                  </a:cubicBezTo>
                  <a:cubicBezTo>
                    <a:pt x="1037" y="214"/>
                    <a:pt x="1034" y="204"/>
                    <a:pt x="1032" y="198"/>
                  </a:cubicBezTo>
                  <a:cubicBezTo>
                    <a:pt x="1032" y="196"/>
                    <a:pt x="1032" y="193"/>
                    <a:pt x="1033" y="191"/>
                  </a:cubicBezTo>
                  <a:cubicBezTo>
                    <a:pt x="1045" y="161"/>
                    <a:pt x="1045" y="161"/>
                    <a:pt x="1045" y="161"/>
                  </a:cubicBezTo>
                  <a:cubicBezTo>
                    <a:pt x="1046" y="158"/>
                    <a:pt x="1046" y="155"/>
                    <a:pt x="1044" y="152"/>
                  </a:cubicBezTo>
                  <a:cubicBezTo>
                    <a:pt x="1044" y="152"/>
                    <a:pt x="1044" y="152"/>
                    <a:pt x="1044" y="152"/>
                  </a:cubicBezTo>
                  <a:cubicBezTo>
                    <a:pt x="1042" y="148"/>
                    <a:pt x="1037" y="145"/>
                    <a:pt x="1032" y="146"/>
                  </a:cubicBezTo>
                  <a:cubicBezTo>
                    <a:pt x="994" y="153"/>
                    <a:pt x="994" y="153"/>
                    <a:pt x="994" y="153"/>
                  </a:cubicBezTo>
                  <a:cubicBezTo>
                    <a:pt x="993" y="153"/>
                    <a:pt x="993" y="153"/>
                    <a:pt x="993" y="153"/>
                  </a:cubicBezTo>
                  <a:cubicBezTo>
                    <a:pt x="987" y="155"/>
                    <a:pt x="948" y="166"/>
                    <a:pt x="943" y="167"/>
                  </a:cubicBezTo>
                  <a:cubicBezTo>
                    <a:pt x="940" y="167"/>
                    <a:pt x="932" y="168"/>
                    <a:pt x="926" y="168"/>
                  </a:cubicBezTo>
                  <a:cubicBezTo>
                    <a:pt x="922" y="169"/>
                    <a:pt x="919" y="167"/>
                    <a:pt x="916" y="165"/>
                  </a:cubicBezTo>
                  <a:cubicBezTo>
                    <a:pt x="905" y="152"/>
                    <a:pt x="905" y="152"/>
                    <a:pt x="905" y="152"/>
                  </a:cubicBezTo>
                  <a:cubicBezTo>
                    <a:pt x="901" y="148"/>
                    <a:pt x="894" y="148"/>
                    <a:pt x="889" y="151"/>
                  </a:cubicBezTo>
                  <a:cubicBezTo>
                    <a:pt x="842" y="191"/>
                    <a:pt x="842" y="191"/>
                    <a:pt x="842" y="191"/>
                  </a:cubicBezTo>
                  <a:cubicBezTo>
                    <a:pt x="840" y="192"/>
                    <a:pt x="838" y="195"/>
                    <a:pt x="838" y="198"/>
                  </a:cubicBezTo>
                  <a:cubicBezTo>
                    <a:pt x="837" y="206"/>
                    <a:pt x="835" y="221"/>
                    <a:pt x="833" y="225"/>
                  </a:cubicBezTo>
                  <a:cubicBezTo>
                    <a:pt x="829" y="230"/>
                    <a:pt x="841" y="266"/>
                    <a:pt x="843" y="267"/>
                  </a:cubicBezTo>
                  <a:cubicBezTo>
                    <a:pt x="843" y="267"/>
                    <a:pt x="873" y="274"/>
                    <a:pt x="885" y="277"/>
                  </a:cubicBezTo>
                  <a:cubicBezTo>
                    <a:pt x="888" y="277"/>
                    <a:pt x="891" y="280"/>
                    <a:pt x="893" y="283"/>
                  </a:cubicBezTo>
                  <a:cubicBezTo>
                    <a:pt x="904" y="305"/>
                    <a:pt x="904" y="305"/>
                    <a:pt x="904" y="305"/>
                  </a:cubicBezTo>
                  <a:cubicBezTo>
                    <a:pt x="906" y="310"/>
                    <a:pt x="911" y="312"/>
                    <a:pt x="916" y="311"/>
                  </a:cubicBezTo>
                  <a:cubicBezTo>
                    <a:pt x="939" y="307"/>
                    <a:pt x="939" y="307"/>
                    <a:pt x="939" y="307"/>
                  </a:cubicBezTo>
                  <a:cubicBezTo>
                    <a:pt x="940" y="307"/>
                    <a:pt x="941" y="306"/>
                    <a:pt x="941" y="306"/>
                  </a:cubicBezTo>
                  <a:cubicBezTo>
                    <a:pt x="981" y="289"/>
                    <a:pt x="981" y="289"/>
                    <a:pt x="981" y="289"/>
                  </a:cubicBezTo>
                  <a:cubicBezTo>
                    <a:pt x="985" y="287"/>
                    <a:pt x="988" y="288"/>
                    <a:pt x="992" y="289"/>
                  </a:cubicBezTo>
                  <a:cubicBezTo>
                    <a:pt x="997" y="293"/>
                    <a:pt x="997" y="293"/>
                    <a:pt x="997" y="293"/>
                  </a:cubicBezTo>
                  <a:cubicBezTo>
                    <a:pt x="1007" y="298"/>
                    <a:pt x="1019" y="301"/>
                    <a:pt x="1030" y="299"/>
                  </a:cubicBezTo>
                  <a:cubicBezTo>
                    <a:pt x="1041" y="298"/>
                    <a:pt x="1041" y="298"/>
                    <a:pt x="1041" y="298"/>
                  </a:cubicBezTo>
                  <a:cubicBezTo>
                    <a:pt x="1044" y="297"/>
                    <a:pt x="1047" y="295"/>
                    <a:pt x="1049" y="293"/>
                  </a:cubicBezTo>
                  <a:cubicBezTo>
                    <a:pt x="1055" y="284"/>
                    <a:pt x="1068" y="264"/>
                    <a:pt x="1068" y="263"/>
                  </a:cubicBezTo>
                  <a:cubicBezTo>
                    <a:pt x="1069" y="261"/>
                    <a:pt x="1077" y="247"/>
                    <a:pt x="1077" y="244"/>
                  </a:cubicBezTo>
                  <a:cubicBezTo>
                    <a:pt x="1077" y="241"/>
                    <a:pt x="1078" y="207"/>
                    <a:pt x="1076" y="206"/>
                  </a:cubicBezTo>
                  <a:close/>
                  <a:moveTo>
                    <a:pt x="1428" y="679"/>
                  </a:moveTo>
                  <a:cubicBezTo>
                    <a:pt x="1427" y="677"/>
                    <a:pt x="1424" y="677"/>
                    <a:pt x="1422" y="677"/>
                  </a:cubicBezTo>
                  <a:cubicBezTo>
                    <a:pt x="1417" y="680"/>
                    <a:pt x="1417" y="680"/>
                    <a:pt x="1417" y="680"/>
                  </a:cubicBezTo>
                  <a:cubicBezTo>
                    <a:pt x="1417" y="680"/>
                    <a:pt x="1416" y="681"/>
                    <a:pt x="1416" y="681"/>
                  </a:cubicBezTo>
                  <a:cubicBezTo>
                    <a:pt x="1412" y="688"/>
                    <a:pt x="1412" y="688"/>
                    <a:pt x="1412" y="688"/>
                  </a:cubicBezTo>
                  <a:cubicBezTo>
                    <a:pt x="1410" y="690"/>
                    <a:pt x="1412" y="693"/>
                    <a:pt x="1414" y="694"/>
                  </a:cubicBezTo>
                  <a:cubicBezTo>
                    <a:pt x="1423" y="696"/>
                    <a:pt x="1423" y="696"/>
                    <a:pt x="1423" y="696"/>
                  </a:cubicBezTo>
                  <a:cubicBezTo>
                    <a:pt x="1425" y="697"/>
                    <a:pt x="1426" y="696"/>
                    <a:pt x="1427" y="695"/>
                  </a:cubicBezTo>
                  <a:cubicBezTo>
                    <a:pt x="1431" y="689"/>
                    <a:pt x="1431" y="689"/>
                    <a:pt x="1431" y="689"/>
                  </a:cubicBezTo>
                  <a:cubicBezTo>
                    <a:pt x="1432" y="688"/>
                    <a:pt x="1432" y="686"/>
                    <a:pt x="1431" y="685"/>
                  </a:cubicBezTo>
                  <a:lnTo>
                    <a:pt x="1428" y="679"/>
                  </a:lnTo>
                  <a:close/>
                  <a:moveTo>
                    <a:pt x="1375" y="691"/>
                  </a:moveTo>
                  <a:cubicBezTo>
                    <a:pt x="1373" y="689"/>
                    <a:pt x="1370" y="689"/>
                    <a:pt x="1368" y="692"/>
                  </a:cubicBezTo>
                  <a:cubicBezTo>
                    <a:pt x="1363" y="700"/>
                    <a:pt x="1363" y="700"/>
                    <a:pt x="1363" y="700"/>
                  </a:cubicBezTo>
                  <a:cubicBezTo>
                    <a:pt x="1362" y="701"/>
                    <a:pt x="1362" y="703"/>
                    <a:pt x="1363" y="704"/>
                  </a:cubicBezTo>
                  <a:cubicBezTo>
                    <a:pt x="1369" y="714"/>
                    <a:pt x="1369" y="714"/>
                    <a:pt x="1369" y="714"/>
                  </a:cubicBezTo>
                  <a:cubicBezTo>
                    <a:pt x="1370" y="716"/>
                    <a:pt x="1373" y="717"/>
                    <a:pt x="1374" y="716"/>
                  </a:cubicBezTo>
                  <a:cubicBezTo>
                    <a:pt x="1381" y="713"/>
                    <a:pt x="1381" y="713"/>
                    <a:pt x="1381" y="713"/>
                  </a:cubicBezTo>
                  <a:cubicBezTo>
                    <a:pt x="1382" y="712"/>
                    <a:pt x="1383" y="711"/>
                    <a:pt x="1383" y="709"/>
                  </a:cubicBezTo>
                  <a:cubicBezTo>
                    <a:pt x="1383" y="703"/>
                    <a:pt x="1383" y="703"/>
                    <a:pt x="1383" y="703"/>
                  </a:cubicBezTo>
                  <a:cubicBezTo>
                    <a:pt x="1383" y="702"/>
                    <a:pt x="1383" y="702"/>
                    <a:pt x="1382" y="701"/>
                  </a:cubicBezTo>
                  <a:lnTo>
                    <a:pt x="1375" y="691"/>
                  </a:lnTo>
                  <a:close/>
                  <a:moveTo>
                    <a:pt x="1455" y="709"/>
                  </a:moveTo>
                  <a:cubicBezTo>
                    <a:pt x="1452" y="708"/>
                    <a:pt x="1452" y="708"/>
                    <a:pt x="1452" y="708"/>
                  </a:cubicBezTo>
                  <a:cubicBezTo>
                    <a:pt x="1452" y="708"/>
                    <a:pt x="1452" y="708"/>
                    <a:pt x="1451" y="710"/>
                  </a:cubicBezTo>
                  <a:cubicBezTo>
                    <a:pt x="1450" y="713"/>
                    <a:pt x="1442" y="710"/>
                    <a:pt x="1442" y="710"/>
                  </a:cubicBezTo>
                  <a:cubicBezTo>
                    <a:pt x="1441" y="710"/>
                    <a:pt x="1437" y="713"/>
                    <a:pt x="1434" y="715"/>
                  </a:cubicBezTo>
                  <a:cubicBezTo>
                    <a:pt x="1433" y="716"/>
                    <a:pt x="1432" y="717"/>
                    <a:pt x="1432" y="719"/>
                  </a:cubicBezTo>
                  <a:cubicBezTo>
                    <a:pt x="1432" y="730"/>
                    <a:pt x="1432" y="730"/>
                    <a:pt x="1432" y="730"/>
                  </a:cubicBezTo>
                  <a:cubicBezTo>
                    <a:pt x="1432" y="731"/>
                    <a:pt x="1433" y="732"/>
                    <a:pt x="1434" y="733"/>
                  </a:cubicBezTo>
                  <a:cubicBezTo>
                    <a:pt x="1437" y="735"/>
                    <a:pt x="1437" y="735"/>
                    <a:pt x="1437" y="735"/>
                  </a:cubicBezTo>
                  <a:cubicBezTo>
                    <a:pt x="1438" y="735"/>
                    <a:pt x="1438" y="736"/>
                    <a:pt x="1439" y="736"/>
                  </a:cubicBezTo>
                  <a:cubicBezTo>
                    <a:pt x="1447" y="738"/>
                    <a:pt x="1447" y="738"/>
                    <a:pt x="1447" y="738"/>
                  </a:cubicBezTo>
                  <a:cubicBezTo>
                    <a:pt x="1449" y="738"/>
                    <a:pt x="1451" y="737"/>
                    <a:pt x="1452" y="735"/>
                  </a:cubicBezTo>
                  <a:cubicBezTo>
                    <a:pt x="1456" y="723"/>
                    <a:pt x="1456" y="723"/>
                    <a:pt x="1456" y="723"/>
                  </a:cubicBezTo>
                  <a:cubicBezTo>
                    <a:pt x="1458" y="714"/>
                    <a:pt x="1458" y="714"/>
                    <a:pt x="1458" y="714"/>
                  </a:cubicBezTo>
                  <a:cubicBezTo>
                    <a:pt x="1459" y="712"/>
                    <a:pt x="1458" y="710"/>
                    <a:pt x="1455" y="709"/>
                  </a:cubicBezTo>
                  <a:close/>
                  <a:moveTo>
                    <a:pt x="913" y="892"/>
                  </a:moveTo>
                  <a:cubicBezTo>
                    <a:pt x="914" y="895"/>
                    <a:pt x="918" y="893"/>
                    <a:pt x="918" y="891"/>
                  </a:cubicBezTo>
                  <a:cubicBezTo>
                    <a:pt x="918" y="888"/>
                    <a:pt x="918" y="888"/>
                    <a:pt x="918" y="888"/>
                  </a:cubicBezTo>
                  <a:cubicBezTo>
                    <a:pt x="918" y="886"/>
                    <a:pt x="921" y="884"/>
                    <a:pt x="923" y="886"/>
                  </a:cubicBezTo>
                  <a:cubicBezTo>
                    <a:pt x="927" y="889"/>
                    <a:pt x="932" y="894"/>
                    <a:pt x="935" y="894"/>
                  </a:cubicBezTo>
                  <a:cubicBezTo>
                    <a:pt x="940" y="894"/>
                    <a:pt x="949" y="877"/>
                    <a:pt x="953" y="871"/>
                  </a:cubicBezTo>
                  <a:cubicBezTo>
                    <a:pt x="953" y="870"/>
                    <a:pt x="953" y="868"/>
                    <a:pt x="952" y="867"/>
                  </a:cubicBezTo>
                  <a:cubicBezTo>
                    <a:pt x="949" y="863"/>
                    <a:pt x="942" y="852"/>
                    <a:pt x="940" y="851"/>
                  </a:cubicBezTo>
                  <a:cubicBezTo>
                    <a:pt x="938" y="849"/>
                    <a:pt x="930" y="847"/>
                    <a:pt x="926" y="846"/>
                  </a:cubicBezTo>
                  <a:cubicBezTo>
                    <a:pt x="925" y="845"/>
                    <a:pt x="924" y="846"/>
                    <a:pt x="923" y="846"/>
                  </a:cubicBezTo>
                  <a:cubicBezTo>
                    <a:pt x="905" y="858"/>
                    <a:pt x="905" y="858"/>
                    <a:pt x="905" y="858"/>
                  </a:cubicBezTo>
                  <a:cubicBezTo>
                    <a:pt x="888" y="871"/>
                    <a:pt x="888" y="871"/>
                    <a:pt x="888" y="871"/>
                  </a:cubicBezTo>
                  <a:cubicBezTo>
                    <a:pt x="887" y="872"/>
                    <a:pt x="887" y="873"/>
                    <a:pt x="887" y="873"/>
                  </a:cubicBezTo>
                  <a:cubicBezTo>
                    <a:pt x="879" y="900"/>
                    <a:pt x="879" y="900"/>
                    <a:pt x="879" y="900"/>
                  </a:cubicBezTo>
                  <a:cubicBezTo>
                    <a:pt x="879" y="900"/>
                    <a:pt x="879" y="901"/>
                    <a:pt x="879" y="901"/>
                  </a:cubicBezTo>
                  <a:cubicBezTo>
                    <a:pt x="879" y="908"/>
                    <a:pt x="879" y="908"/>
                    <a:pt x="879" y="908"/>
                  </a:cubicBezTo>
                  <a:cubicBezTo>
                    <a:pt x="879" y="910"/>
                    <a:pt x="881" y="912"/>
                    <a:pt x="884" y="911"/>
                  </a:cubicBezTo>
                  <a:cubicBezTo>
                    <a:pt x="895" y="908"/>
                    <a:pt x="895" y="908"/>
                    <a:pt x="895" y="908"/>
                  </a:cubicBezTo>
                  <a:cubicBezTo>
                    <a:pt x="896" y="908"/>
                    <a:pt x="897" y="907"/>
                    <a:pt x="898" y="905"/>
                  </a:cubicBezTo>
                  <a:cubicBezTo>
                    <a:pt x="899" y="900"/>
                    <a:pt x="903" y="886"/>
                    <a:pt x="904" y="884"/>
                  </a:cubicBezTo>
                  <a:cubicBezTo>
                    <a:pt x="904" y="883"/>
                    <a:pt x="909" y="888"/>
                    <a:pt x="913" y="892"/>
                  </a:cubicBezTo>
                  <a:close/>
                  <a:moveTo>
                    <a:pt x="1210" y="1142"/>
                  </a:moveTo>
                  <a:cubicBezTo>
                    <a:pt x="1210" y="1142"/>
                    <a:pt x="1210" y="1142"/>
                    <a:pt x="1210" y="1142"/>
                  </a:cubicBezTo>
                  <a:cubicBezTo>
                    <a:pt x="1199" y="1117"/>
                    <a:pt x="1199" y="1117"/>
                    <a:pt x="1199" y="1117"/>
                  </a:cubicBezTo>
                  <a:cubicBezTo>
                    <a:pt x="1199" y="1117"/>
                    <a:pt x="1198" y="1116"/>
                    <a:pt x="1198" y="1115"/>
                  </a:cubicBezTo>
                  <a:cubicBezTo>
                    <a:pt x="1190" y="1110"/>
                    <a:pt x="1190" y="1110"/>
                    <a:pt x="1190" y="1110"/>
                  </a:cubicBezTo>
                  <a:cubicBezTo>
                    <a:pt x="1187" y="1107"/>
                    <a:pt x="1182" y="1110"/>
                    <a:pt x="1182" y="1114"/>
                  </a:cubicBezTo>
                  <a:cubicBezTo>
                    <a:pt x="1182" y="1114"/>
                    <a:pt x="1182" y="1114"/>
                    <a:pt x="1182" y="1114"/>
                  </a:cubicBezTo>
                  <a:cubicBezTo>
                    <a:pt x="1182" y="1115"/>
                    <a:pt x="1182" y="1117"/>
                    <a:pt x="1181" y="1117"/>
                  </a:cubicBezTo>
                  <a:cubicBezTo>
                    <a:pt x="1178" y="1119"/>
                    <a:pt x="1174" y="1121"/>
                    <a:pt x="1174" y="1123"/>
                  </a:cubicBezTo>
                  <a:cubicBezTo>
                    <a:pt x="1174" y="1125"/>
                    <a:pt x="1176" y="1129"/>
                    <a:pt x="1178" y="1133"/>
                  </a:cubicBezTo>
                  <a:cubicBezTo>
                    <a:pt x="1180" y="1137"/>
                    <a:pt x="1193" y="1150"/>
                    <a:pt x="1195" y="1150"/>
                  </a:cubicBezTo>
                  <a:cubicBezTo>
                    <a:pt x="1200" y="1150"/>
                    <a:pt x="1200" y="1150"/>
                    <a:pt x="1200" y="1150"/>
                  </a:cubicBezTo>
                  <a:cubicBezTo>
                    <a:pt x="1201" y="1150"/>
                    <a:pt x="1201" y="1150"/>
                    <a:pt x="1201" y="1150"/>
                  </a:cubicBezTo>
                  <a:cubicBezTo>
                    <a:pt x="1205" y="1151"/>
                    <a:pt x="1205" y="1151"/>
                    <a:pt x="1205" y="1151"/>
                  </a:cubicBezTo>
                  <a:cubicBezTo>
                    <a:pt x="1210" y="1152"/>
                    <a:pt x="1213" y="1148"/>
                    <a:pt x="1211" y="1144"/>
                  </a:cubicBezTo>
                  <a:lnTo>
                    <a:pt x="1210" y="1142"/>
                  </a:lnTo>
                  <a:close/>
                  <a:moveTo>
                    <a:pt x="887" y="819"/>
                  </a:moveTo>
                  <a:cubicBezTo>
                    <a:pt x="888" y="819"/>
                    <a:pt x="900" y="816"/>
                    <a:pt x="901" y="815"/>
                  </a:cubicBezTo>
                  <a:cubicBezTo>
                    <a:pt x="900" y="811"/>
                    <a:pt x="898" y="794"/>
                    <a:pt x="897" y="794"/>
                  </a:cubicBezTo>
                  <a:cubicBezTo>
                    <a:pt x="896" y="794"/>
                    <a:pt x="893" y="794"/>
                    <a:pt x="889" y="795"/>
                  </a:cubicBezTo>
                  <a:cubicBezTo>
                    <a:pt x="885" y="797"/>
                    <a:pt x="873" y="791"/>
                    <a:pt x="871" y="791"/>
                  </a:cubicBezTo>
                  <a:cubicBezTo>
                    <a:pt x="870" y="792"/>
                    <a:pt x="858" y="791"/>
                    <a:pt x="858" y="791"/>
                  </a:cubicBezTo>
                  <a:cubicBezTo>
                    <a:pt x="858" y="792"/>
                    <a:pt x="846" y="796"/>
                    <a:pt x="844" y="796"/>
                  </a:cubicBezTo>
                  <a:cubicBezTo>
                    <a:pt x="843" y="796"/>
                    <a:pt x="838" y="811"/>
                    <a:pt x="837" y="812"/>
                  </a:cubicBezTo>
                  <a:cubicBezTo>
                    <a:pt x="836" y="813"/>
                    <a:pt x="842" y="822"/>
                    <a:pt x="844" y="823"/>
                  </a:cubicBezTo>
                  <a:cubicBezTo>
                    <a:pt x="846" y="825"/>
                    <a:pt x="857" y="834"/>
                    <a:pt x="863" y="836"/>
                  </a:cubicBezTo>
                  <a:cubicBezTo>
                    <a:pt x="870" y="838"/>
                    <a:pt x="866" y="829"/>
                    <a:pt x="866" y="823"/>
                  </a:cubicBezTo>
                  <a:cubicBezTo>
                    <a:pt x="866" y="818"/>
                    <a:pt x="886" y="819"/>
                    <a:pt x="887" y="819"/>
                  </a:cubicBezTo>
                  <a:close/>
                  <a:moveTo>
                    <a:pt x="804" y="963"/>
                  </a:moveTo>
                  <a:cubicBezTo>
                    <a:pt x="803" y="962"/>
                    <a:pt x="802" y="961"/>
                    <a:pt x="800" y="962"/>
                  </a:cubicBezTo>
                  <a:cubicBezTo>
                    <a:pt x="787" y="965"/>
                    <a:pt x="787" y="965"/>
                    <a:pt x="787" y="965"/>
                  </a:cubicBezTo>
                  <a:cubicBezTo>
                    <a:pt x="782" y="966"/>
                    <a:pt x="782" y="966"/>
                    <a:pt x="782" y="966"/>
                  </a:cubicBezTo>
                  <a:cubicBezTo>
                    <a:pt x="779" y="967"/>
                    <a:pt x="778" y="972"/>
                    <a:pt x="781" y="974"/>
                  </a:cubicBezTo>
                  <a:cubicBezTo>
                    <a:pt x="787" y="977"/>
                    <a:pt x="795" y="982"/>
                    <a:pt x="803" y="982"/>
                  </a:cubicBezTo>
                  <a:cubicBezTo>
                    <a:pt x="816" y="983"/>
                    <a:pt x="810" y="986"/>
                    <a:pt x="819" y="987"/>
                  </a:cubicBezTo>
                  <a:cubicBezTo>
                    <a:pt x="828" y="989"/>
                    <a:pt x="819" y="979"/>
                    <a:pt x="819" y="979"/>
                  </a:cubicBezTo>
                  <a:lnTo>
                    <a:pt x="804" y="963"/>
                  </a:lnTo>
                  <a:close/>
                  <a:moveTo>
                    <a:pt x="901" y="815"/>
                  </a:moveTo>
                  <a:cubicBezTo>
                    <a:pt x="901" y="815"/>
                    <a:pt x="901" y="815"/>
                    <a:pt x="901" y="815"/>
                  </a:cubicBezTo>
                  <a:cubicBezTo>
                    <a:pt x="901" y="816"/>
                    <a:pt x="901" y="817"/>
                    <a:pt x="901" y="817"/>
                  </a:cubicBezTo>
                  <a:lnTo>
                    <a:pt x="901" y="815"/>
                  </a:lnTo>
                  <a:close/>
                  <a:moveTo>
                    <a:pt x="797" y="1005"/>
                  </a:moveTo>
                  <a:cubicBezTo>
                    <a:pt x="788" y="1005"/>
                    <a:pt x="788" y="1005"/>
                    <a:pt x="788" y="1005"/>
                  </a:cubicBezTo>
                  <a:cubicBezTo>
                    <a:pt x="788" y="1005"/>
                    <a:pt x="787" y="1005"/>
                    <a:pt x="787" y="1004"/>
                  </a:cubicBezTo>
                  <a:cubicBezTo>
                    <a:pt x="781" y="1002"/>
                    <a:pt x="781" y="1002"/>
                    <a:pt x="781" y="1002"/>
                  </a:cubicBezTo>
                  <a:cubicBezTo>
                    <a:pt x="779" y="1001"/>
                    <a:pt x="777" y="1002"/>
                    <a:pt x="776" y="1003"/>
                  </a:cubicBezTo>
                  <a:cubicBezTo>
                    <a:pt x="773" y="1008"/>
                    <a:pt x="773" y="1008"/>
                    <a:pt x="773" y="1008"/>
                  </a:cubicBezTo>
                  <a:cubicBezTo>
                    <a:pt x="773" y="1008"/>
                    <a:pt x="773" y="1008"/>
                    <a:pt x="773" y="1008"/>
                  </a:cubicBezTo>
                  <a:cubicBezTo>
                    <a:pt x="765" y="1025"/>
                    <a:pt x="765" y="1025"/>
                    <a:pt x="765" y="1025"/>
                  </a:cubicBezTo>
                  <a:cubicBezTo>
                    <a:pt x="764" y="1028"/>
                    <a:pt x="766" y="1031"/>
                    <a:pt x="769" y="1031"/>
                  </a:cubicBezTo>
                  <a:cubicBezTo>
                    <a:pt x="778" y="1031"/>
                    <a:pt x="778" y="1031"/>
                    <a:pt x="778" y="1031"/>
                  </a:cubicBezTo>
                  <a:cubicBezTo>
                    <a:pt x="779" y="1031"/>
                    <a:pt x="779" y="1031"/>
                    <a:pt x="780" y="1031"/>
                  </a:cubicBezTo>
                  <a:cubicBezTo>
                    <a:pt x="789" y="1035"/>
                    <a:pt x="789" y="1035"/>
                    <a:pt x="789" y="1035"/>
                  </a:cubicBezTo>
                  <a:cubicBezTo>
                    <a:pt x="791" y="1036"/>
                    <a:pt x="794" y="1035"/>
                    <a:pt x="795" y="1033"/>
                  </a:cubicBezTo>
                  <a:cubicBezTo>
                    <a:pt x="801" y="1010"/>
                    <a:pt x="801" y="1010"/>
                    <a:pt x="801" y="1010"/>
                  </a:cubicBezTo>
                  <a:cubicBezTo>
                    <a:pt x="801" y="1007"/>
                    <a:pt x="799" y="1005"/>
                    <a:pt x="797" y="1005"/>
                  </a:cubicBezTo>
                  <a:close/>
                  <a:moveTo>
                    <a:pt x="782" y="1190"/>
                  </a:moveTo>
                  <a:cubicBezTo>
                    <a:pt x="775" y="1186"/>
                    <a:pt x="775" y="1186"/>
                    <a:pt x="775" y="1186"/>
                  </a:cubicBezTo>
                  <a:cubicBezTo>
                    <a:pt x="774" y="1185"/>
                    <a:pt x="773" y="1185"/>
                    <a:pt x="772" y="1185"/>
                  </a:cubicBezTo>
                  <a:cubicBezTo>
                    <a:pt x="767" y="1187"/>
                    <a:pt x="767" y="1187"/>
                    <a:pt x="767" y="1187"/>
                  </a:cubicBezTo>
                  <a:cubicBezTo>
                    <a:pt x="764" y="1187"/>
                    <a:pt x="763" y="1189"/>
                    <a:pt x="763" y="1191"/>
                  </a:cubicBezTo>
                  <a:cubicBezTo>
                    <a:pt x="766" y="1206"/>
                    <a:pt x="766" y="1206"/>
                    <a:pt x="766" y="1206"/>
                  </a:cubicBezTo>
                  <a:cubicBezTo>
                    <a:pt x="766" y="1208"/>
                    <a:pt x="768" y="1209"/>
                    <a:pt x="770" y="1209"/>
                  </a:cubicBezTo>
                  <a:cubicBezTo>
                    <a:pt x="777" y="1209"/>
                    <a:pt x="777" y="1209"/>
                    <a:pt x="777" y="1209"/>
                  </a:cubicBezTo>
                  <a:cubicBezTo>
                    <a:pt x="779" y="1209"/>
                    <a:pt x="781" y="1208"/>
                    <a:pt x="781" y="1206"/>
                  </a:cubicBezTo>
                  <a:cubicBezTo>
                    <a:pt x="784" y="1194"/>
                    <a:pt x="784" y="1194"/>
                    <a:pt x="784" y="1194"/>
                  </a:cubicBezTo>
                  <a:cubicBezTo>
                    <a:pt x="784" y="1192"/>
                    <a:pt x="783" y="1191"/>
                    <a:pt x="782" y="1190"/>
                  </a:cubicBezTo>
                  <a:close/>
                  <a:moveTo>
                    <a:pt x="744" y="963"/>
                  </a:moveTo>
                  <a:cubicBezTo>
                    <a:pt x="743" y="962"/>
                    <a:pt x="742" y="961"/>
                    <a:pt x="741" y="961"/>
                  </a:cubicBezTo>
                  <a:cubicBezTo>
                    <a:pt x="725" y="957"/>
                    <a:pt x="725" y="957"/>
                    <a:pt x="725" y="957"/>
                  </a:cubicBezTo>
                  <a:cubicBezTo>
                    <a:pt x="725" y="957"/>
                    <a:pt x="724" y="957"/>
                    <a:pt x="724" y="957"/>
                  </a:cubicBezTo>
                  <a:cubicBezTo>
                    <a:pt x="718" y="957"/>
                    <a:pt x="718" y="957"/>
                    <a:pt x="718" y="957"/>
                  </a:cubicBezTo>
                  <a:cubicBezTo>
                    <a:pt x="714" y="957"/>
                    <a:pt x="712" y="961"/>
                    <a:pt x="714" y="963"/>
                  </a:cubicBezTo>
                  <a:cubicBezTo>
                    <a:pt x="719" y="970"/>
                    <a:pt x="727" y="981"/>
                    <a:pt x="731" y="982"/>
                  </a:cubicBezTo>
                  <a:cubicBezTo>
                    <a:pt x="736" y="983"/>
                    <a:pt x="742" y="980"/>
                    <a:pt x="746" y="978"/>
                  </a:cubicBezTo>
                  <a:cubicBezTo>
                    <a:pt x="748" y="977"/>
                    <a:pt x="748" y="974"/>
                    <a:pt x="748" y="973"/>
                  </a:cubicBezTo>
                  <a:lnTo>
                    <a:pt x="744" y="963"/>
                  </a:lnTo>
                  <a:close/>
                  <a:moveTo>
                    <a:pt x="768" y="948"/>
                  </a:moveTo>
                  <a:cubicBezTo>
                    <a:pt x="786" y="948"/>
                    <a:pt x="786" y="948"/>
                    <a:pt x="786" y="948"/>
                  </a:cubicBezTo>
                  <a:cubicBezTo>
                    <a:pt x="788" y="948"/>
                    <a:pt x="789" y="948"/>
                    <a:pt x="789" y="947"/>
                  </a:cubicBezTo>
                  <a:cubicBezTo>
                    <a:pt x="793" y="943"/>
                    <a:pt x="793" y="943"/>
                    <a:pt x="793" y="943"/>
                  </a:cubicBezTo>
                  <a:cubicBezTo>
                    <a:pt x="795" y="941"/>
                    <a:pt x="794" y="938"/>
                    <a:pt x="792" y="937"/>
                  </a:cubicBezTo>
                  <a:cubicBezTo>
                    <a:pt x="778" y="931"/>
                    <a:pt x="778" y="931"/>
                    <a:pt x="778" y="931"/>
                  </a:cubicBezTo>
                  <a:cubicBezTo>
                    <a:pt x="778" y="931"/>
                    <a:pt x="777" y="930"/>
                    <a:pt x="777" y="930"/>
                  </a:cubicBezTo>
                  <a:cubicBezTo>
                    <a:pt x="775" y="930"/>
                    <a:pt x="771" y="930"/>
                    <a:pt x="768" y="930"/>
                  </a:cubicBezTo>
                  <a:cubicBezTo>
                    <a:pt x="765" y="931"/>
                    <a:pt x="758" y="931"/>
                    <a:pt x="756" y="931"/>
                  </a:cubicBezTo>
                  <a:cubicBezTo>
                    <a:pt x="755" y="931"/>
                    <a:pt x="754" y="931"/>
                    <a:pt x="753" y="931"/>
                  </a:cubicBezTo>
                  <a:cubicBezTo>
                    <a:pt x="752" y="932"/>
                    <a:pt x="750" y="934"/>
                    <a:pt x="749" y="936"/>
                  </a:cubicBezTo>
                  <a:cubicBezTo>
                    <a:pt x="749" y="938"/>
                    <a:pt x="749" y="940"/>
                    <a:pt x="749" y="943"/>
                  </a:cubicBezTo>
                  <a:cubicBezTo>
                    <a:pt x="749" y="945"/>
                    <a:pt x="750" y="946"/>
                    <a:pt x="752" y="946"/>
                  </a:cubicBezTo>
                  <a:cubicBezTo>
                    <a:pt x="757" y="947"/>
                    <a:pt x="766" y="949"/>
                    <a:pt x="768" y="948"/>
                  </a:cubicBezTo>
                  <a:close/>
                  <a:moveTo>
                    <a:pt x="773" y="1094"/>
                  </a:moveTo>
                  <a:cubicBezTo>
                    <a:pt x="776" y="1095"/>
                    <a:pt x="777" y="1078"/>
                    <a:pt x="775" y="1071"/>
                  </a:cubicBezTo>
                  <a:cubicBezTo>
                    <a:pt x="775" y="1069"/>
                    <a:pt x="773" y="1068"/>
                    <a:pt x="771" y="1068"/>
                  </a:cubicBezTo>
                  <a:cubicBezTo>
                    <a:pt x="764" y="1068"/>
                    <a:pt x="764" y="1068"/>
                    <a:pt x="764" y="1068"/>
                  </a:cubicBezTo>
                  <a:cubicBezTo>
                    <a:pt x="762" y="1068"/>
                    <a:pt x="760" y="1071"/>
                    <a:pt x="761" y="1073"/>
                  </a:cubicBezTo>
                  <a:cubicBezTo>
                    <a:pt x="763" y="1078"/>
                    <a:pt x="763" y="1078"/>
                    <a:pt x="763" y="1078"/>
                  </a:cubicBezTo>
                  <a:cubicBezTo>
                    <a:pt x="763" y="1078"/>
                    <a:pt x="769" y="1093"/>
                    <a:pt x="773" y="1094"/>
                  </a:cubicBezTo>
                  <a:close/>
                  <a:moveTo>
                    <a:pt x="846" y="892"/>
                  </a:moveTo>
                  <a:cubicBezTo>
                    <a:pt x="845" y="888"/>
                    <a:pt x="852" y="880"/>
                    <a:pt x="850" y="876"/>
                  </a:cubicBezTo>
                  <a:cubicBezTo>
                    <a:pt x="848" y="871"/>
                    <a:pt x="844" y="865"/>
                    <a:pt x="842" y="863"/>
                  </a:cubicBezTo>
                  <a:cubicBezTo>
                    <a:pt x="839" y="861"/>
                    <a:pt x="834" y="852"/>
                    <a:pt x="832" y="848"/>
                  </a:cubicBezTo>
                  <a:cubicBezTo>
                    <a:pt x="831" y="846"/>
                    <a:pt x="808" y="842"/>
                    <a:pt x="795" y="841"/>
                  </a:cubicBezTo>
                  <a:cubicBezTo>
                    <a:pt x="791" y="840"/>
                    <a:pt x="787" y="843"/>
                    <a:pt x="787" y="848"/>
                  </a:cubicBezTo>
                  <a:cubicBezTo>
                    <a:pt x="787" y="848"/>
                    <a:pt x="787" y="848"/>
                    <a:pt x="787" y="848"/>
                  </a:cubicBezTo>
                  <a:cubicBezTo>
                    <a:pt x="787" y="849"/>
                    <a:pt x="788" y="856"/>
                    <a:pt x="788" y="858"/>
                  </a:cubicBezTo>
                  <a:cubicBezTo>
                    <a:pt x="788" y="859"/>
                    <a:pt x="788" y="859"/>
                    <a:pt x="788" y="860"/>
                  </a:cubicBezTo>
                  <a:cubicBezTo>
                    <a:pt x="787" y="864"/>
                    <a:pt x="784" y="883"/>
                    <a:pt x="783" y="885"/>
                  </a:cubicBezTo>
                  <a:cubicBezTo>
                    <a:pt x="782" y="887"/>
                    <a:pt x="803" y="891"/>
                    <a:pt x="805" y="892"/>
                  </a:cubicBezTo>
                  <a:cubicBezTo>
                    <a:pt x="806" y="892"/>
                    <a:pt x="809" y="902"/>
                    <a:pt x="810" y="907"/>
                  </a:cubicBezTo>
                  <a:cubicBezTo>
                    <a:pt x="811" y="910"/>
                    <a:pt x="812" y="911"/>
                    <a:pt x="815" y="912"/>
                  </a:cubicBezTo>
                  <a:cubicBezTo>
                    <a:pt x="824" y="914"/>
                    <a:pt x="848" y="919"/>
                    <a:pt x="854" y="919"/>
                  </a:cubicBezTo>
                  <a:cubicBezTo>
                    <a:pt x="862" y="919"/>
                    <a:pt x="857" y="909"/>
                    <a:pt x="854" y="906"/>
                  </a:cubicBezTo>
                  <a:cubicBezTo>
                    <a:pt x="851" y="903"/>
                    <a:pt x="848" y="896"/>
                    <a:pt x="846" y="892"/>
                  </a:cubicBezTo>
                  <a:close/>
                  <a:moveTo>
                    <a:pt x="1195" y="945"/>
                  </a:moveTo>
                  <a:cubicBezTo>
                    <a:pt x="1195" y="947"/>
                    <a:pt x="1195" y="947"/>
                    <a:pt x="1195" y="947"/>
                  </a:cubicBezTo>
                  <a:cubicBezTo>
                    <a:pt x="1195" y="949"/>
                    <a:pt x="1196" y="951"/>
                    <a:pt x="1197" y="951"/>
                  </a:cubicBezTo>
                  <a:cubicBezTo>
                    <a:pt x="1200" y="953"/>
                    <a:pt x="1205" y="957"/>
                    <a:pt x="1207" y="957"/>
                  </a:cubicBezTo>
                  <a:cubicBezTo>
                    <a:pt x="1209" y="958"/>
                    <a:pt x="1210" y="950"/>
                    <a:pt x="1210" y="946"/>
                  </a:cubicBezTo>
                  <a:cubicBezTo>
                    <a:pt x="1210" y="944"/>
                    <a:pt x="1209" y="942"/>
                    <a:pt x="1207" y="942"/>
                  </a:cubicBezTo>
                  <a:cubicBezTo>
                    <a:pt x="1201" y="940"/>
                    <a:pt x="1201" y="940"/>
                    <a:pt x="1201" y="940"/>
                  </a:cubicBezTo>
                  <a:cubicBezTo>
                    <a:pt x="1198" y="940"/>
                    <a:pt x="1195" y="942"/>
                    <a:pt x="1195" y="945"/>
                  </a:cubicBezTo>
                  <a:close/>
                  <a:moveTo>
                    <a:pt x="744" y="1009"/>
                  </a:moveTo>
                  <a:cubicBezTo>
                    <a:pt x="739" y="1006"/>
                    <a:pt x="731" y="1001"/>
                    <a:pt x="726" y="1001"/>
                  </a:cubicBezTo>
                  <a:cubicBezTo>
                    <a:pt x="718" y="1000"/>
                    <a:pt x="722" y="1001"/>
                    <a:pt x="717" y="1001"/>
                  </a:cubicBezTo>
                  <a:cubicBezTo>
                    <a:pt x="712" y="1001"/>
                    <a:pt x="708" y="1000"/>
                    <a:pt x="702" y="1001"/>
                  </a:cubicBezTo>
                  <a:cubicBezTo>
                    <a:pt x="696" y="1002"/>
                    <a:pt x="697" y="1001"/>
                    <a:pt x="691" y="1001"/>
                  </a:cubicBezTo>
                  <a:cubicBezTo>
                    <a:pt x="687" y="1001"/>
                    <a:pt x="686" y="1008"/>
                    <a:pt x="685" y="1011"/>
                  </a:cubicBezTo>
                  <a:cubicBezTo>
                    <a:pt x="685" y="1012"/>
                    <a:pt x="685" y="1013"/>
                    <a:pt x="686" y="1014"/>
                  </a:cubicBezTo>
                  <a:cubicBezTo>
                    <a:pt x="695" y="1034"/>
                    <a:pt x="695" y="1034"/>
                    <a:pt x="695" y="1034"/>
                  </a:cubicBezTo>
                  <a:cubicBezTo>
                    <a:pt x="695" y="1036"/>
                    <a:pt x="697" y="1037"/>
                    <a:pt x="699" y="1036"/>
                  </a:cubicBezTo>
                  <a:cubicBezTo>
                    <a:pt x="721" y="1031"/>
                    <a:pt x="721" y="1031"/>
                    <a:pt x="721" y="1031"/>
                  </a:cubicBezTo>
                  <a:cubicBezTo>
                    <a:pt x="721" y="1031"/>
                    <a:pt x="722" y="1030"/>
                    <a:pt x="722" y="1030"/>
                  </a:cubicBezTo>
                  <a:cubicBezTo>
                    <a:pt x="744" y="1016"/>
                    <a:pt x="744" y="1016"/>
                    <a:pt x="744" y="1016"/>
                  </a:cubicBezTo>
                  <a:cubicBezTo>
                    <a:pt x="746" y="1014"/>
                    <a:pt x="746" y="1011"/>
                    <a:pt x="744" y="1009"/>
                  </a:cubicBezTo>
                  <a:close/>
                  <a:moveTo>
                    <a:pt x="1178" y="835"/>
                  </a:moveTo>
                  <a:cubicBezTo>
                    <a:pt x="1178" y="835"/>
                    <a:pt x="1178" y="835"/>
                    <a:pt x="1178" y="835"/>
                  </a:cubicBezTo>
                  <a:cubicBezTo>
                    <a:pt x="1166" y="838"/>
                    <a:pt x="1166" y="838"/>
                    <a:pt x="1166" y="838"/>
                  </a:cubicBezTo>
                  <a:cubicBezTo>
                    <a:pt x="1164" y="839"/>
                    <a:pt x="1162" y="841"/>
                    <a:pt x="1162" y="843"/>
                  </a:cubicBezTo>
                  <a:cubicBezTo>
                    <a:pt x="1162" y="850"/>
                    <a:pt x="1162" y="850"/>
                    <a:pt x="1162" y="850"/>
                  </a:cubicBezTo>
                  <a:cubicBezTo>
                    <a:pt x="1162" y="852"/>
                    <a:pt x="1164" y="854"/>
                    <a:pt x="1166" y="855"/>
                  </a:cubicBezTo>
                  <a:cubicBezTo>
                    <a:pt x="1170" y="856"/>
                    <a:pt x="1176" y="857"/>
                    <a:pt x="1178" y="858"/>
                  </a:cubicBezTo>
                  <a:cubicBezTo>
                    <a:pt x="1181" y="858"/>
                    <a:pt x="1180" y="863"/>
                    <a:pt x="1180" y="866"/>
                  </a:cubicBezTo>
                  <a:cubicBezTo>
                    <a:pt x="1179" y="869"/>
                    <a:pt x="1181" y="872"/>
                    <a:pt x="1184" y="872"/>
                  </a:cubicBezTo>
                  <a:cubicBezTo>
                    <a:pt x="1186" y="872"/>
                    <a:pt x="1186" y="872"/>
                    <a:pt x="1186" y="872"/>
                  </a:cubicBezTo>
                  <a:cubicBezTo>
                    <a:pt x="1187" y="872"/>
                    <a:pt x="1187" y="872"/>
                    <a:pt x="1188" y="871"/>
                  </a:cubicBezTo>
                  <a:cubicBezTo>
                    <a:pt x="1198" y="864"/>
                    <a:pt x="1198" y="864"/>
                    <a:pt x="1198" y="864"/>
                  </a:cubicBezTo>
                  <a:cubicBezTo>
                    <a:pt x="1199" y="863"/>
                    <a:pt x="1200" y="862"/>
                    <a:pt x="1200" y="861"/>
                  </a:cubicBezTo>
                  <a:cubicBezTo>
                    <a:pt x="1200" y="855"/>
                    <a:pt x="1201" y="841"/>
                    <a:pt x="1200" y="835"/>
                  </a:cubicBezTo>
                  <a:cubicBezTo>
                    <a:pt x="1199" y="827"/>
                    <a:pt x="1180" y="834"/>
                    <a:pt x="1178" y="835"/>
                  </a:cubicBezTo>
                  <a:close/>
                  <a:moveTo>
                    <a:pt x="1195" y="1009"/>
                  </a:moveTo>
                  <a:cubicBezTo>
                    <a:pt x="1198" y="1007"/>
                    <a:pt x="1198" y="1003"/>
                    <a:pt x="1195" y="1001"/>
                  </a:cubicBezTo>
                  <a:cubicBezTo>
                    <a:pt x="1191" y="997"/>
                    <a:pt x="1191" y="997"/>
                    <a:pt x="1191" y="997"/>
                  </a:cubicBezTo>
                  <a:cubicBezTo>
                    <a:pt x="1190" y="997"/>
                    <a:pt x="1189" y="995"/>
                    <a:pt x="1189" y="994"/>
                  </a:cubicBezTo>
                  <a:cubicBezTo>
                    <a:pt x="1189" y="989"/>
                    <a:pt x="1187" y="977"/>
                    <a:pt x="1189" y="976"/>
                  </a:cubicBezTo>
                  <a:cubicBezTo>
                    <a:pt x="1190" y="975"/>
                    <a:pt x="1190" y="974"/>
                    <a:pt x="1190" y="972"/>
                  </a:cubicBezTo>
                  <a:cubicBezTo>
                    <a:pt x="1190" y="969"/>
                    <a:pt x="1187" y="966"/>
                    <a:pt x="1183" y="968"/>
                  </a:cubicBezTo>
                  <a:cubicBezTo>
                    <a:pt x="1169" y="975"/>
                    <a:pt x="1169" y="975"/>
                    <a:pt x="1169" y="975"/>
                  </a:cubicBezTo>
                  <a:cubicBezTo>
                    <a:pt x="1168" y="976"/>
                    <a:pt x="1168" y="976"/>
                    <a:pt x="1167" y="976"/>
                  </a:cubicBezTo>
                  <a:cubicBezTo>
                    <a:pt x="1158" y="986"/>
                    <a:pt x="1158" y="986"/>
                    <a:pt x="1158" y="986"/>
                  </a:cubicBezTo>
                  <a:cubicBezTo>
                    <a:pt x="1157" y="987"/>
                    <a:pt x="1156" y="988"/>
                    <a:pt x="1156" y="989"/>
                  </a:cubicBezTo>
                  <a:cubicBezTo>
                    <a:pt x="1156" y="1010"/>
                    <a:pt x="1156" y="1010"/>
                    <a:pt x="1156" y="1010"/>
                  </a:cubicBezTo>
                  <a:cubicBezTo>
                    <a:pt x="1156" y="1012"/>
                    <a:pt x="1157" y="1013"/>
                    <a:pt x="1158" y="1014"/>
                  </a:cubicBezTo>
                  <a:cubicBezTo>
                    <a:pt x="1171" y="1023"/>
                    <a:pt x="1171" y="1023"/>
                    <a:pt x="1171" y="1023"/>
                  </a:cubicBezTo>
                  <a:cubicBezTo>
                    <a:pt x="1173" y="1024"/>
                    <a:pt x="1175" y="1024"/>
                    <a:pt x="1177" y="1023"/>
                  </a:cubicBezTo>
                  <a:lnTo>
                    <a:pt x="1195" y="1009"/>
                  </a:lnTo>
                  <a:close/>
                  <a:moveTo>
                    <a:pt x="1178" y="789"/>
                  </a:moveTo>
                  <a:cubicBezTo>
                    <a:pt x="1181" y="785"/>
                    <a:pt x="1181" y="785"/>
                    <a:pt x="1181" y="785"/>
                  </a:cubicBezTo>
                  <a:cubicBezTo>
                    <a:pt x="1181" y="784"/>
                    <a:pt x="1181" y="783"/>
                    <a:pt x="1181" y="782"/>
                  </a:cubicBezTo>
                  <a:cubicBezTo>
                    <a:pt x="1180" y="777"/>
                    <a:pt x="1177" y="765"/>
                    <a:pt x="1172" y="765"/>
                  </a:cubicBezTo>
                  <a:cubicBezTo>
                    <a:pt x="1167" y="765"/>
                    <a:pt x="1172" y="765"/>
                    <a:pt x="1162" y="766"/>
                  </a:cubicBezTo>
                  <a:cubicBezTo>
                    <a:pt x="1155" y="768"/>
                    <a:pt x="1153" y="768"/>
                    <a:pt x="1152" y="768"/>
                  </a:cubicBezTo>
                  <a:cubicBezTo>
                    <a:pt x="1152" y="768"/>
                    <a:pt x="1152" y="768"/>
                    <a:pt x="1151" y="768"/>
                  </a:cubicBezTo>
                  <a:cubicBezTo>
                    <a:pt x="1149" y="769"/>
                    <a:pt x="1126" y="774"/>
                    <a:pt x="1126" y="774"/>
                  </a:cubicBezTo>
                  <a:cubicBezTo>
                    <a:pt x="1125" y="774"/>
                    <a:pt x="1115" y="764"/>
                    <a:pt x="1109" y="761"/>
                  </a:cubicBezTo>
                  <a:cubicBezTo>
                    <a:pt x="1103" y="759"/>
                    <a:pt x="1093" y="762"/>
                    <a:pt x="1093" y="762"/>
                  </a:cubicBezTo>
                  <a:cubicBezTo>
                    <a:pt x="1076" y="768"/>
                    <a:pt x="1076" y="768"/>
                    <a:pt x="1076" y="768"/>
                  </a:cubicBezTo>
                  <a:cubicBezTo>
                    <a:pt x="1075" y="769"/>
                    <a:pt x="1073" y="771"/>
                    <a:pt x="1073" y="772"/>
                  </a:cubicBezTo>
                  <a:cubicBezTo>
                    <a:pt x="1073" y="794"/>
                    <a:pt x="1073" y="794"/>
                    <a:pt x="1073" y="794"/>
                  </a:cubicBezTo>
                  <a:cubicBezTo>
                    <a:pt x="1073" y="798"/>
                    <a:pt x="1089" y="801"/>
                    <a:pt x="1091" y="802"/>
                  </a:cubicBezTo>
                  <a:cubicBezTo>
                    <a:pt x="1091" y="802"/>
                    <a:pt x="1091" y="802"/>
                    <a:pt x="1091" y="802"/>
                  </a:cubicBezTo>
                  <a:cubicBezTo>
                    <a:pt x="1126" y="815"/>
                    <a:pt x="1126" y="815"/>
                    <a:pt x="1126" y="815"/>
                  </a:cubicBezTo>
                  <a:cubicBezTo>
                    <a:pt x="1126" y="815"/>
                    <a:pt x="1127" y="815"/>
                    <a:pt x="1127" y="815"/>
                  </a:cubicBezTo>
                  <a:cubicBezTo>
                    <a:pt x="1162" y="815"/>
                    <a:pt x="1162" y="815"/>
                    <a:pt x="1162" y="815"/>
                  </a:cubicBezTo>
                  <a:cubicBezTo>
                    <a:pt x="1171" y="815"/>
                    <a:pt x="1176" y="791"/>
                    <a:pt x="1178" y="789"/>
                  </a:cubicBezTo>
                  <a:close/>
                  <a:moveTo>
                    <a:pt x="936" y="1171"/>
                  </a:moveTo>
                  <a:cubicBezTo>
                    <a:pt x="923" y="1169"/>
                    <a:pt x="923" y="1169"/>
                    <a:pt x="923" y="1169"/>
                  </a:cubicBezTo>
                  <a:cubicBezTo>
                    <a:pt x="922" y="1168"/>
                    <a:pt x="920" y="1169"/>
                    <a:pt x="919" y="1170"/>
                  </a:cubicBezTo>
                  <a:cubicBezTo>
                    <a:pt x="911" y="1177"/>
                    <a:pt x="911" y="1177"/>
                    <a:pt x="911" y="1177"/>
                  </a:cubicBezTo>
                  <a:cubicBezTo>
                    <a:pt x="909" y="1179"/>
                    <a:pt x="909" y="1183"/>
                    <a:pt x="912" y="1184"/>
                  </a:cubicBezTo>
                  <a:cubicBezTo>
                    <a:pt x="927" y="1190"/>
                    <a:pt x="927" y="1190"/>
                    <a:pt x="927" y="1190"/>
                  </a:cubicBezTo>
                  <a:cubicBezTo>
                    <a:pt x="929" y="1191"/>
                    <a:pt x="931" y="1190"/>
                    <a:pt x="932" y="1188"/>
                  </a:cubicBezTo>
                  <a:cubicBezTo>
                    <a:pt x="939" y="1177"/>
                    <a:pt x="939" y="1177"/>
                    <a:pt x="939" y="1177"/>
                  </a:cubicBezTo>
                  <a:cubicBezTo>
                    <a:pt x="940" y="1175"/>
                    <a:pt x="939" y="1172"/>
                    <a:pt x="936" y="1171"/>
                  </a:cubicBezTo>
                  <a:close/>
                  <a:moveTo>
                    <a:pt x="961" y="984"/>
                  </a:moveTo>
                  <a:cubicBezTo>
                    <a:pt x="959" y="986"/>
                    <a:pt x="956" y="987"/>
                    <a:pt x="954" y="986"/>
                  </a:cubicBezTo>
                  <a:cubicBezTo>
                    <a:pt x="943" y="983"/>
                    <a:pt x="943" y="983"/>
                    <a:pt x="943" y="983"/>
                  </a:cubicBezTo>
                  <a:cubicBezTo>
                    <a:pt x="938" y="982"/>
                    <a:pt x="936" y="975"/>
                    <a:pt x="940" y="970"/>
                  </a:cubicBezTo>
                  <a:cubicBezTo>
                    <a:pt x="940" y="970"/>
                    <a:pt x="940" y="970"/>
                    <a:pt x="940" y="970"/>
                  </a:cubicBezTo>
                  <a:cubicBezTo>
                    <a:pt x="945" y="966"/>
                    <a:pt x="942" y="958"/>
                    <a:pt x="935" y="958"/>
                  </a:cubicBezTo>
                  <a:cubicBezTo>
                    <a:pt x="934" y="957"/>
                    <a:pt x="932" y="957"/>
                    <a:pt x="931" y="957"/>
                  </a:cubicBezTo>
                  <a:cubicBezTo>
                    <a:pt x="925" y="956"/>
                    <a:pt x="915" y="970"/>
                    <a:pt x="912" y="974"/>
                  </a:cubicBezTo>
                  <a:cubicBezTo>
                    <a:pt x="911" y="975"/>
                    <a:pt x="911" y="976"/>
                    <a:pt x="911" y="977"/>
                  </a:cubicBezTo>
                  <a:cubicBezTo>
                    <a:pt x="907" y="1001"/>
                    <a:pt x="907" y="1001"/>
                    <a:pt x="907" y="1001"/>
                  </a:cubicBezTo>
                  <a:cubicBezTo>
                    <a:pt x="906" y="1003"/>
                    <a:pt x="907" y="1006"/>
                    <a:pt x="909" y="1008"/>
                  </a:cubicBezTo>
                  <a:cubicBezTo>
                    <a:pt x="916" y="1014"/>
                    <a:pt x="932" y="1030"/>
                    <a:pt x="934" y="1030"/>
                  </a:cubicBezTo>
                  <a:cubicBezTo>
                    <a:pt x="935" y="1031"/>
                    <a:pt x="951" y="1031"/>
                    <a:pt x="960" y="1030"/>
                  </a:cubicBezTo>
                  <a:cubicBezTo>
                    <a:pt x="964" y="1030"/>
                    <a:pt x="967" y="1027"/>
                    <a:pt x="967" y="1023"/>
                  </a:cubicBezTo>
                  <a:cubicBezTo>
                    <a:pt x="968" y="1009"/>
                    <a:pt x="968" y="1009"/>
                    <a:pt x="968" y="1009"/>
                  </a:cubicBezTo>
                  <a:cubicBezTo>
                    <a:pt x="969" y="987"/>
                    <a:pt x="971" y="997"/>
                    <a:pt x="973" y="995"/>
                  </a:cubicBezTo>
                  <a:cubicBezTo>
                    <a:pt x="975" y="993"/>
                    <a:pt x="977" y="979"/>
                    <a:pt x="978" y="976"/>
                  </a:cubicBezTo>
                  <a:cubicBezTo>
                    <a:pt x="978" y="973"/>
                    <a:pt x="978" y="968"/>
                    <a:pt x="978" y="968"/>
                  </a:cubicBezTo>
                  <a:lnTo>
                    <a:pt x="961" y="984"/>
                  </a:lnTo>
                  <a:close/>
                  <a:moveTo>
                    <a:pt x="1015" y="871"/>
                  </a:moveTo>
                  <a:cubicBezTo>
                    <a:pt x="1007" y="870"/>
                    <a:pt x="994" y="869"/>
                    <a:pt x="993" y="869"/>
                  </a:cubicBezTo>
                  <a:cubicBezTo>
                    <a:pt x="991" y="869"/>
                    <a:pt x="988" y="873"/>
                    <a:pt x="986" y="875"/>
                  </a:cubicBezTo>
                  <a:cubicBezTo>
                    <a:pt x="985" y="876"/>
                    <a:pt x="985" y="877"/>
                    <a:pt x="985" y="879"/>
                  </a:cubicBezTo>
                  <a:cubicBezTo>
                    <a:pt x="985" y="889"/>
                    <a:pt x="985" y="889"/>
                    <a:pt x="985" y="889"/>
                  </a:cubicBezTo>
                  <a:cubicBezTo>
                    <a:pt x="985" y="890"/>
                    <a:pt x="985" y="891"/>
                    <a:pt x="985" y="891"/>
                  </a:cubicBezTo>
                  <a:cubicBezTo>
                    <a:pt x="995" y="905"/>
                    <a:pt x="995" y="905"/>
                    <a:pt x="995" y="905"/>
                  </a:cubicBezTo>
                  <a:cubicBezTo>
                    <a:pt x="996" y="907"/>
                    <a:pt x="998" y="907"/>
                    <a:pt x="999" y="907"/>
                  </a:cubicBezTo>
                  <a:cubicBezTo>
                    <a:pt x="1003" y="907"/>
                    <a:pt x="1003" y="907"/>
                    <a:pt x="1003" y="907"/>
                  </a:cubicBezTo>
                  <a:cubicBezTo>
                    <a:pt x="1005" y="907"/>
                    <a:pt x="1008" y="905"/>
                    <a:pt x="1008" y="903"/>
                  </a:cubicBezTo>
                  <a:cubicBezTo>
                    <a:pt x="1008" y="894"/>
                    <a:pt x="1008" y="894"/>
                    <a:pt x="1008" y="894"/>
                  </a:cubicBezTo>
                  <a:cubicBezTo>
                    <a:pt x="1008" y="893"/>
                    <a:pt x="1015" y="884"/>
                    <a:pt x="1017" y="882"/>
                  </a:cubicBezTo>
                  <a:cubicBezTo>
                    <a:pt x="1017" y="882"/>
                    <a:pt x="1018" y="881"/>
                    <a:pt x="1018" y="881"/>
                  </a:cubicBezTo>
                  <a:cubicBezTo>
                    <a:pt x="1019" y="878"/>
                    <a:pt x="1019" y="878"/>
                    <a:pt x="1019" y="878"/>
                  </a:cubicBezTo>
                  <a:cubicBezTo>
                    <a:pt x="1020" y="875"/>
                    <a:pt x="1019" y="872"/>
                    <a:pt x="1015" y="871"/>
                  </a:cubicBezTo>
                  <a:close/>
                  <a:moveTo>
                    <a:pt x="1084" y="875"/>
                  </a:moveTo>
                  <a:cubicBezTo>
                    <a:pt x="1078" y="873"/>
                    <a:pt x="1078" y="873"/>
                    <a:pt x="1078" y="873"/>
                  </a:cubicBezTo>
                  <a:cubicBezTo>
                    <a:pt x="1077" y="872"/>
                    <a:pt x="1076" y="872"/>
                    <a:pt x="1075" y="871"/>
                  </a:cubicBezTo>
                  <a:cubicBezTo>
                    <a:pt x="1072" y="867"/>
                    <a:pt x="1063" y="853"/>
                    <a:pt x="1063" y="852"/>
                  </a:cubicBezTo>
                  <a:cubicBezTo>
                    <a:pt x="1063" y="844"/>
                    <a:pt x="1063" y="844"/>
                    <a:pt x="1063" y="844"/>
                  </a:cubicBezTo>
                  <a:cubicBezTo>
                    <a:pt x="1063" y="841"/>
                    <a:pt x="1065" y="839"/>
                    <a:pt x="1068" y="839"/>
                  </a:cubicBezTo>
                  <a:cubicBezTo>
                    <a:pt x="1080" y="839"/>
                    <a:pt x="1080" y="839"/>
                    <a:pt x="1080" y="839"/>
                  </a:cubicBezTo>
                  <a:cubicBezTo>
                    <a:pt x="1084" y="839"/>
                    <a:pt x="1086" y="835"/>
                    <a:pt x="1084" y="831"/>
                  </a:cubicBezTo>
                  <a:cubicBezTo>
                    <a:pt x="1063" y="802"/>
                    <a:pt x="1063" y="802"/>
                    <a:pt x="1063" y="802"/>
                  </a:cubicBezTo>
                  <a:cubicBezTo>
                    <a:pt x="1063" y="802"/>
                    <a:pt x="1062" y="801"/>
                    <a:pt x="1062" y="801"/>
                  </a:cubicBezTo>
                  <a:cubicBezTo>
                    <a:pt x="1053" y="796"/>
                    <a:pt x="1053" y="796"/>
                    <a:pt x="1053" y="796"/>
                  </a:cubicBezTo>
                  <a:cubicBezTo>
                    <a:pt x="1051" y="795"/>
                    <a:pt x="1048" y="796"/>
                    <a:pt x="1046" y="798"/>
                  </a:cubicBezTo>
                  <a:cubicBezTo>
                    <a:pt x="1039" y="811"/>
                    <a:pt x="1039" y="811"/>
                    <a:pt x="1039" y="811"/>
                  </a:cubicBezTo>
                  <a:cubicBezTo>
                    <a:pt x="1039" y="811"/>
                    <a:pt x="1039" y="812"/>
                    <a:pt x="1039" y="812"/>
                  </a:cubicBezTo>
                  <a:cubicBezTo>
                    <a:pt x="1038" y="814"/>
                    <a:pt x="1035" y="825"/>
                    <a:pt x="1039" y="825"/>
                  </a:cubicBezTo>
                  <a:cubicBezTo>
                    <a:pt x="1041" y="824"/>
                    <a:pt x="1045" y="826"/>
                    <a:pt x="1048" y="827"/>
                  </a:cubicBezTo>
                  <a:cubicBezTo>
                    <a:pt x="1051" y="829"/>
                    <a:pt x="1052" y="833"/>
                    <a:pt x="1049" y="835"/>
                  </a:cubicBezTo>
                  <a:cubicBezTo>
                    <a:pt x="1043" y="839"/>
                    <a:pt x="1043" y="839"/>
                    <a:pt x="1043" y="839"/>
                  </a:cubicBezTo>
                  <a:cubicBezTo>
                    <a:pt x="1043" y="840"/>
                    <a:pt x="1043" y="840"/>
                    <a:pt x="1042" y="841"/>
                  </a:cubicBezTo>
                  <a:cubicBezTo>
                    <a:pt x="1035" y="852"/>
                    <a:pt x="1035" y="852"/>
                    <a:pt x="1035" y="852"/>
                  </a:cubicBezTo>
                  <a:cubicBezTo>
                    <a:pt x="1033" y="854"/>
                    <a:pt x="1034" y="857"/>
                    <a:pt x="1036" y="859"/>
                  </a:cubicBezTo>
                  <a:cubicBezTo>
                    <a:pt x="1042" y="862"/>
                    <a:pt x="1042" y="862"/>
                    <a:pt x="1042" y="862"/>
                  </a:cubicBezTo>
                  <a:cubicBezTo>
                    <a:pt x="1043" y="863"/>
                    <a:pt x="1044" y="864"/>
                    <a:pt x="1044" y="865"/>
                  </a:cubicBezTo>
                  <a:cubicBezTo>
                    <a:pt x="1053" y="898"/>
                    <a:pt x="1053" y="898"/>
                    <a:pt x="1053" y="898"/>
                  </a:cubicBezTo>
                  <a:cubicBezTo>
                    <a:pt x="1053" y="899"/>
                    <a:pt x="1054" y="899"/>
                    <a:pt x="1055" y="900"/>
                  </a:cubicBezTo>
                  <a:cubicBezTo>
                    <a:pt x="1060" y="905"/>
                    <a:pt x="1060" y="905"/>
                    <a:pt x="1060" y="905"/>
                  </a:cubicBezTo>
                  <a:cubicBezTo>
                    <a:pt x="1061" y="906"/>
                    <a:pt x="1064" y="906"/>
                    <a:pt x="1066" y="905"/>
                  </a:cubicBezTo>
                  <a:cubicBezTo>
                    <a:pt x="1080" y="894"/>
                    <a:pt x="1080" y="894"/>
                    <a:pt x="1080" y="894"/>
                  </a:cubicBezTo>
                  <a:cubicBezTo>
                    <a:pt x="1080" y="894"/>
                    <a:pt x="1081" y="893"/>
                    <a:pt x="1081" y="893"/>
                  </a:cubicBezTo>
                  <a:cubicBezTo>
                    <a:pt x="1087" y="882"/>
                    <a:pt x="1087" y="882"/>
                    <a:pt x="1087" y="882"/>
                  </a:cubicBezTo>
                  <a:cubicBezTo>
                    <a:pt x="1088" y="880"/>
                    <a:pt x="1087" y="877"/>
                    <a:pt x="1084" y="87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944938" y="3360738"/>
              <a:ext cx="198438" cy="133350"/>
            </a:xfrm>
            <a:custGeom>
              <a:avLst/>
              <a:gdLst>
                <a:gd name="T0" fmla="*/ 247 w 249"/>
                <a:gd name="T1" fmla="*/ 61 h 167"/>
                <a:gd name="T2" fmla="*/ 210 w 249"/>
                <a:gd name="T3" fmla="*/ 69 h 167"/>
                <a:gd name="T4" fmla="*/ 203 w 249"/>
                <a:gd name="T5" fmla="*/ 53 h 167"/>
                <a:gd name="T6" fmla="*/ 204 w 249"/>
                <a:gd name="T7" fmla="*/ 46 h 167"/>
                <a:gd name="T8" fmla="*/ 216 w 249"/>
                <a:gd name="T9" fmla="*/ 16 h 167"/>
                <a:gd name="T10" fmla="*/ 215 w 249"/>
                <a:gd name="T11" fmla="*/ 7 h 167"/>
                <a:gd name="T12" fmla="*/ 215 w 249"/>
                <a:gd name="T13" fmla="*/ 7 h 167"/>
                <a:gd name="T14" fmla="*/ 203 w 249"/>
                <a:gd name="T15" fmla="*/ 1 h 167"/>
                <a:gd name="T16" fmla="*/ 165 w 249"/>
                <a:gd name="T17" fmla="*/ 8 h 167"/>
                <a:gd name="T18" fmla="*/ 164 w 249"/>
                <a:gd name="T19" fmla="*/ 8 h 167"/>
                <a:gd name="T20" fmla="*/ 114 w 249"/>
                <a:gd name="T21" fmla="*/ 22 h 167"/>
                <a:gd name="T22" fmla="*/ 97 w 249"/>
                <a:gd name="T23" fmla="*/ 23 h 167"/>
                <a:gd name="T24" fmla="*/ 87 w 249"/>
                <a:gd name="T25" fmla="*/ 20 h 167"/>
                <a:gd name="T26" fmla="*/ 76 w 249"/>
                <a:gd name="T27" fmla="*/ 7 h 167"/>
                <a:gd name="T28" fmla="*/ 60 w 249"/>
                <a:gd name="T29" fmla="*/ 6 h 167"/>
                <a:gd name="T30" fmla="*/ 13 w 249"/>
                <a:gd name="T31" fmla="*/ 46 h 167"/>
                <a:gd name="T32" fmla="*/ 9 w 249"/>
                <a:gd name="T33" fmla="*/ 53 h 167"/>
                <a:gd name="T34" fmla="*/ 4 w 249"/>
                <a:gd name="T35" fmla="*/ 80 h 167"/>
                <a:gd name="T36" fmla="*/ 14 w 249"/>
                <a:gd name="T37" fmla="*/ 122 h 167"/>
                <a:gd name="T38" fmla="*/ 56 w 249"/>
                <a:gd name="T39" fmla="*/ 132 h 167"/>
                <a:gd name="T40" fmla="*/ 64 w 249"/>
                <a:gd name="T41" fmla="*/ 138 h 167"/>
                <a:gd name="T42" fmla="*/ 75 w 249"/>
                <a:gd name="T43" fmla="*/ 160 h 167"/>
                <a:gd name="T44" fmla="*/ 87 w 249"/>
                <a:gd name="T45" fmla="*/ 166 h 167"/>
                <a:gd name="T46" fmla="*/ 110 w 249"/>
                <a:gd name="T47" fmla="*/ 162 h 167"/>
                <a:gd name="T48" fmla="*/ 112 w 249"/>
                <a:gd name="T49" fmla="*/ 161 h 167"/>
                <a:gd name="T50" fmla="*/ 152 w 249"/>
                <a:gd name="T51" fmla="*/ 144 h 167"/>
                <a:gd name="T52" fmla="*/ 163 w 249"/>
                <a:gd name="T53" fmla="*/ 144 h 167"/>
                <a:gd name="T54" fmla="*/ 168 w 249"/>
                <a:gd name="T55" fmla="*/ 148 h 167"/>
                <a:gd name="T56" fmla="*/ 201 w 249"/>
                <a:gd name="T57" fmla="*/ 154 h 167"/>
                <a:gd name="T58" fmla="*/ 212 w 249"/>
                <a:gd name="T59" fmla="*/ 153 h 167"/>
                <a:gd name="T60" fmla="*/ 220 w 249"/>
                <a:gd name="T61" fmla="*/ 148 h 167"/>
                <a:gd name="T62" fmla="*/ 239 w 249"/>
                <a:gd name="T63" fmla="*/ 118 h 167"/>
                <a:gd name="T64" fmla="*/ 248 w 249"/>
                <a:gd name="T65" fmla="*/ 99 h 167"/>
                <a:gd name="T66" fmla="*/ 247 w 249"/>
                <a:gd name="T67" fmla="*/ 6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167">
                  <a:moveTo>
                    <a:pt x="247" y="61"/>
                  </a:moveTo>
                  <a:cubicBezTo>
                    <a:pt x="246" y="61"/>
                    <a:pt x="213" y="69"/>
                    <a:pt x="210" y="69"/>
                  </a:cubicBezTo>
                  <a:cubicBezTo>
                    <a:pt x="208" y="69"/>
                    <a:pt x="205" y="59"/>
                    <a:pt x="203" y="53"/>
                  </a:cubicBezTo>
                  <a:cubicBezTo>
                    <a:pt x="203" y="51"/>
                    <a:pt x="203" y="48"/>
                    <a:pt x="204" y="46"/>
                  </a:cubicBezTo>
                  <a:cubicBezTo>
                    <a:pt x="216" y="16"/>
                    <a:pt x="216" y="16"/>
                    <a:pt x="216" y="16"/>
                  </a:cubicBezTo>
                  <a:cubicBezTo>
                    <a:pt x="217" y="13"/>
                    <a:pt x="217" y="10"/>
                    <a:pt x="215" y="7"/>
                  </a:cubicBezTo>
                  <a:cubicBezTo>
                    <a:pt x="215" y="7"/>
                    <a:pt x="215" y="7"/>
                    <a:pt x="215" y="7"/>
                  </a:cubicBezTo>
                  <a:cubicBezTo>
                    <a:pt x="213" y="3"/>
                    <a:pt x="208" y="0"/>
                    <a:pt x="203" y="1"/>
                  </a:cubicBezTo>
                  <a:cubicBezTo>
                    <a:pt x="165" y="8"/>
                    <a:pt x="165" y="8"/>
                    <a:pt x="165" y="8"/>
                  </a:cubicBezTo>
                  <a:cubicBezTo>
                    <a:pt x="164" y="8"/>
                    <a:pt x="164" y="8"/>
                    <a:pt x="164" y="8"/>
                  </a:cubicBezTo>
                  <a:cubicBezTo>
                    <a:pt x="158" y="10"/>
                    <a:pt x="119" y="21"/>
                    <a:pt x="114" y="22"/>
                  </a:cubicBezTo>
                  <a:cubicBezTo>
                    <a:pt x="111" y="22"/>
                    <a:pt x="103" y="23"/>
                    <a:pt x="97" y="23"/>
                  </a:cubicBezTo>
                  <a:cubicBezTo>
                    <a:pt x="93" y="24"/>
                    <a:pt x="90" y="22"/>
                    <a:pt x="87" y="20"/>
                  </a:cubicBezTo>
                  <a:cubicBezTo>
                    <a:pt x="76" y="7"/>
                    <a:pt x="76" y="7"/>
                    <a:pt x="76" y="7"/>
                  </a:cubicBezTo>
                  <a:cubicBezTo>
                    <a:pt x="72" y="3"/>
                    <a:pt x="65" y="3"/>
                    <a:pt x="60" y="6"/>
                  </a:cubicBezTo>
                  <a:cubicBezTo>
                    <a:pt x="13" y="46"/>
                    <a:pt x="13" y="46"/>
                    <a:pt x="13" y="46"/>
                  </a:cubicBezTo>
                  <a:cubicBezTo>
                    <a:pt x="11" y="47"/>
                    <a:pt x="9" y="50"/>
                    <a:pt x="9" y="53"/>
                  </a:cubicBezTo>
                  <a:cubicBezTo>
                    <a:pt x="8" y="61"/>
                    <a:pt x="6" y="76"/>
                    <a:pt x="4" y="80"/>
                  </a:cubicBezTo>
                  <a:cubicBezTo>
                    <a:pt x="0" y="85"/>
                    <a:pt x="12" y="121"/>
                    <a:pt x="14" y="122"/>
                  </a:cubicBezTo>
                  <a:cubicBezTo>
                    <a:pt x="14" y="122"/>
                    <a:pt x="44" y="129"/>
                    <a:pt x="56" y="132"/>
                  </a:cubicBezTo>
                  <a:cubicBezTo>
                    <a:pt x="59" y="132"/>
                    <a:pt x="62" y="135"/>
                    <a:pt x="64" y="138"/>
                  </a:cubicBezTo>
                  <a:cubicBezTo>
                    <a:pt x="75" y="160"/>
                    <a:pt x="75" y="160"/>
                    <a:pt x="75" y="160"/>
                  </a:cubicBezTo>
                  <a:cubicBezTo>
                    <a:pt x="77" y="165"/>
                    <a:pt x="82" y="167"/>
                    <a:pt x="87" y="166"/>
                  </a:cubicBezTo>
                  <a:cubicBezTo>
                    <a:pt x="110" y="162"/>
                    <a:pt x="110" y="162"/>
                    <a:pt x="110" y="162"/>
                  </a:cubicBezTo>
                  <a:cubicBezTo>
                    <a:pt x="111" y="162"/>
                    <a:pt x="112" y="161"/>
                    <a:pt x="112" y="161"/>
                  </a:cubicBezTo>
                  <a:cubicBezTo>
                    <a:pt x="152" y="144"/>
                    <a:pt x="152" y="144"/>
                    <a:pt x="152" y="144"/>
                  </a:cubicBezTo>
                  <a:cubicBezTo>
                    <a:pt x="156" y="142"/>
                    <a:pt x="159" y="143"/>
                    <a:pt x="163" y="144"/>
                  </a:cubicBezTo>
                  <a:cubicBezTo>
                    <a:pt x="168" y="148"/>
                    <a:pt x="168" y="148"/>
                    <a:pt x="168" y="148"/>
                  </a:cubicBezTo>
                  <a:cubicBezTo>
                    <a:pt x="178" y="153"/>
                    <a:pt x="190" y="156"/>
                    <a:pt x="201" y="154"/>
                  </a:cubicBezTo>
                  <a:cubicBezTo>
                    <a:pt x="212" y="153"/>
                    <a:pt x="212" y="153"/>
                    <a:pt x="212" y="153"/>
                  </a:cubicBezTo>
                  <a:cubicBezTo>
                    <a:pt x="215" y="152"/>
                    <a:pt x="218" y="150"/>
                    <a:pt x="220" y="148"/>
                  </a:cubicBezTo>
                  <a:cubicBezTo>
                    <a:pt x="226" y="139"/>
                    <a:pt x="239" y="119"/>
                    <a:pt x="239" y="118"/>
                  </a:cubicBezTo>
                  <a:cubicBezTo>
                    <a:pt x="240" y="116"/>
                    <a:pt x="248" y="102"/>
                    <a:pt x="248" y="99"/>
                  </a:cubicBezTo>
                  <a:cubicBezTo>
                    <a:pt x="248" y="96"/>
                    <a:pt x="249" y="62"/>
                    <a:pt x="247"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4427538" y="3014663"/>
              <a:ext cx="844550" cy="809625"/>
            </a:xfrm>
            <a:custGeom>
              <a:avLst/>
              <a:gdLst>
                <a:gd name="T0" fmla="*/ 480 w 1060"/>
                <a:gd name="T1" fmla="*/ 971 h 1017"/>
                <a:gd name="T2" fmla="*/ 424 w 1060"/>
                <a:gd name="T3" fmla="*/ 956 h 1017"/>
                <a:gd name="T4" fmla="*/ 539 w 1060"/>
                <a:gd name="T5" fmla="*/ 886 h 1017"/>
                <a:gd name="T6" fmla="*/ 506 w 1060"/>
                <a:gd name="T7" fmla="*/ 946 h 1017"/>
                <a:gd name="T8" fmla="*/ 496 w 1060"/>
                <a:gd name="T9" fmla="*/ 895 h 1017"/>
                <a:gd name="T10" fmla="*/ 463 w 1060"/>
                <a:gd name="T11" fmla="*/ 868 h 1017"/>
                <a:gd name="T12" fmla="*/ 363 w 1060"/>
                <a:gd name="T13" fmla="*/ 850 h 1017"/>
                <a:gd name="T14" fmla="*/ 414 w 1060"/>
                <a:gd name="T15" fmla="*/ 859 h 1017"/>
                <a:gd name="T16" fmla="*/ 397 w 1060"/>
                <a:gd name="T17" fmla="*/ 984 h 1017"/>
                <a:gd name="T18" fmla="*/ 415 w 1060"/>
                <a:gd name="T19" fmla="*/ 1011 h 1017"/>
                <a:gd name="T20" fmla="*/ 369 w 1060"/>
                <a:gd name="T21" fmla="*/ 924 h 1017"/>
                <a:gd name="T22" fmla="*/ 695 w 1060"/>
                <a:gd name="T23" fmla="*/ 702 h 1017"/>
                <a:gd name="T24" fmla="*/ 622 w 1060"/>
                <a:gd name="T25" fmla="*/ 763 h 1017"/>
                <a:gd name="T26" fmla="*/ 581 w 1060"/>
                <a:gd name="T27" fmla="*/ 793 h 1017"/>
                <a:gd name="T28" fmla="*/ 576 w 1060"/>
                <a:gd name="T29" fmla="*/ 884 h 1017"/>
                <a:gd name="T30" fmla="*/ 614 w 1060"/>
                <a:gd name="T31" fmla="*/ 928 h 1017"/>
                <a:gd name="T32" fmla="*/ 644 w 1060"/>
                <a:gd name="T33" fmla="*/ 938 h 1017"/>
                <a:gd name="T34" fmla="*/ 659 w 1060"/>
                <a:gd name="T35" fmla="*/ 881 h 1017"/>
                <a:gd name="T36" fmla="*/ 684 w 1060"/>
                <a:gd name="T37" fmla="*/ 839 h 1017"/>
                <a:gd name="T38" fmla="*/ 711 w 1060"/>
                <a:gd name="T39" fmla="*/ 770 h 1017"/>
                <a:gd name="T40" fmla="*/ 604 w 1060"/>
                <a:gd name="T41" fmla="*/ 726 h 1017"/>
                <a:gd name="T42" fmla="*/ 781 w 1060"/>
                <a:gd name="T43" fmla="*/ 680 h 1017"/>
                <a:gd name="T44" fmla="*/ 771 w 1060"/>
                <a:gd name="T45" fmla="*/ 734 h 1017"/>
                <a:gd name="T46" fmla="*/ 1026 w 1060"/>
                <a:gd name="T47" fmla="*/ 361 h 1017"/>
                <a:gd name="T48" fmla="*/ 915 w 1060"/>
                <a:gd name="T49" fmla="*/ 265 h 1017"/>
                <a:gd name="T50" fmla="*/ 666 w 1060"/>
                <a:gd name="T51" fmla="*/ 275 h 1017"/>
                <a:gd name="T52" fmla="*/ 622 w 1060"/>
                <a:gd name="T53" fmla="*/ 208 h 1017"/>
                <a:gd name="T54" fmla="*/ 507 w 1060"/>
                <a:gd name="T55" fmla="*/ 214 h 1017"/>
                <a:gd name="T56" fmla="*/ 330 w 1060"/>
                <a:gd name="T57" fmla="*/ 60 h 1017"/>
                <a:gd name="T58" fmla="*/ 60 w 1060"/>
                <a:gd name="T59" fmla="*/ 117 h 1017"/>
                <a:gd name="T60" fmla="*/ 0 w 1060"/>
                <a:gd name="T61" fmla="*/ 465 h 1017"/>
                <a:gd name="T62" fmla="*/ 85 w 1060"/>
                <a:gd name="T63" fmla="*/ 640 h 1017"/>
                <a:gd name="T64" fmla="*/ 153 w 1060"/>
                <a:gd name="T65" fmla="*/ 740 h 1017"/>
                <a:gd name="T66" fmla="*/ 169 w 1060"/>
                <a:gd name="T67" fmla="*/ 905 h 1017"/>
                <a:gd name="T68" fmla="*/ 239 w 1060"/>
                <a:gd name="T69" fmla="*/ 916 h 1017"/>
                <a:gd name="T70" fmla="*/ 265 w 1060"/>
                <a:gd name="T71" fmla="*/ 805 h 1017"/>
                <a:gd name="T72" fmla="*/ 239 w 1060"/>
                <a:gd name="T73" fmla="*/ 767 h 1017"/>
                <a:gd name="T74" fmla="*/ 199 w 1060"/>
                <a:gd name="T75" fmla="*/ 802 h 1017"/>
                <a:gd name="T76" fmla="*/ 193 w 1060"/>
                <a:gd name="T77" fmla="*/ 690 h 1017"/>
                <a:gd name="T78" fmla="*/ 247 w 1060"/>
                <a:gd name="T79" fmla="*/ 689 h 1017"/>
                <a:gd name="T80" fmla="*/ 278 w 1060"/>
                <a:gd name="T81" fmla="*/ 665 h 1017"/>
                <a:gd name="T82" fmla="*/ 334 w 1060"/>
                <a:gd name="T83" fmla="*/ 782 h 1017"/>
                <a:gd name="T84" fmla="*/ 447 w 1060"/>
                <a:gd name="T85" fmla="*/ 765 h 1017"/>
                <a:gd name="T86" fmla="*/ 468 w 1060"/>
                <a:gd name="T87" fmla="*/ 820 h 1017"/>
                <a:gd name="T88" fmla="*/ 482 w 1060"/>
                <a:gd name="T89" fmla="*/ 846 h 1017"/>
                <a:gd name="T90" fmla="*/ 534 w 1060"/>
                <a:gd name="T91" fmla="*/ 778 h 1017"/>
                <a:gd name="T92" fmla="*/ 566 w 1060"/>
                <a:gd name="T93" fmla="*/ 691 h 1017"/>
                <a:gd name="T94" fmla="*/ 539 w 1060"/>
                <a:gd name="T95" fmla="*/ 645 h 1017"/>
                <a:gd name="T96" fmla="*/ 627 w 1060"/>
                <a:gd name="T97" fmla="*/ 635 h 1017"/>
                <a:gd name="T98" fmla="*/ 643 w 1060"/>
                <a:gd name="T99" fmla="*/ 620 h 1017"/>
                <a:gd name="T100" fmla="*/ 693 w 1060"/>
                <a:gd name="T101" fmla="*/ 648 h 1017"/>
                <a:gd name="T102" fmla="*/ 816 w 1060"/>
                <a:gd name="T103" fmla="*/ 642 h 1017"/>
                <a:gd name="T104" fmla="*/ 863 w 1060"/>
                <a:gd name="T105" fmla="*/ 599 h 1017"/>
                <a:gd name="T106" fmla="*/ 1048 w 1060"/>
                <a:gd name="T107" fmla="*/ 446 h 1017"/>
                <a:gd name="T108" fmla="*/ 598 w 1060"/>
                <a:gd name="T109" fmla="*/ 961 h 1017"/>
                <a:gd name="T110" fmla="*/ 561 w 1060"/>
                <a:gd name="T111" fmla="*/ 950 h 1017"/>
                <a:gd name="T112" fmla="*/ 582 w 1060"/>
                <a:gd name="T113" fmla="*/ 997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0" h="1017">
                  <a:moveTo>
                    <a:pt x="504" y="977"/>
                  </a:moveTo>
                  <a:cubicBezTo>
                    <a:pt x="504" y="993"/>
                    <a:pt x="504" y="993"/>
                    <a:pt x="504" y="993"/>
                  </a:cubicBezTo>
                  <a:cubicBezTo>
                    <a:pt x="504" y="997"/>
                    <a:pt x="501" y="999"/>
                    <a:pt x="498" y="999"/>
                  </a:cubicBezTo>
                  <a:cubicBezTo>
                    <a:pt x="480" y="995"/>
                    <a:pt x="480" y="995"/>
                    <a:pt x="480" y="995"/>
                  </a:cubicBezTo>
                  <a:cubicBezTo>
                    <a:pt x="480" y="995"/>
                    <a:pt x="479" y="995"/>
                    <a:pt x="479" y="995"/>
                  </a:cubicBezTo>
                  <a:cubicBezTo>
                    <a:pt x="472" y="991"/>
                    <a:pt x="472" y="991"/>
                    <a:pt x="472" y="991"/>
                  </a:cubicBezTo>
                  <a:cubicBezTo>
                    <a:pt x="468" y="990"/>
                    <a:pt x="467" y="985"/>
                    <a:pt x="470" y="982"/>
                  </a:cubicBezTo>
                  <a:cubicBezTo>
                    <a:pt x="478" y="975"/>
                    <a:pt x="478" y="975"/>
                    <a:pt x="478" y="975"/>
                  </a:cubicBezTo>
                  <a:cubicBezTo>
                    <a:pt x="479" y="974"/>
                    <a:pt x="480" y="973"/>
                    <a:pt x="480" y="971"/>
                  </a:cubicBezTo>
                  <a:cubicBezTo>
                    <a:pt x="480" y="971"/>
                    <a:pt x="480" y="971"/>
                    <a:pt x="480" y="971"/>
                  </a:cubicBezTo>
                  <a:cubicBezTo>
                    <a:pt x="480" y="967"/>
                    <a:pt x="484" y="964"/>
                    <a:pt x="488" y="966"/>
                  </a:cubicBezTo>
                  <a:cubicBezTo>
                    <a:pt x="501" y="972"/>
                    <a:pt x="501" y="972"/>
                    <a:pt x="501" y="972"/>
                  </a:cubicBezTo>
                  <a:cubicBezTo>
                    <a:pt x="503" y="973"/>
                    <a:pt x="504" y="975"/>
                    <a:pt x="504" y="977"/>
                  </a:cubicBezTo>
                  <a:close/>
                  <a:moveTo>
                    <a:pt x="409" y="934"/>
                  </a:moveTo>
                  <a:cubicBezTo>
                    <a:pt x="408" y="932"/>
                    <a:pt x="405" y="931"/>
                    <a:pt x="402" y="932"/>
                  </a:cubicBezTo>
                  <a:cubicBezTo>
                    <a:pt x="396" y="935"/>
                    <a:pt x="396" y="935"/>
                    <a:pt x="396" y="935"/>
                  </a:cubicBezTo>
                  <a:cubicBezTo>
                    <a:pt x="392" y="937"/>
                    <a:pt x="392" y="942"/>
                    <a:pt x="394" y="944"/>
                  </a:cubicBezTo>
                  <a:cubicBezTo>
                    <a:pt x="401" y="950"/>
                    <a:pt x="411" y="959"/>
                    <a:pt x="412" y="961"/>
                  </a:cubicBezTo>
                  <a:cubicBezTo>
                    <a:pt x="413" y="962"/>
                    <a:pt x="417" y="962"/>
                    <a:pt x="420" y="962"/>
                  </a:cubicBezTo>
                  <a:cubicBezTo>
                    <a:pt x="422" y="962"/>
                    <a:pt x="424" y="959"/>
                    <a:pt x="424" y="956"/>
                  </a:cubicBezTo>
                  <a:cubicBezTo>
                    <a:pt x="424" y="955"/>
                    <a:pt x="424" y="955"/>
                    <a:pt x="424" y="955"/>
                  </a:cubicBezTo>
                  <a:cubicBezTo>
                    <a:pt x="424" y="953"/>
                    <a:pt x="424" y="952"/>
                    <a:pt x="423" y="951"/>
                  </a:cubicBezTo>
                  <a:lnTo>
                    <a:pt x="409" y="934"/>
                  </a:lnTo>
                  <a:close/>
                  <a:moveTo>
                    <a:pt x="550" y="916"/>
                  </a:moveTo>
                  <a:cubicBezTo>
                    <a:pt x="550" y="895"/>
                    <a:pt x="550" y="895"/>
                    <a:pt x="550" y="895"/>
                  </a:cubicBezTo>
                  <a:cubicBezTo>
                    <a:pt x="550" y="894"/>
                    <a:pt x="550" y="894"/>
                    <a:pt x="550" y="894"/>
                  </a:cubicBezTo>
                  <a:cubicBezTo>
                    <a:pt x="551" y="890"/>
                    <a:pt x="551" y="890"/>
                    <a:pt x="551" y="890"/>
                  </a:cubicBezTo>
                  <a:cubicBezTo>
                    <a:pt x="552" y="886"/>
                    <a:pt x="548" y="883"/>
                    <a:pt x="545" y="886"/>
                  </a:cubicBezTo>
                  <a:cubicBezTo>
                    <a:pt x="545" y="886"/>
                    <a:pt x="545" y="886"/>
                    <a:pt x="545" y="886"/>
                  </a:cubicBezTo>
                  <a:cubicBezTo>
                    <a:pt x="543" y="887"/>
                    <a:pt x="541" y="887"/>
                    <a:pt x="539" y="886"/>
                  </a:cubicBezTo>
                  <a:cubicBezTo>
                    <a:pt x="538" y="885"/>
                    <a:pt x="538" y="885"/>
                    <a:pt x="538" y="885"/>
                  </a:cubicBezTo>
                  <a:cubicBezTo>
                    <a:pt x="536" y="883"/>
                    <a:pt x="533" y="885"/>
                    <a:pt x="532" y="888"/>
                  </a:cubicBezTo>
                  <a:cubicBezTo>
                    <a:pt x="529" y="916"/>
                    <a:pt x="529" y="916"/>
                    <a:pt x="529" y="916"/>
                  </a:cubicBezTo>
                  <a:cubicBezTo>
                    <a:pt x="528" y="918"/>
                    <a:pt x="530" y="920"/>
                    <a:pt x="532" y="920"/>
                  </a:cubicBezTo>
                  <a:cubicBezTo>
                    <a:pt x="546" y="920"/>
                    <a:pt x="546" y="920"/>
                    <a:pt x="546" y="920"/>
                  </a:cubicBezTo>
                  <a:cubicBezTo>
                    <a:pt x="548" y="920"/>
                    <a:pt x="550" y="918"/>
                    <a:pt x="550" y="916"/>
                  </a:cubicBezTo>
                  <a:close/>
                  <a:moveTo>
                    <a:pt x="518" y="937"/>
                  </a:moveTo>
                  <a:cubicBezTo>
                    <a:pt x="517" y="934"/>
                    <a:pt x="513" y="933"/>
                    <a:pt x="511" y="936"/>
                  </a:cubicBezTo>
                  <a:cubicBezTo>
                    <a:pt x="506" y="941"/>
                    <a:pt x="506" y="941"/>
                    <a:pt x="506" y="941"/>
                  </a:cubicBezTo>
                  <a:cubicBezTo>
                    <a:pt x="505" y="943"/>
                    <a:pt x="505" y="945"/>
                    <a:pt x="506" y="946"/>
                  </a:cubicBezTo>
                  <a:cubicBezTo>
                    <a:pt x="510" y="950"/>
                    <a:pt x="510" y="950"/>
                    <a:pt x="510" y="950"/>
                  </a:cubicBezTo>
                  <a:cubicBezTo>
                    <a:pt x="510" y="951"/>
                    <a:pt x="510" y="951"/>
                    <a:pt x="511" y="951"/>
                  </a:cubicBezTo>
                  <a:cubicBezTo>
                    <a:pt x="516" y="954"/>
                    <a:pt x="516" y="954"/>
                    <a:pt x="516" y="954"/>
                  </a:cubicBezTo>
                  <a:cubicBezTo>
                    <a:pt x="519" y="955"/>
                    <a:pt x="522" y="953"/>
                    <a:pt x="521" y="949"/>
                  </a:cubicBezTo>
                  <a:lnTo>
                    <a:pt x="518" y="937"/>
                  </a:lnTo>
                  <a:close/>
                  <a:moveTo>
                    <a:pt x="473" y="881"/>
                  </a:moveTo>
                  <a:cubicBezTo>
                    <a:pt x="479" y="887"/>
                    <a:pt x="479" y="887"/>
                    <a:pt x="479" y="887"/>
                  </a:cubicBezTo>
                  <a:cubicBezTo>
                    <a:pt x="479" y="888"/>
                    <a:pt x="480" y="889"/>
                    <a:pt x="480" y="890"/>
                  </a:cubicBezTo>
                  <a:cubicBezTo>
                    <a:pt x="482" y="894"/>
                    <a:pt x="482" y="894"/>
                    <a:pt x="482" y="894"/>
                  </a:cubicBezTo>
                  <a:cubicBezTo>
                    <a:pt x="484" y="900"/>
                    <a:pt x="492" y="901"/>
                    <a:pt x="496" y="895"/>
                  </a:cubicBezTo>
                  <a:cubicBezTo>
                    <a:pt x="502" y="885"/>
                    <a:pt x="502" y="885"/>
                    <a:pt x="502" y="885"/>
                  </a:cubicBezTo>
                  <a:cubicBezTo>
                    <a:pt x="503" y="882"/>
                    <a:pt x="506" y="881"/>
                    <a:pt x="509" y="881"/>
                  </a:cubicBezTo>
                  <a:cubicBezTo>
                    <a:pt x="510" y="881"/>
                    <a:pt x="510" y="881"/>
                    <a:pt x="510" y="881"/>
                  </a:cubicBezTo>
                  <a:cubicBezTo>
                    <a:pt x="485" y="867"/>
                    <a:pt x="485" y="867"/>
                    <a:pt x="485" y="867"/>
                  </a:cubicBezTo>
                  <a:cubicBezTo>
                    <a:pt x="484" y="867"/>
                    <a:pt x="484" y="866"/>
                    <a:pt x="483" y="866"/>
                  </a:cubicBezTo>
                  <a:cubicBezTo>
                    <a:pt x="463" y="844"/>
                    <a:pt x="463" y="844"/>
                    <a:pt x="463" y="844"/>
                  </a:cubicBezTo>
                  <a:cubicBezTo>
                    <a:pt x="461" y="842"/>
                    <a:pt x="458" y="841"/>
                    <a:pt x="455" y="843"/>
                  </a:cubicBezTo>
                  <a:cubicBezTo>
                    <a:pt x="451" y="844"/>
                    <a:pt x="451" y="844"/>
                    <a:pt x="451" y="844"/>
                  </a:cubicBezTo>
                  <a:cubicBezTo>
                    <a:pt x="446" y="846"/>
                    <a:pt x="445" y="854"/>
                    <a:pt x="449" y="857"/>
                  </a:cubicBezTo>
                  <a:cubicBezTo>
                    <a:pt x="463" y="868"/>
                    <a:pt x="463" y="868"/>
                    <a:pt x="463" y="868"/>
                  </a:cubicBezTo>
                  <a:cubicBezTo>
                    <a:pt x="464" y="868"/>
                    <a:pt x="464" y="869"/>
                    <a:pt x="465" y="869"/>
                  </a:cubicBezTo>
                  <a:cubicBezTo>
                    <a:pt x="472" y="880"/>
                    <a:pt x="472" y="880"/>
                    <a:pt x="472" y="880"/>
                  </a:cubicBezTo>
                  <a:cubicBezTo>
                    <a:pt x="472" y="881"/>
                    <a:pt x="472" y="881"/>
                    <a:pt x="473" y="881"/>
                  </a:cubicBezTo>
                  <a:close/>
                  <a:moveTo>
                    <a:pt x="388" y="833"/>
                  </a:moveTo>
                  <a:cubicBezTo>
                    <a:pt x="388" y="826"/>
                    <a:pt x="388" y="826"/>
                    <a:pt x="388" y="826"/>
                  </a:cubicBezTo>
                  <a:cubicBezTo>
                    <a:pt x="388" y="822"/>
                    <a:pt x="385" y="819"/>
                    <a:pt x="381" y="819"/>
                  </a:cubicBezTo>
                  <a:cubicBezTo>
                    <a:pt x="377" y="819"/>
                    <a:pt x="372" y="819"/>
                    <a:pt x="368" y="819"/>
                  </a:cubicBezTo>
                  <a:cubicBezTo>
                    <a:pt x="360" y="820"/>
                    <a:pt x="350" y="824"/>
                    <a:pt x="348" y="826"/>
                  </a:cubicBezTo>
                  <a:cubicBezTo>
                    <a:pt x="346" y="827"/>
                    <a:pt x="360" y="846"/>
                    <a:pt x="362" y="849"/>
                  </a:cubicBezTo>
                  <a:cubicBezTo>
                    <a:pt x="363" y="849"/>
                    <a:pt x="363" y="850"/>
                    <a:pt x="363" y="850"/>
                  </a:cubicBezTo>
                  <a:cubicBezTo>
                    <a:pt x="366" y="856"/>
                    <a:pt x="373" y="856"/>
                    <a:pt x="376" y="851"/>
                  </a:cubicBezTo>
                  <a:cubicBezTo>
                    <a:pt x="379" y="847"/>
                    <a:pt x="379" y="847"/>
                    <a:pt x="379" y="847"/>
                  </a:cubicBezTo>
                  <a:cubicBezTo>
                    <a:pt x="379" y="846"/>
                    <a:pt x="379" y="846"/>
                    <a:pt x="380" y="845"/>
                  </a:cubicBezTo>
                  <a:cubicBezTo>
                    <a:pt x="386" y="839"/>
                    <a:pt x="386" y="839"/>
                    <a:pt x="386" y="839"/>
                  </a:cubicBezTo>
                  <a:cubicBezTo>
                    <a:pt x="387" y="837"/>
                    <a:pt x="388" y="835"/>
                    <a:pt x="388" y="833"/>
                  </a:cubicBezTo>
                  <a:close/>
                  <a:moveTo>
                    <a:pt x="401" y="878"/>
                  </a:moveTo>
                  <a:cubicBezTo>
                    <a:pt x="407" y="876"/>
                    <a:pt x="407" y="876"/>
                    <a:pt x="407" y="876"/>
                  </a:cubicBezTo>
                  <a:cubicBezTo>
                    <a:pt x="409" y="875"/>
                    <a:pt x="410" y="874"/>
                    <a:pt x="411" y="872"/>
                  </a:cubicBezTo>
                  <a:cubicBezTo>
                    <a:pt x="414" y="866"/>
                    <a:pt x="414" y="866"/>
                    <a:pt x="414" y="866"/>
                  </a:cubicBezTo>
                  <a:cubicBezTo>
                    <a:pt x="415" y="864"/>
                    <a:pt x="415" y="861"/>
                    <a:pt x="414" y="859"/>
                  </a:cubicBezTo>
                  <a:cubicBezTo>
                    <a:pt x="410" y="853"/>
                    <a:pt x="410" y="853"/>
                    <a:pt x="410" y="853"/>
                  </a:cubicBezTo>
                  <a:cubicBezTo>
                    <a:pt x="408" y="848"/>
                    <a:pt x="400" y="847"/>
                    <a:pt x="397" y="853"/>
                  </a:cubicBezTo>
                  <a:cubicBezTo>
                    <a:pt x="390" y="865"/>
                    <a:pt x="390" y="865"/>
                    <a:pt x="390" y="865"/>
                  </a:cubicBezTo>
                  <a:cubicBezTo>
                    <a:pt x="389" y="867"/>
                    <a:pt x="389" y="870"/>
                    <a:pt x="390" y="872"/>
                  </a:cubicBezTo>
                  <a:cubicBezTo>
                    <a:pt x="392" y="875"/>
                    <a:pt x="392" y="875"/>
                    <a:pt x="392" y="875"/>
                  </a:cubicBezTo>
                  <a:cubicBezTo>
                    <a:pt x="394" y="878"/>
                    <a:pt x="398" y="880"/>
                    <a:pt x="401" y="878"/>
                  </a:cubicBezTo>
                  <a:close/>
                  <a:moveTo>
                    <a:pt x="415" y="994"/>
                  </a:moveTo>
                  <a:cubicBezTo>
                    <a:pt x="415" y="994"/>
                    <a:pt x="415" y="994"/>
                    <a:pt x="415" y="994"/>
                  </a:cubicBezTo>
                  <a:cubicBezTo>
                    <a:pt x="412" y="997"/>
                    <a:pt x="408" y="997"/>
                    <a:pt x="406" y="995"/>
                  </a:cubicBezTo>
                  <a:cubicBezTo>
                    <a:pt x="397" y="984"/>
                    <a:pt x="397" y="984"/>
                    <a:pt x="397" y="984"/>
                  </a:cubicBezTo>
                  <a:cubicBezTo>
                    <a:pt x="395" y="982"/>
                    <a:pt x="391" y="981"/>
                    <a:pt x="389" y="984"/>
                  </a:cubicBezTo>
                  <a:cubicBezTo>
                    <a:pt x="384" y="989"/>
                    <a:pt x="384" y="989"/>
                    <a:pt x="384" y="989"/>
                  </a:cubicBezTo>
                  <a:cubicBezTo>
                    <a:pt x="383" y="990"/>
                    <a:pt x="383" y="991"/>
                    <a:pt x="383" y="993"/>
                  </a:cubicBezTo>
                  <a:cubicBezTo>
                    <a:pt x="383" y="1010"/>
                    <a:pt x="383" y="1010"/>
                    <a:pt x="383" y="1010"/>
                  </a:cubicBezTo>
                  <a:cubicBezTo>
                    <a:pt x="383" y="1014"/>
                    <a:pt x="387" y="1017"/>
                    <a:pt x="391" y="1015"/>
                  </a:cubicBezTo>
                  <a:cubicBezTo>
                    <a:pt x="393" y="1014"/>
                    <a:pt x="393" y="1014"/>
                    <a:pt x="393" y="1014"/>
                  </a:cubicBezTo>
                  <a:cubicBezTo>
                    <a:pt x="394" y="1013"/>
                    <a:pt x="395" y="1013"/>
                    <a:pt x="396" y="1013"/>
                  </a:cubicBezTo>
                  <a:cubicBezTo>
                    <a:pt x="410" y="1013"/>
                    <a:pt x="410" y="1013"/>
                    <a:pt x="410" y="1013"/>
                  </a:cubicBezTo>
                  <a:cubicBezTo>
                    <a:pt x="410" y="1013"/>
                    <a:pt x="411" y="1013"/>
                    <a:pt x="411" y="1013"/>
                  </a:cubicBezTo>
                  <a:cubicBezTo>
                    <a:pt x="415" y="1011"/>
                    <a:pt x="415" y="1011"/>
                    <a:pt x="415" y="1011"/>
                  </a:cubicBezTo>
                  <a:cubicBezTo>
                    <a:pt x="418" y="1010"/>
                    <a:pt x="420" y="1007"/>
                    <a:pt x="419" y="1004"/>
                  </a:cubicBezTo>
                  <a:lnTo>
                    <a:pt x="415" y="994"/>
                  </a:lnTo>
                  <a:close/>
                  <a:moveTo>
                    <a:pt x="369" y="924"/>
                  </a:moveTo>
                  <a:cubicBezTo>
                    <a:pt x="368" y="922"/>
                    <a:pt x="366" y="920"/>
                    <a:pt x="364" y="920"/>
                  </a:cubicBezTo>
                  <a:cubicBezTo>
                    <a:pt x="341" y="920"/>
                    <a:pt x="341" y="920"/>
                    <a:pt x="341" y="920"/>
                  </a:cubicBezTo>
                  <a:cubicBezTo>
                    <a:pt x="340" y="920"/>
                    <a:pt x="348" y="934"/>
                    <a:pt x="352" y="942"/>
                  </a:cubicBezTo>
                  <a:cubicBezTo>
                    <a:pt x="353" y="944"/>
                    <a:pt x="357" y="945"/>
                    <a:pt x="359" y="944"/>
                  </a:cubicBezTo>
                  <a:cubicBezTo>
                    <a:pt x="368" y="940"/>
                    <a:pt x="368" y="940"/>
                    <a:pt x="368" y="940"/>
                  </a:cubicBezTo>
                  <a:cubicBezTo>
                    <a:pt x="371" y="939"/>
                    <a:pt x="372" y="936"/>
                    <a:pt x="371" y="933"/>
                  </a:cubicBezTo>
                  <a:lnTo>
                    <a:pt x="369" y="924"/>
                  </a:lnTo>
                  <a:close/>
                  <a:moveTo>
                    <a:pt x="706" y="764"/>
                  </a:moveTo>
                  <a:cubicBezTo>
                    <a:pt x="692" y="771"/>
                    <a:pt x="692" y="771"/>
                    <a:pt x="692" y="771"/>
                  </a:cubicBezTo>
                  <a:cubicBezTo>
                    <a:pt x="689" y="772"/>
                    <a:pt x="686" y="771"/>
                    <a:pt x="686" y="768"/>
                  </a:cubicBezTo>
                  <a:cubicBezTo>
                    <a:pt x="685" y="750"/>
                    <a:pt x="685" y="750"/>
                    <a:pt x="685" y="750"/>
                  </a:cubicBezTo>
                  <a:cubicBezTo>
                    <a:pt x="685" y="749"/>
                    <a:pt x="686" y="748"/>
                    <a:pt x="686" y="747"/>
                  </a:cubicBezTo>
                  <a:cubicBezTo>
                    <a:pt x="698" y="737"/>
                    <a:pt x="698" y="737"/>
                    <a:pt x="698" y="737"/>
                  </a:cubicBezTo>
                  <a:cubicBezTo>
                    <a:pt x="700" y="735"/>
                    <a:pt x="699" y="731"/>
                    <a:pt x="696" y="730"/>
                  </a:cubicBezTo>
                  <a:cubicBezTo>
                    <a:pt x="694" y="729"/>
                    <a:pt x="694" y="729"/>
                    <a:pt x="694" y="729"/>
                  </a:cubicBezTo>
                  <a:cubicBezTo>
                    <a:pt x="692" y="729"/>
                    <a:pt x="691" y="727"/>
                    <a:pt x="691" y="725"/>
                  </a:cubicBezTo>
                  <a:cubicBezTo>
                    <a:pt x="695" y="702"/>
                    <a:pt x="695" y="702"/>
                    <a:pt x="695" y="702"/>
                  </a:cubicBezTo>
                  <a:cubicBezTo>
                    <a:pt x="695" y="700"/>
                    <a:pt x="694" y="698"/>
                    <a:pt x="691" y="698"/>
                  </a:cubicBezTo>
                  <a:cubicBezTo>
                    <a:pt x="678" y="698"/>
                    <a:pt x="678" y="698"/>
                    <a:pt x="678" y="698"/>
                  </a:cubicBezTo>
                  <a:cubicBezTo>
                    <a:pt x="677" y="698"/>
                    <a:pt x="675" y="699"/>
                    <a:pt x="675" y="700"/>
                  </a:cubicBezTo>
                  <a:cubicBezTo>
                    <a:pt x="664" y="736"/>
                    <a:pt x="664" y="736"/>
                    <a:pt x="664" y="736"/>
                  </a:cubicBezTo>
                  <a:cubicBezTo>
                    <a:pt x="663" y="738"/>
                    <a:pt x="661" y="739"/>
                    <a:pt x="659" y="738"/>
                  </a:cubicBezTo>
                  <a:cubicBezTo>
                    <a:pt x="654" y="737"/>
                    <a:pt x="654" y="737"/>
                    <a:pt x="654" y="737"/>
                  </a:cubicBezTo>
                  <a:cubicBezTo>
                    <a:pt x="652" y="736"/>
                    <a:pt x="650" y="737"/>
                    <a:pt x="649" y="739"/>
                  </a:cubicBezTo>
                  <a:cubicBezTo>
                    <a:pt x="637" y="767"/>
                    <a:pt x="637" y="767"/>
                    <a:pt x="637" y="767"/>
                  </a:cubicBezTo>
                  <a:cubicBezTo>
                    <a:pt x="636" y="769"/>
                    <a:pt x="634" y="770"/>
                    <a:pt x="632" y="768"/>
                  </a:cubicBezTo>
                  <a:cubicBezTo>
                    <a:pt x="628" y="766"/>
                    <a:pt x="623" y="763"/>
                    <a:pt x="622" y="763"/>
                  </a:cubicBezTo>
                  <a:cubicBezTo>
                    <a:pt x="622" y="763"/>
                    <a:pt x="620" y="764"/>
                    <a:pt x="619" y="764"/>
                  </a:cubicBezTo>
                  <a:cubicBezTo>
                    <a:pt x="617" y="765"/>
                    <a:pt x="616" y="768"/>
                    <a:pt x="617" y="770"/>
                  </a:cubicBezTo>
                  <a:cubicBezTo>
                    <a:pt x="629" y="791"/>
                    <a:pt x="629" y="791"/>
                    <a:pt x="629" y="791"/>
                  </a:cubicBezTo>
                  <a:cubicBezTo>
                    <a:pt x="629" y="791"/>
                    <a:pt x="630" y="791"/>
                    <a:pt x="630" y="791"/>
                  </a:cubicBezTo>
                  <a:cubicBezTo>
                    <a:pt x="632" y="794"/>
                    <a:pt x="645" y="809"/>
                    <a:pt x="647" y="813"/>
                  </a:cubicBezTo>
                  <a:cubicBezTo>
                    <a:pt x="649" y="817"/>
                    <a:pt x="633" y="815"/>
                    <a:pt x="631" y="815"/>
                  </a:cubicBezTo>
                  <a:cubicBezTo>
                    <a:pt x="631" y="815"/>
                    <a:pt x="631" y="814"/>
                    <a:pt x="631" y="814"/>
                  </a:cubicBezTo>
                  <a:cubicBezTo>
                    <a:pt x="603" y="807"/>
                    <a:pt x="603" y="807"/>
                    <a:pt x="603" y="807"/>
                  </a:cubicBezTo>
                  <a:cubicBezTo>
                    <a:pt x="602" y="807"/>
                    <a:pt x="602" y="806"/>
                    <a:pt x="602" y="806"/>
                  </a:cubicBezTo>
                  <a:cubicBezTo>
                    <a:pt x="581" y="793"/>
                    <a:pt x="581" y="793"/>
                    <a:pt x="581" y="793"/>
                  </a:cubicBezTo>
                  <a:cubicBezTo>
                    <a:pt x="580" y="792"/>
                    <a:pt x="577" y="792"/>
                    <a:pt x="576" y="794"/>
                  </a:cubicBezTo>
                  <a:cubicBezTo>
                    <a:pt x="565" y="810"/>
                    <a:pt x="565" y="810"/>
                    <a:pt x="565" y="810"/>
                  </a:cubicBezTo>
                  <a:cubicBezTo>
                    <a:pt x="565" y="810"/>
                    <a:pt x="565" y="811"/>
                    <a:pt x="565" y="811"/>
                  </a:cubicBezTo>
                  <a:cubicBezTo>
                    <a:pt x="564" y="816"/>
                    <a:pt x="559" y="843"/>
                    <a:pt x="559" y="844"/>
                  </a:cubicBezTo>
                  <a:cubicBezTo>
                    <a:pt x="558" y="845"/>
                    <a:pt x="574" y="850"/>
                    <a:pt x="575" y="850"/>
                  </a:cubicBezTo>
                  <a:cubicBezTo>
                    <a:pt x="576" y="850"/>
                    <a:pt x="589" y="844"/>
                    <a:pt x="597" y="841"/>
                  </a:cubicBezTo>
                  <a:cubicBezTo>
                    <a:pt x="599" y="840"/>
                    <a:pt x="602" y="842"/>
                    <a:pt x="602" y="844"/>
                  </a:cubicBezTo>
                  <a:cubicBezTo>
                    <a:pt x="602" y="854"/>
                    <a:pt x="602" y="854"/>
                    <a:pt x="602" y="854"/>
                  </a:cubicBezTo>
                  <a:cubicBezTo>
                    <a:pt x="602" y="855"/>
                    <a:pt x="602" y="856"/>
                    <a:pt x="601" y="857"/>
                  </a:cubicBezTo>
                  <a:cubicBezTo>
                    <a:pt x="576" y="884"/>
                    <a:pt x="576" y="884"/>
                    <a:pt x="576" y="884"/>
                  </a:cubicBezTo>
                  <a:cubicBezTo>
                    <a:pt x="574" y="886"/>
                    <a:pt x="575" y="890"/>
                    <a:pt x="577" y="891"/>
                  </a:cubicBezTo>
                  <a:cubicBezTo>
                    <a:pt x="587" y="895"/>
                    <a:pt x="587" y="895"/>
                    <a:pt x="587" y="895"/>
                  </a:cubicBezTo>
                  <a:cubicBezTo>
                    <a:pt x="587" y="895"/>
                    <a:pt x="587" y="895"/>
                    <a:pt x="587" y="895"/>
                  </a:cubicBezTo>
                  <a:cubicBezTo>
                    <a:pt x="603" y="900"/>
                    <a:pt x="603" y="900"/>
                    <a:pt x="603" y="900"/>
                  </a:cubicBezTo>
                  <a:cubicBezTo>
                    <a:pt x="606" y="901"/>
                    <a:pt x="606" y="905"/>
                    <a:pt x="604" y="907"/>
                  </a:cubicBezTo>
                  <a:cubicBezTo>
                    <a:pt x="601" y="910"/>
                    <a:pt x="601" y="910"/>
                    <a:pt x="601" y="910"/>
                  </a:cubicBezTo>
                  <a:cubicBezTo>
                    <a:pt x="600" y="911"/>
                    <a:pt x="600" y="912"/>
                    <a:pt x="600" y="914"/>
                  </a:cubicBezTo>
                  <a:cubicBezTo>
                    <a:pt x="602" y="919"/>
                    <a:pt x="602" y="919"/>
                    <a:pt x="602" y="919"/>
                  </a:cubicBezTo>
                  <a:cubicBezTo>
                    <a:pt x="602" y="920"/>
                    <a:pt x="603" y="920"/>
                    <a:pt x="603" y="921"/>
                  </a:cubicBezTo>
                  <a:cubicBezTo>
                    <a:pt x="614" y="928"/>
                    <a:pt x="614" y="928"/>
                    <a:pt x="614" y="928"/>
                  </a:cubicBezTo>
                  <a:cubicBezTo>
                    <a:pt x="617" y="929"/>
                    <a:pt x="616" y="934"/>
                    <a:pt x="613" y="935"/>
                  </a:cubicBezTo>
                  <a:cubicBezTo>
                    <a:pt x="605" y="936"/>
                    <a:pt x="605" y="936"/>
                    <a:pt x="605" y="936"/>
                  </a:cubicBezTo>
                  <a:cubicBezTo>
                    <a:pt x="602" y="937"/>
                    <a:pt x="601" y="941"/>
                    <a:pt x="603" y="943"/>
                  </a:cubicBezTo>
                  <a:cubicBezTo>
                    <a:pt x="613" y="952"/>
                    <a:pt x="613" y="952"/>
                    <a:pt x="613" y="952"/>
                  </a:cubicBezTo>
                  <a:cubicBezTo>
                    <a:pt x="614" y="954"/>
                    <a:pt x="617" y="954"/>
                    <a:pt x="618" y="952"/>
                  </a:cubicBezTo>
                  <a:cubicBezTo>
                    <a:pt x="624" y="945"/>
                    <a:pt x="624" y="945"/>
                    <a:pt x="624" y="945"/>
                  </a:cubicBezTo>
                  <a:cubicBezTo>
                    <a:pt x="625" y="944"/>
                    <a:pt x="626" y="944"/>
                    <a:pt x="627" y="944"/>
                  </a:cubicBezTo>
                  <a:cubicBezTo>
                    <a:pt x="634" y="944"/>
                    <a:pt x="634" y="944"/>
                    <a:pt x="634" y="944"/>
                  </a:cubicBezTo>
                  <a:cubicBezTo>
                    <a:pt x="635" y="944"/>
                    <a:pt x="635" y="944"/>
                    <a:pt x="636" y="943"/>
                  </a:cubicBezTo>
                  <a:cubicBezTo>
                    <a:pt x="644" y="938"/>
                    <a:pt x="644" y="938"/>
                    <a:pt x="644" y="938"/>
                  </a:cubicBezTo>
                  <a:cubicBezTo>
                    <a:pt x="646" y="937"/>
                    <a:pt x="646" y="935"/>
                    <a:pt x="645" y="933"/>
                  </a:cubicBezTo>
                  <a:cubicBezTo>
                    <a:pt x="643" y="927"/>
                    <a:pt x="643" y="927"/>
                    <a:pt x="643" y="927"/>
                  </a:cubicBezTo>
                  <a:cubicBezTo>
                    <a:pt x="642" y="925"/>
                    <a:pt x="643" y="922"/>
                    <a:pt x="645" y="922"/>
                  </a:cubicBezTo>
                  <a:cubicBezTo>
                    <a:pt x="657" y="918"/>
                    <a:pt x="657" y="918"/>
                    <a:pt x="657" y="918"/>
                  </a:cubicBezTo>
                  <a:cubicBezTo>
                    <a:pt x="659" y="917"/>
                    <a:pt x="660" y="914"/>
                    <a:pt x="658" y="912"/>
                  </a:cubicBezTo>
                  <a:cubicBezTo>
                    <a:pt x="649" y="901"/>
                    <a:pt x="649" y="901"/>
                    <a:pt x="649" y="901"/>
                  </a:cubicBezTo>
                  <a:cubicBezTo>
                    <a:pt x="648" y="900"/>
                    <a:pt x="648" y="899"/>
                    <a:pt x="648" y="898"/>
                  </a:cubicBezTo>
                  <a:cubicBezTo>
                    <a:pt x="649" y="886"/>
                    <a:pt x="649" y="886"/>
                    <a:pt x="649" y="886"/>
                  </a:cubicBezTo>
                  <a:cubicBezTo>
                    <a:pt x="649" y="884"/>
                    <a:pt x="650" y="883"/>
                    <a:pt x="652" y="883"/>
                  </a:cubicBezTo>
                  <a:cubicBezTo>
                    <a:pt x="659" y="881"/>
                    <a:pt x="659" y="881"/>
                    <a:pt x="659" y="881"/>
                  </a:cubicBezTo>
                  <a:cubicBezTo>
                    <a:pt x="661" y="881"/>
                    <a:pt x="663" y="879"/>
                    <a:pt x="662" y="877"/>
                  </a:cubicBezTo>
                  <a:cubicBezTo>
                    <a:pt x="660" y="846"/>
                    <a:pt x="660" y="846"/>
                    <a:pt x="660" y="846"/>
                  </a:cubicBezTo>
                  <a:cubicBezTo>
                    <a:pt x="660" y="845"/>
                    <a:pt x="660" y="844"/>
                    <a:pt x="661" y="843"/>
                  </a:cubicBezTo>
                  <a:cubicBezTo>
                    <a:pt x="668" y="835"/>
                    <a:pt x="668" y="835"/>
                    <a:pt x="668" y="835"/>
                  </a:cubicBezTo>
                  <a:cubicBezTo>
                    <a:pt x="671" y="833"/>
                    <a:pt x="675" y="835"/>
                    <a:pt x="675" y="838"/>
                  </a:cubicBezTo>
                  <a:cubicBezTo>
                    <a:pt x="675" y="863"/>
                    <a:pt x="675" y="863"/>
                    <a:pt x="675" y="863"/>
                  </a:cubicBezTo>
                  <a:cubicBezTo>
                    <a:pt x="675" y="864"/>
                    <a:pt x="676" y="865"/>
                    <a:pt x="677" y="866"/>
                  </a:cubicBezTo>
                  <a:cubicBezTo>
                    <a:pt x="677" y="866"/>
                    <a:pt x="677" y="866"/>
                    <a:pt x="677" y="866"/>
                  </a:cubicBezTo>
                  <a:cubicBezTo>
                    <a:pt x="679" y="868"/>
                    <a:pt x="683" y="866"/>
                    <a:pt x="683" y="863"/>
                  </a:cubicBezTo>
                  <a:cubicBezTo>
                    <a:pt x="684" y="839"/>
                    <a:pt x="684" y="839"/>
                    <a:pt x="684" y="839"/>
                  </a:cubicBezTo>
                  <a:cubicBezTo>
                    <a:pt x="684" y="837"/>
                    <a:pt x="685" y="836"/>
                    <a:pt x="686" y="835"/>
                  </a:cubicBezTo>
                  <a:cubicBezTo>
                    <a:pt x="687" y="835"/>
                    <a:pt x="687" y="835"/>
                    <a:pt x="687" y="835"/>
                  </a:cubicBezTo>
                  <a:cubicBezTo>
                    <a:pt x="689" y="834"/>
                    <a:pt x="692" y="835"/>
                    <a:pt x="693" y="837"/>
                  </a:cubicBezTo>
                  <a:cubicBezTo>
                    <a:pt x="699" y="858"/>
                    <a:pt x="699" y="858"/>
                    <a:pt x="699" y="858"/>
                  </a:cubicBezTo>
                  <a:cubicBezTo>
                    <a:pt x="699" y="860"/>
                    <a:pt x="701" y="861"/>
                    <a:pt x="703" y="861"/>
                  </a:cubicBezTo>
                  <a:cubicBezTo>
                    <a:pt x="706" y="861"/>
                    <a:pt x="706" y="861"/>
                    <a:pt x="706" y="861"/>
                  </a:cubicBezTo>
                  <a:cubicBezTo>
                    <a:pt x="709" y="861"/>
                    <a:pt x="710" y="858"/>
                    <a:pt x="710" y="856"/>
                  </a:cubicBezTo>
                  <a:cubicBezTo>
                    <a:pt x="693" y="807"/>
                    <a:pt x="693" y="807"/>
                    <a:pt x="693" y="807"/>
                  </a:cubicBezTo>
                  <a:cubicBezTo>
                    <a:pt x="693" y="806"/>
                    <a:pt x="693" y="805"/>
                    <a:pt x="694" y="804"/>
                  </a:cubicBezTo>
                  <a:cubicBezTo>
                    <a:pt x="711" y="770"/>
                    <a:pt x="711" y="770"/>
                    <a:pt x="711" y="770"/>
                  </a:cubicBezTo>
                  <a:cubicBezTo>
                    <a:pt x="711" y="770"/>
                    <a:pt x="711" y="769"/>
                    <a:pt x="711" y="768"/>
                  </a:cubicBezTo>
                  <a:cubicBezTo>
                    <a:pt x="711" y="767"/>
                    <a:pt x="711" y="767"/>
                    <a:pt x="711" y="767"/>
                  </a:cubicBezTo>
                  <a:cubicBezTo>
                    <a:pt x="711" y="764"/>
                    <a:pt x="708" y="762"/>
                    <a:pt x="706" y="764"/>
                  </a:cubicBezTo>
                  <a:close/>
                  <a:moveTo>
                    <a:pt x="581" y="767"/>
                  </a:moveTo>
                  <a:cubicBezTo>
                    <a:pt x="584" y="769"/>
                    <a:pt x="584" y="769"/>
                    <a:pt x="584" y="769"/>
                  </a:cubicBezTo>
                  <a:cubicBezTo>
                    <a:pt x="590" y="772"/>
                    <a:pt x="596" y="768"/>
                    <a:pt x="596" y="762"/>
                  </a:cubicBezTo>
                  <a:cubicBezTo>
                    <a:pt x="596" y="760"/>
                    <a:pt x="596" y="760"/>
                    <a:pt x="596" y="760"/>
                  </a:cubicBezTo>
                  <a:cubicBezTo>
                    <a:pt x="596" y="759"/>
                    <a:pt x="596" y="759"/>
                    <a:pt x="596" y="758"/>
                  </a:cubicBezTo>
                  <a:cubicBezTo>
                    <a:pt x="604" y="731"/>
                    <a:pt x="604" y="731"/>
                    <a:pt x="604" y="731"/>
                  </a:cubicBezTo>
                  <a:cubicBezTo>
                    <a:pt x="604" y="729"/>
                    <a:pt x="604" y="728"/>
                    <a:pt x="604" y="726"/>
                  </a:cubicBezTo>
                  <a:cubicBezTo>
                    <a:pt x="602" y="723"/>
                    <a:pt x="602" y="723"/>
                    <a:pt x="602" y="723"/>
                  </a:cubicBezTo>
                  <a:cubicBezTo>
                    <a:pt x="601" y="718"/>
                    <a:pt x="596" y="716"/>
                    <a:pt x="591" y="718"/>
                  </a:cubicBezTo>
                  <a:cubicBezTo>
                    <a:pt x="585" y="721"/>
                    <a:pt x="585" y="721"/>
                    <a:pt x="585" y="721"/>
                  </a:cubicBezTo>
                  <a:cubicBezTo>
                    <a:pt x="583" y="722"/>
                    <a:pt x="582" y="723"/>
                    <a:pt x="581" y="725"/>
                  </a:cubicBezTo>
                  <a:cubicBezTo>
                    <a:pt x="579" y="730"/>
                    <a:pt x="576" y="738"/>
                    <a:pt x="576" y="739"/>
                  </a:cubicBezTo>
                  <a:cubicBezTo>
                    <a:pt x="576" y="740"/>
                    <a:pt x="576" y="753"/>
                    <a:pt x="576" y="760"/>
                  </a:cubicBezTo>
                  <a:cubicBezTo>
                    <a:pt x="576" y="763"/>
                    <a:pt x="578" y="766"/>
                    <a:pt x="581" y="767"/>
                  </a:cubicBezTo>
                  <a:close/>
                  <a:moveTo>
                    <a:pt x="784" y="702"/>
                  </a:moveTo>
                  <a:cubicBezTo>
                    <a:pt x="783" y="699"/>
                    <a:pt x="783" y="696"/>
                    <a:pt x="785" y="694"/>
                  </a:cubicBezTo>
                  <a:cubicBezTo>
                    <a:pt x="790" y="689"/>
                    <a:pt x="787" y="681"/>
                    <a:pt x="781" y="680"/>
                  </a:cubicBezTo>
                  <a:cubicBezTo>
                    <a:pt x="780" y="680"/>
                    <a:pt x="780" y="680"/>
                    <a:pt x="780" y="680"/>
                  </a:cubicBezTo>
                  <a:cubicBezTo>
                    <a:pt x="778" y="679"/>
                    <a:pt x="775" y="680"/>
                    <a:pt x="774" y="681"/>
                  </a:cubicBezTo>
                  <a:cubicBezTo>
                    <a:pt x="767" y="685"/>
                    <a:pt x="767" y="685"/>
                    <a:pt x="767" y="685"/>
                  </a:cubicBezTo>
                  <a:cubicBezTo>
                    <a:pt x="764" y="687"/>
                    <a:pt x="763" y="691"/>
                    <a:pt x="764" y="695"/>
                  </a:cubicBezTo>
                  <a:cubicBezTo>
                    <a:pt x="767" y="702"/>
                    <a:pt x="767" y="702"/>
                    <a:pt x="767" y="702"/>
                  </a:cubicBezTo>
                  <a:cubicBezTo>
                    <a:pt x="768" y="705"/>
                    <a:pt x="767" y="708"/>
                    <a:pt x="765" y="711"/>
                  </a:cubicBezTo>
                  <a:cubicBezTo>
                    <a:pt x="758" y="718"/>
                    <a:pt x="758" y="718"/>
                    <a:pt x="758" y="718"/>
                  </a:cubicBezTo>
                  <a:cubicBezTo>
                    <a:pt x="755" y="722"/>
                    <a:pt x="755" y="726"/>
                    <a:pt x="757" y="730"/>
                  </a:cubicBezTo>
                  <a:cubicBezTo>
                    <a:pt x="759" y="732"/>
                    <a:pt x="759" y="732"/>
                    <a:pt x="759" y="732"/>
                  </a:cubicBezTo>
                  <a:cubicBezTo>
                    <a:pt x="762" y="736"/>
                    <a:pt x="767" y="736"/>
                    <a:pt x="771" y="734"/>
                  </a:cubicBezTo>
                  <a:cubicBezTo>
                    <a:pt x="785" y="723"/>
                    <a:pt x="785" y="723"/>
                    <a:pt x="785" y="723"/>
                  </a:cubicBezTo>
                  <a:cubicBezTo>
                    <a:pt x="788" y="720"/>
                    <a:pt x="789" y="716"/>
                    <a:pt x="788" y="713"/>
                  </a:cubicBezTo>
                  <a:lnTo>
                    <a:pt x="784" y="702"/>
                  </a:lnTo>
                  <a:close/>
                  <a:moveTo>
                    <a:pt x="1057" y="423"/>
                  </a:moveTo>
                  <a:cubicBezTo>
                    <a:pt x="1031" y="410"/>
                    <a:pt x="1031" y="410"/>
                    <a:pt x="1031" y="410"/>
                  </a:cubicBezTo>
                  <a:cubicBezTo>
                    <a:pt x="1030" y="409"/>
                    <a:pt x="1029" y="407"/>
                    <a:pt x="1029" y="405"/>
                  </a:cubicBezTo>
                  <a:cubicBezTo>
                    <a:pt x="1035" y="380"/>
                    <a:pt x="1035" y="380"/>
                    <a:pt x="1035" y="380"/>
                  </a:cubicBezTo>
                  <a:cubicBezTo>
                    <a:pt x="1035" y="379"/>
                    <a:pt x="1035" y="378"/>
                    <a:pt x="1035" y="378"/>
                  </a:cubicBezTo>
                  <a:cubicBezTo>
                    <a:pt x="1029" y="364"/>
                    <a:pt x="1029" y="364"/>
                    <a:pt x="1029" y="364"/>
                  </a:cubicBezTo>
                  <a:cubicBezTo>
                    <a:pt x="1029" y="362"/>
                    <a:pt x="1027" y="361"/>
                    <a:pt x="1026" y="361"/>
                  </a:cubicBezTo>
                  <a:cubicBezTo>
                    <a:pt x="971" y="357"/>
                    <a:pt x="971" y="357"/>
                    <a:pt x="971" y="357"/>
                  </a:cubicBezTo>
                  <a:cubicBezTo>
                    <a:pt x="970" y="356"/>
                    <a:pt x="970" y="356"/>
                    <a:pt x="969" y="356"/>
                  </a:cubicBezTo>
                  <a:cubicBezTo>
                    <a:pt x="935" y="336"/>
                    <a:pt x="935" y="336"/>
                    <a:pt x="935" y="336"/>
                  </a:cubicBezTo>
                  <a:cubicBezTo>
                    <a:pt x="935" y="336"/>
                    <a:pt x="934" y="335"/>
                    <a:pt x="934" y="335"/>
                  </a:cubicBezTo>
                  <a:cubicBezTo>
                    <a:pt x="909" y="308"/>
                    <a:pt x="909" y="308"/>
                    <a:pt x="909" y="308"/>
                  </a:cubicBezTo>
                  <a:cubicBezTo>
                    <a:pt x="907" y="306"/>
                    <a:pt x="907" y="304"/>
                    <a:pt x="908" y="303"/>
                  </a:cubicBezTo>
                  <a:cubicBezTo>
                    <a:pt x="919" y="279"/>
                    <a:pt x="919" y="279"/>
                    <a:pt x="919" y="279"/>
                  </a:cubicBezTo>
                  <a:cubicBezTo>
                    <a:pt x="919" y="278"/>
                    <a:pt x="920" y="278"/>
                    <a:pt x="920" y="277"/>
                  </a:cubicBezTo>
                  <a:cubicBezTo>
                    <a:pt x="920" y="270"/>
                    <a:pt x="920" y="270"/>
                    <a:pt x="920" y="270"/>
                  </a:cubicBezTo>
                  <a:cubicBezTo>
                    <a:pt x="920" y="267"/>
                    <a:pt x="918" y="265"/>
                    <a:pt x="915" y="265"/>
                  </a:cubicBezTo>
                  <a:cubicBezTo>
                    <a:pt x="904" y="265"/>
                    <a:pt x="904" y="265"/>
                    <a:pt x="904" y="265"/>
                  </a:cubicBezTo>
                  <a:cubicBezTo>
                    <a:pt x="848" y="265"/>
                    <a:pt x="848" y="265"/>
                    <a:pt x="848" y="265"/>
                  </a:cubicBezTo>
                  <a:cubicBezTo>
                    <a:pt x="847" y="265"/>
                    <a:pt x="846" y="266"/>
                    <a:pt x="845" y="266"/>
                  </a:cubicBezTo>
                  <a:cubicBezTo>
                    <a:pt x="807" y="294"/>
                    <a:pt x="807" y="294"/>
                    <a:pt x="807" y="294"/>
                  </a:cubicBezTo>
                  <a:cubicBezTo>
                    <a:pt x="807" y="294"/>
                    <a:pt x="806" y="295"/>
                    <a:pt x="805" y="295"/>
                  </a:cubicBezTo>
                  <a:cubicBezTo>
                    <a:pt x="779" y="295"/>
                    <a:pt x="779" y="295"/>
                    <a:pt x="779" y="295"/>
                  </a:cubicBezTo>
                  <a:cubicBezTo>
                    <a:pt x="778" y="295"/>
                    <a:pt x="778" y="295"/>
                    <a:pt x="778" y="295"/>
                  </a:cubicBezTo>
                  <a:cubicBezTo>
                    <a:pt x="728" y="285"/>
                    <a:pt x="728" y="285"/>
                    <a:pt x="728" y="285"/>
                  </a:cubicBezTo>
                  <a:cubicBezTo>
                    <a:pt x="728" y="285"/>
                    <a:pt x="728" y="285"/>
                    <a:pt x="728" y="285"/>
                  </a:cubicBezTo>
                  <a:cubicBezTo>
                    <a:pt x="666" y="275"/>
                    <a:pt x="666" y="275"/>
                    <a:pt x="666" y="275"/>
                  </a:cubicBezTo>
                  <a:cubicBezTo>
                    <a:pt x="665" y="275"/>
                    <a:pt x="664" y="274"/>
                    <a:pt x="663" y="272"/>
                  </a:cubicBezTo>
                  <a:cubicBezTo>
                    <a:pt x="656" y="249"/>
                    <a:pt x="656" y="249"/>
                    <a:pt x="656" y="249"/>
                  </a:cubicBezTo>
                  <a:cubicBezTo>
                    <a:pt x="655" y="248"/>
                    <a:pt x="654" y="247"/>
                    <a:pt x="652" y="246"/>
                  </a:cubicBezTo>
                  <a:cubicBezTo>
                    <a:pt x="643" y="244"/>
                    <a:pt x="643" y="244"/>
                    <a:pt x="643" y="244"/>
                  </a:cubicBezTo>
                  <a:cubicBezTo>
                    <a:pt x="641" y="244"/>
                    <a:pt x="640" y="243"/>
                    <a:pt x="639" y="241"/>
                  </a:cubicBezTo>
                  <a:cubicBezTo>
                    <a:pt x="635" y="218"/>
                    <a:pt x="635" y="218"/>
                    <a:pt x="635" y="218"/>
                  </a:cubicBezTo>
                  <a:cubicBezTo>
                    <a:pt x="635" y="217"/>
                    <a:pt x="635" y="216"/>
                    <a:pt x="636" y="215"/>
                  </a:cubicBezTo>
                  <a:cubicBezTo>
                    <a:pt x="638" y="212"/>
                    <a:pt x="638" y="212"/>
                    <a:pt x="638" y="212"/>
                  </a:cubicBezTo>
                  <a:cubicBezTo>
                    <a:pt x="641" y="209"/>
                    <a:pt x="638" y="204"/>
                    <a:pt x="634" y="205"/>
                  </a:cubicBezTo>
                  <a:cubicBezTo>
                    <a:pt x="622" y="208"/>
                    <a:pt x="622" y="208"/>
                    <a:pt x="622" y="208"/>
                  </a:cubicBezTo>
                  <a:cubicBezTo>
                    <a:pt x="621" y="208"/>
                    <a:pt x="620" y="209"/>
                    <a:pt x="619" y="210"/>
                  </a:cubicBezTo>
                  <a:cubicBezTo>
                    <a:pt x="593" y="245"/>
                    <a:pt x="593" y="245"/>
                    <a:pt x="593" y="245"/>
                  </a:cubicBezTo>
                  <a:cubicBezTo>
                    <a:pt x="592" y="246"/>
                    <a:pt x="591" y="247"/>
                    <a:pt x="589" y="247"/>
                  </a:cubicBezTo>
                  <a:cubicBezTo>
                    <a:pt x="565" y="246"/>
                    <a:pt x="565" y="246"/>
                    <a:pt x="565" y="246"/>
                  </a:cubicBezTo>
                  <a:cubicBezTo>
                    <a:pt x="565" y="246"/>
                    <a:pt x="565" y="246"/>
                    <a:pt x="565" y="246"/>
                  </a:cubicBezTo>
                  <a:cubicBezTo>
                    <a:pt x="524" y="242"/>
                    <a:pt x="524" y="242"/>
                    <a:pt x="524" y="242"/>
                  </a:cubicBezTo>
                  <a:cubicBezTo>
                    <a:pt x="522" y="241"/>
                    <a:pt x="520" y="239"/>
                    <a:pt x="520" y="237"/>
                  </a:cubicBezTo>
                  <a:cubicBezTo>
                    <a:pt x="520" y="227"/>
                    <a:pt x="520" y="227"/>
                    <a:pt x="520" y="227"/>
                  </a:cubicBezTo>
                  <a:cubicBezTo>
                    <a:pt x="520" y="226"/>
                    <a:pt x="519" y="225"/>
                    <a:pt x="518" y="224"/>
                  </a:cubicBezTo>
                  <a:cubicBezTo>
                    <a:pt x="507" y="214"/>
                    <a:pt x="507" y="214"/>
                    <a:pt x="507" y="214"/>
                  </a:cubicBezTo>
                  <a:cubicBezTo>
                    <a:pt x="506" y="213"/>
                    <a:pt x="505" y="213"/>
                    <a:pt x="504" y="213"/>
                  </a:cubicBezTo>
                  <a:cubicBezTo>
                    <a:pt x="452" y="216"/>
                    <a:pt x="452" y="216"/>
                    <a:pt x="452" y="216"/>
                  </a:cubicBezTo>
                  <a:cubicBezTo>
                    <a:pt x="452" y="216"/>
                    <a:pt x="451" y="216"/>
                    <a:pt x="451" y="216"/>
                  </a:cubicBezTo>
                  <a:cubicBezTo>
                    <a:pt x="385" y="196"/>
                    <a:pt x="385" y="196"/>
                    <a:pt x="385" y="196"/>
                  </a:cubicBezTo>
                  <a:cubicBezTo>
                    <a:pt x="382" y="195"/>
                    <a:pt x="381" y="192"/>
                    <a:pt x="382" y="190"/>
                  </a:cubicBezTo>
                  <a:cubicBezTo>
                    <a:pt x="404" y="136"/>
                    <a:pt x="404" y="136"/>
                    <a:pt x="404" y="136"/>
                  </a:cubicBezTo>
                  <a:cubicBezTo>
                    <a:pt x="404" y="135"/>
                    <a:pt x="404" y="134"/>
                    <a:pt x="404" y="132"/>
                  </a:cubicBezTo>
                  <a:cubicBezTo>
                    <a:pt x="375" y="76"/>
                    <a:pt x="375" y="76"/>
                    <a:pt x="375" y="76"/>
                  </a:cubicBezTo>
                  <a:cubicBezTo>
                    <a:pt x="375" y="75"/>
                    <a:pt x="374" y="74"/>
                    <a:pt x="373" y="74"/>
                  </a:cubicBezTo>
                  <a:cubicBezTo>
                    <a:pt x="330" y="60"/>
                    <a:pt x="330" y="60"/>
                    <a:pt x="330" y="60"/>
                  </a:cubicBezTo>
                  <a:cubicBezTo>
                    <a:pt x="329" y="60"/>
                    <a:pt x="329" y="60"/>
                    <a:pt x="328" y="60"/>
                  </a:cubicBezTo>
                  <a:cubicBezTo>
                    <a:pt x="265" y="62"/>
                    <a:pt x="265" y="62"/>
                    <a:pt x="265" y="62"/>
                  </a:cubicBezTo>
                  <a:cubicBezTo>
                    <a:pt x="264" y="62"/>
                    <a:pt x="263" y="61"/>
                    <a:pt x="262" y="61"/>
                  </a:cubicBezTo>
                  <a:cubicBezTo>
                    <a:pt x="237" y="44"/>
                    <a:pt x="237" y="44"/>
                    <a:pt x="237" y="44"/>
                  </a:cubicBezTo>
                  <a:cubicBezTo>
                    <a:pt x="236" y="44"/>
                    <a:pt x="235" y="43"/>
                    <a:pt x="235" y="42"/>
                  </a:cubicBezTo>
                  <a:cubicBezTo>
                    <a:pt x="221" y="4"/>
                    <a:pt x="221" y="4"/>
                    <a:pt x="221" y="4"/>
                  </a:cubicBezTo>
                  <a:cubicBezTo>
                    <a:pt x="221" y="1"/>
                    <a:pt x="217" y="0"/>
                    <a:pt x="215" y="2"/>
                  </a:cubicBezTo>
                  <a:cubicBezTo>
                    <a:pt x="122" y="57"/>
                    <a:pt x="122" y="57"/>
                    <a:pt x="122" y="57"/>
                  </a:cubicBezTo>
                  <a:cubicBezTo>
                    <a:pt x="122" y="57"/>
                    <a:pt x="122" y="58"/>
                    <a:pt x="121" y="58"/>
                  </a:cubicBezTo>
                  <a:cubicBezTo>
                    <a:pt x="60" y="117"/>
                    <a:pt x="60" y="117"/>
                    <a:pt x="60" y="117"/>
                  </a:cubicBezTo>
                  <a:cubicBezTo>
                    <a:pt x="60" y="117"/>
                    <a:pt x="59" y="118"/>
                    <a:pt x="59" y="118"/>
                  </a:cubicBezTo>
                  <a:cubicBezTo>
                    <a:pt x="36" y="173"/>
                    <a:pt x="36" y="173"/>
                    <a:pt x="36" y="173"/>
                  </a:cubicBezTo>
                  <a:cubicBezTo>
                    <a:pt x="35" y="173"/>
                    <a:pt x="35" y="174"/>
                    <a:pt x="35" y="174"/>
                  </a:cubicBezTo>
                  <a:cubicBezTo>
                    <a:pt x="23" y="230"/>
                    <a:pt x="23" y="230"/>
                    <a:pt x="23" y="230"/>
                  </a:cubicBezTo>
                  <a:cubicBezTo>
                    <a:pt x="14" y="275"/>
                    <a:pt x="14" y="275"/>
                    <a:pt x="14" y="275"/>
                  </a:cubicBezTo>
                  <a:cubicBezTo>
                    <a:pt x="14" y="276"/>
                    <a:pt x="14" y="277"/>
                    <a:pt x="15" y="278"/>
                  </a:cubicBezTo>
                  <a:cubicBezTo>
                    <a:pt x="49" y="360"/>
                    <a:pt x="49" y="360"/>
                    <a:pt x="49" y="360"/>
                  </a:cubicBezTo>
                  <a:cubicBezTo>
                    <a:pt x="49" y="361"/>
                    <a:pt x="49" y="362"/>
                    <a:pt x="49" y="363"/>
                  </a:cubicBezTo>
                  <a:cubicBezTo>
                    <a:pt x="38" y="390"/>
                    <a:pt x="38" y="390"/>
                    <a:pt x="38" y="390"/>
                  </a:cubicBezTo>
                  <a:cubicBezTo>
                    <a:pt x="0" y="465"/>
                    <a:pt x="0" y="465"/>
                    <a:pt x="0" y="465"/>
                  </a:cubicBezTo>
                  <a:cubicBezTo>
                    <a:pt x="0" y="466"/>
                    <a:pt x="0" y="466"/>
                    <a:pt x="0" y="466"/>
                  </a:cubicBezTo>
                  <a:cubicBezTo>
                    <a:pt x="20" y="486"/>
                    <a:pt x="20" y="486"/>
                    <a:pt x="20" y="486"/>
                  </a:cubicBezTo>
                  <a:cubicBezTo>
                    <a:pt x="20" y="487"/>
                    <a:pt x="21" y="488"/>
                    <a:pt x="21" y="488"/>
                  </a:cubicBezTo>
                  <a:cubicBezTo>
                    <a:pt x="33" y="558"/>
                    <a:pt x="33" y="558"/>
                    <a:pt x="33" y="558"/>
                  </a:cubicBezTo>
                  <a:cubicBezTo>
                    <a:pt x="33" y="558"/>
                    <a:pt x="33" y="559"/>
                    <a:pt x="34" y="560"/>
                  </a:cubicBezTo>
                  <a:cubicBezTo>
                    <a:pt x="70" y="598"/>
                    <a:pt x="70" y="598"/>
                    <a:pt x="70" y="598"/>
                  </a:cubicBezTo>
                  <a:cubicBezTo>
                    <a:pt x="70" y="598"/>
                    <a:pt x="70" y="598"/>
                    <a:pt x="70" y="598"/>
                  </a:cubicBezTo>
                  <a:cubicBezTo>
                    <a:pt x="88" y="621"/>
                    <a:pt x="88" y="621"/>
                    <a:pt x="88" y="621"/>
                  </a:cubicBezTo>
                  <a:cubicBezTo>
                    <a:pt x="89" y="622"/>
                    <a:pt x="89" y="623"/>
                    <a:pt x="89" y="625"/>
                  </a:cubicBezTo>
                  <a:cubicBezTo>
                    <a:pt x="85" y="640"/>
                    <a:pt x="85" y="640"/>
                    <a:pt x="85" y="640"/>
                  </a:cubicBezTo>
                  <a:cubicBezTo>
                    <a:pt x="84" y="642"/>
                    <a:pt x="85" y="644"/>
                    <a:pt x="86" y="645"/>
                  </a:cubicBezTo>
                  <a:cubicBezTo>
                    <a:pt x="106" y="659"/>
                    <a:pt x="106" y="659"/>
                    <a:pt x="106" y="659"/>
                  </a:cubicBezTo>
                  <a:cubicBezTo>
                    <a:pt x="107" y="660"/>
                    <a:pt x="107" y="661"/>
                    <a:pt x="107" y="662"/>
                  </a:cubicBezTo>
                  <a:cubicBezTo>
                    <a:pt x="107" y="697"/>
                    <a:pt x="107" y="697"/>
                    <a:pt x="107" y="697"/>
                  </a:cubicBezTo>
                  <a:cubicBezTo>
                    <a:pt x="114" y="700"/>
                    <a:pt x="121" y="703"/>
                    <a:pt x="122" y="704"/>
                  </a:cubicBezTo>
                  <a:cubicBezTo>
                    <a:pt x="141" y="726"/>
                    <a:pt x="141" y="726"/>
                    <a:pt x="141" y="726"/>
                  </a:cubicBezTo>
                  <a:cubicBezTo>
                    <a:pt x="142" y="727"/>
                    <a:pt x="143" y="728"/>
                    <a:pt x="144" y="728"/>
                  </a:cubicBezTo>
                  <a:cubicBezTo>
                    <a:pt x="144" y="729"/>
                    <a:pt x="145" y="730"/>
                    <a:pt x="146" y="730"/>
                  </a:cubicBezTo>
                  <a:cubicBezTo>
                    <a:pt x="151" y="733"/>
                    <a:pt x="151" y="733"/>
                    <a:pt x="151" y="733"/>
                  </a:cubicBezTo>
                  <a:cubicBezTo>
                    <a:pt x="154" y="734"/>
                    <a:pt x="155" y="738"/>
                    <a:pt x="153" y="740"/>
                  </a:cubicBezTo>
                  <a:cubicBezTo>
                    <a:pt x="143" y="754"/>
                    <a:pt x="143" y="754"/>
                    <a:pt x="143" y="754"/>
                  </a:cubicBezTo>
                  <a:cubicBezTo>
                    <a:pt x="143" y="755"/>
                    <a:pt x="143" y="755"/>
                    <a:pt x="143" y="755"/>
                  </a:cubicBezTo>
                  <a:cubicBezTo>
                    <a:pt x="142" y="758"/>
                    <a:pt x="134" y="774"/>
                    <a:pt x="134" y="776"/>
                  </a:cubicBezTo>
                  <a:cubicBezTo>
                    <a:pt x="134" y="804"/>
                    <a:pt x="134" y="804"/>
                    <a:pt x="134" y="804"/>
                  </a:cubicBezTo>
                  <a:cubicBezTo>
                    <a:pt x="134" y="806"/>
                    <a:pt x="135" y="808"/>
                    <a:pt x="137" y="809"/>
                  </a:cubicBezTo>
                  <a:cubicBezTo>
                    <a:pt x="147" y="814"/>
                    <a:pt x="147" y="814"/>
                    <a:pt x="147" y="814"/>
                  </a:cubicBezTo>
                  <a:cubicBezTo>
                    <a:pt x="149" y="815"/>
                    <a:pt x="150" y="817"/>
                    <a:pt x="150" y="819"/>
                  </a:cubicBezTo>
                  <a:cubicBezTo>
                    <a:pt x="151" y="826"/>
                    <a:pt x="152" y="848"/>
                    <a:pt x="152" y="850"/>
                  </a:cubicBezTo>
                  <a:cubicBezTo>
                    <a:pt x="152" y="852"/>
                    <a:pt x="146" y="887"/>
                    <a:pt x="149" y="890"/>
                  </a:cubicBezTo>
                  <a:cubicBezTo>
                    <a:pt x="151" y="893"/>
                    <a:pt x="168" y="903"/>
                    <a:pt x="169" y="905"/>
                  </a:cubicBezTo>
                  <a:cubicBezTo>
                    <a:pt x="170" y="908"/>
                    <a:pt x="185" y="915"/>
                    <a:pt x="188" y="915"/>
                  </a:cubicBezTo>
                  <a:cubicBezTo>
                    <a:pt x="190" y="915"/>
                    <a:pt x="192" y="891"/>
                    <a:pt x="193" y="883"/>
                  </a:cubicBezTo>
                  <a:cubicBezTo>
                    <a:pt x="193" y="882"/>
                    <a:pt x="194" y="880"/>
                    <a:pt x="195" y="880"/>
                  </a:cubicBezTo>
                  <a:cubicBezTo>
                    <a:pt x="199" y="877"/>
                    <a:pt x="199" y="877"/>
                    <a:pt x="199" y="877"/>
                  </a:cubicBezTo>
                  <a:cubicBezTo>
                    <a:pt x="202" y="875"/>
                    <a:pt x="207" y="877"/>
                    <a:pt x="207" y="881"/>
                  </a:cubicBezTo>
                  <a:cubicBezTo>
                    <a:pt x="207" y="895"/>
                    <a:pt x="207" y="895"/>
                    <a:pt x="207" y="895"/>
                  </a:cubicBezTo>
                  <a:cubicBezTo>
                    <a:pt x="207" y="896"/>
                    <a:pt x="207" y="896"/>
                    <a:pt x="207" y="897"/>
                  </a:cubicBezTo>
                  <a:cubicBezTo>
                    <a:pt x="215" y="921"/>
                    <a:pt x="215" y="921"/>
                    <a:pt x="215" y="921"/>
                  </a:cubicBezTo>
                  <a:cubicBezTo>
                    <a:pt x="216" y="924"/>
                    <a:pt x="220" y="925"/>
                    <a:pt x="222" y="924"/>
                  </a:cubicBezTo>
                  <a:cubicBezTo>
                    <a:pt x="228" y="920"/>
                    <a:pt x="238" y="915"/>
                    <a:pt x="239" y="916"/>
                  </a:cubicBezTo>
                  <a:cubicBezTo>
                    <a:pt x="241" y="917"/>
                    <a:pt x="263" y="923"/>
                    <a:pt x="273" y="925"/>
                  </a:cubicBezTo>
                  <a:cubicBezTo>
                    <a:pt x="276" y="926"/>
                    <a:pt x="279" y="924"/>
                    <a:pt x="279" y="922"/>
                  </a:cubicBezTo>
                  <a:cubicBezTo>
                    <a:pt x="283" y="904"/>
                    <a:pt x="283" y="904"/>
                    <a:pt x="283" y="904"/>
                  </a:cubicBezTo>
                  <a:cubicBezTo>
                    <a:pt x="287" y="884"/>
                    <a:pt x="287" y="884"/>
                    <a:pt x="287" y="884"/>
                  </a:cubicBezTo>
                  <a:cubicBezTo>
                    <a:pt x="287" y="883"/>
                    <a:pt x="287" y="882"/>
                    <a:pt x="287" y="882"/>
                  </a:cubicBezTo>
                  <a:cubicBezTo>
                    <a:pt x="277" y="839"/>
                    <a:pt x="277" y="839"/>
                    <a:pt x="277" y="839"/>
                  </a:cubicBezTo>
                  <a:cubicBezTo>
                    <a:pt x="277" y="838"/>
                    <a:pt x="277" y="837"/>
                    <a:pt x="277" y="837"/>
                  </a:cubicBezTo>
                  <a:cubicBezTo>
                    <a:pt x="259" y="813"/>
                    <a:pt x="259" y="813"/>
                    <a:pt x="259" y="813"/>
                  </a:cubicBezTo>
                  <a:cubicBezTo>
                    <a:pt x="258" y="812"/>
                    <a:pt x="258" y="811"/>
                    <a:pt x="258" y="810"/>
                  </a:cubicBezTo>
                  <a:cubicBezTo>
                    <a:pt x="258" y="806"/>
                    <a:pt x="262" y="804"/>
                    <a:pt x="265" y="805"/>
                  </a:cubicBezTo>
                  <a:cubicBezTo>
                    <a:pt x="278" y="812"/>
                    <a:pt x="278" y="812"/>
                    <a:pt x="278" y="812"/>
                  </a:cubicBezTo>
                  <a:cubicBezTo>
                    <a:pt x="283" y="814"/>
                    <a:pt x="287" y="809"/>
                    <a:pt x="285" y="805"/>
                  </a:cubicBezTo>
                  <a:cubicBezTo>
                    <a:pt x="278" y="794"/>
                    <a:pt x="278" y="794"/>
                    <a:pt x="278" y="794"/>
                  </a:cubicBezTo>
                  <a:cubicBezTo>
                    <a:pt x="278" y="793"/>
                    <a:pt x="278" y="793"/>
                    <a:pt x="278" y="793"/>
                  </a:cubicBezTo>
                  <a:cubicBezTo>
                    <a:pt x="270" y="762"/>
                    <a:pt x="270" y="762"/>
                    <a:pt x="270" y="762"/>
                  </a:cubicBezTo>
                  <a:cubicBezTo>
                    <a:pt x="269" y="757"/>
                    <a:pt x="262" y="757"/>
                    <a:pt x="261" y="762"/>
                  </a:cubicBezTo>
                  <a:cubicBezTo>
                    <a:pt x="259" y="769"/>
                    <a:pt x="259" y="769"/>
                    <a:pt x="259" y="769"/>
                  </a:cubicBezTo>
                  <a:cubicBezTo>
                    <a:pt x="257" y="773"/>
                    <a:pt x="251" y="774"/>
                    <a:pt x="249" y="770"/>
                  </a:cubicBezTo>
                  <a:cubicBezTo>
                    <a:pt x="248" y="766"/>
                    <a:pt x="248" y="766"/>
                    <a:pt x="248" y="766"/>
                  </a:cubicBezTo>
                  <a:cubicBezTo>
                    <a:pt x="246" y="762"/>
                    <a:pt x="240" y="763"/>
                    <a:pt x="239" y="767"/>
                  </a:cubicBezTo>
                  <a:cubicBezTo>
                    <a:pt x="232" y="783"/>
                    <a:pt x="232" y="783"/>
                    <a:pt x="232" y="783"/>
                  </a:cubicBezTo>
                  <a:cubicBezTo>
                    <a:pt x="232" y="784"/>
                    <a:pt x="232" y="786"/>
                    <a:pt x="232" y="787"/>
                  </a:cubicBezTo>
                  <a:cubicBezTo>
                    <a:pt x="240" y="801"/>
                    <a:pt x="240" y="801"/>
                    <a:pt x="240" y="801"/>
                  </a:cubicBezTo>
                  <a:cubicBezTo>
                    <a:pt x="240" y="802"/>
                    <a:pt x="240" y="803"/>
                    <a:pt x="240" y="804"/>
                  </a:cubicBezTo>
                  <a:cubicBezTo>
                    <a:pt x="239" y="815"/>
                    <a:pt x="239" y="815"/>
                    <a:pt x="239" y="815"/>
                  </a:cubicBezTo>
                  <a:cubicBezTo>
                    <a:pt x="238" y="819"/>
                    <a:pt x="234" y="820"/>
                    <a:pt x="231" y="819"/>
                  </a:cubicBezTo>
                  <a:cubicBezTo>
                    <a:pt x="217" y="811"/>
                    <a:pt x="217" y="811"/>
                    <a:pt x="217" y="811"/>
                  </a:cubicBezTo>
                  <a:cubicBezTo>
                    <a:pt x="217" y="811"/>
                    <a:pt x="217" y="811"/>
                    <a:pt x="217" y="811"/>
                  </a:cubicBezTo>
                  <a:cubicBezTo>
                    <a:pt x="201" y="803"/>
                    <a:pt x="201" y="803"/>
                    <a:pt x="201" y="803"/>
                  </a:cubicBezTo>
                  <a:cubicBezTo>
                    <a:pt x="200" y="803"/>
                    <a:pt x="200" y="802"/>
                    <a:pt x="199" y="802"/>
                  </a:cubicBezTo>
                  <a:cubicBezTo>
                    <a:pt x="191" y="792"/>
                    <a:pt x="191" y="792"/>
                    <a:pt x="191" y="792"/>
                  </a:cubicBezTo>
                  <a:cubicBezTo>
                    <a:pt x="189" y="790"/>
                    <a:pt x="189" y="786"/>
                    <a:pt x="192" y="784"/>
                  </a:cubicBezTo>
                  <a:cubicBezTo>
                    <a:pt x="203" y="778"/>
                    <a:pt x="203" y="778"/>
                    <a:pt x="203" y="778"/>
                  </a:cubicBezTo>
                  <a:cubicBezTo>
                    <a:pt x="205" y="776"/>
                    <a:pt x="206" y="774"/>
                    <a:pt x="205" y="772"/>
                  </a:cubicBezTo>
                  <a:cubicBezTo>
                    <a:pt x="195" y="735"/>
                    <a:pt x="195" y="735"/>
                    <a:pt x="195" y="735"/>
                  </a:cubicBezTo>
                  <a:cubicBezTo>
                    <a:pt x="194" y="733"/>
                    <a:pt x="193" y="732"/>
                    <a:pt x="192" y="731"/>
                  </a:cubicBezTo>
                  <a:cubicBezTo>
                    <a:pt x="180" y="728"/>
                    <a:pt x="180" y="728"/>
                    <a:pt x="180" y="728"/>
                  </a:cubicBezTo>
                  <a:cubicBezTo>
                    <a:pt x="179" y="727"/>
                    <a:pt x="177" y="726"/>
                    <a:pt x="177" y="725"/>
                  </a:cubicBezTo>
                  <a:cubicBezTo>
                    <a:pt x="173" y="712"/>
                    <a:pt x="173" y="712"/>
                    <a:pt x="173" y="712"/>
                  </a:cubicBezTo>
                  <a:cubicBezTo>
                    <a:pt x="193" y="690"/>
                    <a:pt x="193" y="690"/>
                    <a:pt x="193" y="690"/>
                  </a:cubicBezTo>
                  <a:cubicBezTo>
                    <a:pt x="194" y="689"/>
                    <a:pt x="194" y="688"/>
                    <a:pt x="194" y="687"/>
                  </a:cubicBezTo>
                  <a:cubicBezTo>
                    <a:pt x="191" y="667"/>
                    <a:pt x="191" y="667"/>
                    <a:pt x="191" y="667"/>
                  </a:cubicBezTo>
                  <a:cubicBezTo>
                    <a:pt x="190" y="665"/>
                    <a:pt x="191" y="663"/>
                    <a:pt x="193" y="662"/>
                  </a:cubicBezTo>
                  <a:cubicBezTo>
                    <a:pt x="197" y="661"/>
                    <a:pt x="197" y="661"/>
                    <a:pt x="197" y="661"/>
                  </a:cubicBezTo>
                  <a:cubicBezTo>
                    <a:pt x="200" y="660"/>
                    <a:pt x="203" y="662"/>
                    <a:pt x="203" y="665"/>
                  </a:cubicBezTo>
                  <a:cubicBezTo>
                    <a:pt x="204" y="690"/>
                    <a:pt x="204" y="690"/>
                    <a:pt x="204" y="690"/>
                  </a:cubicBezTo>
                  <a:cubicBezTo>
                    <a:pt x="204" y="692"/>
                    <a:pt x="205" y="693"/>
                    <a:pt x="207" y="694"/>
                  </a:cubicBezTo>
                  <a:cubicBezTo>
                    <a:pt x="231" y="704"/>
                    <a:pt x="231" y="704"/>
                    <a:pt x="231" y="704"/>
                  </a:cubicBezTo>
                  <a:cubicBezTo>
                    <a:pt x="232" y="705"/>
                    <a:pt x="234" y="704"/>
                    <a:pt x="236" y="703"/>
                  </a:cubicBezTo>
                  <a:cubicBezTo>
                    <a:pt x="247" y="689"/>
                    <a:pt x="247" y="689"/>
                    <a:pt x="247" y="689"/>
                  </a:cubicBezTo>
                  <a:cubicBezTo>
                    <a:pt x="248" y="688"/>
                    <a:pt x="248" y="685"/>
                    <a:pt x="246" y="683"/>
                  </a:cubicBezTo>
                  <a:cubicBezTo>
                    <a:pt x="244" y="681"/>
                    <a:pt x="244" y="681"/>
                    <a:pt x="244" y="681"/>
                  </a:cubicBezTo>
                  <a:cubicBezTo>
                    <a:pt x="243" y="680"/>
                    <a:pt x="243" y="679"/>
                    <a:pt x="243" y="677"/>
                  </a:cubicBezTo>
                  <a:cubicBezTo>
                    <a:pt x="245" y="664"/>
                    <a:pt x="245" y="664"/>
                    <a:pt x="245" y="664"/>
                  </a:cubicBezTo>
                  <a:cubicBezTo>
                    <a:pt x="245" y="662"/>
                    <a:pt x="247" y="660"/>
                    <a:pt x="249" y="660"/>
                  </a:cubicBezTo>
                  <a:cubicBezTo>
                    <a:pt x="258" y="660"/>
                    <a:pt x="258" y="660"/>
                    <a:pt x="258" y="660"/>
                  </a:cubicBezTo>
                  <a:cubicBezTo>
                    <a:pt x="259" y="660"/>
                    <a:pt x="260" y="660"/>
                    <a:pt x="261" y="659"/>
                  </a:cubicBezTo>
                  <a:cubicBezTo>
                    <a:pt x="269" y="652"/>
                    <a:pt x="269" y="652"/>
                    <a:pt x="269" y="652"/>
                  </a:cubicBezTo>
                  <a:cubicBezTo>
                    <a:pt x="272" y="650"/>
                    <a:pt x="276" y="652"/>
                    <a:pt x="277" y="655"/>
                  </a:cubicBezTo>
                  <a:cubicBezTo>
                    <a:pt x="278" y="665"/>
                    <a:pt x="278" y="665"/>
                    <a:pt x="278" y="665"/>
                  </a:cubicBezTo>
                  <a:cubicBezTo>
                    <a:pt x="278" y="666"/>
                    <a:pt x="278" y="668"/>
                    <a:pt x="277" y="669"/>
                  </a:cubicBezTo>
                  <a:cubicBezTo>
                    <a:pt x="262" y="683"/>
                    <a:pt x="262" y="683"/>
                    <a:pt x="262" y="683"/>
                  </a:cubicBezTo>
                  <a:cubicBezTo>
                    <a:pt x="261" y="685"/>
                    <a:pt x="260" y="687"/>
                    <a:pt x="261" y="688"/>
                  </a:cubicBezTo>
                  <a:cubicBezTo>
                    <a:pt x="282" y="740"/>
                    <a:pt x="282" y="740"/>
                    <a:pt x="282" y="740"/>
                  </a:cubicBezTo>
                  <a:cubicBezTo>
                    <a:pt x="283" y="741"/>
                    <a:pt x="283" y="742"/>
                    <a:pt x="284" y="742"/>
                  </a:cubicBezTo>
                  <a:cubicBezTo>
                    <a:pt x="310" y="757"/>
                    <a:pt x="310" y="757"/>
                    <a:pt x="310" y="757"/>
                  </a:cubicBezTo>
                  <a:cubicBezTo>
                    <a:pt x="311" y="758"/>
                    <a:pt x="312" y="759"/>
                    <a:pt x="312" y="760"/>
                  </a:cubicBezTo>
                  <a:cubicBezTo>
                    <a:pt x="317" y="779"/>
                    <a:pt x="317" y="779"/>
                    <a:pt x="317" y="779"/>
                  </a:cubicBezTo>
                  <a:cubicBezTo>
                    <a:pt x="318" y="781"/>
                    <a:pt x="320" y="782"/>
                    <a:pt x="322" y="782"/>
                  </a:cubicBezTo>
                  <a:cubicBezTo>
                    <a:pt x="334" y="782"/>
                    <a:pt x="334" y="782"/>
                    <a:pt x="334" y="782"/>
                  </a:cubicBezTo>
                  <a:cubicBezTo>
                    <a:pt x="334" y="782"/>
                    <a:pt x="334" y="782"/>
                    <a:pt x="334" y="782"/>
                  </a:cubicBezTo>
                  <a:cubicBezTo>
                    <a:pt x="379" y="776"/>
                    <a:pt x="379" y="776"/>
                    <a:pt x="379" y="776"/>
                  </a:cubicBezTo>
                  <a:cubicBezTo>
                    <a:pt x="382" y="776"/>
                    <a:pt x="383" y="774"/>
                    <a:pt x="383" y="772"/>
                  </a:cubicBezTo>
                  <a:cubicBezTo>
                    <a:pt x="383" y="757"/>
                    <a:pt x="383" y="757"/>
                    <a:pt x="383" y="757"/>
                  </a:cubicBezTo>
                  <a:cubicBezTo>
                    <a:pt x="383" y="755"/>
                    <a:pt x="384" y="753"/>
                    <a:pt x="386" y="752"/>
                  </a:cubicBezTo>
                  <a:cubicBezTo>
                    <a:pt x="401" y="748"/>
                    <a:pt x="401" y="748"/>
                    <a:pt x="401" y="748"/>
                  </a:cubicBezTo>
                  <a:cubicBezTo>
                    <a:pt x="403" y="748"/>
                    <a:pt x="405" y="748"/>
                    <a:pt x="406" y="750"/>
                  </a:cubicBezTo>
                  <a:cubicBezTo>
                    <a:pt x="422" y="772"/>
                    <a:pt x="422" y="772"/>
                    <a:pt x="422" y="772"/>
                  </a:cubicBezTo>
                  <a:cubicBezTo>
                    <a:pt x="424" y="774"/>
                    <a:pt x="426" y="774"/>
                    <a:pt x="428" y="773"/>
                  </a:cubicBezTo>
                  <a:cubicBezTo>
                    <a:pt x="447" y="765"/>
                    <a:pt x="447" y="765"/>
                    <a:pt x="447" y="765"/>
                  </a:cubicBezTo>
                  <a:cubicBezTo>
                    <a:pt x="448" y="764"/>
                    <a:pt x="449" y="763"/>
                    <a:pt x="450" y="762"/>
                  </a:cubicBezTo>
                  <a:cubicBezTo>
                    <a:pt x="452" y="753"/>
                    <a:pt x="452" y="753"/>
                    <a:pt x="452" y="753"/>
                  </a:cubicBezTo>
                  <a:cubicBezTo>
                    <a:pt x="454" y="749"/>
                    <a:pt x="459" y="748"/>
                    <a:pt x="461" y="752"/>
                  </a:cubicBezTo>
                  <a:cubicBezTo>
                    <a:pt x="469" y="771"/>
                    <a:pt x="469" y="771"/>
                    <a:pt x="469" y="771"/>
                  </a:cubicBezTo>
                  <a:cubicBezTo>
                    <a:pt x="470" y="774"/>
                    <a:pt x="469" y="776"/>
                    <a:pt x="467" y="777"/>
                  </a:cubicBezTo>
                  <a:cubicBezTo>
                    <a:pt x="453" y="783"/>
                    <a:pt x="453" y="783"/>
                    <a:pt x="453" y="783"/>
                  </a:cubicBezTo>
                  <a:cubicBezTo>
                    <a:pt x="451" y="783"/>
                    <a:pt x="450" y="785"/>
                    <a:pt x="450" y="787"/>
                  </a:cubicBezTo>
                  <a:cubicBezTo>
                    <a:pt x="453" y="811"/>
                    <a:pt x="453" y="811"/>
                    <a:pt x="453" y="811"/>
                  </a:cubicBezTo>
                  <a:cubicBezTo>
                    <a:pt x="453" y="812"/>
                    <a:pt x="454" y="814"/>
                    <a:pt x="455" y="814"/>
                  </a:cubicBezTo>
                  <a:cubicBezTo>
                    <a:pt x="468" y="820"/>
                    <a:pt x="468" y="820"/>
                    <a:pt x="468" y="820"/>
                  </a:cubicBezTo>
                  <a:cubicBezTo>
                    <a:pt x="470" y="821"/>
                    <a:pt x="473" y="820"/>
                    <a:pt x="474" y="818"/>
                  </a:cubicBezTo>
                  <a:cubicBezTo>
                    <a:pt x="476" y="811"/>
                    <a:pt x="476" y="811"/>
                    <a:pt x="476" y="811"/>
                  </a:cubicBezTo>
                  <a:cubicBezTo>
                    <a:pt x="477" y="810"/>
                    <a:pt x="479" y="808"/>
                    <a:pt x="480" y="809"/>
                  </a:cubicBezTo>
                  <a:cubicBezTo>
                    <a:pt x="493" y="810"/>
                    <a:pt x="493" y="810"/>
                    <a:pt x="493" y="810"/>
                  </a:cubicBezTo>
                  <a:cubicBezTo>
                    <a:pt x="495" y="810"/>
                    <a:pt x="496" y="811"/>
                    <a:pt x="497" y="813"/>
                  </a:cubicBezTo>
                  <a:cubicBezTo>
                    <a:pt x="499" y="822"/>
                    <a:pt x="499" y="822"/>
                    <a:pt x="499" y="822"/>
                  </a:cubicBezTo>
                  <a:cubicBezTo>
                    <a:pt x="500" y="824"/>
                    <a:pt x="499" y="826"/>
                    <a:pt x="497" y="827"/>
                  </a:cubicBezTo>
                  <a:cubicBezTo>
                    <a:pt x="484" y="832"/>
                    <a:pt x="484" y="832"/>
                    <a:pt x="484" y="832"/>
                  </a:cubicBezTo>
                  <a:cubicBezTo>
                    <a:pt x="482" y="833"/>
                    <a:pt x="481" y="835"/>
                    <a:pt x="481" y="836"/>
                  </a:cubicBezTo>
                  <a:cubicBezTo>
                    <a:pt x="482" y="846"/>
                    <a:pt x="482" y="846"/>
                    <a:pt x="482" y="846"/>
                  </a:cubicBezTo>
                  <a:cubicBezTo>
                    <a:pt x="482" y="848"/>
                    <a:pt x="483" y="849"/>
                    <a:pt x="485" y="850"/>
                  </a:cubicBezTo>
                  <a:cubicBezTo>
                    <a:pt x="513" y="858"/>
                    <a:pt x="513" y="858"/>
                    <a:pt x="513" y="858"/>
                  </a:cubicBezTo>
                  <a:cubicBezTo>
                    <a:pt x="514" y="858"/>
                    <a:pt x="516" y="858"/>
                    <a:pt x="517" y="857"/>
                  </a:cubicBezTo>
                  <a:cubicBezTo>
                    <a:pt x="540" y="844"/>
                    <a:pt x="540" y="844"/>
                    <a:pt x="540" y="844"/>
                  </a:cubicBezTo>
                  <a:cubicBezTo>
                    <a:pt x="541" y="844"/>
                    <a:pt x="541" y="843"/>
                    <a:pt x="542" y="841"/>
                  </a:cubicBezTo>
                  <a:cubicBezTo>
                    <a:pt x="546" y="824"/>
                    <a:pt x="546" y="824"/>
                    <a:pt x="546" y="824"/>
                  </a:cubicBezTo>
                  <a:cubicBezTo>
                    <a:pt x="547" y="821"/>
                    <a:pt x="544" y="818"/>
                    <a:pt x="541" y="819"/>
                  </a:cubicBezTo>
                  <a:cubicBezTo>
                    <a:pt x="531" y="821"/>
                    <a:pt x="531" y="821"/>
                    <a:pt x="531" y="821"/>
                  </a:cubicBezTo>
                  <a:cubicBezTo>
                    <a:pt x="528" y="822"/>
                    <a:pt x="525" y="819"/>
                    <a:pt x="526" y="816"/>
                  </a:cubicBezTo>
                  <a:cubicBezTo>
                    <a:pt x="534" y="778"/>
                    <a:pt x="534" y="778"/>
                    <a:pt x="534" y="778"/>
                  </a:cubicBezTo>
                  <a:cubicBezTo>
                    <a:pt x="535" y="778"/>
                    <a:pt x="535" y="777"/>
                    <a:pt x="534" y="776"/>
                  </a:cubicBezTo>
                  <a:cubicBezTo>
                    <a:pt x="531" y="763"/>
                    <a:pt x="531" y="763"/>
                    <a:pt x="531" y="763"/>
                  </a:cubicBezTo>
                  <a:cubicBezTo>
                    <a:pt x="531" y="762"/>
                    <a:pt x="531" y="761"/>
                    <a:pt x="532" y="760"/>
                  </a:cubicBezTo>
                  <a:cubicBezTo>
                    <a:pt x="548" y="735"/>
                    <a:pt x="548" y="735"/>
                    <a:pt x="548" y="735"/>
                  </a:cubicBezTo>
                  <a:cubicBezTo>
                    <a:pt x="549" y="733"/>
                    <a:pt x="549" y="731"/>
                    <a:pt x="548" y="730"/>
                  </a:cubicBezTo>
                  <a:cubicBezTo>
                    <a:pt x="536" y="718"/>
                    <a:pt x="536" y="718"/>
                    <a:pt x="536" y="718"/>
                  </a:cubicBezTo>
                  <a:cubicBezTo>
                    <a:pt x="534" y="715"/>
                    <a:pt x="536" y="711"/>
                    <a:pt x="539" y="711"/>
                  </a:cubicBezTo>
                  <a:cubicBezTo>
                    <a:pt x="550" y="711"/>
                    <a:pt x="550" y="711"/>
                    <a:pt x="550" y="711"/>
                  </a:cubicBezTo>
                  <a:cubicBezTo>
                    <a:pt x="551" y="711"/>
                    <a:pt x="552" y="710"/>
                    <a:pt x="553" y="709"/>
                  </a:cubicBezTo>
                  <a:cubicBezTo>
                    <a:pt x="566" y="691"/>
                    <a:pt x="566" y="691"/>
                    <a:pt x="566" y="691"/>
                  </a:cubicBezTo>
                  <a:cubicBezTo>
                    <a:pt x="566" y="690"/>
                    <a:pt x="567" y="689"/>
                    <a:pt x="566" y="688"/>
                  </a:cubicBezTo>
                  <a:cubicBezTo>
                    <a:pt x="565" y="678"/>
                    <a:pt x="565" y="678"/>
                    <a:pt x="565" y="678"/>
                  </a:cubicBezTo>
                  <a:cubicBezTo>
                    <a:pt x="565" y="675"/>
                    <a:pt x="563" y="674"/>
                    <a:pt x="561" y="674"/>
                  </a:cubicBezTo>
                  <a:cubicBezTo>
                    <a:pt x="525" y="675"/>
                    <a:pt x="525" y="675"/>
                    <a:pt x="525" y="675"/>
                  </a:cubicBezTo>
                  <a:cubicBezTo>
                    <a:pt x="524" y="675"/>
                    <a:pt x="524" y="675"/>
                    <a:pt x="523" y="675"/>
                  </a:cubicBezTo>
                  <a:cubicBezTo>
                    <a:pt x="504" y="683"/>
                    <a:pt x="504" y="683"/>
                    <a:pt x="504" y="683"/>
                  </a:cubicBezTo>
                  <a:cubicBezTo>
                    <a:pt x="501" y="685"/>
                    <a:pt x="497" y="682"/>
                    <a:pt x="497" y="679"/>
                  </a:cubicBezTo>
                  <a:cubicBezTo>
                    <a:pt x="498" y="669"/>
                    <a:pt x="498" y="669"/>
                    <a:pt x="498" y="669"/>
                  </a:cubicBezTo>
                  <a:cubicBezTo>
                    <a:pt x="498" y="668"/>
                    <a:pt x="499" y="667"/>
                    <a:pt x="501" y="666"/>
                  </a:cubicBezTo>
                  <a:cubicBezTo>
                    <a:pt x="539" y="645"/>
                    <a:pt x="539" y="645"/>
                    <a:pt x="539" y="645"/>
                  </a:cubicBezTo>
                  <a:cubicBezTo>
                    <a:pt x="539" y="645"/>
                    <a:pt x="539" y="645"/>
                    <a:pt x="539" y="644"/>
                  </a:cubicBezTo>
                  <a:cubicBezTo>
                    <a:pt x="559" y="636"/>
                    <a:pt x="559" y="636"/>
                    <a:pt x="559" y="636"/>
                  </a:cubicBezTo>
                  <a:cubicBezTo>
                    <a:pt x="559" y="635"/>
                    <a:pt x="560" y="635"/>
                    <a:pt x="560" y="635"/>
                  </a:cubicBezTo>
                  <a:cubicBezTo>
                    <a:pt x="581" y="613"/>
                    <a:pt x="581" y="613"/>
                    <a:pt x="581" y="613"/>
                  </a:cubicBezTo>
                  <a:cubicBezTo>
                    <a:pt x="583" y="611"/>
                    <a:pt x="587" y="612"/>
                    <a:pt x="588" y="615"/>
                  </a:cubicBezTo>
                  <a:cubicBezTo>
                    <a:pt x="602" y="652"/>
                    <a:pt x="602" y="652"/>
                    <a:pt x="602" y="652"/>
                  </a:cubicBezTo>
                  <a:cubicBezTo>
                    <a:pt x="603" y="652"/>
                    <a:pt x="603" y="653"/>
                    <a:pt x="604" y="654"/>
                  </a:cubicBezTo>
                  <a:cubicBezTo>
                    <a:pt x="615" y="661"/>
                    <a:pt x="615" y="661"/>
                    <a:pt x="615" y="661"/>
                  </a:cubicBezTo>
                  <a:cubicBezTo>
                    <a:pt x="617" y="663"/>
                    <a:pt x="621" y="662"/>
                    <a:pt x="622" y="659"/>
                  </a:cubicBezTo>
                  <a:cubicBezTo>
                    <a:pt x="627" y="635"/>
                    <a:pt x="627" y="635"/>
                    <a:pt x="627" y="635"/>
                  </a:cubicBezTo>
                  <a:cubicBezTo>
                    <a:pt x="627" y="634"/>
                    <a:pt x="627" y="633"/>
                    <a:pt x="627" y="633"/>
                  </a:cubicBezTo>
                  <a:cubicBezTo>
                    <a:pt x="620" y="601"/>
                    <a:pt x="620" y="601"/>
                    <a:pt x="620" y="601"/>
                  </a:cubicBezTo>
                  <a:cubicBezTo>
                    <a:pt x="619" y="601"/>
                    <a:pt x="619" y="601"/>
                    <a:pt x="619" y="601"/>
                  </a:cubicBezTo>
                  <a:cubicBezTo>
                    <a:pt x="613" y="584"/>
                    <a:pt x="613" y="584"/>
                    <a:pt x="613" y="584"/>
                  </a:cubicBezTo>
                  <a:cubicBezTo>
                    <a:pt x="612" y="582"/>
                    <a:pt x="612" y="580"/>
                    <a:pt x="614" y="579"/>
                  </a:cubicBezTo>
                  <a:cubicBezTo>
                    <a:pt x="631" y="567"/>
                    <a:pt x="631" y="567"/>
                    <a:pt x="631" y="567"/>
                  </a:cubicBezTo>
                  <a:cubicBezTo>
                    <a:pt x="634" y="565"/>
                    <a:pt x="638" y="568"/>
                    <a:pt x="638" y="571"/>
                  </a:cubicBezTo>
                  <a:cubicBezTo>
                    <a:pt x="638" y="614"/>
                    <a:pt x="638" y="614"/>
                    <a:pt x="638" y="614"/>
                  </a:cubicBezTo>
                  <a:cubicBezTo>
                    <a:pt x="638" y="615"/>
                    <a:pt x="638" y="617"/>
                    <a:pt x="639" y="617"/>
                  </a:cubicBezTo>
                  <a:cubicBezTo>
                    <a:pt x="643" y="620"/>
                    <a:pt x="643" y="620"/>
                    <a:pt x="643" y="620"/>
                  </a:cubicBezTo>
                  <a:cubicBezTo>
                    <a:pt x="646" y="622"/>
                    <a:pt x="649" y="621"/>
                    <a:pt x="650" y="618"/>
                  </a:cubicBezTo>
                  <a:cubicBezTo>
                    <a:pt x="652" y="612"/>
                    <a:pt x="652" y="612"/>
                    <a:pt x="652" y="612"/>
                  </a:cubicBezTo>
                  <a:cubicBezTo>
                    <a:pt x="653" y="610"/>
                    <a:pt x="655" y="609"/>
                    <a:pt x="657" y="609"/>
                  </a:cubicBezTo>
                  <a:cubicBezTo>
                    <a:pt x="664" y="610"/>
                    <a:pt x="664" y="610"/>
                    <a:pt x="664" y="610"/>
                  </a:cubicBezTo>
                  <a:cubicBezTo>
                    <a:pt x="666" y="610"/>
                    <a:pt x="667" y="611"/>
                    <a:pt x="667" y="612"/>
                  </a:cubicBezTo>
                  <a:cubicBezTo>
                    <a:pt x="678" y="628"/>
                    <a:pt x="678" y="628"/>
                    <a:pt x="678" y="628"/>
                  </a:cubicBezTo>
                  <a:cubicBezTo>
                    <a:pt x="680" y="630"/>
                    <a:pt x="684" y="630"/>
                    <a:pt x="686" y="627"/>
                  </a:cubicBezTo>
                  <a:cubicBezTo>
                    <a:pt x="686" y="627"/>
                    <a:pt x="686" y="627"/>
                    <a:pt x="686" y="627"/>
                  </a:cubicBezTo>
                  <a:cubicBezTo>
                    <a:pt x="688" y="622"/>
                    <a:pt x="695" y="624"/>
                    <a:pt x="694" y="629"/>
                  </a:cubicBezTo>
                  <a:cubicBezTo>
                    <a:pt x="693" y="648"/>
                    <a:pt x="693" y="648"/>
                    <a:pt x="693" y="648"/>
                  </a:cubicBezTo>
                  <a:cubicBezTo>
                    <a:pt x="693" y="650"/>
                    <a:pt x="694" y="652"/>
                    <a:pt x="696" y="652"/>
                  </a:cubicBezTo>
                  <a:cubicBezTo>
                    <a:pt x="730" y="662"/>
                    <a:pt x="730" y="662"/>
                    <a:pt x="730" y="662"/>
                  </a:cubicBezTo>
                  <a:cubicBezTo>
                    <a:pt x="731" y="662"/>
                    <a:pt x="732" y="662"/>
                    <a:pt x="733" y="662"/>
                  </a:cubicBezTo>
                  <a:cubicBezTo>
                    <a:pt x="762" y="651"/>
                    <a:pt x="762" y="651"/>
                    <a:pt x="762" y="651"/>
                  </a:cubicBezTo>
                  <a:cubicBezTo>
                    <a:pt x="762" y="651"/>
                    <a:pt x="763" y="651"/>
                    <a:pt x="763" y="651"/>
                  </a:cubicBezTo>
                  <a:cubicBezTo>
                    <a:pt x="789" y="635"/>
                    <a:pt x="789" y="635"/>
                    <a:pt x="789" y="635"/>
                  </a:cubicBezTo>
                  <a:cubicBezTo>
                    <a:pt x="791" y="634"/>
                    <a:pt x="793" y="634"/>
                    <a:pt x="795" y="636"/>
                  </a:cubicBezTo>
                  <a:cubicBezTo>
                    <a:pt x="802" y="646"/>
                    <a:pt x="802" y="646"/>
                    <a:pt x="802" y="646"/>
                  </a:cubicBezTo>
                  <a:cubicBezTo>
                    <a:pt x="803" y="648"/>
                    <a:pt x="806" y="649"/>
                    <a:pt x="808" y="647"/>
                  </a:cubicBezTo>
                  <a:cubicBezTo>
                    <a:pt x="816" y="642"/>
                    <a:pt x="816" y="642"/>
                    <a:pt x="816" y="642"/>
                  </a:cubicBezTo>
                  <a:cubicBezTo>
                    <a:pt x="817" y="641"/>
                    <a:pt x="818" y="641"/>
                    <a:pt x="818" y="640"/>
                  </a:cubicBezTo>
                  <a:cubicBezTo>
                    <a:pt x="819" y="638"/>
                    <a:pt x="819" y="638"/>
                    <a:pt x="819" y="638"/>
                  </a:cubicBezTo>
                  <a:cubicBezTo>
                    <a:pt x="820" y="634"/>
                    <a:pt x="826" y="634"/>
                    <a:pt x="827" y="639"/>
                  </a:cubicBezTo>
                  <a:cubicBezTo>
                    <a:pt x="833" y="667"/>
                    <a:pt x="833" y="667"/>
                    <a:pt x="833" y="667"/>
                  </a:cubicBezTo>
                  <a:cubicBezTo>
                    <a:pt x="833" y="669"/>
                    <a:pt x="834" y="670"/>
                    <a:pt x="836" y="670"/>
                  </a:cubicBezTo>
                  <a:cubicBezTo>
                    <a:pt x="845" y="673"/>
                    <a:pt x="845" y="673"/>
                    <a:pt x="845" y="673"/>
                  </a:cubicBezTo>
                  <a:cubicBezTo>
                    <a:pt x="847" y="673"/>
                    <a:pt x="850" y="671"/>
                    <a:pt x="850" y="669"/>
                  </a:cubicBezTo>
                  <a:cubicBezTo>
                    <a:pt x="855" y="633"/>
                    <a:pt x="855" y="633"/>
                    <a:pt x="855" y="633"/>
                  </a:cubicBezTo>
                  <a:cubicBezTo>
                    <a:pt x="855" y="633"/>
                    <a:pt x="855" y="633"/>
                    <a:pt x="855" y="633"/>
                  </a:cubicBezTo>
                  <a:cubicBezTo>
                    <a:pt x="863" y="599"/>
                    <a:pt x="863" y="599"/>
                    <a:pt x="863" y="599"/>
                  </a:cubicBezTo>
                  <a:cubicBezTo>
                    <a:pt x="863" y="599"/>
                    <a:pt x="863" y="599"/>
                    <a:pt x="863" y="598"/>
                  </a:cubicBezTo>
                  <a:cubicBezTo>
                    <a:pt x="872" y="569"/>
                    <a:pt x="872" y="569"/>
                    <a:pt x="872" y="569"/>
                  </a:cubicBezTo>
                  <a:cubicBezTo>
                    <a:pt x="873" y="568"/>
                    <a:pt x="873" y="567"/>
                    <a:pt x="874" y="567"/>
                  </a:cubicBezTo>
                  <a:cubicBezTo>
                    <a:pt x="904" y="544"/>
                    <a:pt x="904" y="544"/>
                    <a:pt x="904" y="544"/>
                  </a:cubicBezTo>
                  <a:cubicBezTo>
                    <a:pt x="904" y="544"/>
                    <a:pt x="904" y="543"/>
                    <a:pt x="904" y="543"/>
                  </a:cubicBezTo>
                  <a:cubicBezTo>
                    <a:pt x="960" y="505"/>
                    <a:pt x="960" y="505"/>
                    <a:pt x="960" y="505"/>
                  </a:cubicBezTo>
                  <a:cubicBezTo>
                    <a:pt x="961" y="505"/>
                    <a:pt x="961" y="505"/>
                    <a:pt x="961" y="505"/>
                  </a:cubicBezTo>
                  <a:cubicBezTo>
                    <a:pt x="998" y="459"/>
                    <a:pt x="998" y="459"/>
                    <a:pt x="998" y="459"/>
                  </a:cubicBezTo>
                  <a:cubicBezTo>
                    <a:pt x="999" y="458"/>
                    <a:pt x="1000" y="457"/>
                    <a:pt x="1001" y="457"/>
                  </a:cubicBezTo>
                  <a:cubicBezTo>
                    <a:pt x="1048" y="446"/>
                    <a:pt x="1048" y="446"/>
                    <a:pt x="1048" y="446"/>
                  </a:cubicBezTo>
                  <a:cubicBezTo>
                    <a:pt x="1049" y="446"/>
                    <a:pt x="1050" y="445"/>
                    <a:pt x="1051" y="444"/>
                  </a:cubicBezTo>
                  <a:cubicBezTo>
                    <a:pt x="1059" y="429"/>
                    <a:pt x="1059" y="429"/>
                    <a:pt x="1059" y="429"/>
                  </a:cubicBezTo>
                  <a:cubicBezTo>
                    <a:pt x="1060" y="427"/>
                    <a:pt x="1059" y="424"/>
                    <a:pt x="1057" y="423"/>
                  </a:cubicBezTo>
                  <a:close/>
                  <a:moveTo>
                    <a:pt x="598" y="961"/>
                  </a:moveTo>
                  <a:cubicBezTo>
                    <a:pt x="594" y="959"/>
                    <a:pt x="590" y="962"/>
                    <a:pt x="590" y="967"/>
                  </a:cubicBezTo>
                  <a:cubicBezTo>
                    <a:pt x="590" y="968"/>
                    <a:pt x="590" y="968"/>
                    <a:pt x="590" y="968"/>
                  </a:cubicBezTo>
                  <a:cubicBezTo>
                    <a:pt x="590" y="972"/>
                    <a:pt x="593" y="974"/>
                    <a:pt x="596" y="974"/>
                  </a:cubicBezTo>
                  <a:cubicBezTo>
                    <a:pt x="599" y="974"/>
                    <a:pt x="602" y="972"/>
                    <a:pt x="602" y="968"/>
                  </a:cubicBezTo>
                  <a:cubicBezTo>
                    <a:pt x="602" y="967"/>
                    <a:pt x="602" y="967"/>
                    <a:pt x="602" y="967"/>
                  </a:cubicBezTo>
                  <a:cubicBezTo>
                    <a:pt x="602" y="964"/>
                    <a:pt x="601" y="962"/>
                    <a:pt x="598" y="961"/>
                  </a:cubicBezTo>
                  <a:close/>
                  <a:moveTo>
                    <a:pt x="557" y="935"/>
                  </a:moveTo>
                  <a:cubicBezTo>
                    <a:pt x="556" y="934"/>
                    <a:pt x="555" y="933"/>
                    <a:pt x="554" y="933"/>
                  </a:cubicBezTo>
                  <a:cubicBezTo>
                    <a:pt x="542" y="929"/>
                    <a:pt x="542" y="929"/>
                    <a:pt x="542" y="929"/>
                  </a:cubicBezTo>
                  <a:cubicBezTo>
                    <a:pt x="538" y="928"/>
                    <a:pt x="535" y="933"/>
                    <a:pt x="538" y="936"/>
                  </a:cubicBezTo>
                  <a:cubicBezTo>
                    <a:pt x="541" y="939"/>
                    <a:pt x="541" y="939"/>
                    <a:pt x="541" y="939"/>
                  </a:cubicBezTo>
                  <a:cubicBezTo>
                    <a:pt x="542" y="940"/>
                    <a:pt x="542" y="940"/>
                    <a:pt x="542" y="941"/>
                  </a:cubicBezTo>
                  <a:cubicBezTo>
                    <a:pt x="546" y="954"/>
                    <a:pt x="546" y="954"/>
                    <a:pt x="546" y="954"/>
                  </a:cubicBezTo>
                  <a:cubicBezTo>
                    <a:pt x="547" y="956"/>
                    <a:pt x="549" y="957"/>
                    <a:pt x="551" y="957"/>
                  </a:cubicBezTo>
                  <a:cubicBezTo>
                    <a:pt x="559" y="955"/>
                    <a:pt x="559" y="955"/>
                    <a:pt x="559" y="955"/>
                  </a:cubicBezTo>
                  <a:cubicBezTo>
                    <a:pt x="561" y="955"/>
                    <a:pt x="562" y="952"/>
                    <a:pt x="561" y="950"/>
                  </a:cubicBezTo>
                  <a:lnTo>
                    <a:pt x="557" y="935"/>
                  </a:lnTo>
                  <a:close/>
                  <a:moveTo>
                    <a:pt x="582" y="997"/>
                  </a:moveTo>
                  <a:cubicBezTo>
                    <a:pt x="580" y="995"/>
                    <a:pt x="577" y="995"/>
                    <a:pt x="574" y="997"/>
                  </a:cubicBezTo>
                  <a:cubicBezTo>
                    <a:pt x="570" y="1001"/>
                    <a:pt x="570" y="1001"/>
                    <a:pt x="570" y="1001"/>
                  </a:cubicBezTo>
                  <a:cubicBezTo>
                    <a:pt x="568" y="1002"/>
                    <a:pt x="567" y="1005"/>
                    <a:pt x="568" y="1008"/>
                  </a:cubicBezTo>
                  <a:cubicBezTo>
                    <a:pt x="570" y="1012"/>
                    <a:pt x="570" y="1012"/>
                    <a:pt x="570" y="1012"/>
                  </a:cubicBezTo>
                  <a:cubicBezTo>
                    <a:pt x="572" y="1016"/>
                    <a:pt x="577" y="1017"/>
                    <a:pt x="580" y="1014"/>
                  </a:cubicBezTo>
                  <a:cubicBezTo>
                    <a:pt x="585" y="1008"/>
                    <a:pt x="585" y="1008"/>
                    <a:pt x="585" y="1008"/>
                  </a:cubicBezTo>
                  <a:cubicBezTo>
                    <a:pt x="588" y="1006"/>
                    <a:pt x="587" y="1002"/>
                    <a:pt x="585" y="999"/>
                  </a:cubicBezTo>
                  <a:lnTo>
                    <a:pt x="582" y="997"/>
                  </a:lnTo>
                  <a:close/>
                  <a:moveTo>
                    <a:pt x="572" y="920"/>
                  </a:moveTo>
                  <a:cubicBezTo>
                    <a:pt x="575" y="923"/>
                    <a:pt x="580" y="921"/>
                    <a:pt x="581" y="917"/>
                  </a:cubicBezTo>
                  <a:cubicBezTo>
                    <a:pt x="583" y="913"/>
                    <a:pt x="583" y="913"/>
                    <a:pt x="583" y="913"/>
                  </a:cubicBezTo>
                  <a:cubicBezTo>
                    <a:pt x="584" y="909"/>
                    <a:pt x="583" y="906"/>
                    <a:pt x="579" y="904"/>
                  </a:cubicBezTo>
                  <a:cubicBezTo>
                    <a:pt x="578" y="904"/>
                    <a:pt x="578" y="904"/>
                    <a:pt x="578" y="904"/>
                  </a:cubicBezTo>
                  <a:cubicBezTo>
                    <a:pt x="576" y="903"/>
                    <a:pt x="573" y="905"/>
                    <a:pt x="571" y="907"/>
                  </a:cubicBezTo>
                  <a:cubicBezTo>
                    <a:pt x="569" y="912"/>
                    <a:pt x="569" y="912"/>
                    <a:pt x="569" y="912"/>
                  </a:cubicBezTo>
                  <a:cubicBezTo>
                    <a:pt x="568" y="914"/>
                    <a:pt x="568" y="917"/>
                    <a:pt x="571" y="919"/>
                  </a:cubicBezTo>
                  <a:lnTo>
                    <a:pt x="572" y="92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5108575" y="3355975"/>
              <a:ext cx="193675" cy="223838"/>
            </a:xfrm>
            <a:custGeom>
              <a:avLst/>
              <a:gdLst>
                <a:gd name="T0" fmla="*/ 240 w 242"/>
                <a:gd name="T1" fmla="*/ 30 h 280"/>
                <a:gd name="T2" fmla="*/ 222 w 242"/>
                <a:gd name="T3" fmla="*/ 57 h 280"/>
                <a:gd name="T4" fmla="*/ 220 w 242"/>
                <a:gd name="T5" fmla="*/ 59 h 280"/>
                <a:gd name="T6" fmla="*/ 204 w 242"/>
                <a:gd name="T7" fmla="*/ 67 h 280"/>
                <a:gd name="T8" fmla="*/ 203 w 242"/>
                <a:gd name="T9" fmla="*/ 68 h 280"/>
                <a:gd name="T10" fmla="*/ 187 w 242"/>
                <a:gd name="T11" fmla="*/ 81 h 280"/>
                <a:gd name="T12" fmla="*/ 185 w 242"/>
                <a:gd name="T13" fmla="*/ 87 h 280"/>
                <a:gd name="T14" fmla="*/ 188 w 242"/>
                <a:gd name="T15" fmla="*/ 125 h 280"/>
                <a:gd name="T16" fmla="*/ 186 w 242"/>
                <a:gd name="T17" fmla="*/ 130 h 280"/>
                <a:gd name="T18" fmla="*/ 157 w 242"/>
                <a:gd name="T19" fmla="*/ 159 h 280"/>
                <a:gd name="T20" fmla="*/ 153 w 242"/>
                <a:gd name="T21" fmla="*/ 161 h 280"/>
                <a:gd name="T22" fmla="*/ 118 w 242"/>
                <a:gd name="T23" fmla="*/ 166 h 280"/>
                <a:gd name="T24" fmla="*/ 113 w 242"/>
                <a:gd name="T25" fmla="*/ 169 h 280"/>
                <a:gd name="T26" fmla="*/ 98 w 242"/>
                <a:gd name="T27" fmla="*/ 200 h 280"/>
                <a:gd name="T28" fmla="*/ 95 w 242"/>
                <a:gd name="T29" fmla="*/ 203 h 280"/>
                <a:gd name="T30" fmla="*/ 80 w 242"/>
                <a:gd name="T31" fmla="*/ 209 h 280"/>
                <a:gd name="T32" fmla="*/ 78 w 242"/>
                <a:gd name="T33" fmla="*/ 211 h 280"/>
                <a:gd name="T34" fmla="*/ 60 w 242"/>
                <a:gd name="T35" fmla="*/ 232 h 280"/>
                <a:gd name="T36" fmla="*/ 58 w 242"/>
                <a:gd name="T37" fmla="*/ 236 h 280"/>
                <a:gd name="T38" fmla="*/ 58 w 242"/>
                <a:gd name="T39" fmla="*/ 254 h 280"/>
                <a:gd name="T40" fmla="*/ 56 w 242"/>
                <a:gd name="T41" fmla="*/ 259 h 280"/>
                <a:gd name="T42" fmla="*/ 30 w 242"/>
                <a:gd name="T43" fmla="*/ 278 h 280"/>
                <a:gd name="T44" fmla="*/ 19 w 242"/>
                <a:gd name="T45" fmla="*/ 274 h 280"/>
                <a:gd name="T46" fmla="*/ 7 w 242"/>
                <a:gd name="T47" fmla="*/ 257 h 280"/>
                <a:gd name="T48" fmla="*/ 10 w 242"/>
                <a:gd name="T49" fmla="*/ 241 h 280"/>
                <a:gd name="T50" fmla="*/ 10 w 242"/>
                <a:gd name="T51" fmla="*/ 239 h 280"/>
                <a:gd name="T52" fmla="*/ 10 w 242"/>
                <a:gd name="T53" fmla="*/ 236 h 280"/>
                <a:gd name="T54" fmla="*/ 11 w 242"/>
                <a:gd name="T55" fmla="*/ 233 h 280"/>
                <a:gd name="T56" fmla="*/ 19 w 242"/>
                <a:gd name="T57" fmla="*/ 219 h 280"/>
                <a:gd name="T58" fmla="*/ 24 w 242"/>
                <a:gd name="T59" fmla="*/ 209 h 280"/>
                <a:gd name="T60" fmla="*/ 19 w 242"/>
                <a:gd name="T61" fmla="*/ 199 h 280"/>
                <a:gd name="T62" fmla="*/ 19 w 242"/>
                <a:gd name="T63" fmla="*/ 199 h 280"/>
                <a:gd name="T64" fmla="*/ 1 w 242"/>
                <a:gd name="T65" fmla="*/ 199 h 280"/>
                <a:gd name="T66" fmla="*/ 0 w 242"/>
                <a:gd name="T67" fmla="*/ 199 h 280"/>
                <a:gd name="T68" fmla="*/ 7 w 242"/>
                <a:gd name="T69" fmla="*/ 170 h 280"/>
                <a:gd name="T70" fmla="*/ 7 w 242"/>
                <a:gd name="T71" fmla="*/ 169 h 280"/>
                <a:gd name="T72" fmla="*/ 16 w 242"/>
                <a:gd name="T73" fmla="*/ 140 h 280"/>
                <a:gd name="T74" fmla="*/ 18 w 242"/>
                <a:gd name="T75" fmla="*/ 138 h 280"/>
                <a:gd name="T76" fmla="*/ 48 w 242"/>
                <a:gd name="T77" fmla="*/ 115 h 280"/>
                <a:gd name="T78" fmla="*/ 48 w 242"/>
                <a:gd name="T79" fmla="*/ 114 h 280"/>
                <a:gd name="T80" fmla="*/ 104 w 242"/>
                <a:gd name="T81" fmla="*/ 76 h 280"/>
                <a:gd name="T82" fmla="*/ 105 w 242"/>
                <a:gd name="T83" fmla="*/ 76 h 280"/>
                <a:gd name="T84" fmla="*/ 142 w 242"/>
                <a:gd name="T85" fmla="*/ 30 h 280"/>
                <a:gd name="T86" fmla="*/ 145 w 242"/>
                <a:gd name="T87" fmla="*/ 28 h 280"/>
                <a:gd name="T88" fmla="*/ 192 w 242"/>
                <a:gd name="T89" fmla="*/ 17 h 280"/>
                <a:gd name="T90" fmla="*/ 195 w 242"/>
                <a:gd name="T91" fmla="*/ 15 h 280"/>
                <a:gd name="T92" fmla="*/ 203 w 242"/>
                <a:gd name="T93" fmla="*/ 0 h 280"/>
                <a:gd name="T94" fmla="*/ 203 w 242"/>
                <a:gd name="T95" fmla="*/ 0 h 280"/>
                <a:gd name="T96" fmla="*/ 213 w 242"/>
                <a:gd name="T97" fmla="*/ 1 h 280"/>
                <a:gd name="T98" fmla="*/ 217 w 242"/>
                <a:gd name="T99" fmla="*/ 3 h 280"/>
                <a:gd name="T100" fmla="*/ 239 w 242"/>
                <a:gd name="T101" fmla="*/ 21 h 280"/>
                <a:gd name="T102" fmla="*/ 240 w 242"/>
                <a:gd name="T103" fmla="*/ 3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2" h="280">
                  <a:moveTo>
                    <a:pt x="240" y="30"/>
                  </a:moveTo>
                  <a:cubicBezTo>
                    <a:pt x="222" y="57"/>
                    <a:pt x="222" y="57"/>
                    <a:pt x="222" y="57"/>
                  </a:cubicBezTo>
                  <a:cubicBezTo>
                    <a:pt x="222" y="58"/>
                    <a:pt x="221" y="59"/>
                    <a:pt x="220" y="59"/>
                  </a:cubicBezTo>
                  <a:cubicBezTo>
                    <a:pt x="204" y="67"/>
                    <a:pt x="204" y="67"/>
                    <a:pt x="204" y="67"/>
                  </a:cubicBezTo>
                  <a:cubicBezTo>
                    <a:pt x="204" y="67"/>
                    <a:pt x="203" y="67"/>
                    <a:pt x="203" y="68"/>
                  </a:cubicBezTo>
                  <a:cubicBezTo>
                    <a:pt x="187" y="81"/>
                    <a:pt x="187" y="81"/>
                    <a:pt x="187" y="81"/>
                  </a:cubicBezTo>
                  <a:cubicBezTo>
                    <a:pt x="186" y="83"/>
                    <a:pt x="185" y="85"/>
                    <a:pt x="185" y="87"/>
                  </a:cubicBezTo>
                  <a:cubicBezTo>
                    <a:pt x="188" y="125"/>
                    <a:pt x="188" y="125"/>
                    <a:pt x="188" y="125"/>
                  </a:cubicBezTo>
                  <a:cubicBezTo>
                    <a:pt x="189" y="127"/>
                    <a:pt x="188" y="129"/>
                    <a:pt x="186" y="130"/>
                  </a:cubicBezTo>
                  <a:cubicBezTo>
                    <a:pt x="157" y="159"/>
                    <a:pt x="157" y="159"/>
                    <a:pt x="157" y="159"/>
                  </a:cubicBezTo>
                  <a:cubicBezTo>
                    <a:pt x="156" y="160"/>
                    <a:pt x="154" y="161"/>
                    <a:pt x="153" y="161"/>
                  </a:cubicBezTo>
                  <a:cubicBezTo>
                    <a:pt x="118" y="166"/>
                    <a:pt x="118" y="166"/>
                    <a:pt x="118" y="166"/>
                  </a:cubicBezTo>
                  <a:cubicBezTo>
                    <a:pt x="116" y="166"/>
                    <a:pt x="114" y="167"/>
                    <a:pt x="113" y="169"/>
                  </a:cubicBezTo>
                  <a:cubicBezTo>
                    <a:pt x="98" y="200"/>
                    <a:pt x="98" y="200"/>
                    <a:pt x="98" y="200"/>
                  </a:cubicBezTo>
                  <a:cubicBezTo>
                    <a:pt x="98" y="201"/>
                    <a:pt x="97" y="202"/>
                    <a:pt x="95" y="203"/>
                  </a:cubicBezTo>
                  <a:cubicBezTo>
                    <a:pt x="80" y="209"/>
                    <a:pt x="80" y="209"/>
                    <a:pt x="80" y="209"/>
                  </a:cubicBezTo>
                  <a:cubicBezTo>
                    <a:pt x="79" y="210"/>
                    <a:pt x="78" y="210"/>
                    <a:pt x="78" y="211"/>
                  </a:cubicBezTo>
                  <a:cubicBezTo>
                    <a:pt x="60" y="232"/>
                    <a:pt x="60" y="232"/>
                    <a:pt x="60" y="232"/>
                  </a:cubicBezTo>
                  <a:cubicBezTo>
                    <a:pt x="59" y="233"/>
                    <a:pt x="58" y="235"/>
                    <a:pt x="58" y="236"/>
                  </a:cubicBezTo>
                  <a:cubicBezTo>
                    <a:pt x="58" y="254"/>
                    <a:pt x="58" y="254"/>
                    <a:pt x="58" y="254"/>
                  </a:cubicBezTo>
                  <a:cubicBezTo>
                    <a:pt x="58" y="256"/>
                    <a:pt x="58" y="258"/>
                    <a:pt x="56" y="259"/>
                  </a:cubicBezTo>
                  <a:cubicBezTo>
                    <a:pt x="51" y="264"/>
                    <a:pt x="36" y="277"/>
                    <a:pt x="30" y="278"/>
                  </a:cubicBezTo>
                  <a:cubicBezTo>
                    <a:pt x="22" y="280"/>
                    <a:pt x="22" y="276"/>
                    <a:pt x="19" y="274"/>
                  </a:cubicBezTo>
                  <a:cubicBezTo>
                    <a:pt x="15" y="271"/>
                    <a:pt x="8" y="260"/>
                    <a:pt x="7" y="257"/>
                  </a:cubicBezTo>
                  <a:cubicBezTo>
                    <a:pt x="6" y="254"/>
                    <a:pt x="9" y="244"/>
                    <a:pt x="10" y="241"/>
                  </a:cubicBezTo>
                  <a:cubicBezTo>
                    <a:pt x="10" y="240"/>
                    <a:pt x="10" y="240"/>
                    <a:pt x="10" y="239"/>
                  </a:cubicBezTo>
                  <a:cubicBezTo>
                    <a:pt x="10" y="236"/>
                    <a:pt x="10" y="236"/>
                    <a:pt x="10" y="236"/>
                  </a:cubicBezTo>
                  <a:cubicBezTo>
                    <a:pt x="10" y="235"/>
                    <a:pt x="10" y="234"/>
                    <a:pt x="11" y="233"/>
                  </a:cubicBezTo>
                  <a:cubicBezTo>
                    <a:pt x="19" y="219"/>
                    <a:pt x="19" y="219"/>
                    <a:pt x="19" y="219"/>
                  </a:cubicBezTo>
                  <a:cubicBezTo>
                    <a:pt x="24" y="209"/>
                    <a:pt x="24" y="209"/>
                    <a:pt x="24" y="209"/>
                  </a:cubicBezTo>
                  <a:cubicBezTo>
                    <a:pt x="27" y="205"/>
                    <a:pt x="24" y="199"/>
                    <a:pt x="19" y="199"/>
                  </a:cubicBezTo>
                  <a:cubicBezTo>
                    <a:pt x="19" y="199"/>
                    <a:pt x="19" y="199"/>
                    <a:pt x="19" y="199"/>
                  </a:cubicBezTo>
                  <a:cubicBezTo>
                    <a:pt x="1" y="199"/>
                    <a:pt x="1" y="199"/>
                    <a:pt x="1" y="199"/>
                  </a:cubicBezTo>
                  <a:cubicBezTo>
                    <a:pt x="1" y="199"/>
                    <a:pt x="0" y="199"/>
                    <a:pt x="0" y="199"/>
                  </a:cubicBezTo>
                  <a:cubicBezTo>
                    <a:pt x="7" y="170"/>
                    <a:pt x="7" y="170"/>
                    <a:pt x="7" y="170"/>
                  </a:cubicBezTo>
                  <a:cubicBezTo>
                    <a:pt x="7" y="170"/>
                    <a:pt x="7" y="170"/>
                    <a:pt x="7" y="169"/>
                  </a:cubicBezTo>
                  <a:cubicBezTo>
                    <a:pt x="16" y="140"/>
                    <a:pt x="16" y="140"/>
                    <a:pt x="16" y="140"/>
                  </a:cubicBezTo>
                  <a:cubicBezTo>
                    <a:pt x="17" y="139"/>
                    <a:pt x="17" y="138"/>
                    <a:pt x="18" y="138"/>
                  </a:cubicBezTo>
                  <a:cubicBezTo>
                    <a:pt x="48" y="115"/>
                    <a:pt x="48" y="115"/>
                    <a:pt x="48" y="115"/>
                  </a:cubicBezTo>
                  <a:cubicBezTo>
                    <a:pt x="48" y="115"/>
                    <a:pt x="48" y="114"/>
                    <a:pt x="48" y="114"/>
                  </a:cubicBezTo>
                  <a:cubicBezTo>
                    <a:pt x="104" y="76"/>
                    <a:pt x="104" y="76"/>
                    <a:pt x="104" y="76"/>
                  </a:cubicBezTo>
                  <a:cubicBezTo>
                    <a:pt x="105" y="76"/>
                    <a:pt x="105" y="76"/>
                    <a:pt x="105" y="76"/>
                  </a:cubicBezTo>
                  <a:cubicBezTo>
                    <a:pt x="142" y="30"/>
                    <a:pt x="142" y="30"/>
                    <a:pt x="142" y="30"/>
                  </a:cubicBezTo>
                  <a:cubicBezTo>
                    <a:pt x="143" y="29"/>
                    <a:pt x="144" y="28"/>
                    <a:pt x="145" y="28"/>
                  </a:cubicBezTo>
                  <a:cubicBezTo>
                    <a:pt x="192" y="17"/>
                    <a:pt x="192" y="17"/>
                    <a:pt x="192" y="17"/>
                  </a:cubicBezTo>
                  <a:cubicBezTo>
                    <a:pt x="193" y="17"/>
                    <a:pt x="194" y="16"/>
                    <a:pt x="195" y="15"/>
                  </a:cubicBezTo>
                  <a:cubicBezTo>
                    <a:pt x="203" y="0"/>
                    <a:pt x="203" y="0"/>
                    <a:pt x="203" y="0"/>
                  </a:cubicBezTo>
                  <a:cubicBezTo>
                    <a:pt x="203" y="0"/>
                    <a:pt x="203" y="0"/>
                    <a:pt x="203" y="0"/>
                  </a:cubicBezTo>
                  <a:cubicBezTo>
                    <a:pt x="213" y="1"/>
                    <a:pt x="213" y="1"/>
                    <a:pt x="213" y="1"/>
                  </a:cubicBezTo>
                  <a:cubicBezTo>
                    <a:pt x="215" y="1"/>
                    <a:pt x="216" y="2"/>
                    <a:pt x="217" y="3"/>
                  </a:cubicBezTo>
                  <a:cubicBezTo>
                    <a:pt x="239" y="21"/>
                    <a:pt x="239" y="21"/>
                    <a:pt x="239" y="21"/>
                  </a:cubicBezTo>
                  <a:cubicBezTo>
                    <a:pt x="241" y="23"/>
                    <a:pt x="242" y="27"/>
                    <a:pt x="240"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5146675" y="3167063"/>
              <a:ext cx="214313" cy="209550"/>
            </a:xfrm>
            <a:custGeom>
              <a:avLst/>
              <a:gdLst>
                <a:gd name="T0" fmla="*/ 266 w 269"/>
                <a:gd name="T1" fmla="*/ 52 h 263"/>
                <a:gd name="T2" fmla="*/ 227 w 269"/>
                <a:gd name="T3" fmla="*/ 47 h 263"/>
                <a:gd name="T4" fmla="*/ 201 w 269"/>
                <a:gd name="T5" fmla="*/ 55 h 263"/>
                <a:gd name="T6" fmla="*/ 181 w 269"/>
                <a:gd name="T7" fmla="*/ 42 h 263"/>
                <a:gd name="T8" fmla="*/ 168 w 269"/>
                <a:gd name="T9" fmla="*/ 18 h 263"/>
                <a:gd name="T10" fmla="*/ 145 w 269"/>
                <a:gd name="T11" fmla="*/ 2 h 263"/>
                <a:gd name="T12" fmla="*/ 83 w 269"/>
                <a:gd name="T13" fmla="*/ 4 h 263"/>
                <a:gd name="T14" fmla="*/ 54 w 269"/>
                <a:gd name="T15" fmla="*/ 38 h 263"/>
                <a:gd name="T16" fmla="*/ 31 w 269"/>
                <a:gd name="T17" fmla="*/ 58 h 263"/>
                <a:gd name="T18" fmla="*/ 0 w 269"/>
                <a:gd name="T19" fmla="*/ 74 h 263"/>
                <a:gd name="T20" fmla="*/ 16 w 269"/>
                <a:gd name="T21" fmla="*/ 79 h 263"/>
                <a:gd name="T22" fmla="*/ 15 w 269"/>
                <a:gd name="T23" fmla="*/ 88 h 263"/>
                <a:gd name="T24" fmla="*/ 5 w 269"/>
                <a:gd name="T25" fmla="*/ 117 h 263"/>
                <a:gd name="T26" fmla="*/ 31 w 269"/>
                <a:gd name="T27" fmla="*/ 145 h 263"/>
                <a:gd name="T28" fmla="*/ 67 w 269"/>
                <a:gd name="T29" fmla="*/ 166 h 263"/>
                <a:gd name="T30" fmla="*/ 125 w 269"/>
                <a:gd name="T31" fmla="*/ 173 h 263"/>
                <a:gd name="T32" fmla="*/ 131 w 269"/>
                <a:gd name="T33" fmla="*/ 189 h 263"/>
                <a:gd name="T34" fmla="*/ 127 w 269"/>
                <a:gd name="T35" fmla="*/ 219 h 263"/>
                <a:gd name="T36" fmla="*/ 155 w 269"/>
                <a:gd name="T37" fmla="*/ 238 h 263"/>
                <a:gd name="T38" fmla="*/ 165 w 269"/>
                <a:gd name="T39" fmla="*/ 239 h 263"/>
                <a:gd name="T40" fmla="*/ 191 w 269"/>
                <a:gd name="T41" fmla="*/ 259 h 263"/>
                <a:gd name="T42" fmla="*/ 194 w 269"/>
                <a:gd name="T43" fmla="*/ 261 h 263"/>
                <a:gd name="T44" fmla="*/ 211 w 269"/>
                <a:gd name="T45" fmla="*/ 202 h 263"/>
                <a:gd name="T46" fmla="*/ 205 w 269"/>
                <a:gd name="T47" fmla="*/ 184 h 263"/>
                <a:gd name="T48" fmla="*/ 206 w 269"/>
                <a:gd name="T49" fmla="*/ 171 h 263"/>
                <a:gd name="T50" fmla="*/ 232 w 269"/>
                <a:gd name="T51" fmla="*/ 159 h 263"/>
                <a:gd name="T52" fmla="*/ 246 w 269"/>
                <a:gd name="T53" fmla="*/ 166 h 263"/>
                <a:gd name="T54" fmla="*/ 257 w 269"/>
                <a:gd name="T55" fmla="*/ 156 h 263"/>
                <a:gd name="T56" fmla="*/ 262 w 269"/>
                <a:gd name="T57" fmla="*/ 113 h 263"/>
                <a:gd name="T58" fmla="*/ 263 w 269"/>
                <a:gd name="T59" fmla="*/ 92 h 263"/>
                <a:gd name="T60" fmla="*/ 269 w 269"/>
                <a:gd name="T61" fmla="*/ 81 h 263"/>
                <a:gd name="T62" fmla="*/ 268 w 269"/>
                <a:gd name="T63" fmla="*/ 6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263">
                  <a:moveTo>
                    <a:pt x="268" y="62"/>
                  </a:moveTo>
                  <a:cubicBezTo>
                    <a:pt x="266" y="52"/>
                    <a:pt x="266" y="52"/>
                    <a:pt x="266" y="52"/>
                  </a:cubicBezTo>
                  <a:cubicBezTo>
                    <a:pt x="264" y="46"/>
                    <a:pt x="258" y="42"/>
                    <a:pt x="252" y="43"/>
                  </a:cubicBezTo>
                  <a:cubicBezTo>
                    <a:pt x="227" y="47"/>
                    <a:pt x="227" y="47"/>
                    <a:pt x="227" y="47"/>
                  </a:cubicBezTo>
                  <a:cubicBezTo>
                    <a:pt x="227" y="47"/>
                    <a:pt x="226" y="47"/>
                    <a:pt x="226" y="47"/>
                  </a:cubicBezTo>
                  <a:cubicBezTo>
                    <a:pt x="201" y="55"/>
                    <a:pt x="201" y="55"/>
                    <a:pt x="201" y="55"/>
                  </a:cubicBezTo>
                  <a:cubicBezTo>
                    <a:pt x="196" y="57"/>
                    <a:pt x="191" y="55"/>
                    <a:pt x="188" y="51"/>
                  </a:cubicBezTo>
                  <a:cubicBezTo>
                    <a:pt x="181" y="42"/>
                    <a:pt x="181" y="42"/>
                    <a:pt x="181" y="42"/>
                  </a:cubicBezTo>
                  <a:cubicBezTo>
                    <a:pt x="181" y="41"/>
                    <a:pt x="180" y="41"/>
                    <a:pt x="180" y="40"/>
                  </a:cubicBezTo>
                  <a:cubicBezTo>
                    <a:pt x="168" y="18"/>
                    <a:pt x="168" y="18"/>
                    <a:pt x="168" y="18"/>
                  </a:cubicBezTo>
                  <a:cubicBezTo>
                    <a:pt x="167" y="16"/>
                    <a:pt x="165" y="15"/>
                    <a:pt x="164" y="14"/>
                  </a:cubicBezTo>
                  <a:cubicBezTo>
                    <a:pt x="145" y="2"/>
                    <a:pt x="145" y="2"/>
                    <a:pt x="145" y="2"/>
                  </a:cubicBezTo>
                  <a:cubicBezTo>
                    <a:pt x="143" y="1"/>
                    <a:pt x="140" y="0"/>
                    <a:pt x="137" y="0"/>
                  </a:cubicBezTo>
                  <a:cubicBezTo>
                    <a:pt x="83" y="4"/>
                    <a:pt x="83" y="4"/>
                    <a:pt x="83" y="4"/>
                  </a:cubicBezTo>
                  <a:cubicBezTo>
                    <a:pt x="79" y="4"/>
                    <a:pt x="75" y="6"/>
                    <a:pt x="73" y="10"/>
                  </a:cubicBezTo>
                  <a:cubicBezTo>
                    <a:pt x="54" y="38"/>
                    <a:pt x="54" y="38"/>
                    <a:pt x="54" y="38"/>
                  </a:cubicBezTo>
                  <a:cubicBezTo>
                    <a:pt x="54" y="39"/>
                    <a:pt x="53" y="40"/>
                    <a:pt x="52" y="41"/>
                  </a:cubicBezTo>
                  <a:cubicBezTo>
                    <a:pt x="31" y="58"/>
                    <a:pt x="31" y="58"/>
                    <a:pt x="31" y="58"/>
                  </a:cubicBezTo>
                  <a:cubicBezTo>
                    <a:pt x="30" y="58"/>
                    <a:pt x="30" y="59"/>
                    <a:pt x="29" y="59"/>
                  </a:cubicBezTo>
                  <a:cubicBezTo>
                    <a:pt x="0" y="74"/>
                    <a:pt x="0" y="74"/>
                    <a:pt x="0" y="74"/>
                  </a:cubicBezTo>
                  <a:cubicBezTo>
                    <a:pt x="11" y="74"/>
                    <a:pt x="11" y="74"/>
                    <a:pt x="11" y="74"/>
                  </a:cubicBezTo>
                  <a:cubicBezTo>
                    <a:pt x="14" y="74"/>
                    <a:pt x="16" y="76"/>
                    <a:pt x="16" y="79"/>
                  </a:cubicBezTo>
                  <a:cubicBezTo>
                    <a:pt x="16" y="86"/>
                    <a:pt x="16" y="86"/>
                    <a:pt x="16" y="86"/>
                  </a:cubicBezTo>
                  <a:cubicBezTo>
                    <a:pt x="16" y="87"/>
                    <a:pt x="15" y="87"/>
                    <a:pt x="15" y="88"/>
                  </a:cubicBezTo>
                  <a:cubicBezTo>
                    <a:pt x="4" y="112"/>
                    <a:pt x="4" y="112"/>
                    <a:pt x="4" y="112"/>
                  </a:cubicBezTo>
                  <a:cubicBezTo>
                    <a:pt x="3" y="113"/>
                    <a:pt x="3" y="115"/>
                    <a:pt x="5" y="117"/>
                  </a:cubicBezTo>
                  <a:cubicBezTo>
                    <a:pt x="30" y="144"/>
                    <a:pt x="30" y="144"/>
                    <a:pt x="30" y="144"/>
                  </a:cubicBezTo>
                  <a:cubicBezTo>
                    <a:pt x="30" y="144"/>
                    <a:pt x="31" y="145"/>
                    <a:pt x="31" y="145"/>
                  </a:cubicBezTo>
                  <a:cubicBezTo>
                    <a:pt x="65" y="165"/>
                    <a:pt x="65" y="165"/>
                    <a:pt x="65" y="165"/>
                  </a:cubicBezTo>
                  <a:cubicBezTo>
                    <a:pt x="66" y="165"/>
                    <a:pt x="66" y="165"/>
                    <a:pt x="67" y="166"/>
                  </a:cubicBezTo>
                  <a:cubicBezTo>
                    <a:pt x="122" y="170"/>
                    <a:pt x="122" y="170"/>
                    <a:pt x="122" y="170"/>
                  </a:cubicBezTo>
                  <a:cubicBezTo>
                    <a:pt x="123" y="170"/>
                    <a:pt x="125" y="171"/>
                    <a:pt x="125" y="173"/>
                  </a:cubicBezTo>
                  <a:cubicBezTo>
                    <a:pt x="131" y="187"/>
                    <a:pt x="131" y="187"/>
                    <a:pt x="131" y="187"/>
                  </a:cubicBezTo>
                  <a:cubicBezTo>
                    <a:pt x="131" y="187"/>
                    <a:pt x="131" y="188"/>
                    <a:pt x="131" y="189"/>
                  </a:cubicBezTo>
                  <a:cubicBezTo>
                    <a:pt x="125" y="214"/>
                    <a:pt x="125" y="214"/>
                    <a:pt x="125" y="214"/>
                  </a:cubicBezTo>
                  <a:cubicBezTo>
                    <a:pt x="125" y="216"/>
                    <a:pt x="126" y="218"/>
                    <a:pt x="127" y="219"/>
                  </a:cubicBezTo>
                  <a:cubicBezTo>
                    <a:pt x="153" y="232"/>
                    <a:pt x="153" y="232"/>
                    <a:pt x="153" y="232"/>
                  </a:cubicBezTo>
                  <a:cubicBezTo>
                    <a:pt x="155" y="233"/>
                    <a:pt x="156" y="236"/>
                    <a:pt x="155" y="238"/>
                  </a:cubicBezTo>
                  <a:cubicBezTo>
                    <a:pt x="155" y="238"/>
                    <a:pt x="155" y="238"/>
                    <a:pt x="155" y="238"/>
                  </a:cubicBezTo>
                  <a:cubicBezTo>
                    <a:pt x="165" y="239"/>
                    <a:pt x="165" y="239"/>
                    <a:pt x="165" y="239"/>
                  </a:cubicBezTo>
                  <a:cubicBezTo>
                    <a:pt x="167" y="239"/>
                    <a:pt x="168" y="240"/>
                    <a:pt x="169" y="241"/>
                  </a:cubicBezTo>
                  <a:cubicBezTo>
                    <a:pt x="191" y="259"/>
                    <a:pt x="191" y="259"/>
                    <a:pt x="191" y="259"/>
                  </a:cubicBezTo>
                  <a:cubicBezTo>
                    <a:pt x="192" y="260"/>
                    <a:pt x="193" y="262"/>
                    <a:pt x="193" y="263"/>
                  </a:cubicBezTo>
                  <a:cubicBezTo>
                    <a:pt x="193" y="263"/>
                    <a:pt x="194" y="262"/>
                    <a:pt x="194" y="261"/>
                  </a:cubicBezTo>
                  <a:cubicBezTo>
                    <a:pt x="204" y="225"/>
                    <a:pt x="204" y="225"/>
                    <a:pt x="204" y="225"/>
                  </a:cubicBezTo>
                  <a:cubicBezTo>
                    <a:pt x="211" y="202"/>
                    <a:pt x="211" y="202"/>
                    <a:pt x="211" y="202"/>
                  </a:cubicBezTo>
                  <a:cubicBezTo>
                    <a:pt x="213" y="197"/>
                    <a:pt x="212" y="192"/>
                    <a:pt x="208" y="189"/>
                  </a:cubicBezTo>
                  <a:cubicBezTo>
                    <a:pt x="206" y="187"/>
                    <a:pt x="205" y="185"/>
                    <a:pt x="205" y="184"/>
                  </a:cubicBezTo>
                  <a:cubicBezTo>
                    <a:pt x="205" y="181"/>
                    <a:pt x="206" y="174"/>
                    <a:pt x="206" y="172"/>
                  </a:cubicBezTo>
                  <a:cubicBezTo>
                    <a:pt x="206" y="172"/>
                    <a:pt x="206" y="171"/>
                    <a:pt x="206" y="171"/>
                  </a:cubicBezTo>
                  <a:cubicBezTo>
                    <a:pt x="209" y="162"/>
                    <a:pt x="209" y="162"/>
                    <a:pt x="209" y="162"/>
                  </a:cubicBezTo>
                  <a:cubicBezTo>
                    <a:pt x="211" y="151"/>
                    <a:pt x="226" y="149"/>
                    <a:pt x="232" y="159"/>
                  </a:cubicBezTo>
                  <a:cubicBezTo>
                    <a:pt x="232" y="159"/>
                    <a:pt x="232" y="159"/>
                    <a:pt x="232" y="159"/>
                  </a:cubicBezTo>
                  <a:cubicBezTo>
                    <a:pt x="235" y="164"/>
                    <a:pt x="240" y="167"/>
                    <a:pt x="246" y="166"/>
                  </a:cubicBezTo>
                  <a:cubicBezTo>
                    <a:pt x="247" y="165"/>
                    <a:pt x="247" y="165"/>
                    <a:pt x="247" y="165"/>
                  </a:cubicBezTo>
                  <a:cubicBezTo>
                    <a:pt x="252" y="164"/>
                    <a:pt x="256" y="161"/>
                    <a:pt x="257" y="156"/>
                  </a:cubicBezTo>
                  <a:cubicBezTo>
                    <a:pt x="264" y="123"/>
                    <a:pt x="264" y="123"/>
                    <a:pt x="264" y="123"/>
                  </a:cubicBezTo>
                  <a:cubicBezTo>
                    <a:pt x="264" y="120"/>
                    <a:pt x="264" y="116"/>
                    <a:pt x="262" y="113"/>
                  </a:cubicBezTo>
                  <a:cubicBezTo>
                    <a:pt x="259" y="109"/>
                    <a:pt x="259" y="109"/>
                    <a:pt x="259" y="109"/>
                  </a:cubicBezTo>
                  <a:cubicBezTo>
                    <a:pt x="255" y="104"/>
                    <a:pt x="257" y="95"/>
                    <a:pt x="263" y="92"/>
                  </a:cubicBezTo>
                  <a:cubicBezTo>
                    <a:pt x="263" y="92"/>
                    <a:pt x="263" y="92"/>
                    <a:pt x="263" y="92"/>
                  </a:cubicBezTo>
                  <a:cubicBezTo>
                    <a:pt x="266" y="89"/>
                    <a:pt x="269" y="85"/>
                    <a:pt x="269" y="81"/>
                  </a:cubicBezTo>
                  <a:cubicBezTo>
                    <a:pt x="269" y="65"/>
                    <a:pt x="269" y="65"/>
                    <a:pt x="269" y="65"/>
                  </a:cubicBezTo>
                  <a:cubicBezTo>
                    <a:pt x="269" y="64"/>
                    <a:pt x="269" y="63"/>
                    <a:pt x="268" y="6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265613" y="2617788"/>
              <a:ext cx="173038" cy="219075"/>
            </a:xfrm>
            <a:custGeom>
              <a:avLst/>
              <a:gdLst>
                <a:gd name="T0" fmla="*/ 211 w 219"/>
                <a:gd name="T1" fmla="*/ 77 h 277"/>
                <a:gd name="T2" fmla="*/ 203 w 219"/>
                <a:gd name="T3" fmla="*/ 71 h 277"/>
                <a:gd name="T4" fmla="*/ 197 w 219"/>
                <a:gd name="T5" fmla="*/ 50 h 277"/>
                <a:gd name="T6" fmla="*/ 192 w 219"/>
                <a:gd name="T7" fmla="*/ 44 h 277"/>
                <a:gd name="T8" fmla="*/ 181 w 219"/>
                <a:gd name="T9" fmla="*/ 41 h 277"/>
                <a:gd name="T10" fmla="*/ 175 w 219"/>
                <a:gd name="T11" fmla="*/ 36 h 277"/>
                <a:gd name="T12" fmla="*/ 167 w 219"/>
                <a:gd name="T13" fmla="*/ 12 h 277"/>
                <a:gd name="T14" fmla="*/ 161 w 219"/>
                <a:gd name="T15" fmla="*/ 6 h 277"/>
                <a:gd name="T16" fmla="*/ 118 w 219"/>
                <a:gd name="T17" fmla="*/ 0 h 277"/>
                <a:gd name="T18" fmla="*/ 118 w 219"/>
                <a:gd name="T19" fmla="*/ 0 h 277"/>
                <a:gd name="T20" fmla="*/ 106 w 219"/>
                <a:gd name="T21" fmla="*/ 22 h 277"/>
                <a:gd name="T22" fmla="*/ 70 w 219"/>
                <a:gd name="T23" fmla="*/ 55 h 277"/>
                <a:gd name="T24" fmla="*/ 41 w 219"/>
                <a:gd name="T25" fmla="*/ 93 h 277"/>
                <a:gd name="T26" fmla="*/ 3 w 219"/>
                <a:gd name="T27" fmla="*/ 139 h 277"/>
                <a:gd name="T28" fmla="*/ 22 w 219"/>
                <a:gd name="T29" fmla="*/ 205 h 277"/>
                <a:gd name="T30" fmla="*/ 44 w 219"/>
                <a:gd name="T31" fmla="*/ 235 h 277"/>
                <a:gd name="T32" fmla="*/ 82 w 219"/>
                <a:gd name="T33" fmla="*/ 268 h 277"/>
                <a:gd name="T34" fmla="*/ 92 w 219"/>
                <a:gd name="T35" fmla="*/ 252 h 277"/>
                <a:gd name="T36" fmla="*/ 107 w 219"/>
                <a:gd name="T37" fmla="*/ 216 h 277"/>
                <a:gd name="T38" fmla="*/ 133 w 219"/>
                <a:gd name="T39" fmla="*/ 245 h 277"/>
                <a:gd name="T40" fmla="*/ 148 w 219"/>
                <a:gd name="T41" fmla="*/ 277 h 277"/>
                <a:gd name="T42" fmla="*/ 172 w 219"/>
                <a:gd name="T43" fmla="*/ 273 h 277"/>
                <a:gd name="T44" fmla="*/ 195 w 219"/>
                <a:gd name="T45" fmla="*/ 243 h 277"/>
                <a:gd name="T46" fmla="*/ 203 w 219"/>
                <a:gd name="T47" fmla="*/ 220 h 277"/>
                <a:gd name="T48" fmla="*/ 193 w 219"/>
                <a:gd name="T49" fmla="*/ 216 h 277"/>
                <a:gd name="T50" fmla="*/ 189 w 219"/>
                <a:gd name="T51" fmla="*/ 207 h 277"/>
                <a:gd name="T52" fmla="*/ 201 w 219"/>
                <a:gd name="T53" fmla="*/ 156 h 277"/>
                <a:gd name="T54" fmla="*/ 201 w 219"/>
                <a:gd name="T55" fmla="*/ 154 h 277"/>
                <a:gd name="T56" fmla="*/ 217 w 219"/>
                <a:gd name="T57" fmla="*/ 120 h 277"/>
                <a:gd name="T58" fmla="*/ 217 w 219"/>
                <a:gd name="T59" fmla="*/ 117 h 277"/>
                <a:gd name="T60" fmla="*/ 219 w 219"/>
                <a:gd name="T61" fmla="*/ 86 h 277"/>
                <a:gd name="T62" fmla="*/ 211 w 219"/>
                <a:gd name="T63" fmla="*/ 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9" h="277">
                  <a:moveTo>
                    <a:pt x="211" y="77"/>
                  </a:moveTo>
                  <a:cubicBezTo>
                    <a:pt x="207" y="77"/>
                    <a:pt x="204" y="75"/>
                    <a:pt x="203" y="71"/>
                  </a:cubicBezTo>
                  <a:cubicBezTo>
                    <a:pt x="197" y="50"/>
                    <a:pt x="197" y="50"/>
                    <a:pt x="197" y="50"/>
                  </a:cubicBezTo>
                  <a:cubicBezTo>
                    <a:pt x="197" y="47"/>
                    <a:pt x="194" y="44"/>
                    <a:pt x="192" y="44"/>
                  </a:cubicBezTo>
                  <a:cubicBezTo>
                    <a:pt x="181" y="41"/>
                    <a:pt x="181" y="41"/>
                    <a:pt x="181" y="41"/>
                  </a:cubicBezTo>
                  <a:cubicBezTo>
                    <a:pt x="178" y="41"/>
                    <a:pt x="176" y="39"/>
                    <a:pt x="175" y="36"/>
                  </a:cubicBezTo>
                  <a:cubicBezTo>
                    <a:pt x="167" y="12"/>
                    <a:pt x="167" y="12"/>
                    <a:pt x="167" y="12"/>
                  </a:cubicBezTo>
                  <a:cubicBezTo>
                    <a:pt x="166" y="9"/>
                    <a:pt x="163" y="7"/>
                    <a:pt x="161" y="6"/>
                  </a:cubicBezTo>
                  <a:cubicBezTo>
                    <a:pt x="118" y="0"/>
                    <a:pt x="118" y="0"/>
                    <a:pt x="118" y="0"/>
                  </a:cubicBezTo>
                  <a:cubicBezTo>
                    <a:pt x="118" y="0"/>
                    <a:pt x="118" y="0"/>
                    <a:pt x="118" y="0"/>
                  </a:cubicBezTo>
                  <a:cubicBezTo>
                    <a:pt x="114" y="9"/>
                    <a:pt x="110" y="17"/>
                    <a:pt x="106" y="22"/>
                  </a:cubicBezTo>
                  <a:cubicBezTo>
                    <a:pt x="99" y="35"/>
                    <a:pt x="79" y="48"/>
                    <a:pt x="70" y="55"/>
                  </a:cubicBezTo>
                  <a:cubicBezTo>
                    <a:pt x="60" y="62"/>
                    <a:pt x="46" y="83"/>
                    <a:pt x="41" y="93"/>
                  </a:cubicBezTo>
                  <a:cubicBezTo>
                    <a:pt x="36" y="102"/>
                    <a:pt x="6" y="131"/>
                    <a:pt x="3" y="139"/>
                  </a:cubicBezTo>
                  <a:cubicBezTo>
                    <a:pt x="0" y="147"/>
                    <a:pt x="19" y="199"/>
                    <a:pt x="22" y="205"/>
                  </a:cubicBezTo>
                  <a:cubicBezTo>
                    <a:pt x="26" y="212"/>
                    <a:pt x="42" y="232"/>
                    <a:pt x="44" y="235"/>
                  </a:cubicBezTo>
                  <a:cubicBezTo>
                    <a:pt x="46" y="238"/>
                    <a:pt x="80" y="269"/>
                    <a:pt x="82" y="268"/>
                  </a:cubicBezTo>
                  <a:cubicBezTo>
                    <a:pt x="85" y="266"/>
                    <a:pt x="90" y="258"/>
                    <a:pt x="92" y="252"/>
                  </a:cubicBezTo>
                  <a:cubicBezTo>
                    <a:pt x="93" y="246"/>
                    <a:pt x="105" y="223"/>
                    <a:pt x="107" y="216"/>
                  </a:cubicBezTo>
                  <a:cubicBezTo>
                    <a:pt x="110" y="210"/>
                    <a:pt x="130" y="241"/>
                    <a:pt x="133" y="245"/>
                  </a:cubicBezTo>
                  <a:cubicBezTo>
                    <a:pt x="136" y="249"/>
                    <a:pt x="142" y="277"/>
                    <a:pt x="148" y="277"/>
                  </a:cubicBezTo>
                  <a:cubicBezTo>
                    <a:pt x="155" y="277"/>
                    <a:pt x="158" y="275"/>
                    <a:pt x="172" y="273"/>
                  </a:cubicBezTo>
                  <a:cubicBezTo>
                    <a:pt x="187" y="271"/>
                    <a:pt x="190" y="250"/>
                    <a:pt x="195" y="243"/>
                  </a:cubicBezTo>
                  <a:cubicBezTo>
                    <a:pt x="198" y="240"/>
                    <a:pt x="201" y="230"/>
                    <a:pt x="203" y="220"/>
                  </a:cubicBezTo>
                  <a:cubicBezTo>
                    <a:pt x="193" y="216"/>
                    <a:pt x="193" y="216"/>
                    <a:pt x="193" y="216"/>
                  </a:cubicBezTo>
                  <a:cubicBezTo>
                    <a:pt x="190" y="214"/>
                    <a:pt x="188" y="210"/>
                    <a:pt x="189" y="207"/>
                  </a:cubicBezTo>
                  <a:cubicBezTo>
                    <a:pt x="201" y="156"/>
                    <a:pt x="201" y="156"/>
                    <a:pt x="201" y="156"/>
                  </a:cubicBezTo>
                  <a:cubicBezTo>
                    <a:pt x="201" y="155"/>
                    <a:pt x="201" y="155"/>
                    <a:pt x="201" y="154"/>
                  </a:cubicBezTo>
                  <a:cubicBezTo>
                    <a:pt x="217" y="120"/>
                    <a:pt x="217" y="120"/>
                    <a:pt x="217" y="120"/>
                  </a:cubicBezTo>
                  <a:cubicBezTo>
                    <a:pt x="217" y="119"/>
                    <a:pt x="217" y="118"/>
                    <a:pt x="217" y="117"/>
                  </a:cubicBezTo>
                  <a:cubicBezTo>
                    <a:pt x="219" y="86"/>
                    <a:pt x="219" y="86"/>
                    <a:pt x="219" y="86"/>
                  </a:cubicBezTo>
                  <a:cubicBezTo>
                    <a:pt x="219" y="81"/>
                    <a:pt x="215" y="77"/>
                    <a:pt x="2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100513" y="1852613"/>
              <a:ext cx="204788" cy="173038"/>
            </a:xfrm>
            <a:custGeom>
              <a:avLst/>
              <a:gdLst>
                <a:gd name="T0" fmla="*/ 246 w 257"/>
                <a:gd name="T1" fmla="*/ 116 h 217"/>
                <a:gd name="T2" fmla="*/ 230 w 257"/>
                <a:gd name="T3" fmla="*/ 118 h 217"/>
                <a:gd name="T4" fmla="*/ 219 w 257"/>
                <a:gd name="T5" fmla="*/ 111 h 217"/>
                <a:gd name="T6" fmla="*/ 214 w 257"/>
                <a:gd name="T7" fmla="*/ 90 h 217"/>
                <a:gd name="T8" fmla="*/ 214 w 257"/>
                <a:gd name="T9" fmla="*/ 86 h 217"/>
                <a:gd name="T10" fmla="*/ 218 w 257"/>
                <a:gd name="T11" fmla="*/ 68 h 217"/>
                <a:gd name="T12" fmla="*/ 216 w 257"/>
                <a:gd name="T13" fmla="*/ 59 h 217"/>
                <a:gd name="T14" fmla="*/ 205 w 257"/>
                <a:gd name="T15" fmla="*/ 48 h 217"/>
                <a:gd name="T16" fmla="*/ 203 w 257"/>
                <a:gd name="T17" fmla="*/ 43 h 217"/>
                <a:gd name="T18" fmla="*/ 198 w 257"/>
                <a:gd name="T19" fmla="*/ 10 h 217"/>
                <a:gd name="T20" fmla="*/ 188 w 257"/>
                <a:gd name="T21" fmla="*/ 2 h 217"/>
                <a:gd name="T22" fmla="*/ 177 w 257"/>
                <a:gd name="T23" fmla="*/ 1 h 217"/>
                <a:gd name="T24" fmla="*/ 138 w 257"/>
                <a:gd name="T25" fmla="*/ 6 h 217"/>
                <a:gd name="T26" fmla="*/ 132 w 257"/>
                <a:gd name="T27" fmla="*/ 10 h 217"/>
                <a:gd name="T28" fmla="*/ 120 w 257"/>
                <a:gd name="T29" fmla="*/ 42 h 217"/>
                <a:gd name="T30" fmla="*/ 123 w 257"/>
                <a:gd name="T31" fmla="*/ 46 h 217"/>
                <a:gd name="T32" fmla="*/ 112 w 257"/>
                <a:gd name="T33" fmla="*/ 60 h 217"/>
                <a:gd name="T34" fmla="*/ 109 w 257"/>
                <a:gd name="T35" fmla="*/ 59 h 217"/>
                <a:gd name="T36" fmla="*/ 108 w 257"/>
                <a:gd name="T37" fmla="*/ 59 h 217"/>
                <a:gd name="T38" fmla="*/ 101 w 257"/>
                <a:gd name="T39" fmla="*/ 58 h 217"/>
                <a:gd name="T40" fmla="*/ 90 w 257"/>
                <a:gd name="T41" fmla="*/ 67 h 217"/>
                <a:gd name="T42" fmla="*/ 89 w 257"/>
                <a:gd name="T43" fmla="*/ 75 h 217"/>
                <a:gd name="T44" fmla="*/ 84 w 257"/>
                <a:gd name="T45" fmla="*/ 82 h 217"/>
                <a:gd name="T46" fmla="*/ 54 w 257"/>
                <a:gd name="T47" fmla="*/ 97 h 217"/>
                <a:gd name="T48" fmla="*/ 47 w 257"/>
                <a:gd name="T49" fmla="*/ 97 h 217"/>
                <a:gd name="T50" fmla="*/ 23 w 257"/>
                <a:gd name="T51" fmla="*/ 89 h 217"/>
                <a:gd name="T52" fmla="*/ 14 w 257"/>
                <a:gd name="T53" fmla="*/ 92 h 217"/>
                <a:gd name="T54" fmla="*/ 4 w 257"/>
                <a:gd name="T55" fmla="*/ 100 h 217"/>
                <a:gd name="T56" fmla="*/ 4 w 257"/>
                <a:gd name="T57" fmla="*/ 114 h 217"/>
                <a:gd name="T58" fmla="*/ 18 w 257"/>
                <a:gd name="T59" fmla="*/ 130 h 217"/>
                <a:gd name="T60" fmla="*/ 19 w 257"/>
                <a:gd name="T61" fmla="*/ 131 h 217"/>
                <a:gd name="T62" fmla="*/ 32 w 257"/>
                <a:gd name="T63" fmla="*/ 153 h 217"/>
                <a:gd name="T64" fmla="*/ 33 w 257"/>
                <a:gd name="T65" fmla="*/ 158 h 217"/>
                <a:gd name="T66" fmla="*/ 33 w 257"/>
                <a:gd name="T67" fmla="*/ 173 h 217"/>
                <a:gd name="T68" fmla="*/ 49 w 257"/>
                <a:gd name="T69" fmla="*/ 180 h 217"/>
                <a:gd name="T70" fmla="*/ 49 w 257"/>
                <a:gd name="T71" fmla="*/ 180 h 217"/>
                <a:gd name="T72" fmla="*/ 65 w 257"/>
                <a:gd name="T73" fmla="*/ 185 h 217"/>
                <a:gd name="T74" fmla="*/ 71 w 257"/>
                <a:gd name="T75" fmla="*/ 207 h 217"/>
                <a:gd name="T76" fmla="*/ 81 w 257"/>
                <a:gd name="T77" fmla="*/ 214 h 217"/>
                <a:gd name="T78" fmla="*/ 103 w 257"/>
                <a:gd name="T79" fmla="*/ 215 h 217"/>
                <a:gd name="T80" fmla="*/ 151 w 257"/>
                <a:gd name="T81" fmla="*/ 198 h 217"/>
                <a:gd name="T82" fmla="*/ 162 w 257"/>
                <a:gd name="T83" fmla="*/ 201 h 217"/>
                <a:gd name="T84" fmla="*/ 168 w 257"/>
                <a:gd name="T85" fmla="*/ 209 h 217"/>
                <a:gd name="T86" fmla="*/ 180 w 257"/>
                <a:gd name="T87" fmla="*/ 211 h 217"/>
                <a:gd name="T88" fmla="*/ 186 w 257"/>
                <a:gd name="T89" fmla="*/ 208 h 217"/>
                <a:gd name="T90" fmla="*/ 190 w 257"/>
                <a:gd name="T91" fmla="*/ 207 h 217"/>
                <a:gd name="T92" fmla="*/ 218 w 257"/>
                <a:gd name="T93" fmla="*/ 206 h 217"/>
                <a:gd name="T94" fmla="*/ 225 w 257"/>
                <a:gd name="T95" fmla="*/ 202 h 217"/>
                <a:gd name="T96" fmla="*/ 242 w 257"/>
                <a:gd name="T97" fmla="*/ 181 h 217"/>
                <a:gd name="T98" fmla="*/ 243 w 257"/>
                <a:gd name="T99" fmla="*/ 172 h 217"/>
                <a:gd name="T100" fmla="*/ 242 w 257"/>
                <a:gd name="T101" fmla="*/ 169 h 217"/>
                <a:gd name="T102" fmla="*/ 245 w 257"/>
                <a:gd name="T103" fmla="*/ 158 h 217"/>
                <a:gd name="T104" fmla="*/ 254 w 257"/>
                <a:gd name="T105" fmla="*/ 149 h 217"/>
                <a:gd name="T106" fmla="*/ 257 w 257"/>
                <a:gd name="T107" fmla="*/ 142 h 217"/>
                <a:gd name="T108" fmla="*/ 257 w 257"/>
                <a:gd name="T109" fmla="*/ 126 h 217"/>
                <a:gd name="T110" fmla="*/ 246 w 257"/>
                <a:gd name="T111" fmla="*/ 1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7" h="217">
                  <a:moveTo>
                    <a:pt x="246" y="116"/>
                  </a:moveTo>
                  <a:cubicBezTo>
                    <a:pt x="230" y="118"/>
                    <a:pt x="230" y="118"/>
                    <a:pt x="230" y="118"/>
                  </a:cubicBezTo>
                  <a:cubicBezTo>
                    <a:pt x="225" y="119"/>
                    <a:pt x="220" y="116"/>
                    <a:pt x="219" y="111"/>
                  </a:cubicBezTo>
                  <a:cubicBezTo>
                    <a:pt x="214" y="90"/>
                    <a:pt x="214" y="90"/>
                    <a:pt x="214" y="90"/>
                  </a:cubicBezTo>
                  <a:cubicBezTo>
                    <a:pt x="214" y="89"/>
                    <a:pt x="214" y="87"/>
                    <a:pt x="214" y="86"/>
                  </a:cubicBezTo>
                  <a:cubicBezTo>
                    <a:pt x="218" y="68"/>
                    <a:pt x="218" y="68"/>
                    <a:pt x="218" y="68"/>
                  </a:cubicBezTo>
                  <a:cubicBezTo>
                    <a:pt x="219" y="65"/>
                    <a:pt x="218" y="62"/>
                    <a:pt x="216" y="59"/>
                  </a:cubicBezTo>
                  <a:cubicBezTo>
                    <a:pt x="205" y="48"/>
                    <a:pt x="205" y="48"/>
                    <a:pt x="205" y="48"/>
                  </a:cubicBezTo>
                  <a:cubicBezTo>
                    <a:pt x="204" y="47"/>
                    <a:pt x="203" y="45"/>
                    <a:pt x="203" y="43"/>
                  </a:cubicBezTo>
                  <a:cubicBezTo>
                    <a:pt x="198" y="10"/>
                    <a:pt x="198" y="10"/>
                    <a:pt x="198" y="10"/>
                  </a:cubicBezTo>
                  <a:cubicBezTo>
                    <a:pt x="197" y="5"/>
                    <a:pt x="193" y="2"/>
                    <a:pt x="188" y="2"/>
                  </a:cubicBezTo>
                  <a:cubicBezTo>
                    <a:pt x="183" y="2"/>
                    <a:pt x="179" y="2"/>
                    <a:pt x="177" y="1"/>
                  </a:cubicBezTo>
                  <a:cubicBezTo>
                    <a:pt x="175" y="0"/>
                    <a:pt x="148" y="5"/>
                    <a:pt x="138" y="6"/>
                  </a:cubicBezTo>
                  <a:cubicBezTo>
                    <a:pt x="135" y="7"/>
                    <a:pt x="133" y="8"/>
                    <a:pt x="132" y="10"/>
                  </a:cubicBezTo>
                  <a:cubicBezTo>
                    <a:pt x="126" y="18"/>
                    <a:pt x="114" y="38"/>
                    <a:pt x="120" y="42"/>
                  </a:cubicBezTo>
                  <a:cubicBezTo>
                    <a:pt x="121" y="43"/>
                    <a:pt x="122" y="45"/>
                    <a:pt x="123" y="46"/>
                  </a:cubicBezTo>
                  <a:cubicBezTo>
                    <a:pt x="127" y="53"/>
                    <a:pt x="121" y="62"/>
                    <a:pt x="112" y="60"/>
                  </a:cubicBezTo>
                  <a:cubicBezTo>
                    <a:pt x="109" y="59"/>
                    <a:pt x="109" y="59"/>
                    <a:pt x="109" y="59"/>
                  </a:cubicBezTo>
                  <a:cubicBezTo>
                    <a:pt x="108" y="59"/>
                    <a:pt x="108" y="59"/>
                    <a:pt x="108" y="59"/>
                  </a:cubicBezTo>
                  <a:cubicBezTo>
                    <a:pt x="101" y="58"/>
                    <a:pt x="101" y="58"/>
                    <a:pt x="101" y="58"/>
                  </a:cubicBezTo>
                  <a:cubicBezTo>
                    <a:pt x="95" y="58"/>
                    <a:pt x="91" y="62"/>
                    <a:pt x="90" y="67"/>
                  </a:cubicBezTo>
                  <a:cubicBezTo>
                    <a:pt x="89" y="75"/>
                    <a:pt x="89" y="75"/>
                    <a:pt x="89" y="75"/>
                  </a:cubicBezTo>
                  <a:cubicBezTo>
                    <a:pt x="89" y="78"/>
                    <a:pt x="87" y="81"/>
                    <a:pt x="84" y="82"/>
                  </a:cubicBezTo>
                  <a:cubicBezTo>
                    <a:pt x="54" y="97"/>
                    <a:pt x="54" y="97"/>
                    <a:pt x="54" y="97"/>
                  </a:cubicBezTo>
                  <a:cubicBezTo>
                    <a:pt x="52" y="98"/>
                    <a:pt x="49" y="98"/>
                    <a:pt x="47" y="97"/>
                  </a:cubicBezTo>
                  <a:cubicBezTo>
                    <a:pt x="23" y="89"/>
                    <a:pt x="23" y="89"/>
                    <a:pt x="23" y="89"/>
                  </a:cubicBezTo>
                  <a:cubicBezTo>
                    <a:pt x="20" y="88"/>
                    <a:pt x="17" y="89"/>
                    <a:pt x="14" y="92"/>
                  </a:cubicBezTo>
                  <a:cubicBezTo>
                    <a:pt x="4" y="100"/>
                    <a:pt x="4" y="100"/>
                    <a:pt x="4" y="100"/>
                  </a:cubicBezTo>
                  <a:cubicBezTo>
                    <a:pt x="0" y="104"/>
                    <a:pt x="0" y="110"/>
                    <a:pt x="4" y="114"/>
                  </a:cubicBezTo>
                  <a:cubicBezTo>
                    <a:pt x="18" y="130"/>
                    <a:pt x="18" y="130"/>
                    <a:pt x="18" y="130"/>
                  </a:cubicBezTo>
                  <a:cubicBezTo>
                    <a:pt x="18" y="130"/>
                    <a:pt x="18" y="131"/>
                    <a:pt x="19" y="131"/>
                  </a:cubicBezTo>
                  <a:cubicBezTo>
                    <a:pt x="32" y="153"/>
                    <a:pt x="32" y="153"/>
                    <a:pt x="32" y="153"/>
                  </a:cubicBezTo>
                  <a:cubicBezTo>
                    <a:pt x="33" y="154"/>
                    <a:pt x="33" y="156"/>
                    <a:pt x="33" y="158"/>
                  </a:cubicBezTo>
                  <a:cubicBezTo>
                    <a:pt x="33" y="173"/>
                    <a:pt x="33" y="173"/>
                    <a:pt x="33" y="173"/>
                  </a:cubicBezTo>
                  <a:cubicBezTo>
                    <a:pt x="33" y="181"/>
                    <a:pt x="43" y="186"/>
                    <a:pt x="49" y="180"/>
                  </a:cubicBezTo>
                  <a:cubicBezTo>
                    <a:pt x="49" y="180"/>
                    <a:pt x="49" y="180"/>
                    <a:pt x="49" y="180"/>
                  </a:cubicBezTo>
                  <a:cubicBezTo>
                    <a:pt x="55" y="176"/>
                    <a:pt x="63" y="178"/>
                    <a:pt x="65" y="185"/>
                  </a:cubicBezTo>
                  <a:cubicBezTo>
                    <a:pt x="71" y="207"/>
                    <a:pt x="71" y="207"/>
                    <a:pt x="71" y="207"/>
                  </a:cubicBezTo>
                  <a:cubicBezTo>
                    <a:pt x="72" y="211"/>
                    <a:pt x="76" y="214"/>
                    <a:pt x="81" y="214"/>
                  </a:cubicBezTo>
                  <a:cubicBezTo>
                    <a:pt x="88" y="213"/>
                    <a:pt x="99" y="213"/>
                    <a:pt x="103" y="215"/>
                  </a:cubicBezTo>
                  <a:cubicBezTo>
                    <a:pt x="107" y="217"/>
                    <a:pt x="137" y="204"/>
                    <a:pt x="151" y="198"/>
                  </a:cubicBezTo>
                  <a:cubicBezTo>
                    <a:pt x="155" y="196"/>
                    <a:pt x="160" y="197"/>
                    <a:pt x="162" y="201"/>
                  </a:cubicBezTo>
                  <a:cubicBezTo>
                    <a:pt x="168" y="209"/>
                    <a:pt x="168" y="209"/>
                    <a:pt x="168" y="209"/>
                  </a:cubicBezTo>
                  <a:cubicBezTo>
                    <a:pt x="171" y="212"/>
                    <a:pt x="176" y="213"/>
                    <a:pt x="180" y="211"/>
                  </a:cubicBezTo>
                  <a:cubicBezTo>
                    <a:pt x="186" y="208"/>
                    <a:pt x="186" y="208"/>
                    <a:pt x="186" y="208"/>
                  </a:cubicBezTo>
                  <a:cubicBezTo>
                    <a:pt x="187" y="208"/>
                    <a:pt x="189" y="207"/>
                    <a:pt x="190" y="207"/>
                  </a:cubicBezTo>
                  <a:cubicBezTo>
                    <a:pt x="218" y="206"/>
                    <a:pt x="218" y="206"/>
                    <a:pt x="218" y="206"/>
                  </a:cubicBezTo>
                  <a:cubicBezTo>
                    <a:pt x="220" y="205"/>
                    <a:pt x="223" y="204"/>
                    <a:pt x="225" y="202"/>
                  </a:cubicBezTo>
                  <a:cubicBezTo>
                    <a:pt x="242" y="181"/>
                    <a:pt x="242" y="181"/>
                    <a:pt x="242" y="181"/>
                  </a:cubicBezTo>
                  <a:cubicBezTo>
                    <a:pt x="244" y="178"/>
                    <a:pt x="244" y="175"/>
                    <a:pt x="243" y="172"/>
                  </a:cubicBezTo>
                  <a:cubicBezTo>
                    <a:pt x="242" y="169"/>
                    <a:pt x="242" y="169"/>
                    <a:pt x="242" y="169"/>
                  </a:cubicBezTo>
                  <a:cubicBezTo>
                    <a:pt x="241" y="165"/>
                    <a:pt x="242" y="161"/>
                    <a:pt x="245" y="158"/>
                  </a:cubicBezTo>
                  <a:cubicBezTo>
                    <a:pt x="254" y="149"/>
                    <a:pt x="254" y="149"/>
                    <a:pt x="254" y="149"/>
                  </a:cubicBezTo>
                  <a:cubicBezTo>
                    <a:pt x="256" y="148"/>
                    <a:pt x="257" y="145"/>
                    <a:pt x="257" y="142"/>
                  </a:cubicBezTo>
                  <a:cubicBezTo>
                    <a:pt x="257" y="126"/>
                    <a:pt x="257" y="126"/>
                    <a:pt x="257" y="126"/>
                  </a:cubicBezTo>
                  <a:cubicBezTo>
                    <a:pt x="257" y="120"/>
                    <a:pt x="252" y="116"/>
                    <a:pt x="246" y="1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940175" y="1512888"/>
              <a:ext cx="681038" cy="863600"/>
            </a:xfrm>
            <a:custGeom>
              <a:avLst/>
              <a:gdLst>
                <a:gd name="T0" fmla="*/ 46 w 854"/>
                <a:gd name="T1" fmla="*/ 818 h 1084"/>
                <a:gd name="T2" fmla="*/ 10 w 854"/>
                <a:gd name="T3" fmla="*/ 808 h 1084"/>
                <a:gd name="T4" fmla="*/ 64 w 854"/>
                <a:gd name="T5" fmla="*/ 848 h 1084"/>
                <a:gd name="T6" fmla="*/ 75 w 854"/>
                <a:gd name="T7" fmla="*/ 868 h 1084"/>
                <a:gd name="T8" fmla="*/ 87 w 854"/>
                <a:gd name="T9" fmla="*/ 815 h 1084"/>
                <a:gd name="T10" fmla="*/ 774 w 854"/>
                <a:gd name="T11" fmla="*/ 562 h 1084"/>
                <a:gd name="T12" fmla="*/ 646 w 854"/>
                <a:gd name="T13" fmla="*/ 507 h 1084"/>
                <a:gd name="T14" fmla="*/ 637 w 854"/>
                <a:gd name="T15" fmla="*/ 415 h 1084"/>
                <a:gd name="T16" fmla="*/ 678 w 854"/>
                <a:gd name="T17" fmla="*/ 252 h 1084"/>
                <a:gd name="T18" fmla="*/ 620 w 854"/>
                <a:gd name="T19" fmla="*/ 141 h 1084"/>
                <a:gd name="T20" fmla="*/ 548 w 854"/>
                <a:gd name="T21" fmla="*/ 131 h 1084"/>
                <a:gd name="T22" fmla="*/ 508 w 854"/>
                <a:gd name="T23" fmla="*/ 75 h 1084"/>
                <a:gd name="T24" fmla="*/ 465 w 854"/>
                <a:gd name="T25" fmla="*/ 17 h 1084"/>
                <a:gd name="T26" fmla="*/ 317 w 854"/>
                <a:gd name="T27" fmla="*/ 58 h 1084"/>
                <a:gd name="T28" fmla="*/ 209 w 854"/>
                <a:gd name="T29" fmla="*/ 187 h 1084"/>
                <a:gd name="T30" fmla="*/ 137 w 854"/>
                <a:gd name="T31" fmla="*/ 264 h 1084"/>
                <a:gd name="T32" fmla="*/ 130 w 854"/>
                <a:gd name="T33" fmla="*/ 374 h 1084"/>
                <a:gd name="T34" fmla="*/ 227 w 854"/>
                <a:gd name="T35" fmla="*/ 507 h 1084"/>
                <a:gd name="T36" fmla="*/ 308 w 854"/>
                <a:gd name="T37" fmla="*/ 485 h 1084"/>
                <a:gd name="T38" fmla="*/ 388 w 854"/>
                <a:gd name="T39" fmla="*/ 428 h 1084"/>
                <a:gd name="T40" fmla="*/ 419 w 854"/>
                <a:gd name="T41" fmla="*/ 537 h 1084"/>
                <a:gd name="T42" fmla="*/ 443 w 854"/>
                <a:gd name="T43" fmla="*/ 598 h 1084"/>
                <a:gd name="T44" fmla="*/ 362 w 854"/>
                <a:gd name="T45" fmla="*/ 627 h 1084"/>
                <a:gd name="T46" fmla="*/ 233 w 854"/>
                <a:gd name="T47" fmla="*/ 599 h 1084"/>
                <a:gd name="T48" fmla="*/ 209 w 854"/>
                <a:gd name="T49" fmla="*/ 516 h 1084"/>
                <a:gd name="T50" fmla="*/ 116 w 854"/>
                <a:gd name="T51" fmla="*/ 401 h 1084"/>
                <a:gd name="T52" fmla="*/ 32 w 854"/>
                <a:gd name="T53" fmla="*/ 371 h 1084"/>
                <a:gd name="T54" fmla="*/ 33 w 854"/>
                <a:gd name="T55" fmla="*/ 445 h 1084"/>
                <a:gd name="T56" fmla="*/ 60 w 854"/>
                <a:gd name="T57" fmla="*/ 493 h 1084"/>
                <a:gd name="T58" fmla="*/ 113 w 854"/>
                <a:gd name="T59" fmla="*/ 528 h 1084"/>
                <a:gd name="T60" fmla="*/ 191 w 854"/>
                <a:gd name="T61" fmla="*/ 616 h 1084"/>
                <a:gd name="T62" fmla="*/ 162 w 854"/>
                <a:gd name="T63" fmla="*/ 683 h 1084"/>
                <a:gd name="T64" fmla="*/ 228 w 854"/>
                <a:gd name="T65" fmla="*/ 748 h 1084"/>
                <a:gd name="T66" fmla="*/ 177 w 854"/>
                <a:gd name="T67" fmla="*/ 802 h 1084"/>
                <a:gd name="T68" fmla="*/ 129 w 854"/>
                <a:gd name="T69" fmla="*/ 798 h 1084"/>
                <a:gd name="T70" fmla="*/ 116 w 854"/>
                <a:gd name="T71" fmla="*/ 852 h 1084"/>
                <a:gd name="T72" fmla="*/ 129 w 854"/>
                <a:gd name="T73" fmla="*/ 884 h 1084"/>
                <a:gd name="T74" fmla="*/ 199 w 854"/>
                <a:gd name="T75" fmla="*/ 853 h 1084"/>
                <a:gd name="T76" fmla="*/ 221 w 854"/>
                <a:gd name="T77" fmla="*/ 872 h 1084"/>
                <a:gd name="T78" fmla="*/ 193 w 854"/>
                <a:gd name="T79" fmla="*/ 927 h 1084"/>
                <a:gd name="T80" fmla="*/ 238 w 854"/>
                <a:gd name="T81" fmla="*/ 965 h 1084"/>
                <a:gd name="T82" fmla="*/ 268 w 854"/>
                <a:gd name="T83" fmla="*/ 961 h 1084"/>
                <a:gd name="T84" fmla="*/ 205 w 854"/>
                <a:gd name="T85" fmla="*/ 989 h 1084"/>
                <a:gd name="T86" fmla="*/ 259 w 854"/>
                <a:gd name="T87" fmla="*/ 1042 h 1084"/>
                <a:gd name="T88" fmla="*/ 312 w 854"/>
                <a:gd name="T89" fmla="*/ 1038 h 1084"/>
                <a:gd name="T90" fmla="*/ 329 w 854"/>
                <a:gd name="T91" fmla="*/ 990 h 1084"/>
                <a:gd name="T92" fmla="*/ 347 w 854"/>
                <a:gd name="T93" fmla="*/ 976 h 1084"/>
                <a:gd name="T94" fmla="*/ 364 w 854"/>
                <a:gd name="T95" fmla="*/ 1009 h 1084"/>
                <a:gd name="T96" fmla="*/ 334 w 854"/>
                <a:gd name="T97" fmla="*/ 1019 h 1084"/>
                <a:gd name="T98" fmla="*/ 365 w 854"/>
                <a:gd name="T99" fmla="*/ 1077 h 1084"/>
                <a:gd name="T100" fmla="*/ 543 w 854"/>
                <a:gd name="T101" fmla="*/ 1030 h 1084"/>
                <a:gd name="T102" fmla="*/ 704 w 854"/>
                <a:gd name="T103" fmla="*/ 923 h 1084"/>
                <a:gd name="T104" fmla="*/ 786 w 854"/>
                <a:gd name="T105" fmla="*/ 882 h 1084"/>
                <a:gd name="T106" fmla="*/ 815 w 854"/>
                <a:gd name="T107" fmla="*/ 723 h 1084"/>
                <a:gd name="T108" fmla="*/ 850 w 854"/>
                <a:gd name="T109" fmla="*/ 605 h 1084"/>
                <a:gd name="T110" fmla="*/ 103 w 854"/>
                <a:gd name="T111" fmla="*/ 911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4" h="1084">
                  <a:moveTo>
                    <a:pt x="39" y="818"/>
                  </a:moveTo>
                  <a:cubicBezTo>
                    <a:pt x="31" y="815"/>
                    <a:pt x="24" y="801"/>
                    <a:pt x="26" y="796"/>
                  </a:cubicBezTo>
                  <a:cubicBezTo>
                    <a:pt x="27" y="791"/>
                    <a:pt x="29" y="775"/>
                    <a:pt x="33" y="774"/>
                  </a:cubicBezTo>
                  <a:cubicBezTo>
                    <a:pt x="37" y="772"/>
                    <a:pt x="48" y="766"/>
                    <a:pt x="50" y="766"/>
                  </a:cubicBezTo>
                  <a:cubicBezTo>
                    <a:pt x="52" y="766"/>
                    <a:pt x="56" y="776"/>
                    <a:pt x="57" y="779"/>
                  </a:cubicBezTo>
                  <a:cubicBezTo>
                    <a:pt x="57" y="779"/>
                    <a:pt x="57" y="780"/>
                    <a:pt x="57" y="780"/>
                  </a:cubicBezTo>
                  <a:cubicBezTo>
                    <a:pt x="58" y="783"/>
                    <a:pt x="59" y="802"/>
                    <a:pt x="57" y="803"/>
                  </a:cubicBezTo>
                  <a:cubicBezTo>
                    <a:pt x="55" y="805"/>
                    <a:pt x="49" y="818"/>
                    <a:pt x="46" y="818"/>
                  </a:cubicBezTo>
                  <a:cubicBezTo>
                    <a:pt x="43" y="818"/>
                    <a:pt x="46" y="822"/>
                    <a:pt x="39" y="818"/>
                  </a:cubicBezTo>
                  <a:close/>
                  <a:moveTo>
                    <a:pt x="8" y="784"/>
                  </a:moveTo>
                  <a:cubicBezTo>
                    <a:pt x="5" y="786"/>
                    <a:pt x="5" y="786"/>
                    <a:pt x="5" y="786"/>
                  </a:cubicBezTo>
                  <a:cubicBezTo>
                    <a:pt x="1" y="788"/>
                    <a:pt x="1" y="788"/>
                    <a:pt x="1" y="788"/>
                  </a:cubicBezTo>
                  <a:cubicBezTo>
                    <a:pt x="0" y="789"/>
                    <a:pt x="0" y="790"/>
                    <a:pt x="0" y="792"/>
                  </a:cubicBezTo>
                  <a:cubicBezTo>
                    <a:pt x="0" y="806"/>
                    <a:pt x="0" y="806"/>
                    <a:pt x="0" y="806"/>
                  </a:cubicBezTo>
                  <a:cubicBezTo>
                    <a:pt x="0" y="812"/>
                    <a:pt x="3" y="808"/>
                    <a:pt x="8" y="808"/>
                  </a:cubicBezTo>
                  <a:cubicBezTo>
                    <a:pt x="8" y="808"/>
                    <a:pt x="9" y="808"/>
                    <a:pt x="10" y="808"/>
                  </a:cubicBezTo>
                  <a:cubicBezTo>
                    <a:pt x="12" y="809"/>
                    <a:pt x="14" y="808"/>
                    <a:pt x="15" y="806"/>
                  </a:cubicBezTo>
                  <a:cubicBezTo>
                    <a:pt x="15" y="805"/>
                    <a:pt x="15" y="805"/>
                    <a:pt x="15" y="805"/>
                  </a:cubicBezTo>
                  <a:cubicBezTo>
                    <a:pt x="16" y="804"/>
                    <a:pt x="16" y="803"/>
                    <a:pt x="15" y="802"/>
                  </a:cubicBezTo>
                  <a:lnTo>
                    <a:pt x="8" y="784"/>
                  </a:lnTo>
                  <a:close/>
                  <a:moveTo>
                    <a:pt x="75" y="868"/>
                  </a:moveTo>
                  <a:cubicBezTo>
                    <a:pt x="74" y="867"/>
                    <a:pt x="74" y="867"/>
                    <a:pt x="74" y="866"/>
                  </a:cubicBezTo>
                  <a:cubicBezTo>
                    <a:pt x="68" y="851"/>
                    <a:pt x="68" y="851"/>
                    <a:pt x="68" y="851"/>
                  </a:cubicBezTo>
                  <a:cubicBezTo>
                    <a:pt x="67" y="849"/>
                    <a:pt x="66" y="848"/>
                    <a:pt x="64" y="848"/>
                  </a:cubicBezTo>
                  <a:cubicBezTo>
                    <a:pt x="60" y="848"/>
                    <a:pt x="51" y="847"/>
                    <a:pt x="50" y="848"/>
                  </a:cubicBezTo>
                  <a:cubicBezTo>
                    <a:pt x="47" y="851"/>
                    <a:pt x="47" y="851"/>
                    <a:pt x="47" y="851"/>
                  </a:cubicBezTo>
                  <a:cubicBezTo>
                    <a:pt x="47" y="852"/>
                    <a:pt x="46" y="852"/>
                    <a:pt x="46" y="853"/>
                  </a:cubicBezTo>
                  <a:cubicBezTo>
                    <a:pt x="43" y="860"/>
                    <a:pt x="43" y="860"/>
                    <a:pt x="43" y="860"/>
                  </a:cubicBezTo>
                  <a:cubicBezTo>
                    <a:pt x="42" y="862"/>
                    <a:pt x="43" y="864"/>
                    <a:pt x="45" y="865"/>
                  </a:cubicBezTo>
                  <a:cubicBezTo>
                    <a:pt x="51" y="869"/>
                    <a:pt x="65" y="878"/>
                    <a:pt x="71" y="878"/>
                  </a:cubicBezTo>
                  <a:cubicBezTo>
                    <a:pt x="79" y="879"/>
                    <a:pt x="79" y="875"/>
                    <a:pt x="78" y="870"/>
                  </a:cubicBezTo>
                  <a:lnTo>
                    <a:pt x="75" y="868"/>
                  </a:lnTo>
                  <a:close/>
                  <a:moveTo>
                    <a:pt x="82" y="791"/>
                  </a:moveTo>
                  <a:cubicBezTo>
                    <a:pt x="82" y="790"/>
                    <a:pt x="81" y="789"/>
                    <a:pt x="80" y="788"/>
                  </a:cubicBezTo>
                  <a:cubicBezTo>
                    <a:pt x="80" y="788"/>
                    <a:pt x="80" y="788"/>
                    <a:pt x="80" y="788"/>
                  </a:cubicBezTo>
                  <a:cubicBezTo>
                    <a:pt x="77" y="787"/>
                    <a:pt x="74" y="789"/>
                    <a:pt x="74" y="792"/>
                  </a:cubicBezTo>
                  <a:cubicBezTo>
                    <a:pt x="74" y="799"/>
                    <a:pt x="74" y="799"/>
                    <a:pt x="74" y="799"/>
                  </a:cubicBezTo>
                  <a:cubicBezTo>
                    <a:pt x="74" y="799"/>
                    <a:pt x="75" y="814"/>
                    <a:pt x="77" y="819"/>
                  </a:cubicBezTo>
                  <a:cubicBezTo>
                    <a:pt x="79" y="824"/>
                    <a:pt x="77" y="819"/>
                    <a:pt x="80" y="820"/>
                  </a:cubicBezTo>
                  <a:cubicBezTo>
                    <a:pt x="83" y="821"/>
                    <a:pt x="83" y="818"/>
                    <a:pt x="87" y="815"/>
                  </a:cubicBezTo>
                  <a:cubicBezTo>
                    <a:pt x="91" y="811"/>
                    <a:pt x="87" y="806"/>
                    <a:pt x="87" y="806"/>
                  </a:cubicBezTo>
                  <a:lnTo>
                    <a:pt x="82" y="791"/>
                  </a:lnTo>
                  <a:close/>
                  <a:moveTo>
                    <a:pt x="850" y="605"/>
                  </a:moveTo>
                  <a:cubicBezTo>
                    <a:pt x="854" y="601"/>
                    <a:pt x="853" y="595"/>
                    <a:pt x="848" y="592"/>
                  </a:cubicBezTo>
                  <a:cubicBezTo>
                    <a:pt x="831" y="580"/>
                    <a:pt x="831" y="580"/>
                    <a:pt x="831" y="580"/>
                  </a:cubicBezTo>
                  <a:cubicBezTo>
                    <a:pt x="830" y="579"/>
                    <a:pt x="830" y="579"/>
                    <a:pt x="829" y="579"/>
                  </a:cubicBezTo>
                  <a:cubicBezTo>
                    <a:pt x="775" y="562"/>
                    <a:pt x="775" y="562"/>
                    <a:pt x="775" y="562"/>
                  </a:cubicBezTo>
                  <a:cubicBezTo>
                    <a:pt x="775" y="562"/>
                    <a:pt x="774" y="562"/>
                    <a:pt x="774" y="562"/>
                  </a:cubicBezTo>
                  <a:cubicBezTo>
                    <a:pt x="754" y="558"/>
                    <a:pt x="754" y="558"/>
                    <a:pt x="754" y="558"/>
                  </a:cubicBezTo>
                  <a:cubicBezTo>
                    <a:pt x="752" y="558"/>
                    <a:pt x="750" y="557"/>
                    <a:pt x="749" y="555"/>
                  </a:cubicBezTo>
                  <a:cubicBezTo>
                    <a:pt x="705" y="505"/>
                    <a:pt x="705" y="505"/>
                    <a:pt x="705" y="505"/>
                  </a:cubicBezTo>
                  <a:cubicBezTo>
                    <a:pt x="701" y="502"/>
                    <a:pt x="696" y="501"/>
                    <a:pt x="692" y="504"/>
                  </a:cubicBezTo>
                  <a:cubicBezTo>
                    <a:pt x="685" y="510"/>
                    <a:pt x="685" y="510"/>
                    <a:pt x="685" y="510"/>
                  </a:cubicBezTo>
                  <a:cubicBezTo>
                    <a:pt x="683" y="511"/>
                    <a:pt x="681" y="512"/>
                    <a:pt x="679" y="512"/>
                  </a:cubicBezTo>
                  <a:cubicBezTo>
                    <a:pt x="654" y="512"/>
                    <a:pt x="654" y="512"/>
                    <a:pt x="654" y="512"/>
                  </a:cubicBezTo>
                  <a:cubicBezTo>
                    <a:pt x="650" y="512"/>
                    <a:pt x="647" y="510"/>
                    <a:pt x="646" y="507"/>
                  </a:cubicBezTo>
                  <a:cubicBezTo>
                    <a:pt x="643" y="502"/>
                    <a:pt x="643" y="502"/>
                    <a:pt x="643" y="502"/>
                  </a:cubicBezTo>
                  <a:cubicBezTo>
                    <a:pt x="642" y="500"/>
                    <a:pt x="641" y="498"/>
                    <a:pt x="642" y="496"/>
                  </a:cubicBezTo>
                  <a:cubicBezTo>
                    <a:pt x="644" y="479"/>
                    <a:pt x="644" y="479"/>
                    <a:pt x="644" y="479"/>
                  </a:cubicBezTo>
                  <a:cubicBezTo>
                    <a:pt x="644" y="478"/>
                    <a:pt x="644" y="478"/>
                    <a:pt x="644" y="477"/>
                  </a:cubicBezTo>
                  <a:cubicBezTo>
                    <a:pt x="641" y="451"/>
                    <a:pt x="641" y="451"/>
                    <a:pt x="641" y="451"/>
                  </a:cubicBezTo>
                  <a:cubicBezTo>
                    <a:pt x="641" y="451"/>
                    <a:pt x="641" y="450"/>
                    <a:pt x="641" y="450"/>
                  </a:cubicBezTo>
                  <a:cubicBezTo>
                    <a:pt x="635" y="424"/>
                    <a:pt x="635" y="424"/>
                    <a:pt x="635" y="424"/>
                  </a:cubicBezTo>
                  <a:cubicBezTo>
                    <a:pt x="634" y="421"/>
                    <a:pt x="635" y="417"/>
                    <a:pt x="637" y="415"/>
                  </a:cubicBezTo>
                  <a:cubicBezTo>
                    <a:pt x="640" y="412"/>
                    <a:pt x="644" y="409"/>
                    <a:pt x="644" y="408"/>
                  </a:cubicBezTo>
                  <a:cubicBezTo>
                    <a:pt x="644" y="407"/>
                    <a:pt x="642" y="390"/>
                    <a:pt x="642" y="383"/>
                  </a:cubicBezTo>
                  <a:cubicBezTo>
                    <a:pt x="642" y="380"/>
                    <a:pt x="643" y="377"/>
                    <a:pt x="645" y="376"/>
                  </a:cubicBezTo>
                  <a:cubicBezTo>
                    <a:pt x="711" y="311"/>
                    <a:pt x="711" y="311"/>
                    <a:pt x="711" y="311"/>
                  </a:cubicBezTo>
                  <a:cubicBezTo>
                    <a:pt x="713" y="309"/>
                    <a:pt x="714" y="306"/>
                    <a:pt x="713" y="304"/>
                  </a:cubicBezTo>
                  <a:cubicBezTo>
                    <a:pt x="712" y="270"/>
                    <a:pt x="712" y="270"/>
                    <a:pt x="712" y="270"/>
                  </a:cubicBezTo>
                  <a:cubicBezTo>
                    <a:pt x="711" y="267"/>
                    <a:pt x="709" y="264"/>
                    <a:pt x="706" y="263"/>
                  </a:cubicBezTo>
                  <a:cubicBezTo>
                    <a:pt x="678" y="252"/>
                    <a:pt x="678" y="252"/>
                    <a:pt x="678" y="252"/>
                  </a:cubicBezTo>
                  <a:cubicBezTo>
                    <a:pt x="676" y="251"/>
                    <a:pt x="674" y="248"/>
                    <a:pt x="673" y="246"/>
                  </a:cubicBezTo>
                  <a:cubicBezTo>
                    <a:pt x="669" y="233"/>
                    <a:pt x="669" y="233"/>
                    <a:pt x="669" y="233"/>
                  </a:cubicBezTo>
                  <a:cubicBezTo>
                    <a:pt x="669" y="231"/>
                    <a:pt x="667" y="229"/>
                    <a:pt x="665" y="228"/>
                  </a:cubicBezTo>
                  <a:cubicBezTo>
                    <a:pt x="637" y="215"/>
                    <a:pt x="637" y="215"/>
                    <a:pt x="637" y="215"/>
                  </a:cubicBezTo>
                  <a:cubicBezTo>
                    <a:pt x="635" y="214"/>
                    <a:pt x="633" y="212"/>
                    <a:pt x="632" y="210"/>
                  </a:cubicBezTo>
                  <a:cubicBezTo>
                    <a:pt x="619" y="169"/>
                    <a:pt x="619" y="169"/>
                    <a:pt x="619" y="169"/>
                  </a:cubicBezTo>
                  <a:cubicBezTo>
                    <a:pt x="618" y="168"/>
                    <a:pt x="618" y="167"/>
                    <a:pt x="618" y="166"/>
                  </a:cubicBezTo>
                  <a:cubicBezTo>
                    <a:pt x="620" y="141"/>
                    <a:pt x="620" y="141"/>
                    <a:pt x="620" y="141"/>
                  </a:cubicBezTo>
                  <a:cubicBezTo>
                    <a:pt x="621" y="137"/>
                    <a:pt x="618" y="134"/>
                    <a:pt x="615" y="132"/>
                  </a:cubicBezTo>
                  <a:cubicBezTo>
                    <a:pt x="612" y="131"/>
                    <a:pt x="609" y="131"/>
                    <a:pt x="607" y="133"/>
                  </a:cubicBezTo>
                  <a:cubicBezTo>
                    <a:pt x="603" y="135"/>
                    <a:pt x="603" y="135"/>
                    <a:pt x="603" y="135"/>
                  </a:cubicBezTo>
                  <a:cubicBezTo>
                    <a:pt x="600" y="137"/>
                    <a:pt x="595" y="137"/>
                    <a:pt x="592" y="134"/>
                  </a:cubicBezTo>
                  <a:cubicBezTo>
                    <a:pt x="580" y="123"/>
                    <a:pt x="580" y="123"/>
                    <a:pt x="580" y="123"/>
                  </a:cubicBezTo>
                  <a:cubicBezTo>
                    <a:pt x="577" y="120"/>
                    <a:pt x="573" y="120"/>
                    <a:pt x="570" y="122"/>
                  </a:cubicBezTo>
                  <a:cubicBezTo>
                    <a:pt x="556" y="130"/>
                    <a:pt x="556" y="130"/>
                    <a:pt x="556" y="130"/>
                  </a:cubicBezTo>
                  <a:cubicBezTo>
                    <a:pt x="554" y="131"/>
                    <a:pt x="551" y="132"/>
                    <a:pt x="548" y="131"/>
                  </a:cubicBezTo>
                  <a:cubicBezTo>
                    <a:pt x="520" y="119"/>
                    <a:pt x="520" y="119"/>
                    <a:pt x="520" y="119"/>
                  </a:cubicBezTo>
                  <a:cubicBezTo>
                    <a:pt x="515" y="117"/>
                    <a:pt x="513" y="112"/>
                    <a:pt x="515" y="107"/>
                  </a:cubicBezTo>
                  <a:cubicBezTo>
                    <a:pt x="516" y="105"/>
                    <a:pt x="516" y="105"/>
                    <a:pt x="516" y="105"/>
                  </a:cubicBezTo>
                  <a:cubicBezTo>
                    <a:pt x="516" y="104"/>
                    <a:pt x="516" y="103"/>
                    <a:pt x="517" y="103"/>
                  </a:cubicBezTo>
                  <a:cubicBezTo>
                    <a:pt x="525" y="89"/>
                    <a:pt x="525" y="89"/>
                    <a:pt x="525" y="89"/>
                  </a:cubicBezTo>
                  <a:cubicBezTo>
                    <a:pt x="527" y="85"/>
                    <a:pt x="526" y="80"/>
                    <a:pt x="523" y="77"/>
                  </a:cubicBezTo>
                  <a:cubicBezTo>
                    <a:pt x="519" y="75"/>
                    <a:pt x="519" y="75"/>
                    <a:pt x="519" y="75"/>
                  </a:cubicBezTo>
                  <a:cubicBezTo>
                    <a:pt x="516" y="72"/>
                    <a:pt x="511" y="72"/>
                    <a:pt x="508" y="75"/>
                  </a:cubicBezTo>
                  <a:cubicBezTo>
                    <a:pt x="491" y="89"/>
                    <a:pt x="491" y="89"/>
                    <a:pt x="491" y="89"/>
                  </a:cubicBezTo>
                  <a:cubicBezTo>
                    <a:pt x="490" y="90"/>
                    <a:pt x="487" y="91"/>
                    <a:pt x="485" y="91"/>
                  </a:cubicBezTo>
                  <a:cubicBezTo>
                    <a:pt x="478" y="90"/>
                    <a:pt x="478" y="90"/>
                    <a:pt x="478" y="90"/>
                  </a:cubicBezTo>
                  <a:cubicBezTo>
                    <a:pt x="476" y="90"/>
                    <a:pt x="473" y="89"/>
                    <a:pt x="472" y="87"/>
                  </a:cubicBezTo>
                  <a:cubicBezTo>
                    <a:pt x="468" y="83"/>
                    <a:pt x="468" y="83"/>
                    <a:pt x="468" y="83"/>
                  </a:cubicBezTo>
                  <a:cubicBezTo>
                    <a:pt x="466" y="81"/>
                    <a:pt x="465" y="79"/>
                    <a:pt x="465" y="77"/>
                  </a:cubicBezTo>
                  <a:cubicBezTo>
                    <a:pt x="465" y="21"/>
                    <a:pt x="465" y="21"/>
                    <a:pt x="465" y="21"/>
                  </a:cubicBezTo>
                  <a:cubicBezTo>
                    <a:pt x="465" y="20"/>
                    <a:pt x="465" y="18"/>
                    <a:pt x="465" y="17"/>
                  </a:cubicBezTo>
                  <a:cubicBezTo>
                    <a:pt x="460" y="6"/>
                    <a:pt x="460" y="6"/>
                    <a:pt x="460" y="6"/>
                  </a:cubicBezTo>
                  <a:cubicBezTo>
                    <a:pt x="459" y="4"/>
                    <a:pt x="459" y="2"/>
                    <a:pt x="460" y="0"/>
                  </a:cubicBezTo>
                  <a:cubicBezTo>
                    <a:pt x="327" y="8"/>
                    <a:pt x="327" y="8"/>
                    <a:pt x="327" y="8"/>
                  </a:cubicBezTo>
                  <a:cubicBezTo>
                    <a:pt x="326" y="8"/>
                    <a:pt x="325" y="9"/>
                    <a:pt x="324" y="10"/>
                  </a:cubicBezTo>
                  <a:cubicBezTo>
                    <a:pt x="311" y="33"/>
                    <a:pt x="311" y="33"/>
                    <a:pt x="311" y="33"/>
                  </a:cubicBezTo>
                  <a:cubicBezTo>
                    <a:pt x="311" y="34"/>
                    <a:pt x="310" y="35"/>
                    <a:pt x="311" y="37"/>
                  </a:cubicBezTo>
                  <a:cubicBezTo>
                    <a:pt x="318" y="53"/>
                    <a:pt x="318" y="53"/>
                    <a:pt x="318" y="53"/>
                  </a:cubicBezTo>
                  <a:cubicBezTo>
                    <a:pt x="319" y="54"/>
                    <a:pt x="318" y="56"/>
                    <a:pt x="317" y="58"/>
                  </a:cubicBezTo>
                  <a:cubicBezTo>
                    <a:pt x="275" y="88"/>
                    <a:pt x="275" y="88"/>
                    <a:pt x="275" y="88"/>
                  </a:cubicBezTo>
                  <a:cubicBezTo>
                    <a:pt x="274" y="88"/>
                    <a:pt x="274" y="88"/>
                    <a:pt x="274" y="88"/>
                  </a:cubicBezTo>
                  <a:cubicBezTo>
                    <a:pt x="249" y="119"/>
                    <a:pt x="249" y="119"/>
                    <a:pt x="249" y="119"/>
                  </a:cubicBezTo>
                  <a:cubicBezTo>
                    <a:pt x="249" y="120"/>
                    <a:pt x="248" y="120"/>
                    <a:pt x="248" y="121"/>
                  </a:cubicBezTo>
                  <a:cubicBezTo>
                    <a:pt x="242" y="156"/>
                    <a:pt x="242" y="156"/>
                    <a:pt x="242" y="156"/>
                  </a:cubicBezTo>
                  <a:cubicBezTo>
                    <a:pt x="242" y="157"/>
                    <a:pt x="242" y="157"/>
                    <a:pt x="241" y="158"/>
                  </a:cubicBezTo>
                  <a:cubicBezTo>
                    <a:pt x="210" y="186"/>
                    <a:pt x="210" y="186"/>
                    <a:pt x="210" y="186"/>
                  </a:cubicBezTo>
                  <a:cubicBezTo>
                    <a:pt x="210" y="186"/>
                    <a:pt x="210" y="187"/>
                    <a:pt x="209" y="187"/>
                  </a:cubicBezTo>
                  <a:cubicBezTo>
                    <a:pt x="178" y="207"/>
                    <a:pt x="178" y="207"/>
                    <a:pt x="178" y="207"/>
                  </a:cubicBezTo>
                  <a:cubicBezTo>
                    <a:pt x="178" y="207"/>
                    <a:pt x="177" y="207"/>
                    <a:pt x="176" y="208"/>
                  </a:cubicBezTo>
                  <a:cubicBezTo>
                    <a:pt x="136" y="213"/>
                    <a:pt x="136" y="213"/>
                    <a:pt x="136" y="213"/>
                  </a:cubicBezTo>
                  <a:cubicBezTo>
                    <a:pt x="133" y="213"/>
                    <a:pt x="132" y="215"/>
                    <a:pt x="132" y="218"/>
                  </a:cubicBezTo>
                  <a:cubicBezTo>
                    <a:pt x="140" y="243"/>
                    <a:pt x="140" y="243"/>
                    <a:pt x="140" y="243"/>
                  </a:cubicBezTo>
                  <a:cubicBezTo>
                    <a:pt x="140" y="243"/>
                    <a:pt x="140" y="244"/>
                    <a:pt x="140" y="244"/>
                  </a:cubicBezTo>
                  <a:cubicBezTo>
                    <a:pt x="137" y="263"/>
                    <a:pt x="137" y="263"/>
                    <a:pt x="137" y="263"/>
                  </a:cubicBezTo>
                  <a:cubicBezTo>
                    <a:pt x="137" y="263"/>
                    <a:pt x="137" y="263"/>
                    <a:pt x="137" y="264"/>
                  </a:cubicBezTo>
                  <a:cubicBezTo>
                    <a:pt x="137" y="294"/>
                    <a:pt x="137" y="294"/>
                    <a:pt x="137" y="294"/>
                  </a:cubicBezTo>
                  <a:cubicBezTo>
                    <a:pt x="137" y="296"/>
                    <a:pt x="136" y="297"/>
                    <a:pt x="135" y="298"/>
                  </a:cubicBezTo>
                  <a:cubicBezTo>
                    <a:pt x="129" y="302"/>
                    <a:pt x="129" y="302"/>
                    <a:pt x="129" y="302"/>
                  </a:cubicBezTo>
                  <a:cubicBezTo>
                    <a:pt x="127" y="303"/>
                    <a:pt x="126" y="304"/>
                    <a:pt x="127" y="306"/>
                  </a:cubicBezTo>
                  <a:cubicBezTo>
                    <a:pt x="135" y="336"/>
                    <a:pt x="135" y="336"/>
                    <a:pt x="135" y="336"/>
                  </a:cubicBezTo>
                  <a:cubicBezTo>
                    <a:pt x="136" y="336"/>
                    <a:pt x="136" y="337"/>
                    <a:pt x="136" y="337"/>
                  </a:cubicBezTo>
                  <a:cubicBezTo>
                    <a:pt x="130" y="372"/>
                    <a:pt x="130" y="372"/>
                    <a:pt x="130" y="372"/>
                  </a:cubicBezTo>
                  <a:cubicBezTo>
                    <a:pt x="130" y="373"/>
                    <a:pt x="130" y="374"/>
                    <a:pt x="130" y="374"/>
                  </a:cubicBezTo>
                  <a:cubicBezTo>
                    <a:pt x="136" y="388"/>
                    <a:pt x="136" y="388"/>
                    <a:pt x="136" y="388"/>
                  </a:cubicBezTo>
                  <a:cubicBezTo>
                    <a:pt x="136" y="389"/>
                    <a:pt x="136" y="390"/>
                    <a:pt x="136" y="391"/>
                  </a:cubicBezTo>
                  <a:cubicBezTo>
                    <a:pt x="127" y="428"/>
                    <a:pt x="127" y="428"/>
                    <a:pt x="127" y="428"/>
                  </a:cubicBezTo>
                  <a:cubicBezTo>
                    <a:pt x="126" y="429"/>
                    <a:pt x="127" y="431"/>
                    <a:pt x="128" y="432"/>
                  </a:cubicBezTo>
                  <a:cubicBezTo>
                    <a:pt x="160" y="459"/>
                    <a:pt x="160" y="459"/>
                    <a:pt x="160" y="459"/>
                  </a:cubicBezTo>
                  <a:cubicBezTo>
                    <a:pt x="160" y="459"/>
                    <a:pt x="160" y="459"/>
                    <a:pt x="160" y="459"/>
                  </a:cubicBezTo>
                  <a:cubicBezTo>
                    <a:pt x="226" y="507"/>
                    <a:pt x="226" y="507"/>
                    <a:pt x="226" y="507"/>
                  </a:cubicBezTo>
                  <a:cubicBezTo>
                    <a:pt x="227" y="507"/>
                    <a:pt x="227" y="507"/>
                    <a:pt x="227" y="507"/>
                  </a:cubicBezTo>
                  <a:cubicBezTo>
                    <a:pt x="247" y="515"/>
                    <a:pt x="247" y="515"/>
                    <a:pt x="247" y="515"/>
                  </a:cubicBezTo>
                  <a:cubicBezTo>
                    <a:pt x="247" y="515"/>
                    <a:pt x="248" y="515"/>
                    <a:pt x="248" y="515"/>
                  </a:cubicBezTo>
                  <a:cubicBezTo>
                    <a:pt x="258" y="520"/>
                    <a:pt x="258" y="520"/>
                    <a:pt x="258" y="520"/>
                  </a:cubicBezTo>
                  <a:cubicBezTo>
                    <a:pt x="284" y="508"/>
                    <a:pt x="284" y="508"/>
                    <a:pt x="284" y="508"/>
                  </a:cubicBezTo>
                  <a:cubicBezTo>
                    <a:pt x="287" y="507"/>
                    <a:pt x="289" y="504"/>
                    <a:pt x="289" y="501"/>
                  </a:cubicBezTo>
                  <a:cubicBezTo>
                    <a:pt x="290" y="493"/>
                    <a:pt x="290" y="493"/>
                    <a:pt x="290" y="493"/>
                  </a:cubicBezTo>
                  <a:cubicBezTo>
                    <a:pt x="291" y="488"/>
                    <a:pt x="295" y="484"/>
                    <a:pt x="301" y="484"/>
                  </a:cubicBezTo>
                  <a:cubicBezTo>
                    <a:pt x="308" y="485"/>
                    <a:pt x="308" y="485"/>
                    <a:pt x="308" y="485"/>
                  </a:cubicBezTo>
                  <a:cubicBezTo>
                    <a:pt x="308" y="485"/>
                    <a:pt x="308" y="485"/>
                    <a:pt x="309" y="485"/>
                  </a:cubicBezTo>
                  <a:cubicBezTo>
                    <a:pt x="312" y="486"/>
                    <a:pt x="312" y="486"/>
                    <a:pt x="312" y="486"/>
                  </a:cubicBezTo>
                  <a:cubicBezTo>
                    <a:pt x="321" y="488"/>
                    <a:pt x="327" y="479"/>
                    <a:pt x="323" y="472"/>
                  </a:cubicBezTo>
                  <a:cubicBezTo>
                    <a:pt x="322" y="471"/>
                    <a:pt x="321" y="469"/>
                    <a:pt x="320" y="468"/>
                  </a:cubicBezTo>
                  <a:cubicBezTo>
                    <a:pt x="314" y="464"/>
                    <a:pt x="326" y="444"/>
                    <a:pt x="332" y="436"/>
                  </a:cubicBezTo>
                  <a:cubicBezTo>
                    <a:pt x="333" y="434"/>
                    <a:pt x="335" y="433"/>
                    <a:pt x="338" y="432"/>
                  </a:cubicBezTo>
                  <a:cubicBezTo>
                    <a:pt x="348" y="431"/>
                    <a:pt x="375" y="426"/>
                    <a:pt x="377" y="427"/>
                  </a:cubicBezTo>
                  <a:cubicBezTo>
                    <a:pt x="379" y="428"/>
                    <a:pt x="383" y="428"/>
                    <a:pt x="388" y="428"/>
                  </a:cubicBezTo>
                  <a:cubicBezTo>
                    <a:pt x="393" y="428"/>
                    <a:pt x="397" y="431"/>
                    <a:pt x="398" y="436"/>
                  </a:cubicBezTo>
                  <a:cubicBezTo>
                    <a:pt x="403" y="469"/>
                    <a:pt x="403" y="469"/>
                    <a:pt x="403" y="469"/>
                  </a:cubicBezTo>
                  <a:cubicBezTo>
                    <a:pt x="403" y="471"/>
                    <a:pt x="404" y="473"/>
                    <a:pt x="405" y="474"/>
                  </a:cubicBezTo>
                  <a:cubicBezTo>
                    <a:pt x="416" y="485"/>
                    <a:pt x="416" y="485"/>
                    <a:pt x="416" y="485"/>
                  </a:cubicBezTo>
                  <a:cubicBezTo>
                    <a:pt x="418" y="488"/>
                    <a:pt x="419" y="491"/>
                    <a:pt x="418" y="494"/>
                  </a:cubicBezTo>
                  <a:cubicBezTo>
                    <a:pt x="414" y="512"/>
                    <a:pt x="414" y="512"/>
                    <a:pt x="414" y="512"/>
                  </a:cubicBezTo>
                  <a:cubicBezTo>
                    <a:pt x="414" y="513"/>
                    <a:pt x="414" y="514"/>
                    <a:pt x="414" y="516"/>
                  </a:cubicBezTo>
                  <a:cubicBezTo>
                    <a:pt x="419" y="537"/>
                    <a:pt x="419" y="537"/>
                    <a:pt x="419" y="537"/>
                  </a:cubicBezTo>
                  <a:cubicBezTo>
                    <a:pt x="420" y="542"/>
                    <a:pt x="425" y="545"/>
                    <a:pt x="429" y="544"/>
                  </a:cubicBezTo>
                  <a:cubicBezTo>
                    <a:pt x="446" y="542"/>
                    <a:pt x="446" y="542"/>
                    <a:pt x="446" y="542"/>
                  </a:cubicBezTo>
                  <a:cubicBezTo>
                    <a:pt x="452" y="542"/>
                    <a:pt x="457" y="546"/>
                    <a:pt x="457" y="552"/>
                  </a:cubicBezTo>
                  <a:cubicBezTo>
                    <a:pt x="457" y="568"/>
                    <a:pt x="457" y="568"/>
                    <a:pt x="457" y="568"/>
                  </a:cubicBezTo>
                  <a:cubicBezTo>
                    <a:pt x="457" y="571"/>
                    <a:pt x="456" y="574"/>
                    <a:pt x="454" y="575"/>
                  </a:cubicBezTo>
                  <a:cubicBezTo>
                    <a:pt x="445" y="584"/>
                    <a:pt x="445" y="584"/>
                    <a:pt x="445" y="584"/>
                  </a:cubicBezTo>
                  <a:cubicBezTo>
                    <a:pt x="442" y="587"/>
                    <a:pt x="441" y="591"/>
                    <a:pt x="442" y="595"/>
                  </a:cubicBezTo>
                  <a:cubicBezTo>
                    <a:pt x="443" y="598"/>
                    <a:pt x="443" y="598"/>
                    <a:pt x="443" y="598"/>
                  </a:cubicBezTo>
                  <a:cubicBezTo>
                    <a:pt x="444" y="601"/>
                    <a:pt x="444" y="604"/>
                    <a:pt x="442" y="607"/>
                  </a:cubicBezTo>
                  <a:cubicBezTo>
                    <a:pt x="425" y="628"/>
                    <a:pt x="425" y="628"/>
                    <a:pt x="425" y="628"/>
                  </a:cubicBezTo>
                  <a:cubicBezTo>
                    <a:pt x="423" y="630"/>
                    <a:pt x="420" y="631"/>
                    <a:pt x="418" y="632"/>
                  </a:cubicBezTo>
                  <a:cubicBezTo>
                    <a:pt x="390" y="633"/>
                    <a:pt x="390" y="633"/>
                    <a:pt x="390" y="633"/>
                  </a:cubicBezTo>
                  <a:cubicBezTo>
                    <a:pt x="389" y="633"/>
                    <a:pt x="387" y="634"/>
                    <a:pt x="386" y="634"/>
                  </a:cubicBezTo>
                  <a:cubicBezTo>
                    <a:pt x="380" y="637"/>
                    <a:pt x="380" y="637"/>
                    <a:pt x="380" y="637"/>
                  </a:cubicBezTo>
                  <a:cubicBezTo>
                    <a:pt x="376" y="639"/>
                    <a:pt x="371" y="638"/>
                    <a:pt x="368" y="635"/>
                  </a:cubicBezTo>
                  <a:cubicBezTo>
                    <a:pt x="362" y="627"/>
                    <a:pt x="362" y="627"/>
                    <a:pt x="362" y="627"/>
                  </a:cubicBezTo>
                  <a:cubicBezTo>
                    <a:pt x="359" y="623"/>
                    <a:pt x="355" y="622"/>
                    <a:pt x="351" y="624"/>
                  </a:cubicBezTo>
                  <a:cubicBezTo>
                    <a:pt x="337" y="630"/>
                    <a:pt x="307" y="643"/>
                    <a:pt x="303" y="641"/>
                  </a:cubicBezTo>
                  <a:cubicBezTo>
                    <a:pt x="299" y="639"/>
                    <a:pt x="288" y="639"/>
                    <a:pt x="281" y="640"/>
                  </a:cubicBezTo>
                  <a:cubicBezTo>
                    <a:pt x="276" y="640"/>
                    <a:pt x="272" y="637"/>
                    <a:pt x="271" y="633"/>
                  </a:cubicBezTo>
                  <a:cubicBezTo>
                    <a:pt x="265" y="611"/>
                    <a:pt x="265" y="611"/>
                    <a:pt x="265" y="611"/>
                  </a:cubicBezTo>
                  <a:cubicBezTo>
                    <a:pt x="263" y="604"/>
                    <a:pt x="255" y="602"/>
                    <a:pt x="249" y="606"/>
                  </a:cubicBezTo>
                  <a:cubicBezTo>
                    <a:pt x="249" y="606"/>
                    <a:pt x="249" y="606"/>
                    <a:pt x="249" y="606"/>
                  </a:cubicBezTo>
                  <a:cubicBezTo>
                    <a:pt x="243" y="612"/>
                    <a:pt x="233" y="607"/>
                    <a:pt x="233" y="599"/>
                  </a:cubicBezTo>
                  <a:cubicBezTo>
                    <a:pt x="233" y="584"/>
                    <a:pt x="233" y="584"/>
                    <a:pt x="233" y="584"/>
                  </a:cubicBezTo>
                  <a:cubicBezTo>
                    <a:pt x="233" y="582"/>
                    <a:pt x="233" y="580"/>
                    <a:pt x="232" y="579"/>
                  </a:cubicBezTo>
                  <a:cubicBezTo>
                    <a:pt x="219" y="557"/>
                    <a:pt x="219" y="557"/>
                    <a:pt x="219" y="557"/>
                  </a:cubicBezTo>
                  <a:cubicBezTo>
                    <a:pt x="218" y="557"/>
                    <a:pt x="218" y="556"/>
                    <a:pt x="218" y="556"/>
                  </a:cubicBezTo>
                  <a:cubicBezTo>
                    <a:pt x="204" y="540"/>
                    <a:pt x="204" y="540"/>
                    <a:pt x="204" y="540"/>
                  </a:cubicBezTo>
                  <a:cubicBezTo>
                    <a:pt x="200" y="536"/>
                    <a:pt x="200" y="530"/>
                    <a:pt x="204" y="526"/>
                  </a:cubicBezTo>
                  <a:cubicBezTo>
                    <a:pt x="212" y="519"/>
                    <a:pt x="212" y="519"/>
                    <a:pt x="212" y="519"/>
                  </a:cubicBezTo>
                  <a:cubicBezTo>
                    <a:pt x="210" y="518"/>
                    <a:pt x="209" y="516"/>
                    <a:pt x="209" y="516"/>
                  </a:cubicBezTo>
                  <a:cubicBezTo>
                    <a:pt x="209" y="516"/>
                    <a:pt x="209" y="516"/>
                    <a:pt x="208" y="515"/>
                  </a:cubicBezTo>
                  <a:cubicBezTo>
                    <a:pt x="163" y="483"/>
                    <a:pt x="163" y="483"/>
                    <a:pt x="163" y="483"/>
                  </a:cubicBezTo>
                  <a:cubicBezTo>
                    <a:pt x="163" y="482"/>
                    <a:pt x="163" y="482"/>
                    <a:pt x="163" y="482"/>
                  </a:cubicBezTo>
                  <a:cubicBezTo>
                    <a:pt x="118" y="455"/>
                    <a:pt x="118" y="455"/>
                    <a:pt x="118" y="455"/>
                  </a:cubicBezTo>
                  <a:cubicBezTo>
                    <a:pt x="117" y="454"/>
                    <a:pt x="117" y="453"/>
                    <a:pt x="116" y="452"/>
                  </a:cubicBezTo>
                  <a:cubicBezTo>
                    <a:pt x="111" y="427"/>
                    <a:pt x="111" y="427"/>
                    <a:pt x="111" y="427"/>
                  </a:cubicBezTo>
                  <a:cubicBezTo>
                    <a:pt x="111" y="427"/>
                    <a:pt x="111" y="426"/>
                    <a:pt x="111" y="426"/>
                  </a:cubicBezTo>
                  <a:cubicBezTo>
                    <a:pt x="116" y="401"/>
                    <a:pt x="116" y="401"/>
                    <a:pt x="116" y="401"/>
                  </a:cubicBezTo>
                  <a:cubicBezTo>
                    <a:pt x="116" y="401"/>
                    <a:pt x="116" y="401"/>
                    <a:pt x="116" y="400"/>
                  </a:cubicBezTo>
                  <a:cubicBezTo>
                    <a:pt x="112" y="362"/>
                    <a:pt x="112" y="362"/>
                    <a:pt x="112" y="362"/>
                  </a:cubicBezTo>
                  <a:cubicBezTo>
                    <a:pt x="112" y="358"/>
                    <a:pt x="107" y="357"/>
                    <a:pt x="105" y="360"/>
                  </a:cubicBezTo>
                  <a:cubicBezTo>
                    <a:pt x="95" y="372"/>
                    <a:pt x="95" y="372"/>
                    <a:pt x="95" y="372"/>
                  </a:cubicBezTo>
                  <a:cubicBezTo>
                    <a:pt x="94" y="372"/>
                    <a:pt x="94" y="373"/>
                    <a:pt x="93" y="373"/>
                  </a:cubicBezTo>
                  <a:cubicBezTo>
                    <a:pt x="74" y="380"/>
                    <a:pt x="74" y="380"/>
                    <a:pt x="74" y="380"/>
                  </a:cubicBezTo>
                  <a:cubicBezTo>
                    <a:pt x="73" y="380"/>
                    <a:pt x="73" y="380"/>
                    <a:pt x="72" y="380"/>
                  </a:cubicBezTo>
                  <a:cubicBezTo>
                    <a:pt x="32" y="371"/>
                    <a:pt x="32" y="371"/>
                    <a:pt x="32" y="371"/>
                  </a:cubicBezTo>
                  <a:cubicBezTo>
                    <a:pt x="29" y="371"/>
                    <a:pt x="27" y="374"/>
                    <a:pt x="28" y="377"/>
                  </a:cubicBezTo>
                  <a:cubicBezTo>
                    <a:pt x="35" y="392"/>
                    <a:pt x="35" y="392"/>
                    <a:pt x="35" y="392"/>
                  </a:cubicBezTo>
                  <a:cubicBezTo>
                    <a:pt x="36" y="393"/>
                    <a:pt x="35" y="395"/>
                    <a:pt x="34" y="396"/>
                  </a:cubicBezTo>
                  <a:cubicBezTo>
                    <a:pt x="27" y="404"/>
                    <a:pt x="27" y="404"/>
                    <a:pt x="27" y="404"/>
                  </a:cubicBezTo>
                  <a:cubicBezTo>
                    <a:pt x="26" y="406"/>
                    <a:pt x="26" y="408"/>
                    <a:pt x="27" y="409"/>
                  </a:cubicBezTo>
                  <a:cubicBezTo>
                    <a:pt x="39" y="425"/>
                    <a:pt x="39" y="425"/>
                    <a:pt x="39" y="425"/>
                  </a:cubicBezTo>
                  <a:cubicBezTo>
                    <a:pt x="39" y="426"/>
                    <a:pt x="40" y="427"/>
                    <a:pt x="39" y="429"/>
                  </a:cubicBezTo>
                  <a:cubicBezTo>
                    <a:pt x="33" y="445"/>
                    <a:pt x="33" y="445"/>
                    <a:pt x="33" y="445"/>
                  </a:cubicBezTo>
                  <a:cubicBezTo>
                    <a:pt x="33" y="447"/>
                    <a:pt x="33" y="448"/>
                    <a:pt x="33" y="449"/>
                  </a:cubicBezTo>
                  <a:cubicBezTo>
                    <a:pt x="47" y="468"/>
                    <a:pt x="47" y="468"/>
                    <a:pt x="47" y="468"/>
                  </a:cubicBezTo>
                  <a:cubicBezTo>
                    <a:pt x="47" y="468"/>
                    <a:pt x="48" y="468"/>
                    <a:pt x="48" y="469"/>
                  </a:cubicBezTo>
                  <a:cubicBezTo>
                    <a:pt x="58" y="474"/>
                    <a:pt x="58" y="474"/>
                    <a:pt x="58" y="474"/>
                  </a:cubicBezTo>
                  <a:cubicBezTo>
                    <a:pt x="61" y="476"/>
                    <a:pt x="61" y="479"/>
                    <a:pt x="59" y="480"/>
                  </a:cubicBezTo>
                  <a:cubicBezTo>
                    <a:pt x="55" y="486"/>
                    <a:pt x="55" y="486"/>
                    <a:pt x="55" y="486"/>
                  </a:cubicBezTo>
                  <a:cubicBezTo>
                    <a:pt x="52" y="488"/>
                    <a:pt x="54" y="492"/>
                    <a:pt x="57" y="492"/>
                  </a:cubicBezTo>
                  <a:cubicBezTo>
                    <a:pt x="60" y="493"/>
                    <a:pt x="60" y="493"/>
                    <a:pt x="60" y="493"/>
                  </a:cubicBezTo>
                  <a:cubicBezTo>
                    <a:pt x="61" y="493"/>
                    <a:pt x="63" y="494"/>
                    <a:pt x="63" y="496"/>
                  </a:cubicBezTo>
                  <a:cubicBezTo>
                    <a:pt x="66" y="509"/>
                    <a:pt x="66" y="509"/>
                    <a:pt x="66" y="509"/>
                  </a:cubicBezTo>
                  <a:cubicBezTo>
                    <a:pt x="66" y="511"/>
                    <a:pt x="68" y="512"/>
                    <a:pt x="70" y="512"/>
                  </a:cubicBezTo>
                  <a:cubicBezTo>
                    <a:pt x="104" y="512"/>
                    <a:pt x="104" y="512"/>
                    <a:pt x="104" y="512"/>
                  </a:cubicBezTo>
                  <a:cubicBezTo>
                    <a:pt x="104" y="512"/>
                    <a:pt x="105" y="512"/>
                    <a:pt x="105" y="512"/>
                  </a:cubicBezTo>
                  <a:cubicBezTo>
                    <a:pt x="117" y="516"/>
                    <a:pt x="117" y="516"/>
                    <a:pt x="117" y="516"/>
                  </a:cubicBezTo>
                  <a:cubicBezTo>
                    <a:pt x="119" y="517"/>
                    <a:pt x="120" y="521"/>
                    <a:pt x="118" y="523"/>
                  </a:cubicBezTo>
                  <a:cubicBezTo>
                    <a:pt x="113" y="528"/>
                    <a:pt x="113" y="528"/>
                    <a:pt x="113" y="528"/>
                  </a:cubicBezTo>
                  <a:cubicBezTo>
                    <a:pt x="111" y="530"/>
                    <a:pt x="112" y="533"/>
                    <a:pt x="115" y="534"/>
                  </a:cubicBezTo>
                  <a:cubicBezTo>
                    <a:pt x="135" y="542"/>
                    <a:pt x="135" y="542"/>
                    <a:pt x="135" y="542"/>
                  </a:cubicBezTo>
                  <a:cubicBezTo>
                    <a:pt x="165" y="553"/>
                    <a:pt x="165" y="553"/>
                    <a:pt x="165" y="553"/>
                  </a:cubicBezTo>
                  <a:cubicBezTo>
                    <a:pt x="181" y="558"/>
                    <a:pt x="181" y="558"/>
                    <a:pt x="181" y="558"/>
                  </a:cubicBezTo>
                  <a:cubicBezTo>
                    <a:pt x="183" y="559"/>
                    <a:pt x="184" y="561"/>
                    <a:pt x="183" y="563"/>
                  </a:cubicBezTo>
                  <a:cubicBezTo>
                    <a:pt x="179" y="588"/>
                    <a:pt x="179" y="588"/>
                    <a:pt x="179" y="588"/>
                  </a:cubicBezTo>
                  <a:cubicBezTo>
                    <a:pt x="178" y="589"/>
                    <a:pt x="179" y="590"/>
                    <a:pt x="179" y="591"/>
                  </a:cubicBezTo>
                  <a:cubicBezTo>
                    <a:pt x="191" y="616"/>
                    <a:pt x="191" y="616"/>
                    <a:pt x="191" y="616"/>
                  </a:cubicBezTo>
                  <a:cubicBezTo>
                    <a:pt x="191" y="616"/>
                    <a:pt x="192" y="616"/>
                    <a:pt x="192" y="617"/>
                  </a:cubicBezTo>
                  <a:cubicBezTo>
                    <a:pt x="201" y="626"/>
                    <a:pt x="201" y="626"/>
                    <a:pt x="201" y="626"/>
                  </a:cubicBezTo>
                  <a:cubicBezTo>
                    <a:pt x="202" y="627"/>
                    <a:pt x="203" y="628"/>
                    <a:pt x="203" y="630"/>
                  </a:cubicBezTo>
                  <a:cubicBezTo>
                    <a:pt x="196" y="660"/>
                    <a:pt x="196" y="660"/>
                    <a:pt x="196" y="660"/>
                  </a:cubicBezTo>
                  <a:cubicBezTo>
                    <a:pt x="196" y="661"/>
                    <a:pt x="196" y="661"/>
                    <a:pt x="196" y="661"/>
                  </a:cubicBezTo>
                  <a:cubicBezTo>
                    <a:pt x="195" y="664"/>
                    <a:pt x="189" y="676"/>
                    <a:pt x="179" y="676"/>
                  </a:cubicBezTo>
                  <a:cubicBezTo>
                    <a:pt x="174" y="676"/>
                    <a:pt x="169" y="676"/>
                    <a:pt x="165" y="677"/>
                  </a:cubicBezTo>
                  <a:cubicBezTo>
                    <a:pt x="162" y="677"/>
                    <a:pt x="160" y="681"/>
                    <a:pt x="162" y="683"/>
                  </a:cubicBezTo>
                  <a:cubicBezTo>
                    <a:pt x="164" y="686"/>
                    <a:pt x="167" y="690"/>
                    <a:pt x="171" y="693"/>
                  </a:cubicBezTo>
                  <a:cubicBezTo>
                    <a:pt x="177" y="699"/>
                    <a:pt x="187" y="700"/>
                    <a:pt x="182" y="708"/>
                  </a:cubicBezTo>
                  <a:cubicBezTo>
                    <a:pt x="177" y="717"/>
                    <a:pt x="171" y="721"/>
                    <a:pt x="171" y="724"/>
                  </a:cubicBezTo>
                  <a:cubicBezTo>
                    <a:pt x="171" y="727"/>
                    <a:pt x="171" y="741"/>
                    <a:pt x="175" y="742"/>
                  </a:cubicBezTo>
                  <a:cubicBezTo>
                    <a:pt x="180" y="743"/>
                    <a:pt x="175" y="745"/>
                    <a:pt x="189" y="743"/>
                  </a:cubicBezTo>
                  <a:cubicBezTo>
                    <a:pt x="202" y="741"/>
                    <a:pt x="198" y="738"/>
                    <a:pt x="207" y="740"/>
                  </a:cubicBezTo>
                  <a:cubicBezTo>
                    <a:pt x="214" y="743"/>
                    <a:pt x="223" y="746"/>
                    <a:pt x="227" y="747"/>
                  </a:cubicBezTo>
                  <a:cubicBezTo>
                    <a:pt x="227" y="747"/>
                    <a:pt x="228" y="747"/>
                    <a:pt x="228" y="748"/>
                  </a:cubicBezTo>
                  <a:cubicBezTo>
                    <a:pt x="248" y="770"/>
                    <a:pt x="248" y="770"/>
                    <a:pt x="248" y="770"/>
                  </a:cubicBezTo>
                  <a:cubicBezTo>
                    <a:pt x="250" y="772"/>
                    <a:pt x="250" y="774"/>
                    <a:pt x="249" y="775"/>
                  </a:cubicBezTo>
                  <a:cubicBezTo>
                    <a:pt x="246" y="779"/>
                    <a:pt x="240" y="787"/>
                    <a:pt x="237" y="787"/>
                  </a:cubicBezTo>
                  <a:cubicBezTo>
                    <a:pt x="234" y="787"/>
                    <a:pt x="218" y="771"/>
                    <a:pt x="210" y="763"/>
                  </a:cubicBezTo>
                  <a:cubicBezTo>
                    <a:pt x="208" y="760"/>
                    <a:pt x="204" y="762"/>
                    <a:pt x="203" y="765"/>
                  </a:cubicBezTo>
                  <a:cubicBezTo>
                    <a:pt x="201" y="777"/>
                    <a:pt x="195" y="802"/>
                    <a:pt x="195" y="806"/>
                  </a:cubicBezTo>
                  <a:cubicBezTo>
                    <a:pt x="195" y="811"/>
                    <a:pt x="193" y="824"/>
                    <a:pt x="188" y="821"/>
                  </a:cubicBezTo>
                  <a:cubicBezTo>
                    <a:pt x="183" y="819"/>
                    <a:pt x="178" y="805"/>
                    <a:pt x="177" y="802"/>
                  </a:cubicBezTo>
                  <a:cubicBezTo>
                    <a:pt x="176" y="801"/>
                    <a:pt x="176" y="801"/>
                    <a:pt x="176" y="800"/>
                  </a:cubicBezTo>
                  <a:cubicBezTo>
                    <a:pt x="177" y="779"/>
                    <a:pt x="177" y="779"/>
                    <a:pt x="177" y="779"/>
                  </a:cubicBezTo>
                  <a:cubicBezTo>
                    <a:pt x="177" y="777"/>
                    <a:pt x="176" y="775"/>
                    <a:pt x="174" y="775"/>
                  </a:cubicBezTo>
                  <a:cubicBezTo>
                    <a:pt x="156" y="773"/>
                    <a:pt x="156" y="773"/>
                    <a:pt x="156" y="773"/>
                  </a:cubicBezTo>
                  <a:cubicBezTo>
                    <a:pt x="156" y="773"/>
                    <a:pt x="155" y="773"/>
                    <a:pt x="155" y="773"/>
                  </a:cubicBezTo>
                  <a:cubicBezTo>
                    <a:pt x="132" y="778"/>
                    <a:pt x="132" y="778"/>
                    <a:pt x="132" y="778"/>
                  </a:cubicBezTo>
                  <a:cubicBezTo>
                    <a:pt x="130" y="779"/>
                    <a:pt x="129" y="781"/>
                    <a:pt x="129" y="783"/>
                  </a:cubicBezTo>
                  <a:cubicBezTo>
                    <a:pt x="131" y="788"/>
                    <a:pt x="132" y="795"/>
                    <a:pt x="129" y="798"/>
                  </a:cubicBezTo>
                  <a:cubicBezTo>
                    <a:pt x="124" y="803"/>
                    <a:pt x="110" y="800"/>
                    <a:pt x="114" y="806"/>
                  </a:cubicBezTo>
                  <a:cubicBezTo>
                    <a:pt x="118" y="812"/>
                    <a:pt x="120" y="819"/>
                    <a:pt x="126" y="820"/>
                  </a:cubicBezTo>
                  <a:cubicBezTo>
                    <a:pt x="132" y="821"/>
                    <a:pt x="138" y="813"/>
                    <a:pt x="141" y="811"/>
                  </a:cubicBezTo>
                  <a:cubicBezTo>
                    <a:pt x="141" y="810"/>
                    <a:pt x="142" y="809"/>
                    <a:pt x="143" y="809"/>
                  </a:cubicBezTo>
                  <a:cubicBezTo>
                    <a:pt x="146" y="808"/>
                    <a:pt x="152" y="807"/>
                    <a:pt x="148" y="812"/>
                  </a:cubicBezTo>
                  <a:cubicBezTo>
                    <a:pt x="142" y="817"/>
                    <a:pt x="133" y="820"/>
                    <a:pt x="129" y="830"/>
                  </a:cubicBezTo>
                  <a:cubicBezTo>
                    <a:pt x="126" y="838"/>
                    <a:pt x="119" y="848"/>
                    <a:pt x="117" y="851"/>
                  </a:cubicBezTo>
                  <a:cubicBezTo>
                    <a:pt x="117" y="851"/>
                    <a:pt x="117" y="852"/>
                    <a:pt x="116" y="852"/>
                  </a:cubicBezTo>
                  <a:cubicBezTo>
                    <a:pt x="115" y="858"/>
                    <a:pt x="115" y="858"/>
                    <a:pt x="115" y="858"/>
                  </a:cubicBezTo>
                  <a:cubicBezTo>
                    <a:pt x="114" y="862"/>
                    <a:pt x="117" y="865"/>
                    <a:pt x="120" y="863"/>
                  </a:cubicBezTo>
                  <a:cubicBezTo>
                    <a:pt x="120" y="863"/>
                    <a:pt x="120" y="863"/>
                    <a:pt x="120" y="863"/>
                  </a:cubicBezTo>
                  <a:cubicBezTo>
                    <a:pt x="124" y="861"/>
                    <a:pt x="128" y="865"/>
                    <a:pt x="125" y="869"/>
                  </a:cubicBezTo>
                  <a:cubicBezTo>
                    <a:pt x="122" y="873"/>
                    <a:pt x="122" y="873"/>
                    <a:pt x="122" y="873"/>
                  </a:cubicBezTo>
                  <a:cubicBezTo>
                    <a:pt x="121" y="874"/>
                    <a:pt x="121" y="876"/>
                    <a:pt x="122" y="877"/>
                  </a:cubicBezTo>
                  <a:cubicBezTo>
                    <a:pt x="126" y="882"/>
                    <a:pt x="126" y="882"/>
                    <a:pt x="126" y="882"/>
                  </a:cubicBezTo>
                  <a:cubicBezTo>
                    <a:pt x="127" y="883"/>
                    <a:pt x="128" y="884"/>
                    <a:pt x="129" y="884"/>
                  </a:cubicBezTo>
                  <a:cubicBezTo>
                    <a:pt x="137" y="884"/>
                    <a:pt x="137" y="884"/>
                    <a:pt x="137" y="884"/>
                  </a:cubicBezTo>
                  <a:cubicBezTo>
                    <a:pt x="139" y="884"/>
                    <a:pt x="140" y="883"/>
                    <a:pt x="141" y="882"/>
                  </a:cubicBezTo>
                  <a:cubicBezTo>
                    <a:pt x="155" y="855"/>
                    <a:pt x="155" y="855"/>
                    <a:pt x="155" y="855"/>
                  </a:cubicBezTo>
                  <a:cubicBezTo>
                    <a:pt x="155" y="854"/>
                    <a:pt x="156" y="853"/>
                    <a:pt x="157" y="853"/>
                  </a:cubicBezTo>
                  <a:cubicBezTo>
                    <a:pt x="171" y="850"/>
                    <a:pt x="171" y="850"/>
                    <a:pt x="171" y="850"/>
                  </a:cubicBezTo>
                  <a:cubicBezTo>
                    <a:pt x="172" y="850"/>
                    <a:pt x="172" y="849"/>
                    <a:pt x="172" y="849"/>
                  </a:cubicBezTo>
                  <a:cubicBezTo>
                    <a:pt x="195" y="849"/>
                    <a:pt x="195" y="849"/>
                    <a:pt x="195" y="849"/>
                  </a:cubicBezTo>
                  <a:cubicBezTo>
                    <a:pt x="197" y="849"/>
                    <a:pt x="199" y="851"/>
                    <a:pt x="199" y="853"/>
                  </a:cubicBezTo>
                  <a:cubicBezTo>
                    <a:pt x="199" y="855"/>
                    <a:pt x="199" y="855"/>
                    <a:pt x="199" y="855"/>
                  </a:cubicBezTo>
                  <a:cubicBezTo>
                    <a:pt x="200" y="857"/>
                    <a:pt x="201" y="858"/>
                    <a:pt x="203" y="858"/>
                  </a:cubicBezTo>
                  <a:cubicBezTo>
                    <a:pt x="221" y="858"/>
                    <a:pt x="221" y="858"/>
                    <a:pt x="221" y="858"/>
                  </a:cubicBezTo>
                  <a:cubicBezTo>
                    <a:pt x="221" y="858"/>
                    <a:pt x="221" y="858"/>
                    <a:pt x="221" y="858"/>
                  </a:cubicBezTo>
                  <a:cubicBezTo>
                    <a:pt x="225" y="857"/>
                    <a:pt x="225" y="857"/>
                    <a:pt x="225" y="857"/>
                  </a:cubicBezTo>
                  <a:cubicBezTo>
                    <a:pt x="229" y="856"/>
                    <a:pt x="232" y="861"/>
                    <a:pt x="229" y="864"/>
                  </a:cubicBezTo>
                  <a:cubicBezTo>
                    <a:pt x="221" y="872"/>
                    <a:pt x="221" y="872"/>
                    <a:pt x="221" y="872"/>
                  </a:cubicBezTo>
                  <a:cubicBezTo>
                    <a:pt x="221" y="872"/>
                    <a:pt x="221" y="872"/>
                    <a:pt x="221" y="872"/>
                  </a:cubicBezTo>
                  <a:cubicBezTo>
                    <a:pt x="208" y="888"/>
                    <a:pt x="208" y="888"/>
                    <a:pt x="208" y="888"/>
                  </a:cubicBezTo>
                  <a:cubicBezTo>
                    <a:pt x="206" y="889"/>
                    <a:pt x="205" y="890"/>
                    <a:pt x="203" y="889"/>
                  </a:cubicBezTo>
                  <a:cubicBezTo>
                    <a:pt x="189" y="885"/>
                    <a:pt x="189" y="885"/>
                    <a:pt x="189" y="885"/>
                  </a:cubicBezTo>
                  <a:cubicBezTo>
                    <a:pt x="188" y="884"/>
                    <a:pt x="186" y="884"/>
                    <a:pt x="185" y="885"/>
                  </a:cubicBezTo>
                  <a:cubicBezTo>
                    <a:pt x="181" y="889"/>
                    <a:pt x="171" y="898"/>
                    <a:pt x="180" y="901"/>
                  </a:cubicBezTo>
                  <a:cubicBezTo>
                    <a:pt x="189" y="903"/>
                    <a:pt x="188" y="916"/>
                    <a:pt x="187" y="922"/>
                  </a:cubicBezTo>
                  <a:cubicBezTo>
                    <a:pt x="186" y="924"/>
                    <a:pt x="188" y="926"/>
                    <a:pt x="190" y="926"/>
                  </a:cubicBezTo>
                  <a:cubicBezTo>
                    <a:pt x="193" y="927"/>
                    <a:pt x="193" y="927"/>
                    <a:pt x="193" y="927"/>
                  </a:cubicBezTo>
                  <a:cubicBezTo>
                    <a:pt x="196" y="928"/>
                    <a:pt x="197" y="932"/>
                    <a:pt x="194" y="934"/>
                  </a:cubicBezTo>
                  <a:cubicBezTo>
                    <a:pt x="175" y="949"/>
                    <a:pt x="175" y="949"/>
                    <a:pt x="175" y="949"/>
                  </a:cubicBezTo>
                  <a:cubicBezTo>
                    <a:pt x="173" y="950"/>
                    <a:pt x="173" y="954"/>
                    <a:pt x="176" y="955"/>
                  </a:cubicBezTo>
                  <a:cubicBezTo>
                    <a:pt x="191" y="961"/>
                    <a:pt x="191" y="961"/>
                    <a:pt x="191" y="961"/>
                  </a:cubicBezTo>
                  <a:cubicBezTo>
                    <a:pt x="191" y="961"/>
                    <a:pt x="192" y="961"/>
                    <a:pt x="192" y="962"/>
                  </a:cubicBezTo>
                  <a:cubicBezTo>
                    <a:pt x="204" y="968"/>
                    <a:pt x="204" y="968"/>
                    <a:pt x="204" y="968"/>
                  </a:cubicBezTo>
                  <a:cubicBezTo>
                    <a:pt x="204" y="969"/>
                    <a:pt x="205" y="969"/>
                    <a:pt x="206" y="969"/>
                  </a:cubicBezTo>
                  <a:cubicBezTo>
                    <a:pt x="238" y="965"/>
                    <a:pt x="238" y="965"/>
                    <a:pt x="238" y="965"/>
                  </a:cubicBezTo>
                  <a:cubicBezTo>
                    <a:pt x="240" y="965"/>
                    <a:pt x="241" y="964"/>
                    <a:pt x="242" y="963"/>
                  </a:cubicBezTo>
                  <a:cubicBezTo>
                    <a:pt x="255" y="925"/>
                    <a:pt x="255" y="925"/>
                    <a:pt x="255" y="925"/>
                  </a:cubicBezTo>
                  <a:cubicBezTo>
                    <a:pt x="256" y="924"/>
                    <a:pt x="257" y="923"/>
                    <a:pt x="258" y="923"/>
                  </a:cubicBezTo>
                  <a:cubicBezTo>
                    <a:pt x="263" y="922"/>
                    <a:pt x="263" y="922"/>
                    <a:pt x="263" y="922"/>
                  </a:cubicBezTo>
                  <a:cubicBezTo>
                    <a:pt x="258" y="948"/>
                    <a:pt x="258" y="948"/>
                    <a:pt x="258" y="948"/>
                  </a:cubicBezTo>
                  <a:cubicBezTo>
                    <a:pt x="258" y="950"/>
                    <a:pt x="259" y="951"/>
                    <a:pt x="261" y="952"/>
                  </a:cubicBezTo>
                  <a:cubicBezTo>
                    <a:pt x="267" y="955"/>
                    <a:pt x="267" y="955"/>
                    <a:pt x="267" y="955"/>
                  </a:cubicBezTo>
                  <a:cubicBezTo>
                    <a:pt x="269" y="956"/>
                    <a:pt x="270" y="959"/>
                    <a:pt x="268" y="961"/>
                  </a:cubicBezTo>
                  <a:cubicBezTo>
                    <a:pt x="265" y="966"/>
                    <a:pt x="265" y="966"/>
                    <a:pt x="265" y="966"/>
                  </a:cubicBezTo>
                  <a:cubicBezTo>
                    <a:pt x="264" y="967"/>
                    <a:pt x="263" y="967"/>
                    <a:pt x="262" y="967"/>
                  </a:cubicBezTo>
                  <a:cubicBezTo>
                    <a:pt x="250" y="970"/>
                    <a:pt x="250" y="970"/>
                    <a:pt x="250" y="970"/>
                  </a:cubicBezTo>
                  <a:cubicBezTo>
                    <a:pt x="250" y="970"/>
                    <a:pt x="249" y="970"/>
                    <a:pt x="249" y="970"/>
                  </a:cubicBezTo>
                  <a:cubicBezTo>
                    <a:pt x="231" y="982"/>
                    <a:pt x="231" y="982"/>
                    <a:pt x="231" y="982"/>
                  </a:cubicBezTo>
                  <a:cubicBezTo>
                    <a:pt x="230" y="982"/>
                    <a:pt x="229" y="982"/>
                    <a:pt x="228" y="982"/>
                  </a:cubicBezTo>
                  <a:cubicBezTo>
                    <a:pt x="208" y="982"/>
                    <a:pt x="208" y="982"/>
                    <a:pt x="208" y="982"/>
                  </a:cubicBezTo>
                  <a:cubicBezTo>
                    <a:pt x="204" y="982"/>
                    <a:pt x="202" y="987"/>
                    <a:pt x="205" y="989"/>
                  </a:cubicBezTo>
                  <a:cubicBezTo>
                    <a:pt x="209" y="991"/>
                    <a:pt x="209" y="991"/>
                    <a:pt x="209" y="991"/>
                  </a:cubicBezTo>
                  <a:cubicBezTo>
                    <a:pt x="209" y="992"/>
                    <a:pt x="210" y="992"/>
                    <a:pt x="210" y="992"/>
                  </a:cubicBezTo>
                  <a:cubicBezTo>
                    <a:pt x="218" y="993"/>
                    <a:pt x="218" y="993"/>
                    <a:pt x="218" y="993"/>
                  </a:cubicBezTo>
                  <a:cubicBezTo>
                    <a:pt x="219" y="993"/>
                    <a:pt x="220" y="994"/>
                    <a:pt x="221" y="995"/>
                  </a:cubicBezTo>
                  <a:cubicBezTo>
                    <a:pt x="229" y="1011"/>
                    <a:pt x="229" y="1011"/>
                    <a:pt x="229" y="1011"/>
                  </a:cubicBezTo>
                  <a:cubicBezTo>
                    <a:pt x="229" y="1011"/>
                    <a:pt x="230" y="1012"/>
                    <a:pt x="230" y="1012"/>
                  </a:cubicBezTo>
                  <a:cubicBezTo>
                    <a:pt x="256" y="1041"/>
                    <a:pt x="256" y="1041"/>
                    <a:pt x="256" y="1041"/>
                  </a:cubicBezTo>
                  <a:cubicBezTo>
                    <a:pt x="257" y="1042"/>
                    <a:pt x="258" y="1042"/>
                    <a:pt x="259" y="1042"/>
                  </a:cubicBezTo>
                  <a:cubicBezTo>
                    <a:pt x="269" y="1042"/>
                    <a:pt x="269" y="1042"/>
                    <a:pt x="269" y="1042"/>
                  </a:cubicBezTo>
                  <a:cubicBezTo>
                    <a:pt x="271" y="1042"/>
                    <a:pt x="272" y="1043"/>
                    <a:pt x="272" y="1043"/>
                  </a:cubicBezTo>
                  <a:cubicBezTo>
                    <a:pt x="277" y="1049"/>
                    <a:pt x="277" y="1049"/>
                    <a:pt x="277" y="1049"/>
                  </a:cubicBezTo>
                  <a:cubicBezTo>
                    <a:pt x="278" y="1051"/>
                    <a:pt x="280" y="1051"/>
                    <a:pt x="281" y="1051"/>
                  </a:cubicBezTo>
                  <a:cubicBezTo>
                    <a:pt x="297" y="1046"/>
                    <a:pt x="297" y="1046"/>
                    <a:pt x="297" y="1046"/>
                  </a:cubicBezTo>
                  <a:cubicBezTo>
                    <a:pt x="297" y="1046"/>
                    <a:pt x="297" y="1046"/>
                    <a:pt x="297" y="1046"/>
                  </a:cubicBezTo>
                  <a:cubicBezTo>
                    <a:pt x="310" y="1043"/>
                    <a:pt x="310" y="1043"/>
                    <a:pt x="310" y="1043"/>
                  </a:cubicBezTo>
                  <a:cubicBezTo>
                    <a:pt x="312" y="1042"/>
                    <a:pt x="313" y="1040"/>
                    <a:pt x="312" y="1038"/>
                  </a:cubicBezTo>
                  <a:cubicBezTo>
                    <a:pt x="307" y="1024"/>
                    <a:pt x="307" y="1024"/>
                    <a:pt x="307" y="1024"/>
                  </a:cubicBezTo>
                  <a:cubicBezTo>
                    <a:pt x="307" y="1022"/>
                    <a:pt x="307" y="1020"/>
                    <a:pt x="308" y="1019"/>
                  </a:cubicBezTo>
                  <a:cubicBezTo>
                    <a:pt x="311" y="1017"/>
                    <a:pt x="311" y="1017"/>
                    <a:pt x="311" y="1017"/>
                  </a:cubicBezTo>
                  <a:cubicBezTo>
                    <a:pt x="312" y="1017"/>
                    <a:pt x="312" y="1016"/>
                    <a:pt x="312" y="1015"/>
                  </a:cubicBezTo>
                  <a:cubicBezTo>
                    <a:pt x="313" y="1000"/>
                    <a:pt x="313" y="1000"/>
                    <a:pt x="313" y="1000"/>
                  </a:cubicBezTo>
                  <a:cubicBezTo>
                    <a:pt x="313" y="998"/>
                    <a:pt x="314" y="997"/>
                    <a:pt x="315" y="996"/>
                  </a:cubicBezTo>
                  <a:cubicBezTo>
                    <a:pt x="325" y="990"/>
                    <a:pt x="325" y="990"/>
                    <a:pt x="325" y="990"/>
                  </a:cubicBezTo>
                  <a:cubicBezTo>
                    <a:pt x="326" y="989"/>
                    <a:pt x="328" y="989"/>
                    <a:pt x="329" y="990"/>
                  </a:cubicBezTo>
                  <a:cubicBezTo>
                    <a:pt x="346" y="999"/>
                    <a:pt x="346" y="999"/>
                    <a:pt x="346" y="999"/>
                  </a:cubicBezTo>
                  <a:cubicBezTo>
                    <a:pt x="347" y="999"/>
                    <a:pt x="347" y="999"/>
                    <a:pt x="348" y="999"/>
                  </a:cubicBezTo>
                  <a:cubicBezTo>
                    <a:pt x="348" y="999"/>
                    <a:pt x="348" y="999"/>
                    <a:pt x="348" y="999"/>
                  </a:cubicBezTo>
                  <a:cubicBezTo>
                    <a:pt x="351" y="999"/>
                    <a:pt x="353" y="996"/>
                    <a:pt x="352" y="993"/>
                  </a:cubicBezTo>
                  <a:cubicBezTo>
                    <a:pt x="348" y="988"/>
                    <a:pt x="348" y="988"/>
                    <a:pt x="348" y="988"/>
                  </a:cubicBezTo>
                  <a:cubicBezTo>
                    <a:pt x="344" y="982"/>
                    <a:pt x="344" y="982"/>
                    <a:pt x="344" y="982"/>
                  </a:cubicBezTo>
                  <a:cubicBezTo>
                    <a:pt x="343" y="980"/>
                    <a:pt x="343" y="977"/>
                    <a:pt x="345" y="976"/>
                  </a:cubicBezTo>
                  <a:cubicBezTo>
                    <a:pt x="347" y="976"/>
                    <a:pt x="347" y="976"/>
                    <a:pt x="347" y="976"/>
                  </a:cubicBezTo>
                  <a:cubicBezTo>
                    <a:pt x="348" y="975"/>
                    <a:pt x="349" y="975"/>
                    <a:pt x="350" y="975"/>
                  </a:cubicBezTo>
                  <a:cubicBezTo>
                    <a:pt x="359" y="978"/>
                    <a:pt x="359" y="978"/>
                    <a:pt x="359" y="978"/>
                  </a:cubicBezTo>
                  <a:cubicBezTo>
                    <a:pt x="359" y="978"/>
                    <a:pt x="360" y="979"/>
                    <a:pt x="360" y="979"/>
                  </a:cubicBezTo>
                  <a:cubicBezTo>
                    <a:pt x="373" y="988"/>
                    <a:pt x="373" y="988"/>
                    <a:pt x="373" y="988"/>
                  </a:cubicBezTo>
                  <a:cubicBezTo>
                    <a:pt x="374" y="988"/>
                    <a:pt x="375" y="990"/>
                    <a:pt x="375" y="991"/>
                  </a:cubicBezTo>
                  <a:cubicBezTo>
                    <a:pt x="375" y="1001"/>
                    <a:pt x="375" y="1001"/>
                    <a:pt x="375" y="1001"/>
                  </a:cubicBezTo>
                  <a:cubicBezTo>
                    <a:pt x="376" y="1002"/>
                    <a:pt x="375" y="1004"/>
                    <a:pt x="373" y="1004"/>
                  </a:cubicBezTo>
                  <a:cubicBezTo>
                    <a:pt x="364" y="1009"/>
                    <a:pt x="364" y="1009"/>
                    <a:pt x="364" y="1009"/>
                  </a:cubicBezTo>
                  <a:cubicBezTo>
                    <a:pt x="363" y="1010"/>
                    <a:pt x="363" y="1010"/>
                    <a:pt x="363" y="1010"/>
                  </a:cubicBezTo>
                  <a:cubicBezTo>
                    <a:pt x="361" y="1013"/>
                    <a:pt x="352" y="1023"/>
                    <a:pt x="350" y="1021"/>
                  </a:cubicBezTo>
                  <a:cubicBezTo>
                    <a:pt x="348" y="1020"/>
                    <a:pt x="339" y="1011"/>
                    <a:pt x="334" y="1006"/>
                  </a:cubicBezTo>
                  <a:cubicBezTo>
                    <a:pt x="333" y="1005"/>
                    <a:pt x="331" y="1005"/>
                    <a:pt x="329" y="1006"/>
                  </a:cubicBezTo>
                  <a:cubicBezTo>
                    <a:pt x="328" y="1007"/>
                    <a:pt x="328" y="1007"/>
                    <a:pt x="328" y="1007"/>
                  </a:cubicBezTo>
                  <a:cubicBezTo>
                    <a:pt x="326" y="1008"/>
                    <a:pt x="326" y="1011"/>
                    <a:pt x="328" y="1013"/>
                  </a:cubicBezTo>
                  <a:cubicBezTo>
                    <a:pt x="333" y="1016"/>
                    <a:pt x="333" y="1016"/>
                    <a:pt x="333" y="1016"/>
                  </a:cubicBezTo>
                  <a:cubicBezTo>
                    <a:pt x="333" y="1017"/>
                    <a:pt x="334" y="1018"/>
                    <a:pt x="334" y="1019"/>
                  </a:cubicBezTo>
                  <a:cubicBezTo>
                    <a:pt x="336" y="1039"/>
                    <a:pt x="336" y="1039"/>
                    <a:pt x="336" y="1039"/>
                  </a:cubicBezTo>
                  <a:cubicBezTo>
                    <a:pt x="336" y="1040"/>
                    <a:pt x="335" y="1041"/>
                    <a:pt x="335" y="1041"/>
                  </a:cubicBezTo>
                  <a:cubicBezTo>
                    <a:pt x="330" y="1049"/>
                    <a:pt x="330" y="1049"/>
                    <a:pt x="330" y="1049"/>
                  </a:cubicBezTo>
                  <a:cubicBezTo>
                    <a:pt x="329" y="1049"/>
                    <a:pt x="329" y="1050"/>
                    <a:pt x="329" y="1050"/>
                  </a:cubicBezTo>
                  <a:cubicBezTo>
                    <a:pt x="313" y="1060"/>
                    <a:pt x="313" y="1060"/>
                    <a:pt x="313" y="1060"/>
                  </a:cubicBezTo>
                  <a:cubicBezTo>
                    <a:pt x="310" y="1062"/>
                    <a:pt x="311" y="1067"/>
                    <a:pt x="314" y="1068"/>
                  </a:cubicBezTo>
                  <a:cubicBezTo>
                    <a:pt x="362" y="1078"/>
                    <a:pt x="362" y="1078"/>
                    <a:pt x="362" y="1078"/>
                  </a:cubicBezTo>
                  <a:cubicBezTo>
                    <a:pt x="363" y="1078"/>
                    <a:pt x="364" y="1078"/>
                    <a:pt x="365" y="1077"/>
                  </a:cubicBezTo>
                  <a:cubicBezTo>
                    <a:pt x="409" y="1052"/>
                    <a:pt x="409" y="1052"/>
                    <a:pt x="409" y="1052"/>
                  </a:cubicBezTo>
                  <a:cubicBezTo>
                    <a:pt x="410" y="1052"/>
                    <a:pt x="411" y="1052"/>
                    <a:pt x="412" y="1052"/>
                  </a:cubicBezTo>
                  <a:cubicBezTo>
                    <a:pt x="454" y="1069"/>
                    <a:pt x="454" y="1069"/>
                    <a:pt x="454" y="1069"/>
                  </a:cubicBezTo>
                  <a:cubicBezTo>
                    <a:pt x="492" y="1084"/>
                    <a:pt x="492" y="1084"/>
                    <a:pt x="492" y="1084"/>
                  </a:cubicBezTo>
                  <a:cubicBezTo>
                    <a:pt x="493" y="1082"/>
                    <a:pt x="494" y="1081"/>
                    <a:pt x="496" y="1079"/>
                  </a:cubicBezTo>
                  <a:cubicBezTo>
                    <a:pt x="533" y="1051"/>
                    <a:pt x="533" y="1051"/>
                    <a:pt x="533" y="1051"/>
                  </a:cubicBezTo>
                  <a:cubicBezTo>
                    <a:pt x="535" y="1050"/>
                    <a:pt x="536" y="1049"/>
                    <a:pt x="536" y="1047"/>
                  </a:cubicBezTo>
                  <a:cubicBezTo>
                    <a:pt x="543" y="1030"/>
                    <a:pt x="543" y="1030"/>
                    <a:pt x="543" y="1030"/>
                  </a:cubicBezTo>
                  <a:cubicBezTo>
                    <a:pt x="543" y="1028"/>
                    <a:pt x="545" y="1026"/>
                    <a:pt x="547" y="1025"/>
                  </a:cubicBezTo>
                  <a:cubicBezTo>
                    <a:pt x="565" y="1017"/>
                    <a:pt x="565" y="1017"/>
                    <a:pt x="565" y="1017"/>
                  </a:cubicBezTo>
                  <a:cubicBezTo>
                    <a:pt x="566" y="1016"/>
                    <a:pt x="567" y="1016"/>
                    <a:pt x="567" y="1016"/>
                  </a:cubicBezTo>
                  <a:cubicBezTo>
                    <a:pt x="624" y="970"/>
                    <a:pt x="624" y="970"/>
                    <a:pt x="624" y="970"/>
                  </a:cubicBezTo>
                  <a:cubicBezTo>
                    <a:pt x="625" y="969"/>
                    <a:pt x="627" y="968"/>
                    <a:pt x="629" y="968"/>
                  </a:cubicBezTo>
                  <a:cubicBezTo>
                    <a:pt x="671" y="968"/>
                    <a:pt x="671" y="968"/>
                    <a:pt x="671" y="968"/>
                  </a:cubicBezTo>
                  <a:cubicBezTo>
                    <a:pt x="674" y="968"/>
                    <a:pt x="677" y="967"/>
                    <a:pt x="678" y="964"/>
                  </a:cubicBezTo>
                  <a:cubicBezTo>
                    <a:pt x="704" y="923"/>
                    <a:pt x="704" y="923"/>
                    <a:pt x="704" y="923"/>
                  </a:cubicBezTo>
                  <a:cubicBezTo>
                    <a:pt x="705" y="922"/>
                    <a:pt x="706" y="922"/>
                    <a:pt x="707" y="921"/>
                  </a:cubicBezTo>
                  <a:cubicBezTo>
                    <a:pt x="731" y="905"/>
                    <a:pt x="731" y="905"/>
                    <a:pt x="731" y="905"/>
                  </a:cubicBezTo>
                  <a:cubicBezTo>
                    <a:pt x="732" y="904"/>
                    <a:pt x="734" y="904"/>
                    <a:pt x="735" y="904"/>
                  </a:cubicBezTo>
                  <a:cubicBezTo>
                    <a:pt x="767" y="900"/>
                    <a:pt x="767" y="900"/>
                    <a:pt x="767" y="900"/>
                  </a:cubicBezTo>
                  <a:cubicBezTo>
                    <a:pt x="769" y="900"/>
                    <a:pt x="771" y="899"/>
                    <a:pt x="772" y="898"/>
                  </a:cubicBezTo>
                  <a:cubicBezTo>
                    <a:pt x="786" y="885"/>
                    <a:pt x="786" y="885"/>
                    <a:pt x="786" y="885"/>
                  </a:cubicBezTo>
                  <a:cubicBezTo>
                    <a:pt x="786" y="886"/>
                    <a:pt x="787" y="886"/>
                    <a:pt x="787" y="886"/>
                  </a:cubicBezTo>
                  <a:cubicBezTo>
                    <a:pt x="786" y="885"/>
                    <a:pt x="786" y="883"/>
                    <a:pt x="786" y="882"/>
                  </a:cubicBezTo>
                  <a:cubicBezTo>
                    <a:pt x="788" y="837"/>
                    <a:pt x="788" y="837"/>
                    <a:pt x="788" y="837"/>
                  </a:cubicBezTo>
                  <a:cubicBezTo>
                    <a:pt x="788" y="836"/>
                    <a:pt x="788" y="834"/>
                    <a:pt x="789" y="833"/>
                  </a:cubicBezTo>
                  <a:cubicBezTo>
                    <a:pt x="809" y="792"/>
                    <a:pt x="809" y="792"/>
                    <a:pt x="809" y="792"/>
                  </a:cubicBezTo>
                  <a:cubicBezTo>
                    <a:pt x="810" y="791"/>
                    <a:pt x="810" y="789"/>
                    <a:pt x="810" y="788"/>
                  </a:cubicBezTo>
                  <a:cubicBezTo>
                    <a:pt x="808" y="747"/>
                    <a:pt x="808" y="747"/>
                    <a:pt x="808" y="747"/>
                  </a:cubicBezTo>
                  <a:cubicBezTo>
                    <a:pt x="808" y="738"/>
                    <a:pt x="808" y="738"/>
                    <a:pt x="808" y="738"/>
                  </a:cubicBezTo>
                  <a:cubicBezTo>
                    <a:pt x="808" y="737"/>
                    <a:pt x="808" y="735"/>
                    <a:pt x="809" y="734"/>
                  </a:cubicBezTo>
                  <a:cubicBezTo>
                    <a:pt x="815" y="723"/>
                    <a:pt x="815" y="723"/>
                    <a:pt x="815" y="723"/>
                  </a:cubicBezTo>
                  <a:cubicBezTo>
                    <a:pt x="815" y="722"/>
                    <a:pt x="816" y="721"/>
                    <a:pt x="816" y="720"/>
                  </a:cubicBezTo>
                  <a:cubicBezTo>
                    <a:pt x="817" y="697"/>
                    <a:pt x="817" y="697"/>
                    <a:pt x="817" y="697"/>
                  </a:cubicBezTo>
                  <a:cubicBezTo>
                    <a:pt x="817" y="695"/>
                    <a:pt x="818" y="693"/>
                    <a:pt x="820" y="691"/>
                  </a:cubicBezTo>
                  <a:cubicBezTo>
                    <a:pt x="846" y="665"/>
                    <a:pt x="846" y="665"/>
                    <a:pt x="846" y="665"/>
                  </a:cubicBezTo>
                  <a:cubicBezTo>
                    <a:pt x="850" y="662"/>
                    <a:pt x="850" y="657"/>
                    <a:pt x="847" y="654"/>
                  </a:cubicBezTo>
                  <a:cubicBezTo>
                    <a:pt x="833" y="634"/>
                    <a:pt x="833" y="634"/>
                    <a:pt x="833" y="634"/>
                  </a:cubicBezTo>
                  <a:cubicBezTo>
                    <a:pt x="831" y="631"/>
                    <a:pt x="831" y="626"/>
                    <a:pt x="834" y="623"/>
                  </a:cubicBezTo>
                  <a:lnTo>
                    <a:pt x="850" y="605"/>
                  </a:lnTo>
                  <a:close/>
                  <a:moveTo>
                    <a:pt x="126" y="898"/>
                  </a:moveTo>
                  <a:cubicBezTo>
                    <a:pt x="126" y="898"/>
                    <a:pt x="117" y="893"/>
                    <a:pt x="113" y="890"/>
                  </a:cubicBezTo>
                  <a:cubicBezTo>
                    <a:pt x="112" y="889"/>
                    <a:pt x="111" y="889"/>
                    <a:pt x="110" y="888"/>
                  </a:cubicBezTo>
                  <a:cubicBezTo>
                    <a:pt x="109" y="886"/>
                    <a:pt x="108" y="886"/>
                    <a:pt x="106" y="886"/>
                  </a:cubicBezTo>
                  <a:cubicBezTo>
                    <a:pt x="92" y="889"/>
                    <a:pt x="92" y="889"/>
                    <a:pt x="92" y="889"/>
                  </a:cubicBezTo>
                  <a:cubicBezTo>
                    <a:pt x="92" y="894"/>
                    <a:pt x="92" y="894"/>
                    <a:pt x="92" y="894"/>
                  </a:cubicBezTo>
                  <a:cubicBezTo>
                    <a:pt x="92" y="894"/>
                    <a:pt x="92" y="911"/>
                    <a:pt x="95" y="912"/>
                  </a:cubicBezTo>
                  <a:cubicBezTo>
                    <a:pt x="98" y="912"/>
                    <a:pt x="98" y="913"/>
                    <a:pt x="103" y="911"/>
                  </a:cubicBezTo>
                  <a:cubicBezTo>
                    <a:pt x="109" y="909"/>
                    <a:pt x="108" y="912"/>
                    <a:pt x="113" y="911"/>
                  </a:cubicBezTo>
                  <a:cubicBezTo>
                    <a:pt x="118" y="910"/>
                    <a:pt x="119" y="908"/>
                    <a:pt x="126" y="903"/>
                  </a:cubicBezTo>
                  <a:cubicBezTo>
                    <a:pt x="132" y="899"/>
                    <a:pt x="126" y="898"/>
                    <a:pt x="126" y="89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3646488" y="1762125"/>
              <a:ext cx="455613" cy="496888"/>
            </a:xfrm>
            <a:custGeom>
              <a:avLst/>
              <a:gdLst>
                <a:gd name="T0" fmla="*/ 34 w 572"/>
                <a:gd name="T1" fmla="*/ 617 h 625"/>
                <a:gd name="T2" fmla="*/ 62 w 572"/>
                <a:gd name="T3" fmla="*/ 585 h 625"/>
                <a:gd name="T4" fmla="*/ 0 w 572"/>
                <a:gd name="T5" fmla="*/ 545 h 625"/>
                <a:gd name="T6" fmla="*/ 17 w 572"/>
                <a:gd name="T7" fmla="*/ 579 h 625"/>
                <a:gd name="T8" fmla="*/ 107 w 572"/>
                <a:gd name="T9" fmla="*/ 445 h 625"/>
                <a:gd name="T10" fmla="*/ 143 w 572"/>
                <a:gd name="T11" fmla="*/ 461 h 625"/>
                <a:gd name="T12" fmla="*/ 111 w 572"/>
                <a:gd name="T13" fmla="*/ 423 h 625"/>
                <a:gd name="T14" fmla="*/ 60 w 572"/>
                <a:gd name="T15" fmla="*/ 63 h 625"/>
                <a:gd name="T16" fmla="*/ 197 w 572"/>
                <a:gd name="T17" fmla="*/ 134 h 625"/>
                <a:gd name="T18" fmla="*/ 186 w 572"/>
                <a:gd name="T19" fmla="*/ 110 h 625"/>
                <a:gd name="T20" fmla="*/ 210 w 572"/>
                <a:gd name="T21" fmla="*/ 82 h 625"/>
                <a:gd name="T22" fmla="*/ 206 w 572"/>
                <a:gd name="T23" fmla="*/ 66 h 625"/>
                <a:gd name="T24" fmla="*/ 301 w 572"/>
                <a:gd name="T25" fmla="*/ 79 h 625"/>
                <a:gd name="T26" fmla="*/ 303 w 572"/>
                <a:gd name="T27" fmla="*/ 158 h 625"/>
                <a:gd name="T28" fmla="*/ 383 w 572"/>
                <a:gd name="T29" fmla="*/ 185 h 625"/>
                <a:gd name="T30" fmla="*/ 390 w 572"/>
                <a:gd name="T31" fmla="*/ 119 h 625"/>
                <a:gd name="T32" fmla="*/ 375 w 572"/>
                <a:gd name="T33" fmla="*/ 44 h 625"/>
                <a:gd name="T34" fmla="*/ 312 w 572"/>
                <a:gd name="T35" fmla="*/ 21 h 625"/>
                <a:gd name="T36" fmla="*/ 204 w 572"/>
                <a:gd name="T37" fmla="*/ 373 h 625"/>
                <a:gd name="T38" fmla="*/ 227 w 572"/>
                <a:gd name="T39" fmla="*/ 402 h 625"/>
                <a:gd name="T40" fmla="*/ 327 w 572"/>
                <a:gd name="T41" fmla="*/ 226 h 625"/>
                <a:gd name="T42" fmla="*/ 345 w 572"/>
                <a:gd name="T43" fmla="*/ 208 h 625"/>
                <a:gd name="T44" fmla="*/ 244 w 572"/>
                <a:gd name="T45" fmla="*/ 78 h 625"/>
                <a:gd name="T46" fmla="*/ 282 w 572"/>
                <a:gd name="T47" fmla="*/ 134 h 625"/>
                <a:gd name="T48" fmla="*/ 260 w 572"/>
                <a:gd name="T49" fmla="*/ 37 h 625"/>
                <a:gd name="T50" fmla="*/ 223 w 572"/>
                <a:gd name="T51" fmla="*/ 32 h 625"/>
                <a:gd name="T52" fmla="*/ 266 w 572"/>
                <a:gd name="T53" fmla="*/ 157 h 625"/>
                <a:gd name="T54" fmla="*/ 227 w 572"/>
                <a:gd name="T55" fmla="*/ 158 h 625"/>
                <a:gd name="T56" fmla="*/ 369 w 572"/>
                <a:gd name="T57" fmla="*/ 237 h 625"/>
                <a:gd name="T58" fmla="*/ 408 w 572"/>
                <a:gd name="T59" fmla="*/ 265 h 625"/>
                <a:gd name="T60" fmla="*/ 327 w 572"/>
                <a:gd name="T61" fmla="*/ 339 h 625"/>
                <a:gd name="T62" fmla="*/ 304 w 572"/>
                <a:gd name="T63" fmla="*/ 359 h 625"/>
                <a:gd name="T64" fmla="*/ 413 w 572"/>
                <a:gd name="T65" fmla="*/ 203 h 625"/>
                <a:gd name="T66" fmla="*/ 431 w 572"/>
                <a:gd name="T67" fmla="*/ 208 h 625"/>
                <a:gd name="T68" fmla="*/ 330 w 572"/>
                <a:gd name="T69" fmla="*/ 436 h 625"/>
                <a:gd name="T70" fmla="*/ 332 w 572"/>
                <a:gd name="T71" fmla="*/ 474 h 625"/>
                <a:gd name="T72" fmla="*/ 360 w 572"/>
                <a:gd name="T73" fmla="*/ 427 h 625"/>
                <a:gd name="T74" fmla="*/ 471 w 572"/>
                <a:gd name="T75" fmla="*/ 359 h 625"/>
                <a:gd name="T76" fmla="*/ 475 w 572"/>
                <a:gd name="T77" fmla="*/ 397 h 625"/>
                <a:gd name="T78" fmla="*/ 561 w 572"/>
                <a:gd name="T79" fmla="*/ 305 h 625"/>
                <a:gd name="T80" fmla="*/ 552 w 572"/>
                <a:gd name="T81" fmla="*/ 251 h 625"/>
                <a:gd name="T82" fmla="*/ 484 w 572"/>
                <a:gd name="T83" fmla="*/ 222 h 625"/>
                <a:gd name="T84" fmla="*/ 474 w 572"/>
                <a:gd name="T85" fmla="*/ 200 h 625"/>
                <a:gd name="T86" fmla="*/ 460 w 572"/>
                <a:gd name="T87" fmla="*/ 220 h 625"/>
                <a:gd name="T88" fmla="*/ 452 w 572"/>
                <a:gd name="T89" fmla="*/ 266 h 625"/>
                <a:gd name="T90" fmla="*/ 500 w 572"/>
                <a:gd name="T91" fmla="*/ 325 h 625"/>
                <a:gd name="T92" fmla="*/ 527 w 572"/>
                <a:gd name="T93" fmla="*/ 345 h 625"/>
                <a:gd name="T94" fmla="*/ 511 w 572"/>
                <a:gd name="T95" fmla="*/ 369 h 625"/>
                <a:gd name="T96" fmla="*/ 551 w 572"/>
                <a:gd name="T97" fmla="*/ 396 h 625"/>
                <a:gd name="T98" fmla="*/ 548 w 572"/>
                <a:gd name="T99" fmla="*/ 364 h 625"/>
                <a:gd name="T100" fmla="*/ 570 w 572"/>
                <a:gd name="T101" fmla="*/ 314 h 625"/>
                <a:gd name="T102" fmla="*/ 227 w 572"/>
                <a:gd name="T103" fmla="*/ 548 h 625"/>
                <a:gd name="T104" fmla="*/ 209 w 572"/>
                <a:gd name="T105" fmla="*/ 527 h 625"/>
                <a:gd name="T106" fmla="*/ 307 w 572"/>
                <a:gd name="T107" fmla="*/ 277 h 625"/>
                <a:gd name="T108" fmla="*/ 327 w 572"/>
                <a:gd name="T109" fmla="*/ 306 h 625"/>
                <a:gd name="T110" fmla="*/ 237 w 572"/>
                <a:gd name="T111" fmla="*/ 453 h 625"/>
                <a:gd name="T112" fmla="*/ 252 w 572"/>
                <a:gd name="T113" fmla="*/ 430 h 625"/>
                <a:gd name="T114" fmla="*/ 180 w 572"/>
                <a:gd name="T115" fmla="*/ 474 h 625"/>
                <a:gd name="T116" fmla="*/ 212 w 572"/>
                <a:gd name="T117" fmla="*/ 486 h 625"/>
                <a:gd name="T118" fmla="*/ 266 w 572"/>
                <a:gd name="T119" fmla="*/ 202 h 625"/>
                <a:gd name="T120" fmla="*/ 282 w 572"/>
                <a:gd name="T121" fmla="*/ 22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2" h="625">
                  <a:moveTo>
                    <a:pt x="70" y="588"/>
                  </a:moveTo>
                  <a:cubicBezTo>
                    <a:pt x="83" y="599"/>
                    <a:pt x="83" y="599"/>
                    <a:pt x="83" y="599"/>
                  </a:cubicBezTo>
                  <a:cubicBezTo>
                    <a:pt x="50" y="625"/>
                    <a:pt x="50" y="625"/>
                    <a:pt x="50" y="625"/>
                  </a:cubicBezTo>
                  <a:cubicBezTo>
                    <a:pt x="50" y="625"/>
                    <a:pt x="35" y="620"/>
                    <a:pt x="34" y="617"/>
                  </a:cubicBezTo>
                  <a:cubicBezTo>
                    <a:pt x="32" y="615"/>
                    <a:pt x="31" y="605"/>
                    <a:pt x="31" y="603"/>
                  </a:cubicBezTo>
                  <a:cubicBezTo>
                    <a:pt x="31" y="601"/>
                    <a:pt x="32" y="594"/>
                    <a:pt x="34" y="590"/>
                  </a:cubicBezTo>
                  <a:cubicBezTo>
                    <a:pt x="35" y="586"/>
                    <a:pt x="42" y="581"/>
                    <a:pt x="45" y="581"/>
                  </a:cubicBezTo>
                  <a:cubicBezTo>
                    <a:pt x="48" y="581"/>
                    <a:pt x="61" y="585"/>
                    <a:pt x="62" y="585"/>
                  </a:cubicBezTo>
                  <a:cubicBezTo>
                    <a:pt x="64" y="585"/>
                    <a:pt x="70" y="588"/>
                    <a:pt x="70" y="588"/>
                  </a:cubicBezTo>
                  <a:close/>
                  <a:moveTo>
                    <a:pt x="31" y="554"/>
                  </a:moveTo>
                  <a:cubicBezTo>
                    <a:pt x="3" y="545"/>
                    <a:pt x="3" y="545"/>
                    <a:pt x="3" y="545"/>
                  </a:cubicBezTo>
                  <a:cubicBezTo>
                    <a:pt x="0" y="545"/>
                    <a:pt x="0" y="545"/>
                    <a:pt x="0" y="545"/>
                  </a:cubicBezTo>
                  <a:cubicBezTo>
                    <a:pt x="0" y="565"/>
                    <a:pt x="0" y="565"/>
                    <a:pt x="0" y="565"/>
                  </a:cubicBezTo>
                  <a:cubicBezTo>
                    <a:pt x="0" y="565"/>
                    <a:pt x="8" y="581"/>
                    <a:pt x="10" y="581"/>
                  </a:cubicBezTo>
                  <a:cubicBezTo>
                    <a:pt x="13" y="582"/>
                    <a:pt x="17" y="581"/>
                    <a:pt x="17" y="581"/>
                  </a:cubicBezTo>
                  <a:cubicBezTo>
                    <a:pt x="17" y="581"/>
                    <a:pt x="17" y="581"/>
                    <a:pt x="17" y="579"/>
                  </a:cubicBezTo>
                  <a:cubicBezTo>
                    <a:pt x="18" y="576"/>
                    <a:pt x="17" y="570"/>
                    <a:pt x="17" y="568"/>
                  </a:cubicBezTo>
                  <a:cubicBezTo>
                    <a:pt x="17" y="566"/>
                    <a:pt x="23" y="560"/>
                    <a:pt x="31" y="554"/>
                  </a:cubicBezTo>
                  <a:close/>
                  <a:moveTo>
                    <a:pt x="111" y="423"/>
                  </a:moveTo>
                  <a:cubicBezTo>
                    <a:pt x="107" y="445"/>
                    <a:pt x="107" y="445"/>
                    <a:pt x="107" y="445"/>
                  </a:cubicBezTo>
                  <a:cubicBezTo>
                    <a:pt x="107" y="445"/>
                    <a:pt x="113" y="447"/>
                    <a:pt x="116" y="445"/>
                  </a:cubicBezTo>
                  <a:cubicBezTo>
                    <a:pt x="119" y="443"/>
                    <a:pt x="128" y="453"/>
                    <a:pt x="128" y="453"/>
                  </a:cubicBezTo>
                  <a:cubicBezTo>
                    <a:pt x="128" y="453"/>
                    <a:pt x="127" y="459"/>
                    <a:pt x="128" y="461"/>
                  </a:cubicBezTo>
                  <a:cubicBezTo>
                    <a:pt x="128" y="462"/>
                    <a:pt x="143" y="461"/>
                    <a:pt x="143" y="461"/>
                  </a:cubicBezTo>
                  <a:cubicBezTo>
                    <a:pt x="143" y="461"/>
                    <a:pt x="149" y="452"/>
                    <a:pt x="149" y="449"/>
                  </a:cubicBezTo>
                  <a:cubicBezTo>
                    <a:pt x="149" y="446"/>
                    <a:pt x="159" y="433"/>
                    <a:pt x="159" y="433"/>
                  </a:cubicBezTo>
                  <a:cubicBezTo>
                    <a:pt x="159" y="433"/>
                    <a:pt x="137" y="419"/>
                    <a:pt x="133" y="419"/>
                  </a:cubicBezTo>
                  <a:cubicBezTo>
                    <a:pt x="129" y="419"/>
                    <a:pt x="111" y="423"/>
                    <a:pt x="111" y="423"/>
                  </a:cubicBezTo>
                  <a:close/>
                  <a:moveTo>
                    <a:pt x="91" y="40"/>
                  </a:moveTo>
                  <a:cubicBezTo>
                    <a:pt x="89" y="40"/>
                    <a:pt x="68" y="43"/>
                    <a:pt x="65" y="44"/>
                  </a:cubicBezTo>
                  <a:cubicBezTo>
                    <a:pt x="61" y="45"/>
                    <a:pt x="55" y="59"/>
                    <a:pt x="54" y="62"/>
                  </a:cubicBezTo>
                  <a:cubicBezTo>
                    <a:pt x="53" y="65"/>
                    <a:pt x="56" y="66"/>
                    <a:pt x="60" y="63"/>
                  </a:cubicBezTo>
                  <a:cubicBezTo>
                    <a:pt x="64" y="61"/>
                    <a:pt x="83" y="63"/>
                    <a:pt x="83" y="63"/>
                  </a:cubicBezTo>
                  <a:cubicBezTo>
                    <a:pt x="83" y="63"/>
                    <a:pt x="102" y="44"/>
                    <a:pt x="102" y="40"/>
                  </a:cubicBezTo>
                  <a:cubicBezTo>
                    <a:pt x="102" y="36"/>
                    <a:pt x="93" y="39"/>
                    <a:pt x="91" y="40"/>
                  </a:cubicBezTo>
                  <a:close/>
                  <a:moveTo>
                    <a:pt x="197" y="134"/>
                  </a:moveTo>
                  <a:cubicBezTo>
                    <a:pt x="204" y="138"/>
                    <a:pt x="204" y="138"/>
                    <a:pt x="204" y="138"/>
                  </a:cubicBezTo>
                  <a:cubicBezTo>
                    <a:pt x="204" y="118"/>
                    <a:pt x="204" y="118"/>
                    <a:pt x="204" y="118"/>
                  </a:cubicBezTo>
                  <a:cubicBezTo>
                    <a:pt x="204" y="105"/>
                    <a:pt x="204" y="105"/>
                    <a:pt x="204" y="105"/>
                  </a:cubicBezTo>
                  <a:cubicBezTo>
                    <a:pt x="204" y="105"/>
                    <a:pt x="194" y="106"/>
                    <a:pt x="186" y="110"/>
                  </a:cubicBezTo>
                  <a:cubicBezTo>
                    <a:pt x="178" y="114"/>
                    <a:pt x="173" y="118"/>
                    <a:pt x="173" y="118"/>
                  </a:cubicBezTo>
                  <a:cubicBezTo>
                    <a:pt x="180" y="134"/>
                    <a:pt x="180" y="134"/>
                    <a:pt x="180" y="134"/>
                  </a:cubicBezTo>
                  <a:lnTo>
                    <a:pt x="197" y="134"/>
                  </a:lnTo>
                  <a:close/>
                  <a:moveTo>
                    <a:pt x="210" y="82"/>
                  </a:moveTo>
                  <a:cubicBezTo>
                    <a:pt x="213" y="82"/>
                    <a:pt x="216" y="88"/>
                    <a:pt x="216" y="88"/>
                  </a:cubicBezTo>
                  <a:cubicBezTo>
                    <a:pt x="221" y="68"/>
                    <a:pt x="221" y="68"/>
                    <a:pt x="221" y="68"/>
                  </a:cubicBezTo>
                  <a:cubicBezTo>
                    <a:pt x="216" y="63"/>
                    <a:pt x="216" y="63"/>
                    <a:pt x="216" y="63"/>
                  </a:cubicBezTo>
                  <a:cubicBezTo>
                    <a:pt x="216" y="63"/>
                    <a:pt x="207" y="65"/>
                    <a:pt x="206" y="66"/>
                  </a:cubicBezTo>
                  <a:cubicBezTo>
                    <a:pt x="206" y="66"/>
                    <a:pt x="197" y="70"/>
                    <a:pt x="197" y="72"/>
                  </a:cubicBezTo>
                  <a:cubicBezTo>
                    <a:pt x="197" y="73"/>
                    <a:pt x="207" y="82"/>
                    <a:pt x="210" y="82"/>
                  </a:cubicBezTo>
                  <a:close/>
                  <a:moveTo>
                    <a:pt x="304" y="60"/>
                  </a:moveTo>
                  <a:cubicBezTo>
                    <a:pt x="304" y="60"/>
                    <a:pt x="302" y="74"/>
                    <a:pt x="301" y="79"/>
                  </a:cubicBezTo>
                  <a:cubicBezTo>
                    <a:pt x="300" y="84"/>
                    <a:pt x="293" y="90"/>
                    <a:pt x="295" y="102"/>
                  </a:cubicBezTo>
                  <a:cubicBezTo>
                    <a:pt x="297" y="113"/>
                    <a:pt x="306" y="121"/>
                    <a:pt x="312" y="126"/>
                  </a:cubicBezTo>
                  <a:cubicBezTo>
                    <a:pt x="317" y="131"/>
                    <a:pt x="323" y="122"/>
                    <a:pt x="318" y="133"/>
                  </a:cubicBezTo>
                  <a:cubicBezTo>
                    <a:pt x="314" y="145"/>
                    <a:pt x="305" y="146"/>
                    <a:pt x="303" y="158"/>
                  </a:cubicBezTo>
                  <a:cubicBezTo>
                    <a:pt x="302" y="171"/>
                    <a:pt x="316" y="187"/>
                    <a:pt x="319" y="187"/>
                  </a:cubicBezTo>
                  <a:cubicBezTo>
                    <a:pt x="322" y="187"/>
                    <a:pt x="332" y="191"/>
                    <a:pt x="337" y="187"/>
                  </a:cubicBezTo>
                  <a:cubicBezTo>
                    <a:pt x="342" y="184"/>
                    <a:pt x="354" y="169"/>
                    <a:pt x="354" y="169"/>
                  </a:cubicBezTo>
                  <a:cubicBezTo>
                    <a:pt x="383" y="185"/>
                    <a:pt x="383" y="185"/>
                    <a:pt x="383" y="185"/>
                  </a:cubicBezTo>
                  <a:cubicBezTo>
                    <a:pt x="408" y="178"/>
                    <a:pt x="408" y="178"/>
                    <a:pt x="408" y="178"/>
                  </a:cubicBezTo>
                  <a:cubicBezTo>
                    <a:pt x="395" y="160"/>
                    <a:pt x="395" y="160"/>
                    <a:pt x="395" y="160"/>
                  </a:cubicBezTo>
                  <a:cubicBezTo>
                    <a:pt x="395" y="160"/>
                    <a:pt x="390" y="139"/>
                    <a:pt x="390" y="137"/>
                  </a:cubicBezTo>
                  <a:cubicBezTo>
                    <a:pt x="390" y="135"/>
                    <a:pt x="390" y="119"/>
                    <a:pt x="390" y="119"/>
                  </a:cubicBezTo>
                  <a:cubicBezTo>
                    <a:pt x="383" y="98"/>
                    <a:pt x="383" y="98"/>
                    <a:pt x="383" y="98"/>
                  </a:cubicBezTo>
                  <a:cubicBezTo>
                    <a:pt x="383" y="98"/>
                    <a:pt x="386" y="90"/>
                    <a:pt x="383" y="88"/>
                  </a:cubicBezTo>
                  <a:cubicBezTo>
                    <a:pt x="380" y="86"/>
                    <a:pt x="372" y="69"/>
                    <a:pt x="372" y="69"/>
                  </a:cubicBezTo>
                  <a:cubicBezTo>
                    <a:pt x="375" y="44"/>
                    <a:pt x="375" y="44"/>
                    <a:pt x="375" y="44"/>
                  </a:cubicBezTo>
                  <a:cubicBezTo>
                    <a:pt x="372" y="32"/>
                    <a:pt x="372" y="32"/>
                    <a:pt x="372" y="32"/>
                  </a:cubicBezTo>
                  <a:cubicBezTo>
                    <a:pt x="354" y="14"/>
                    <a:pt x="354" y="14"/>
                    <a:pt x="354" y="14"/>
                  </a:cubicBezTo>
                  <a:cubicBezTo>
                    <a:pt x="354" y="14"/>
                    <a:pt x="336" y="15"/>
                    <a:pt x="335" y="14"/>
                  </a:cubicBezTo>
                  <a:cubicBezTo>
                    <a:pt x="333" y="13"/>
                    <a:pt x="312" y="21"/>
                    <a:pt x="312" y="21"/>
                  </a:cubicBezTo>
                  <a:cubicBezTo>
                    <a:pt x="293" y="27"/>
                    <a:pt x="293" y="27"/>
                    <a:pt x="293" y="27"/>
                  </a:cubicBezTo>
                  <a:cubicBezTo>
                    <a:pt x="293" y="27"/>
                    <a:pt x="290" y="43"/>
                    <a:pt x="293" y="48"/>
                  </a:cubicBezTo>
                  <a:cubicBezTo>
                    <a:pt x="297" y="54"/>
                    <a:pt x="304" y="60"/>
                    <a:pt x="304" y="60"/>
                  </a:cubicBezTo>
                  <a:close/>
                  <a:moveTo>
                    <a:pt x="204" y="373"/>
                  </a:moveTo>
                  <a:cubicBezTo>
                    <a:pt x="204" y="373"/>
                    <a:pt x="203" y="385"/>
                    <a:pt x="204" y="388"/>
                  </a:cubicBezTo>
                  <a:cubicBezTo>
                    <a:pt x="206" y="391"/>
                    <a:pt x="209" y="401"/>
                    <a:pt x="209" y="401"/>
                  </a:cubicBezTo>
                  <a:cubicBezTo>
                    <a:pt x="209" y="401"/>
                    <a:pt x="214" y="404"/>
                    <a:pt x="216" y="405"/>
                  </a:cubicBezTo>
                  <a:cubicBezTo>
                    <a:pt x="219" y="405"/>
                    <a:pt x="227" y="402"/>
                    <a:pt x="227" y="402"/>
                  </a:cubicBezTo>
                  <a:cubicBezTo>
                    <a:pt x="234" y="378"/>
                    <a:pt x="234" y="378"/>
                    <a:pt x="234" y="378"/>
                  </a:cubicBezTo>
                  <a:cubicBezTo>
                    <a:pt x="204" y="368"/>
                    <a:pt x="204" y="368"/>
                    <a:pt x="204" y="368"/>
                  </a:cubicBezTo>
                  <a:lnTo>
                    <a:pt x="204" y="373"/>
                  </a:lnTo>
                  <a:close/>
                  <a:moveTo>
                    <a:pt x="327" y="226"/>
                  </a:moveTo>
                  <a:cubicBezTo>
                    <a:pt x="338" y="238"/>
                    <a:pt x="338" y="238"/>
                    <a:pt x="338" y="238"/>
                  </a:cubicBezTo>
                  <a:cubicBezTo>
                    <a:pt x="350" y="226"/>
                    <a:pt x="350" y="226"/>
                    <a:pt x="350" y="226"/>
                  </a:cubicBezTo>
                  <a:cubicBezTo>
                    <a:pt x="350" y="208"/>
                    <a:pt x="350" y="208"/>
                    <a:pt x="350" y="208"/>
                  </a:cubicBezTo>
                  <a:cubicBezTo>
                    <a:pt x="345" y="208"/>
                    <a:pt x="345" y="208"/>
                    <a:pt x="345" y="208"/>
                  </a:cubicBezTo>
                  <a:cubicBezTo>
                    <a:pt x="332" y="212"/>
                    <a:pt x="332" y="212"/>
                    <a:pt x="332" y="212"/>
                  </a:cubicBezTo>
                  <a:lnTo>
                    <a:pt x="327" y="226"/>
                  </a:lnTo>
                  <a:close/>
                  <a:moveTo>
                    <a:pt x="243" y="67"/>
                  </a:moveTo>
                  <a:cubicBezTo>
                    <a:pt x="246" y="69"/>
                    <a:pt x="244" y="78"/>
                    <a:pt x="244" y="78"/>
                  </a:cubicBezTo>
                  <a:cubicBezTo>
                    <a:pt x="244" y="78"/>
                    <a:pt x="242" y="95"/>
                    <a:pt x="244" y="101"/>
                  </a:cubicBezTo>
                  <a:cubicBezTo>
                    <a:pt x="246" y="108"/>
                    <a:pt x="257" y="117"/>
                    <a:pt x="257" y="119"/>
                  </a:cubicBezTo>
                  <a:cubicBezTo>
                    <a:pt x="258" y="121"/>
                    <a:pt x="266" y="124"/>
                    <a:pt x="266" y="124"/>
                  </a:cubicBezTo>
                  <a:cubicBezTo>
                    <a:pt x="282" y="134"/>
                    <a:pt x="282" y="134"/>
                    <a:pt x="282" y="134"/>
                  </a:cubicBezTo>
                  <a:cubicBezTo>
                    <a:pt x="282" y="134"/>
                    <a:pt x="282" y="117"/>
                    <a:pt x="282" y="110"/>
                  </a:cubicBezTo>
                  <a:cubicBezTo>
                    <a:pt x="282" y="103"/>
                    <a:pt x="277" y="97"/>
                    <a:pt x="277" y="97"/>
                  </a:cubicBezTo>
                  <a:cubicBezTo>
                    <a:pt x="272" y="73"/>
                    <a:pt x="272" y="73"/>
                    <a:pt x="272" y="73"/>
                  </a:cubicBezTo>
                  <a:cubicBezTo>
                    <a:pt x="272" y="73"/>
                    <a:pt x="260" y="39"/>
                    <a:pt x="260" y="37"/>
                  </a:cubicBezTo>
                  <a:cubicBezTo>
                    <a:pt x="260" y="35"/>
                    <a:pt x="260" y="22"/>
                    <a:pt x="257" y="11"/>
                  </a:cubicBezTo>
                  <a:cubicBezTo>
                    <a:pt x="254" y="0"/>
                    <a:pt x="250" y="3"/>
                    <a:pt x="248" y="3"/>
                  </a:cubicBezTo>
                  <a:cubicBezTo>
                    <a:pt x="245" y="3"/>
                    <a:pt x="232" y="9"/>
                    <a:pt x="228" y="14"/>
                  </a:cubicBezTo>
                  <a:cubicBezTo>
                    <a:pt x="225" y="19"/>
                    <a:pt x="224" y="28"/>
                    <a:pt x="223" y="32"/>
                  </a:cubicBezTo>
                  <a:cubicBezTo>
                    <a:pt x="222" y="36"/>
                    <a:pt x="230" y="57"/>
                    <a:pt x="230" y="57"/>
                  </a:cubicBezTo>
                  <a:cubicBezTo>
                    <a:pt x="230" y="57"/>
                    <a:pt x="240" y="66"/>
                    <a:pt x="243" y="67"/>
                  </a:cubicBezTo>
                  <a:close/>
                  <a:moveTo>
                    <a:pt x="261" y="174"/>
                  </a:moveTo>
                  <a:cubicBezTo>
                    <a:pt x="266" y="157"/>
                    <a:pt x="266" y="157"/>
                    <a:pt x="266" y="157"/>
                  </a:cubicBezTo>
                  <a:cubicBezTo>
                    <a:pt x="261" y="149"/>
                    <a:pt x="261" y="149"/>
                    <a:pt x="261" y="149"/>
                  </a:cubicBezTo>
                  <a:cubicBezTo>
                    <a:pt x="261" y="149"/>
                    <a:pt x="251" y="149"/>
                    <a:pt x="249" y="149"/>
                  </a:cubicBezTo>
                  <a:cubicBezTo>
                    <a:pt x="246" y="149"/>
                    <a:pt x="244" y="152"/>
                    <a:pt x="244" y="152"/>
                  </a:cubicBezTo>
                  <a:cubicBezTo>
                    <a:pt x="243" y="153"/>
                    <a:pt x="227" y="158"/>
                    <a:pt x="227" y="158"/>
                  </a:cubicBezTo>
                  <a:cubicBezTo>
                    <a:pt x="227" y="158"/>
                    <a:pt x="242" y="169"/>
                    <a:pt x="244" y="169"/>
                  </a:cubicBezTo>
                  <a:cubicBezTo>
                    <a:pt x="246" y="169"/>
                    <a:pt x="259" y="173"/>
                    <a:pt x="261" y="174"/>
                  </a:cubicBezTo>
                  <a:close/>
                  <a:moveTo>
                    <a:pt x="391" y="230"/>
                  </a:moveTo>
                  <a:cubicBezTo>
                    <a:pt x="386" y="228"/>
                    <a:pt x="369" y="237"/>
                    <a:pt x="369" y="237"/>
                  </a:cubicBezTo>
                  <a:cubicBezTo>
                    <a:pt x="369" y="237"/>
                    <a:pt x="361" y="250"/>
                    <a:pt x="360" y="254"/>
                  </a:cubicBezTo>
                  <a:cubicBezTo>
                    <a:pt x="360" y="259"/>
                    <a:pt x="366" y="258"/>
                    <a:pt x="366" y="258"/>
                  </a:cubicBezTo>
                  <a:cubicBezTo>
                    <a:pt x="389" y="277"/>
                    <a:pt x="389" y="277"/>
                    <a:pt x="389" y="277"/>
                  </a:cubicBezTo>
                  <a:cubicBezTo>
                    <a:pt x="389" y="277"/>
                    <a:pt x="406" y="275"/>
                    <a:pt x="408" y="265"/>
                  </a:cubicBezTo>
                  <a:cubicBezTo>
                    <a:pt x="409" y="254"/>
                    <a:pt x="410" y="253"/>
                    <a:pt x="410" y="253"/>
                  </a:cubicBezTo>
                  <a:cubicBezTo>
                    <a:pt x="410" y="253"/>
                    <a:pt x="419" y="244"/>
                    <a:pt x="419" y="239"/>
                  </a:cubicBezTo>
                  <a:cubicBezTo>
                    <a:pt x="419" y="235"/>
                    <a:pt x="396" y="232"/>
                    <a:pt x="391" y="230"/>
                  </a:cubicBezTo>
                  <a:close/>
                  <a:moveTo>
                    <a:pt x="327" y="339"/>
                  </a:moveTo>
                  <a:cubicBezTo>
                    <a:pt x="327" y="325"/>
                    <a:pt x="327" y="325"/>
                    <a:pt x="327" y="325"/>
                  </a:cubicBezTo>
                  <a:cubicBezTo>
                    <a:pt x="327" y="325"/>
                    <a:pt x="308" y="330"/>
                    <a:pt x="302" y="332"/>
                  </a:cubicBezTo>
                  <a:cubicBezTo>
                    <a:pt x="297" y="334"/>
                    <a:pt x="302" y="339"/>
                    <a:pt x="302" y="339"/>
                  </a:cubicBezTo>
                  <a:cubicBezTo>
                    <a:pt x="304" y="359"/>
                    <a:pt x="304" y="359"/>
                    <a:pt x="304" y="359"/>
                  </a:cubicBezTo>
                  <a:cubicBezTo>
                    <a:pt x="323" y="359"/>
                    <a:pt x="323" y="359"/>
                    <a:pt x="323" y="359"/>
                  </a:cubicBezTo>
                  <a:lnTo>
                    <a:pt x="327" y="339"/>
                  </a:lnTo>
                  <a:close/>
                  <a:moveTo>
                    <a:pt x="419" y="203"/>
                  </a:moveTo>
                  <a:cubicBezTo>
                    <a:pt x="413" y="203"/>
                    <a:pt x="413" y="203"/>
                    <a:pt x="413" y="203"/>
                  </a:cubicBezTo>
                  <a:cubicBezTo>
                    <a:pt x="400" y="211"/>
                    <a:pt x="400" y="211"/>
                    <a:pt x="400" y="211"/>
                  </a:cubicBezTo>
                  <a:cubicBezTo>
                    <a:pt x="400" y="211"/>
                    <a:pt x="412" y="217"/>
                    <a:pt x="419" y="219"/>
                  </a:cubicBezTo>
                  <a:cubicBezTo>
                    <a:pt x="426" y="221"/>
                    <a:pt x="426" y="217"/>
                    <a:pt x="426" y="217"/>
                  </a:cubicBezTo>
                  <a:cubicBezTo>
                    <a:pt x="431" y="208"/>
                    <a:pt x="431" y="208"/>
                    <a:pt x="431" y="208"/>
                  </a:cubicBezTo>
                  <a:lnTo>
                    <a:pt x="419" y="203"/>
                  </a:lnTo>
                  <a:close/>
                  <a:moveTo>
                    <a:pt x="353" y="418"/>
                  </a:moveTo>
                  <a:cubicBezTo>
                    <a:pt x="349" y="416"/>
                    <a:pt x="338" y="412"/>
                    <a:pt x="338" y="412"/>
                  </a:cubicBezTo>
                  <a:cubicBezTo>
                    <a:pt x="338" y="412"/>
                    <a:pt x="332" y="435"/>
                    <a:pt x="330" y="436"/>
                  </a:cubicBezTo>
                  <a:cubicBezTo>
                    <a:pt x="327" y="437"/>
                    <a:pt x="317" y="436"/>
                    <a:pt x="317" y="436"/>
                  </a:cubicBezTo>
                  <a:cubicBezTo>
                    <a:pt x="317" y="442"/>
                    <a:pt x="317" y="442"/>
                    <a:pt x="317" y="442"/>
                  </a:cubicBezTo>
                  <a:cubicBezTo>
                    <a:pt x="317" y="442"/>
                    <a:pt x="317" y="459"/>
                    <a:pt x="317" y="461"/>
                  </a:cubicBezTo>
                  <a:cubicBezTo>
                    <a:pt x="317" y="463"/>
                    <a:pt x="332" y="474"/>
                    <a:pt x="332" y="474"/>
                  </a:cubicBezTo>
                  <a:cubicBezTo>
                    <a:pt x="332" y="474"/>
                    <a:pt x="336" y="470"/>
                    <a:pt x="338" y="462"/>
                  </a:cubicBezTo>
                  <a:cubicBezTo>
                    <a:pt x="341" y="455"/>
                    <a:pt x="350" y="449"/>
                    <a:pt x="350" y="449"/>
                  </a:cubicBezTo>
                  <a:cubicBezTo>
                    <a:pt x="357" y="436"/>
                    <a:pt x="357" y="436"/>
                    <a:pt x="357" y="436"/>
                  </a:cubicBezTo>
                  <a:cubicBezTo>
                    <a:pt x="360" y="427"/>
                    <a:pt x="360" y="427"/>
                    <a:pt x="360" y="427"/>
                  </a:cubicBezTo>
                  <a:cubicBezTo>
                    <a:pt x="360" y="427"/>
                    <a:pt x="356" y="420"/>
                    <a:pt x="353" y="418"/>
                  </a:cubicBezTo>
                  <a:close/>
                  <a:moveTo>
                    <a:pt x="478" y="380"/>
                  </a:moveTo>
                  <a:cubicBezTo>
                    <a:pt x="482" y="359"/>
                    <a:pt x="482" y="359"/>
                    <a:pt x="482" y="359"/>
                  </a:cubicBezTo>
                  <a:cubicBezTo>
                    <a:pt x="482" y="359"/>
                    <a:pt x="474" y="359"/>
                    <a:pt x="471" y="359"/>
                  </a:cubicBezTo>
                  <a:cubicBezTo>
                    <a:pt x="468" y="360"/>
                    <a:pt x="465" y="360"/>
                    <a:pt x="461" y="365"/>
                  </a:cubicBezTo>
                  <a:cubicBezTo>
                    <a:pt x="457" y="371"/>
                    <a:pt x="456" y="371"/>
                    <a:pt x="456" y="371"/>
                  </a:cubicBezTo>
                  <a:cubicBezTo>
                    <a:pt x="440" y="385"/>
                    <a:pt x="440" y="385"/>
                    <a:pt x="440" y="385"/>
                  </a:cubicBezTo>
                  <a:cubicBezTo>
                    <a:pt x="440" y="385"/>
                    <a:pt x="468" y="398"/>
                    <a:pt x="475" y="397"/>
                  </a:cubicBezTo>
                  <a:cubicBezTo>
                    <a:pt x="483" y="397"/>
                    <a:pt x="482" y="394"/>
                    <a:pt x="482" y="394"/>
                  </a:cubicBezTo>
                  <a:lnTo>
                    <a:pt x="478" y="380"/>
                  </a:lnTo>
                  <a:close/>
                  <a:moveTo>
                    <a:pt x="570" y="314"/>
                  </a:moveTo>
                  <a:cubicBezTo>
                    <a:pt x="561" y="305"/>
                    <a:pt x="561" y="305"/>
                    <a:pt x="561" y="305"/>
                  </a:cubicBezTo>
                  <a:cubicBezTo>
                    <a:pt x="561" y="304"/>
                    <a:pt x="560" y="304"/>
                    <a:pt x="560" y="304"/>
                  </a:cubicBezTo>
                  <a:cubicBezTo>
                    <a:pt x="548" y="279"/>
                    <a:pt x="548" y="279"/>
                    <a:pt x="548" y="279"/>
                  </a:cubicBezTo>
                  <a:cubicBezTo>
                    <a:pt x="548" y="278"/>
                    <a:pt x="547" y="277"/>
                    <a:pt x="548" y="276"/>
                  </a:cubicBezTo>
                  <a:cubicBezTo>
                    <a:pt x="552" y="251"/>
                    <a:pt x="552" y="251"/>
                    <a:pt x="552" y="251"/>
                  </a:cubicBezTo>
                  <a:cubicBezTo>
                    <a:pt x="553" y="249"/>
                    <a:pt x="552" y="247"/>
                    <a:pt x="550" y="246"/>
                  </a:cubicBezTo>
                  <a:cubicBezTo>
                    <a:pt x="534" y="241"/>
                    <a:pt x="534" y="241"/>
                    <a:pt x="534" y="241"/>
                  </a:cubicBezTo>
                  <a:cubicBezTo>
                    <a:pt x="504" y="230"/>
                    <a:pt x="504" y="230"/>
                    <a:pt x="504" y="230"/>
                  </a:cubicBezTo>
                  <a:cubicBezTo>
                    <a:pt x="484" y="222"/>
                    <a:pt x="484" y="222"/>
                    <a:pt x="484" y="222"/>
                  </a:cubicBezTo>
                  <a:cubicBezTo>
                    <a:pt x="481" y="221"/>
                    <a:pt x="480" y="217"/>
                    <a:pt x="482" y="215"/>
                  </a:cubicBezTo>
                  <a:cubicBezTo>
                    <a:pt x="487" y="211"/>
                    <a:pt x="487" y="211"/>
                    <a:pt x="487" y="211"/>
                  </a:cubicBezTo>
                  <a:cubicBezTo>
                    <a:pt x="489" y="209"/>
                    <a:pt x="488" y="205"/>
                    <a:pt x="486" y="204"/>
                  </a:cubicBezTo>
                  <a:cubicBezTo>
                    <a:pt x="474" y="200"/>
                    <a:pt x="474" y="200"/>
                    <a:pt x="474" y="200"/>
                  </a:cubicBezTo>
                  <a:cubicBezTo>
                    <a:pt x="474" y="200"/>
                    <a:pt x="473" y="200"/>
                    <a:pt x="473" y="200"/>
                  </a:cubicBezTo>
                  <a:cubicBezTo>
                    <a:pt x="461" y="200"/>
                    <a:pt x="461" y="200"/>
                    <a:pt x="461" y="200"/>
                  </a:cubicBezTo>
                  <a:cubicBezTo>
                    <a:pt x="461" y="201"/>
                    <a:pt x="460" y="203"/>
                    <a:pt x="460" y="205"/>
                  </a:cubicBezTo>
                  <a:cubicBezTo>
                    <a:pt x="460" y="220"/>
                    <a:pt x="460" y="220"/>
                    <a:pt x="460" y="220"/>
                  </a:cubicBezTo>
                  <a:cubicBezTo>
                    <a:pt x="460" y="221"/>
                    <a:pt x="460" y="223"/>
                    <a:pt x="460" y="224"/>
                  </a:cubicBezTo>
                  <a:cubicBezTo>
                    <a:pt x="455" y="241"/>
                    <a:pt x="455" y="241"/>
                    <a:pt x="455" y="241"/>
                  </a:cubicBezTo>
                  <a:cubicBezTo>
                    <a:pt x="455" y="242"/>
                    <a:pt x="454" y="243"/>
                    <a:pt x="454" y="243"/>
                  </a:cubicBezTo>
                  <a:cubicBezTo>
                    <a:pt x="452" y="266"/>
                    <a:pt x="452" y="266"/>
                    <a:pt x="452" y="266"/>
                  </a:cubicBezTo>
                  <a:cubicBezTo>
                    <a:pt x="451" y="266"/>
                    <a:pt x="451" y="267"/>
                    <a:pt x="451" y="267"/>
                  </a:cubicBezTo>
                  <a:cubicBezTo>
                    <a:pt x="451" y="297"/>
                    <a:pt x="451" y="297"/>
                    <a:pt x="451" y="297"/>
                  </a:cubicBezTo>
                  <a:cubicBezTo>
                    <a:pt x="451" y="302"/>
                    <a:pt x="455" y="307"/>
                    <a:pt x="460" y="309"/>
                  </a:cubicBezTo>
                  <a:cubicBezTo>
                    <a:pt x="500" y="325"/>
                    <a:pt x="500" y="325"/>
                    <a:pt x="500" y="325"/>
                  </a:cubicBezTo>
                  <a:cubicBezTo>
                    <a:pt x="501" y="325"/>
                    <a:pt x="502" y="325"/>
                    <a:pt x="503" y="325"/>
                  </a:cubicBezTo>
                  <a:cubicBezTo>
                    <a:pt x="517" y="327"/>
                    <a:pt x="517" y="327"/>
                    <a:pt x="517" y="327"/>
                  </a:cubicBezTo>
                  <a:cubicBezTo>
                    <a:pt x="525" y="328"/>
                    <a:pt x="530" y="336"/>
                    <a:pt x="528" y="344"/>
                  </a:cubicBezTo>
                  <a:cubicBezTo>
                    <a:pt x="527" y="344"/>
                    <a:pt x="527" y="345"/>
                    <a:pt x="527" y="345"/>
                  </a:cubicBezTo>
                  <a:cubicBezTo>
                    <a:pt x="526" y="345"/>
                    <a:pt x="525" y="346"/>
                    <a:pt x="523" y="346"/>
                  </a:cubicBezTo>
                  <a:cubicBezTo>
                    <a:pt x="516" y="346"/>
                    <a:pt x="510" y="352"/>
                    <a:pt x="510" y="358"/>
                  </a:cubicBezTo>
                  <a:cubicBezTo>
                    <a:pt x="510" y="366"/>
                    <a:pt x="510" y="366"/>
                    <a:pt x="510" y="366"/>
                  </a:cubicBezTo>
                  <a:cubicBezTo>
                    <a:pt x="510" y="367"/>
                    <a:pt x="510" y="368"/>
                    <a:pt x="511" y="369"/>
                  </a:cubicBezTo>
                  <a:cubicBezTo>
                    <a:pt x="515" y="387"/>
                    <a:pt x="515" y="387"/>
                    <a:pt x="515" y="387"/>
                  </a:cubicBezTo>
                  <a:cubicBezTo>
                    <a:pt x="517" y="392"/>
                    <a:pt x="520" y="395"/>
                    <a:pt x="525" y="396"/>
                  </a:cubicBezTo>
                  <a:cubicBezTo>
                    <a:pt x="548" y="401"/>
                    <a:pt x="548" y="401"/>
                    <a:pt x="548" y="401"/>
                  </a:cubicBezTo>
                  <a:cubicBezTo>
                    <a:pt x="549" y="400"/>
                    <a:pt x="550" y="398"/>
                    <a:pt x="551" y="396"/>
                  </a:cubicBezTo>
                  <a:cubicBezTo>
                    <a:pt x="556" y="388"/>
                    <a:pt x="546" y="387"/>
                    <a:pt x="540" y="381"/>
                  </a:cubicBezTo>
                  <a:cubicBezTo>
                    <a:pt x="536" y="378"/>
                    <a:pt x="533" y="374"/>
                    <a:pt x="531" y="371"/>
                  </a:cubicBezTo>
                  <a:cubicBezTo>
                    <a:pt x="529" y="369"/>
                    <a:pt x="531" y="365"/>
                    <a:pt x="534" y="365"/>
                  </a:cubicBezTo>
                  <a:cubicBezTo>
                    <a:pt x="538" y="364"/>
                    <a:pt x="543" y="364"/>
                    <a:pt x="548" y="364"/>
                  </a:cubicBezTo>
                  <a:cubicBezTo>
                    <a:pt x="558" y="364"/>
                    <a:pt x="564" y="352"/>
                    <a:pt x="565" y="349"/>
                  </a:cubicBezTo>
                  <a:cubicBezTo>
                    <a:pt x="565" y="349"/>
                    <a:pt x="565" y="349"/>
                    <a:pt x="565" y="348"/>
                  </a:cubicBezTo>
                  <a:cubicBezTo>
                    <a:pt x="572" y="318"/>
                    <a:pt x="572" y="318"/>
                    <a:pt x="572" y="318"/>
                  </a:cubicBezTo>
                  <a:cubicBezTo>
                    <a:pt x="572" y="316"/>
                    <a:pt x="571" y="315"/>
                    <a:pt x="570" y="314"/>
                  </a:cubicBezTo>
                  <a:close/>
                  <a:moveTo>
                    <a:pt x="209" y="527"/>
                  </a:moveTo>
                  <a:cubicBezTo>
                    <a:pt x="212" y="539"/>
                    <a:pt x="212" y="539"/>
                    <a:pt x="212" y="539"/>
                  </a:cubicBezTo>
                  <a:cubicBezTo>
                    <a:pt x="212" y="543"/>
                    <a:pt x="212" y="543"/>
                    <a:pt x="212" y="543"/>
                  </a:cubicBezTo>
                  <a:cubicBezTo>
                    <a:pt x="212" y="543"/>
                    <a:pt x="224" y="549"/>
                    <a:pt x="227" y="548"/>
                  </a:cubicBezTo>
                  <a:cubicBezTo>
                    <a:pt x="230" y="548"/>
                    <a:pt x="230" y="543"/>
                    <a:pt x="230" y="543"/>
                  </a:cubicBezTo>
                  <a:cubicBezTo>
                    <a:pt x="230" y="521"/>
                    <a:pt x="230" y="521"/>
                    <a:pt x="230" y="521"/>
                  </a:cubicBezTo>
                  <a:cubicBezTo>
                    <a:pt x="212" y="516"/>
                    <a:pt x="212" y="516"/>
                    <a:pt x="212" y="516"/>
                  </a:cubicBezTo>
                  <a:lnTo>
                    <a:pt x="209" y="527"/>
                  </a:lnTo>
                  <a:close/>
                  <a:moveTo>
                    <a:pt x="327" y="306"/>
                  </a:moveTo>
                  <a:cubicBezTo>
                    <a:pt x="323" y="291"/>
                    <a:pt x="323" y="291"/>
                    <a:pt x="323" y="291"/>
                  </a:cubicBezTo>
                  <a:cubicBezTo>
                    <a:pt x="313" y="277"/>
                    <a:pt x="313" y="277"/>
                    <a:pt x="313" y="277"/>
                  </a:cubicBezTo>
                  <a:cubicBezTo>
                    <a:pt x="307" y="277"/>
                    <a:pt x="307" y="277"/>
                    <a:pt x="307" y="277"/>
                  </a:cubicBezTo>
                  <a:cubicBezTo>
                    <a:pt x="282" y="287"/>
                    <a:pt x="282" y="287"/>
                    <a:pt x="282" y="287"/>
                  </a:cubicBezTo>
                  <a:cubicBezTo>
                    <a:pt x="287" y="308"/>
                    <a:pt x="287" y="308"/>
                    <a:pt x="287" y="308"/>
                  </a:cubicBezTo>
                  <a:cubicBezTo>
                    <a:pt x="287" y="308"/>
                    <a:pt x="313" y="313"/>
                    <a:pt x="317" y="313"/>
                  </a:cubicBezTo>
                  <a:cubicBezTo>
                    <a:pt x="320" y="313"/>
                    <a:pt x="327" y="306"/>
                    <a:pt x="327" y="306"/>
                  </a:cubicBezTo>
                  <a:close/>
                  <a:moveTo>
                    <a:pt x="252" y="430"/>
                  </a:moveTo>
                  <a:cubicBezTo>
                    <a:pt x="240" y="430"/>
                    <a:pt x="240" y="430"/>
                    <a:pt x="240" y="430"/>
                  </a:cubicBezTo>
                  <a:cubicBezTo>
                    <a:pt x="230" y="439"/>
                    <a:pt x="230" y="439"/>
                    <a:pt x="230" y="439"/>
                  </a:cubicBezTo>
                  <a:cubicBezTo>
                    <a:pt x="230" y="439"/>
                    <a:pt x="236" y="450"/>
                    <a:pt x="237" y="453"/>
                  </a:cubicBezTo>
                  <a:cubicBezTo>
                    <a:pt x="237" y="455"/>
                    <a:pt x="254" y="461"/>
                    <a:pt x="258" y="461"/>
                  </a:cubicBezTo>
                  <a:cubicBezTo>
                    <a:pt x="262" y="461"/>
                    <a:pt x="275" y="454"/>
                    <a:pt x="275" y="454"/>
                  </a:cubicBezTo>
                  <a:cubicBezTo>
                    <a:pt x="275" y="454"/>
                    <a:pt x="273" y="442"/>
                    <a:pt x="272" y="440"/>
                  </a:cubicBezTo>
                  <a:cubicBezTo>
                    <a:pt x="272" y="438"/>
                    <a:pt x="257" y="430"/>
                    <a:pt x="252" y="430"/>
                  </a:cubicBezTo>
                  <a:close/>
                  <a:moveTo>
                    <a:pt x="209" y="481"/>
                  </a:moveTo>
                  <a:cubicBezTo>
                    <a:pt x="206" y="480"/>
                    <a:pt x="204" y="470"/>
                    <a:pt x="204" y="470"/>
                  </a:cubicBezTo>
                  <a:cubicBezTo>
                    <a:pt x="189" y="467"/>
                    <a:pt x="189" y="467"/>
                    <a:pt x="189" y="467"/>
                  </a:cubicBezTo>
                  <a:cubicBezTo>
                    <a:pt x="189" y="467"/>
                    <a:pt x="183" y="472"/>
                    <a:pt x="180" y="474"/>
                  </a:cubicBezTo>
                  <a:cubicBezTo>
                    <a:pt x="177" y="476"/>
                    <a:pt x="184" y="485"/>
                    <a:pt x="184" y="485"/>
                  </a:cubicBezTo>
                  <a:cubicBezTo>
                    <a:pt x="184" y="494"/>
                    <a:pt x="184" y="494"/>
                    <a:pt x="184" y="494"/>
                  </a:cubicBezTo>
                  <a:cubicBezTo>
                    <a:pt x="197" y="488"/>
                    <a:pt x="197" y="488"/>
                    <a:pt x="197" y="488"/>
                  </a:cubicBezTo>
                  <a:cubicBezTo>
                    <a:pt x="212" y="486"/>
                    <a:pt x="212" y="486"/>
                    <a:pt x="212" y="486"/>
                  </a:cubicBezTo>
                  <a:cubicBezTo>
                    <a:pt x="212" y="486"/>
                    <a:pt x="212" y="481"/>
                    <a:pt x="209" y="481"/>
                  </a:cubicBezTo>
                  <a:close/>
                  <a:moveTo>
                    <a:pt x="282" y="202"/>
                  </a:moveTo>
                  <a:cubicBezTo>
                    <a:pt x="281" y="198"/>
                    <a:pt x="272" y="202"/>
                    <a:pt x="272" y="202"/>
                  </a:cubicBezTo>
                  <a:cubicBezTo>
                    <a:pt x="266" y="202"/>
                    <a:pt x="266" y="202"/>
                    <a:pt x="266" y="202"/>
                  </a:cubicBezTo>
                  <a:cubicBezTo>
                    <a:pt x="263" y="214"/>
                    <a:pt x="263" y="214"/>
                    <a:pt x="263" y="214"/>
                  </a:cubicBezTo>
                  <a:cubicBezTo>
                    <a:pt x="263" y="223"/>
                    <a:pt x="263" y="223"/>
                    <a:pt x="263" y="223"/>
                  </a:cubicBezTo>
                  <a:cubicBezTo>
                    <a:pt x="275" y="233"/>
                    <a:pt x="275" y="233"/>
                    <a:pt x="275" y="233"/>
                  </a:cubicBezTo>
                  <a:cubicBezTo>
                    <a:pt x="282" y="220"/>
                    <a:pt x="282" y="220"/>
                    <a:pt x="282" y="220"/>
                  </a:cubicBezTo>
                  <a:cubicBezTo>
                    <a:pt x="282" y="220"/>
                    <a:pt x="282" y="205"/>
                    <a:pt x="282" y="2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noEditPoints="1"/>
            </p:cNvSpPr>
            <p:nvPr/>
          </p:nvSpPr>
          <p:spPr bwMode="auto">
            <a:xfrm>
              <a:off x="3602038" y="2189163"/>
              <a:ext cx="887413" cy="742950"/>
            </a:xfrm>
            <a:custGeom>
              <a:avLst/>
              <a:gdLst>
                <a:gd name="T0" fmla="*/ 109 w 1114"/>
                <a:gd name="T1" fmla="*/ 364 h 933"/>
                <a:gd name="T2" fmla="*/ 35 w 1114"/>
                <a:gd name="T3" fmla="*/ 673 h 933"/>
                <a:gd name="T4" fmla="*/ 17 w 1114"/>
                <a:gd name="T5" fmla="*/ 371 h 933"/>
                <a:gd name="T6" fmla="*/ 407 w 1114"/>
                <a:gd name="T7" fmla="*/ 130 h 933"/>
                <a:gd name="T8" fmla="*/ 387 w 1114"/>
                <a:gd name="T9" fmla="*/ 121 h 933"/>
                <a:gd name="T10" fmla="*/ 364 w 1114"/>
                <a:gd name="T11" fmla="*/ 54 h 933"/>
                <a:gd name="T12" fmla="*/ 342 w 1114"/>
                <a:gd name="T13" fmla="*/ 32 h 933"/>
                <a:gd name="T14" fmla="*/ 331 w 1114"/>
                <a:gd name="T15" fmla="*/ 41 h 933"/>
                <a:gd name="T16" fmla="*/ 40 w 1114"/>
                <a:gd name="T17" fmla="*/ 350 h 933"/>
                <a:gd name="T18" fmla="*/ 311 w 1114"/>
                <a:gd name="T19" fmla="*/ 439 h 933"/>
                <a:gd name="T20" fmla="*/ 281 w 1114"/>
                <a:gd name="T21" fmla="*/ 456 h 933"/>
                <a:gd name="T22" fmla="*/ 289 w 1114"/>
                <a:gd name="T23" fmla="*/ 535 h 933"/>
                <a:gd name="T24" fmla="*/ 328 w 1114"/>
                <a:gd name="T25" fmla="*/ 580 h 933"/>
                <a:gd name="T26" fmla="*/ 344 w 1114"/>
                <a:gd name="T27" fmla="*/ 571 h 933"/>
                <a:gd name="T28" fmla="*/ 1072 w 1114"/>
                <a:gd name="T29" fmla="*/ 781 h 933"/>
                <a:gd name="T30" fmla="*/ 980 w 1114"/>
                <a:gd name="T31" fmla="*/ 814 h 933"/>
                <a:gd name="T32" fmla="*/ 835 w 1114"/>
                <a:gd name="T33" fmla="*/ 676 h 933"/>
                <a:gd name="T34" fmla="*/ 936 w 1114"/>
                <a:gd name="T35" fmla="*/ 511 h 933"/>
                <a:gd name="T36" fmla="*/ 938 w 1114"/>
                <a:gd name="T37" fmla="*/ 276 h 933"/>
                <a:gd name="T38" fmla="*/ 790 w 1114"/>
                <a:gd name="T39" fmla="*/ 227 h 933"/>
                <a:gd name="T40" fmla="*/ 717 w 1114"/>
                <a:gd name="T41" fmla="*/ 215 h 933"/>
                <a:gd name="T42" fmla="*/ 731 w 1114"/>
                <a:gd name="T43" fmla="*/ 241 h 933"/>
                <a:gd name="T44" fmla="*/ 689 w 1114"/>
                <a:gd name="T45" fmla="*/ 217 h 933"/>
                <a:gd name="T46" fmla="*/ 606 w 1114"/>
                <a:gd name="T47" fmla="*/ 214 h 933"/>
                <a:gd name="T48" fmla="*/ 561 w 1114"/>
                <a:gd name="T49" fmla="*/ 136 h 933"/>
                <a:gd name="T50" fmla="*/ 479 w 1114"/>
                <a:gd name="T51" fmla="*/ 156 h 933"/>
                <a:gd name="T52" fmla="*/ 425 w 1114"/>
                <a:gd name="T53" fmla="*/ 83 h 933"/>
                <a:gd name="T54" fmla="*/ 419 w 1114"/>
                <a:gd name="T55" fmla="*/ 173 h 933"/>
                <a:gd name="T56" fmla="*/ 377 w 1114"/>
                <a:gd name="T57" fmla="*/ 154 h 933"/>
                <a:gd name="T58" fmla="*/ 308 w 1114"/>
                <a:gd name="T59" fmla="*/ 110 h 933"/>
                <a:gd name="T60" fmla="*/ 325 w 1114"/>
                <a:gd name="T61" fmla="*/ 220 h 933"/>
                <a:gd name="T62" fmla="*/ 291 w 1114"/>
                <a:gd name="T63" fmla="*/ 212 h 933"/>
                <a:gd name="T64" fmla="*/ 236 w 1114"/>
                <a:gd name="T65" fmla="*/ 181 h 933"/>
                <a:gd name="T66" fmla="*/ 204 w 1114"/>
                <a:gd name="T67" fmla="*/ 285 h 933"/>
                <a:gd name="T68" fmla="*/ 212 w 1114"/>
                <a:gd name="T69" fmla="*/ 342 h 933"/>
                <a:gd name="T70" fmla="*/ 276 w 1114"/>
                <a:gd name="T71" fmla="*/ 392 h 933"/>
                <a:gd name="T72" fmla="*/ 334 w 1114"/>
                <a:gd name="T73" fmla="*/ 382 h 933"/>
                <a:gd name="T74" fmla="*/ 388 w 1114"/>
                <a:gd name="T75" fmla="*/ 297 h 933"/>
                <a:gd name="T76" fmla="*/ 391 w 1114"/>
                <a:gd name="T77" fmla="*/ 380 h 933"/>
                <a:gd name="T78" fmla="*/ 376 w 1114"/>
                <a:gd name="T79" fmla="*/ 496 h 933"/>
                <a:gd name="T80" fmla="*/ 433 w 1114"/>
                <a:gd name="T81" fmla="*/ 507 h 933"/>
                <a:gd name="T82" fmla="*/ 382 w 1114"/>
                <a:gd name="T83" fmla="*/ 579 h 933"/>
                <a:gd name="T84" fmla="*/ 403 w 1114"/>
                <a:gd name="T85" fmla="*/ 637 h 933"/>
                <a:gd name="T86" fmla="*/ 401 w 1114"/>
                <a:gd name="T87" fmla="*/ 743 h 933"/>
                <a:gd name="T88" fmla="*/ 376 w 1114"/>
                <a:gd name="T89" fmla="*/ 772 h 933"/>
                <a:gd name="T90" fmla="*/ 416 w 1114"/>
                <a:gd name="T91" fmla="*/ 832 h 933"/>
                <a:gd name="T92" fmla="*/ 483 w 1114"/>
                <a:gd name="T93" fmla="*/ 833 h 933"/>
                <a:gd name="T94" fmla="*/ 468 w 1114"/>
                <a:gd name="T95" fmla="*/ 890 h 933"/>
                <a:gd name="T96" fmla="*/ 571 w 1114"/>
                <a:gd name="T97" fmla="*/ 876 h 933"/>
                <a:gd name="T98" fmla="*/ 631 w 1114"/>
                <a:gd name="T99" fmla="*/ 793 h 933"/>
                <a:gd name="T100" fmla="*/ 739 w 1114"/>
                <a:gd name="T101" fmla="*/ 832 h 933"/>
                <a:gd name="T102" fmla="*/ 824 w 1114"/>
                <a:gd name="T103" fmla="*/ 850 h 933"/>
                <a:gd name="T104" fmla="*/ 999 w 1114"/>
                <a:gd name="T105" fmla="*/ 912 h 933"/>
                <a:gd name="T106" fmla="*/ 1112 w 1114"/>
                <a:gd name="T107" fmla="*/ 896 h 933"/>
                <a:gd name="T108" fmla="*/ 87 w 1114"/>
                <a:gd name="T109" fmla="*/ 705 h 933"/>
                <a:gd name="T110" fmla="*/ 232 w 1114"/>
                <a:gd name="T111" fmla="*/ 630 h 933"/>
                <a:gd name="T112" fmla="*/ 247 w 1114"/>
                <a:gd name="T113" fmla="*/ 681 h 933"/>
                <a:gd name="T114" fmla="*/ 213 w 1114"/>
                <a:gd name="T115" fmla="*/ 518 h 933"/>
                <a:gd name="T116" fmla="*/ 133 w 1114"/>
                <a:gd name="T117" fmla="*/ 689 h 933"/>
                <a:gd name="T118" fmla="*/ 133 w 1114"/>
                <a:gd name="T119" fmla="*/ 68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933">
                  <a:moveTo>
                    <a:pt x="96" y="349"/>
                  </a:moveTo>
                  <a:cubicBezTo>
                    <a:pt x="110" y="341"/>
                    <a:pt x="110" y="341"/>
                    <a:pt x="110" y="341"/>
                  </a:cubicBezTo>
                  <a:cubicBezTo>
                    <a:pt x="112" y="340"/>
                    <a:pt x="118" y="339"/>
                    <a:pt x="123" y="337"/>
                  </a:cubicBezTo>
                  <a:cubicBezTo>
                    <a:pt x="126" y="337"/>
                    <a:pt x="128" y="339"/>
                    <a:pt x="129" y="341"/>
                  </a:cubicBezTo>
                  <a:cubicBezTo>
                    <a:pt x="131" y="350"/>
                    <a:pt x="131" y="350"/>
                    <a:pt x="131" y="350"/>
                  </a:cubicBezTo>
                  <a:cubicBezTo>
                    <a:pt x="132" y="352"/>
                    <a:pt x="131" y="354"/>
                    <a:pt x="129" y="356"/>
                  </a:cubicBezTo>
                  <a:cubicBezTo>
                    <a:pt x="123" y="358"/>
                    <a:pt x="113" y="364"/>
                    <a:pt x="109" y="364"/>
                  </a:cubicBezTo>
                  <a:cubicBezTo>
                    <a:pt x="106" y="364"/>
                    <a:pt x="100" y="361"/>
                    <a:pt x="96" y="358"/>
                  </a:cubicBezTo>
                  <a:cubicBezTo>
                    <a:pt x="92" y="356"/>
                    <a:pt x="92" y="351"/>
                    <a:pt x="96" y="349"/>
                  </a:cubicBezTo>
                  <a:close/>
                  <a:moveTo>
                    <a:pt x="56" y="666"/>
                  </a:moveTo>
                  <a:cubicBezTo>
                    <a:pt x="46" y="664"/>
                    <a:pt x="46" y="664"/>
                    <a:pt x="46" y="664"/>
                  </a:cubicBezTo>
                  <a:cubicBezTo>
                    <a:pt x="44" y="663"/>
                    <a:pt x="42" y="664"/>
                    <a:pt x="41" y="665"/>
                  </a:cubicBezTo>
                  <a:cubicBezTo>
                    <a:pt x="37" y="669"/>
                    <a:pt x="37" y="669"/>
                    <a:pt x="37" y="669"/>
                  </a:cubicBezTo>
                  <a:cubicBezTo>
                    <a:pt x="36" y="670"/>
                    <a:pt x="35" y="672"/>
                    <a:pt x="35" y="673"/>
                  </a:cubicBezTo>
                  <a:cubicBezTo>
                    <a:pt x="35" y="675"/>
                    <a:pt x="35" y="675"/>
                    <a:pt x="35" y="675"/>
                  </a:cubicBezTo>
                  <a:cubicBezTo>
                    <a:pt x="35" y="677"/>
                    <a:pt x="36" y="678"/>
                    <a:pt x="37" y="679"/>
                  </a:cubicBezTo>
                  <a:cubicBezTo>
                    <a:pt x="45" y="685"/>
                    <a:pt x="45" y="685"/>
                    <a:pt x="45" y="685"/>
                  </a:cubicBezTo>
                  <a:cubicBezTo>
                    <a:pt x="48" y="686"/>
                    <a:pt x="51" y="686"/>
                    <a:pt x="52" y="683"/>
                  </a:cubicBezTo>
                  <a:cubicBezTo>
                    <a:pt x="59" y="674"/>
                    <a:pt x="59" y="674"/>
                    <a:pt x="59" y="674"/>
                  </a:cubicBezTo>
                  <a:cubicBezTo>
                    <a:pt x="61" y="671"/>
                    <a:pt x="59" y="667"/>
                    <a:pt x="56" y="666"/>
                  </a:cubicBezTo>
                  <a:close/>
                  <a:moveTo>
                    <a:pt x="17" y="371"/>
                  </a:moveTo>
                  <a:cubicBezTo>
                    <a:pt x="16" y="369"/>
                    <a:pt x="14" y="369"/>
                    <a:pt x="12" y="370"/>
                  </a:cubicBezTo>
                  <a:cubicBezTo>
                    <a:pt x="4" y="374"/>
                    <a:pt x="4" y="374"/>
                    <a:pt x="4" y="374"/>
                  </a:cubicBezTo>
                  <a:cubicBezTo>
                    <a:pt x="1" y="376"/>
                    <a:pt x="0" y="380"/>
                    <a:pt x="3" y="383"/>
                  </a:cubicBezTo>
                  <a:cubicBezTo>
                    <a:pt x="5" y="384"/>
                    <a:pt x="7" y="386"/>
                    <a:pt x="9" y="386"/>
                  </a:cubicBezTo>
                  <a:cubicBezTo>
                    <a:pt x="15" y="388"/>
                    <a:pt x="27" y="383"/>
                    <a:pt x="27" y="381"/>
                  </a:cubicBezTo>
                  <a:cubicBezTo>
                    <a:pt x="27" y="379"/>
                    <a:pt x="21" y="374"/>
                    <a:pt x="17" y="371"/>
                  </a:cubicBezTo>
                  <a:close/>
                  <a:moveTo>
                    <a:pt x="407" y="130"/>
                  </a:moveTo>
                  <a:cubicBezTo>
                    <a:pt x="410" y="130"/>
                    <a:pt x="413" y="128"/>
                    <a:pt x="415" y="126"/>
                  </a:cubicBezTo>
                  <a:cubicBezTo>
                    <a:pt x="418" y="124"/>
                    <a:pt x="419" y="120"/>
                    <a:pt x="417" y="116"/>
                  </a:cubicBezTo>
                  <a:cubicBezTo>
                    <a:pt x="409" y="104"/>
                    <a:pt x="409" y="104"/>
                    <a:pt x="409" y="104"/>
                  </a:cubicBezTo>
                  <a:cubicBezTo>
                    <a:pt x="408" y="102"/>
                    <a:pt x="405" y="100"/>
                    <a:pt x="403" y="100"/>
                  </a:cubicBezTo>
                  <a:cubicBezTo>
                    <a:pt x="395" y="100"/>
                    <a:pt x="395" y="100"/>
                    <a:pt x="395" y="100"/>
                  </a:cubicBezTo>
                  <a:cubicBezTo>
                    <a:pt x="391" y="100"/>
                    <a:pt x="387" y="104"/>
                    <a:pt x="387" y="108"/>
                  </a:cubicBezTo>
                  <a:cubicBezTo>
                    <a:pt x="387" y="121"/>
                    <a:pt x="387" y="121"/>
                    <a:pt x="387" y="121"/>
                  </a:cubicBezTo>
                  <a:cubicBezTo>
                    <a:pt x="387" y="122"/>
                    <a:pt x="399" y="130"/>
                    <a:pt x="407" y="130"/>
                  </a:cubicBezTo>
                  <a:close/>
                  <a:moveTo>
                    <a:pt x="342" y="69"/>
                  </a:moveTo>
                  <a:cubicBezTo>
                    <a:pt x="343" y="71"/>
                    <a:pt x="345" y="71"/>
                    <a:pt x="347" y="71"/>
                  </a:cubicBezTo>
                  <a:cubicBezTo>
                    <a:pt x="363" y="71"/>
                    <a:pt x="363" y="71"/>
                    <a:pt x="363" y="71"/>
                  </a:cubicBezTo>
                  <a:cubicBezTo>
                    <a:pt x="364" y="71"/>
                    <a:pt x="364" y="71"/>
                    <a:pt x="365" y="71"/>
                  </a:cubicBezTo>
                  <a:cubicBezTo>
                    <a:pt x="370" y="70"/>
                    <a:pt x="373" y="63"/>
                    <a:pt x="368" y="58"/>
                  </a:cubicBezTo>
                  <a:cubicBezTo>
                    <a:pt x="364" y="54"/>
                    <a:pt x="364" y="54"/>
                    <a:pt x="364" y="54"/>
                  </a:cubicBezTo>
                  <a:cubicBezTo>
                    <a:pt x="364" y="54"/>
                    <a:pt x="364" y="54"/>
                    <a:pt x="364" y="54"/>
                  </a:cubicBezTo>
                  <a:cubicBezTo>
                    <a:pt x="361" y="51"/>
                    <a:pt x="361" y="51"/>
                    <a:pt x="361" y="51"/>
                  </a:cubicBezTo>
                  <a:cubicBezTo>
                    <a:pt x="358" y="49"/>
                    <a:pt x="355" y="48"/>
                    <a:pt x="352" y="50"/>
                  </a:cubicBezTo>
                  <a:cubicBezTo>
                    <a:pt x="347" y="52"/>
                    <a:pt x="339" y="56"/>
                    <a:pt x="336" y="58"/>
                  </a:cubicBezTo>
                  <a:cubicBezTo>
                    <a:pt x="333" y="60"/>
                    <a:pt x="339" y="66"/>
                    <a:pt x="342" y="69"/>
                  </a:cubicBezTo>
                  <a:close/>
                  <a:moveTo>
                    <a:pt x="331" y="41"/>
                  </a:moveTo>
                  <a:cubicBezTo>
                    <a:pt x="335" y="41"/>
                    <a:pt x="339" y="35"/>
                    <a:pt x="342" y="32"/>
                  </a:cubicBezTo>
                  <a:cubicBezTo>
                    <a:pt x="344" y="31"/>
                    <a:pt x="345" y="30"/>
                    <a:pt x="345" y="28"/>
                  </a:cubicBezTo>
                  <a:cubicBezTo>
                    <a:pt x="347" y="23"/>
                    <a:pt x="350" y="9"/>
                    <a:pt x="349" y="7"/>
                  </a:cubicBezTo>
                  <a:cubicBezTo>
                    <a:pt x="347" y="5"/>
                    <a:pt x="343" y="3"/>
                    <a:pt x="340" y="2"/>
                  </a:cubicBezTo>
                  <a:cubicBezTo>
                    <a:pt x="337" y="0"/>
                    <a:pt x="334" y="1"/>
                    <a:pt x="332" y="3"/>
                  </a:cubicBezTo>
                  <a:cubicBezTo>
                    <a:pt x="329" y="5"/>
                    <a:pt x="326" y="8"/>
                    <a:pt x="324" y="9"/>
                  </a:cubicBezTo>
                  <a:cubicBezTo>
                    <a:pt x="322" y="12"/>
                    <a:pt x="324" y="31"/>
                    <a:pt x="324" y="31"/>
                  </a:cubicBezTo>
                  <a:cubicBezTo>
                    <a:pt x="324" y="31"/>
                    <a:pt x="326" y="41"/>
                    <a:pt x="331" y="41"/>
                  </a:cubicBezTo>
                  <a:close/>
                  <a:moveTo>
                    <a:pt x="40" y="350"/>
                  </a:moveTo>
                  <a:cubicBezTo>
                    <a:pt x="47" y="336"/>
                    <a:pt x="47" y="336"/>
                    <a:pt x="47" y="336"/>
                  </a:cubicBezTo>
                  <a:cubicBezTo>
                    <a:pt x="48" y="333"/>
                    <a:pt x="46" y="330"/>
                    <a:pt x="43" y="329"/>
                  </a:cubicBezTo>
                  <a:cubicBezTo>
                    <a:pt x="38" y="327"/>
                    <a:pt x="31" y="326"/>
                    <a:pt x="27" y="328"/>
                  </a:cubicBezTo>
                  <a:cubicBezTo>
                    <a:pt x="20" y="331"/>
                    <a:pt x="27" y="347"/>
                    <a:pt x="27" y="347"/>
                  </a:cubicBezTo>
                  <a:cubicBezTo>
                    <a:pt x="27" y="348"/>
                    <a:pt x="32" y="350"/>
                    <a:pt x="36" y="350"/>
                  </a:cubicBezTo>
                  <a:cubicBezTo>
                    <a:pt x="40" y="350"/>
                    <a:pt x="40" y="350"/>
                    <a:pt x="40" y="350"/>
                  </a:cubicBezTo>
                  <a:close/>
                  <a:moveTo>
                    <a:pt x="344" y="571"/>
                  </a:moveTo>
                  <a:cubicBezTo>
                    <a:pt x="344" y="557"/>
                    <a:pt x="347" y="552"/>
                    <a:pt x="344" y="542"/>
                  </a:cubicBezTo>
                  <a:cubicBezTo>
                    <a:pt x="342" y="533"/>
                    <a:pt x="333" y="520"/>
                    <a:pt x="335" y="509"/>
                  </a:cubicBezTo>
                  <a:cubicBezTo>
                    <a:pt x="337" y="498"/>
                    <a:pt x="331" y="497"/>
                    <a:pt x="323" y="477"/>
                  </a:cubicBezTo>
                  <a:cubicBezTo>
                    <a:pt x="316" y="456"/>
                    <a:pt x="320" y="467"/>
                    <a:pt x="317" y="463"/>
                  </a:cubicBezTo>
                  <a:cubicBezTo>
                    <a:pt x="315" y="458"/>
                    <a:pt x="319" y="455"/>
                    <a:pt x="317" y="451"/>
                  </a:cubicBezTo>
                  <a:cubicBezTo>
                    <a:pt x="315" y="447"/>
                    <a:pt x="313" y="444"/>
                    <a:pt x="311" y="439"/>
                  </a:cubicBezTo>
                  <a:cubicBezTo>
                    <a:pt x="310" y="436"/>
                    <a:pt x="310" y="427"/>
                    <a:pt x="311" y="420"/>
                  </a:cubicBezTo>
                  <a:cubicBezTo>
                    <a:pt x="311" y="414"/>
                    <a:pt x="306" y="411"/>
                    <a:pt x="300" y="412"/>
                  </a:cubicBezTo>
                  <a:cubicBezTo>
                    <a:pt x="294" y="415"/>
                    <a:pt x="294" y="415"/>
                    <a:pt x="294" y="415"/>
                  </a:cubicBezTo>
                  <a:cubicBezTo>
                    <a:pt x="294" y="415"/>
                    <a:pt x="294" y="415"/>
                    <a:pt x="293" y="415"/>
                  </a:cubicBezTo>
                  <a:cubicBezTo>
                    <a:pt x="284" y="420"/>
                    <a:pt x="284" y="420"/>
                    <a:pt x="284" y="420"/>
                  </a:cubicBezTo>
                  <a:cubicBezTo>
                    <a:pt x="281" y="421"/>
                    <a:pt x="279" y="424"/>
                    <a:pt x="279" y="427"/>
                  </a:cubicBezTo>
                  <a:cubicBezTo>
                    <a:pt x="280" y="436"/>
                    <a:pt x="281" y="455"/>
                    <a:pt x="281" y="456"/>
                  </a:cubicBezTo>
                  <a:cubicBezTo>
                    <a:pt x="281" y="458"/>
                    <a:pt x="287" y="465"/>
                    <a:pt x="291" y="472"/>
                  </a:cubicBezTo>
                  <a:cubicBezTo>
                    <a:pt x="295" y="476"/>
                    <a:pt x="293" y="482"/>
                    <a:pt x="287" y="484"/>
                  </a:cubicBezTo>
                  <a:cubicBezTo>
                    <a:pt x="285" y="484"/>
                    <a:pt x="283" y="485"/>
                    <a:pt x="280" y="486"/>
                  </a:cubicBezTo>
                  <a:cubicBezTo>
                    <a:pt x="268" y="488"/>
                    <a:pt x="284" y="498"/>
                    <a:pt x="289" y="501"/>
                  </a:cubicBezTo>
                  <a:cubicBezTo>
                    <a:pt x="292" y="502"/>
                    <a:pt x="298" y="507"/>
                    <a:pt x="303" y="511"/>
                  </a:cubicBezTo>
                  <a:cubicBezTo>
                    <a:pt x="307" y="514"/>
                    <a:pt x="307" y="520"/>
                    <a:pt x="303" y="523"/>
                  </a:cubicBezTo>
                  <a:cubicBezTo>
                    <a:pt x="297" y="528"/>
                    <a:pt x="289" y="534"/>
                    <a:pt x="289" y="535"/>
                  </a:cubicBezTo>
                  <a:cubicBezTo>
                    <a:pt x="289" y="538"/>
                    <a:pt x="292" y="543"/>
                    <a:pt x="303" y="542"/>
                  </a:cubicBezTo>
                  <a:cubicBezTo>
                    <a:pt x="303" y="542"/>
                    <a:pt x="303" y="542"/>
                    <a:pt x="303" y="542"/>
                  </a:cubicBezTo>
                  <a:cubicBezTo>
                    <a:pt x="308" y="541"/>
                    <a:pt x="313" y="546"/>
                    <a:pt x="311" y="551"/>
                  </a:cubicBezTo>
                  <a:cubicBezTo>
                    <a:pt x="308" y="563"/>
                    <a:pt x="304" y="581"/>
                    <a:pt x="310" y="581"/>
                  </a:cubicBezTo>
                  <a:cubicBezTo>
                    <a:pt x="315" y="581"/>
                    <a:pt x="318" y="580"/>
                    <a:pt x="320" y="579"/>
                  </a:cubicBezTo>
                  <a:cubicBezTo>
                    <a:pt x="323" y="578"/>
                    <a:pt x="326" y="578"/>
                    <a:pt x="328" y="579"/>
                  </a:cubicBezTo>
                  <a:cubicBezTo>
                    <a:pt x="328" y="580"/>
                    <a:pt x="328" y="580"/>
                    <a:pt x="328" y="580"/>
                  </a:cubicBezTo>
                  <a:cubicBezTo>
                    <a:pt x="331" y="581"/>
                    <a:pt x="332" y="584"/>
                    <a:pt x="332" y="586"/>
                  </a:cubicBezTo>
                  <a:cubicBezTo>
                    <a:pt x="332" y="589"/>
                    <a:pt x="332" y="589"/>
                    <a:pt x="332" y="589"/>
                  </a:cubicBezTo>
                  <a:cubicBezTo>
                    <a:pt x="332" y="589"/>
                    <a:pt x="332" y="590"/>
                    <a:pt x="332" y="590"/>
                  </a:cubicBezTo>
                  <a:cubicBezTo>
                    <a:pt x="331" y="594"/>
                    <a:pt x="329" y="611"/>
                    <a:pt x="332" y="613"/>
                  </a:cubicBezTo>
                  <a:cubicBezTo>
                    <a:pt x="335" y="616"/>
                    <a:pt x="350" y="614"/>
                    <a:pt x="353" y="613"/>
                  </a:cubicBezTo>
                  <a:cubicBezTo>
                    <a:pt x="356" y="613"/>
                    <a:pt x="349" y="607"/>
                    <a:pt x="345" y="599"/>
                  </a:cubicBezTo>
                  <a:cubicBezTo>
                    <a:pt x="341" y="590"/>
                    <a:pt x="344" y="585"/>
                    <a:pt x="344" y="571"/>
                  </a:cubicBezTo>
                  <a:close/>
                  <a:moveTo>
                    <a:pt x="1093" y="869"/>
                  </a:moveTo>
                  <a:cubicBezTo>
                    <a:pt x="1092" y="867"/>
                    <a:pt x="1091" y="864"/>
                    <a:pt x="1092" y="862"/>
                  </a:cubicBezTo>
                  <a:cubicBezTo>
                    <a:pt x="1096" y="853"/>
                    <a:pt x="1096" y="853"/>
                    <a:pt x="1096" y="853"/>
                  </a:cubicBezTo>
                  <a:cubicBezTo>
                    <a:pt x="1097" y="850"/>
                    <a:pt x="1096" y="846"/>
                    <a:pt x="1093" y="844"/>
                  </a:cubicBezTo>
                  <a:cubicBezTo>
                    <a:pt x="1076" y="829"/>
                    <a:pt x="1076" y="829"/>
                    <a:pt x="1076" y="829"/>
                  </a:cubicBezTo>
                  <a:cubicBezTo>
                    <a:pt x="1074" y="828"/>
                    <a:pt x="1073" y="826"/>
                    <a:pt x="1073" y="823"/>
                  </a:cubicBezTo>
                  <a:cubicBezTo>
                    <a:pt x="1072" y="781"/>
                    <a:pt x="1072" y="781"/>
                    <a:pt x="1072" y="781"/>
                  </a:cubicBezTo>
                  <a:cubicBezTo>
                    <a:pt x="1072" y="779"/>
                    <a:pt x="1071" y="776"/>
                    <a:pt x="1069" y="775"/>
                  </a:cubicBezTo>
                  <a:cubicBezTo>
                    <a:pt x="1059" y="768"/>
                    <a:pt x="1059" y="768"/>
                    <a:pt x="1059" y="768"/>
                  </a:cubicBezTo>
                  <a:cubicBezTo>
                    <a:pt x="1059" y="768"/>
                    <a:pt x="1058" y="767"/>
                    <a:pt x="1058" y="767"/>
                  </a:cubicBezTo>
                  <a:cubicBezTo>
                    <a:pt x="1035" y="757"/>
                    <a:pt x="1035" y="757"/>
                    <a:pt x="1035" y="757"/>
                  </a:cubicBezTo>
                  <a:cubicBezTo>
                    <a:pt x="1033" y="767"/>
                    <a:pt x="1030" y="777"/>
                    <a:pt x="1027" y="780"/>
                  </a:cubicBezTo>
                  <a:cubicBezTo>
                    <a:pt x="1022" y="787"/>
                    <a:pt x="1019" y="808"/>
                    <a:pt x="1004" y="810"/>
                  </a:cubicBezTo>
                  <a:cubicBezTo>
                    <a:pt x="990" y="812"/>
                    <a:pt x="987" y="814"/>
                    <a:pt x="980" y="814"/>
                  </a:cubicBezTo>
                  <a:cubicBezTo>
                    <a:pt x="974" y="814"/>
                    <a:pt x="968" y="786"/>
                    <a:pt x="965" y="782"/>
                  </a:cubicBezTo>
                  <a:cubicBezTo>
                    <a:pt x="962" y="778"/>
                    <a:pt x="942" y="747"/>
                    <a:pt x="939" y="753"/>
                  </a:cubicBezTo>
                  <a:cubicBezTo>
                    <a:pt x="937" y="760"/>
                    <a:pt x="925" y="783"/>
                    <a:pt x="924" y="789"/>
                  </a:cubicBezTo>
                  <a:cubicBezTo>
                    <a:pt x="922" y="795"/>
                    <a:pt x="917" y="803"/>
                    <a:pt x="914" y="805"/>
                  </a:cubicBezTo>
                  <a:cubicBezTo>
                    <a:pt x="912" y="806"/>
                    <a:pt x="878" y="775"/>
                    <a:pt x="876" y="772"/>
                  </a:cubicBezTo>
                  <a:cubicBezTo>
                    <a:pt x="874" y="769"/>
                    <a:pt x="858" y="749"/>
                    <a:pt x="854" y="742"/>
                  </a:cubicBezTo>
                  <a:cubicBezTo>
                    <a:pt x="851" y="736"/>
                    <a:pt x="832" y="684"/>
                    <a:pt x="835" y="676"/>
                  </a:cubicBezTo>
                  <a:cubicBezTo>
                    <a:pt x="838" y="668"/>
                    <a:pt x="868" y="639"/>
                    <a:pt x="873" y="630"/>
                  </a:cubicBezTo>
                  <a:cubicBezTo>
                    <a:pt x="878" y="620"/>
                    <a:pt x="892" y="599"/>
                    <a:pt x="902" y="592"/>
                  </a:cubicBezTo>
                  <a:cubicBezTo>
                    <a:pt x="911" y="585"/>
                    <a:pt x="931" y="572"/>
                    <a:pt x="938" y="559"/>
                  </a:cubicBezTo>
                  <a:cubicBezTo>
                    <a:pt x="942" y="554"/>
                    <a:pt x="946" y="546"/>
                    <a:pt x="950" y="537"/>
                  </a:cubicBezTo>
                  <a:cubicBezTo>
                    <a:pt x="947" y="537"/>
                    <a:pt x="945" y="535"/>
                    <a:pt x="944" y="532"/>
                  </a:cubicBezTo>
                  <a:cubicBezTo>
                    <a:pt x="936" y="512"/>
                    <a:pt x="936" y="512"/>
                    <a:pt x="936" y="512"/>
                  </a:cubicBezTo>
                  <a:cubicBezTo>
                    <a:pt x="936" y="512"/>
                    <a:pt x="936" y="511"/>
                    <a:pt x="936" y="511"/>
                  </a:cubicBezTo>
                  <a:cubicBezTo>
                    <a:pt x="921" y="406"/>
                    <a:pt x="921" y="406"/>
                    <a:pt x="921" y="406"/>
                  </a:cubicBezTo>
                  <a:cubicBezTo>
                    <a:pt x="921" y="404"/>
                    <a:pt x="921" y="402"/>
                    <a:pt x="922" y="401"/>
                  </a:cubicBezTo>
                  <a:cubicBezTo>
                    <a:pt x="949" y="353"/>
                    <a:pt x="949" y="353"/>
                    <a:pt x="949" y="353"/>
                  </a:cubicBezTo>
                  <a:cubicBezTo>
                    <a:pt x="950" y="352"/>
                    <a:pt x="951" y="350"/>
                    <a:pt x="950" y="349"/>
                  </a:cubicBezTo>
                  <a:cubicBezTo>
                    <a:pt x="949" y="296"/>
                    <a:pt x="949" y="296"/>
                    <a:pt x="949" y="296"/>
                  </a:cubicBezTo>
                  <a:cubicBezTo>
                    <a:pt x="949" y="294"/>
                    <a:pt x="949" y="293"/>
                    <a:pt x="948" y="292"/>
                  </a:cubicBezTo>
                  <a:cubicBezTo>
                    <a:pt x="938" y="276"/>
                    <a:pt x="938" y="276"/>
                    <a:pt x="938" y="276"/>
                  </a:cubicBezTo>
                  <a:cubicBezTo>
                    <a:pt x="938" y="276"/>
                    <a:pt x="938" y="276"/>
                    <a:pt x="938" y="275"/>
                  </a:cubicBezTo>
                  <a:cubicBezTo>
                    <a:pt x="918" y="239"/>
                    <a:pt x="918" y="239"/>
                    <a:pt x="918" y="239"/>
                  </a:cubicBezTo>
                  <a:cubicBezTo>
                    <a:pt x="917" y="238"/>
                    <a:pt x="917" y="236"/>
                    <a:pt x="917" y="234"/>
                  </a:cubicBezTo>
                  <a:cubicBezTo>
                    <a:pt x="879" y="219"/>
                    <a:pt x="879" y="219"/>
                    <a:pt x="879" y="219"/>
                  </a:cubicBezTo>
                  <a:cubicBezTo>
                    <a:pt x="837" y="202"/>
                    <a:pt x="837" y="202"/>
                    <a:pt x="837" y="202"/>
                  </a:cubicBezTo>
                  <a:cubicBezTo>
                    <a:pt x="836" y="202"/>
                    <a:pt x="835" y="202"/>
                    <a:pt x="834" y="202"/>
                  </a:cubicBezTo>
                  <a:cubicBezTo>
                    <a:pt x="790" y="227"/>
                    <a:pt x="790" y="227"/>
                    <a:pt x="790" y="227"/>
                  </a:cubicBezTo>
                  <a:cubicBezTo>
                    <a:pt x="789" y="228"/>
                    <a:pt x="788" y="228"/>
                    <a:pt x="787" y="228"/>
                  </a:cubicBezTo>
                  <a:cubicBezTo>
                    <a:pt x="739" y="218"/>
                    <a:pt x="739" y="218"/>
                    <a:pt x="739" y="218"/>
                  </a:cubicBezTo>
                  <a:cubicBezTo>
                    <a:pt x="738" y="217"/>
                    <a:pt x="737" y="216"/>
                    <a:pt x="736" y="214"/>
                  </a:cubicBezTo>
                  <a:cubicBezTo>
                    <a:pt x="736" y="215"/>
                    <a:pt x="736" y="215"/>
                    <a:pt x="735" y="215"/>
                  </a:cubicBezTo>
                  <a:cubicBezTo>
                    <a:pt x="727" y="215"/>
                    <a:pt x="727" y="215"/>
                    <a:pt x="727" y="215"/>
                  </a:cubicBezTo>
                  <a:cubicBezTo>
                    <a:pt x="719" y="215"/>
                    <a:pt x="719" y="215"/>
                    <a:pt x="719" y="215"/>
                  </a:cubicBezTo>
                  <a:cubicBezTo>
                    <a:pt x="718" y="215"/>
                    <a:pt x="718" y="215"/>
                    <a:pt x="717" y="215"/>
                  </a:cubicBezTo>
                  <a:cubicBezTo>
                    <a:pt x="715" y="216"/>
                    <a:pt x="715" y="216"/>
                    <a:pt x="715" y="216"/>
                  </a:cubicBezTo>
                  <a:cubicBezTo>
                    <a:pt x="711" y="218"/>
                    <a:pt x="711" y="223"/>
                    <a:pt x="714" y="226"/>
                  </a:cubicBezTo>
                  <a:cubicBezTo>
                    <a:pt x="714" y="226"/>
                    <a:pt x="714" y="226"/>
                    <a:pt x="714" y="226"/>
                  </a:cubicBezTo>
                  <a:cubicBezTo>
                    <a:pt x="715" y="226"/>
                    <a:pt x="715" y="227"/>
                    <a:pt x="716" y="227"/>
                  </a:cubicBezTo>
                  <a:cubicBezTo>
                    <a:pt x="716" y="228"/>
                    <a:pt x="717" y="230"/>
                    <a:pt x="719" y="231"/>
                  </a:cubicBezTo>
                  <a:cubicBezTo>
                    <a:pt x="721" y="232"/>
                    <a:pt x="727" y="240"/>
                    <a:pt x="729" y="240"/>
                  </a:cubicBezTo>
                  <a:cubicBezTo>
                    <a:pt x="731" y="241"/>
                    <a:pt x="747" y="240"/>
                    <a:pt x="731" y="241"/>
                  </a:cubicBezTo>
                  <a:cubicBezTo>
                    <a:pt x="715" y="242"/>
                    <a:pt x="710" y="242"/>
                    <a:pt x="708" y="241"/>
                  </a:cubicBezTo>
                  <a:cubicBezTo>
                    <a:pt x="706" y="240"/>
                    <a:pt x="702" y="236"/>
                    <a:pt x="700" y="235"/>
                  </a:cubicBezTo>
                  <a:cubicBezTo>
                    <a:pt x="700" y="235"/>
                    <a:pt x="699" y="234"/>
                    <a:pt x="699" y="233"/>
                  </a:cubicBezTo>
                  <a:cubicBezTo>
                    <a:pt x="696" y="228"/>
                    <a:pt x="696" y="228"/>
                    <a:pt x="696" y="228"/>
                  </a:cubicBezTo>
                  <a:cubicBezTo>
                    <a:pt x="696" y="228"/>
                    <a:pt x="696" y="228"/>
                    <a:pt x="696" y="228"/>
                  </a:cubicBezTo>
                  <a:cubicBezTo>
                    <a:pt x="692" y="219"/>
                    <a:pt x="692" y="219"/>
                    <a:pt x="692" y="219"/>
                  </a:cubicBezTo>
                  <a:cubicBezTo>
                    <a:pt x="691" y="218"/>
                    <a:pt x="690" y="217"/>
                    <a:pt x="689" y="217"/>
                  </a:cubicBezTo>
                  <a:cubicBezTo>
                    <a:pt x="670" y="207"/>
                    <a:pt x="670" y="207"/>
                    <a:pt x="670" y="207"/>
                  </a:cubicBezTo>
                  <a:cubicBezTo>
                    <a:pt x="670" y="207"/>
                    <a:pt x="670" y="207"/>
                    <a:pt x="670" y="207"/>
                  </a:cubicBezTo>
                  <a:cubicBezTo>
                    <a:pt x="668" y="206"/>
                    <a:pt x="657" y="202"/>
                    <a:pt x="656" y="203"/>
                  </a:cubicBezTo>
                  <a:cubicBezTo>
                    <a:pt x="653" y="204"/>
                    <a:pt x="637" y="201"/>
                    <a:pt x="633" y="207"/>
                  </a:cubicBezTo>
                  <a:cubicBezTo>
                    <a:pt x="630" y="213"/>
                    <a:pt x="630" y="219"/>
                    <a:pt x="623" y="219"/>
                  </a:cubicBezTo>
                  <a:cubicBezTo>
                    <a:pt x="619" y="220"/>
                    <a:pt x="614" y="219"/>
                    <a:pt x="611" y="218"/>
                  </a:cubicBezTo>
                  <a:cubicBezTo>
                    <a:pt x="608" y="218"/>
                    <a:pt x="607" y="216"/>
                    <a:pt x="606" y="214"/>
                  </a:cubicBezTo>
                  <a:cubicBezTo>
                    <a:pt x="605" y="204"/>
                    <a:pt x="605" y="204"/>
                    <a:pt x="605" y="204"/>
                  </a:cubicBezTo>
                  <a:cubicBezTo>
                    <a:pt x="604" y="203"/>
                    <a:pt x="604" y="202"/>
                    <a:pt x="603" y="201"/>
                  </a:cubicBezTo>
                  <a:cubicBezTo>
                    <a:pt x="601" y="199"/>
                    <a:pt x="595" y="194"/>
                    <a:pt x="594" y="192"/>
                  </a:cubicBezTo>
                  <a:cubicBezTo>
                    <a:pt x="592" y="189"/>
                    <a:pt x="578" y="178"/>
                    <a:pt x="578" y="176"/>
                  </a:cubicBezTo>
                  <a:cubicBezTo>
                    <a:pt x="578" y="174"/>
                    <a:pt x="581" y="154"/>
                    <a:pt x="578" y="151"/>
                  </a:cubicBezTo>
                  <a:cubicBezTo>
                    <a:pt x="576" y="149"/>
                    <a:pt x="569" y="142"/>
                    <a:pt x="566" y="137"/>
                  </a:cubicBezTo>
                  <a:cubicBezTo>
                    <a:pt x="565" y="136"/>
                    <a:pt x="563" y="135"/>
                    <a:pt x="561" y="136"/>
                  </a:cubicBezTo>
                  <a:cubicBezTo>
                    <a:pt x="554" y="137"/>
                    <a:pt x="539" y="140"/>
                    <a:pt x="536" y="140"/>
                  </a:cubicBezTo>
                  <a:cubicBezTo>
                    <a:pt x="534" y="140"/>
                    <a:pt x="528" y="130"/>
                    <a:pt x="524" y="123"/>
                  </a:cubicBezTo>
                  <a:cubicBezTo>
                    <a:pt x="522" y="119"/>
                    <a:pt x="517" y="119"/>
                    <a:pt x="514" y="123"/>
                  </a:cubicBezTo>
                  <a:cubicBezTo>
                    <a:pt x="498" y="147"/>
                    <a:pt x="498" y="147"/>
                    <a:pt x="498" y="147"/>
                  </a:cubicBezTo>
                  <a:cubicBezTo>
                    <a:pt x="498" y="148"/>
                    <a:pt x="498" y="148"/>
                    <a:pt x="497" y="149"/>
                  </a:cubicBezTo>
                  <a:cubicBezTo>
                    <a:pt x="487" y="157"/>
                    <a:pt x="487" y="157"/>
                    <a:pt x="487" y="157"/>
                  </a:cubicBezTo>
                  <a:cubicBezTo>
                    <a:pt x="484" y="159"/>
                    <a:pt x="480" y="159"/>
                    <a:pt x="479" y="156"/>
                  </a:cubicBezTo>
                  <a:cubicBezTo>
                    <a:pt x="472" y="145"/>
                    <a:pt x="472" y="145"/>
                    <a:pt x="472" y="145"/>
                  </a:cubicBezTo>
                  <a:cubicBezTo>
                    <a:pt x="471" y="143"/>
                    <a:pt x="470" y="142"/>
                    <a:pt x="469" y="142"/>
                  </a:cubicBezTo>
                  <a:cubicBezTo>
                    <a:pt x="465" y="141"/>
                    <a:pt x="465" y="141"/>
                    <a:pt x="465" y="141"/>
                  </a:cubicBezTo>
                  <a:cubicBezTo>
                    <a:pt x="462" y="140"/>
                    <a:pt x="460" y="137"/>
                    <a:pt x="461" y="134"/>
                  </a:cubicBezTo>
                  <a:cubicBezTo>
                    <a:pt x="465" y="123"/>
                    <a:pt x="465" y="123"/>
                    <a:pt x="465" y="123"/>
                  </a:cubicBezTo>
                  <a:cubicBezTo>
                    <a:pt x="466" y="121"/>
                    <a:pt x="466" y="119"/>
                    <a:pt x="464" y="117"/>
                  </a:cubicBezTo>
                  <a:cubicBezTo>
                    <a:pt x="454" y="109"/>
                    <a:pt x="425" y="83"/>
                    <a:pt x="425" y="83"/>
                  </a:cubicBezTo>
                  <a:cubicBezTo>
                    <a:pt x="424" y="83"/>
                    <a:pt x="420" y="83"/>
                    <a:pt x="420" y="83"/>
                  </a:cubicBezTo>
                  <a:cubicBezTo>
                    <a:pt x="429" y="116"/>
                    <a:pt x="429" y="116"/>
                    <a:pt x="429" y="116"/>
                  </a:cubicBezTo>
                  <a:cubicBezTo>
                    <a:pt x="429" y="117"/>
                    <a:pt x="429" y="118"/>
                    <a:pt x="429" y="119"/>
                  </a:cubicBezTo>
                  <a:cubicBezTo>
                    <a:pt x="425" y="137"/>
                    <a:pt x="425" y="137"/>
                    <a:pt x="425" y="137"/>
                  </a:cubicBezTo>
                  <a:cubicBezTo>
                    <a:pt x="425" y="137"/>
                    <a:pt x="425" y="138"/>
                    <a:pt x="425" y="139"/>
                  </a:cubicBezTo>
                  <a:cubicBezTo>
                    <a:pt x="428" y="168"/>
                    <a:pt x="428" y="168"/>
                    <a:pt x="428" y="168"/>
                  </a:cubicBezTo>
                  <a:cubicBezTo>
                    <a:pt x="429" y="174"/>
                    <a:pt x="422" y="177"/>
                    <a:pt x="419" y="173"/>
                  </a:cubicBezTo>
                  <a:cubicBezTo>
                    <a:pt x="410" y="162"/>
                    <a:pt x="410" y="162"/>
                    <a:pt x="410" y="162"/>
                  </a:cubicBezTo>
                  <a:cubicBezTo>
                    <a:pt x="407" y="159"/>
                    <a:pt x="402" y="160"/>
                    <a:pt x="401" y="164"/>
                  </a:cubicBezTo>
                  <a:cubicBezTo>
                    <a:pt x="387" y="194"/>
                    <a:pt x="387" y="194"/>
                    <a:pt x="387" y="194"/>
                  </a:cubicBezTo>
                  <a:cubicBezTo>
                    <a:pt x="385" y="198"/>
                    <a:pt x="379" y="198"/>
                    <a:pt x="377" y="194"/>
                  </a:cubicBezTo>
                  <a:cubicBezTo>
                    <a:pt x="372" y="186"/>
                    <a:pt x="367" y="176"/>
                    <a:pt x="370" y="173"/>
                  </a:cubicBezTo>
                  <a:cubicBezTo>
                    <a:pt x="372" y="170"/>
                    <a:pt x="376" y="164"/>
                    <a:pt x="378" y="161"/>
                  </a:cubicBezTo>
                  <a:cubicBezTo>
                    <a:pt x="379" y="158"/>
                    <a:pt x="378" y="156"/>
                    <a:pt x="377" y="154"/>
                  </a:cubicBezTo>
                  <a:cubicBezTo>
                    <a:pt x="374" y="151"/>
                    <a:pt x="369" y="145"/>
                    <a:pt x="369" y="144"/>
                  </a:cubicBezTo>
                  <a:cubicBezTo>
                    <a:pt x="369" y="142"/>
                    <a:pt x="373" y="127"/>
                    <a:pt x="374" y="124"/>
                  </a:cubicBezTo>
                  <a:cubicBezTo>
                    <a:pt x="374" y="124"/>
                    <a:pt x="374" y="124"/>
                    <a:pt x="374" y="123"/>
                  </a:cubicBezTo>
                  <a:cubicBezTo>
                    <a:pt x="374" y="120"/>
                    <a:pt x="376" y="104"/>
                    <a:pt x="372" y="104"/>
                  </a:cubicBezTo>
                  <a:cubicBezTo>
                    <a:pt x="369" y="104"/>
                    <a:pt x="370" y="104"/>
                    <a:pt x="352" y="104"/>
                  </a:cubicBezTo>
                  <a:cubicBezTo>
                    <a:pt x="340" y="104"/>
                    <a:pt x="324" y="103"/>
                    <a:pt x="313" y="102"/>
                  </a:cubicBezTo>
                  <a:cubicBezTo>
                    <a:pt x="308" y="101"/>
                    <a:pt x="305" y="106"/>
                    <a:pt x="308" y="110"/>
                  </a:cubicBezTo>
                  <a:cubicBezTo>
                    <a:pt x="313" y="118"/>
                    <a:pt x="320" y="129"/>
                    <a:pt x="323" y="131"/>
                  </a:cubicBezTo>
                  <a:cubicBezTo>
                    <a:pt x="328" y="135"/>
                    <a:pt x="338" y="140"/>
                    <a:pt x="335" y="143"/>
                  </a:cubicBezTo>
                  <a:cubicBezTo>
                    <a:pt x="331" y="146"/>
                    <a:pt x="316" y="149"/>
                    <a:pt x="317" y="154"/>
                  </a:cubicBezTo>
                  <a:cubicBezTo>
                    <a:pt x="318" y="159"/>
                    <a:pt x="334" y="180"/>
                    <a:pt x="338" y="183"/>
                  </a:cubicBezTo>
                  <a:cubicBezTo>
                    <a:pt x="341" y="185"/>
                    <a:pt x="348" y="192"/>
                    <a:pt x="348" y="195"/>
                  </a:cubicBezTo>
                  <a:cubicBezTo>
                    <a:pt x="348" y="199"/>
                    <a:pt x="347" y="202"/>
                    <a:pt x="346" y="207"/>
                  </a:cubicBezTo>
                  <a:cubicBezTo>
                    <a:pt x="345" y="212"/>
                    <a:pt x="327" y="216"/>
                    <a:pt x="325" y="220"/>
                  </a:cubicBezTo>
                  <a:cubicBezTo>
                    <a:pt x="322" y="224"/>
                    <a:pt x="318" y="237"/>
                    <a:pt x="316" y="238"/>
                  </a:cubicBezTo>
                  <a:cubicBezTo>
                    <a:pt x="314" y="238"/>
                    <a:pt x="300" y="235"/>
                    <a:pt x="297" y="234"/>
                  </a:cubicBezTo>
                  <a:cubicBezTo>
                    <a:pt x="297" y="234"/>
                    <a:pt x="297" y="234"/>
                    <a:pt x="296" y="234"/>
                  </a:cubicBezTo>
                  <a:cubicBezTo>
                    <a:pt x="291" y="234"/>
                    <a:pt x="291" y="234"/>
                    <a:pt x="291" y="234"/>
                  </a:cubicBezTo>
                  <a:cubicBezTo>
                    <a:pt x="287" y="234"/>
                    <a:pt x="284" y="230"/>
                    <a:pt x="286" y="227"/>
                  </a:cubicBezTo>
                  <a:cubicBezTo>
                    <a:pt x="290" y="214"/>
                    <a:pt x="290" y="214"/>
                    <a:pt x="290" y="214"/>
                  </a:cubicBezTo>
                  <a:cubicBezTo>
                    <a:pt x="290" y="213"/>
                    <a:pt x="291" y="212"/>
                    <a:pt x="291" y="212"/>
                  </a:cubicBezTo>
                  <a:cubicBezTo>
                    <a:pt x="290" y="205"/>
                    <a:pt x="290" y="167"/>
                    <a:pt x="288" y="163"/>
                  </a:cubicBezTo>
                  <a:cubicBezTo>
                    <a:pt x="288" y="161"/>
                    <a:pt x="285" y="158"/>
                    <a:pt x="282" y="154"/>
                  </a:cubicBezTo>
                  <a:cubicBezTo>
                    <a:pt x="279" y="150"/>
                    <a:pt x="273" y="152"/>
                    <a:pt x="273" y="157"/>
                  </a:cubicBezTo>
                  <a:cubicBezTo>
                    <a:pt x="272" y="167"/>
                    <a:pt x="270" y="179"/>
                    <a:pt x="270" y="180"/>
                  </a:cubicBezTo>
                  <a:cubicBezTo>
                    <a:pt x="270" y="182"/>
                    <a:pt x="268" y="195"/>
                    <a:pt x="266" y="194"/>
                  </a:cubicBezTo>
                  <a:cubicBezTo>
                    <a:pt x="264" y="193"/>
                    <a:pt x="252" y="185"/>
                    <a:pt x="245" y="179"/>
                  </a:cubicBezTo>
                  <a:cubicBezTo>
                    <a:pt x="242" y="177"/>
                    <a:pt x="238" y="178"/>
                    <a:pt x="236" y="181"/>
                  </a:cubicBezTo>
                  <a:cubicBezTo>
                    <a:pt x="234" y="188"/>
                    <a:pt x="232" y="196"/>
                    <a:pt x="234" y="199"/>
                  </a:cubicBezTo>
                  <a:cubicBezTo>
                    <a:pt x="237" y="205"/>
                    <a:pt x="244" y="217"/>
                    <a:pt x="241" y="218"/>
                  </a:cubicBezTo>
                  <a:cubicBezTo>
                    <a:pt x="238" y="219"/>
                    <a:pt x="231" y="223"/>
                    <a:pt x="227" y="234"/>
                  </a:cubicBezTo>
                  <a:cubicBezTo>
                    <a:pt x="224" y="242"/>
                    <a:pt x="212" y="243"/>
                    <a:pt x="206" y="242"/>
                  </a:cubicBezTo>
                  <a:cubicBezTo>
                    <a:pt x="204" y="242"/>
                    <a:pt x="202" y="244"/>
                    <a:pt x="201" y="246"/>
                  </a:cubicBezTo>
                  <a:cubicBezTo>
                    <a:pt x="198" y="253"/>
                    <a:pt x="193" y="269"/>
                    <a:pt x="195" y="272"/>
                  </a:cubicBezTo>
                  <a:cubicBezTo>
                    <a:pt x="198" y="275"/>
                    <a:pt x="209" y="278"/>
                    <a:pt x="204" y="285"/>
                  </a:cubicBezTo>
                  <a:cubicBezTo>
                    <a:pt x="198" y="293"/>
                    <a:pt x="183" y="310"/>
                    <a:pt x="183" y="314"/>
                  </a:cubicBezTo>
                  <a:cubicBezTo>
                    <a:pt x="183" y="317"/>
                    <a:pt x="188" y="328"/>
                    <a:pt x="194" y="328"/>
                  </a:cubicBezTo>
                  <a:cubicBezTo>
                    <a:pt x="198" y="328"/>
                    <a:pt x="204" y="322"/>
                    <a:pt x="208" y="317"/>
                  </a:cubicBezTo>
                  <a:cubicBezTo>
                    <a:pt x="210" y="315"/>
                    <a:pt x="213" y="315"/>
                    <a:pt x="216" y="316"/>
                  </a:cubicBezTo>
                  <a:cubicBezTo>
                    <a:pt x="229" y="326"/>
                    <a:pt x="229" y="326"/>
                    <a:pt x="229" y="326"/>
                  </a:cubicBezTo>
                  <a:cubicBezTo>
                    <a:pt x="233" y="329"/>
                    <a:pt x="232" y="335"/>
                    <a:pt x="227" y="336"/>
                  </a:cubicBezTo>
                  <a:cubicBezTo>
                    <a:pt x="222" y="337"/>
                    <a:pt x="216" y="339"/>
                    <a:pt x="212" y="342"/>
                  </a:cubicBezTo>
                  <a:cubicBezTo>
                    <a:pt x="203" y="349"/>
                    <a:pt x="191" y="354"/>
                    <a:pt x="200" y="358"/>
                  </a:cubicBezTo>
                  <a:cubicBezTo>
                    <a:pt x="210" y="361"/>
                    <a:pt x="225" y="367"/>
                    <a:pt x="227" y="368"/>
                  </a:cubicBezTo>
                  <a:cubicBezTo>
                    <a:pt x="228" y="369"/>
                    <a:pt x="249" y="356"/>
                    <a:pt x="260" y="349"/>
                  </a:cubicBezTo>
                  <a:cubicBezTo>
                    <a:pt x="264" y="347"/>
                    <a:pt x="268" y="349"/>
                    <a:pt x="269" y="354"/>
                  </a:cubicBezTo>
                  <a:cubicBezTo>
                    <a:pt x="269" y="357"/>
                    <a:pt x="269" y="361"/>
                    <a:pt x="268" y="364"/>
                  </a:cubicBezTo>
                  <a:cubicBezTo>
                    <a:pt x="268" y="367"/>
                    <a:pt x="267" y="379"/>
                    <a:pt x="267" y="388"/>
                  </a:cubicBezTo>
                  <a:cubicBezTo>
                    <a:pt x="267" y="393"/>
                    <a:pt x="272" y="395"/>
                    <a:pt x="276" y="392"/>
                  </a:cubicBezTo>
                  <a:cubicBezTo>
                    <a:pt x="285" y="386"/>
                    <a:pt x="296" y="377"/>
                    <a:pt x="296" y="375"/>
                  </a:cubicBezTo>
                  <a:cubicBezTo>
                    <a:pt x="296" y="372"/>
                    <a:pt x="283" y="324"/>
                    <a:pt x="283" y="322"/>
                  </a:cubicBezTo>
                  <a:cubicBezTo>
                    <a:pt x="283" y="320"/>
                    <a:pt x="279" y="299"/>
                    <a:pt x="291" y="300"/>
                  </a:cubicBezTo>
                  <a:cubicBezTo>
                    <a:pt x="302" y="301"/>
                    <a:pt x="321" y="308"/>
                    <a:pt x="328" y="314"/>
                  </a:cubicBezTo>
                  <a:cubicBezTo>
                    <a:pt x="335" y="320"/>
                    <a:pt x="351" y="345"/>
                    <a:pt x="342" y="354"/>
                  </a:cubicBezTo>
                  <a:cubicBezTo>
                    <a:pt x="332" y="363"/>
                    <a:pt x="329" y="358"/>
                    <a:pt x="330" y="367"/>
                  </a:cubicBezTo>
                  <a:cubicBezTo>
                    <a:pt x="331" y="375"/>
                    <a:pt x="331" y="382"/>
                    <a:pt x="334" y="382"/>
                  </a:cubicBezTo>
                  <a:cubicBezTo>
                    <a:pt x="335" y="382"/>
                    <a:pt x="340" y="382"/>
                    <a:pt x="342" y="381"/>
                  </a:cubicBezTo>
                  <a:cubicBezTo>
                    <a:pt x="344" y="381"/>
                    <a:pt x="345" y="381"/>
                    <a:pt x="346" y="379"/>
                  </a:cubicBezTo>
                  <a:cubicBezTo>
                    <a:pt x="360" y="362"/>
                    <a:pt x="360" y="362"/>
                    <a:pt x="360" y="362"/>
                  </a:cubicBezTo>
                  <a:cubicBezTo>
                    <a:pt x="361" y="362"/>
                    <a:pt x="361" y="361"/>
                    <a:pt x="362" y="359"/>
                  </a:cubicBezTo>
                  <a:cubicBezTo>
                    <a:pt x="362" y="353"/>
                    <a:pt x="365" y="332"/>
                    <a:pt x="365" y="329"/>
                  </a:cubicBezTo>
                  <a:cubicBezTo>
                    <a:pt x="365" y="326"/>
                    <a:pt x="366" y="299"/>
                    <a:pt x="369" y="296"/>
                  </a:cubicBezTo>
                  <a:cubicBezTo>
                    <a:pt x="372" y="292"/>
                    <a:pt x="386" y="288"/>
                    <a:pt x="388" y="297"/>
                  </a:cubicBezTo>
                  <a:cubicBezTo>
                    <a:pt x="391" y="306"/>
                    <a:pt x="386" y="310"/>
                    <a:pt x="392" y="310"/>
                  </a:cubicBezTo>
                  <a:cubicBezTo>
                    <a:pt x="393" y="310"/>
                    <a:pt x="393" y="310"/>
                    <a:pt x="394" y="310"/>
                  </a:cubicBezTo>
                  <a:cubicBezTo>
                    <a:pt x="398" y="308"/>
                    <a:pt x="402" y="312"/>
                    <a:pt x="401" y="316"/>
                  </a:cubicBezTo>
                  <a:cubicBezTo>
                    <a:pt x="401" y="319"/>
                    <a:pt x="400" y="321"/>
                    <a:pt x="400" y="323"/>
                  </a:cubicBezTo>
                  <a:cubicBezTo>
                    <a:pt x="400" y="327"/>
                    <a:pt x="403" y="346"/>
                    <a:pt x="405" y="353"/>
                  </a:cubicBezTo>
                  <a:cubicBezTo>
                    <a:pt x="405" y="355"/>
                    <a:pt x="404" y="357"/>
                    <a:pt x="403" y="358"/>
                  </a:cubicBezTo>
                  <a:cubicBezTo>
                    <a:pt x="399" y="364"/>
                    <a:pt x="387" y="378"/>
                    <a:pt x="391" y="380"/>
                  </a:cubicBezTo>
                  <a:cubicBezTo>
                    <a:pt x="397" y="383"/>
                    <a:pt x="406" y="410"/>
                    <a:pt x="404" y="412"/>
                  </a:cubicBezTo>
                  <a:cubicBezTo>
                    <a:pt x="402" y="413"/>
                    <a:pt x="388" y="416"/>
                    <a:pt x="381" y="418"/>
                  </a:cubicBezTo>
                  <a:cubicBezTo>
                    <a:pt x="378" y="418"/>
                    <a:pt x="377" y="421"/>
                    <a:pt x="377" y="423"/>
                  </a:cubicBezTo>
                  <a:cubicBezTo>
                    <a:pt x="377" y="429"/>
                    <a:pt x="378" y="440"/>
                    <a:pt x="380" y="444"/>
                  </a:cubicBezTo>
                  <a:cubicBezTo>
                    <a:pt x="383" y="451"/>
                    <a:pt x="388" y="462"/>
                    <a:pt x="390" y="464"/>
                  </a:cubicBezTo>
                  <a:cubicBezTo>
                    <a:pt x="393" y="465"/>
                    <a:pt x="422" y="458"/>
                    <a:pt x="405" y="469"/>
                  </a:cubicBezTo>
                  <a:cubicBezTo>
                    <a:pt x="391" y="479"/>
                    <a:pt x="379" y="492"/>
                    <a:pt x="376" y="496"/>
                  </a:cubicBezTo>
                  <a:cubicBezTo>
                    <a:pt x="375" y="497"/>
                    <a:pt x="374" y="498"/>
                    <a:pt x="373" y="498"/>
                  </a:cubicBezTo>
                  <a:cubicBezTo>
                    <a:pt x="367" y="500"/>
                    <a:pt x="351" y="505"/>
                    <a:pt x="358" y="514"/>
                  </a:cubicBezTo>
                  <a:cubicBezTo>
                    <a:pt x="365" y="526"/>
                    <a:pt x="376" y="538"/>
                    <a:pt x="377" y="541"/>
                  </a:cubicBezTo>
                  <a:cubicBezTo>
                    <a:pt x="379" y="545"/>
                    <a:pt x="379" y="555"/>
                    <a:pt x="384" y="554"/>
                  </a:cubicBezTo>
                  <a:cubicBezTo>
                    <a:pt x="389" y="553"/>
                    <a:pt x="410" y="526"/>
                    <a:pt x="412" y="522"/>
                  </a:cubicBezTo>
                  <a:cubicBezTo>
                    <a:pt x="413" y="522"/>
                    <a:pt x="413" y="522"/>
                    <a:pt x="413" y="522"/>
                  </a:cubicBezTo>
                  <a:cubicBezTo>
                    <a:pt x="415" y="520"/>
                    <a:pt x="428" y="507"/>
                    <a:pt x="433" y="507"/>
                  </a:cubicBezTo>
                  <a:cubicBezTo>
                    <a:pt x="439" y="507"/>
                    <a:pt x="450" y="504"/>
                    <a:pt x="445" y="512"/>
                  </a:cubicBezTo>
                  <a:cubicBezTo>
                    <a:pt x="440" y="520"/>
                    <a:pt x="428" y="530"/>
                    <a:pt x="425" y="532"/>
                  </a:cubicBezTo>
                  <a:cubicBezTo>
                    <a:pt x="425" y="532"/>
                    <a:pt x="425" y="533"/>
                    <a:pt x="424" y="533"/>
                  </a:cubicBezTo>
                  <a:cubicBezTo>
                    <a:pt x="401" y="565"/>
                    <a:pt x="401" y="565"/>
                    <a:pt x="401" y="565"/>
                  </a:cubicBezTo>
                  <a:cubicBezTo>
                    <a:pt x="400" y="566"/>
                    <a:pt x="400" y="566"/>
                    <a:pt x="400" y="566"/>
                  </a:cubicBezTo>
                  <a:cubicBezTo>
                    <a:pt x="383" y="579"/>
                    <a:pt x="383" y="579"/>
                    <a:pt x="383" y="579"/>
                  </a:cubicBezTo>
                  <a:cubicBezTo>
                    <a:pt x="383" y="579"/>
                    <a:pt x="383" y="579"/>
                    <a:pt x="382" y="579"/>
                  </a:cubicBezTo>
                  <a:cubicBezTo>
                    <a:pt x="380" y="580"/>
                    <a:pt x="366" y="587"/>
                    <a:pt x="381" y="591"/>
                  </a:cubicBezTo>
                  <a:cubicBezTo>
                    <a:pt x="397" y="595"/>
                    <a:pt x="406" y="603"/>
                    <a:pt x="409" y="603"/>
                  </a:cubicBezTo>
                  <a:cubicBezTo>
                    <a:pt x="413" y="603"/>
                    <a:pt x="418" y="605"/>
                    <a:pt x="429" y="606"/>
                  </a:cubicBezTo>
                  <a:cubicBezTo>
                    <a:pt x="439" y="607"/>
                    <a:pt x="452" y="600"/>
                    <a:pt x="446" y="610"/>
                  </a:cubicBezTo>
                  <a:cubicBezTo>
                    <a:pt x="440" y="619"/>
                    <a:pt x="429" y="630"/>
                    <a:pt x="425" y="631"/>
                  </a:cubicBezTo>
                  <a:cubicBezTo>
                    <a:pt x="420" y="632"/>
                    <a:pt x="416" y="631"/>
                    <a:pt x="414" y="631"/>
                  </a:cubicBezTo>
                  <a:cubicBezTo>
                    <a:pt x="412" y="631"/>
                    <a:pt x="415" y="632"/>
                    <a:pt x="403" y="637"/>
                  </a:cubicBezTo>
                  <a:cubicBezTo>
                    <a:pt x="391" y="641"/>
                    <a:pt x="373" y="630"/>
                    <a:pt x="370" y="632"/>
                  </a:cubicBezTo>
                  <a:cubicBezTo>
                    <a:pt x="368" y="633"/>
                    <a:pt x="381" y="662"/>
                    <a:pt x="384" y="666"/>
                  </a:cubicBezTo>
                  <a:cubicBezTo>
                    <a:pt x="388" y="671"/>
                    <a:pt x="406" y="672"/>
                    <a:pt x="409" y="672"/>
                  </a:cubicBezTo>
                  <a:cubicBezTo>
                    <a:pt x="412" y="672"/>
                    <a:pt x="425" y="651"/>
                    <a:pt x="428" y="656"/>
                  </a:cubicBezTo>
                  <a:cubicBezTo>
                    <a:pt x="431" y="661"/>
                    <a:pt x="421" y="688"/>
                    <a:pt x="420" y="691"/>
                  </a:cubicBezTo>
                  <a:cubicBezTo>
                    <a:pt x="418" y="693"/>
                    <a:pt x="398" y="732"/>
                    <a:pt x="398" y="734"/>
                  </a:cubicBezTo>
                  <a:cubicBezTo>
                    <a:pt x="398" y="735"/>
                    <a:pt x="400" y="739"/>
                    <a:pt x="401" y="743"/>
                  </a:cubicBezTo>
                  <a:cubicBezTo>
                    <a:pt x="402" y="747"/>
                    <a:pt x="407" y="748"/>
                    <a:pt x="410" y="746"/>
                  </a:cubicBezTo>
                  <a:cubicBezTo>
                    <a:pt x="432" y="730"/>
                    <a:pt x="432" y="730"/>
                    <a:pt x="432" y="730"/>
                  </a:cubicBezTo>
                  <a:cubicBezTo>
                    <a:pt x="436" y="727"/>
                    <a:pt x="441" y="730"/>
                    <a:pt x="441" y="735"/>
                  </a:cubicBezTo>
                  <a:cubicBezTo>
                    <a:pt x="440" y="740"/>
                    <a:pt x="440" y="746"/>
                    <a:pt x="440" y="750"/>
                  </a:cubicBezTo>
                  <a:cubicBezTo>
                    <a:pt x="440" y="761"/>
                    <a:pt x="432" y="781"/>
                    <a:pt x="428" y="780"/>
                  </a:cubicBezTo>
                  <a:cubicBezTo>
                    <a:pt x="424" y="778"/>
                    <a:pt x="403" y="774"/>
                    <a:pt x="400" y="772"/>
                  </a:cubicBezTo>
                  <a:cubicBezTo>
                    <a:pt x="397" y="770"/>
                    <a:pt x="385" y="763"/>
                    <a:pt x="376" y="772"/>
                  </a:cubicBezTo>
                  <a:cubicBezTo>
                    <a:pt x="367" y="780"/>
                    <a:pt x="363" y="786"/>
                    <a:pt x="363" y="793"/>
                  </a:cubicBezTo>
                  <a:cubicBezTo>
                    <a:pt x="363" y="800"/>
                    <a:pt x="362" y="816"/>
                    <a:pt x="365" y="817"/>
                  </a:cubicBezTo>
                  <a:cubicBezTo>
                    <a:pt x="368" y="818"/>
                    <a:pt x="387" y="822"/>
                    <a:pt x="393" y="817"/>
                  </a:cubicBezTo>
                  <a:cubicBezTo>
                    <a:pt x="398" y="812"/>
                    <a:pt x="397" y="803"/>
                    <a:pt x="404" y="807"/>
                  </a:cubicBezTo>
                  <a:cubicBezTo>
                    <a:pt x="408" y="810"/>
                    <a:pt x="409" y="820"/>
                    <a:pt x="409" y="826"/>
                  </a:cubicBezTo>
                  <a:cubicBezTo>
                    <a:pt x="409" y="829"/>
                    <a:pt x="412" y="832"/>
                    <a:pt x="415" y="832"/>
                  </a:cubicBezTo>
                  <a:cubicBezTo>
                    <a:pt x="416" y="832"/>
                    <a:pt x="416" y="832"/>
                    <a:pt x="416" y="832"/>
                  </a:cubicBezTo>
                  <a:cubicBezTo>
                    <a:pt x="417" y="832"/>
                    <a:pt x="419" y="831"/>
                    <a:pt x="420" y="830"/>
                  </a:cubicBezTo>
                  <a:cubicBezTo>
                    <a:pt x="430" y="819"/>
                    <a:pt x="430" y="819"/>
                    <a:pt x="430" y="819"/>
                  </a:cubicBezTo>
                  <a:cubicBezTo>
                    <a:pt x="433" y="815"/>
                    <a:pt x="439" y="817"/>
                    <a:pt x="440" y="821"/>
                  </a:cubicBezTo>
                  <a:cubicBezTo>
                    <a:pt x="440" y="824"/>
                    <a:pt x="440" y="824"/>
                    <a:pt x="440" y="824"/>
                  </a:cubicBezTo>
                  <a:cubicBezTo>
                    <a:pt x="441" y="826"/>
                    <a:pt x="440" y="827"/>
                    <a:pt x="439" y="829"/>
                  </a:cubicBezTo>
                  <a:cubicBezTo>
                    <a:pt x="436" y="832"/>
                    <a:pt x="432" y="839"/>
                    <a:pt x="452" y="836"/>
                  </a:cubicBezTo>
                  <a:cubicBezTo>
                    <a:pt x="479" y="833"/>
                    <a:pt x="481" y="832"/>
                    <a:pt x="483" y="833"/>
                  </a:cubicBezTo>
                  <a:cubicBezTo>
                    <a:pt x="485" y="834"/>
                    <a:pt x="478" y="852"/>
                    <a:pt x="476" y="853"/>
                  </a:cubicBezTo>
                  <a:cubicBezTo>
                    <a:pt x="475" y="854"/>
                    <a:pt x="452" y="853"/>
                    <a:pt x="443" y="853"/>
                  </a:cubicBezTo>
                  <a:cubicBezTo>
                    <a:pt x="441" y="853"/>
                    <a:pt x="439" y="854"/>
                    <a:pt x="438" y="856"/>
                  </a:cubicBezTo>
                  <a:cubicBezTo>
                    <a:pt x="436" y="862"/>
                    <a:pt x="431" y="872"/>
                    <a:pt x="433" y="874"/>
                  </a:cubicBezTo>
                  <a:cubicBezTo>
                    <a:pt x="436" y="876"/>
                    <a:pt x="452" y="878"/>
                    <a:pt x="458" y="879"/>
                  </a:cubicBezTo>
                  <a:cubicBezTo>
                    <a:pt x="459" y="879"/>
                    <a:pt x="460" y="880"/>
                    <a:pt x="461" y="881"/>
                  </a:cubicBezTo>
                  <a:cubicBezTo>
                    <a:pt x="468" y="890"/>
                    <a:pt x="468" y="890"/>
                    <a:pt x="468" y="890"/>
                  </a:cubicBezTo>
                  <a:cubicBezTo>
                    <a:pt x="469" y="892"/>
                    <a:pt x="472" y="893"/>
                    <a:pt x="474" y="892"/>
                  </a:cubicBezTo>
                  <a:cubicBezTo>
                    <a:pt x="490" y="886"/>
                    <a:pt x="490" y="886"/>
                    <a:pt x="490" y="886"/>
                  </a:cubicBezTo>
                  <a:cubicBezTo>
                    <a:pt x="491" y="886"/>
                    <a:pt x="492" y="886"/>
                    <a:pt x="494" y="886"/>
                  </a:cubicBezTo>
                  <a:cubicBezTo>
                    <a:pt x="519" y="896"/>
                    <a:pt x="519" y="896"/>
                    <a:pt x="519" y="896"/>
                  </a:cubicBezTo>
                  <a:cubicBezTo>
                    <a:pt x="520" y="897"/>
                    <a:pt x="522" y="896"/>
                    <a:pt x="523" y="896"/>
                  </a:cubicBezTo>
                  <a:cubicBezTo>
                    <a:pt x="570" y="876"/>
                    <a:pt x="570" y="876"/>
                    <a:pt x="570" y="876"/>
                  </a:cubicBezTo>
                  <a:cubicBezTo>
                    <a:pt x="570" y="876"/>
                    <a:pt x="570" y="876"/>
                    <a:pt x="571" y="876"/>
                  </a:cubicBezTo>
                  <a:cubicBezTo>
                    <a:pt x="600" y="867"/>
                    <a:pt x="600" y="867"/>
                    <a:pt x="600" y="867"/>
                  </a:cubicBezTo>
                  <a:cubicBezTo>
                    <a:pt x="604" y="859"/>
                    <a:pt x="604" y="859"/>
                    <a:pt x="604" y="859"/>
                  </a:cubicBezTo>
                  <a:cubicBezTo>
                    <a:pt x="605" y="858"/>
                    <a:pt x="605" y="857"/>
                    <a:pt x="605" y="856"/>
                  </a:cubicBezTo>
                  <a:cubicBezTo>
                    <a:pt x="605" y="814"/>
                    <a:pt x="605" y="814"/>
                    <a:pt x="605" y="814"/>
                  </a:cubicBezTo>
                  <a:cubicBezTo>
                    <a:pt x="605" y="813"/>
                    <a:pt x="605" y="811"/>
                    <a:pt x="606" y="811"/>
                  </a:cubicBezTo>
                  <a:cubicBezTo>
                    <a:pt x="626" y="794"/>
                    <a:pt x="626" y="794"/>
                    <a:pt x="626" y="794"/>
                  </a:cubicBezTo>
                  <a:cubicBezTo>
                    <a:pt x="628" y="793"/>
                    <a:pt x="629" y="792"/>
                    <a:pt x="631" y="793"/>
                  </a:cubicBezTo>
                  <a:cubicBezTo>
                    <a:pt x="645" y="796"/>
                    <a:pt x="645" y="796"/>
                    <a:pt x="645" y="796"/>
                  </a:cubicBezTo>
                  <a:cubicBezTo>
                    <a:pt x="647" y="797"/>
                    <a:pt x="649" y="796"/>
                    <a:pt x="650" y="794"/>
                  </a:cubicBezTo>
                  <a:cubicBezTo>
                    <a:pt x="653" y="790"/>
                    <a:pt x="653" y="790"/>
                    <a:pt x="653" y="790"/>
                  </a:cubicBezTo>
                  <a:cubicBezTo>
                    <a:pt x="655" y="788"/>
                    <a:pt x="658" y="788"/>
                    <a:pt x="660" y="789"/>
                  </a:cubicBezTo>
                  <a:cubicBezTo>
                    <a:pt x="708" y="824"/>
                    <a:pt x="708" y="824"/>
                    <a:pt x="708" y="824"/>
                  </a:cubicBezTo>
                  <a:cubicBezTo>
                    <a:pt x="709" y="825"/>
                    <a:pt x="709" y="825"/>
                    <a:pt x="710" y="825"/>
                  </a:cubicBezTo>
                  <a:cubicBezTo>
                    <a:pt x="739" y="832"/>
                    <a:pt x="739" y="832"/>
                    <a:pt x="739" y="832"/>
                  </a:cubicBezTo>
                  <a:cubicBezTo>
                    <a:pt x="742" y="833"/>
                    <a:pt x="743" y="835"/>
                    <a:pt x="743" y="837"/>
                  </a:cubicBezTo>
                  <a:cubicBezTo>
                    <a:pt x="743" y="853"/>
                    <a:pt x="743" y="853"/>
                    <a:pt x="743" y="853"/>
                  </a:cubicBezTo>
                  <a:cubicBezTo>
                    <a:pt x="743" y="855"/>
                    <a:pt x="744" y="857"/>
                    <a:pt x="746" y="857"/>
                  </a:cubicBezTo>
                  <a:cubicBezTo>
                    <a:pt x="793" y="872"/>
                    <a:pt x="793" y="872"/>
                    <a:pt x="793" y="872"/>
                  </a:cubicBezTo>
                  <a:cubicBezTo>
                    <a:pt x="795" y="872"/>
                    <a:pt x="797" y="872"/>
                    <a:pt x="798" y="871"/>
                  </a:cubicBezTo>
                  <a:cubicBezTo>
                    <a:pt x="821" y="851"/>
                    <a:pt x="821" y="851"/>
                    <a:pt x="821" y="851"/>
                  </a:cubicBezTo>
                  <a:cubicBezTo>
                    <a:pt x="822" y="851"/>
                    <a:pt x="823" y="850"/>
                    <a:pt x="824" y="850"/>
                  </a:cubicBezTo>
                  <a:cubicBezTo>
                    <a:pt x="882" y="842"/>
                    <a:pt x="882" y="842"/>
                    <a:pt x="882" y="842"/>
                  </a:cubicBezTo>
                  <a:cubicBezTo>
                    <a:pt x="882" y="842"/>
                    <a:pt x="883" y="842"/>
                    <a:pt x="884" y="842"/>
                  </a:cubicBezTo>
                  <a:cubicBezTo>
                    <a:pt x="958" y="860"/>
                    <a:pt x="958" y="860"/>
                    <a:pt x="958" y="860"/>
                  </a:cubicBezTo>
                  <a:cubicBezTo>
                    <a:pt x="958" y="860"/>
                    <a:pt x="958" y="860"/>
                    <a:pt x="959" y="860"/>
                  </a:cubicBezTo>
                  <a:cubicBezTo>
                    <a:pt x="987" y="870"/>
                    <a:pt x="987" y="870"/>
                    <a:pt x="987" y="870"/>
                  </a:cubicBezTo>
                  <a:cubicBezTo>
                    <a:pt x="988" y="870"/>
                    <a:pt x="989" y="871"/>
                    <a:pt x="990" y="873"/>
                  </a:cubicBezTo>
                  <a:cubicBezTo>
                    <a:pt x="999" y="912"/>
                    <a:pt x="999" y="912"/>
                    <a:pt x="999" y="912"/>
                  </a:cubicBezTo>
                  <a:cubicBezTo>
                    <a:pt x="999" y="914"/>
                    <a:pt x="1001" y="915"/>
                    <a:pt x="1004" y="915"/>
                  </a:cubicBezTo>
                  <a:cubicBezTo>
                    <a:pt x="1013" y="915"/>
                    <a:pt x="1036" y="915"/>
                    <a:pt x="1042" y="917"/>
                  </a:cubicBezTo>
                  <a:cubicBezTo>
                    <a:pt x="1047" y="918"/>
                    <a:pt x="1059" y="927"/>
                    <a:pt x="1065" y="932"/>
                  </a:cubicBezTo>
                  <a:cubicBezTo>
                    <a:pt x="1067" y="933"/>
                    <a:pt x="1070" y="933"/>
                    <a:pt x="1072" y="931"/>
                  </a:cubicBezTo>
                  <a:cubicBezTo>
                    <a:pt x="1095" y="905"/>
                    <a:pt x="1095" y="905"/>
                    <a:pt x="1095" y="905"/>
                  </a:cubicBezTo>
                  <a:cubicBezTo>
                    <a:pt x="1096" y="905"/>
                    <a:pt x="1096" y="904"/>
                    <a:pt x="1097" y="904"/>
                  </a:cubicBezTo>
                  <a:cubicBezTo>
                    <a:pt x="1112" y="896"/>
                    <a:pt x="1112" y="896"/>
                    <a:pt x="1112" y="896"/>
                  </a:cubicBezTo>
                  <a:cubicBezTo>
                    <a:pt x="1114" y="900"/>
                    <a:pt x="1114" y="900"/>
                    <a:pt x="1114" y="900"/>
                  </a:cubicBezTo>
                  <a:lnTo>
                    <a:pt x="1093" y="869"/>
                  </a:lnTo>
                  <a:close/>
                  <a:moveTo>
                    <a:pt x="87" y="689"/>
                  </a:moveTo>
                  <a:cubicBezTo>
                    <a:pt x="86" y="688"/>
                    <a:pt x="85" y="688"/>
                    <a:pt x="84" y="688"/>
                  </a:cubicBezTo>
                  <a:cubicBezTo>
                    <a:pt x="80" y="688"/>
                    <a:pt x="75" y="689"/>
                    <a:pt x="73" y="688"/>
                  </a:cubicBezTo>
                  <a:cubicBezTo>
                    <a:pt x="71" y="687"/>
                    <a:pt x="73" y="699"/>
                    <a:pt x="73" y="701"/>
                  </a:cubicBezTo>
                  <a:cubicBezTo>
                    <a:pt x="73" y="704"/>
                    <a:pt x="84" y="705"/>
                    <a:pt x="87" y="705"/>
                  </a:cubicBezTo>
                  <a:cubicBezTo>
                    <a:pt x="88" y="705"/>
                    <a:pt x="89" y="705"/>
                    <a:pt x="89" y="705"/>
                  </a:cubicBezTo>
                  <a:cubicBezTo>
                    <a:pt x="91" y="704"/>
                    <a:pt x="97" y="703"/>
                    <a:pt x="99" y="702"/>
                  </a:cubicBezTo>
                  <a:cubicBezTo>
                    <a:pt x="102" y="701"/>
                    <a:pt x="91" y="692"/>
                    <a:pt x="87" y="689"/>
                  </a:cubicBezTo>
                  <a:close/>
                  <a:moveTo>
                    <a:pt x="247" y="660"/>
                  </a:moveTo>
                  <a:cubicBezTo>
                    <a:pt x="244" y="651"/>
                    <a:pt x="235" y="651"/>
                    <a:pt x="233" y="647"/>
                  </a:cubicBezTo>
                  <a:cubicBezTo>
                    <a:pt x="232" y="644"/>
                    <a:pt x="234" y="641"/>
                    <a:pt x="237" y="638"/>
                  </a:cubicBezTo>
                  <a:cubicBezTo>
                    <a:pt x="240" y="635"/>
                    <a:pt x="237" y="629"/>
                    <a:pt x="232" y="630"/>
                  </a:cubicBezTo>
                  <a:cubicBezTo>
                    <a:pt x="231" y="630"/>
                    <a:pt x="230" y="630"/>
                    <a:pt x="229" y="632"/>
                  </a:cubicBezTo>
                  <a:cubicBezTo>
                    <a:pt x="225" y="637"/>
                    <a:pt x="215" y="652"/>
                    <a:pt x="212" y="654"/>
                  </a:cubicBezTo>
                  <a:cubicBezTo>
                    <a:pt x="210" y="656"/>
                    <a:pt x="219" y="659"/>
                    <a:pt x="227" y="662"/>
                  </a:cubicBezTo>
                  <a:cubicBezTo>
                    <a:pt x="230" y="663"/>
                    <a:pt x="231" y="668"/>
                    <a:pt x="228" y="671"/>
                  </a:cubicBezTo>
                  <a:cubicBezTo>
                    <a:pt x="226" y="672"/>
                    <a:pt x="225" y="673"/>
                    <a:pt x="224" y="674"/>
                  </a:cubicBezTo>
                  <a:cubicBezTo>
                    <a:pt x="220" y="676"/>
                    <a:pt x="231" y="681"/>
                    <a:pt x="240" y="686"/>
                  </a:cubicBezTo>
                  <a:cubicBezTo>
                    <a:pt x="250" y="692"/>
                    <a:pt x="247" y="681"/>
                    <a:pt x="247" y="681"/>
                  </a:cubicBezTo>
                  <a:cubicBezTo>
                    <a:pt x="247" y="681"/>
                    <a:pt x="250" y="669"/>
                    <a:pt x="247" y="660"/>
                  </a:cubicBezTo>
                  <a:close/>
                  <a:moveTo>
                    <a:pt x="216" y="542"/>
                  </a:moveTo>
                  <a:cubicBezTo>
                    <a:pt x="218" y="538"/>
                    <a:pt x="220" y="532"/>
                    <a:pt x="222" y="527"/>
                  </a:cubicBezTo>
                  <a:cubicBezTo>
                    <a:pt x="223" y="525"/>
                    <a:pt x="223" y="523"/>
                    <a:pt x="222" y="522"/>
                  </a:cubicBezTo>
                  <a:cubicBezTo>
                    <a:pt x="220" y="519"/>
                    <a:pt x="220" y="519"/>
                    <a:pt x="220" y="519"/>
                  </a:cubicBezTo>
                  <a:cubicBezTo>
                    <a:pt x="219" y="517"/>
                    <a:pt x="216" y="516"/>
                    <a:pt x="213" y="518"/>
                  </a:cubicBezTo>
                  <a:cubicBezTo>
                    <a:pt x="213" y="518"/>
                    <a:pt x="213" y="518"/>
                    <a:pt x="213" y="518"/>
                  </a:cubicBezTo>
                  <a:cubicBezTo>
                    <a:pt x="213" y="518"/>
                    <a:pt x="212" y="518"/>
                    <a:pt x="212" y="519"/>
                  </a:cubicBezTo>
                  <a:cubicBezTo>
                    <a:pt x="202" y="533"/>
                    <a:pt x="202" y="533"/>
                    <a:pt x="202" y="533"/>
                  </a:cubicBezTo>
                  <a:cubicBezTo>
                    <a:pt x="201" y="534"/>
                    <a:pt x="201" y="535"/>
                    <a:pt x="201" y="536"/>
                  </a:cubicBezTo>
                  <a:cubicBezTo>
                    <a:pt x="201" y="544"/>
                    <a:pt x="201" y="544"/>
                    <a:pt x="201" y="544"/>
                  </a:cubicBezTo>
                  <a:cubicBezTo>
                    <a:pt x="201" y="548"/>
                    <a:pt x="205" y="551"/>
                    <a:pt x="208" y="549"/>
                  </a:cubicBezTo>
                  <a:cubicBezTo>
                    <a:pt x="212" y="547"/>
                    <a:pt x="215" y="545"/>
                    <a:pt x="216" y="542"/>
                  </a:cubicBezTo>
                  <a:close/>
                  <a:moveTo>
                    <a:pt x="133" y="689"/>
                  </a:moveTo>
                  <a:cubicBezTo>
                    <a:pt x="110" y="677"/>
                    <a:pt x="110" y="677"/>
                    <a:pt x="110" y="677"/>
                  </a:cubicBezTo>
                  <a:cubicBezTo>
                    <a:pt x="107" y="677"/>
                    <a:pt x="107" y="677"/>
                    <a:pt x="107" y="677"/>
                  </a:cubicBezTo>
                  <a:cubicBezTo>
                    <a:pt x="110" y="698"/>
                    <a:pt x="110" y="698"/>
                    <a:pt x="110" y="698"/>
                  </a:cubicBezTo>
                  <a:cubicBezTo>
                    <a:pt x="110" y="700"/>
                    <a:pt x="112" y="702"/>
                    <a:pt x="114" y="702"/>
                  </a:cubicBezTo>
                  <a:cubicBezTo>
                    <a:pt x="119" y="703"/>
                    <a:pt x="130" y="705"/>
                    <a:pt x="132" y="705"/>
                  </a:cubicBezTo>
                  <a:cubicBezTo>
                    <a:pt x="134" y="704"/>
                    <a:pt x="135" y="698"/>
                    <a:pt x="135" y="694"/>
                  </a:cubicBezTo>
                  <a:cubicBezTo>
                    <a:pt x="136" y="692"/>
                    <a:pt x="135" y="690"/>
                    <a:pt x="133" y="6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3617913" y="4392613"/>
              <a:ext cx="420688" cy="244475"/>
            </a:xfrm>
            <a:custGeom>
              <a:avLst/>
              <a:gdLst>
                <a:gd name="T0" fmla="*/ 507 w 528"/>
                <a:gd name="T1" fmla="*/ 140 h 309"/>
                <a:gd name="T2" fmla="*/ 493 w 528"/>
                <a:gd name="T3" fmla="*/ 152 h 309"/>
                <a:gd name="T4" fmla="*/ 464 w 528"/>
                <a:gd name="T5" fmla="*/ 190 h 309"/>
                <a:gd name="T6" fmla="*/ 468 w 528"/>
                <a:gd name="T7" fmla="*/ 203 h 309"/>
                <a:gd name="T8" fmla="*/ 455 w 528"/>
                <a:gd name="T9" fmla="*/ 220 h 309"/>
                <a:gd name="T10" fmla="*/ 417 w 528"/>
                <a:gd name="T11" fmla="*/ 220 h 309"/>
                <a:gd name="T12" fmla="*/ 396 w 528"/>
                <a:gd name="T13" fmla="*/ 241 h 309"/>
                <a:gd name="T14" fmla="*/ 332 w 528"/>
                <a:gd name="T15" fmla="*/ 245 h 309"/>
                <a:gd name="T16" fmla="*/ 326 w 528"/>
                <a:gd name="T17" fmla="*/ 258 h 309"/>
                <a:gd name="T18" fmla="*/ 297 w 528"/>
                <a:gd name="T19" fmla="*/ 276 h 309"/>
                <a:gd name="T20" fmla="*/ 258 w 528"/>
                <a:gd name="T21" fmla="*/ 270 h 309"/>
                <a:gd name="T22" fmla="*/ 224 w 528"/>
                <a:gd name="T23" fmla="*/ 276 h 309"/>
                <a:gd name="T24" fmla="*/ 216 w 528"/>
                <a:gd name="T25" fmla="*/ 274 h 309"/>
                <a:gd name="T26" fmla="*/ 191 w 528"/>
                <a:gd name="T27" fmla="*/ 271 h 309"/>
                <a:gd name="T28" fmla="*/ 173 w 528"/>
                <a:gd name="T29" fmla="*/ 264 h 309"/>
                <a:gd name="T30" fmla="*/ 164 w 528"/>
                <a:gd name="T31" fmla="*/ 271 h 309"/>
                <a:gd name="T32" fmla="*/ 143 w 528"/>
                <a:gd name="T33" fmla="*/ 276 h 309"/>
                <a:gd name="T34" fmla="*/ 123 w 528"/>
                <a:gd name="T35" fmla="*/ 272 h 309"/>
                <a:gd name="T36" fmla="*/ 111 w 528"/>
                <a:gd name="T37" fmla="*/ 272 h 309"/>
                <a:gd name="T38" fmla="*/ 96 w 528"/>
                <a:gd name="T39" fmla="*/ 281 h 309"/>
                <a:gd name="T40" fmla="*/ 92 w 528"/>
                <a:gd name="T41" fmla="*/ 298 h 309"/>
                <a:gd name="T42" fmla="*/ 78 w 528"/>
                <a:gd name="T43" fmla="*/ 304 h 309"/>
                <a:gd name="T44" fmla="*/ 61 w 528"/>
                <a:gd name="T45" fmla="*/ 291 h 309"/>
                <a:gd name="T46" fmla="*/ 49 w 528"/>
                <a:gd name="T47" fmla="*/ 280 h 309"/>
                <a:gd name="T48" fmla="*/ 25 w 528"/>
                <a:gd name="T49" fmla="*/ 268 h 309"/>
                <a:gd name="T50" fmla="*/ 20 w 528"/>
                <a:gd name="T51" fmla="*/ 246 h 309"/>
                <a:gd name="T52" fmla="*/ 3 w 528"/>
                <a:gd name="T53" fmla="*/ 235 h 309"/>
                <a:gd name="T54" fmla="*/ 8 w 528"/>
                <a:gd name="T55" fmla="*/ 200 h 309"/>
                <a:gd name="T56" fmla="*/ 38 w 528"/>
                <a:gd name="T57" fmla="*/ 157 h 309"/>
                <a:gd name="T58" fmla="*/ 69 w 528"/>
                <a:gd name="T59" fmla="*/ 137 h 309"/>
                <a:gd name="T60" fmla="*/ 95 w 528"/>
                <a:gd name="T61" fmla="*/ 108 h 309"/>
                <a:gd name="T62" fmla="*/ 101 w 528"/>
                <a:gd name="T63" fmla="*/ 90 h 309"/>
                <a:gd name="T64" fmla="*/ 122 w 528"/>
                <a:gd name="T65" fmla="*/ 83 h 309"/>
                <a:gd name="T66" fmla="*/ 147 w 528"/>
                <a:gd name="T67" fmla="*/ 71 h 309"/>
                <a:gd name="T68" fmla="*/ 180 w 528"/>
                <a:gd name="T69" fmla="*/ 69 h 309"/>
                <a:gd name="T70" fmla="*/ 198 w 528"/>
                <a:gd name="T71" fmla="*/ 58 h 309"/>
                <a:gd name="T72" fmla="*/ 237 w 528"/>
                <a:gd name="T73" fmla="*/ 47 h 309"/>
                <a:gd name="T74" fmla="*/ 291 w 528"/>
                <a:gd name="T75" fmla="*/ 37 h 309"/>
                <a:gd name="T76" fmla="*/ 363 w 528"/>
                <a:gd name="T77" fmla="*/ 20 h 309"/>
                <a:gd name="T78" fmla="*/ 410 w 528"/>
                <a:gd name="T79" fmla="*/ 11 h 309"/>
                <a:gd name="T80" fmla="*/ 441 w 528"/>
                <a:gd name="T81" fmla="*/ 2 h 309"/>
                <a:gd name="T82" fmla="*/ 454 w 528"/>
                <a:gd name="T83" fmla="*/ 10 h 309"/>
                <a:gd name="T84" fmla="*/ 472 w 528"/>
                <a:gd name="T85" fmla="*/ 32 h 309"/>
                <a:gd name="T86" fmla="*/ 497 w 528"/>
                <a:gd name="T87" fmla="*/ 43 h 309"/>
                <a:gd name="T88" fmla="*/ 512 w 528"/>
                <a:gd name="T89" fmla="*/ 55 h 309"/>
                <a:gd name="T90" fmla="*/ 509 w 528"/>
                <a:gd name="T91" fmla="*/ 62 h 309"/>
                <a:gd name="T92" fmla="*/ 506 w 528"/>
                <a:gd name="T93" fmla="*/ 79 h 309"/>
                <a:gd name="T94" fmla="*/ 523 w 528"/>
                <a:gd name="T95" fmla="*/ 110 h 309"/>
                <a:gd name="T96" fmla="*/ 507 w 528"/>
                <a:gd name="T97" fmla="*/ 14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8" h="309">
                  <a:moveTo>
                    <a:pt x="507" y="140"/>
                  </a:moveTo>
                  <a:cubicBezTo>
                    <a:pt x="506" y="141"/>
                    <a:pt x="493" y="152"/>
                    <a:pt x="493" y="152"/>
                  </a:cubicBezTo>
                  <a:cubicBezTo>
                    <a:pt x="493" y="152"/>
                    <a:pt x="470" y="187"/>
                    <a:pt x="464" y="190"/>
                  </a:cubicBezTo>
                  <a:cubicBezTo>
                    <a:pt x="459" y="194"/>
                    <a:pt x="468" y="203"/>
                    <a:pt x="468" y="203"/>
                  </a:cubicBezTo>
                  <a:cubicBezTo>
                    <a:pt x="468" y="203"/>
                    <a:pt x="460" y="216"/>
                    <a:pt x="455" y="220"/>
                  </a:cubicBezTo>
                  <a:cubicBezTo>
                    <a:pt x="449" y="224"/>
                    <a:pt x="417" y="220"/>
                    <a:pt x="417" y="220"/>
                  </a:cubicBezTo>
                  <a:cubicBezTo>
                    <a:pt x="417" y="220"/>
                    <a:pt x="398" y="241"/>
                    <a:pt x="396" y="241"/>
                  </a:cubicBezTo>
                  <a:cubicBezTo>
                    <a:pt x="394" y="242"/>
                    <a:pt x="335" y="245"/>
                    <a:pt x="332" y="245"/>
                  </a:cubicBezTo>
                  <a:cubicBezTo>
                    <a:pt x="330" y="245"/>
                    <a:pt x="326" y="256"/>
                    <a:pt x="326" y="258"/>
                  </a:cubicBezTo>
                  <a:cubicBezTo>
                    <a:pt x="326" y="259"/>
                    <a:pt x="299" y="276"/>
                    <a:pt x="297" y="276"/>
                  </a:cubicBezTo>
                  <a:cubicBezTo>
                    <a:pt x="295" y="276"/>
                    <a:pt x="259" y="269"/>
                    <a:pt x="258" y="270"/>
                  </a:cubicBezTo>
                  <a:cubicBezTo>
                    <a:pt x="256" y="272"/>
                    <a:pt x="231" y="279"/>
                    <a:pt x="224" y="276"/>
                  </a:cubicBezTo>
                  <a:cubicBezTo>
                    <a:pt x="218" y="272"/>
                    <a:pt x="216" y="274"/>
                    <a:pt x="216" y="274"/>
                  </a:cubicBezTo>
                  <a:cubicBezTo>
                    <a:pt x="216" y="274"/>
                    <a:pt x="193" y="275"/>
                    <a:pt x="191" y="271"/>
                  </a:cubicBezTo>
                  <a:cubicBezTo>
                    <a:pt x="189" y="267"/>
                    <a:pt x="179" y="264"/>
                    <a:pt x="173" y="264"/>
                  </a:cubicBezTo>
                  <a:cubicBezTo>
                    <a:pt x="168" y="264"/>
                    <a:pt x="166" y="271"/>
                    <a:pt x="164" y="271"/>
                  </a:cubicBezTo>
                  <a:cubicBezTo>
                    <a:pt x="163" y="271"/>
                    <a:pt x="147" y="276"/>
                    <a:pt x="143" y="276"/>
                  </a:cubicBezTo>
                  <a:cubicBezTo>
                    <a:pt x="140" y="276"/>
                    <a:pt x="131" y="274"/>
                    <a:pt x="123" y="272"/>
                  </a:cubicBezTo>
                  <a:cubicBezTo>
                    <a:pt x="115" y="270"/>
                    <a:pt x="112" y="272"/>
                    <a:pt x="111" y="272"/>
                  </a:cubicBezTo>
                  <a:cubicBezTo>
                    <a:pt x="109" y="272"/>
                    <a:pt x="96" y="281"/>
                    <a:pt x="96" y="281"/>
                  </a:cubicBezTo>
                  <a:cubicBezTo>
                    <a:pt x="92" y="298"/>
                    <a:pt x="92" y="298"/>
                    <a:pt x="92" y="298"/>
                  </a:cubicBezTo>
                  <a:cubicBezTo>
                    <a:pt x="92" y="298"/>
                    <a:pt x="84" y="309"/>
                    <a:pt x="78" y="304"/>
                  </a:cubicBezTo>
                  <a:cubicBezTo>
                    <a:pt x="73" y="299"/>
                    <a:pt x="67" y="298"/>
                    <a:pt x="61" y="291"/>
                  </a:cubicBezTo>
                  <a:cubicBezTo>
                    <a:pt x="56" y="284"/>
                    <a:pt x="54" y="284"/>
                    <a:pt x="49" y="280"/>
                  </a:cubicBezTo>
                  <a:cubicBezTo>
                    <a:pt x="44" y="276"/>
                    <a:pt x="31" y="272"/>
                    <a:pt x="25" y="268"/>
                  </a:cubicBezTo>
                  <a:cubicBezTo>
                    <a:pt x="18" y="265"/>
                    <a:pt x="21" y="248"/>
                    <a:pt x="20" y="246"/>
                  </a:cubicBezTo>
                  <a:cubicBezTo>
                    <a:pt x="19" y="243"/>
                    <a:pt x="7" y="238"/>
                    <a:pt x="3" y="235"/>
                  </a:cubicBezTo>
                  <a:cubicBezTo>
                    <a:pt x="0" y="232"/>
                    <a:pt x="8" y="204"/>
                    <a:pt x="8" y="200"/>
                  </a:cubicBezTo>
                  <a:cubicBezTo>
                    <a:pt x="8" y="195"/>
                    <a:pt x="30" y="164"/>
                    <a:pt x="38" y="157"/>
                  </a:cubicBezTo>
                  <a:cubicBezTo>
                    <a:pt x="46" y="150"/>
                    <a:pt x="64" y="146"/>
                    <a:pt x="69" y="137"/>
                  </a:cubicBezTo>
                  <a:cubicBezTo>
                    <a:pt x="74" y="128"/>
                    <a:pt x="87" y="114"/>
                    <a:pt x="95" y="108"/>
                  </a:cubicBezTo>
                  <a:cubicBezTo>
                    <a:pt x="104" y="102"/>
                    <a:pt x="101" y="96"/>
                    <a:pt x="101" y="90"/>
                  </a:cubicBezTo>
                  <a:cubicBezTo>
                    <a:pt x="101" y="83"/>
                    <a:pt x="122" y="83"/>
                    <a:pt x="122" y="83"/>
                  </a:cubicBezTo>
                  <a:cubicBezTo>
                    <a:pt x="122" y="83"/>
                    <a:pt x="143" y="71"/>
                    <a:pt x="147" y="71"/>
                  </a:cubicBezTo>
                  <a:cubicBezTo>
                    <a:pt x="150" y="71"/>
                    <a:pt x="180" y="69"/>
                    <a:pt x="180" y="69"/>
                  </a:cubicBezTo>
                  <a:cubicBezTo>
                    <a:pt x="198" y="58"/>
                    <a:pt x="198" y="58"/>
                    <a:pt x="198" y="58"/>
                  </a:cubicBezTo>
                  <a:cubicBezTo>
                    <a:pt x="237" y="47"/>
                    <a:pt x="237" y="47"/>
                    <a:pt x="237" y="47"/>
                  </a:cubicBezTo>
                  <a:cubicBezTo>
                    <a:pt x="291" y="37"/>
                    <a:pt x="291" y="37"/>
                    <a:pt x="291" y="37"/>
                  </a:cubicBezTo>
                  <a:cubicBezTo>
                    <a:pt x="291" y="37"/>
                    <a:pt x="351" y="23"/>
                    <a:pt x="363" y="20"/>
                  </a:cubicBezTo>
                  <a:cubicBezTo>
                    <a:pt x="375" y="16"/>
                    <a:pt x="406" y="12"/>
                    <a:pt x="410" y="11"/>
                  </a:cubicBezTo>
                  <a:cubicBezTo>
                    <a:pt x="414" y="10"/>
                    <a:pt x="437" y="4"/>
                    <a:pt x="441" y="2"/>
                  </a:cubicBezTo>
                  <a:cubicBezTo>
                    <a:pt x="446" y="0"/>
                    <a:pt x="448" y="2"/>
                    <a:pt x="454" y="10"/>
                  </a:cubicBezTo>
                  <a:cubicBezTo>
                    <a:pt x="460" y="18"/>
                    <a:pt x="472" y="32"/>
                    <a:pt x="472" y="32"/>
                  </a:cubicBezTo>
                  <a:cubicBezTo>
                    <a:pt x="472" y="32"/>
                    <a:pt x="497" y="40"/>
                    <a:pt x="497" y="43"/>
                  </a:cubicBezTo>
                  <a:cubicBezTo>
                    <a:pt x="497" y="46"/>
                    <a:pt x="496" y="61"/>
                    <a:pt x="512" y="55"/>
                  </a:cubicBezTo>
                  <a:cubicBezTo>
                    <a:pt x="528" y="49"/>
                    <a:pt x="511" y="61"/>
                    <a:pt x="509" y="62"/>
                  </a:cubicBezTo>
                  <a:cubicBezTo>
                    <a:pt x="508" y="62"/>
                    <a:pt x="505" y="78"/>
                    <a:pt x="506" y="79"/>
                  </a:cubicBezTo>
                  <a:cubicBezTo>
                    <a:pt x="507" y="81"/>
                    <a:pt x="520" y="107"/>
                    <a:pt x="523" y="110"/>
                  </a:cubicBezTo>
                  <a:cubicBezTo>
                    <a:pt x="525" y="114"/>
                    <a:pt x="508" y="139"/>
                    <a:pt x="507"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noEditPoints="1"/>
            </p:cNvSpPr>
            <p:nvPr/>
          </p:nvSpPr>
          <p:spPr bwMode="auto">
            <a:xfrm>
              <a:off x="3621088" y="2801938"/>
              <a:ext cx="981075" cy="582613"/>
            </a:xfrm>
            <a:custGeom>
              <a:avLst/>
              <a:gdLst>
                <a:gd name="T0" fmla="*/ 79 w 1232"/>
                <a:gd name="T1" fmla="*/ 164 h 732"/>
                <a:gd name="T2" fmla="*/ 300 w 1232"/>
                <a:gd name="T3" fmla="*/ 244 h 732"/>
                <a:gd name="T4" fmla="*/ 315 w 1232"/>
                <a:gd name="T5" fmla="*/ 242 h 732"/>
                <a:gd name="T6" fmla="*/ 20 w 1232"/>
                <a:gd name="T7" fmla="*/ 31 h 732"/>
                <a:gd name="T8" fmla="*/ 292 w 1232"/>
                <a:gd name="T9" fmla="*/ 83 h 732"/>
                <a:gd name="T10" fmla="*/ 287 w 1232"/>
                <a:gd name="T11" fmla="*/ 47 h 732"/>
                <a:gd name="T12" fmla="*/ 365 w 1232"/>
                <a:gd name="T13" fmla="*/ 119 h 732"/>
                <a:gd name="T14" fmla="*/ 348 w 1232"/>
                <a:gd name="T15" fmla="*/ 106 h 732"/>
                <a:gd name="T16" fmla="*/ 405 w 1232"/>
                <a:gd name="T17" fmla="*/ 133 h 732"/>
                <a:gd name="T18" fmla="*/ 411 w 1232"/>
                <a:gd name="T19" fmla="*/ 151 h 732"/>
                <a:gd name="T20" fmla="*/ 395 w 1232"/>
                <a:gd name="T21" fmla="*/ 172 h 732"/>
                <a:gd name="T22" fmla="*/ 292 w 1232"/>
                <a:gd name="T23" fmla="*/ 229 h 732"/>
                <a:gd name="T24" fmla="*/ 287 w 1232"/>
                <a:gd name="T25" fmla="*/ 209 h 732"/>
                <a:gd name="T26" fmla="*/ 290 w 1232"/>
                <a:gd name="T27" fmla="*/ 319 h 732"/>
                <a:gd name="T28" fmla="*/ 296 w 1232"/>
                <a:gd name="T29" fmla="*/ 334 h 732"/>
                <a:gd name="T30" fmla="*/ 87 w 1232"/>
                <a:gd name="T31" fmla="*/ 362 h 732"/>
                <a:gd name="T32" fmla="*/ 1232 w 1232"/>
                <a:gd name="T33" fmla="*/ 228 h 732"/>
                <a:gd name="T34" fmla="*/ 1182 w 1232"/>
                <a:gd name="T35" fmla="*/ 187 h 732"/>
                <a:gd name="T36" fmla="*/ 1125 w 1232"/>
                <a:gd name="T37" fmla="*/ 157 h 732"/>
                <a:gd name="T38" fmla="*/ 1071 w 1232"/>
                <a:gd name="T39" fmla="*/ 135 h 732"/>
                <a:gd name="T40" fmla="*/ 966 w 1232"/>
                <a:gd name="T41" fmla="*/ 103 h 732"/>
                <a:gd name="T42" fmla="*/ 800 w 1232"/>
                <a:gd name="T43" fmla="*/ 80 h 732"/>
                <a:gd name="T44" fmla="*/ 719 w 1232"/>
                <a:gd name="T45" fmla="*/ 67 h 732"/>
                <a:gd name="T46" fmla="*/ 626 w 1232"/>
                <a:gd name="T47" fmla="*/ 24 h 732"/>
                <a:gd name="T48" fmla="*/ 581 w 1232"/>
                <a:gd name="T49" fmla="*/ 86 h 732"/>
                <a:gd name="T50" fmla="*/ 554 w 1232"/>
                <a:gd name="T51" fmla="*/ 138 h 732"/>
                <a:gd name="T52" fmla="*/ 422 w 1232"/>
                <a:gd name="T53" fmla="*/ 207 h 732"/>
                <a:gd name="T54" fmla="*/ 471 w 1232"/>
                <a:gd name="T55" fmla="*/ 224 h 732"/>
                <a:gd name="T56" fmla="*/ 524 w 1232"/>
                <a:gd name="T57" fmla="*/ 223 h 732"/>
                <a:gd name="T58" fmla="*/ 451 w 1232"/>
                <a:gd name="T59" fmla="*/ 271 h 732"/>
                <a:gd name="T60" fmla="*/ 492 w 1232"/>
                <a:gd name="T61" fmla="*/ 316 h 732"/>
                <a:gd name="T62" fmla="*/ 420 w 1232"/>
                <a:gd name="T63" fmla="*/ 326 h 732"/>
                <a:gd name="T64" fmla="*/ 326 w 1232"/>
                <a:gd name="T65" fmla="*/ 380 h 732"/>
                <a:gd name="T66" fmla="*/ 306 w 1232"/>
                <a:gd name="T67" fmla="*/ 403 h 732"/>
                <a:gd name="T68" fmla="*/ 377 w 1232"/>
                <a:gd name="T69" fmla="*/ 421 h 732"/>
                <a:gd name="T70" fmla="*/ 429 w 1232"/>
                <a:gd name="T71" fmla="*/ 436 h 732"/>
                <a:gd name="T72" fmla="*/ 373 w 1232"/>
                <a:gd name="T73" fmla="*/ 452 h 732"/>
                <a:gd name="T74" fmla="*/ 295 w 1232"/>
                <a:gd name="T75" fmla="*/ 475 h 732"/>
                <a:gd name="T76" fmla="*/ 298 w 1232"/>
                <a:gd name="T77" fmla="*/ 553 h 732"/>
                <a:gd name="T78" fmla="*/ 328 w 1232"/>
                <a:gd name="T79" fmla="*/ 653 h 732"/>
                <a:gd name="T80" fmla="*/ 420 w 1232"/>
                <a:gd name="T81" fmla="*/ 663 h 732"/>
                <a:gd name="T82" fmla="*/ 510 w 1232"/>
                <a:gd name="T83" fmla="*/ 558 h 732"/>
                <a:gd name="T84" fmla="*/ 603 w 1232"/>
                <a:gd name="T85" fmla="*/ 597 h 732"/>
                <a:gd name="T86" fmla="*/ 658 w 1232"/>
                <a:gd name="T87" fmla="*/ 577 h 732"/>
                <a:gd name="T88" fmla="*/ 683 w 1232"/>
                <a:gd name="T89" fmla="*/ 652 h 732"/>
                <a:gd name="T90" fmla="*/ 811 w 1232"/>
                <a:gd name="T91" fmla="*/ 708 h 732"/>
                <a:gd name="T92" fmla="*/ 916 w 1232"/>
                <a:gd name="T93" fmla="*/ 687 h 732"/>
                <a:gd name="T94" fmla="*/ 1012 w 1232"/>
                <a:gd name="T95" fmla="*/ 732 h 732"/>
                <a:gd name="T96" fmla="*/ 1035 w 1232"/>
                <a:gd name="T97" fmla="*/ 497 h 732"/>
                <a:gd name="T98" fmla="*/ 1134 w 1232"/>
                <a:gd name="T99" fmla="*/ 324 h 732"/>
                <a:gd name="T100" fmla="*/ 269 w 1232"/>
                <a:gd name="T101" fmla="*/ 244 h 732"/>
                <a:gd name="T102" fmla="*/ 248 w 1232"/>
                <a:gd name="T103" fmla="*/ 262 h 732"/>
                <a:gd name="T104" fmla="*/ 248 w 1232"/>
                <a:gd name="T105" fmla="*/ 345 h 732"/>
                <a:gd name="T106" fmla="*/ 260 w 1232"/>
                <a:gd name="T107" fmla="*/ 355 h 732"/>
                <a:gd name="T108" fmla="*/ 102 w 1232"/>
                <a:gd name="T109" fmla="*/ 392 h 732"/>
                <a:gd name="T110" fmla="*/ 177 w 1232"/>
                <a:gd name="T111" fmla="*/ 426 h 732"/>
                <a:gd name="T112" fmla="*/ 186 w 1232"/>
                <a:gd name="T113" fmla="*/ 450 h 732"/>
                <a:gd name="T114" fmla="*/ 207 w 1232"/>
                <a:gd name="T115" fmla="*/ 41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32" h="732">
                  <a:moveTo>
                    <a:pt x="87" y="197"/>
                  </a:moveTo>
                  <a:cubicBezTo>
                    <a:pt x="82" y="197"/>
                    <a:pt x="79" y="193"/>
                    <a:pt x="72" y="191"/>
                  </a:cubicBezTo>
                  <a:cubicBezTo>
                    <a:pt x="69" y="190"/>
                    <a:pt x="66" y="187"/>
                    <a:pt x="63" y="184"/>
                  </a:cubicBezTo>
                  <a:cubicBezTo>
                    <a:pt x="60" y="181"/>
                    <a:pt x="61" y="176"/>
                    <a:pt x="64" y="173"/>
                  </a:cubicBezTo>
                  <a:cubicBezTo>
                    <a:pt x="69" y="170"/>
                    <a:pt x="74" y="165"/>
                    <a:pt x="76" y="165"/>
                  </a:cubicBezTo>
                  <a:cubicBezTo>
                    <a:pt x="79" y="164"/>
                    <a:pt x="79" y="164"/>
                    <a:pt x="79" y="164"/>
                  </a:cubicBezTo>
                  <a:cubicBezTo>
                    <a:pt x="90" y="178"/>
                    <a:pt x="90" y="178"/>
                    <a:pt x="90" y="178"/>
                  </a:cubicBezTo>
                  <a:cubicBezTo>
                    <a:pt x="96" y="185"/>
                    <a:pt x="96" y="185"/>
                    <a:pt x="96" y="185"/>
                  </a:cubicBezTo>
                  <a:cubicBezTo>
                    <a:pt x="99" y="190"/>
                    <a:pt x="96" y="197"/>
                    <a:pt x="91" y="197"/>
                  </a:cubicBezTo>
                  <a:cubicBezTo>
                    <a:pt x="89" y="197"/>
                    <a:pt x="88" y="197"/>
                    <a:pt x="87" y="197"/>
                  </a:cubicBezTo>
                  <a:close/>
                  <a:moveTo>
                    <a:pt x="304" y="242"/>
                  </a:moveTo>
                  <a:cubicBezTo>
                    <a:pt x="302" y="242"/>
                    <a:pt x="301" y="243"/>
                    <a:pt x="300" y="244"/>
                  </a:cubicBezTo>
                  <a:cubicBezTo>
                    <a:pt x="296" y="248"/>
                    <a:pt x="296" y="248"/>
                    <a:pt x="296" y="248"/>
                  </a:cubicBezTo>
                  <a:cubicBezTo>
                    <a:pt x="294" y="251"/>
                    <a:pt x="294" y="255"/>
                    <a:pt x="296" y="258"/>
                  </a:cubicBezTo>
                  <a:cubicBezTo>
                    <a:pt x="299" y="262"/>
                    <a:pt x="304" y="266"/>
                    <a:pt x="306" y="266"/>
                  </a:cubicBezTo>
                  <a:cubicBezTo>
                    <a:pt x="309" y="265"/>
                    <a:pt x="316" y="266"/>
                    <a:pt x="321" y="266"/>
                  </a:cubicBezTo>
                  <a:cubicBezTo>
                    <a:pt x="326" y="266"/>
                    <a:pt x="321" y="255"/>
                    <a:pt x="321" y="248"/>
                  </a:cubicBezTo>
                  <a:cubicBezTo>
                    <a:pt x="321" y="241"/>
                    <a:pt x="317" y="247"/>
                    <a:pt x="315" y="242"/>
                  </a:cubicBezTo>
                  <a:cubicBezTo>
                    <a:pt x="313" y="239"/>
                    <a:pt x="307" y="241"/>
                    <a:pt x="304" y="242"/>
                  </a:cubicBezTo>
                  <a:close/>
                  <a:moveTo>
                    <a:pt x="39" y="3"/>
                  </a:moveTo>
                  <a:cubicBezTo>
                    <a:pt x="33" y="7"/>
                    <a:pt x="23" y="3"/>
                    <a:pt x="23" y="3"/>
                  </a:cubicBezTo>
                  <a:cubicBezTo>
                    <a:pt x="24" y="4"/>
                    <a:pt x="1" y="20"/>
                    <a:pt x="0" y="23"/>
                  </a:cubicBezTo>
                  <a:cubicBezTo>
                    <a:pt x="0" y="26"/>
                    <a:pt x="5" y="32"/>
                    <a:pt x="8" y="31"/>
                  </a:cubicBezTo>
                  <a:cubicBezTo>
                    <a:pt x="10" y="31"/>
                    <a:pt x="18" y="32"/>
                    <a:pt x="20" y="31"/>
                  </a:cubicBezTo>
                  <a:cubicBezTo>
                    <a:pt x="22" y="31"/>
                    <a:pt x="26" y="24"/>
                    <a:pt x="30" y="23"/>
                  </a:cubicBezTo>
                  <a:cubicBezTo>
                    <a:pt x="33" y="23"/>
                    <a:pt x="37" y="23"/>
                    <a:pt x="40" y="23"/>
                  </a:cubicBezTo>
                  <a:cubicBezTo>
                    <a:pt x="44" y="23"/>
                    <a:pt x="47" y="21"/>
                    <a:pt x="48" y="18"/>
                  </a:cubicBezTo>
                  <a:cubicBezTo>
                    <a:pt x="49" y="12"/>
                    <a:pt x="52" y="3"/>
                    <a:pt x="51" y="3"/>
                  </a:cubicBezTo>
                  <a:cubicBezTo>
                    <a:pt x="50" y="3"/>
                    <a:pt x="45" y="0"/>
                    <a:pt x="39" y="3"/>
                  </a:cubicBezTo>
                  <a:close/>
                  <a:moveTo>
                    <a:pt x="292" y="83"/>
                  </a:moveTo>
                  <a:cubicBezTo>
                    <a:pt x="294" y="84"/>
                    <a:pt x="303" y="74"/>
                    <a:pt x="307" y="70"/>
                  </a:cubicBezTo>
                  <a:cubicBezTo>
                    <a:pt x="307" y="69"/>
                    <a:pt x="307" y="69"/>
                    <a:pt x="308" y="68"/>
                  </a:cubicBezTo>
                  <a:cubicBezTo>
                    <a:pt x="311" y="52"/>
                    <a:pt x="311" y="52"/>
                    <a:pt x="311" y="52"/>
                  </a:cubicBezTo>
                  <a:cubicBezTo>
                    <a:pt x="312" y="50"/>
                    <a:pt x="310" y="47"/>
                    <a:pt x="308" y="47"/>
                  </a:cubicBezTo>
                  <a:cubicBezTo>
                    <a:pt x="291" y="45"/>
                    <a:pt x="291" y="45"/>
                    <a:pt x="291" y="45"/>
                  </a:cubicBezTo>
                  <a:cubicBezTo>
                    <a:pt x="289" y="44"/>
                    <a:pt x="287" y="45"/>
                    <a:pt x="287" y="47"/>
                  </a:cubicBezTo>
                  <a:cubicBezTo>
                    <a:pt x="282" y="56"/>
                    <a:pt x="282" y="56"/>
                    <a:pt x="282" y="56"/>
                  </a:cubicBezTo>
                  <a:cubicBezTo>
                    <a:pt x="282" y="57"/>
                    <a:pt x="281" y="57"/>
                    <a:pt x="281" y="58"/>
                  </a:cubicBezTo>
                  <a:cubicBezTo>
                    <a:pt x="281" y="68"/>
                    <a:pt x="281" y="68"/>
                    <a:pt x="281" y="68"/>
                  </a:cubicBezTo>
                  <a:cubicBezTo>
                    <a:pt x="281" y="69"/>
                    <a:pt x="282" y="69"/>
                    <a:pt x="282" y="70"/>
                  </a:cubicBezTo>
                  <a:cubicBezTo>
                    <a:pt x="284" y="73"/>
                    <a:pt x="290" y="81"/>
                    <a:pt x="292" y="83"/>
                  </a:cubicBezTo>
                  <a:close/>
                  <a:moveTo>
                    <a:pt x="365" y="119"/>
                  </a:moveTo>
                  <a:cubicBezTo>
                    <a:pt x="373" y="121"/>
                    <a:pt x="369" y="108"/>
                    <a:pt x="370" y="104"/>
                  </a:cubicBezTo>
                  <a:cubicBezTo>
                    <a:pt x="370" y="93"/>
                    <a:pt x="370" y="93"/>
                    <a:pt x="370" y="93"/>
                  </a:cubicBezTo>
                  <a:cubicBezTo>
                    <a:pt x="365" y="93"/>
                    <a:pt x="365" y="93"/>
                    <a:pt x="365" y="93"/>
                  </a:cubicBezTo>
                  <a:cubicBezTo>
                    <a:pt x="352" y="93"/>
                    <a:pt x="352" y="93"/>
                    <a:pt x="352" y="93"/>
                  </a:cubicBezTo>
                  <a:cubicBezTo>
                    <a:pt x="349" y="93"/>
                    <a:pt x="348" y="94"/>
                    <a:pt x="348" y="97"/>
                  </a:cubicBezTo>
                  <a:cubicBezTo>
                    <a:pt x="348" y="106"/>
                    <a:pt x="348" y="106"/>
                    <a:pt x="348" y="106"/>
                  </a:cubicBezTo>
                  <a:cubicBezTo>
                    <a:pt x="348" y="108"/>
                    <a:pt x="348" y="109"/>
                    <a:pt x="349" y="109"/>
                  </a:cubicBezTo>
                  <a:cubicBezTo>
                    <a:pt x="352" y="112"/>
                    <a:pt x="359" y="117"/>
                    <a:pt x="365" y="119"/>
                  </a:cubicBezTo>
                  <a:close/>
                  <a:moveTo>
                    <a:pt x="411" y="151"/>
                  </a:moveTo>
                  <a:cubicBezTo>
                    <a:pt x="413" y="151"/>
                    <a:pt x="415" y="148"/>
                    <a:pt x="417" y="145"/>
                  </a:cubicBezTo>
                  <a:cubicBezTo>
                    <a:pt x="418" y="143"/>
                    <a:pt x="417" y="141"/>
                    <a:pt x="415" y="140"/>
                  </a:cubicBezTo>
                  <a:cubicBezTo>
                    <a:pt x="405" y="133"/>
                    <a:pt x="405" y="133"/>
                    <a:pt x="405" y="133"/>
                  </a:cubicBezTo>
                  <a:cubicBezTo>
                    <a:pt x="404" y="132"/>
                    <a:pt x="404" y="132"/>
                    <a:pt x="403" y="132"/>
                  </a:cubicBezTo>
                  <a:cubicBezTo>
                    <a:pt x="400" y="132"/>
                    <a:pt x="400" y="132"/>
                    <a:pt x="400" y="132"/>
                  </a:cubicBezTo>
                  <a:cubicBezTo>
                    <a:pt x="398" y="132"/>
                    <a:pt x="396" y="134"/>
                    <a:pt x="396" y="136"/>
                  </a:cubicBezTo>
                  <a:cubicBezTo>
                    <a:pt x="396" y="136"/>
                    <a:pt x="396" y="136"/>
                    <a:pt x="396" y="136"/>
                  </a:cubicBezTo>
                  <a:cubicBezTo>
                    <a:pt x="396" y="137"/>
                    <a:pt x="396" y="138"/>
                    <a:pt x="397" y="139"/>
                  </a:cubicBezTo>
                  <a:cubicBezTo>
                    <a:pt x="400" y="142"/>
                    <a:pt x="409" y="151"/>
                    <a:pt x="411" y="151"/>
                  </a:cubicBezTo>
                  <a:close/>
                  <a:moveTo>
                    <a:pt x="367" y="160"/>
                  </a:moveTo>
                  <a:cubicBezTo>
                    <a:pt x="374" y="177"/>
                    <a:pt x="374" y="177"/>
                    <a:pt x="374" y="177"/>
                  </a:cubicBezTo>
                  <a:cubicBezTo>
                    <a:pt x="374" y="178"/>
                    <a:pt x="374" y="179"/>
                    <a:pt x="375" y="180"/>
                  </a:cubicBezTo>
                  <a:cubicBezTo>
                    <a:pt x="378" y="181"/>
                    <a:pt x="385" y="184"/>
                    <a:pt x="389" y="184"/>
                  </a:cubicBezTo>
                  <a:cubicBezTo>
                    <a:pt x="393" y="183"/>
                    <a:pt x="395" y="178"/>
                    <a:pt x="396" y="176"/>
                  </a:cubicBezTo>
                  <a:cubicBezTo>
                    <a:pt x="396" y="174"/>
                    <a:pt x="396" y="173"/>
                    <a:pt x="395" y="172"/>
                  </a:cubicBezTo>
                  <a:cubicBezTo>
                    <a:pt x="383" y="154"/>
                    <a:pt x="383" y="154"/>
                    <a:pt x="383" y="154"/>
                  </a:cubicBezTo>
                  <a:cubicBezTo>
                    <a:pt x="383" y="152"/>
                    <a:pt x="381" y="151"/>
                    <a:pt x="379" y="152"/>
                  </a:cubicBezTo>
                  <a:cubicBezTo>
                    <a:pt x="369" y="154"/>
                    <a:pt x="369" y="154"/>
                    <a:pt x="369" y="154"/>
                  </a:cubicBezTo>
                  <a:cubicBezTo>
                    <a:pt x="367" y="155"/>
                    <a:pt x="366" y="157"/>
                    <a:pt x="367" y="160"/>
                  </a:cubicBezTo>
                  <a:close/>
                  <a:moveTo>
                    <a:pt x="284" y="226"/>
                  </a:moveTo>
                  <a:cubicBezTo>
                    <a:pt x="286" y="227"/>
                    <a:pt x="291" y="229"/>
                    <a:pt x="292" y="229"/>
                  </a:cubicBezTo>
                  <a:cubicBezTo>
                    <a:pt x="294" y="230"/>
                    <a:pt x="301" y="227"/>
                    <a:pt x="309" y="223"/>
                  </a:cubicBezTo>
                  <a:cubicBezTo>
                    <a:pt x="312" y="222"/>
                    <a:pt x="312" y="218"/>
                    <a:pt x="310" y="216"/>
                  </a:cubicBezTo>
                  <a:cubicBezTo>
                    <a:pt x="300" y="209"/>
                    <a:pt x="300" y="209"/>
                    <a:pt x="300" y="209"/>
                  </a:cubicBezTo>
                  <a:cubicBezTo>
                    <a:pt x="299" y="208"/>
                    <a:pt x="298" y="208"/>
                    <a:pt x="297" y="208"/>
                  </a:cubicBezTo>
                  <a:cubicBezTo>
                    <a:pt x="290" y="208"/>
                    <a:pt x="290" y="208"/>
                    <a:pt x="290" y="208"/>
                  </a:cubicBezTo>
                  <a:cubicBezTo>
                    <a:pt x="289" y="208"/>
                    <a:pt x="288" y="208"/>
                    <a:pt x="287" y="209"/>
                  </a:cubicBezTo>
                  <a:cubicBezTo>
                    <a:pt x="283" y="213"/>
                    <a:pt x="283" y="213"/>
                    <a:pt x="283" y="213"/>
                  </a:cubicBezTo>
                  <a:cubicBezTo>
                    <a:pt x="282" y="214"/>
                    <a:pt x="281" y="215"/>
                    <a:pt x="281" y="216"/>
                  </a:cubicBezTo>
                  <a:cubicBezTo>
                    <a:pt x="281" y="222"/>
                    <a:pt x="281" y="222"/>
                    <a:pt x="281" y="222"/>
                  </a:cubicBezTo>
                  <a:cubicBezTo>
                    <a:pt x="281" y="224"/>
                    <a:pt x="282" y="225"/>
                    <a:pt x="284" y="226"/>
                  </a:cubicBezTo>
                  <a:close/>
                  <a:moveTo>
                    <a:pt x="295" y="323"/>
                  </a:moveTo>
                  <a:cubicBezTo>
                    <a:pt x="293" y="321"/>
                    <a:pt x="292" y="320"/>
                    <a:pt x="290" y="319"/>
                  </a:cubicBezTo>
                  <a:cubicBezTo>
                    <a:pt x="289" y="318"/>
                    <a:pt x="287" y="318"/>
                    <a:pt x="286" y="318"/>
                  </a:cubicBezTo>
                  <a:cubicBezTo>
                    <a:pt x="282" y="318"/>
                    <a:pt x="282" y="318"/>
                    <a:pt x="282" y="318"/>
                  </a:cubicBezTo>
                  <a:cubicBezTo>
                    <a:pt x="276" y="318"/>
                    <a:pt x="272" y="324"/>
                    <a:pt x="275" y="329"/>
                  </a:cubicBezTo>
                  <a:cubicBezTo>
                    <a:pt x="277" y="332"/>
                    <a:pt x="279" y="335"/>
                    <a:pt x="281" y="339"/>
                  </a:cubicBezTo>
                  <a:cubicBezTo>
                    <a:pt x="288" y="353"/>
                    <a:pt x="285" y="339"/>
                    <a:pt x="288" y="339"/>
                  </a:cubicBezTo>
                  <a:cubicBezTo>
                    <a:pt x="290" y="339"/>
                    <a:pt x="293" y="337"/>
                    <a:pt x="296" y="334"/>
                  </a:cubicBezTo>
                  <a:cubicBezTo>
                    <a:pt x="299" y="331"/>
                    <a:pt x="299" y="325"/>
                    <a:pt x="295" y="323"/>
                  </a:cubicBezTo>
                  <a:close/>
                  <a:moveTo>
                    <a:pt x="91" y="348"/>
                  </a:moveTo>
                  <a:cubicBezTo>
                    <a:pt x="88" y="345"/>
                    <a:pt x="84" y="346"/>
                    <a:pt x="81" y="349"/>
                  </a:cubicBezTo>
                  <a:cubicBezTo>
                    <a:pt x="81" y="349"/>
                    <a:pt x="81" y="349"/>
                    <a:pt x="80" y="349"/>
                  </a:cubicBezTo>
                  <a:cubicBezTo>
                    <a:pt x="80" y="350"/>
                    <a:pt x="79" y="350"/>
                    <a:pt x="79" y="351"/>
                  </a:cubicBezTo>
                  <a:cubicBezTo>
                    <a:pt x="75" y="357"/>
                    <a:pt x="80" y="364"/>
                    <a:pt x="87" y="362"/>
                  </a:cubicBezTo>
                  <a:cubicBezTo>
                    <a:pt x="88" y="362"/>
                    <a:pt x="89" y="362"/>
                    <a:pt x="89" y="361"/>
                  </a:cubicBezTo>
                  <a:cubicBezTo>
                    <a:pt x="91" y="360"/>
                    <a:pt x="92" y="359"/>
                    <a:pt x="92" y="358"/>
                  </a:cubicBezTo>
                  <a:cubicBezTo>
                    <a:pt x="95" y="355"/>
                    <a:pt x="94" y="351"/>
                    <a:pt x="92" y="348"/>
                  </a:cubicBezTo>
                  <a:lnTo>
                    <a:pt x="91" y="348"/>
                  </a:lnTo>
                  <a:close/>
                  <a:moveTo>
                    <a:pt x="1232" y="231"/>
                  </a:moveTo>
                  <a:cubicBezTo>
                    <a:pt x="1232" y="230"/>
                    <a:pt x="1232" y="229"/>
                    <a:pt x="1232" y="228"/>
                  </a:cubicBezTo>
                  <a:cubicBezTo>
                    <a:pt x="1226" y="200"/>
                    <a:pt x="1226" y="200"/>
                    <a:pt x="1226" y="200"/>
                  </a:cubicBezTo>
                  <a:cubicBezTo>
                    <a:pt x="1225" y="197"/>
                    <a:pt x="1226" y="194"/>
                    <a:pt x="1228" y="192"/>
                  </a:cubicBezTo>
                  <a:cubicBezTo>
                    <a:pt x="1210" y="185"/>
                    <a:pt x="1210" y="185"/>
                    <a:pt x="1210" y="185"/>
                  </a:cubicBezTo>
                  <a:cubicBezTo>
                    <a:pt x="1209" y="184"/>
                    <a:pt x="1208" y="184"/>
                    <a:pt x="1207" y="183"/>
                  </a:cubicBezTo>
                  <a:cubicBezTo>
                    <a:pt x="1203" y="182"/>
                    <a:pt x="1194" y="179"/>
                    <a:pt x="1192" y="179"/>
                  </a:cubicBezTo>
                  <a:cubicBezTo>
                    <a:pt x="1191" y="179"/>
                    <a:pt x="1185" y="184"/>
                    <a:pt x="1182" y="187"/>
                  </a:cubicBezTo>
                  <a:cubicBezTo>
                    <a:pt x="1180" y="189"/>
                    <a:pt x="1178" y="190"/>
                    <a:pt x="1175" y="190"/>
                  </a:cubicBezTo>
                  <a:cubicBezTo>
                    <a:pt x="1164" y="187"/>
                    <a:pt x="1164" y="187"/>
                    <a:pt x="1164" y="187"/>
                  </a:cubicBezTo>
                  <a:cubicBezTo>
                    <a:pt x="1162" y="187"/>
                    <a:pt x="1161" y="186"/>
                    <a:pt x="1159" y="185"/>
                  </a:cubicBezTo>
                  <a:cubicBezTo>
                    <a:pt x="1139" y="159"/>
                    <a:pt x="1139" y="159"/>
                    <a:pt x="1139" y="159"/>
                  </a:cubicBezTo>
                  <a:cubicBezTo>
                    <a:pt x="1137" y="158"/>
                    <a:pt x="1135" y="157"/>
                    <a:pt x="1133" y="157"/>
                  </a:cubicBezTo>
                  <a:cubicBezTo>
                    <a:pt x="1125" y="157"/>
                    <a:pt x="1125" y="157"/>
                    <a:pt x="1125" y="157"/>
                  </a:cubicBezTo>
                  <a:cubicBezTo>
                    <a:pt x="1124" y="157"/>
                    <a:pt x="1122" y="156"/>
                    <a:pt x="1120" y="155"/>
                  </a:cubicBezTo>
                  <a:cubicBezTo>
                    <a:pt x="1092" y="132"/>
                    <a:pt x="1092" y="132"/>
                    <a:pt x="1092" y="132"/>
                  </a:cubicBezTo>
                  <a:cubicBezTo>
                    <a:pt x="1091" y="131"/>
                    <a:pt x="1091" y="131"/>
                    <a:pt x="1090" y="130"/>
                  </a:cubicBezTo>
                  <a:cubicBezTo>
                    <a:pt x="1088" y="126"/>
                    <a:pt x="1088" y="126"/>
                    <a:pt x="1088" y="126"/>
                  </a:cubicBezTo>
                  <a:cubicBezTo>
                    <a:pt x="1073" y="134"/>
                    <a:pt x="1073" y="134"/>
                    <a:pt x="1073" y="134"/>
                  </a:cubicBezTo>
                  <a:cubicBezTo>
                    <a:pt x="1072" y="134"/>
                    <a:pt x="1072" y="135"/>
                    <a:pt x="1071" y="135"/>
                  </a:cubicBezTo>
                  <a:cubicBezTo>
                    <a:pt x="1048" y="161"/>
                    <a:pt x="1048" y="161"/>
                    <a:pt x="1048" y="161"/>
                  </a:cubicBezTo>
                  <a:cubicBezTo>
                    <a:pt x="1046" y="163"/>
                    <a:pt x="1043" y="163"/>
                    <a:pt x="1041" y="162"/>
                  </a:cubicBezTo>
                  <a:cubicBezTo>
                    <a:pt x="1035" y="157"/>
                    <a:pt x="1023" y="148"/>
                    <a:pt x="1018" y="147"/>
                  </a:cubicBezTo>
                  <a:cubicBezTo>
                    <a:pt x="1012" y="145"/>
                    <a:pt x="989" y="145"/>
                    <a:pt x="980" y="145"/>
                  </a:cubicBezTo>
                  <a:cubicBezTo>
                    <a:pt x="977" y="145"/>
                    <a:pt x="975" y="144"/>
                    <a:pt x="975" y="142"/>
                  </a:cubicBezTo>
                  <a:cubicBezTo>
                    <a:pt x="966" y="103"/>
                    <a:pt x="966" y="103"/>
                    <a:pt x="966" y="103"/>
                  </a:cubicBezTo>
                  <a:cubicBezTo>
                    <a:pt x="965" y="101"/>
                    <a:pt x="964" y="100"/>
                    <a:pt x="963" y="100"/>
                  </a:cubicBezTo>
                  <a:cubicBezTo>
                    <a:pt x="935" y="90"/>
                    <a:pt x="935" y="90"/>
                    <a:pt x="935" y="90"/>
                  </a:cubicBezTo>
                  <a:cubicBezTo>
                    <a:pt x="934" y="90"/>
                    <a:pt x="934" y="90"/>
                    <a:pt x="934" y="90"/>
                  </a:cubicBezTo>
                  <a:cubicBezTo>
                    <a:pt x="860" y="72"/>
                    <a:pt x="860" y="72"/>
                    <a:pt x="860" y="72"/>
                  </a:cubicBezTo>
                  <a:cubicBezTo>
                    <a:pt x="859" y="72"/>
                    <a:pt x="858" y="72"/>
                    <a:pt x="858" y="72"/>
                  </a:cubicBezTo>
                  <a:cubicBezTo>
                    <a:pt x="800" y="80"/>
                    <a:pt x="800" y="80"/>
                    <a:pt x="800" y="80"/>
                  </a:cubicBezTo>
                  <a:cubicBezTo>
                    <a:pt x="799" y="80"/>
                    <a:pt x="798" y="81"/>
                    <a:pt x="797" y="81"/>
                  </a:cubicBezTo>
                  <a:cubicBezTo>
                    <a:pt x="774" y="101"/>
                    <a:pt x="774" y="101"/>
                    <a:pt x="774" y="101"/>
                  </a:cubicBezTo>
                  <a:cubicBezTo>
                    <a:pt x="773" y="102"/>
                    <a:pt x="771" y="102"/>
                    <a:pt x="769" y="102"/>
                  </a:cubicBezTo>
                  <a:cubicBezTo>
                    <a:pt x="722" y="87"/>
                    <a:pt x="722" y="87"/>
                    <a:pt x="722" y="87"/>
                  </a:cubicBezTo>
                  <a:cubicBezTo>
                    <a:pt x="720" y="87"/>
                    <a:pt x="719" y="85"/>
                    <a:pt x="719" y="83"/>
                  </a:cubicBezTo>
                  <a:cubicBezTo>
                    <a:pt x="719" y="67"/>
                    <a:pt x="719" y="67"/>
                    <a:pt x="719" y="67"/>
                  </a:cubicBezTo>
                  <a:cubicBezTo>
                    <a:pt x="719" y="65"/>
                    <a:pt x="718" y="63"/>
                    <a:pt x="715" y="62"/>
                  </a:cubicBezTo>
                  <a:cubicBezTo>
                    <a:pt x="686" y="55"/>
                    <a:pt x="686" y="55"/>
                    <a:pt x="686" y="55"/>
                  </a:cubicBezTo>
                  <a:cubicBezTo>
                    <a:pt x="685" y="55"/>
                    <a:pt x="685" y="55"/>
                    <a:pt x="684" y="54"/>
                  </a:cubicBezTo>
                  <a:cubicBezTo>
                    <a:pt x="636" y="19"/>
                    <a:pt x="636" y="19"/>
                    <a:pt x="636" y="19"/>
                  </a:cubicBezTo>
                  <a:cubicBezTo>
                    <a:pt x="634" y="18"/>
                    <a:pt x="631" y="18"/>
                    <a:pt x="629" y="20"/>
                  </a:cubicBezTo>
                  <a:cubicBezTo>
                    <a:pt x="626" y="24"/>
                    <a:pt x="626" y="24"/>
                    <a:pt x="626" y="24"/>
                  </a:cubicBezTo>
                  <a:cubicBezTo>
                    <a:pt x="625" y="26"/>
                    <a:pt x="623" y="27"/>
                    <a:pt x="621" y="26"/>
                  </a:cubicBezTo>
                  <a:cubicBezTo>
                    <a:pt x="607" y="23"/>
                    <a:pt x="607" y="23"/>
                    <a:pt x="607" y="23"/>
                  </a:cubicBezTo>
                  <a:cubicBezTo>
                    <a:pt x="605" y="22"/>
                    <a:pt x="604" y="23"/>
                    <a:pt x="602" y="24"/>
                  </a:cubicBezTo>
                  <a:cubicBezTo>
                    <a:pt x="582" y="41"/>
                    <a:pt x="582" y="41"/>
                    <a:pt x="582" y="41"/>
                  </a:cubicBezTo>
                  <a:cubicBezTo>
                    <a:pt x="581" y="41"/>
                    <a:pt x="581" y="43"/>
                    <a:pt x="581" y="44"/>
                  </a:cubicBezTo>
                  <a:cubicBezTo>
                    <a:pt x="581" y="86"/>
                    <a:pt x="581" y="86"/>
                    <a:pt x="581" y="86"/>
                  </a:cubicBezTo>
                  <a:cubicBezTo>
                    <a:pt x="581" y="87"/>
                    <a:pt x="581" y="88"/>
                    <a:pt x="580" y="89"/>
                  </a:cubicBezTo>
                  <a:cubicBezTo>
                    <a:pt x="576" y="97"/>
                    <a:pt x="576" y="97"/>
                    <a:pt x="576" y="97"/>
                  </a:cubicBezTo>
                  <a:cubicBezTo>
                    <a:pt x="568" y="100"/>
                    <a:pt x="568" y="100"/>
                    <a:pt x="568" y="100"/>
                  </a:cubicBezTo>
                  <a:cubicBezTo>
                    <a:pt x="573" y="102"/>
                    <a:pt x="573" y="102"/>
                    <a:pt x="573" y="102"/>
                  </a:cubicBezTo>
                  <a:cubicBezTo>
                    <a:pt x="570" y="109"/>
                    <a:pt x="570" y="109"/>
                    <a:pt x="570" y="109"/>
                  </a:cubicBezTo>
                  <a:cubicBezTo>
                    <a:pt x="554" y="138"/>
                    <a:pt x="554" y="138"/>
                    <a:pt x="554" y="138"/>
                  </a:cubicBezTo>
                  <a:cubicBezTo>
                    <a:pt x="553" y="139"/>
                    <a:pt x="552" y="140"/>
                    <a:pt x="551" y="140"/>
                  </a:cubicBezTo>
                  <a:cubicBezTo>
                    <a:pt x="485" y="157"/>
                    <a:pt x="485" y="157"/>
                    <a:pt x="485" y="157"/>
                  </a:cubicBezTo>
                  <a:cubicBezTo>
                    <a:pt x="485" y="157"/>
                    <a:pt x="485" y="157"/>
                    <a:pt x="485" y="157"/>
                  </a:cubicBezTo>
                  <a:cubicBezTo>
                    <a:pt x="430" y="174"/>
                    <a:pt x="430" y="174"/>
                    <a:pt x="430" y="174"/>
                  </a:cubicBezTo>
                  <a:cubicBezTo>
                    <a:pt x="429" y="175"/>
                    <a:pt x="427" y="176"/>
                    <a:pt x="427" y="178"/>
                  </a:cubicBezTo>
                  <a:cubicBezTo>
                    <a:pt x="425" y="185"/>
                    <a:pt x="421" y="206"/>
                    <a:pt x="422" y="207"/>
                  </a:cubicBezTo>
                  <a:cubicBezTo>
                    <a:pt x="422" y="209"/>
                    <a:pt x="417" y="216"/>
                    <a:pt x="413" y="222"/>
                  </a:cubicBezTo>
                  <a:cubicBezTo>
                    <a:pt x="410" y="224"/>
                    <a:pt x="412" y="229"/>
                    <a:pt x="416" y="229"/>
                  </a:cubicBezTo>
                  <a:cubicBezTo>
                    <a:pt x="453" y="235"/>
                    <a:pt x="453" y="235"/>
                    <a:pt x="453" y="235"/>
                  </a:cubicBezTo>
                  <a:cubicBezTo>
                    <a:pt x="454" y="235"/>
                    <a:pt x="456" y="234"/>
                    <a:pt x="457" y="233"/>
                  </a:cubicBezTo>
                  <a:cubicBezTo>
                    <a:pt x="464" y="224"/>
                    <a:pt x="464" y="224"/>
                    <a:pt x="464" y="224"/>
                  </a:cubicBezTo>
                  <a:cubicBezTo>
                    <a:pt x="466" y="222"/>
                    <a:pt x="469" y="222"/>
                    <a:pt x="471" y="224"/>
                  </a:cubicBezTo>
                  <a:cubicBezTo>
                    <a:pt x="483" y="237"/>
                    <a:pt x="483" y="237"/>
                    <a:pt x="483" y="237"/>
                  </a:cubicBezTo>
                  <a:cubicBezTo>
                    <a:pt x="485" y="240"/>
                    <a:pt x="489" y="239"/>
                    <a:pt x="491" y="236"/>
                  </a:cubicBezTo>
                  <a:cubicBezTo>
                    <a:pt x="497" y="225"/>
                    <a:pt x="497" y="225"/>
                    <a:pt x="497" y="225"/>
                  </a:cubicBezTo>
                  <a:cubicBezTo>
                    <a:pt x="498" y="224"/>
                    <a:pt x="499" y="223"/>
                    <a:pt x="501" y="223"/>
                  </a:cubicBezTo>
                  <a:cubicBezTo>
                    <a:pt x="507" y="223"/>
                    <a:pt x="522" y="224"/>
                    <a:pt x="524" y="223"/>
                  </a:cubicBezTo>
                  <a:cubicBezTo>
                    <a:pt x="524" y="223"/>
                    <a:pt x="524" y="223"/>
                    <a:pt x="524" y="223"/>
                  </a:cubicBezTo>
                  <a:cubicBezTo>
                    <a:pt x="529" y="222"/>
                    <a:pt x="532" y="228"/>
                    <a:pt x="528" y="231"/>
                  </a:cubicBezTo>
                  <a:cubicBezTo>
                    <a:pt x="515" y="243"/>
                    <a:pt x="515" y="243"/>
                    <a:pt x="515" y="243"/>
                  </a:cubicBezTo>
                  <a:cubicBezTo>
                    <a:pt x="515" y="244"/>
                    <a:pt x="514" y="244"/>
                    <a:pt x="513" y="245"/>
                  </a:cubicBezTo>
                  <a:cubicBezTo>
                    <a:pt x="454" y="257"/>
                    <a:pt x="454" y="257"/>
                    <a:pt x="454" y="257"/>
                  </a:cubicBezTo>
                  <a:cubicBezTo>
                    <a:pt x="452" y="258"/>
                    <a:pt x="450" y="260"/>
                    <a:pt x="451" y="262"/>
                  </a:cubicBezTo>
                  <a:cubicBezTo>
                    <a:pt x="451" y="271"/>
                    <a:pt x="451" y="271"/>
                    <a:pt x="451" y="271"/>
                  </a:cubicBezTo>
                  <a:cubicBezTo>
                    <a:pt x="452" y="273"/>
                    <a:pt x="454" y="275"/>
                    <a:pt x="456" y="275"/>
                  </a:cubicBezTo>
                  <a:cubicBezTo>
                    <a:pt x="479" y="275"/>
                    <a:pt x="479" y="275"/>
                    <a:pt x="479" y="275"/>
                  </a:cubicBezTo>
                  <a:cubicBezTo>
                    <a:pt x="480" y="275"/>
                    <a:pt x="481" y="275"/>
                    <a:pt x="482" y="276"/>
                  </a:cubicBezTo>
                  <a:cubicBezTo>
                    <a:pt x="500" y="290"/>
                    <a:pt x="500" y="290"/>
                    <a:pt x="500" y="290"/>
                  </a:cubicBezTo>
                  <a:cubicBezTo>
                    <a:pt x="502" y="291"/>
                    <a:pt x="502" y="294"/>
                    <a:pt x="501" y="296"/>
                  </a:cubicBezTo>
                  <a:cubicBezTo>
                    <a:pt x="492" y="316"/>
                    <a:pt x="492" y="316"/>
                    <a:pt x="492" y="316"/>
                  </a:cubicBezTo>
                  <a:cubicBezTo>
                    <a:pt x="491" y="319"/>
                    <a:pt x="487" y="320"/>
                    <a:pt x="485" y="318"/>
                  </a:cubicBezTo>
                  <a:cubicBezTo>
                    <a:pt x="467" y="304"/>
                    <a:pt x="467" y="304"/>
                    <a:pt x="467" y="304"/>
                  </a:cubicBezTo>
                  <a:cubicBezTo>
                    <a:pt x="465" y="302"/>
                    <a:pt x="462" y="302"/>
                    <a:pt x="460" y="305"/>
                  </a:cubicBezTo>
                  <a:cubicBezTo>
                    <a:pt x="441" y="337"/>
                    <a:pt x="441" y="337"/>
                    <a:pt x="441" y="337"/>
                  </a:cubicBezTo>
                  <a:cubicBezTo>
                    <a:pt x="440" y="339"/>
                    <a:pt x="436" y="340"/>
                    <a:pt x="434" y="338"/>
                  </a:cubicBezTo>
                  <a:cubicBezTo>
                    <a:pt x="420" y="326"/>
                    <a:pt x="420" y="326"/>
                    <a:pt x="420" y="326"/>
                  </a:cubicBezTo>
                  <a:cubicBezTo>
                    <a:pt x="417" y="324"/>
                    <a:pt x="414" y="324"/>
                    <a:pt x="413" y="327"/>
                  </a:cubicBezTo>
                  <a:cubicBezTo>
                    <a:pt x="402" y="345"/>
                    <a:pt x="402" y="345"/>
                    <a:pt x="402" y="345"/>
                  </a:cubicBezTo>
                  <a:cubicBezTo>
                    <a:pt x="402" y="346"/>
                    <a:pt x="400" y="347"/>
                    <a:pt x="399" y="347"/>
                  </a:cubicBezTo>
                  <a:cubicBezTo>
                    <a:pt x="357" y="350"/>
                    <a:pt x="357" y="350"/>
                    <a:pt x="357" y="350"/>
                  </a:cubicBezTo>
                  <a:cubicBezTo>
                    <a:pt x="355" y="351"/>
                    <a:pt x="354" y="351"/>
                    <a:pt x="354" y="352"/>
                  </a:cubicBezTo>
                  <a:cubicBezTo>
                    <a:pt x="326" y="380"/>
                    <a:pt x="326" y="380"/>
                    <a:pt x="326" y="380"/>
                  </a:cubicBezTo>
                  <a:cubicBezTo>
                    <a:pt x="326" y="380"/>
                    <a:pt x="325" y="381"/>
                    <a:pt x="324" y="381"/>
                  </a:cubicBezTo>
                  <a:cubicBezTo>
                    <a:pt x="302" y="387"/>
                    <a:pt x="302" y="387"/>
                    <a:pt x="302" y="387"/>
                  </a:cubicBezTo>
                  <a:cubicBezTo>
                    <a:pt x="301" y="387"/>
                    <a:pt x="300" y="389"/>
                    <a:pt x="299" y="390"/>
                  </a:cubicBezTo>
                  <a:cubicBezTo>
                    <a:pt x="296" y="398"/>
                    <a:pt x="296" y="398"/>
                    <a:pt x="296" y="398"/>
                  </a:cubicBezTo>
                  <a:cubicBezTo>
                    <a:pt x="295" y="402"/>
                    <a:pt x="299" y="406"/>
                    <a:pt x="302" y="404"/>
                  </a:cubicBezTo>
                  <a:cubicBezTo>
                    <a:pt x="306" y="403"/>
                    <a:pt x="306" y="403"/>
                    <a:pt x="306" y="403"/>
                  </a:cubicBezTo>
                  <a:cubicBezTo>
                    <a:pt x="308" y="402"/>
                    <a:pt x="309" y="403"/>
                    <a:pt x="311" y="403"/>
                  </a:cubicBezTo>
                  <a:cubicBezTo>
                    <a:pt x="325" y="414"/>
                    <a:pt x="325" y="414"/>
                    <a:pt x="325" y="414"/>
                  </a:cubicBezTo>
                  <a:cubicBezTo>
                    <a:pt x="325" y="415"/>
                    <a:pt x="326" y="415"/>
                    <a:pt x="326" y="415"/>
                  </a:cubicBezTo>
                  <a:cubicBezTo>
                    <a:pt x="363" y="430"/>
                    <a:pt x="363" y="430"/>
                    <a:pt x="363" y="430"/>
                  </a:cubicBezTo>
                  <a:cubicBezTo>
                    <a:pt x="364" y="431"/>
                    <a:pt x="366" y="431"/>
                    <a:pt x="367" y="430"/>
                  </a:cubicBezTo>
                  <a:cubicBezTo>
                    <a:pt x="370" y="428"/>
                    <a:pt x="376" y="423"/>
                    <a:pt x="377" y="421"/>
                  </a:cubicBezTo>
                  <a:cubicBezTo>
                    <a:pt x="377" y="419"/>
                    <a:pt x="393" y="416"/>
                    <a:pt x="400" y="415"/>
                  </a:cubicBezTo>
                  <a:cubicBezTo>
                    <a:pt x="402" y="415"/>
                    <a:pt x="404" y="416"/>
                    <a:pt x="405" y="418"/>
                  </a:cubicBezTo>
                  <a:cubicBezTo>
                    <a:pt x="411" y="431"/>
                    <a:pt x="411" y="431"/>
                    <a:pt x="411" y="431"/>
                  </a:cubicBezTo>
                  <a:cubicBezTo>
                    <a:pt x="412" y="432"/>
                    <a:pt x="414" y="433"/>
                    <a:pt x="415" y="433"/>
                  </a:cubicBezTo>
                  <a:cubicBezTo>
                    <a:pt x="425" y="433"/>
                    <a:pt x="425" y="433"/>
                    <a:pt x="425" y="433"/>
                  </a:cubicBezTo>
                  <a:cubicBezTo>
                    <a:pt x="427" y="433"/>
                    <a:pt x="428" y="435"/>
                    <a:pt x="429" y="436"/>
                  </a:cubicBezTo>
                  <a:cubicBezTo>
                    <a:pt x="413" y="450"/>
                    <a:pt x="413" y="450"/>
                    <a:pt x="413" y="450"/>
                  </a:cubicBezTo>
                  <a:cubicBezTo>
                    <a:pt x="402" y="450"/>
                    <a:pt x="402" y="450"/>
                    <a:pt x="402" y="450"/>
                  </a:cubicBezTo>
                  <a:cubicBezTo>
                    <a:pt x="400" y="450"/>
                    <a:pt x="398" y="451"/>
                    <a:pt x="398" y="453"/>
                  </a:cubicBezTo>
                  <a:cubicBezTo>
                    <a:pt x="391" y="462"/>
                    <a:pt x="391" y="462"/>
                    <a:pt x="391" y="462"/>
                  </a:cubicBezTo>
                  <a:cubicBezTo>
                    <a:pt x="390" y="464"/>
                    <a:pt x="386" y="464"/>
                    <a:pt x="384" y="462"/>
                  </a:cubicBezTo>
                  <a:cubicBezTo>
                    <a:pt x="373" y="452"/>
                    <a:pt x="373" y="452"/>
                    <a:pt x="373" y="452"/>
                  </a:cubicBezTo>
                  <a:cubicBezTo>
                    <a:pt x="372" y="451"/>
                    <a:pt x="371" y="450"/>
                    <a:pt x="369" y="450"/>
                  </a:cubicBezTo>
                  <a:cubicBezTo>
                    <a:pt x="347" y="450"/>
                    <a:pt x="347" y="450"/>
                    <a:pt x="347" y="450"/>
                  </a:cubicBezTo>
                  <a:cubicBezTo>
                    <a:pt x="346" y="450"/>
                    <a:pt x="344" y="451"/>
                    <a:pt x="343" y="453"/>
                  </a:cubicBezTo>
                  <a:cubicBezTo>
                    <a:pt x="325" y="481"/>
                    <a:pt x="325" y="481"/>
                    <a:pt x="325" y="481"/>
                  </a:cubicBezTo>
                  <a:cubicBezTo>
                    <a:pt x="324" y="483"/>
                    <a:pt x="322" y="484"/>
                    <a:pt x="320" y="483"/>
                  </a:cubicBezTo>
                  <a:cubicBezTo>
                    <a:pt x="295" y="475"/>
                    <a:pt x="295" y="475"/>
                    <a:pt x="295" y="475"/>
                  </a:cubicBezTo>
                  <a:cubicBezTo>
                    <a:pt x="292" y="473"/>
                    <a:pt x="288" y="476"/>
                    <a:pt x="289" y="480"/>
                  </a:cubicBezTo>
                  <a:cubicBezTo>
                    <a:pt x="293" y="504"/>
                    <a:pt x="293" y="504"/>
                    <a:pt x="293" y="504"/>
                  </a:cubicBezTo>
                  <a:cubicBezTo>
                    <a:pt x="293" y="504"/>
                    <a:pt x="293" y="505"/>
                    <a:pt x="293" y="505"/>
                  </a:cubicBezTo>
                  <a:cubicBezTo>
                    <a:pt x="288" y="534"/>
                    <a:pt x="288" y="534"/>
                    <a:pt x="288" y="534"/>
                  </a:cubicBezTo>
                  <a:cubicBezTo>
                    <a:pt x="288" y="535"/>
                    <a:pt x="288" y="536"/>
                    <a:pt x="289" y="537"/>
                  </a:cubicBezTo>
                  <a:cubicBezTo>
                    <a:pt x="291" y="541"/>
                    <a:pt x="298" y="551"/>
                    <a:pt x="298" y="553"/>
                  </a:cubicBezTo>
                  <a:cubicBezTo>
                    <a:pt x="298" y="553"/>
                    <a:pt x="297" y="555"/>
                    <a:pt x="297" y="557"/>
                  </a:cubicBezTo>
                  <a:cubicBezTo>
                    <a:pt x="298" y="557"/>
                    <a:pt x="299" y="558"/>
                    <a:pt x="299" y="559"/>
                  </a:cubicBezTo>
                  <a:cubicBezTo>
                    <a:pt x="313" y="580"/>
                    <a:pt x="313" y="580"/>
                    <a:pt x="313" y="580"/>
                  </a:cubicBezTo>
                  <a:cubicBezTo>
                    <a:pt x="313" y="580"/>
                    <a:pt x="313" y="580"/>
                    <a:pt x="313" y="581"/>
                  </a:cubicBezTo>
                  <a:cubicBezTo>
                    <a:pt x="320" y="611"/>
                    <a:pt x="320" y="611"/>
                    <a:pt x="320" y="611"/>
                  </a:cubicBezTo>
                  <a:cubicBezTo>
                    <a:pt x="328" y="653"/>
                    <a:pt x="328" y="653"/>
                    <a:pt x="328" y="653"/>
                  </a:cubicBezTo>
                  <a:cubicBezTo>
                    <a:pt x="328" y="655"/>
                    <a:pt x="329" y="656"/>
                    <a:pt x="330" y="656"/>
                  </a:cubicBezTo>
                  <a:cubicBezTo>
                    <a:pt x="359" y="675"/>
                    <a:pt x="359" y="675"/>
                    <a:pt x="359" y="675"/>
                  </a:cubicBezTo>
                  <a:cubicBezTo>
                    <a:pt x="359" y="676"/>
                    <a:pt x="360" y="676"/>
                    <a:pt x="361" y="676"/>
                  </a:cubicBezTo>
                  <a:cubicBezTo>
                    <a:pt x="398" y="676"/>
                    <a:pt x="398" y="676"/>
                    <a:pt x="398" y="676"/>
                  </a:cubicBezTo>
                  <a:cubicBezTo>
                    <a:pt x="398" y="676"/>
                    <a:pt x="399" y="675"/>
                    <a:pt x="400" y="675"/>
                  </a:cubicBezTo>
                  <a:cubicBezTo>
                    <a:pt x="420" y="663"/>
                    <a:pt x="420" y="663"/>
                    <a:pt x="420" y="663"/>
                  </a:cubicBezTo>
                  <a:cubicBezTo>
                    <a:pt x="421" y="663"/>
                    <a:pt x="421" y="662"/>
                    <a:pt x="422" y="662"/>
                  </a:cubicBezTo>
                  <a:cubicBezTo>
                    <a:pt x="456" y="620"/>
                    <a:pt x="456" y="620"/>
                    <a:pt x="456" y="620"/>
                  </a:cubicBezTo>
                  <a:cubicBezTo>
                    <a:pt x="456" y="620"/>
                    <a:pt x="456" y="620"/>
                    <a:pt x="456" y="620"/>
                  </a:cubicBezTo>
                  <a:cubicBezTo>
                    <a:pt x="482" y="594"/>
                    <a:pt x="482" y="594"/>
                    <a:pt x="482" y="594"/>
                  </a:cubicBezTo>
                  <a:cubicBezTo>
                    <a:pt x="482" y="594"/>
                    <a:pt x="482" y="594"/>
                    <a:pt x="482" y="594"/>
                  </a:cubicBezTo>
                  <a:cubicBezTo>
                    <a:pt x="510" y="558"/>
                    <a:pt x="510" y="558"/>
                    <a:pt x="510" y="558"/>
                  </a:cubicBezTo>
                  <a:cubicBezTo>
                    <a:pt x="511" y="557"/>
                    <a:pt x="512" y="557"/>
                    <a:pt x="514" y="557"/>
                  </a:cubicBezTo>
                  <a:cubicBezTo>
                    <a:pt x="560" y="557"/>
                    <a:pt x="560" y="557"/>
                    <a:pt x="560" y="557"/>
                  </a:cubicBezTo>
                  <a:cubicBezTo>
                    <a:pt x="561" y="557"/>
                    <a:pt x="562" y="557"/>
                    <a:pt x="563" y="558"/>
                  </a:cubicBezTo>
                  <a:cubicBezTo>
                    <a:pt x="588" y="578"/>
                    <a:pt x="588" y="578"/>
                    <a:pt x="588" y="578"/>
                  </a:cubicBezTo>
                  <a:cubicBezTo>
                    <a:pt x="588" y="579"/>
                    <a:pt x="588" y="579"/>
                    <a:pt x="588" y="579"/>
                  </a:cubicBezTo>
                  <a:cubicBezTo>
                    <a:pt x="603" y="597"/>
                    <a:pt x="603" y="597"/>
                    <a:pt x="603" y="597"/>
                  </a:cubicBezTo>
                  <a:cubicBezTo>
                    <a:pt x="604" y="598"/>
                    <a:pt x="605" y="599"/>
                    <a:pt x="607" y="599"/>
                  </a:cubicBezTo>
                  <a:cubicBezTo>
                    <a:pt x="628" y="598"/>
                    <a:pt x="628" y="598"/>
                    <a:pt x="628" y="598"/>
                  </a:cubicBezTo>
                  <a:cubicBezTo>
                    <a:pt x="629" y="598"/>
                    <a:pt x="630" y="598"/>
                    <a:pt x="631" y="596"/>
                  </a:cubicBezTo>
                  <a:cubicBezTo>
                    <a:pt x="647" y="574"/>
                    <a:pt x="647" y="574"/>
                    <a:pt x="647" y="574"/>
                  </a:cubicBezTo>
                  <a:cubicBezTo>
                    <a:pt x="649" y="572"/>
                    <a:pt x="651" y="571"/>
                    <a:pt x="653" y="573"/>
                  </a:cubicBezTo>
                  <a:cubicBezTo>
                    <a:pt x="658" y="577"/>
                    <a:pt x="658" y="577"/>
                    <a:pt x="658" y="577"/>
                  </a:cubicBezTo>
                  <a:cubicBezTo>
                    <a:pt x="659" y="577"/>
                    <a:pt x="659" y="578"/>
                    <a:pt x="659" y="579"/>
                  </a:cubicBezTo>
                  <a:cubicBezTo>
                    <a:pt x="663" y="602"/>
                    <a:pt x="663" y="602"/>
                    <a:pt x="663" y="602"/>
                  </a:cubicBezTo>
                  <a:cubicBezTo>
                    <a:pt x="663" y="603"/>
                    <a:pt x="663" y="603"/>
                    <a:pt x="663" y="604"/>
                  </a:cubicBezTo>
                  <a:cubicBezTo>
                    <a:pt x="678" y="626"/>
                    <a:pt x="678" y="626"/>
                    <a:pt x="678" y="626"/>
                  </a:cubicBezTo>
                  <a:cubicBezTo>
                    <a:pt x="678" y="627"/>
                    <a:pt x="679" y="627"/>
                    <a:pt x="679" y="628"/>
                  </a:cubicBezTo>
                  <a:cubicBezTo>
                    <a:pt x="683" y="652"/>
                    <a:pt x="683" y="652"/>
                    <a:pt x="683" y="652"/>
                  </a:cubicBezTo>
                  <a:cubicBezTo>
                    <a:pt x="683" y="652"/>
                    <a:pt x="683" y="652"/>
                    <a:pt x="683" y="653"/>
                  </a:cubicBezTo>
                  <a:cubicBezTo>
                    <a:pt x="694" y="684"/>
                    <a:pt x="694" y="684"/>
                    <a:pt x="694" y="684"/>
                  </a:cubicBezTo>
                  <a:cubicBezTo>
                    <a:pt x="694" y="685"/>
                    <a:pt x="695" y="686"/>
                    <a:pt x="696" y="686"/>
                  </a:cubicBezTo>
                  <a:cubicBezTo>
                    <a:pt x="720" y="702"/>
                    <a:pt x="720" y="702"/>
                    <a:pt x="720" y="702"/>
                  </a:cubicBezTo>
                  <a:cubicBezTo>
                    <a:pt x="721" y="702"/>
                    <a:pt x="722" y="703"/>
                    <a:pt x="722" y="703"/>
                  </a:cubicBezTo>
                  <a:cubicBezTo>
                    <a:pt x="811" y="708"/>
                    <a:pt x="811" y="708"/>
                    <a:pt x="811" y="708"/>
                  </a:cubicBezTo>
                  <a:cubicBezTo>
                    <a:pt x="811" y="708"/>
                    <a:pt x="811" y="708"/>
                    <a:pt x="811" y="708"/>
                  </a:cubicBezTo>
                  <a:cubicBezTo>
                    <a:pt x="859" y="708"/>
                    <a:pt x="859" y="708"/>
                    <a:pt x="859" y="708"/>
                  </a:cubicBezTo>
                  <a:cubicBezTo>
                    <a:pt x="860" y="708"/>
                    <a:pt x="861" y="707"/>
                    <a:pt x="861" y="707"/>
                  </a:cubicBezTo>
                  <a:cubicBezTo>
                    <a:pt x="893" y="688"/>
                    <a:pt x="893" y="688"/>
                    <a:pt x="893" y="688"/>
                  </a:cubicBezTo>
                  <a:cubicBezTo>
                    <a:pt x="894" y="687"/>
                    <a:pt x="895" y="687"/>
                    <a:pt x="896" y="687"/>
                  </a:cubicBezTo>
                  <a:cubicBezTo>
                    <a:pt x="916" y="687"/>
                    <a:pt x="916" y="687"/>
                    <a:pt x="916" y="687"/>
                  </a:cubicBezTo>
                  <a:cubicBezTo>
                    <a:pt x="917" y="687"/>
                    <a:pt x="917" y="687"/>
                    <a:pt x="918" y="687"/>
                  </a:cubicBezTo>
                  <a:cubicBezTo>
                    <a:pt x="941" y="678"/>
                    <a:pt x="941" y="678"/>
                    <a:pt x="941" y="678"/>
                  </a:cubicBezTo>
                  <a:cubicBezTo>
                    <a:pt x="942" y="677"/>
                    <a:pt x="943" y="677"/>
                    <a:pt x="944" y="678"/>
                  </a:cubicBezTo>
                  <a:cubicBezTo>
                    <a:pt x="973" y="692"/>
                    <a:pt x="973" y="692"/>
                    <a:pt x="973" y="692"/>
                  </a:cubicBezTo>
                  <a:cubicBezTo>
                    <a:pt x="974" y="692"/>
                    <a:pt x="974" y="693"/>
                    <a:pt x="975" y="693"/>
                  </a:cubicBezTo>
                  <a:cubicBezTo>
                    <a:pt x="1012" y="732"/>
                    <a:pt x="1012" y="732"/>
                    <a:pt x="1012" y="732"/>
                  </a:cubicBezTo>
                  <a:cubicBezTo>
                    <a:pt x="1050" y="657"/>
                    <a:pt x="1050" y="657"/>
                    <a:pt x="1050" y="657"/>
                  </a:cubicBezTo>
                  <a:cubicBezTo>
                    <a:pt x="1061" y="630"/>
                    <a:pt x="1061" y="630"/>
                    <a:pt x="1061" y="630"/>
                  </a:cubicBezTo>
                  <a:cubicBezTo>
                    <a:pt x="1061" y="629"/>
                    <a:pt x="1061" y="628"/>
                    <a:pt x="1061" y="627"/>
                  </a:cubicBezTo>
                  <a:cubicBezTo>
                    <a:pt x="1027" y="545"/>
                    <a:pt x="1027" y="545"/>
                    <a:pt x="1027" y="545"/>
                  </a:cubicBezTo>
                  <a:cubicBezTo>
                    <a:pt x="1026" y="544"/>
                    <a:pt x="1026" y="543"/>
                    <a:pt x="1026" y="542"/>
                  </a:cubicBezTo>
                  <a:cubicBezTo>
                    <a:pt x="1035" y="497"/>
                    <a:pt x="1035" y="497"/>
                    <a:pt x="1035" y="497"/>
                  </a:cubicBezTo>
                  <a:cubicBezTo>
                    <a:pt x="1047" y="441"/>
                    <a:pt x="1047" y="441"/>
                    <a:pt x="1047" y="441"/>
                  </a:cubicBezTo>
                  <a:cubicBezTo>
                    <a:pt x="1047" y="441"/>
                    <a:pt x="1047" y="440"/>
                    <a:pt x="1048" y="440"/>
                  </a:cubicBezTo>
                  <a:cubicBezTo>
                    <a:pt x="1071" y="385"/>
                    <a:pt x="1071" y="385"/>
                    <a:pt x="1071" y="385"/>
                  </a:cubicBezTo>
                  <a:cubicBezTo>
                    <a:pt x="1071" y="385"/>
                    <a:pt x="1072" y="384"/>
                    <a:pt x="1072" y="384"/>
                  </a:cubicBezTo>
                  <a:cubicBezTo>
                    <a:pt x="1133" y="325"/>
                    <a:pt x="1133" y="325"/>
                    <a:pt x="1133" y="325"/>
                  </a:cubicBezTo>
                  <a:cubicBezTo>
                    <a:pt x="1134" y="325"/>
                    <a:pt x="1134" y="324"/>
                    <a:pt x="1134" y="324"/>
                  </a:cubicBezTo>
                  <a:cubicBezTo>
                    <a:pt x="1227" y="269"/>
                    <a:pt x="1227" y="269"/>
                    <a:pt x="1227" y="269"/>
                  </a:cubicBezTo>
                  <a:cubicBezTo>
                    <a:pt x="1227" y="269"/>
                    <a:pt x="1227" y="269"/>
                    <a:pt x="1227" y="269"/>
                  </a:cubicBezTo>
                  <a:cubicBezTo>
                    <a:pt x="1227" y="269"/>
                    <a:pt x="1227" y="269"/>
                    <a:pt x="1227" y="269"/>
                  </a:cubicBezTo>
                  <a:cubicBezTo>
                    <a:pt x="1227" y="269"/>
                    <a:pt x="1227" y="268"/>
                    <a:pt x="1227" y="268"/>
                  </a:cubicBezTo>
                  <a:lnTo>
                    <a:pt x="1232" y="231"/>
                  </a:lnTo>
                  <a:close/>
                  <a:moveTo>
                    <a:pt x="269" y="244"/>
                  </a:moveTo>
                  <a:cubicBezTo>
                    <a:pt x="266" y="243"/>
                    <a:pt x="264" y="243"/>
                    <a:pt x="261" y="245"/>
                  </a:cubicBezTo>
                  <a:cubicBezTo>
                    <a:pt x="257" y="247"/>
                    <a:pt x="257" y="247"/>
                    <a:pt x="257" y="247"/>
                  </a:cubicBezTo>
                  <a:cubicBezTo>
                    <a:pt x="256" y="248"/>
                    <a:pt x="255" y="249"/>
                    <a:pt x="255" y="250"/>
                  </a:cubicBezTo>
                  <a:cubicBezTo>
                    <a:pt x="249" y="260"/>
                    <a:pt x="249" y="260"/>
                    <a:pt x="249" y="260"/>
                  </a:cubicBezTo>
                  <a:cubicBezTo>
                    <a:pt x="249" y="261"/>
                    <a:pt x="249" y="261"/>
                    <a:pt x="248" y="261"/>
                  </a:cubicBezTo>
                  <a:cubicBezTo>
                    <a:pt x="248" y="262"/>
                    <a:pt x="248" y="262"/>
                    <a:pt x="248" y="262"/>
                  </a:cubicBezTo>
                  <a:cubicBezTo>
                    <a:pt x="246" y="267"/>
                    <a:pt x="250" y="273"/>
                    <a:pt x="256" y="272"/>
                  </a:cubicBezTo>
                  <a:cubicBezTo>
                    <a:pt x="257" y="272"/>
                    <a:pt x="257" y="272"/>
                    <a:pt x="257" y="272"/>
                  </a:cubicBezTo>
                  <a:cubicBezTo>
                    <a:pt x="259" y="272"/>
                    <a:pt x="261" y="270"/>
                    <a:pt x="262" y="269"/>
                  </a:cubicBezTo>
                  <a:cubicBezTo>
                    <a:pt x="271" y="255"/>
                    <a:pt x="271" y="255"/>
                    <a:pt x="271" y="255"/>
                  </a:cubicBezTo>
                  <a:cubicBezTo>
                    <a:pt x="274" y="251"/>
                    <a:pt x="273" y="246"/>
                    <a:pt x="269" y="244"/>
                  </a:cubicBezTo>
                  <a:close/>
                  <a:moveTo>
                    <a:pt x="248" y="345"/>
                  </a:moveTo>
                  <a:cubicBezTo>
                    <a:pt x="246" y="347"/>
                    <a:pt x="248" y="342"/>
                    <a:pt x="244" y="349"/>
                  </a:cubicBezTo>
                  <a:cubicBezTo>
                    <a:pt x="242" y="351"/>
                    <a:pt x="241" y="353"/>
                    <a:pt x="241" y="355"/>
                  </a:cubicBezTo>
                  <a:cubicBezTo>
                    <a:pt x="238" y="360"/>
                    <a:pt x="242" y="366"/>
                    <a:pt x="247" y="366"/>
                  </a:cubicBezTo>
                  <a:cubicBezTo>
                    <a:pt x="254" y="366"/>
                    <a:pt x="254" y="366"/>
                    <a:pt x="254" y="366"/>
                  </a:cubicBezTo>
                  <a:cubicBezTo>
                    <a:pt x="256" y="366"/>
                    <a:pt x="258" y="365"/>
                    <a:pt x="260" y="363"/>
                  </a:cubicBezTo>
                  <a:cubicBezTo>
                    <a:pt x="262" y="360"/>
                    <a:pt x="261" y="358"/>
                    <a:pt x="260" y="355"/>
                  </a:cubicBezTo>
                  <a:cubicBezTo>
                    <a:pt x="259" y="351"/>
                    <a:pt x="251" y="343"/>
                    <a:pt x="248" y="345"/>
                  </a:cubicBezTo>
                  <a:close/>
                  <a:moveTo>
                    <a:pt x="107" y="373"/>
                  </a:moveTo>
                  <a:cubicBezTo>
                    <a:pt x="99" y="375"/>
                    <a:pt x="99" y="375"/>
                    <a:pt x="99" y="375"/>
                  </a:cubicBezTo>
                  <a:cubicBezTo>
                    <a:pt x="95" y="376"/>
                    <a:pt x="93" y="380"/>
                    <a:pt x="94" y="384"/>
                  </a:cubicBezTo>
                  <a:cubicBezTo>
                    <a:pt x="95" y="387"/>
                    <a:pt x="95" y="387"/>
                    <a:pt x="95" y="387"/>
                  </a:cubicBezTo>
                  <a:cubicBezTo>
                    <a:pt x="96" y="390"/>
                    <a:pt x="99" y="392"/>
                    <a:pt x="102" y="392"/>
                  </a:cubicBezTo>
                  <a:cubicBezTo>
                    <a:pt x="107" y="392"/>
                    <a:pt x="107" y="392"/>
                    <a:pt x="107" y="392"/>
                  </a:cubicBezTo>
                  <a:cubicBezTo>
                    <a:pt x="109" y="392"/>
                    <a:pt x="119" y="382"/>
                    <a:pt x="120" y="377"/>
                  </a:cubicBezTo>
                  <a:cubicBezTo>
                    <a:pt x="120" y="371"/>
                    <a:pt x="107" y="373"/>
                    <a:pt x="107" y="373"/>
                  </a:cubicBezTo>
                  <a:close/>
                  <a:moveTo>
                    <a:pt x="207" y="410"/>
                  </a:moveTo>
                  <a:cubicBezTo>
                    <a:pt x="204" y="410"/>
                    <a:pt x="199" y="413"/>
                    <a:pt x="194" y="414"/>
                  </a:cubicBezTo>
                  <a:cubicBezTo>
                    <a:pt x="189" y="415"/>
                    <a:pt x="180" y="424"/>
                    <a:pt x="177" y="426"/>
                  </a:cubicBezTo>
                  <a:cubicBezTo>
                    <a:pt x="177" y="427"/>
                    <a:pt x="176" y="427"/>
                    <a:pt x="176" y="427"/>
                  </a:cubicBezTo>
                  <a:cubicBezTo>
                    <a:pt x="173" y="429"/>
                    <a:pt x="160" y="438"/>
                    <a:pt x="157" y="441"/>
                  </a:cubicBezTo>
                  <a:cubicBezTo>
                    <a:pt x="157" y="442"/>
                    <a:pt x="156" y="443"/>
                    <a:pt x="157" y="444"/>
                  </a:cubicBezTo>
                  <a:cubicBezTo>
                    <a:pt x="157" y="450"/>
                    <a:pt x="163" y="454"/>
                    <a:pt x="169" y="453"/>
                  </a:cubicBezTo>
                  <a:cubicBezTo>
                    <a:pt x="184" y="451"/>
                    <a:pt x="184" y="451"/>
                    <a:pt x="184" y="451"/>
                  </a:cubicBezTo>
                  <a:cubicBezTo>
                    <a:pt x="185" y="450"/>
                    <a:pt x="185" y="450"/>
                    <a:pt x="186" y="450"/>
                  </a:cubicBezTo>
                  <a:cubicBezTo>
                    <a:pt x="197" y="447"/>
                    <a:pt x="197" y="447"/>
                    <a:pt x="197" y="447"/>
                  </a:cubicBezTo>
                  <a:cubicBezTo>
                    <a:pt x="199" y="446"/>
                    <a:pt x="202" y="444"/>
                    <a:pt x="203" y="442"/>
                  </a:cubicBezTo>
                  <a:cubicBezTo>
                    <a:pt x="209" y="432"/>
                    <a:pt x="209" y="432"/>
                    <a:pt x="209" y="432"/>
                  </a:cubicBezTo>
                  <a:cubicBezTo>
                    <a:pt x="210" y="430"/>
                    <a:pt x="210" y="430"/>
                    <a:pt x="210" y="430"/>
                  </a:cubicBezTo>
                  <a:cubicBezTo>
                    <a:pt x="211" y="428"/>
                    <a:pt x="212" y="425"/>
                    <a:pt x="211" y="423"/>
                  </a:cubicBezTo>
                  <a:cubicBezTo>
                    <a:pt x="210" y="417"/>
                    <a:pt x="208" y="409"/>
                    <a:pt x="207" y="4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4332288" y="2181225"/>
              <a:ext cx="646113" cy="774700"/>
            </a:xfrm>
            <a:custGeom>
              <a:avLst/>
              <a:gdLst>
                <a:gd name="T0" fmla="*/ 759 w 811"/>
                <a:gd name="T1" fmla="*/ 226 h 973"/>
                <a:gd name="T2" fmla="*/ 745 w 811"/>
                <a:gd name="T3" fmla="*/ 296 h 973"/>
                <a:gd name="T4" fmla="*/ 711 w 811"/>
                <a:gd name="T5" fmla="*/ 341 h 973"/>
                <a:gd name="T6" fmla="*/ 623 w 811"/>
                <a:gd name="T7" fmla="*/ 309 h 973"/>
                <a:gd name="T8" fmla="*/ 577 w 811"/>
                <a:gd name="T9" fmla="*/ 332 h 973"/>
                <a:gd name="T10" fmla="*/ 518 w 811"/>
                <a:gd name="T11" fmla="*/ 318 h 973"/>
                <a:gd name="T12" fmla="*/ 472 w 811"/>
                <a:gd name="T13" fmla="*/ 335 h 973"/>
                <a:gd name="T14" fmla="*/ 489 w 811"/>
                <a:gd name="T15" fmla="*/ 413 h 973"/>
                <a:gd name="T16" fmla="*/ 394 w 811"/>
                <a:gd name="T17" fmla="*/ 426 h 973"/>
                <a:gd name="T18" fmla="*/ 322 w 811"/>
                <a:gd name="T19" fmla="*/ 492 h 973"/>
                <a:gd name="T20" fmla="*/ 346 w 811"/>
                <a:gd name="T21" fmla="*/ 533 h 973"/>
                <a:gd name="T22" fmla="*/ 372 w 811"/>
                <a:gd name="T23" fmla="*/ 570 h 973"/>
                <a:gd name="T24" fmla="*/ 354 w 811"/>
                <a:gd name="T25" fmla="*/ 623 h 973"/>
                <a:gd name="T26" fmla="*/ 354 w 811"/>
                <a:gd name="T27" fmla="*/ 655 h 973"/>
                <a:gd name="T28" fmla="*/ 343 w 811"/>
                <a:gd name="T29" fmla="*/ 713 h 973"/>
                <a:gd name="T30" fmla="*/ 382 w 811"/>
                <a:gd name="T31" fmla="*/ 736 h 973"/>
                <a:gd name="T32" fmla="*/ 426 w 811"/>
                <a:gd name="T33" fmla="*/ 764 h 973"/>
                <a:gd name="T34" fmla="*/ 444 w 811"/>
                <a:gd name="T35" fmla="*/ 802 h 973"/>
                <a:gd name="T36" fmla="*/ 425 w 811"/>
                <a:gd name="T37" fmla="*/ 828 h 973"/>
                <a:gd name="T38" fmla="*/ 414 w 811"/>
                <a:gd name="T39" fmla="*/ 856 h 973"/>
                <a:gd name="T40" fmla="*/ 373 w 811"/>
                <a:gd name="T41" fmla="*/ 941 h 973"/>
                <a:gd name="T42" fmla="*/ 337 w 811"/>
                <a:gd name="T43" fmla="*/ 973 h 973"/>
                <a:gd name="T44" fmla="*/ 300 w 811"/>
                <a:gd name="T45" fmla="*/ 960 h 973"/>
                <a:gd name="T46" fmla="*/ 267 w 811"/>
                <a:gd name="T47" fmla="*/ 966 h 973"/>
                <a:gd name="T48" fmla="*/ 228 w 811"/>
                <a:gd name="T49" fmla="*/ 936 h 973"/>
                <a:gd name="T50" fmla="*/ 176 w 811"/>
                <a:gd name="T51" fmla="*/ 873 h 973"/>
                <a:gd name="T52" fmla="*/ 157 w 811"/>
                <a:gd name="T53" fmla="*/ 834 h 973"/>
                <a:gd name="T54" fmla="*/ 142 w 811"/>
                <a:gd name="T55" fmla="*/ 778 h 973"/>
                <a:gd name="T56" fmla="*/ 117 w 811"/>
                <a:gd name="T57" fmla="*/ 702 h 973"/>
                <a:gd name="T58" fmla="*/ 127 w 811"/>
                <a:gd name="T59" fmla="*/ 625 h 973"/>
                <a:gd name="T60" fmla="*/ 97 w 811"/>
                <a:gd name="T61" fmla="*/ 589 h 973"/>
                <a:gd name="T62" fmla="*/ 34 w 811"/>
                <a:gd name="T63" fmla="*/ 548 h 973"/>
                <a:gd name="T64" fmla="*/ 5 w 811"/>
                <a:gd name="T65" fmla="*/ 417 h 973"/>
                <a:gd name="T66" fmla="*/ 33 w 811"/>
                <a:gd name="T67" fmla="*/ 307 h 973"/>
                <a:gd name="T68" fmla="*/ 2 w 811"/>
                <a:gd name="T69" fmla="*/ 250 h 973"/>
                <a:gd name="T70" fmla="*/ 52 w 811"/>
                <a:gd name="T71" fmla="*/ 191 h 973"/>
                <a:gd name="T72" fmla="*/ 133 w 811"/>
                <a:gd name="T73" fmla="*/ 131 h 973"/>
                <a:gd name="T74" fmla="*/ 213 w 811"/>
                <a:gd name="T75" fmla="*/ 84 h 973"/>
                <a:gd name="T76" fmla="*/ 276 w 811"/>
                <a:gd name="T77" fmla="*/ 61 h 973"/>
                <a:gd name="T78" fmla="*/ 309 w 811"/>
                <a:gd name="T79" fmla="*/ 74 h 973"/>
                <a:gd name="T80" fmla="*/ 390 w 811"/>
                <a:gd name="T81" fmla="*/ 79 h 973"/>
                <a:gd name="T82" fmla="*/ 406 w 811"/>
                <a:gd name="T83" fmla="*/ 23 h 973"/>
                <a:gd name="T84" fmla="*/ 437 w 811"/>
                <a:gd name="T85" fmla="*/ 0 h 973"/>
                <a:gd name="T86" fmla="*/ 499 w 811"/>
                <a:gd name="T87" fmla="*/ 50 h 973"/>
                <a:gd name="T88" fmla="*/ 578 w 811"/>
                <a:gd name="T89" fmla="*/ 22 h 973"/>
                <a:gd name="T90" fmla="*/ 640 w 811"/>
                <a:gd name="T91" fmla="*/ 64 h 973"/>
                <a:gd name="T92" fmla="*/ 635 w 811"/>
                <a:gd name="T93" fmla="*/ 100 h 973"/>
                <a:gd name="T94" fmla="*/ 727 w 811"/>
                <a:gd name="T95" fmla="*/ 123 h 973"/>
                <a:gd name="T96" fmla="*/ 807 w 811"/>
                <a:gd name="T97" fmla="*/ 165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1" h="973">
                  <a:moveTo>
                    <a:pt x="811" y="177"/>
                  </a:moveTo>
                  <a:cubicBezTo>
                    <a:pt x="790" y="212"/>
                    <a:pt x="790" y="212"/>
                    <a:pt x="790" y="212"/>
                  </a:cubicBezTo>
                  <a:cubicBezTo>
                    <a:pt x="789" y="213"/>
                    <a:pt x="787" y="214"/>
                    <a:pt x="786" y="215"/>
                  </a:cubicBezTo>
                  <a:cubicBezTo>
                    <a:pt x="759" y="226"/>
                    <a:pt x="759" y="226"/>
                    <a:pt x="759" y="226"/>
                  </a:cubicBezTo>
                  <a:cubicBezTo>
                    <a:pt x="758" y="227"/>
                    <a:pt x="758" y="227"/>
                    <a:pt x="757" y="227"/>
                  </a:cubicBezTo>
                  <a:cubicBezTo>
                    <a:pt x="738" y="240"/>
                    <a:pt x="738" y="240"/>
                    <a:pt x="738" y="240"/>
                  </a:cubicBezTo>
                  <a:cubicBezTo>
                    <a:pt x="735" y="242"/>
                    <a:pt x="734" y="245"/>
                    <a:pt x="735" y="249"/>
                  </a:cubicBezTo>
                  <a:cubicBezTo>
                    <a:pt x="745" y="296"/>
                    <a:pt x="745" y="296"/>
                    <a:pt x="745" y="296"/>
                  </a:cubicBezTo>
                  <a:cubicBezTo>
                    <a:pt x="746" y="298"/>
                    <a:pt x="746" y="300"/>
                    <a:pt x="745" y="302"/>
                  </a:cubicBezTo>
                  <a:cubicBezTo>
                    <a:pt x="737" y="318"/>
                    <a:pt x="737" y="318"/>
                    <a:pt x="737" y="318"/>
                  </a:cubicBezTo>
                  <a:cubicBezTo>
                    <a:pt x="737" y="319"/>
                    <a:pt x="736" y="320"/>
                    <a:pt x="735" y="321"/>
                  </a:cubicBezTo>
                  <a:cubicBezTo>
                    <a:pt x="711" y="341"/>
                    <a:pt x="711" y="341"/>
                    <a:pt x="711" y="341"/>
                  </a:cubicBezTo>
                  <a:cubicBezTo>
                    <a:pt x="709" y="342"/>
                    <a:pt x="707" y="343"/>
                    <a:pt x="704" y="343"/>
                  </a:cubicBezTo>
                  <a:cubicBezTo>
                    <a:pt x="662" y="336"/>
                    <a:pt x="662" y="336"/>
                    <a:pt x="662" y="336"/>
                  </a:cubicBezTo>
                  <a:cubicBezTo>
                    <a:pt x="660" y="335"/>
                    <a:pt x="659" y="335"/>
                    <a:pt x="658" y="334"/>
                  </a:cubicBezTo>
                  <a:cubicBezTo>
                    <a:pt x="623" y="309"/>
                    <a:pt x="623" y="309"/>
                    <a:pt x="623" y="309"/>
                  </a:cubicBezTo>
                  <a:cubicBezTo>
                    <a:pt x="621" y="308"/>
                    <a:pt x="620" y="308"/>
                    <a:pt x="618" y="308"/>
                  </a:cubicBezTo>
                  <a:cubicBezTo>
                    <a:pt x="601" y="308"/>
                    <a:pt x="601" y="308"/>
                    <a:pt x="601" y="308"/>
                  </a:cubicBezTo>
                  <a:cubicBezTo>
                    <a:pt x="599" y="308"/>
                    <a:pt x="596" y="309"/>
                    <a:pt x="595" y="311"/>
                  </a:cubicBezTo>
                  <a:cubicBezTo>
                    <a:pt x="577" y="332"/>
                    <a:pt x="577" y="332"/>
                    <a:pt x="577" y="332"/>
                  </a:cubicBezTo>
                  <a:cubicBezTo>
                    <a:pt x="576" y="334"/>
                    <a:pt x="573" y="335"/>
                    <a:pt x="571" y="335"/>
                  </a:cubicBezTo>
                  <a:cubicBezTo>
                    <a:pt x="552" y="334"/>
                    <a:pt x="552" y="334"/>
                    <a:pt x="552" y="334"/>
                  </a:cubicBezTo>
                  <a:cubicBezTo>
                    <a:pt x="551" y="334"/>
                    <a:pt x="550" y="334"/>
                    <a:pt x="549" y="334"/>
                  </a:cubicBezTo>
                  <a:cubicBezTo>
                    <a:pt x="518" y="318"/>
                    <a:pt x="518" y="318"/>
                    <a:pt x="518" y="318"/>
                  </a:cubicBezTo>
                  <a:cubicBezTo>
                    <a:pt x="517" y="317"/>
                    <a:pt x="515" y="317"/>
                    <a:pt x="513" y="317"/>
                  </a:cubicBezTo>
                  <a:cubicBezTo>
                    <a:pt x="492" y="320"/>
                    <a:pt x="492" y="320"/>
                    <a:pt x="492" y="320"/>
                  </a:cubicBezTo>
                  <a:cubicBezTo>
                    <a:pt x="490" y="321"/>
                    <a:pt x="489" y="321"/>
                    <a:pt x="488" y="322"/>
                  </a:cubicBezTo>
                  <a:cubicBezTo>
                    <a:pt x="472" y="335"/>
                    <a:pt x="472" y="335"/>
                    <a:pt x="472" y="335"/>
                  </a:cubicBezTo>
                  <a:cubicBezTo>
                    <a:pt x="470" y="337"/>
                    <a:pt x="469" y="340"/>
                    <a:pt x="470" y="344"/>
                  </a:cubicBezTo>
                  <a:cubicBezTo>
                    <a:pt x="492" y="402"/>
                    <a:pt x="492" y="402"/>
                    <a:pt x="492" y="402"/>
                  </a:cubicBezTo>
                  <a:cubicBezTo>
                    <a:pt x="493" y="404"/>
                    <a:pt x="493" y="407"/>
                    <a:pt x="491" y="409"/>
                  </a:cubicBezTo>
                  <a:cubicBezTo>
                    <a:pt x="489" y="413"/>
                    <a:pt x="489" y="413"/>
                    <a:pt x="489" y="413"/>
                  </a:cubicBezTo>
                  <a:cubicBezTo>
                    <a:pt x="487" y="415"/>
                    <a:pt x="485" y="417"/>
                    <a:pt x="482" y="417"/>
                  </a:cubicBezTo>
                  <a:cubicBezTo>
                    <a:pt x="437" y="417"/>
                    <a:pt x="437" y="417"/>
                    <a:pt x="437" y="417"/>
                  </a:cubicBezTo>
                  <a:cubicBezTo>
                    <a:pt x="437" y="417"/>
                    <a:pt x="436" y="417"/>
                    <a:pt x="436" y="417"/>
                  </a:cubicBezTo>
                  <a:cubicBezTo>
                    <a:pt x="394" y="426"/>
                    <a:pt x="394" y="426"/>
                    <a:pt x="394" y="426"/>
                  </a:cubicBezTo>
                  <a:cubicBezTo>
                    <a:pt x="392" y="426"/>
                    <a:pt x="391" y="427"/>
                    <a:pt x="390" y="428"/>
                  </a:cubicBezTo>
                  <a:cubicBezTo>
                    <a:pt x="362" y="458"/>
                    <a:pt x="362" y="458"/>
                    <a:pt x="362" y="458"/>
                  </a:cubicBezTo>
                  <a:cubicBezTo>
                    <a:pt x="362" y="459"/>
                    <a:pt x="362" y="459"/>
                    <a:pt x="362" y="459"/>
                  </a:cubicBezTo>
                  <a:cubicBezTo>
                    <a:pt x="322" y="492"/>
                    <a:pt x="322" y="492"/>
                    <a:pt x="322" y="492"/>
                  </a:cubicBezTo>
                  <a:cubicBezTo>
                    <a:pt x="318" y="496"/>
                    <a:pt x="319" y="503"/>
                    <a:pt x="324" y="505"/>
                  </a:cubicBezTo>
                  <a:cubicBezTo>
                    <a:pt x="331" y="509"/>
                    <a:pt x="331" y="509"/>
                    <a:pt x="331" y="509"/>
                  </a:cubicBezTo>
                  <a:cubicBezTo>
                    <a:pt x="332" y="509"/>
                    <a:pt x="333" y="510"/>
                    <a:pt x="334" y="512"/>
                  </a:cubicBezTo>
                  <a:cubicBezTo>
                    <a:pt x="346" y="533"/>
                    <a:pt x="346" y="533"/>
                    <a:pt x="346" y="533"/>
                  </a:cubicBezTo>
                  <a:cubicBezTo>
                    <a:pt x="347" y="534"/>
                    <a:pt x="348" y="536"/>
                    <a:pt x="350" y="536"/>
                  </a:cubicBezTo>
                  <a:cubicBezTo>
                    <a:pt x="372" y="546"/>
                    <a:pt x="372" y="546"/>
                    <a:pt x="372" y="546"/>
                  </a:cubicBezTo>
                  <a:cubicBezTo>
                    <a:pt x="376" y="548"/>
                    <a:pt x="378" y="552"/>
                    <a:pt x="376" y="556"/>
                  </a:cubicBezTo>
                  <a:cubicBezTo>
                    <a:pt x="372" y="570"/>
                    <a:pt x="372" y="570"/>
                    <a:pt x="372" y="570"/>
                  </a:cubicBezTo>
                  <a:cubicBezTo>
                    <a:pt x="371" y="571"/>
                    <a:pt x="370" y="572"/>
                    <a:pt x="369" y="573"/>
                  </a:cubicBezTo>
                  <a:cubicBezTo>
                    <a:pt x="347" y="593"/>
                    <a:pt x="347" y="593"/>
                    <a:pt x="347" y="593"/>
                  </a:cubicBezTo>
                  <a:cubicBezTo>
                    <a:pt x="345" y="595"/>
                    <a:pt x="344" y="599"/>
                    <a:pt x="346" y="602"/>
                  </a:cubicBezTo>
                  <a:cubicBezTo>
                    <a:pt x="354" y="623"/>
                    <a:pt x="354" y="623"/>
                    <a:pt x="354" y="623"/>
                  </a:cubicBezTo>
                  <a:cubicBezTo>
                    <a:pt x="355" y="625"/>
                    <a:pt x="355" y="627"/>
                    <a:pt x="353" y="630"/>
                  </a:cubicBezTo>
                  <a:cubicBezTo>
                    <a:pt x="348" y="639"/>
                    <a:pt x="348" y="639"/>
                    <a:pt x="348" y="639"/>
                  </a:cubicBezTo>
                  <a:cubicBezTo>
                    <a:pt x="346" y="641"/>
                    <a:pt x="347" y="645"/>
                    <a:pt x="348" y="647"/>
                  </a:cubicBezTo>
                  <a:cubicBezTo>
                    <a:pt x="354" y="655"/>
                    <a:pt x="354" y="655"/>
                    <a:pt x="354" y="655"/>
                  </a:cubicBezTo>
                  <a:cubicBezTo>
                    <a:pt x="355" y="657"/>
                    <a:pt x="356" y="660"/>
                    <a:pt x="355" y="663"/>
                  </a:cubicBezTo>
                  <a:cubicBezTo>
                    <a:pt x="343" y="691"/>
                    <a:pt x="343" y="691"/>
                    <a:pt x="343" y="691"/>
                  </a:cubicBezTo>
                  <a:cubicBezTo>
                    <a:pt x="343" y="692"/>
                    <a:pt x="343" y="693"/>
                    <a:pt x="343" y="694"/>
                  </a:cubicBezTo>
                  <a:cubicBezTo>
                    <a:pt x="343" y="713"/>
                    <a:pt x="343" y="713"/>
                    <a:pt x="343" y="713"/>
                  </a:cubicBezTo>
                  <a:cubicBezTo>
                    <a:pt x="343" y="716"/>
                    <a:pt x="344" y="718"/>
                    <a:pt x="346" y="720"/>
                  </a:cubicBezTo>
                  <a:cubicBezTo>
                    <a:pt x="364" y="732"/>
                    <a:pt x="364" y="732"/>
                    <a:pt x="364" y="732"/>
                  </a:cubicBezTo>
                  <a:cubicBezTo>
                    <a:pt x="365" y="733"/>
                    <a:pt x="366" y="733"/>
                    <a:pt x="367" y="733"/>
                  </a:cubicBezTo>
                  <a:cubicBezTo>
                    <a:pt x="382" y="736"/>
                    <a:pt x="382" y="736"/>
                    <a:pt x="382" y="736"/>
                  </a:cubicBezTo>
                  <a:cubicBezTo>
                    <a:pt x="384" y="737"/>
                    <a:pt x="386" y="738"/>
                    <a:pt x="387" y="740"/>
                  </a:cubicBezTo>
                  <a:cubicBezTo>
                    <a:pt x="404" y="765"/>
                    <a:pt x="404" y="765"/>
                    <a:pt x="404" y="765"/>
                  </a:cubicBezTo>
                  <a:cubicBezTo>
                    <a:pt x="406" y="768"/>
                    <a:pt x="410" y="769"/>
                    <a:pt x="413" y="768"/>
                  </a:cubicBezTo>
                  <a:cubicBezTo>
                    <a:pt x="426" y="764"/>
                    <a:pt x="426" y="764"/>
                    <a:pt x="426" y="764"/>
                  </a:cubicBezTo>
                  <a:cubicBezTo>
                    <a:pt x="431" y="762"/>
                    <a:pt x="437" y="766"/>
                    <a:pt x="436" y="772"/>
                  </a:cubicBezTo>
                  <a:cubicBezTo>
                    <a:pt x="435" y="788"/>
                    <a:pt x="435" y="788"/>
                    <a:pt x="435" y="788"/>
                  </a:cubicBezTo>
                  <a:cubicBezTo>
                    <a:pt x="435" y="791"/>
                    <a:pt x="435" y="793"/>
                    <a:pt x="437" y="794"/>
                  </a:cubicBezTo>
                  <a:cubicBezTo>
                    <a:pt x="444" y="802"/>
                    <a:pt x="444" y="802"/>
                    <a:pt x="444" y="802"/>
                  </a:cubicBezTo>
                  <a:cubicBezTo>
                    <a:pt x="446" y="804"/>
                    <a:pt x="446" y="806"/>
                    <a:pt x="446" y="808"/>
                  </a:cubicBezTo>
                  <a:cubicBezTo>
                    <a:pt x="446" y="815"/>
                    <a:pt x="446" y="815"/>
                    <a:pt x="446" y="815"/>
                  </a:cubicBezTo>
                  <a:cubicBezTo>
                    <a:pt x="446" y="819"/>
                    <a:pt x="444" y="822"/>
                    <a:pt x="441" y="823"/>
                  </a:cubicBezTo>
                  <a:cubicBezTo>
                    <a:pt x="425" y="828"/>
                    <a:pt x="425" y="828"/>
                    <a:pt x="425" y="828"/>
                  </a:cubicBezTo>
                  <a:cubicBezTo>
                    <a:pt x="424" y="829"/>
                    <a:pt x="422" y="830"/>
                    <a:pt x="421" y="831"/>
                  </a:cubicBezTo>
                  <a:cubicBezTo>
                    <a:pt x="412" y="842"/>
                    <a:pt x="412" y="842"/>
                    <a:pt x="412" y="842"/>
                  </a:cubicBezTo>
                  <a:cubicBezTo>
                    <a:pt x="410" y="845"/>
                    <a:pt x="409" y="849"/>
                    <a:pt x="411" y="851"/>
                  </a:cubicBezTo>
                  <a:cubicBezTo>
                    <a:pt x="414" y="856"/>
                    <a:pt x="414" y="856"/>
                    <a:pt x="414" y="856"/>
                  </a:cubicBezTo>
                  <a:cubicBezTo>
                    <a:pt x="415" y="859"/>
                    <a:pt x="415" y="862"/>
                    <a:pt x="413" y="864"/>
                  </a:cubicBezTo>
                  <a:cubicBezTo>
                    <a:pt x="398" y="887"/>
                    <a:pt x="398" y="887"/>
                    <a:pt x="398" y="887"/>
                  </a:cubicBezTo>
                  <a:cubicBezTo>
                    <a:pt x="397" y="888"/>
                    <a:pt x="397" y="888"/>
                    <a:pt x="397" y="888"/>
                  </a:cubicBezTo>
                  <a:cubicBezTo>
                    <a:pt x="373" y="941"/>
                    <a:pt x="373" y="941"/>
                    <a:pt x="373" y="941"/>
                  </a:cubicBezTo>
                  <a:cubicBezTo>
                    <a:pt x="373" y="941"/>
                    <a:pt x="373" y="942"/>
                    <a:pt x="372" y="942"/>
                  </a:cubicBezTo>
                  <a:cubicBezTo>
                    <a:pt x="366" y="951"/>
                    <a:pt x="366" y="951"/>
                    <a:pt x="366" y="951"/>
                  </a:cubicBezTo>
                  <a:cubicBezTo>
                    <a:pt x="365" y="951"/>
                    <a:pt x="365" y="952"/>
                    <a:pt x="364" y="952"/>
                  </a:cubicBezTo>
                  <a:cubicBezTo>
                    <a:pt x="337" y="973"/>
                    <a:pt x="337" y="973"/>
                    <a:pt x="337" y="973"/>
                  </a:cubicBezTo>
                  <a:cubicBezTo>
                    <a:pt x="337" y="973"/>
                    <a:pt x="336" y="973"/>
                    <a:pt x="336" y="973"/>
                  </a:cubicBezTo>
                  <a:cubicBezTo>
                    <a:pt x="318" y="966"/>
                    <a:pt x="318" y="966"/>
                    <a:pt x="318" y="966"/>
                  </a:cubicBezTo>
                  <a:cubicBezTo>
                    <a:pt x="317" y="965"/>
                    <a:pt x="316" y="965"/>
                    <a:pt x="315" y="964"/>
                  </a:cubicBezTo>
                  <a:cubicBezTo>
                    <a:pt x="311" y="963"/>
                    <a:pt x="302" y="960"/>
                    <a:pt x="300" y="960"/>
                  </a:cubicBezTo>
                  <a:cubicBezTo>
                    <a:pt x="299" y="960"/>
                    <a:pt x="293" y="965"/>
                    <a:pt x="290" y="968"/>
                  </a:cubicBezTo>
                  <a:cubicBezTo>
                    <a:pt x="288" y="970"/>
                    <a:pt x="286" y="971"/>
                    <a:pt x="283" y="971"/>
                  </a:cubicBezTo>
                  <a:cubicBezTo>
                    <a:pt x="272" y="968"/>
                    <a:pt x="272" y="968"/>
                    <a:pt x="272" y="968"/>
                  </a:cubicBezTo>
                  <a:cubicBezTo>
                    <a:pt x="270" y="968"/>
                    <a:pt x="269" y="967"/>
                    <a:pt x="267" y="966"/>
                  </a:cubicBezTo>
                  <a:cubicBezTo>
                    <a:pt x="247" y="940"/>
                    <a:pt x="247" y="940"/>
                    <a:pt x="247" y="940"/>
                  </a:cubicBezTo>
                  <a:cubicBezTo>
                    <a:pt x="245" y="939"/>
                    <a:pt x="243" y="938"/>
                    <a:pt x="241" y="938"/>
                  </a:cubicBezTo>
                  <a:cubicBezTo>
                    <a:pt x="233" y="938"/>
                    <a:pt x="233" y="938"/>
                    <a:pt x="233" y="938"/>
                  </a:cubicBezTo>
                  <a:cubicBezTo>
                    <a:pt x="232" y="938"/>
                    <a:pt x="230" y="937"/>
                    <a:pt x="228" y="936"/>
                  </a:cubicBezTo>
                  <a:cubicBezTo>
                    <a:pt x="200" y="913"/>
                    <a:pt x="200" y="913"/>
                    <a:pt x="200" y="913"/>
                  </a:cubicBezTo>
                  <a:cubicBezTo>
                    <a:pt x="199" y="912"/>
                    <a:pt x="199" y="912"/>
                    <a:pt x="198" y="911"/>
                  </a:cubicBezTo>
                  <a:cubicBezTo>
                    <a:pt x="177" y="880"/>
                    <a:pt x="177" y="880"/>
                    <a:pt x="177" y="880"/>
                  </a:cubicBezTo>
                  <a:cubicBezTo>
                    <a:pt x="176" y="878"/>
                    <a:pt x="175" y="875"/>
                    <a:pt x="176" y="873"/>
                  </a:cubicBezTo>
                  <a:cubicBezTo>
                    <a:pt x="180" y="864"/>
                    <a:pt x="180" y="864"/>
                    <a:pt x="180" y="864"/>
                  </a:cubicBezTo>
                  <a:cubicBezTo>
                    <a:pt x="181" y="861"/>
                    <a:pt x="180" y="857"/>
                    <a:pt x="177" y="855"/>
                  </a:cubicBezTo>
                  <a:cubicBezTo>
                    <a:pt x="160" y="840"/>
                    <a:pt x="160" y="840"/>
                    <a:pt x="160" y="840"/>
                  </a:cubicBezTo>
                  <a:cubicBezTo>
                    <a:pt x="158" y="839"/>
                    <a:pt x="157" y="837"/>
                    <a:pt x="157" y="834"/>
                  </a:cubicBezTo>
                  <a:cubicBezTo>
                    <a:pt x="156" y="792"/>
                    <a:pt x="156" y="792"/>
                    <a:pt x="156" y="792"/>
                  </a:cubicBezTo>
                  <a:cubicBezTo>
                    <a:pt x="156" y="790"/>
                    <a:pt x="155" y="787"/>
                    <a:pt x="153" y="786"/>
                  </a:cubicBezTo>
                  <a:cubicBezTo>
                    <a:pt x="143" y="779"/>
                    <a:pt x="143" y="779"/>
                    <a:pt x="143" y="779"/>
                  </a:cubicBezTo>
                  <a:cubicBezTo>
                    <a:pt x="143" y="779"/>
                    <a:pt x="142" y="778"/>
                    <a:pt x="142" y="778"/>
                  </a:cubicBezTo>
                  <a:cubicBezTo>
                    <a:pt x="109" y="764"/>
                    <a:pt x="109" y="764"/>
                    <a:pt x="109" y="764"/>
                  </a:cubicBezTo>
                  <a:cubicBezTo>
                    <a:pt x="106" y="762"/>
                    <a:pt x="104" y="758"/>
                    <a:pt x="105" y="755"/>
                  </a:cubicBezTo>
                  <a:cubicBezTo>
                    <a:pt x="117" y="704"/>
                    <a:pt x="117" y="704"/>
                    <a:pt x="117" y="704"/>
                  </a:cubicBezTo>
                  <a:cubicBezTo>
                    <a:pt x="117" y="703"/>
                    <a:pt x="117" y="703"/>
                    <a:pt x="117" y="702"/>
                  </a:cubicBezTo>
                  <a:cubicBezTo>
                    <a:pt x="133" y="668"/>
                    <a:pt x="133" y="668"/>
                    <a:pt x="133" y="668"/>
                  </a:cubicBezTo>
                  <a:cubicBezTo>
                    <a:pt x="133" y="667"/>
                    <a:pt x="133" y="666"/>
                    <a:pt x="133" y="665"/>
                  </a:cubicBezTo>
                  <a:cubicBezTo>
                    <a:pt x="135" y="634"/>
                    <a:pt x="135" y="634"/>
                    <a:pt x="135" y="634"/>
                  </a:cubicBezTo>
                  <a:cubicBezTo>
                    <a:pt x="135" y="629"/>
                    <a:pt x="131" y="625"/>
                    <a:pt x="127" y="625"/>
                  </a:cubicBezTo>
                  <a:cubicBezTo>
                    <a:pt x="123" y="625"/>
                    <a:pt x="120" y="623"/>
                    <a:pt x="119" y="619"/>
                  </a:cubicBezTo>
                  <a:cubicBezTo>
                    <a:pt x="113" y="598"/>
                    <a:pt x="113" y="598"/>
                    <a:pt x="113" y="598"/>
                  </a:cubicBezTo>
                  <a:cubicBezTo>
                    <a:pt x="113" y="595"/>
                    <a:pt x="110" y="592"/>
                    <a:pt x="108" y="592"/>
                  </a:cubicBezTo>
                  <a:cubicBezTo>
                    <a:pt x="97" y="589"/>
                    <a:pt x="97" y="589"/>
                    <a:pt x="97" y="589"/>
                  </a:cubicBezTo>
                  <a:cubicBezTo>
                    <a:pt x="94" y="589"/>
                    <a:pt x="92" y="587"/>
                    <a:pt x="91" y="584"/>
                  </a:cubicBezTo>
                  <a:cubicBezTo>
                    <a:pt x="83" y="560"/>
                    <a:pt x="83" y="560"/>
                    <a:pt x="83" y="560"/>
                  </a:cubicBezTo>
                  <a:cubicBezTo>
                    <a:pt x="82" y="557"/>
                    <a:pt x="79" y="555"/>
                    <a:pt x="77" y="554"/>
                  </a:cubicBezTo>
                  <a:cubicBezTo>
                    <a:pt x="34" y="548"/>
                    <a:pt x="34" y="548"/>
                    <a:pt x="34" y="548"/>
                  </a:cubicBezTo>
                  <a:cubicBezTo>
                    <a:pt x="31" y="548"/>
                    <a:pt x="29" y="546"/>
                    <a:pt x="28" y="543"/>
                  </a:cubicBezTo>
                  <a:cubicBezTo>
                    <a:pt x="20" y="523"/>
                    <a:pt x="20" y="523"/>
                    <a:pt x="20" y="523"/>
                  </a:cubicBezTo>
                  <a:cubicBezTo>
                    <a:pt x="20" y="523"/>
                    <a:pt x="20" y="522"/>
                    <a:pt x="20" y="522"/>
                  </a:cubicBezTo>
                  <a:cubicBezTo>
                    <a:pt x="5" y="417"/>
                    <a:pt x="5" y="417"/>
                    <a:pt x="5" y="417"/>
                  </a:cubicBezTo>
                  <a:cubicBezTo>
                    <a:pt x="5" y="415"/>
                    <a:pt x="5" y="413"/>
                    <a:pt x="6" y="412"/>
                  </a:cubicBezTo>
                  <a:cubicBezTo>
                    <a:pt x="33" y="364"/>
                    <a:pt x="33" y="364"/>
                    <a:pt x="33" y="364"/>
                  </a:cubicBezTo>
                  <a:cubicBezTo>
                    <a:pt x="34" y="363"/>
                    <a:pt x="35" y="361"/>
                    <a:pt x="34" y="360"/>
                  </a:cubicBezTo>
                  <a:cubicBezTo>
                    <a:pt x="33" y="307"/>
                    <a:pt x="33" y="307"/>
                    <a:pt x="33" y="307"/>
                  </a:cubicBezTo>
                  <a:cubicBezTo>
                    <a:pt x="33" y="305"/>
                    <a:pt x="33" y="304"/>
                    <a:pt x="32" y="303"/>
                  </a:cubicBezTo>
                  <a:cubicBezTo>
                    <a:pt x="22" y="287"/>
                    <a:pt x="22" y="287"/>
                    <a:pt x="22" y="287"/>
                  </a:cubicBezTo>
                  <a:cubicBezTo>
                    <a:pt x="22" y="287"/>
                    <a:pt x="22" y="287"/>
                    <a:pt x="22" y="286"/>
                  </a:cubicBezTo>
                  <a:cubicBezTo>
                    <a:pt x="2" y="250"/>
                    <a:pt x="2" y="250"/>
                    <a:pt x="2" y="250"/>
                  </a:cubicBezTo>
                  <a:cubicBezTo>
                    <a:pt x="0" y="247"/>
                    <a:pt x="1" y="243"/>
                    <a:pt x="5" y="240"/>
                  </a:cubicBezTo>
                  <a:cubicBezTo>
                    <a:pt x="42" y="212"/>
                    <a:pt x="42" y="212"/>
                    <a:pt x="42" y="212"/>
                  </a:cubicBezTo>
                  <a:cubicBezTo>
                    <a:pt x="44" y="211"/>
                    <a:pt x="45" y="210"/>
                    <a:pt x="45" y="208"/>
                  </a:cubicBezTo>
                  <a:cubicBezTo>
                    <a:pt x="52" y="191"/>
                    <a:pt x="52" y="191"/>
                    <a:pt x="52" y="191"/>
                  </a:cubicBezTo>
                  <a:cubicBezTo>
                    <a:pt x="52" y="189"/>
                    <a:pt x="54" y="187"/>
                    <a:pt x="56" y="186"/>
                  </a:cubicBezTo>
                  <a:cubicBezTo>
                    <a:pt x="74" y="178"/>
                    <a:pt x="74" y="178"/>
                    <a:pt x="74" y="178"/>
                  </a:cubicBezTo>
                  <a:cubicBezTo>
                    <a:pt x="75" y="177"/>
                    <a:pt x="76" y="177"/>
                    <a:pt x="76" y="177"/>
                  </a:cubicBezTo>
                  <a:cubicBezTo>
                    <a:pt x="133" y="131"/>
                    <a:pt x="133" y="131"/>
                    <a:pt x="133" y="131"/>
                  </a:cubicBezTo>
                  <a:cubicBezTo>
                    <a:pt x="134" y="130"/>
                    <a:pt x="136" y="129"/>
                    <a:pt x="138" y="129"/>
                  </a:cubicBezTo>
                  <a:cubicBezTo>
                    <a:pt x="180" y="129"/>
                    <a:pt x="180" y="129"/>
                    <a:pt x="180" y="129"/>
                  </a:cubicBezTo>
                  <a:cubicBezTo>
                    <a:pt x="183" y="129"/>
                    <a:pt x="186" y="128"/>
                    <a:pt x="187" y="125"/>
                  </a:cubicBezTo>
                  <a:cubicBezTo>
                    <a:pt x="213" y="84"/>
                    <a:pt x="213" y="84"/>
                    <a:pt x="213" y="84"/>
                  </a:cubicBezTo>
                  <a:cubicBezTo>
                    <a:pt x="214" y="83"/>
                    <a:pt x="215" y="83"/>
                    <a:pt x="216" y="82"/>
                  </a:cubicBezTo>
                  <a:cubicBezTo>
                    <a:pt x="240" y="66"/>
                    <a:pt x="240" y="66"/>
                    <a:pt x="240" y="66"/>
                  </a:cubicBezTo>
                  <a:cubicBezTo>
                    <a:pt x="241" y="65"/>
                    <a:pt x="243" y="65"/>
                    <a:pt x="244" y="65"/>
                  </a:cubicBezTo>
                  <a:cubicBezTo>
                    <a:pt x="276" y="61"/>
                    <a:pt x="276" y="61"/>
                    <a:pt x="276" y="61"/>
                  </a:cubicBezTo>
                  <a:cubicBezTo>
                    <a:pt x="278" y="61"/>
                    <a:pt x="280" y="60"/>
                    <a:pt x="281" y="59"/>
                  </a:cubicBezTo>
                  <a:cubicBezTo>
                    <a:pt x="295" y="46"/>
                    <a:pt x="295" y="46"/>
                    <a:pt x="295" y="46"/>
                  </a:cubicBezTo>
                  <a:cubicBezTo>
                    <a:pt x="295" y="47"/>
                    <a:pt x="296" y="47"/>
                    <a:pt x="296" y="47"/>
                  </a:cubicBezTo>
                  <a:cubicBezTo>
                    <a:pt x="309" y="74"/>
                    <a:pt x="309" y="74"/>
                    <a:pt x="309" y="74"/>
                  </a:cubicBezTo>
                  <a:cubicBezTo>
                    <a:pt x="310" y="76"/>
                    <a:pt x="313" y="78"/>
                    <a:pt x="315" y="79"/>
                  </a:cubicBezTo>
                  <a:cubicBezTo>
                    <a:pt x="344" y="86"/>
                    <a:pt x="344" y="86"/>
                    <a:pt x="344" y="86"/>
                  </a:cubicBezTo>
                  <a:cubicBezTo>
                    <a:pt x="346" y="86"/>
                    <a:pt x="347" y="86"/>
                    <a:pt x="348" y="86"/>
                  </a:cubicBezTo>
                  <a:cubicBezTo>
                    <a:pt x="390" y="79"/>
                    <a:pt x="390" y="79"/>
                    <a:pt x="390" y="79"/>
                  </a:cubicBezTo>
                  <a:cubicBezTo>
                    <a:pt x="392" y="78"/>
                    <a:pt x="394" y="77"/>
                    <a:pt x="396" y="75"/>
                  </a:cubicBezTo>
                  <a:cubicBezTo>
                    <a:pt x="404" y="61"/>
                    <a:pt x="404" y="61"/>
                    <a:pt x="404" y="61"/>
                  </a:cubicBezTo>
                  <a:cubicBezTo>
                    <a:pt x="405" y="60"/>
                    <a:pt x="406" y="58"/>
                    <a:pt x="406" y="56"/>
                  </a:cubicBezTo>
                  <a:cubicBezTo>
                    <a:pt x="406" y="23"/>
                    <a:pt x="406" y="23"/>
                    <a:pt x="406" y="23"/>
                  </a:cubicBezTo>
                  <a:cubicBezTo>
                    <a:pt x="406" y="22"/>
                    <a:pt x="406" y="21"/>
                    <a:pt x="407" y="20"/>
                  </a:cubicBezTo>
                  <a:cubicBezTo>
                    <a:pt x="413" y="5"/>
                    <a:pt x="413" y="5"/>
                    <a:pt x="413" y="5"/>
                  </a:cubicBezTo>
                  <a:cubicBezTo>
                    <a:pt x="414" y="2"/>
                    <a:pt x="417" y="0"/>
                    <a:pt x="421" y="0"/>
                  </a:cubicBezTo>
                  <a:cubicBezTo>
                    <a:pt x="437" y="0"/>
                    <a:pt x="437" y="0"/>
                    <a:pt x="437" y="0"/>
                  </a:cubicBezTo>
                  <a:cubicBezTo>
                    <a:pt x="439" y="0"/>
                    <a:pt x="442" y="1"/>
                    <a:pt x="443" y="3"/>
                  </a:cubicBezTo>
                  <a:cubicBezTo>
                    <a:pt x="464" y="27"/>
                    <a:pt x="464" y="27"/>
                    <a:pt x="464" y="27"/>
                  </a:cubicBezTo>
                  <a:cubicBezTo>
                    <a:pt x="465" y="27"/>
                    <a:pt x="465" y="28"/>
                    <a:pt x="466" y="28"/>
                  </a:cubicBezTo>
                  <a:cubicBezTo>
                    <a:pt x="499" y="50"/>
                    <a:pt x="499" y="50"/>
                    <a:pt x="499" y="50"/>
                  </a:cubicBezTo>
                  <a:cubicBezTo>
                    <a:pt x="502" y="52"/>
                    <a:pt x="506" y="52"/>
                    <a:pt x="509" y="50"/>
                  </a:cubicBezTo>
                  <a:cubicBezTo>
                    <a:pt x="532" y="36"/>
                    <a:pt x="532" y="36"/>
                    <a:pt x="532" y="36"/>
                  </a:cubicBezTo>
                  <a:cubicBezTo>
                    <a:pt x="532" y="35"/>
                    <a:pt x="533" y="35"/>
                    <a:pt x="534" y="35"/>
                  </a:cubicBezTo>
                  <a:cubicBezTo>
                    <a:pt x="578" y="22"/>
                    <a:pt x="578" y="22"/>
                    <a:pt x="578" y="22"/>
                  </a:cubicBezTo>
                  <a:cubicBezTo>
                    <a:pt x="580" y="21"/>
                    <a:pt x="582" y="21"/>
                    <a:pt x="584" y="22"/>
                  </a:cubicBezTo>
                  <a:cubicBezTo>
                    <a:pt x="627" y="38"/>
                    <a:pt x="627" y="38"/>
                    <a:pt x="627" y="38"/>
                  </a:cubicBezTo>
                  <a:cubicBezTo>
                    <a:pt x="630" y="38"/>
                    <a:pt x="632" y="40"/>
                    <a:pt x="633" y="43"/>
                  </a:cubicBezTo>
                  <a:cubicBezTo>
                    <a:pt x="640" y="64"/>
                    <a:pt x="640" y="64"/>
                    <a:pt x="640" y="64"/>
                  </a:cubicBezTo>
                  <a:cubicBezTo>
                    <a:pt x="641" y="66"/>
                    <a:pt x="641" y="68"/>
                    <a:pt x="640" y="70"/>
                  </a:cubicBezTo>
                  <a:cubicBezTo>
                    <a:pt x="633" y="89"/>
                    <a:pt x="633" y="89"/>
                    <a:pt x="633" y="89"/>
                  </a:cubicBezTo>
                  <a:cubicBezTo>
                    <a:pt x="632" y="91"/>
                    <a:pt x="632" y="94"/>
                    <a:pt x="634" y="97"/>
                  </a:cubicBezTo>
                  <a:cubicBezTo>
                    <a:pt x="635" y="100"/>
                    <a:pt x="635" y="100"/>
                    <a:pt x="635" y="100"/>
                  </a:cubicBezTo>
                  <a:cubicBezTo>
                    <a:pt x="637" y="102"/>
                    <a:pt x="640" y="104"/>
                    <a:pt x="644" y="104"/>
                  </a:cubicBezTo>
                  <a:cubicBezTo>
                    <a:pt x="655" y="102"/>
                    <a:pt x="681" y="100"/>
                    <a:pt x="681" y="100"/>
                  </a:cubicBezTo>
                  <a:cubicBezTo>
                    <a:pt x="682" y="100"/>
                    <a:pt x="719" y="119"/>
                    <a:pt x="725" y="122"/>
                  </a:cubicBezTo>
                  <a:cubicBezTo>
                    <a:pt x="726" y="122"/>
                    <a:pt x="726" y="122"/>
                    <a:pt x="727" y="123"/>
                  </a:cubicBezTo>
                  <a:cubicBezTo>
                    <a:pt x="780" y="137"/>
                    <a:pt x="780" y="137"/>
                    <a:pt x="780" y="137"/>
                  </a:cubicBezTo>
                  <a:cubicBezTo>
                    <a:pt x="782" y="137"/>
                    <a:pt x="784" y="138"/>
                    <a:pt x="785" y="139"/>
                  </a:cubicBezTo>
                  <a:cubicBezTo>
                    <a:pt x="805" y="162"/>
                    <a:pt x="805" y="162"/>
                    <a:pt x="805" y="162"/>
                  </a:cubicBezTo>
                  <a:cubicBezTo>
                    <a:pt x="806" y="163"/>
                    <a:pt x="806" y="164"/>
                    <a:pt x="807" y="165"/>
                  </a:cubicBezTo>
                  <a:cubicBezTo>
                    <a:pt x="811" y="176"/>
                    <a:pt x="811" y="176"/>
                    <a:pt x="811" y="176"/>
                  </a:cubicBezTo>
                  <a:lnTo>
                    <a:pt x="811" y="17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305300" y="1341438"/>
              <a:ext cx="1076325" cy="1011238"/>
            </a:xfrm>
            <a:custGeom>
              <a:avLst/>
              <a:gdLst>
                <a:gd name="T0" fmla="*/ 1326 w 1352"/>
                <a:gd name="T1" fmla="*/ 1216 h 1270"/>
                <a:gd name="T2" fmla="*/ 1305 w 1352"/>
                <a:gd name="T3" fmla="*/ 1236 h 1270"/>
                <a:gd name="T4" fmla="*/ 1216 w 1352"/>
                <a:gd name="T5" fmla="*/ 1238 h 1270"/>
                <a:gd name="T6" fmla="*/ 1084 w 1352"/>
                <a:gd name="T7" fmla="*/ 1216 h 1270"/>
                <a:gd name="T8" fmla="*/ 1022 w 1352"/>
                <a:gd name="T9" fmla="*/ 1205 h 1270"/>
                <a:gd name="T10" fmla="*/ 986 w 1352"/>
                <a:gd name="T11" fmla="*/ 1238 h 1270"/>
                <a:gd name="T12" fmla="*/ 963 w 1352"/>
                <a:gd name="T13" fmla="*/ 1267 h 1270"/>
                <a:gd name="T14" fmla="*/ 890 w 1352"/>
                <a:gd name="T15" fmla="*/ 1222 h 1270"/>
                <a:gd name="T16" fmla="*/ 844 w 1352"/>
                <a:gd name="T17" fmla="*/ 1230 h 1270"/>
                <a:gd name="T18" fmla="*/ 818 w 1352"/>
                <a:gd name="T19" fmla="*/ 1194 h 1270"/>
                <a:gd name="T20" fmla="*/ 714 w 1352"/>
                <a:gd name="T21" fmla="*/ 1154 h 1270"/>
                <a:gd name="T22" fmla="*/ 666 w 1352"/>
                <a:gd name="T23" fmla="*/ 1143 h 1270"/>
                <a:gd name="T24" fmla="*/ 660 w 1352"/>
                <a:gd name="T25" fmla="*/ 1092 h 1270"/>
                <a:gd name="T26" fmla="*/ 565 w 1352"/>
                <a:gd name="T27" fmla="*/ 1090 h 1270"/>
                <a:gd name="T28" fmla="*/ 497 w 1352"/>
                <a:gd name="T29" fmla="*/ 1081 h 1270"/>
                <a:gd name="T30" fmla="*/ 446 w 1352"/>
                <a:gd name="T31" fmla="*/ 1059 h 1270"/>
                <a:gd name="T32" fmla="*/ 437 w 1352"/>
                <a:gd name="T33" fmla="*/ 1115 h 1270"/>
                <a:gd name="T34" fmla="*/ 377 w 1352"/>
                <a:gd name="T35" fmla="*/ 1140 h 1270"/>
                <a:gd name="T36" fmla="*/ 328 w 1352"/>
                <a:gd name="T37" fmla="*/ 1097 h 1270"/>
                <a:gd name="T38" fmla="*/ 352 w 1352"/>
                <a:gd name="T39" fmla="*/ 1003 h 1270"/>
                <a:gd name="T40" fmla="*/ 357 w 1352"/>
                <a:gd name="T41" fmla="*/ 938 h 1270"/>
                <a:gd name="T42" fmla="*/ 388 w 1352"/>
                <a:gd name="T43" fmla="*/ 880 h 1270"/>
                <a:gd name="T44" fmla="*/ 392 w 1352"/>
                <a:gd name="T45" fmla="*/ 820 h 1270"/>
                <a:gd name="T46" fmla="*/ 317 w 1352"/>
                <a:gd name="T47" fmla="*/ 777 h 1270"/>
                <a:gd name="T48" fmla="*/ 247 w 1352"/>
                <a:gd name="T49" fmla="*/ 720 h 1270"/>
                <a:gd name="T50" fmla="*/ 196 w 1352"/>
                <a:gd name="T51" fmla="*/ 727 h 1270"/>
                <a:gd name="T52" fmla="*/ 186 w 1352"/>
                <a:gd name="T53" fmla="*/ 694 h 1270"/>
                <a:gd name="T54" fmla="*/ 177 w 1352"/>
                <a:gd name="T55" fmla="*/ 639 h 1270"/>
                <a:gd name="T56" fmla="*/ 187 w 1352"/>
                <a:gd name="T57" fmla="*/ 591 h 1270"/>
                <a:gd name="T58" fmla="*/ 248 w 1352"/>
                <a:gd name="T59" fmla="*/ 478 h 1270"/>
                <a:gd name="T60" fmla="*/ 207 w 1352"/>
                <a:gd name="T61" fmla="*/ 443 h 1270"/>
                <a:gd name="T62" fmla="*/ 160 w 1352"/>
                <a:gd name="T63" fmla="*/ 381 h 1270"/>
                <a:gd name="T64" fmla="*/ 145 w 1352"/>
                <a:gd name="T65" fmla="*/ 350 h 1270"/>
                <a:gd name="T66" fmla="*/ 98 w 1352"/>
                <a:gd name="T67" fmla="*/ 345 h 1270"/>
                <a:gd name="T68" fmla="*/ 58 w 1352"/>
                <a:gd name="T69" fmla="*/ 320 h 1270"/>
                <a:gd name="T70" fmla="*/ 61 w 1352"/>
                <a:gd name="T71" fmla="*/ 290 h 1270"/>
                <a:gd name="T72" fmla="*/ 20 w 1352"/>
                <a:gd name="T73" fmla="*/ 305 h 1270"/>
                <a:gd name="T74" fmla="*/ 7 w 1352"/>
                <a:gd name="T75" fmla="*/ 236 h 1270"/>
                <a:gd name="T76" fmla="*/ 50 w 1352"/>
                <a:gd name="T77" fmla="*/ 190 h 1270"/>
                <a:gd name="T78" fmla="*/ 212 w 1352"/>
                <a:gd name="T79" fmla="*/ 205 h 1270"/>
                <a:gd name="T80" fmla="*/ 298 w 1352"/>
                <a:gd name="T81" fmla="*/ 197 h 1270"/>
                <a:gd name="T82" fmla="*/ 428 w 1352"/>
                <a:gd name="T83" fmla="*/ 194 h 1270"/>
                <a:gd name="T84" fmla="*/ 584 w 1352"/>
                <a:gd name="T85" fmla="*/ 201 h 1270"/>
                <a:gd name="T86" fmla="*/ 686 w 1352"/>
                <a:gd name="T87" fmla="*/ 118 h 1270"/>
                <a:gd name="T88" fmla="*/ 742 w 1352"/>
                <a:gd name="T89" fmla="*/ 23 h 1270"/>
                <a:gd name="T90" fmla="*/ 790 w 1352"/>
                <a:gd name="T91" fmla="*/ 20 h 1270"/>
                <a:gd name="T92" fmla="*/ 801 w 1352"/>
                <a:gd name="T93" fmla="*/ 67 h 1270"/>
                <a:gd name="T94" fmla="*/ 817 w 1352"/>
                <a:gd name="T95" fmla="*/ 148 h 1270"/>
                <a:gd name="T96" fmla="*/ 907 w 1352"/>
                <a:gd name="T97" fmla="*/ 357 h 1270"/>
                <a:gd name="T98" fmla="*/ 968 w 1352"/>
                <a:gd name="T99" fmla="*/ 544 h 1270"/>
                <a:gd name="T100" fmla="*/ 1097 w 1352"/>
                <a:gd name="T101" fmla="*/ 674 h 1270"/>
                <a:gd name="T102" fmla="*/ 1150 w 1352"/>
                <a:gd name="T103" fmla="*/ 706 h 1270"/>
                <a:gd name="T104" fmla="*/ 1170 w 1352"/>
                <a:gd name="T105" fmla="*/ 783 h 1270"/>
                <a:gd name="T106" fmla="*/ 1221 w 1352"/>
                <a:gd name="T107" fmla="*/ 894 h 1270"/>
                <a:gd name="T108" fmla="*/ 1259 w 1352"/>
                <a:gd name="T109" fmla="*/ 949 h 1270"/>
                <a:gd name="T110" fmla="*/ 1285 w 1352"/>
                <a:gd name="T111" fmla="*/ 1017 h 1270"/>
                <a:gd name="T112" fmla="*/ 1307 w 1352"/>
                <a:gd name="T113" fmla="*/ 1076 h 1270"/>
                <a:gd name="T114" fmla="*/ 1316 w 1352"/>
                <a:gd name="T115" fmla="*/ 1134 h 1270"/>
                <a:gd name="T116" fmla="*/ 1352 w 1352"/>
                <a:gd name="T117" fmla="*/ 1186 h 1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2" h="1270">
                  <a:moveTo>
                    <a:pt x="1352" y="1186"/>
                  </a:moveTo>
                  <a:cubicBezTo>
                    <a:pt x="1350" y="1186"/>
                    <a:pt x="1348" y="1187"/>
                    <a:pt x="1346" y="1189"/>
                  </a:cubicBezTo>
                  <a:cubicBezTo>
                    <a:pt x="1328" y="1211"/>
                    <a:pt x="1328" y="1211"/>
                    <a:pt x="1328" y="1211"/>
                  </a:cubicBezTo>
                  <a:cubicBezTo>
                    <a:pt x="1326" y="1212"/>
                    <a:pt x="1326" y="1214"/>
                    <a:pt x="1326" y="1216"/>
                  </a:cubicBezTo>
                  <a:cubicBezTo>
                    <a:pt x="1326" y="1224"/>
                    <a:pt x="1326" y="1224"/>
                    <a:pt x="1326" y="1224"/>
                  </a:cubicBezTo>
                  <a:cubicBezTo>
                    <a:pt x="1326" y="1227"/>
                    <a:pt x="1323" y="1230"/>
                    <a:pt x="1320" y="1231"/>
                  </a:cubicBezTo>
                  <a:cubicBezTo>
                    <a:pt x="1307" y="1235"/>
                    <a:pt x="1307" y="1235"/>
                    <a:pt x="1307" y="1235"/>
                  </a:cubicBezTo>
                  <a:cubicBezTo>
                    <a:pt x="1306" y="1235"/>
                    <a:pt x="1306" y="1236"/>
                    <a:pt x="1305" y="1236"/>
                  </a:cubicBezTo>
                  <a:cubicBezTo>
                    <a:pt x="1270" y="1261"/>
                    <a:pt x="1270" y="1261"/>
                    <a:pt x="1270" y="1261"/>
                  </a:cubicBezTo>
                  <a:cubicBezTo>
                    <a:pt x="1267" y="1263"/>
                    <a:pt x="1264" y="1263"/>
                    <a:pt x="1262" y="1262"/>
                  </a:cubicBezTo>
                  <a:cubicBezTo>
                    <a:pt x="1218" y="1239"/>
                    <a:pt x="1218" y="1239"/>
                    <a:pt x="1218" y="1239"/>
                  </a:cubicBezTo>
                  <a:cubicBezTo>
                    <a:pt x="1217" y="1239"/>
                    <a:pt x="1217" y="1238"/>
                    <a:pt x="1216" y="1238"/>
                  </a:cubicBezTo>
                  <a:cubicBezTo>
                    <a:pt x="1158" y="1225"/>
                    <a:pt x="1158" y="1225"/>
                    <a:pt x="1158" y="1225"/>
                  </a:cubicBezTo>
                  <a:cubicBezTo>
                    <a:pt x="1157" y="1225"/>
                    <a:pt x="1157" y="1225"/>
                    <a:pt x="1157" y="1225"/>
                  </a:cubicBezTo>
                  <a:cubicBezTo>
                    <a:pt x="1087" y="1216"/>
                    <a:pt x="1087" y="1216"/>
                    <a:pt x="1087" y="1216"/>
                  </a:cubicBezTo>
                  <a:cubicBezTo>
                    <a:pt x="1086" y="1216"/>
                    <a:pt x="1085" y="1216"/>
                    <a:pt x="1084" y="1216"/>
                  </a:cubicBezTo>
                  <a:cubicBezTo>
                    <a:pt x="1048" y="1228"/>
                    <a:pt x="1048" y="1228"/>
                    <a:pt x="1048" y="1228"/>
                  </a:cubicBezTo>
                  <a:cubicBezTo>
                    <a:pt x="1044" y="1229"/>
                    <a:pt x="1040" y="1227"/>
                    <a:pt x="1038" y="1224"/>
                  </a:cubicBezTo>
                  <a:cubicBezTo>
                    <a:pt x="1030" y="1209"/>
                    <a:pt x="1030" y="1209"/>
                    <a:pt x="1030" y="1209"/>
                  </a:cubicBezTo>
                  <a:cubicBezTo>
                    <a:pt x="1029" y="1206"/>
                    <a:pt x="1025" y="1205"/>
                    <a:pt x="1022" y="1205"/>
                  </a:cubicBezTo>
                  <a:cubicBezTo>
                    <a:pt x="1004" y="1208"/>
                    <a:pt x="1004" y="1208"/>
                    <a:pt x="1004" y="1208"/>
                  </a:cubicBezTo>
                  <a:cubicBezTo>
                    <a:pt x="1002" y="1209"/>
                    <a:pt x="1000" y="1210"/>
                    <a:pt x="999" y="1212"/>
                  </a:cubicBezTo>
                  <a:cubicBezTo>
                    <a:pt x="986" y="1236"/>
                    <a:pt x="986" y="1236"/>
                    <a:pt x="986" y="1236"/>
                  </a:cubicBezTo>
                  <a:cubicBezTo>
                    <a:pt x="986" y="1236"/>
                    <a:pt x="986" y="1237"/>
                    <a:pt x="986" y="1238"/>
                  </a:cubicBezTo>
                  <a:cubicBezTo>
                    <a:pt x="979" y="1263"/>
                    <a:pt x="979" y="1263"/>
                    <a:pt x="979" y="1263"/>
                  </a:cubicBezTo>
                  <a:cubicBezTo>
                    <a:pt x="979" y="1267"/>
                    <a:pt x="975" y="1270"/>
                    <a:pt x="971" y="1269"/>
                  </a:cubicBezTo>
                  <a:cubicBezTo>
                    <a:pt x="968" y="1269"/>
                    <a:pt x="968" y="1269"/>
                    <a:pt x="968" y="1269"/>
                  </a:cubicBezTo>
                  <a:cubicBezTo>
                    <a:pt x="966" y="1269"/>
                    <a:pt x="964" y="1268"/>
                    <a:pt x="963" y="1267"/>
                  </a:cubicBezTo>
                  <a:cubicBezTo>
                    <a:pt x="932" y="1239"/>
                    <a:pt x="932" y="1239"/>
                    <a:pt x="932" y="1239"/>
                  </a:cubicBezTo>
                  <a:cubicBezTo>
                    <a:pt x="931" y="1239"/>
                    <a:pt x="930" y="1238"/>
                    <a:pt x="930" y="1238"/>
                  </a:cubicBezTo>
                  <a:cubicBezTo>
                    <a:pt x="893" y="1222"/>
                    <a:pt x="893" y="1222"/>
                    <a:pt x="893" y="1222"/>
                  </a:cubicBezTo>
                  <a:cubicBezTo>
                    <a:pt x="892" y="1222"/>
                    <a:pt x="891" y="1222"/>
                    <a:pt x="890" y="1222"/>
                  </a:cubicBezTo>
                  <a:cubicBezTo>
                    <a:pt x="854" y="1222"/>
                    <a:pt x="854" y="1222"/>
                    <a:pt x="854" y="1222"/>
                  </a:cubicBezTo>
                  <a:cubicBezTo>
                    <a:pt x="851" y="1222"/>
                    <a:pt x="849" y="1223"/>
                    <a:pt x="847" y="1226"/>
                  </a:cubicBezTo>
                  <a:cubicBezTo>
                    <a:pt x="844" y="1231"/>
                    <a:pt x="844" y="1231"/>
                    <a:pt x="844" y="1231"/>
                  </a:cubicBezTo>
                  <a:cubicBezTo>
                    <a:pt x="844" y="1230"/>
                    <a:pt x="844" y="1230"/>
                    <a:pt x="844" y="1230"/>
                  </a:cubicBezTo>
                  <a:cubicBezTo>
                    <a:pt x="844" y="1230"/>
                    <a:pt x="844" y="1230"/>
                    <a:pt x="844" y="1230"/>
                  </a:cubicBezTo>
                  <a:cubicBezTo>
                    <a:pt x="840" y="1219"/>
                    <a:pt x="840" y="1219"/>
                    <a:pt x="840" y="1219"/>
                  </a:cubicBezTo>
                  <a:cubicBezTo>
                    <a:pt x="839" y="1218"/>
                    <a:pt x="839" y="1217"/>
                    <a:pt x="838" y="1216"/>
                  </a:cubicBezTo>
                  <a:cubicBezTo>
                    <a:pt x="818" y="1194"/>
                    <a:pt x="818" y="1194"/>
                    <a:pt x="818" y="1194"/>
                  </a:cubicBezTo>
                  <a:cubicBezTo>
                    <a:pt x="817" y="1192"/>
                    <a:pt x="815" y="1191"/>
                    <a:pt x="813" y="1191"/>
                  </a:cubicBezTo>
                  <a:cubicBezTo>
                    <a:pt x="760" y="1177"/>
                    <a:pt x="760" y="1177"/>
                    <a:pt x="760" y="1177"/>
                  </a:cubicBezTo>
                  <a:cubicBezTo>
                    <a:pt x="759" y="1176"/>
                    <a:pt x="759" y="1176"/>
                    <a:pt x="758" y="1176"/>
                  </a:cubicBezTo>
                  <a:cubicBezTo>
                    <a:pt x="752" y="1173"/>
                    <a:pt x="715" y="1154"/>
                    <a:pt x="714" y="1154"/>
                  </a:cubicBezTo>
                  <a:cubicBezTo>
                    <a:pt x="714" y="1154"/>
                    <a:pt x="688" y="1156"/>
                    <a:pt x="677" y="1158"/>
                  </a:cubicBezTo>
                  <a:cubicBezTo>
                    <a:pt x="673" y="1158"/>
                    <a:pt x="670" y="1156"/>
                    <a:pt x="668" y="1154"/>
                  </a:cubicBezTo>
                  <a:cubicBezTo>
                    <a:pt x="667" y="1151"/>
                    <a:pt x="667" y="1151"/>
                    <a:pt x="667" y="1151"/>
                  </a:cubicBezTo>
                  <a:cubicBezTo>
                    <a:pt x="665" y="1148"/>
                    <a:pt x="665" y="1145"/>
                    <a:pt x="666" y="1143"/>
                  </a:cubicBezTo>
                  <a:cubicBezTo>
                    <a:pt x="673" y="1124"/>
                    <a:pt x="673" y="1124"/>
                    <a:pt x="673" y="1124"/>
                  </a:cubicBezTo>
                  <a:cubicBezTo>
                    <a:pt x="674" y="1122"/>
                    <a:pt x="674" y="1120"/>
                    <a:pt x="674" y="1118"/>
                  </a:cubicBezTo>
                  <a:cubicBezTo>
                    <a:pt x="666" y="1097"/>
                    <a:pt x="666" y="1097"/>
                    <a:pt x="666" y="1097"/>
                  </a:cubicBezTo>
                  <a:cubicBezTo>
                    <a:pt x="665" y="1094"/>
                    <a:pt x="663" y="1093"/>
                    <a:pt x="660" y="1092"/>
                  </a:cubicBezTo>
                  <a:cubicBezTo>
                    <a:pt x="617" y="1076"/>
                    <a:pt x="617" y="1076"/>
                    <a:pt x="617" y="1076"/>
                  </a:cubicBezTo>
                  <a:cubicBezTo>
                    <a:pt x="615" y="1075"/>
                    <a:pt x="613" y="1075"/>
                    <a:pt x="611" y="1076"/>
                  </a:cubicBezTo>
                  <a:cubicBezTo>
                    <a:pt x="567" y="1089"/>
                    <a:pt x="567" y="1089"/>
                    <a:pt x="567" y="1089"/>
                  </a:cubicBezTo>
                  <a:cubicBezTo>
                    <a:pt x="566" y="1089"/>
                    <a:pt x="566" y="1089"/>
                    <a:pt x="565" y="1090"/>
                  </a:cubicBezTo>
                  <a:cubicBezTo>
                    <a:pt x="542" y="1104"/>
                    <a:pt x="542" y="1104"/>
                    <a:pt x="542" y="1104"/>
                  </a:cubicBezTo>
                  <a:cubicBezTo>
                    <a:pt x="539" y="1106"/>
                    <a:pt x="535" y="1106"/>
                    <a:pt x="532" y="1104"/>
                  </a:cubicBezTo>
                  <a:cubicBezTo>
                    <a:pt x="499" y="1082"/>
                    <a:pt x="499" y="1082"/>
                    <a:pt x="499" y="1082"/>
                  </a:cubicBezTo>
                  <a:cubicBezTo>
                    <a:pt x="499" y="1082"/>
                    <a:pt x="498" y="1081"/>
                    <a:pt x="497" y="1081"/>
                  </a:cubicBezTo>
                  <a:cubicBezTo>
                    <a:pt x="477" y="1057"/>
                    <a:pt x="477" y="1057"/>
                    <a:pt x="477" y="1057"/>
                  </a:cubicBezTo>
                  <a:cubicBezTo>
                    <a:pt x="475" y="1055"/>
                    <a:pt x="472" y="1054"/>
                    <a:pt x="470" y="1054"/>
                  </a:cubicBezTo>
                  <a:cubicBezTo>
                    <a:pt x="454" y="1054"/>
                    <a:pt x="454" y="1054"/>
                    <a:pt x="454" y="1054"/>
                  </a:cubicBezTo>
                  <a:cubicBezTo>
                    <a:pt x="450" y="1054"/>
                    <a:pt x="447" y="1056"/>
                    <a:pt x="446" y="1059"/>
                  </a:cubicBezTo>
                  <a:cubicBezTo>
                    <a:pt x="440" y="1074"/>
                    <a:pt x="440" y="1074"/>
                    <a:pt x="440" y="1074"/>
                  </a:cubicBezTo>
                  <a:cubicBezTo>
                    <a:pt x="439" y="1075"/>
                    <a:pt x="439" y="1076"/>
                    <a:pt x="439" y="1077"/>
                  </a:cubicBezTo>
                  <a:cubicBezTo>
                    <a:pt x="439" y="1110"/>
                    <a:pt x="439" y="1110"/>
                    <a:pt x="439" y="1110"/>
                  </a:cubicBezTo>
                  <a:cubicBezTo>
                    <a:pt x="439" y="1112"/>
                    <a:pt x="438" y="1114"/>
                    <a:pt x="437" y="1115"/>
                  </a:cubicBezTo>
                  <a:cubicBezTo>
                    <a:pt x="429" y="1129"/>
                    <a:pt x="429" y="1129"/>
                    <a:pt x="429" y="1129"/>
                  </a:cubicBezTo>
                  <a:cubicBezTo>
                    <a:pt x="427" y="1131"/>
                    <a:pt x="425" y="1132"/>
                    <a:pt x="423" y="1133"/>
                  </a:cubicBezTo>
                  <a:cubicBezTo>
                    <a:pt x="381" y="1140"/>
                    <a:pt x="381" y="1140"/>
                    <a:pt x="381" y="1140"/>
                  </a:cubicBezTo>
                  <a:cubicBezTo>
                    <a:pt x="380" y="1140"/>
                    <a:pt x="379" y="1140"/>
                    <a:pt x="377" y="1140"/>
                  </a:cubicBezTo>
                  <a:cubicBezTo>
                    <a:pt x="348" y="1133"/>
                    <a:pt x="348" y="1133"/>
                    <a:pt x="348" y="1133"/>
                  </a:cubicBezTo>
                  <a:cubicBezTo>
                    <a:pt x="346" y="1132"/>
                    <a:pt x="343" y="1130"/>
                    <a:pt x="342" y="1128"/>
                  </a:cubicBezTo>
                  <a:cubicBezTo>
                    <a:pt x="329" y="1101"/>
                    <a:pt x="329" y="1101"/>
                    <a:pt x="329" y="1101"/>
                  </a:cubicBezTo>
                  <a:cubicBezTo>
                    <a:pt x="328" y="1100"/>
                    <a:pt x="328" y="1098"/>
                    <a:pt x="328" y="1097"/>
                  </a:cubicBezTo>
                  <a:cubicBezTo>
                    <a:pt x="330" y="1052"/>
                    <a:pt x="330" y="1052"/>
                    <a:pt x="330" y="1052"/>
                  </a:cubicBezTo>
                  <a:cubicBezTo>
                    <a:pt x="330" y="1051"/>
                    <a:pt x="330" y="1049"/>
                    <a:pt x="331" y="1048"/>
                  </a:cubicBezTo>
                  <a:cubicBezTo>
                    <a:pt x="351" y="1007"/>
                    <a:pt x="351" y="1007"/>
                    <a:pt x="351" y="1007"/>
                  </a:cubicBezTo>
                  <a:cubicBezTo>
                    <a:pt x="352" y="1006"/>
                    <a:pt x="352" y="1004"/>
                    <a:pt x="352" y="1003"/>
                  </a:cubicBezTo>
                  <a:cubicBezTo>
                    <a:pt x="350" y="962"/>
                    <a:pt x="350" y="962"/>
                    <a:pt x="350" y="962"/>
                  </a:cubicBezTo>
                  <a:cubicBezTo>
                    <a:pt x="350" y="953"/>
                    <a:pt x="350" y="953"/>
                    <a:pt x="350" y="953"/>
                  </a:cubicBezTo>
                  <a:cubicBezTo>
                    <a:pt x="350" y="952"/>
                    <a:pt x="350" y="951"/>
                    <a:pt x="351" y="949"/>
                  </a:cubicBezTo>
                  <a:cubicBezTo>
                    <a:pt x="357" y="938"/>
                    <a:pt x="357" y="938"/>
                    <a:pt x="357" y="938"/>
                  </a:cubicBezTo>
                  <a:cubicBezTo>
                    <a:pt x="357" y="937"/>
                    <a:pt x="358" y="936"/>
                    <a:pt x="358" y="935"/>
                  </a:cubicBezTo>
                  <a:cubicBezTo>
                    <a:pt x="359" y="912"/>
                    <a:pt x="359" y="912"/>
                    <a:pt x="359" y="912"/>
                  </a:cubicBezTo>
                  <a:cubicBezTo>
                    <a:pt x="360" y="910"/>
                    <a:pt x="360" y="908"/>
                    <a:pt x="362" y="906"/>
                  </a:cubicBezTo>
                  <a:cubicBezTo>
                    <a:pt x="388" y="880"/>
                    <a:pt x="388" y="880"/>
                    <a:pt x="388" y="880"/>
                  </a:cubicBezTo>
                  <a:cubicBezTo>
                    <a:pt x="392" y="877"/>
                    <a:pt x="392" y="872"/>
                    <a:pt x="389" y="869"/>
                  </a:cubicBezTo>
                  <a:cubicBezTo>
                    <a:pt x="375" y="849"/>
                    <a:pt x="375" y="849"/>
                    <a:pt x="375" y="849"/>
                  </a:cubicBezTo>
                  <a:cubicBezTo>
                    <a:pt x="373" y="846"/>
                    <a:pt x="373" y="841"/>
                    <a:pt x="376" y="838"/>
                  </a:cubicBezTo>
                  <a:cubicBezTo>
                    <a:pt x="392" y="820"/>
                    <a:pt x="392" y="820"/>
                    <a:pt x="392" y="820"/>
                  </a:cubicBezTo>
                  <a:cubicBezTo>
                    <a:pt x="396" y="816"/>
                    <a:pt x="395" y="810"/>
                    <a:pt x="390" y="807"/>
                  </a:cubicBezTo>
                  <a:cubicBezTo>
                    <a:pt x="373" y="795"/>
                    <a:pt x="373" y="795"/>
                    <a:pt x="373" y="795"/>
                  </a:cubicBezTo>
                  <a:cubicBezTo>
                    <a:pt x="372" y="794"/>
                    <a:pt x="372" y="794"/>
                    <a:pt x="371" y="794"/>
                  </a:cubicBezTo>
                  <a:cubicBezTo>
                    <a:pt x="317" y="777"/>
                    <a:pt x="317" y="777"/>
                    <a:pt x="317" y="777"/>
                  </a:cubicBezTo>
                  <a:cubicBezTo>
                    <a:pt x="317" y="777"/>
                    <a:pt x="316" y="777"/>
                    <a:pt x="316" y="777"/>
                  </a:cubicBezTo>
                  <a:cubicBezTo>
                    <a:pt x="296" y="773"/>
                    <a:pt x="296" y="773"/>
                    <a:pt x="296" y="773"/>
                  </a:cubicBezTo>
                  <a:cubicBezTo>
                    <a:pt x="294" y="773"/>
                    <a:pt x="292" y="772"/>
                    <a:pt x="291" y="771"/>
                  </a:cubicBezTo>
                  <a:cubicBezTo>
                    <a:pt x="247" y="720"/>
                    <a:pt x="247" y="720"/>
                    <a:pt x="247" y="720"/>
                  </a:cubicBezTo>
                  <a:cubicBezTo>
                    <a:pt x="243" y="717"/>
                    <a:pt x="238" y="716"/>
                    <a:pt x="234" y="719"/>
                  </a:cubicBezTo>
                  <a:cubicBezTo>
                    <a:pt x="227" y="725"/>
                    <a:pt x="227" y="725"/>
                    <a:pt x="227" y="725"/>
                  </a:cubicBezTo>
                  <a:cubicBezTo>
                    <a:pt x="225" y="726"/>
                    <a:pt x="223" y="727"/>
                    <a:pt x="221" y="727"/>
                  </a:cubicBezTo>
                  <a:cubicBezTo>
                    <a:pt x="196" y="727"/>
                    <a:pt x="196" y="727"/>
                    <a:pt x="196" y="727"/>
                  </a:cubicBezTo>
                  <a:cubicBezTo>
                    <a:pt x="192" y="727"/>
                    <a:pt x="189" y="725"/>
                    <a:pt x="188" y="722"/>
                  </a:cubicBezTo>
                  <a:cubicBezTo>
                    <a:pt x="185" y="717"/>
                    <a:pt x="185" y="717"/>
                    <a:pt x="185" y="717"/>
                  </a:cubicBezTo>
                  <a:cubicBezTo>
                    <a:pt x="184" y="715"/>
                    <a:pt x="183" y="713"/>
                    <a:pt x="184" y="711"/>
                  </a:cubicBezTo>
                  <a:cubicBezTo>
                    <a:pt x="186" y="694"/>
                    <a:pt x="186" y="694"/>
                    <a:pt x="186" y="694"/>
                  </a:cubicBezTo>
                  <a:cubicBezTo>
                    <a:pt x="186" y="693"/>
                    <a:pt x="186" y="693"/>
                    <a:pt x="186" y="692"/>
                  </a:cubicBezTo>
                  <a:cubicBezTo>
                    <a:pt x="183" y="666"/>
                    <a:pt x="183" y="666"/>
                    <a:pt x="183" y="666"/>
                  </a:cubicBezTo>
                  <a:cubicBezTo>
                    <a:pt x="183" y="666"/>
                    <a:pt x="183" y="666"/>
                    <a:pt x="183" y="665"/>
                  </a:cubicBezTo>
                  <a:cubicBezTo>
                    <a:pt x="177" y="639"/>
                    <a:pt x="177" y="639"/>
                    <a:pt x="177" y="639"/>
                  </a:cubicBezTo>
                  <a:cubicBezTo>
                    <a:pt x="176" y="636"/>
                    <a:pt x="177" y="632"/>
                    <a:pt x="179" y="630"/>
                  </a:cubicBezTo>
                  <a:cubicBezTo>
                    <a:pt x="182" y="627"/>
                    <a:pt x="186" y="624"/>
                    <a:pt x="186" y="623"/>
                  </a:cubicBezTo>
                  <a:cubicBezTo>
                    <a:pt x="186" y="622"/>
                    <a:pt x="185" y="605"/>
                    <a:pt x="184" y="598"/>
                  </a:cubicBezTo>
                  <a:cubicBezTo>
                    <a:pt x="184" y="595"/>
                    <a:pt x="185" y="593"/>
                    <a:pt x="187" y="591"/>
                  </a:cubicBezTo>
                  <a:cubicBezTo>
                    <a:pt x="253" y="526"/>
                    <a:pt x="253" y="526"/>
                    <a:pt x="253" y="526"/>
                  </a:cubicBezTo>
                  <a:cubicBezTo>
                    <a:pt x="255" y="524"/>
                    <a:pt x="256" y="521"/>
                    <a:pt x="256" y="519"/>
                  </a:cubicBezTo>
                  <a:cubicBezTo>
                    <a:pt x="254" y="485"/>
                    <a:pt x="254" y="485"/>
                    <a:pt x="254" y="485"/>
                  </a:cubicBezTo>
                  <a:cubicBezTo>
                    <a:pt x="253" y="482"/>
                    <a:pt x="251" y="479"/>
                    <a:pt x="248" y="478"/>
                  </a:cubicBezTo>
                  <a:cubicBezTo>
                    <a:pt x="220" y="467"/>
                    <a:pt x="220" y="467"/>
                    <a:pt x="220" y="467"/>
                  </a:cubicBezTo>
                  <a:cubicBezTo>
                    <a:pt x="218" y="466"/>
                    <a:pt x="216" y="464"/>
                    <a:pt x="215" y="461"/>
                  </a:cubicBezTo>
                  <a:cubicBezTo>
                    <a:pt x="211" y="448"/>
                    <a:pt x="211" y="448"/>
                    <a:pt x="211" y="448"/>
                  </a:cubicBezTo>
                  <a:cubicBezTo>
                    <a:pt x="211" y="446"/>
                    <a:pt x="209" y="444"/>
                    <a:pt x="207" y="443"/>
                  </a:cubicBezTo>
                  <a:cubicBezTo>
                    <a:pt x="179" y="430"/>
                    <a:pt x="179" y="430"/>
                    <a:pt x="179" y="430"/>
                  </a:cubicBezTo>
                  <a:cubicBezTo>
                    <a:pt x="177" y="429"/>
                    <a:pt x="175" y="427"/>
                    <a:pt x="174" y="425"/>
                  </a:cubicBezTo>
                  <a:cubicBezTo>
                    <a:pt x="161" y="384"/>
                    <a:pt x="161" y="384"/>
                    <a:pt x="161" y="384"/>
                  </a:cubicBezTo>
                  <a:cubicBezTo>
                    <a:pt x="160" y="383"/>
                    <a:pt x="160" y="382"/>
                    <a:pt x="160" y="381"/>
                  </a:cubicBezTo>
                  <a:cubicBezTo>
                    <a:pt x="162" y="356"/>
                    <a:pt x="162" y="356"/>
                    <a:pt x="162" y="356"/>
                  </a:cubicBezTo>
                  <a:cubicBezTo>
                    <a:pt x="163" y="352"/>
                    <a:pt x="160" y="349"/>
                    <a:pt x="157" y="347"/>
                  </a:cubicBezTo>
                  <a:cubicBezTo>
                    <a:pt x="154" y="346"/>
                    <a:pt x="151" y="346"/>
                    <a:pt x="149" y="348"/>
                  </a:cubicBezTo>
                  <a:cubicBezTo>
                    <a:pt x="145" y="350"/>
                    <a:pt x="145" y="350"/>
                    <a:pt x="145" y="350"/>
                  </a:cubicBezTo>
                  <a:cubicBezTo>
                    <a:pt x="142" y="352"/>
                    <a:pt x="137" y="352"/>
                    <a:pt x="134" y="349"/>
                  </a:cubicBezTo>
                  <a:cubicBezTo>
                    <a:pt x="122" y="338"/>
                    <a:pt x="122" y="338"/>
                    <a:pt x="122" y="338"/>
                  </a:cubicBezTo>
                  <a:cubicBezTo>
                    <a:pt x="119" y="335"/>
                    <a:pt x="115" y="335"/>
                    <a:pt x="112" y="337"/>
                  </a:cubicBezTo>
                  <a:cubicBezTo>
                    <a:pt x="98" y="345"/>
                    <a:pt x="98" y="345"/>
                    <a:pt x="98" y="345"/>
                  </a:cubicBezTo>
                  <a:cubicBezTo>
                    <a:pt x="96" y="346"/>
                    <a:pt x="93" y="347"/>
                    <a:pt x="90" y="346"/>
                  </a:cubicBezTo>
                  <a:cubicBezTo>
                    <a:pt x="62" y="334"/>
                    <a:pt x="62" y="334"/>
                    <a:pt x="62" y="334"/>
                  </a:cubicBezTo>
                  <a:cubicBezTo>
                    <a:pt x="57" y="332"/>
                    <a:pt x="55" y="327"/>
                    <a:pt x="57" y="322"/>
                  </a:cubicBezTo>
                  <a:cubicBezTo>
                    <a:pt x="58" y="320"/>
                    <a:pt x="58" y="320"/>
                    <a:pt x="58" y="320"/>
                  </a:cubicBezTo>
                  <a:cubicBezTo>
                    <a:pt x="58" y="319"/>
                    <a:pt x="58" y="319"/>
                    <a:pt x="59" y="318"/>
                  </a:cubicBezTo>
                  <a:cubicBezTo>
                    <a:pt x="67" y="304"/>
                    <a:pt x="67" y="304"/>
                    <a:pt x="67" y="304"/>
                  </a:cubicBezTo>
                  <a:cubicBezTo>
                    <a:pt x="69" y="300"/>
                    <a:pt x="68" y="295"/>
                    <a:pt x="65" y="292"/>
                  </a:cubicBezTo>
                  <a:cubicBezTo>
                    <a:pt x="61" y="290"/>
                    <a:pt x="61" y="290"/>
                    <a:pt x="61" y="290"/>
                  </a:cubicBezTo>
                  <a:cubicBezTo>
                    <a:pt x="58" y="287"/>
                    <a:pt x="53" y="287"/>
                    <a:pt x="50" y="290"/>
                  </a:cubicBezTo>
                  <a:cubicBezTo>
                    <a:pt x="34" y="304"/>
                    <a:pt x="34" y="304"/>
                    <a:pt x="34" y="304"/>
                  </a:cubicBezTo>
                  <a:cubicBezTo>
                    <a:pt x="32" y="305"/>
                    <a:pt x="30" y="306"/>
                    <a:pt x="27" y="306"/>
                  </a:cubicBezTo>
                  <a:cubicBezTo>
                    <a:pt x="20" y="305"/>
                    <a:pt x="20" y="305"/>
                    <a:pt x="20" y="305"/>
                  </a:cubicBezTo>
                  <a:cubicBezTo>
                    <a:pt x="18" y="305"/>
                    <a:pt x="15" y="304"/>
                    <a:pt x="14" y="302"/>
                  </a:cubicBezTo>
                  <a:cubicBezTo>
                    <a:pt x="10" y="298"/>
                    <a:pt x="10" y="298"/>
                    <a:pt x="10" y="298"/>
                  </a:cubicBezTo>
                  <a:cubicBezTo>
                    <a:pt x="8" y="296"/>
                    <a:pt x="7" y="294"/>
                    <a:pt x="7" y="292"/>
                  </a:cubicBezTo>
                  <a:cubicBezTo>
                    <a:pt x="7" y="236"/>
                    <a:pt x="7" y="236"/>
                    <a:pt x="7" y="236"/>
                  </a:cubicBezTo>
                  <a:cubicBezTo>
                    <a:pt x="7" y="235"/>
                    <a:pt x="7" y="233"/>
                    <a:pt x="7" y="232"/>
                  </a:cubicBezTo>
                  <a:cubicBezTo>
                    <a:pt x="2" y="221"/>
                    <a:pt x="2" y="221"/>
                    <a:pt x="2" y="221"/>
                  </a:cubicBezTo>
                  <a:cubicBezTo>
                    <a:pt x="0" y="217"/>
                    <a:pt x="2" y="212"/>
                    <a:pt x="7" y="210"/>
                  </a:cubicBezTo>
                  <a:cubicBezTo>
                    <a:pt x="50" y="190"/>
                    <a:pt x="50" y="190"/>
                    <a:pt x="50" y="190"/>
                  </a:cubicBezTo>
                  <a:cubicBezTo>
                    <a:pt x="51" y="190"/>
                    <a:pt x="52" y="190"/>
                    <a:pt x="53" y="190"/>
                  </a:cubicBezTo>
                  <a:cubicBezTo>
                    <a:pt x="124" y="190"/>
                    <a:pt x="124" y="190"/>
                    <a:pt x="124" y="190"/>
                  </a:cubicBezTo>
                  <a:cubicBezTo>
                    <a:pt x="124" y="190"/>
                    <a:pt x="125" y="190"/>
                    <a:pt x="125" y="190"/>
                  </a:cubicBezTo>
                  <a:cubicBezTo>
                    <a:pt x="212" y="205"/>
                    <a:pt x="212" y="205"/>
                    <a:pt x="212" y="205"/>
                  </a:cubicBezTo>
                  <a:cubicBezTo>
                    <a:pt x="212" y="205"/>
                    <a:pt x="212" y="205"/>
                    <a:pt x="212" y="205"/>
                  </a:cubicBezTo>
                  <a:cubicBezTo>
                    <a:pt x="235" y="211"/>
                    <a:pt x="235" y="211"/>
                    <a:pt x="235" y="211"/>
                  </a:cubicBezTo>
                  <a:cubicBezTo>
                    <a:pt x="237" y="211"/>
                    <a:pt x="238" y="211"/>
                    <a:pt x="239" y="211"/>
                  </a:cubicBezTo>
                  <a:cubicBezTo>
                    <a:pt x="298" y="197"/>
                    <a:pt x="298" y="197"/>
                    <a:pt x="298" y="197"/>
                  </a:cubicBezTo>
                  <a:cubicBezTo>
                    <a:pt x="377" y="179"/>
                    <a:pt x="377" y="179"/>
                    <a:pt x="377" y="179"/>
                  </a:cubicBezTo>
                  <a:cubicBezTo>
                    <a:pt x="378" y="179"/>
                    <a:pt x="380" y="179"/>
                    <a:pt x="381" y="180"/>
                  </a:cubicBezTo>
                  <a:cubicBezTo>
                    <a:pt x="426" y="193"/>
                    <a:pt x="426" y="193"/>
                    <a:pt x="426" y="193"/>
                  </a:cubicBezTo>
                  <a:cubicBezTo>
                    <a:pt x="427" y="193"/>
                    <a:pt x="427" y="194"/>
                    <a:pt x="428" y="194"/>
                  </a:cubicBezTo>
                  <a:cubicBezTo>
                    <a:pt x="477" y="226"/>
                    <a:pt x="477" y="226"/>
                    <a:pt x="477" y="226"/>
                  </a:cubicBezTo>
                  <a:cubicBezTo>
                    <a:pt x="480" y="227"/>
                    <a:pt x="482" y="227"/>
                    <a:pt x="484" y="227"/>
                  </a:cubicBezTo>
                  <a:cubicBezTo>
                    <a:pt x="583" y="202"/>
                    <a:pt x="583" y="202"/>
                    <a:pt x="583" y="202"/>
                  </a:cubicBezTo>
                  <a:cubicBezTo>
                    <a:pt x="584" y="202"/>
                    <a:pt x="584" y="202"/>
                    <a:pt x="584" y="201"/>
                  </a:cubicBezTo>
                  <a:cubicBezTo>
                    <a:pt x="636" y="183"/>
                    <a:pt x="636" y="183"/>
                    <a:pt x="636" y="183"/>
                  </a:cubicBezTo>
                  <a:cubicBezTo>
                    <a:pt x="637" y="183"/>
                    <a:pt x="639" y="181"/>
                    <a:pt x="640" y="180"/>
                  </a:cubicBezTo>
                  <a:cubicBezTo>
                    <a:pt x="685" y="118"/>
                    <a:pt x="685" y="118"/>
                    <a:pt x="685" y="118"/>
                  </a:cubicBezTo>
                  <a:cubicBezTo>
                    <a:pt x="685" y="118"/>
                    <a:pt x="686" y="118"/>
                    <a:pt x="686" y="118"/>
                  </a:cubicBezTo>
                  <a:cubicBezTo>
                    <a:pt x="723" y="72"/>
                    <a:pt x="723" y="72"/>
                    <a:pt x="723" y="72"/>
                  </a:cubicBezTo>
                  <a:cubicBezTo>
                    <a:pt x="724" y="71"/>
                    <a:pt x="725" y="70"/>
                    <a:pt x="725" y="69"/>
                  </a:cubicBezTo>
                  <a:cubicBezTo>
                    <a:pt x="739" y="27"/>
                    <a:pt x="739" y="27"/>
                    <a:pt x="739" y="27"/>
                  </a:cubicBezTo>
                  <a:cubicBezTo>
                    <a:pt x="739" y="26"/>
                    <a:pt x="741" y="24"/>
                    <a:pt x="742" y="23"/>
                  </a:cubicBezTo>
                  <a:cubicBezTo>
                    <a:pt x="769" y="3"/>
                    <a:pt x="769" y="3"/>
                    <a:pt x="769" y="3"/>
                  </a:cubicBezTo>
                  <a:cubicBezTo>
                    <a:pt x="773" y="0"/>
                    <a:pt x="779" y="1"/>
                    <a:pt x="782" y="6"/>
                  </a:cubicBezTo>
                  <a:cubicBezTo>
                    <a:pt x="789" y="16"/>
                    <a:pt x="789" y="16"/>
                    <a:pt x="789" y="16"/>
                  </a:cubicBezTo>
                  <a:cubicBezTo>
                    <a:pt x="790" y="17"/>
                    <a:pt x="790" y="19"/>
                    <a:pt x="790" y="20"/>
                  </a:cubicBezTo>
                  <a:cubicBezTo>
                    <a:pt x="792" y="36"/>
                    <a:pt x="792" y="36"/>
                    <a:pt x="792" y="36"/>
                  </a:cubicBezTo>
                  <a:cubicBezTo>
                    <a:pt x="792" y="37"/>
                    <a:pt x="792" y="37"/>
                    <a:pt x="792" y="37"/>
                  </a:cubicBezTo>
                  <a:cubicBezTo>
                    <a:pt x="799" y="63"/>
                    <a:pt x="799" y="63"/>
                    <a:pt x="799" y="63"/>
                  </a:cubicBezTo>
                  <a:cubicBezTo>
                    <a:pt x="799" y="64"/>
                    <a:pt x="800" y="66"/>
                    <a:pt x="801" y="67"/>
                  </a:cubicBezTo>
                  <a:cubicBezTo>
                    <a:pt x="831" y="105"/>
                    <a:pt x="831" y="105"/>
                    <a:pt x="831" y="105"/>
                  </a:cubicBezTo>
                  <a:cubicBezTo>
                    <a:pt x="833" y="107"/>
                    <a:pt x="833" y="111"/>
                    <a:pt x="831" y="114"/>
                  </a:cubicBezTo>
                  <a:cubicBezTo>
                    <a:pt x="818" y="140"/>
                    <a:pt x="818" y="140"/>
                    <a:pt x="818" y="140"/>
                  </a:cubicBezTo>
                  <a:cubicBezTo>
                    <a:pt x="816" y="142"/>
                    <a:pt x="816" y="145"/>
                    <a:pt x="817" y="148"/>
                  </a:cubicBezTo>
                  <a:cubicBezTo>
                    <a:pt x="853" y="235"/>
                    <a:pt x="853" y="235"/>
                    <a:pt x="853" y="235"/>
                  </a:cubicBezTo>
                  <a:cubicBezTo>
                    <a:pt x="853" y="235"/>
                    <a:pt x="853" y="235"/>
                    <a:pt x="853" y="235"/>
                  </a:cubicBezTo>
                  <a:cubicBezTo>
                    <a:pt x="855" y="239"/>
                    <a:pt x="872" y="289"/>
                    <a:pt x="872" y="290"/>
                  </a:cubicBezTo>
                  <a:cubicBezTo>
                    <a:pt x="872" y="291"/>
                    <a:pt x="903" y="351"/>
                    <a:pt x="907" y="357"/>
                  </a:cubicBezTo>
                  <a:cubicBezTo>
                    <a:pt x="907" y="357"/>
                    <a:pt x="907" y="358"/>
                    <a:pt x="908" y="358"/>
                  </a:cubicBezTo>
                  <a:cubicBezTo>
                    <a:pt x="964" y="436"/>
                    <a:pt x="964" y="436"/>
                    <a:pt x="964" y="436"/>
                  </a:cubicBezTo>
                  <a:cubicBezTo>
                    <a:pt x="965" y="438"/>
                    <a:pt x="965" y="439"/>
                    <a:pt x="965" y="441"/>
                  </a:cubicBezTo>
                  <a:cubicBezTo>
                    <a:pt x="968" y="544"/>
                    <a:pt x="968" y="544"/>
                    <a:pt x="968" y="544"/>
                  </a:cubicBezTo>
                  <a:cubicBezTo>
                    <a:pt x="968" y="546"/>
                    <a:pt x="969" y="548"/>
                    <a:pt x="970" y="549"/>
                  </a:cubicBezTo>
                  <a:cubicBezTo>
                    <a:pt x="1035" y="634"/>
                    <a:pt x="1035" y="634"/>
                    <a:pt x="1035" y="634"/>
                  </a:cubicBezTo>
                  <a:cubicBezTo>
                    <a:pt x="1036" y="635"/>
                    <a:pt x="1037" y="636"/>
                    <a:pt x="1038" y="637"/>
                  </a:cubicBezTo>
                  <a:cubicBezTo>
                    <a:pt x="1097" y="674"/>
                    <a:pt x="1097" y="674"/>
                    <a:pt x="1097" y="674"/>
                  </a:cubicBezTo>
                  <a:cubicBezTo>
                    <a:pt x="1097" y="674"/>
                    <a:pt x="1098" y="674"/>
                    <a:pt x="1098" y="675"/>
                  </a:cubicBezTo>
                  <a:cubicBezTo>
                    <a:pt x="1102" y="679"/>
                    <a:pt x="1125" y="701"/>
                    <a:pt x="1126" y="701"/>
                  </a:cubicBezTo>
                  <a:cubicBezTo>
                    <a:pt x="1126" y="701"/>
                    <a:pt x="1134" y="700"/>
                    <a:pt x="1140" y="700"/>
                  </a:cubicBezTo>
                  <a:cubicBezTo>
                    <a:pt x="1144" y="699"/>
                    <a:pt x="1148" y="702"/>
                    <a:pt x="1150" y="706"/>
                  </a:cubicBezTo>
                  <a:cubicBezTo>
                    <a:pt x="1154" y="722"/>
                    <a:pt x="1154" y="722"/>
                    <a:pt x="1154" y="722"/>
                  </a:cubicBezTo>
                  <a:cubicBezTo>
                    <a:pt x="1154" y="722"/>
                    <a:pt x="1154" y="722"/>
                    <a:pt x="1154" y="722"/>
                  </a:cubicBezTo>
                  <a:cubicBezTo>
                    <a:pt x="1168" y="779"/>
                    <a:pt x="1168" y="779"/>
                    <a:pt x="1168" y="779"/>
                  </a:cubicBezTo>
                  <a:cubicBezTo>
                    <a:pt x="1168" y="781"/>
                    <a:pt x="1169" y="782"/>
                    <a:pt x="1170" y="783"/>
                  </a:cubicBezTo>
                  <a:cubicBezTo>
                    <a:pt x="1202" y="813"/>
                    <a:pt x="1202" y="813"/>
                    <a:pt x="1202" y="813"/>
                  </a:cubicBezTo>
                  <a:cubicBezTo>
                    <a:pt x="1203" y="815"/>
                    <a:pt x="1204" y="816"/>
                    <a:pt x="1204" y="818"/>
                  </a:cubicBezTo>
                  <a:cubicBezTo>
                    <a:pt x="1217" y="888"/>
                    <a:pt x="1217" y="888"/>
                    <a:pt x="1217" y="888"/>
                  </a:cubicBezTo>
                  <a:cubicBezTo>
                    <a:pt x="1218" y="890"/>
                    <a:pt x="1219" y="893"/>
                    <a:pt x="1221" y="894"/>
                  </a:cubicBezTo>
                  <a:cubicBezTo>
                    <a:pt x="1252" y="912"/>
                    <a:pt x="1252" y="912"/>
                    <a:pt x="1252" y="912"/>
                  </a:cubicBezTo>
                  <a:cubicBezTo>
                    <a:pt x="1255" y="913"/>
                    <a:pt x="1256" y="916"/>
                    <a:pt x="1256" y="919"/>
                  </a:cubicBezTo>
                  <a:cubicBezTo>
                    <a:pt x="1258" y="945"/>
                    <a:pt x="1258" y="945"/>
                    <a:pt x="1258" y="945"/>
                  </a:cubicBezTo>
                  <a:cubicBezTo>
                    <a:pt x="1258" y="947"/>
                    <a:pt x="1259" y="948"/>
                    <a:pt x="1259" y="949"/>
                  </a:cubicBezTo>
                  <a:cubicBezTo>
                    <a:pt x="1281" y="986"/>
                    <a:pt x="1281" y="986"/>
                    <a:pt x="1281" y="986"/>
                  </a:cubicBezTo>
                  <a:cubicBezTo>
                    <a:pt x="1282" y="987"/>
                    <a:pt x="1282" y="989"/>
                    <a:pt x="1282" y="990"/>
                  </a:cubicBezTo>
                  <a:cubicBezTo>
                    <a:pt x="1284" y="1013"/>
                    <a:pt x="1284" y="1013"/>
                    <a:pt x="1284" y="1013"/>
                  </a:cubicBezTo>
                  <a:cubicBezTo>
                    <a:pt x="1284" y="1014"/>
                    <a:pt x="1284" y="1016"/>
                    <a:pt x="1285" y="1017"/>
                  </a:cubicBezTo>
                  <a:cubicBezTo>
                    <a:pt x="1303" y="1049"/>
                    <a:pt x="1303" y="1049"/>
                    <a:pt x="1303" y="1049"/>
                  </a:cubicBezTo>
                  <a:cubicBezTo>
                    <a:pt x="1304" y="1050"/>
                    <a:pt x="1304" y="1051"/>
                    <a:pt x="1304" y="1053"/>
                  </a:cubicBezTo>
                  <a:cubicBezTo>
                    <a:pt x="1304" y="1069"/>
                    <a:pt x="1304" y="1069"/>
                    <a:pt x="1304" y="1069"/>
                  </a:cubicBezTo>
                  <a:cubicBezTo>
                    <a:pt x="1304" y="1072"/>
                    <a:pt x="1305" y="1074"/>
                    <a:pt x="1307" y="1076"/>
                  </a:cubicBezTo>
                  <a:cubicBezTo>
                    <a:pt x="1326" y="1094"/>
                    <a:pt x="1326" y="1094"/>
                    <a:pt x="1326" y="1094"/>
                  </a:cubicBezTo>
                  <a:cubicBezTo>
                    <a:pt x="1329" y="1097"/>
                    <a:pt x="1330" y="1101"/>
                    <a:pt x="1328" y="1105"/>
                  </a:cubicBezTo>
                  <a:cubicBezTo>
                    <a:pt x="1316" y="1125"/>
                    <a:pt x="1316" y="1125"/>
                    <a:pt x="1316" y="1125"/>
                  </a:cubicBezTo>
                  <a:cubicBezTo>
                    <a:pt x="1315" y="1128"/>
                    <a:pt x="1315" y="1131"/>
                    <a:pt x="1316" y="1134"/>
                  </a:cubicBezTo>
                  <a:cubicBezTo>
                    <a:pt x="1340" y="1174"/>
                    <a:pt x="1340" y="1174"/>
                    <a:pt x="1340" y="1174"/>
                  </a:cubicBezTo>
                  <a:cubicBezTo>
                    <a:pt x="1340" y="1174"/>
                    <a:pt x="1341" y="1175"/>
                    <a:pt x="1341" y="1175"/>
                  </a:cubicBezTo>
                  <a:cubicBezTo>
                    <a:pt x="1350" y="1185"/>
                    <a:pt x="1350" y="1185"/>
                    <a:pt x="1350" y="1185"/>
                  </a:cubicBezTo>
                  <a:lnTo>
                    <a:pt x="1352" y="11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4584700" y="2286000"/>
              <a:ext cx="849313" cy="963613"/>
            </a:xfrm>
            <a:custGeom>
              <a:avLst/>
              <a:gdLst>
                <a:gd name="T0" fmla="*/ 1027 w 1067"/>
                <a:gd name="T1" fmla="*/ 843 h 1212"/>
                <a:gd name="T2" fmla="*/ 965 w 1067"/>
                <a:gd name="T3" fmla="*/ 846 h 1212"/>
                <a:gd name="T4" fmla="*/ 966 w 1067"/>
                <a:gd name="T5" fmla="*/ 776 h 1212"/>
                <a:gd name="T6" fmla="*/ 964 w 1067"/>
                <a:gd name="T7" fmla="*/ 704 h 1212"/>
                <a:gd name="T8" fmla="*/ 975 w 1067"/>
                <a:gd name="T9" fmla="*/ 653 h 1212"/>
                <a:gd name="T10" fmla="*/ 989 w 1067"/>
                <a:gd name="T11" fmla="*/ 591 h 1212"/>
                <a:gd name="T12" fmla="*/ 1007 w 1067"/>
                <a:gd name="T13" fmla="*/ 538 h 1212"/>
                <a:gd name="T14" fmla="*/ 991 w 1067"/>
                <a:gd name="T15" fmla="*/ 421 h 1212"/>
                <a:gd name="T16" fmla="*/ 1004 w 1067"/>
                <a:gd name="T17" fmla="*/ 328 h 1212"/>
                <a:gd name="T18" fmla="*/ 1021 w 1067"/>
                <a:gd name="T19" fmla="*/ 236 h 1212"/>
                <a:gd name="T20" fmla="*/ 1016 w 1067"/>
                <a:gd name="T21" fmla="*/ 127 h 1212"/>
                <a:gd name="T22" fmla="*/ 1016 w 1067"/>
                <a:gd name="T23" fmla="*/ 98 h 1212"/>
                <a:gd name="T24" fmla="*/ 977 w 1067"/>
                <a:gd name="T25" fmla="*/ 26 h 1212"/>
                <a:gd name="T26" fmla="*/ 954 w 1067"/>
                <a:gd name="T27" fmla="*/ 51 h 1212"/>
                <a:gd name="T28" fmla="*/ 807 w 1067"/>
                <a:gd name="T29" fmla="*/ 40 h 1212"/>
                <a:gd name="T30" fmla="*/ 687 w 1067"/>
                <a:gd name="T31" fmla="*/ 39 h 1212"/>
                <a:gd name="T32" fmla="*/ 635 w 1067"/>
                <a:gd name="T33" fmla="*/ 51 h 1212"/>
                <a:gd name="T34" fmla="*/ 612 w 1067"/>
                <a:gd name="T35" fmla="*/ 82 h 1212"/>
                <a:gd name="T36" fmla="*/ 503 w 1067"/>
                <a:gd name="T37" fmla="*/ 37 h 1212"/>
                <a:gd name="T38" fmla="*/ 439 w 1067"/>
                <a:gd name="T39" fmla="*/ 96 h 1212"/>
                <a:gd name="T40" fmla="*/ 419 w 1067"/>
                <a:gd name="T41" fmla="*/ 187 h 1212"/>
                <a:gd name="T42" fmla="*/ 340 w 1067"/>
                <a:gd name="T43" fmla="*/ 203 h 1212"/>
                <a:gd name="T44" fmla="*/ 259 w 1067"/>
                <a:gd name="T45" fmla="*/ 201 h 1212"/>
                <a:gd name="T46" fmla="*/ 195 w 1067"/>
                <a:gd name="T47" fmla="*/ 186 h 1212"/>
                <a:gd name="T48" fmla="*/ 174 w 1067"/>
                <a:gd name="T49" fmla="*/ 271 h 1212"/>
                <a:gd name="T50" fmla="*/ 118 w 1067"/>
                <a:gd name="T51" fmla="*/ 286 h 1212"/>
                <a:gd name="T52" fmla="*/ 4 w 1067"/>
                <a:gd name="T53" fmla="*/ 361 h 1212"/>
                <a:gd name="T54" fmla="*/ 32 w 1067"/>
                <a:gd name="T55" fmla="*/ 405 h 1212"/>
                <a:gd name="T56" fmla="*/ 29 w 1067"/>
                <a:gd name="T57" fmla="*/ 462 h 1212"/>
                <a:gd name="T58" fmla="*/ 30 w 1067"/>
                <a:gd name="T59" fmla="*/ 516 h 1212"/>
                <a:gd name="T60" fmla="*/ 25 w 1067"/>
                <a:gd name="T61" fmla="*/ 582 h 1212"/>
                <a:gd name="T62" fmla="*/ 69 w 1067"/>
                <a:gd name="T63" fmla="*/ 609 h 1212"/>
                <a:gd name="T64" fmla="*/ 117 w 1067"/>
                <a:gd name="T65" fmla="*/ 657 h 1212"/>
                <a:gd name="T66" fmla="*/ 123 w 1067"/>
                <a:gd name="T67" fmla="*/ 692 h 1212"/>
                <a:gd name="T68" fmla="*/ 96 w 1067"/>
                <a:gd name="T69" fmla="*/ 725 h 1212"/>
                <a:gd name="T70" fmla="*/ 54 w 1067"/>
                <a:gd name="T71" fmla="*/ 811 h 1212"/>
                <a:gd name="T72" fmla="*/ 22 w 1067"/>
                <a:gd name="T73" fmla="*/ 878 h 1212"/>
                <a:gd name="T74" fmla="*/ 37 w 1067"/>
                <a:gd name="T75" fmla="*/ 959 h 1212"/>
                <a:gd name="T76" fmla="*/ 132 w 1067"/>
                <a:gd name="T77" fmla="*/ 977 h 1212"/>
                <a:gd name="T78" fmla="*/ 184 w 1067"/>
                <a:gd name="T79" fmla="*/ 1107 h 1212"/>
                <a:gd name="T80" fmla="*/ 309 w 1067"/>
                <a:gd name="T81" fmla="*/ 1131 h 1212"/>
                <a:gd name="T82" fmla="*/ 367 w 1067"/>
                <a:gd name="T83" fmla="*/ 1163 h 1212"/>
                <a:gd name="T84" fmla="*/ 424 w 1067"/>
                <a:gd name="T85" fmla="*/ 1125 h 1212"/>
                <a:gd name="T86" fmla="*/ 441 w 1067"/>
                <a:gd name="T87" fmla="*/ 1158 h 1212"/>
                <a:gd name="T88" fmla="*/ 468 w 1067"/>
                <a:gd name="T89" fmla="*/ 1192 h 1212"/>
                <a:gd name="T90" fmla="*/ 607 w 1067"/>
                <a:gd name="T91" fmla="*/ 1212 h 1212"/>
                <a:gd name="T92" fmla="*/ 735 w 1067"/>
                <a:gd name="T93" fmla="*/ 1167 h 1212"/>
                <a:gd name="T94" fmla="*/ 789 w 1067"/>
                <a:gd name="T95" fmla="*/ 1112 h 1212"/>
                <a:gd name="T96" fmla="*/ 886 w 1067"/>
                <a:gd name="T97" fmla="*/ 1148 h 1212"/>
                <a:gd name="T98" fmla="*/ 933 w 1067"/>
                <a:gd name="T99" fmla="*/ 1155 h 1212"/>
                <a:gd name="T100" fmla="*/ 984 w 1067"/>
                <a:gd name="T101" fmla="*/ 1091 h 1212"/>
                <a:gd name="T102" fmla="*/ 1003 w 1067"/>
                <a:gd name="T103" fmla="*/ 1048 h 1212"/>
                <a:gd name="T104" fmla="*/ 1041 w 1067"/>
                <a:gd name="T105" fmla="*/ 947 h 1212"/>
                <a:gd name="T106" fmla="*/ 1059 w 1067"/>
                <a:gd name="T107" fmla="*/ 885 h 1212"/>
                <a:gd name="T108" fmla="*/ 622 w 1067"/>
                <a:gd name="T109" fmla="*/ 922 h 1212"/>
                <a:gd name="T110" fmla="*/ 503 w 1067"/>
                <a:gd name="T111" fmla="*/ 1009 h 1212"/>
                <a:gd name="T112" fmla="*/ 457 w 1067"/>
                <a:gd name="T113" fmla="*/ 855 h 1212"/>
                <a:gd name="T114" fmla="*/ 630 w 1067"/>
                <a:gd name="T115" fmla="*/ 82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7" h="1212">
                  <a:moveTo>
                    <a:pt x="1064" y="801"/>
                  </a:moveTo>
                  <a:cubicBezTo>
                    <a:pt x="1064" y="801"/>
                    <a:pt x="1064" y="801"/>
                    <a:pt x="1064" y="801"/>
                  </a:cubicBezTo>
                  <a:cubicBezTo>
                    <a:pt x="1061" y="798"/>
                    <a:pt x="1054" y="799"/>
                    <a:pt x="1052" y="803"/>
                  </a:cubicBezTo>
                  <a:cubicBezTo>
                    <a:pt x="1032" y="839"/>
                    <a:pt x="1032" y="839"/>
                    <a:pt x="1032" y="839"/>
                  </a:cubicBezTo>
                  <a:cubicBezTo>
                    <a:pt x="1031" y="841"/>
                    <a:pt x="1029" y="842"/>
                    <a:pt x="1027" y="843"/>
                  </a:cubicBezTo>
                  <a:cubicBezTo>
                    <a:pt x="1010" y="846"/>
                    <a:pt x="1010" y="846"/>
                    <a:pt x="1010" y="846"/>
                  </a:cubicBezTo>
                  <a:cubicBezTo>
                    <a:pt x="1009" y="847"/>
                    <a:pt x="1007" y="847"/>
                    <a:pt x="1006" y="848"/>
                  </a:cubicBezTo>
                  <a:cubicBezTo>
                    <a:pt x="991" y="862"/>
                    <a:pt x="991" y="862"/>
                    <a:pt x="991" y="862"/>
                  </a:cubicBezTo>
                  <a:cubicBezTo>
                    <a:pt x="988" y="864"/>
                    <a:pt x="983" y="864"/>
                    <a:pt x="980" y="861"/>
                  </a:cubicBezTo>
                  <a:cubicBezTo>
                    <a:pt x="965" y="846"/>
                    <a:pt x="965" y="846"/>
                    <a:pt x="965" y="846"/>
                  </a:cubicBezTo>
                  <a:cubicBezTo>
                    <a:pt x="962" y="843"/>
                    <a:pt x="962" y="840"/>
                    <a:pt x="963" y="837"/>
                  </a:cubicBezTo>
                  <a:cubicBezTo>
                    <a:pt x="974" y="809"/>
                    <a:pt x="974" y="809"/>
                    <a:pt x="974" y="809"/>
                  </a:cubicBezTo>
                  <a:cubicBezTo>
                    <a:pt x="974" y="808"/>
                    <a:pt x="974" y="806"/>
                    <a:pt x="974" y="804"/>
                  </a:cubicBezTo>
                  <a:cubicBezTo>
                    <a:pt x="967" y="781"/>
                    <a:pt x="967" y="781"/>
                    <a:pt x="967" y="781"/>
                  </a:cubicBezTo>
                  <a:cubicBezTo>
                    <a:pt x="966" y="779"/>
                    <a:pt x="966" y="778"/>
                    <a:pt x="966" y="776"/>
                  </a:cubicBezTo>
                  <a:cubicBezTo>
                    <a:pt x="974" y="751"/>
                    <a:pt x="974" y="751"/>
                    <a:pt x="974" y="751"/>
                  </a:cubicBezTo>
                  <a:cubicBezTo>
                    <a:pt x="974" y="749"/>
                    <a:pt x="974" y="746"/>
                    <a:pt x="972" y="744"/>
                  </a:cubicBezTo>
                  <a:cubicBezTo>
                    <a:pt x="962" y="731"/>
                    <a:pt x="962" y="731"/>
                    <a:pt x="962" y="731"/>
                  </a:cubicBezTo>
                  <a:cubicBezTo>
                    <a:pt x="960" y="729"/>
                    <a:pt x="959" y="727"/>
                    <a:pt x="960" y="725"/>
                  </a:cubicBezTo>
                  <a:cubicBezTo>
                    <a:pt x="964" y="704"/>
                    <a:pt x="964" y="704"/>
                    <a:pt x="964" y="704"/>
                  </a:cubicBezTo>
                  <a:cubicBezTo>
                    <a:pt x="965" y="703"/>
                    <a:pt x="965" y="701"/>
                    <a:pt x="964" y="700"/>
                  </a:cubicBezTo>
                  <a:cubicBezTo>
                    <a:pt x="958" y="684"/>
                    <a:pt x="958" y="684"/>
                    <a:pt x="958" y="684"/>
                  </a:cubicBezTo>
                  <a:cubicBezTo>
                    <a:pt x="957" y="681"/>
                    <a:pt x="957" y="678"/>
                    <a:pt x="959" y="676"/>
                  </a:cubicBezTo>
                  <a:cubicBezTo>
                    <a:pt x="973" y="658"/>
                    <a:pt x="973" y="658"/>
                    <a:pt x="973" y="658"/>
                  </a:cubicBezTo>
                  <a:cubicBezTo>
                    <a:pt x="974" y="657"/>
                    <a:pt x="975" y="655"/>
                    <a:pt x="975" y="653"/>
                  </a:cubicBezTo>
                  <a:cubicBezTo>
                    <a:pt x="975" y="629"/>
                    <a:pt x="975" y="629"/>
                    <a:pt x="975" y="629"/>
                  </a:cubicBezTo>
                  <a:cubicBezTo>
                    <a:pt x="975" y="627"/>
                    <a:pt x="975" y="626"/>
                    <a:pt x="976" y="625"/>
                  </a:cubicBezTo>
                  <a:cubicBezTo>
                    <a:pt x="987" y="606"/>
                    <a:pt x="987" y="606"/>
                    <a:pt x="987" y="606"/>
                  </a:cubicBezTo>
                  <a:cubicBezTo>
                    <a:pt x="988" y="605"/>
                    <a:pt x="988" y="603"/>
                    <a:pt x="988" y="602"/>
                  </a:cubicBezTo>
                  <a:cubicBezTo>
                    <a:pt x="989" y="591"/>
                    <a:pt x="989" y="591"/>
                    <a:pt x="989" y="591"/>
                  </a:cubicBezTo>
                  <a:cubicBezTo>
                    <a:pt x="989" y="589"/>
                    <a:pt x="990" y="588"/>
                    <a:pt x="991" y="586"/>
                  </a:cubicBezTo>
                  <a:cubicBezTo>
                    <a:pt x="1002" y="572"/>
                    <a:pt x="1002" y="572"/>
                    <a:pt x="1002" y="572"/>
                  </a:cubicBezTo>
                  <a:cubicBezTo>
                    <a:pt x="1003" y="571"/>
                    <a:pt x="1003" y="570"/>
                    <a:pt x="1003" y="569"/>
                  </a:cubicBezTo>
                  <a:cubicBezTo>
                    <a:pt x="1008" y="542"/>
                    <a:pt x="1008" y="542"/>
                    <a:pt x="1008" y="542"/>
                  </a:cubicBezTo>
                  <a:cubicBezTo>
                    <a:pt x="1008" y="541"/>
                    <a:pt x="1008" y="540"/>
                    <a:pt x="1007" y="538"/>
                  </a:cubicBezTo>
                  <a:cubicBezTo>
                    <a:pt x="995" y="505"/>
                    <a:pt x="995" y="505"/>
                    <a:pt x="995" y="505"/>
                  </a:cubicBezTo>
                  <a:cubicBezTo>
                    <a:pt x="995" y="504"/>
                    <a:pt x="994" y="502"/>
                    <a:pt x="995" y="501"/>
                  </a:cubicBezTo>
                  <a:cubicBezTo>
                    <a:pt x="1008" y="453"/>
                    <a:pt x="1008" y="453"/>
                    <a:pt x="1008" y="453"/>
                  </a:cubicBezTo>
                  <a:cubicBezTo>
                    <a:pt x="1009" y="451"/>
                    <a:pt x="1008" y="449"/>
                    <a:pt x="1007" y="447"/>
                  </a:cubicBezTo>
                  <a:cubicBezTo>
                    <a:pt x="991" y="421"/>
                    <a:pt x="991" y="421"/>
                    <a:pt x="991" y="421"/>
                  </a:cubicBezTo>
                  <a:cubicBezTo>
                    <a:pt x="991" y="419"/>
                    <a:pt x="990" y="418"/>
                    <a:pt x="990" y="417"/>
                  </a:cubicBezTo>
                  <a:cubicBezTo>
                    <a:pt x="988" y="366"/>
                    <a:pt x="988" y="366"/>
                    <a:pt x="988" y="366"/>
                  </a:cubicBezTo>
                  <a:cubicBezTo>
                    <a:pt x="988" y="365"/>
                    <a:pt x="989" y="363"/>
                    <a:pt x="989" y="362"/>
                  </a:cubicBezTo>
                  <a:cubicBezTo>
                    <a:pt x="1004" y="329"/>
                    <a:pt x="1004" y="329"/>
                    <a:pt x="1004" y="329"/>
                  </a:cubicBezTo>
                  <a:cubicBezTo>
                    <a:pt x="1004" y="329"/>
                    <a:pt x="1004" y="329"/>
                    <a:pt x="1004" y="328"/>
                  </a:cubicBezTo>
                  <a:cubicBezTo>
                    <a:pt x="1010" y="310"/>
                    <a:pt x="1010" y="310"/>
                    <a:pt x="1010" y="310"/>
                  </a:cubicBezTo>
                  <a:cubicBezTo>
                    <a:pt x="1010" y="309"/>
                    <a:pt x="1010" y="309"/>
                    <a:pt x="1010" y="309"/>
                  </a:cubicBezTo>
                  <a:cubicBezTo>
                    <a:pt x="1016" y="276"/>
                    <a:pt x="1016" y="276"/>
                    <a:pt x="1016" y="276"/>
                  </a:cubicBezTo>
                  <a:cubicBezTo>
                    <a:pt x="1021" y="239"/>
                    <a:pt x="1021" y="239"/>
                    <a:pt x="1021" y="239"/>
                  </a:cubicBezTo>
                  <a:cubicBezTo>
                    <a:pt x="1022" y="238"/>
                    <a:pt x="1022" y="237"/>
                    <a:pt x="1021" y="236"/>
                  </a:cubicBezTo>
                  <a:cubicBezTo>
                    <a:pt x="1012" y="172"/>
                    <a:pt x="1012" y="172"/>
                    <a:pt x="1012" y="172"/>
                  </a:cubicBezTo>
                  <a:cubicBezTo>
                    <a:pt x="1012" y="171"/>
                    <a:pt x="1012" y="170"/>
                    <a:pt x="1012" y="169"/>
                  </a:cubicBezTo>
                  <a:cubicBezTo>
                    <a:pt x="1017" y="149"/>
                    <a:pt x="1017" y="149"/>
                    <a:pt x="1017" y="149"/>
                  </a:cubicBezTo>
                  <a:cubicBezTo>
                    <a:pt x="1018" y="148"/>
                    <a:pt x="1018" y="147"/>
                    <a:pt x="1018" y="146"/>
                  </a:cubicBezTo>
                  <a:cubicBezTo>
                    <a:pt x="1016" y="127"/>
                    <a:pt x="1016" y="127"/>
                    <a:pt x="1016" y="127"/>
                  </a:cubicBezTo>
                  <a:cubicBezTo>
                    <a:pt x="1016" y="126"/>
                    <a:pt x="1016" y="124"/>
                    <a:pt x="1017" y="123"/>
                  </a:cubicBezTo>
                  <a:cubicBezTo>
                    <a:pt x="1020" y="117"/>
                    <a:pt x="1020" y="117"/>
                    <a:pt x="1020" y="117"/>
                  </a:cubicBezTo>
                  <a:cubicBezTo>
                    <a:pt x="1021" y="114"/>
                    <a:pt x="1021" y="112"/>
                    <a:pt x="1020" y="110"/>
                  </a:cubicBezTo>
                  <a:cubicBezTo>
                    <a:pt x="1016" y="101"/>
                    <a:pt x="1016" y="101"/>
                    <a:pt x="1016" y="101"/>
                  </a:cubicBezTo>
                  <a:cubicBezTo>
                    <a:pt x="1016" y="100"/>
                    <a:pt x="1016" y="99"/>
                    <a:pt x="1016" y="98"/>
                  </a:cubicBezTo>
                  <a:cubicBezTo>
                    <a:pt x="1010" y="10"/>
                    <a:pt x="1010" y="10"/>
                    <a:pt x="1010" y="10"/>
                  </a:cubicBezTo>
                  <a:cubicBezTo>
                    <a:pt x="1010" y="9"/>
                    <a:pt x="1010" y="8"/>
                    <a:pt x="1009" y="7"/>
                  </a:cubicBezTo>
                  <a:cubicBezTo>
                    <a:pt x="1008" y="5"/>
                    <a:pt x="1008" y="5"/>
                    <a:pt x="1008" y="5"/>
                  </a:cubicBezTo>
                  <a:cubicBezTo>
                    <a:pt x="1005" y="0"/>
                    <a:pt x="998" y="0"/>
                    <a:pt x="995" y="4"/>
                  </a:cubicBezTo>
                  <a:cubicBezTo>
                    <a:pt x="977" y="26"/>
                    <a:pt x="977" y="26"/>
                    <a:pt x="977" y="26"/>
                  </a:cubicBezTo>
                  <a:cubicBezTo>
                    <a:pt x="975" y="27"/>
                    <a:pt x="975" y="29"/>
                    <a:pt x="975" y="31"/>
                  </a:cubicBezTo>
                  <a:cubicBezTo>
                    <a:pt x="975" y="39"/>
                    <a:pt x="975" y="39"/>
                    <a:pt x="975" y="39"/>
                  </a:cubicBezTo>
                  <a:cubicBezTo>
                    <a:pt x="975" y="42"/>
                    <a:pt x="972" y="45"/>
                    <a:pt x="969" y="46"/>
                  </a:cubicBezTo>
                  <a:cubicBezTo>
                    <a:pt x="956" y="50"/>
                    <a:pt x="956" y="50"/>
                    <a:pt x="956" y="50"/>
                  </a:cubicBezTo>
                  <a:cubicBezTo>
                    <a:pt x="955" y="50"/>
                    <a:pt x="955" y="51"/>
                    <a:pt x="954" y="51"/>
                  </a:cubicBezTo>
                  <a:cubicBezTo>
                    <a:pt x="919" y="76"/>
                    <a:pt x="919" y="76"/>
                    <a:pt x="919" y="76"/>
                  </a:cubicBezTo>
                  <a:cubicBezTo>
                    <a:pt x="916" y="78"/>
                    <a:pt x="913" y="78"/>
                    <a:pt x="911" y="77"/>
                  </a:cubicBezTo>
                  <a:cubicBezTo>
                    <a:pt x="867" y="54"/>
                    <a:pt x="867" y="54"/>
                    <a:pt x="867" y="54"/>
                  </a:cubicBezTo>
                  <a:cubicBezTo>
                    <a:pt x="866" y="54"/>
                    <a:pt x="866" y="53"/>
                    <a:pt x="865" y="53"/>
                  </a:cubicBezTo>
                  <a:cubicBezTo>
                    <a:pt x="807" y="40"/>
                    <a:pt x="807" y="40"/>
                    <a:pt x="807" y="40"/>
                  </a:cubicBezTo>
                  <a:cubicBezTo>
                    <a:pt x="806" y="40"/>
                    <a:pt x="806" y="40"/>
                    <a:pt x="806" y="40"/>
                  </a:cubicBezTo>
                  <a:cubicBezTo>
                    <a:pt x="736" y="31"/>
                    <a:pt x="736" y="31"/>
                    <a:pt x="736" y="31"/>
                  </a:cubicBezTo>
                  <a:cubicBezTo>
                    <a:pt x="735" y="31"/>
                    <a:pt x="734" y="31"/>
                    <a:pt x="733" y="31"/>
                  </a:cubicBezTo>
                  <a:cubicBezTo>
                    <a:pt x="697" y="43"/>
                    <a:pt x="697" y="43"/>
                    <a:pt x="697" y="43"/>
                  </a:cubicBezTo>
                  <a:cubicBezTo>
                    <a:pt x="693" y="44"/>
                    <a:pt x="689" y="42"/>
                    <a:pt x="687" y="39"/>
                  </a:cubicBezTo>
                  <a:cubicBezTo>
                    <a:pt x="679" y="24"/>
                    <a:pt x="679" y="24"/>
                    <a:pt x="679" y="24"/>
                  </a:cubicBezTo>
                  <a:cubicBezTo>
                    <a:pt x="678" y="21"/>
                    <a:pt x="674" y="20"/>
                    <a:pt x="671" y="20"/>
                  </a:cubicBezTo>
                  <a:cubicBezTo>
                    <a:pt x="653" y="23"/>
                    <a:pt x="653" y="23"/>
                    <a:pt x="653" y="23"/>
                  </a:cubicBezTo>
                  <a:cubicBezTo>
                    <a:pt x="651" y="24"/>
                    <a:pt x="649" y="25"/>
                    <a:pt x="648" y="27"/>
                  </a:cubicBezTo>
                  <a:cubicBezTo>
                    <a:pt x="635" y="51"/>
                    <a:pt x="635" y="51"/>
                    <a:pt x="635" y="51"/>
                  </a:cubicBezTo>
                  <a:cubicBezTo>
                    <a:pt x="635" y="51"/>
                    <a:pt x="635" y="52"/>
                    <a:pt x="635" y="53"/>
                  </a:cubicBezTo>
                  <a:cubicBezTo>
                    <a:pt x="628" y="78"/>
                    <a:pt x="628" y="78"/>
                    <a:pt x="628" y="78"/>
                  </a:cubicBezTo>
                  <a:cubicBezTo>
                    <a:pt x="628" y="82"/>
                    <a:pt x="624" y="85"/>
                    <a:pt x="620" y="84"/>
                  </a:cubicBezTo>
                  <a:cubicBezTo>
                    <a:pt x="617" y="84"/>
                    <a:pt x="617" y="84"/>
                    <a:pt x="617" y="84"/>
                  </a:cubicBezTo>
                  <a:cubicBezTo>
                    <a:pt x="615" y="84"/>
                    <a:pt x="613" y="83"/>
                    <a:pt x="612" y="82"/>
                  </a:cubicBezTo>
                  <a:cubicBezTo>
                    <a:pt x="581" y="54"/>
                    <a:pt x="581" y="54"/>
                    <a:pt x="581" y="54"/>
                  </a:cubicBezTo>
                  <a:cubicBezTo>
                    <a:pt x="580" y="54"/>
                    <a:pt x="579" y="53"/>
                    <a:pt x="579" y="53"/>
                  </a:cubicBezTo>
                  <a:cubicBezTo>
                    <a:pt x="542" y="37"/>
                    <a:pt x="542" y="37"/>
                    <a:pt x="542" y="37"/>
                  </a:cubicBezTo>
                  <a:cubicBezTo>
                    <a:pt x="541" y="37"/>
                    <a:pt x="540" y="37"/>
                    <a:pt x="539" y="37"/>
                  </a:cubicBezTo>
                  <a:cubicBezTo>
                    <a:pt x="503" y="37"/>
                    <a:pt x="503" y="37"/>
                    <a:pt x="503" y="37"/>
                  </a:cubicBezTo>
                  <a:cubicBezTo>
                    <a:pt x="500" y="37"/>
                    <a:pt x="498" y="38"/>
                    <a:pt x="496" y="41"/>
                  </a:cubicBezTo>
                  <a:cubicBezTo>
                    <a:pt x="472" y="81"/>
                    <a:pt x="472" y="81"/>
                    <a:pt x="472" y="81"/>
                  </a:cubicBezTo>
                  <a:cubicBezTo>
                    <a:pt x="471" y="82"/>
                    <a:pt x="469" y="83"/>
                    <a:pt x="468" y="84"/>
                  </a:cubicBezTo>
                  <a:cubicBezTo>
                    <a:pt x="441" y="95"/>
                    <a:pt x="441" y="95"/>
                    <a:pt x="441" y="95"/>
                  </a:cubicBezTo>
                  <a:cubicBezTo>
                    <a:pt x="440" y="96"/>
                    <a:pt x="440" y="96"/>
                    <a:pt x="439" y="96"/>
                  </a:cubicBezTo>
                  <a:cubicBezTo>
                    <a:pt x="420" y="109"/>
                    <a:pt x="420" y="109"/>
                    <a:pt x="420" y="109"/>
                  </a:cubicBezTo>
                  <a:cubicBezTo>
                    <a:pt x="417" y="111"/>
                    <a:pt x="416" y="114"/>
                    <a:pt x="417" y="118"/>
                  </a:cubicBezTo>
                  <a:cubicBezTo>
                    <a:pt x="427" y="165"/>
                    <a:pt x="427" y="165"/>
                    <a:pt x="427" y="165"/>
                  </a:cubicBezTo>
                  <a:cubicBezTo>
                    <a:pt x="428" y="167"/>
                    <a:pt x="428" y="169"/>
                    <a:pt x="427" y="171"/>
                  </a:cubicBezTo>
                  <a:cubicBezTo>
                    <a:pt x="419" y="187"/>
                    <a:pt x="419" y="187"/>
                    <a:pt x="419" y="187"/>
                  </a:cubicBezTo>
                  <a:cubicBezTo>
                    <a:pt x="419" y="188"/>
                    <a:pt x="418" y="189"/>
                    <a:pt x="417" y="190"/>
                  </a:cubicBezTo>
                  <a:cubicBezTo>
                    <a:pt x="393" y="210"/>
                    <a:pt x="393" y="210"/>
                    <a:pt x="393" y="210"/>
                  </a:cubicBezTo>
                  <a:cubicBezTo>
                    <a:pt x="391" y="211"/>
                    <a:pt x="389" y="212"/>
                    <a:pt x="386" y="212"/>
                  </a:cubicBezTo>
                  <a:cubicBezTo>
                    <a:pt x="344" y="205"/>
                    <a:pt x="344" y="205"/>
                    <a:pt x="344" y="205"/>
                  </a:cubicBezTo>
                  <a:cubicBezTo>
                    <a:pt x="342" y="204"/>
                    <a:pt x="341" y="204"/>
                    <a:pt x="340" y="203"/>
                  </a:cubicBezTo>
                  <a:cubicBezTo>
                    <a:pt x="305" y="178"/>
                    <a:pt x="305" y="178"/>
                    <a:pt x="305" y="178"/>
                  </a:cubicBezTo>
                  <a:cubicBezTo>
                    <a:pt x="303" y="177"/>
                    <a:pt x="302" y="177"/>
                    <a:pt x="300" y="177"/>
                  </a:cubicBezTo>
                  <a:cubicBezTo>
                    <a:pt x="283" y="177"/>
                    <a:pt x="283" y="177"/>
                    <a:pt x="283" y="177"/>
                  </a:cubicBezTo>
                  <a:cubicBezTo>
                    <a:pt x="281" y="177"/>
                    <a:pt x="278" y="178"/>
                    <a:pt x="277" y="180"/>
                  </a:cubicBezTo>
                  <a:cubicBezTo>
                    <a:pt x="259" y="201"/>
                    <a:pt x="259" y="201"/>
                    <a:pt x="259" y="201"/>
                  </a:cubicBezTo>
                  <a:cubicBezTo>
                    <a:pt x="258" y="203"/>
                    <a:pt x="255" y="204"/>
                    <a:pt x="253" y="204"/>
                  </a:cubicBezTo>
                  <a:cubicBezTo>
                    <a:pt x="234" y="203"/>
                    <a:pt x="234" y="203"/>
                    <a:pt x="234" y="203"/>
                  </a:cubicBezTo>
                  <a:cubicBezTo>
                    <a:pt x="233" y="203"/>
                    <a:pt x="232" y="203"/>
                    <a:pt x="231" y="203"/>
                  </a:cubicBezTo>
                  <a:cubicBezTo>
                    <a:pt x="200" y="187"/>
                    <a:pt x="200" y="187"/>
                    <a:pt x="200" y="187"/>
                  </a:cubicBezTo>
                  <a:cubicBezTo>
                    <a:pt x="199" y="186"/>
                    <a:pt x="197" y="186"/>
                    <a:pt x="195" y="186"/>
                  </a:cubicBezTo>
                  <a:cubicBezTo>
                    <a:pt x="174" y="189"/>
                    <a:pt x="174" y="189"/>
                    <a:pt x="174" y="189"/>
                  </a:cubicBezTo>
                  <a:cubicBezTo>
                    <a:pt x="172" y="190"/>
                    <a:pt x="171" y="190"/>
                    <a:pt x="170" y="191"/>
                  </a:cubicBezTo>
                  <a:cubicBezTo>
                    <a:pt x="154" y="204"/>
                    <a:pt x="154" y="204"/>
                    <a:pt x="154" y="204"/>
                  </a:cubicBezTo>
                  <a:cubicBezTo>
                    <a:pt x="152" y="206"/>
                    <a:pt x="151" y="209"/>
                    <a:pt x="152" y="213"/>
                  </a:cubicBezTo>
                  <a:cubicBezTo>
                    <a:pt x="174" y="271"/>
                    <a:pt x="174" y="271"/>
                    <a:pt x="174" y="271"/>
                  </a:cubicBezTo>
                  <a:cubicBezTo>
                    <a:pt x="175" y="273"/>
                    <a:pt x="175" y="276"/>
                    <a:pt x="173" y="278"/>
                  </a:cubicBezTo>
                  <a:cubicBezTo>
                    <a:pt x="171" y="282"/>
                    <a:pt x="171" y="282"/>
                    <a:pt x="171" y="282"/>
                  </a:cubicBezTo>
                  <a:cubicBezTo>
                    <a:pt x="169" y="284"/>
                    <a:pt x="167" y="286"/>
                    <a:pt x="164" y="286"/>
                  </a:cubicBezTo>
                  <a:cubicBezTo>
                    <a:pt x="119" y="286"/>
                    <a:pt x="119" y="286"/>
                    <a:pt x="119" y="286"/>
                  </a:cubicBezTo>
                  <a:cubicBezTo>
                    <a:pt x="119" y="286"/>
                    <a:pt x="118" y="286"/>
                    <a:pt x="118" y="286"/>
                  </a:cubicBezTo>
                  <a:cubicBezTo>
                    <a:pt x="76" y="295"/>
                    <a:pt x="76" y="295"/>
                    <a:pt x="76" y="295"/>
                  </a:cubicBezTo>
                  <a:cubicBezTo>
                    <a:pt x="74" y="295"/>
                    <a:pt x="73" y="296"/>
                    <a:pt x="72" y="297"/>
                  </a:cubicBezTo>
                  <a:cubicBezTo>
                    <a:pt x="44" y="327"/>
                    <a:pt x="44" y="327"/>
                    <a:pt x="44" y="327"/>
                  </a:cubicBezTo>
                  <a:cubicBezTo>
                    <a:pt x="44" y="328"/>
                    <a:pt x="44" y="328"/>
                    <a:pt x="44" y="328"/>
                  </a:cubicBezTo>
                  <a:cubicBezTo>
                    <a:pt x="4" y="361"/>
                    <a:pt x="4" y="361"/>
                    <a:pt x="4" y="361"/>
                  </a:cubicBezTo>
                  <a:cubicBezTo>
                    <a:pt x="0" y="365"/>
                    <a:pt x="1" y="372"/>
                    <a:pt x="6" y="374"/>
                  </a:cubicBezTo>
                  <a:cubicBezTo>
                    <a:pt x="13" y="378"/>
                    <a:pt x="13" y="378"/>
                    <a:pt x="13" y="378"/>
                  </a:cubicBezTo>
                  <a:cubicBezTo>
                    <a:pt x="14" y="378"/>
                    <a:pt x="15" y="379"/>
                    <a:pt x="16" y="381"/>
                  </a:cubicBezTo>
                  <a:cubicBezTo>
                    <a:pt x="28" y="402"/>
                    <a:pt x="28" y="402"/>
                    <a:pt x="28" y="402"/>
                  </a:cubicBezTo>
                  <a:cubicBezTo>
                    <a:pt x="29" y="403"/>
                    <a:pt x="30" y="405"/>
                    <a:pt x="32" y="405"/>
                  </a:cubicBezTo>
                  <a:cubicBezTo>
                    <a:pt x="54" y="415"/>
                    <a:pt x="54" y="415"/>
                    <a:pt x="54" y="415"/>
                  </a:cubicBezTo>
                  <a:cubicBezTo>
                    <a:pt x="58" y="417"/>
                    <a:pt x="60" y="421"/>
                    <a:pt x="58" y="425"/>
                  </a:cubicBezTo>
                  <a:cubicBezTo>
                    <a:pt x="54" y="439"/>
                    <a:pt x="54" y="439"/>
                    <a:pt x="54" y="439"/>
                  </a:cubicBezTo>
                  <a:cubicBezTo>
                    <a:pt x="53" y="440"/>
                    <a:pt x="52" y="441"/>
                    <a:pt x="51" y="442"/>
                  </a:cubicBezTo>
                  <a:cubicBezTo>
                    <a:pt x="29" y="462"/>
                    <a:pt x="29" y="462"/>
                    <a:pt x="29" y="462"/>
                  </a:cubicBezTo>
                  <a:cubicBezTo>
                    <a:pt x="27" y="464"/>
                    <a:pt x="26" y="468"/>
                    <a:pt x="28" y="471"/>
                  </a:cubicBezTo>
                  <a:cubicBezTo>
                    <a:pt x="36" y="492"/>
                    <a:pt x="36" y="492"/>
                    <a:pt x="36" y="492"/>
                  </a:cubicBezTo>
                  <a:cubicBezTo>
                    <a:pt x="37" y="494"/>
                    <a:pt x="37" y="496"/>
                    <a:pt x="35" y="499"/>
                  </a:cubicBezTo>
                  <a:cubicBezTo>
                    <a:pt x="30" y="508"/>
                    <a:pt x="30" y="508"/>
                    <a:pt x="30" y="508"/>
                  </a:cubicBezTo>
                  <a:cubicBezTo>
                    <a:pt x="28" y="510"/>
                    <a:pt x="29" y="514"/>
                    <a:pt x="30" y="516"/>
                  </a:cubicBezTo>
                  <a:cubicBezTo>
                    <a:pt x="36" y="524"/>
                    <a:pt x="36" y="524"/>
                    <a:pt x="36" y="524"/>
                  </a:cubicBezTo>
                  <a:cubicBezTo>
                    <a:pt x="37" y="526"/>
                    <a:pt x="38" y="529"/>
                    <a:pt x="37" y="532"/>
                  </a:cubicBezTo>
                  <a:cubicBezTo>
                    <a:pt x="25" y="560"/>
                    <a:pt x="25" y="560"/>
                    <a:pt x="25" y="560"/>
                  </a:cubicBezTo>
                  <a:cubicBezTo>
                    <a:pt x="25" y="561"/>
                    <a:pt x="25" y="562"/>
                    <a:pt x="25" y="563"/>
                  </a:cubicBezTo>
                  <a:cubicBezTo>
                    <a:pt x="25" y="582"/>
                    <a:pt x="25" y="582"/>
                    <a:pt x="25" y="582"/>
                  </a:cubicBezTo>
                  <a:cubicBezTo>
                    <a:pt x="25" y="585"/>
                    <a:pt x="26" y="587"/>
                    <a:pt x="28" y="589"/>
                  </a:cubicBezTo>
                  <a:cubicBezTo>
                    <a:pt x="46" y="601"/>
                    <a:pt x="46" y="601"/>
                    <a:pt x="46" y="601"/>
                  </a:cubicBezTo>
                  <a:cubicBezTo>
                    <a:pt x="47" y="602"/>
                    <a:pt x="48" y="602"/>
                    <a:pt x="49" y="602"/>
                  </a:cubicBezTo>
                  <a:cubicBezTo>
                    <a:pt x="64" y="605"/>
                    <a:pt x="64" y="605"/>
                    <a:pt x="64" y="605"/>
                  </a:cubicBezTo>
                  <a:cubicBezTo>
                    <a:pt x="66" y="606"/>
                    <a:pt x="68" y="607"/>
                    <a:pt x="69" y="609"/>
                  </a:cubicBezTo>
                  <a:cubicBezTo>
                    <a:pt x="86" y="634"/>
                    <a:pt x="86" y="634"/>
                    <a:pt x="86" y="634"/>
                  </a:cubicBezTo>
                  <a:cubicBezTo>
                    <a:pt x="88" y="637"/>
                    <a:pt x="92" y="638"/>
                    <a:pt x="95" y="637"/>
                  </a:cubicBezTo>
                  <a:cubicBezTo>
                    <a:pt x="108" y="633"/>
                    <a:pt x="108" y="633"/>
                    <a:pt x="108" y="633"/>
                  </a:cubicBezTo>
                  <a:cubicBezTo>
                    <a:pt x="113" y="631"/>
                    <a:pt x="119" y="635"/>
                    <a:pt x="118" y="641"/>
                  </a:cubicBezTo>
                  <a:cubicBezTo>
                    <a:pt x="117" y="657"/>
                    <a:pt x="117" y="657"/>
                    <a:pt x="117" y="657"/>
                  </a:cubicBezTo>
                  <a:cubicBezTo>
                    <a:pt x="117" y="660"/>
                    <a:pt x="117" y="662"/>
                    <a:pt x="119" y="663"/>
                  </a:cubicBezTo>
                  <a:cubicBezTo>
                    <a:pt x="126" y="671"/>
                    <a:pt x="126" y="671"/>
                    <a:pt x="126" y="671"/>
                  </a:cubicBezTo>
                  <a:cubicBezTo>
                    <a:pt x="128" y="673"/>
                    <a:pt x="128" y="675"/>
                    <a:pt x="128" y="677"/>
                  </a:cubicBezTo>
                  <a:cubicBezTo>
                    <a:pt x="128" y="684"/>
                    <a:pt x="128" y="684"/>
                    <a:pt x="128" y="684"/>
                  </a:cubicBezTo>
                  <a:cubicBezTo>
                    <a:pt x="128" y="688"/>
                    <a:pt x="126" y="691"/>
                    <a:pt x="123" y="692"/>
                  </a:cubicBezTo>
                  <a:cubicBezTo>
                    <a:pt x="107" y="697"/>
                    <a:pt x="107" y="697"/>
                    <a:pt x="107" y="697"/>
                  </a:cubicBezTo>
                  <a:cubicBezTo>
                    <a:pt x="106" y="698"/>
                    <a:pt x="104" y="699"/>
                    <a:pt x="103" y="700"/>
                  </a:cubicBezTo>
                  <a:cubicBezTo>
                    <a:pt x="94" y="711"/>
                    <a:pt x="94" y="711"/>
                    <a:pt x="94" y="711"/>
                  </a:cubicBezTo>
                  <a:cubicBezTo>
                    <a:pt x="92" y="714"/>
                    <a:pt x="91" y="718"/>
                    <a:pt x="93" y="720"/>
                  </a:cubicBezTo>
                  <a:cubicBezTo>
                    <a:pt x="96" y="725"/>
                    <a:pt x="96" y="725"/>
                    <a:pt x="96" y="725"/>
                  </a:cubicBezTo>
                  <a:cubicBezTo>
                    <a:pt x="97" y="728"/>
                    <a:pt x="97" y="731"/>
                    <a:pt x="95" y="733"/>
                  </a:cubicBezTo>
                  <a:cubicBezTo>
                    <a:pt x="80" y="756"/>
                    <a:pt x="80" y="756"/>
                    <a:pt x="80" y="756"/>
                  </a:cubicBezTo>
                  <a:cubicBezTo>
                    <a:pt x="79" y="757"/>
                    <a:pt x="79" y="757"/>
                    <a:pt x="79" y="757"/>
                  </a:cubicBezTo>
                  <a:cubicBezTo>
                    <a:pt x="55" y="810"/>
                    <a:pt x="55" y="810"/>
                    <a:pt x="55" y="810"/>
                  </a:cubicBezTo>
                  <a:cubicBezTo>
                    <a:pt x="55" y="810"/>
                    <a:pt x="55" y="811"/>
                    <a:pt x="54" y="811"/>
                  </a:cubicBezTo>
                  <a:cubicBezTo>
                    <a:pt x="48" y="820"/>
                    <a:pt x="48" y="820"/>
                    <a:pt x="48" y="820"/>
                  </a:cubicBezTo>
                  <a:cubicBezTo>
                    <a:pt x="47" y="820"/>
                    <a:pt x="47" y="821"/>
                    <a:pt x="46" y="821"/>
                  </a:cubicBezTo>
                  <a:cubicBezTo>
                    <a:pt x="19" y="842"/>
                    <a:pt x="19" y="842"/>
                    <a:pt x="19" y="842"/>
                  </a:cubicBezTo>
                  <a:cubicBezTo>
                    <a:pt x="16" y="844"/>
                    <a:pt x="15" y="847"/>
                    <a:pt x="16" y="850"/>
                  </a:cubicBezTo>
                  <a:cubicBezTo>
                    <a:pt x="22" y="878"/>
                    <a:pt x="22" y="878"/>
                    <a:pt x="22" y="878"/>
                  </a:cubicBezTo>
                  <a:cubicBezTo>
                    <a:pt x="22" y="879"/>
                    <a:pt x="22" y="880"/>
                    <a:pt x="22" y="881"/>
                  </a:cubicBezTo>
                  <a:cubicBezTo>
                    <a:pt x="17" y="918"/>
                    <a:pt x="17" y="918"/>
                    <a:pt x="17" y="918"/>
                  </a:cubicBezTo>
                  <a:cubicBezTo>
                    <a:pt x="17" y="918"/>
                    <a:pt x="17" y="919"/>
                    <a:pt x="17" y="919"/>
                  </a:cubicBezTo>
                  <a:cubicBezTo>
                    <a:pt x="20" y="917"/>
                    <a:pt x="23" y="918"/>
                    <a:pt x="23" y="921"/>
                  </a:cubicBezTo>
                  <a:cubicBezTo>
                    <a:pt x="37" y="959"/>
                    <a:pt x="37" y="959"/>
                    <a:pt x="37" y="959"/>
                  </a:cubicBezTo>
                  <a:cubicBezTo>
                    <a:pt x="37" y="960"/>
                    <a:pt x="38" y="961"/>
                    <a:pt x="39" y="961"/>
                  </a:cubicBezTo>
                  <a:cubicBezTo>
                    <a:pt x="64" y="978"/>
                    <a:pt x="64" y="978"/>
                    <a:pt x="64" y="978"/>
                  </a:cubicBezTo>
                  <a:cubicBezTo>
                    <a:pt x="65" y="978"/>
                    <a:pt x="66" y="979"/>
                    <a:pt x="67" y="979"/>
                  </a:cubicBezTo>
                  <a:cubicBezTo>
                    <a:pt x="130" y="977"/>
                    <a:pt x="130" y="977"/>
                    <a:pt x="130" y="977"/>
                  </a:cubicBezTo>
                  <a:cubicBezTo>
                    <a:pt x="131" y="977"/>
                    <a:pt x="131" y="977"/>
                    <a:pt x="132" y="977"/>
                  </a:cubicBezTo>
                  <a:cubicBezTo>
                    <a:pt x="175" y="991"/>
                    <a:pt x="175" y="991"/>
                    <a:pt x="175" y="991"/>
                  </a:cubicBezTo>
                  <a:cubicBezTo>
                    <a:pt x="176" y="991"/>
                    <a:pt x="177" y="992"/>
                    <a:pt x="177" y="993"/>
                  </a:cubicBezTo>
                  <a:cubicBezTo>
                    <a:pt x="206" y="1049"/>
                    <a:pt x="206" y="1049"/>
                    <a:pt x="206" y="1049"/>
                  </a:cubicBezTo>
                  <a:cubicBezTo>
                    <a:pt x="206" y="1051"/>
                    <a:pt x="206" y="1052"/>
                    <a:pt x="206" y="1053"/>
                  </a:cubicBezTo>
                  <a:cubicBezTo>
                    <a:pt x="184" y="1107"/>
                    <a:pt x="184" y="1107"/>
                    <a:pt x="184" y="1107"/>
                  </a:cubicBezTo>
                  <a:cubicBezTo>
                    <a:pt x="183" y="1109"/>
                    <a:pt x="184" y="1112"/>
                    <a:pt x="187" y="1113"/>
                  </a:cubicBezTo>
                  <a:cubicBezTo>
                    <a:pt x="253" y="1133"/>
                    <a:pt x="253" y="1133"/>
                    <a:pt x="253" y="1133"/>
                  </a:cubicBezTo>
                  <a:cubicBezTo>
                    <a:pt x="253" y="1133"/>
                    <a:pt x="254" y="1133"/>
                    <a:pt x="254" y="1133"/>
                  </a:cubicBezTo>
                  <a:cubicBezTo>
                    <a:pt x="306" y="1130"/>
                    <a:pt x="306" y="1130"/>
                    <a:pt x="306" y="1130"/>
                  </a:cubicBezTo>
                  <a:cubicBezTo>
                    <a:pt x="307" y="1130"/>
                    <a:pt x="308" y="1130"/>
                    <a:pt x="309" y="1131"/>
                  </a:cubicBezTo>
                  <a:cubicBezTo>
                    <a:pt x="320" y="1141"/>
                    <a:pt x="320" y="1141"/>
                    <a:pt x="320" y="1141"/>
                  </a:cubicBezTo>
                  <a:cubicBezTo>
                    <a:pt x="321" y="1142"/>
                    <a:pt x="322" y="1143"/>
                    <a:pt x="322" y="1144"/>
                  </a:cubicBezTo>
                  <a:cubicBezTo>
                    <a:pt x="322" y="1154"/>
                    <a:pt x="322" y="1154"/>
                    <a:pt x="322" y="1154"/>
                  </a:cubicBezTo>
                  <a:cubicBezTo>
                    <a:pt x="322" y="1156"/>
                    <a:pt x="324" y="1158"/>
                    <a:pt x="326" y="1159"/>
                  </a:cubicBezTo>
                  <a:cubicBezTo>
                    <a:pt x="367" y="1163"/>
                    <a:pt x="367" y="1163"/>
                    <a:pt x="367" y="1163"/>
                  </a:cubicBezTo>
                  <a:cubicBezTo>
                    <a:pt x="367" y="1163"/>
                    <a:pt x="367" y="1163"/>
                    <a:pt x="367" y="1163"/>
                  </a:cubicBezTo>
                  <a:cubicBezTo>
                    <a:pt x="391" y="1164"/>
                    <a:pt x="391" y="1164"/>
                    <a:pt x="391" y="1164"/>
                  </a:cubicBezTo>
                  <a:cubicBezTo>
                    <a:pt x="393" y="1164"/>
                    <a:pt x="394" y="1163"/>
                    <a:pt x="395" y="1162"/>
                  </a:cubicBezTo>
                  <a:cubicBezTo>
                    <a:pt x="421" y="1127"/>
                    <a:pt x="421" y="1127"/>
                    <a:pt x="421" y="1127"/>
                  </a:cubicBezTo>
                  <a:cubicBezTo>
                    <a:pt x="422" y="1126"/>
                    <a:pt x="423" y="1125"/>
                    <a:pt x="424" y="1125"/>
                  </a:cubicBezTo>
                  <a:cubicBezTo>
                    <a:pt x="436" y="1122"/>
                    <a:pt x="436" y="1122"/>
                    <a:pt x="436" y="1122"/>
                  </a:cubicBezTo>
                  <a:cubicBezTo>
                    <a:pt x="440" y="1121"/>
                    <a:pt x="443" y="1126"/>
                    <a:pt x="440" y="1129"/>
                  </a:cubicBezTo>
                  <a:cubicBezTo>
                    <a:pt x="438" y="1132"/>
                    <a:pt x="438" y="1132"/>
                    <a:pt x="438" y="1132"/>
                  </a:cubicBezTo>
                  <a:cubicBezTo>
                    <a:pt x="437" y="1133"/>
                    <a:pt x="437" y="1134"/>
                    <a:pt x="437" y="1135"/>
                  </a:cubicBezTo>
                  <a:cubicBezTo>
                    <a:pt x="441" y="1158"/>
                    <a:pt x="441" y="1158"/>
                    <a:pt x="441" y="1158"/>
                  </a:cubicBezTo>
                  <a:cubicBezTo>
                    <a:pt x="442" y="1160"/>
                    <a:pt x="443" y="1161"/>
                    <a:pt x="445" y="1161"/>
                  </a:cubicBezTo>
                  <a:cubicBezTo>
                    <a:pt x="454" y="1163"/>
                    <a:pt x="454" y="1163"/>
                    <a:pt x="454" y="1163"/>
                  </a:cubicBezTo>
                  <a:cubicBezTo>
                    <a:pt x="456" y="1164"/>
                    <a:pt x="457" y="1165"/>
                    <a:pt x="458" y="1166"/>
                  </a:cubicBezTo>
                  <a:cubicBezTo>
                    <a:pt x="465" y="1189"/>
                    <a:pt x="465" y="1189"/>
                    <a:pt x="465" y="1189"/>
                  </a:cubicBezTo>
                  <a:cubicBezTo>
                    <a:pt x="466" y="1191"/>
                    <a:pt x="467" y="1192"/>
                    <a:pt x="468" y="1192"/>
                  </a:cubicBezTo>
                  <a:cubicBezTo>
                    <a:pt x="530" y="1202"/>
                    <a:pt x="530" y="1202"/>
                    <a:pt x="530" y="1202"/>
                  </a:cubicBezTo>
                  <a:cubicBezTo>
                    <a:pt x="530" y="1202"/>
                    <a:pt x="530" y="1202"/>
                    <a:pt x="530" y="1202"/>
                  </a:cubicBezTo>
                  <a:cubicBezTo>
                    <a:pt x="580" y="1212"/>
                    <a:pt x="580" y="1212"/>
                    <a:pt x="580" y="1212"/>
                  </a:cubicBezTo>
                  <a:cubicBezTo>
                    <a:pt x="580" y="1212"/>
                    <a:pt x="580" y="1212"/>
                    <a:pt x="581" y="1212"/>
                  </a:cubicBezTo>
                  <a:cubicBezTo>
                    <a:pt x="607" y="1212"/>
                    <a:pt x="607" y="1212"/>
                    <a:pt x="607" y="1212"/>
                  </a:cubicBezTo>
                  <a:cubicBezTo>
                    <a:pt x="608" y="1212"/>
                    <a:pt x="609" y="1211"/>
                    <a:pt x="609" y="1211"/>
                  </a:cubicBezTo>
                  <a:cubicBezTo>
                    <a:pt x="647" y="1183"/>
                    <a:pt x="647" y="1183"/>
                    <a:pt x="647" y="1183"/>
                  </a:cubicBezTo>
                  <a:cubicBezTo>
                    <a:pt x="648" y="1183"/>
                    <a:pt x="649" y="1182"/>
                    <a:pt x="650" y="1182"/>
                  </a:cubicBezTo>
                  <a:cubicBezTo>
                    <a:pt x="706" y="1182"/>
                    <a:pt x="706" y="1182"/>
                    <a:pt x="706" y="1182"/>
                  </a:cubicBezTo>
                  <a:cubicBezTo>
                    <a:pt x="735" y="1167"/>
                    <a:pt x="735" y="1167"/>
                    <a:pt x="735" y="1167"/>
                  </a:cubicBezTo>
                  <a:cubicBezTo>
                    <a:pt x="736" y="1167"/>
                    <a:pt x="736" y="1166"/>
                    <a:pt x="737" y="1166"/>
                  </a:cubicBezTo>
                  <a:cubicBezTo>
                    <a:pt x="758" y="1149"/>
                    <a:pt x="758" y="1149"/>
                    <a:pt x="758" y="1149"/>
                  </a:cubicBezTo>
                  <a:cubicBezTo>
                    <a:pt x="759" y="1148"/>
                    <a:pt x="760" y="1147"/>
                    <a:pt x="760" y="1146"/>
                  </a:cubicBezTo>
                  <a:cubicBezTo>
                    <a:pt x="779" y="1118"/>
                    <a:pt x="779" y="1118"/>
                    <a:pt x="779" y="1118"/>
                  </a:cubicBezTo>
                  <a:cubicBezTo>
                    <a:pt x="781" y="1114"/>
                    <a:pt x="785" y="1112"/>
                    <a:pt x="789" y="1112"/>
                  </a:cubicBezTo>
                  <a:cubicBezTo>
                    <a:pt x="843" y="1108"/>
                    <a:pt x="843" y="1108"/>
                    <a:pt x="843" y="1108"/>
                  </a:cubicBezTo>
                  <a:cubicBezTo>
                    <a:pt x="846" y="1108"/>
                    <a:pt x="849" y="1109"/>
                    <a:pt x="851" y="1110"/>
                  </a:cubicBezTo>
                  <a:cubicBezTo>
                    <a:pt x="870" y="1122"/>
                    <a:pt x="870" y="1122"/>
                    <a:pt x="870" y="1122"/>
                  </a:cubicBezTo>
                  <a:cubicBezTo>
                    <a:pt x="871" y="1123"/>
                    <a:pt x="873" y="1124"/>
                    <a:pt x="874" y="1126"/>
                  </a:cubicBezTo>
                  <a:cubicBezTo>
                    <a:pt x="886" y="1148"/>
                    <a:pt x="886" y="1148"/>
                    <a:pt x="886" y="1148"/>
                  </a:cubicBezTo>
                  <a:cubicBezTo>
                    <a:pt x="886" y="1149"/>
                    <a:pt x="887" y="1149"/>
                    <a:pt x="887" y="1150"/>
                  </a:cubicBezTo>
                  <a:cubicBezTo>
                    <a:pt x="894" y="1159"/>
                    <a:pt x="894" y="1159"/>
                    <a:pt x="894" y="1159"/>
                  </a:cubicBezTo>
                  <a:cubicBezTo>
                    <a:pt x="897" y="1163"/>
                    <a:pt x="902" y="1165"/>
                    <a:pt x="907" y="1163"/>
                  </a:cubicBezTo>
                  <a:cubicBezTo>
                    <a:pt x="932" y="1155"/>
                    <a:pt x="932" y="1155"/>
                    <a:pt x="932" y="1155"/>
                  </a:cubicBezTo>
                  <a:cubicBezTo>
                    <a:pt x="932" y="1155"/>
                    <a:pt x="933" y="1155"/>
                    <a:pt x="933" y="1155"/>
                  </a:cubicBezTo>
                  <a:cubicBezTo>
                    <a:pt x="958" y="1151"/>
                    <a:pt x="958" y="1151"/>
                    <a:pt x="958" y="1151"/>
                  </a:cubicBezTo>
                  <a:cubicBezTo>
                    <a:pt x="962" y="1150"/>
                    <a:pt x="965" y="1152"/>
                    <a:pt x="968" y="1154"/>
                  </a:cubicBezTo>
                  <a:cubicBezTo>
                    <a:pt x="979" y="1129"/>
                    <a:pt x="979" y="1129"/>
                    <a:pt x="979" y="1129"/>
                  </a:cubicBezTo>
                  <a:cubicBezTo>
                    <a:pt x="979" y="1128"/>
                    <a:pt x="980" y="1128"/>
                    <a:pt x="980" y="1127"/>
                  </a:cubicBezTo>
                  <a:cubicBezTo>
                    <a:pt x="984" y="1091"/>
                    <a:pt x="984" y="1091"/>
                    <a:pt x="984" y="1091"/>
                  </a:cubicBezTo>
                  <a:cubicBezTo>
                    <a:pt x="984" y="1088"/>
                    <a:pt x="986" y="1086"/>
                    <a:pt x="988" y="1085"/>
                  </a:cubicBezTo>
                  <a:cubicBezTo>
                    <a:pt x="997" y="1080"/>
                    <a:pt x="997" y="1080"/>
                    <a:pt x="997" y="1080"/>
                  </a:cubicBezTo>
                  <a:cubicBezTo>
                    <a:pt x="1000" y="1079"/>
                    <a:pt x="1001" y="1076"/>
                    <a:pt x="1001" y="1073"/>
                  </a:cubicBezTo>
                  <a:cubicBezTo>
                    <a:pt x="1002" y="1052"/>
                    <a:pt x="1002" y="1052"/>
                    <a:pt x="1002" y="1052"/>
                  </a:cubicBezTo>
                  <a:cubicBezTo>
                    <a:pt x="1002" y="1050"/>
                    <a:pt x="1002" y="1049"/>
                    <a:pt x="1003" y="1048"/>
                  </a:cubicBezTo>
                  <a:cubicBezTo>
                    <a:pt x="1025" y="1014"/>
                    <a:pt x="1025" y="1014"/>
                    <a:pt x="1025" y="1014"/>
                  </a:cubicBezTo>
                  <a:cubicBezTo>
                    <a:pt x="1026" y="1013"/>
                    <a:pt x="1027" y="1012"/>
                    <a:pt x="1027" y="1010"/>
                  </a:cubicBezTo>
                  <a:cubicBezTo>
                    <a:pt x="1028" y="971"/>
                    <a:pt x="1028" y="971"/>
                    <a:pt x="1028" y="971"/>
                  </a:cubicBezTo>
                  <a:cubicBezTo>
                    <a:pt x="1028" y="970"/>
                    <a:pt x="1029" y="969"/>
                    <a:pt x="1029" y="968"/>
                  </a:cubicBezTo>
                  <a:cubicBezTo>
                    <a:pt x="1041" y="947"/>
                    <a:pt x="1041" y="947"/>
                    <a:pt x="1041" y="947"/>
                  </a:cubicBezTo>
                  <a:cubicBezTo>
                    <a:pt x="1042" y="945"/>
                    <a:pt x="1042" y="944"/>
                    <a:pt x="1042" y="943"/>
                  </a:cubicBezTo>
                  <a:cubicBezTo>
                    <a:pt x="1043" y="920"/>
                    <a:pt x="1043" y="920"/>
                    <a:pt x="1043" y="920"/>
                  </a:cubicBezTo>
                  <a:cubicBezTo>
                    <a:pt x="1043" y="919"/>
                    <a:pt x="1043" y="918"/>
                    <a:pt x="1044" y="917"/>
                  </a:cubicBezTo>
                  <a:cubicBezTo>
                    <a:pt x="1058" y="887"/>
                    <a:pt x="1058" y="887"/>
                    <a:pt x="1058" y="887"/>
                  </a:cubicBezTo>
                  <a:cubicBezTo>
                    <a:pt x="1059" y="886"/>
                    <a:pt x="1059" y="886"/>
                    <a:pt x="1059" y="885"/>
                  </a:cubicBezTo>
                  <a:cubicBezTo>
                    <a:pt x="1067" y="848"/>
                    <a:pt x="1067" y="848"/>
                    <a:pt x="1067" y="848"/>
                  </a:cubicBezTo>
                  <a:cubicBezTo>
                    <a:pt x="1067" y="847"/>
                    <a:pt x="1067" y="847"/>
                    <a:pt x="1067" y="846"/>
                  </a:cubicBezTo>
                  <a:cubicBezTo>
                    <a:pt x="1067" y="807"/>
                    <a:pt x="1067" y="807"/>
                    <a:pt x="1067" y="807"/>
                  </a:cubicBezTo>
                  <a:cubicBezTo>
                    <a:pt x="1067" y="805"/>
                    <a:pt x="1066" y="803"/>
                    <a:pt x="1064" y="801"/>
                  </a:cubicBezTo>
                  <a:close/>
                  <a:moveTo>
                    <a:pt x="622" y="922"/>
                  </a:moveTo>
                  <a:cubicBezTo>
                    <a:pt x="627" y="924"/>
                    <a:pt x="630" y="944"/>
                    <a:pt x="630" y="944"/>
                  </a:cubicBezTo>
                  <a:cubicBezTo>
                    <a:pt x="602" y="965"/>
                    <a:pt x="602" y="965"/>
                    <a:pt x="602" y="965"/>
                  </a:cubicBezTo>
                  <a:cubicBezTo>
                    <a:pt x="602" y="965"/>
                    <a:pt x="572" y="984"/>
                    <a:pt x="571" y="984"/>
                  </a:cubicBezTo>
                  <a:cubicBezTo>
                    <a:pt x="569" y="984"/>
                    <a:pt x="529" y="984"/>
                    <a:pt x="529" y="984"/>
                  </a:cubicBezTo>
                  <a:cubicBezTo>
                    <a:pt x="503" y="1009"/>
                    <a:pt x="503" y="1009"/>
                    <a:pt x="503" y="1009"/>
                  </a:cubicBezTo>
                  <a:cubicBezTo>
                    <a:pt x="454" y="994"/>
                    <a:pt x="454" y="994"/>
                    <a:pt x="454" y="994"/>
                  </a:cubicBezTo>
                  <a:cubicBezTo>
                    <a:pt x="433" y="969"/>
                    <a:pt x="433" y="969"/>
                    <a:pt x="433" y="969"/>
                  </a:cubicBezTo>
                  <a:cubicBezTo>
                    <a:pt x="433" y="969"/>
                    <a:pt x="424" y="945"/>
                    <a:pt x="427" y="939"/>
                  </a:cubicBezTo>
                  <a:cubicBezTo>
                    <a:pt x="431" y="934"/>
                    <a:pt x="451" y="906"/>
                    <a:pt x="451" y="900"/>
                  </a:cubicBezTo>
                  <a:cubicBezTo>
                    <a:pt x="451" y="893"/>
                    <a:pt x="448" y="865"/>
                    <a:pt x="457" y="855"/>
                  </a:cubicBezTo>
                  <a:cubicBezTo>
                    <a:pt x="466" y="844"/>
                    <a:pt x="479" y="806"/>
                    <a:pt x="481" y="803"/>
                  </a:cubicBezTo>
                  <a:cubicBezTo>
                    <a:pt x="482" y="801"/>
                    <a:pt x="490" y="786"/>
                    <a:pt x="509" y="788"/>
                  </a:cubicBezTo>
                  <a:cubicBezTo>
                    <a:pt x="528" y="790"/>
                    <a:pt x="561" y="812"/>
                    <a:pt x="572" y="816"/>
                  </a:cubicBezTo>
                  <a:cubicBezTo>
                    <a:pt x="582" y="821"/>
                    <a:pt x="597" y="828"/>
                    <a:pt x="604" y="828"/>
                  </a:cubicBezTo>
                  <a:cubicBezTo>
                    <a:pt x="611" y="828"/>
                    <a:pt x="626" y="803"/>
                    <a:pt x="630" y="826"/>
                  </a:cubicBezTo>
                  <a:cubicBezTo>
                    <a:pt x="633" y="849"/>
                    <a:pt x="625" y="872"/>
                    <a:pt x="625" y="874"/>
                  </a:cubicBezTo>
                  <a:cubicBezTo>
                    <a:pt x="624" y="876"/>
                    <a:pt x="622" y="903"/>
                    <a:pt x="622" y="903"/>
                  </a:cubicBezTo>
                  <a:cubicBezTo>
                    <a:pt x="622" y="903"/>
                    <a:pt x="618" y="919"/>
                    <a:pt x="622" y="9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4922838" y="2911475"/>
              <a:ext cx="166688" cy="176213"/>
            </a:xfrm>
            <a:custGeom>
              <a:avLst/>
              <a:gdLst>
                <a:gd name="T0" fmla="*/ 206 w 209"/>
                <a:gd name="T1" fmla="*/ 158 h 223"/>
                <a:gd name="T2" fmla="*/ 178 w 209"/>
                <a:gd name="T3" fmla="*/ 179 h 223"/>
                <a:gd name="T4" fmla="*/ 147 w 209"/>
                <a:gd name="T5" fmla="*/ 198 h 223"/>
                <a:gd name="T6" fmla="*/ 105 w 209"/>
                <a:gd name="T7" fmla="*/ 198 h 223"/>
                <a:gd name="T8" fmla="*/ 79 w 209"/>
                <a:gd name="T9" fmla="*/ 223 h 223"/>
                <a:gd name="T10" fmla="*/ 30 w 209"/>
                <a:gd name="T11" fmla="*/ 208 h 223"/>
                <a:gd name="T12" fmla="*/ 9 w 209"/>
                <a:gd name="T13" fmla="*/ 183 h 223"/>
                <a:gd name="T14" fmla="*/ 3 w 209"/>
                <a:gd name="T15" fmla="*/ 153 h 223"/>
                <a:gd name="T16" fmla="*/ 27 w 209"/>
                <a:gd name="T17" fmla="*/ 114 h 223"/>
                <a:gd name="T18" fmla="*/ 33 w 209"/>
                <a:gd name="T19" fmla="*/ 69 h 223"/>
                <a:gd name="T20" fmla="*/ 57 w 209"/>
                <a:gd name="T21" fmla="*/ 17 h 223"/>
                <a:gd name="T22" fmla="*/ 85 w 209"/>
                <a:gd name="T23" fmla="*/ 2 h 223"/>
                <a:gd name="T24" fmla="*/ 148 w 209"/>
                <a:gd name="T25" fmla="*/ 30 h 223"/>
                <a:gd name="T26" fmla="*/ 180 w 209"/>
                <a:gd name="T27" fmla="*/ 42 h 223"/>
                <a:gd name="T28" fmla="*/ 206 w 209"/>
                <a:gd name="T29" fmla="*/ 40 h 223"/>
                <a:gd name="T30" fmla="*/ 201 w 209"/>
                <a:gd name="T31" fmla="*/ 88 h 223"/>
                <a:gd name="T32" fmla="*/ 198 w 209"/>
                <a:gd name="T33" fmla="*/ 117 h 223"/>
                <a:gd name="T34" fmla="*/ 198 w 209"/>
                <a:gd name="T35" fmla="*/ 136 h 223"/>
                <a:gd name="T36" fmla="*/ 206 w 209"/>
                <a:gd name="T37" fmla="*/ 15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 h="223">
                  <a:moveTo>
                    <a:pt x="206" y="158"/>
                  </a:moveTo>
                  <a:cubicBezTo>
                    <a:pt x="178" y="179"/>
                    <a:pt x="178" y="179"/>
                    <a:pt x="178" y="179"/>
                  </a:cubicBezTo>
                  <a:cubicBezTo>
                    <a:pt x="178" y="179"/>
                    <a:pt x="148" y="198"/>
                    <a:pt x="147" y="198"/>
                  </a:cubicBezTo>
                  <a:cubicBezTo>
                    <a:pt x="145" y="198"/>
                    <a:pt x="105" y="198"/>
                    <a:pt x="105" y="198"/>
                  </a:cubicBezTo>
                  <a:cubicBezTo>
                    <a:pt x="79" y="223"/>
                    <a:pt x="79" y="223"/>
                    <a:pt x="79" y="223"/>
                  </a:cubicBezTo>
                  <a:cubicBezTo>
                    <a:pt x="30" y="208"/>
                    <a:pt x="30" y="208"/>
                    <a:pt x="30" y="208"/>
                  </a:cubicBezTo>
                  <a:cubicBezTo>
                    <a:pt x="9" y="183"/>
                    <a:pt x="9" y="183"/>
                    <a:pt x="9" y="183"/>
                  </a:cubicBezTo>
                  <a:cubicBezTo>
                    <a:pt x="9" y="183"/>
                    <a:pt x="0" y="159"/>
                    <a:pt x="3" y="153"/>
                  </a:cubicBezTo>
                  <a:cubicBezTo>
                    <a:pt x="7" y="148"/>
                    <a:pt x="27" y="120"/>
                    <a:pt x="27" y="114"/>
                  </a:cubicBezTo>
                  <a:cubicBezTo>
                    <a:pt x="27" y="107"/>
                    <a:pt x="24" y="79"/>
                    <a:pt x="33" y="69"/>
                  </a:cubicBezTo>
                  <a:cubicBezTo>
                    <a:pt x="42" y="58"/>
                    <a:pt x="55" y="20"/>
                    <a:pt x="57" y="17"/>
                  </a:cubicBezTo>
                  <a:cubicBezTo>
                    <a:pt x="58" y="15"/>
                    <a:pt x="66" y="0"/>
                    <a:pt x="85" y="2"/>
                  </a:cubicBezTo>
                  <a:cubicBezTo>
                    <a:pt x="104" y="4"/>
                    <a:pt x="137" y="26"/>
                    <a:pt x="148" y="30"/>
                  </a:cubicBezTo>
                  <a:cubicBezTo>
                    <a:pt x="158" y="35"/>
                    <a:pt x="173" y="42"/>
                    <a:pt x="180" y="42"/>
                  </a:cubicBezTo>
                  <a:cubicBezTo>
                    <a:pt x="187" y="42"/>
                    <a:pt x="202" y="17"/>
                    <a:pt x="206" y="40"/>
                  </a:cubicBezTo>
                  <a:cubicBezTo>
                    <a:pt x="209" y="63"/>
                    <a:pt x="201" y="86"/>
                    <a:pt x="201" y="88"/>
                  </a:cubicBezTo>
                  <a:cubicBezTo>
                    <a:pt x="200" y="90"/>
                    <a:pt x="198" y="117"/>
                    <a:pt x="198" y="117"/>
                  </a:cubicBezTo>
                  <a:cubicBezTo>
                    <a:pt x="198" y="117"/>
                    <a:pt x="194" y="133"/>
                    <a:pt x="198" y="136"/>
                  </a:cubicBezTo>
                  <a:cubicBezTo>
                    <a:pt x="203" y="138"/>
                    <a:pt x="206" y="158"/>
                    <a:pt x="206" y="1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4" name="TextBox 23"/>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25" name="TextBox 24"/>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26" name="TextBox 25"/>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27" name="TextBox 26"/>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28" name="TextBox 27"/>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29" name="TextBox 28"/>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30" name="TextBox 29"/>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1" name="TextBox 30"/>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5" name="Group 4"/>
          <p:cNvGrpSpPr/>
          <p:nvPr/>
        </p:nvGrpSpPr>
        <p:grpSpPr>
          <a:xfrm>
            <a:off x="643203" y="2854754"/>
            <a:ext cx="2465111" cy="168838"/>
            <a:chOff x="593725" y="2041677"/>
            <a:chExt cx="2275487" cy="155850"/>
          </a:xfrm>
        </p:grpSpPr>
        <p:sp>
          <p:nvSpPr>
            <p:cNvPr id="32" name="Rectangle 31"/>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Rectangle 35"/>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6" name="Group 5"/>
          <p:cNvGrpSpPr/>
          <p:nvPr/>
        </p:nvGrpSpPr>
        <p:grpSpPr>
          <a:xfrm>
            <a:off x="643203" y="3458747"/>
            <a:ext cx="2465111" cy="168838"/>
            <a:chOff x="593725" y="2599209"/>
            <a:chExt cx="2275487" cy="155850"/>
          </a:xfrm>
        </p:grpSpPr>
        <p:sp>
          <p:nvSpPr>
            <p:cNvPr id="33" name="Rectangle 32"/>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Rectangle 36"/>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3" name="Group 22"/>
          <p:cNvGrpSpPr/>
          <p:nvPr/>
        </p:nvGrpSpPr>
        <p:grpSpPr>
          <a:xfrm>
            <a:off x="643203" y="4062740"/>
            <a:ext cx="2465111" cy="168838"/>
            <a:chOff x="593725" y="3156741"/>
            <a:chExt cx="2275487" cy="155850"/>
          </a:xfrm>
        </p:grpSpPr>
        <p:sp>
          <p:nvSpPr>
            <p:cNvPr id="34" name="Rectangle 33"/>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Rectangle 37"/>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1" name="Group 50"/>
          <p:cNvGrpSpPr/>
          <p:nvPr/>
        </p:nvGrpSpPr>
        <p:grpSpPr>
          <a:xfrm>
            <a:off x="643203" y="4666734"/>
            <a:ext cx="2465111" cy="168838"/>
            <a:chOff x="593725" y="3714274"/>
            <a:chExt cx="2275487" cy="155850"/>
          </a:xfrm>
        </p:grpSpPr>
        <p:sp>
          <p:nvSpPr>
            <p:cNvPr id="35" name="Rectangle 34"/>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Rectangle 38"/>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0" name="TextBox 39"/>
          <p:cNvSpPr txBox="1"/>
          <p:nvPr/>
        </p:nvSpPr>
        <p:spPr>
          <a:xfrm>
            <a:off x="7313006" y="2970802"/>
            <a:ext cx="995760"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41" name="TextBox 40"/>
          <p:cNvSpPr txBox="1"/>
          <p:nvPr/>
        </p:nvSpPr>
        <p:spPr>
          <a:xfrm>
            <a:off x="7313006" y="3392061"/>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Male Subscribers</a:t>
            </a:r>
          </a:p>
        </p:txBody>
      </p:sp>
      <p:sp>
        <p:nvSpPr>
          <p:cNvPr id="42" name="Freeform 41"/>
          <p:cNvSpPr>
            <a:spLocks noChangeArrowheads="1"/>
          </p:cNvSpPr>
          <p:nvPr/>
        </p:nvSpPr>
        <p:spPr bwMode="auto">
          <a:xfrm>
            <a:off x="6991190"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3" name="Freeform 42"/>
          <p:cNvSpPr>
            <a:spLocks noChangeArrowheads="1"/>
          </p:cNvSpPr>
          <p:nvPr/>
        </p:nvSpPr>
        <p:spPr bwMode="auto">
          <a:xfrm>
            <a:off x="6951222"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44" name="Straight Connector 43"/>
          <p:cNvCxnSpPr/>
          <p:nvPr/>
        </p:nvCxnSpPr>
        <p:spPr>
          <a:xfrm>
            <a:off x="6951223"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7313006" y="3957868"/>
            <a:ext cx="995760"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46" name="TextBox 45"/>
          <p:cNvSpPr txBox="1"/>
          <p:nvPr/>
        </p:nvSpPr>
        <p:spPr>
          <a:xfrm>
            <a:off x="7313006" y="4379128"/>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Female Subscribers</a:t>
            </a:r>
          </a:p>
        </p:txBody>
      </p:sp>
      <p:sp>
        <p:nvSpPr>
          <p:cNvPr id="47" name="Oval 46"/>
          <p:cNvSpPr/>
          <p:nvPr/>
        </p:nvSpPr>
        <p:spPr>
          <a:xfrm>
            <a:off x="4867423" y="3332201"/>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568477" y="2801023"/>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5748380" y="3496747"/>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4984773" y="3839189"/>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030866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232441" y="2324768"/>
            <a:ext cx="2665678" cy="2944283"/>
            <a:chOff x="5753022" y="1552459"/>
            <a:chExt cx="2460626" cy="2717800"/>
          </a:xfrm>
        </p:grpSpPr>
        <p:sp>
          <p:nvSpPr>
            <p:cNvPr id="68" name="Freeform 5"/>
            <p:cNvSpPr>
              <a:spLocks/>
            </p:cNvSpPr>
            <p:nvPr/>
          </p:nvSpPr>
          <p:spPr bwMode="auto">
            <a:xfrm>
              <a:off x="6313410" y="3828934"/>
              <a:ext cx="225425" cy="419100"/>
            </a:xfrm>
            <a:custGeom>
              <a:avLst/>
              <a:gdLst>
                <a:gd name="T0" fmla="*/ 281 w 306"/>
                <a:gd name="T1" fmla="*/ 559 h 566"/>
                <a:gd name="T2" fmla="*/ 288 w 306"/>
                <a:gd name="T3" fmla="*/ 547 h 566"/>
                <a:gd name="T4" fmla="*/ 291 w 306"/>
                <a:gd name="T5" fmla="*/ 538 h 566"/>
                <a:gd name="T6" fmla="*/ 284 w 306"/>
                <a:gd name="T7" fmla="*/ 519 h 566"/>
                <a:gd name="T8" fmla="*/ 290 w 306"/>
                <a:gd name="T9" fmla="*/ 501 h 566"/>
                <a:gd name="T10" fmla="*/ 280 w 306"/>
                <a:gd name="T11" fmla="*/ 482 h 566"/>
                <a:gd name="T12" fmla="*/ 297 w 306"/>
                <a:gd name="T13" fmla="*/ 452 h 566"/>
                <a:gd name="T14" fmla="*/ 306 w 306"/>
                <a:gd name="T15" fmla="*/ 417 h 566"/>
                <a:gd name="T16" fmla="*/ 297 w 306"/>
                <a:gd name="T17" fmla="*/ 411 h 566"/>
                <a:gd name="T18" fmla="*/ 288 w 306"/>
                <a:gd name="T19" fmla="*/ 407 h 566"/>
                <a:gd name="T20" fmla="*/ 288 w 306"/>
                <a:gd name="T21" fmla="*/ 384 h 566"/>
                <a:gd name="T22" fmla="*/ 293 w 306"/>
                <a:gd name="T23" fmla="*/ 367 h 566"/>
                <a:gd name="T24" fmla="*/ 297 w 306"/>
                <a:gd name="T25" fmla="*/ 355 h 566"/>
                <a:gd name="T26" fmla="*/ 288 w 306"/>
                <a:gd name="T27" fmla="*/ 346 h 566"/>
                <a:gd name="T28" fmla="*/ 290 w 306"/>
                <a:gd name="T29" fmla="*/ 335 h 566"/>
                <a:gd name="T30" fmla="*/ 295 w 306"/>
                <a:gd name="T31" fmla="*/ 326 h 566"/>
                <a:gd name="T32" fmla="*/ 288 w 306"/>
                <a:gd name="T33" fmla="*/ 319 h 566"/>
                <a:gd name="T34" fmla="*/ 261 w 306"/>
                <a:gd name="T35" fmla="*/ 326 h 566"/>
                <a:gd name="T36" fmla="*/ 247 w 306"/>
                <a:gd name="T37" fmla="*/ 325 h 566"/>
                <a:gd name="T38" fmla="*/ 243 w 306"/>
                <a:gd name="T39" fmla="*/ 276 h 566"/>
                <a:gd name="T40" fmla="*/ 244 w 306"/>
                <a:gd name="T41" fmla="*/ 257 h 566"/>
                <a:gd name="T42" fmla="*/ 235 w 306"/>
                <a:gd name="T43" fmla="*/ 247 h 566"/>
                <a:gd name="T44" fmla="*/ 225 w 306"/>
                <a:gd name="T45" fmla="*/ 238 h 566"/>
                <a:gd name="T46" fmla="*/ 225 w 306"/>
                <a:gd name="T47" fmla="*/ 229 h 566"/>
                <a:gd name="T48" fmla="*/ 228 w 306"/>
                <a:gd name="T49" fmla="*/ 209 h 566"/>
                <a:gd name="T50" fmla="*/ 217 w 306"/>
                <a:gd name="T51" fmla="*/ 205 h 566"/>
                <a:gd name="T52" fmla="*/ 198 w 306"/>
                <a:gd name="T53" fmla="*/ 203 h 566"/>
                <a:gd name="T54" fmla="*/ 197 w 306"/>
                <a:gd name="T55" fmla="*/ 195 h 566"/>
                <a:gd name="T56" fmla="*/ 182 w 306"/>
                <a:gd name="T57" fmla="*/ 176 h 566"/>
                <a:gd name="T58" fmla="*/ 182 w 306"/>
                <a:gd name="T59" fmla="*/ 157 h 566"/>
                <a:gd name="T60" fmla="*/ 190 w 306"/>
                <a:gd name="T61" fmla="*/ 140 h 566"/>
                <a:gd name="T62" fmla="*/ 169 w 306"/>
                <a:gd name="T63" fmla="*/ 127 h 566"/>
                <a:gd name="T64" fmla="*/ 146 w 306"/>
                <a:gd name="T65" fmla="*/ 111 h 566"/>
                <a:gd name="T66" fmla="*/ 129 w 306"/>
                <a:gd name="T67" fmla="*/ 112 h 566"/>
                <a:gd name="T68" fmla="*/ 90 w 306"/>
                <a:gd name="T69" fmla="*/ 88 h 566"/>
                <a:gd name="T70" fmla="*/ 54 w 306"/>
                <a:gd name="T71" fmla="*/ 34 h 566"/>
                <a:gd name="T72" fmla="*/ 27 w 306"/>
                <a:gd name="T73" fmla="*/ 16 h 566"/>
                <a:gd name="T74" fmla="*/ 1 w 306"/>
                <a:gd name="T75" fmla="*/ 9 h 566"/>
                <a:gd name="T76" fmla="*/ 9 w 306"/>
                <a:gd name="T77" fmla="*/ 32 h 566"/>
                <a:gd name="T78" fmla="*/ 35 w 306"/>
                <a:gd name="T79" fmla="*/ 90 h 566"/>
                <a:gd name="T80" fmla="*/ 48 w 306"/>
                <a:gd name="T81" fmla="*/ 99 h 566"/>
                <a:gd name="T82" fmla="*/ 58 w 306"/>
                <a:gd name="T83" fmla="*/ 112 h 566"/>
                <a:gd name="T84" fmla="*/ 60 w 306"/>
                <a:gd name="T85" fmla="*/ 119 h 566"/>
                <a:gd name="T86" fmla="*/ 67 w 306"/>
                <a:gd name="T87" fmla="*/ 124 h 566"/>
                <a:gd name="T88" fmla="*/ 89 w 306"/>
                <a:gd name="T89" fmla="*/ 165 h 566"/>
                <a:gd name="T90" fmla="*/ 104 w 306"/>
                <a:gd name="T91" fmla="*/ 186 h 566"/>
                <a:gd name="T92" fmla="*/ 115 w 306"/>
                <a:gd name="T93" fmla="*/ 207 h 566"/>
                <a:gd name="T94" fmla="*/ 119 w 306"/>
                <a:gd name="T95" fmla="*/ 235 h 566"/>
                <a:gd name="T96" fmla="*/ 151 w 306"/>
                <a:gd name="T97" fmla="*/ 317 h 566"/>
                <a:gd name="T98" fmla="*/ 157 w 306"/>
                <a:gd name="T99" fmla="*/ 327 h 566"/>
                <a:gd name="T100" fmla="*/ 164 w 306"/>
                <a:gd name="T101" fmla="*/ 333 h 566"/>
                <a:gd name="T102" fmla="*/ 167 w 306"/>
                <a:gd name="T103" fmla="*/ 358 h 566"/>
                <a:gd name="T104" fmla="*/ 182 w 306"/>
                <a:gd name="T105" fmla="*/ 385 h 566"/>
                <a:gd name="T106" fmla="*/ 171 w 306"/>
                <a:gd name="T107" fmla="*/ 387 h 566"/>
                <a:gd name="T108" fmla="*/ 175 w 306"/>
                <a:gd name="T109" fmla="*/ 410 h 566"/>
                <a:gd name="T110" fmla="*/ 188 w 306"/>
                <a:gd name="T111" fmla="*/ 458 h 566"/>
                <a:gd name="T112" fmla="*/ 201 w 306"/>
                <a:gd name="T113" fmla="*/ 488 h 566"/>
                <a:gd name="T114" fmla="*/ 216 w 306"/>
                <a:gd name="T115" fmla="*/ 513 h 566"/>
                <a:gd name="T116" fmla="*/ 266 w 306"/>
                <a:gd name="T117" fmla="*/ 565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6" h="566">
                  <a:moveTo>
                    <a:pt x="273" y="565"/>
                  </a:moveTo>
                  <a:cubicBezTo>
                    <a:pt x="281" y="559"/>
                    <a:pt x="281" y="559"/>
                    <a:pt x="281" y="559"/>
                  </a:cubicBezTo>
                  <a:cubicBezTo>
                    <a:pt x="281" y="559"/>
                    <a:pt x="282" y="558"/>
                    <a:pt x="282" y="557"/>
                  </a:cubicBezTo>
                  <a:cubicBezTo>
                    <a:pt x="288" y="547"/>
                    <a:pt x="288" y="547"/>
                    <a:pt x="288" y="547"/>
                  </a:cubicBezTo>
                  <a:cubicBezTo>
                    <a:pt x="288" y="547"/>
                    <a:pt x="288" y="547"/>
                    <a:pt x="288" y="546"/>
                  </a:cubicBezTo>
                  <a:cubicBezTo>
                    <a:pt x="288" y="545"/>
                    <a:pt x="291" y="541"/>
                    <a:pt x="291" y="538"/>
                  </a:cubicBezTo>
                  <a:cubicBezTo>
                    <a:pt x="291" y="536"/>
                    <a:pt x="286" y="527"/>
                    <a:pt x="284" y="523"/>
                  </a:cubicBezTo>
                  <a:cubicBezTo>
                    <a:pt x="283" y="522"/>
                    <a:pt x="283" y="520"/>
                    <a:pt x="284" y="519"/>
                  </a:cubicBezTo>
                  <a:cubicBezTo>
                    <a:pt x="287" y="511"/>
                    <a:pt x="287" y="511"/>
                    <a:pt x="287" y="511"/>
                  </a:cubicBezTo>
                  <a:cubicBezTo>
                    <a:pt x="290" y="501"/>
                    <a:pt x="290" y="501"/>
                    <a:pt x="290" y="501"/>
                  </a:cubicBezTo>
                  <a:cubicBezTo>
                    <a:pt x="291" y="500"/>
                    <a:pt x="291" y="498"/>
                    <a:pt x="290" y="497"/>
                  </a:cubicBezTo>
                  <a:cubicBezTo>
                    <a:pt x="280" y="482"/>
                    <a:pt x="280" y="482"/>
                    <a:pt x="280" y="482"/>
                  </a:cubicBezTo>
                  <a:cubicBezTo>
                    <a:pt x="280" y="482"/>
                    <a:pt x="275" y="475"/>
                    <a:pt x="280" y="472"/>
                  </a:cubicBezTo>
                  <a:cubicBezTo>
                    <a:pt x="285" y="469"/>
                    <a:pt x="297" y="454"/>
                    <a:pt x="297" y="452"/>
                  </a:cubicBezTo>
                  <a:cubicBezTo>
                    <a:pt x="298" y="449"/>
                    <a:pt x="305" y="432"/>
                    <a:pt x="306" y="431"/>
                  </a:cubicBezTo>
                  <a:cubicBezTo>
                    <a:pt x="306" y="430"/>
                    <a:pt x="306" y="422"/>
                    <a:pt x="306" y="417"/>
                  </a:cubicBezTo>
                  <a:cubicBezTo>
                    <a:pt x="306" y="415"/>
                    <a:pt x="304" y="413"/>
                    <a:pt x="302" y="412"/>
                  </a:cubicBezTo>
                  <a:cubicBezTo>
                    <a:pt x="297" y="411"/>
                    <a:pt x="297" y="411"/>
                    <a:pt x="297" y="411"/>
                  </a:cubicBezTo>
                  <a:cubicBezTo>
                    <a:pt x="296" y="411"/>
                    <a:pt x="296" y="411"/>
                    <a:pt x="296" y="411"/>
                  </a:cubicBezTo>
                  <a:cubicBezTo>
                    <a:pt x="288" y="407"/>
                    <a:pt x="288" y="407"/>
                    <a:pt x="288" y="407"/>
                  </a:cubicBezTo>
                  <a:cubicBezTo>
                    <a:pt x="286" y="406"/>
                    <a:pt x="285" y="404"/>
                    <a:pt x="285" y="402"/>
                  </a:cubicBezTo>
                  <a:cubicBezTo>
                    <a:pt x="288" y="384"/>
                    <a:pt x="288" y="384"/>
                    <a:pt x="288" y="384"/>
                  </a:cubicBezTo>
                  <a:cubicBezTo>
                    <a:pt x="288" y="384"/>
                    <a:pt x="288" y="384"/>
                    <a:pt x="288" y="383"/>
                  </a:cubicBezTo>
                  <a:cubicBezTo>
                    <a:pt x="293" y="367"/>
                    <a:pt x="293" y="367"/>
                    <a:pt x="293" y="367"/>
                  </a:cubicBezTo>
                  <a:cubicBezTo>
                    <a:pt x="293" y="366"/>
                    <a:pt x="293" y="365"/>
                    <a:pt x="294" y="365"/>
                  </a:cubicBezTo>
                  <a:cubicBezTo>
                    <a:pt x="296" y="363"/>
                    <a:pt x="300" y="358"/>
                    <a:pt x="297" y="355"/>
                  </a:cubicBezTo>
                  <a:cubicBezTo>
                    <a:pt x="294" y="353"/>
                    <a:pt x="291" y="351"/>
                    <a:pt x="290" y="350"/>
                  </a:cubicBezTo>
                  <a:cubicBezTo>
                    <a:pt x="288" y="349"/>
                    <a:pt x="288" y="348"/>
                    <a:pt x="288" y="346"/>
                  </a:cubicBezTo>
                  <a:cubicBezTo>
                    <a:pt x="288" y="339"/>
                    <a:pt x="288" y="339"/>
                    <a:pt x="288" y="339"/>
                  </a:cubicBezTo>
                  <a:cubicBezTo>
                    <a:pt x="288" y="338"/>
                    <a:pt x="289" y="336"/>
                    <a:pt x="290" y="335"/>
                  </a:cubicBezTo>
                  <a:cubicBezTo>
                    <a:pt x="293" y="333"/>
                    <a:pt x="293" y="333"/>
                    <a:pt x="293" y="333"/>
                  </a:cubicBezTo>
                  <a:cubicBezTo>
                    <a:pt x="296" y="331"/>
                    <a:pt x="296" y="328"/>
                    <a:pt x="295" y="326"/>
                  </a:cubicBezTo>
                  <a:cubicBezTo>
                    <a:pt x="292" y="321"/>
                    <a:pt x="292" y="321"/>
                    <a:pt x="292" y="321"/>
                  </a:cubicBezTo>
                  <a:cubicBezTo>
                    <a:pt x="291" y="320"/>
                    <a:pt x="290" y="319"/>
                    <a:pt x="288" y="319"/>
                  </a:cubicBezTo>
                  <a:cubicBezTo>
                    <a:pt x="285" y="318"/>
                    <a:pt x="279" y="317"/>
                    <a:pt x="277" y="319"/>
                  </a:cubicBezTo>
                  <a:cubicBezTo>
                    <a:pt x="274" y="322"/>
                    <a:pt x="263" y="325"/>
                    <a:pt x="261" y="326"/>
                  </a:cubicBezTo>
                  <a:cubicBezTo>
                    <a:pt x="260" y="326"/>
                    <a:pt x="254" y="327"/>
                    <a:pt x="251" y="327"/>
                  </a:cubicBezTo>
                  <a:cubicBezTo>
                    <a:pt x="250" y="327"/>
                    <a:pt x="248" y="326"/>
                    <a:pt x="247" y="325"/>
                  </a:cubicBezTo>
                  <a:cubicBezTo>
                    <a:pt x="244" y="321"/>
                    <a:pt x="238" y="312"/>
                    <a:pt x="238" y="310"/>
                  </a:cubicBezTo>
                  <a:cubicBezTo>
                    <a:pt x="239" y="306"/>
                    <a:pt x="243" y="276"/>
                    <a:pt x="243" y="276"/>
                  </a:cubicBezTo>
                  <a:cubicBezTo>
                    <a:pt x="245" y="261"/>
                    <a:pt x="245" y="261"/>
                    <a:pt x="245" y="261"/>
                  </a:cubicBezTo>
                  <a:cubicBezTo>
                    <a:pt x="245" y="260"/>
                    <a:pt x="245" y="258"/>
                    <a:pt x="244" y="257"/>
                  </a:cubicBezTo>
                  <a:cubicBezTo>
                    <a:pt x="235" y="247"/>
                    <a:pt x="235" y="247"/>
                    <a:pt x="235" y="247"/>
                  </a:cubicBezTo>
                  <a:cubicBezTo>
                    <a:pt x="235" y="247"/>
                    <a:pt x="235" y="247"/>
                    <a:pt x="235" y="247"/>
                  </a:cubicBezTo>
                  <a:cubicBezTo>
                    <a:pt x="226" y="240"/>
                    <a:pt x="226" y="240"/>
                    <a:pt x="226" y="240"/>
                  </a:cubicBezTo>
                  <a:cubicBezTo>
                    <a:pt x="226" y="239"/>
                    <a:pt x="225" y="239"/>
                    <a:pt x="225" y="238"/>
                  </a:cubicBezTo>
                  <a:cubicBezTo>
                    <a:pt x="223" y="236"/>
                    <a:pt x="223" y="236"/>
                    <a:pt x="223" y="236"/>
                  </a:cubicBezTo>
                  <a:cubicBezTo>
                    <a:pt x="222" y="234"/>
                    <a:pt x="223" y="230"/>
                    <a:pt x="225" y="229"/>
                  </a:cubicBezTo>
                  <a:cubicBezTo>
                    <a:pt x="227" y="228"/>
                    <a:pt x="229" y="227"/>
                    <a:pt x="229" y="227"/>
                  </a:cubicBezTo>
                  <a:cubicBezTo>
                    <a:pt x="230" y="226"/>
                    <a:pt x="229" y="215"/>
                    <a:pt x="228" y="209"/>
                  </a:cubicBezTo>
                  <a:cubicBezTo>
                    <a:pt x="227" y="207"/>
                    <a:pt x="225" y="205"/>
                    <a:pt x="223" y="205"/>
                  </a:cubicBezTo>
                  <a:cubicBezTo>
                    <a:pt x="221" y="205"/>
                    <a:pt x="219" y="205"/>
                    <a:pt x="217" y="205"/>
                  </a:cubicBezTo>
                  <a:cubicBezTo>
                    <a:pt x="212" y="206"/>
                    <a:pt x="205" y="205"/>
                    <a:pt x="202" y="205"/>
                  </a:cubicBezTo>
                  <a:cubicBezTo>
                    <a:pt x="200" y="205"/>
                    <a:pt x="199" y="204"/>
                    <a:pt x="198" y="203"/>
                  </a:cubicBezTo>
                  <a:cubicBezTo>
                    <a:pt x="197" y="201"/>
                    <a:pt x="197" y="201"/>
                    <a:pt x="197" y="201"/>
                  </a:cubicBezTo>
                  <a:cubicBezTo>
                    <a:pt x="195" y="200"/>
                    <a:pt x="196" y="197"/>
                    <a:pt x="197" y="195"/>
                  </a:cubicBezTo>
                  <a:cubicBezTo>
                    <a:pt x="198" y="194"/>
                    <a:pt x="200" y="192"/>
                    <a:pt x="201" y="192"/>
                  </a:cubicBezTo>
                  <a:cubicBezTo>
                    <a:pt x="203" y="191"/>
                    <a:pt x="183" y="176"/>
                    <a:pt x="182" y="176"/>
                  </a:cubicBezTo>
                  <a:cubicBezTo>
                    <a:pt x="180" y="175"/>
                    <a:pt x="170" y="172"/>
                    <a:pt x="170" y="169"/>
                  </a:cubicBezTo>
                  <a:cubicBezTo>
                    <a:pt x="170" y="165"/>
                    <a:pt x="180" y="158"/>
                    <a:pt x="182" y="157"/>
                  </a:cubicBezTo>
                  <a:cubicBezTo>
                    <a:pt x="184" y="157"/>
                    <a:pt x="188" y="152"/>
                    <a:pt x="191" y="148"/>
                  </a:cubicBezTo>
                  <a:cubicBezTo>
                    <a:pt x="193" y="145"/>
                    <a:pt x="193" y="142"/>
                    <a:pt x="190" y="140"/>
                  </a:cubicBezTo>
                  <a:cubicBezTo>
                    <a:pt x="170" y="128"/>
                    <a:pt x="170" y="128"/>
                    <a:pt x="170" y="128"/>
                  </a:cubicBezTo>
                  <a:cubicBezTo>
                    <a:pt x="170" y="128"/>
                    <a:pt x="170" y="128"/>
                    <a:pt x="169" y="127"/>
                  </a:cubicBezTo>
                  <a:cubicBezTo>
                    <a:pt x="150" y="112"/>
                    <a:pt x="150" y="112"/>
                    <a:pt x="150" y="112"/>
                  </a:cubicBezTo>
                  <a:cubicBezTo>
                    <a:pt x="149" y="112"/>
                    <a:pt x="147" y="111"/>
                    <a:pt x="146" y="111"/>
                  </a:cubicBezTo>
                  <a:cubicBezTo>
                    <a:pt x="132" y="113"/>
                    <a:pt x="132" y="113"/>
                    <a:pt x="132" y="113"/>
                  </a:cubicBezTo>
                  <a:cubicBezTo>
                    <a:pt x="131" y="113"/>
                    <a:pt x="130" y="113"/>
                    <a:pt x="129" y="112"/>
                  </a:cubicBezTo>
                  <a:cubicBezTo>
                    <a:pt x="92" y="90"/>
                    <a:pt x="92" y="90"/>
                    <a:pt x="92" y="90"/>
                  </a:cubicBezTo>
                  <a:cubicBezTo>
                    <a:pt x="91" y="90"/>
                    <a:pt x="91" y="89"/>
                    <a:pt x="90" y="88"/>
                  </a:cubicBezTo>
                  <a:cubicBezTo>
                    <a:pt x="62" y="45"/>
                    <a:pt x="62" y="45"/>
                    <a:pt x="62" y="45"/>
                  </a:cubicBezTo>
                  <a:cubicBezTo>
                    <a:pt x="54" y="34"/>
                    <a:pt x="54" y="34"/>
                    <a:pt x="54" y="34"/>
                  </a:cubicBezTo>
                  <a:cubicBezTo>
                    <a:pt x="54" y="33"/>
                    <a:pt x="53" y="33"/>
                    <a:pt x="53" y="32"/>
                  </a:cubicBezTo>
                  <a:cubicBezTo>
                    <a:pt x="27" y="16"/>
                    <a:pt x="27" y="16"/>
                    <a:pt x="27" y="16"/>
                  </a:cubicBezTo>
                  <a:cubicBezTo>
                    <a:pt x="9" y="3"/>
                    <a:pt x="9" y="3"/>
                    <a:pt x="9" y="3"/>
                  </a:cubicBezTo>
                  <a:cubicBezTo>
                    <a:pt x="5" y="0"/>
                    <a:pt x="0" y="4"/>
                    <a:pt x="1" y="9"/>
                  </a:cubicBezTo>
                  <a:cubicBezTo>
                    <a:pt x="9" y="31"/>
                    <a:pt x="9" y="31"/>
                    <a:pt x="9" y="31"/>
                  </a:cubicBezTo>
                  <a:cubicBezTo>
                    <a:pt x="9" y="31"/>
                    <a:pt x="9" y="31"/>
                    <a:pt x="9" y="32"/>
                  </a:cubicBezTo>
                  <a:cubicBezTo>
                    <a:pt x="34" y="88"/>
                    <a:pt x="34" y="88"/>
                    <a:pt x="34" y="88"/>
                  </a:cubicBezTo>
                  <a:cubicBezTo>
                    <a:pt x="34" y="88"/>
                    <a:pt x="35" y="89"/>
                    <a:pt x="35" y="90"/>
                  </a:cubicBezTo>
                  <a:cubicBezTo>
                    <a:pt x="48" y="99"/>
                    <a:pt x="48" y="99"/>
                    <a:pt x="48" y="99"/>
                  </a:cubicBezTo>
                  <a:cubicBezTo>
                    <a:pt x="48" y="99"/>
                    <a:pt x="48" y="99"/>
                    <a:pt x="48" y="99"/>
                  </a:cubicBezTo>
                  <a:cubicBezTo>
                    <a:pt x="57" y="104"/>
                    <a:pt x="57" y="104"/>
                    <a:pt x="57" y="104"/>
                  </a:cubicBezTo>
                  <a:cubicBezTo>
                    <a:pt x="59" y="106"/>
                    <a:pt x="60" y="109"/>
                    <a:pt x="58" y="112"/>
                  </a:cubicBezTo>
                  <a:cubicBezTo>
                    <a:pt x="58" y="112"/>
                    <a:pt x="58" y="112"/>
                    <a:pt x="58" y="112"/>
                  </a:cubicBezTo>
                  <a:cubicBezTo>
                    <a:pt x="56" y="114"/>
                    <a:pt x="57" y="118"/>
                    <a:pt x="60" y="119"/>
                  </a:cubicBezTo>
                  <a:cubicBezTo>
                    <a:pt x="65" y="122"/>
                    <a:pt x="65" y="122"/>
                    <a:pt x="65" y="122"/>
                  </a:cubicBezTo>
                  <a:cubicBezTo>
                    <a:pt x="66" y="123"/>
                    <a:pt x="66" y="123"/>
                    <a:pt x="67" y="124"/>
                  </a:cubicBezTo>
                  <a:cubicBezTo>
                    <a:pt x="69" y="128"/>
                    <a:pt x="77" y="141"/>
                    <a:pt x="78" y="141"/>
                  </a:cubicBezTo>
                  <a:cubicBezTo>
                    <a:pt x="80" y="141"/>
                    <a:pt x="88" y="161"/>
                    <a:pt x="89" y="165"/>
                  </a:cubicBezTo>
                  <a:cubicBezTo>
                    <a:pt x="89" y="165"/>
                    <a:pt x="90" y="165"/>
                    <a:pt x="90" y="166"/>
                  </a:cubicBezTo>
                  <a:cubicBezTo>
                    <a:pt x="104" y="186"/>
                    <a:pt x="104" y="186"/>
                    <a:pt x="104" y="186"/>
                  </a:cubicBezTo>
                  <a:cubicBezTo>
                    <a:pt x="104" y="186"/>
                    <a:pt x="104" y="186"/>
                    <a:pt x="104" y="186"/>
                  </a:cubicBezTo>
                  <a:cubicBezTo>
                    <a:pt x="105" y="188"/>
                    <a:pt x="115" y="204"/>
                    <a:pt x="115" y="207"/>
                  </a:cubicBezTo>
                  <a:cubicBezTo>
                    <a:pt x="116" y="210"/>
                    <a:pt x="119" y="231"/>
                    <a:pt x="119" y="234"/>
                  </a:cubicBezTo>
                  <a:cubicBezTo>
                    <a:pt x="119" y="235"/>
                    <a:pt x="119" y="235"/>
                    <a:pt x="119" y="235"/>
                  </a:cubicBezTo>
                  <a:cubicBezTo>
                    <a:pt x="121" y="239"/>
                    <a:pt x="130" y="269"/>
                    <a:pt x="130" y="271"/>
                  </a:cubicBezTo>
                  <a:cubicBezTo>
                    <a:pt x="131" y="273"/>
                    <a:pt x="150" y="314"/>
                    <a:pt x="151" y="317"/>
                  </a:cubicBezTo>
                  <a:cubicBezTo>
                    <a:pt x="151" y="317"/>
                    <a:pt x="151" y="317"/>
                    <a:pt x="151" y="317"/>
                  </a:cubicBezTo>
                  <a:cubicBezTo>
                    <a:pt x="157" y="327"/>
                    <a:pt x="157" y="327"/>
                    <a:pt x="157" y="327"/>
                  </a:cubicBezTo>
                  <a:cubicBezTo>
                    <a:pt x="158" y="328"/>
                    <a:pt x="158" y="329"/>
                    <a:pt x="160" y="329"/>
                  </a:cubicBezTo>
                  <a:cubicBezTo>
                    <a:pt x="161" y="330"/>
                    <a:pt x="164" y="331"/>
                    <a:pt x="164" y="333"/>
                  </a:cubicBezTo>
                  <a:cubicBezTo>
                    <a:pt x="165" y="337"/>
                    <a:pt x="166" y="349"/>
                    <a:pt x="166" y="351"/>
                  </a:cubicBezTo>
                  <a:cubicBezTo>
                    <a:pt x="166" y="354"/>
                    <a:pt x="164" y="355"/>
                    <a:pt x="167" y="358"/>
                  </a:cubicBezTo>
                  <a:cubicBezTo>
                    <a:pt x="170" y="360"/>
                    <a:pt x="175" y="364"/>
                    <a:pt x="177" y="370"/>
                  </a:cubicBezTo>
                  <a:cubicBezTo>
                    <a:pt x="179" y="376"/>
                    <a:pt x="181" y="384"/>
                    <a:pt x="182" y="385"/>
                  </a:cubicBezTo>
                  <a:cubicBezTo>
                    <a:pt x="182" y="387"/>
                    <a:pt x="179" y="389"/>
                    <a:pt x="179" y="389"/>
                  </a:cubicBezTo>
                  <a:cubicBezTo>
                    <a:pt x="171" y="387"/>
                    <a:pt x="171" y="387"/>
                    <a:pt x="171" y="387"/>
                  </a:cubicBezTo>
                  <a:cubicBezTo>
                    <a:pt x="174" y="409"/>
                    <a:pt x="174" y="409"/>
                    <a:pt x="174" y="409"/>
                  </a:cubicBezTo>
                  <a:cubicBezTo>
                    <a:pt x="175" y="409"/>
                    <a:pt x="175" y="409"/>
                    <a:pt x="175" y="410"/>
                  </a:cubicBezTo>
                  <a:cubicBezTo>
                    <a:pt x="187" y="457"/>
                    <a:pt x="187" y="457"/>
                    <a:pt x="187" y="457"/>
                  </a:cubicBezTo>
                  <a:cubicBezTo>
                    <a:pt x="187" y="457"/>
                    <a:pt x="187" y="457"/>
                    <a:pt x="188" y="458"/>
                  </a:cubicBezTo>
                  <a:cubicBezTo>
                    <a:pt x="201" y="487"/>
                    <a:pt x="201" y="487"/>
                    <a:pt x="201" y="487"/>
                  </a:cubicBezTo>
                  <a:cubicBezTo>
                    <a:pt x="201" y="487"/>
                    <a:pt x="201" y="487"/>
                    <a:pt x="201" y="488"/>
                  </a:cubicBezTo>
                  <a:cubicBezTo>
                    <a:pt x="215" y="512"/>
                    <a:pt x="215" y="512"/>
                    <a:pt x="215" y="512"/>
                  </a:cubicBezTo>
                  <a:cubicBezTo>
                    <a:pt x="216" y="513"/>
                    <a:pt x="216" y="513"/>
                    <a:pt x="216" y="513"/>
                  </a:cubicBezTo>
                  <a:cubicBezTo>
                    <a:pt x="243" y="542"/>
                    <a:pt x="243" y="542"/>
                    <a:pt x="243" y="542"/>
                  </a:cubicBezTo>
                  <a:cubicBezTo>
                    <a:pt x="266" y="565"/>
                    <a:pt x="266" y="565"/>
                    <a:pt x="266" y="565"/>
                  </a:cubicBezTo>
                  <a:cubicBezTo>
                    <a:pt x="268" y="566"/>
                    <a:pt x="271" y="566"/>
                    <a:pt x="273" y="56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
            <p:cNvSpPr>
              <a:spLocks/>
            </p:cNvSpPr>
            <p:nvPr/>
          </p:nvSpPr>
          <p:spPr bwMode="auto">
            <a:xfrm>
              <a:off x="6438822" y="3763846"/>
              <a:ext cx="373063" cy="506413"/>
            </a:xfrm>
            <a:custGeom>
              <a:avLst/>
              <a:gdLst>
                <a:gd name="T0" fmla="*/ 481 w 504"/>
                <a:gd name="T1" fmla="*/ 4 h 685"/>
                <a:gd name="T2" fmla="*/ 449 w 504"/>
                <a:gd name="T3" fmla="*/ 28 h 685"/>
                <a:gd name="T4" fmla="*/ 404 w 504"/>
                <a:gd name="T5" fmla="*/ 29 h 685"/>
                <a:gd name="T6" fmla="*/ 385 w 504"/>
                <a:gd name="T7" fmla="*/ 37 h 685"/>
                <a:gd name="T8" fmla="*/ 360 w 504"/>
                <a:gd name="T9" fmla="*/ 69 h 685"/>
                <a:gd name="T10" fmla="*/ 328 w 504"/>
                <a:gd name="T11" fmla="*/ 59 h 685"/>
                <a:gd name="T12" fmla="*/ 282 w 504"/>
                <a:gd name="T13" fmla="*/ 108 h 685"/>
                <a:gd name="T14" fmla="*/ 243 w 504"/>
                <a:gd name="T15" fmla="*/ 104 h 685"/>
                <a:gd name="T16" fmla="*/ 199 w 504"/>
                <a:gd name="T17" fmla="*/ 87 h 685"/>
                <a:gd name="T18" fmla="*/ 168 w 504"/>
                <a:gd name="T19" fmla="*/ 139 h 685"/>
                <a:gd name="T20" fmla="*/ 162 w 504"/>
                <a:gd name="T21" fmla="*/ 156 h 685"/>
                <a:gd name="T22" fmla="*/ 178 w 504"/>
                <a:gd name="T23" fmla="*/ 197 h 685"/>
                <a:gd name="T24" fmla="*/ 152 w 504"/>
                <a:gd name="T25" fmla="*/ 213 h 685"/>
                <a:gd name="T26" fmla="*/ 112 w 504"/>
                <a:gd name="T27" fmla="*/ 217 h 685"/>
                <a:gd name="T28" fmla="*/ 75 w 504"/>
                <a:gd name="T29" fmla="*/ 229 h 685"/>
                <a:gd name="T30" fmla="*/ 37 w 504"/>
                <a:gd name="T31" fmla="*/ 238 h 685"/>
                <a:gd name="T32" fmla="*/ 12 w 504"/>
                <a:gd name="T33" fmla="*/ 246 h 685"/>
                <a:gd name="T34" fmla="*/ 27 w 504"/>
                <a:gd name="T35" fmla="*/ 284 h 685"/>
                <a:gd name="T36" fmla="*/ 47 w 504"/>
                <a:gd name="T37" fmla="*/ 294 h 685"/>
                <a:gd name="T38" fmla="*/ 55 w 504"/>
                <a:gd name="T39" fmla="*/ 318 h 685"/>
                <a:gd name="T40" fmla="*/ 65 w 504"/>
                <a:gd name="T41" fmla="*/ 336 h 685"/>
                <a:gd name="T42" fmla="*/ 73 w 504"/>
                <a:gd name="T43" fmla="*/ 365 h 685"/>
                <a:gd name="T44" fmla="*/ 91 w 504"/>
                <a:gd name="T45" fmla="*/ 415 h 685"/>
                <a:gd name="T46" fmla="*/ 125 w 504"/>
                <a:gd name="T47" fmla="*/ 415 h 685"/>
                <a:gd name="T48" fmla="*/ 118 w 504"/>
                <a:gd name="T49" fmla="*/ 435 h 685"/>
                <a:gd name="T50" fmla="*/ 123 w 504"/>
                <a:gd name="T51" fmla="*/ 456 h 685"/>
                <a:gd name="T52" fmla="*/ 118 w 504"/>
                <a:gd name="T53" fmla="*/ 496 h 685"/>
                <a:gd name="T54" fmla="*/ 136 w 504"/>
                <a:gd name="T55" fmla="*/ 506 h 685"/>
                <a:gd name="T56" fmla="*/ 110 w 504"/>
                <a:gd name="T57" fmla="*/ 571 h 685"/>
                <a:gd name="T58" fmla="*/ 114 w 504"/>
                <a:gd name="T59" fmla="*/ 608 h 685"/>
                <a:gd name="T60" fmla="*/ 118 w 504"/>
                <a:gd name="T61" fmla="*/ 636 h 685"/>
                <a:gd name="T62" fmla="*/ 100 w 504"/>
                <a:gd name="T63" fmla="*/ 655 h 685"/>
                <a:gd name="T64" fmla="*/ 121 w 504"/>
                <a:gd name="T65" fmla="*/ 675 h 685"/>
                <a:gd name="T66" fmla="*/ 161 w 504"/>
                <a:gd name="T67" fmla="*/ 683 h 685"/>
                <a:gd name="T68" fmla="*/ 212 w 504"/>
                <a:gd name="T69" fmla="*/ 655 h 685"/>
                <a:gd name="T70" fmla="*/ 233 w 504"/>
                <a:gd name="T71" fmla="*/ 590 h 685"/>
                <a:gd name="T72" fmla="*/ 286 w 504"/>
                <a:gd name="T73" fmla="*/ 553 h 685"/>
                <a:gd name="T74" fmla="*/ 335 w 504"/>
                <a:gd name="T75" fmla="*/ 542 h 685"/>
                <a:gd name="T76" fmla="*/ 382 w 504"/>
                <a:gd name="T77" fmla="*/ 546 h 685"/>
                <a:gd name="T78" fmla="*/ 382 w 504"/>
                <a:gd name="T79" fmla="*/ 530 h 685"/>
                <a:gd name="T80" fmla="*/ 345 w 504"/>
                <a:gd name="T81" fmla="*/ 530 h 685"/>
                <a:gd name="T82" fmla="*/ 331 w 504"/>
                <a:gd name="T83" fmla="*/ 510 h 685"/>
                <a:gd name="T84" fmla="*/ 357 w 504"/>
                <a:gd name="T85" fmla="*/ 456 h 685"/>
                <a:gd name="T86" fmla="*/ 367 w 504"/>
                <a:gd name="T87" fmla="*/ 427 h 685"/>
                <a:gd name="T88" fmla="*/ 389 w 504"/>
                <a:gd name="T89" fmla="*/ 402 h 685"/>
                <a:gd name="T90" fmla="*/ 442 w 504"/>
                <a:gd name="T91" fmla="*/ 400 h 685"/>
                <a:gd name="T92" fmla="*/ 442 w 504"/>
                <a:gd name="T93" fmla="*/ 277 h 685"/>
                <a:gd name="T94" fmla="*/ 439 w 504"/>
                <a:gd name="T95" fmla="*/ 202 h 685"/>
                <a:gd name="T96" fmla="*/ 471 w 504"/>
                <a:gd name="T97" fmla="*/ 149 h 685"/>
                <a:gd name="T98" fmla="*/ 492 w 504"/>
                <a:gd name="T99" fmla="*/ 69 h 685"/>
                <a:gd name="T100" fmla="*/ 503 w 504"/>
                <a:gd name="T101" fmla="*/ 27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04" h="685">
                  <a:moveTo>
                    <a:pt x="503" y="21"/>
                  </a:moveTo>
                  <a:cubicBezTo>
                    <a:pt x="501" y="17"/>
                    <a:pt x="499" y="10"/>
                    <a:pt x="498" y="10"/>
                  </a:cubicBezTo>
                  <a:cubicBezTo>
                    <a:pt x="497" y="9"/>
                    <a:pt x="485" y="5"/>
                    <a:pt x="482" y="4"/>
                  </a:cubicBezTo>
                  <a:cubicBezTo>
                    <a:pt x="482" y="4"/>
                    <a:pt x="481" y="4"/>
                    <a:pt x="481" y="4"/>
                  </a:cubicBezTo>
                  <a:cubicBezTo>
                    <a:pt x="479" y="2"/>
                    <a:pt x="479" y="2"/>
                    <a:pt x="479" y="2"/>
                  </a:cubicBezTo>
                  <a:cubicBezTo>
                    <a:pt x="475" y="0"/>
                    <a:pt x="470" y="1"/>
                    <a:pt x="468" y="5"/>
                  </a:cubicBezTo>
                  <a:cubicBezTo>
                    <a:pt x="466" y="9"/>
                    <a:pt x="463" y="14"/>
                    <a:pt x="462" y="16"/>
                  </a:cubicBezTo>
                  <a:cubicBezTo>
                    <a:pt x="461" y="18"/>
                    <a:pt x="452" y="24"/>
                    <a:pt x="449" y="28"/>
                  </a:cubicBezTo>
                  <a:cubicBezTo>
                    <a:pt x="446" y="32"/>
                    <a:pt x="448" y="31"/>
                    <a:pt x="444" y="35"/>
                  </a:cubicBezTo>
                  <a:cubicBezTo>
                    <a:pt x="441" y="39"/>
                    <a:pt x="443" y="41"/>
                    <a:pt x="440" y="41"/>
                  </a:cubicBezTo>
                  <a:cubicBezTo>
                    <a:pt x="437" y="42"/>
                    <a:pt x="422" y="41"/>
                    <a:pt x="420" y="40"/>
                  </a:cubicBezTo>
                  <a:cubicBezTo>
                    <a:pt x="418" y="39"/>
                    <a:pt x="407" y="31"/>
                    <a:pt x="404" y="29"/>
                  </a:cubicBezTo>
                  <a:cubicBezTo>
                    <a:pt x="403" y="28"/>
                    <a:pt x="402" y="28"/>
                    <a:pt x="401" y="28"/>
                  </a:cubicBezTo>
                  <a:cubicBezTo>
                    <a:pt x="398" y="27"/>
                    <a:pt x="398" y="27"/>
                    <a:pt x="398" y="27"/>
                  </a:cubicBezTo>
                  <a:cubicBezTo>
                    <a:pt x="395" y="26"/>
                    <a:pt x="392" y="27"/>
                    <a:pt x="390" y="29"/>
                  </a:cubicBezTo>
                  <a:cubicBezTo>
                    <a:pt x="388" y="31"/>
                    <a:pt x="386" y="35"/>
                    <a:pt x="385" y="37"/>
                  </a:cubicBezTo>
                  <a:cubicBezTo>
                    <a:pt x="384" y="43"/>
                    <a:pt x="377" y="58"/>
                    <a:pt x="377" y="58"/>
                  </a:cubicBezTo>
                  <a:cubicBezTo>
                    <a:pt x="377" y="58"/>
                    <a:pt x="377" y="59"/>
                    <a:pt x="375" y="61"/>
                  </a:cubicBezTo>
                  <a:cubicBezTo>
                    <a:pt x="373" y="64"/>
                    <a:pt x="377" y="63"/>
                    <a:pt x="371" y="66"/>
                  </a:cubicBezTo>
                  <a:cubicBezTo>
                    <a:pt x="365" y="68"/>
                    <a:pt x="360" y="69"/>
                    <a:pt x="360" y="69"/>
                  </a:cubicBezTo>
                  <a:cubicBezTo>
                    <a:pt x="360" y="69"/>
                    <a:pt x="360" y="72"/>
                    <a:pt x="353" y="69"/>
                  </a:cubicBezTo>
                  <a:cubicBezTo>
                    <a:pt x="348" y="66"/>
                    <a:pt x="341" y="65"/>
                    <a:pt x="338" y="64"/>
                  </a:cubicBezTo>
                  <a:cubicBezTo>
                    <a:pt x="338" y="64"/>
                    <a:pt x="337" y="64"/>
                    <a:pt x="336" y="63"/>
                  </a:cubicBezTo>
                  <a:cubicBezTo>
                    <a:pt x="328" y="59"/>
                    <a:pt x="328" y="59"/>
                    <a:pt x="328" y="59"/>
                  </a:cubicBezTo>
                  <a:cubicBezTo>
                    <a:pt x="328" y="59"/>
                    <a:pt x="326" y="59"/>
                    <a:pt x="324" y="61"/>
                  </a:cubicBezTo>
                  <a:cubicBezTo>
                    <a:pt x="322" y="62"/>
                    <a:pt x="310" y="64"/>
                    <a:pt x="308" y="70"/>
                  </a:cubicBezTo>
                  <a:cubicBezTo>
                    <a:pt x="305" y="76"/>
                    <a:pt x="301" y="87"/>
                    <a:pt x="297" y="93"/>
                  </a:cubicBezTo>
                  <a:cubicBezTo>
                    <a:pt x="294" y="99"/>
                    <a:pt x="285" y="106"/>
                    <a:pt x="282" y="108"/>
                  </a:cubicBezTo>
                  <a:cubicBezTo>
                    <a:pt x="282" y="108"/>
                    <a:pt x="281" y="108"/>
                    <a:pt x="281" y="109"/>
                  </a:cubicBezTo>
                  <a:cubicBezTo>
                    <a:pt x="268" y="114"/>
                    <a:pt x="268" y="114"/>
                    <a:pt x="268" y="114"/>
                  </a:cubicBezTo>
                  <a:cubicBezTo>
                    <a:pt x="266" y="115"/>
                    <a:pt x="263" y="115"/>
                    <a:pt x="261" y="114"/>
                  </a:cubicBezTo>
                  <a:cubicBezTo>
                    <a:pt x="256" y="111"/>
                    <a:pt x="245" y="104"/>
                    <a:pt x="243" y="104"/>
                  </a:cubicBezTo>
                  <a:cubicBezTo>
                    <a:pt x="242" y="104"/>
                    <a:pt x="225" y="93"/>
                    <a:pt x="222" y="92"/>
                  </a:cubicBezTo>
                  <a:cubicBezTo>
                    <a:pt x="222" y="91"/>
                    <a:pt x="222" y="91"/>
                    <a:pt x="221" y="91"/>
                  </a:cubicBezTo>
                  <a:cubicBezTo>
                    <a:pt x="209" y="85"/>
                    <a:pt x="209" y="85"/>
                    <a:pt x="209" y="85"/>
                  </a:cubicBezTo>
                  <a:cubicBezTo>
                    <a:pt x="205" y="84"/>
                    <a:pt x="202" y="85"/>
                    <a:pt x="199" y="87"/>
                  </a:cubicBezTo>
                  <a:cubicBezTo>
                    <a:pt x="195" y="92"/>
                    <a:pt x="189" y="100"/>
                    <a:pt x="189" y="101"/>
                  </a:cubicBezTo>
                  <a:cubicBezTo>
                    <a:pt x="189" y="101"/>
                    <a:pt x="179" y="106"/>
                    <a:pt x="173" y="109"/>
                  </a:cubicBezTo>
                  <a:cubicBezTo>
                    <a:pt x="170" y="110"/>
                    <a:pt x="168" y="113"/>
                    <a:pt x="168" y="116"/>
                  </a:cubicBezTo>
                  <a:cubicBezTo>
                    <a:pt x="168" y="139"/>
                    <a:pt x="168" y="139"/>
                    <a:pt x="168" y="139"/>
                  </a:cubicBezTo>
                  <a:cubicBezTo>
                    <a:pt x="168" y="140"/>
                    <a:pt x="168" y="140"/>
                    <a:pt x="167" y="141"/>
                  </a:cubicBezTo>
                  <a:cubicBezTo>
                    <a:pt x="165" y="147"/>
                    <a:pt x="165" y="147"/>
                    <a:pt x="165" y="147"/>
                  </a:cubicBezTo>
                  <a:cubicBezTo>
                    <a:pt x="164" y="149"/>
                    <a:pt x="163" y="150"/>
                    <a:pt x="162" y="151"/>
                  </a:cubicBezTo>
                  <a:cubicBezTo>
                    <a:pt x="161" y="152"/>
                    <a:pt x="161" y="153"/>
                    <a:pt x="162" y="156"/>
                  </a:cubicBezTo>
                  <a:cubicBezTo>
                    <a:pt x="164" y="162"/>
                    <a:pt x="174" y="168"/>
                    <a:pt x="176" y="169"/>
                  </a:cubicBezTo>
                  <a:cubicBezTo>
                    <a:pt x="178" y="171"/>
                    <a:pt x="181" y="173"/>
                    <a:pt x="181" y="173"/>
                  </a:cubicBezTo>
                  <a:cubicBezTo>
                    <a:pt x="181" y="173"/>
                    <a:pt x="183" y="166"/>
                    <a:pt x="183" y="177"/>
                  </a:cubicBezTo>
                  <a:cubicBezTo>
                    <a:pt x="183" y="187"/>
                    <a:pt x="178" y="197"/>
                    <a:pt x="178" y="197"/>
                  </a:cubicBezTo>
                  <a:cubicBezTo>
                    <a:pt x="178" y="197"/>
                    <a:pt x="178" y="199"/>
                    <a:pt x="177" y="199"/>
                  </a:cubicBezTo>
                  <a:cubicBezTo>
                    <a:pt x="176" y="200"/>
                    <a:pt x="168" y="200"/>
                    <a:pt x="164" y="200"/>
                  </a:cubicBezTo>
                  <a:cubicBezTo>
                    <a:pt x="161" y="200"/>
                    <a:pt x="158" y="201"/>
                    <a:pt x="157" y="204"/>
                  </a:cubicBezTo>
                  <a:cubicBezTo>
                    <a:pt x="155" y="207"/>
                    <a:pt x="152" y="212"/>
                    <a:pt x="152" y="213"/>
                  </a:cubicBezTo>
                  <a:cubicBezTo>
                    <a:pt x="152" y="215"/>
                    <a:pt x="151" y="217"/>
                    <a:pt x="150" y="219"/>
                  </a:cubicBezTo>
                  <a:cubicBezTo>
                    <a:pt x="149" y="222"/>
                    <a:pt x="146" y="224"/>
                    <a:pt x="142" y="223"/>
                  </a:cubicBezTo>
                  <a:cubicBezTo>
                    <a:pt x="136" y="223"/>
                    <a:pt x="126" y="221"/>
                    <a:pt x="125" y="221"/>
                  </a:cubicBezTo>
                  <a:cubicBezTo>
                    <a:pt x="123" y="221"/>
                    <a:pt x="114" y="215"/>
                    <a:pt x="112" y="217"/>
                  </a:cubicBezTo>
                  <a:cubicBezTo>
                    <a:pt x="110" y="219"/>
                    <a:pt x="110" y="221"/>
                    <a:pt x="109" y="223"/>
                  </a:cubicBezTo>
                  <a:cubicBezTo>
                    <a:pt x="108" y="223"/>
                    <a:pt x="97" y="220"/>
                    <a:pt x="90" y="217"/>
                  </a:cubicBezTo>
                  <a:cubicBezTo>
                    <a:pt x="87" y="216"/>
                    <a:pt x="84" y="217"/>
                    <a:pt x="82" y="220"/>
                  </a:cubicBezTo>
                  <a:cubicBezTo>
                    <a:pt x="79" y="223"/>
                    <a:pt x="76" y="228"/>
                    <a:pt x="75" y="229"/>
                  </a:cubicBezTo>
                  <a:cubicBezTo>
                    <a:pt x="75" y="232"/>
                    <a:pt x="73" y="236"/>
                    <a:pt x="73" y="239"/>
                  </a:cubicBezTo>
                  <a:cubicBezTo>
                    <a:pt x="72" y="241"/>
                    <a:pt x="70" y="243"/>
                    <a:pt x="68" y="245"/>
                  </a:cubicBezTo>
                  <a:cubicBezTo>
                    <a:pt x="66" y="247"/>
                    <a:pt x="63" y="247"/>
                    <a:pt x="60" y="246"/>
                  </a:cubicBezTo>
                  <a:cubicBezTo>
                    <a:pt x="37" y="238"/>
                    <a:pt x="37" y="238"/>
                    <a:pt x="37" y="238"/>
                  </a:cubicBezTo>
                  <a:cubicBezTo>
                    <a:pt x="36" y="238"/>
                    <a:pt x="36" y="238"/>
                    <a:pt x="36" y="238"/>
                  </a:cubicBezTo>
                  <a:cubicBezTo>
                    <a:pt x="22" y="234"/>
                    <a:pt x="22" y="234"/>
                    <a:pt x="22" y="234"/>
                  </a:cubicBezTo>
                  <a:cubicBezTo>
                    <a:pt x="22" y="235"/>
                    <a:pt x="22" y="236"/>
                    <a:pt x="21" y="237"/>
                  </a:cubicBezTo>
                  <a:cubicBezTo>
                    <a:pt x="18" y="241"/>
                    <a:pt x="14" y="246"/>
                    <a:pt x="12" y="246"/>
                  </a:cubicBezTo>
                  <a:cubicBezTo>
                    <a:pt x="10" y="247"/>
                    <a:pt x="0" y="254"/>
                    <a:pt x="0" y="258"/>
                  </a:cubicBezTo>
                  <a:cubicBezTo>
                    <a:pt x="0" y="261"/>
                    <a:pt x="10" y="264"/>
                    <a:pt x="12" y="265"/>
                  </a:cubicBezTo>
                  <a:cubicBezTo>
                    <a:pt x="13" y="265"/>
                    <a:pt x="33" y="280"/>
                    <a:pt x="31" y="281"/>
                  </a:cubicBezTo>
                  <a:cubicBezTo>
                    <a:pt x="30" y="281"/>
                    <a:pt x="28" y="283"/>
                    <a:pt x="27" y="284"/>
                  </a:cubicBezTo>
                  <a:cubicBezTo>
                    <a:pt x="26" y="286"/>
                    <a:pt x="25" y="289"/>
                    <a:pt x="27" y="290"/>
                  </a:cubicBezTo>
                  <a:cubicBezTo>
                    <a:pt x="28" y="292"/>
                    <a:pt x="28" y="292"/>
                    <a:pt x="28" y="292"/>
                  </a:cubicBezTo>
                  <a:cubicBezTo>
                    <a:pt x="29" y="293"/>
                    <a:pt x="30" y="294"/>
                    <a:pt x="32" y="294"/>
                  </a:cubicBezTo>
                  <a:cubicBezTo>
                    <a:pt x="35" y="294"/>
                    <a:pt x="42" y="295"/>
                    <a:pt x="47" y="294"/>
                  </a:cubicBezTo>
                  <a:cubicBezTo>
                    <a:pt x="49" y="294"/>
                    <a:pt x="51" y="294"/>
                    <a:pt x="53" y="294"/>
                  </a:cubicBezTo>
                  <a:cubicBezTo>
                    <a:pt x="55" y="294"/>
                    <a:pt x="57" y="296"/>
                    <a:pt x="58" y="298"/>
                  </a:cubicBezTo>
                  <a:cubicBezTo>
                    <a:pt x="59" y="304"/>
                    <a:pt x="60" y="315"/>
                    <a:pt x="59" y="316"/>
                  </a:cubicBezTo>
                  <a:cubicBezTo>
                    <a:pt x="59" y="316"/>
                    <a:pt x="57" y="317"/>
                    <a:pt x="55" y="318"/>
                  </a:cubicBezTo>
                  <a:cubicBezTo>
                    <a:pt x="53" y="319"/>
                    <a:pt x="52" y="323"/>
                    <a:pt x="53" y="325"/>
                  </a:cubicBezTo>
                  <a:cubicBezTo>
                    <a:pt x="55" y="327"/>
                    <a:pt x="55" y="327"/>
                    <a:pt x="55" y="327"/>
                  </a:cubicBezTo>
                  <a:cubicBezTo>
                    <a:pt x="55" y="328"/>
                    <a:pt x="56" y="328"/>
                    <a:pt x="56" y="329"/>
                  </a:cubicBezTo>
                  <a:cubicBezTo>
                    <a:pt x="65" y="336"/>
                    <a:pt x="65" y="336"/>
                    <a:pt x="65" y="336"/>
                  </a:cubicBezTo>
                  <a:cubicBezTo>
                    <a:pt x="65" y="336"/>
                    <a:pt x="65" y="336"/>
                    <a:pt x="65" y="336"/>
                  </a:cubicBezTo>
                  <a:cubicBezTo>
                    <a:pt x="74" y="346"/>
                    <a:pt x="74" y="346"/>
                    <a:pt x="74" y="346"/>
                  </a:cubicBezTo>
                  <a:cubicBezTo>
                    <a:pt x="75" y="347"/>
                    <a:pt x="75" y="349"/>
                    <a:pt x="75" y="350"/>
                  </a:cubicBezTo>
                  <a:cubicBezTo>
                    <a:pt x="73" y="365"/>
                    <a:pt x="73" y="365"/>
                    <a:pt x="73" y="365"/>
                  </a:cubicBezTo>
                  <a:cubicBezTo>
                    <a:pt x="73" y="365"/>
                    <a:pt x="69" y="395"/>
                    <a:pt x="68" y="399"/>
                  </a:cubicBezTo>
                  <a:cubicBezTo>
                    <a:pt x="68" y="401"/>
                    <a:pt x="74" y="410"/>
                    <a:pt x="77" y="414"/>
                  </a:cubicBezTo>
                  <a:cubicBezTo>
                    <a:pt x="78" y="415"/>
                    <a:pt x="80" y="416"/>
                    <a:pt x="81" y="416"/>
                  </a:cubicBezTo>
                  <a:cubicBezTo>
                    <a:pt x="84" y="416"/>
                    <a:pt x="90" y="415"/>
                    <a:pt x="91" y="415"/>
                  </a:cubicBezTo>
                  <a:cubicBezTo>
                    <a:pt x="93" y="414"/>
                    <a:pt x="104" y="411"/>
                    <a:pt x="107" y="408"/>
                  </a:cubicBezTo>
                  <a:cubicBezTo>
                    <a:pt x="109" y="406"/>
                    <a:pt x="115" y="407"/>
                    <a:pt x="118" y="408"/>
                  </a:cubicBezTo>
                  <a:cubicBezTo>
                    <a:pt x="120" y="408"/>
                    <a:pt x="121" y="409"/>
                    <a:pt x="122" y="410"/>
                  </a:cubicBezTo>
                  <a:cubicBezTo>
                    <a:pt x="125" y="415"/>
                    <a:pt x="125" y="415"/>
                    <a:pt x="125" y="415"/>
                  </a:cubicBezTo>
                  <a:cubicBezTo>
                    <a:pt x="126" y="417"/>
                    <a:pt x="126" y="420"/>
                    <a:pt x="123" y="422"/>
                  </a:cubicBezTo>
                  <a:cubicBezTo>
                    <a:pt x="120" y="424"/>
                    <a:pt x="120" y="424"/>
                    <a:pt x="120" y="424"/>
                  </a:cubicBezTo>
                  <a:cubicBezTo>
                    <a:pt x="119" y="425"/>
                    <a:pt x="118" y="427"/>
                    <a:pt x="118" y="428"/>
                  </a:cubicBezTo>
                  <a:cubicBezTo>
                    <a:pt x="118" y="435"/>
                    <a:pt x="118" y="435"/>
                    <a:pt x="118" y="435"/>
                  </a:cubicBezTo>
                  <a:cubicBezTo>
                    <a:pt x="118" y="437"/>
                    <a:pt x="118" y="438"/>
                    <a:pt x="120" y="439"/>
                  </a:cubicBezTo>
                  <a:cubicBezTo>
                    <a:pt x="121" y="440"/>
                    <a:pt x="124" y="442"/>
                    <a:pt x="127" y="444"/>
                  </a:cubicBezTo>
                  <a:cubicBezTo>
                    <a:pt x="130" y="447"/>
                    <a:pt x="126" y="452"/>
                    <a:pt x="124" y="454"/>
                  </a:cubicBezTo>
                  <a:cubicBezTo>
                    <a:pt x="123" y="454"/>
                    <a:pt x="123" y="455"/>
                    <a:pt x="123" y="456"/>
                  </a:cubicBezTo>
                  <a:cubicBezTo>
                    <a:pt x="118" y="472"/>
                    <a:pt x="118" y="472"/>
                    <a:pt x="118" y="472"/>
                  </a:cubicBezTo>
                  <a:cubicBezTo>
                    <a:pt x="118" y="473"/>
                    <a:pt x="118" y="473"/>
                    <a:pt x="118" y="473"/>
                  </a:cubicBezTo>
                  <a:cubicBezTo>
                    <a:pt x="115" y="491"/>
                    <a:pt x="115" y="491"/>
                    <a:pt x="115" y="491"/>
                  </a:cubicBezTo>
                  <a:cubicBezTo>
                    <a:pt x="115" y="493"/>
                    <a:pt x="116" y="495"/>
                    <a:pt x="118" y="496"/>
                  </a:cubicBezTo>
                  <a:cubicBezTo>
                    <a:pt x="126" y="500"/>
                    <a:pt x="126" y="500"/>
                    <a:pt x="126" y="500"/>
                  </a:cubicBezTo>
                  <a:cubicBezTo>
                    <a:pt x="126" y="500"/>
                    <a:pt x="126" y="500"/>
                    <a:pt x="127" y="500"/>
                  </a:cubicBezTo>
                  <a:cubicBezTo>
                    <a:pt x="132" y="501"/>
                    <a:pt x="132" y="501"/>
                    <a:pt x="132" y="501"/>
                  </a:cubicBezTo>
                  <a:cubicBezTo>
                    <a:pt x="134" y="502"/>
                    <a:pt x="136" y="504"/>
                    <a:pt x="136" y="506"/>
                  </a:cubicBezTo>
                  <a:cubicBezTo>
                    <a:pt x="136" y="511"/>
                    <a:pt x="136" y="519"/>
                    <a:pt x="136" y="520"/>
                  </a:cubicBezTo>
                  <a:cubicBezTo>
                    <a:pt x="135" y="521"/>
                    <a:pt x="128" y="538"/>
                    <a:pt x="127" y="541"/>
                  </a:cubicBezTo>
                  <a:cubicBezTo>
                    <a:pt x="127" y="543"/>
                    <a:pt x="115" y="558"/>
                    <a:pt x="110" y="561"/>
                  </a:cubicBezTo>
                  <a:cubicBezTo>
                    <a:pt x="105" y="564"/>
                    <a:pt x="110" y="571"/>
                    <a:pt x="110" y="571"/>
                  </a:cubicBezTo>
                  <a:cubicBezTo>
                    <a:pt x="120" y="586"/>
                    <a:pt x="120" y="586"/>
                    <a:pt x="120" y="586"/>
                  </a:cubicBezTo>
                  <a:cubicBezTo>
                    <a:pt x="121" y="587"/>
                    <a:pt x="121" y="589"/>
                    <a:pt x="120" y="590"/>
                  </a:cubicBezTo>
                  <a:cubicBezTo>
                    <a:pt x="117" y="600"/>
                    <a:pt x="117" y="600"/>
                    <a:pt x="117" y="600"/>
                  </a:cubicBezTo>
                  <a:cubicBezTo>
                    <a:pt x="114" y="608"/>
                    <a:pt x="114" y="608"/>
                    <a:pt x="114" y="608"/>
                  </a:cubicBezTo>
                  <a:cubicBezTo>
                    <a:pt x="113" y="609"/>
                    <a:pt x="113" y="611"/>
                    <a:pt x="114" y="612"/>
                  </a:cubicBezTo>
                  <a:cubicBezTo>
                    <a:pt x="116" y="616"/>
                    <a:pt x="121" y="625"/>
                    <a:pt x="121" y="627"/>
                  </a:cubicBezTo>
                  <a:cubicBezTo>
                    <a:pt x="121" y="630"/>
                    <a:pt x="118" y="634"/>
                    <a:pt x="118" y="635"/>
                  </a:cubicBezTo>
                  <a:cubicBezTo>
                    <a:pt x="118" y="636"/>
                    <a:pt x="118" y="636"/>
                    <a:pt x="118" y="636"/>
                  </a:cubicBezTo>
                  <a:cubicBezTo>
                    <a:pt x="112" y="646"/>
                    <a:pt x="112" y="646"/>
                    <a:pt x="112" y="646"/>
                  </a:cubicBezTo>
                  <a:cubicBezTo>
                    <a:pt x="112" y="647"/>
                    <a:pt x="111" y="648"/>
                    <a:pt x="111" y="648"/>
                  </a:cubicBezTo>
                  <a:cubicBezTo>
                    <a:pt x="103" y="654"/>
                    <a:pt x="103" y="654"/>
                    <a:pt x="103" y="654"/>
                  </a:cubicBezTo>
                  <a:cubicBezTo>
                    <a:pt x="102" y="655"/>
                    <a:pt x="101" y="655"/>
                    <a:pt x="100" y="655"/>
                  </a:cubicBezTo>
                  <a:cubicBezTo>
                    <a:pt x="104" y="662"/>
                    <a:pt x="104" y="662"/>
                    <a:pt x="104" y="662"/>
                  </a:cubicBezTo>
                  <a:cubicBezTo>
                    <a:pt x="105" y="663"/>
                    <a:pt x="106" y="664"/>
                    <a:pt x="106" y="664"/>
                  </a:cubicBezTo>
                  <a:cubicBezTo>
                    <a:pt x="121" y="675"/>
                    <a:pt x="121" y="675"/>
                    <a:pt x="121" y="675"/>
                  </a:cubicBezTo>
                  <a:cubicBezTo>
                    <a:pt x="121" y="675"/>
                    <a:pt x="121" y="675"/>
                    <a:pt x="121" y="675"/>
                  </a:cubicBezTo>
                  <a:cubicBezTo>
                    <a:pt x="130" y="681"/>
                    <a:pt x="130" y="681"/>
                    <a:pt x="130" y="681"/>
                  </a:cubicBezTo>
                  <a:cubicBezTo>
                    <a:pt x="131" y="681"/>
                    <a:pt x="131" y="681"/>
                    <a:pt x="132" y="681"/>
                  </a:cubicBezTo>
                  <a:cubicBezTo>
                    <a:pt x="135" y="682"/>
                    <a:pt x="143" y="684"/>
                    <a:pt x="144" y="685"/>
                  </a:cubicBezTo>
                  <a:cubicBezTo>
                    <a:pt x="146" y="685"/>
                    <a:pt x="158" y="683"/>
                    <a:pt x="161" y="683"/>
                  </a:cubicBezTo>
                  <a:cubicBezTo>
                    <a:pt x="163" y="683"/>
                    <a:pt x="172" y="676"/>
                    <a:pt x="173" y="675"/>
                  </a:cubicBezTo>
                  <a:cubicBezTo>
                    <a:pt x="174" y="674"/>
                    <a:pt x="174" y="674"/>
                    <a:pt x="174" y="674"/>
                  </a:cubicBezTo>
                  <a:cubicBezTo>
                    <a:pt x="176" y="673"/>
                    <a:pt x="188" y="665"/>
                    <a:pt x="191" y="664"/>
                  </a:cubicBezTo>
                  <a:cubicBezTo>
                    <a:pt x="193" y="663"/>
                    <a:pt x="212" y="655"/>
                    <a:pt x="212" y="655"/>
                  </a:cubicBezTo>
                  <a:cubicBezTo>
                    <a:pt x="212" y="655"/>
                    <a:pt x="229" y="647"/>
                    <a:pt x="229" y="644"/>
                  </a:cubicBezTo>
                  <a:cubicBezTo>
                    <a:pt x="229" y="641"/>
                    <a:pt x="229" y="620"/>
                    <a:pt x="229" y="616"/>
                  </a:cubicBezTo>
                  <a:cubicBezTo>
                    <a:pt x="229" y="615"/>
                    <a:pt x="229" y="615"/>
                    <a:pt x="229" y="614"/>
                  </a:cubicBezTo>
                  <a:cubicBezTo>
                    <a:pt x="233" y="590"/>
                    <a:pt x="233" y="590"/>
                    <a:pt x="233" y="590"/>
                  </a:cubicBezTo>
                  <a:cubicBezTo>
                    <a:pt x="233" y="588"/>
                    <a:pt x="234" y="587"/>
                    <a:pt x="234" y="586"/>
                  </a:cubicBezTo>
                  <a:cubicBezTo>
                    <a:pt x="247" y="569"/>
                    <a:pt x="247" y="569"/>
                    <a:pt x="247" y="569"/>
                  </a:cubicBezTo>
                  <a:cubicBezTo>
                    <a:pt x="248" y="568"/>
                    <a:pt x="249" y="567"/>
                    <a:pt x="250" y="567"/>
                  </a:cubicBezTo>
                  <a:cubicBezTo>
                    <a:pt x="286" y="553"/>
                    <a:pt x="286" y="553"/>
                    <a:pt x="286" y="553"/>
                  </a:cubicBezTo>
                  <a:cubicBezTo>
                    <a:pt x="286" y="553"/>
                    <a:pt x="286" y="553"/>
                    <a:pt x="286" y="553"/>
                  </a:cubicBezTo>
                  <a:cubicBezTo>
                    <a:pt x="306" y="547"/>
                    <a:pt x="306" y="547"/>
                    <a:pt x="306" y="547"/>
                  </a:cubicBezTo>
                  <a:cubicBezTo>
                    <a:pt x="307" y="547"/>
                    <a:pt x="307" y="547"/>
                    <a:pt x="307" y="547"/>
                  </a:cubicBezTo>
                  <a:cubicBezTo>
                    <a:pt x="335" y="542"/>
                    <a:pt x="335" y="542"/>
                    <a:pt x="335" y="542"/>
                  </a:cubicBezTo>
                  <a:cubicBezTo>
                    <a:pt x="335" y="542"/>
                    <a:pt x="336" y="542"/>
                    <a:pt x="336" y="542"/>
                  </a:cubicBezTo>
                  <a:cubicBezTo>
                    <a:pt x="349" y="542"/>
                    <a:pt x="349" y="542"/>
                    <a:pt x="349" y="542"/>
                  </a:cubicBezTo>
                  <a:cubicBezTo>
                    <a:pt x="349" y="542"/>
                    <a:pt x="360" y="542"/>
                    <a:pt x="362" y="542"/>
                  </a:cubicBezTo>
                  <a:cubicBezTo>
                    <a:pt x="365" y="542"/>
                    <a:pt x="376" y="544"/>
                    <a:pt x="382" y="546"/>
                  </a:cubicBezTo>
                  <a:cubicBezTo>
                    <a:pt x="388" y="548"/>
                    <a:pt x="393" y="550"/>
                    <a:pt x="393" y="550"/>
                  </a:cubicBezTo>
                  <a:cubicBezTo>
                    <a:pt x="389" y="542"/>
                    <a:pt x="389" y="542"/>
                    <a:pt x="389" y="542"/>
                  </a:cubicBezTo>
                  <a:cubicBezTo>
                    <a:pt x="388" y="541"/>
                    <a:pt x="387" y="539"/>
                    <a:pt x="386" y="538"/>
                  </a:cubicBezTo>
                  <a:cubicBezTo>
                    <a:pt x="385" y="535"/>
                    <a:pt x="383" y="530"/>
                    <a:pt x="382" y="530"/>
                  </a:cubicBezTo>
                  <a:cubicBezTo>
                    <a:pt x="380" y="530"/>
                    <a:pt x="367" y="532"/>
                    <a:pt x="365" y="532"/>
                  </a:cubicBezTo>
                  <a:cubicBezTo>
                    <a:pt x="357" y="532"/>
                    <a:pt x="357" y="532"/>
                    <a:pt x="357" y="532"/>
                  </a:cubicBezTo>
                  <a:cubicBezTo>
                    <a:pt x="357" y="532"/>
                    <a:pt x="356" y="532"/>
                    <a:pt x="355" y="532"/>
                  </a:cubicBezTo>
                  <a:cubicBezTo>
                    <a:pt x="345" y="530"/>
                    <a:pt x="345" y="530"/>
                    <a:pt x="345" y="530"/>
                  </a:cubicBezTo>
                  <a:cubicBezTo>
                    <a:pt x="344" y="530"/>
                    <a:pt x="342" y="529"/>
                    <a:pt x="341" y="527"/>
                  </a:cubicBezTo>
                  <a:cubicBezTo>
                    <a:pt x="336" y="521"/>
                    <a:pt x="336" y="521"/>
                    <a:pt x="336" y="521"/>
                  </a:cubicBezTo>
                  <a:cubicBezTo>
                    <a:pt x="336" y="521"/>
                    <a:pt x="335" y="520"/>
                    <a:pt x="335" y="519"/>
                  </a:cubicBezTo>
                  <a:cubicBezTo>
                    <a:pt x="331" y="510"/>
                    <a:pt x="331" y="510"/>
                    <a:pt x="331" y="510"/>
                  </a:cubicBezTo>
                  <a:cubicBezTo>
                    <a:pt x="330" y="508"/>
                    <a:pt x="330" y="506"/>
                    <a:pt x="331" y="505"/>
                  </a:cubicBezTo>
                  <a:cubicBezTo>
                    <a:pt x="332" y="500"/>
                    <a:pt x="335" y="492"/>
                    <a:pt x="336" y="492"/>
                  </a:cubicBezTo>
                  <a:cubicBezTo>
                    <a:pt x="337" y="492"/>
                    <a:pt x="344" y="481"/>
                    <a:pt x="345" y="479"/>
                  </a:cubicBezTo>
                  <a:cubicBezTo>
                    <a:pt x="345" y="477"/>
                    <a:pt x="356" y="459"/>
                    <a:pt x="357" y="456"/>
                  </a:cubicBezTo>
                  <a:cubicBezTo>
                    <a:pt x="357" y="456"/>
                    <a:pt x="358" y="456"/>
                    <a:pt x="358" y="456"/>
                  </a:cubicBezTo>
                  <a:cubicBezTo>
                    <a:pt x="363" y="444"/>
                    <a:pt x="363" y="444"/>
                    <a:pt x="363" y="444"/>
                  </a:cubicBezTo>
                  <a:cubicBezTo>
                    <a:pt x="363" y="444"/>
                    <a:pt x="363" y="443"/>
                    <a:pt x="363" y="443"/>
                  </a:cubicBezTo>
                  <a:cubicBezTo>
                    <a:pt x="367" y="427"/>
                    <a:pt x="367" y="427"/>
                    <a:pt x="367" y="427"/>
                  </a:cubicBezTo>
                  <a:cubicBezTo>
                    <a:pt x="367" y="426"/>
                    <a:pt x="367" y="425"/>
                    <a:pt x="368" y="425"/>
                  </a:cubicBezTo>
                  <a:cubicBezTo>
                    <a:pt x="377" y="408"/>
                    <a:pt x="377" y="408"/>
                    <a:pt x="377" y="408"/>
                  </a:cubicBezTo>
                  <a:cubicBezTo>
                    <a:pt x="378" y="407"/>
                    <a:pt x="379" y="406"/>
                    <a:pt x="381" y="405"/>
                  </a:cubicBezTo>
                  <a:cubicBezTo>
                    <a:pt x="389" y="402"/>
                    <a:pt x="389" y="402"/>
                    <a:pt x="389" y="402"/>
                  </a:cubicBezTo>
                  <a:cubicBezTo>
                    <a:pt x="390" y="402"/>
                    <a:pt x="392" y="402"/>
                    <a:pt x="393" y="402"/>
                  </a:cubicBezTo>
                  <a:cubicBezTo>
                    <a:pt x="396" y="402"/>
                    <a:pt x="403" y="403"/>
                    <a:pt x="404" y="404"/>
                  </a:cubicBezTo>
                  <a:cubicBezTo>
                    <a:pt x="405" y="405"/>
                    <a:pt x="423" y="406"/>
                    <a:pt x="434" y="407"/>
                  </a:cubicBezTo>
                  <a:cubicBezTo>
                    <a:pt x="438" y="407"/>
                    <a:pt x="442" y="404"/>
                    <a:pt x="442" y="400"/>
                  </a:cubicBezTo>
                  <a:cubicBezTo>
                    <a:pt x="444" y="366"/>
                    <a:pt x="444" y="366"/>
                    <a:pt x="444" y="366"/>
                  </a:cubicBezTo>
                  <a:cubicBezTo>
                    <a:pt x="444" y="365"/>
                    <a:pt x="444" y="365"/>
                    <a:pt x="444" y="365"/>
                  </a:cubicBezTo>
                  <a:cubicBezTo>
                    <a:pt x="443" y="279"/>
                    <a:pt x="443" y="279"/>
                    <a:pt x="443" y="279"/>
                  </a:cubicBezTo>
                  <a:cubicBezTo>
                    <a:pt x="442" y="278"/>
                    <a:pt x="442" y="278"/>
                    <a:pt x="442" y="277"/>
                  </a:cubicBezTo>
                  <a:cubicBezTo>
                    <a:pt x="434" y="245"/>
                    <a:pt x="434" y="245"/>
                    <a:pt x="434" y="245"/>
                  </a:cubicBezTo>
                  <a:cubicBezTo>
                    <a:pt x="433" y="245"/>
                    <a:pt x="433" y="243"/>
                    <a:pt x="433" y="242"/>
                  </a:cubicBezTo>
                  <a:cubicBezTo>
                    <a:pt x="438" y="205"/>
                    <a:pt x="438" y="205"/>
                    <a:pt x="438" y="205"/>
                  </a:cubicBezTo>
                  <a:cubicBezTo>
                    <a:pt x="438" y="204"/>
                    <a:pt x="439" y="203"/>
                    <a:pt x="439" y="202"/>
                  </a:cubicBezTo>
                  <a:cubicBezTo>
                    <a:pt x="452" y="176"/>
                    <a:pt x="452" y="176"/>
                    <a:pt x="452" y="176"/>
                  </a:cubicBezTo>
                  <a:cubicBezTo>
                    <a:pt x="452" y="176"/>
                    <a:pt x="453" y="176"/>
                    <a:pt x="453" y="175"/>
                  </a:cubicBezTo>
                  <a:cubicBezTo>
                    <a:pt x="471" y="150"/>
                    <a:pt x="471" y="150"/>
                    <a:pt x="471" y="150"/>
                  </a:cubicBezTo>
                  <a:cubicBezTo>
                    <a:pt x="471" y="149"/>
                    <a:pt x="471" y="149"/>
                    <a:pt x="471" y="149"/>
                  </a:cubicBezTo>
                  <a:cubicBezTo>
                    <a:pt x="493" y="103"/>
                    <a:pt x="493" y="103"/>
                    <a:pt x="493" y="103"/>
                  </a:cubicBezTo>
                  <a:cubicBezTo>
                    <a:pt x="494" y="102"/>
                    <a:pt x="494" y="101"/>
                    <a:pt x="494" y="99"/>
                  </a:cubicBezTo>
                  <a:cubicBezTo>
                    <a:pt x="492" y="70"/>
                    <a:pt x="492" y="70"/>
                    <a:pt x="492" y="70"/>
                  </a:cubicBezTo>
                  <a:cubicBezTo>
                    <a:pt x="492" y="70"/>
                    <a:pt x="492" y="69"/>
                    <a:pt x="492" y="69"/>
                  </a:cubicBezTo>
                  <a:cubicBezTo>
                    <a:pt x="492" y="66"/>
                    <a:pt x="493" y="56"/>
                    <a:pt x="494" y="55"/>
                  </a:cubicBezTo>
                  <a:cubicBezTo>
                    <a:pt x="495" y="53"/>
                    <a:pt x="499" y="38"/>
                    <a:pt x="500" y="35"/>
                  </a:cubicBezTo>
                  <a:cubicBezTo>
                    <a:pt x="500" y="34"/>
                    <a:pt x="500" y="34"/>
                    <a:pt x="500" y="34"/>
                  </a:cubicBezTo>
                  <a:cubicBezTo>
                    <a:pt x="503" y="27"/>
                    <a:pt x="503" y="27"/>
                    <a:pt x="503" y="27"/>
                  </a:cubicBezTo>
                  <a:cubicBezTo>
                    <a:pt x="504" y="25"/>
                    <a:pt x="504" y="23"/>
                    <a:pt x="503"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8"/>
            <p:cNvSpPr>
              <a:spLocks/>
            </p:cNvSpPr>
            <p:nvPr/>
          </p:nvSpPr>
          <p:spPr bwMode="auto">
            <a:xfrm>
              <a:off x="6246735" y="3311409"/>
              <a:ext cx="407988" cy="635000"/>
            </a:xfrm>
            <a:custGeom>
              <a:avLst/>
              <a:gdLst>
                <a:gd name="T0" fmla="*/ 143 w 550"/>
                <a:gd name="T1" fmla="*/ 733 h 857"/>
                <a:gd name="T2" fmla="*/ 218 w 550"/>
                <a:gd name="T3" fmla="*/ 811 h 857"/>
                <a:gd name="T4" fmla="*/ 258 w 550"/>
                <a:gd name="T5" fmla="*/ 826 h 857"/>
                <a:gd name="T6" fmla="*/ 295 w 550"/>
                <a:gd name="T7" fmla="*/ 848 h 857"/>
                <a:gd name="T8" fmla="*/ 332 w 550"/>
                <a:gd name="T9" fmla="*/ 849 h 857"/>
                <a:gd name="T10" fmla="*/ 368 w 550"/>
                <a:gd name="T11" fmla="*/ 833 h 857"/>
                <a:gd name="T12" fmla="*/ 409 w 550"/>
                <a:gd name="T13" fmla="*/ 829 h 857"/>
                <a:gd name="T14" fmla="*/ 436 w 550"/>
                <a:gd name="T15" fmla="*/ 809 h 857"/>
                <a:gd name="T16" fmla="*/ 435 w 550"/>
                <a:gd name="T17" fmla="*/ 779 h 857"/>
                <a:gd name="T18" fmla="*/ 426 w 550"/>
                <a:gd name="T19" fmla="*/ 751 h 857"/>
                <a:gd name="T20" fmla="*/ 448 w 550"/>
                <a:gd name="T21" fmla="*/ 711 h 857"/>
                <a:gd name="T22" fmla="*/ 481 w 550"/>
                <a:gd name="T23" fmla="*/ 702 h 857"/>
                <a:gd name="T24" fmla="*/ 521 w 550"/>
                <a:gd name="T25" fmla="*/ 688 h 857"/>
                <a:gd name="T26" fmla="*/ 547 w 550"/>
                <a:gd name="T27" fmla="*/ 646 h 857"/>
                <a:gd name="T28" fmla="*/ 522 w 550"/>
                <a:gd name="T29" fmla="*/ 635 h 857"/>
                <a:gd name="T30" fmla="*/ 496 w 550"/>
                <a:gd name="T31" fmla="*/ 613 h 857"/>
                <a:gd name="T32" fmla="*/ 491 w 550"/>
                <a:gd name="T33" fmla="*/ 574 h 857"/>
                <a:gd name="T34" fmla="*/ 453 w 550"/>
                <a:gd name="T35" fmla="*/ 561 h 857"/>
                <a:gd name="T36" fmla="*/ 407 w 550"/>
                <a:gd name="T37" fmla="*/ 588 h 857"/>
                <a:gd name="T38" fmla="*/ 378 w 550"/>
                <a:gd name="T39" fmla="*/ 573 h 857"/>
                <a:gd name="T40" fmla="*/ 351 w 550"/>
                <a:gd name="T41" fmla="*/ 570 h 857"/>
                <a:gd name="T42" fmla="*/ 370 w 550"/>
                <a:gd name="T43" fmla="*/ 548 h 857"/>
                <a:gd name="T44" fmla="*/ 408 w 550"/>
                <a:gd name="T45" fmla="*/ 538 h 857"/>
                <a:gd name="T46" fmla="*/ 369 w 550"/>
                <a:gd name="T47" fmla="*/ 515 h 857"/>
                <a:gd name="T48" fmla="*/ 352 w 550"/>
                <a:gd name="T49" fmla="*/ 536 h 857"/>
                <a:gd name="T50" fmla="*/ 340 w 550"/>
                <a:gd name="T51" fmla="*/ 511 h 857"/>
                <a:gd name="T52" fmla="*/ 327 w 550"/>
                <a:gd name="T53" fmla="*/ 476 h 857"/>
                <a:gd name="T54" fmla="*/ 326 w 550"/>
                <a:gd name="T55" fmla="*/ 419 h 857"/>
                <a:gd name="T56" fmla="*/ 366 w 550"/>
                <a:gd name="T57" fmla="*/ 421 h 857"/>
                <a:gd name="T58" fmla="*/ 356 w 550"/>
                <a:gd name="T59" fmla="*/ 374 h 857"/>
                <a:gd name="T60" fmla="*/ 358 w 550"/>
                <a:gd name="T61" fmla="*/ 353 h 857"/>
                <a:gd name="T62" fmla="*/ 372 w 550"/>
                <a:gd name="T63" fmla="*/ 316 h 857"/>
                <a:gd name="T64" fmla="*/ 418 w 550"/>
                <a:gd name="T65" fmla="*/ 308 h 857"/>
                <a:gd name="T66" fmla="*/ 422 w 550"/>
                <a:gd name="T67" fmla="*/ 270 h 857"/>
                <a:gd name="T68" fmla="*/ 395 w 550"/>
                <a:gd name="T69" fmla="*/ 246 h 857"/>
                <a:gd name="T70" fmla="*/ 409 w 550"/>
                <a:gd name="T71" fmla="*/ 189 h 857"/>
                <a:gd name="T72" fmla="*/ 407 w 550"/>
                <a:gd name="T73" fmla="*/ 152 h 857"/>
                <a:gd name="T74" fmla="*/ 427 w 550"/>
                <a:gd name="T75" fmla="*/ 127 h 857"/>
                <a:gd name="T76" fmla="*/ 408 w 550"/>
                <a:gd name="T77" fmla="*/ 108 h 857"/>
                <a:gd name="T78" fmla="*/ 426 w 550"/>
                <a:gd name="T79" fmla="*/ 77 h 857"/>
                <a:gd name="T80" fmla="*/ 425 w 550"/>
                <a:gd name="T81" fmla="*/ 22 h 857"/>
                <a:gd name="T82" fmla="*/ 399 w 550"/>
                <a:gd name="T83" fmla="*/ 16 h 857"/>
                <a:gd name="T84" fmla="*/ 374 w 550"/>
                <a:gd name="T85" fmla="*/ 29 h 857"/>
                <a:gd name="T86" fmla="*/ 340 w 550"/>
                <a:gd name="T87" fmla="*/ 52 h 857"/>
                <a:gd name="T88" fmla="*/ 328 w 550"/>
                <a:gd name="T89" fmla="*/ 75 h 857"/>
                <a:gd name="T90" fmla="*/ 285 w 550"/>
                <a:gd name="T91" fmla="*/ 96 h 857"/>
                <a:gd name="T92" fmla="*/ 259 w 550"/>
                <a:gd name="T93" fmla="*/ 138 h 857"/>
                <a:gd name="T94" fmla="*/ 220 w 550"/>
                <a:gd name="T95" fmla="*/ 131 h 857"/>
                <a:gd name="T96" fmla="*/ 192 w 550"/>
                <a:gd name="T97" fmla="*/ 123 h 857"/>
                <a:gd name="T98" fmla="*/ 195 w 550"/>
                <a:gd name="T99" fmla="*/ 164 h 857"/>
                <a:gd name="T100" fmla="*/ 163 w 550"/>
                <a:gd name="T101" fmla="*/ 180 h 857"/>
                <a:gd name="T102" fmla="*/ 131 w 550"/>
                <a:gd name="T103" fmla="*/ 195 h 857"/>
                <a:gd name="T104" fmla="*/ 104 w 550"/>
                <a:gd name="T105" fmla="*/ 197 h 857"/>
                <a:gd name="T106" fmla="*/ 65 w 550"/>
                <a:gd name="T107" fmla="*/ 206 h 857"/>
                <a:gd name="T108" fmla="*/ 42 w 550"/>
                <a:gd name="T109" fmla="*/ 230 h 857"/>
                <a:gd name="T110" fmla="*/ 33 w 550"/>
                <a:gd name="T111" fmla="*/ 243 h 857"/>
                <a:gd name="T112" fmla="*/ 36 w 550"/>
                <a:gd name="T113" fmla="*/ 309 h 857"/>
                <a:gd name="T114" fmla="*/ 18 w 550"/>
                <a:gd name="T115" fmla="*/ 375 h 857"/>
                <a:gd name="T116" fmla="*/ 9 w 550"/>
                <a:gd name="T117" fmla="*/ 439 h 857"/>
                <a:gd name="T118" fmla="*/ 29 w 550"/>
                <a:gd name="T119" fmla="*/ 482 h 857"/>
                <a:gd name="T120" fmla="*/ 70 w 550"/>
                <a:gd name="T121" fmla="*/ 618 h 857"/>
                <a:gd name="T122" fmla="*/ 78 w 550"/>
                <a:gd name="T123" fmla="*/ 675 h 857"/>
                <a:gd name="T124" fmla="*/ 98 w 550"/>
                <a:gd name="T125" fmla="*/ 702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0" h="857">
                  <a:moveTo>
                    <a:pt x="98" y="702"/>
                  </a:moveTo>
                  <a:cubicBezTo>
                    <a:pt x="116" y="715"/>
                    <a:pt x="116" y="715"/>
                    <a:pt x="116" y="715"/>
                  </a:cubicBezTo>
                  <a:cubicBezTo>
                    <a:pt x="142" y="731"/>
                    <a:pt x="142" y="731"/>
                    <a:pt x="142" y="731"/>
                  </a:cubicBezTo>
                  <a:cubicBezTo>
                    <a:pt x="142" y="732"/>
                    <a:pt x="143" y="732"/>
                    <a:pt x="143" y="733"/>
                  </a:cubicBezTo>
                  <a:cubicBezTo>
                    <a:pt x="151" y="744"/>
                    <a:pt x="151" y="744"/>
                    <a:pt x="151" y="744"/>
                  </a:cubicBezTo>
                  <a:cubicBezTo>
                    <a:pt x="179" y="787"/>
                    <a:pt x="179" y="787"/>
                    <a:pt x="179" y="787"/>
                  </a:cubicBezTo>
                  <a:cubicBezTo>
                    <a:pt x="180" y="788"/>
                    <a:pt x="180" y="789"/>
                    <a:pt x="181" y="789"/>
                  </a:cubicBezTo>
                  <a:cubicBezTo>
                    <a:pt x="218" y="811"/>
                    <a:pt x="218" y="811"/>
                    <a:pt x="218" y="811"/>
                  </a:cubicBezTo>
                  <a:cubicBezTo>
                    <a:pt x="219" y="812"/>
                    <a:pt x="220" y="812"/>
                    <a:pt x="221" y="812"/>
                  </a:cubicBezTo>
                  <a:cubicBezTo>
                    <a:pt x="235" y="810"/>
                    <a:pt x="235" y="810"/>
                    <a:pt x="235" y="810"/>
                  </a:cubicBezTo>
                  <a:cubicBezTo>
                    <a:pt x="236" y="810"/>
                    <a:pt x="238" y="811"/>
                    <a:pt x="239" y="811"/>
                  </a:cubicBezTo>
                  <a:cubicBezTo>
                    <a:pt x="258" y="826"/>
                    <a:pt x="258" y="826"/>
                    <a:pt x="258" y="826"/>
                  </a:cubicBezTo>
                  <a:cubicBezTo>
                    <a:pt x="259" y="827"/>
                    <a:pt x="259" y="827"/>
                    <a:pt x="259" y="827"/>
                  </a:cubicBezTo>
                  <a:cubicBezTo>
                    <a:pt x="279" y="839"/>
                    <a:pt x="279" y="839"/>
                    <a:pt x="279" y="839"/>
                  </a:cubicBezTo>
                  <a:cubicBezTo>
                    <a:pt x="281" y="840"/>
                    <a:pt x="282" y="843"/>
                    <a:pt x="281" y="844"/>
                  </a:cubicBezTo>
                  <a:cubicBezTo>
                    <a:pt x="295" y="848"/>
                    <a:pt x="295" y="848"/>
                    <a:pt x="295" y="848"/>
                  </a:cubicBezTo>
                  <a:cubicBezTo>
                    <a:pt x="295" y="848"/>
                    <a:pt x="295" y="848"/>
                    <a:pt x="296" y="848"/>
                  </a:cubicBezTo>
                  <a:cubicBezTo>
                    <a:pt x="319" y="856"/>
                    <a:pt x="319" y="856"/>
                    <a:pt x="319" y="856"/>
                  </a:cubicBezTo>
                  <a:cubicBezTo>
                    <a:pt x="322" y="857"/>
                    <a:pt x="325" y="857"/>
                    <a:pt x="327" y="855"/>
                  </a:cubicBezTo>
                  <a:cubicBezTo>
                    <a:pt x="329" y="853"/>
                    <a:pt x="331" y="851"/>
                    <a:pt x="332" y="849"/>
                  </a:cubicBezTo>
                  <a:cubicBezTo>
                    <a:pt x="332" y="846"/>
                    <a:pt x="334" y="842"/>
                    <a:pt x="334" y="839"/>
                  </a:cubicBezTo>
                  <a:cubicBezTo>
                    <a:pt x="335" y="838"/>
                    <a:pt x="338" y="833"/>
                    <a:pt x="341" y="830"/>
                  </a:cubicBezTo>
                  <a:cubicBezTo>
                    <a:pt x="343" y="827"/>
                    <a:pt x="346" y="826"/>
                    <a:pt x="349" y="827"/>
                  </a:cubicBezTo>
                  <a:cubicBezTo>
                    <a:pt x="356" y="830"/>
                    <a:pt x="367" y="833"/>
                    <a:pt x="368" y="833"/>
                  </a:cubicBezTo>
                  <a:cubicBezTo>
                    <a:pt x="369" y="831"/>
                    <a:pt x="369" y="829"/>
                    <a:pt x="371" y="827"/>
                  </a:cubicBezTo>
                  <a:cubicBezTo>
                    <a:pt x="373" y="825"/>
                    <a:pt x="382" y="831"/>
                    <a:pt x="384" y="831"/>
                  </a:cubicBezTo>
                  <a:cubicBezTo>
                    <a:pt x="385" y="831"/>
                    <a:pt x="395" y="833"/>
                    <a:pt x="401" y="833"/>
                  </a:cubicBezTo>
                  <a:cubicBezTo>
                    <a:pt x="405" y="834"/>
                    <a:pt x="408" y="832"/>
                    <a:pt x="409" y="829"/>
                  </a:cubicBezTo>
                  <a:cubicBezTo>
                    <a:pt x="410" y="827"/>
                    <a:pt x="411" y="825"/>
                    <a:pt x="411" y="823"/>
                  </a:cubicBezTo>
                  <a:cubicBezTo>
                    <a:pt x="411" y="822"/>
                    <a:pt x="414" y="817"/>
                    <a:pt x="416" y="814"/>
                  </a:cubicBezTo>
                  <a:cubicBezTo>
                    <a:pt x="417" y="811"/>
                    <a:pt x="420" y="810"/>
                    <a:pt x="423" y="810"/>
                  </a:cubicBezTo>
                  <a:cubicBezTo>
                    <a:pt x="427" y="810"/>
                    <a:pt x="435" y="810"/>
                    <a:pt x="436" y="809"/>
                  </a:cubicBezTo>
                  <a:cubicBezTo>
                    <a:pt x="437" y="809"/>
                    <a:pt x="437" y="807"/>
                    <a:pt x="437" y="807"/>
                  </a:cubicBezTo>
                  <a:cubicBezTo>
                    <a:pt x="437" y="807"/>
                    <a:pt x="442" y="797"/>
                    <a:pt x="442" y="787"/>
                  </a:cubicBezTo>
                  <a:cubicBezTo>
                    <a:pt x="442" y="776"/>
                    <a:pt x="440" y="783"/>
                    <a:pt x="440" y="783"/>
                  </a:cubicBezTo>
                  <a:cubicBezTo>
                    <a:pt x="440" y="783"/>
                    <a:pt x="437" y="781"/>
                    <a:pt x="435" y="779"/>
                  </a:cubicBezTo>
                  <a:cubicBezTo>
                    <a:pt x="433" y="778"/>
                    <a:pt x="423" y="772"/>
                    <a:pt x="421" y="766"/>
                  </a:cubicBezTo>
                  <a:cubicBezTo>
                    <a:pt x="420" y="763"/>
                    <a:pt x="420" y="762"/>
                    <a:pt x="421" y="761"/>
                  </a:cubicBezTo>
                  <a:cubicBezTo>
                    <a:pt x="422" y="760"/>
                    <a:pt x="423" y="759"/>
                    <a:pt x="424" y="757"/>
                  </a:cubicBezTo>
                  <a:cubicBezTo>
                    <a:pt x="426" y="751"/>
                    <a:pt x="426" y="751"/>
                    <a:pt x="426" y="751"/>
                  </a:cubicBezTo>
                  <a:cubicBezTo>
                    <a:pt x="427" y="750"/>
                    <a:pt x="427" y="750"/>
                    <a:pt x="427" y="749"/>
                  </a:cubicBezTo>
                  <a:cubicBezTo>
                    <a:pt x="427" y="726"/>
                    <a:pt x="427" y="726"/>
                    <a:pt x="427" y="726"/>
                  </a:cubicBezTo>
                  <a:cubicBezTo>
                    <a:pt x="427" y="723"/>
                    <a:pt x="429" y="720"/>
                    <a:pt x="432" y="719"/>
                  </a:cubicBezTo>
                  <a:cubicBezTo>
                    <a:pt x="438" y="716"/>
                    <a:pt x="448" y="711"/>
                    <a:pt x="448" y="711"/>
                  </a:cubicBezTo>
                  <a:cubicBezTo>
                    <a:pt x="448" y="710"/>
                    <a:pt x="454" y="702"/>
                    <a:pt x="458" y="697"/>
                  </a:cubicBezTo>
                  <a:cubicBezTo>
                    <a:pt x="461" y="695"/>
                    <a:pt x="464" y="694"/>
                    <a:pt x="468" y="695"/>
                  </a:cubicBezTo>
                  <a:cubicBezTo>
                    <a:pt x="480" y="701"/>
                    <a:pt x="480" y="701"/>
                    <a:pt x="480" y="701"/>
                  </a:cubicBezTo>
                  <a:cubicBezTo>
                    <a:pt x="481" y="701"/>
                    <a:pt x="481" y="701"/>
                    <a:pt x="481" y="702"/>
                  </a:cubicBezTo>
                  <a:cubicBezTo>
                    <a:pt x="483" y="703"/>
                    <a:pt x="494" y="709"/>
                    <a:pt x="499" y="713"/>
                  </a:cubicBezTo>
                  <a:cubicBezTo>
                    <a:pt x="503" y="705"/>
                    <a:pt x="503" y="705"/>
                    <a:pt x="503" y="705"/>
                  </a:cubicBezTo>
                  <a:cubicBezTo>
                    <a:pt x="503" y="705"/>
                    <a:pt x="503" y="704"/>
                    <a:pt x="504" y="704"/>
                  </a:cubicBezTo>
                  <a:cubicBezTo>
                    <a:pt x="506" y="702"/>
                    <a:pt x="520" y="688"/>
                    <a:pt x="521" y="688"/>
                  </a:cubicBezTo>
                  <a:cubicBezTo>
                    <a:pt x="522" y="688"/>
                    <a:pt x="537" y="681"/>
                    <a:pt x="542" y="678"/>
                  </a:cubicBezTo>
                  <a:cubicBezTo>
                    <a:pt x="543" y="678"/>
                    <a:pt x="544" y="677"/>
                    <a:pt x="544" y="676"/>
                  </a:cubicBezTo>
                  <a:cubicBezTo>
                    <a:pt x="550" y="651"/>
                    <a:pt x="550" y="651"/>
                    <a:pt x="550" y="651"/>
                  </a:cubicBezTo>
                  <a:cubicBezTo>
                    <a:pt x="550" y="649"/>
                    <a:pt x="549" y="647"/>
                    <a:pt x="547" y="646"/>
                  </a:cubicBezTo>
                  <a:cubicBezTo>
                    <a:pt x="530" y="641"/>
                    <a:pt x="530" y="641"/>
                    <a:pt x="530" y="641"/>
                  </a:cubicBezTo>
                  <a:cubicBezTo>
                    <a:pt x="530" y="641"/>
                    <a:pt x="530" y="640"/>
                    <a:pt x="530" y="640"/>
                  </a:cubicBezTo>
                  <a:cubicBezTo>
                    <a:pt x="524" y="638"/>
                    <a:pt x="524" y="638"/>
                    <a:pt x="524" y="638"/>
                  </a:cubicBezTo>
                  <a:cubicBezTo>
                    <a:pt x="523" y="637"/>
                    <a:pt x="522" y="636"/>
                    <a:pt x="522" y="635"/>
                  </a:cubicBezTo>
                  <a:cubicBezTo>
                    <a:pt x="522" y="618"/>
                    <a:pt x="522" y="618"/>
                    <a:pt x="522" y="618"/>
                  </a:cubicBezTo>
                  <a:cubicBezTo>
                    <a:pt x="522" y="616"/>
                    <a:pt x="521" y="615"/>
                    <a:pt x="518" y="615"/>
                  </a:cubicBezTo>
                  <a:cubicBezTo>
                    <a:pt x="499" y="615"/>
                    <a:pt x="499" y="615"/>
                    <a:pt x="499" y="615"/>
                  </a:cubicBezTo>
                  <a:cubicBezTo>
                    <a:pt x="498" y="615"/>
                    <a:pt x="497" y="614"/>
                    <a:pt x="496" y="613"/>
                  </a:cubicBezTo>
                  <a:cubicBezTo>
                    <a:pt x="488" y="604"/>
                    <a:pt x="488" y="604"/>
                    <a:pt x="488" y="604"/>
                  </a:cubicBezTo>
                  <a:cubicBezTo>
                    <a:pt x="488" y="603"/>
                    <a:pt x="488" y="603"/>
                    <a:pt x="488" y="602"/>
                  </a:cubicBezTo>
                  <a:cubicBezTo>
                    <a:pt x="487" y="598"/>
                    <a:pt x="487" y="587"/>
                    <a:pt x="488" y="585"/>
                  </a:cubicBezTo>
                  <a:cubicBezTo>
                    <a:pt x="488" y="584"/>
                    <a:pt x="490" y="577"/>
                    <a:pt x="491" y="574"/>
                  </a:cubicBezTo>
                  <a:cubicBezTo>
                    <a:pt x="491" y="572"/>
                    <a:pt x="490" y="570"/>
                    <a:pt x="489" y="570"/>
                  </a:cubicBezTo>
                  <a:cubicBezTo>
                    <a:pt x="467" y="558"/>
                    <a:pt x="467" y="558"/>
                    <a:pt x="467" y="558"/>
                  </a:cubicBezTo>
                  <a:cubicBezTo>
                    <a:pt x="467" y="557"/>
                    <a:pt x="466" y="557"/>
                    <a:pt x="465" y="557"/>
                  </a:cubicBezTo>
                  <a:cubicBezTo>
                    <a:pt x="462" y="557"/>
                    <a:pt x="455" y="558"/>
                    <a:pt x="453" y="561"/>
                  </a:cubicBezTo>
                  <a:cubicBezTo>
                    <a:pt x="451" y="565"/>
                    <a:pt x="433" y="580"/>
                    <a:pt x="432" y="581"/>
                  </a:cubicBezTo>
                  <a:cubicBezTo>
                    <a:pt x="431" y="582"/>
                    <a:pt x="426" y="586"/>
                    <a:pt x="424" y="587"/>
                  </a:cubicBezTo>
                  <a:cubicBezTo>
                    <a:pt x="423" y="587"/>
                    <a:pt x="422" y="588"/>
                    <a:pt x="422" y="588"/>
                  </a:cubicBezTo>
                  <a:cubicBezTo>
                    <a:pt x="407" y="588"/>
                    <a:pt x="407" y="588"/>
                    <a:pt x="407" y="588"/>
                  </a:cubicBezTo>
                  <a:cubicBezTo>
                    <a:pt x="407" y="588"/>
                    <a:pt x="406" y="588"/>
                    <a:pt x="405" y="587"/>
                  </a:cubicBezTo>
                  <a:cubicBezTo>
                    <a:pt x="388" y="577"/>
                    <a:pt x="388" y="577"/>
                    <a:pt x="388" y="577"/>
                  </a:cubicBezTo>
                  <a:cubicBezTo>
                    <a:pt x="388" y="577"/>
                    <a:pt x="388" y="577"/>
                    <a:pt x="387" y="577"/>
                  </a:cubicBezTo>
                  <a:cubicBezTo>
                    <a:pt x="386" y="575"/>
                    <a:pt x="382" y="570"/>
                    <a:pt x="378" y="573"/>
                  </a:cubicBezTo>
                  <a:cubicBezTo>
                    <a:pt x="375" y="575"/>
                    <a:pt x="366" y="583"/>
                    <a:pt x="363" y="586"/>
                  </a:cubicBezTo>
                  <a:cubicBezTo>
                    <a:pt x="362" y="586"/>
                    <a:pt x="361" y="587"/>
                    <a:pt x="360" y="586"/>
                  </a:cubicBezTo>
                  <a:cubicBezTo>
                    <a:pt x="356" y="586"/>
                    <a:pt x="345" y="585"/>
                    <a:pt x="346" y="581"/>
                  </a:cubicBezTo>
                  <a:cubicBezTo>
                    <a:pt x="348" y="575"/>
                    <a:pt x="350" y="572"/>
                    <a:pt x="351" y="570"/>
                  </a:cubicBezTo>
                  <a:cubicBezTo>
                    <a:pt x="351" y="568"/>
                    <a:pt x="351" y="561"/>
                    <a:pt x="351" y="558"/>
                  </a:cubicBezTo>
                  <a:cubicBezTo>
                    <a:pt x="351" y="558"/>
                    <a:pt x="350" y="557"/>
                    <a:pt x="350" y="556"/>
                  </a:cubicBezTo>
                  <a:cubicBezTo>
                    <a:pt x="347" y="554"/>
                    <a:pt x="342" y="548"/>
                    <a:pt x="346" y="548"/>
                  </a:cubicBezTo>
                  <a:cubicBezTo>
                    <a:pt x="351" y="548"/>
                    <a:pt x="367" y="548"/>
                    <a:pt x="370" y="548"/>
                  </a:cubicBezTo>
                  <a:cubicBezTo>
                    <a:pt x="373" y="548"/>
                    <a:pt x="385" y="553"/>
                    <a:pt x="388" y="553"/>
                  </a:cubicBezTo>
                  <a:cubicBezTo>
                    <a:pt x="390" y="553"/>
                    <a:pt x="392" y="553"/>
                    <a:pt x="395" y="551"/>
                  </a:cubicBezTo>
                  <a:cubicBezTo>
                    <a:pt x="398" y="550"/>
                    <a:pt x="404" y="544"/>
                    <a:pt x="407" y="542"/>
                  </a:cubicBezTo>
                  <a:cubicBezTo>
                    <a:pt x="408" y="541"/>
                    <a:pt x="408" y="540"/>
                    <a:pt x="408" y="538"/>
                  </a:cubicBezTo>
                  <a:cubicBezTo>
                    <a:pt x="405" y="528"/>
                    <a:pt x="405" y="528"/>
                    <a:pt x="405" y="528"/>
                  </a:cubicBezTo>
                  <a:cubicBezTo>
                    <a:pt x="405" y="527"/>
                    <a:pt x="405" y="526"/>
                    <a:pt x="404" y="526"/>
                  </a:cubicBezTo>
                  <a:cubicBezTo>
                    <a:pt x="401" y="523"/>
                    <a:pt x="392" y="515"/>
                    <a:pt x="390" y="515"/>
                  </a:cubicBezTo>
                  <a:cubicBezTo>
                    <a:pt x="388" y="515"/>
                    <a:pt x="375" y="510"/>
                    <a:pt x="369" y="515"/>
                  </a:cubicBezTo>
                  <a:cubicBezTo>
                    <a:pt x="364" y="521"/>
                    <a:pt x="360" y="526"/>
                    <a:pt x="360" y="528"/>
                  </a:cubicBezTo>
                  <a:cubicBezTo>
                    <a:pt x="358" y="533"/>
                    <a:pt x="358" y="533"/>
                    <a:pt x="358" y="533"/>
                  </a:cubicBezTo>
                  <a:cubicBezTo>
                    <a:pt x="357" y="534"/>
                    <a:pt x="356" y="535"/>
                    <a:pt x="355" y="535"/>
                  </a:cubicBezTo>
                  <a:cubicBezTo>
                    <a:pt x="352" y="536"/>
                    <a:pt x="352" y="536"/>
                    <a:pt x="352" y="536"/>
                  </a:cubicBezTo>
                  <a:cubicBezTo>
                    <a:pt x="350" y="536"/>
                    <a:pt x="349" y="536"/>
                    <a:pt x="348" y="535"/>
                  </a:cubicBezTo>
                  <a:cubicBezTo>
                    <a:pt x="340" y="524"/>
                    <a:pt x="340" y="524"/>
                    <a:pt x="340" y="524"/>
                  </a:cubicBezTo>
                  <a:cubicBezTo>
                    <a:pt x="340" y="523"/>
                    <a:pt x="340" y="523"/>
                    <a:pt x="340" y="522"/>
                  </a:cubicBezTo>
                  <a:cubicBezTo>
                    <a:pt x="340" y="511"/>
                    <a:pt x="340" y="511"/>
                    <a:pt x="340" y="511"/>
                  </a:cubicBezTo>
                  <a:cubicBezTo>
                    <a:pt x="340" y="510"/>
                    <a:pt x="340" y="509"/>
                    <a:pt x="340" y="508"/>
                  </a:cubicBezTo>
                  <a:cubicBezTo>
                    <a:pt x="341" y="507"/>
                    <a:pt x="341" y="506"/>
                    <a:pt x="340" y="503"/>
                  </a:cubicBezTo>
                  <a:cubicBezTo>
                    <a:pt x="337" y="498"/>
                    <a:pt x="329" y="480"/>
                    <a:pt x="327" y="477"/>
                  </a:cubicBezTo>
                  <a:cubicBezTo>
                    <a:pt x="327" y="477"/>
                    <a:pt x="327" y="476"/>
                    <a:pt x="327" y="476"/>
                  </a:cubicBezTo>
                  <a:cubicBezTo>
                    <a:pt x="326" y="473"/>
                    <a:pt x="325" y="462"/>
                    <a:pt x="327" y="461"/>
                  </a:cubicBezTo>
                  <a:cubicBezTo>
                    <a:pt x="329" y="460"/>
                    <a:pt x="335" y="453"/>
                    <a:pt x="335" y="451"/>
                  </a:cubicBezTo>
                  <a:cubicBezTo>
                    <a:pt x="335" y="449"/>
                    <a:pt x="333" y="438"/>
                    <a:pt x="331" y="435"/>
                  </a:cubicBezTo>
                  <a:cubicBezTo>
                    <a:pt x="329" y="432"/>
                    <a:pt x="300" y="410"/>
                    <a:pt x="326" y="419"/>
                  </a:cubicBezTo>
                  <a:cubicBezTo>
                    <a:pt x="343" y="425"/>
                    <a:pt x="352" y="428"/>
                    <a:pt x="356" y="430"/>
                  </a:cubicBezTo>
                  <a:cubicBezTo>
                    <a:pt x="358" y="431"/>
                    <a:pt x="359" y="430"/>
                    <a:pt x="361" y="429"/>
                  </a:cubicBezTo>
                  <a:cubicBezTo>
                    <a:pt x="365" y="423"/>
                    <a:pt x="365" y="423"/>
                    <a:pt x="365" y="423"/>
                  </a:cubicBezTo>
                  <a:cubicBezTo>
                    <a:pt x="366" y="422"/>
                    <a:pt x="366" y="422"/>
                    <a:pt x="366" y="421"/>
                  </a:cubicBezTo>
                  <a:cubicBezTo>
                    <a:pt x="367" y="396"/>
                    <a:pt x="367" y="396"/>
                    <a:pt x="367" y="396"/>
                  </a:cubicBezTo>
                  <a:cubicBezTo>
                    <a:pt x="367" y="395"/>
                    <a:pt x="367" y="394"/>
                    <a:pt x="367" y="394"/>
                  </a:cubicBezTo>
                  <a:cubicBezTo>
                    <a:pt x="356" y="375"/>
                    <a:pt x="356" y="375"/>
                    <a:pt x="356" y="375"/>
                  </a:cubicBezTo>
                  <a:cubicBezTo>
                    <a:pt x="356" y="375"/>
                    <a:pt x="356" y="375"/>
                    <a:pt x="356" y="374"/>
                  </a:cubicBezTo>
                  <a:cubicBezTo>
                    <a:pt x="353" y="362"/>
                    <a:pt x="353" y="362"/>
                    <a:pt x="353" y="362"/>
                  </a:cubicBezTo>
                  <a:cubicBezTo>
                    <a:pt x="352" y="361"/>
                    <a:pt x="353" y="359"/>
                    <a:pt x="353" y="359"/>
                  </a:cubicBezTo>
                  <a:cubicBezTo>
                    <a:pt x="358" y="353"/>
                    <a:pt x="358" y="353"/>
                    <a:pt x="358" y="353"/>
                  </a:cubicBezTo>
                  <a:cubicBezTo>
                    <a:pt x="358" y="353"/>
                    <a:pt x="358" y="353"/>
                    <a:pt x="358" y="353"/>
                  </a:cubicBezTo>
                  <a:cubicBezTo>
                    <a:pt x="359" y="352"/>
                    <a:pt x="364" y="345"/>
                    <a:pt x="363" y="341"/>
                  </a:cubicBezTo>
                  <a:cubicBezTo>
                    <a:pt x="362" y="338"/>
                    <a:pt x="361" y="330"/>
                    <a:pt x="361" y="326"/>
                  </a:cubicBezTo>
                  <a:cubicBezTo>
                    <a:pt x="361" y="325"/>
                    <a:pt x="362" y="324"/>
                    <a:pt x="362" y="323"/>
                  </a:cubicBezTo>
                  <a:cubicBezTo>
                    <a:pt x="365" y="321"/>
                    <a:pt x="371" y="316"/>
                    <a:pt x="372" y="316"/>
                  </a:cubicBezTo>
                  <a:cubicBezTo>
                    <a:pt x="401" y="316"/>
                    <a:pt x="401" y="316"/>
                    <a:pt x="401" y="316"/>
                  </a:cubicBezTo>
                  <a:cubicBezTo>
                    <a:pt x="401" y="316"/>
                    <a:pt x="401" y="316"/>
                    <a:pt x="402" y="316"/>
                  </a:cubicBezTo>
                  <a:cubicBezTo>
                    <a:pt x="415" y="313"/>
                    <a:pt x="415" y="313"/>
                    <a:pt x="415" y="313"/>
                  </a:cubicBezTo>
                  <a:cubicBezTo>
                    <a:pt x="417" y="313"/>
                    <a:pt x="419" y="311"/>
                    <a:pt x="418" y="308"/>
                  </a:cubicBezTo>
                  <a:cubicBezTo>
                    <a:pt x="410" y="288"/>
                    <a:pt x="410" y="288"/>
                    <a:pt x="410" y="288"/>
                  </a:cubicBezTo>
                  <a:cubicBezTo>
                    <a:pt x="410" y="286"/>
                    <a:pt x="410" y="285"/>
                    <a:pt x="411" y="284"/>
                  </a:cubicBezTo>
                  <a:cubicBezTo>
                    <a:pt x="421" y="272"/>
                    <a:pt x="421" y="272"/>
                    <a:pt x="421" y="272"/>
                  </a:cubicBezTo>
                  <a:cubicBezTo>
                    <a:pt x="422" y="272"/>
                    <a:pt x="422" y="271"/>
                    <a:pt x="422" y="270"/>
                  </a:cubicBezTo>
                  <a:cubicBezTo>
                    <a:pt x="423" y="267"/>
                    <a:pt x="423" y="258"/>
                    <a:pt x="419" y="258"/>
                  </a:cubicBezTo>
                  <a:cubicBezTo>
                    <a:pt x="399" y="258"/>
                    <a:pt x="399" y="258"/>
                    <a:pt x="399" y="258"/>
                  </a:cubicBezTo>
                  <a:cubicBezTo>
                    <a:pt x="398" y="258"/>
                    <a:pt x="397" y="257"/>
                    <a:pt x="396" y="256"/>
                  </a:cubicBezTo>
                  <a:cubicBezTo>
                    <a:pt x="394" y="253"/>
                    <a:pt x="391" y="247"/>
                    <a:pt x="395" y="246"/>
                  </a:cubicBezTo>
                  <a:cubicBezTo>
                    <a:pt x="401" y="243"/>
                    <a:pt x="409" y="237"/>
                    <a:pt x="411" y="234"/>
                  </a:cubicBezTo>
                  <a:cubicBezTo>
                    <a:pt x="412" y="231"/>
                    <a:pt x="413" y="213"/>
                    <a:pt x="413" y="211"/>
                  </a:cubicBezTo>
                  <a:cubicBezTo>
                    <a:pt x="413" y="211"/>
                    <a:pt x="413" y="210"/>
                    <a:pt x="413" y="210"/>
                  </a:cubicBezTo>
                  <a:cubicBezTo>
                    <a:pt x="409" y="189"/>
                    <a:pt x="409" y="189"/>
                    <a:pt x="409" y="189"/>
                  </a:cubicBezTo>
                  <a:cubicBezTo>
                    <a:pt x="409" y="189"/>
                    <a:pt x="409" y="189"/>
                    <a:pt x="409" y="189"/>
                  </a:cubicBezTo>
                  <a:cubicBezTo>
                    <a:pt x="407" y="165"/>
                    <a:pt x="407" y="165"/>
                    <a:pt x="407" y="165"/>
                  </a:cubicBezTo>
                  <a:cubicBezTo>
                    <a:pt x="407" y="165"/>
                    <a:pt x="407" y="165"/>
                    <a:pt x="407" y="165"/>
                  </a:cubicBezTo>
                  <a:cubicBezTo>
                    <a:pt x="407" y="152"/>
                    <a:pt x="407" y="152"/>
                    <a:pt x="407" y="152"/>
                  </a:cubicBezTo>
                  <a:cubicBezTo>
                    <a:pt x="407" y="151"/>
                    <a:pt x="407" y="151"/>
                    <a:pt x="407" y="150"/>
                  </a:cubicBezTo>
                  <a:cubicBezTo>
                    <a:pt x="408" y="148"/>
                    <a:pt x="412" y="139"/>
                    <a:pt x="416" y="137"/>
                  </a:cubicBezTo>
                  <a:cubicBezTo>
                    <a:pt x="420" y="134"/>
                    <a:pt x="425" y="129"/>
                    <a:pt x="426" y="127"/>
                  </a:cubicBezTo>
                  <a:cubicBezTo>
                    <a:pt x="427" y="127"/>
                    <a:pt x="427" y="127"/>
                    <a:pt x="427" y="127"/>
                  </a:cubicBezTo>
                  <a:cubicBezTo>
                    <a:pt x="431" y="124"/>
                    <a:pt x="431" y="124"/>
                    <a:pt x="431" y="124"/>
                  </a:cubicBezTo>
                  <a:cubicBezTo>
                    <a:pt x="434" y="122"/>
                    <a:pt x="433" y="118"/>
                    <a:pt x="430" y="117"/>
                  </a:cubicBezTo>
                  <a:cubicBezTo>
                    <a:pt x="410" y="112"/>
                    <a:pt x="410" y="112"/>
                    <a:pt x="410" y="112"/>
                  </a:cubicBezTo>
                  <a:cubicBezTo>
                    <a:pt x="409" y="111"/>
                    <a:pt x="408" y="110"/>
                    <a:pt x="408" y="108"/>
                  </a:cubicBezTo>
                  <a:cubicBezTo>
                    <a:pt x="408" y="105"/>
                    <a:pt x="408" y="99"/>
                    <a:pt x="411" y="97"/>
                  </a:cubicBezTo>
                  <a:cubicBezTo>
                    <a:pt x="414" y="95"/>
                    <a:pt x="418" y="91"/>
                    <a:pt x="420" y="90"/>
                  </a:cubicBezTo>
                  <a:cubicBezTo>
                    <a:pt x="420" y="89"/>
                    <a:pt x="420" y="89"/>
                    <a:pt x="421" y="88"/>
                  </a:cubicBezTo>
                  <a:cubicBezTo>
                    <a:pt x="426" y="77"/>
                    <a:pt x="426" y="77"/>
                    <a:pt x="426" y="77"/>
                  </a:cubicBezTo>
                  <a:cubicBezTo>
                    <a:pt x="426" y="76"/>
                    <a:pt x="426" y="76"/>
                    <a:pt x="426" y="75"/>
                  </a:cubicBezTo>
                  <a:cubicBezTo>
                    <a:pt x="428" y="45"/>
                    <a:pt x="428" y="45"/>
                    <a:pt x="428" y="45"/>
                  </a:cubicBezTo>
                  <a:cubicBezTo>
                    <a:pt x="428" y="45"/>
                    <a:pt x="428" y="45"/>
                    <a:pt x="428" y="45"/>
                  </a:cubicBezTo>
                  <a:cubicBezTo>
                    <a:pt x="425" y="22"/>
                    <a:pt x="425" y="22"/>
                    <a:pt x="425" y="22"/>
                  </a:cubicBezTo>
                  <a:cubicBezTo>
                    <a:pt x="425" y="22"/>
                    <a:pt x="425" y="22"/>
                    <a:pt x="425" y="22"/>
                  </a:cubicBezTo>
                  <a:cubicBezTo>
                    <a:pt x="421" y="23"/>
                    <a:pt x="421" y="23"/>
                    <a:pt x="421" y="23"/>
                  </a:cubicBezTo>
                  <a:cubicBezTo>
                    <a:pt x="421" y="23"/>
                    <a:pt x="427" y="32"/>
                    <a:pt x="416" y="25"/>
                  </a:cubicBezTo>
                  <a:cubicBezTo>
                    <a:pt x="405" y="18"/>
                    <a:pt x="403" y="20"/>
                    <a:pt x="399" y="16"/>
                  </a:cubicBezTo>
                  <a:cubicBezTo>
                    <a:pt x="397" y="13"/>
                    <a:pt x="395" y="7"/>
                    <a:pt x="393" y="3"/>
                  </a:cubicBezTo>
                  <a:cubicBezTo>
                    <a:pt x="392" y="1"/>
                    <a:pt x="389" y="0"/>
                    <a:pt x="387" y="2"/>
                  </a:cubicBezTo>
                  <a:cubicBezTo>
                    <a:pt x="384" y="5"/>
                    <a:pt x="380" y="9"/>
                    <a:pt x="379" y="10"/>
                  </a:cubicBezTo>
                  <a:cubicBezTo>
                    <a:pt x="379" y="11"/>
                    <a:pt x="376" y="25"/>
                    <a:pt x="374" y="29"/>
                  </a:cubicBezTo>
                  <a:cubicBezTo>
                    <a:pt x="372" y="33"/>
                    <a:pt x="371" y="35"/>
                    <a:pt x="368" y="37"/>
                  </a:cubicBezTo>
                  <a:cubicBezTo>
                    <a:pt x="366" y="38"/>
                    <a:pt x="353" y="36"/>
                    <a:pt x="347" y="35"/>
                  </a:cubicBezTo>
                  <a:cubicBezTo>
                    <a:pt x="345" y="34"/>
                    <a:pt x="343" y="36"/>
                    <a:pt x="343" y="38"/>
                  </a:cubicBezTo>
                  <a:cubicBezTo>
                    <a:pt x="340" y="52"/>
                    <a:pt x="340" y="52"/>
                    <a:pt x="340" y="52"/>
                  </a:cubicBezTo>
                  <a:cubicBezTo>
                    <a:pt x="340" y="52"/>
                    <a:pt x="340" y="53"/>
                    <a:pt x="340" y="53"/>
                  </a:cubicBezTo>
                  <a:cubicBezTo>
                    <a:pt x="340" y="55"/>
                    <a:pt x="340" y="62"/>
                    <a:pt x="339" y="65"/>
                  </a:cubicBezTo>
                  <a:cubicBezTo>
                    <a:pt x="337" y="67"/>
                    <a:pt x="331" y="73"/>
                    <a:pt x="329" y="74"/>
                  </a:cubicBezTo>
                  <a:cubicBezTo>
                    <a:pt x="329" y="74"/>
                    <a:pt x="329" y="75"/>
                    <a:pt x="328" y="75"/>
                  </a:cubicBezTo>
                  <a:cubicBezTo>
                    <a:pt x="327" y="77"/>
                    <a:pt x="323" y="84"/>
                    <a:pt x="320" y="86"/>
                  </a:cubicBezTo>
                  <a:cubicBezTo>
                    <a:pt x="316" y="88"/>
                    <a:pt x="301" y="90"/>
                    <a:pt x="298" y="90"/>
                  </a:cubicBezTo>
                  <a:cubicBezTo>
                    <a:pt x="297" y="90"/>
                    <a:pt x="297" y="90"/>
                    <a:pt x="297" y="90"/>
                  </a:cubicBezTo>
                  <a:cubicBezTo>
                    <a:pt x="285" y="96"/>
                    <a:pt x="285" y="96"/>
                    <a:pt x="285" y="96"/>
                  </a:cubicBezTo>
                  <a:cubicBezTo>
                    <a:pt x="285" y="96"/>
                    <a:pt x="285" y="96"/>
                    <a:pt x="284" y="96"/>
                  </a:cubicBezTo>
                  <a:cubicBezTo>
                    <a:pt x="282" y="98"/>
                    <a:pt x="272" y="106"/>
                    <a:pt x="272" y="110"/>
                  </a:cubicBezTo>
                  <a:cubicBezTo>
                    <a:pt x="272" y="113"/>
                    <a:pt x="273" y="128"/>
                    <a:pt x="275" y="132"/>
                  </a:cubicBezTo>
                  <a:cubicBezTo>
                    <a:pt x="277" y="136"/>
                    <a:pt x="262" y="138"/>
                    <a:pt x="259" y="138"/>
                  </a:cubicBezTo>
                  <a:cubicBezTo>
                    <a:pt x="259" y="138"/>
                    <a:pt x="259" y="138"/>
                    <a:pt x="258" y="138"/>
                  </a:cubicBezTo>
                  <a:cubicBezTo>
                    <a:pt x="256" y="138"/>
                    <a:pt x="249" y="137"/>
                    <a:pt x="245" y="135"/>
                  </a:cubicBezTo>
                  <a:cubicBezTo>
                    <a:pt x="240" y="133"/>
                    <a:pt x="225" y="131"/>
                    <a:pt x="221" y="131"/>
                  </a:cubicBezTo>
                  <a:cubicBezTo>
                    <a:pt x="221" y="131"/>
                    <a:pt x="221" y="131"/>
                    <a:pt x="220" y="131"/>
                  </a:cubicBezTo>
                  <a:cubicBezTo>
                    <a:pt x="219" y="131"/>
                    <a:pt x="217" y="131"/>
                    <a:pt x="213" y="131"/>
                  </a:cubicBezTo>
                  <a:cubicBezTo>
                    <a:pt x="207" y="130"/>
                    <a:pt x="196" y="125"/>
                    <a:pt x="194" y="124"/>
                  </a:cubicBezTo>
                  <a:cubicBezTo>
                    <a:pt x="194" y="124"/>
                    <a:pt x="194" y="124"/>
                    <a:pt x="193" y="124"/>
                  </a:cubicBezTo>
                  <a:cubicBezTo>
                    <a:pt x="192" y="123"/>
                    <a:pt x="192" y="123"/>
                    <a:pt x="192" y="123"/>
                  </a:cubicBezTo>
                  <a:cubicBezTo>
                    <a:pt x="190" y="122"/>
                    <a:pt x="187" y="123"/>
                    <a:pt x="187" y="125"/>
                  </a:cubicBezTo>
                  <a:cubicBezTo>
                    <a:pt x="183" y="136"/>
                    <a:pt x="183" y="136"/>
                    <a:pt x="183" y="136"/>
                  </a:cubicBezTo>
                  <a:cubicBezTo>
                    <a:pt x="183" y="136"/>
                    <a:pt x="177" y="131"/>
                    <a:pt x="186" y="143"/>
                  </a:cubicBezTo>
                  <a:cubicBezTo>
                    <a:pt x="194" y="153"/>
                    <a:pt x="195" y="161"/>
                    <a:pt x="195" y="164"/>
                  </a:cubicBezTo>
                  <a:cubicBezTo>
                    <a:pt x="195" y="165"/>
                    <a:pt x="195" y="165"/>
                    <a:pt x="195" y="166"/>
                  </a:cubicBezTo>
                  <a:cubicBezTo>
                    <a:pt x="189" y="180"/>
                    <a:pt x="189" y="180"/>
                    <a:pt x="189" y="180"/>
                  </a:cubicBezTo>
                  <a:cubicBezTo>
                    <a:pt x="188" y="182"/>
                    <a:pt x="187" y="183"/>
                    <a:pt x="185" y="183"/>
                  </a:cubicBezTo>
                  <a:cubicBezTo>
                    <a:pt x="180" y="183"/>
                    <a:pt x="170" y="182"/>
                    <a:pt x="163" y="180"/>
                  </a:cubicBezTo>
                  <a:cubicBezTo>
                    <a:pt x="158" y="178"/>
                    <a:pt x="154" y="176"/>
                    <a:pt x="152" y="175"/>
                  </a:cubicBezTo>
                  <a:cubicBezTo>
                    <a:pt x="150" y="174"/>
                    <a:pt x="148" y="174"/>
                    <a:pt x="147" y="176"/>
                  </a:cubicBezTo>
                  <a:cubicBezTo>
                    <a:pt x="144" y="180"/>
                    <a:pt x="139" y="188"/>
                    <a:pt x="139" y="190"/>
                  </a:cubicBezTo>
                  <a:cubicBezTo>
                    <a:pt x="139" y="191"/>
                    <a:pt x="137" y="195"/>
                    <a:pt x="131" y="195"/>
                  </a:cubicBezTo>
                  <a:cubicBezTo>
                    <a:pt x="127" y="195"/>
                    <a:pt x="120" y="190"/>
                    <a:pt x="116" y="187"/>
                  </a:cubicBezTo>
                  <a:cubicBezTo>
                    <a:pt x="114" y="186"/>
                    <a:pt x="112" y="187"/>
                    <a:pt x="111" y="188"/>
                  </a:cubicBezTo>
                  <a:cubicBezTo>
                    <a:pt x="104" y="197"/>
                    <a:pt x="104" y="197"/>
                    <a:pt x="104" y="197"/>
                  </a:cubicBezTo>
                  <a:cubicBezTo>
                    <a:pt x="104" y="197"/>
                    <a:pt x="104" y="197"/>
                    <a:pt x="104" y="197"/>
                  </a:cubicBezTo>
                  <a:cubicBezTo>
                    <a:pt x="97" y="205"/>
                    <a:pt x="97" y="205"/>
                    <a:pt x="97" y="205"/>
                  </a:cubicBezTo>
                  <a:cubicBezTo>
                    <a:pt x="96" y="205"/>
                    <a:pt x="95" y="206"/>
                    <a:pt x="94" y="206"/>
                  </a:cubicBezTo>
                  <a:cubicBezTo>
                    <a:pt x="91" y="206"/>
                    <a:pt x="81" y="208"/>
                    <a:pt x="78" y="208"/>
                  </a:cubicBezTo>
                  <a:cubicBezTo>
                    <a:pt x="76" y="208"/>
                    <a:pt x="69" y="207"/>
                    <a:pt x="65" y="206"/>
                  </a:cubicBezTo>
                  <a:cubicBezTo>
                    <a:pt x="63" y="205"/>
                    <a:pt x="61" y="206"/>
                    <a:pt x="61" y="208"/>
                  </a:cubicBezTo>
                  <a:cubicBezTo>
                    <a:pt x="56" y="224"/>
                    <a:pt x="56" y="224"/>
                    <a:pt x="56" y="224"/>
                  </a:cubicBezTo>
                  <a:cubicBezTo>
                    <a:pt x="55" y="226"/>
                    <a:pt x="54" y="227"/>
                    <a:pt x="53" y="227"/>
                  </a:cubicBezTo>
                  <a:cubicBezTo>
                    <a:pt x="42" y="230"/>
                    <a:pt x="42" y="230"/>
                    <a:pt x="42" y="230"/>
                  </a:cubicBezTo>
                  <a:cubicBezTo>
                    <a:pt x="41" y="230"/>
                    <a:pt x="40" y="230"/>
                    <a:pt x="40" y="230"/>
                  </a:cubicBezTo>
                  <a:cubicBezTo>
                    <a:pt x="37" y="229"/>
                    <a:pt x="27" y="226"/>
                    <a:pt x="28" y="227"/>
                  </a:cubicBezTo>
                  <a:cubicBezTo>
                    <a:pt x="28" y="228"/>
                    <a:pt x="32" y="241"/>
                    <a:pt x="33" y="243"/>
                  </a:cubicBezTo>
                  <a:cubicBezTo>
                    <a:pt x="33" y="243"/>
                    <a:pt x="33" y="243"/>
                    <a:pt x="33" y="243"/>
                  </a:cubicBezTo>
                  <a:cubicBezTo>
                    <a:pt x="33" y="244"/>
                    <a:pt x="36" y="250"/>
                    <a:pt x="41" y="253"/>
                  </a:cubicBezTo>
                  <a:cubicBezTo>
                    <a:pt x="46" y="257"/>
                    <a:pt x="55" y="281"/>
                    <a:pt x="56" y="282"/>
                  </a:cubicBezTo>
                  <a:cubicBezTo>
                    <a:pt x="58" y="283"/>
                    <a:pt x="40" y="304"/>
                    <a:pt x="36" y="308"/>
                  </a:cubicBezTo>
                  <a:cubicBezTo>
                    <a:pt x="36" y="308"/>
                    <a:pt x="36" y="309"/>
                    <a:pt x="36" y="309"/>
                  </a:cubicBezTo>
                  <a:cubicBezTo>
                    <a:pt x="35" y="313"/>
                    <a:pt x="32" y="326"/>
                    <a:pt x="31" y="328"/>
                  </a:cubicBezTo>
                  <a:cubicBezTo>
                    <a:pt x="30" y="330"/>
                    <a:pt x="23" y="336"/>
                    <a:pt x="20" y="338"/>
                  </a:cubicBezTo>
                  <a:cubicBezTo>
                    <a:pt x="19" y="339"/>
                    <a:pt x="18" y="340"/>
                    <a:pt x="18" y="341"/>
                  </a:cubicBezTo>
                  <a:cubicBezTo>
                    <a:pt x="18" y="375"/>
                    <a:pt x="18" y="375"/>
                    <a:pt x="18" y="375"/>
                  </a:cubicBezTo>
                  <a:cubicBezTo>
                    <a:pt x="18" y="415"/>
                    <a:pt x="18" y="415"/>
                    <a:pt x="18" y="415"/>
                  </a:cubicBezTo>
                  <a:cubicBezTo>
                    <a:pt x="18" y="416"/>
                    <a:pt x="18" y="416"/>
                    <a:pt x="18" y="417"/>
                  </a:cubicBezTo>
                  <a:cubicBezTo>
                    <a:pt x="10" y="437"/>
                    <a:pt x="10" y="437"/>
                    <a:pt x="10" y="437"/>
                  </a:cubicBezTo>
                  <a:cubicBezTo>
                    <a:pt x="10" y="438"/>
                    <a:pt x="9" y="439"/>
                    <a:pt x="9" y="439"/>
                  </a:cubicBezTo>
                  <a:cubicBezTo>
                    <a:pt x="3" y="443"/>
                    <a:pt x="3" y="443"/>
                    <a:pt x="3" y="443"/>
                  </a:cubicBezTo>
                  <a:cubicBezTo>
                    <a:pt x="1" y="444"/>
                    <a:pt x="0" y="447"/>
                    <a:pt x="2" y="448"/>
                  </a:cubicBezTo>
                  <a:cubicBezTo>
                    <a:pt x="29" y="481"/>
                    <a:pt x="29" y="481"/>
                    <a:pt x="29" y="481"/>
                  </a:cubicBezTo>
                  <a:cubicBezTo>
                    <a:pt x="29" y="481"/>
                    <a:pt x="29" y="482"/>
                    <a:pt x="29" y="482"/>
                  </a:cubicBezTo>
                  <a:cubicBezTo>
                    <a:pt x="45" y="528"/>
                    <a:pt x="45" y="528"/>
                    <a:pt x="45" y="528"/>
                  </a:cubicBezTo>
                  <a:cubicBezTo>
                    <a:pt x="62" y="582"/>
                    <a:pt x="62" y="582"/>
                    <a:pt x="62" y="582"/>
                  </a:cubicBezTo>
                  <a:cubicBezTo>
                    <a:pt x="62" y="582"/>
                    <a:pt x="62" y="583"/>
                    <a:pt x="62" y="583"/>
                  </a:cubicBezTo>
                  <a:cubicBezTo>
                    <a:pt x="70" y="618"/>
                    <a:pt x="70" y="618"/>
                    <a:pt x="70" y="618"/>
                  </a:cubicBezTo>
                  <a:cubicBezTo>
                    <a:pt x="70" y="618"/>
                    <a:pt x="70" y="619"/>
                    <a:pt x="70" y="619"/>
                  </a:cubicBezTo>
                  <a:cubicBezTo>
                    <a:pt x="72" y="649"/>
                    <a:pt x="72" y="649"/>
                    <a:pt x="72" y="649"/>
                  </a:cubicBezTo>
                  <a:cubicBezTo>
                    <a:pt x="72" y="649"/>
                    <a:pt x="72" y="649"/>
                    <a:pt x="72" y="649"/>
                  </a:cubicBezTo>
                  <a:cubicBezTo>
                    <a:pt x="78" y="675"/>
                    <a:pt x="78" y="675"/>
                    <a:pt x="78" y="675"/>
                  </a:cubicBezTo>
                  <a:cubicBezTo>
                    <a:pt x="78" y="675"/>
                    <a:pt x="78" y="675"/>
                    <a:pt x="78" y="675"/>
                  </a:cubicBezTo>
                  <a:cubicBezTo>
                    <a:pt x="90" y="704"/>
                    <a:pt x="90" y="704"/>
                    <a:pt x="90" y="704"/>
                  </a:cubicBezTo>
                  <a:cubicBezTo>
                    <a:pt x="90" y="705"/>
                    <a:pt x="90" y="705"/>
                    <a:pt x="90" y="705"/>
                  </a:cubicBezTo>
                  <a:cubicBezTo>
                    <a:pt x="91" y="702"/>
                    <a:pt x="95" y="700"/>
                    <a:pt x="98" y="7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11"/>
            <p:cNvSpPr>
              <a:spLocks/>
            </p:cNvSpPr>
            <p:nvPr/>
          </p:nvSpPr>
          <p:spPr bwMode="auto">
            <a:xfrm>
              <a:off x="6468985" y="3236796"/>
              <a:ext cx="720725" cy="611188"/>
            </a:xfrm>
            <a:custGeom>
              <a:avLst/>
              <a:gdLst>
                <a:gd name="T0" fmla="*/ 927 w 974"/>
                <a:gd name="T1" fmla="*/ 30 h 826"/>
                <a:gd name="T2" fmla="*/ 872 w 974"/>
                <a:gd name="T3" fmla="*/ 41 h 826"/>
                <a:gd name="T4" fmla="*/ 840 w 974"/>
                <a:gd name="T5" fmla="*/ 8 h 826"/>
                <a:gd name="T6" fmla="*/ 807 w 974"/>
                <a:gd name="T7" fmla="*/ 18 h 826"/>
                <a:gd name="T8" fmla="*/ 776 w 974"/>
                <a:gd name="T9" fmla="*/ 49 h 826"/>
                <a:gd name="T10" fmla="*/ 745 w 974"/>
                <a:gd name="T11" fmla="*/ 102 h 826"/>
                <a:gd name="T12" fmla="*/ 728 w 974"/>
                <a:gd name="T13" fmla="*/ 103 h 826"/>
                <a:gd name="T14" fmla="*/ 693 w 974"/>
                <a:gd name="T15" fmla="*/ 117 h 826"/>
                <a:gd name="T16" fmla="*/ 651 w 974"/>
                <a:gd name="T17" fmla="*/ 146 h 826"/>
                <a:gd name="T18" fmla="*/ 576 w 974"/>
                <a:gd name="T19" fmla="*/ 177 h 826"/>
                <a:gd name="T20" fmla="*/ 516 w 974"/>
                <a:gd name="T21" fmla="*/ 196 h 826"/>
                <a:gd name="T22" fmla="*/ 541 w 974"/>
                <a:gd name="T23" fmla="*/ 270 h 826"/>
                <a:gd name="T24" fmla="*/ 491 w 974"/>
                <a:gd name="T25" fmla="*/ 275 h 826"/>
                <a:gd name="T26" fmla="*/ 445 w 974"/>
                <a:gd name="T27" fmla="*/ 296 h 826"/>
                <a:gd name="T28" fmla="*/ 415 w 974"/>
                <a:gd name="T29" fmla="*/ 315 h 826"/>
                <a:gd name="T30" fmla="*/ 351 w 974"/>
                <a:gd name="T31" fmla="*/ 330 h 826"/>
                <a:gd name="T32" fmla="*/ 321 w 974"/>
                <a:gd name="T33" fmla="*/ 387 h 826"/>
                <a:gd name="T34" fmla="*/ 276 w 974"/>
                <a:gd name="T35" fmla="*/ 404 h 826"/>
                <a:gd name="T36" fmla="*/ 185 w 974"/>
                <a:gd name="T37" fmla="*/ 432 h 826"/>
                <a:gd name="T38" fmla="*/ 131 w 974"/>
                <a:gd name="T39" fmla="*/ 433 h 826"/>
                <a:gd name="T40" fmla="*/ 72 w 974"/>
                <a:gd name="T41" fmla="*/ 417 h 826"/>
                <a:gd name="T42" fmla="*/ 58 w 974"/>
                <a:gd name="T43" fmla="*/ 454 h 826"/>
                <a:gd name="T44" fmla="*/ 67 w 974"/>
                <a:gd name="T45" fmla="*/ 495 h 826"/>
                <a:gd name="T46" fmla="*/ 56 w 974"/>
                <a:gd name="T47" fmla="*/ 531 h 826"/>
                <a:gd name="T48" fmla="*/ 27 w 974"/>
                <a:gd name="T49" fmla="*/ 577 h 826"/>
                <a:gd name="T50" fmla="*/ 40 w 974"/>
                <a:gd name="T51" fmla="*/ 623 h 826"/>
                <a:gd name="T52" fmla="*/ 58 w 974"/>
                <a:gd name="T53" fmla="*/ 634 h 826"/>
                <a:gd name="T54" fmla="*/ 105 w 974"/>
                <a:gd name="T55" fmla="*/ 629 h 826"/>
                <a:gd name="T56" fmla="*/ 70 w 974"/>
                <a:gd name="T57" fmla="*/ 649 h 826"/>
                <a:gd name="T58" fmla="*/ 46 w 974"/>
                <a:gd name="T59" fmla="*/ 682 h 826"/>
                <a:gd name="T60" fmla="*/ 88 w 974"/>
                <a:gd name="T61" fmla="*/ 678 h 826"/>
                <a:gd name="T62" fmla="*/ 132 w 974"/>
                <a:gd name="T63" fmla="*/ 682 h 826"/>
                <a:gd name="T64" fmla="*/ 191 w 974"/>
                <a:gd name="T65" fmla="*/ 675 h 826"/>
                <a:gd name="T66" fmla="*/ 199 w 974"/>
                <a:gd name="T67" fmla="*/ 716 h 826"/>
                <a:gd name="T68" fmla="*/ 230 w 974"/>
                <a:gd name="T69" fmla="*/ 741 h 826"/>
                <a:gd name="T70" fmla="*/ 242 w 974"/>
                <a:gd name="T71" fmla="*/ 779 h 826"/>
                <a:gd name="T72" fmla="*/ 202 w 974"/>
                <a:gd name="T73" fmla="*/ 815 h 826"/>
                <a:gd name="T74" fmla="*/ 256 w 974"/>
                <a:gd name="T75" fmla="*/ 804 h 826"/>
                <a:gd name="T76" fmla="*/ 297 w 974"/>
                <a:gd name="T77" fmla="*/ 775 h 826"/>
                <a:gd name="T78" fmla="*/ 336 w 974"/>
                <a:gd name="T79" fmla="*/ 769 h 826"/>
                <a:gd name="T80" fmla="*/ 363 w 974"/>
                <a:gd name="T81" fmla="*/ 740 h 826"/>
                <a:gd name="T82" fmla="*/ 421 w 974"/>
                <a:gd name="T83" fmla="*/ 727 h 826"/>
                <a:gd name="T84" fmla="*/ 456 w 974"/>
                <a:gd name="T85" fmla="*/ 721 h 826"/>
                <a:gd name="T86" fmla="*/ 425 w 974"/>
                <a:gd name="T87" fmla="*/ 628 h 826"/>
                <a:gd name="T88" fmla="*/ 431 w 974"/>
                <a:gd name="T89" fmla="*/ 569 h 826"/>
                <a:gd name="T90" fmla="*/ 434 w 974"/>
                <a:gd name="T91" fmla="*/ 486 h 826"/>
                <a:gd name="T92" fmla="*/ 462 w 974"/>
                <a:gd name="T93" fmla="*/ 431 h 826"/>
                <a:gd name="T94" fmla="*/ 515 w 974"/>
                <a:gd name="T95" fmla="*/ 428 h 826"/>
                <a:gd name="T96" fmla="*/ 541 w 974"/>
                <a:gd name="T97" fmla="*/ 413 h 826"/>
                <a:gd name="T98" fmla="*/ 579 w 974"/>
                <a:gd name="T99" fmla="*/ 357 h 826"/>
                <a:gd name="T100" fmla="*/ 692 w 974"/>
                <a:gd name="T101" fmla="*/ 327 h 826"/>
                <a:gd name="T102" fmla="*/ 715 w 974"/>
                <a:gd name="T103" fmla="*/ 241 h 826"/>
                <a:gd name="T104" fmla="*/ 814 w 974"/>
                <a:gd name="T105" fmla="*/ 181 h 826"/>
                <a:gd name="T106" fmla="*/ 900 w 974"/>
                <a:gd name="T107" fmla="*/ 111 h 826"/>
                <a:gd name="T108" fmla="*/ 936 w 974"/>
                <a:gd name="T109" fmla="*/ 67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4" h="826">
                  <a:moveTo>
                    <a:pt x="971" y="3"/>
                  </a:moveTo>
                  <a:cubicBezTo>
                    <a:pt x="964" y="1"/>
                    <a:pt x="964" y="1"/>
                    <a:pt x="964" y="1"/>
                  </a:cubicBezTo>
                  <a:cubicBezTo>
                    <a:pt x="962" y="0"/>
                    <a:pt x="961" y="1"/>
                    <a:pt x="960" y="2"/>
                  </a:cubicBezTo>
                  <a:cubicBezTo>
                    <a:pt x="957" y="7"/>
                    <a:pt x="951" y="16"/>
                    <a:pt x="949" y="18"/>
                  </a:cubicBezTo>
                  <a:cubicBezTo>
                    <a:pt x="947" y="20"/>
                    <a:pt x="930" y="27"/>
                    <a:pt x="927" y="30"/>
                  </a:cubicBezTo>
                  <a:cubicBezTo>
                    <a:pt x="925" y="32"/>
                    <a:pt x="908" y="43"/>
                    <a:pt x="908" y="43"/>
                  </a:cubicBezTo>
                  <a:cubicBezTo>
                    <a:pt x="908" y="43"/>
                    <a:pt x="908" y="47"/>
                    <a:pt x="901" y="47"/>
                  </a:cubicBezTo>
                  <a:cubicBezTo>
                    <a:pt x="895" y="47"/>
                    <a:pt x="884" y="46"/>
                    <a:pt x="882" y="46"/>
                  </a:cubicBezTo>
                  <a:cubicBezTo>
                    <a:pt x="881" y="46"/>
                    <a:pt x="880" y="46"/>
                    <a:pt x="880" y="45"/>
                  </a:cubicBezTo>
                  <a:cubicBezTo>
                    <a:pt x="872" y="41"/>
                    <a:pt x="872" y="41"/>
                    <a:pt x="872" y="41"/>
                  </a:cubicBezTo>
                  <a:cubicBezTo>
                    <a:pt x="872" y="41"/>
                    <a:pt x="872" y="41"/>
                    <a:pt x="871" y="41"/>
                  </a:cubicBezTo>
                  <a:cubicBezTo>
                    <a:pt x="856" y="25"/>
                    <a:pt x="856" y="25"/>
                    <a:pt x="856" y="25"/>
                  </a:cubicBezTo>
                  <a:cubicBezTo>
                    <a:pt x="852" y="21"/>
                    <a:pt x="844" y="12"/>
                    <a:pt x="843" y="11"/>
                  </a:cubicBezTo>
                  <a:cubicBezTo>
                    <a:pt x="843" y="11"/>
                    <a:pt x="843" y="11"/>
                    <a:pt x="843" y="11"/>
                  </a:cubicBezTo>
                  <a:cubicBezTo>
                    <a:pt x="840" y="8"/>
                    <a:pt x="840" y="8"/>
                    <a:pt x="840" y="8"/>
                  </a:cubicBezTo>
                  <a:cubicBezTo>
                    <a:pt x="838" y="6"/>
                    <a:pt x="835" y="6"/>
                    <a:pt x="834" y="9"/>
                  </a:cubicBezTo>
                  <a:cubicBezTo>
                    <a:pt x="833" y="11"/>
                    <a:pt x="833" y="11"/>
                    <a:pt x="833" y="11"/>
                  </a:cubicBezTo>
                  <a:cubicBezTo>
                    <a:pt x="832" y="13"/>
                    <a:pt x="831" y="14"/>
                    <a:pt x="829" y="14"/>
                  </a:cubicBezTo>
                  <a:cubicBezTo>
                    <a:pt x="810" y="14"/>
                    <a:pt x="810" y="14"/>
                    <a:pt x="810" y="14"/>
                  </a:cubicBezTo>
                  <a:cubicBezTo>
                    <a:pt x="808" y="14"/>
                    <a:pt x="807" y="15"/>
                    <a:pt x="807" y="18"/>
                  </a:cubicBezTo>
                  <a:cubicBezTo>
                    <a:pt x="807" y="22"/>
                    <a:pt x="808" y="31"/>
                    <a:pt x="810" y="33"/>
                  </a:cubicBezTo>
                  <a:cubicBezTo>
                    <a:pt x="813" y="36"/>
                    <a:pt x="813" y="36"/>
                    <a:pt x="813" y="36"/>
                  </a:cubicBezTo>
                  <a:cubicBezTo>
                    <a:pt x="790" y="44"/>
                    <a:pt x="790" y="44"/>
                    <a:pt x="790" y="44"/>
                  </a:cubicBezTo>
                  <a:cubicBezTo>
                    <a:pt x="777" y="48"/>
                    <a:pt x="777" y="48"/>
                    <a:pt x="777" y="48"/>
                  </a:cubicBezTo>
                  <a:cubicBezTo>
                    <a:pt x="777" y="48"/>
                    <a:pt x="777" y="48"/>
                    <a:pt x="776" y="49"/>
                  </a:cubicBezTo>
                  <a:cubicBezTo>
                    <a:pt x="774" y="50"/>
                    <a:pt x="767" y="55"/>
                    <a:pt x="767" y="62"/>
                  </a:cubicBezTo>
                  <a:cubicBezTo>
                    <a:pt x="767" y="70"/>
                    <a:pt x="770" y="89"/>
                    <a:pt x="770" y="92"/>
                  </a:cubicBezTo>
                  <a:cubicBezTo>
                    <a:pt x="770" y="94"/>
                    <a:pt x="757" y="101"/>
                    <a:pt x="750" y="104"/>
                  </a:cubicBezTo>
                  <a:cubicBezTo>
                    <a:pt x="748" y="105"/>
                    <a:pt x="746" y="104"/>
                    <a:pt x="745" y="102"/>
                  </a:cubicBezTo>
                  <a:cubicBezTo>
                    <a:pt x="745" y="102"/>
                    <a:pt x="745" y="102"/>
                    <a:pt x="745" y="102"/>
                  </a:cubicBezTo>
                  <a:cubicBezTo>
                    <a:pt x="744" y="99"/>
                    <a:pt x="741" y="98"/>
                    <a:pt x="739" y="100"/>
                  </a:cubicBezTo>
                  <a:cubicBezTo>
                    <a:pt x="738" y="101"/>
                    <a:pt x="738" y="101"/>
                    <a:pt x="738" y="101"/>
                  </a:cubicBezTo>
                  <a:cubicBezTo>
                    <a:pt x="738" y="102"/>
                    <a:pt x="737" y="102"/>
                    <a:pt x="737" y="102"/>
                  </a:cubicBezTo>
                  <a:cubicBezTo>
                    <a:pt x="733" y="104"/>
                    <a:pt x="733" y="104"/>
                    <a:pt x="733" y="104"/>
                  </a:cubicBezTo>
                  <a:cubicBezTo>
                    <a:pt x="731" y="105"/>
                    <a:pt x="729" y="104"/>
                    <a:pt x="728" y="103"/>
                  </a:cubicBezTo>
                  <a:cubicBezTo>
                    <a:pt x="713" y="85"/>
                    <a:pt x="713" y="85"/>
                    <a:pt x="713" y="85"/>
                  </a:cubicBezTo>
                  <a:cubicBezTo>
                    <a:pt x="712" y="84"/>
                    <a:pt x="709" y="84"/>
                    <a:pt x="708" y="85"/>
                  </a:cubicBezTo>
                  <a:cubicBezTo>
                    <a:pt x="706" y="86"/>
                    <a:pt x="704" y="88"/>
                    <a:pt x="704" y="91"/>
                  </a:cubicBezTo>
                  <a:cubicBezTo>
                    <a:pt x="702" y="96"/>
                    <a:pt x="694" y="114"/>
                    <a:pt x="693" y="116"/>
                  </a:cubicBezTo>
                  <a:cubicBezTo>
                    <a:pt x="693" y="117"/>
                    <a:pt x="693" y="117"/>
                    <a:pt x="693" y="117"/>
                  </a:cubicBezTo>
                  <a:cubicBezTo>
                    <a:pt x="689" y="134"/>
                    <a:pt x="689" y="134"/>
                    <a:pt x="689" y="134"/>
                  </a:cubicBezTo>
                  <a:cubicBezTo>
                    <a:pt x="688" y="135"/>
                    <a:pt x="688" y="135"/>
                    <a:pt x="688" y="136"/>
                  </a:cubicBezTo>
                  <a:cubicBezTo>
                    <a:pt x="685" y="139"/>
                    <a:pt x="673" y="151"/>
                    <a:pt x="670" y="151"/>
                  </a:cubicBezTo>
                  <a:cubicBezTo>
                    <a:pt x="667" y="150"/>
                    <a:pt x="658" y="147"/>
                    <a:pt x="654" y="146"/>
                  </a:cubicBezTo>
                  <a:cubicBezTo>
                    <a:pt x="653" y="146"/>
                    <a:pt x="652" y="146"/>
                    <a:pt x="651" y="146"/>
                  </a:cubicBezTo>
                  <a:cubicBezTo>
                    <a:pt x="628" y="159"/>
                    <a:pt x="628" y="159"/>
                    <a:pt x="628" y="159"/>
                  </a:cubicBezTo>
                  <a:cubicBezTo>
                    <a:pt x="628" y="159"/>
                    <a:pt x="628" y="159"/>
                    <a:pt x="628" y="159"/>
                  </a:cubicBezTo>
                  <a:cubicBezTo>
                    <a:pt x="606" y="169"/>
                    <a:pt x="606" y="169"/>
                    <a:pt x="606" y="169"/>
                  </a:cubicBezTo>
                  <a:cubicBezTo>
                    <a:pt x="605" y="169"/>
                    <a:pt x="605" y="169"/>
                    <a:pt x="605" y="169"/>
                  </a:cubicBezTo>
                  <a:cubicBezTo>
                    <a:pt x="576" y="177"/>
                    <a:pt x="576" y="177"/>
                    <a:pt x="576" y="177"/>
                  </a:cubicBezTo>
                  <a:cubicBezTo>
                    <a:pt x="576" y="177"/>
                    <a:pt x="575" y="177"/>
                    <a:pt x="575" y="177"/>
                  </a:cubicBezTo>
                  <a:cubicBezTo>
                    <a:pt x="538" y="176"/>
                    <a:pt x="538" y="176"/>
                    <a:pt x="538" y="176"/>
                  </a:cubicBezTo>
                  <a:cubicBezTo>
                    <a:pt x="537" y="176"/>
                    <a:pt x="537" y="177"/>
                    <a:pt x="536" y="177"/>
                  </a:cubicBezTo>
                  <a:cubicBezTo>
                    <a:pt x="517" y="190"/>
                    <a:pt x="517" y="190"/>
                    <a:pt x="517" y="190"/>
                  </a:cubicBezTo>
                  <a:cubicBezTo>
                    <a:pt x="515" y="191"/>
                    <a:pt x="515" y="194"/>
                    <a:pt x="516" y="196"/>
                  </a:cubicBezTo>
                  <a:cubicBezTo>
                    <a:pt x="520" y="200"/>
                    <a:pt x="526" y="206"/>
                    <a:pt x="528" y="208"/>
                  </a:cubicBezTo>
                  <a:cubicBezTo>
                    <a:pt x="531" y="210"/>
                    <a:pt x="547" y="221"/>
                    <a:pt x="552" y="223"/>
                  </a:cubicBezTo>
                  <a:cubicBezTo>
                    <a:pt x="558" y="225"/>
                    <a:pt x="566" y="235"/>
                    <a:pt x="569" y="239"/>
                  </a:cubicBezTo>
                  <a:cubicBezTo>
                    <a:pt x="572" y="243"/>
                    <a:pt x="566" y="245"/>
                    <a:pt x="559" y="250"/>
                  </a:cubicBezTo>
                  <a:cubicBezTo>
                    <a:pt x="553" y="256"/>
                    <a:pt x="547" y="271"/>
                    <a:pt x="541" y="270"/>
                  </a:cubicBezTo>
                  <a:cubicBezTo>
                    <a:pt x="536" y="268"/>
                    <a:pt x="524" y="271"/>
                    <a:pt x="520" y="273"/>
                  </a:cubicBezTo>
                  <a:cubicBezTo>
                    <a:pt x="519" y="273"/>
                    <a:pt x="518" y="273"/>
                    <a:pt x="518" y="274"/>
                  </a:cubicBezTo>
                  <a:cubicBezTo>
                    <a:pt x="515" y="278"/>
                    <a:pt x="515" y="278"/>
                    <a:pt x="515" y="278"/>
                  </a:cubicBezTo>
                  <a:cubicBezTo>
                    <a:pt x="514" y="279"/>
                    <a:pt x="513" y="280"/>
                    <a:pt x="511" y="280"/>
                  </a:cubicBezTo>
                  <a:cubicBezTo>
                    <a:pt x="506" y="279"/>
                    <a:pt x="495" y="278"/>
                    <a:pt x="491" y="275"/>
                  </a:cubicBezTo>
                  <a:cubicBezTo>
                    <a:pt x="488" y="273"/>
                    <a:pt x="484" y="268"/>
                    <a:pt x="482" y="266"/>
                  </a:cubicBezTo>
                  <a:cubicBezTo>
                    <a:pt x="481" y="265"/>
                    <a:pt x="479" y="264"/>
                    <a:pt x="478" y="265"/>
                  </a:cubicBezTo>
                  <a:cubicBezTo>
                    <a:pt x="476" y="265"/>
                    <a:pt x="472" y="266"/>
                    <a:pt x="472" y="269"/>
                  </a:cubicBezTo>
                  <a:cubicBezTo>
                    <a:pt x="472" y="273"/>
                    <a:pt x="472" y="288"/>
                    <a:pt x="468" y="290"/>
                  </a:cubicBezTo>
                  <a:cubicBezTo>
                    <a:pt x="466" y="291"/>
                    <a:pt x="450" y="295"/>
                    <a:pt x="445" y="296"/>
                  </a:cubicBezTo>
                  <a:cubicBezTo>
                    <a:pt x="443" y="296"/>
                    <a:pt x="442" y="296"/>
                    <a:pt x="441" y="295"/>
                  </a:cubicBezTo>
                  <a:cubicBezTo>
                    <a:pt x="437" y="291"/>
                    <a:pt x="437" y="291"/>
                    <a:pt x="437" y="291"/>
                  </a:cubicBezTo>
                  <a:cubicBezTo>
                    <a:pt x="436" y="290"/>
                    <a:pt x="436" y="290"/>
                    <a:pt x="435" y="290"/>
                  </a:cubicBezTo>
                  <a:cubicBezTo>
                    <a:pt x="431" y="289"/>
                    <a:pt x="421" y="289"/>
                    <a:pt x="422" y="295"/>
                  </a:cubicBezTo>
                  <a:cubicBezTo>
                    <a:pt x="422" y="300"/>
                    <a:pt x="418" y="311"/>
                    <a:pt x="415" y="315"/>
                  </a:cubicBezTo>
                  <a:cubicBezTo>
                    <a:pt x="415" y="316"/>
                    <a:pt x="414" y="317"/>
                    <a:pt x="412" y="317"/>
                  </a:cubicBezTo>
                  <a:cubicBezTo>
                    <a:pt x="381" y="318"/>
                    <a:pt x="381" y="318"/>
                    <a:pt x="381" y="318"/>
                  </a:cubicBezTo>
                  <a:cubicBezTo>
                    <a:pt x="380" y="318"/>
                    <a:pt x="380" y="318"/>
                    <a:pt x="379" y="318"/>
                  </a:cubicBezTo>
                  <a:cubicBezTo>
                    <a:pt x="378" y="319"/>
                    <a:pt x="376" y="320"/>
                    <a:pt x="371" y="322"/>
                  </a:cubicBezTo>
                  <a:cubicBezTo>
                    <a:pt x="363" y="325"/>
                    <a:pt x="356" y="329"/>
                    <a:pt x="351" y="330"/>
                  </a:cubicBezTo>
                  <a:cubicBezTo>
                    <a:pt x="347" y="331"/>
                    <a:pt x="340" y="330"/>
                    <a:pt x="337" y="330"/>
                  </a:cubicBezTo>
                  <a:cubicBezTo>
                    <a:pt x="336" y="330"/>
                    <a:pt x="334" y="331"/>
                    <a:pt x="334" y="332"/>
                  </a:cubicBezTo>
                  <a:cubicBezTo>
                    <a:pt x="330" y="337"/>
                    <a:pt x="321" y="352"/>
                    <a:pt x="321" y="357"/>
                  </a:cubicBezTo>
                  <a:cubicBezTo>
                    <a:pt x="321" y="362"/>
                    <a:pt x="319" y="380"/>
                    <a:pt x="321" y="382"/>
                  </a:cubicBezTo>
                  <a:cubicBezTo>
                    <a:pt x="322" y="384"/>
                    <a:pt x="322" y="385"/>
                    <a:pt x="321" y="387"/>
                  </a:cubicBezTo>
                  <a:cubicBezTo>
                    <a:pt x="321" y="389"/>
                    <a:pt x="319" y="390"/>
                    <a:pt x="317" y="390"/>
                  </a:cubicBezTo>
                  <a:cubicBezTo>
                    <a:pt x="290" y="387"/>
                    <a:pt x="290" y="387"/>
                    <a:pt x="290" y="387"/>
                  </a:cubicBezTo>
                  <a:cubicBezTo>
                    <a:pt x="289" y="387"/>
                    <a:pt x="288" y="388"/>
                    <a:pt x="287" y="389"/>
                  </a:cubicBezTo>
                  <a:cubicBezTo>
                    <a:pt x="276" y="403"/>
                    <a:pt x="276" y="403"/>
                    <a:pt x="276" y="403"/>
                  </a:cubicBezTo>
                  <a:cubicBezTo>
                    <a:pt x="276" y="403"/>
                    <a:pt x="276" y="403"/>
                    <a:pt x="276" y="404"/>
                  </a:cubicBezTo>
                  <a:cubicBezTo>
                    <a:pt x="275" y="405"/>
                    <a:pt x="271" y="412"/>
                    <a:pt x="266" y="414"/>
                  </a:cubicBezTo>
                  <a:cubicBezTo>
                    <a:pt x="262" y="415"/>
                    <a:pt x="235" y="408"/>
                    <a:pt x="227" y="406"/>
                  </a:cubicBezTo>
                  <a:cubicBezTo>
                    <a:pt x="226" y="405"/>
                    <a:pt x="225" y="405"/>
                    <a:pt x="224" y="406"/>
                  </a:cubicBezTo>
                  <a:cubicBezTo>
                    <a:pt x="221" y="409"/>
                    <a:pt x="214" y="415"/>
                    <a:pt x="211" y="419"/>
                  </a:cubicBezTo>
                  <a:cubicBezTo>
                    <a:pt x="207" y="423"/>
                    <a:pt x="189" y="431"/>
                    <a:pt x="185" y="432"/>
                  </a:cubicBezTo>
                  <a:cubicBezTo>
                    <a:pt x="185" y="432"/>
                    <a:pt x="185" y="432"/>
                    <a:pt x="184" y="432"/>
                  </a:cubicBezTo>
                  <a:cubicBezTo>
                    <a:pt x="156" y="435"/>
                    <a:pt x="156" y="435"/>
                    <a:pt x="156" y="435"/>
                  </a:cubicBezTo>
                  <a:cubicBezTo>
                    <a:pt x="156" y="435"/>
                    <a:pt x="156" y="435"/>
                    <a:pt x="156" y="435"/>
                  </a:cubicBezTo>
                  <a:cubicBezTo>
                    <a:pt x="134" y="435"/>
                    <a:pt x="134" y="435"/>
                    <a:pt x="134" y="435"/>
                  </a:cubicBezTo>
                  <a:cubicBezTo>
                    <a:pt x="133" y="435"/>
                    <a:pt x="132" y="434"/>
                    <a:pt x="131" y="433"/>
                  </a:cubicBezTo>
                  <a:cubicBezTo>
                    <a:pt x="115" y="415"/>
                    <a:pt x="115" y="415"/>
                    <a:pt x="115" y="415"/>
                  </a:cubicBezTo>
                  <a:cubicBezTo>
                    <a:pt x="115" y="415"/>
                    <a:pt x="115" y="414"/>
                    <a:pt x="115" y="414"/>
                  </a:cubicBezTo>
                  <a:cubicBezTo>
                    <a:pt x="102" y="417"/>
                    <a:pt x="102" y="417"/>
                    <a:pt x="102" y="417"/>
                  </a:cubicBezTo>
                  <a:cubicBezTo>
                    <a:pt x="101" y="417"/>
                    <a:pt x="101" y="417"/>
                    <a:pt x="101" y="417"/>
                  </a:cubicBezTo>
                  <a:cubicBezTo>
                    <a:pt x="72" y="417"/>
                    <a:pt x="72" y="417"/>
                    <a:pt x="72" y="417"/>
                  </a:cubicBezTo>
                  <a:cubicBezTo>
                    <a:pt x="71" y="417"/>
                    <a:pt x="65" y="422"/>
                    <a:pt x="62" y="424"/>
                  </a:cubicBezTo>
                  <a:cubicBezTo>
                    <a:pt x="62" y="425"/>
                    <a:pt x="61" y="426"/>
                    <a:pt x="61" y="427"/>
                  </a:cubicBezTo>
                  <a:cubicBezTo>
                    <a:pt x="61" y="431"/>
                    <a:pt x="62" y="439"/>
                    <a:pt x="63" y="442"/>
                  </a:cubicBezTo>
                  <a:cubicBezTo>
                    <a:pt x="64" y="446"/>
                    <a:pt x="59" y="453"/>
                    <a:pt x="58" y="454"/>
                  </a:cubicBezTo>
                  <a:cubicBezTo>
                    <a:pt x="58" y="454"/>
                    <a:pt x="58" y="454"/>
                    <a:pt x="58" y="454"/>
                  </a:cubicBezTo>
                  <a:cubicBezTo>
                    <a:pt x="53" y="460"/>
                    <a:pt x="53" y="460"/>
                    <a:pt x="53" y="460"/>
                  </a:cubicBezTo>
                  <a:cubicBezTo>
                    <a:pt x="53" y="460"/>
                    <a:pt x="52" y="462"/>
                    <a:pt x="53" y="463"/>
                  </a:cubicBezTo>
                  <a:cubicBezTo>
                    <a:pt x="56" y="475"/>
                    <a:pt x="56" y="475"/>
                    <a:pt x="56" y="475"/>
                  </a:cubicBezTo>
                  <a:cubicBezTo>
                    <a:pt x="56" y="476"/>
                    <a:pt x="56" y="476"/>
                    <a:pt x="56" y="476"/>
                  </a:cubicBezTo>
                  <a:cubicBezTo>
                    <a:pt x="67" y="495"/>
                    <a:pt x="67" y="495"/>
                    <a:pt x="67" y="495"/>
                  </a:cubicBezTo>
                  <a:cubicBezTo>
                    <a:pt x="67" y="495"/>
                    <a:pt x="67" y="496"/>
                    <a:pt x="67" y="497"/>
                  </a:cubicBezTo>
                  <a:cubicBezTo>
                    <a:pt x="66" y="522"/>
                    <a:pt x="66" y="522"/>
                    <a:pt x="66" y="522"/>
                  </a:cubicBezTo>
                  <a:cubicBezTo>
                    <a:pt x="66" y="523"/>
                    <a:pt x="66" y="523"/>
                    <a:pt x="65" y="524"/>
                  </a:cubicBezTo>
                  <a:cubicBezTo>
                    <a:pt x="61" y="530"/>
                    <a:pt x="61" y="530"/>
                    <a:pt x="61" y="530"/>
                  </a:cubicBezTo>
                  <a:cubicBezTo>
                    <a:pt x="59" y="531"/>
                    <a:pt x="58" y="532"/>
                    <a:pt x="56" y="531"/>
                  </a:cubicBezTo>
                  <a:cubicBezTo>
                    <a:pt x="52" y="529"/>
                    <a:pt x="43" y="526"/>
                    <a:pt x="26" y="520"/>
                  </a:cubicBezTo>
                  <a:cubicBezTo>
                    <a:pt x="0" y="511"/>
                    <a:pt x="29" y="533"/>
                    <a:pt x="31" y="536"/>
                  </a:cubicBezTo>
                  <a:cubicBezTo>
                    <a:pt x="33" y="539"/>
                    <a:pt x="35" y="550"/>
                    <a:pt x="35" y="552"/>
                  </a:cubicBezTo>
                  <a:cubicBezTo>
                    <a:pt x="35" y="554"/>
                    <a:pt x="29" y="561"/>
                    <a:pt x="27" y="562"/>
                  </a:cubicBezTo>
                  <a:cubicBezTo>
                    <a:pt x="25" y="563"/>
                    <a:pt x="26" y="574"/>
                    <a:pt x="27" y="577"/>
                  </a:cubicBezTo>
                  <a:cubicBezTo>
                    <a:pt x="27" y="577"/>
                    <a:pt x="27" y="578"/>
                    <a:pt x="27" y="578"/>
                  </a:cubicBezTo>
                  <a:cubicBezTo>
                    <a:pt x="29" y="581"/>
                    <a:pt x="37" y="599"/>
                    <a:pt x="40" y="604"/>
                  </a:cubicBezTo>
                  <a:cubicBezTo>
                    <a:pt x="41" y="607"/>
                    <a:pt x="41" y="608"/>
                    <a:pt x="40" y="609"/>
                  </a:cubicBezTo>
                  <a:cubicBezTo>
                    <a:pt x="40" y="610"/>
                    <a:pt x="40" y="611"/>
                    <a:pt x="40" y="612"/>
                  </a:cubicBezTo>
                  <a:cubicBezTo>
                    <a:pt x="40" y="623"/>
                    <a:pt x="40" y="623"/>
                    <a:pt x="40" y="623"/>
                  </a:cubicBezTo>
                  <a:cubicBezTo>
                    <a:pt x="40" y="624"/>
                    <a:pt x="40" y="624"/>
                    <a:pt x="40" y="625"/>
                  </a:cubicBezTo>
                  <a:cubicBezTo>
                    <a:pt x="48" y="636"/>
                    <a:pt x="48" y="636"/>
                    <a:pt x="48" y="636"/>
                  </a:cubicBezTo>
                  <a:cubicBezTo>
                    <a:pt x="49" y="637"/>
                    <a:pt x="50" y="637"/>
                    <a:pt x="52" y="637"/>
                  </a:cubicBezTo>
                  <a:cubicBezTo>
                    <a:pt x="55" y="636"/>
                    <a:pt x="55" y="636"/>
                    <a:pt x="55" y="636"/>
                  </a:cubicBezTo>
                  <a:cubicBezTo>
                    <a:pt x="56" y="636"/>
                    <a:pt x="57" y="635"/>
                    <a:pt x="58" y="634"/>
                  </a:cubicBezTo>
                  <a:cubicBezTo>
                    <a:pt x="60" y="629"/>
                    <a:pt x="60" y="629"/>
                    <a:pt x="60" y="629"/>
                  </a:cubicBezTo>
                  <a:cubicBezTo>
                    <a:pt x="60" y="627"/>
                    <a:pt x="64" y="622"/>
                    <a:pt x="69" y="616"/>
                  </a:cubicBezTo>
                  <a:cubicBezTo>
                    <a:pt x="75" y="611"/>
                    <a:pt x="88" y="616"/>
                    <a:pt x="90" y="616"/>
                  </a:cubicBezTo>
                  <a:cubicBezTo>
                    <a:pt x="92" y="616"/>
                    <a:pt x="101" y="624"/>
                    <a:pt x="104" y="627"/>
                  </a:cubicBezTo>
                  <a:cubicBezTo>
                    <a:pt x="105" y="627"/>
                    <a:pt x="105" y="628"/>
                    <a:pt x="105" y="629"/>
                  </a:cubicBezTo>
                  <a:cubicBezTo>
                    <a:pt x="108" y="639"/>
                    <a:pt x="108" y="639"/>
                    <a:pt x="108" y="639"/>
                  </a:cubicBezTo>
                  <a:cubicBezTo>
                    <a:pt x="108" y="641"/>
                    <a:pt x="108" y="642"/>
                    <a:pt x="107" y="643"/>
                  </a:cubicBezTo>
                  <a:cubicBezTo>
                    <a:pt x="104" y="645"/>
                    <a:pt x="98" y="651"/>
                    <a:pt x="95" y="652"/>
                  </a:cubicBezTo>
                  <a:cubicBezTo>
                    <a:pt x="92" y="654"/>
                    <a:pt x="90" y="654"/>
                    <a:pt x="88" y="654"/>
                  </a:cubicBezTo>
                  <a:cubicBezTo>
                    <a:pt x="85" y="654"/>
                    <a:pt x="73" y="649"/>
                    <a:pt x="70" y="649"/>
                  </a:cubicBezTo>
                  <a:cubicBezTo>
                    <a:pt x="67" y="649"/>
                    <a:pt x="51" y="649"/>
                    <a:pt x="46" y="649"/>
                  </a:cubicBezTo>
                  <a:cubicBezTo>
                    <a:pt x="42" y="649"/>
                    <a:pt x="47" y="655"/>
                    <a:pt x="50" y="657"/>
                  </a:cubicBezTo>
                  <a:cubicBezTo>
                    <a:pt x="50" y="658"/>
                    <a:pt x="51" y="659"/>
                    <a:pt x="51" y="659"/>
                  </a:cubicBezTo>
                  <a:cubicBezTo>
                    <a:pt x="51" y="662"/>
                    <a:pt x="51" y="669"/>
                    <a:pt x="51" y="671"/>
                  </a:cubicBezTo>
                  <a:cubicBezTo>
                    <a:pt x="50" y="673"/>
                    <a:pt x="48" y="676"/>
                    <a:pt x="46" y="682"/>
                  </a:cubicBezTo>
                  <a:cubicBezTo>
                    <a:pt x="45" y="686"/>
                    <a:pt x="56" y="687"/>
                    <a:pt x="60" y="687"/>
                  </a:cubicBezTo>
                  <a:cubicBezTo>
                    <a:pt x="61" y="688"/>
                    <a:pt x="62" y="687"/>
                    <a:pt x="63" y="687"/>
                  </a:cubicBezTo>
                  <a:cubicBezTo>
                    <a:pt x="66" y="684"/>
                    <a:pt x="75" y="676"/>
                    <a:pt x="78" y="674"/>
                  </a:cubicBezTo>
                  <a:cubicBezTo>
                    <a:pt x="82" y="671"/>
                    <a:pt x="86" y="676"/>
                    <a:pt x="87" y="678"/>
                  </a:cubicBezTo>
                  <a:cubicBezTo>
                    <a:pt x="88" y="678"/>
                    <a:pt x="88" y="678"/>
                    <a:pt x="88" y="678"/>
                  </a:cubicBezTo>
                  <a:cubicBezTo>
                    <a:pt x="105" y="688"/>
                    <a:pt x="105" y="688"/>
                    <a:pt x="105" y="688"/>
                  </a:cubicBezTo>
                  <a:cubicBezTo>
                    <a:pt x="106" y="689"/>
                    <a:pt x="107" y="689"/>
                    <a:pt x="107" y="689"/>
                  </a:cubicBezTo>
                  <a:cubicBezTo>
                    <a:pt x="122" y="689"/>
                    <a:pt x="122" y="689"/>
                    <a:pt x="122" y="689"/>
                  </a:cubicBezTo>
                  <a:cubicBezTo>
                    <a:pt x="122" y="689"/>
                    <a:pt x="123" y="688"/>
                    <a:pt x="124" y="688"/>
                  </a:cubicBezTo>
                  <a:cubicBezTo>
                    <a:pt x="126" y="687"/>
                    <a:pt x="131" y="683"/>
                    <a:pt x="132" y="682"/>
                  </a:cubicBezTo>
                  <a:cubicBezTo>
                    <a:pt x="133" y="681"/>
                    <a:pt x="151" y="666"/>
                    <a:pt x="153" y="662"/>
                  </a:cubicBezTo>
                  <a:cubicBezTo>
                    <a:pt x="155" y="659"/>
                    <a:pt x="162" y="658"/>
                    <a:pt x="165" y="658"/>
                  </a:cubicBezTo>
                  <a:cubicBezTo>
                    <a:pt x="166" y="658"/>
                    <a:pt x="167" y="658"/>
                    <a:pt x="167" y="659"/>
                  </a:cubicBezTo>
                  <a:cubicBezTo>
                    <a:pt x="189" y="671"/>
                    <a:pt x="189" y="671"/>
                    <a:pt x="189" y="671"/>
                  </a:cubicBezTo>
                  <a:cubicBezTo>
                    <a:pt x="190" y="671"/>
                    <a:pt x="191" y="673"/>
                    <a:pt x="191" y="675"/>
                  </a:cubicBezTo>
                  <a:cubicBezTo>
                    <a:pt x="190" y="678"/>
                    <a:pt x="188" y="685"/>
                    <a:pt x="188" y="686"/>
                  </a:cubicBezTo>
                  <a:cubicBezTo>
                    <a:pt x="187" y="688"/>
                    <a:pt x="187" y="699"/>
                    <a:pt x="188" y="703"/>
                  </a:cubicBezTo>
                  <a:cubicBezTo>
                    <a:pt x="188" y="704"/>
                    <a:pt x="188" y="704"/>
                    <a:pt x="188" y="705"/>
                  </a:cubicBezTo>
                  <a:cubicBezTo>
                    <a:pt x="196" y="714"/>
                    <a:pt x="196" y="714"/>
                    <a:pt x="196" y="714"/>
                  </a:cubicBezTo>
                  <a:cubicBezTo>
                    <a:pt x="197" y="715"/>
                    <a:pt x="198" y="716"/>
                    <a:pt x="199" y="716"/>
                  </a:cubicBezTo>
                  <a:cubicBezTo>
                    <a:pt x="218" y="716"/>
                    <a:pt x="218" y="716"/>
                    <a:pt x="218" y="716"/>
                  </a:cubicBezTo>
                  <a:cubicBezTo>
                    <a:pt x="221" y="716"/>
                    <a:pt x="222" y="717"/>
                    <a:pt x="222" y="719"/>
                  </a:cubicBezTo>
                  <a:cubicBezTo>
                    <a:pt x="222" y="736"/>
                    <a:pt x="222" y="736"/>
                    <a:pt x="222" y="736"/>
                  </a:cubicBezTo>
                  <a:cubicBezTo>
                    <a:pt x="222" y="737"/>
                    <a:pt x="223" y="738"/>
                    <a:pt x="224" y="739"/>
                  </a:cubicBezTo>
                  <a:cubicBezTo>
                    <a:pt x="230" y="741"/>
                    <a:pt x="230" y="741"/>
                    <a:pt x="230" y="741"/>
                  </a:cubicBezTo>
                  <a:cubicBezTo>
                    <a:pt x="230" y="741"/>
                    <a:pt x="230" y="742"/>
                    <a:pt x="230" y="742"/>
                  </a:cubicBezTo>
                  <a:cubicBezTo>
                    <a:pt x="247" y="747"/>
                    <a:pt x="247" y="747"/>
                    <a:pt x="247" y="747"/>
                  </a:cubicBezTo>
                  <a:cubicBezTo>
                    <a:pt x="249" y="748"/>
                    <a:pt x="250" y="750"/>
                    <a:pt x="250" y="752"/>
                  </a:cubicBezTo>
                  <a:cubicBezTo>
                    <a:pt x="244" y="777"/>
                    <a:pt x="244" y="777"/>
                    <a:pt x="244" y="777"/>
                  </a:cubicBezTo>
                  <a:cubicBezTo>
                    <a:pt x="244" y="778"/>
                    <a:pt x="243" y="779"/>
                    <a:pt x="242" y="779"/>
                  </a:cubicBezTo>
                  <a:cubicBezTo>
                    <a:pt x="237" y="782"/>
                    <a:pt x="222" y="789"/>
                    <a:pt x="221" y="789"/>
                  </a:cubicBezTo>
                  <a:cubicBezTo>
                    <a:pt x="220" y="789"/>
                    <a:pt x="206" y="803"/>
                    <a:pt x="204" y="805"/>
                  </a:cubicBezTo>
                  <a:cubicBezTo>
                    <a:pt x="203" y="805"/>
                    <a:pt x="203" y="806"/>
                    <a:pt x="203" y="806"/>
                  </a:cubicBezTo>
                  <a:cubicBezTo>
                    <a:pt x="199" y="814"/>
                    <a:pt x="199" y="814"/>
                    <a:pt x="199" y="814"/>
                  </a:cubicBezTo>
                  <a:cubicBezTo>
                    <a:pt x="201" y="814"/>
                    <a:pt x="202" y="815"/>
                    <a:pt x="202" y="815"/>
                  </a:cubicBezTo>
                  <a:cubicBezTo>
                    <a:pt x="204" y="815"/>
                    <a:pt x="215" y="822"/>
                    <a:pt x="220" y="825"/>
                  </a:cubicBezTo>
                  <a:cubicBezTo>
                    <a:pt x="222" y="826"/>
                    <a:pt x="225" y="826"/>
                    <a:pt x="227" y="825"/>
                  </a:cubicBezTo>
                  <a:cubicBezTo>
                    <a:pt x="240" y="820"/>
                    <a:pt x="240" y="820"/>
                    <a:pt x="240" y="820"/>
                  </a:cubicBezTo>
                  <a:cubicBezTo>
                    <a:pt x="240" y="819"/>
                    <a:pt x="241" y="819"/>
                    <a:pt x="241" y="819"/>
                  </a:cubicBezTo>
                  <a:cubicBezTo>
                    <a:pt x="244" y="817"/>
                    <a:pt x="253" y="810"/>
                    <a:pt x="256" y="804"/>
                  </a:cubicBezTo>
                  <a:cubicBezTo>
                    <a:pt x="260" y="798"/>
                    <a:pt x="264" y="787"/>
                    <a:pt x="267" y="781"/>
                  </a:cubicBezTo>
                  <a:cubicBezTo>
                    <a:pt x="269" y="775"/>
                    <a:pt x="281" y="773"/>
                    <a:pt x="283" y="772"/>
                  </a:cubicBezTo>
                  <a:cubicBezTo>
                    <a:pt x="285" y="770"/>
                    <a:pt x="287" y="770"/>
                    <a:pt x="287" y="770"/>
                  </a:cubicBezTo>
                  <a:cubicBezTo>
                    <a:pt x="295" y="774"/>
                    <a:pt x="295" y="774"/>
                    <a:pt x="295" y="774"/>
                  </a:cubicBezTo>
                  <a:cubicBezTo>
                    <a:pt x="296" y="775"/>
                    <a:pt x="297" y="775"/>
                    <a:pt x="297" y="775"/>
                  </a:cubicBezTo>
                  <a:cubicBezTo>
                    <a:pt x="300" y="776"/>
                    <a:pt x="307" y="777"/>
                    <a:pt x="312" y="780"/>
                  </a:cubicBezTo>
                  <a:cubicBezTo>
                    <a:pt x="319" y="783"/>
                    <a:pt x="319" y="780"/>
                    <a:pt x="319" y="780"/>
                  </a:cubicBezTo>
                  <a:cubicBezTo>
                    <a:pt x="319" y="780"/>
                    <a:pt x="324" y="779"/>
                    <a:pt x="330" y="777"/>
                  </a:cubicBezTo>
                  <a:cubicBezTo>
                    <a:pt x="336" y="774"/>
                    <a:pt x="332" y="775"/>
                    <a:pt x="334" y="772"/>
                  </a:cubicBezTo>
                  <a:cubicBezTo>
                    <a:pt x="336" y="770"/>
                    <a:pt x="336" y="769"/>
                    <a:pt x="336" y="769"/>
                  </a:cubicBezTo>
                  <a:cubicBezTo>
                    <a:pt x="336" y="769"/>
                    <a:pt x="343" y="754"/>
                    <a:pt x="344" y="748"/>
                  </a:cubicBezTo>
                  <a:cubicBezTo>
                    <a:pt x="345" y="746"/>
                    <a:pt x="347" y="742"/>
                    <a:pt x="349" y="740"/>
                  </a:cubicBezTo>
                  <a:cubicBezTo>
                    <a:pt x="351" y="738"/>
                    <a:pt x="354" y="737"/>
                    <a:pt x="357" y="738"/>
                  </a:cubicBezTo>
                  <a:cubicBezTo>
                    <a:pt x="360" y="739"/>
                    <a:pt x="360" y="739"/>
                    <a:pt x="360" y="739"/>
                  </a:cubicBezTo>
                  <a:cubicBezTo>
                    <a:pt x="361" y="739"/>
                    <a:pt x="362" y="739"/>
                    <a:pt x="363" y="740"/>
                  </a:cubicBezTo>
                  <a:cubicBezTo>
                    <a:pt x="366" y="742"/>
                    <a:pt x="377" y="750"/>
                    <a:pt x="379" y="751"/>
                  </a:cubicBezTo>
                  <a:cubicBezTo>
                    <a:pt x="381" y="752"/>
                    <a:pt x="396" y="753"/>
                    <a:pt x="399" y="752"/>
                  </a:cubicBezTo>
                  <a:cubicBezTo>
                    <a:pt x="402" y="752"/>
                    <a:pt x="400" y="750"/>
                    <a:pt x="403" y="746"/>
                  </a:cubicBezTo>
                  <a:cubicBezTo>
                    <a:pt x="407" y="742"/>
                    <a:pt x="405" y="743"/>
                    <a:pt x="408" y="739"/>
                  </a:cubicBezTo>
                  <a:cubicBezTo>
                    <a:pt x="411" y="735"/>
                    <a:pt x="420" y="729"/>
                    <a:pt x="421" y="727"/>
                  </a:cubicBezTo>
                  <a:cubicBezTo>
                    <a:pt x="422" y="725"/>
                    <a:pt x="425" y="720"/>
                    <a:pt x="427" y="716"/>
                  </a:cubicBezTo>
                  <a:cubicBezTo>
                    <a:pt x="429" y="712"/>
                    <a:pt x="434" y="711"/>
                    <a:pt x="438" y="713"/>
                  </a:cubicBezTo>
                  <a:cubicBezTo>
                    <a:pt x="440" y="715"/>
                    <a:pt x="440" y="715"/>
                    <a:pt x="440" y="715"/>
                  </a:cubicBezTo>
                  <a:cubicBezTo>
                    <a:pt x="440" y="715"/>
                    <a:pt x="441" y="715"/>
                    <a:pt x="441" y="715"/>
                  </a:cubicBezTo>
                  <a:cubicBezTo>
                    <a:pt x="444" y="716"/>
                    <a:pt x="455" y="720"/>
                    <a:pt x="456" y="721"/>
                  </a:cubicBezTo>
                  <a:cubicBezTo>
                    <a:pt x="457" y="720"/>
                    <a:pt x="457" y="720"/>
                    <a:pt x="457" y="720"/>
                  </a:cubicBezTo>
                  <a:cubicBezTo>
                    <a:pt x="456" y="714"/>
                    <a:pt x="453" y="694"/>
                    <a:pt x="452" y="692"/>
                  </a:cubicBezTo>
                  <a:cubicBezTo>
                    <a:pt x="450" y="689"/>
                    <a:pt x="447" y="680"/>
                    <a:pt x="447" y="676"/>
                  </a:cubicBezTo>
                  <a:cubicBezTo>
                    <a:pt x="447" y="671"/>
                    <a:pt x="435" y="651"/>
                    <a:pt x="434" y="647"/>
                  </a:cubicBezTo>
                  <a:cubicBezTo>
                    <a:pt x="432" y="644"/>
                    <a:pt x="427" y="632"/>
                    <a:pt x="425" y="628"/>
                  </a:cubicBezTo>
                  <a:cubicBezTo>
                    <a:pt x="424" y="627"/>
                    <a:pt x="424" y="626"/>
                    <a:pt x="425" y="625"/>
                  </a:cubicBezTo>
                  <a:cubicBezTo>
                    <a:pt x="429" y="612"/>
                    <a:pt x="429" y="612"/>
                    <a:pt x="429" y="612"/>
                  </a:cubicBezTo>
                  <a:cubicBezTo>
                    <a:pt x="433" y="598"/>
                    <a:pt x="433" y="598"/>
                    <a:pt x="433" y="598"/>
                  </a:cubicBezTo>
                  <a:cubicBezTo>
                    <a:pt x="433" y="598"/>
                    <a:pt x="433" y="597"/>
                    <a:pt x="433" y="597"/>
                  </a:cubicBezTo>
                  <a:cubicBezTo>
                    <a:pt x="431" y="569"/>
                    <a:pt x="431" y="569"/>
                    <a:pt x="431" y="569"/>
                  </a:cubicBezTo>
                  <a:cubicBezTo>
                    <a:pt x="431" y="569"/>
                    <a:pt x="431" y="568"/>
                    <a:pt x="431" y="568"/>
                  </a:cubicBezTo>
                  <a:cubicBezTo>
                    <a:pt x="422" y="531"/>
                    <a:pt x="422" y="531"/>
                    <a:pt x="422" y="531"/>
                  </a:cubicBezTo>
                  <a:cubicBezTo>
                    <a:pt x="422" y="530"/>
                    <a:pt x="422" y="529"/>
                    <a:pt x="422" y="529"/>
                  </a:cubicBezTo>
                  <a:cubicBezTo>
                    <a:pt x="434" y="487"/>
                    <a:pt x="434" y="487"/>
                    <a:pt x="434" y="487"/>
                  </a:cubicBezTo>
                  <a:cubicBezTo>
                    <a:pt x="434" y="487"/>
                    <a:pt x="434" y="486"/>
                    <a:pt x="434" y="486"/>
                  </a:cubicBezTo>
                  <a:cubicBezTo>
                    <a:pt x="433" y="473"/>
                    <a:pt x="433" y="473"/>
                    <a:pt x="433" y="473"/>
                  </a:cubicBezTo>
                  <a:cubicBezTo>
                    <a:pt x="433" y="472"/>
                    <a:pt x="433" y="472"/>
                    <a:pt x="434" y="471"/>
                  </a:cubicBezTo>
                  <a:cubicBezTo>
                    <a:pt x="447" y="446"/>
                    <a:pt x="447" y="446"/>
                    <a:pt x="447" y="446"/>
                  </a:cubicBezTo>
                  <a:cubicBezTo>
                    <a:pt x="447" y="446"/>
                    <a:pt x="447" y="446"/>
                    <a:pt x="447" y="446"/>
                  </a:cubicBezTo>
                  <a:cubicBezTo>
                    <a:pt x="448" y="445"/>
                    <a:pt x="457" y="432"/>
                    <a:pt x="462" y="431"/>
                  </a:cubicBezTo>
                  <a:cubicBezTo>
                    <a:pt x="468" y="430"/>
                    <a:pt x="487" y="428"/>
                    <a:pt x="491" y="427"/>
                  </a:cubicBezTo>
                  <a:cubicBezTo>
                    <a:pt x="492" y="427"/>
                    <a:pt x="493" y="426"/>
                    <a:pt x="493" y="426"/>
                  </a:cubicBezTo>
                  <a:cubicBezTo>
                    <a:pt x="499" y="421"/>
                    <a:pt x="499" y="421"/>
                    <a:pt x="499" y="421"/>
                  </a:cubicBezTo>
                  <a:cubicBezTo>
                    <a:pt x="500" y="420"/>
                    <a:pt x="502" y="420"/>
                    <a:pt x="503" y="421"/>
                  </a:cubicBezTo>
                  <a:cubicBezTo>
                    <a:pt x="515" y="428"/>
                    <a:pt x="515" y="428"/>
                    <a:pt x="515" y="428"/>
                  </a:cubicBezTo>
                  <a:cubicBezTo>
                    <a:pt x="515" y="428"/>
                    <a:pt x="516" y="428"/>
                    <a:pt x="517" y="428"/>
                  </a:cubicBezTo>
                  <a:cubicBezTo>
                    <a:pt x="529" y="425"/>
                    <a:pt x="529" y="425"/>
                    <a:pt x="529" y="425"/>
                  </a:cubicBezTo>
                  <a:cubicBezTo>
                    <a:pt x="530" y="425"/>
                    <a:pt x="531" y="425"/>
                    <a:pt x="531" y="424"/>
                  </a:cubicBezTo>
                  <a:cubicBezTo>
                    <a:pt x="541" y="413"/>
                    <a:pt x="541" y="413"/>
                    <a:pt x="541" y="413"/>
                  </a:cubicBezTo>
                  <a:cubicBezTo>
                    <a:pt x="541" y="413"/>
                    <a:pt x="541" y="413"/>
                    <a:pt x="541" y="413"/>
                  </a:cubicBezTo>
                  <a:cubicBezTo>
                    <a:pt x="559" y="395"/>
                    <a:pt x="559" y="395"/>
                    <a:pt x="559" y="395"/>
                  </a:cubicBezTo>
                  <a:cubicBezTo>
                    <a:pt x="559" y="395"/>
                    <a:pt x="559" y="394"/>
                    <a:pt x="560" y="393"/>
                  </a:cubicBezTo>
                  <a:cubicBezTo>
                    <a:pt x="566" y="363"/>
                    <a:pt x="566" y="363"/>
                    <a:pt x="566" y="363"/>
                  </a:cubicBezTo>
                  <a:cubicBezTo>
                    <a:pt x="567" y="362"/>
                    <a:pt x="567" y="361"/>
                    <a:pt x="568" y="361"/>
                  </a:cubicBezTo>
                  <a:cubicBezTo>
                    <a:pt x="571" y="359"/>
                    <a:pt x="576" y="357"/>
                    <a:pt x="579" y="357"/>
                  </a:cubicBezTo>
                  <a:cubicBezTo>
                    <a:pt x="626" y="357"/>
                    <a:pt x="626" y="357"/>
                    <a:pt x="626" y="357"/>
                  </a:cubicBezTo>
                  <a:cubicBezTo>
                    <a:pt x="626" y="357"/>
                    <a:pt x="626" y="357"/>
                    <a:pt x="627" y="357"/>
                  </a:cubicBezTo>
                  <a:cubicBezTo>
                    <a:pt x="659" y="347"/>
                    <a:pt x="659" y="347"/>
                    <a:pt x="659" y="347"/>
                  </a:cubicBezTo>
                  <a:cubicBezTo>
                    <a:pt x="659" y="347"/>
                    <a:pt x="659" y="347"/>
                    <a:pt x="660" y="347"/>
                  </a:cubicBezTo>
                  <a:cubicBezTo>
                    <a:pt x="692" y="327"/>
                    <a:pt x="692" y="327"/>
                    <a:pt x="692" y="327"/>
                  </a:cubicBezTo>
                  <a:cubicBezTo>
                    <a:pt x="693" y="326"/>
                    <a:pt x="694" y="325"/>
                    <a:pt x="694" y="324"/>
                  </a:cubicBezTo>
                  <a:cubicBezTo>
                    <a:pt x="694" y="297"/>
                    <a:pt x="694" y="297"/>
                    <a:pt x="694" y="297"/>
                  </a:cubicBezTo>
                  <a:cubicBezTo>
                    <a:pt x="694" y="296"/>
                    <a:pt x="694" y="296"/>
                    <a:pt x="694" y="296"/>
                  </a:cubicBezTo>
                  <a:cubicBezTo>
                    <a:pt x="695" y="292"/>
                    <a:pt x="702" y="263"/>
                    <a:pt x="703" y="261"/>
                  </a:cubicBezTo>
                  <a:cubicBezTo>
                    <a:pt x="703" y="259"/>
                    <a:pt x="713" y="244"/>
                    <a:pt x="715" y="241"/>
                  </a:cubicBezTo>
                  <a:cubicBezTo>
                    <a:pt x="715" y="240"/>
                    <a:pt x="716" y="240"/>
                    <a:pt x="717" y="239"/>
                  </a:cubicBezTo>
                  <a:cubicBezTo>
                    <a:pt x="783" y="206"/>
                    <a:pt x="783" y="206"/>
                    <a:pt x="783" y="206"/>
                  </a:cubicBezTo>
                  <a:cubicBezTo>
                    <a:pt x="783" y="206"/>
                    <a:pt x="783" y="206"/>
                    <a:pt x="784" y="206"/>
                  </a:cubicBezTo>
                  <a:cubicBezTo>
                    <a:pt x="813" y="182"/>
                    <a:pt x="813" y="182"/>
                    <a:pt x="813" y="182"/>
                  </a:cubicBezTo>
                  <a:cubicBezTo>
                    <a:pt x="814" y="181"/>
                    <a:pt x="814" y="181"/>
                    <a:pt x="814" y="181"/>
                  </a:cubicBezTo>
                  <a:cubicBezTo>
                    <a:pt x="827" y="158"/>
                    <a:pt x="827" y="158"/>
                    <a:pt x="827" y="158"/>
                  </a:cubicBezTo>
                  <a:cubicBezTo>
                    <a:pt x="827" y="158"/>
                    <a:pt x="828" y="158"/>
                    <a:pt x="828" y="157"/>
                  </a:cubicBezTo>
                  <a:cubicBezTo>
                    <a:pt x="861" y="128"/>
                    <a:pt x="861" y="128"/>
                    <a:pt x="861" y="128"/>
                  </a:cubicBezTo>
                  <a:cubicBezTo>
                    <a:pt x="861" y="128"/>
                    <a:pt x="862" y="128"/>
                    <a:pt x="862" y="128"/>
                  </a:cubicBezTo>
                  <a:cubicBezTo>
                    <a:pt x="900" y="111"/>
                    <a:pt x="900" y="111"/>
                    <a:pt x="900" y="111"/>
                  </a:cubicBezTo>
                  <a:cubicBezTo>
                    <a:pt x="900" y="110"/>
                    <a:pt x="901" y="110"/>
                    <a:pt x="901" y="109"/>
                  </a:cubicBezTo>
                  <a:cubicBezTo>
                    <a:pt x="914" y="87"/>
                    <a:pt x="914" y="87"/>
                    <a:pt x="914" y="87"/>
                  </a:cubicBezTo>
                  <a:cubicBezTo>
                    <a:pt x="914" y="86"/>
                    <a:pt x="915" y="86"/>
                    <a:pt x="915" y="86"/>
                  </a:cubicBezTo>
                  <a:cubicBezTo>
                    <a:pt x="935" y="67"/>
                    <a:pt x="935" y="67"/>
                    <a:pt x="935" y="67"/>
                  </a:cubicBezTo>
                  <a:cubicBezTo>
                    <a:pt x="935" y="67"/>
                    <a:pt x="936" y="67"/>
                    <a:pt x="936" y="67"/>
                  </a:cubicBezTo>
                  <a:cubicBezTo>
                    <a:pt x="938" y="64"/>
                    <a:pt x="956" y="42"/>
                    <a:pt x="958" y="39"/>
                  </a:cubicBezTo>
                  <a:cubicBezTo>
                    <a:pt x="960" y="37"/>
                    <a:pt x="968" y="18"/>
                    <a:pt x="968" y="18"/>
                  </a:cubicBezTo>
                  <a:cubicBezTo>
                    <a:pt x="973" y="9"/>
                    <a:pt x="973" y="9"/>
                    <a:pt x="973" y="9"/>
                  </a:cubicBezTo>
                  <a:cubicBezTo>
                    <a:pt x="974" y="6"/>
                    <a:pt x="973" y="4"/>
                    <a:pt x="971" y="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12"/>
            <p:cNvSpPr>
              <a:spLocks/>
            </p:cNvSpPr>
            <p:nvPr/>
          </p:nvSpPr>
          <p:spPr bwMode="auto">
            <a:xfrm>
              <a:off x="6535660" y="3182821"/>
              <a:ext cx="357188" cy="376238"/>
            </a:xfrm>
            <a:custGeom>
              <a:avLst/>
              <a:gdLst>
                <a:gd name="T0" fmla="*/ 34 w 481"/>
                <a:gd name="T1" fmla="*/ 195 h 507"/>
                <a:gd name="T2" fmla="*/ 37 w 481"/>
                <a:gd name="T3" fmla="*/ 218 h 507"/>
                <a:gd name="T4" fmla="*/ 35 w 481"/>
                <a:gd name="T5" fmla="*/ 248 h 507"/>
                <a:gd name="T6" fmla="*/ 30 w 481"/>
                <a:gd name="T7" fmla="*/ 261 h 507"/>
                <a:gd name="T8" fmla="*/ 20 w 481"/>
                <a:gd name="T9" fmla="*/ 270 h 507"/>
                <a:gd name="T10" fmla="*/ 19 w 481"/>
                <a:gd name="T11" fmla="*/ 285 h 507"/>
                <a:gd name="T12" fmla="*/ 40 w 481"/>
                <a:gd name="T13" fmla="*/ 297 h 507"/>
                <a:gd name="T14" fmla="*/ 35 w 481"/>
                <a:gd name="T15" fmla="*/ 300 h 507"/>
                <a:gd name="T16" fmla="*/ 16 w 481"/>
                <a:gd name="T17" fmla="*/ 323 h 507"/>
                <a:gd name="T18" fmla="*/ 16 w 481"/>
                <a:gd name="T19" fmla="*/ 338 h 507"/>
                <a:gd name="T20" fmla="*/ 18 w 481"/>
                <a:gd name="T21" fmla="*/ 362 h 507"/>
                <a:gd name="T22" fmla="*/ 22 w 481"/>
                <a:gd name="T23" fmla="*/ 383 h 507"/>
                <a:gd name="T24" fmla="*/ 20 w 481"/>
                <a:gd name="T25" fmla="*/ 407 h 507"/>
                <a:gd name="T26" fmla="*/ 5 w 481"/>
                <a:gd name="T27" fmla="*/ 429 h 507"/>
                <a:gd name="T28" fmla="*/ 28 w 481"/>
                <a:gd name="T29" fmla="*/ 431 h 507"/>
                <a:gd name="T30" fmla="*/ 30 w 481"/>
                <a:gd name="T31" fmla="*/ 445 h 507"/>
                <a:gd name="T32" fmla="*/ 19 w 481"/>
                <a:gd name="T33" fmla="*/ 461 h 507"/>
                <a:gd name="T34" fmla="*/ 24 w 481"/>
                <a:gd name="T35" fmla="*/ 486 h 507"/>
                <a:gd name="T36" fmla="*/ 24 w 481"/>
                <a:gd name="T37" fmla="*/ 487 h 507"/>
                <a:gd name="T38" fmla="*/ 43 w 481"/>
                <a:gd name="T39" fmla="*/ 507 h 507"/>
                <a:gd name="T40" fmla="*/ 65 w 481"/>
                <a:gd name="T41" fmla="*/ 507 h 507"/>
                <a:gd name="T42" fmla="*/ 94 w 481"/>
                <a:gd name="T43" fmla="*/ 504 h 507"/>
                <a:gd name="T44" fmla="*/ 133 w 481"/>
                <a:gd name="T45" fmla="*/ 478 h 507"/>
                <a:gd name="T46" fmla="*/ 175 w 481"/>
                <a:gd name="T47" fmla="*/ 486 h 507"/>
                <a:gd name="T48" fmla="*/ 185 w 481"/>
                <a:gd name="T49" fmla="*/ 475 h 507"/>
                <a:gd name="T50" fmla="*/ 199 w 481"/>
                <a:gd name="T51" fmla="*/ 459 h 507"/>
                <a:gd name="T52" fmla="*/ 230 w 481"/>
                <a:gd name="T53" fmla="*/ 459 h 507"/>
                <a:gd name="T54" fmla="*/ 230 w 481"/>
                <a:gd name="T55" fmla="*/ 429 h 507"/>
                <a:gd name="T56" fmla="*/ 246 w 481"/>
                <a:gd name="T57" fmla="*/ 402 h 507"/>
                <a:gd name="T58" fmla="*/ 280 w 481"/>
                <a:gd name="T59" fmla="*/ 394 h 507"/>
                <a:gd name="T60" fmla="*/ 290 w 481"/>
                <a:gd name="T61" fmla="*/ 390 h 507"/>
                <a:gd name="T62" fmla="*/ 324 w 481"/>
                <a:gd name="T63" fmla="*/ 387 h 507"/>
                <a:gd name="T64" fmla="*/ 344 w 481"/>
                <a:gd name="T65" fmla="*/ 362 h 507"/>
                <a:gd name="T66" fmla="*/ 350 w 481"/>
                <a:gd name="T67" fmla="*/ 367 h 507"/>
                <a:gd name="T68" fmla="*/ 377 w 481"/>
                <a:gd name="T69" fmla="*/ 362 h 507"/>
                <a:gd name="T70" fmla="*/ 387 w 481"/>
                <a:gd name="T71" fmla="*/ 337 h 507"/>
                <a:gd name="T72" fmla="*/ 400 w 481"/>
                <a:gd name="T73" fmla="*/ 347 h 507"/>
                <a:gd name="T74" fmla="*/ 424 w 481"/>
                <a:gd name="T75" fmla="*/ 350 h 507"/>
                <a:gd name="T76" fmla="*/ 429 w 481"/>
                <a:gd name="T77" fmla="*/ 345 h 507"/>
                <a:gd name="T78" fmla="*/ 468 w 481"/>
                <a:gd name="T79" fmla="*/ 322 h 507"/>
                <a:gd name="T80" fmla="*/ 461 w 481"/>
                <a:gd name="T81" fmla="*/ 295 h 507"/>
                <a:gd name="T82" fmla="*/ 425 w 481"/>
                <a:gd name="T83" fmla="*/ 268 h 507"/>
                <a:gd name="T84" fmla="*/ 445 w 481"/>
                <a:gd name="T85" fmla="*/ 249 h 507"/>
                <a:gd name="T86" fmla="*/ 440 w 481"/>
                <a:gd name="T87" fmla="*/ 219 h 507"/>
                <a:gd name="T88" fmla="*/ 403 w 481"/>
                <a:gd name="T89" fmla="*/ 174 h 507"/>
                <a:gd name="T90" fmla="*/ 359 w 481"/>
                <a:gd name="T91" fmla="*/ 133 h 507"/>
                <a:gd name="T92" fmla="*/ 329 w 481"/>
                <a:gd name="T93" fmla="*/ 143 h 507"/>
                <a:gd name="T94" fmla="*/ 309 w 481"/>
                <a:gd name="T95" fmla="*/ 97 h 507"/>
                <a:gd name="T96" fmla="*/ 316 w 481"/>
                <a:gd name="T97" fmla="*/ 50 h 507"/>
                <a:gd name="T98" fmla="*/ 275 w 481"/>
                <a:gd name="T99" fmla="*/ 30 h 507"/>
                <a:gd name="T100" fmla="*/ 211 w 481"/>
                <a:gd name="T101" fmla="*/ 31 h 507"/>
                <a:gd name="T102" fmla="*/ 159 w 481"/>
                <a:gd name="T103" fmla="*/ 8 h 507"/>
                <a:gd name="T104" fmla="*/ 120 w 481"/>
                <a:gd name="T105" fmla="*/ 28 h 507"/>
                <a:gd name="T106" fmla="*/ 100 w 481"/>
                <a:gd name="T107" fmla="*/ 73 h 507"/>
                <a:gd name="T108" fmla="*/ 62 w 481"/>
                <a:gd name="T109" fmla="*/ 81 h 507"/>
                <a:gd name="T110" fmla="*/ 57 w 481"/>
                <a:gd name="T111" fmla="*/ 131 h 507"/>
                <a:gd name="T112" fmla="*/ 27 w 481"/>
                <a:gd name="T113" fmla="*/ 199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 h="507">
                  <a:moveTo>
                    <a:pt x="30" y="196"/>
                  </a:moveTo>
                  <a:cubicBezTo>
                    <a:pt x="34" y="195"/>
                    <a:pt x="34" y="195"/>
                    <a:pt x="34" y="195"/>
                  </a:cubicBezTo>
                  <a:cubicBezTo>
                    <a:pt x="34" y="195"/>
                    <a:pt x="34" y="195"/>
                    <a:pt x="34" y="195"/>
                  </a:cubicBezTo>
                  <a:cubicBezTo>
                    <a:pt x="37" y="218"/>
                    <a:pt x="37" y="218"/>
                    <a:pt x="37" y="218"/>
                  </a:cubicBezTo>
                  <a:cubicBezTo>
                    <a:pt x="37" y="218"/>
                    <a:pt x="37" y="218"/>
                    <a:pt x="37" y="218"/>
                  </a:cubicBezTo>
                  <a:cubicBezTo>
                    <a:pt x="35" y="248"/>
                    <a:pt x="35" y="248"/>
                    <a:pt x="35" y="248"/>
                  </a:cubicBezTo>
                  <a:cubicBezTo>
                    <a:pt x="35" y="249"/>
                    <a:pt x="35" y="249"/>
                    <a:pt x="35" y="250"/>
                  </a:cubicBezTo>
                  <a:cubicBezTo>
                    <a:pt x="30" y="261"/>
                    <a:pt x="30" y="261"/>
                    <a:pt x="30" y="261"/>
                  </a:cubicBezTo>
                  <a:cubicBezTo>
                    <a:pt x="29" y="262"/>
                    <a:pt x="29" y="262"/>
                    <a:pt x="29" y="263"/>
                  </a:cubicBezTo>
                  <a:cubicBezTo>
                    <a:pt x="27" y="264"/>
                    <a:pt x="23" y="268"/>
                    <a:pt x="20" y="270"/>
                  </a:cubicBezTo>
                  <a:cubicBezTo>
                    <a:pt x="17" y="272"/>
                    <a:pt x="17" y="278"/>
                    <a:pt x="17" y="281"/>
                  </a:cubicBezTo>
                  <a:cubicBezTo>
                    <a:pt x="17" y="283"/>
                    <a:pt x="18" y="284"/>
                    <a:pt x="19" y="285"/>
                  </a:cubicBezTo>
                  <a:cubicBezTo>
                    <a:pt x="39" y="290"/>
                    <a:pt x="39" y="290"/>
                    <a:pt x="39" y="290"/>
                  </a:cubicBezTo>
                  <a:cubicBezTo>
                    <a:pt x="42" y="291"/>
                    <a:pt x="43" y="295"/>
                    <a:pt x="40" y="297"/>
                  </a:cubicBezTo>
                  <a:cubicBezTo>
                    <a:pt x="36" y="300"/>
                    <a:pt x="36" y="300"/>
                    <a:pt x="36" y="300"/>
                  </a:cubicBezTo>
                  <a:cubicBezTo>
                    <a:pt x="36" y="300"/>
                    <a:pt x="36" y="300"/>
                    <a:pt x="35" y="300"/>
                  </a:cubicBezTo>
                  <a:cubicBezTo>
                    <a:pt x="34" y="302"/>
                    <a:pt x="29" y="307"/>
                    <a:pt x="25" y="310"/>
                  </a:cubicBezTo>
                  <a:cubicBezTo>
                    <a:pt x="21" y="312"/>
                    <a:pt x="17" y="321"/>
                    <a:pt x="16" y="323"/>
                  </a:cubicBezTo>
                  <a:cubicBezTo>
                    <a:pt x="16" y="324"/>
                    <a:pt x="16" y="324"/>
                    <a:pt x="16" y="325"/>
                  </a:cubicBezTo>
                  <a:cubicBezTo>
                    <a:pt x="16" y="338"/>
                    <a:pt x="16" y="338"/>
                    <a:pt x="16" y="338"/>
                  </a:cubicBezTo>
                  <a:cubicBezTo>
                    <a:pt x="16" y="338"/>
                    <a:pt x="16" y="338"/>
                    <a:pt x="16" y="338"/>
                  </a:cubicBezTo>
                  <a:cubicBezTo>
                    <a:pt x="18" y="362"/>
                    <a:pt x="18" y="362"/>
                    <a:pt x="18" y="362"/>
                  </a:cubicBezTo>
                  <a:cubicBezTo>
                    <a:pt x="18" y="362"/>
                    <a:pt x="18" y="362"/>
                    <a:pt x="18" y="362"/>
                  </a:cubicBezTo>
                  <a:cubicBezTo>
                    <a:pt x="22" y="383"/>
                    <a:pt x="22" y="383"/>
                    <a:pt x="22" y="383"/>
                  </a:cubicBezTo>
                  <a:cubicBezTo>
                    <a:pt x="22" y="383"/>
                    <a:pt x="22" y="384"/>
                    <a:pt x="22" y="384"/>
                  </a:cubicBezTo>
                  <a:cubicBezTo>
                    <a:pt x="22" y="386"/>
                    <a:pt x="21" y="404"/>
                    <a:pt x="20" y="407"/>
                  </a:cubicBezTo>
                  <a:cubicBezTo>
                    <a:pt x="18" y="410"/>
                    <a:pt x="10" y="416"/>
                    <a:pt x="4" y="419"/>
                  </a:cubicBezTo>
                  <a:cubicBezTo>
                    <a:pt x="0" y="420"/>
                    <a:pt x="3" y="426"/>
                    <a:pt x="5" y="429"/>
                  </a:cubicBezTo>
                  <a:cubicBezTo>
                    <a:pt x="6" y="430"/>
                    <a:pt x="7" y="431"/>
                    <a:pt x="8" y="431"/>
                  </a:cubicBezTo>
                  <a:cubicBezTo>
                    <a:pt x="28" y="431"/>
                    <a:pt x="28" y="431"/>
                    <a:pt x="28" y="431"/>
                  </a:cubicBezTo>
                  <a:cubicBezTo>
                    <a:pt x="32" y="431"/>
                    <a:pt x="32" y="440"/>
                    <a:pt x="31" y="443"/>
                  </a:cubicBezTo>
                  <a:cubicBezTo>
                    <a:pt x="31" y="444"/>
                    <a:pt x="31" y="445"/>
                    <a:pt x="30" y="445"/>
                  </a:cubicBezTo>
                  <a:cubicBezTo>
                    <a:pt x="20" y="457"/>
                    <a:pt x="20" y="457"/>
                    <a:pt x="20" y="457"/>
                  </a:cubicBezTo>
                  <a:cubicBezTo>
                    <a:pt x="19" y="458"/>
                    <a:pt x="19" y="459"/>
                    <a:pt x="19" y="461"/>
                  </a:cubicBezTo>
                  <a:cubicBezTo>
                    <a:pt x="27" y="481"/>
                    <a:pt x="27" y="481"/>
                    <a:pt x="27" y="481"/>
                  </a:cubicBezTo>
                  <a:cubicBezTo>
                    <a:pt x="28" y="484"/>
                    <a:pt x="26" y="486"/>
                    <a:pt x="24" y="486"/>
                  </a:cubicBezTo>
                  <a:cubicBezTo>
                    <a:pt x="24" y="486"/>
                    <a:pt x="24" y="486"/>
                    <a:pt x="24" y="486"/>
                  </a:cubicBezTo>
                  <a:cubicBezTo>
                    <a:pt x="24" y="486"/>
                    <a:pt x="24" y="487"/>
                    <a:pt x="24" y="487"/>
                  </a:cubicBezTo>
                  <a:cubicBezTo>
                    <a:pt x="40" y="505"/>
                    <a:pt x="40" y="505"/>
                    <a:pt x="40" y="505"/>
                  </a:cubicBezTo>
                  <a:cubicBezTo>
                    <a:pt x="41" y="506"/>
                    <a:pt x="42" y="507"/>
                    <a:pt x="43" y="507"/>
                  </a:cubicBezTo>
                  <a:cubicBezTo>
                    <a:pt x="65" y="507"/>
                    <a:pt x="65" y="507"/>
                    <a:pt x="65" y="507"/>
                  </a:cubicBezTo>
                  <a:cubicBezTo>
                    <a:pt x="65" y="507"/>
                    <a:pt x="65" y="507"/>
                    <a:pt x="65" y="507"/>
                  </a:cubicBezTo>
                  <a:cubicBezTo>
                    <a:pt x="93" y="504"/>
                    <a:pt x="93" y="504"/>
                    <a:pt x="93" y="504"/>
                  </a:cubicBezTo>
                  <a:cubicBezTo>
                    <a:pt x="94" y="504"/>
                    <a:pt x="94" y="504"/>
                    <a:pt x="94" y="504"/>
                  </a:cubicBezTo>
                  <a:cubicBezTo>
                    <a:pt x="98" y="503"/>
                    <a:pt x="116" y="495"/>
                    <a:pt x="120" y="491"/>
                  </a:cubicBezTo>
                  <a:cubicBezTo>
                    <a:pt x="123" y="487"/>
                    <a:pt x="130" y="481"/>
                    <a:pt x="133" y="478"/>
                  </a:cubicBezTo>
                  <a:cubicBezTo>
                    <a:pt x="134" y="477"/>
                    <a:pt x="135" y="477"/>
                    <a:pt x="136" y="478"/>
                  </a:cubicBezTo>
                  <a:cubicBezTo>
                    <a:pt x="144" y="480"/>
                    <a:pt x="171" y="487"/>
                    <a:pt x="175" y="486"/>
                  </a:cubicBezTo>
                  <a:cubicBezTo>
                    <a:pt x="180" y="484"/>
                    <a:pt x="184" y="477"/>
                    <a:pt x="185" y="476"/>
                  </a:cubicBezTo>
                  <a:cubicBezTo>
                    <a:pt x="185" y="475"/>
                    <a:pt x="185" y="475"/>
                    <a:pt x="185" y="475"/>
                  </a:cubicBezTo>
                  <a:cubicBezTo>
                    <a:pt x="196" y="461"/>
                    <a:pt x="196" y="461"/>
                    <a:pt x="196" y="461"/>
                  </a:cubicBezTo>
                  <a:cubicBezTo>
                    <a:pt x="197" y="460"/>
                    <a:pt x="198" y="459"/>
                    <a:pt x="199" y="459"/>
                  </a:cubicBezTo>
                  <a:cubicBezTo>
                    <a:pt x="226" y="462"/>
                    <a:pt x="226" y="462"/>
                    <a:pt x="226" y="462"/>
                  </a:cubicBezTo>
                  <a:cubicBezTo>
                    <a:pt x="228" y="462"/>
                    <a:pt x="230" y="461"/>
                    <a:pt x="230" y="459"/>
                  </a:cubicBezTo>
                  <a:cubicBezTo>
                    <a:pt x="231" y="457"/>
                    <a:pt x="231" y="456"/>
                    <a:pt x="230" y="454"/>
                  </a:cubicBezTo>
                  <a:cubicBezTo>
                    <a:pt x="228" y="452"/>
                    <a:pt x="230" y="434"/>
                    <a:pt x="230" y="429"/>
                  </a:cubicBezTo>
                  <a:cubicBezTo>
                    <a:pt x="230" y="424"/>
                    <a:pt x="239" y="409"/>
                    <a:pt x="243" y="404"/>
                  </a:cubicBezTo>
                  <a:cubicBezTo>
                    <a:pt x="243" y="403"/>
                    <a:pt x="245" y="402"/>
                    <a:pt x="246" y="402"/>
                  </a:cubicBezTo>
                  <a:cubicBezTo>
                    <a:pt x="249" y="402"/>
                    <a:pt x="256" y="403"/>
                    <a:pt x="260" y="402"/>
                  </a:cubicBezTo>
                  <a:cubicBezTo>
                    <a:pt x="265" y="401"/>
                    <a:pt x="272" y="397"/>
                    <a:pt x="280" y="394"/>
                  </a:cubicBezTo>
                  <a:cubicBezTo>
                    <a:pt x="285" y="392"/>
                    <a:pt x="287" y="391"/>
                    <a:pt x="288" y="390"/>
                  </a:cubicBezTo>
                  <a:cubicBezTo>
                    <a:pt x="289" y="390"/>
                    <a:pt x="289" y="390"/>
                    <a:pt x="290" y="390"/>
                  </a:cubicBezTo>
                  <a:cubicBezTo>
                    <a:pt x="321" y="389"/>
                    <a:pt x="321" y="389"/>
                    <a:pt x="321" y="389"/>
                  </a:cubicBezTo>
                  <a:cubicBezTo>
                    <a:pt x="323" y="389"/>
                    <a:pt x="324" y="388"/>
                    <a:pt x="324" y="387"/>
                  </a:cubicBezTo>
                  <a:cubicBezTo>
                    <a:pt x="327" y="383"/>
                    <a:pt x="331" y="372"/>
                    <a:pt x="331" y="367"/>
                  </a:cubicBezTo>
                  <a:cubicBezTo>
                    <a:pt x="330" y="361"/>
                    <a:pt x="340" y="361"/>
                    <a:pt x="344" y="362"/>
                  </a:cubicBezTo>
                  <a:cubicBezTo>
                    <a:pt x="345" y="362"/>
                    <a:pt x="345" y="362"/>
                    <a:pt x="346" y="363"/>
                  </a:cubicBezTo>
                  <a:cubicBezTo>
                    <a:pt x="350" y="367"/>
                    <a:pt x="350" y="367"/>
                    <a:pt x="350" y="367"/>
                  </a:cubicBezTo>
                  <a:cubicBezTo>
                    <a:pt x="351" y="368"/>
                    <a:pt x="352" y="368"/>
                    <a:pt x="354" y="368"/>
                  </a:cubicBezTo>
                  <a:cubicBezTo>
                    <a:pt x="359" y="367"/>
                    <a:pt x="375" y="363"/>
                    <a:pt x="377" y="362"/>
                  </a:cubicBezTo>
                  <a:cubicBezTo>
                    <a:pt x="381" y="360"/>
                    <a:pt x="381" y="345"/>
                    <a:pt x="381" y="341"/>
                  </a:cubicBezTo>
                  <a:cubicBezTo>
                    <a:pt x="381" y="338"/>
                    <a:pt x="385" y="337"/>
                    <a:pt x="387" y="337"/>
                  </a:cubicBezTo>
                  <a:cubicBezTo>
                    <a:pt x="388" y="336"/>
                    <a:pt x="390" y="337"/>
                    <a:pt x="391" y="338"/>
                  </a:cubicBezTo>
                  <a:cubicBezTo>
                    <a:pt x="393" y="340"/>
                    <a:pt x="397" y="345"/>
                    <a:pt x="400" y="347"/>
                  </a:cubicBezTo>
                  <a:cubicBezTo>
                    <a:pt x="404" y="350"/>
                    <a:pt x="415" y="351"/>
                    <a:pt x="420" y="352"/>
                  </a:cubicBezTo>
                  <a:cubicBezTo>
                    <a:pt x="422" y="352"/>
                    <a:pt x="423" y="351"/>
                    <a:pt x="424" y="350"/>
                  </a:cubicBezTo>
                  <a:cubicBezTo>
                    <a:pt x="427" y="346"/>
                    <a:pt x="427" y="346"/>
                    <a:pt x="427" y="346"/>
                  </a:cubicBezTo>
                  <a:cubicBezTo>
                    <a:pt x="427" y="345"/>
                    <a:pt x="428" y="345"/>
                    <a:pt x="429" y="345"/>
                  </a:cubicBezTo>
                  <a:cubicBezTo>
                    <a:pt x="433" y="343"/>
                    <a:pt x="445" y="340"/>
                    <a:pt x="450" y="342"/>
                  </a:cubicBezTo>
                  <a:cubicBezTo>
                    <a:pt x="456" y="343"/>
                    <a:pt x="462" y="328"/>
                    <a:pt x="468" y="322"/>
                  </a:cubicBezTo>
                  <a:cubicBezTo>
                    <a:pt x="475" y="317"/>
                    <a:pt x="481" y="315"/>
                    <a:pt x="478" y="311"/>
                  </a:cubicBezTo>
                  <a:cubicBezTo>
                    <a:pt x="475" y="307"/>
                    <a:pt x="467" y="297"/>
                    <a:pt x="461" y="295"/>
                  </a:cubicBezTo>
                  <a:cubicBezTo>
                    <a:pt x="456" y="293"/>
                    <a:pt x="440" y="282"/>
                    <a:pt x="437" y="280"/>
                  </a:cubicBezTo>
                  <a:cubicBezTo>
                    <a:pt x="435" y="278"/>
                    <a:pt x="429" y="272"/>
                    <a:pt x="425" y="268"/>
                  </a:cubicBezTo>
                  <a:cubicBezTo>
                    <a:pt x="424" y="266"/>
                    <a:pt x="424" y="263"/>
                    <a:pt x="426" y="262"/>
                  </a:cubicBezTo>
                  <a:cubicBezTo>
                    <a:pt x="445" y="249"/>
                    <a:pt x="445" y="249"/>
                    <a:pt x="445" y="249"/>
                  </a:cubicBezTo>
                  <a:cubicBezTo>
                    <a:pt x="446" y="249"/>
                    <a:pt x="446" y="248"/>
                    <a:pt x="447" y="248"/>
                  </a:cubicBezTo>
                  <a:cubicBezTo>
                    <a:pt x="447" y="248"/>
                    <a:pt x="440" y="222"/>
                    <a:pt x="440" y="219"/>
                  </a:cubicBezTo>
                  <a:cubicBezTo>
                    <a:pt x="440" y="215"/>
                    <a:pt x="429" y="190"/>
                    <a:pt x="429" y="190"/>
                  </a:cubicBezTo>
                  <a:cubicBezTo>
                    <a:pt x="403" y="174"/>
                    <a:pt x="403" y="174"/>
                    <a:pt x="403" y="174"/>
                  </a:cubicBezTo>
                  <a:cubicBezTo>
                    <a:pt x="403" y="174"/>
                    <a:pt x="381" y="155"/>
                    <a:pt x="371" y="150"/>
                  </a:cubicBezTo>
                  <a:cubicBezTo>
                    <a:pt x="362" y="145"/>
                    <a:pt x="359" y="133"/>
                    <a:pt x="359" y="133"/>
                  </a:cubicBezTo>
                  <a:cubicBezTo>
                    <a:pt x="340" y="142"/>
                    <a:pt x="340" y="142"/>
                    <a:pt x="340" y="142"/>
                  </a:cubicBezTo>
                  <a:cubicBezTo>
                    <a:pt x="329" y="143"/>
                    <a:pt x="329" y="143"/>
                    <a:pt x="329" y="143"/>
                  </a:cubicBezTo>
                  <a:cubicBezTo>
                    <a:pt x="329" y="143"/>
                    <a:pt x="317" y="133"/>
                    <a:pt x="316" y="126"/>
                  </a:cubicBezTo>
                  <a:cubicBezTo>
                    <a:pt x="315" y="119"/>
                    <a:pt x="313" y="110"/>
                    <a:pt x="309" y="97"/>
                  </a:cubicBezTo>
                  <a:cubicBezTo>
                    <a:pt x="306" y="84"/>
                    <a:pt x="309" y="88"/>
                    <a:pt x="311" y="84"/>
                  </a:cubicBezTo>
                  <a:cubicBezTo>
                    <a:pt x="312" y="79"/>
                    <a:pt x="316" y="56"/>
                    <a:pt x="316" y="50"/>
                  </a:cubicBezTo>
                  <a:cubicBezTo>
                    <a:pt x="316" y="43"/>
                    <a:pt x="301" y="28"/>
                    <a:pt x="301" y="28"/>
                  </a:cubicBezTo>
                  <a:cubicBezTo>
                    <a:pt x="275" y="30"/>
                    <a:pt x="275" y="30"/>
                    <a:pt x="275" y="30"/>
                  </a:cubicBezTo>
                  <a:cubicBezTo>
                    <a:pt x="275" y="30"/>
                    <a:pt x="233" y="30"/>
                    <a:pt x="230" y="30"/>
                  </a:cubicBezTo>
                  <a:cubicBezTo>
                    <a:pt x="227" y="30"/>
                    <a:pt x="211" y="31"/>
                    <a:pt x="211" y="31"/>
                  </a:cubicBezTo>
                  <a:cubicBezTo>
                    <a:pt x="211" y="31"/>
                    <a:pt x="189" y="26"/>
                    <a:pt x="185" y="24"/>
                  </a:cubicBezTo>
                  <a:cubicBezTo>
                    <a:pt x="182" y="21"/>
                    <a:pt x="159" y="8"/>
                    <a:pt x="159" y="8"/>
                  </a:cubicBezTo>
                  <a:cubicBezTo>
                    <a:pt x="159" y="8"/>
                    <a:pt x="130" y="0"/>
                    <a:pt x="120" y="1"/>
                  </a:cubicBezTo>
                  <a:cubicBezTo>
                    <a:pt x="109" y="2"/>
                    <a:pt x="123" y="24"/>
                    <a:pt x="120" y="28"/>
                  </a:cubicBezTo>
                  <a:cubicBezTo>
                    <a:pt x="116" y="32"/>
                    <a:pt x="120" y="60"/>
                    <a:pt x="120" y="60"/>
                  </a:cubicBezTo>
                  <a:cubicBezTo>
                    <a:pt x="120" y="60"/>
                    <a:pt x="105" y="67"/>
                    <a:pt x="100" y="73"/>
                  </a:cubicBezTo>
                  <a:cubicBezTo>
                    <a:pt x="96" y="78"/>
                    <a:pt x="84" y="61"/>
                    <a:pt x="81" y="60"/>
                  </a:cubicBezTo>
                  <a:cubicBezTo>
                    <a:pt x="77" y="58"/>
                    <a:pt x="62" y="81"/>
                    <a:pt x="62" y="81"/>
                  </a:cubicBezTo>
                  <a:cubicBezTo>
                    <a:pt x="62" y="118"/>
                    <a:pt x="62" y="118"/>
                    <a:pt x="62" y="118"/>
                  </a:cubicBezTo>
                  <a:cubicBezTo>
                    <a:pt x="57" y="131"/>
                    <a:pt x="57" y="131"/>
                    <a:pt x="57" y="131"/>
                  </a:cubicBezTo>
                  <a:cubicBezTo>
                    <a:pt x="34" y="174"/>
                    <a:pt x="34" y="174"/>
                    <a:pt x="34" y="174"/>
                  </a:cubicBezTo>
                  <a:cubicBezTo>
                    <a:pt x="27" y="199"/>
                    <a:pt x="27" y="199"/>
                    <a:pt x="27" y="199"/>
                  </a:cubicBezTo>
                  <a:cubicBezTo>
                    <a:pt x="35" y="204"/>
                    <a:pt x="30" y="196"/>
                    <a:pt x="30" y="19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13"/>
            <p:cNvSpPr>
              <a:spLocks/>
            </p:cNvSpPr>
            <p:nvPr/>
          </p:nvSpPr>
          <p:spPr bwMode="auto">
            <a:xfrm>
              <a:off x="6214985" y="3554296"/>
              <a:ext cx="50800" cy="88900"/>
            </a:xfrm>
            <a:custGeom>
              <a:avLst/>
              <a:gdLst>
                <a:gd name="T0" fmla="*/ 45 w 68"/>
                <a:gd name="T1" fmla="*/ 116 h 120"/>
                <a:gd name="T2" fmla="*/ 51 w 68"/>
                <a:gd name="T3" fmla="*/ 112 h 120"/>
                <a:gd name="T4" fmla="*/ 52 w 68"/>
                <a:gd name="T5" fmla="*/ 110 h 120"/>
                <a:gd name="T6" fmla="*/ 60 w 68"/>
                <a:gd name="T7" fmla="*/ 90 h 120"/>
                <a:gd name="T8" fmla="*/ 60 w 68"/>
                <a:gd name="T9" fmla="*/ 88 h 120"/>
                <a:gd name="T10" fmla="*/ 60 w 68"/>
                <a:gd name="T11" fmla="*/ 48 h 120"/>
                <a:gd name="T12" fmla="*/ 60 w 68"/>
                <a:gd name="T13" fmla="*/ 14 h 120"/>
                <a:gd name="T14" fmla="*/ 62 w 68"/>
                <a:gd name="T15" fmla="*/ 11 h 120"/>
                <a:gd name="T16" fmla="*/ 68 w 68"/>
                <a:gd name="T17" fmla="*/ 6 h 120"/>
                <a:gd name="T18" fmla="*/ 62 w 68"/>
                <a:gd name="T19" fmla="*/ 4 h 120"/>
                <a:gd name="T20" fmla="*/ 55 w 68"/>
                <a:gd name="T21" fmla="*/ 5 h 120"/>
                <a:gd name="T22" fmla="*/ 48 w 68"/>
                <a:gd name="T23" fmla="*/ 11 h 120"/>
                <a:gd name="T24" fmla="*/ 46 w 68"/>
                <a:gd name="T25" fmla="*/ 12 h 120"/>
                <a:gd name="T26" fmla="*/ 36 w 68"/>
                <a:gd name="T27" fmla="*/ 24 h 120"/>
                <a:gd name="T28" fmla="*/ 24 w 68"/>
                <a:gd name="T29" fmla="*/ 17 h 120"/>
                <a:gd name="T30" fmla="*/ 22 w 68"/>
                <a:gd name="T31" fmla="*/ 6 h 120"/>
                <a:gd name="T32" fmla="*/ 13 w 68"/>
                <a:gd name="T33" fmla="*/ 1 h 120"/>
                <a:gd name="T34" fmla="*/ 5 w 68"/>
                <a:gd name="T35" fmla="*/ 5 h 120"/>
                <a:gd name="T36" fmla="*/ 1 w 68"/>
                <a:gd name="T37" fmla="*/ 14 h 120"/>
                <a:gd name="T38" fmla="*/ 1 w 68"/>
                <a:gd name="T39" fmla="*/ 22 h 120"/>
                <a:gd name="T40" fmla="*/ 2 w 68"/>
                <a:gd name="T41" fmla="*/ 25 h 120"/>
                <a:gd name="T42" fmla="*/ 4 w 68"/>
                <a:gd name="T43" fmla="*/ 32 h 120"/>
                <a:gd name="T44" fmla="*/ 12 w 68"/>
                <a:gd name="T45" fmla="*/ 45 h 120"/>
                <a:gd name="T46" fmla="*/ 21 w 68"/>
                <a:gd name="T47" fmla="*/ 70 h 120"/>
                <a:gd name="T48" fmla="*/ 23 w 68"/>
                <a:gd name="T49" fmla="*/ 80 h 120"/>
                <a:gd name="T50" fmla="*/ 29 w 68"/>
                <a:gd name="T51" fmla="*/ 97 h 120"/>
                <a:gd name="T52" fmla="*/ 31 w 68"/>
                <a:gd name="T53" fmla="*/ 102 h 120"/>
                <a:gd name="T54" fmla="*/ 42 w 68"/>
                <a:gd name="T55" fmla="*/ 118 h 120"/>
                <a:gd name="T56" fmla="*/ 43 w 68"/>
                <a:gd name="T57" fmla="*/ 120 h 120"/>
                <a:gd name="T58" fmla="*/ 45 w 68"/>
                <a:gd name="T59"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 h="120">
                  <a:moveTo>
                    <a:pt x="45" y="116"/>
                  </a:moveTo>
                  <a:cubicBezTo>
                    <a:pt x="51" y="112"/>
                    <a:pt x="51" y="112"/>
                    <a:pt x="51" y="112"/>
                  </a:cubicBezTo>
                  <a:cubicBezTo>
                    <a:pt x="51" y="112"/>
                    <a:pt x="52" y="111"/>
                    <a:pt x="52" y="110"/>
                  </a:cubicBezTo>
                  <a:cubicBezTo>
                    <a:pt x="60" y="90"/>
                    <a:pt x="60" y="90"/>
                    <a:pt x="60" y="90"/>
                  </a:cubicBezTo>
                  <a:cubicBezTo>
                    <a:pt x="60" y="89"/>
                    <a:pt x="60" y="89"/>
                    <a:pt x="60" y="88"/>
                  </a:cubicBezTo>
                  <a:cubicBezTo>
                    <a:pt x="60" y="48"/>
                    <a:pt x="60" y="48"/>
                    <a:pt x="60" y="48"/>
                  </a:cubicBezTo>
                  <a:cubicBezTo>
                    <a:pt x="60" y="14"/>
                    <a:pt x="60" y="14"/>
                    <a:pt x="60" y="14"/>
                  </a:cubicBezTo>
                  <a:cubicBezTo>
                    <a:pt x="60" y="13"/>
                    <a:pt x="61" y="12"/>
                    <a:pt x="62" y="11"/>
                  </a:cubicBezTo>
                  <a:cubicBezTo>
                    <a:pt x="63" y="10"/>
                    <a:pt x="65" y="8"/>
                    <a:pt x="68" y="6"/>
                  </a:cubicBezTo>
                  <a:cubicBezTo>
                    <a:pt x="62" y="4"/>
                    <a:pt x="62" y="4"/>
                    <a:pt x="62" y="4"/>
                  </a:cubicBezTo>
                  <a:cubicBezTo>
                    <a:pt x="60" y="4"/>
                    <a:pt x="57" y="4"/>
                    <a:pt x="55" y="5"/>
                  </a:cubicBezTo>
                  <a:cubicBezTo>
                    <a:pt x="48" y="11"/>
                    <a:pt x="48" y="11"/>
                    <a:pt x="48" y="11"/>
                  </a:cubicBezTo>
                  <a:cubicBezTo>
                    <a:pt x="47" y="11"/>
                    <a:pt x="47" y="12"/>
                    <a:pt x="46" y="12"/>
                  </a:cubicBezTo>
                  <a:cubicBezTo>
                    <a:pt x="44" y="15"/>
                    <a:pt x="37" y="24"/>
                    <a:pt x="36" y="24"/>
                  </a:cubicBezTo>
                  <a:cubicBezTo>
                    <a:pt x="34" y="24"/>
                    <a:pt x="24" y="20"/>
                    <a:pt x="24" y="17"/>
                  </a:cubicBezTo>
                  <a:cubicBezTo>
                    <a:pt x="24" y="15"/>
                    <a:pt x="23" y="10"/>
                    <a:pt x="22" y="6"/>
                  </a:cubicBezTo>
                  <a:cubicBezTo>
                    <a:pt x="21" y="2"/>
                    <a:pt x="17" y="0"/>
                    <a:pt x="13" y="1"/>
                  </a:cubicBezTo>
                  <a:cubicBezTo>
                    <a:pt x="9" y="2"/>
                    <a:pt x="5" y="3"/>
                    <a:pt x="5" y="5"/>
                  </a:cubicBezTo>
                  <a:cubicBezTo>
                    <a:pt x="5" y="6"/>
                    <a:pt x="3" y="11"/>
                    <a:pt x="1" y="14"/>
                  </a:cubicBezTo>
                  <a:cubicBezTo>
                    <a:pt x="0" y="17"/>
                    <a:pt x="0" y="19"/>
                    <a:pt x="1" y="22"/>
                  </a:cubicBezTo>
                  <a:cubicBezTo>
                    <a:pt x="1" y="23"/>
                    <a:pt x="2" y="24"/>
                    <a:pt x="2" y="25"/>
                  </a:cubicBezTo>
                  <a:cubicBezTo>
                    <a:pt x="2" y="27"/>
                    <a:pt x="2" y="29"/>
                    <a:pt x="4" y="32"/>
                  </a:cubicBezTo>
                  <a:cubicBezTo>
                    <a:pt x="6" y="36"/>
                    <a:pt x="8" y="41"/>
                    <a:pt x="12" y="45"/>
                  </a:cubicBezTo>
                  <a:cubicBezTo>
                    <a:pt x="15" y="50"/>
                    <a:pt x="20" y="65"/>
                    <a:pt x="21" y="70"/>
                  </a:cubicBezTo>
                  <a:cubicBezTo>
                    <a:pt x="22" y="75"/>
                    <a:pt x="22" y="76"/>
                    <a:pt x="23" y="80"/>
                  </a:cubicBezTo>
                  <a:cubicBezTo>
                    <a:pt x="25" y="85"/>
                    <a:pt x="28" y="95"/>
                    <a:pt x="29" y="97"/>
                  </a:cubicBezTo>
                  <a:cubicBezTo>
                    <a:pt x="30" y="99"/>
                    <a:pt x="29" y="96"/>
                    <a:pt x="31" y="102"/>
                  </a:cubicBezTo>
                  <a:cubicBezTo>
                    <a:pt x="32" y="105"/>
                    <a:pt x="38" y="114"/>
                    <a:pt x="42" y="118"/>
                  </a:cubicBezTo>
                  <a:cubicBezTo>
                    <a:pt x="42" y="119"/>
                    <a:pt x="43" y="119"/>
                    <a:pt x="43" y="120"/>
                  </a:cubicBezTo>
                  <a:cubicBezTo>
                    <a:pt x="43" y="118"/>
                    <a:pt x="43" y="117"/>
                    <a:pt x="45"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18"/>
            <p:cNvSpPr>
              <a:spLocks/>
            </p:cNvSpPr>
            <p:nvPr/>
          </p:nvSpPr>
          <p:spPr bwMode="auto">
            <a:xfrm>
              <a:off x="6134022" y="2981209"/>
              <a:ext cx="715963" cy="590550"/>
            </a:xfrm>
            <a:custGeom>
              <a:avLst/>
              <a:gdLst>
                <a:gd name="T0" fmla="*/ 134 w 966"/>
                <a:gd name="T1" fmla="*/ 790 h 797"/>
                <a:gd name="T2" fmla="*/ 172 w 966"/>
                <a:gd name="T3" fmla="*/ 777 h 797"/>
                <a:gd name="T4" fmla="*/ 208 w 966"/>
                <a:gd name="T5" fmla="*/ 728 h 797"/>
                <a:gd name="T6" fmla="*/ 192 w 966"/>
                <a:gd name="T7" fmla="*/ 676 h 797"/>
                <a:gd name="T8" fmla="*/ 217 w 966"/>
                <a:gd name="T9" fmla="*/ 652 h 797"/>
                <a:gd name="T10" fmla="*/ 256 w 966"/>
                <a:gd name="T11" fmla="*/ 643 h 797"/>
                <a:gd name="T12" fmla="*/ 299 w 966"/>
                <a:gd name="T13" fmla="*/ 622 h 797"/>
                <a:gd name="T14" fmla="*/ 347 w 966"/>
                <a:gd name="T15" fmla="*/ 612 h 797"/>
                <a:gd name="T16" fmla="*/ 344 w 966"/>
                <a:gd name="T17" fmla="*/ 569 h 797"/>
                <a:gd name="T18" fmla="*/ 373 w 966"/>
                <a:gd name="T19" fmla="*/ 577 h 797"/>
                <a:gd name="T20" fmla="*/ 424 w 966"/>
                <a:gd name="T21" fmla="*/ 556 h 797"/>
                <a:gd name="T22" fmla="*/ 472 w 966"/>
                <a:gd name="T23" fmla="*/ 532 h 797"/>
                <a:gd name="T24" fmla="*/ 492 w 966"/>
                <a:gd name="T25" fmla="*/ 498 h 797"/>
                <a:gd name="T26" fmla="*/ 531 w 966"/>
                <a:gd name="T27" fmla="*/ 456 h 797"/>
                <a:gd name="T28" fmla="*/ 570 w 966"/>
                <a:gd name="T29" fmla="*/ 472 h 797"/>
                <a:gd name="T30" fmla="*/ 624 w 966"/>
                <a:gd name="T31" fmla="*/ 333 h 797"/>
                <a:gd name="T32" fmla="*/ 702 w 966"/>
                <a:gd name="T33" fmla="*/ 281 h 797"/>
                <a:gd name="T34" fmla="*/ 844 w 966"/>
                <a:gd name="T35" fmla="*/ 301 h 797"/>
                <a:gd name="T36" fmla="*/ 872 w 966"/>
                <a:gd name="T37" fmla="*/ 416 h 797"/>
                <a:gd name="T38" fmla="*/ 895 w 966"/>
                <a:gd name="T39" fmla="*/ 383 h 797"/>
                <a:gd name="T40" fmla="*/ 927 w 966"/>
                <a:gd name="T41" fmla="*/ 326 h 797"/>
                <a:gd name="T42" fmla="*/ 966 w 966"/>
                <a:gd name="T43" fmla="*/ 301 h 797"/>
                <a:gd name="T44" fmla="*/ 915 w 966"/>
                <a:gd name="T45" fmla="*/ 254 h 797"/>
                <a:gd name="T46" fmla="*/ 937 w 966"/>
                <a:gd name="T47" fmla="*/ 209 h 797"/>
                <a:gd name="T48" fmla="*/ 921 w 966"/>
                <a:gd name="T49" fmla="*/ 148 h 797"/>
                <a:gd name="T50" fmla="*/ 915 w 966"/>
                <a:gd name="T51" fmla="*/ 92 h 797"/>
                <a:gd name="T52" fmla="*/ 911 w 966"/>
                <a:gd name="T53" fmla="*/ 69 h 797"/>
                <a:gd name="T54" fmla="*/ 858 w 966"/>
                <a:gd name="T55" fmla="*/ 51 h 797"/>
                <a:gd name="T56" fmla="*/ 796 w 966"/>
                <a:gd name="T57" fmla="*/ 55 h 797"/>
                <a:gd name="T58" fmla="*/ 746 w 966"/>
                <a:gd name="T59" fmla="*/ 52 h 797"/>
                <a:gd name="T60" fmla="*/ 690 w 966"/>
                <a:gd name="T61" fmla="*/ 63 h 797"/>
                <a:gd name="T62" fmla="*/ 630 w 966"/>
                <a:gd name="T63" fmla="*/ 69 h 797"/>
                <a:gd name="T64" fmla="*/ 571 w 966"/>
                <a:gd name="T65" fmla="*/ 56 h 797"/>
                <a:gd name="T66" fmla="*/ 520 w 966"/>
                <a:gd name="T67" fmla="*/ 41 h 797"/>
                <a:gd name="T68" fmla="*/ 458 w 966"/>
                <a:gd name="T69" fmla="*/ 110 h 797"/>
                <a:gd name="T70" fmla="*/ 419 w 966"/>
                <a:gd name="T71" fmla="*/ 99 h 797"/>
                <a:gd name="T72" fmla="*/ 353 w 966"/>
                <a:gd name="T73" fmla="*/ 75 h 797"/>
                <a:gd name="T74" fmla="*/ 261 w 966"/>
                <a:gd name="T75" fmla="*/ 39 h 797"/>
                <a:gd name="T76" fmla="*/ 214 w 966"/>
                <a:gd name="T77" fmla="*/ 4 h 797"/>
                <a:gd name="T78" fmla="*/ 145 w 966"/>
                <a:gd name="T79" fmla="*/ 16 h 797"/>
                <a:gd name="T80" fmla="*/ 183 w 966"/>
                <a:gd name="T81" fmla="*/ 57 h 797"/>
                <a:gd name="T82" fmla="*/ 137 w 966"/>
                <a:gd name="T83" fmla="*/ 89 h 797"/>
                <a:gd name="T84" fmla="*/ 129 w 966"/>
                <a:gd name="T85" fmla="*/ 173 h 797"/>
                <a:gd name="T86" fmla="*/ 83 w 966"/>
                <a:gd name="T87" fmla="*/ 185 h 797"/>
                <a:gd name="T88" fmla="*/ 27 w 966"/>
                <a:gd name="T89" fmla="*/ 218 h 797"/>
                <a:gd name="T90" fmla="*/ 1 w 966"/>
                <a:gd name="T91" fmla="*/ 270 h 797"/>
                <a:gd name="T92" fmla="*/ 13 w 966"/>
                <a:gd name="T93" fmla="*/ 306 h 797"/>
                <a:gd name="T94" fmla="*/ 41 w 966"/>
                <a:gd name="T95" fmla="*/ 338 h 797"/>
                <a:gd name="T96" fmla="*/ 21 w 966"/>
                <a:gd name="T97" fmla="*/ 346 h 797"/>
                <a:gd name="T98" fmla="*/ 28 w 966"/>
                <a:gd name="T99" fmla="*/ 372 h 797"/>
                <a:gd name="T100" fmla="*/ 15 w 966"/>
                <a:gd name="T101" fmla="*/ 398 h 797"/>
                <a:gd name="T102" fmla="*/ 23 w 966"/>
                <a:gd name="T103" fmla="*/ 429 h 797"/>
                <a:gd name="T104" fmla="*/ 39 w 966"/>
                <a:gd name="T105" fmla="*/ 462 h 797"/>
                <a:gd name="T106" fmla="*/ 26 w 966"/>
                <a:gd name="T107" fmla="*/ 473 h 797"/>
                <a:gd name="T108" fmla="*/ 51 w 966"/>
                <a:gd name="T109" fmla="*/ 577 h 797"/>
                <a:gd name="T110" fmla="*/ 70 w 966"/>
                <a:gd name="T111" fmla="*/ 703 h 797"/>
                <a:gd name="T112" fmla="*/ 110 w 966"/>
                <a:gd name="T113" fmla="*/ 79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6" h="797">
                  <a:moveTo>
                    <a:pt x="111" y="787"/>
                  </a:moveTo>
                  <a:cubicBezTo>
                    <a:pt x="113" y="784"/>
                    <a:pt x="115" y="779"/>
                    <a:pt x="115" y="778"/>
                  </a:cubicBezTo>
                  <a:cubicBezTo>
                    <a:pt x="115" y="776"/>
                    <a:pt x="119" y="775"/>
                    <a:pt x="123" y="774"/>
                  </a:cubicBezTo>
                  <a:cubicBezTo>
                    <a:pt x="127" y="773"/>
                    <a:pt x="131" y="775"/>
                    <a:pt x="132" y="779"/>
                  </a:cubicBezTo>
                  <a:cubicBezTo>
                    <a:pt x="133" y="783"/>
                    <a:pt x="134" y="788"/>
                    <a:pt x="134" y="790"/>
                  </a:cubicBezTo>
                  <a:cubicBezTo>
                    <a:pt x="134" y="793"/>
                    <a:pt x="144" y="797"/>
                    <a:pt x="146" y="797"/>
                  </a:cubicBezTo>
                  <a:cubicBezTo>
                    <a:pt x="147" y="797"/>
                    <a:pt x="154" y="788"/>
                    <a:pt x="156" y="785"/>
                  </a:cubicBezTo>
                  <a:cubicBezTo>
                    <a:pt x="157" y="785"/>
                    <a:pt x="157" y="784"/>
                    <a:pt x="158" y="784"/>
                  </a:cubicBezTo>
                  <a:cubicBezTo>
                    <a:pt x="165" y="778"/>
                    <a:pt x="165" y="778"/>
                    <a:pt x="165" y="778"/>
                  </a:cubicBezTo>
                  <a:cubicBezTo>
                    <a:pt x="167" y="777"/>
                    <a:pt x="170" y="777"/>
                    <a:pt x="172" y="777"/>
                  </a:cubicBezTo>
                  <a:cubicBezTo>
                    <a:pt x="178" y="779"/>
                    <a:pt x="178" y="779"/>
                    <a:pt x="178" y="779"/>
                  </a:cubicBezTo>
                  <a:cubicBezTo>
                    <a:pt x="175" y="781"/>
                    <a:pt x="182" y="776"/>
                    <a:pt x="183" y="774"/>
                  </a:cubicBezTo>
                  <a:cubicBezTo>
                    <a:pt x="184" y="772"/>
                    <a:pt x="187" y="759"/>
                    <a:pt x="188" y="755"/>
                  </a:cubicBezTo>
                  <a:cubicBezTo>
                    <a:pt x="188" y="755"/>
                    <a:pt x="188" y="754"/>
                    <a:pt x="188" y="754"/>
                  </a:cubicBezTo>
                  <a:cubicBezTo>
                    <a:pt x="192" y="750"/>
                    <a:pt x="210" y="729"/>
                    <a:pt x="208" y="728"/>
                  </a:cubicBezTo>
                  <a:cubicBezTo>
                    <a:pt x="207" y="727"/>
                    <a:pt x="198" y="703"/>
                    <a:pt x="193" y="699"/>
                  </a:cubicBezTo>
                  <a:cubicBezTo>
                    <a:pt x="188" y="696"/>
                    <a:pt x="185" y="690"/>
                    <a:pt x="185" y="689"/>
                  </a:cubicBezTo>
                  <a:cubicBezTo>
                    <a:pt x="185" y="689"/>
                    <a:pt x="185" y="689"/>
                    <a:pt x="185" y="689"/>
                  </a:cubicBezTo>
                  <a:cubicBezTo>
                    <a:pt x="184" y="687"/>
                    <a:pt x="180" y="674"/>
                    <a:pt x="180" y="673"/>
                  </a:cubicBezTo>
                  <a:cubicBezTo>
                    <a:pt x="179" y="672"/>
                    <a:pt x="189" y="675"/>
                    <a:pt x="192" y="676"/>
                  </a:cubicBezTo>
                  <a:cubicBezTo>
                    <a:pt x="192" y="676"/>
                    <a:pt x="193" y="676"/>
                    <a:pt x="194" y="676"/>
                  </a:cubicBezTo>
                  <a:cubicBezTo>
                    <a:pt x="205" y="673"/>
                    <a:pt x="205" y="673"/>
                    <a:pt x="205" y="673"/>
                  </a:cubicBezTo>
                  <a:cubicBezTo>
                    <a:pt x="206" y="673"/>
                    <a:pt x="207" y="672"/>
                    <a:pt x="208" y="670"/>
                  </a:cubicBezTo>
                  <a:cubicBezTo>
                    <a:pt x="213" y="654"/>
                    <a:pt x="213" y="654"/>
                    <a:pt x="213" y="654"/>
                  </a:cubicBezTo>
                  <a:cubicBezTo>
                    <a:pt x="213" y="652"/>
                    <a:pt x="215" y="651"/>
                    <a:pt x="217" y="652"/>
                  </a:cubicBezTo>
                  <a:cubicBezTo>
                    <a:pt x="221" y="653"/>
                    <a:pt x="228" y="654"/>
                    <a:pt x="230" y="654"/>
                  </a:cubicBezTo>
                  <a:cubicBezTo>
                    <a:pt x="233" y="654"/>
                    <a:pt x="243" y="652"/>
                    <a:pt x="246" y="652"/>
                  </a:cubicBezTo>
                  <a:cubicBezTo>
                    <a:pt x="247" y="652"/>
                    <a:pt x="248" y="651"/>
                    <a:pt x="249" y="651"/>
                  </a:cubicBezTo>
                  <a:cubicBezTo>
                    <a:pt x="256" y="643"/>
                    <a:pt x="256" y="643"/>
                    <a:pt x="256" y="643"/>
                  </a:cubicBezTo>
                  <a:cubicBezTo>
                    <a:pt x="256" y="643"/>
                    <a:pt x="256" y="643"/>
                    <a:pt x="256" y="643"/>
                  </a:cubicBezTo>
                  <a:cubicBezTo>
                    <a:pt x="263" y="634"/>
                    <a:pt x="263" y="634"/>
                    <a:pt x="263" y="634"/>
                  </a:cubicBezTo>
                  <a:cubicBezTo>
                    <a:pt x="264" y="633"/>
                    <a:pt x="266" y="632"/>
                    <a:pt x="268" y="633"/>
                  </a:cubicBezTo>
                  <a:cubicBezTo>
                    <a:pt x="272" y="636"/>
                    <a:pt x="279" y="641"/>
                    <a:pt x="283" y="641"/>
                  </a:cubicBezTo>
                  <a:cubicBezTo>
                    <a:pt x="289" y="641"/>
                    <a:pt x="291" y="637"/>
                    <a:pt x="291" y="636"/>
                  </a:cubicBezTo>
                  <a:cubicBezTo>
                    <a:pt x="291" y="634"/>
                    <a:pt x="296" y="626"/>
                    <a:pt x="299" y="622"/>
                  </a:cubicBezTo>
                  <a:cubicBezTo>
                    <a:pt x="300" y="620"/>
                    <a:pt x="302" y="620"/>
                    <a:pt x="304" y="621"/>
                  </a:cubicBezTo>
                  <a:cubicBezTo>
                    <a:pt x="306" y="622"/>
                    <a:pt x="310" y="624"/>
                    <a:pt x="315" y="626"/>
                  </a:cubicBezTo>
                  <a:cubicBezTo>
                    <a:pt x="322" y="628"/>
                    <a:pt x="332" y="629"/>
                    <a:pt x="337" y="629"/>
                  </a:cubicBezTo>
                  <a:cubicBezTo>
                    <a:pt x="339" y="629"/>
                    <a:pt x="340" y="628"/>
                    <a:pt x="341" y="626"/>
                  </a:cubicBezTo>
                  <a:cubicBezTo>
                    <a:pt x="347" y="612"/>
                    <a:pt x="347" y="612"/>
                    <a:pt x="347" y="612"/>
                  </a:cubicBezTo>
                  <a:cubicBezTo>
                    <a:pt x="347" y="611"/>
                    <a:pt x="347" y="611"/>
                    <a:pt x="347" y="610"/>
                  </a:cubicBezTo>
                  <a:cubicBezTo>
                    <a:pt x="347" y="607"/>
                    <a:pt x="346" y="599"/>
                    <a:pt x="338" y="589"/>
                  </a:cubicBezTo>
                  <a:cubicBezTo>
                    <a:pt x="329" y="577"/>
                    <a:pt x="335" y="582"/>
                    <a:pt x="335" y="582"/>
                  </a:cubicBezTo>
                  <a:cubicBezTo>
                    <a:pt x="339" y="571"/>
                    <a:pt x="339" y="571"/>
                    <a:pt x="339" y="571"/>
                  </a:cubicBezTo>
                  <a:cubicBezTo>
                    <a:pt x="339" y="569"/>
                    <a:pt x="342" y="568"/>
                    <a:pt x="344" y="569"/>
                  </a:cubicBezTo>
                  <a:cubicBezTo>
                    <a:pt x="345" y="570"/>
                    <a:pt x="345" y="570"/>
                    <a:pt x="345" y="570"/>
                  </a:cubicBezTo>
                  <a:cubicBezTo>
                    <a:pt x="346" y="570"/>
                    <a:pt x="346" y="570"/>
                    <a:pt x="346" y="570"/>
                  </a:cubicBezTo>
                  <a:cubicBezTo>
                    <a:pt x="348" y="571"/>
                    <a:pt x="359" y="576"/>
                    <a:pt x="365" y="577"/>
                  </a:cubicBezTo>
                  <a:cubicBezTo>
                    <a:pt x="369" y="577"/>
                    <a:pt x="371" y="577"/>
                    <a:pt x="372" y="577"/>
                  </a:cubicBezTo>
                  <a:cubicBezTo>
                    <a:pt x="373" y="577"/>
                    <a:pt x="373" y="577"/>
                    <a:pt x="373" y="577"/>
                  </a:cubicBezTo>
                  <a:cubicBezTo>
                    <a:pt x="377" y="577"/>
                    <a:pt x="392" y="579"/>
                    <a:pt x="397" y="581"/>
                  </a:cubicBezTo>
                  <a:cubicBezTo>
                    <a:pt x="401" y="583"/>
                    <a:pt x="408" y="584"/>
                    <a:pt x="410" y="584"/>
                  </a:cubicBezTo>
                  <a:cubicBezTo>
                    <a:pt x="411" y="584"/>
                    <a:pt x="411" y="584"/>
                    <a:pt x="411" y="584"/>
                  </a:cubicBezTo>
                  <a:cubicBezTo>
                    <a:pt x="414" y="584"/>
                    <a:pt x="429" y="582"/>
                    <a:pt x="427" y="578"/>
                  </a:cubicBezTo>
                  <a:cubicBezTo>
                    <a:pt x="425" y="574"/>
                    <a:pt x="424" y="559"/>
                    <a:pt x="424" y="556"/>
                  </a:cubicBezTo>
                  <a:cubicBezTo>
                    <a:pt x="424" y="552"/>
                    <a:pt x="434" y="544"/>
                    <a:pt x="436" y="542"/>
                  </a:cubicBezTo>
                  <a:cubicBezTo>
                    <a:pt x="437" y="542"/>
                    <a:pt x="437" y="542"/>
                    <a:pt x="437" y="542"/>
                  </a:cubicBezTo>
                  <a:cubicBezTo>
                    <a:pt x="449" y="536"/>
                    <a:pt x="449" y="536"/>
                    <a:pt x="449" y="536"/>
                  </a:cubicBezTo>
                  <a:cubicBezTo>
                    <a:pt x="449" y="536"/>
                    <a:pt x="449" y="536"/>
                    <a:pt x="450" y="536"/>
                  </a:cubicBezTo>
                  <a:cubicBezTo>
                    <a:pt x="453" y="536"/>
                    <a:pt x="468" y="534"/>
                    <a:pt x="472" y="532"/>
                  </a:cubicBezTo>
                  <a:cubicBezTo>
                    <a:pt x="475" y="530"/>
                    <a:pt x="479" y="523"/>
                    <a:pt x="480" y="521"/>
                  </a:cubicBezTo>
                  <a:cubicBezTo>
                    <a:pt x="481" y="521"/>
                    <a:pt x="481" y="520"/>
                    <a:pt x="481" y="520"/>
                  </a:cubicBezTo>
                  <a:cubicBezTo>
                    <a:pt x="483" y="519"/>
                    <a:pt x="489" y="513"/>
                    <a:pt x="491" y="511"/>
                  </a:cubicBezTo>
                  <a:cubicBezTo>
                    <a:pt x="492" y="508"/>
                    <a:pt x="492" y="501"/>
                    <a:pt x="492" y="499"/>
                  </a:cubicBezTo>
                  <a:cubicBezTo>
                    <a:pt x="492" y="499"/>
                    <a:pt x="492" y="498"/>
                    <a:pt x="492" y="498"/>
                  </a:cubicBezTo>
                  <a:cubicBezTo>
                    <a:pt x="495" y="484"/>
                    <a:pt x="495" y="484"/>
                    <a:pt x="495" y="484"/>
                  </a:cubicBezTo>
                  <a:cubicBezTo>
                    <a:pt x="495" y="482"/>
                    <a:pt x="497" y="480"/>
                    <a:pt x="499" y="481"/>
                  </a:cubicBezTo>
                  <a:cubicBezTo>
                    <a:pt x="505" y="482"/>
                    <a:pt x="518" y="484"/>
                    <a:pt x="520" y="483"/>
                  </a:cubicBezTo>
                  <a:cubicBezTo>
                    <a:pt x="523" y="481"/>
                    <a:pt x="524" y="479"/>
                    <a:pt x="526" y="475"/>
                  </a:cubicBezTo>
                  <a:cubicBezTo>
                    <a:pt x="528" y="471"/>
                    <a:pt x="531" y="457"/>
                    <a:pt x="531" y="456"/>
                  </a:cubicBezTo>
                  <a:cubicBezTo>
                    <a:pt x="532" y="455"/>
                    <a:pt x="536" y="451"/>
                    <a:pt x="539" y="448"/>
                  </a:cubicBezTo>
                  <a:cubicBezTo>
                    <a:pt x="541" y="446"/>
                    <a:pt x="544" y="447"/>
                    <a:pt x="545" y="449"/>
                  </a:cubicBezTo>
                  <a:cubicBezTo>
                    <a:pt x="547" y="453"/>
                    <a:pt x="549" y="459"/>
                    <a:pt x="551" y="462"/>
                  </a:cubicBezTo>
                  <a:cubicBezTo>
                    <a:pt x="555" y="466"/>
                    <a:pt x="557" y="464"/>
                    <a:pt x="568" y="471"/>
                  </a:cubicBezTo>
                  <a:cubicBezTo>
                    <a:pt x="568" y="471"/>
                    <a:pt x="569" y="472"/>
                    <a:pt x="570" y="472"/>
                  </a:cubicBezTo>
                  <a:cubicBezTo>
                    <a:pt x="577" y="447"/>
                    <a:pt x="577" y="447"/>
                    <a:pt x="577" y="447"/>
                  </a:cubicBezTo>
                  <a:cubicBezTo>
                    <a:pt x="600" y="404"/>
                    <a:pt x="600" y="404"/>
                    <a:pt x="600" y="404"/>
                  </a:cubicBezTo>
                  <a:cubicBezTo>
                    <a:pt x="605" y="391"/>
                    <a:pt x="605" y="391"/>
                    <a:pt x="605" y="391"/>
                  </a:cubicBezTo>
                  <a:cubicBezTo>
                    <a:pt x="605" y="354"/>
                    <a:pt x="605" y="354"/>
                    <a:pt x="605" y="354"/>
                  </a:cubicBezTo>
                  <a:cubicBezTo>
                    <a:pt x="605" y="354"/>
                    <a:pt x="620" y="331"/>
                    <a:pt x="624" y="333"/>
                  </a:cubicBezTo>
                  <a:cubicBezTo>
                    <a:pt x="627" y="334"/>
                    <a:pt x="639" y="351"/>
                    <a:pt x="643" y="346"/>
                  </a:cubicBezTo>
                  <a:cubicBezTo>
                    <a:pt x="648" y="340"/>
                    <a:pt x="663" y="333"/>
                    <a:pt x="663" y="333"/>
                  </a:cubicBezTo>
                  <a:cubicBezTo>
                    <a:pt x="663" y="333"/>
                    <a:pt x="659" y="305"/>
                    <a:pt x="663" y="301"/>
                  </a:cubicBezTo>
                  <a:cubicBezTo>
                    <a:pt x="666" y="297"/>
                    <a:pt x="652" y="275"/>
                    <a:pt x="663" y="274"/>
                  </a:cubicBezTo>
                  <a:cubicBezTo>
                    <a:pt x="673" y="273"/>
                    <a:pt x="702" y="281"/>
                    <a:pt x="702" y="281"/>
                  </a:cubicBezTo>
                  <a:cubicBezTo>
                    <a:pt x="702" y="281"/>
                    <a:pt x="725" y="294"/>
                    <a:pt x="728" y="297"/>
                  </a:cubicBezTo>
                  <a:cubicBezTo>
                    <a:pt x="732" y="299"/>
                    <a:pt x="754" y="304"/>
                    <a:pt x="754" y="304"/>
                  </a:cubicBezTo>
                  <a:cubicBezTo>
                    <a:pt x="754" y="304"/>
                    <a:pt x="770" y="303"/>
                    <a:pt x="773" y="303"/>
                  </a:cubicBezTo>
                  <a:cubicBezTo>
                    <a:pt x="776" y="303"/>
                    <a:pt x="818" y="303"/>
                    <a:pt x="818" y="303"/>
                  </a:cubicBezTo>
                  <a:cubicBezTo>
                    <a:pt x="844" y="301"/>
                    <a:pt x="844" y="301"/>
                    <a:pt x="844" y="301"/>
                  </a:cubicBezTo>
                  <a:cubicBezTo>
                    <a:pt x="844" y="301"/>
                    <a:pt x="859" y="316"/>
                    <a:pt x="859" y="323"/>
                  </a:cubicBezTo>
                  <a:cubicBezTo>
                    <a:pt x="859" y="329"/>
                    <a:pt x="855" y="352"/>
                    <a:pt x="854" y="357"/>
                  </a:cubicBezTo>
                  <a:cubicBezTo>
                    <a:pt x="852" y="361"/>
                    <a:pt x="849" y="357"/>
                    <a:pt x="852" y="370"/>
                  </a:cubicBezTo>
                  <a:cubicBezTo>
                    <a:pt x="856" y="383"/>
                    <a:pt x="858" y="392"/>
                    <a:pt x="859" y="399"/>
                  </a:cubicBezTo>
                  <a:cubicBezTo>
                    <a:pt x="860" y="406"/>
                    <a:pt x="872" y="416"/>
                    <a:pt x="872" y="416"/>
                  </a:cubicBezTo>
                  <a:cubicBezTo>
                    <a:pt x="883" y="415"/>
                    <a:pt x="883" y="415"/>
                    <a:pt x="883" y="415"/>
                  </a:cubicBezTo>
                  <a:cubicBezTo>
                    <a:pt x="897" y="408"/>
                    <a:pt x="897" y="408"/>
                    <a:pt x="897" y="408"/>
                  </a:cubicBezTo>
                  <a:cubicBezTo>
                    <a:pt x="900" y="399"/>
                    <a:pt x="900" y="399"/>
                    <a:pt x="900" y="399"/>
                  </a:cubicBezTo>
                  <a:cubicBezTo>
                    <a:pt x="901" y="399"/>
                    <a:pt x="901" y="397"/>
                    <a:pt x="900" y="397"/>
                  </a:cubicBezTo>
                  <a:cubicBezTo>
                    <a:pt x="895" y="383"/>
                    <a:pt x="895" y="383"/>
                    <a:pt x="895" y="383"/>
                  </a:cubicBezTo>
                  <a:cubicBezTo>
                    <a:pt x="895" y="382"/>
                    <a:pt x="895" y="382"/>
                    <a:pt x="895" y="381"/>
                  </a:cubicBezTo>
                  <a:cubicBezTo>
                    <a:pt x="896" y="376"/>
                    <a:pt x="900" y="358"/>
                    <a:pt x="901" y="358"/>
                  </a:cubicBezTo>
                  <a:cubicBezTo>
                    <a:pt x="901" y="358"/>
                    <a:pt x="914" y="336"/>
                    <a:pt x="915" y="334"/>
                  </a:cubicBezTo>
                  <a:cubicBezTo>
                    <a:pt x="916" y="332"/>
                    <a:pt x="921" y="328"/>
                    <a:pt x="923" y="327"/>
                  </a:cubicBezTo>
                  <a:cubicBezTo>
                    <a:pt x="925" y="326"/>
                    <a:pt x="926" y="326"/>
                    <a:pt x="927" y="326"/>
                  </a:cubicBezTo>
                  <a:cubicBezTo>
                    <a:pt x="930" y="327"/>
                    <a:pt x="936" y="329"/>
                    <a:pt x="939" y="331"/>
                  </a:cubicBezTo>
                  <a:cubicBezTo>
                    <a:pt x="944" y="334"/>
                    <a:pt x="946" y="340"/>
                    <a:pt x="950" y="339"/>
                  </a:cubicBezTo>
                  <a:cubicBezTo>
                    <a:pt x="954" y="338"/>
                    <a:pt x="962" y="330"/>
                    <a:pt x="965" y="327"/>
                  </a:cubicBezTo>
                  <a:cubicBezTo>
                    <a:pt x="966" y="326"/>
                    <a:pt x="966" y="325"/>
                    <a:pt x="966" y="324"/>
                  </a:cubicBezTo>
                  <a:cubicBezTo>
                    <a:pt x="966" y="301"/>
                    <a:pt x="966" y="301"/>
                    <a:pt x="966" y="301"/>
                  </a:cubicBezTo>
                  <a:cubicBezTo>
                    <a:pt x="966" y="299"/>
                    <a:pt x="965" y="298"/>
                    <a:pt x="964" y="297"/>
                  </a:cubicBezTo>
                  <a:cubicBezTo>
                    <a:pt x="927" y="274"/>
                    <a:pt x="927" y="274"/>
                    <a:pt x="927" y="274"/>
                  </a:cubicBezTo>
                  <a:cubicBezTo>
                    <a:pt x="927" y="274"/>
                    <a:pt x="920" y="271"/>
                    <a:pt x="917" y="274"/>
                  </a:cubicBezTo>
                  <a:cubicBezTo>
                    <a:pt x="914" y="277"/>
                    <a:pt x="902" y="278"/>
                    <a:pt x="903" y="272"/>
                  </a:cubicBezTo>
                  <a:cubicBezTo>
                    <a:pt x="904" y="268"/>
                    <a:pt x="912" y="257"/>
                    <a:pt x="915" y="254"/>
                  </a:cubicBezTo>
                  <a:cubicBezTo>
                    <a:pt x="915" y="254"/>
                    <a:pt x="916" y="253"/>
                    <a:pt x="916" y="252"/>
                  </a:cubicBezTo>
                  <a:cubicBezTo>
                    <a:pt x="916" y="250"/>
                    <a:pt x="917" y="244"/>
                    <a:pt x="917" y="243"/>
                  </a:cubicBezTo>
                  <a:cubicBezTo>
                    <a:pt x="917" y="242"/>
                    <a:pt x="906" y="233"/>
                    <a:pt x="906" y="231"/>
                  </a:cubicBezTo>
                  <a:cubicBezTo>
                    <a:pt x="906" y="230"/>
                    <a:pt x="911" y="216"/>
                    <a:pt x="917" y="215"/>
                  </a:cubicBezTo>
                  <a:cubicBezTo>
                    <a:pt x="923" y="213"/>
                    <a:pt x="937" y="209"/>
                    <a:pt x="937" y="209"/>
                  </a:cubicBezTo>
                  <a:cubicBezTo>
                    <a:pt x="937" y="209"/>
                    <a:pt x="950" y="205"/>
                    <a:pt x="935" y="189"/>
                  </a:cubicBezTo>
                  <a:cubicBezTo>
                    <a:pt x="927" y="180"/>
                    <a:pt x="922" y="177"/>
                    <a:pt x="919" y="177"/>
                  </a:cubicBezTo>
                  <a:cubicBezTo>
                    <a:pt x="917" y="176"/>
                    <a:pt x="916" y="174"/>
                    <a:pt x="916" y="173"/>
                  </a:cubicBezTo>
                  <a:cubicBezTo>
                    <a:pt x="916" y="167"/>
                    <a:pt x="916" y="158"/>
                    <a:pt x="918" y="158"/>
                  </a:cubicBezTo>
                  <a:cubicBezTo>
                    <a:pt x="919" y="158"/>
                    <a:pt x="920" y="151"/>
                    <a:pt x="921" y="148"/>
                  </a:cubicBezTo>
                  <a:cubicBezTo>
                    <a:pt x="921" y="147"/>
                    <a:pt x="921" y="146"/>
                    <a:pt x="920" y="145"/>
                  </a:cubicBezTo>
                  <a:cubicBezTo>
                    <a:pt x="914" y="134"/>
                    <a:pt x="914" y="134"/>
                    <a:pt x="914" y="134"/>
                  </a:cubicBezTo>
                  <a:cubicBezTo>
                    <a:pt x="914" y="134"/>
                    <a:pt x="914" y="133"/>
                    <a:pt x="914" y="133"/>
                  </a:cubicBezTo>
                  <a:cubicBezTo>
                    <a:pt x="913" y="131"/>
                    <a:pt x="908" y="118"/>
                    <a:pt x="908" y="116"/>
                  </a:cubicBezTo>
                  <a:cubicBezTo>
                    <a:pt x="908" y="114"/>
                    <a:pt x="913" y="92"/>
                    <a:pt x="915" y="92"/>
                  </a:cubicBezTo>
                  <a:cubicBezTo>
                    <a:pt x="918" y="92"/>
                    <a:pt x="930" y="90"/>
                    <a:pt x="932" y="92"/>
                  </a:cubicBezTo>
                  <a:cubicBezTo>
                    <a:pt x="934" y="92"/>
                    <a:pt x="935" y="87"/>
                    <a:pt x="936" y="83"/>
                  </a:cubicBezTo>
                  <a:cubicBezTo>
                    <a:pt x="937" y="81"/>
                    <a:pt x="936" y="79"/>
                    <a:pt x="934" y="78"/>
                  </a:cubicBezTo>
                  <a:cubicBezTo>
                    <a:pt x="912" y="70"/>
                    <a:pt x="912" y="70"/>
                    <a:pt x="912" y="70"/>
                  </a:cubicBezTo>
                  <a:cubicBezTo>
                    <a:pt x="912" y="70"/>
                    <a:pt x="912" y="69"/>
                    <a:pt x="911" y="69"/>
                  </a:cubicBezTo>
                  <a:cubicBezTo>
                    <a:pt x="900" y="59"/>
                    <a:pt x="900" y="59"/>
                    <a:pt x="900" y="59"/>
                  </a:cubicBezTo>
                  <a:cubicBezTo>
                    <a:pt x="900" y="59"/>
                    <a:pt x="900" y="59"/>
                    <a:pt x="899" y="59"/>
                  </a:cubicBezTo>
                  <a:cubicBezTo>
                    <a:pt x="889" y="46"/>
                    <a:pt x="889" y="46"/>
                    <a:pt x="889" y="46"/>
                  </a:cubicBezTo>
                  <a:cubicBezTo>
                    <a:pt x="889" y="45"/>
                    <a:pt x="887" y="44"/>
                    <a:pt x="886" y="44"/>
                  </a:cubicBezTo>
                  <a:cubicBezTo>
                    <a:pt x="879" y="44"/>
                    <a:pt x="859" y="44"/>
                    <a:pt x="858" y="51"/>
                  </a:cubicBezTo>
                  <a:cubicBezTo>
                    <a:pt x="858" y="59"/>
                    <a:pt x="855" y="63"/>
                    <a:pt x="849" y="61"/>
                  </a:cubicBezTo>
                  <a:cubicBezTo>
                    <a:pt x="844" y="60"/>
                    <a:pt x="830" y="54"/>
                    <a:pt x="825" y="52"/>
                  </a:cubicBezTo>
                  <a:cubicBezTo>
                    <a:pt x="824" y="51"/>
                    <a:pt x="823" y="51"/>
                    <a:pt x="822" y="52"/>
                  </a:cubicBezTo>
                  <a:cubicBezTo>
                    <a:pt x="820" y="52"/>
                    <a:pt x="815" y="54"/>
                    <a:pt x="812" y="56"/>
                  </a:cubicBezTo>
                  <a:cubicBezTo>
                    <a:pt x="808" y="59"/>
                    <a:pt x="796" y="59"/>
                    <a:pt x="796" y="55"/>
                  </a:cubicBezTo>
                  <a:cubicBezTo>
                    <a:pt x="796" y="50"/>
                    <a:pt x="789" y="37"/>
                    <a:pt x="786" y="37"/>
                  </a:cubicBezTo>
                  <a:cubicBezTo>
                    <a:pt x="783" y="36"/>
                    <a:pt x="768" y="36"/>
                    <a:pt x="762" y="37"/>
                  </a:cubicBezTo>
                  <a:cubicBezTo>
                    <a:pt x="760" y="37"/>
                    <a:pt x="759" y="37"/>
                    <a:pt x="758" y="38"/>
                  </a:cubicBezTo>
                  <a:cubicBezTo>
                    <a:pt x="750" y="50"/>
                    <a:pt x="750" y="50"/>
                    <a:pt x="750" y="50"/>
                  </a:cubicBezTo>
                  <a:cubicBezTo>
                    <a:pt x="749" y="51"/>
                    <a:pt x="748" y="52"/>
                    <a:pt x="746" y="52"/>
                  </a:cubicBezTo>
                  <a:cubicBezTo>
                    <a:pt x="735" y="52"/>
                    <a:pt x="735" y="52"/>
                    <a:pt x="735" y="52"/>
                  </a:cubicBezTo>
                  <a:cubicBezTo>
                    <a:pt x="734" y="52"/>
                    <a:pt x="732" y="52"/>
                    <a:pt x="731" y="54"/>
                  </a:cubicBezTo>
                  <a:cubicBezTo>
                    <a:pt x="728" y="61"/>
                    <a:pt x="728" y="61"/>
                    <a:pt x="728" y="61"/>
                  </a:cubicBezTo>
                  <a:cubicBezTo>
                    <a:pt x="727" y="62"/>
                    <a:pt x="726" y="63"/>
                    <a:pt x="724" y="63"/>
                  </a:cubicBezTo>
                  <a:cubicBezTo>
                    <a:pt x="690" y="63"/>
                    <a:pt x="690" y="63"/>
                    <a:pt x="690" y="63"/>
                  </a:cubicBezTo>
                  <a:cubicBezTo>
                    <a:pt x="690" y="63"/>
                    <a:pt x="690" y="62"/>
                    <a:pt x="689" y="62"/>
                  </a:cubicBezTo>
                  <a:cubicBezTo>
                    <a:pt x="663" y="54"/>
                    <a:pt x="663" y="54"/>
                    <a:pt x="663" y="54"/>
                  </a:cubicBezTo>
                  <a:cubicBezTo>
                    <a:pt x="662" y="54"/>
                    <a:pt x="661" y="54"/>
                    <a:pt x="660" y="54"/>
                  </a:cubicBezTo>
                  <a:cubicBezTo>
                    <a:pt x="631" y="68"/>
                    <a:pt x="631" y="68"/>
                    <a:pt x="631" y="68"/>
                  </a:cubicBezTo>
                  <a:cubicBezTo>
                    <a:pt x="631" y="68"/>
                    <a:pt x="631" y="69"/>
                    <a:pt x="630" y="69"/>
                  </a:cubicBezTo>
                  <a:cubicBezTo>
                    <a:pt x="605" y="76"/>
                    <a:pt x="605" y="76"/>
                    <a:pt x="605" y="76"/>
                  </a:cubicBezTo>
                  <a:cubicBezTo>
                    <a:pt x="605" y="76"/>
                    <a:pt x="604" y="76"/>
                    <a:pt x="604" y="76"/>
                  </a:cubicBezTo>
                  <a:cubicBezTo>
                    <a:pt x="599" y="76"/>
                    <a:pt x="568" y="74"/>
                    <a:pt x="566" y="74"/>
                  </a:cubicBezTo>
                  <a:cubicBezTo>
                    <a:pt x="564" y="74"/>
                    <a:pt x="551" y="68"/>
                    <a:pt x="561" y="64"/>
                  </a:cubicBezTo>
                  <a:cubicBezTo>
                    <a:pt x="567" y="61"/>
                    <a:pt x="570" y="58"/>
                    <a:pt x="571" y="56"/>
                  </a:cubicBezTo>
                  <a:cubicBezTo>
                    <a:pt x="572" y="55"/>
                    <a:pt x="572" y="53"/>
                    <a:pt x="572" y="52"/>
                  </a:cubicBezTo>
                  <a:cubicBezTo>
                    <a:pt x="561" y="33"/>
                    <a:pt x="561" y="33"/>
                    <a:pt x="561" y="33"/>
                  </a:cubicBezTo>
                  <a:cubicBezTo>
                    <a:pt x="561" y="32"/>
                    <a:pt x="559" y="31"/>
                    <a:pt x="558" y="31"/>
                  </a:cubicBezTo>
                  <a:cubicBezTo>
                    <a:pt x="553" y="30"/>
                    <a:pt x="541" y="30"/>
                    <a:pt x="537" y="31"/>
                  </a:cubicBezTo>
                  <a:cubicBezTo>
                    <a:pt x="532" y="33"/>
                    <a:pt x="524" y="39"/>
                    <a:pt x="520" y="41"/>
                  </a:cubicBezTo>
                  <a:cubicBezTo>
                    <a:pt x="517" y="42"/>
                    <a:pt x="496" y="45"/>
                    <a:pt x="494" y="48"/>
                  </a:cubicBezTo>
                  <a:cubicBezTo>
                    <a:pt x="492" y="51"/>
                    <a:pt x="474" y="62"/>
                    <a:pt x="474" y="63"/>
                  </a:cubicBezTo>
                  <a:cubicBezTo>
                    <a:pt x="473" y="64"/>
                    <a:pt x="468" y="89"/>
                    <a:pt x="467" y="91"/>
                  </a:cubicBezTo>
                  <a:cubicBezTo>
                    <a:pt x="467" y="91"/>
                    <a:pt x="467" y="92"/>
                    <a:pt x="467" y="92"/>
                  </a:cubicBezTo>
                  <a:cubicBezTo>
                    <a:pt x="467" y="94"/>
                    <a:pt x="462" y="107"/>
                    <a:pt x="458" y="110"/>
                  </a:cubicBezTo>
                  <a:cubicBezTo>
                    <a:pt x="454" y="112"/>
                    <a:pt x="442" y="115"/>
                    <a:pt x="439" y="116"/>
                  </a:cubicBezTo>
                  <a:cubicBezTo>
                    <a:pt x="438" y="116"/>
                    <a:pt x="438" y="116"/>
                    <a:pt x="437" y="116"/>
                  </a:cubicBezTo>
                  <a:cubicBezTo>
                    <a:pt x="430" y="115"/>
                    <a:pt x="430" y="115"/>
                    <a:pt x="430" y="115"/>
                  </a:cubicBezTo>
                  <a:cubicBezTo>
                    <a:pt x="429" y="115"/>
                    <a:pt x="427" y="114"/>
                    <a:pt x="427" y="113"/>
                  </a:cubicBezTo>
                  <a:cubicBezTo>
                    <a:pt x="425" y="109"/>
                    <a:pt x="421" y="100"/>
                    <a:pt x="419" y="99"/>
                  </a:cubicBezTo>
                  <a:cubicBezTo>
                    <a:pt x="417" y="96"/>
                    <a:pt x="410" y="84"/>
                    <a:pt x="407" y="79"/>
                  </a:cubicBezTo>
                  <a:cubicBezTo>
                    <a:pt x="406" y="78"/>
                    <a:pt x="406" y="78"/>
                    <a:pt x="405" y="78"/>
                  </a:cubicBezTo>
                  <a:cubicBezTo>
                    <a:pt x="399" y="76"/>
                    <a:pt x="378" y="70"/>
                    <a:pt x="376" y="71"/>
                  </a:cubicBezTo>
                  <a:cubicBezTo>
                    <a:pt x="374" y="71"/>
                    <a:pt x="358" y="74"/>
                    <a:pt x="354" y="75"/>
                  </a:cubicBezTo>
                  <a:cubicBezTo>
                    <a:pt x="354" y="75"/>
                    <a:pt x="353" y="75"/>
                    <a:pt x="353" y="75"/>
                  </a:cubicBezTo>
                  <a:cubicBezTo>
                    <a:pt x="313" y="69"/>
                    <a:pt x="313" y="69"/>
                    <a:pt x="313" y="69"/>
                  </a:cubicBezTo>
                  <a:cubicBezTo>
                    <a:pt x="313" y="69"/>
                    <a:pt x="286" y="65"/>
                    <a:pt x="283" y="65"/>
                  </a:cubicBezTo>
                  <a:cubicBezTo>
                    <a:pt x="279" y="64"/>
                    <a:pt x="275" y="60"/>
                    <a:pt x="275" y="57"/>
                  </a:cubicBezTo>
                  <a:cubicBezTo>
                    <a:pt x="275" y="55"/>
                    <a:pt x="267" y="45"/>
                    <a:pt x="264" y="41"/>
                  </a:cubicBezTo>
                  <a:cubicBezTo>
                    <a:pt x="263" y="40"/>
                    <a:pt x="262" y="39"/>
                    <a:pt x="261" y="39"/>
                  </a:cubicBezTo>
                  <a:cubicBezTo>
                    <a:pt x="239" y="39"/>
                    <a:pt x="239" y="39"/>
                    <a:pt x="239" y="39"/>
                  </a:cubicBezTo>
                  <a:cubicBezTo>
                    <a:pt x="238" y="39"/>
                    <a:pt x="238" y="39"/>
                    <a:pt x="237" y="39"/>
                  </a:cubicBezTo>
                  <a:cubicBezTo>
                    <a:pt x="219" y="31"/>
                    <a:pt x="219" y="31"/>
                    <a:pt x="219" y="31"/>
                  </a:cubicBezTo>
                  <a:cubicBezTo>
                    <a:pt x="217" y="31"/>
                    <a:pt x="216" y="29"/>
                    <a:pt x="216" y="28"/>
                  </a:cubicBezTo>
                  <a:cubicBezTo>
                    <a:pt x="214" y="4"/>
                    <a:pt x="214" y="4"/>
                    <a:pt x="214" y="4"/>
                  </a:cubicBezTo>
                  <a:cubicBezTo>
                    <a:pt x="213" y="2"/>
                    <a:pt x="211" y="0"/>
                    <a:pt x="209" y="0"/>
                  </a:cubicBezTo>
                  <a:cubicBezTo>
                    <a:pt x="178" y="3"/>
                    <a:pt x="178" y="3"/>
                    <a:pt x="178" y="3"/>
                  </a:cubicBezTo>
                  <a:cubicBezTo>
                    <a:pt x="178" y="3"/>
                    <a:pt x="177" y="4"/>
                    <a:pt x="177" y="4"/>
                  </a:cubicBezTo>
                  <a:cubicBezTo>
                    <a:pt x="148" y="14"/>
                    <a:pt x="148" y="14"/>
                    <a:pt x="148" y="14"/>
                  </a:cubicBezTo>
                  <a:cubicBezTo>
                    <a:pt x="147" y="15"/>
                    <a:pt x="146" y="15"/>
                    <a:pt x="145" y="16"/>
                  </a:cubicBezTo>
                  <a:cubicBezTo>
                    <a:pt x="136" y="34"/>
                    <a:pt x="136" y="34"/>
                    <a:pt x="136" y="34"/>
                  </a:cubicBezTo>
                  <a:cubicBezTo>
                    <a:pt x="136" y="34"/>
                    <a:pt x="131" y="44"/>
                    <a:pt x="136" y="49"/>
                  </a:cubicBezTo>
                  <a:cubicBezTo>
                    <a:pt x="141" y="54"/>
                    <a:pt x="144" y="57"/>
                    <a:pt x="149" y="58"/>
                  </a:cubicBezTo>
                  <a:cubicBezTo>
                    <a:pt x="154" y="60"/>
                    <a:pt x="157" y="61"/>
                    <a:pt x="163" y="60"/>
                  </a:cubicBezTo>
                  <a:cubicBezTo>
                    <a:pt x="168" y="59"/>
                    <a:pt x="176" y="60"/>
                    <a:pt x="183" y="57"/>
                  </a:cubicBezTo>
                  <a:cubicBezTo>
                    <a:pt x="191" y="55"/>
                    <a:pt x="194" y="52"/>
                    <a:pt x="194" y="54"/>
                  </a:cubicBezTo>
                  <a:cubicBezTo>
                    <a:pt x="194" y="55"/>
                    <a:pt x="194" y="65"/>
                    <a:pt x="190" y="66"/>
                  </a:cubicBezTo>
                  <a:cubicBezTo>
                    <a:pt x="187" y="66"/>
                    <a:pt x="160" y="72"/>
                    <a:pt x="154" y="73"/>
                  </a:cubicBezTo>
                  <a:cubicBezTo>
                    <a:pt x="153" y="73"/>
                    <a:pt x="153" y="73"/>
                    <a:pt x="152" y="74"/>
                  </a:cubicBezTo>
                  <a:cubicBezTo>
                    <a:pt x="149" y="76"/>
                    <a:pt x="137" y="87"/>
                    <a:pt x="137" y="89"/>
                  </a:cubicBezTo>
                  <a:cubicBezTo>
                    <a:pt x="137" y="91"/>
                    <a:pt x="123" y="87"/>
                    <a:pt x="133" y="103"/>
                  </a:cubicBezTo>
                  <a:cubicBezTo>
                    <a:pt x="144" y="118"/>
                    <a:pt x="148" y="127"/>
                    <a:pt x="148" y="129"/>
                  </a:cubicBezTo>
                  <a:cubicBezTo>
                    <a:pt x="149" y="131"/>
                    <a:pt x="152" y="124"/>
                    <a:pt x="149" y="141"/>
                  </a:cubicBezTo>
                  <a:cubicBezTo>
                    <a:pt x="145" y="157"/>
                    <a:pt x="142" y="163"/>
                    <a:pt x="141" y="167"/>
                  </a:cubicBezTo>
                  <a:cubicBezTo>
                    <a:pt x="139" y="171"/>
                    <a:pt x="129" y="173"/>
                    <a:pt x="129" y="173"/>
                  </a:cubicBezTo>
                  <a:cubicBezTo>
                    <a:pt x="129" y="173"/>
                    <a:pt x="129" y="175"/>
                    <a:pt x="121" y="171"/>
                  </a:cubicBezTo>
                  <a:cubicBezTo>
                    <a:pt x="113" y="167"/>
                    <a:pt x="102" y="159"/>
                    <a:pt x="101" y="158"/>
                  </a:cubicBezTo>
                  <a:cubicBezTo>
                    <a:pt x="100" y="158"/>
                    <a:pt x="95" y="156"/>
                    <a:pt x="92" y="155"/>
                  </a:cubicBezTo>
                  <a:cubicBezTo>
                    <a:pt x="89" y="154"/>
                    <a:pt x="87" y="155"/>
                    <a:pt x="86" y="158"/>
                  </a:cubicBezTo>
                  <a:cubicBezTo>
                    <a:pt x="84" y="165"/>
                    <a:pt x="80" y="181"/>
                    <a:pt x="83" y="185"/>
                  </a:cubicBezTo>
                  <a:cubicBezTo>
                    <a:pt x="86" y="191"/>
                    <a:pt x="87" y="201"/>
                    <a:pt x="87" y="207"/>
                  </a:cubicBezTo>
                  <a:cubicBezTo>
                    <a:pt x="87" y="212"/>
                    <a:pt x="89" y="213"/>
                    <a:pt x="82" y="220"/>
                  </a:cubicBezTo>
                  <a:cubicBezTo>
                    <a:pt x="74" y="227"/>
                    <a:pt x="82" y="230"/>
                    <a:pt x="69" y="228"/>
                  </a:cubicBezTo>
                  <a:cubicBezTo>
                    <a:pt x="57" y="226"/>
                    <a:pt x="43" y="222"/>
                    <a:pt x="43" y="222"/>
                  </a:cubicBezTo>
                  <a:cubicBezTo>
                    <a:pt x="27" y="218"/>
                    <a:pt x="27" y="218"/>
                    <a:pt x="27" y="218"/>
                  </a:cubicBezTo>
                  <a:cubicBezTo>
                    <a:pt x="26" y="217"/>
                    <a:pt x="25" y="217"/>
                    <a:pt x="24" y="218"/>
                  </a:cubicBezTo>
                  <a:cubicBezTo>
                    <a:pt x="8" y="224"/>
                    <a:pt x="8" y="224"/>
                    <a:pt x="8" y="224"/>
                  </a:cubicBezTo>
                  <a:cubicBezTo>
                    <a:pt x="7" y="225"/>
                    <a:pt x="6" y="226"/>
                    <a:pt x="5" y="228"/>
                  </a:cubicBezTo>
                  <a:cubicBezTo>
                    <a:pt x="0" y="267"/>
                    <a:pt x="0" y="267"/>
                    <a:pt x="0" y="267"/>
                  </a:cubicBezTo>
                  <a:cubicBezTo>
                    <a:pt x="0" y="268"/>
                    <a:pt x="0" y="269"/>
                    <a:pt x="1" y="270"/>
                  </a:cubicBezTo>
                  <a:cubicBezTo>
                    <a:pt x="6" y="279"/>
                    <a:pt x="6" y="279"/>
                    <a:pt x="6" y="279"/>
                  </a:cubicBezTo>
                  <a:cubicBezTo>
                    <a:pt x="7" y="280"/>
                    <a:pt x="7" y="282"/>
                    <a:pt x="7" y="283"/>
                  </a:cubicBezTo>
                  <a:cubicBezTo>
                    <a:pt x="5" y="286"/>
                    <a:pt x="4" y="294"/>
                    <a:pt x="6" y="297"/>
                  </a:cubicBezTo>
                  <a:cubicBezTo>
                    <a:pt x="8" y="298"/>
                    <a:pt x="10" y="299"/>
                    <a:pt x="11" y="300"/>
                  </a:cubicBezTo>
                  <a:cubicBezTo>
                    <a:pt x="13" y="301"/>
                    <a:pt x="14" y="304"/>
                    <a:pt x="13" y="306"/>
                  </a:cubicBezTo>
                  <a:cubicBezTo>
                    <a:pt x="12" y="309"/>
                    <a:pt x="10" y="312"/>
                    <a:pt x="10" y="313"/>
                  </a:cubicBezTo>
                  <a:cubicBezTo>
                    <a:pt x="9" y="315"/>
                    <a:pt x="8" y="318"/>
                    <a:pt x="9" y="321"/>
                  </a:cubicBezTo>
                  <a:cubicBezTo>
                    <a:pt x="9" y="323"/>
                    <a:pt x="10" y="328"/>
                    <a:pt x="13" y="328"/>
                  </a:cubicBezTo>
                  <a:cubicBezTo>
                    <a:pt x="17" y="328"/>
                    <a:pt x="19" y="327"/>
                    <a:pt x="22" y="329"/>
                  </a:cubicBezTo>
                  <a:cubicBezTo>
                    <a:pt x="26" y="330"/>
                    <a:pt x="41" y="338"/>
                    <a:pt x="41" y="338"/>
                  </a:cubicBezTo>
                  <a:cubicBezTo>
                    <a:pt x="20" y="333"/>
                    <a:pt x="20" y="333"/>
                    <a:pt x="20" y="333"/>
                  </a:cubicBezTo>
                  <a:cubicBezTo>
                    <a:pt x="18" y="333"/>
                    <a:pt x="17" y="334"/>
                    <a:pt x="16" y="334"/>
                  </a:cubicBezTo>
                  <a:cubicBezTo>
                    <a:pt x="16" y="334"/>
                    <a:pt x="16" y="334"/>
                    <a:pt x="16" y="334"/>
                  </a:cubicBezTo>
                  <a:cubicBezTo>
                    <a:pt x="14" y="336"/>
                    <a:pt x="14" y="338"/>
                    <a:pt x="16" y="340"/>
                  </a:cubicBezTo>
                  <a:cubicBezTo>
                    <a:pt x="17" y="342"/>
                    <a:pt x="19" y="344"/>
                    <a:pt x="21" y="346"/>
                  </a:cubicBezTo>
                  <a:cubicBezTo>
                    <a:pt x="25" y="348"/>
                    <a:pt x="27" y="346"/>
                    <a:pt x="28" y="349"/>
                  </a:cubicBezTo>
                  <a:cubicBezTo>
                    <a:pt x="29" y="351"/>
                    <a:pt x="24" y="357"/>
                    <a:pt x="20" y="361"/>
                  </a:cubicBezTo>
                  <a:cubicBezTo>
                    <a:pt x="18" y="363"/>
                    <a:pt x="19" y="367"/>
                    <a:pt x="22" y="368"/>
                  </a:cubicBezTo>
                  <a:cubicBezTo>
                    <a:pt x="25" y="368"/>
                    <a:pt x="25" y="368"/>
                    <a:pt x="25" y="368"/>
                  </a:cubicBezTo>
                  <a:cubicBezTo>
                    <a:pt x="27" y="369"/>
                    <a:pt x="28" y="370"/>
                    <a:pt x="28" y="372"/>
                  </a:cubicBezTo>
                  <a:cubicBezTo>
                    <a:pt x="29" y="377"/>
                    <a:pt x="28" y="382"/>
                    <a:pt x="28" y="383"/>
                  </a:cubicBezTo>
                  <a:cubicBezTo>
                    <a:pt x="28" y="384"/>
                    <a:pt x="25" y="385"/>
                    <a:pt x="23" y="386"/>
                  </a:cubicBezTo>
                  <a:cubicBezTo>
                    <a:pt x="22" y="386"/>
                    <a:pt x="20" y="386"/>
                    <a:pt x="19" y="386"/>
                  </a:cubicBezTo>
                  <a:cubicBezTo>
                    <a:pt x="18" y="385"/>
                    <a:pt x="15" y="384"/>
                    <a:pt x="15" y="386"/>
                  </a:cubicBezTo>
                  <a:cubicBezTo>
                    <a:pt x="15" y="389"/>
                    <a:pt x="15" y="395"/>
                    <a:pt x="15" y="398"/>
                  </a:cubicBezTo>
                  <a:cubicBezTo>
                    <a:pt x="15" y="401"/>
                    <a:pt x="21" y="411"/>
                    <a:pt x="23" y="413"/>
                  </a:cubicBezTo>
                  <a:cubicBezTo>
                    <a:pt x="25" y="415"/>
                    <a:pt x="28" y="415"/>
                    <a:pt x="28" y="418"/>
                  </a:cubicBezTo>
                  <a:cubicBezTo>
                    <a:pt x="28" y="419"/>
                    <a:pt x="29" y="422"/>
                    <a:pt x="29" y="424"/>
                  </a:cubicBezTo>
                  <a:cubicBezTo>
                    <a:pt x="30" y="427"/>
                    <a:pt x="27" y="430"/>
                    <a:pt x="24" y="429"/>
                  </a:cubicBezTo>
                  <a:cubicBezTo>
                    <a:pt x="23" y="429"/>
                    <a:pt x="23" y="429"/>
                    <a:pt x="23" y="429"/>
                  </a:cubicBezTo>
                  <a:cubicBezTo>
                    <a:pt x="20" y="428"/>
                    <a:pt x="17" y="430"/>
                    <a:pt x="17" y="434"/>
                  </a:cubicBezTo>
                  <a:cubicBezTo>
                    <a:pt x="19" y="445"/>
                    <a:pt x="19" y="445"/>
                    <a:pt x="19" y="445"/>
                  </a:cubicBezTo>
                  <a:cubicBezTo>
                    <a:pt x="20" y="446"/>
                    <a:pt x="20" y="447"/>
                    <a:pt x="21" y="448"/>
                  </a:cubicBezTo>
                  <a:cubicBezTo>
                    <a:pt x="31" y="456"/>
                    <a:pt x="31" y="456"/>
                    <a:pt x="31" y="456"/>
                  </a:cubicBezTo>
                  <a:cubicBezTo>
                    <a:pt x="39" y="462"/>
                    <a:pt x="39" y="462"/>
                    <a:pt x="39" y="462"/>
                  </a:cubicBezTo>
                  <a:cubicBezTo>
                    <a:pt x="39" y="462"/>
                    <a:pt x="38" y="467"/>
                    <a:pt x="36" y="467"/>
                  </a:cubicBezTo>
                  <a:cubicBezTo>
                    <a:pt x="35" y="467"/>
                    <a:pt x="33" y="466"/>
                    <a:pt x="31" y="465"/>
                  </a:cubicBezTo>
                  <a:cubicBezTo>
                    <a:pt x="27" y="464"/>
                    <a:pt x="24" y="467"/>
                    <a:pt x="25" y="470"/>
                  </a:cubicBezTo>
                  <a:cubicBezTo>
                    <a:pt x="26" y="473"/>
                    <a:pt x="26" y="473"/>
                    <a:pt x="26" y="473"/>
                  </a:cubicBezTo>
                  <a:cubicBezTo>
                    <a:pt x="26" y="473"/>
                    <a:pt x="26" y="473"/>
                    <a:pt x="26" y="473"/>
                  </a:cubicBezTo>
                  <a:cubicBezTo>
                    <a:pt x="30" y="484"/>
                    <a:pt x="30" y="484"/>
                    <a:pt x="30" y="484"/>
                  </a:cubicBezTo>
                  <a:cubicBezTo>
                    <a:pt x="31" y="485"/>
                    <a:pt x="31" y="485"/>
                    <a:pt x="31" y="486"/>
                  </a:cubicBezTo>
                  <a:cubicBezTo>
                    <a:pt x="31" y="488"/>
                    <a:pt x="31" y="495"/>
                    <a:pt x="33" y="499"/>
                  </a:cubicBezTo>
                  <a:cubicBezTo>
                    <a:pt x="35" y="503"/>
                    <a:pt x="37" y="521"/>
                    <a:pt x="38" y="525"/>
                  </a:cubicBezTo>
                  <a:cubicBezTo>
                    <a:pt x="39" y="528"/>
                    <a:pt x="50" y="574"/>
                    <a:pt x="51" y="577"/>
                  </a:cubicBezTo>
                  <a:cubicBezTo>
                    <a:pt x="51" y="577"/>
                    <a:pt x="51" y="578"/>
                    <a:pt x="51" y="578"/>
                  </a:cubicBezTo>
                  <a:cubicBezTo>
                    <a:pt x="52" y="580"/>
                    <a:pt x="58" y="619"/>
                    <a:pt x="58" y="621"/>
                  </a:cubicBezTo>
                  <a:cubicBezTo>
                    <a:pt x="58" y="623"/>
                    <a:pt x="59" y="659"/>
                    <a:pt x="60" y="660"/>
                  </a:cubicBezTo>
                  <a:cubicBezTo>
                    <a:pt x="61" y="661"/>
                    <a:pt x="69" y="698"/>
                    <a:pt x="70" y="703"/>
                  </a:cubicBezTo>
                  <a:cubicBezTo>
                    <a:pt x="70" y="703"/>
                    <a:pt x="70" y="703"/>
                    <a:pt x="70" y="703"/>
                  </a:cubicBezTo>
                  <a:cubicBezTo>
                    <a:pt x="86" y="739"/>
                    <a:pt x="86" y="739"/>
                    <a:pt x="86" y="739"/>
                  </a:cubicBezTo>
                  <a:cubicBezTo>
                    <a:pt x="86" y="739"/>
                    <a:pt x="86" y="739"/>
                    <a:pt x="86" y="739"/>
                  </a:cubicBezTo>
                  <a:cubicBezTo>
                    <a:pt x="86" y="741"/>
                    <a:pt x="91" y="756"/>
                    <a:pt x="92" y="756"/>
                  </a:cubicBezTo>
                  <a:cubicBezTo>
                    <a:pt x="94" y="756"/>
                    <a:pt x="107" y="786"/>
                    <a:pt x="110" y="791"/>
                  </a:cubicBezTo>
                  <a:cubicBezTo>
                    <a:pt x="110" y="791"/>
                    <a:pt x="110" y="791"/>
                    <a:pt x="110" y="791"/>
                  </a:cubicBezTo>
                  <a:cubicBezTo>
                    <a:pt x="110" y="790"/>
                    <a:pt x="110" y="789"/>
                    <a:pt x="111" y="7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29"/>
            <p:cNvSpPr>
              <a:spLocks/>
            </p:cNvSpPr>
            <p:nvPr/>
          </p:nvSpPr>
          <p:spPr bwMode="auto">
            <a:xfrm>
              <a:off x="6262610" y="2530359"/>
              <a:ext cx="738188" cy="536575"/>
            </a:xfrm>
            <a:custGeom>
              <a:avLst/>
              <a:gdLst>
                <a:gd name="T0" fmla="*/ 971 w 998"/>
                <a:gd name="T1" fmla="*/ 278 h 726"/>
                <a:gd name="T2" fmla="*/ 896 w 998"/>
                <a:gd name="T3" fmla="*/ 238 h 726"/>
                <a:gd name="T4" fmla="*/ 816 w 998"/>
                <a:gd name="T5" fmla="*/ 226 h 726"/>
                <a:gd name="T6" fmla="*/ 789 w 998"/>
                <a:gd name="T7" fmla="*/ 214 h 726"/>
                <a:gd name="T8" fmla="*/ 730 w 998"/>
                <a:gd name="T9" fmla="*/ 206 h 726"/>
                <a:gd name="T10" fmla="*/ 675 w 998"/>
                <a:gd name="T11" fmla="*/ 201 h 726"/>
                <a:gd name="T12" fmla="*/ 618 w 998"/>
                <a:gd name="T13" fmla="*/ 219 h 726"/>
                <a:gd name="T14" fmla="*/ 596 w 998"/>
                <a:gd name="T15" fmla="*/ 218 h 726"/>
                <a:gd name="T16" fmla="*/ 548 w 998"/>
                <a:gd name="T17" fmla="*/ 182 h 726"/>
                <a:gd name="T18" fmla="*/ 533 w 998"/>
                <a:gd name="T19" fmla="*/ 185 h 726"/>
                <a:gd name="T20" fmla="*/ 558 w 998"/>
                <a:gd name="T21" fmla="*/ 295 h 726"/>
                <a:gd name="T22" fmla="*/ 505 w 998"/>
                <a:gd name="T23" fmla="*/ 310 h 726"/>
                <a:gd name="T24" fmla="*/ 481 w 998"/>
                <a:gd name="T25" fmla="*/ 258 h 726"/>
                <a:gd name="T26" fmla="*/ 489 w 998"/>
                <a:gd name="T27" fmla="*/ 202 h 726"/>
                <a:gd name="T28" fmla="*/ 536 w 998"/>
                <a:gd name="T29" fmla="*/ 157 h 726"/>
                <a:gd name="T30" fmla="*/ 568 w 998"/>
                <a:gd name="T31" fmla="*/ 103 h 726"/>
                <a:gd name="T32" fmla="*/ 542 w 998"/>
                <a:gd name="T33" fmla="*/ 14 h 726"/>
                <a:gd name="T34" fmla="*/ 451 w 998"/>
                <a:gd name="T35" fmla="*/ 27 h 726"/>
                <a:gd name="T36" fmla="*/ 362 w 998"/>
                <a:gd name="T37" fmla="*/ 74 h 726"/>
                <a:gd name="T38" fmla="*/ 290 w 998"/>
                <a:gd name="T39" fmla="*/ 168 h 726"/>
                <a:gd name="T40" fmla="*/ 351 w 998"/>
                <a:gd name="T41" fmla="*/ 198 h 726"/>
                <a:gd name="T42" fmla="*/ 357 w 998"/>
                <a:gd name="T43" fmla="*/ 220 h 726"/>
                <a:gd name="T44" fmla="*/ 344 w 998"/>
                <a:gd name="T45" fmla="*/ 275 h 726"/>
                <a:gd name="T46" fmla="*/ 315 w 998"/>
                <a:gd name="T47" fmla="*/ 319 h 726"/>
                <a:gd name="T48" fmla="*/ 270 w 998"/>
                <a:gd name="T49" fmla="*/ 339 h 726"/>
                <a:gd name="T50" fmla="*/ 209 w 998"/>
                <a:gd name="T51" fmla="*/ 377 h 726"/>
                <a:gd name="T52" fmla="*/ 169 w 998"/>
                <a:gd name="T53" fmla="*/ 374 h 726"/>
                <a:gd name="T54" fmla="*/ 199 w 998"/>
                <a:gd name="T55" fmla="*/ 333 h 726"/>
                <a:gd name="T56" fmla="*/ 214 w 998"/>
                <a:gd name="T57" fmla="*/ 290 h 726"/>
                <a:gd name="T58" fmla="*/ 150 w 998"/>
                <a:gd name="T59" fmla="*/ 269 h 726"/>
                <a:gd name="T60" fmla="*/ 140 w 998"/>
                <a:gd name="T61" fmla="*/ 224 h 726"/>
                <a:gd name="T62" fmla="*/ 99 w 998"/>
                <a:gd name="T63" fmla="*/ 238 h 726"/>
                <a:gd name="T64" fmla="*/ 89 w 998"/>
                <a:gd name="T65" fmla="*/ 274 h 726"/>
                <a:gd name="T66" fmla="*/ 89 w 998"/>
                <a:gd name="T67" fmla="*/ 395 h 726"/>
                <a:gd name="T68" fmla="*/ 6 w 998"/>
                <a:gd name="T69" fmla="*/ 542 h 726"/>
                <a:gd name="T70" fmla="*/ 36 w 998"/>
                <a:gd name="T71" fmla="*/ 610 h 726"/>
                <a:gd name="T72" fmla="*/ 88 w 998"/>
                <a:gd name="T73" fmla="*/ 649 h 726"/>
                <a:gd name="T74" fmla="*/ 181 w 998"/>
                <a:gd name="T75" fmla="*/ 685 h 726"/>
                <a:gd name="T76" fmla="*/ 257 w 998"/>
                <a:gd name="T77" fmla="*/ 725 h 726"/>
                <a:gd name="T78" fmla="*/ 301 w 998"/>
                <a:gd name="T79" fmla="*/ 673 h 726"/>
                <a:gd name="T80" fmla="*/ 399 w 998"/>
                <a:gd name="T81" fmla="*/ 662 h 726"/>
                <a:gd name="T82" fmla="*/ 457 w 998"/>
                <a:gd name="T83" fmla="*/ 679 h 726"/>
                <a:gd name="T84" fmla="*/ 551 w 998"/>
                <a:gd name="T85" fmla="*/ 673 h 726"/>
                <a:gd name="T86" fmla="*/ 585 w 998"/>
                <a:gd name="T87" fmla="*/ 648 h 726"/>
                <a:gd name="T88" fmla="*/ 652 w 998"/>
                <a:gd name="T89" fmla="*/ 662 h 726"/>
                <a:gd name="T90" fmla="*/ 727 w 998"/>
                <a:gd name="T91" fmla="*/ 669 h 726"/>
                <a:gd name="T92" fmla="*/ 773 w 998"/>
                <a:gd name="T93" fmla="*/ 673 h 726"/>
                <a:gd name="T94" fmla="*/ 793 w 998"/>
                <a:gd name="T95" fmla="*/ 595 h 726"/>
                <a:gd name="T96" fmla="*/ 860 w 998"/>
                <a:gd name="T97" fmla="*/ 550 h 726"/>
                <a:gd name="T98" fmla="*/ 899 w 998"/>
                <a:gd name="T99" fmla="*/ 502 h 726"/>
                <a:gd name="T100" fmla="*/ 914 w 998"/>
                <a:gd name="T101" fmla="*/ 431 h 726"/>
                <a:gd name="T102" fmla="*/ 874 w 998"/>
                <a:gd name="T103" fmla="*/ 381 h 726"/>
                <a:gd name="T104" fmla="*/ 917 w 998"/>
                <a:gd name="T105" fmla="*/ 383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8" h="726">
                  <a:moveTo>
                    <a:pt x="990" y="314"/>
                  </a:moveTo>
                  <a:cubicBezTo>
                    <a:pt x="990" y="313"/>
                    <a:pt x="990" y="313"/>
                    <a:pt x="990" y="312"/>
                  </a:cubicBezTo>
                  <a:cubicBezTo>
                    <a:pt x="993" y="284"/>
                    <a:pt x="993" y="284"/>
                    <a:pt x="993" y="284"/>
                  </a:cubicBezTo>
                  <a:cubicBezTo>
                    <a:pt x="993" y="281"/>
                    <a:pt x="991" y="279"/>
                    <a:pt x="988" y="279"/>
                  </a:cubicBezTo>
                  <a:cubicBezTo>
                    <a:pt x="974" y="279"/>
                    <a:pt x="974" y="279"/>
                    <a:pt x="974" y="279"/>
                  </a:cubicBezTo>
                  <a:cubicBezTo>
                    <a:pt x="973" y="279"/>
                    <a:pt x="972" y="279"/>
                    <a:pt x="971" y="278"/>
                  </a:cubicBezTo>
                  <a:cubicBezTo>
                    <a:pt x="956" y="270"/>
                    <a:pt x="956" y="270"/>
                    <a:pt x="956" y="270"/>
                  </a:cubicBezTo>
                  <a:cubicBezTo>
                    <a:pt x="955" y="270"/>
                    <a:pt x="954" y="270"/>
                    <a:pt x="953" y="270"/>
                  </a:cubicBezTo>
                  <a:cubicBezTo>
                    <a:pt x="949" y="271"/>
                    <a:pt x="937" y="274"/>
                    <a:pt x="935" y="270"/>
                  </a:cubicBezTo>
                  <a:cubicBezTo>
                    <a:pt x="932" y="264"/>
                    <a:pt x="912" y="249"/>
                    <a:pt x="912" y="249"/>
                  </a:cubicBezTo>
                  <a:cubicBezTo>
                    <a:pt x="896" y="238"/>
                    <a:pt x="896" y="238"/>
                    <a:pt x="896" y="238"/>
                  </a:cubicBezTo>
                  <a:cubicBezTo>
                    <a:pt x="896" y="238"/>
                    <a:pt x="896" y="238"/>
                    <a:pt x="896" y="238"/>
                  </a:cubicBezTo>
                  <a:cubicBezTo>
                    <a:pt x="884" y="228"/>
                    <a:pt x="884" y="228"/>
                    <a:pt x="884" y="228"/>
                  </a:cubicBezTo>
                  <a:cubicBezTo>
                    <a:pt x="873" y="219"/>
                    <a:pt x="873" y="219"/>
                    <a:pt x="873" y="219"/>
                  </a:cubicBezTo>
                  <a:cubicBezTo>
                    <a:pt x="873" y="218"/>
                    <a:pt x="872" y="218"/>
                    <a:pt x="872" y="218"/>
                  </a:cubicBezTo>
                  <a:cubicBezTo>
                    <a:pt x="851" y="208"/>
                    <a:pt x="851" y="208"/>
                    <a:pt x="851" y="208"/>
                  </a:cubicBezTo>
                  <a:cubicBezTo>
                    <a:pt x="850" y="208"/>
                    <a:pt x="848" y="208"/>
                    <a:pt x="847" y="208"/>
                  </a:cubicBezTo>
                  <a:cubicBezTo>
                    <a:pt x="840" y="211"/>
                    <a:pt x="816" y="220"/>
                    <a:pt x="816" y="226"/>
                  </a:cubicBezTo>
                  <a:cubicBezTo>
                    <a:pt x="816" y="233"/>
                    <a:pt x="811" y="243"/>
                    <a:pt x="810" y="247"/>
                  </a:cubicBezTo>
                  <a:cubicBezTo>
                    <a:pt x="809" y="251"/>
                    <a:pt x="783" y="254"/>
                    <a:pt x="783" y="251"/>
                  </a:cubicBezTo>
                  <a:cubicBezTo>
                    <a:pt x="783" y="248"/>
                    <a:pt x="781" y="238"/>
                    <a:pt x="781" y="234"/>
                  </a:cubicBezTo>
                  <a:cubicBezTo>
                    <a:pt x="780" y="233"/>
                    <a:pt x="781" y="232"/>
                    <a:pt x="781" y="231"/>
                  </a:cubicBezTo>
                  <a:cubicBezTo>
                    <a:pt x="789" y="214"/>
                    <a:pt x="789" y="214"/>
                    <a:pt x="789" y="214"/>
                  </a:cubicBezTo>
                  <a:cubicBezTo>
                    <a:pt x="789" y="214"/>
                    <a:pt x="789" y="214"/>
                    <a:pt x="789" y="214"/>
                  </a:cubicBezTo>
                  <a:cubicBezTo>
                    <a:pt x="790" y="212"/>
                    <a:pt x="800" y="193"/>
                    <a:pt x="785" y="203"/>
                  </a:cubicBezTo>
                  <a:cubicBezTo>
                    <a:pt x="769" y="214"/>
                    <a:pt x="756" y="217"/>
                    <a:pt x="754" y="222"/>
                  </a:cubicBezTo>
                  <a:cubicBezTo>
                    <a:pt x="753" y="226"/>
                    <a:pt x="740" y="231"/>
                    <a:pt x="733" y="233"/>
                  </a:cubicBezTo>
                  <a:cubicBezTo>
                    <a:pt x="731" y="234"/>
                    <a:pt x="729" y="233"/>
                    <a:pt x="728" y="231"/>
                  </a:cubicBezTo>
                  <a:cubicBezTo>
                    <a:pt x="726" y="228"/>
                    <a:pt x="724" y="224"/>
                    <a:pt x="726" y="223"/>
                  </a:cubicBezTo>
                  <a:cubicBezTo>
                    <a:pt x="728" y="223"/>
                    <a:pt x="730" y="209"/>
                    <a:pt x="730" y="206"/>
                  </a:cubicBezTo>
                  <a:cubicBezTo>
                    <a:pt x="730" y="205"/>
                    <a:pt x="730" y="205"/>
                    <a:pt x="730" y="204"/>
                  </a:cubicBezTo>
                  <a:cubicBezTo>
                    <a:pt x="726" y="188"/>
                    <a:pt x="726" y="188"/>
                    <a:pt x="726" y="188"/>
                  </a:cubicBezTo>
                  <a:cubicBezTo>
                    <a:pt x="725" y="186"/>
                    <a:pt x="724" y="185"/>
                    <a:pt x="723" y="185"/>
                  </a:cubicBezTo>
                  <a:cubicBezTo>
                    <a:pt x="713" y="179"/>
                    <a:pt x="713" y="179"/>
                    <a:pt x="713" y="179"/>
                  </a:cubicBezTo>
                  <a:cubicBezTo>
                    <a:pt x="712" y="179"/>
                    <a:pt x="710" y="178"/>
                    <a:pt x="709" y="179"/>
                  </a:cubicBezTo>
                  <a:cubicBezTo>
                    <a:pt x="701" y="183"/>
                    <a:pt x="675" y="196"/>
                    <a:pt x="675" y="201"/>
                  </a:cubicBezTo>
                  <a:cubicBezTo>
                    <a:pt x="675" y="206"/>
                    <a:pt x="671" y="207"/>
                    <a:pt x="666" y="218"/>
                  </a:cubicBezTo>
                  <a:cubicBezTo>
                    <a:pt x="662" y="228"/>
                    <a:pt x="668" y="229"/>
                    <a:pt x="656" y="229"/>
                  </a:cubicBezTo>
                  <a:cubicBezTo>
                    <a:pt x="646" y="229"/>
                    <a:pt x="636" y="229"/>
                    <a:pt x="633" y="228"/>
                  </a:cubicBezTo>
                  <a:cubicBezTo>
                    <a:pt x="632" y="228"/>
                    <a:pt x="632" y="228"/>
                    <a:pt x="631" y="228"/>
                  </a:cubicBezTo>
                  <a:cubicBezTo>
                    <a:pt x="620" y="222"/>
                    <a:pt x="620" y="222"/>
                    <a:pt x="620" y="222"/>
                  </a:cubicBezTo>
                  <a:cubicBezTo>
                    <a:pt x="619" y="221"/>
                    <a:pt x="618" y="220"/>
                    <a:pt x="618" y="219"/>
                  </a:cubicBezTo>
                  <a:cubicBezTo>
                    <a:pt x="611" y="196"/>
                    <a:pt x="611" y="196"/>
                    <a:pt x="611" y="196"/>
                  </a:cubicBezTo>
                  <a:cubicBezTo>
                    <a:pt x="611" y="195"/>
                    <a:pt x="610" y="195"/>
                    <a:pt x="610" y="194"/>
                  </a:cubicBezTo>
                  <a:cubicBezTo>
                    <a:pt x="604" y="187"/>
                    <a:pt x="604" y="187"/>
                    <a:pt x="604" y="187"/>
                  </a:cubicBezTo>
                  <a:cubicBezTo>
                    <a:pt x="601" y="184"/>
                    <a:pt x="596" y="186"/>
                    <a:pt x="596" y="190"/>
                  </a:cubicBezTo>
                  <a:cubicBezTo>
                    <a:pt x="596" y="193"/>
                    <a:pt x="596" y="195"/>
                    <a:pt x="596" y="196"/>
                  </a:cubicBezTo>
                  <a:cubicBezTo>
                    <a:pt x="595" y="198"/>
                    <a:pt x="596" y="211"/>
                    <a:pt x="596" y="218"/>
                  </a:cubicBezTo>
                  <a:cubicBezTo>
                    <a:pt x="596" y="221"/>
                    <a:pt x="593" y="223"/>
                    <a:pt x="591" y="223"/>
                  </a:cubicBezTo>
                  <a:cubicBezTo>
                    <a:pt x="588" y="222"/>
                    <a:pt x="584" y="221"/>
                    <a:pt x="582" y="220"/>
                  </a:cubicBezTo>
                  <a:cubicBezTo>
                    <a:pt x="579" y="218"/>
                    <a:pt x="563" y="187"/>
                    <a:pt x="559" y="180"/>
                  </a:cubicBezTo>
                  <a:cubicBezTo>
                    <a:pt x="558" y="179"/>
                    <a:pt x="558" y="178"/>
                    <a:pt x="557" y="178"/>
                  </a:cubicBezTo>
                  <a:cubicBezTo>
                    <a:pt x="554" y="176"/>
                    <a:pt x="554" y="176"/>
                    <a:pt x="554" y="176"/>
                  </a:cubicBezTo>
                  <a:cubicBezTo>
                    <a:pt x="550" y="175"/>
                    <a:pt x="547" y="178"/>
                    <a:pt x="548" y="182"/>
                  </a:cubicBezTo>
                  <a:cubicBezTo>
                    <a:pt x="549" y="185"/>
                    <a:pt x="550" y="189"/>
                    <a:pt x="551" y="191"/>
                  </a:cubicBezTo>
                  <a:cubicBezTo>
                    <a:pt x="551" y="192"/>
                    <a:pt x="552" y="194"/>
                    <a:pt x="552" y="196"/>
                  </a:cubicBezTo>
                  <a:cubicBezTo>
                    <a:pt x="554" y="201"/>
                    <a:pt x="548" y="204"/>
                    <a:pt x="545" y="200"/>
                  </a:cubicBezTo>
                  <a:cubicBezTo>
                    <a:pt x="538" y="193"/>
                    <a:pt x="538" y="193"/>
                    <a:pt x="538" y="193"/>
                  </a:cubicBezTo>
                  <a:cubicBezTo>
                    <a:pt x="538" y="193"/>
                    <a:pt x="538" y="193"/>
                    <a:pt x="538" y="193"/>
                  </a:cubicBezTo>
                  <a:cubicBezTo>
                    <a:pt x="533" y="185"/>
                    <a:pt x="533" y="185"/>
                    <a:pt x="533" y="185"/>
                  </a:cubicBezTo>
                  <a:cubicBezTo>
                    <a:pt x="531" y="182"/>
                    <a:pt x="527" y="183"/>
                    <a:pt x="525" y="185"/>
                  </a:cubicBezTo>
                  <a:cubicBezTo>
                    <a:pt x="524" y="188"/>
                    <a:pt x="523" y="190"/>
                    <a:pt x="523" y="192"/>
                  </a:cubicBezTo>
                  <a:cubicBezTo>
                    <a:pt x="524" y="195"/>
                    <a:pt x="525" y="212"/>
                    <a:pt x="529" y="215"/>
                  </a:cubicBezTo>
                  <a:cubicBezTo>
                    <a:pt x="533" y="218"/>
                    <a:pt x="537" y="233"/>
                    <a:pt x="537" y="236"/>
                  </a:cubicBezTo>
                  <a:cubicBezTo>
                    <a:pt x="537" y="239"/>
                    <a:pt x="545" y="259"/>
                    <a:pt x="548" y="266"/>
                  </a:cubicBezTo>
                  <a:cubicBezTo>
                    <a:pt x="551" y="273"/>
                    <a:pt x="558" y="295"/>
                    <a:pt x="558" y="295"/>
                  </a:cubicBezTo>
                  <a:cubicBezTo>
                    <a:pt x="558" y="295"/>
                    <a:pt x="557" y="290"/>
                    <a:pt x="561" y="304"/>
                  </a:cubicBezTo>
                  <a:cubicBezTo>
                    <a:pt x="564" y="317"/>
                    <a:pt x="577" y="327"/>
                    <a:pt x="567" y="331"/>
                  </a:cubicBezTo>
                  <a:cubicBezTo>
                    <a:pt x="558" y="334"/>
                    <a:pt x="553" y="334"/>
                    <a:pt x="550" y="335"/>
                  </a:cubicBezTo>
                  <a:cubicBezTo>
                    <a:pt x="547" y="336"/>
                    <a:pt x="527" y="320"/>
                    <a:pt x="523" y="317"/>
                  </a:cubicBezTo>
                  <a:cubicBezTo>
                    <a:pt x="523" y="317"/>
                    <a:pt x="523" y="316"/>
                    <a:pt x="522" y="316"/>
                  </a:cubicBezTo>
                  <a:cubicBezTo>
                    <a:pt x="505" y="310"/>
                    <a:pt x="505" y="310"/>
                    <a:pt x="505" y="310"/>
                  </a:cubicBezTo>
                  <a:cubicBezTo>
                    <a:pt x="503" y="309"/>
                    <a:pt x="501" y="310"/>
                    <a:pt x="500" y="311"/>
                  </a:cubicBezTo>
                  <a:cubicBezTo>
                    <a:pt x="496" y="316"/>
                    <a:pt x="496" y="316"/>
                    <a:pt x="496" y="316"/>
                  </a:cubicBezTo>
                  <a:cubicBezTo>
                    <a:pt x="494" y="319"/>
                    <a:pt x="489" y="318"/>
                    <a:pt x="488" y="314"/>
                  </a:cubicBezTo>
                  <a:cubicBezTo>
                    <a:pt x="487" y="307"/>
                    <a:pt x="485" y="299"/>
                    <a:pt x="485" y="297"/>
                  </a:cubicBezTo>
                  <a:cubicBezTo>
                    <a:pt x="485" y="295"/>
                    <a:pt x="481" y="287"/>
                    <a:pt x="481" y="285"/>
                  </a:cubicBezTo>
                  <a:cubicBezTo>
                    <a:pt x="481" y="258"/>
                    <a:pt x="481" y="258"/>
                    <a:pt x="481" y="258"/>
                  </a:cubicBezTo>
                  <a:cubicBezTo>
                    <a:pt x="481" y="258"/>
                    <a:pt x="481" y="258"/>
                    <a:pt x="481" y="257"/>
                  </a:cubicBezTo>
                  <a:cubicBezTo>
                    <a:pt x="482" y="254"/>
                    <a:pt x="486" y="240"/>
                    <a:pt x="489" y="239"/>
                  </a:cubicBezTo>
                  <a:cubicBezTo>
                    <a:pt x="492" y="238"/>
                    <a:pt x="497" y="232"/>
                    <a:pt x="498" y="228"/>
                  </a:cubicBezTo>
                  <a:cubicBezTo>
                    <a:pt x="498" y="225"/>
                    <a:pt x="499" y="222"/>
                    <a:pt x="499" y="219"/>
                  </a:cubicBezTo>
                  <a:cubicBezTo>
                    <a:pt x="499" y="218"/>
                    <a:pt x="499" y="217"/>
                    <a:pt x="498" y="216"/>
                  </a:cubicBezTo>
                  <a:cubicBezTo>
                    <a:pt x="496" y="213"/>
                    <a:pt x="489" y="204"/>
                    <a:pt x="489" y="202"/>
                  </a:cubicBezTo>
                  <a:cubicBezTo>
                    <a:pt x="489" y="199"/>
                    <a:pt x="492" y="186"/>
                    <a:pt x="493" y="184"/>
                  </a:cubicBezTo>
                  <a:cubicBezTo>
                    <a:pt x="493" y="183"/>
                    <a:pt x="493" y="183"/>
                    <a:pt x="493" y="183"/>
                  </a:cubicBezTo>
                  <a:cubicBezTo>
                    <a:pt x="494" y="180"/>
                    <a:pt x="499" y="170"/>
                    <a:pt x="499" y="168"/>
                  </a:cubicBezTo>
                  <a:cubicBezTo>
                    <a:pt x="499" y="166"/>
                    <a:pt x="509" y="157"/>
                    <a:pt x="513" y="153"/>
                  </a:cubicBezTo>
                  <a:cubicBezTo>
                    <a:pt x="514" y="152"/>
                    <a:pt x="515" y="151"/>
                    <a:pt x="517" y="152"/>
                  </a:cubicBezTo>
                  <a:cubicBezTo>
                    <a:pt x="536" y="157"/>
                    <a:pt x="536" y="157"/>
                    <a:pt x="536" y="157"/>
                  </a:cubicBezTo>
                  <a:cubicBezTo>
                    <a:pt x="538" y="157"/>
                    <a:pt x="541" y="156"/>
                    <a:pt x="541" y="153"/>
                  </a:cubicBezTo>
                  <a:cubicBezTo>
                    <a:pt x="543" y="142"/>
                    <a:pt x="543" y="142"/>
                    <a:pt x="543" y="142"/>
                  </a:cubicBezTo>
                  <a:cubicBezTo>
                    <a:pt x="543" y="141"/>
                    <a:pt x="543" y="141"/>
                    <a:pt x="543" y="141"/>
                  </a:cubicBezTo>
                  <a:cubicBezTo>
                    <a:pt x="545" y="138"/>
                    <a:pt x="552" y="121"/>
                    <a:pt x="552" y="118"/>
                  </a:cubicBezTo>
                  <a:cubicBezTo>
                    <a:pt x="553" y="115"/>
                    <a:pt x="563" y="108"/>
                    <a:pt x="566" y="105"/>
                  </a:cubicBezTo>
                  <a:cubicBezTo>
                    <a:pt x="567" y="105"/>
                    <a:pt x="568" y="104"/>
                    <a:pt x="568" y="103"/>
                  </a:cubicBezTo>
                  <a:cubicBezTo>
                    <a:pt x="581" y="60"/>
                    <a:pt x="581" y="60"/>
                    <a:pt x="581" y="60"/>
                  </a:cubicBezTo>
                  <a:cubicBezTo>
                    <a:pt x="581" y="59"/>
                    <a:pt x="581" y="58"/>
                    <a:pt x="581" y="57"/>
                  </a:cubicBezTo>
                  <a:cubicBezTo>
                    <a:pt x="567" y="32"/>
                    <a:pt x="567" y="32"/>
                    <a:pt x="567" y="32"/>
                  </a:cubicBezTo>
                  <a:cubicBezTo>
                    <a:pt x="567" y="32"/>
                    <a:pt x="566" y="31"/>
                    <a:pt x="566" y="31"/>
                  </a:cubicBezTo>
                  <a:cubicBezTo>
                    <a:pt x="543" y="15"/>
                    <a:pt x="543" y="15"/>
                    <a:pt x="543" y="15"/>
                  </a:cubicBezTo>
                  <a:cubicBezTo>
                    <a:pt x="542" y="15"/>
                    <a:pt x="542" y="15"/>
                    <a:pt x="542" y="14"/>
                  </a:cubicBezTo>
                  <a:cubicBezTo>
                    <a:pt x="505" y="0"/>
                    <a:pt x="505" y="0"/>
                    <a:pt x="505" y="0"/>
                  </a:cubicBezTo>
                  <a:cubicBezTo>
                    <a:pt x="504" y="0"/>
                    <a:pt x="503" y="0"/>
                    <a:pt x="503" y="0"/>
                  </a:cubicBezTo>
                  <a:cubicBezTo>
                    <a:pt x="476" y="3"/>
                    <a:pt x="476" y="3"/>
                    <a:pt x="476" y="3"/>
                  </a:cubicBezTo>
                  <a:cubicBezTo>
                    <a:pt x="475" y="3"/>
                    <a:pt x="474" y="3"/>
                    <a:pt x="473" y="4"/>
                  </a:cubicBezTo>
                  <a:cubicBezTo>
                    <a:pt x="452" y="26"/>
                    <a:pt x="452" y="26"/>
                    <a:pt x="452" y="26"/>
                  </a:cubicBezTo>
                  <a:cubicBezTo>
                    <a:pt x="452" y="26"/>
                    <a:pt x="452" y="26"/>
                    <a:pt x="451" y="27"/>
                  </a:cubicBezTo>
                  <a:cubicBezTo>
                    <a:pt x="428" y="43"/>
                    <a:pt x="428" y="43"/>
                    <a:pt x="428" y="43"/>
                  </a:cubicBezTo>
                  <a:cubicBezTo>
                    <a:pt x="428" y="43"/>
                    <a:pt x="428" y="43"/>
                    <a:pt x="428" y="43"/>
                  </a:cubicBezTo>
                  <a:cubicBezTo>
                    <a:pt x="402" y="59"/>
                    <a:pt x="402" y="59"/>
                    <a:pt x="402" y="59"/>
                  </a:cubicBezTo>
                  <a:cubicBezTo>
                    <a:pt x="401" y="59"/>
                    <a:pt x="401" y="59"/>
                    <a:pt x="401" y="59"/>
                  </a:cubicBezTo>
                  <a:cubicBezTo>
                    <a:pt x="362" y="74"/>
                    <a:pt x="362" y="74"/>
                    <a:pt x="362" y="74"/>
                  </a:cubicBezTo>
                  <a:cubicBezTo>
                    <a:pt x="362" y="74"/>
                    <a:pt x="362" y="74"/>
                    <a:pt x="362" y="74"/>
                  </a:cubicBezTo>
                  <a:cubicBezTo>
                    <a:pt x="329" y="91"/>
                    <a:pt x="329" y="91"/>
                    <a:pt x="329" y="91"/>
                  </a:cubicBezTo>
                  <a:cubicBezTo>
                    <a:pt x="329" y="92"/>
                    <a:pt x="328" y="92"/>
                    <a:pt x="328" y="93"/>
                  </a:cubicBezTo>
                  <a:cubicBezTo>
                    <a:pt x="311" y="117"/>
                    <a:pt x="311" y="117"/>
                    <a:pt x="311" y="117"/>
                  </a:cubicBezTo>
                  <a:cubicBezTo>
                    <a:pt x="310" y="117"/>
                    <a:pt x="310" y="118"/>
                    <a:pt x="309" y="118"/>
                  </a:cubicBezTo>
                  <a:cubicBezTo>
                    <a:pt x="304" y="121"/>
                    <a:pt x="279" y="135"/>
                    <a:pt x="281" y="137"/>
                  </a:cubicBezTo>
                  <a:cubicBezTo>
                    <a:pt x="284" y="139"/>
                    <a:pt x="290" y="165"/>
                    <a:pt x="290" y="168"/>
                  </a:cubicBezTo>
                  <a:cubicBezTo>
                    <a:pt x="291" y="169"/>
                    <a:pt x="291" y="169"/>
                    <a:pt x="291" y="169"/>
                  </a:cubicBezTo>
                  <a:cubicBezTo>
                    <a:pt x="299" y="187"/>
                    <a:pt x="299" y="187"/>
                    <a:pt x="299" y="187"/>
                  </a:cubicBezTo>
                  <a:cubicBezTo>
                    <a:pt x="300" y="188"/>
                    <a:pt x="300" y="189"/>
                    <a:pt x="301" y="189"/>
                  </a:cubicBezTo>
                  <a:cubicBezTo>
                    <a:pt x="303" y="190"/>
                    <a:pt x="306" y="191"/>
                    <a:pt x="310" y="191"/>
                  </a:cubicBezTo>
                  <a:cubicBezTo>
                    <a:pt x="317" y="191"/>
                    <a:pt x="332" y="192"/>
                    <a:pt x="339" y="195"/>
                  </a:cubicBezTo>
                  <a:cubicBezTo>
                    <a:pt x="347" y="198"/>
                    <a:pt x="343" y="198"/>
                    <a:pt x="351" y="198"/>
                  </a:cubicBezTo>
                  <a:cubicBezTo>
                    <a:pt x="359" y="198"/>
                    <a:pt x="375" y="195"/>
                    <a:pt x="378" y="193"/>
                  </a:cubicBezTo>
                  <a:cubicBezTo>
                    <a:pt x="380" y="192"/>
                    <a:pt x="380" y="192"/>
                    <a:pt x="380" y="192"/>
                  </a:cubicBezTo>
                  <a:cubicBezTo>
                    <a:pt x="380" y="192"/>
                    <a:pt x="390" y="202"/>
                    <a:pt x="390" y="205"/>
                  </a:cubicBezTo>
                  <a:cubicBezTo>
                    <a:pt x="390" y="208"/>
                    <a:pt x="391" y="219"/>
                    <a:pt x="388" y="219"/>
                  </a:cubicBezTo>
                  <a:cubicBezTo>
                    <a:pt x="385" y="219"/>
                    <a:pt x="362" y="220"/>
                    <a:pt x="358" y="220"/>
                  </a:cubicBezTo>
                  <a:cubicBezTo>
                    <a:pt x="358" y="220"/>
                    <a:pt x="358" y="220"/>
                    <a:pt x="357" y="220"/>
                  </a:cubicBezTo>
                  <a:cubicBezTo>
                    <a:pt x="354" y="221"/>
                    <a:pt x="336" y="226"/>
                    <a:pt x="333" y="227"/>
                  </a:cubicBezTo>
                  <a:cubicBezTo>
                    <a:pt x="332" y="227"/>
                    <a:pt x="330" y="229"/>
                    <a:pt x="329" y="230"/>
                  </a:cubicBezTo>
                  <a:cubicBezTo>
                    <a:pt x="329" y="231"/>
                    <a:pt x="328" y="231"/>
                    <a:pt x="328" y="232"/>
                  </a:cubicBezTo>
                  <a:cubicBezTo>
                    <a:pt x="328" y="235"/>
                    <a:pt x="327" y="241"/>
                    <a:pt x="331" y="248"/>
                  </a:cubicBezTo>
                  <a:cubicBezTo>
                    <a:pt x="336" y="256"/>
                    <a:pt x="336" y="259"/>
                    <a:pt x="336" y="261"/>
                  </a:cubicBezTo>
                  <a:cubicBezTo>
                    <a:pt x="336" y="263"/>
                    <a:pt x="340" y="270"/>
                    <a:pt x="344" y="275"/>
                  </a:cubicBezTo>
                  <a:cubicBezTo>
                    <a:pt x="345" y="277"/>
                    <a:pt x="347" y="277"/>
                    <a:pt x="349" y="276"/>
                  </a:cubicBezTo>
                  <a:cubicBezTo>
                    <a:pt x="350" y="276"/>
                    <a:pt x="351" y="279"/>
                    <a:pt x="351" y="290"/>
                  </a:cubicBezTo>
                  <a:cubicBezTo>
                    <a:pt x="350" y="311"/>
                    <a:pt x="349" y="314"/>
                    <a:pt x="343" y="312"/>
                  </a:cubicBezTo>
                  <a:cubicBezTo>
                    <a:pt x="339" y="311"/>
                    <a:pt x="330" y="305"/>
                    <a:pt x="325" y="301"/>
                  </a:cubicBezTo>
                  <a:cubicBezTo>
                    <a:pt x="322" y="300"/>
                    <a:pt x="319" y="301"/>
                    <a:pt x="318" y="303"/>
                  </a:cubicBezTo>
                  <a:cubicBezTo>
                    <a:pt x="316" y="309"/>
                    <a:pt x="314" y="316"/>
                    <a:pt x="315" y="319"/>
                  </a:cubicBezTo>
                  <a:cubicBezTo>
                    <a:pt x="317" y="324"/>
                    <a:pt x="326" y="344"/>
                    <a:pt x="326" y="344"/>
                  </a:cubicBezTo>
                  <a:cubicBezTo>
                    <a:pt x="326" y="344"/>
                    <a:pt x="325" y="345"/>
                    <a:pt x="321" y="345"/>
                  </a:cubicBezTo>
                  <a:cubicBezTo>
                    <a:pt x="317" y="345"/>
                    <a:pt x="294" y="331"/>
                    <a:pt x="294" y="331"/>
                  </a:cubicBezTo>
                  <a:cubicBezTo>
                    <a:pt x="294" y="334"/>
                    <a:pt x="294" y="334"/>
                    <a:pt x="294" y="334"/>
                  </a:cubicBezTo>
                  <a:cubicBezTo>
                    <a:pt x="294" y="336"/>
                    <a:pt x="292" y="338"/>
                    <a:pt x="290" y="338"/>
                  </a:cubicBezTo>
                  <a:cubicBezTo>
                    <a:pt x="284" y="339"/>
                    <a:pt x="272" y="339"/>
                    <a:pt x="270" y="339"/>
                  </a:cubicBezTo>
                  <a:cubicBezTo>
                    <a:pt x="267" y="339"/>
                    <a:pt x="255" y="330"/>
                    <a:pt x="248" y="325"/>
                  </a:cubicBezTo>
                  <a:cubicBezTo>
                    <a:pt x="246" y="323"/>
                    <a:pt x="243" y="324"/>
                    <a:pt x="242" y="326"/>
                  </a:cubicBezTo>
                  <a:cubicBezTo>
                    <a:pt x="240" y="329"/>
                    <a:pt x="237" y="334"/>
                    <a:pt x="236" y="337"/>
                  </a:cubicBezTo>
                  <a:cubicBezTo>
                    <a:pt x="234" y="343"/>
                    <a:pt x="223" y="353"/>
                    <a:pt x="220" y="358"/>
                  </a:cubicBezTo>
                  <a:cubicBezTo>
                    <a:pt x="218" y="363"/>
                    <a:pt x="213" y="372"/>
                    <a:pt x="211" y="375"/>
                  </a:cubicBezTo>
                  <a:cubicBezTo>
                    <a:pt x="210" y="376"/>
                    <a:pt x="210" y="376"/>
                    <a:pt x="209" y="377"/>
                  </a:cubicBezTo>
                  <a:cubicBezTo>
                    <a:pt x="190" y="386"/>
                    <a:pt x="190" y="386"/>
                    <a:pt x="190" y="386"/>
                  </a:cubicBezTo>
                  <a:cubicBezTo>
                    <a:pt x="189" y="386"/>
                    <a:pt x="189" y="386"/>
                    <a:pt x="188" y="386"/>
                  </a:cubicBezTo>
                  <a:cubicBezTo>
                    <a:pt x="185" y="386"/>
                    <a:pt x="185" y="386"/>
                    <a:pt x="185" y="386"/>
                  </a:cubicBezTo>
                  <a:cubicBezTo>
                    <a:pt x="184" y="386"/>
                    <a:pt x="184" y="386"/>
                    <a:pt x="183" y="386"/>
                  </a:cubicBezTo>
                  <a:cubicBezTo>
                    <a:pt x="171" y="381"/>
                    <a:pt x="171" y="381"/>
                    <a:pt x="171" y="381"/>
                  </a:cubicBezTo>
                  <a:cubicBezTo>
                    <a:pt x="168" y="380"/>
                    <a:pt x="167" y="376"/>
                    <a:pt x="169" y="374"/>
                  </a:cubicBezTo>
                  <a:cubicBezTo>
                    <a:pt x="172" y="370"/>
                    <a:pt x="176" y="367"/>
                    <a:pt x="177" y="367"/>
                  </a:cubicBezTo>
                  <a:cubicBezTo>
                    <a:pt x="180" y="367"/>
                    <a:pt x="201" y="367"/>
                    <a:pt x="201" y="363"/>
                  </a:cubicBezTo>
                  <a:cubicBezTo>
                    <a:pt x="201" y="359"/>
                    <a:pt x="198" y="350"/>
                    <a:pt x="198" y="347"/>
                  </a:cubicBezTo>
                  <a:cubicBezTo>
                    <a:pt x="198" y="347"/>
                    <a:pt x="197" y="346"/>
                    <a:pt x="197" y="346"/>
                  </a:cubicBezTo>
                  <a:cubicBezTo>
                    <a:pt x="195" y="344"/>
                    <a:pt x="189" y="336"/>
                    <a:pt x="192" y="336"/>
                  </a:cubicBezTo>
                  <a:cubicBezTo>
                    <a:pt x="193" y="336"/>
                    <a:pt x="196" y="334"/>
                    <a:pt x="199" y="333"/>
                  </a:cubicBezTo>
                  <a:cubicBezTo>
                    <a:pt x="201" y="331"/>
                    <a:pt x="202" y="328"/>
                    <a:pt x="200" y="326"/>
                  </a:cubicBezTo>
                  <a:cubicBezTo>
                    <a:pt x="195" y="320"/>
                    <a:pt x="195" y="320"/>
                    <a:pt x="195" y="320"/>
                  </a:cubicBezTo>
                  <a:cubicBezTo>
                    <a:pt x="192" y="318"/>
                    <a:pt x="194" y="314"/>
                    <a:pt x="197" y="313"/>
                  </a:cubicBezTo>
                  <a:cubicBezTo>
                    <a:pt x="210" y="309"/>
                    <a:pt x="210" y="309"/>
                    <a:pt x="210" y="309"/>
                  </a:cubicBezTo>
                  <a:cubicBezTo>
                    <a:pt x="212" y="308"/>
                    <a:pt x="213" y="307"/>
                    <a:pt x="213" y="306"/>
                  </a:cubicBezTo>
                  <a:cubicBezTo>
                    <a:pt x="215" y="302"/>
                    <a:pt x="217" y="295"/>
                    <a:pt x="214" y="290"/>
                  </a:cubicBezTo>
                  <a:cubicBezTo>
                    <a:pt x="212" y="285"/>
                    <a:pt x="207" y="271"/>
                    <a:pt x="205" y="264"/>
                  </a:cubicBezTo>
                  <a:cubicBezTo>
                    <a:pt x="204" y="262"/>
                    <a:pt x="202" y="261"/>
                    <a:pt x="199" y="261"/>
                  </a:cubicBezTo>
                  <a:cubicBezTo>
                    <a:pt x="180" y="267"/>
                    <a:pt x="180" y="267"/>
                    <a:pt x="180" y="267"/>
                  </a:cubicBezTo>
                  <a:cubicBezTo>
                    <a:pt x="166" y="271"/>
                    <a:pt x="166" y="271"/>
                    <a:pt x="166" y="271"/>
                  </a:cubicBezTo>
                  <a:cubicBezTo>
                    <a:pt x="165" y="271"/>
                    <a:pt x="164" y="271"/>
                    <a:pt x="164" y="271"/>
                  </a:cubicBezTo>
                  <a:cubicBezTo>
                    <a:pt x="150" y="269"/>
                    <a:pt x="150" y="269"/>
                    <a:pt x="150" y="269"/>
                  </a:cubicBezTo>
                  <a:cubicBezTo>
                    <a:pt x="149" y="269"/>
                    <a:pt x="148" y="268"/>
                    <a:pt x="147" y="267"/>
                  </a:cubicBezTo>
                  <a:cubicBezTo>
                    <a:pt x="146" y="264"/>
                    <a:pt x="144" y="259"/>
                    <a:pt x="148" y="259"/>
                  </a:cubicBezTo>
                  <a:cubicBezTo>
                    <a:pt x="154" y="259"/>
                    <a:pt x="164" y="264"/>
                    <a:pt x="160" y="257"/>
                  </a:cubicBezTo>
                  <a:cubicBezTo>
                    <a:pt x="156" y="250"/>
                    <a:pt x="153" y="245"/>
                    <a:pt x="151" y="242"/>
                  </a:cubicBezTo>
                  <a:cubicBezTo>
                    <a:pt x="149" y="240"/>
                    <a:pt x="147" y="232"/>
                    <a:pt x="146" y="227"/>
                  </a:cubicBezTo>
                  <a:cubicBezTo>
                    <a:pt x="146" y="224"/>
                    <a:pt x="143" y="223"/>
                    <a:pt x="140" y="224"/>
                  </a:cubicBezTo>
                  <a:cubicBezTo>
                    <a:pt x="128" y="228"/>
                    <a:pt x="128" y="228"/>
                    <a:pt x="128" y="228"/>
                  </a:cubicBezTo>
                  <a:cubicBezTo>
                    <a:pt x="126" y="229"/>
                    <a:pt x="125" y="231"/>
                    <a:pt x="125" y="232"/>
                  </a:cubicBezTo>
                  <a:cubicBezTo>
                    <a:pt x="125" y="238"/>
                    <a:pt x="125" y="238"/>
                    <a:pt x="125" y="238"/>
                  </a:cubicBezTo>
                  <a:cubicBezTo>
                    <a:pt x="125" y="241"/>
                    <a:pt x="122" y="243"/>
                    <a:pt x="119" y="243"/>
                  </a:cubicBezTo>
                  <a:cubicBezTo>
                    <a:pt x="102" y="237"/>
                    <a:pt x="102" y="237"/>
                    <a:pt x="102" y="237"/>
                  </a:cubicBezTo>
                  <a:cubicBezTo>
                    <a:pt x="101" y="237"/>
                    <a:pt x="100" y="237"/>
                    <a:pt x="99" y="238"/>
                  </a:cubicBezTo>
                  <a:cubicBezTo>
                    <a:pt x="91" y="242"/>
                    <a:pt x="91" y="242"/>
                    <a:pt x="91" y="242"/>
                  </a:cubicBezTo>
                  <a:cubicBezTo>
                    <a:pt x="88" y="243"/>
                    <a:pt x="88" y="247"/>
                    <a:pt x="90" y="249"/>
                  </a:cubicBezTo>
                  <a:cubicBezTo>
                    <a:pt x="106" y="262"/>
                    <a:pt x="106" y="262"/>
                    <a:pt x="106" y="262"/>
                  </a:cubicBezTo>
                  <a:cubicBezTo>
                    <a:pt x="109" y="264"/>
                    <a:pt x="108" y="269"/>
                    <a:pt x="105" y="270"/>
                  </a:cubicBezTo>
                  <a:cubicBezTo>
                    <a:pt x="90" y="274"/>
                    <a:pt x="90" y="274"/>
                    <a:pt x="90" y="274"/>
                  </a:cubicBezTo>
                  <a:cubicBezTo>
                    <a:pt x="90" y="274"/>
                    <a:pt x="89" y="274"/>
                    <a:pt x="89" y="274"/>
                  </a:cubicBezTo>
                  <a:cubicBezTo>
                    <a:pt x="87" y="274"/>
                    <a:pt x="78" y="274"/>
                    <a:pt x="78" y="284"/>
                  </a:cubicBezTo>
                  <a:cubicBezTo>
                    <a:pt x="78" y="295"/>
                    <a:pt x="77" y="301"/>
                    <a:pt x="81" y="306"/>
                  </a:cubicBezTo>
                  <a:cubicBezTo>
                    <a:pt x="85" y="311"/>
                    <a:pt x="84" y="317"/>
                    <a:pt x="88" y="320"/>
                  </a:cubicBezTo>
                  <a:cubicBezTo>
                    <a:pt x="91" y="322"/>
                    <a:pt x="90" y="320"/>
                    <a:pt x="94" y="330"/>
                  </a:cubicBezTo>
                  <a:cubicBezTo>
                    <a:pt x="99" y="340"/>
                    <a:pt x="98" y="348"/>
                    <a:pt x="97" y="359"/>
                  </a:cubicBezTo>
                  <a:cubicBezTo>
                    <a:pt x="96" y="371"/>
                    <a:pt x="89" y="393"/>
                    <a:pt x="89" y="395"/>
                  </a:cubicBezTo>
                  <a:cubicBezTo>
                    <a:pt x="89" y="398"/>
                    <a:pt x="88" y="426"/>
                    <a:pt x="88" y="428"/>
                  </a:cubicBezTo>
                  <a:cubicBezTo>
                    <a:pt x="87" y="431"/>
                    <a:pt x="52" y="462"/>
                    <a:pt x="50" y="466"/>
                  </a:cubicBezTo>
                  <a:cubicBezTo>
                    <a:pt x="49" y="469"/>
                    <a:pt x="34" y="476"/>
                    <a:pt x="29" y="478"/>
                  </a:cubicBezTo>
                  <a:cubicBezTo>
                    <a:pt x="28" y="479"/>
                    <a:pt x="27" y="480"/>
                    <a:pt x="27" y="481"/>
                  </a:cubicBezTo>
                  <a:cubicBezTo>
                    <a:pt x="24" y="488"/>
                    <a:pt x="17" y="511"/>
                    <a:pt x="17" y="514"/>
                  </a:cubicBezTo>
                  <a:cubicBezTo>
                    <a:pt x="17" y="516"/>
                    <a:pt x="9" y="535"/>
                    <a:pt x="6" y="542"/>
                  </a:cubicBezTo>
                  <a:cubicBezTo>
                    <a:pt x="5" y="543"/>
                    <a:pt x="5" y="544"/>
                    <a:pt x="6" y="545"/>
                  </a:cubicBezTo>
                  <a:cubicBezTo>
                    <a:pt x="6" y="547"/>
                    <a:pt x="7" y="550"/>
                    <a:pt x="5" y="555"/>
                  </a:cubicBezTo>
                  <a:cubicBezTo>
                    <a:pt x="2" y="562"/>
                    <a:pt x="1" y="568"/>
                    <a:pt x="1" y="570"/>
                  </a:cubicBezTo>
                  <a:cubicBezTo>
                    <a:pt x="0" y="570"/>
                    <a:pt x="0" y="571"/>
                    <a:pt x="1" y="571"/>
                  </a:cubicBezTo>
                  <a:cubicBezTo>
                    <a:pt x="7" y="613"/>
                    <a:pt x="7" y="613"/>
                    <a:pt x="7" y="613"/>
                  </a:cubicBezTo>
                  <a:cubicBezTo>
                    <a:pt x="36" y="610"/>
                    <a:pt x="36" y="610"/>
                    <a:pt x="36" y="610"/>
                  </a:cubicBezTo>
                  <a:cubicBezTo>
                    <a:pt x="38" y="610"/>
                    <a:pt x="40" y="612"/>
                    <a:pt x="41" y="614"/>
                  </a:cubicBezTo>
                  <a:cubicBezTo>
                    <a:pt x="43" y="638"/>
                    <a:pt x="43" y="638"/>
                    <a:pt x="43" y="638"/>
                  </a:cubicBezTo>
                  <a:cubicBezTo>
                    <a:pt x="43" y="639"/>
                    <a:pt x="44" y="641"/>
                    <a:pt x="46" y="641"/>
                  </a:cubicBezTo>
                  <a:cubicBezTo>
                    <a:pt x="64" y="649"/>
                    <a:pt x="64" y="649"/>
                    <a:pt x="64" y="649"/>
                  </a:cubicBezTo>
                  <a:cubicBezTo>
                    <a:pt x="65" y="649"/>
                    <a:pt x="65" y="649"/>
                    <a:pt x="66" y="649"/>
                  </a:cubicBezTo>
                  <a:cubicBezTo>
                    <a:pt x="88" y="649"/>
                    <a:pt x="88" y="649"/>
                    <a:pt x="88" y="649"/>
                  </a:cubicBezTo>
                  <a:cubicBezTo>
                    <a:pt x="89" y="649"/>
                    <a:pt x="90" y="650"/>
                    <a:pt x="91" y="651"/>
                  </a:cubicBezTo>
                  <a:cubicBezTo>
                    <a:pt x="94" y="655"/>
                    <a:pt x="102" y="665"/>
                    <a:pt x="102" y="667"/>
                  </a:cubicBezTo>
                  <a:cubicBezTo>
                    <a:pt x="102" y="670"/>
                    <a:pt x="106" y="674"/>
                    <a:pt x="110" y="675"/>
                  </a:cubicBezTo>
                  <a:cubicBezTo>
                    <a:pt x="113" y="675"/>
                    <a:pt x="140" y="679"/>
                    <a:pt x="140" y="679"/>
                  </a:cubicBezTo>
                  <a:cubicBezTo>
                    <a:pt x="180" y="685"/>
                    <a:pt x="180" y="685"/>
                    <a:pt x="180" y="685"/>
                  </a:cubicBezTo>
                  <a:cubicBezTo>
                    <a:pt x="180" y="685"/>
                    <a:pt x="181" y="685"/>
                    <a:pt x="181" y="685"/>
                  </a:cubicBezTo>
                  <a:cubicBezTo>
                    <a:pt x="185" y="684"/>
                    <a:pt x="201" y="681"/>
                    <a:pt x="203" y="681"/>
                  </a:cubicBezTo>
                  <a:cubicBezTo>
                    <a:pt x="205" y="680"/>
                    <a:pt x="226" y="686"/>
                    <a:pt x="232" y="688"/>
                  </a:cubicBezTo>
                  <a:cubicBezTo>
                    <a:pt x="233" y="688"/>
                    <a:pt x="233" y="688"/>
                    <a:pt x="234" y="689"/>
                  </a:cubicBezTo>
                  <a:cubicBezTo>
                    <a:pt x="237" y="694"/>
                    <a:pt x="244" y="706"/>
                    <a:pt x="246" y="709"/>
                  </a:cubicBezTo>
                  <a:cubicBezTo>
                    <a:pt x="248" y="710"/>
                    <a:pt x="252" y="719"/>
                    <a:pt x="254" y="723"/>
                  </a:cubicBezTo>
                  <a:cubicBezTo>
                    <a:pt x="254" y="724"/>
                    <a:pt x="256" y="725"/>
                    <a:pt x="257" y="725"/>
                  </a:cubicBezTo>
                  <a:cubicBezTo>
                    <a:pt x="264" y="726"/>
                    <a:pt x="264" y="726"/>
                    <a:pt x="264" y="726"/>
                  </a:cubicBezTo>
                  <a:cubicBezTo>
                    <a:pt x="265" y="726"/>
                    <a:pt x="265" y="726"/>
                    <a:pt x="266" y="726"/>
                  </a:cubicBezTo>
                  <a:cubicBezTo>
                    <a:pt x="269" y="725"/>
                    <a:pt x="281" y="722"/>
                    <a:pt x="285" y="720"/>
                  </a:cubicBezTo>
                  <a:cubicBezTo>
                    <a:pt x="289" y="717"/>
                    <a:pt x="294" y="704"/>
                    <a:pt x="294" y="702"/>
                  </a:cubicBezTo>
                  <a:cubicBezTo>
                    <a:pt x="294" y="702"/>
                    <a:pt x="294" y="701"/>
                    <a:pt x="294" y="701"/>
                  </a:cubicBezTo>
                  <a:cubicBezTo>
                    <a:pt x="295" y="699"/>
                    <a:pt x="300" y="674"/>
                    <a:pt x="301" y="673"/>
                  </a:cubicBezTo>
                  <a:cubicBezTo>
                    <a:pt x="301" y="672"/>
                    <a:pt x="319" y="661"/>
                    <a:pt x="321" y="658"/>
                  </a:cubicBezTo>
                  <a:cubicBezTo>
                    <a:pt x="323" y="655"/>
                    <a:pt x="344" y="652"/>
                    <a:pt x="347" y="651"/>
                  </a:cubicBezTo>
                  <a:cubicBezTo>
                    <a:pt x="351" y="649"/>
                    <a:pt x="359" y="643"/>
                    <a:pt x="364" y="641"/>
                  </a:cubicBezTo>
                  <a:cubicBezTo>
                    <a:pt x="368" y="640"/>
                    <a:pt x="380" y="640"/>
                    <a:pt x="385" y="641"/>
                  </a:cubicBezTo>
                  <a:cubicBezTo>
                    <a:pt x="386" y="641"/>
                    <a:pt x="388" y="642"/>
                    <a:pt x="388" y="643"/>
                  </a:cubicBezTo>
                  <a:cubicBezTo>
                    <a:pt x="399" y="662"/>
                    <a:pt x="399" y="662"/>
                    <a:pt x="399" y="662"/>
                  </a:cubicBezTo>
                  <a:cubicBezTo>
                    <a:pt x="399" y="663"/>
                    <a:pt x="399" y="665"/>
                    <a:pt x="398" y="666"/>
                  </a:cubicBezTo>
                  <a:cubicBezTo>
                    <a:pt x="397" y="668"/>
                    <a:pt x="394" y="671"/>
                    <a:pt x="388" y="674"/>
                  </a:cubicBezTo>
                  <a:cubicBezTo>
                    <a:pt x="378" y="678"/>
                    <a:pt x="391" y="684"/>
                    <a:pt x="393" y="684"/>
                  </a:cubicBezTo>
                  <a:cubicBezTo>
                    <a:pt x="395" y="684"/>
                    <a:pt x="426" y="686"/>
                    <a:pt x="431" y="686"/>
                  </a:cubicBezTo>
                  <a:cubicBezTo>
                    <a:pt x="431" y="686"/>
                    <a:pt x="432" y="686"/>
                    <a:pt x="432" y="686"/>
                  </a:cubicBezTo>
                  <a:cubicBezTo>
                    <a:pt x="457" y="679"/>
                    <a:pt x="457" y="679"/>
                    <a:pt x="457" y="679"/>
                  </a:cubicBezTo>
                  <a:cubicBezTo>
                    <a:pt x="458" y="679"/>
                    <a:pt x="458" y="678"/>
                    <a:pt x="458" y="678"/>
                  </a:cubicBezTo>
                  <a:cubicBezTo>
                    <a:pt x="487" y="664"/>
                    <a:pt x="487" y="664"/>
                    <a:pt x="487" y="664"/>
                  </a:cubicBezTo>
                  <a:cubicBezTo>
                    <a:pt x="488" y="664"/>
                    <a:pt x="489" y="664"/>
                    <a:pt x="490" y="664"/>
                  </a:cubicBezTo>
                  <a:cubicBezTo>
                    <a:pt x="516" y="672"/>
                    <a:pt x="516" y="672"/>
                    <a:pt x="516" y="672"/>
                  </a:cubicBezTo>
                  <a:cubicBezTo>
                    <a:pt x="517" y="672"/>
                    <a:pt x="517" y="673"/>
                    <a:pt x="517" y="673"/>
                  </a:cubicBezTo>
                  <a:cubicBezTo>
                    <a:pt x="551" y="673"/>
                    <a:pt x="551" y="673"/>
                    <a:pt x="551" y="673"/>
                  </a:cubicBezTo>
                  <a:cubicBezTo>
                    <a:pt x="553" y="673"/>
                    <a:pt x="554" y="672"/>
                    <a:pt x="555" y="671"/>
                  </a:cubicBezTo>
                  <a:cubicBezTo>
                    <a:pt x="558" y="664"/>
                    <a:pt x="558" y="664"/>
                    <a:pt x="558" y="664"/>
                  </a:cubicBezTo>
                  <a:cubicBezTo>
                    <a:pt x="559" y="662"/>
                    <a:pt x="561" y="662"/>
                    <a:pt x="562" y="662"/>
                  </a:cubicBezTo>
                  <a:cubicBezTo>
                    <a:pt x="573" y="662"/>
                    <a:pt x="573" y="662"/>
                    <a:pt x="573" y="662"/>
                  </a:cubicBezTo>
                  <a:cubicBezTo>
                    <a:pt x="575" y="662"/>
                    <a:pt x="576" y="661"/>
                    <a:pt x="577" y="660"/>
                  </a:cubicBezTo>
                  <a:cubicBezTo>
                    <a:pt x="585" y="648"/>
                    <a:pt x="585" y="648"/>
                    <a:pt x="585" y="648"/>
                  </a:cubicBezTo>
                  <a:cubicBezTo>
                    <a:pt x="586" y="647"/>
                    <a:pt x="587" y="647"/>
                    <a:pt x="589" y="647"/>
                  </a:cubicBezTo>
                  <a:cubicBezTo>
                    <a:pt x="595" y="646"/>
                    <a:pt x="610" y="646"/>
                    <a:pt x="613" y="647"/>
                  </a:cubicBezTo>
                  <a:cubicBezTo>
                    <a:pt x="616" y="647"/>
                    <a:pt x="623" y="660"/>
                    <a:pt x="623" y="665"/>
                  </a:cubicBezTo>
                  <a:cubicBezTo>
                    <a:pt x="623" y="669"/>
                    <a:pt x="635" y="669"/>
                    <a:pt x="639" y="666"/>
                  </a:cubicBezTo>
                  <a:cubicBezTo>
                    <a:pt x="642" y="664"/>
                    <a:pt x="647" y="662"/>
                    <a:pt x="649" y="662"/>
                  </a:cubicBezTo>
                  <a:cubicBezTo>
                    <a:pt x="650" y="661"/>
                    <a:pt x="651" y="661"/>
                    <a:pt x="652" y="662"/>
                  </a:cubicBezTo>
                  <a:cubicBezTo>
                    <a:pt x="657" y="664"/>
                    <a:pt x="671" y="670"/>
                    <a:pt x="676" y="671"/>
                  </a:cubicBezTo>
                  <a:cubicBezTo>
                    <a:pt x="682" y="673"/>
                    <a:pt x="685" y="669"/>
                    <a:pt x="685" y="661"/>
                  </a:cubicBezTo>
                  <a:cubicBezTo>
                    <a:pt x="686" y="654"/>
                    <a:pt x="706" y="654"/>
                    <a:pt x="713" y="654"/>
                  </a:cubicBezTo>
                  <a:cubicBezTo>
                    <a:pt x="714" y="654"/>
                    <a:pt x="716" y="655"/>
                    <a:pt x="716" y="656"/>
                  </a:cubicBezTo>
                  <a:cubicBezTo>
                    <a:pt x="726" y="669"/>
                    <a:pt x="726" y="669"/>
                    <a:pt x="726" y="669"/>
                  </a:cubicBezTo>
                  <a:cubicBezTo>
                    <a:pt x="727" y="669"/>
                    <a:pt x="727" y="669"/>
                    <a:pt x="727" y="669"/>
                  </a:cubicBezTo>
                  <a:cubicBezTo>
                    <a:pt x="738" y="679"/>
                    <a:pt x="738" y="679"/>
                    <a:pt x="738" y="679"/>
                  </a:cubicBezTo>
                  <a:cubicBezTo>
                    <a:pt x="739" y="679"/>
                    <a:pt x="739" y="680"/>
                    <a:pt x="739" y="680"/>
                  </a:cubicBezTo>
                  <a:cubicBezTo>
                    <a:pt x="761" y="688"/>
                    <a:pt x="761" y="688"/>
                    <a:pt x="761" y="688"/>
                  </a:cubicBezTo>
                  <a:cubicBezTo>
                    <a:pt x="763" y="689"/>
                    <a:pt x="764" y="691"/>
                    <a:pt x="763" y="692"/>
                  </a:cubicBezTo>
                  <a:cubicBezTo>
                    <a:pt x="764" y="692"/>
                    <a:pt x="764" y="692"/>
                    <a:pt x="764" y="691"/>
                  </a:cubicBezTo>
                  <a:cubicBezTo>
                    <a:pt x="773" y="673"/>
                    <a:pt x="773" y="673"/>
                    <a:pt x="773" y="673"/>
                  </a:cubicBezTo>
                  <a:cubicBezTo>
                    <a:pt x="773" y="672"/>
                    <a:pt x="773" y="672"/>
                    <a:pt x="773" y="671"/>
                  </a:cubicBezTo>
                  <a:cubicBezTo>
                    <a:pt x="773" y="656"/>
                    <a:pt x="773" y="656"/>
                    <a:pt x="773" y="656"/>
                  </a:cubicBezTo>
                  <a:cubicBezTo>
                    <a:pt x="773" y="654"/>
                    <a:pt x="774" y="653"/>
                    <a:pt x="775" y="652"/>
                  </a:cubicBezTo>
                  <a:cubicBezTo>
                    <a:pt x="777" y="651"/>
                    <a:pt x="780" y="648"/>
                    <a:pt x="782" y="647"/>
                  </a:cubicBezTo>
                  <a:cubicBezTo>
                    <a:pt x="785" y="644"/>
                    <a:pt x="787" y="617"/>
                    <a:pt x="787" y="614"/>
                  </a:cubicBezTo>
                  <a:cubicBezTo>
                    <a:pt x="787" y="612"/>
                    <a:pt x="788" y="595"/>
                    <a:pt x="793" y="595"/>
                  </a:cubicBezTo>
                  <a:cubicBezTo>
                    <a:pt x="798" y="595"/>
                    <a:pt x="804" y="600"/>
                    <a:pt x="811" y="592"/>
                  </a:cubicBezTo>
                  <a:cubicBezTo>
                    <a:pt x="819" y="583"/>
                    <a:pt x="824" y="571"/>
                    <a:pt x="824" y="568"/>
                  </a:cubicBezTo>
                  <a:cubicBezTo>
                    <a:pt x="824" y="566"/>
                    <a:pt x="821" y="562"/>
                    <a:pt x="819" y="561"/>
                  </a:cubicBezTo>
                  <a:cubicBezTo>
                    <a:pt x="818" y="560"/>
                    <a:pt x="818" y="559"/>
                    <a:pt x="818" y="558"/>
                  </a:cubicBezTo>
                  <a:cubicBezTo>
                    <a:pt x="817" y="554"/>
                    <a:pt x="815" y="543"/>
                    <a:pt x="824" y="545"/>
                  </a:cubicBezTo>
                  <a:cubicBezTo>
                    <a:pt x="834" y="548"/>
                    <a:pt x="856" y="549"/>
                    <a:pt x="860" y="550"/>
                  </a:cubicBezTo>
                  <a:cubicBezTo>
                    <a:pt x="861" y="550"/>
                    <a:pt x="861" y="550"/>
                    <a:pt x="862" y="549"/>
                  </a:cubicBezTo>
                  <a:cubicBezTo>
                    <a:pt x="875" y="546"/>
                    <a:pt x="875" y="546"/>
                    <a:pt x="875" y="546"/>
                  </a:cubicBezTo>
                  <a:cubicBezTo>
                    <a:pt x="876" y="545"/>
                    <a:pt x="877" y="544"/>
                    <a:pt x="878" y="543"/>
                  </a:cubicBezTo>
                  <a:cubicBezTo>
                    <a:pt x="881" y="539"/>
                    <a:pt x="889" y="525"/>
                    <a:pt x="890" y="521"/>
                  </a:cubicBezTo>
                  <a:cubicBezTo>
                    <a:pt x="892" y="517"/>
                    <a:pt x="897" y="506"/>
                    <a:pt x="898" y="503"/>
                  </a:cubicBezTo>
                  <a:cubicBezTo>
                    <a:pt x="899" y="503"/>
                    <a:pt x="899" y="503"/>
                    <a:pt x="899" y="502"/>
                  </a:cubicBezTo>
                  <a:cubicBezTo>
                    <a:pt x="901" y="500"/>
                    <a:pt x="909" y="492"/>
                    <a:pt x="911" y="491"/>
                  </a:cubicBezTo>
                  <a:cubicBezTo>
                    <a:pt x="913" y="490"/>
                    <a:pt x="929" y="471"/>
                    <a:pt x="934" y="464"/>
                  </a:cubicBezTo>
                  <a:cubicBezTo>
                    <a:pt x="935" y="463"/>
                    <a:pt x="935" y="462"/>
                    <a:pt x="935" y="460"/>
                  </a:cubicBezTo>
                  <a:cubicBezTo>
                    <a:pt x="927" y="440"/>
                    <a:pt x="927" y="440"/>
                    <a:pt x="927" y="440"/>
                  </a:cubicBezTo>
                  <a:cubicBezTo>
                    <a:pt x="926" y="439"/>
                    <a:pt x="926" y="439"/>
                    <a:pt x="925" y="438"/>
                  </a:cubicBezTo>
                  <a:cubicBezTo>
                    <a:pt x="923" y="436"/>
                    <a:pt x="917" y="433"/>
                    <a:pt x="914" y="431"/>
                  </a:cubicBezTo>
                  <a:cubicBezTo>
                    <a:pt x="910" y="428"/>
                    <a:pt x="890" y="413"/>
                    <a:pt x="887" y="415"/>
                  </a:cubicBezTo>
                  <a:cubicBezTo>
                    <a:pt x="884" y="416"/>
                    <a:pt x="879" y="420"/>
                    <a:pt x="877" y="420"/>
                  </a:cubicBezTo>
                  <a:cubicBezTo>
                    <a:pt x="874" y="420"/>
                    <a:pt x="853" y="427"/>
                    <a:pt x="860" y="420"/>
                  </a:cubicBezTo>
                  <a:cubicBezTo>
                    <a:pt x="867" y="412"/>
                    <a:pt x="868" y="405"/>
                    <a:pt x="872" y="405"/>
                  </a:cubicBezTo>
                  <a:cubicBezTo>
                    <a:pt x="875" y="404"/>
                    <a:pt x="874" y="389"/>
                    <a:pt x="874" y="389"/>
                  </a:cubicBezTo>
                  <a:cubicBezTo>
                    <a:pt x="874" y="381"/>
                    <a:pt x="874" y="381"/>
                    <a:pt x="874" y="381"/>
                  </a:cubicBezTo>
                  <a:cubicBezTo>
                    <a:pt x="873" y="377"/>
                    <a:pt x="877" y="375"/>
                    <a:pt x="880" y="377"/>
                  </a:cubicBezTo>
                  <a:cubicBezTo>
                    <a:pt x="884" y="379"/>
                    <a:pt x="884" y="379"/>
                    <a:pt x="884" y="379"/>
                  </a:cubicBezTo>
                  <a:cubicBezTo>
                    <a:pt x="884" y="379"/>
                    <a:pt x="885" y="379"/>
                    <a:pt x="885" y="380"/>
                  </a:cubicBezTo>
                  <a:cubicBezTo>
                    <a:pt x="909" y="383"/>
                    <a:pt x="909" y="383"/>
                    <a:pt x="909" y="383"/>
                  </a:cubicBezTo>
                  <a:cubicBezTo>
                    <a:pt x="910" y="383"/>
                    <a:pt x="911" y="383"/>
                    <a:pt x="911" y="382"/>
                  </a:cubicBezTo>
                  <a:cubicBezTo>
                    <a:pt x="912" y="382"/>
                    <a:pt x="914" y="382"/>
                    <a:pt x="917" y="383"/>
                  </a:cubicBezTo>
                  <a:cubicBezTo>
                    <a:pt x="922" y="384"/>
                    <a:pt x="953" y="384"/>
                    <a:pt x="958" y="384"/>
                  </a:cubicBezTo>
                  <a:cubicBezTo>
                    <a:pt x="959" y="384"/>
                    <a:pt x="959" y="384"/>
                    <a:pt x="960" y="384"/>
                  </a:cubicBezTo>
                  <a:cubicBezTo>
                    <a:pt x="989" y="372"/>
                    <a:pt x="989" y="372"/>
                    <a:pt x="989" y="372"/>
                  </a:cubicBezTo>
                  <a:cubicBezTo>
                    <a:pt x="989" y="372"/>
                    <a:pt x="998" y="370"/>
                    <a:pt x="998" y="357"/>
                  </a:cubicBezTo>
                  <a:cubicBezTo>
                    <a:pt x="998" y="345"/>
                    <a:pt x="991" y="318"/>
                    <a:pt x="990" y="3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30"/>
            <p:cNvSpPr>
              <a:spLocks/>
            </p:cNvSpPr>
            <p:nvPr/>
          </p:nvSpPr>
          <p:spPr bwMode="auto">
            <a:xfrm>
              <a:off x="5880022" y="2222384"/>
              <a:ext cx="731838" cy="660400"/>
            </a:xfrm>
            <a:custGeom>
              <a:avLst/>
              <a:gdLst>
                <a:gd name="T0" fmla="*/ 613 w 989"/>
                <a:gd name="T1" fmla="*/ 773 h 891"/>
                <a:gd name="T2" fmla="*/ 594 w 989"/>
                <a:gd name="T3" fmla="*/ 698 h 891"/>
                <a:gd name="T4" fmla="*/ 622 w 989"/>
                <a:gd name="T5" fmla="*/ 676 h 891"/>
                <a:gd name="T6" fmla="*/ 618 w 989"/>
                <a:gd name="T7" fmla="*/ 651 h 891"/>
                <a:gd name="T8" fmla="*/ 644 w 989"/>
                <a:gd name="T9" fmla="*/ 642 h 891"/>
                <a:gd name="T10" fmla="*/ 676 w 989"/>
                <a:gd name="T11" fmla="*/ 671 h 891"/>
                <a:gd name="T12" fmla="*/ 680 w 989"/>
                <a:gd name="T13" fmla="*/ 685 h 891"/>
                <a:gd name="T14" fmla="*/ 721 w 989"/>
                <a:gd name="T15" fmla="*/ 678 h 891"/>
                <a:gd name="T16" fmla="*/ 713 w 989"/>
                <a:gd name="T17" fmla="*/ 727 h 891"/>
                <a:gd name="T18" fmla="*/ 708 w 989"/>
                <a:gd name="T19" fmla="*/ 750 h 891"/>
                <a:gd name="T20" fmla="*/ 693 w 989"/>
                <a:gd name="T21" fmla="*/ 781 h 891"/>
                <a:gd name="T22" fmla="*/ 701 w 989"/>
                <a:gd name="T23" fmla="*/ 800 h 891"/>
                <a:gd name="T24" fmla="*/ 727 w 989"/>
                <a:gd name="T25" fmla="*/ 789 h 891"/>
                <a:gd name="T26" fmla="*/ 764 w 989"/>
                <a:gd name="T27" fmla="*/ 739 h 891"/>
                <a:gd name="T28" fmla="*/ 810 w 989"/>
                <a:gd name="T29" fmla="*/ 745 h 891"/>
                <a:gd name="T30" fmla="*/ 834 w 989"/>
                <a:gd name="T31" fmla="*/ 717 h 891"/>
                <a:gd name="T32" fmla="*/ 865 w 989"/>
                <a:gd name="T33" fmla="*/ 690 h 891"/>
                <a:gd name="T34" fmla="*/ 844 w 989"/>
                <a:gd name="T35" fmla="*/ 646 h 891"/>
                <a:gd name="T36" fmla="*/ 874 w 989"/>
                <a:gd name="T37" fmla="*/ 634 h 891"/>
                <a:gd name="T38" fmla="*/ 894 w 989"/>
                <a:gd name="T39" fmla="*/ 607 h 891"/>
                <a:gd name="T40" fmla="*/ 817 w 989"/>
                <a:gd name="T41" fmla="*/ 603 h 891"/>
                <a:gd name="T42" fmla="*/ 797 w 989"/>
                <a:gd name="T43" fmla="*/ 551 h 891"/>
                <a:gd name="T44" fmla="*/ 845 w 989"/>
                <a:gd name="T45" fmla="*/ 505 h 891"/>
                <a:gd name="T46" fmla="*/ 918 w 989"/>
                <a:gd name="T47" fmla="*/ 473 h 891"/>
                <a:gd name="T48" fmla="*/ 968 w 989"/>
                <a:gd name="T49" fmla="*/ 440 h 891"/>
                <a:gd name="T50" fmla="*/ 944 w 989"/>
                <a:gd name="T51" fmla="*/ 410 h 891"/>
                <a:gd name="T52" fmla="*/ 903 w 989"/>
                <a:gd name="T53" fmla="*/ 424 h 891"/>
                <a:gd name="T54" fmla="*/ 922 w 989"/>
                <a:gd name="T55" fmla="*/ 382 h 891"/>
                <a:gd name="T56" fmla="*/ 890 w 989"/>
                <a:gd name="T57" fmla="*/ 333 h 891"/>
                <a:gd name="T58" fmla="*/ 853 w 989"/>
                <a:gd name="T59" fmla="*/ 315 h 891"/>
                <a:gd name="T60" fmla="*/ 851 w 989"/>
                <a:gd name="T61" fmla="*/ 240 h 891"/>
                <a:gd name="T62" fmla="*/ 789 w 989"/>
                <a:gd name="T63" fmla="*/ 258 h 891"/>
                <a:gd name="T64" fmla="*/ 766 w 989"/>
                <a:gd name="T65" fmla="*/ 282 h 891"/>
                <a:gd name="T66" fmla="*/ 751 w 989"/>
                <a:gd name="T67" fmla="*/ 252 h 891"/>
                <a:gd name="T68" fmla="*/ 732 w 989"/>
                <a:gd name="T69" fmla="*/ 228 h 891"/>
                <a:gd name="T70" fmla="*/ 695 w 989"/>
                <a:gd name="T71" fmla="*/ 165 h 891"/>
                <a:gd name="T72" fmla="*/ 669 w 989"/>
                <a:gd name="T73" fmla="*/ 113 h 891"/>
                <a:gd name="T74" fmla="*/ 621 w 989"/>
                <a:gd name="T75" fmla="*/ 99 h 891"/>
                <a:gd name="T76" fmla="*/ 585 w 989"/>
                <a:gd name="T77" fmla="*/ 91 h 891"/>
                <a:gd name="T78" fmla="*/ 594 w 989"/>
                <a:gd name="T79" fmla="*/ 31 h 891"/>
                <a:gd name="T80" fmla="*/ 539 w 989"/>
                <a:gd name="T81" fmla="*/ 19 h 891"/>
                <a:gd name="T82" fmla="*/ 502 w 989"/>
                <a:gd name="T83" fmla="*/ 1 h 891"/>
                <a:gd name="T84" fmla="*/ 439 w 989"/>
                <a:gd name="T85" fmla="*/ 65 h 891"/>
                <a:gd name="T86" fmla="*/ 400 w 989"/>
                <a:gd name="T87" fmla="*/ 131 h 891"/>
                <a:gd name="T88" fmla="*/ 329 w 989"/>
                <a:gd name="T89" fmla="*/ 172 h 891"/>
                <a:gd name="T90" fmla="*/ 283 w 989"/>
                <a:gd name="T91" fmla="*/ 265 h 891"/>
                <a:gd name="T92" fmla="*/ 202 w 989"/>
                <a:gd name="T93" fmla="*/ 287 h 891"/>
                <a:gd name="T94" fmla="*/ 159 w 989"/>
                <a:gd name="T95" fmla="*/ 290 h 891"/>
                <a:gd name="T96" fmla="*/ 126 w 989"/>
                <a:gd name="T97" fmla="*/ 252 h 891"/>
                <a:gd name="T98" fmla="*/ 69 w 989"/>
                <a:gd name="T99" fmla="*/ 310 h 891"/>
                <a:gd name="T100" fmla="*/ 1 w 989"/>
                <a:gd name="T101" fmla="*/ 394 h 891"/>
                <a:gd name="T102" fmla="*/ 53 w 989"/>
                <a:gd name="T103" fmla="*/ 429 h 891"/>
                <a:gd name="T104" fmla="*/ 72 w 989"/>
                <a:gd name="T105" fmla="*/ 483 h 891"/>
                <a:gd name="T106" fmla="*/ 125 w 989"/>
                <a:gd name="T107" fmla="*/ 553 h 891"/>
                <a:gd name="T108" fmla="*/ 181 w 989"/>
                <a:gd name="T109" fmla="*/ 679 h 891"/>
                <a:gd name="T110" fmla="*/ 283 w 989"/>
                <a:gd name="T111" fmla="*/ 682 h 891"/>
                <a:gd name="T112" fmla="*/ 357 w 989"/>
                <a:gd name="T113" fmla="*/ 717 h 891"/>
                <a:gd name="T114" fmla="*/ 415 w 989"/>
                <a:gd name="T115" fmla="*/ 704 h 891"/>
                <a:gd name="T116" fmla="*/ 417 w 989"/>
                <a:gd name="T117" fmla="*/ 749 h 891"/>
                <a:gd name="T118" fmla="*/ 440 w 989"/>
                <a:gd name="T119" fmla="*/ 782 h 891"/>
                <a:gd name="T120" fmla="*/ 487 w 989"/>
                <a:gd name="T121" fmla="*/ 849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9" h="891">
                  <a:moveTo>
                    <a:pt x="566" y="880"/>
                  </a:moveTo>
                  <a:cubicBezTo>
                    <a:pt x="568" y="876"/>
                    <a:pt x="603" y="845"/>
                    <a:pt x="604" y="842"/>
                  </a:cubicBezTo>
                  <a:cubicBezTo>
                    <a:pt x="604" y="840"/>
                    <a:pt x="605" y="812"/>
                    <a:pt x="605" y="809"/>
                  </a:cubicBezTo>
                  <a:cubicBezTo>
                    <a:pt x="605" y="807"/>
                    <a:pt x="612" y="785"/>
                    <a:pt x="613" y="773"/>
                  </a:cubicBezTo>
                  <a:cubicBezTo>
                    <a:pt x="614" y="762"/>
                    <a:pt x="615" y="754"/>
                    <a:pt x="610" y="744"/>
                  </a:cubicBezTo>
                  <a:cubicBezTo>
                    <a:pt x="606" y="734"/>
                    <a:pt x="607" y="736"/>
                    <a:pt x="604" y="734"/>
                  </a:cubicBezTo>
                  <a:cubicBezTo>
                    <a:pt x="600" y="731"/>
                    <a:pt x="601" y="725"/>
                    <a:pt x="597" y="720"/>
                  </a:cubicBezTo>
                  <a:cubicBezTo>
                    <a:pt x="593" y="715"/>
                    <a:pt x="594" y="709"/>
                    <a:pt x="594" y="698"/>
                  </a:cubicBezTo>
                  <a:cubicBezTo>
                    <a:pt x="594" y="688"/>
                    <a:pt x="603" y="688"/>
                    <a:pt x="605" y="688"/>
                  </a:cubicBezTo>
                  <a:cubicBezTo>
                    <a:pt x="605" y="688"/>
                    <a:pt x="606" y="688"/>
                    <a:pt x="606" y="688"/>
                  </a:cubicBezTo>
                  <a:cubicBezTo>
                    <a:pt x="621" y="684"/>
                    <a:pt x="621" y="684"/>
                    <a:pt x="621" y="684"/>
                  </a:cubicBezTo>
                  <a:cubicBezTo>
                    <a:pt x="624" y="683"/>
                    <a:pt x="625" y="678"/>
                    <a:pt x="622" y="676"/>
                  </a:cubicBezTo>
                  <a:cubicBezTo>
                    <a:pt x="606" y="663"/>
                    <a:pt x="606" y="663"/>
                    <a:pt x="606" y="663"/>
                  </a:cubicBezTo>
                  <a:cubicBezTo>
                    <a:pt x="604" y="661"/>
                    <a:pt x="604" y="657"/>
                    <a:pt x="607" y="656"/>
                  </a:cubicBezTo>
                  <a:cubicBezTo>
                    <a:pt x="615" y="652"/>
                    <a:pt x="615" y="652"/>
                    <a:pt x="615" y="652"/>
                  </a:cubicBezTo>
                  <a:cubicBezTo>
                    <a:pt x="616" y="651"/>
                    <a:pt x="617" y="651"/>
                    <a:pt x="618" y="651"/>
                  </a:cubicBezTo>
                  <a:cubicBezTo>
                    <a:pt x="635" y="657"/>
                    <a:pt x="635" y="657"/>
                    <a:pt x="635" y="657"/>
                  </a:cubicBezTo>
                  <a:cubicBezTo>
                    <a:pt x="638" y="657"/>
                    <a:pt x="641" y="655"/>
                    <a:pt x="641" y="652"/>
                  </a:cubicBezTo>
                  <a:cubicBezTo>
                    <a:pt x="641" y="646"/>
                    <a:pt x="641" y="646"/>
                    <a:pt x="641" y="646"/>
                  </a:cubicBezTo>
                  <a:cubicBezTo>
                    <a:pt x="641" y="645"/>
                    <a:pt x="642" y="643"/>
                    <a:pt x="644" y="642"/>
                  </a:cubicBezTo>
                  <a:cubicBezTo>
                    <a:pt x="656" y="638"/>
                    <a:pt x="656" y="638"/>
                    <a:pt x="656" y="638"/>
                  </a:cubicBezTo>
                  <a:cubicBezTo>
                    <a:pt x="659" y="637"/>
                    <a:pt x="662" y="638"/>
                    <a:pt x="662" y="641"/>
                  </a:cubicBezTo>
                  <a:cubicBezTo>
                    <a:pt x="663" y="646"/>
                    <a:pt x="665" y="654"/>
                    <a:pt x="667" y="656"/>
                  </a:cubicBezTo>
                  <a:cubicBezTo>
                    <a:pt x="669" y="659"/>
                    <a:pt x="672" y="664"/>
                    <a:pt x="676" y="671"/>
                  </a:cubicBezTo>
                  <a:cubicBezTo>
                    <a:pt x="680" y="678"/>
                    <a:pt x="670" y="673"/>
                    <a:pt x="664" y="673"/>
                  </a:cubicBezTo>
                  <a:cubicBezTo>
                    <a:pt x="660" y="673"/>
                    <a:pt x="662" y="678"/>
                    <a:pt x="663" y="681"/>
                  </a:cubicBezTo>
                  <a:cubicBezTo>
                    <a:pt x="664" y="682"/>
                    <a:pt x="665" y="683"/>
                    <a:pt x="666" y="683"/>
                  </a:cubicBezTo>
                  <a:cubicBezTo>
                    <a:pt x="680" y="685"/>
                    <a:pt x="680" y="685"/>
                    <a:pt x="680" y="685"/>
                  </a:cubicBezTo>
                  <a:cubicBezTo>
                    <a:pt x="680" y="685"/>
                    <a:pt x="681" y="685"/>
                    <a:pt x="682" y="685"/>
                  </a:cubicBezTo>
                  <a:cubicBezTo>
                    <a:pt x="696" y="681"/>
                    <a:pt x="696" y="681"/>
                    <a:pt x="696" y="681"/>
                  </a:cubicBezTo>
                  <a:cubicBezTo>
                    <a:pt x="715" y="675"/>
                    <a:pt x="715" y="675"/>
                    <a:pt x="715" y="675"/>
                  </a:cubicBezTo>
                  <a:cubicBezTo>
                    <a:pt x="718" y="675"/>
                    <a:pt x="720" y="676"/>
                    <a:pt x="721" y="678"/>
                  </a:cubicBezTo>
                  <a:cubicBezTo>
                    <a:pt x="723" y="685"/>
                    <a:pt x="728" y="699"/>
                    <a:pt x="730" y="704"/>
                  </a:cubicBezTo>
                  <a:cubicBezTo>
                    <a:pt x="733" y="709"/>
                    <a:pt x="731" y="716"/>
                    <a:pt x="729" y="720"/>
                  </a:cubicBezTo>
                  <a:cubicBezTo>
                    <a:pt x="729" y="721"/>
                    <a:pt x="728" y="722"/>
                    <a:pt x="726" y="723"/>
                  </a:cubicBezTo>
                  <a:cubicBezTo>
                    <a:pt x="713" y="727"/>
                    <a:pt x="713" y="727"/>
                    <a:pt x="713" y="727"/>
                  </a:cubicBezTo>
                  <a:cubicBezTo>
                    <a:pt x="710" y="728"/>
                    <a:pt x="708" y="732"/>
                    <a:pt x="711" y="734"/>
                  </a:cubicBezTo>
                  <a:cubicBezTo>
                    <a:pt x="716" y="740"/>
                    <a:pt x="716" y="740"/>
                    <a:pt x="716" y="740"/>
                  </a:cubicBezTo>
                  <a:cubicBezTo>
                    <a:pt x="718" y="742"/>
                    <a:pt x="717" y="745"/>
                    <a:pt x="715" y="747"/>
                  </a:cubicBezTo>
                  <a:cubicBezTo>
                    <a:pt x="712" y="748"/>
                    <a:pt x="709" y="750"/>
                    <a:pt x="708" y="750"/>
                  </a:cubicBezTo>
                  <a:cubicBezTo>
                    <a:pt x="705" y="750"/>
                    <a:pt x="711" y="758"/>
                    <a:pt x="713" y="760"/>
                  </a:cubicBezTo>
                  <a:cubicBezTo>
                    <a:pt x="713" y="760"/>
                    <a:pt x="714" y="761"/>
                    <a:pt x="714" y="761"/>
                  </a:cubicBezTo>
                  <a:cubicBezTo>
                    <a:pt x="714" y="764"/>
                    <a:pt x="717" y="773"/>
                    <a:pt x="717" y="777"/>
                  </a:cubicBezTo>
                  <a:cubicBezTo>
                    <a:pt x="717" y="781"/>
                    <a:pt x="696" y="781"/>
                    <a:pt x="693" y="781"/>
                  </a:cubicBezTo>
                  <a:cubicBezTo>
                    <a:pt x="692" y="781"/>
                    <a:pt x="688" y="784"/>
                    <a:pt x="685" y="788"/>
                  </a:cubicBezTo>
                  <a:cubicBezTo>
                    <a:pt x="683" y="790"/>
                    <a:pt x="684" y="794"/>
                    <a:pt x="687" y="795"/>
                  </a:cubicBezTo>
                  <a:cubicBezTo>
                    <a:pt x="699" y="800"/>
                    <a:pt x="699" y="800"/>
                    <a:pt x="699" y="800"/>
                  </a:cubicBezTo>
                  <a:cubicBezTo>
                    <a:pt x="700" y="800"/>
                    <a:pt x="700" y="800"/>
                    <a:pt x="701" y="800"/>
                  </a:cubicBezTo>
                  <a:cubicBezTo>
                    <a:pt x="704" y="800"/>
                    <a:pt x="704" y="800"/>
                    <a:pt x="704" y="800"/>
                  </a:cubicBezTo>
                  <a:cubicBezTo>
                    <a:pt x="705" y="800"/>
                    <a:pt x="705" y="800"/>
                    <a:pt x="706" y="800"/>
                  </a:cubicBezTo>
                  <a:cubicBezTo>
                    <a:pt x="725" y="791"/>
                    <a:pt x="725" y="791"/>
                    <a:pt x="725" y="791"/>
                  </a:cubicBezTo>
                  <a:cubicBezTo>
                    <a:pt x="726" y="790"/>
                    <a:pt x="726" y="790"/>
                    <a:pt x="727" y="789"/>
                  </a:cubicBezTo>
                  <a:cubicBezTo>
                    <a:pt x="729" y="786"/>
                    <a:pt x="734" y="777"/>
                    <a:pt x="736" y="772"/>
                  </a:cubicBezTo>
                  <a:cubicBezTo>
                    <a:pt x="739" y="767"/>
                    <a:pt x="750" y="757"/>
                    <a:pt x="752" y="751"/>
                  </a:cubicBezTo>
                  <a:cubicBezTo>
                    <a:pt x="753" y="748"/>
                    <a:pt x="756" y="743"/>
                    <a:pt x="758" y="740"/>
                  </a:cubicBezTo>
                  <a:cubicBezTo>
                    <a:pt x="759" y="738"/>
                    <a:pt x="762" y="737"/>
                    <a:pt x="764" y="739"/>
                  </a:cubicBezTo>
                  <a:cubicBezTo>
                    <a:pt x="771" y="744"/>
                    <a:pt x="783" y="753"/>
                    <a:pt x="786" y="753"/>
                  </a:cubicBezTo>
                  <a:cubicBezTo>
                    <a:pt x="788" y="753"/>
                    <a:pt x="800" y="753"/>
                    <a:pt x="806" y="752"/>
                  </a:cubicBezTo>
                  <a:cubicBezTo>
                    <a:pt x="808" y="752"/>
                    <a:pt x="810" y="750"/>
                    <a:pt x="810" y="748"/>
                  </a:cubicBezTo>
                  <a:cubicBezTo>
                    <a:pt x="810" y="745"/>
                    <a:pt x="810" y="745"/>
                    <a:pt x="810" y="745"/>
                  </a:cubicBezTo>
                  <a:cubicBezTo>
                    <a:pt x="810" y="745"/>
                    <a:pt x="833" y="759"/>
                    <a:pt x="837" y="759"/>
                  </a:cubicBezTo>
                  <a:cubicBezTo>
                    <a:pt x="841" y="759"/>
                    <a:pt x="842" y="758"/>
                    <a:pt x="842" y="758"/>
                  </a:cubicBezTo>
                  <a:cubicBezTo>
                    <a:pt x="842" y="758"/>
                    <a:pt x="833" y="738"/>
                    <a:pt x="831" y="733"/>
                  </a:cubicBezTo>
                  <a:cubicBezTo>
                    <a:pt x="830" y="730"/>
                    <a:pt x="832" y="723"/>
                    <a:pt x="834" y="717"/>
                  </a:cubicBezTo>
                  <a:cubicBezTo>
                    <a:pt x="835" y="715"/>
                    <a:pt x="838" y="714"/>
                    <a:pt x="841" y="715"/>
                  </a:cubicBezTo>
                  <a:cubicBezTo>
                    <a:pt x="846" y="719"/>
                    <a:pt x="855" y="725"/>
                    <a:pt x="859" y="726"/>
                  </a:cubicBezTo>
                  <a:cubicBezTo>
                    <a:pt x="865" y="728"/>
                    <a:pt x="866" y="725"/>
                    <a:pt x="867" y="704"/>
                  </a:cubicBezTo>
                  <a:cubicBezTo>
                    <a:pt x="867" y="693"/>
                    <a:pt x="866" y="690"/>
                    <a:pt x="865" y="690"/>
                  </a:cubicBezTo>
                  <a:cubicBezTo>
                    <a:pt x="863" y="691"/>
                    <a:pt x="861" y="691"/>
                    <a:pt x="860" y="689"/>
                  </a:cubicBezTo>
                  <a:cubicBezTo>
                    <a:pt x="856" y="684"/>
                    <a:pt x="852" y="677"/>
                    <a:pt x="852" y="675"/>
                  </a:cubicBezTo>
                  <a:cubicBezTo>
                    <a:pt x="852" y="673"/>
                    <a:pt x="852" y="670"/>
                    <a:pt x="847" y="662"/>
                  </a:cubicBezTo>
                  <a:cubicBezTo>
                    <a:pt x="843" y="655"/>
                    <a:pt x="844" y="649"/>
                    <a:pt x="844" y="646"/>
                  </a:cubicBezTo>
                  <a:cubicBezTo>
                    <a:pt x="844" y="645"/>
                    <a:pt x="845" y="645"/>
                    <a:pt x="845" y="644"/>
                  </a:cubicBezTo>
                  <a:cubicBezTo>
                    <a:pt x="846" y="643"/>
                    <a:pt x="848" y="641"/>
                    <a:pt x="849" y="641"/>
                  </a:cubicBezTo>
                  <a:cubicBezTo>
                    <a:pt x="852" y="640"/>
                    <a:pt x="870" y="635"/>
                    <a:pt x="873" y="634"/>
                  </a:cubicBezTo>
                  <a:cubicBezTo>
                    <a:pt x="874" y="634"/>
                    <a:pt x="874" y="634"/>
                    <a:pt x="874" y="634"/>
                  </a:cubicBezTo>
                  <a:cubicBezTo>
                    <a:pt x="878" y="634"/>
                    <a:pt x="901" y="633"/>
                    <a:pt x="904" y="633"/>
                  </a:cubicBezTo>
                  <a:cubicBezTo>
                    <a:pt x="907" y="633"/>
                    <a:pt x="906" y="622"/>
                    <a:pt x="906" y="619"/>
                  </a:cubicBezTo>
                  <a:cubicBezTo>
                    <a:pt x="906" y="616"/>
                    <a:pt x="896" y="606"/>
                    <a:pt x="896" y="606"/>
                  </a:cubicBezTo>
                  <a:cubicBezTo>
                    <a:pt x="896" y="606"/>
                    <a:pt x="896" y="606"/>
                    <a:pt x="894" y="607"/>
                  </a:cubicBezTo>
                  <a:cubicBezTo>
                    <a:pt x="891" y="609"/>
                    <a:pt x="875" y="612"/>
                    <a:pt x="867" y="612"/>
                  </a:cubicBezTo>
                  <a:cubicBezTo>
                    <a:pt x="859" y="612"/>
                    <a:pt x="863" y="612"/>
                    <a:pt x="855" y="609"/>
                  </a:cubicBezTo>
                  <a:cubicBezTo>
                    <a:pt x="848" y="606"/>
                    <a:pt x="833" y="605"/>
                    <a:pt x="826" y="605"/>
                  </a:cubicBezTo>
                  <a:cubicBezTo>
                    <a:pt x="822" y="605"/>
                    <a:pt x="819" y="604"/>
                    <a:pt x="817" y="603"/>
                  </a:cubicBezTo>
                  <a:cubicBezTo>
                    <a:pt x="816" y="603"/>
                    <a:pt x="816" y="602"/>
                    <a:pt x="815" y="601"/>
                  </a:cubicBezTo>
                  <a:cubicBezTo>
                    <a:pt x="807" y="583"/>
                    <a:pt x="807" y="583"/>
                    <a:pt x="807" y="583"/>
                  </a:cubicBezTo>
                  <a:cubicBezTo>
                    <a:pt x="807" y="583"/>
                    <a:pt x="807" y="583"/>
                    <a:pt x="806" y="582"/>
                  </a:cubicBezTo>
                  <a:cubicBezTo>
                    <a:pt x="806" y="579"/>
                    <a:pt x="800" y="553"/>
                    <a:pt x="797" y="551"/>
                  </a:cubicBezTo>
                  <a:cubicBezTo>
                    <a:pt x="795" y="549"/>
                    <a:pt x="820" y="535"/>
                    <a:pt x="825" y="532"/>
                  </a:cubicBezTo>
                  <a:cubicBezTo>
                    <a:pt x="826" y="532"/>
                    <a:pt x="826" y="531"/>
                    <a:pt x="827" y="531"/>
                  </a:cubicBezTo>
                  <a:cubicBezTo>
                    <a:pt x="844" y="507"/>
                    <a:pt x="844" y="507"/>
                    <a:pt x="844" y="507"/>
                  </a:cubicBezTo>
                  <a:cubicBezTo>
                    <a:pt x="844" y="506"/>
                    <a:pt x="845" y="506"/>
                    <a:pt x="845" y="505"/>
                  </a:cubicBezTo>
                  <a:cubicBezTo>
                    <a:pt x="878" y="488"/>
                    <a:pt x="878" y="488"/>
                    <a:pt x="878" y="488"/>
                  </a:cubicBezTo>
                  <a:cubicBezTo>
                    <a:pt x="878" y="488"/>
                    <a:pt x="878" y="488"/>
                    <a:pt x="878" y="488"/>
                  </a:cubicBezTo>
                  <a:cubicBezTo>
                    <a:pt x="917" y="473"/>
                    <a:pt x="917" y="473"/>
                    <a:pt x="917" y="473"/>
                  </a:cubicBezTo>
                  <a:cubicBezTo>
                    <a:pt x="917" y="473"/>
                    <a:pt x="917" y="473"/>
                    <a:pt x="918" y="473"/>
                  </a:cubicBezTo>
                  <a:cubicBezTo>
                    <a:pt x="944" y="457"/>
                    <a:pt x="944" y="457"/>
                    <a:pt x="944" y="457"/>
                  </a:cubicBezTo>
                  <a:cubicBezTo>
                    <a:pt x="944" y="457"/>
                    <a:pt x="944" y="457"/>
                    <a:pt x="944" y="457"/>
                  </a:cubicBezTo>
                  <a:cubicBezTo>
                    <a:pt x="967" y="441"/>
                    <a:pt x="967" y="441"/>
                    <a:pt x="967" y="441"/>
                  </a:cubicBezTo>
                  <a:cubicBezTo>
                    <a:pt x="968" y="440"/>
                    <a:pt x="968" y="440"/>
                    <a:pt x="968" y="440"/>
                  </a:cubicBezTo>
                  <a:cubicBezTo>
                    <a:pt x="989" y="418"/>
                    <a:pt x="989" y="418"/>
                    <a:pt x="989" y="418"/>
                  </a:cubicBezTo>
                  <a:cubicBezTo>
                    <a:pt x="980" y="407"/>
                    <a:pt x="980" y="407"/>
                    <a:pt x="980" y="407"/>
                  </a:cubicBezTo>
                  <a:cubicBezTo>
                    <a:pt x="979" y="405"/>
                    <a:pt x="976" y="404"/>
                    <a:pt x="974" y="404"/>
                  </a:cubicBezTo>
                  <a:cubicBezTo>
                    <a:pt x="944" y="410"/>
                    <a:pt x="944" y="410"/>
                    <a:pt x="944" y="410"/>
                  </a:cubicBezTo>
                  <a:cubicBezTo>
                    <a:pt x="944" y="410"/>
                    <a:pt x="943" y="410"/>
                    <a:pt x="943" y="410"/>
                  </a:cubicBezTo>
                  <a:cubicBezTo>
                    <a:pt x="912" y="424"/>
                    <a:pt x="912" y="424"/>
                    <a:pt x="912" y="424"/>
                  </a:cubicBezTo>
                  <a:cubicBezTo>
                    <a:pt x="912" y="424"/>
                    <a:pt x="911" y="424"/>
                    <a:pt x="911" y="425"/>
                  </a:cubicBezTo>
                  <a:cubicBezTo>
                    <a:pt x="909" y="426"/>
                    <a:pt x="902" y="430"/>
                    <a:pt x="903" y="424"/>
                  </a:cubicBezTo>
                  <a:cubicBezTo>
                    <a:pt x="904" y="418"/>
                    <a:pt x="911" y="401"/>
                    <a:pt x="915" y="403"/>
                  </a:cubicBezTo>
                  <a:cubicBezTo>
                    <a:pt x="916" y="404"/>
                    <a:pt x="918" y="404"/>
                    <a:pt x="920" y="404"/>
                  </a:cubicBezTo>
                  <a:cubicBezTo>
                    <a:pt x="925" y="403"/>
                    <a:pt x="927" y="395"/>
                    <a:pt x="922" y="392"/>
                  </a:cubicBezTo>
                  <a:cubicBezTo>
                    <a:pt x="919" y="389"/>
                    <a:pt x="919" y="384"/>
                    <a:pt x="922" y="382"/>
                  </a:cubicBezTo>
                  <a:cubicBezTo>
                    <a:pt x="932" y="371"/>
                    <a:pt x="937" y="375"/>
                    <a:pt x="930" y="370"/>
                  </a:cubicBezTo>
                  <a:cubicBezTo>
                    <a:pt x="923" y="365"/>
                    <a:pt x="908" y="349"/>
                    <a:pt x="904" y="345"/>
                  </a:cubicBezTo>
                  <a:cubicBezTo>
                    <a:pt x="903" y="344"/>
                    <a:pt x="903" y="344"/>
                    <a:pt x="902" y="343"/>
                  </a:cubicBezTo>
                  <a:cubicBezTo>
                    <a:pt x="899" y="342"/>
                    <a:pt x="890" y="337"/>
                    <a:pt x="890" y="333"/>
                  </a:cubicBezTo>
                  <a:cubicBezTo>
                    <a:pt x="890" y="328"/>
                    <a:pt x="886" y="308"/>
                    <a:pt x="886" y="302"/>
                  </a:cubicBezTo>
                  <a:cubicBezTo>
                    <a:pt x="886" y="296"/>
                    <a:pt x="878" y="281"/>
                    <a:pt x="870" y="293"/>
                  </a:cubicBezTo>
                  <a:cubicBezTo>
                    <a:pt x="864" y="303"/>
                    <a:pt x="856" y="312"/>
                    <a:pt x="854" y="314"/>
                  </a:cubicBezTo>
                  <a:cubicBezTo>
                    <a:pt x="854" y="314"/>
                    <a:pt x="853" y="315"/>
                    <a:pt x="853" y="315"/>
                  </a:cubicBezTo>
                  <a:cubicBezTo>
                    <a:pt x="852" y="317"/>
                    <a:pt x="846" y="326"/>
                    <a:pt x="847" y="315"/>
                  </a:cubicBezTo>
                  <a:cubicBezTo>
                    <a:pt x="848" y="301"/>
                    <a:pt x="844" y="313"/>
                    <a:pt x="852" y="288"/>
                  </a:cubicBezTo>
                  <a:cubicBezTo>
                    <a:pt x="860" y="263"/>
                    <a:pt x="861" y="257"/>
                    <a:pt x="861" y="255"/>
                  </a:cubicBezTo>
                  <a:cubicBezTo>
                    <a:pt x="861" y="253"/>
                    <a:pt x="855" y="246"/>
                    <a:pt x="851" y="240"/>
                  </a:cubicBezTo>
                  <a:cubicBezTo>
                    <a:pt x="848" y="237"/>
                    <a:pt x="844" y="237"/>
                    <a:pt x="841" y="239"/>
                  </a:cubicBezTo>
                  <a:cubicBezTo>
                    <a:pt x="834" y="245"/>
                    <a:pt x="822" y="256"/>
                    <a:pt x="819" y="263"/>
                  </a:cubicBezTo>
                  <a:cubicBezTo>
                    <a:pt x="815" y="273"/>
                    <a:pt x="823" y="277"/>
                    <a:pt x="812" y="275"/>
                  </a:cubicBezTo>
                  <a:cubicBezTo>
                    <a:pt x="804" y="274"/>
                    <a:pt x="794" y="264"/>
                    <a:pt x="789" y="258"/>
                  </a:cubicBezTo>
                  <a:cubicBezTo>
                    <a:pt x="788" y="256"/>
                    <a:pt x="785" y="255"/>
                    <a:pt x="782" y="256"/>
                  </a:cubicBezTo>
                  <a:cubicBezTo>
                    <a:pt x="770" y="261"/>
                    <a:pt x="770" y="261"/>
                    <a:pt x="770" y="261"/>
                  </a:cubicBezTo>
                  <a:cubicBezTo>
                    <a:pt x="767" y="262"/>
                    <a:pt x="766" y="264"/>
                    <a:pt x="766" y="267"/>
                  </a:cubicBezTo>
                  <a:cubicBezTo>
                    <a:pt x="766" y="282"/>
                    <a:pt x="766" y="282"/>
                    <a:pt x="766" y="282"/>
                  </a:cubicBezTo>
                  <a:cubicBezTo>
                    <a:pt x="766" y="284"/>
                    <a:pt x="764" y="286"/>
                    <a:pt x="763" y="287"/>
                  </a:cubicBezTo>
                  <a:cubicBezTo>
                    <a:pt x="758" y="290"/>
                    <a:pt x="750" y="295"/>
                    <a:pt x="746" y="291"/>
                  </a:cubicBezTo>
                  <a:cubicBezTo>
                    <a:pt x="741" y="285"/>
                    <a:pt x="726" y="285"/>
                    <a:pt x="736" y="275"/>
                  </a:cubicBezTo>
                  <a:cubicBezTo>
                    <a:pt x="744" y="267"/>
                    <a:pt x="749" y="257"/>
                    <a:pt x="751" y="252"/>
                  </a:cubicBezTo>
                  <a:cubicBezTo>
                    <a:pt x="752" y="251"/>
                    <a:pt x="753" y="250"/>
                    <a:pt x="754" y="250"/>
                  </a:cubicBezTo>
                  <a:cubicBezTo>
                    <a:pt x="757" y="247"/>
                    <a:pt x="757" y="247"/>
                    <a:pt x="757" y="247"/>
                  </a:cubicBezTo>
                  <a:cubicBezTo>
                    <a:pt x="733" y="229"/>
                    <a:pt x="733" y="229"/>
                    <a:pt x="733" y="229"/>
                  </a:cubicBezTo>
                  <a:cubicBezTo>
                    <a:pt x="733" y="228"/>
                    <a:pt x="733" y="228"/>
                    <a:pt x="732" y="228"/>
                  </a:cubicBezTo>
                  <a:cubicBezTo>
                    <a:pt x="716" y="209"/>
                    <a:pt x="716" y="209"/>
                    <a:pt x="716" y="209"/>
                  </a:cubicBezTo>
                  <a:cubicBezTo>
                    <a:pt x="697" y="189"/>
                    <a:pt x="697" y="189"/>
                    <a:pt x="697" y="189"/>
                  </a:cubicBezTo>
                  <a:cubicBezTo>
                    <a:pt x="696" y="188"/>
                    <a:pt x="695" y="186"/>
                    <a:pt x="695" y="184"/>
                  </a:cubicBezTo>
                  <a:cubicBezTo>
                    <a:pt x="695" y="165"/>
                    <a:pt x="695" y="165"/>
                    <a:pt x="695" y="165"/>
                  </a:cubicBezTo>
                  <a:cubicBezTo>
                    <a:pt x="695" y="164"/>
                    <a:pt x="695" y="163"/>
                    <a:pt x="694" y="162"/>
                  </a:cubicBezTo>
                  <a:cubicBezTo>
                    <a:pt x="676" y="131"/>
                    <a:pt x="676" y="131"/>
                    <a:pt x="676" y="131"/>
                  </a:cubicBezTo>
                  <a:cubicBezTo>
                    <a:pt x="676" y="131"/>
                    <a:pt x="676" y="131"/>
                    <a:pt x="676" y="130"/>
                  </a:cubicBezTo>
                  <a:cubicBezTo>
                    <a:pt x="669" y="113"/>
                    <a:pt x="669" y="113"/>
                    <a:pt x="669" y="113"/>
                  </a:cubicBezTo>
                  <a:cubicBezTo>
                    <a:pt x="668" y="111"/>
                    <a:pt x="666" y="109"/>
                    <a:pt x="663" y="109"/>
                  </a:cubicBezTo>
                  <a:cubicBezTo>
                    <a:pt x="658" y="108"/>
                    <a:pt x="650" y="108"/>
                    <a:pt x="648" y="109"/>
                  </a:cubicBezTo>
                  <a:cubicBezTo>
                    <a:pt x="646" y="110"/>
                    <a:pt x="632" y="103"/>
                    <a:pt x="626" y="100"/>
                  </a:cubicBezTo>
                  <a:cubicBezTo>
                    <a:pt x="625" y="99"/>
                    <a:pt x="623" y="98"/>
                    <a:pt x="621" y="99"/>
                  </a:cubicBezTo>
                  <a:cubicBezTo>
                    <a:pt x="603" y="104"/>
                    <a:pt x="603" y="104"/>
                    <a:pt x="603" y="104"/>
                  </a:cubicBezTo>
                  <a:cubicBezTo>
                    <a:pt x="601" y="105"/>
                    <a:pt x="599" y="104"/>
                    <a:pt x="598" y="103"/>
                  </a:cubicBezTo>
                  <a:cubicBezTo>
                    <a:pt x="588" y="97"/>
                    <a:pt x="588" y="97"/>
                    <a:pt x="588" y="97"/>
                  </a:cubicBezTo>
                  <a:cubicBezTo>
                    <a:pt x="586" y="96"/>
                    <a:pt x="585" y="93"/>
                    <a:pt x="585" y="91"/>
                  </a:cubicBezTo>
                  <a:cubicBezTo>
                    <a:pt x="585" y="68"/>
                    <a:pt x="585" y="68"/>
                    <a:pt x="585" y="68"/>
                  </a:cubicBezTo>
                  <a:cubicBezTo>
                    <a:pt x="585" y="67"/>
                    <a:pt x="586" y="65"/>
                    <a:pt x="587" y="64"/>
                  </a:cubicBezTo>
                  <a:cubicBezTo>
                    <a:pt x="589" y="61"/>
                    <a:pt x="592" y="57"/>
                    <a:pt x="593" y="52"/>
                  </a:cubicBezTo>
                  <a:cubicBezTo>
                    <a:pt x="593" y="47"/>
                    <a:pt x="594" y="37"/>
                    <a:pt x="594" y="31"/>
                  </a:cubicBezTo>
                  <a:cubicBezTo>
                    <a:pt x="594" y="27"/>
                    <a:pt x="592" y="25"/>
                    <a:pt x="589" y="24"/>
                  </a:cubicBezTo>
                  <a:cubicBezTo>
                    <a:pt x="574" y="20"/>
                    <a:pt x="574" y="20"/>
                    <a:pt x="574" y="20"/>
                  </a:cubicBezTo>
                  <a:cubicBezTo>
                    <a:pt x="574" y="19"/>
                    <a:pt x="573" y="19"/>
                    <a:pt x="573" y="19"/>
                  </a:cubicBezTo>
                  <a:cubicBezTo>
                    <a:pt x="539" y="19"/>
                    <a:pt x="539" y="19"/>
                    <a:pt x="539" y="19"/>
                  </a:cubicBezTo>
                  <a:cubicBezTo>
                    <a:pt x="516" y="19"/>
                    <a:pt x="516" y="19"/>
                    <a:pt x="516" y="19"/>
                  </a:cubicBezTo>
                  <a:cubicBezTo>
                    <a:pt x="512" y="19"/>
                    <a:pt x="509" y="16"/>
                    <a:pt x="509" y="13"/>
                  </a:cubicBezTo>
                  <a:cubicBezTo>
                    <a:pt x="509" y="7"/>
                    <a:pt x="509" y="7"/>
                    <a:pt x="509" y="7"/>
                  </a:cubicBezTo>
                  <a:cubicBezTo>
                    <a:pt x="509" y="3"/>
                    <a:pt x="505" y="0"/>
                    <a:pt x="502" y="1"/>
                  </a:cubicBezTo>
                  <a:cubicBezTo>
                    <a:pt x="475" y="3"/>
                    <a:pt x="475" y="3"/>
                    <a:pt x="475" y="3"/>
                  </a:cubicBezTo>
                  <a:cubicBezTo>
                    <a:pt x="474" y="3"/>
                    <a:pt x="473" y="4"/>
                    <a:pt x="473" y="4"/>
                  </a:cubicBezTo>
                  <a:cubicBezTo>
                    <a:pt x="468" y="6"/>
                    <a:pt x="451" y="15"/>
                    <a:pt x="451" y="18"/>
                  </a:cubicBezTo>
                  <a:cubicBezTo>
                    <a:pt x="451" y="22"/>
                    <a:pt x="440" y="60"/>
                    <a:pt x="439" y="65"/>
                  </a:cubicBezTo>
                  <a:cubicBezTo>
                    <a:pt x="438" y="65"/>
                    <a:pt x="438" y="66"/>
                    <a:pt x="438" y="66"/>
                  </a:cubicBezTo>
                  <a:cubicBezTo>
                    <a:pt x="419" y="105"/>
                    <a:pt x="419" y="105"/>
                    <a:pt x="419" y="105"/>
                  </a:cubicBezTo>
                  <a:cubicBezTo>
                    <a:pt x="418" y="106"/>
                    <a:pt x="418" y="106"/>
                    <a:pt x="418" y="106"/>
                  </a:cubicBezTo>
                  <a:cubicBezTo>
                    <a:pt x="400" y="131"/>
                    <a:pt x="400" y="131"/>
                    <a:pt x="400" y="131"/>
                  </a:cubicBezTo>
                  <a:cubicBezTo>
                    <a:pt x="399" y="133"/>
                    <a:pt x="397" y="134"/>
                    <a:pt x="396" y="134"/>
                  </a:cubicBezTo>
                  <a:cubicBezTo>
                    <a:pt x="360" y="142"/>
                    <a:pt x="360" y="142"/>
                    <a:pt x="360" y="142"/>
                  </a:cubicBezTo>
                  <a:cubicBezTo>
                    <a:pt x="359" y="142"/>
                    <a:pt x="358" y="143"/>
                    <a:pt x="358" y="144"/>
                  </a:cubicBezTo>
                  <a:cubicBezTo>
                    <a:pt x="352" y="148"/>
                    <a:pt x="329" y="168"/>
                    <a:pt x="329" y="172"/>
                  </a:cubicBezTo>
                  <a:cubicBezTo>
                    <a:pt x="329" y="176"/>
                    <a:pt x="320" y="211"/>
                    <a:pt x="318" y="208"/>
                  </a:cubicBezTo>
                  <a:cubicBezTo>
                    <a:pt x="315" y="205"/>
                    <a:pt x="294" y="232"/>
                    <a:pt x="293" y="236"/>
                  </a:cubicBezTo>
                  <a:cubicBezTo>
                    <a:pt x="293" y="238"/>
                    <a:pt x="289" y="253"/>
                    <a:pt x="288" y="260"/>
                  </a:cubicBezTo>
                  <a:cubicBezTo>
                    <a:pt x="287" y="263"/>
                    <a:pt x="285" y="265"/>
                    <a:pt x="283" y="265"/>
                  </a:cubicBezTo>
                  <a:cubicBezTo>
                    <a:pt x="280" y="266"/>
                    <a:pt x="276" y="267"/>
                    <a:pt x="271" y="269"/>
                  </a:cubicBezTo>
                  <a:cubicBezTo>
                    <a:pt x="261" y="273"/>
                    <a:pt x="258" y="273"/>
                    <a:pt x="252" y="273"/>
                  </a:cubicBezTo>
                  <a:cubicBezTo>
                    <a:pt x="246" y="273"/>
                    <a:pt x="215" y="272"/>
                    <a:pt x="215" y="274"/>
                  </a:cubicBezTo>
                  <a:cubicBezTo>
                    <a:pt x="214" y="277"/>
                    <a:pt x="205" y="284"/>
                    <a:pt x="202" y="287"/>
                  </a:cubicBezTo>
                  <a:cubicBezTo>
                    <a:pt x="199" y="289"/>
                    <a:pt x="203" y="290"/>
                    <a:pt x="192" y="290"/>
                  </a:cubicBezTo>
                  <a:cubicBezTo>
                    <a:pt x="181" y="290"/>
                    <a:pt x="170" y="290"/>
                    <a:pt x="168" y="290"/>
                  </a:cubicBezTo>
                  <a:cubicBezTo>
                    <a:pt x="161" y="290"/>
                    <a:pt x="161" y="290"/>
                    <a:pt x="161" y="290"/>
                  </a:cubicBezTo>
                  <a:cubicBezTo>
                    <a:pt x="161" y="290"/>
                    <a:pt x="160" y="290"/>
                    <a:pt x="159" y="290"/>
                  </a:cubicBezTo>
                  <a:cubicBezTo>
                    <a:pt x="157" y="289"/>
                    <a:pt x="154" y="288"/>
                    <a:pt x="152" y="288"/>
                  </a:cubicBezTo>
                  <a:cubicBezTo>
                    <a:pt x="148" y="288"/>
                    <a:pt x="142" y="293"/>
                    <a:pt x="142" y="287"/>
                  </a:cubicBezTo>
                  <a:cubicBezTo>
                    <a:pt x="142" y="281"/>
                    <a:pt x="141" y="273"/>
                    <a:pt x="142" y="266"/>
                  </a:cubicBezTo>
                  <a:cubicBezTo>
                    <a:pt x="144" y="261"/>
                    <a:pt x="132" y="255"/>
                    <a:pt x="126" y="252"/>
                  </a:cubicBezTo>
                  <a:cubicBezTo>
                    <a:pt x="124" y="251"/>
                    <a:pt x="121" y="251"/>
                    <a:pt x="119" y="253"/>
                  </a:cubicBezTo>
                  <a:cubicBezTo>
                    <a:pt x="98" y="266"/>
                    <a:pt x="98" y="266"/>
                    <a:pt x="98" y="266"/>
                  </a:cubicBezTo>
                  <a:cubicBezTo>
                    <a:pt x="97" y="266"/>
                    <a:pt x="96" y="267"/>
                    <a:pt x="95" y="268"/>
                  </a:cubicBezTo>
                  <a:cubicBezTo>
                    <a:pt x="69" y="310"/>
                    <a:pt x="69" y="310"/>
                    <a:pt x="69" y="310"/>
                  </a:cubicBezTo>
                  <a:cubicBezTo>
                    <a:pt x="69" y="311"/>
                    <a:pt x="68" y="311"/>
                    <a:pt x="68" y="312"/>
                  </a:cubicBezTo>
                  <a:cubicBezTo>
                    <a:pt x="11" y="365"/>
                    <a:pt x="11" y="365"/>
                    <a:pt x="11" y="365"/>
                  </a:cubicBezTo>
                  <a:cubicBezTo>
                    <a:pt x="10" y="366"/>
                    <a:pt x="10" y="367"/>
                    <a:pt x="9" y="368"/>
                  </a:cubicBezTo>
                  <a:cubicBezTo>
                    <a:pt x="1" y="394"/>
                    <a:pt x="1" y="394"/>
                    <a:pt x="1" y="394"/>
                  </a:cubicBezTo>
                  <a:cubicBezTo>
                    <a:pt x="0" y="397"/>
                    <a:pt x="1" y="400"/>
                    <a:pt x="3" y="401"/>
                  </a:cubicBezTo>
                  <a:cubicBezTo>
                    <a:pt x="18" y="413"/>
                    <a:pt x="18" y="413"/>
                    <a:pt x="18" y="413"/>
                  </a:cubicBezTo>
                  <a:cubicBezTo>
                    <a:pt x="18" y="413"/>
                    <a:pt x="18" y="414"/>
                    <a:pt x="19" y="414"/>
                  </a:cubicBezTo>
                  <a:cubicBezTo>
                    <a:pt x="23" y="416"/>
                    <a:pt x="45" y="428"/>
                    <a:pt x="53" y="429"/>
                  </a:cubicBezTo>
                  <a:cubicBezTo>
                    <a:pt x="59" y="429"/>
                    <a:pt x="67" y="430"/>
                    <a:pt x="72" y="431"/>
                  </a:cubicBezTo>
                  <a:cubicBezTo>
                    <a:pt x="75" y="432"/>
                    <a:pt x="77" y="434"/>
                    <a:pt x="78" y="437"/>
                  </a:cubicBezTo>
                  <a:cubicBezTo>
                    <a:pt x="78" y="440"/>
                    <a:pt x="79" y="444"/>
                    <a:pt x="79" y="449"/>
                  </a:cubicBezTo>
                  <a:cubicBezTo>
                    <a:pt x="79" y="460"/>
                    <a:pt x="72" y="476"/>
                    <a:pt x="72" y="483"/>
                  </a:cubicBezTo>
                  <a:cubicBezTo>
                    <a:pt x="72" y="490"/>
                    <a:pt x="67" y="528"/>
                    <a:pt x="70" y="534"/>
                  </a:cubicBezTo>
                  <a:cubicBezTo>
                    <a:pt x="74" y="540"/>
                    <a:pt x="93" y="548"/>
                    <a:pt x="95" y="548"/>
                  </a:cubicBezTo>
                  <a:cubicBezTo>
                    <a:pt x="119" y="548"/>
                    <a:pt x="119" y="548"/>
                    <a:pt x="119" y="548"/>
                  </a:cubicBezTo>
                  <a:cubicBezTo>
                    <a:pt x="122" y="548"/>
                    <a:pt x="125" y="551"/>
                    <a:pt x="125" y="553"/>
                  </a:cubicBezTo>
                  <a:cubicBezTo>
                    <a:pt x="132" y="576"/>
                    <a:pt x="134" y="589"/>
                    <a:pt x="139" y="597"/>
                  </a:cubicBezTo>
                  <a:cubicBezTo>
                    <a:pt x="145" y="606"/>
                    <a:pt x="159" y="639"/>
                    <a:pt x="163" y="645"/>
                  </a:cubicBezTo>
                  <a:cubicBezTo>
                    <a:pt x="165" y="650"/>
                    <a:pt x="174" y="669"/>
                    <a:pt x="177" y="675"/>
                  </a:cubicBezTo>
                  <a:cubicBezTo>
                    <a:pt x="178" y="677"/>
                    <a:pt x="179" y="678"/>
                    <a:pt x="181" y="679"/>
                  </a:cubicBezTo>
                  <a:cubicBezTo>
                    <a:pt x="187" y="681"/>
                    <a:pt x="187" y="681"/>
                    <a:pt x="187" y="681"/>
                  </a:cubicBezTo>
                  <a:cubicBezTo>
                    <a:pt x="188" y="682"/>
                    <a:pt x="189" y="682"/>
                    <a:pt x="190" y="682"/>
                  </a:cubicBezTo>
                  <a:cubicBezTo>
                    <a:pt x="199" y="680"/>
                    <a:pt x="240" y="674"/>
                    <a:pt x="242" y="674"/>
                  </a:cubicBezTo>
                  <a:cubicBezTo>
                    <a:pt x="245" y="674"/>
                    <a:pt x="278" y="681"/>
                    <a:pt x="283" y="682"/>
                  </a:cubicBezTo>
                  <a:cubicBezTo>
                    <a:pt x="283" y="682"/>
                    <a:pt x="283" y="682"/>
                    <a:pt x="284" y="682"/>
                  </a:cubicBezTo>
                  <a:cubicBezTo>
                    <a:pt x="325" y="698"/>
                    <a:pt x="325" y="698"/>
                    <a:pt x="325" y="698"/>
                  </a:cubicBezTo>
                  <a:cubicBezTo>
                    <a:pt x="325" y="699"/>
                    <a:pt x="325" y="699"/>
                    <a:pt x="326" y="699"/>
                  </a:cubicBezTo>
                  <a:cubicBezTo>
                    <a:pt x="357" y="717"/>
                    <a:pt x="357" y="717"/>
                    <a:pt x="357" y="717"/>
                  </a:cubicBezTo>
                  <a:cubicBezTo>
                    <a:pt x="358" y="717"/>
                    <a:pt x="360" y="718"/>
                    <a:pt x="361" y="718"/>
                  </a:cubicBezTo>
                  <a:cubicBezTo>
                    <a:pt x="384" y="714"/>
                    <a:pt x="384" y="714"/>
                    <a:pt x="384" y="714"/>
                  </a:cubicBezTo>
                  <a:cubicBezTo>
                    <a:pt x="388" y="713"/>
                    <a:pt x="405" y="707"/>
                    <a:pt x="411" y="704"/>
                  </a:cubicBezTo>
                  <a:cubicBezTo>
                    <a:pt x="413" y="704"/>
                    <a:pt x="414" y="704"/>
                    <a:pt x="415" y="704"/>
                  </a:cubicBezTo>
                  <a:cubicBezTo>
                    <a:pt x="420" y="705"/>
                    <a:pt x="429" y="708"/>
                    <a:pt x="428" y="713"/>
                  </a:cubicBezTo>
                  <a:cubicBezTo>
                    <a:pt x="426" y="717"/>
                    <a:pt x="418" y="730"/>
                    <a:pt x="414" y="736"/>
                  </a:cubicBezTo>
                  <a:cubicBezTo>
                    <a:pt x="412" y="738"/>
                    <a:pt x="412" y="740"/>
                    <a:pt x="413" y="742"/>
                  </a:cubicBezTo>
                  <a:cubicBezTo>
                    <a:pt x="417" y="749"/>
                    <a:pt x="417" y="749"/>
                    <a:pt x="417" y="749"/>
                  </a:cubicBezTo>
                  <a:cubicBezTo>
                    <a:pt x="418" y="752"/>
                    <a:pt x="421" y="754"/>
                    <a:pt x="424" y="753"/>
                  </a:cubicBezTo>
                  <a:cubicBezTo>
                    <a:pt x="430" y="752"/>
                    <a:pt x="430" y="752"/>
                    <a:pt x="430" y="752"/>
                  </a:cubicBezTo>
                  <a:cubicBezTo>
                    <a:pt x="433" y="751"/>
                    <a:pt x="437" y="754"/>
                    <a:pt x="438" y="758"/>
                  </a:cubicBezTo>
                  <a:cubicBezTo>
                    <a:pt x="439" y="766"/>
                    <a:pt x="440" y="780"/>
                    <a:pt x="440" y="782"/>
                  </a:cubicBezTo>
                  <a:cubicBezTo>
                    <a:pt x="440" y="784"/>
                    <a:pt x="428" y="792"/>
                    <a:pt x="433" y="796"/>
                  </a:cubicBezTo>
                  <a:cubicBezTo>
                    <a:pt x="438" y="800"/>
                    <a:pt x="454" y="813"/>
                    <a:pt x="460" y="819"/>
                  </a:cubicBezTo>
                  <a:cubicBezTo>
                    <a:pt x="466" y="826"/>
                    <a:pt x="464" y="820"/>
                    <a:pt x="469" y="830"/>
                  </a:cubicBezTo>
                  <a:cubicBezTo>
                    <a:pt x="473" y="840"/>
                    <a:pt x="483" y="847"/>
                    <a:pt x="487" y="849"/>
                  </a:cubicBezTo>
                  <a:cubicBezTo>
                    <a:pt x="491" y="850"/>
                    <a:pt x="494" y="848"/>
                    <a:pt x="505" y="856"/>
                  </a:cubicBezTo>
                  <a:cubicBezTo>
                    <a:pt x="512" y="861"/>
                    <a:pt x="531" y="878"/>
                    <a:pt x="547" y="891"/>
                  </a:cubicBezTo>
                  <a:cubicBezTo>
                    <a:pt x="553" y="889"/>
                    <a:pt x="565" y="883"/>
                    <a:pt x="566" y="88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31"/>
            <p:cNvSpPr>
              <a:spLocks/>
            </p:cNvSpPr>
            <p:nvPr/>
          </p:nvSpPr>
          <p:spPr bwMode="auto">
            <a:xfrm>
              <a:off x="6253085" y="1993784"/>
              <a:ext cx="261938" cy="280988"/>
            </a:xfrm>
            <a:custGeom>
              <a:avLst/>
              <a:gdLst>
                <a:gd name="T0" fmla="*/ 6 w 354"/>
                <a:gd name="T1" fmla="*/ 323 h 379"/>
                <a:gd name="T2" fmla="*/ 36 w 354"/>
                <a:gd name="T3" fmla="*/ 329 h 379"/>
                <a:gd name="T4" fmla="*/ 71 w 354"/>
                <a:gd name="T5" fmla="*/ 330 h 379"/>
                <a:gd name="T6" fmla="*/ 91 w 354"/>
                <a:gd name="T7" fmla="*/ 338 h 379"/>
                <a:gd name="T8" fmla="*/ 144 w 354"/>
                <a:gd name="T9" fmla="*/ 343 h 379"/>
                <a:gd name="T10" fmla="*/ 148 w 354"/>
                <a:gd name="T11" fmla="*/ 360 h 379"/>
                <a:gd name="T12" fmla="*/ 177 w 354"/>
                <a:gd name="T13" fmla="*/ 373 h 379"/>
                <a:gd name="T14" fmla="*/ 183 w 354"/>
                <a:gd name="T15" fmla="*/ 367 h 379"/>
                <a:gd name="T16" fmla="*/ 254 w 354"/>
                <a:gd name="T17" fmla="*/ 359 h 379"/>
                <a:gd name="T18" fmla="*/ 274 w 354"/>
                <a:gd name="T19" fmla="*/ 310 h 379"/>
                <a:gd name="T20" fmla="*/ 293 w 354"/>
                <a:gd name="T21" fmla="*/ 310 h 379"/>
                <a:gd name="T22" fmla="*/ 314 w 354"/>
                <a:gd name="T23" fmla="*/ 311 h 379"/>
                <a:gd name="T24" fmla="*/ 328 w 354"/>
                <a:gd name="T25" fmla="*/ 279 h 379"/>
                <a:gd name="T26" fmla="*/ 354 w 354"/>
                <a:gd name="T27" fmla="*/ 246 h 379"/>
                <a:gd name="T28" fmla="*/ 342 w 354"/>
                <a:gd name="T29" fmla="*/ 228 h 379"/>
                <a:gd name="T30" fmla="*/ 333 w 354"/>
                <a:gd name="T31" fmla="*/ 215 h 379"/>
                <a:gd name="T32" fmla="*/ 321 w 354"/>
                <a:gd name="T33" fmla="*/ 203 h 379"/>
                <a:gd name="T34" fmla="*/ 302 w 354"/>
                <a:gd name="T35" fmla="*/ 182 h 379"/>
                <a:gd name="T36" fmla="*/ 294 w 354"/>
                <a:gd name="T37" fmla="*/ 167 h 379"/>
                <a:gd name="T38" fmla="*/ 258 w 354"/>
                <a:gd name="T39" fmla="*/ 159 h 379"/>
                <a:gd name="T40" fmla="*/ 257 w 354"/>
                <a:gd name="T41" fmla="*/ 144 h 379"/>
                <a:gd name="T42" fmla="*/ 243 w 354"/>
                <a:gd name="T43" fmla="*/ 99 h 379"/>
                <a:gd name="T44" fmla="*/ 238 w 354"/>
                <a:gd name="T45" fmla="*/ 75 h 379"/>
                <a:gd name="T46" fmla="*/ 211 w 354"/>
                <a:gd name="T47" fmla="*/ 58 h 379"/>
                <a:gd name="T48" fmla="*/ 213 w 354"/>
                <a:gd name="T49" fmla="*/ 42 h 379"/>
                <a:gd name="T50" fmla="*/ 240 w 354"/>
                <a:gd name="T51" fmla="*/ 17 h 379"/>
                <a:gd name="T52" fmla="*/ 213 w 354"/>
                <a:gd name="T53" fmla="*/ 10 h 379"/>
                <a:gd name="T54" fmla="*/ 178 w 354"/>
                <a:gd name="T55" fmla="*/ 38 h 379"/>
                <a:gd name="T56" fmla="*/ 127 w 354"/>
                <a:gd name="T57" fmla="*/ 63 h 379"/>
                <a:gd name="T58" fmla="*/ 95 w 354"/>
                <a:gd name="T59" fmla="*/ 72 h 379"/>
                <a:gd name="T60" fmla="*/ 82 w 354"/>
                <a:gd name="T61" fmla="*/ 91 h 379"/>
                <a:gd name="T62" fmla="*/ 84 w 354"/>
                <a:gd name="T63" fmla="*/ 124 h 379"/>
                <a:gd name="T64" fmla="*/ 87 w 354"/>
                <a:gd name="T65" fmla="*/ 170 h 379"/>
                <a:gd name="T66" fmla="*/ 59 w 354"/>
                <a:gd name="T67" fmla="*/ 226 h 379"/>
                <a:gd name="T68" fmla="*/ 28 w 354"/>
                <a:gd name="T69" fmla="*/ 239 h 379"/>
                <a:gd name="T70" fmla="*/ 14 w 354"/>
                <a:gd name="T71" fmla="*/ 262 h 379"/>
                <a:gd name="T72" fmla="*/ 4 w 354"/>
                <a:gd name="T73" fmla="*/ 300 h 379"/>
                <a:gd name="T74" fmla="*/ 0 w 354"/>
                <a:gd name="T75" fmla="*/ 311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4" h="379">
                  <a:moveTo>
                    <a:pt x="6" y="317"/>
                  </a:moveTo>
                  <a:cubicBezTo>
                    <a:pt x="6" y="323"/>
                    <a:pt x="6" y="323"/>
                    <a:pt x="6" y="323"/>
                  </a:cubicBezTo>
                  <a:cubicBezTo>
                    <a:pt x="6" y="326"/>
                    <a:pt x="9" y="329"/>
                    <a:pt x="13" y="329"/>
                  </a:cubicBezTo>
                  <a:cubicBezTo>
                    <a:pt x="36" y="329"/>
                    <a:pt x="36" y="329"/>
                    <a:pt x="36" y="329"/>
                  </a:cubicBezTo>
                  <a:cubicBezTo>
                    <a:pt x="70" y="329"/>
                    <a:pt x="70" y="329"/>
                    <a:pt x="70" y="329"/>
                  </a:cubicBezTo>
                  <a:cubicBezTo>
                    <a:pt x="70" y="329"/>
                    <a:pt x="71" y="329"/>
                    <a:pt x="71" y="330"/>
                  </a:cubicBezTo>
                  <a:cubicBezTo>
                    <a:pt x="86" y="334"/>
                    <a:pt x="86" y="334"/>
                    <a:pt x="86" y="334"/>
                  </a:cubicBezTo>
                  <a:cubicBezTo>
                    <a:pt x="88" y="334"/>
                    <a:pt x="90" y="336"/>
                    <a:pt x="91" y="338"/>
                  </a:cubicBezTo>
                  <a:cubicBezTo>
                    <a:pt x="98" y="333"/>
                    <a:pt x="104" y="329"/>
                    <a:pt x="106" y="329"/>
                  </a:cubicBezTo>
                  <a:cubicBezTo>
                    <a:pt x="108" y="329"/>
                    <a:pt x="133" y="339"/>
                    <a:pt x="144" y="343"/>
                  </a:cubicBezTo>
                  <a:cubicBezTo>
                    <a:pt x="146" y="344"/>
                    <a:pt x="148" y="346"/>
                    <a:pt x="147" y="349"/>
                  </a:cubicBezTo>
                  <a:cubicBezTo>
                    <a:pt x="147" y="353"/>
                    <a:pt x="146" y="359"/>
                    <a:pt x="148" y="360"/>
                  </a:cubicBezTo>
                  <a:cubicBezTo>
                    <a:pt x="151" y="362"/>
                    <a:pt x="160" y="370"/>
                    <a:pt x="167" y="376"/>
                  </a:cubicBezTo>
                  <a:cubicBezTo>
                    <a:pt x="171" y="379"/>
                    <a:pt x="176" y="377"/>
                    <a:pt x="177" y="373"/>
                  </a:cubicBezTo>
                  <a:cubicBezTo>
                    <a:pt x="178" y="371"/>
                    <a:pt x="178" y="371"/>
                    <a:pt x="178" y="371"/>
                  </a:cubicBezTo>
                  <a:cubicBezTo>
                    <a:pt x="178" y="369"/>
                    <a:pt x="180" y="367"/>
                    <a:pt x="183" y="367"/>
                  </a:cubicBezTo>
                  <a:cubicBezTo>
                    <a:pt x="194" y="365"/>
                    <a:pt x="225" y="361"/>
                    <a:pt x="230" y="361"/>
                  </a:cubicBezTo>
                  <a:cubicBezTo>
                    <a:pt x="236" y="361"/>
                    <a:pt x="252" y="360"/>
                    <a:pt x="254" y="359"/>
                  </a:cubicBezTo>
                  <a:cubicBezTo>
                    <a:pt x="257" y="359"/>
                    <a:pt x="268" y="349"/>
                    <a:pt x="269" y="333"/>
                  </a:cubicBezTo>
                  <a:cubicBezTo>
                    <a:pt x="270" y="324"/>
                    <a:pt x="273" y="316"/>
                    <a:pt x="274" y="310"/>
                  </a:cubicBezTo>
                  <a:cubicBezTo>
                    <a:pt x="276" y="307"/>
                    <a:pt x="279" y="305"/>
                    <a:pt x="283" y="306"/>
                  </a:cubicBezTo>
                  <a:cubicBezTo>
                    <a:pt x="293" y="310"/>
                    <a:pt x="293" y="310"/>
                    <a:pt x="293" y="310"/>
                  </a:cubicBezTo>
                  <a:cubicBezTo>
                    <a:pt x="293" y="311"/>
                    <a:pt x="294" y="311"/>
                    <a:pt x="294" y="311"/>
                  </a:cubicBezTo>
                  <a:cubicBezTo>
                    <a:pt x="296" y="312"/>
                    <a:pt x="307" y="318"/>
                    <a:pt x="314" y="311"/>
                  </a:cubicBezTo>
                  <a:cubicBezTo>
                    <a:pt x="319" y="304"/>
                    <a:pt x="323" y="290"/>
                    <a:pt x="324" y="284"/>
                  </a:cubicBezTo>
                  <a:cubicBezTo>
                    <a:pt x="324" y="282"/>
                    <a:pt x="326" y="280"/>
                    <a:pt x="328" y="279"/>
                  </a:cubicBezTo>
                  <a:cubicBezTo>
                    <a:pt x="333" y="277"/>
                    <a:pt x="344" y="272"/>
                    <a:pt x="346" y="271"/>
                  </a:cubicBezTo>
                  <a:cubicBezTo>
                    <a:pt x="347" y="269"/>
                    <a:pt x="352" y="252"/>
                    <a:pt x="354" y="246"/>
                  </a:cubicBezTo>
                  <a:cubicBezTo>
                    <a:pt x="354" y="244"/>
                    <a:pt x="354" y="242"/>
                    <a:pt x="353" y="240"/>
                  </a:cubicBezTo>
                  <a:cubicBezTo>
                    <a:pt x="350" y="236"/>
                    <a:pt x="345" y="229"/>
                    <a:pt x="342" y="228"/>
                  </a:cubicBezTo>
                  <a:cubicBezTo>
                    <a:pt x="339" y="226"/>
                    <a:pt x="335" y="219"/>
                    <a:pt x="334" y="217"/>
                  </a:cubicBezTo>
                  <a:cubicBezTo>
                    <a:pt x="334" y="216"/>
                    <a:pt x="334" y="216"/>
                    <a:pt x="333" y="215"/>
                  </a:cubicBezTo>
                  <a:cubicBezTo>
                    <a:pt x="322" y="204"/>
                    <a:pt x="322" y="204"/>
                    <a:pt x="322" y="204"/>
                  </a:cubicBezTo>
                  <a:cubicBezTo>
                    <a:pt x="321" y="204"/>
                    <a:pt x="321" y="203"/>
                    <a:pt x="321" y="203"/>
                  </a:cubicBezTo>
                  <a:cubicBezTo>
                    <a:pt x="320" y="201"/>
                    <a:pt x="316" y="195"/>
                    <a:pt x="314" y="194"/>
                  </a:cubicBezTo>
                  <a:cubicBezTo>
                    <a:pt x="311" y="194"/>
                    <a:pt x="304" y="184"/>
                    <a:pt x="302" y="182"/>
                  </a:cubicBezTo>
                  <a:cubicBezTo>
                    <a:pt x="302" y="182"/>
                    <a:pt x="302" y="182"/>
                    <a:pt x="302" y="181"/>
                  </a:cubicBezTo>
                  <a:cubicBezTo>
                    <a:pt x="294" y="167"/>
                    <a:pt x="294" y="167"/>
                    <a:pt x="294" y="167"/>
                  </a:cubicBezTo>
                  <a:cubicBezTo>
                    <a:pt x="294" y="167"/>
                    <a:pt x="291" y="159"/>
                    <a:pt x="287" y="159"/>
                  </a:cubicBezTo>
                  <a:cubicBezTo>
                    <a:pt x="283" y="159"/>
                    <a:pt x="259" y="161"/>
                    <a:pt x="258" y="159"/>
                  </a:cubicBezTo>
                  <a:cubicBezTo>
                    <a:pt x="258" y="158"/>
                    <a:pt x="257" y="149"/>
                    <a:pt x="257" y="146"/>
                  </a:cubicBezTo>
                  <a:cubicBezTo>
                    <a:pt x="257" y="145"/>
                    <a:pt x="257" y="144"/>
                    <a:pt x="257" y="144"/>
                  </a:cubicBezTo>
                  <a:cubicBezTo>
                    <a:pt x="243" y="102"/>
                    <a:pt x="243" y="102"/>
                    <a:pt x="243" y="102"/>
                  </a:cubicBezTo>
                  <a:cubicBezTo>
                    <a:pt x="243" y="101"/>
                    <a:pt x="242" y="100"/>
                    <a:pt x="243" y="99"/>
                  </a:cubicBezTo>
                  <a:cubicBezTo>
                    <a:pt x="244" y="82"/>
                    <a:pt x="244" y="82"/>
                    <a:pt x="244" y="82"/>
                  </a:cubicBezTo>
                  <a:cubicBezTo>
                    <a:pt x="245" y="79"/>
                    <a:pt x="242" y="76"/>
                    <a:pt x="238" y="75"/>
                  </a:cubicBezTo>
                  <a:cubicBezTo>
                    <a:pt x="233" y="75"/>
                    <a:pt x="225" y="74"/>
                    <a:pt x="221" y="68"/>
                  </a:cubicBezTo>
                  <a:cubicBezTo>
                    <a:pt x="216" y="63"/>
                    <a:pt x="213" y="59"/>
                    <a:pt x="211" y="58"/>
                  </a:cubicBezTo>
                  <a:cubicBezTo>
                    <a:pt x="209" y="56"/>
                    <a:pt x="209" y="55"/>
                    <a:pt x="209" y="53"/>
                  </a:cubicBezTo>
                  <a:cubicBezTo>
                    <a:pt x="209" y="49"/>
                    <a:pt x="210" y="43"/>
                    <a:pt x="213" y="42"/>
                  </a:cubicBezTo>
                  <a:cubicBezTo>
                    <a:pt x="218" y="42"/>
                    <a:pt x="231" y="33"/>
                    <a:pt x="236" y="31"/>
                  </a:cubicBezTo>
                  <a:cubicBezTo>
                    <a:pt x="240" y="28"/>
                    <a:pt x="240" y="20"/>
                    <a:pt x="240" y="17"/>
                  </a:cubicBezTo>
                  <a:cubicBezTo>
                    <a:pt x="240" y="15"/>
                    <a:pt x="241" y="0"/>
                    <a:pt x="237" y="0"/>
                  </a:cubicBezTo>
                  <a:cubicBezTo>
                    <a:pt x="234" y="0"/>
                    <a:pt x="212" y="7"/>
                    <a:pt x="213" y="10"/>
                  </a:cubicBezTo>
                  <a:cubicBezTo>
                    <a:pt x="214" y="12"/>
                    <a:pt x="203" y="20"/>
                    <a:pt x="197" y="24"/>
                  </a:cubicBezTo>
                  <a:cubicBezTo>
                    <a:pt x="191" y="28"/>
                    <a:pt x="181" y="36"/>
                    <a:pt x="178" y="38"/>
                  </a:cubicBezTo>
                  <a:cubicBezTo>
                    <a:pt x="174" y="41"/>
                    <a:pt x="161" y="61"/>
                    <a:pt x="158" y="62"/>
                  </a:cubicBezTo>
                  <a:cubicBezTo>
                    <a:pt x="155" y="63"/>
                    <a:pt x="132" y="63"/>
                    <a:pt x="127" y="63"/>
                  </a:cubicBezTo>
                  <a:cubicBezTo>
                    <a:pt x="126" y="63"/>
                    <a:pt x="126" y="63"/>
                    <a:pt x="125" y="63"/>
                  </a:cubicBezTo>
                  <a:cubicBezTo>
                    <a:pt x="95" y="72"/>
                    <a:pt x="95" y="72"/>
                    <a:pt x="95" y="72"/>
                  </a:cubicBezTo>
                  <a:cubicBezTo>
                    <a:pt x="94" y="72"/>
                    <a:pt x="93" y="73"/>
                    <a:pt x="92" y="74"/>
                  </a:cubicBezTo>
                  <a:cubicBezTo>
                    <a:pt x="89" y="78"/>
                    <a:pt x="82" y="87"/>
                    <a:pt x="82" y="91"/>
                  </a:cubicBezTo>
                  <a:cubicBezTo>
                    <a:pt x="82" y="96"/>
                    <a:pt x="80" y="104"/>
                    <a:pt x="81" y="112"/>
                  </a:cubicBezTo>
                  <a:cubicBezTo>
                    <a:pt x="81" y="120"/>
                    <a:pt x="84" y="121"/>
                    <a:pt x="84" y="124"/>
                  </a:cubicBezTo>
                  <a:cubicBezTo>
                    <a:pt x="84" y="126"/>
                    <a:pt x="87" y="136"/>
                    <a:pt x="87" y="138"/>
                  </a:cubicBezTo>
                  <a:cubicBezTo>
                    <a:pt x="87" y="141"/>
                    <a:pt x="90" y="163"/>
                    <a:pt x="87" y="170"/>
                  </a:cubicBezTo>
                  <a:cubicBezTo>
                    <a:pt x="85" y="177"/>
                    <a:pt x="79" y="189"/>
                    <a:pt x="76" y="191"/>
                  </a:cubicBezTo>
                  <a:cubicBezTo>
                    <a:pt x="74" y="192"/>
                    <a:pt x="63" y="218"/>
                    <a:pt x="59" y="226"/>
                  </a:cubicBezTo>
                  <a:cubicBezTo>
                    <a:pt x="58" y="227"/>
                    <a:pt x="57" y="228"/>
                    <a:pt x="55" y="229"/>
                  </a:cubicBezTo>
                  <a:cubicBezTo>
                    <a:pt x="28" y="239"/>
                    <a:pt x="28" y="239"/>
                    <a:pt x="28" y="239"/>
                  </a:cubicBezTo>
                  <a:cubicBezTo>
                    <a:pt x="27" y="239"/>
                    <a:pt x="26" y="240"/>
                    <a:pt x="25" y="242"/>
                  </a:cubicBezTo>
                  <a:cubicBezTo>
                    <a:pt x="14" y="262"/>
                    <a:pt x="14" y="262"/>
                    <a:pt x="14" y="262"/>
                  </a:cubicBezTo>
                  <a:cubicBezTo>
                    <a:pt x="14" y="263"/>
                    <a:pt x="13" y="263"/>
                    <a:pt x="13" y="264"/>
                  </a:cubicBezTo>
                  <a:cubicBezTo>
                    <a:pt x="4" y="300"/>
                    <a:pt x="4" y="300"/>
                    <a:pt x="4" y="300"/>
                  </a:cubicBezTo>
                  <a:cubicBezTo>
                    <a:pt x="4" y="300"/>
                    <a:pt x="4" y="300"/>
                    <a:pt x="4" y="300"/>
                  </a:cubicBezTo>
                  <a:cubicBezTo>
                    <a:pt x="0" y="311"/>
                    <a:pt x="0" y="311"/>
                    <a:pt x="0" y="311"/>
                  </a:cubicBezTo>
                  <a:cubicBezTo>
                    <a:pt x="3" y="311"/>
                    <a:pt x="6" y="314"/>
                    <a:pt x="6" y="31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32"/>
            <p:cNvSpPr>
              <a:spLocks/>
            </p:cNvSpPr>
            <p:nvPr/>
          </p:nvSpPr>
          <p:spPr bwMode="auto">
            <a:xfrm>
              <a:off x="6407072" y="1928696"/>
              <a:ext cx="271463" cy="268288"/>
            </a:xfrm>
            <a:custGeom>
              <a:avLst/>
              <a:gdLst>
                <a:gd name="T0" fmla="*/ 342 w 367"/>
                <a:gd name="T1" fmla="*/ 241 h 363"/>
                <a:gd name="T2" fmla="*/ 340 w 367"/>
                <a:gd name="T3" fmla="*/ 210 h 363"/>
                <a:gd name="T4" fmla="*/ 335 w 367"/>
                <a:gd name="T5" fmla="*/ 186 h 363"/>
                <a:gd name="T6" fmla="*/ 338 w 367"/>
                <a:gd name="T7" fmla="*/ 160 h 363"/>
                <a:gd name="T8" fmla="*/ 312 w 367"/>
                <a:gd name="T9" fmla="*/ 132 h 363"/>
                <a:gd name="T10" fmla="*/ 302 w 367"/>
                <a:gd name="T11" fmla="*/ 123 h 363"/>
                <a:gd name="T12" fmla="*/ 309 w 367"/>
                <a:gd name="T13" fmla="*/ 67 h 363"/>
                <a:gd name="T14" fmla="*/ 305 w 367"/>
                <a:gd name="T15" fmla="*/ 54 h 363"/>
                <a:gd name="T16" fmla="*/ 273 w 367"/>
                <a:gd name="T17" fmla="*/ 78 h 363"/>
                <a:gd name="T18" fmla="*/ 259 w 367"/>
                <a:gd name="T19" fmla="*/ 78 h 363"/>
                <a:gd name="T20" fmla="*/ 239 w 367"/>
                <a:gd name="T21" fmla="*/ 41 h 363"/>
                <a:gd name="T22" fmla="*/ 193 w 367"/>
                <a:gd name="T23" fmla="*/ 50 h 363"/>
                <a:gd name="T24" fmla="*/ 150 w 367"/>
                <a:gd name="T25" fmla="*/ 27 h 363"/>
                <a:gd name="T26" fmla="*/ 133 w 367"/>
                <a:gd name="T27" fmla="*/ 6 h 363"/>
                <a:gd name="T28" fmla="*/ 83 w 367"/>
                <a:gd name="T29" fmla="*/ 10 h 363"/>
                <a:gd name="T30" fmla="*/ 33 w 367"/>
                <a:gd name="T31" fmla="*/ 44 h 363"/>
                <a:gd name="T32" fmla="*/ 23 w 367"/>
                <a:gd name="T33" fmla="*/ 85 h 363"/>
                <a:gd name="T34" fmla="*/ 28 w 367"/>
                <a:gd name="T35" fmla="*/ 88 h 363"/>
                <a:gd name="T36" fmla="*/ 27 w 367"/>
                <a:gd name="T37" fmla="*/ 119 h 363"/>
                <a:gd name="T38" fmla="*/ 0 w 367"/>
                <a:gd name="T39" fmla="*/ 141 h 363"/>
                <a:gd name="T40" fmla="*/ 12 w 367"/>
                <a:gd name="T41" fmla="*/ 156 h 363"/>
                <a:gd name="T42" fmla="*/ 35 w 367"/>
                <a:gd name="T43" fmla="*/ 170 h 363"/>
                <a:gd name="T44" fmla="*/ 34 w 367"/>
                <a:gd name="T45" fmla="*/ 190 h 363"/>
                <a:gd name="T46" fmla="*/ 48 w 367"/>
                <a:gd name="T47" fmla="*/ 234 h 363"/>
                <a:gd name="T48" fmla="*/ 78 w 367"/>
                <a:gd name="T49" fmla="*/ 247 h 363"/>
                <a:gd name="T50" fmla="*/ 93 w 367"/>
                <a:gd name="T51" fmla="*/ 269 h 363"/>
                <a:gd name="T52" fmla="*/ 105 w 367"/>
                <a:gd name="T53" fmla="*/ 282 h 363"/>
                <a:gd name="T54" fmla="*/ 113 w 367"/>
                <a:gd name="T55" fmla="*/ 292 h 363"/>
                <a:gd name="T56" fmla="*/ 125 w 367"/>
                <a:gd name="T57" fmla="*/ 305 h 363"/>
                <a:gd name="T58" fmla="*/ 144 w 367"/>
                <a:gd name="T59" fmla="*/ 328 h 363"/>
                <a:gd name="T60" fmla="*/ 144 w 367"/>
                <a:gd name="T61" fmla="*/ 337 h 363"/>
                <a:gd name="T62" fmla="*/ 154 w 367"/>
                <a:gd name="T63" fmla="*/ 341 h 363"/>
                <a:gd name="T64" fmla="*/ 203 w 367"/>
                <a:gd name="T65" fmla="*/ 363 h 363"/>
                <a:gd name="T66" fmla="*/ 238 w 367"/>
                <a:gd name="T67" fmla="*/ 345 h 363"/>
                <a:gd name="T68" fmla="*/ 238 w 367"/>
                <a:gd name="T69" fmla="*/ 306 h 363"/>
                <a:gd name="T70" fmla="*/ 259 w 367"/>
                <a:gd name="T71" fmla="*/ 267 h 363"/>
                <a:gd name="T72" fmla="*/ 328 w 367"/>
                <a:gd name="T73" fmla="*/ 267 h 363"/>
                <a:gd name="T74" fmla="*/ 364 w 367"/>
                <a:gd name="T75" fmla="*/ 27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7" h="363">
                  <a:moveTo>
                    <a:pt x="358" y="253"/>
                  </a:moveTo>
                  <a:cubicBezTo>
                    <a:pt x="355" y="251"/>
                    <a:pt x="346" y="243"/>
                    <a:pt x="342" y="241"/>
                  </a:cubicBezTo>
                  <a:cubicBezTo>
                    <a:pt x="339" y="239"/>
                    <a:pt x="336" y="240"/>
                    <a:pt x="337" y="227"/>
                  </a:cubicBezTo>
                  <a:cubicBezTo>
                    <a:pt x="337" y="215"/>
                    <a:pt x="338" y="214"/>
                    <a:pt x="340" y="210"/>
                  </a:cubicBezTo>
                  <a:cubicBezTo>
                    <a:pt x="342" y="206"/>
                    <a:pt x="346" y="207"/>
                    <a:pt x="343" y="201"/>
                  </a:cubicBezTo>
                  <a:cubicBezTo>
                    <a:pt x="339" y="196"/>
                    <a:pt x="335" y="194"/>
                    <a:pt x="335" y="186"/>
                  </a:cubicBezTo>
                  <a:cubicBezTo>
                    <a:pt x="335" y="180"/>
                    <a:pt x="337" y="170"/>
                    <a:pt x="339" y="165"/>
                  </a:cubicBezTo>
                  <a:cubicBezTo>
                    <a:pt x="339" y="163"/>
                    <a:pt x="339" y="162"/>
                    <a:pt x="338" y="160"/>
                  </a:cubicBezTo>
                  <a:cubicBezTo>
                    <a:pt x="336" y="155"/>
                    <a:pt x="331" y="145"/>
                    <a:pt x="323" y="140"/>
                  </a:cubicBezTo>
                  <a:cubicBezTo>
                    <a:pt x="317" y="137"/>
                    <a:pt x="314" y="134"/>
                    <a:pt x="312" y="132"/>
                  </a:cubicBezTo>
                  <a:cubicBezTo>
                    <a:pt x="310" y="130"/>
                    <a:pt x="308" y="130"/>
                    <a:pt x="306" y="130"/>
                  </a:cubicBezTo>
                  <a:cubicBezTo>
                    <a:pt x="304" y="130"/>
                    <a:pt x="303" y="128"/>
                    <a:pt x="302" y="123"/>
                  </a:cubicBezTo>
                  <a:cubicBezTo>
                    <a:pt x="302" y="111"/>
                    <a:pt x="299" y="113"/>
                    <a:pt x="303" y="106"/>
                  </a:cubicBezTo>
                  <a:cubicBezTo>
                    <a:pt x="306" y="99"/>
                    <a:pt x="309" y="72"/>
                    <a:pt x="309" y="67"/>
                  </a:cubicBezTo>
                  <a:cubicBezTo>
                    <a:pt x="309" y="67"/>
                    <a:pt x="309" y="66"/>
                    <a:pt x="309" y="66"/>
                  </a:cubicBezTo>
                  <a:cubicBezTo>
                    <a:pt x="310" y="63"/>
                    <a:pt x="315" y="44"/>
                    <a:pt x="305" y="54"/>
                  </a:cubicBezTo>
                  <a:cubicBezTo>
                    <a:pt x="293" y="64"/>
                    <a:pt x="289" y="68"/>
                    <a:pt x="283" y="72"/>
                  </a:cubicBezTo>
                  <a:cubicBezTo>
                    <a:pt x="276" y="76"/>
                    <a:pt x="276" y="75"/>
                    <a:pt x="273" y="78"/>
                  </a:cubicBezTo>
                  <a:cubicBezTo>
                    <a:pt x="272" y="79"/>
                    <a:pt x="271" y="80"/>
                    <a:pt x="269" y="80"/>
                  </a:cubicBezTo>
                  <a:cubicBezTo>
                    <a:pt x="266" y="83"/>
                    <a:pt x="261" y="81"/>
                    <a:pt x="259" y="78"/>
                  </a:cubicBezTo>
                  <a:cubicBezTo>
                    <a:pt x="239" y="42"/>
                    <a:pt x="239" y="42"/>
                    <a:pt x="239" y="42"/>
                  </a:cubicBezTo>
                  <a:cubicBezTo>
                    <a:pt x="239" y="41"/>
                    <a:pt x="239" y="41"/>
                    <a:pt x="239" y="41"/>
                  </a:cubicBezTo>
                  <a:cubicBezTo>
                    <a:pt x="238" y="37"/>
                    <a:pt x="232" y="22"/>
                    <a:pt x="223" y="28"/>
                  </a:cubicBezTo>
                  <a:cubicBezTo>
                    <a:pt x="212" y="34"/>
                    <a:pt x="200" y="46"/>
                    <a:pt x="193" y="50"/>
                  </a:cubicBezTo>
                  <a:cubicBezTo>
                    <a:pt x="186" y="55"/>
                    <a:pt x="179" y="59"/>
                    <a:pt x="175" y="58"/>
                  </a:cubicBezTo>
                  <a:cubicBezTo>
                    <a:pt x="170" y="56"/>
                    <a:pt x="154" y="29"/>
                    <a:pt x="150" y="27"/>
                  </a:cubicBezTo>
                  <a:cubicBezTo>
                    <a:pt x="148" y="26"/>
                    <a:pt x="141" y="20"/>
                    <a:pt x="135" y="16"/>
                  </a:cubicBezTo>
                  <a:cubicBezTo>
                    <a:pt x="132" y="13"/>
                    <a:pt x="131" y="9"/>
                    <a:pt x="133" y="6"/>
                  </a:cubicBezTo>
                  <a:cubicBezTo>
                    <a:pt x="135" y="3"/>
                    <a:pt x="134" y="0"/>
                    <a:pt x="119" y="3"/>
                  </a:cubicBezTo>
                  <a:cubicBezTo>
                    <a:pt x="90" y="7"/>
                    <a:pt x="85" y="9"/>
                    <a:pt x="83" y="10"/>
                  </a:cubicBezTo>
                  <a:cubicBezTo>
                    <a:pt x="81" y="11"/>
                    <a:pt x="68" y="16"/>
                    <a:pt x="62" y="21"/>
                  </a:cubicBezTo>
                  <a:cubicBezTo>
                    <a:pt x="56" y="25"/>
                    <a:pt x="35" y="38"/>
                    <a:pt x="33" y="44"/>
                  </a:cubicBezTo>
                  <a:cubicBezTo>
                    <a:pt x="31" y="50"/>
                    <a:pt x="24" y="82"/>
                    <a:pt x="24" y="85"/>
                  </a:cubicBezTo>
                  <a:cubicBezTo>
                    <a:pt x="24" y="85"/>
                    <a:pt x="24" y="85"/>
                    <a:pt x="23" y="85"/>
                  </a:cubicBezTo>
                  <a:cubicBezTo>
                    <a:pt x="22" y="89"/>
                    <a:pt x="22" y="89"/>
                    <a:pt x="22" y="89"/>
                  </a:cubicBezTo>
                  <a:cubicBezTo>
                    <a:pt x="25" y="88"/>
                    <a:pt x="27" y="88"/>
                    <a:pt x="28" y="88"/>
                  </a:cubicBezTo>
                  <a:cubicBezTo>
                    <a:pt x="32" y="88"/>
                    <a:pt x="31" y="103"/>
                    <a:pt x="31" y="105"/>
                  </a:cubicBezTo>
                  <a:cubicBezTo>
                    <a:pt x="31" y="108"/>
                    <a:pt x="31" y="116"/>
                    <a:pt x="27" y="119"/>
                  </a:cubicBezTo>
                  <a:cubicBezTo>
                    <a:pt x="22" y="121"/>
                    <a:pt x="9" y="130"/>
                    <a:pt x="4" y="130"/>
                  </a:cubicBezTo>
                  <a:cubicBezTo>
                    <a:pt x="1" y="131"/>
                    <a:pt x="0" y="137"/>
                    <a:pt x="0" y="141"/>
                  </a:cubicBezTo>
                  <a:cubicBezTo>
                    <a:pt x="0" y="143"/>
                    <a:pt x="0" y="144"/>
                    <a:pt x="2" y="146"/>
                  </a:cubicBezTo>
                  <a:cubicBezTo>
                    <a:pt x="4" y="147"/>
                    <a:pt x="7" y="151"/>
                    <a:pt x="12" y="156"/>
                  </a:cubicBezTo>
                  <a:cubicBezTo>
                    <a:pt x="16" y="162"/>
                    <a:pt x="24" y="163"/>
                    <a:pt x="29" y="163"/>
                  </a:cubicBezTo>
                  <a:cubicBezTo>
                    <a:pt x="33" y="164"/>
                    <a:pt x="36" y="167"/>
                    <a:pt x="35" y="170"/>
                  </a:cubicBezTo>
                  <a:cubicBezTo>
                    <a:pt x="34" y="187"/>
                    <a:pt x="34" y="187"/>
                    <a:pt x="34" y="187"/>
                  </a:cubicBezTo>
                  <a:cubicBezTo>
                    <a:pt x="33" y="188"/>
                    <a:pt x="34" y="189"/>
                    <a:pt x="34" y="190"/>
                  </a:cubicBezTo>
                  <a:cubicBezTo>
                    <a:pt x="48" y="232"/>
                    <a:pt x="48" y="232"/>
                    <a:pt x="48" y="232"/>
                  </a:cubicBezTo>
                  <a:cubicBezTo>
                    <a:pt x="48" y="232"/>
                    <a:pt x="48" y="233"/>
                    <a:pt x="48" y="234"/>
                  </a:cubicBezTo>
                  <a:cubicBezTo>
                    <a:pt x="48" y="237"/>
                    <a:pt x="49" y="246"/>
                    <a:pt x="49" y="247"/>
                  </a:cubicBezTo>
                  <a:cubicBezTo>
                    <a:pt x="50" y="249"/>
                    <a:pt x="74" y="247"/>
                    <a:pt x="78" y="247"/>
                  </a:cubicBezTo>
                  <a:cubicBezTo>
                    <a:pt x="82" y="247"/>
                    <a:pt x="85" y="255"/>
                    <a:pt x="85" y="255"/>
                  </a:cubicBezTo>
                  <a:cubicBezTo>
                    <a:pt x="93" y="269"/>
                    <a:pt x="93" y="269"/>
                    <a:pt x="93" y="269"/>
                  </a:cubicBezTo>
                  <a:cubicBezTo>
                    <a:pt x="93" y="270"/>
                    <a:pt x="93" y="270"/>
                    <a:pt x="93" y="270"/>
                  </a:cubicBezTo>
                  <a:cubicBezTo>
                    <a:pt x="95" y="272"/>
                    <a:pt x="102" y="282"/>
                    <a:pt x="105" y="282"/>
                  </a:cubicBezTo>
                  <a:cubicBezTo>
                    <a:pt x="107" y="283"/>
                    <a:pt x="111" y="289"/>
                    <a:pt x="112" y="291"/>
                  </a:cubicBezTo>
                  <a:cubicBezTo>
                    <a:pt x="112" y="291"/>
                    <a:pt x="112" y="292"/>
                    <a:pt x="113" y="292"/>
                  </a:cubicBezTo>
                  <a:cubicBezTo>
                    <a:pt x="124" y="303"/>
                    <a:pt x="124" y="303"/>
                    <a:pt x="124" y="303"/>
                  </a:cubicBezTo>
                  <a:cubicBezTo>
                    <a:pt x="125" y="304"/>
                    <a:pt x="125" y="304"/>
                    <a:pt x="125" y="305"/>
                  </a:cubicBezTo>
                  <a:cubicBezTo>
                    <a:pt x="126" y="307"/>
                    <a:pt x="130" y="314"/>
                    <a:pt x="133" y="316"/>
                  </a:cubicBezTo>
                  <a:cubicBezTo>
                    <a:pt x="136" y="317"/>
                    <a:pt x="141" y="324"/>
                    <a:pt x="144" y="328"/>
                  </a:cubicBezTo>
                  <a:cubicBezTo>
                    <a:pt x="145" y="330"/>
                    <a:pt x="145" y="332"/>
                    <a:pt x="145" y="334"/>
                  </a:cubicBezTo>
                  <a:cubicBezTo>
                    <a:pt x="145" y="335"/>
                    <a:pt x="144" y="336"/>
                    <a:pt x="144" y="337"/>
                  </a:cubicBezTo>
                  <a:cubicBezTo>
                    <a:pt x="153" y="341"/>
                    <a:pt x="153" y="341"/>
                    <a:pt x="153" y="341"/>
                  </a:cubicBezTo>
                  <a:cubicBezTo>
                    <a:pt x="153" y="341"/>
                    <a:pt x="154" y="341"/>
                    <a:pt x="154" y="341"/>
                  </a:cubicBezTo>
                  <a:cubicBezTo>
                    <a:pt x="157" y="343"/>
                    <a:pt x="183" y="356"/>
                    <a:pt x="184" y="358"/>
                  </a:cubicBezTo>
                  <a:cubicBezTo>
                    <a:pt x="185" y="360"/>
                    <a:pt x="199" y="363"/>
                    <a:pt x="203" y="363"/>
                  </a:cubicBezTo>
                  <a:cubicBezTo>
                    <a:pt x="207" y="363"/>
                    <a:pt x="221" y="361"/>
                    <a:pt x="224" y="360"/>
                  </a:cubicBezTo>
                  <a:cubicBezTo>
                    <a:pt x="226" y="360"/>
                    <a:pt x="238" y="349"/>
                    <a:pt x="238" y="345"/>
                  </a:cubicBezTo>
                  <a:cubicBezTo>
                    <a:pt x="239" y="342"/>
                    <a:pt x="237" y="332"/>
                    <a:pt x="238" y="324"/>
                  </a:cubicBezTo>
                  <a:cubicBezTo>
                    <a:pt x="240" y="316"/>
                    <a:pt x="239" y="311"/>
                    <a:pt x="238" y="306"/>
                  </a:cubicBezTo>
                  <a:cubicBezTo>
                    <a:pt x="238" y="300"/>
                    <a:pt x="245" y="286"/>
                    <a:pt x="247" y="283"/>
                  </a:cubicBezTo>
                  <a:cubicBezTo>
                    <a:pt x="248" y="280"/>
                    <a:pt x="252" y="270"/>
                    <a:pt x="259" y="267"/>
                  </a:cubicBezTo>
                  <a:cubicBezTo>
                    <a:pt x="267" y="265"/>
                    <a:pt x="292" y="255"/>
                    <a:pt x="298" y="257"/>
                  </a:cubicBezTo>
                  <a:cubicBezTo>
                    <a:pt x="305" y="259"/>
                    <a:pt x="321" y="265"/>
                    <a:pt x="328" y="267"/>
                  </a:cubicBezTo>
                  <a:cubicBezTo>
                    <a:pt x="334" y="268"/>
                    <a:pt x="342" y="272"/>
                    <a:pt x="350" y="272"/>
                  </a:cubicBezTo>
                  <a:cubicBezTo>
                    <a:pt x="357" y="272"/>
                    <a:pt x="361" y="272"/>
                    <a:pt x="364" y="272"/>
                  </a:cubicBezTo>
                  <a:cubicBezTo>
                    <a:pt x="367" y="271"/>
                    <a:pt x="360" y="255"/>
                    <a:pt x="358" y="2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34"/>
            <p:cNvSpPr>
              <a:spLocks/>
            </p:cNvSpPr>
            <p:nvPr/>
          </p:nvSpPr>
          <p:spPr bwMode="auto">
            <a:xfrm>
              <a:off x="6165772" y="1552459"/>
              <a:ext cx="609600" cy="469900"/>
            </a:xfrm>
            <a:custGeom>
              <a:avLst/>
              <a:gdLst>
                <a:gd name="T0" fmla="*/ 822 w 823"/>
                <a:gd name="T1" fmla="*/ 198 h 634"/>
                <a:gd name="T2" fmla="*/ 781 w 823"/>
                <a:gd name="T3" fmla="*/ 173 h 634"/>
                <a:gd name="T4" fmla="*/ 732 w 823"/>
                <a:gd name="T5" fmla="*/ 150 h 634"/>
                <a:gd name="T6" fmla="*/ 690 w 823"/>
                <a:gd name="T7" fmla="*/ 164 h 634"/>
                <a:gd name="T8" fmla="*/ 598 w 823"/>
                <a:gd name="T9" fmla="*/ 201 h 634"/>
                <a:gd name="T10" fmla="*/ 549 w 823"/>
                <a:gd name="T11" fmla="*/ 220 h 634"/>
                <a:gd name="T12" fmla="*/ 471 w 823"/>
                <a:gd name="T13" fmla="*/ 180 h 634"/>
                <a:gd name="T14" fmla="*/ 406 w 823"/>
                <a:gd name="T15" fmla="*/ 105 h 634"/>
                <a:gd name="T16" fmla="*/ 304 w 823"/>
                <a:gd name="T17" fmla="*/ 11 h 634"/>
                <a:gd name="T18" fmla="*/ 268 w 823"/>
                <a:gd name="T19" fmla="*/ 18 h 634"/>
                <a:gd name="T20" fmla="*/ 235 w 823"/>
                <a:gd name="T21" fmla="*/ 1 h 634"/>
                <a:gd name="T22" fmla="*/ 215 w 823"/>
                <a:gd name="T23" fmla="*/ 17 h 634"/>
                <a:gd name="T24" fmla="*/ 188 w 823"/>
                <a:gd name="T25" fmla="*/ 26 h 634"/>
                <a:gd name="T26" fmla="*/ 147 w 823"/>
                <a:gd name="T27" fmla="*/ 24 h 634"/>
                <a:gd name="T28" fmla="*/ 137 w 823"/>
                <a:gd name="T29" fmla="*/ 36 h 634"/>
                <a:gd name="T30" fmla="*/ 74 w 823"/>
                <a:gd name="T31" fmla="*/ 52 h 634"/>
                <a:gd name="T32" fmla="*/ 17 w 823"/>
                <a:gd name="T33" fmla="*/ 101 h 634"/>
                <a:gd name="T34" fmla="*/ 4 w 823"/>
                <a:gd name="T35" fmla="*/ 146 h 634"/>
                <a:gd name="T36" fmla="*/ 42 w 823"/>
                <a:gd name="T37" fmla="*/ 152 h 634"/>
                <a:gd name="T38" fmla="*/ 64 w 823"/>
                <a:gd name="T39" fmla="*/ 169 h 634"/>
                <a:gd name="T40" fmla="*/ 133 w 823"/>
                <a:gd name="T41" fmla="*/ 214 h 634"/>
                <a:gd name="T42" fmla="*/ 138 w 823"/>
                <a:gd name="T43" fmla="*/ 248 h 634"/>
                <a:gd name="T44" fmla="*/ 158 w 823"/>
                <a:gd name="T45" fmla="*/ 293 h 634"/>
                <a:gd name="T46" fmla="*/ 120 w 823"/>
                <a:gd name="T47" fmla="*/ 304 h 634"/>
                <a:gd name="T48" fmla="*/ 93 w 823"/>
                <a:gd name="T49" fmla="*/ 325 h 634"/>
                <a:gd name="T50" fmla="*/ 99 w 823"/>
                <a:gd name="T51" fmla="*/ 396 h 634"/>
                <a:gd name="T52" fmla="*/ 95 w 823"/>
                <a:gd name="T53" fmla="*/ 442 h 634"/>
                <a:gd name="T54" fmla="*/ 95 w 823"/>
                <a:gd name="T55" fmla="*/ 492 h 634"/>
                <a:gd name="T56" fmla="*/ 122 w 823"/>
                <a:gd name="T57" fmla="*/ 534 h 634"/>
                <a:gd name="T58" fmla="*/ 176 w 823"/>
                <a:gd name="T59" fmla="*/ 561 h 634"/>
                <a:gd name="T60" fmla="*/ 212 w 823"/>
                <a:gd name="T61" fmla="*/ 572 h 634"/>
                <a:gd name="T62" fmla="*/ 247 w 823"/>
                <a:gd name="T63" fmla="*/ 612 h 634"/>
                <a:gd name="T64" fmla="*/ 292 w 823"/>
                <a:gd name="T65" fmla="*/ 628 h 634"/>
                <a:gd name="T66" fmla="*/ 314 w 823"/>
                <a:gd name="T67" fmla="*/ 620 h 634"/>
                <a:gd name="T68" fmla="*/ 348 w 823"/>
                <a:gd name="T69" fmla="*/ 597 h 634"/>
                <a:gd name="T70" fmla="*/ 359 w 823"/>
                <a:gd name="T71" fmla="*/ 552 h 634"/>
                <a:gd name="T72" fmla="*/ 445 w 823"/>
                <a:gd name="T73" fmla="*/ 511 h 634"/>
                <a:gd name="T74" fmla="*/ 476 w 823"/>
                <a:gd name="T75" fmla="*/ 535 h 634"/>
                <a:gd name="T76" fmla="*/ 549 w 823"/>
                <a:gd name="T77" fmla="*/ 536 h 634"/>
                <a:gd name="T78" fmla="*/ 585 w 823"/>
                <a:gd name="T79" fmla="*/ 586 h 634"/>
                <a:gd name="T80" fmla="*/ 609 w 823"/>
                <a:gd name="T81" fmla="*/ 580 h 634"/>
                <a:gd name="T82" fmla="*/ 635 w 823"/>
                <a:gd name="T83" fmla="*/ 575 h 634"/>
                <a:gd name="T84" fmla="*/ 670 w 823"/>
                <a:gd name="T85" fmla="*/ 589 h 634"/>
                <a:gd name="T86" fmla="*/ 719 w 823"/>
                <a:gd name="T87" fmla="*/ 617 h 634"/>
                <a:gd name="T88" fmla="*/ 764 w 823"/>
                <a:gd name="T89" fmla="*/ 585 h 634"/>
                <a:gd name="T90" fmla="*/ 740 w 823"/>
                <a:gd name="T91" fmla="*/ 530 h 634"/>
                <a:gd name="T92" fmla="*/ 709 w 823"/>
                <a:gd name="T93" fmla="*/ 499 h 634"/>
                <a:gd name="T94" fmla="*/ 691 w 823"/>
                <a:gd name="T95" fmla="*/ 466 h 634"/>
                <a:gd name="T96" fmla="*/ 683 w 823"/>
                <a:gd name="T97" fmla="*/ 413 h 634"/>
                <a:gd name="T98" fmla="*/ 749 w 823"/>
                <a:gd name="T99" fmla="*/ 391 h 634"/>
                <a:gd name="T100" fmla="*/ 756 w 823"/>
                <a:gd name="T101" fmla="*/ 345 h 634"/>
                <a:gd name="T102" fmla="*/ 785 w 823"/>
                <a:gd name="T103" fmla="*/ 32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3" h="634">
                  <a:moveTo>
                    <a:pt x="822" y="248"/>
                  </a:moveTo>
                  <a:cubicBezTo>
                    <a:pt x="821" y="219"/>
                    <a:pt x="822" y="227"/>
                    <a:pt x="822" y="221"/>
                  </a:cubicBezTo>
                  <a:cubicBezTo>
                    <a:pt x="822" y="216"/>
                    <a:pt x="822" y="202"/>
                    <a:pt x="822" y="198"/>
                  </a:cubicBezTo>
                  <a:cubicBezTo>
                    <a:pt x="822" y="195"/>
                    <a:pt x="810" y="181"/>
                    <a:pt x="801" y="172"/>
                  </a:cubicBezTo>
                  <a:cubicBezTo>
                    <a:pt x="797" y="166"/>
                    <a:pt x="792" y="168"/>
                    <a:pt x="789" y="171"/>
                  </a:cubicBezTo>
                  <a:cubicBezTo>
                    <a:pt x="787" y="173"/>
                    <a:pt x="784" y="174"/>
                    <a:pt x="781" y="173"/>
                  </a:cubicBezTo>
                  <a:cubicBezTo>
                    <a:pt x="759" y="166"/>
                    <a:pt x="759" y="166"/>
                    <a:pt x="759" y="166"/>
                  </a:cubicBezTo>
                  <a:cubicBezTo>
                    <a:pt x="758" y="166"/>
                    <a:pt x="757" y="165"/>
                    <a:pt x="756" y="165"/>
                  </a:cubicBezTo>
                  <a:cubicBezTo>
                    <a:pt x="753" y="162"/>
                    <a:pt x="743" y="154"/>
                    <a:pt x="732" y="150"/>
                  </a:cubicBezTo>
                  <a:cubicBezTo>
                    <a:pt x="720" y="145"/>
                    <a:pt x="709" y="147"/>
                    <a:pt x="707" y="147"/>
                  </a:cubicBezTo>
                  <a:cubicBezTo>
                    <a:pt x="706" y="147"/>
                    <a:pt x="701" y="155"/>
                    <a:pt x="698" y="161"/>
                  </a:cubicBezTo>
                  <a:cubicBezTo>
                    <a:pt x="696" y="163"/>
                    <a:pt x="693" y="165"/>
                    <a:pt x="690" y="164"/>
                  </a:cubicBezTo>
                  <a:cubicBezTo>
                    <a:pt x="683" y="163"/>
                    <a:pt x="672" y="162"/>
                    <a:pt x="671" y="162"/>
                  </a:cubicBezTo>
                  <a:cubicBezTo>
                    <a:pt x="669" y="163"/>
                    <a:pt x="634" y="178"/>
                    <a:pt x="632" y="179"/>
                  </a:cubicBezTo>
                  <a:cubicBezTo>
                    <a:pt x="629" y="180"/>
                    <a:pt x="602" y="198"/>
                    <a:pt x="598" y="201"/>
                  </a:cubicBezTo>
                  <a:cubicBezTo>
                    <a:pt x="595" y="203"/>
                    <a:pt x="582" y="213"/>
                    <a:pt x="577" y="216"/>
                  </a:cubicBezTo>
                  <a:cubicBezTo>
                    <a:pt x="576" y="217"/>
                    <a:pt x="574" y="218"/>
                    <a:pt x="573" y="218"/>
                  </a:cubicBezTo>
                  <a:cubicBezTo>
                    <a:pt x="567" y="219"/>
                    <a:pt x="550" y="220"/>
                    <a:pt x="549" y="220"/>
                  </a:cubicBezTo>
                  <a:cubicBezTo>
                    <a:pt x="548" y="220"/>
                    <a:pt x="520" y="215"/>
                    <a:pt x="519" y="210"/>
                  </a:cubicBezTo>
                  <a:cubicBezTo>
                    <a:pt x="518" y="205"/>
                    <a:pt x="517" y="186"/>
                    <a:pt x="516" y="185"/>
                  </a:cubicBezTo>
                  <a:cubicBezTo>
                    <a:pt x="516" y="183"/>
                    <a:pt x="477" y="183"/>
                    <a:pt x="471" y="180"/>
                  </a:cubicBezTo>
                  <a:cubicBezTo>
                    <a:pt x="465" y="177"/>
                    <a:pt x="451" y="168"/>
                    <a:pt x="450" y="161"/>
                  </a:cubicBezTo>
                  <a:cubicBezTo>
                    <a:pt x="449" y="155"/>
                    <a:pt x="443" y="126"/>
                    <a:pt x="437" y="120"/>
                  </a:cubicBezTo>
                  <a:cubicBezTo>
                    <a:pt x="432" y="114"/>
                    <a:pt x="411" y="107"/>
                    <a:pt x="406" y="105"/>
                  </a:cubicBezTo>
                  <a:cubicBezTo>
                    <a:pt x="405" y="105"/>
                    <a:pt x="405" y="105"/>
                    <a:pt x="404" y="104"/>
                  </a:cubicBezTo>
                  <a:cubicBezTo>
                    <a:pt x="396" y="98"/>
                    <a:pt x="330" y="53"/>
                    <a:pt x="329" y="52"/>
                  </a:cubicBezTo>
                  <a:cubicBezTo>
                    <a:pt x="328" y="51"/>
                    <a:pt x="311" y="22"/>
                    <a:pt x="304" y="11"/>
                  </a:cubicBezTo>
                  <a:cubicBezTo>
                    <a:pt x="302" y="8"/>
                    <a:pt x="299" y="6"/>
                    <a:pt x="296" y="7"/>
                  </a:cubicBezTo>
                  <a:cubicBezTo>
                    <a:pt x="293" y="7"/>
                    <a:pt x="290" y="8"/>
                    <a:pt x="286" y="8"/>
                  </a:cubicBezTo>
                  <a:cubicBezTo>
                    <a:pt x="282" y="9"/>
                    <a:pt x="274" y="14"/>
                    <a:pt x="268" y="18"/>
                  </a:cubicBezTo>
                  <a:cubicBezTo>
                    <a:pt x="264" y="20"/>
                    <a:pt x="259" y="19"/>
                    <a:pt x="257" y="14"/>
                  </a:cubicBezTo>
                  <a:cubicBezTo>
                    <a:pt x="256" y="13"/>
                    <a:pt x="255" y="11"/>
                    <a:pt x="254" y="9"/>
                  </a:cubicBezTo>
                  <a:cubicBezTo>
                    <a:pt x="252" y="4"/>
                    <a:pt x="242" y="2"/>
                    <a:pt x="235" y="1"/>
                  </a:cubicBezTo>
                  <a:cubicBezTo>
                    <a:pt x="232" y="0"/>
                    <a:pt x="228" y="2"/>
                    <a:pt x="227" y="6"/>
                  </a:cubicBezTo>
                  <a:cubicBezTo>
                    <a:pt x="224" y="12"/>
                    <a:pt x="224" y="12"/>
                    <a:pt x="224" y="12"/>
                  </a:cubicBezTo>
                  <a:cubicBezTo>
                    <a:pt x="223" y="16"/>
                    <a:pt x="219" y="18"/>
                    <a:pt x="215" y="17"/>
                  </a:cubicBezTo>
                  <a:cubicBezTo>
                    <a:pt x="212" y="16"/>
                    <a:pt x="209" y="16"/>
                    <a:pt x="208" y="16"/>
                  </a:cubicBezTo>
                  <a:cubicBezTo>
                    <a:pt x="207" y="16"/>
                    <a:pt x="191" y="25"/>
                    <a:pt x="189" y="26"/>
                  </a:cubicBezTo>
                  <a:cubicBezTo>
                    <a:pt x="189" y="26"/>
                    <a:pt x="189" y="26"/>
                    <a:pt x="188" y="26"/>
                  </a:cubicBezTo>
                  <a:cubicBezTo>
                    <a:pt x="172" y="35"/>
                    <a:pt x="172" y="35"/>
                    <a:pt x="172" y="35"/>
                  </a:cubicBezTo>
                  <a:cubicBezTo>
                    <a:pt x="170" y="36"/>
                    <a:pt x="167" y="36"/>
                    <a:pt x="164" y="34"/>
                  </a:cubicBezTo>
                  <a:cubicBezTo>
                    <a:pt x="159" y="30"/>
                    <a:pt x="148" y="24"/>
                    <a:pt x="147" y="24"/>
                  </a:cubicBezTo>
                  <a:cubicBezTo>
                    <a:pt x="147" y="24"/>
                    <a:pt x="145" y="24"/>
                    <a:pt x="142" y="24"/>
                  </a:cubicBezTo>
                  <a:cubicBezTo>
                    <a:pt x="137" y="25"/>
                    <a:pt x="134" y="31"/>
                    <a:pt x="136" y="35"/>
                  </a:cubicBezTo>
                  <a:cubicBezTo>
                    <a:pt x="137" y="36"/>
                    <a:pt x="137" y="36"/>
                    <a:pt x="137" y="36"/>
                  </a:cubicBezTo>
                  <a:cubicBezTo>
                    <a:pt x="139" y="42"/>
                    <a:pt x="135" y="48"/>
                    <a:pt x="129" y="48"/>
                  </a:cubicBezTo>
                  <a:cubicBezTo>
                    <a:pt x="114" y="46"/>
                    <a:pt x="91" y="44"/>
                    <a:pt x="85" y="42"/>
                  </a:cubicBezTo>
                  <a:cubicBezTo>
                    <a:pt x="77" y="40"/>
                    <a:pt x="75" y="48"/>
                    <a:pt x="74" y="52"/>
                  </a:cubicBezTo>
                  <a:cubicBezTo>
                    <a:pt x="74" y="53"/>
                    <a:pt x="73" y="54"/>
                    <a:pt x="72" y="55"/>
                  </a:cubicBezTo>
                  <a:cubicBezTo>
                    <a:pt x="65" y="62"/>
                    <a:pt x="40" y="88"/>
                    <a:pt x="38" y="88"/>
                  </a:cubicBezTo>
                  <a:cubicBezTo>
                    <a:pt x="37" y="88"/>
                    <a:pt x="22" y="98"/>
                    <a:pt x="17" y="101"/>
                  </a:cubicBezTo>
                  <a:cubicBezTo>
                    <a:pt x="15" y="102"/>
                    <a:pt x="14" y="103"/>
                    <a:pt x="14" y="105"/>
                  </a:cubicBezTo>
                  <a:cubicBezTo>
                    <a:pt x="1" y="138"/>
                    <a:pt x="1" y="138"/>
                    <a:pt x="1" y="138"/>
                  </a:cubicBezTo>
                  <a:cubicBezTo>
                    <a:pt x="0" y="141"/>
                    <a:pt x="1" y="144"/>
                    <a:pt x="4" y="146"/>
                  </a:cubicBezTo>
                  <a:cubicBezTo>
                    <a:pt x="20" y="160"/>
                    <a:pt x="20" y="160"/>
                    <a:pt x="20" y="160"/>
                  </a:cubicBezTo>
                  <a:cubicBezTo>
                    <a:pt x="23" y="162"/>
                    <a:pt x="27" y="162"/>
                    <a:pt x="30" y="160"/>
                  </a:cubicBezTo>
                  <a:cubicBezTo>
                    <a:pt x="34" y="157"/>
                    <a:pt x="41" y="152"/>
                    <a:pt x="42" y="152"/>
                  </a:cubicBezTo>
                  <a:cubicBezTo>
                    <a:pt x="43" y="151"/>
                    <a:pt x="52" y="152"/>
                    <a:pt x="59" y="153"/>
                  </a:cubicBezTo>
                  <a:cubicBezTo>
                    <a:pt x="64" y="153"/>
                    <a:pt x="67" y="158"/>
                    <a:pt x="66" y="163"/>
                  </a:cubicBezTo>
                  <a:cubicBezTo>
                    <a:pt x="64" y="169"/>
                    <a:pt x="64" y="169"/>
                    <a:pt x="64" y="169"/>
                  </a:cubicBezTo>
                  <a:cubicBezTo>
                    <a:pt x="63" y="172"/>
                    <a:pt x="65" y="176"/>
                    <a:pt x="68" y="178"/>
                  </a:cubicBezTo>
                  <a:cubicBezTo>
                    <a:pt x="78" y="183"/>
                    <a:pt x="98" y="192"/>
                    <a:pt x="100" y="193"/>
                  </a:cubicBezTo>
                  <a:cubicBezTo>
                    <a:pt x="103" y="194"/>
                    <a:pt x="133" y="211"/>
                    <a:pt x="133" y="214"/>
                  </a:cubicBezTo>
                  <a:cubicBezTo>
                    <a:pt x="133" y="216"/>
                    <a:pt x="128" y="224"/>
                    <a:pt x="122" y="231"/>
                  </a:cubicBezTo>
                  <a:cubicBezTo>
                    <a:pt x="117" y="237"/>
                    <a:pt x="133" y="246"/>
                    <a:pt x="137" y="247"/>
                  </a:cubicBezTo>
                  <a:cubicBezTo>
                    <a:pt x="137" y="247"/>
                    <a:pt x="137" y="247"/>
                    <a:pt x="138" y="248"/>
                  </a:cubicBezTo>
                  <a:cubicBezTo>
                    <a:pt x="160" y="263"/>
                    <a:pt x="160" y="263"/>
                    <a:pt x="160" y="263"/>
                  </a:cubicBezTo>
                  <a:cubicBezTo>
                    <a:pt x="162" y="265"/>
                    <a:pt x="163" y="268"/>
                    <a:pt x="163" y="271"/>
                  </a:cubicBezTo>
                  <a:cubicBezTo>
                    <a:pt x="158" y="293"/>
                    <a:pt x="158" y="293"/>
                    <a:pt x="158" y="293"/>
                  </a:cubicBezTo>
                  <a:cubicBezTo>
                    <a:pt x="157" y="296"/>
                    <a:pt x="154" y="299"/>
                    <a:pt x="150" y="299"/>
                  </a:cubicBezTo>
                  <a:cubicBezTo>
                    <a:pt x="128" y="299"/>
                    <a:pt x="128" y="299"/>
                    <a:pt x="128" y="299"/>
                  </a:cubicBezTo>
                  <a:cubicBezTo>
                    <a:pt x="124" y="299"/>
                    <a:pt x="121" y="301"/>
                    <a:pt x="120" y="304"/>
                  </a:cubicBezTo>
                  <a:cubicBezTo>
                    <a:pt x="115" y="319"/>
                    <a:pt x="115" y="319"/>
                    <a:pt x="115" y="319"/>
                  </a:cubicBezTo>
                  <a:cubicBezTo>
                    <a:pt x="114" y="323"/>
                    <a:pt x="111" y="325"/>
                    <a:pt x="108" y="325"/>
                  </a:cubicBezTo>
                  <a:cubicBezTo>
                    <a:pt x="93" y="325"/>
                    <a:pt x="93" y="325"/>
                    <a:pt x="93" y="325"/>
                  </a:cubicBezTo>
                  <a:cubicBezTo>
                    <a:pt x="91" y="325"/>
                    <a:pt x="87" y="341"/>
                    <a:pt x="86" y="347"/>
                  </a:cubicBezTo>
                  <a:cubicBezTo>
                    <a:pt x="86" y="348"/>
                    <a:pt x="86" y="349"/>
                    <a:pt x="86" y="351"/>
                  </a:cubicBezTo>
                  <a:cubicBezTo>
                    <a:pt x="99" y="396"/>
                    <a:pt x="99" y="396"/>
                    <a:pt x="99" y="396"/>
                  </a:cubicBezTo>
                  <a:cubicBezTo>
                    <a:pt x="100" y="397"/>
                    <a:pt x="100" y="398"/>
                    <a:pt x="100" y="399"/>
                  </a:cubicBezTo>
                  <a:cubicBezTo>
                    <a:pt x="95" y="437"/>
                    <a:pt x="95" y="437"/>
                    <a:pt x="95" y="437"/>
                  </a:cubicBezTo>
                  <a:cubicBezTo>
                    <a:pt x="94" y="439"/>
                    <a:pt x="95" y="440"/>
                    <a:pt x="95" y="442"/>
                  </a:cubicBezTo>
                  <a:cubicBezTo>
                    <a:pt x="104" y="461"/>
                    <a:pt x="104" y="461"/>
                    <a:pt x="104" y="461"/>
                  </a:cubicBezTo>
                  <a:cubicBezTo>
                    <a:pt x="105" y="463"/>
                    <a:pt x="105" y="466"/>
                    <a:pt x="104" y="468"/>
                  </a:cubicBezTo>
                  <a:cubicBezTo>
                    <a:pt x="100" y="475"/>
                    <a:pt x="92" y="491"/>
                    <a:pt x="95" y="492"/>
                  </a:cubicBezTo>
                  <a:cubicBezTo>
                    <a:pt x="98" y="493"/>
                    <a:pt x="116" y="509"/>
                    <a:pt x="117" y="511"/>
                  </a:cubicBezTo>
                  <a:cubicBezTo>
                    <a:pt x="118" y="514"/>
                    <a:pt x="100" y="516"/>
                    <a:pt x="95" y="517"/>
                  </a:cubicBezTo>
                  <a:cubicBezTo>
                    <a:pt x="91" y="517"/>
                    <a:pt x="117" y="533"/>
                    <a:pt x="122" y="534"/>
                  </a:cubicBezTo>
                  <a:cubicBezTo>
                    <a:pt x="126" y="535"/>
                    <a:pt x="151" y="545"/>
                    <a:pt x="154" y="546"/>
                  </a:cubicBezTo>
                  <a:cubicBezTo>
                    <a:pt x="156" y="548"/>
                    <a:pt x="172" y="559"/>
                    <a:pt x="175" y="560"/>
                  </a:cubicBezTo>
                  <a:cubicBezTo>
                    <a:pt x="175" y="560"/>
                    <a:pt x="176" y="561"/>
                    <a:pt x="176" y="561"/>
                  </a:cubicBezTo>
                  <a:cubicBezTo>
                    <a:pt x="178" y="562"/>
                    <a:pt x="187" y="570"/>
                    <a:pt x="192" y="572"/>
                  </a:cubicBezTo>
                  <a:cubicBezTo>
                    <a:pt x="197" y="574"/>
                    <a:pt x="212" y="562"/>
                    <a:pt x="214" y="561"/>
                  </a:cubicBezTo>
                  <a:cubicBezTo>
                    <a:pt x="216" y="559"/>
                    <a:pt x="212" y="568"/>
                    <a:pt x="212" y="572"/>
                  </a:cubicBezTo>
                  <a:cubicBezTo>
                    <a:pt x="211" y="576"/>
                    <a:pt x="213" y="600"/>
                    <a:pt x="212" y="606"/>
                  </a:cubicBezTo>
                  <a:cubicBezTo>
                    <a:pt x="211" y="613"/>
                    <a:pt x="216" y="610"/>
                    <a:pt x="220" y="612"/>
                  </a:cubicBezTo>
                  <a:cubicBezTo>
                    <a:pt x="224" y="614"/>
                    <a:pt x="236" y="611"/>
                    <a:pt x="247" y="612"/>
                  </a:cubicBezTo>
                  <a:cubicBezTo>
                    <a:pt x="254" y="612"/>
                    <a:pt x="259" y="612"/>
                    <a:pt x="261" y="612"/>
                  </a:cubicBezTo>
                  <a:cubicBezTo>
                    <a:pt x="263" y="612"/>
                    <a:pt x="264" y="612"/>
                    <a:pt x="265" y="613"/>
                  </a:cubicBezTo>
                  <a:cubicBezTo>
                    <a:pt x="292" y="628"/>
                    <a:pt x="292" y="628"/>
                    <a:pt x="292" y="628"/>
                  </a:cubicBezTo>
                  <a:cubicBezTo>
                    <a:pt x="293" y="629"/>
                    <a:pt x="294" y="630"/>
                    <a:pt x="295" y="632"/>
                  </a:cubicBezTo>
                  <a:cubicBezTo>
                    <a:pt x="296" y="634"/>
                    <a:pt x="296" y="634"/>
                    <a:pt x="296" y="634"/>
                  </a:cubicBezTo>
                  <a:cubicBezTo>
                    <a:pt x="300" y="631"/>
                    <a:pt x="309" y="624"/>
                    <a:pt x="314" y="620"/>
                  </a:cubicBezTo>
                  <a:cubicBezTo>
                    <a:pt x="320" y="616"/>
                    <a:pt x="331" y="608"/>
                    <a:pt x="330" y="606"/>
                  </a:cubicBezTo>
                  <a:cubicBezTo>
                    <a:pt x="329" y="604"/>
                    <a:pt x="341" y="599"/>
                    <a:pt x="348" y="597"/>
                  </a:cubicBezTo>
                  <a:cubicBezTo>
                    <a:pt x="348" y="597"/>
                    <a:pt x="348" y="597"/>
                    <a:pt x="348" y="597"/>
                  </a:cubicBezTo>
                  <a:cubicBezTo>
                    <a:pt x="349" y="593"/>
                    <a:pt x="349" y="593"/>
                    <a:pt x="349" y="593"/>
                  </a:cubicBezTo>
                  <a:cubicBezTo>
                    <a:pt x="350" y="593"/>
                    <a:pt x="350" y="593"/>
                    <a:pt x="350" y="593"/>
                  </a:cubicBezTo>
                  <a:cubicBezTo>
                    <a:pt x="350" y="590"/>
                    <a:pt x="357" y="558"/>
                    <a:pt x="359" y="552"/>
                  </a:cubicBezTo>
                  <a:cubicBezTo>
                    <a:pt x="361" y="546"/>
                    <a:pt x="382" y="533"/>
                    <a:pt x="388" y="529"/>
                  </a:cubicBezTo>
                  <a:cubicBezTo>
                    <a:pt x="394" y="524"/>
                    <a:pt x="407" y="519"/>
                    <a:pt x="409" y="518"/>
                  </a:cubicBezTo>
                  <a:cubicBezTo>
                    <a:pt x="411" y="517"/>
                    <a:pt x="416" y="515"/>
                    <a:pt x="445" y="511"/>
                  </a:cubicBezTo>
                  <a:cubicBezTo>
                    <a:pt x="460" y="508"/>
                    <a:pt x="461" y="511"/>
                    <a:pt x="459" y="514"/>
                  </a:cubicBezTo>
                  <a:cubicBezTo>
                    <a:pt x="457" y="517"/>
                    <a:pt x="458" y="521"/>
                    <a:pt x="461" y="524"/>
                  </a:cubicBezTo>
                  <a:cubicBezTo>
                    <a:pt x="467" y="528"/>
                    <a:pt x="474" y="534"/>
                    <a:pt x="476" y="535"/>
                  </a:cubicBezTo>
                  <a:cubicBezTo>
                    <a:pt x="480" y="537"/>
                    <a:pt x="496" y="564"/>
                    <a:pt x="501" y="566"/>
                  </a:cubicBezTo>
                  <a:cubicBezTo>
                    <a:pt x="505" y="567"/>
                    <a:pt x="512" y="563"/>
                    <a:pt x="519" y="558"/>
                  </a:cubicBezTo>
                  <a:cubicBezTo>
                    <a:pt x="526" y="554"/>
                    <a:pt x="538" y="542"/>
                    <a:pt x="549" y="536"/>
                  </a:cubicBezTo>
                  <a:cubicBezTo>
                    <a:pt x="558" y="530"/>
                    <a:pt x="564" y="545"/>
                    <a:pt x="565" y="549"/>
                  </a:cubicBezTo>
                  <a:cubicBezTo>
                    <a:pt x="565" y="549"/>
                    <a:pt x="565" y="549"/>
                    <a:pt x="565" y="550"/>
                  </a:cubicBezTo>
                  <a:cubicBezTo>
                    <a:pt x="585" y="586"/>
                    <a:pt x="585" y="586"/>
                    <a:pt x="585" y="586"/>
                  </a:cubicBezTo>
                  <a:cubicBezTo>
                    <a:pt x="587" y="589"/>
                    <a:pt x="592" y="591"/>
                    <a:pt x="595" y="588"/>
                  </a:cubicBezTo>
                  <a:cubicBezTo>
                    <a:pt x="597" y="588"/>
                    <a:pt x="598" y="587"/>
                    <a:pt x="599" y="586"/>
                  </a:cubicBezTo>
                  <a:cubicBezTo>
                    <a:pt x="602" y="583"/>
                    <a:pt x="602" y="584"/>
                    <a:pt x="609" y="580"/>
                  </a:cubicBezTo>
                  <a:cubicBezTo>
                    <a:pt x="615" y="576"/>
                    <a:pt x="619" y="572"/>
                    <a:pt x="631" y="562"/>
                  </a:cubicBezTo>
                  <a:cubicBezTo>
                    <a:pt x="641" y="552"/>
                    <a:pt x="636" y="571"/>
                    <a:pt x="635" y="574"/>
                  </a:cubicBezTo>
                  <a:cubicBezTo>
                    <a:pt x="635" y="574"/>
                    <a:pt x="635" y="575"/>
                    <a:pt x="635" y="575"/>
                  </a:cubicBezTo>
                  <a:cubicBezTo>
                    <a:pt x="635" y="578"/>
                    <a:pt x="634" y="587"/>
                    <a:pt x="633" y="597"/>
                  </a:cubicBezTo>
                  <a:cubicBezTo>
                    <a:pt x="645" y="591"/>
                    <a:pt x="665" y="583"/>
                    <a:pt x="669" y="582"/>
                  </a:cubicBezTo>
                  <a:cubicBezTo>
                    <a:pt x="674" y="580"/>
                    <a:pt x="670" y="584"/>
                    <a:pt x="670" y="589"/>
                  </a:cubicBezTo>
                  <a:cubicBezTo>
                    <a:pt x="670" y="593"/>
                    <a:pt x="674" y="604"/>
                    <a:pt x="680" y="617"/>
                  </a:cubicBezTo>
                  <a:cubicBezTo>
                    <a:pt x="687" y="630"/>
                    <a:pt x="688" y="624"/>
                    <a:pt x="696" y="626"/>
                  </a:cubicBezTo>
                  <a:cubicBezTo>
                    <a:pt x="704" y="627"/>
                    <a:pt x="715" y="622"/>
                    <a:pt x="719" y="617"/>
                  </a:cubicBezTo>
                  <a:cubicBezTo>
                    <a:pt x="724" y="612"/>
                    <a:pt x="722" y="615"/>
                    <a:pt x="735" y="589"/>
                  </a:cubicBezTo>
                  <a:cubicBezTo>
                    <a:pt x="747" y="564"/>
                    <a:pt x="749" y="600"/>
                    <a:pt x="753" y="601"/>
                  </a:cubicBezTo>
                  <a:cubicBezTo>
                    <a:pt x="757" y="602"/>
                    <a:pt x="763" y="592"/>
                    <a:pt x="764" y="585"/>
                  </a:cubicBezTo>
                  <a:cubicBezTo>
                    <a:pt x="765" y="578"/>
                    <a:pt x="764" y="562"/>
                    <a:pt x="754" y="555"/>
                  </a:cubicBezTo>
                  <a:cubicBezTo>
                    <a:pt x="747" y="551"/>
                    <a:pt x="742" y="544"/>
                    <a:pt x="739" y="539"/>
                  </a:cubicBezTo>
                  <a:cubicBezTo>
                    <a:pt x="737" y="536"/>
                    <a:pt x="738" y="533"/>
                    <a:pt x="740" y="530"/>
                  </a:cubicBezTo>
                  <a:cubicBezTo>
                    <a:pt x="745" y="524"/>
                    <a:pt x="754" y="513"/>
                    <a:pt x="754" y="510"/>
                  </a:cubicBezTo>
                  <a:cubicBezTo>
                    <a:pt x="754" y="506"/>
                    <a:pt x="739" y="502"/>
                    <a:pt x="732" y="500"/>
                  </a:cubicBezTo>
                  <a:cubicBezTo>
                    <a:pt x="726" y="498"/>
                    <a:pt x="720" y="499"/>
                    <a:pt x="709" y="499"/>
                  </a:cubicBezTo>
                  <a:cubicBezTo>
                    <a:pt x="697" y="499"/>
                    <a:pt x="701" y="499"/>
                    <a:pt x="693" y="491"/>
                  </a:cubicBezTo>
                  <a:cubicBezTo>
                    <a:pt x="686" y="484"/>
                    <a:pt x="691" y="486"/>
                    <a:pt x="688" y="480"/>
                  </a:cubicBezTo>
                  <a:cubicBezTo>
                    <a:pt x="685" y="475"/>
                    <a:pt x="688" y="471"/>
                    <a:pt x="691" y="466"/>
                  </a:cubicBezTo>
                  <a:cubicBezTo>
                    <a:pt x="693" y="462"/>
                    <a:pt x="691" y="464"/>
                    <a:pt x="701" y="458"/>
                  </a:cubicBezTo>
                  <a:cubicBezTo>
                    <a:pt x="711" y="453"/>
                    <a:pt x="698" y="438"/>
                    <a:pt x="693" y="435"/>
                  </a:cubicBezTo>
                  <a:cubicBezTo>
                    <a:pt x="688" y="432"/>
                    <a:pt x="684" y="424"/>
                    <a:pt x="683" y="413"/>
                  </a:cubicBezTo>
                  <a:cubicBezTo>
                    <a:pt x="682" y="402"/>
                    <a:pt x="684" y="404"/>
                    <a:pt x="684" y="404"/>
                  </a:cubicBezTo>
                  <a:cubicBezTo>
                    <a:pt x="684" y="404"/>
                    <a:pt x="716" y="409"/>
                    <a:pt x="726" y="408"/>
                  </a:cubicBezTo>
                  <a:cubicBezTo>
                    <a:pt x="736" y="408"/>
                    <a:pt x="749" y="394"/>
                    <a:pt x="749" y="391"/>
                  </a:cubicBezTo>
                  <a:cubicBezTo>
                    <a:pt x="749" y="388"/>
                    <a:pt x="751" y="376"/>
                    <a:pt x="752" y="367"/>
                  </a:cubicBezTo>
                  <a:cubicBezTo>
                    <a:pt x="752" y="363"/>
                    <a:pt x="751" y="358"/>
                    <a:pt x="750" y="355"/>
                  </a:cubicBezTo>
                  <a:cubicBezTo>
                    <a:pt x="749" y="350"/>
                    <a:pt x="751" y="346"/>
                    <a:pt x="756" y="345"/>
                  </a:cubicBezTo>
                  <a:cubicBezTo>
                    <a:pt x="757" y="345"/>
                    <a:pt x="757" y="345"/>
                    <a:pt x="758" y="345"/>
                  </a:cubicBezTo>
                  <a:cubicBezTo>
                    <a:pt x="767" y="343"/>
                    <a:pt x="772" y="343"/>
                    <a:pt x="778" y="339"/>
                  </a:cubicBezTo>
                  <a:cubicBezTo>
                    <a:pt x="784" y="334"/>
                    <a:pt x="782" y="329"/>
                    <a:pt x="785" y="326"/>
                  </a:cubicBezTo>
                  <a:cubicBezTo>
                    <a:pt x="788" y="323"/>
                    <a:pt x="802" y="311"/>
                    <a:pt x="807" y="308"/>
                  </a:cubicBezTo>
                  <a:cubicBezTo>
                    <a:pt x="813" y="305"/>
                    <a:pt x="823" y="276"/>
                    <a:pt x="822" y="2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37"/>
            <p:cNvSpPr>
              <a:spLocks/>
            </p:cNvSpPr>
            <p:nvPr/>
          </p:nvSpPr>
          <p:spPr bwMode="auto">
            <a:xfrm>
              <a:off x="6570585" y="2101734"/>
              <a:ext cx="284163" cy="252413"/>
            </a:xfrm>
            <a:custGeom>
              <a:avLst/>
              <a:gdLst>
                <a:gd name="T0" fmla="*/ 378 w 384"/>
                <a:gd name="T1" fmla="*/ 157 h 340"/>
                <a:gd name="T2" fmla="*/ 364 w 384"/>
                <a:gd name="T3" fmla="*/ 140 h 340"/>
                <a:gd name="T4" fmla="*/ 346 w 384"/>
                <a:gd name="T5" fmla="*/ 132 h 340"/>
                <a:gd name="T6" fmla="*/ 332 w 384"/>
                <a:gd name="T7" fmla="*/ 128 h 340"/>
                <a:gd name="T8" fmla="*/ 318 w 384"/>
                <a:gd name="T9" fmla="*/ 119 h 340"/>
                <a:gd name="T10" fmla="*/ 290 w 384"/>
                <a:gd name="T11" fmla="*/ 106 h 340"/>
                <a:gd name="T12" fmla="*/ 283 w 384"/>
                <a:gd name="T13" fmla="*/ 88 h 340"/>
                <a:gd name="T14" fmla="*/ 276 w 384"/>
                <a:gd name="T15" fmla="*/ 88 h 340"/>
                <a:gd name="T16" fmla="*/ 264 w 384"/>
                <a:gd name="T17" fmla="*/ 78 h 340"/>
                <a:gd name="T18" fmla="*/ 253 w 384"/>
                <a:gd name="T19" fmla="*/ 63 h 340"/>
                <a:gd name="T20" fmla="*/ 234 w 384"/>
                <a:gd name="T21" fmla="*/ 56 h 340"/>
                <a:gd name="T22" fmla="*/ 209 w 384"/>
                <a:gd name="T23" fmla="*/ 58 h 340"/>
                <a:gd name="T24" fmla="*/ 198 w 384"/>
                <a:gd name="T25" fmla="*/ 51 h 340"/>
                <a:gd name="T26" fmla="*/ 181 w 384"/>
                <a:gd name="T27" fmla="*/ 22 h 340"/>
                <a:gd name="T28" fmla="*/ 158 w 384"/>
                <a:gd name="T29" fmla="*/ 0 h 340"/>
                <a:gd name="T30" fmla="*/ 142 w 384"/>
                <a:gd name="T31" fmla="*/ 15 h 340"/>
                <a:gd name="T32" fmla="*/ 137 w 384"/>
                <a:gd name="T33" fmla="*/ 18 h 340"/>
                <a:gd name="T34" fmla="*/ 138 w 384"/>
                <a:gd name="T35" fmla="*/ 18 h 340"/>
                <a:gd name="T36" fmla="*/ 144 w 384"/>
                <a:gd name="T37" fmla="*/ 37 h 340"/>
                <a:gd name="T38" fmla="*/ 130 w 384"/>
                <a:gd name="T39" fmla="*/ 37 h 340"/>
                <a:gd name="T40" fmla="*/ 108 w 384"/>
                <a:gd name="T41" fmla="*/ 32 h 340"/>
                <a:gd name="T42" fmla="*/ 78 w 384"/>
                <a:gd name="T43" fmla="*/ 22 h 340"/>
                <a:gd name="T44" fmla="*/ 39 w 384"/>
                <a:gd name="T45" fmla="*/ 32 h 340"/>
                <a:gd name="T46" fmla="*/ 27 w 384"/>
                <a:gd name="T47" fmla="*/ 48 h 340"/>
                <a:gd name="T48" fmla="*/ 18 w 384"/>
                <a:gd name="T49" fmla="*/ 71 h 340"/>
                <a:gd name="T50" fmla="*/ 18 w 384"/>
                <a:gd name="T51" fmla="*/ 89 h 340"/>
                <a:gd name="T52" fmla="*/ 18 w 384"/>
                <a:gd name="T53" fmla="*/ 110 h 340"/>
                <a:gd name="T54" fmla="*/ 4 w 384"/>
                <a:gd name="T55" fmla="*/ 125 h 340"/>
                <a:gd name="T56" fmla="*/ 0 w 384"/>
                <a:gd name="T57" fmla="*/ 126 h 340"/>
                <a:gd name="T58" fmla="*/ 17 w 384"/>
                <a:gd name="T59" fmla="*/ 150 h 340"/>
                <a:gd name="T60" fmla="*/ 18 w 384"/>
                <a:gd name="T61" fmla="*/ 150 h 340"/>
                <a:gd name="T62" fmla="*/ 24 w 384"/>
                <a:gd name="T63" fmla="*/ 162 h 340"/>
                <a:gd name="T64" fmla="*/ 16 w 384"/>
                <a:gd name="T65" fmla="*/ 179 h 340"/>
                <a:gd name="T66" fmla="*/ 11 w 384"/>
                <a:gd name="T67" fmla="*/ 204 h 340"/>
                <a:gd name="T68" fmla="*/ 14 w 384"/>
                <a:gd name="T69" fmla="*/ 211 h 340"/>
                <a:gd name="T70" fmla="*/ 42 w 384"/>
                <a:gd name="T71" fmla="*/ 223 h 340"/>
                <a:gd name="T72" fmla="*/ 57 w 384"/>
                <a:gd name="T73" fmla="*/ 216 h 340"/>
                <a:gd name="T74" fmla="*/ 65 w 384"/>
                <a:gd name="T75" fmla="*/ 197 h 340"/>
                <a:gd name="T76" fmla="*/ 65 w 384"/>
                <a:gd name="T77" fmla="*/ 196 h 340"/>
                <a:gd name="T78" fmla="*/ 73 w 384"/>
                <a:gd name="T79" fmla="*/ 193 h 340"/>
                <a:gd name="T80" fmla="*/ 91 w 384"/>
                <a:gd name="T81" fmla="*/ 205 h 340"/>
                <a:gd name="T82" fmla="*/ 108 w 384"/>
                <a:gd name="T83" fmla="*/ 230 h 340"/>
                <a:gd name="T84" fmla="*/ 129 w 384"/>
                <a:gd name="T85" fmla="*/ 251 h 340"/>
                <a:gd name="T86" fmla="*/ 130 w 384"/>
                <a:gd name="T87" fmla="*/ 258 h 340"/>
                <a:gd name="T88" fmla="*/ 119 w 384"/>
                <a:gd name="T89" fmla="*/ 269 h 340"/>
                <a:gd name="T90" fmla="*/ 138 w 384"/>
                <a:gd name="T91" fmla="*/ 289 h 340"/>
                <a:gd name="T92" fmla="*/ 163 w 384"/>
                <a:gd name="T93" fmla="*/ 295 h 340"/>
                <a:gd name="T94" fmla="*/ 167 w 384"/>
                <a:gd name="T95" fmla="*/ 307 h 340"/>
                <a:gd name="T96" fmla="*/ 196 w 384"/>
                <a:gd name="T97" fmla="*/ 317 h 340"/>
                <a:gd name="T98" fmla="*/ 221 w 384"/>
                <a:gd name="T99" fmla="*/ 332 h 340"/>
                <a:gd name="T100" fmla="*/ 273 w 384"/>
                <a:gd name="T101" fmla="*/ 340 h 340"/>
                <a:gd name="T102" fmla="*/ 274 w 384"/>
                <a:gd name="T103" fmla="*/ 315 h 340"/>
                <a:gd name="T104" fmla="*/ 276 w 384"/>
                <a:gd name="T105" fmla="*/ 284 h 340"/>
                <a:gd name="T106" fmla="*/ 300 w 384"/>
                <a:gd name="T107" fmla="*/ 248 h 340"/>
                <a:gd name="T108" fmla="*/ 301 w 384"/>
                <a:gd name="T109" fmla="*/ 233 h 340"/>
                <a:gd name="T110" fmla="*/ 307 w 384"/>
                <a:gd name="T111" fmla="*/ 216 h 340"/>
                <a:gd name="T112" fmla="*/ 329 w 384"/>
                <a:gd name="T113" fmla="*/ 197 h 340"/>
                <a:gd name="T114" fmla="*/ 348 w 384"/>
                <a:gd name="T115" fmla="*/ 171 h 340"/>
                <a:gd name="T116" fmla="*/ 357 w 384"/>
                <a:gd name="T117" fmla="*/ 157 h 340"/>
                <a:gd name="T118" fmla="*/ 357 w 384"/>
                <a:gd name="T119" fmla="*/ 157 h 340"/>
                <a:gd name="T120" fmla="*/ 361 w 384"/>
                <a:gd name="T121" fmla="*/ 160 h 340"/>
                <a:gd name="T122" fmla="*/ 378 w 384"/>
                <a:gd name="T123" fmla="*/ 15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340">
                  <a:moveTo>
                    <a:pt x="378" y="157"/>
                  </a:moveTo>
                  <a:cubicBezTo>
                    <a:pt x="372" y="148"/>
                    <a:pt x="373" y="148"/>
                    <a:pt x="364" y="140"/>
                  </a:cubicBezTo>
                  <a:cubicBezTo>
                    <a:pt x="355" y="132"/>
                    <a:pt x="352" y="135"/>
                    <a:pt x="346" y="132"/>
                  </a:cubicBezTo>
                  <a:cubicBezTo>
                    <a:pt x="339" y="130"/>
                    <a:pt x="336" y="129"/>
                    <a:pt x="332" y="128"/>
                  </a:cubicBezTo>
                  <a:cubicBezTo>
                    <a:pt x="327" y="126"/>
                    <a:pt x="324" y="122"/>
                    <a:pt x="318" y="119"/>
                  </a:cubicBezTo>
                  <a:cubicBezTo>
                    <a:pt x="312" y="116"/>
                    <a:pt x="296" y="110"/>
                    <a:pt x="290" y="106"/>
                  </a:cubicBezTo>
                  <a:cubicBezTo>
                    <a:pt x="284" y="103"/>
                    <a:pt x="287" y="95"/>
                    <a:pt x="283" y="88"/>
                  </a:cubicBezTo>
                  <a:cubicBezTo>
                    <a:pt x="279" y="81"/>
                    <a:pt x="279" y="89"/>
                    <a:pt x="276" y="88"/>
                  </a:cubicBezTo>
                  <a:cubicBezTo>
                    <a:pt x="274" y="87"/>
                    <a:pt x="272" y="86"/>
                    <a:pt x="264" y="78"/>
                  </a:cubicBezTo>
                  <a:cubicBezTo>
                    <a:pt x="257" y="70"/>
                    <a:pt x="260" y="69"/>
                    <a:pt x="253" y="63"/>
                  </a:cubicBezTo>
                  <a:cubicBezTo>
                    <a:pt x="247" y="58"/>
                    <a:pt x="236" y="55"/>
                    <a:pt x="234" y="56"/>
                  </a:cubicBezTo>
                  <a:cubicBezTo>
                    <a:pt x="231" y="56"/>
                    <a:pt x="217" y="58"/>
                    <a:pt x="209" y="58"/>
                  </a:cubicBezTo>
                  <a:cubicBezTo>
                    <a:pt x="202" y="58"/>
                    <a:pt x="200" y="53"/>
                    <a:pt x="198" y="51"/>
                  </a:cubicBezTo>
                  <a:cubicBezTo>
                    <a:pt x="196" y="50"/>
                    <a:pt x="186" y="32"/>
                    <a:pt x="181" y="22"/>
                  </a:cubicBezTo>
                  <a:cubicBezTo>
                    <a:pt x="177" y="11"/>
                    <a:pt x="160" y="0"/>
                    <a:pt x="158" y="0"/>
                  </a:cubicBezTo>
                  <a:cubicBezTo>
                    <a:pt x="156" y="0"/>
                    <a:pt x="145" y="13"/>
                    <a:pt x="142" y="15"/>
                  </a:cubicBezTo>
                  <a:cubicBezTo>
                    <a:pt x="141" y="16"/>
                    <a:pt x="139" y="17"/>
                    <a:pt x="137" y="18"/>
                  </a:cubicBezTo>
                  <a:cubicBezTo>
                    <a:pt x="137" y="18"/>
                    <a:pt x="137" y="18"/>
                    <a:pt x="138" y="18"/>
                  </a:cubicBezTo>
                  <a:cubicBezTo>
                    <a:pt x="140" y="20"/>
                    <a:pt x="147" y="36"/>
                    <a:pt x="144" y="37"/>
                  </a:cubicBezTo>
                  <a:cubicBezTo>
                    <a:pt x="141" y="37"/>
                    <a:pt x="137" y="37"/>
                    <a:pt x="130" y="37"/>
                  </a:cubicBezTo>
                  <a:cubicBezTo>
                    <a:pt x="122" y="37"/>
                    <a:pt x="114" y="33"/>
                    <a:pt x="108" y="32"/>
                  </a:cubicBezTo>
                  <a:cubicBezTo>
                    <a:pt x="101" y="30"/>
                    <a:pt x="85" y="24"/>
                    <a:pt x="78" y="22"/>
                  </a:cubicBezTo>
                  <a:cubicBezTo>
                    <a:pt x="72" y="20"/>
                    <a:pt x="47" y="30"/>
                    <a:pt x="39" y="32"/>
                  </a:cubicBezTo>
                  <a:cubicBezTo>
                    <a:pt x="32" y="35"/>
                    <a:pt x="28" y="45"/>
                    <a:pt x="27" y="48"/>
                  </a:cubicBezTo>
                  <a:cubicBezTo>
                    <a:pt x="25" y="51"/>
                    <a:pt x="18" y="65"/>
                    <a:pt x="18" y="71"/>
                  </a:cubicBezTo>
                  <a:cubicBezTo>
                    <a:pt x="19" y="76"/>
                    <a:pt x="20" y="81"/>
                    <a:pt x="18" y="89"/>
                  </a:cubicBezTo>
                  <a:cubicBezTo>
                    <a:pt x="17" y="97"/>
                    <a:pt x="19" y="107"/>
                    <a:pt x="18" y="110"/>
                  </a:cubicBezTo>
                  <a:cubicBezTo>
                    <a:pt x="18" y="114"/>
                    <a:pt x="6" y="125"/>
                    <a:pt x="4" y="125"/>
                  </a:cubicBezTo>
                  <a:cubicBezTo>
                    <a:pt x="3" y="125"/>
                    <a:pt x="1" y="126"/>
                    <a:pt x="0" y="126"/>
                  </a:cubicBezTo>
                  <a:cubicBezTo>
                    <a:pt x="17" y="150"/>
                    <a:pt x="17" y="150"/>
                    <a:pt x="17" y="150"/>
                  </a:cubicBezTo>
                  <a:cubicBezTo>
                    <a:pt x="17" y="150"/>
                    <a:pt x="17" y="150"/>
                    <a:pt x="18" y="150"/>
                  </a:cubicBezTo>
                  <a:cubicBezTo>
                    <a:pt x="18" y="152"/>
                    <a:pt x="24" y="160"/>
                    <a:pt x="24" y="162"/>
                  </a:cubicBezTo>
                  <a:cubicBezTo>
                    <a:pt x="24" y="163"/>
                    <a:pt x="24" y="167"/>
                    <a:pt x="16" y="179"/>
                  </a:cubicBezTo>
                  <a:cubicBezTo>
                    <a:pt x="8" y="191"/>
                    <a:pt x="11" y="202"/>
                    <a:pt x="11" y="204"/>
                  </a:cubicBezTo>
                  <a:cubicBezTo>
                    <a:pt x="11" y="206"/>
                    <a:pt x="14" y="210"/>
                    <a:pt x="14" y="211"/>
                  </a:cubicBezTo>
                  <a:cubicBezTo>
                    <a:pt x="15" y="213"/>
                    <a:pt x="32" y="223"/>
                    <a:pt x="42" y="223"/>
                  </a:cubicBezTo>
                  <a:cubicBezTo>
                    <a:pt x="52" y="223"/>
                    <a:pt x="51" y="219"/>
                    <a:pt x="57" y="216"/>
                  </a:cubicBezTo>
                  <a:cubicBezTo>
                    <a:pt x="63" y="212"/>
                    <a:pt x="65" y="202"/>
                    <a:pt x="65" y="197"/>
                  </a:cubicBezTo>
                  <a:cubicBezTo>
                    <a:pt x="65" y="197"/>
                    <a:pt x="65" y="196"/>
                    <a:pt x="65" y="196"/>
                  </a:cubicBezTo>
                  <a:cubicBezTo>
                    <a:pt x="65" y="192"/>
                    <a:pt x="70" y="190"/>
                    <a:pt x="73" y="193"/>
                  </a:cubicBezTo>
                  <a:cubicBezTo>
                    <a:pt x="79" y="198"/>
                    <a:pt x="89" y="205"/>
                    <a:pt x="91" y="205"/>
                  </a:cubicBezTo>
                  <a:cubicBezTo>
                    <a:pt x="94" y="206"/>
                    <a:pt x="104" y="227"/>
                    <a:pt x="108" y="230"/>
                  </a:cubicBezTo>
                  <a:cubicBezTo>
                    <a:pt x="110" y="233"/>
                    <a:pt x="123" y="245"/>
                    <a:pt x="129" y="251"/>
                  </a:cubicBezTo>
                  <a:cubicBezTo>
                    <a:pt x="131" y="253"/>
                    <a:pt x="131" y="256"/>
                    <a:pt x="130" y="258"/>
                  </a:cubicBezTo>
                  <a:cubicBezTo>
                    <a:pt x="126" y="262"/>
                    <a:pt x="121" y="269"/>
                    <a:pt x="119" y="269"/>
                  </a:cubicBezTo>
                  <a:cubicBezTo>
                    <a:pt x="117" y="269"/>
                    <a:pt x="136" y="288"/>
                    <a:pt x="138" y="289"/>
                  </a:cubicBezTo>
                  <a:cubicBezTo>
                    <a:pt x="139" y="290"/>
                    <a:pt x="162" y="295"/>
                    <a:pt x="163" y="295"/>
                  </a:cubicBezTo>
                  <a:cubicBezTo>
                    <a:pt x="164" y="296"/>
                    <a:pt x="164" y="306"/>
                    <a:pt x="167" y="307"/>
                  </a:cubicBezTo>
                  <a:cubicBezTo>
                    <a:pt x="171" y="308"/>
                    <a:pt x="190" y="315"/>
                    <a:pt x="196" y="317"/>
                  </a:cubicBezTo>
                  <a:cubicBezTo>
                    <a:pt x="202" y="318"/>
                    <a:pt x="219" y="331"/>
                    <a:pt x="221" y="332"/>
                  </a:cubicBezTo>
                  <a:cubicBezTo>
                    <a:pt x="224" y="334"/>
                    <a:pt x="267" y="340"/>
                    <a:pt x="273" y="340"/>
                  </a:cubicBezTo>
                  <a:cubicBezTo>
                    <a:pt x="278" y="340"/>
                    <a:pt x="274" y="327"/>
                    <a:pt x="274" y="315"/>
                  </a:cubicBezTo>
                  <a:cubicBezTo>
                    <a:pt x="275" y="304"/>
                    <a:pt x="275" y="294"/>
                    <a:pt x="276" y="284"/>
                  </a:cubicBezTo>
                  <a:cubicBezTo>
                    <a:pt x="277" y="273"/>
                    <a:pt x="300" y="261"/>
                    <a:pt x="300" y="248"/>
                  </a:cubicBezTo>
                  <a:cubicBezTo>
                    <a:pt x="300" y="234"/>
                    <a:pt x="300" y="243"/>
                    <a:pt x="301" y="233"/>
                  </a:cubicBezTo>
                  <a:cubicBezTo>
                    <a:pt x="301" y="223"/>
                    <a:pt x="304" y="224"/>
                    <a:pt x="307" y="216"/>
                  </a:cubicBezTo>
                  <a:cubicBezTo>
                    <a:pt x="310" y="207"/>
                    <a:pt x="316" y="207"/>
                    <a:pt x="329" y="197"/>
                  </a:cubicBezTo>
                  <a:cubicBezTo>
                    <a:pt x="343" y="186"/>
                    <a:pt x="336" y="188"/>
                    <a:pt x="348" y="171"/>
                  </a:cubicBezTo>
                  <a:cubicBezTo>
                    <a:pt x="355" y="160"/>
                    <a:pt x="357" y="157"/>
                    <a:pt x="357" y="157"/>
                  </a:cubicBezTo>
                  <a:cubicBezTo>
                    <a:pt x="357" y="157"/>
                    <a:pt x="357" y="157"/>
                    <a:pt x="357" y="157"/>
                  </a:cubicBezTo>
                  <a:cubicBezTo>
                    <a:pt x="357" y="157"/>
                    <a:pt x="357" y="157"/>
                    <a:pt x="361" y="160"/>
                  </a:cubicBezTo>
                  <a:cubicBezTo>
                    <a:pt x="365" y="163"/>
                    <a:pt x="384" y="166"/>
                    <a:pt x="378" y="15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39"/>
            <p:cNvSpPr>
              <a:spLocks/>
            </p:cNvSpPr>
            <p:nvPr/>
          </p:nvSpPr>
          <p:spPr bwMode="auto">
            <a:xfrm>
              <a:off x="6313410" y="2177934"/>
              <a:ext cx="252413" cy="287338"/>
            </a:xfrm>
            <a:custGeom>
              <a:avLst/>
              <a:gdLst>
                <a:gd name="T0" fmla="*/ 281 w 341"/>
                <a:gd name="T1" fmla="*/ 4 h 387"/>
                <a:gd name="T2" fmla="*/ 271 w 341"/>
                <a:gd name="T3" fmla="*/ 0 h 387"/>
                <a:gd name="T4" fmla="*/ 246 w 341"/>
                <a:gd name="T5" fmla="*/ 30 h 387"/>
                <a:gd name="T6" fmla="*/ 232 w 341"/>
                <a:gd name="T7" fmla="*/ 62 h 387"/>
                <a:gd name="T8" fmla="*/ 211 w 341"/>
                <a:gd name="T9" fmla="*/ 61 h 387"/>
                <a:gd name="T10" fmla="*/ 192 w 341"/>
                <a:gd name="T11" fmla="*/ 61 h 387"/>
                <a:gd name="T12" fmla="*/ 172 w 341"/>
                <a:gd name="T13" fmla="*/ 110 h 387"/>
                <a:gd name="T14" fmla="*/ 101 w 341"/>
                <a:gd name="T15" fmla="*/ 118 h 387"/>
                <a:gd name="T16" fmla="*/ 95 w 341"/>
                <a:gd name="T17" fmla="*/ 124 h 387"/>
                <a:gd name="T18" fmla="*/ 66 w 341"/>
                <a:gd name="T19" fmla="*/ 111 h 387"/>
                <a:gd name="T20" fmla="*/ 62 w 341"/>
                <a:gd name="T21" fmla="*/ 94 h 387"/>
                <a:gd name="T22" fmla="*/ 9 w 341"/>
                <a:gd name="T23" fmla="*/ 89 h 387"/>
                <a:gd name="T24" fmla="*/ 9 w 341"/>
                <a:gd name="T25" fmla="*/ 92 h 387"/>
                <a:gd name="T26" fmla="*/ 2 w 341"/>
                <a:gd name="T27" fmla="*/ 125 h 387"/>
                <a:gd name="T28" fmla="*/ 0 w 341"/>
                <a:gd name="T29" fmla="*/ 152 h 387"/>
                <a:gd name="T30" fmla="*/ 13 w 341"/>
                <a:gd name="T31" fmla="*/ 164 h 387"/>
                <a:gd name="T32" fmla="*/ 36 w 341"/>
                <a:gd name="T33" fmla="*/ 160 h 387"/>
                <a:gd name="T34" fmla="*/ 63 w 341"/>
                <a:gd name="T35" fmla="*/ 170 h 387"/>
                <a:gd name="T36" fmla="*/ 84 w 341"/>
                <a:gd name="T37" fmla="*/ 174 h 387"/>
                <a:gd name="T38" fmla="*/ 91 w 341"/>
                <a:gd name="T39" fmla="*/ 192 h 387"/>
                <a:gd name="T40" fmla="*/ 110 w 341"/>
                <a:gd name="T41" fmla="*/ 226 h 387"/>
                <a:gd name="T42" fmla="*/ 112 w 341"/>
                <a:gd name="T43" fmla="*/ 250 h 387"/>
                <a:gd name="T44" fmla="*/ 147 w 341"/>
                <a:gd name="T45" fmla="*/ 289 h 387"/>
                <a:gd name="T46" fmla="*/ 172 w 341"/>
                <a:gd name="T47" fmla="*/ 308 h 387"/>
                <a:gd name="T48" fmla="*/ 166 w 341"/>
                <a:gd name="T49" fmla="*/ 313 h 387"/>
                <a:gd name="T50" fmla="*/ 161 w 341"/>
                <a:gd name="T51" fmla="*/ 352 h 387"/>
                <a:gd name="T52" fmla="*/ 181 w 341"/>
                <a:gd name="T53" fmla="*/ 343 h 387"/>
                <a:gd name="T54" fmla="*/ 185 w 341"/>
                <a:gd name="T55" fmla="*/ 322 h 387"/>
                <a:gd name="T56" fmla="*/ 204 w 341"/>
                <a:gd name="T57" fmla="*/ 319 h 387"/>
                <a:gd name="T58" fmla="*/ 234 w 341"/>
                <a:gd name="T59" fmla="*/ 324 h 387"/>
                <a:gd name="T60" fmla="*/ 266 w 341"/>
                <a:gd name="T61" fmla="*/ 301 h 387"/>
                <a:gd name="T62" fmla="*/ 267 w 341"/>
                <a:gd name="T63" fmla="*/ 349 h 387"/>
                <a:gd name="T64" fmla="*/ 268 w 341"/>
                <a:gd name="T65" fmla="*/ 376 h 387"/>
                <a:gd name="T66" fmla="*/ 285 w 341"/>
                <a:gd name="T67" fmla="*/ 354 h 387"/>
                <a:gd name="T68" fmla="*/ 314 w 341"/>
                <a:gd name="T69" fmla="*/ 342 h 387"/>
                <a:gd name="T70" fmla="*/ 318 w 341"/>
                <a:gd name="T71" fmla="*/ 280 h 387"/>
                <a:gd name="T72" fmla="*/ 287 w 341"/>
                <a:gd name="T73" fmla="*/ 198 h 387"/>
                <a:gd name="T74" fmla="*/ 280 w 341"/>
                <a:gd name="T75" fmla="*/ 142 h 387"/>
                <a:gd name="T76" fmla="*/ 293 w 341"/>
                <a:gd name="T77" fmla="*/ 93 h 387"/>
                <a:gd name="T78" fmla="*/ 316 w 341"/>
                <a:gd name="T79" fmla="*/ 68 h 387"/>
                <a:gd name="T80" fmla="*/ 333 w 341"/>
                <a:gd name="T81" fmla="*/ 49 h 387"/>
                <a:gd name="T82" fmla="*/ 330 w 341"/>
                <a:gd name="T83" fmla="*/ 2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1" h="387">
                  <a:moveTo>
                    <a:pt x="311" y="21"/>
                  </a:moveTo>
                  <a:cubicBezTo>
                    <a:pt x="310" y="19"/>
                    <a:pt x="284" y="6"/>
                    <a:pt x="281" y="4"/>
                  </a:cubicBezTo>
                  <a:cubicBezTo>
                    <a:pt x="281" y="4"/>
                    <a:pt x="280" y="4"/>
                    <a:pt x="280" y="4"/>
                  </a:cubicBezTo>
                  <a:cubicBezTo>
                    <a:pt x="271" y="0"/>
                    <a:pt x="271" y="0"/>
                    <a:pt x="271" y="0"/>
                  </a:cubicBezTo>
                  <a:cubicBezTo>
                    <a:pt x="269" y="8"/>
                    <a:pt x="265" y="20"/>
                    <a:pt x="264" y="22"/>
                  </a:cubicBezTo>
                  <a:cubicBezTo>
                    <a:pt x="262" y="23"/>
                    <a:pt x="251" y="28"/>
                    <a:pt x="246" y="30"/>
                  </a:cubicBezTo>
                  <a:cubicBezTo>
                    <a:pt x="244" y="31"/>
                    <a:pt x="242" y="33"/>
                    <a:pt x="242" y="35"/>
                  </a:cubicBezTo>
                  <a:cubicBezTo>
                    <a:pt x="241" y="41"/>
                    <a:pt x="237" y="55"/>
                    <a:pt x="232" y="62"/>
                  </a:cubicBezTo>
                  <a:cubicBezTo>
                    <a:pt x="225" y="69"/>
                    <a:pt x="214" y="63"/>
                    <a:pt x="212" y="62"/>
                  </a:cubicBezTo>
                  <a:cubicBezTo>
                    <a:pt x="212" y="62"/>
                    <a:pt x="211" y="62"/>
                    <a:pt x="211" y="61"/>
                  </a:cubicBezTo>
                  <a:cubicBezTo>
                    <a:pt x="201" y="57"/>
                    <a:pt x="201" y="57"/>
                    <a:pt x="201" y="57"/>
                  </a:cubicBezTo>
                  <a:cubicBezTo>
                    <a:pt x="197" y="56"/>
                    <a:pt x="194" y="58"/>
                    <a:pt x="192" y="61"/>
                  </a:cubicBezTo>
                  <a:cubicBezTo>
                    <a:pt x="191" y="67"/>
                    <a:pt x="188" y="75"/>
                    <a:pt x="187" y="84"/>
                  </a:cubicBezTo>
                  <a:cubicBezTo>
                    <a:pt x="186" y="100"/>
                    <a:pt x="175" y="110"/>
                    <a:pt x="172" y="110"/>
                  </a:cubicBezTo>
                  <a:cubicBezTo>
                    <a:pt x="170" y="111"/>
                    <a:pt x="154" y="112"/>
                    <a:pt x="148" y="112"/>
                  </a:cubicBezTo>
                  <a:cubicBezTo>
                    <a:pt x="143" y="112"/>
                    <a:pt x="112" y="116"/>
                    <a:pt x="101" y="118"/>
                  </a:cubicBezTo>
                  <a:cubicBezTo>
                    <a:pt x="98" y="118"/>
                    <a:pt x="96" y="120"/>
                    <a:pt x="96" y="122"/>
                  </a:cubicBezTo>
                  <a:cubicBezTo>
                    <a:pt x="95" y="124"/>
                    <a:pt x="95" y="124"/>
                    <a:pt x="95" y="124"/>
                  </a:cubicBezTo>
                  <a:cubicBezTo>
                    <a:pt x="94" y="128"/>
                    <a:pt x="89" y="130"/>
                    <a:pt x="85" y="127"/>
                  </a:cubicBezTo>
                  <a:cubicBezTo>
                    <a:pt x="78" y="121"/>
                    <a:pt x="69" y="113"/>
                    <a:pt x="66" y="111"/>
                  </a:cubicBezTo>
                  <a:cubicBezTo>
                    <a:pt x="64" y="110"/>
                    <a:pt x="65" y="104"/>
                    <a:pt x="65" y="100"/>
                  </a:cubicBezTo>
                  <a:cubicBezTo>
                    <a:pt x="66" y="97"/>
                    <a:pt x="64" y="95"/>
                    <a:pt x="62" y="94"/>
                  </a:cubicBezTo>
                  <a:cubicBezTo>
                    <a:pt x="51" y="90"/>
                    <a:pt x="26" y="80"/>
                    <a:pt x="24" y="80"/>
                  </a:cubicBezTo>
                  <a:cubicBezTo>
                    <a:pt x="22" y="80"/>
                    <a:pt x="16" y="84"/>
                    <a:pt x="9" y="89"/>
                  </a:cubicBezTo>
                  <a:cubicBezTo>
                    <a:pt x="9" y="89"/>
                    <a:pt x="8" y="88"/>
                    <a:pt x="8" y="87"/>
                  </a:cubicBezTo>
                  <a:cubicBezTo>
                    <a:pt x="9" y="89"/>
                    <a:pt x="9" y="90"/>
                    <a:pt x="9" y="92"/>
                  </a:cubicBezTo>
                  <a:cubicBezTo>
                    <a:pt x="9" y="98"/>
                    <a:pt x="8" y="108"/>
                    <a:pt x="8" y="113"/>
                  </a:cubicBezTo>
                  <a:cubicBezTo>
                    <a:pt x="7" y="118"/>
                    <a:pt x="4" y="122"/>
                    <a:pt x="2" y="125"/>
                  </a:cubicBezTo>
                  <a:cubicBezTo>
                    <a:pt x="1" y="126"/>
                    <a:pt x="0" y="128"/>
                    <a:pt x="0" y="129"/>
                  </a:cubicBezTo>
                  <a:cubicBezTo>
                    <a:pt x="0" y="152"/>
                    <a:pt x="0" y="152"/>
                    <a:pt x="0" y="152"/>
                  </a:cubicBezTo>
                  <a:cubicBezTo>
                    <a:pt x="0" y="154"/>
                    <a:pt x="1" y="157"/>
                    <a:pt x="3" y="158"/>
                  </a:cubicBezTo>
                  <a:cubicBezTo>
                    <a:pt x="13" y="164"/>
                    <a:pt x="13" y="164"/>
                    <a:pt x="13" y="164"/>
                  </a:cubicBezTo>
                  <a:cubicBezTo>
                    <a:pt x="14" y="165"/>
                    <a:pt x="16" y="166"/>
                    <a:pt x="18" y="165"/>
                  </a:cubicBezTo>
                  <a:cubicBezTo>
                    <a:pt x="36" y="160"/>
                    <a:pt x="36" y="160"/>
                    <a:pt x="36" y="160"/>
                  </a:cubicBezTo>
                  <a:cubicBezTo>
                    <a:pt x="38" y="159"/>
                    <a:pt x="40" y="160"/>
                    <a:pt x="41" y="161"/>
                  </a:cubicBezTo>
                  <a:cubicBezTo>
                    <a:pt x="47" y="164"/>
                    <a:pt x="61" y="171"/>
                    <a:pt x="63" y="170"/>
                  </a:cubicBezTo>
                  <a:cubicBezTo>
                    <a:pt x="65" y="169"/>
                    <a:pt x="73" y="169"/>
                    <a:pt x="78" y="170"/>
                  </a:cubicBezTo>
                  <a:cubicBezTo>
                    <a:pt x="81" y="170"/>
                    <a:pt x="83" y="172"/>
                    <a:pt x="84" y="174"/>
                  </a:cubicBezTo>
                  <a:cubicBezTo>
                    <a:pt x="91" y="191"/>
                    <a:pt x="91" y="191"/>
                    <a:pt x="91" y="191"/>
                  </a:cubicBezTo>
                  <a:cubicBezTo>
                    <a:pt x="91" y="192"/>
                    <a:pt x="91" y="192"/>
                    <a:pt x="91" y="192"/>
                  </a:cubicBezTo>
                  <a:cubicBezTo>
                    <a:pt x="109" y="223"/>
                    <a:pt x="109" y="223"/>
                    <a:pt x="109" y="223"/>
                  </a:cubicBezTo>
                  <a:cubicBezTo>
                    <a:pt x="110" y="224"/>
                    <a:pt x="110" y="225"/>
                    <a:pt x="110" y="226"/>
                  </a:cubicBezTo>
                  <a:cubicBezTo>
                    <a:pt x="110" y="245"/>
                    <a:pt x="110" y="245"/>
                    <a:pt x="110" y="245"/>
                  </a:cubicBezTo>
                  <a:cubicBezTo>
                    <a:pt x="110" y="247"/>
                    <a:pt x="111" y="249"/>
                    <a:pt x="112" y="250"/>
                  </a:cubicBezTo>
                  <a:cubicBezTo>
                    <a:pt x="131" y="270"/>
                    <a:pt x="131" y="270"/>
                    <a:pt x="131" y="270"/>
                  </a:cubicBezTo>
                  <a:cubicBezTo>
                    <a:pt x="147" y="289"/>
                    <a:pt x="147" y="289"/>
                    <a:pt x="147" y="289"/>
                  </a:cubicBezTo>
                  <a:cubicBezTo>
                    <a:pt x="148" y="289"/>
                    <a:pt x="148" y="289"/>
                    <a:pt x="148" y="290"/>
                  </a:cubicBezTo>
                  <a:cubicBezTo>
                    <a:pt x="172" y="308"/>
                    <a:pt x="172" y="308"/>
                    <a:pt x="172" y="308"/>
                  </a:cubicBezTo>
                  <a:cubicBezTo>
                    <a:pt x="169" y="311"/>
                    <a:pt x="169" y="311"/>
                    <a:pt x="169" y="311"/>
                  </a:cubicBezTo>
                  <a:cubicBezTo>
                    <a:pt x="168" y="311"/>
                    <a:pt x="167" y="312"/>
                    <a:pt x="166" y="313"/>
                  </a:cubicBezTo>
                  <a:cubicBezTo>
                    <a:pt x="164" y="318"/>
                    <a:pt x="159" y="328"/>
                    <a:pt x="151" y="336"/>
                  </a:cubicBezTo>
                  <a:cubicBezTo>
                    <a:pt x="141" y="346"/>
                    <a:pt x="156" y="346"/>
                    <a:pt x="161" y="352"/>
                  </a:cubicBezTo>
                  <a:cubicBezTo>
                    <a:pt x="165" y="356"/>
                    <a:pt x="173" y="351"/>
                    <a:pt x="178" y="348"/>
                  </a:cubicBezTo>
                  <a:cubicBezTo>
                    <a:pt x="179" y="347"/>
                    <a:pt x="181" y="345"/>
                    <a:pt x="181" y="343"/>
                  </a:cubicBezTo>
                  <a:cubicBezTo>
                    <a:pt x="181" y="328"/>
                    <a:pt x="181" y="328"/>
                    <a:pt x="181" y="328"/>
                  </a:cubicBezTo>
                  <a:cubicBezTo>
                    <a:pt x="181" y="325"/>
                    <a:pt x="182" y="323"/>
                    <a:pt x="185" y="322"/>
                  </a:cubicBezTo>
                  <a:cubicBezTo>
                    <a:pt x="197" y="317"/>
                    <a:pt x="197" y="317"/>
                    <a:pt x="197" y="317"/>
                  </a:cubicBezTo>
                  <a:cubicBezTo>
                    <a:pt x="200" y="316"/>
                    <a:pt x="203" y="317"/>
                    <a:pt x="204" y="319"/>
                  </a:cubicBezTo>
                  <a:cubicBezTo>
                    <a:pt x="209" y="325"/>
                    <a:pt x="219" y="335"/>
                    <a:pt x="227" y="336"/>
                  </a:cubicBezTo>
                  <a:cubicBezTo>
                    <a:pt x="238" y="338"/>
                    <a:pt x="230" y="334"/>
                    <a:pt x="234" y="324"/>
                  </a:cubicBezTo>
                  <a:cubicBezTo>
                    <a:pt x="237" y="317"/>
                    <a:pt x="249" y="306"/>
                    <a:pt x="256" y="300"/>
                  </a:cubicBezTo>
                  <a:cubicBezTo>
                    <a:pt x="259" y="298"/>
                    <a:pt x="263" y="298"/>
                    <a:pt x="266" y="301"/>
                  </a:cubicBezTo>
                  <a:cubicBezTo>
                    <a:pt x="270" y="307"/>
                    <a:pt x="276" y="314"/>
                    <a:pt x="276" y="316"/>
                  </a:cubicBezTo>
                  <a:cubicBezTo>
                    <a:pt x="276" y="318"/>
                    <a:pt x="275" y="324"/>
                    <a:pt x="267" y="349"/>
                  </a:cubicBezTo>
                  <a:cubicBezTo>
                    <a:pt x="259" y="374"/>
                    <a:pt x="263" y="362"/>
                    <a:pt x="262" y="376"/>
                  </a:cubicBezTo>
                  <a:cubicBezTo>
                    <a:pt x="261" y="387"/>
                    <a:pt x="267" y="378"/>
                    <a:pt x="268" y="376"/>
                  </a:cubicBezTo>
                  <a:cubicBezTo>
                    <a:pt x="268" y="376"/>
                    <a:pt x="269" y="375"/>
                    <a:pt x="269" y="375"/>
                  </a:cubicBezTo>
                  <a:cubicBezTo>
                    <a:pt x="271" y="373"/>
                    <a:pt x="279" y="364"/>
                    <a:pt x="285" y="354"/>
                  </a:cubicBezTo>
                  <a:cubicBezTo>
                    <a:pt x="291" y="344"/>
                    <a:pt x="298" y="352"/>
                    <a:pt x="300" y="359"/>
                  </a:cubicBezTo>
                  <a:cubicBezTo>
                    <a:pt x="300" y="358"/>
                    <a:pt x="304" y="347"/>
                    <a:pt x="314" y="342"/>
                  </a:cubicBezTo>
                  <a:cubicBezTo>
                    <a:pt x="324" y="336"/>
                    <a:pt x="327" y="332"/>
                    <a:pt x="328" y="325"/>
                  </a:cubicBezTo>
                  <a:cubicBezTo>
                    <a:pt x="328" y="317"/>
                    <a:pt x="319" y="281"/>
                    <a:pt x="318" y="280"/>
                  </a:cubicBezTo>
                  <a:cubicBezTo>
                    <a:pt x="317" y="278"/>
                    <a:pt x="296" y="250"/>
                    <a:pt x="295" y="246"/>
                  </a:cubicBezTo>
                  <a:cubicBezTo>
                    <a:pt x="294" y="241"/>
                    <a:pt x="287" y="200"/>
                    <a:pt x="287" y="198"/>
                  </a:cubicBezTo>
                  <a:cubicBezTo>
                    <a:pt x="287" y="195"/>
                    <a:pt x="288" y="175"/>
                    <a:pt x="287" y="169"/>
                  </a:cubicBezTo>
                  <a:cubicBezTo>
                    <a:pt x="287" y="164"/>
                    <a:pt x="280" y="146"/>
                    <a:pt x="280" y="142"/>
                  </a:cubicBezTo>
                  <a:cubicBezTo>
                    <a:pt x="279" y="137"/>
                    <a:pt x="277" y="127"/>
                    <a:pt x="282" y="115"/>
                  </a:cubicBezTo>
                  <a:cubicBezTo>
                    <a:pt x="288" y="102"/>
                    <a:pt x="286" y="100"/>
                    <a:pt x="293" y="93"/>
                  </a:cubicBezTo>
                  <a:cubicBezTo>
                    <a:pt x="299" y="86"/>
                    <a:pt x="308" y="76"/>
                    <a:pt x="309" y="75"/>
                  </a:cubicBezTo>
                  <a:cubicBezTo>
                    <a:pt x="311" y="74"/>
                    <a:pt x="303" y="80"/>
                    <a:pt x="316" y="68"/>
                  </a:cubicBezTo>
                  <a:cubicBezTo>
                    <a:pt x="327" y="57"/>
                    <a:pt x="331" y="51"/>
                    <a:pt x="332" y="50"/>
                  </a:cubicBezTo>
                  <a:cubicBezTo>
                    <a:pt x="333" y="49"/>
                    <a:pt x="333" y="49"/>
                    <a:pt x="333" y="49"/>
                  </a:cubicBezTo>
                  <a:cubicBezTo>
                    <a:pt x="339" y="42"/>
                    <a:pt x="341" y="33"/>
                    <a:pt x="340" y="25"/>
                  </a:cubicBezTo>
                  <a:cubicBezTo>
                    <a:pt x="336" y="25"/>
                    <a:pt x="332" y="26"/>
                    <a:pt x="330" y="26"/>
                  </a:cubicBezTo>
                  <a:cubicBezTo>
                    <a:pt x="326" y="26"/>
                    <a:pt x="312" y="23"/>
                    <a:pt x="311"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52"/>
            <p:cNvSpPr>
              <a:spLocks/>
            </p:cNvSpPr>
            <p:nvPr/>
          </p:nvSpPr>
          <p:spPr bwMode="auto">
            <a:xfrm>
              <a:off x="6518197" y="2195396"/>
              <a:ext cx="635000" cy="611188"/>
            </a:xfrm>
            <a:custGeom>
              <a:avLst/>
              <a:gdLst>
                <a:gd name="T0" fmla="*/ 808 w 858"/>
                <a:gd name="T1" fmla="*/ 550 h 826"/>
                <a:gd name="T2" fmla="*/ 808 w 858"/>
                <a:gd name="T3" fmla="*/ 514 h 826"/>
                <a:gd name="T4" fmla="*/ 786 w 858"/>
                <a:gd name="T5" fmla="*/ 487 h 826"/>
                <a:gd name="T6" fmla="*/ 834 w 858"/>
                <a:gd name="T7" fmla="*/ 455 h 826"/>
                <a:gd name="T8" fmla="*/ 764 w 858"/>
                <a:gd name="T9" fmla="*/ 379 h 826"/>
                <a:gd name="T10" fmla="*/ 721 w 858"/>
                <a:gd name="T11" fmla="*/ 377 h 826"/>
                <a:gd name="T12" fmla="*/ 650 w 858"/>
                <a:gd name="T13" fmla="*/ 369 h 826"/>
                <a:gd name="T14" fmla="*/ 581 w 858"/>
                <a:gd name="T15" fmla="*/ 331 h 826"/>
                <a:gd name="T16" fmla="*/ 488 w 858"/>
                <a:gd name="T17" fmla="*/ 293 h 826"/>
                <a:gd name="T18" fmla="*/ 461 w 858"/>
                <a:gd name="T19" fmla="*/ 266 h 826"/>
                <a:gd name="T20" fmla="*/ 412 w 858"/>
                <a:gd name="T21" fmla="*/ 241 h 826"/>
                <a:gd name="T22" fmla="*/ 375 w 858"/>
                <a:gd name="T23" fmla="*/ 220 h 826"/>
                <a:gd name="T24" fmla="*/ 345 w 858"/>
                <a:gd name="T25" fmla="*/ 209 h 826"/>
                <a:gd name="T26" fmla="*/ 237 w 858"/>
                <a:gd name="T27" fmla="*/ 181 h 826"/>
                <a:gd name="T28" fmla="*/ 200 w 858"/>
                <a:gd name="T29" fmla="*/ 132 h 826"/>
                <a:gd name="T30" fmla="*/ 143 w 858"/>
                <a:gd name="T31" fmla="*/ 67 h 826"/>
                <a:gd name="T32" fmla="*/ 112 w 858"/>
                <a:gd name="T33" fmla="*/ 97 h 826"/>
                <a:gd name="T34" fmla="*/ 94 w 858"/>
                <a:gd name="T35" fmla="*/ 36 h 826"/>
                <a:gd name="T36" fmla="*/ 63 w 858"/>
                <a:gd name="T37" fmla="*/ 1 h 826"/>
                <a:gd name="T38" fmla="*/ 32 w 858"/>
                <a:gd name="T39" fmla="*/ 51 h 826"/>
                <a:gd name="T40" fmla="*/ 10 w 858"/>
                <a:gd name="T41" fmla="*/ 145 h 826"/>
                <a:gd name="T42" fmla="*/ 51 w 858"/>
                <a:gd name="T43" fmla="*/ 301 h 826"/>
                <a:gd name="T44" fmla="*/ 28 w 858"/>
                <a:gd name="T45" fmla="*/ 370 h 826"/>
                <a:gd name="T46" fmla="*/ 60 w 858"/>
                <a:gd name="T47" fmla="*/ 419 h 826"/>
                <a:gd name="T48" fmla="*/ 41 w 858"/>
                <a:gd name="T49" fmla="*/ 461 h 826"/>
                <a:gd name="T50" fmla="*/ 82 w 858"/>
                <a:gd name="T51" fmla="*/ 447 h 826"/>
                <a:gd name="T52" fmla="*/ 127 w 858"/>
                <a:gd name="T53" fmla="*/ 455 h 826"/>
                <a:gd name="T54" fmla="*/ 196 w 858"/>
                <a:gd name="T55" fmla="*/ 465 h 826"/>
                <a:gd name="T56" fmla="*/ 235 w 858"/>
                <a:gd name="T57" fmla="*/ 508 h 826"/>
                <a:gd name="T58" fmla="*/ 206 w 858"/>
                <a:gd name="T59" fmla="*/ 569 h 826"/>
                <a:gd name="T60" fmla="*/ 190 w 858"/>
                <a:gd name="T61" fmla="*/ 608 h 826"/>
                <a:gd name="T62" fmla="*/ 147 w 858"/>
                <a:gd name="T63" fmla="*/ 634 h 826"/>
                <a:gd name="T64" fmla="*/ 153 w 858"/>
                <a:gd name="T65" fmla="*/ 670 h 826"/>
                <a:gd name="T66" fmla="*/ 135 w 858"/>
                <a:gd name="T67" fmla="*/ 709 h 826"/>
                <a:gd name="T68" fmla="*/ 150 w 858"/>
                <a:gd name="T69" fmla="*/ 767 h 826"/>
                <a:gd name="T70" fmla="*/ 177 w 858"/>
                <a:gd name="T71" fmla="*/ 768 h 826"/>
                <a:gd name="T72" fmla="*/ 212 w 858"/>
                <a:gd name="T73" fmla="*/ 746 h 826"/>
                <a:gd name="T74" fmla="*/ 177 w 858"/>
                <a:gd name="T75" fmla="*/ 643 h 826"/>
                <a:gd name="T76" fmla="*/ 192 w 858"/>
                <a:gd name="T77" fmla="*/ 644 h 826"/>
                <a:gd name="T78" fmla="*/ 202 w 858"/>
                <a:gd name="T79" fmla="*/ 633 h 826"/>
                <a:gd name="T80" fmla="*/ 236 w 858"/>
                <a:gd name="T81" fmla="*/ 671 h 826"/>
                <a:gd name="T82" fmla="*/ 250 w 858"/>
                <a:gd name="T83" fmla="*/ 641 h 826"/>
                <a:gd name="T84" fmla="*/ 272 w 858"/>
                <a:gd name="T85" fmla="*/ 670 h 826"/>
                <a:gd name="T86" fmla="*/ 310 w 858"/>
                <a:gd name="T87" fmla="*/ 680 h 826"/>
                <a:gd name="T88" fmla="*/ 367 w 858"/>
                <a:gd name="T89" fmla="*/ 630 h 826"/>
                <a:gd name="T90" fmla="*/ 384 w 858"/>
                <a:gd name="T91" fmla="*/ 657 h 826"/>
                <a:gd name="T92" fmla="*/ 408 w 858"/>
                <a:gd name="T93" fmla="*/ 673 h 826"/>
                <a:gd name="T94" fmla="*/ 435 w 858"/>
                <a:gd name="T95" fmla="*/ 682 h 826"/>
                <a:gd name="T96" fmla="*/ 470 w 858"/>
                <a:gd name="T97" fmla="*/ 677 h 826"/>
                <a:gd name="T98" fmla="*/ 527 w 858"/>
                <a:gd name="T99" fmla="*/ 670 h 826"/>
                <a:gd name="T100" fmla="*/ 566 w 858"/>
                <a:gd name="T101" fmla="*/ 700 h 826"/>
                <a:gd name="T102" fmla="*/ 625 w 858"/>
                <a:gd name="T103" fmla="*/ 729 h 826"/>
                <a:gd name="T104" fmla="*/ 644 w 858"/>
                <a:gd name="T105" fmla="*/ 763 h 826"/>
                <a:gd name="T106" fmla="*/ 668 w 858"/>
                <a:gd name="T107" fmla="*/ 814 h 826"/>
                <a:gd name="T108" fmla="*/ 726 w 858"/>
                <a:gd name="T109" fmla="*/ 785 h 826"/>
                <a:gd name="T110" fmla="*/ 728 w 858"/>
                <a:gd name="T111" fmla="*/ 696 h 826"/>
                <a:gd name="T112" fmla="*/ 743 w 858"/>
                <a:gd name="T113" fmla="*/ 626 h 826"/>
                <a:gd name="T114" fmla="*/ 820 w 858"/>
                <a:gd name="T115" fmla="*/ 583 h 826"/>
                <a:gd name="T116" fmla="*/ 849 w 858"/>
                <a:gd name="T117" fmla="*/ 586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8" h="826">
                  <a:moveTo>
                    <a:pt x="854" y="579"/>
                  </a:moveTo>
                  <a:cubicBezTo>
                    <a:pt x="841" y="568"/>
                    <a:pt x="841" y="568"/>
                    <a:pt x="841" y="568"/>
                  </a:cubicBezTo>
                  <a:cubicBezTo>
                    <a:pt x="840" y="568"/>
                    <a:pt x="840" y="568"/>
                    <a:pt x="840" y="568"/>
                  </a:cubicBezTo>
                  <a:cubicBezTo>
                    <a:pt x="808" y="550"/>
                    <a:pt x="808" y="550"/>
                    <a:pt x="808" y="550"/>
                  </a:cubicBezTo>
                  <a:cubicBezTo>
                    <a:pt x="807" y="549"/>
                    <a:pt x="806" y="549"/>
                    <a:pt x="806" y="548"/>
                  </a:cubicBezTo>
                  <a:cubicBezTo>
                    <a:pt x="796" y="531"/>
                    <a:pt x="796" y="531"/>
                    <a:pt x="796" y="531"/>
                  </a:cubicBezTo>
                  <a:cubicBezTo>
                    <a:pt x="796" y="531"/>
                    <a:pt x="792" y="525"/>
                    <a:pt x="797" y="523"/>
                  </a:cubicBezTo>
                  <a:cubicBezTo>
                    <a:pt x="799" y="522"/>
                    <a:pt x="804" y="517"/>
                    <a:pt x="808" y="514"/>
                  </a:cubicBezTo>
                  <a:cubicBezTo>
                    <a:pt x="810" y="511"/>
                    <a:pt x="809" y="507"/>
                    <a:pt x="806" y="506"/>
                  </a:cubicBezTo>
                  <a:cubicBezTo>
                    <a:pt x="791" y="499"/>
                    <a:pt x="791" y="499"/>
                    <a:pt x="791" y="499"/>
                  </a:cubicBezTo>
                  <a:cubicBezTo>
                    <a:pt x="789" y="498"/>
                    <a:pt x="788" y="497"/>
                    <a:pt x="788" y="495"/>
                  </a:cubicBezTo>
                  <a:cubicBezTo>
                    <a:pt x="787" y="492"/>
                    <a:pt x="786" y="488"/>
                    <a:pt x="786" y="487"/>
                  </a:cubicBezTo>
                  <a:cubicBezTo>
                    <a:pt x="786" y="485"/>
                    <a:pt x="786" y="484"/>
                    <a:pt x="797" y="479"/>
                  </a:cubicBezTo>
                  <a:cubicBezTo>
                    <a:pt x="806" y="475"/>
                    <a:pt x="829" y="471"/>
                    <a:pt x="840" y="470"/>
                  </a:cubicBezTo>
                  <a:cubicBezTo>
                    <a:pt x="844" y="469"/>
                    <a:pt x="846" y="465"/>
                    <a:pt x="843" y="462"/>
                  </a:cubicBezTo>
                  <a:cubicBezTo>
                    <a:pt x="841" y="459"/>
                    <a:pt x="838" y="457"/>
                    <a:pt x="834" y="455"/>
                  </a:cubicBezTo>
                  <a:cubicBezTo>
                    <a:pt x="823" y="449"/>
                    <a:pt x="805" y="437"/>
                    <a:pt x="805" y="433"/>
                  </a:cubicBezTo>
                  <a:cubicBezTo>
                    <a:pt x="805" y="429"/>
                    <a:pt x="805" y="418"/>
                    <a:pt x="796" y="412"/>
                  </a:cubicBezTo>
                  <a:cubicBezTo>
                    <a:pt x="786" y="406"/>
                    <a:pt x="774" y="397"/>
                    <a:pt x="773" y="394"/>
                  </a:cubicBezTo>
                  <a:cubicBezTo>
                    <a:pt x="771" y="392"/>
                    <a:pt x="766" y="383"/>
                    <a:pt x="764" y="379"/>
                  </a:cubicBezTo>
                  <a:cubicBezTo>
                    <a:pt x="764" y="378"/>
                    <a:pt x="763" y="377"/>
                    <a:pt x="764" y="376"/>
                  </a:cubicBezTo>
                  <a:cubicBezTo>
                    <a:pt x="764" y="375"/>
                    <a:pt x="764" y="373"/>
                    <a:pt x="762" y="372"/>
                  </a:cubicBezTo>
                  <a:cubicBezTo>
                    <a:pt x="760" y="370"/>
                    <a:pt x="738" y="358"/>
                    <a:pt x="738" y="360"/>
                  </a:cubicBezTo>
                  <a:cubicBezTo>
                    <a:pt x="739" y="362"/>
                    <a:pt x="725" y="372"/>
                    <a:pt x="721" y="377"/>
                  </a:cubicBezTo>
                  <a:cubicBezTo>
                    <a:pt x="717" y="381"/>
                    <a:pt x="721" y="390"/>
                    <a:pt x="712" y="384"/>
                  </a:cubicBezTo>
                  <a:cubicBezTo>
                    <a:pt x="703" y="377"/>
                    <a:pt x="698" y="372"/>
                    <a:pt x="696" y="371"/>
                  </a:cubicBezTo>
                  <a:cubicBezTo>
                    <a:pt x="694" y="371"/>
                    <a:pt x="670" y="371"/>
                    <a:pt x="668" y="371"/>
                  </a:cubicBezTo>
                  <a:cubicBezTo>
                    <a:pt x="665" y="372"/>
                    <a:pt x="651" y="371"/>
                    <a:pt x="650" y="369"/>
                  </a:cubicBezTo>
                  <a:cubicBezTo>
                    <a:pt x="648" y="368"/>
                    <a:pt x="646" y="347"/>
                    <a:pt x="644" y="346"/>
                  </a:cubicBezTo>
                  <a:cubicBezTo>
                    <a:pt x="643" y="345"/>
                    <a:pt x="649" y="336"/>
                    <a:pt x="636" y="335"/>
                  </a:cubicBezTo>
                  <a:cubicBezTo>
                    <a:pt x="623" y="334"/>
                    <a:pt x="606" y="338"/>
                    <a:pt x="604" y="340"/>
                  </a:cubicBezTo>
                  <a:cubicBezTo>
                    <a:pt x="602" y="342"/>
                    <a:pt x="584" y="334"/>
                    <a:pt x="581" y="331"/>
                  </a:cubicBezTo>
                  <a:cubicBezTo>
                    <a:pt x="577" y="328"/>
                    <a:pt x="569" y="316"/>
                    <a:pt x="563" y="317"/>
                  </a:cubicBezTo>
                  <a:cubicBezTo>
                    <a:pt x="556" y="319"/>
                    <a:pt x="534" y="321"/>
                    <a:pt x="531" y="320"/>
                  </a:cubicBezTo>
                  <a:cubicBezTo>
                    <a:pt x="527" y="319"/>
                    <a:pt x="517" y="309"/>
                    <a:pt x="514" y="307"/>
                  </a:cubicBezTo>
                  <a:cubicBezTo>
                    <a:pt x="510" y="306"/>
                    <a:pt x="489" y="301"/>
                    <a:pt x="488" y="293"/>
                  </a:cubicBezTo>
                  <a:cubicBezTo>
                    <a:pt x="487" y="284"/>
                    <a:pt x="501" y="287"/>
                    <a:pt x="486" y="282"/>
                  </a:cubicBezTo>
                  <a:cubicBezTo>
                    <a:pt x="477" y="279"/>
                    <a:pt x="468" y="276"/>
                    <a:pt x="464" y="275"/>
                  </a:cubicBezTo>
                  <a:cubicBezTo>
                    <a:pt x="461" y="274"/>
                    <a:pt x="460" y="271"/>
                    <a:pt x="460" y="269"/>
                  </a:cubicBezTo>
                  <a:cubicBezTo>
                    <a:pt x="461" y="266"/>
                    <a:pt x="461" y="266"/>
                    <a:pt x="461" y="266"/>
                  </a:cubicBezTo>
                  <a:cubicBezTo>
                    <a:pt x="462" y="264"/>
                    <a:pt x="460" y="261"/>
                    <a:pt x="458" y="260"/>
                  </a:cubicBezTo>
                  <a:cubicBezTo>
                    <a:pt x="433" y="253"/>
                    <a:pt x="433" y="253"/>
                    <a:pt x="433" y="253"/>
                  </a:cubicBezTo>
                  <a:cubicBezTo>
                    <a:pt x="433" y="253"/>
                    <a:pt x="432" y="253"/>
                    <a:pt x="432" y="253"/>
                  </a:cubicBezTo>
                  <a:cubicBezTo>
                    <a:pt x="429" y="251"/>
                    <a:pt x="414" y="241"/>
                    <a:pt x="412" y="241"/>
                  </a:cubicBezTo>
                  <a:cubicBezTo>
                    <a:pt x="411" y="241"/>
                    <a:pt x="395" y="236"/>
                    <a:pt x="392" y="235"/>
                  </a:cubicBezTo>
                  <a:cubicBezTo>
                    <a:pt x="391" y="235"/>
                    <a:pt x="391" y="235"/>
                    <a:pt x="390" y="235"/>
                  </a:cubicBezTo>
                  <a:cubicBezTo>
                    <a:pt x="376" y="226"/>
                    <a:pt x="376" y="226"/>
                    <a:pt x="376" y="226"/>
                  </a:cubicBezTo>
                  <a:cubicBezTo>
                    <a:pt x="374" y="225"/>
                    <a:pt x="373" y="222"/>
                    <a:pt x="375" y="220"/>
                  </a:cubicBezTo>
                  <a:cubicBezTo>
                    <a:pt x="376" y="217"/>
                    <a:pt x="376" y="217"/>
                    <a:pt x="376" y="217"/>
                  </a:cubicBezTo>
                  <a:cubicBezTo>
                    <a:pt x="366" y="219"/>
                    <a:pt x="366" y="219"/>
                    <a:pt x="366" y="219"/>
                  </a:cubicBezTo>
                  <a:cubicBezTo>
                    <a:pt x="364" y="220"/>
                    <a:pt x="363" y="220"/>
                    <a:pt x="362" y="219"/>
                  </a:cubicBezTo>
                  <a:cubicBezTo>
                    <a:pt x="345" y="209"/>
                    <a:pt x="345" y="209"/>
                    <a:pt x="345" y="209"/>
                  </a:cubicBezTo>
                  <a:cubicBezTo>
                    <a:pt x="345" y="212"/>
                    <a:pt x="344" y="214"/>
                    <a:pt x="343" y="214"/>
                  </a:cubicBezTo>
                  <a:cubicBezTo>
                    <a:pt x="337" y="214"/>
                    <a:pt x="294" y="208"/>
                    <a:pt x="291" y="206"/>
                  </a:cubicBezTo>
                  <a:cubicBezTo>
                    <a:pt x="289" y="205"/>
                    <a:pt x="272" y="192"/>
                    <a:pt x="266" y="191"/>
                  </a:cubicBezTo>
                  <a:cubicBezTo>
                    <a:pt x="260" y="189"/>
                    <a:pt x="241" y="182"/>
                    <a:pt x="237" y="181"/>
                  </a:cubicBezTo>
                  <a:cubicBezTo>
                    <a:pt x="234" y="180"/>
                    <a:pt x="234" y="170"/>
                    <a:pt x="233" y="169"/>
                  </a:cubicBezTo>
                  <a:cubicBezTo>
                    <a:pt x="232" y="169"/>
                    <a:pt x="209" y="164"/>
                    <a:pt x="208" y="163"/>
                  </a:cubicBezTo>
                  <a:cubicBezTo>
                    <a:pt x="206" y="162"/>
                    <a:pt x="187" y="143"/>
                    <a:pt x="189" y="143"/>
                  </a:cubicBezTo>
                  <a:cubicBezTo>
                    <a:pt x="191" y="143"/>
                    <a:pt x="196" y="136"/>
                    <a:pt x="200" y="132"/>
                  </a:cubicBezTo>
                  <a:cubicBezTo>
                    <a:pt x="201" y="130"/>
                    <a:pt x="201" y="127"/>
                    <a:pt x="199" y="125"/>
                  </a:cubicBezTo>
                  <a:cubicBezTo>
                    <a:pt x="193" y="119"/>
                    <a:pt x="180" y="107"/>
                    <a:pt x="178" y="104"/>
                  </a:cubicBezTo>
                  <a:cubicBezTo>
                    <a:pt x="174" y="101"/>
                    <a:pt x="164" y="80"/>
                    <a:pt x="161" y="79"/>
                  </a:cubicBezTo>
                  <a:cubicBezTo>
                    <a:pt x="159" y="79"/>
                    <a:pt x="149" y="72"/>
                    <a:pt x="143" y="67"/>
                  </a:cubicBezTo>
                  <a:cubicBezTo>
                    <a:pt x="140" y="64"/>
                    <a:pt x="135" y="66"/>
                    <a:pt x="135" y="70"/>
                  </a:cubicBezTo>
                  <a:cubicBezTo>
                    <a:pt x="135" y="70"/>
                    <a:pt x="135" y="71"/>
                    <a:pt x="135" y="71"/>
                  </a:cubicBezTo>
                  <a:cubicBezTo>
                    <a:pt x="135" y="76"/>
                    <a:pt x="133" y="86"/>
                    <a:pt x="127" y="90"/>
                  </a:cubicBezTo>
                  <a:cubicBezTo>
                    <a:pt x="121" y="93"/>
                    <a:pt x="122" y="97"/>
                    <a:pt x="112" y="97"/>
                  </a:cubicBezTo>
                  <a:cubicBezTo>
                    <a:pt x="102" y="97"/>
                    <a:pt x="85" y="87"/>
                    <a:pt x="84" y="85"/>
                  </a:cubicBezTo>
                  <a:cubicBezTo>
                    <a:pt x="84" y="84"/>
                    <a:pt x="81" y="80"/>
                    <a:pt x="81" y="78"/>
                  </a:cubicBezTo>
                  <a:cubicBezTo>
                    <a:pt x="81" y="76"/>
                    <a:pt x="78" y="65"/>
                    <a:pt x="86" y="53"/>
                  </a:cubicBezTo>
                  <a:cubicBezTo>
                    <a:pt x="94" y="41"/>
                    <a:pt x="94" y="37"/>
                    <a:pt x="94" y="36"/>
                  </a:cubicBezTo>
                  <a:cubicBezTo>
                    <a:pt x="94" y="34"/>
                    <a:pt x="88" y="26"/>
                    <a:pt x="88" y="24"/>
                  </a:cubicBezTo>
                  <a:cubicBezTo>
                    <a:pt x="87" y="24"/>
                    <a:pt x="87" y="24"/>
                    <a:pt x="87" y="24"/>
                  </a:cubicBezTo>
                  <a:cubicBezTo>
                    <a:pt x="70" y="0"/>
                    <a:pt x="70" y="0"/>
                    <a:pt x="70" y="0"/>
                  </a:cubicBezTo>
                  <a:cubicBezTo>
                    <a:pt x="68" y="0"/>
                    <a:pt x="65" y="0"/>
                    <a:pt x="63" y="1"/>
                  </a:cubicBezTo>
                  <a:cubicBezTo>
                    <a:pt x="64" y="9"/>
                    <a:pt x="62" y="18"/>
                    <a:pt x="56" y="25"/>
                  </a:cubicBezTo>
                  <a:cubicBezTo>
                    <a:pt x="56" y="25"/>
                    <a:pt x="56" y="25"/>
                    <a:pt x="55" y="26"/>
                  </a:cubicBezTo>
                  <a:cubicBezTo>
                    <a:pt x="54" y="27"/>
                    <a:pt x="50" y="33"/>
                    <a:pt x="39" y="44"/>
                  </a:cubicBezTo>
                  <a:cubicBezTo>
                    <a:pt x="26" y="56"/>
                    <a:pt x="34" y="50"/>
                    <a:pt x="32" y="51"/>
                  </a:cubicBezTo>
                  <a:cubicBezTo>
                    <a:pt x="31" y="52"/>
                    <a:pt x="22" y="62"/>
                    <a:pt x="16" y="69"/>
                  </a:cubicBezTo>
                  <a:cubicBezTo>
                    <a:pt x="9" y="76"/>
                    <a:pt x="11" y="78"/>
                    <a:pt x="5" y="91"/>
                  </a:cubicBezTo>
                  <a:cubicBezTo>
                    <a:pt x="0" y="103"/>
                    <a:pt x="2" y="113"/>
                    <a:pt x="3" y="118"/>
                  </a:cubicBezTo>
                  <a:cubicBezTo>
                    <a:pt x="3" y="122"/>
                    <a:pt x="10" y="140"/>
                    <a:pt x="10" y="145"/>
                  </a:cubicBezTo>
                  <a:cubicBezTo>
                    <a:pt x="11" y="151"/>
                    <a:pt x="10" y="171"/>
                    <a:pt x="10" y="174"/>
                  </a:cubicBezTo>
                  <a:cubicBezTo>
                    <a:pt x="10" y="176"/>
                    <a:pt x="17" y="217"/>
                    <a:pt x="18" y="222"/>
                  </a:cubicBezTo>
                  <a:cubicBezTo>
                    <a:pt x="19" y="226"/>
                    <a:pt x="40" y="254"/>
                    <a:pt x="41" y="256"/>
                  </a:cubicBezTo>
                  <a:cubicBezTo>
                    <a:pt x="42" y="257"/>
                    <a:pt x="51" y="293"/>
                    <a:pt x="51" y="301"/>
                  </a:cubicBezTo>
                  <a:cubicBezTo>
                    <a:pt x="50" y="308"/>
                    <a:pt x="47" y="312"/>
                    <a:pt x="37" y="318"/>
                  </a:cubicBezTo>
                  <a:cubicBezTo>
                    <a:pt x="27" y="323"/>
                    <a:pt x="23" y="334"/>
                    <a:pt x="23" y="335"/>
                  </a:cubicBezTo>
                  <a:cubicBezTo>
                    <a:pt x="24" y="336"/>
                    <a:pt x="24" y="338"/>
                    <a:pt x="24" y="339"/>
                  </a:cubicBezTo>
                  <a:cubicBezTo>
                    <a:pt x="24" y="345"/>
                    <a:pt x="28" y="365"/>
                    <a:pt x="28" y="370"/>
                  </a:cubicBezTo>
                  <a:cubicBezTo>
                    <a:pt x="28" y="374"/>
                    <a:pt x="37" y="379"/>
                    <a:pt x="40" y="380"/>
                  </a:cubicBezTo>
                  <a:cubicBezTo>
                    <a:pt x="41" y="381"/>
                    <a:pt x="41" y="381"/>
                    <a:pt x="42" y="382"/>
                  </a:cubicBezTo>
                  <a:cubicBezTo>
                    <a:pt x="46" y="386"/>
                    <a:pt x="61" y="402"/>
                    <a:pt x="68" y="407"/>
                  </a:cubicBezTo>
                  <a:cubicBezTo>
                    <a:pt x="75" y="412"/>
                    <a:pt x="70" y="408"/>
                    <a:pt x="60" y="419"/>
                  </a:cubicBezTo>
                  <a:cubicBezTo>
                    <a:pt x="57" y="421"/>
                    <a:pt x="57" y="426"/>
                    <a:pt x="60" y="429"/>
                  </a:cubicBezTo>
                  <a:cubicBezTo>
                    <a:pt x="65" y="432"/>
                    <a:pt x="63" y="440"/>
                    <a:pt x="58" y="441"/>
                  </a:cubicBezTo>
                  <a:cubicBezTo>
                    <a:pt x="56" y="441"/>
                    <a:pt x="54" y="441"/>
                    <a:pt x="53" y="440"/>
                  </a:cubicBezTo>
                  <a:cubicBezTo>
                    <a:pt x="49" y="438"/>
                    <a:pt x="42" y="455"/>
                    <a:pt x="41" y="461"/>
                  </a:cubicBezTo>
                  <a:cubicBezTo>
                    <a:pt x="40" y="467"/>
                    <a:pt x="47" y="463"/>
                    <a:pt x="49" y="462"/>
                  </a:cubicBezTo>
                  <a:cubicBezTo>
                    <a:pt x="49" y="461"/>
                    <a:pt x="50" y="461"/>
                    <a:pt x="50" y="461"/>
                  </a:cubicBezTo>
                  <a:cubicBezTo>
                    <a:pt x="81" y="447"/>
                    <a:pt x="81" y="447"/>
                    <a:pt x="81" y="447"/>
                  </a:cubicBezTo>
                  <a:cubicBezTo>
                    <a:pt x="81" y="447"/>
                    <a:pt x="82" y="447"/>
                    <a:pt x="82" y="447"/>
                  </a:cubicBezTo>
                  <a:cubicBezTo>
                    <a:pt x="112" y="441"/>
                    <a:pt x="112" y="441"/>
                    <a:pt x="112" y="441"/>
                  </a:cubicBezTo>
                  <a:cubicBezTo>
                    <a:pt x="114" y="441"/>
                    <a:pt x="117" y="442"/>
                    <a:pt x="118" y="444"/>
                  </a:cubicBezTo>
                  <a:cubicBezTo>
                    <a:pt x="127" y="455"/>
                    <a:pt x="127" y="455"/>
                    <a:pt x="127" y="455"/>
                  </a:cubicBezTo>
                  <a:cubicBezTo>
                    <a:pt x="127" y="455"/>
                    <a:pt x="127" y="455"/>
                    <a:pt x="127" y="455"/>
                  </a:cubicBezTo>
                  <a:cubicBezTo>
                    <a:pt x="128" y="454"/>
                    <a:pt x="129" y="454"/>
                    <a:pt x="130" y="454"/>
                  </a:cubicBezTo>
                  <a:cubicBezTo>
                    <a:pt x="157" y="451"/>
                    <a:pt x="157" y="451"/>
                    <a:pt x="157" y="451"/>
                  </a:cubicBezTo>
                  <a:cubicBezTo>
                    <a:pt x="157" y="451"/>
                    <a:pt x="158" y="451"/>
                    <a:pt x="159" y="451"/>
                  </a:cubicBezTo>
                  <a:cubicBezTo>
                    <a:pt x="196" y="465"/>
                    <a:pt x="196" y="465"/>
                    <a:pt x="196" y="465"/>
                  </a:cubicBezTo>
                  <a:cubicBezTo>
                    <a:pt x="196" y="466"/>
                    <a:pt x="196" y="466"/>
                    <a:pt x="197" y="466"/>
                  </a:cubicBezTo>
                  <a:cubicBezTo>
                    <a:pt x="220" y="482"/>
                    <a:pt x="220" y="482"/>
                    <a:pt x="220" y="482"/>
                  </a:cubicBezTo>
                  <a:cubicBezTo>
                    <a:pt x="220" y="482"/>
                    <a:pt x="221" y="483"/>
                    <a:pt x="221" y="483"/>
                  </a:cubicBezTo>
                  <a:cubicBezTo>
                    <a:pt x="235" y="508"/>
                    <a:pt x="235" y="508"/>
                    <a:pt x="235" y="508"/>
                  </a:cubicBezTo>
                  <a:cubicBezTo>
                    <a:pt x="235" y="509"/>
                    <a:pt x="235" y="510"/>
                    <a:pt x="235" y="511"/>
                  </a:cubicBezTo>
                  <a:cubicBezTo>
                    <a:pt x="222" y="554"/>
                    <a:pt x="222" y="554"/>
                    <a:pt x="222" y="554"/>
                  </a:cubicBezTo>
                  <a:cubicBezTo>
                    <a:pt x="222" y="555"/>
                    <a:pt x="221" y="556"/>
                    <a:pt x="220" y="556"/>
                  </a:cubicBezTo>
                  <a:cubicBezTo>
                    <a:pt x="217" y="559"/>
                    <a:pt x="207" y="566"/>
                    <a:pt x="206" y="569"/>
                  </a:cubicBezTo>
                  <a:cubicBezTo>
                    <a:pt x="206" y="572"/>
                    <a:pt x="199" y="589"/>
                    <a:pt x="197" y="592"/>
                  </a:cubicBezTo>
                  <a:cubicBezTo>
                    <a:pt x="197" y="592"/>
                    <a:pt x="197" y="592"/>
                    <a:pt x="197" y="593"/>
                  </a:cubicBezTo>
                  <a:cubicBezTo>
                    <a:pt x="195" y="604"/>
                    <a:pt x="195" y="604"/>
                    <a:pt x="195" y="604"/>
                  </a:cubicBezTo>
                  <a:cubicBezTo>
                    <a:pt x="195" y="607"/>
                    <a:pt x="192" y="608"/>
                    <a:pt x="190" y="608"/>
                  </a:cubicBezTo>
                  <a:cubicBezTo>
                    <a:pt x="171" y="603"/>
                    <a:pt x="171" y="603"/>
                    <a:pt x="171" y="603"/>
                  </a:cubicBezTo>
                  <a:cubicBezTo>
                    <a:pt x="169" y="602"/>
                    <a:pt x="168" y="603"/>
                    <a:pt x="167" y="604"/>
                  </a:cubicBezTo>
                  <a:cubicBezTo>
                    <a:pt x="163" y="608"/>
                    <a:pt x="153" y="617"/>
                    <a:pt x="153" y="619"/>
                  </a:cubicBezTo>
                  <a:cubicBezTo>
                    <a:pt x="153" y="621"/>
                    <a:pt x="148" y="631"/>
                    <a:pt x="147" y="634"/>
                  </a:cubicBezTo>
                  <a:cubicBezTo>
                    <a:pt x="147" y="634"/>
                    <a:pt x="147" y="634"/>
                    <a:pt x="147" y="635"/>
                  </a:cubicBezTo>
                  <a:cubicBezTo>
                    <a:pt x="146" y="637"/>
                    <a:pt x="143" y="650"/>
                    <a:pt x="143" y="653"/>
                  </a:cubicBezTo>
                  <a:cubicBezTo>
                    <a:pt x="143" y="655"/>
                    <a:pt x="150" y="664"/>
                    <a:pt x="152" y="667"/>
                  </a:cubicBezTo>
                  <a:cubicBezTo>
                    <a:pt x="153" y="668"/>
                    <a:pt x="153" y="669"/>
                    <a:pt x="153" y="670"/>
                  </a:cubicBezTo>
                  <a:cubicBezTo>
                    <a:pt x="153" y="673"/>
                    <a:pt x="152" y="676"/>
                    <a:pt x="152" y="679"/>
                  </a:cubicBezTo>
                  <a:cubicBezTo>
                    <a:pt x="151" y="683"/>
                    <a:pt x="146" y="689"/>
                    <a:pt x="143" y="690"/>
                  </a:cubicBezTo>
                  <a:cubicBezTo>
                    <a:pt x="140" y="691"/>
                    <a:pt x="136" y="705"/>
                    <a:pt x="135" y="708"/>
                  </a:cubicBezTo>
                  <a:cubicBezTo>
                    <a:pt x="135" y="709"/>
                    <a:pt x="135" y="709"/>
                    <a:pt x="135" y="709"/>
                  </a:cubicBezTo>
                  <a:cubicBezTo>
                    <a:pt x="135" y="736"/>
                    <a:pt x="135" y="736"/>
                    <a:pt x="135" y="736"/>
                  </a:cubicBezTo>
                  <a:cubicBezTo>
                    <a:pt x="135" y="738"/>
                    <a:pt x="139" y="746"/>
                    <a:pt x="139" y="748"/>
                  </a:cubicBezTo>
                  <a:cubicBezTo>
                    <a:pt x="139" y="750"/>
                    <a:pt x="141" y="758"/>
                    <a:pt x="142" y="765"/>
                  </a:cubicBezTo>
                  <a:cubicBezTo>
                    <a:pt x="143" y="769"/>
                    <a:pt x="148" y="770"/>
                    <a:pt x="150" y="767"/>
                  </a:cubicBezTo>
                  <a:cubicBezTo>
                    <a:pt x="154" y="762"/>
                    <a:pt x="154" y="762"/>
                    <a:pt x="154" y="762"/>
                  </a:cubicBezTo>
                  <a:cubicBezTo>
                    <a:pt x="155" y="761"/>
                    <a:pt x="157" y="760"/>
                    <a:pt x="159" y="761"/>
                  </a:cubicBezTo>
                  <a:cubicBezTo>
                    <a:pt x="176" y="767"/>
                    <a:pt x="176" y="767"/>
                    <a:pt x="176" y="767"/>
                  </a:cubicBezTo>
                  <a:cubicBezTo>
                    <a:pt x="177" y="767"/>
                    <a:pt x="177" y="768"/>
                    <a:pt x="177" y="768"/>
                  </a:cubicBezTo>
                  <a:cubicBezTo>
                    <a:pt x="181" y="771"/>
                    <a:pt x="201" y="787"/>
                    <a:pt x="204" y="786"/>
                  </a:cubicBezTo>
                  <a:cubicBezTo>
                    <a:pt x="207" y="785"/>
                    <a:pt x="212" y="785"/>
                    <a:pt x="221" y="782"/>
                  </a:cubicBezTo>
                  <a:cubicBezTo>
                    <a:pt x="231" y="778"/>
                    <a:pt x="218" y="768"/>
                    <a:pt x="215" y="755"/>
                  </a:cubicBezTo>
                  <a:cubicBezTo>
                    <a:pt x="211" y="741"/>
                    <a:pt x="212" y="746"/>
                    <a:pt x="212" y="746"/>
                  </a:cubicBezTo>
                  <a:cubicBezTo>
                    <a:pt x="212" y="746"/>
                    <a:pt x="205" y="724"/>
                    <a:pt x="202" y="717"/>
                  </a:cubicBezTo>
                  <a:cubicBezTo>
                    <a:pt x="199" y="710"/>
                    <a:pt x="191" y="690"/>
                    <a:pt x="191" y="687"/>
                  </a:cubicBezTo>
                  <a:cubicBezTo>
                    <a:pt x="191" y="684"/>
                    <a:pt x="187" y="669"/>
                    <a:pt x="183" y="666"/>
                  </a:cubicBezTo>
                  <a:cubicBezTo>
                    <a:pt x="179" y="663"/>
                    <a:pt x="178" y="646"/>
                    <a:pt x="177" y="643"/>
                  </a:cubicBezTo>
                  <a:cubicBezTo>
                    <a:pt x="177" y="641"/>
                    <a:pt x="178" y="639"/>
                    <a:pt x="179" y="636"/>
                  </a:cubicBezTo>
                  <a:cubicBezTo>
                    <a:pt x="181" y="634"/>
                    <a:pt x="185" y="633"/>
                    <a:pt x="187" y="636"/>
                  </a:cubicBezTo>
                  <a:cubicBezTo>
                    <a:pt x="192" y="644"/>
                    <a:pt x="192" y="644"/>
                    <a:pt x="192" y="644"/>
                  </a:cubicBezTo>
                  <a:cubicBezTo>
                    <a:pt x="192" y="644"/>
                    <a:pt x="192" y="644"/>
                    <a:pt x="192" y="644"/>
                  </a:cubicBezTo>
                  <a:cubicBezTo>
                    <a:pt x="199" y="651"/>
                    <a:pt x="199" y="651"/>
                    <a:pt x="199" y="651"/>
                  </a:cubicBezTo>
                  <a:cubicBezTo>
                    <a:pt x="202" y="655"/>
                    <a:pt x="208" y="652"/>
                    <a:pt x="206" y="647"/>
                  </a:cubicBezTo>
                  <a:cubicBezTo>
                    <a:pt x="206" y="645"/>
                    <a:pt x="205" y="643"/>
                    <a:pt x="205" y="642"/>
                  </a:cubicBezTo>
                  <a:cubicBezTo>
                    <a:pt x="204" y="640"/>
                    <a:pt x="203" y="636"/>
                    <a:pt x="202" y="633"/>
                  </a:cubicBezTo>
                  <a:cubicBezTo>
                    <a:pt x="201" y="629"/>
                    <a:pt x="204" y="626"/>
                    <a:pt x="208" y="627"/>
                  </a:cubicBezTo>
                  <a:cubicBezTo>
                    <a:pt x="211" y="629"/>
                    <a:pt x="211" y="629"/>
                    <a:pt x="211" y="629"/>
                  </a:cubicBezTo>
                  <a:cubicBezTo>
                    <a:pt x="212" y="629"/>
                    <a:pt x="212" y="630"/>
                    <a:pt x="213" y="631"/>
                  </a:cubicBezTo>
                  <a:cubicBezTo>
                    <a:pt x="217" y="638"/>
                    <a:pt x="233" y="669"/>
                    <a:pt x="236" y="671"/>
                  </a:cubicBezTo>
                  <a:cubicBezTo>
                    <a:pt x="238" y="672"/>
                    <a:pt x="242" y="673"/>
                    <a:pt x="245" y="674"/>
                  </a:cubicBezTo>
                  <a:cubicBezTo>
                    <a:pt x="247" y="674"/>
                    <a:pt x="250" y="672"/>
                    <a:pt x="250" y="669"/>
                  </a:cubicBezTo>
                  <a:cubicBezTo>
                    <a:pt x="250" y="662"/>
                    <a:pt x="249" y="649"/>
                    <a:pt x="250" y="647"/>
                  </a:cubicBezTo>
                  <a:cubicBezTo>
                    <a:pt x="250" y="646"/>
                    <a:pt x="250" y="644"/>
                    <a:pt x="250" y="641"/>
                  </a:cubicBezTo>
                  <a:cubicBezTo>
                    <a:pt x="250" y="637"/>
                    <a:pt x="255" y="635"/>
                    <a:pt x="258" y="638"/>
                  </a:cubicBezTo>
                  <a:cubicBezTo>
                    <a:pt x="264" y="645"/>
                    <a:pt x="264" y="645"/>
                    <a:pt x="264" y="645"/>
                  </a:cubicBezTo>
                  <a:cubicBezTo>
                    <a:pt x="264" y="646"/>
                    <a:pt x="265" y="646"/>
                    <a:pt x="265" y="647"/>
                  </a:cubicBezTo>
                  <a:cubicBezTo>
                    <a:pt x="272" y="670"/>
                    <a:pt x="272" y="670"/>
                    <a:pt x="272" y="670"/>
                  </a:cubicBezTo>
                  <a:cubicBezTo>
                    <a:pt x="272" y="671"/>
                    <a:pt x="273" y="672"/>
                    <a:pt x="274" y="673"/>
                  </a:cubicBezTo>
                  <a:cubicBezTo>
                    <a:pt x="285" y="679"/>
                    <a:pt x="285" y="679"/>
                    <a:pt x="285" y="679"/>
                  </a:cubicBezTo>
                  <a:cubicBezTo>
                    <a:pt x="286" y="679"/>
                    <a:pt x="286" y="679"/>
                    <a:pt x="287" y="679"/>
                  </a:cubicBezTo>
                  <a:cubicBezTo>
                    <a:pt x="290" y="680"/>
                    <a:pt x="300" y="680"/>
                    <a:pt x="310" y="680"/>
                  </a:cubicBezTo>
                  <a:cubicBezTo>
                    <a:pt x="322" y="680"/>
                    <a:pt x="316" y="679"/>
                    <a:pt x="320" y="669"/>
                  </a:cubicBezTo>
                  <a:cubicBezTo>
                    <a:pt x="325" y="658"/>
                    <a:pt x="329" y="657"/>
                    <a:pt x="329" y="652"/>
                  </a:cubicBezTo>
                  <a:cubicBezTo>
                    <a:pt x="329" y="647"/>
                    <a:pt x="355" y="634"/>
                    <a:pt x="363" y="630"/>
                  </a:cubicBezTo>
                  <a:cubicBezTo>
                    <a:pt x="364" y="629"/>
                    <a:pt x="366" y="630"/>
                    <a:pt x="367" y="630"/>
                  </a:cubicBezTo>
                  <a:cubicBezTo>
                    <a:pt x="377" y="636"/>
                    <a:pt x="377" y="636"/>
                    <a:pt x="377" y="636"/>
                  </a:cubicBezTo>
                  <a:cubicBezTo>
                    <a:pt x="378" y="636"/>
                    <a:pt x="379" y="637"/>
                    <a:pt x="380" y="639"/>
                  </a:cubicBezTo>
                  <a:cubicBezTo>
                    <a:pt x="384" y="655"/>
                    <a:pt x="384" y="655"/>
                    <a:pt x="384" y="655"/>
                  </a:cubicBezTo>
                  <a:cubicBezTo>
                    <a:pt x="384" y="656"/>
                    <a:pt x="384" y="656"/>
                    <a:pt x="384" y="657"/>
                  </a:cubicBezTo>
                  <a:cubicBezTo>
                    <a:pt x="384" y="660"/>
                    <a:pt x="382" y="674"/>
                    <a:pt x="380" y="674"/>
                  </a:cubicBezTo>
                  <a:cubicBezTo>
                    <a:pt x="378" y="675"/>
                    <a:pt x="380" y="679"/>
                    <a:pt x="382" y="682"/>
                  </a:cubicBezTo>
                  <a:cubicBezTo>
                    <a:pt x="383" y="684"/>
                    <a:pt x="385" y="685"/>
                    <a:pt x="387" y="684"/>
                  </a:cubicBezTo>
                  <a:cubicBezTo>
                    <a:pt x="394" y="682"/>
                    <a:pt x="407" y="677"/>
                    <a:pt x="408" y="673"/>
                  </a:cubicBezTo>
                  <a:cubicBezTo>
                    <a:pt x="410" y="668"/>
                    <a:pt x="423" y="665"/>
                    <a:pt x="439" y="654"/>
                  </a:cubicBezTo>
                  <a:cubicBezTo>
                    <a:pt x="454" y="644"/>
                    <a:pt x="444" y="663"/>
                    <a:pt x="443" y="665"/>
                  </a:cubicBezTo>
                  <a:cubicBezTo>
                    <a:pt x="443" y="665"/>
                    <a:pt x="443" y="665"/>
                    <a:pt x="443" y="665"/>
                  </a:cubicBezTo>
                  <a:cubicBezTo>
                    <a:pt x="435" y="682"/>
                    <a:pt x="435" y="682"/>
                    <a:pt x="435" y="682"/>
                  </a:cubicBezTo>
                  <a:cubicBezTo>
                    <a:pt x="435" y="683"/>
                    <a:pt x="434" y="684"/>
                    <a:pt x="435" y="685"/>
                  </a:cubicBezTo>
                  <a:cubicBezTo>
                    <a:pt x="435" y="689"/>
                    <a:pt x="437" y="699"/>
                    <a:pt x="437" y="702"/>
                  </a:cubicBezTo>
                  <a:cubicBezTo>
                    <a:pt x="437" y="705"/>
                    <a:pt x="463" y="702"/>
                    <a:pt x="464" y="698"/>
                  </a:cubicBezTo>
                  <a:cubicBezTo>
                    <a:pt x="465" y="694"/>
                    <a:pt x="470" y="684"/>
                    <a:pt x="470" y="677"/>
                  </a:cubicBezTo>
                  <a:cubicBezTo>
                    <a:pt x="470" y="671"/>
                    <a:pt x="494" y="662"/>
                    <a:pt x="501" y="659"/>
                  </a:cubicBezTo>
                  <a:cubicBezTo>
                    <a:pt x="502" y="659"/>
                    <a:pt x="504" y="659"/>
                    <a:pt x="505" y="659"/>
                  </a:cubicBezTo>
                  <a:cubicBezTo>
                    <a:pt x="526" y="669"/>
                    <a:pt x="526" y="669"/>
                    <a:pt x="526" y="669"/>
                  </a:cubicBezTo>
                  <a:cubicBezTo>
                    <a:pt x="526" y="669"/>
                    <a:pt x="527" y="669"/>
                    <a:pt x="527" y="670"/>
                  </a:cubicBezTo>
                  <a:cubicBezTo>
                    <a:pt x="538" y="679"/>
                    <a:pt x="538" y="679"/>
                    <a:pt x="538" y="679"/>
                  </a:cubicBezTo>
                  <a:cubicBezTo>
                    <a:pt x="550" y="689"/>
                    <a:pt x="550" y="689"/>
                    <a:pt x="550" y="689"/>
                  </a:cubicBezTo>
                  <a:cubicBezTo>
                    <a:pt x="550" y="689"/>
                    <a:pt x="550" y="689"/>
                    <a:pt x="550" y="689"/>
                  </a:cubicBezTo>
                  <a:cubicBezTo>
                    <a:pt x="566" y="700"/>
                    <a:pt x="566" y="700"/>
                    <a:pt x="566" y="700"/>
                  </a:cubicBezTo>
                  <a:cubicBezTo>
                    <a:pt x="566" y="700"/>
                    <a:pt x="586" y="715"/>
                    <a:pt x="589" y="721"/>
                  </a:cubicBezTo>
                  <a:cubicBezTo>
                    <a:pt x="591" y="725"/>
                    <a:pt x="603" y="722"/>
                    <a:pt x="607" y="721"/>
                  </a:cubicBezTo>
                  <a:cubicBezTo>
                    <a:pt x="608" y="721"/>
                    <a:pt x="609" y="721"/>
                    <a:pt x="610" y="721"/>
                  </a:cubicBezTo>
                  <a:cubicBezTo>
                    <a:pt x="625" y="729"/>
                    <a:pt x="625" y="729"/>
                    <a:pt x="625" y="729"/>
                  </a:cubicBezTo>
                  <a:cubicBezTo>
                    <a:pt x="626" y="730"/>
                    <a:pt x="627" y="730"/>
                    <a:pt x="628" y="730"/>
                  </a:cubicBezTo>
                  <a:cubicBezTo>
                    <a:pt x="642" y="730"/>
                    <a:pt x="642" y="730"/>
                    <a:pt x="642" y="730"/>
                  </a:cubicBezTo>
                  <a:cubicBezTo>
                    <a:pt x="645" y="730"/>
                    <a:pt x="647" y="732"/>
                    <a:pt x="647" y="735"/>
                  </a:cubicBezTo>
                  <a:cubicBezTo>
                    <a:pt x="644" y="763"/>
                    <a:pt x="644" y="763"/>
                    <a:pt x="644" y="763"/>
                  </a:cubicBezTo>
                  <a:cubicBezTo>
                    <a:pt x="644" y="764"/>
                    <a:pt x="644" y="764"/>
                    <a:pt x="644" y="765"/>
                  </a:cubicBezTo>
                  <a:cubicBezTo>
                    <a:pt x="645" y="768"/>
                    <a:pt x="649" y="784"/>
                    <a:pt x="651" y="797"/>
                  </a:cubicBezTo>
                  <a:cubicBezTo>
                    <a:pt x="651" y="797"/>
                    <a:pt x="651" y="797"/>
                    <a:pt x="651" y="797"/>
                  </a:cubicBezTo>
                  <a:cubicBezTo>
                    <a:pt x="653" y="800"/>
                    <a:pt x="664" y="810"/>
                    <a:pt x="668" y="814"/>
                  </a:cubicBezTo>
                  <a:cubicBezTo>
                    <a:pt x="672" y="818"/>
                    <a:pt x="685" y="826"/>
                    <a:pt x="688" y="826"/>
                  </a:cubicBezTo>
                  <a:cubicBezTo>
                    <a:pt x="691" y="826"/>
                    <a:pt x="700" y="826"/>
                    <a:pt x="705" y="819"/>
                  </a:cubicBezTo>
                  <a:cubicBezTo>
                    <a:pt x="710" y="812"/>
                    <a:pt x="719" y="809"/>
                    <a:pt x="721" y="802"/>
                  </a:cubicBezTo>
                  <a:cubicBezTo>
                    <a:pt x="724" y="795"/>
                    <a:pt x="724" y="792"/>
                    <a:pt x="726" y="785"/>
                  </a:cubicBezTo>
                  <a:cubicBezTo>
                    <a:pt x="729" y="777"/>
                    <a:pt x="732" y="762"/>
                    <a:pt x="732" y="759"/>
                  </a:cubicBezTo>
                  <a:cubicBezTo>
                    <a:pt x="732" y="757"/>
                    <a:pt x="728" y="742"/>
                    <a:pt x="729" y="740"/>
                  </a:cubicBezTo>
                  <a:cubicBezTo>
                    <a:pt x="731" y="739"/>
                    <a:pt x="742" y="731"/>
                    <a:pt x="742" y="727"/>
                  </a:cubicBezTo>
                  <a:cubicBezTo>
                    <a:pt x="742" y="723"/>
                    <a:pt x="729" y="699"/>
                    <a:pt x="728" y="696"/>
                  </a:cubicBezTo>
                  <a:cubicBezTo>
                    <a:pt x="728" y="696"/>
                    <a:pt x="728" y="696"/>
                    <a:pt x="728" y="695"/>
                  </a:cubicBezTo>
                  <a:cubicBezTo>
                    <a:pt x="727" y="693"/>
                    <a:pt x="722" y="680"/>
                    <a:pt x="722" y="670"/>
                  </a:cubicBezTo>
                  <a:cubicBezTo>
                    <a:pt x="721" y="660"/>
                    <a:pt x="722" y="642"/>
                    <a:pt x="724" y="640"/>
                  </a:cubicBezTo>
                  <a:cubicBezTo>
                    <a:pt x="725" y="639"/>
                    <a:pt x="730" y="634"/>
                    <a:pt x="743" y="626"/>
                  </a:cubicBezTo>
                  <a:cubicBezTo>
                    <a:pt x="757" y="618"/>
                    <a:pt x="765" y="614"/>
                    <a:pt x="770" y="611"/>
                  </a:cubicBezTo>
                  <a:cubicBezTo>
                    <a:pt x="775" y="608"/>
                    <a:pt x="789" y="599"/>
                    <a:pt x="790" y="599"/>
                  </a:cubicBezTo>
                  <a:cubicBezTo>
                    <a:pt x="792" y="599"/>
                    <a:pt x="801" y="591"/>
                    <a:pt x="803" y="590"/>
                  </a:cubicBezTo>
                  <a:cubicBezTo>
                    <a:pt x="804" y="589"/>
                    <a:pt x="812" y="574"/>
                    <a:pt x="820" y="583"/>
                  </a:cubicBezTo>
                  <a:cubicBezTo>
                    <a:pt x="827" y="592"/>
                    <a:pt x="825" y="597"/>
                    <a:pt x="829" y="594"/>
                  </a:cubicBezTo>
                  <a:cubicBezTo>
                    <a:pt x="831" y="593"/>
                    <a:pt x="833" y="588"/>
                    <a:pt x="834" y="584"/>
                  </a:cubicBezTo>
                  <a:cubicBezTo>
                    <a:pt x="834" y="582"/>
                    <a:pt x="837" y="581"/>
                    <a:pt x="839" y="581"/>
                  </a:cubicBezTo>
                  <a:cubicBezTo>
                    <a:pt x="843" y="582"/>
                    <a:pt x="848" y="584"/>
                    <a:pt x="849" y="586"/>
                  </a:cubicBezTo>
                  <a:cubicBezTo>
                    <a:pt x="849" y="587"/>
                    <a:pt x="850" y="588"/>
                    <a:pt x="851" y="588"/>
                  </a:cubicBezTo>
                  <a:cubicBezTo>
                    <a:pt x="855" y="588"/>
                    <a:pt x="858" y="582"/>
                    <a:pt x="854" y="57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65"/>
            <p:cNvSpPr>
              <a:spLocks/>
            </p:cNvSpPr>
            <p:nvPr/>
          </p:nvSpPr>
          <p:spPr bwMode="auto">
            <a:xfrm>
              <a:off x="5753022" y="2720859"/>
              <a:ext cx="533400" cy="430213"/>
            </a:xfrm>
            <a:custGeom>
              <a:avLst/>
              <a:gdLst>
                <a:gd name="T0" fmla="*/ 549 w 721"/>
                <a:gd name="T1" fmla="*/ 531 h 582"/>
                <a:gd name="T2" fmla="*/ 540 w 721"/>
                <a:gd name="T3" fmla="*/ 570 h 582"/>
                <a:gd name="T4" fmla="*/ 598 w 721"/>
                <a:gd name="T5" fmla="*/ 572 h 582"/>
                <a:gd name="T6" fmla="*/ 608 w 721"/>
                <a:gd name="T7" fmla="*/ 507 h 582"/>
                <a:gd name="T8" fmla="*/ 657 w 721"/>
                <a:gd name="T9" fmla="*/ 519 h 582"/>
                <a:gd name="T10" fmla="*/ 653 w 721"/>
                <a:gd name="T11" fmla="*/ 441 h 582"/>
                <a:gd name="T12" fmla="*/ 710 w 721"/>
                <a:gd name="T13" fmla="*/ 406 h 582"/>
                <a:gd name="T14" fmla="*/ 652 w 721"/>
                <a:gd name="T15" fmla="*/ 401 h 582"/>
                <a:gd name="T16" fmla="*/ 693 w 721"/>
                <a:gd name="T17" fmla="*/ 356 h 582"/>
                <a:gd name="T18" fmla="*/ 690 w 721"/>
                <a:gd name="T19" fmla="*/ 312 h 582"/>
                <a:gd name="T20" fmla="*/ 706 w 721"/>
                <a:gd name="T21" fmla="*/ 256 h 582"/>
                <a:gd name="T22" fmla="*/ 720 w 721"/>
                <a:gd name="T23" fmla="*/ 219 h 582"/>
                <a:gd name="T24" fmla="*/ 633 w 721"/>
                <a:gd name="T25" fmla="*/ 147 h 582"/>
                <a:gd name="T26" fmla="*/ 603 w 721"/>
                <a:gd name="T27" fmla="*/ 80 h 582"/>
                <a:gd name="T28" fmla="*/ 587 w 721"/>
                <a:gd name="T29" fmla="*/ 64 h 582"/>
                <a:gd name="T30" fmla="*/ 557 w 721"/>
                <a:gd name="T31" fmla="*/ 42 h 582"/>
                <a:gd name="T32" fmla="*/ 498 w 721"/>
                <a:gd name="T33" fmla="*/ 26 h 582"/>
                <a:gd name="T34" fmla="*/ 363 w 721"/>
                <a:gd name="T35" fmla="*/ 10 h 582"/>
                <a:gd name="T36" fmla="*/ 349 w 721"/>
                <a:gd name="T37" fmla="*/ 0 h 582"/>
                <a:gd name="T38" fmla="*/ 344 w 721"/>
                <a:gd name="T39" fmla="*/ 36 h 582"/>
                <a:gd name="T40" fmla="*/ 331 w 721"/>
                <a:gd name="T41" fmla="*/ 51 h 582"/>
                <a:gd name="T42" fmla="*/ 295 w 721"/>
                <a:gd name="T43" fmla="*/ 53 h 582"/>
                <a:gd name="T44" fmla="*/ 232 w 721"/>
                <a:gd name="T45" fmla="*/ 52 h 582"/>
                <a:gd name="T46" fmla="*/ 192 w 721"/>
                <a:gd name="T47" fmla="*/ 67 h 582"/>
                <a:gd name="T48" fmla="*/ 116 w 721"/>
                <a:gd name="T49" fmla="*/ 48 h 582"/>
                <a:gd name="T50" fmla="*/ 67 w 721"/>
                <a:gd name="T51" fmla="*/ 79 h 582"/>
                <a:gd name="T52" fmla="*/ 5 w 721"/>
                <a:gd name="T53" fmla="*/ 111 h 582"/>
                <a:gd name="T54" fmla="*/ 44 w 721"/>
                <a:gd name="T55" fmla="*/ 109 h 582"/>
                <a:gd name="T56" fmla="*/ 62 w 721"/>
                <a:gd name="T57" fmla="*/ 110 h 582"/>
                <a:gd name="T58" fmla="*/ 35 w 721"/>
                <a:gd name="T59" fmla="*/ 149 h 582"/>
                <a:gd name="T60" fmla="*/ 85 w 721"/>
                <a:gd name="T61" fmla="*/ 197 h 582"/>
                <a:gd name="T62" fmla="*/ 194 w 721"/>
                <a:gd name="T63" fmla="*/ 232 h 582"/>
                <a:gd name="T64" fmla="*/ 248 w 721"/>
                <a:gd name="T65" fmla="*/ 216 h 582"/>
                <a:gd name="T66" fmla="*/ 265 w 721"/>
                <a:gd name="T67" fmla="*/ 196 h 582"/>
                <a:gd name="T68" fmla="*/ 274 w 721"/>
                <a:gd name="T69" fmla="*/ 219 h 582"/>
                <a:gd name="T70" fmla="*/ 203 w 721"/>
                <a:gd name="T71" fmla="*/ 274 h 582"/>
                <a:gd name="T72" fmla="*/ 146 w 721"/>
                <a:gd name="T73" fmla="*/ 279 h 582"/>
                <a:gd name="T74" fmla="*/ 97 w 721"/>
                <a:gd name="T75" fmla="*/ 271 h 582"/>
                <a:gd name="T76" fmla="*/ 174 w 721"/>
                <a:gd name="T77" fmla="*/ 391 h 582"/>
                <a:gd name="T78" fmla="*/ 270 w 721"/>
                <a:gd name="T79" fmla="*/ 487 h 582"/>
                <a:gd name="T80" fmla="*/ 373 w 721"/>
                <a:gd name="T81" fmla="*/ 481 h 582"/>
                <a:gd name="T82" fmla="*/ 445 w 721"/>
                <a:gd name="T83" fmla="*/ 448 h 582"/>
                <a:gd name="T84" fmla="*/ 464 w 721"/>
                <a:gd name="T85" fmla="*/ 382 h 582"/>
                <a:gd name="T86" fmla="*/ 464 w 721"/>
                <a:gd name="T87" fmla="*/ 339 h 582"/>
                <a:gd name="T88" fmla="*/ 459 w 721"/>
                <a:gd name="T89" fmla="*/ 307 h 582"/>
                <a:gd name="T90" fmla="*/ 488 w 721"/>
                <a:gd name="T91" fmla="*/ 307 h 582"/>
                <a:gd name="T92" fmla="*/ 547 w 721"/>
                <a:gd name="T93" fmla="*/ 322 h 582"/>
                <a:gd name="T94" fmla="*/ 505 w 721"/>
                <a:gd name="T95" fmla="*/ 348 h 582"/>
                <a:gd name="T96" fmla="*/ 511 w 721"/>
                <a:gd name="T97" fmla="*/ 360 h 582"/>
                <a:gd name="T98" fmla="*/ 505 w 721"/>
                <a:gd name="T99" fmla="*/ 387 h 582"/>
                <a:gd name="T100" fmla="*/ 539 w 721"/>
                <a:gd name="T101" fmla="*/ 388 h 582"/>
                <a:gd name="T102" fmla="*/ 549 w 721"/>
                <a:gd name="T103" fmla="*/ 389 h 582"/>
                <a:gd name="T104" fmla="*/ 512 w 721"/>
                <a:gd name="T105" fmla="*/ 419 h 582"/>
                <a:gd name="T106" fmla="*/ 533 w 721"/>
                <a:gd name="T107" fmla="*/ 47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21" h="582">
                  <a:moveTo>
                    <a:pt x="534" y="471"/>
                  </a:moveTo>
                  <a:cubicBezTo>
                    <a:pt x="535" y="474"/>
                    <a:pt x="540" y="484"/>
                    <a:pt x="541" y="487"/>
                  </a:cubicBezTo>
                  <a:cubicBezTo>
                    <a:pt x="543" y="491"/>
                    <a:pt x="547" y="500"/>
                    <a:pt x="549" y="506"/>
                  </a:cubicBezTo>
                  <a:cubicBezTo>
                    <a:pt x="550" y="513"/>
                    <a:pt x="549" y="529"/>
                    <a:pt x="549" y="531"/>
                  </a:cubicBezTo>
                  <a:cubicBezTo>
                    <a:pt x="549" y="534"/>
                    <a:pt x="538" y="539"/>
                    <a:pt x="530" y="545"/>
                  </a:cubicBezTo>
                  <a:cubicBezTo>
                    <a:pt x="522" y="551"/>
                    <a:pt x="523" y="563"/>
                    <a:pt x="523" y="566"/>
                  </a:cubicBezTo>
                  <a:cubicBezTo>
                    <a:pt x="523" y="567"/>
                    <a:pt x="525" y="570"/>
                    <a:pt x="528" y="575"/>
                  </a:cubicBezTo>
                  <a:cubicBezTo>
                    <a:pt x="540" y="570"/>
                    <a:pt x="540" y="570"/>
                    <a:pt x="540" y="570"/>
                  </a:cubicBezTo>
                  <a:cubicBezTo>
                    <a:pt x="541" y="569"/>
                    <a:pt x="542" y="569"/>
                    <a:pt x="543" y="570"/>
                  </a:cubicBezTo>
                  <a:cubicBezTo>
                    <a:pt x="559" y="574"/>
                    <a:pt x="559" y="574"/>
                    <a:pt x="559" y="574"/>
                  </a:cubicBezTo>
                  <a:cubicBezTo>
                    <a:pt x="559" y="574"/>
                    <a:pt x="573" y="578"/>
                    <a:pt x="585" y="580"/>
                  </a:cubicBezTo>
                  <a:cubicBezTo>
                    <a:pt x="598" y="582"/>
                    <a:pt x="590" y="579"/>
                    <a:pt x="598" y="572"/>
                  </a:cubicBezTo>
                  <a:cubicBezTo>
                    <a:pt x="605" y="565"/>
                    <a:pt x="603" y="564"/>
                    <a:pt x="603" y="559"/>
                  </a:cubicBezTo>
                  <a:cubicBezTo>
                    <a:pt x="603" y="553"/>
                    <a:pt x="602" y="543"/>
                    <a:pt x="599" y="537"/>
                  </a:cubicBezTo>
                  <a:cubicBezTo>
                    <a:pt x="596" y="533"/>
                    <a:pt x="600" y="517"/>
                    <a:pt x="602" y="510"/>
                  </a:cubicBezTo>
                  <a:cubicBezTo>
                    <a:pt x="603" y="507"/>
                    <a:pt x="605" y="506"/>
                    <a:pt x="608" y="507"/>
                  </a:cubicBezTo>
                  <a:cubicBezTo>
                    <a:pt x="611" y="508"/>
                    <a:pt x="616" y="510"/>
                    <a:pt x="617" y="510"/>
                  </a:cubicBezTo>
                  <a:cubicBezTo>
                    <a:pt x="618" y="511"/>
                    <a:pt x="629" y="519"/>
                    <a:pt x="637" y="523"/>
                  </a:cubicBezTo>
                  <a:cubicBezTo>
                    <a:pt x="645" y="527"/>
                    <a:pt x="645" y="525"/>
                    <a:pt x="645" y="525"/>
                  </a:cubicBezTo>
                  <a:cubicBezTo>
                    <a:pt x="645" y="525"/>
                    <a:pt x="655" y="523"/>
                    <a:pt x="657" y="519"/>
                  </a:cubicBezTo>
                  <a:cubicBezTo>
                    <a:pt x="658" y="515"/>
                    <a:pt x="661" y="509"/>
                    <a:pt x="665" y="493"/>
                  </a:cubicBezTo>
                  <a:cubicBezTo>
                    <a:pt x="668" y="476"/>
                    <a:pt x="665" y="483"/>
                    <a:pt x="664" y="481"/>
                  </a:cubicBezTo>
                  <a:cubicBezTo>
                    <a:pt x="664" y="479"/>
                    <a:pt x="660" y="470"/>
                    <a:pt x="649" y="455"/>
                  </a:cubicBezTo>
                  <a:cubicBezTo>
                    <a:pt x="639" y="439"/>
                    <a:pt x="653" y="443"/>
                    <a:pt x="653" y="441"/>
                  </a:cubicBezTo>
                  <a:cubicBezTo>
                    <a:pt x="653" y="439"/>
                    <a:pt x="665" y="428"/>
                    <a:pt x="668" y="426"/>
                  </a:cubicBezTo>
                  <a:cubicBezTo>
                    <a:pt x="669" y="425"/>
                    <a:pt x="669" y="425"/>
                    <a:pt x="670" y="425"/>
                  </a:cubicBezTo>
                  <a:cubicBezTo>
                    <a:pt x="676" y="424"/>
                    <a:pt x="703" y="418"/>
                    <a:pt x="706" y="418"/>
                  </a:cubicBezTo>
                  <a:cubicBezTo>
                    <a:pt x="710" y="417"/>
                    <a:pt x="710" y="407"/>
                    <a:pt x="710" y="406"/>
                  </a:cubicBezTo>
                  <a:cubicBezTo>
                    <a:pt x="710" y="404"/>
                    <a:pt x="707" y="407"/>
                    <a:pt x="699" y="409"/>
                  </a:cubicBezTo>
                  <a:cubicBezTo>
                    <a:pt x="692" y="412"/>
                    <a:pt x="684" y="411"/>
                    <a:pt x="679" y="412"/>
                  </a:cubicBezTo>
                  <a:cubicBezTo>
                    <a:pt x="673" y="413"/>
                    <a:pt x="670" y="412"/>
                    <a:pt x="665" y="410"/>
                  </a:cubicBezTo>
                  <a:cubicBezTo>
                    <a:pt x="660" y="409"/>
                    <a:pt x="657" y="406"/>
                    <a:pt x="652" y="401"/>
                  </a:cubicBezTo>
                  <a:cubicBezTo>
                    <a:pt x="647" y="396"/>
                    <a:pt x="652" y="386"/>
                    <a:pt x="652" y="386"/>
                  </a:cubicBezTo>
                  <a:cubicBezTo>
                    <a:pt x="661" y="368"/>
                    <a:pt x="661" y="368"/>
                    <a:pt x="661" y="368"/>
                  </a:cubicBezTo>
                  <a:cubicBezTo>
                    <a:pt x="662" y="367"/>
                    <a:pt x="663" y="367"/>
                    <a:pt x="664" y="366"/>
                  </a:cubicBezTo>
                  <a:cubicBezTo>
                    <a:pt x="693" y="356"/>
                    <a:pt x="693" y="356"/>
                    <a:pt x="693" y="356"/>
                  </a:cubicBezTo>
                  <a:cubicBezTo>
                    <a:pt x="693" y="356"/>
                    <a:pt x="694" y="355"/>
                    <a:pt x="694" y="355"/>
                  </a:cubicBezTo>
                  <a:cubicBezTo>
                    <a:pt x="696" y="355"/>
                    <a:pt x="696" y="355"/>
                    <a:pt x="696" y="355"/>
                  </a:cubicBezTo>
                  <a:cubicBezTo>
                    <a:pt x="690" y="313"/>
                    <a:pt x="690" y="313"/>
                    <a:pt x="690" y="313"/>
                  </a:cubicBezTo>
                  <a:cubicBezTo>
                    <a:pt x="689" y="313"/>
                    <a:pt x="689" y="312"/>
                    <a:pt x="690" y="312"/>
                  </a:cubicBezTo>
                  <a:cubicBezTo>
                    <a:pt x="690" y="310"/>
                    <a:pt x="691" y="304"/>
                    <a:pt x="694" y="297"/>
                  </a:cubicBezTo>
                  <a:cubicBezTo>
                    <a:pt x="696" y="292"/>
                    <a:pt x="695" y="289"/>
                    <a:pt x="695" y="287"/>
                  </a:cubicBezTo>
                  <a:cubicBezTo>
                    <a:pt x="694" y="286"/>
                    <a:pt x="694" y="285"/>
                    <a:pt x="695" y="284"/>
                  </a:cubicBezTo>
                  <a:cubicBezTo>
                    <a:pt x="698" y="277"/>
                    <a:pt x="706" y="258"/>
                    <a:pt x="706" y="256"/>
                  </a:cubicBezTo>
                  <a:cubicBezTo>
                    <a:pt x="706" y="253"/>
                    <a:pt x="713" y="230"/>
                    <a:pt x="716" y="223"/>
                  </a:cubicBezTo>
                  <a:cubicBezTo>
                    <a:pt x="716" y="222"/>
                    <a:pt x="717" y="221"/>
                    <a:pt x="718" y="220"/>
                  </a:cubicBezTo>
                  <a:cubicBezTo>
                    <a:pt x="719" y="220"/>
                    <a:pt x="720" y="220"/>
                    <a:pt x="721" y="219"/>
                  </a:cubicBezTo>
                  <a:cubicBezTo>
                    <a:pt x="721" y="219"/>
                    <a:pt x="720" y="219"/>
                    <a:pt x="720" y="219"/>
                  </a:cubicBezTo>
                  <a:cubicBezTo>
                    <a:pt x="704" y="206"/>
                    <a:pt x="685" y="189"/>
                    <a:pt x="678" y="184"/>
                  </a:cubicBezTo>
                  <a:cubicBezTo>
                    <a:pt x="667" y="176"/>
                    <a:pt x="664" y="178"/>
                    <a:pt x="660" y="177"/>
                  </a:cubicBezTo>
                  <a:cubicBezTo>
                    <a:pt x="656" y="175"/>
                    <a:pt x="646" y="168"/>
                    <a:pt x="642" y="158"/>
                  </a:cubicBezTo>
                  <a:cubicBezTo>
                    <a:pt x="637" y="148"/>
                    <a:pt x="639" y="154"/>
                    <a:pt x="633" y="147"/>
                  </a:cubicBezTo>
                  <a:cubicBezTo>
                    <a:pt x="627" y="141"/>
                    <a:pt x="611" y="128"/>
                    <a:pt x="606" y="124"/>
                  </a:cubicBezTo>
                  <a:cubicBezTo>
                    <a:pt x="601" y="120"/>
                    <a:pt x="613" y="112"/>
                    <a:pt x="613" y="110"/>
                  </a:cubicBezTo>
                  <a:cubicBezTo>
                    <a:pt x="613" y="108"/>
                    <a:pt x="612" y="94"/>
                    <a:pt x="611" y="86"/>
                  </a:cubicBezTo>
                  <a:cubicBezTo>
                    <a:pt x="610" y="82"/>
                    <a:pt x="606" y="79"/>
                    <a:pt x="603" y="80"/>
                  </a:cubicBezTo>
                  <a:cubicBezTo>
                    <a:pt x="597" y="81"/>
                    <a:pt x="597" y="81"/>
                    <a:pt x="597" y="81"/>
                  </a:cubicBezTo>
                  <a:cubicBezTo>
                    <a:pt x="594" y="82"/>
                    <a:pt x="591" y="80"/>
                    <a:pt x="590" y="77"/>
                  </a:cubicBezTo>
                  <a:cubicBezTo>
                    <a:pt x="586" y="70"/>
                    <a:pt x="586" y="70"/>
                    <a:pt x="586" y="70"/>
                  </a:cubicBezTo>
                  <a:cubicBezTo>
                    <a:pt x="585" y="68"/>
                    <a:pt x="585" y="66"/>
                    <a:pt x="587" y="64"/>
                  </a:cubicBezTo>
                  <a:cubicBezTo>
                    <a:pt x="591" y="58"/>
                    <a:pt x="599" y="45"/>
                    <a:pt x="601" y="41"/>
                  </a:cubicBezTo>
                  <a:cubicBezTo>
                    <a:pt x="602" y="36"/>
                    <a:pt x="593" y="33"/>
                    <a:pt x="588" y="32"/>
                  </a:cubicBezTo>
                  <a:cubicBezTo>
                    <a:pt x="587" y="32"/>
                    <a:pt x="586" y="32"/>
                    <a:pt x="584" y="32"/>
                  </a:cubicBezTo>
                  <a:cubicBezTo>
                    <a:pt x="578" y="35"/>
                    <a:pt x="561" y="41"/>
                    <a:pt x="557" y="42"/>
                  </a:cubicBezTo>
                  <a:cubicBezTo>
                    <a:pt x="534" y="46"/>
                    <a:pt x="534" y="46"/>
                    <a:pt x="534" y="46"/>
                  </a:cubicBezTo>
                  <a:cubicBezTo>
                    <a:pt x="533" y="46"/>
                    <a:pt x="531" y="45"/>
                    <a:pt x="530" y="45"/>
                  </a:cubicBezTo>
                  <a:cubicBezTo>
                    <a:pt x="499" y="27"/>
                    <a:pt x="499" y="27"/>
                    <a:pt x="499" y="27"/>
                  </a:cubicBezTo>
                  <a:cubicBezTo>
                    <a:pt x="498" y="27"/>
                    <a:pt x="498" y="27"/>
                    <a:pt x="498" y="26"/>
                  </a:cubicBezTo>
                  <a:cubicBezTo>
                    <a:pt x="457" y="10"/>
                    <a:pt x="457" y="10"/>
                    <a:pt x="457" y="10"/>
                  </a:cubicBezTo>
                  <a:cubicBezTo>
                    <a:pt x="456" y="10"/>
                    <a:pt x="456" y="10"/>
                    <a:pt x="456" y="10"/>
                  </a:cubicBezTo>
                  <a:cubicBezTo>
                    <a:pt x="451" y="9"/>
                    <a:pt x="418" y="2"/>
                    <a:pt x="415" y="2"/>
                  </a:cubicBezTo>
                  <a:cubicBezTo>
                    <a:pt x="413" y="2"/>
                    <a:pt x="372" y="8"/>
                    <a:pt x="363" y="10"/>
                  </a:cubicBezTo>
                  <a:cubicBezTo>
                    <a:pt x="362" y="10"/>
                    <a:pt x="361" y="10"/>
                    <a:pt x="360" y="9"/>
                  </a:cubicBezTo>
                  <a:cubicBezTo>
                    <a:pt x="354" y="7"/>
                    <a:pt x="354" y="7"/>
                    <a:pt x="354" y="7"/>
                  </a:cubicBezTo>
                  <a:cubicBezTo>
                    <a:pt x="352" y="6"/>
                    <a:pt x="351" y="5"/>
                    <a:pt x="350" y="3"/>
                  </a:cubicBezTo>
                  <a:cubicBezTo>
                    <a:pt x="350" y="3"/>
                    <a:pt x="350" y="2"/>
                    <a:pt x="349" y="0"/>
                  </a:cubicBezTo>
                  <a:cubicBezTo>
                    <a:pt x="339" y="15"/>
                    <a:pt x="339" y="15"/>
                    <a:pt x="339" y="15"/>
                  </a:cubicBezTo>
                  <a:cubicBezTo>
                    <a:pt x="338" y="16"/>
                    <a:pt x="338" y="17"/>
                    <a:pt x="338" y="18"/>
                  </a:cubicBezTo>
                  <a:cubicBezTo>
                    <a:pt x="342" y="34"/>
                    <a:pt x="342" y="34"/>
                    <a:pt x="342" y="34"/>
                  </a:cubicBezTo>
                  <a:cubicBezTo>
                    <a:pt x="343" y="35"/>
                    <a:pt x="343" y="36"/>
                    <a:pt x="344" y="36"/>
                  </a:cubicBezTo>
                  <a:cubicBezTo>
                    <a:pt x="349" y="40"/>
                    <a:pt x="349" y="40"/>
                    <a:pt x="349" y="40"/>
                  </a:cubicBezTo>
                  <a:cubicBezTo>
                    <a:pt x="351" y="41"/>
                    <a:pt x="351" y="45"/>
                    <a:pt x="348" y="46"/>
                  </a:cubicBezTo>
                  <a:cubicBezTo>
                    <a:pt x="345" y="47"/>
                    <a:pt x="341" y="49"/>
                    <a:pt x="335" y="50"/>
                  </a:cubicBezTo>
                  <a:cubicBezTo>
                    <a:pt x="333" y="51"/>
                    <a:pt x="332" y="51"/>
                    <a:pt x="331" y="51"/>
                  </a:cubicBezTo>
                  <a:cubicBezTo>
                    <a:pt x="320" y="59"/>
                    <a:pt x="320" y="59"/>
                    <a:pt x="320" y="59"/>
                  </a:cubicBezTo>
                  <a:cubicBezTo>
                    <a:pt x="320" y="59"/>
                    <a:pt x="320" y="59"/>
                    <a:pt x="319" y="59"/>
                  </a:cubicBezTo>
                  <a:cubicBezTo>
                    <a:pt x="316" y="60"/>
                    <a:pt x="306" y="63"/>
                    <a:pt x="298" y="62"/>
                  </a:cubicBezTo>
                  <a:cubicBezTo>
                    <a:pt x="290" y="62"/>
                    <a:pt x="298" y="62"/>
                    <a:pt x="295" y="53"/>
                  </a:cubicBezTo>
                  <a:cubicBezTo>
                    <a:pt x="292" y="44"/>
                    <a:pt x="293" y="47"/>
                    <a:pt x="293" y="42"/>
                  </a:cubicBezTo>
                  <a:cubicBezTo>
                    <a:pt x="292" y="36"/>
                    <a:pt x="268" y="41"/>
                    <a:pt x="262" y="42"/>
                  </a:cubicBezTo>
                  <a:cubicBezTo>
                    <a:pt x="255" y="42"/>
                    <a:pt x="235" y="51"/>
                    <a:pt x="233" y="52"/>
                  </a:cubicBezTo>
                  <a:cubicBezTo>
                    <a:pt x="232" y="52"/>
                    <a:pt x="232" y="52"/>
                    <a:pt x="232" y="52"/>
                  </a:cubicBezTo>
                  <a:cubicBezTo>
                    <a:pt x="216" y="63"/>
                    <a:pt x="216" y="63"/>
                    <a:pt x="216" y="63"/>
                  </a:cubicBezTo>
                  <a:cubicBezTo>
                    <a:pt x="215" y="63"/>
                    <a:pt x="215" y="63"/>
                    <a:pt x="215" y="63"/>
                  </a:cubicBezTo>
                  <a:cubicBezTo>
                    <a:pt x="195" y="68"/>
                    <a:pt x="195" y="68"/>
                    <a:pt x="195" y="68"/>
                  </a:cubicBezTo>
                  <a:cubicBezTo>
                    <a:pt x="194" y="68"/>
                    <a:pt x="193" y="68"/>
                    <a:pt x="192" y="67"/>
                  </a:cubicBezTo>
                  <a:cubicBezTo>
                    <a:pt x="189" y="64"/>
                    <a:pt x="182" y="57"/>
                    <a:pt x="177" y="47"/>
                  </a:cubicBezTo>
                  <a:cubicBezTo>
                    <a:pt x="171" y="35"/>
                    <a:pt x="171" y="43"/>
                    <a:pt x="167" y="43"/>
                  </a:cubicBezTo>
                  <a:cubicBezTo>
                    <a:pt x="162" y="43"/>
                    <a:pt x="161" y="46"/>
                    <a:pt x="153" y="47"/>
                  </a:cubicBezTo>
                  <a:cubicBezTo>
                    <a:pt x="144" y="48"/>
                    <a:pt x="117" y="48"/>
                    <a:pt x="116" y="48"/>
                  </a:cubicBezTo>
                  <a:cubicBezTo>
                    <a:pt x="114" y="48"/>
                    <a:pt x="97" y="41"/>
                    <a:pt x="89" y="37"/>
                  </a:cubicBezTo>
                  <a:cubicBezTo>
                    <a:pt x="87" y="36"/>
                    <a:pt x="85" y="38"/>
                    <a:pt x="84" y="40"/>
                  </a:cubicBezTo>
                  <a:cubicBezTo>
                    <a:pt x="83" y="49"/>
                    <a:pt x="81" y="70"/>
                    <a:pt x="81" y="75"/>
                  </a:cubicBezTo>
                  <a:cubicBezTo>
                    <a:pt x="80" y="83"/>
                    <a:pt x="69" y="79"/>
                    <a:pt x="67" y="79"/>
                  </a:cubicBezTo>
                  <a:cubicBezTo>
                    <a:pt x="64" y="79"/>
                    <a:pt x="37" y="72"/>
                    <a:pt x="35" y="71"/>
                  </a:cubicBezTo>
                  <a:cubicBezTo>
                    <a:pt x="32" y="70"/>
                    <a:pt x="21" y="86"/>
                    <a:pt x="20" y="88"/>
                  </a:cubicBezTo>
                  <a:cubicBezTo>
                    <a:pt x="19" y="91"/>
                    <a:pt x="9" y="99"/>
                    <a:pt x="5" y="98"/>
                  </a:cubicBezTo>
                  <a:cubicBezTo>
                    <a:pt x="0" y="96"/>
                    <a:pt x="5" y="106"/>
                    <a:pt x="5" y="111"/>
                  </a:cubicBezTo>
                  <a:cubicBezTo>
                    <a:pt x="5" y="117"/>
                    <a:pt x="7" y="123"/>
                    <a:pt x="7" y="127"/>
                  </a:cubicBezTo>
                  <a:cubicBezTo>
                    <a:pt x="7" y="131"/>
                    <a:pt x="13" y="128"/>
                    <a:pt x="20" y="125"/>
                  </a:cubicBezTo>
                  <a:cubicBezTo>
                    <a:pt x="26" y="122"/>
                    <a:pt x="28" y="120"/>
                    <a:pt x="29" y="117"/>
                  </a:cubicBezTo>
                  <a:cubicBezTo>
                    <a:pt x="29" y="114"/>
                    <a:pt x="44" y="109"/>
                    <a:pt x="44" y="109"/>
                  </a:cubicBezTo>
                  <a:cubicBezTo>
                    <a:pt x="59" y="105"/>
                    <a:pt x="59" y="105"/>
                    <a:pt x="59" y="105"/>
                  </a:cubicBezTo>
                  <a:cubicBezTo>
                    <a:pt x="59" y="105"/>
                    <a:pt x="59" y="105"/>
                    <a:pt x="59" y="105"/>
                  </a:cubicBezTo>
                  <a:cubicBezTo>
                    <a:pt x="73" y="98"/>
                    <a:pt x="73" y="98"/>
                    <a:pt x="73" y="98"/>
                  </a:cubicBezTo>
                  <a:cubicBezTo>
                    <a:pt x="62" y="110"/>
                    <a:pt x="62" y="110"/>
                    <a:pt x="62" y="110"/>
                  </a:cubicBezTo>
                  <a:cubicBezTo>
                    <a:pt x="62" y="110"/>
                    <a:pt x="62" y="110"/>
                    <a:pt x="62" y="110"/>
                  </a:cubicBezTo>
                  <a:cubicBezTo>
                    <a:pt x="45" y="121"/>
                    <a:pt x="45" y="121"/>
                    <a:pt x="45" y="121"/>
                  </a:cubicBezTo>
                  <a:cubicBezTo>
                    <a:pt x="44" y="121"/>
                    <a:pt x="44" y="122"/>
                    <a:pt x="43" y="123"/>
                  </a:cubicBezTo>
                  <a:cubicBezTo>
                    <a:pt x="35" y="149"/>
                    <a:pt x="35" y="149"/>
                    <a:pt x="35" y="149"/>
                  </a:cubicBezTo>
                  <a:cubicBezTo>
                    <a:pt x="34" y="150"/>
                    <a:pt x="34" y="151"/>
                    <a:pt x="35" y="152"/>
                  </a:cubicBezTo>
                  <a:cubicBezTo>
                    <a:pt x="58" y="185"/>
                    <a:pt x="58" y="185"/>
                    <a:pt x="58" y="185"/>
                  </a:cubicBezTo>
                  <a:cubicBezTo>
                    <a:pt x="58" y="185"/>
                    <a:pt x="59" y="186"/>
                    <a:pt x="59" y="186"/>
                  </a:cubicBezTo>
                  <a:cubicBezTo>
                    <a:pt x="85" y="197"/>
                    <a:pt x="85" y="197"/>
                    <a:pt x="85" y="197"/>
                  </a:cubicBezTo>
                  <a:cubicBezTo>
                    <a:pt x="85" y="198"/>
                    <a:pt x="86" y="198"/>
                    <a:pt x="86" y="198"/>
                  </a:cubicBezTo>
                  <a:cubicBezTo>
                    <a:pt x="89" y="201"/>
                    <a:pt x="124" y="227"/>
                    <a:pt x="128" y="229"/>
                  </a:cubicBezTo>
                  <a:cubicBezTo>
                    <a:pt x="132" y="231"/>
                    <a:pt x="174" y="239"/>
                    <a:pt x="182" y="238"/>
                  </a:cubicBezTo>
                  <a:cubicBezTo>
                    <a:pt x="189" y="238"/>
                    <a:pt x="193" y="233"/>
                    <a:pt x="194" y="232"/>
                  </a:cubicBezTo>
                  <a:cubicBezTo>
                    <a:pt x="195" y="231"/>
                    <a:pt x="195" y="231"/>
                    <a:pt x="196" y="230"/>
                  </a:cubicBezTo>
                  <a:cubicBezTo>
                    <a:pt x="201" y="228"/>
                    <a:pt x="226" y="217"/>
                    <a:pt x="228" y="215"/>
                  </a:cubicBezTo>
                  <a:cubicBezTo>
                    <a:pt x="229" y="213"/>
                    <a:pt x="244" y="216"/>
                    <a:pt x="247" y="216"/>
                  </a:cubicBezTo>
                  <a:cubicBezTo>
                    <a:pt x="247" y="216"/>
                    <a:pt x="247" y="216"/>
                    <a:pt x="248" y="216"/>
                  </a:cubicBezTo>
                  <a:cubicBezTo>
                    <a:pt x="258" y="216"/>
                    <a:pt x="258" y="216"/>
                    <a:pt x="258" y="216"/>
                  </a:cubicBezTo>
                  <a:cubicBezTo>
                    <a:pt x="259" y="215"/>
                    <a:pt x="260" y="214"/>
                    <a:pt x="260" y="213"/>
                  </a:cubicBezTo>
                  <a:cubicBezTo>
                    <a:pt x="261" y="210"/>
                    <a:pt x="263" y="204"/>
                    <a:pt x="263" y="202"/>
                  </a:cubicBezTo>
                  <a:cubicBezTo>
                    <a:pt x="263" y="201"/>
                    <a:pt x="264" y="198"/>
                    <a:pt x="265" y="196"/>
                  </a:cubicBezTo>
                  <a:cubicBezTo>
                    <a:pt x="266" y="193"/>
                    <a:pt x="269" y="193"/>
                    <a:pt x="271" y="194"/>
                  </a:cubicBezTo>
                  <a:cubicBezTo>
                    <a:pt x="280" y="204"/>
                    <a:pt x="280" y="204"/>
                    <a:pt x="280" y="204"/>
                  </a:cubicBezTo>
                  <a:cubicBezTo>
                    <a:pt x="281" y="204"/>
                    <a:pt x="281" y="206"/>
                    <a:pt x="281" y="207"/>
                  </a:cubicBezTo>
                  <a:cubicBezTo>
                    <a:pt x="280" y="211"/>
                    <a:pt x="277" y="217"/>
                    <a:pt x="274" y="219"/>
                  </a:cubicBezTo>
                  <a:cubicBezTo>
                    <a:pt x="271" y="222"/>
                    <a:pt x="260" y="226"/>
                    <a:pt x="257" y="227"/>
                  </a:cubicBezTo>
                  <a:cubicBezTo>
                    <a:pt x="256" y="227"/>
                    <a:pt x="256" y="228"/>
                    <a:pt x="255" y="228"/>
                  </a:cubicBezTo>
                  <a:cubicBezTo>
                    <a:pt x="251" y="234"/>
                    <a:pt x="223" y="269"/>
                    <a:pt x="217" y="271"/>
                  </a:cubicBezTo>
                  <a:cubicBezTo>
                    <a:pt x="210" y="273"/>
                    <a:pt x="211" y="274"/>
                    <a:pt x="203" y="274"/>
                  </a:cubicBezTo>
                  <a:cubicBezTo>
                    <a:pt x="195" y="274"/>
                    <a:pt x="195" y="276"/>
                    <a:pt x="192" y="277"/>
                  </a:cubicBezTo>
                  <a:cubicBezTo>
                    <a:pt x="188" y="277"/>
                    <a:pt x="172" y="282"/>
                    <a:pt x="169" y="281"/>
                  </a:cubicBezTo>
                  <a:cubicBezTo>
                    <a:pt x="165" y="280"/>
                    <a:pt x="161" y="280"/>
                    <a:pt x="161" y="280"/>
                  </a:cubicBezTo>
                  <a:cubicBezTo>
                    <a:pt x="161" y="280"/>
                    <a:pt x="149" y="279"/>
                    <a:pt x="146" y="279"/>
                  </a:cubicBezTo>
                  <a:cubicBezTo>
                    <a:pt x="143" y="279"/>
                    <a:pt x="143" y="281"/>
                    <a:pt x="127" y="289"/>
                  </a:cubicBezTo>
                  <a:cubicBezTo>
                    <a:pt x="112" y="297"/>
                    <a:pt x="123" y="290"/>
                    <a:pt x="118" y="289"/>
                  </a:cubicBezTo>
                  <a:cubicBezTo>
                    <a:pt x="113" y="287"/>
                    <a:pt x="114" y="286"/>
                    <a:pt x="111" y="278"/>
                  </a:cubicBezTo>
                  <a:cubicBezTo>
                    <a:pt x="108" y="270"/>
                    <a:pt x="99" y="271"/>
                    <a:pt x="97" y="271"/>
                  </a:cubicBezTo>
                  <a:cubicBezTo>
                    <a:pt x="96" y="271"/>
                    <a:pt x="85" y="287"/>
                    <a:pt x="85" y="297"/>
                  </a:cubicBezTo>
                  <a:cubicBezTo>
                    <a:pt x="85" y="306"/>
                    <a:pt x="97" y="307"/>
                    <a:pt x="102" y="313"/>
                  </a:cubicBezTo>
                  <a:cubicBezTo>
                    <a:pt x="107" y="319"/>
                    <a:pt x="141" y="348"/>
                    <a:pt x="151" y="357"/>
                  </a:cubicBezTo>
                  <a:cubicBezTo>
                    <a:pt x="161" y="365"/>
                    <a:pt x="173" y="389"/>
                    <a:pt x="174" y="391"/>
                  </a:cubicBezTo>
                  <a:cubicBezTo>
                    <a:pt x="175" y="393"/>
                    <a:pt x="185" y="415"/>
                    <a:pt x="186" y="419"/>
                  </a:cubicBezTo>
                  <a:cubicBezTo>
                    <a:pt x="187" y="420"/>
                    <a:pt x="187" y="420"/>
                    <a:pt x="187" y="420"/>
                  </a:cubicBezTo>
                  <a:cubicBezTo>
                    <a:pt x="192" y="425"/>
                    <a:pt x="229" y="460"/>
                    <a:pt x="235" y="465"/>
                  </a:cubicBezTo>
                  <a:cubicBezTo>
                    <a:pt x="242" y="469"/>
                    <a:pt x="262" y="483"/>
                    <a:pt x="270" y="487"/>
                  </a:cubicBezTo>
                  <a:cubicBezTo>
                    <a:pt x="278" y="491"/>
                    <a:pt x="302" y="499"/>
                    <a:pt x="308" y="503"/>
                  </a:cubicBezTo>
                  <a:cubicBezTo>
                    <a:pt x="314" y="507"/>
                    <a:pt x="336" y="491"/>
                    <a:pt x="339" y="491"/>
                  </a:cubicBezTo>
                  <a:cubicBezTo>
                    <a:pt x="341" y="491"/>
                    <a:pt x="369" y="483"/>
                    <a:pt x="373" y="482"/>
                  </a:cubicBezTo>
                  <a:cubicBezTo>
                    <a:pt x="373" y="482"/>
                    <a:pt x="373" y="482"/>
                    <a:pt x="373" y="481"/>
                  </a:cubicBezTo>
                  <a:cubicBezTo>
                    <a:pt x="376" y="480"/>
                    <a:pt x="394" y="469"/>
                    <a:pt x="395" y="468"/>
                  </a:cubicBezTo>
                  <a:cubicBezTo>
                    <a:pt x="396" y="467"/>
                    <a:pt x="414" y="459"/>
                    <a:pt x="420" y="459"/>
                  </a:cubicBezTo>
                  <a:cubicBezTo>
                    <a:pt x="425" y="458"/>
                    <a:pt x="439" y="451"/>
                    <a:pt x="443" y="449"/>
                  </a:cubicBezTo>
                  <a:cubicBezTo>
                    <a:pt x="444" y="449"/>
                    <a:pt x="445" y="448"/>
                    <a:pt x="445" y="448"/>
                  </a:cubicBezTo>
                  <a:cubicBezTo>
                    <a:pt x="447" y="444"/>
                    <a:pt x="454" y="428"/>
                    <a:pt x="455" y="422"/>
                  </a:cubicBezTo>
                  <a:cubicBezTo>
                    <a:pt x="456" y="417"/>
                    <a:pt x="465" y="404"/>
                    <a:pt x="469" y="400"/>
                  </a:cubicBezTo>
                  <a:cubicBezTo>
                    <a:pt x="469" y="399"/>
                    <a:pt x="469" y="398"/>
                    <a:pt x="469" y="397"/>
                  </a:cubicBezTo>
                  <a:cubicBezTo>
                    <a:pt x="468" y="394"/>
                    <a:pt x="466" y="387"/>
                    <a:pt x="464" y="382"/>
                  </a:cubicBezTo>
                  <a:cubicBezTo>
                    <a:pt x="461" y="377"/>
                    <a:pt x="453" y="367"/>
                    <a:pt x="450" y="367"/>
                  </a:cubicBezTo>
                  <a:cubicBezTo>
                    <a:pt x="447" y="367"/>
                    <a:pt x="436" y="359"/>
                    <a:pt x="435" y="357"/>
                  </a:cubicBezTo>
                  <a:cubicBezTo>
                    <a:pt x="435" y="355"/>
                    <a:pt x="442" y="353"/>
                    <a:pt x="446" y="349"/>
                  </a:cubicBezTo>
                  <a:cubicBezTo>
                    <a:pt x="450" y="345"/>
                    <a:pt x="456" y="343"/>
                    <a:pt x="464" y="339"/>
                  </a:cubicBezTo>
                  <a:cubicBezTo>
                    <a:pt x="471" y="335"/>
                    <a:pt x="462" y="331"/>
                    <a:pt x="459" y="328"/>
                  </a:cubicBezTo>
                  <a:cubicBezTo>
                    <a:pt x="457" y="325"/>
                    <a:pt x="469" y="326"/>
                    <a:pt x="475" y="323"/>
                  </a:cubicBezTo>
                  <a:cubicBezTo>
                    <a:pt x="482" y="319"/>
                    <a:pt x="484" y="320"/>
                    <a:pt x="484" y="320"/>
                  </a:cubicBezTo>
                  <a:cubicBezTo>
                    <a:pt x="484" y="320"/>
                    <a:pt x="478" y="318"/>
                    <a:pt x="459" y="307"/>
                  </a:cubicBezTo>
                  <a:cubicBezTo>
                    <a:pt x="441" y="297"/>
                    <a:pt x="470" y="310"/>
                    <a:pt x="475" y="307"/>
                  </a:cubicBezTo>
                  <a:cubicBezTo>
                    <a:pt x="478" y="306"/>
                    <a:pt x="479" y="304"/>
                    <a:pt x="481" y="302"/>
                  </a:cubicBezTo>
                  <a:cubicBezTo>
                    <a:pt x="483" y="300"/>
                    <a:pt x="486" y="301"/>
                    <a:pt x="487" y="304"/>
                  </a:cubicBezTo>
                  <a:cubicBezTo>
                    <a:pt x="488" y="307"/>
                    <a:pt x="488" y="307"/>
                    <a:pt x="488" y="307"/>
                  </a:cubicBezTo>
                  <a:cubicBezTo>
                    <a:pt x="488" y="308"/>
                    <a:pt x="488" y="308"/>
                    <a:pt x="489" y="309"/>
                  </a:cubicBezTo>
                  <a:cubicBezTo>
                    <a:pt x="492" y="311"/>
                    <a:pt x="502" y="317"/>
                    <a:pt x="507" y="319"/>
                  </a:cubicBezTo>
                  <a:cubicBezTo>
                    <a:pt x="514" y="322"/>
                    <a:pt x="522" y="320"/>
                    <a:pt x="526" y="319"/>
                  </a:cubicBezTo>
                  <a:cubicBezTo>
                    <a:pt x="531" y="319"/>
                    <a:pt x="547" y="322"/>
                    <a:pt x="547" y="322"/>
                  </a:cubicBezTo>
                  <a:cubicBezTo>
                    <a:pt x="547" y="322"/>
                    <a:pt x="547" y="322"/>
                    <a:pt x="539" y="325"/>
                  </a:cubicBezTo>
                  <a:cubicBezTo>
                    <a:pt x="532" y="327"/>
                    <a:pt x="529" y="324"/>
                    <a:pt x="523" y="325"/>
                  </a:cubicBezTo>
                  <a:cubicBezTo>
                    <a:pt x="518" y="325"/>
                    <a:pt x="507" y="327"/>
                    <a:pt x="505" y="327"/>
                  </a:cubicBezTo>
                  <a:cubicBezTo>
                    <a:pt x="503" y="327"/>
                    <a:pt x="505" y="342"/>
                    <a:pt x="505" y="348"/>
                  </a:cubicBezTo>
                  <a:cubicBezTo>
                    <a:pt x="505" y="350"/>
                    <a:pt x="507" y="352"/>
                    <a:pt x="509" y="351"/>
                  </a:cubicBezTo>
                  <a:cubicBezTo>
                    <a:pt x="516" y="350"/>
                    <a:pt x="529" y="349"/>
                    <a:pt x="532" y="349"/>
                  </a:cubicBezTo>
                  <a:cubicBezTo>
                    <a:pt x="536" y="349"/>
                    <a:pt x="517" y="357"/>
                    <a:pt x="516" y="357"/>
                  </a:cubicBezTo>
                  <a:cubicBezTo>
                    <a:pt x="515" y="358"/>
                    <a:pt x="512" y="359"/>
                    <a:pt x="511" y="360"/>
                  </a:cubicBezTo>
                  <a:cubicBezTo>
                    <a:pt x="510" y="360"/>
                    <a:pt x="509" y="360"/>
                    <a:pt x="509" y="361"/>
                  </a:cubicBezTo>
                  <a:cubicBezTo>
                    <a:pt x="502" y="374"/>
                    <a:pt x="502" y="374"/>
                    <a:pt x="502" y="374"/>
                  </a:cubicBezTo>
                  <a:cubicBezTo>
                    <a:pt x="501" y="375"/>
                    <a:pt x="501" y="376"/>
                    <a:pt x="501" y="377"/>
                  </a:cubicBezTo>
                  <a:cubicBezTo>
                    <a:pt x="505" y="387"/>
                    <a:pt x="505" y="387"/>
                    <a:pt x="505" y="387"/>
                  </a:cubicBezTo>
                  <a:cubicBezTo>
                    <a:pt x="505" y="388"/>
                    <a:pt x="506" y="389"/>
                    <a:pt x="506" y="389"/>
                  </a:cubicBezTo>
                  <a:cubicBezTo>
                    <a:pt x="508" y="390"/>
                    <a:pt x="510" y="391"/>
                    <a:pt x="512" y="391"/>
                  </a:cubicBezTo>
                  <a:cubicBezTo>
                    <a:pt x="516" y="391"/>
                    <a:pt x="523" y="390"/>
                    <a:pt x="532" y="389"/>
                  </a:cubicBezTo>
                  <a:cubicBezTo>
                    <a:pt x="536" y="388"/>
                    <a:pt x="538" y="388"/>
                    <a:pt x="539" y="388"/>
                  </a:cubicBezTo>
                  <a:cubicBezTo>
                    <a:pt x="539" y="388"/>
                    <a:pt x="540" y="388"/>
                    <a:pt x="540" y="388"/>
                  </a:cubicBezTo>
                  <a:cubicBezTo>
                    <a:pt x="545" y="387"/>
                    <a:pt x="562" y="384"/>
                    <a:pt x="576" y="381"/>
                  </a:cubicBezTo>
                  <a:cubicBezTo>
                    <a:pt x="593" y="377"/>
                    <a:pt x="571" y="383"/>
                    <a:pt x="567" y="386"/>
                  </a:cubicBezTo>
                  <a:cubicBezTo>
                    <a:pt x="563" y="389"/>
                    <a:pt x="553" y="389"/>
                    <a:pt x="549" y="389"/>
                  </a:cubicBezTo>
                  <a:cubicBezTo>
                    <a:pt x="545" y="388"/>
                    <a:pt x="543" y="394"/>
                    <a:pt x="535" y="397"/>
                  </a:cubicBezTo>
                  <a:cubicBezTo>
                    <a:pt x="528" y="401"/>
                    <a:pt x="524" y="402"/>
                    <a:pt x="522" y="402"/>
                  </a:cubicBezTo>
                  <a:cubicBezTo>
                    <a:pt x="519" y="402"/>
                    <a:pt x="516" y="408"/>
                    <a:pt x="516" y="408"/>
                  </a:cubicBezTo>
                  <a:cubicBezTo>
                    <a:pt x="516" y="408"/>
                    <a:pt x="511" y="414"/>
                    <a:pt x="512" y="419"/>
                  </a:cubicBezTo>
                  <a:cubicBezTo>
                    <a:pt x="513" y="425"/>
                    <a:pt x="513" y="431"/>
                    <a:pt x="512" y="434"/>
                  </a:cubicBezTo>
                  <a:cubicBezTo>
                    <a:pt x="512" y="437"/>
                    <a:pt x="512" y="443"/>
                    <a:pt x="512" y="446"/>
                  </a:cubicBezTo>
                  <a:cubicBezTo>
                    <a:pt x="512" y="447"/>
                    <a:pt x="513" y="448"/>
                    <a:pt x="513" y="448"/>
                  </a:cubicBezTo>
                  <a:cubicBezTo>
                    <a:pt x="533" y="470"/>
                    <a:pt x="533" y="470"/>
                    <a:pt x="533" y="470"/>
                  </a:cubicBezTo>
                  <a:cubicBezTo>
                    <a:pt x="534" y="471"/>
                    <a:pt x="534" y="471"/>
                    <a:pt x="534" y="4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72"/>
            <p:cNvSpPr>
              <a:spLocks/>
            </p:cNvSpPr>
            <p:nvPr/>
          </p:nvSpPr>
          <p:spPr bwMode="auto">
            <a:xfrm>
              <a:off x="6897610" y="2909771"/>
              <a:ext cx="509588" cy="457200"/>
            </a:xfrm>
            <a:custGeom>
              <a:avLst/>
              <a:gdLst>
                <a:gd name="T0" fmla="*/ 622 w 689"/>
                <a:gd name="T1" fmla="*/ 73 h 618"/>
                <a:gd name="T2" fmla="*/ 571 w 689"/>
                <a:gd name="T3" fmla="*/ 35 h 618"/>
                <a:gd name="T4" fmla="*/ 520 w 689"/>
                <a:gd name="T5" fmla="*/ 80 h 618"/>
                <a:gd name="T6" fmla="*/ 459 w 689"/>
                <a:gd name="T7" fmla="*/ 70 h 618"/>
                <a:gd name="T8" fmla="*/ 421 w 689"/>
                <a:gd name="T9" fmla="*/ 70 h 618"/>
                <a:gd name="T10" fmla="*/ 395 w 689"/>
                <a:gd name="T11" fmla="*/ 27 h 618"/>
                <a:gd name="T12" fmla="*/ 354 w 689"/>
                <a:gd name="T13" fmla="*/ 35 h 618"/>
                <a:gd name="T14" fmla="*/ 292 w 689"/>
                <a:gd name="T15" fmla="*/ 38 h 618"/>
                <a:gd name="T16" fmla="*/ 260 w 689"/>
                <a:gd name="T17" fmla="*/ 59 h 618"/>
                <a:gd name="T18" fmla="*/ 247 w 689"/>
                <a:gd name="T19" fmla="*/ 100 h 618"/>
                <a:gd name="T20" fmla="*/ 230 w 689"/>
                <a:gd name="T21" fmla="*/ 150 h 618"/>
                <a:gd name="T22" fmla="*/ 196 w 689"/>
                <a:gd name="T23" fmla="*/ 205 h 618"/>
                <a:gd name="T24" fmla="*/ 127 w 689"/>
                <a:gd name="T25" fmla="*/ 221 h 618"/>
                <a:gd name="T26" fmla="*/ 108 w 689"/>
                <a:gd name="T27" fmla="*/ 239 h 618"/>
                <a:gd name="T28" fmla="*/ 115 w 689"/>
                <a:gd name="T29" fmla="*/ 283 h 618"/>
                <a:gd name="T30" fmla="*/ 127 w 689"/>
                <a:gd name="T31" fmla="*/ 340 h 618"/>
                <a:gd name="T32" fmla="*/ 149 w 689"/>
                <a:gd name="T33" fmla="*/ 360 h 618"/>
                <a:gd name="T34" fmla="*/ 124 w 689"/>
                <a:gd name="T35" fmla="*/ 359 h 618"/>
                <a:gd name="T36" fmla="*/ 45 w 689"/>
                <a:gd name="T37" fmla="*/ 339 h 618"/>
                <a:gd name="T38" fmla="*/ 78 w 689"/>
                <a:gd name="T39" fmla="*/ 401 h 618"/>
                <a:gd name="T40" fmla="*/ 91 w 689"/>
                <a:gd name="T41" fmla="*/ 443 h 618"/>
                <a:gd name="T42" fmla="*/ 33 w 689"/>
                <a:gd name="T43" fmla="*/ 553 h 618"/>
                <a:gd name="T44" fmla="*/ 2 w 689"/>
                <a:gd name="T45" fmla="*/ 618 h 618"/>
                <a:gd name="T46" fmla="*/ 49 w 689"/>
                <a:gd name="T47" fmla="*/ 601 h 618"/>
                <a:gd name="T48" fmla="*/ 75 w 689"/>
                <a:gd name="T49" fmla="*/ 588 h 618"/>
                <a:gd name="T50" fmla="*/ 110 w 689"/>
                <a:gd name="T51" fmla="*/ 576 h 618"/>
                <a:gd name="T52" fmla="*/ 125 w 689"/>
                <a:gd name="T53" fmla="*/ 533 h 618"/>
                <a:gd name="T54" fmla="*/ 149 w 689"/>
                <a:gd name="T55" fmla="*/ 545 h 618"/>
                <a:gd name="T56" fmla="*/ 159 w 689"/>
                <a:gd name="T57" fmla="*/ 543 h 618"/>
                <a:gd name="T58" fmla="*/ 166 w 689"/>
                <a:gd name="T59" fmla="*/ 544 h 618"/>
                <a:gd name="T60" fmla="*/ 188 w 689"/>
                <a:gd name="T61" fmla="*/ 504 h 618"/>
                <a:gd name="T62" fmla="*/ 211 w 689"/>
                <a:gd name="T63" fmla="*/ 486 h 618"/>
                <a:gd name="T64" fmla="*/ 228 w 689"/>
                <a:gd name="T65" fmla="*/ 460 h 618"/>
                <a:gd name="T66" fmla="*/ 254 w 689"/>
                <a:gd name="T67" fmla="*/ 453 h 618"/>
                <a:gd name="T68" fmla="*/ 264 w 689"/>
                <a:gd name="T69" fmla="*/ 453 h 618"/>
                <a:gd name="T70" fmla="*/ 292 w 689"/>
                <a:gd name="T71" fmla="*/ 483 h 618"/>
                <a:gd name="T72" fmla="*/ 303 w 689"/>
                <a:gd name="T73" fmla="*/ 488 h 618"/>
                <a:gd name="T74" fmla="*/ 348 w 689"/>
                <a:gd name="T75" fmla="*/ 472 h 618"/>
                <a:gd name="T76" fmla="*/ 385 w 689"/>
                <a:gd name="T77" fmla="*/ 443 h 618"/>
                <a:gd name="T78" fmla="*/ 395 w 689"/>
                <a:gd name="T79" fmla="*/ 450 h 618"/>
                <a:gd name="T80" fmla="*/ 448 w 689"/>
                <a:gd name="T81" fmla="*/ 394 h 618"/>
                <a:gd name="T82" fmla="*/ 519 w 689"/>
                <a:gd name="T83" fmla="*/ 359 h 618"/>
                <a:gd name="T84" fmla="*/ 582 w 689"/>
                <a:gd name="T85" fmla="*/ 327 h 618"/>
                <a:gd name="T86" fmla="*/ 599 w 689"/>
                <a:gd name="T87" fmla="*/ 302 h 618"/>
                <a:gd name="T88" fmla="*/ 633 w 689"/>
                <a:gd name="T89" fmla="*/ 251 h 618"/>
                <a:gd name="T90" fmla="*/ 648 w 689"/>
                <a:gd name="T91" fmla="*/ 219 h 618"/>
                <a:gd name="T92" fmla="*/ 643 w 689"/>
                <a:gd name="T93" fmla="*/ 148 h 618"/>
                <a:gd name="T94" fmla="*/ 679 w 689"/>
                <a:gd name="T95" fmla="*/ 127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9" h="618">
                  <a:moveTo>
                    <a:pt x="680" y="102"/>
                  </a:moveTo>
                  <a:cubicBezTo>
                    <a:pt x="671" y="97"/>
                    <a:pt x="660" y="92"/>
                    <a:pt x="659" y="92"/>
                  </a:cubicBezTo>
                  <a:cubicBezTo>
                    <a:pt x="657" y="92"/>
                    <a:pt x="626" y="76"/>
                    <a:pt x="622" y="73"/>
                  </a:cubicBezTo>
                  <a:cubicBezTo>
                    <a:pt x="619" y="71"/>
                    <a:pt x="604" y="57"/>
                    <a:pt x="598" y="54"/>
                  </a:cubicBezTo>
                  <a:cubicBezTo>
                    <a:pt x="593" y="50"/>
                    <a:pt x="574" y="37"/>
                    <a:pt x="572" y="36"/>
                  </a:cubicBezTo>
                  <a:cubicBezTo>
                    <a:pt x="571" y="35"/>
                    <a:pt x="571" y="35"/>
                    <a:pt x="571" y="35"/>
                  </a:cubicBezTo>
                  <a:cubicBezTo>
                    <a:pt x="567" y="32"/>
                    <a:pt x="535" y="6"/>
                    <a:pt x="534" y="3"/>
                  </a:cubicBezTo>
                  <a:cubicBezTo>
                    <a:pt x="534" y="0"/>
                    <a:pt x="527" y="57"/>
                    <a:pt x="527" y="59"/>
                  </a:cubicBezTo>
                  <a:cubicBezTo>
                    <a:pt x="527" y="61"/>
                    <a:pt x="520" y="76"/>
                    <a:pt x="520" y="80"/>
                  </a:cubicBezTo>
                  <a:cubicBezTo>
                    <a:pt x="520" y="84"/>
                    <a:pt x="508" y="86"/>
                    <a:pt x="506" y="86"/>
                  </a:cubicBezTo>
                  <a:cubicBezTo>
                    <a:pt x="504" y="86"/>
                    <a:pt x="487" y="75"/>
                    <a:pt x="484" y="74"/>
                  </a:cubicBezTo>
                  <a:cubicBezTo>
                    <a:pt x="481" y="73"/>
                    <a:pt x="462" y="70"/>
                    <a:pt x="459" y="70"/>
                  </a:cubicBezTo>
                  <a:cubicBezTo>
                    <a:pt x="457" y="70"/>
                    <a:pt x="446" y="75"/>
                    <a:pt x="441" y="75"/>
                  </a:cubicBezTo>
                  <a:cubicBezTo>
                    <a:pt x="437" y="75"/>
                    <a:pt x="427" y="73"/>
                    <a:pt x="425" y="72"/>
                  </a:cubicBezTo>
                  <a:cubicBezTo>
                    <a:pt x="424" y="72"/>
                    <a:pt x="423" y="71"/>
                    <a:pt x="421" y="70"/>
                  </a:cubicBezTo>
                  <a:cubicBezTo>
                    <a:pt x="417" y="68"/>
                    <a:pt x="415" y="64"/>
                    <a:pt x="415" y="60"/>
                  </a:cubicBezTo>
                  <a:cubicBezTo>
                    <a:pt x="414" y="49"/>
                    <a:pt x="413" y="31"/>
                    <a:pt x="412" y="27"/>
                  </a:cubicBezTo>
                  <a:cubicBezTo>
                    <a:pt x="412" y="22"/>
                    <a:pt x="398" y="26"/>
                    <a:pt x="395" y="27"/>
                  </a:cubicBezTo>
                  <a:cubicBezTo>
                    <a:pt x="395" y="27"/>
                    <a:pt x="394" y="27"/>
                    <a:pt x="394" y="27"/>
                  </a:cubicBezTo>
                  <a:cubicBezTo>
                    <a:pt x="356" y="35"/>
                    <a:pt x="356" y="35"/>
                    <a:pt x="356" y="35"/>
                  </a:cubicBezTo>
                  <a:cubicBezTo>
                    <a:pt x="355" y="35"/>
                    <a:pt x="354" y="35"/>
                    <a:pt x="354" y="35"/>
                  </a:cubicBezTo>
                  <a:cubicBezTo>
                    <a:pt x="347" y="36"/>
                    <a:pt x="307" y="38"/>
                    <a:pt x="305" y="35"/>
                  </a:cubicBezTo>
                  <a:cubicBezTo>
                    <a:pt x="304" y="34"/>
                    <a:pt x="302" y="34"/>
                    <a:pt x="300" y="34"/>
                  </a:cubicBezTo>
                  <a:cubicBezTo>
                    <a:pt x="297" y="34"/>
                    <a:pt x="294" y="36"/>
                    <a:pt x="292" y="38"/>
                  </a:cubicBezTo>
                  <a:cubicBezTo>
                    <a:pt x="283" y="49"/>
                    <a:pt x="283" y="49"/>
                    <a:pt x="283" y="49"/>
                  </a:cubicBezTo>
                  <a:cubicBezTo>
                    <a:pt x="281" y="50"/>
                    <a:pt x="280" y="51"/>
                    <a:pt x="278" y="52"/>
                  </a:cubicBezTo>
                  <a:cubicBezTo>
                    <a:pt x="260" y="59"/>
                    <a:pt x="260" y="59"/>
                    <a:pt x="260" y="59"/>
                  </a:cubicBezTo>
                  <a:cubicBezTo>
                    <a:pt x="258" y="60"/>
                    <a:pt x="255" y="62"/>
                    <a:pt x="254" y="65"/>
                  </a:cubicBezTo>
                  <a:cubicBezTo>
                    <a:pt x="250" y="71"/>
                    <a:pt x="244" y="84"/>
                    <a:pt x="244" y="86"/>
                  </a:cubicBezTo>
                  <a:cubicBezTo>
                    <a:pt x="244" y="89"/>
                    <a:pt x="246" y="95"/>
                    <a:pt x="247" y="100"/>
                  </a:cubicBezTo>
                  <a:cubicBezTo>
                    <a:pt x="248" y="103"/>
                    <a:pt x="248" y="107"/>
                    <a:pt x="246" y="110"/>
                  </a:cubicBezTo>
                  <a:cubicBezTo>
                    <a:pt x="243" y="115"/>
                    <a:pt x="239" y="123"/>
                    <a:pt x="233" y="124"/>
                  </a:cubicBezTo>
                  <a:cubicBezTo>
                    <a:pt x="227" y="125"/>
                    <a:pt x="229" y="144"/>
                    <a:pt x="230" y="150"/>
                  </a:cubicBezTo>
                  <a:cubicBezTo>
                    <a:pt x="230" y="152"/>
                    <a:pt x="230" y="154"/>
                    <a:pt x="229" y="155"/>
                  </a:cubicBezTo>
                  <a:cubicBezTo>
                    <a:pt x="228" y="160"/>
                    <a:pt x="224" y="173"/>
                    <a:pt x="220" y="173"/>
                  </a:cubicBezTo>
                  <a:cubicBezTo>
                    <a:pt x="215" y="173"/>
                    <a:pt x="203" y="201"/>
                    <a:pt x="196" y="205"/>
                  </a:cubicBezTo>
                  <a:cubicBezTo>
                    <a:pt x="190" y="209"/>
                    <a:pt x="166" y="198"/>
                    <a:pt x="164" y="198"/>
                  </a:cubicBezTo>
                  <a:cubicBezTo>
                    <a:pt x="162" y="198"/>
                    <a:pt x="137" y="203"/>
                    <a:pt x="135" y="203"/>
                  </a:cubicBezTo>
                  <a:cubicBezTo>
                    <a:pt x="133" y="203"/>
                    <a:pt x="129" y="214"/>
                    <a:pt x="127" y="221"/>
                  </a:cubicBezTo>
                  <a:cubicBezTo>
                    <a:pt x="126" y="225"/>
                    <a:pt x="123" y="228"/>
                    <a:pt x="120" y="229"/>
                  </a:cubicBezTo>
                  <a:cubicBezTo>
                    <a:pt x="115" y="231"/>
                    <a:pt x="115" y="231"/>
                    <a:pt x="115" y="231"/>
                  </a:cubicBezTo>
                  <a:cubicBezTo>
                    <a:pt x="111" y="232"/>
                    <a:pt x="109" y="235"/>
                    <a:pt x="108" y="239"/>
                  </a:cubicBezTo>
                  <a:cubicBezTo>
                    <a:pt x="104" y="253"/>
                    <a:pt x="104" y="253"/>
                    <a:pt x="104" y="253"/>
                  </a:cubicBezTo>
                  <a:cubicBezTo>
                    <a:pt x="103" y="256"/>
                    <a:pt x="103" y="259"/>
                    <a:pt x="105" y="262"/>
                  </a:cubicBezTo>
                  <a:cubicBezTo>
                    <a:pt x="115" y="283"/>
                    <a:pt x="115" y="283"/>
                    <a:pt x="115" y="283"/>
                  </a:cubicBezTo>
                  <a:cubicBezTo>
                    <a:pt x="115" y="285"/>
                    <a:pt x="116" y="286"/>
                    <a:pt x="116" y="288"/>
                  </a:cubicBezTo>
                  <a:cubicBezTo>
                    <a:pt x="117" y="328"/>
                    <a:pt x="117" y="328"/>
                    <a:pt x="117" y="328"/>
                  </a:cubicBezTo>
                  <a:cubicBezTo>
                    <a:pt x="117" y="334"/>
                    <a:pt x="121" y="339"/>
                    <a:pt x="127" y="340"/>
                  </a:cubicBezTo>
                  <a:cubicBezTo>
                    <a:pt x="134" y="342"/>
                    <a:pt x="141" y="343"/>
                    <a:pt x="144" y="343"/>
                  </a:cubicBezTo>
                  <a:cubicBezTo>
                    <a:pt x="145" y="343"/>
                    <a:pt x="147" y="344"/>
                    <a:pt x="148" y="345"/>
                  </a:cubicBezTo>
                  <a:cubicBezTo>
                    <a:pt x="152" y="349"/>
                    <a:pt x="152" y="355"/>
                    <a:pt x="149" y="360"/>
                  </a:cubicBezTo>
                  <a:cubicBezTo>
                    <a:pt x="146" y="365"/>
                    <a:pt x="142" y="371"/>
                    <a:pt x="140" y="371"/>
                  </a:cubicBezTo>
                  <a:cubicBezTo>
                    <a:pt x="136" y="371"/>
                    <a:pt x="135" y="364"/>
                    <a:pt x="135" y="359"/>
                  </a:cubicBezTo>
                  <a:cubicBezTo>
                    <a:pt x="134" y="354"/>
                    <a:pt x="131" y="359"/>
                    <a:pt x="124" y="359"/>
                  </a:cubicBezTo>
                  <a:cubicBezTo>
                    <a:pt x="117" y="359"/>
                    <a:pt x="106" y="362"/>
                    <a:pt x="101" y="360"/>
                  </a:cubicBezTo>
                  <a:cubicBezTo>
                    <a:pt x="96" y="357"/>
                    <a:pt x="83" y="347"/>
                    <a:pt x="79" y="343"/>
                  </a:cubicBezTo>
                  <a:cubicBezTo>
                    <a:pt x="74" y="339"/>
                    <a:pt x="48" y="338"/>
                    <a:pt x="45" y="339"/>
                  </a:cubicBezTo>
                  <a:cubicBezTo>
                    <a:pt x="42" y="339"/>
                    <a:pt x="59" y="357"/>
                    <a:pt x="62" y="360"/>
                  </a:cubicBezTo>
                  <a:cubicBezTo>
                    <a:pt x="65" y="363"/>
                    <a:pt x="65" y="385"/>
                    <a:pt x="65" y="390"/>
                  </a:cubicBezTo>
                  <a:cubicBezTo>
                    <a:pt x="65" y="393"/>
                    <a:pt x="73" y="398"/>
                    <a:pt x="78" y="401"/>
                  </a:cubicBezTo>
                  <a:cubicBezTo>
                    <a:pt x="81" y="403"/>
                    <a:pt x="84" y="406"/>
                    <a:pt x="84" y="410"/>
                  </a:cubicBezTo>
                  <a:cubicBezTo>
                    <a:pt x="91" y="442"/>
                    <a:pt x="91" y="442"/>
                    <a:pt x="91" y="442"/>
                  </a:cubicBezTo>
                  <a:cubicBezTo>
                    <a:pt x="91" y="443"/>
                    <a:pt x="91" y="443"/>
                    <a:pt x="91" y="443"/>
                  </a:cubicBezTo>
                  <a:cubicBezTo>
                    <a:pt x="92" y="447"/>
                    <a:pt x="102" y="484"/>
                    <a:pt x="101" y="488"/>
                  </a:cubicBezTo>
                  <a:cubicBezTo>
                    <a:pt x="101" y="491"/>
                    <a:pt x="64" y="522"/>
                    <a:pt x="59" y="525"/>
                  </a:cubicBezTo>
                  <a:cubicBezTo>
                    <a:pt x="54" y="528"/>
                    <a:pt x="41" y="549"/>
                    <a:pt x="33" y="553"/>
                  </a:cubicBezTo>
                  <a:cubicBezTo>
                    <a:pt x="26" y="556"/>
                    <a:pt x="8" y="588"/>
                    <a:pt x="2" y="599"/>
                  </a:cubicBezTo>
                  <a:cubicBezTo>
                    <a:pt x="0" y="601"/>
                    <a:pt x="0" y="604"/>
                    <a:pt x="0" y="607"/>
                  </a:cubicBezTo>
                  <a:cubicBezTo>
                    <a:pt x="2" y="618"/>
                    <a:pt x="2" y="618"/>
                    <a:pt x="2" y="618"/>
                  </a:cubicBezTo>
                  <a:cubicBezTo>
                    <a:pt x="26" y="611"/>
                    <a:pt x="26" y="611"/>
                    <a:pt x="26" y="611"/>
                  </a:cubicBezTo>
                  <a:cubicBezTo>
                    <a:pt x="26" y="611"/>
                    <a:pt x="26" y="611"/>
                    <a:pt x="27" y="611"/>
                  </a:cubicBezTo>
                  <a:cubicBezTo>
                    <a:pt x="49" y="601"/>
                    <a:pt x="49" y="601"/>
                    <a:pt x="49" y="601"/>
                  </a:cubicBezTo>
                  <a:cubicBezTo>
                    <a:pt x="49" y="601"/>
                    <a:pt x="49" y="601"/>
                    <a:pt x="49" y="601"/>
                  </a:cubicBezTo>
                  <a:cubicBezTo>
                    <a:pt x="72" y="588"/>
                    <a:pt x="72" y="588"/>
                    <a:pt x="72" y="588"/>
                  </a:cubicBezTo>
                  <a:cubicBezTo>
                    <a:pt x="73" y="588"/>
                    <a:pt x="74" y="588"/>
                    <a:pt x="75" y="588"/>
                  </a:cubicBezTo>
                  <a:cubicBezTo>
                    <a:pt x="79" y="589"/>
                    <a:pt x="88" y="592"/>
                    <a:pt x="91" y="593"/>
                  </a:cubicBezTo>
                  <a:cubicBezTo>
                    <a:pt x="94" y="593"/>
                    <a:pt x="106" y="581"/>
                    <a:pt x="109" y="578"/>
                  </a:cubicBezTo>
                  <a:cubicBezTo>
                    <a:pt x="109" y="577"/>
                    <a:pt x="109" y="577"/>
                    <a:pt x="110" y="576"/>
                  </a:cubicBezTo>
                  <a:cubicBezTo>
                    <a:pt x="114" y="559"/>
                    <a:pt x="114" y="559"/>
                    <a:pt x="114" y="559"/>
                  </a:cubicBezTo>
                  <a:cubicBezTo>
                    <a:pt x="114" y="559"/>
                    <a:pt x="114" y="559"/>
                    <a:pt x="114" y="558"/>
                  </a:cubicBezTo>
                  <a:cubicBezTo>
                    <a:pt x="115" y="556"/>
                    <a:pt x="123" y="538"/>
                    <a:pt x="125" y="533"/>
                  </a:cubicBezTo>
                  <a:cubicBezTo>
                    <a:pt x="125" y="530"/>
                    <a:pt x="127" y="528"/>
                    <a:pt x="129" y="527"/>
                  </a:cubicBezTo>
                  <a:cubicBezTo>
                    <a:pt x="130" y="526"/>
                    <a:pt x="133" y="526"/>
                    <a:pt x="134" y="527"/>
                  </a:cubicBezTo>
                  <a:cubicBezTo>
                    <a:pt x="149" y="545"/>
                    <a:pt x="149" y="545"/>
                    <a:pt x="149" y="545"/>
                  </a:cubicBezTo>
                  <a:cubicBezTo>
                    <a:pt x="150" y="546"/>
                    <a:pt x="152" y="547"/>
                    <a:pt x="154" y="546"/>
                  </a:cubicBezTo>
                  <a:cubicBezTo>
                    <a:pt x="158" y="544"/>
                    <a:pt x="158" y="544"/>
                    <a:pt x="158" y="544"/>
                  </a:cubicBezTo>
                  <a:cubicBezTo>
                    <a:pt x="158" y="544"/>
                    <a:pt x="159" y="544"/>
                    <a:pt x="159" y="543"/>
                  </a:cubicBezTo>
                  <a:cubicBezTo>
                    <a:pt x="160" y="542"/>
                    <a:pt x="160" y="542"/>
                    <a:pt x="160" y="542"/>
                  </a:cubicBezTo>
                  <a:cubicBezTo>
                    <a:pt x="162" y="540"/>
                    <a:pt x="165" y="541"/>
                    <a:pt x="166" y="544"/>
                  </a:cubicBezTo>
                  <a:cubicBezTo>
                    <a:pt x="166" y="544"/>
                    <a:pt x="166" y="544"/>
                    <a:pt x="166" y="544"/>
                  </a:cubicBezTo>
                  <a:cubicBezTo>
                    <a:pt x="167" y="546"/>
                    <a:pt x="169" y="547"/>
                    <a:pt x="171" y="546"/>
                  </a:cubicBezTo>
                  <a:cubicBezTo>
                    <a:pt x="178" y="543"/>
                    <a:pt x="191" y="536"/>
                    <a:pt x="191" y="534"/>
                  </a:cubicBezTo>
                  <a:cubicBezTo>
                    <a:pt x="191" y="531"/>
                    <a:pt x="188" y="512"/>
                    <a:pt x="188" y="504"/>
                  </a:cubicBezTo>
                  <a:cubicBezTo>
                    <a:pt x="188" y="497"/>
                    <a:pt x="195" y="492"/>
                    <a:pt x="197" y="491"/>
                  </a:cubicBezTo>
                  <a:cubicBezTo>
                    <a:pt x="198" y="490"/>
                    <a:pt x="198" y="490"/>
                    <a:pt x="198" y="490"/>
                  </a:cubicBezTo>
                  <a:cubicBezTo>
                    <a:pt x="211" y="486"/>
                    <a:pt x="211" y="486"/>
                    <a:pt x="211" y="486"/>
                  </a:cubicBezTo>
                  <a:cubicBezTo>
                    <a:pt x="234" y="478"/>
                    <a:pt x="234" y="478"/>
                    <a:pt x="234" y="478"/>
                  </a:cubicBezTo>
                  <a:cubicBezTo>
                    <a:pt x="234" y="478"/>
                    <a:pt x="234" y="478"/>
                    <a:pt x="231" y="475"/>
                  </a:cubicBezTo>
                  <a:cubicBezTo>
                    <a:pt x="229" y="473"/>
                    <a:pt x="228" y="464"/>
                    <a:pt x="228" y="460"/>
                  </a:cubicBezTo>
                  <a:cubicBezTo>
                    <a:pt x="228" y="457"/>
                    <a:pt x="229" y="456"/>
                    <a:pt x="231" y="456"/>
                  </a:cubicBezTo>
                  <a:cubicBezTo>
                    <a:pt x="250" y="456"/>
                    <a:pt x="250" y="456"/>
                    <a:pt x="250" y="456"/>
                  </a:cubicBezTo>
                  <a:cubicBezTo>
                    <a:pt x="252" y="456"/>
                    <a:pt x="253" y="455"/>
                    <a:pt x="254" y="453"/>
                  </a:cubicBezTo>
                  <a:cubicBezTo>
                    <a:pt x="255" y="451"/>
                    <a:pt x="255" y="451"/>
                    <a:pt x="255" y="451"/>
                  </a:cubicBezTo>
                  <a:cubicBezTo>
                    <a:pt x="256" y="448"/>
                    <a:pt x="259" y="448"/>
                    <a:pt x="261" y="450"/>
                  </a:cubicBezTo>
                  <a:cubicBezTo>
                    <a:pt x="264" y="453"/>
                    <a:pt x="264" y="453"/>
                    <a:pt x="264" y="453"/>
                  </a:cubicBezTo>
                  <a:cubicBezTo>
                    <a:pt x="264" y="453"/>
                    <a:pt x="264" y="453"/>
                    <a:pt x="264" y="453"/>
                  </a:cubicBezTo>
                  <a:cubicBezTo>
                    <a:pt x="265" y="454"/>
                    <a:pt x="273" y="463"/>
                    <a:pt x="277" y="467"/>
                  </a:cubicBezTo>
                  <a:cubicBezTo>
                    <a:pt x="292" y="483"/>
                    <a:pt x="292" y="483"/>
                    <a:pt x="292" y="483"/>
                  </a:cubicBezTo>
                  <a:cubicBezTo>
                    <a:pt x="293" y="483"/>
                    <a:pt x="293" y="483"/>
                    <a:pt x="293" y="483"/>
                  </a:cubicBezTo>
                  <a:cubicBezTo>
                    <a:pt x="301" y="487"/>
                    <a:pt x="301" y="487"/>
                    <a:pt x="301" y="487"/>
                  </a:cubicBezTo>
                  <a:cubicBezTo>
                    <a:pt x="301" y="488"/>
                    <a:pt x="302" y="488"/>
                    <a:pt x="303" y="488"/>
                  </a:cubicBezTo>
                  <a:cubicBezTo>
                    <a:pt x="305" y="488"/>
                    <a:pt x="316" y="489"/>
                    <a:pt x="322" y="489"/>
                  </a:cubicBezTo>
                  <a:cubicBezTo>
                    <a:pt x="329" y="489"/>
                    <a:pt x="329" y="485"/>
                    <a:pt x="329" y="485"/>
                  </a:cubicBezTo>
                  <a:cubicBezTo>
                    <a:pt x="329" y="485"/>
                    <a:pt x="346" y="474"/>
                    <a:pt x="348" y="472"/>
                  </a:cubicBezTo>
                  <a:cubicBezTo>
                    <a:pt x="351" y="469"/>
                    <a:pt x="368" y="462"/>
                    <a:pt x="370" y="460"/>
                  </a:cubicBezTo>
                  <a:cubicBezTo>
                    <a:pt x="372" y="458"/>
                    <a:pt x="378" y="449"/>
                    <a:pt x="381" y="444"/>
                  </a:cubicBezTo>
                  <a:cubicBezTo>
                    <a:pt x="382" y="443"/>
                    <a:pt x="383" y="442"/>
                    <a:pt x="385" y="443"/>
                  </a:cubicBezTo>
                  <a:cubicBezTo>
                    <a:pt x="392" y="445"/>
                    <a:pt x="392" y="445"/>
                    <a:pt x="392" y="445"/>
                  </a:cubicBezTo>
                  <a:cubicBezTo>
                    <a:pt x="394" y="446"/>
                    <a:pt x="395" y="448"/>
                    <a:pt x="394" y="450"/>
                  </a:cubicBezTo>
                  <a:cubicBezTo>
                    <a:pt x="394" y="450"/>
                    <a:pt x="395" y="450"/>
                    <a:pt x="395" y="450"/>
                  </a:cubicBezTo>
                  <a:cubicBezTo>
                    <a:pt x="410" y="435"/>
                    <a:pt x="410" y="435"/>
                    <a:pt x="410" y="435"/>
                  </a:cubicBezTo>
                  <a:cubicBezTo>
                    <a:pt x="410" y="435"/>
                    <a:pt x="410" y="435"/>
                    <a:pt x="410" y="435"/>
                  </a:cubicBezTo>
                  <a:cubicBezTo>
                    <a:pt x="448" y="394"/>
                    <a:pt x="448" y="394"/>
                    <a:pt x="448" y="394"/>
                  </a:cubicBezTo>
                  <a:cubicBezTo>
                    <a:pt x="449" y="393"/>
                    <a:pt x="450" y="392"/>
                    <a:pt x="451" y="391"/>
                  </a:cubicBezTo>
                  <a:cubicBezTo>
                    <a:pt x="519" y="359"/>
                    <a:pt x="519" y="359"/>
                    <a:pt x="519" y="359"/>
                  </a:cubicBezTo>
                  <a:cubicBezTo>
                    <a:pt x="519" y="359"/>
                    <a:pt x="519" y="359"/>
                    <a:pt x="519" y="359"/>
                  </a:cubicBezTo>
                  <a:cubicBezTo>
                    <a:pt x="554" y="345"/>
                    <a:pt x="554" y="345"/>
                    <a:pt x="554" y="345"/>
                  </a:cubicBezTo>
                  <a:cubicBezTo>
                    <a:pt x="555" y="345"/>
                    <a:pt x="556" y="344"/>
                    <a:pt x="556" y="344"/>
                  </a:cubicBezTo>
                  <a:cubicBezTo>
                    <a:pt x="582" y="327"/>
                    <a:pt x="582" y="327"/>
                    <a:pt x="582" y="327"/>
                  </a:cubicBezTo>
                  <a:cubicBezTo>
                    <a:pt x="584" y="326"/>
                    <a:pt x="585" y="324"/>
                    <a:pt x="586" y="323"/>
                  </a:cubicBezTo>
                  <a:cubicBezTo>
                    <a:pt x="597" y="304"/>
                    <a:pt x="597" y="304"/>
                    <a:pt x="597" y="304"/>
                  </a:cubicBezTo>
                  <a:cubicBezTo>
                    <a:pt x="597" y="303"/>
                    <a:pt x="598" y="303"/>
                    <a:pt x="599" y="302"/>
                  </a:cubicBezTo>
                  <a:cubicBezTo>
                    <a:pt x="604" y="297"/>
                    <a:pt x="623" y="278"/>
                    <a:pt x="623" y="275"/>
                  </a:cubicBezTo>
                  <a:cubicBezTo>
                    <a:pt x="623" y="273"/>
                    <a:pt x="626" y="264"/>
                    <a:pt x="627" y="258"/>
                  </a:cubicBezTo>
                  <a:cubicBezTo>
                    <a:pt x="628" y="255"/>
                    <a:pt x="630" y="253"/>
                    <a:pt x="633" y="251"/>
                  </a:cubicBezTo>
                  <a:cubicBezTo>
                    <a:pt x="648" y="241"/>
                    <a:pt x="648" y="241"/>
                    <a:pt x="648" y="241"/>
                  </a:cubicBezTo>
                  <a:cubicBezTo>
                    <a:pt x="654" y="237"/>
                    <a:pt x="656" y="229"/>
                    <a:pt x="652" y="223"/>
                  </a:cubicBezTo>
                  <a:cubicBezTo>
                    <a:pt x="650" y="221"/>
                    <a:pt x="649" y="219"/>
                    <a:pt x="648" y="219"/>
                  </a:cubicBezTo>
                  <a:cubicBezTo>
                    <a:pt x="647" y="218"/>
                    <a:pt x="638" y="196"/>
                    <a:pt x="634" y="187"/>
                  </a:cubicBezTo>
                  <a:cubicBezTo>
                    <a:pt x="633" y="184"/>
                    <a:pt x="633" y="181"/>
                    <a:pt x="634" y="178"/>
                  </a:cubicBezTo>
                  <a:cubicBezTo>
                    <a:pt x="643" y="148"/>
                    <a:pt x="643" y="148"/>
                    <a:pt x="643" y="148"/>
                  </a:cubicBezTo>
                  <a:cubicBezTo>
                    <a:pt x="644" y="144"/>
                    <a:pt x="647" y="141"/>
                    <a:pt x="650" y="139"/>
                  </a:cubicBezTo>
                  <a:cubicBezTo>
                    <a:pt x="674" y="130"/>
                    <a:pt x="674" y="130"/>
                    <a:pt x="674" y="130"/>
                  </a:cubicBezTo>
                  <a:cubicBezTo>
                    <a:pt x="676" y="130"/>
                    <a:pt x="677" y="129"/>
                    <a:pt x="679" y="127"/>
                  </a:cubicBezTo>
                  <a:cubicBezTo>
                    <a:pt x="684" y="122"/>
                    <a:pt x="684" y="122"/>
                    <a:pt x="684" y="122"/>
                  </a:cubicBezTo>
                  <a:cubicBezTo>
                    <a:pt x="689" y="116"/>
                    <a:pt x="688" y="106"/>
                    <a:pt x="680" y="1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78"/>
            <p:cNvSpPr>
              <a:spLocks/>
            </p:cNvSpPr>
            <p:nvPr/>
          </p:nvSpPr>
          <p:spPr bwMode="auto">
            <a:xfrm>
              <a:off x="6797597" y="2778009"/>
              <a:ext cx="342900" cy="590550"/>
            </a:xfrm>
            <a:custGeom>
              <a:avLst/>
              <a:gdLst>
                <a:gd name="T0" fmla="*/ 292 w 464"/>
                <a:gd name="T1" fmla="*/ 28 h 797"/>
                <a:gd name="T2" fmla="*/ 275 w 464"/>
                <a:gd name="T3" fmla="*/ 11 h 797"/>
                <a:gd name="T4" fmla="*/ 238 w 464"/>
                <a:gd name="T5" fmla="*/ 49 h 797"/>
                <a:gd name="T6" fmla="*/ 189 w 464"/>
                <a:gd name="T7" fmla="*/ 47 h 797"/>
                <a:gd name="T8" fmla="*/ 162 w 464"/>
                <a:gd name="T9" fmla="*/ 44 h 797"/>
                <a:gd name="T10" fmla="*/ 152 w 464"/>
                <a:gd name="T11" fmla="*/ 54 h 797"/>
                <a:gd name="T12" fmla="*/ 155 w 464"/>
                <a:gd name="T13" fmla="*/ 85 h 797"/>
                <a:gd name="T14" fmla="*/ 203 w 464"/>
                <a:gd name="T15" fmla="*/ 103 h 797"/>
                <a:gd name="T16" fmla="*/ 212 w 464"/>
                <a:gd name="T17" fmla="*/ 129 h 797"/>
                <a:gd name="T18" fmla="*/ 176 w 464"/>
                <a:gd name="T19" fmla="*/ 168 h 797"/>
                <a:gd name="T20" fmla="*/ 153 w 464"/>
                <a:gd name="T21" fmla="*/ 211 h 797"/>
                <a:gd name="T22" fmla="*/ 102 w 464"/>
                <a:gd name="T23" fmla="*/ 210 h 797"/>
                <a:gd name="T24" fmla="*/ 102 w 464"/>
                <a:gd name="T25" fmla="*/ 233 h 797"/>
                <a:gd name="T26" fmla="*/ 65 w 464"/>
                <a:gd name="T27" fmla="*/ 279 h 797"/>
                <a:gd name="T28" fmla="*/ 51 w 464"/>
                <a:gd name="T29" fmla="*/ 321 h 797"/>
                <a:gd name="T30" fmla="*/ 42 w 464"/>
                <a:gd name="T31" fmla="*/ 356 h 797"/>
                <a:gd name="T32" fmla="*/ 41 w 464"/>
                <a:gd name="T33" fmla="*/ 358 h 797"/>
                <a:gd name="T34" fmla="*/ 13 w 464"/>
                <a:gd name="T35" fmla="*/ 391 h 797"/>
                <a:gd name="T36" fmla="*/ 25 w 464"/>
                <a:gd name="T37" fmla="*/ 420 h 797"/>
                <a:gd name="T38" fmla="*/ 21 w 464"/>
                <a:gd name="T39" fmla="*/ 448 h 797"/>
                <a:gd name="T40" fmla="*/ 42 w 464"/>
                <a:gd name="T41" fmla="*/ 484 h 797"/>
                <a:gd name="T42" fmla="*/ 22 w 464"/>
                <a:gd name="T43" fmla="*/ 518 h 797"/>
                <a:gd name="T44" fmla="*/ 8 w 464"/>
                <a:gd name="T45" fmla="*/ 547 h 797"/>
                <a:gd name="T46" fmla="*/ 69 w 464"/>
                <a:gd name="T47" fmla="*/ 572 h 797"/>
                <a:gd name="T48" fmla="*/ 70 w 464"/>
                <a:gd name="T49" fmla="*/ 602 h 797"/>
                <a:gd name="T50" fmla="*/ 32 w 464"/>
                <a:gd name="T51" fmla="*/ 601 h 797"/>
                <a:gd name="T52" fmla="*/ 6 w 464"/>
                <a:gd name="T53" fmla="*/ 633 h 797"/>
                <a:gd name="T54" fmla="*/ 5 w 464"/>
                <a:gd name="T55" fmla="*/ 672 h 797"/>
                <a:gd name="T56" fmla="*/ 7 w 464"/>
                <a:gd name="T57" fmla="*/ 681 h 797"/>
                <a:gd name="T58" fmla="*/ 77 w 464"/>
                <a:gd name="T59" fmla="*/ 738 h 797"/>
                <a:gd name="T60" fmla="*/ 132 w 464"/>
                <a:gd name="T61" fmla="*/ 797 h 797"/>
                <a:gd name="T62" fmla="*/ 136 w 464"/>
                <a:gd name="T63" fmla="*/ 785 h 797"/>
                <a:gd name="T64" fmla="*/ 195 w 464"/>
                <a:gd name="T65" fmla="*/ 703 h 797"/>
                <a:gd name="T66" fmla="*/ 227 w 464"/>
                <a:gd name="T67" fmla="*/ 620 h 797"/>
                <a:gd name="T68" fmla="*/ 201 w 464"/>
                <a:gd name="T69" fmla="*/ 568 h 797"/>
                <a:gd name="T70" fmla="*/ 215 w 464"/>
                <a:gd name="T71" fmla="*/ 521 h 797"/>
                <a:gd name="T72" fmla="*/ 271 w 464"/>
                <a:gd name="T73" fmla="*/ 537 h 797"/>
                <a:gd name="T74" fmla="*/ 284 w 464"/>
                <a:gd name="T75" fmla="*/ 523 h 797"/>
                <a:gd name="T76" fmla="*/ 253 w 464"/>
                <a:gd name="T77" fmla="*/ 506 h 797"/>
                <a:gd name="T78" fmla="*/ 241 w 464"/>
                <a:gd name="T79" fmla="*/ 440 h 797"/>
                <a:gd name="T80" fmla="*/ 251 w 464"/>
                <a:gd name="T81" fmla="*/ 409 h 797"/>
                <a:gd name="T82" fmla="*/ 271 w 464"/>
                <a:gd name="T83" fmla="*/ 381 h 797"/>
                <a:gd name="T84" fmla="*/ 356 w 464"/>
                <a:gd name="T85" fmla="*/ 351 h 797"/>
                <a:gd name="T86" fmla="*/ 369 w 464"/>
                <a:gd name="T87" fmla="*/ 302 h 797"/>
                <a:gd name="T88" fmla="*/ 380 w 464"/>
                <a:gd name="T89" fmla="*/ 264 h 797"/>
                <a:gd name="T90" fmla="*/ 414 w 464"/>
                <a:gd name="T91" fmla="*/ 230 h 797"/>
                <a:gd name="T92" fmla="*/ 432 w 464"/>
                <a:gd name="T93" fmla="*/ 213 h 797"/>
                <a:gd name="T94" fmla="*/ 428 w 464"/>
                <a:gd name="T95" fmla="*/ 187 h 797"/>
                <a:gd name="T96" fmla="*/ 463 w 464"/>
                <a:gd name="T97" fmla="*/ 137 h 797"/>
                <a:gd name="T98" fmla="*/ 422 w 464"/>
                <a:gd name="T99" fmla="*/ 128 h 797"/>
                <a:gd name="T100" fmla="*/ 433 w 464"/>
                <a:gd name="T101" fmla="*/ 93 h 797"/>
                <a:gd name="T102" fmla="*/ 435 w 464"/>
                <a:gd name="T103" fmla="*/ 74 h 797"/>
                <a:gd name="T104" fmla="*/ 404 w 464"/>
                <a:gd name="T105" fmla="*/ 68 h 797"/>
                <a:gd name="T106" fmla="*/ 386 w 464"/>
                <a:gd name="T107" fmla="*/ 47 h 797"/>
                <a:gd name="T108" fmla="*/ 359 w 464"/>
                <a:gd name="T109" fmla="*/ 7 h 797"/>
                <a:gd name="T110" fmla="*/ 329 w 464"/>
                <a:gd name="T111" fmla="*/ 33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4" h="797">
                  <a:moveTo>
                    <a:pt x="329" y="33"/>
                  </a:moveTo>
                  <a:cubicBezTo>
                    <a:pt x="324" y="40"/>
                    <a:pt x="315" y="40"/>
                    <a:pt x="312" y="40"/>
                  </a:cubicBezTo>
                  <a:cubicBezTo>
                    <a:pt x="309" y="40"/>
                    <a:pt x="296" y="32"/>
                    <a:pt x="292" y="28"/>
                  </a:cubicBezTo>
                  <a:cubicBezTo>
                    <a:pt x="288" y="24"/>
                    <a:pt x="277" y="14"/>
                    <a:pt x="275" y="11"/>
                  </a:cubicBezTo>
                  <a:cubicBezTo>
                    <a:pt x="275" y="11"/>
                    <a:pt x="275" y="11"/>
                    <a:pt x="275" y="11"/>
                  </a:cubicBezTo>
                  <a:cubicBezTo>
                    <a:pt x="275" y="11"/>
                    <a:pt x="275" y="11"/>
                    <a:pt x="275" y="11"/>
                  </a:cubicBezTo>
                  <a:cubicBezTo>
                    <a:pt x="275" y="15"/>
                    <a:pt x="276" y="19"/>
                    <a:pt x="276" y="22"/>
                  </a:cubicBezTo>
                  <a:cubicBezTo>
                    <a:pt x="276" y="35"/>
                    <a:pt x="267" y="37"/>
                    <a:pt x="267" y="37"/>
                  </a:cubicBezTo>
                  <a:cubicBezTo>
                    <a:pt x="238" y="49"/>
                    <a:pt x="238" y="49"/>
                    <a:pt x="238" y="49"/>
                  </a:cubicBezTo>
                  <a:cubicBezTo>
                    <a:pt x="237" y="49"/>
                    <a:pt x="237" y="49"/>
                    <a:pt x="236" y="49"/>
                  </a:cubicBezTo>
                  <a:cubicBezTo>
                    <a:pt x="231" y="49"/>
                    <a:pt x="200" y="49"/>
                    <a:pt x="195" y="48"/>
                  </a:cubicBezTo>
                  <a:cubicBezTo>
                    <a:pt x="192" y="47"/>
                    <a:pt x="190" y="47"/>
                    <a:pt x="189" y="47"/>
                  </a:cubicBezTo>
                  <a:cubicBezTo>
                    <a:pt x="189" y="48"/>
                    <a:pt x="188" y="48"/>
                    <a:pt x="187" y="48"/>
                  </a:cubicBezTo>
                  <a:cubicBezTo>
                    <a:pt x="163" y="45"/>
                    <a:pt x="163" y="45"/>
                    <a:pt x="163" y="45"/>
                  </a:cubicBezTo>
                  <a:cubicBezTo>
                    <a:pt x="163" y="44"/>
                    <a:pt x="162" y="44"/>
                    <a:pt x="162" y="44"/>
                  </a:cubicBezTo>
                  <a:cubicBezTo>
                    <a:pt x="158" y="42"/>
                    <a:pt x="158" y="42"/>
                    <a:pt x="158" y="42"/>
                  </a:cubicBezTo>
                  <a:cubicBezTo>
                    <a:pt x="155" y="40"/>
                    <a:pt x="151" y="42"/>
                    <a:pt x="152" y="46"/>
                  </a:cubicBezTo>
                  <a:cubicBezTo>
                    <a:pt x="152" y="54"/>
                    <a:pt x="152" y="54"/>
                    <a:pt x="152" y="54"/>
                  </a:cubicBezTo>
                  <a:cubicBezTo>
                    <a:pt x="152" y="54"/>
                    <a:pt x="153" y="69"/>
                    <a:pt x="150" y="70"/>
                  </a:cubicBezTo>
                  <a:cubicBezTo>
                    <a:pt x="146" y="70"/>
                    <a:pt x="145" y="77"/>
                    <a:pt x="138" y="85"/>
                  </a:cubicBezTo>
                  <a:cubicBezTo>
                    <a:pt x="131" y="92"/>
                    <a:pt x="152" y="85"/>
                    <a:pt x="155" y="85"/>
                  </a:cubicBezTo>
                  <a:cubicBezTo>
                    <a:pt x="157" y="85"/>
                    <a:pt x="162" y="81"/>
                    <a:pt x="165" y="80"/>
                  </a:cubicBezTo>
                  <a:cubicBezTo>
                    <a:pt x="168" y="78"/>
                    <a:pt x="188" y="93"/>
                    <a:pt x="192" y="96"/>
                  </a:cubicBezTo>
                  <a:cubicBezTo>
                    <a:pt x="195" y="98"/>
                    <a:pt x="201" y="101"/>
                    <a:pt x="203" y="103"/>
                  </a:cubicBezTo>
                  <a:cubicBezTo>
                    <a:pt x="204" y="104"/>
                    <a:pt x="204" y="104"/>
                    <a:pt x="205" y="105"/>
                  </a:cubicBezTo>
                  <a:cubicBezTo>
                    <a:pt x="213" y="125"/>
                    <a:pt x="213" y="125"/>
                    <a:pt x="213" y="125"/>
                  </a:cubicBezTo>
                  <a:cubicBezTo>
                    <a:pt x="213" y="127"/>
                    <a:pt x="213" y="128"/>
                    <a:pt x="212" y="129"/>
                  </a:cubicBezTo>
                  <a:cubicBezTo>
                    <a:pt x="207" y="136"/>
                    <a:pt x="191" y="155"/>
                    <a:pt x="189" y="156"/>
                  </a:cubicBezTo>
                  <a:cubicBezTo>
                    <a:pt x="187" y="157"/>
                    <a:pt x="179" y="165"/>
                    <a:pt x="177" y="167"/>
                  </a:cubicBezTo>
                  <a:cubicBezTo>
                    <a:pt x="177" y="168"/>
                    <a:pt x="177" y="168"/>
                    <a:pt x="176" y="168"/>
                  </a:cubicBezTo>
                  <a:cubicBezTo>
                    <a:pt x="175" y="171"/>
                    <a:pt x="170" y="182"/>
                    <a:pt x="168" y="186"/>
                  </a:cubicBezTo>
                  <a:cubicBezTo>
                    <a:pt x="167" y="190"/>
                    <a:pt x="159" y="204"/>
                    <a:pt x="156" y="208"/>
                  </a:cubicBezTo>
                  <a:cubicBezTo>
                    <a:pt x="155" y="209"/>
                    <a:pt x="154" y="210"/>
                    <a:pt x="153" y="211"/>
                  </a:cubicBezTo>
                  <a:cubicBezTo>
                    <a:pt x="140" y="214"/>
                    <a:pt x="140" y="214"/>
                    <a:pt x="140" y="214"/>
                  </a:cubicBezTo>
                  <a:cubicBezTo>
                    <a:pt x="139" y="215"/>
                    <a:pt x="139" y="215"/>
                    <a:pt x="138" y="215"/>
                  </a:cubicBezTo>
                  <a:cubicBezTo>
                    <a:pt x="134" y="214"/>
                    <a:pt x="112" y="213"/>
                    <a:pt x="102" y="210"/>
                  </a:cubicBezTo>
                  <a:cubicBezTo>
                    <a:pt x="93" y="208"/>
                    <a:pt x="95" y="219"/>
                    <a:pt x="96" y="223"/>
                  </a:cubicBezTo>
                  <a:cubicBezTo>
                    <a:pt x="96" y="224"/>
                    <a:pt x="96" y="225"/>
                    <a:pt x="97" y="226"/>
                  </a:cubicBezTo>
                  <a:cubicBezTo>
                    <a:pt x="99" y="227"/>
                    <a:pt x="102" y="231"/>
                    <a:pt x="102" y="233"/>
                  </a:cubicBezTo>
                  <a:cubicBezTo>
                    <a:pt x="102" y="236"/>
                    <a:pt x="97" y="248"/>
                    <a:pt x="89" y="257"/>
                  </a:cubicBezTo>
                  <a:cubicBezTo>
                    <a:pt x="82" y="265"/>
                    <a:pt x="76" y="260"/>
                    <a:pt x="71" y="260"/>
                  </a:cubicBezTo>
                  <a:cubicBezTo>
                    <a:pt x="66" y="260"/>
                    <a:pt x="65" y="277"/>
                    <a:pt x="65" y="279"/>
                  </a:cubicBezTo>
                  <a:cubicBezTo>
                    <a:pt x="65" y="282"/>
                    <a:pt x="63" y="309"/>
                    <a:pt x="60" y="312"/>
                  </a:cubicBezTo>
                  <a:cubicBezTo>
                    <a:pt x="58" y="313"/>
                    <a:pt x="55" y="316"/>
                    <a:pt x="53" y="317"/>
                  </a:cubicBezTo>
                  <a:cubicBezTo>
                    <a:pt x="52" y="318"/>
                    <a:pt x="51" y="319"/>
                    <a:pt x="51" y="321"/>
                  </a:cubicBezTo>
                  <a:cubicBezTo>
                    <a:pt x="51" y="336"/>
                    <a:pt x="51" y="336"/>
                    <a:pt x="51" y="336"/>
                  </a:cubicBezTo>
                  <a:cubicBezTo>
                    <a:pt x="51" y="337"/>
                    <a:pt x="51" y="337"/>
                    <a:pt x="51" y="338"/>
                  </a:cubicBezTo>
                  <a:cubicBezTo>
                    <a:pt x="42" y="356"/>
                    <a:pt x="42" y="356"/>
                    <a:pt x="42" y="356"/>
                  </a:cubicBezTo>
                  <a:cubicBezTo>
                    <a:pt x="42" y="357"/>
                    <a:pt x="42" y="357"/>
                    <a:pt x="41" y="357"/>
                  </a:cubicBezTo>
                  <a:cubicBezTo>
                    <a:pt x="41" y="357"/>
                    <a:pt x="41" y="357"/>
                    <a:pt x="41" y="357"/>
                  </a:cubicBezTo>
                  <a:cubicBezTo>
                    <a:pt x="41" y="358"/>
                    <a:pt x="41" y="358"/>
                    <a:pt x="41" y="358"/>
                  </a:cubicBezTo>
                  <a:cubicBezTo>
                    <a:pt x="40" y="362"/>
                    <a:pt x="39" y="367"/>
                    <a:pt x="37" y="367"/>
                  </a:cubicBezTo>
                  <a:cubicBezTo>
                    <a:pt x="35" y="365"/>
                    <a:pt x="23" y="367"/>
                    <a:pt x="20" y="367"/>
                  </a:cubicBezTo>
                  <a:cubicBezTo>
                    <a:pt x="18" y="367"/>
                    <a:pt x="13" y="389"/>
                    <a:pt x="13" y="391"/>
                  </a:cubicBezTo>
                  <a:cubicBezTo>
                    <a:pt x="13" y="393"/>
                    <a:pt x="18" y="406"/>
                    <a:pt x="19" y="408"/>
                  </a:cubicBezTo>
                  <a:cubicBezTo>
                    <a:pt x="19" y="408"/>
                    <a:pt x="19" y="409"/>
                    <a:pt x="19" y="409"/>
                  </a:cubicBezTo>
                  <a:cubicBezTo>
                    <a:pt x="25" y="420"/>
                    <a:pt x="25" y="420"/>
                    <a:pt x="25" y="420"/>
                  </a:cubicBezTo>
                  <a:cubicBezTo>
                    <a:pt x="26" y="421"/>
                    <a:pt x="26" y="422"/>
                    <a:pt x="26" y="423"/>
                  </a:cubicBezTo>
                  <a:cubicBezTo>
                    <a:pt x="25" y="426"/>
                    <a:pt x="24" y="433"/>
                    <a:pt x="23" y="433"/>
                  </a:cubicBezTo>
                  <a:cubicBezTo>
                    <a:pt x="21" y="433"/>
                    <a:pt x="21" y="442"/>
                    <a:pt x="21" y="448"/>
                  </a:cubicBezTo>
                  <a:cubicBezTo>
                    <a:pt x="21" y="449"/>
                    <a:pt x="22" y="451"/>
                    <a:pt x="24" y="452"/>
                  </a:cubicBezTo>
                  <a:cubicBezTo>
                    <a:pt x="27" y="452"/>
                    <a:pt x="32" y="455"/>
                    <a:pt x="40" y="464"/>
                  </a:cubicBezTo>
                  <a:cubicBezTo>
                    <a:pt x="55" y="480"/>
                    <a:pt x="42" y="484"/>
                    <a:pt x="42" y="484"/>
                  </a:cubicBezTo>
                  <a:cubicBezTo>
                    <a:pt x="42" y="484"/>
                    <a:pt x="28" y="488"/>
                    <a:pt x="22" y="490"/>
                  </a:cubicBezTo>
                  <a:cubicBezTo>
                    <a:pt x="16" y="491"/>
                    <a:pt x="11" y="505"/>
                    <a:pt x="11" y="506"/>
                  </a:cubicBezTo>
                  <a:cubicBezTo>
                    <a:pt x="11" y="508"/>
                    <a:pt x="22" y="517"/>
                    <a:pt x="22" y="518"/>
                  </a:cubicBezTo>
                  <a:cubicBezTo>
                    <a:pt x="22" y="519"/>
                    <a:pt x="21" y="525"/>
                    <a:pt x="21" y="527"/>
                  </a:cubicBezTo>
                  <a:cubicBezTo>
                    <a:pt x="21" y="528"/>
                    <a:pt x="20" y="529"/>
                    <a:pt x="20" y="529"/>
                  </a:cubicBezTo>
                  <a:cubicBezTo>
                    <a:pt x="17" y="532"/>
                    <a:pt x="9" y="543"/>
                    <a:pt x="8" y="547"/>
                  </a:cubicBezTo>
                  <a:cubicBezTo>
                    <a:pt x="7" y="553"/>
                    <a:pt x="19" y="552"/>
                    <a:pt x="22" y="549"/>
                  </a:cubicBezTo>
                  <a:cubicBezTo>
                    <a:pt x="25" y="546"/>
                    <a:pt x="32" y="549"/>
                    <a:pt x="32" y="549"/>
                  </a:cubicBezTo>
                  <a:cubicBezTo>
                    <a:pt x="69" y="572"/>
                    <a:pt x="69" y="572"/>
                    <a:pt x="69" y="572"/>
                  </a:cubicBezTo>
                  <a:cubicBezTo>
                    <a:pt x="70" y="573"/>
                    <a:pt x="71" y="574"/>
                    <a:pt x="71" y="576"/>
                  </a:cubicBezTo>
                  <a:cubicBezTo>
                    <a:pt x="71" y="599"/>
                    <a:pt x="71" y="599"/>
                    <a:pt x="71" y="599"/>
                  </a:cubicBezTo>
                  <a:cubicBezTo>
                    <a:pt x="71" y="600"/>
                    <a:pt x="71" y="601"/>
                    <a:pt x="70" y="602"/>
                  </a:cubicBezTo>
                  <a:cubicBezTo>
                    <a:pt x="67" y="605"/>
                    <a:pt x="59" y="613"/>
                    <a:pt x="55" y="614"/>
                  </a:cubicBezTo>
                  <a:cubicBezTo>
                    <a:pt x="51" y="615"/>
                    <a:pt x="49" y="609"/>
                    <a:pt x="44" y="606"/>
                  </a:cubicBezTo>
                  <a:cubicBezTo>
                    <a:pt x="41" y="604"/>
                    <a:pt x="35" y="602"/>
                    <a:pt x="32" y="601"/>
                  </a:cubicBezTo>
                  <a:cubicBezTo>
                    <a:pt x="31" y="601"/>
                    <a:pt x="30" y="601"/>
                    <a:pt x="28" y="602"/>
                  </a:cubicBezTo>
                  <a:cubicBezTo>
                    <a:pt x="26" y="603"/>
                    <a:pt x="21" y="607"/>
                    <a:pt x="20" y="609"/>
                  </a:cubicBezTo>
                  <a:cubicBezTo>
                    <a:pt x="19" y="611"/>
                    <a:pt x="6" y="633"/>
                    <a:pt x="6" y="633"/>
                  </a:cubicBezTo>
                  <a:cubicBezTo>
                    <a:pt x="5" y="633"/>
                    <a:pt x="1" y="651"/>
                    <a:pt x="0" y="656"/>
                  </a:cubicBezTo>
                  <a:cubicBezTo>
                    <a:pt x="0" y="657"/>
                    <a:pt x="0" y="657"/>
                    <a:pt x="0" y="658"/>
                  </a:cubicBezTo>
                  <a:cubicBezTo>
                    <a:pt x="5" y="672"/>
                    <a:pt x="5" y="672"/>
                    <a:pt x="5" y="672"/>
                  </a:cubicBezTo>
                  <a:cubicBezTo>
                    <a:pt x="6" y="672"/>
                    <a:pt x="6" y="674"/>
                    <a:pt x="5" y="674"/>
                  </a:cubicBezTo>
                  <a:cubicBezTo>
                    <a:pt x="2" y="683"/>
                    <a:pt x="2" y="683"/>
                    <a:pt x="2" y="683"/>
                  </a:cubicBezTo>
                  <a:cubicBezTo>
                    <a:pt x="7" y="681"/>
                    <a:pt x="7" y="681"/>
                    <a:pt x="7" y="681"/>
                  </a:cubicBezTo>
                  <a:cubicBezTo>
                    <a:pt x="7" y="681"/>
                    <a:pt x="10" y="693"/>
                    <a:pt x="19" y="698"/>
                  </a:cubicBezTo>
                  <a:cubicBezTo>
                    <a:pt x="29" y="703"/>
                    <a:pt x="51" y="722"/>
                    <a:pt x="51" y="722"/>
                  </a:cubicBezTo>
                  <a:cubicBezTo>
                    <a:pt x="77" y="738"/>
                    <a:pt x="77" y="738"/>
                    <a:pt x="77" y="738"/>
                  </a:cubicBezTo>
                  <a:cubicBezTo>
                    <a:pt x="77" y="738"/>
                    <a:pt x="88" y="763"/>
                    <a:pt x="88" y="767"/>
                  </a:cubicBezTo>
                  <a:cubicBezTo>
                    <a:pt x="88" y="770"/>
                    <a:pt x="95" y="796"/>
                    <a:pt x="95" y="796"/>
                  </a:cubicBezTo>
                  <a:cubicBezTo>
                    <a:pt x="132" y="797"/>
                    <a:pt x="132" y="797"/>
                    <a:pt x="132" y="797"/>
                  </a:cubicBezTo>
                  <a:cubicBezTo>
                    <a:pt x="132" y="797"/>
                    <a:pt x="133" y="797"/>
                    <a:pt x="133" y="797"/>
                  </a:cubicBezTo>
                  <a:cubicBezTo>
                    <a:pt x="138" y="796"/>
                    <a:pt x="138" y="796"/>
                    <a:pt x="138" y="796"/>
                  </a:cubicBezTo>
                  <a:cubicBezTo>
                    <a:pt x="136" y="785"/>
                    <a:pt x="136" y="785"/>
                    <a:pt x="136" y="785"/>
                  </a:cubicBezTo>
                  <a:cubicBezTo>
                    <a:pt x="136" y="782"/>
                    <a:pt x="136" y="779"/>
                    <a:pt x="138" y="777"/>
                  </a:cubicBezTo>
                  <a:cubicBezTo>
                    <a:pt x="144" y="766"/>
                    <a:pt x="162" y="734"/>
                    <a:pt x="169" y="731"/>
                  </a:cubicBezTo>
                  <a:cubicBezTo>
                    <a:pt x="177" y="727"/>
                    <a:pt x="190" y="706"/>
                    <a:pt x="195" y="703"/>
                  </a:cubicBezTo>
                  <a:cubicBezTo>
                    <a:pt x="200" y="700"/>
                    <a:pt x="237" y="669"/>
                    <a:pt x="237" y="666"/>
                  </a:cubicBezTo>
                  <a:cubicBezTo>
                    <a:pt x="238" y="662"/>
                    <a:pt x="228" y="625"/>
                    <a:pt x="227" y="621"/>
                  </a:cubicBezTo>
                  <a:cubicBezTo>
                    <a:pt x="227" y="621"/>
                    <a:pt x="227" y="621"/>
                    <a:pt x="227" y="620"/>
                  </a:cubicBezTo>
                  <a:cubicBezTo>
                    <a:pt x="220" y="588"/>
                    <a:pt x="220" y="588"/>
                    <a:pt x="220" y="588"/>
                  </a:cubicBezTo>
                  <a:cubicBezTo>
                    <a:pt x="220" y="584"/>
                    <a:pt x="217" y="581"/>
                    <a:pt x="214" y="579"/>
                  </a:cubicBezTo>
                  <a:cubicBezTo>
                    <a:pt x="209" y="576"/>
                    <a:pt x="201" y="571"/>
                    <a:pt x="201" y="568"/>
                  </a:cubicBezTo>
                  <a:cubicBezTo>
                    <a:pt x="201" y="563"/>
                    <a:pt x="201" y="541"/>
                    <a:pt x="198" y="538"/>
                  </a:cubicBezTo>
                  <a:cubicBezTo>
                    <a:pt x="195" y="535"/>
                    <a:pt x="178" y="517"/>
                    <a:pt x="181" y="517"/>
                  </a:cubicBezTo>
                  <a:cubicBezTo>
                    <a:pt x="184" y="516"/>
                    <a:pt x="210" y="517"/>
                    <a:pt x="215" y="521"/>
                  </a:cubicBezTo>
                  <a:cubicBezTo>
                    <a:pt x="219" y="525"/>
                    <a:pt x="232" y="535"/>
                    <a:pt x="237" y="538"/>
                  </a:cubicBezTo>
                  <a:cubicBezTo>
                    <a:pt x="242" y="540"/>
                    <a:pt x="253" y="537"/>
                    <a:pt x="260" y="537"/>
                  </a:cubicBezTo>
                  <a:cubicBezTo>
                    <a:pt x="267" y="537"/>
                    <a:pt x="270" y="532"/>
                    <a:pt x="271" y="537"/>
                  </a:cubicBezTo>
                  <a:cubicBezTo>
                    <a:pt x="271" y="542"/>
                    <a:pt x="272" y="549"/>
                    <a:pt x="276" y="549"/>
                  </a:cubicBezTo>
                  <a:cubicBezTo>
                    <a:pt x="278" y="549"/>
                    <a:pt x="282" y="543"/>
                    <a:pt x="285" y="538"/>
                  </a:cubicBezTo>
                  <a:cubicBezTo>
                    <a:pt x="288" y="533"/>
                    <a:pt x="288" y="527"/>
                    <a:pt x="284" y="523"/>
                  </a:cubicBezTo>
                  <a:cubicBezTo>
                    <a:pt x="283" y="522"/>
                    <a:pt x="281" y="521"/>
                    <a:pt x="280" y="521"/>
                  </a:cubicBezTo>
                  <a:cubicBezTo>
                    <a:pt x="277" y="521"/>
                    <a:pt x="270" y="520"/>
                    <a:pt x="263" y="518"/>
                  </a:cubicBezTo>
                  <a:cubicBezTo>
                    <a:pt x="257" y="517"/>
                    <a:pt x="253" y="512"/>
                    <a:pt x="253" y="506"/>
                  </a:cubicBezTo>
                  <a:cubicBezTo>
                    <a:pt x="252" y="466"/>
                    <a:pt x="252" y="466"/>
                    <a:pt x="252" y="466"/>
                  </a:cubicBezTo>
                  <a:cubicBezTo>
                    <a:pt x="252" y="464"/>
                    <a:pt x="251" y="463"/>
                    <a:pt x="251" y="461"/>
                  </a:cubicBezTo>
                  <a:cubicBezTo>
                    <a:pt x="241" y="440"/>
                    <a:pt x="241" y="440"/>
                    <a:pt x="241" y="440"/>
                  </a:cubicBezTo>
                  <a:cubicBezTo>
                    <a:pt x="239" y="437"/>
                    <a:pt x="239" y="434"/>
                    <a:pt x="240" y="431"/>
                  </a:cubicBezTo>
                  <a:cubicBezTo>
                    <a:pt x="244" y="417"/>
                    <a:pt x="244" y="417"/>
                    <a:pt x="244" y="417"/>
                  </a:cubicBezTo>
                  <a:cubicBezTo>
                    <a:pt x="245" y="413"/>
                    <a:pt x="247" y="410"/>
                    <a:pt x="251" y="409"/>
                  </a:cubicBezTo>
                  <a:cubicBezTo>
                    <a:pt x="256" y="407"/>
                    <a:pt x="256" y="407"/>
                    <a:pt x="256" y="407"/>
                  </a:cubicBezTo>
                  <a:cubicBezTo>
                    <a:pt x="259" y="406"/>
                    <a:pt x="262" y="403"/>
                    <a:pt x="263" y="399"/>
                  </a:cubicBezTo>
                  <a:cubicBezTo>
                    <a:pt x="265" y="392"/>
                    <a:pt x="269" y="381"/>
                    <a:pt x="271" y="381"/>
                  </a:cubicBezTo>
                  <a:cubicBezTo>
                    <a:pt x="273" y="381"/>
                    <a:pt x="298" y="376"/>
                    <a:pt x="300" y="376"/>
                  </a:cubicBezTo>
                  <a:cubicBezTo>
                    <a:pt x="302" y="376"/>
                    <a:pt x="326" y="387"/>
                    <a:pt x="332" y="383"/>
                  </a:cubicBezTo>
                  <a:cubicBezTo>
                    <a:pt x="339" y="379"/>
                    <a:pt x="351" y="351"/>
                    <a:pt x="356" y="351"/>
                  </a:cubicBezTo>
                  <a:cubicBezTo>
                    <a:pt x="360" y="351"/>
                    <a:pt x="364" y="338"/>
                    <a:pt x="365" y="333"/>
                  </a:cubicBezTo>
                  <a:cubicBezTo>
                    <a:pt x="366" y="332"/>
                    <a:pt x="366" y="330"/>
                    <a:pt x="366" y="328"/>
                  </a:cubicBezTo>
                  <a:cubicBezTo>
                    <a:pt x="365" y="322"/>
                    <a:pt x="363" y="303"/>
                    <a:pt x="369" y="302"/>
                  </a:cubicBezTo>
                  <a:cubicBezTo>
                    <a:pt x="375" y="301"/>
                    <a:pt x="379" y="293"/>
                    <a:pt x="382" y="288"/>
                  </a:cubicBezTo>
                  <a:cubicBezTo>
                    <a:pt x="384" y="285"/>
                    <a:pt x="384" y="281"/>
                    <a:pt x="383" y="278"/>
                  </a:cubicBezTo>
                  <a:cubicBezTo>
                    <a:pt x="382" y="273"/>
                    <a:pt x="380" y="267"/>
                    <a:pt x="380" y="264"/>
                  </a:cubicBezTo>
                  <a:cubicBezTo>
                    <a:pt x="380" y="262"/>
                    <a:pt x="386" y="249"/>
                    <a:pt x="390" y="243"/>
                  </a:cubicBezTo>
                  <a:cubicBezTo>
                    <a:pt x="391" y="240"/>
                    <a:pt x="394" y="238"/>
                    <a:pt x="396" y="237"/>
                  </a:cubicBezTo>
                  <a:cubicBezTo>
                    <a:pt x="414" y="230"/>
                    <a:pt x="414" y="230"/>
                    <a:pt x="414" y="230"/>
                  </a:cubicBezTo>
                  <a:cubicBezTo>
                    <a:pt x="416" y="229"/>
                    <a:pt x="417" y="228"/>
                    <a:pt x="419" y="227"/>
                  </a:cubicBezTo>
                  <a:cubicBezTo>
                    <a:pt x="428" y="216"/>
                    <a:pt x="428" y="216"/>
                    <a:pt x="428" y="216"/>
                  </a:cubicBezTo>
                  <a:cubicBezTo>
                    <a:pt x="429" y="215"/>
                    <a:pt x="430" y="214"/>
                    <a:pt x="432" y="213"/>
                  </a:cubicBezTo>
                  <a:cubicBezTo>
                    <a:pt x="430" y="208"/>
                    <a:pt x="429" y="204"/>
                    <a:pt x="429" y="202"/>
                  </a:cubicBezTo>
                  <a:cubicBezTo>
                    <a:pt x="428" y="202"/>
                    <a:pt x="428" y="201"/>
                    <a:pt x="428" y="201"/>
                  </a:cubicBezTo>
                  <a:cubicBezTo>
                    <a:pt x="426" y="198"/>
                    <a:pt x="421" y="187"/>
                    <a:pt x="428" y="187"/>
                  </a:cubicBezTo>
                  <a:cubicBezTo>
                    <a:pt x="437" y="187"/>
                    <a:pt x="452" y="190"/>
                    <a:pt x="449" y="187"/>
                  </a:cubicBezTo>
                  <a:cubicBezTo>
                    <a:pt x="447" y="185"/>
                    <a:pt x="451" y="171"/>
                    <a:pt x="455" y="164"/>
                  </a:cubicBezTo>
                  <a:cubicBezTo>
                    <a:pt x="458" y="160"/>
                    <a:pt x="461" y="147"/>
                    <a:pt x="463" y="137"/>
                  </a:cubicBezTo>
                  <a:cubicBezTo>
                    <a:pt x="464" y="132"/>
                    <a:pt x="459" y="127"/>
                    <a:pt x="453" y="129"/>
                  </a:cubicBezTo>
                  <a:cubicBezTo>
                    <a:pt x="432" y="137"/>
                    <a:pt x="432" y="137"/>
                    <a:pt x="432" y="137"/>
                  </a:cubicBezTo>
                  <a:cubicBezTo>
                    <a:pt x="427" y="139"/>
                    <a:pt x="421" y="134"/>
                    <a:pt x="422" y="128"/>
                  </a:cubicBezTo>
                  <a:cubicBezTo>
                    <a:pt x="423" y="127"/>
                    <a:pt x="423" y="126"/>
                    <a:pt x="424" y="124"/>
                  </a:cubicBezTo>
                  <a:cubicBezTo>
                    <a:pt x="428" y="120"/>
                    <a:pt x="433" y="110"/>
                    <a:pt x="437" y="103"/>
                  </a:cubicBezTo>
                  <a:cubicBezTo>
                    <a:pt x="438" y="100"/>
                    <a:pt x="437" y="95"/>
                    <a:pt x="433" y="93"/>
                  </a:cubicBezTo>
                  <a:cubicBezTo>
                    <a:pt x="431" y="92"/>
                    <a:pt x="431" y="92"/>
                    <a:pt x="431" y="92"/>
                  </a:cubicBezTo>
                  <a:cubicBezTo>
                    <a:pt x="427" y="90"/>
                    <a:pt x="426" y="84"/>
                    <a:pt x="429" y="81"/>
                  </a:cubicBezTo>
                  <a:cubicBezTo>
                    <a:pt x="435" y="74"/>
                    <a:pt x="435" y="74"/>
                    <a:pt x="435" y="74"/>
                  </a:cubicBezTo>
                  <a:cubicBezTo>
                    <a:pt x="438" y="72"/>
                    <a:pt x="438" y="68"/>
                    <a:pt x="436" y="65"/>
                  </a:cubicBezTo>
                  <a:cubicBezTo>
                    <a:pt x="432" y="60"/>
                    <a:pt x="426" y="53"/>
                    <a:pt x="422" y="56"/>
                  </a:cubicBezTo>
                  <a:cubicBezTo>
                    <a:pt x="419" y="59"/>
                    <a:pt x="410" y="64"/>
                    <a:pt x="404" y="68"/>
                  </a:cubicBezTo>
                  <a:cubicBezTo>
                    <a:pt x="400" y="70"/>
                    <a:pt x="395" y="68"/>
                    <a:pt x="393" y="63"/>
                  </a:cubicBezTo>
                  <a:cubicBezTo>
                    <a:pt x="393" y="63"/>
                    <a:pt x="393" y="63"/>
                    <a:pt x="393" y="63"/>
                  </a:cubicBezTo>
                  <a:cubicBezTo>
                    <a:pt x="392" y="57"/>
                    <a:pt x="386" y="47"/>
                    <a:pt x="386" y="47"/>
                  </a:cubicBezTo>
                  <a:cubicBezTo>
                    <a:pt x="386" y="47"/>
                    <a:pt x="388" y="46"/>
                    <a:pt x="382" y="40"/>
                  </a:cubicBezTo>
                  <a:cubicBezTo>
                    <a:pt x="377" y="35"/>
                    <a:pt x="363" y="13"/>
                    <a:pt x="360" y="9"/>
                  </a:cubicBezTo>
                  <a:cubicBezTo>
                    <a:pt x="359" y="8"/>
                    <a:pt x="359" y="8"/>
                    <a:pt x="359" y="7"/>
                  </a:cubicBezTo>
                  <a:cubicBezTo>
                    <a:pt x="350" y="0"/>
                    <a:pt x="350" y="0"/>
                    <a:pt x="350" y="0"/>
                  </a:cubicBezTo>
                  <a:cubicBezTo>
                    <a:pt x="348" y="7"/>
                    <a:pt x="348" y="9"/>
                    <a:pt x="345" y="16"/>
                  </a:cubicBezTo>
                  <a:cubicBezTo>
                    <a:pt x="343" y="23"/>
                    <a:pt x="334" y="26"/>
                    <a:pt x="329" y="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90"/>
            <p:cNvSpPr>
              <a:spLocks/>
            </p:cNvSpPr>
            <p:nvPr/>
          </p:nvSpPr>
          <p:spPr bwMode="auto">
            <a:xfrm>
              <a:off x="7054772" y="2644659"/>
              <a:ext cx="379413" cy="328613"/>
            </a:xfrm>
            <a:custGeom>
              <a:avLst/>
              <a:gdLst>
                <a:gd name="T0" fmla="*/ 496 w 514"/>
                <a:gd name="T1" fmla="*/ 34 h 444"/>
                <a:gd name="T2" fmla="*/ 471 w 514"/>
                <a:gd name="T3" fmla="*/ 7 h 444"/>
                <a:gd name="T4" fmla="*/ 421 w 514"/>
                <a:gd name="T5" fmla="*/ 78 h 444"/>
                <a:gd name="T6" fmla="*/ 412 w 514"/>
                <a:gd name="T7" fmla="*/ 112 h 444"/>
                <a:gd name="T8" fmla="*/ 362 w 514"/>
                <a:gd name="T9" fmla="*/ 121 h 444"/>
                <a:gd name="T10" fmla="*/ 324 w 514"/>
                <a:gd name="T11" fmla="*/ 123 h 444"/>
                <a:gd name="T12" fmla="*/ 308 w 514"/>
                <a:gd name="T13" fmla="*/ 100 h 444"/>
                <a:gd name="T14" fmla="*/ 250 w 514"/>
                <a:gd name="T15" fmla="*/ 100 h 444"/>
                <a:gd name="T16" fmla="*/ 195 w 514"/>
                <a:gd name="T17" fmla="*/ 135 h 444"/>
                <a:gd name="T18" fmla="*/ 183 w 514"/>
                <a:gd name="T19" fmla="*/ 142 h 444"/>
                <a:gd name="T20" fmla="*/ 144 w 514"/>
                <a:gd name="T21" fmla="*/ 142 h 444"/>
                <a:gd name="T22" fmla="*/ 102 w 514"/>
                <a:gd name="T23" fmla="*/ 134 h 444"/>
                <a:gd name="T24" fmla="*/ 75 w 514"/>
                <a:gd name="T25" fmla="*/ 124 h 444"/>
                <a:gd name="T26" fmla="*/ 41 w 514"/>
                <a:gd name="T27" fmla="*/ 133 h 444"/>
                <a:gd name="T28" fmla="*/ 8 w 514"/>
                <a:gd name="T29" fmla="*/ 153 h 444"/>
                <a:gd name="T30" fmla="*/ 11 w 514"/>
                <a:gd name="T31" fmla="*/ 187 h 444"/>
                <a:gd name="T32" fmla="*/ 38 w 514"/>
                <a:gd name="T33" fmla="*/ 227 h 444"/>
                <a:gd name="T34" fmla="*/ 56 w 514"/>
                <a:gd name="T35" fmla="*/ 248 h 444"/>
                <a:gd name="T36" fmla="*/ 87 w 514"/>
                <a:gd name="T37" fmla="*/ 254 h 444"/>
                <a:gd name="T38" fmla="*/ 85 w 514"/>
                <a:gd name="T39" fmla="*/ 273 h 444"/>
                <a:gd name="T40" fmla="*/ 74 w 514"/>
                <a:gd name="T41" fmla="*/ 308 h 444"/>
                <a:gd name="T42" fmla="*/ 115 w 514"/>
                <a:gd name="T43" fmla="*/ 317 h 444"/>
                <a:gd name="T44" fmla="*/ 80 w 514"/>
                <a:gd name="T45" fmla="*/ 367 h 444"/>
                <a:gd name="T46" fmla="*/ 84 w 514"/>
                <a:gd name="T47" fmla="*/ 393 h 444"/>
                <a:gd name="T48" fmla="*/ 142 w 514"/>
                <a:gd name="T49" fmla="*/ 393 h 444"/>
                <a:gd name="T50" fmla="*/ 183 w 514"/>
                <a:gd name="T51" fmla="*/ 385 h 444"/>
                <a:gd name="T52" fmla="*/ 209 w 514"/>
                <a:gd name="T53" fmla="*/ 428 h 444"/>
                <a:gd name="T54" fmla="*/ 247 w 514"/>
                <a:gd name="T55" fmla="*/ 428 h 444"/>
                <a:gd name="T56" fmla="*/ 308 w 514"/>
                <a:gd name="T57" fmla="*/ 438 h 444"/>
                <a:gd name="T58" fmla="*/ 359 w 514"/>
                <a:gd name="T59" fmla="*/ 393 h 444"/>
                <a:gd name="T60" fmla="*/ 396 w 514"/>
                <a:gd name="T61" fmla="*/ 420 h 444"/>
                <a:gd name="T62" fmla="*/ 389 w 514"/>
                <a:gd name="T63" fmla="*/ 357 h 444"/>
                <a:gd name="T64" fmla="*/ 361 w 514"/>
                <a:gd name="T65" fmla="*/ 331 h 444"/>
                <a:gd name="T66" fmla="*/ 360 w 514"/>
                <a:gd name="T67" fmla="*/ 312 h 444"/>
                <a:gd name="T68" fmla="*/ 309 w 514"/>
                <a:gd name="T69" fmla="*/ 296 h 444"/>
                <a:gd name="T70" fmla="*/ 290 w 514"/>
                <a:gd name="T71" fmla="*/ 273 h 444"/>
                <a:gd name="T72" fmla="*/ 324 w 514"/>
                <a:gd name="T73" fmla="*/ 243 h 444"/>
                <a:gd name="T74" fmla="*/ 354 w 514"/>
                <a:gd name="T75" fmla="*/ 243 h 444"/>
                <a:gd name="T76" fmla="*/ 377 w 514"/>
                <a:gd name="T77" fmla="*/ 227 h 444"/>
                <a:gd name="T78" fmla="*/ 402 w 514"/>
                <a:gd name="T79" fmla="*/ 201 h 444"/>
                <a:gd name="T80" fmla="*/ 426 w 514"/>
                <a:gd name="T81" fmla="*/ 189 h 444"/>
                <a:gd name="T82" fmla="*/ 463 w 514"/>
                <a:gd name="T83" fmla="*/ 177 h 444"/>
                <a:gd name="T84" fmla="*/ 499 w 514"/>
                <a:gd name="T85" fmla="*/ 150 h 444"/>
                <a:gd name="T86" fmla="*/ 512 w 514"/>
                <a:gd name="T87" fmla="*/ 6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444">
                  <a:moveTo>
                    <a:pt x="512" y="67"/>
                  </a:moveTo>
                  <a:cubicBezTo>
                    <a:pt x="513" y="65"/>
                    <a:pt x="514" y="49"/>
                    <a:pt x="512" y="48"/>
                  </a:cubicBezTo>
                  <a:cubicBezTo>
                    <a:pt x="510" y="47"/>
                    <a:pt x="495" y="37"/>
                    <a:pt x="496" y="34"/>
                  </a:cubicBezTo>
                  <a:cubicBezTo>
                    <a:pt x="496" y="31"/>
                    <a:pt x="495" y="21"/>
                    <a:pt x="494" y="16"/>
                  </a:cubicBezTo>
                  <a:cubicBezTo>
                    <a:pt x="494" y="14"/>
                    <a:pt x="493" y="13"/>
                    <a:pt x="492" y="12"/>
                  </a:cubicBezTo>
                  <a:cubicBezTo>
                    <a:pt x="488" y="8"/>
                    <a:pt x="478" y="0"/>
                    <a:pt x="471" y="7"/>
                  </a:cubicBezTo>
                  <a:cubicBezTo>
                    <a:pt x="461" y="16"/>
                    <a:pt x="471" y="10"/>
                    <a:pt x="459" y="19"/>
                  </a:cubicBezTo>
                  <a:cubicBezTo>
                    <a:pt x="448" y="28"/>
                    <a:pt x="446" y="26"/>
                    <a:pt x="442" y="32"/>
                  </a:cubicBezTo>
                  <a:cubicBezTo>
                    <a:pt x="438" y="37"/>
                    <a:pt x="424" y="70"/>
                    <a:pt x="421" y="78"/>
                  </a:cubicBezTo>
                  <a:cubicBezTo>
                    <a:pt x="421" y="79"/>
                    <a:pt x="420" y="80"/>
                    <a:pt x="420" y="81"/>
                  </a:cubicBezTo>
                  <a:cubicBezTo>
                    <a:pt x="421" y="84"/>
                    <a:pt x="421" y="93"/>
                    <a:pt x="419" y="98"/>
                  </a:cubicBezTo>
                  <a:cubicBezTo>
                    <a:pt x="417" y="104"/>
                    <a:pt x="420" y="113"/>
                    <a:pt x="412" y="112"/>
                  </a:cubicBezTo>
                  <a:cubicBezTo>
                    <a:pt x="407" y="112"/>
                    <a:pt x="387" y="105"/>
                    <a:pt x="378" y="102"/>
                  </a:cubicBezTo>
                  <a:cubicBezTo>
                    <a:pt x="376" y="102"/>
                    <a:pt x="373" y="102"/>
                    <a:pt x="371" y="104"/>
                  </a:cubicBezTo>
                  <a:cubicBezTo>
                    <a:pt x="368" y="107"/>
                    <a:pt x="363" y="113"/>
                    <a:pt x="362" y="121"/>
                  </a:cubicBezTo>
                  <a:cubicBezTo>
                    <a:pt x="361" y="133"/>
                    <a:pt x="359" y="136"/>
                    <a:pt x="354" y="137"/>
                  </a:cubicBezTo>
                  <a:cubicBezTo>
                    <a:pt x="350" y="138"/>
                    <a:pt x="334" y="130"/>
                    <a:pt x="328" y="127"/>
                  </a:cubicBezTo>
                  <a:cubicBezTo>
                    <a:pt x="326" y="126"/>
                    <a:pt x="325" y="125"/>
                    <a:pt x="324" y="123"/>
                  </a:cubicBezTo>
                  <a:cubicBezTo>
                    <a:pt x="320" y="110"/>
                    <a:pt x="320" y="110"/>
                    <a:pt x="320" y="110"/>
                  </a:cubicBezTo>
                  <a:cubicBezTo>
                    <a:pt x="319" y="109"/>
                    <a:pt x="319" y="108"/>
                    <a:pt x="318" y="107"/>
                  </a:cubicBezTo>
                  <a:cubicBezTo>
                    <a:pt x="315" y="105"/>
                    <a:pt x="311" y="102"/>
                    <a:pt x="308" y="100"/>
                  </a:cubicBezTo>
                  <a:cubicBezTo>
                    <a:pt x="304" y="99"/>
                    <a:pt x="291" y="90"/>
                    <a:pt x="285" y="85"/>
                  </a:cubicBezTo>
                  <a:cubicBezTo>
                    <a:pt x="283" y="83"/>
                    <a:pt x="281" y="83"/>
                    <a:pt x="278" y="84"/>
                  </a:cubicBezTo>
                  <a:cubicBezTo>
                    <a:pt x="270" y="88"/>
                    <a:pt x="252" y="96"/>
                    <a:pt x="250" y="100"/>
                  </a:cubicBezTo>
                  <a:cubicBezTo>
                    <a:pt x="247" y="104"/>
                    <a:pt x="242" y="116"/>
                    <a:pt x="239" y="118"/>
                  </a:cubicBezTo>
                  <a:cubicBezTo>
                    <a:pt x="237" y="119"/>
                    <a:pt x="212" y="125"/>
                    <a:pt x="200" y="128"/>
                  </a:cubicBezTo>
                  <a:cubicBezTo>
                    <a:pt x="197" y="128"/>
                    <a:pt x="195" y="131"/>
                    <a:pt x="195" y="135"/>
                  </a:cubicBezTo>
                  <a:cubicBezTo>
                    <a:pt x="195" y="135"/>
                    <a:pt x="195" y="135"/>
                    <a:pt x="195" y="135"/>
                  </a:cubicBezTo>
                  <a:cubicBezTo>
                    <a:pt x="195" y="139"/>
                    <a:pt x="191" y="142"/>
                    <a:pt x="188" y="142"/>
                  </a:cubicBezTo>
                  <a:cubicBezTo>
                    <a:pt x="183" y="142"/>
                    <a:pt x="183" y="142"/>
                    <a:pt x="183" y="142"/>
                  </a:cubicBezTo>
                  <a:cubicBezTo>
                    <a:pt x="177" y="142"/>
                    <a:pt x="174" y="135"/>
                    <a:pt x="178" y="130"/>
                  </a:cubicBezTo>
                  <a:cubicBezTo>
                    <a:pt x="187" y="120"/>
                    <a:pt x="194" y="108"/>
                    <a:pt x="164" y="126"/>
                  </a:cubicBezTo>
                  <a:cubicBezTo>
                    <a:pt x="116" y="155"/>
                    <a:pt x="144" y="142"/>
                    <a:pt x="144" y="142"/>
                  </a:cubicBezTo>
                  <a:cubicBezTo>
                    <a:pt x="121" y="152"/>
                    <a:pt x="121" y="152"/>
                    <a:pt x="121" y="152"/>
                  </a:cubicBezTo>
                  <a:cubicBezTo>
                    <a:pt x="118" y="154"/>
                    <a:pt x="114" y="153"/>
                    <a:pt x="112" y="150"/>
                  </a:cubicBezTo>
                  <a:cubicBezTo>
                    <a:pt x="102" y="134"/>
                    <a:pt x="102" y="134"/>
                    <a:pt x="102" y="134"/>
                  </a:cubicBezTo>
                  <a:cubicBezTo>
                    <a:pt x="101" y="132"/>
                    <a:pt x="100" y="131"/>
                    <a:pt x="98" y="131"/>
                  </a:cubicBezTo>
                  <a:cubicBezTo>
                    <a:pt x="79" y="126"/>
                    <a:pt x="79" y="126"/>
                    <a:pt x="79" y="126"/>
                  </a:cubicBezTo>
                  <a:cubicBezTo>
                    <a:pt x="77" y="126"/>
                    <a:pt x="76" y="125"/>
                    <a:pt x="75" y="124"/>
                  </a:cubicBezTo>
                  <a:cubicBezTo>
                    <a:pt x="71" y="121"/>
                    <a:pt x="71" y="121"/>
                    <a:pt x="71" y="121"/>
                  </a:cubicBezTo>
                  <a:cubicBezTo>
                    <a:pt x="69" y="118"/>
                    <a:pt x="66" y="118"/>
                    <a:pt x="63" y="120"/>
                  </a:cubicBezTo>
                  <a:cubicBezTo>
                    <a:pt x="41" y="133"/>
                    <a:pt x="41" y="133"/>
                    <a:pt x="41" y="133"/>
                  </a:cubicBezTo>
                  <a:cubicBezTo>
                    <a:pt x="40" y="134"/>
                    <a:pt x="38" y="134"/>
                    <a:pt x="37" y="134"/>
                  </a:cubicBezTo>
                  <a:cubicBezTo>
                    <a:pt x="5" y="136"/>
                    <a:pt x="5" y="136"/>
                    <a:pt x="5" y="136"/>
                  </a:cubicBezTo>
                  <a:cubicBezTo>
                    <a:pt x="5" y="139"/>
                    <a:pt x="8" y="151"/>
                    <a:pt x="8" y="153"/>
                  </a:cubicBezTo>
                  <a:cubicBezTo>
                    <a:pt x="8" y="156"/>
                    <a:pt x="5" y="171"/>
                    <a:pt x="2" y="179"/>
                  </a:cubicBezTo>
                  <a:cubicBezTo>
                    <a:pt x="0" y="185"/>
                    <a:pt x="0" y="186"/>
                    <a:pt x="2" y="180"/>
                  </a:cubicBezTo>
                  <a:cubicBezTo>
                    <a:pt x="11" y="187"/>
                    <a:pt x="11" y="187"/>
                    <a:pt x="11" y="187"/>
                  </a:cubicBezTo>
                  <a:cubicBezTo>
                    <a:pt x="11" y="188"/>
                    <a:pt x="11" y="188"/>
                    <a:pt x="12" y="189"/>
                  </a:cubicBezTo>
                  <a:cubicBezTo>
                    <a:pt x="15" y="193"/>
                    <a:pt x="29" y="215"/>
                    <a:pt x="34" y="220"/>
                  </a:cubicBezTo>
                  <a:cubicBezTo>
                    <a:pt x="40" y="226"/>
                    <a:pt x="38" y="227"/>
                    <a:pt x="38" y="227"/>
                  </a:cubicBezTo>
                  <a:cubicBezTo>
                    <a:pt x="38" y="227"/>
                    <a:pt x="44" y="237"/>
                    <a:pt x="45" y="243"/>
                  </a:cubicBezTo>
                  <a:cubicBezTo>
                    <a:pt x="45" y="243"/>
                    <a:pt x="45" y="243"/>
                    <a:pt x="45" y="243"/>
                  </a:cubicBezTo>
                  <a:cubicBezTo>
                    <a:pt x="47" y="248"/>
                    <a:pt x="52" y="250"/>
                    <a:pt x="56" y="248"/>
                  </a:cubicBezTo>
                  <a:cubicBezTo>
                    <a:pt x="62" y="244"/>
                    <a:pt x="71" y="239"/>
                    <a:pt x="74" y="236"/>
                  </a:cubicBezTo>
                  <a:cubicBezTo>
                    <a:pt x="78" y="233"/>
                    <a:pt x="84" y="240"/>
                    <a:pt x="88" y="245"/>
                  </a:cubicBezTo>
                  <a:cubicBezTo>
                    <a:pt x="90" y="248"/>
                    <a:pt x="90" y="252"/>
                    <a:pt x="87" y="254"/>
                  </a:cubicBezTo>
                  <a:cubicBezTo>
                    <a:pt x="81" y="261"/>
                    <a:pt x="81" y="261"/>
                    <a:pt x="81" y="261"/>
                  </a:cubicBezTo>
                  <a:cubicBezTo>
                    <a:pt x="78" y="264"/>
                    <a:pt x="79" y="270"/>
                    <a:pt x="83" y="272"/>
                  </a:cubicBezTo>
                  <a:cubicBezTo>
                    <a:pt x="85" y="273"/>
                    <a:pt x="85" y="273"/>
                    <a:pt x="85" y="273"/>
                  </a:cubicBezTo>
                  <a:cubicBezTo>
                    <a:pt x="89" y="275"/>
                    <a:pt x="90" y="280"/>
                    <a:pt x="89" y="283"/>
                  </a:cubicBezTo>
                  <a:cubicBezTo>
                    <a:pt x="85" y="290"/>
                    <a:pt x="80" y="300"/>
                    <a:pt x="76" y="304"/>
                  </a:cubicBezTo>
                  <a:cubicBezTo>
                    <a:pt x="75" y="306"/>
                    <a:pt x="75" y="307"/>
                    <a:pt x="74" y="308"/>
                  </a:cubicBezTo>
                  <a:cubicBezTo>
                    <a:pt x="73" y="314"/>
                    <a:pt x="79" y="319"/>
                    <a:pt x="84" y="317"/>
                  </a:cubicBezTo>
                  <a:cubicBezTo>
                    <a:pt x="105" y="309"/>
                    <a:pt x="105" y="309"/>
                    <a:pt x="105" y="309"/>
                  </a:cubicBezTo>
                  <a:cubicBezTo>
                    <a:pt x="111" y="307"/>
                    <a:pt x="116" y="312"/>
                    <a:pt x="115" y="317"/>
                  </a:cubicBezTo>
                  <a:cubicBezTo>
                    <a:pt x="113" y="327"/>
                    <a:pt x="110" y="340"/>
                    <a:pt x="107" y="344"/>
                  </a:cubicBezTo>
                  <a:cubicBezTo>
                    <a:pt x="103" y="351"/>
                    <a:pt x="99" y="365"/>
                    <a:pt x="101" y="367"/>
                  </a:cubicBezTo>
                  <a:cubicBezTo>
                    <a:pt x="104" y="370"/>
                    <a:pt x="89" y="367"/>
                    <a:pt x="80" y="367"/>
                  </a:cubicBezTo>
                  <a:cubicBezTo>
                    <a:pt x="73" y="367"/>
                    <a:pt x="78" y="378"/>
                    <a:pt x="80" y="381"/>
                  </a:cubicBezTo>
                  <a:cubicBezTo>
                    <a:pt x="80" y="381"/>
                    <a:pt x="80" y="382"/>
                    <a:pt x="81" y="382"/>
                  </a:cubicBezTo>
                  <a:cubicBezTo>
                    <a:pt x="81" y="384"/>
                    <a:pt x="82" y="388"/>
                    <a:pt x="84" y="393"/>
                  </a:cubicBezTo>
                  <a:cubicBezTo>
                    <a:pt x="85" y="393"/>
                    <a:pt x="87" y="392"/>
                    <a:pt x="88" y="392"/>
                  </a:cubicBezTo>
                  <a:cubicBezTo>
                    <a:pt x="90" y="392"/>
                    <a:pt x="92" y="392"/>
                    <a:pt x="93" y="393"/>
                  </a:cubicBezTo>
                  <a:cubicBezTo>
                    <a:pt x="95" y="396"/>
                    <a:pt x="135" y="394"/>
                    <a:pt x="142" y="393"/>
                  </a:cubicBezTo>
                  <a:cubicBezTo>
                    <a:pt x="142" y="393"/>
                    <a:pt x="143" y="393"/>
                    <a:pt x="144" y="393"/>
                  </a:cubicBezTo>
                  <a:cubicBezTo>
                    <a:pt x="182" y="385"/>
                    <a:pt x="182" y="385"/>
                    <a:pt x="182" y="385"/>
                  </a:cubicBezTo>
                  <a:cubicBezTo>
                    <a:pt x="182" y="385"/>
                    <a:pt x="183" y="385"/>
                    <a:pt x="183" y="385"/>
                  </a:cubicBezTo>
                  <a:cubicBezTo>
                    <a:pt x="186" y="384"/>
                    <a:pt x="200" y="380"/>
                    <a:pt x="200" y="385"/>
                  </a:cubicBezTo>
                  <a:cubicBezTo>
                    <a:pt x="201" y="389"/>
                    <a:pt x="202" y="407"/>
                    <a:pt x="203" y="418"/>
                  </a:cubicBezTo>
                  <a:cubicBezTo>
                    <a:pt x="203" y="422"/>
                    <a:pt x="205" y="426"/>
                    <a:pt x="209" y="428"/>
                  </a:cubicBezTo>
                  <a:cubicBezTo>
                    <a:pt x="211" y="429"/>
                    <a:pt x="212" y="430"/>
                    <a:pt x="213" y="430"/>
                  </a:cubicBezTo>
                  <a:cubicBezTo>
                    <a:pt x="215" y="431"/>
                    <a:pt x="225" y="433"/>
                    <a:pt x="229" y="433"/>
                  </a:cubicBezTo>
                  <a:cubicBezTo>
                    <a:pt x="234" y="433"/>
                    <a:pt x="245" y="428"/>
                    <a:pt x="247" y="428"/>
                  </a:cubicBezTo>
                  <a:cubicBezTo>
                    <a:pt x="250" y="428"/>
                    <a:pt x="269" y="431"/>
                    <a:pt x="272" y="432"/>
                  </a:cubicBezTo>
                  <a:cubicBezTo>
                    <a:pt x="275" y="433"/>
                    <a:pt x="292" y="444"/>
                    <a:pt x="294" y="444"/>
                  </a:cubicBezTo>
                  <a:cubicBezTo>
                    <a:pt x="296" y="444"/>
                    <a:pt x="308" y="442"/>
                    <a:pt x="308" y="438"/>
                  </a:cubicBezTo>
                  <a:cubicBezTo>
                    <a:pt x="308" y="434"/>
                    <a:pt x="315" y="419"/>
                    <a:pt x="315" y="417"/>
                  </a:cubicBezTo>
                  <a:cubicBezTo>
                    <a:pt x="315" y="415"/>
                    <a:pt x="322" y="358"/>
                    <a:pt x="322" y="361"/>
                  </a:cubicBezTo>
                  <a:cubicBezTo>
                    <a:pt x="323" y="364"/>
                    <a:pt x="355" y="390"/>
                    <a:pt x="359" y="393"/>
                  </a:cubicBezTo>
                  <a:cubicBezTo>
                    <a:pt x="359" y="393"/>
                    <a:pt x="359" y="393"/>
                    <a:pt x="360" y="394"/>
                  </a:cubicBezTo>
                  <a:cubicBezTo>
                    <a:pt x="362" y="395"/>
                    <a:pt x="381" y="408"/>
                    <a:pt x="386" y="412"/>
                  </a:cubicBezTo>
                  <a:cubicBezTo>
                    <a:pt x="389" y="413"/>
                    <a:pt x="392" y="416"/>
                    <a:pt x="396" y="420"/>
                  </a:cubicBezTo>
                  <a:cubicBezTo>
                    <a:pt x="401" y="396"/>
                    <a:pt x="401" y="396"/>
                    <a:pt x="401" y="396"/>
                  </a:cubicBezTo>
                  <a:cubicBezTo>
                    <a:pt x="402" y="394"/>
                    <a:pt x="402" y="393"/>
                    <a:pt x="401" y="392"/>
                  </a:cubicBezTo>
                  <a:cubicBezTo>
                    <a:pt x="389" y="357"/>
                    <a:pt x="389" y="357"/>
                    <a:pt x="389" y="357"/>
                  </a:cubicBezTo>
                  <a:cubicBezTo>
                    <a:pt x="389" y="356"/>
                    <a:pt x="388" y="356"/>
                    <a:pt x="388" y="355"/>
                  </a:cubicBezTo>
                  <a:cubicBezTo>
                    <a:pt x="386" y="352"/>
                    <a:pt x="379" y="345"/>
                    <a:pt x="376" y="343"/>
                  </a:cubicBezTo>
                  <a:cubicBezTo>
                    <a:pt x="372" y="342"/>
                    <a:pt x="361" y="333"/>
                    <a:pt x="361" y="331"/>
                  </a:cubicBezTo>
                  <a:cubicBezTo>
                    <a:pt x="360" y="329"/>
                    <a:pt x="365" y="312"/>
                    <a:pt x="365" y="312"/>
                  </a:cubicBezTo>
                  <a:cubicBezTo>
                    <a:pt x="361" y="312"/>
                    <a:pt x="361" y="312"/>
                    <a:pt x="361" y="312"/>
                  </a:cubicBezTo>
                  <a:cubicBezTo>
                    <a:pt x="361" y="312"/>
                    <a:pt x="361" y="312"/>
                    <a:pt x="360" y="312"/>
                  </a:cubicBezTo>
                  <a:cubicBezTo>
                    <a:pt x="335" y="309"/>
                    <a:pt x="335" y="309"/>
                    <a:pt x="335" y="309"/>
                  </a:cubicBezTo>
                  <a:cubicBezTo>
                    <a:pt x="334" y="308"/>
                    <a:pt x="333" y="308"/>
                    <a:pt x="333" y="308"/>
                  </a:cubicBezTo>
                  <a:cubicBezTo>
                    <a:pt x="309" y="296"/>
                    <a:pt x="309" y="296"/>
                    <a:pt x="309" y="296"/>
                  </a:cubicBezTo>
                  <a:cubicBezTo>
                    <a:pt x="294" y="288"/>
                    <a:pt x="294" y="288"/>
                    <a:pt x="294" y="288"/>
                  </a:cubicBezTo>
                  <a:cubicBezTo>
                    <a:pt x="291" y="287"/>
                    <a:pt x="290" y="284"/>
                    <a:pt x="290" y="282"/>
                  </a:cubicBezTo>
                  <a:cubicBezTo>
                    <a:pt x="290" y="273"/>
                    <a:pt x="290" y="273"/>
                    <a:pt x="290" y="273"/>
                  </a:cubicBezTo>
                  <a:cubicBezTo>
                    <a:pt x="290" y="271"/>
                    <a:pt x="298" y="253"/>
                    <a:pt x="301" y="248"/>
                  </a:cubicBezTo>
                  <a:cubicBezTo>
                    <a:pt x="301" y="247"/>
                    <a:pt x="301" y="247"/>
                    <a:pt x="301" y="246"/>
                  </a:cubicBezTo>
                  <a:cubicBezTo>
                    <a:pt x="301" y="242"/>
                    <a:pt x="304" y="229"/>
                    <a:pt x="324" y="243"/>
                  </a:cubicBezTo>
                  <a:cubicBezTo>
                    <a:pt x="341" y="254"/>
                    <a:pt x="341" y="254"/>
                    <a:pt x="341" y="254"/>
                  </a:cubicBezTo>
                  <a:cubicBezTo>
                    <a:pt x="345" y="256"/>
                    <a:pt x="350" y="254"/>
                    <a:pt x="352" y="250"/>
                  </a:cubicBezTo>
                  <a:cubicBezTo>
                    <a:pt x="354" y="243"/>
                    <a:pt x="354" y="243"/>
                    <a:pt x="354" y="243"/>
                  </a:cubicBezTo>
                  <a:cubicBezTo>
                    <a:pt x="355" y="242"/>
                    <a:pt x="355" y="240"/>
                    <a:pt x="357" y="239"/>
                  </a:cubicBezTo>
                  <a:cubicBezTo>
                    <a:pt x="371" y="229"/>
                    <a:pt x="371" y="229"/>
                    <a:pt x="371" y="229"/>
                  </a:cubicBezTo>
                  <a:cubicBezTo>
                    <a:pt x="373" y="227"/>
                    <a:pt x="375" y="227"/>
                    <a:pt x="377" y="227"/>
                  </a:cubicBezTo>
                  <a:cubicBezTo>
                    <a:pt x="379" y="228"/>
                    <a:pt x="381" y="228"/>
                    <a:pt x="385" y="226"/>
                  </a:cubicBezTo>
                  <a:cubicBezTo>
                    <a:pt x="393" y="223"/>
                    <a:pt x="403" y="222"/>
                    <a:pt x="402" y="212"/>
                  </a:cubicBezTo>
                  <a:cubicBezTo>
                    <a:pt x="402" y="208"/>
                    <a:pt x="402" y="204"/>
                    <a:pt x="402" y="201"/>
                  </a:cubicBezTo>
                  <a:cubicBezTo>
                    <a:pt x="402" y="198"/>
                    <a:pt x="404" y="195"/>
                    <a:pt x="407" y="194"/>
                  </a:cubicBezTo>
                  <a:cubicBezTo>
                    <a:pt x="425" y="189"/>
                    <a:pt x="425" y="189"/>
                    <a:pt x="425" y="189"/>
                  </a:cubicBezTo>
                  <a:cubicBezTo>
                    <a:pt x="426" y="189"/>
                    <a:pt x="426" y="189"/>
                    <a:pt x="426" y="189"/>
                  </a:cubicBezTo>
                  <a:cubicBezTo>
                    <a:pt x="448" y="180"/>
                    <a:pt x="448" y="180"/>
                    <a:pt x="448" y="180"/>
                  </a:cubicBezTo>
                  <a:cubicBezTo>
                    <a:pt x="448" y="180"/>
                    <a:pt x="448" y="180"/>
                    <a:pt x="449" y="180"/>
                  </a:cubicBezTo>
                  <a:cubicBezTo>
                    <a:pt x="463" y="177"/>
                    <a:pt x="463" y="177"/>
                    <a:pt x="463" y="177"/>
                  </a:cubicBezTo>
                  <a:cubicBezTo>
                    <a:pt x="464" y="177"/>
                    <a:pt x="465" y="177"/>
                    <a:pt x="467" y="177"/>
                  </a:cubicBezTo>
                  <a:cubicBezTo>
                    <a:pt x="470" y="178"/>
                    <a:pt x="479" y="181"/>
                    <a:pt x="482" y="176"/>
                  </a:cubicBezTo>
                  <a:cubicBezTo>
                    <a:pt x="485" y="169"/>
                    <a:pt x="496" y="157"/>
                    <a:pt x="499" y="150"/>
                  </a:cubicBezTo>
                  <a:cubicBezTo>
                    <a:pt x="503" y="143"/>
                    <a:pt x="512" y="127"/>
                    <a:pt x="512" y="125"/>
                  </a:cubicBezTo>
                  <a:cubicBezTo>
                    <a:pt x="512" y="123"/>
                    <a:pt x="511" y="98"/>
                    <a:pt x="512" y="94"/>
                  </a:cubicBezTo>
                  <a:cubicBezTo>
                    <a:pt x="512" y="89"/>
                    <a:pt x="510" y="69"/>
                    <a:pt x="512" y="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91"/>
            <p:cNvSpPr>
              <a:spLocks/>
            </p:cNvSpPr>
            <p:nvPr/>
          </p:nvSpPr>
          <p:spPr bwMode="auto">
            <a:xfrm>
              <a:off x="7051597" y="2458921"/>
              <a:ext cx="404813" cy="300038"/>
            </a:xfrm>
            <a:custGeom>
              <a:avLst/>
              <a:gdLst>
                <a:gd name="T0" fmla="*/ 527 w 547"/>
                <a:gd name="T1" fmla="*/ 109 h 405"/>
                <a:gd name="T2" fmla="*/ 504 w 547"/>
                <a:gd name="T3" fmla="*/ 110 h 405"/>
                <a:gd name="T4" fmla="*/ 465 w 547"/>
                <a:gd name="T5" fmla="*/ 127 h 405"/>
                <a:gd name="T6" fmla="*/ 429 w 547"/>
                <a:gd name="T7" fmla="*/ 131 h 405"/>
                <a:gd name="T8" fmla="*/ 398 w 547"/>
                <a:gd name="T9" fmla="*/ 114 h 405"/>
                <a:gd name="T10" fmla="*/ 367 w 547"/>
                <a:gd name="T11" fmla="*/ 129 h 405"/>
                <a:gd name="T12" fmla="*/ 318 w 547"/>
                <a:gd name="T13" fmla="*/ 103 h 405"/>
                <a:gd name="T14" fmla="*/ 257 w 547"/>
                <a:gd name="T15" fmla="*/ 115 h 405"/>
                <a:gd name="T16" fmla="*/ 241 w 547"/>
                <a:gd name="T17" fmla="*/ 85 h 405"/>
                <a:gd name="T18" fmla="*/ 212 w 547"/>
                <a:gd name="T19" fmla="*/ 95 h 405"/>
                <a:gd name="T20" fmla="*/ 187 w 547"/>
                <a:gd name="T21" fmla="*/ 80 h 405"/>
                <a:gd name="T22" fmla="*/ 153 w 547"/>
                <a:gd name="T23" fmla="*/ 60 h 405"/>
                <a:gd name="T24" fmla="*/ 146 w 547"/>
                <a:gd name="T25" fmla="*/ 39 h 405"/>
                <a:gd name="T26" fmla="*/ 117 w 547"/>
                <a:gd name="T27" fmla="*/ 22 h 405"/>
                <a:gd name="T28" fmla="*/ 87 w 547"/>
                <a:gd name="T29" fmla="*/ 1 h 405"/>
                <a:gd name="T30" fmla="*/ 70 w 547"/>
                <a:gd name="T31" fmla="*/ 10 h 405"/>
                <a:gd name="T32" fmla="*/ 43 w 547"/>
                <a:gd name="T33" fmla="*/ 20 h 405"/>
                <a:gd name="T34" fmla="*/ 75 w 547"/>
                <a:gd name="T35" fmla="*/ 56 h 405"/>
                <a:gd name="T36" fmla="*/ 122 w 547"/>
                <a:gd name="T37" fmla="*/ 106 h 405"/>
                <a:gd name="T38" fmla="*/ 65 w 547"/>
                <a:gd name="T39" fmla="*/ 131 h 405"/>
                <a:gd name="T40" fmla="*/ 85 w 547"/>
                <a:gd name="T41" fmla="*/ 150 h 405"/>
                <a:gd name="T42" fmla="*/ 75 w 547"/>
                <a:gd name="T43" fmla="*/ 175 h 405"/>
                <a:gd name="T44" fmla="*/ 119 w 547"/>
                <a:gd name="T45" fmla="*/ 212 h 405"/>
                <a:gd name="T46" fmla="*/ 130 w 547"/>
                <a:gd name="T47" fmla="*/ 232 h 405"/>
                <a:gd name="T48" fmla="*/ 113 w 547"/>
                <a:gd name="T49" fmla="*/ 228 h 405"/>
                <a:gd name="T50" fmla="*/ 82 w 547"/>
                <a:gd name="T51" fmla="*/ 234 h 405"/>
                <a:gd name="T52" fmla="*/ 22 w 547"/>
                <a:gd name="T53" fmla="*/ 270 h 405"/>
                <a:gd name="T54" fmla="*/ 7 w 547"/>
                <a:gd name="T55" fmla="*/ 339 h 405"/>
                <a:gd name="T56" fmla="*/ 8 w 547"/>
                <a:gd name="T57" fmla="*/ 384 h 405"/>
                <a:gd name="T58" fmla="*/ 40 w 547"/>
                <a:gd name="T59" fmla="*/ 384 h 405"/>
                <a:gd name="T60" fmla="*/ 74 w 547"/>
                <a:gd name="T61" fmla="*/ 371 h 405"/>
                <a:gd name="T62" fmla="*/ 101 w 547"/>
                <a:gd name="T63" fmla="*/ 381 h 405"/>
                <a:gd name="T64" fmla="*/ 124 w 547"/>
                <a:gd name="T65" fmla="*/ 402 h 405"/>
                <a:gd name="T66" fmla="*/ 181 w 547"/>
                <a:gd name="T67" fmla="*/ 380 h 405"/>
                <a:gd name="T68" fmla="*/ 198 w 547"/>
                <a:gd name="T69" fmla="*/ 385 h 405"/>
                <a:gd name="T70" fmla="*/ 242 w 547"/>
                <a:gd name="T71" fmla="*/ 368 h 405"/>
                <a:gd name="T72" fmla="*/ 288 w 547"/>
                <a:gd name="T73" fmla="*/ 335 h 405"/>
                <a:gd name="T74" fmla="*/ 323 w 547"/>
                <a:gd name="T75" fmla="*/ 360 h 405"/>
                <a:gd name="T76" fmla="*/ 357 w 547"/>
                <a:gd name="T77" fmla="*/ 387 h 405"/>
                <a:gd name="T78" fmla="*/ 381 w 547"/>
                <a:gd name="T79" fmla="*/ 352 h 405"/>
                <a:gd name="T80" fmla="*/ 423 w 547"/>
                <a:gd name="T81" fmla="*/ 331 h 405"/>
                <a:gd name="T82" fmla="*/ 462 w 547"/>
                <a:gd name="T83" fmla="*/ 269 h 405"/>
                <a:gd name="T84" fmla="*/ 496 w 547"/>
                <a:gd name="T85" fmla="*/ 263 h 405"/>
                <a:gd name="T86" fmla="*/ 511 w 547"/>
                <a:gd name="T87" fmla="*/ 236 h 405"/>
                <a:gd name="T88" fmla="*/ 539 w 547"/>
                <a:gd name="T89" fmla="*/ 225 h 405"/>
                <a:gd name="T90" fmla="*/ 505 w 547"/>
                <a:gd name="T91" fmla="*/ 189 h 405"/>
                <a:gd name="T92" fmla="*/ 532 w 547"/>
                <a:gd name="T93" fmla="*/ 146 h 405"/>
                <a:gd name="T94" fmla="*/ 547 w 547"/>
                <a:gd name="T95" fmla="*/ 12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7" h="405">
                  <a:moveTo>
                    <a:pt x="546" y="116"/>
                  </a:moveTo>
                  <a:cubicBezTo>
                    <a:pt x="541" y="108"/>
                    <a:pt x="541" y="108"/>
                    <a:pt x="541" y="108"/>
                  </a:cubicBezTo>
                  <a:cubicBezTo>
                    <a:pt x="537" y="103"/>
                    <a:pt x="530" y="104"/>
                    <a:pt x="527" y="109"/>
                  </a:cubicBezTo>
                  <a:cubicBezTo>
                    <a:pt x="523" y="114"/>
                    <a:pt x="520" y="119"/>
                    <a:pt x="520" y="120"/>
                  </a:cubicBezTo>
                  <a:cubicBezTo>
                    <a:pt x="519" y="121"/>
                    <a:pt x="515" y="125"/>
                    <a:pt x="513" y="125"/>
                  </a:cubicBezTo>
                  <a:cubicBezTo>
                    <a:pt x="512" y="125"/>
                    <a:pt x="505" y="110"/>
                    <a:pt x="504" y="110"/>
                  </a:cubicBezTo>
                  <a:cubicBezTo>
                    <a:pt x="502" y="110"/>
                    <a:pt x="488" y="121"/>
                    <a:pt x="485" y="124"/>
                  </a:cubicBezTo>
                  <a:cubicBezTo>
                    <a:pt x="484" y="125"/>
                    <a:pt x="483" y="125"/>
                    <a:pt x="483" y="125"/>
                  </a:cubicBezTo>
                  <a:cubicBezTo>
                    <a:pt x="479" y="127"/>
                    <a:pt x="469" y="130"/>
                    <a:pt x="465" y="127"/>
                  </a:cubicBezTo>
                  <a:cubicBezTo>
                    <a:pt x="460" y="123"/>
                    <a:pt x="455" y="114"/>
                    <a:pt x="450" y="117"/>
                  </a:cubicBezTo>
                  <a:cubicBezTo>
                    <a:pt x="446" y="119"/>
                    <a:pt x="439" y="129"/>
                    <a:pt x="436" y="130"/>
                  </a:cubicBezTo>
                  <a:cubicBezTo>
                    <a:pt x="433" y="131"/>
                    <a:pt x="431" y="132"/>
                    <a:pt x="429" y="131"/>
                  </a:cubicBezTo>
                  <a:cubicBezTo>
                    <a:pt x="426" y="130"/>
                    <a:pt x="415" y="127"/>
                    <a:pt x="415" y="123"/>
                  </a:cubicBezTo>
                  <a:cubicBezTo>
                    <a:pt x="415" y="121"/>
                    <a:pt x="414" y="119"/>
                    <a:pt x="414" y="117"/>
                  </a:cubicBezTo>
                  <a:cubicBezTo>
                    <a:pt x="412" y="109"/>
                    <a:pt x="403" y="108"/>
                    <a:pt x="398" y="114"/>
                  </a:cubicBezTo>
                  <a:cubicBezTo>
                    <a:pt x="393" y="122"/>
                    <a:pt x="393" y="122"/>
                    <a:pt x="393" y="122"/>
                  </a:cubicBezTo>
                  <a:cubicBezTo>
                    <a:pt x="392" y="124"/>
                    <a:pt x="390" y="125"/>
                    <a:pt x="388" y="126"/>
                  </a:cubicBezTo>
                  <a:cubicBezTo>
                    <a:pt x="383" y="127"/>
                    <a:pt x="371" y="130"/>
                    <a:pt x="367" y="129"/>
                  </a:cubicBezTo>
                  <a:cubicBezTo>
                    <a:pt x="363" y="128"/>
                    <a:pt x="348" y="117"/>
                    <a:pt x="345" y="115"/>
                  </a:cubicBezTo>
                  <a:cubicBezTo>
                    <a:pt x="344" y="115"/>
                    <a:pt x="344" y="115"/>
                    <a:pt x="344" y="115"/>
                  </a:cubicBezTo>
                  <a:cubicBezTo>
                    <a:pt x="318" y="103"/>
                    <a:pt x="318" y="103"/>
                    <a:pt x="318" y="103"/>
                  </a:cubicBezTo>
                  <a:cubicBezTo>
                    <a:pt x="317" y="102"/>
                    <a:pt x="315" y="102"/>
                    <a:pt x="313" y="102"/>
                  </a:cubicBezTo>
                  <a:cubicBezTo>
                    <a:pt x="307" y="103"/>
                    <a:pt x="293" y="106"/>
                    <a:pt x="291" y="108"/>
                  </a:cubicBezTo>
                  <a:cubicBezTo>
                    <a:pt x="287" y="112"/>
                    <a:pt x="258" y="118"/>
                    <a:pt x="257" y="115"/>
                  </a:cubicBezTo>
                  <a:cubicBezTo>
                    <a:pt x="256" y="113"/>
                    <a:pt x="252" y="99"/>
                    <a:pt x="253" y="95"/>
                  </a:cubicBezTo>
                  <a:cubicBezTo>
                    <a:pt x="253" y="95"/>
                    <a:pt x="253" y="94"/>
                    <a:pt x="253" y="94"/>
                  </a:cubicBezTo>
                  <a:cubicBezTo>
                    <a:pt x="255" y="87"/>
                    <a:pt x="248" y="82"/>
                    <a:pt x="241" y="85"/>
                  </a:cubicBezTo>
                  <a:cubicBezTo>
                    <a:pt x="234" y="89"/>
                    <a:pt x="234" y="89"/>
                    <a:pt x="234" y="89"/>
                  </a:cubicBezTo>
                  <a:cubicBezTo>
                    <a:pt x="233" y="90"/>
                    <a:pt x="232" y="90"/>
                    <a:pt x="231" y="90"/>
                  </a:cubicBezTo>
                  <a:cubicBezTo>
                    <a:pt x="227" y="91"/>
                    <a:pt x="213" y="94"/>
                    <a:pt x="212" y="95"/>
                  </a:cubicBezTo>
                  <a:cubicBezTo>
                    <a:pt x="211" y="95"/>
                    <a:pt x="208" y="95"/>
                    <a:pt x="206" y="95"/>
                  </a:cubicBezTo>
                  <a:cubicBezTo>
                    <a:pt x="205" y="95"/>
                    <a:pt x="203" y="94"/>
                    <a:pt x="202" y="93"/>
                  </a:cubicBezTo>
                  <a:cubicBezTo>
                    <a:pt x="198" y="90"/>
                    <a:pt x="188" y="82"/>
                    <a:pt x="187" y="80"/>
                  </a:cubicBezTo>
                  <a:cubicBezTo>
                    <a:pt x="186" y="79"/>
                    <a:pt x="173" y="68"/>
                    <a:pt x="171" y="67"/>
                  </a:cubicBezTo>
                  <a:cubicBezTo>
                    <a:pt x="170" y="67"/>
                    <a:pt x="160" y="62"/>
                    <a:pt x="156" y="60"/>
                  </a:cubicBezTo>
                  <a:cubicBezTo>
                    <a:pt x="155" y="60"/>
                    <a:pt x="154" y="60"/>
                    <a:pt x="153" y="60"/>
                  </a:cubicBezTo>
                  <a:cubicBezTo>
                    <a:pt x="152" y="60"/>
                    <a:pt x="152" y="60"/>
                    <a:pt x="152" y="60"/>
                  </a:cubicBezTo>
                  <a:cubicBezTo>
                    <a:pt x="147" y="60"/>
                    <a:pt x="143" y="55"/>
                    <a:pt x="144" y="50"/>
                  </a:cubicBezTo>
                  <a:cubicBezTo>
                    <a:pt x="144" y="45"/>
                    <a:pt x="145" y="40"/>
                    <a:pt x="146" y="39"/>
                  </a:cubicBezTo>
                  <a:cubicBezTo>
                    <a:pt x="147" y="37"/>
                    <a:pt x="158" y="37"/>
                    <a:pt x="147" y="34"/>
                  </a:cubicBezTo>
                  <a:cubicBezTo>
                    <a:pt x="139" y="32"/>
                    <a:pt x="124" y="26"/>
                    <a:pt x="120" y="24"/>
                  </a:cubicBezTo>
                  <a:cubicBezTo>
                    <a:pt x="119" y="23"/>
                    <a:pt x="118" y="23"/>
                    <a:pt x="117" y="22"/>
                  </a:cubicBezTo>
                  <a:cubicBezTo>
                    <a:pt x="102" y="7"/>
                    <a:pt x="102" y="7"/>
                    <a:pt x="102" y="7"/>
                  </a:cubicBezTo>
                  <a:cubicBezTo>
                    <a:pt x="101" y="5"/>
                    <a:pt x="100" y="5"/>
                    <a:pt x="99" y="4"/>
                  </a:cubicBezTo>
                  <a:cubicBezTo>
                    <a:pt x="87" y="1"/>
                    <a:pt x="87" y="1"/>
                    <a:pt x="87" y="1"/>
                  </a:cubicBezTo>
                  <a:cubicBezTo>
                    <a:pt x="84" y="0"/>
                    <a:pt x="80" y="1"/>
                    <a:pt x="78" y="3"/>
                  </a:cubicBezTo>
                  <a:cubicBezTo>
                    <a:pt x="74" y="8"/>
                    <a:pt x="74" y="8"/>
                    <a:pt x="74" y="8"/>
                  </a:cubicBezTo>
                  <a:cubicBezTo>
                    <a:pt x="73" y="9"/>
                    <a:pt x="71" y="10"/>
                    <a:pt x="70" y="10"/>
                  </a:cubicBezTo>
                  <a:cubicBezTo>
                    <a:pt x="41" y="16"/>
                    <a:pt x="41" y="16"/>
                    <a:pt x="41" y="16"/>
                  </a:cubicBezTo>
                  <a:cubicBezTo>
                    <a:pt x="41" y="16"/>
                    <a:pt x="41" y="16"/>
                    <a:pt x="41" y="16"/>
                  </a:cubicBezTo>
                  <a:cubicBezTo>
                    <a:pt x="43" y="17"/>
                    <a:pt x="43" y="19"/>
                    <a:pt x="43" y="20"/>
                  </a:cubicBezTo>
                  <a:cubicBezTo>
                    <a:pt x="42" y="21"/>
                    <a:pt x="43" y="22"/>
                    <a:pt x="43" y="23"/>
                  </a:cubicBezTo>
                  <a:cubicBezTo>
                    <a:pt x="45" y="27"/>
                    <a:pt x="50" y="36"/>
                    <a:pt x="52" y="38"/>
                  </a:cubicBezTo>
                  <a:cubicBezTo>
                    <a:pt x="53" y="41"/>
                    <a:pt x="65" y="50"/>
                    <a:pt x="75" y="56"/>
                  </a:cubicBezTo>
                  <a:cubicBezTo>
                    <a:pt x="84" y="62"/>
                    <a:pt x="84" y="73"/>
                    <a:pt x="84" y="77"/>
                  </a:cubicBezTo>
                  <a:cubicBezTo>
                    <a:pt x="84" y="81"/>
                    <a:pt x="102" y="93"/>
                    <a:pt x="113" y="99"/>
                  </a:cubicBezTo>
                  <a:cubicBezTo>
                    <a:pt x="117" y="101"/>
                    <a:pt x="120" y="103"/>
                    <a:pt x="122" y="106"/>
                  </a:cubicBezTo>
                  <a:cubicBezTo>
                    <a:pt x="125" y="109"/>
                    <a:pt x="123" y="113"/>
                    <a:pt x="119" y="114"/>
                  </a:cubicBezTo>
                  <a:cubicBezTo>
                    <a:pt x="108" y="115"/>
                    <a:pt x="85" y="119"/>
                    <a:pt x="76" y="123"/>
                  </a:cubicBezTo>
                  <a:cubicBezTo>
                    <a:pt x="65" y="128"/>
                    <a:pt x="65" y="129"/>
                    <a:pt x="65" y="131"/>
                  </a:cubicBezTo>
                  <a:cubicBezTo>
                    <a:pt x="65" y="132"/>
                    <a:pt x="66" y="136"/>
                    <a:pt x="67" y="139"/>
                  </a:cubicBezTo>
                  <a:cubicBezTo>
                    <a:pt x="67" y="141"/>
                    <a:pt x="68" y="142"/>
                    <a:pt x="70" y="143"/>
                  </a:cubicBezTo>
                  <a:cubicBezTo>
                    <a:pt x="85" y="150"/>
                    <a:pt x="85" y="150"/>
                    <a:pt x="85" y="150"/>
                  </a:cubicBezTo>
                  <a:cubicBezTo>
                    <a:pt x="88" y="151"/>
                    <a:pt x="89" y="155"/>
                    <a:pt x="87" y="158"/>
                  </a:cubicBezTo>
                  <a:cubicBezTo>
                    <a:pt x="83" y="161"/>
                    <a:pt x="78" y="166"/>
                    <a:pt x="76" y="167"/>
                  </a:cubicBezTo>
                  <a:cubicBezTo>
                    <a:pt x="71" y="169"/>
                    <a:pt x="75" y="175"/>
                    <a:pt x="75" y="175"/>
                  </a:cubicBezTo>
                  <a:cubicBezTo>
                    <a:pt x="85" y="192"/>
                    <a:pt x="85" y="192"/>
                    <a:pt x="85" y="192"/>
                  </a:cubicBezTo>
                  <a:cubicBezTo>
                    <a:pt x="85" y="193"/>
                    <a:pt x="86" y="193"/>
                    <a:pt x="87" y="194"/>
                  </a:cubicBezTo>
                  <a:cubicBezTo>
                    <a:pt x="119" y="212"/>
                    <a:pt x="119" y="212"/>
                    <a:pt x="119" y="212"/>
                  </a:cubicBezTo>
                  <a:cubicBezTo>
                    <a:pt x="119" y="212"/>
                    <a:pt x="119" y="212"/>
                    <a:pt x="120" y="212"/>
                  </a:cubicBezTo>
                  <a:cubicBezTo>
                    <a:pt x="133" y="223"/>
                    <a:pt x="133" y="223"/>
                    <a:pt x="133" y="223"/>
                  </a:cubicBezTo>
                  <a:cubicBezTo>
                    <a:pt x="137" y="226"/>
                    <a:pt x="134" y="232"/>
                    <a:pt x="130" y="232"/>
                  </a:cubicBezTo>
                  <a:cubicBezTo>
                    <a:pt x="129" y="232"/>
                    <a:pt x="128" y="231"/>
                    <a:pt x="128" y="230"/>
                  </a:cubicBezTo>
                  <a:cubicBezTo>
                    <a:pt x="127" y="228"/>
                    <a:pt x="122" y="226"/>
                    <a:pt x="118" y="225"/>
                  </a:cubicBezTo>
                  <a:cubicBezTo>
                    <a:pt x="116" y="225"/>
                    <a:pt x="113" y="226"/>
                    <a:pt x="113" y="228"/>
                  </a:cubicBezTo>
                  <a:cubicBezTo>
                    <a:pt x="112" y="232"/>
                    <a:pt x="110" y="237"/>
                    <a:pt x="108" y="238"/>
                  </a:cubicBezTo>
                  <a:cubicBezTo>
                    <a:pt x="104" y="241"/>
                    <a:pt x="106" y="236"/>
                    <a:pt x="99" y="227"/>
                  </a:cubicBezTo>
                  <a:cubicBezTo>
                    <a:pt x="91" y="218"/>
                    <a:pt x="83" y="233"/>
                    <a:pt x="82" y="234"/>
                  </a:cubicBezTo>
                  <a:cubicBezTo>
                    <a:pt x="80" y="235"/>
                    <a:pt x="71" y="243"/>
                    <a:pt x="69" y="243"/>
                  </a:cubicBezTo>
                  <a:cubicBezTo>
                    <a:pt x="68" y="243"/>
                    <a:pt x="54" y="252"/>
                    <a:pt x="49" y="255"/>
                  </a:cubicBezTo>
                  <a:cubicBezTo>
                    <a:pt x="44" y="258"/>
                    <a:pt x="36" y="262"/>
                    <a:pt x="22" y="270"/>
                  </a:cubicBezTo>
                  <a:cubicBezTo>
                    <a:pt x="9" y="278"/>
                    <a:pt x="4" y="283"/>
                    <a:pt x="3" y="284"/>
                  </a:cubicBezTo>
                  <a:cubicBezTo>
                    <a:pt x="1" y="286"/>
                    <a:pt x="0" y="304"/>
                    <a:pt x="1" y="314"/>
                  </a:cubicBezTo>
                  <a:cubicBezTo>
                    <a:pt x="1" y="324"/>
                    <a:pt x="6" y="337"/>
                    <a:pt x="7" y="339"/>
                  </a:cubicBezTo>
                  <a:cubicBezTo>
                    <a:pt x="7" y="340"/>
                    <a:pt x="7" y="340"/>
                    <a:pt x="7" y="340"/>
                  </a:cubicBezTo>
                  <a:cubicBezTo>
                    <a:pt x="8" y="343"/>
                    <a:pt x="21" y="367"/>
                    <a:pt x="21" y="371"/>
                  </a:cubicBezTo>
                  <a:cubicBezTo>
                    <a:pt x="21" y="375"/>
                    <a:pt x="10" y="383"/>
                    <a:pt x="8" y="384"/>
                  </a:cubicBezTo>
                  <a:cubicBezTo>
                    <a:pt x="8" y="385"/>
                    <a:pt x="8" y="386"/>
                    <a:pt x="8" y="387"/>
                  </a:cubicBezTo>
                  <a:cubicBezTo>
                    <a:pt x="8" y="387"/>
                    <a:pt x="8" y="386"/>
                    <a:pt x="8" y="386"/>
                  </a:cubicBezTo>
                  <a:cubicBezTo>
                    <a:pt x="40" y="384"/>
                    <a:pt x="40" y="384"/>
                    <a:pt x="40" y="384"/>
                  </a:cubicBezTo>
                  <a:cubicBezTo>
                    <a:pt x="41" y="384"/>
                    <a:pt x="43" y="384"/>
                    <a:pt x="44" y="383"/>
                  </a:cubicBezTo>
                  <a:cubicBezTo>
                    <a:pt x="66" y="370"/>
                    <a:pt x="66" y="370"/>
                    <a:pt x="66" y="370"/>
                  </a:cubicBezTo>
                  <a:cubicBezTo>
                    <a:pt x="69" y="368"/>
                    <a:pt x="72" y="368"/>
                    <a:pt x="74" y="371"/>
                  </a:cubicBezTo>
                  <a:cubicBezTo>
                    <a:pt x="78" y="374"/>
                    <a:pt x="78" y="374"/>
                    <a:pt x="78" y="374"/>
                  </a:cubicBezTo>
                  <a:cubicBezTo>
                    <a:pt x="79" y="375"/>
                    <a:pt x="80" y="376"/>
                    <a:pt x="82" y="376"/>
                  </a:cubicBezTo>
                  <a:cubicBezTo>
                    <a:pt x="101" y="381"/>
                    <a:pt x="101" y="381"/>
                    <a:pt x="101" y="381"/>
                  </a:cubicBezTo>
                  <a:cubicBezTo>
                    <a:pt x="103" y="381"/>
                    <a:pt x="104" y="382"/>
                    <a:pt x="105" y="384"/>
                  </a:cubicBezTo>
                  <a:cubicBezTo>
                    <a:pt x="115" y="400"/>
                    <a:pt x="115" y="400"/>
                    <a:pt x="115" y="400"/>
                  </a:cubicBezTo>
                  <a:cubicBezTo>
                    <a:pt x="117" y="403"/>
                    <a:pt x="121" y="404"/>
                    <a:pt x="124" y="402"/>
                  </a:cubicBezTo>
                  <a:cubicBezTo>
                    <a:pt x="147" y="392"/>
                    <a:pt x="147" y="392"/>
                    <a:pt x="147" y="392"/>
                  </a:cubicBezTo>
                  <a:cubicBezTo>
                    <a:pt x="147" y="392"/>
                    <a:pt x="119" y="405"/>
                    <a:pt x="167" y="376"/>
                  </a:cubicBezTo>
                  <a:cubicBezTo>
                    <a:pt x="197" y="358"/>
                    <a:pt x="190" y="370"/>
                    <a:pt x="181" y="380"/>
                  </a:cubicBezTo>
                  <a:cubicBezTo>
                    <a:pt x="177" y="385"/>
                    <a:pt x="180" y="392"/>
                    <a:pt x="186" y="392"/>
                  </a:cubicBezTo>
                  <a:cubicBezTo>
                    <a:pt x="191" y="392"/>
                    <a:pt x="191" y="392"/>
                    <a:pt x="191" y="392"/>
                  </a:cubicBezTo>
                  <a:cubicBezTo>
                    <a:pt x="194" y="392"/>
                    <a:pt x="198" y="389"/>
                    <a:pt x="198" y="385"/>
                  </a:cubicBezTo>
                  <a:cubicBezTo>
                    <a:pt x="198" y="385"/>
                    <a:pt x="198" y="385"/>
                    <a:pt x="198" y="385"/>
                  </a:cubicBezTo>
                  <a:cubicBezTo>
                    <a:pt x="198" y="381"/>
                    <a:pt x="200" y="378"/>
                    <a:pt x="203" y="378"/>
                  </a:cubicBezTo>
                  <a:cubicBezTo>
                    <a:pt x="215" y="375"/>
                    <a:pt x="240" y="369"/>
                    <a:pt x="242" y="368"/>
                  </a:cubicBezTo>
                  <a:cubicBezTo>
                    <a:pt x="245" y="366"/>
                    <a:pt x="250" y="354"/>
                    <a:pt x="253" y="350"/>
                  </a:cubicBezTo>
                  <a:cubicBezTo>
                    <a:pt x="255" y="346"/>
                    <a:pt x="273" y="338"/>
                    <a:pt x="281" y="334"/>
                  </a:cubicBezTo>
                  <a:cubicBezTo>
                    <a:pt x="284" y="333"/>
                    <a:pt x="286" y="333"/>
                    <a:pt x="288" y="335"/>
                  </a:cubicBezTo>
                  <a:cubicBezTo>
                    <a:pt x="294" y="340"/>
                    <a:pt x="307" y="349"/>
                    <a:pt x="311" y="350"/>
                  </a:cubicBezTo>
                  <a:cubicBezTo>
                    <a:pt x="314" y="352"/>
                    <a:pt x="318" y="355"/>
                    <a:pt x="321" y="357"/>
                  </a:cubicBezTo>
                  <a:cubicBezTo>
                    <a:pt x="322" y="358"/>
                    <a:pt x="322" y="359"/>
                    <a:pt x="323" y="360"/>
                  </a:cubicBezTo>
                  <a:cubicBezTo>
                    <a:pt x="327" y="373"/>
                    <a:pt x="327" y="373"/>
                    <a:pt x="327" y="373"/>
                  </a:cubicBezTo>
                  <a:cubicBezTo>
                    <a:pt x="328" y="375"/>
                    <a:pt x="329" y="376"/>
                    <a:pt x="331" y="377"/>
                  </a:cubicBezTo>
                  <a:cubicBezTo>
                    <a:pt x="337" y="380"/>
                    <a:pt x="353" y="388"/>
                    <a:pt x="357" y="387"/>
                  </a:cubicBezTo>
                  <a:cubicBezTo>
                    <a:pt x="362" y="386"/>
                    <a:pt x="364" y="383"/>
                    <a:pt x="365" y="371"/>
                  </a:cubicBezTo>
                  <a:cubicBezTo>
                    <a:pt x="366" y="363"/>
                    <a:pt x="371" y="357"/>
                    <a:pt x="374" y="354"/>
                  </a:cubicBezTo>
                  <a:cubicBezTo>
                    <a:pt x="376" y="352"/>
                    <a:pt x="379" y="352"/>
                    <a:pt x="381" y="352"/>
                  </a:cubicBezTo>
                  <a:cubicBezTo>
                    <a:pt x="390" y="355"/>
                    <a:pt x="410" y="362"/>
                    <a:pt x="415" y="362"/>
                  </a:cubicBezTo>
                  <a:cubicBezTo>
                    <a:pt x="423" y="363"/>
                    <a:pt x="420" y="354"/>
                    <a:pt x="422" y="348"/>
                  </a:cubicBezTo>
                  <a:cubicBezTo>
                    <a:pt x="424" y="343"/>
                    <a:pt x="424" y="334"/>
                    <a:pt x="423" y="331"/>
                  </a:cubicBezTo>
                  <a:cubicBezTo>
                    <a:pt x="423" y="330"/>
                    <a:pt x="424" y="329"/>
                    <a:pt x="424" y="328"/>
                  </a:cubicBezTo>
                  <a:cubicBezTo>
                    <a:pt x="427" y="320"/>
                    <a:pt x="441" y="287"/>
                    <a:pt x="445" y="282"/>
                  </a:cubicBezTo>
                  <a:cubicBezTo>
                    <a:pt x="449" y="276"/>
                    <a:pt x="451" y="278"/>
                    <a:pt x="462" y="269"/>
                  </a:cubicBezTo>
                  <a:cubicBezTo>
                    <a:pt x="474" y="260"/>
                    <a:pt x="464" y="266"/>
                    <a:pt x="474" y="257"/>
                  </a:cubicBezTo>
                  <a:cubicBezTo>
                    <a:pt x="481" y="250"/>
                    <a:pt x="491" y="258"/>
                    <a:pt x="495" y="262"/>
                  </a:cubicBezTo>
                  <a:cubicBezTo>
                    <a:pt x="495" y="262"/>
                    <a:pt x="496" y="263"/>
                    <a:pt x="496" y="263"/>
                  </a:cubicBezTo>
                  <a:cubicBezTo>
                    <a:pt x="501" y="253"/>
                    <a:pt x="501" y="253"/>
                    <a:pt x="501" y="253"/>
                  </a:cubicBezTo>
                  <a:cubicBezTo>
                    <a:pt x="501" y="252"/>
                    <a:pt x="501" y="252"/>
                    <a:pt x="501" y="252"/>
                  </a:cubicBezTo>
                  <a:cubicBezTo>
                    <a:pt x="502" y="249"/>
                    <a:pt x="506" y="236"/>
                    <a:pt x="511" y="236"/>
                  </a:cubicBezTo>
                  <a:cubicBezTo>
                    <a:pt x="530" y="236"/>
                    <a:pt x="530" y="236"/>
                    <a:pt x="530" y="236"/>
                  </a:cubicBezTo>
                  <a:cubicBezTo>
                    <a:pt x="533" y="236"/>
                    <a:pt x="536" y="235"/>
                    <a:pt x="538" y="232"/>
                  </a:cubicBezTo>
                  <a:cubicBezTo>
                    <a:pt x="539" y="230"/>
                    <a:pt x="539" y="227"/>
                    <a:pt x="539" y="225"/>
                  </a:cubicBezTo>
                  <a:cubicBezTo>
                    <a:pt x="537" y="222"/>
                    <a:pt x="522" y="209"/>
                    <a:pt x="519" y="207"/>
                  </a:cubicBezTo>
                  <a:cubicBezTo>
                    <a:pt x="519" y="206"/>
                    <a:pt x="519" y="206"/>
                    <a:pt x="518" y="206"/>
                  </a:cubicBezTo>
                  <a:cubicBezTo>
                    <a:pt x="516" y="203"/>
                    <a:pt x="505" y="191"/>
                    <a:pt x="505" y="189"/>
                  </a:cubicBezTo>
                  <a:cubicBezTo>
                    <a:pt x="504" y="187"/>
                    <a:pt x="488" y="179"/>
                    <a:pt x="496" y="177"/>
                  </a:cubicBezTo>
                  <a:cubicBezTo>
                    <a:pt x="504" y="175"/>
                    <a:pt x="512" y="162"/>
                    <a:pt x="516" y="161"/>
                  </a:cubicBezTo>
                  <a:cubicBezTo>
                    <a:pt x="520" y="160"/>
                    <a:pt x="529" y="148"/>
                    <a:pt x="532" y="146"/>
                  </a:cubicBezTo>
                  <a:cubicBezTo>
                    <a:pt x="534" y="145"/>
                    <a:pt x="540" y="140"/>
                    <a:pt x="544" y="137"/>
                  </a:cubicBezTo>
                  <a:cubicBezTo>
                    <a:pt x="546" y="135"/>
                    <a:pt x="547" y="133"/>
                    <a:pt x="547" y="130"/>
                  </a:cubicBezTo>
                  <a:cubicBezTo>
                    <a:pt x="547" y="121"/>
                    <a:pt x="547" y="121"/>
                    <a:pt x="547" y="121"/>
                  </a:cubicBezTo>
                  <a:cubicBezTo>
                    <a:pt x="547" y="119"/>
                    <a:pt x="547" y="117"/>
                    <a:pt x="546"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0" name="Freeform 95"/>
            <p:cNvSpPr>
              <a:spLocks/>
            </p:cNvSpPr>
            <p:nvPr/>
          </p:nvSpPr>
          <p:spPr bwMode="auto">
            <a:xfrm>
              <a:off x="7269085" y="2476384"/>
              <a:ext cx="323850" cy="528638"/>
            </a:xfrm>
            <a:custGeom>
              <a:avLst/>
              <a:gdLst>
                <a:gd name="T0" fmla="*/ 382 w 438"/>
                <a:gd name="T1" fmla="*/ 39 h 716"/>
                <a:gd name="T2" fmla="*/ 322 w 438"/>
                <a:gd name="T3" fmla="*/ 11 h 716"/>
                <a:gd name="T4" fmla="*/ 225 w 438"/>
                <a:gd name="T5" fmla="*/ 2 h 716"/>
                <a:gd name="T6" fmla="*/ 232 w 438"/>
                <a:gd name="T7" fmla="*/ 35 h 716"/>
                <a:gd name="T8" fmla="*/ 248 w 438"/>
                <a:gd name="T9" fmla="*/ 86 h 716"/>
                <a:gd name="T10" fmla="*/ 254 w 438"/>
                <a:gd name="T11" fmla="*/ 108 h 716"/>
                <a:gd name="T12" fmla="*/ 223 w 438"/>
                <a:gd name="T13" fmla="*/ 139 h 716"/>
                <a:gd name="T14" fmla="*/ 225 w 438"/>
                <a:gd name="T15" fmla="*/ 184 h 716"/>
                <a:gd name="T16" fmla="*/ 245 w 438"/>
                <a:gd name="T17" fmla="*/ 210 h 716"/>
                <a:gd name="T18" fmla="*/ 208 w 438"/>
                <a:gd name="T19" fmla="*/ 230 h 716"/>
                <a:gd name="T20" fmla="*/ 204 w 438"/>
                <a:gd name="T21" fmla="*/ 244 h 716"/>
                <a:gd name="T22" fmla="*/ 222 w 438"/>
                <a:gd name="T23" fmla="*/ 295 h 716"/>
                <a:gd name="T24" fmla="*/ 209 w 438"/>
                <a:gd name="T25" fmla="*/ 378 h 716"/>
                <a:gd name="T26" fmla="*/ 173 w 438"/>
                <a:gd name="T27" fmla="*/ 405 h 716"/>
                <a:gd name="T28" fmla="*/ 136 w 438"/>
                <a:gd name="T29" fmla="*/ 417 h 716"/>
                <a:gd name="T30" fmla="*/ 112 w 438"/>
                <a:gd name="T31" fmla="*/ 429 h 716"/>
                <a:gd name="T32" fmla="*/ 87 w 438"/>
                <a:gd name="T33" fmla="*/ 455 h 716"/>
                <a:gd name="T34" fmla="*/ 64 w 438"/>
                <a:gd name="T35" fmla="*/ 471 h 716"/>
                <a:gd name="T36" fmla="*/ 34 w 438"/>
                <a:gd name="T37" fmla="*/ 471 h 716"/>
                <a:gd name="T38" fmla="*/ 0 w 438"/>
                <a:gd name="T39" fmla="*/ 501 h 716"/>
                <a:gd name="T40" fmla="*/ 19 w 438"/>
                <a:gd name="T41" fmla="*/ 524 h 716"/>
                <a:gd name="T42" fmla="*/ 70 w 438"/>
                <a:gd name="T43" fmla="*/ 540 h 716"/>
                <a:gd name="T44" fmla="*/ 71 w 438"/>
                <a:gd name="T45" fmla="*/ 559 h 716"/>
                <a:gd name="T46" fmla="*/ 99 w 438"/>
                <a:gd name="T47" fmla="*/ 585 h 716"/>
                <a:gd name="T48" fmla="*/ 106 w 438"/>
                <a:gd name="T49" fmla="*/ 648 h 716"/>
                <a:gd name="T50" fmla="*/ 157 w 438"/>
                <a:gd name="T51" fmla="*/ 678 h 716"/>
                <a:gd name="T52" fmla="*/ 211 w 438"/>
                <a:gd name="T53" fmla="*/ 702 h 716"/>
                <a:gd name="T54" fmla="*/ 246 w 438"/>
                <a:gd name="T55" fmla="*/ 683 h 716"/>
                <a:gd name="T56" fmla="*/ 271 w 438"/>
                <a:gd name="T57" fmla="*/ 654 h 716"/>
                <a:gd name="T58" fmla="*/ 275 w 438"/>
                <a:gd name="T59" fmla="*/ 695 h 716"/>
                <a:gd name="T60" fmla="*/ 312 w 438"/>
                <a:gd name="T61" fmla="*/ 707 h 716"/>
                <a:gd name="T62" fmla="*/ 327 w 438"/>
                <a:gd name="T63" fmla="*/ 690 h 716"/>
                <a:gd name="T64" fmla="*/ 364 w 438"/>
                <a:gd name="T65" fmla="*/ 690 h 716"/>
                <a:gd name="T66" fmla="*/ 367 w 438"/>
                <a:gd name="T67" fmla="*/ 672 h 716"/>
                <a:gd name="T68" fmla="*/ 356 w 438"/>
                <a:gd name="T69" fmla="*/ 650 h 716"/>
                <a:gd name="T70" fmla="*/ 381 w 438"/>
                <a:gd name="T71" fmla="*/ 640 h 716"/>
                <a:gd name="T72" fmla="*/ 359 w 438"/>
                <a:gd name="T73" fmla="*/ 627 h 716"/>
                <a:gd name="T74" fmla="*/ 362 w 438"/>
                <a:gd name="T75" fmla="*/ 609 h 716"/>
                <a:gd name="T76" fmla="*/ 370 w 438"/>
                <a:gd name="T77" fmla="*/ 567 h 716"/>
                <a:gd name="T78" fmla="*/ 350 w 438"/>
                <a:gd name="T79" fmla="*/ 516 h 716"/>
                <a:gd name="T80" fmla="*/ 340 w 438"/>
                <a:gd name="T81" fmla="*/ 491 h 716"/>
                <a:gd name="T82" fmla="*/ 310 w 438"/>
                <a:gd name="T83" fmla="*/ 453 h 716"/>
                <a:gd name="T84" fmla="*/ 306 w 438"/>
                <a:gd name="T85" fmla="*/ 432 h 716"/>
                <a:gd name="T86" fmla="*/ 333 w 438"/>
                <a:gd name="T87" fmla="*/ 392 h 716"/>
                <a:gd name="T88" fmla="*/ 299 w 438"/>
                <a:gd name="T89" fmla="*/ 358 h 716"/>
                <a:gd name="T90" fmla="*/ 259 w 438"/>
                <a:gd name="T91" fmla="*/ 342 h 716"/>
                <a:gd name="T92" fmla="*/ 247 w 438"/>
                <a:gd name="T93" fmla="*/ 319 h 716"/>
                <a:gd name="T94" fmla="*/ 264 w 438"/>
                <a:gd name="T95" fmla="*/ 286 h 716"/>
                <a:gd name="T96" fmla="*/ 281 w 438"/>
                <a:gd name="T97" fmla="*/ 271 h 716"/>
                <a:gd name="T98" fmla="*/ 295 w 438"/>
                <a:gd name="T99" fmla="*/ 250 h 716"/>
                <a:gd name="T100" fmla="*/ 357 w 438"/>
                <a:gd name="T101" fmla="*/ 243 h 716"/>
                <a:gd name="T102" fmla="*/ 324 w 438"/>
                <a:gd name="T103" fmla="*/ 210 h 716"/>
                <a:gd name="T104" fmla="*/ 315 w 438"/>
                <a:gd name="T105" fmla="*/ 198 h 716"/>
                <a:gd name="T106" fmla="*/ 264 w 438"/>
                <a:gd name="T107" fmla="*/ 177 h 716"/>
                <a:gd name="T108" fmla="*/ 237 w 438"/>
                <a:gd name="T109" fmla="*/ 162 h 716"/>
                <a:gd name="T110" fmla="*/ 264 w 438"/>
                <a:gd name="T111" fmla="*/ 125 h 716"/>
                <a:gd name="T112" fmla="*/ 298 w 438"/>
                <a:gd name="T113" fmla="*/ 102 h 716"/>
                <a:gd name="T114" fmla="*/ 313 w 438"/>
                <a:gd name="T115" fmla="*/ 108 h 716"/>
                <a:gd name="T116" fmla="*/ 338 w 438"/>
                <a:gd name="T117" fmla="*/ 99 h 716"/>
                <a:gd name="T118" fmla="*/ 372 w 438"/>
                <a:gd name="T119" fmla="*/ 137 h 716"/>
                <a:gd name="T120" fmla="*/ 399 w 438"/>
                <a:gd name="T121" fmla="*/ 135 h 716"/>
                <a:gd name="T122" fmla="*/ 425 w 438"/>
                <a:gd name="T123" fmla="*/ 99 h 716"/>
                <a:gd name="T124" fmla="*/ 437 w 438"/>
                <a:gd name="T125" fmla="*/ 64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8" h="716">
                  <a:moveTo>
                    <a:pt x="437" y="64"/>
                  </a:moveTo>
                  <a:cubicBezTo>
                    <a:pt x="434" y="59"/>
                    <a:pt x="425" y="47"/>
                    <a:pt x="423" y="47"/>
                  </a:cubicBezTo>
                  <a:cubicBezTo>
                    <a:pt x="422" y="47"/>
                    <a:pt x="385" y="39"/>
                    <a:pt x="382" y="39"/>
                  </a:cubicBezTo>
                  <a:cubicBezTo>
                    <a:pt x="379" y="39"/>
                    <a:pt x="347" y="29"/>
                    <a:pt x="344" y="27"/>
                  </a:cubicBezTo>
                  <a:cubicBezTo>
                    <a:pt x="342" y="25"/>
                    <a:pt x="325" y="14"/>
                    <a:pt x="323" y="12"/>
                  </a:cubicBezTo>
                  <a:cubicBezTo>
                    <a:pt x="322" y="11"/>
                    <a:pt x="322" y="11"/>
                    <a:pt x="322" y="11"/>
                  </a:cubicBezTo>
                  <a:cubicBezTo>
                    <a:pt x="319" y="10"/>
                    <a:pt x="304" y="5"/>
                    <a:pt x="303" y="5"/>
                  </a:cubicBezTo>
                  <a:cubicBezTo>
                    <a:pt x="302" y="5"/>
                    <a:pt x="241" y="1"/>
                    <a:pt x="228" y="1"/>
                  </a:cubicBezTo>
                  <a:cubicBezTo>
                    <a:pt x="227" y="0"/>
                    <a:pt x="225" y="1"/>
                    <a:pt x="225" y="2"/>
                  </a:cubicBezTo>
                  <a:cubicBezTo>
                    <a:pt x="221" y="9"/>
                    <a:pt x="221" y="9"/>
                    <a:pt x="221" y="9"/>
                  </a:cubicBezTo>
                  <a:cubicBezTo>
                    <a:pt x="220" y="9"/>
                    <a:pt x="220" y="10"/>
                    <a:pt x="220" y="11"/>
                  </a:cubicBezTo>
                  <a:cubicBezTo>
                    <a:pt x="220" y="16"/>
                    <a:pt x="223" y="31"/>
                    <a:pt x="232" y="35"/>
                  </a:cubicBezTo>
                  <a:cubicBezTo>
                    <a:pt x="243" y="40"/>
                    <a:pt x="250" y="46"/>
                    <a:pt x="250" y="50"/>
                  </a:cubicBezTo>
                  <a:cubicBezTo>
                    <a:pt x="251" y="52"/>
                    <a:pt x="245" y="70"/>
                    <a:pt x="241" y="83"/>
                  </a:cubicBezTo>
                  <a:cubicBezTo>
                    <a:pt x="243" y="83"/>
                    <a:pt x="246" y="84"/>
                    <a:pt x="248" y="86"/>
                  </a:cubicBezTo>
                  <a:cubicBezTo>
                    <a:pt x="253" y="94"/>
                    <a:pt x="253" y="94"/>
                    <a:pt x="253" y="94"/>
                  </a:cubicBezTo>
                  <a:cubicBezTo>
                    <a:pt x="254" y="95"/>
                    <a:pt x="254" y="97"/>
                    <a:pt x="254" y="99"/>
                  </a:cubicBezTo>
                  <a:cubicBezTo>
                    <a:pt x="254" y="108"/>
                    <a:pt x="254" y="108"/>
                    <a:pt x="254" y="108"/>
                  </a:cubicBezTo>
                  <a:cubicBezTo>
                    <a:pt x="254" y="111"/>
                    <a:pt x="253" y="113"/>
                    <a:pt x="251" y="115"/>
                  </a:cubicBezTo>
                  <a:cubicBezTo>
                    <a:pt x="247" y="118"/>
                    <a:pt x="241" y="123"/>
                    <a:pt x="239" y="124"/>
                  </a:cubicBezTo>
                  <a:cubicBezTo>
                    <a:pt x="236" y="126"/>
                    <a:pt x="227" y="138"/>
                    <a:pt x="223" y="139"/>
                  </a:cubicBezTo>
                  <a:cubicBezTo>
                    <a:pt x="219" y="140"/>
                    <a:pt x="211" y="153"/>
                    <a:pt x="203" y="155"/>
                  </a:cubicBezTo>
                  <a:cubicBezTo>
                    <a:pt x="195" y="157"/>
                    <a:pt x="211" y="165"/>
                    <a:pt x="212" y="167"/>
                  </a:cubicBezTo>
                  <a:cubicBezTo>
                    <a:pt x="212" y="169"/>
                    <a:pt x="223" y="181"/>
                    <a:pt x="225" y="184"/>
                  </a:cubicBezTo>
                  <a:cubicBezTo>
                    <a:pt x="226" y="184"/>
                    <a:pt x="226" y="184"/>
                    <a:pt x="226" y="185"/>
                  </a:cubicBezTo>
                  <a:cubicBezTo>
                    <a:pt x="229" y="187"/>
                    <a:pt x="244" y="200"/>
                    <a:pt x="246" y="203"/>
                  </a:cubicBezTo>
                  <a:cubicBezTo>
                    <a:pt x="246" y="205"/>
                    <a:pt x="246" y="208"/>
                    <a:pt x="245" y="210"/>
                  </a:cubicBezTo>
                  <a:cubicBezTo>
                    <a:pt x="243" y="213"/>
                    <a:pt x="240" y="214"/>
                    <a:pt x="237" y="214"/>
                  </a:cubicBezTo>
                  <a:cubicBezTo>
                    <a:pt x="218" y="214"/>
                    <a:pt x="218" y="214"/>
                    <a:pt x="218" y="214"/>
                  </a:cubicBezTo>
                  <a:cubicBezTo>
                    <a:pt x="213" y="214"/>
                    <a:pt x="209" y="227"/>
                    <a:pt x="208" y="230"/>
                  </a:cubicBezTo>
                  <a:cubicBezTo>
                    <a:pt x="208" y="230"/>
                    <a:pt x="208" y="230"/>
                    <a:pt x="208" y="231"/>
                  </a:cubicBezTo>
                  <a:cubicBezTo>
                    <a:pt x="203" y="241"/>
                    <a:pt x="203" y="241"/>
                    <a:pt x="203" y="241"/>
                  </a:cubicBezTo>
                  <a:cubicBezTo>
                    <a:pt x="204" y="242"/>
                    <a:pt x="204" y="243"/>
                    <a:pt x="204" y="244"/>
                  </a:cubicBezTo>
                  <a:cubicBezTo>
                    <a:pt x="205" y="249"/>
                    <a:pt x="206" y="259"/>
                    <a:pt x="206" y="262"/>
                  </a:cubicBezTo>
                  <a:cubicBezTo>
                    <a:pt x="205" y="265"/>
                    <a:pt x="220" y="275"/>
                    <a:pt x="222" y="276"/>
                  </a:cubicBezTo>
                  <a:cubicBezTo>
                    <a:pt x="224" y="277"/>
                    <a:pt x="223" y="293"/>
                    <a:pt x="222" y="295"/>
                  </a:cubicBezTo>
                  <a:cubicBezTo>
                    <a:pt x="220" y="297"/>
                    <a:pt x="222" y="317"/>
                    <a:pt x="222" y="322"/>
                  </a:cubicBezTo>
                  <a:cubicBezTo>
                    <a:pt x="221" y="326"/>
                    <a:pt x="222" y="351"/>
                    <a:pt x="222" y="353"/>
                  </a:cubicBezTo>
                  <a:cubicBezTo>
                    <a:pt x="222" y="355"/>
                    <a:pt x="213" y="371"/>
                    <a:pt x="209" y="378"/>
                  </a:cubicBezTo>
                  <a:cubicBezTo>
                    <a:pt x="206" y="385"/>
                    <a:pt x="195" y="397"/>
                    <a:pt x="192" y="404"/>
                  </a:cubicBezTo>
                  <a:cubicBezTo>
                    <a:pt x="189" y="409"/>
                    <a:pt x="180" y="406"/>
                    <a:pt x="177" y="405"/>
                  </a:cubicBezTo>
                  <a:cubicBezTo>
                    <a:pt x="175" y="405"/>
                    <a:pt x="174" y="405"/>
                    <a:pt x="173" y="405"/>
                  </a:cubicBezTo>
                  <a:cubicBezTo>
                    <a:pt x="159" y="408"/>
                    <a:pt x="159" y="408"/>
                    <a:pt x="159" y="408"/>
                  </a:cubicBezTo>
                  <a:cubicBezTo>
                    <a:pt x="158" y="408"/>
                    <a:pt x="158" y="408"/>
                    <a:pt x="158" y="408"/>
                  </a:cubicBezTo>
                  <a:cubicBezTo>
                    <a:pt x="136" y="417"/>
                    <a:pt x="136" y="417"/>
                    <a:pt x="136" y="417"/>
                  </a:cubicBezTo>
                  <a:cubicBezTo>
                    <a:pt x="136" y="417"/>
                    <a:pt x="136" y="417"/>
                    <a:pt x="135" y="417"/>
                  </a:cubicBezTo>
                  <a:cubicBezTo>
                    <a:pt x="117" y="422"/>
                    <a:pt x="117" y="422"/>
                    <a:pt x="117" y="422"/>
                  </a:cubicBezTo>
                  <a:cubicBezTo>
                    <a:pt x="114" y="423"/>
                    <a:pt x="112" y="426"/>
                    <a:pt x="112" y="429"/>
                  </a:cubicBezTo>
                  <a:cubicBezTo>
                    <a:pt x="112" y="432"/>
                    <a:pt x="112" y="436"/>
                    <a:pt x="112" y="440"/>
                  </a:cubicBezTo>
                  <a:cubicBezTo>
                    <a:pt x="113" y="450"/>
                    <a:pt x="103" y="451"/>
                    <a:pt x="95" y="454"/>
                  </a:cubicBezTo>
                  <a:cubicBezTo>
                    <a:pt x="91" y="456"/>
                    <a:pt x="89" y="456"/>
                    <a:pt x="87" y="455"/>
                  </a:cubicBezTo>
                  <a:cubicBezTo>
                    <a:pt x="85" y="455"/>
                    <a:pt x="83" y="455"/>
                    <a:pt x="81" y="457"/>
                  </a:cubicBezTo>
                  <a:cubicBezTo>
                    <a:pt x="67" y="467"/>
                    <a:pt x="67" y="467"/>
                    <a:pt x="67" y="467"/>
                  </a:cubicBezTo>
                  <a:cubicBezTo>
                    <a:pt x="65" y="468"/>
                    <a:pt x="65" y="470"/>
                    <a:pt x="64" y="471"/>
                  </a:cubicBezTo>
                  <a:cubicBezTo>
                    <a:pt x="62" y="478"/>
                    <a:pt x="62" y="478"/>
                    <a:pt x="62" y="478"/>
                  </a:cubicBezTo>
                  <a:cubicBezTo>
                    <a:pt x="60" y="482"/>
                    <a:pt x="55" y="484"/>
                    <a:pt x="51" y="482"/>
                  </a:cubicBezTo>
                  <a:cubicBezTo>
                    <a:pt x="34" y="471"/>
                    <a:pt x="34" y="471"/>
                    <a:pt x="34" y="471"/>
                  </a:cubicBezTo>
                  <a:cubicBezTo>
                    <a:pt x="14" y="457"/>
                    <a:pt x="11" y="470"/>
                    <a:pt x="11" y="474"/>
                  </a:cubicBezTo>
                  <a:cubicBezTo>
                    <a:pt x="11" y="475"/>
                    <a:pt x="11" y="475"/>
                    <a:pt x="11" y="476"/>
                  </a:cubicBezTo>
                  <a:cubicBezTo>
                    <a:pt x="8" y="481"/>
                    <a:pt x="0" y="499"/>
                    <a:pt x="0" y="501"/>
                  </a:cubicBezTo>
                  <a:cubicBezTo>
                    <a:pt x="0" y="510"/>
                    <a:pt x="0" y="510"/>
                    <a:pt x="0" y="510"/>
                  </a:cubicBezTo>
                  <a:cubicBezTo>
                    <a:pt x="0" y="512"/>
                    <a:pt x="1" y="515"/>
                    <a:pt x="4" y="516"/>
                  </a:cubicBezTo>
                  <a:cubicBezTo>
                    <a:pt x="19" y="524"/>
                    <a:pt x="19" y="524"/>
                    <a:pt x="19" y="524"/>
                  </a:cubicBezTo>
                  <a:cubicBezTo>
                    <a:pt x="43" y="536"/>
                    <a:pt x="43" y="536"/>
                    <a:pt x="43" y="536"/>
                  </a:cubicBezTo>
                  <a:cubicBezTo>
                    <a:pt x="43" y="536"/>
                    <a:pt x="44" y="536"/>
                    <a:pt x="45" y="537"/>
                  </a:cubicBezTo>
                  <a:cubicBezTo>
                    <a:pt x="70" y="540"/>
                    <a:pt x="70" y="540"/>
                    <a:pt x="70" y="540"/>
                  </a:cubicBezTo>
                  <a:cubicBezTo>
                    <a:pt x="71" y="540"/>
                    <a:pt x="71" y="540"/>
                    <a:pt x="71" y="540"/>
                  </a:cubicBezTo>
                  <a:cubicBezTo>
                    <a:pt x="75" y="540"/>
                    <a:pt x="75" y="540"/>
                    <a:pt x="75" y="540"/>
                  </a:cubicBezTo>
                  <a:cubicBezTo>
                    <a:pt x="75" y="540"/>
                    <a:pt x="70" y="557"/>
                    <a:pt x="71" y="559"/>
                  </a:cubicBezTo>
                  <a:cubicBezTo>
                    <a:pt x="71" y="561"/>
                    <a:pt x="82" y="570"/>
                    <a:pt x="86" y="571"/>
                  </a:cubicBezTo>
                  <a:cubicBezTo>
                    <a:pt x="89" y="573"/>
                    <a:pt x="96" y="580"/>
                    <a:pt x="98" y="583"/>
                  </a:cubicBezTo>
                  <a:cubicBezTo>
                    <a:pt x="98" y="584"/>
                    <a:pt x="99" y="584"/>
                    <a:pt x="99" y="585"/>
                  </a:cubicBezTo>
                  <a:cubicBezTo>
                    <a:pt x="111" y="620"/>
                    <a:pt x="111" y="620"/>
                    <a:pt x="111" y="620"/>
                  </a:cubicBezTo>
                  <a:cubicBezTo>
                    <a:pt x="112" y="621"/>
                    <a:pt x="112" y="622"/>
                    <a:pt x="111" y="624"/>
                  </a:cubicBezTo>
                  <a:cubicBezTo>
                    <a:pt x="106" y="648"/>
                    <a:pt x="106" y="648"/>
                    <a:pt x="106" y="648"/>
                  </a:cubicBezTo>
                  <a:cubicBezTo>
                    <a:pt x="106" y="648"/>
                    <a:pt x="106" y="648"/>
                    <a:pt x="106" y="648"/>
                  </a:cubicBezTo>
                  <a:cubicBezTo>
                    <a:pt x="112" y="653"/>
                    <a:pt x="118" y="658"/>
                    <a:pt x="120" y="659"/>
                  </a:cubicBezTo>
                  <a:cubicBezTo>
                    <a:pt x="124" y="662"/>
                    <a:pt x="155" y="678"/>
                    <a:pt x="157" y="678"/>
                  </a:cubicBezTo>
                  <a:cubicBezTo>
                    <a:pt x="158" y="678"/>
                    <a:pt x="169" y="683"/>
                    <a:pt x="178" y="688"/>
                  </a:cubicBezTo>
                  <a:cubicBezTo>
                    <a:pt x="184" y="691"/>
                    <a:pt x="186" y="697"/>
                    <a:pt x="185" y="702"/>
                  </a:cubicBezTo>
                  <a:cubicBezTo>
                    <a:pt x="211" y="702"/>
                    <a:pt x="211" y="702"/>
                    <a:pt x="211" y="702"/>
                  </a:cubicBezTo>
                  <a:cubicBezTo>
                    <a:pt x="211" y="702"/>
                    <a:pt x="212" y="702"/>
                    <a:pt x="212" y="702"/>
                  </a:cubicBezTo>
                  <a:cubicBezTo>
                    <a:pt x="214" y="702"/>
                    <a:pt x="223" y="699"/>
                    <a:pt x="226" y="698"/>
                  </a:cubicBezTo>
                  <a:cubicBezTo>
                    <a:pt x="231" y="696"/>
                    <a:pt x="243" y="685"/>
                    <a:pt x="246" y="683"/>
                  </a:cubicBezTo>
                  <a:cubicBezTo>
                    <a:pt x="249" y="682"/>
                    <a:pt x="250" y="677"/>
                    <a:pt x="254" y="672"/>
                  </a:cubicBezTo>
                  <a:cubicBezTo>
                    <a:pt x="258" y="666"/>
                    <a:pt x="266" y="654"/>
                    <a:pt x="266" y="654"/>
                  </a:cubicBezTo>
                  <a:cubicBezTo>
                    <a:pt x="266" y="654"/>
                    <a:pt x="270" y="646"/>
                    <a:pt x="271" y="654"/>
                  </a:cubicBezTo>
                  <a:cubicBezTo>
                    <a:pt x="272" y="663"/>
                    <a:pt x="271" y="681"/>
                    <a:pt x="271" y="681"/>
                  </a:cubicBezTo>
                  <a:cubicBezTo>
                    <a:pt x="271" y="681"/>
                    <a:pt x="271" y="682"/>
                    <a:pt x="272" y="686"/>
                  </a:cubicBezTo>
                  <a:cubicBezTo>
                    <a:pt x="272" y="690"/>
                    <a:pt x="273" y="692"/>
                    <a:pt x="275" y="695"/>
                  </a:cubicBezTo>
                  <a:cubicBezTo>
                    <a:pt x="276" y="698"/>
                    <a:pt x="285" y="695"/>
                    <a:pt x="285" y="695"/>
                  </a:cubicBezTo>
                  <a:cubicBezTo>
                    <a:pt x="285" y="695"/>
                    <a:pt x="289" y="691"/>
                    <a:pt x="294" y="696"/>
                  </a:cubicBezTo>
                  <a:cubicBezTo>
                    <a:pt x="300" y="700"/>
                    <a:pt x="312" y="716"/>
                    <a:pt x="312" y="707"/>
                  </a:cubicBezTo>
                  <a:cubicBezTo>
                    <a:pt x="312" y="691"/>
                    <a:pt x="312" y="691"/>
                    <a:pt x="312" y="691"/>
                  </a:cubicBezTo>
                  <a:cubicBezTo>
                    <a:pt x="312" y="689"/>
                    <a:pt x="314" y="688"/>
                    <a:pt x="315" y="687"/>
                  </a:cubicBezTo>
                  <a:cubicBezTo>
                    <a:pt x="318" y="687"/>
                    <a:pt x="323" y="687"/>
                    <a:pt x="327" y="690"/>
                  </a:cubicBezTo>
                  <a:cubicBezTo>
                    <a:pt x="334" y="695"/>
                    <a:pt x="349" y="700"/>
                    <a:pt x="352" y="701"/>
                  </a:cubicBezTo>
                  <a:cubicBezTo>
                    <a:pt x="355" y="701"/>
                    <a:pt x="360" y="702"/>
                    <a:pt x="362" y="701"/>
                  </a:cubicBezTo>
                  <a:cubicBezTo>
                    <a:pt x="363" y="700"/>
                    <a:pt x="364" y="691"/>
                    <a:pt x="364" y="690"/>
                  </a:cubicBezTo>
                  <a:cubicBezTo>
                    <a:pt x="364" y="682"/>
                    <a:pt x="364" y="682"/>
                    <a:pt x="364" y="682"/>
                  </a:cubicBezTo>
                  <a:cubicBezTo>
                    <a:pt x="364" y="681"/>
                    <a:pt x="365" y="680"/>
                    <a:pt x="365" y="679"/>
                  </a:cubicBezTo>
                  <a:cubicBezTo>
                    <a:pt x="367" y="677"/>
                    <a:pt x="369" y="674"/>
                    <a:pt x="367" y="672"/>
                  </a:cubicBezTo>
                  <a:cubicBezTo>
                    <a:pt x="364" y="669"/>
                    <a:pt x="359" y="663"/>
                    <a:pt x="357" y="661"/>
                  </a:cubicBezTo>
                  <a:cubicBezTo>
                    <a:pt x="357" y="661"/>
                    <a:pt x="356" y="661"/>
                    <a:pt x="356" y="660"/>
                  </a:cubicBezTo>
                  <a:cubicBezTo>
                    <a:pt x="356" y="658"/>
                    <a:pt x="354" y="652"/>
                    <a:pt x="356" y="650"/>
                  </a:cubicBezTo>
                  <a:cubicBezTo>
                    <a:pt x="357" y="649"/>
                    <a:pt x="370" y="648"/>
                    <a:pt x="376" y="648"/>
                  </a:cubicBezTo>
                  <a:cubicBezTo>
                    <a:pt x="378" y="648"/>
                    <a:pt x="379" y="647"/>
                    <a:pt x="380" y="645"/>
                  </a:cubicBezTo>
                  <a:cubicBezTo>
                    <a:pt x="381" y="640"/>
                    <a:pt x="381" y="640"/>
                    <a:pt x="381" y="640"/>
                  </a:cubicBezTo>
                  <a:cubicBezTo>
                    <a:pt x="382" y="638"/>
                    <a:pt x="381" y="636"/>
                    <a:pt x="379" y="635"/>
                  </a:cubicBezTo>
                  <a:cubicBezTo>
                    <a:pt x="376" y="634"/>
                    <a:pt x="370" y="632"/>
                    <a:pt x="369" y="632"/>
                  </a:cubicBezTo>
                  <a:cubicBezTo>
                    <a:pt x="367" y="632"/>
                    <a:pt x="361" y="629"/>
                    <a:pt x="359" y="627"/>
                  </a:cubicBezTo>
                  <a:cubicBezTo>
                    <a:pt x="358" y="627"/>
                    <a:pt x="357" y="626"/>
                    <a:pt x="357" y="625"/>
                  </a:cubicBezTo>
                  <a:cubicBezTo>
                    <a:pt x="356" y="622"/>
                    <a:pt x="355" y="616"/>
                    <a:pt x="357" y="614"/>
                  </a:cubicBezTo>
                  <a:cubicBezTo>
                    <a:pt x="359" y="613"/>
                    <a:pt x="361" y="611"/>
                    <a:pt x="362" y="609"/>
                  </a:cubicBezTo>
                  <a:cubicBezTo>
                    <a:pt x="362" y="609"/>
                    <a:pt x="363" y="609"/>
                    <a:pt x="363" y="608"/>
                  </a:cubicBezTo>
                  <a:cubicBezTo>
                    <a:pt x="364" y="606"/>
                    <a:pt x="366" y="598"/>
                    <a:pt x="366" y="596"/>
                  </a:cubicBezTo>
                  <a:cubicBezTo>
                    <a:pt x="366" y="595"/>
                    <a:pt x="369" y="572"/>
                    <a:pt x="370" y="567"/>
                  </a:cubicBezTo>
                  <a:cubicBezTo>
                    <a:pt x="370" y="566"/>
                    <a:pt x="370" y="565"/>
                    <a:pt x="370" y="565"/>
                  </a:cubicBezTo>
                  <a:cubicBezTo>
                    <a:pt x="368" y="560"/>
                    <a:pt x="360" y="539"/>
                    <a:pt x="358" y="537"/>
                  </a:cubicBezTo>
                  <a:cubicBezTo>
                    <a:pt x="357" y="535"/>
                    <a:pt x="350" y="517"/>
                    <a:pt x="350" y="516"/>
                  </a:cubicBezTo>
                  <a:cubicBezTo>
                    <a:pt x="350" y="515"/>
                    <a:pt x="350" y="506"/>
                    <a:pt x="351" y="502"/>
                  </a:cubicBezTo>
                  <a:cubicBezTo>
                    <a:pt x="351" y="501"/>
                    <a:pt x="350" y="500"/>
                    <a:pt x="349" y="499"/>
                  </a:cubicBezTo>
                  <a:cubicBezTo>
                    <a:pt x="340" y="491"/>
                    <a:pt x="340" y="491"/>
                    <a:pt x="340" y="491"/>
                  </a:cubicBezTo>
                  <a:cubicBezTo>
                    <a:pt x="340" y="491"/>
                    <a:pt x="340" y="490"/>
                    <a:pt x="339" y="490"/>
                  </a:cubicBezTo>
                  <a:cubicBezTo>
                    <a:pt x="338" y="486"/>
                    <a:pt x="332" y="470"/>
                    <a:pt x="332" y="468"/>
                  </a:cubicBezTo>
                  <a:cubicBezTo>
                    <a:pt x="332" y="467"/>
                    <a:pt x="315" y="456"/>
                    <a:pt x="310" y="453"/>
                  </a:cubicBezTo>
                  <a:cubicBezTo>
                    <a:pt x="309" y="452"/>
                    <a:pt x="309" y="451"/>
                    <a:pt x="309" y="450"/>
                  </a:cubicBezTo>
                  <a:cubicBezTo>
                    <a:pt x="306" y="434"/>
                    <a:pt x="306" y="434"/>
                    <a:pt x="306" y="434"/>
                  </a:cubicBezTo>
                  <a:cubicBezTo>
                    <a:pt x="306" y="433"/>
                    <a:pt x="306" y="432"/>
                    <a:pt x="306" y="432"/>
                  </a:cubicBezTo>
                  <a:cubicBezTo>
                    <a:pt x="307" y="429"/>
                    <a:pt x="310" y="424"/>
                    <a:pt x="312" y="422"/>
                  </a:cubicBezTo>
                  <a:cubicBezTo>
                    <a:pt x="314" y="419"/>
                    <a:pt x="324" y="407"/>
                    <a:pt x="326" y="406"/>
                  </a:cubicBezTo>
                  <a:cubicBezTo>
                    <a:pt x="328" y="406"/>
                    <a:pt x="333" y="396"/>
                    <a:pt x="333" y="392"/>
                  </a:cubicBezTo>
                  <a:cubicBezTo>
                    <a:pt x="333" y="389"/>
                    <a:pt x="328" y="374"/>
                    <a:pt x="326" y="368"/>
                  </a:cubicBezTo>
                  <a:cubicBezTo>
                    <a:pt x="326" y="367"/>
                    <a:pt x="325" y="366"/>
                    <a:pt x="324" y="366"/>
                  </a:cubicBezTo>
                  <a:cubicBezTo>
                    <a:pt x="299" y="358"/>
                    <a:pt x="299" y="358"/>
                    <a:pt x="299" y="358"/>
                  </a:cubicBezTo>
                  <a:cubicBezTo>
                    <a:pt x="299" y="358"/>
                    <a:pt x="299" y="358"/>
                    <a:pt x="298" y="358"/>
                  </a:cubicBezTo>
                  <a:cubicBezTo>
                    <a:pt x="260" y="342"/>
                    <a:pt x="260" y="342"/>
                    <a:pt x="260" y="342"/>
                  </a:cubicBezTo>
                  <a:cubicBezTo>
                    <a:pt x="259" y="342"/>
                    <a:pt x="259" y="342"/>
                    <a:pt x="259" y="342"/>
                  </a:cubicBezTo>
                  <a:cubicBezTo>
                    <a:pt x="257" y="342"/>
                    <a:pt x="250" y="341"/>
                    <a:pt x="249" y="334"/>
                  </a:cubicBezTo>
                  <a:cubicBezTo>
                    <a:pt x="247" y="326"/>
                    <a:pt x="247" y="321"/>
                    <a:pt x="247" y="320"/>
                  </a:cubicBezTo>
                  <a:cubicBezTo>
                    <a:pt x="247" y="319"/>
                    <a:pt x="247" y="319"/>
                    <a:pt x="247" y="319"/>
                  </a:cubicBezTo>
                  <a:cubicBezTo>
                    <a:pt x="247" y="318"/>
                    <a:pt x="248" y="304"/>
                    <a:pt x="251" y="301"/>
                  </a:cubicBezTo>
                  <a:cubicBezTo>
                    <a:pt x="253" y="298"/>
                    <a:pt x="257" y="291"/>
                    <a:pt x="260" y="287"/>
                  </a:cubicBezTo>
                  <a:cubicBezTo>
                    <a:pt x="261" y="286"/>
                    <a:pt x="263" y="285"/>
                    <a:pt x="264" y="286"/>
                  </a:cubicBezTo>
                  <a:cubicBezTo>
                    <a:pt x="266" y="287"/>
                    <a:pt x="268" y="289"/>
                    <a:pt x="267" y="291"/>
                  </a:cubicBezTo>
                  <a:cubicBezTo>
                    <a:pt x="264" y="296"/>
                    <a:pt x="262" y="302"/>
                    <a:pt x="269" y="290"/>
                  </a:cubicBezTo>
                  <a:cubicBezTo>
                    <a:pt x="277" y="276"/>
                    <a:pt x="281" y="272"/>
                    <a:pt x="281" y="271"/>
                  </a:cubicBezTo>
                  <a:cubicBezTo>
                    <a:pt x="282" y="271"/>
                    <a:pt x="282" y="271"/>
                    <a:pt x="282" y="270"/>
                  </a:cubicBezTo>
                  <a:cubicBezTo>
                    <a:pt x="292" y="252"/>
                    <a:pt x="292" y="252"/>
                    <a:pt x="292" y="252"/>
                  </a:cubicBezTo>
                  <a:cubicBezTo>
                    <a:pt x="293" y="251"/>
                    <a:pt x="294" y="250"/>
                    <a:pt x="295" y="250"/>
                  </a:cubicBezTo>
                  <a:cubicBezTo>
                    <a:pt x="299" y="250"/>
                    <a:pt x="305" y="250"/>
                    <a:pt x="307" y="250"/>
                  </a:cubicBezTo>
                  <a:cubicBezTo>
                    <a:pt x="311" y="250"/>
                    <a:pt x="323" y="254"/>
                    <a:pt x="332" y="252"/>
                  </a:cubicBezTo>
                  <a:cubicBezTo>
                    <a:pt x="341" y="250"/>
                    <a:pt x="357" y="243"/>
                    <a:pt x="357" y="243"/>
                  </a:cubicBezTo>
                  <a:cubicBezTo>
                    <a:pt x="357" y="243"/>
                    <a:pt x="362" y="241"/>
                    <a:pt x="353" y="238"/>
                  </a:cubicBezTo>
                  <a:cubicBezTo>
                    <a:pt x="345" y="235"/>
                    <a:pt x="333" y="226"/>
                    <a:pt x="331" y="224"/>
                  </a:cubicBezTo>
                  <a:cubicBezTo>
                    <a:pt x="329" y="222"/>
                    <a:pt x="325" y="212"/>
                    <a:pt x="324" y="210"/>
                  </a:cubicBezTo>
                  <a:cubicBezTo>
                    <a:pt x="324" y="210"/>
                    <a:pt x="324" y="210"/>
                    <a:pt x="324" y="210"/>
                  </a:cubicBezTo>
                  <a:cubicBezTo>
                    <a:pt x="318" y="200"/>
                    <a:pt x="318" y="200"/>
                    <a:pt x="318" y="200"/>
                  </a:cubicBezTo>
                  <a:cubicBezTo>
                    <a:pt x="317" y="199"/>
                    <a:pt x="316" y="198"/>
                    <a:pt x="315" y="198"/>
                  </a:cubicBezTo>
                  <a:cubicBezTo>
                    <a:pt x="310" y="198"/>
                    <a:pt x="299" y="197"/>
                    <a:pt x="295" y="196"/>
                  </a:cubicBezTo>
                  <a:cubicBezTo>
                    <a:pt x="291" y="194"/>
                    <a:pt x="273" y="181"/>
                    <a:pt x="268" y="177"/>
                  </a:cubicBezTo>
                  <a:cubicBezTo>
                    <a:pt x="267" y="176"/>
                    <a:pt x="266" y="176"/>
                    <a:pt x="264" y="177"/>
                  </a:cubicBezTo>
                  <a:cubicBezTo>
                    <a:pt x="256" y="179"/>
                    <a:pt x="256" y="179"/>
                    <a:pt x="256" y="179"/>
                  </a:cubicBezTo>
                  <a:cubicBezTo>
                    <a:pt x="255" y="179"/>
                    <a:pt x="254" y="179"/>
                    <a:pt x="253" y="178"/>
                  </a:cubicBezTo>
                  <a:cubicBezTo>
                    <a:pt x="248" y="174"/>
                    <a:pt x="235" y="162"/>
                    <a:pt x="237" y="162"/>
                  </a:cubicBezTo>
                  <a:cubicBezTo>
                    <a:pt x="238" y="162"/>
                    <a:pt x="246" y="142"/>
                    <a:pt x="249" y="142"/>
                  </a:cubicBezTo>
                  <a:cubicBezTo>
                    <a:pt x="251" y="141"/>
                    <a:pt x="262" y="128"/>
                    <a:pt x="263" y="126"/>
                  </a:cubicBezTo>
                  <a:cubicBezTo>
                    <a:pt x="264" y="126"/>
                    <a:pt x="264" y="126"/>
                    <a:pt x="264" y="125"/>
                  </a:cubicBezTo>
                  <a:cubicBezTo>
                    <a:pt x="265" y="123"/>
                    <a:pt x="274" y="105"/>
                    <a:pt x="277" y="103"/>
                  </a:cubicBezTo>
                  <a:cubicBezTo>
                    <a:pt x="279" y="101"/>
                    <a:pt x="281" y="78"/>
                    <a:pt x="287" y="84"/>
                  </a:cubicBezTo>
                  <a:cubicBezTo>
                    <a:pt x="291" y="89"/>
                    <a:pt x="297" y="99"/>
                    <a:pt x="298" y="102"/>
                  </a:cubicBezTo>
                  <a:cubicBezTo>
                    <a:pt x="299" y="103"/>
                    <a:pt x="300" y="104"/>
                    <a:pt x="301" y="104"/>
                  </a:cubicBezTo>
                  <a:cubicBezTo>
                    <a:pt x="312" y="108"/>
                    <a:pt x="312" y="108"/>
                    <a:pt x="312" y="108"/>
                  </a:cubicBezTo>
                  <a:cubicBezTo>
                    <a:pt x="312" y="108"/>
                    <a:pt x="312" y="108"/>
                    <a:pt x="313" y="108"/>
                  </a:cubicBezTo>
                  <a:cubicBezTo>
                    <a:pt x="314" y="109"/>
                    <a:pt x="322" y="113"/>
                    <a:pt x="325" y="109"/>
                  </a:cubicBezTo>
                  <a:cubicBezTo>
                    <a:pt x="328" y="107"/>
                    <a:pt x="331" y="103"/>
                    <a:pt x="333" y="100"/>
                  </a:cubicBezTo>
                  <a:cubicBezTo>
                    <a:pt x="334" y="98"/>
                    <a:pt x="337" y="98"/>
                    <a:pt x="338" y="99"/>
                  </a:cubicBezTo>
                  <a:cubicBezTo>
                    <a:pt x="342" y="102"/>
                    <a:pt x="346" y="106"/>
                    <a:pt x="347" y="108"/>
                  </a:cubicBezTo>
                  <a:cubicBezTo>
                    <a:pt x="349" y="111"/>
                    <a:pt x="362" y="130"/>
                    <a:pt x="365" y="132"/>
                  </a:cubicBezTo>
                  <a:cubicBezTo>
                    <a:pt x="368" y="135"/>
                    <a:pt x="370" y="137"/>
                    <a:pt x="372" y="137"/>
                  </a:cubicBezTo>
                  <a:cubicBezTo>
                    <a:pt x="374" y="137"/>
                    <a:pt x="379" y="137"/>
                    <a:pt x="382" y="137"/>
                  </a:cubicBezTo>
                  <a:cubicBezTo>
                    <a:pt x="385" y="136"/>
                    <a:pt x="393" y="136"/>
                    <a:pt x="396" y="136"/>
                  </a:cubicBezTo>
                  <a:cubicBezTo>
                    <a:pt x="397" y="136"/>
                    <a:pt x="398" y="136"/>
                    <a:pt x="399" y="135"/>
                  </a:cubicBezTo>
                  <a:cubicBezTo>
                    <a:pt x="412" y="121"/>
                    <a:pt x="412" y="121"/>
                    <a:pt x="412" y="121"/>
                  </a:cubicBezTo>
                  <a:cubicBezTo>
                    <a:pt x="412" y="120"/>
                    <a:pt x="412" y="120"/>
                    <a:pt x="413" y="120"/>
                  </a:cubicBezTo>
                  <a:cubicBezTo>
                    <a:pt x="425" y="99"/>
                    <a:pt x="425" y="99"/>
                    <a:pt x="425" y="99"/>
                  </a:cubicBezTo>
                  <a:cubicBezTo>
                    <a:pt x="425" y="98"/>
                    <a:pt x="426" y="98"/>
                    <a:pt x="426" y="98"/>
                  </a:cubicBezTo>
                  <a:cubicBezTo>
                    <a:pt x="438" y="68"/>
                    <a:pt x="438" y="68"/>
                    <a:pt x="438" y="68"/>
                  </a:cubicBezTo>
                  <a:cubicBezTo>
                    <a:pt x="438" y="66"/>
                    <a:pt x="438" y="65"/>
                    <a:pt x="437" y="6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1" name="Freeform 98"/>
            <p:cNvSpPr>
              <a:spLocks/>
            </p:cNvSpPr>
            <p:nvPr/>
          </p:nvSpPr>
          <p:spPr bwMode="auto">
            <a:xfrm>
              <a:off x="7434185" y="2389071"/>
              <a:ext cx="73025" cy="93663"/>
            </a:xfrm>
            <a:custGeom>
              <a:avLst/>
              <a:gdLst>
                <a:gd name="T0" fmla="*/ 4 w 99"/>
                <a:gd name="T1" fmla="*/ 118 h 126"/>
                <a:gd name="T2" fmla="*/ 5 w 99"/>
                <a:gd name="T3" fmla="*/ 118 h 126"/>
                <a:gd name="T4" fmla="*/ 80 w 99"/>
                <a:gd name="T5" fmla="*/ 122 h 126"/>
                <a:gd name="T6" fmla="*/ 92 w 99"/>
                <a:gd name="T7" fmla="*/ 126 h 126"/>
                <a:gd name="T8" fmla="*/ 96 w 99"/>
                <a:gd name="T9" fmla="*/ 119 h 126"/>
                <a:gd name="T10" fmla="*/ 98 w 99"/>
                <a:gd name="T11" fmla="*/ 115 h 126"/>
                <a:gd name="T12" fmla="*/ 97 w 99"/>
                <a:gd name="T13" fmla="*/ 106 h 126"/>
                <a:gd name="T14" fmla="*/ 87 w 99"/>
                <a:gd name="T15" fmla="*/ 83 h 126"/>
                <a:gd name="T16" fmla="*/ 83 w 99"/>
                <a:gd name="T17" fmla="*/ 71 h 126"/>
                <a:gd name="T18" fmla="*/ 87 w 99"/>
                <a:gd name="T19" fmla="*/ 52 h 126"/>
                <a:gd name="T20" fmla="*/ 98 w 99"/>
                <a:gd name="T21" fmla="*/ 43 h 126"/>
                <a:gd name="T22" fmla="*/ 98 w 99"/>
                <a:gd name="T23" fmla="*/ 32 h 126"/>
                <a:gd name="T24" fmla="*/ 83 w 99"/>
                <a:gd name="T25" fmla="*/ 5 h 126"/>
                <a:gd name="T26" fmla="*/ 76 w 99"/>
                <a:gd name="T27" fmla="*/ 0 h 126"/>
                <a:gd name="T28" fmla="*/ 68 w 99"/>
                <a:gd name="T29" fmla="*/ 1 h 126"/>
                <a:gd name="T30" fmla="*/ 31 w 99"/>
                <a:gd name="T31" fmla="*/ 11 h 126"/>
                <a:gd name="T32" fmla="*/ 20 w 99"/>
                <a:gd name="T33" fmla="*/ 30 h 126"/>
                <a:gd name="T34" fmla="*/ 19 w 99"/>
                <a:gd name="T35" fmla="*/ 31 h 126"/>
                <a:gd name="T36" fmla="*/ 18 w 99"/>
                <a:gd name="T37" fmla="*/ 42 h 126"/>
                <a:gd name="T38" fmla="*/ 19 w 99"/>
                <a:gd name="T39" fmla="*/ 48 h 126"/>
                <a:gd name="T40" fmla="*/ 8 w 99"/>
                <a:gd name="T41" fmla="*/ 67 h 126"/>
                <a:gd name="T42" fmla="*/ 1 w 99"/>
                <a:gd name="T43" fmla="*/ 84 h 126"/>
                <a:gd name="T44" fmla="*/ 0 w 99"/>
                <a:gd name="T45" fmla="*/ 87 h 126"/>
                <a:gd name="T46" fmla="*/ 0 w 99"/>
                <a:gd name="T47" fmla="*/ 103 h 126"/>
                <a:gd name="T48" fmla="*/ 0 w 99"/>
                <a:gd name="T49" fmla="*/ 105 h 126"/>
                <a:gd name="T50" fmla="*/ 4 w 99"/>
                <a:gd name="T51" fmla="*/ 11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26">
                  <a:moveTo>
                    <a:pt x="4" y="118"/>
                  </a:moveTo>
                  <a:cubicBezTo>
                    <a:pt x="4" y="118"/>
                    <a:pt x="5" y="118"/>
                    <a:pt x="5" y="118"/>
                  </a:cubicBezTo>
                  <a:cubicBezTo>
                    <a:pt x="18" y="118"/>
                    <a:pt x="79" y="122"/>
                    <a:pt x="80" y="122"/>
                  </a:cubicBezTo>
                  <a:cubicBezTo>
                    <a:pt x="81" y="122"/>
                    <a:pt x="87" y="124"/>
                    <a:pt x="92" y="126"/>
                  </a:cubicBezTo>
                  <a:cubicBezTo>
                    <a:pt x="96" y="119"/>
                    <a:pt x="96" y="119"/>
                    <a:pt x="96" y="119"/>
                  </a:cubicBezTo>
                  <a:cubicBezTo>
                    <a:pt x="97" y="118"/>
                    <a:pt x="98" y="117"/>
                    <a:pt x="98" y="115"/>
                  </a:cubicBezTo>
                  <a:cubicBezTo>
                    <a:pt x="98" y="112"/>
                    <a:pt x="98" y="108"/>
                    <a:pt x="97" y="106"/>
                  </a:cubicBezTo>
                  <a:cubicBezTo>
                    <a:pt x="96" y="103"/>
                    <a:pt x="90" y="92"/>
                    <a:pt x="87" y="83"/>
                  </a:cubicBezTo>
                  <a:cubicBezTo>
                    <a:pt x="83" y="75"/>
                    <a:pt x="83" y="73"/>
                    <a:pt x="83" y="71"/>
                  </a:cubicBezTo>
                  <a:cubicBezTo>
                    <a:pt x="83" y="69"/>
                    <a:pt x="85" y="53"/>
                    <a:pt x="87" y="52"/>
                  </a:cubicBezTo>
                  <a:cubicBezTo>
                    <a:pt x="88" y="52"/>
                    <a:pt x="97" y="48"/>
                    <a:pt x="98" y="43"/>
                  </a:cubicBezTo>
                  <a:cubicBezTo>
                    <a:pt x="99" y="38"/>
                    <a:pt x="98" y="33"/>
                    <a:pt x="98" y="32"/>
                  </a:cubicBezTo>
                  <a:cubicBezTo>
                    <a:pt x="98" y="31"/>
                    <a:pt x="87" y="13"/>
                    <a:pt x="83" y="5"/>
                  </a:cubicBezTo>
                  <a:cubicBezTo>
                    <a:pt x="81" y="2"/>
                    <a:pt x="79" y="0"/>
                    <a:pt x="76" y="0"/>
                  </a:cubicBezTo>
                  <a:cubicBezTo>
                    <a:pt x="73" y="0"/>
                    <a:pt x="71" y="0"/>
                    <a:pt x="68" y="1"/>
                  </a:cubicBezTo>
                  <a:cubicBezTo>
                    <a:pt x="63" y="3"/>
                    <a:pt x="35" y="4"/>
                    <a:pt x="31" y="11"/>
                  </a:cubicBezTo>
                  <a:cubicBezTo>
                    <a:pt x="27" y="18"/>
                    <a:pt x="21" y="28"/>
                    <a:pt x="20" y="30"/>
                  </a:cubicBezTo>
                  <a:cubicBezTo>
                    <a:pt x="20" y="31"/>
                    <a:pt x="20" y="31"/>
                    <a:pt x="19" y="31"/>
                  </a:cubicBezTo>
                  <a:cubicBezTo>
                    <a:pt x="17" y="34"/>
                    <a:pt x="16" y="39"/>
                    <a:pt x="18" y="42"/>
                  </a:cubicBezTo>
                  <a:cubicBezTo>
                    <a:pt x="20" y="44"/>
                    <a:pt x="20" y="46"/>
                    <a:pt x="19" y="48"/>
                  </a:cubicBezTo>
                  <a:cubicBezTo>
                    <a:pt x="17" y="52"/>
                    <a:pt x="12" y="62"/>
                    <a:pt x="8" y="67"/>
                  </a:cubicBezTo>
                  <a:cubicBezTo>
                    <a:pt x="6" y="71"/>
                    <a:pt x="2" y="81"/>
                    <a:pt x="1" y="84"/>
                  </a:cubicBezTo>
                  <a:cubicBezTo>
                    <a:pt x="0" y="85"/>
                    <a:pt x="0" y="86"/>
                    <a:pt x="0" y="87"/>
                  </a:cubicBezTo>
                  <a:cubicBezTo>
                    <a:pt x="0" y="103"/>
                    <a:pt x="0" y="103"/>
                    <a:pt x="0" y="103"/>
                  </a:cubicBezTo>
                  <a:cubicBezTo>
                    <a:pt x="0" y="104"/>
                    <a:pt x="0" y="105"/>
                    <a:pt x="0" y="105"/>
                  </a:cubicBezTo>
                  <a:lnTo>
                    <a:pt x="4" y="11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4" name="Freeform 99"/>
            <p:cNvSpPr>
              <a:spLocks/>
            </p:cNvSpPr>
            <p:nvPr/>
          </p:nvSpPr>
          <p:spPr bwMode="auto">
            <a:xfrm>
              <a:off x="7578647" y="2349384"/>
              <a:ext cx="515938" cy="387350"/>
            </a:xfrm>
            <a:custGeom>
              <a:avLst/>
              <a:gdLst>
                <a:gd name="T0" fmla="*/ 689 w 698"/>
                <a:gd name="T1" fmla="*/ 71 h 524"/>
                <a:gd name="T2" fmla="*/ 678 w 698"/>
                <a:gd name="T3" fmla="*/ 26 h 524"/>
                <a:gd name="T4" fmla="*/ 634 w 698"/>
                <a:gd name="T5" fmla="*/ 21 h 524"/>
                <a:gd name="T6" fmla="*/ 563 w 698"/>
                <a:gd name="T7" fmla="*/ 47 h 524"/>
                <a:gd name="T8" fmla="*/ 506 w 698"/>
                <a:gd name="T9" fmla="*/ 69 h 524"/>
                <a:gd name="T10" fmla="*/ 462 w 698"/>
                <a:gd name="T11" fmla="*/ 123 h 524"/>
                <a:gd name="T12" fmla="*/ 433 w 698"/>
                <a:gd name="T13" fmla="*/ 166 h 524"/>
                <a:gd name="T14" fmla="*/ 334 w 698"/>
                <a:gd name="T15" fmla="*/ 162 h 524"/>
                <a:gd name="T16" fmla="*/ 306 w 698"/>
                <a:gd name="T17" fmla="*/ 172 h 524"/>
                <a:gd name="T18" fmla="*/ 211 w 698"/>
                <a:gd name="T19" fmla="*/ 193 h 524"/>
                <a:gd name="T20" fmla="*/ 120 w 698"/>
                <a:gd name="T21" fmla="*/ 199 h 524"/>
                <a:gd name="T22" fmla="*/ 74 w 698"/>
                <a:gd name="T23" fmla="*/ 190 h 524"/>
                <a:gd name="T24" fmla="*/ 61 w 698"/>
                <a:gd name="T25" fmla="*/ 206 h 524"/>
                <a:gd name="T26" fmla="*/ 19 w 698"/>
                <a:gd name="T27" fmla="*/ 235 h 524"/>
                <a:gd name="T28" fmla="*/ 8 w 698"/>
                <a:gd name="T29" fmla="*/ 269 h 524"/>
                <a:gd name="T30" fmla="*/ 0 w 698"/>
                <a:gd name="T31" fmla="*/ 282 h 524"/>
                <a:gd name="T32" fmla="*/ 16 w 698"/>
                <a:gd name="T33" fmla="*/ 289 h 524"/>
                <a:gd name="T34" fmla="*/ 24 w 698"/>
                <a:gd name="T35" fmla="*/ 303 h 524"/>
                <a:gd name="T36" fmla="*/ 33 w 698"/>
                <a:gd name="T37" fmla="*/ 332 h 524"/>
                <a:gd name="T38" fmla="*/ 47 w 698"/>
                <a:gd name="T39" fmla="*/ 347 h 524"/>
                <a:gd name="T40" fmla="*/ 53 w 698"/>
                <a:gd name="T41" fmla="*/ 323 h 524"/>
                <a:gd name="T42" fmla="*/ 84 w 698"/>
                <a:gd name="T43" fmla="*/ 313 h 524"/>
                <a:gd name="T44" fmla="*/ 152 w 698"/>
                <a:gd name="T45" fmla="*/ 319 h 524"/>
                <a:gd name="T46" fmla="*/ 202 w 698"/>
                <a:gd name="T47" fmla="*/ 317 h 524"/>
                <a:gd name="T48" fmla="*/ 218 w 698"/>
                <a:gd name="T49" fmla="*/ 305 h 524"/>
                <a:gd name="T50" fmla="*/ 289 w 698"/>
                <a:gd name="T51" fmla="*/ 292 h 524"/>
                <a:gd name="T52" fmla="*/ 298 w 698"/>
                <a:gd name="T53" fmla="*/ 317 h 524"/>
                <a:gd name="T54" fmla="*/ 316 w 698"/>
                <a:gd name="T55" fmla="*/ 345 h 524"/>
                <a:gd name="T56" fmla="*/ 365 w 698"/>
                <a:gd name="T57" fmla="*/ 363 h 524"/>
                <a:gd name="T58" fmla="*/ 335 w 698"/>
                <a:gd name="T59" fmla="*/ 407 h 524"/>
                <a:gd name="T60" fmla="*/ 331 w 698"/>
                <a:gd name="T61" fmla="*/ 420 h 524"/>
                <a:gd name="T62" fmla="*/ 323 w 698"/>
                <a:gd name="T63" fmla="*/ 443 h 524"/>
                <a:gd name="T64" fmla="*/ 318 w 698"/>
                <a:gd name="T65" fmla="*/ 494 h 524"/>
                <a:gd name="T66" fmla="*/ 348 w 698"/>
                <a:gd name="T67" fmla="*/ 520 h 524"/>
                <a:gd name="T68" fmla="*/ 373 w 698"/>
                <a:gd name="T69" fmla="*/ 478 h 524"/>
                <a:gd name="T70" fmla="*/ 399 w 698"/>
                <a:gd name="T71" fmla="*/ 490 h 524"/>
                <a:gd name="T72" fmla="*/ 410 w 698"/>
                <a:gd name="T73" fmla="*/ 431 h 524"/>
                <a:gd name="T74" fmla="*/ 443 w 698"/>
                <a:gd name="T75" fmla="*/ 377 h 524"/>
                <a:gd name="T76" fmla="*/ 437 w 698"/>
                <a:gd name="T77" fmla="*/ 360 h 524"/>
                <a:gd name="T78" fmla="*/ 431 w 698"/>
                <a:gd name="T79" fmla="*/ 340 h 524"/>
                <a:gd name="T80" fmla="*/ 434 w 698"/>
                <a:gd name="T81" fmla="*/ 323 h 524"/>
                <a:gd name="T82" fmla="*/ 455 w 698"/>
                <a:gd name="T83" fmla="*/ 293 h 524"/>
                <a:gd name="T84" fmla="*/ 466 w 698"/>
                <a:gd name="T85" fmla="*/ 289 h 524"/>
                <a:gd name="T86" fmla="*/ 481 w 698"/>
                <a:gd name="T87" fmla="*/ 292 h 524"/>
                <a:gd name="T88" fmla="*/ 496 w 698"/>
                <a:gd name="T89" fmla="*/ 263 h 524"/>
                <a:gd name="T90" fmla="*/ 556 w 698"/>
                <a:gd name="T91" fmla="*/ 172 h 524"/>
                <a:gd name="T92" fmla="*/ 595 w 698"/>
                <a:gd name="T93" fmla="*/ 150 h 524"/>
                <a:gd name="T94" fmla="*/ 642 w 698"/>
                <a:gd name="T95" fmla="*/ 121 h 524"/>
                <a:gd name="T96" fmla="*/ 674 w 698"/>
                <a:gd name="T97" fmla="*/ 101 h 524"/>
                <a:gd name="T98" fmla="*/ 696 w 698"/>
                <a:gd name="T99" fmla="*/ 8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8" h="524">
                  <a:moveTo>
                    <a:pt x="696" y="82"/>
                  </a:moveTo>
                  <a:cubicBezTo>
                    <a:pt x="693" y="78"/>
                    <a:pt x="690" y="72"/>
                    <a:pt x="689" y="71"/>
                  </a:cubicBezTo>
                  <a:cubicBezTo>
                    <a:pt x="686" y="67"/>
                    <a:pt x="675" y="45"/>
                    <a:pt x="675" y="43"/>
                  </a:cubicBezTo>
                  <a:cubicBezTo>
                    <a:pt x="675" y="41"/>
                    <a:pt x="669" y="37"/>
                    <a:pt x="678" y="26"/>
                  </a:cubicBezTo>
                  <a:cubicBezTo>
                    <a:pt x="688" y="16"/>
                    <a:pt x="694" y="16"/>
                    <a:pt x="690" y="8"/>
                  </a:cubicBezTo>
                  <a:cubicBezTo>
                    <a:pt x="687" y="0"/>
                    <a:pt x="640" y="17"/>
                    <a:pt x="634" y="21"/>
                  </a:cubicBezTo>
                  <a:cubicBezTo>
                    <a:pt x="629" y="26"/>
                    <a:pt x="616" y="28"/>
                    <a:pt x="603" y="32"/>
                  </a:cubicBezTo>
                  <a:cubicBezTo>
                    <a:pt x="590" y="37"/>
                    <a:pt x="571" y="42"/>
                    <a:pt x="563" y="47"/>
                  </a:cubicBezTo>
                  <a:cubicBezTo>
                    <a:pt x="556" y="52"/>
                    <a:pt x="548" y="55"/>
                    <a:pt x="535" y="60"/>
                  </a:cubicBezTo>
                  <a:cubicBezTo>
                    <a:pt x="522" y="66"/>
                    <a:pt x="511" y="62"/>
                    <a:pt x="506" y="69"/>
                  </a:cubicBezTo>
                  <a:cubicBezTo>
                    <a:pt x="501" y="75"/>
                    <a:pt x="494" y="64"/>
                    <a:pt x="491" y="87"/>
                  </a:cubicBezTo>
                  <a:cubicBezTo>
                    <a:pt x="487" y="110"/>
                    <a:pt x="464" y="116"/>
                    <a:pt x="462" y="123"/>
                  </a:cubicBezTo>
                  <a:cubicBezTo>
                    <a:pt x="460" y="130"/>
                    <a:pt x="452" y="154"/>
                    <a:pt x="451" y="157"/>
                  </a:cubicBezTo>
                  <a:cubicBezTo>
                    <a:pt x="451" y="159"/>
                    <a:pt x="453" y="163"/>
                    <a:pt x="433" y="166"/>
                  </a:cubicBezTo>
                  <a:cubicBezTo>
                    <a:pt x="414" y="169"/>
                    <a:pt x="415" y="169"/>
                    <a:pt x="395" y="169"/>
                  </a:cubicBezTo>
                  <a:cubicBezTo>
                    <a:pt x="379" y="170"/>
                    <a:pt x="342" y="164"/>
                    <a:pt x="334" y="162"/>
                  </a:cubicBezTo>
                  <a:cubicBezTo>
                    <a:pt x="333" y="162"/>
                    <a:pt x="332" y="162"/>
                    <a:pt x="331" y="163"/>
                  </a:cubicBezTo>
                  <a:cubicBezTo>
                    <a:pt x="326" y="164"/>
                    <a:pt x="311" y="168"/>
                    <a:pt x="306" y="172"/>
                  </a:cubicBezTo>
                  <a:cubicBezTo>
                    <a:pt x="300" y="176"/>
                    <a:pt x="272" y="180"/>
                    <a:pt x="260" y="182"/>
                  </a:cubicBezTo>
                  <a:cubicBezTo>
                    <a:pt x="249" y="185"/>
                    <a:pt x="224" y="192"/>
                    <a:pt x="211" y="193"/>
                  </a:cubicBezTo>
                  <a:cubicBezTo>
                    <a:pt x="199" y="194"/>
                    <a:pt x="179" y="199"/>
                    <a:pt x="168" y="199"/>
                  </a:cubicBezTo>
                  <a:cubicBezTo>
                    <a:pt x="157" y="199"/>
                    <a:pt x="133" y="197"/>
                    <a:pt x="120" y="199"/>
                  </a:cubicBezTo>
                  <a:cubicBezTo>
                    <a:pt x="108" y="202"/>
                    <a:pt x="105" y="216"/>
                    <a:pt x="95" y="199"/>
                  </a:cubicBezTo>
                  <a:cubicBezTo>
                    <a:pt x="88" y="187"/>
                    <a:pt x="79" y="188"/>
                    <a:pt x="74" y="190"/>
                  </a:cubicBezTo>
                  <a:cubicBezTo>
                    <a:pt x="72" y="191"/>
                    <a:pt x="70" y="192"/>
                    <a:pt x="69" y="194"/>
                  </a:cubicBezTo>
                  <a:cubicBezTo>
                    <a:pt x="68" y="198"/>
                    <a:pt x="64" y="206"/>
                    <a:pt x="61" y="206"/>
                  </a:cubicBezTo>
                  <a:cubicBezTo>
                    <a:pt x="58" y="206"/>
                    <a:pt x="28" y="218"/>
                    <a:pt x="11" y="224"/>
                  </a:cubicBezTo>
                  <a:cubicBezTo>
                    <a:pt x="14" y="228"/>
                    <a:pt x="17" y="232"/>
                    <a:pt x="19" y="235"/>
                  </a:cubicBezTo>
                  <a:cubicBezTo>
                    <a:pt x="20" y="236"/>
                    <a:pt x="20" y="237"/>
                    <a:pt x="20" y="239"/>
                  </a:cubicBezTo>
                  <a:cubicBezTo>
                    <a:pt x="8" y="269"/>
                    <a:pt x="8" y="269"/>
                    <a:pt x="8" y="269"/>
                  </a:cubicBezTo>
                  <a:cubicBezTo>
                    <a:pt x="8" y="269"/>
                    <a:pt x="7" y="269"/>
                    <a:pt x="7" y="270"/>
                  </a:cubicBezTo>
                  <a:cubicBezTo>
                    <a:pt x="0" y="282"/>
                    <a:pt x="0" y="282"/>
                    <a:pt x="0" y="282"/>
                  </a:cubicBezTo>
                  <a:cubicBezTo>
                    <a:pt x="11" y="285"/>
                    <a:pt x="11" y="285"/>
                    <a:pt x="11" y="285"/>
                  </a:cubicBezTo>
                  <a:cubicBezTo>
                    <a:pt x="14" y="286"/>
                    <a:pt x="15" y="287"/>
                    <a:pt x="16" y="289"/>
                  </a:cubicBezTo>
                  <a:cubicBezTo>
                    <a:pt x="23" y="302"/>
                    <a:pt x="23" y="302"/>
                    <a:pt x="23" y="302"/>
                  </a:cubicBezTo>
                  <a:cubicBezTo>
                    <a:pt x="23" y="302"/>
                    <a:pt x="23" y="302"/>
                    <a:pt x="24" y="303"/>
                  </a:cubicBezTo>
                  <a:cubicBezTo>
                    <a:pt x="25" y="305"/>
                    <a:pt x="31" y="320"/>
                    <a:pt x="32" y="326"/>
                  </a:cubicBezTo>
                  <a:cubicBezTo>
                    <a:pt x="33" y="332"/>
                    <a:pt x="32" y="323"/>
                    <a:pt x="33" y="332"/>
                  </a:cubicBezTo>
                  <a:cubicBezTo>
                    <a:pt x="33" y="334"/>
                    <a:pt x="33" y="338"/>
                    <a:pt x="33" y="342"/>
                  </a:cubicBezTo>
                  <a:cubicBezTo>
                    <a:pt x="33" y="349"/>
                    <a:pt x="42" y="353"/>
                    <a:pt x="47" y="347"/>
                  </a:cubicBezTo>
                  <a:cubicBezTo>
                    <a:pt x="47" y="347"/>
                    <a:pt x="47" y="347"/>
                    <a:pt x="47" y="347"/>
                  </a:cubicBezTo>
                  <a:cubicBezTo>
                    <a:pt x="49" y="345"/>
                    <a:pt x="52" y="331"/>
                    <a:pt x="53" y="323"/>
                  </a:cubicBezTo>
                  <a:cubicBezTo>
                    <a:pt x="54" y="319"/>
                    <a:pt x="57" y="317"/>
                    <a:pt x="60" y="316"/>
                  </a:cubicBezTo>
                  <a:cubicBezTo>
                    <a:pt x="68" y="315"/>
                    <a:pt x="81" y="314"/>
                    <a:pt x="84" y="313"/>
                  </a:cubicBezTo>
                  <a:cubicBezTo>
                    <a:pt x="87" y="313"/>
                    <a:pt x="110" y="313"/>
                    <a:pt x="112" y="313"/>
                  </a:cubicBezTo>
                  <a:cubicBezTo>
                    <a:pt x="113" y="313"/>
                    <a:pt x="143" y="315"/>
                    <a:pt x="152" y="319"/>
                  </a:cubicBezTo>
                  <a:cubicBezTo>
                    <a:pt x="161" y="323"/>
                    <a:pt x="176" y="329"/>
                    <a:pt x="180" y="330"/>
                  </a:cubicBezTo>
                  <a:cubicBezTo>
                    <a:pt x="184" y="330"/>
                    <a:pt x="200" y="319"/>
                    <a:pt x="202" y="317"/>
                  </a:cubicBezTo>
                  <a:cubicBezTo>
                    <a:pt x="203" y="317"/>
                    <a:pt x="203" y="317"/>
                    <a:pt x="203" y="317"/>
                  </a:cubicBezTo>
                  <a:cubicBezTo>
                    <a:pt x="205" y="315"/>
                    <a:pt x="216" y="305"/>
                    <a:pt x="218" y="305"/>
                  </a:cubicBezTo>
                  <a:cubicBezTo>
                    <a:pt x="221" y="305"/>
                    <a:pt x="240" y="296"/>
                    <a:pt x="251" y="295"/>
                  </a:cubicBezTo>
                  <a:cubicBezTo>
                    <a:pt x="259" y="294"/>
                    <a:pt x="278" y="293"/>
                    <a:pt x="289" y="292"/>
                  </a:cubicBezTo>
                  <a:cubicBezTo>
                    <a:pt x="294" y="291"/>
                    <a:pt x="298" y="295"/>
                    <a:pt x="298" y="299"/>
                  </a:cubicBezTo>
                  <a:cubicBezTo>
                    <a:pt x="298" y="306"/>
                    <a:pt x="298" y="315"/>
                    <a:pt x="298" y="317"/>
                  </a:cubicBezTo>
                  <a:cubicBezTo>
                    <a:pt x="297" y="320"/>
                    <a:pt x="293" y="322"/>
                    <a:pt x="298" y="331"/>
                  </a:cubicBezTo>
                  <a:cubicBezTo>
                    <a:pt x="302" y="339"/>
                    <a:pt x="300" y="344"/>
                    <a:pt x="316" y="345"/>
                  </a:cubicBezTo>
                  <a:cubicBezTo>
                    <a:pt x="332" y="345"/>
                    <a:pt x="334" y="348"/>
                    <a:pt x="344" y="351"/>
                  </a:cubicBezTo>
                  <a:cubicBezTo>
                    <a:pt x="354" y="354"/>
                    <a:pt x="365" y="359"/>
                    <a:pt x="365" y="363"/>
                  </a:cubicBezTo>
                  <a:cubicBezTo>
                    <a:pt x="365" y="368"/>
                    <a:pt x="356" y="380"/>
                    <a:pt x="351" y="387"/>
                  </a:cubicBezTo>
                  <a:cubicBezTo>
                    <a:pt x="346" y="394"/>
                    <a:pt x="342" y="403"/>
                    <a:pt x="335" y="407"/>
                  </a:cubicBezTo>
                  <a:cubicBezTo>
                    <a:pt x="334" y="408"/>
                    <a:pt x="332" y="410"/>
                    <a:pt x="331" y="411"/>
                  </a:cubicBezTo>
                  <a:cubicBezTo>
                    <a:pt x="329" y="413"/>
                    <a:pt x="329" y="417"/>
                    <a:pt x="331" y="420"/>
                  </a:cubicBezTo>
                  <a:cubicBezTo>
                    <a:pt x="332" y="421"/>
                    <a:pt x="333" y="423"/>
                    <a:pt x="334" y="425"/>
                  </a:cubicBezTo>
                  <a:cubicBezTo>
                    <a:pt x="335" y="428"/>
                    <a:pt x="333" y="442"/>
                    <a:pt x="323" y="443"/>
                  </a:cubicBezTo>
                  <a:cubicBezTo>
                    <a:pt x="313" y="444"/>
                    <a:pt x="307" y="451"/>
                    <a:pt x="306" y="463"/>
                  </a:cubicBezTo>
                  <a:cubicBezTo>
                    <a:pt x="305" y="475"/>
                    <a:pt x="313" y="492"/>
                    <a:pt x="318" y="494"/>
                  </a:cubicBezTo>
                  <a:cubicBezTo>
                    <a:pt x="323" y="497"/>
                    <a:pt x="320" y="519"/>
                    <a:pt x="325" y="520"/>
                  </a:cubicBezTo>
                  <a:cubicBezTo>
                    <a:pt x="330" y="521"/>
                    <a:pt x="340" y="524"/>
                    <a:pt x="348" y="520"/>
                  </a:cubicBezTo>
                  <a:cubicBezTo>
                    <a:pt x="356" y="516"/>
                    <a:pt x="363" y="507"/>
                    <a:pt x="365" y="499"/>
                  </a:cubicBezTo>
                  <a:cubicBezTo>
                    <a:pt x="368" y="490"/>
                    <a:pt x="358" y="471"/>
                    <a:pt x="373" y="478"/>
                  </a:cubicBezTo>
                  <a:cubicBezTo>
                    <a:pt x="388" y="485"/>
                    <a:pt x="393" y="489"/>
                    <a:pt x="393" y="489"/>
                  </a:cubicBezTo>
                  <a:cubicBezTo>
                    <a:pt x="393" y="489"/>
                    <a:pt x="397" y="493"/>
                    <a:pt x="399" y="490"/>
                  </a:cubicBezTo>
                  <a:cubicBezTo>
                    <a:pt x="402" y="487"/>
                    <a:pt x="401" y="451"/>
                    <a:pt x="399" y="449"/>
                  </a:cubicBezTo>
                  <a:cubicBezTo>
                    <a:pt x="398" y="447"/>
                    <a:pt x="401" y="440"/>
                    <a:pt x="410" y="431"/>
                  </a:cubicBezTo>
                  <a:cubicBezTo>
                    <a:pt x="420" y="423"/>
                    <a:pt x="428" y="414"/>
                    <a:pt x="431" y="407"/>
                  </a:cubicBezTo>
                  <a:cubicBezTo>
                    <a:pt x="433" y="401"/>
                    <a:pt x="440" y="384"/>
                    <a:pt x="443" y="377"/>
                  </a:cubicBezTo>
                  <a:cubicBezTo>
                    <a:pt x="444" y="374"/>
                    <a:pt x="444" y="371"/>
                    <a:pt x="443" y="369"/>
                  </a:cubicBezTo>
                  <a:cubicBezTo>
                    <a:pt x="437" y="360"/>
                    <a:pt x="437" y="360"/>
                    <a:pt x="437" y="360"/>
                  </a:cubicBezTo>
                  <a:cubicBezTo>
                    <a:pt x="437" y="359"/>
                    <a:pt x="436" y="359"/>
                    <a:pt x="436" y="358"/>
                  </a:cubicBezTo>
                  <a:cubicBezTo>
                    <a:pt x="431" y="340"/>
                    <a:pt x="431" y="340"/>
                    <a:pt x="431" y="340"/>
                  </a:cubicBezTo>
                  <a:cubicBezTo>
                    <a:pt x="431" y="339"/>
                    <a:pt x="431" y="338"/>
                    <a:pt x="431" y="338"/>
                  </a:cubicBezTo>
                  <a:cubicBezTo>
                    <a:pt x="431" y="335"/>
                    <a:pt x="432" y="327"/>
                    <a:pt x="434" y="323"/>
                  </a:cubicBezTo>
                  <a:cubicBezTo>
                    <a:pt x="438" y="318"/>
                    <a:pt x="437" y="323"/>
                    <a:pt x="445" y="310"/>
                  </a:cubicBezTo>
                  <a:cubicBezTo>
                    <a:pt x="450" y="302"/>
                    <a:pt x="453" y="296"/>
                    <a:pt x="455" y="293"/>
                  </a:cubicBezTo>
                  <a:cubicBezTo>
                    <a:pt x="457" y="291"/>
                    <a:pt x="459" y="289"/>
                    <a:pt x="461" y="289"/>
                  </a:cubicBezTo>
                  <a:cubicBezTo>
                    <a:pt x="466" y="289"/>
                    <a:pt x="466" y="289"/>
                    <a:pt x="466" y="289"/>
                  </a:cubicBezTo>
                  <a:cubicBezTo>
                    <a:pt x="467" y="289"/>
                    <a:pt x="468" y="289"/>
                    <a:pt x="469" y="289"/>
                  </a:cubicBezTo>
                  <a:cubicBezTo>
                    <a:pt x="481" y="292"/>
                    <a:pt x="481" y="292"/>
                    <a:pt x="481" y="292"/>
                  </a:cubicBezTo>
                  <a:cubicBezTo>
                    <a:pt x="485" y="294"/>
                    <a:pt x="490" y="291"/>
                    <a:pt x="491" y="286"/>
                  </a:cubicBezTo>
                  <a:cubicBezTo>
                    <a:pt x="492" y="278"/>
                    <a:pt x="494" y="267"/>
                    <a:pt x="496" y="263"/>
                  </a:cubicBezTo>
                  <a:cubicBezTo>
                    <a:pt x="499" y="258"/>
                    <a:pt x="502" y="233"/>
                    <a:pt x="504" y="230"/>
                  </a:cubicBezTo>
                  <a:cubicBezTo>
                    <a:pt x="506" y="227"/>
                    <a:pt x="549" y="180"/>
                    <a:pt x="556" y="172"/>
                  </a:cubicBezTo>
                  <a:cubicBezTo>
                    <a:pt x="557" y="172"/>
                    <a:pt x="557" y="171"/>
                    <a:pt x="558" y="171"/>
                  </a:cubicBezTo>
                  <a:cubicBezTo>
                    <a:pt x="595" y="150"/>
                    <a:pt x="595" y="150"/>
                    <a:pt x="595" y="150"/>
                  </a:cubicBezTo>
                  <a:cubicBezTo>
                    <a:pt x="595" y="150"/>
                    <a:pt x="611" y="141"/>
                    <a:pt x="616" y="139"/>
                  </a:cubicBezTo>
                  <a:cubicBezTo>
                    <a:pt x="621" y="137"/>
                    <a:pt x="639" y="124"/>
                    <a:pt x="642" y="121"/>
                  </a:cubicBezTo>
                  <a:cubicBezTo>
                    <a:pt x="644" y="117"/>
                    <a:pt x="652" y="106"/>
                    <a:pt x="654" y="106"/>
                  </a:cubicBezTo>
                  <a:cubicBezTo>
                    <a:pt x="657" y="106"/>
                    <a:pt x="661" y="107"/>
                    <a:pt x="674" y="101"/>
                  </a:cubicBezTo>
                  <a:cubicBezTo>
                    <a:pt x="680" y="98"/>
                    <a:pt x="687" y="96"/>
                    <a:pt x="691" y="94"/>
                  </a:cubicBezTo>
                  <a:cubicBezTo>
                    <a:pt x="696" y="92"/>
                    <a:pt x="698" y="87"/>
                    <a:pt x="696" y="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5" name="Freeform 100"/>
            <p:cNvSpPr>
              <a:spLocks/>
            </p:cNvSpPr>
            <p:nvPr/>
          </p:nvSpPr>
          <p:spPr bwMode="auto">
            <a:xfrm>
              <a:off x="7599285" y="2563696"/>
              <a:ext cx="249238" cy="93663"/>
            </a:xfrm>
            <a:custGeom>
              <a:avLst/>
              <a:gdLst>
                <a:gd name="T0" fmla="*/ 300 w 338"/>
                <a:gd name="T1" fmla="*/ 126 h 126"/>
                <a:gd name="T2" fmla="*/ 303 w 338"/>
                <a:gd name="T3" fmla="*/ 126 h 126"/>
                <a:gd name="T4" fmla="*/ 304 w 338"/>
                <a:gd name="T5" fmla="*/ 120 h 126"/>
                <a:gd name="T6" fmla="*/ 308 w 338"/>
                <a:gd name="T7" fmla="*/ 116 h 126"/>
                <a:gd name="T8" fmla="*/ 324 w 338"/>
                <a:gd name="T9" fmla="*/ 96 h 126"/>
                <a:gd name="T10" fmla="*/ 338 w 338"/>
                <a:gd name="T11" fmla="*/ 72 h 126"/>
                <a:gd name="T12" fmla="*/ 317 w 338"/>
                <a:gd name="T13" fmla="*/ 60 h 126"/>
                <a:gd name="T14" fmla="*/ 289 w 338"/>
                <a:gd name="T15" fmla="*/ 54 h 126"/>
                <a:gd name="T16" fmla="*/ 271 w 338"/>
                <a:gd name="T17" fmla="*/ 40 h 126"/>
                <a:gd name="T18" fmla="*/ 271 w 338"/>
                <a:gd name="T19" fmla="*/ 26 h 126"/>
                <a:gd name="T20" fmla="*/ 271 w 338"/>
                <a:gd name="T21" fmla="*/ 8 h 126"/>
                <a:gd name="T22" fmla="*/ 262 w 338"/>
                <a:gd name="T23" fmla="*/ 1 h 126"/>
                <a:gd name="T24" fmla="*/ 224 w 338"/>
                <a:gd name="T25" fmla="*/ 4 h 126"/>
                <a:gd name="T26" fmla="*/ 191 w 338"/>
                <a:gd name="T27" fmla="*/ 14 h 126"/>
                <a:gd name="T28" fmla="*/ 176 w 338"/>
                <a:gd name="T29" fmla="*/ 26 h 126"/>
                <a:gd name="T30" fmla="*/ 175 w 338"/>
                <a:gd name="T31" fmla="*/ 26 h 126"/>
                <a:gd name="T32" fmla="*/ 153 w 338"/>
                <a:gd name="T33" fmla="*/ 39 h 126"/>
                <a:gd name="T34" fmla="*/ 125 w 338"/>
                <a:gd name="T35" fmla="*/ 28 h 126"/>
                <a:gd name="T36" fmla="*/ 85 w 338"/>
                <a:gd name="T37" fmla="*/ 22 h 126"/>
                <a:gd name="T38" fmla="*/ 57 w 338"/>
                <a:gd name="T39" fmla="*/ 22 h 126"/>
                <a:gd name="T40" fmla="*/ 33 w 338"/>
                <a:gd name="T41" fmla="*/ 25 h 126"/>
                <a:gd name="T42" fmla="*/ 26 w 338"/>
                <a:gd name="T43" fmla="*/ 32 h 126"/>
                <a:gd name="T44" fmla="*/ 20 w 338"/>
                <a:gd name="T45" fmla="*/ 56 h 126"/>
                <a:gd name="T46" fmla="*/ 20 w 338"/>
                <a:gd name="T47" fmla="*/ 56 h 126"/>
                <a:gd name="T48" fmla="*/ 6 w 338"/>
                <a:gd name="T49" fmla="*/ 52 h 126"/>
                <a:gd name="T50" fmla="*/ 5 w 338"/>
                <a:gd name="T51" fmla="*/ 57 h 126"/>
                <a:gd name="T52" fmla="*/ 2 w 338"/>
                <a:gd name="T53" fmla="*/ 77 h 126"/>
                <a:gd name="T54" fmla="*/ 27 w 338"/>
                <a:gd name="T55" fmla="*/ 112 h 126"/>
                <a:gd name="T56" fmla="*/ 27 w 338"/>
                <a:gd name="T57" fmla="*/ 112 h 126"/>
                <a:gd name="T58" fmla="*/ 48 w 338"/>
                <a:gd name="T59" fmla="*/ 123 h 126"/>
                <a:gd name="T60" fmla="*/ 78 w 338"/>
                <a:gd name="T61" fmla="*/ 122 h 126"/>
                <a:gd name="T62" fmla="*/ 112 w 338"/>
                <a:gd name="T63" fmla="*/ 119 h 126"/>
                <a:gd name="T64" fmla="*/ 160 w 338"/>
                <a:gd name="T65" fmla="*/ 112 h 126"/>
                <a:gd name="T66" fmla="*/ 183 w 338"/>
                <a:gd name="T67" fmla="*/ 115 h 126"/>
                <a:gd name="T68" fmla="*/ 223 w 338"/>
                <a:gd name="T69" fmla="*/ 110 h 126"/>
                <a:gd name="T70" fmla="*/ 245 w 338"/>
                <a:gd name="T71" fmla="*/ 104 h 126"/>
                <a:gd name="T72" fmla="*/ 275 w 338"/>
                <a:gd name="T73" fmla="*/ 113 h 126"/>
                <a:gd name="T74" fmla="*/ 276 w 338"/>
                <a:gd name="T75" fmla="*/ 115 h 126"/>
                <a:gd name="T76" fmla="*/ 293 w 338"/>
                <a:gd name="T77" fmla="*/ 124 h 126"/>
                <a:gd name="T78" fmla="*/ 300 w 338"/>
                <a:gd name="T79"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126">
                  <a:moveTo>
                    <a:pt x="300" y="126"/>
                  </a:moveTo>
                  <a:cubicBezTo>
                    <a:pt x="301" y="126"/>
                    <a:pt x="302" y="126"/>
                    <a:pt x="303" y="126"/>
                  </a:cubicBezTo>
                  <a:cubicBezTo>
                    <a:pt x="302" y="124"/>
                    <a:pt x="303" y="121"/>
                    <a:pt x="304" y="120"/>
                  </a:cubicBezTo>
                  <a:cubicBezTo>
                    <a:pt x="305" y="119"/>
                    <a:pt x="307" y="117"/>
                    <a:pt x="308" y="116"/>
                  </a:cubicBezTo>
                  <a:cubicBezTo>
                    <a:pt x="315" y="112"/>
                    <a:pt x="319" y="103"/>
                    <a:pt x="324" y="96"/>
                  </a:cubicBezTo>
                  <a:cubicBezTo>
                    <a:pt x="329" y="89"/>
                    <a:pt x="338" y="77"/>
                    <a:pt x="338" y="72"/>
                  </a:cubicBezTo>
                  <a:cubicBezTo>
                    <a:pt x="338" y="68"/>
                    <a:pt x="327" y="63"/>
                    <a:pt x="317" y="60"/>
                  </a:cubicBezTo>
                  <a:cubicBezTo>
                    <a:pt x="307" y="57"/>
                    <a:pt x="305" y="54"/>
                    <a:pt x="289" y="54"/>
                  </a:cubicBezTo>
                  <a:cubicBezTo>
                    <a:pt x="273" y="53"/>
                    <a:pt x="275" y="48"/>
                    <a:pt x="271" y="40"/>
                  </a:cubicBezTo>
                  <a:cubicBezTo>
                    <a:pt x="266" y="31"/>
                    <a:pt x="270" y="29"/>
                    <a:pt x="271" y="26"/>
                  </a:cubicBezTo>
                  <a:cubicBezTo>
                    <a:pt x="271" y="24"/>
                    <a:pt x="271" y="15"/>
                    <a:pt x="271" y="8"/>
                  </a:cubicBezTo>
                  <a:cubicBezTo>
                    <a:pt x="271" y="4"/>
                    <a:pt x="267" y="0"/>
                    <a:pt x="262" y="1"/>
                  </a:cubicBezTo>
                  <a:cubicBezTo>
                    <a:pt x="251" y="2"/>
                    <a:pt x="232" y="3"/>
                    <a:pt x="224" y="4"/>
                  </a:cubicBezTo>
                  <a:cubicBezTo>
                    <a:pt x="213" y="5"/>
                    <a:pt x="194" y="14"/>
                    <a:pt x="191" y="14"/>
                  </a:cubicBezTo>
                  <a:cubicBezTo>
                    <a:pt x="189" y="14"/>
                    <a:pt x="178" y="24"/>
                    <a:pt x="176" y="26"/>
                  </a:cubicBezTo>
                  <a:cubicBezTo>
                    <a:pt x="176" y="26"/>
                    <a:pt x="176" y="26"/>
                    <a:pt x="175" y="26"/>
                  </a:cubicBezTo>
                  <a:cubicBezTo>
                    <a:pt x="173" y="28"/>
                    <a:pt x="157" y="39"/>
                    <a:pt x="153" y="39"/>
                  </a:cubicBezTo>
                  <a:cubicBezTo>
                    <a:pt x="149" y="38"/>
                    <a:pt x="134" y="32"/>
                    <a:pt x="125" y="28"/>
                  </a:cubicBezTo>
                  <a:cubicBezTo>
                    <a:pt x="116" y="24"/>
                    <a:pt x="86" y="22"/>
                    <a:pt x="85" y="22"/>
                  </a:cubicBezTo>
                  <a:cubicBezTo>
                    <a:pt x="83" y="22"/>
                    <a:pt x="60" y="22"/>
                    <a:pt x="57" y="22"/>
                  </a:cubicBezTo>
                  <a:cubicBezTo>
                    <a:pt x="54" y="23"/>
                    <a:pt x="41" y="24"/>
                    <a:pt x="33" y="25"/>
                  </a:cubicBezTo>
                  <a:cubicBezTo>
                    <a:pt x="30" y="26"/>
                    <a:pt x="27" y="28"/>
                    <a:pt x="26" y="32"/>
                  </a:cubicBezTo>
                  <a:cubicBezTo>
                    <a:pt x="25" y="40"/>
                    <a:pt x="22" y="54"/>
                    <a:pt x="20" y="56"/>
                  </a:cubicBezTo>
                  <a:cubicBezTo>
                    <a:pt x="20" y="56"/>
                    <a:pt x="20" y="56"/>
                    <a:pt x="20" y="56"/>
                  </a:cubicBezTo>
                  <a:cubicBezTo>
                    <a:pt x="16" y="61"/>
                    <a:pt x="7" y="58"/>
                    <a:pt x="6" y="52"/>
                  </a:cubicBezTo>
                  <a:cubicBezTo>
                    <a:pt x="6" y="53"/>
                    <a:pt x="5" y="55"/>
                    <a:pt x="5" y="57"/>
                  </a:cubicBezTo>
                  <a:cubicBezTo>
                    <a:pt x="2" y="77"/>
                    <a:pt x="2" y="77"/>
                    <a:pt x="2" y="77"/>
                  </a:cubicBezTo>
                  <a:cubicBezTo>
                    <a:pt x="0" y="93"/>
                    <a:pt x="11" y="109"/>
                    <a:pt x="27" y="112"/>
                  </a:cubicBezTo>
                  <a:cubicBezTo>
                    <a:pt x="27" y="112"/>
                    <a:pt x="27" y="112"/>
                    <a:pt x="27" y="112"/>
                  </a:cubicBezTo>
                  <a:cubicBezTo>
                    <a:pt x="38" y="115"/>
                    <a:pt x="41" y="121"/>
                    <a:pt x="48" y="123"/>
                  </a:cubicBezTo>
                  <a:cubicBezTo>
                    <a:pt x="55" y="124"/>
                    <a:pt x="78" y="122"/>
                    <a:pt x="78" y="122"/>
                  </a:cubicBezTo>
                  <a:cubicBezTo>
                    <a:pt x="78" y="122"/>
                    <a:pt x="110" y="119"/>
                    <a:pt x="112" y="119"/>
                  </a:cubicBezTo>
                  <a:cubicBezTo>
                    <a:pt x="114" y="119"/>
                    <a:pt x="158" y="112"/>
                    <a:pt x="160" y="112"/>
                  </a:cubicBezTo>
                  <a:cubicBezTo>
                    <a:pt x="162" y="113"/>
                    <a:pt x="181" y="117"/>
                    <a:pt x="183" y="115"/>
                  </a:cubicBezTo>
                  <a:cubicBezTo>
                    <a:pt x="185" y="114"/>
                    <a:pt x="221" y="112"/>
                    <a:pt x="223" y="110"/>
                  </a:cubicBezTo>
                  <a:cubicBezTo>
                    <a:pt x="225" y="109"/>
                    <a:pt x="235" y="106"/>
                    <a:pt x="245" y="104"/>
                  </a:cubicBezTo>
                  <a:cubicBezTo>
                    <a:pt x="256" y="102"/>
                    <a:pt x="268" y="105"/>
                    <a:pt x="275" y="113"/>
                  </a:cubicBezTo>
                  <a:cubicBezTo>
                    <a:pt x="276" y="115"/>
                    <a:pt x="276" y="115"/>
                    <a:pt x="276" y="115"/>
                  </a:cubicBezTo>
                  <a:cubicBezTo>
                    <a:pt x="281" y="119"/>
                    <a:pt x="286" y="122"/>
                    <a:pt x="293" y="124"/>
                  </a:cubicBezTo>
                  <a:lnTo>
                    <a:pt x="300" y="12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6" name="Freeform 101"/>
            <p:cNvSpPr>
              <a:spLocks/>
            </p:cNvSpPr>
            <p:nvPr/>
          </p:nvSpPr>
          <p:spPr bwMode="auto">
            <a:xfrm>
              <a:off x="7716760" y="2204921"/>
              <a:ext cx="496888" cy="279400"/>
            </a:xfrm>
            <a:custGeom>
              <a:avLst/>
              <a:gdLst>
                <a:gd name="T0" fmla="*/ 659 w 670"/>
                <a:gd name="T1" fmla="*/ 195 h 377"/>
                <a:gd name="T2" fmla="*/ 638 w 670"/>
                <a:gd name="T3" fmla="*/ 143 h 377"/>
                <a:gd name="T4" fmla="*/ 599 w 670"/>
                <a:gd name="T5" fmla="*/ 134 h 377"/>
                <a:gd name="T6" fmla="*/ 547 w 670"/>
                <a:gd name="T7" fmla="*/ 140 h 377"/>
                <a:gd name="T8" fmla="*/ 541 w 670"/>
                <a:gd name="T9" fmla="*/ 123 h 377"/>
                <a:gd name="T10" fmla="*/ 565 w 670"/>
                <a:gd name="T11" fmla="*/ 99 h 377"/>
                <a:gd name="T12" fmla="*/ 552 w 670"/>
                <a:gd name="T13" fmla="*/ 71 h 377"/>
                <a:gd name="T14" fmla="*/ 538 w 670"/>
                <a:gd name="T15" fmla="*/ 60 h 377"/>
                <a:gd name="T16" fmla="*/ 507 w 670"/>
                <a:gd name="T17" fmla="*/ 75 h 377"/>
                <a:gd name="T18" fmla="*/ 518 w 670"/>
                <a:gd name="T19" fmla="*/ 56 h 377"/>
                <a:gd name="T20" fmla="*/ 535 w 670"/>
                <a:gd name="T21" fmla="*/ 26 h 377"/>
                <a:gd name="T22" fmla="*/ 508 w 670"/>
                <a:gd name="T23" fmla="*/ 30 h 377"/>
                <a:gd name="T24" fmla="*/ 490 w 670"/>
                <a:gd name="T25" fmla="*/ 9 h 377"/>
                <a:gd name="T26" fmla="*/ 440 w 670"/>
                <a:gd name="T27" fmla="*/ 55 h 377"/>
                <a:gd name="T28" fmla="*/ 390 w 670"/>
                <a:gd name="T29" fmla="*/ 68 h 377"/>
                <a:gd name="T30" fmla="*/ 353 w 670"/>
                <a:gd name="T31" fmla="*/ 54 h 377"/>
                <a:gd name="T32" fmla="*/ 323 w 670"/>
                <a:gd name="T33" fmla="*/ 64 h 377"/>
                <a:gd name="T34" fmla="*/ 281 w 670"/>
                <a:gd name="T35" fmla="*/ 112 h 377"/>
                <a:gd name="T36" fmla="*/ 196 w 670"/>
                <a:gd name="T37" fmla="*/ 152 h 377"/>
                <a:gd name="T38" fmla="*/ 149 w 670"/>
                <a:gd name="T39" fmla="*/ 208 h 377"/>
                <a:gd name="T40" fmla="*/ 138 w 670"/>
                <a:gd name="T41" fmla="*/ 228 h 377"/>
                <a:gd name="T42" fmla="*/ 115 w 670"/>
                <a:gd name="T43" fmla="*/ 253 h 377"/>
                <a:gd name="T44" fmla="*/ 68 w 670"/>
                <a:gd name="T45" fmla="*/ 259 h 377"/>
                <a:gd name="T46" fmla="*/ 26 w 670"/>
                <a:gd name="T47" fmla="*/ 259 h 377"/>
                <a:gd name="T48" fmla="*/ 31 w 670"/>
                <a:gd name="T49" fmla="*/ 301 h 377"/>
                <a:gd name="T50" fmla="*/ 80 w 670"/>
                <a:gd name="T51" fmla="*/ 320 h 377"/>
                <a:gd name="T52" fmla="*/ 82 w 670"/>
                <a:gd name="T53" fmla="*/ 376 h 377"/>
                <a:gd name="T54" fmla="*/ 144 w 670"/>
                <a:gd name="T55" fmla="*/ 358 h 377"/>
                <a:gd name="T56" fmla="*/ 208 w 670"/>
                <a:gd name="T57" fmla="*/ 364 h 377"/>
                <a:gd name="T58" fmla="*/ 264 w 670"/>
                <a:gd name="T59" fmla="*/ 352 h 377"/>
                <a:gd name="T60" fmla="*/ 304 w 670"/>
                <a:gd name="T61" fmla="*/ 282 h 377"/>
                <a:gd name="T62" fmla="*/ 348 w 670"/>
                <a:gd name="T63" fmla="*/ 255 h 377"/>
                <a:gd name="T64" fmla="*/ 416 w 670"/>
                <a:gd name="T65" fmla="*/ 227 h 377"/>
                <a:gd name="T66" fmla="*/ 503 w 670"/>
                <a:gd name="T67" fmla="*/ 203 h 377"/>
                <a:gd name="T68" fmla="*/ 488 w 670"/>
                <a:gd name="T69" fmla="*/ 238 h 377"/>
                <a:gd name="T70" fmla="*/ 509 w 670"/>
                <a:gd name="T71" fmla="*/ 277 h 377"/>
                <a:gd name="T72" fmla="*/ 487 w 670"/>
                <a:gd name="T73" fmla="*/ 296 h 377"/>
                <a:gd name="T74" fmla="*/ 455 w 670"/>
                <a:gd name="T75" fmla="*/ 316 h 377"/>
                <a:gd name="T76" fmla="*/ 425 w 670"/>
                <a:gd name="T77" fmla="*/ 336 h 377"/>
                <a:gd name="T78" fmla="*/ 440 w 670"/>
                <a:gd name="T79" fmla="*/ 367 h 377"/>
                <a:gd name="T80" fmla="*/ 485 w 670"/>
                <a:gd name="T81" fmla="*/ 355 h 377"/>
                <a:gd name="T82" fmla="*/ 520 w 670"/>
                <a:gd name="T83" fmla="*/ 307 h 377"/>
                <a:gd name="T84" fmla="*/ 571 w 670"/>
                <a:gd name="T85" fmla="*/ 278 h 377"/>
                <a:gd name="T86" fmla="*/ 623 w 670"/>
                <a:gd name="T87" fmla="*/ 286 h 377"/>
                <a:gd name="T88" fmla="*/ 646 w 670"/>
                <a:gd name="T89" fmla="*/ 294 h 377"/>
                <a:gd name="T90" fmla="*/ 639 w 670"/>
                <a:gd name="T91" fmla="*/ 268 h 377"/>
                <a:gd name="T92" fmla="*/ 619 w 670"/>
                <a:gd name="T93" fmla="*/ 22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0" h="377">
                  <a:moveTo>
                    <a:pt x="619" y="227"/>
                  </a:moveTo>
                  <a:cubicBezTo>
                    <a:pt x="625" y="225"/>
                    <a:pt x="657" y="197"/>
                    <a:pt x="659" y="195"/>
                  </a:cubicBezTo>
                  <a:cubicBezTo>
                    <a:pt x="660" y="194"/>
                    <a:pt x="670" y="168"/>
                    <a:pt x="669" y="166"/>
                  </a:cubicBezTo>
                  <a:cubicBezTo>
                    <a:pt x="668" y="164"/>
                    <a:pt x="645" y="148"/>
                    <a:pt x="638" y="143"/>
                  </a:cubicBezTo>
                  <a:cubicBezTo>
                    <a:pt x="636" y="143"/>
                    <a:pt x="635" y="142"/>
                    <a:pt x="633" y="142"/>
                  </a:cubicBezTo>
                  <a:cubicBezTo>
                    <a:pt x="599" y="134"/>
                    <a:pt x="599" y="134"/>
                    <a:pt x="599" y="134"/>
                  </a:cubicBezTo>
                  <a:cubicBezTo>
                    <a:pt x="599" y="134"/>
                    <a:pt x="566" y="129"/>
                    <a:pt x="565" y="130"/>
                  </a:cubicBezTo>
                  <a:cubicBezTo>
                    <a:pt x="563" y="131"/>
                    <a:pt x="550" y="136"/>
                    <a:pt x="547" y="140"/>
                  </a:cubicBezTo>
                  <a:cubicBezTo>
                    <a:pt x="545" y="141"/>
                    <a:pt x="544" y="141"/>
                    <a:pt x="542" y="140"/>
                  </a:cubicBezTo>
                  <a:cubicBezTo>
                    <a:pt x="537" y="136"/>
                    <a:pt x="537" y="128"/>
                    <a:pt x="541" y="123"/>
                  </a:cubicBezTo>
                  <a:cubicBezTo>
                    <a:pt x="546" y="117"/>
                    <a:pt x="552" y="110"/>
                    <a:pt x="554" y="109"/>
                  </a:cubicBezTo>
                  <a:cubicBezTo>
                    <a:pt x="558" y="107"/>
                    <a:pt x="564" y="101"/>
                    <a:pt x="565" y="99"/>
                  </a:cubicBezTo>
                  <a:cubicBezTo>
                    <a:pt x="566" y="97"/>
                    <a:pt x="558" y="86"/>
                    <a:pt x="554" y="80"/>
                  </a:cubicBezTo>
                  <a:cubicBezTo>
                    <a:pt x="552" y="77"/>
                    <a:pt x="551" y="74"/>
                    <a:pt x="552" y="71"/>
                  </a:cubicBezTo>
                  <a:cubicBezTo>
                    <a:pt x="552" y="66"/>
                    <a:pt x="554" y="58"/>
                    <a:pt x="554" y="57"/>
                  </a:cubicBezTo>
                  <a:cubicBezTo>
                    <a:pt x="555" y="55"/>
                    <a:pt x="542" y="56"/>
                    <a:pt x="538" y="60"/>
                  </a:cubicBezTo>
                  <a:cubicBezTo>
                    <a:pt x="535" y="64"/>
                    <a:pt x="521" y="68"/>
                    <a:pt x="519" y="75"/>
                  </a:cubicBezTo>
                  <a:cubicBezTo>
                    <a:pt x="516" y="81"/>
                    <a:pt x="508" y="81"/>
                    <a:pt x="507" y="75"/>
                  </a:cubicBezTo>
                  <a:cubicBezTo>
                    <a:pt x="507" y="70"/>
                    <a:pt x="504" y="69"/>
                    <a:pt x="507" y="65"/>
                  </a:cubicBezTo>
                  <a:cubicBezTo>
                    <a:pt x="509" y="62"/>
                    <a:pt x="515" y="57"/>
                    <a:pt x="518" y="56"/>
                  </a:cubicBezTo>
                  <a:cubicBezTo>
                    <a:pt x="520" y="55"/>
                    <a:pt x="531" y="50"/>
                    <a:pt x="532" y="46"/>
                  </a:cubicBezTo>
                  <a:cubicBezTo>
                    <a:pt x="533" y="42"/>
                    <a:pt x="541" y="26"/>
                    <a:pt x="535" y="26"/>
                  </a:cubicBezTo>
                  <a:cubicBezTo>
                    <a:pt x="532" y="26"/>
                    <a:pt x="528" y="29"/>
                    <a:pt x="525" y="32"/>
                  </a:cubicBezTo>
                  <a:cubicBezTo>
                    <a:pt x="520" y="36"/>
                    <a:pt x="512" y="35"/>
                    <a:pt x="508" y="30"/>
                  </a:cubicBezTo>
                  <a:cubicBezTo>
                    <a:pt x="505" y="26"/>
                    <a:pt x="502" y="22"/>
                    <a:pt x="502" y="20"/>
                  </a:cubicBezTo>
                  <a:cubicBezTo>
                    <a:pt x="502" y="16"/>
                    <a:pt x="497" y="0"/>
                    <a:pt x="490" y="9"/>
                  </a:cubicBezTo>
                  <a:cubicBezTo>
                    <a:pt x="483" y="18"/>
                    <a:pt x="469" y="36"/>
                    <a:pt x="464" y="38"/>
                  </a:cubicBezTo>
                  <a:cubicBezTo>
                    <a:pt x="459" y="40"/>
                    <a:pt x="442" y="50"/>
                    <a:pt x="440" y="55"/>
                  </a:cubicBezTo>
                  <a:cubicBezTo>
                    <a:pt x="438" y="59"/>
                    <a:pt x="432" y="76"/>
                    <a:pt x="428" y="76"/>
                  </a:cubicBezTo>
                  <a:cubicBezTo>
                    <a:pt x="424" y="76"/>
                    <a:pt x="396" y="70"/>
                    <a:pt x="390" y="68"/>
                  </a:cubicBezTo>
                  <a:cubicBezTo>
                    <a:pt x="385" y="65"/>
                    <a:pt x="370" y="63"/>
                    <a:pt x="362" y="61"/>
                  </a:cubicBezTo>
                  <a:cubicBezTo>
                    <a:pt x="359" y="60"/>
                    <a:pt x="355" y="57"/>
                    <a:pt x="353" y="54"/>
                  </a:cubicBezTo>
                  <a:cubicBezTo>
                    <a:pt x="349" y="49"/>
                    <a:pt x="342" y="48"/>
                    <a:pt x="336" y="52"/>
                  </a:cubicBezTo>
                  <a:cubicBezTo>
                    <a:pt x="332" y="55"/>
                    <a:pt x="327" y="59"/>
                    <a:pt x="323" y="64"/>
                  </a:cubicBezTo>
                  <a:cubicBezTo>
                    <a:pt x="313" y="74"/>
                    <a:pt x="291" y="85"/>
                    <a:pt x="289" y="90"/>
                  </a:cubicBezTo>
                  <a:cubicBezTo>
                    <a:pt x="288" y="94"/>
                    <a:pt x="288" y="95"/>
                    <a:pt x="281" y="112"/>
                  </a:cubicBezTo>
                  <a:cubicBezTo>
                    <a:pt x="274" y="129"/>
                    <a:pt x="259" y="134"/>
                    <a:pt x="240" y="141"/>
                  </a:cubicBezTo>
                  <a:cubicBezTo>
                    <a:pt x="222" y="148"/>
                    <a:pt x="199" y="142"/>
                    <a:pt x="196" y="152"/>
                  </a:cubicBezTo>
                  <a:cubicBezTo>
                    <a:pt x="193" y="163"/>
                    <a:pt x="191" y="163"/>
                    <a:pt x="190" y="177"/>
                  </a:cubicBezTo>
                  <a:cubicBezTo>
                    <a:pt x="189" y="190"/>
                    <a:pt x="149" y="203"/>
                    <a:pt x="149" y="208"/>
                  </a:cubicBezTo>
                  <a:cubicBezTo>
                    <a:pt x="148" y="213"/>
                    <a:pt x="131" y="217"/>
                    <a:pt x="135" y="223"/>
                  </a:cubicBezTo>
                  <a:cubicBezTo>
                    <a:pt x="135" y="225"/>
                    <a:pt x="137" y="226"/>
                    <a:pt x="138" y="228"/>
                  </a:cubicBezTo>
                  <a:cubicBezTo>
                    <a:pt x="142" y="234"/>
                    <a:pt x="140" y="241"/>
                    <a:pt x="134" y="245"/>
                  </a:cubicBezTo>
                  <a:cubicBezTo>
                    <a:pt x="129" y="248"/>
                    <a:pt x="122" y="252"/>
                    <a:pt x="115" y="253"/>
                  </a:cubicBezTo>
                  <a:cubicBezTo>
                    <a:pt x="101" y="254"/>
                    <a:pt x="89" y="253"/>
                    <a:pt x="86" y="252"/>
                  </a:cubicBezTo>
                  <a:cubicBezTo>
                    <a:pt x="84" y="252"/>
                    <a:pt x="68" y="247"/>
                    <a:pt x="68" y="259"/>
                  </a:cubicBezTo>
                  <a:cubicBezTo>
                    <a:pt x="68" y="270"/>
                    <a:pt x="53" y="278"/>
                    <a:pt x="45" y="273"/>
                  </a:cubicBezTo>
                  <a:cubicBezTo>
                    <a:pt x="37" y="268"/>
                    <a:pt x="36" y="242"/>
                    <a:pt x="26" y="259"/>
                  </a:cubicBezTo>
                  <a:cubicBezTo>
                    <a:pt x="17" y="276"/>
                    <a:pt x="0" y="282"/>
                    <a:pt x="10" y="288"/>
                  </a:cubicBezTo>
                  <a:cubicBezTo>
                    <a:pt x="20" y="294"/>
                    <a:pt x="16" y="298"/>
                    <a:pt x="31" y="301"/>
                  </a:cubicBezTo>
                  <a:cubicBezTo>
                    <a:pt x="45" y="305"/>
                    <a:pt x="63" y="305"/>
                    <a:pt x="66" y="306"/>
                  </a:cubicBezTo>
                  <a:cubicBezTo>
                    <a:pt x="68" y="307"/>
                    <a:pt x="83" y="308"/>
                    <a:pt x="80" y="320"/>
                  </a:cubicBezTo>
                  <a:cubicBezTo>
                    <a:pt x="77" y="332"/>
                    <a:pt x="74" y="335"/>
                    <a:pt x="74" y="339"/>
                  </a:cubicBezTo>
                  <a:cubicBezTo>
                    <a:pt x="74" y="341"/>
                    <a:pt x="78" y="359"/>
                    <a:pt x="82" y="376"/>
                  </a:cubicBezTo>
                  <a:cubicBezTo>
                    <a:pt x="95" y="373"/>
                    <a:pt x="114" y="370"/>
                    <a:pt x="119" y="367"/>
                  </a:cubicBezTo>
                  <a:cubicBezTo>
                    <a:pt x="124" y="363"/>
                    <a:pt x="139" y="359"/>
                    <a:pt x="144" y="358"/>
                  </a:cubicBezTo>
                  <a:cubicBezTo>
                    <a:pt x="145" y="357"/>
                    <a:pt x="146" y="357"/>
                    <a:pt x="147" y="357"/>
                  </a:cubicBezTo>
                  <a:cubicBezTo>
                    <a:pt x="155" y="359"/>
                    <a:pt x="192" y="365"/>
                    <a:pt x="208" y="364"/>
                  </a:cubicBezTo>
                  <a:cubicBezTo>
                    <a:pt x="228" y="364"/>
                    <a:pt x="227" y="364"/>
                    <a:pt x="246" y="361"/>
                  </a:cubicBezTo>
                  <a:cubicBezTo>
                    <a:pt x="266" y="358"/>
                    <a:pt x="264" y="354"/>
                    <a:pt x="264" y="352"/>
                  </a:cubicBezTo>
                  <a:cubicBezTo>
                    <a:pt x="265" y="349"/>
                    <a:pt x="273" y="325"/>
                    <a:pt x="275" y="318"/>
                  </a:cubicBezTo>
                  <a:cubicBezTo>
                    <a:pt x="277" y="311"/>
                    <a:pt x="300" y="305"/>
                    <a:pt x="304" y="282"/>
                  </a:cubicBezTo>
                  <a:cubicBezTo>
                    <a:pt x="307" y="259"/>
                    <a:pt x="314" y="270"/>
                    <a:pt x="319" y="264"/>
                  </a:cubicBezTo>
                  <a:cubicBezTo>
                    <a:pt x="324" y="257"/>
                    <a:pt x="335" y="261"/>
                    <a:pt x="348" y="255"/>
                  </a:cubicBezTo>
                  <a:cubicBezTo>
                    <a:pt x="361" y="250"/>
                    <a:pt x="369" y="247"/>
                    <a:pt x="376" y="242"/>
                  </a:cubicBezTo>
                  <a:cubicBezTo>
                    <a:pt x="384" y="237"/>
                    <a:pt x="403" y="232"/>
                    <a:pt x="416" y="227"/>
                  </a:cubicBezTo>
                  <a:cubicBezTo>
                    <a:pt x="429" y="223"/>
                    <a:pt x="442" y="221"/>
                    <a:pt x="447" y="216"/>
                  </a:cubicBezTo>
                  <a:cubicBezTo>
                    <a:pt x="453" y="212"/>
                    <a:pt x="500" y="195"/>
                    <a:pt x="503" y="203"/>
                  </a:cubicBezTo>
                  <a:cubicBezTo>
                    <a:pt x="507" y="211"/>
                    <a:pt x="501" y="211"/>
                    <a:pt x="491" y="221"/>
                  </a:cubicBezTo>
                  <a:cubicBezTo>
                    <a:pt x="482" y="232"/>
                    <a:pt x="488" y="236"/>
                    <a:pt x="488" y="238"/>
                  </a:cubicBezTo>
                  <a:cubicBezTo>
                    <a:pt x="488" y="240"/>
                    <a:pt x="499" y="262"/>
                    <a:pt x="502" y="266"/>
                  </a:cubicBezTo>
                  <a:cubicBezTo>
                    <a:pt x="503" y="267"/>
                    <a:pt x="506" y="273"/>
                    <a:pt x="509" y="277"/>
                  </a:cubicBezTo>
                  <a:cubicBezTo>
                    <a:pt x="511" y="282"/>
                    <a:pt x="509" y="287"/>
                    <a:pt x="504" y="289"/>
                  </a:cubicBezTo>
                  <a:cubicBezTo>
                    <a:pt x="500" y="291"/>
                    <a:pt x="493" y="293"/>
                    <a:pt x="487" y="296"/>
                  </a:cubicBezTo>
                  <a:cubicBezTo>
                    <a:pt x="474" y="302"/>
                    <a:pt x="470" y="301"/>
                    <a:pt x="467" y="301"/>
                  </a:cubicBezTo>
                  <a:cubicBezTo>
                    <a:pt x="465" y="301"/>
                    <a:pt x="457" y="312"/>
                    <a:pt x="455" y="316"/>
                  </a:cubicBezTo>
                  <a:cubicBezTo>
                    <a:pt x="452" y="319"/>
                    <a:pt x="434" y="332"/>
                    <a:pt x="429" y="334"/>
                  </a:cubicBezTo>
                  <a:cubicBezTo>
                    <a:pt x="428" y="335"/>
                    <a:pt x="427" y="335"/>
                    <a:pt x="425" y="336"/>
                  </a:cubicBezTo>
                  <a:cubicBezTo>
                    <a:pt x="426" y="340"/>
                    <a:pt x="428" y="347"/>
                    <a:pt x="430" y="349"/>
                  </a:cubicBezTo>
                  <a:cubicBezTo>
                    <a:pt x="432" y="354"/>
                    <a:pt x="439" y="363"/>
                    <a:pt x="440" y="367"/>
                  </a:cubicBezTo>
                  <a:cubicBezTo>
                    <a:pt x="442" y="370"/>
                    <a:pt x="450" y="377"/>
                    <a:pt x="453" y="375"/>
                  </a:cubicBezTo>
                  <a:cubicBezTo>
                    <a:pt x="456" y="372"/>
                    <a:pt x="480" y="365"/>
                    <a:pt x="485" y="355"/>
                  </a:cubicBezTo>
                  <a:cubicBezTo>
                    <a:pt x="491" y="346"/>
                    <a:pt x="498" y="339"/>
                    <a:pt x="504" y="330"/>
                  </a:cubicBezTo>
                  <a:cubicBezTo>
                    <a:pt x="509" y="322"/>
                    <a:pt x="513" y="314"/>
                    <a:pt x="520" y="307"/>
                  </a:cubicBezTo>
                  <a:cubicBezTo>
                    <a:pt x="528" y="301"/>
                    <a:pt x="538" y="284"/>
                    <a:pt x="541" y="284"/>
                  </a:cubicBezTo>
                  <a:cubicBezTo>
                    <a:pt x="544" y="284"/>
                    <a:pt x="566" y="280"/>
                    <a:pt x="571" y="278"/>
                  </a:cubicBezTo>
                  <a:cubicBezTo>
                    <a:pt x="576" y="277"/>
                    <a:pt x="599" y="268"/>
                    <a:pt x="601" y="271"/>
                  </a:cubicBezTo>
                  <a:cubicBezTo>
                    <a:pt x="604" y="273"/>
                    <a:pt x="623" y="283"/>
                    <a:pt x="623" y="286"/>
                  </a:cubicBezTo>
                  <a:cubicBezTo>
                    <a:pt x="624" y="289"/>
                    <a:pt x="622" y="290"/>
                    <a:pt x="631" y="292"/>
                  </a:cubicBezTo>
                  <a:cubicBezTo>
                    <a:pt x="641" y="294"/>
                    <a:pt x="642" y="294"/>
                    <a:pt x="646" y="294"/>
                  </a:cubicBezTo>
                  <a:cubicBezTo>
                    <a:pt x="649" y="294"/>
                    <a:pt x="658" y="297"/>
                    <a:pt x="654" y="289"/>
                  </a:cubicBezTo>
                  <a:cubicBezTo>
                    <a:pt x="651" y="280"/>
                    <a:pt x="645" y="274"/>
                    <a:pt x="639" y="268"/>
                  </a:cubicBezTo>
                  <a:cubicBezTo>
                    <a:pt x="634" y="262"/>
                    <a:pt x="621" y="250"/>
                    <a:pt x="621" y="249"/>
                  </a:cubicBezTo>
                  <a:cubicBezTo>
                    <a:pt x="620" y="248"/>
                    <a:pt x="613" y="229"/>
                    <a:pt x="619" y="22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8" name="Freeform 102"/>
            <p:cNvSpPr>
              <a:spLocks/>
            </p:cNvSpPr>
            <p:nvPr/>
          </p:nvSpPr>
          <p:spPr bwMode="auto">
            <a:xfrm>
              <a:off x="7897735" y="2452571"/>
              <a:ext cx="152400" cy="173038"/>
            </a:xfrm>
            <a:custGeom>
              <a:avLst/>
              <a:gdLst>
                <a:gd name="T0" fmla="*/ 186 w 206"/>
                <a:gd name="T1" fmla="*/ 49 h 233"/>
                <a:gd name="T2" fmla="*/ 201 w 206"/>
                <a:gd name="T3" fmla="*/ 43 h 233"/>
                <a:gd name="T4" fmla="*/ 206 w 206"/>
                <a:gd name="T5" fmla="*/ 40 h 233"/>
                <a:gd name="T6" fmla="*/ 196 w 206"/>
                <a:gd name="T7" fmla="*/ 32 h 233"/>
                <a:gd name="T8" fmla="*/ 186 w 206"/>
                <a:gd name="T9" fmla="*/ 14 h 233"/>
                <a:gd name="T10" fmla="*/ 181 w 206"/>
                <a:gd name="T11" fmla="*/ 1 h 233"/>
                <a:gd name="T12" fmla="*/ 183 w 206"/>
                <a:gd name="T13" fmla="*/ 0 h 233"/>
                <a:gd name="T14" fmla="*/ 164 w 206"/>
                <a:gd name="T15" fmla="*/ 10 h 233"/>
                <a:gd name="T16" fmla="*/ 127 w 206"/>
                <a:gd name="T17" fmla="*/ 31 h 233"/>
                <a:gd name="T18" fmla="*/ 125 w 206"/>
                <a:gd name="T19" fmla="*/ 32 h 233"/>
                <a:gd name="T20" fmla="*/ 73 w 206"/>
                <a:gd name="T21" fmla="*/ 90 h 233"/>
                <a:gd name="T22" fmla="*/ 65 w 206"/>
                <a:gd name="T23" fmla="*/ 123 h 233"/>
                <a:gd name="T24" fmla="*/ 60 w 206"/>
                <a:gd name="T25" fmla="*/ 146 h 233"/>
                <a:gd name="T26" fmla="*/ 50 w 206"/>
                <a:gd name="T27" fmla="*/ 152 h 233"/>
                <a:gd name="T28" fmla="*/ 38 w 206"/>
                <a:gd name="T29" fmla="*/ 149 h 233"/>
                <a:gd name="T30" fmla="*/ 35 w 206"/>
                <a:gd name="T31" fmla="*/ 149 h 233"/>
                <a:gd name="T32" fmla="*/ 30 w 206"/>
                <a:gd name="T33" fmla="*/ 149 h 233"/>
                <a:gd name="T34" fmla="*/ 24 w 206"/>
                <a:gd name="T35" fmla="*/ 153 h 233"/>
                <a:gd name="T36" fmla="*/ 14 w 206"/>
                <a:gd name="T37" fmla="*/ 170 h 233"/>
                <a:gd name="T38" fmla="*/ 3 w 206"/>
                <a:gd name="T39" fmla="*/ 183 h 233"/>
                <a:gd name="T40" fmla="*/ 0 w 206"/>
                <a:gd name="T41" fmla="*/ 198 h 233"/>
                <a:gd name="T42" fmla="*/ 0 w 206"/>
                <a:gd name="T43" fmla="*/ 200 h 233"/>
                <a:gd name="T44" fmla="*/ 5 w 206"/>
                <a:gd name="T45" fmla="*/ 218 h 233"/>
                <a:gd name="T46" fmla="*/ 6 w 206"/>
                <a:gd name="T47" fmla="*/ 220 h 233"/>
                <a:gd name="T48" fmla="*/ 12 w 206"/>
                <a:gd name="T49" fmla="*/ 229 h 233"/>
                <a:gd name="T50" fmla="*/ 13 w 206"/>
                <a:gd name="T51" fmla="*/ 233 h 233"/>
                <a:gd name="T52" fmla="*/ 21 w 206"/>
                <a:gd name="T53" fmla="*/ 229 h 233"/>
                <a:gd name="T54" fmla="*/ 46 w 206"/>
                <a:gd name="T55" fmla="*/ 214 h 233"/>
                <a:gd name="T56" fmla="*/ 54 w 206"/>
                <a:gd name="T57" fmla="*/ 196 h 233"/>
                <a:gd name="T58" fmla="*/ 82 w 206"/>
                <a:gd name="T59" fmla="*/ 205 h 233"/>
                <a:gd name="T60" fmla="*/ 94 w 206"/>
                <a:gd name="T61" fmla="*/ 205 h 233"/>
                <a:gd name="T62" fmla="*/ 118 w 206"/>
                <a:gd name="T63" fmla="*/ 188 h 233"/>
                <a:gd name="T64" fmla="*/ 124 w 206"/>
                <a:gd name="T65" fmla="*/ 179 h 233"/>
                <a:gd name="T66" fmla="*/ 141 w 206"/>
                <a:gd name="T67" fmla="*/ 192 h 233"/>
                <a:gd name="T68" fmla="*/ 148 w 206"/>
                <a:gd name="T69" fmla="*/ 199 h 233"/>
                <a:gd name="T70" fmla="*/ 165 w 206"/>
                <a:gd name="T71" fmla="*/ 186 h 233"/>
                <a:gd name="T72" fmla="*/ 168 w 206"/>
                <a:gd name="T73" fmla="*/ 172 h 233"/>
                <a:gd name="T74" fmla="*/ 188 w 206"/>
                <a:gd name="T75" fmla="*/ 157 h 233"/>
                <a:gd name="T76" fmla="*/ 188 w 206"/>
                <a:gd name="T77" fmla="*/ 157 h 233"/>
                <a:gd name="T78" fmla="*/ 183 w 206"/>
                <a:gd name="T79" fmla="*/ 141 h 233"/>
                <a:gd name="T80" fmla="*/ 181 w 206"/>
                <a:gd name="T81" fmla="*/ 138 h 233"/>
                <a:gd name="T82" fmla="*/ 176 w 206"/>
                <a:gd name="T83" fmla="*/ 129 h 233"/>
                <a:gd name="T84" fmla="*/ 193 w 206"/>
                <a:gd name="T85" fmla="*/ 112 h 233"/>
                <a:gd name="T86" fmla="*/ 193 w 206"/>
                <a:gd name="T87" fmla="*/ 90 h 233"/>
                <a:gd name="T88" fmla="*/ 172 w 206"/>
                <a:gd name="T89" fmla="*/ 68 h 233"/>
                <a:gd name="T90" fmla="*/ 178 w 206"/>
                <a:gd name="T91" fmla="*/ 56 h 233"/>
                <a:gd name="T92" fmla="*/ 186 w 206"/>
                <a:gd name="T93" fmla="*/ 49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6" h="233">
                  <a:moveTo>
                    <a:pt x="186" y="49"/>
                  </a:moveTo>
                  <a:cubicBezTo>
                    <a:pt x="201" y="43"/>
                    <a:pt x="201" y="43"/>
                    <a:pt x="201" y="43"/>
                  </a:cubicBezTo>
                  <a:cubicBezTo>
                    <a:pt x="203" y="42"/>
                    <a:pt x="205" y="41"/>
                    <a:pt x="206" y="40"/>
                  </a:cubicBezTo>
                  <a:cubicBezTo>
                    <a:pt x="202" y="39"/>
                    <a:pt x="197" y="34"/>
                    <a:pt x="196" y="32"/>
                  </a:cubicBezTo>
                  <a:cubicBezTo>
                    <a:pt x="195" y="28"/>
                    <a:pt x="188" y="19"/>
                    <a:pt x="186" y="14"/>
                  </a:cubicBezTo>
                  <a:cubicBezTo>
                    <a:pt x="184" y="12"/>
                    <a:pt x="182" y="5"/>
                    <a:pt x="181" y="1"/>
                  </a:cubicBezTo>
                  <a:cubicBezTo>
                    <a:pt x="182" y="1"/>
                    <a:pt x="182" y="0"/>
                    <a:pt x="183" y="0"/>
                  </a:cubicBezTo>
                  <a:cubicBezTo>
                    <a:pt x="177" y="3"/>
                    <a:pt x="164" y="10"/>
                    <a:pt x="164" y="10"/>
                  </a:cubicBezTo>
                  <a:cubicBezTo>
                    <a:pt x="127" y="31"/>
                    <a:pt x="127" y="31"/>
                    <a:pt x="127" y="31"/>
                  </a:cubicBezTo>
                  <a:cubicBezTo>
                    <a:pt x="126" y="31"/>
                    <a:pt x="126" y="32"/>
                    <a:pt x="125" y="32"/>
                  </a:cubicBezTo>
                  <a:cubicBezTo>
                    <a:pt x="118" y="40"/>
                    <a:pt x="75" y="87"/>
                    <a:pt x="73" y="90"/>
                  </a:cubicBezTo>
                  <a:cubicBezTo>
                    <a:pt x="71" y="93"/>
                    <a:pt x="68" y="118"/>
                    <a:pt x="65" y="123"/>
                  </a:cubicBezTo>
                  <a:cubicBezTo>
                    <a:pt x="63" y="127"/>
                    <a:pt x="61" y="138"/>
                    <a:pt x="60" y="146"/>
                  </a:cubicBezTo>
                  <a:cubicBezTo>
                    <a:pt x="59" y="151"/>
                    <a:pt x="54" y="154"/>
                    <a:pt x="50" y="152"/>
                  </a:cubicBezTo>
                  <a:cubicBezTo>
                    <a:pt x="38" y="149"/>
                    <a:pt x="38" y="149"/>
                    <a:pt x="38" y="149"/>
                  </a:cubicBezTo>
                  <a:cubicBezTo>
                    <a:pt x="37" y="149"/>
                    <a:pt x="36" y="149"/>
                    <a:pt x="35" y="149"/>
                  </a:cubicBezTo>
                  <a:cubicBezTo>
                    <a:pt x="30" y="149"/>
                    <a:pt x="30" y="149"/>
                    <a:pt x="30" y="149"/>
                  </a:cubicBezTo>
                  <a:cubicBezTo>
                    <a:pt x="28" y="149"/>
                    <a:pt x="26" y="151"/>
                    <a:pt x="24" y="153"/>
                  </a:cubicBezTo>
                  <a:cubicBezTo>
                    <a:pt x="22" y="156"/>
                    <a:pt x="19" y="162"/>
                    <a:pt x="14" y="170"/>
                  </a:cubicBezTo>
                  <a:cubicBezTo>
                    <a:pt x="6" y="183"/>
                    <a:pt x="7" y="178"/>
                    <a:pt x="3" y="183"/>
                  </a:cubicBezTo>
                  <a:cubicBezTo>
                    <a:pt x="1" y="187"/>
                    <a:pt x="0" y="195"/>
                    <a:pt x="0" y="198"/>
                  </a:cubicBezTo>
                  <a:cubicBezTo>
                    <a:pt x="0" y="198"/>
                    <a:pt x="0" y="199"/>
                    <a:pt x="0" y="200"/>
                  </a:cubicBezTo>
                  <a:cubicBezTo>
                    <a:pt x="5" y="218"/>
                    <a:pt x="5" y="218"/>
                    <a:pt x="5" y="218"/>
                  </a:cubicBezTo>
                  <a:cubicBezTo>
                    <a:pt x="5" y="219"/>
                    <a:pt x="6" y="219"/>
                    <a:pt x="6" y="220"/>
                  </a:cubicBezTo>
                  <a:cubicBezTo>
                    <a:pt x="12" y="229"/>
                    <a:pt x="12" y="229"/>
                    <a:pt x="12" y="229"/>
                  </a:cubicBezTo>
                  <a:cubicBezTo>
                    <a:pt x="12" y="230"/>
                    <a:pt x="13" y="232"/>
                    <a:pt x="13" y="233"/>
                  </a:cubicBezTo>
                  <a:cubicBezTo>
                    <a:pt x="21" y="229"/>
                    <a:pt x="21" y="229"/>
                    <a:pt x="21" y="229"/>
                  </a:cubicBezTo>
                  <a:cubicBezTo>
                    <a:pt x="21" y="229"/>
                    <a:pt x="44" y="218"/>
                    <a:pt x="46" y="214"/>
                  </a:cubicBezTo>
                  <a:cubicBezTo>
                    <a:pt x="48" y="210"/>
                    <a:pt x="47" y="190"/>
                    <a:pt x="54" y="196"/>
                  </a:cubicBezTo>
                  <a:cubicBezTo>
                    <a:pt x="60" y="202"/>
                    <a:pt x="77" y="205"/>
                    <a:pt x="82" y="205"/>
                  </a:cubicBezTo>
                  <a:cubicBezTo>
                    <a:pt x="87" y="205"/>
                    <a:pt x="82" y="212"/>
                    <a:pt x="94" y="205"/>
                  </a:cubicBezTo>
                  <a:cubicBezTo>
                    <a:pt x="106" y="198"/>
                    <a:pt x="116" y="188"/>
                    <a:pt x="118" y="188"/>
                  </a:cubicBezTo>
                  <a:cubicBezTo>
                    <a:pt x="119" y="188"/>
                    <a:pt x="118" y="176"/>
                    <a:pt x="124" y="179"/>
                  </a:cubicBezTo>
                  <a:cubicBezTo>
                    <a:pt x="131" y="182"/>
                    <a:pt x="140" y="190"/>
                    <a:pt x="141" y="192"/>
                  </a:cubicBezTo>
                  <a:cubicBezTo>
                    <a:pt x="141" y="194"/>
                    <a:pt x="138" y="205"/>
                    <a:pt x="148" y="199"/>
                  </a:cubicBezTo>
                  <a:cubicBezTo>
                    <a:pt x="157" y="192"/>
                    <a:pt x="164" y="187"/>
                    <a:pt x="165" y="186"/>
                  </a:cubicBezTo>
                  <a:cubicBezTo>
                    <a:pt x="165" y="185"/>
                    <a:pt x="167" y="179"/>
                    <a:pt x="168" y="172"/>
                  </a:cubicBezTo>
                  <a:cubicBezTo>
                    <a:pt x="170" y="163"/>
                    <a:pt x="178" y="156"/>
                    <a:pt x="188" y="157"/>
                  </a:cubicBezTo>
                  <a:cubicBezTo>
                    <a:pt x="188" y="157"/>
                    <a:pt x="188" y="157"/>
                    <a:pt x="188" y="157"/>
                  </a:cubicBezTo>
                  <a:cubicBezTo>
                    <a:pt x="192" y="158"/>
                    <a:pt x="186" y="146"/>
                    <a:pt x="183" y="141"/>
                  </a:cubicBezTo>
                  <a:cubicBezTo>
                    <a:pt x="183" y="140"/>
                    <a:pt x="182" y="139"/>
                    <a:pt x="181" y="138"/>
                  </a:cubicBezTo>
                  <a:cubicBezTo>
                    <a:pt x="179" y="135"/>
                    <a:pt x="174" y="130"/>
                    <a:pt x="176" y="129"/>
                  </a:cubicBezTo>
                  <a:cubicBezTo>
                    <a:pt x="178" y="128"/>
                    <a:pt x="190" y="117"/>
                    <a:pt x="193" y="112"/>
                  </a:cubicBezTo>
                  <a:cubicBezTo>
                    <a:pt x="195" y="106"/>
                    <a:pt x="201" y="98"/>
                    <a:pt x="193" y="90"/>
                  </a:cubicBezTo>
                  <a:cubicBezTo>
                    <a:pt x="184" y="82"/>
                    <a:pt x="172" y="70"/>
                    <a:pt x="172" y="68"/>
                  </a:cubicBezTo>
                  <a:cubicBezTo>
                    <a:pt x="172" y="66"/>
                    <a:pt x="175" y="61"/>
                    <a:pt x="178" y="56"/>
                  </a:cubicBezTo>
                  <a:cubicBezTo>
                    <a:pt x="180" y="53"/>
                    <a:pt x="183" y="51"/>
                    <a:pt x="186"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9" name="Freeform 105"/>
            <p:cNvSpPr>
              <a:spLocks/>
            </p:cNvSpPr>
            <p:nvPr/>
          </p:nvSpPr>
          <p:spPr bwMode="auto">
            <a:xfrm>
              <a:off x="7870747" y="2582746"/>
              <a:ext cx="146050" cy="168275"/>
            </a:xfrm>
            <a:custGeom>
              <a:avLst/>
              <a:gdLst>
                <a:gd name="T0" fmla="*/ 177 w 196"/>
                <a:gd name="T1" fmla="*/ 52 h 228"/>
                <a:gd name="T2" fmla="*/ 180 w 196"/>
                <a:gd name="T3" fmla="*/ 25 h 228"/>
                <a:gd name="T4" fmla="*/ 177 w 196"/>
                <a:gd name="T5" fmla="*/ 16 h 228"/>
                <a:gd name="T6" fmla="*/ 160 w 196"/>
                <a:gd name="T7" fmla="*/ 3 h 228"/>
                <a:gd name="T8" fmla="*/ 154 w 196"/>
                <a:gd name="T9" fmla="*/ 12 h 228"/>
                <a:gd name="T10" fmla="*/ 130 w 196"/>
                <a:gd name="T11" fmla="*/ 29 h 228"/>
                <a:gd name="T12" fmla="*/ 118 w 196"/>
                <a:gd name="T13" fmla="*/ 29 h 228"/>
                <a:gd name="T14" fmla="*/ 90 w 196"/>
                <a:gd name="T15" fmla="*/ 20 h 228"/>
                <a:gd name="T16" fmla="*/ 82 w 196"/>
                <a:gd name="T17" fmla="*/ 38 h 228"/>
                <a:gd name="T18" fmla="*/ 57 w 196"/>
                <a:gd name="T19" fmla="*/ 53 h 228"/>
                <a:gd name="T20" fmla="*/ 49 w 196"/>
                <a:gd name="T21" fmla="*/ 57 h 228"/>
                <a:gd name="T22" fmla="*/ 48 w 196"/>
                <a:gd name="T23" fmla="*/ 61 h 228"/>
                <a:gd name="T24" fmla="*/ 36 w 196"/>
                <a:gd name="T25" fmla="*/ 91 h 228"/>
                <a:gd name="T26" fmla="*/ 15 w 196"/>
                <a:gd name="T27" fmla="*/ 115 h 228"/>
                <a:gd name="T28" fmla="*/ 4 w 196"/>
                <a:gd name="T29" fmla="*/ 133 h 228"/>
                <a:gd name="T30" fmla="*/ 4 w 196"/>
                <a:gd name="T31" fmla="*/ 174 h 228"/>
                <a:gd name="T32" fmla="*/ 0 w 196"/>
                <a:gd name="T33" fmla="*/ 175 h 228"/>
                <a:gd name="T34" fmla="*/ 4 w 196"/>
                <a:gd name="T35" fmla="*/ 198 h 228"/>
                <a:gd name="T36" fmla="*/ 9 w 196"/>
                <a:gd name="T37" fmla="*/ 204 h 228"/>
                <a:gd name="T38" fmla="*/ 12 w 196"/>
                <a:gd name="T39" fmla="*/ 206 h 228"/>
                <a:gd name="T40" fmla="*/ 51 w 196"/>
                <a:gd name="T41" fmla="*/ 218 h 228"/>
                <a:gd name="T42" fmla="*/ 81 w 196"/>
                <a:gd name="T43" fmla="*/ 228 h 228"/>
                <a:gd name="T44" fmla="*/ 107 w 196"/>
                <a:gd name="T45" fmla="*/ 220 h 228"/>
                <a:gd name="T46" fmla="*/ 130 w 196"/>
                <a:gd name="T47" fmla="*/ 221 h 228"/>
                <a:gd name="T48" fmla="*/ 136 w 196"/>
                <a:gd name="T49" fmla="*/ 222 h 228"/>
                <a:gd name="T50" fmla="*/ 149 w 196"/>
                <a:gd name="T51" fmla="*/ 203 h 228"/>
                <a:gd name="T52" fmla="*/ 159 w 196"/>
                <a:gd name="T53" fmla="*/ 166 h 228"/>
                <a:gd name="T54" fmla="*/ 177 w 196"/>
                <a:gd name="T55" fmla="*/ 123 h 228"/>
                <a:gd name="T56" fmla="*/ 187 w 196"/>
                <a:gd name="T57" fmla="*/ 95 h 228"/>
                <a:gd name="T58" fmla="*/ 194 w 196"/>
                <a:gd name="T59" fmla="*/ 65 h 228"/>
                <a:gd name="T60" fmla="*/ 177 w 196"/>
                <a:gd name="T61" fmla="*/ 5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6" h="228">
                  <a:moveTo>
                    <a:pt x="177" y="52"/>
                  </a:moveTo>
                  <a:cubicBezTo>
                    <a:pt x="175" y="50"/>
                    <a:pt x="178" y="36"/>
                    <a:pt x="180" y="25"/>
                  </a:cubicBezTo>
                  <a:cubicBezTo>
                    <a:pt x="175" y="25"/>
                    <a:pt x="177" y="18"/>
                    <a:pt x="177" y="16"/>
                  </a:cubicBezTo>
                  <a:cubicBezTo>
                    <a:pt x="176" y="14"/>
                    <a:pt x="167" y="6"/>
                    <a:pt x="160" y="3"/>
                  </a:cubicBezTo>
                  <a:cubicBezTo>
                    <a:pt x="154" y="0"/>
                    <a:pt x="155" y="12"/>
                    <a:pt x="154" y="12"/>
                  </a:cubicBezTo>
                  <a:cubicBezTo>
                    <a:pt x="152" y="12"/>
                    <a:pt x="142" y="22"/>
                    <a:pt x="130" y="29"/>
                  </a:cubicBezTo>
                  <a:cubicBezTo>
                    <a:pt x="118" y="36"/>
                    <a:pt x="123" y="29"/>
                    <a:pt x="118" y="29"/>
                  </a:cubicBezTo>
                  <a:cubicBezTo>
                    <a:pt x="113" y="29"/>
                    <a:pt x="96" y="26"/>
                    <a:pt x="90" y="20"/>
                  </a:cubicBezTo>
                  <a:cubicBezTo>
                    <a:pt x="83" y="14"/>
                    <a:pt x="84" y="34"/>
                    <a:pt x="82" y="38"/>
                  </a:cubicBezTo>
                  <a:cubicBezTo>
                    <a:pt x="80" y="42"/>
                    <a:pt x="57" y="53"/>
                    <a:pt x="57" y="53"/>
                  </a:cubicBezTo>
                  <a:cubicBezTo>
                    <a:pt x="49" y="57"/>
                    <a:pt x="49" y="57"/>
                    <a:pt x="49" y="57"/>
                  </a:cubicBezTo>
                  <a:cubicBezTo>
                    <a:pt x="49" y="58"/>
                    <a:pt x="49" y="59"/>
                    <a:pt x="48" y="61"/>
                  </a:cubicBezTo>
                  <a:cubicBezTo>
                    <a:pt x="45" y="68"/>
                    <a:pt x="38" y="85"/>
                    <a:pt x="36" y="91"/>
                  </a:cubicBezTo>
                  <a:cubicBezTo>
                    <a:pt x="33" y="98"/>
                    <a:pt x="25" y="107"/>
                    <a:pt x="15" y="115"/>
                  </a:cubicBezTo>
                  <a:cubicBezTo>
                    <a:pt x="6" y="124"/>
                    <a:pt x="3" y="131"/>
                    <a:pt x="4" y="133"/>
                  </a:cubicBezTo>
                  <a:cubicBezTo>
                    <a:pt x="6" y="135"/>
                    <a:pt x="7" y="171"/>
                    <a:pt x="4" y="174"/>
                  </a:cubicBezTo>
                  <a:cubicBezTo>
                    <a:pt x="3" y="175"/>
                    <a:pt x="2" y="175"/>
                    <a:pt x="0" y="175"/>
                  </a:cubicBezTo>
                  <a:cubicBezTo>
                    <a:pt x="4" y="198"/>
                    <a:pt x="4" y="198"/>
                    <a:pt x="4" y="198"/>
                  </a:cubicBezTo>
                  <a:cubicBezTo>
                    <a:pt x="5" y="200"/>
                    <a:pt x="6" y="203"/>
                    <a:pt x="9" y="204"/>
                  </a:cubicBezTo>
                  <a:cubicBezTo>
                    <a:pt x="10" y="205"/>
                    <a:pt x="11" y="205"/>
                    <a:pt x="12" y="206"/>
                  </a:cubicBezTo>
                  <a:cubicBezTo>
                    <a:pt x="17" y="208"/>
                    <a:pt x="46" y="217"/>
                    <a:pt x="51" y="218"/>
                  </a:cubicBezTo>
                  <a:cubicBezTo>
                    <a:pt x="56" y="220"/>
                    <a:pt x="75" y="228"/>
                    <a:pt x="81" y="228"/>
                  </a:cubicBezTo>
                  <a:cubicBezTo>
                    <a:pt x="86" y="228"/>
                    <a:pt x="110" y="223"/>
                    <a:pt x="107" y="220"/>
                  </a:cubicBezTo>
                  <a:cubicBezTo>
                    <a:pt x="104" y="218"/>
                    <a:pt x="130" y="221"/>
                    <a:pt x="130" y="221"/>
                  </a:cubicBezTo>
                  <a:cubicBezTo>
                    <a:pt x="130" y="221"/>
                    <a:pt x="127" y="228"/>
                    <a:pt x="136" y="222"/>
                  </a:cubicBezTo>
                  <a:cubicBezTo>
                    <a:pt x="144" y="216"/>
                    <a:pt x="149" y="207"/>
                    <a:pt x="149" y="203"/>
                  </a:cubicBezTo>
                  <a:cubicBezTo>
                    <a:pt x="149" y="200"/>
                    <a:pt x="159" y="168"/>
                    <a:pt x="159" y="166"/>
                  </a:cubicBezTo>
                  <a:cubicBezTo>
                    <a:pt x="159" y="163"/>
                    <a:pt x="176" y="125"/>
                    <a:pt x="177" y="123"/>
                  </a:cubicBezTo>
                  <a:cubicBezTo>
                    <a:pt x="178" y="121"/>
                    <a:pt x="184" y="99"/>
                    <a:pt x="187" y="95"/>
                  </a:cubicBezTo>
                  <a:cubicBezTo>
                    <a:pt x="190" y="91"/>
                    <a:pt x="196" y="69"/>
                    <a:pt x="194" y="65"/>
                  </a:cubicBezTo>
                  <a:cubicBezTo>
                    <a:pt x="193" y="61"/>
                    <a:pt x="179" y="57"/>
                    <a:pt x="177" y="5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6" name="Freeform 106"/>
            <p:cNvSpPr>
              <a:spLocks/>
            </p:cNvSpPr>
            <p:nvPr/>
          </p:nvSpPr>
          <p:spPr bwMode="auto">
            <a:xfrm>
              <a:off x="7815185" y="2697046"/>
              <a:ext cx="100013" cy="241300"/>
            </a:xfrm>
            <a:custGeom>
              <a:avLst/>
              <a:gdLst>
                <a:gd name="T0" fmla="*/ 133 w 135"/>
                <a:gd name="T1" fmla="*/ 111 h 326"/>
                <a:gd name="T2" fmla="*/ 119 w 135"/>
                <a:gd name="T3" fmla="*/ 73 h 326"/>
                <a:gd name="T4" fmla="*/ 121 w 135"/>
                <a:gd name="T5" fmla="*/ 61 h 326"/>
                <a:gd name="T6" fmla="*/ 88 w 135"/>
                <a:gd name="T7" fmla="*/ 51 h 326"/>
                <a:gd name="T8" fmla="*/ 85 w 135"/>
                <a:gd name="T9" fmla="*/ 49 h 326"/>
                <a:gd name="T10" fmla="*/ 80 w 135"/>
                <a:gd name="T11" fmla="*/ 43 h 326"/>
                <a:gd name="T12" fmla="*/ 76 w 135"/>
                <a:gd name="T13" fmla="*/ 20 h 326"/>
                <a:gd name="T14" fmla="*/ 76 w 135"/>
                <a:gd name="T15" fmla="*/ 20 h 326"/>
                <a:gd name="T16" fmla="*/ 74 w 135"/>
                <a:gd name="T17" fmla="*/ 18 h 326"/>
                <a:gd name="T18" fmla="*/ 54 w 135"/>
                <a:gd name="T19" fmla="*/ 7 h 326"/>
                <a:gd name="T20" fmla="*/ 46 w 135"/>
                <a:gd name="T21" fmla="*/ 28 h 326"/>
                <a:gd name="T22" fmla="*/ 29 w 135"/>
                <a:gd name="T23" fmla="*/ 49 h 326"/>
                <a:gd name="T24" fmla="*/ 6 w 135"/>
                <a:gd name="T25" fmla="*/ 49 h 326"/>
                <a:gd name="T26" fmla="*/ 4 w 135"/>
                <a:gd name="T27" fmla="*/ 46 h 326"/>
                <a:gd name="T28" fmla="*/ 4 w 135"/>
                <a:gd name="T29" fmla="*/ 47 h 326"/>
                <a:gd name="T30" fmla="*/ 2 w 135"/>
                <a:gd name="T31" fmla="*/ 111 h 326"/>
                <a:gd name="T32" fmla="*/ 2 w 135"/>
                <a:gd name="T33" fmla="*/ 132 h 326"/>
                <a:gd name="T34" fmla="*/ 3 w 135"/>
                <a:gd name="T35" fmla="*/ 135 h 326"/>
                <a:gd name="T36" fmla="*/ 24 w 135"/>
                <a:gd name="T37" fmla="*/ 189 h 326"/>
                <a:gd name="T38" fmla="*/ 34 w 135"/>
                <a:gd name="T39" fmla="*/ 220 h 326"/>
                <a:gd name="T40" fmla="*/ 46 w 135"/>
                <a:gd name="T41" fmla="*/ 263 h 326"/>
                <a:gd name="T42" fmla="*/ 50 w 135"/>
                <a:gd name="T43" fmla="*/ 305 h 326"/>
                <a:gd name="T44" fmla="*/ 50 w 135"/>
                <a:gd name="T45" fmla="*/ 305 h 326"/>
                <a:gd name="T46" fmla="*/ 63 w 135"/>
                <a:gd name="T47" fmla="*/ 305 h 326"/>
                <a:gd name="T48" fmla="*/ 64 w 135"/>
                <a:gd name="T49" fmla="*/ 298 h 326"/>
                <a:gd name="T50" fmla="*/ 83 w 135"/>
                <a:gd name="T51" fmla="*/ 307 h 326"/>
                <a:gd name="T52" fmla="*/ 101 w 135"/>
                <a:gd name="T53" fmla="*/ 320 h 326"/>
                <a:gd name="T54" fmla="*/ 108 w 135"/>
                <a:gd name="T55" fmla="*/ 310 h 326"/>
                <a:gd name="T56" fmla="*/ 119 w 135"/>
                <a:gd name="T57" fmla="*/ 289 h 326"/>
                <a:gd name="T58" fmla="*/ 116 w 135"/>
                <a:gd name="T59" fmla="*/ 265 h 326"/>
                <a:gd name="T60" fmla="*/ 108 w 135"/>
                <a:gd name="T61" fmla="*/ 247 h 326"/>
                <a:gd name="T62" fmla="*/ 107 w 135"/>
                <a:gd name="T63" fmla="*/ 225 h 326"/>
                <a:gd name="T64" fmla="*/ 107 w 135"/>
                <a:gd name="T65" fmla="*/ 196 h 326"/>
                <a:gd name="T66" fmla="*/ 107 w 135"/>
                <a:gd name="T67" fmla="*/ 184 h 326"/>
                <a:gd name="T68" fmla="*/ 130 w 135"/>
                <a:gd name="T69" fmla="*/ 172 h 326"/>
                <a:gd name="T70" fmla="*/ 133 w 135"/>
                <a:gd name="T71" fmla="*/ 145 h 326"/>
                <a:gd name="T72" fmla="*/ 133 w 135"/>
                <a:gd name="T73" fmla="*/ 11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 h="326">
                  <a:moveTo>
                    <a:pt x="133" y="111"/>
                  </a:moveTo>
                  <a:cubicBezTo>
                    <a:pt x="133" y="109"/>
                    <a:pt x="121" y="75"/>
                    <a:pt x="119" y="73"/>
                  </a:cubicBezTo>
                  <a:cubicBezTo>
                    <a:pt x="119" y="72"/>
                    <a:pt x="120" y="68"/>
                    <a:pt x="121" y="61"/>
                  </a:cubicBezTo>
                  <a:cubicBezTo>
                    <a:pt x="111" y="58"/>
                    <a:pt x="92" y="52"/>
                    <a:pt x="88" y="51"/>
                  </a:cubicBezTo>
                  <a:cubicBezTo>
                    <a:pt x="87" y="50"/>
                    <a:pt x="86" y="50"/>
                    <a:pt x="85" y="49"/>
                  </a:cubicBezTo>
                  <a:cubicBezTo>
                    <a:pt x="82" y="48"/>
                    <a:pt x="81" y="45"/>
                    <a:pt x="80" y="43"/>
                  </a:cubicBezTo>
                  <a:cubicBezTo>
                    <a:pt x="76" y="20"/>
                    <a:pt x="76" y="20"/>
                    <a:pt x="76" y="20"/>
                  </a:cubicBezTo>
                  <a:cubicBezTo>
                    <a:pt x="76" y="20"/>
                    <a:pt x="76" y="20"/>
                    <a:pt x="76" y="20"/>
                  </a:cubicBezTo>
                  <a:cubicBezTo>
                    <a:pt x="75" y="19"/>
                    <a:pt x="74" y="18"/>
                    <a:pt x="74" y="18"/>
                  </a:cubicBezTo>
                  <a:cubicBezTo>
                    <a:pt x="74" y="18"/>
                    <a:pt x="69" y="14"/>
                    <a:pt x="54" y="7"/>
                  </a:cubicBezTo>
                  <a:cubicBezTo>
                    <a:pt x="39" y="0"/>
                    <a:pt x="49" y="19"/>
                    <a:pt x="46" y="28"/>
                  </a:cubicBezTo>
                  <a:cubicBezTo>
                    <a:pt x="44" y="36"/>
                    <a:pt x="37" y="45"/>
                    <a:pt x="29" y="49"/>
                  </a:cubicBezTo>
                  <a:cubicBezTo>
                    <a:pt x="21" y="53"/>
                    <a:pt x="11" y="50"/>
                    <a:pt x="6" y="49"/>
                  </a:cubicBezTo>
                  <a:cubicBezTo>
                    <a:pt x="5" y="49"/>
                    <a:pt x="4" y="48"/>
                    <a:pt x="4" y="46"/>
                  </a:cubicBezTo>
                  <a:cubicBezTo>
                    <a:pt x="4" y="46"/>
                    <a:pt x="4" y="46"/>
                    <a:pt x="4" y="47"/>
                  </a:cubicBezTo>
                  <a:cubicBezTo>
                    <a:pt x="3" y="55"/>
                    <a:pt x="0" y="109"/>
                    <a:pt x="2" y="111"/>
                  </a:cubicBezTo>
                  <a:cubicBezTo>
                    <a:pt x="4" y="112"/>
                    <a:pt x="3" y="128"/>
                    <a:pt x="2" y="132"/>
                  </a:cubicBezTo>
                  <a:cubicBezTo>
                    <a:pt x="2" y="133"/>
                    <a:pt x="2" y="134"/>
                    <a:pt x="3" y="135"/>
                  </a:cubicBezTo>
                  <a:cubicBezTo>
                    <a:pt x="5" y="142"/>
                    <a:pt x="18" y="177"/>
                    <a:pt x="24" y="189"/>
                  </a:cubicBezTo>
                  <a:cubicBezTo>
                    <a:pt x="31" y="202"/>
                    <a:pt x="32" y="210"/>
                    <a:pt x="34" y="220"/>
                  </a:cubicBezTo>
                  <a:cubicBezTo>
                    <a:pt x="37" y="230"/>
                    <a:pt x="43" y="250"/>
                    <a:pt x="46" y="263"/>
                  </a:cubicBezTo>
                  <a:cubicBezTo>
                    <a:pt x="50" y="277"/>
                    <a:pt x="49" y="297"/>
                    <a:pt x="50" y="305"/>
                  </a:cubicBezTo>
                  <a:cubicBezTo>
                    <a:pt x="50" y="305"/>
                    <a:pt x="50" y="305"/>
                    <a:pt x="50" y="305"/>
                  </a:cubicBezTo>
                  <a:cubicBezTo>
                    <a:pt x="51" y="312"/>
                    <a:pt x="61" y="312"/>
                    <a:pt x="63" y="305"/>
                  </a:cubicBezTo>
                  <a:cubicBezTo>
                    <a:pt x="63" y="302"/>
                    <a:pt x="64" y="299"/>
                    <a:pt x="64" y="298"/>
                  </a:cubicBezTo>
                  <a:cubicBezTo>
                    <a:pt x="66" y="294"/>
                    <a:pt x="81" y="306"/>
                    <a:pt x="83" y="307"/>
                  </a:cubicBezTo>
                  <a:cubicBezTo>
                    <a:pt x="85" y="307"/>
                    <a:pt x="91" y="314"/>
                    <a:pt x="101" y="320"/>
                  </a:cubicBezTo>
                  <a:cubicBezTo>
                    <a:pt x="110" y="326"/>
                    <a:pt x="104" y="319"/>
                    <a:pt x="108" y="310"/>
                  </a:cubicBezTo>
                  <a:cubicBezTo>
                    <a:pt x="112" y="301"/>
                    <a:pt x="118" y="297"/>
                    <a:pt x="119" y="289"/>
                  </a:cubicBezTo>
                  <a:cubicBezTo>
                    <a:pt x="119" y="280"/>
                    <a:pt x="119" y="272"/>
                    <a:pt x="116" y="265"/>
                  </a:cubicBezTo>
                  <a:cubicBezTo>
                    <a:pt x="113" y="258"/>
                    <a:pt x="112" y="256"/>
                    <a:pt x="108" y="247"/>
                  </a:cubicBezTo>
                  <a:cubicBezTo>
                    <a:pt x="104" y="238"/>
                    <a:pt x="107" y="233"/>
                    <a:pt x="107" y="225"/>
                  </a:cubicBezTo>
                  <a:cubicBezTo>
                    <a:pt x="107" y="216"/>
                    <a:pt x="113" y="212"/>
                    <a:pt x="107" y="196"/>
                  </a:cubicBezTo>
                  <a:cubicBezTo>
                    <a:pt x="101" y="180"/>
                    <a:pt x="107" y="184"/>
                    <a:pt x="107" y="184"/>
                  </a:cubicBezTo>
                  <a:cubicBezTo>
                    <a:pt x="107" y="184"/>
                    <a:pt x="125" y="182"/>
                    <a:pt x="130" y="172"/>
                  </a:cubicBezTo>
                  <a:cubicBezTo>
                    <a:pt x="135" y="162"/>
                    <a:pt x="133" y="156"/>
                    <a:pt x="133" y="145"/>
                  </a:cubicBezTo>
                  <a:cubicBezTo>
                    <a:pt x="133" y="135"/>
                    <a:pt x="133" y="114"/>
                    <a:pt x="133" y="11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9" name="Freeform 111"/>
            <p:cNvSpPr>
              <a:spLocks/>
            </p:cNvSpPr>
            <p:nvPr/>
          </p:nvSpPr>
          <p:spPr bwMode="auto">
            <a:xfrm>
              <a:off x="7721522" y="2701809"/>
              <a:ext cx="96838" cy="146050"/>
            </a:xfrm>
            <a:custGeom>
              <a:avLst/>
              <a:gdLst>
                <a:gd name="T0" fmla="*/ 127 w 129"/>
                <a:gd name="T1" fmla="*/ 105 h 197"/>
                <a:gd name="T2" fmla="*/ 129 w 129"/>
                <a:gd name="T3" fmla="*/ 41 h 197"/>
                <a:gd name="T4" fmla="*/ 129 w 129"/>
                <a:gd name="T5" fmla="*/ 40 h 197"/>
                <a:gd name="T6" fmla="*/ 129 w 129"/>
                <a:gd name="T7" fmla="*/ 40 h 197"/>
                <a:gd name="T8" fmla="*/ 124 w 129"/>
                <a:gd name="T9" fmla="*/ 17 h 197"/>
                <a:gd name="T10" fmla="*/ 114 w 129"/>
                <a:gd name="T11" fmla="*/ 0 h 197"/>
                <a:gd name="T12" fmla="*/ 87 w 129"/>
                <a:gd name="T13" fmla="*/ 26 h 197"/>
                <a:gd name="T14" fmla="*/ 85 w 129"/>
                <a:gd name="T15" fmla="*/ 28 h 197"/>
                <a:gd name="T16" fmla="*/ 65 w 129"/>
                <a:gd name="T17" fmla="*/ 53 h 197"/>
                <a:gd name="T18" fmla="*/ 44 w 129"/>
                <a:gd name="T19" fmla="*/ 55 h 197"/>
                <a:gd name="T20" fmla="*/ 40 w 129"/>
                <a:gd name="T21" fmla="*/ 56 h 197"/>
                <a:gd name="T22" fmla="*/ 24 w 129"/>
                <a:gd name="T23" fmla="*/ 62 h 197"/>
                <a:gd name="T24" fmla="*/ 16 w 129"/>
                <a:gd name="T25" fmla="*/ 70 h 197"/>
                <a:gd name="T26" fmla="*/ 2 w 129"/>
                <a:gd name="T27" fmla="*/ 101 h 197"/>
                <a:gd name="T28" fmla="*/ 1 w 129"/>
                <a:gd name="T29" fmla="*/ 109 h 197"/>
                <a:gd name="T30" fmla="*/ 3 w 129"/>
                <a:gd name="T31" fmla="*/ 121 h 197"/>
                <a:gd name="T32" fmla="*/ 12 w 129"/>
                <a:gd name="T33" fmla="*/ 128 h 197"/>
                <a:gd name="T34" fmla="*/ 17 w 129"/>
                <a:gd name="T35" fmla="*/ 133 h 197"/>
                <a:gd name="T36" fmla="*/ 19 w 129"/>
                <a:gd name="T37" fmla="*/ 141 h 197"/>
                <a:gd name="T38" fmla="*/ 19 w 129"/>
                <a:gd name="T39" fmla="*/ 154 h 197"/>
                <a:gd name="T40" fmla="*/ 20 w 129"/>
                <a:gd name="T41" fmla="*/ 161 h 197"/>
                <a:gd name="T42" fmla="*/ 23 w 129"/>
                <a:gd name="T43" fmla="*/ 165 h 197"/>
                <a:gd name="T44" fmla="*/ 24 w 129"/>
                <a:gd name="T45" fmla="*/ 171 h 197"/>
                <a:gd name="T46" fmla="*/ 24 w 129"/>
                <a:gd name="T47" fmla="*/ 183 h 197"/>
                <a:gd name="T48" fmla="*/ 31 w 129"/>
                <a:gd name="T49" fmla="*/ 184 h 197"/>
                <a:gd name="T50" fmla="*/ 32 w 129"/>
                <a:gd name="T51" fmla="*/ 184 h 197"/>
                <a:gd name="T52" fmla="*/ 48 w 129"/>
                <a:gd name="T53" fmla="*/ 189 h 197"/>
                <a:gd name="T54" fmla="*/ 49 w 129"/>
                <a:gd name="T55" fmla="*/ 191 h 197"/>
                <a:gd name="T56" fmla="*/ 50 w 129"/>
                <a:gd name="T57" fmla="*/ 191 h 197"/>
                <a:gd name="T58" fmla="*/ 71 w 129"/>
                <a:gd name="T59" fmla="*/ 189 h 197"/>
                <a:gd name="T60" fmla="*/ 77 w 129"/>
                <a:gd name="T61" fmla="*/ 179 h 197"/>
                <a:gd name="T62" fmla="*/ 73 w 129"/>
                <a:gd name="T63" fmla="*/ 164 h 197"/>
                <a:gd name="T64" fmla="*/ 73 w 129"/>
                <a:gd name="T65" fmla="*/ 146 h 197"/>
                <a:gd name="T66" fmla="*/ 101 w 129"/>
                <a:gd name="T67" fmla="*/ 135 h 197"/>
                <a:gd name="T68" fmla="*/ 82 w 129"/>
                <a:gd name="T69" fmla="*/ 129 h 197"/>
                <a:gd name="T70" fmla="*/ 80 w 129"/>
                <a:gd name="T71" fmla="*/ 107 h 197"/>
                <a:gd name="T72" fmla="*/ 100 w 129"/>
                <a:gd name="T73" fmla="*/ 105 h 197"/>
                <a:gd name="T74" fmla="*/ 114 w 129"/>
                <a:gd name="T75" fmla="*/ 105 h 197"/>
                <a:gd name="T76" fmla="*/ 120 w 129"/>
                <a:gd name="T77" fmla="*/ 106 h 197"/>
                <a:gd name="T78" fmla="*/ 128 w 129"/>
                <a:gd name="T79" fmla="*/ 109 h 197"/>
                <a:gd name="T80" fmla="*/ 127 w 129"/>
                <a:gd name="T81" fmla="*/ 10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97">
                  <a:moveTo>
                    <a:pt x="127" y="105"/>
                  </a:moveTo>
                  <a:cubicBezTo>
                    <a:pt x="125" y="103"/>
                    <a:pt x="128" y="49"/>
                    <a:pt x="129" y="41"/>
                  </a:cubicBezTo>
                  <a:cubicBezTo>
                    <a:pt x="129" y="40"/>
                    <a:pt x="129" y="40"/>
                    <a:pt x="129" y="40"/>
                  </a:cubicBezTo>
                  <a:cubicBezTo>
                    <a:pt x="129" y="40"/>
                    <a:pt x="129" y="40"/>
                    <a:pt x="129" y="40"/>
                  </a:cubicBezTo>
                  <a:cubicBezTo>
                    <a:pt x="127" y="34"/>
                    <a:pt x="128" y="19"/>
                    <a:pt x="124" y="17"/>
                  </a:cubicBezTo>
                  <a:cubicBezTo>
                    <a:pt x="121" y="15"/>
                    <a:pt x="117" y="8"/>
                    <a:pt x="114" y="0"/>
                  </a:cubicBezTo>
                  <a:cubicBezTo>
                    <a:pt x="87" y="26"/>
                    <a:pt x="87" y="26"/>
                    <a:pt x="87" y="26"/>
                  </a:cubicBezTo>
                  <a:cubicBezTo>
                    <a:pt x="86" y="27"/>
                    <a:pt x="86" y="27"/>
                    <a:pt x="85" y="28"/>
                  </a:cubicBezTo>
                  <a:cubicBezTo>
                    <a:pt x="82" y="32"/>
                    <a:pt x="67" y="52"/>
                    <a:pt x="65" y="53"/>
                  </a:cubicBezTo>
                  <a:cubicBezTo>
                    <a:pt x="63" y="54"/>
                    <a:pt x="50" y="55"/>
                    <a:pt x="44" y="55"/>
                  </a:cubicBezTo>
                  <a:cubicBezTo>
                    <a:pt x="43" y="55"/>
                    <a:pt x="42" y="55"/>
                    <a:pt x="40" y="56"/>
                  </a:cubicBezTo>
                  <a:cubicBezTo>
                    <a:pt x="24" y="62"/>
                    <a:pt x="24" y="62"/>
                    <a:pt x="24" y="62"/>
                  </a:cubicBezTo>
                  <a:cubicBezTo>
                    <a:pt x="20" y="64"/>
                    <a:pt x="17" y="66"/>
                    <a:pt x="16" y="70"/>
                  </a:cubicBezTo>
                  <a:cubicBezTo>
                    <a:pt x="2" y="101"/>
                    <a:pt x="2" y="101"/>
                    <a:pt x="2" y="101"/>
                  </a:cubicBezTo>
                  <a:cubicBezTo>
                    <a:pt x="1" y="104"/>
                    <a:pt x="0" y="106"/>
                    <a:pt x="1" y="109"/>
                  </a:cubicBezTo>
                  <a:cubicBezTo>
                    <a:pt x="1" y="112"/>
                    <a:pt x="2" y="116"/>
                    <a:pt x="3" y="121"/>
                  </a:cubicBezTo>
                  <a:cubicBezTo>
                    <a:pt x="6" y="128"/>
                    <a:pt x="6" y="125"/>
                    <a:pt x="12" y="128"/>
                  </a:cubicBezTo>
                  <a:cubicBezTo>
                    <a:pt x="14" y="130"/>
                    <a:pt x="16" y="132"/>
                    <a:pt x="17" y="133"/>
                  </a:cubicBezTo>
                  <a:cubicBezTo>
                    <a:pt x="18" y="135"/>
                    <a:pt x="19" y="138"/>
                    <a:pt x="19" y="141"/>
                  </a:cubicBezTo>
                  <a:cubicBezTo>
                    <a:pt x="19" y="154"/>
                    <a:pt x="19" y="154"/>
                    <a:pt x="19" y="154"/>
                  </a:cubicBezTo>
                  <a:cubicBezTo>
                    <a:pt x="19" y="156"/>
                    <a:pt x="19" y="159"/>
                    <a:pt x="20" y="161"/>
                  </a:cubicBezTo>
                  <a:cubicBezTo>
                    <a:pt x="23" y="165"/>
                    <a:pt x="23" y="165"/>
                    <a:pt x="23" y="165"/>
                  </a:cubicBezTo>
                  <a:cubicBezTo>
                    <a:pt x="24" y="167"/>
                    <a:pt x="24" y="169"/>
                    <a:pt x="24" y="171"/>
                  </a:cubicBezTo>
                  <a:cubicBezTo>
                    <a:pt x="25" y="174"/>
                    <a:pt x="25" y="178"/>
                    <a:pt x="24" y="183"/>
                  </a:cubicBezTo>
                  <a:cubicBezTo>
                    <a:pt x="23" y="192"/>
                    <a:pt x="30" y="184"/>
                    <a:pt x="31" y="184"/>
                  </a:cubicBezTo>
                  <a:cubicBezTo>
                    <a:pt x="31" y="184"/>
                    <a:pt x="31" y="184"/>
                    <a:pt x="32" y="184"/>
                  </a:cubicBezTo>
                  <a:cubicBezTo>
                    <a:pt x="37" y="181"/>
                    <a:pt x="44" y="184"/>
                    <a:pt x="48" y="189"/>
                  </a:cubicBezTo>
                  <a:cubicBezTo>
                    <a:pt x="48" y="190"/>
                    <a:pt x="49" y="190"/>
                    <a:pt x="49" y="191"/>
                  </a:cubicBezTo>
                  <a:cubicBezTo>
                    <a:pt x="50" y="191"/>
                    <a:pt x="50" y="191"/>
                    <a:pt x="50" y="191"/>
                  </a:cubicBezTo>
                  <a:cubicBezTo>
                    <a:pt x="56" y="197"/>
                    <a:pt x="66" y="196"/>
                    <a:pt x="71" y="189"/>
                  </a:cubicBezTo>
                  <a:cubicBezTo>
                    <a:pt x="74" y="184"/>
                    <a:pt x="77" y="180"/>
                    <a:pt x="77" y="179"/>
                  </a:cubicBezTo>
                  <a:cubicBezTo>
                    <a:pt x="76" y="175"/>
                    <a:pt x="75" y="169"/>
                    <a:pt x="73" y="164"/>
                  </a:cubicBezTo>
                  <a:cubicBezTo>
                    <a:pt x="71" y="160"/>
                    <a:pt x="72" y="151"/>
                    <a:pt x="73" y="146"/>
                  </a:cubicBezTo>
                  <a:cubicBezTo>
                    <a:pt x="73" y="141"/>
                    <a:pt x="95" y="138"/>
                    <a:pt x="101" y="135"/>
                  </a:cubicBezTo>
                  <a:cubicBezTo>
                    <a:pt x="107" y="132"/>
                    <a:pt x="88" y="129"/>
                    <a:pt x="82" y="129"/>
                  </a:cubicBezTo>
                  <a:cubicBezTo>
                    <a:pt x="77" y="129"/>
                    <a:pt x="79" y="109"/>
                    <a:pt x="80" y="107"/>
                  </a:cubicBezTo>
                  <a:cubicBezTo>
                    <a:pt x="81" y="105"/>
                    <a:pt x="100" y="105"/>
                    <a:pt x="100" y="105"/>
                  </a:cubicBezTo>
                  <a:cubicBezTo>
                    <a:pt x="114" y="105"/>
                    <a:pt x="114" y="105"/>
                    <a:pt x="114" y="105"/>
                  </a:cubicBezTo>
                  <a:cubicBezTo>
                    <a:pt x="116" y="105"/>
                    <a:pt x="118" y="105"/>
                    <a:pt x="120" y="106"/>
                  </a:cubicBezTo>
                  <a:cubicBezTo>
                    <a:pt x="122" y="107"/>
                    <a:pt x="125" y="108"/>
                    <a:pt x="128" y="109"/>
                  </a:cubicBezTo>
                  <a:cubicBezTo>
                    <a:pt x="128" y="107"/>
                    <a:pt x="128" y="105"/>
                    <a:pt x="127" y="10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India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6" name="Oval 225"/>
          <p:cNvSpPr/>
          <p:nvPr/>
        </p:nvSpPr>
        <p:spPr>
          <a:xfrm>
            <a:off x="6769548" y="331443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7" name="Oval 226"/>
          <p:cNvSpPr/>
          <p:nvPr/>
        </p:nvSpPr>
        <p:spPr>
          <a:xfrm>
            <a:off x="7393833" y="3362447"/>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8" name="Oval 227"/>
          <p:cNvSpPr/>
          <p:nvPr/>
        </p:nvSpPr>
        <p:spPr>
          <a:xfrm>
            <a:off x="6911304" y="4971936"/>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9" name="Oval 228"/>
          <p:cNvSpPr/>
          <p:nvPr/>
        </p:nvSpPr>
        <p:spPr>
          <a:xfrm>
            <a:off x="6855220" y="403234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Oval 230"/>
          <p:cNvSpPr/>
          <p:nvPr/>
        </p:nvSpPr>
        <p:spPr>
          <a:xfrm>
            <a:off x="7749500" y="393698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2" name="Oval 231"/>
          <p:cNvSpPr/>
          <p:nvPr/>
        </p:nvSpPr>
        <p:spPr>
          <a:xfrm>
            <a:off x="6513570" y="368020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3" name="TextBox 232"/>
          <p:cNvSpPr txBox="1"/>
          <p:nvPr/>
        </p:nvSpPr>
        <p:spPr>
          <a:xfrm>
            <a:off x="647229" y="2521078"/>
            <a:ext cx="3723755"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234" name="TextBox 233"/>
          <p:cNvSpPr txBox="1"/>
          <p:nvPr/>
        </p:nvSpPr>
        <p:spPr>
          <a:xfrm>
            <a:off x="647229" y="2277050"/>
            <a:ext cx="3723755"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India </a:t>
            </a:r>
            <a:r>
              <a:rPr lang="en-US" sz="1300" cap="all" spc="22" dirty="0">
                <a:solidFill>
                  <a:schemeClr val="accent1"/>
                </a:solidFill>
                <a:latin typeface="Lato Black" panose="020F0A02020204030203" pitchFamily="34" charset="0"/>
              </a:rPr>
              <a:t>development</a:t>
            </a:r>
          </a:p>
        </p:txBody>
      </p:sp>
      <p:sp>
        <p:nvSpPr>
          <p:cNvPr id="236" name="TextBox 235"/>
          <p:cNvSpPr txBox="1"/>
          <p:nvPr/>
        </p:nvSpPr>
        <p:spPr>
          <a:xfrm>
            <a:off x="647229" y="3238232"/>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Uttar </a:t>
            </a:r>
            <a:r>
              <a:rPr lang="en-US" sz="867" b="1" cap="all" spc="22" dirty="0" err="1">
                <a:solidFill>
                  <a:schemeClr val="accent3"/>
                </a:solidFill>
                <a:latin typeface="Lato" panose="020F0502020204030203" pitchFamily="34" charset="0"/>
              </a:rPr>
              <a:t>pradesh</a:t>
            </a:r>
            <a:endParaRPr lang="en-US" sz="867" b="1" cap="all" spc="22" dirty="0">
              <a:solidFill>
                <a:schemeClr val="accent3"/>
              </a:solidFill>
              <a:latin typeface="Lato" panose="020F0502020204030203" pitchFamily="34" charset="0"/>
            </a:endParaRPr>
          </a:p>
        </p:txBody>
      </p:sp>
      <p:grpSp>
        <p:nvGrpSpPr>
          <p:cNvPr id="5" name="Group 4"/>
          <p:cNvGrpSpPr/>
          <p:nvPr/>
        </p:nvGrpSpPr>
        <p:grpSpPr>
          <a:xfrm>
            <a:off x="1732678" y="3207311"/>
            <a:ext cx="2638306" cy="195213"/>
            <a:chOff x="1599395" y="2367113"/>
            <a:chExt cx="2435359" cy="180197"/>
          </a:xfrm>
        </p:grpSpPr>
        <p:sp>
          <p:nvSpPr>
            <p:cNvPr id="235" name="Rectangle 234"/>
            <p:cNvSpPr/>
            <p:nvPr/>
          </p:nvSpPr>
          <p:spPr>
            <a:xfrm>
              <a:off x="1599395"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7" name="Rectangle 236"/>
            <p:cNvSpPr/>
            <p:nvPr/>
          </p:nvSpPr>
          <p:spPr>
            <a:xfrm>
              <a:off x="1599395"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8" name="TextBox 237"/>
          <p:cNvSpPr txBox="1"/>
          <p:nvPr/>
        </p:nvSpPr>
        <p:spPr>
          <a:xfrm>
            <a:off x="4101682"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241" name="TextBox 240"/>
          <p:cNvSpPr txBox="1"/>
          <p:nvPr/>
        </p:nvSpPr>
        <p:spPr>
          <a:xfrm>
            <a:off x="647229" y="3607687"/>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Gujrat</a:t>
            </a:r>
            <a:endParaRPr lang="en-US" sz="867" b="1" cap="all" spc="22" dirty="0">
              <a:solidFill>
                <a:schemeClr val="accent3"/>
              </a:solidFill>
              <a:latin typeface="Lato" panose="020F0502020204030203" pitchFamily="34" charset="0"/>
            </a:endParaRPr>
          </a:p>
        </p:txBody>
      </p:sp>
      <p:grpSp>
        <p:nvGrpSpPr>
          <p:cNvPr id="6" name="Group 5"/>
          <p:cNvGrpSpPr/>
          <p:nvPr/>
        </p:nvGrpSpPr>
        <p:grpSpPr>
          <a:xfrm>
            <a:off x="1732678" y="3576766"/>
            <a:ext cx="2638306" cy="195213"/>
            <a:chOff x="1599395" y="2708149"/>
            <a:chExt cx="2435359" cy="180197"/>
          </a:xfrm>
        </p:grpSpPr>
        <p:sp>
          <p:nvSpPr>
            <p:cNvPr id="240" name="Rectangle 239"/>
            <p:cNvSpPr/>
            <p:nvPr/>
          </p:nvSpPr>
          <p:spPr>
            <a:xfrm>
              <a:off x="1599395"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2" name="Rectangle 241"/>
            <p:cNvSpPr/>
            <p:nvPr/>
          </p:nvSpPr>
          <p:spPr>
            <a:xfrm>
              <a:off x="1599395"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3" name="TextBox 242"/>
          <p:cNvSpPr txBox="1"/>
          <p:nvPr/>
        </p:nvSpPr>
        <p:spPr>
          <a:xfrm>
            <a:off x="3386871"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246" name="TextBox 245"/>
          <p:cNvSpPr txBox="1"/>
          <p:nvPr/>
        </p:nvSpPr>
        <p:spPr>
          <a:xfrm>
            <a:off x="647229" y="3977143"/>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Telengana</a:t>
            </a:r>
            <a:endParaRPr lang="en-US" sz="867" b="1" cap="all" spc="22" dirty="0">
              <a:solidFill>
                <a:schemeClr val="accent3"/>
              </a:solidFill>
              <a:latin typeface="Lato" panose="020F0502020204030203" pitchFamily="34" charset="0"/>
            </a:endParaRPr>
          </a:p>
        </p:txBody>
      </p:sp>
      <p:grpSp>
        <p:nvGrpSpPr>
          <p:cNvPr id="7" name="Group 6"/>
          <p:cNvGrpSpPr/>
          <p:nvPr/>
        </p:nvGrpSpPr>
        <p:grpSpPr>
          <a:xfrm>
            <a:off x="1732678" y="3946222"/>
            <a:ext cx="2638306" cy="195213"/>
            <a:chOff x="1599395" y="3049185"/>
            <a:chExt cx="2435359" cy="180197"/>
          </a:xfrm>
        </p:grpSpPr>
        <p:sp>
          <p:nvSpPr>
            <p:cNvPr id="245" name="Rectangle 244"/>
            <p:cNvSpPr/>
            <p:nvPr/>
          </p:nvSpPr>
          <p:spPr>
            <a:xfrm>
              <a:off x="1599395"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7" name="Rectangle 246"/>
            <p:cNvSpPr/>
            <p:nvPr/>
          </p:nvSpPr>
          <p:spPr>
            <a:xfrm>
              <a:off x="1599395"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8" name="TextBox 247"/>
          <p:cNvSpPr txBox="1"/>
          <p:nvPr/>
        </p:nvSpPr>
        <p:spPr>
          <a:xfrm>
            <a:off x="2865502"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51" name="TextBox 250"/>
          <p:cNvSpPr txBox="1"/>
          <p:nvPr/>
        </p:nvSpPr>
        <p:spPr>
          <a:xfrm>
            <a:off x="647229" y="4346598"/>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Rajasthan</a:t>
            </a:r>
          </a:p>
        </p:txBody>
      </p:sp>
      <p:grpSp>
        <p:nvGrpSpPr>
          <p:cNvPr id="8" name="Group 7"/>
          <p:cNvGrpSpPr/>
          <p:nvPr/>
        </p:nvGrpSpPr>
        <p:grpSpPr>
          <a:xfrm>
            <a:off x="1732678" y="4315678"/>
            <a:ext cx="2638306" cy="195213"/>
            <a:chOff x="1599395" y="3390221"/>
            <a:chExt cx="2435359" cy="180197"/>
          </a:xfrm>
        </p:grpSpPr>
        <p:sp>
          <p:nvSpPr>
            <p:cNvPr id="250" name="Rectangle 249"/>
            <p:cNvSpPr/>
            <p:nvPr/>
          </p:nvSpPr>
          <p:spPr>
            <a:xfrm>
              <a:off x="1599395"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1599395"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3" name="TextBox 252"/>
          <p:cNvSpPr txBox="1"/>
          <p:nvPr/>
        </p:nvSpPr>
        <p:spPr>
          <a:xfrm>
            <a:off x="2724690"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56" name="TextBox 255"/>
          <p:cNvSpPr txBox="1"/>
          <p:nvPr/>
        </p:nvSpPr>
        <p:spPr>
          <a:xfrm>
            <a:off x="647229" y="4716054"/>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Kerrala</a:t>
            </a:r>
            <a:endParaRPr lang="en-US" sz="867" b="1" cap="all" spc="22" dirty="0">
              <a:solidFill>
                <a:schemeClr val="accent3"/>
              </a:solidFill>
              <a:latin typeface="Lato" panose="020F0502020204030203" pitchFamily="34" charset="0"/>
            </a:endParaRPr>
          </a:p>
        </p:txBody>
      </p:sp>
      <p:grpSp>
        <p:nvGrpSpPr>
          <p:cNvPr id="9" name="Group 8"/>
          <p:cNvGrpSpPr/>
          <p:nvPr/>
        </p:nvGrpSpPr>
        <p:grpSpPr>
          <a:xfrm>
            <a:off x="1732678" y="4685133"/>
            <a:ext cx="2638306" cy="195213"/>
            <a:chOff x="1599395" y="3731257"/>
            <a:chExt cx="2435359" cy="180197"/>
          </a:xfrm>
        </p:grpSpPr>
        <p:sp>
          <p:nvSpPr>
            <p:cNvPr id="255" name="Rectangle 254"/>
            <p:cNvSpPr/>
            <p:nvPr/>
          </p:nvSpPr>
          <p:spPr>
            <a:xfrm>
              <a:off x="1599395"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7" name="Rectangle 256"/>
            <p:cNvSpPr/>
            <p:nvPr/>
          </p:nvSpPr>
          <p:spPr>
            <a:xfrm>
              <a:off x="1599396"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8" name="TextBox 257"/>
          <p:cNvSpPr txBox="1"/>
          <p:nvPr/>
        </p:nvSpPr>
        <p:spPr>
          <a:xfrm>
            <a:off x="2247453"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261" name="TextBox 260"/>
          <p:cNvSpPr txBox="1"/>
          <p:nvPr/>
        </p:nvSpPr>
        <p:spPr>
          <a:xfrm>
            <a:off x="647229" y="5085511"/>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Odisha</a:t>
            </a:r>
          </a:p>
        </p:txBody>
      </p:sp>
      <p:grpSp>
        <p:nvGrpSpPr>
          <p:cNvPr id="10" name="Group 9"/>
          <p:cNvGrpSpPr/>
          <p:nvPr/>
        </p:nvGrpSpPr>
        <p:grpSpPr>
          <a:xfrm>
            <a:off x="1732678" y="5054590"/>
            <a:ext cx="2638306" cy="195213"/>
            <a:chOff x="1599395" y="4072294"/>
            <a:chExt cx="2435359" cy="180197"/>
          </a:xfrm>
        </p:grpSpPr>
        <p:sp>
          <p:nvSpPr>
            <p:cNvPr id="260" name="Rectangle 259"/>
            <p:cNvSpPr/>
            <p:nvPr/>
          </p:nvSpPr>
          <p:spPr>
            <a:xfrm>
              <a:off x="1599395"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2" name="Rectangle 261"/>
            <p:cNvSpPr/>
            <p:nvPr/>
          </p:nvSpPr>
          <p:spPr>
            <a:xfrm>
              <a:off x="1599396"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63" name="TextBox 262"/>
          <p:cNvSpPr txBox="1"/>
          <p:nvPr/>
        </p:nvSpPr>
        <p:spPr>
          <a:xfrm>
            <a:off x="2019170"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Tree>
    <p:extLst>
      <p:ext uri="{BB962C8B-B14F-4D97-AF65-F5344CB8AC3E}">
        <p14:creationId xmlns:p14="http://schemas.microsoft.com/office/powerpoint/2010/main" val="3367905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p:cNvCxnSpPr/>
          <p:nvPr/>
        </p:nvCxnSpPr>
        <p:spPr>
          <a:xfrm>
            <a:off x="643202" y="3119251"/>
            <a:ext cx="0" cy="61950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918061" y="3062233"/>
            <a:ext cx="3919569" cy="733406"/>
          </a:xfrm>
          <a:prstGeom prst="rect">
            <a:avLst/>
          </a:prstGeom>
          <a:noFill/>
          <a:ln>
            <a:noFill/>
          </a:ln>
        </p:spPr>
        <p:txBody>
          <a:bodyPr wrap="square" lIns="0" tIns="0" rIns="0" bIns="0" rtlCol="0">
            <a:spAutoFit/>
          </a:bodyPr>
          <a:lstStyle/>
          <a:p>
            <a:r>
              <a:rPr lang="en-US" sz="2383"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Presentation</a:t>
            </a:r>
          </a:p>
          <a:p>
            <a:r>
              <a:rPr lang="en-US" sz="2383" cap="all" spc="87"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Agenda</a:t>
            </a:r>
          </a:p>
        </p:txBody>
      </p:sp>
      <p:grpSp>
        <p:nvGrpSpPr>
          <p:cNvPr id="2" name="Group 1"/>
          <p:cNvGrpSpPr/>
          <p:nvPr/>
        </p:nvGrpSpPr>
        <p:grpSpPr>
          <a:xfrm>
            <a:off x="5647245" y="1818039"/>
            <a:ext cx="2427981" cy="3221795"/>
            <a:chOff x="5212841" y="1084709"/>
            <a:chExt cx="2241213" cy="2973964"/>
          </a:xfrm>
        </p:grpSpPr>
        <p:sp>
          <p:nvSpPr>
            <p:cNvPr id="6" name="TextBox 5"/>
            <p:cNvSpPr txBox="1"/>
            <p:nvPr/>
          </p:nvSpPr>
          <p:spPr>
            <a:xfrm>
              <a:off x="5809289" y="108830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Company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Introduction</a:t>
              </a:r>
            </a:p>
          </p:txBody>
        </p:sp>
        <p:sp>
          <p:nvSpPr>
            <p:cNvPr id="9" name="TextBox 8"/>
            <p:cNvSpPr txBox="1"/>
            <p:nvPr/>
          </p:nvSpPr>
          <p:spPr>
            <a:xfrm>
              <a:off x="5809289" y="1757538"/>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Our Services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Solutions</a:t>
              </a:r>
            </a:p>
          </p:txBody>
        </p:sp>
        <p:sp>
          <p:nvSpPr>
            <p:cNvPr id="12" name="TextBox 11"/>
            <p:cNvSpPr txBox="1"/>
            <p:nvPr/>
          </p:nvSpPr>
          <p:spPr>
            <a:xfrm>
              <a:off x="5809289" y="241177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Project 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Investment Review</a:t>
              </a:r>
            </a:p>
          </p:txBody>
        </p:sp>
        <p:sp>
          <p:nvSpPr>
            <p:cNvPr id="15" name="TextBox 14"/>
            <p:cNvSpPr txBox="1"/>
            <p:nvPr/>
          </p:nvSpPr>
          <p:spPr>
            <a:xfrm>
              <a:off x="5809289" y="3066004"/>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Analysis</a:t>
              </a:r>
            </a:p>
          </p:txBody>
        </p:sp>
        <p:sp>
          <p:nvSpPr>
            <p:cNvPr id="18" name="TextBox 17"/>
            <p:cNvSpPr txBox="1"/>
            <p:nvPr/>
          </p:nvSpPr>
          <p:spPr>
            <a:xfrm>
              <a:off x="5809289" y="3720237"/>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Portfolio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Albums</a:t>
              </a:r>
            </a:p>
          </p:txBody>
        </p:sp>
        <p:grpSp>
          <p:nvGrpSpPr>
            <p:cNvPr id="53" name="Group 52"/>
            <p:cNvGrpSpPr/>
            <p:nvPr/>
          </p:nvGrpSpPr>
          <p:grpSpPr>
            <a:xfrm>
              <a:off x="5212841" y="1084709"/>
              <a:ext cx="345738" cy="345738"/>
              <a:chOff x="4967307" y="1084709"/>
              <a:chExt cx="345738" cy="345738"/>
            </a:xfrm>
          </p:grpSpPr>
          <p:sp>
            <p:nvSpPr>
              <p:cNvPr id="8" name="Oval 7"/>
              <p:cNvSpPr/>
              <p:nvPr/>
            </p:nvSpPr>
            <p:spPr>
              <a:xfrm>
                <a:off x="4967307" y="1084709"/>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4979964" y="1165245"/>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01</a:t>
                </a:r>
              </a:p>
            </p:txBody>
          </p:sp>
        </p:grpSp>
        <p:sp>
          <p:nvSpPr>
            <p:cNvPr id="11" name="Oval 10"/>
            <p:cNvSpPr/>
            <p:nvPr/>
          </p:nvSpPr>
          <p:spPr>
            <a:xfrm>
              <a:off x="5212841" y="1740817"/>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5225498" y="1821353"/>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02</a:t>
              </a:r>
            </a:p>
          </p:txBody>
        </p:sp>
        <p:sp>
          <p:nvSpPr>
            <p:cNvPr id="14" name="Oval 13"/>
            <p:cNvSpPr/>
            <p:nvPr/>
          </p:nvSpPr>
          <p:spPr>
            <a:xfrm>
              <a:off x="5212841" y="2396926"/>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5225498" y="2477462"/>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03</a:t>
              </a:r>
            </a:p>
          </p:txBody>
        </p:sp>
        <p:sp>
          <p:nvSpPr>
            <p:cNvPr id="17" name="Oval 16"/>
            <p:cNvSpPr/>
            <p:nvPr/>
          </p:nvSpPr>
          <p:spPr>
            <a:xfrm>
              <a:off x="5212841" y="3053035"/>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5225498" y="3133571"/>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04</a:t>
              </a:r>
            </a:p>
          </p:txBody>
        </p:sp>
        <p:sp>
          <p:nvSpPr>
            <p:cNvPr id="20" name="Oval 19"/>
            <p:cNvSpPr/>
            <p:nvPr/>
          </p:nvSpPr>
          <p:spPr>
            <a:xfrm>
              <a:off x="5212841" y="3709143"/>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5225498" y="3789679"/>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05</a:t>
              </a:r>
            </a:p>
          </p:txBody>
        </p:sp>
        <p:cxnSp>
          <p:nvCxnSpPr>
            <p:cNvPr id="34" name="Straight Connector 33"/>
            <p:cNvCxnSpPr>
              <a:stCxn id="8" idx="4"/>
              <a:endCxn id="11" idx="0"/>
            </p:cNvCxnSpPr>
            <p:nvPr/>
          </p:nvCxnSpPr>
          <p:spPr>
            <a:xfrm>
              <a:off x="5385710" y="1430447"/>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11" idx="4"/>
              <a:endCxn id="14" idx="0"/>
            </p:cNvCxnSpPr>
            <p:nvPr/>
          </p:nvCxnSpPr>
          <p:spPr>
            <a:xfrm>
              <a:off x="5385710" y="2086555"/>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14" idx="4"/>
              <a:endCxn id="17" idx="0"/>
            </p:cNvCxnSpPr>
            <p:nvPr/>
          </p:nvCxnSpPr>
          <p:spPr>
            <a:xfrm>
              <a:off x="5385710" y="2742664"/>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17" idx="4"/>
              <a:endCxn id="20" idx="0"/>
            </p:cNvCxnSpPr>
            <p:nvPr/>
          </p:nvCxnSpPr>
          <p:spPr>
            <a:xfrm>
              <a:off x="5385710" y="3398773"/>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6172617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43203" y="3800474"/>
            <a:ext cx="861615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370031"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535970"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 name="Freeform 85"/>
          <p:cNvSpPr>
            <a:spLocks noEditPoints="1"/>
          </p:cNvSpPr>
          <p:nvPr/>
        </p:nvSpPr>
        <p:spPr bwMode="auto">
          <a:xfrm>
            <a:off x="7605625" y="2352926"/>
            <a:ext cx="383746" cy="383746"/>
          </a:xfrm>
          <a:custGeom>
            <a:avLst/>
            <a:gdLst>
              <a:gd name="T0" fmla="*/ 177 w 353"/>
              <a:gd name="T1" fmla="*/ 273 h 353"/>
              <a:gd name="T2" fmla="*/ 177 w 353"/>
              <a:gd name="T3" fmla="*/ 96 h 353"/>
              <a:gd name="T4" fmla="*/ 177 w 353"/>
              <a:gd name="T5" fmla="*/ 144 h 353"/>
              <a:gd name="T6" fmla="*/ 177 w 353"/>
              <a:gd name="T7" fmla="*/ 96 h 353"/>
              <a:gd name="T8" fmla="*/ 103 w 353"/>
              <a:gd name="T9" fmla="*/ 145 h 353"/>
              <a:gd name="T10" fmla="*/ 169 w 353"/>
              <a:gd name="T11" fmla="*/ 207 h 353"/>
              <a:gd name="T12" fmla="*/ 177 w 353"/>
              <a:gd name="T13" fmla="*/ 160 h 353"/>
              <a:gd name="T14" fmla="*/ 161 w 353"/>
              <a:gd name="T15" fmla="*/ 176 h 353"/>
              <a:gd name="T16" fmla="*/ 185 w 353"/>
              <a:gd name="T17" fmla="*/ 207 h 353"/>
              <a:gd name="T18" fmla="*/ 251 w 353"/>
              <a:gd name="T19" fmla="*/ 145 h 353"/>
              <a:gd name="T20" fmla="*/ 325 w 353"/>
              <a:gd name="T21" fmla="*/ 137 h 353"/>
              <a:gd name="T22" fmla="*/ 318 w 353"/>
              <a:gd name="T23" fmla="*/ 68 h 353"/>
              <a:gd name="T24" fmla="*/ 268 w 353"/>
              <a:gd name="T25" fmla="*/ 35 h 353"/>
              <a:gd name="T26" fmla="*/ 212 w 353"/>
              <a:gd name="T27" fmla="*/ 12 h 353"/>
              <a:gd name="T28" fmla="*/ 142 w 353"/>
              <a:gd name="T29" fmla="*/ 12 h 353"/>
              <a:gd name="T30" fmla="*/ 85 w 353"/>
              <a:gd name="T31" fmla="*/ 35 h 353"/>
              <a:gd name="T32" fmla="*/ 35 w 353"/>
              <a:gd name="T33" fmla="*/ 68 h 353"/>
              <a:gd name="T34" fmla="*/ 29 w 353"/>
              <a:gd name="T35" fmla="*/ 137 h 353"/>
              <a:gd name="T36" fmla="*/ 0 w 353"/>
              <a:gd name="T37" fmla="*/ 200 h 353"/>
              <a:gd name="T38" fmla="*/ 44 w 353"/>
              <a:gd name="T39" fmla="*/ 253 h 353"/>
              <a:gd name="T40" fmla="*/ 69 w 353"/>
              <a:gd name="T41" fmla="*/ 318 h 353"/>
              <a:gd name="T42" fmla="*/ 100 w 353"/>
              <a:gd name="T43" fmla="*/ 309 h 353"/>
              <a:gd name="T44" fmla="*/ 153 w 353"/>
              <a:gd name="T45" fmla="*/ 353 h 353"/>
              <a:gd name="T46" fmla="*/ 216 w 353"/>
              <a:gd name="T47" fmla="*/ 324 h 353"/>
              <a:gd name="T48" fmla="*/ 278 w 353"/>
              <a:gd name="T49" fmla="*/ 321 h 353"/>
              <a:gd name="T50" fmla="*/ 318 w 353"/>
              <a:gd name="T51" fmla="*/ 268 h 353"/>
              <a:gd name="T52" fmla="*/ 342 w 353"/>
              <a:gd name="T53" fmla="*/ 212 h 353"/>
              <a:gd name="T54" fmla="*/ 342 w 353"/>
              <a:gd name="T55" fmla="*/ 141 h 353"/>
              <a:gd name="T56" fmla="*/ 321 w 353"/>
              <a:gd name="T57" fmla="*/ 200 h 353"/>
              <a:gd name="T58" fmla="*/ 296 w 353"/>
              <a:gd name="T59" fmla="*/ 261 h 353"/>
              <a:gd name="T60" fmla="*/ 276 w 353"/>
              <a:gd name="T61" fmla="*/ 304 h 353"/>
              <a:gd name="T62" fmla="*/ 245 w 353"/>
              <a:gd name="T63" fmla="*/ 295 h 353"/>
              <a:gd name="T64" fmla="*/ 197 w 353"/>
              <a:gd name="T65" fmla="*/ 337 h 353"/>
              <a:gd name="T66" fmla="*/ 153 w 353"/>
              <a:gd name="T67" fmla="*/ 320 h 353"/>
              <a:gd name="T68" fmla="*/ 100 w 353"/>
              <a:gd name="T69" fmla="*/ 293 h 353"/>
              <a:gd name="T70" fmla="*/ 77 w 353"/>
              <a:gd name="T71" fmla="*/ 304 h 353"/>
              <a:gd name="T72" fmla="*/ 58 w 353"/>
              <a:gd name="T73" fmla="*/ 245 h 353"/>
              <a:gd name="T74" fmla="*/ 16 w 353"/>
              <a:gd name="T75" fmla="*/ 196 h 353"/>
              <a:gd name="T76" fmla="*/ 33 w 353"/>
              <a:gd name="T77" fmla="*/ 152 h 353"/>
              <a:gd name="T78" fmla="*/ 58 w 353"/>
              <a:gd name="T79" fmla="*/ 92 h 353"/>
              <a:gd name="T80" fmla="*/ 77 w 353"/>
              <a:gd name="T81" fmla="*/ 49 h 353"/>
              <a:gd name="T82" fmla="*/ 108 w 353"/>
              <a:gd name="T83" fmla="*/ 58 h 353"/>
              <a:gd name="T84" fmla="*/ 157 w 353"/>
              <a:gd name="T85" fmla="*/ 16 h 353"/>
              <a:gd name="T86" fmla="*/ 201 w 353"/>
              <a:gd name="T87" fmla="*/ 33 h 353"/>
              <a:gd name="T88" fmla="*/ 253 w 353"/>
              <a:gd name="T89" fmla="*/ 60 h 353"/>
              <a:gd name="T90" fmla="*/ 304 w 353"/>
              <a:gd name="T91" fmla="*/ 77 h 353"/>
              <a:gd name="T92" fmla="*/ 295 w 353"/>
              <a:gd name="T93" fmla="*/ 108 h 353"/>
              <a:gd name="T94" fmla="*/ 337 w 353"/>
              <a:gd name="T95" fmla="*/ 15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3" h="353">
                <a:moveTo>
                  <a:pt x="177" y="80"/>
                </a:moveTo>
                <a:cubicBezTo>
                  <a:pt x="124" y="80"/>
                  <a:pt x="80" y="123"/>
                  <a:pt x="80" y="176"/>
                </a:cubicBezTo>
                <a:cubicBezTo>
                  <a:pt x="80" y="230"/>
                  <a:pt x="124" y="273"/>
                  <a:pt x="177" y="273"/>
                </a:cubicBezTo>
                <a:cubicBezTo>
                  <a:pt x="230" y="273"/>
                  <a:pt x="273" y="230"/>
                  <a:pt x="273" y="176"/>
                </a:cubicBezTo>
                <a:cubicBezTo>
                  <a:pt x="273" y="123"/>
                  <a:pt x="230" y="80"/>
                  <a:pt x="177" y="80"/>
                </a:cubicBezTo>
                <a:moveTo>
                  <a:pt x="177" y="96"/>
                </a:moveTo>
                <a:cubicBezTo>
                  <a:pt x="204" y="96"/>
                  <a:pt x="228" y="110"/>
                  <a:pt x="243" y="131"/>
                </a:cubicBezTo>
                <a:cubicBezTo>
                  <a:pt x="200" y="154"/>
                  <a:pt x="200" y="154"/>
                  <a:pt x="200" y="154"/>
                </a:cubicBezTo>
                <a:cubicBezTo>
                  <a:pt x="194" y="148"/>
                  <a:pt x="186" y="144"/>
                  <a:pt x="177" y="144"/>
                </a:cubicBezTo>
                <a:cubicBezTo>
                  <a:pt x="168" y="144"/>
                  <a:pt x="159" y="148"/>
                  <a:pt x="154" y="154"/>
                </a:cubicBezTo>
                <a:cubicBezTo>
                  <a:pt x="111" y="131"/>
                  <a:pt x="111" y="131"/>
                  <a:pt x="111" y="131"/>
                </a:cubicBezTo>
                <a:cubicBezTo>
                  <a:pt x="125" y="110"/>
                  <a:pt x="150" y="96"/>
                  <a:pt x="177" y="96"/>
                </a:cubicBezTo>
                <a:moveTo>
                  <a:pt x="169" y="256"/>
                </a:moveTo>
                <a:cubicBezTo>
                  <a:pt x="128" y="252"/>
                  <a:pt x="97" y="218"/>
                  <a:pt x="97" y="176"/>
                </a:cubicBezTo>
                <a:cubicBezTo>
                  <a:pt x="97" y="165"/>
                  <a:pt x="99" y="154"/>
                  <a:pt x="103" y="145"/>
                </a:cubicBezTo>
                <a:cubicBezTo>
                  <a:pt x="146" y="168"/>
                  <a:pt x="146" y="168"/>
                  <a:pt x="146" y="168"/>
                </a:cubicBezTo>
                <a:cubicBezTo>
                  <a:pt x="145" y="171"/>
                  <a:pt x="145" y="174"/>
                  <a:pt x="145" y="176"/>
                </a:cubicBezTo>
                <a:cubicBezTo>
                  <a:pt x="145" y="191"/>
                  <a:pt x="155" y="204"/>
                  <a:pt x="169" y="207"/>
                </a:cubicBezTo>
                <a:lnTo>
                  <a:pt x="169" y="256"/>
                </a:lnTo>
                <a:close/>
                <a:moveTo>
                  <a:pt x="161" y="176"/>
                </a:moveTo>
                <a:cubicBezTo>
                  <a:pt x="161" y="168"/>
                  <a:pt x="168" y="160"/>
                  <a:pt x="177" y="160"/>
                </a:cubicBezTo>
                <a:cubicBezTo>
                  <a:pt x="186" y="160"/>
                  <a:pt x="193" y="168"/>
                  <a:pt x="193" y="176"/>
                </a:cubicBezTo>
                <a:cubicBezTo>
                  <a:pt x="193" y="185"/>
                  <a:pt x="186" y="192"/>
                  <a:pt x="177" y="192"/>
                </a:cubicBezTo>
                <a:cubicBezTo>
                  <a:pt x="168" y="192"/>
                  <a:pt x="161" y="185"/>
                  <a:pt x="161" y="176"/>
                </a:cubicBezTo>
                <a:moveTo>
                  <a:pt x="257" y="176"/>
                </a:moveTo>
                <a:cubicBezTo>
                  <a:pt x="257" y="218"/>
                  <a:pt x="225" y="252"/>
                  <a:pt x="185" y="256"/>
                </a:cubicBezTo>
                <a:cubicBezTo>
                  <a:pt x="185" y="207"/>
                  <a:pt x="185" y="207"/>
                  <a:pt x="185" y="207"/>
                </a:cubicBezTo>
                <a:cubicBezTo>
                  <a:pt x="199" y="204"/>
                  <a:pt x="209" y="191"/>
                  <a:pt x="209" y="176"/>
                </a:cubicBezTo>
                <a:cubicBezTo>
                  <a:pt x="209" y="174"/>
                  <a:pt x="208" y="171"/>
                  <a:pt x="208" y="168"/>
                </a:cubicBezTo>
                <a:cubicBezTo>
                  <a:pt x="251" y="145"/>
                  <a:pt x="251" y="145"/>
                  <a:pt x="251" y="145"/>
                </a:cubicBezTo>
                <a:cubicBezTo>
                  <a:pt x="255" y="154"/>
                  <a:pt x="257" y="165"/>
                  <a:pt x="257" y="176"/>
                </a:cubicBezTo>
                <a:moveTo>
                  <a:pt x="342" y="141"/>
                </a:moveTo>
                <a:cubicBezTo>
                  <a:pt x="325" y="137"/>
                  <a:pt x="325" y="137"/>
                  <a:pt x="325"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8" y="32"/>
                </a:cubicBezTo>
                <a:cubicBezTo>
                  <a:pt x="275" y="32"/>
                  <a:pt x="271" y="33"/>
                  <a:pt x="268" y="35"/>
                </a:cubicBezTo>
                <a:cubicBezTo>
                  <a:pt x="253" y="44"/>
                  <a:pt x="253" y="44"/>
                  <a:pt x="253" y="44"/>
                </a:cubicBezTo>
                <a:cubicBezTo>
                  <a:pt x="242" y="37"/>
                  <a:pt x="229" y="32"/>
                  <a:pt x="216" y="29"/>
                </a:cubicBezTo>
                <a:cubicBezTo>
                  <a:pt x="212" y="12"/>
                  <a:pt x="212" y="12"/>
                  <a:pt x="212" y="12"/>
                </a:cubicBezTo>
                <a:cubicBezTo>
                  <a:pt x="210" y="6"/>
                  <a:pt x="207" y="0"/>
                  <a:pt x="200" y="0"/>
                </a:cubicBezTo>
                <a:cubicBezTo>
                  <a:pt x="153" y="0"/>
                  <a:pt x="153" y="0"/>
                  <a:pt x="153" y="0"/>
                </a:cubicBezTo>
                <a:cubicBezTo>
                  <a:pt x="147" y="0"/>
                  <a:pt x="143" y="6"/>
                  <a:pt x="142"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1" y="33"/>
                  <a:pt x="69" y="35"/>
                </a:cubicBezTo>
                <a:cubicBezTo>
                  <a:pt x="35" y="68"/>
                  <a:pt x="35" y="68"/>
                  <a:pt x="35" y="68"/>
                </a:cubicBezTo>
                <a:cubicBezTo>
                  <a:pt x="31" y="73"/>
                  <a:pt x="33" y="79"/>
                  <a:pt x="35" y="85"/>
                </a:cubicBezTo>
                <a:cubicBezTo>
                  <a:pt x="44" y="100"/>
                  <a:pt x="44" y="100"/>
                  <a:pt x="44" y="100"/>
                </a:cubicBezTo>
                <a:cubicBezTo>
                  <a:pt x="38"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8" y="241"/>
                  <a:pt x="44" y="253"/>
                </a:cubicBezTo>
                <a:cubicBezTo>
                  <a:pt x="35" y="268"/>
                  <a:pt x="35" y="268"/>
                  <a:pt x="35" y="268"/>
                </a:cubicBezTo>
                <a:cubicBezTo>
                  <a:pt x="32" y="273"/>
                  <a:pt x="31" y="280"/>
                  <a:pt x="35" y="285"/>
                </a:cubicBezTo>
                <a:cubicBezTo>
                  <a:pt x="69" y="318"/>
                  <a:pt x="69" y="318"/>
                  <a:pt x="69" y="318"/>
                </a:cubicBezTo>
                <a:cubicBezTo>
                  <a:pt x="71" y="320"/>
                  <a:pt x="73" y="321"/>
                  <a:pt x="76" y="321"/>
                </a:cubicBezTo>
                <a:cubicBezTo>
                  <a:pt x="79" y="321"/>
                  <a:pt x="82" y="319"/>
                  <a:pt x="85" y="318"/>
                </a:cubicBezTo>
                <a:cubicBezTo>
                  <a:pt x="100" y="309"/>
                  <a:pt x="100" y="309"/>
                  <a:pt x="100" y="309"/>
                </a:cubicBezTo>
                <a:cubicBezTo>
                  <a:pt x="112" y="315"/>
                  <a:pt x="124" y="321"/>
                  <a:pt x="137" y="324"/>
                </a:cubicBezTo>
                <a:cubicBezTo>
                  <a:pt x="142" y="341"/>
                  <a:pt x="142" y="341"/>
                  <a:pt x="142" y="341"/>
                </a:cubicBezTo>
                <a:cubicBezTo>
                  <a:pt x="143" y="347"/>
                  <a:pt x="147" y="353"/>
                  <a:pt x="153" y="353"/>
                </a:cubicBezTo>
                <a:cubicBezTo>
                  <a:pt x="200" y="353"/>
                  <a:pt x="200" y="353"/>
                  <a:pt x="200" y="353"/>
                </a:cubicBezTo>
                <a:cubicBezTo>
                  <a:pt x="207" y="353"/>
                  <a:pt x="210" y="347"/>
                  <a:pt x="212" y="341"/>
                </a:cubicBezTo>
                <a:cubicBezTo>
                  <a:pt x="216" y="324"/>
                  <a:pt x="216" y="324"/>
                  <a:pt x="216" y="324"/>
                </a:cubicBezTo>
                <a:cubicBezTo>
                  <a:pt x="229" y="321"/>
                  <a:pt x="242" y="315"/>
                  <a:pt x="253" y="309"/>
                </a:cubicBezTo>
                <a:cubicBezTo>
                  <a:pt x="268" y="318"/>
                  <a:pt x="268" y="318"/>
                  <a:pt x="268" y="318"/>
                </a:cubicBezTo>
                <a:cubicBezTo>
                  <a:pt x="271" y="319"/>
                  <a:pt x="275" y="321"/>
                  <a:pt x="278" y="321"/>
                </a:cubicBezTo>
                <a:cubicBezTo>
                  <a:pt x="281"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5" y="216"/>
                </a:cubicBezTo>
                <a:cubicBezTo>
                  <a:pt x="342" y="212"/>
                  <a:pt x="342" y="212"/>
                  <a:pt x="342" y="212"/>
                </a:cubicBezTo>
                <a:cubicBezTo>
                  <a:pt x="347" y="210"/>
                  <a:pt x="353" y="206"/>
                  <a:pt x="353" y="200"/>
                </a:cubicBezTo>
                <a:cubicBezTo>
                  <a:pt x="353" y="153"/>
                  <a:pt x="353" y="153"/>
                  <a:pt x="353" y="153"/>
                </a:cubicBezTo>
                <a:cubicBezTo>
                  <a:pt x="353" y="146"/>
                  <a:pt x="347" y="143"/>
                  <a:pt x="342" y="141"/>
                </a:cubicBezTo>
                <a:moveTo>
                  <a:pt x="337" y="196"/>
                </a:moveTo>
                <a:cubicBezTo>
                  <a:pt x="337" y="196"/>
                  <a:pt x="337" y="196"/>
                  <a:pt x="337" y="196"/>
                </a:cubicBezTo>
                <a:cubicBezTo>
                  <a:pt x="321" y="200"/>
                  <a:pt x="321" y="200"/>
                  <a:pt x="321" y="200"/>
                </a:cubicBezTo>
                <a:cubicBezTo>
                  <a:pt x="315" y="202"/>
                  <a:pt x="311" y="206"/>
                  <a:pt x="309" y="212"/>
                </a:cubicBezTo>
                <a:cubicBezTo>
                  <a:pt x="306" y="223"/>
                  <a:pt x="301" y="234"/>
                  <a:pt x="295" y="245"/>
                </a:cubicBezTo>
                <a:cubicBezTo>
                  <a:pt x="292" y="250"/>
                  <a:pt x="293" y="256"/>
                  <a:pt x="296" y="261"/>
                </a:cubicBezTo>
                <a:cubicBezTo>
                  <a:pt x="304" y="276"/>
                  <a:pt x="304" y="276"/>
                  <a:pt x="304" y="276"/>
                </a:cubicBezTo>
                <a:cubicBezTo>
                  <a:pt x="276" y="304"/>
                  <a:pt x="276" y="304"/>
                  <a:pt x="276" y="304"/>
                </a:cubicBezTo>
                <a:cubicBezTo>
                  <a:pt x="276" y="304"/>
                  <a:pt x="276" y="304"/>
                  <a:pt x="276" y="304"/>
                </a:cubicBezTo>
                <a:cubicBezTo>
                  <a:pt x="262" y="295"/>
                  <a:pt x="262" y="295"/>
                  <a:pt x="262" y="295"/>
                </a:cubicBezTo>
                <a:cubicBezTo>
                  <a:pt x="259" y="294"/>
                  <a:pt x="256" y="293"/>
                  <a:pt x="253" y="293"/>
                </a:cubicBezTo>
                <a:cubicBezTo>
                  <a:pt x="250" y="293"/>
                  <a:pt x="248" y="293"/>
                  <a:pt x="245" y="295"/>
                </a:cubicBezTo>
                <a:cubicBezTo>
                  <a:pt x="235" y="301"/>
                  <a:pt x="224" y="305"/>
                  <a:pt x="212" y="309"/>
                </a:cubicBezTo>
                <a:cubicBezTo>
                  <a:pt x="207" y="310"/>
                  <a:pt x="202" y="315"/>
                  <a:pt x="201" y="320"/>
                </a:cubicBezTo>
                <a:cubicBezTo>
                  <a:pt x="197" y="337"/>
                  <a:pt x="197" y="337"/>
                  <a:pt x="197" y="337"/>
                </a:cubicBezTo>
                <a:cubicBezTo>
                  <a:pt x="197" y="337"/>
                  <a:pt x="197" y="337"/>
                  <a:pt x="197" y="337"/>
                </a:cubicBezTo>
                <a:cubicBezTo>
                  <a:pt x="157" y="337"/>
                  <a:pt x="157" y="337"/>
                  <a:pt x="157" y="337"/>
                </a:cubicBezTo>
                <a:cubicBezTo>
                  <a:pt x="153" y="320"/>
                  <a:pt x="153" y="320"/>
                  <a:pt x="153" y="320"/>
                </a:cubicBezTo>
                <a:cubicBezTo>
                  <a:pt x="151" y="315"/>
                  <a:pt x="147" y="310"/>
                  <a:pt x="141" y="309"/>
                </a:cubicBezTo>
                <a:cubicBezTo>
                  <a:pt x="130" y="305"/>
                  <a:pt x="119" y="301"/>
                  <a:pt x="108" y="295"/>
                </a:cubicBezTo>
                <a:cubicBezTo>
                  <a:pt x="106" y="293"/>
                  <a:pt x="103" y="293"/>
                  <a:pt x="100" y="293"/>
                </a:cubicBezTo>
                <a:cubicBezTo>
                  <a:pt x="98" y="293"/>
                  <a:pt x="95"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8" y="223"/>
                  <a:pt x="44" y="212"/>
                </a:cubicBezTo>
                <a:cubicBezTo>
                  <a:pt x="43" y="206"/>
                  <a:pt x="39"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9" y="151"/>
                  <a:pt x="43" y="147"/>
                  <a:pt x="44" y="141"/>
                </a:cubicBezTo>
                <a:cubicBezTo>
                  <a:pt x="48"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5" y="59"/>
                  <a:pt x="98" y="60"/>
                  <a:pt x="100" y="60"/>
                </a:cubicBezTo>
                <a:cubicBezTo>
                  <a:pt x="103" y="60"/>
                  <a:pt x="106" y="59"/>
                  <a:pt x="108" y="58"/>
                </a:cubicBezTo>
                <a:cubicBezTo>
                  <a:pt x="119" y="52"/>
                  <a:pt x="130" y="47"/>
                  <a:pt x="141" y="44"/>
                </a:cubicBezTo>
                <a:cubicBezTo>
                  <a:pt x="147" y="43"/>
                  <a:pt x="151" y="38"/>
                  <a:pt x="153" y="33"/>
                </a:cubicBezTo>
                <a:cubicBezTo>
                  <a:pt x="157" y="16"/>
                  <a:pt x="157" y="16"/>
                  <a:pt x="157" y="16"/>
                </a:cubicBezTo>
                <a:cubicBezTo>
                  <a:pt x="197" y="16"/>
                  <a:pt x="197" y="16"/>
                  <a:pt x="197" y="16"/>
                </a:cubicBezTo>
                <a:cubicBezTo>
                  <a:pt x="197" y="16"/>
                  <a:pt x="197" y="16"/>
                  <a:pt x="197" y="16"/>
                </a:cubicBezTo>
                <a:cubicBezTo>
                  <a:pt x="201" y="33"/>
                  <a:pt x="201" y="33"/>
                  <a:pt x="201" y="33"/>
                </a:cubicBezTo>
                <a:cubicBezTo>
                  <a:pt x="202" y="38"/>
                  <a:pt x="207" y="43"/>
                  <a:pt x="212" y="44"/>
                </a:cubicBezTo>
                <a:cubicBezTo>
                  <a:pt x="224" y="47"/>
                  <a:pt x="235" y="52"/>
                  <a:pt x="245" y="58"/>
                </a:cubicBezTo>
                <a:cubicBezTo>
                  <a:pt x="248" y="59"/>
                  <a:pt x="250" y="60"/>
                  <a:pt x="253" y="60"/>
                </a:cubicBezTo>
                <a:cubicBezTo>
                  <a:pt x="256" y="60"/>
                  <a:pt x="259" y="59"/>
                  <a:pt x="262" y="58"/>
                </a:cubicBezTo>
                <a:cubicBezTo>
                  <a:pt x="276" y="49"/>
                  <a:pt x="276" y="49"/>
                  <a:pt x="276" y="49"/>
                </a:cubicBezTo>
                <a:cubicBezTo>
                  <a:pt x="304" y="77"/>
                  <a:pt x="304" y="77"/>
                  <a:pt x="304" y="77"/>
                </a:cubicBezTo>
                <a:cubicBezTo>
                  <a:pt x="304" y="77"/>
                  <a:pt x="304" y="77"/>
                  <a:pt x="304" y="77"/>
                </a:cubicBezTo>
                <a:cubicBezTo>
                  <a:pt x="296" y="92"/>
                  <a:pt x="296" y="92"/>
                  <a:pt x="296" y="92"/>
                </a:cubicBezTo>
                <a:cubicBezTo>
                  <a:pt x="293" y="97"/>
                  <a:pt x="292" y="103"/>
                  <a:pt x="295" y="108"/>
                </a:cubicBezTo>
                <a:cubicBezTo>
                  <a:pt x="301" y="118"/>
                  <a:pt x="306" y="129"/>
                  <a:pt x="309" y="141"/>
                </a:cubicBezTo>
                <a:cubicBezTo>
                  <a:pt x="311" y="147"/>
                  <a:pt x="315" y="151"/>
                  <a:pt x="321" y="152"/>
                </a:cubicBezTo>
                <a:cubicBezTo>
                  <a:pt x="337" y="157"/>
                  <a:pt x="337" y="157"/>
                  <a:pt x="337" y="157"/>
                </a:cubicBezTo>
                <a:lnTo>
                  <a:pt x="337" y="19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1887707" y="2351515"/>
            <a:ext cx="279345" cy="385156"/>
          </a:xfrm>
          <a:custGeom>
            <a:avLst/>
            <a:gdLst>
              <a:gd name="T0" fmla="*/ 129 w 257"/>
              <a:gd name="T1" fmla="*/ 208 h 353"/>
              <a:gd name="T2" fmla="*/ 96 w 257"/>
              <a:gd name="T3" fmla="*/ 241 h 353"/>
              <a:gd name="T4" fmla="*/ 105 w 257"/>
              <a:gd name="T5" fmla="*/ 262 h 353"/>
              <a:gd name="T6" fmla="*/ 104 w 257"/>
              <a:gd name="T7" fmla="*/ 265 h 353"/>
              <a:gd name="T8" fmla="*/ 129 w 257"/>
              <a:gd name="T9" fmla="*/ 289 h 353"/>
              <a:gd name="T10" fmla="*/ 153 w 257"/>
              <a:gd name="T11" fmla="*/ 265 h 353"/>
              <a:gd name="T12" fmla="*/ 152 w 257"/>
              <a:gd name="T13" fmla="*/ 262 h 353"/>
              <a:gd name="T14" fmla="*/ 161 w 257"/>
              <a:gd name="T15" fmla="*/ 241 h 353"/>
              <a:gd name="T16" fmla="*/ 129 w 257"/>
              <a:gd name="T17" fmla="*/ 208 h 353"/>
              <a:gd name="T18" fmla="*/ 137 w 257"/>
              <a:gd name="T19" fmla="*/ 254 h 353"/>
              <a:gd name="T20" fmla="*/ 137 w 257"/>
              <a:gd name="T21" fmla="*/ 265 h 353"/>
              <a:gd name="T22" fmla="*/ 129 w 257"/>
              <a:gd name="T23" fmla="*/ 273 h 353"/>
              <a:gd name="T24" fmla="*/ 120 w 257"/>
              <a:gd name="T25" fmla="*/ 265 h 353"/>
              <a:gd name="T26" fmla="*/ 120 w 257"/>
              <a:gd name="T27" fmla="*/ 254 h 353"/>
              <a:gd name="T28" fmla="*/ 112 w 257"/>
              <a:gd name="T29" fmla="*/ 241 h 353"/>
              <a:gd name="T30" fmla="*/ 129 w 257"/>
              <a:gd name="T31" fmla="*/ 225 h 353"/>
              <a:gd name="T32" fmla="*/ 145 w 257"/>
              <a:gd name="T33" fmla="*/ 241 h 353"/>
              <a:gd name="T34" fmla="*/ 137 w 257"/>
              <a:gd name="T35" fmla="*/ 254 h 353"/>
              <a:gd name="T36" fmla="*/ 225 w 257"/>
              <a:gd name="T37" fmla="*/ 144 h 353"/>
              <a:gd name="T38" fmla="*/ 225 w 257"/>
              <a:gd name="T39" fmla="*/ 96 h 353"/>
              <a:gd name="T40" fmla="*/ 129 w 257"/>
              <a:gd name="T41" fmla="*/ 0 h 353"/>
              <a:gd name="T42" fmla="*/ 32 w 257"/>
              <a:gd name="T43" fmla="*/ 96 h 353"/>
              <a:gd name="T44" fmla="*/ 32 w 257"/>
              <a:gd name="T45" fmla="*/ 144 h 353"/>
              <a:gd name="T46" fmla="*/ 0 w 257"/>
              <a:gd name="T47" fmla="*/ 176 h 353"/>
              <a:gd name="T48" fmla="*/ 0 w 257"/>
              <a:gd name="T49" fmla="*/ 321 h 353"/>
              <a:gd name="T50" fmla="*/ 32 w 257"/>
              <a:gd name="T51" fmla="*/ 353 h 353"/>
              <a:gd name="T52" fmla="*/ 225 w 257"/>
              <a:gd name="T53" fmla="*/ 353 h 353"/>
              <a:gd name="T54" fmla="*/ 257 w 257"/>
              <a:gd name="T55" fmla="*/ 321 h 353"/>
              <a:gd name="T56" fmla="*/ 257 w 257"/>
              <a:gd name="T57" fmla="*/ 176 h 353"/>
              <a:gd name="T58" fmla="*/ 225 w 257"/>
              <a:gd name="T59" fmla="*/ 144 h 353"/>
              <a:gd name="T60" fmla="*/ 48 w 257"/>
              <a:gd name="T61" fmla="*/ 96 h 353"/>
              <a:gd name="T62" fmla="*/ 129 w 257"/>
              <a:gd name="T63" fmla="*/ 16 h 353"/>
              <a:gd name="T64" fmla="*/ 209 w 257"/>
              <a:gd name="T65" fmla="*/ 96 h 353"/>
              <a:gd name="T66" fmla="*/ 209 w 257"/>
              <a:gd name="T67" fmla="*/ 144 h 353"/>
              <a:gd name="T68" fmla="*/ 48 w 257"/>
              <a:gd name="T69" fmla="*/ 144 h 353"/>
              <a:gd name="T70" fmla="*/ 48 w 257"/>
              <a:gd name="T71" fmla="*/ 96 h 353"/>
              <a:gd name="T72" fmla="*/ 241 w 257"/>
              <a:gd name="T73" fmla="*/ 321 h 353"/>
              <a:gd name="T74" fmla="*/ 225 w 257"/>
              <a:gd name="T75" fmla="*/ 337 h 353"/>
              <a:gd name="T76" fmla="*/ 32 w 257"/>
              <a:gd name="T77" fmla="*/ 337 h 353"/>
              <a:gd name="T78" fmla="*/ 16 w 257"/>
              <a:gd name="T79" fmla="*/ 321 h 353"/>
              <a:gd name="T80" fmla="*/ 16 w 257"/>
              <a:gd name="T81" fmla="*/ 176 h 353"/>
              <a:gd name="T82" fmla="*/ 32 w 257"/>
              <a:gd name="T83" fmla="*/ 160 h 353"/>
              <a:gd name="T84" fmla="*/ 225 w 257"/>
              <a:gd name="T85" fmla="*/ 160 h 353"/>
              <a:gd name="T86" fmla="*/ 241 w 257"/>
              <a:gd name="T87" fmla="*/ 176 h 353"/>
              <a:gd name="T88" fmla="*/ 241 w 257"/>
              <a:gd name="T8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7" h="353">
                <a:moveTo>
                  <a:pt x="129" y="208"/>
                </a:moveTo>
                <a:cubicBezTo>
                  <a:pt x="111" y="208"/>
                  <a:pt x="96" y="223"/>
                  <a:pt x="96" y="241"/>
                </a:cubicBezTo>
                <a:cubicBezTo>
                  <a:pt x="96" y="249"/>
                  <a:pt x="100" y="256"/>
                  <a:pt x="105" y="262"/>
                </a:cubicBezTo>
                <a:cubicBezTo>
                  <a:pt x="105" y="263"/>
                  <a:pt x="104" y="264"/>
                  <a:pt x="104" y="265"/>
                </a:cubicBezTo>
                <a:cubicBezTo>
                  <a:pt x="104" y="278"/>
                  <a:pt x="115" y="289"/>
                  <a:pt x="129" y="289"/>
                </a:cubicBezTo>
                <a:cubicBezTo>
                  <a:pt x="142" y="289"/>
                  <a:pt x="153" y="278"/>
                  <a:pt x="153" y="265"/>
                </a:cubicBezTo>
                <a:cubicBezTo>
                  <a:pt x="153" y="264"/>
                  <a:pt x="152" y="263"/>
                  <a:pt x="152" y="262"/>
                </a:cubicBezTo>
                <a:cubicBezTo>
                  <a:pt x="157" y="256"/>
                  <a:pt x="161" y="249"/>
                  <a:pt x="161" y="241"/>
                </a:cubicBezTo>
                <a:cubicBezTo>
                  <a:pt x="161" y="223"/>
                  <a:pt x="146" y="208"/>
                  <a:pt x="129" y="208"/>
                </a:cubicBezTo>
                <a:moveTo>
                  <a:pt x="137" y="254"/>
                </a:moveTo>
                <a:cubicBezTo>
                  <a:pt x="137" y="265"/>
                  <a:pt x="137" y="265"/>
                  <a:pt x="137" y="265"/>
                </a:cubicBezTo>
                <a:cubicBezTo>
                  <a:pt x="137" y="269"/>
                  <a:pt x="133" y="273"/>
                  <a:pt x="129" y="273"/>
                </a:cubicBezTo>
                <a:cubicBezTo>
                  <a:pt x="124" y="273"/>
                  <a:pt x="120" y="269"/>
                  <a:pt x="120" y="265"/>
                </a:cubicBezTo>
                <a:cubicBezTo>
                  <a:pt x="120" y="254"/>
                  <a:pt x="120" y="254"/>
                  <a:pt x="120" y="254"/>
                </a:cubicBezTo>
                <a:cubicBezTo>
                  <a:pt x="116" y="252"/>
                  <a:pt x="112" y="247"/>
                  <a:pt x="112" y="241"/>
                </a:cubicBezTo>
                <a:cubicBezTo>
                  <a:pt x="112" y="232"/>
                  <a:pt x="120" y="225"/>
                  <a:pt x="129" y="225"/>
                </a:cubicBezTo>
                <a:cubicBezTo>
                  <a:pt x="137" y="225"/>
                  <a:pt x="145" y="232"/>
                  <a:pt x="145" y="241"/>
                </a:cubicBezTo>
                <a:cubicBezTo>
                  <a:pt x="145" y="247"/>
                  <a:pt x="141" y="252"/>
                  <a:pt x="137" y="254"/>
                </a:cubicBezTo>
                <a:moveTo>
                  <a:pt x="225" y="144"/>
                </a:moveTo>
                <a:cubicBezTo>
                  <a:pt x="225" y="96"/>
                  <a:pt x="225" y="96"/>
                  <a:pt x="225" y="96"/>
                </a:cubicBezTo>
                <a:cubicBezTo>
                  <a:pt x="225" y="43"/>
                  <a:pt x="182" y="0"/>
                  <a:pt x="129" y="0"/>
                </a:cubicBezTo>
                <a:cubicBezTo>
                  <a:pt x="75" y="0"/>
                  <a:pt x="32" y="43"/>
                  <a:pt x="32" y="96"/>
                </a:cubicBezTo>
                <a:cubicBezTo>
                  <a:pt x="32" y="144"/>
                  <a:pt x="32" y="144"/>
                  <a:pt x="32" y="144"/>
                </a:cubicBezTo>
                <a:cubicBezTo>
                  <a:pt x="14" y="144"/>
                  <a:pt x="0" y="159"/>
                  <a:pt x="0" y="176"/>
                </a:cubicBezTo>
                <a:cubicBezTo>
                  <a:pt x="0" y="321"/>
                  <a:pt x="0" y="321"/>
                  <a:pt x="0" y="321"/>
                </a:cubicBezTo>
                <a:cubicBezTo>
                  <a:pt x="0" y="339"/>
                  <a:pt x="14" y="353"/>
                  <a:pt x="32"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48" y="96"/>
                </a:moveTo>
                <a:cubicBezTo>
                  <a:pt x="48" y="52"/>
                  <a:pt x="84" y="16"/>
                  <a:pt x="129" y="16"/>
                </a:cubicBezTo>
                <a:cubicBezTo>
                  <a:pt x="173" y="16"/>
                  <a:pt x="209" y="52"/>
                  <a:pt x="209" y="96"/>
                </a:cubicBezTo>
                <a:cubicBezTo>
                  <a:pt x="209" y="144"/>
                  <a:pt x="209" y="144"/>
                  <a:pt x="209" y="144"/>
                </a:cubicBezTo>
                <a:cubicBezTo>
                  <a:pt x="48" y="144"/>
                  <a:pt x="48" y="144"/>
                  <a:pt x="48" y="144"/>
                </a:cubicBezTo>
                <a:lnTo>
                  <a:pt x="48" y="96"/>
                </a:lnTo>
                <a:close/>
                <a:moveTo>
                  <a:pt x="241" y="321"/>
                </a:moveTo>
                <a:cubicBezTo>
                  <a:pt x="241" y="330"/>
                  <a:pt x="234" y="337"/>
                  <a:pt x="225" y="337"/>
                </a:cubicBezTo>
                <a:cubicBezTo>
                  <a:pt x="32" y="337"/>
                  <a:pt x="32" y="337"/>
                  <a:pt x="32" y="337"/>
                </a:cubicBezTo>
                <a:cubicBezTo>
                  <a:pt x="23" y="337"/>
                  <a:pt x="16" y="330"/>
                  <a:pt x="16" y="321"/>
                </a:cubicBezTo>
                <a:cubicBezTo>
                  <a:pt x="16" y="176"/>
                  <a:pt x="16" y="176"/>
                  <a:pt x="16" y="176"/>
                </a:cubicBezTo>
                <a:cubicBezTo>
                  <a:pt x="16" y="168"/>
                  <a:pt x="23" y="160"/>
                  <a:pt x="32" y="160"/>
                </a:cubicBezTo>
                <a:cubicBezTo>
                  <a:pt x="225" y="160"/>
                  <a:pt x="225" y="160"/>
                  <a:pt x="225" y="160"/>
                </a:cubicBezTo>
                <a:cubicBezTo>
                  <a:pt x="234" y="160"/>
                  <a:pt x="241" y="168"/>
                  <a:pt x="241" y="176"/>
                </a:cubicBezTo>
                <a:lnTo>
                  <a:pt x="241"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4794987" y="2351515"/>
            <a:ext cx="316026" cy="385156"/>
          </a:xfrm>
          <a:custGeom>
            <a:avLst/>
            <a:gdLst>
              <a:gd name="T0" fmla="*/ 56 w 289"/>
              <a:gd name="T1" fmla="*/ 241 h 353"/>
              <a:gd name="T2" fmla="*/ 56 w 289"/>
              <a:gd name="T3" fmla="*/ 257 h 353"/>
              <a:gd name="T4" fmla="*/ 160 w 289"/>
              <a:gd name="T5" fmla="*/ 249 h 353"/>
              <a:gd name="T6" fmla="*/ 120 w 289"/>
              <a:gd name="T7" fmla="*/ 289 h 353"/>
              <a:gd name="T8" fmla="*/ 48 w 289"/>
              <a:gd name="T9" fmla="*/ 297 h 353"/>
              <a:gd name="T10" fmla="*/ 120 w 289"/>
              <a:gd name="T11" fmla="*/ 305 h 353"/>
              <a:gd name="T12" fmla="*/ 120 w 289"/>
              <a:gd name="T13" fmla="*/ 289 h 353"/>
              <a:gd name="T14" fmla="*/ 88 w 289"/>
              <a:gd name="T15" fmla="*/ 160 h 353"/>
              <a:gd name="T16" fmla="*/ 88 w 289"/>
              <a:gd name="T17" fmla="*/ 144 h 353"/>
              <a:gd name="T18" fmla="*/ 48 w 289"/>
              <a:gd name="T19" fmla="*/ 152 h 353"/>
              <a:gd name="T20" fmla="*/ 48 w 289"/>
              <a:gd name="T21" fmla="*/ 200 h 353"/>
              <a:gd name="T22" fmla="*/ 152 w 289"/>
              <a:gd name="T23" fmla="*/ 208 h 353"/>
              <a:gd name="T24" fmla="*/ 152 w 289"/>
              <a:gd name="T25" fmla="*/ 192 h 353"/>
              <a:gd name="T26" fmla="*/ 48 w 289"/>
              <a:gd name="T27" fmla="*/ 200 h 353"/>
              <a:gd name="T28" fmla="*/ 112 w 289"/>
              <a:gd name="T29" fmla="*/ 0 h 353"/>
              <a:gd name="T30" fmla="*/ 80 w 289"/>
              <a:gd name="T31" fmla="*/ 56 h 353"/>
              <a:gd name="T32" fmla="*/ 96 w 289"/>
              <a:gd name="T33" fmla="*/ 56 h 353"/>
              <a:gd name="T34" fmla="*/ 112 w 289"/>
              <a:gd name="T35" fmla="*/ 16 h 353"/>
              <a:gd name="T36" fmla="*/ 208 w 289"/>
              <a:gd name="T37" fmla="*/ 64 h 353"/>
              <a:gd name="T38" fmla="*/ 273 w 289"/>
              <a:gd name="T39" fmla="*/ 80 h 353"/>
              <a:gd name="T40" fmla="*/ 257 w 289"/>
              <a:gd name="T41" fmla="*/ 257 h 353"/>
              <a:gd name="T42" fmla="*/ 224 w 289"/>
              <a:gd name="T43" fmla="*/ 265 h 353"/>
              <a:gd name="T44" fmla="*/ 257 w 289"/>
              <a:gd name="T45" fmla="*/ 273 h 353"/>
              <a:gd name="T46" fmla="*/ 289 w 289"/>
              <a:gd name="T47" fmla="*/ 64 h 353"/>
              <a:gd name="T48" fmla="*/ 224 w 289"/>
              <a:gd name="T49" fmla="*/ 64 h 353"/>
              <a:gd name="T50" fmla="*/ 266 w 289"/>
              <a:gd name="T51" fmla="*/ 64 h 353"/>
              <a:gd name="T52" fmla="*/ 32 w 289"/>
              <a:gd name="T53" fmla="*/ 80 h 353"/>
              <a:gd name="T54" fmla="*/ 0 w 289"/>
              <a:gd name="T55" fmla="*/ 321 h 353"/>
              <a:gd name="T56" fmla="*/ 176 w 289"/>
              <a:gd name="T57" fmla="*/ 353 h 353"/>
              <a:gd name="T58" fmla="*/ 208 w 289"/>
              <a:gd name="T59" fmla="*/ 144 h 353"/>
              <a:gd name="T60" fmla="*/ 32 w 289"/>
              <a:gd name="T61" fmla="*/ 80 h 353"/>
              <a:gd name="T62" fmla="*/ 176 w 289"/>
              <a:gd name="T63" fmla="*/ 337 h 353"/>
              <a:gd name="T64" fmla="*/ 16 w 289"/>
              <a:gd name="T65" fmla="*/ 321 h 353"/>
              <a:gd name="T66" fmla="*/ 32 w 289"/>
              <a:gd name="T67" fmla="*/ 96 h 353"/>
              <a:gd name="T68" fmla="*/ 128 w 289"/>
              <a:gd name="T69" fmla="*/ 144 h 353"/>
              <a:gd name="T70" fmla="*/ 192 w 289"/>
              <a:gd name="T71" fmla="*/ 160 h 353"/>
              <a:gd name="T72" fmla="*/ 144 w 289"/>
              <a:gd name="T73" fmla="*/ 144 h 353"/>
              <a:gd name="T74" fmla="*/ 186 w 289"/>
              <a:gd name="T75" fmla="*/ 14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152" y="241"/>
                </a:moveTo>
                <a:cubicBezTo>
                  <a:pt x="56" y="241"/>
                  <a:pt x="56" y="241"/>
                  <a:pt x="56" y="241"/>
                </a:cubicBezTo>
                <a:cubicBezTo>
                  <a:pt x="51" y="241"/>
                  <a:pt x="48" y="244"/>
                  <a:pt x="48" y="249"/>
                </a:cubicBezTo>
                <a:cubicBezTo>
                  <a:pt x="48" y="253"/>
                  <a:pt x="51" y="257"/>
                  <a:pt x="56" y="257"/>
                </a:cubicBezTo>
                <a:cubicBezTo>
                  <a:pt x="152" y="257"/>
                  <a:pt x="152" y="257"/>
                  <a:pt x="152" y="257"/>
                </a:cubicBezTo>
                <a:cubicBezTo>
                  <a:pt x="157" y="257"/>
                  <a:pt x="160" y="253"/>
                  <a:pt x="160" y="249"/>
                </a:cubicBezTo>
                <a:cubicBezTo>
                  <a:pt x="160" y="244"/>
                  <a:pt x="157" y="241"/>
                  <a:pt x="152" y="241"/>
                </a:cubicBezTo>
                <a:moveTo>
                  <a:pt x="120" y="289"/>
                </a:moveTo>
                <a:cubicBezTo>
                  <a:pt x="56" y="289"/>
                  <a:pt x="56" y="289"/>
                  <a:pt x="56" y="289"/>
                </a:cubicBezTo>
                <a:cubicBezTo>
                  <a:pt x="51" y="289"/>
                  <a:pt x="48" y="292"/>
                  <a:pt x="48" y="297"/>
                </a:cubicBezTo>
                <a:cubicBezTo>
                  <a:pt x="48" y="301"/>
                  <a:pt x="51" y="305"/>
                  <a:pt x="56" y="305"/>
                </a:cubicBezTo>
                <a:cubicBezTo>
                  <a:pt x="120" y="305"/>
                  <a:pt x="120" y="305"/>
                  <a:pt x="120" y="305"/>
                </a:cubicBezTo>
                <a:cubicBezTo>
                  <a:pt x="125" y="305"/>
                  <a:pt x="128" y="301"/>
                  <a:pt x="128" y="297"/>
                </a:cubicBezTo>
                <a:cubicBezTo>
                  <a:pt x="128" y="292"/>
                  <a:pt x="125" y="289"/>
                  <a:pt x="120" y="289"/>
                </a:cubicBezTo>
                <a:moveTo>
                  <a:pt x="56" y="160"/>
                </a:moveTo>
                <a:cubicBezTo>
                  <a:pt x="88" y="160"/>
                  <a:pt x="88" y="160"/>
                  <a:pt x="88" y="160"/>
                </a:cubicBezTo>
                <a:cubicBezTo>
                  <a:pt x="92" y="160"/>
                  <a:pt x="96" y="157"/>
                  <a:pt x="96" y="152"/>
                </a:cubicBezTo>
                <a:cubicBezTo>
                  <a:pt x="96" y="148"/>
                  <a:pt x="92" y="144"/>
                  <a:pt x="88" y="144"/>
                </a:cubicBezTo>
                <a:cubicBezTo>
                  <a:pt x="56" y="144"/>
                  <a:pt x="56" y="144"/>
                  <a:pt x="56" y="144"/>
                </a:cubicBezTo>
                <a:cubicBezTo>
                  <a:pt x="51" y="144"/>
                  <a:pt x="48" y="148"/>
                  <a:pt x="48" y="152"/>
                </a:cubicBezTo>
                <a:cubicBezTo>
                  <a:pt x="48" y="157"/>
                  <a:pt x="51" y="160"/>
                  <a:pt x="56" y="160"/>
                </a:cubicBezTo>
                <a:moveTo>
                  <a:pt x="48" y="200"/>
                </a:moveTo>
                <a:cubicBezTo>
                  <a:pt x="48" y="205"/>
                  <a:pt x="51" y="208"/>
                  <a:pt x="56" y="208"/>
                </a:cubicBezTo>
                <a:cubicBezTo>
                  <a:pt x="152" y="208"/>
                  <a:pt x="152" y="208"/>
                  <a:pt x="152" y="208"/>
                </a:cubicBezTo>
                <a:cubicBezTo>
                  <a:pt x="157" y="208"/>
                  <a:pt x="160" y="205"/>
                  <a:pt x="160" y="200"/>
                </a:cubicBezTo>
                <a:cubicBezTo>
                  <a:pt x="160" y="196"/>
                  <a:pt x="157" y="192"/>
                  <a:pt x="152" y="192"/>
                </a:cubicBezTo>
                <a:cubicBezTo>
                  <a:pt x="56" y="192"/>
                  <a:pt x="56" y="192"/>
                  <a:pt x="56" y="192"/>
                </a:cubicBezTo>
                <a:cubicBezTo>
                  <a:pt x="51" y="192"/>
                  <a:pt x="48" y="196"/>
                  <a:pt x="48" y="200"/>
                </a:cubicBezTo>
                <a:moveTo>
                  <a:pt x="232" y="0"/>
                </a:moveTo>
                <a:cubicBezTo>
                  <a:pt x="112" y="0"/>
                  <a:pt x="112" y="0"/>
                  <a:pt x="112" y="0"/>
                </a:cubicBezTo>
                <a:cubicBezTo>
                  <a:pt x="94" y="0"/>
                  <a:pt x="80" y="14"/>
                  <a:pt x="80" y="32"/>
                </a:cubicBezTo>
                <a:cubicBezTo>
                  <a:pt x="80" y="56"/>
                  <a:pt x="80" y="56"/>
                  <a:pt x="80" y="56"/>
                </a:cubicBezTo>
                <a:cubicBezTo>
                  <a:pt x="80" y="60"/>
                  <a:pt x="84" y="64"/>
                  <a:pt x="88" y="64"/>
                </a:cubicBezTo>
                <a:cubicBezTo>
                  <a:pt x="92" y="64"/>
                  <a:pt x="96" y="60"/>
                  <a:pt x="96" y="56"/>
                </a:cubicBezTo>
                <a:cubicBezTo>
                  <a:pt x="96" y="32"/>
                  <a:pt x="96" y="32"/>
                  <a:pt x="96" y="32"/>
                </a:cubicBezTo>
                <a:cubicBezTo>
                  <a:pt x="96" y="23"/>
                  <a:pt x="103" y="16"/>
                  <a:pt x="112" y="16"/>
                </a:cubicBezTo>
                <a:cubicBezTo>
                  <a:pt x="208" y="16"/>
                  <a:pt x="208" y="16"/>
                  <a:pt x="208" y="16"/>
                </a:cubicBezTo>
                <a:cubicBezTo>
                  <a:pt x="208" y="64"/>
                  <a:pt x="208" y="64"/>
                  <a:pt x="208" y="64"/>
                </a:cubicBezTo>
                <a:cubicBezTo>
                  <a:pt x="208" y="73"/>
                  <a:pt x="216" y="80"/>
                  <a:pt x="224" y="80"/>
                </a:cubicBezTo>
                <a:cubicBezTo>
                  <a:pt x="273" y="80"/>
                  <a:pt x="273" y="80"/>
                  <a:pt x="273" y="80"/>
                </a:cubicBezTo>
                <a:cubicBezTo>
                  <a:pt x="273" y="241"/>
                  <a:pt x="273" y="241"/>
                  <a:pt x="273" y="241"/>
                </a:cubicBezTo>
                <a:cubicBezTo>
                  <a:pt x="273" y="249"/>
                  <a:pt x="265" y="257"/>
                  <a:pt x="257" y="257"/>
                </a:cubicBezTo>
                <a:cubicBezTo>
                  <a:pt x="232" y="257"/>
                  <a:pt x="232" y="257"/>
                  <a:pt x="232" y="257"/>
                </a:cubicBezTo>
                <a:cubicBezTo>
                  <a:pt x="228" y="257"/>
                  <a:pt x="224" y="260"/>
                  <a:pt x="224" y="265"/>
                </a:cubicBezTo>
                <a:cubicBezTo>
                  <a:pt x="224" y="269"/>
                  <a:pt x="228" y="273"/>
                  <a:pt x="232" y="273"/>
                </a:cubicBezTo>
                <a:cubicBezTo>
                  <a:pt x="257" y="273"/>
                  <a:pt x="257" y="273"/>
                  <a:pt x="257" y="273"/>
                </a:cubicBezTo>
                <a:cubicBezTo>
                  <a:pt x="274" y="273"/>
                  <a:pt x="289" y="258"/>
                  <a:pt x="289" y="241"/>
                </a:cubicBezTo>
                <a:cubicBezTo>
                  <a:pt x="289" y="64"/>
                  <a:pt x="289" y="64"/>
                  <a:pt x="289" y="64"/>
                </a:cubicBezTo>
                <a:lnTo>
                  <a:pt x="232" y="0"/>
                </a:lnTo>
                <a:close/>
                <a:moveTo>
                  <a:pt x="224" y="64"/>
                </a:moveTo>
                <a:cubicBezTo>
                  <a:pt x="224" y="17"/>
                  <a:pt x="224" y="17"/>
                  <a:pt x="224" y="17"/>
                </a:cubicBezTo>
                <a:cubicBezTo>
                  <a:pt x="266" y="64"/>
                  <a:pt x="266" y="64"/>
                  <a:pt x="266" y="64"/>
                </a:cubicBezTo>
                <a:lnTo>
                  <a:pt x="224" y="64"/>
                </a:lnTo>
                <a:close/>
                <a:moveTo>
                  <a:pt x="32" y="80"/>
                </a:moveTo>
                <a:cubicBezTo>
                  <a:pt x="14" y="80"/>
                  <a:pt x="0" y="94"/>
                  <a:pt x="0" y="112"/>
                </a:cubicBezTo>
                <a:cubicBezTo>
                  <a:pt x="0" y="321"/>
                  <a:pt x="0" y="321"/>
                  <a:pt x="0" y="321"/>
                </a:cubicBezTo>
                <a:cubicBezTo>
                  <a:pt x="0" y="339"/>
                  <a:pt x="14" y="353"/>
                  <a:pt x="32" y="353"/>
                </a:cubicBezTo>
                <a:cubicBezTo>
                  <a:pt x="176" y="353"/>
                  <a:pt x="176" y="353"/>
                  <a:pt x="176" y="353"/>
                </a:cubicBezTo>
                <a:cubicBezTo>
                  <a:pt x="194" y="353"/>
                  <a:pt x="208" y="339"/>
                  <a:pt x="208" y="321"/>
                </a:cubicBezTo>
                <a:cubicBezTo>
                  <a:pt x="208" y="144"/>
                  <a:pt x="208" y="144"/>
                  <a:pt x="208" y="144"/>
                </a:cubicBezTo>
                <a:cubicBezTo>
                  <a:pt x="152" y="80"/>
                  <a:pt x="152" y="80"/>
                  <a:pt x="152" y="80"/>
                </a:cubicBezTo>
                <a:lnTo>
                  <a:pt x="32" y="80"/>
                </a:lnTo>
                <a:close/>
                <a:moveTo>
                  <a:pt x="192" y="321"/>
                </a:moveTo>
                <a:cubicBezTo>
                  <a:pt x="192" y="330"/>
                  <a:pt x="185" y="337"/>
                  <a:pt x="176" y="337"/>
                </a:cubicBezTo>
                <a:cubicBezTo>
                  <a:pt x="32" y="337"/>
                  <a:pt x="32" y="337"/>
                  <a:pt x="32" y="337"/>
                </a:cubicBezTo>
                <a:cubicBezTo>
                  <a:pt x="23" y="337"/>
                  <a:pt x="16" y="330"/>
                  <a:pt x="16" y="321"/>
                </a:cubicBezTo>
                <a:cubicBezTo>
                  <a:pt x="16" y="112"/>
                  <a:pt x="16" y="112"/>
                  <a:pt x="16" y="112"/>
                </a:cubicBezTo>
                <a:cubicBezTo>
                  <a:pt x="16" y="103"/>
                  <a:pt x="23" y="96"/>
                  <a:pt x="32" y="96"/>
                </a:cubicBezTo>
                <a:cubicBezTo>
                  <a:pt x="128" y="96"/>
                  <a:pt x="128" y="96"/>
                  <a:pt x="128" y="96"/>
                </a:cubicBezTo>
                <a:cubicBezTo>
                  <a:pt x="128" y="144"/>
                  <a:pt x="128" y="144"/>
                  <a:pt x="128" y="144"/>
                </a:cubicBezTo>
                <a:cubicBezTo>
                  <a:pt x="128" y="153"/>
                  <a:pt x="135" y="160"/>
                  <a:pt x="144" y="160"/>
                </a:cubicBezTo>
                <a:cubicBezTo>
                  <a:pt x="192" y="160"/>
                  <a:pt x="192" y="160"/>
                  <a:pt x="192" y="160"/>
                </a:cubicBezTo>
                <a:lnTo>
                  <a:pt x="192" y="321"/>
                </a:lnTo>
                <a:close/>
                <a:moveTo>
                  <a:pt x="144" y="144"/>
                </a:moveTo>
                <a:cubicBezTo>
                  <a:pt x="144" y="97"/>
                  <a:pt x="144" y="97"/>
                  <a:pt x="144" y="97"/>
                </a:cubicBezTo>
                <a:cubicBezTo>
                  <a:pt x="186" y="144"/>
                  <a:pt x="186" y="144"/>
                  <a:pt x="186" y="144"/>
                </a:cubicBezTo>
                <a:lnTo>
                  <a:pt x="144"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4760423" y="4053389"/>
            <a:ext cx="385156" cy="386567"/>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1834801" y="4087250"/>
            <a:ext cx="385156" cy="352706"/>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7604920" y="4054800"/>
            <a:ext cx="385156" cy="385156"/>
          </a:xfrm>
          <a:custGeom>
            <a:avLst/>
            <a:gdLst>
              <a:gd name="T0" fmla="*/ 32 w 353"/>
              <a:gd name="T1" fmla="*/ 64 h 353"/>
              <a:gd name="T2" fmla="*/ 0 w 353"/>
              <a:gd name="T3" fmla="*/ 321 h 353"/>
              <a:gd name="T4" fmla="*/ 256 w 353"/>
              <a:gd name="T5" fmla="*/ 353 h 353"/>
              <a:gd name="T6" fmla="*/ 289 w 353"/>
              <a:gd name="T7" fmla="*/ 96 h 353"/>
              <a:gd name="T8" fmla="*/ 272 w 353"/>
              <a:gd name="T9" fmla="*/ 321 h 353"/>
              <a:gd name="T10" fmla="*/ 32 w 353"/>
              <a:gd name="T11" fmla="*/ 337 h 353"/>
              <a:gd name="T12" fmla="*/ 16 w 353"/>
              <a:gd name="T13" fmla="*/ 96 h 353"/>
              <a:gd name="T14" fmla="*/ 256 w 353"/>
              <a:gd name="T15" fmla="*/ 80 h 353"/>
              <a:gd name="T16" fmla="*/ 272 w 353"/>
              <a:gd name="T17" fmla="*/ 321 h 353"/>
              <a:gd name="T18" fmla="*/ 112 w 353"/>
              <a:gd name="T19" fmla="*/ 144 h 353"/>
              <a:gd name="T20" fmla="*/ 48 w 353"/>
              <a:gd name="T21" fmla="*/ 144 h 353"/>
              <a:gd name="T22" fmla="*/ 80 w 353"/>
              <a:gd name="T23" fmla="*/ 128 h 353"/>
              <a:gd name="T24" fmla="*/ 80 w 353"/>
              <a:gd name="T25" fmla="*/ 160 h 353"/>
              <a:gd name="T26" fmla="*/ 80 w 353"/>
              <a:gd name="T27" fmla="*/ 128 h 353"/>
              <a:gd name="T28" fmla="*/ 240 w 353"/>
              <a:gd name="T29" fmla="*/ 294 h 353"/>
              <a:gd name="T30" fmla="*/ 192 w 353"/>
              <a:gd name="T31" fmla="*/ 214 h 353"/>
              <a:gd name="T32" fmla="*/ 184 w 353"/>
              <a:gd name="T33" fmla="*/ 208 h 353"/>
              <a:gd name="T34" fmla="*/ 153 w 353"/>
              <a:gd name="T35" fmla="*/ 236 h 353"/>
              <a:gd name="T36" fmla="*/ 120 w 353"/>
              <a:gd name="T37" fmla="*/ 192 h 353"/>
              <a:gd name="T38" fmla="*/ 113 w 353"/>
              <a:gd name="T39" fmla="*/ 196 h 353"/>
              <a:gd name="T40" fmla="*/ 49 w 353"/>
              <a:gd name="T41" fmla="*/ 292 h 353"/>
              <a:gd name="T42" fmla="*/ 56 w 353"/>
              <a:gd name="T43" fmla="*/ 305 h 353"/>
              <a:gd name="T44" fmla="*/ 240 w 353"/>
              <a:gd name="T45" fmla="*/ 297 h 353"/>
              <a:gd name="T46" fmla="*/ 71 w 353"/>
              <a:gd name="T47" fmla="*/ 289 h 353"/>
              <a:gd name="T48" fmla="*/ 145 w 353"/>
              <a:gd name="T49" fmla="*/ 252 h 353"/>
              <a:gd name="T50" fmla="*/ 158 w 353"/>
              <a:gd name="T51" fmla="*/ 254 h 353"/>
              <a:gd name="T52" fmla="*/ 218 w 353"/>
              <a:gd name="T53" fmla="*/ 289 h 353"/>
              <a:gd name="T54" fmla="*/ 321 w 353"/>
              <a:gd name="T55" fmla="*/ 0 h 353"/>
              <a:gd name="T56" fmla="*/ 64 w 353"/>
              <a:gd name="T57" fmla="*/ 32 h 353"/>
              <a:gd name="T58" fmla="*/ 72 w 353"/>
              <a:gd name="T59" fmla="*/ 48 h 353"/>
              <a:gd name="T60" fmla="*/ 80 w 353"/>
              <a:gd name="T61" fmla="*/ 32 h 353"/>
              <a:gd name="T62" fmla="*/ 321 w 353"/>
              <a:gd name="T63" fmla="*/ 16 h 353"/>
              <a:gd name="T64" fmla="*/ 337 w 353"/>
              <a:gd name="T65" fmla="*/ 257 h 353"/>
              <a:gd name="T66" fmla="*/ 313 w 353"/>
              <a:gd name="T67" fmla="*/ 273 h 353"/>
              <a:gd name="T68" fmla="*/ 313 w 353"/>
              <a:gd name="T69" fmla="*/ 289 h 353"/>
              <a:gd name="T70" fmla="*/ 353 w 353"/>
              <a:gd name="T71" fmla="*/ 257 h 353"/>
              <a:gd name="T72" fmla="*/ 321 w 353"/>
              <a:gd name="T7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3">
                <a:moveTo>
                  <a:pt x="256" y="64"/>
                </a:moveTo>
                <a:cubicBezTo>
                  <a:pt x="32" y="64"/>
                  <a:pt x="32" y="64"/>
                  <a:pt x="32" y="64"/>
                </a:cubicBezTo>
                <a:cubicBezTo>
                  <a:pt x="14" y="64"/>
                  <a:pt x="0" y="78"/>
                  <a:pt x="0" y="96"/>
                </a:cubicBezTo>
                <a:cubicBezTo>
                  <a:pt x="0" y="321"/>
                  <a:pt x="0" y="321"/>
                  <a:pt x="0" y="321"/>
                </a:cubicBezTo>
                <a:cubicBezTo>
                  <a:pt x="0" y="339"/>
                  <a:pt x="14" y="353"/>
                  <a:pt x="32" y="353"/>
                </a:cubicBezTo>
                <a:cubicBezTo>
                  <a:pt x="256" y="353"/>
                  <a:pt x="256" y="353"/>
                  <a:pt x="256" y="353"/>
                </a:cubicBezTo>
                <a:cubicBezTo>
                  <a:pt x="274" y="353"/>
                  <a:pt x="289" y="339"/>
                  <a:pt x="289" y="321"/>
                </a:cubicBezTo>
                <a:cubicBezTo>
                  <a:pt x="289" y="96"/>
                  <a:pt x="289" y="96"/>
                  <a:pt x="289" y="96"/>
                </a:cubicBezTo>
                <a:cubicBezTo>
                  <a:pt x="289" y="78"/>
                  <a:pt x="274" y="64"/>
                  <a:pt x="256" y="64"/>
                </a:cubicBezTo>
                <a:moveTo>
                  <a:pt x="272" y="321"/>
                </a:moveTo>
                <a:cubicBezTo>
                  <a:pt x="272" y="330"/>
                  <a:pt x="265" y="337"/>
                  <a:pt x="256" y="337"/>
                </a:cubicBezTo>
                <a:cubicBezTo>
                  <a:pt x="32" y="337"/>
                  <a:pt x="32" y="337"/>
                  <a:pt x="32" y="337"/>
                </a:cubicBezTo>
                <a:cubicBezTo>
                  <a:pt x="23" y="337"/>
                  <a:pt x="16" y="330"/>
                  <a:pt x="16" y="321"/>
                </a:cubicBezTo>
                <a:cubicBezTo>
                  <a:pt x="16" y="96"/>
                  <a:pt x="16" y="96"/>
                  <a:pt x="16" y="96"/>
                </a:cubicBezTo>
                <a:cubicBezTo>
                  <a:pt x="16" y="87"/>
                  <a:pt x="23" y="80"/>
                  <a:pt x="32" y="80"/>
                </a:cubicBezTo>
                <a:cubicBezTo>
                  <a:pt x="256" y="80"/>
                  <a:pt x="256" y="80"/>
                  <a:pt x="256" y="80"/>
                </a:cubicBezTo>
                <a:cubicBezTo>
                  <a:pt x="265" y="80"/>
                  <a:pt x="272" y="87"/>
                  <a:pt x="272" y="96"/>
                </a:cubicBezTo>
                <a:lnTo>
                  <a:pt x="272" y="321"/>
                </a:lnTo>
                <a:close/>
                <a:moveTo>
                  <a:pt x="80" y="176"/>
                </a:moveTo>
                <a:cubicBezTo>
                  <a:pt x="98" y="176"/>
                  <a:pt x="112" y="162"/>
                  <a:pt x="112" y="144"/>
                </a:cubicBezTo>
                <a:cubicBezTo>
                  <a:pt x="112" y="127"/>
                  <a:pt x="98" y="112"/>
                  <a:pt x="80" y="112"/>
                </a:cubicBezTo>
                <a:cubicBezTo>
                  <a:pt x="62" y="112"/>
                  <a:pt x="48" y="127"/>
                  <a:pt x="48" y="144"/>
                </a:cubicBezTo>
                <a:cubicBezTo>
                  <a:pt x="48" y="162"/>
                  <a:pt x="62" y="176"/>
                  <a:pt x="80" y="176"/>
                </a:cubicBezTo>
                <a:moveTo>
                  <a:pt x="80" y="128"/>
                </a:moveTo>
                <a:cubicBezTo>
                  <a:pt x="89" y="128"/>
                  <a:pt x="96" y="135"/>
                  <a:pt x="96" y="144"/>
                </a:cubicBezTo>
                <a:cubicBezTo>
                  <a:pt x="96" y="153"/>
                  <a:pt x="89" y="160"/>
                  <a:pt x="80" y="160"/>
                </a:cubicBezTo>
                <a:cubicBezTo>
                  <a:pt x="71" y="160"/>
                  <a:pt x="64" y="153"/>
                  <a:pt x="64" y="144"/>
                </a:cubicBezTo>
                <a:cubicBezTo>
                  <a:pt x="64" y="135"/>
                  <a:pt x="71" y="128"/>
                  <a:pt x="80" y="128"/>
                </a:cubicBezTo>
                <a:moveTo>
                  <a:pt x="240" y="294"/>
                </a:moveTo>
                <a:cubicBezTo>
                  <a:pt x="240" y="294"/>
                  <a:pt x="240" y="294"/>
                  <a:pt x="240" y="294"/>
                </a:cubicBezTo>
                <a:cubicBezTo>
                  <a:pt x="240" y="294"/>
                  <a:pt x="240" y="293"/>
                  <a:pt x="239" y="293"/>
                </a:cubicBezTo>
                <a:cubicBezTo>
                  <a:pt x="192" y="214"/>
                  <a:pt x="192" y="214"/>
                  <a:pt x="192" y="214"/>
                </a:cubicBezTo>
                <a:cubicBezTo>
                  <a:pt x="192" y="214"/>
                  <a:pt x="192" y="214"/>
                  <a:pt x="192" y="214"/>
                </a:cubicBezTo>
                <a:cubicBezTo>
                  <a:pt x="190" y="211"/>
                  <a:pt x="188" y="208"/>
                  <a:pt x="184" y="208"/>
                </a:cubicBezTo>
                <a:cubicBezTo>
                  <a:pt x="182" y="208"/>
                  <a:pt x="180" y="209"/>
                  <a:pt x="179" y="211"/>
                </a:cubicBezTo>
                <a:cubicBezTo>
                  <a:pt x="153" y="236"/>
                  <a:pt x="153" y="236"/>
                  <a:pt x="153" y="236"/>
                </a:cubicBezTo>
                <a:cubicBezTo>
                  <a:pt x="127" y="197"/>
                  <a:pt x="127" y="197"/>
                  <a:pt x="127" y="197"/>
                </a:cubicBezTo>
                <a:cubicBezTo>
                  <a:pt x="126" y="194"/>
                  <a:pt x="123" y="192"/>
                  <a:pt x="120" y="192"/>
                </a:cubicBezTo>
                <a:cubicBezTo>
                  <a:pt x="117" y="192"/>
                  <a:pt x="115" y="194"/>
                  <a:pt x="113" y="196"/>
                </a:cubicBezTo>
                <a:cubicBezTo>
                  <a:pt x="113" y="196"/>
                  <a:pt x="113" y="196"/>
                  <a:pt x="113" y="196"/>
                </a:cubicBezTo>
                <a:cubicBezTo>
                  <a:pt x="49" y="292"/>
                  <a:pt x="49" y="292"/>
                  <a:pt x="49" y="292"/>
                </a:cubicBezTo>
                <a:cubicBezTo>
                  <a:pt x="49" y="292"/>
                  <a:pt x="49" y="292"/>
                  <a:pt x="49" y="292"/>
                </a:cubicBezTo>
                <a:cubicBezTo>
                  <a:pt x="48" y="294"/>
                  <a:pt x="48" y="295"/>
                  <a:pt x="48" y="297"/>
                </a:cubicBezTo>
                <a:cubicBezTo>
                  <a:pt x="48" y="301"/>
                  <a:pt x="51" y="305"/>
                  <a:pt x="56" y="305"/>
                </a:cubicBezTo>
                <a:cubicBezTo>
                  <a:pt x="232" y="305"/>
                  <a:pt x="232" y="305"/>
                  <a:pt x="232" y="305"/>
                </a:cubicBezTo>
                <a:cubicBezTo>
                  <a:pt x="237" y="305"/>
                  <a:pt x="240" y="301"/>
                  <a:pt x="240" y="297"/>
                </a:cubicBezTo>
                <a:cubicBezTo>
                  <a:pt x="240" y="296"/>
                  <a:pt x="240" y="295"/>
                  <a:pt x="240" y="294"/>
                </a:cubicBezTo>
                <a:close/>
                <a:moveTo>
                  <a:pt x="71" y="289"/>
                </a:moveTo>
                <a:cubicBezTo>
                  <a:pt x="120" y="215"/>
                  <a:pt x="120" y="215"/>
                  <a:pt x="120" y="215"/>
                </a:cubicBezTo>
                <a:cubicBezTo>
                  <a:pt x="145" y="252"/>
                  <a:pt x="145" y="252"/>
                  <a:pt x="145" y="252"/>
                </a:cubicBezTo>
                <a:cubicBezTo>
                  <a:pt x="146" y="255"/>
                  <a:pt x="149" y="257"/>
                  <a:pt x="152" y="257"/>
                </a:cubicBezTo>
                <a:cubicBezTo>
                  <a:pt x="154" y="257"/>
                  <a:pt x="156" y="256"/>
                  <a:pt x="158" y="254"/>
                </a:cubicBezTo>
                <a:cubicBezTo>
                  <a:pt x="183" y="229"/>
                  <a:pt x="183" y="229"/>
                  <a:pt x="183" y="229"/>
                </a:cubicBezTo>
                <a:cubicBezTo>
                  <a:pt x="218" y="289"/>
                  <a:pt x="218" y="289"/>
                  <a:pt x="218" y="289"/>
                </a:cubicBezTo>
                <a:lnTo>
                  <a:pt x="71" y="289"/>
                </a:lnTo>
                <a:close/>
                <a:moveTo>
                  <a:pt x="321" y="0"/>
                </a:moveTo>
                <a:cubicBezTo>
                  <a:pt x="96" y="0"/>
                  <a:pt x="96" y="0"/>
                  <a:pt x="96" y="0"/>
                </a:cubicBezTo>
                <a:cubicBezTo>
                  <a:pt x="78" y="0"/>
                  <a:pt x="64" y="14"/>
                  <a:pt x="64" y="32"/>
                </a:cubicBezTo>
                <a:cubicBezTo>
                  <a:pt x="64" y="40"/>
                  <a:pt x="64" y="40"/>
                  <a:pt x="64" y="40"/>
                </a:cubicBezTo>
                <a:cubicBezTo>
                  <a:pt x="64" y="44"/>
                  <a:pt x="67" y="48"/>
                  <a:pt x="72" y="48"/>
                </a:cubicBezTo>
                <a:cubicBezTo>
                  <a:pt x="76" y="48"/>
                  <a:pt x="80" y="44"/>
                  <a:pt x="80" y="40"/>
                </a:cubicBezTo>
                <a:cubicBezTo>
                  <a:pt x="80" y="32"/>
                  <a:pt x="80" y="32"/>
                  <a:pt x="80" y="32"/>
                </a:cubicBezTo>
                <a:cubicBezTo>
                  <a:pt x="80" y="23"/>
                  <a:pt x="87" y="16"/>
                  <a:pt x="96" y="16"/>
                </a:cubicBezTo>
                <a:cubicBezTo>
                  <a:pt x="321" y="16"/>
                  <a:pt x="321" y="16"/>
                  <a:pt x="321" y="16"/>
                </a:cubicBezTo>
                <a:cubicBezTo>
                  <a:pt x="330" y="16"/>
                  <a:pt x="337" y="23"/>
                  <a:pt x="337" y="32"/>
                </a:cubicBezTo>
                <a:cubicBezTo>
                  <a:pt x="337" y="257"/>
                  <a:pt x="337" y="257"/>
                  <a:pt x="337" y="257"/>
                </a:cubicBezTo>
                <a:cubicBezTo>
                  <a:pt x="337" y="266"/>
                  <a:pt x="330" y="273"/>
                  <a:pt x="321" y="273"/>
                </a:cubicBezTo>
                <a:cubicBezTo>
                  <a:pt x="313" y="273"/>
                  <a:pt x="313" y="273"/>
                  <a:pt x="313" y="273"/>
                </a:cubicBezTo>
                <a:cubicBezTo>
                  <a:pt x="308" y="273"/>
                  <a:pt x="305" y="276"/>
                  <a:pt x="305" y="281"/>
                </a:cubicBezTo>
                <a:cubicBezTo>
                  <a:pt x="305" y="285"/>
                  <a:pt x="308" y="289"/>
                  <a:pt x="313" y="289"/>
                </a:cubicBezTo>
                <a:cubicBezTo>
                  <a:pt x="321" y="289"/>
                  <a:pt x="321" y="289"/>
                  <a:pt x="321" y="289"/>
                </a:cubicBezTo>
                <a:cubicBezTo>
                  <a:pt x="338" y="289"/>
                  <a:pt x="353" y="274"/>
                  <a:pt x="353" y="257"/>
                </a:cubicBezTo>
                <a:cubicBezTo>
                  <a:pt x="353" y="32"/>
                  <a:pt x="353" y="32"/>
                  <a:pt x="353" y="32"/>
                </a:cubicBezTo>
                <a:cubicBezTo>
                  <a:pt x="353" y="14"/>
                  <a:pt x="338" y="0"/>
                  <a:pt x="321" y="0"/>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4" name="Group 13"/>
          <p:cNvGrpSpPr/>
          <p:nvPr/>
        </p:nvGrpSpPr>
        <p:grpSpPr>
          <a:xfrm>
            <a:off x="3884336" y="2878837"/>
            <a:ext cx="2137330" cy="550988"/>
            <a:chOff x="3585541" y="2063907"/>
            <a:chExt cx="1972920" cy="508604"/>
          </a:xfrm>
        </p:grpSpPr>
        <p:sp>
          <p:nvSpPr>
            <p:cNvPr id="15" name="TextBox 14"/>
            <p:cNvSpPr txBox="1"/>
            <p:nvPr/>
          </p:nvSpPr>
          <p:spPr>
            <a:xfrm>
              <a:off x="3585541"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Documents</a:t>
              </a:r>
            </a:p>
          </p:txBody>
        </p:sp>
        <p:sp>
          <p:nvSpPr>
            <p:cNvPr id="16" name="TextBox 15"/>
            <p:cNvSpPr txBox="1"/>
            <p:nvPr/>
          </p:nvSpPr>
          <p:spPr>
            <a:xfrm>
              <a:off x="3585541"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5" name="Group 24"/>
          <p:cNvGrpSpPr/>
          <p:nvPr/>
        </p:nvGrpSpPr>
        <p:grpSpPr>
          <a:xfrm>
            <a:off x="6728833" y="2878837"/>
            <a:ext cx="2137330" cy="550988"/>
            <a:chOff x="6211230" y="2063907"/>
            <a:chExt cx="1972920" cy="508604"/>
          </a:xfrm>
        </p:grpSpPr>
        <p:sp>
          <p:nvSpPr>
            <p:cNvPr id="17" name="TextBox 16"/>
            <p:cNvSpPr txBox="1"/>
            <p:nvPr/>
          </p:nvSpPr>
          <p:spPr>
            <a:xfrm>
              <a:off x="6211230"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development</a:t>
              </a:r>
            </a:p>
          </p:txBody>
        </p:sp>
        <p:sp>
          <p:nvSpPr>
            <p:cNvPr id="18" name="TextBox 17"/>
            <p:cNvSpPr txBox="1"/>
            <p:nvPr/>
          </p:nvSpPr>
          <p:spPr>
            <a:xfrm>
              <a:off x="6211230"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958714" y="4559462"/>
            <a:ext cx="2137330" cy="555015"/>
            <a:chOff x="884967" y="3615253"/>
            <a:chExt cx="1972920" cy="512321"/>
          </a:xfrm>
        </p:grpSpPr>
        <p:sp>
          <p:nvSpPr>
            <p:cNvPr id="19" name="TextBox 18"/>
            <p:cNvSpPr txBox="1"/>
            <p:nvPr/>
          </p:nvSpPr>
          <p:spPr>
            <a:xfrm>
              <a:off x="884967"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20" name="TextBox 19"/>
            <p:cNvSpPr txBox="1"/>
            <p:nvPr/>
          </p:nvSpPr>
          <p:spPr>
            <a:xfrm>
              <a:off x="884967"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7" name="Group 26"/>
          <p:cNvGrpSpPr/>
          <p:nvPr/>
        </p:nvGrpSpPr>
        <p:grpSpPr>
          <a:xfrm>
            <a:off x="3884336" y="4559462"/>
            <a:ext cx="2137330" cy="555015"/>
            <a:chOff x="3585541" y="3615253"/>
            <a:chExt cx="1972920" cy="512321"/>
          </a:xfrm>
        </p:grpSpPr>
        <p:sp>
          <p:nvSpPr>
            <p:cNvPr id="21" name="TextBox 20"/>
            <p:cNvSpPr txBox="1"/>
            <p:nvPr/>
          </p:nvSpPr>
          <p:spPr>
            <a:xfrm>
              <a:off x="3585541"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Content writing</a:t>
              </a:r>
            </a:p>
          </p:txBody>
        </p:sp>
        <p:sp>
          <p:nvSpPr>
            <p:cNvPr id="22" name="TextBox 21"/>
            <p:cNvSpPr txBox="1"/>
            <p:nvPr/>
          </p:nvSpPr>
          <p:spPr>
            <a:xfrm>
              <a:off x="3585541"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6" name="Group 25"/>
          <p:cNvGrpSpPr/>
          <p:nvPr/>
        </p:nvGrpSpPr>
        <p:grpSpPr>
          <a:xfrm>
            <a:off x="6728833" y="4559462"/>
            <a:ext cx="2137330" cy="555015"/>
            <a:chOff x="6211230" y="3615253"/>
            <a:chExt cx="1972920" cy="512321"/>
          </a:xfrm>
        </p:grpSpPr>
        <p:sp>
          <p:nvSpPr>
            <p:cNvPr id="23" name="TextBox 22"/>
            <p:cNvSpPr txBox="1"/>
            <p:nvPr/>
          </p:nvSpPr>
          <p:spPr>
            <a:xfrm>
              <a:off x="6211230"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Photography</a:t>
              </a:r>
            </a:p>
          </p:txBody>
        </p:sp>
        <p:sp>
          <p:nvSpPr>
            <p:cNvPr id="24" name="TextBox 23"/>
            <p:cNvSpPr txBox="1"/>
            <p:nvPr/>
          </p:nvSpPr>
          <p:spPr>
            <a:xfrm>
              <a:off x="6211230"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3" name="Group 12"/>
          <p:cNvGrpSpPr/>
          <p:nvPr/>
        </p:nvGrpSpPr>
        <p:grpSpPr>
          <a:xfrm>
            <a:off x="958714" y="2878837"/>
            <a:ext cx="2137330" cy="550988"/>
            <a:chOff x="884967" y="2063907"/>
            <a:chExt cx="1972920" cy="508604"/>
          </a:xfrm>
        </p:grpSpPr>
        <p:sp>
          <p:nvSpPr>
            <p:cNvPr id="28" name="TextBox 27"/>
            <p:cNvSpPr txBox="1"/>
            <p:nvPr/>
          </p:nvSpPr>
          <p:spPr>
            <a:xfrm>
              <a:off x="884967"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security</a:t>
              </a:r>
            </a:p>
          </p:txBody>
        </p:sp>
        <p:sp>
          <p:nvSpPr>
            <p:cNvPr id="29" name="TextBox 28"/>
            <p:cNvSpPr txBox="1"/>
            <p:nvPr/>
          </p:nvSpPr>
          <p:spPr>
            <a:xfrm>
              <a:off x="884967"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7215875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&amp;</a:t>
            </a:r>
            <a:r>
              <a:rPr lang="en-US" dirty="0" smtClean="0"/>
              <a:t> </a:t>
            </a:r>
            <a:r>
              <a:rPr lang="en-US" dirty="0" smtClean="0">
                <a:solidFill>
                  <a:schemeClr val="accent2"/>
                </a:solidFill>
              </a:rPr>
              <a:t>solutions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5813023"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5813023"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Problem</a:t>
            </a:r>
          </a:p>
        </p:txBody>
      </p:sp>
      <p:sp>
        <p:nvSpPr>
          <p:cNvPr id="8" name="TextBox 7"/>
          <p:cNvSpPr txBox="1"/>
          <p:nvPr/>
        </p:nvSpPr>
        <p:spPr>
          <a:xfrm>
            <a:off x="665560"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 name="Title 2"/>
          <p:cNvSpPr txBox="1">
            <a:spLocks/>
          </p:cNvSpPr>
          <p:nvPr/>
        </p:nvSpPr>
        <p:spPr>
          <a:xfrm>
            <a:off x="665560"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issue</a:t>
            </a:r>
          </a:p>
        </p:txBody>
      </p:sp>
      <p:sp>
        <p:nvSpPr>
          <p:cNvPr id="18" name="TextBox 17"/>
          <p:cNvSpPr txBox="1"/>
          <p:nvPr/>
        </p:nvSpPr>
        <p:spPr>
          <a:xfrm>
            <a:off x="5813023"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9" name="Title 2"/>
          <p:cNvSpPr txBox="1">
            <a:spLocks/>
          </p:cNvSpPr>
          <p:nvPr/>
        </p:nvSpPr>
        <p:spPr>
          <a:xfrm>
            <a:off x="5813023"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0" name="TextBox 19"/>
          <p:cNvSpPr txBox="1"/>
          <p:nvPr/>
        </p:nvSpPr>
        <p:spPr>
          <a:xfrm>
            <a:off x="665560"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21" name="Title 2"/>
          <p:cNvSpPr txBox="1">
            <a:spLocks/>
          </p:cNvSpPr>
          <p:nvPr/>
        </p:nvSpPr>
        <p:spPr>
          <a:xfrm>
            <a:off x="665560"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2" name="Freeform 38"/>
          <p:cNvSpPr>
            <a:spLocks noEditPoints="1"/>
          </p:cNvSpPr>
          <p:nvPr/>
        </p:nvSpPr>
        <p:spPr bwMode="auto">
          <a:xfrm>
            <a:off x="2155696"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 name="Freeform 38"/>
          <p:cNvSpPr>
            <a:spLocks noEditPoints="1"/>
          </p:cNvSpPr>
          <p:nvPr/>
        </p:nvSpPr>
        <p:spPr bwMode="auto">
          <a:xfrm>
            <a:off x="7303159"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cxnSp>
        <p:nvCxnSpPr>
          <p:cNvPr id="25" name="Straight Connector 2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4839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Bullet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1" name="Group 10"/>
          <p:cNvGrpSpPr/>
          <p:nvPr/>
        </p:nvGrpSpPr>
        <p:grpSpPr>
          <a:xfrm>
            <a:off x="1332881" y="2283590"/>
            <a:ext cx="7915614" cy="536433"/>
            <a:chOff x="1230351" y="1514449"/>
            <a:chExt cx="7306721" cy="495169"/>
          </a:xfrm>
        </p:grpSpPr>
        <p:sp>
          <p:nvSpPr>
            <p:cNvPr id="4" name="TextBox 3"/>
            <p:cNvSpPr txBox="1"/>
            <p:nvPr/>
          </p:nvSpPr>
          <p:spPr>
            <a:xfrm>
              <a:off x="1230351" y="1714034"/>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1230351" y="1514449"/>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Cost of Revenues</a:t>
              </a:r>
            </a:p>
          </p:txBody>
        </p:sp>
      </p:grpSp>
      <p:grpSp>
        <p:nvGrpSpPr>
          <p:cNvPr id="7" name="Group 6"/>
          <p:cNvGrpSpPr/>
          <p:nvPr/>
        </p:nvGrpSpPr>
        <p:grpSpPr>
          <a:xfrm>
            <a:off x="651256" y="2314575"/>
            <a:ext cx="490852" cy="490852"/>
            <a:chOff x="601159" y="1543050"/>
            <a:chExt cx="453094" cy="453094"/>
          </a:xfrm>
        </p:grpSpPr>
        <p:sp>
          <p:nvSpPr>
            <p:cNvPr id="6" name="Oval 5"/>
            <p:cNvSpPr/>
            <p:nvPr/>
          </p:nvSpPr>
          <p:spPr>
            <a:xfrm>
              <a:off x="601159" y="1543050"/>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647930" y="1661875"/>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2" name="Group 11"/>
          <p:cNvGrpSpPr/>
          <p:nvPr/>
        </p:nvGrpSpPr>
        <p:grpSpPr>
          <a:xfrm>
            <a:off x="1332881" y="3110573"/>
            <a:ext cx="7915614" cy="536433"/>
            <a:chOff x="1230351" y="2277818"/>
            <a:chExt cx="7306721" cy="495169"/>
          </a:xfrm>
        </p:grpSpPr>
        <p:sp>
          <p:nvSpPr>
            <p:cNvPr id="83" name="TextBox 82"/>
            <p:cNvSpPr txBox="1"/>
            <p:nvPr/>
          </p:nvSpPr>
          <p:spPr>
            <a:xfrm>
              <a:off x="1230351" y="2477403"/>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4" name="Title 2"/>
            <p:cNvSpPr txBox="1">
              <a:spLocks/>
            </p:cNvSpPr>
            <p:nvPr/>
          </p:nvSpPr>
          <p:spPr>
            <a:xfrm>
              <a:off x="1230351" y="2277818"/>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Interest coverage ratio</a:t>
              </a:r>
            </a:p>
          </p:txBody>
        </p:sp>
      </p:grpSp>
      <p:grpSp>
        <p:nvGrpSpPr>
          <p:cNvPr id="8" name="Group 7"/>
          <p:cNvGrpSpPr/>
          <p:nvPr/>
        </p:nvGrpSpPr>
        <p:grpSpPr>
          <a:xfrm>
            <a:off x="651256" y="3141558"/>
            <a:ext cx="490852" cy="490852"/>
            <a:chOff x="601159" y="2306419"/>
            <a:chExt cx="453094" cy="453094"/>
          </a:xfrm>
        </p:grpSpPr>
        <p:sp>
          <p:nvSpPr>
            <p:cNvPr id="85" name="Oval 84"/>
            <p:cNvSpPr/>
            <p:nvPr/>
          </p:nvSpPr>
          <p:spPr>
            <a:xfrm>
              <a:off x="601159" y="2306419"/>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647930" y="2425244"/>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3" name="Group 12"/>
          <p:cNvGrpSpPr/>
          <p:nvPr/>
        </p:nvGrpSpPr>
        <p:grpSpPr>
          <a:xfrm>
            <a:off x="1332881" y="3937555"/>
            <a:ext cx="7915614" cy="536433"/>
            <a:chOff x="1230351" y="3041187"/>
            <a:chExt cx="7306721" cy="495169"/>
          </a:xfrm>
        </p:grpSpPr>
        <p:sp>
          <p:nvSpPr>
            <p:cNvPr id="88" name="TextBox 87"/>
            <p:cNvSpPr txBox="1"/>
            <p:nvPr/>
          </p:nvSpPr>
          <p:spPr>
            <a:xfrm>
              <a:off x="1230351" y="3240772"/>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9" name="Title 2"/>
            <p:cNvSpPr txBox="1">
              <a:spLocks/>
            </p:cNvSpPr>
            <p:nvPr/>
          </p:nvSpPr>
          <p:spPr>
            <a:xfrm>
              <a:off x="1230351" y="3041187"/>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Operating income</a:t>
              </a:r>
            </a:p>
          </p:txBody>
        </p:sp>
      </p:grpSp>
      <p:grpSp>
        <p:nvGrpSpPr>
          <p:cNvPr id="9" name="Group 8"/>
          <p:cNvGrpSpPr/>
          <p:nvPr/>
        </p:nvGrpSpPr>
        <p:grpSpPr>
          <a:xfrm>
            <a:off x="651256" y="3968541"/>
            <a:ext cx="490852" cy="490852"/>
            <a:chOff x="601159" y="3069788"/>
            <a:chExt cx="453094" cy="453094"/>
          </a:xfrm>
        </p:grpSpPr>
        <p:sp>
          <p:nvSpPr>
            <p:cNvPr id="90" name="Oval 89"/>
            <p:cNvSpPr/>
            <p:nvPr/>
          </p:nvSpPr>
          <p:spPr>
            <a:xfrm>
              <a:off x="601159" y="3069788"/>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TextBox 90"/>
            <p:cNvSpPr txBox="1"/>
            <p:nvPr/>
          </p:nvSpPr>
          <p:spPr>
            <a:xfrm>
              <a:off x="647930" y="3188613"/>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4" name="Group 13"/>
          <p:cNvGrpSpPr/>
          <p:nvPr/>
        </p:nvGrpSpPr>
        <p:grpSpPr>
          <a:xfrm>
            <a:off x="1332881" y="4764537"/>
            <a:ext cx="7915614" cy="536433"/>
            <a:chOff x="1230351" y="3804555"/>
            <a:chExt cx="7306721" cy="495169"/>
          </a:xfrm>
        </p:grpSpPr>
        <p:sp>
          <p:nvSpPr>
            <p:cNvPr id="93" name="TextBox 92"/>
            <p:cNvSpPr txBox="1"/>
            <p:nvPr/>
          </p:nvSpPr>
          <p:spPr>
            <a:xfrm>
              <a:off x="1230351" y="4004140"/>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4" name="Title 2"/>
            <p:cNvSpPr txBox="1">
              <a:spLocks/>
            </p:cNvSpPr>
            <p:nvPr/>
          </p:nvSpPr>
          <p:spPr>
            <a:xfrm>
              <a:off x="1230351" y="3804555"/>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Depreciation expense </a:t>
              </a:r>
            </a:p>
          </p:txBody>
        </p:sp>
      </p:grpSp>
      <p:grpSp>
        <p:nvGrpSpPr>
          <p:cNvPr id="10" name="Group 9"/>
          <p:cNvGrpSpPr/>
          <p:nvPr/>
        </p:nvGrpSpPr>
        <p:grpSpPr>
          <a:xfrm>
            <a:off x="651256" y="4795523"/>
            <a:ext cx="490852" cy="490852"/>
            <a:chOff x="601159" y="3833156"/>
            <a:chExt cx="453094" cy="453094"/>
          </a:xfrm>
        </p:grpSpPr>
        <p:sp>
          <p:nvSpPr>
            <p:cNvPr id="95" name="Oval 94"/>
            <p:cNvSpPr/>
            <p:nvPr/>
          </p:nvSpPr>
          <p:spPr>
            <a:xfrm>
              <a:off x="601159" y="3833156"/>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TextBox 95"/>
            <p:cNvSpPr txBox="1"/>
            <p:nvPr/>
          </p:nvSpPr>
          <p:spPr>
            <a:xfrm>
              <a:off x="647930" y="3951981"/>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Tree>
    <p:extLst>
      <p:ext uri="{BB962C8B-B14F-4D97-AF65-F5344CB8AC3E}">
        <p14:creationId xmlns:p14="http://schemas.microsoft.com/office/powerpoint/2010/main" val="5726380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Do?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5" name="Group 54"/>
          <p:cNvGrpSpPr/>
          <p:nvPr/>
        </p:nvGrpSpPr>
        <p:grpSpPr>
          <a:xfrm>
            <a:off x="6124172" y="4592606"/>
            <a:ext cx="3135186" cy="573678"/>
            <a:chOff x="5653082" y="3645849"/>
            <a:chExt cx="2894018" cy="529549"/>
          </a:xfrm>
        </p:grpSpPr>
        <p:sp>
          <p:nvSpPr>
            <p:cNvPr id="11" name="TextBox 10"/>
            <p:cNvSpPr txBox="1"/>
            <p:nvPr/>
          </p:nvSpPr>
          <p:spPr>
            <a:xfrm>
              <a:off x="5653082"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2" name="Title 2"/>
            <p:cNvSpPr txBox="1">
              <a:spLocks/>
            </p:cNvSpPr>
            <p:nvPr/>
          </p:nvSpPr>
          <p:spPr>
            <a:xfrm>
              <a:off x="5653082"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Consultation</a:t>
              </a:r>
            </a:p>
          </p:txBody>
        </p:sp>
      </p:grpSp>
      <p:grpSp>
        <p:nvGrpSpPr>
          <p:cNvPr id="56" name="Group 55"/>
          <p:cNvGrpSpPr/>
          <p:nvPr/>
        </p:nvGrpSpPr>
        <p:grpSpPr>
          <a:xfrm>
            <a:off x="1466818" y="4592606"/>
            <a:ext cx="3135186" cy="573678"/>
            <a:chOff x="1353986" y="3645849"/>
            <a:chExt cx="2894018" cy="529549"/>
          </a:xfrm>
        </p:grpSpPr>
        <p:sp>
          <p:nvSpPr>
            <p:cNvPr id="20" name="TextBox 19"/>
            <p:cNvSpPr txBox="1"/>
            <p:nvPr/>
          </p:nvSpPr>
          <p:spPr>
            <a:xfrm>
              <a:off x="1353986"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1" name="Title 2"/>
            <p:cNvSpPr txBox="1">
              <a:spLocks/>
            </p:cNvSpPr>
            <p:nvPr/>
          </p:nvSpPr>
          <p:spPr>
            <a:xfrm>
              <a:off x="1353986"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Digital Printing </a:t>
              </a:r>
            </a:p>
          </p:txBody>
        </p:sp>
      </p:grpSp>
      <p:grpSp>
        <p:nvGrpSpPr>
          <p:cNvPr id="49" name="Group 48"/>
          <p:cNvGrpSpPr/>
          <p:nvPr/>
        </p:nvGrpSpPr>
        <p:grpSpPr>
          <a:xfrm>
            <a:off x="643202" y="4592608"/>
            <a:ext cx="644288" cy="644285"/>
            <a:chOff x="593725" y="3645849"/>
            <a:chExt cx="594727" cy="594725"/>
          </a:xfrm>
        </p:grpSpPr>
        <p:sp>
          <p:nvSpPr>
            <p:cNvPr id="19" name="Oval 18"/>
            <p:cNvSpPr/>
            <p:nvPr/>
          </p:nvSpPr>
          <p:spPr>
            <a:xfrm>
              <a:off x="593725"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724390" y="3816159"/>
              <a:ext cx="333396" cy="254106"/>
              <a:chOff x="7980364" y="1682751"/>
              <a:chExt cx="554038" cy="422275"/>
            </a:xfrm>
            <a:solidFill>
              <a:schemeClr val="bg1"/>
            </a:solidFill>
          </p:grpSpPr>
          <p:sp>
            <p:nvSpPr>
              <p:cNvPr id="23" name="Freeform 130"/>
              <p:cNvSpPr>
                <a:spLocks noEditPoints="1"/>
              </p:cNvSpPr>
              <p:nvPr/>
            </p:nvSpPr>
            <p:spPr bwMode="auto">
              <a:xfrm>
                <a:off x="7980364" y="1682751"/>
                <a:ext cx="554038" cy="357188"/>
              </a:xfrm>
              <a:custGeom>
                <a:avLst/>
                <a:gdLst>
                  <a:gd name="T0" fmla="*/ 533 w 556"/>
                  <a:gd name="T1" fmla="*/ 131 h 359"/>
                  <a:gd name="T2" fmla="*/ 503 w 556"/>
                  <a:gd name="T3" fmla="*/ 131 h 359"/>
                  <a:gd name="T4" fmla="*/ 503 w 556"/>
                  <a:gd name="T5" fmla="*/ 88 h 359"/>
                  <a:gd name="T6" fmla="*/ 481 w 556"/>
                  <a:gd name="T7" fmla="*/ 65 h 359"/>
                  <a:gd name="T8" fmla="*/ 455 w 556"/>
                  <a:gd name="T9" fmla="*/ 65 h 359"/>
                  <a:gd name="T10" fmla="*/ 445 w 556"/>
                  <a:gd name="T11" fmla="*/ 75 h 359"/>
                  <a:gd name="T12" fmla="*/ 455 w 556"/>
                  <a:gd name="T13" fmla="*/ 84 h 359"/>
                  <a:gd name="T14" fmla="*/ 481 w 556"/>
                  <a:gd name="T15" fmla="*/ 84 h 359"/>
                  <a:gd name="T16" fmla="*/ 485 w 556"/>
                  <a:gd name="T17" fmla="*/ 88 h 359"/>
                  <a:gd name="T18" fmla="*/ 485 w 556"/>
                  <a:gd name="T19" fmla="*/ 131 h 359"/>
                  <a:gd name="T20" fmla="*/ 438 w 556"/>
                  <a:gd name="T21" fmla="*/ 131 h 359"/>
                  <a:gd name="T22" fmla="*/ 438 w 556"/>
                  <a:gd name="T23" fmla="*/ 9 h 359"/>
                  <a:gd name="T24" fmla="*/ 428 w 556"/>
                  <a:gd name="T25" fmla="*/ 0 h 359"/>
                  <a:gd name="T26" fmla="*/ 127 w 556"/>
                  <a:gd name="T27" fmla="*/ 0 h 359"/>
                  <a:gd name="T28" fmla="*/ 118 w 556"/>
                  <a:gd name="T29" fmla="*/ 9 h 359"/>
                  <a:gd name="T30" fmla="*/ 118 w 556"/>
                  <a:gd name="T31" fmla="*/ 131 h 359"/>
                  <a:gd name="T32" fmla="*/ 71 w 556"/>
                  <a:gd name="T33" fmla="*/ 131 h 359"/>
                  <a:gd name="T34" fmla="*/ 71 w 556"/>
                  <a:gd name="T35" fmla="*/ 88 h 359"/>
                  <a:gd name="T36" fmla="*/ 75 w 556"/>
                  <a:gd name="T37" fmla="*/ 84 h 359"/>
                  <a:gd name="T38" fmla="*/ 101 w 556"/>
                  <a:gd name="T39" fmla="*/ 84 h 359"/>
                  <a:gd name="T40" fmla="*/ 110 w 556"/>
                  <a:gd name="T41" fmla="*/ 75 h 359"/>
                  <a:gd name="T42" fmla="*/ 101 w 556"/>
                  <a:gd name="T43" fmla="*/ 65 h 359"/>
                  <a:gd name="T44" fmla="*/ 75 w 556"/>
                  <a:gd name="T45" fmla="*/ 65 h 359"/>
                  <a:gd name="T46" fmla="*/ 52 w 556"/>
                  <a:gd name="T47" fmla="*/ 88 h 359"/>
                  <a:gd name="T48" fmla="*/ 52 w 556"/>
                  <a:gd name="T49" fmla="*/ 131 h 359"/>
                  <a:gd name="T50" fmla="*/ 22 w 556"/>
                  <a:gd name="T51" fmla="*/ 131 h 359"/>
                  <a:gd name="T52" fmla="*/ 0 w 556"/>
                  <a:gd name="T53" fmla="*/ 153 h 359"/>
                  <a:gd name="T54" fmla="*/ 0 w 556"/>
                  <a:gd name="T55" fmla="*/ 337 h 359"/>
                  <a:gd name="T56" fmla="*/ 22 w 556"/>
                  <a:gd name="T57" fmla="*/ 359 h 359"/>
                  <a:gd name="T58" fmla="*/ 101 w 556"/>
                  <a:gd name="T59" fmla="*/ 359 h 359"/>
                  <a:gd name="T60" fmla="*/ 110 w 556"/>
                  <a:gd name="T61" fmla="*/ 350 h 359"/>
                  <a:gd name="T62" fmla="*/ 101 w 556"/>
                  <a:gd name="T63" fmla="*/ 341 h 359"/>
                  <a:gd name="T64" fmla="*/ 22 w 556"/>
                  <a:gd name="T65" fmla="*/ 341 h 359"/>
                  <a:gd name="T66" fmla="*/ 19 w 556"/>
                  <a:gd name="T67" fmla="*/ 337 h 359"/>
                  <a:gd name="T68" fmla="*/ 19 w 556"/>
                  <a:gd name="T69" fmla="*/ 294 h 359"/>
                  <a:gd name="T70" fmla="*/ 537 w 556"/>
                  <a:gd name="T71" fmla="*/ 294 h 359"/>
                  <a:gd name="T72" fmla="*/ 537 w 556"/>
                  <a:gd name="T73" fmla="*/ 337 h 359"/>
                  <a:gd name="T74" fmla="*/ 533 w 556"/>
                  <a:gd name="T75" fmla="*/ 341 h 359"/>
                  <a:gd name="T76" fmla="*/ 455 w 556"/>
                  <a:gd name="T77" fmla="*/ 341 h 359"/>
                  <a:gd name="T78" fmla="*/ 445 w 556"/>
                  <a:gd name="T79" fmla="*/ 350 h 359"/>
                  <a:gd name="T80" fmla="*/ 455 w 556"/>
                  <a:gd name="T81" fmla="*/ 359 h 359"/>
                  <a:gd name="T82" fmla="*/ 533 w 556"/>
                  <a:gd name="T83" fmla="*/ 359 h 359"/>
                  <a:gd name="T84" fmla="*/ 556 w 556"/>
                  <a:gd name="T85" fmla="*/ 337 h 359"/>
                  <a:gd name="T86" fmla="*/ 556 w 556"/>
                  <a:gd name="T87" fmla="*/ 153 h 359"/>
                  <a:gd name="T88" fmla="*/ 533 w 556"/>
                  <a:gd name="T89" fmla="*/ 131 h 359"/>
                  <a:gd name="T90" fmla="*/ 136 w 556"/>
                  <a:gd name="T91" fmla="*/ 19 h 359"/>
                  <a:gd name="T92" fmla="*/ 419 w 556"/>
                  <a:gd name="T93" fmla="*/ 19 h 359"/>
                  <a:gd name="T94" fmla="*/ 419 w 556"/>
                  <a:gd name="T95" fmla="*/ 131 h 359"/>
                  <a:gd name="T96" fmla="*/ 136 w 556"/>
                  <a:gd name="T97" fmla="*/ 131 h 359"/>
                  <a:gd name="T98" fmla="*/ 136 w 556"/>
                  <a:gd name="T99" fmla="*/ 19 h 359"/>
                  <a:gd name="T100" fmla="*/ 19 w 556"/>
                  <a:gd name="T101" fmla="*/ 275 h 359"/>
                  <a:gd name="T102" fmla="*/ 19 w 556"/>
                  <a:gd name="T103" fmla="*/ 153 h 359"/>
                  <a:gd name="T104" fmla="*/ 22 w 556"/>
                  <a:gd name="T105" fmla="*/ 150 h 359"/>
                  <a:gd name="T106" fmla="*/ 533 w 556"/>
                  <a:gd name="T107" fmla="*/ 150 h 359"/>
                  <a:gd name="T108" fmla="*/ 537 w 556"/>
                  <a:gd name="T109" fmla="*/ 153 h 359"/>
                  <a:gd name="T110" fmla="*/ 537 w 556"/>
                  <a:gd name="T111" fmla="*/ 275 h 359"/>
                  <a:gd name="T112" fmla="*/ 19 w 556"/>
                  <a:gd name="T113" fmla="*/ 275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6" h="359">
                    <a:moveTo>
                      <a:pt x="533" y="131"/>
                    </a:moveTo>
                    <a:cubicBezTo>
                      <a:pt x="503" y="131"/>
                      <a:pt x="503" y="131"/>
                      <a:pt x="503" y="131"/>
                    </a:cubicBezTo>
                    <a:cubicBezTo>
                      <a:pt x="503" y="88"/>
                      <a:pt x="503" y="88"/>
                      <a:pt x="503" y="88"/>
                    </a:cubicBezTo>
                    <a:cubicBezTo>
                      <a:pt x="503" y="76"/>
                      <a:pt x="493" y="65"/>
                      <a:pt x="481" y="65"/>
                    </a:cubicBezTo>
                    <a:cubicBezTo>
                      <a:pt x="455" y="65"/>
                      <a:pt x="455" y="65"/>
                      <a:pt x="455" y="65"/>
                    </a:cubicBezTo>
                    <a:cubicBezTo>
                      <a:pt x="449" y="65"/>
                      <a:pt x="445" y="70"/>
                      <a:pt x="445" y="75"/>
                    </a:cubicBezTo>
                    <a:cubicBezTo>
                      <a:pt x="445" y="80"/>
                      <a:pt x="449" y="84"/>
                      <a:pt x="455" y="84"/>
                    </a:cubicBezTo>
                    <a:cubicBezTo>
                      <a:pt x="481" y="84"/>
                      <a:pt x="481" y="84"/>
                      <a:pt x="481" y="84"/>
                    </a:cubicBezTo>
                    <a:cubicBezTo>
                      <a:pt x="483" y="84"/>
                      <a:pt x="485" y="86"/>
                      <a:pt x="485" y="88"/>
                    </a:cubicBezTo>
                    <a:cubicBezTo>
                      <a:pt x="485" y="131"/>
                      <a:pt x="485" y="131"/>
                      <a:pt x="485" y="131"/>
                    </a:cubicBezTo>
                    <a:cubicBezTo>
                      <a:pt x="438" y="131"/>
                      <a:pt x="438" y="131"/>
                      <a:pt x="438" y="131"/>
                    </a:cubicBezTo>
                    <a:cubicBezTo>
                      <a:pt x="438" y="9"/>
                      <a:pt x="438" y="9"/>
                      <a:pt x="438" y="9"/>
                    </a:cubicBezTo>
                    <a:cubicBezTo>
                      <a:pt x="438" y="4"/>
                      <a:pt x="434" y="0"/>
                      <a:pt x="428" y="0"/>
                    </a:cubicBezTo>
                    <a:cubicBezTo>
                      <a:pt x="127" y="0"/>
                      <a:pt x="127" y="0"/>
                      <a:pt x="127" y="0"/>
                    </a:cubicBezTo>
                    <a:cubicBezTo>
                      <a:pt x="122" y="0"/>
                      <a:pt x="118" y="4"/>
                      <a:pt x="118" y="9"/>
                    </a:cubicBezTo>
                    <a:cubicBezTo>
                      <a:pt x="118" y="131"/>
                      <a:pt x="118" y="131"/>
                      <a:pt x="118" y="131"/>
                    </a:cubicBezTo>
                    <a:cubicBezTo>
                      <a:pt x="71" y="131"/>
                      <a:pt x="71" y="131"/>
                      <a:pt x="71" y="131"/>
                    </a:cubicBezTo>
                    <a:cubicBezTo>
                      <a:pt x="71" y="88"/>
                      <a:pt x="71" y="88"/>
                      <a:pt x="71" y="88"/>
                    </a:cubicBezTo>
                    <a:cubicBezTo>
                      <a:pt x="71" y="86"/>
                      <a:pt x="73" y="84"/>
                      <a:pt x="75" y="84"/>
                    </a:cubicBezTo>
                    <a:cubicBezTo>
                      <a:pt x="101" y="84"/>
                      <a:pt x="101" y="84"/>
                      <a:pt x="101" y="84"/>
                    </a:cubicBezTo>
                    <a:cubicBezTo>
                      <a:pt x="106" y="84"/>
                      <a:pt x="110" y="80"/>
                      <a:pt x="110" y="75"/>
                    </a:cubicBezTo>
                    <a:cubicBezTo>
                      <a:pt x="110" y="70"/>
                      <a:pt x="106" y="65"/>
                      <a:pt x="101" y="65"/>
                    </a:cubicBezTo>
                    <a:cubicBezTo>
                      <a:pt x="75" y="65"/>
                      <a:pt x="75" y="65"/>
                      <a:pt x="75" y="65"/>
                    </a:cubicBezTo>
                    <a:cubicBezTo>
                      <a:pt x="62" y="65"/>
                      <a:pt x="52" y="76"/>
                      <a:pt x="52" y="88"/>
                    </a:cubicBezTo>
                    <a:cubicBezTo>
                      <a:pt x="52" y="131"/>
                      <a:pt x="52" y="131"/>
                      <a:pt x="52" y="131"/>
                    </a:cubicBezTo>
                    <a:cubicBezTo>
                      <a:pt x="22" y="131"/>
                      <a:pt x="22" y="131"/>
                      <a:pt x="22" y="131"/>
                    </a:cubicBezTo>
                    <a:cubicBezTo>
                      <a:pt x="10" y="131"/>
                      <a:pt x="0" y="141"/>
                      <a:pt x="0" y="153"/>
                    </a:cubicBezTo>
                    <a:cubicBezTo>
                      <a:pt x="0" y="337"/>
                      <a:pt x="0" y="337"/>
                      <a:pt x="0" y="337"/>
                    </a:cubicBezTo>
                    <a:cubicBezTo>
                      <a:pt x="0" y="349"/>
                      <a:pt x="10" y="359"/>
                      <a:pt x="22" y="359"/>
                    </a:cubicBezTo>
                    <a:cubicBezTo>
                      <a:pt x="101" y="359"/>
                      <a:pt x="101" y="359"/>
                      <a:pt x="101" y="359"/>
                    </a:cubicBezTo>
                    <a:cubicBezTo>
                      <a:pt x="106" y="359"/>
                      <a:pt x="110" y="355"/>
                      <a:pt x="110" y="350"/>
                    </a:cubicBezTo>
                    <a:cubicBezTo>
                      <a:pt x="110" y="345"/>
                      <a:pt x="106" y="341"/>
                      <a:pt x="101" y="341"/>
                    </a:cubicBezTo>
                    <a:cubicBezTo>
                      <a:pt x="22" y="341"/>
                      <a:pt x="22" y="341"/>
                      <a:pt x="22" y="341"/>
                    </a:cubicBezTo>
                    <a:cubicBezTo>
                      <a:pt x="20" y="341"/>
                      <a:pt x="19" y="339"/>
                      <a:pt x="19" y="337"/>
                    </a:cubicBezTo>
                    <a:cubicBezTo>
                      <a:pt x="19" y="294"/>
                      <a:pt x="19" y="294"/>
                      <a:pt x="19" y="294"/>
                    </a:cubicBezTo>
                    <a:cubicBezTo>
                      <a:pt x="537" y="294"/>
                      <a:pt x="537" y="294"/>
                      <a:pt x="537" y="294"/>
                    </a:cubicBezTo>
                    <a:cubicBezTo>
                      <a:pt x="537" y="337"/>
                      <a:pt x="537" y="337"/>
                      <a:pt x="537" y="337"/>
                    </a:cubicBezTo>
                    <a:cubicBezTo>
                      <a:pt x="537" y="339"/>
                      <a:pt x="535" y="341"/>
                      <a:pt x="533" y="341"/>
                    </a:cubicBezTo>
                    <a:cubicBezTo>
                      <a:pt x="455" y="341"/>
                      <a:pt x="455" y="341"/>
                      <a:pt x="455" y="341"/>
                    </a:cubicBezTo>
                    <a:cubicBezTo>
                      <a:pt x="449" y="341"/>
                      <a:pt x="445" y="345"/>
                      <a:pt x="445" y="350"/>
                    </a:cubicBezTo>
                    <a:cubicBezTo>
                      <a:pt x="445" y="355"/>
                      <a:pt x="449" y="359"/>
                      <a:pt x="455" y="359"/>
                    </a:cubicBezTo>
                    <a:cubicBezTo>
                      <a:pt x="533" y="359"/>
                      <a:pt x="533" y="359"/>
                      <a:pt x="533" y="359"/>
                    </a:cubicBezTo>
                    <a:cubicBezTo>
                      <a:pt x="546" y="359"/>
                      <a:pt x="556" y="349"/>
                      <a:pt x="556" y="337"/>
                    </a:cubicBezTo>
                    <a:cubicBezTo>
                      <a:pt x="556" y="153"/>
                      <a:pt x="556" y="153"/>
                      <a:pt x="556" y="153"/>
                    </a:cubicBezTo>
                    <a:cubicBezTo>
                      <a:pt x="556" y="141"/>
                      <a:pt x="546" y="131"/>
                      <a:pt x="533" y="131"/>
                    </a:cubicBezTo>
                    <a:close/>
                    <a:moveTo>
                      <a:pt x="136" y="19"/>
                    </a:moveTo>
                    <a:cubicBezTo>
                      <a:pt x="419" y="19"/>
                      <a:pt x="419" y="19"/>
                      <a:pt x="419" y="19"/>
                    </a:cubicBezTo>
                    <a:cubicBezTo>
                      <a:pt x="419" y="131"/>
                      <a:pt x="419" y="131"/>
                      <a:pt x="419" y="131"/>
                    </a:cubicBezTo>
                    <a:cubicBezTo>
                      <a:pt x="136" y="131"/>
                      <a:pt x="136" y="131"/>
                      <a:pt x="136" y="131"/>
                    </a:cubicBezTo>
                    <a:lnTo>
                      <a:pt x="136" y="19"/>
                    </a:lnTo>
                    <a:close/>
                    <a:moveTo>
                      <a:pt x="19" y="275"/>
                    </a:moveTo>
                    <a:cubicBezTo>
                      <a:pt x="19" y="153"/>
                      <a:pt x="19" y="153"/>
                      <a:pt x="19" y="153"/>
                    </a:cubicBezTo>
                    <a:cubicBezTo>
                      <a:pt x="19" y="151"/>
                      <a:pt x="20" y="150"/>
                      <a:pt x="22" y="150"/>
                    </a:cubicBezTo>
                    <a:cubicBezTo>
                      <a:pt x="533" y="150"/>
                      <a:pt x="533" y="150"/>
                      <a:pt x="533" y="150"/>
                    </a:cubicBezTo>
                    <a:cubicBezTo>
                      <a:pt x="535" y="150"/>
                      <a:pt x="537" y="151"/>
                      <a:pt x="537" y="153"/>
                    </a:cubicBezTo>
                    <a:cubicBezTo>
                      <a:pt x="537" y="275"/>
                      <a:pt x="537" y="275"/>
                      <a:pt x="537" y="275"/>
                    </a:cubicBezTo>
                    <a:lnTo>
                      <a:pt x="19" y="275"/>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1"/>
              <p:cNvSpPr>
                <a:spLocks/>
              </p:cNvSpPr>
              <p:nvPr/>
            </p:nvSpPr>
            <p:spPr bwMode="auto">
              <a:xfrm>
                <a:off x="8097839" y="1982788"/>
                <a:ext cx="319088" cy="122238"/>
              </a:xfrm>
              <a:custGeom>
                <a:avLst/>
                <a:gdLst>
                  <a:gd name="T0" fmla="*/ 310 w 320"/>
                  <a:gd name="T1" fmla="*/ 0 h 124"/>
                  <a:gd name="T2" fmla="*/ 301 w 320"/>
                  <a:gd name="T3" fmla="*/ 10 h 124"/>
                  <a:gd name="T4" fmla="*/ 301 w 320"/>
                  <a:gd name="T5" fmla="*/ 105 h 124"/>
                  <a:gd name="T6" fmla="*/ 18 w 320"/>
                  <a:gd name="T7" fmla="*/ 105 h 124"/>
                  <a:gd name="T8" fmla="*/ 18 w 320"/>
                  <a:gd name="T9" fmla="*/ 10 h 124"/>
                  <a:gd name="T10" fmla="*/ 9 w 320"/>
                  <a:gd name="T11" fmla="*/ 0 h 124"/>
                  <a:gd name="T12" fmla="*/ 0 w 320"/>
                  <a:gd name="T13" fmla="*/ 10 h 124"/>
                  <a:gd name="T14" fmla="*/ 0 w 320"/>
                  <a:gd name="T15" fmla="*/ 114 h 124"/>
                  <a:gd name="T16" fmla="*/ 9 w 320"/>
                  <a:gd name="T17" fmla="*/ 124 h 124"/>
                  <a:gd name="T18" fmla="*/ 310 w 320"/>
                  <a:gd name="T19" fmla="*/ 124 h 124"/>
                  <a:gd name="T20" fmla="*/ 320 w 320"/>
                  <a:gd name="T21" fmla="*/ 114 h 124"/>
                  <a:gd name="T22" fmla="*/ 320 w 320"/>
                  <a:gd name="T23" fmla="*/ 10 h 124"/>
                  <a:gd name="T24" fmla="*/ 310 w 320"/>
                  <a:gd name="T2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124">
                    <a:moveTo>
                      <a:pt x="310" y="0"/>
                    </a:moveTo>
                    <a:cubicBezTo>
                      <a:pt x="305" y="0"/>
                      <a:pt x="301" y="4"/>
                      <a:pt x="301" y="10"/>
                    </a:cubicBezTo>
                    <a:cubicBezTo>
                      <a:pt x="301" y="105"/>
                      <a:pt x="301" y="105"/>
                      <a:pt x="301" y="105"/>
                    </a:cubicBezTo>
                    <a:cubicBezTo>
                      <a:pt x="18" y="105"/>
                      <a:pt x="18" y="105"/>
                      <a:pt x="18" y="105"/>
                    </a:cubicBezTo>
                    <a:cubicBezTo>
                      <a:pt x="18" y="10"/>
                      <a:pt x="18" y="10"/>
                      <a:pt x="18" y="10"/>
                    </a:cubicBezTo>
                    <a:cubicBezTo>
                      <a:pt x="18" y="4"/>
                      <a:pt x="14" y="0"/>
                      <a:pt x="9" y="0"/>
                    </a:cubicBezTo>
                    <a:cubicBezTo>
                      <a:pt x="4" y="0"/>
                      <a:pt x="0" y="4"/>
                      <a:pt x="0" y="10"/>
                    </a:cubicBezTo>
                    <a:cubicBezTo>
                      <a:pt x="0" y="114"/>
                      <a:pt x="0" y="114"/>
                      <a:pt x="0" y="114"/>
                    </a:cubicBezTo>
                    <a:cubicBezTo>
                      <a:pt x="0" y="120"/>
                      <a:pt x="4" y="124"/>
                      <a:pt x="9" y="124"/>
                    </a:cubicBezTo>
                    <a:cubicBezTo>
                      <a:pt x="310" y="124"/>
                      <a:pt x="310" y="124"/>
                      <a:pt x="310" y="124"/>
                    </a:cubicBezTo>
                    <a:cubicBezTo>
                      <a:pt x="316" y="124"/>
                      <a:pt x="320" y="120"/>
                      <a:pt x="320" y="114"/>
                    </a:cubicBezTo>
                    <a:cubicBezTo>
                      <a:pt x="320" y="10"/>
                      <a:pt x="320" y="10"/>
                      <a:pt x="320" y="10"/>
                    </a:cubicBezTo>
                    <a:cubicBezTo>
                      <a:pt x="320" y="4"/>
                      <a:pt x="316" y="0"/>
                      <a:pt x="310"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Oval 132"/>
              <p:cNvSpPr>
                <a:spLocks noChangeArrowheads="1"/>
              </p:cNvSpPr>
              <p:nvPr/>
            </p:nvSpPr>
            <p:spPr bwMode="auto">
              <a:xfrm>
                <a:off x="8456614"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Oval 133"/>
              <p:cNvSpPr>
                <a:spLocks noChangeArrowheads="1"/>
              </p:cNvSpPr>
              <p:nvPr/>
            </p:nvSpPr>
            <p:spPr bwMode="auto">
              <a:xfrm>
                <a:off x="8404226"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5300556" y="4592608"/>
            <a:ext cx="644288" cy="644285"/>
            <a:chOff x="4892821" y="3645849"/>
            <a:chExt cx="594727" cy="594725"/>
          </a:xfrm>
        </p:grpSpPr>
        <p:sp>
          <p:nvSpPr>
            <p:cNvPr id="10" name="Oval 9"/>
            <p:cNvSpPr/>
            <p:nvPr/>
          </p:nvSpPr>
          <p:spPr>
            <a:xfrm>
              <a:off x="4892821"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157"/>
            <p:cNvSpPr>
              <a:spLocks noEditPoints="1"/>
            </p:cNvSpPr>
            <p:nvPr/>
          </p:nvSpPr>
          <p:spPr bwMode="auto">
            <a:xfrm>
              <a:off x="5047369" y="3795189"/>
              <a:ext cx="285631" cy="255061"/>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6124172" y="3455918"/>
            <a:ext cx="3135186" cy="573678"/>
            <a:chOff x="5653082" y="2596599"/>
            <a:chExt cx="2894018" cy="529549"/>
          </a:xfrm>
        </p:grpSpPr>
        <p:sp>
          <p:nvSpPr>
            <p:cNvPr id="8" name="TextBox 7"/>
            <p:cNvSpPr txBox="1"/>
            <p:nvPr/>
          </p:nvSpPr>
          <p:spPr>
            <a:xfrm>
              <a:off x="5653082"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9" name="Title 2"/>
            <p:cNvSpPr txBox="1">
              <a:spLocks/>
            </p:cNvSpPr>
            <p:nvPr/>
          </p:nvSpPr>
          <p:spPr>
            <a:xfrm>
              <a:off x="5653082"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57" name="Group 56"/>
          <p:cNvGrpSpPr/>
          <p:nvPr/>
        </p:nvGrpSpPr>
        <p:grpSpPr>
          <a:xfrm>
            <a:off x="1466818" y="3455918"/>
            <a:ext cx="3135186" cy="573678"/>
            <a:chOff x="1353986" y="2596599"/>
            <a:chExt cx="2894018" cy="529549"/>
          </a:xfrm>
        </p:grpSpPr>
        <p:sp>
          <p:nvSpPr>
            <p:cNvPr id="17" name="TextBox 16"/>
            <p:cNvSpPr txBox="1"/>
            <p:nvPr/>
          </p:nvSpPr>
          <p:spPr>
            <a:xfrm>
              <a:off x="1353986"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8" name="Title 2"/>
            <p:cNvSpPr txBox="1">
              <a:spLocks/>
            </p:cNvSpPr>
            <p:nvPr/>
          </p:nvSpPr>
          <p:spPr>
            <a:xfrm>
              <a:off x="1353986"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Development</a:t>
              </a:r>
            </a:p>
          </p:txBody>
        </p:sp>
      </p:grpSp>
      <p:grpSp>
        <p:nvGrpSpPr>
          <p:cNvPr id="51" name="Group 50"/>
          <p:cNvGrpSpPr/>
          <p:nvPr/>
        </p:nvGrpSpPr>
        <p:grpSpPr>
          <a:xfrm>
            <a:off x="5300556" y="3455921"/>
            <a:ext cx="644288" cy="644285"/>
            <a:chOff x="4892821" y="2596599"/>
            <a:chExt cx="594727" cy="594725"/>
          </a:xfrm>
        </p:grpSpPr>
        <p:sp>
          <p:nvSpPr>
            <p:cNvPr id="7" name="Oval 6"/>
            <p:cNvSpPr/>
            <p:nvPr/>
          </p:nvSpPr>
          <p:spPr>
            <a:xfrm>
              <a:off x="4892821"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5022531" y="2765954"/>
              <a:ext cx="335306" cy="256016"/>
              <a:chOff x="3032125" y="2392363"/>
              <a:chExt cx="557213" cy="425450"/>
            </a:xfrm>
            <a:solidFill>
              <a:schemeClr val="bg1"/>
            </a:solidFill>
          </p:grpSpPr>
          <p:sp>
            <p:nvSpPr>
              <p:cNvPr id="29"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643202" y="3455921"/>
            <a:ext cx="644288" cy="644285"/>
            <a:chOff x="593725" y="2596599"/>
            <a:chExt cx="594727" cy="594725"/>
          </a:xfrm>
        </p:grpSpPr>
        <p:sp>
          <p:nvSpPr>
            <p:cNvPr id="16" name="Oval 15"/>
            <p:cNvSpPr/>
            <p:nvPr/>
          </p:nvSpPr>
          <p:spPr>
            <a:xfrm>
              <a:off x="593725"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8" name="Group 37"/>
            <p:cNvGrpSpPr/>
            <p:nvPr/>
          </p:nvGrpSpPr>
          <p:grpSpPr>
            <a:xfrm>
              <a:off x="759259" y="2765476"/>
              <a:ext cx="263659" cy="256972"/>
              <a:chOff x="2212975" y="1027113"/>
              <a:chExt cx="438150" cy="427038"/>
            </a:xfrm>
            <a:solidFill>
              <a:schemeClr val="bg1"/>
            </a:solidFill>
          </p:grpSpPr>
          <p:sp>
            <p:nvSpPr>
              <p:cNvPr id="39"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3" name="Group 52"/>
          <p:cNvGrpSpPr/>
          <p:nvPr/>
        </p:nvGrpSpPr>
        <p:grpSpPr>
          <a:xfrm>
            <a:off x="6124172" y="2314574"/>
            <a:ext cx="3135186" cy="573677"/>
            <a:chOff x="5653082" y="1543050"/>
            <a:chExt cx="2894018" cy="529548"/>
          </a:xfrm>
        </p:grpSpPr>
        <p:sp>
          <p:nvSpPr>
            <p:cNvPr id="5" name="TextBox 4"/>
            <p:cNvSpPr txBox="1"/>
            <p:nvPr/>
          </p:nvSpPr>
          <p:spPr>
            <a:xfrm>
              <a:off x="5653082"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6" name="Title 2"/>
            <p:cNvSpPr txBox="1">
              <a:spLocks/>
            </p:cNvSpPr>
            <p:nvPr/>
          </p:nvSpPr>
          <p:spPr>
            <a:xfrm>
              <a:off x="5653082"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Photo Retouch </a:t>
              </a:r>
            </a:p>
          </p:txBody>
        </p:sp>
      </p:grpSp>
      <p:grpSp>
        <p:nvGrpSpPr>
          <p:cNvPr id="58" name="Group 57"/>
          <p:cNvGrpSpPr/>
          <p:nvPr/>
        </p:nvGrpSpPr>
        <p:grpSpPr>
          <a:xfrm>
            <a:off x="1466818" y="2314574"/>
            <a:ext cx="3135186" cy="573677"/>
            <a:chOff x="1353986" y="1543050"/>
            <a:chExt cx="2894018" cy="529548"/>
          </a:xfrm>
        </p:grpSpPr>
        <p:sp>
          <p:nvSpPr>
            <p:cNvPr id="14" name="TextBox 13"/>
            <p:cNvSpPr txBox="1"/>
            <p:nvPr/>
          </p:nvSpPr>
          <p:spPr>
            <a:xfrm>
              <a:off x="1353986"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5" name="Title 2"/>
            <p:cNvSpPr txBox="1">
              <a:spLocks/>
            </p:cNvSpPr>
            <p:nvPr/>
          </p:nvSpPr>
          <p:spPr>
            <a:xfrm>
              <a:off x="1353986"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Graphic Design</a:t>
              </a:r>
            </a:p>
          </p:txBody>
        </p:sp>
      </p:grpSp>
      <p:grpSp>
        <p:nvGrpSpPr>
          <p:cNvPr id="47" name="Group 46"/>
          <p:cNvGrpSpPr/>
          <p:nvPr/>
        </p:nvGrpSpPr>
        <p:grpSpPr>
          <a:xfrm>
            <a:off x="643202" y="2319233"/>
            <a:ext cx="644288" cy="644285"/>
            <a:chOff x="593725" y="1547349"/>
            <a:chExt cx="594727" cy="594725"/>
          </a:xfrm>
        </p:grpSpPr>
        <p:sp>
          <p:nvSpPr>
            <p:cNvPr id="13" name="Oval 12"/>
            <p:cNvSpPr/>
            <p:nvPr/>
          </p:nvSpPr>
          <p:spPr>
            <a:xfrm>
              <a:off x="593725"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4" name="Group 33"/>
            <p:cNvGrpSpPr/>
            <p:nvPr/>
          </p:nvGrpSpPr>
          <p:grpSpPr>
            <a:xfrm>
              <a:off x="761647" y="1715749"/>
              <a:ext cx="258883" cy="257926"/>
              <a:chOff x="2131171" y="4166449"/>
              <a:chExt cx="759854" cy="757046"/>
            </a:xfrm>
          </p:grpSpPr>
          <p:sp>
            <p:nvSpPr>
              <p:cNvPr id="35" name="Freeform 123"/>
              <p:cNvSpPr>
                <a:spLocks/>
              </p:cNvSpPr>
              <p:nvPr/>
            </p:nvSpPr>
            <p:spPr bwMode="auto">
              <a:xfrm>
                <a:off x="2534931" y="4570207"/>
                <a:ext cx="356094" cy="353288"/>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24"/>
              <p:cNvSpPr>
                <a:spLocks/>
              </p:cNvSpPr>
              <p:nvPr/>
            </p:nvSpPr>
            <p:spPr bwMode="auto">
              <a:xfrm>
                <a:off x="2131171" y="4166449"/>
                <a:ext cx="364505" cy="361701"/>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25"/>
              <p:cNvSpPr>
                <a:spLocks noEditPoints="1"/>
              </p:cNvSpPr>
              <p:nvPr/>
            </p:nvSpPr>
            <p:spPr bwMode="auto">
              <a:xfrm>
                <a:off x="2136779" y="4172057"/>
                <a:ext cx="754246" cy="751438"/>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2" name="Group 51"/>
          <p:cNvGrpSpPr/>
          <p:nvPr/>
        </p:nvGrpSpPr>
        <p:grpSpPr>
          <a:xfrm>
            <a:off x="5300556" y="2319233"/>
            <a:ext cx="644288" cy="644285"/>
            <a:chOff x="4892821" y="1547349"/>
            <a:chExt cx="594727" cy="594725"/>
          </a:xfrm>
        </p:grpSpPr>
        <p:sp>
          <p:nvSpPr>
            <p:cNvPr id="4" name="Oval 3"/>
            <p:cNvSpPr/>
            <p:nvPr/>
          </p:nvSpPr>
          <p:spPr>
            <a:xfrm>
              <a:off x="4892821"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2" name="Group 41"/>
            <p:cNvGrpSpPr/>
            <p:nvPr/>
          </p:nvGrpSpPr>
          <p:grpSpPr>
            <a:xfrm>
              <a:off x="5059310" y="1717660"/>
              <a:ext cx="261748" cy="254105"/>
              <a:chOff x="5529264" y="1682751"/>
              <a:chExt cx="434975" cy="422275"/>
            </a:xfrm>
            <a:solidFill>
              <a:schemeClr val="bg1"/>
            </a:solidFill>
          </p:grpSpPr>
          <p:sp>
            <p:nvSpPr>
              <p:cNvPr id="43" name="Freeform 107"/>
              <p:cNvSpPr>
                <a:spLocks noEditPoints="1"/>
              </p:cNvSpPr>
              <p:nvPr/>
            </p:nvSpPr>
            <p:spPr bwMode="auto">
              <a:xfrm>
                <a:off x="5529264" y="1682751"/>
                <a:ext cx="382588" cy="369888"/>
              </a:xfrm>
              <a:custGeom>
                <a:avLst/>
                <a:gdLst>
                  <a:gd name="T0" fmla="*/ 385 w 385"/>
                  <a:gd name="T1" fmla="*/ 350 h 372"/>
                  <a:gd name="T2" fmla="*/ 385 w 385"/>
                  <a:gd name="T3" fmla="*/ 22 h 372"/>
                  <a:gd name="T4" fmla="*/ 363 w 385"/>
                  <a:gd name="T5" fmla="*/ 0 h 372"/>
                  <a:gd name="T6" fmla="*/ 22 w 385"/>
                  <a:gd name="T7" fmla="*/ 0 h 372"/>
                  <a:gd name="T8" fmla="*/ 0 w 385"/>
                  <a:gd name="T9" fmla="*/ 22 h 372"/>
                  <a:gd name="T10" fmla="*/ 0 w 385"/>
                  <a:gd name="T11" fmla="*/ 350 h 372"/>
                  <a:gd name="T12" fmla="*/ 22 w 385"/>
                  <a:gd name="T13" fmla="*/ 372 h 372"/>
                  <a:gd name="T14" fmla="*/ 363 w 385"/>
                  <a:gd name="T15" fmla="*/ 372 h 372"/>
                  <a:gd name="T16" fmla="*/ 385 w 385"/>
                  <a:gd name="T17" fmla="*/ 350 h 372"/>
                  <a:gd name="T18" fmla="*/ 18 w 385"/>
                  <a:gd name="T19" fmla="*/ 350 h 372"/>
                  <a:gd name="T20" fmla="*/ 18 w 385"/>
                  <a:gd name="T21" fmla="*/ 22 h 372"/>
                  <a:gd name="T22" fmla="*/ 22 w 385"/>
                  <a:gd name="T23" fmla="*/ 19 h 372"/>
                  <a:gd name="T24" fmla="*/ 363 w 385"/>
                  <a:gd name="T25" fmla="*/ 19 h 372"/>
                  <a:gd name="T26" fmla="*/ 366 w 385"/>
                  <a:gd name="T27" fmla="*/ 22 h 372"/>
                  <a:gd name="T28" fmla="*/ 366 w 385"/>
                  <a:gd name="T29" fmla="*/ 350 h 372"/>
                  <a:gd name="T30" fmla="*/ 363 w 385"/>
                  <a:gd name="T31" fmla="*/ 354 h 372"/>
                  <a:gd name="T32" fmla="*/ 22 w 385"/>
                  <a:gd name="T33" fmla="*/ 354 h 372"/>
                  <a:gd name="T34" fmla="*/ 18 w 385"/>
                  <a:gd name="T35" fmla="*/ 35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5" h="372">
                    <a:moveTo>
                      <a:pt x="385" y="350"/>
                    </a:moveTo>
                    <a:cubicBezTo>
                      <a:pt x="385" y="22"/>
                      <a:pt x="385" y="22"/>
                      <a:pt x="385" y="22"/>
                    </a:cubicBezTo>
                    <a:cubicBezTo>
                      <a:pt x="385" y="10"/>
                      <a:pt x="375" y="0"/>
                      <a:pt x="363" y="0"/>
                    </a:cubicBezTo>
                    <a:cubicBezTo>
                      <a:pt x="22" y="0"/>
                      <a:pt x="22" y="0"/>
                      <a:pt x="22" y="0"/>
                    </a:cubicBezTo>
                    <a:cubicBezTo>
                      <a:pt x="10" y="0"/>
                      <a:pt x="0" y="10"/>
                      <a:pt x="0" y="22"/>
                    </a:cubicBezTo>
                    <a:cubicBezTo>
                      <a:pt x="0" y="350"/>
                      <a:pt x="0" y="350"/>
                      <a:pt x="0" y="350"/>
                    </a:cubicBezTo>
                    <a:cubicBezTo>
                      <a:pt x="0" y="362"/>
                      <a:pt x="10" y="372"/>
                      <a:pt x="22" y="372"/>
                    </a:cubicBezTo>
                    <a:cubicBezTo>
                      <a:pt x="363" y="372"/>
                      <a:pt x="363" y="372"/>
                      <a:pt x="363" y="372"/>
                    </a:cubicBezTo>
                    <a:cubicBezTo>
                      <a:pt x="375" y="372"/>
                      <a:pt x="385" y="362"/>
                      <a:pt x="385" y="350"/>
                    </a:cubicBezTo>
                    <a:close/>
                    <a:moveTo>
                      <a:pt x="18" y="350"/>
                    </a:moveTo>
                    <a:cubicBezTo>
                      <a:pt x="18" y="22"/>
                      <a:pt x="18" y="22"/>
                      <a:pt x="18" y="22"/>
                    </a:cubicBezTo>
                    <a:cubicBezTo>
                      <a:pt x="18" y="20"/>
                      <a:pt x="20" y="19"/>
                      <a:pt x="22" y="19"/>
                    </a:cubicBezTo>
                    <a:cubicBezTo>
                      <a:pt x="363" y="19"/>
                      <a:pt x="363" y="19"/>
                      <a:pt x="363" y="19"/>
                    </a:cubicBezTo>
                    <a:cubicBezTo>
                      <a:pt x="365" y="19"/>
                      <a:pt x="366" y="20"/>
                      <a:pt x="366" y="22"/>
                    </a:cubicBezTo>
                    <a:cubicBezTo>
                      <a:pt x="366" y="350"/>
                      <a:pt x="366" y="350"/>
                      <a:pt x="366" y="350"/>
                    </a:cubicBezTo>
                    <a:cubicBezTo>
                      <a:pt x="366" y="352"/>
                      <a:pt x="365" y="354"/>
                      <a:pt x="363" y="354"/>
                    </a:cubicBezTo>
                    <a:cubicBezTo>
                      <a:pt x="22" y="354"/>
                      <a:pt x="22" y="354"/>
                      <a:pt x="22" y="354"/>
                    </a:cubicBezTo>
                    <a:cubicBezTo>
                      <a:pt x="20" y="354"/>
                      <a:pt x="18" y="352"/>
                      <a:pt x="18" y="35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08"/>
              <p:cNvSpPr>
                <a:spLocks noEditPoints="1"/>
              </p:cNvSpPr>
              <p:nvPr/>
            </p:nvSpPr>
            <p:spPr bwMode="auto">
              <a:xfrm>
                <a:off x="5737226" y="1774826"/>
                <a:ext cx="57150" cy="57150"/>
              </a:xfrm>
              <a:custGeom>
                <a:avLst/>
                <a:gdLst>
                  <a:gd name="T0" fmla="*/ 29 w 58"/>
                  <a:gd name="T1" fmla="*/ 58 h 58"/>
                  <a:gd name="T2" fmla="*/ 58 w 58"/>
                  <a:gd name="T3" fmla="*/ 29 h 58"/>
                  <a:gd name="T4" fmla="*/ 29 w 58"/>
                  <a:gd name="T5" fmla="*/ 0 h 58"/>
                  <a:gd name="T6" fmla="*/ 0 w 58"/>
                  <a:gd name="T7" fmla="*/ 29 h 58"/>
                  <a:gd name="T8" fmla="*/ 29 w 58"/>
                  <a:gd name="T9" fmla="*/ 58 h 58"/>
                  <a:gd name="T10" fmla="*/ 29 w 58"/>
                  <a:gd name="T11" fmla="*/ 18 h 58"/>
                  <a:gd name="T12" fmla="*/ 40 w 58"/>
                  <a:gd name="T13" fmla="*/ 29 h 58"/>
                  <a:gd name="T14" fmla="*/ 29 w 58"/>
                  <a:gd name="T15" fmla="*/ 39 h 58"/>
                  <a:gd name="T16" fmla="*/ 19 w 58"/>
                  <a:gd name="T17" fmla="*/ 29 h 58"/>
                  <a:gd name="T18" fmla="*/ 29 w 58"/>
                  <a:gd name="T19" fmla="*/ 1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58"/>
                    </a:moveTo>
                    <a:cubicBezTo>
                      <a:pt x="45" y="58"/>
                      <a:pt x="58" y="45"/>
                      <a:pt x="58" y="29"/>
                    </a:cubicBezTo>
                    <a:cubicBezTo>
                      <a:pt x="58" y="13"/>
                      <a:pt x="45" y="0"/>
                      <a:pt x="29" y="0"/>
                    </a:cubicBezTo>
                    <a:cubicBezTo>
                      <a:pt x="13" y="0"/>
                      <a:pt x="0" y="13"/>
                      <a:pt x="0" y="29"/>
                    </a:cubicBezTo>
                    <a:cubicBezTo>
                      <a:pt x="0" y="45"/>
                      <a:pt x="13" y="58"/>
                      <a:pt x="29" y="58"/>
                    </a:cubicBezTo>
                    <a:close/>
                    <a:moveTo>
                      <a:pt x="29" y="18"/>
                    </a:moveTo>
                    <a:cubicBezTo>
                      <a:pt x="35" y="18"/>
                      <a:pt x="40" y="23"/>
                      <a:pt x="40" y="29"/>
                    </a:cubicBezTo>
                    <a:cubicBezTo>
                      <a:pt x="40" y="34"/>
                      <a:pt x="35" y="39"/>
                      <a:pt x="29" y="39"/>
                    </a:cubicBezTo>
                    <a:cubicBezTo>
                      <a:pt x="24" y="39"/>
                      <a:pt x="19" y="34"/>
                      <a:pt x="19" y="29"/>
                    </a:cubicBezTo>
                    <a:cubicBezTo>
                      <a:pt x="19" y="23"/>
                      <a:pt x="24" y="18"/>
                      <a:pt x="29"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09"/>
              <p:cNvSpPr>
                <a:spLocks noEditPoints="1"/>
              </p:cNvSpPr>
              <p:nvPr/>
            </p:nvSpPr>
            <p:spPr bwMode="auto">
              <a:xfrm>
                <a:off x="5567364" y="1720851"/>
                <a:ext cx="306388" cy="266700"/>
              </a:xfrm>
              <a:custGeom>
                <a:avLst/>
                <a:gdLst>
                  <a:gd name="T0" fmla="*/ 298 w 307"/>
                  <a:gd name="T1" fmla="*/ 0 h 268"/>
                  <a:gd name="T2" fmla="*/ 9 w 307"/>
                  <a:gd name="T3" fmla="*/ 0 h 268"/>
                  <a:gd name="T4" fmla="*/ 0 w 307"/>
                  <a:gd name="T5" fmla="*/ 10 h 268"/>
                  <a:gd name="T6" fmla="*/ 0 w 307"/>
                  <a:gd name="T7" fmla="*/ 259 h 268"/>
                  <a:gd name="T8" fmla="*/ 9 w 307"/>
                  <a:gd name="T9" fmla="*/ 268 h 268"/>
                  <a:gd name="T10" fmla="*/ 298 w 307"/>
                  <a:gd name="T11" fmla="*/ 268 h 268"/>
                  <a:gd name="T12" fmla="*/ 307 w 307"/>
                  <a:gd name="T13" fmla="*/ 259 h 268"/>
                  <a:gd name="T14" fmla="*/ 307 w 307"/>
                  <a:gd name="T15" fmla="*/ 10 h 268"/>
                  <a:gd name="T16" fmla="*/ 298 w 307"/>
                  <a:gd name="T17" fmla="*/ 0 h 268"/>
                  <a:gd name="T18" fmla="*/ 288 w 307"/>
                  <a:gd name="T19" fmla="*/ 19 h 268"/>
                  <a:gd name="T20" fmla="*/ 288 w 307"/>
                  <a:gd name="T21" fmla="*/ 174 h 268"/>
                  <a:gd name="T22" fmla="*/ 279 w 307"/>
                  <a:gd name="T23" fmla="*/ 163 h 268"/>
                  <a:gd name="T24" fmla="*/ 279 w 307"/>
                  <a:gd name="T25" fmla="*/ 163 h 268"/>
                  <a:gd name="T26" fmla="*/ 261 w 307"/>
                  <a:gd name="T27" fmla="*/ 156 h 268"/>
                  <a:gd name="T28" fmla="*/ 261 w 307"/>
                  <a:gd name="T29" fmla="*/ 156 h 268"/>
                  <a:gd name="T30" fmla="*/ 244 w 307"/>
                  <a:gd name="T31" fmla="*/ 163 h 268"/>
                  <a:gd name="T32" fmla="*/ 200 w 307"/>
                  <a:gd name="T33" fmla="*/ 204 h 268"/>
                  <a:gd name="T34" fmla="*/ 108 w 307"/>
                  <a:gd name="T35" fmla="*/ 112 h 268"/>
                  <a:gd name="T36" fmla="*/ 90 w 307"/>
                  <a:gd name="T37" fmla="*/ 105 h 268"/>
                  <a:gd name="T38" fmla="*/ 72 w 307"/>
                  <a:gd name="T39" fmla="*/ 112 h 268"/>
                  <a:gd name="T40" fmla="*/ 19 w 307"/>
                  <a:gd name="T41" fmla="*/ 166 h 268"/>
                  <a:gd name="T42" fmla="*/ 19 w 307"/>
                  <a:gd name="T43" fmla="*/ 19 h 268"/>
                  <a:gd name="T44" fmla="*/ 288 w 307"/>
                  <a:gd name="T45" fmla="*/ 19 h 268"/>
                  <a:gd name="T46" fmla="*/ 19 w 307"/>
                  <a:gd name="T47" fmla="*/ 249 h 268"/>
                  <a:gd name="T48" fmla="*/ 19 w 307"/>
                  <a:gd name="T49" fmla="*/ 193 h 268"/>
                  <a:gd name="T50" fmla="*/ 19 w 307"/>
                  <a:gd name="T51" fmla="*/ 193 h 268"/>
                  <a:gd name="T52" fmla="*/ 86 w 307"/>
                  <a:gd name="T53" fmla="*/ 126 h 268"/>
                  <a:gd name="T54" fmla="*/ 94 w 307"/>
                  <a:gd name="T55" fmla="*/ 126 h 268"/>
                  <a:gd name="T56" fmla="*/ 193 w 307"/>
                  <a:gd name="T57" fmla="*/ 224 h 268"/>
                  <a:gd name="T58" fmla="*/ 200 w 307"/>
                  <a:gd name="T59" fmla="*/ 227 h 268"/>
                  <a:gd name="T60" fmla="*/ 206 w 307"/>
                  <a:gd name="T61" fmla="*/ 224 h 268"/>
                  <a:gd name="T62" fmla="*/ 257 w 307"/>
                  <a:gd name="T63" fmla="*/ 176 h 268"/>
                  <a:gd name="T64" fmla="*/ 261 w 307"/>
                  <a:gd name="T65" fmla="*/ 174 h 268"/>
                  <a:gd name="T66" fmla="*/ 261 w 307"/>
                  <a:gd name="T67" fmla="*/ 174 h 268"/>
                  <a:gd name="T68" fmla="*/ 265 w 307"/>
                  <a:gd name="T69" fmla="*/ 176 h 268"/>
                  <a:gd name="T70" fmla="*/ 288 w 307"/>
                  <a:gd name="T71" fmla="*/ 202 h 268"/>
                  <a:gd name="T72" fmla="*/ 288 w 307"/>
                  <a:gd name="T73" fmla="*/ 249 h 268"/>
                  <a:gd name="T74" fmla="*/ 19 w 307"/>
                  <a:gd name="T75" fmla="*/ 24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7" h="268">
                    <a:moveTo>
                      <a:pt x="298" y="0"/>
                    </a:moveTo>
                    <a:cubicBezTo>
                      <a:pt x="9" y="0"/>
                      <a:pt x="9" y="0"/>
                      <a:pt x="9" y="0"/>
                    </a:cubicBezTo>
                    <a:cubicBezTo>
                      <a:pt x="4" y="0"/>
                      <a:pt x="0" y="4"/>
                      <a:pt x="0" y="10"/>
                    </a:cubicBezTo>
                    <a:cubicBezTo>
                      <a:pt x="0" y="259"/>
                      <a:pt x="0" y="259"/>
                      <a:pt x="0" y="259"/>
                    </a:cubicBezTo>
                    <a:cubicBezTo>
                      <a:pt x="0" y="264"/>
                      <a:pt x="4" y="268"/>
                      <a:pt x="9" y="268"/>
                    </a:cubicBezTo>
                    <a:cubicBezTo>
                      <a:pt x="298" y="268"/>
                      <a:pt x="298" y="268"/>
                      <a:pt x="298" y="268"/>
                    </a:cubicBezTo>
                    <a:cubicBezTo>
                      <a:pt x="303" y="268"/>
                      <a:pt x="307" y="264"/>
                      <a:pt x="307" y="259"/>
                    </a:cubicBezTo>
                    <a:cubicBezTo>
                      <a:pt x="307" y="10"/>
                      <a:pt x="307" y="10"/>
                      <a:pt x="307" y="10"/>
                    </a:cubicBezTo>
                    <a:cubicBezTo>
                      <a:pt x="307" y="4"/>
                      <a:pt x="303" y="0"/>
                      <a:pt x="298" y="0"/>
                    </a:cubicBezTo>
                    <a:close/>
                    <a:moveTo>
                      <a:pt x="288" y="19"/>
                    </a:moveTo>
                    <a:cubicBezTo>
                      <a:pt x="288" y="174"/>
                      <a:pt x="288" y="174"/>
                      <a:pt x="288" y="174"/>
                    </a:cubicBezTo>
                    <a:cubicBezTo>
                      <a:pt x="279" y="163"/>
                      <a:pt x="279" y="163"/>
                      <a:pt x="279" y="163"/>
                    </a:cubicBezTo>
                    <a:cubicBezTo>
                      <a:pt x="279" y="163"/>
                      <a:pt x="279" y="163"/>
                      <a:pt x="279" y="163"/>
                    </a:cubicBezTo>
                    <a:cubicBezTo>
                      <a:pt x="274" y="158"/>
                      <a:pt x="268" y="156"/>
                      <a:pt x="261" y="156"/>
                    </a:cubicBezTo>
                    <a:cubicBezTo>
                      <a:pt x="261" y="156"/>
                      <a:pt x="261" y="156"/>
                      <a:pt x="261" y="156"/>
                    </a:cubicBezTo>
                    <a:cubicBezTo>
                      <a:pt x="255" y="156"/>
                      <a:pt x="248" y="158"/>
                      <a:pt x="244" y="163"/>
                    </a:cubicBezTo>
                    <a:cubicBezTo>
                      <a:pt x="200" y="204"/>
                      <a:pt x="200" y="204"/>
                      <a:pt x="200" y="204"/>
                    </a:cubicBezTo>
                    <a:cubicBezTo>
                      <a:pt x="108" y="112"/>
                      <a:pt x="108" y="112"/>
                      <a:pt x="108" y="112"/>
                    </a:cubicBezTo>
                    <a:cubicBezTo>
                      <a:pt x="103" y="108"/>
                      <a:pt x="97" y="105"/>
                      <a:pt x="90" y="105"/>
                    </a:cubicBezTo>
                    <a:cubicBezTo>
                      <a:pt x="83" y="105"/>
                      <a:pt x="77" y="108"/>
                      <a:pt x="72" y="112"/>
                    </a:cubicBezTo>
                    <a:cubicBezTo>
                      <a:pt x="19" y="166"/>
                      <a:pt x="19" y="166"/>
                      <a:pt x="19" y="166"/>
                    </a:cubicBezTo>
                    <a:cubicBezTo>
                      <a:pt x="19" y="19"/>
                      <a:pt x="19" y="19"/>
                      <a:pt x="19" y="19"/>
                    </a:cubicBezTo>
                    <a:lnTo>
                      <a:pt x="288" y="19"/>
                    </a:lnTo>
                    <a:close/>
                    <a:moveTo>
                      <a:pt x="19" y="249"/>
                    </a:moveTo>
                    <a:cubicBezTo>
                      <a:pt x="19" y="193"/>
                      <a:pt x="19" y="193"/>
                      <a:pt x="19" y="193"/>
                    </a:cubicBezTo>
                    <a:cubicBezTo>
                      <a:pt x="19" y="193"/>
                      <a:pt x="19" y="193"/>
                      <a:pt x="19" y="193"/>
                    </a:cubicBezTo>
                    <a:cubicBezTo>
                      <a:pt x="86" y="126"/>
                      <a:pt x="86" y="126"/>
                      <a:pt x="86" y="126"/>
                    </a:cubicBezTo>
                    <a:cubicBezTo>
                      <a:pt x="88" y="123"/>
                      <a:pt x="92" y="123"/>
                      <a:pt x="94" y="126"/>
                    </a:cubicBezTo>
                    <a:cubicBezTo>
                      <a:pt x="193" y="224"/>
                      <a:pt x="193" y="224"/>
                      <a:pt x="193" y="224"/>
                    </a:cubicBezTo>
                    <a:cubicBezTo>
                      <a:pt x="195" y="226"/>
                      <a:pt x="197" y="227"/>
                      <a:pt x="200" y="227"/>
                    </a:cubicBezTo>
                    <a:cubicBezTo>
                      <a:pt x="202" y="227"/>
                      <a:pt x="204" y="226"/>
                      <a:pt x="206" y="224"/>
                    </a:cubicBezTo>
                    <a:cubicBezTo>
                      <a:pt x="257" y="176"/>
                      <a:pt x="257" y="176"/>
                      <a:pt x="257" y="176"/>
                    </a:cubicBezTo>
                    <a:cubicBezTo>
                      <a:pt x="258" y="175"/>
                      <a:pt x="260" y="174"/>
                      <a:pt x="261" y="174"/>
                    </a:cubicBezTo>
                    <a:cubicBezTo>
                      <a:pt x="261" y="174"/>
                      <a:pt x="261" y="174"/>
                      <a:pt x="261" y="174"/>
                    </a:cubicBezTo>
                    <a:cubicBezTo>
                      <a:pt x="263" y="174"/>
                      <a:pt x="264" y="175"/>
                      <a:pt x="265" y="176"/>
                    </a:cubicBezTo>
                    <a:cubicBezTo>
                      <a:pt x="288" y="202"/>
                      <a:pt x="288" y="202"/>
                      <a:pt x="288" y="202"/>
                    </a:cubicBezTo>
                    <a:cubicBezTo>
                      <a:pt x="288" y="249"/>
                      <a:pt x="288" y="249"/>
                      <a:pt x="288" y="249"/>
                    </a:cubicBezTo>
                    <a:lnTo>
                      <a:pt x="19" y="24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0"/>
              <p:cNvSpPr>
                <a:spLocks/>
              </p:cNvSpPr>
              <p:nvPr/>
            </p:nvSpPr>
            <p:spPr bwMode="auto">
              <a:xfrm>
                <a:off x="5580064" y="1720851"/>
                <a:ext cx="384175" cy="384175"/>
              </a:xfrm>
              <a:custGeom>
                <a:avLst/>
                <a:gdLst>
                  <a:gd name="T0" fmla="*/ 363 w 386"/>
                  <a:gd name="T1" fmla="*/ 0 h 386"/>
                  <a:gd name="T2" fmla="*/ 351 w 386"/>
                  <a:gd name="T3" fmla="*/ 0 h 386"/>
                  <a:gd name="T4" fmla="*/ 342 w 386"/>
                  <a:gd name="T5" fmla="*/ 10 h 386"/>
                  <a:gd name="T6" fmla="*/ 351 w 386"/>
                  <a:gd name="T7" fmla="*/ 19 h 386"/>
                  <a:gd name="T8" fmla="*/ 363 w 386"/>
                  <a:gd name="T9" fmla="*/ 19 h 386"/>
                  <a:gd name="T10" fmla="*/ 367 w 386"/>
                  <a:gd name="T11" fmla="*/ 23 h 386"/>
                  <a:gd name="T12" fmla="*/ 367 w 386"/>
                  <a:gd name="T13" fmla="*/ 363 h 386"/>
                  <a:gd name="T14" fmla="*/ 363 w 386"/>
                  <a:gd name="T15" fmla="*/ 367 h 386"/>
                  <a:gd name="T16" fmla="*/ 22 w 386"/>
                  <a:gd name="T17" fmla="*/ 367 h 386"/>
                  <a:gd name="T18" fmla="*/ 19 w 386"/>
                  <a:gd name="T19" fmla="*/ 363 h 386"/>
                  <a:gd name="T20" fmla="*/ 19 w 386"/>
                  <a:gd name="T21" fmla="*/ 351 h 386"/>
                  <a:gd name="T22" fmla="*/ 9 w 386"/>
                  <a:gd name="T23" fmla="*/ 342 h 386"/>
                  <a:gd name="T24" fmla="*/ 0 w 386"/>
                  <a:gd name="T25" fmla="*/ 351 h 386"/>
                  <a:gd name="T26" fmla="*/ 0 w 386"/>
                  <a:gd name="T27" fmla="*/ 363 h 386"/>
                  <a:gd name="T28" fmla="*/ 22 w 386"/>
                  <a:gd name="T29" fmla="*/ 386 h 386"/>
                  <a:gd name="T30" fmla="*/ 363 w 386"/>
                  <a:gd name="T31" fmla="*/ 386 h 386"/>
                  <a:gd name="T32" fmla="*/ 386 w 386"/>
                  <a:gd name="T33" fmla="*/ 363 h 386"/>
                  <a:gd name="T34" fmla="*/ 386 w 386"/>
                  <a:gd name="T35" fmla="*/ 23 h 386"/>
                  <a:gd name="T36" fmla="*/ 363 w 386"/>
                  <a:gd name="T37"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6" h="386">
                    <a:moveTo>
                      <a:pt x="363" y="0"/>
                    </a:moveTo>
                    <a:cubicBezTo>
                      <a:pt x="351" y="0"/>
                      <a:pt x="351" y="0"/>
                      <a:pt x="351" y="0"/>
                    </a:cubicBezTo>
                    <a:cubicBezTo>
                      <a:pt x="346" y="0"/>
                      <a:pt x="342" y="4"/>
                      <a:pt x="342" y="10"/>
                    </a:cubicBezTo>
                    <a:cubicBezTo>
                      <a:pt x="342" y="15"/>
                      <a:pt x="346" y="19"/>
                      <a:pt x="351" y="19"/>
                    </a:cubicBezTo>
                    <a:cubicBezTo>
                      <a:pt x="363" y="19"/>
                      <a:pt x="363" y="19"/>
                      <a:pt x="363" y="19"/>
                    </a:cubicBezTo>
                    <a:cubicBezTo>
                      <a:pt x="365" y="19"/>
                      <a:pt x="367" y="21"/>
                      <a:pt x="367" y="23"/>
                    </a:cubicBezTo>
                    <a:cubicBezTo>
                      <a:pt x="367" y="363"/>
                      <a:pt x="367" y="363"/>
                      <a:pt x="367" y="363"/>
                    </a:cubicBezTo>
                    <a:cubicBezTo>
                      <a:pt x="367" y="365"/>
                      <a:pt x="365" y="367"/>
                      <a:pt x="363" y="367"/>
                    </a:cubicBezTo>
                    <a:cubicBezTo>
                      <a:pt x="22" y="367"/>
                      <a:pt x="22" y="367"/>
                      <a:pt x="22" y="367"/>
                    </a:cubicBezTo>
                    <a:cubicBezTo>
                      <a:pt x="20" y="367"/>
                      <a:pt x="19" y="365"/>
                      <a:pt x="19" y="363"/>
                    </a:cubicBezTo>
                    <a:cubicBezTo>
                      <a:pt x="19" y="351"/>
                      <a:pt x="19" y="351"/>
                      <a:pt x="19" y="351"/>
                    </a:cubicBezTo>
                    <a:cubicBezTo>
                      <a:pt x="19" y="346"/>
                      <a:pt x="15" y="342"/>
                      <a:pt x="9" y="342"/>
                    </a:cubicBezTo>
                    <a:cubicBezTo>
                      <a:pt x="4" y="342"/>
                      <a:pt x="0" y="346"/>
                      <a:pt x="0" y="351"/>
                    </a:cubicBezTo>
                    <a:cubicBezTo>
                      <a:pt x="0" y="363"/>
                      <a:pt x="0" y="363"/>
                      <a:pt x="0" y="363"/>
                    </a:cubicBezTo>
                    <a:cubicBezTo>
                      <a:pt x="0" y="376"/>
                      <a:pt x="10" y="386"/>
                      <a:pt x="22" y="386"/>
                    </a:cubicBezTo>
                    <a:cubicBezTo>
                      <a:pt x="363" y="386"/>
                      <a:pt x="363" y="386"/>
                      <a:pt x="363" y="386"/>
                    </a:cubicBezTo>
                    <a:cubicBezTo>
                      <a:pt x="376" y="386"/>
                      <a:pt x="386" y="376"/>
                      <a:pt x="386" y="363"/>
                    </a:cubicBezTo>
                    <a:cubicBezTo>
                      <a:pt x="386" y="23"/>
                      <a:pt x="386" y="23"/>
                      <a:pt x="386" y="23"/>
                    </a:cubicBezTo>
                    <a:cubicBezTo>
                      <a:pt x="386" y="10"/>
                      <a:pt x="376" y="0"/>
                      <a:pt x="363"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spTree>
    <p:extLst>
      <p:ext uri="{BB962C8B-B14F-4D97-AF65-F5344CB8AC3E}">
        <p14:creationId xmlns:p14="http://schemas.microsoft.com/office/powerpoint/2010/main" val="32701145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4239825" y="2314576"/>
            <a:ext cx="1426351" cy="2588860"/>
            <a:chOff x="3913684" y="1543050"/>
            <a:chExt cx="1316632" cy="2389717"/>
          </a:xfrm>
        </p:grpSpPr>
        <p:sp>
          <p:nvSpPr>
            <p:cNvPr id="13" name="Teardrop 12"/>
            <p:cNvSpPr/>
            <p:nvPr/>
          </p:nvSpPr>
          <p:spPr>
            <a:xfrm flipV="1">
              <a:off x="4048999"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flipH="1" flipV="1">
              <a:off x="4617215"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flipV="1">
              <a:off x="3975191"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flipH="1" flipV="1">
              <a:off x="4687948"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7" name="Straight Connector 16"/>
            <p:cNvCxnSpPr>
              <a:stCxn id="13" idx="7"/>
            </p:cNvCxnSpPr>
            <p:nvPr/>
          </p:nvCxnSpPr>
          <p:spPr>
            <a:xfrm>
              <a:off x="4532935" y="2026986"/>
              <a:ext cx="0" cy="18948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4" idx="7"/>
            </p:cNvCxnSpPr>
            <p:nvPr/>
          </p:nvCxnSpPr>
          <p:spPr>
            <a:xfrm>
              <a:off x="4617215" y="2026986"/>
              <a:ext cx="0" cy="19057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5" idx="7"/>
            </p:cNvCxnSpPr>
            <p:nvPr/>
          </p:nvCxnSpPr>
          <p:spPr>
            <a:xfrm flipH="1">
              <a:off x="4450640" y="2861727"/>
              <a:ext cx="8488" cy="10601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6" idx="7"/>
            </p:cNvCxnSpPr>
            <p:nvPr/>
          </p:nvCxnSpPr>
          <p:spPr>
            <a:xfrm>
              <a:off x="4687948" y="2861727"/>
              <a:ext cx="8576" cy="107104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ardrop 20"/>
            <p:cNvSpPr/>
            <p:nvPr/>
          </p:nvSpPr>
          <p:spPr>
            <a:xfrm flipV="1">
              <a:off x="3913684"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Teardrop 21"/>
            <p:cNvSpPr/>
            <p:nvPr/>
          </p:nvSpPr>
          <p:spPr>
            <a:xfrm flipH="1" flipV="1">
              <a:off x="4746380"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3" name="Straight Connector 22"/>
            <p:cNvCxnSpPr>
              <a:stCxn id="21" idx="7"/>
            </p:cNvCxnSpPr>
            <p:nvPr/>
          </p:nvCxnSpPr>
          <p:spPr>
            <a:xfrm>
              <a:off x="439762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2" idx="7"/>
            </p:cNvCxnSpPr>
            <p:nvPr/>
          </p:nvCxnSpPr>
          <p:spPr>
            <a:xfrm>
              <a:off x="474638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4" name="Freeform 9"/>
            <p:cNvSpPr>
              <a:spLocks noEditPoints="1"/>
            </p:cNvSpPr>
            <p:nvPr/>
          </p:nvSpPr>
          <p:spPr bwMode="auto">
            <a:xfrm>
              <a:off x="4876572" y="3342724"/>
              <a:ext cx="223551" cy="223550"/>
            </a:xfrm>
            <a:custGeom>
              <a:avLst/>
              <a:gdLst>
                <a:gd name="T0" fmla="*/ 337 w 353"/>
                <a:gd name="T1" fmla="*/ 160 h 353"/>
                <a:gd name="T2" fmla="*/ 353 w 353"/>
                <a:gd name="T3" fmla="*/ 160 h 353"/>
                <a:gd name="T4" fmla="*/ 185 w 353"/>
                <a:gd name="T5" fmla="*/ 8 h 353"/>
                <a:gd name="T6" fmla="*/ 193 w 353"/>
                <a:gd name="T7" fmla="*/ 96 h 353"/>
                <a:gd name="T8" fmla="*/ 265 w 353"/>
                <a:gd name="T9" fmla="*/ 168 h 353"/>
                <a:gd name="T10" fmla="*/ 193 w 353"/>
                <a:gd name="T11" fmla="*/ 80 h 353"/>
                <a:gd name="T12" fmla="*/ 193 w 353"/>
                <a:gd name="T13" fmla="*/ 96 h 353"/>
                <a:gd name="T14" fmla="*/ 209 w 353"/>
                <a:gd name="T15" fmla="*/ 160 h 353"/>
                <a:gd name="T16" fmla="*/ 177 w 353"/>
                <a:gd name="T17" fmla="*/ 160 h 353"/>
                <a:gd name="T18" fmla="*/ 353 w 353"/>
                <a:gd name="T19" fmla="*/ 280 h 353"/>
                <a:gd name="T20" fmla="*/ 342 w 353"/>
                <a:gd name="T21" fmla="*/ 260 h 353"/>
                <a:gd name="T22" fmla="*/ 257 w 353"/>
                <a:gd name="T23" fmla="*/ 200 h 353"/>
                <a:gd name="T24" fmla="*/ 223 w 353"/>
                <a:gd name="T25" fmla="*/ 224 h 353"/>
                <a:gd name="T26" fmla="*/ 212 w 353"/>
                <a:gd name="T27" fmla="*/ 230 h 353"/>
                <a:gd name="T28" fmla="*/ 198 w 353"/>
                <a:gd name="T29" fmla="*/ 223 h 353"/>
                <a:gd name="T30" fmla="*/ 130 w 353"/>
                <a:gd name="T31" fmla="*/ 155 h 353"/>
                <a:gd name="T32" fmla="*/ 129 w 353"/>
                <a:gd name="T33" fmla="*/ 129 h 353"/>
                <a:gd name="T34" fmla="*/ 148 w 353"/>
                <a:gd name="T35" fmla="*/ 110 h 353"/>
                <a:gd name="T36" fmla="*/ 146 w 353"/>
                <a:gd name="T37" fmla="*/ 79 h 353"/>
                <a:gd name="T38" fmla="*/ 89 w 353"/>
                <a:gd name="T39" fmla="*/ 7 h 353"/>
                <a:gd name="T40" fmla="*/ 0 w 353"/>
                <a:gd name="T41" fmla="*/ 84 h 353"/>
                <a:gd name="T42" fmla="*/ 8 w 353"/>
                <a:gd name="T43" fmla="*/ 120 h 353"/>
                <a:gd name="T44" fmla="*/ 233 w 353"/>
                <a:gd name="T45" fmla="*/ 345 h 353"/>
                <a:gd name="T46" fmla="*/ 353 w 353"/>
                <a:gd name="T47" fmla="*/ 281 h 353"/>
                <a:gd name="T48" fmla="*/ 269 w 353"/>
                <a:gd name="T49" fmla="*/ 337 h 353"/>
                <a:gd name="T50" fmla="*/ 237 w 353"/>
                <a:gd name="T51" fmla="*/ 329 h 353"/>
                <a:gd name="T52" fmla="*/ 23 w 353"/>
                <a:gd name="T53" fmla="*/ 113 h 353"/>
                <a:gd name="T54" fmla="*/ 72 w 353"/>
                <a:gd name="T55" fmla="*/ 16 h 353"/>
                <a:gd name="T56" fmla="*/ 79 w 353"/>
                <a:gd name="T57" fmla="*/ 19 h 353"/>
                <a:gd name="T58" fmla="*/ 133 w 353"/>
                <a:gd name="T59" fmla="*/ 89 h 353"/>
                <a:gd name="T60" fmla="*/ 137 w 353"/>
                <a:gd name="T61" fmla="*/ 96 h 353"/>
                <a:gd name="T62" fmla="*/ 118 w 353"/>
                <a:gd name="T63" fmla="*/ 118 h 353"/>
                <a:gd name="T64" fmla="*/ 107 w 353"/>
                <a:gd name="T65" fmla="*/ 141 h 353"/>
                <a:gd name="T66" fmla="*/ 117 w 353"/>
                <a:gd name="T67" fmla="*/ 164 h 353"/>
                <a:gd name="T68" fmla="*/ 189 w 353"/>
                <a:gd name="T69" fmla="*/ 237 h 353"/>
                <a:gd name="T70" fmla="*/ 234 w 353"/>
                <a:gd name="T71" fmla="*/ 236 h 353"/>
                <a:gd name="T72" fmla="*/ 253 w 353"/>
                <a:gd name="T73" fmla="*/ 217 h 353"/>
                <a:gd name="T74" fmla="*/ 263 w 353"/>
                <a:gd name="T75" fmla="*/ 219 h 353"/>
                <a:gd name="T76" fmla="*/ 332 w 353"/>
                <a:gd name="T77" fmla="*/ 273 h 353"/>
                <a:gd name="T78" fmla="*/ 335 w 353"/>
                <a:gd name="T79" fmla="*/ 275 h 353"/>
                <a:gd name="T80" fmla="*/ 337 w 353"/>
                <a:gd name="T81"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193" y="16"/>
                  </a:moveTo>
                  <a:cubicBezTo>
                    <a:pt x="273" y="16"/>
                    <a:pt x="337" y="80"/>
                    <a:pt x="337" y="160"/>
                  </a:cubicBezTo>
                  <a:cubicBezTo>
                    <a:pt x="337" y="165"/>
                    <a:pt x="341" y="168"/>
                    <a:pt x="345" y="168"/>
                  </a:cubicBezTo>
                  <a:cubicBezTo>
                    <a:pt x="350" y="168"/>
                    <a:pt x="353" y="165"/>
                    <a:pt x="353" y="160"/>
                  </a:cubicBezTo>
                  <a:cubicBezTo>
                    <a:pt x="353" y="71"/>
                    <a:pt x="282" y="0"/>
                    <a:pt x="193" y="0"/>
                  </a:cubicBezTo>
                  <a:cubicBezTo>
                    <a:pt x="188" y="0"/>
                    <a:pt x="185" y="3"/>
                    <a:pt x="185" y="8"/>
                  </a:cubicBezTo>
                  <a:cubicBezTo>
                    <a:pt x="185" y="12"/>
                    <a:pt x="188" y="16"/>
                    <a:pt x="193" y="16"/>
                  </a:cubicBezTo>
                  <a:moveTo>
                    <a:pt x="193" y="96"/>
                  </a:moveTo>
                  <a:cubicBezTo>
                    <a:pt x="228" y="96"/>
                    <a:pt x="257" y="125"/>
                    <a:pt x="257" y="160"/>
                  </a:cubicBezTo>
                  <a:cubicBezTo>
                    <a:pt x="257" y="165"/>
                    <a:pt x="261" y="168"/>
                    <a:pt x="265" y="168"/>
                  </a:cubicBezTo>
                  <a:cubicBezTo>
                    <a:pt x="270" y="168"/>
                    <a:pt x="273" y="165"/>
                    <a:pt x="273" y="160"/>
                  </a:cubicBezTo>
                  <a:cubicBezTo>
                    <a:pt x="273" y="116"/>
                    <a:pt x="237" y="80"/>
                    <a:pt x="193" y="80"/>
                  </a:cubicBezTo>
                  <a:cubicBezTo>
                    <a:pt x="188" y="80"/>
                    <a:pt x="185" y="83"/>
                    <a:pt x="185" y="88"/>
                  </a:cubicBezTo>
                  <a:cubicBezTo>
                    <a:pt x="185" y="92"/>
                    <a:pt x="188" y="96"/>
                    <a:pt x="193" y="96"/>
                  </a:cubicBezTo>
                  <a:moveTo>
                    <a:pt x="193" y="176"/>
                  </a:moveTo>
                  <a:cubicBezTo>
                    <a:pt x="202" y="176"/>
                    <a:pt x="209" y="169"/>
                    <a:pt x="209" y="160"/>
                  </a:cubicBezTo>
                  <a:cubicBezTo>
                    <a:pt x="209" y="151"/>
                    <a:pt x="202" y="144"/>
                    <a:pt x="193" y="144"/>
                  </a:cubicBezTo>
                  <a:cubicBezTo>
                    <a:pt x="184" y="144"/>
                    <a:pt x="177" y="151"/>
                    <a:pt x="177" y="160"/>
                  </a:cubicBezTo>
                  <a:cubicBezTo>
                    <a:pt x="177" y="169"/>
                    <a:pt x="184" y="176"/>
                    <a:pt x="193" y="176"/>
                  </a:cubicBezTo>
                  <a:moveTo>
                    <a:pt x="353" y="280"/>
                  </a:moveTo>
                  <a:cubicBezTo>
                    <a:pt x="353" y="274"/>
                    <a:pt x="351" y="268"/>
                    <a:pt x="346" y="263"/>
                  </a:cubicBezTo>
                  <a:cubicBezTo>
                    <a:pt x="345" y="262"/>
                    <a:pt x="343" y="261"/>
                    <a:pt x="342" y="260"/>
                  </a:cubicBezTo>
                  <a:cubicBezTo>
                    <a:pt x="274" y="207"/>
                    <a:pt x="274" y="207"/>
                    <a:pt x="274" y="207"/>
                  </a:cubicBezTo>
                  <a:cubicBezTo>
                    <a:pt x="270" y="203"/>
                    <a:pt x="264" y="200"/>
                    <a:pt x="257" y="200"/>
                  </a:cubicBezTo>
                  <a:cubicBezTo>
                    <a:pt x="251" y="200"/>
                    <a:pt x="246" y="202"/>
                    <a:pt x="242" y="205"/>
                  </a:cubicBezTo>
                  <a:cubicBezTo>
                    <a:pt x="223" y="224"/>
                    <a:pt x="223" y="224"/>
                    <a:pt x="223" y="224"/>
                  </a:cubicBezTo>
                  <a:cubicBezTo>
                    <a:pt x="223" y="224"/>
                    <a:pt x="223" y="224"/>
                    <a:pt x="223" y="224"/>
                  </a:cubicBezTo>
                  <a:cubicBezTo>
                    <a:pt x="221" y="227"/>
                    <a:pt x="216" y="230"/>
                    <a:pt x="212" y="230"/>
                  </a:cubicBezTo>
                  <a:cubicBezTo>
                    <a:pt x="206" y="230"/>
                    <a:pt x="201" y="227"/>
                    <a:pt x="198" y="223"/>
                  </a:cubicBezTo>
                  <a:cubicBezTo>
                    <a:pt x="198" y="223"/>
                    <a:pt x="198" y="223"/>
                    <a:pt x="198" y="223"/>
                  </a:cubicBezTo>
                  <a:cubicBezTo>
                    <a:pt x="172" y="204"/>
                    <a:pt x="149" y="181"/>
                    <a:pt x="130" y="155"/>
                  </a:cubicBezTo>
                  <a:cubicBezTo>
                    <a:pt x="130" y="155"/>
                    <a:pt x="130" y="155"/>
                    <a:pt x="130" y="155"/>
                  </a:cubicBezTo>
                  <a:cubicBezTo>
                    <a:pt x="126" y="152"/>
                    <a:pt x="123" y="147"/>
                    <a:pt x="123" y="141"/>
                  </a:cubicBezTo>
                  <a:cubicBezTo>
                    <a:pt x="123" y="136"/>
                    <a:pt x="125" y="132"/>
                    <a:pt x="129" y="129"/>
                  </a:cubicBezTo>
                  <a:cubicBezTo>
                    <a:pt x="129" y="129"/>
                    <a:pt x="129" y="129"/>
                    <a:pt x="129" y="129"/>
                  </a:cubicBezTo>
                  <a:cubicBezTo>
                    <a:pt x="148" y="110"/>
                    <a:pt x="148" y="110"/>
                    <a:pt x="148" y="110"/>
                  </a:cubicBezTo>
                  <a:cubicBezTo>
                    <a:pt x="151" y="106"/>
                    <a:pt x="153" y="101"/>
                    <a:pt x="153" y="96"/>
                  </a:cubicBezTo>
                  <a:cubicBezTo>
                    <a:pt x="153" y="89"/>
                    <a:pt x="150" y="83"/>
                    <a:pt x="146" y="79"/>
                  </a:cubicBezTo>
                  <a:cubicBezTo>
                    <a:pt x="93" y="11"/>
                    <a:pt x="93" y="11"/>
                    <a:pt x="93" y="11"/>
                  </a:cubicBezTo>
                  <a:cubicBezTo>
                    <a:pt x="92" y="9"/>
                    <a:pt x="91"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7" y="297"/>
                    <a:pt x="233" y="345"/>
                  </a:cubicBezTo>
                  <a:cubicBezTo>
                    <a:pt x="233" y="345"/>
                    <a:pt x="233" y="345"/>
                    <a:pt x="233" y="345"/>
                  </a:cubicBezTo>
                  <a:cubicBezTo>
                    <a:pt x="244" y="350"/>
                    <a:pt x="256" y="353"/>
                    <a:pt x="269" y="353"/>
                  </a:cubicBezTo>
                  <a:cubicBezTo>
                    <a:pt x="316" y="353"/>
                    <a:pt x="353" y="313"/>
                    <a:pt x="353" y="281"/>
                  </a:cubicBezTo>
                  <a:cubicBezTo>
                    <a:pt x="353" y="281"/>
                    <a:pt x="353" y="280"/>
                    <a:pt x="353" y="280"/>
                  </a:cubicBezTo>
                  <a:close/>
                  <a:moveTo>
                    <a:pt x="269" y="337"/>
                  </a:moveTo>
                  <a:cubicBezTo>
                    <a:pt x="259" y="337"/>
                    <a:pt x="249" y="335"/>
                    <a:pt x="240" y="330"/>
                  </a:cubicBezTo>
                  <a:cubicBezTo>
                    <a:pt x="239" y="330"/>
                    <a:pt x="238" y="329"/>
                    <a:pt x="237" y="329"/>
                  </a:cubicBezTo>
                  <a:cubicBezTo>
                    <a:pt x="146" y="283"/>
                    <a:pt x="70" y="207"/>
                    <a:pt x="24" y="116"/>
                  </a:cubicBezTo>
                  <a:cubicBezTo>
                    <a:pt x="24" y="115"/>
                    <a:pt x="23" y="114"/>
                    <a:pt x="23" y="113"/>
                  </a:cubicBezTo>
                  <a:cubicBezTo>
                    <a:pt x="18" y="104"/>
                    <a:pt x="16" y="94"/>
                    <a:pt x="16" y="84"/>
                  </a:cubicBezTo>
                  <a:cubicBezTo>
                    <a:pt x="16" y="45"/>
                    <a:pt x="50" y="16"/>
                    <a:pt x="72" y="16"/>
                  </a:cubicBezTo>
                  <a:cubicBezTo>
                    <a:pt x="75" y="16"/>
                    <a:pt x="77" y="17"/>
                    <a:pt x="78" y="18"/>
                  </a:cubicBezTo>
                  <a:cubicBezTo>
                    <a:pt x="78" y="18"/>
                    <a:pt x="79" y="19"/>
                    <a:pt x="79" y="19"/>
                  </a:cubicBezTo>
                  <a:cubicBezTo>
                    <a:pt x="79" y="20"/>
                    <a:pt x="80" y="20"/>
                    <a:pt x="80" y="21"/>
                  </a:cubicBezTo>
                  <a:cubicBezTo>
                    <a:pt x="133" y="89"/>
                    <a:pt x="133" y="89"/>
                    <a:pt x="133" y="89"/>
                  </a:cubicBezTo>
                  <a:cubicBezTo>
                    <a:pt x="133" y="89"/>
                    <a:pt x="134" y="90"/>
                    <a:pt x="134" y="90"/>
                  </a:cubicBezTo>
                  <a:cubicBezTo>
                    <a:pt x="135" y="91"/>
                    <a:pt x="137" y="93"/>
                    <a:pt x="137" y="96"/>
                  </a:cubicBezTo>
                  <a:cubicBezTo>
                    <a:pt x="137" y="97"/>
                    <a:pt x="136" y="99"/>
                    <a:pt x="135" y="100"/>
                  </a:cubicBezTo>
                  <a:cubicBezTo>
                    <a:pt x="118" y="118"/>
                    <a:pt x="118" y="118"/>
                    <a:pt x="118" y="118"/>
                  </a:cubicBezTo>
                  <a:cubicBezTo>
                    <a:pt x="117" y="118"/>
                    <a:pt x="117" y="118"/>
                    <a:pt x="117" y="118"/>
                  </a:cubicBezTo>
                  <a:cubicBezTo>
                    <a:pt x="111" y="124"/>
                    <a:pt x="107" y="132"/>
                    <a:pt x="107" y="141"/>
                  </a:cubicBezTo>
                  <a:cubicBezTo>
                    <a:pt x="107" y="150"/>
                    <a:pt x="110" y="158"/>
                    <a:pt x="116" y="163"/>
                  </a:cubicBezTo>
                  <a:cubicBezTo>
                    <a:pt x="116" y="164"/>
                    <a:pt x="116" y="164"/>
                    <a:pt x="117" y="164"/>
                  </a:cubicBezTo>
                  <a:cubicBezTo>
                    <a:pt x="136" y="192"/>
                    <a:pt x="161" y="216"/>
                    <a:pt x="189" y="236"/>
                  </a:cubicBezTo>
                  <a:cubicBezTo>
                    <a:pt x="189" y="236"/>
                    <a:pt x="189" y="236"/>
                    <a:pt x="189" y="237"/>
                  </a:cubicBezTo>
                  <a:cubicBezTo>
                    <a:pt x="195" y="242"/>
                    <a:pt x="203" y="246"/>
                    <a:pt x="212" y="246"/>
                  </a:cubicBezTo>
                  <a:cubicBezTo>
                    <a:pt x="220" y="246"/>
                    <a:pt x="228" y="242"/>
                    <a:pt x="234" y="236"/>
                  </a:cubicBezTo>
                  <a:cubicBezTo>
                    <a:pt x="234" y="236"/>
                    <a:pt x="235" y="236"/>
                    <a:pt x="235" y="236"/>
                  </a:cubicBezTo>
                  <a:cubicBezTo>
                    <a:pt x="253" y="217"/>
                    <a:pt x="253" y="217"/>
                    <a:pt x="253" y="217"/>
                  </a:cubicBezTo>
                  <a:cubicBezTo>
                    <a:pt x="254" y="217"/>
                    <a:pt x="255" y="216"/>
                    <a:pt x="257" y="216"/>
                  </a:cubicBezTo>
                  <a:cubicBezTo>
                    <a:pt x="260" y="216"/>
                    <a:pt x="262" y="218"/>
                    <a:pt x="263" y="219"/>
                  </a:cubicBezTo>
                  <a:cubicBezTo>
                    <a:pt x="263" y="219"/>
                    <a:pt x="264" y="219"/>
                    <a:pt x="264" y="220"/>
                  </a:cubicBezTo>
                  <a:cubicBezTo>
                    <a:pt x="332" y="273"/>
                    <a:pt x="332" y="273"/>
                    <a:pt x="332" y="273"/>
                  </a:cubicBezTo>
                  <a:cubicBezTo>
                    <a:pt x="332" y="273"/>
                    <a:pt x="333" y="273"/>
                    <a:pt x="333" y="274"/>
                  </a:cubicBezTo>
                  <a:cubicBezTo>
                    <a:pt x="334" y="274"/>
                    <a:pt x="335" y="275"/>
                    <a:pt x="335" y="275"/>
                  </a:cubicBezTo>
                  <a:cubicBezTo>
                    <a:pt x="336"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5" name="Freeform 19"/>
            <p:cNvSpPr>
              <a:spLocks noEditPoints="1"/>
            </p:cNvSpPr>
            <p:nvPr/>
          </p:nvSpPr>
          <p:spPr bwMode="auto">
            <a:xfrm>
              <a:off x="4747408" y="1713777"/>
              <a:ext cx="223551" cy="142482"/>
            </a:xfrm>
            <a:custGeom>
              <a:avLst/>
              <a:gdLst>
                <a:gd name="T0" fmla="*/ 209 w 353"/>
                <a:gd name="T1" fmla="*/ 0 h 225"/>
                <a:gd name="T2" fmla="*/ 32 w 353"/>
                <a:gd name="T3" fmla="*/ 0 h 225"/>
                <a:gd name="T4" fmla="*/ 0 w 353"/>
                <a:gd name="T5" fmla="*/ 32 h 225"/>
                <a:gd name="T6" fmla="*/ 0 w 353"/>
                <a:gd name="T7" fmla="*/ 193 h 225"/>
                <a:gd name="T8" fmla="*/ 32 w 353"/>
                <a:gd name="T9" fmla="*/ 225 h 225"/>
                <a:gd name="T10" fmla="*/ 209 w 353"/>
                <a:gd name="T11" fmla="*/ 225 h 225"/>
                <a:gd name="T12" fmla="*/ 241 w 353"/>
                <a:gd name="T13" fmla="*/ 193 h 225"/>
                <a:gd name="T14" fmla="*/ 241 w 353"/>
                <a:gd name="T15" fmla="*/ 32 h 225"/>
                <a:gd name="T16" fmla="*/ 209 w 353"/>
                <a:gd name="T17" fmla="*/ 0 h 225"/>
                <a:gd name="T18" fmla="*/ 225 w 353"/>
                <a:gd name="T19" fmla="*/ 193 h 225"/>
                <a:gd name="T20" fmla="*/ 209 w 353"/>
                <a:gd name="T21" fmla="*/ 209 h 225"/>
                <a:gd name="T22" fmla="*/ 32 w 353"/>
                <a:gd name="T23" fmla="*/ 209 h 225"/>
                <a:gd name="T24" fmla="*/ 16 w 353"/>
                <a:gd name="T25" fmla="*/ 193 h 225"/>
                <a:gd name="T26" fmla="*/ 16 w 353"/>
                <a:gd name="T27" fmla="*/ 32 h 225"/>
                <a:gd name="T28" fmla="*/ 32 w 353"/>
                <a:gd name="T29" fmla="*/ 16 h 225"/>
                <a:gd name="T30" fmla="*/ 209 w 353"/>
                <a:gd name="T31" fmla="*/ 16 h 225"/>
                <a:gd name="T32" fmla="*/ 225 w 353"/>
                <a:gd name="T33" fmla="*/ 32 h 225"/>
                <a:gd name="T34" fmla="*/ 225 w 353"/>
                <a:gd name="T35" fmla="*/ 193 h 225"/>
                <a:gd name="T36" fmla="*/ 345 w 353"/>
                <a:gd name="T37" fmla="*/ 32 h 225"/>
                <a:gd name="T38" fmla="*/ 342 w 353"/>
                <a:gd name="T39" fmla="*/ 33 h 225"/>
                <a:gd name="T40" fmla="*/ 342 w 353"/>
                <a:gd name="T41" fmla="*/ 33 h 225"/>
                <a:gd name="T42" fmla="*/ 262 w 353"/>
                <a:gd name="T43" fmla="*/ 65 h 225"/>
                <a:gd name="T44" fmla="*/ 262 w 353"/>
                <a:gd name="T45" fmla="*/ 65 h 225"/>
                <a:gd name="T46" fmla="*/ 262 w 353"/>
                <a:gd name="T47" fmla="*/ 65 h 225"/>
                <a:gd name="T48" fmla="*/ 262 w 353"/>
                <a:gd name="T49" fmla="*/ 65 h 225"/>
                <a:gd name="T50" fmla="*/ 257 w 353"/>
                <a:gd name="T51" fmla="*/ 73 h 225"/>
                <a:gd name="T52" fmla="*/ 257 w 353"/>
                <a:gd name="T53" fmla="*/ 153 h 225"/>
                <a:gd name="T54" fmla="*/ 262 w 353"/>
                <a:gd name="T55" fmla="*/ 160 h 225"/>
                <a:gd name="T56" fmla="*/ 262 w 353"/>
                <a:gd name="T57" fmla="*/ 160 h 225"/>
                <a:gd name="T58" fmla="*/ 262 w 353"/>
                <a:gd name="T59" fmla="*/ 160 h 225"/>
                <a:gd name="T60" fmla="*/ 262 w 353"/>
                <a:gd name="T61" fmla="*/ 160 h 225"/>
                <a:gd name="T62" fmla="*/ 342 w 353"/>
                <a:gd name="T63" fmla="*/ 192 h 225"/>
                <a:gd name="T64" fmla="*/ 342 w 353"/>
                <a:gd name="T65" fmla="*/ 192 h 225"/>
                <a:gd name="T66" fmla="*/ 345 w 353"/>
                <a:gd name="T67" fmla="*/ 193 h 225"/>
                <a:gd name="T68" fmla="*/ 353 w 353"/>
                <a:gd name="T69" fmla="*/ 185 h 225"/>
                <a:gd name="T70" fmla="*/ 353 w 353"/>
                <a:gd name="T71" fmla="*/ 40 h 225"/>
                <a:gd name="T72" fmla="*/ 345 w 353"/>
                <a:gd name="T73" fmla="*/ 32 h 225"/>
                <a:gd name="T74" fmla="*/ 337 w 353"/>
                <a:gd name="T75" fmla="*/ 173 h 225"/>
                <a:gd name="T76" fmla="*/ 273 w 353"/>
                <a:gd name="T77" fmla="*/ 147 h 225"/>
                <a:gd name="T78" fmla="*/ 273 w 353"/>
                <a:gd name="T79" fmla="*/ 78 h 225"/>
                <a:gd name="T80" fmla="*/ 337 w 353"/>
                <a:gd name="T81" fmla="*/ 52 h 225"/>
                <a:gd name="T82" fmla="*/ 337 w 353"/>
                <a:gd name="T83" fmla="*/ 17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225">
                  <a:moveTo>
                    <a:pt x="209" y="0"/>
                  </a:moveTo>
                  <a:cubicBezTo>
                    <a:pt x="32" y="0"/>
                    <a:pt x="32" y="0"/>
                    <a:pt x="32" y="0"/>
                  </a:cubicBezTo>
                  <a:cubicBezTo>
                    <a:pt x="15" y="0"/>
                    <a:pt x="0" y="15"/>
                    <a:pt x="0" y="32"/>
                  </a:cubicBezTo>
                  <a:cubicBezTo>
                    <a:pt x="0" y="193"/>
                    <a:pt x="0" y="193"/>
                    <a:pt x="0" y="193"/>
                  </a:cubicBezTo>
                  <a:cubicBezTo>
                    <a:pt x="0" y="211"/>
                    <a:pt x="15" y="225"/>
                    <a:pt x="32" y="225"/>
                  </a:cubicBezTo>
                  <a:cubicBezTo>
                    <a:pt x="209" y="225"/>
                    <a:pt x="209" y="225"/>
                    <a:pt x="209" y="225"/>
                  </a:cubicBezTo>
                  <a:cubicBezTo>
                    <a:pt x="227" y="225"/>
                    <a:pt x="241" y="211"/>
                    <a:pt x="241" y="193"/>
                  </a:cubicBezTo>
                  <a:cubicBezTo>
                    <a:pt x="241" y="32"/>
                    <a:pt x="241" y="32"/>
                    <a:pt x="241" y="32"/>
                  </a:cubicBezTo>
                  <a:cubicBezTo>
                    <a:pt x="241" y="15"/>
                    <a:pt x="227" y="0"/>
                    <a:pt x="209" y="0"/>
                  </a:cubicBezTo>
                  <a:moveTo>
                    <a:pt x="225" y="193"/>
                  </a:moveTo>
                  <a:cubicBezTo>
                    <a:pt x="225" y="202"/>
                    <a:pt x="218" y="209"/>
                    <a:pt x="209" y="209"/>
                  </a:cubicBezTo>
                  <a:cubicBezTo>
                    <a:pt x="32" y="209"/>
                    <a:pt x="32" y="209"/>
                    <a:pt x="32" y="209"/>
                  </a:cubicBezTo>
                  <a:cubicBezTo>
                    <a:pt x="23" y="209"/>
                    <a:pt x="16" y="202"/>
                    <a:pt x="16" y="193"/>
                  </a:cubicBezTo>
                  <a:cubicBezTo>
                    <a:pt x="16" y="32"/>
                    <a:pt x="16" y="32"/>
                    <a:pt x="16" y="32"/>
                  </a:cubicBezTo>
                  <a:cubicBezTo>
                    <a:pt x="16" y="24"/>
                    <a:pt x="23" y="16"/>
                    <a:pt x="32" y="16"/>
                  </a:cubicBezTo>
                  <a:cubicBezTo>
                    <a:pt x="209" y="16"/>
                    <a:pt x="209" y="16"/>
                    <a:pt x="209" y="16"/>
                  </a:cubicBezTo>
                  <a:cubicBezTo>
                    <a:pt x="218" y="16"/>
                    <a:pt x="225" y="24"/>
                    <a:pt x="225" y="32"/>
                  </a:cubicBezTo>
                  <a:lnTo>
                    <a:pt x="225" y="193"/>
                  </a:lnTo>
                  <a:close/>
                  <a:moveTo>
                    <a:pt x="345" y="32"/>
                  </a:moveTo>
                  <a:cubicBezTo>
                    <a:pt x="344" y="32"/>
                    <a:pt x="343" y="33"/>
                    <a:pt x="342" y="33"/>
                  </a:cubicBezTo>
                  <a:cubicBezTo>
                    <a:pt x="342" y="33"/>
                    <a:pt x="342" y="33"/>
                    <a:pt x="342" y="33"/>
                  </a:cubicBezTo>
                  <a:cubicBezTo>
                    <a:pt x="262" y="65"/>
                    <a:pt x="262" y="65"/>
                    <a:pt x="262" y="65"/>
                  </a:cubicBezTo>
                  <a:cubicBezTo>
                    <a:pt x="262" y="65"/>
                    <a:pt x="262" y="65"/>
                    <a:pt x="262" y="65"/>
                  </a:cubicBezTo>
                  <a:cubicBezTo>
                    <a:pt x="262" y="65"/>
                    <a:pt x="262" y="65"/>
                    <a:pt x="262" y="65"/>
                  </a:cubicBezTo>
                  <a:cubicBezTo>
                    <a:pt x="262" y="65"/>
                    <a:pt x="262" y="65"/>
                    <a:pt x="262" y="65"/>
                  </a:cubicBezTo>
                  <a:cubicBezTo>
                    <a:pt x="259" y="67"/>
                    <a:pt x="257" y="69"/>
                    <a:pt x="257" y="73"/>
                  </a:cubicBezTo>
                  <a:cubicBezTo>
                    <a:pt x="257" y="153"/>
                    <a:pt x="257" y="153"/>
                    <a:pt x="257" y="153"/>
                  </a:cubicBezTo>
                  <a:cubicBezTo>
                    <a:pt x="257" y="156"/>
                    <a:pt x="259" y="159"/>
                    <a:pt x="262" y="160"/>
                  </a:cubicBezTo>
                  <a:cubicBezTo>
                    <a:pt x="262" y="160"/>
                    <a:pt x="262" y="160"/>
                    <a:pt x="262" y="160"/>
                  </a:cubicBezTo>
                  <a:cubicBezTo>
                    <a:pt x="262" y="160"/>
                    <a:pt x="262" y="160"/>
                    <a:pt x="262" y="160"/>
                  </a:cubicBezTo>
                  <a:cubicBezTo>
                    <a:pt x="262" y="160"/>
                    <a:pt x="262" y="160"/>
                    <a:pt x="262" y="160"/>
                  </a:cubicBezTo>
                  <a:cubicBezTo>
                    <a:pt x="342" y="192"/>
                    <a:pt x="342" y="192"/>
                    <a:pt x="342" y="192"/>
                  </a:cubicBezTo>
                  <a:cubicBezTo>
                    <a:pt x="342" y="192"/>
                    <a:pt x="342" y="192"/>
                    <a:pt x="342" y="192"/>
                  </a:cubicBezTo>
                  <a:cubicBezTo>
                    <a:pt x="343" y="193"/>
                    <a:pt x="344" y="193"/>
                    <a:pt x="345" y="193"/>
                  </a:cubicBezTo>
                  <a:cubicBezTo>
                    <a:pt x="350" y="193"/>
                    <a:pt x="353" y="189"/>
                    <a:pt x="353" y="185"/>
                  </a:cubicBezTo>
                  <a:cubicBezTo>
                    <a:pt x="353" y="40"/>
                    <a:pt x="353" y="40"/>
                    <a:pt x="353" y="40"/>
                  </a:cubicBezTo>
                  <a:cubicBezTo>
                    <a:pt x="353" y="36"/>
                    <a:pt x="350" y="32"/>
                    <a:pt x="345" y="32"/>
                  </a:cubicBezTo>
                  <a:moveTo>
                    <a:pt x="337" y="173"/>
                  </a:moveTo>
                  <a:cubicBezTo>
                    <a:pt x="273" y="147"/>
                    <a:pt x="273" y="147"/>
                    <a:pt x="273" y="147"/>
                  </a:cubicBezTo>
                  <a:cubicBezTo>
                    <a:pt x="273" y="78"/>
                    <a:pt x="273" y="78"/>
                    <a:pt x="273" y="78"/>
                  </a:cubicBezTo>
                  <a:cubicBezTo>
                    <a:pt x="337" y="52"/>
                    <a:pt x="337" y="52"/>
                    <a:pt x="337" y="52"/>
                  </a:cubicBezTo>
                  <a:lnTo>
                    <a:pt x="337" y="173"/>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6" name="Freeform 84"/>
            <p:cNvSpPr>
              <a:spLocks noEditPoints="1"/>
            </p:cNvSpPr>
            <p:nvPr/>
          </p:nvSpPr>
          <p:spPr bwMode="auto">
            <a:xfrm>
              <a:off x="4044286" y="3343134"/>
              <a:ext cx="222732" cy="2227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11"/>
            <p:cNvSpPr>
              <a:spLocks noEditPoints="1"/>
            </p:cNvSpPr>
            <p:nvPr/>
          </p:nvSpPr>
          <p:spPr bwMode="auto">
            <a:xfrm>
              <a:off x="4817322" y="2508393"/>
              <a:ext cx="225189" cy="222732"/>
            </a:xfrm>
            <a:custGeom>
              <a:avLst/>
              <a:gdLst>
                <a:gd name="T0" fmla="*/ 340 w 358"/>
                <a:gd name="T1" fmla="*/ 70 h 353"/>
                <a:gd name="T2" fmla="*/ 333 w 358"/>
                <a:gd name="T3" fmla="*/ 76 h 353"/>
                <a:gd name="T4" fmla="*/ 333 w 358"/>
                <a:gd name="T5" fmla="*/ 76 h 353"/>
                <a:gd name="T6" fmla="*/ 293 w 358"/>
                <a:gd name="T7" fmla="*/ 117 h 353"/>
                <a:gd name="T8" fmla="*/ 293 w 358"/>
                <a:gd name="T9" fmla="*/ 116 h 353"/>
                <a:gd name="T10" fmla="*/ 265 w 358"/>
                <a:gd name="T11" fmla="*/ 128 h 353"/>
                <a:gd name="T12" fmla="*/ 225 w 358"/>
                <a:gd name="T13" fmla="*/ 88 h 353"/>
                <a:gd name="T14" fmla="*/ 236 w 358"/>
                <a:gd name="T15" fmla="*/ 60 h 353"/>
                <a:gd name="T16" fmla="*/ 225 w 358"/>
                <a:gd name="T17" fmla="*/ 48 h 353"/>
                <a:gd name="T18" fmla="*/ 209 w 358"/>
                <a:gd name="T19" fmla="*/ 88 h 353"/>
                <a:gd name="T20" fmla="*/ 265 w 358"/>
                <a:gd name="T21" fmla="*/ 144 h 353"/>
                <a:gd name="T22" fmla="*/ 304 w 358"/>
                <a:gd name="T23" fmla="*/ 128 h 353"/>
                <a:gd name="T24" fmla="*/ 305 w 358"/>
                <a:gd name="T25" fmla="*/ 128 h 353"/>
                <a:gd name="T26" fmla="*/ 334 w 358"/>
                <a:gd name="T27" fmla="*/ 98 h 353"/>
                <a:gd name="T28" fmla="*/ 324 w 358"/>
                <a:gd name="T29" fmla="*/ 155 h 353"/>
                <a:gd name="T30" fmla="*/ 281 w 358"/>
                <a:gd name="T31" fmla="*/ 199 h 353"/>
                <a:gd name="T32" fmla="*/ 259 w 358"/>
                <a:gd name="T33" fmla="*/ 209 h 353"/>
                <a:gd name="T34" fmla="*/ 204 w 358"/>
                <a:gd name="T35" fmla="*/ 190 h 353"/>
                <a:gd name="T36" fmla="*/ 204 w 358"/>
                <a:gd name="T37" fmla="*/ 190 h 353"/>
                <a:gd name="T38" fmla="*/ 200 w 358"/>
                <a:gd name="T39" fmla="*/ 188 h 353"/>
                <a:gd name="T40" fmla="*/ 194 w 358"/>
                <a:gd name="T41" fmla="*/ 192 h 353"/>
                <a:gd name="T42" fmla="*/ 193 w 358"/>
                <a:gd name="T43" fmla="*/ 192 h 353"/>
                <a:gd name="T44" fmla="*/ 71 w 358"/>
                <a:gd name="T45" fmla="*/ 328 h 353"/>
                <a:gd name="T46" fmla="*/ 48 w 358"/>
                <a:gd name="T47" fmla="*/ 337 h 353"/>
                <a:gd name="T48" fmla="*/ 16 w 358"/>
                <a:gd name="T49" fmla="*/ 305 h 353"/>
                <a:gd name="T50" fmla="*/ 25 w 358"/>
                <a:gd name="T51" fmla="*/ 282 h 353"/>
                <a:gd name="T52" fmla="*/ 161 w 358"/>
                <a:gd name="T53" fmla="*/ 160 h 353"/>
                <a:gd name="T54" fmla="*/ 160 w 358"/>
                <a:gd name="T55" fmla="*/ 160 h 353"/>
                <a:gd name="T56" fmla="*/ 164 w 358"/>
                <a:gd name="T57" fmla="*/ 153 h 353"/>
                <a:gd name="T58" fmla="*/ 162 w 358"/>
                <a:gd name="T59" fmla="*/ 149 h 353"/>
                <a:gd name="T60" fmla="*/ 162 w 358"/>
                <a:gd name="T61" fmla="*/ 149 h 353"/>
                <a:gd name="T62" fmla="*/ 158 w 358"/>
                <a:gd name="T63" fmla="*/ 73 h 353"/>
                <a:gd name="T64" fmla="*/ 201 w 358"/>
                <a:gd name="T65" fmla="*/ 29 h 353"/>
                <a:gd name="T66" fmla="*/ 236 w 358"/>
                <a:gd name="T67" fmla="*/ 16 h 353"/>
                <a:gd name="T68" fmla="*/ 236 w 358"/>
                <a:gd name="T69" fmla="*/ 16 h 353"/>
                <a:gd name="T70" fmla="*/ 255 w 358"/>
                <a:gd name="T71" fmla="*/ 18 h 353"/>
                <a:gd name="T72" fmla="*/ 225 w 358"/>
                <a:gd name="T73" fmla="*/ 48 h 353"/>
                <a:gd name="T74" fmla="*/ 236 w 358"/>
                <a:gd name="T75" fmla="*/ 60 h 353"/>
                <a:gd name="T76" fmla="*/ 276 w 358"/>
                <a:gd name="T77" fmla="*/ 20 h 353"/>
                <a:gd name="T78" fmla="*/ 276 w 358"/>
                <a:gd name="T79" fmla="*/ 19 h 353"/>
                <a:gd name="T80" fmla="*/ 283 w 358"/>
                <a:gd name="T81" fmla="*/ 12 h 353"/>
                <a:gd name="T82" fmla="*/ 236 w 358"/>
                <a:gd name="T83" fmla="*/ 0 h 353"/>
                <a:gd name="T84" fmla="*/ 236 w 358"/>
                <a:gd name="T85" fmla="*/ 0 h 353"/>
                <a:gd name="T86" fmla="*/ 190 w 358"/>
                <a:gd name="T87" fmla="*/ 18 h 353"/>
                <a:gd name="T88" fmla="*/ 147 w 358"/>
                <a:gd name="T89" fmla="*/ 62 h 353"/>
                <a:gd name="T90" fmla="*/ 145 w 358"/>
                <a:gd name="T91" fmla="*/ 152 h 353"/>
                <a:gd name="T92" fmla="*/ 14 w 358"/>
                <a:gd name="T93" fmla="*/ 271 h 353"/>
                <a:gd name="T94" fmla="*/ 0 w 358"/>
                <a:gd name="T95" fmla="*/ 305 h 353"/>
                <a:gd name="T96" fmla="*/ 48 w 358"/>
                <a:gd name="T97" fmla="*/ 353 h 353"/>
                <a:gd name="T98" fmla="*/ 82 w 358"/>
                <a:gd name="T99" fmla="*/ 339 h 353"/>
                <a:gd name="T100" fmla="*/ 202 w 358"/>
                <a:gd name="T101" fmla="*/ 207 h 353"/>
                <a:gd name="T102" fmla="*/ 259 w 358"/>
                <a:gd name="T103" fmla="*/ 225 h 353"/>
                <a:gd name="T104" fmla="*/ 292 w 358"/>
                <a:gd name="T105" fmla="*/ 211 h 353"/>
                <a:gd name="T106" fmla="*/ 335 w 358"/>
                <a:gd name="T107" fmla="*/ 167 h 353"/>
                <a:gd name="T108" fmla="*/ 340 w 358"/>
                <a:gd name="T109" fmla="*/ 70 h 353"/>
                <a:gd name="T110" fmla="*/ 42 w 358"/>
                <a:gd name="T111" fmla="*/ 299 h 353"/>
                <a:gd name="T112" fmla="*/ 40 w 358"/>
                <a:gd name="T113" fmla="*/ 305 h 353"/>
                <a:gd name="T114" fmla="*/ 48 w 358"/>
                <a:gd name="T115" fmla="*/ 313 h 353"/>
                <a:gd name="T116" fmla="*/ 56 w 358"/>
                <a:gd name="T117" fmla="*/ 305 h 353"/>
                <a:gd name="T118" fmla="*/ 48 w 358"/>
                <a:gd name="T119" fmla="*/ 297 h 353"/>
                <a:gd name="T120" fmla="*/ 42 w 358"/>
                <a:gd name="T121"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353">
                  <a:moveTo>
                    <a:pt x="340" y="70"/>
                  </a:moveTo>
                  <a:cubicBezTo>
                    <a:pt x="333" y="76"/>
                    <a:pt x="333" y="76"/>
                    <a:pt x="333" y="76"/>
                  </a:cubicBezTo>
                  <a:cubicBezTo>
                    <a:pt x="333" y="76"/>
                    <a:pt x="333" y="76"/>
                    <a:pt x="333" y="76"/>
                  </a:cubicBezTo>
                  <a:cubicBezTo>
                    <a:pt x="293" y="117"/>
                    <a:pt x="293" y="117"/>
                    <a:pt x="293" y="117"/>
                  </a:cubicBezTo>
                  <a:cubicBezTo>
                    <a:pt x="293" y="116"/>
                    <a:pt x="293" y="116"/>
                    <a:pt x="293" y="116"/>
                  </a:cubicBezTo>
                  <a:cubicBezTo>
                    <a:pt x="286" y="124"/>
                    <a:pt x="276" y="128"/>
                    <a:pt x="265" y="128"/>
                  </a:cubicBezTo>
                  <a:cubicBezTo>
                    <a:pt x="243" y="128"/>
                    <a:pt x="225" y="110"/>
                    <a:pt x="225" y="88"/>
                  </a:cubicBezTo>
                  <a:cubicBezTo>
                    <a:pt x="225" y="77"/>
                    <a:pt x="229" y="67"/>
                    <a:pt x="236" y="60"/>
                  </a:cubicBezTo>
                  <a:cubicBezTo>
                    <a:pt x="225" y="48"/>
                    <a:pt x="225" y="48"/>
                    <a:pt x="225" y="48"/>
                  </a:cubicBezTo>
                  <a:cubicBezTo>
                    <a:pt x="215" y="59"/>
                    <a:pt x="209" y="73"/>
                    <a:pt x="209" y="88"/>
                  </a:cubicBezTo>
                  <a:cubicBezTo>
                    <a:pt x="209" y="119"/>
                    <a:pt x="234" y="144"/>
                    <a:pt x="265" y="144"/>
                  </a:cubicBezTo>
                  <a:cubicBezTo>
                    <a:pt x="280" y="144"/>
                    <a:pt x="294" y="138"/>
                    <a:pt x="304" y="128"/>
                  </a:cubicBezTo>
                  <a:cubicBezTo>
                    <a:pt x="305" y="128"/>
                    <a:pt x="305" y="128"/>
                    <a:pt x="305" y="128"/>
                  </a:cubicBezTo>
                  <a:cubicBezTo>
                    <a:pt x="334" y="98"/>
                    <a:pt x="334" y="98"/>
                    <a:pt x="334" y="98"/>
                  </a:cubicBezTo>
                  <a:cubicBezTo>
                    <a:pt x="340" y="120"/>
                    <a:pt x="338" y="142"/>
                    <a:pt x="324" y="155"/>
                  </a:cubicBezTo>
                  <a:cubicBezTo>
                    <a:pt x="281" y="199"/>
                    <a:pt x="281" y="199"/>
                    <a:pt x="281" y="199"/>
                  </a:cubicBezTo>
                  <a:cubicBezTo>
                    <a:pt x="276" y="205"/>
                    <a:pt x="267" y="209"/>
                    <a:pt x="259" y="209"/>
                  </a:cubicBezTo>
                  <a:cubicBezTo>
                    <a:pt x="259" y="208"/>
                    <a:pt x="231" y="207"/>
                    <a:pt x="204" y="190"/>
                  </a:cubicBezTo>
                  <a:cubicBezTo>
                    <a:pt x="204" y="190"/>
                    <a:pt x="204" y="190"/>
                    <a:pt x="204" y="190"/>
                  </a:cubicBezTo>
                  <a:cubicBezTo>
                    <a:pt x="203" y="189"/>
                    <a:pt x="202" y="188"/>
                    <a:pt x="200" y="188"/>
                  </a:cubicBezTo>
                  <a:cubicBezTo>
                    <a:pt x="197" y="188"/>
                    <a:pt x="195" y="190"/>
                    <a:pt x="194" y="192"/>
                  </a:cubicBezTo>
                  <a:cubicBezTo>
                    <a:pt x="193" y="192"/>
                    <a:pt x="193" y="192"/>
                    <a:pt x="193" y="192"/>
                  </a:cubicBezTo>
                  <a:cubicBezTo>
                    <a:pt x="71" y="328"/>
                    <a:pt x="71" y="328"/>
                    <a:pt x="71" y="328"/>
                  </a:cubicBezTo>
                  <a:cubicBezTo>
                    <a:pt x="65" y="333"/>
                    <a:pt x="57" y="337"/>
                    <a:pt x="48" y="337"/>
                  </a:cubicBezTo>
                  <a:cubicBezTo>
                    <a:pt x="30" y="337"/>
                    <a:pt x="16" y="323"/>
                    <a:pt x="16" y="305"/>
                  </a:cubicBezTo>
                  <a:cubicBezTo>
                    <a:pt x="16" y="296"/>
                    <a:pt x="20" y="288"/>
                    <a:pt x="25" y="282"/>
                  </a:cubicBezTo>
                  <a:cubicBezTo>
                    <a:pt x="161" y="160"/>
                    <a:pt x="161" y="160"/>
                    <a:pt x="161" y="160"/>
                  </a:cubicBezTo>
                  <a:cubicBezTo>
                    <a:pt x="160" y="160"/>
                    <a:pt x="160" y="160"/>
                    <a:pt x="160" y="160"/>
                  </a:cubicBezTo>
                  <a:cubicBezTo>
                    <a:pt x="163" y="158"/>
                    <a:pt x="164" y="156"/>
                    <a:pt x="164" y="153"/>
                  </a:cubicBezTo>
                  <a:cubicBezTo>
                    <a:pt x="164" y="152"/>
                    <a:pt x="163" y="150"/>
                    <a:pt x="162" y="149"/>
                  </a:cubicBezTo>
                  <a:cubicBezTo>
                    <a:pt x="162" y="149"/>
                    <a:pt x="162" y="149"/>
                    <a:pt x="162" y="149"/>
                  </a:cubicBezTo>
                  <a:cubicBezTo>
                    <a:pt x="139" y="118"/>
                    <a:pt x="138" y="95"/>
                    <a:pt x="158" y="73"/>
                  </a:cubicBezTo>
                  <a:cubicBezTo>
                    <a:pt x="201" y="29"/>
                    <a:pt x="201" y="29"/>
                    <a:pt x="201" y="29"/>
                  </a:cubicBezTo>
                  <a:cubicBezTo>
                    <a:pt x="212" y="18"/>
                    <a:pt x="226" y="16"/>
                    <a:pt x="236" y="16"/>
                  </a:cubicBezTo>
                  <a:cubicBezTo>
                    <a:pt x="236" y="16"/>
                    <a:pt x="236" y="16"/>
                    <a:pt x="236" y="16"/>
                  </a:cubicBezTo>
                  <a:cubicBezTo>
                    <a:pt x="242" y="16"/>
                    <a:pt x="249" y="17"/>
                    <a:pt x="255" y="18"/>
                  </a:cubicBezTo>
                  <a:cubicBezTo>
                    <a:pt x="225" y="48"/>
                    <a:pt x="225" y="48"/>
                    <a:pt x="225" y="48"/>
                  </a:cubicBezTo>
                  <a:cubicBezTo>
                    <a:pt x="236" y="60"/>
                    <a:pt x="236" y="60"/>
                    <a:pt x="236" y="60"/>
                  </a:cubicBezTo>
                  <a:cubicBezTo>
                    <a:pt x="276" y="20"/>
                    <a:pt x="276" y="20"/>
                    <a:pt x="276" y="20"/>
                  </a:cubicBezTo>
                  <a:cubicBezTo>
                    <a:pt x="276" y="19"/>
                    <a:pt x="276" y="19"/>
                    <a:pt x="276" y="19"/>
                  </a:cubicBezTo>
                  <a:cubicBezTo>
                    <a:pt x="283" y="12"/>
                    <a:pt x="283" y="12"/>
                    <a:pt x="283" y="12"/>
                  </a:cubicBezTo>
                  <a:cubicBezTo>
                    <a:pt x="268" y="4"/>
                    <a:pt x="252" y="0"/>
                    <a:pt x="236" y="0"/>
                  </a:cubicBezTo>
                  <a:cubicBezTo>
                    <a:pt x="236" y="0"/>
                    <a:pt x="236" y="0"/>
                    <a:pt x="236" y="0"/>
                  </a:cubicBezTo>
                  <a:cubicBezTo>
                    <a:pt x="218" y="0"/>
                    <a:pt x="202" y="6"/>
                    <a:pt x="190" y="18"/>
                  </a:cubicBezTo>
                  <a:cubicBezTo>
                    <a:pt x="147" y="62"/>
                    <a:pt x="147" y="62"/>
                    <a:pt x="147" y="62"/>
                  </a:cubicBezTo>
                  <a:cubicBezTo>
                    <a:pt x="119" y="92"/>
                    <a:pt x="126" y="124"/>
                    <a:pt x="145" y="152"/>
                  </a:cubicBezTo>
                  <a:cubicBezTo>
                    <a:pt x="14" y="271"/>
                    <a:pt x="14" y="271"/>
                    <a:pt x="14" y="271"/>
                  </a:cubicBezTo>
                  <a:cubicBezTo>
                    <a:pt x="5" y="279"/>
                    <a:pt x="0" y="292"/>
                    <a:pt x="0" y="305"/>
                  </a:cubicBezTo>
                  <a:cubicBezTo>
                    <a:pt x="0" y="331"/>
                    <a:pt x="21" y="353"/>
                    <a:pt x="48" y="353"/>
                  </a:cubicBezTo>
                  <a:cubicBezTo>
                    <a:pt x="61" y="353"/>
                    <a:pt x="73" y="348"/>
                    <a:pt x="82" y="339"/>
                  </a:cubicBezTo>
                  <a:cubicBezTo>
                    <a:pt x="202" y="207"/>
                    <a:pt x="202" y="207"/>
                    <a:pt x="202" y="207"/>
                  </a:cubicBezTo>
                  <a:cubicBezTo>
                    <a:pt x="229" y="222"/>
                    <a:pt x="255" y="225"/>
                    <a:pt x="259" y="225"/>
                  </a:cubicBezTo>
                  <a:cubicBezTo>
                    <a:pt x="271" y="225"/>
                    <a:pt x="283" y="220"/>
                    <a:pt x="292" y="211"/>
                  </a:cubicBezTo>
                  <a:cubicBezTo>
                    <a:pt x="335" y="167"/>
                    <a:pt x="335" y="167"/>
                    <a:pt x="335" y="167"/>
                  </a:cubicBezTo>
                  <a:cubicBezTo>
                    <a:pt x="358" y="144"/>
                    <a:pt x="358" y="105"/>
                    <a:pt x="340" y="70"/>
                  </a:cubicBezTo>
                  <a:moveTo>
                    <a:pt x="42" y="299"/>
                  </a:moveTo>
                  <a:cubicBezTo>
                    <a:pt x="41" y="301"/>
                    <a:pt x="40" y="303"/>
                    <a:pt x="40" y="305"/>
                  </a:cubicBezTo>
                  <a:cubicBezTo>
                    <a:pt x="40" y="309"/>
                    <a:pt x="44" y="313"/>
                    <a:pt x="48" y="313"/>
                  </a:cubicBezTo>
                  <a:cubicBezTo>
                    <a:pt x="52" y="313"/>
                    <a:pt x="56" y="309"/>
                    <a:pt x="56" y="305"/>
                  </a:cubicBezTo>
                  <a:cubicBezTo>
                    <a:pt x="56" y="300"/>
                    <a:pt x="52" y="297"/>
                    <a:pt x="48" y="297"/>
                  </a:cubicBezTo>
                  <a:cubicBezTo>
                    <a:pt x="46" y="297"/>
                    <a:pt x="44" y="298"/>
                    <a:pt x="42" y="2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4179193" y="1673242"/>
              <a:ext cx="223551" cy="223550"/>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4105384" y="2517401"/>
              <a:ext cx="223551" cy="20471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3921125" y="4868063"/>
            <a:ext cx="2063750" cy="414358"/>
            <a:chOff x="3619500" y="3900116"/>
            <a:chExt cx="1905000" cy="382484"/>
          </a:xfrm>
        </p:grpSpPr>
        <p:sp>
          <p:nvSpPr>
            <p:cNvPr id="40" name="Rounded Rectangle 39"/>
            <p:cNvSpPr/>
            <p:nvPr/>
          </p:nvSpPr>
          <p:spPr>
            <a:xfrm>
              <a:off x="3619500" y="3900116"/>
              <a:ext cx="1905000" cy="38248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3805238" y="3980044"/>
              <a:ext cx="1519238" cy="184666"/>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Our Services</a:t>
              </a:r>
            </a:p>
          </p:txBody>
        </p:sp>
      </p:grpSp>
      <p:grpSp>
        <p:nvGrpSpPr>
          <p:cNvPr id="7" name="Group 6"/>
          <p:cNvGrpSpPr/>
          <p:nvPr/>
        </p:nvGrpSpPr>
        <p:grpSpPr>
          <a:xfrm>
            <a:off x="5947520" y="2322030"/>
            <a:ext cx="2249007" cy="524735"/>
            <a:chOff x="5490019" y="1549931"/>
            <a:chExt cx="2076006" cy="484371"/>
          </a:xfrm>
        </p:grpSpPr>
        <p:sp>
          <p:nvSpPr>
            <p:cNvPr id="44" name="TextBox 43"/>
            <p:cNvSpPr txBox="1"/>
            <p:nvPr/>
          </p:nvSpPr>
          <p:spPr>
            <a:xfrm>
              <a:off x="5490038" y="1549931"/>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Video production</a:t>
              </a:r>
              <a:endParaRPr lang="en-US" sz="975" b="1" cap="all" spc="22" dirty="0">
                <a:solidFill>
                  <a:schemeClr val="accent2"/>
                </a:solidFill>
                <a:latin typeface="Lato" panose="020F0502020204030203" pitchFamily="34" charset="0"/>
              </a:endParaRPr>
            </a:p>
          </p:txBody>
        </p:sp>
        <p:sp>
          <p:nvSpPr>
            <p:cNvPr id="45" name="TextBox 44"/>
            <p:cNvSpPr txBox="1"/>
            <p:nvPr/>
          </p:nvSpPr>
          <p:spPr>
            <a:xfrm>
              <a:off x="5490019" y="1734338"/>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8" name="Group 7"/>
          <p:cNvGrpSpPr/>
          <p:nvPr/>
        </p:nvGrpSpPr>
        <p:grpSpPr>
          <a:xfrm>
            <a:off x="6025261" y="3225419"/>
            <a:ext cx="2249007" cy="524735"/>
            <a:chOff x="5561780" y="2383829"/>
            <a:chExt cx="2076006" cy="484371"/>
          </a:xfrm>
        </p:grpSpPr>
        <p:sp>
          <p:nvSpPr>
            <p:cNvPr id="49" name="TextBox 48"/>
            <p:cNvSpPr txBox="1"/>
            <p:nvPr/>
          </p:nvSpPr>
          <p:spPr>
            <a:xfrm>
              <a:off x="5561799" y="2383829"/>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design &amp; development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561780" y="2568236"/>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9" name="Group 8"/>
          <p:cNvGrpSpPr/>
          <p:nvPr/>
        </p:nvGrpSpPr>
        <p:grpSpPr>
          <a:xfrm>
            <a:off x="6088562" y="4129476"/>
            <a:ext cx="2249007" cy="524735"/>
            <a:chOff x="5620211" y="3218508"/>
            <a:chExt cx="2076006" cy="484371"/>
          </a:xfrm>
        </p:grpSpPr>
        <p:sp>
          <p:nvSpPr>
            <p:cNvPr id="53" name="TextBox 52"/>
            <p:cNvSpPr txBox="1"/>
            <p:nvPr/>
          </p:nvSpPr>
          <p:spPr>
            <a:xfrm>
              <a:off x="5620230" y="3218508"/>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Communication support</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5620211" y="3402915"/>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6" name="Group 5"/>
          <p:cNvGrpSpPr/>
          <p:nvPr/>
        </p:nvGrpSpPr>
        <p:grpSpPr>
          <a:xfrm>
            <a:off x="1698995" y="2322030"/>
            <a:ext cx="2249007" cy="524735"/>
            <a:chOff x="1568303" y="1549931"/>
            <a:chExt cx="2076006" cy="484371"/>
          </a:xfrm>
        </p:grpSpPr>
        <p:sp>
          <p:nvSpPr>
            <p:cNvPr id="59" name="TextBox 58"/>
            <p:cNvSpPr txBox="1"/>
            <p:nvPr/>
          </p:nvSpPr>
          <p:spPr>
            <a:xfrm>
              <a:off x="1568322" y="1549931"/>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hosting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1568303" y="1734338"/>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5" name="Group 4"/>
          <p:cNvGrpSpPr/>
          <p:nvPr/>
        </p:nvGrpSpPr>
        <p:grpSpPr>
          <a:xfrm>
            <a:off x="1629147" y="3225419"/>
            <a:ext cx="2249007" cy="524735"/>
            <a:chOff x="1503828" y="2383829"/>
            <a:chExt cx="2076006" cy="484371"/>
          </a:xfrm>
        </p:grpSpPr>
        <p:sp>
          <p:nvSpPr>
            <p:cNvPr id="62" name="TextBox 61"/>
            <p:cNvSpPr txBox="1"/>
            <p:nvPr/>
          </p:nvSpPr>
          <p:spPr>
            <a:xfrm>
              <a:off x="1503847" y="2383829"/>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Social media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1503828" y="2568236"/>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4" name="Group 3"/>
          <p:cNvGrpSpPr/>
          <p:nvPr/>
        </p:nvGrpSpPr>
        <p:grpSpPr>
          <a:xfrm>
            <a:off x="1562709" y="4129655"/>
            <a:ext cx="2249007" cy="524735"/>
            <a:chOff x="1442501" y="3218508"/>
            <a:chExt cx="2076006" cy="484371"/>
          </a:xfrm>
        </p:grpSpPr>
        <p:sp>
          <p:nvSpPr>
            <p:cNvPr id="65" name="TextBox 64"/>
            <p:cNvSpPr txBox="1"/>
            <p:nvPr/>
          </p:nvSpPr>
          <p:spPr>
            <a:xfrm>
              <a:off x="1442520" y="3218508"/>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Maintenance</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1442501" y="3402915"/>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spTree>
    <p:extLst>
      <p:ext uri="{BB962C8B-B14F-4D97-AF65-F5344CB8AC3E}">
        <p14:creationId xmlns:p14="http://schemas.microsoft.com/office/powerpoint/2010/main" val="2980314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6597120"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62188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Rectangle 27"/>
          <p:cNvSpPr/>
          <p:nvPr/>
        </p:nvSpPr>
        <p:spPr>
          <a:xfrm>
            <a:off x="64219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Rectangle 12"/>
          <p:cNvSpPr/>
          <p:nvPr/>
        </p:nvSpPr>
        <p:spPr>
          <a:xfrm>
            <a:off x="6597120"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7020189"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Domain &amp; Hosting</a:t>
            </a:r>
          </a:p>
        </p:txBody>
      </p:sp>
      <p:sp>
        <p:nvSpPr>
          <p:cNvPr id="16" name="Freeform 5"/>
          <p:cNvSpPr>
            <a:spLocks noEditPoints="1"/>
          </p:cNvSpPr>
          <p:nvPr/>
        </p:nvSpPr>
        <p:spPr bwMode="auto">
          <a:xfrm>
            <a:off x="7517424" y="3129747"/>
            <a:ext cx="821630" cy="642342"/>
          </a:xfrm>
          <a:custGeom>
            <a:avLst/>
            <a:gdLst>
              <a:gd name="T0" fmla="*/ 1049 w 1580"/>
              <a:gd name="T1" fmla="*/ 175 h 1236"/>
              <a:gd name="T2" fmla="*/ 1307 w 1580"/>
              <a:gd name="T3" fmla="*/ 146 h 1236"/>
              <a:gd name="T4" fmla="*/ 280 w 1580"/>
              <a:gd name="T5" fmla="*/ 234 h 1236"/>
              <a:gd name="T6" fmla="*/ 354 w 1580"/>
              <a:gd name="T7" fmla="*/ 161 h 1236"/>
              <a:gd name="T8" fmla="*/ 235 w 1580"/>
              <a:gd name="T9" fmla="*/ 161 h 1236"/>
              <a:gd name="T10" fmla="*/ 722 w 1580"/>
              <a:gd name="T11" fmla="*/ 161 h 1236"/>
              <a:gd name="T12" fmla="*/ 649 w 1580"/>
              <a:gd name="T13" fmla="*/ 87 h 1236"/>
              <a:gd name="T14" fmla="*/ 649 w 1580"/>
              <a:gd name="T15" fmla="*/ 116 h 1236"/>
              <a:gd name="T16" fmla="*/ 693 w 1580"/>
              <a:gd name="T17" fmla="*/ 161 h 1236"/>
              <a:gd name="T18" fmla="*/ 391 w 1580"/>
              <a:gd name="T19" fmla="*/ 161 h 1236"/>
              <a:gd name="T20" fmla="*/ 509 w 1580"/>
              <a:gd name="T21" fmla="*/ 161 h 1236"/>
              <a:gd name="T22" fmla="*/ 464 w 1580"/>
              <a:gd name="T23" fmla="*/ 206 h 1236"/>
              <a:gd name="T24" fmla="*/ 1049 w 1580"/>
              <a:gd name="T25" fmla="*/ 491 h 1236"/>
              <a:gd name="T26" fmla="*/ 1307 w 1580"/>
              <a:gd name="T27" fmla="*/ 520 h 1236"/>
              <a:gd name="T28" fmla="*/ 354 w 1580"/>
              <a:gd name="T29" fmla="*/ 506 h 1236"/>
              <a:gd name="T30" fmla="*/ 280 w 1580"/>
              <a:gd name="T31" fmla="*/ 432 h 1236"/>
              <a:gd name="T32" fmla="*/ 280 w 1580"/>
              <a:gd name="T33" fmla="*/ 461 h 1236"/>
              <a:gd name="T34" fmla="*/ 325 w 1580"/>
              <a:gd name="T35" fmla="*/ 506 h 1236"/>
              <a:gd name="T36" fmla="*/ 575 w 1580"/>
              <a:gd name="T37" fmla="*/ 506 h 1236"/>
              <a:gd name="T38" fmla="*/ 693 w 1580"/>
              <a:gd name="T39" fmla="*/ 506 h 1236"/>
              <a:gd name="T40" fmla="*/ 649 w 1580"/>
              <a:gd name="T41" fmla="*/ 550 h 1236"/>
              <a:gd name="T42" fmla="*/ 464 w 1580"/>
              <a:gd name="T43" fmla="*/ 579 h 1236"/>
              <a:gd name="T44" fmla="*/ 538 w 1580"/>
              <a:gd name="T45" fmla="*/ 506 h 1236"/>
              <a:gd name="T46" fmla="*/ 420 w 1580"/>
              <a:gd name="T47" fmla="*/ 506 h 1236"/>
              <a:gd name="T48" fmla="*/ 1307 w 1580"/>
              <a:gd name="T49" fmla="*/ 836 h 1236"/>
              <a:gd name="T50" fmla="*/ 1049 w 1580"/>
              <a:gd name="T51" fmla="*/ 865 h 1236"/>
              <a:gd name="T52" fmla="*/ 1307 w 1580"/>
              <a:gd name="T53" fmla="*/ 836 h 1236"/>
              <a:gd name="T54" fmla="*/ 206 w 1580"/>
              <a:gd name="T55" fmla="*/ 850 h 1236"/>
              <a:gd name="T56" fmla="*/ 325 w 1580"/>
              <a:gd name="T57" fmla="*/ 850 h 1236"/>
              <a:gd name="T58" fmla="*/ 280 w 1580"/>
              <a:gd name="T59" fmla="*/ 895 h 1236"/>
              <a:gd name="T60" fmla="*/ 649 w 1580"/>
              <a:gd name="T61" fmla="*/ 924 h 1236"/>
              <a:gd name="T62" fmla="*/ 722 w 1580"/>
              <a:gd name="T63" fmla="*/ 850 h 1236"/>
              <a:gd name="T64" fmla="*/ 604 w 1580"/>
              <a:gd name="T65" fmla="*/ 850 h 1236"/>
              <a:gd name="T66" fmla="*/ 538 w 1580"/>
              <a:gd name="T67" fmla="*/ 850 h 1236"/>
              <a:gd name="T68" fmla="*/ 464 w 1580"/>
              <a:gd name="T69" fmla="*/ 777 h 1236"/>
              <a:gd name="T70" fmla="*/ 464 w 1580"/>
              <a:gd name="T71" fmla="*/ 806 h 1236"/>
              <a:gd name="T72" fmla="*/ 509 w 1580"/>
              <a:gd name="T73" fmla="*/ 850 h 1236"/>
              <a:gd name="T74" fmla="*/ 100 w 1580"/>
              <a:gd name="T75" fmla="*/ 1236 h 1236"/>
              <a:gd name="T76" fmla="*/ 112 w 1580"/>
              <a:gd name="T77" fmla="*/ 1035 h 1236"/>
              <a:gd name="T78" fmla="*/ 130 w 1580"/>
              <a:gd name="T79" fmla="*/ 704 h 1236"/>
              <a:gd name="T80" fmla="*/ 130 w 1580"/>
              <a:gd name="T81" fmla="*/ 360 h 1236"/>
              <a:gd name="T82" fmla="*/ 179 w 1580"/>
              <a:gd name="T83" fmla="*/ 0 h 1236"/>
              <a:gd name="T84" fmla="*/ 1494 w 1580"/>
              <a:gd name="T85" fmla="*/ 281 h 1236"/>
              <a:gd name="T86" fmla="*/ 1494 w 1580"/>
              <a:gd name="T87" fmla="*/ 625 h 1236"/>
              <a:gd name="T88" fmla="*/ 1494 w 1580"/>
              <a:gd name="T89" fmla="*/ 970 h 1236"/>
              <a:gd name="T90" fmla="*/ 1580 w 1580"/>
              <a:gd name="T91" fmla="*/ 1135 h 1236"/>
              <a:gd name="T92" fmla="*/ 1465 w 1580"/>
              <a:gd name="T93" fmla="*/ 281 h 1236"/>
              <a:gd name="T94" fmla="*/ 179 w 1580"/>
              <a:gd name="T95" fmla="*/ 29 h 1236"/>
              <a:gd name="T96" fmla="*/ 179 w 1580"/>
              <a:gd name="T97" fmla="*/ 345 h 1236"/>
              <a:gd name="T98" fmla="*/ 1465 w 1580"/>
              <a:gd name="T99" fmla="*/ 625 h 1236"/>
              <a:gd name="T100" fmla="*/ 179 w 1580"/>
              <a:gd name="T101" fmla="*/ 374 h 1236"/>
              <a:gd name="T102" fmla="*/ 179 w 1580"/>
              <a:gd name="T103" fmla="*/ 690 h 1236"/>
              <a:gd name="T104" fmla="*/ 1465 w 1580"/>
              <a:gd name="T105" fmla="*/ 970 h 1236"/>
              <a:gd name="T106" fmla="*/ 179 w 1580"/>
              <a:gd name="T107" fmla="*/ 719 h 1236"/>
              <a:gd name="T108" fmla="*/ 179 w 1580"/>
              <a:gd name="T109" fmla="*/ 1035 h 1236"/>
              <a:gd name="T110" fmla="*/ 1401 w 1580"/>
              <a:gd name="T111" fmla="*/ 1064 h 1236"/>
              <a:gd name="T112" fmla="*/ 29 w 1580"/>
              <a:gd name="T113" fmla="*/ 1135 h 1236"/>
              <a:gd name="T114" fmla="*/ 1551 w 1580"/>
              <a:gd name="T115" fmla="*/ 1135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0" h="1236">
                <a:moveTo>
                  <a:pt x="1322" y="161"/>
                </a:moveTo>
                <a:cubicBezTo>
                  <a:pt x="1322" y="169"/>
                  <a:pt x="1315" y="175"/>
                  <a:pt x="1307" y="175"/>
                </a:cubicBezTo>
                <a:cubicBezTo>
                  <a:pt x="1049" y="175"/>
                  <a:pt x="1049" y="175"/>
                  <a:pt x="1049" y="175"/>
                </a:cubicBezTo>
                <a:cubicBezTo>
                  <a:pt x="1041" y="175"/>
                  <a:pt x="1034" y="169"/>
                  <a:pt x="1034" y="161"/>
                </a:cubicBezTo>
                <a:cubicBezTo>
                  <a:pt x="1034" y="153"/>
                  <a:pt x="1041" y="146"/>
                  <a:pt x="1049" y="146"/>
                </a:cubicBezTo>
                <a:cubicBezTo>
                  <a:pt x="1307" y="146"/>
                  <a:pt x="1307" y="146"/>
                  <a:pt x="1307" y="146"/>
                </a:cubicBezTo>
                <a:cubicBezTo>
                  <a:pt x="1315" y="146"/>
                  <a:pt x="1322" y="153"/>
                  <a:pt x="1322" y="161"/>
                </a:cubicBezTo>
                <a:close/>
                <a:moveTo>
                  <a:pt x="354" y="161"/>
                </a:moveTo>
                <a:cubicBezTo>
                  <a:pt x="354" y="201"/>
                  <a:pt x="321" y="234"/>
                  <a:pt x="280" y="234"/>
                </a:cubicBezTo>
                <a:cubicBezTo>
                  <a:pt x="239" y="234"/>
                  <a:pt x="206" y="201"/>
                  <a:pt x="206" y="161"/>
                </a:cubicBezTo>
                <a:cubicBezTo>
                  <a:pt x="206" y="120"/>
                  <a:pt x="239" y="87"/>
                  <a:pt x="280" y="87"/>
                </a:cubicBezTo>
                <a:cubicBezTo>
                  <a:pt x="321" y="87"/>
                  <a:pt x="354" y="120"/>
                  <a:pt x="354" y="161"/>
                </a:cubicBezTo>
                <a:close/>
                <a:moveTo>
                  <a:pt x="325" y="161"/>
                </a:moveTo>
                <a:cubicBezTo>
                  <a:pt x="325" y="136"/>
                  <a:pt x="305" y="116"/>
                  <a:pt x="280" y="116"/>
                </a:cubicBezTo>
                <a:cubicBezTo>
                  <a:pt x="255" y="116"/>
                  <a:pt x="235" y="136"/>
                  <a:pt x="235" y="161"/>
                </a:cubicBezTo>
                <a:cubicBezTo>
                  <a:pt x="235" y="185"/>
                  <a:pt x="255" y="206"/>
                  <a:pt x="280" y="206"/>
                </a:cubicBezTo>
                <a:cubicBezTo>
                  <a:pt x="305" y="206"/>
                  <a:pt x="325" y="185"/>
                  <a:pt x="325" y="161"/>
                </a:cubicBezTo>
                <a:close/>
                <a:moveTo>
                  <a:pt x="722" y="161"/>
                </a:moveTo>
                <a:cubicBezTo>
                  <a:pt x="722" y="201"/>
                  <a:pt x="689" y="234"/>
                  <a:pt x="649" y="234"/>
                </a:cubicBezTo>
                <a:cubicBezTo>
                  <a:pt x="608" y="234"/>
                  <a:pt x="575" y="201"/>
                  <a:pt x="575" y="161"/>
                </a:cubicBezTo>
                <a:cubicBezTo>
                  <a:pt x="575" y="120"/>
                  <a:pt x="608" y="87"/>
                  <a:pt x="649" y="87"/>
                </a:cubicBezTo>
                <a:cubicBezTo>
                  <a:pt x="689" y="87"/>
                  <a:pt x="722" y="120"/>
                  <a:pt x="722" y="161"/>
                </a:cubicBezTo>
                <a:close/>
                <a:moveTo>
                  <a:pt x="693" y="161"/>
                </a:moveTo>
                <a:cubicBezTo>
                  <a:pt x="693" y="136"/>
                  <a:pt x="673" y="116"/>
                  <a:pt x="649" y="116"/>
                </a:cubicBezTo>
                <a:cubicBezTo>
                  <a:pt x="624" y="116"/>
                  <a:pt x="604" y="136"/>
                  <a:pt x="604" y="161"/>
                </a:cubicBezTo>
                <a:cubicBezTo>
                  <a:pt x="604" y="185"/>
                  <a:pt x="624" y="206"/>
                  <a:pt x="649" y="206"/>
                </a:cubicBezTo>
                <a:cubicBezTo>
                  <a:pt x="673" y="206"/>
                  <a:pt x="693" y="185"/>
                  <a:pt x="693" y="161"/>
                </a:cubicBezTo>
                <a:close/>
                <a:moveTo>
                  <a:pt x="538" y="161"/>
                </a:moveTo>
                <a:cubicBezTo>
                  <a:pt x="538" y="201"/>
                  <a:pt x="505" y="234"/>
                  <a:pt x="464" y="234"/>
                </a:cubicBezTo>
                <a:cubicBezTo>
                  <a:pt x="424" y="234"/>
                  <a:pt x="391" y="201"/>
                  <a:pt x="391" y="161"/>
                </a:cubicBezTo>
                <a:cubicBezTo>
                  <a:pt x="391" y="120"/>
                  <a:pt x="424" y="87"/>
                  <a:pt x="464" y="87"/>
                </a:cubicBezTo>
                <a:cubicBezTo>
                  <a:pt x="505" y="87"/>
                  <a:pt x="538" y="120"/>
                  <a:pt x="538" y="161"/>
                </a:cubicBezTo>
                <a:close/>
                <a:moveTo>
                  <a:pt x="509" y="161"/>
                </a:moveTo>
                <a:cubicBezTo>
                  <a:pt x="509" y="136"/>
                  <a:pt x="489" y="116"/>
                  <a:pt x="464" y="116"/>
                </a:cubicBezTo>
                <a:cubicBezTo>
                  <a:pt x="440" y="116"/>
                  <a:pt x="420" y="136"/>
                  <a:pt x="420" y="161"/>
                </a:cubicBezTo>
                <a:cubicBezTo>
                  <a:pt x="420" y="185"/>
                  <a:pt x="440" y="206"/>
                  <a:pt x="464" y="206"/>
                </a:cubicBezTo>
                <a:cubicBezTo>
                  <a:pt x="489" y="206"/>
                  <a:pt x="509" y="185"/>
                  <a:pt x="509" y="161"/>
                </a:cubicBezTo>
                <a:close/>
                <a:moveTo>
                  <a:pt x="1307" y="491"/>
                </a:moveTo>
                <a:cubicBezTo>
                  <a:pt x="1049" y="491"/>
                  <a:pt x="1049" y="491"/>
                  <a:pt x="1049" y="491"/>
                </a:cubicBezTo>
                <a:cubicBezTo>
                  <a:pt x="1041" y="491"/>
                  <a:pt x="1034" y="498"/>
                  <a:pt x="1034" y="506"/>
                </a:cubicBezTo>
                <a:cubicBezTo>
                  <a:pt x="1034" y="514"/>
                  <a:pt x="1041" y="520"/>
                  <a:pt x="1049" y="520"/>
                </a:cubicBezTo>
                <a:cubicBezTo>
                  <a:pt x="1307" y="520"/>
                  <a:pt x="1307" y="520"/>
                  <a:pt x="1307" y="520"/>
                </a:cubicBezTo>
                <a:cubicBezTo>
                  <a:pt x="1315" y="520"/>
                  <a:pt x="1322" y="514"/>
                  <a:pt x="1322" y="506"/>
                </a:cubicBezTo>
                <a:cubicBezTo>
                  <a:pt x="1322" y="498"/>
                  <a:pt x="1315" y="491"/>
                  <a:pt x="1307" y="491"/>
                </a:cubicBezTo>
                <a:close/>
                <a:moveTo>
                  <a:pt x="354" y="506"/>
                </a:moveTo>
                <a:cubicBezTo>
                  <a:pt x="354" y="546"/>
                  <a:pt x="321" y="579"/>
                  <a:pt x="280" y="579"/>
                </a:cubicBezTo>
                <a:cubicBezTo>
                  <a:pt x="239" y="579"/>
                  <a:pt x="206" y="546"/>
                  <a:pt x="206" y="506"/>
                </a:cubicBezTo>
                <a:cubicBezTo>
                  <a:pt x="206" y="465"/>
                  <a:pt x="239" y="432"/>
                  <a:pt x="280" y="432"/>
                </a:cubicBezTo>
                <a:cubicBezTo>
                  <a:pt x="321" y="432"/>
                  <a:pt x="354" y="465"/>
                  <a:pt x="354" y="506"/>
                </a:cubicBezTo>
                <a:close/>
                <a:moveTo>
                  <a:pt x="325" y="506"/>
                </a:moveTo>
                <a:cubicBezTo>
                  <a:pt x="325" y="481"/>
                  <a:pt x="305" y="461"/>
                  <a:pt x="280" y="461"/>
                </a:cubicBezTo>
                <a:cubicBezTo>
                  <a:pt x="255" y="461"/>
                  <a:pt x="235" y="481"/>
                  <a:pt x="235" y="506"/>
                </a:cubicBezTo>
                <a:cubicBezTo>
                  <a:pt x="235" y="530"/>
                  <a:pt x="255" y="550"/>
                  <a:pt x="280" y="550"/>
                </a:cubicBezTo>
                <a:cubicBezTo>
                  <a:pt x="305" y="550"/>
                  <a:pt x="325" y="530"/>
                  <a:pt x="325" y="506"/>
                </a:cubicBezTo>
                <a:close/>
                <a:moveTo>
                  <a:pt x="722" y="506"/>
                </a:moveTo>
                <a:cubicBezTo>
                  <a:pt x="722" y="546"/>
                  <a:pt x="689" y="579"/>
                  <a:pt x="649" y="579"/>
                </a:cubicBezTo>
                <a:cubicBezTo>
                  <a:pt x="608" y="579"/>
                  <a:pt x="575" y="546"/>
                  <a:pt x="575" y="506"/>
                </a:cubicBezTo>
                <a:cubicBezTo>
                  <a:pt x="575" y="465"/>
                  <a:pt x="608" y="432"/>
                  <a:pt x="649" y="432"/>
                </a:cubicBezTo>
                <a:cubicBezTo>
                  <a:pt x="689" y="432"/>
                  <a:pt x="722" y="465"/>
                  <a:pt x="722" y="506"/>
                </a:cubicBezTo>
                <a:close/>
                <a:moveTo>
                  <a:pt x="693" y="506"/>
                </a:moveTo>
                <a:cubicBezTo>
                  <a:pt x="693" y="481"/>
                  <a:pt x="673" y="461"/>
                  <a:pt x="649" y="461"/>
                </a:cubicBezTo>
                <a:cubicBezTo>
                  <a:pt x="624" y="461"/>
                  <a:pt x="604" y="481"/>
                  <a:pt x="604" y="506"/>
                </a:cubicBezTo>
                <a:cubicBezTo>
                  <a:pt x="604" y="530"/>
                  <a:pt x="624" y="550"/>
                  <a:pt x="649" y="550"/>
                </a:cubicBezTo>
                <a:cubicBezTo>
                  <a:pt x="673" y="550"/>
                  <a:pt x="693" y="530"/>
                  <a:pt x="693" y="506"/>
                </a:cubicBezTo>
                <a:close/>
                <a:moveTo>
                  <a:pt x="538" y="506"/>
                </a:moveTo>
                <a:cubicBezTo>
                  <a:pt x="538" y="546"/>
                  <a:pt x="505" y="579"/>
                  <a:pt x="464" y="579"/>
                </a:cubicBezTo>
                <a:cubicBezTo>
                  <a:pt x="424" y="579"/>
                  <a:pt x="391" y="546"/>
                  <a:pt x="391" y="506"/>
                </a:cubicBezTo>
                <a:cubicBezTo>
                  <a:pt x="391" y="465"/>
                  <a:pt x="424" y="432"/>
                  <a:pt x="464" y="432"/>
                </a:cubicBezTo>
                <a:cubicBezTo>
                  <a:pt x="505" y="432"/>
                  <a:pt x="538" y="465"/>
                  <a:pt x="538" y="506"/>
                </a:cubicBezTo>
                <a:close/>
                <a:moveTo>
                  <a:pt x="509" y="506"/>
                </a:moveTo>
                <a:cubicBezTo>
                  <a:pt x="509" y="481"/>
                  <a:pt x="489" y="461"/>
                  <a:pt x="464" y="461"/>
                </a:cubicBezTo>
                <a:cubicBezTo>
                  <a:pt x="440" y="461"/>
                  <a:pt x="420" y="481"/>
                  <a:pt x="420" y="506"/>
                </a:cubicBezTo>
                <a:cubicBezTo>
                  <a:pt x="420" y="530"/>
                  <a:pt x="440" y="550"/>
                  <a:pt x="464" y="550"/>
                </a:cubicBezTo>
                <a:cubicBezTo>
                  <a:pt x="489" y="550"/>
                  <a:pt x="509" y="530"/>
                  <a:pt x="509" y="506"/>
                </a:cubicBezTo>
                <a:close/>
                <a:moveTo>
                  <a:pt x="1307" y="836"/>
                </a:moveTo>
                <a:cubicBezTo>
                  <a:pt x="1049" y="836"/>
                  <a:pt x="1049" y="836"/>
                  <a:pt x="1049" y="836"/>
                </a:cubicBezTo>
                <a:cubicBezTo>
                  <a:pt x="1041" y="836"/>
                  <a:pt x="1034" y="842"/>
                  <a:pt x="1034" y="850"/>
                </a:cubicBezTo>
                <a:cubicBezTo>
                  <a:pt x="1034" y="858"/>
                  <a:pt x="1041" y="865"/>
                  <a:pt x="1049" y="865"/>
                </a:cubicBezTo>
                <a:cubicBezTo>
                  <a:pt x="1307" y="865"/>
                  <a:pt x="1307" y="865"/>
                  <a:pt x="1307" y="865"/>
                </a:cubicBezTo>
                <a:cubicBezTo>
                  <a:pt x="1315" y="865"/>
                  <a:pt x="1322" y="858"/>
                  <a:pt x="1322" y="850"/>
                </a:cubicBezTo>
                <a:cubicBezTo>
                  <a:pt x="1322" y="842"/>
                  <a:pt x="1315" y="836"/>
                  <a:pt x="1307" y="836"/>
                </a:cubicBezTo>
                <a:close/>
                <a:moveTo>
                  <a:pt x="354" y="850"/>
                </a:moveTo>
                <a:cubicBezTo>
                  <a:pt x="354" y="891"/>
                  <a:pt x="321" y="924"/>
                  <a:pt x="280" y="924"/>
                </a:cubicBezTo>
                <a:cubicBezTo>
                  <a:pt x="239" y="924"/>
                  <a:pt x="206" y="891"/>
                  <a:pt x="206" y="850"/>
                </a:cubicBezTo>
                <a:cubicBezTo>
                  <a:pt x="206" y="810"/>
                  <a:pt x="239" y="777"/>
                  <a:pt x="280" y="777"/>
                </a:cubicBezTo>
                <a:cubicBezTo>
                  <a:pt x="321" y="777"/>
                  <a:pt x="354" y="810"/>
                  <a:pt x="354" y="850"/>
                </a:cubicBezTo>
                <a:close/>
                <a:moveTo>
                  <a:pt x="325" y="850"/>
                </a:moveTo>
                <a:cubicBezTo>
                  <a:pt x="325" y="826"/>
                  <a:pt x="305" y="806"/>
                  <a:pt x="280" y="806"/>
                </a:cubicBezTo>
                <a:cubicBezTo>
                  <a:pt x="255" y="806"/>
                  <a:pt x="235" y="826"/>
                  <a:pt x="235" y="850"/>
                </a:cubicBezTo>
                <a:cubicBezTo>
                  <a:pt x="235" y="875"/>
                  <a:pt x="255" y="895"/>
                  <a:pt x="280" y="895"/>
                </a:cubicBezTo>
                <a:cubicBezTo>
                  <a:pt x="305" y="895"/>
                  <a:pt x="325" y="875"/>
                  <a:pt x="325" y="850"/>
                </a:cubicBezTo>
                <a:close/>
                <a:moveTo>
                  <a:pt x="722" y="850"/>
                </a:moveTo>
                <a:cubicBezTo>
                  <a:pt x="722" y="891"/>
                  <a:pt x="689" y="924"/>
                  <a:pt x="649" y="924"/>
                </a:cubicBezTo>
                <a:cubicBezTo>
                  <a:pt x="608" y="924"/>
                  <a:pt x="575" y="891"/>
                  <a:pt x="575" y="850"/>
                </a:cubicBezTo>
                <a:cubicBezTo>
                  <a:pt x="575" y="810"/>
                  <a:pt x="608" y="777"/>
                  <a:pt x="649" y="777"/>
                </a:cubicBezTo>
                <a:cubicBezTo>
                  <a:pt x="689" y="777"/>
                  <a:pt x="722" y="810"/>
                  <a:pt x="722" y="850"/>
                </a:cubicBezTo>
                <a:close/>
                <a:moveTo>
                  <a:pt x="693" y="850"/>
                </a:moveTo>
                <a:cubicBezTo>
                  <a:pt x="693" y="826"/>
                  <a:pt x="673" y="806"/>
                  <a:pt x="649" y="806"/>
                </a:cubicBezTo>
                <a:cubicBezTo>
                  <a:pt x="624" y="806"/>
                  <a:pt x="604" y="826"/>
                  <a:pt x="604" y="850"/>
                </a:cubicBezTo>
                <a:cubicBezTo>
                  <a:pt x="604" y="875"/>
                  <a:pt x="624" y="895"/>
                  <a:pt x="649" y="895"/>
                </a:cubicBezTo>
                <a:cubicBezTo>
                  <a:pt x="673" y="895"/>
                  <a:pt x="693" y="875"/>
                  <a:pt x="693" y="850"/>
                </a:cubicBezTo>
                <a:close/>
                <a:moveTo>
                  <a:pt x="538" y="850"/>
                </a:moveTo>
                <a:cubicBezTo>
                  <a:pt x="538" y="891"/>
                  <a:pt x="505" y="924"/>
                  <a:pt x="464" y="924"/>
                </a:cubicBezTo>
                <a:cubicBezTo>
                  <a:pt x="424" y="924"/>
                  <a:pt x="391" y="891"/>
                  <a:pt x="391" y="850"/>
                </a:cubicBezTo>
                <a:cubicBezTo>
                  <a:pt x="391" y="810"/>
                  <a:pt x="424" y="777"/>
                  <a:pt x="464" y="777"/>
                </a:cubicBezTo>
                <a:cubicBezTo>
                  <a:pt x="505" y="777"/>
                  <a:pt x="538" y="810"/>
                  <a:pt x="538" y="850"/>
                </a:cubicBezTo>
                <a:close/>
                <a:moveTo>
                  <a:pt x="509" y="850"/>
                </a:moveTo>
                <a:cubicBezTo>
                  <a:pt x="509" y="826"/>
                  <a:pt x="489" y="806"/>
                  <a:pt x="464" y="806"/>
                </a:cubicBezTo>
                <a:cubicBezTo>
                  <a:pt x="440" y="806"/>
                  <a:pt x="420" y="826"/>
                  <a:pt x="420" y="850"/>
                </a:cubicBezTo>
                <a:cubicBezTo>
                  <a:pt x="420" y="875"/>
                  <a:pt x="440" y="895"/>
                  <a:pt x="464" y="895"/>
                </a:cubicBezTo>
                <a:cubicBezTo>
                  <a:pt x="489" y="895"/>
                  <a:pt x="509" y="875"/>
                  <a:pt x="509" y="850"/>
                </a:cubicBezTo>
                <a:close/>
                <a:moveTo>
                  <a:pt x="1580" y="1135"/>
                </a:moveTo>
                <a:cubicBezTo>
                  <a:pt x="1580" y="1191"/>
                  <a:pt x="1535" y="1236"/>
                  <a:pt x="1480" y="1236"/>
                </a:cubicBezTo>
                <a:cubicBezTo>
                  <a:pt x="100" y="1236"/>
                  <a:pt x="100" y="1236"/>
                  <a:pt x="100" y="1236"/>
                </a:cubicBezTo>
                <a:cubicBezTo>
                  <a:pt x="45" y="1236"/>
                  <a:pt x="0" y="1191"/>
                  <a:pt x="0" y="1135"/>
                </a:cubicBezTo>
                <a:cubicBezTo>
                  <a:pt x="0" y="1080"/>
                  <a:pt x="45" y="1035"/>
                  <a:pt x="100" y="1035"/>
                </a:cubicBezTo>
                <a:cubicBezTo>
                  <a:pt x="112" y="1035"/>
                  <a:pt x="112" y="1035"/>
                  <a:pt x="112" y="1035"/>
                </a:cubicBezTo>
                <a:cubicBezTo>
                  <a:pt x="96" y="1018"/>
                  <a:pt x="86" y="995"/>
                  <a:pt x="86" y="970"/>
                </a:cubicBezTo>
                <a:cubicBezTo>
                  <a:pt x="86" y="783"/>
                  <a:pt x="86" y="783"/>
                  <a:pt x="86" y="783"/>
                </a:cubicBezTo>
                <a:cubicBezTo>
                  <a:pt x="86" y="750"/>
                  <a:pt x="104" y="721"/>
                  <a:pt x="130" y="704"/>
                </a:cubicBezTo>
                <a:cubicBezTo>
                  <a:pt x="104" y="688"/>
                  <a:pt x="86" y="659"/>
                  <a:pt x="86" y="625"/>
                </a:cubicBezTo>
                <a:cubicBezTo>
                  <a:pt x="86" y="439"/>
                  <a:pt x="86" y="439"/>
                  <a:pt x="86" y="439"/>
                </a:cubicBezTo>
                <a:cubicBezTo>
                  <a:pt x="86" y="405"/>
                  <a:pt x="104" y="376"/>
                  <a:pt x="130" y="360"/>
                </a:cubicBezTo>
                <a:cubicBezTo>
                  <a:pt x="104" y="343"/>
                  <a:pt x="86" y="314"/>
                  <a:pt x="86" y="281"/>
                </a:cubicBezTo>
                <a:cubicBezTo>
                  <a:pt x="86" y="94"/>
                  <a:pt x="86" y="94"/>
                  <a:pt x="86" y="94"/>
                </a:cubicBezTo>
                <a:cubicBezTo>
                  <a:pt x="86" y="42"/>
                  <a:pt x="128" y="0"/>
                  <a:pt x="179" y="0"/>
                </a:cubicBezTo>
                <a:cubicBezTo>
                  <a:pt x="1401" y="0"/>
                  <a:pt x="1401" y="0"/>
                  <a:pt x="1401" y="0"/>
                </a:cubicBezTo>
                <a:cubicBezTo>
                  <a:pt x="1452" y="0"/>
                  <a:pt x="1494" y="42"/>
                  <a:pt x="1494" y="94"/>
                </a:cubicBezTo>
                <a:cubicBezTo>
                  <a:pt x="1494" y="281"/>
                  <a:pt x="1494" y="281"/>
                  <a:pt x="1494" y="281"/>
                </a:cubicBezTo>
                <a:cubicBezTo>
                  <a:pt x="1494" y="314"/>
                  <a:pt x="1476" y="343"/>
                  <a:pt x="1450" y="360"/>
                </a:cubicBezTo>
                <a:cubicBezTo>
                  <a:pt x="1476" y="376"/>
                  <a:pt x="1494" y="405"/>
                  <a:pt x="1494" y="439"/>
                </a:cubicBezTo>
                <a:cubicBezTo>
                  <a:pt x="1494" y="625"/>
                  <a:pt x="1494" y="625"/>
                  <a:pt x="1494" y="625"/>
                </a:cubicBezTo>
                <a:cubicBezTo>
                  <a:pt x="1494" y="659"/>
                  <a:pt x="1476" y="688"/>
                  <a:pt x="1450" y="704"/>
                </a:cubicBezTo>
                <a:cubicBezTo>
                  <a:pt x="1476" y="721"/>
                  <a:pt x="1494" y="750"/>
                  <a:pt x="1494" y="783"/>
                </a:cubicBezTo>
                <a:cubicBezTo>
                  <a:pt x="1494" y="970"/>
                  <a:pt x="1494" y="970"/>
                  <a:pt x="1494" y="970"/>
                </a:cubicBezTo>
                <a:cubicBezTo>
                  <a:pt x="1494" y="995"/>
                  <a:pt x="1484" y="1018"/>
                  <a:pt x="1468" y="1035"/>
                </a:cubicBezTo>
                <a:cubicBezTo>
                  <a:pt x="1480" y="1035"/>
                  <a:pt x="1480" y="1035"/>
                  <a:pt x="1480" y="1035"/>
                </a:cubicBezTo>
                <a:cubicBezTo>
                  <a:pt x="1535" y="1035"/>
                  <a:pt x="1580" y="1080"/>
                  <a:pt x="1580" y="1135"/>
                </a:cubicBezTo>
                <a:close/>
                <a:moveTo>
                  <a:pt x="179" y="345"/>
                </a:moveTo>
                <a:cubicBezTo>
                  <a:pt x="1401" y="345"/>
                  <a:pt x="1401" y="345"/>
                  <a:pt x="1401" y="345"/>
                </a:cubicBezTo>
                <a:cubicBezTo>
                  <a:pt x="1436" y="345"/>
                  <a:pt x="1465" y="316"/>
                  <a:pt x="1465" y="281"/>
                </a:cubicBezTo>
                <a:cubicBezTo>
                  <a:pt x="1465" y="94"/>
                  <a:pt x="1465" y="94"/>
                  <a:pt x="1465" y="94"/>
                </a:cubicBezTo>
                <a:cubicBezTo>
                  <a:pt x="1465" y="58"/>
                  <a:pt x="1436" y="29"/>
                  <a:pt x="1401" y="29"/>
                </a:cubicBezTo>
                <a:cubicBezTo>
                  <a:pt x="179" y="29"/>
                  <a:pt x="179" y="29"/>
                  <a:pt x="179" y="29"/>
                </a:cubicBezTo>
                <a:cubicBezTo>
                  <a:pt x="144" y="29"/>
                  <a:pt x="115" y="58"/>
                  <a:pt x="115" y="94"/>
                </a:cubicBezTo>
                <a:cubicBezTo>
                  <a:pt x="115" y="281"/>
                  <a:pt x="115" y="281"/>
                  <a:pt x="115" y="281"/>
                </a:cubicBezTo>
                <a:cubicBezTo>
                  <a:pt x="115" y="316"/>
                  <a:pt x="144" y="345"/>
                  <a:pt x="179" y="345"/>
                </a:cubicBezTo>
                <a:close/>
                <a:moveTo>
                  <a:pt x="179" y="690"/>
                </a:moveTo>
                <a:cubicBezTo>
                  <a:pt x="1401" y="690"/>
                  <a:pt x="1401" y="690"/>
                  <a:pt x="1401" y="690"/>
                </a:cubicBezTo>
                <a:cubicBezTo>
                  <a:pt x="1436" y="690"/>
                  <a:pt x="1465" y="661"/>
                  <a:pt x="1465" y="625"/>
                </a:cubicBezTo>
                <a:cubicBezTo>
                  <a:pt x="1465" y="439"/>
                  <a:pt x="1465" y="439"/>
                  <a:pt x="1465" y="439"/>
                </a:cubicBezTo>
                <a:cubicBezTo>
                  <a:pt x="1465" y="403"/>
                  <a:pt x="1436" y="374"/>
                  <a:pt x="1401" y="374"/>
                </a:cubicBezTo>
                <a:cubicBezTo>
                  <a:pt x="179" y="374"/>
                  <a:pt x="179" y="374"/>
                  <a:pt x="179" y="374"/>
                </a:cubicBezTo>
                <a:cubicBezTo>
                  <a:pt x="144" y="374"/>
                  <a:pt x="115" y="403"/>
                  <a:pt x="115" y="439"/>
                </a:cubicBezTo>
                <a:cubicBezTo>
                  <a:pt x="115" y="625"/>
                  <a:pt x="115" y="625"/>
                  <a:pt x="115" y="625"/>
                </a:cubicBezTo>
                <a:cubicBezTo>
                  <a:pt x="115" y="661"/>
                  <a:pt x="144" y="690"/>
                  <a:pt x="179" y="690"/>
                </a:cubicBezTo>
                <a:close/>
                <a:moveTo>
                  <a:pt x="179" y="1035"/>
                </a:moveTo>
                <a:cubicBezTo>
                  <a:pt x="1401" y="1035"/>
                  <a:pt x="1401" y="1035"/>
                  <a:pt x="1401" y="1035"/>
                </a:cubicBezTo>
                <a:cubicBezTo>
                  <a:pt x="1436" y="1035"/>
                  <a:pt x="1465" y="1006"/>
                  <a:pt x="1465" y="970"/>
                </a:cubicBezTo>
                <a:cubicBezTo>
                  <a:pt x="1465" y="783"/>
                  <a:pt x="1465" y="783"/>
                  <a:pt x="1465" y="783"/>
                </a:cubicBezTo>
                <a:cubicBezTo>
                  <a:pt x="1465" y="748"/>
                  <a:pt x="1436" y="719"/>
                  <a:pt x="1401" y="719"/>
                </a:cubicBezTo>
                <a:cubicBezTo>
                  <a:pt x="179" y="719"/>
                  <a:pt x="179" y="719"/>
                  <a:pt x="179" y="719"/>
                </a:cubicBezTo>
                <a:cubicBezTo>
                  <a:pt x="144" y="719"/>
                  <a:pt x="115" y="748"/>
                  <a:pt x="115" y="783"/>
                </a:cubicBezTo>
                <a:cubicBezTo>
                  <a:pt x="115" y="970"/>
                  <a:pt x="115" y="970"/>
                  <a:pt x="115" y="970"/>
                </a:cubicBezTo>
                <a:cubicBezTo>
                  <a:pt x="115" y="1006"/>
                  <a:pt x="144" y="1035"/>
                  <a:pt x="179" y="1035"/>
                </a:cubicBezTo>
                <a:close/>
                <a:moveTo>
                  <a:pt x="1551" y="1135"/>
                </a:moveTo>
                <a:cubicBezTo>
                  <a:pt x="1551" y="1096"/>
                  <a:pt x="1519" y="1064"/>
                  <a:pt x="1480" y="1064"/>
                </a:cubicBezTo>
                <a:cubicBezTo>
                  <a:pt x="1401" y="1064"/>
                  <a:pt x="1401" y="1064"/>
                  <a:pt x="1401" y="1064"/>
                </a:cubicBezTo>
                <a:cubicBezTo>
                  <a:pt x="179" y="1064"/>
                  <a:pt x="179" y="1064"/>
                  <a:pt x="179" y="1064"/>
                </a:cubicBezTo>
                <a:cubicBezTo>
                  <a:pt x="100" y="1064"/>
                  <a:pt x="100" y="1064"/>
                  <a:pt x="100" y="1064"/>
                </a:cubicBezTo>
                <a:cubicBezTo>
                  <a:pt x="61" y="1064"/>
                  <a:pt x="29" y="1096"/>
                  <a:pt x="29" y="1135"/>
                </a:cubicBezTo>
                <a:cubicBezTo>
                  <a:pt x="29" y="1175"/>
                  <a:pt x="61" y="1207"/>
                  <a:pt x="100" y="1207"/>
                </a:cubicBezTo>
                <a:cubicBezTo>
                  <a:pt x="1480" y="1207"/>
                  <a:pt x="1480" y="1207"/>
                  <a:pt x="1480" y="1207"/>
                </a:cubicBezTo>
                <a:cubicBezTo>
                  <a:pt x="1519" y="1207"/>
                  <a:pt x="1551" y="1175"/>
                  <a:pt x="1551" y="1135"/>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9" name="Rectangle 8"/>
          <p:cNvSpPr/>
          <p:nvPr/>
        </p:nvSpPr>
        <p:spPr>
          <a:xfrm>
            <a:off x="362188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4044950"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a:t>
            </a:r>
          </a:p>
        </p:txBody>
      </p:sp>
      <p:sp>
        <p:nvSpPr>
          <p:cNvPr id="17" name="Freeform 112"/>
          <p:cNvSpPr>
            <a:spLocks noEditPoints="1"/>
          </p:cNvSpPr>
          <p:nvPr/>
        </p:nvSpPr>
        <p:spPr bwMode="auto">
          <a:xfrm>
            <a:off x="4590300" y="3138049"/>
            <a:ext cx="715547" cy="625738"/>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Rectangle 4"/>
          <p:cNvSpPr/>
          <p:nvPr/>
        </p:nvSpPr>
        <p:spPr>
          <a:xfrm>
            <a:off x="64219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TextBox 5"/>
          <p:cNvSpPr txBox="1"/>
          <p:nvPr/>
        </p:nvSpPr>
        <p:spPr>
          <a:xfrm>
            <a:off x="1066884" y="2470008"/>
            <a:ext cx="1865374"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Design &amp; Build</a:t>
            </a:r>
          </a:p>
        </p:txBody>
      </p:sp>
      <p:sp>
        <p:nvSpPr>
          <p:cNvPr id="18" name="Freeform 18"/>
          <p:cNvSpPr>
            <a:spLocks noEditPoints="1"/>
          </p:cNvSpPr>
          <p:nvPr/>
        </p:nvSpPr>
        <p:spPr bwMode="auto">
          <a:xfrm>
            <a:off x="1604932" y="3082539"/>
            <a:ext cx="736759" cy="736758"/>
          </a:xfrm>
          <a:custGeom>
            <a:avLst/>
            <a:gdLst>
              <a:gd name="T0" fmla="*/ 180 w 2746"/>
              <a:gd name="T1" fmla="*/ 2241 h 2746"/>
              <a:gd name="T2" fmla="*/ 952 w 2746"/>
              <a:gd name="T3" fmla="*/ 2746 h 2746"/>
              <a:gd name="T4" fmla="*/ 1583 w 2746"/>
              <a:gd name="T5" fmla="*/ 2241 h 2746"/>
              <a:gd name="T6" fmla="*/ 1853 w 2746"/>
              <a:gd name="T7" fmla="*/ 2636 h 2746"/>
              <a:gd name="T8" fmla="*/ 1794 w 2746"/>
              <a:gd name="T9" fmla="*/ 2578 h 2746"/>
              <a:gd name="T10" fmla="*/ 1526 w 2746"/>
              <a:gd name="T11" fmla="*/ 2241 h 2746"/>
              <a:gd name="T12" fmla="*/ 51 w 2746"/>
              <a:gd name="T13" fmla="*/ 2061 h 2746"/>
              <a:gd name="T14" fmla="*/ 2695 w 2746"/>
              <a:gd name="T15" fmla="*/ 2061 h 2746"/>
              <a:gd name="T16" fmla="*/ 168 w 2746"/>
              <a:gd name="T17" fmla="*/ 1904 h 2746"/>
              <a:gd name="T18" fmla="*/ 220 w 2746"/>
              <a:gd name="T19" fmla="*/ 220 h 2746"/>
              <a:gd name="T20" fmla="*/ 1373 w 2746"/>
              <a:gd name="T21" fmla="*/ 1949 h 2746"/>
              <a:gd name="T22" fmla="*/ 1373 w 2746"/>
              <a:gd name="T23" fmla="*/ 2093 h 2746"/>
              <a:gd name="T24" fmla="*/ 1217 w 2746"/>
              <a:gd name="T25" fmla="*/ 756 h 2746"/>
              <a:gd name="T26" fmla="*/ 1093 w 2746"/>
              <a:gd name="T27" fmla="*/ 1192 h 2746"/>
              <a:gd name="T28" fmla="*/ 1529 w 2746"/>
              <a:gd name="T29" fmla="*/ 1316 h 2746"/>
              <a:gd name="T30" fmla="*/ 1653 w 2746"/>
              <a:gd name="T31" fmla="*/ 880 h 2746"/>
              <a:gd name="T32" fmla="*/ 1300 w 2746"/>
              <a:gd name="T33" fmla="*/ 1295 h 2746"/>
              <a:gd name="T34" fmla="*/ 1115 w 2746"/>
              <a:gd name="T35" fmla="*/ 962 h 2746"/>
              <a:gd name="T36" fmla="*/ 1447 w 2746"/>
              <a:gd name="T37" fmla="*/ 777 h 2746"/>
              <a:gd name="T38" fmla="*/ 1632 w 2746"/>
              <a:gd name="T39" fmla="*/ 1110 h 2746"/>
              <a:gd name="T40" fmla="*/ 1813 w 2746"/>
              <a:gd name="T41" fmla="*/ 789 h 2746"/>
              <a:gd name="T42" fmla="*/ 1620 w 2746"/>
              <a:gd name="T43" fmla="*/ 596 h 2746"/>
              <a:gd name="T44" fmla="*/ 1439 w 2746"/>
              <a:gd name="T45" fmla="*/ 421 h 2746"/>
              <a:gd name="T46" fmla="*/ 1127 w 2746"/>
              <a:gd name="T47" fmla="*/ 595 h 2746"/>
              <a:gd name="T48" fmla="*/ 871 w 2746"/>
              <a:gd name="T49" fmla="*/ 697 h 2746"/>
              <a:gd name="T50" fmla="*/ 888 w 2746"/>
              <a:gd name="T51" fmla="*/ 900 h 2746"/>
              <a:gd name="T52" fmla="*/ 888 w 2746"/>
              <a:gd name="T53" fmla="*/ 1172 h 2746"/>
              <a:gd name="T54" fmla="*/ 871 w 2746"/>
              <a:gd name="T55" fmla="*/ 1375 h 2746"/>
              <a:gd name="T56" fmla="*/ 1127 w 2746"/>
              <a:gd name="T57" fmla="*/ 1477 h 2746"/>
              <a:gd name="T58" fmla="*/ 1439 w 2746"/>
              <a:gd name="T59" fmla="*/ 1651 h 2746"/>
              <a:gd name="T60" fmla="*/ 1620 w 2746"/>
              <a:gd name="T61" fmla="*/ 1476 h 2746"/>
              <a:gd name="T62" fmla="*/ 1855 w 2746"/>
              <a:gd name="T63" fmla="*/ 1325 h 2746"/>
              <a:gd name="T64" fmla="*/ 1918 w 2746"/>
              <a:gd name="T65" fmla="*/ 1172 h 2746"/>
              <a:gd name="T66" fmla="*/ 1918 w 2746"/>
              <a:gd name="T67" fmla="*/ 1121 h 2746"/>
              <a:gd name="T68" fmla="*/ 1769 w 2746"/>
              <a:gd name="T69" fmla="*/ 1257 h 2746"/>
              <a:gd name="T70" fmla="*/ 1818 w 2746"/>
              <a:gd name="T71" fmla="*/ 1388 h 2746"/>
              <a:gd name="T72" fmla="*/ 1607 w 2746"/>
              <a:gd name="T73" fmla="*/ 1424 h 2746"/>
              <a:gd name="T74" fmla="*/ 1458 w 2746"/>
              <a:gd name="T75" fmla="*/ 1581 h 2746"/>
              <a:gd name="T76" fmla="*/ 1284 w 2746"/>
              <a:gd name="T77" fmla="*/ 1480 h 2746"/>
              <a:gd name="T78" fmla="*/ 1118 w 2746"/>
              <a:gd name="T79" fmla="*/ 1411 h 2746"/>
              <a:gd name="T80" fmla="*/ 928 w 2746"/>
              <a:gd name="T81" fmla="*/ 1361 h 2746"/>
              <a:gd name="T82" fmla="*/ 937 w 2746"/>
              <a:gd name="T83" fmla="*/ 1160 h 2746"/>
              <a:gd name="T84" fmla="*/ 809 w 2746"/>
              <a:gd name="T85" fmla="*/ 971 h 2746"/>
              <a:gd name="T86" fmla="*/ 938 w 2746"/>
              <a:gd name="T87" fmla="*/ 912 h 2746"/>
              <a:gd name="T88" fmla="*/ 922 w 2746"/>
              <a:gd name="T89" fmla="*/ 697 h 2746"/>
              <a:gd name="T90" fmla="*/ 1122 w 2746"/>
              <a:gd name="T91" fmla="*/ 659 h 2746"/>
              <a:gd name="T92" fmla="*/ 1288 w 2746"/>
              <a:gd name="T93" fmla="*/ 591 h 2746"/>
              <a:gd name="T94" fmla="*/ 1458 w 2746"/>
              <a:gd name="T95" fmla="*/ 571 h 2746"/>
              <a:gd name="T96" fmla="*/ 1611 w 2746"/>
              <a:gd name="T97" fmla="*/ 650 h 2746"/>
              <a:gd name="T98" fmla="*/ 1824 w 2746"/>
              <a:gd name="T99" fmla="*/ 697 h 2746"/>
              <a:gd name="T100" fmla="*/ 1769 w 2746"/>
              <a:gd name="T101" fmla="*/ 815 h 2746"/>
              <a:gd name="T102" fmla="*/ 1937 w 2746"/>
              <a:gd name="T103" fmla="*/ 971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6" h="2746">
                <a:moveTo>
                  <a:pt x="2566" y="0"/>
                </a:moveTo>
                <a:cubicBezTo>
                  <a:pt x="180" y="0"/>
                  <a:pt x="180" y="0"/>
                  <a:pt x="180" y="0"/>
                </a:cubicBezTo>
                <a:cubicBezTo>
                  <a:pt x="81" y="0"/>
                  <a:pt x="0" y="80"/>
                  <a:pt x="0" y="180"/>
                </a:cubicBezTo>
                <a:cubicBezTo>
                  <a:pt x="0" y="2061"/>
                  <a:pt x="0" y="2061"/>
                  <a:pt x="0" y="2061"/>
                </a:cubicBezTo>
                <a:cubicBezTo>
                  <a:pt x="0" y="2160"/>
                  <a:pt x="81" y="2241"/>
                  <a:pt x="180" y="2241"/>
                </a:cubicBezTo>
                <a:cubicBezTo>
                  <a:pt x="1163" y="2241"/>
                  <a:pt x="1163" y="2241"/>
                  <a:pt x="1163" y="2241"/>
                </a:cubicBezTo>
                <a:cubicBezTo>
                  <a:pt x="1020" y="2526"/>
                  <a:pt x="1020" y="2526"/>
                  <a:pt x="1020" y="2526"/>
                </a:cubicBezTo>
                <a:cubicBezTo>
                  <a:pt x="952" y="2526"/>
                  <a:pt x="952" y="2526"/>
                  <a:pt x="952" y="2526"/>
                </a:cubicBezTo>
                <a:cubicBezTo>
                  <a:pt x="891" y="2526"/>
                  <a:pt x="842" y="2576"/>
                  <a:pt x="842" y="2636"/>
                </a:cubicBezTo>
                <a:cubicBezTo>
                  <a:pt x="842" y="2697"/>
                  <a:pt x="891" y="2746"/>
                  <a:pt x="952" y="2746"/>
                </a:cubicBezTo>
                <a:cubicBezTo>
                  <a:pt x="1794" y="2746"/>
                  <a:pt x="1794" y="2746"/>
                  <a:pt x="1794" y="2746"/>
                </a:cubicBezTo>
                <a:cubicBezTo>
                  <a:pt x="1855" y="2746"/>
                  <a:pt x="1904" y="2697"/>
                  <a:pt x="1904" y="2636"/>
                </a:cubicBezTo>
                <a:cubicBezTo>
                  <a:pt x="1904" y="2576"/>
                  <a:pt x="1855" y="2526"/>
                  <a:pt x="1794" y="2526"/>
                </a:cubicBezTo>
                <a:cubicBezTo>
                  <a:pt x="1726" y="2526"/>
                  <a:pt x="1726" y="2526"/>
                  <a:pt x="1726" y="2526"/>
                </a:cubicBezTo>
                <a:cubicBezTo>
                  <a:pt x="1583" y="2241"/>
                  <a:pt x="1583" y="2241"/>
                  <a:pt x="1583" y="2241"/>
                </a:cubicBezTo>
                <a:cubicBezTo>
                  <a:pt x="2566" y="2241"/>
                  <a:pt x="2566" y="2241"/>
                  <a:pt x="2566" y="2241"/>
                </a:cubicBezTo>
                <a:cubicBezTo>
                  <a:pt x="2665" y="2241"/>
                  <a:pt x="2746" y="2160"/>
                  <a:pt x="2746" y="2061"/>
                </a:cubicBezTo>
                <a:cubicBezTo>
                  <a:pt x="2746" y="180"/>
                  <a:pt x="2746" y="180"/>
                  <a:pt x="2746" y="180"/>
                </a:cubicBezTo>
                <a:cubicBezTo>
                  <a:pt x="2746" y="80"/>
                  <a:pt x="2665" y="0"/>
                  <a:pt x="2566" y="0"/>
                </a:cubicBezTo>
                <a:close/>
                <a:moveTo>
                  <a:pt x="1853" y="2636"/>
                </a:moveTo>
                <a:cubicBezTo>
                  <a:pt x="1853" y="2669"/>
                  <a:pt x="1826" y="2695"/>
                  <a:pt x="1794" y="2695"/>
                </a:cubicBezTo>
                <a:cubicBezTo>
                  <a:pt x="952" y="2695"/>
                  <a:pt x="952" y="2695"/>
                  <a:pt x="952" y="2695"/>
                </a:cubicBezTo>
                <a:cubicBezTo>
                  <a:pt x="920" y="2695"/>
                  <a:pt x="893" y="2669"/>
                  <a:pt x="893" y="2636"/>
                </a:cubicBezTo>
                <a:cubicBezTo>
                  <a:pt x="893" y="2604"/>
                  <a:pt x="920" y="2578"/>
                  <a:pt x="952" y="2578"/>
                </a:cubicBezTo>
                <a:cubicBezTo>
                  <a:pt x="1794" y="2578"/>
                  <a:pt x="1794" y="2578"/>
                  <a:pt x="1794" y="2578"/>
                </a:cubicBezTo>
                <a:cubicBezTo>
                  <a:pt x="1826" y="2578"/>
                  <a:pt x="1853" y="2604"/>
                  <a:pt x="1853" y="2636"/>
                </a:cubicBezTo>
                <a:close/>
                <a:moveTo>
                  <a:pt x="1668" y="2526"/>
                </a:moveTo>
                <a:cubicBezTo>
                  <a:pt x="1078" y="2526"/>
                  <a:pt x="1078" y="2526"/>
                  <a:pt x="1078" y="2526"/>
                </a:cubicBezTo>
                <a:cubicBezTo>
                  <a:pt x="1221" y="2241"/>
                  <a:pt x="1221" y="2241"/>
                  <a:pt x="1221" y="2241"/>
                </a:cubicBezTo>
                <a:cubicBezTo>
                  <a:pt x="1526" y="2241"/>
                  <a:pt x="1526" y="2241"/>
                  <a:pt x="1526" y="2241"/>
                </a:cubicBezTo>
                <a:lnTo>
                  <a:pt x="1668" y="2526"/>
                </a:lnTo>
                <a:close/>
                <a:moveTo>
                  <a:pt x="2695" y="2061"/>
                </a:moveTo>
                <a:cubicBezTo>
                  <a:pt x="2695" y="2132"/>
                  <a:pt x="2637" y="2190"/>
                  <a:pt x="2566" y="2190"/>
                </a:cubicBezTo>
                <a:cubicBezTo>
                  <a:pt x="180" y="2190"/>
                  <a:pt x="180" y="2190"/>
                  <a:pt x="180" y="2190"/>
                </a:cubicBezTo>
                <a:cubicBezTo>
                  <a:pt x="109" y="2190"/>
                  <a:pt x="51" y="2132"/>
                  <a:pt x="51" y="2061"/>
                </a:cubicBezTo>
                <a:cubicBezTo>
                  <a:pt x="51" y="180"/>
                  <a:pt x="51" y="180"/>
                  <a:pt x="51" y="180"/>
                </a:cubicBezTo>
                <a:cubicBezTo>
                  <a:pt x="51" y="109"/>
                  <a:pt x="109" y="51"/>
                  <a:pt x="180" y="51"/>
                </a:cubicBezTo>
                <a:cubicBezTo>
                  <a:pt x="2566" y="51"/>
                  <a:pt x="2566" y="51"/>
                  <a:pt x="2566" y="51"/>
                </a:cubicBezTo>
                <a:cubicBezTo>
                  <a:pt x="2637" y="51"/>
                  <a:pt x="2695" y="109"/>
                  <a:pt x="2695" y="180"/>
                </a:cubicBezTo>
                <a:lnTo>
                  <a:pt x="2695" y="2061"/>
                </a:lnTo>
                <a:close/>
                <a:moveTo>
                  <a:pt x="168" y="1904"/>
                </a:moveTo>
                <a:cubicBezTo>
                  <a:pt x="2578" y="1904"/>
                  <a:pt x="2578" y="1904"/>
                  <a:pt x="2578" y="1904"/>
                </a:cubicBezTo>
                <a:cubicBezTo>
                  <a:pt x="2578" y="168"/>
                  <a:pt x="2578" y="168"/>
                  <a:pt x="2578" y="168"/>
                </a:cubicBezTo>
                <a:cubicBezTo>
                  <a:pt x="168" y="168"/>
                  <a:pt x="168" y="168"/>
                  <a:pt x="168" y="168"/>
                </a:cubicBezTo>
                <a:lnTo>
                  <a:pt x="168" y="1904"/>
                </a:lnTo>
                <a:close/>
                <a:moveTo>
                  <a:pt x="220" y="220"/>
                </a:moveTo>
                <a:cubicBezTo>
                  <a:pt x="2527" y="220"/>
                  <a:pt x="2527" y="220"/>
                  <a:pt x="2527" y="220"/>
                </a:cubicBezTo>
                <a:cubicBezTo>
                  <a:pt x="2527" y="1853"/>
                  <a:pt x="2527" y="1853"/>
                  <a:pt x="2527" y="1853"/>
                </a:cubicBezTo>
                <a:cubicBezTo>
                  <a:pt x="220" y="1853"/>
                  <a:pt x="220" y="1853"/>
                  <a:pt x="220" y="1853"/>
                </a:cubicBezTo>
                <a:lnTo>
                  <a:pt x="220" y="220"/>
                </a:lnTo>
                <a:close/>
                <a:moveTo>
                  <a:pt x="1373" y="1949"/>
                </a:moveTo>
                <a:cubicBezTo>
                  <a:pt x="1319" y="1949"/>
                  <a:pt x="1275" y="1993"/>
                  <a:pt x="1275" y="2047"/>
                </a:cubicBezTo>
                <a:cubicBezTo>
                  <a:pt x="1275" y="2101"/>
                  <a:pt x="1319" y="2144"/>
                  <a:pt x="1373" y="2144"/>
                </a:cubicBezTo>
                <a:cubicBezTo>
                  <a:pt x="1427" y="2144"/>
                  <a:pt x="1471" y="2101"/>
                  <a:pt x="1471" y="2047"/>
                </a:cubicBezTo>
                <a:cubicBezTo>
                  <a:pt x="1471" y="1993"/>
                  <a:pt x="1427" y="1949"/>
                  <a:pt x="1373" y="1949"/>
                </a:cubicBezTo>
                <a:close/>
                <a:moveTo>
                  <a:pt x="1373" y="2093"/>
                </a:moveTo>
                <a:cubicBezTo>
                  <a:pt x="1348" y="2093"/>
                  <a:pt x="1327" y="2072"/>
                  <a:pt x="1327" y="2047"/>
                </a:cubicBezTo>
                <a:cubicBezTo>
                  <a:pt x="1327" y="2021"/>
                  <a:pt x="1348" y="2001"/>
                  <a:pt x="1373" y="2001"/>
                </a:cubicBezTo>
                <a:cubicBezTo>
                  <a:pt x="1398" y="2001"/>
                  <a:pt x="1419" y="2021"/>
                  <a:pt x="1419" y="2047"/>
                </a:cubicBezTo>
                <a:cubicBezTo>
                  <a:pt x="1419" y="2072"/>
                  <a:pt x="1398" y="2093"/>
                  <a:pt x="1373" y="2093"/>
                </a:cubicBezTo>
                <a:close/>
                <a:moveTo>
                  <a:pt x="1653" y="880"/>
                </a:moveTo>
                <a:cubicBezTo>
                  <a:pt x="1624" y="828"/>
                  <a:pt x="1581" y="785"/>
                  <a:pt x="1529" y="756"/>
                </a:cubicBezTo>
                <a:cubicBezTo>
                  <a:pt x="1507" y="744"/>
                  <a:pt x="1484" y="734"/>
                  <a:pt x="1461" y="728"/>
                </a:cubicBezTo>
                <a:cubicBezTo>
                  <a:pt x="1404" y="712"/>
                  <a:pt x="1342" y="712"/>
                  <a:pt x="1286" y="728"/>
                </a:cubicBezTo>
                <a:cubicBezTo>
                  <a:pt x="1262" y="734"/>
                  <a:pt x="1239" y="744"/>
                  <a:pt x="1217" y="756"/>
                </a:cubicBezTo>
                <a:cubicBezTo>
                  <a:pt x="1165" y="785"/>
                  <a:pt x="1122" y="828"/>
                  <a:pt x="1093" y="880"/>
                </a:cubicBezTo>
                <a:cubicBezTo>
                  <a:pt x="1081" y="902"/>
                  <a:pt x="1071" y="925"/>
                  <a:pt x="1065" y="949"/>
                </a:cubicBezTo>
                <a:cubicBezTo>
                  <a:pt x="1057" y="977"/>
                  <a:pt x="1053" y="1006"/>
                  <a:pt x="1053" y="1036"/>
                </a:cubicBezTo>
                <a:cubicBezTo>
                  <a:pt x="1053" y="1066"/>
                  <a:pt x="1057" y="1095"/>
                  <a:pt x="1065" y="1123"/>
                </a:cubicBezTo>
                <a:cubicBezTo>
                  <a:pt x="1071" y="1147"/>
                  <a:pt x="1081" y="1170"/>
                  <a:pt x="1093" y="1192"/>
                </a:cubicBezTo>
                <a:cubicBezTo>
                  <a:pt x="1122" y="1244"/>
                  <a:pt x="1165" y="1287"/>
                  <a:pt x="1217" y="1316"/>
                </a:cubicBezTo>
                <a:cubicBezTo>
                  <a:pt x="1239" y="1328"/>
                  <a:pt x="1262" y="1338"/>
                  <a:pt x="1286" y="1344"/>
                </a:cubicBezTo>
                <a:cubicBezTo>
                  <a:pt x="1314" y="1352"/>
                  <a:pt x="1343" y="1357"/>
                  <a:pt x="1373" y="1357"/>
                </a:cubicBezTo>
                <a:cubicBezTo>
                  <a:pt x="1403" y="1357"/>
                  <a:pt x="1432" y="1352"/>
                  <a:pt x="1460" y="1344"/>
                </a:cubicBezTo>
                <a:cubicBezTo>
                  <a:pt x="1484" y="1338"/>
                  <a:pt x="1507" y="1328"/>
                  <a:pt x="1529" y="1316"/>
                </a:cubicBezTo>
                <a:cubicBezTo>
                  <a:pt x="1581" y="1287"/>
                  <a:pt x="1624" y="1244"/>
                  <a:pt x="1653" y="1192"/>
                </a:cubicBezTo>
                <a:cubicBezTo>
                  <a:pt x="1665" y="1170"/>
                  <a:pt x="1675" y="1147"/>
                  <a:pt x="1681" y="1124"/>
                </a:cubicBezTo>
                <a:cubicBezTo>
                  <a:pt x="1690" y="1095"/>
                  <a:pt x="1694" y="1066"/>
                  <a:pt x="1694" y="1036"/>
                </a:cubicBezTo>
                <a:cubicBezTo>
                  <a:pt x="1694" y="1006"/>
                  <a:pt x="1690" y="977"/>
                  <a:pt x="1681" y="949"/>
                </a:cubicBezTo>
                <a:cubicBezTo>
                  <a:pt x="1675" y="925"/>
                  <a:pt x="1665" y="902"/>
                  <a:pt x="1653" y="880"/>
                </a:cubicBezTo>
                <a:close/>
                <a:moveTo>
                  <a:pt x="1632" y="1110"/>
                </a:moveTo>
                <a:cubicBezTo>
                  <a:pt x="1626" y="1129"/>
                  <a:pt x="1618" y="1149"/>
                  <a:pt x="1608" y="1167"/>
                </a:cubicBezTo>
                <a:cubicBezTo>
                  <a:pt x="1584" y="1211"/>
                  <a:pt x="1548" y="1247"/>
                  <a:pt x="1504" y="1271"/>
                </a:cubicBezTo>
                <a:cubicBezTo>
                  <a:pt x="1486" y="1281"/>
                  <a:pt x="1466" y="1289"/>
                  <a:pt x="1446" y="1295"/>
                </a:cubicBezTo>
                <a:cubicBezTo>
                  <a:pt x="1399" y="1308"/>
                  <a:pt x="1348" y="1309"/>
                  <a:pt x="1300" y="1295"/>
                </a:cubicBezTo>
                <a:cubicBezTo>
                  <a:pt x="1280" y="1289"/>
                  <a:pt x="1260" y="1281"/>
                  <a:pt x="1242" y="1271"/>
                </a:cubicBezTo>
                <a:cubicBezTo>
                  <a:pt x="1198" y="1247"/>
                  <a:pt x="1163" y="1211"/>
                  <a:pt x="1138" y="1167"/>
                </a:cubicBezTo>
                <a:cubicBezTo>
                  <a:pt x="1128" y="1149"/>
                  <a:pt x="1120" y="1129"/>
                  <a:pt x="1115" y="1109"/>
                </a:cubicBezTo>
                <a:cubicBezTo>
                  <a:pt x="1108" y="1086"/>
                  <a:pt x="1104" y="1061"/>
                  <a:pt x="1104" y="1036"/>
                </a:cubicBezTo>
                <a:cubicBezTo>
                  <a:pt x="1104" y="1011"/>
                  <a:pt x="1108" y="987"/>
                  <a:pt x="1115" y="962"/>
                </a:cubicBezTo>
                <a:cubicBezTo>
                  <a:pt x="1120" y="943"/>
                  <a:pt x="1128" y="924"/>
                  <a:pt x="1138" y="905"/>
                </a:cubicBezTo>
                <a:cubicBezTo>
                  <a:pt x="1163" y="862"/>
                  <a:pt x="1198" y="826"/>
                  <a:pt x="1242" y="801"/>
                </a:cubicBezTo>
                <a:cubicBezTo>
                  <a:pt x="1261" y="791"/>
                  <a:pt x="1280" y="783"/>
                  <a:pt x="1300" y="777"/>
                </a:cubicBezTo>
                <a:cubicBezTo>
                  <a:pt x="1324" y="771"/>
                  <a:pt x="1348" y="767"/>
                  <a:pt x="1373" y="767"/>
                </a:cubicBezTo>
                <a:cubicBezTo>
                  <a:pt x="1398" y="767"/>
                  <a:pt x="1423" y="771"/>
                  <a:pt x="1447" y="777"/>
                </a:cubicBezTo>
                <a:cubicBezTo>
                  <a:pt x="1466" y="783"/>
                  <a:pt x="1486" y="791"/>
                  <a:pt x="1504" y="801"/>
                </a:cubicBezTo>
                <a:cubicBezTo>
                  <a:pt x="1548" y="825"/>
                  <a:pt x="1584" y="861"/>
                  <a:pt x="1608" y="905"/>
                </a:cubicBezTo>
                <a:cubicBezTo>
                  <a:pt x="1618" y="923"/>
                  <a:pt x="1626" y="943"/>
                  <a:pt x="1632" y="963"/>
                </a:cubicBezTo>
                <a:cubicBezTo>
                  <a:pt x="1639" y="987"/>
                  <a:pt x="1642" y="1011"/>
                  <a:pt x="1642" y="1036"/>
                </a:cubicBezTo>
                <a:cubicBezTo>
                  <a:pt x="1642" y="1061"/>
                  <a:pt x="1639" y="1086"/>
                  <a:pt x="1632" y="1110"/>
                </a:cubicBezTo>
                <a:close/>
                <a:moveTo>
                  <a:pt x="1918" y="900"/>
                </a:moveTo>
                <a:cubicBezTo>
                  <a:pt x="1859" y="900"/>
                  <a:pt x="1859" y="900"/>
                  <a:pt x="1859" y="900"/>
                </a:cubicBezTo>
                <a:cubicBezTo>
                  <a:pt x="1859" y="899"/>
                  <a:pt x="1859" y="899"/>
                  <a:pt x="1859" y="899"/>
                </a:cubicBezTo>
                <a:cubicBezTo>
                  <a:pt x="1848" y="861"/>
                  <a:pt x="1833" y="825"/>
                  <a:pt x="1814" y="790"/>
                </a:cubicBezTo>
                <a:cubicBezTo>
                  <a:pt x="1814" y="790"/>
                  <a:pt x="1813" y="789"/>
                  <a:pt x="1813" y="789"/>
                </a:cubicBezTo>
                <a:cubicBezTo>
                  <a:pt x="1855" y="747"/>
                  <a:pt x="1855" y="747"/>
                  <a:pt x="1855" y="747"/>
                </a:cubicBezTo>
                <a:cubicBezTo>
                  <a:pt x="1882" y="720"/>
                  <a:pt x="1882" y="675"/>
                  <a:pt x="1855" y="647"/>
                </a:cubicBezTo>
                <a:cubicBezTo>
                  <a:pt x="1762" y="555"/>
                  <a:pt x="1762" y="555"/>
                  <a:pt x="1762" y="555"/>
                </a:cubicBezTo>
                <a:cubicBezTo>
                  <a:pt x="1734" y="527"/>
                  <a:pt x="1689" y="527"/>
                  <a:pt x="1662" y="555"/>
                </a:cubicBezTo>
                <a:cubicBezTo>
                  <a:pt x="1620" y="596"/>
                  <a:pt x="1620" y="596"/>
                  <a:pt x="1620" y="596"/>
                </a:cubicBezTo>
                <a:cubicBezTo>
                  <a:pt x="1620" y="596"/>
                  <a:pt x="1620" y="596"/>
                  <a:pt x="1619" y="595"/>
                </a:cubicBezTo>
                <a:cubicBezTo>
                  <a:pt x="1584" y="576"/>
                  <a:pt x="1547" y="561"/>
                  <a:pt x="1511" y="551"/>
                </a:cubicBezTo>
                <a:cubicBezTo>
                  <a:pt x="1511" y="551"/>
                  <a:pt x="1510" y="551"/>
                  <a:pt x="1510" y="550"/>
                </a:cubicBezTo>
                <a:cubicBezTo>
                  <a:pt x="1510" y="492"/>
                  <a:pt x="1510" y="492"/>
                  <a:pt x="1510" y="492"/>
                </a:cubicBezTo>
                <a:cubicBezTo>
                  <a:pt x="1510" y="453"/>
                  <a:pt x="1478" y="421"/>
                  <a:pt x="1439" y="421"/>
                </a:cubicBezTo>
                <a:cubicBezTo>
                  <a:pt x="1308" y="421"/>
                  <a:pt x="1308" y="421"/>
                  <a:pt x="1308" y="421"/>
                </a:cubicBezTo>
                <a:cubicBezTo>
                  <a:pt x="1269" y="421"/>
                  <a:pt x="1237" y="453"/>
                  <a:pt x="1237" y="492"/>
                </a:cubicBezTo>
                <a:cubicBezTo>
                  <a:pt x="1237" y="550"/>
                  <a:pt x="1237" y="550"/>
                  <a:pt x="1237" y="550"/>
                </a:cubicBezTo>
                <a:cubicBezTo>
                  <a:pt x="1237" y="551"/>
                  <a:pt x="1236" y="551"/>
                  <a:pt x="1236" y="551"/>
                </a:cubicBezTo>
                <a:cubicBezTo>
                  <a:pt x="1199" y="561"/>
                  <a:pt x="1162" y="576"/>
                  <a:pt x="1127" y="595"/>
                </a:cubicBezTo>
                <a:cubicBezTo>
                  <a:pt x="1127" y="596"/>
                  <a:pt x="1126" y="596"/>
                  <a:pt x="1126" y="596"/>
                </a:cubicBezTo>
                <a:cubicBezTo>
                  <a:pt x="1085" y="555"/>
                  <a:pt x="1085" y="555"/>
                  <a:pt x="1085" y="555"/>
                </a:cubicBezTo>
                <a:cubicBezTo>
                  <a:pt x="1058" y="528"/>
                  <a:pt x="1011" y="528"/>
                  <a:pt x="984" y="555"/>
                </a:cubicBezTo>
                <a:cubicBezTo>
                  <a:pt x="892" y="647"/>
                  <a:pt x="892" y="647"/>
                  <a:pt x="892" y="647"/>
                </a:cubicBezTo>
                <a:cubicBezTo>
                  <a:pt x="878" y="661"/>
                  <a:pt x="871" y="678"/>
                  <a:pt x="871" y="697"/>
                </a:cubicBezTo>
                <a:cubicBezTo>
                  <a:pt x="871" y="716"/>
                  <a:pt x="878" y="734"/>
                  <a:pt x="892" y="747"/>
                </a:cubicBezTo>
                <a:cubicBezTo>
                  <a:pt x="933" y="789"/>
                  <a:pt x="933" y="789"/>
                  <a:pt x="933" y="789"/>
                </a:cubicBezTo>
                <a:cubicBezTo>
                  <a:pt x="933" y="789"/>
                  <a:pt x="933" y="790"/>
                  <a:pt x="933" y="790"/>
                </a:cubicBezTo>
                <a:cubicBezTo>
                  <a:pt x="913" y="825"/>
                  <a:pt x="898" y="862"/>
                  <a:pt x="888" y="898"/>
                </a:cubicBezTo>
                <a:cubicBezTo>
                  <a:pt x="888" y="899"/>
                  <a:pt x="888" y="899"/>
                  <a:pt x="888" y="900"/>
                </a:cubicBezTo>
                <a:cubicBezTo>
                  <a:pt x="829" y="900"/>
                  <a:pt x="829" y="900"/>
                  <a:pt x="829" y="900"/>
                </a:cubicBezTo>
                <a:cubicBezTo>
                  <a:pt x="790" y="900"/>
                  <a:pt x="758" y="932"/>
                  <a:pt x="758" y="971"/>
                </a:cubicBezTo>
                <a:cubicBezTo>
                  <a:pt x="758" y="1102"/>
                  <a:pt x="758" y="1102"/>
                  <a:pt x="758" y="1102"/>
                </a:cubicBezTo>
                <a:cubicBezTo>
                  <a:pt x="758" y="1141"/>
                  <a:pt x="790" y="1172"/>
                  <a:pt x="829" y="1172"/>
                </a:cubicBezTo>
                <a:cubicBezTo>
                  <a:pt x="888" y="1172"/>
                  <a:pt x="888" y="1172"/>
                  <a:pt x="888" y="1172"/>
                </a:cubicBezTo>
                <a:cubicBezTo>
                  <a:pt x="888" y="1173"/>
                  <a:pt x="888" y="1173"/>
                  <a:pt x="888" y="1173"/>
                </a:cubicBezTo>
                <a:cubicBezTo>
                  <a:pt x="898" y="1210"/>
                  <a:pt x="913" y="1247"/>
                  <a:pt x="933" y="1282"/>
                </a:cubicBezTo>
                <a:cubicBezTo>
                  <a:pt x="933" y="1282"/>
                  <a:pt x="933" y="1283"/>
                  <a:pt x="933" y="1283"/>
                </a:cubicBezTo>
                <a:cubicBezTo>
                  <a:pt x="892" y="1325"/>
                  <a:pt x="892" y="1325"/>
                  <a:pt x="892" y="1325"/>
                </a:cubicBezTo>
                <a:cubicBezTo>
                  <a:pt x="878" y="1338"/>
                  <a:pt x="871" y="1356"/>
                  <a:pt x="871" y="1375"/>
                </a:cubicBezTo>
                <a:cubicBezTo>
                  <a:pt x="871" y="1394"/>
                  <a:pt x="878" y="1412"/>
                  <a:pt x="892" y="1425"/>
                </a:cubicBezTo>
                <a:cubicBezTo>
                  <a:pt x="984" y="1517"/>
                  <a:pt x="984" y="1517"/>
                  <a:pt x="984" y="1517"/>
                </a:cubicBezTo>
                <a:cubicBezTo>
                  <a:pt x="1011" y="1544"/>
                  <a:pt x="1058" y="1544"/>
                  <a:pt x="1085" y="1517"/>
                </a:cubicBezTo>
                <a:cubicBezTo>
                  <a:pt x="1126" y="1476"/>
                  <a:pt x="1126" y="1476"/>
                  <a:pt x="1126" y="1476"/>
                </a:cubicBezTo>
                <a:cubicBezTo>
                  <a:pt x="1126" y="1476"/>
                  <a:pt x="1127" y="1477"/>
                  <a:pt x="1127" y="1477"/>
                </a:cubicBezTo>
                <a:cubicBezTo>
                  <a:pt x="1162" y="1496"/>
                  <a:pt x="1198" y="1511"/>
                  <a:pt x="1235" y="1521"/>
                </a:cubicBezTo>
                <a:cubicBezTo>
                  <a:pt x="1236" y="1521"/>
                  <a:pt x="1236" y="1522"/>
                  <a:pt x="1237" y="1522"/>
                </a:cubicBezTo>
                <a:cubicBezTo>
                  <a:pt x="1237" y="1581"/>
                  <a:pt x="1237" y="1581"/>
                  <a:pt x="1237" y="1581"/>
                </a:cubicBezTo>
                <a:cubicBezTo>
                  <a:pt x="1237" y="1620"/>
                  <a:pt x="1269" y="1651"/>
                  <a:pt x="1308" y="1651"/>
                </a:cubicBezTo>
                <a:cubicBezTo>
                  <a:pt x="1439" y="1651"/>
                  <a:pt x="1439" y="1651"/>
                  <a:pt x="1439" y="1651"/>
                </a:cubicBezTo>
                <a:cubicBezTo>
                  <a:pt x="1478" y="1651"/>
                  <a:pt x="1510" y="1620"/>
                  <a:pt x="1510" y="1581"/>
                </a:cubicBezTo>
                <a:cubicBezTo>
                  <a:pt x="1510" y="1522"/>
                  <a:pt x="1510" y="1522"/>
                  <a:pt x="1510" y="1522"/>
                </a:cubicBezTo>
                <a:cubicBezTo>
                  <a:pt x="1510" y="1522"/>
                  <a:pt x="1510" y="1522"/>
                  <a:pt x="1511" y="1521"/>
                </a:cubicBezTo>
                <a:cubicBezTo>
                  <a:pt x="1547" y="1511"/>
                  <a:pt x="1584" y="1496"/>
                  <a:pt x="1619" y="1477"/>
                </a:cubicBezTo>
                <a:cubicBezTo>
                  <a:pt x="1620" y="1477"/>
                  <a:pt x="1620" y="1476"/>
                  <a:pt x="1620" y="1476"/>
                </a:cubicBezTo>
                <a:cubicBezTo>
                  <a:pt x="1662" y="1518"/>
                  <a:pt x="1662" y="1518"/>
                  <a:pt x="1662" y="1518"/>
                </a:cubicBezTo>
                <a:cubicBezTo>
                  <a:pt x="1690" y="1545"/>
                  <a:pt x="1734" y="1545"/>
                  <a:pt x="1762" y="1517"/>
                </a:cubicBezTo>
                <a:cubicBezTo>
                  <a:pt x="1855" y="1425"/>
                  <a:pt x="1855" y="1425"/>
                  <a:pt x="1855" y="1425"/>
                </a:cubicBezTo>
                <a:cubicBezTo>
                  <a:pt x="1868" y="1412"/>
                  <a:pt x="1875" y="1394"/>
                  <a:pt x="1875" y="1375"/>
                </a:cubicBezTo>
                <a:cubicBezTo>
                  <a:pt x="1875" y="1356"/>
                  <a:pt x="1868" y="1338"/>
                  <a:pt x="1855" y="1325"/>
                </a:cubicBezTo>
                <a:cubicBezTo>
                  <a:pt x="1813" y="1283"/>
                  <a:pt x="1813" y="1283"/>
                  <a:pt x="1813" y="1283"/>
                </a:cubicBezTo>
                <a:cubicBezTo>
                  <a:pt x="1813" y="1283"/>
                  <a:pt x="1814" y="1283"/>
                  <a:pt x="1814" y="1282"/>
                </a:cubicBezTo>
                <a:cubicBezTo>
                  <a:pt x="1833" y="1247"/>
                  <a:pt x="1848" y="1211"/>
                  <a:pt x="1858" y="1174"/>
                </a:cubicBezTo>
                <a:cubicBezTo>
                  <a:pt x="1859" y="1173"/>
                  <a:pt x="1859" y="1173"/>
                  <a:pt x="1859" y="1172"/>
                </a:cubicBezTo>
                <a:cubicBezTo>
                  <a:pt x="1918" y="1172"/>
                  <a:pt x="1918" y="1172"/>
                  <a:pt x="1918" y="1172"/>
                </a:cubicBezTo>
                <a:cubicBezTo>
                  <a:pt x="1957" y="1172"/>
                  <a:pt x="1988" y="1141"/>
                  <a:pt x="1988" y="1102"/>
                </a:cubicBezTo>
                <a:cubicBezTo>
                  <a:pt x="1988" y="971"/>
                  <a:pt x="1988" y="971"/>
                  <a:pt x="1988" y="971"/>
                </a:cubicBezTo>
                <a:cubicBezTo>
                  <a:pt x="1988" y="932"/>
                  <a:pt x="1957" y="900"/>
                  <a:pt x="1918" y="900"/>
                </a:cubicBezTo>
                <a:close/>
                <a:moveTo>
                  <a:pt x="1937" y="1102"/>
                </a:moveTo>
                <a:cubicBezTo>
                  <a:pt x="1937" y="1112"/>
                  <a:pt x="1928" y="1121"/>
                  <a:pt x="1918" y="1121"/>
                </a:cubicBezTo>
                <a:cubicBezTo>
                  <a:pt x="1839" y="1121"/>
                  <a:pt x="1839" y="1121"/>
                  <a:pt x="1839" y="1121"/>
                </a:cubicBezTo>
                <a:cubicBezTo>
                  <a:pt x="1817" y="1125"/>
                  <a:pt x="1817" y="1125"/>
                  <a:pt x="1817" y="1125"/>
                </a:cubicBezTo>
                <a:cubicBezTo>
                  <a:pt x="1813" y="1145"/>
                  <a:pt x="1813" y="1145"/>
                  <a:pt x="1813" y="1145"/>
                </a:cubicBezTo>
                <a:cubicBezTo>
                  <a:pt x="1812" y="1150"/>
                  <a:pt x="1810" y="1155"/>
                  <a:pt x="1809" y="1160"/>
                </a:cubicBezTo>
                <a:cubicBezTo>
                  <a:pt x="1800" y="1193"/>
                  <a:pt x="1786" y="1226"/>
                  <a:pt x="1769" y="1257"/>
                </a:cubicBezTo>
                <a:cubicBezTo>
                  <a:pt x="1767" y="1261"/>
                  <a:pt x="1764" y="1265"/>
                  <a:pt x="1759" y="1274"/>
                </a:cubicBezTo>
                <a:cubicBezTo>
                  <a:pt x="1748" y="1291"/>
                  <a:pt x="1748" y="1291"/>
                  <a:pt x="1748" y="1291"/>
                </a:cubicBezTo>
                <a:cubicBezTo>
                  <a:pt x="1818" y="1361"/>
                  <a:pt x="1818" y="1361"/>
                  <a:pt x="1818" y="1361"/>
                </a:cubicBezTo>
                <a:cubicBezTo>
                  <a:pt x="1822" y="1365"/>
                  <a:pt x="1824" y="1370"/>
                  <a:pt x="1824" y="1375"/>
                </a:cubicBezTo>
                <a:cubicBezTo>
                  <a:pt x="1824" y="1380"/>
                  <a:pt x="1822" y="1385"/>
                  <a:pt x="1818" y="1388"/>
                </a:cubicBezTo>
                <a:cubicBezTo>
                  <a:pt x="1725" y="1481"/>
                  <a:pt x="1725" y="1481"/>
                  <a:pt x="1725" y="1481"/>
                </a:cubicBezTo>
                <a:cubicBezTo>
                  <a:pt x="1718" y="1489"/>
                  <a:pt x="1706" y="1489"/>
                  <a:pt x="1698" y="1481"/>
                </a:cubicBezTo>
                <a:cubicBezTo>
                  <a:pt x="1642" y="1425"/>
                  <a:pt x="1642" y="1425"/>
                  <a:pt x="1642" y="1425"/>
                </a:cubicBezTo>
                <a:cubicBezTo>
                  <a:pt x="1624" y="1413"/>
                  <a:pt x="1624" y="1413"/>
                  <a:pt x="1624" y="1413"/>
                </a:cubicBezTo>
                <a:cubicBezTo>
                  <a:pt x="1607" y="1424"/>
                  <a:pt x="1607" y="1424"/>
                  <a:pt x="1607" y="1424"/>
                </a:cubicBezTo>
                <a:cubicBezTo>
                  <a:pt x="1602" y="1427"/>
                  <a:pt x="1598" y="1429"/>
                  <a:pt x="1594" y="1432"/>
                </a:cubicBezTo>
                <a:cubicBezTo>
                  <a:pt x="1563" y="1449"/>
                  <a:pt x="1530" y="1463"/>
                  <a:pt x="1497" y="1472"/>
                </a:cubicBezTo>
                <a:cubicBezTo>
                  <a:pt x="1492" y="1473"/>
                  <a:pt x="1487" y="1474"/>
                  <a:pt x="1478" y="1477"/>
                </a:cubicBezTo>
                <a:cubicBezTo>
                  <a:pt x="1458" y="1481"/>
                  <a:pt x="1458" y="1481"/>
                  <a:pt x="1458" y="1481"/>
                </a:cubicBezTo>
                <a:cubicBezTo>
                  <a:pt x="1458" y="1581"/>
                  <a:pt x="1458" y="1581"/>
                  <a:pt x="1458" y="1581"/>
                </a:cubicBezTo>
                <a:cubicBezTo>
                  <a:pt x="1458" y="1591"/>
                  <a:pt x="1449" y="1600"/>
                  <a:pt x="1439" y="1600"/>
                </a:cubicBezTo>
                <a:cubicBezTo>
                  <a:pt x="1308" y="1600"/>
                  <a:pt x="1308" y="1600"/>
                  <a:pt x="1308" y="1600"/>
                </a:cubicBezTo>
                <a:cubicBezTo>
                  <a:pt x="1297" y="1600"/>
                  <a:pt x="1288" y="1591"/>
                  <a:pt x="1288" y="1581"/>
                </a:cubicBezTo>
                <a:cubicBezTo>
                  <a:pt x="1288" y="1502"/>
                  <a:pt x="1288" y="1502"/>
                  <a:pt x="1288" y="1502"/>
                </a:cubicBezTo>
                <a:cubicBezTo>
                  <a:pt x="1284" y="1480"/>
                  <a:pt x="1284" y="1480"/>
                  <a:pt x="1284" y="1480"/>
                </a:cubicBezTo>
                <a:cubicBezTo>
                  <a:pt x="1264" y="1476"/>
                  <a:pt x="1264" y="1476"/>
                  <a:pt x="1264" y="1476"/>
                </a:cubicBezTo>
                <a:cubicBezTo>
                  <a:pt x="1260" y="1474"/>
                  <a:pt x="1255" y="1473"/>
                  <a:pt x="1249" y="1472"/>
                </a:cubicBezTo>
                <a:cubicBezTo>
                  <a:pt x="1216" y="1463"/>
                  <a:pt x="1183" y="1449"/>
                  <a:pt x="1152" y="1432"/>
                </a:cubicBezTo>
                <a:cubicBezTo>
                  <a:pt x="1148" y="1429"/>
                  <a:pt x="1144" y="1427"/>
                  <a:pt x="1135" y="1422"/>
                </a:cubicBezTo>
                <a:cubicBezTo>
                  <a:pt x="1118" y="1411"/>
                  <a:pt x="1118" y="1411"/>
                  <a:pt x="1118" y="1411"/>
                </a:cubicBezTo>
                <a:cubicBezTo>
                  <a:pt x="1048" y="1481"/>
                  <a:pt x="1048" y="1481"/>
                  <a:pt x="1048" y="1481"/>
                </a:cubicBezTo>
                <a:cubicBezTo>
                  <a:pt x="1041" y="1488"/>
                  <a:pt x="1028" y="1488"/>
                  <a:pt x="1021" y="1481"/>
                </a:cubicBezTo>
                <a:cubicBezTo>
                  <a:pt x="928" y="1388"/>
                  <a:pt x="928" y="1388"/>
                  <a:pt x="928" y="1388"/>
                </a:cubicBezTo>
                <a:cubicBezTo>
                  <a:pt x="924" y="1385"/>
                  <a:pt x="922" y="1380"/>
                  <a:pt x="922" y="1375"/>
                </a:cubicBezTo>
                <a:cubicBezTo>
                  <a:pt x="922" y="1370"/>
                  <a:pt x="924" y="1365"/>
                  <a:pt x="928" y="1361"/>
                </a:cubicBezTo>
                <a:cubicBezTo>
                  <a:pt x="984" y="1305"/>
                  <a:pt x="984" y="1305"/>
                  <a:pt x="984" y="1305"/>
                </a:cubicBezTo>
                <a:cubicBezTo>
                  <a:pt x="996" y="1287"/>
                  <a:pt x="996" y="1287"/>
                  <a:pt x="996" y="1287"/>
                </a:cubicBezTo>
                <a:cubicBezTo>
                  <a:pt x="985" y="1269"/>
                  <a:pt x="985" y="1269"/>
                  <a:pt x="985" y="1269"/>
                </a:cubicBezTo>
                <a:cubicBezTo>
                  <a:pt x="982" y="1265"/>
                  <a:pt x="980" y="1261"/>
                  <a:pt x="977" y="1257"/>
                </a:cubicBezTo>
                <a:cubicBezTo>
                  <a:pt x="960" y="1225"/>
                  <a:pt x="946" y="1193"/>
                  <a:pt x="937" y="1160"/>
                </a:cubicBezTo>
                <a:cubicBezTo>
                  <a:pt x="936" y="1155"/>
                  <a:pt x="935" y="1150"/>
                  <a:pt x="933" y="1141"/>
                </a:cubicBezTo>
                <a:cubicBezTo>
                  <a:pt x="928" y="1121"/>
                  <a:pt x="928" y="1121"/>
                  <a:pt x="928" y="1121"/>
                </a:cubicBezTo>
                <a:cubicBezTo>
                  <a:pt x="829" y="1121"/>
                  <a:pt x="829" y="1121"/>
                  <a:pt x="829" y="1121"/>
                </a:cubicBezTo>
                <a:cubicBezTo>
                  <a:pt x="818" y="1121"/>
                  <a:pt x="809" y="1112"/>
                  <a:pt x="809" y="1102"/>
                </a:cubicBezTo>
                <a:cubicBezTo>
                  <a:pt x="809" y="971"/>
                  <a:pt x="809" y="971"/>
                  <a:pt x="809" y="971"/>
                </a:cubicBezTo>
                <a:cubicBezTo>
                  <a:pt x="809" y="960"/>
                  <a:pt x="818" y="951"/>
                  <a:pt x="829" y="951"/>
                </a:cubicBezTo>
                <a:cubicBezTo>
                  <a:pt x="908" y="951"/>
                  <a:pt x="908" y="951"/>
                  <a:pt x="908" y="951"/>
                </a:cubicBezTo>
                <a:cubicBezTo>
                  <a:pt x="929" y="947"/>
                  <a:pt x="929" y="947"/>
                  <a:pt x="929" y="947"/>
                </a:cubicBezTo>
                <a:cubicBezTo>
                  <a:pt x="934" y="927"/>
                  <a:pt x="934" y="927"/>
                  <a:pt x="934" y="927"/>
                </a:cubicBezTo>
                <a:cubicBezTo>
                  <a:pt x="935" y="922"/>
                  <a:pt x="936" y="917"/>
                  <a:pt x="938" y="912"/>
                </a:cubicBezTo>
                <a:cubicBezTo>
                  <a:pt x="946" y="879"/>
                  <a:pt x="960" y="847"/>
                  <a:pt x="977" y="815"/>
                </a:cubicBezTo>
                <a:cubicBezTo>
                  <a:pt x="980" y="811"/>
                  <a:pt x="982" y="807"/>
                  <a:pt x="988" y="798"/>
                </a:cubicBezTo>
                <a:cubicBezTo>
                  <a:pt x="998" y="781"/>
                  <a:pt x="998" y="781"/>
                  <a:pt x="998" y="781"/>
                </a:cubicBezTo>
                <a:cubicBezTo>
                  <a:pt x="928" y="711"/>
                  <a:pt x="928" y="711"/>
                  <a:pt x="928" y="711"/>
                </a:cubicBezTo>
                <a:cubicBezTo>
                  <a:pt x="924" y="707"/>
                  <a:pt x="922" y="702"/>
                  <a:pt x="922" y="697"/>
                </a:cubicBezTo>
                <a:cubicBezTo>
                  <a:pt x="922" y="692"/>
                  <a:pt x="924" y="687"/>
                  <a:pt x="928" y="684"/>
                </a:cubicBezTo>
                <a:cubicBezTo>
                  <a:pt x="1021" y="591"/>
                  <a:pt x="1021" y="591"/>
                  <a:pt x="1021" y="591"/>
                </a:cubicBezTo>
                <a:cubicBezTo>
                  <a:pt x="1028" y="584"/>
                  <a:pt x="1041" y="584"/>
                  <a:pt x="1048" y="591"/>
                </a:cubicBezTo>
                <a:cubicBezTo>
                  <a:pt x="1104" y="647"/>
                  <a:pt x="1104" y="647"/>
                  <a:pt x="1104" y="647"/>
                </a:cubicBezTo>
                <a:cubicBezTo>
                  <a:pt x="1122" y="659"/>
                  <a:pt x="1122" y="659"/>
                  <a:pt x="1122" y="659"/>
                </a:cubicBezTo>
                <a:cubicBezTo>
                  <a:pt x="1140" y="648"/>
                  <a:pt x="1140" y="648"/>
                  <a:pt x="1140" y="648"/>
                </a:cubicBezTo>
                <a:cubicBezTo>
                  <a:pt x="1144" y="645"/>
                  <a:pt x="1148" y="643"/>
                  <a:pt x="1152" y="640"/>
                </a:cubicBezTo>
                <a:cubicBezTo>
                  <a:pt x="1183" y="623"/>
                  <a:pt x="1216" y="610"/>
                  <a:pt x="1250" y="600"/>
                </a:cubicBezTo>
                <a:cubicBezTo>
                  <a:pt x="1255" y="599"/>
                  <a:pt x="1260" y="598"/>
                  <a:pt x="1269" y="596"/>
                </a:cubicBezTo>
                <a:cubicBezTo>
                  <a:pt x="1288" y="591"/>
                  <a:pt x="1288" y="591"/>
                  <a:pt x="1288" y="591"/>
                </a:cubicBezTo>
                <a:cubicBezTo>
                  <a:pt x="1288" y="492"/>
                  <a:pt x="1288" y="492"/>
                  <a:pt x="1288" y="492"/>
                </a:cubicBezTo>
                <a:cubicBezTo>
                  <a:pt x="1288" y="481"/>
                  <a:pt x="1297" y="472"/>
                  <a:pt x="1308" y="472"/>
                </a:cubicBezTo>
                <a:cubicBezTo>
                  <a:pt x="1439" y="472"/>
                  <a:pt x="1439" y="472"/>
                  <a:pt x="1439" y="472"/>
                </a:cubicBezTo>
                <a:cubicBezTo>
                  <a:pt x="1449" y="472"/>
                  <a:pt x="1458" y="481"/>
                  <a:pt x="1458" y="492"/>
                </a:cubicBezTo>
                <a:cubicBezTo>
                  <a:pt x="1458" y="571"/>
                  <a:pt x="1458" y="571"/>
                  <a:pt x="1458" y="571"/>
                </a:cubicBezTo>
                <a:cubicBezTo>
                  <a:pt x="1462" y="592"/>
                  <a:pt x="1462" y="592"/>
                  <a:pt x="1462" y="592"/>
                </a:cubicBezTo>
                <a:cubicBezTo>
                  <a:pt x="1482" y="597"/>
                  <a:pt x="1482" y="597"/>
                  <a:pt x="1482" y="597"/>
                </a:cubicBezTo>
                <a:cubicBezTo>
                  <a:pt x="1487" y="598"/>
                  <a:pt x="1492" y="599"/>
                  <a:pt x="1497" y="600"/>
                </a:cubicBezTo>
                <a:cubicBezTo>
                  <a:pt x="1530" y="609"/>
                  <a:pt x="1563" y="623"/>
                  <a:pt x="1594" y="640"/>
                </a:cubicBezTo>
                <a:cubicBezTo>
                  <a:pt x="1598" y="643"/>
                  <a:pt x="1602" y="645"/>
                  <a:pt x="1611" y="650"/>
                </a:cubicBezTo>
                <a:cubicBezTo>
                  <a:pt x="1628" y="661"/>
                  <a:pt x="1628" y="661"/>
                  <a:pt x="1628" y="661"/>
                </a:cubicBezTo>
                <a:cubicBezTo>
                  <a:pt x="1698" y="591"/>
                  <a:pt x="1698" y="591"/>
                  <a:pt x="1698" y="591"/>
                </a:cubicBezTo>
                <a:cubicBezTo>
                  <a:pt x="1706" y="584"/>
                  <a:pt x="1718" y="584"/>
                  <a:pt x="1725" y="591"/>
                </a:cubicBezTo>
                <a:cubicBezTo>
                  <a:pt x="1818" y="684"/>
                  <a:pt x="1818" y="684"/>
                  <a:pt x="1818" y="684"/>
                </a:cubicBezTo>
                <a:cubicBezTo>
                  <a:pt x="1822" y="687"/>
                  <a:pt x="1824" y="692"/>
                  <a:pt x="1824" y="697"/>
                </a:cubicBezTo>
                <a:cubicBezTo>
                  <a:pt x="1824" y="703"/>
                  <a:pt x="1822" y="707"/>
                  <a:pt x="1818" y="711"/>
                </a:cubicBezTo>
                <a:cubicBezTo>
                  <a:pt x="1763" y="767"/>
                  <a:pt x="1763" y="767"/>
                  <a:pt x="1763" y="767"/>
                </a:cubicBezTo>
                <a:cubicBezTo>
                  <a:pt x="1751" y="785"/>
                  <a:pt x="1751" y="785"/>
                  <a:pt x="1751" y="785"/>
                </a:cubicBezTo>
                <a:cubicBezTo>
                  <a:pt x="1761" y="803"/>
                  <a:pt x="1761" y="803"/>
                  <a:pt x="1761" y="803"/>
                </a:cubicBezTo>
                <a:cubicBezTo>
                  <a:pt x="1764" y="807"/>
                  <a:pt x="1767" y="811"/>
                  <a:pt x="1769" y="815"/>
                </a:cubicBezTo>
                <a:cubicBezTo>
                  <a:pt x="1786" y="846"/>
                  <a:pt x="1800" y="879"/>
                  <a:pt x="1809" y="913"/>
                </a:cubicBezTo>
                <a:cubicBezTo>
                  <a:pt x="1810" y="917"/>
                  <a:pt x="1812" y="922"/>
                  <a:pt x="1814" y="932"/>
                </a:cubicBezTo>
                <a:cubicBezTo>
                  <a:pt x="1818" y="951"/>
                  <a:pt x="1818" y="951"/>
                  <a:pt x="1818" y="951"/>
                </a:cubicBezTo>
                <a:cubicBezTo>
                  <a:pt x="1918" y="951"/>
                  <a:pt x="1918" y="951"/>
                  <a:pt x="1918" y="951"/>
                </a:cubicBezTo>
                <a:cubicBezTo>
                  <a:pt x="1928" y="951"/>
                  <a:pt x="1937" y="960"/>
                  <a:pt x="1937" y="971"/>
                </a:cubicBezTo>
                <a:lnTo>
                  <a:pt x="1937" y="1102"/>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7020189" y="4063742"/>
            <a:ext cx="1816100" cy="928805"/>
            <a:chOff x="6480174" y="3157665"/>
            <a:chExt cx="1676400" cy="857358"/>
          </a:xfrm>
        </p:grpSpPr>
        <p:sp>
          <p:nvSpPr>
            <p:cNvPr id="15" name="TextBox 14"/>
            <p:cNvSpPr txBox="1"/>
            <p:nvPr/>
          </p:nvSpPr>
          <p:spPr>
            <a:xfrm>
              <a:off x="6480174"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3" name="TextBox 22"/>
            <p:cNvSpPr txBox="1"/>
            <p:nvPr/>
          </p:nvSpPr>
          <p:spPr>
            <a:xfrm>
              <a:off x="6480174"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Powerful Servers</a:t>
              </a:r>
            </a:p>
          </p:txBody>
        </p:sp>
      </p:grpSp>
      <p:grpSp>
        <p:nvGrpSpPr>
          <p:cNvPr id="12" name="Group 11"/>
          <p:cNvGrpSpPr/>
          <p:nvPr/>
        </p:nvGrpSpPr>
        <p:grpSpPr>
          <a:xfrm>
            <a:off x="4044950" y="4063742"/>
            <a:ext cx="1816100" cy="928805"/>
            <a:chOff x="3733800" y="3157665"/>
            <a:chExt cx="1676400" cy="857358"/>
          </a:xfrm>
        </p:grpSpPr>
        <p:sp>
          <p:nvSpPr>
            <p:cNvPr id="11" name="TextBox 10"/>
            <p:cNvSpPr txBox="1"/>
            <p:nvPr/>
          </p:nvSpPr>
          <p:spPr>
            <a:xfrm>
              <a:off x="3733800"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4" name="TextBox 23"/>
            <p:cNvSpPr txBox="1"/>
            <p:nvPr/>
          </p:nvSpPr>
          <p:spPr>
            <a:xfrm>
              <a:off x="3733800"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Social Media Usage</a:t>
              </a:r>
            </a:p>
          </p:txBody>
        </p:sp>
      </p:grpSp>
      <p:grpSp>
        <p:nvGrpSpPr>
          <p:cNvPr id="8" name="Group 7"/>
          <p:cNvGrpSpPr/>
          <p:nvPr/>
        </p:nvGrpSpPr>
        <p:grpSpPr>
          <a:xfrm>
            <a:off x="1066884" y="4063742"/>
            <a:ext cx="1865374" cy="928805"/>
            <a:chOff x="984816" y="3157665"/>
            <a:chExt cx="1721884" cy="857358"/>
          </a:xfrm>
        </p:grpSpPr>
        <p:sp>
          <p:nvSpPr>
            <p:cNvPr id="7" name="TextBox 6"/>
            <p:cNvSpPr txBox="1"/>
            <p:nvPr/>
          </p:nvSpPr>
          <p:spPr>
            <a:xfrm>
              <a:off x="984816" y="3374611"/>
              <a:ext cx="1721884"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5" name="TextBox 24"/>
            <p:cNvSpPr txBox="1"/>
            <p:nvPr/>
          </p:nvSpPr>
          <p:spPr>
            <a:xfrm>
              <a:off x="984816" y="3157665"/>
              <a:ext cx="172188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Complete Package</a:t>
              </a:r>
            </a:p>
          </p:txBody>
        </p:sp>
      </p:grpSp>
    </p:spTree>
    <p:extLst>
      <p:ext uri="{BB962C8B-B14F-4D97-AF65-F5344CB8AC3E}">
        <p14:creationId xmlns:p14="http://schemas.microsoft.com/office/powerpoint/2010/main" val="7450832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642284" y="2314575"/>
            <a:ext cx="2486819" cy="2971800"/>
            <a:chOff x="592877" y="1543050"/>
            <a:chExt cx="2295525" cy="2743200"/>
          </a:xfrm>
        </p:grpSpPr>
        <p:sp>
          <p:nvSpPr>
            <p:cNvPr id="10" name="Freeform 5"/>
            <p:cNvSpPr>
              <a:spLocks/>
            </p:cNvSpPr>
            <p:nvPr/>
          </p:nvSpPr>
          <p:spPr bwMode="auto">
            <a:xfrm>
              <a:off x="2196877"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1" name="Freeform 6"/>
            <p:cNvSpPr>
              <a:spLocks/>
            </p:cNvSpPr>
            <p:nvPr/>
          </p:nvSpPr>
          <p:spPr bwMode="auto">
            <a:xfrm>
              <a:off x="1150199"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2" name="Rectangle 11"/>
            <p:cNvSpPr/>
            <p:nvPr/>
          </p:nvSpPr>
          <p:spPr>
            <a:xfrm>
              <a:off x="592877"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7"/>
            <p:cNvSpPr>
              <a:spLocks/>
            </p:cNvSpPr>
            <p:nvPr/>
          </p:nvSpPr>
          <p:spPr bwMode="auto">
            <a:xfrm>
              <a:off x="1215713"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TextBox 13"/>
            <p:cNvSpPr txBox="1"/>
            <p:nvPr/>
          </p:nvSpPr>
          <p:spPr>
            <a:xfrm>
              <a:off x="1364402"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sp>
          <p:nvSpPr>
            <p:cNvPr id="15" name="TextBox 14"/>
            <p:cNvSpPr txBox="1"/>
            <p:nvPr/>
          </p:nvSpPr>
          <p:spPr>
            <a:xfrm>
              <a:off x="1364402"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2" name="TextBox 21"/>
            <p:cNvSpPr txBox="1"/>
            <p:nvPr/>
          </p:nvSpPr>
          <p:spPr>
            <a:xfrm>
              <a:off x="978131"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3" name="Title 2"/>
            <p:cNvSpPr txBox="1">
              <a:spLocks/>
            </p:cNvSpPr>
            <p:nvPr/>
          </p:nvSpPr>
          <p:spPr>
            <a:xfrm>
              <a:off x="978131"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Startup Basics</a:t>
              </a:r>
            </a:p>
          </p:txBody>
        </p:sp>
      </p:grpSp>
      <p:grpSp>
        <p:nvGrpSpPr>
          <p:cNvPr id="29" name="Group 28"/>
          <p:cNvGrpSpPr/>
          <p:nvPr/>
        </p:nvGrpSpPr>
        <p:grpSpPr>
          <a:xfrm>
            <a:off x="3709592" y="2314575"/>
            <a:ext cx="2486819" cy="2971800"/>
            <a:chOff x="3424238" y="1543050"/>
            <a:chExt cx="2295525" cy="2743200"/>
          </a:xfrm>
        </p:grpSpPr>
        <p:sp>
          <p:nvSpPr>
            <p:cNvPr id="4" name="Freeform 5"/>
            <p:cNvSpPr>
              <a:spLocks/>
            </p:cNvSpPr>
            <p:nvPr/>
          </p:nvSpPr>
          <p:spPr bwMode="auto">
            <a:xfrm>
              <a:off x="5028238"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5" name="Freeform 6"/>
            <p:cNvSpPr>
              <a:spLocks/>
            </p:cNvSpPr>
            <p:nvPr/>
          </p:nvSpPr>
          <p:spPr bwMode="auto">
            <a:xfrm>
              <a:off x="3981560"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6" name="Rectangle 5"/>
            <p:cNvSpPr/>
            <p:nvPr/>
          </p:nvSpPr>
          <p:spPr>
            <a:xfrm>
              <a:off x="3424238"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7"/>
            <p:cNvSpPr>
              <a:spLocks/>
            </p:cNvSpPr>
            <p:nvPr/>
          </p:nvSpPr>
          <p:spPr bwMode="auto">
            <a:xfrm>
              <a:off x="4047074"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TextBox 7"/>
            <p:cNvSpPr txBox="1"/>
            <p:nvPr/>
          </p:nvSpPr>
          <p:spPr>
            <a:xfrm>
              <a:off x="4195763"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sp>
          <p:nvSpPr>
            <p:cNvPr id="9" name="TextBox 8"/>
            <p:cNvSpPr txBox="1"/>
            <p:nvPr/>
          </p:nvSpPr>
          <p:spPr>
            <a:xfrm>
              <a:off x="4195763"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4" name="TextBox 23"/>
            <p:cNvSpPr txBox="1"/>
            <p:nvPr/>
          </p:nvSpPr>
          <p:spPr>
            <a:xfrm>
              <a:off x="3777455"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5" name="Title 2"/>
            <p:cNvSpPr txBox="1">
              <a:spLocks/>
            </p:cNvSpPr>
            <p:nvPr/>
          </p:nvSpPr>
          <p:spPr>
            <a:xfrm>
              <a:off x="3777455"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Growth</a:t>
              </a:r>
            </a:p>
          </p:txBody>
        </p:sp>
      </p:grpSp>
      <p:grpSp>
        <p:nvGrpSpPr>
          <p:cNvPr id="30" name="Group 29"/>
          <p:cNvGrpSpPr/>
          <p:nvPr/>
        </p:nvGrpSpPr>
        <p:grpSpPr>
          <a:xfrm>
            <a:off x="6772540" y="2314575"/>
            <a:ext cx="2486819" cy="2971800"/>
            <a:chOff x="6251575" y="1543050"/>
            <a:chExt cx="2295525" cy="2743200"/>
          </a:xfrm>
        </p:grpSpPr>
        <p:sp>
          <p:nvSpPr>
            <p:cNvPr id="16" name="Freeform 5"/>
            <p:cNvSpPr>
              <a:spLocks/>
            </p:cNvSpPr>
            <p:nvPr/>
          </p:nvSpPr>
          <p:spPr bwMode="auto">
            <a:xfrm>
              <a:off x="7855575"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7" name="Freeform 6"/>
            <p:cNvSpPr>
              <a:spLocks/>
            </p:cNvSpPr>
            <p:nvPr/>
          </p:nvSpPr>
          <p:spPr bwMode="auto">
            <a:xfrm>
              <a:off x="6808897"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8" name="Rectangle 17"/>
            <p:cNvSpPr/>
            <p:nvPr/>
          </p:nvSpPr>
          <p:spPr>
            <a:xfrm>
              <a:off x="6251575"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p:cNvSpPr>
            <p:nvPr/>
          </p:nvSpPr>
          <p:spPr bwMode="auto">
            <a:xfrm>
              <a:off x="6874411"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7023100"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sp>
          <p:nvSpPr>
            <p:cNvPr id="21" name="TextBox 20"/>
            <p:cNvSpPr txBox="1"/>
            <p:nvPr/>
          </p:nvSpPr>
          <p:spPr>
            <a:xfrm>
              <a:off x="7023100"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6" name="TextBox 25"/>
            <p:cNvSpPr txBox="1"/>
            <p:nvPr/>
          </p:nvSpPr>
          <p:spPr>
            <a:xfrm>
              <a:off x="6604792"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7" name="Title 2"/>
            <p:cNvSpPr txBox="1">
              <a:spLocks/>
            </p:cNvSpPr>
            <p:nvPr/>
          </p:nvSpPr>
          <p:spPr>
            <a:xfrm>
              <a:off x="6604792"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Transformations</a:t>
              </a:r>
            </a:p>
          </p:txBody>
        </p:sp>
      </p:grpSp>
    </p:spTree>
    <p:extLst>
      <p:ext uri="{BB962C8B-B14F-4D97-AF65-F5344CB8AC3E}">
        <p14:creationId xmlns:p14="http://schemas.microsoft.com/office/powerpoint/2010/main" val="1119273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1965234" y="2687908"/>
            <a:ext cx="1239903" cy="2225442"/>
            <a:chOff x="1814062" y="1887665"/>
            <a:chExt cx="1144526" cy="2054254"/>
          </a:xfrm>
        </p:grpSpPr>
        <p:cxnSp>
          <p:nvCxnSpPr>
            <p:cNvPr id="4" name="Straight Connector 3"/>
            <p:cNvCxnSpPr>
              <a:endCxn id="15" idx="0"/>
            </p:cNvCxnSpPr>
            <p:nvPr/>
          </p:nvCxnSpPr>
          <p:spPr>
            <a:xfrm flipH="1">
              <a:off x="1938745" y="1887665"/>
              <a:ext cx="1019843" cy="1067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16" idx="0"/>
            </p:cNvCxnSpPr>
            <p:nvPr/>
          </p:nvCxnSpPr>
          <p:spPr>
            <a:xfrm flipH="1" flipV="1">
              <a:off x="1938745" y="3938289"/>
              <a:ext cx="1019843" cy="363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a:endCxn id="7" idx="6"/>
            </p:cNvCxnSpPr>
            <p:nvPr/>
          </p:nvCxnSpPr>
          <p:spPr>
            <a:xfrm flipH="1">
              <a:off x="2440984" y="2918316"/>
              <a:ext cx="517604" cy="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7" idx="0"/>
              <a:endCxn id="15" idx="2"/>
            </p:cNvCxnSpPr>
            <p:nvPr/>
          </p:nvCxnSpPr>
          <p:spPr>
            <a:xfrm flipV="1">
              <a:off x="1814062" y="2023026"/>
              <a:ext cx="0" cy="26836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Arc 14"/>
            <p:cNvSpPr/>
            <p:nvPr/>
          </p:nvSpPr>
          <p:spPr>
            <a:xfrm flipH="1">
              <a:off x="1814062" y="1898342"/>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16" name="Arc 15"/>
            <p:cNvSpPr/>
            <p:nvPr/>
          </p:nvSpPr>
          <p:spPr>
            <a:xfrm rot="10800000">
              <a:off x="1814062" y="3688920"/>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17" name="Straight Connector 16"/>
            <p:cNvCxnSpPr>
              <a:stCxn id="7" idx="4"/>
              <a:endCxn id="16" idx="2"/>
            </p:cNvCxnSpPr>
            <p:nvPr/>
          </p:nvCxnSpPr>
          <p:spPr>
            <a:xfrm>
              <a:off x="1814062" y="3545238"/>
              <a:ext cx="0" cy="26836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5237388" y="2474473"/>
            <a:ext cx="1234859" cy="438437"/>
            <a:chOff x="4834512" y="1690648"/>
            <a:chExt cx="1139870" cy="404711"/>
          </a:xfrm>
        </p:grpSpPr>
        <p:sp>
          <p:nvSpPr>
            <p:cNvPr id="21" name="Arc 20"/>
            <p:cNvSpPr/>
            <p:nvPr/>
          </p:nvSpPr>
          <p:spPr>
            <a:xfrm flipH="1">
              <a:off x="5201070" y="1691585"/>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2" name="Straight Connector 21"/>
            <p:cNvCxnSpPr>
              <a:stCxn id="18" idx="3"/>
            </p:cNvCxnSpPr>
            <p:nvPr/>
          </p:nvCxnSpPr>
          <p:spPr>
            <a:xfrm>
              <a:off x="4834512" y="1893004"/>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5402727" y="1690648"/>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5402754" y="2094901"/>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5237388" y="3585228"/>
            <a:ext cx="1234859" cy="438437"/>
            <a:chOff x="4834512" y="2715960"/>
            <a:chExt cx="1139870" cy="404711"/>
          </a:xfrm>
        </p:grpSpPr>
        <p:sp>
          <p:nvSpPr>
            <p:cNvPr id="23" name="Arc 22"/>
            <p:cNvSpPr/>
            <p:nvPr/>
          </p:nvSpPr>
          <p:spPr>
            <a:xfrm flipH="1">
              <a:off x="5201070" y="2716897"/>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4" name="Straight Connector 23"/>
            <p:cNvCxnSpPr>
              <a:stCxn id="19" idx="3"/>
            </p:cNvCxnSpPr>
            <p:nvPr/>
          </p:nvCxnSpPr>
          <p:spPr>
            <a:xfrm>
              <a:off x="4834512" y="2918316"/>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5402727" y="2715960"/>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flipV="1">
              <a:off x="5402754" y="3120213"/>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5237388" y="4691172"/>
            <a:ext cx="1234859" cy="438437"/>
            <a:chOff x="4834512" y="3736831"/>
            <a:chExt cx="1139870" cy="404711"/>
          </a:xfrm>
        </p:grpSpPr>
        <p:sp>
          <p:nvSpPr>
            <p:cNvPr id="25" name="Arc 24"/>
            <p:cNvSpPr/>
            <p:nvPr/>
          </p:nvSpPr>
          <p:spPr>
            <a:xfrm flipH="1">
              <a:off x="5201070" y="3737769"/>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6" name="Straight Connector 25"/>
            <p:cNvCxnSpPr>
              <a:stCxn id="20" idx="3"/>
            </p:cNvCxnSpPr>
            <p:nvPr/>
          </p:nvCxnSpPr>
          <p:spPr>
            <a:xfrm flipV="1">
              <a:off x="4834512" y="3939188"/>
              <a:ext cx="366558" cy="45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25" idx="0"/>
            </p:cNvCxnSpPr>
            <p:nvPr/>
          </p:nvCxnSpPr>
          <p:spPr>
            <a:xfrm flipH="1">
              <a:off x="5402727" y="3736831"/>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endCxn id="25" idx="2"/>
            </p:cNvCxnSpPr>
            <p:nvPr/>
          </p:nvCxnSpPr>
          <p:spPr>
            <a:xfrm flipH="1" flipV="1">
              <a:off x="5402756" y="4141084"/>
              <a:ext cx="571626"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35" name="Group 34"/>
          <p:cNvGrpSpPr/>
          <p:nvPr/>
        </p:nvGrpSpPr>
        <p:grpSpPr>
          <a:xfrm>
            <a:off x="1286068" y="3125281"/>
            <a:ext cx="1358332" cy="1358332"/>
            <a:chOff x="1187139" y="2291393"/>
            <a:chExt cx="1253845" cy="1253845"/>
          </a:xfrm>
        </p:grpSpPr>
        <p:sp>
          <p:nvSpPr>
            <p:cNvPr id="7" name="Oval 6"/>
            <p:cNvSpPr/>
            <p:nvPr/>
          </p:nvSpPr>
          <p:spPr>
            <a:xfrm>
              <a:off x="1187139" y="2291393"/>
              <a:ext cx="1253845" cy="12538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249497" y="2733649"/>
              <a:ext cx="1129128" cy="369332"/>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Company</a:t>
              </a:r>
            </a:p>
            <a:p>
              <a:pPr algn="ctr"/>
              <a:r>
                <a:rPr lang="en-US" sz="1300" b="1" dirty="0">
                  <a:solidFill>
                    <a:schemeClr val="bg1"/>
                  </a:solidFill>
                  <a:latin typeface="Lato" panose="020F0502020204030203" pitchFamily="34" charset="0"/>
                </a:rPr>
                <a:t>President</a:t>
              </a:r>
            </a:p>
          </p:txBody>
        </p:sp>
      </p:grpSp>
      <p:grpSp>
        <p:nvGrpSpPr>
          <p:cNvPr id="46" name="Group 45"/>
          <p:cNvGrpSpPr/>
          <p:nvPr/>
        </p:nvGrpSpPr>
        <p:grpSpPr>
          <a:xfrm>
            <a:off x="3373996" y="2516364"/>
            <a:ext cx="1863392" cy="2571851"/>
            <a:chOff x="3114458" y="1729317"/>
            <a:chExt cx="1720054" cy="2374016"/>
          </a:xfrm>
        </p:grpSpPr>
        <p:grpSp>
          <p:nvGrpSpPr>
            <p:cNvPr id="37" name="Group 36"/>
            <p:cNvGrpSpPr/>
            <p:nvPr/>
          </p:nvGrpSpPr>
          <p:grpSpPr>
            <a:xfrm>
              <a:off x="3114458" y="1729317"/>
              <a:ext cx="1720054" cy="327374"/>
              <a:chOff x="3114458" y="1729317"/>
              <a:chExt cx="1720054" cy="327374"/>
            </a:xfrm>
          </p:grpSpPr>
          <p:sp>
            <p:nvSpPr>
              <p:cNvPr id="18" name="Rounded Rectangle 17"/>
              <p:cNvSpPr/>
              <p:nvPr/>
            </p:nvSpPr>
            <p:spPr>
              <a:xfrm>
                <a:off x="3114458" y="1729317"/>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212385" y="1823755"/>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General manager</a:t>
                </a:r>
              </a:p>
            </p:txBody>
          </p:sp>
        </p:grpSp>
        <p:grpSp>
          <p:nvGrpSpPr>
            <p:cNvPr id="38" name="Group 37"/>
            <p:cNvGrpSpPr/>
            <p:nvPr/>
          </p:nvGrpSpPr>
          <p:grpSpPr>
            <a:xfrm>
              <a:off x="3114458" y="2754629"/>
              <a:ext cx="1720054" cy="327374"/>
              <a:chOff x="3114458" y="2754629"/>
              <a:chExt cx="1720054" cy="327374"/>
            </a:xfrm>
          </p:grpSpPr>
          <p:sp>
            <p:nvSpPr>
              <p:cNvPr id="19" name="Rounded Rectangle 18"/>
              <p:cNvSpPr/>
              <p:nvPr/>
            </p:nvSpPr>
            <p:spPr>
              <a:xfrm>
                <a:off x="3114458" y="275462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3212385" y="284906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IT</a:t>
                </a:r>
              </a:p>
            </p:txBody>
          </p:sp>
        </p:grpSp>
        <p:grpSp>
          <p:nvGrpSpPr>
            <p:cNvPr id="39" name="Group 38"/>
            <p:cNvGrpSpPr/>
            <p:nvPr/>
          </p:nvGrpSpPr>
          <p:grpSpPr>
            <a:xfrm>
              <a:off x="3114458" y="3775959"/>
              <a:ext cx="1720054" cy="327374"/>
              <a:chOff x="3114458" y="3775959"/>
              <a:chExt cx="1720054" cy="327374"/>
            </a:xfrm>
          </p:grpSpPr>
          <p:sp>
            <p:nvSpPr>
              <p:cNvPr id="20" name="Rounded Rectangle 19"/>
              <p:cNvSpPr/>
              <p:nvPr/>
            </p:nvSpPr>
            <p:spPr>
              <a:xfrm>
                <a:off x="3114458" y="377595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3212385" y="387039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marketing</a:t>
                </a:r>
              </a:p>
            </p:txBody>
          </p:sp>
        </p:grpSp>
      </p:grpSp>
      <p:grpSp>
        <p:nvGrpSpPr>
          <p:cNvPr id="43" name="Group 42"/>
          <p:cNvGrpSpPr/>
          <p:nvPr/>
        </p:nvGrpSpPr>
        <p:grpSpPr>
          <a:xfrm>
            <a:off x="6629970" y="2322518"/>
            <a:ext cx="1989964" cy="742347"/>
            <a:chOff x="6119972" y="1550382"/>
            <a:chExt cx="1836890" cy="685243"/>
          </a:xfrm>
        </p:grpSpPr>
        <p:sp>
          <p:nvSpPr>
            <p:cNvPr id="8" name="Rectangle 7"/>
            <p:cNvSpPr/>
            <p:nvPr/>
          </p:nvSpPr>
          <p:spPr>
            <a:xfrm>
              <a:off x="6119972" y="1550382"/>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9" name="Rectangle 8"/>
            <p:cNvSpPr/>
            <p:nvPr/>
          </p:nvSpPr>
          <p:spPr>
            <a:xfrm>
              <a:off x="6119972" y="1955093"/>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2" name="TextBox 51"/>
            <p:cNvSpPr txBox="1"/>
            <p:nvPr/>
          </p:nvSpPr>
          <p:spPr>
            <a:xfrm>
              <a:off x="6248467" y="1615049"/>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Regional Sales Manager</a:t>
              </a:r>
            </a:p>
          </p:txBody>
        </p:sp>
        <p:sp>
          <p:nvSpPr>
            <p:cNvPr id="53" name="TextBox 52"/>
            <p:cNvSpPr txBox="1"/>
            <p:nvPr/>
          </p:nvSpPr>
          <p:spPr>
            <a:xfrm>
              <a:off x="6248467" y="2019760"/>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Finance Manager</a:t>
              </a:r>
            </a:p>
          </p:txBody>
        </p:sp>
      </p:grpSp>
      <p:grpSp>
        <p:nvGrpSpPr>
          <p:cNvPr id="44" name="Group 43"/>
          <p:cNvGrpSpPr/>
          <p:nvPr/>
        </p:nvGrpSpPr>
        <p:grpSpPr>
          <a:xfrm>
            <a:off x="6629970" y="3424644"/>
            <a:ext cx="1989964" cy="750975"/>
            <a:chOff x="6119972" y="2567729"/>
            <a:chExt cx="1836890" cy="693208"/>
          </a:xfrm>
        </p:grpSpPr>
        <p:sp>
          <p:nvSpPr>
            <p:cNvPr id="10" name="Rectangle 9"/>
            <p:cNvSpPr/>
            <p:nvPr/>
          </p:nvSpPr>
          <p:spPr>
            <a:xfrm>
              <a:off x="6119972" y="2567729"/>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1" name="Rectangle 10"/>
            <p:cNvSpPr/>
            <p:nvPr/>
          </p:nvSpPr>
          <p:spPr>
            <a:xfrm>
              <a:off x="6119972" y="2980405"/>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4" name="TextBox 53"/>
            <p:cNvSpPr txBox="1"/>
            <p:nvPr/>
          </p:nvSpPr>
          <p:spPr>
            <a:xfrm>
              <a:off x="6248467" y="2632396"/>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Design Team</a:t>
              </a:r>
            </a:p>
          </p:txBody>
        </p:sp>
        <p:sp>
          <p:nvSpPr>
            <p:cNvPr id="55" name="TextBox 54"/>
            <p:cNvSpPr txBox="1"/>
            <p:nvPr/>
          </p:nvSpPr>
          <p:spPr>
            <a:xfrm>
              <a:off x="6248467" y="3045072"/>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Development Team</a:t>
              </a:r>
            </a:p>
          </p:txBody>
        </p:sp>
      </p:grpSp>
      <p:grpSp>
        <p:nvGrpSpPr>
          <p:cNvPr id="45" name="Group 44"/>
          <p:cNvGrpSpPr/>
          <p:nvPr/>
        </p:nvGrpSpPr>
        <p:grpSpPr>
          <a:xfrm>
            <a:off x="6629970" y="4535399"/>
            <a:ext cx="1989964" cy="750976"/>
            <a:chOff x="6119972" y="3593041"/>
            <a:chExt cx="1836890" cy="693209"/>
          </a:xfrm>
        </p:grpSpPr>
        <p:sp>
          <p:nvSpPr>
            <p:cNvPr id="12" name="Rectangle 11"/>
            <p:cNvSpPr/>
            <p:nvPr/>
          </p:nvSpPr>
          <p:spPr>
            <a:xfrm>
              <a:off x="6119972" y="3593041"/>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3" name="Rectangle 12"/>
            <p:cNvSpPr/>
            <p:nvPr/>
          </p:nvSpPr>
          <p:spPr>
            <a:xfrm>
              <a:off x="6119972" y="4005718"/>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6" name="TextBox 55"/>
            <p:cNvSpPr txBox="1"/>
            <p:nvPr/>
          </p:nvSpPr>
          <p:spPr>
            <a:xfrm>
              <a:off x="6248467" y="3657708"/>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 Manager</a:t>
              </a:r>
            </a:p>
          </p:txBody>
        </p:sp>
        <p:sp>
          <p:nvSpPr>
            <p:cNvPr id="57" name="TextBox 56"/>
            <p:cNvSpPr txBox="1"/>
            <p:nvPr/>
          </p:nvSpPr>
          <p:spPr>
            <a:xfrm>
              <a:off x="6248467" y="4070385"/>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Field Marketing</a:t>
              </a:r>
            </a:p>
          </p:txBody>
        </p:sp>
      </p:grpSp>
    </p:spTree>
    <p:extLst>
      <p:ext uri="{BB962C8B-B14F-4D97-AF65-F5344CB8AC3E}">
        <p14:creationId xmlns:p14="http://schemas.microsoft.com/office/powerpoint/2010/main" val="1840720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Diagram 3"/>
          <p:cNvGraphicFramePr/>
          <p:nvPr>
            <p:extLst>
              <p:ext uri="{D42A27DB-BD31-4B8C-83A1-F6EECF244321}">
                <p14:modId xmlns:p14="http://schemas.microsoft.com/office/powerpoint/2010/main" val="812182047"/>
              </p:ext>
            </p:extLst>
          </p:nvPr>
        </p:nvGraphicFramePr>
        <p:xfrm>
          <a:off x="958386" y="2314576"/>
          <a:ext cx="7989230" cy="2641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5082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Services Process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904747" y="2314576"/>
            <a:ext cx="8096509" cy="2971799"/>
            <a:chOff x="835150" y="1543050"/>
            <a:chExt cx="7473701" cy="2743199"/>
          </a:xfrm>
        </p:grpSpPr>
        <p:grpSp>
          <p:nvGrpSpPr>
            <p:cNvPr id="72" name="Group 71"/>
            <p:cNvGrpSpPr/>
            <p:nvPr/>
          </p:nvGrpSpPr>
          <p:grpSpPr>
            <a:xfrm>
              <a:off x="2579449" y="3953572"/>
              <a:ext cx="1961826" cy="148534"/>
              <a:chOff x="2542486" y="3953572"/>
              <a:chExt cx="1961826" cy="148534"/>
            </a:xfrm>
          </p:grpSpPr>
          <p:sp>
            <p:nvSpPr>
              <p:cNvPr id="51" name="Freeform 50"/>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Right Arrow 51"/>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 name="TextBox 3"/>
            <p:cNvSpPr txBox="1"/>
            <p:nvPr/>
          </p:nvSpPr>
          <p:spPr>
            <a:xfrm>
              <a:off x="835150"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Get Order</a:t>
              </a:r>
            </a:p>
          </p:txBody>
        </p:sp>
        <p:sp>
          <p:nvSpPr>
            <p:cNvPr id="5" name="TextBox 4"/>
            <p:cNvSpPr txBox="1"/>
            <p:nvPr/>
          </p:nvSpPr>
          <p:spPr>
            <a:xfrm>
              <a:off x="835150"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6" name="TextBox 5"/>
            <p:cNvSpPr txBox="1"/>
            <p:nvPr/>
          </p:nvSpPr>
          <p:spPr>
            <a:xfrm>
              <a:off x="2858428"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Calculation</a:t>
              </a:r>
            </a:p>
          </p:txBody>
        </p:sp>
        <p:sp>
          <p:nvSpPr>
            <p:cNvPr id="7" name="TextBox 6"/>
            <p:cNvSpPr txBox="1"/>
            <p:nvPr/>
          </p:nvSpPr>
          <p:spPr>
            <a:xfrm>
              <a:off x="2858428"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8" name="TextBox 7"/>
            <p:cNvSpPr txBox="1"/>
            <p:nvPr/>
          </p:nvSpPr>
          <p:spPr>
            <a:xfrm>
              <a:off x="4881705"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Production</a:t>
              </a:r>
            </a:p>
          </p:txBody>
        </p:sp>
        <p:sp>
          <p:nvSpPr>
            <p:cNvPr id="9" name="TextBox 8"/>
            <p:cNvSpPr txBox="1"/>
            <p:nvPr/>
          </p:nvSpPr>
          <p:spPr>
            <a:xfrm>
              <a:off x="4881705"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 name="TextBox 9"/>
            <p:cNvSpPr txBox="1"/>
            <p:nvPr/>
          </p:nvSpPr>
          <p:spPr>
            <a:xfrm>
              <a:off x="6904983"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Delivery</a:t>
              </a:r>
            </a:p>
          </p:txBody>
        </p:sp>
        <p:sp>
          <p:nvSpPr>
            <p:cNvPr id="11" name="TextBox 10"/>
            <p:cNvSpPr txBox="1"/>
            <p:nvPr/>
          </p:nvSpPr>
          <p:spPr>
            <a:xfrm>
              <a:off x="6904983"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2" name="Freeform 5"/>
            <p:cNvSpPr>
              <a:spLocks noEditPoints="1"/>
            </p:cNvSpPr>
            <p:nvPr/>
          </p:nvSpPr>
          <p:spPr bwMode="auto">
            <a:xfrm>
              <a:off x="3353830" y="2210531"/>
              <a:ext cx="413064" cy="448382"/>
            </a:xfrm>
            <a:custGeom>
              <a:avLst/>
              <a:gdLst>
                <a:gd name="T0" fmla="*/ 27 w 2410"/>
                <a:gd name="T1" fmla="*/ 2622 h 2622"/>
                <a:gd name="T2" fmla="*/ 2356 w 2410"/>
                <a:gd name="T3" fmla="*/ 2568 h 2622"/>
                <a:gd name="T4" fmla="*/ 580 w 2410"/>
                <a:gd name="T5" fmla="*/ 1060 h 2622"/>
                <a:gd name="T6" fmla="*/ 580 w 2410"/>
                <a:gd name="T7" fmla="*/ 1441 h 2622"/>
                <a:gd name="T8" fmla="*/ 280 w 2410"/>
                <a:gd name="T9" fmla="*/ 1387 h 2622"/>
                <a:gd name="T10" fmla="*/ 776 w 2410"/>
                <a:gd name="T11" fmla="*/ 1060 h 2622"/>
                <a:gd name="T12" fmla="*/ 1130 w 2410"/>
                <a:gd name="T13" fmla="*/ 1414 h 2622"/>
                <a:gd name="T14" fmla="*/ 803 w 2410"/>
                <a:gd name="T15" fmla="*/ 1114 h 2622"/>
                <a:gd name="T16" fmla="*/ 2213 w 2410"/>
                <a:gd name="T17" fmla="*/ 845 h 2622"/>
                <a:gd name="T18" fmla="*/ 197 w 2410"/>
                <a:gd name="T19" fmla="*/ 845 h 2622"/>
                <a:gd name="T20" fmla="*/ 251 w 2410"/>
                <a:gd name="T21" fmla="*/ 818 h 2622"/>
                <a:gd name="T22" fmla="*/ 1272 w 2410"/>
                <a:gd name="T23" fmla="*/ 1414 h 2622"/>
                <a:gd name="T24" fmla="*/ 1626 w 2410"/>
                <a:gd name="T25" fmla="*/ 1060 h 2622"/>
                <a:gd name="T26" fmla="*/ 1599 w 2410"/>
                <a:gd name="T27" fmla="*/ 1387 h 2622"/>
                <a:gd name="T28" fmla="*/ 1821 w 2410"/>
                <a:gd name="T29" fmla="*/ 1441 h 2622"/>
                <a:gd name="T30" fmla="*/ 2121 w 2410"/>
                <a:gd name="T31" fmla="*/ 1387 h 2622"/>
                <a:gd name="T32" fmla="*/ 580 w 2410"/>
                <a:gd name="T33" fmla="*/ 1547 h 2622"/>
                <a:gd name="T34" fmla="*/ 580 w 2410"/>
                <a:gd name="T35" fmla="*/ 1928 h 2622"/>
                <a:gd name="T36" fmla="*/ 280 w 2410"/>
                <a:gd name="T37" fmla="*/ 1874 h 2622"/>
                <a:gd name="T38" fmla="*/ 776 w 2410"/>
                <a:gd name="T39" fmla="*/ 1547 h 2622"/>
                <a:gd name="T40" fmla="*/ 1130 w 2410"/>
                <a:gd name="T41" fmla="*/ 1901 h 2622"/>
                <a:gd name="T42" fmla="*/ 803 w 2410"/>
                <a:gd name="T43" fmla="*/ 1601 h 2622"/>
                <a:gd name="T44" fmla="*/ 1272 w 2410"/>
                <a:gd name="T45" fmla="*/ 1574 h 2622"/>
                <a:gd name="T46" fmla="*/ 1652 w 2410"/>
                <a:gd name="T47" fmla="*/ 1574 h 2622"/>
                <a:gd name="T48" fmla="*/ 1599 w 2410"/>
                <a:gd name="T49" fmla="*/ 1601 h 2622"/>
                <a:gd name="T50" fmla="*/ 1794 w 2410"/>
                <a:gd name="T51" fmla="*/ 1901 h 2622"/>
                <a:gd name="T52" fmla="*/ 2148 w 2410"/>
                <a:gd name="T53" fmla="*/ 1547 h 2622"/>
                <a:gd name="T54" fmla="*/ 2121 w 2410"/>
                <a:gd name="T55" fmla="*/ 1874 h 2622"/>
                <a:gd name="T56" fmla="*/ 253 w 2410"/>
                <a:gd name="T57" fmla="*/ 2414 h 2622"/>
                <a:gd name="T58" fmla="*/ 553 w 2410"/>
                <a:gd name="T59" fmla="*/ 2360 h 2622"/>
                <a:gd name="T60" fmla="*/ 1103 w 2410"/>
                <a:gd name="T61" fmla="*/ 2033 h 2622"/>
                <a:gd name="T62" fmla="*/ 1103 w 2410"/>
                <a:gd name="T63" fmla="*/ 2414 h 2622"/>
                <a:gd name="T64" fmla="*/ 803 w 2410"/>
                <a:gd name="T65" fmla="*/ 2360 h 2622"/>
                <a:gd name="T66" fmla="*/ 1299 w 2410"/>
                <a:gd name="T67" fmla="*/ 2033 h 2622"/>
                <a:gd name="T68" fmla="*/ 1652 w 2410"/>
                <a:gd name="T69" fmla="*/ 2387 h 2622"/>
                <a:gd name="T70" fmla="*/ 1325 w 2410"/>
                <a:gd name="T71" fmla="*/ 2087 h 2622"/>
                <a:gd name="T72" fmla="*/ 1794 w 2410"/>
                <a:gd name="T73" fmla="*/ 2060 h 2622"/>
                <a:gd name="T74" fmla="*/ 2175 w 2410"/>
                <a:gd name="T75" fmla="*/ 2060 h 2622"/>
                <a:gd name="T76" fmla="*/ 2121 w 2410"/>
                <a:gd name="T77" fmla="*/ 2087 h 2622"/>
                <a:gd name="T78" fmla="*/ 329 w 2410"/>
                <a:gd name="T79" fmla="*/ 747 h 2622"/>
                <a:gd name="T80" fmla="*/ 520 w 2410"/>
                <a:gd name="T81" fmla="*/ 402 h 2622"/>
                <a:gd name="T82" fmla="*/ 493 w 2410"/>
                <a:gd name="T83" fmla="*/ 720 h 2622"/>
                <a:gd name="T84" fmla="*/ 663 w 2410"/>
                <a:gd name="T85" fmla="*/ 774 h 2622"/>
                <a:gd name="T86" fmla="*/ 800 w 2410"/>
                <a:gd name="T87" fmla="*/ 720 h 2622"/>
                <a:gd name="T88" fmla="*/ 1134 w 2410"/>
                <a:gd name="T89" fmla="*/ 402 h 2622"/>
                <a:gd name="T90" fmla="*/ 1134 w 2410"/>
                <a:gd name="T91" fmla="*/ 774 h 2622"/>
                <a:gd name="T92" fmla="*/ 997 w 2410"/>
                <a:gd name="T93" fmla="*/ 720 h 2622"/>
                <a:gd name="T94" fmla="*/ 1276 w 2410"/>
                <a:gd name="T95" fmla="*/ 402 h 2622"/>
                <a:gd name="T96" fmla="*/ 1468 w 2410"/>
                <a:gd name="T97" fmla="*/ 747 h 2622"/>
                <a:gd name="T98" fmla="*/ 1303 w 2410"/>
                <a:gd name="T99" fmla="*/ 456 h 2622"/>
                <a:gd name="T100" fmla="*/ 1748 w 2410"/>
                <a:gd name="T101" fmla="*/ 774 h 2622"/>
                <a:gd name="T102" fmla="*/ 1564 w 2410"/>
                <a:gd name="T103" fmla="*/ 586 h 2622"/>
                <a:gd name="T104" fmla="*/ 2081 w 2410"/>
                <a:gd name="T105" fmla="*/ 747 h 2622"/>
                <a:gd name="T106" fmla="*/ 1872 w 2410"/>
                <a:gd name="T107" fmla="*/ 624 h 2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10" h="2622">
                  <a:moveTo>
                    <a:pt x="2383" y="0"/>
                  </a:moveTo>
                  <a:cubicBezTo>
                    <a:pt x="27" y="0"/>
                    <a:pt x="27" y="0"/>
                    <a:pt x="27" y="0"/>
                  </a:cubicBezTo>
                  <a:cubicBezTo>
                    <a:pt x="12" y="0"/>
                    <a:pt x="0" y="12"/>
                    <a:pt x="0" y="27"/>
                  </a:cubicBezTo>
                  <a:cubicBezTo>
                    <a:pt x="0" y="2595"/>
                    <a:pt x="0" y="2595"/>
                    <a:pt x="0" y="2595"/>
                  </a:cubicBezTo>
                  <a:cubicBezTo>
                    <a:pt x="0" y="2610"/>
                    <a:pt x="12" y="2622"/>
                    <a:pt x="27" y="2622"/>
                  </a:cubicBezTo>
                  <a:cubicBezTo>
                    <a:pt x="2383" y="2622"/>
                    <a:pt x="2383" y="2622"/>
                    <a:pt x="2383" y="2622"/>
                  </a:cubicBezTo>
                  <a:cubicBezTo>
                    <a:pt x="2398" y="2622"/>
                    <a:pt x="2410" y="2610"/>
                    <a:pt x="2410" y="2595"/>
                  </a:cubicBezTo>
                  <a:cubicBezTo>
                    <a:pt x="2410" y="27"/>
                    <a:pt x="2410" y="27"/>
                    <a:pt x="2410" y="27"/>
                  </a:cubicBezTo>
                  <a:cubicBezTo>
                    <a:pt x="2410" y="12"/>
                    <a:pt x="2398" y="0"/>
                    <a:pt x="2383" y="0"/>
                  </a:cubicBezTo>
                  <a:close/>
                  <a:moveTo>
                    <a:pt x="2356" y="2568"/>
                  </a:moveTo>
                  <a:cubicBezTo>
                    <a:pt x="53" y="2568"/>
                    <a:pt x="53" y="2568"/>
                    <a:pt x="53" y="2568"/>
                  </a:cubicBezTo>
                  <a:cubicBezTo>
                    <a:pt x="53" y="54"/>
                    <a:pt x="53" y="54"/>
                    <a:pt x="53" y="54"/>
                  </a:cubicBezTo>
                  <a:cubicBezTo>
                    <a:pt x="2356" y="54"/>
                    <a:pt x="2356" y="54"/>
                    <a:pt x="2356" y="54"/>
                  </a:cubicBezTo>
                  <a:lnTo>
                    <a:pt x="2356" y="2568"/>
                  </a:lnTo>
                  <a:close/>
                  <a:moveTo>
                    <a:pt x="580" y="1060"/>
                  </a:moveTo>
                  <a:cubicBezTo>
                    <a:pt x="253" y="1060"/>
                    <a:pt x="253" y="1060"/>
                    <a:pt x="253" y="1060"/>
                  </a:cubicBezTo>
                  <a:cubicBezTo>
                    <a:pt x="238" y="1060"/>
                    <a:pt x="226" y="1072"/>
                    <a:pt x="226" y="1087"/>
                  </a:cubicBezTo>
                  <a:cubicBezTo>
                    <a:pt x="226" y="1414"/>
                    <a:pt x="226" y="1414"/>
                    <a:pt x="226" y="1414"/>
                  </a:cubicBezTo>
                  <a:cubicBezTo>
                    <a:pt x="226" y="1429"/>
                    <a:pt x="238" y="1441"/>
                    <a:pt x="253" y="1441"/>
                  </a:cubicBezTo>
                  <a:cubicBezTo>
                    <a:pt x="580" y="1441"/>
                    <a:pt x="580" y="1441"/>
                    <a:pt x="580" y="1441"/>
                  </a:cubicBezTo>
                  <a:cubicBezTo>
                    <a:pt x="595" y="1441"/>
                    <a:pt x="607" y="1429"/>
                    <a:pt x="607" y="1414"/>
                  </a:cubicBezTo>
                  <a:cubicBezTo>
                    <a:pt x="607" y="1087"/>
                    <a:pt x="607" y="1087"/>
                    <a:pt x="607" y="1087"/>
                  </a:cubicBezTo>
                  <a:cubicBezTo>
                    <a:pt x="607" y="1072"/>
                    <a:pt x="595" y="1060"/>
                    <a:pt x="580" y="1060"/>
                  </a:cubicBezTo>
                  <a:close/>
                  <a:moveTo>
                    <a:pt x="553" y="1387"/>
                  </a:moveTo>
                  <a:cubicBezTo>
                    <a:pt x="280" y="1387"/>
                    <a:pt x="280" y="1387"/>
                    <a:pt x="280" y="1387"/>
                  </a:cubicBezTo>
                  <a:cubicBezTo>
                    <a:pt x="280" y="1114"/>
                    <a:pt x="280" y="1114"/>
                    <a:pt x="280" y="1114"/>
                  </a:cubicBezTo>
                  <a:cubicBezTo>
                    <a:pt x="553" y="1114"/>
                    <a:pt x="553" y="1114"/>
                    <a:pt x="553" y="1114"/>
                  </a:cubicBezTo>
                  <a:lnTo>
                    <a:pt x="553" y="1387"/>
                  </a:lnTo>
                  <a:close/>
                  <a:moveTo>
                    <a:pt x="1103" y="1060"/>
                  </a:moveTo>
                  <a:cubicBezTo>
                    <a:pt x="776" y="1060"/>
                    <a:pt x="776" y="1060"/>
                    <a:pt x="776" y="1060"/>
                  </a:cubicBezTo>
                  <a:cubicBezTo>
                    <a:pt x="761" y="1060"/>
                    <a:pt x="749" y="1072"/>
                    <a:pt x="749" y="1087"/>
                  </a:cubicBezTo>
                  <a:cubicBezTo>
                    <a:pt x="749" y="1414"/>
                    <a:pt x="749" y="1414"/>
                    <a:pt x="749" y="1414"/>
                  </a:cubicBezTo>
                  <a:cubicBezTo>
                    <a:pt x="749" y="1429"/>
                    <a:pt x="761" y="1441"/>
                    <a:pt x="776" y="1441"/>
                  </a:cubicBezTo>
                  <a:cubicBezTo>
                    <a:pt x="1103" y="1441"/>
                    <a:pt x="1103" y="1441"/>
                    <a:pt x="1103" y="1441"/>
                  </a:cubicBezTo>
                  <a:cubicBezTo>
                    <a:pt x="1118" y="1441"/>
                    <a:pt x="1130" y="1429"/>
                    <a:pt x="1130" y="1414"/>
                  </a:cubicBezTo>
                  <a:cubicBezTo>
                    <a:pt x="1130" y="1087"/>
                    <a:pt x="1130" y="1087"/>
                    <a:pt x="1130" y="1087"/>
                  </a:cubicBezTo>
                  <a:cubicBezTo>
                    <a:pt x="1130" y="1072"/>
                    <a:pt x="1118" y="1060"/>
                    <a:pt x="1103" y="1060"/>
                  </a:cubicBezTo>
                  <a:close/>
                  <a:moveTo>
                    <a:pt x="1076" y="1387"/>
                  </a:moveTo>
                  <a:cubicBezTo>
                    <a:pt x="803" y="1387"/>
                    <a:pt x="803" y="1387"/>
                    <a:pt x="803" y="1387"/>
                  </a:cubicBezTo>
                  <a:cubicBezTo>
                    <a:pt x="803" y="1114"/>
                    <a:pt x="803" y="1114"/>
                    <a:pt x="803" y="1114"/>
                  </a:cubicBezTo>
                  <a:cubicBezTo>
                    <a:pt x="1076" y="1114"/>
                    <a:pt x="1076" y="1114"/>
                    <a:pt x="1076" y="1114"/>
                  </a:cubicBezTo>
                  <a:lnTo>
                    <a:pt x="1076" y="1387"/>
                  </a:lnTo>
                  <a:close/>
                  <a:moveTo>
                    <a:pt x="224" y="872"/>
                  </a:moveTo>
                  <a:cubicBezTo>
                    <a:pt x="2186" y="872"/>
                    <a:pt x="2186" y="872"/>
                    <a:pt x="2186" y="872"/>
                  </a:cubicBezTo>
                  <a:cubicBezTo>
                    <a:pt x="2201" y="872"/>
                    <a:pt x="2213" y="860"/>
                    <a:pt x="2213" y="845"/>
                  </a:cubicBezTo>
                  <a:cubicBezTo>
                    <a:pt x="2213" y="321"/>
                    <a:pt x="2213" y="321"/>
                    <a:pt x="2213" y="321"/>
                  </a:cubicBezTo>
                  <a:cubicBezTo>
                    <a:pt x="2213" y="306"/>
                    <a:pt x="2201" y="294"/>
                    <a:pt x="2186" y="294"/>
                  </a:cubicBezTo>
                  <a:cubicBezTo>
                    <a:pt x="224" y="294"/>
                    <a:pt x="224" y="294"/>
                    <a:pt x="224" y="294"/>
                  </a:cubicBezTo>
                  <a:cubicBezTo>
                    <a:pt x="209" y="294"/>
                    <a:pt x="197" y="306"/>
                    <a:pt x="197" y="321"/>
                  </a:cubicBezTo>
                  <a:cubicBezTo>
                    <a:pt x="197" y="845"/>
                    <a:pt x="197" y="845"/>
                    <a:pt x="197" y="845"/>
                  </a:cubicBezTo>
                  <a:cubicBezTo>
                    <a:pt x="197" y="860"/>
                    <a:pt x="209" y="872"/>
                    <a:pt x="224" y="872"/>
                  </a:cubicBezTo>
                  <a:close/>
                  <a:moveTo>
                    <a:pt x="251" y="347"/>
                  </a:moveTo>
                  <a:cubicBezTo>
                    <a:pt x="2159" y="347"/>
                    <a:pt x="2159" y="347"/>
                    <a:pt x="2159" y="347"/>
                  </a:cubicBezTo>
                  <a:cubicBezTo>
                    <a:pt x="2159" y="818"/>
                    <a:pt x="2159" y="818"/>
                    <a:pt x="2159" y="818"/>
                  </a:cubicBezTo>
                  <a:cubicBezTo>
                    <a:pt x="251" y="818"/>
                    <a:pt x="251" y="818"/>
                    <a:pt x="251" y="818"/>
                  </a:cubicBezTo>
                  <a:lnTo>
                    <a:pt x="251" y="347"/>
                  </a:lnTo>
                  <a:close/>
                  <a:moveTo>
                    <a:pt x="1626" y="1060"/>
                  </a:moveTo>
                  <a:cubicBezTo>
                    <a:pt x="1299" y="1060"/>
                    <a:pt x="1299" y="1060"/>
                    <a:pt x="1299" y="1060"/>
                  </a:cubicBezTo>
                  <a:cubicBezTo>
                    <a:pt x="1284" y="1060"/>
                    <a:pt x="1272" y="1072"/>
                    <a:pt x="1272" y="1087"/>
                  </a:cubicBezTo>
                  <a:cubicBezTo>
                    <a:pt x="1272" y="1414"/>
                    <a:pt x="1272" y="1414"/>
                    <a:pt x="1272" y="1414"/>
                  </a:cubicBezTo>
                  <a:cubicBezTo>
                    <a:pt x="1272" y="1429"/>
                    <a:pt x="1284" y="1441"/>
                    <a:pt x="1299" y="1441"/>
                  </a:cubicBezTo>
                  <a:cubicBezTo>
                    <a:pt x="1626" y="1441"/>
                    <a:pt x="1626" y="1441"/>
                    <a:pt x="1626" y="1441"/>
                  </a:cubicBezTo>
                  <a:cubicBezTo>
                    <a:pt x="1640" y="1441"/>
                    <a:pt x="1652" y="1429"/>
                    <a:pt x="1652" y="1414"/>
                  </a:cubicBezTo>
                  <a:cubicBezTo>
                    <a:pt x="1652" y="1087"/>
                    <a:pt x="1652" y="1087"/>
                    <a:pt x="1652" y="1087"/>
                  </a:cubicBezTo>
                  <a:cubicBezTo>
                    <a:pt x="1652" y="1072"/>
                    <a:pt x="1640" y="1060"/>
                    <a:pt x="1626" y="1060"/>
                  </a:cubicBezTo>
                  <a:close/>
                  <a:moveTo>
                    <a:pt x="1599" y="1387"/>
                  </a:moveTo>
                  <a:cubicBezTo>
                    <a:pt x="1325" y="1387"/>
                    <a:pt x="1325" y="1387"/>
                    <a:pt x="1325" y="1387"/>
                  </a:cubicBezTo>
                  <a:cubicBezTo>
                    <a:pt x="1325" y="1114"/>
                    <a:pt x="1325" y="1114"/>
                    <a:pt x="1325" y="1114"/>
                  </a:cubicBezTo>
                  <a:cubicBezTo>
                    <a:pt x="1599" y="1114"/>
                    <a:pt x="1599" y="1114"/>
                    <a:pt x="1599" y="1114"/>
                  </a:cubicBezTo>
                  <a:lnTo>
                    <a:pt x="1599" y="1387"/>
                  </a:lnTo>
                  <a:close/>
                  <a:moveTo>
                    <a:pt x="2148" y="1060"/>
                  </a:moveTo>
                  <a:cubicBezTo>
                    <a:pt x="1821" y="1060"/>
                    <a:pt x="1821" y="1060"/>
                    <a:pt x="1821" y="1060"/>
                  </a:cubicBezTo>
                  <a:cubicBezTo>
                    <a:pt x="1806" y="1060"/>
                    <a:pt x="1794" y="1072"/>
                    <a:pt x="1794" y="1087"/>
                  </a:cubicBezTo>
                  <a:cubicBezTo>
                    <a:pt x="1794" y="1414"/>
                    <a:pt x="1794" y="1414"/>
                    <a:pt x="1794" y="1414"/>
                  </a:cubicBezTo>
                  <a:cubicBezTo>
                    <a:pt x="1794" y="1429"/>
                    <a:pt x="1806" y="1441"/>
                    <a:pt x="1821" y="1441"/>
                  </a:cubicBezTo>
                  <a:cubicBezTo>
                    <a:pt x="2148" y="1441"/>
                    <a:pt x="2148" y="1441"/>
                    <a:pt x="2148" y="1441"/>
                  </a:cubicBezTo>
                  <a:cubicBezTo>
                    <a:pt x="2163" y="1441"/>
                    <a:pt x="2175" y="1429"/>
                    <a:pt x="2175" y="1414"/>
                  </a:cubicBezTo>
                  <a:cubicBezTo>
                    <a:pt x="2175" y="1087"/>
                    <a:pt x="2175" y="1087"/>
                    <a:pt x="2175" y="1087"/>
                  </a:cubicBezTo>
                  <a:cubicBezTo>
                    <a:pt x="2175" y="1072"/>
                    <a:pt x="2163" y="1060"/>
                    <a:pt x="2148" y="1060"/>
                  </a:cubicBezTo>
                  <a:close/>
                  <a:moveTo>
                    <a:pt x="2121" y="1387"/>
                  </a:moveTo>
                  <a:cubicBezTo>
                    <a:pt x="1848" y="1387"/>
                    <a:pt x="1848" y="1387"/>
                    <a:pt x="1848" y="1387"/>
                  </a:cubicBezTo>
                  <a:cubicBezTo>
                    <a:pt x="1848" y="1114"/>
                    <a:pt x="1848" y="1114"/>
                    <a:pt x="1848" y="1114"/>
                  </a:cubicBezTo>
                  <a:cubicBezTo>
                    <a:pt x="2121" y="1114"/>
                    <a:pt x="2121" y="1114"/>
                    <a:pt x="2121" y="1114"/>
                  </a:cubicBezTo>
                  <a:lnTo>
                    <a:pt x="2121" y="1387"/>
                  </a:lnTo>
                  <a:close/>
                  <a:moveTo>
                    <a:pt x="580" y="1547"/>
                  </a:moveTo>
                  <a:cubicBezTo>
                    <a:pt x="253" y="1547"/>
                    <a:pt x="253" y="1547"/>
                    <a:pt x="253" y="1547"/>
                  </a:cubicBezTo>
                  <a:cubicBezTo>
                    <a:pt x="238" y="1547"/>
                    <a:pt x="226" y="1559"/>
                    <a:pt x="226" y="1574"/>
                  </a:cubicBezTo>
                  <a:cubicBezTo>
                    <a:pt x="226" y="1901"/>
                    <a:pt x="226" y="1901"/>
                    <a:pt x="226" y="1901"/>
                  </a:cubicBezTo>
                  <a:cubicBezTo>
                    <a:pt x="226" y="1916"/>
                    <a:pt x="238" y="1928"/>
                    <a:pt x="253" y="1928"/>
                  </a:cubicBezTo>
                  <a:cubicBezTo>
                    <a:pt x="580" y="1928"/>
                    <a:pt x="580" y="1928"/>
                    <a:pt x="580" y="1928"/>
                  </a:cubicBezTo>
                  <a:cubicBezTo>
                    <a:pt x="595" y="1928"/>
                    <a:pt x="607" y="1916"/>
                    <a:pt x="607" y="1901"/>
                  </a:cubicBezTo>
                  <a:cubicBezTo>
                    <a:pt x="607" y="1574"/>
                    <a:pt x="607" y="1574"/>
                    <a:pt x="607" y="1574"/>
                  </a:cubicBezTo>
                  <a:cubicBezTo>
                    <a:pt x="607" y="1559"/>
                    <a:pt x="595" y="1547"/>
                    <a:pt x="580" y="1547"/>
                  </a:cubicBezTo>
                  <a:close/>
                  <a:moveTo>
                    <a:pt x="553" y="1874"/>
                  </a:moveTo>
                  <a:cubicBezTo>
                    <a:pt x="280" y="1874"/>
                    <a:pt x="280" y="1874"/>
                    <a:pt x="280" y="1874"/>
                  </a:cubicBezTo>
                  <a:cubicBezTo>
                    <a:pt x="280" y="1601"/>
                    <a:pt x="280" y="1601"/>
                    <a:pt x="280" y="1601"/>
                  </a:cubicBezTo>
                  <a:cubicBezTo>
                    <a:pt x="553" y="1601"/>
                    <a:pt x="553" y="1601"/>
                    <a:pt x="553" y="1601"/>
                  </a:cubicBezTo>
                  <a:lnTo>
                    <a:pt x="553" y="1874"/>
                  </a:lnTo>
                  <a:close/>
                  <a:moveTo>
                    <a:pt x="1103" y="1547"/>
                  </a:moveTo>
                  <a:cubicBezTo>
                    <a:pt x="776" y="1547"/>
                    <a:pt x="776" y="1547"/>
                    <a:pt x="776" y="1547"/>
                  </a:cubicBezTo>
                  <a:cubicBezTo>
                    <a:pt x="761" y="1547"/>
                    <a:pt x="749" y="1559"/>
                    <a:pt x="749" y="1574"/>
                  </a:cubicBezTo>
                  <a:cubicBezTo>
                    <a:pt x="749" y="1901"/>
                    <a:pt x="749" y="1901"/>
                    <a:pt x="749" y="1901"/>
                  </a:cubicBezTo>
                  <a:cubicBezTo>
                    <a:pt x="749" y="1916"/>
                    <a:pt x="761" y="1928"/>
                    <a:pt x="776" y="1928"/>
                  </a:cubicBezTo>
                  <a:cubicBezTo>
                    <a:pt x="1103" y="1928"/>
                    <a:pt x="1103" y="1928"/>
                    <a:pt x="1103" y="1928"/>
                  </a:cubicBezTo>
                  <a:cubicBezTo>
                    <a:pt x="1118" y="1928"/>
                    <a:pt x="1130" y="1916"/>
                    <a:pt x="1130" y="1901"/>
                  </a:cubicBezTo>
                  <a:cubicBezTo>
                    <a:pt x="1130" y="1574"/>
                    <a:pt x="1130" y="1574"/>
                    <a:pt x="1130" y="1574"/>
                  </a:cubicBezTo>
                  <a:cubicBezTo>
                    <a:pt x="1130" y="1559"/>
                    <a:pt x="1118" y="1547"/>
                    <a:pt x="1103" y="1547"/>
                  </a:cubicBezTo>
                  <a:close/>
                  <a:moveTo>
                    <a:pt x="1076" y="1874"/>
                  </a:moveTo>
                  <a:cubicBezTo>
                    <a:pt x="803" y="1874"/>
                    <a:pt x="803" y="1874"/>
                    <a:pt x="803" y="1874"/>
                  </a:cubicBezTo>
                  <a:cubicBezTo>
                    <a:pt x="803" y="1601"/>
                    <a:pt x="803" y="1601"/>
                    <a:pt x="803" y="1601"/>
                  </a:cubicBezTo>
                  <a:cubicBezTo>
                    <a:pt x="1076" y="1601"/>
                    <a:pt x="1076" y="1601"/>
                    <a:pt x="1076" y="1601"/>
                  </a:cubicBezTo>
                  <a:lnTo>
                    <a:pt x="1076" y="1874"/>
                  </a:lnTo>
                  <a:close/>
                  <a:moveTo>
                    <a:pt x="1626" y="1547"/>
                  </a:moveTo>
                  <a:cubicBezTo>
                    <a:pt x="1299" y="1547"/>
                    <a:pt x="1299" y="1547"/>
                    <a:pt x="1299" y="1547"/>
                  </a:cubicBezTo>
                  <a:cubicBezTo>
                    <a:pt x="1284" y="1547"/>
                    <a:pt x="1272" y="1559"/>
                    <a:pt x="1272" y="1574"/>
                  </a:cubicBezTo>
                  <a:cubicBezTo>
                    <a:pt x="1272" y="1901"/>
                    <a:pt x="1272" y="1901"/>
                    <a:pt x="1272" y="1901"/>
                  </a:cubicBezTo>
                  <a:cubicBezTo>
                    <a:pt x="1272" y="1916"/>
                    <a:pt x="1284" y="1928"/>
                    <a:pt x="1299" y="1928"/>
                  </a:cubicBezTo>
                  <a:cubicBezTo>
                    <a:pt x="1626" y="1928"/>
                    <a:pt x="1626" y="1928"/>
                    <a:pt x="1626" y="1928"/>
                  </a:cubicBezTo>
                  <a:cubicBezTo>
                    <a:pt x="1640" y="1928"/>
                    <a:pt x="1652" y="1916"/>
                    <a:pt x="1652" y="1901"/>
                  </a:cubicBezTo>
                  <a:cubicBezTo>
                    <a:pt x="1652" y="1574"/>
                    <a:pt x="1652" y="1574"/>
                    <a:pt x="1652" y="1574"/>
                  </a:cubicBezTo>
                  <a:cubicBezTo>
                    <a:pt x="1652" y="1559"/>
                    <a:pt x="1640" y="1547"/>
                    <a:pt x="1626" y="1547"/>
                  </a:cubicBezTo>
                  <a:close/>
                  <a:moveTo>
                    <a:pt x="1599" y="1874"/>
                  </a:moveTo>
                  <a:cubicBezTo>
                    <a:pt x="1325" y="1874"/>
                    <a:pt x="1325" y="1874"/>
                    <a:pt x="1325" y="1874"/>
                  </a:cubicBezTo>
                  <a:cubicBezTo>
                    <a:pt x="1325" y="1601"/>
                    <a:pt x="1325" y="1601"/>
                    <a:pt x="1325" y="1601"/>
                  </a:cubicBezTo>
                  <a:cubicBezTo>
                    <a:pt x="1599" y="1601"/>
                    <a:pt x="1599" y="1601"/>
                    <a:pt x="1599" y="1601"/>
                  </a:cubicBezTo>
                  <a:lnTo>
                    <a:pt x="1599" y="1874"/>
                  </a:lnTo>
                  <a:close/>
                  <a:moveTo>
                    <a:pt x="2148" y="1547"/>
                  </a:moveTo>
                  <a:cubicBezTo>
                    <a:pt x="1821" y="1547"/>
                    <a:pt x="1821" y="1547"/>
                    <a:pt x="1821" y="1547"/>
                  </a:cubicBezTo>
                  <a:cubicBezTo>
                    <a:pt x="1806" y="1547"/>
                    <a:pt x="1794" y="1559"/>
                    <a:pt x="1794" y="1574"/>
                  </a:cubicBezTo>
                  <a:cubicBezTo>
                    <a:pt x="1794" y="1901"/>
                    <a:pt x="1794" y="1901"/>
                    <a:pt x="1794" y="1901"/>
                  </a:cubicBezTo>
                  <a:cubicBezTo>
                    <a:pt x="1794" y="1916"/>
                    <a:pt x="1806" y="1928"/>
                    <a:pt x="1821" y="1928"/>
                  </a:cubicBezTo>
                  <a:cubicBezTo>
                    <a:pt x="2148" y="1928"/>
                    <a:pt x="2148" y="1928"/>
                    <a:pt x="2148" y="1928"/>
                  </a:cubicBezTo>
                  <a:cubicBezTo>
                    <a:pt x="2163" y="1928"/>
                    <a:pt x="2175" y="1916"/>
                    <a:pt x="2175" y="1901"/>
                  </a:cubicBezTo>
                  <a:cubicBezTo>
                    <a:pt x="2175" y="1574"/>
                    <a:pt x="2175" y="1574"/>
                    <a:pt x="2175" y="1574"/>
                  </a:cubicBezTo>
                  <a:cubicBezTo>
                    <a:pt x="2175" y="1559"/>
                    <a:pt x="2163" y="1547"/>
                    <a:pt x="2148" y="1547"/>
                  </a:cubicBezTo>
                  <a:close/>
                  <a:moveTo>
                    <a:pt x="2121" y="1874"/>
                  </a:moveTo>
                  <a:cubicBezTo>
                    <a:pt x="1848" y="1874"/>
                    <a:pt x="1848" y="1874"/>
                    <a:pt x="1848" y="1874"/>
                  </a:cubicBezTo>
                  <a:cubicBezTo>
                    <a:pt x="1848" y="1601"/>
                    <a:pt x="1848" y="1601"/>
                    <a:pt x="1848" y="1601"/>
                  </a:cubicBezTo>
                  <a:cubicBezTo>
                    <a:pt x="2121" y="1601"/>
                    <a:pt x="2121" y="1601"/>
                    <a:pt x="2121" y="1601"/>
                  </a:cubicBezTo>
                  <a:lnTo>
                    <a:pt x="2121" y="1874"/>
                  </a:lnTo>
                  <a:close/>
                  <a:moveTo>
                    <a:pt x="580" y="2033"/>
                  </a:moveTo>
                  <a:cubicBezTo>
                    <a:pt x="253" y="2033"/>
                    <a:pt x="253" y="2033"/>
                    <a:pt x="253" y="2033"/>
                  </a:cubicBezTo>
                  <a:cubicBezTo>
                    <a:pt x="238" y="2033"/>
                    <a:pt x="226" y="2045"/>
                    <a:pt x="226" y="2060"/>
                  </a:cubicBezTo>
                  <a:cubicBezTo>
                    <a:pt x="226" y="2387"/>
                    <a:pt x="226" y="2387"/>
                    <a:pt x="226" y="2387"/>
                  </a:cubicBezTo>
                  <a:cubicBezTo>
                    <a:pt x="226" y="2402"/>
                    <a:pt x="238" y="2414"/>
                    <a:pt x="253" y="2414"/>
                  </a:cubicBezTo>
                  <a:cubicBezTo>
                    <a:pt x="580" y="2414"/>
                    <a:pt x="580" y="2414"/>
                    <a:pt x="580" y="2414"/>
                  </a:cubicBezTo>
                  <a:cubicBezTo>
                    <a:pt x="595" y="2414"/>
                    <a:pt x="607" y="2402"/>
                    <a:pt x="607" y="2387"/>
                  </a:cubicBezTo>
                  <a:cubicBezTo>
                    <a:pt x="607" y="2060"/>
                    <a:pt x="607" y="2060"/>
                    <a:pt x="607" y="2060"/>
                  </a:cubicBezTo>
                  <a:cubicBezTo>
                    <a:pt x="607" y="2045"/>
                    <a:pt x="595" y="2033"/>
                    <a:pt x="580" y="2033"/>
                  </a:cubicBezTo>
                  <a:close/>
                  <a:moveTo>
                    <a:pt x="553" y="2360"/>
                  </a:moveTo>
                  <a:cubicBezTo>
                    <a:pt x="280" y="2360"/>
                    <a:pt x="280" y="2360"/>
                    <a:pt x="280" y="2360"/>
                  </a:cubicBezTo>
                  <a:cubicBezTo>
                    <a:pt x="280" y="2087"/>
                    <a:pt x="280" y="2087"/>
                    <a:pt x="280" y="2087"/>
                  </a:cubicBezTo>
                  <a:cubicBezTo>
                    <a:pt x="553" y="2087"/>
                    <a:pt x="553" y="2087"/>
                    <a:pt x="553" y="2087"/>
                  </a:cubicBezTo>
                  <a:lnTo>
                    <a:pt x="553" y="2360"/>
                  </a:lnTo>
                  <a:close/>
                  <a:moveTo>
                    <a:pt x="1103" y="2033"/>
                  </a:moveTo>
                  <a:cubicBezTo>
                    <a:pt x="776" y="2033"/>
                    <a:pt x="776" y="2033"/>
                    <a:pt x="776" y="2033"/>
                  </a:cubicBezTo>
                  <a:cubicBezTo>
                    <a:pt x="761" y="2033"/>
                    <a:pt x="749" y="2045"/>
                    <a:pt x="749" y="2060"/>
                  </a:cubicBezTo>
                  <a:cubicBezTo>
                    <a:pt x="749" y="2387"/>
                    <a:pt x="749" y="2387"/>
                    <a:pt x="749" y="2387"/>
                  </a:cubicBezTo>
                  <a:cubicBezTo>
                    <a:pt x="749" y="2402"/>
                    <a:pt x="761" y="2414"/>
                    <a:pt x="776" y="2414"/>
                  </a:cubicBezTo>
                  <a:cubicBezTo>
                    <a:pt x="1103" y="2414"/>
                    <a:pt x="1103" y="2414"/>
                    <a:pt x="1103" y="2414"/>
                  </a:cubicBezTo>
                  <a:cubicBezTo>
                    <a:pt x="1118" y="2414"/>
                    <a:pt x="1130" y="2402"/>
                    <a:pt x="1130" y="2387"/>
                  </a:cubicBezTo>
                  <a:cubicBezTo>
                    <a:pt x="1130" y="2060"/>
                    <a:pt x="1130" y="2060"/>
                    <a:pt x="1130" y="2060"/>
                  </a:cubicBezTo>
                  <a:cubicBezTo>
                    <a:pt x="1130" y="2045"/>
                    <a:pt x="1118" y="2033"/>
                    <a:pt x="1103" y="2033"/>
                  </a:cubicBezTo>
                  <a:close/>
                  <a:moveTo>
                    <a:pt x="1076" y="2360"/>
                  </a:moveTo>
                  <a:cubicBezTo>
                    <a:pt x="803" y="2360"/>
                    <a:pt x="803" y="2360"/>
                    <a:pt x="803" y="2360"/>
                  </a:cubicBezTo>
                  <a:cubicBezTo>
                    <a:pt x="803" y="2087"/>
                    <a:pt x="803" y="2087"/>
                    <a:pt x="803" y="2087"/>
                  </a:cubicBezTo>
                  <a:cubicBezTo>
                    <a:pt x="1076" y="2087"/>
                    <a:pt x="1076" y="2087"/>
                    <a:pt x="1076" y="2087"/>
                  </a:cubicBezTo>
                  <a:lnTo>
                    <a:pt x="1076" y="2360"/>
                  </a:lnTo>
                  <a:close/>
                  <a:moveTo>
                    <a:pt x="1626" y="2033"/>
                  </a:moveTo>
                  <a:cubicBezTo>
                    <a:pt x="1299" y="2033"/>
                    <a:pt x="1299" y="2033"/>
                    <a:pt x="1299" y="2033"/>
                  </a:cubicBezTo>
                  <a:cubicBezTo>
                    <a:pt x="1284" y="2033"/>
                    <a:pt x="1272" y="2045"/>
                    <a:pt x="1272" y="2060"/>
                  </a:cubicBezTo>
                  <a:cubicBezTo>
                    <a:pt x="1272" y="2387"/>
                    <a:pt x="1272" y="2387"/>
                    <a:pt x="1272" y="2387"/>
                  </a:cubicBezTo>
                  <a:cubicBezTo>
                    <a:pt x="1272" y="2402"/>
                    <a:pt x="1284" y="2414"/>
                    <a:pt x="1299" y="2414"/>
                  </a:cubicBezTo>
                  <a:cubicBezTo>
                    <a:pt x="1626" y="2414"/>
                    <a:pt x="1626" y="2414"/>
                    <a:pt x="1626" y="2414"/>
                  </a:cubicBezTo>
                  <a:cubicBezTo>
                    <a:pt x="1640" y="2414"/>
                    <a:pt x="1652" y="2402"/>
                    <a:pt x="1652" y="2387"/>
                  </a:cubicBezTo>
                  <a:cubicBezTo>
                    <a:pt x="1652" y="2060"/>
                    <a:pt x="1652" y="2060"/>
                    <a:pt x="1652" y="2060"/>
                  </a:cubicBezTo>
                  <a:cubicBezTo>
                    <a:pt x="1652" y="2045"/>
                    <a:pt x="1640" y="2033"/>
                    <a:pt x="1626" y="2033"/>
                  </a:cubicBezTo>
                  <a:close/>
                  <a:moveTo>
                    <a:pt x="1599" y="2360"/>
                  </a:moveTo>
                  <a:cubicBezTo>
                    <a:pt x="1325" y="2360"/>
                    <a:pt x="1325" y="2360"/>
                    <a:pt x="1325" y="2360"/>
                  </a:cubicBezTo>
                  <a:cubicBezTo>
                    <a:pt x="1325" y="2087"/>
                    <a:pt x="1325" y="2087"/>
                    <a:pt x="1325" y="2087"/>
                  </a:cubicBezTo>
                  <a:cubicBezTo>
                    <a:pt x="1599" y="2087"/>
                    <a:pt x="1599" y="2087"/>
                    <a:pt x="1599" y="2087"/>
                  </a:cubicBezTo>
                  <a:lnTo>
                    <a:pt x="1599" y="2360"/>
                  </a:lnTo>
                  <a:close/>
                  <a:moveTo>
                    <a:pt x="2148" y="2033"/>
                  </a:moveTo>
                  <a:cubicBezTo>
                    <a:pt x="1821" y="2033"/>
                    <a:pt x="1821" y="2033"/>
                    <a:pt x="1821" y="2033"/>
                  </a:cubicBezTo>
                  <a:cubicBezTo>
                    <a:pt x="1806" y="2033"/>
                    <a:pt x="1794" y="2045"/>
                    <a:pt x="1794" y="2060"/>
                  </a:cubicBezTo>
                  <a:cubicBezTo>
                    <a:pt x="1794" y="2387"/>
                    <a:pt x="1794" y="2387"/>
                    <a:pt x="1794" y="2387"/>
                  </a:cubicBezTo>
                  <a:cubicBezTo>
                    <a:pt x="1794" y="2402"/>
                    <a:pt x="1806" y="2414"/>
                    <a:pt x="1821" y="2414"/>
                  </a:cubicBezTo>
                  <a:cubicBezTo>
                    <a:pt x="2148" y="2414"/>
                    <a:pt x="2148" y="2414"/>
                    <a:pt x="2148" y="2414"/>
                  </a:cubicBezTo>
                  <a:cubicBezTo>
                    <a:pt x="2163" y="2414"/>
                    <a:pt x="2175" y="2402"/>
                    <a:pt x="2175" y="2387"/>
                  </a:cubicBezTo>
                  <a:cubicBezTo>
                    <a:pt x="2175" y="2060"/>
                    <a:pt x="2175" y="2060"/>
                    <a:pt x="2175" y="2060"/>
                  </a:cubicBezTo>
                  <a:cubicBezTo>
                    <a:pt x="2175" y="2045"/>
                    <a:pt x="2163" y="2033"/>
                    <a:pt x="2148" y="2033"/>
                  </a:cubicBezTo>
                  <a:close/>
                  <a:moveTo>
                    <a:pt x="2121" y="2360"/>
                  </a:moveTo>
                  <a:cubicBezTo>
                    <a:pt x="1848" y="2360"/>
                    <a:pt x="1848" y="2360"/>
                    <a:pt x="1848" y="2360"/>
                  </a:cubicBezTo>
                  <a:cubicBezTo>
                    <a:pt x="1848" y="2087"/>
                    <a:pt x="1848" y="2087"/>
                    <a:pt x="1848" y="2087"/>
                  </a:cubicBezTo>
                  <a:cubicBezTo>
                    <a:pt x="2121" y="2087"/>
                    <a:pt x="2121" y="2087"/>
                    <a:pt x="2121" y="2087"/>
                  </a:cubicBezTo>
                  <a:lnTo>
                    <a:pt x="2121" y="2360"/>
                  </a:lnTo>
                  <a:close/>
                  <a:moveTo>
                    <a:pt x="520" y="402"/>
                  </a:moveTo>
                  <a:cubicBezTo>
                    <a:pt x="356" y="402"/>
                    <a:pt x="356" y="402"/>
                    <a:pt x="356" y="402"/>
                  </a:cubicBezTo>
                  <a:cubicBezTo>
                    <a:pt x="341" y="402"/>
                    <a:pt x="329" y="414"/>
                    <a:pt x="329" y="429"/>
                  </a:cubicBezTo>
                  <a:cubicBezTo>
                    <a:pt x="329" y="747"/>
                    <a:pt x="329" y="747"/>
                    <a:pt x="329" y="747"/>
                  </a:cubicBezTo>
                  <a:cubicBezTo>
                    <a:pt x="329" y="762"/>
                    <a:pt x="341" y="774"/>
                    <a:pt x="356" y="774"/>
                  </a:cubicBezTo>
                  <a:cubicBezTo>
                    <a:pt x="520" y="774"/>
                    <a:pt x="520" y="774"/>
                    <a:pt x="520" y="774"/>
                  </a:cubicBezTo>
                  <a:cubicBezTo>
                    <a:pt x="535" y="774"/>
                    <a:pt x="547" y="762"/>
                    <a:pt x="547" y="747"/>
                  </a:cubicBezTo>
                  <a:cubicBezTo>
                    <a:pt x="547" y="429"/>
                    <a:pt x="547" y="429"/>
                    <a:pt x="547" y="429"/>
                  </a:cubicBezTo>
                  <a:cubicBezTo>
                    <a:pt x="547" y="414"/>
                    <a:pt x="535" y="402"/>
                    <a:pt x="520" y="402"/>
                  </a:cubicBezTo>
                  <a:close/>
                  <a:moveTo>
                    <a:pt x="493" y="720"/>
                  </a:moveTo>
                  <a:cubicBezTo>
                    <a:pt x="383" y="720"/>
                    <a:pt x="383" y="720"/>
                    <a:pt x="383" y="720"/>
                  </a:cubicBezTo>
                  <a:cubicBezTo>
                    <a:pt x="383" y="456"/>
                    <a:pt x="383" y="456"/>
                    <a:pt x="383" y="456"/>
                  </a:cubicBezTo>
                  <a:cubicBezTo>
                    <a:pt x="493" y="456"/>
                    <a:pt x="493" y="456"/>
                    <a:pt x="493" y="456"/>
                  </a:cubicBezTo>
                  <a:lnTo>
                    <a:pt x="493" y="720"/>
                  </a:lnTo>
                  <a:close/>
                  <a:moveTo>
                    <a:pt x="827" y="402"/>
                  </a:moveTo>
                  <a:cubicBezTo>
                    <a:pt x="663" y="402"/>
                    <a:pt x="663" y="402"/>
                    <a:pt x="663" y="402"/>
                  </a:cubicBezTo>
                  <a:cubicBezTo>
                    <a:pt x="648" y="402"/>
                    <a:pt x="636" y="414"/>
                    <a:pt x="636" y="429"/>
                  </a:cubicBezTo>
                  <a:cubicBezTo>
                    <a:pt x="636" y="747"/>
                    <a:pt x="636" y="747"/>
                    <a:pt x="636" y="747"/>
                  </a:cubicBezTo>
                  <a:cubicBezTo>
                    <a:pt x="636" y="762"/>
                    <a:pt x="648" y="774"/>
                    <a:pt x="663" y="774"/>
                  </a:cubicBezTo>
                  <a:cubicBezTo>
                    <a:pt x="827" y="774"/>
                    <a:pt x="827" y="774"/>
                    <a:pt x="827" y="774"/>
                  </a:cubicBezTo>
                  <a:cubicBezTo>
                    <a:pt x="842" y="774"/>
                    <a:pt x="854" y="762"/>
                    <a:pt x="854" y="747"/>
                  </a:cubicBezTo>
                  <a:cubicBezTo>
                    <a:pt x="854" y="429"/>
                    <a:pt x="854" y="429"/>
                    <a:pt x="854" y="429"/>
                  </a:cubicBezTo>
                  <a:cubicBezTo>
                    <a:pt x="854" y="414"/>
                    <a:pt x="842" y="402"/>
                    <a:pt x="827" y="402"/>
                  </a:cubicBezTo>
                  <a:close/>
                  <a:moveTo>
                    <a:pt x="800" y="720"/>
                  </a:moveTo>
                  <a:cubicBezTo>
                    <a:pt x="690" y="720"/>
                    <a:pt x="690" y="720"/>
                    <a:pt x="690" y="720"/>
                  </a:cubicBezTo>
                  <a:cubicBezTo>
                    <a:pt x="690" y="456"/>
                    <a:pt x="690" y="456"/>
                    <a:pt x="690" y="456"/>
                  </a:cubicBezTo>
                  <a:cubicBezTo>
                    <a:pt x="800" y="456"/>
                    <a:pt x="800" y="456"/>
                    <a:pt x="800" y="456"/>
                  </a:cubicBezTo>
                  <a:lnTo>
                    <a:pt x="800" y="720"/>
                  </a:lnTo>
                  <a:close/>
                  <a:moveTo>
                    <a:pt x="1134" y="402"/>
                  </a:moveTo>
                  <a:cubicBezTo>
                    <a:pt x="970" y="402"/>
                    <a:pt x="970" y="402"/>
                    <a:pt x="970" y="402"/>
                  </a:cubicBezTo>
                  <a:cubicBezTo>
                    <a:pt x="955" y="402"/>
                    <a:pt x="943" y="414"/>
                    <a:pt x="943" y="429"/>
                  </a:cubicBezTo>
                  <a:cubicBezTo>
                    <a:pt x="943" y="747"/>
                    <a:pt x="943" y="747"/>
                    <a:pt x="943" y="747"/>
                  </a:cubicBezTo>
                  <a:cubicBezTo>
                    <a:pt x="943" y="762"/>
                    <a:pt x="955" y="774"/>
                    <a:pt x="970" y="774"/>
                  </a:cubicBezTo>
                  <a:cubicBezTo>
                    <a:pt x="1134" y="774"/>
                    <a:pt x="1134" y="774"/>
                    <a:pt x="1134" y="774"/>
                  </a:cubicBezTo>
                  <a:cubicBezTo>
                    <a:pt x="1149" y="774"/>
                    <a:pt x="1161" y="762"/>
                    <a:pt x="1161" y="747"/>
                  </a:cubicBezTo>
                  <a:cubicBezTo>
                    <a:pt x="1161" y="429"/>
                    <a:pt x="1161" y="429"/>
                    <a:pt x="1161" y="429"/>
                  </a:cubicBezTo>
                  <a:cubicBezTo>
                    <a:pt x="1161" y="414"/>
                    <a:pt x="1149" y="402"/>
                    <a:pt x="1134" y="402"/>
                  </a:cubicBezTo>
                  <a:close/>
                  <a:moveTo>
                    <a:pt x="1107" y="720"/>
                  </a:moveTo>
                  <a:cubicBezTo>
                    <a:pt x="997" y="720"/>
                    <a:pt x="997" y="720"/>
                    <a:pt x="997" y="720"/>
                  </a:cubicBezTo>
                  <a:cubicBezTo>
                    <a:pt x="997" y="456"/>
                    <a:pt x="997" y="456"/>
                    <a:pt x="997" y="456"/>
                  </a:cubicBezTo>
                  <a:cubicBezTo>
                    <a:pt x="1107" y="456"/>
                    <a:pt x="1107" y="456"/>
                    <a:pt x="1107" y="456"/>
                  </a:cubicBezTo>
                  <a:lnTo>
                    <a:pt x="1107" y="720"/>
                  </a:lnTo>
                  <a:close/>
                  <a:moveTo>
                    <a:pt x="1441" y="402"/>
                  </a:moveTo>
                  <a:cubicBezTo>
                    <a:pt x="1276" y="402"/>
                    <a:pt x="1276" y="402"/>
                    <a:pt x="1276" y="402"/>
                  </a:cubicBezTo>
                  <a:cubicBezTo>
                    <a:pt x="1262" y="402"/>
                    <a:pt x="1250" y="414"/>
                    <a:pt x="1250" y="429"/>
                  </a:cubicBezTo>
                  <a:cubicBezTo>
                    <a:pt x="1250" y="747"/>
                    <a:pt x="1250" y="747"/>
                    <a:pt x="1250" y="747"/>
                  </a:cubicBezTo>
                  <a:cubicBezTo>
                    <a:pt x="1250" y="762"/>
                    <a:pt x="1262" y="774"/>
                    <a:pt x="1276" y="774"/>
                  </a:cubicBezTo>
                  <a:cubicBezTo>
                    <a:pt x="1441" y="774"/>
                    <a:pt x="1441" y="774"/>
                    <a:pt x="1441" y="774"/>
                  </a:cubicBezTo>
                  <a:cubicBezTo>
                    <a:pt x="1456" y="774"/>
                    <a:pt x="1468" y="762"/>
                    <a:pt x="1468" y="747"/>
                  </a:cubicBezTo>
                  <a:cubicBezTo>
                    <a:pt x="1468" y="429"/>
                    <a:pt x="1468" y="429"/>
                    <a:pt x="1468" y="429"/>
                  </a:cubicBezTo>
                  <a:cubicBezTo>
                    <a:pt x="1468" y="414"/>
                    <a:pt x="1456" y="402"/>
                    <a:pt x="1441" y="402"/>
                  </a:cubicBezTo>
                  <a:close/>
                  <a:moveTo>
                    <a:pt x="1414" y="720"/>
                  </a:moveTo>
                  <a:cubicBezTo>
                    <a:pt x="1303" y="720"/>
                    <a:pt x="1303" y="720"/>
                    <a:pt x="1303" y="720"/>
                  </a:cubicBezTo>
                  <a:cubicBezTo>
                    <a:pt x="1303" y="456"/>
                    <a:pt x="1303" y="456"/>
                    <a:pt x="1303" y="456"/>
                  </a:cubicBezTo>
                  <a:cubicBezTo>
                    <a:pt x="1414" y="456"/>
                    <a:pt x="1414" y="456"/>
                    <a:pt x="1414" y="456"/>
                  </a:cubicBezTo>
                  <a:lnTo>
                    <a:pt x="1414" y="720"/>
                  </a:lnTo>
                  <a:close/>
                  <a:moveTo>
                    <a:pt x="1775" y="429"/>
                  </a:moveTo>
                  <a:cubicBezTo>
                    <a:pt x="1775" y="747"/>
                    <a:pt x="1775" y="747"/>
                    <a:pt x="1775" y="747"/>
                  </a:cubicBezTo>
                  <a:cubicBezTo>
                    <a:pt x="1775" y="762"/>
                    <a:pt x="1762" y="774"/>
                    <a:pt x="1748" y="774"/>
                  </a:cubicBezTo>
                  <a:cubicBezTo>
                    <a:pt x="1733" y="774"/>
                    <a:pt x="1721" y="762"/>
                    <a:pt x="1721" y="747"/>
                  </a:cubicBezTo>
                  <a:cubicBezTo>
                    <a:pt x="1721" y="497"/>
                    <a:pt x="1721" y="497"/>
                    <a:pt x="1721" y="497"/>
                  </a:cubicBezTo>
                  <a:cubicBezTo>
                    <a:pt x="1603" y="623"/>
                    <a:pt x="1603" y="623"/>
                    <a:pt x="1603" y="623"/>
                  </a:cubicBezTo>
                  <a:cubicBezTo>
                    <a:pt x="1593" y="634"/>
                    <a:pt x="1576" y="634"/>
                    <a:pt x="1565" y="624"/>
                  </a:cubicBezTo>
                  <a:cubicBezTo>
                    <a:pt x="1554" y="614"/>
                    <a:pt x="1553" y="597"/>
                    <a:pt x="1564" y="586"/>
                  </a:cubicBezTo>
                  <a:cubicBezTo>
                    <a:pt x="1728" y="411"/>
                    <a:pt x="1728" y="411"/>
                    <a:pt x="1728" y="411"/>
                  </a:cubicBezTo>
                  <a:cubicBezTo>
                    <a:pt x="1736" y="403"/>
                    <a:pt x="1747" y="400"/>
                    <a:pt x="1758" y="404"/>
                  </a:cubicBezTo>
                  <a:cubicBezTo>
                    <a:pt x="1768" y="408"/>
                    <a:pt x="1775" y="418"/>
                    <a:pt x="1775" y="429"/>
                  </a:cubicBezTo>
                  <a:close/>
                  <a:moveTo>
                    <a:pt x="2081" y="429"/>
                  </a:moveTo>
                  <a:cubicBezTo>
                    <a:pt x="2081" y="747"/>
                    <a:pt x="2081" y="747"/>
                    <a:pt x="2081" y="747"/>
                  </a:cubicBezTo>
                  <a:cubicBezTo>
                    <a:pt x="2081" y="762"/>
                    <a:pt x="2069" y="774"/>
                    <a:pt x="2054" y="774"/>
                  </a:cubicBezTo>
                  <a:cubicBezTo>
                    <a:pt x="2040" y="774"/>
                    <a:pt x="2027" y="762"/>
                    <a:pt x="2027" y="747"/>
                  </a:cubicBezTo>
                  <a:cubicBezTo>
                    <a:pt x="2027" y="497"/>
                    <a:pt x="2027" y="497"/>
                    <a:pt x="2027" y="497"/>
                  </a:cubicBezTo>
                  <a:cubicBezTo>
                    <a:pt x="1910" y="623"/>
                    <a:pt x="1910" y="623"/>
                    <a:pt x="1910" y="623"/>
                  </a:cubicBezTo>
                  <a:cubicBezTo>
                    <a:pt x="1900" y="634"/>
                    <a:pt x="1882" y="634"/>
                    <a:pt x="1872" y="624"/>
                  </a:cubicBezTo>
                  <a:cubicBezTo>
                    <a:pt x="1861" y="614"/>
                    <a:pt x="1860" y="597"/>
                    <a:pt x="1870" y="586"/>
                  </a:cubicBezTo>
                  <a:cubicBezTo>
                    <a:pt x="2035" y="411"/>
                    <a:pt x="2035" y="411"/>
                    <a:pt x="2035" y="411"/>
                  </a:cubicBezTo>
                  <a:cubicBezTo>
                    <a:pt x="2042" y="403"/>
                    <a:pt x="2054" y="400"/>
                    <a:pt x="2064" y="404"/>
                  </a:cubicBezTo>
                  <a:cubicBezTo>
                    <a:pt x="2075" y="408"/>
                    <a:pt x="2081" y="418"/>
                    <a:pt x="2081" y="42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9"/>
            <p:cNvSpPr>
              <a:spLocks noEditPoints="1"/>
            </p:cNvSpPr>
            <p:nvPr/>
          </p:nvSpPr>
          <p:spPr bwMode="auto">
            <a:xfrm>
              <a:off x="1306008" y="2212900"/>
              <a:ext cx="462152" cy="446013"/>
            </a:xfrm>
            <a:custGeom>
              <a:avLst/>
              <a:gdLst>
                <a:gd name="T0" fmla="*/ 2623 w 2627"/>
                <a:gd name="T1" fmla="*/ 662 h 2539"/>
                <a:gd name="T2" fmla="*/ 1957 w 2627"/>
                <a:gd name="T3" fmla="*/ 9 h 2539"/>
                <a:gd name="T4" fmla="*/ 1941 w 2627"/>
                <a:gd name="T5" fmla="*/ 0 h 2539"/>
                <a:gd name="T6" fmla="*/ 800 w 2627"/>
                <a:gd name="T7" fmla="*/ 0 h 2539"/>
                <a:gd name="T8" fmla="*/ 738 w 2627"/>
                <a:gd name="T9" fmla="*/ 554 h 2539"/>
                <a:gd name="T10" fmla="*/ 800 w 2627"/>
                <a:gd name="T11" fmla="*/ 64 h 2539"/>
                <a:gd name="T12" fmla="*/ 1935 w 2627"/>
                <a:gd name="T13" fmla="*/ 709 h 2539"/>
                <a:gd name="T14" fmla="*/ 2533 w 2627"/>
                <a:gd name="T15" fmla="*/ 2475 h 2539"/>
                <a:gd name="T16" fmla="*/ 770 w 2627"/>
                <a:gd name="T17" fmla="*/ 1290 h 2539"/>
                <a:gd name="T18" fmla="*/ 706 w 2627"/>
                <a:gd name="T19" fmla="*/ 2447 h 2539"/>
                <a:gd name="T20" fmla="*/ 2627 w 2627"/>
                <a:gd name="T21" fmla="*/ 2447 h 2539"/>
                <a:gd name="T22" fmla="*/ 1967 w 2627"/>
                <a:gd name="T23" fmla="*/ 108 h 2539"/>
                <a:gd name="T24" fmla="*/ 1967 w 2627"/>
                <a:gd name="T25" fmla="*/ 645 h 2539"/>
                <a:gd name="T26" fmla="*/ 1001 w 2627"/>
                <a:gd name="T27" fmla="*/ 2057 h 2539"/>
                <a:gd name="T28" fmla="*/ 1636 w 2627"/>
                <a:gd name="T29" fmla="*/ 2121 h 2539"/>
                <a:gd name="T30" fmla="*/ 2364 w 2627"/>
                <a:gd name="T31" fmla="*/ 2089 h 2539"/>
                <a:gd name="T32" fmla="*/ 1959 w 2627"/>
                <a:gd name="T33" fmla="*/ 2089 h 2539"/>
                <a:gd name="T34" fmla="*/ 2364 w 2627"/>
                <a:gd name="T35" fmla="*/ 2089 h 2539"/>
                <a:gd name="T36" fmla="*/ 1276 w 2627"/>
                <a:gd name="T37" fmla="*/ 1816 h 2539"/>
                <a:gd name="T38" fmla="*/ 969 w 2627"/>
                <a:gd name="T39" fmla="*/ 1816 h 2539"/>
                <a:gd name="T40" fmla="*/ 2332 w 2627"/>
                <a:gd name="T41" fmla="*/ 1848 h 2539"/>
                <a:gd name="T42" fmla="*/ 1847 w 2627"/>
                <a:gd name="T43" fmla="*/ 1784 h 2539"/>
                <a:gd name="T44" fmla="*/ 1043 w 2627"/>
                <a:gd name="T45" fmla="*/ 1543 h 2539"/>
                <a:gd name="T46" fmla="*/ 959 w 2627"/>
                <a:gd name="T47" fmla="*/ 1543 h 2539"/>
                <a:gd name="T48" fmla="*/ 1043 w 2627"/>
                <a:gd name="T49" fmla="*/ 1543 h 2539"/>
                <a:gd name="T50" fmla="*/ 1713 w 2627"/>
                <a:gd name="T51" fmla="*/ 1575 h 2539"/>
                <a:gd name="T52" fmla="*/ 2332 w 2627"/>
                <a:gd name="T53" fmla="*/ 1510 h 2539"/>
                <a:gd name="T54" fmla="*/ 2332 w 2627"/>
                <a:gd name="T55" fmla="*/ 1302 h 2539"/>
                <a:gd name="T56" fmla="*/ 1440 w 2627"/>
                <a:gd name="T57" fmla="*/ 1237 h 2539"/>
                <a:gd name="T58" fmla="*/ 2364 w 2627"/>
                <a:gd name="T59" fmla="*/ 996 h 2539"/>
                <a:gd name="T60" fmla="*/ 1176 w 2627"/>
                <a:gd name="T61" fmla="*/ 996 h 2539"/>
                <a:gd name="T62" fmla="*/ 2364 w 2627"/>
                <a:gd name="T63" fmla="*/ 996 h 2539"/>
                <a:gd name="T64" fmla="*/ 1780 w 2627"/>
                <a:gd name="T65" fmla="*/ 691 h 2539"/>
                <a:gd name="T66" fmla="*/ 1001 w 2627"/>
                <a:gd name="T67" fmla="*/ 755 h 2539"/>
                <a:gd name="T68" fmla="*/ 1001 w 2627"/>
                <a:gd name="T69" fmla="*/ 417 h 2539"/>
                <a:gd name="T70" fmla="*/ 1749 w 2627"/>
                <a:gd name="T71" fmla="*/ 482 h 2539"/>
                <a:gd name="T72" fmla="*/ 1384 w 2627"/>
                <a:gd name="T73" fmla="*/ 1871 h 2539"/>
                <a:gd name="T74" fmla="*/ 1866 w 2627"/>
                <a:gd name="T75" fmla="*/ 2138 h 2539"/>
                <a:gd name="T76" fmla="*/ 1911 w 2627"/>
                <a:gd name="T77" fmla="*/ 2096 h 2539"/>
                <a:gd name="T78" fmla="*/ 1671 w 2627"/>
                <a:gd name="T79" fmla="*/ 1600 h 2539"/>
                <a:gd name="T80" fmla="*/ 250 w 2627"/>
                <a:gd name="T81" fmla="*/ 145 h 2539"/>
                <a:gd name="T82" fmla="*/ 9 w 2627"/>
                <a:gd name="T83" fmla="*/ 417 h 2539"/>
                <a:gd name="T84" fmla="*/ 305 w 2627"/>
                <a:gd name="T85" fmla="*/ 636 h 2539"/>
                <a:gd name="T86" fmla="*/ 353 w 2627"/>
                <a:gd name="T87" fmla="*/ 686 h 2539"/>
                <a:gd name="T88" fmla="*/ 1484 w 2627"/>
                <a:gd name="T89" fmla="*/ 1642 h 2539"/>
                <a:gd name="T90" fmla="*/ 1589 w 2627"/>
                <a:gd name="T91" fmla="*/ 1607 h 2539"/>
                <a:gd name="T92" fmla="*/ 1448 w 2627"/>
                <a:gd name="T93" fmla="*/ 1834 h 2539"/>
                <a:gd name="T94" fmla="*/ 1773 w 2627"/>
                <a:gd name="T95" fmla="*/ 1958 h 2539"/>
                <a:gd name="T96" fmla="*/ 1396 w 2627"/>
                <a:gd name="T97" fmla="*/ 1789 h 2539"/>
                <a:gd name="T98" fmla="*/ 1796 w 2627"/>
                <a:gd name="T99" fmla="*/ 2026 h 2539"/>
                <a:gd name="T100" fmla="*/ 1796 w 2627"/>
                <a:gd name="T101" fmla="*/ 2026 h 2539"/>
                <a:gd name="T102" fmla="*/ 261 w 2627"/>
                <a:gd name="T103" fmla="*/ 589 h 2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27" h="2539">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4" name="Freeform 28"/>
            <p:cNvSpPr>
              <a:spLocks noEditPoints="1"/>
            </p:cNvSpPr>
            <p:nvPr/>
          </p:nvSpPr>
          <p:spPr bwMode="auto">
            <a:xfrm>
              <a:off x="5334210" y="2268205"/>
              <a:ext cx="498859" cy="390708"/>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noEditPoints="1"/>
            </p:cNvSpPr>
            <p:nvPr/>
          </p:nvSpPr>
          <p:spPr bwMode="auto">
            <a:xfrm>
              <a:off x="7293219" y="2348436"/>
              <a:ext cx="627394" cy="310477"/>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4" name="Group 83"/>
            <p:cNvGrpSpPr/>
            <p:nvPr/>
          </p:nvGrpSpPr>
          <p:grpSpPr>
            <a:xfrm>
              <a:off x="1321352" y="3769429"/>
              <a:ext cx="516820" cy="516820"/>
              <a:chOff x="1300568" y="3769429"/>
              <a:chExt cx="516820" cy="516820"/>
            </a:xfrm>
          </p:grpSpPr>
          <p:sp>
            <p:nvSpPr>
              <p:cNvPr id="34" name="Oval 33"/>
              <p:cNvSpPr/>
              <p:nvPr/>
            </p:nvSpPr>
            <p:spPr>
              <a:xfrm>
                <a:off x="1300568"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TextBox 37"/>
              <p:cNvSpPr txBox="1"/>
              <p:nvPr/>
            </p:nvSpPr>
            <p:spPr>
              <a:xfrm>
                <a:off x="1404591"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7" name="Group 76"/>
            <p:cNvGrpSpPr/>
            <p:nvPr/>
          </p:nvGrpSpPr>
          <p:grpSpPr>
            <a:xfrm>
              <a:off x="3304154" y="3769429"/>
              <a:ext cx="516820" cy="516820"/>
              <a:chOff x="3269479" y="3769429"/>
              <a:chExt cx="516820" cy="516820"/>
            </a:xfrm>
          </p:grpSpPr>
          <p:sp>
            <p:nvSpPr>
              <p:cNvPr id="36" name="Oval 35"/>
              <p:cNvSpPr/>
              <p:nvPr/>
            </p:nvSpPr>
            <p:spPr>
              <a:xfrm>
                <a:off x="326947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37350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56" name="Group 55"/>
            <p:cNvGrpSpPr/>
            <p:nvPr/>
          </p:nvGrpSpPr>
          <p:grpSpPr>
            <a:xfrm>
              <a:off x="5317247" y="3769429"/>
              <a:ext cx="516820" cy="516820"/>
              <a:chOff x="5325229" y="3769429"/>
              <a:chExt cx="516820" cy="516820"/>
            </a:xfrm>
          </p:grpSpPr>
          <p:sp>
            <p:nvSpPr>
              <p:cNvPr id="37" name="Oval 36"/>
              <p:cNvSpPr/>
              <p:nvPr/>
            </p:nvSpPr>
            <p:spPr>
              <a:xfrm>
                <a:off x="532522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TextBox 39"/>
              <p:cNvSpPr txBox="1"/>
              <p:nvPr/>
            </p:nvSpPr>
            <p:spPr>
              <a:xfrm>
                <a:off x="542925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59" name="Group 58"/>
            <p:cNvGrpSpPr/>
            <p:nvPr/>
          </p:nvGrpSpPr>
          <p:grpSpPr>
            <a:xfrm>
              <a:off x="7302924" y="3769429"/>
              <a:ext cx="516820" cy="516820"/>
              <a:chOff x="7348507" y="3769429"/>
              <a:chExt cx="516820" cy="516820"/>
            </a:xfrm>
          </p:grpSpPr>
          <p:sp>
            <p:nvSpPr>
              <p:cNvPr id="35" name="Oval 34"/>
              <p:cNvSpPr/>
              <p:nvPr/>
            </p:nvSpPr>
            <p:spPr>
              <a:xfrm>
                <a:off x="7348507"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7452530"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cxnSp>
          <p:nvCxnSpPr>
            <p:cNvPr id="31" name="Straight Connector 30"/>
            <p:cNvCxnSpPr/>
            <p:nvPr/>
          </p:nvCxnSpPr>
          <p:spPr>
            <a:xfrm>
              <a:off x="4566221"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85093"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2558907"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5" name="Group 84"/>
            <p:cNvGrpSpPr/>
            <p:nvPr/>
          </p:nvGrpSpPr>
          <p:grpSpPr>
            <a:xfrm>
              <a:off x="4594744" y="3953572"/>
              <a:ext cx="1961826" cy="148534"/>
              <a:chOff x="2542486" y="3953572"/>
              <a:chExt cx="1961826" cy="148534"/>
            </a:xfrm>
          </p:grpSpPr>
          <p:sp>
            <p:nvSpPr>
              <p:cNvPr id="86" name="Freeform 85"/>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Right Arrow 86"/>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9" name="Freeform 88"/>
            <p:cNvSpPr/>
            <p:nvPr/>
          </p:nvSpPr>
          <p:spPr>
            <a:xfrm>
              <a:off x="6602307"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824702" y="3953572"/>
              <a:ext cx="709472"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872097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
          <p:cNvSpPr>
            <a:spLocks noEditPoints="1"/>
          </p:cNvSpPr>
          <p:nvPr/>
        </p:nvSpPr>
        <p:spPr bwMode="auto">
          <a:xfrm>
            <a:off x="4609386" y="1489532"/>
            <a:ext cx="687228" cy="538552"/>
          </a:xfrm>
          <a:custGeom>
            <a:avLst/>
            <a:gdLst>
              <a:gd name="T0" fmla="*/ 1262 w 1817"/>
              <a:gd name="T1" fmla="*/ 1080 h 1423"/>
              <a:gd name="T2" fmla="*/ 947 w 1817"/>
              <a:gd name="T3" fmla="*/ 975 h 1423"/>
              <a:gd name="T4" fmla="*/ 1395 w 1817"/>
              <a:gd name="T5" fmla="*/ 1080 h 1423"/>
              <a:gd name="T6" fmla="*/ 1237 w 1817"/>
              <a:gd name="T7" fmla="*/ 1343 h 1423"/>
              <a:gd name="T8" fmla="*/ 947 w 1817"/>
              <a:gd name="T9" fmla="*/ 1395 h 1423"/>
              <a:gd name="T10" fmla="*/ 711 w 1817"/>
              <a:gd name="T11" fmla="*/ 1344 h 1423"/>
              <a:gd name="T12" fmla="*/ 540 w 1817"/>
              <a:gd name="T13" fmla="*/ 1265 h 1423"/>
              <a:gd name="T14" fmla="*/ 394 w 1817"/>
              <a:gd name="T15" fmla="*/ 1013 h 1423"/>
              <a:gd name="T16" fmla="*/ 0 w 1817"/>
              <a:gd name="T17" fmla="*/ 527 h 1423"/>
              <a:gd name="T18" fmla="*/ 1143 w 1817"/>
              <a:gd name="T19" fmla="*/ 224 h 1423"/>
              <a:gd name="T20" fmla="*/ 1592 w 1817"/>
              <a:gd name="T21" fmla="*/ 673 h 1423"/>
              <a:gd name="T22" fmla="*/ 185 w 1817"/>
              <a:gd name="T23" fmla="*/ 657 h 1423"/>
              <a:gd name="T24" fmla="*/ 1631 w 1817"/>
              <a:gd name="T25" fmla="*/ 657 h 1423"/>
              <a:gd name="T26" fmla="*/ 449 w 1817"/>
              <a:gd name="T27" fmla="*/ 1052 h 1423"/>
              <a:gd name="T28" fmla="*/ 631 w 1817"/>
              <a:gd name="T29" fmla="*/ 870 h 1423"/>
              <a:gd name="T30" fmla="*/ 433 w 1817"/>
              <a:gd name="T31" fmla="*/ 1013 h 1423"/>
              <a:gd name="T32" fmla="*/ 805 w 1817"/>
              <a:gd name="T33" fmla="*/ 961 h 1423"/>
              <a:gd name="T34" fmla="*/ 771 w 1817"/>
              <a:gd name="T35" fmla="*/ 910 h 1423"/>
              <a:gd name="T36" fmla="*/ 740 w 1817"/>
              <a:gd name="T37" fmla="*/ 907 h 1423"/>
              <a:gd name="T38" fmla="*/ 718 w 1817"/>
              <a:gd name="T39" fmla="*/ 917 h 1423"/>
              <a:gd name="T40" fmla="*/ 554 w 1817"/>
              <a:gd name="T41" fmla="*/ 1080 h 1423"/>
              <a:gd name="T42" fmla="*/ 579 w 1817"/>
              <a:gd name="T43" fmla="*/ 1210 h 1423"/>
              <a:gd name="T44" fmla="*/ 894 w 1817"/>
              <a:gd name="T45" fmla="*/ 1027 h 1423"/>
              <a:gd name="T46" fmla="*/ 857 w 1817"/>
              <a:gd name="T47" fmla="*/ 1011 h 1423"/>
              <a:gd name="T48" fmla="*/ 591 w 1817"/>
              <a:gd name="T49" fmla="*/ 1276 h 1423"/>
              <a:gd name="T50" fmla="*/ 963 w 1817"/>
              <a:gd name="T51" fmla="*/ 1224 h 1423"/>
              <a:gd name="T52" fmla="*/ 954 w 1817"/>
              <a:gd name="T53" fmla="*/ 1193 h 1423"/>
              <a:gd name="T54" fmla="*/ 908 w 1817"/>
              <a:gd name="T55" fmla="*/ 1169 h 1423"/>
              <a:gd name="T56" fmla="*/ 764 w 1817"/>
              <a:gd name="T57" fmla="*/ 1368 h 1423"/>
              <a:gd name="T58" fmla="*/ 1001 w 1817"/>
              <a:gd name="T59" fmla="*/ 1239 h 1423"/>
              <a:gd name="T60" fmla="*/ 988 w 1817"/>
              <a:gd name="T61" fmla="*/ 1272 h 1423"/>
              <a:gd name="T62" fmla="*/ 1052 w 1817"/>
              <a:gd name="T63" fmla="*/ 1368 h 1423"/>
              <a:gd name="T64" fmla="*/ 870 w 1817"/>
              <a:gd name="T65" fmla="*/ 764 h 1423"/>
              <a:gd name="T66" fmla="*/ 723 w 1817"/>
              <a:gd name="T67" fmla="*/ 746 h 1423"/>
              <a:gd name="T68" fmla="*/ 645 w 1817"/>
              <a:gd name="T69" fmla="*/ 252 h 1423"/>
              <a:gd name="T70" fmla="*/ 611 w 1817"/>
              <a:gd name="T71" fmla="*/ 817 h 1423"/>
              <a:gd name="T72" fmla="*/ 678 w 1817"/>
              <a:gd name="T73" fmla="*/ 869 h 1423"/>
              <a:gd name="T74" fmla="*/ 694 w 1817"/>
              <a:gd name="T75" fmla="*/ 886 h 1423"/>
              <a:gd name="T76" fmla="*/ 750 w 1817"/>
              <a:gd name="T77" fmla="*/ 867 h 1423"/>
              <a:gd name="T78" fmla="*/ 780 w 1817"/>
              <a:gd name="T79" fmla="*/ 872 h 1423"/>
              <a:gd name="T80" fmla="*/ 817 w 1817"/>
              <a:gd name="T81" fmla="*/ 894 h 1423"/>
              <a:gd name="T82" fmla="*/ 843 w 1817"/>
              <a:gd name="T83" fmla="*/ 973 h 1423"/>
              <a:gd name="T84" fmla="*/ 904 w 1817"/>
              <a:gd name="T85" fmla="*/ 986 h 1423"/>
              <a:gd name="T86" fmla="*/ 946 w 1817"/>
              <a:gd name="T87" fmla="*/ 1090 h 1423"/>
              <a:gd name="T88" fmla="*/ 923 w 1817"/>
              <a:gd name="T89" fmla="*/ 1131 h 1423"/>
              <a:gd name="T90" fmla="*/ 957 w 1817"/>
              <a:gd name="T91" fmla="*/ 1144 h 1423"/>
              <a:gd name="T92" fmla="*/ 1210 w 1817"/>
              <a:gd name="T93" fmla="*/ 1238 h 1423"/>
              <a:gd name="T94" fmla="*/ 1262 w 1817"/>
              <a:gd name="T95" fmla="*/ 1080 h 1423"/>
              <a:gd name="T96" fmla="*/ 1368 w 1817"/>
              <a:gd name="T97" fmla="*/ 975 h 1423"/>
              <a:gd name="T98" fmla="*/ 764 w 1817"/>
              <a:gd name="T99" fmla="*/ 659 h 1423"/>
              <a:gd name="T100" fmla="*/ 803 w 1817"/>
              <a:gd name="T101" fmla="*/ 752 h 1423"/>
              <a:gd name="T102" fmla="*/ 1329 w 1817"/>
              <a:gd name="T103" fmla="*/ 880 h 1423"/>
              <a:gd name="T104" fmla="*/ 205 w 1817"/>
              <a:gd name="T105" fmla="*/ 455 h 1423"/>
              <a:gd name="T106" fmla="*/ 1612 w 1817"/>
              <a:gd name="T107" fmla="*/ 56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17" h="1423">
                <a:moveTo>
                  <a:pt x="1262" y="1080"/>
                </a:moveTo>
                <a:cubicBezTo>
                  <a:pt x="1052" y="869"/>
                  <a:pt x="1052" y="869"/>
                  <a:pt x="1052" y="869"/>
                </a:cubicBezTo>
                <a:cubicBezTo>
                  <a:pt x="1080" y="842"/>
                  <a:pt x="1080" y="842"/>
                  <a:pt x="1080" y="842"/>
                </a:cubicBezTo>
                <a:cubicBezTo>
                  <a:pt x="1290" y="1052"/>
                  <a:pt x="1290" y="1052"/>
                  <a:pt x="1290" y="1052"/>
                </a:cubicBezTo>
                <a:lnTo>
                  <a:pt x="1262" y="1080"/>
                </a:lnTo>
                <a:close/>
                <a:moveTo>
                  <a:pt x="947" y="975"/>
                </a:moveTo>
                <a:cubicBezTo>
                  <a:pt x="1210" y="1237"/>
                  <a:pt x="1210" y="1237"/>
                  <a:pt x="1210" y="1237"/>
                </a:cubicBezTo>
                <a:cubicBezTo>
                  <a:pt x="1238" y="1210"/>
                  <a:pt x="1238" y="1210"/>
                  <a:pt x="1238" y="1210"/>
                </a:cubicBezTo>
                <a:cubicBezTo>
                  <a:pt x="975" y="947"/>
                  <a:pt x="975" y="947"/>
                  <a:pt x="975" y="947"/>
                </a:cubicBezTo>
                <a:lnTo>
                  <a:pt x="947" y="975"/>
                </a:lnTo>
                <a:close/>
                <a:moveTo>
                  <a:pt x="1592" y="673"/>
                </a:moveTo>
                <a:cubicBezTo>
                  <a:pt x="1356" y="908"/>
                  <a:pt x="1356" y="908"/>
                  <a:pt x="1356" y="908"/>
                </a:cubicBezTo>
                <a:cubicBezTo>
                  <a:pt x="1395" y="947"/>
                  <a:pt x="1395" y="947"/>
                  <a:pt x="1395" y="947"/>
                </a:cubicBezTo>
                <a:cubicBezTo>
                  <a:pt x="1413" y="965"/>
                  <a:pt x="1423" y="988"/>
                  <a:pt x="1423" y="1013"/>
                </a:cubicBezTo>
                <a:cubicBezTo>
                  <a:pt x="1423" y="1038"/>
                  <a:pt x="1413" y="1062"/>
                  <a:pt x="1395" y="1080"/>
                </a:cubicBezTo>
                <a:cubicBezTo>
                  <a:pt x="1381" y="1094"/>
                  <a:pt x="1363" y="1103"/>
                  <a:pt x="1344" y="1106"/>
                </a:cubicBezTo>
                <a:cubicBezTo>
                  <a:pt x="1361" y="1123"/>
                  <a:pt x="1370" y="1146"/>
                  <a:pt x="1370" y="1171"/>
                </a:cubicBezTo>
                <a:cubicBezTo>
                  <a:pt x="1370" y="1196"/>
                  <a:pt x="1360" y="1220"/>
                  <a:pt x="1343" y="1238"/>
                </a:cubicBezTo>
                <a:cubicBezTo>
                  <a:pt x="1322" y="1258"/>
                  <a:pt x="1293" y="1268"/>
                  <a:pt x="1264" y="1264"/>
                </a:cubicBezTo>
                <a:cubicBezTo>
                  <a:pt x="1268" y="1292"/>
                  <a:pt x="1259" y="1321"/>
                  <a:pt x="1237" y="1343"/>
                </a:cubicBezTo>
                <a:cubicBezTo>
                  <a:pt x="1219" y="1361"/>
                  <a:pt x="1195" y="1370"/>
                  <a:pt x="1171" y="1370"/>
                </a:cubicBezTo>
                <a:cubicBezTo>
                  <a:pt x="1147" y="1370"/>
                  <a:pt x="1124" y="1361"/>
                  <a:pt x="1106" y="1344"/>
                </a:cubicBezTo>
                <a:cubicBezTo>
                  <a:pt x="1103" y="1363"/>
                  <a:pt x="1094" y="1381"/>
                  <a:pt x="1080" y="1395"/>
                </a:cubicBezTo>
                <a:cubicBezTo>
                  <a:pt x="1061" y="1414"/>
                  <a:pt x="1037" y="1423"/>
                  <a:pt x="1013" y="1423"/>
                </a:cubicBezTo>
                <a:cubicBezTo>
                  <a:pt x="989" y="1423"/>
                  <a:pt x="965" y="1414"/>
                  <a:pt x="947" y="1395"/>
                </a:cubicBezTo>
                <a:cubicBezTo>
                  <a:pt x="908" y="1356"/>
                  <a:pt x="908" y="1356"/>
                  <a:pt x="908" y="1356"/>
                </a:cubicBezTo>
                <a:cubicBezTo>
                  <a:pt x="869" y="1395"/>
                  <a:pt x="869" y="1395"/>
                  <a:pt x="869" y="1395"/>
                </a:cubicBezTo>
                <a:cubicBezTo>
                  <a:pt x="851" y="1414"/>
                  <a:pt x="827" y="1423"/>
                  <a:pt x="803" y="1423"/>
                </a:cubicBezTo>
                <a:cubicBezTo>
                  <a:pt x="779" y="1423"/>
                  <a:pt x="755" y="1414"/>
                  <a:pt x="737" y="1395"/>
                </a:cubicBezTo>
                <a:cubicBezTo>
                  <a:pt x="722" y="1381"/>
                  <a:pt x="714" y="1363"/>
                  <a:pt x="711" y="1344"/>
                </a:cubicBezTo>
                <a:cubicBezTo>
                  <a:pt x="692" y="1361"/>
                  <a:pt x="669" y="1370"/>
                  <a:pt x="645" y="1370"/>
                </a:cubicBezTo>
                <a:cubicBezTo>
                  <a:pt x="621" y="1370"/>
                  <a:pt x="597" y="1361"/>
                  <a:pt x="579" y="1343"/>
                </a:cubicBezTo>
                <a:cubicBezTo>
                  <a:pt x="561" y="1325"/>
                  <a:pt x="551" y="1301"/>
                  <a:pt x="551" y="1276"/>
                </a:cubicBezTo>
                <a:cubicBezTo>
                  <a:pt x="551" y="1272"/>
                  <a:pt x="552" y="1268"/>
                  <a:pt x="553" y="1264"/>
                </a:cubicBezTo>
                <a:cubicBezTo>
                  <a:pt x="548" y="1264"/>
                  <a:pt x="544" y="1265"/>
                  <a:pt x="540" y="1265"/>
                </a:cubicBezTo>
                <a:cubicBezTo>
                  <a:pt x="516" y="1265"/>
                  <a:pt x="492" y="1256"/>
                  <a:pt x="474" y="1237"/>
                </a:cubicBezTo>
                <a:cubicBezTo>
                  <a:pt x="456" y="1220"/>
                  <a:pt x="446" y="1196"/>
                  <a:pt x="446" y="1171"/>
                </a:cubicBezTo>
                <a:cubicBezTo>
                  <a:pt x="446" y="1146"/>
                  <a:pt x="456" y="1123"/>
                  <a:pt x="473" y="1106"/>
                </a:cubicBezTo>
                <a:cubicBezTo>
                  <a:pt x="454" y="1103"/>
                  <a:pt x="436" y="1094"/>
                  <a:pt x="421" y="1080"/>
                </a:cubicBezTo>
                <a:cubicBezTo>
                  <a:pt x="403" y="1062"/>
                  <a:pt x="394" y="1038"/>
                  <a:pt x="394" y="1013"/>
                </a:cubicBezTo>
                <a:cubicBezTo>
                  <a:pt x="394" y="988"/>
                  <a:pt x="403" y="965"/>
                  <a:pt x="421" y="947"/>
                </a:cubicBezTo>
                <a:cubicBezTo>
                  <a:pt x="460" y="908"/>
                  <a:pt x="460" y="908"/>
                  <a:pt x="460" y="908"/>
                </a:cubicBezTo>
                <a:cubicBezTo>
                  <a:pt x="225" y="673"/>
                  <a:pt x="225" y="673"/>
                  <a:pt x="225" y="673"/>
                </a:cubicBezTo>
                <a:cubicBezTo>
                  <a:pt x="185" y="712"/>
                  <a:pt x="185" y="712"/>
                  <a:pt x="185" y="712"/>
                </a:cubicBezTo>
                <a:cubicBezTo>
                  <a:pt x="0" y="527"/>
                  <a:pt x="0" y="527"/>
                  <a:pt x="0" y="527"/>
                </a:cubicBezTo>
                <a:cubicBezTo>
                  <a:pt x="527" y="0"/>
                  <a:pt x="527" y="0"/>
                  <a:pt x="527" y="0"/>
                </a:cubicBezTo>
                <a:cubicBezTo>
                  <a:pt x="712" y="185"/>
                  <a:pt x="712" y="185"/>
                  <a:pt x="712" y="185"/>
                </a:cubicBezTo>
                <a:cubicBezTo>
                  <a:pt x="673" y="225"/>
                  <a:pt x="673" y="225"/>
                  <a:pt x="673" y="225"/>
                </a:cubicBezTo>
                <a:cubicBezTo>
                  <a:pt x="908" y="460"/>
                  <a:pt x="908" y="460"/>
                  <a:pt x="908" y="460"/>
                </a:cubicBezTo>
                <a:cubicBezTo>
                  <a:pt x="1143" y="224"/>
                  <a:pt x="1143" y="224"/>
                  <a:pt x="1143" y="224"/>
                </a:cubicBezTo>
                <a:cubicBezTo>
                  <a:pt x="1104" y="185"/>
                  <a:pt x="1104" y="185"/>
                  <a:pt x="1104" y="185"/>
                </a:cubicBezTo>
                <a:cubicBezTo>
                  <a:pt x="1289" y="0"/>
                  <a:pt x="1289" y="0"/>
                  <a:pt x="1289" y="0"/>
                </a:cubicBezTo>
                <a:cubicBezTo>
                  <a:pt x="1817" y="527"/>
                  <a:pt x="1817" y="527"/>
                  <a:pt x="1817" y="527"/>
                </a:cubicBezTo>
                <a:cubicBezTo>
                  <a:pt x="1631" y="712"/>
                  <a:pt x="1631" y="712"/>
                  <a:pt x="1631" y="712"/>
                </a:cubicBezTo>
                <a:lnTo>
                  <a:pt x="1592" y="673"/>
                </a:lnTo>
                <a:close/>
                <a:moveTo>
                  <a:pt x="185" y="657"/>
                </a:moveTo>
                <a:cubicBezTo>
                  <a:pt x="657" y="185"/>
                  <a:pt x="657" y="185"/>
                  <a:pt x="657" y="185"/>
                </a:cubicBezTo>
                <a:cubicBezTo>
                  <a:pt x="527" y="55"/>
                  <a:pt x="527" y="55"/>
                  <a:pt x="527" y="55"/>
                </a:cubicBezTo>
                <a:cubicBezTo>
                  <a:pt x="55" y="527"/>
                  <a:pt x="55" y="527"/>
                  <a:pt x="55" y="527"/>
                </a:cubicBezTo>
                <a:lnTo>
                  <a:pt x="185" y="657"/>
                </a:lnTo>
                <a:close/>
                <a:moveTo>
                  <a:pt x="1171" y="197"/>
                </a:moveTo>
                <a:cubicBezTo>
                  <a:pt x="1171" y="197"/>
                  <a:pt x="1171" y="197"/>
                  <a:pt x="1171" y="197"/>
                </a:cubicBezTo>
                <a:cubicBezTo>
                  <a:pt x="1619" y="645"/>
                  <a:pt x="1619" y="645"/>
                  <a:pt x="1619" y="645"/>
                </a:cubicBezTo>
                <a:cubicBezTo>
                  <a:pt x="1619" y="645"/>
                  <a:pt x="1619" y="645"/>
                  <a:pt x="1619" y="645"/>
                </a:cubicBezTo>
                <a:cubicBezTo>
                  <a:pt x="1631" y="657"/>
                  <a:pt x="1631" y="657"/>
                  <a:pt x="1631" y="657"/>
                </a:cubicBezTo>
                <a:cubicBezTo>
                  <a:pt x="1761" y="527"/>
                  <a:pt x="1761" y="527"/>
                  <a:pt x="1761" y="527"/>
                </a:cubicBezTo>
                <a:cubicBezTo>
                  <a:pt x="1289" y="55"/>
                  <a:pt x="1289" y="55"/>
                  <a:pt x="1289" y="55"/>
                </a:cubicBezTo>
                <a:cubicBezTo>
                  <a:pt x="1159" y="185"/>
                  <a:pt x="1159" y="185"/>
                  <a:pt x="1159" y="185"/>
                </a:cubicBezTo>
                <a:lnTo>
                  <a:pt x="1171" y="197"/>
                </a:lnTo>
                <a:close/>
                <a:moveTo>
                  <a:pt x="449" y="1052"/>
                </a:moveTo>
                <a:cubicBezTo>
                  <a:pt x="470" y="1073"/>
                  <a:pt x="505" y="1073"/>
                  <a:pt x="526" y="1052"/>
                </a:cubicBezTo>
                <a:cubicBezTo>
                  <a:pt x="632" y="947"/>
                  <a:pt x="632" y="947"/>
                  <a:pt x="632" y="947"/>
                </a:cubicBezTo>
                <a:cubicBezTo>
                  <a:pt x="642" y="937"/>
                  <a:pt x="647" y="923"/>
                  <a:pt x="647" y="908"/>
                </a:cubicBezTo>
                <a:cubicBezTo>
                  <a:pt x="647" y="901"/>
                  <a:pt x="646" y="894"/>
                  <a:pt x="643" y="887"/>
                </a:cubicBezTo>
                <a:cubicBezTo>
                  <a:pt x="640" y="881"/>
                  <a:pt x="636" y="875"/>
                  <a:pt x="631" y="870"/>
                </a:cubicBezTo>
                <a:cubicBezTo>
                  <a:pt x="610" y="849"/>
                  <a:pt x="574" y="849"/>
                  <a:pt x="554" y="869"/>
                </a:cubicBezTo>
                <a:cubicBezTo>
                  <a:pt x="488" y="936"/>
                  <a:pt x="488" y="936"/>
                  <a:pt x="488" y="936"/>
                </a:cubicBezTo>
                <a:cubicBezTo>
                  <a:pt x="488" y="936"/>
                  <a:pt x="488" y="936"/>
                  <a:pt x="488" y="936"/>
                </a:cubicBezTo>
                <a:cubicBezTo>
                  <a:pt x="449" y="975"/>
                  <a:pt x="449" y="975"/>
                  <a:pt x="449" y="975"/>
                </a:cubicBezTo>
                <a:cubicBezTo>
                  <a:pt x="438" y="985"/>
                  <a:pt x="433" y="999"/>
                  <a:pt x="433" y="1013"/>
                </a:cubicBezTo>
                <a:cubicBezTo>
                  <a:pt x="433" y="1028"/>
                  <a:pt x="438" y="1042"/>
                  <a:pt x="449" y="1052"/>
                </a:cubicBezTo>
                <a:close/>
                <a:moveTo>
                  <a:pt x="579" y="1210"/>
                </a:moveTo>
                <a:cubicBezTo>
                  <a:pt x="789" y="999"/>
                  <a:pt x="789" y="999"/>
                  <a:pt x="789" y="999"/>
                </a:cubicBezTo>
                <a:cubicBezTo>
                  <a:pt x="793" y="995"/>
                  <a:pt x="796" y="991"/>
                  <a:pt x="799" y="986"/>
                </a:cubicBezTo>
                <a:cubicBezTo>
                  <a:pt x="803" y="978"/>
                  <a:pt x="805" y="970"/>
                  <a:pt x="805" y="961"/>
                </a:cubicBezTo>
                <a:cubicBezTo>
                  <a:pt x="805" y="953"/>
                  <a:pt x="804" y="946"/>
                  <a:pt x="801" y="940"/>
                </a:cubicBezTo>
                <a:cubicBezTo>
                  <a:pt x="799" y="935"/>
                  <a:pt x="797" y="931"/>
                  <a:pt x="794" y="928"/>
                </a:cubicBezTo>
                <a:cubicBezTo>
                  <a:pt x="792" y="926"/>
                  <a:pt x="791" y="924"/>
                  <a:pt x="789" y="922"/>
                </a:cubicBezTo>
                <a:cubicBezTo>
                  <a:pt x="785" y="918"/>
                  <a:pt x="780" y="914"/>
                  <a:pt x="774" y="912"/>
                </a:cubicBezTo>
                <a:cubicBezTo>
                  <a:pt x="773" y="911"/>
                  <a:pt x="772" y="911"/>
                  <a:pt x="771" y="910"/>
                </a:cubicBezTo>
                <a:cubicBezTo>
                  <a:pt x="769" y="909"/>
                  <a:pt x="767" y="909"/>
                  <a:pt x="764" y="908"/>
                </a:cubicBezTo>
                <a:cubicBezTo>
                  <a:pt x="763" y="908"/>
                  <a:pt x="762" y="907"/>
                  <a:pt x="761" y="907"/>
                </a:cubicBezTo>
                <a:cubicBezTo>
                  <a:pt x="758" y="906"/>
                  <a:pt x="754" y="906"/>
                  <a:pt x="751" y="906"/>
                </a:cubicBezTo>
                <a:cubicBezTo>
                  <a:pt x="751" y="906"/>
                  <a:pt x="750" y="906"/>
                  <a:pt x="750" y="906"/>
                </a:cubicBezTo>
                <a:cubicBezTo>
                  <a:pt x="747" y="906"/>
                  <a:pt x="743" y="906"/>
                  <a:pt x="740" y="907"/>
                </a:cubicBezTo>
                <a:cubicBezTo>
                  <a:pt x="740" y="907"/>
                  <a:pt x="739" y="907"/>
                  <a:pt x="739" y="907"/>
                </a:cubicBezTo>
                <a:cubicBezTo>
                  <a:pt x="736" y="908"/>
                  <a:pt x="733" y="909"/>
                  <a:pt x="729" y="910"/>
                </a:cubicBezTo>
                <a:cubicBezTo>
                  <a:pt x="729" y="910"/>
                  <a:pt x="728" y="911"/>
                  <a:pt x="728" y="911"/>
                </a:cubicBezTo>
                <a:cubicBezTo>
                  <a:pt x="725" y="912"/>
                  <a:pt x="722" y="914"/>
                  <a:pt x="720" y="915"/>
                </a:cubicBezTo>
                <a:cubicBezTo>
                  <a:pt x="719" y="916"/>
                  <a:pt x="719" y="916"/>
                  <a:pt x="718" y="917"/>
                </a:cubicBezTo>
                <a:cubicBezTo>
                  <a:pt x="716" y="919"/>
                  <a:pt x="714" y="920"/>
                  <a:pt x="712" y="922"/>
                </a:cubicBezTo>
                <a:cubicBezTo>
                  <a:pt x="659" y="975"/>
                  <a:pt x="659" y="975"/>
                  <a:pt x="659" y="975"/>
                </a:cubicBezTo>
                <a:cubicBezTo>
                  <a:pt x="659" y="975"/>
                  <a:pt x="659" y="975"/>
                  <a:pt x="659" y="975"/>
                </a:cubicBezTo>
                <a:cubicBezTo>
                  <a:pt x="659" y="975"/>
                  <a:pt x="659" y="975"/>
                  <a:pt x="659" y="975"/>
                </a:cubicBezTo>
                <a:cubicBezTo>
                  <a:pt x="554" y="1080"/>
                  <a:pt x="554" y="1080"/>
                  <a:pt x="554" y="1080"/>
                </a:cubicBezTo>
                <a:cubicBezTo>
                  <a:pt x="554" y="1080"/>
                  <a:pt x="554" y="1080"/>
                  <a:pt x="554" y="1080"/>
                </a:cubicBezTo>
                <a:cubicBezTo>
                  <a:pt x="501" y="1132"/>
                  <a:pt x="501" y="1132"/>
                  <a:pt x="501" y="1132"/>
                </a:cubicBezTo>
                <a:cubicBezTo>
                  <a:pt x="491" y="1143"/>
                  <a:pt x="485" y="1156"/>
                  <a:pt x="485" y="1171"/>
                </a:cubicBezTo>
                <a:cubicBezTo>
                  <a:pt x="485" y="1186"/>
                  <a:pt x="491" y="1199"/>
                  <a:pt x="501" y="1210"/>
                </a:cubicBezTo>
                <a:cubicBezTo>
                  <a:pt x="523" y="1231"/>
                  <a:pt x="557" y="1231"/>
                  <a:pt x="579" y="1210"/>
                </a:cubicBezTo>
                <a:close/>
                <a:moveTo>
                  <a:pt x="684" y="1315"/>
                </a:moveTo>
                <a:cubicBezTo>
                  <a:pt x="842" y="1157"/>
                  <a:pt x="842" y="1157"/>
                  <a:pt x="842" y="1157"/>
                </a:cubicBezTo>
                <a:cubicBezTo>
                  <a:pt x="894" y="1105"/>
                  <a:pt x="894" y="1105"/>
                  <a:pt x="894" y="1105"/>
                </a:cubicBezTo>
                <a:cubicBezTo>
                  <a:pt x="905" y="1094"/>
                  <a:pt x="910" y="1081"/>
                  <a:pt x="910" y="1066"/>
                </a:cubicBezTo>
                <a:cubicBezTo>
                  <a:pt x="910" y="1051"/>
                  <a:pt x="904" y="1037"/>
                  <a:pt x="894" y="1027"/>
                </a:cubicBezTo>
                <a:cubicBezTo>
                  <a:pt x="891" y="1024"/>
                  <a:pt x="888" y="1022"/>
                  <a:pt x="884" y="1019"/>
                </a:cubicBezTo>
                <a:cubicBezTo>
                  <a:pt x="883" y="1019"/>
                  <a:pt x="882" y="1018"/>
                  <a:pt x="880" y="1018"/>
                </a:cubicBezTo>
                <a:cubicBezTo>
                  <a:pt x="878" y="1016"/>
                  <a:pt x="875" y="1015"/>
                  <a:pt x="872" y="1014"/>
                </a:cubicBezTo>
                <a:cubicBezTo>
                  <a:pt x="871" y="1014"/>
                  <a:pt x="869" y="1013"/>
                  <a:pt x="868" y="1013"/>
                </a:cubicBezTo>
                <a:cubicBezTo>
                  <a:pt x="864" y="1012"/>
                  <a:pt x="861" y="1011"/>
                  <a:pt x="857" y="1011"/>
                </a:cubicBezTo>
                <a:cubicBezTo>
                  <a:pt x="856" y="1011"/>
                  <a:pt x="856" y="1011"/>
                  <a:pt x="855" y="1011"/>
                </a:cubicBezTo>
                <a:cubicBezTo>
                  <a:pt x="851" y="1011"/>
                  <a:pt x="846" y="1012"/>
                  <a:pt x="841" y="1013"/>
                </a:cubicBezTo>
                <a:cubicBezTo>
                  <a:pt x="832" y="1015"/>
                  <a:pt x="824" y="1020"/>
                  <a:pt x="817" y="1027"/>
                </a:cubicBezTo>
                <a:cubicBezTo>
                  <a:pt x="606" y="1238"/>
                  <a:pt x="606" y="1238"/>
                  <a:pt x="606" y="1238"/>
                </a:cubicBezTo>
                <a:cubicBezTo>
                  <a:pt x="596" y="1248"/>
                  <a:pt x="591" y="1261"/>
                  <a:pt x="591" y="1276"/>
                </a:cubicBezTo>
                <a:cubicBezTo>
                  <a:pt x="591" y="1291"/>
                  <a:pt x="596" y="1304"/>
                  <a:pt x="607" y="1315"/>
                </a:cubicBezTo>
                <a:cubicBezTo>
                  <a:pt x="628" y="1336"/>
                  <a:pt x="663" y="1336"/>
                  <a:pt x="684" y="1315"/>
                </a:cubicBezTo>
                <a:close/>
                <a:moveTo>
                  <a:pt x="880" y="1329"/>
                </a:moveTo>
                <a:cubicBezTo>
                  <a:pt x="947" y="1262"/>
                  <a:pt x="947" y="1262"/>
                  <a:pt x="947" y="1262"/>
                </a:cubicBezTo>
                <a:cubicBezTo>
                  <a:pt x="957" y="1252"/>
                  <a:pt x="963" y="1238"/>
                  <a:pt x="963" y="1224"/>
                </a:cubicBezTo>
                <a:cubicBezTo>
                  <a:pt x="963" y="1220"/>
                  <a:pt x="963" y="1216"/>
                  <a:pt x="962" y="1213"/>
                </a:cubicBezTo>
                <a:cubicBezTo>
                  <a:pt x="962" y="1212"/>
                  <a:pt x="961" y="1211"/>
                  <a:pt x="961" y="1209"/>
                </a:cubicBezTo>
                <a:cubicBezTo>
                  <a:pt x="960" y="1207"/>
                  <a:pt x="960" y="1205"/>
                  <a:pt x="959" y="1203"/>
                </a:cubicBezTo>
                <a:cubicBezTo>
                  <a:pt x="958" y="1201"/>
                  <a:pt x="958" y="1200"/>
                  <a:pt x="957" y="1199"/>
                </a:cubicBezTo>
                <a:cubicBezTo>
                  <a:pt x="956" y="1197"/>
                  <a:pt x="955" y="1195"/>
                  <a:pt x="954" y="1193"/>
                </a:cubicBezTo>
                <a:cubicBezTo>
                  <a:pt x="953" y="1191"/>
                  <a:pt x="951" y="1190"/>
                  <a:pt x="950" y="1188"/>
                </a:cubicBezTo>
                <a:cubicBezTo>
                  <a:pt x="949" y="1187"/>
                  <a:pt x="948" y="1186"/>
                  <a:pt x="947" y="1185"/>
                </a:cubicBezTo>
                <a:cubicBezTo>
                  <a:pt x="947" y="1185"/>
                  <a:pt x="947" y="1185"/>
                  <a:pt x="947" y="1185"/>
                </a:cubicBezTo>
                <a:cubicBezTo>
                  <a:pt x="941" y="1179"/>
                  <a:pt x="935" y="1175"/>
                  <a:pt x="929" y="1173"/>
                </a:cubicBezTo>
                <a:cubicBezTo>
                  <a:pt x="922" y="1170"/>
                  <a:pt x="915" y="1169"/>
                  <a:pt x="908" y="1169"/>
                </a:cubicBezTo>
                <a:cubicBezTo>
                  <a:pt x="898" y="1169"/>
                  <a:pt x="887" y="1172"/>
                  <a:pt x="878" y="1178"/>
                </a:cubicBezTo>
                <a:cubicBezTo>
                  <a:pt x="875" y="1180"/>
                  <a:pt x="872" y="1182"/>
                  <a:pt x="870" y="1185"/>
                </a:cubicBezTo>
                <a:cubicBezTo>
                  <a:pt x="764" y="1290"/>
                  <a:pt x="764" y="1290"/>
                  <a:pt x="764" y="1290"/>
                </a:cubicBezTo>
                <a:cubicBezTo>
                  <a:pt x="754" y="1301"/>
                  <a:pt x="748" y="1314"/>
                  <a:pt x="748" y="1329"/>
                </a:cubicBezTo>
                <a:cubicBezTo>
                  <a:pt x="748" y="1343"/>
                  <a:pt x="754" y="1357"/>
                  <a:pt x="764" y="1368"/>
                </a:cubicBezTo>
                <a:cubicBezTo>
                  <a:pt x="786" y="1389"/>
                  <a:pt x="820" y="1389"/>
                  <a:pt x="842" y="1368"/>
                </a:cubicBezTo>
                <a:lnTo>
                  <a:pt x="880" y="1329"/>
                </a:lnTo>
                <a:close/>
                <a:moveTo>
                  <a:pt x="1068" y="1329"/>
                </a:moveTo>
                <a:cubicBezTo>
                  <a:pt x="1068" y="1314"/>
                  <a:pt x="1062" y="1301"/>
                  <a:pt x="1052" y="1290"/>
                </a:cubicBezTo>
                <a:cubicBezTo>
                  <a:pt x="1001" y="1239"/>
                  <a:pt x="1001" y="1239"/>
                  <a:pt x="1001" y="1239"/>
                </a:cubicBezTo>
                <a:cubicBezTo>
                  <a:pt x="1001" y="1240"/>
                  <a:pt x="1000" y="1240"/>
                  <a:pt x="1000" y="1241"/>
                </a:cubicBezTo>
                <a:cubicBezTo>
                  <a:pt x="1000" y="1242"/>
                  <a:pt x="1000" y="1244"/>
                  <a:pt x="999" y="1246"/>
                </a:cubicBezTo>
                <a:cubicBezTo>
                  <a:pt x="998" y="1249"/>
                  <a:pt x="997" y="1253"/>
                  <a:pt x="996" y="1257"/>
                </a:cubicBezTo>
                <a:cubicBezTo>
                  <a:pt x="995" y="1259"/>
                  <a:pt x="994" y="1260"/>
                  <a:pt x="994" y="1262"/>
                </a:cubicBezTo>
                <a:cubicBezTo>
                  <a:pt x="992" y="1266"/>
                  <a:pt x="990" y="1269"/>
                  <a:pt x="988" y="1272"/>
                </a:cubicBezTo>
                <a:cubicBezTo>
                  <a:pt x="987" y="1274"/>
                  <a:pt x="986" y="1276"/>
                  <a:pt x="985" y="1277"/>
                </a:cubicBezTo>
                <a:cubicBezTo>
                  <a:pt x="982" y="1282"/>
                  <a:pt x="979" y="1286"/>
                  <a:pt x="974" y="1290"/>
                </a:cubicBezTo>
                <a:cubicBezTo>
                  <a:pt x="936" y="1329"/>
                  <a:pt x="936" y="1329"/>
                  <a:pt x="936" y="1329"/>
                </a:cubicBezTo>
                <a:cubicBezTo>
                  <a:pt x="975" y="1368"/>
                  <a:pt x="975" y="1368"/>
                  <a:pt x="975" y="1368"/>
                </a:cubicBezTo>
                <a:cubicBezTo>
                  <a:pt x="996" y="1389"/>
                  <a:pt x="1031" y="1389"/>
                  <a:pt x="1052" y="1368"/>
                </a:cubicBezTo>
                <a:cubicBezTo>
                  <a:pt x="1052" y="1367"/>
                  <a:pt x="1052" y="1367"/>
                  <a:pt x="1052" y="1367"/>
                </a:cubicBezTo>
                <a:cubicBezTo>
                  <a:pt x="1062" y="1357"/>
                  <a:pt x="1068" y="1344"/>
                  <a:pt x="1068" y="1329"/>
                </a:cubicBezTo>
                <a:close/>
                <a:moveTo>
                  <a:pt x="1368" y="975"/>
                </a:moveTo>
                <a:cubicBezTo>
                  <a:pt x="1013" y="620"/>
                  <a:pt x="1013" y="620"/>
                  <a:pt x="1013" y="620"/>
                </a:cubicBezTo>
                <a:cubicBezTo>
                  <a:pt x="870" y="764"/>
                  <a:pt x="870" y="764"/>
                  <a:pt x="870" y="764"/>
                </a:cubicBezTo>
                <a:cubicBezTo>
                  <a:pt x="865" y="769"/>
                  <a:pt x="860" y="773"/>
                  <a:pt x="855" y="776"/>
                </a:cubicBezTo>
                <a:cubicBezTo>
                  <a:pt x="840" y="786"/>
                  <a:pt x="822" y="792"/>
                  <a:pt x="803" y="792"/>
                </a:cubicBezTo>
                <a:cubicBezTo>
                  <a:pt x="803" y="792"/>
                  <a:pt x="803" y="792"/>
                  <a:pt x="803" y="792"/>
                </a:cubicBezTo>
                <a:cubicBezTo>
                  <a:pt x="778" y="792"/>
                  <a:pt x="754" y="782"/>
                  <a:pt x="737" y="764"/>
                </a:cubicBezTo>
                <a:cubicBezTo>
                  <a:pt x="731" y="759"/>
                  <a:pt x="727" y="752"/>
                  <a:pt x="723" y="746"/>
                </a:cubicBezTo>
                <a:cubicBezTo>
                  <a:pt x="714" y="732"/>
                  <a:pt x="709" y="715"/>
                  <a:pt x="709" y="698"/>
                </a:cubicBezTo>
                <a:cubicBezTo>
                  <a:pt x="709" y="686"/>
                  <a:pt x="711" y="676"/>
                  <a:pt x="715" y="665"/>
                </a:cubicBezTo>
                <a:cubicBezTo>
                  <a:pt x="720" y="653"/>
                  <a:pt x="727" y="641"/>
                  <a:pt x="737" y="631"/>
                </a:cubicBezTo>
                <a:cubicBezTo>
                  <a:pt x="880" y="487"/>
                  <a:pt x="880" y="487"/>
                  <a:pt x="880" y="487"/>
                </a:cubicBezTo>
                <a:cubicBezTo>
                  <a:pt x="645" y="252"/>
                  <a:pt x="645" y="252"/>
                  <a:pt x="645" y="252"/>
                </a:cubicBezTo>
                <a:cubicBezTo>
                  <a:pt x="252" y="645"/>
                  <a:pt x="252" y="645"/>
                  <a:pt x="252" y="645"/>
                </a:cubicBezTo>
                <a:cubicBezTo>
                  <a:pt x="488" y="880"/>
                  <a:pt x="488" y="880"/>
                  <a:pt x="488" y="880"/>
                </a:cubicBezTo>
                <a:cubicBezTo>
                  <a:pt x="526" y="842"/>
                  <a:pt x="526" y="842"/>
                  <a:pt x="526" y="842"/>
                </a:cubicBezTo>
                <a:cubicBezTo>
                  <a:pt x="533" y="835"/>
                  <a:pt x="540" y="830"/>
                  <a:pt x="548" y="826"/>
                </a:cubicBezTo>
                <a:cubicBezTo>
                  <a:pt x="567" y="816"/>
                  <a:pt x="589" y="813"/>
                  <a:pt x="611" y="817"/>
                </a:cubicBezTo>
                <a:cubicBezTo>
                  <a:pt x="629" y="820"/>
                  <a:pt x="646" y="828"/>
                  <a:pt x="659" y="842"/>
                </a:cubicBezTo>
                <a:cubicBezTo>
                  <a:pt x="660" y="843"/>
                  <a:pt x="661" y="844"/>
                  <a:pt x="662" y="846"/>
                </a:cubicBezTo>
                <a:cubicBezTo>
                  <a:pt x="665" y="848"/>
                  <a:pt x="667" y="851"/>
                  <a:pt x="669" y="854"/>
                </a:cubicBezTo>
                <a:cubicBezTo>
                  <a:pt x="671" y="856"/>
                  <a:pt x="672" y="858"/>
                  <a:pt x="673" y="860"/>
                </a:cubicBezTo>
                <a:cubicBezTo>
                  <a:pt x="675" y="863"/>
                  <a:pt x="676" y="866"/>
                  <a:pt x="678" y="869"/>
                </a:cubicBezTo>
                <a:cubicBezTo>
                  <a:pt x="679" y="871"/>
                  <a:pt x="679" y="873"/>
                  <a:pt x="680" y="875"/>
                </a:cubicBezTo>
                <a:cubicBezTo>
                  <a:pt x="682" y="878"/>
                  <a:pt x="683" y="882"/>
                  <a:pt x="684" y="886"/>
                </a:cubicBezTo>
                <a:cubicBezTo>
                  <a:pt x="684" y="888"/>
                  <a:pt x="684" y="889"/>
                  <a:pt x="685" y="891"/>
                </a:cubicBezTo>
                <a:cubicBezTo>
                  <a:pt x="685" y="892"/>
                  <a:pt x="685" y="892"/>
                  <a:pt x="685" y="893"/>
                </a:cubicBezTo>
                <a:cubicBezTo>
                  <a:pt x="688" y="891"/>
                  <a:pt x="691" y="889"/>
                  <a:pt x="694" y="886"/>
                </a:cubicBezTo>
                <a:cubicBezTo>
                  <a:pt x="696" y="885"/>
                  <a:pt x="697" y="883"/>
                  <a:pt x="699" y="882"/>
                </a:cubicBezTo>
                <a:cubicBezTo>
                  <a:pt x="703" y="880"/>
                  <a:pt x="707" y="877"/>
                  <a:pt x="712" y="875"/>
                </a:cubicBezTo>
                <a:cubicBezTo>
                  <a:pt x="713" y="875"/>
                  <a:pt x="714" y="874"/>
                  <a:pt x="715" y="874"/>
                </a:cubicBezTo>
                <a:cubicBezTo>
                  <a:pt x="724" y="870"/>
                  <a:pt x="733" y="868"/>
                  <a:pt x="742" y="868"/>
                </a:cubicBezTo>
                <a:cubicBezTo>
                  <a:pt x="745" y="867"/>
                  <a:pt x="748" y="867"/>
                  <a:pt x="750" y="867"/>
                </a:cubicBezTo>
                <a:cubicBezTo>
                  <a:pt x="750" y="867"/>
                  <a:pt x="750" y="867"/>
                  <a:pt x="750" y="867"/>
                </a:cubicBezTo>
                <a:cubicBezTo>
                  <a:pt x="751" y="867"/>
                  <a:pt x="751" y="867"/>
                  <a:pt x="751" y="867"/>
                </a:cubicBezTo>
                <a:cubicBezTo>
                  <a:pt x="753" y="867"/>
                  <a:pt x="754" y="867"/>
                  <a:pt x="756" y="867"/>
                </a:cubicBezTo>
                <a:cubicBezTo>
                  <a:pt x="760" y="868"/>
                  <a:pt x="765" y="868"/>
                  <a:pt x="769" y="869"/>
                </a:cubicBezTo>
                <a:cubicBezTo>
                  <a:pt x="772" y="869"/>
                  <a:pt x="776" y="871"/>
                  <a:pt x="780" y="872"/>
                </a:cubicBezTo>
                <a:cubicBezTo>
                  <a:pt x="782" y="873"/>
                  <a:pt x="784" y="873"/>
                  <a:pt x="786" y="874"/>
                </a:cubicBezTo>
                <a:cubicBezTo>
                  <a:pt x="789" y="875"/>
                  <a:pt x="793" y="877"/>
                  <a:pt x="796" y="879"/>
                </a:cubicBezTo>
                <a:cubicBezTo>
                  <a:pt x="798" y="880"/>
                  <a:pt x="800" y="881"/>
                  <a:pt x="802" y="883"/>
                </a:cubicBezTo>
                <a:cubicBezTo>
                  <a:pt x="805" y="884"/>
                  <a:pt x="807" y="886"/>
                  <a:pt x="809" y="888"/>
                </a:cubicBezTo>
                <a:cubicBezTo>
                  <a:pt x="811" y="890"/>
                  <a:pt x="814" y="892"/>
                  <a:pt x="817" y="894"/>
                </a:cubicBezTo>
                <a:cubicBezTo>
                  <a:pt x="819" y="897"/>
                  <a:pt x="821" y="899"/>
                  <a:pt x="823" y="902"/>
                </a:cubicBezTo>
                <a:cubicBezTo>
                  <a:pt x="829" y="909"/>
                  <a:pt x="834" y="916"/>
                  <a:pt x="837" y="925"/>
                </a:cubicBezTo>
                <a:cubicBezTo>
                  <a:pt x="842" y="936"/>
                  <a:pt x="844" y="948"/>
                  <a:pt x="844" y="961"/>
                </a:cubicBezTo>
                <a:cubicBezTo>
                  <a:pt x="844" y="962"/>
                  <a:pt x="844" y="962"/>
                  <a:pt x="844" y="963"/>
                </a:cubicBezTo>
                <a:cubicBezTo>
                  <a:pt x="844" y="966"/>
                  <a:pt x="844" y="970"/>
                  <a:pt x="843" y="973"/>
                </a:cubicBezTo>
                <a:cubicBezTo>
                  <a:pt x="850" y="972"/>
                  <a:pt x="856" y="972"/>
                  <a:pt x="863" y="973"/>
                </a:cubicBezTo>
                <a:cubicBezTo>
                  <a:pt x="864" y="973"/>
                  <a:pt x="865" y="973"/>
                  <a:pt x="866" y="973"/>
                </a:cubicBezTo>
                <a:cubicBezTo>
                  <a:pt x="872" y="973"/>
                  <a:pt x="878" y="975"/>
                  <a:pt x="884" y="977"/>
                </a:cubicBezTo>
                <a:cubicBezTo>
                  <a:pt x="885" y="977"/>
                  <a:pt x="886" y="977"/>
                  <a:pt x="887" y="978"/>
                </a:cubicBezTo>
                <a:cubicBezTo>
                  <a:pt x="893" y="980"/>
                  <a:pt x="899" y="983"/>
                  <a:pt x="904" y="986"/>
                </a:cubicBezTo>
                <a:cubicBezTo>
                  <a:pt x="905" y="986"/>
                  <a:pt x="906" y="987"/>
                  <a:pt x="906" y="987"/>
                </a:cubicBezTo>
                <a:cubicBezTo>
                  <a:pt x="912" y="991"/>
                  <a:pt x="917" y="995"/>
                  <a:pt x="922" y="999"/>
                </a:cubicBezTo>
                <a:cubicBezTo>
                  <a:pt x="940" y="1017"/>
                  <a:pt x="949" y="1041"/>
                  <a:pt x="949" y="1066"/>
                </a:cubicBezTo>
                <a:cubicBezTo>
                  <a:pt x="949" y="1072"/>
                  <a:pt x="949" y="1078"/>
                  <a:pt x="948" y="1084"/>
                </a:cubicBezTo>
                <a:cubicBezTo>
                  <a:pt x="947" y="1086"/>
                  <a:pt x="946" y="1088"/>
                  <a:pt x="946" y="1090"/>
                </a:cubicBezTo>
                <a:cubicBezTo>
                  <a:pt x="945" y="1094"/>
                  <a:pt x="944" y="1098"/>
                  <a:pt x="942" y="1101"/>
                </a:cubicBezTo>
                <a:cubicBezTo>
                  <a:pt x="942" y="1104"/>
                  <a:pt x="940" y="1106"/>
                  <a:pt x="939" y="1108"/>
                </a:cubicBezTo>
                <a:cubicBezTo>
                  <a:pt x="937" y="1111"/>
                  <a:pt x="936" y="1114"/>
                  <a:pt x="934" y="1117"/>
                </a:cubicBezTo>
                <a:cubicBezTo>
                  <a:pt x="933" y="1120"/>
                  <a:pt x="931" y="1121"/>
                  <a:pt x="929" y="1124"/>
                </a:cubicBezTo>
                <a:cubicBezTo>
                  <a:pt x="927" y="1126"/>
                  <a:pt x="926" y="1129"/>
                  <a:pt x="923" y="1131"/>
                </a:cubicBezTo>
                <a:cubicBezTo>
                  <a:pt x="924" y="1131"/>
                  <a:pt x="924" y="1131"/>
                  <a:pt x="925" y="1131"/>
                </a:cubicBezTo>
                <a:cubicBezTo>
                  <a:pt x="926" y="1132"/>
                  <a:pt x="928" y="1132"/>
                  <a:pt x="929" y="1132"/>
                </a:cubicBezTo>
                <a:cubicBezTo>
                  <a:pt x="933" y="1133"/>
                  <a:pt x="937" y="1134"/>
                  <a:pt x="941" y="1136"/>
                </a:cubicBezTo>
                <a:cubicBezTo>
                  <a:pt x="943" y="1136"/>
                  <a:pt x="944" y="1137"/>
                  <a:pt x="946" y="1138"/>
                </a:cubicBezTo>
                <a:cubicBezTo>
                  <a:pt x="950" y="1140"/>
                  <a:pt x="953" y="1141"/>
                  <a:pt x="957" y="1144"/>
                </a:cubicBezTo>
                <a:cubicBezTo>
                  <a:pt x="958" y="1144"/>
                  <a:pt x="960" y="1145"/>
                  <a:pt x="961" y="1146"/>
                </a:cubicBezTo>
                <a:cubicBezTo>
                  <a:pt x="966" y="1149"/>
                  <a:pt x="970" y="1153"/>
                  <a:pt x="975" y="1157"/>
                </a:cubicBezTo>
                <a:cubicBezTo>
                  <a:pt x="1132" y="1315"/>
                  <a:pt x="1132" y="1315"/>
                  <a:pt x="1132" y="1315"/>
                </a:cubicBezTo>
                <a:cubicBezTo>
                  <a:pt x="1153" y="1336"/>
                  <a:pt x="1189" y="1336"/>
                  <a:pt x="1210" y="1315"/>
                </a:cubicBezTo>
                <a:cubicBezTo>
                  <a:pt x="1231" y="1294"/>
                  <a:pt x="1231" y="1259"/>
                  <a:pt x="1210" y="1238"/>
                </a:cubicBezTo>
                <a:cubicBezTo>
                  <a:pt x="1238" y="1210"/>
                  <a:pt x="1238" y="1210"/>
                  <a:pt x="1238" y="1210"/>
                </a:cubicBezTo>
                <a:cubicBezTo>
                  <a:pt x="1258" y="1230"/>
                  <a:pt x="1294" y="1230"/>
                  <a:pt x="1315" y="1210"/>
                </a:cubicBezTo>
                <a:cubicBezTo>
                  <a:pt x="1325" y="1199"/>
                  <a:pt x="1331" y="1186"/>
                  <a:pt x="1331" y="1171"/>
                </a:cubicBezTo>
                <a:cubicBezTo>
                  <a:pt x="1331" y="1156"/>
                  <a:pt x="1325" y="1143"/>
                  <a:pt x="1315" y="1132"/>
                </a:cubicBezTo>
                <a:cubicBezTo>
                  <a:pt x="1262" y="1080"/>
                  <a:pt x="1262" y="1080"/>
                  <a:pt x="1262" y="1080"/>
                </a:cubicBezTo>
                <a:cubicBezTo>
                  <a:pt x="1290" y="1052"/>
                  <a:pt x="1290" y="1052"/>
                  <a:pt x="1290" y="1052"/>
                </a:cubicBezTo>
                <a:cubicBezTo>
                  <a:pt x="1300" y="1062"/>
                  <a:pt x="1314" y="1068"/>
                  <a:pt x="1329" y="1068"/>
                </a:cubicBezTo>
                <a:cubicBezTo>
                  <a:pt x="1344" y="1068"/>
                  <a:pt x="1357" y="1062"/>
                  <a:pt x="1368" y="1052"/>
                </a:cubicBezTo>
                <a:cubicBezTo>
                  <a:pt x="1378" y="1042"/>
                  <a:pt x="1384" y="1028"/>
                  <a:pt x="1384" y="1013"/>
                </a:cubicBezTo>
                <a:cubicBezTo>
                  <a:pt x="1384" y="999"/>
                  <a:pt x="1378" y="985"/>
                  <a:pt x="1368" y="975"/>
                </a:cubicBezTo>
                <a:close/>
                <a:moveTo>
                  <a:pt x="1564" y="645"/>
                </a:moveTo>
                <a:cubicBezTo>
                  <a:pt x="1171" y="252"/>
                  <a:pt x="1171" y="252"/>
                  <a:pt x="1171" y="252"/>
                </a:cubicBezTo>
                <a:cubicBezTo>
                  <a:pt x="936" y="487"/>
                  <a:pt x="936" y="487"/>
                  <a:pt x="936" y="487"/>
                </a:cubicBezTo>
                <a:cubicBezTo>
                  <a:pt x="936" y="487"/>
                  <a:pt x="936" y="487"/>
                  <a:pt x="936" y="487"/>
                </a:cubicBezTo>
                <a:cubicBezTo>
                  <a:pt x="764" y="659"/>
                  <a:pt x="764" y="659"/>
                  <a:pt x="764" y="659"/>
                </a:cubicBezTo>
                <a:cubicBezTo>
                  <a:pt x="759" y="665"/>
                  <a:pt x="755" y="671"/>
                  <a:pt x="752" y="678"/>
                </a:cubicBezTo>
                <a:cubicBezTo>
                  <a:pt x="750" y="684"/>
                  <a:pt x="748" y="691"/>
                  <a:pt x="748" y="698"/>
                </a:cubicBezTo>
                <a:cubicBezTo>
                  <a:pt x="748" y="707"/>
                  <a:pt x="751" y="715"/>
                  <a:pt x="754" y="722"/>
                </a:cubicBezTo>
                <a:cubicBezTo>
                  <a:pt x="757" y="727"/>
                  <a:pt x="760" y="732"/>
                  <a:pt x="764" y="736"/>
                </a:cubicBezTo>
                <a:cubicBezTo>
                  <a:pt x="775" y="747"/>
                  <a:pt x="788" y="752"/>
                  <a:pt x="803" y="752"/>
                </a:cubicBezTo>
                <a:cubicBezTo>
                  <a:pt x="803" y="752"/>
                  <a:pt x="803" y="752"/>
                  <a:pt x="803" y="752"/>
                </a:cubicBezTo>
                <a:cubicBezTo>
                  <a:pt x="814" y="752"/>
                  <a:pt x="825" y="749"/>
                  <a:pt x="834" y="743"/>
                </a:cubicBezTo>
                <a:cubicBezTo>
                  <a:pt x="836" y="741"/>
                  <a:pt x="839" y="739"/>
                  <a:pt x="842" y="737"/>
                </a:cubicBezTo>
                <a:cubicBezTo>
                  <a:pt x="1013" y="565"/>
                  <a:pt x="1013" y="565"/>
                  <a:pt x="1013" y="565"/>
                </a:cubicBezTo>
                <a:cubicBezTo>
                  <a:pt x="1329" y="880"/>
                  <a:pt x="1329" y="880"/>
                  <a:pt x="1329" y="880"/>
                </a:cubicBezTo>
                <a:lnTo>
                  <a:pt x="1564" y="645"/>
                </a:lnTo>
                <a:close/>
                <a:moveTo>
                  <a:pt x="152" y="507"/>
                </a:moveTo>
                <a:cubicBezTo>
                  <a:pt x="205" y="560"/>
                  <a:pt x="205" y="560"/>
                  <a:pt x="205" y="560"/>
                </a:cubicBezTo>
                <a:cubicBezTo>
                  <a:pt x="257" y="507"/>
                  <a:pt x="257" y="507"/>
                  <a:pt x="257" y="507"/>
                </a:cubicBezTo>
                <a:cubicBezTo>
                  <a:pt x="205" y="455"/>
                  <a:pt x="205" y="455"/>
                  <a:pt x="205" y="455"/>
                </a:cubicBezTo>
                <a:lnTo>
                  <a:pt x="152" y="507"/>
                </a:lnTo>
                <a:close/>
                <a:moveTo>
                  <a:pt x="1664" y="507"/>
                </a:moveTo>
                <a:cubicBezTo>
                  <a:pt x="1612" y="455"/>
                  <a:pt x="1612" y="455"/>
                  <a:pt x="1612" y="455"/>
                </a:cubicBezTo>
                <a:cubicBezTo>
                  <a:pt x="1559" y="507"/>
                  <a:pt x="1559" y="507"/>
                  <a:pt x="1559" y="507"/>
                </a:cubicBezTo>
                <a:cubicBezTo>
                  <a:pt x="1612" y="560"/>
                  <a:pt x="1612" y="560"/>
                  <a:pt x="1612" y="560"/>
                </a:cubicBezTo>
                <a:lnTo>
                  <a:pt x="1664" y="507"/>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pPr algn="ctr"/>
            <a:endParaRPr lang="en-US" sz="548"/>
          </a:p>
        </p:txBody>
      </p:sp>
      <p:sp>
        <p:nvSpPr>
          <p:cNvPr id="7" name="TextBox 6"/>
          <p:cNvSpPr txBox="1"/>
          <p:nvPr/>
        </p:nvSpPr>
        <p:spPr>
          <a:xfrm>
            <a:off x="2358240" y="3480206"/>
            <a:ext cx="5189520" cy="480131"/>
          </a:xfrm>
          <a:prstGeom prst="rect">
            <a:avLst/>
          </a:prstGeom>
          <a:noFill/>
        </p:spPr>
        <p:txBody>
          <a:bodyPr wrap="square" lIns="0" tIns="0" rIns="0" bIns="0" rtlCol="0">
            <a:spAutoFit/>
          </a:bodyPr>
          <a:lstStyle/>
          <a:p>
            <a:pPr algn="ctr">
              <a:lnSpc>
                <a:spcPct val="120000"/>
              </a:lnSpc>
            </a:pPr>
            <a:r>
              <a:rPr lang="en-US" sz="1300" b="1" dirty="0">
                <a:solidFill>
                  <a:schemeClr val="accent3"/>
                </a:solidFill>
                <a:latin typeface="Lato" panose="020F0502020204030203" pitchFamily="34" charset="0"/>
                <a:ea typeface="Open Sans" panose="020B0606030504020204" pitchFamily="34" charset="0"/>
                <a:cs typeface="Open Sans" panose="020B0606030504020204" pitchFamily="34" charset="0"/>
              </a:rPr>
              <a:t>In this presentation, I will be your presenter to present my company slideshow and insure you to be your business partner.</a:t>
            </a:r>
          </a:p>
        </p:txBody>
      </p:sp>
      <p:sp>
        <p:nvSpPr>
          <p:cNvPr id="8" name="TextBox 7"/>
          <p:cNvSpPr txBox="1"/>
          <p:nvPr/>
        </p:nvSpPr>
        <p:spPr>
          <a:xfrm>
            <a:off x="2358240" y="4649922"/>
            <a:ext cx="5189520" cy="340158"/>
          </a:xfrm>
          <a:prstGeom prst="rect">
            <a:avLst/>
          </a:prstGeom>
          <a:noFill/>
        </p:spPr>
        <p:txBody>
          <a:bodyPr wrap="square" lIns="0" tIns="0" rIns="0" bIns="0" rtlCol="0">
            <a:spAutoFit/>
          </a:bodyPr>
          <a:lstStyle/>
          <a:p>
            <a:pPr algn="ctr">
              <a:lnSpc>
                <a:spcPct val="120000"/>
              </a:lnSpc>
            </a:pPr>
            <a:r>
              <a:rPr lang="en-US" sz="975" b="1" cap="all"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endParaRPr>
          </a:p>
          <a:p>
            <a:pPr algn="ctr">
              <a:lnSpc>
                <a:spcPct val="120000"/>
              </a:lnSpc>
            </a:pPr>
            <a:r>
              <a:rPr lang="en-US" sz="867" b="1"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CEO</a:t>
            </a:r>
          </a:p>
        </p:txBody>
      </p:sp>
      <p:cxnSp>
        <p:nvCxnSpPr>
          <p:cNvPr id="9" name="Straight Connector 8"/>
          <p:cNvCxnSpPr/>
          <p:nvPr/>
        </p:nvCxnSpPr>
        <p:spPr>
          <a:xfrm>
            <a:off x="4531982" y="2299607"/>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358240" y="2518545"/>
            <a:ext cx="5189521" cy="533544"/>
          </a:xfrm>
          <a:prstGeom prst="rect">
            <a:avLst/>
          </a:prstGeom>
          <a:noFill/>
          <a:ln>
            <a:noFill/>
          </a:ln>
        </p:spPr>
        <p:txBody>
          <a:bodyPr wrap="square" lIns="0" tIns="0" rIns="0" bIns="0" rtlCol="0">
            <a:spAutoFit/>
          </a:bodyPr>
          <a:lstStyle/>
          <a:p>
            <a:pPr algn="ct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HELLO &amp; </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Welcome!</a:t>
            </a:r>
          </a:p>
        </p:txBody>
      </p:sp>
    </p:spTree>
    <p:extLst>
      <p:ext uri="{BB962C8B-B14F-4D97-AF65-F5344CB8AC3E}">
        <p14:creationId xmlns:p14="http://schemas.microsoft.com/office/powerpoint/2010/main" val="1777606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0" name="Oval 35"/>
          <p:cNvSpPr>
            <a:spLocks noChangeArrowheads="1"/>
          </p:cNvSpPr>
          <p:nvPr/>
        </p:nvSpPr>
        <p:spPr bwMode="auto">
          <a:xfrm>
            <a:off x="4071265" y="3950585"/>
            <a:ext cx="1763473" cy="176441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9"/>
          <p:cNvSpPr>
            <a:spLocks/>
          </p:cNvSpPr>
          <p:nvPr/>
        </p:nvSpPr>
        <p:spPr bwMode="auto">
          <a:xfrm>
            <a:off x="3673916" y="3455380"/>
            <a:ext cx="409551" cy="737190"/>
          </a:xfrm>
          <a:custGeom>
            <a:avLst/>
            <a:gdLst>
              <a:gd name="T0" fmla="*/ 348 w 348"/>
              <a:gd name="T1" fmla="*/ 627 h 627"/>
              <a:gd name="T2" fmla="*/ 348 w 348"/>
              <a:gd name="T3" fmla="*/ 104 h 627"/>
              <a:gd name="T4" fmla="*/ 244 w 348"/>
              <a:gd name="T5" fmla="*/ 0 h 627"/>
              <a:gd name="T6" fmla="*/ 0 w 348"/>
              <a:gd name="T7" fmla="*/ 0 h 627"/>
            </a:gdLst>
            <a:ahLst/>
            <a:cxnLst>
              <a:cxn ang="0">
                <a:pos x="T0" y="T1"/>
              </a:cxn>
              <a:cxn ang="0">
                <a:pos x="T2" y="T3"/>
              </a:cxn>
              <a:cxn ang="0">
                <a:pos x="T4" y="T5"/>
              </a:cxn>
              <a:cxn ang="0">
                <a:pos x="T6" y="T7"/>
              </a:cxn>
            </a:cxnLst>
            <a:rect l="0" t="0" r="r" b="b"/>
            <a:pathLst>
              <a:path w="348" h="627">
                <a:moveTo>
                  <a:pt x="348" y="627"/>
                </a:moveTo>
                <a:cubicBezTo>
                  <a:pt x="348" y="104"/>
                  <a:pt x="348" y="104"/>
                  <a:pt x="348" y="104"/>
                </a:cubicBezTo>
                <a:cubicBezTo>
                  <a:pt x="348" y="46"/>
                  <a:pt x="301" y="0"/>
                  <a:pt x="24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2" name="Freeform 50"/>
          <p:cNvSpPr>
            <a:spLocks/>
          </p:cNvSpPr>
          <p:nvPr/>
        </p:nvSpPr>
        <p:spPr bwMode="auto">
          <a:xfrm>
            <a:off x="4245323" y="2491129"/>
            <a:ext cx="349924" cy="1313572"/>
          </a:xfrm>
          <a:custGeom>
            <a:avLst/>
            <a:gdLst>
              <a:gd name="T0" fmla="*/ 298 w 298"/>
              <a:gd name="T1" fmla="*/ 1117 h 1117"/>
              <a:gd name="T2" fmla="*/ 298 w 298"/>
              <a:gd name="T3" fmla="*/ 104 h 1117"/>
              <a:gd name="T4" fmla="*/ 194 w 298"/>
              <a:gd name="T5" fmla="*/ 0 h 1117"/>
              <a:gd name="T6" fmla="*/ 0 w 298"/>
              <a:gd name="T7" fmla="*/ 0 h 1117"/>
            </a:gdLst>
            <a:ahLst/>
            <a:cxnLst>
              <a:cxn ang="0">
                <a:pos x="T0" y="T1"/>
              </a:cxn>
              <a:cxn ang="0">
                <a:pos x="T2" y="T3"/>
              </a:cxn>
              <a:cxn ang="0">
                <a:pos x="T4" y="T5"/>
              </a:cxn>
              <a:cxn ang="0">
                <a:pos x="T6" y="T7"/>
              </a:cxn>
            </a:cxnLst>
            <a:rect l="0" t="0" r="r" b="b"/>
            <a:pathLst>
              <a:path w="298" h="1117">
                <a:moveTo>
                  <a:pt x="298" y="1117"/>
                </a:moveTo>
                <a:cubicBezTo>
                  <a:pt x="298" y="104"/>
                  <a:pt x="298" y="104"/>
                  <a:pt x="298" y="104"/>
                </a:cubicBezTo>
                <a:cubicBezTo>
                  <a:pt x="298" y="46"/>
                  <a:pt x="252" y="0"/>
                  <a:pt x="19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p:cNvSpPr>
          <p:nvPr/>
        </p:nvSpPr>
        <p:spPr bwMode="auto">
          <a:xfrm>
            <a:off x="5808840" y="3455380"/>
            <a:ext cx="409551" cy="737190"/>
          </a:xfrm>
          <a:custGeom>
            <a:avLst/>
            <a:gdLst>
              <a:gd name="T0" fmla="*/ 0 w 348"/>
              <a:gd name="T1" fmla="*/ 627 h 627"/>
              <a:gd name="T2" fmla="*/ 0 w 348"/>
              <a:gd name="T3" fmla="*/ 104 h 627"/>
              <a:gd name="T4" fmla="*/ 105 w 348"/>
              <a:gd name="T5" fmla="*/ 0 h 627"/>
              <a:gd name="T6" fmla="*/ 348 w 348"/>
              <a:gd name="T7" fmla="*/ 0 h 627"/>
            </a:gdLst>
            <a:ahLst/>
            <a:cxnLst>
              <a:cxn ang="0">
                <a:pos x="T0" y="T1"/>
              </a:cxn>
              <a:cxn ang="0">
                <a:pos x="T2" y="T3"/>
              </a:cxn>
              <a:cxn ang="0">
                <a:pos x="T4" y="T5"/>
              </a:cxn>
              <a:cxn ang="0">
                <a:pos x="T6" y="T7"/>
              </a:cxn>
            </a:cxnLst>
            <a:rect l="0" t="0" r="r" b="b"/>
            <a:pathLst>
              <a:path w="348" h="627">
                <a:moveTo>
                  <a:pt x="0" y="627"/>
                </a:moveTo>
                <a:cubicBezTo>
                  <a:pt x="0" y="104"/>
                  <a:pt x="0" y="104"/>
                  <a:pt x="0" y="104"/>
                </a:cubicBezTo>
                <a:cubicBezTo>
                  <a:pt x="0" y="46"/>
                  <a:pt x="47" y="0"/>
                  <a:pt x="105" y="0"/>
                </a:cubicBezTo>
                <a:cubicBezTo>
                  <a:pt x="348" y="0"/>
                  <a:pt x="348" y="0"/>
                  <a:pt x="34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4" name="Freeform 53"/>
          <p:cNvSpPr>
            <a:spLocks/>
          </p:cNvSpPr>
          <p:nvPr/>
        </p:nvSpPr>
        <p:spPr bwMode="auto">
          <a:xfrm>
            <a:off x="5310755" y="2491129"/>
            <a:ext cx="349924" cy="1313572"/>
          </a:xfrm>
          <a:custGeom>
            <a:avLst/>
            <a:gdLst>
              <a:gd name="T0" fmla="*/ 0 w 298"/>
              <a:gd name="T1" fmla="*/ 1117 h 1117"/>
              <a:gd name="T2" fmla="*/ 0 w 298"/>
              <a:gd name="T3" fmla="*/ 104 h 1117"/>
              <a:gd name="T4" fmla="*/ 104 w 298"/>
              <a:gd name="T5" fmla="*/ 0 h 1117"/>
              <a:gd name="T6" fmla="*/ 298 w 298"/>
              <a:gd name="T7" fmla="*/ 0 h 1117"/>
            </a:gdLst>
            <a:ahLst/>
            <a:cxnLst>
              <a:cxn ang="0">
                <a:pos x="T0" y="T1"/>
              </a:cxn>
              <a:cxn ang="0">
                <a:pos x="T2" y="T3"/>
              </a:cxn>
              <a:cxn ang="0">
                <a:pos x="T4" y="T5"/>
              </a:cxn>
              <a:cxn ang="0">
                <a:pos x="T6" y="T7"/>
              </a:cxn>
            </a:cxnLst>
            <a:rect l="0" t="0" r="r" b="b"/>
            <a:pathLst>
              <a:path w="298" h="1117">
                <a:moveTo>
                  <a:pt x="0" y="1117"/>
                </a:moveTo>
                <a:cubicBezTo>
                  <a:pt x="0" y="104"/>
                  <a:pt x="0" y="104"/>
                  <a:pt x="0" y="104"/>
                </a:cubicBezTo>
                <a:cubicBezTo>
                  <a:pt x="0" y="46"/>
                  <a:pt x="46" y="0"/>
                  <a:pt x="104" y="0"/>
                </a:cubicBezTo>
                <a:cubicBezTo>
                  <a:pt x="298" y="0"/>
                  <a:pt x="298" y="0"/>
                  <a:pt x="29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6" name="Freeform 78"/>
          <p:cNvSpPr>
            <a:spLocks/>
          </p:cNvSpPr>
          <p:nvPr/>
        </p:nvSpPr>
        <p:spPr bwMode="auto">
          <a:xfrm>
            <a:off x="4632588" y="3758883"/>
            <a:ext cx="639621" cy="102388"/>
          </a:xfrm>
          <a:custGeom>
            <a:avLst/>
            <a:gdLst>
              <a:gd name="T0" fmla="*/ 1556 w 1556"/>
              <a:gd name="T1" fmla="*/ 117 h 249"/>
              <a:gd name="T2" fmla="*/ 778 w 1556"/>
              <a:gd name="T3" fmla="*/ 0 h 249"/>
              <a:gd name="T4" fmla="*/ 0 w 1556"/>
              <a:gd name="T5" fmla="*/ 117 h 249"/>
              <a:gd name="T6" fmla="*/ 28 w 1556"/>
              <a:gd name="T7" fmla="*/ 152 h 249"/>
              <a:gd name="T8" fmla="*/ 44 w 1556"/>
              <a:gd name="T9" fmla="*/ 249 h 249"/>
              <a:gd name="T10" fmla="*/ 778 w 1556"/>
              <a:gd name="T11" fmla="*/ 137 h 249"/>
              <a:gd name="T12" fmla="*/ 1512 w 1556"/>
              <a:gd name="T13" fmla="*/ 249 h 249"/>
              <a:gd name="T14" fmla="*/ 1556 w 1556"/>
              <a:gd name="T15" fmla="*/ 117 h 2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6" h="249">
                <a:moveTo>
                  <a:pt x="1556" y="117"/>
                </a:moveTo>
                <a:cubicBezTo>
                  <a:pt x="1308" y="40"/>
                  <a:pt x="1046" y="0"/>
                  <a:pt x="778" y="0"/>
                </a:cubicBezTo>
                <a:cubicBezTo>
                  <a:pt x="510" y="0"/>
                  <a:pt x="248" y="40"/>
                  <a:pt x="0" y="117"/>
                </a:cubicBezTo>
                <a:cubicBezTo>
                  <a:pt x="11" y="127"/>
                  <a:pt x="20" y="138"/>
                  <a:pt x="28" y="152"/>
                </a:cubicBezTo>
                <a:cubicBezTo>
                  <a:pt x="46" y="182"/>
                  <a:pt x="50" y="217"/>
                  <a:pt x="44" y="249"/>
                </a:cubicBezTo>
                <a:cubicBezTo>
                  <a:pt x="276" y="176"/>
                  <a:pt x="522" y="137"/>
                  <a:pt x="778" y="137"/>
                </a:cubicBezTo>
                <a:cubicBezTo>
                  <a:pt x="1034" y="137"/>
                  <a:pt x="1280" y="176"/>
                  <a:pt x="1512" y="249"/>
                </a:cubicBezTo>
                <a:cubicBezTo>
                  <a:pt x="1503" y="201"/>
                  <a:pt x="1519" y="150"/>
                  <a:pt x="1556" y="117"/>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7" name="Freeform 85"/>
          <p:cNvSpPr>
            <a:spLocks/>
          </p:cNvSpPr>
          <p:nvPr/>
        </p:nvSpPr>
        <p:spPr bwMode="auto">
          <a:xfrm>
            <a:off x="4097764" y="3841395"/>
            <a:ext cx="461949" cy="371606"/>
          </a:xfrm>
          <a:custGeom>
            <a:avLst/>
            <a:gdLst>
              <a:gd name="T0" fmla="*/ 1090 w 1123"/>
              <a:gd name="T1" fmla="*/ 90 h 904"/>
              <a:gd name="T2" fmla="*/ 1073 w 1123"/>
              <a:gd name="T3" fmla="*/ 0 h 904"/>
              <a:gd name="T4" fmla="*/ 228 w 1123"/>
              <a:gd name="T5" fmla="*/ 567 h 904"/>
              <a:gd name="T6" fmla="*/ 0 w 1123"/>
              <a:gd name="T7" fmla="*/ 827 h 904"/>
              <a:gd name="T8" fmla="*/ 111 w 1123"/>
              <a:gd name="T9" fmla="*/ 895 h 904"/>
              <a:gd name="T10" fmla="*/ 116 w 1123"/>
              <a:gd name="T11" fmla="*/ 904 h 904"/>
              <a:gd name="T12" fmla="*/ 1123 w 1123"/>
              <a:gd name="T13" fmla="*/ 129 h 904"/>
              <a:gd name="T14" fmla="*/ 1090 w 1123"/>
              <a:gd name="T15" fmla="*/ 90 h 9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904">
                <a:moveTo>
                  <a:pt x="1090" y="90"/>
                </a:moveTo>
                <a:cubicBezTo>
                  <a:pt x="1073" y="62"/>
                  <a:pt x="1068" y="30"/>
                  <a:pt x="1073" y="0"/>
                </a:cubicBezTo>
                <a:cubicBezTo>
                  <a:pt x="761" y="130"/>
                  <a:pt x="474" y="321"/>
                  <a:pt x="228" y="567"/>
                </a:cubicBezTo>
                <a:cubicBezTo>
                  <a:pt x="146" y="649"/>
                  <a:pt x="70" y="736"/>
                  <a:pt x="0" y="827"/>
                </a:cubicBezTo>
                <a:cubicBezTo>
                  <a:pt x="45" y="829"/>
                  <a:pt x="87" y="854"/>
                  <a:pt x="111" y="895"/>
                </a:cubicBezTo>
                <a:cubicBezTo>
                  <a:pt x="113" y="898"/>
                  <a:pt x="114" y="901"/>
                  <a:pt x="116" y="904"/>
                </a:cubicBezTo>
                <a:cubicBezTo>
                  <a:pt x="377" y="566"/>
                  <a:pt x="724" y="297"/>
                  <a:pt x="1123" y="129"/>
                </a:cubicBezTo>
                <a:cubicBezTo>
                  <a:pt x="1110" y="119"/>
                  <a:pt x="1098" y="106"/>
                  <a:pt x="1090" y="9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8" name="Freeform 86"/>
          <p:cNvSpPr>
            <a:spLocks/>
          </p:cNvSpPr>
          <p:nvPr/>
        </p:nvSpPr>
        <p:spPr bwMode="auto">
          <a:xfrm>
            <a:off x="5816669" y="4260582"/>
            <a:ext cx="211401" cy="526994"/>
          </a:xfrm>
          <a:custGeom>
            <a:avLst/>
            <a:gdLst>
              <a:gd name="T0" fmla="*/ 113 w 514"/>
              <a:gd name="T1" fmla="*/ 0 h 1281"/>
              <a:gd name="T2" fmla="*/ 55 w 514"/>
              <a:gd name="T3" fmla="*/ 65 h 1281"/>
              <a:gd name="T4" fmla="*/ 0 w 514"/>
              <a:gd name="T5" fmla="*/ 83 h 1281"/>
              <a:gd name="T6" fmla="*/ 376 w 514"/>
              <a:gd name="T7" fmla="*/ 1281 h 1281"/>
              <a:gd name="T8" fmla="*/ 379 w 514"/>
              <a:gd name="T9" fmla="*/ 1279 h 1281"/>
              <a:gd name="T10" fmla="*/ 514 w 514"/>
              <a:gd name="T11" fmla="*/ 1277 h 1281"/>
              <a:gd name="T12" fmla="*/ 113 w 514"/>
              <a:gd name="T13" fmla="*/ 0 h 1281"/>
            </a:gdLst>
            <a:ahLst/>
            <a:cxnLst>
              <a:cxn ang="0">
                <a:pos x="T0" y="T1"/>
              </a:cxn>
              <a:cxn ang="0">
                <a:pos x="T2" y="T3"/>
              </a:cxn>
              <a:cxn ang="0">
                <a:pos x="T4" y="T5"/>
              </a:cxn>
              <a:cxn ang="0">
                <a:pos x="T6" y="T7"/>
              </a:cxn>
              <a:cxn ang="0">
                <a:pos x="T8" y="T9"/>
              </a:cxn>
              <a:cxn ang="0">
                <a:pos x="T10" y="T11"/>
              </a:cxn>
              <a:cxn ang="0">
                <a:pos x="T12" y="T13"/>
              </a:cxn>
            </a:cxnLst>
            <a:rect l="0" t="0" r="r" b="b"/>
            <a:pathLst>
              <a:path w="514" h="1281">
                <a:moveTo>
                  <a:pt x="113" y="0"/>
                </a:moveTo>
                <a:cubicBezTo>
                  <a:pt x="101" y="26"/>
                  <a:pt x="82" y="50"/>
                  <a:pt x="55" y="65"/>
                </a:cubicBezTo>
                <a:cubicBezTo>
                  <a:pt x="37" y="75"/>
                  <a:pt x="19" y="81"/>
                  <a:pt x="0" y="83"/>
                </a:cubicBezTo>
                <a:cubicBezTo>
                  <a:pt x="221" y="433"/>
                  <a:pt x="356" y="842"/>
                  <a:pt x="376" y="1281"/>
                </a:cubicBezTo>
                <a:cubicBezTo>
                  <a:pt x="377" y="1280"/>
                  <a:pt x="378" y="1279"/>
                  <a:pt x="379" y="1279"/>
                </a:cubicBezTo>
                <a:cubicBezTo>
                  <a:pt x="422" y="1254"/>
                  <a:pt x="473" y="1255"/>
                  <a:pt x="514" y="1277"/>
                </a:cubicBezTo>
                <a:cubicBezTo>
                  <a:pt x="493" y="818"/>
                  <a:pt x="354" y="381"/>
                  <a:pt x="11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9" name="Freeform 87"/>
          <p:cNvSpPr>
            <a:spLocks/>
          </p:cNvSpPr>
          <p:nvPr/>
        </p:nvSpPr>
        <p:spPr bwMode="auto">
          <a:xfrm>
            <a:off x="5345686" y="3841395"/>
            <a:ext cx="461949" cy="371606"/>
          </a:xfrm>
          <a:custGeom>
            <a:avLst/>
            <a:gdLst>
              <a:gd name="T0" fmla="*/ 1061 w 1123"/>
              <a:gd name="T1" fmla="*/ 845 h 903"/>
              <a:gd name="T2" fmla="*/ 1123 w 1123"/>
              <a:gd name="T3" fmla="*/ 827 h 903"/>
              <a:gd name="T4" fmla="*/ 895 w 1123"/>
              <a:gd name="T5" fmla="*/ 567 h 903"/>
              <a:gd name="T6" fmla="*/ 50 w 1123"/>
              <a:gd name="T7" fmla="*/ 0 h 903"/>
              <a:gd name="T8" fmla="*/ 0 w 1123"/>
              <a:gd name="T9" fmla="*/ 129 h 903"/>
              <a:gd name="T10" fmla="*/ 1007 w 1123"/>
              <a:gd name="T11" fmla="*/ 903 h 903"/>
              <a:gd name="T12" fmla="*/ 1061 w 1123"/>
              <a:gd name="T13" fmla="*/ 845 h 903"/>
            </a:gdLst>
            <a:ahLst/>
            <a:cxnLst>
              <a:cxn ang="0">
                <a:pos x="T0" y="T1"/>
              </a:cxn>
              <a:cxn ang="0">
                <a:pos x="T2" y="T3"/>
              </a:cxn>
              <a:cxn ang="0">
                <a:pos x="T4" y="T5"/>
              </a:cxn>
              <a:cxn ang="0">
                <a:pos x="T6" y="T7"/>
              </a:cxn>
              <a:cxn ang="0">
                <a:pos x="T8" y="T9"/>
              </a:cxn>
              <a:cxn ang="0">
                <a:pos x="T10" y="T11"/>
              </a:cxn>
              <a:cxn ang="0">
                <a:pos x="T12" y="T13"/>
              </a:cxn>
            </a:cxnLst>
            <a:rect l="0" t="0" r="r" b="b"/>
            <a:pathLst>
              <a:path w="1123" h="903">
                <a:moveTo>
                  <a:pt x="1061" y="845"/>
                </a:moveTo>
                <a:cubicBezTo>
                  <a:pt x="1081" y="834"/>
                  <a:pt x="1102" y="828"/>
                  <a:pt x="1123" y="827"/>
                </a:cubicBezTo>
                <a:cubicBezTo>
                  <a:pt x="1053" y="736"/>
                  <a:pt x="977" y="649"/>
                  <a:pt x="895" y="567"/>
                </a:cubicBezTo>
                <a:cubicBezTo>
                  <a:pt x="649" y="321"/>
                  <a:pt x="362" y="130"/>
                  <a:pt x="50" y="0"/>
                </a:cubicBezTo>
                <a:cubicBezTo>
                  <a:pt x="58" y="48"/>
                  <a:pt x="39" y="98"/>
                  <a:pt x="0" y="129"/>
                </a:cubicBezTo>
                <a:cubicBezTo>
                  <a:pt x="399" y="296"/>
                  <a:pt x="745" y="565"/>
                  <a:pt x="1007" y="903"/>
                </a:cubicBezTo>
                <a:cubicBezTo>
                  <a:pt x="1018" y="880"/>
                  <a:pt x="1037" y="859"/>
                  <a:pt x="1061" y="845"/>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88"/>
          <p:cNvSpPr>
            <a:spLocks/>
          </p:cNvSpPr>
          <p:nvPr/>
        </p:nvSpPr>
        <p:spPr bwMode="auto">
          <a:xfrm>
            <a:off x="3877331" y="4261185"/>
            <a:ext cx="211401" cy="525790"/>
          </a:xfrm>
          <a:custGeom>
            <a:avLst/>
            <a:gdLst>
              <a:gd name="T0" fmla="*/ 408 w 514"/>
              <a:gd name="T1" fmla="*/ 14 h 1279"/>
              <a:gd name="T2" fmla="*/ 401 w 514"/>
              <a:gd name="T3" fmla="*/ 0 h 1279"/>
              <a:gd name="T4" fmla="*/ 0 w 514"/>
              <a:gd name="T5" fmla="*/ 1276 h 1279"/>
              <a:gd name="T6" fmla="*/ 138 w 514"/>
              <a:gd name="T7" fmla="*/ 1279 h 1279"/>
              <a:gd name="T8" fmla="*/ 514 w 514"/>
              <a:gd name="T9" fmla="*/ 82 h 1279"/>
              <a:gd name="T10" fmla="*/ 408 w 514"/>
              <a:gd name="T11" fmla="*/ 14 h 1279"/>
            </a:gdLst>
            <a:ahLst/>
            <a:cxnLst>
              <a:cxn ang="0">
                <a:pos x="T0" y="T1"/>
              </a:cxn>
              <a:cxn ang="0">
                <a:pos x="T2" y="T3"/>
              </a:cxn>
              <a:cxn ang="0">
                <a:pos x="T4" y="T5"/>
              </a:cxn>
              <a:cxn ang="0">
                <a:pos x="T6" y="T7"/>
              </a:cxn>
              <a:cxn ang="0">
                <a:pos x="T8" y="T9"/>
              </a:cxn>
              <a:cxn ang="0">
                <a:pos x="T10" y="T11"/>
              </a:cxn>
            </a:cxnLst>
            <a:rect l="0" t="0" r="r" b="b"/>
            <a:pathLst>
              <a:path w="514" h="1279">
                <a:moveTo>
                  <a:pt x="408" y="14"/>
                </a:moveTo>
                <a:cubicBezTo>
                  <a:pt x="405" y="9"/>
                  <a:pt x="403" y="5"/>
                  <a:pt x="401" y="0"/>
                </a:cubicBezTo>
                <a:cubicBezTo>
                  <a:pt x="159" y="381"/>
                  <a:pt x="21" y="818"/>
                  <a:pt x="0" y="1276"/>
                </a:cubicBezTo>
                <a:cubicBezTo>
                  <a:pt x="45" y="1252"/>
                  <a:pt x="97" y="1255"/>
                  <a:pt x="138" y="1279"/>
                </a:cubicBezTo>
                <a:cubicBezTo>
                  <a:pt x="158" y="841"/>
                  <a:pt x="293" y="432"/>
                  <a:pt x="514" y="82"/>
                </a:cubicBezTo>
                <a:cubicBezTo>
                  <a:pt x="471" y="78"/>
                  <a:pt x="431" y="54"/>
                  <a:pt x="408" y="14"/>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51"/>
          <p:cNvSpPr>
            <a:spLocks/>
          </p:cNvSpPr>
          <p:nvPr/>
        </p:nvSpPr>
        <p:spPr bwMode="auto">
          <a:xfrm>
            <a:off x="3419597" y="4577426"/>
            <a:ext cx="486642" cy="213809"/>
          </a:xfrm>
          <a:custGeom>
            <a:avLst/>
            <a:gdLst>
              <a:gd name="T0" fmla="*/ 414 w 414"/>
              <a:gd name="T1" fmla="*/ 182 h 182"/>
              <a:gd name="T2" fmla="*/ 414 w 414"/>
              <a:gd name="T3" fmla="*/ 104 h 182"/>
              <a:gd name="T4" fmla="*/ 310 w 414"/>
              <a:gd name="T5" fmla="*/ 0 h 182"/>
              <a:gd name="T6" fmla="*/ 0 w 414"/>
              <a:gd name="T7" fmla="*/ 0 h 182"/>
            </a:gdLst>
            <a:ahLst/>
            <a:cxnLst>
              <a:cxn ang="0">
                <a:pos x="T0" y="T1"/>
              </a:cxn>
              <a:cxn ang="0">
                <a:pos x="T2" y="T3"/>
              </a:cxn>
              <a:cxn ang="0">
                <a:pos x="T4" y="T5"/>
              </a:cxn>
              <a:cxn ang="0">
                <a:pos x="T6" y="T7"/>
              </a:cxn>
            </a:cxnLst>
            <a:rect l="0" t="0" r="r" b="b"/>
            <a:pathLst>
              <a:path w="414" h="182">
                <a:moveTo>
                  <a:pt x="414" y="182"/>
                </a:moveTo>
                <a:cubicBezTo>
                  <a:pt x="414" y="104"/>
                  <a:pt x="414" y="104"/>
                  <a:pt x="414" y="104"/>
                </a:cubicBezTo>
                <a:cubicBezTo>
                  <a:pt x="414" y="47"/>
                  <a:pt x="368" y="0"/>
                  <a:pt x="310"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8" name="Freeform 54"/>
          <p:cNvSpPr>
            <a:spLocks/>
          </p:cNvSpPr>
          <p:nvPr/>
        </p:nvSpPr>
        <p:spPr bwMode="auto">
          <a:xfrm>
            <a:off x="5999761" y="4577426"/>
            <a:ext cx="486642" cy="213809"/>
          </a:xfrm>
          <a:custGeom>
            <a:avLst/>
            <a:gdLst>
              <a:gd name="T0" fmla="*/ 0 w 414"/>
              <a:gd name="T1" fmla="*/ 182 h 182"/>
              <a:gd name="T2" fmla="*/ 0 w 414"/>
              <a:gd name="T3" fmla="*/ 104 h 182"/>
              <a:gd name="T4" fmla="*/ 104 w 414"/>
              <a:gd name="T5" fmla="*/ 0 h 182"/>
              <a:gd name="T6" fmla="*/ 414 w 414"/>
              <a:gd name="T7" fmla="*/ 0 h 182"/>
            </a:gdLst>
            <a:ahLst/>
            <a:cxnLst>
              <a:cxn ang="0">
                <a:pos x="T0" y="T1"/>
              </a:cxn>
              <a:cxn ang="0">
                <a:pos x="T2" y="T3"/>
              </a:cxn>
              <a:cxn ang="0">
                <a:pos x="T4" y="T5"/>
              </a:cxn>
              <a:cxn ang="0">
                <a:pos x="T6" y="T7"/>
              </a:cxn>
            </a:cxnLst>
            <a:rect l="0" t="0" r="r" b="b"/>
            <a:pathLst>
              <a:path w="414" h="182">
                <a:moveTo>
                  <a:pt x="0" y="182"/>
                </a:moveTo>
                <a:cubicBezTo>
                  <a:pt x="0" y="104"/>
                  <a:pt x="0" y="104"/>
                  <a:pt x="0" y="104"/>
                </a:cubicBezTo>
                <a:cubicBezTo>
                  <a:pt x="0" y="47"/>
                  <a:pt x="47" y="0"/>
                  <a:pt x="104" y="0"/>
                </a:cubicBezTo>
                <a:cubicBezTo>
                  <a:pt x="414" y="0"/>
                  <a:pt x="414" y="0"/>
                  <a:pt x="414"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2928138" y="4331696"/>
            <a:ext cx="491460" cy="491460"/>
            <a:chOff x="2702896" y="3468861"/>
            <a:chExt cx="453655" cy="453655"/>
          </a:xfrm>
        </p:grpSpPr>
        <p:sp>
          <p:nvSpPr>
            <p:cNvPr id="67" name="Oval 60"/>
            <p:cNvSpPr>
              <a:spLocks noChangeArrowheads="1"/>
            </p:cNvSpPr>
            <p:nvPr/>
          </p:nvSpPr>
          <p:spPr bwMode="auto">
            <a:xfrm>
              <a:off x="2702896"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92"/>
            <p:cNvSpPr>
              <a:spLocks noEditPoints="1"/>
            </p:cNvSpPr>
            <p:nvPr/>
          </p:nvSpPr>
          <p:spPr bwMode="auto">
            <a:xfrm>
              <a:off x="2790715" y="3586608"/>
              <a:ext cx="278016" cy="182582"/>
            </a:xfrm>
            <a:custGeom>
              <a:avLst/>
              <a:gdLst>
                <a:gd name="T0" fmla="*/ 1628 w 2398"/>
                <a:gd name="T1" fmla="*/ 483 h 1570"/>
                <a:gd name="T2" fmla="*/ 771 w 2398"/>
                <a:gd name="T3" fmla="*/ 483 h 1570"/>
                <a:gd name="T4" fmla="*/ 1199 w 2398"/>
                <a:gd name="T5" fmla="*/ 46 h 1570"/>
                <a:gd name="T6" fmla="*/ 1199 w 2398"/>
                <a:gd name="T7" fmla="*/ 1016 h 1570"/>
                <a:gd name="T8" fmla="*/ 1199 w 2398"/>
                <a:gd name="T9" fmla="*/ 46 h 1570"/>
                <a:gd name="T10" fmla="*/ 1414 w 2398"/>
                <a:gd name="T11" fmla="*/ 1000 h 1570"/>
                <a:gd name="T12" fmla="*/ 985 w 2398"/>
                <a:gd name="T13" fmla="*/ 1000 h 1570"/>
                <a:gd name="T14" fmla="*/ 502 w 2398"/>
                <a:gd name="T15" fmla="*/ 1413 h 1570"/>
                <a:gd name="T16" fmla="*/ 513 w 2398"/>
                <a:gd name="T17" fmla="*/ 1447 h 1570"/>
                <a:gd name="T18" fmla="*/ 1885 w 2398"/>
                <a:gd name="T19" fmla="*/ 1447 h 1570"/>
                <a:gd name="T20" fmla="*/ 1896 w 2398"/>
                <a:gd name="T21" fmla="*/ 1413 h 1570"/>
                <a:gd name="T22" fmla="*/ 1199 w 2398"/>
                <a:gd name="T23" fmla="*/ 1524 h 1570"/>
                <a:gd name="T24" fmla="*/ 959 w 2398"/>
                <a:gd name="T25" fmla="*/ 1044 h 1570"/>
                <a:gd name="T26" fmla="*/ 1213 w 2398"/>
                <a:gd name="T27" fmla="*/ 1271 h 1570"/>
                <a:gd name="T28" fmla="*/ 1840 w 2398"/>
                <a:gd name="T29" fmla="*/ 1414 h 1570"/>
                <a:gd name="T30" fmla="*/ 2393 w 2398"/>
                <a:gd name="T31" fmla="*/ 1165 h 1570"/>
                <a:gd name="T32" fmla="*/ 2100 w 2398"/>
                <a:gd name="T33" fmla="*/ 902 h 1570"/>
                <a:gd name="T34" fmla="*/ 1959 w 2398"/>
                <a:gd name="T35" fmla="*/ 295 h 1570"/>
                <a:gd name="T36" fmla="*/ 1959 w 2398"/>
                <a:gd name="T37" fmla="*/ 964 h 1570"/>
                <a:gd name="T38" fmla="*/ 1959 w 2398"/>
                <a:gd name="T39" fmla="*/ 1041 h 1570"/>
                <a:gd name="T40" fmla="*/ 1806 w 2398"/>
                <a:gd name="T41" fmla="*/ 904 h 1570"/>
                <a:gd name="T42" fmla="*/ 1628 w 2398"/>
                <a:gd name="T43" fmla="*/ 1048 h 1570"/>
                <a:gd name="T44" fmla="*/ 1811 w 2398"/>
                <a:gd name="T45" fmla="*/ 1259 h 1570"/>
                <a:gd name="T46" fmla="*/ 1959 w 2398"/>
                <a:gd name="T47" fmla="*/ 1275 h 1570"/>
                <a:gd name="T48" fmla="*/ 2396 w 2398"/>
                <a:gd name="T49" fmla="*/ 1184 h 1570"/>
                <a:gd name="T50" fmla="*/ 1734 w 2398"/>
                <a:gd name="T51" fmla="*/ 600 h 1570"/>
                <a:gd name="T52" fmla="*/ 2184 w 2398"/>
                <a:gd name="T53" fmla="*/ 600 h 1570"/>
                <a:gd name="T54" fmla="*/ 1734 w 2398"/>
                <a:gd name="T55" fmla="*/ 600 h 1570"/>
                <a:gd name="T56" fmla="*/ 1841 w 2398"/>
                <a:gd name="T57" fmla="*/ 1222 h 1570"/>
                <a:gd name="T58" fmla="*/ 1810 w 2398"/>
                <a:gd name="T59" fmla="*/ 955 h 1570"/>
                <a:gd name="T60" fmla="*/ 1973 w 2398"/>
                <a:gd name="T61" fmla="*/ 1090 h 1570"/>
                <a:gd name="T62" fmla="*/ 2337 w 2398"/>
                <a:gd name="T63" fmla="*/ 1166 h 1570"/>
                <a:gd name="T64" fmla="*/ 587 w 2398"/>
                <a:gd name="T65" fmla="*/ 1259 h 1570"/>
                <a:gd name="T66" fmla="*/ 770 w 2398"/>
                <a:gd name="T67" fmla="*/ 1048 h 1570"/>
                <a:gd name="T68" fmla="*/ 592 w 2398"/>
                <a:gd name="T69" fmla="*/ 904 h 1570"/>
                <a:gd name="T70" fmla="*/ 440 w 2398"/>
                <a:gd name="T71" fmla="*/ 1041 h 1570"/>
                <a:gd name="T72" fmla="*/ 440 w 2398"/>
                <a:gd name="T73" fmla="*/ 964 h 1570"/>
                <a:gd name="T74" fmla="*/ 440 w 2398"/>
                <a:gd name="T75" fmla="*/ 295 h 1570"/>
                <a:gd name="T76" fmla="*/ 298 w 2398"/>
                <a:gd name="T77" fmla="*/ 902 h 1570"/>
                <a:gd name="T78" fmla="*/ 5 w 2398"/>
                <a:gd name="T79" fmla="*/ 1165 h 1570"/>
                <a:gd name="T80" fmla="*/ 16 w 2398"/>
                <a:gd name="T81" fmla="*/ 1199 h 1570"/>
                <a:gd name="T82" fmla="*/ 572 w 2398"/>
                <a:gd name="T83" fmla="*/ 1267 h 1570"/>
                <a:gd name="T84" fmla="*/ 215 w 2398"/>
                <a:gd name="T85" fmla="*/ 600 h 1570"/>
                <a:gd name="T86" fmla="*/ 664 w 2398"/>
                <a:gd name="T87" fmla="*/ 600 h 1570"/>
                <a:gd name="T88" fmla="*/ 215 w 2398"/>
                <a:gd name="T89" fmla="*/ 600 h 1570"/>
                <a:gd name="T90" fmla="*/ 62 w 2398"/>
                <a:gd name="T91" fmla="*/ 1166 h 1570"/>
                <a:gd name="T92" fmla="*/ 426 w 2398"/>
                <a:gd name="T93" fmla="*/ 1090 h 1570"/>
                <a:gd name="T94" fmla="*/ 589 w 2398"/>
                <a:gd name="T95" fmla="*/ 955 h 1570"/>
                <a:gd name="T96" fmla="*/ 557 w 2398"/>
                <a:gd name="T97" fmla="*/ 1222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98" h="1570">
                  <a:moveTo>
                    <a:pt x="1199" y="1062"/>
                  </a:moveTo>
                  <a:cubicBezTo>
                    <a:pt x="1393" y="1062"/>
                    <a:pt x="1628" y="804"/>
                    <a:pt x="1628" y="483"/>
                  </a:cubicBezTo>
                  <a:cubicBezTo>
                    <a:pt x="1628" y="189"/>
                    <a:pt x="1459" y="0"/>
                    <a:pt x="1199" y="0"/>
                  </a:cubicBezTo>
                  <a:cubicBezTo>
                    <a:pt x="939" y="0"/>
                    <a:pt x="771" y="189"/>
                    <a:pt x="771" y="483"/>
                  </a:cubicBezTo>
                  <a:cubicBezTo>
                    <a:pt x="771" y="803"/>
                    <a:pt x="1030" y="1062"/>
                    <a:pt x="1199" y="1062"/>
                  </a:cubicBezTo>
                  <a:close/>
                  <a:moveTo>
                    <a:pt x="1199" y="46"/>
                  </a:moveTo>
                  <a:cubicBezTo>
                    <a:pt x="1435" y="46"/>
                    <a:pt x="1581" y="214"/>
                    <a:pt x="1581" y="483"/>
                  </a:cubicBezTo>
                  <a:cubicBezTo>
                    <a:pt x="1581" y="778"/>
                    <a:pt x="1372" y="1016"/>
                    <a:pt x="1199" y="1016"/>
                  </a:cubicBezTo>
                  <a:cubicBezTo>
                    <a:pt x="1052" y="1016"/>
                    <a:pt x="818" y="772"/>
                    <a:pt x="818" y="483"/>
                  </a:cubicBezTo>
                  <a:cubicBezTo>
                    <a:pt x="818" y="214"/>
                    <a:pt x="964" y="46"/>
                    <a:pt x="1199" y="46"/>
                  </a:cubicBezTo>
                  <a:close/>
                  <a:moveTo>
                    <a:pt x="1442" y="993"/>
                  </a:moveTo>
                  <a:cubicBezTo>
                    <a:pt x="1432" y="988"/>
                    <a:pt x="1420" y="991"/>
                    <a:pt x="1414" y="1000"/>
                  </a:cubicBezTo>
                  <a:cubicBezTo>
                    <a:pt x="1329" y="1113"/>
                    <a:pt x="1234" y="1194"/>
                    <a:pt x="1199" y="1222"/>
                  </a:cubicBezTo>
                  <a:cubicBezTo>
                    <a:pt x="1164" y="1194"/>
                    <a:pt x="1069" y="1113"/>
                    <a:pt x="985" y="1000"/>
                  </a:cubicBezTo>
                  <a:cubicBezTo>
                    <a:pt x="978" y="991"/>
                    <a:pt x="966" y="988"/>
                    <a:pt x="956" y="993"/>
                  </a:cubicBezTo>
                  <a:cubicBezTo>
                    <a:pt x="694" y="1120"/>
                    <a:pt x="510" y="1401"/>
                    <a:pt x="502" y="1413"/>
                  </a:cubicBezTo>
                  <a:cubicBezTo>
                    <a:pt x="499" y="1419"/>
                    <a:pt x="498" y="1426"/>
                    <a:pt x="500" y="1432"/>
                  </a:cubicBezTo>
                  <a:cubicBezTo>
                    <a:pt x="502" y="1439"/>
                    <a:pt x="507" y="1444"/>
                    <a:pt x="513" y="1447"/>
                  </a:cubicBezTo>
                  <a:cubicBezTo>
                    <a:pt x="516" y="1448"/>
                    <a:pt x="825" y="1570"/>
                    <a:pt x="1199" y="1570"/>
                  </a:cubicBezTo>
                  <a:cubicBezTo>
                    <a:pt x="1573" y="1570"/>
                    <a:pt x="1882" y="1448"/>
                    <a:pt x="1885" y="1447"/>
                  </a:cubicBezTo>
                  <a:cubicBezTo>
                    <a:pt x="1892" y="1444"/>
                    <a:pt x="1897" y="1439"/>
                    <a:pt x="1899" y="1432"/>
                  </a:cubicBezTo>
                  <a:cubicBezTo>
                    <a:pt x="1901" y="1426"/>
                    <a:pt x="1900" y="1419"/>
                    <a:pt x="1896" y="1413"/>
                  </a:cubicBezTo>
                  <a:cubicBezTo>
                    <a:pt x="1888" y="1401"/>
                    <a:pt x="1704" y="1120"/>
                    <a:pt x="1442" y="993"/>
                  </a:cubicBezTo>
                  <a:close/>
                  <a:moveTo>
                    <a:pt x="1199" y="1524"/>
                  </a:moveTo>
                  <a:cubicBezTo>
                    <a:pt x="898" y="1524"/>
                    <a:pt x="641" y="1443"/>
                    <a:pt x="558" y="1414"/>
                  </a:cubicBezTo>
                  <a:cubicBezTo>
                    <a:pt x="608" y="1345"/>
                    <a:pt x="761" y="1146"/>
                    <a:pt x="959" y="1044"/>
                  </a:cubicBezTo>
                  <a:cubicBezTo>
                    <a:pt x="1066" y="1181"/>
                    <a:pt x="1180" y="1267"/>
                    <a:pt x="1185" y="1271"/>
                  </a:cubicBezTo>
                  <a:cubicBezTo>
                    <a:pt x="1194" y="1277"/>
                    <a:pt x="1205" y="1277"/>
                    <a:pt x="1213" y="1271"/>
                  </a:cubicBezTo>
                  <a:cubicBezTo>
                    <a:pt x="1218" y="1267"/>
                    <a:pt x="1333" y="1181"/>
                    <a:pt x="1439" y="1044"/>
                  </a:cubicBezTo>
                  <a:cubicBezTo>
                    <a:pt x="1638" y="1146"/>
                    <a:pt x="1791" y="1345"/>
                    <a:pt x="1840" y="1414"/>
                  </a:cubicBezTo>
                  <a:cubicBezTo>
                    <a:pt x="1758" y="1443"/>
                    <a:pt x="1500" y="1524"/>
                    <a:pt x="1199" y="1524"/>
                  </a:cubicBezTo>
                  <a:close/>
                  <a:moveTo>
                    <a:pt x="2393" y="1165"/>
                  </a:moveTo>
                  <a:cubicBezTo>
                    <a:pt x="2388" y="1157"/>
                    <a:pt x="2275" y="983"/>
                    <a:pt x="2112" y="904"/>
                  </a:cubicBezTo>
                  <a:cubicBezTo>
                    <a:pt x="2108" y="903"/>
                    <a:pt x="2104" y="902"/>
                    <a:pt x="2100" y="902"/>
                  </a:cubicBezTo>
                  <a:cubicBezTo>
                    <a:pt x="2173" y="838"/>
                    <a:pt x="2230" y="728"/>
                    <a:pt x="2230" y="600"/>
                  </a:cubicBezTo>
                  <a:cubicBezTo>
                    <a:pt x="2230" y="415"/>
                    <a:pt x="2124" y="295"/>
                    <a:pt x="1959" y="295"/>
                  </a:cubicBezTo>
                  <a:cubicBezTo>
                    <a:pt x="1794" y="295"/>
                    <a:pt x="1687" y="415"/>
                    <a:pt x="1687" y="600"/>
                  </a:cubicBezTo>
                  <a:cubicBezTo>
                    <a:pt x="1687" y="808"/>
                    <a:pt x="1852" y="964"/>
                    <a:pt x="1959" y="964"/>
                  </a:cubicBezTo>
                  <a:cubicBezTo>
                    <a:pt x="1997" y="964"/>
                    <a:pt x="2037" y="949"/>
                    <a:pt x="2074" y="923"/>
                  </a:cubicBezTo>
                  <a:cubicBezTo>
                    <a:pt x="2029" y="980"/>
                    <a:pt x="1982" y="1022"/>
                    <a:pt x="1959" y="1041"/>
                  </a:cubicBezTo>
                  <a:cubicBezTo>
                    <a:pt x="1934" y="1021"/>
                    <a:pt x="1882" y="974"/>
                    <a:pt x="1835" y="911"/>
                  </a:cubicBezTo>
                  <a:cubicBezTo>
                    <a:pt x="1828" y="902"/>
                    <a:pt x="1816" y="900"/>
                    <a:pt x="1806" y="904"/>
                  </a:cubicBezTo>
                  <a:cubicBezTo>
                    <a:pt x="1749" y="932"/>
                    <a:pt x="1691" y="975"/>
                    <a:pt x="1635" y="1031"/>
                  </a:cubicBezTo>
                  <a:cubicBezTo>
                    <a:pt x="1631" y="1035"/>
                    <a:pt x="1628" y="1041"/>
                    <a:pt x="1628" y="1048"/>
                  </a:cubicBezTo>
                  <a:cubicBezTo>
                    <a:pt x="1628" y="1054"/>
                    <a:pt x="1631" y="1060"/>
                    <a:pt x="1635" y="1064"/>
                  </a:cubicBezTo>
                  <a:cubicBezTo>
                    <a:pt x="1707" y="1135"/>
                    <a:pt x="1810" y="1258"/>
                    <a:pt x="1811" y="1259"/>
                  </a:cubicBezTo>
                  <a:cubicBezTo>
                    <a:pt x="1815" y="1264"/>
                    <a:pt x="1821" y="1267"/>
                    <a:pt x="1827" y="1267"/>
                  </a:cubicBezTo>
                  <a:cubicBezTo>
                    <a:pt x="1871" y="1273"/>
                    <a:pt x="1916" y="1275"/>
                    <a:pt x="1959" y="1275"/>
                  </a:cubicBezTo>
                  <a:cubicBezTo>
                    <a:pt x="2190" y="1275"/>
                    <a:pt x="2375" y="1202"/>
                    <a:pt x="2382" y="1199"/>
                  </a:cubicBezTo>
                  <a:cubicBezTo>
                    <a:pt x="2389" y="1196"/>
                    <a:pt x="2394" y="1191"/>
                    <a:pt x="2396" y="1184"/>
                  </a:cubicBezTo>
                  <a:cubicBezTo>
                    <a:pt x="2398" y="1178"/>
                    <a:pt x="2397" y="1171"/>
                    <a:pt x="2393" y="1165"/>
                  </a:cubicBezTo>
                  <a:close/>
                  <a:moveTo>
                    <a:pt x="1734" y="600"/>
                  </a:moveTo>
                  <a:cubicBezTo>
                    <a:pt x="1734" y="441"/>
                    <a:pt x="1820" y="342"/>
                    <a:pt x="1959" y="342"/>
                  </a:cubicBezTo>
                  <a:cubicBezTo>
                    <a:pt x="2098" y="342"/>
                    <a:pt x="2184" y="441"/>
                    <a:pt x="2184" y="600"/>
                  </a:cubicBezTo>
                  <a:cubicBezTo>
                    <a:pt x="2184" y="776"/>
                    <a:pt x="2061" y="917"/>
                    <a:pt x="1959" y="917"/>
                  </a:cubicBezTo>
                  <a:cubicBezTo>
                    <a:pt x="1882" y="917"/>
                    <a:pt x="1734" y="783"/>
                    <a:pt x="1734" y="600"/>
                  </a:cubicBezTo>
                  <a:close/>
                  <a:moveTo>
                    <a:pt x="1959" y="1228"/>
                  </a:moveTo>
                  <a:cubicBezTo>
                    <a:pt x="1921" y="1228"/>
                    <a:pt x="1881" y="1226"/>
                    <a:pt x="1841" y="1222"/>
                  </a:cubicBezTo>
                  <a:cubicBezTo>
                    <a:pt x="1820" y="1197"/>
                    <a:pt x="1746" y="1110"/>
                    <a:pt x="1685" y="1048"/>
                  </a:cubicBezTo>
                  <a:cubicBezTo>
                    <a:pt x="1726" y="1008"/>
                    <a:pt x="1768" y="977"/>
                    <a:pt x="1810" y="955"/>
                  </a:cubicBezTo>
                  <a:cubicBezTo>
                    <a:pt x="1874" y="1036"/>
                    <a:pt x="1942" y="1087"/>
                    <a:pt x="1945" y="1090"/>
                  </a:cubicBezTo>
                  <a:cubicBezTo>
                    <a:pt x="1953" y="1096"/>
                    <a:pt x="1965" y="1096"/>
                    <a:pt x="1973" y="1090"/>
                  </a:cubicBezTo>
                  <a:cubicBezTo>
                    <a:pt x="1976" y="1087"/>
                    <a:pt x="2044" y="1036"/>
                    <a:pt x="2108" y="955"/>
                  </a:cubicBezTo>
                  <a:cubicBezTo>
                    <a:pt x="2217" y="1013"/>
                    <a:pt x="2302" y="1118"/>
                    <a:pt x="2337" y="1166"/>
                  </a:cubicBezTo>
                  <a:cubicBezTo>
                    <a:pt x="2277" y="1186"/>
                    <a:pt x="2130" y="1228"/>
                    <a:pt x="1959" y="1228"/>
                  </a:cubicBezTo>
                  <a:close/>
                  <a:moveTo>
                    <a:pt x="587" y="1259"/>
                  </a:moveTo>
                  <a:cubicBezTo>
                    <a:pt x="588" y="1258"/>
                    <a:pt x="691" y="1135"/>
                    <a:pt x="763" y="1064"/>
                  </a:cubicBezTo>
                  <a:cubicBezTo>
                    <a:pt x="768" y="1060"/>
                    <a:pt x="770" y="1054"/>
                    <a:pt x="770" y="1048"/>
                  </a:cubicBezTo>
                  <a:cubicBezTo>
                    <a:pt x="770" y="1041"/>
                    <a:pt x="768" y="1035"/>
                    <a:pt x="763" y="1031"/>
                  </a:cubicBezTo>
                  <a:cubicBezTo>
                    <a:pt x="707" y="975"/>
                    <a:pt x="650" y="932"/>
                    <a:pt x="592" y="904"/>
                  </a:cubicBezTo>
                  <a:cubicBezTo>
                    <a:pt x="582" y="900"/>
                    <a:pt x="570" y="902"/>
                    <a:pt x="564" y="911"/>
                  </a:cubicBezTo>
                  <a:cubicBezTo>
                    <a:pt x="517" y="974"/>
                    <a:pt x="464" y="1021"/>
                    <a:pt x="440" y="1041"/>
                  </a:cubicBezTo>
                  <a:cubicBezTo>
                    <a:pt x="417" y="1022"/>
                    <a:pt x="369" y="980"/>
                    <a:pt x="325" y="923"/>
                  </a:cubicBezTo>
                  <a:cubicBezTo>
                    <a:pt x="362" y="949"/>
                    <a:pt x="402" y="964"/>
                    <a:pt x="440" y="964"/>
                  </a:cubicBezTo>
                  <a:cubicBezTo>
                    <a:pt x="546" y="964"/>
                    <a:pt x="711" y="808"/>
                    <a:pt x="711" y="600"/>
                  </a:cubicBezTo>
                  <a:cubicBezTo>
                    <a:pt x="711" y="415"/>
                    <a:pt x="604" y="295"/>
                    <a:pt x="440" y="295"/>
                  </a:cubicBezTo>
                  <a:cubicBezTo>
                    <a:pt x="275" y="295"/>
                    <a:pt x="168" y="415"/>
                    <a:pt x="168" y="600"/>
                  </a:cubicBezTo>
                  <a:cubicBezTo>
                    <a:pt x="168" y="728"/>
                    <a:pt x="225" y="838"/>
                    <a:pt x="298" y="902"/>
                  </a:cubicBezTo>
                  <a:cubicBezTo>
                    <a:pt x="294" y="902"/>
                    <a:pt x="290" y="903"/>
                    <a:pt x="287" y="904"/>
                  </a:cubicBezTo>
                  <a:cubicBezTo>
                    <a:pt x="124" y="983"/>
                    <a:pt x="10" y="1157"/>
                    <a:pt x="5" y="1165"/>
                  </a:cubicBezTo>
                  <a:cubicBezTo>
                    <a:pt x="1" y="1171"/>
                    <a:pt x="0" y="1178"/>
                    <a:pt x="3" y="1184"/>
                  </a:cubicBezTo>
                  <a:cubicBezTo>
                    <a:pt x="5" y="1191"/>
                    <a:pt x="10" y="1196"/>
                    <a:pt x="16" y="1199"/>
                  </a:cubicBezTo>
                  <a:cubicBezTo>
                    <a:pt x="24" y="1202"/>
                    <a:pt x="209" y="1275"/>
                    <a:pt x="440" y="1275"/>
                  </a:cubicBezTo>
                  <a:cubicBezTo>
                    <a:pt x="483" y="1275"/>
                    <a:pt x="527" y="1273"/>
                    <a:pt x="572" y="1267"/>
                  </a:cubicBezTo>
                  <a:cubicBezTo>
                    <a:pt x="578" y="1267"/>
                    <a:pt x="583" y="1264"/>
                    <a:pt x="587" y="1259"/>
                  </a:cubicBezTo>
                  <a:close/>
                  <a:moveTo>
                    <a:pt x="215" y="600"/>
                  </a:moveTo>
                  <a:cubicBezTo>
                    <a:pt x="215" y="441"/>
                    <a:pt x="301" y="342"/>
                    <a:pt x="440" y="342"/>
                  </a:cubicBezTo>
                  <a:cubicBezTo>
                    <a:pt x="578" y="342"/>
                    <a:pt x="664" y="441"/>
                    <a:pt x="664" y="600"/>
                  </a:cubicBezTo>
                  <a:cubicBezTo>
                    <a:pt x="664" y="783"/>
                    <a:pt x="517" y="917"/>
                    <a:pt x="440" y="917"/>
                  </a:cubicBezTo>
                  <a:cubicBezTo>
                    <a:pt x="338" y="917"/>
                    <a:pt x="215" y="776"/>
                    <a:pt x="215" y="600"/>
                  </a:cubicBezTo>
                  <a:close/>
                  <a:moveTo>
                    <a:pt x="440" y="1228"/>
                  </a:moveTo>
                  <a:cubicBezTo>
                    <a:pt x="269" y="1228"/>
                    <a:pt x="121" y="1186"/>
                    <a:pt x="62" y="1166"/>
                  </a:cubicBezTo>
                  <a:cubicBezTo>
                    <a:pt x="96" y="1118"/>
                    <a:pt x="182" y="1013"/>
                    <a:pt x="290" y="955"/>
                  </a:cubicBezTo>
                  <a:cubicBezTo>
                    <a:pt x="355" y="1036"/>
                    <a:pt x="423" y="1087"/>
                    <a:pt x="426" y="1090"/>
                  </a:cubicBezTo>
                  <a:cubicBezTo>
                    <a:pt x="434" y="1096"/>
                    <a:pt x="445" y="1096"/>
                    <a:pt x="454" y="1090"/>
                  </a:cubicBezTo>
                  <a:cubicBezTo>
                    <a:pt x="457" y="1087"/>
                    <a:pt x="525" y="1036"/>
                    <a:pt x="589" y="955"/>
                  </a:cubicBezTo>
                  <a:cubicBezTo>
                    <a:pt x="630" y="977"/>
                    <a:pt x="672" y="1008"/>
                    <a:pt x="714" y="1048"/>
                  </a:cubicBezTo>
                  <a:cubicBezTo>
                    <a:pt x="652" y="1110"/>
                    <a:pt x="579" y="1197"/>
                    <a:pt x="557" y="1222"/>
                  </a:cubicBezTo>
                  <a:cubicBezTo>
                    <a:pt x="517" y="1226"/>
                    <a:pt x="478" y="1228"/>
                    <a:pt x="440" y="12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182457" y="3208446"/>
            <a:ext cx="491460" cy="492665"/>
            <a:chOff x="2950294" y="2432015"/>
            <a:chExt cx="453655" cy="454768"/>
          </a:xfrm>
        </p:grpSpPr>
        <p:sp>
          <p:nvSpPr>
            <p:cNvPr id="58" name="Oval 59"/>
            <p:cNvSpPr>
              <a:spLocks noChangeArrowheads="1"/>
            </p:cNvSpPr>
            <p:nvPr/>
          </p:nvSpPr>
          <p:spPr bwMode="auto">
            <a:xfrm>
              <a:off x="2950294" y="2432015"/>
              <a:ext cx="453655" cy="454768"/>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96"/>
            <p:cNvSpPr>
              <a:spLocks noEditPoints="1"/>
            </p:cNvSpPr>
            <p:nvPr/>
          </p:nvSpPr>
          <p:spPr bwMode="auto">
            <a:xfrm>
              <a:off x="3069705" y="2559217"/>
              <a:ext cx="214832" cy="200364"/>
            </a:xfrm>
            <a:custGeom>
              <a:avLst/>
              <a:gdLst>
                <a:gd name="T0" fmla="*/ 754 w 1255"/>
                <a:gd name="T1" fmla="*/ 0 h 1168"/>
                <a:gd name="T2" fmla="*/ 15 w 1255"/>
                <a:gd name="T3" fmla="*/ 0 h 1168"/>
                <a:gd name="T4" fmla="*/ 0 w 1255"/>
                <a:gd name="T5" fmla="*/ 1154 h 1168"/>
                <a:gd name="T6" fmla="*/ 1240 w 1255"/>
                <a:gd name="T7" fmla="*/ 1168 h 1168"/>
                <a:gd name="T8" fmla="*/ 1255 w 1255"/>
                <a:gd name="T9" fmla="*/ 15 h 1168"/>
                <a:gd name="T10" fmla="*/ 739 w 1255"/>
                <a:gd name="T11" fmla="*/ 30 h 1168"/>
                <a:gd name="T12" fmla="*/ 635 w 1255"/>
                <a:gd name="T13" fmla="*/ 129 h 1168"/>
                <a:gd name="T14" fmla="*/ 624 w 1255"/>
                <a:gd name="T15" fmla="*/ 124 h 1168"/>
                <a:gd name="T16" fmla="*/ 516 w 1255"/>
                <a:gd name="T17" fmla="*/ 231 h 1168"/>
                <a:gd name="T18" fmla="*/ 739 w 1255"/>
                <a:gd name="T19" fmla="*/ 30 h 1168"/>
                <a:gd name="T20" fmla="*/ 30 w 1255"/>
                <a:gd name="T21" fmla="*/ 1139 h 1168"/>
                <a:gd name="T22" fmla="*/ 486 w 1255"/>
                <a:gd name="T23" fmla="*/ 30 h 1168"/>
                <a:gd name="T24" fmla="*/ 495 w 1255"/>
                <a:gd name="T25" fmla="*/ 282 h 1168"/>
                <a:gd name="T26" fmla="*/ 512 w 1255"/>
                <a:gd name="T27" fmla="*/ 279 h 1168"/>
                <a:gd name="T28" fmla="*/ 744 w 1255"/>
                <a:gd name="T29" fmla="*/ 279 h 1168"/>
                <a:gd name="T30" fmla="*/ 769 w 1255"/>
                <a:gd name="T31" fmla="*/ 268 h 1168"/>
                <a:gd name="T32" fmla="*/ 1225 w 1255"/>
                <a:gd name="T33" fmla="*/ 30 h 1168"/>
                <a:gd name="T34" fmla="*/ 402 w 1255"/>
                <a:gd name="T35" fmla="*/ 416 h 1168"/>
                <a:gd name="T36" fmla="*/ 214 w 1255"/>
                <a:gd name="T37" fmla="*/ 583 h 1168"/>
                <a:gd name="T38" fmla="*/ 224 w 1255"/>
                <a:gd name="T39" fmla="*/ 608 h 1168"/>
                <a:gd name="T40" fmla="*/ 295 w 1255"/>
                <a:gd name="T41" fmla="*/ 990 h 1168"/>
                <a:gd name="T42" fmla="*/ 473 w 1255"/>
                <a:gd name="T43" fmla="*/ 1005 h 1168"/>
                <a:gd name="T44" fmla="*/ 488 w 1255"/>
                <a:gd name="T45" fmla="*/ 608 h 1168"/>
                <a:gd name="T46" fmla="*/ 573 w 1255"/>
                <a:gd name="T47" fmla="*/ 599 h 1168"/>
                <a:gd name="T48" fmla="*/ 402 w 1255"/>
                <a:gd name="T49" fmla="*/ 416 h 1168"/>
                <a:gd name="T50" fmla="*/ 458 w 1255"/>
                <a:gd name="T51" fmla="*/ 594 h 1168"/>
                <a:gd name="T52" fmla="*/ 325 w 1255"/>
                <a:gd name="T53" fmla="*/ 975 h 1168"/>
                <a:gd name="T54" fmla="*/ 310 w 1255"/>
                <a:gd name="T55" fmla="*/ 579 h 1168"/>
                <a:gd name="T56" fmla="*/ 392 w 1255"/>
                <a:gd name="T57" fmla="*/ 447 h 1168"/>
                <a:gd name="T58" fmla="*/ 473 w 1255"/>
                <a:gd name="T59" fmla="*/ 579 h 1168"/>
                <a:gd name="T60" fmla="*/ 682 w 1255"/>
                <a:gd name="T61" fmla="*/ 599 h 1168"/>
                <a:gd name="T62" fmla="*/ 767 w 1255"/>
                <a:gd name="T63" fmla="*/ 608 h 1168"/>
                <a:gd name="T64" fmla="*/ 782 w 1255"/>
                <a:gd name="T65" fmla="*/ 1005 h 1168"/>
                <a:gd name="T66" fmla="*/ 959 w 1255"/>
                <a:gd name="T67" fmla="*/ 990 h 1168"/>
                <a:gd name="T68" fmla="*/ 1031 w 1255"/>
                <a:gd name="T69" fmla="*/ 608 h 1168"/>
                <a:gd name="T70" fmla="*/ 1041 w 1255"/>
                <a:gd name="T71" fmla="*/ 583 h 1168"/>
                <a:gd name="T72" fmla="*/ 853 w 1255"/>
                <a:gd name="T73" fmla="*/ 416 h 1168"/>
                <a:gd name="T74" fmla="*/ 995 w 1255"/>
                <a:gd name="T75" fmla="*/ 579 h 1168"/>
                <a:gd name="T76" fmla="*/ 930 w 1255"/>
                <a:gd name="T77" fmla="*/ 594 h 1168"/>
                <a:gd name="T78" fmla="*/ 797 w 1255"/>
                <a:gd name="T79" fmla="*/ 975 h 1168"/>
                <a:gd name="T80" fmla="*/ 782 w 1255"/>
                <a:gd name="T81" fmla="*/ 579 h 1168"/>
                <a:gd name="T82" fmla="*/ 863 w 1255"/>
                <a:gd name="T83" fmla="*/ 447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5" h="1168">
                  <a:moveTo>
                    <a:pt x="1240" y="0"/>
                  </a:moveTo>
                  <a:cubicBezTo>
                    <a:pt x="754" y="0"/>
                    <a:pt x="754" y="0"/>
                    <a:pt x="754" y="0"/>
                  </a:cubicBezTo>
                  <a:cubicBezTo>
                    <a:pt x="501" y="0"/>
                    <a:pt x="501" y="0"/>
                    <a:pt x="501" y="0"/>
                  </a:cubicBezTo>
                  <a:cubicBezTo>
                    <a:pt x="15" y="0"/>
                    <a:pt x="15" y="0"/>
                    <a:pt x="15" y="0"/>
                  </a:cubicBezTo>
                  <a:cubicBezTo>
                    <a:pt x="7" y="0"/>
                    <a:pt x="0" y="7"/>
                    <a:pt x="0" y="15"/>
                  </a:cubicBezTo>
                  <a:cubicBezTo>
                    <a:pt x="0" y="1154"/>
                    <a:pt x="0" y="1154"/>
                    <a:pt x="0" y="1154"/>
                  </a:cubicBezTo>
                  <a:cubicBezTo>
                    <a:pt x="0" y="1162"/>
                    <a:pt x="7" y="1168"/>
                    <a:pt x="15" y="1168"/>
                  </a:cubicBezTo>
                  <a:cubicBezTo>
                    <a:pt x="1240" y="1168"/>
                    <a:pt x="1240" y="1168"/>
                    <a:pt x="1240" y="1168"/>
                  </a:cubicBezTo>
                  <a:cubicBezTo>
                    <a:pt x="1248" y="1168"/>
                    <a:pt x="1255" y="1162"/>
                    <a:pt x="1255" y="1154"/>
                  </a:cubicBezTo>
                  <a:cubicBezTo>
                    <a:pt x="1255" y="15"/>
                    <a:pt x="1255" y="15"/>
                    <a:pt x="1255" y="15"/>
                  </a:cubicBezTo>
                  <a:cubicBezTo>
                    <a:pt x="1255" y="7"/>
                    <a:pt x="1248" y="0"/>
                    <a:pt x="1240" y="0"/>
                  </a:cubicBezTo>
                  <a:close/>
                  <a:moveTo>
                    <a:pt x="739" y="30"/>
                  </a:moveTo>
                  <a:cubicBezTo>
                    <a:pt x="739" y="232"/>
                    <a:pt x="739" y="232"/>
                    <a:pt x="739" y="232"/>
                  </a:cubicBezTo>
                  <a:cubicBezTo>
                    <a:pt x="635" y="129"/>
                    <a:pt x="635" y="129"/>
                    <a:pt x="635" y="129"/>
                  </a:cubicBezTo>
                  <a:cubicBezTo>
                    <a:pt x="632" y="126"/>
                    <a:pt x="628" y="124"/>
                    <a:pt x="625" y="124"/>
                  </a:cubicBezTo>
                  <a:cubicBezTo>
                    <a:pt x="624" y="124"/>
                    <a:pt x="624" y="124"/>
                    <a:pt x="624" y="124"/>
                  </a:cubicBezTo>
                  <a:cubicBezTo>
                    <a:pt x="620" y="125"/>
                    <a:pt x="617" y="126"/>
                    <a:pt x="614" y="129"/>
                  </a:cubicBezTo>
                  <a:cubicBezTo>
                    <a:pt x="516" y="231"/>
                    <a:pt x="516" y="231"/>
                    <a:pt x="516" y="231"/>
                  </a:cubicBezTo>
                  <a:cubicBezTo>
                    <a:pt x="516" y="30"/>
                    <a:pt x="516" y="30"/>
                    <a:pt x="516" y="30"/>
                  </a:cubicBezTo>
                  <a:lnTo>
                    <a:pt x="739" y="30"/>
                  </a:lnTo>
                  <a:close/>
                  <a:moveTo>
                    <a:pt x="1225" y="1139"/>
                  </a:moveTo>
                  <a:cubicBezTo>
                    <a:pt x="30" y="1139"/>
                    <a:pt x="30" y="1139"/>
                    <a:pt x="30" y="1139"/>
                  </a:cubicBezTo>
                  <a:cubicBezTo>
                    <a:pt x="30" y="30"/>
                    <a:pt x="30" y="30"/>
                    <a:pt x="30" y="30"/>
                  </a:cubicBezTo>
                  <a:cubicBezTo>
                    <a:pt x="486" y="30"/>
                    <a:pt x="486" y="30"/>
                    <a:pt x="486" y="30"/>
                  </a:cubicBezTo>
                  <a:cubicBezTo>
                    <a:pt x="486" y="268"/>
                    <a:pt x="486" y="268"/>
                    <a:pt x="486" y="268"/>
                  </a:cubicBezTo>
                  <a:cubicBezTo>
                    <a:pt x="486" y="275"/>
                    <a:pt x="490" y="280"/>
                    <a:pt x="495" y="282"/>
                  </a:cubicBezTo>
                  <a:cubicBezTo>
                    <a:pt x="497" y="283"/>
                    <a:pt x="499" y="283"/>
                    <a:pt x="501" y="283"/>
                  </a:cubicBezTo>
                  <a:cubicBezTo>
                    <a:pt x="505" y="283"/>
                    <a:pt x="509" y="282"/>
                    <a:pt x="512" y="279"/>
                  </a:cubicBezTo>
                  <a:cubicBezTo>
                    <a:pt x="625" y="161"/>
                    <a:pt x="625" y="161"/>
                    <a:pt x="625" y="161"/>
                  </a:cubicBezTo>
                  <a:cubicBezTo>
                    <a:pt x="744" y="279"/>
                    <a:pt x="744" y="279"/>
                    <a:pt x="744" y="279"/>
                  </a:cubicBezTo>
                  <a:cubicBezTo>
                    <a:pt x="748" y="283"/>
                    <a:pt x="754" y="285"/>
                    <a:pt x="760" y="282"/>
                  </a:cubicBezTo>
                  <a:cubicBezTo>
                    <a:pt x="765" y="280"/>
                    <a:pt x="769" y="274"/>
                    <a:pt x="769" y="268"/>
                  </a:cubicBezTo>
                  <a:cubicBezTo>
                    <a:pt x="769" y="30"/>
                    <a:pt x="769" y="30"/>
                    <a:pt x="769" y="30"/>
                  </a:cubicBezTo>
                  <a:cubicBezTo>
                    <a:pt x="1225" y="30"/>
                    <a:pt x="1225" y="30"/>
                    <a:pt x="1225" y="30"/>
                  </a:cubicBezTo>
                  <a:lnTo>
                    <a:pt x="1225" y="1139"/>
                  </a:lnTo>
                  <a:close/>
                  <a:moveTo>
                    <a:pt x="402" y="416"/>
                  </a:moveTo>
                  <a:cubicBezTo>
                    <a:pt x="396" y="410"/>
                    <a:pt x="387" y="410"/>
                    <a:pt x="381" y="416"/>
                  </a:cubicBezTo>
                  <a:cubicBezTo>
                    <a:pt x="214" y="583"/>
                    <a:pt x="214" y="583"/>
                    <a:pt x="214" y="583"/>
                  </a:cubicBezTo>
                  <a:cubicBezTo>
                    <a:pt x="210" y="587"/>
                    <a:pt x="208" y="594"/>
                    <a:pt x="211" y="599"/>
                  </a:cubicBezTo>
                  <a:cubicBezTo>
                    <a:pt x="213" y="605"/>
                    <a:pt x="218" y="608"/>
                    <a:pt x="224" y="608"/>
                  </a:cubicBezTo>
                  <a:cubicBezTo>
                    <a:pt x="295" y="608"/>
                    <a:pt x="295" y="608"/>
                    <a:pt x="295" y="608"/>
                  </a:cubicBezTo>
                  <a:cubicBezTo>
                    <a:pt x="295" y="990"/>
                    <a:pt x="295" y="990"/>
                    <a:pt x="295" y="990"/>
                  </a:cubicBezTo>
                  <a:cubicBezTo>
                    <a:pt x="295" y="998"/>
                    <a:pt x="302" y="1005"/>
                    <a:pt x="310" y="1005"/>
                  </a:cubicBezTo>
                  <a:cubicBezTo>
                    <a:pt x="473" y="1005"/>
                    <a:pt x="473" y="1005"/>
                    <a:pt x="473" y="1005"/>
                  </a:cubicBezTo>
                  <a:cubicBezTo>
                    <a:pt x="481" y="1005"/>
                    <a:pt x="488" y="998"/>
                    <a:pt x="488" y="990"/>
                  </a:cubicBezTo>
                  <a:cubicBezTo>
                    <a:pt x="488" y="608"/>
                    <a:pt x="488" y="608"/>
                    <a:pt x="488" y="608"/>
                  </a:cubicBezTo>
                  <a:cubicBezTo>
                    <a:pt x="559" y="608"/>
                    <a:pt x="559" y="608"/>
                    <a:pt x="559" y="608"/>
                  </a:cubicBezTo>
                  <a:cubicBezTo>
                    <a:pt x="565" y="608"/>
                    <a:pt x="571" y="605"/>
                    <a:pt x="573" y="599"/>
                  </a:cubicBezTo>
                  <a:cubicBezTo>
                    <a:pt x="575" y="594"/>
                    <a:pt x="574" y="587"/>
                    <a:pt x="570" y="583"/>
                  </a:cubicBezTo>
                  <a:lnTo>
                    <a:pt x="402" y="416"/>
                  </a:lnTo>
                  <a:close/>
                  <a:moveTo>
                    <a:pt x="473" y="579"/>
                  </a:moveTo>
                  <a:cubicBezTo>
                    <a:pt x="465" y="579"/>
                    <a:pt x="458" y="585"/>
                    <a:pt x="458" y="594"/>
                  </a:cubicBezTo>
                  <a:cubicBezTo>
                    <a:pt x="458" y="975"/>
                    <a:pt x="458" y="975"/>
                    <a:pt x="458" y="975"/>
                  </a:cubicBezTo>
                  <a:cubicBezTo>
                    <a:pt x="325" y="975"/>
                    <a:pt x="325" y="975"/>
                    <a:pt x="325" y="975"/>
                  </a:cubicBezTo>
                  <a:cubicBezTo>
                    <a:pt x="325" y="594"/>
                    <a:pt x="325" y="594"/>
                    <a:pt x="325" y="594"/>
                  </a:cubicBezTo>
                  <a:cubicBezTo>
                    <a:pt x="325" y="585"/>
                    <a:pt x="319" y="579"/>
                    <a:pt x="310" y="579"/>
                  </a:cubicBezTo>
                  <a:cubicBezTo>
                    <a:pt x="260" y="579"/>
                    <a:pt x="260" y="579"/>
                    <a:pt x="260" y="579"/>
                  </a:cubicBezTo>
                  <a:cubicBezTo>
                    <a:pt x="392" y="447"/>
                    <a:pt x="392" y="447"/>
                    <a:pt x="392" y="447"/>
                  </a:cubicBezTo>
                  <a:cubicBezTo>
                    <a:pt x="523" y="579"/>
                    <a:pt x="523" y="579"/>
                    <a:pt x="523" y="579"/>
                  </a:cubicBezTo>
                  <a:lnTo>
                    <a:pt x="473" y="579"/>
                  </a:lnTo>
                  <a:close/>
                  <a:moveTo>
                    <a:pt x="685" y="583"/>
                  </a:moveTo>
                  <a:cubicBezTo>
                    <a:pt x="681" y="587"/>
                    <a:pt x="680" y="594"/>
                    <a:pt x="682" y="599"/>
                  </a:cubicBezTo>
                  <a:cubicBezTo>
                    <a:pt x="684" y="605"/>
                    <a:pt x="690" y="608"/>
                    <a:pt x="696" y="608"/>
                  </a:cubicBezTo>
                  <a:cubicBezTo>
                    <a:pt x="767" y="608"/>
                    <a:pt x="767" y="608"/>
                    <a:pt x="767" y="608"/>
                  </a:cubicBezTo>
                  <a:cubicBezTo>
                    <a:pt x="767" y="990"/>
                    <a:pt x="767" y="990"/>
                    <a:pt x="767" y="990"/>
                  </a:cubicBezTo>
                  <a:cubicBezTo>
                    <a:pt x="767" y="998"/>
                    <a:pt x="774" y="1005"/>
                    <a:pt x="782" y="1005"/>
                  </a:cubicBezTo>
                  <a:cubicBezTo>
                    <a:pt x="945" y="1005"/>
                    <a:pt x="945" y="1005"/>
                    <a:pt x="945" y="1005"/>
                  </a:cubicBezTo>
                  <a:cubicBezTo>
                    <a:pt x="953" y="1005"/>
                    <a:pt x="959" y="998"/>
                    <a:pt x="959" y="990"/>
                  </a:cubicBezTo>
                  <a:cubicBezTo>
                    <a:pt x="959" y="608"/>
                    <a:pt x="959" y="608"/>
                    <a:pt x="959" y="608"/>
                  </a:cubicBezTo>
                  <a:cubicBezTo>
                    <a:pt x="1031" y="608"/>
                    <a:pt x="1031" y="608"/>
                    <a:pt x="1031" y="608"/>
                  </a:cubicBezTo>
                  <a:cubicBezTo>
                    <a:pt x="1037" y="608"/>
                    <a:pt x="1042" y="605"/>
                    <a:pt x="1044" y="599"/>
                  </a:cubicBezTo>
                  <a:cubicBezTo>
                    <a:pt x="1047" y="594"/>
                    <a:pt x="1045" y="587"/>
                    <a:pt x="1041" y="583"/>
                  </a:cubicBezTo>
                  <a:cubicBezTo>
                    <a:pt x="874" y="416"/>
                    <a:pt x="874" y="416"/>
                    <a:pt x="874" y="416"/>
                  </a:cubicBezTo>
                  <a:cubicBezTo>
                    <a:pt x="868" y="410"/>
                    <a:pt x="859" y="410"/>
                    <a:pt x="853" y="416"/>
                  </a:cubicBezTo>
                  <a:lnTo>
                    <a:pt x="685" y="583"/>
                  </a:lnTo>
                  <a:close/>
                  <a:moveTo>
                    <a:pt x="995" y="579"/>
                  </a:moveTo>
                  <a:cubicBezTo>
                    <a:pt x="945" y="579"/>
                    <a:pt x="945" y="579"/>
                    <a:pt x="945" y="579"/>
                  </a:cubicBezTo>
                  <a:cubicBezTo>
                    <a:pt x="936" y="579"/>
                    <a:pt x="930" y="585"/>
                    <a:pt x="930" y="594"/>
                  </a:cubicBezTo>
                  <a:cubicBezTo>
                    <a:pt x="930" y="975"/>
                    <a:pt x="930" y="975"/>
                    <a:pt x="930" y="975"/>
                  </a:cubicBezTo>
                  <a:cubicBezTo>
                    <a:pt x="797" y="975"/>
                    <a:pt x="797" y="975"/>
                    <a:pt x="797" y="975"/>
                  </a:cubicBezTo>
                  <a:cubicBezTo>
                    <a:pt x="797" y="594"/>
                    <a:pt x="797" y="594"/>
                    <a:pt x="797" y="594"/>
                  </a:cubicBezTo>
                  <a:cubicBezTo>
                    <a:pt x="797" y="585"/>
                    <a:pt x="790" y="579"/>
                    <a:pt x="782" y="579"/>
                  </a:cubicBezTo>
                  <a:cubicBezTo>
                    <a:pt x="732" y="579"/>
                    <a:pt x="732" y="579"/>
                    <a:pt x="732" y="579"/>
                  </a:cubicBezTo>
                  <a:cubicBezTo>
                    <a:pt x="863" y="447"/>
                    <a:pt x="863" y="447"/>
                    <a:pt x="863" y="447"/>
                  </a:cubicBezTo>
                  <a:lnTo>
                    <a:pt x="995" y="57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53863" y="2245400"/>
            <a:ext cx="491460" cy="491460"/>
            <a:chOff x="3465104" y="1543050"/>
            <a:chExt cx="453655" cy="453655"/>
          </a:xfrm>
        </p:grpSpPr>
        <p:sp>
          <p:nvSpPr>
            <p:cNvPr id="57" name="Oval 58"/>
            <p:cNvSpPr>
              <a:spLocks noChangeArrowheads="1"/>
            </p:cNvSpPr>
            <p:nvPr/>
          </p:nvSpPr>
          <p:spPr bwMode="auto">
            <a:xfrm>
              <a:off x="3465104"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100"/>
            <p:cNvSpPr>
              <a:spLocks noEditPoints="1"/>
            </p:cNvSpPr>
            <p:nvPr/>
          </p:nvSpPr>
          <p:spPr bwMode="auto">
            <a:xfrm>
              <a:off x="3613983" y="1644162"/>
              <a:ext cx="155896" cy="251430"/>
            </a:xfrm>
            <a:custGeom>
              <a:avLst/>
              <a:gdLst>
                <a:gd name="T0" fmla="*/ 623 w 1280"/>
                <a:gd name="T1" fmla="*/ 1887 h 2072"/>
                <a:gd name="T2" fmla="*/ 640 w 1280"/>
                <a:gd name="T3" fmla="*/ 1893 h 2072"/>
                <a:gd name="T4" fmla="*/ 658 w 1280"/>
                <a:gd name="T5" fmla="*/ 1887 h 2072"/>
                <a:gd name="T6" fmla="*/ 1280 w 1280"/>
                <a:gd name="T7" fmla="*/ 640 h 2072"/>
                <a:gd name="T8" fmla="*/ 640 w 1280"/>
                <a:gd name="T9" fmla="*/ 0 h 2072"/>
                <a:gd name="T10" fmla="*/ 0 w 1280"/>
                <a:gd name="T11" fmla="*/ 640 h 2072"/>
                <a:gd name="T12" fmla="*/ 623 w 1280"/>
                <a:gd name="T13" fmla="*/ 1887 h 2072"/>
                <a:gd name="T14" fmla="*/ 640 w 1280"/>
                <a:gd name="T15" fmla="*/ 51 h 2072"/>
                <a:gd name="T16" fmla="*/ 1229 w 1280"/>
                <a:gd name="T17" fmla="*/ 640 h 2072"/>
                <a:gd name="T18" fmla="*/ 640 w 1280"/>
                <a:gd name="T19" fmla="*/ 1833 h 2072"/>
                <a:gd name="T20" fmla="*/ 51 w 1280"/>
                <a:gd name="T21" fmla="*/ 640 h 2072"/>
                <a:gd name="T22" fmla="*/ 640 w 1280"/>
                <a:gd name="T23" fmla="*/ 51 h 2072"/>
                <a:gd name="T24" fmla="*/ 1083 w 1280"/>
                <a:gd name="T25" fmla="*/ 589 h 2072"/>
                <a:gd name="T26" fmla="*/ 640 w 1280"/>
                <a:gd name="T27" fmla="*/ 147 h 2072"/>
                <a:gd name="T28" fmla="*/ 198 w 1280"/>
                <a:gd name="T29" fmla="*/ 589 h 2072"/>
                <a:gd name="T30" fmla="*/ 640 w 1280"/>
                <a:gd name="T31" fmla="*/ 1032 h 2072"/>
                <a:gd name="T32" fmla="*/ 1083 w 1280"/>
                <a:gd name="T33" fmla="*/ 589 h 2072"/>
                <a:gd name="T34" fmla="*/ 249 w 1280"/>
                <a:gd name="T35" fmla="*/ 589 h 2072"/>
                <a:gd name="T36" fmla="*/ 640 w 1280"/>
                <a:gd name="T37" fmla="*/ 198 h 2072"/>
                <a:gd name="T38" fmla="*/ 1032 w 1280"/>
                <a:gd name="T39" fmla="*/ 589 h 2072"/>
                <a:gd name="T40" fmla="*/ 640 w 1280"/>
                <a:gd name="T41" fmla="*/ 981 h 2072"/>
                <a:gd name="T42" fmla="*/ 249 w 1280"/>
                <a:gd name="T43" fmla="*/ 589 h 2072"/>
                <a:gd name="T44" fmla="*/ 1217 w 1280"/>
                <a:gd name="T45" fmla="*/ 1870 h 2072"/>
                <a:gd name="T46" fmla="*/ 640 w 1280"/>
                <a:gd name="T47" fmla="*/ 2072 h 2072"/>
                <a:gd name="T48" fmla="*/ 64 w 1280"/>
                <a:gd name="T49" fmla="*/ 1870 h 2072"/>
                <a:gd name="T50" fmla="*/ 377 w 1280"/>
                <a:gd name="T51" fmla="*/ 1689 h 2072"/>
                <a:gd name="T52" fmla="*/ 406 w 1280"/>
                <a:gd name="T53" fmla="*/ 1710 h 2072"/>
                <a:gd name="T54" fmla="*/ 385 w 1280"/>
                <a:gd name="T55" fmla="*/ 1739 h 2072"/>
                <a:gd name="T56" fmla="*/ 114 w 1280"/>
                <a:gd name="T57" fmla="*/ 1870 h 2072"/>
                <a:gd name="T58" fmla="*/ 640 w 1280"/>
                <a:gd name="T59" fmla="*/ 2021 h 2072"/>
                <a:gd name="T60" fmla="*/ 1166 w 1280"/>
                <a:gd name="T61" fmla="*/ 1870 h 2072"/>
                <a:gd name="T62" fmla="*/ 888 w 1280"/>
                <a:gd name="T63" fmla="*/ 1738 h 2072"/>
                <a:gd name="T64" fmla="*/ 867 w 1280"/>
                <a:gd name="T65" fmla="*/ 1709 h 2072"/>
                <a:gd name="T66" fmla="*/ 897 w 1280"/>
                <a:gd name="T67" fmla="*/ 1688 h 2072"/>
                <a:gd name="T68" fmla="*/ 1217 w 1280"/>
                <a:gd name="T69" fmla="*/ 1870 h 2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2072">
                  <a:moveTo>
                    <a:pt x="623" y="1887"/>
                  </a:moveTo>
                  <a:cubicBezTo>
                    <a:pt x="628" y="1891"/>
                    <a:pt x="634" y="1893"/>
                    <a:pt x="640" y="1893"/>
                  </a:cubicBezTo>
                  <a:cubicBezTo>
                    <a:pt x="646" y="1893"/>
                    <a:pt x="653" y="1891"/>
                    <a:pt x="658" y="1887"/>
                  </a:cubicBezTo>
                  <a:cubicBezTo>
                    <a:pt x="683" y="1863"/>
                    <a:pt x="1280" y="1302"/>
                    <a:pt x="1280" y="640"/>
                  </a:cubicBezTo>
                  <a:cubicBezTo>
                    <a:pt x="1280" y="288"/>
                    <a:pt x="993" y="0"/>
                    <a:pt x="640" y="0"/>
                  </a:cubicBezTo>
                  <a:cubicBezTo>
                    <a:pt x="287" y="0"/>
                    <a:pt x="0" y="288"/>
                    <a:pt x="0" y="640"/>
                  </a:cubicBezTo>
                  <a:cubicBezTo>
                    <a:pt x="0" y="1302"/>
                    <a:pt x="598" y="1863"/>
                    <a:pt x="623" y="1887"/>
                  </a:cubicBezTo>
                  <a:close/>
                  <a:moveTo>
                    <a:pt x="640" y="51"/>
                  </a:moveTo>
                  <a:cubicBezTo>
                    <a:pt x="965" y="51"/>
                    <a:pt x="1229" y="316"/>
                    <a:pt x="1229" y="640"/>
                  </a:cubicBezTo>
                  <a:cubicBezTo>
                    <a:pt x="1229" y="1218"/>
                    <a:pt x="739" y="1734"/>
                    <a:pt x="640" y="1833"/>
                  </a:cubicBezTo>
                  <a:cubicBezTo>
                    <a:pt x="541" y="1734"/>
                    <a:pt x="51" y="1218"/>
                    <a:pt x="51" y="640"/>
                  </a:cubicBezTo>
                  <a:cubicBezTo>
                    <a:pt x="51" y="316"/>
                    <a:pt x="315" y="51"/>
                    <a:pt x="640" y="51"/>
                  </a:cubicBezTo>
                  <a:close/>
                  <a:moveTo>
                    <a:pt x="1083" y="589"/>
                  </a:moveTo>
                  <a:cubicBezTo>
                    <a:pt x="1083" y="345"/>
                    <a:pt x="884" y="147"/>
                    <a:pt x="640" y="147"/>
                  </a:cubicBezTo>
                  <a:cubicBezTo>
                    <a:pt x="396" y="147"/>
                    <a:pt x="198" y="345"/>
                    <a:pt x="198" y="589"/>
                  </a:cubicBezTo>
                  <a:cubicBezTo>
                    <a:pt x="198" y="833"/>
                    <a:pt x="396" y="1032"/>
                    <a:pt x="640" y="1032"/>
                  </a:cubicBezTo>
                  <a:cubicBezTo>
                    <a:pt x="884" y="1032"/>
                    <a:pt x="1083" y="833"/>
                    <a:pt x="1083" y="589"/>
                  </a:cubicBezTo>
                  <a:close/>
                  <a:moveTo>
                    <a:pt x="249" y="589"/>
                  </a:moveTo>
                  <a:cubicBezTo>
                    <a:pt x="249" y="373"/>
                    <a:pt x="424" y="198"/>
                    <a:pt x="640" y="198"/>
                  </a:cubicBezTo>
                  <a:cubicBezTo>
                    <a:pt x="856" y="198"/>
                    <a:pt x="1032" y="373"/>
                    <a:pt x="1032" y="589"/>
                  </a:cubicBezTo>
                  <a:cubicBezTo>
                    <a:pt x="1032" y="805"/>
                    <a:pt x="856" y="981"/>
                    <a:pt x="640" y="981"/>
                  </a:cubicBezTo>
                  <a:cubicBezTo>
                    <a:pt x="424" y="981"/>
                    <a:pt x="249" y="805"/>
                    <a:pt x="249" y="589"/>
                  </a:cubicBezTo>
                  <a:close/>
                  <a:moveTo>
                    <a:pt x="1217" y="1870"/>
                  </a:moveTo>
                  <a:cubicBezTo>
                    <a:pt x="1217" y="2001"/>
                    <a:pt x="920" y="2072"/>
                    <a:pt x="640" y="2072"/>
                  </a:cubicBezTo>
                  <a:cubicBezTo>
                    <a:pt x="361" y="2072"/>
                    <a:pt x="64" y="2001"/>
                    <a:pt x="64" y="1870"/>
                  </a:cubicBezTo>
                  <a:cubicBezTo>
                    <a:pt x="64" y="1789"/>
                    <a:pt x="178" y="1723"/>
                    <a:pt x="377" y="1689"/>
                  </a:cubicBezTo>
                  <a:cubicBezTo>
                    <a:pt x="391" y="1687"/>
                    <a:pt x="404" y="1696"/>
                    <a:pt x="406" y="1710"/>
                  </a:cubicBezTo>
                  <a:cubicBezTo>
                    <a:pt x="408" y="1724"/>
                    <a:pt x="399" y="1737"/>
                    <a:pt x="385" y="1739"/>
                  </a:cubicBezTo>
                  <a:cubicBezTo>
                    <a:pt x="199" y="1771"/>
                    <a:pt x="114" y="1829"/>
                    <a:pt x="114" y="1870"/>
                  </a:cubicBezTo>
                  <a:cubicBezTo>
                    <a:pt x="114" y="1933"/>
                    <a:pt x="314" y="2021"/>
                    <a:pt x="640" y="2021"/>
                  </a:cubicBezTo>
                  <a:cubicBezTo>
                    <a:pt x="966" y="2021"/>
                    <a:pt x="1166" y="1933"/>
                    <a:pt x="1166" y="1870"/>
                  </a:cubicBezTo>
                  <a:cubicBezTo>
                    <a:pt x="1166" y="1829"/>
                    <a:pt x="1079" y="1770"/>
                    <a:pt x="888" y="1738"/>
                  </a:cubicBezTo>
                  <a:cubicBezTo>
                    <a:pt x="874" y="1736"/>
                    <a:pt x="865" y="1723"/>
                    <a:pt x="867" y="1709"/>
                  </a:cubicBezTo>
                  <a:cubicBezTo>
                    <a:pt x="870" y="1695"/>
                    <a:pt x="883" y="1686"/>
                    <a:pt x="897" y="1688"/>
                  </a:cubicBezTo>
                  <a:cubicBezTo>
                    <a:pt x="1100" y="1722"/>
                    <a:pt x="1217" y="1788"/>
                    <a:pt x="1217" y="1870"/>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6486405" y="4331696"/>
            <a:ext cx="491460" cy="491460"/>
            <a:chOff x="5987450" y="3468861"/>
            <a:chExt cx="453655" cy="453655"/>
          </a:xfrm>
        </p:grpSpPr>
        <p:sp>
          <p:nvSpPr>
            <p:cNvPr id="69" name="Oval 56"/>
            <p:cNvSpPr>
              <a:spLocks noChangeArrowheads="1"/>
            </p:cNvSpPr>
            <p:nvPr/>
          </p:nvSpPr>
          <p:spPr bwMode="auto">
            <a:xfrm>
              <a:off x="5987450"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21"/>
            <p:cNvSpPr>
              <a:spLocks noEditPoints="1"/>
            </p:cNvSpPr>
            <p:nvPr/>
          </p:nvSpPr>
          <p:spPr bwMode="auto">
            <a:xfrm>
              <a:off x="6086422" y="3551300"/>
              <a:ext cx="255710" cy="288776"/>
            </a:xfrm>
            <a:custGeom>
              <a:avLst/>
              <a:gdLst>
                <a:gd name="T0" fmla="*/ 1336 w 1561"/>
                <a:gd name="T1" fmla="*/ 1184 h 1764"/>
                <a:gd name="T2" fmla="*/ 1336 w 1561"/>
                <a:gd name="T3" fmla="*/ 580 h 1764"/>
                <a:gd name="T4" fmla="*/ 1524 w 1561"/>
                <a:gd name="T5" fmla="*/ 592 h 1764"/>
                <a:gd name="T6" fmla="*/ 1436 w 1561"/>
                <a:gd name="T7" fmla="*/ 378 h 1764"/>
                <a:gd name="T8" fmla="*/ 1327 w 1561"/>
                <a:gd name="T9" fmla="*/ 441 h 1764"/>
                <a:gd name="T10" fmla="*/ 797 w 1561"/>
                <a:gd name="T11" fmla="*/ 422 h 1764"/>
                <a:gd name="T12" fmla="*/ 906 w 1561"/>
                <a:gd name="T13" fmla="*/ 125 h 1764"/>
                <a:gd name="T14" fmla="*/ 672 w 1561"/>
                <a:gd name="T15" fmla="*/ 188 h 1764"/>
                <a:gd name="T16" fmla="*/ 390 w 1561"/>
                <a:gd name="T17" fmla="*/ 638 h 1764"/>
                <a:gd name="T18" fmla="*/ 214 w 1561"/>
                <a:gd name="T19" fmla="*/ 415 h 1764"/>
                <a:gd name="T20" fmla="*/ 37 w 1561"/>
                <a:gd name="T21" fmla="*/ 415 h 1764"/>
                <a:gd name="T22" fmla="*/ 125 w 1561"/>
                <a:gd name="T23" fmla="*/ 629 h 1764"/>
                <a:gd name="T24" fmla="*/ 374 w 1561"/>
                <a:gd name="T25" fmla="*/ 666 h 1764"/>
                <a:gd name="T26" fmla="*/ 214 w 1561"/>
                <a:gd name="T27" fmla="*/ 1171 h 1764"/>
                <a:gd name="T28" fmla="*/ 0 w 1561"/>
                <a:gd name="T29" fmla="*/ 1260 h 1764"/>
                <a:gd name="T30" fmla="*/ 214 w 1561"/>
                <a:gd name="T31" fmla="*/ 1349 h 1764"/>
                <a:gd name="T32" fmla="*/ 390 w 1561"/>
                <a:gd name="T33" fmla="*/ 1126 h 1764"/>
                <a:gd name="T34" fmla="*/ 672 w 1561"/>
                <a:gd name="T35" fmla="*/ 1576 h 1764"/>
                <a:gd name="T36" fmla="*/ 906 w 1561"/>
                <a:gd name="T37" fmla="*/ 1639 h 1764"/>
                <a:gd name="T38" fmla="*/ 797 w 1561"/>
                <a:gd name="T39" fmla="*/ 1342 h 1764"/>
                <a:gd name="T40" fmla="*/ 1327 w 1561"/>
                <a:gd name="T41" fmla="*/ 1323 h 1764"/>
                <a:gd name="T42" fmla="*/ 1524 w 1561"/>
                <a:gd name="T43" fmla="*/ 1349 h 1764"/>
                <a:gd name="T44" fmla="*/ 1436 w 1561"/>
                <a:gd name="T45" fmla="*/ 1135 h 1764"/>
                <a:gd name="T46" fmla="*/ 1436 w 1561"/>
                <a:gd name="T47" fmla="*/ 410 h 1764"/>
                <a:gd name="T48" fmla="*/ 1529 w 1561"/>
                <a:gd name="T49" fmla="*/ 504 h 1764"/>
                <a:gd name="T50" fmla="*/ 1369 w 1561"/>
                <a:gd name="T51" fmla="*/ 570 h 1764"/>
                <a:gd name="T52" fmla="*/ 699 w 1561"/>
                <a:gd name="T53" fmla="*/ 172 h 1764"/>
                <a:gd name="T54" fmla="*/ 874 w 1561"/>
                <a:gd name="T55" fmla="*/ 125 h 1764"/>
                <a:gd name="T56" fmla="*/ 699 w 1561"/>
                <a:gd name="T57" fmla="*/ 172 h 1764"/>
                <a:gd name="T58" fmla="*/ 32 w 1561"/>
                <a:gd name="T59" fmla="*/ 504 h 1764"/>
                <a:gd name="T60" fmla="*/ 125 w 1561"/>
                <a:gd name="T61" fmla="*/ 410 h 1764"/>
                <a:gd name="T62" fmla="*/ 205 w 1561"/>
                <a:gd name="T63" fmla="*/ 553 h 1764"/>
                <a:gd name="T64" fmla="*/ 206 w 1561"/>
                <a:gd name="T65" fmla="*/ 1307 h 1764"/>
                <a:gd name="T66" fmla="*/ 32 w 1561"/>
                <a:gd name="T67" fmla="*/ 1260 h 1764"/>
                <a:gd name="T68" fmla="*/ 192 w 1561"/>
                <a:gd name="T69" fmla="*/ 1194 h 1764"/>
                <a:gd name="T70" fmla="*/ 862 w 1561"/>
                <a:gd name="T71" fmla="*/ 1592 h 1764"/>
                <a:gd name="T72" fmla="*/ 687 w 1561"/>
                <a:gd name="T73" fmla="*/ 1639 h 1764"/>
                <a:gd name="T74" fmla="*/ 862 w 1561"/>
                <a:gd name="T75" fmla="*/ 1592 h 1764"/>
                <a:gd name="T76" fmla="*/ 406 w 1561"/>
                <a:gd name="T77" fmla="*/ 1098 h 1764"/>
                <a:gd name="T78" fmla="*/ 1155 w 1561"/>
                <a:gd name="T79" fmla="*/ 666 h 1764"/>
                <a:gd name="T80" fmla="*/ 1369 w 1561"/>
                <a:gd name="T81" fmla="*/ 1326 h 1764"/>
                <a:gd name="T82" fmla="*/ 1369 w 1561"/>
                <a:gd name="T83" fmla="*/ 1194 h 1764"/>
                <a:gd name="T84" fmla="*/ 1529 w 1561"/>
                <a:gd name="T85" fmla="*/ 1260 h 1764"/>
                <a:gd name="T86" fmla="*/ 596 w 1561"/>
                <a:gd name="T87" fmla="*/ 988 h 1764"/>
                <a:gd name="T88" fmla="*/ 965 w 1561"/>
                <a:gd name="T89" fmla="*/ 776 h 1764"/>
                <a:gd name="T90" fmla="*/ 933 w 1561"/>
                <a:gd name="T91" fmla="*/ 970 h 1764"/>
                <a:gd name="T92" fmla="*/ 628 w 1561"/>
                <a:gd name="T93" fmla="*/ 794 h 1764"/>
                <a:gd name="T94" fmla="*/ 933 w 1561"/>
                <a:gd name="T95" fmla="*/ 970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1" h="1764">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218390" y="3209649"/>
            <a:ext cx="491460" cy="491460"/>
            <a:chOff x="5740052" y="2433126"/>
            <a:chExt cx="453655" cy="453655"/>
          </a:xfrm>
        </p:grpSpPr>
        <p:sp>
          <p:nvSpPr>
            <p:cNvPr id="55" name="Oval 55"/>
            <p:cNvSpPr>
              <a:spLocks noChangeArrowheads="1"/>
            </p:cNvSpPr>
            <p:nvPr/>
          </p:nvSpPr>
          <p:spPr bwMode="auto">
            <a:xfrm>
              <a:off x="5740052" y="2433126"/>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108"/>
            <p:cNvSpPr>
              <a:spLocks noEditPoints="1"/>
            </p:cNvSpPr>
            <p:nvPr/>
          </p:nvSpPr>
          <p:spPr bwMode="auto">
            <a:xfrm>
              <a:off x="5899387" y="2538051"/>
              <a:ext cx="134984" cy="243804"/>
            </a:xfrm>
            <a:custGeom>
              <a:avLst/>
              <a:gdLst>
                <a:gd name="T0" fmla="*/ 464 w 793"/>
                <a:gd name="T1" fmla="*/ 618 h 1437"/>
                <a:gd name="T2" fmla="*/ 257 w 793"/>
                <a:gd name="T3" fmla="*/ 438 h 1437"/>
                <a:gd name="T4" fmla="*/ 314 w 793"/>
                <a:gd name="T5" fmla="*/ 361 h 1437"/>
                <a:gd name="T6" fmla="*/ 735 w 793"/>
                <a:gd name="T7" fmla="*/ 418 h 1437"/>
                <a:gd name="T8" fmla="*/ 750 w 793"/>
                <a:gd name="T9" fmla="*/ 418 h 1437"/>
                <a:gd name="T10" fmla="*/ 757 w 793"/>
                <a:gd name="T11" fmla="*/ 405 h 1437"/>
                <a:gd name="T12" fmla="*/ 757 w 793"/>
                <a:gd name="T13" fmla="*/ 182 h 1437"/>
                <a:gd name="T14" fmla="*/ 750 w 793"/>
                <a:gd name="T15" fmla="*/ 169 h 1437"/>
                <a:gd name="T16" fmla="*/ 476 w 793"/>
                <a:gd name="T17" fmla="*/ 106 h 1437"/>
                <a:gd name="T18" fmla="*/ 476 w 793"/>
                <a:gd name="T19" fmla="*/ 15 h 1437"/>
                <a:gd name="T20" fmla="*/ 462 w 793"/>
                <a:gd name="T21" fmla="*/ 0 h 1437"/>
                <a:gd name="T22" fmla="*/ 388 w 793"/>
                <a:gd name="T23" fmla="*/ 0 h 1437"/>
                <a:gd name="T24" fmla="*/ 373 w 793"/>
                <a:gd name="T25" fmla="*/ 15 h 1437"/>
                <a:gd name="T26" fmla="*/ 373 w 793"/>
                <a:gd name="T27" fmla="*/ 111 h 1437"/>
                <a:gd name="T28" fmla="*/ 0 w 793"/>
                <a:gd name="T29" fmla="*/ 448 h 1437"/>
                <a:gd name="T30" fmla="*/ 330 w 793"/>
                <a:gd name="T31" fmla="*/ 819 h 1437"/>
                <a:gd name="T32" fmla="*/ 537 w 793"/>
                <a:gd name="T33" fmla="*/ 1000 h 1437"/>
                <a:gd name="T34" fmla="*/ 480 w 793"/>
                <a:gd name="T35" fmla="*/ 1076 h 1437"/>
                <a:gd name="T36" fmla="*/ 59 w 793"/>
                <a:gd name="T37" fmla="*/ 1020 h 1437"/>
                <a:gd name="T38" fmla="*/ 44 w 793"/>
                <a:gd name="T39" fmla="*/ 1019 h 1437"/>
                <a:gd name="T40" fmla="*/ 36 w 793"/>
                <a:gd name="T41" fmla="*/ 1032 h 1437"/>
                <a:gd name="T42" fmla="*/ 36 w 793"/>
                <a:gd name="T43" fmla="*/ 1255 h 1437"/>
                <a:gd name="T44" fmla="*/ 44 w 793"/>
                <a:gd name="T45" fmla="*/ 1268 h 1437"/>
                <a:gd name="T46" fmla="*/ 339 w 793"/>
                <a:gd name="T47" fmla="*/ 1331 h 1437"/>
                <a:gd name="T48" fmla="*/ 373 w 793"/>
                <a:gd name="T49" fmla="*/ 1330 h 1437"/>
                <a:gd name="T50" fmla="*/ 373 w 793"/>
                <a:gd name="T51" fmla="*/ 1422 h 1437"/>
                <a:gd name="T52" fmla="*/ 388 w 793"/>
                <a:gd name="T53" fmla="*/ 1437 h 1437"/>
                <a:gd name="T54" fmla="*/ 462 w 793"/>
                <a:gd name="T55" fmla="*/ 1437 h 1437"/>
                <a:gd name="T56" fmla="*/ 476 w 793"/>
                <a:gd name="T57" fmla="*/ 1422 h 1437"/>
                <a:gd name="T58" fmla="*/ 476 w 793"/>
                <a:gd name="T59" fmla="*/ 1315 h 1437"/>
                <a:gd name="T60" fmla="*/ 793 w 793"/>
                <a:gd name="T61" fmla="*/ 989 h 1437"/>
                <a:gd name="T62" fmla="*/ 464 w 793"/>
                <a:gd name="T63" fmla="*/ 618 h 1437"/>
                <a:gd name="T64" fmla="*/ 457 w 793"/>
                <a:gd name="T65" fmla="*/ 1289 h 1437"/>
                <a:gd name="T66" fmla="*/ 447 w 793"/>
                <a:gd name="T67" fmla="*/ 1306 h 1437"/>
                <a:gd name="T68" fmla="*/ 447 w 793"/>
                <a:gd name="T69" fmla="*/ 1307 h 1437"/>
                <a:gd name="T70" fmla="*/ 447 w 793"/>
                <a:gd name="T71" fmla="*/ 1407 h 1437"/>
                <a:gd name="T72" fmla="*/ 403 w 793"/>
                <a:gd name="T73" fmla="*/ 1407 h 1437"/>
                <a:gd name="T74" fmla="*/ 403 w 793"/>
                <a:gd name="T75" fmla="*/ 1320 h 1437"/>
                <a:gd name="T76" fmla="*/ 404 w 793"/>
                <a:gd name="T77" fmla="*/ 1312 h 1437"/>
                <a:gd name="T78" fmla="*/ 388 w 793"/>
                <a:gd name="T79" fmla="*/ 1300 h 1437"/>
                <a:gd name="T80" fmla="*/ 339 w 793"/>
                <a:gd name="T81" fmla="*/ 1302 h 1437"/>
                <a:gd name="T82" fmla="*/ 66 w 793"/>
                <a:gd name="T83" fmla="*/ 1246 h 1437"/>
                <a:gd name="T84" fmla="*/ 66 w 793"/>
                <a:gd name="T85" fmla="*/ 1059 h 1437"/>
                <a:gd name="T86" fmla="*/ 494 w 793"/>
                <a:gd name="T87" fmla="*/ 1102 h 1437"/>
                <a:gd name="T88" fmla="*/ 566 w 793"/>
                <a:gd name="T89" fmla="*/ 1000 h 1437"/>
                <a:gd name="T90" fmla="*/ 342 w 793"/>
                <a:gd name="T91" fmla="*/ 792 h 1437"/>
                <a:gd name="T92" fmla="*/ 30 w 793"/>
                <a:gd name="T93" fmla="*/ 448 h 1437"/>
                <a:gd name="T94" fmla="*/ 390 w 793"/>
                <a:gd name="T95" fmla="*/ 139 h 1437"/>
                <a:gd name="T96" fmla="*/ 403 w 793"/>
                <a:gd name="T97" fmla="*/ 123 h 1437"/>
                <a:gd name="T98" fmla="*/ 403 w 793"/>
                <a:gd name="T99" fmla="*/ 122 h 1437"/>
                <a:gd name="T100" fmla="*/ 403 w 793"/>
                <a:gd name="T101" fmla="*/ 30 h 1437"/>
                <a:gd name="T102" fmla="*/ 447 w 793"/>
                <a:gd name="T103" fmla="*/ 30 h 1437"/>
                <a:gd name="T104" fmla="*/ 447 w 793"/>
                <a:gd name="T105" fmla="*/ 116 h 1437"/>
                <a:gd name="T106" fmla="*/ 446 w 793"/>
                <a:gd name="T107" fmla="*/ 121 h 1437"/>
                <a:gd name="T108" fmla="*/ 461 w 793"/>
                <a:gd name="T109" fmla="*/ 135 h 1437"/>
                <a:gd name="T110" fmla="*/ 728 w 793"/>
                <a:gd name="T111" fmla="*/ 191 h 1437"/>
                <a:gd name="T112" fmla="*/ 728 w 793"/>
                <a:gd name="T113" fmla="*/ 379 h 1437"/>
                <a:gd name="T114" fmla="*/ 300 w 793"/>
                <a:gd name="T115" fmla="*/ 335 h 1437"/>
                <a:gd name="T116" fmla="*/ 227 w 793"/>
                <a:gd name="T117" fmla="*/ 438 h 1437"/>
                <a:gd name="T118" fmla="*/ 451 w 793"/>
                <a:gd name="T119" fmla="*/ 645 h 1437"/>
                <a:gd name="T120" fmla="*/ 764 w 793"/>
                <a:gd name="T121" fmla="*/ 989 h 1437"/>
                <a:gd name="T122" fmla="*/ 457 w 793"/>
                <a:gd name="T123" fmla="*/ 1289 h 1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3" h="1437">
                  <a:moveTo>
                    <a:pt x="464" y="618"/>
                  </a:moveTo>
                  <a:cubicBezTo>
                    <a:pt x="353" y="567"/>
                    <a:pt x="257" y="523"/>
                    <a:pt x="257" y="438"/>
                  </a:cubicBezTo>
                  <a:cubicBezTo>
                    <a:pt x="257" y="408"/>
                    <a:pt x="277" y="381"/>
                    <a:pt x="314" y="361"/>
                  </a:cubicBezTo>
                  <a:cubicBezTo>
                    <a:pt x="404" y="312"/>
                    <a:pt x="578" y="316"/>
                    <a:pt x="735" y="418"/>
                  </a:cubicBezTo>
                  <a:cubicBezTo>
                    <a:pt x="739" y="421"/>
                    <a:pt x="745" y="421"/>
                    <a:pt x="750" y="418"/>
                  </a:cubicBezTo>
                  <a:cubicBezTo>
                    <a:pt x="754" y="416"/>
                    <a:pt x="757" y="411"/>
                    <a:pt x="757" y="405"/>
                  </a:cubicBezTo>
                  <a:cubicBezTo>
                    <a:pt x="757" y="182"/>
                    <a:pt x="757" y="182"/>
                    <a:pt x="757" y="182"/>
                  </a:cubicBezTo>
                  <a:cubicBezTo>
                    <a:pt x="757" y="176"/>
                    <a:pt x="754" y="171"/>
                    <a:pt x="750" y="169"/>
                  </a:cubicBezTo>
                  <a:cubicBezTo>
                    <a:pt x="745" y="166"/>
                    <a:pt x="642" y="111"/>
                    <a:pt x="476" y="106"/>
                  </a:cubicBezTo>
                  <a:cubicBezTo>
                    <a:pt x="476" y="15"/>
                    <a:pt x="476" y="15"/>
                    <a:pt x="476" y="15"/>
                  </a:cubicBezTo>
                  <a:cubicBezTo>
                    <a:pt x="476" y="7"/>
                    <a:pt x="470" y="0"/>
                    <a:pt x="462" y="0"/>
                  </a:cubicBezTo>
                  <a:cubicBezTo>
                    <a:pt x="388" y="0"/>
                    <a:pt x="388" y="0"/>
                    <a:pt x="388" y="0"/>
                  </a:cubicBezTo>
                  <a:cubicBezTo>
                    <a:pt x="380" y="0"/>
                    <a:pt x="373" y="7"/>
                    <a:pt x="373" y="15"/>
                  </a:cubicBezTo>
                  <a:cubicBezTo>
                    <a:pt x="373" y="111"/>
                    <a:pt x="373" y="111"/>
                    <a:pt x="373" y="111"/>
                  </a:cubicBezTo>
                  <a:cubicBezTo>
                    <a:pt x="156" y="141"/>
                    <a:pt x="0" y="281"/>
                    <a:pt x="0" y="448"/>
                  </a:cubicBezTo>
                  <a:cubicBezTo>
                    <a:pt x="0" y="667"/>
                    <a:pt x="183" y="751"/>
                    <a:pt x="330" y="819"/>
                  </a:cubicBezTo>
                  <a:cubicBezTo>
                    <a:pt x="441" y="870"/>
                    <a:pt x="537" y="914"/>
                    <a:pt x="537" y="1000"/>
                  </a:cubicBezTo>
                  <a:cubicBezTo>
                    <a:pt x="537" y="1029"/>
                    <a:pt x="517" y="1056"/>
                    <a:pt x="480" y="1076"/>
                  </a:cubicBezTo>
                  <a:cubicBezTo>
                    <a:pt x="389" y="1125"/>
                    <a:pt x="216" y="1122"/>
                    <a:pt x="59" y="1020"/>
                  </a:cubicBezTo>
                  <a:cubicBezTo>
                    <a:pt x="55" y="1017"/>
                    <a:pt x="49" y="1016"/>
                    <a:pt x="44" y="1019"/>
                  </a:cubicBezTo>
                  <a:cubicBezTo>
                    <a:pt x="39" y="1022"/>
                    <a:pt x="36" y="1027"/>
                    <a:pt x="36" y="1032"/>
                  </a:cubicBezTo>
                  <a:cubicBezTo>
                    <a:pt x="36" y="1255"/>
                    <a:pt x="36" y="1255"/>
                    <a:pt x="36" y="1255"/>
                  </a:cubicBezTo>
                  <a:cubicBezTo>
                    <a:pt x="36" y="1261"/>
                    <a:pt x="39" y="1266"/>
                    <a:pt x="44" y="1268"/>
                  </a:cubicBezTo>
                  <a:cubicBezTo>
                    <a:pt x="49" y="1271"/>
                    <a:pt x="161" y="1331"/>
                    <a:pt x="339" y="1331"/>
                  </a:cubicBezTo>
                  <a:cubicBezTo>
                    <a:pt x="350" y="1331"/>
                    <a:pt x="361" y="1331"/>
                    <a:pt x="373" y="1330"/>
                  </a:cubicBezTo>
                  <a:cubicBezTo>
                    <a:pt x="373" y="1422"/>
                    <a:pt x="373" y="1422"/>
                    <a:pt x="373" y="1422"/>
                  </a:cubicBezTo>
                  <a:cubicBezTo>
                    <a:pt x="373" y="1430"/>
                    <a:pt x="380" y="1437"/>
                    <a:pt x="388" y="1437"/>
                  </a:cubicBezTo>
                  <a:cubicBezTo>
                    <a:pt x="462" y="1437"/>
                    <a:pt x="462" y="1437"/>
                    <a:pt x="462" y="1437"/>
                  </a:cubicBezTo>
                  <a:cubicBezTo>
                    <a:pt x="470" y="1437"/>
                    <a:pt x="476" y="1430"/>
                    <a:pt x="476" y="1422"/>
                  </a:cubicBezTo>
                  <a:cubicBezTo>
                    <a:pt x="476" y="1315"/>
                    <a:pt x="476" y="1315"/>
                    <a:pt x="476" y="1315"/>
                  </a:cubicBezTo>
                  <a:cubicBezTo>
                    <a:pt x="667" y="1270"/>
                    <a:pt x="793" y="1140"/>
                    <a:pt x="793" y="989"/>
                  </a:cubicBezTo>
                  <a:cubicBezTo>
                    <a:pt x="793" y="770"/>
                    <a:pt x="611" y="686"/>
                    <a:pt x="464" y="618"/>
                  </a:cubicBezTo>
                  <a:close/>
                  <a:moveTo>
                    <a:pt x="457" y="1289"/>
                  </a:moveTo>
                  <a:cubicBezTo>
                    <a:pt x="450" y="1291"/>
                    <a:pt x="445" y="1298"/>
                    <a:pt x="447" y="1306"/>
                  </a:cubicBezTo>
                  <a:cubicBezTo>
                    <a:pt x="447" y="1307"/>
                    <a:pt x="447" y="1307"/>
                    <a:pt x="447" y="1307"/>
                  </a:cubicBezTo>
                  <a:cubicBezTo>
                    <a:pt x="447" y="1407"/>
                    <a:pt x="447" y="1407"/>
                    <a:pt x="447" y="1407"/>
                  </a:cubicBezTo>
                  <a:cubicBezTo>
                    <a:pt x="403" y="1407"/>
                    <a:pt x="403" y="1407"/>
                    <a:pt x="403" y="1407"/>
                  </a:cubicBezTo>
                  <a:cubicBezTo>
                    <a:pt x="403" y="1320"/>
                    <a:pt x="403" y="1320"/>
                    <a:pt x="403" y="1320"/>
                  </a:cubicBezTo>
                  <a:cubicBezTo>
                    <a:pt x="404" y="1318"/>
                    <a:pt x="404" y="1315"/>
                    <a:pt x="404" y="1312"/>
                  </a:cubicBezTo>
                  <a:cubicBezTo>
                    <a:pt x="403" y="1305"/>
                    <a:pt x="396" y="1299"/>
                    <a:pt x="388" y="1300"/>
                  </a:cubicBezTo>
                  <a:cubicBezTo>
                    <a:pt x="371" y="1301"/>
                    <a:pt x="355" y="1302"/>
                    <a:pt x="339" y="1302"/>
                  </a:cubicBezTo>
                  <a:cubicBezTo>
                    <a:pt x="195" y="1302"/>
                    <a:pt x="94" y="1259"/>
                    <a:pt x="66" y="1246"/>
                  </a:cubicBezTo>
                  <a:cubicBezTo>
                    <a:pt x="66" y="1059"/>
                    <a:pt x="66" y="1059"/>
                    <a:pt x="66" y="1059"/>
                  </a:cubicBezTo>
                  <a:cubicBezTo>
                    <a:pt x="233" y="1157"/>
                    <a:pt x="403" y="1151"/>
                    <a:pt x="494" y="1102"/>
                  </a:cubicBezTo>
                  <a:cubicBezTo>
                    <a:pt x="541" y="1077"/>
                    <a:pt x="566" y="1040"/>
                    <a:pt x="566" y="1000"/>
                  </a:cubicBezTo>
                  <a:cubicBezTo>
                    <a:pt x="566" y="896"/>
                    <a:pt x="458" y="845"/>
                    <a:pt x="342" y="792"/>
                  </a:cubicBezTo>
                  <a:cubicBezTo>
                    <a:pt x="196" y="725"/>
                    <a:pt x="30" y="648"/>
                    <a:pt x="30" y="448"/>
                  </a:cubicBezTo>
                  <a:cubicBezTo>
                    <a:pt x="30" y="293"/>
                    <a:pt x="181" y="163"/>
                    <a:pt x="390" y="139"/>
                  </a:cubicBezTo>
                  <a:cubicBezTo>
                    <a:pt x="398" y="138"/>
                    <a:pt x="403" y="131"/>
                    <a:pt x="403" y="123"/>
                  </a:cubicBezTo>
                  <a:cubicBezTo>
                    <a:pt x="403" y="123"/>
                    <a:pt x="403" y="122"/>
                    <a:pt x="403" y="122"/>
                  </a:cubicBezTo>
                  <a:cubicBezTo>
                    <a:pt x="403" y="30"/>
                    <a:pt x="403" y="30"/>
                    <a:pt x="403" y="30"/>
                  </a:cubicBezTo>
                  <a:cubicBezTo>
                    <a:pt x="447" y="30"/>
                    <a:pt x="447" y="30"/>
                    <a:pt x="447" y="30"/>
                  </a:cubicBezTo>
                  <a:cubicBezTo>
                    <a:pt x="447" y="116"/>
                    <a:pt x="447" y="116"/>
                    <a:pt x="447" y="116"/>
                  </a:cubicBezTo>
                  <a:cubicBezTo>
                    <a:pt x="446" y="118"/>
                    <a:pt x="446" y="119"/>
                    <a:pt x="446" y="121"/>
                  </a:cubicBezTo>
                  <a:cubicBezTo>
                    <a:pt x="446" y="129"/>
                    <a:pt x="453" y="135"/>
                    <a:pt x="461" y="135"/>
                  </a:cubicBezTo>
                  <a:cubicBezTo>
                    <a:pt x="602" y="137"/>
                    <a:pt x="700" y="178"/>
                    <a:pt x="728" y="191"/>
                  </a:cubicBezTo>
                  <a:cubicBezTo>
                    <a:pt x="728" y="379"/>
                    <a:pt x="728" y="379"/>
                    <a:pt x="728" y="379"/>
                  </a:cubicBezTo>
                  <a:cubicBezTo>
                    <a:pt x="561" y="280"/>
                    <a:pt x="391" y="286"/>
                    <a:pt x="300" y="335"/>
                  </a:cubicBezTo>
                  <a:cubicBezTo>
                    <a:pt x="253" y="360"/>
                    <a:pt x="227" y="397"/>
                    <a:pt x="227" y="438"/>
                  </a:cubicBezTo>
                  <a:cubicBezTo>
                    <a:pt x="227" y="542"/>
                    <a:pt x="336" y="592"/>
                    <a:pt x="451" y="645"/>
                  </a:cubicBezTo>
                  <a:cubicBezTo>
                    <a:pt x="598" y="713"/>
                    <a:pt x="764" y="789"/>
                    <a:pt x="764" y="989"/>
                  </a:cubicBezTo>
                  <a:cubicBezTo>
                    <a:pt x="764" y="1129"/>
                    <a:pt x="641" y="1250"/>
                    <a:pt x="457" y="128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660679" y="2245400"/>
            <a:ext cx="491460" cy="491460"/>
            <a:chOff x="5225242" y="1543050"/>
            <a:chExt cx="453655" cy="453655"/>
          </a:xfrm>
        </p:grpSpPr>
        <p:sp>
          <p:nvSpPr>
            <p:cNvPr id="56" name="Oval 57"/>
            <p:cNvSpPr>
              <a:spLocks noChangeArrowheads="1"/>
            </p:cNvSpPr>
            <p:nvPr/>
          </p:nvSpPr>
          <p:spPr bwMode="auto">
            <a:xfrm>
              <a:off x="5225242"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4"/>
            <p:cNvSpPr>
              <a:spLocks noEditPoints="1"/>
            </p:cNvSpPr>
            <p:nvPr/>
          </p:nvSpPr>
          <p:spPr bwMode="auto">
            <a:xfrm>
              <a:off x="5322965" y="1656977"/>
              <a:ext cx="258208" cy="225800"/>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9" name="Freeform 79"/>
          <p:cNvSpPr>
            <a:spLocks/>
          </p:cNvSpPr>
          <p:nvPr/>
        </p:nvSpPr>
        <p:spPr bwMode="auto">
          <a:xfrm>
            <a:off x="5929324" y="4764719"/>
            <a:ext cx="142686"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6" y="293"/>
                  <a:pt x="38" y="227"/>
                </a:cubicBezTo>
                <a:cubicBezTo>
                  <a:pt x="0" y="161"/>
                  <a:pt x="23" y="76"/>
                  <a:pt x="89" y="38"/>
                </a:cubicBezTo>
                <a:cubicBezTo>
                  <a:pt x="155" y="0"/>
                  <a:pt x="239"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80"/>
          <p:cNvSpPr>
            <a:spLocks/>
          </p:cNvSpPr>
          <p:nvPr/>
        </p:nvSpPr>
        <p:spPr bwMode="auto">
          <a:xfrm>
            <a:off x="5739003"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1" y="315"/>
                  <a:pt x="76" y="293"/>
                  <a:pt x="38" y="227"/>
                </a:cubicBezTo>
                <a:cubicBezTo>
                  <a:pt x="0" y="161"/>
                  <a:pt x="22" y="76"/>
                  <a:pt x="88" y="38"/>
                </a:cubicBezTo>
                <a:cubicBezTo>
                  <a:pt x="155" y="0"/>
                  <a:pt x="239" y="22"/>
                  <a:pt x="277" y="88"/>
                </a:cubicBezTo>
                <a:cubicBezTo>
                  <a:pt x="315"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81"/>
          <p:cNvSpPr>
            <a:spLocks/>
          </p:cNvSpPr>
          <p:nvPr/>
        </p:nvSpPr>
        <p:spPr bwMode="auto">
          <a:xfrm>
            <a:off x="4523603" y="3778154"/>
            <a:ext cx="142686" cy="143349"/>
          </a:xfrm>
          <a:custGeom>
            <a:avLst/>
            <a:gdLst>
              <a:gd name="T0" fmla="*/ 227 w 316"/>
              <a:gd name="T1" fmla="*/ 278 h 316"/>
              <a:gd name="T2" fmla="*/ 39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7" y="293"/>
                  <a:pt x="39" y="227"/>
                </a:cubicBezTo>
                <a:cubicBezTo>
                  <a:pt x="0" y="161"/>
                  <a:pt x="23" y="76"/>
                  <a:pt x="89" y="38"/>
                </a:cubicBezTo>
                <a:cubicBezTo>
                  <a:pt x="155" y="0"/>
                  <a:pt x="240" y="23"/>
                  <a:pt x="278" y="89"/>
                </a:cubicBezTo>
                <a:cubicBezTo>
                  <a:pt x="316" y="155"/>
                  <a:pt x="294"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2" name="Freeform 82"/>
          <p:cNvSpPr>
            <a:spLocks/>
          </p:cNvSpPr>
          <p:nvPr/>
        </p:nvSpPr>
        <p:spPr bwMode="auto">
          <a:xfrm>
            <a:off x="5238478" y="3778154"/>
            <a:ext cx="143349" cy="143349"/>
          </a:xfrm>
          <a:custGeom>
            <a:avLst/>
            <a:gdLst>
              <a:gd name="T0" fmla="*/ 227 w 316"/>
              <a:gd name="T1" fmla="*/ 278 h 316"/>
              <a:gd name="T2" fmla="*/ 38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6" y="293"/>
                  <a:pt x="38" y="227"/>
                </a:cubicBezTo>
                <a:cubicBezTo>
                  <a:pt x="0" y="161"/>
                  <a:pt x="22" y="76"/>
                  <a:pt x="89" y="38"/>
                </a:cubicBezTo>
                <a:cubicBezTo>
                  <a:pt x="155" y="0"/>
                  <a:pt x="239" y="23"/>
                  <a:pt x="278" y="89"/>
                </a:cubicBezTo>
                <a:cubicBezTo>
                  <a:pt x="316" y="155"/>
                  <a:pt x="293"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83"/>
          <p:cNvSpPr>
            <a:spLocks/>
          </p:cNvSpPr>
          <p:nvPr/>
        </p:nvSpPr>
        <p:spPr bwMode="auto">
          <a:xfrm>
            <a:off x="4023109"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0" y="315"/>
                  <a:pt x="76" y="293"/>
                  <a:pt x="38" y="227"/>
                </a:cubicBezTo>
                <a:cubicBezTo>
                  <a:pt x="0" y="160"/>
                  <a:pt x="22" y="76"/>
                  <a:pt x="88" y="38"/>
                </a:cubicBezTo>
                <a:cubicBezTo>
                  <a:pt x="154" y="0"/>
                  <a:pt x="239" y="22"/>
                  <a:pt x="277" y="88"/>
                </a:cubicBezTo>
                <a:cubicBezTo>
                  <a:pt x="315" y="154"/>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84"/>
          <p:cNvSpPr>
            <a:spLocks/>
          </p:cNvSpPr>
          <p:nvPr/>
        </p:nvSpPr>
        <p:spPr bwMode="auto">
          <a:xfrm>
            <a:off x="3832757" y="4764719"/>
            <a:ext cx="143349"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7" y="293"/>
                  <a:pt x="38" y="227"/>
                </a:cubicBezTo>
                <a:cubicBezTo>
                  <a:pt x="0" y="161"/>
                  <a:pt x="23" y="76"/>
                  <a:pt x="89" y="38"/>
                </a:cubicBezTo>
                <a:cubicBezTo>
                  <a:pt x="155" y="0"/>
                  <a:pt x="240"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6502063" y="2245399"/>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Campaign</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7" name="Group 86"/>
          <p:cNvGrpSpPr/>
          <p:nvPr/>
        </p:nvGrpSpPr>
        <p:grpSpPr>
          <a:xfrm>
            <a:off x="7333403" y="4367402"/>
            <a:ext cx="1925955" cy="546664"/>
            <a:chOff x="3786484" y="1531165"/>
            <a:chExt cx="1777804" cy="504613"/>
          </a:xfrm>
        </p:grpSpPr>
        <p:sp>
          <p:nvSpPr>
            <p:cNvPr id="88" name="TextBox 8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Sales Channel</a:t>
              </a:r>
              <a:endParaRPr lang="en-US" sz="975" b="1" cap="all" spc="22" dirty="0">
                <a:solidFill>
                  <a:schemeClr val="accent2"/>
                </a:solidFill>
                <a:latin typeface="Lato" panose="020F0502020204030203" pitchFamily="34" charset="0"/>
              </a:endParaRPr>
            </a:p>
          </p:txBody>
        </p:sp>
        <p:sp>
          <p:nvSpPr>
            <p:cNvPr id="89" name="TextBox 8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7071418" y="3212315"/>
            <a:ext cx="1925955" cy="546664"/>
            <a:chOff x="3786484" y="1531165"/>
            <a:chExt cx="1777804" cy="504613"/>
          </a:xfrm>
        </p:grpSpPr>
        <p:sp>
          <p:nvSpPr>
            <p:cNvPr id="91" name="TextBox 90"/>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Payment Method</a:t>
              </a:r>
              <a:endParaRPr lang="en-US" sz="975" b="1" cap="all" spc="22" dirty="0">
                <a:solidFill>
                  <a:schemeClr val="accent2"/>
                </a:solidFill>
                <a:latin typeface="Lato" panose="020F0502020204030203" pitchFamily="34" charset="0"/>
              </a:endParaRPr>
            </a:p>
          </p:txBody>
        </p:sp>
        <p:sp>
          <p:nvSpPr>
            <p:cNvPr id="92" name="TextBox 91"/>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3" name="Group 92"/>
          <p:cNvGrpSpPr/>
          <p:nvPr/>
        </p:nvGrpSpPr>
        <p:grpSpPr>
          <a:xfrm>
            <a:off x="888826" y="3212315"/>
            <a:ext cx="1925955" cy="546664"/>
            <a:chOff x="3786484" y="1531165"/>
            <a:chExt cx="1777804" cy="504613"/>
          </a:xfrm>
        </p:grpSpPr>
        <p:sp>
          <p:nvSpPr>
            <p:cNvPr id="94" name="TextBox 93"/>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95" name="TextBox 94"/>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7" name="Group 96"/>
          <p:cNvGrpSpPr/>
          <p:nvPr/>
        </p:nvGrpSpPr>
        <p:grpSpPr>
          <a:xfrm>
            <a:off x="643538" y="4367402"/>
            <a:ext cx="1925955" cy="546664"/>
            <a:chOff x="3786484" y="1531165"/>
            <a:chExt cx="1777804" cy="504613"/>
          </a:xfrm>
        </p:grpSpPr>
        <p:sp>
          <p:nvSpPr>
            <p:cNvPr id="98" name="TextBox 97"/>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a:t>
              </a:r>
              <a:endParaRPr lang="en-US" sz="975" b="1" cap="all" spc="22" dirty="0">
                <a:solidFill>
                  <a:schemeClr val="accent2"/>
                </a:solidFill>
                <a:latin typeface="Lato" panose="020F0502020204030203" pitchFamily="34" charset="0"/>
              </a:endParaRPr>
            </a:p>
          </p:txBody>
        </p:sp>
        <p:sp>
          <p:nvSpPr>
            <p:cNvPr id="99" name="TextBox 98"/>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4" name="Group 103"/>
          <p:cNvGrpSpPr/>
          <p:nvPr/>
        </p:nvGrpSpPr>
        <p:grpSpPr>
          <a:xfrm>
            <a:off x="1456478" y="2245399"/>
            <a:ext cx="1925954" cy="546664"/>
            <a:chOff x="3786484" y="1531165"/>
            <a:chExt cx="1777804" cy="504613"/>
          </a:xfrm>
        </p:grpSpPr>
        <p:sp>
          <p:nvSpPr>
            <p:cNvPr id="105" name="TextBox 104"/>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Location</a:t>
              </a:r>
              <a:endParaRPr lang="en-US" sz="975" b="1" cap="all" spc="22" dirty="0">
                <a:solidFill>
                  <a:schemeClr val="accent2"/>
                </a:solidFill>
                <a:latin typeface="Lato" panose="020F0502020204030203" pitchFamily="34" charset="0"/>
              </a:endParaRPr>
            </a:p>
          </p:txBody>
        </p:sp>
        <p:sp>
          <p:nvSpPr>
            <p:cNvPr id="106" name="TextBox 105"/>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9" name="Group 108"/>
          <p:cNvGrpSpPr/>
          <p:nvPr/>
        </p:nvGrpSpPr>
        <p:grpSpPr>
          <a:xfrm>
            <a:off x="4326996" y="4379810"/>
            <a:ext cx="1252008" cy="775925"/>
            <a:chOff x="3994150" y="3628496"/>
            <a:chExt cx="1155700" cy="716239"/>
          </a:xfrm>
        </p:grpSpPr>
        <p:sp>
          <p:nvSpPr>
            <p:cNvPr id="107" name="TextBox 106"/>
            <p:cNvSpPr txBox="1"/>
            <p:nvPr/>
          </p:nvSpPr>
          <p:spPr>
            <a:xfrm>
              <a:off x="3994150" y="4067854"/>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bg1"/>
                  </a:solidFill>
                  <a:latin typeface="Lato" panose="020F0502020204030203" pitchFamily="34" charset="0"/>
                </a:rPr>
                <a:t>Insert some brief and narrow data information</a:t>
              </a:r>
            </a:p>
          </p:txBody>
        </p:sp>
        <p:sp>
          <p:nvSpPr>
            <p:cNvPr id="108" name="TextBox 107"/>
            <p:cNvSpPr txBox="1"/>
            <p:nvPr/>
          </p:nvSpPr>
          <p:spPr>
            <a:xfrm>
              <a:off x="4007983" y="3628496"/>
              <a:ext cx="1129128" cy="369333"/>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Retail Sales</a:t>
              </a:r>
            </a:p>
            <a:p>
              <a:pPr algn="ctr"/>
              <a:r>
                <a:rPr lang="en-US" sz="1300" b="1" dirty="0">
                  <a:solidFill>
                    <a:schemeClr val="bg1"/>
                  </a:solidFill>
                  <a:latin typeface="Lato" panose="020F0502020204030203" pitchFamily="34" charset="0"/>
                </a:rPr>
                <a:t>Strategy</a:t>
              </a:r>
            </a:p>
          </p:txBody>
        </p:sp>
      </p:grpSp>
    </p:spTree>
    <p:extLst>
      <p:ext uri="{BB962C8B-B14F-4D97-AF65-F5344CB8AC3E}">
        <p14:creationId xmlns:p14="http://schemas.microsoft.com/office/powerpoint/2010/main" val="19992488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Questions </a:t>
            </a:r>
            <a:r>
              <a:rPr lang="en-US" dirty="0" smtClean="0">
                <a:solidFill>
                  <a:schemeClr val="accent2"/>
                </a:solidFill>
              </a:rPr>
              <a:t>about project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Line 41"/>
          <p:cNvSpPr>
            <a:spLocks noChangeShapeType="1"/>
          </p:cNvSpPr>
          <p:nvPr/>
        </p:nvSpPr>
        <p:spPr bwMode="auto">
          <a:xfrm flipH="1">
            <a:off x="3345105" y="3662894"/>
            <a:ext cx="1003061"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Line 41"/>
          <p:cNvSpPr>
            <a:spLocks noChangeShapeType="1"/>
          </p:cNvSpPr>
          <p:nvPr/>
        </p:nvSpPr>
        <p:spPr bwMode="auto">
          <a:xfrm flipH="1">
            <a:off x="5563175" y="3662894"/>
            <a:ext cx="997723"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4" name="Freeform 36"/>
          <p:cNvSpPr>
            <a:spLocks/>
          </p:cNvSpPr>
          <p:nvPr/>
        </p:nvSpPr>
        <p:spPr bwMode="auto">
          <a:xfrm>
            <a:off x="3776045" y="2568000"/>
            <a:ext cx="572122" cy="943334"/>
          </a:xfrm>
          <a:custGeom>
            <a:avLst/>
            <a:gdLst>
              <a:gd name="T0" fmla="*/ 0 w 410"/>
              <a:gd name="T1" fmla="*/ 0 h 676"/>
              <a:gd name="T2" fmla="*/ 129 w 410"/>
              <a:gd name="T3" fmla="*/ 0 h 676"/>
              <a:gd name="T4" fmla="*/ 189 w 410"/>
              <a:gd name="T5" fmla="*/ 60 h 676"/>
              <a:gd name="T6" fmla="*/ 189 w 410"/>
              <a:gd name="T7" fmla="*/ 616 h 676"/>
              <a:gd name="T8" fmla="*/ 249 w 410"/>
              <a:gd name="T9" fmla="*/ 676 h 676"/>
              <a:gd name="T10" fmla="*/ 41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0" y="0"/>
                </a:moveTo>
                <a:cubicBezTo>
                  <a:pt x="129" y="0"/>
                  <a:pt x="129" y="0"/>
                  <a:pt x="129" y="0"/>
                </a:cubicBezTo>
                <a:cubicBezTo>
                  <a:pt x="162" y="0"/>
                  <a:pt x="189" y="26"/>
                  <a:pt x="189" y="60"/>
                </a:cubicBezTo>
                <a:cubicBezTo>
                  <a:pt x="189" y="616"/>
                  <a:pt x="189" y="616"/>
                  <a:pt x="189" y="616"/>
                </a:cubicBezTo>
                <a:cubicBezTo>
                  <a:pt x="189" y="649"/>
                  <a:pt x="216" y="676"/>
                  <a:pt x="249" y="676"/>
                </a:cubicBezTo>
                <a:cubicBezTo>
                  <a:pt x="410" y="676"/>
                  <a:pt x="410" y="676"/>
                  <a:pt x="41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p:cNvSpPr>
          <p:nvPr/>
        </p:nvSpPr>
        <p:spPr bwMode="auto">
          <a:xfrm>
            <a:off x="5563176" y="2568000"/>
            <a:ext cx="572122" cy="943334"/>
          </a:xfrm>
          <a:custGeom>
            <a:avLst/>
            <a:gdLst>
              <a:gd name="T0" fmla="*/ 410 w 410"/>
              <a:gd name="T1" fmla="*/ 0 h 676"/>
              <a:gd name="T2" fmla="*/ 281 w 410"/>
              <a:gd name="T3" fmla="*/ 0 h 676"/>
              <a:gd name="T4" fmla="*/ 221 w 410"/>
              <a:gd name="T5" fmla="*/ 60 h 676"/>
              <a:gd name="T6" fmla="*/ 221 w 410"/>
              <a:gd name="T7" fmla="*/ 616 h 676"/>
              <a:gd name="T8" fmla="*/ 161 w 410"/>
              <a:gd name="T9" fmla="*/ 676 h 676"/>
              <a:gd name="T10" fmla="*/ 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410" y="0"/>
                </a:moveTo>
                <a:cubicBezTo>
                  <a:pt x="281" y="0"/>
                  <a:pt x="281" y="0"/>
                  <a:pt x="281" y="0"/>
                </a:cubicBezTo>
                <a:cubicBezTo>
                  <a:pt x="248" y="0"/>
                  <a:pt x="221" y="26"/>
                  <a:pt x="221" y="60"/>
                </a:cubicBezTo>
                <a:cubicBezTo>
                  <a:pt x="221" y="616"/>
                  <a:pt x="221" y="616"/>
                  <a:pt x="221" y="616"/>
                </a:cubicBezTo>
                <a:cubicBezTo>
                  <a:pt x="221" y="649"/>
                  <a:pt x="194" y="676"/>
                  <a:pt x="161" y="676"/>
                </a:cubicBezTo>
                <a:cubicBezTo>
                  <a:pt x="0" y="676"/>
                  <a:pt x="0" y="676"/>
                  <a:pt x="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4" name="Freeform 37"/>
          <p:cNvSpPr>
            <a:spLocks/>
          </p:cNvSpPr>
          <p:nvPr/>
        </p:nvSpPr>
        <p:spPr bwMode="auto">
          <a:xfrm>
            <a:off x="3776045" y="3789930"/>
            <a:ext cx="572122" cy="943334"/>
          </a:xfrm>
          <a:custGeom>
            <a:avLst/>
            <a:gdLst>
              <a:gd name="T0" fmla="*/ 0 w 410"/>
              <a:gd name="T1" fmla="*/ 676 h 676"/>
              <a:gd name="T2" fmla="*/ 129 w 410"/>
              <a:gd name="T3" fmla="*/ 676 h 676"/>
              <a:gd name="T4" fmla="*/ 189 w 410"/>
              <a:gd name="T5" fmla="*/ 616 h 676"/>
              <a:gd name="T6" fmla="*/ 189 w 410"/>
              <a:gd name="T7" fmla="*/ 60 h 676"/>
              <a:gd name="T8" fmla="*/ 249 w 410"/>
              <a:gd name="T9" fmla="*/ 0 h 676"/>
              <a:gd name="T10" fmla="*/ 41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0" y="676"/>
                </a:moveTo>
                <a:cubicBezTo>
                  <a:pt x="129" y="676"/>
                  <a:pt x="129" y="676"/>
                  <a:pt x="129" y="676"/>
                </a:cubicBezTo>
                <a:cubicBezTo>
                  <a:pt x="162" y="676"/>
                  <a:pt x="189" y="650"/>
                  <a:pt x="189" y="616"/>
                </a:cubicBezTo>
                <a:cubicBezTo>
                  <a:pt x="189" y="60"/>
                  <a:pt x="189" y="60"/>
                  <a:pt x="189" y="60"/>
                </a:cubicBezTo>
                <a:cubicBezTo>
                  <a:pt x="189" y="27"/>
                  <a:pt x="216" y="0"/>
                  <a:pt x="249" y="0"/>
                </a:cubicBezTo>
                <a:cubicBezTo>
                  <a:pt x="410" y="0"/>
                  <a:pt x="410" y="0"/>
                  <a:pt x="41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39"/>
          <p:cNvSpPr>
            <a:spLocks/>
          </p:cNvSpPr>
          <p:nvPr/>
        </p:nvSpPr>
        <p:spPr bwMode="auto">
          <a:xfrm>
            <a:off x="5563176" y="3789930"/>
            <a:ext cx="572122" cy="943334"/>
          </a:xfrm>
          <a:custGeom>
            <a:avLst/>
            <a:gdLst>
              <a:gd name="T0" fmla="*/ 410 w 410"/>
              <a:gd name="T1" fmla="*/ 676 h 676"/>
              <a:gd name="T2" fmla="*/ 281 w 410"/>
              <a:gd name="T3" fmla="*/ 676 h 676"/>
              <a:gd name="T4" fmla="*/ 221 w 410"/>
              <a:gd name="T5" fmla="*/ 616 h 676"/>
              <a:gd name="T6" fmla="*/ 221 w 410"/>
              <a:gd name="T7" fmla="*/ 60 h 676"/>
              <a:gd name="T8" fmla="*/ 161 w 410"/>
              <a:gd name="T9" fmla="*/ 0 h 676"/>
              <a:gd name="T10" fmla="*/ 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410" y="676"/>
                </a:moveTo>
                <a:cubicBezTo>
                  <a:pt x="281" y="676"/>
                  <a:pt x="281" y="676"/>
                  <a:pt x="281" y="676"/>
                </a:cubicBezTo>
                <a:cubicBezTo>
                  <a:pt x="248" y="676"/>
                  <a:pt x="221" y="650"/>
                  <a:pt x="221" y="616"/>
                </a:cubicBezTo>
                <a:cubicBezTo>
                  <a:pt x="221" y="60"/>
                  <a:pt x="221" y="60"/>
                  <a:pt x="221" y="60"/>
                </a:cubicBezTo>
                <a:cubicBezTo>
                  <a:pt x="221" y="27"/>
                  <a:pt x="194" y="0"/>
                  <a:pt x="161"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4" name="Oval 35"/>
          <p:cNvSpPr>
            <a:spLocks noChangeArrowheads="1"/>
          </p:cNvSpPr>
          <p:nvPr/>
        </p:nvSpPr>
        <p:spPr bwMode="auto">
          <a:xfrm>
            <a:off x="4281956" y="2976773"/>
            <a:ext cx="1342092" cy="1342808"/>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45"/>
          <p:cNvSpPr>
            <a:spLocks noEditPoints="1"/>
          </p:cNvSpPr>
          <p:nvPr/>
        </p:nvSpPr>
        <p:spPr bwMode="auto">
          <a:xfrm>
            <a:off x="4719048" y="3220160"/>
            <a:ext cx="460900" cy="856034"/>
          </a:xfrm>
          <a:custGeom>
            <a:avLst/>
            <a:gdLst>
              <a:gd name="T0" fmla="*/ 435 w 760"/>
              <a:gd name="T1" fmla="*/ 10 h 1415"/>
              <a:gd name="T2" fmla="*/ 12 w 760"/>
              <a:gd name="T3" fmla="*/ 294 h 1415"/>
              <a:gd name="T4" fmla="*/ 76 w 760"/>
              <a:gd name="T5" fmla="*/ 403 h 1415"/>
              <a:gd name="T6" fmla="*/ 144 w 760"/>
              <a:gd name="T7" fmla="*/ 393 h 1415"/>
              <a:gd name="T8" fmla="*/ 185 w 760"/>
              <a:gd name="T9" fmla="*/ 339 h 1415"/>
              <a:gd name="T10" fmla="*/ 423 w 760"/>
              <a:gd name="T11" fmla="*/ 189 h 1415"/>
              <a:gd name="T12" fmla="*/ 581 w 760"/>
              <a:gd name="T13" fmla="*/ 355 h 1415"/>
              <a:gd name="T14" fmla="*/ 445 w 760"/>
              <a:gd name="T15" fmla="*/ 588 h 1415"/>
              <a:gd name="T16" fmla="*/ 244 w 760"/>
              <a:gd name="T17" fmla="*/ 987 h 1415"/>
              <a:gd name="T18" fmla="*/ 244 w 760"/>
              <a:gd name="T19" fmla="*/ 993 h 1415"/>
              <a:gd name="T20" fmla="*/ 333 w 760"/>
              <a:gd name="T21" fmla="*/ 1079 h 1415"/>
              <a:gd name="T22" fmla="*/ 422 w 760"/>
              <a:gd name="T23" fmla="*/ 987 h 1415"/>
              <a:gd name="T24" fmla="*/ 575 w 760"/>
              <a:gd name="T25" fmla="*/ 711 h 1415"/>
              <a:gd name="T26" fmla="*/ 760 w 760"/>
              <a:gd name="T27" fmla="*/ 355 h 1415"/>
              <a:gd name="T28" fmla="*/ 435 w 760"/>
              <a:gd name="T29" fmla="*/ 10 h 1415"/>
              <a:gd name="T30" fmla="*/ 565 w 760"/>
              <a:gd name="T31" fmla="*/ 702 h 1415"/>
              <a:gd name="T32" fmla="*/ 409 w 760"/>
              <a:gd name="T33" fmla="*/ 987 h 1415"/>
              <a:gd name="T34" fmla="*/ 333 w 760"/>
              <a:gd name="T35" fmla="*/ 1066 h 1415"/>
              <a:gd name="T36" fmla="*/ 257 w 760"/>
              <a:gd name="T37" fmla="*/ 993 h 1415"/>
              <a:gd name="T38" fmla="*/ 257 w 760"/>
              <a:gd name="T39" fmla="*/ 987 h 1415"/>
              <a:gd name="T40" fmla="*/ 454 w 760"/>
              <a:gd name="T41" fmla="*/ 597 h 1415"/>
              <a:gd name="T42" fmla="*/ 595 w 760"/>
              <a:gd name="T43" fmla="*/ 355 h 1415"/>
              <a:gd name="T44" fmla="*/ 424 w 760"/>
              <a:gd name="T45" fmla="*/ 175 h 1415"/>
              <a:gd name="T46" fmla="*/ 404 w 760"/>
              <a:gd name="T47" fmla="*/ 175 h 1415"/>
              <a:gd name="T48" fmla="*/ 172 w 760"/>
              <a:gd name="T49" fmla="*/ 336 h 1415"/>
              <a:gd name="T50" fmla="*/ 137 w 760"/>
              <a:gd name="T51" fmla="*/ 382 h 1415"/>
              <a:gd name="T52" fmla="*/ 80 w 760"/>
              <a:gd name="T53" fmla="*/ 390 h 1415"/>
              <a:gd name="T54" fmla="*/ 25 w 760"/>
              <a:gd name="T55" fmla="*/ 297 h 1415"/>
              <a:gd name="T56" fmla="*/ 434 w 760"/>
              <a:gd name="T57" fmla="*/ 24 h 1415"/>
              <a:gd name="T58" fmla="*/ 747 w 760"/>
              <a:gd name="T59" fmla="*/ 355 h 1415"/>
              <a:gd name="T60" fmla="*/ 565 w 760"/>
              <a:gd name="T61" fmla="*/ 702 h 1415"/>
              <a:gd name="T62" fmla="*/ 339 w 760"/>
              <a:gd name="T63" fmla="*/ 1213 h 1415"/>
              <a:gd name="T64" fmla="*/ 239 w 760"/>
              <a:gd name="T65" fmla="*/ 1314 h 1415"/>
              <a:gd name="T66" fmla="*/ 339 w 760"/>
              <a:gd name="T67" fmla="*/ 1415 h 1415"/>
              <a:gd name="T68" fmla="*/ 440 w 760"/>
              <a:gd name="T69" fmla="*/ 1314 h 1415"/>
              <a:gd name="T70" fmla="*/ 339 w 760"/>
              <a:gd name="T71" fmla="*/ 1213 h 1415"/>
              <a:gd name="T72" fmla="*/ 339 w 760"/>
              <a:gd name="T73" fmla="*/ 1401 h 1415"/>
              <a:gd name="T74" fmla="*/ 252 w 760"/>
              <a:gd name="T75" fmla="*/ 1314 h 1415"/>
              <a:gd name="T76" fmla="*/ 339 w 760"/>
              <a:gd name="T77" fmla="*/ 1226 h 1415"/>
              <a:gd name="T78" fmla="*/ 427 w 760"/>
              <a:gd name="T79" fmla="*/ 1314 h 1415"/>
              <a:gd name="T80" fmla="*/ 339 w 760"/>
              <a:gd name="T81" fmla="*/ 1401 h 1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0" h="1415">
                <a:moveTo>
                  <a:pt x="435" y="10"/>
                </a:moveTo>
                <a:cubicBezTo>
                  <a:pt x="270" y="0"/>
                  <a:pt x="67" y="84"/>
                  <a:pt x="12" y="294"/>
                </a:cubicBezTo>
                <a:cubicBezTo>
                  <a:pt x="0" y="341"/>
                  <a:pt x="29" y="390"/>
                  <a:pt x="76" y="403"/>
                </a:cubicBezTo>
                <a:cubicBezTo>
                  <a:pt x="99" y="409"/>
                  <a:pt x="123" y="405"/>
                  <a:pt x="144" y="393"/>
                </a:cubicBezTo>
                <a:cubicBezTo>
                  <a:pt x="165" y="381"/>
                  <a:pt x="179" y="362"/>
                  <a:pt x="185" y="339"/>
                </a:cubicBezTo>
                <a:cubicBezTo>
                  <a:pt x="215" y="226"/>
                  <a:pt x="326" y="182"/>
                  <a:pt x="423" y="189"/>
                </a:cubicBezTo>
                <a:cubicBezTo>
                  <a:pt x="510" y="194"/>
                  <a:pt x="581" y="269"/>
                  <a:pt x="581" y="355"/>
                </a:cubicBezTo>
                <a:cubicBezTo>
                  <a:pt x="581" y="440"/>
                  <a:pt x="529" y="499"/>
                  <a:pt x="445" y="588"/>
                </a:cubicBezTo>
                <a:cubicBezTo>
                  <a:pt x="351" y="688"/>
                  <a:pt x="244" y="801"/>
                  <a:pt x="244" y="987"/>
                </a:cubicBezTo>
                <a:cubicBezTo>
                  <a:pt x="244" y="993"/>
                  <a:pt x="244" y="993"/>
                  <a:pt x="244" y="993"/>
                </a:cubicBezTo>
                <a:cubicBezTo>
                  <a:pt x="244" y="1041"/>
                  <a:pt x="283" y="1079"/>
                  <a:pt x="333" y="1079"/>
                </a:cubicBezTo>
                <a:cubicBezTo>
                  <a:pt x="381" y="1079"/>
                  <a:pt x="422" y="1037"/>
                  <a:pt x="422" y="987"/>
                </a:cubicBezTo>
                <a:cubicBezTo>
                  <a:pt x="422" y="872"/>
                  <a:pt x="493" y="797"/>
                  <a:pt x="575" y="711"/>
                </a:cubicBezTo>
                <a:cubicBezTo>
                  <a:pt x="661" y="619"/>
                  <a:pt x="760" y="515"/>
                  <a:pt x="760" y="355"/>
                </a:cubicBezTo>
                <a:cubicBezTo>
                  <a:pt x="760" y="177"/>
                  <a:pt x="614" y="22"/>
                  <a:pt x="435" y="10"/>
                </a:cubicBezTo>
                <a:close/>
                <a:moveTo>
                  <a:pt x="565" y="702"/>
                </a:moveTo>
                <a:cubicBezTo>
                  <a:pt x="481" y="790"/>
                  <a:pt x="409" y="867"/>
                  <a:pt x="409" y="987"/>
                </a:cubicBezTo>
                <a:cubicBezTo>
                  <a:pt x="409" y="1030"/>
                  <a:pt x="374" y="1066"/>
                  <a:pt x="333" y="1066"/>
                </a:cubicBezTo>
                <a:cubicBezTo>
                  <a:pt x="290" y="1066"/>
                  <a:pt x="257" y="1034"/>
                  <a:pt x="257" y="993"/>
                </a:cubicBezTo>
                <a:cubicBezTo>
                  <a:pt x="257" y="987"/>
                  <a:pt x="257" y="987"/>
                  <a:pt x="257" y="987"/>
                </a:cubicBezTo>
                <a:cubicBezTo>
                  <a:pt x="257" y="806"/>
                  <a:pt x="362" y="695"/>
                  <a:pt x="454" y="597"/>
                </a:cubicBezTo>
                <a:cubicBezTo>
                  <a:pt x="541" y="506"/>
                  <a:pt x="595" y="445"/>
                  <a:pt x="595" y="355"/>
                </a:cubicBezTo>
                <a:cubicBezTo>
                  <a:pt x="595" y="262"/>
                  <a:pt x="518" y="182"/>
                  <a:pt x="424" y="175"/>
                </a:cubicBezTo>
                <a:cubicBezTo>
                  <a:pt x="417" y="175"/>
                  <a:pt x="411" y="175"/>
                  <a:pt x="404" y="175"/>
                </a:cubicBezTo>
                <a:cubicBezTo>
                  <a:pt x="307" y="175"/>
                  <a:pt x="202" y="223"/>
                  <a:pt x="172" y="336"/>
                </a:cubicBezTo>
                <a:cubicBezTo>
                  <a:pt x="167" y="355"/>
                  <a:pt x="155" y="372"/>
                  <a:pt x="137" y="382"/>
                </a:cubicBezTo>
                <a:cubicBezTo>
                  <a:pt x="120" y="392"/>
                  <a:pt x="99" y="395"/>
                  <a:pt x="80" y="390"/>
                </a:cubicBezTo>
                <a:cubicBezTo>
                  <a:pt x="39" y="379"/>
                  <a:pt x="15" y="338"/>
                  <a:pt x="25" y="297"/>
                </a:cubicBezTo>
                <a:cubicBezTo>
                  <a:pt x="78" y="94"/>
                  <a:pt x="274" y="13"/>
                  <a:pt x="434" y="24"/>
                </a:cubicBezTo>
                <a:cubicBezTo>
                  <a:pt x="606" y="35"/>
                  <a:pt x="747" y="183"/>
                  <a:pt x="747" y="355"/>
                </a:cubicBezTo>
                <a:cubicBezTo>
                  <a:pt x="747" y="510"/>
                  <a:pt x="650" y="612"/>
                  <a:pt x="565" y="702"/>
                </a:cubicBezTo>
                <a:close/>
                <a:moveTo>
                  <a:pt x="339" y="1213"/>
                </a:moveTo>
                <a:cubicBezTo>
                  <a:pt x="284" y="1213"/>
                  <a:pt x="239" y="1258"/>
                  <a:pt x="239" y="1314"/>
                </a:cubicBezTo>
                <a:cubicBezTo>
                  <a:pt x="239" y="1369"/>
                  <a:pt x="284" y="1415"/>
                  <a:pt x="339" y="1415"/>
                </a:cubicBezTo>
                <a:cubicBezTo>
                  <a:pt x="395" y="1415"/>
                  <a:pt x="440" y="1369"/>
                  <a:pt x="440" y="1314"/>
                </a:cubicBezTo>
                <a:cubicBezTo>
                  <a:pt x="440" y="1258"/>
                  <a:pt x="395" y="1213"/>
                  <a:pt x="339" y="1213"/>
                </a:cubicBezTo>
                <a:close/>
                <a:moveTo>
                  <a:pt x="339" y="1401"/>
                </a:moveTo>
                <a:cubicBezTo>
                  <a:pt x="291" y="1401"/>
                  <a:pt x="252" y="1362"/>
                  <a:pt x="252" y="1314"/>
                </a:cubicBezTo>
                <a:cubicBezTo>
                  <a:pt x="252" y="1266"/>
                  <a:pt x="291" y="1226"/>
                  <a:pt x="339" y="1226"/>
                </a:cubicBezTo>
                <a:cubicBezTo>
                  <a:pt x="388" y="1226"/>
                  <a:pt x="427" y="1266"/>
                  <a:pt x="427" y="1314"/>
                </a:cubicBezTo>
                <a:cubicBezTo>
                  <a:pt x="427" y="1362"/>
                  <a:pt x="388" y="1401"/>
                  <a:pt x="339" y="140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3338639" y="2348736"/>
            <a:ext cx="438533" cy="438530"/>
            <a:chOff x="3081820" y="1574583"/>
            <a:chExt cx="404800" cy="404797"/>
          </a:xfrm>
        </p:grpSpPr>
        <p:sp>
          <p:nvSpPr>
            <p:cNvPr id="17" name="Oval 16"/>
            <p:cNvSpPr/>
            <p:nvPr/>
          </p:nvSpPr>
          <p:spPr>
            <a:xfrm>
              <a:off x="3081820"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3143267"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8" name="Group 17"/>
          <p:cNvGrpSpPr/>
          <p:nvPr/>
        </p:nvGrpSpPr>
        <p:grpSpPr>
          <a:xfrm>
            <a:off x="6128831" y="2348736"/>
            <a:ext cx="438533" cy="438530"/>
            <a:chOff x="5657382" y="1574583"/>
            <a:chExt cx="404800" cy="404797"/>
          </a:xfrm>
        </p:grpSpPr>
        <p:sp>
          <p:nvSpPr>
            <p:cNvPr id="16" name="Oval 15"/>
            <p:cNvSpPr/>
            <p:nvPr/>
          </p:nvSpPr>
          <p:spPr>
            <a:xfrm>
              <a:off x="5657382"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TextBox 64"/>
            <p:cNvSpPr txBox="1"/>
            <p:nvPr/>
          </p:nvSpPr>
          <p:spPr>
            <a:xfrm>
              <a:off x="5716266"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1" name="Group 10"/>
          <p:cNvGrpSpPr/>
          <p:nvPr/>
        </p:nvGrpSpPr>
        <p:grpSpPr>
          <a:xfrm>
            <a:off x="3338639" y="4509088"/>
            <a:ext cx="438533" cy="438530"/>
            <a:chOff x="3081820" y="3568754"/>
            <a:chExt cx="404800" cy="404797"/>
          </a:xfrm>
        </p:grpSpPr>
        <p:sp>
          <p:nvSpPr>
            <p:cNvPr id="27" name="Oval 26"/>
            <p:cNvSpPr/>
            <p:nvPr/>
          </p:nvSpPr>
          <p:spPr>
            <a:xfrm>
              <a:off x="3081820"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TextBox 65"/>
            <p:cNvSpPr txBox="1"/>
            <p:nvPr/>
          </p:nvSpPr>
          <p:spPr>
            <a:xfrm>
              <a:off x="3143267"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grpSp>
        <p:nvGrpSpPr>
          <p:cNvPr id="12" name="Group 11"/>
          <p:cNvGrpSpPr/>
          <p:nvPr/>
        </p:nvGrpSpPr>
        <p:grpSpPr>
          <a:xfrm>
            <a:off x="6128831" y="4509088"/>
            <a:ext cx="438533" cy="438530"/>
            <a:chOff x="5657382" y="3568754"/>
            <a:chExt cx="404800" cy="404797"/>
          </a:xfrm>
        </p:grpSpPr>
        <p:sp>
          <p:nvSpPr>
            <p:cNvPr id="26" name="Oval 25"/>
            <p:cNvSpPr/>
            <p:nvPr/>
          </p:nvSpPr>
          <p:spPr>
            <a:xfrm>
              <a:off x="5657382"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5716266"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06</a:t>
              </a:r>
            </a:p>
          </p:txBody>
        </p:sp>
      </p:grpSp>
      <p:grpSp>
        <p:nvGrpSpPr>
          <p:cNvPr id="9" name="Group 8"/>
          <p:cNvGrpSpPr/>
          <p:nvPr/>
        </p:nvGrpSpPr>
        <p:grpSpPr>
          <a:xfrm>
            <a:off x="2913038" y="3428913"/>
            <a:ext cx="438533" cy="438530"/>
            <a:chOff x="2688958" y="2571669"/>
            <a:chExt cx="404800" cy="404797"/>
          </a:xfrm>
        </p:grpSpPr>
        <p:sp>
          <p:nvSpPr>
            <p:cNvPr id="7" name="Oval 6"/>
            <p:cNvSpPr/>
            <p:nvPr/>
          </p:nvSpPr>
          <p:spPr>
            <a:xfrm>
              <a:off x="2688958"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TextBox 67"/>
            <p:cNvSpPr txBox="1"/>
            <p:nvPr/>
          </p:nvSpPr>
          <p:spPr>
            <a:xfrm>
              <a:off x="2747842"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3" name="Group 12"/>
          <p:cNvGrpSpPr/>
          <p:nvPr/>
        </p:nvGrpSpPr>
        <p:grpSpPr>
          <a:xfrm>
            <a:off x="6554431" y="3428913"/>
            <a:ext cx="438533" cy="438530"/>
            <a:chOff x="6050244" y="2571669"/>
            <a:chExt cx="404800" cy="404797"/>
          </a:xfrm>
        </p:grpSpPr>
        <p:sp>
          <p:nvSpPr>
            <p:cNvPr id="6" name="Oval 5"/>
            <p:cNvSpPr/>
            <p:nvPr/>
          </p:nvSpPr>
          <p:spPr>
            <a:xfrm>
              <a:off x="6050244"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TextBox 68"/>
            <p:cNvSpPr txBox="1"/>
            <p:nvPr/>
          </p:nvSpPr>
          <p:spPr>
            <a:xfrm>
              <a:off x="6109128"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91" name="Group 90"/>
          <p:cNvGrpSpPr/>
          <p:nvPr/>
        </p:nvGrpSpPr>
        <p:grpSpPr>
          <a:xfrm>
            <a:off x="643202" y="3417350"/>
            <a:ext cx="1886608" cy="565007"/>
            <a:chOff x="593725" y="2560998"/>
            <a:chExt cx="1741484" cy="521545"/>
          </a:xfrm>
        </p:grpSpPr>
        <p:sp>
          <p:nvSpPr>
            <p:cNvPr id="71" name="TextBox 7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Why?</a:t>
              </a:r>
              <a:endParaRPr lang="en-US" sz="1083" b="1" cap="all" spc="22" dirty="0">
                <a:solidFill>
                  <a:schemeClr val="accent2"/>
                </a:solidFill>
                <a:latin typeface="Lato" panose="020F0502020204030203" pitchFamily="34" charset="0"/>
              </a:endParaRPr>
            </a:p>
          </p:txBody>
        </p:sp>
        <p:sp>
          <p:nvSpPr>
            <p:cNvPr id="72" name="TextBox 7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0" name="Group 19"/>
          <p:cNvGrpSpPr/>
          <p:nvPr/>
        </p:nvGrpSpPr>
        <p:grpSpPr>
          <a:xfrm>
            <a:off x="7365031" y="3417350"/>
            <a:ext cx="1886608" cy="565007"/>
            <a:chOff x="6798490" y="2560998"/>
            <a:chExt cx="1741484" cy="521545"/>
          </a:xfrm>
        </p:grpSpPr>
        <p:sp>
          <p:nvSpPr>
            <p:cNvPr id="76" name="TextBox 75"/>
            <p:cNvSpPr txBox="1"/>
            <p:nvPr/>
          </p:nvSpPr>
          <p:spPr>
            <a:xfrm>
              <a:off x="6798521"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What?</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6798490"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1" name="Group 20"/>
          <p:cNvGrpSpPr/>
          <p:nvPr/>
        </p:nvGrpSpPr>
        <p:grpSpPr>
          <a:xfrm>
            <a:off x="6949285" y="2351931"/>
            <a:ext cx="1886608" cy="565007"/>
            <a:chOff x="6414725" y="1577533"/>
            <a:chExt cx="1741484" cy="521545"/>
          </a:xfrm>
        </p:grpSpPr>
        <p:sp>
          <p:nvSpPr>
            <p:cNvPr id="80" name="TextBox 79"/>
            <p:cNvSpPr txBox="1"/>
            <p:nvPr/>
          </p:nvSpPr>
          <p:spPr>
            <a:xfrm>
              <a:off x="6414756" y="1577533"/>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How?</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6414725" y="1778872"/>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2" name="Group 21"/>
          <p:cNvGrpSpPr/>
          <p:nvPr/>
        </p:nvGrpSpPr>
        <p:grpSpPr>
          <a:xfrm>
            <a:off x="1077207" y="2351931"/>
            <a:ext cx="1886608" cy="565007"/>
            <a:chOff x="994345" y="1577533"/>
            <a:chExt cx="1741484" cy="521545"/>
          </a:xfrm>
        </p:grpSpPr>
        <p:sp>
          <p:nvSpPr>
            <p:cNvPr id="83" name="TextBox 82"/>
            <p:cNvSpPr txBox="1"/>
            <p:nvPr/>
          </p:nvSpPr>
          <p:spPr>
            <a:xfrm>
              <a:off x="994376" y="1577533"/>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Where?</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994345" y="1778872"/>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9" name="Group 18"/>
          <p:cNvGrpSpPr/>
          <p:nvPr/>
        </p:nvGrpSpPr>
        <p:grpSpPr>
          <a:xfrm>
            <a:off x="6949285" y="4498874"/>
            <a:ext cx="1886608" cy="565007"/>
            <a:chOff x="6414725" y="3559327"/>
            <a:chExt cx="1741484" cy="521545"/>
          </a:xfrm>
        </p:grpSpPr>
        <p:sp>
          <p:nvSpPr>
            <p:cNvPr id="86" name="TextBox 85"/>
            <p:cNvSpPr txBox="1"/>
            <p:nvPr/>
          </p:nvSpPr>
          <p:spPr>
            <a:xfrm>
              <a:off x="6414756" y="3559327"/>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When?</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6414725" y="3760666"/>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3" name="Group 22"/>
          <p:cNvGrpSpPr/>
          <p:nvPr/>
        </p:nvGrpSpPr>
        <p:grpSpPr>
          <a:xfrm>
            <a:off x="1077207" y="4498874"/>
            <a:ext cx="1886608" cy="565007"/>
            <a:chOff x="994345" y="3559327"/>
            <a:chExt cx="1741484" cy="521545"/>
          </a:xfrm>
        </p:grpSpPr>
        <p:sp>
          <p:nvSpPr>
            <p:cNvPr id="89" name="TextBox 88"/>
            <p:cNvSpPr txBox="1"/>
            <p:nvPr/>
          </p:nvSpPr>
          <p:spPr>
            <a:xfrm>
              <a:off x="994376" y="3559327"/>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Who?</a:t>
              </a:r>
              <a:endParaRPr lang="en-US" sz="1083" b="1" cap="all" spc="22" dirty="0">
                <a:solidFill>
                  <a:schemeClr val="accent2"/>
                </a:solidFill>
                <a:latin typeface="Lato" panose="020F0502020204030203" pitchFamily="34" charset="0"/>
              </a:endParaRPr>
            </a:p>
          </p:txBody>
        </p:sp>
        <p:sp>
          <p:nvSpPr>
            <p:cNvPr id="90" name="TextBox 89"/>
            <p:cNvSpPr txBox="1"/>
            <p:nvPr/>
          </p:nvSpPr>
          <p:spPr>
            <a:xfrm>
              <a:off x="994345" y="3760666"/>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Tree>
    <p:extLst>
      <p:ext uri="{BB962C8B-B14F-4D97-AF65-F5344CB8AC3E}">
        <p14:creationId xmlns:p14="http://schemas.microsoft.com/office/powerpoint/2010/main" val="98834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Success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Rounded Rectangle 8"/>
          <p:cNvSpPr/>
          <p:nvPr/>
        </p:nvSpPr>
        <p:spPr>
          <a:xfrm>
            <a:off x="3852334" y="2344498"/>
            <a:ext cx="2201333" cy="38210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0" name="Group 19"/>
          <p:cNvGrpSpPr/>
          <p:nvPr/>
        </p:nvGrpSpPr>
        <p:grpSpPr>
          <a:xfrm>
            <a:off x="1487787" y="2726605"/>
            <a:ext cx="6930426" cy="867620"/>
            <a:chOff x="1373342" y="1923385"/>
            <a:chExt cx="6397316" cy="800880"/>
          </a:xfrm>
        </p:grpSpPr>
        <p:cxnSp>
          <p:nvCxnSpPr>
            <p:cNvPr id="15" name="Elbow Connector 14"/>
            <p:cNvCxnSpPr>
              <a:stCxn id="9" idx="2"/>
              <a:endCxn id="4" idx="0"/>
            </p:cNvCxnSpPr>
            <p:nvPr/>
          </p:nvCxnSpPr>
          <p:spPr>
            <a:xfrm rot="5400000">
              <a:off x="3371896" y="1524161"/>
              <a:ext cx="800880" cy="1599328"/>
            </a:xfrm>
            <a:prstGeom prst="bentConnector3">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9" idx="2"/>
              <a:endCxn id="5" idx="0"/>
            </p:cNvCxnSpPr>
            <p:nvPr/>
          </p:nvCxnSpPr>
          <p:spPr>
            <a:xfrm rot="16200000" flipH="1">
              <a:off x="4971225" y="1524160"/>
              <a:ext cx="800880" cy="1599330"/>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9" idx="2"/>
              <a:endCxn id="6" idx="0"/>
            </p:cNvCxnSpPr>
            <p:nvPr/>
          </p:nvCxnSpPr>
          <p:spPr>
            <a:xfrm rot="5400000">
              <a:off x="2572231" y="724496"/>
              <a:ext cx="800880" cy="3198658"/>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9" idx="2"/>
              <a:endCxn id="7" idx="0"/>
            </p:cNvCxnSpPr>
            <p:nvPr/>
          </p:nvCxnSpPr>
          <p:spPr>
            <a:xfrm rot="16200000" flipH="1">
              <a:off x="5770889" y="724495"/>
              <a:ext cx="800880" cy="3198659"/>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2"/>
              <a:endCxn id="8" idx="0"/>
            </p:cNvCxnSpPr>
            <p:nvPr/>
          </p:nvCxnSpPr>
          <p:spPr>
            <a:xfrm>
              <a:off x="4572000" y="1923385"/>
              <a:ext cx="1" cy="800880"/>
            </a:xfrm>
            <a:prstGeom prst="straightConnector1">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grpSp>
      <p:sp>
        <p:nvSpPr>
          <p:cNvPr id="30" name="Title 2"/>
          <p:cNvSpPr txBox="1">
            <a:spLocks/>
          </p:cNvSpPr>
          <p:nvPr/>
        </p:nvSpPr>
        <p:spPr>
          <a:xfrm>
            <a:off x="4031192" y="2448028"/>
            <a:ext cx="1843617"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Values of Team Work</a:t>
            </a:r>
          </a:p>
        </p:txBody>
      </p:sp>
      <p:grpSp>
        <p:nvGrpSpPr>
          <p:cNvPr id="37" name="Group 36"/>
          <p:cNvGrpSpPr/>
          <p:nvPr/>
        </p:nvGrpSpPr>
        <p:grpSpPr>
          <a:xfrm>
            <a:off x="1118032" y="3594225"/>
            <a:ext cx="7669937" cy="739510"/>
            <a:chOff x="1032029" y="2724265"/>
            <a:chExt cx="7079942" cy="682625"/>
          </a:xfrm>
        </p:grpSpPr>
        <p:grpSp>
          <p:nvGrpSpPr>
            <p:cNvPr id="25" name="Group 24"/>
            <p:cNvGrpSpPr/>
            <p:nvPr/>
          </p:nvGrpSpPr>
          <p:grpSpPr>
            <a:xfrm>
              <a:off x="7429346" y="2724265"/>
              <a:ext cx="682625" cy="682625"/>
              <a:chOff x="7429346" y="2724265"/>
              <a:chExt cx="682625" cy="682625"/>
            </a:xfrm>
          </p:grpSpPr>
          <p:sp>
            <p:nvSpPr>
              <p:cNvPr id="7" name="Oval 6"/>
              <p:cNvSpPr/>
              <p:nvPr/>
            </p:nvSpPr>
            <p:spPr>
              <a:xfrm>
                <a:off x="7429346"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470520"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9"/>
              <p:cNvSpPr>
                <a:spLocks noEditPoints="1"/>
              </p:cNvSpPr>
              <p:nvPr/>
            </p:nvSpPr>
            <p:spPr bwMode="auto">
              <a:xfrm>
                <a:off x="7638097" y="2933016"/>
                <a:ext cx="265122" cy="265122"/>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2631359" y="2724265"/>
              <a:ext cx="682625" cy="682625"/>
              <a:chOff x="2631359" y="2724265"/>
              <a:chExt cx="682625" cy="682625"/>
            </a:xfrm>
          </p:grpSpPr>
          <p:sp>
            <p:nvSpPr>
              <p:cNvPr id="4" name="Oval 3"/>
              <p:cNvSpPr/>
              <p:nvPr/>
            </p:nvSpPr>
            <p:spPr>
              <a:xfrm>
                <a:off x="263135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267253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45"/>
              <p:cNvSpPr>
                <a:spLocks noEditPoints="1"/>
              </p:cNvSpPr>
              <p:nvPr/>
            </p:nvSpPr>
            <p:spPr bwMode="auto">
              <a:xfrm>
                <a:off x="2840110" y="2933016"/>
                <a:ext cx="265122" cy="265122"/>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4230688" y="2724265"/>
              <a:ext cx="682625" cy="682625"/>
              <a:chOff x="4230688" y="2724265"/>
              <a:chExt cx="682625" cy="682625"/>
            </a:xfrm>
          </p:grpSpPr>
          <p:sp>
            <p:nvSpPr>
              <p:cNvPr id="8" name="Oval 7"/>
              <p:cNvSpPr/>
              <p:nvPr/>
            </p:nvSpPr>
            <p:spPr>
              <a:xfrm>
                <a:off x="4230688"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4271862"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48"/>
              <p:cNvSpPr>
                <a:spLocks noEditPoints="1"/>
              </p:cNvSpPr>
              <p:nvPr/>
            </p:nvSpPr>
            <p:spPr bwMode="auto">
              <a:xfrm>
                <a:off x="4439439" y="2933016"/>
                <a:ext cx="265122" cy="265122"/>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1032029" y="2724265"/>
              <a:ext cx="682625" cy="682625"/>
              <a:chOff x="1032029" y="2724265"/>
              <a:chExt cx="682625" cy="682625"/>
            </a:xfrm>
          </p:grpSpPr>
          <p:sp>
            <p:nvSpPr>
              <p:cNvPr id="6" name="Oval 5"/>
              <p:cNvSpPr/>
              <p:nvPr/>
            </p:nvSpPr>
            <p:spPr>
              <a:xfrm>
                <a:off x="103202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107320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51"/>
              <p:cNvSpPr>
                <a:spLocks noEditPoints="1"/>
              </p:cNvSpPr>
              <p:nvPr/>
            </p:nvSpPr>
            <p:spPr bwMode="auto">
              <a:xfrm>
                <a:off x="1240780" y="2933016"/>
                <a:ext cx="265122" cy="26512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5830017" y="2724265"/>
              <a:ext cx="682625" cy="682625"/>
              <a:chOff x="5830017" y="2724265"/>
              <a:chExt cx="682625" cy="682625"/>
            </a:xfrm>
          </p:grpSpPr>
          <p:sp>
            <p:nvSpPr>
              <p:cNvPr id="5" name="Oval 4"/>
              <p:cNvSpPr/>
              <p:nvPr/>
            </p:nvSpPr>
            <p:spPr>
              <a:xfrm>
                <a:off x="5830017"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871191"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16"/>
              <p:cNvSpPr>
                <a:spLocks noEditPoints="1"/>
              </p:cNvSpPr>
              <p:nvPr/>
            </p:nvSpPr>
            <p:spPr bwMode="auto">
              <a:xfrm>
                <a:off x="6040215" y="2934463"/>
                <a:ext cx="262229" cy="262229"/>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38" name="Group 37"/>
          <p:cNvGrpSpPr/>
          <p:nvPr/>
        </p:nvGrpSpPr>
        <p:grpSpPr>
          <a:xfrm>
            <a:off x="881622" y="4481369"/>
            <a:ext cx="8142757" cy="544873"/>
            <a:chOff x="813804" y="3543169"/>
            <a:chExt cx="7516391" cy="502960"/>
          </a:xfrm>
        </p:grpSpPr>
        <p:grpSp>
          <p:nvGrpSpPr>
            <p:cNvPr id="36" name="Group 35"/>
            <p:cNvGrpSpPr/>
            <p:nvPr/>
          </p:nvGrpSpPr>
          <p:grpSpPr>
            <a:xfrm>
              <a:off x="813804" y="3543169"/>
              <a:ext cx="1119074" cy="502960"/>
              <a:chOff x="813804" y="3543169"/>
              <a:chExt cx="1119074" cy="502960"/>
            </a:xfrm>
          </p:grpSpPr>
          <p:sp>
            <p:nvSpPr>
              <p:cNvPr id="50" name="TextBox 49"/>
              <p:cNvSpPr txBox="1"/>
              <p:nvPr/>
            </p:nvSpPr>
            <p:spPr>
              <a:xfrm>
                <a:off x="81382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Evaluation</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81380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9" name="Group 28"/>
            <p:cNvGrpSpPr/>
            <p:nvPr/>
          </p:nvGrpSpPr>
          <p:grpSpPr>
            <a:xfrm>
              <a:off x="2413134" y="3543169"/>
              <a:ext cx="1119074" cy="502960"/>
              <a:chOff x="2413134" y="3543169"/>
              <a:chExt cx="1119074" cy="502960"/>
            </a:xfrm>
          </p:grpSpPr>
          <p:sp>
            <p:nvSpPr>
              <p:cNvPr id="53" name="TextBox 52"/>
              <p:cNvSpPr txBox="1"/>
              <p:nvPr/>
            </p:nvSpPr>
            <p:spPr>
              <a:xfrm>
                <a:off x="241315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Skills </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241313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8" name="Group 27"/>
            <p:cNvGrpSpPr/>
            <p:nvPr/>
          </p:nvGrpSpPr>
          <p:grpSpPr>
            <a:xfrm>
              <a:off x="4010875" y="3543169"/>
              <a:ext cx="1119074" cy="502960"/>
              <a:chOff x="4010875" y="3543169"/>
              <a:chExt cx="1119074" cy="502960"/>
            </a:xfrm>
          </p:grpSpPr>
          <p:sp>
            <p:nvSpPr>
              <p:cNvPr id="56" name="TextBox 55"/>
              <p:cNvSpPr txBox="1"/>
              <p:nvPr/>
            </p:nvSpPr>
            <p:spPr>
              <a:xfrm>
                <a:off x="4010895"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4010875"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7" name="Group 26"/>
            <p:cNvGrpSpPr/>
            <p:nvPr/>
          </p:nvGrpSpPr>
          <p:grpSpPr>
            <a:xfrm>
              <a:off x="5611792" y="3543169"/>
              <a:ext cx="1119074" cy="502960"/>
              <a:chOff x="5611792" y="3543169"/>
              <a:chExt cx="1119074" cy="502960"/>
            </a:xfrm>
          </p:grpSpPr>
          <p:sp>
            <p:nvSpPr>
              <p:cNvPr id="59" name="TextBox 58"/>
              <p:cNvSpPr txBox="1"/>
              <p:nvPr/>
            </p:nvSpPr>
            <p:spPr>
              <a:xfrm>
                <a:off x="5611812"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611792"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6" name="Group 25"/>
            <p:cNvGrpSpPr/>
            <p:nvPr/>
          </p:nvGrpSpPr>
          <p:grpSpPr>
            <a:xfrm>
              <a:off x="7211121" y="3543169"/>
              <a:ext cx="1119074" cy="502960"/>
              <a:chOff x="7211121" y="3543169"/>
              <a:chExt cx="1119074" cy="502960"/>
            </a:xfrm>
          </p:grpSpPr>
          <p:sp>
            <p:nvSpPr>
              <p:cNvPr id="62" name="TextBox 61"/>
              <p:cNvSpPr txBox="1"/>
              <p:nvPr/>
            </p:nvSpPr>
            <p:spPr>
              <a:xfrm>
                <a:off x="7211141"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Improve</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11121"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spTree>
    <p:extLst>
      <p:ext uri="{BB962C8B-B14F-4D97-AF65-F5344CB8AC3E}">
        <p14:creationId xmlns:p14="http://schemas.microsoft.com/office/powerpoint/2010/main" val="3627198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Elements of </a:t>
            </a:r>
            <a:r>
              <a:rPr lang="en-US" dirty="0" smtClean="0">
                <a:solidFill>
                  <a:schemeClr val="accent2"/>
                </a:solidFill>
              </a:rPr>
              <a:t>Business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1994101" y="4120355"/>
            <a:ext cx="5917803" cy="537184"/>
            <a:chOff x="1840708" y="3209924"/>
            <a:chExt cx="5462587" cy="495862"/>
          </a:xfrm>
        </p:grpSpPr>
        <p:cxnSp>
          <p:nvCxnSpPr>
            <p:cNvPr id="9" name="Elbow Connector 8"/>
            <p:cNvCxnSpPr>
              <a:stCxn id="5" idx="4"/>
              <a:endCxn id="4" idx="0"/>
            </p:cNvCxnSpPr>
            <p:nvPr/>
          </p:nvCxnSpPr>
          <p:spPr>
            <a:xfrm rot="16200000" flipH="1">
              <a:off x="2958424" y="2092208"/>
              <a:ext cx="495861" cy="2731294"/>
            </a:xfrm>
            <a:prstGeom prst="bentConnector3">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7" idx="4"/>
              <a:endCxn id="4" idx="0"/>
            </p:cNvCxnSpPr>
            <p:nvPr/>
          </p:nvCxnSpPr>
          <p:spPr>
            <a:xfrm rot="5400000">
              <a:off x="5689718" y="2092209"/>
              <a:ext cx="495861" cy="2731293"/>
            </a:xfrm>
            <a:prstGeom prst="bentConnector3">
              <a:avLst>
                <a:gd name="adj1" fmla="val 50000"/>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4"/>
              <a:endCxn id="4" idx="0"/>
            </p:cNvCxnSpPr>
            <p:nvPr/>
          </p:nvCxnSpPr>
          <p:spPr>
            <a:xfrm>
              <a:off x="4572001" y="3209925"/>
              <a:ext cx="0" cy="495861"/>
            </a:xfrm>
            <a:prstGeom prst="straightConnector1">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1091209" y="2314576"/>
            <a:ext cx="1805781" cy="1805781"/>
            <a:chOff x="1007269" y="1543050"/>
            <a:chExt cx="1666875" cy="1666875"/>
          </a:xfrm>
        </p:grpSpPr>
        <p:sp>
          <p:nvSpPr>
            <p:cNvPr id="5" name="Oval 4"/>
            <p:cNvSpPr/>
            <p:nvPr/>
          </p:nvSpPr>
          <p:spPr>
            <a:xfrm>
              <a:off x="1007269" y="1543050"/>
              <a:ext cx="1666875" cy="16668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1185862"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4" name="Title 2"/>
            <p:cNvSpPr txBox="1">
              <a:spLocks/>
            </p:cNvSpPr>
            <p:nvPr/>
          </p:nvSpPr>
          <p:spPr>
            <a:xfrm>
              <a:off x="1185862"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Innovation</a:t>
              </a:r>
            </a:p>
          </p:txBody>
        </p:sp>
      </p:grpSp>
      <p:grpSp>
        <p:nvGrpSpPr>
          <p:cNvPr id="20" name="Group 19"/>
          <p:cNvGrpSpPr/>
          <p:nvPr/>
        </p:nvGrpSpPr>
        <p:grpSpPr>
          <a:xfrm>
            <a:off x="4050111" y="2314576"/>
            <a:ext cx="1805781" cy="1805781"/>
            <a:chOff x="3738563" y="1543050"/>
            <a:chExt cx="1666875" cy="1666875"/>
          </a:xfrm>
        </p:grpSpPr>
        <p:sp>
          <p:nvSpPr>
            <p:cNvPr id="6" name="Oval 5"/>
            <p:cNvSpPr/>
            <p:nvPr/>
          </p:nvSpPr>
          <p:spPr>
            <a:xfrm>
              <a:off x="3738563" y="1543050"/>
              <a:ext cx="1666875" cy="1666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3917156"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6" name="Title 2"/>
            <p:cNvSpPr txBox="1">
              <a:spLocks/>
            </p:cNvSpPr>
            <p:nvPr/>
          </p:nvSpPr>
          <p:spPr>
            <a:xfrm>
              <a:off x="3917156"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Planning</a:t>
              </a:r>
            </a:p>
          </p:txBody>
        </p:sp>
      </p:grpSp>
      <p:grpSp>
        <p:nvGrpSpPr>
          <p:cNvPr id="21" name="Group 20"/>
          <p:cNvGrpSpPr/>
          <p:nvPr/>
        </p:nvGrpSpPr>
        <p:grpSpPr>
          <a:xfrm>
            <a:off x="7009011" y="2314576"/>
            <a:ext cx="1805781" cy="1805781"/>
            <a:chOff x="6469856" y="1543050"/>
            <a:chExt cx="1666875" cy="1666875"/>
          </a:xfrm>
        </p:grpSpPr>
        <p:sp>
          <p:nvSpPr>
            <p:cNvPr id="7" name="Oval 6"/>
            <p:cNvSpPr/>
            <p:nvPr/>
          </p:nvSpPr>
          <p:spPr>
            <a:xfrm>
              <a:off x="6469856" y="1543050"/>
              <a:ext cx="1666875" cy="16668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648450"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8" name="Title 2"/>
            <p:cNvSpPr txBox="1">
              <a:spLocks/>
            </p:cNvSpPr>
            <p:nvPr/>
          </p:nvSpPr>
          <p:spPr>
            <a:xfrm>
              <a:off x="6648450"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Marketing</a:t>
              </a:r>
            </a:p>
          </p:txBody>
        </p:sp>
      </p:grpSp>
      <p:grpSp>
        <p:nvGrpSpPr>
          <p:cNvPr id="23" name="Group 22"/>
          <p:cNvGrpSpPr/>
          <p:nvPr/>
        </p:nvGrpSpPr>
        <p:grpSpPr>
          <a:xfrm>
            <a:off x="3522135" y="4657540"/>
            <a:ext cx="2861733" cy="511891"/>
            <a:chOff x="3251201" y="3705786"/>
            <a:chExt cx="2641600" cy="472515"/>
          </a:xfrm>
        </p:grpSpPr>
        <p:sp>
          <p:nvSpPr>
            <p:cNvPr id="4" name="Flowchart: Alternate Process 3"/>
            <p:cNvSpPr/>
            <p:nvPr/>
          </p:nvSpPr>
          <p:spPr>
            <a:xfrm>
              <a:off x="3251201" y="3705786"/>
              <a:ext cx="2641600" cy="472515"/>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ounded Rectangle 7"/>
            <p:cNvSpPr/>
            <p:nvPr/>
          </p:nvSpPr>
          <p:spPr>
            <a:xfrm>
              <a:off x="3314701" y="3773831"/>
              <a:ext cx="2514600" cy="33642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itle 2"/>
            <p:cNvSpPr txBox="1">
              <a:spLocks/>
            </p:cNvSpPr>
            <p:nvPr/>
          </p:nvSpPr>
          <p:spPr>
            <a:xfrm>
              <a:off x="3492501" y="3849710"/>
              <a:ext cx="2159000"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43"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Business Elements</a:t>
              </a:r>
            </a:p>
          </p:txBody>
        </p:sp>
      </p:grpSp>
    </p:spTree>
    <p:extLst>
      <p:ext uri="{BB962C8B-B14F-4D97-AF65-F5344CB8AC3E}">
        <p14:creationId xmlns:p14="http://schemas.microsoft.com/office/powerpoint/2010/main" val="4011415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Discussion 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1743141" y="4331908"/>
            <a:ext cx="1533791" cy="762600"/>
            <a:chOff x="1609053" y="3405202"/>
            <a:chExt cx="1415807" cy="703938"/>
          </a:xfrm>
        </p:grpSpPr>
        <p:sp>
          <p:nvSpPr>
            <p:cNvPr id="7" name="TextBox 6"/>
            <p:cNvSpPr txBox="1"/>
            <p:nvPr/>
          </p:nvSpPr>
          <p:spPr>
            <a:xfrm>
              <a:off x="1609053"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8" name="Title 2"/>
            <p:cNvSpPr txBox="1">
              <a:spLocks/>
            </p:cNvSpPr>
            <p:nvPr/>
          </p:nvSpPr>
          <p:spPr>
            <a:xfrm>
              <a:off x="1609053"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About US</a:t>
              </a:r>
            </a:p>
          </p:txBody>
        </p:sp>
      </p:grpSp>
      <p:grpSp>
        <p:nvGrpSpPr>
          <p:cNvPr id="18" name="Group 17"/>
          <p:cNvGrpSpPr/>
          <p:nvPr/>
        </p:nvGrpSpPr>
        <p:grpSpPr>
          <a:xfrm>
            <a:off x="4186106" y="4331908"/>
            <a:ext cx="1533791" cy="762600"/>
            <a:chOff x="3864097" y="3405202"/>
            <a:chExt cx="1415807" cy="703938"/>
          </a:xfrm>
        </p:grpSpPr>
        <p:sp>
          <p:nvSpPr>
            <p:cNvPr id="9" name="TextBox 8"/>
            <p:cNvSpPr txBox="1"/>
            <p:nvPr/>
          </p:nvSpPr>
          <p:spPr>
            <a:xfrm>
              <a:off x="3864097"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0" name="Title 2"/>
            <p:cNvSpPr txBox="1">
              <a:spLocks/>
            </p:cNvSpPr>
            <p:nvPr/>
          </p:nvSpPr>
          <p:spPr>
            <a:xfrm>
              <a:off x="3864097"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Products</a:t>
              </a:r>
            </a:p>
          </p:txBody>
        </p:sp>
      </p:grpSp>
      <p:grpSp>
        <p:nvGrpSpPr>
          <p:cNvPr id="21" name="Group 20"/>
          <p:cNvGrpSpPr/>
          <p:nvPr/>
        </p:nvGrpSpPr>
        <p:grpSpPr>
          <a:xfrm>
            <a:off x="6629069" y="4331908"/>
            <a:ext cx="1533791" cy="762600"/>
            <a:chOff x="6119140" y="3405202"/>
            <a:chExt cx="1415807" cy="703938"/>
          </a:xfrm>
        </p:grpSpPr>
        <p:sp>
          <p:nvSpPr>
            <p:cNvPr id="11" name="TextBox 10"/>
            <p:cNvSpPr txBox="1"/>
            <p:nvPr/>
          </p:nvSpPr>
          <p:spPr>
            <a:xfrm>
              <a:off x="6119140"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2" name="Title 2"/>
            <p:cNvSpPr txBox="1">
              <a:spLocks/>
            </p:cNvSpPr>
            <p:nvPr/>
          </p:nvSpPr>
          <p:spPr>
            <a:xfrm>
              <a:off x="6119140"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Financial</a:t>
              </a:r>
            </a:p>
          </p:txBody>
        </p:sp>
      </p:grpSp>
      <p:grpSp>
        <p:nvGrpSpPr>
          <p:cNvPr id="16" name="Group 15"/>
          <p:cNvGrpSpPr/>
          <p:nvPr/>
        </p:nvGrpSpPr>
        <p:grpSpPr>
          <a:xfrm>
            <a:off x="1632942" y="2310886"/>
            <a:ext cx="1754188" cy="1754188"/>
            <a:chOff x="1507331" y="1539645"/>
            <a:chExt cx="1619250" cy="1619250"/>
          </a:xfrm>
        </p:grpSpPr>
        <p:sp>
          <p:nvSpPr>
            <p:cNvPr id="4" name="Oval 3"/>
            <p:cNvSpPr/>
            <p:nvPr/>
          </p:nvSpPr>
          <p:spPr>
            <a:xfrm>
              <a:off x="1507331" y="1539645"/>
              <a:ext cx="1619250" cy="16192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12"/>
            <p:cNvSpPr>
              <a:spLocks noEditPoints="1"/>
            </p:cNvSpPr>
            <p:nvPr/>
          </p:nvSpPr>
          <p:spPr bwMode="auto">
            <a:xfrm>
              <a:off x="1939028" y="2100770"/>
              <a:ext cx="755856" cy="497001"/>
            </a:xfrm>
            <a:custGeom>
              <a:avLst/>
              <a:gdLst>
                <a:gd name="T0" fmla="*/ 893 w 1312"/>
                <a:gd name="T1" fmla="*/ 267 h 862"/>
                <a:gd name="T2" fmla="*/ 419 w 1312"/>
                <a:gd name="T3" fmla="*/ 267 h 862"/>
                <a:gd name="T4" fmla="*/ 656 w 1312"/>
                <a:gd name="T5" fmla="*/ 34 h 862"/>
                <a:gd name="T6" fmla="*/ 656 w 1312"/>
                <a:gd name="T7" fmla="*/ 553 h 862"/>
                <a:gd name="T8" fmla="*/ 656 w 1312"/>
                <a:gd name="T9" fmla="*/ 34 h 862"/>
                <a:gd name="T10" fmla="*/ 770 w 1312"/>
                <a:gd name="T11" fmla="*/ 546 h 862"/>
                <a:gd name="T12" fmla="*/ 543 w 1312"/>
                <a:gd name="T13" fmla="*/ 546 h 862"/>
                <a:gd name="T14" fmla="*/ 274 w 1312"/>
                <a:gd name="T15" fmla="*/ 770 h 862"/>
                <a:gd name="T16" fmla="*/ 282 w 1312"/>
                <a:gd name="T17" fmla="*/ 795 h 862"/>
                <a:gd name="T18" fmla="*/ 1031 w 1312"/>
                <a:gd name="T19" fmla="*/ 795 h 862"/>
                <a:gd name="T20" fmla="*/ 1039 w 1312"/>
                <a:gd name="T21" fmla="*/ 770 h 862"/>
                <a:gd name="T22" fmla="*/ 656 w 1312"/>
                <a:gd name="T23" fmla="*/ 829 h 862"/>
                <a:gd name="T24" fmla="*/ 525 w 1312"/>
                <a:gd name="T25" fmla="*/ 577 h 862"/>
                <a:gd name="T26" fmla="*/ 666 w 1312"/>
                <a:gd name="T27" fmla="*/ 699 h 862"/>
                <a:gd name="T28" fmla="*/ 998 w 1312"/>
                <a:gd name="T29" fmla="*/ 771 h 862"/>
                <a:gd name="T30" fmla="*/ 1309 w 1312"/>
                <a:gd name="T31" fmla="*/ 636 h 862"/>
                <a:gd name="T32" fmla="*/ 1221 w 1312"/>
                <a:gd name="T33" fmla="*/ 331 h 862"/>
                <a:gd name="T34" fmla="*/ 918 w 1312"/>
                <a:gd name="T35" fmla="*/ 331 h 862"/>
                <a:gd name="T36" fmla="*/ 984 w 1312"/>
                <a:gd name="T37" fmla="*/ 493 h 862"/>
                <a:gd name="T38" fmla="*/ 885 w 1312"/>
                <a:gd name="T39" fmla="*/ 574 h 862"/>
                <a:gd name="T40" fmla="*/ 986 w 1312"/>
                <a:gd name="T41" fmla="*/ 692 h 862"/>
                <a:gd name="T42" fmla="*/ 1069 w 1312"/>
                <a:gd name="T43" fmla="*/ 702 h 862"/>
                <a:gd name="T44" fmla="*/ 1311 w 1312"/>
                <a:gd name="T45" fmla="*/ 650 h 862"/>
                <a:gd name="T46" fmla="*/ 951 w 1312"/>
                <a:gd name="T47" fmla="*/ 331 h 862"/>
                <a:gd name="T48" fmla="*/ 1187 w 1312"/>
                <a:gd name="T49" fmla="*/ 331 h 862"/>
                <a:gd name="T50" fmla="*/ 951 w 1312"/>
                <a:gd name="T51" fmla="*/ 331 h 862"/>
                <a:gd name="T52" fmla="*/ 1114 w 1312"/>
                <a:gd name="T53" fmla="*/ 522 h 862"/>
                <a:gd name="T54" fmla="*/ 1022 w 1312"/>
                <a:gd name="T55" fmla="*/ 519 h 862"/>
                <a:gd name="T56" fmla="*/ 1069 w 1312"/>
                <a:gd name="T57" fmla="*/ 668 h 862"/>
                <a:gd name="T58" fmla="*/ 926 w 1312"/>
                <a:gd name="T59" fmla="*/ 574 h 862"/>
                <a:gd name="T60" fmla="*/ 1059 w 1312"/>
                <a:gd name="T61" fmla="*/ 600 h 862"/>
                <a:gd name="T62" fmla="*/ 1152 w 1312"/>
                <a:gd name="T63" fmla="*/ 529 h 862"/>
                <a:gd name="T64" fmla="*/ 1069 w 1312"/>
                <a:gd name="T65" fmla="*/ 668 h 862"/>
                <a:gd name="T66" fmla="*/ 422 w 1312"/>
                <a:gd name="T67" fmla="*/ 586 h 862"/>
                <a:gd name="T68" fmla="*/ 422 w 1312"/>
                <a:gd name="T69" fmla="*/ 562 h 862"/>
                <a:gd name="T70" fmla="*/ 326 w 1312"/>
                <a:gd name="T71" fmla="*/ 492 h 862"/>
                <a:gd name="T72" fmla="*/ 243 w 1312"/>
                <a:gd name="T73" fmla="*/ 161 h 862"/>
                <a:gd name="T74" fmla="*/ 158 w 1312"/>
                <a:gd name="T75" fmla="*/ 493 h 862"/>
                <a:gd name="T76" fmla="*/ 2 w 1312"/>
                <a:gd name="T77" fmla="*/ 650 h 862"/>
                <a:gd name="T78" fmla="*/ 243 w 1312"/>
                <a:gd name="T79" fmla="*/ 702 h 862"/>
                <a:gd name="T80" fmla="*/ 327 w 1312"/>
                <a:gd name="T81" fmla="*/ 692 h 862"/>
                <a:gd name="T82" fmla="*/ 243 w 1312"/>
                <a:gd name="T83" fmla="*/ 194 h 862"/>
                <a:gd name="T84" fmla="*/ 243 w 1312"/>
                <a:gd name="T85" fmla="*/ 499 h 862"/>
                <a:gd name="T86" fmla="*/ 243 w 1312"/>
                <a:gd name="T87" fmla="*/ 533 h 862"/>
                <a:gd name="T88" fmla="*/ 243 w 1312"/>
                <a:gd name="T89" fmla="*/ 565 h 862"/>
                <a:gd name="T90" fmla="*/ 243 w 1312"/>
                <a:gd name="T91" fmla="*/ 533 h 862"/>
                <a:gd name="T92" fmla="*/ 44 w 1312"/>
                <a:gd name="T93" fmla="*/ 636 h 862"/>
                <a:gd name="T94" fmla="*/ 233 w 1312"/>
                <a:gd name="T95" fmla="*/ 600 h 862"/>
                <a:gd name="T96" fmla="*/ 326 w 1312"/>
                <a:gd name="T97" fmla="*/ 529 h 862"/>
                <a:gd name="T98" fmla="*/ 305 w 1312"/>
                <a:gd name="T99" fmla="*/ 665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12" h="862">
                  <a:moveTo>
                    <a:pt x="656" y="586"/>
                  </a:moveTo>
                  <a:cubicBezTo>
                    <a:pt x="766" y="586"/>
                    <a:pt x="893" y="447"/>
                    <a:pt x="893" y="267"/>
                  </a:cubicBezTo>
                  <a:cubicBezTo>
                    <a:pt x="893" y="105"/>
                    <a:pt x="800" y="0"/>
                    <a:pt x="656" y="0"/>
                  </a:cubicBezTo>
                  <a:cubicBezTo>
                    <a:pt x="512" y="0"/>
                    <a:pt x="419" y="105"/>
                    <a:pt x="419" y="267"/>
                  </a:cubicBezTo>
                  <a:cubicBezTo>
                    <a:pt x="419" y="443"/>
                    <a:pt x="563" y="586"/>
                    <a:pt x="656" y="586"/>
                  </a:cubicBezTo>
                  <a:close/>
                  <a:moveTo>
                    <a:pt x="656" y="34"/>
                  </a:moveTo>
                  <a:cubicBezTo>
                    <a:pt x="782" y="34"/>
                    <a:pt x="860" y="123"/>
                    <a:pt x="860" y="267"/>
                  </a:cubicBezTo>
                  <a:cubicBezTo>
                    <a:pt x="860" y="425"/>
                    <a:pt x="748" y="553"/>
                    <a:pt x="656" y="553"/>
                  </a:cubicBezTo>
                  <a:cubicBezTo>
                    <a:pt x="578" y="553"/>
                    <a:pt x="453" y="422"/>
                    <a:pt x="453" y="267"/>
                  </a:cubicBezTo>
                  <a:cubicBezTo>
                    <a:pt x="453" y="123"/>
                    <a:pt x="531" y="34"/>
                    <a:pt x="656" y="34"/>
                  </a:cubicBezTo>
                  <a:close/>
                  <a:moveTo>
                    <a:pt x="790" y="541"/>
                  </a:moveTo>
                  <a:cubicBezTo>
                    <a:pt x="783" y="537"/>
                    <a:pt x="774" y="539"/>
                    <a:pt x="770" y="546"/>
                  </a:cubicBezTo>
                  <a:cubicBezTo>
                    <a:pt x="726" y="604"/>
                    <a:pt x="677" y="647"/>
                    <a:pt x="656" y="664"/>
                  </a:cubicBezTo>
                  <a:cubicBezTo>
                    <a:pt x="636" y="647"/>
                    <a:pt x="587" y="604"/>
                    <a:pt x="543" y="546"/>
                  </a:cubicBezTo>
                  <a:cubicBezTo>
                    <a:pt x="538" y="539"/>
                    <a:pt x="530" y="537"/>
                    <a:pt x="522" y="541"/>
                  </a:cubicBezTo>
                  <a:cubicBezTo>
                    <a:pt x="379" y="610"/>
                    <a:pt x="278" y="764"/>
                    <a:pt x="274" y="770"/>
                  </a:cubicBezTo>
                  <a:cubicBezTo>
                    <a:pt x="271" y="775"/>
                    <a:pt x="271" y="780"/>
                    <a:pt x="272" y="785"/>
                  </a:cubicBezTo>
                  <a:cubicBezTo>
                    <a:pt x="274" y="789"/>
                    <a:pt x="277" y="793"/>
                    <a:pt x="282" y="795"/>
                  </a:cubicBezTo>
                  <a:cubicBezTo>
                    <a:pt x="289" y="798"/>
                    <a:pt x="452" y="862"/>
                    <a:pt x="656" y="862"/>
                  </a:cubicBezTo>
                  <a:cubicBezTo>
                    <a:pt x="861" y="862"/>
                    <a:pt x="1024" y="798"/>
                    <a:pt x="1031" y="795"/>
                  </a:cubicBezTo>
                  <a:cubicBezTo>
                    <a:pt x="1035" y="793"/>
                    <a:pt x="1039" y="789"/>
                    <a:pt x="1041" y="785"/>
                  </a:cubicBezTo>
                  <a:cubicBezTo>
                    <a:pt x="1042" y="780"/>
                    <a:pt x="1041" y="775"/>
                    <a:pt x="1039" y="770"/>
                  </a:cubicBezTo>
                  <a:cubicBezTo>
                    <a:pt x="1034" y="764"/>
                    <a:pt x="934" y="610"/>
                    <a:pt x="790" y="541"/>
                  </a:cubicBezTo>
                  <a:close/>
                  <a:moveTo>
                    <a:pt x="656" y="829"/>
                  </a:moveTo>
                  <a:cubicBezTo>
                    <a:pt x="499" y="829"/>
                    <a:pt x="364" y="788"/>
                    <a:pt x="314" y="771"/>
                  </a:cubicBezTo>
                  <a:cubicBezTo>
                    <a:pt x="344" y="731"/>
                    <a:pt x="423" y="631"/>
                    <a:pt x="525" y="577"/>
                  </a:cubicBezTo>
                  <a:cubicBezTo>
                    <a:pt x="582" y="651"/>
                    <a:pt x="644" y="697"/>
                    <a:pt x="646" y="699"/>
                  </a:cubicBezTo>
                  <a:cubicBezTo>
                    <a:pt x="652" y="703"/>
                    <a:pt x="660" y="703"/>
                    <a:pt x="666" y="699"/>
                  </a:cubicBezTo>
                  <a:cubicBezTo>
                    <a:pt x="669" y="697"/>
                    <a:pt x="730" y="651"/>
                    <a:pt x="788" y="577"/>
                  </a:cubicBezTo>
                  <a:cubicBezTo>
                    <a:pt x="890" y="631"/>
                    <a:pt x="969" y="731"/>
                    <a:pt x="998" y="771"/>
                  </a:cubicBezTo>
                  <a:cubicBezTo>
                    <a:pt x="949" y="788"/>
                    <a:pt x="814" y="829"/>
                    <a:pt x="656" y="829"/>
                  </a:cubicBezTo>
                  <a:close/>
                  <a:moveTo>
                    <a:pt x="1309" y="636"/>
                  </a:moveTo>
                  <a:cubicBezTo>
                    <a:pt x="1306" y="631"/>
                    <a:pt x="1244" y="536"/>
                    <a:pt x="1155" y="493"/>
                  </a:cubicBezTo>
                  <a:cubicBezTo>
                    <a:pt x="1192" y="456"/>
                    <a:pt x="1221" y="398"/>
                    <a:pt x="1221" y="331"/>
                  </a:cubicBezTo>
                  <a:cubicBezTo>
                    <a:pt x="1221" y="227"/>
                    <a:pt x="1162" y="161"/>
                    <a:pt x="1069" y="161"/>
                  </a:cubicBezTo>
                  <a:cubicBezTo>
                    <a:pt x="977" y="161"/>
                    <a:pt x="918" y="227"/>
                    <a:pt x="918" y="331"/>
                  </a:cubicBezTo>
                  <a:cubicBezTo>
                    <a:pt x="918" y="395"/>
                    <a:pt x="948" y="454"/>
                    <a:pt x="987" y="492"/>
                  </a:cubicBezTo>
                  <a:cubicBezTo>
                    <a:pt x="986" y="492"/>
                    <a:pt x="985" y="492"/>
                    <a:pt x="984" y="493"/>
                  </a:cubicBezTo>
                  <a:cubicBezTo>
                    <a:pt x="953" y="508"/>
                    <a:pt x="921" y="531"/>
                    <a:pt x="890" y="562"/>
                  </a:cubicBezTo>
                  <a:cubicBezTo>
                    <a:pt x="887" y="565"/>
                    <a:pt x="885" y="570"/>
                    <a:pt x="885" y="574"/>
                  </a:cubicBezTo>
                  <a:cubicBezTo>
                    <a:pt x="885" y="579"/>
                    <a:pt x="887" y="583"/>
                    <a:pt x="890" y="586"/>
                  </a:cubicBezTo>
                  <a:cubicBezTo>
                    <a:pt x="929" y="624"/>
                    <a:pt x="985" y="691"/>
                    <a:pt x="986" y="692"/>
                  </a:cubicBezTo>
                  <a:cubicBezTo>
                    <a:pt x="989" y="695"/>
                    <a:pt x="993" y="697"/>
                    <a:pt x="997" y="698"/>
                  </a:cubicBezTo>
                  <a:cubicBezTo>
                    <a:pt x="1021" y="701"/>
                    <a:pt x="1046" y="702"/>
                    <a:pt x="1069" y="702"/>
                  </a:cubicBezTo>
                  <a:cubicBezTo>
                    <a:pt x="1196" y="702"/>
                    <a:pt x="1297" y="662"/>
                    <a:pt x="1301" y="660"/>
                  </a:cubicBezTo>
                  <a:cubicBezTo>
                    <a:pt x="1306" y="658"/>
                    <a:pt x="1309" y="655"/>
                    <a:pt x="1311" y="650"/>
                  </a:cubicBezTo>
                  <a:cubicBezTo>
                    <a:pt x="1312" y="645"/>
                    <a:pt x="1312" y="640"/>
                    <a:pt x="1309" y="636"/>
                  </a:cubicBezTo>
                  <a:close/>
                  <a:moveTo>
                    <a:pt x="951" y="331"/>
                  </a:moveTo>
                  <a:cubicBezTo>
                    <a:pt x="951" y="247"/>
                    <a:pt x="997" y="194"/>
                    <a:pt x="1069" y="194"/>
                  </a:cubicBezTo>
                  <a:cubicBezTo>
                    <a:pt x="1142" y="194"/>
                    <a:pt x="1187" y="247"/>
                    <a:pt x="1187" y="331"/>
                  </a:cubicBezTo>
                  <a:cubicBezTo>
                    <a:pt x="1187" y="421"/>
                    <a:pt x="1123" y="499"/>
                    <a:pt x="1069" y="499"/>
                  </a:cubicBezTo>
                  <a:cubicBezTo>
                    <a:pt x="1029" y="499"/>
                    <a:pt x="951" y="428"/>
                    <a:pt x="951" y="331"/>
                  </a:cubicBezTo>
                  <a:close/>
                  <a:moveTo>
                    <a:pt x="1069" y="533"/>
                  </a:moveTo>
                  <a:cubicBezTo>
                    <a:pt x="1084" y="533"/>
                    <a:pt x="1099" y="529"/>
                    <a:pt x="1114" y="522"/>
                  </a:cubicBezTo>
                  <a:cubicBezTo>
                    <a:pt x="1096" y="541"/>
                    <a:pt x="1080" y="557"/>
                    <a:pt x="1069" y="565"/>
                  </a:cubicBezTo>
                  <a:cubicBezTo>
                    <a:pt x="1059" y="556"/>
                    <a:pt x="1041" y="540"/>
                    <a:pt x="1022" y="519"/>
                  </a:cubicBezTo>
                  <a:cubicBezTo>
                    <a:pt x="1038" y="528"/>
                    <a:pt x="1054" y="533"/>
                    <a:pt x="1069" y="533"/>
                  </a:cubicBezTo>
                  <a:close/>
                  <a:moveTo>
                    <a:pt x="1069" y="668"/>
                  </a:moveTo>
                  <a:cubicBezTo>
                    <a:pt x="1049" y="668"/>
                    <a:pt x="1028" y="667"/>
                    <a:pt x="1007" y="665"/>
                  </a:cubicBezTo>
                  <a:cubicBezTo>
                    <a:pt x="995" y="650"/>
                    <a:pt x="958" y="607"/>
                    <a:pt x="926" y="574"/>
                  </a:cubicBezTo>
                  <a:cubicBezTo>
                    <a:pt x="946" y="555"/>
                    <a:pt x="967" y="540"/>
                    <a:pt x="987" y="529"/>
                  </a:cubicBezTo>
                  <a:cubicBezTo>
                    <a:pt x="1022" y="572"/>
                    <a:pt x="1058" y="599"/>
                    <a:pt x="1059" y="600"/>
                  </a:cubicBezTo>
                  <a:cubicBezTo>
                    <a:pt x="1065" y="605"/>
                    <a:pt x="1073" y="605"/>
                    <a:pt x="1079" y="600"/>
                  </a:cubicBezTo>
                  <a:cubicBezTo>
                    <a:pt x="1081" y="599"/>
                    <a:pt x="1117" y="572"/>
                    <a:pt x="1152" y="529"/>
                  </a:cubicBezTo>
                  <a:cubicBezTo>
                    <a:pt x="1205" y="559"/>
                    <a:pt x="1248" y="610"/>
                    <a:pt x="1268" y="636"/>
                  </a:cubicBezTo>
                  <a:cubicBezTo>
                    <a:pt x="1233" y="648"/>
                    <a:pt x="1157" y="668"/>
                    <a:pt x="1069" y="668"/>
                  </a:cubicBezTo>
                  <a:close/>
                  <a:moveTo>
                    <a:pt x="327" y="692"/>
                  </a:moveTo>
                  <a:cubicBezTo>
                    <a:pt x="327" y="691"/>
                    <a:pt x="383" y="624"/>
                    <a:pt x="422" y="586"/>
                  </a:cubicBezTo>
                  <a:cubicBezTo>
                    <a:pt x="425" y="583"/>
                    <a:pt x="427" y="579"/>
                    <a:pt x="427" y="574"/>
                  </a:cubicBezTo>
                  <a:cubicBezTo>
                    <a:pt x="427" y="570"/>
                    <a:pt x="426" y="565"/>
                    <a:pt x="422" y="562"/>
                  </a:cubicBezTo>
                  <a:cubicBezTo>
                    <a:pt x="391" y="531"/>
                    <a:pt x="360" y="508"/>
                    <a:pt x="328" y="493"/>
                  </a:cubicBezTo>
                  <a:cubicBezTo>
                    <a:pt x="328" y="492"/>
                    <a:pt x="327" y="492"/>
                    <a:pt x="326" y="492"/>
                  </a:cubicBezTo>
                  <a:cubicBezTo>
                    <a:pt x="365" y="454"/>
                    <a:pt x="395" y="395"/>
                    <a:pt x="395" y="331"/>
                  </a:cubicBezTo>
                  <a:cubicBezTo>
                    <a:pt x="395" y="227"/>
                    <a:pt x="335" y="161"/>
                    <a:pt x="243" y="161"/>
                  </a:cubicBezTo>
                  <a:cubicBezTo>
                    <a:pt x="151" y="161"/>
                    <a:pt x="92" y="227"/>
                    <a:pt x="92" y="331"/>
                  </a:cubicBezTo>
                  <a:cubicBezTo>
                    <a:pt x="92" y="398"/>
                    <a:pt x="120" y="456"/>
                    <a:pt x="158" y="493"/>
                  </a:cubicBezTo>
                  <a:cubicBezTo>
                    <a:pt x="69" y="536"/>
                    <a:pt x="6" y="631"/>
                    <a:pt x="4" y="636"/>
                  </a:cubicBezTo>
                  <a:cubicBezTo>
                    <a:pt x="1" y="640"/>
                    <a:pt x="0" y="645"/>
                    <a:pt x="2" y="650"/>
                  </a:cubicBezTo>
                  <a:cubicBezTo>
                    <a:pt x="3" y="655"/>
                    <a:pt x="7" y="658"/>
                    <a:pt x="12" y="660"/>
                  </a:cubicBezTo>
                  <a:cubicBezTo>
                    <a:pt x="16" y="662"/>
                    <a:pt x="117" y="702"/>
                    <a:pt x="243" y="702"/>
                  </a:cubicBezTo>
                  <a:cubicBezTo>
                    <a:pt x="267" y="702"/>
                    <a:pt x="291" y="701"/>
                    <a:pt x="316" y="698"/>
                  </a:cubicBezTo>
                  <a:cubicBezTo>
                    <a:pt x="320" y="697"/>
                    <a:pt x="324" y="695"/>
                    <a:pt x="327" y="692"/>
                  </a:cubicBezTo>
                  <a:close/>
                  <a:moveTo>
                    <a:pt x="125" y="331"/>
                  </a:moveTo>
                  <a:cubicBezTo>
                    <a:pt x="125" y="247"/>
                    <a:pt x="170" y="194"/>
                    <a:pt x="243" y="194"/>
                  </a:cubicBezTo>
                  <a:cubicBezTo>
                    <a:pt x="316" y="194"/>
                    <a:pt x="361" y="247"/>
                    <a:pt x="361" y="331"/>
                  </a:cubicBezTo>
                  <a:cubicBezTo>
                    <a:pt x="361" y="428"/>
                    <a:pt x="284" y="499"/>
                    <a:pt x="243" y="499"/>
                  </a:cubicBezTo>
                  <a:cubicBezTo>
                    <a:pt x="190" y="499"/>
                    <a:pt x="125" y="421"/>
                    <a:pt x="125" y="331"/>
                  </a:cubicBezTo>
                  <a:close/>
                  <a:moveTo>
                    <a:pt x="243" y="533"/>
                  </a:moveTo>
                  <a:cubicBezTo>
                    <a:pt x="258" y="533"/>
                    <a:pt x="274" y="528"/>
                    <a:pt x="290" y="519"/>
                  </a:cubicBezTo>
                  <a:cubicBezTo>
                    <a:pt x="272" y="540"/>
                    <a:pt x="254" y="556"/>
                    <a:pt x="243" y="565"/>
                  </a:cubicBezTo>
                  <a:cubicBezTo>
                    <a:pt x="233" y="557"/>
                    <a:pt x="216" y="541"/>
                    <a:pt x="199" y="522"/>
                  </a:cubicBezTo>
                  <a:cubicBezTo>
                    <a:pt x="214" y="529"/>
                    <a:pt x="229" y="533"/>
                    <a:pt x="243" y="533"/>
                  </a:cubicBezTo>
                  <a:close/>
                  <a:moveTo>
                    <a:pt x="243" y="668"/>
                  </a:moveTo>
                  <a:cubicBezTo>
                    <a:pt x="156" y="668"/>
                    <a:pt x="80" y="648"/>
                    <a:pt x="44" y="636"/>
                  </a:cubicBezTo>
                  <a:cubicBezTo>
                    <a:pt x="65" y="610"/>
                    <a:pt x="108" y="559"/>
                    <a:pt x="161" y="529"/>
                  </a:cubicBezTo>
                  <a:cubicBezTo>
                    <a:pt x="196" y="572"/>
                    <a:pt x="232" y="599"/>
                    <a:pt x="233" y="600"/>
                  </a:cubicBezTo>
                  <a:cubicBezTo>
                    <a:pt x="239" y="605"/>
                    <a:pt x="247" y="605"/>
                    <a:pt x="253" y="600"/>
                  </a:cubicBezTo>
                  <a:cubicBezTo>
                    <a:pt x="255" y="599"/>
                    <a:pt x="291" y="572"/>
                    <a:pt x="326" y="529"/>
                  </a:cubicBezTo>
                  <a:cubicBezTo>
                    <a:pt x="346" y="540"/>
                    <a:pt x="366" y="555"/>
                    <a:pt x="387" y="574"/>
                  </a:cubicBezTo>
                  <a:cubicBezTo>
                    <a:pt x="355" y="607"/>
                    <a:pt x="318" y="650"/>
                    <a:pt x="305" y="665"/>
                  </a:cubicBezTo>
                  <a:cubicBezTo>
                    <a:pt x="284" y="667"/>
                    <a:pt x="263" y="668"/>
                    <a:pt x="243" y="66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518870" y="2310886"/>
            <a:ext cx="1754188" cy="1754188"/>
            <a:chOff x="6017419" y="1539645"/>
            <a:chExt cx="1619250" cy="1619250"/>
          </a:xfrm>
        </p:grpSpPr>
        <p:sp>
          <p:nvSpPr>
            <p:cNvPr id="6" name="Oval 5"/>
            <p:cNvSpPr/>
            <p:nvPr/>
          </p:nvSpPr>
          <p:spPr>
            <a:xfrm>
              <a:off x="6017419" y="1539645"/>
              <a:ext cx="1619250" cy="16192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3"/>
            <p:cNvSpPr>
              <a:spLocks noEditPoints="1"/>
            </p:cNvSpPr>
            <p:nvPr/>
          </p:nvSpPr>
          <p:spPr bwMode="auto">
            <a:xfrm>
              <a:off x="6530909" y="2068477"/>
              <a:ext cx="592271" cy="561587"/>
            </a:xfrm>
            <a:custGeom>
              <a:avLst/>
              <a:gdLst>
                <a:gd name="T0" fmla="*/ 278 w 1243"/>
                <a:gd name="T1" fmla="*/ 17 h 1179"/>
                <a:gd name="T2" fmla="*/ 68 w 1243"/>
                <a:gd name="T3" fmla="*/ 678 h 1179"/>
                <a:gd name="T4" fmla="*/ 68 w 1243"/>
                <a:gd name="T5" fmla="*/ 1081 h 1179"/>
                <a:gd name="T6" fmla="*/ 51 w 1243"/>
                <a:gd name="T7" fmla="*/ 1179 h 1179"/>
                <a:gd name="T8" fmla="*/ 294 w 1243"/>
                <a:gd name="T9" fmla="*/ 1081 h 1179"/>
                <a:gd name="T10" fmla="*/ 244 w 1243"/>
                <a:gd name="T11" fmla="*/ 1081 h 1179"/>
                <a:gd name="T12" fmla="*/ 244 w 1243"/>
                <a:gd name="T13" fmla="*/ 1081 h 1179"/>
                <a:gd name="T14" fmla="*/ 101 w 1243"/>
                <a:gd name="T15" fmla="*/ 33 h 1179"/>
                <a:gd name="T16" fmla="*/ 68 w 1243"/>
                <a:gd name="T17" fmla="*/ 712 h 1179"/>
                <a:gd name="T18" fmla="*/ 278 w 1243"/>
                <a:gd name="T19" fmla="*/ 817 h 1179"/>
                <a:gd name="T20" fmla="*/ 84 w 1243"/>
                <a:gd name="T21" fmla="*/ 817 h 1179"/>
                <a:gd name="T22" fmla="*/ 68 w 1243"/>
                <a:gd name="T23" fmla="*/ 1145 h 1179"/>
                <a:gd name="T24" fmla="*/ 277 w 1243"/>
                <a:gd name="T25" fmla="*/ 1114 h 1179"/>
                <a:gd name="T26" fmla="*/ 876 w 1243"/>
                <a:gd name="T27" fmla="*/ 760 h 1179"/>
                <a:gd name="T28" fmla="*/ 666 w 1243"/>
                <a:gd name="T29" fmla="*/ 17 h 1179"/>
                <a:gd name="T30" fmla="*/ 666 w 1243"/>
                <a:gd name="T31" fmla="*/ 932 h 1179"/>
                <a:gd name="T32" fmla="*/ 633 w 1243"/>
                <a:gd name="T33" fmla="*/ 1162 h 1179"/>
                <a:gd name="T34" fmla="*/ 909 w 1243"/>
                <a:gd name="T35" fmla="*/ 1097 h 1179"/>
                <a:gd name="T36" fmla="*/ 944 w 1243"/>
                <a:gd name="T37" fmla="*/ 863 h 1179"/>
                <a:gd name="T38" fmla="*/ 842 w 1243"/>
                <a:gd name="T39" fmla="*/ 932 h 1179"/>
                <a:gd name="T40" fmla="*/ 699 w 1243"/>
                <a:gd name="T41" fmla="*/ 760 h 1179"/>
                <a:gd name="T42" fmla="*/ 631 w 1243"/>
                <a:gd name="T43" fmla="*/ 828 h 1179"/>
                <a:gd name="T44" fmla="*/ 683 w 1243"/>
                <a:gd name="T45" fmla="*/ 794 h 1179"/>
                <a:gd name="T46" fmla="*/ 876 w 1243"/>
                <a:gd name="T47" fmla="*/ 794 h 1179"/>
                <a:gd name="T48" fmla="*/ 859 w 1243"/>
                <a:gd name="T49" fmla="*/ 898 h 1179"/>
                <a:gd name="T50" fmla="*/ 875 w 1243"/>
                <a:gd name="T51" fmla="*/ 1145 h 1179"/>
                <a:gd name="T52" fmla="*/ 859 w 1243"/>
                <a:gd name="T53" fmla="*/ 1114 h 1179"/>
                <a:gd name="T54" fmla="*/ 1175 w 1243"/>
                <a:gd name="T55" fmla="*/ 17 h 1179"/>
                <a:gd name="T56" fmla="*/ 965 w 1243"/>
                <a:gd name="T57" fmla="*/ 160 h 1179"/>
                <a:gd name="T58" fmla="*/ 965 w 1243"/>
                <a:gd name="T59" fmla="*/ 1081 h 1179"/>
                <a:gd name="T60" fmla="*/ 949 w 1243"/>
                <a:gd name="T61" fmla="*/ 1179 h 1179"/>
                <a:gd name="T62" fmla="*/ 1191 w 1243"/>
                <a:gd name="T63" fmla="*/ 1081 h 1179"/>
                <a:gd name="T64" fmla="*/ 1243 w 1243"/>
                <a:gd name="T65" fmla="*/ 228 h 1179"/>
                <a:gd name="T66" fmla="*/ 998 w 1243"/>
                <a:gd name="T67" fmla="*/ 160 h 1179"/>
                <a:gd name="T68" fmla="*/ 1142 w 1243"/>
                <a:gd name="T69" fmla="*/ 1081 h 1179"/>
                <a:gd name="T70" fmla="*/ 1175 w 1243"/>
                <a:gd name="T71" fmla="*/ 1145 h 1179"/>
                <a:gd name="T72" fmla="*/ 1158 w 1243"/>
                <a:gd name="T73" fmla="*/ 1114 h 1179"/>
                <a:gd name="T74" fmla="*/ 1175 w 1243"/>
                <a:gd name="T75" fmla="*/ 298 h 1179"/>
                <a:gd name="T76" fmla="*/ 982 w 1243"/>
                <a:gd name="T77" fmla="*/ 298 h 1179"/>
                <a:gd name="T78" fmla="*/ 965 w 1243"/>
                <a:gd name="T79" fmla="*/ 193 h 1179"/>
                <a:gd name="T80" fmla="*/ 1158 w 1243"/>
                <a:gd name="T81" fmla="*/ 193 h 1179"/>
                <a:gd name="T82" fmla="*/ 1210 w 1243"/>
                <a:gd name="T83" fmla="*/ 228 h 1179"/>
                <a:gd name="T84" fmla="*/ 577 w 1243"/>
                <a:gd name="T85" fmla="*/ 664 h 1179"/>
                <a:gd name="T86" fmla="*/ 577 w 1243"/>
                <a:gd name="T87" fmla="*/ 17 h 1179"/>
                <a:gd name="T88" fmla="*/ 367 w 1243"/>
                <a:gd name="T89" fmla="*/ 493 h 1179"/>
                <a:gd name="T90" fmla="*/ 367 w 1243"/>
                <a:gd name="T91" fmla="*/ 1081 h 1179"/>
                <a:gd name="T92" fmla="*/ 351 w 1243"/>
                <a:gd name="T93" fmla="*/ 1179 h 1179"/>
                <a:gd name="T94" fmla="*/ 593 w 1243"/>
                <a:gd name="T95" fmla="*/ 1081 h 1179"/>
                <a:gd name="T96" fmla="*/ 543 w 1243"/>
                <a:gd name="T97" fmla="*/ 1081 h 1179"/>
                <a:gd name="T98" fmla="*/ 400 w 1243"/>
                <a:gd name="T99" fmla="*/ 493 h 1179"/>
                <a:gd name="T100" fmla="*/ 332 w 1243"/>
                <a:gd name="T101" fmla="*/ 561 h 1179"/>
                <a:gd name="T102" fmla="*/ 384 w 1243"/>
                <a:gd name="T103" fmla="*/ 526 h 1179"/>
                <a:gd name="T104" fmla="*/ 577 w 1243"/>
                <a:gd name="T105" fmla="*/ 526 h 1179"/>
                <a:gd name="T106" fmla="*/ 560 w 1243"/>
                <a:gd name="T107" fmla="*/ 631 h 1179"/>
                <a:gd name="T108" fmla="*/ 367 w 1243"/>
                <a:gd name="T109" fmla="*/ 631 h 1179"/>
                <a:gd name="T110" fmla="*/ 367 w 1243"/>
                <a:gd name="T111" fmla="*/ 1114 h 1179"/>
                <a:gd name="T112" fmla="*/ 576 w 1243"/>
                <a:gd name="T113" fmla="*/ 1145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43" h="1179">
                  <a:moveTo>
                    <a:pt x="346" y="782"/>
                  </a:moveTo>
                  <a:cubicBezTo>
                    <a:pt x="346" y="747"/>
                    <a:pt x="346" y="747"/>
                    <a:pt x="346" y="747"/>
                  </a:cubicBezTo>
                  <a:cubicBezTo>
                    <a:pt x="346" y="709"/>
                    <a:pt x="315" y="679"/>
                    <a:pt x="278" y="678"/>
                  </a:cubicBezTo>
                  <a:cubicBezTo>
                    <a:pt x="278" y="17"/>
                    <a:pt x="278" y="17"/>
                    <a:pt x="278" y="17"/>
                  </a:cubicBezTo>
                  <a:cubicBezTo>
                    <a:pt x="278" y="7"/>
                    <a:pt x="270" y="0"/>
                    <a:pt x="261" y="0"/>
                  </a:cubicBezTo>
                  <a:cubicBezTo>
                    <a:pt x="84" y="0"/>
                    <a:pt x="84" y="0"/>
                    <a:pt x="84" y="0"/>
                  </a:cubicBezTo>
                  <a:cubicBezTo>
                    <a:pt x="75" y="0"/>
                    <a:pt x="68" y="7"/>
                    <a:pt x="68" y="17"/>
                  </a:cubicBezTo>
                  <a:cubicBezTo>
                    <a:pt x="68" y="678"/>
                    <a:pt x="68" y="678"/>
                    <a:pt x="68" y="678"/>
                  </a:cubicBezTo>
                  <a:cubicBezTo>
                    <a:pt x="30" y="679"/>
                    <a:pt x="0" y="709"/>
                    <a:pt x="0" y="747"/>
                  </a:cubicBezTo>
                  <a:cubicBezTo>
                    <a:pt x="0" y="782"/>
                    <a:pt x="0" y="782"/>
                    <a:pt x="0" y="782"/>
                  </a:cubicBezTo>
                  <a:cubicBezTo>
                    <a:pt x="0" y="819"/>
                    <a:pt x="30" y="850"/>
                    <a:pt x="68" y="850"/>
                  </a:cubicBezTo>
                  <a:cubicBezTo>
                    <a:pt x="68" y="1081"/>
                    <a:pt x="68" y="1081"/>
                    <a:pt x="68" y="1081"/>
                  </a:cubicBezTo>
                  <a:cubicBezTo>
                    <a:pt x="51" y="1081"/>
                    <a:pt x="51" y="1081"/>
                    <a:pt x="51" y="1081"/>
                  </a:cubicBezTo>
                  <a:cubicBezTo>
                    <a:pt x="42" y="1081"/>
                    <a:pt x="35" y="1088"/>
                    <a:pt x="35" y="1097"/>
                  </a:cubicBezTo>
                  <a:cubicBezTo>
                    <a:pt x="35" y="1162"/>
                    <a:pt x="35" y="1162"/>
                    <a:pt x="35" y="1162"/>
                  </a:cubicBezTo>
                  <a:cubicBezTo>
                    <a:pt x="35" y="1171"/>
                    <a:pt x="42" y="1179"/>
                    <a:pt x="51" y="1179"/>
                  </a:cubicBezTo>
                  <a:cubicBezTo>
                    <a:pt x="294" y="1179"/>
                    <a:pt x="294" y="1179"/>
                    <a:pt x="294" y="1179"/>
                  </a:cubicBezTo>
                  <a:cubicBezTo>
                    <a:pt x="303" y="1179"/>
                    <a:pt x="311" y="1171"/>
                    <a:pt x="311" y="1162"/>
                  </a:cubicBezTo>
                  <a:cubicBezTo>
                    <a:pt x="311" y="1097"/>
                    <a:pt x="311" y="1097"/>
                    <a:pt x="311" y="1097"/>
                  </a:cubicBezTo>
                  <a:cubicBezTo>
                    <a:pt x="311" y="1088"/>
                    <a:pt x="303" y="1081"/>
                    <a:pt x="294" y="1081"/>
                  </a:cubicBezTo>
                  <a:cubicBezTo>
                    <a:pt x="278" y="1081"/>
                    <a:pt x="278" y="1081"/>
                    <a:pt x="278" y="1081"/>
                  </a:cubicBezTo>
                  <a:cubicBezTo>
                    <a:pt x="278" y="850"/>
                    <a:pt x="278" y="850"/>
                    <a:pt x="278" y="850"/>
                  </a:cubicBezTo>
                  <a:cubicBezTo>
                    <a:pt x="315" y="850"/>
                    <a:pt x="346" y="819"/>
                    <a:pt x="346" y="782"/>
                  </a:cubicBezTo>
                  <a:close/>
                  <a:moveTo>
                    <a:pt x="244" y="1081"/>
                  </a:moveTo>
                  <a:cubicBezTo>
                    <a:pt x="101" y="1081"/>
                    <a:pt x="101" y="1081"/>
                    <a:pt x="101" y="1081"/>
                  </a:cubicBezTo>
                  <a:cubicBezTo>
                    <a:pt x="101" y="850"/>
                    <a:pt x="101" y="850"/>
                    <a:pt x="101" y="850"/>
                  </a:cubicBezTo>
                  <a:cubicBezTo>
                    <a:pt x="244" y="850"/>
                    <a:pt x="244" y="850"/>
                    <a:pt x="244" y="850"/>
                  </a:cubicBezTo>
                  <a:lnTo>
                    <a:pt x="244" y="1081"/>
                  </a:lnTo>
                  <a:close/>
                  <a:moveTo>
                    <a:pt x="244" y="33"/>
                  </a:moveTo>
                  <a:cubicBezTo>
                    <a:pt x="244" y="678"/>
                    <a:pt x="244" y="678"/>
                    <a:pt x="244" y="678"/>
                  </a:cubicBezTo>
                  <a:cubicBezTo>
                    <a:pt x="101" y="678"/>
                    <a:pt x="101" y="678"/>
                    <a:pt x="101" y="678"/>
                  </a:cubicBezTo>
                  <a:cubicBezTo>
                    <a:pt x="101" y="33"/>
                    <a:pt x="101" y="33"/>
                    <a:pt x="101" y="33"/>
                  </a:cubicBezTo>
                  <a:lnTo>
                    <a:pt x="244" y="33"/>
                  </a:lnTo>
                  <a:close/>
                  <a:moveTo>
                    <a:pt x="33" y="782"/>
                  </a:moveTo>
                  <a:cubicBezTo>
                    <a:pt x="33" y="747"/>
                    <a:pt x="33" y="747"/>
                    <a:pt x="33" y="747"/>
                  </a:cubicBezTo>
                  <a:cubicBezTo>
                    <a:pt x="33" y="728"/>
                    <a:pt x="49" y="712"/>
                    <a:pt x="68" y="712"/>
                  </a:cubicBezTo>
                  <a:cubicBezTo>
                    <a:pt x="278" y="712"/>
                    <a:pt x="278" y="712"/>
                    <a:pt x="278" y="712"/>
                  </a:cubicBezTo>
                  <a:cubicBezTo>
                    <a:pt x="297" y="712"/>
                    <a:pt x="312" y="728"/>
                    <a:pt x="312" y="747"/>
                  </a:cubicBezTo>
                  <a:cubicBezTo>
                    <a:pt x="312" y="782"/>
                    <a:pt x="312" y="782"/>
                    <a:pt x="312" y="782"/>
                  </a:cubicBezTo>
                  <a:cubicBezTo>
                    <a:pt x="312" y="801"/>
                    <a:pt x="297" y="817"/>
                    <a:pt x="278" y="817"/>
                  </a:cubicBezTo>
                  <a:cubicBezTo>
                    <a:pt x="261" y="817"/>
                    <a:pt x="261" y="817"/>
                    <a:pt x="261" y="817"/>
                  </a:cubicBezTo>
                  <a:cubicBezTo>
                    <a:pt x="261" y="817"/>
                    <a:pt x="261" y="817"/>
                    <a:pt x="261" y="817"/>
                  </a:cubicBezTo>
                  <a:cubicBezTo>
                    <a:pt x="84" y="817"/>
                    <a:pt x="84" y="817"/>
                    <a:pt x="84" y="817"/>
                  </a:cubicBezTo>
                  <a:cubicBezTo>
                    <a:pt x="84" y="817"/>
                    <a:pt x="84" y="817"/>
                    <a:pt x="84" y="817"/>
                  </a:cubicBezTo>
                  <a:cubicBezTo>
                    <a:pt x="68" y="817"/>
                    <a:pt x="68" y="817"/>
                    <a:pt x="68" y="817"/>
                  </a:cubicBezTo>
                  <a:cubicBezTo>
                    <a:pt x="49" y="817"/>
                    <a:pt x="33" y="801"/>
                    <a:pt x="33" y="782"/>
                  </a:cubicBezTo>
                  <a:close/>
                  <a:moveTo>
                    <a:pt x="277" y="1145"/>
                  </a:moveTo>
                  <a:cubicBezTo>
                    <a:pt x="68" y="1145"/>
                    <a:pt x="68" y="1145"/>
                    <a:pt x="68" y="1145"/>
                  </a:cubicBezTo>
                  <a:cubicBezTo>
                    <a:pt x="68" y="1114"/>
                    <a:pt x="68" y="1114"/>
                    <a:pt x="68" y="1114"/>
                  </a:cubicBezTo>
                  <a:cubicBezTo>
                    <a:pt x="84" y="1114"/>
                    <a:pt x="84" y="1114"/>
                    <a:pt x="84" y="1114"/>
                  </a:cubicBezTo>
                  <a:cubicBezTo>
                    <a:pt x="261" y="1114"/>
                    <a:pt x="261" y="1114"/>
                    <a:pt x="261" y="1114"/>
                  </a:cubicBezTo>
                  <a:cubicBezTo>
                    <a:pt x="277" y="1114"/>
                    <a:pt x="277" y="1114"/>
                    <a:pt x="277" y="1114"/>
                  </a:cubicBezTo>
                  <a:lnTo>
                    <a:pt x="277" y="1145"/>
                  </a:lnTo>
                  <a:close/>
                  <a:moveTo>
                    <a:pt x="944" y="863"/>
                  </a:moveTo>
                  <a:cubicBezTo>
                    <a:pt x="944" y="828"/>
                    <a:pt x="944" y="828"/>
                    <a:pt x="944" y="828"/>
                  </a:cubicBezTo>
                  <a:cubicBezTo>
                    <a:pt x="944" y="791"/>
                    <a:pt x="914" y="760"/>
                    <a:pt x="876" y="760"/>
                  </a:cubicBezTo>
                  <a:cubicBezTo>
                    <a:pt x="876" y="17"/>
                    <a:pt x="876" y="17"/>
                    <a:pt x="876" y="17"/>
                  </a:cubicBezTo>
                  <a:cubicBezTo>
                    <a:pt x="876" y="7"/>
                    <a:pt x="869" y="0"/>
                    <a:pt x="859" y="0"/>
                  </a:cubicBezTo>
                  <a:cubicBezTo>
                    <a:pt x="683" y="0"/>
                    <a:pt x="683" y="0"/>
                    <a:pt x="683" y="0"/>
                  </a:cubicBezTo>
                  <a:cubicBezTo>
                    <a:pt x="673" y="0"/>
                    <a:pt x="666" y="7"/>
                    <a:pt x="666" y="17"/>
                  </a:cubicBezTo>
                  <a:cubicBezTo>
                    <a:pt x="666" y="760"/>
                    <a:pt x="666" y="760"/>
                    <a:pt x="666" y="760"/>
                  </a:cubicBezTo>
                  <a:cubicBezTo>
                    <a:pt x="628" y="760"/>
                    <a:pt x="598" y="791"/>
                    <a:pt x="598" y="828"/>
                  </a:cubicBezTo>
                  <a:cubicBezTo>
                    <a:pt x="598" y="863"/>
                    <a:pt x="598" y="863"/>
                    <a:pt x="598" y="863"/>
                  </a:cubicBezTo>
                  <a:cubicBezTo>
                    <a:pt x="598" y="901"/>
                    <a:pt x="628" y="932"/>
                    <a:pt x="666" y="932"/>
                  </a:cubicBezTo>
                  <a:cubicBezTo>
                    <a:pt x="666" y="1081"/>
                    <a:pt x="666" y="1081"/>
                    <a:pt x="666" y="1081"/>
                  </a:cubicBezTo>
                  <a:cubicBezTo>
                    <a:pt x="650" y="1081"/>
                    <a:pt x="650" y="1081"/>
                    <a:pt x="650" y="1081"/>
                  </a:cubicBezTo>
                  <a:cubicBezTo>
                    <a:pt x="640" y="1081"/>
                    <a:pt x="633" y="1088"/>
                    <a:pt x="633" y="1097"/>
                  </a:cubicBezTo>
                  <a:cubicBezTo>
                    <a:pt x="633" y="1162"/>
                    <a:pt x="633" y="1162"/>
                    <a:pt x="633" y="1162"/>
                  </a:cubicBezTo>
                  <a:cubicBezTo>
                    <a:pt x="633" y="1171"/>
                    <a:pt x="640" y="1179"/>
                    <a:pt x="650" y="1179"/>
                  </a:cubicBezTo>
                  <a:cubicBezTo>
                    <a:pt x="892" y="1179"/>
                    <a:pt x="892" y="1179"/>
                    <a:pt x="892" y="1179"/>
                  </a:cubicBezTo>
                  <a:cubicBezTo>
                    <a:pt x="902" y="1179"/>
                    <a:pt x="909" y="1171"/>
                    <a:pt x="909" y="1162"/>
                  </a:cubicBezTo>
                  <a:cubicBezTo>
                    <a:pt x="909" y="1097"/>
                    <a:pt x="909" y="1097"/>
                    <a:pt x="909" y="1097"/>
                  </a:cubicBezTo>
                  <a:cubicBezTo>
                    <a:pt x="909" y="1088"/>
                    <a:pt x="902" y="1081"/>
                    <a:pt x="892" y="1081"/>
                  </a:cubicBezTo>
                  <a:cubicBezTo>
                    <a:pt x="876" y="1081"/>
                    <a:pt x="876" y="1081"/>
                    <a:pt x="876" y="1081"/>
                  </a:cubicBezTo>
                  <a:cubicBezTo>
                    <a:pt x="876" y="932"/>
                    <a:pt x="876" y="932"/>
                    <a:pt x="876" y="932"/>
                  </a:cubicBezTo>
                  <a:cubicBezTo>
                    <a:pt x="914" y="932"/>
                    <a:pt x="944" y="901"/>
                    <a:pt x="944" y="863"/>
                  </a:cubicBezTo>
                  <a:close/>
                  <a:moveTo>
                    <a:pt x="842" y="1081"/>
                  </a:moveTo>
                  <a:cubicBezTo>
                    <a:pt x="699" y="1081"/>
                    <a:pt x="699" y="1081"/>
                    <a:pt x="699" y="1081"/>
                  </a:cubicBezTo>
                  <a:cubicBezTo>
                    <a:pt x="699" y="932"/>
                    <a:pt x="699" y="932"/>
                    <a:pt x="699" y="932"/>
                  </a:cubicBezTo>
                  <a:cubicBezTo>
                    <a:pt x="842" y="932"/>
                    <a:pt x="842" y="932"/>
                    <a:pt x="842" y="932"/>
                  </a:cubicBezTo>
                  <a:lnTo>
                    <a:pt x="842" y="1081"/>
                  </a:lnTo>
                  <a:close/>
                  <a:moveTo>
                    <a:pt x="842" y="33"/>
                  </a:moveTo>
                  <a:cubicBezTo>
                    <a:pt x="842" y="760"/>
                    <a:pt x="842" y="760"/>
                    <a:pt x="842" y="760"/>
                  </a:cubicBezTo>
                  <a:cubicBezTo>
                    <a:pt x="699" y="760"/>
                    <a:pt x="699" y="760"/>
                    <a:pt x="699" y="760"/>
                  </a:cubicBezTo>
                  <a:cubicBezTo>
                    <a:pt x="699" y="33"/>
                    <a:pt x="699" y="33"/>
                    <a:pt x="699" y="33"/>
                  </a:cubicBezTo>
                  <a:lnTo>
                    <a:pt x="842" y="33"/>
                  </a:lnTo>
                  <a:close/>
                  <a:moveTo>
                    <a:pt x="631" y="863"/>
                  </a:moveTo>
                  <a:cubicBezTo>
                    <a:pt x="631" y="828"/>
                    <a:pt x="631" y="828"/>
                    <a:pt x="631" y="828"/>
                  </a:cubicBezTo>
                  <a:cubicBezTo>
                    <a:pt x="631" y="809"/>
                    <a:pt x="647" y="794"/>
                    <a:pt x="666" y="794"/>
                  </a:cubicBezTo>
                  <a:cubicBezTo>
                    <a:pt x="682" y="794"/>
                    <a:pt x="682" y="794"/>
                    <a:pt x="682" y="794"/>
                  </a:cubicBezTo>
                  <a:cubicBezTo>
                    <a:pt x="682" y="794"/>
                    <a:pt x="683" y="794"/>
                    <a:pt x="683" y="794"/>
                  </a:cubicBezTo>
                  <a:cubicBezTo>
                    <a:pt x="683" y="794"/>
                    <a:pt x="683" y="794"/>
                    <a:pt x="683" y="794"/>
                  </a:cubicBezTo>
                  <a:cubicBezTo>
                    <a:pt x="859" y="794"/>
                    <a:pt x="859" y="794"/>
                    <a:pt x="859" y="794"/>
                  </a:cubicBezTo>
                  <a:cubicBezTo>
                    <a:pt x="859" y="794"/>
                    <a:pt x="859" y="794"/>
                    <a:pt x="859" y="794"/>
                  </a:cubicBezTo>
                  <a:cubicBezTo>
                    <a:pt x="859" y="794"/>
                    <a:pt x="859" y="794"/>
                    <a:pt x="859" y="794"/>
                  </a:cubicBezTo>
                  <a:cubicBezTo>
                    <a:pt x="876" y="794"/>
                    <a:pt x="876" y="794"/>
                    <a:pt x="876" y="794"/>
                  </a:cubicBezTo>
                  <a:cubicBezTo>
                    <a:pt x="895" y="794"/>
                    <a:pt x="910" y="809"/>
                    <a:pt x="910" y="828"/>
                  </a:cubicBezTo>
                  <a:cubicBezTo>
                    <a:pt x="910" y="863"/>
                    <a:pt x="910" y="863"/>
                    <a:pt x="910" y="863"/>
                  </a:cubicBezTo>
                  <a:cubicBezTo>
                    <a:pt x="910" y="883"/>
                    <a:pt x="895" y="898"/>
                    <a:pt x="876" y="898"/>
                  </a:cubicBezTo>
                  <a:cubicBezTo>
                    <a:pt x="859" y="898"/>
                    <a:pt x="859" y="898"/>
                    <a:pt x="859" y="898"/>
                  </a:cubicBezTo>
                  <a:cubicBezTo>
                    <a:pt x="683" y="898"/>
                    <a:pt x="683" y="898"/>
                    <a:pt x="683" y="898"/>
                  </a:cubicBezTo>
                  <a:cubicBezTo>
                    <a:pt x="666" y="898"/>
                    <a:pt x="666" y="898"/>
                    <a:pt x="666" y="898"/>
                  </a:cubicBezTo>
                  <a:cubicBezTo>
                    <a:pt x="647" y="898"/>
                    <a:pt x="631" y="883"/>
                    <a:pt x="631" y="863"/>
                  </a:cubicBezTo>
                  <a:close/>
                  <a:moveTo>
                    <a:pt x="875" y="1145"/>
                  </a:moveTo>
                  <a:cubicBezTo>
                    <a:pt x="666" y="1145"/>
                    <a:pt x="666" y="1145"/>
                    <a:pt x="666" y="1145"/>
                  </a:cubicBezTo>
                  <a:cubicBezTo>
                    <a:pt x="666" y="1114"/>
                    <a:pt x="666" y="1114"/>
                    <a:pt x="666" y="1114"/>
                  </a:cubicBezTo>
                  <a:cubicBezTo>
                    <a:pt x="683" y="1114"/>
                    <a:pt x="683" y="1114"/>
                    <a:pt x="683" y="1114"/>
                  </a:cubicBezTo>
                  <a:cubicBezTo>
                    <a:pt x="859" y="1114"/>
                    <a:pt x="859" y="1114"/>
                    <a:pt x="859" y="1114"/>
                  </a:cubicBezTo>
                  <a:cubicBezTo>
                    <a:pt x="875" y="1114"/>
                    <a:pt x="875" y="1114"/>
                    <a:pt x="875" y="1114"/>
                  </a:cubicBezTo>
                  <a:lnTo>
                    <a:pt x="875" y="1145"/>
                  </a:lnTo>
                  <a:close/>
                  <a:moveTo>
                    <a:pt x="1175" y="160"/>
                  </a:moveTo>
                  <a:cubicBezTo>
                    <a:pt x="1175" y="17"/>
                    <a:pt x="1175" y="17"/>
                    <a:pt x="1175" y="17"/>
                  </a:cubicBezTo>
                  <a:cubicBezTo>
                    <a:pt x="1175" y="7"/>
                    <a:pt x="1168" y="0"/>
                    <a:pt x="1158" y="0"/>
                  </a:cubicBezTo>
                  <a:cubicBezTo>
                    <a:pt x="982" y="0"/>
                    <a:pt x="982" y="0"/>
                    <a:pt x="982" y="0"/>
                  </a:cubicBezTo>
                  <a:cubicBezTo>
                    <a:pt x="972" y="0"/>
                    <a:pt x="965" y="7"/>
                    <a:pt x="965" y="17"/>
                  </a:cubicBezTo>
                  <a:cubicBezTo>
                    <a:pt x="965" y="160"/>
                    <a:pt x="965" y="160"/>
                    <a:pt x="965" y="160"/>
                  </a:cubicBezTo>
                  <a:cubicBezTo>
                    <a:pt x="927" y="160"/>
                    <a:pt x="897" y="190"/>
                    <a:pt x="897" y="228"/>
                  </a:cubicBezTo>
                  <a:cubicBezTo>
                    <a:pt x="897" y="263"/>
                    <a:pt x="897" y="263"/>
                    <a:pt x="897" y="263"/>
                  </a:cubicBezTo>
                  <a:cubicBezTo>
                    <a:pt x="897" y="301"/>
                    <a:pt x="927" y="331"/>
                    <a:pt x="965" y="331"/>
                  </a:cubicBezTo>
                  <a:cubicBezTo>
                    <a:pt x="965" y="1081"/>
                    <a:pt x="965" y="1081"/>
                    <a:pt x="965" y="1081"/>
                  </a:cubicBezTo>
                  <a:cubicBezTo>
                    <a:pt x="949" y="1081"/>
                    <a:pt x="949" y="1081"/>
                    <a:pt x="949" y="1081"/>
                  </a:cubicBezTo>
                  <a:cubicBezTo>
                    <a:pt x="939" y="1081"/>
                    <a:pt x="932" y="1088"/>
                    <a:pt x="932" y="1097"/>
                  </a:cubicBezTo>
                  <a:cubicBezTo>
                    <a:pt x="932" y="1162"/>
                    <a:pt x="932" y="1162"/>
                    <a:pt x="932" y="1162"/>
                  </a:cubicBezTo>
                  <a:cubicBezTo>
                    <a:pt x="932" y="1171"/>
                    <a:pt x="939" y="1179"/>
                    <a:pt x="949" y="1179"/>
                  </a:cubicBezTo>
                  <a:cubicBezTo>
                    <a:pt x="1191" y="1179"/>
                    <a:pt x="1191" y="1179"/>
                    <a:pt x="1191" y="1179"/>
                  </a:cubicBezTo>
                  <a:cubicBezTo>
                    <a:pt x="1201" y="1179"/>
                    <a:pt x="1208" y="1171"/>
                    <a:pt x="1208" y="1162"/>
                  </a:cubicBezTo>
                  <a:cubicBezTo>
                    <a:pt x="1208" y="1097"/>
                    <a:pt x="1208" y="1097"/>
                    <a:pt x="1208" y="1097"/>
                  </a:cubicBezTo>
                  <a:cubicBezTo>
                    <a:pt x="1208" y="1088"/>
                    <a:pt x="1201" y="1081"/>
                    <a:pt x="1191" y="1081"/>
                  </a:cubicBezTo>
                  <a:cubicBezTo>
                    <a:pt x="1175" y="1081"/>
                    <a:pt x="1175" y="1081"/>
                    <a:pt x="1175" y="1081"/>
                  </a:cubicBezTo>
                  <a:cubicBezTo>
                    <a:pt x="1175" y="331"/>
                    <a:pt x="1175" y="331"/>
                    <a:pt x="1175" y="331"/>
                  </a:cubicBezTo>
                  <a:cubicBezTo>
                    <a:pt x="1213" y="331"/>
                    <a:pt x="1243" y="301"/>
                    <a:pt x="1243" y="263"/>
                  </a:cubicBezTo>
                  <a:cubicBezTo>
                    <a:pt x="1243" y="228"/>
                    <a:pt x="1243" y="228"/>
                    <a:pt x="1243" y="228"/>
                  </a:cubicBezTo>
                  <a:cubicBezTo>
                    <a:pt x="1243" y="190"/>
                    <a:pt x="1213" y="160"/>
                    <a:pt x="1175" y="160"/>
                  </a:cubicBezTo>
                  <a:close/>
                  <a:moveTo>
                    <a:pt x="1142" y="33"/>
                  </a:moveTo>
                  <a:cubicBezTo>
                    <a:pt x="1142" y="160"/>
                    <a:pt x="1142" y="160"/>
                    <a:pt x="1142" y="160"/>
                  </a:cubicBezTo>
                  <a:cubicBezTo>
                    <a:pt x="998" y="160"/>
                    <a:pt x="998" y="160"/>
                    <a:pt x="998" y="160"/>
                  </a:cubicBezTo>
                  <a:cubicBezTo>
                    <a:pt x="998" y="33"/>
                    <a:pt x="998" y="33"/>
                    <a:pt x="998" y="33"/>
                  </a:cubicBezTo>
                  <a:lnTo>
                    <a:pt x="1142" y="33"/>
                  </a:lnTo>
                  <a:close/>
                  <a:moveTo>
                    <a:pt x="1142" y="331"/>
                  </a:moveTo>
                  <a:cubicBezTo>
                    <a:pt x="1142" y="1081"/>
                    <a:pt x="1142" y="1081"/>
                    <a:pt x="1142" y="1081"/>
                  </a:cubicBezTo>
                  <a:cubicBezTo>
                    <a:pt x="998" y="1081"/>
                    <a:pt x="998" y="1081"/>
                    <a:pt x="998" y="1081"/>
                  </a:cubicBezTo>
                  <a:cubicBezTo>
                    <a:pt x="998" y="331"/>
                    <a:pt x="998" y="331"/>
                    <a:pt x="998" y="331"/>
                  </a:cubicBezTo>
                  <a:lnTo>
                    <a:pt x="1142" y="331"/>
                  </a:lnTo>
                  <a:close/>
                  <a:moveTo>
                    <a:pt x="1175" y="1145"/>
                  </a:moveTo>
                  <a:cubicBezTo>
                    <a:pt x="965" y="1145"/>
                    <a:pt x="965" y="1145"/>
                    <a:pt x="965" y="1145"/>
                  </a:cubicBezTo>
                  <a:cubicBezTo>
                    <a:pt x="965" y="1114"/>
                    <a:pt x="965" y="1114"/>
                    <a:pt x="965" y="1114"/>
                  </a:cubicBezTo>
                  <a:cubicBezTo>
                    <a:pt x="982" y="1114"/>
                    <a:pt x="982" y="1114"/>
                    <a:pt x="982" y="1114"/>
                  </a:cubicBezTo>
                  <a:cubicBezTo>
                    <a:pt x="1158" y="1114"/>
                    <a:pt x="1158" y="1114"/>
                    <a:pt x="1158" y="1114"/>
                  </a:cubicBezTo>
                  <a:cubicBezTo>
                    <a:pt x="1175" y="1114"/>
                    <a:pt x="1175" y="1114"/>
                    <a:pt x="1175" y="1114"/>
                  </a:cubicBezTo>
                  <a:lnTo>
                    <a:pt x="1175" y="1145"/>
                  </a:lnTo>
                  <a:close/>
                  <a:moveTo>
                    <a:pt x="1210" y="263"/>
                  </a:moveTo>
                  <a:cubicBezTo>
                    <a:pt x="1210" y="282"/>
                    <a:pt x="1194" y="298"/>
                    <a:pt x="1175" y="298"/>
                  </a:cubicBezTo>
                  <a:cubicBezTo>
                    <a:pt x="1158" y="298"/>
                    <a:pt x="1158" y="298"/>
                    <a:pt x="1158" y="298"/>
                  </a:cubicBezTo>
                  <a:cubicBezTo>
                    <a:pt x="1158" y="298"/>
                    <a:pt x="1158" y="298"/>
                    <a:pt x="1158" y="298"/>
                  </a:cubicBezTo>
                  <a:cubicBezTo>
                    <a:pt x="982" y="298"/>
                    <a:pt x="982" y="298"/>
                    <a:pt x="982" y="298"/>
                  </a:cubicBezTo>
                  <a:cubicBezTo>
                    <a:pt x="982" y="298"/>
                    <a:pt x="982" y="298"/>
                    <a:pt x="982" y="298"/>
                  </a:cubicBezTo>
                  <a:cubicBezTo>
                    <a:pt x="965" y="298"/>
                    <a:pt x="965" y="298"/>
                    <a:pt x="965" y="298"/>
                  </a:cubicBezTo>
                  <a:cubicBezTo>
                    <a:pt x="946" y="298"/>
                    <a:pt x="930" y="282"/>
                    <a:pt x="930" y="263"/>
                  </a:cubicBezTo>
                  <a:cubicBezTo>
                    <a:pt x="930" y="228"/>
                    <a:pt x="930" y="228"/>
                    <a:pt x="930" y="228"/>
                  </a:cubicBezTo>
                  <a:cubicBezTo>
                    <a:pt x="930" y="209"/>
                    <a:pt x="946" y="193"/>
                    <a:pt x="965" y="193"/>
                  </a:cubicBezTo>
                  <a:cubicBezTo>
                    <a:pt x="982" y="193"/>
                    <a:pt x="982" y="193"/>
                    <a:pt x="982" y="193"/>
                  </a:cubicBezTo>
                  <a:cubicBezTo>
                    <a:pt x="982" y="193"/>
                    <a:pt x="982" y="193"/>
                    <a:pt x="982" y="193"/>
                  </a:cubicBezTo>
                  <a:cubicBezTo>
                    <a:pt x="982" y="193"/>
                    <a:pt x="982" y="193"/>
                    <a:pt x="982" y="193"/>
                  </a:cubicBezTo>
                  <a:cubicBezTo>
                    <a:pt x="1158" y="193"/>
                    <a:pt x="1158" y="193"/>
                    <a:pt x="1158" y="193"/>
                  </a:cubicBezTo>
                  <a:cubicBezTo>
                    <a:pt x="1158" y="193"/>
                    <a:pt x="1158" y="193"/>
                    <a:pt x="1158" y="193"/>
                  </a:cubicBezTo>
                  <a:cubicBezTo>
                    <a:pt x="1158" y="193"/>
                    <a:pt x="1158" y="193"/>
                    <a:pt x="1158" y="193"/>
                  </a:cubicBezTo>
                  <a:cubicBezTo>
                    <a:pt x="1175" y="193"/>
                    <a:pt x="1175" y="193"/>
                    <a:pt x="1175" y="193"/>
                  </a:cubicBezTo>
                  <a:cubicBezTo>
                    <a:pt x="1194" y="193"/>
                    <a:pt x="1210" y="209"/>
                    <a:pt x="1210" y="228"/>
                  </a:cubicBezTo>
                  <a:lnTo>
                    <a:pt x="1210" y="263"/>
                  </a:lnTo>
                  <a:close/>
                  <a:moveTo>
                    <a:pt x="593" y="1081"/>
                  </a:moveTo>
                  <a:cubicBezTo>
                    <a:pt x="577" y="1081"/>
                    <a:pt x="577" y="1081"/>
                    <a:pt x="577" y="1081"/>
                  </a:cubicBezTo>
                  <a:cubicBezTo>
                    <a:pt x="577" y="664"/>
                    <a:pt x="577" y="664"/>
                    <a:pt x="577" y="664"/>
                  </a:cubicBezTo>
                  <a:cubicBezTo>
                    <a:pt x="615" y="664"/>
                    <a:pt x="645" y="634"/>
                    <a:pt x="645" y="596"/>
                  </a:cubicBezTo>
                  <a:cubicBezTo>
                    <a:pt x="645" y="561"/>
                    <a:pt x="645" y="561"/>
                    <a:pt x="645" y="561"/>
                  </a:cubicBezTo>
                  <a:cubicBezTo>
                    <a:pt x="645" y="523"/>
                    <a:pt x="615" y="493"/>
                    <a:pt x="577" y="493"/>
                  </a:cubicBezTo>
                  <a:cubicBezTo>
                    <a:pt x="577" y="17"/>
                    <a:pt x="577" y="17"/>
                    <a:pt x="577" y="17"/>
                  </a:cubicBezTo>
                  <a:cubicBezTo>
                    <a:pt x="577" y="7"/>
                    <a:pt x="569" y="0"/>
                    <a:pt x="560" y="0"/>
                  </a:cubicBezTo>
                  <a:cubicBezTo>
                    <a:pt x="383" y="0"/>
                    <a:pt x="383" y="0"/>
                    <a:pt x="383" y="0"/>
                  </a:cubicBezTo>
                  <a:cubicBezTo>
                    <a:pt x="374" y="0"/>
                    <a:pt x="367" y="7"/>
                    <a:pt x="367" y="17"/>
                  </a:cubicBezTo>
                  <a:cubicBezTo>
                    <a:pt x="367" y="493"/>
                    <a:pt x="367" y="493"/>
                    <a:pt x="367" y="493"/>
                  </a:cubicBezTo>
                  <a:cubicBezTo>
                    <a:pt x="329" y="493"/>
                    <a:pt x="299" y="523"/>
                    <a:pt x="299" y="561"/>
                  </a:cubicBezTo>
                  <a:cubicBezTo>
                    <a:pt x="299" y="596"/>
                    <a:pt x="299" y="596"/>
                    <a:pt x="299" y="596"/>
                  </a:cubicBezTo>
                  <a:cubicBezTo>
                    <a:pt x="299" y="634"/>
                    <a:pt x="329" y="664"/>
                    <a:pt x="367" y="664"/>
                  </a:cubicBezTo>
                  <a:cubicBezTo>
                    <a:pt x="367" y="1081"/>
                    <a:pt x="367" y="1081"/>
                    <a:pt x="367" y="1081"/>
                  </a:cubicBezTo>
                  <a:cubicBezTo>
                    <a:pt x="351" y="1081"/>
                    <a:pt x="351" y="1081"/>
                    <a:pt x="351" y="1081"/>
                  </a:cubicBezTo>
                  <a:cubicBezTo>
                    <a:pt x="341" y="1081"/>
                    <a:pt x="334" y="1088"/>
                    <a:pt x="334" y="1097"/>
                  </a:cubicBezTo>
                  <a:cubicBezTo>
                    <a:pt x="334" y="1162"/>
                    <a:pt x="334" y="1162"/>
                    <a:pt x="334" y="1162"/>
                  </a:cubicBezTo>
                  <a:cubicBezTo>
                    <a:pt x="334" y="1171"/>
                    <a:pt x="341" y="1179"/>
                    <a:pt x="351" y="1179"/>
                  </a:cubicBezTo>
                  <a:cubicBezTo>
                    <a:pt x="593" y="1179"/>
                    <a:pt x="593" y="1179"/>
                    <a:pt x="593" y="1179"/>
                  </a:cubicBezTo>
                  <a:cubicBezTo>
                    <a:pt x="602" y="1179"/>
                    <a:pt x="610" y="1171"/>
                    <a:pt x="610" y="1162"/>
                  </a:cubicBezTo>
                  <a:cubicBezTo>
                    <a:pt x="610" y="1097"/>
                    <a:pt x="610" y="1097"/>
                    <a:pt x="610" y="1097"/>
                  </a:cubicBezTo>
                  <a:cubicBezTo>
                    <a:pt x="610" y="1088"/>
                    <a:pt x="602" y="1081"/>
                    <a:pt x="593" y="1081"/>
                  </a:cubicBezTo>
                  <a:close/>
                  <a:moveTo>
                    <a:pt x="400" y="1081"/>
                  </a:moveTo>
                  <a:cubicBezTo>
                    <a:pt x="400" y="664"/>
                    <a:pt x="400" y="664"/>
                    <a:pt x="400" y="664"/>
                  </a:cubicBezTo>
                  <a:cubicBezTo>
                    <a:pt x="543" y="664"/>
                    <a:pt x="543" y="664"/>
                    <a:pt x="543" y="664"/>
                  </a:cubicBezTo>
                  <a:cubicBezTo>
                    <a:pt x="543" y="1081"/>
                    <a:pt x="543" y="1081"/>
                    <a:pt x="543" y="1081"/>
                  </a:cubicBezTo>
                  <a:lnTo>
                    <a:pt x="400" y="1081"/>
                  </a:lnTo>
                  <a:close/>
                  <a:moveTo>
                    <a:pt x="543" y="33"/>
                  </a:moveTo>
                  <a:cubicBezTo>
                    <a:pt x="543" y="493"/>
                    <a:pt x="543" y="493"/>
                    <a:pt x="543" y="493"/>
                  </a:cubicBezTo>
                  <a:cubicBezTo>
                    <a:pt x="400" y="493"/>
                    <a:pt x="400" y="493"/>
                    <a:pt x="400" y="493"/>
                  </a:cubicBezTo>
                  <a:cubicBezTo>
                    <a:pt x="400" y="33"/>
                    <a:pt x="400" y="33"/>
                    <a:pt x="400" y="33"/>
                  </a:cubicBezTo>
                  <a:lnTo>
                    <a:pt x="543" y="33"/>
                  </a:lnTo>
                  <a:close/>
                  <a:moveTo>
                    <a:pt x="332" y="596"/>
                  </a:moveTo>
                  <a:cubicBezTo>
                    <a:pt x="332" y="561"/>
                    <a:pt x="332" y="561"/>
                    <a:pt x="332" y="561"/>
                  </a:cubicBezTo>
                  <a:cubicBezTo>
                    <a:pt x="332" y="542"/>
                    <a:pt x="348" y="526"/>
                    <a:pt x="367" y="526"/>
                  </a:cubicBezTo>
                  <a:cubicBezTo>
                    <a:pt x="383" y="526"/>
                    <a:pt x="383" y="526"/>
                    <a:pt x="383" y="526"/>
                  </a:cubicBezTo>
                  <a:cubicBezTo>
                    <a:pt x="383" y="526"/>
                    <a:pt x="383" y="526"/>
                    <a:pt x="383" y="526"/>
                  </a:cubicBezTo>
                  <a:cubicBezTo>
                    <a:pt x="384" y="526"/>
                    <a:pt x="384" y="526"/>
                    <a:pt x="384" y="526"/>
                  </a:cubicBezTo>
                  <a:cubicBezTo>
                    <a:pt x="560" y="526"/>
                    <a:pt x="560" y="526"/>
                    <a:pt x="560" y="526"/>
                  </a:cubicBezTo>
                  <a:cubicBezTo>
                    <a:pt x="560" y="526"/>
                    <a:pt x="560" y="526"/>
                    <a:pt x="560" y="526"/>
                  </a:cubicBezTo>
                  <a:cubicBezTo>
                    <a:pt x="560" y="526"/>
                    <a:pt x="560" y="526"/>
                    <a:pt x="560" y="526"/>
                  </a:cubicBezTo>
                  <a:cubicBezTo>
                    <a:pt x="577" y="526"/>
                    <a:pt x="577" y="526"/>
                    <a:pt x="577" y="526"/>
                  </a:cubicBezTo>
                  <a:cubicBezTo>
                    <a:pt x="596" y="526"/>
                    <a:pt x="611" y="542"/>
                    <a:pt x="611" y="561"/>
                  </a:cubicBezTo>
                  <a:cubicBezTo>
                    <a:pt x="611" y="596"/>
                    <a:pt x="611" y="596"/>
                    <a:pt x="611" y="596"/>
                  </a:cubicBezTo>
                  <a:cubicBezTo>
                    <a:pt x="611" y="615"/>
                    <a:pt x="596" y="631"/>
                    <a:pt x="577" y="631"/>
                  </a:cubicBezTo>
                  <a:cubicBezTo>
                    <a:pt x="560" y="631"/>
                    <a:pt x="560" y="631"/>
                    <a:pt x="560" y="631"/>
                  </a:cubicBezTo>
                  <a:cubicBezTo>
                    <a:pt x="560" y="631"/>
                    <a:pt x="560" y="631"/>
                    <a:pt x="560" y="631"/>
                  </a:cubicBezTo>
                  <a:cubicBezTo>
                    <a:pt x="383" y="631"/>
                    <a:pt x="383" y="631"/>
                    <a:pt x="383" y="631"/>
                  </a:cubicBezTo>
                  <a:cubicBezTo>
                    <a:pt x="383" y="631"/>
                    <a:pt x="383" y="631"/>
                    <a:pt x="383" y="631"/>
                  </a:cubicBezTo>
                  <a:cubicBezTo>
                    <a:pt x="367" y="631"/>
                    <a:pt x="367" y="631"/>
                    <a:pt x="367" y="631"/>
                  </a:cubicBezTo>
                  <a:cubicBezTo>
                    <a:pt x="348" y="631"/>
                    <a:pt x="332" y="615"/>
                    <a:pt x="332" y="596"/>
                  </a:cubicBezTo>
                  <a:close/>
                  <a:moveTo>
                    <a:pt x="576" y="1145"/>
                  </a:moveTo>
                  <a:cubicBezTo>
                    <a:pt x="367" y="1145"/>
                    <a:pt x="367" y="1145"/>
                    <a:pt x="367" y="1145"/>
                  </a:cubicBezTo>
                  <a:cubicBezTo>
                    <a:pt x="367" y="1114"/>
                    <a:pt x="367" y="1114"/>
                    <a:pt x="367" y="1114"/>
                  </a:cubicBezTo>
                  <a:cubicBezTo>
                    <a:pt x="383" y="1114"/>
                    <a:pt x="383" y="1114"/>
                    <a:pt x="383" y="1114"/>
                  </a:cubicBezTo>
                  <a:cubicBezTo>
                    <a:pt x="560" y="1114"/>
                    <a:pt x="560" y="1114"/>
                    <a:pt x="560" y="1114"/>
                  </a:cubicBezTo>
                  <a:cubicBezTo>
                    <a:pt x="576" y="1114"/>
                    <a:pt x="576" y="1114"/>
                    <a:pt x="576" y="1114"/>
                  </a:cubicBezTo>
                  <a:lnTo>
                    <a:pt x="576" y="114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4075906" y="2310886"/>
            <a:ext cx="1754188" cy="1754188"/>
            <a:chOff x="3762375" y="1539645"/>
            <a:chExt cx="1619250" cy="1619250"/>
          </a:xfrm>
        </p:grpSpPr>
        <p:sp>
          <p:nvSpPr>
            <p:cNvPr id="5" name="Oval 4"/>
            <p:cNvSpPr/>
            <p:nvPr/>
          </p:nvSpPr>
          <p:spPr>
            <a:xfrm>
              <a:off x="3762375" y="1539645"/>
              <a:ext cx="1619250" cy="16192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4"/>
            <p:cNvSpPr>
              <a:spLocks noEditPoints="1"/>
            </p:cNvSpPr>
            <p:nvPr/>
          </p:nvSpPr>
          <p:spPr bwMode="auto">
            <a:xfrm>
              <a:off x="4240186" y="2071688"/>
              <a:ext cx="663629" cy="555164"/>
            </a:xfrm>
            <a:custGeom>
              <a:avLst/>
              <a:gdLst>
                <a:gd name="T0" fmla="*/ 562 w 1392"/>
                <a:gd name="T1" fmla="*/ 229 h 1165"/>
                <a:gd name="T2" fmla="*/ 411 w 1392"/>
                <a:gd name="T3" fmla="*/ 12 h 1165"/>
                <a:gd name="T4" fmla="*/ 398 w 1392"/>
                <a:gd name="T5" fmla="*/ 1 h 1165"/>
                <a:gd name="T6" fmla="*/ 382 w 1392"/>
                <a:gd name="T7" fmla="*/ 7 h 1165"/>
                <a:gd name="T8" fmla="*/ 140 w 1392"/>
                <a:gd name="T9" fmla="*/ 891 h 1165"/>
                <a:gd name="T10" fmla="*/ 603 w 1392"/>
                <a:gd name="T11" fmla="*/ 1165 h 1165"/>
                <a:gd name="T12" fmla="*/ 655 w 1392"/>
                <a:gd name="T13" fmla="*/ 1162 h 1165"/>
                <a:gd name="T14" fmla="*/ 669 w 1392"/>
                <a:gd name="T15" fmla="*/ 1151 h 1165"/>
                <a:gd name="T16" fmla="*/ 666 w 1392"/>
                <a:gd name="T17" fmla="*/ 1134 h 1165"/>
                <a:gd name="T18" fmla="*/ 421 w 1392"/>
                <a:gd name="T19" fmla="*/ 570 h 1165"/>
                <a:gd name="T20" fmla="*/ 716 w 1392"/>
                <a:gd name="T21" fmla="*/ 1094 h 1165"/>
                <a:gd name="T22" fmla="*/ 730 w 1392"/>
                <a:gd name="T23" fmla="*/ 1098 h 1165"/>
                <a:gd name="T24" fmla="*/ 742 w 1392"/>
                <a:gd name="T25" fmla="*/ 1090 h 1165"/>
                <a:gd name="T26" fmla="*/ 562 w 1392"/>
                <a:gd name="T27" fmla="*/ 229 h 1165"/>
                <a:gd name="T28" fmla="*/ 723 w 1392"/>
                <a:gd name="T29" fmla="*/ 1055 h 1165"/>
                <a:gd name="T30" fmla="*/ 441 w 1392"/>
                <a:gd name="T31" fmla="*/ 432 h 1165"/>
                <a:gd name="T32" fmla="*/ 427 w 1392"/>
                <a:gd name="T33" fmla="*/ 415 h 1165"/>
                <a:gd name="T34" fmla="*/ 408 w 1392"/>
                <a:gd name="T35" fmla="*/ 428 h 1165"/>
                <a:gd name="T36" fmla="*/ 618 w 1392"/>
                <a:gd name="T37" fmla="*/ 1131 h 1165"/>
                <a:gd name="T38" fmla="*/ 170 w 1392"/>
                <a:gd name="T39" fmla="*/ 875 h 1165"/>
                <a:gd name="T40" fmla="*/ 390 w 1392"/>
                <a:gd name="T41" fmla="*/ 49 h 1165"/>
                <a:gd name="T42" fmla="*/ 536 w 1392"/>
                <a:gd name="T43" fmla="*/ 250 h 1165"/>
                <a:gd name="T44" fmla="*/ 723 w 1392"/>
                <a:gd name="T45" fmla="*/ 1055 h 1165"/>
                <a:gd name="T46" fmla="*/ 1272 w 1392"/>
                <a:gd name="T47" fmla="*/ 34 h 1165"/>
                <a:gd name="T48" fmla="*/ 1264 w 1392"/>
                <a:gd name="T49" fmla="*/ 24 h 1165"/>
                <a:gd name="T50" fmla="*/ 1250 w 1392"/>
                <a:gd name="T51" fmla="*/ 23 h 1165"/>
                <a:gd name="T52" fmla="*/ 711 w 1392"/>
                <a:gd name="T53" fmla="*/ 363 h 1165"/>
                <a:gd name="T54" fmla="*/ 712 w 1392"/>
                <a:gd name="T55" fmla="*/ 384 h 1165"/>
                <a:gd name="T56" fmla="*/ 838 w 1392"/>
                <a:gd name="T57" fmla="*/ 631 h 1165"/>
                <a:gd name="T58" fmla="*/ 853 w 1392"/>
                <a:gd name="T59" fmla="*/ 644 h 1165"/>
                <a:gd name="T60" fmla="*/ 870 w 1392"/>
                <a:gd name="T61" fmla="*/ 634 h 1165"/>
                <a:gd name="T62" fmla="*/ 971 w 1392"/>
                <a:gd name="T63" fmla="*/ 471 h 1165"/>
                <a:gd name="T64" fmla="*/ 863 w 1392"/>
                <a:gd name="T65" fmla="*/ 744 h 1165"/>
                <a:gd name="T66" fmla="*/ 862 w 1392"/>
                <a:gd name="T67" fmla="*/ 751 h 1165"/>
                <a:gd name="T68" fmla="*/ 807 w 1392"/>
                <a:gd name="T69" fmla="*/ 1056 h 1165"/>
                <a:gd name="T70" fmla="*/ 805 w 1392"/>
                <a:gd name="T71" fmla="*/ 1074 h 1165"/>
                <a:gd name="T72" fmla="*/ 820 w 1392"/>
                <a:gd name="T73" fmla="*/ 1083 h 1165"/>
                <a:gd name="T74" fmla="*/ 821 w 1392"/>
                <a:gd name="T75" fmla="*/ 1083 h 1165"/>
                <a:gd name="T76" fmla="*/ 1193 w 1392"/>
                <a:gd name="T77" fmla="*/ 891 h 1165"/>
                <a:gd name="T78" fmla="*/ 1272 w 1392"/>
                <a:gd name="T79" fmla="*/ 34 h 1165"/>
                <a:gd name="T80" fmla="*/ 1166 w 1392"/>
                <a:gd name="T81" fmla="*/ 870 h 1165"/>
                <a:gd name="T82" fmla="*/ 852 w 1392"/>
                <a:gd name="T83" fmla="*/ 1048 h 1165"/>
                <a:gd name="T84" fmla="*/ 896 w 1392"/>
                <a:gd name="T85" fmla="*/ 751 h 1165"/>
                <a:gd name="T86" fmla="*/ 1060 w 1392"/>
                <a:gd name="T87" fmla="*/ 367 h 1165"/>
                <a:gd name="T88" fmla="*/ 1055 w 1392"/>
                <a:gd name="T89" fmla="*/ 345 h 1165"/>
                <a:gd name="T90" fmla="*/ 1033 w 1392"/>
                <a:gd name="T91" fmla="*/ 347 h 1165"/>
                <a:gd name="T92" fmla="*/ 859 w 1392"/>
                <a:gd name="T93" fmla="*/ 582 h 1165"/>
                <a:gd name="T94" fmla="*/ 746 w 1392"/>
                <a:gd name="T95" fmla="*/ 373 h 1165"/>
                <a:gd name="T96" fmla="*/ 1244 w 1392"/>
                <a:gd name="T97" fmla="*/ 61 h 1165"/>
                <a:gd name="T98" fmla="*/ 1166 w 1392"/>
                <a:gd name="T99" fmla="*/ 870 h 1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92" h="1165">
                  <a:moveTo>
                    <a:pt x="562" y="229"/>
                  </a:moveTo>
                  <a:cubicBezTo>
                    <a:pt x="497" y="151"/>
                    <a:pt x="436" y="78"/>
                    <a:pt x="411" y="12"/>
                  </a:cubicBezTo>
                  <a:cubicBezTo>
                    <a:pt x="409" y="6"/>
                    <a:pt x="404" y="2"/>
                    <a:pt x="398" y="1"/>
                  </a:cubicBezTo>
                  <a:cubicBezTo>
                    <a:pt x="392" y="0"/>
                    <a:pt x="386" y="2"/>
                    <a:pt x="382" y="7"/>
                  </a:cubicBezTo>
                  <a:cubicBezTo>
                    <a:pt x="0" y="448"/>
                    <a:pt x="67" y="750"/>
                    <a:pt x="140" y="891"/>
                  </a:cubicBezTo>
                  <a:cubicBezTo>
                    <a:pt x="227" y="1057"/>
                    <a:pt x="412" y="1165"/>
                    <a:pt x="603" y="1165"/>
                  </a:cubicBezTo>
                  <a:cubicBezTo>
                    <a:pt x="620" y="1165"/>
                    <a:pt x="638" y="1164"/>
                    <a:pt x="655" y="1162"/>
                  </a:cubicBezTo>
                  <a:cubicBezTo>
                    <a:pt x="662" y="1161"/>
                    <a:pt x="667" y="1157"/>
                    <a:pt x="669" y="1151"/>
                  </a:cubicBezTo>
                  <a:cubicBezTo>
                    <a:pt x="672" y="1145"/>
                    <a:pt x="670" y="1138"/>
                    <a:pt x="666" y="1134"/>
                  </a:cubicBezTo>
                  <a:cubicBezTo>
                    <a:pt x="495" y="952"/>
                    <a:pt x="413" y="763"/>
                    <a:pt x="421" y="570"/>
                  </a:cubicBezTo>
                  <a:cubicBezTo>
                    <a:pt x="465" y="789"/>
                    <a:pt x="608" y="998"/>
                    <a:pt x="716" y="1094"/>
                  </a:cubicBezTo>
                  <a:cubicBezTo>
                    <a:pt x="720" y="1098"/>
                    <a:pt x="725" y="1099"/>
                    <a:pt x="730" y="1098"/>
                  </a:cubicBezTo>
                  <a:cubicBezTo>
                    <a:pt x="735" y="1098"/>
                    <a:pt x="739" y="1095"/>
                    <a:pt x="742" y="1090"/>
                  </a:cubicBezTo>
                  <a:cubicBezTo>
                    <a:pt x="958" y="707"/>
                    <a:pt x="738" y="442"/>
                    <a:pt x="562" y="229"/>
                  </a:cubicBezTo>
                  <a:close/>
                  <a:moveTo>
                    <a:pt x="723" y="1055"/>
                  </a:moveTo>
                  <a:cubicBezTo>
                    <a:pt x="598" y="935"/>
                    <a:pt x="437" y="675"/>
                    <a:pt x="441" y="432"/>
                  </a:cubicBezTo>
                  <a:cubicBezTo>
                    <a:pt x="441" y="424"/>
                    <a:pt x="435" y="416"/>
                    <a:pt x="427" y="415"/>
                  </a:cubicBezTo>
                  <a:cubicBezTo>
                    <a:pt x="418" y="414"/>
                    <a:pt x="410" y="419"/>
                    <a:pt x="408" y="428"/>
                  </a:cubicBezTo>
                  <a:cubicBezTo>
                    <a:pt x="347" y="669"/>
                    <a:pt x="417" y="905"/>
                    <a:pt x="618" y="1131"/>
                  </a:cubicBezTo>
                  <a:cubicBezTo>
                    <a:pt x="435" y="1137"/>
                    <a:pt x="253" y="1035"/>
                    <a:pt x="170" y="875"/>
                  </a:cubicBezTo>
                  <a:cubicBezTo>
                    <a:pt x="101" y="744"/>
                    <a:pt x="41" y="464"/>
                    <a:pt x="390" y="49"/>
                  </a:cubicBezTo>
                  <a:cubicBezTo>
                    <a:pt x="421" y="112"/>
                    <a:pt x="475" y="177"/>
                    <a:pt x="536" y="250"/>
                  </a:cubicBezTo>
                  <a:cubicBezTo>
                    <a:pt x="703" y="452"/>
                    <a:pt x="910" y="702"/>
                    <a:pt x="723" y="1055"/>
                  </a:cubicBezTo>
                  <a:close/>
                  <a:moveTo>
                    <a:pt x="1272" y="34"/>
                  </a:moveTo>
                  <a:cubicBezTo>
                    <a:pt x="1271" y="30"/>
                    <a:pt x="1268" y="26"/>
                    <a:pt x="1264" y="24"/>
                  </a:cubicBezTo>
                  <a:cubicBezTo>
                    <a:pt x="1259" y="21"/>
                    <a:pt x="1254" y="21"/>
                    <a:pt x="1250" y="23"/>
                  </a:cubicBezTo>
                  <a:cubicBezTo>
                    <a:pt x="1156" y="59"/>
                    <a:pt x="841" y="191"/>
                    <a:pt x="711" y="363"/>
                  </a:cubicBezTo>
                  <a:cubicBezTo>
                    <a:pt x="706" y="369"/>
                    <a:pt x="707" y="378"/>
                    <a:pt x="712" y="384"/>
                  </a:cubicBezTo>
                  <a:cubicBezTo>
                    <a:pt x="805" y="490"/>
                    <a:pt x="838" y="630"/>
                    <a:pt x="838" y="631"/>
                  </a:cubicBezTo>
                  <a:cubicBezTo>
                    <a:pt x="840" y="638"/>
                    <a:pt x="846" y="643"/>
                    <a:pt x="853" y="644"/>
                  </a:cubicBezTo>
                  <a:cubicBezTo>
                    <a:pt x="860" y="645"/>
                    <a:pt x="867" y="641"/>
                    <a:pt x="870" y="634"/>
                  </a:cubicBezTo>
                  <a:cubicBezTo>
                    <a:pt x="898" y="574"/>
                    <a:pt x="936" y="517"/>
                    <a:pt x="971" y="471"/>
                  </a:cubicBezTo>
                  <a:cubicBezTo>
                    <a:pt x="910" y="607"/>
                    <a:pt x="864" y="742"/>
                    <a:pt x="863" y="744"/>
                  </a:cubicBezTo>
                  <a:cubicBezTo>
                    <a:pt x="862" y="746"/>
                    <a:pt x="862" y="749"/>
                    <a:pt x="862" y="751"/>
                  </a:cubicBezTo>
                  <a:cubicBezTo>
                    <a:pt x="885" y="955"/>
                    <a:pt x="808" y="1055"/>
                    <a:pt x="807" y="1056"/>
                  </a:cubicBezTo>
                  <a:cubicBezTo>
                    <a:pt x="803" y="1061"/>
                    <a:pt x="802" y="1068"/>
                    <a:pt x="805" y="1074"/>
                  </a:cubicBezTo>
                  <a:cubicBezTo>
                    <a:pt x="808" y="1080"/>
                    <a:pt x="814" y="1083"/>
                    <a:pt x="820" y="1083"/>
                  </a:cubicBezTo>
                  <a:cubicBezTo>
                    <a:pt x="820" y="1083"/>
                    <a:pt x="820" y="1083"/>
                    <a:pt x="821" y="1083"/>
                  </a:cubicBezTo>
                  <a:cubicBezTo>
                    <a:pt x="966" y="1081"/>
                    <a:pt x="1101" y="1011"/>
                    <a:pt x="1193" y="891"/>
                  </a:cubicBezTo>
                  <a:cubicBezTo>
                    <a:pt x="1295" y="756"/>
                    <a:pt x="1392" y="498"/>
                    <a:pt x="1272" y="34"/>
                  </a:cubicBezTo>
                  <a:close/>
                  <a:moveTo>
                    <a:pt x="1166" y="870"/>
                  </a:moveTo>
                  <a:cubicBezTo>
                    <a:pt x="1087" y="973"/>
                    <a:pt x="974" y="1037"/>
                    <a:pt x="852" y="1048"/>
                  </a:cubicBezTo>
                  <a:cubicBezTo>
                    <a:pt x="876" y="1003"/>
                    <a:pt x="913" y="905"/>
                    <a:pt x="896" y="751"/>
                  </a:cubicBezTo>
                  <a:cubicBezTo>
                    <a:pt x="906" y="722"/>
                    <a:pt x="979" y="514"/>
                    <a:pt x="1060" y="367"/>
                  </a:cubicBezTo>
                  <a:cubicBezTo>
                    <a:pt x="1064" y="360"/>
                    <a:pt x="1062" y="350"/>
                    <a:pt x="1055" y="345"/>
                  </a:cubicBezTo>
                  <a:cubicBezTo>
                    <a:pt x="1048" y="340"/>
                    <a:pt x="1039" y="341"/>
                    <a:pt x="1033" y="347"/>
                  </a:cubicBezTo>
                  <a:cubicBezTo>
                    <a:pt x="1028" y="352"/>
                    <a:pt x="928" y="452"/>
                    <a:pt x="859" y="582"/>
                  </a:cubicBezTo>
                  <a:cubicBezTo>
                    <a:pt x="842" y="532"/>
                    <a:pt x="808" y="447"/>
                    <a:pt x="746" y="373"/>
                  </a:cubicBezTo>
                  <a:cubicBezTo>
                    <a:pt x="868" y="222"/>
                    <a:pt x="1138" y="103"/>
                    <a:pt x="1244" y="61"/>
                  </a:cubicBezTo>
                  <a:cubicBezTo>
                    <a:pt x="1354" y="500"/>
                    <a:pt x="1263" y="743"/>
                    <a:pt x="1166" y="87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47021122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Sections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7" name="Group 26"/>
          <p:cNvGrpSpPr/>
          <p:nvPr/>
        </p:nvGrpSpPr>
        <p:grpSpPr>
          <a:xfrm>
            <a:off x="1710333" y="2962392"/>
            <a:ext cx="6485334" cy="597986"/>
            <a:chOff x="1578769" y="2141034"/>
            <a:chExt cx="5986462" cy="551987"/>
          </a:xfrm>
        </p:grpSpPr>
        <p:cxnSp>
          <p:nvCxnSpPr>
            <p:cNvPr id="9" name="Elbow Connector 8"/>
            <p:cNvCxnSpPr>
              <a:stCxn id="4" idx="2"/>
              <a:endCxn id="5" idx="0"/>
            </p:cNvCxnSpPr>
            <p:nvPr/>
          </p:nvCxnSpPr>
          <p:spPr>
            <a:xfrm rot="5400000">
              <a:off x="2795820" y="923983"/>
              <a:ext cx="551986" cy="2986088"/>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2"/>
              <a:endCxn id="6" idx="0"/>
            </p:cNvCxnSpPr>
            <p:nvPr/>
          </p:nvCxnSpPr>
          <p:spPr>
            <a:xfrm rot="5400000">
              <a:off x="3793564" y="1921727"/>
              <a:ext cx="551986" cy="990601"/>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2"/>
              <a:endCxn id="7" idx="0"/>
            </p:cNvCxnSpPr>
            <p:nvPr/>
          </p:nvCxnSpPr>
          <p:spPr>
            <a:xfrm rot="16200000" flipH="1">
              <a:off x="4791307" y="1914583"/>
              <a:ext cx="551986" cy="1004887"/>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2"/>
              <a:endCxn id="8" idx="0"/>
            </p:cNvCxnSpPr>
            <p:nvPr/>
          </p:nvCxnSpPr>
          <p:spPr>
            <a:xfrm rot="16200000" flipH="1">
              <a:off x="5789051" y="916840"/>
              <a:ext cx="551986" cy="3000374"/>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3611563" y="2326154"/>
            <a:ext cx="2667397" cy="636237"/>
            <a:chOff x="3333750" y="1553738"/>
            <a:chExt cx="2462213" cy="587296"/>
          </a:xfrm>
        </p:grpSpPr>
        <p:sp>
          <p:nvSpPr>
            <p:cNvPr id="4" name="Rounded Rectangle 3"/>
            <p:cNvSpPr/>
            <p:nvPr/>
          </p:nvSpPr>
          <p:spPr>
            <a:xfrm>
              <a:off x="3333750" y="1553738"/>
              <a:ext cx="2462213" cy="587296"/>
            </a:xfrm>
            <a:prstGeom prst="roundRect">
              <a:avLst>
                <a:gd name="adj" fmla="val 50000"/>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3689681" y="1662720"/>
              <a:ext cx="1750351" cy="369333"/>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Main Problems in the Investment</a:t>
              </a:r>
            </a:p>
          </p:txBody>
        </p:sp>
      </p:grpSp>
      <p:grpSp>
        <p:nvGrpSpPr>
          <p:cNvPr id="28" name="Group 27"/>
          <p:cNvGrpSpPr/>
          <p:nvPr/>
        </p:nvGrpSpPr>
        <p:grpSpPr>
          <a:xfrm>
            <a:off x="821473" y="3560376"/>
            <a:ext cx="8263054" cy="1777720"/>
            <a:chOff x="758283" y="2693020"/>
            <a:chExt cx="7627434" cy="1640972"/>
          </a:xfrm>
        </p:grpSpPr>
        <p:sp>
          <p:nvSpPr>
            <p:cNvPr id="5" name="Oval 4"/>
            <p:cNvSpPr/>
            <p:nvPr/>
          </p:nvSpPr>
          <p:spPr>
            <a:xfrm>
              <a:off x="758283"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753770"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749258"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6744745"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806025"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Oval 50"/>
            <p:cNvSpPr/>
            <p:nvPr/>
          </p:nvSpPr>
          <p:spPr>
            <a:xfrm>
              <a:off x="2801512"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Oval 51"/>
            <p:cNvSpPr/>
            <p:nvPr/>
          </p:nvSpPr>
          <p:spPr>
            <a:xfrm>
              <a:off x="4797000"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6792487"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014413"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5" name="TextBox 14"/>
            <p:cNvSpPr txBox="1"/>
            <p:nvPr/>
          </p:nvSpPr>
          <p:spPr>
            <a:xfrm>
              <a:off x="1014413"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01</a:t>
              </a:r>
            </a:p>
          </p:txBody>
        </p:sp>
        <p:sp>
          <p:nvSpPr>
            <p:cNvPr id="16" name="TextBox 15"/>
            <p:cNvSpPr txBox="1"/>
            <p:nvPr/>
          </p:nvSpPr>
          <p:spPr>
            <a:xfrm>
              <a:off x="3009900"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7" name="TextBox 16"/>
            <p:cNvSpPr txBox="1"/>
            <p:nvPr/>
          </p:nvSpPr>
          <p:spPr>
            <a:xfrm>
              <a:off x="3009900"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02</a:t>
              </a:r>
            </a:p>
          </p:txBody>
        </p:sp>
        <p:sp>
          <p:nvSpPr>
            <p:cNvPr id="18" name="TextBox 17"/>
            <p:cNvSpPr txBox="1"/>
            <p:nvPr/>
          </p:nvSpPr>
          <p:spPr>
            <a:xfrm>
              <a:off x="5005388"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9" name="TextBox 18"/>
            <p:cNvSpPr txBox="1"/>
            <p:nvPr/>
          </p:nvSpPr>
          <p:spPr>
            <a:xfrm>
              <a:off x="5005388"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03</a:t>
              </a:r>
            </a:p>
          </p:txBody>
        </p:sp>
        <p:sp>
          <p:nvSpPr>
            <p:cNvPr id="20" name="TextBox 19"/>
            <p:cNvSpPr txBox="1"/>
            <p:nvPr/>
          </p:nvSpPr>
          <p:spPr>
            <a:xfrm>
              <a:off x="7000875"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21" name="TextBox 20"/>
            <p:cNvSpPr txBox="1"/>
            <p:nvPr/>
          </p:nvSpPr>
          <p:spPr>
            <a:xfrm>
              <a:off x="7000875"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04</a:t>
              </a:r>
            </a:p>
          </p:txBody>
        </p:sp>
        <p:sp>
          <p:nvSpPr>
            <p:cNvPr id="22" name="Freeform 115"/>
            <p:cNvSpPr>
              <a:spLocks noEditPoints="1"/>
            </p:cNvSpPr>
            <p:nvPr/>
          </p:nvSpPr>
          <p:spPr bwMode="auto">
            <a:xfrm>
              <a:off x="3445283" y="3030931"/>
              <a:ext cx="257947" cy="257947"/>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1449321" y="3029982"/>
              <a:ext cx="258896" cy="25889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3"/>
            <p:cNvSpPr>
              <a:spLocks noEditPoints="1"/>
            </p:cNvSpPr>
            <p:nvPr/>
          </p:nvSpPr>
          <p:spPr bwMode="auto">
            <a:xfrm>
              <a:off x="7435783" y="3029035"/>
              <a:ext cx="258896" cy="259843"/>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5440296" y="3051795"/>
              <a:ext cx="258896" cy="237083"/>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6294194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dirty="0" smtClean="0"/>
              <a:t>Balloon </a:t>
            </a:r>
            <a:r>
              <a:rPr lang="en-US" dirty="0" smtClean="0">
                <a:solidFill>
                  <a:schemeClr val="accent2"/>
                </a:solidFill>
              </a:rPr>
              <a:t>Timeline</a:t>
            </a:r>
            <a:endParaRPr lang="en-US" dirty="0">
              <a:solidFill>
                <a:schemeClr val="accent2"/>
              </a:solidFill>
            </a:endParaRPr>
          </a:p>
        </p:txBody>
      </p:sp>
      <p:sp>
        <p:nvSpPr>
          <p:cNvPr id="9" name="Text Placeholder 8"/>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20" name="Straight Connector 19"/>
          <p:cNvCxnSpPr>
            <a:stCxn id="29" idx="6"/>
            <a:endCxn id="24" idx="2"/>
          </p:cNvCxnSpPr>
          <p:nvPr/>
        </p:nvCxnSpPr>
        <p:spPr>
          <a:xfrm>
            <a:off x="2090926" y="4954474"/>
            <a:ext cx="2788878"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24" idx="6"/>
            <a:endCxn id="34" idx="2"/>
          </p:cNvCxnSpPr>
          <p:nvPr/>
        </p:nvCxnSpPr>
        <p:spPr>
          <a:xfrm flipV="1">
            <a:off x="5026194" y="4954474"/>
            <a:ext cx="2788879"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434291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2017</a:t>
            </a:r>
          </a:p>
        </p:txBody>
      </p:sp>
      <p:sp>
        <p:nvSpPr>
          <p:cNvPr id="24" name="Oval 23"/>
          <p:cNvSpPr/>
          <p:nvPr/>
        </p:nvSpPr>
        <p:spPr>
          <a:xfrm>
            <a:off x="4879804" y="4881279"/>
            <a:ext cx="146392" cy="14639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140764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2015</a:t>
            </a:r>
          </a:p>
        </p:txBody>
      </p:sp>
      <p:sp>
        <p:nvSpPr>
          <p:cNvPr id="29" name="Oval 28"/>
          <p:cNvSpPr/>
          <p:nvPr/>
        </p:nvSpPr>
        <p:spPr>
          <a:xfrm>
            <a:off x="1944534" y="4881279"/>
            <a:ext cx="146392" cy="14639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1122946" y="2544578"/>
            <a:ext cx="1788453" cy="2206581"/>
            <a:chOff x="1036565" y="1755360"/>
            <a:chExt cx="1650880" cy="2036844"/>
          </a:xfrm>
        </p:grpSpPr>
        <p:sp>
          <p:nvSpPr>
            <p:cNvPr id="37" name="Freeform 36"/>
            <p:cNvSpPr/>
            <p:nvPr/>
          </p:nvSpPr>
          <p:spPr>
            <a:xfrm>
              <a:off x="1036565"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268054"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31" name="TextBox 30"/>
            <p:cNvSpPr txBox="1"/>
            <p:nvPr/>
          </p:nvSpPr>
          <p:spPr>
            <a:xfrm>
              <a:off x="1268054"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Established</a:t>
              </a:r>
            </a:p>
          </p:txBody>
        </p:sp>
      </p:grpSp>
      <p:sp>
        <p:nvSpPr>
          <p:cNvPr id="33" name="TextBox 32"/>
          <p:cNvSpPr txBox="1"/>
          <p:nvPr/>
        </p:nvSpPr>
        <p:spPr>
          <a:xfrm>
            <a:off x="727818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2018</a:t>
            </a:r>
          </a:p>
        </p:txBody>
      </p:sp>
      <p:sp>
        <p:nvSpPr>
          <p:cNvPr id="34" name="Oval 33"/>
          <p:cNvSpPr/>
          <p:nvPr/>
        </p:nvSpPr>
        <p:spPr>
          <a:xfrm>
            <a:off x="7815074" y="4881279"/>
            <a:ext cx="146392" cy="146392"/>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 name="Group 3"/>
          <p:cNvGrpSpPr/>
          <p:nvPr/>
        </p:nvGrpSpPr>
        <p:grpSpPr>
          <a:xfrm>
            <a:off x="6994042" y="2544578"/>
            <a:ext cx="1788453" cy="2206581"/>
            <a:chOff x="6456039" y="1755360"/>
            <a:chExt cx="1650880" cy="2036844"/>
          </a:xfrm>
        </p:grpSpPr>
        <p:sp>
          <p:nvSpPr>
            <p:cNvPr id="39" name="Freeform 38"/>
            <p:cNvSpPr/>
            <p:nvPr/>
          </p:nvSpPr>
          <p:spPr>
            <a:xfrm>
              <a:off x="6456039"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TextBox 39"/>
            <p:cNvSpPr txBox="1"/>
            <p:nvPr/>
          </p:nvSpPr>
          <p:spPr>
            <a:xfrm>
              <a:off x="6687528"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1" name="TextBox 40"/>
            <p:cNvSpPr txBox="1"/>
            <p:nvPr/>
          </p:nvSpPr>
          <p:spPr>
            <a:xfrm>
              <a:off x="6687528"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awarded</a:t>
              </a:r>
            </a:p>
          </p:txBody>
        </p:sp>
      </p:grpSp>
      <p:grpSp>
        <p:nvGrpSpPr>
          <p:cNvPr id="3" name="Group 2"/>
          <p:cNvGrpSpPr/>
          <p:nvPr/>
        </p:nvGrpSpPr>
        <p:grpSpPr>
          <a:xfrm>
            <a:off x="3965566" y="2314575"/>
            <a:ext cx="1974870" cy="2436584"/>
            <a:chOff x="3660522" y="1543050"/>
            <a:chExt cx="1822957" cy="2249154"/>
          </a:xfrm>
        </p:grpSpPr>
        <p:sp>
          <p:nvSpPr>
            <p:cNvPr id="46" name="Freeform 45"/>
            <p:cNvSpPr/>
            <p:nvPr/>
          </p:nvSpPr>
          <p:spPr>
            <a:xfrm>
              <a:off x="3660522" y="1543050"/>
              <a:ext cx="1822957" cy="224915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3976460" y="2313816"/>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8" name="TextBox 47"/>
            <p:cNvSpPr txBox="1"/>
            <p:nvPr/>
          </p:nvSpPr>
          <p:spPr>
            <a:xfrm>
              <a:off x="3976460" y="2092103"/>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$18m review</a:t>
              </a:r>
            </a:p>
          </p:txBody>
        </p:sp>
      </p:grpSp>
    </p:spTree>
    <p:extLst>
      <p:ext uri="{BB962C8B-B14F-4D97-AF65-F5344CB8AC3E}">
        <p14:creationId xmlns:p14="http://schemas.microsoft.com/office/powerpoint/2010/main" val="16326003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5645503" y="1105418"/>
            <a:ext cx="3594939" cy="2601097"/>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2817" b="0" cap="all" spc="54" dirty="0">
                <a:solidFill>
                  <a:schemeClr val="accent1"/>
                </a:solidFill>
                <a:latin typeface="Lato Black" panose="020F0A02020204030203" pitchFamily="34" charset="0"/>
              </a:rPr>
              <a:t>important point in our company is to make </a:t>
            </a:r>
            <a:r>
              <a:rPr lang="en-US" sz="2817" b="0" cap="all" spc="54" dirty="0">
                <a:solidFill>
                  <a:schemeClr val="accent2"/>
                </a:solidFill>
                <a:latin typeface="Lato Black" panose="020F0A02020204030203" pitchFamily="34" charset="0"/>
              </a:rPr>
              <a:t>something understandable for our clients.</a:t>
            </a:r>
          </a:p>
        </p:txBody>
      </p:sp>
      <p:sp>
        <p:nvSpPr>
          <p:cNvPr id="5" name="TextBox 4"/>
          <p:cNvSpPr txBox="1"/>
          <p:nvPr/>
        </p:nvSpPr>
        <p:spPr>
          <a:xfrm>
            <a:off x="5645503" y="4709243"/>
            <a:ext cx="3594939"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cxnSp>
        <p:nvCxnSpPr>
          <p:cNvPr id="6" name="Straight Connector 5"/>
          <p:cNvCxnSpPr/>
          <p:nvPr/>
        </p:nvCxnSpPr>
        <p:spPr>
          <a:xfrm>
            <a:off x="5645502" y="673100"/>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Tree>
    <p:extLst>
      <p:ext uri="{BB962C8B-B14F-4D97-AF65-F5344CB8AC3E}">
        <p14:creationId xmlns:p14="http://schemas.microsoft.com/office/powerpoint/2010/main" val="38675417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953000" cy="26209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1"/>
          <p:cNvSpPr>
            <a:spLocks noEditPoints="1"/>
          </p:cNvSpPr>
          <p:nvPr/>
        </p:nvSpPr>
        <p:spPr bwMode="auto">
          <a:xfrm>
            <a:off x="643202" y="3502724"/>
            <a:ext cx="537052" cy="48966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 name="Group 1"/>
          <p:cNvGrpSpPr/>
          <p:nvPr/>
        </p:nvGrpSpPr>
        <p:grpSpPr>
          <a:xfrm>
            <a:off x="643202" y="4213414"/>
            <a:ext cx="1420952" cy="701115"/>
            <a:chOff x="593725" y="3485068"/>
            <a:chExt cx="1311648" cy="647183"/>
          </a:xfrm>
        </p:grpSpPr>
        <p:sp>
          <p:nvSpPr>
            <p:cNvPr id="10" name="TextBox 9"/>
            <p:cNvSpPr txBox="1"/>
            <p:nvPr/>
          </p:nvSpPr>
          <p:spPr>
            <a:xfrm>
              <a:off x="593725" y="3682306"/>
              <a:ext cx="1311648"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1" name="Title 2"/>
            <p:cNvSpPr txBox="1">
              <a:spLocks/>
            </p:cNvSpPr>
            <p:nvPr/>
          </p:nvSpPr>
          <p:spPr>
            <a:xfrm>
              <a:off x="593725" y="3485068"/>
              <a:ext cx="1311648"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Data Analysis</a:t>
              </a:r>
            </a:p>
          </p:txBody>
        </p:sp>
      </p:grpSp>
      <p:sp>
        <p:nvSpPr>
          <p:cNvPr id="12" name="Freeform 11"/>
          <p:cNvSpPr>
            <a:spLocks noEditPoints="1"/>
          </p:cNvSpPr>
          <p:nvPr/>
        </p:nvSpPr>
        <p:spPr bwMode="auto">
          <a:xfrm>
            <a:off x="2755145" y="3525658"/>
            <a:ext cx="541468" cy="50792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2755144" y="4213414"/>
            <a:ext cx="1427389" cy="701114"/>
            <a:chOff x="2543210" y="3485068"/>
            <a:chExt cx="1317590" cy="647182"/>
          </a:xfrm>
        </p:grpSpPr>
        <p:sp>
          <p:nvSpPr>
            <p:cNvPr id="13" name="TextBox 12"/>
            <p:cNvSpPr txBox="1"/>
            <p:nvPr/>
          </p:nvSpPr>
          <p:spPr>
            <a:xfrm>
              <a:off x="2543210" y="3682305"/>
              <a:ext cx="1317590"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4" name="Title 2"/>
            <p:cNvSpPr txBox="1">
              <a:spLocks/>
            </p:cNvSpPr>
            <p:nvPr/>
          </p:nvSpPr>
          <p:spPr>
            <a:xfrm>
              <a:off x="2543210" y="3485068"/>
              <a:ext cx="131759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Social Media</a:t>
              </a:r>
            </a:p>
          </p:txBody>
        </p:sp>
      </p:grpSp>
      <p:sp>
        <p:nvSpPr>
          <p:cNvPr id="25" name="TextBox 24"/>
          <p:cNvSpPr txBox="1"/>
          <p:nvPr/>
        </p:nvSpPr>
        <p:spPr>
          <a:xfrm>
            <a:off x="639765" y="1650752"/>
            <a:ext cx="3322635" cy="520335"/>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5" name="Picture Placeholder 14"/>
          <p:cNvSpPr>
            <a:spLocks noGrp="1"/>
          </p:cNvSpPr>
          <p:nvPr>
            <p:ph type="pic" sz="quarter" idx="10"/>
          </p:nvPr>
        </p:nvSpPr>
        <p:spPr/>
      </p:sp>
      <p:sp>
        <p:nvSpPr>
          <p:cNvPr id="1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bg1"/>
                </a:solidFill>
              </a:rPr>
              <a:t>Services</a:t>
            </a:r>
            <a:endParaRPr lang="en-US" sz="2383" dirty="0">
              <a:solidFill>
                <a:schemeClr val="bg1"/>
              </a:solidFill>
            </a:endParaRPr>
          </a:p>
        </p:txBody>
      </p:sp>
      <p:cxnSp>
        <p:nvCxnSpPr>
          <p:cNvPr id="17" name="Straight Connector 16"/>
          <p:cNvCxnSpPr/>
          <p:nvPr/>
        </p:nvCxnSpPr>
        <p:spPr>
          <a:xfrm>
            <a:off x="643999" y="658285"/>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 Placeholder 2"/>
          <p:cNvSpPr txBox="1">
            <a:spLocks/>
          </p:cNvSpPr>
          <p:nvPr/>
        </p:nvSpPr>
        <p:spPr>
          <a:xfrm>
            <a:off x="643999" y="1288517"/>
            <a:ext cx="3553085" cy="142027"/>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solidFill>
                  <a:schemeClr val="bg1"/>
                </a:solidFill>
              </a:rPr>
              <a:t>Insert some explanatory text about title here</a:t>
            </a:r>
          </a:p>
        </p:txBody>
      </p:sp>
    </p:spTree>
    <p:extLst>
      <p:ext uri="{BB962C8B-B14F-4D97-AF65-F5344CB8AC3E}">
        <p14:creationId xmlns:p14="http://schemas.microsoft.com/office/powerpoint/2010/main" val="1619806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9" name="Picture Placeholder 28"/>
          <p:cNvSpPr>
            <a:spLocks noGrp="1"/>
          </p:cNvSpPr>
          <p:nvPr>
            <p:ph type="pic" sz="quarter" idx="13"/>
          </p:nvPr>
        </p:nvSpPr>
        <p:spPr/>
      </p:sp>
      <p:grpSp>
        <p:nvGrpSpPr>
          <p:cNvPr id="28" name="Group 27"/>
          <p:cNvGrpSpPr/>
          <p:nvPr/>
        </p:nvGrpSpPr>
        <p:grpSpPr>
          <a:xfrm>
            <a:off x="1335080" y="2281572"/>
            <a:ext cx="2668596" cy="539611"/>
            <a:chOff x="1232381" y="1512585"/>
            <a:chExt cx="2463319" cy="498102"/>
          </a:xfrm>
        </p:grpSpPr>
        <p:sp>
          <p:nvSpPr>
            <p:cNvPr id="10" name="TextBox 9"/>
            <p:cNvSpPr txBox="1"/>
            <p:nvPr/>
          </p:nvSpPr>
          <p:spPr>
            <a:xfrm>
              <a:off x="1232410" y="1512585"/>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11" name="TextBox 10"/>
            <p:cNvSpPr txBox="1"/>
            <p:nvPr/>
          </p:nvSpPr>
          <p:spPr>
            <a:xfrm>
              <a:off x="1232381" y="1710723"/>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1335080" y="3136296"/>
            <a:ext cx="2668596" cy="539611"/>
            <a:chOff x="1232381" y="2301561"/>
            <a:chExt cx="2463319" cy="498102"/>
          </a:xfrm>
        </p:grpSpPr>
        <p:sp>
          <p:nvSpPr>
            <p:cNvPr id="12" name="TextBox 11"/>
            <p:cNvSpPr txBox="1"/>
            <p:nvPr/>
          </p:nvSpPr>
          <p:spPr>
            <a:xfrm>
              <a:off x="1232410" y="2301561"/>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13" name="TextBox 12"/>
            <p:cNvSpPr txBox="1"/>
            <p:nvPr/>
          </p:nvSpPr>
          <p:spPr>
            <a:xfrm>
              <a:off x="1232381" y="2499699"/>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969134"/>
            <a:ext cx="2668596" cy="539611"/>
            <a:chOff x="1232381" y="3070334"/>
            <a:chExt cx="2463319" cy="498102"/>
          </a:xfrm>
        </p:grpSpPr>
        <p:sp>
          <p:nvSpPr>
            <p:cNvPr id="14" name="TextBox 13"/>
            <p:cNvSpPr txBox="1"/>
            <p:nvPr/>
          </p:nvSpPr>
          <p:spPr>
            <a:xfrm>
              <a:off x="1232410" y="307033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Large Printing</a:t>
              </a:r>
              <a:endParaRPr lang="en-US" sz="1083" b="1" cap="all" spc="22" dirty="0">
                <a:solidFill>
                  <a:schemeClr val="accent2"/>
                </a:solidFill>
                <a:latin typeface="Lato" panose="020F0502020204030203" pitchFamily="34" charset="0"/>
              </a:endParaRPr>
            </a:p>
          </p:txBody>
        </p:sp>
        <p:sp>
          <p:nvSpPr>
            <p:cNvPr id="15" name="TextBox 14"/>
            <p:cNvSpPr txBox="1"/>
            <p:nvPr/>
          </p:nvSpPr>
          <p:spPr>
            <a:xfrm>
              <a:off x="1232381" y="326847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5" name="Group 24"/>
          <p:cNvGrpSpPr/>
          <p:nvPr/>
        </p:nvGrpSpPr>
        <p:grpSpPr>
          <a:xfrm>
            <a:off x="1335080" y="4791016"/>
            <a:ext cx="2668596" cy="539611"/>
            <a:chOff x="1232381" y="3828994"/>
            <a:chExt cx="2463319" cy="498102"/>
          </a:xfrm>
        </p:grpSpPr>
        <p:sp>
          <p:nvSpPr>
            <p:cNvPr id="16" name="TextBox 15"/>
            <p:cNvSpPr txBox="1"/>
            <p:nvPr/>
          </p:nvSpPr>
          <p:spPr>
            <a:xfrm>
              <a:off x="1232410" y="382899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17" name="TextBox 16"/>
            <p:cNvSpPr txBox="1"/>
            <p:nvPr/>
          </p:nvSpPr>
          <p:spPr>
            <a:xfrm>
              <a:off x="1232381" y="402713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2" name="Group 21"/>
          <p:cNvGrpSpPr/>
          <p:nvPr/>
        </p:nvGrpSpPr>
        <p:grpSpPr>
          <a:xfrm>
            <a:off x="644786" y="3145467"/>
            <a:ext cx="486189" cy="486189"/>
            <a:chOff x="595187" y="2310027"/>
            <a:chExt cx="448790" cy="448790"/>
          </a:xfrm>
        </p:grpSpPr>
        <p:sp>
          <p:nvSpPr>
            <p:cNvPr id="7" name="Oval 6"/>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44786" y="3972827"/>
            <a:ext cx="486189" cy="486189"/>
            <a:chOff x="595187" y="3073744"/>
            <a:chExt cx="448790" cy="448790"/>
          </a:xfrm>
        </p:grpSpPr>
        <p:sp>
          <p:nvSpPr>
            <p:cNvPr id="9" name="Oval 8"/>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44786" y="2318107"/>
            <a:ext cx="486189" cy="486189"/>
            <a:chOff x="595187" y="1546310"/>
            <a:chExt cx="448790" cy="448790"/>
          </a:xfrm>
        </p:grpSpPr>
        <p:sp>
          <p:nvSpPr>
            <p:cNvPr id="6" name="Oval 5"/>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4800186"/>
            <a:ext cx="486189" cy="486189"/>
            <a:chOff x="595187" y="3837460"/>
            <a:chExt cx="448790" cy="448790"/>
          </a:xfrm>
        </p:grpSpPr>
        <p:sp>
          <p:nvSpPr>
            <p:cNvPr id="8" name="Oval 7"/>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9041073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1775" y="1517727"/>
            <a:ext cx="8207584" cy="533544"/>
          </a:xfrm>
          <a:prstGeom prst="rect">
            <a:avLst/>
          </a:prstGeom>
          <a:noFill/>
          <a:ln>
            <a:noFill/>
          </a:ln>
        </p:spPr>
        <p:txBody>
          <a:bodyPr wrap="square" lIns="0" tIns="0" rIns="0" bIns="0" rtlCol="0">
            <a:spAutoFit/>
          </a:bodyPr>
          <a:lstStyle/>
          <a:p>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Executive</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 Summary</a:t>
            </a:r>
          </a:p>
        </p:txBody>
      </p:sp>
      <p:sp>
        <p:nvSpPr>
          <p:cNvPr id="3" name="TextBox 2"/>
          <p:cNvSpPr txBox="1"/>
          <p:nvPr/>
        </p:nvSpPr>
        <p:spPr>
          <a:xfrm>
            <a:off x="1051775" y="2273319"/>
            <a:ext cx="8207584" cy="900246"/>
          </a:xfrm>
          <a:prstGeom prst="rect">
            <a:avLst/>
          </a:prstGeom>
          <a:noFill/>
          <a:ln>
            <a:noFill/>
          </a:ln>
        </p:spPr>
        <p:txBody>
          <a:bodyPr wrap="square" lIns="0" tIns="0" rIns="0" bIns="0" rtlCol="0">
            <a:spAutoFit/>
          </a:bodyPr>
          <a:lstStyle/>
          <a:p>
            <a:pPr>
              <a:lnSpc>
                <a:spcPct val="120000"/>
              </a:lnSpc>
            </a:pPr>
            <a:r>
              <a:rPr lang="en-US" sz="1625" b="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main title here. Data should be short and brief which includes all aspects. Insert some data and information about the main title here. Data should be short and brief which includes all aspects.</a:t>
            </a:r>
          </a:p>
        </p:txBody>
      </p:sp>
      <p:cxnSp>
        <p:nvCxnSpPr>
          <p:cNvPr id="5" name="Straight Connector 4"/>
          <p:cNvCxnSpPr/>
          <p:nvPr/>
        </p:nvCxnSpPr>
        <p:spPr>
          <a:xfrm>
            <a:off x="643202" y="1631497"/>
            <a:ext cx="0" cy="15420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051776" y="3808009"/>
            <a:ext cx="2337197" cy="927781"/>
            <a:chOff x="970869" y="2921603"/>
            <a:chExt cx="2157413" cy="856413"/>
          </a:xfrm>
        </p:grpSpPr>
        <p:sp>
          <p:nvSpPr>
            <p:cNvPr id="16" name="TextBox 15"/>
            <p:cNvSpPr txBox="1"/>
            <p:nvPr/>
          </p:nvSpPr>
          <p:spPr>
            <a:xfrm>
              <a:off x="970869"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7" name="Title 2"/>
            <p:cNvSpPr txBox="1">
              <a:spLocks/>
            </p:cNvSpPr>
            <p:nvPr/>
          </p:nvSpPr>
          <p:spPr>
            <a:xfrm>
              <a:off x="970869"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Vision &amp; Mission</a:t>
              </a:r>
            </a:p>
          </p:txBody>
        </p:sp>
      </p:grpSp>
      <p:grpSp>
        <p:nvGrpSpPr>
          <p:cNvPr id="7" name="Group 6"/>
          <p:cNvGrpSpPr/>
          <p:nvPr/>
        </p:nvGrpSpPr>
        <p:grpSpPr>
          <a:xfrm>
            <a:off x="6922162" y="3808009"/>
            <a:ext cx="2337197" cy="927781"/>
            <a:chOff x="6389687" y="2921603"/>
            <a:chExt cx="2157413" cy="856413"/>
          </a:xfrm>
        </p:grpSpPr>
        <p:sp>
          <p:nvSpPr>
            <p:cNvPr id="27" name="TextBox 26"/>
            <p:cNvSpPr txBox="1"/>
            <p:nvPr/>
          </p:nvSpPr>
          <p:spPr>
            <a:xfrm>
              <a:off x="638968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8" name="Title 2"/>
            <p:cNvSpPr txBox="1">
              <a:spLocks/>
            </p:cNvSpPr>
            <p:nvPr/>
          </p:nvSpPr>
          <p:spPr>
            <a:xfrm>
              <a:off x="638968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Business Models</a:t>
              </a:r>
            </a:p>
          </p:txBody>
        </p:sp>
      </p:grpSp>
      <p:grpSp>
        <p:nvGrpSpPr>
          <p:cNvPr id="6" name="Group 5"/>
          <p:cNvGrpSpPr/>
          <p:nvPr/>
        </p:nvGrpSpPr>
        <p:grpSpPr>
          <a:xfrm>
            <a:off x="3986968" y="3808009"/>
            <a:ext cx="2337197" cy="927781"/>
            <a:chOff x="3680277" y="2921603"/>
            <a:chExt cx="2157413" cy="856413"/>
          </a:xfrm>
        </p:grpSpPr>
        <p:sp>
          <p:nvSpPr>
            <p:cNvPr id="30" name="TextBox 29"/>
            <p:cNvSpPr txBox="1"/>
            <p:nvPr/>
          </p:nvSpPr>
          <p:spPr>
            <a:xfrm>
              <a:off x="368027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1" name="Title 2"/>
            <p:cNvSpPr txBox="1">
              <a:spLocks/>
            </p:cNvSpPr>
            <p:nvPr/>
          </p:nvSpPr>
          <p:spPr>
            <a:xfrm>
              <a:off x="368027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Marketing</a:t>
              </a:r>
            </a:p>
          </p:txBody>
        </p:sp>
      </p:grpSp>
    </p:spTree>
    <p:extLst>
      <p:ext uri="{BB962C8B-B14F-4D97-AF65-F5344CB8AC3E}">
        <p14:creationId xmlns:p14="http://schemas.microsoft.com/office/powerpoint/2010/main" val="2290090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5" name="Picture Placeholder 24"/>
          <p:cNvSpPr>
            <a:spLocks noGrp="1"/>
          </p:cNvSpPr>
          <p:nvPr>
            <p:ph type="pic" sz="quarter" idx="13"/>
          </p:nvPr>
        </p:nvSpPr>
        <p:spPr/>
      </p:sp>
      <p:grpSp>
        <p:nvGrpSpPr>
          <p:cNvPr id="22" name="Group 21"/>
          <p:cNvGrpSpPr/>
          <p:nvPr/>
        </p:nvGrpSpPr>
        <p:grpSpPr>
          <a:xfrm>
            <a:off x="5229941" y="2548600"/>
            <a:ext cx="3537558" cy="539611"/>
            <a:chOff x="4827638" y="1759073"/>
            <a:chExt cx="3265438" cy="498102"/>
          </a:xfrm>
        </p:grpSpPr>
        <p:sp>
          <p:nvSpPr>
            <p:cNvPr id="10" name="TextBox 9"/>
            <p:cNvSpPr txBox="1"/>
            <p:nvPr/>
          </p:nvSpPr>
          <p:spPr>
            <a:xfrm>
              <a:off x="4827666" y="1759073"/>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Online marketing</a:t>
              </a:r>
            </a:p>
          </p:txBody>
        </p:sp>
        <p:sp>
          <p:nvSpPr>
            <p:cNvPr id="11" name="TextBox 10"/>
            <p:cNvSpPr txBox="1"/>
            <p:nvPr/>
          </p:nvSpPr>
          <p:spPr>
            <a:xfrm>
              <a:off x="4827638" y="1957211"/>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4" name="Group 3"/>
          <p:cNvGrpSpPr/>
          <p:nvPr/>
        </p:nvGrpSpPr>
        <p:grpSpPr>
          <a:xfrm>
            <a:off x="5229941" y="3257046"/>
            <a:ext cx="3537558" cy="539611"/>
            <a:chOff x="4827638" y="2413022"/>
            <a:chExt cx="3265438" cy="498102"/>
          </a:xfrm>
        </p:grpSpPr>
        <p:sp>
          <p:nvSpPr>
            <p:cNvPr id="12" name="TextBox 11"/>
            <p:cNvSpPr txBox="1"/>
            <p:nvPr/>
          </p:nvSpPr>
          <p:spPr>
            <a:xfrm>
              <a:off x="4827666" y="2413022"/>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Video productions </a:t>
              </a:r>
            </a:p>
          </p:txBody>
        </p:sp>
        <p:sp>
          <p:nvSpPr>
            <p:cNvPr id="13" name="TextBox 12"/>
            <p:cNvSpPr txBox="1"/>
            <p:nvPr/>
          </p:nvSpPr>
          <p:spPr>
            <a:xfrm>
              <a:off x="4827638" y="2611160"/>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3" name="Group 22"/>
          <p:cNvGrpSpPr/>
          <p:nvPr/>
        </p:nvGrpSpPr>
        <p:grpSpPr>
          <a:xfrm>
            <a:off x="5229941" y="3969658"/>
            <a:ext cx="3537558" cy="539611"/>
            <a:chOff x="4827638" y="3070818"/>
            <a:chExt cx="3265438" cy="498102"/>
          </a:xfrm>
        </p:grpSpPr>
        <p:sp>
          <p:nvSpPr>
            <p:cNvPr id="14" name="TextBox 13"/>
            <p:cNvSpPr txBox="1"/>
            <p:nvPr/>
          </p:nvSpPr>
          <p:spPr>
            <a:xfrm>
              <a:off x="4827666" y="3070818"/>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Large Printing</a:t>
              </a:r>
            </a:p>
          </p:txBody>
        </p:sp>
        <p:sp>
          <p:nvSpPr>
            <p:cNvPr id="15" name="TextBox 14"/>
            <p:cNvSpPr txBox="1"/>
            <p:nvPr/>
          </p:nvSpPr>
          <p:spPr>
            <a:xfrm>
              <a:off x="4827638" y="3268956"/>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4" name="Group 23"/>
          <p:cNvGrpSpPr/>
          <p:nvPr/>
        </p:nvGrpSpPr>
        <p:grpSpPr>
          <a:xfrm>
            <a:off x="5229941" y="4669396"/>
            <a:ext cx="3537558" cy="539611"/>
            <a:chOff x="4827638" y="3716730"/>
            <a:chExt cx="3265438" cy="498102"/>
          </a:xfrm>
        </p:grpSpPr>
        <p:sp>
          <p:nvSpPr>
            <p:cNvPr id="16" name="TextBox 15"/>
            <p:cNvSpPr txBox="1"/>
            <p:nvPr/>
          </p:nvSpPr>
          <p:spPr>
            <a:xfrm>
              <a:off x="4827666" y="3716730"/>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Human resources</a:t>
              </a:r>
            </a:p>
          </p:txBody>
        </p:sp>
        <p:sp>
          <p:nvSpPr>
            <p:cNvPr id="17" name="TextBox 16"/>
            <p:cNvSpPr txBox="1"/>
            <p:nvPr/>
          </p:nvSpPr>
          <p:spPr>
            <a:xfrm>
              <a:off x="4827638" y="3914868"/>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31" name="Group 30"/>
          <p:cNvGrpSpPr/>
          <p:nvPr/>
        </p:nvGrpSpPr>
        <p:grpSpPr>
          <a:xfrm>
            <a:off x="4539647" y="3202955"/>
            <a:ext cx="486189" cy="486189"/>
            <a:chOff x="4190443" y="2310027"/>
            <a:chExt cx="448790" cy="448790"/>
          </a:xfrm>
        </p:grpSpPr>
        <p:sp>
          <p:nvSpPr>
            <p:cNvPr id="7" name="Oval 6"/>
            <p:cNvSpPr/>
            <p:nvPr/>
          </p:nvSpPr>
          <p:spPr>
            <a:xfrm>
              <a:off x="4190443"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4309350"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539647" y="3911807"/>
            <a:ext cx="486189" cy="486189"/>
            <a:chOff x="4190443" y="3073744"/>
            <a:chExt cx="448790" cy="448790"/>
          </a:xfrm>
        </p:grpSpPr>
        <p:sp>
          <p:nvSpPr>
            <p:cNvPr id="9" name="Oval 8"/>
            <p:cNvSpPr/>
            <p:nvPr/>
          </p:nvSpPr>
          <p:spPr>
            <a:xfrm>
              <a:off x="4190443" y="3073744"/>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4311062"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4539647" y="2494103"/>
            <a:ext cx="486189" cy="486189"/>
            <a:chOff x="4190443" y="1546310"/>
            <a:chExt cx="448790" cy="448790"/>
          </a:xfrm>
        </p:grpSpPr>
        <p:sp>
          <p:nvSpPr>
            <p:cNvPr id="6" name="Oval 5"/>
            <p:cNvSpPr/>
            <p:nvPr/>
          </p:nvSpPr>
          <p:spPr>
            <a:xfrm>
              <a:off x="4190443" y="154631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4314089"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4539647" y="4620658"/>
            <a:ext cx="486189" cy="486189"/>
            <a:chOff x="4190443" y="3837460"/>
            <a:chExt cx="448790" cy="448790"/>
          </a:xfrm>
        </p:grpSpPr>
        <p:sp>
          <p:nvSpPr>
            <p:cNvPr id="8" name="Oval 7"/>
            <p:cNvSpPr/>
            <p:nvPr/>
          </p:nvSpPr>
          <p:spPr>
            <a:xfrm>
              <a:off x="4190443" y="383746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4310827"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37713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6" name="Picture Placeholder 5"/>
          <p:cNvSpPr>
            <a:spLocks noGrp="1"/>
          </p:cNvSpPr>
          <p:nvPr>
            <p:ph type="pic" sz="quarter" idx="13"/>
          </p:nvPr>
        </p:nvSpPr>
        <p:spPr/>
      </p:sp>
      <p:sp>
        <p:nvSpPr>
          <p:cNvPr id="5" name="Picture Placeholder 4"/>
          <p:cNvSpPr>
            <a:spLocks noGrp="1"/>
          </p:cNvSpPr>
          <p:nvPr>
            <p:ph type="pic" sz="quarter" idx="14"/>
          </p:nvPr>
        </p:nvSpPr>
        <p:spPr/>
      </p:sp>
      <p:sp>
        <p:nvSpPr>
          <p:cNvPr id="7" name="Rectangle 6"/>
          <p:cNvSpPr/>
          <p:nvPr/>
        </p:nvSpPr>
        <p:spPr>
          <a:xfrm>
            <a:off x="643203"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 name="Title 2"/>
          <p:cNvSpPr txBox="1">
            <a:spLocks/>
          </p:cNvSpPr>
          <p:nvPr/>
        </p:nvSpPr>
        <p:spPr>
          <a:xfrm>
            <a:off x="775628"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Look Book Design</a:t>
            </a:r>
          </a:p>
        </p:txBody>
      </p:sp>
      <p:sp>
        <p:nvSpPr>
          <p:cNvPr id="10" name="Rectangle 9"/>
          <p:cNvSpPr/>
          <p:nvPr/>
        </p:nvSpPr>
        <p:spPr>
          <a:xfrm>
            <a:off x="3588250"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3720675"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Magazine Design</a:t>
            </a:r>
          </a:p>
        </p:txBody>
      </p:sp>
      <p:sp>
        <p:nvSpPr>
          <p:cNvPr id="13" name="Rectangle 12"/>
          <p:cNvSpPr/>
          <p:nvPr/>
        </p:nvSpPr>
        <p:spPr>
          <a:xfrm>
            <a:off x="6536739"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 name="Title 2"/>
          <p:cNvSpPr txBox="1">
            <a:spLocks/>
          </p:cNvSpPr>
          <p:nvPr/>
        </p:nvSpPr>
        <p:spPr>
          <a:xfrm>
            <a:off x="6669163"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Flyer Design</a:t>
            </a:r>
          </a:p>
        </p:txBody>
      </p:sp>
      <p:grpSp>
        <p:nvGrpSpPr>
          <p:cNvPr id="22" name="Group 21"/>
          <p:cNvGrpSpPr/>
          <p:nvPr/>
        </p:nvGrpSpPr>
        <p:grpSpPr>
          <a:xfrm>
            <a:off x="1842550" y="5143132"/>
            <a:ext cx="291369" cy="75671"/>
            <a:chOff x="1345947" y="4012833"/>
            <a:chExt cx="268956" cy="69850"/>
          </a:xfrm>
          <a:solidFill>
            <a:schemeClr val="accent6"/>
          </a:solidFill>
        </p:grpSpPr>
        <p:sp>
          <p:nvSpPr>
            <p:cNvPr id="23" name="Oval 22"/>
            <p:cNvSpPr/>
            <p:nvPr/>
          </p:nvSpPr>
          <p:spPr>
            <a:xfrm>
              <a:off x="1345947"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1445500"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1545053"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6" name="Group 25"/>
          <p:cNvGrpSpPr/>
          <p:nvPr/>
        </p:nvGrpSpPr>
        <p:grpSpPr>
          <a:xfrm>
            <a:off x="4805750" y="5143132"/>
            <a:ext cx="291369" cy="75671"/>
            <a:chOff x="1345947" y="4012833"/>
            <a:chExt cx="268956" cy="69850"/>
          </a:xfrm>
          <a:solidFill>
            <a:schemeClr val="accent5"/>
          </a:solidFill>
        </p:grpSpPr>
        <p:sp>
          <p:nvSpPr>
            <p:cNvPr id="27" name="Oval 26"/>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Oval 27"/>
            <p:cNvSpPr/>
            <p:nvPr/>
          </p:nvSpPr>
          <p:spPr>
            <a:xfrm>
              <a:off x="1445500"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Oval 28"/>
            <p:cNvSpPr/>
            <p:nvPr/>
          </p:nvSpPr>
          <p:spPr>
            <a:xfrm>
              <a:off x="1545053"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30" name="Group 29"/>
          <p:cNvGrpSpPr/>
          <p:nvPr/>
        </p:nvGrpSpPr>
        <p:grpSpPr>
          <a:xfrm>
            <a:off x="7768797" y="5143132"/>
            <a:ext cx="291369" cy="75671"/>
            <a:chOff x="1345947" y="4012833"/>
            <a:chExt cx="268956" cy="69850"/>
          </a:xfrm>
          <a:solidFill>
            <a:schemeClr val="accent5"/>
          </a:solidFill>
        </p:grpSpPr>
        <p:sp>
          <p:nvSpPr>
            <p:cNvPr id="31" name="Oval 30"/>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Oval 31"/>
            <p:cNvSpPr/>
            <p:nvPr/>
          </p:nvSpPr>
          <p:spPr>
            <a:xfrm>
              <a:off x="1445500"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Oval 32"/>
            <p:cNvSpPr/>
            <p:nvPr/>
          </p:nvSpPr>
          <p:spPr>
            <a:xfrm>
              <a:off x="1545053"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20242214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11" name="Picture Placeholder 10"/>
          <p:cNvSpPr>
            <a:spLocks noGrp="1"/>
          </p:cNvSpPr>
          <p:nvPr>
            <p:ph type="pic" sz="quarter" idx="13"/>
          </p:nvPr>
        </p:nvSpPr>
        <p:spPr/>
      </p:sp>
      <p:sp>
        <p:nvSpPr>
          <p:cNvPr id="7" name="Picture Placeholder 6"/>
          <p:cNvSpPr>
            <a:spLocks noGrp="1"/>
          </p:cNvSpPr>
          <p:nvPr>
            <p:ph type="pic" sz="quarter" idx="16"/>
          </p:nvPr>
        </p:nvSpPr>
        <p:spPr/>
      </p:sp>
      <p:sp>
        <p:nvSpPr>
          <p:cNvPr id="6" name="Picture Placeholder 5"/>
          <p:cNvSpPr>
            <a:spLocks noGrp="1"/>
          </p:cNvSpPr>
          <p:nvPr>
            <p:ph type="pic" sz="quarter" idx="17"/>
          </p:nvPr>
        </p:nvSpPr>
        <p:spPr/>
      </p:sp>
      <p:sp>
        <p:nvSpPr>
          <p:cNvPr id="8" name="Rectangle 7"/>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3966050" y="2650311"/>
            <a:ext cx="1970460" cy="569537"/>
            <a:chOff x="3660969" y="1947578"/>
            <a:chExt cx="1818886" cy="525727"/>
          </a:xfrm>
        </p:grpSpPr>
        <p:sp>
          <p:nvSpPr>
            <p:cNvPr id="9" name="TextBox 8"/>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Booklet Design</a:t>
              </a:r>
            </a:p>
          </p:txBody>
        </p:sp>
        <p:sp>
          <p:nvSpPr>
            <p:cNvPr id="10" name="TextBox 9"/>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38378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3" name="Text Placeholder 3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7" name="Picture Placeholder 6"/>
          <p:cNvSpPr>
            <a:spLocks noGrp="1"/>
          </p:cNvSpPr>
          <p:nvPr>
            <p:ph type="pic" sz="quarter" idx="13"/>
          </p:nvPr>
        </p:nvSpPr>
        <p:spPr/>
      </p:sp>
      <p:sp>
        <p:nvSpPr>
          <p:cNvPr id="3" name="Picture Placeholder 2"/>
          <p:cNvSpPr>
            <a:spLocks noGrp="1"/>
          </p:cNvSpPr>
          <p:nvPr>
            <p:ph type="pic" sz="quarter" idx="15"/>
          </p:nvPr>
        </p:nvSpPr>
        <p:spPr/>
      </p:sp>
      <p:sp>
        <p:nvSpPr>
          <p:cNvPr id="6" name="Picture Placeholder 5"/>
          <p:cNvSpPr>
            <a:spLocks noGrp="1"/>
          </p:cNvSpPr>
          <p:nvPr>
            <p:ph type="pic" sz="quarter" idx="16"/>
          </p:nvPr>
        </p:nvSpPr>
        <p:spPr/>
      </p:sp>
      <p:sp>
        <p:nvSpPr>
          <p:cNvPr id="5" name="Picture Placeholder 4"/>
          <p:cNvSpPr>
            <a:spLocks noGrp="1"/>
          </p:cNvSpPr>
          <p:nvPr>
            <p:ph type="pic" sz="quarter" idx="17"/>
          </p:nvPr>
        </p:nvSpPr>
        <p:spPr/>
      </p:sp>
      <p:sp>
        <p:nvSpPr>
          <p:cNvPr id="39" name="Rectangle 38"/>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 name="Group 1"/>
          <p:cNvGrpSpPr/>
          <p:nvPr/>
        </p:nvGrpSpPr>
        <p:grpSpPr>
          <a:xfrm>
            <a:off x="3966050" y="2650311"/>
            <a:ext cx="1970460" cy="569537"/>
            <a:chOff x="3660969" y="1947578"/>
            <a:chExt cx="1818886" cy="525727"/>
          </a:xfrm>
        </p:grpSpPr>
        <p:sp>
          <p:nvSpPr>
            <p:cNvPr id="47" name="TextBox 46"/>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Magazine Design</a:t>
              </a:r>
            </a:p>
          </p:txBody>
        </p:sp>
        <p:sp>
          <p:nvSpPr>
            <p:cNvPr id="48" name="TextBox 47"/>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9905896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7"/>
          </p:nvPr>
        </p:nvSpPr>
        <p:spPr/>
      </p:sp>
      <p:sp>
        <p:nvSpPr>
          <p:cNvPr id="27" name="Picture Placeholder 26"/>
          <p:cNvSpPr>
            <a:spLocks noGrp="1"/>
          </p:cNvSpPr>
          <p:nvPr>
            <p:ph type="pic" sz="quarter" idx="18"/>
          </p:nvPr>
        </p:nvSpPr>
        <p:spPr/>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1633803" y="3935289"/>
            <a:ext cx="2758293"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p:txBody>
      </p:sp>
      <p:sp>
        <p:nvSpPr>
          <p:cNvPr id="5" name="Rectangle 4"/>
          <p:cNvSpPr/>
          <p:nvPr/>
        </p:nvSpPr>
        <p:spPr>
          <a:xfrm>
            <a:off x="6487504" y="3935289"/>
            <a:ext cx="2761538"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p:txBody>
      </p:sp>
      <p:grpSp>
        <p:nvGrpSpPr>
          <p:cNvPr id="6" name="Group 5"/>
          <p:cNvGrpSpPr/>
          <p:nvPr/>
        </p:nvGrpSpPr>
        <p:grpSpPr>
          <a:xfrm>
            <a:off x="643202" y="2314576"/>
            <a:ext cx="789958" cy="1514368"/>
            <a:chOff x="593725" y="1543050"/>
            <a:chExt cx="729192" cy="1397878"/>
          </a:xfrm>
        </p:grpSpPr>
        <p:sp>
          <p:nvSpPr>
            <p:cNvPr id="8" name="Shape 2792"/>
            <p:cNvSpPr/>
            <p:nvPr/>
          </p:nvSpPr>
          <p:spPr>
            <a:xfrm>
              <a:off x="593725"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525"/>
            <p:cNvSpPr/>
            <p:nvPr/>
          </p:nvSpPr>
          <p:spPr>
            <a:xfrm>
              <a:off x="593725"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526"/>
            <p:cNvSpPr/>
            <p:nvPr/>
          </p:nvSpPr>
          <p:spPr>
            <a:xfrm>
              <a:off x="593725"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TextBox 10"/>
            <p:cNvSpPr txBox="1"/>
            <p:nvPr/>
          </p:nvSpPr>
          <p:spPr>
            <a:xfrm>
              <a:off x="593725"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2" name="TextBox 11"/>
            <p:cNvSpPr txBox="1"/>
            <p:nvPr/>
          </p:nvSpPr>
          <p:spPr>
            <a:xfrm>
              <a:off x="593725"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3 Months</a:t>
              </a:r>
            </a:p>
          </p:txBody>
        </p:sp>
        <p:sp>
          <p:nvSpPr>
            <p:cNvPr id="13" name="TextBox 12"/>
            <p:cNvSpPr txBox="1"/>
            <p:nvPr/>
          </p:nvSpPr>
          <p:spPr>
            <a:xfrm>
              <a:off x="593725"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$94,000</a:t>
              </a:r>
            </a:p>
          </p:txBody>
        </p:sp>
      </p:grpSp>
      <p:grpSp>
        <p:nvGrpSpPr>
          <p:cNvPr id="7" name="Group 6"/>
          <p:cNvGrpSpPr/>
          <p:nvPr/>
        </p:nvGrpSpPr>
        <p:grpSpPr>
          <a:xfrm>
            <a:off x="5500147" y="2314576"/>
            <a:ext cx="789958" cy="1514368"/>
            <a:chOff x="5077059" y="1543050"/>
            <a:chExt cx="729192" cy="1397878"/>
          </a:xfrm>
        </p:grpSpPr>
        <p:sp>
          <p:nvSpPr>
            <p:cNvPr id="14" name="Shape 2792"/>
            <p:cNvSpPr/>
            <p:nvPr/>
          </p:nvSpPr>
          <p:spPr>
            <a:xfrm>
              <a:off x="5077059"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5" name="Shape 2525"/>
            <p:cNvSpPr/>
            <p:nvPr/>
          </p:nvSpPr>
          <p:spPr>
            <a:xfrm>
              <a:off x="5077059"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6" name="Shape 2526"/>
            <p:cNvSpPr/>
            <p:nvPr/>
          </p:nvSpPr>
          <p:spPr>
            <a:xfrm>
              <a:off x="5077059"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7" name="TextBox 16"/>
            <p:cNvSpPr txBox="1"/>
            <p:nvPr/>
          </p:nvSpPr>
          <p:spPr>
            <a:xfrm>
              <a:off x="5077059"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8" name="TextBox 17"/>
            <p:cNvSpPr txBox="1"/>
            <p:nvPr/>
          </p:nvSpPr>
          <p:spPr>
            <a:xfrm>
              <a:off x="5077059"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14 Weeks</a:t>
              </a:r>
            </a:p>
          </p:txBody>
        </p:sp>
        <p:sp>
          <p:nvSpPr>
            <p:cNvPr id="19" name="TextBox 18"/>
            <p:cNvSpPr txBox="1"/>
            <p:nvPr/>
          </p:nvSpPr>
          <p:spPr>
            <a:xfrm>
              <a:off x="5077059"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$18,000</a:t>
              </a:r>
            </a:p>
          </p:txBody>
        </p:sp>
      </p:grpSp>
      <p:grpSp>
        <p:nvGrpSpPr>
          <p:cNvPr id="20" name="Group 19"/>
          <p:cNvGrpSpPr/>
          <p:nvPr/>
        </p:nvGrpSpPr>
        <p:grpSpPr>
          <a:xfrm>
            <a:off x="2032190" y="4530596"/>
            <a:ext cx="1966900" cy="589096"/>
            <a:chOff x="1875868" y="3341255"/>
            <a:chExt cx="1815600" cy="543781"/>
          </a:xfrm>
        </p:grpSpPr>
        <p:sp>
          <p:nvSpPr>
            <p:cNvPr id="21" name="TextBox 20"/>
            <p:cNvSpPr txBox="1"/>
            <p:nvPr/>
          </p:nvSpPr>
          <p:spPr>
            <a:xfrm>
              <a:off x="1875868" y="3341255"/>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consultation</a:t>
              </a:r>
            </a:p>
          </p:txBody>
        </p:sp>
        <p:sp>
          <p:nvSpPr>
            <p:cNvPr id="22" name="TextBox 21"/>
            <p:cNvSpPr txBox="1"/>
            <p:nvPr/>
          </p:nvSpPr>
          <p:spPr>
            <a:xfrm>
              <a:off x="1875868" y="3564830"/>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grpSp>
        <p:nvGrpSpPr>
          <p:cNvPr id="23" name="Group 22"/>
          <p:cNvGrpSpPr/>
          <p:nvPr/>
        </p:nvGrpSpPr>
        <p:grpSpPr>
          <a:xfrm>
            <a:off x="6889136" y="4530596"/>
            <a:ext cx="1966900" cy="589096"/>
            <a:chOff x="6359202" y="3341256"/>
            <a:chExt cx="1815600" cy="543781"/>
          </a:xfrm>
        </p:grpSpPr>
        <p:sp>
          <p:nvSpPr>
            <p:cNvPr id="24" name="TextBox 23"/>
            <p:cNvSpPr txBox="1"/>
            <p:nvPr/>
          </p:nvSpPr>
          <p:spPr>
            <a:xfrm>
              <a:off x="6359202" y="3341256"/>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Web design</a:t>
              </a:r>
            </a:p>
          </p:txBody>
        </p:sp>
        <p:sp>
          <p:nvSpPr>
            <p:cNvPr id="25" name="TextBox 24"/>
            <p:cNvSpPr txBox="1"/>
            <p:nvPr/>
          </p:nvSpPr>
          <p:spPr>
            <a:xfrm>
              <a:off x="6359202" y="3564831"/>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spTree>
    <p:extLst>
      <p:ext uri="{BB962C8B-B14F-4D97-AF65-F5344CB8AC3E}">
        <p14:creationId xmlns:p14="http://schemas.microsoft.com/office/powerpoint/2010/main" val="1915361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
        <p:nvSpPr>
          <p:cNvPr id="29" name="Rectangle 28"/>
          <p:cNvSpPr/>
          <p:nvPr/>
        </p:nvSpPr>
        <p:spPr>
          <a:xfrm>
            <a:off x="645319"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036287"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
        <p:nvSpPr>
          <p:cNvPr id="30" name="Rectangle 29"/>
          <p:cNvSpPr/>
          <p:nvPr/>
        </p:nvSpPr>
        <p:spPr>
          <a:xfrm>
            <a:off x="5119820"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510788"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Tree>
    <p:extLst>
      <p:ext uri="{BB962C8B-B14F-4D97-AF65-F5344CB8AC3E}">
        <p14:creationId xmlns:p14="http://schemas.microsoft.com/office/powerpoint/2010/main" val="10474083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Features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7" name="Picture Placeholder 6"/>
          <p:cNvSpPr>
            <a:spLocks noGrp="1"/>
          </p:cNvSpPr>
          <p:nvPr>
            <p:ph type="pic" sz="quarter" idx="18"/>
          </p:nvPr>
        </p:nvSpPr>
        <p:spPr/>
      </p:sp>
      <p:grpSp>
        <p:nvGrpSpPr>
          <p:cNvPr id="4" name="Group 3"/>
          <p:cNvGrpSpPr/>
          <p:nvPr/>
        </p:nvGrpSpPr>
        <p:grpSpPr>
          <a:xfrm>
            <a:off x="973776" y="3053133"/>
            <a:ext cx="2411088" cy="1399813"/>
            <a:chOff x="898870" y="2224796"/>
            <a:chExt cx="2225620" cy="1292135"/>
          </a:xfrm>
        </p:grpSpPr>
        <p:sp>
          <p:nvSpPr>
            <p:cNvPr id="57" name="Freeform 56"/>
            <p:cNvSpPr>
              <a:spLocks noEditPoints="1"/>
            </p:cNvSpPr>
            <p:nvPr/>
          </p:nvSpPr>
          <p:spPr bwMode="auto">
            <a:xfrm>
              <a:off x="898870"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8" name="Group 57"/>
            <p:cNvGrpSpPr/>
            <p:nvPr/>
          </p:nvGrpSpPr>
          <p:grpSpPr>
            <a:xfrm>
              <a:off x="1305604" y="2224796"/>
              <a:ext cx="1818886" cy="484320"/>
              <a:chOff x="1211185" y="1954606"/>
              <a:chExt cx="1818886" cy="484320"/>
            </a:xfrm>
          </p:grpSpPr>
          <p:sp>
            <p:nvSpPr>
              <p:cNvPr id="59" name="TextBox 58"/>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Unique Design</a:t>
                </a:r>
              </a:p>
            </p:txBody>
          </p:sp>
          <p:sp>
            <p:nvSpPr>
              <p:cNvPr id="60" name="TextBox 59"/>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53" name="Freeform 52"/>
            <p:cNvSpPr>
              <a:spLocks noEditPoints="1"/>
            </p:cNvSpPr>
            <p:nvPr/>
          </p:nvSpPr>
          <p:spPr bwMode="auto">
            <a:xfrm>
              <a:off x="898870"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4" name="Group 53"/>
            <p:cNvGrpSpPr/>
            <p:nvPr/>
          </p:nvGrpSpPr>
          <p:grpSpPr>
            <a:xfrm>
              <a:off x="1305604" y="3032611"/>
              <a:ext cx="1818886" cy="484320"/>
              <a:chOff x="1211185" y="1954606"/>
              <a:chExt cx="1818886" cy="484320"/>
            </a:xfrm>
          </p:grpSpPr>
          <p:sp>
            <p:nvSpPr>
              <p:cNvPr id="55" name="TextBox 54"/>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User Friendly</a:t>
                </a:r>
              </a:p>
            </p:txBody>
          </p:sp>
          <p:sp>
            <p:nvSpPr>
              <p:cNvPr id="56" name="TextBox 55"/>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grpSp>
        <p:nvGrpSpPr>
          <p:cNvPr id="6" name="Group 5"/>
          <p:cNvGrpSpPr/>
          <p:nvPr/>
        </p:nvGrpSpPr>
        <p:grpSpPr>
          <a:xfrm>
            <a:off x="6354095" y="3053133"/>
            <a:ext cx="2411088" cy="1399813"/>
            <a:chOff x="5865318" y="2224796"/>
            <a:chExt cx="2225620" cy="1292135"/>
          </a:xfrm>
        </p:grpSpPr>
        <p:sp>
          <p:nvSpPr>
            <p:cNvPr id="72" name="Freeform 71"/>
            <p:cNvSpPr>
              <a:spLocks noEditPoints="1"/>
            </p:cNvSpPr>
            <p:nvPr/>
          </p:nvSpPr>
          <p:spPr bwMode="auto">
            <a:xfrm>
              <a:off x="5865318"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3" name="Group 72"/>
            <p:cNvGrpSpPr/>
            <p:nvPr/>
          </p:nvGrpSpPr>
          <p:grpSpPr>
            <a:xfrm>
              <a:off x="6272052" y="2224796"/>
              <a:ext cx="1818886" cy="484320"/>
              <a:chOff x="1211185" y="1954606"/>
              <a:chExt cx="1818886" cy="484320"/>
            </a:xfrm>
          </p:grpSpPr>
          <p:sp>
            <p:nvSpPr>
              <p:cNvPr id="78" name="TextBox 77"/>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3d Perspective</a:t>
                </a:r>
              </a:p>
            </p:txBody>
          </p:sp>
          <p:sp>
            <p:nvSpPr>
              <p:cNvPr id="79" name="TextBox 78"/>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74" name="Freeform 73"/>
            <p:cNvSpPr>
              <a:spLocks noEditPoints="1"/>
            </p:cNvSpPr>
            <p:nvPr/>
          </p:nvSpPr>
          <p:spPr bwMode="auto">
            <a:xfrm>
              <a:off x="5865318"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5" name="Group 74"/>
            <p:cNvGrpSpPr/>
            <p:nvPr/>
          </p:nvGrpSpPr>
          <p:grpSpPr>
            <a:xfrm>
              <a:off x="6272052" y="3032611"/>
              <a:ext cx="1818886" cy="484320"/>
              <a:chOff x="1211185" y="1954606"/>
              <a:chExt cx="1818886" cy="484320"/>
            </a:xfrm>
          </p:grpSpPr>
          <p:sp>
            <p:nvSpPr>
              <p:cNvPr id="76" name="TextBox 75"/>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Pro Coding</a:t>
                </a:r>
              </a:p>
            </p:txBody>
          </p:sp>
          <p:sp>
            <p:nvSpPr>
              <p:cNvPr id="77" name="TextBox 76"/>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spTree>
    <p:extLst>
      <p:ext uri="{BB962C8B-B14F-4D97-AF65-F5344CB8AC3E}">
        <p14:creationId xmlns:p14="http://schemas.microsoft.com/office/powerpoint/2010/main" val="15135289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lstStyle/>
          <a:p>
            <a:r>
              <a:rPr lang="en-US" dirty="0" smtClean="0">
                <a:solidFill>
                  <a:schemeClr val="accent1"/>
                </a:solidFill>
              </a:rPr>
              <a:t>Mobile </a:t>
            </a:r>
            <a:r>
              <a:rPr lang="en-US" dirty="0" smtClean="0"/>
              <a:t>Apps project</a:t>
            </a:r>
            <a:endParaRPr lang="en-US" dirty="0"/>
          </a:p>
        </p:txBody>
      </p:sp>
      <p:sp>
        <p:nvSpPr>
          <p:cNvPr id="11" name="Text Placeholder 10"/>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18"/>
          </p:nvPr>
        </p:nvSpPr>
        <p:spPr/>
      </p:sp>
      <p:sp>
        <p:nvSpPr>
          <p:cNvPr id="9" name="Picture Placeholder 8"/>
          <p:cNvSpPr>
            <a:spLocks noGrp="1"/>
          </p:cNvSpPr>
          <p:nvPr>
            <p:ph type="pic" sz="quarter" idx="19"/>
          </p:nvPr>
        </p:nvSpPr>
        <p:spPr/>
      </p:sp>
      <p:sp>
        <p:nvSpPr>
          <p:cNvPr id="12" name="Picture Placeholder 11"/>
          <p:cNvSpPr>
            <a:spLocks noGrp="1"/>
          </p:cNvSpPr>
          <p:nvPr>
            <p:ph type="pic" sz="quarter" idx="20"/>
          </p:nvPr>
        </p:nvSpPr>
        <p:spPr/>
      </p:sp>
      <p:sp>
        <p:nvSpPr>
          <p:cNvPr id="13" name="Picture Placeholder 12"/>
          <p:cNvSpPr>
            <a:spLocks noGrp="1"/>
          </p:cNvSpPr>
          <p:nvPr>
            <p:ph type="pic" sz="quarter" idx="21"/>
          </p:nvPr>
        </p:nvSpPr>
        <p:spPr/>
      </p:sp>
    </p:spTree>
    <p:extLst>
      <p:ext uri="{BB962C8B-B14F-4D97-AF65-F5344CB8AC3E}">
        <p14:creationId xmlns:p14="http://schemas.microsoft.com/office/powerpoint/2010/main" val="34599108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5" name="Text Placeholder 4"/>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9" name="Picture Placeholder 8"/>
          <p:cNvSpPr>
            <a:spLocks noGrp="1"/>
          </p:cNvSpPr>
          <p:nvPr>
            <p:ph type="pic" sz="quarter" idx="20"/>
          </p:nvPr>
        </p:nvSpPr>
        <p:spPr/>
      </p:sp>
      <p:sp>
        <p:nvSpPr>
          <p:cNvPr id="10" name="Picture Placeholder 9"/>
          <p:cNvSpPr>
            <a:spLocks noGrp="1"/>
          </p:cNvSpPr>
          <p:nvPr>
            <p:ph type="pic" sz="quarter" idx="21"/>
          </p:nvPr>
        </p:nvSpPr>
        <p:spPr/>
      </p:sp>
      <p:sp>
        <p:nvSpPr>
          <p:cNvPr id="11" name="Picture Placeholder 10"/>
          <p:cNvSpPr>
            <a:spLocks noGrp="1"/>
          </p:cNvSpPr>
          <p:nvPr>
            <p:ph type="pic" sz="quarter" idx="22"/>
          </p:nvPr>
        </p:nvSpPr>
        <p:spPr/>
      </p:sp>
    </p:spTree>
    <p:extLst>
      <p:ext uri="{BB962C8B-B14F-4D97-AF65-F5344CB8AC3E}">
        <p14:creationId xmlns:p14="http://schemas.microsoft.com/office/powerpoint/2010/main" val="2121065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p:txBody>
          <a:bodyPr/>
          <a:lstStyle/>
          <a:p>
            <a:r>
              <a:rPr lang="en-US" dirty="0" smtClean="0"/>
              <a:t>App </a:t>
            </a:r>
            <a:r>
              <a:rPr lang="en-US" dirty="0" smtClean="0">
                <a:solidFill>
                  <a:schemeClr val="accent2"/>
                </a:solidFill>
              </a:rPr>
              <a:t>Features</a:t>
            </a:r>
            <a:endParaRPr lang="en-US" dirty="0">
              <a:solidFill>
                <a:schemeClr val="accent2"/>
              </a:solidFill>
            </a:endParaRPr>
          </a:p>
        </p:txBody>
      </p:sp>
      <p:sp>
        <p:nvSpPr>
          <p:cNvPr id="18" name="Text Placeholder 17"/>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5" name="Picture Placeholder 4"/>
          <p:cNvSpPr>
            <a:spLocks noGrp="1"/>
          </p:cNvSpPr>
          <p:nvPr>
            <p:ph type="pic" sz="quarter" idx="17"/>
          </p:nvPr>
        </p:nvSpPr>
        <p:spPr/>
      </p:sp>
      <p:grpSp>
        <p:nvGrpSpPr>
          <p:cNvPr id="51" name="Group 50"/>
          <p:cNvGrpSpPr/>
          <p:nvPr/>
        </p:nvGrpSpPr>
        <p:grpSpPr>
          <a:xfrm>
            <a:off x="664551" y="2336868"/>
            <a:ext cx="518661" cy="518661"/>
            <a:chOff x="702336" y="1554853"/>
            <a:chExt cx="478764" cy="478764"/>
          </a:xfrm>
        </p:grpSpPr>
        <p:grpSp>
          <p:nvGrpSpPr>
            <p:cNvPr id="21" name="Group 20"/>
            <p:cNvGrpSpPr/>
            <p:nvPr/>
          </p:nvGrpSpPr>
          <p:grpSpPr>
            <a:xfrm>
              <a:off x="702336" y="1554853"/>
              <a:ext cx="478764" cy="478764"/>
              <a:chOff x="3477447" y="5587166"/>
              <a:chExt cx="3200400" cy="3200400"/>
            </a:xfrm>
          </p:grpSpPr>
          <p:sp>
            <p:nvSpPr>
              <p:cNvPr id="22" name="Oval 21"/>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Arc 22"/>
              <p:cNvSpPr/>
              <p:nvPr/>
            </p:nvSpPr>
            <p:spPr>
              <a:xfrm>
                <a:off x="3477447" y="5587166"/>
                <a:ext cx="3200400" cy="3200400"/>
              </a:xfrm>
              <a:prstGeom prst="arc">
                <a:avLst>
                  <a:gd name="adj1" fmla="val 16200000"/>
                  <a:gd name="adj2" fmla="val 2146152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1" name="Freeform 40"/>
            <p:cNvSpPr>
              <a:spLocks noEditPoints="1"/>
            </p:cNvSpPr>
            <p:nvPr/>
          </p:nvSpPr>
          <p:spPr bwMode="auto">
            <a:xfrm>
              <a:off x="817793" y="1680750"/>
              <a:ext cx="247850" cy="226969"/>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1491415" y="2319841"/>
            <a:ext cx="2613150" cy="572501"/>
            <a:chOff x="1465594" y="1535212"/>
            <a:chExt cx="2670373" cy="528463"/>
          </a:xfrm>
        </p:grpSpPr>
        <p:sp>
          <p:nvSpPr>
            <p:cNvPr id="42" name="TextBox 41"/>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Social</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2" name="Group 51"/>
          <p:cNvGrpSpPr/>
          <p:nvPr/>
        </p:nvGrpSpPr>
        <p:grpSpPr>
          <a:xfrm>
            <a:off x="664551" y="3499606"/>
            <a:ext cx="518661" cy="518661"/>
            <a:chOff x="702336" y="2615948"/>
            <a:chExt cx="478764" cy="478764"/>
          </a:xfrm>
        </p:grpSpPr>
        <p:grpSp>
          <p:nvGrpSpPr>
            <p:cNvPr id="27" name="Group 26"/>
            <p:cNvGrpSpPr/>
            <p:nvPr/>
          </p:nvGrpSpPr>
          <p:grpSpPr>
            <a:xfrm>
              <a:off x="702336" y="2615948"/>
              <a:ext cx="478764" cy="478764"/>
              <a:chOff x="3477447" y="5587166"/>
              <a:chExt cx="3200400" cy="3200400"/>
            </a:xfrm>
          </p:grpSpPr>
          <p:sp>
            <p:nvSpPr>
              <p:cNvPr id="28" name="Oval 27"/>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Arc 28"/>
              <p:cNvSpPr/>
              <p:nvPr/>
            </p:nvSpPr>
            <p:spPr>
              <a:xfrm>
                <a:off x="3477447" y="5587166"/>
                <a:ext cx="3200400" cy="3200400"/>
              </a:xfrm>
              <a:prstGeom prst="arc">
                <a:avLst>
                  <a:gd name="adj1" fmla="val 16200000"/>
                  <a:gd name="adj2" fmla="val 5417782"/>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0" name="Freeform 34"/>
            <p:cNvSpPr>
              <a:spLocks noEditPoints="1"/>
            </p:cNvSpPr>
            <p:nvPr/>
          </p:nvSpPr>
          <p:spPr bwMode="auto">
            <a:xfrm>
              <a:off x="850931" y="2730950"/>
              <a:ext cx="181575" cy="248759"/>
            </a:xfrm>
            <a:custGeom>
              <a:avLst/>
              <a:gdLst>
                <a:gd name="T0" fmla="*/ 96 w 257"/>
                <a:gd name="T1" fmla="*/ 64 h 353"/>
                <a:gd name="T2" fmla="*/ 112 w 257"/>
                <a:gd name="T3" fmla="*/ 64 h 353"/>
                <a:gd name="T4" fmla="*/ 153 w 257"/>
                <a:gd name="T5" fmla="*/ 56 h 353"/>
                <a:gd name="T6" fmla="*/ 153 w 257"/>
                <a:gd name="T7" fmla="*/ 72 h 353"/>
                <a:gd name="T8" fmla="*/ 153 w 257"/>
                <a:gd name="T9" fmla="*/ 56 h 353"/>
                <a:gd name="T10" fmla="*/ 225 w 257"/>
                <a:gd name="T11" fmla="*/ 90 h 353"/>
                <a:gd name="T12" fmla="*/ 224 w 257"/>
                <a:gd name="T13" fmla="*/ 88 h 353"/>
                <a:gd name="T14" fmla="*/ 191 w 257"/>
                <a:gd name="T15" fmla="*/ 13 h 353"/>
                <a:gd name="T16" fmla="*/ 193 w 257"/>
                <a:gd name="T17" fmla="*/ 8 h 353"/>
                <a:gd name="T18" fmla="*/ 178 w 257"/>
                <a:gd name="T19" fmla="*/ 4 h 353"/>
                <a:gd name="T20" fmla="*/ 166 w 257"/>
                <a:gd name="T21" fmla="*/ 22 h 353"/>
                <a:gd name="T22" fmla="*/ 91 w 257"/>
                <a:gd name="T23" fmla="*/ 22 h 353"/>
                <a:gd name="T24" fmla="*/ 79 w 257"/>
                <a:gd name="T25" fmla="*/ 4 h 353"/>
                <a:gd name="T26" fmla="*/ 64 w 257"/>
                <a:gd name="T27" fmla="*/ 8 h 353"/>
                <a:gd name="T28" fmla="*/ 66 w 257"/>
                <a:gd name="T29" fmla="*/ 13 h 353"/>
                <a:gd name="T30" fmla="*/ 33 w 257"/>
                <a:gd name="T31" fmla="*/ 88 h 353"/>
                <a:gd name="T32" fmla="*/ 32 w 257"/>
                <a:gd name="T33" fmla="*/ 90 h 353"/>
                <a:gd name="T34" fmla="*/ 0 w 257"/>
                <a:gd name="T35" fmla="*/ 112 h 353"/>
                <a:gd name="T36" fmla="*/ 24 w 257"/>
                <a:gd name="T37" fmla="*/ 249 h 353"/>
                <a:gd name="T38" fmla="*/ 32 w 257"/>
                <a:gd name="T39" fmla="*/ 273 h 353"/>
                <a:gd name="T40" fmla="*/ 64 w 257"/>
                <a:gd name="T41" fmla="*/ 289 h 353"/>
                <a:gd name="T42" fmla="*/ 88 w 257"/>
                <a:gd name="T43" fmla="*/ 353 h 353"/>
                <a:gd name="T44" fmla="*/ 112 w 257"/>
                <a:gd name="T45" fmla="*/ 289 h 353"/>
                <a:gd name="T46" fmla="*/ 145 w 257"/>
                <a:gd name="T47" fmla="*/ 329 h 353"/>
                <a:gd name="T48" fmla="*/ 193 w 257"/>
                <a:gd name="T49" fmla="*/ 329 h 353"/>
                <a:gd name="T50" fmla="*/ 209 w 257"/>
                <a:gd name="T51" fmla="*/ 289 h 353"/>
                <a:gd name="T52" fmla="*/ 225 w 257"/>
                <a:gd name="T53" fmla="*/ 247 h 353"/>
                <a:gd name="T54" fmla="*/ 257 w 257"/>
                <a:gd name="T55" fmla="*/ 225 h 353"/>
                <a:gd name="T56" fmla="*/ 233 w 257"/>
                <a:gd name="T57" fmla="*/ 88 h 353"/>
                <a:gd name="T58" fmla="*/ 24 w 257"/>
                <a:gd name="T59" fmla="*/ 233 h 353"/>
                <a:gd name="T60" fmla="*/ 16 w 257"/>
                <a:gd name="T61" fmla="*/ 112 h 353"/>
                <a:gd name="T62" fmla="*/ 32 w 257"/>
                <a:gd name="T63" fmla="*/ 112 h 353"/>
                <a:gd name="T64" fmla="*/ 128 w 257"/>
                <a:gd name="T65" fmla="*/ 32 h 353"/>
                <a:gd name="T66" fmla="*/ 49 w 257"/>
                <a:gd name="T67" fmla="*/ 88 h 353"/>
                <a:gd name="T68" fmla="*/ 96 w 257"/>
                <a:gd name="T69" fmla="*/ 329 h 353"/>
                <a:gd name="T70" fmla="*/ 80 w 257"/>
                <a:gd name="T71" fmla="*/ 329 h 353"/>
                <a:gd name="T72" fmla="*/ 96 w 257"/>
                <a:gd name="T73" fmla="*/ 289 h 353"/>
                <a:gd name="T74" fmla="*/ 177 w 257"/>
                <a:gd name="T75" fmla="*/ 329 h 353"/>
                <a:gd name="T76" fmla="*/ 161 w 257"/>
                <a:gd name="T77" fmla="*/ 329 h 353"/>
                <a:gd name="T78" fmla="*/ 177 w 257"/>
                <a:gd name="T79" fmla="*/ 289 h 353"/>
                <a:gd name="T80" fmla="*/ 209 w 257"/>
                <a:gd name="T81" fmla="*/ 273 h 353"/>
                <a:gd name="T82" fmla="*/ 48 w 257"/>
                <a:gd name="T83" fmla="*/ 104 h 353"/>
                <a:gd name="T84" fmla="*/ 209 w 257"/>
                <a:gd name="T85" fmla="*/ 273 h 353"/>
                <a:gd name="T86" fmla="*/ 233 w 257"/>
                <a:gd name="T87" fmla="*/ 233 h 353"/>
                <a:gd name="T88" fmla="*/ 225 w 257"/>
                <a:gd name="T89" fmla="*/ 112 h 353"/>
                <a:gd name="T90" fmla="*/ 241 w 257"/>
                <a:gd name="T91" fmla="*/ 11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53">
                  <a:moveTo>
                    <a:pt x="104" y="56"/>
                  </a:moveTo>
                  <a:cubicBezTo>
                    <a:pt x="100" y="56"/>
                    <a:pt x="96" y="60"/>
                    <a:pt x="96" y="64"/>
                  </a:cubicBezTo>
                  <a:cubicBezTo>
                    <a:pt x="96" y="69"/>
                    <a:pt x="100" y="72"/>
                    <a:pt x="104" y="72"/>
                  </a:cubicBezTo>
                  <a:cubicBezTo>
                    <a:pt x="109" y="72"/>
                    <a:pt x="112" y="69"/>
                    <a:pt x="112" y="64"/>
                  </a:cubicBezTo>
                  <a:cubicBezTo>
                    <a:pt x="112" y="60"/>
                    <a:pt x="109" y="56"/>
                    <a:pt x="104" y="56"/>
                  </a:cubicBezTo>
                  <a:moveTo>
                    <a:pt x="153" y="56"/>
                  </a:moveTo>
                  <a:cubicBezTo>
                    <a:pt x="148" y="56"/>
                    <a:pt x="145" y="60"/>
                    <a:pt x="145" y="64"/>
                  </a:cubicBezTo>
                  <a:cubicBezTo>
                    <a:pt x="145" y="69"/>
                    <a:pt x="148" y="72"/>
                    <a:pt x="153" y="72"/>
                  </a:cubicBezTo>
                  <a:cubicBezTo>
                    <a:pt x="157" y="72"/>
                    <a:pt x="161" y="69"/>
                    <a:pt x="161" y="64"/>
                  </a:cubicBezTo>
                  <a:cubicBezTo>
                    <a:pt x="161" y="60"/>
                    <a:pt x="157" y="56"/>
                    <a:pt x="153" y="56"/>
                  </a:cubicBezTo>
                  <a:moveTo>
                    <a:pt x="233" y="88"/>
                  </a:moveTo>
                  <a:cubicBezTo>
                    <a:pt x="230" y="88"/>
                    <a:pt x="227" y="89"/>
                    <a:pt x="225" y="90"/>
                  </a:cubicBezTo>
                  <a:cubicBezTo>
                    <a:pt x="225" y="88"/>
                    <a:pt x="225" y="88"/>
                    <a:pt x="225" y="88"/>
                  </a:cubicBezTo>
                  <a:cubicBezTo>
                    <a:pt x="224" y="88"/>
                    <a:pt x="224" y="88"/>
                    <a:pt x="224" y="88"/>
                  </a:cubicBezTo>
                  <a:cubicBezTo>
                    <a:pt x="221" y="63"/>
                    <a:pt x="205" y="42"/>
                    <a:pt x="180" y="29"/>
                  </a:cubicBezTo>
                  <a:cubicBezTo>
                    <a:pt x="191" y="13"/>
                    <a:pt x="191" y="13"/>
                    <a:pt x="191" y="13"/>
                  </a:cubicBezTo>
                  <a:cubicBezTo>
                    <a:pt x="191" y="12"/>
                    <a:pt x="191" y="12"/>
                    <a:pt x="191" y="12"/>
                  </a:cubicBezTo>
                  <a:cubicBezTo>
                    <a:pt x="192" y="11"/>
                    <a:pt x="193" y="10"/>
                    <a:pt x="193" y="8"/>
                  </a:cubicBezTo>
                  <a:cubicBezTo>
                    <a:pt x="193" y="4"/>
                    <a:pt x="189" y="0"/>
                    <a:pt x="185" y="0"/>
                  </a:cubicBezTo>
                  <a:cubicBezTo>
                    <a:pt x="182" y="0"/>
                    <a:pt x="180" y="2"/>
                    <a:pt x="178" y="4"/>
                  </a:cubicBezTo>
                  <a:cubicBezTo>
                    <a:pt x="178" y="4"/>
                    <a:pt x="178" y="4"/>
                    <a:pt x="178" y="4"/>
                  </a:cubicBezTo>
                  <a:cubicBezTo>
                    <a:pt x="166" y="22"/>
                    <a:pt x="166" y="22"/>
                    <a:pt x="166" y="22"/>
                  </a:cubicBezTo>
                  <a:cubicBezTo>
                    <a:pt x="154" y="18"/>
                    <a:pt x="142" y="16"/>
                    <a:pt x="128" y="16"/>
                  </a:cubicBezTo>
                  <a:cubicBezTo>
                    <a:pt x="115" y="16"/>
                    <a:pt x="103" y="18"/>
                    <a:pt x="91" y="22"/>
                  </a:cubicBezTo>
                  <a:cubicBezTo>
                    <a:pt x="79" y="4"/>
                    <a:pt x="79" y="4"/>
                    <a:pt x="79" y="4"/>
                  </a:cubicBezTo>
                  <a:cubicBezTo>
                    <a:pt x="79" y="4"/>
                    <a:pt x="79" y="4"/>
                    <a:pt x="79" y="4"/>
                  </a:cubicBezTo>
                  <a:cubicBezTo>
                    <a:pt x="77" y="2"/>
                    <a:pt x="75" y="0"/>
                    <a:pt x="72" y="0"/>
                  </a:cubicBezTo>
                  <a:cubicBezTo>
                    <a:pt x="68" y="0"/>
                    <a:pt x="64" y="4"/>
                    <a:pt x="64" y="8"/>
                  </a:cubicBezTo>
                  <a:cubicBezTo>
                    <a:pt x="64" y="10"/>
                    <a:pt x="65" y="11"/>
                    <a:pt x="66" y="12"/>
                  </a:cubicBezTo>
                  <a:cubicBezTo>
                    <a:pt x="66" y="13"/>
                    <a:pt x="66" y="13"/>
                    <a:pt x="66" y="13"/>
                  </a:cubicBezTo>
                  <a:cubicBezTo>
                    <a:pt x="77" y="29"/>
                    <a:pt x="77" y="29"/>
                    <a:pt x="77" y="29"/>
                  </a:cubicBezTo>
                  <a:cubicBezTo>
                    <a:pt x="52" y="42"/>
                    <a:pt x="36" y="63"/>
                    <a:pt x="33" y="88"/>
                  </a:cubicBezTo>
                  <a:cubicBezTo>
                    <a:pt x="32" y="88"/>
                    <a:pt x="32" y="88"/>
                    <a:pt x="32" y="88"/>
                  </a:cubicBezTo>
                  <a:cubicBezTo>
                    <a:pt x="32" y="90"/>
                    <a:pt x="32" y="90"/>
                    <a:pt x="32" y="90"/>
                  </a:cubicBezTo>
                  <a:cubicBezTo>
                    <a:pt x="30" y="89"/>
                    <a:pt x="27" y="88"/>
                    <a:pt x="24" y="88"/>
                  </a:cubicBezTo>
                  <a:cubicBezTo>
                    <a:pt x="11" y="88"/>
                    <a:pt x="0" y="99"/>
                    <a:pt x="0" y="112"/>
                  </a:cubicBezTo>
                  <a:cubicBezTo>
                    <a:pt x="0" y="225"/>
                    <a:pt x="0" y="225"/>
                    <a:pt x="0" y="225"/>
                  </a:cubicBezTo>
                  <a:cubicBezTo>
                    <a:pt x="0" y="238"/>
                    <a:pt x="11" y="249"/>
                    <a:pt x="24" y="249"/>
                  </a:cubicBezTo>
                  <a:cubicBezTo>
                    <a:pt x="27" y="249"/>
                    <a:pt x="30" y="248"/>
                    <a:pt x="32" y="247"/>
                  </a:cubicBezTo>
                  <a:cubicBezTo>
                    <a:pt x="32" y="273"/>
                    <a:pt x="32" y="273"/>
                    <a:pt x="32" y="273"/>
                  </a:cubicBezTo>
                  <a:cubicBezTo>
                    <a:pt x="32" y="282"/>
                    <a:pt x="39" y="289"/>
                    <a:pt x="48" y="289"/>
                  </a:cubicBezTo>
                  <a:cubicBezTo>
                    <a:pt x="64" y="289"/>
                    <a:pt x="64" y="289"/>
                    <a:pt x="64" y="289"/>
                  </a:cubicBezTo>
                  <a:cubicBezTo>
                    <a:pt x="64" y="329"/>
                    <a:pt x="64" y="329"/>
                    <a:pt x="64" y="329"/>
                  </a:cubicBezTo>
                  <a:cubicBezTo>
                    <a:pt x="64" y="343"/>
                    <a:pt x="75" y="353"/>
                    <a:pt x="88" y="353"/>
                  </a:cubicBezTo>
                  <a:cubicBezTo>
                    <a:pt x="102" y="353"/>
                    <a:pt x="112" y="343"/>
                    <a:pt x="112" y="329"/>
                  </a:cubicBezTo>
                  <a:cubicBezTo>
                    <a:pt x="112" y="289"/>
                    <a:pt x="112" y="289"/>
                    <a:pt x="112" y="289"/>
                  </a:cubicBezTo>
                  <a:cubicBezTo>
                    <a:pt x="145" y="289"/>
                    <a:pt x="145" y="289"/>
                    <a:pt x="145" y="289"/>
                  </a:cubicBezTo>
                  <a:cubicBezTo>
                    <a:pt x="145" y="329"/>
                    <a:pt x="145" y="329"/>
                    <a:pt x="145" y="329"/>
                  </a:cubicBezTo>
                  <a:cubicBezTo>
                    <a:pt x="145" y="343"/>
                    <a:pt x="155" y="353"/>
                    <a:pt x="169" y="353"/>
                  </a:cubicBezTo>
                  <a:cubicBezTo>
                    <a:pt x="182" y="353"/>
                    <a:pt x="193" y="343"/>
                    <a:pt x="193" y="329"/>
                  </a:cubicBezTo>
                  <a:cubicBezTo>
                    <a:pt x="193" y="289"/>
                    <a:pt x="193" y="289"/>
                    <a:pt x="193" y="289"/>
                  </a:cubicBezTo>
                  <a:cubicBezTo>
                    <a:pt x="209" y="289"/>
                    <a:pt x="209" y="289"/>
                    <a:pt x="209" y="289"/>
                  </a:cubicBezTo>
                  <a:cubicBezTo>
                    <a:pt x="218" y="289"/>
                    <a:pt x="225" y="282"/>
                    <a:pt x="225" y="273"/>
                  </a:cubicBezTo>
                  <a:cubicBezTo>
                    <a:pt x="225" y="247"/>
                    <a:pt x="225" y="247"/>
                    <a:pt x="225" y="247"/>
                  </a:cubicBezTo>
                  <a:cubicBezTo>
                    <a:pt x="227" y="248"/>
                    <a:pt x="230" y="249"/>
                    <a:pt x="233" y="249"/>
                  </a:cubicBezTo>
                  <a:cubicBezTo>
                    <a:pt x="246" y="249"/>
                    <a:pt x="257" y="238"/>
                    <a:pt x="257" y="225"/>
                  </a:cubicBezTo>
                  <a:cubicBezTo>
                    <a:pt x="257" y="112"/>
                    <a:pt x="257" y="112"/>
                    <a:pt x="257" y="112"/>
                  </a:cubicBezTo>
                  <a:cubicBezTo>
                    <a:pt x="257" y="99"/>
                    <a:pt x="246" y="88"/>
                    <a:pt x="233" y="88"/>
                  </a:cubicBezTo>
                  <a:moveTo>
                    <a:pt x="32" y="225"/>
                  </a:moveTo>
                  <a:cubicBezTo>
                    <a:pt x="32" y="229"/>
                    <a:pt x="29" y="233"/>
                    <a:pt x="24" y="233"/>
                  </a:cubicBezTo>
                  <a:cubicBezTo>
                    <a:pt x="20" y="233"/>
                    <a:pt x="16" y="229"/>
                    <a:pt x="16" y="225"/>
                  </a:cubicBezTo>
                  <a:cubicBezTo>
                    <a:pt x="16" y="112"/>
                    <a:pt x="16" y="112"/>
                    <a:pt x="16" y="112"/>
                  </a:cubicBezTo>
                  <a:cubicBezTo>
                    <a:pt x="16" y="108"/>
                    <a:pt x="20" y="104"/>
                    <a:pt x="24" y="104"/>
                  </a:cubicBezTo>
                  <a:cubicBezTo>
                    <a:pt x="29" y="104"/>
                    <a:pt x="32" y="108"/>
                    <a:pt x="32" y="112"/>
                  </a:cubicBezTo>
                  <a:lnTo>
                    <a:pt x="32" y="225"/>
                  </a:lnTo>
                  <a:close/>
                  <a:moveTo>
                    <a:pt x="128" y="32"/>
                  </a:moveTo>
                  <a:cubicBezTo>
                    <a:pt x="169" y="32"/>
                    <a:pt x="203" y="57"/>
                    <a:pt x="208" y="88"/>
                  </a:cubicBezTo>
                  <a:cubicBezTo>
                    <a:pt x="49" y="88"/>
                    <a:pt x="49" y="88"/>
                    <a:pt x="49" y="88"/>
                  </a:cubicBezTo>
                  <a:cubicBezTo>
                    <a:pt x="54" y="57"/>
                    <a:pt x="88" y="32"/>
                    <a:pt x="128" y="32"/>
                  </a:cubicBezTo>
                  <a:moveTo>
                    <a:pt x="96" y="329"/>
                  </a:moveTo>
                  <a:cubicBezTo>
                    <a:pt x="96" y="334"/>
                    <a:pt x="93" y="337"/>
                    <a:pt x="88" y="337"/>
                  </a:cubicBezTo>
                  <a:cubicBezTo>
                    <a:pt x="84" y="337"/>
                    <a:pt x="80" y="334"/>
                    <a:pt x="80" y="329"/>
                  </a:cubicBezTo>
                  <a:cubicBezTo>
                    <a:pt x="80" y="289"/>
                    <a:pt x="80" y="289"/>
                    <a:pt x="80" y="289"/>
                  </a:cubicBezTo>
                  <a:cubicBezTo>
                    <a:pt x="96" y="289"/>
                    <a:pt x="96" y="289"/>
                    <a:pt x="96" y="289"/>
                  </a:cubicBezTo>
                  <a:lnTo>
                    <a:pt x="96" y="329"/>
                  </a:lnTo>
                  <a:close/>
                  <a:moveTo>
                    <a:pt x="177" y="329"/>
                  </a:moveTo>
                  <a:cubicBezTo>
                    <a:pt x="177" y="334"/>
                    <a:pt x="173" y="337"/>
                    <a:pt x="169" y="337"/>
                  </a:cubicBezTo>
                  <a:cubicBezTo>
                    <a:pt x="164" y="337"/>
                    <a:pt x="161" y="334"/>
                    <a:pt x="161" y="329"/>
                  </a:cubicBezTo>
                  <a:cubicBezTo>
                    <a:pt x="161" y="289"/>
                    <a:pt x="161" y="289"/>
                    <a:pt x="161" y="289"/>
                  </a:cubicBezTo>
                  <a:cubicBezTo>
                    <a:pt x="177" y="289"/>
                    <a:pt x="177" y="289"/>
                    <a:pt x="177" y="289"/>
                  </a:cubicBezTo>
                  <a:lnTo>
                    <a:pt x="177" y="329"/>
                  </a:lnTo>
                  <a:close/>
                  <a:moveTo>
                    <a:pt x="209" y="273"/>
                  </a:moveTo>
                  <a:cubicBezTo>
                    <a:pt x="48" y="273"/>
                    <a:pt x="48" y="273"/>
                    <a:pt x="48" y="273"/>
                  </a:cubicBezTo>
                  <a:cubicBezTo>
                    <a:pt x="48" y="104"/>
                    <a:pt x="48" y="104"/>
                    <a:pt x="48" y="104"/>
                  </a:cubicBezTo>
                  <a:cubicBezTo>
                    <a:pt x="209" y="104"/>
                    <a:pt x="209" y="104"/>
                    <a:pt x="209" y="104"/>
                  </a:cubicBezTo>
                  <a:lnTo>
                    <a:pt x="209" y="273"/>
                  </a:lnTo>
                  <a:close/>
                  <a:moveTo>
                    <a:pt x="241" y="225"/>
                  </a:moveTo>
                  <a:cubicBezTo>
                    <a:pt x="241" y="229"/>
                    <a:pt x="237" y="233"/>
                    <a:pt x="233" y="233"/>
                  </a:cubicBezTo>
                  <a:cubicBezTo>
                    <a:pt x="228" y="233"/>
                    <a:pt x="225" y="229"/>
                    <a:pt x="225" y="225"/>
                  </a:cubicBezTo>
                  <a:cubicBezTo>
                    <a:pt x="225" y="112"/>
                    <a:pt x="225" y="112"/>
                    <a:pt x="225" y="112"/>
                  </a:cubicBezTo>
                  <a:cubicBezTo>
                    <a:pt x="225" y="108"/>
                    <a:pt x="228" y="104"/>
                    <a:pt x="233" y="104"/>
                  </a:cubicBezTo>
                  <a:cubicBezTo>
                    <a:pt x="237" y="104"/>
                    <a:pt x="241" y="108"/>
                    <a:pt x="241" y="112"/>
                  </a:cubicBezTo>
                  <a:lnTo>
                    <a:pt x="241" y="22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1491415" y="3482579"/>
            <a:ext cx="2613150" cy="572501"/>
            <a:chOff x="1465594" y="1535212"/>
            <a:chExt cx="2670373" cy="528463"/>
          </a:xfrm>
        </p:grpSpPr>
        <p:sp>
          <p:nvSpPr>
            <p:cNvPr id="46" name="TextBox 45"/>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Working on Android</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3" name="Group 52"/>
          <p:cNvGrpSpPr/>
          <p:nvPr/>
        </p:nvGrpSpPr>
        <p:grpSpPr>
          <a:xfrm>
            <a:off x="664551" y="4662345"/>
            <a:ext cx="518661" cy="518661"/>
            <a:chOff x="702336" y="3681806"/>
            <a:chExt cx="478764" cy="478764"/>
          </a:xfrm>
        </p:grpSpPr>
        <p:grpSp>
          <p:nvGrpSpPr>
            <p:cNvPr id="33" name="Group 32"/>
            <p:cNvGrpSpPr/>
            <p:nvPr/>
          </p:nvGrpSpPr>
          <p:grpSpPr>
            <a:xfrm>
              <a:off x="702336" y="3681806"/>
              <a:ext cx="478764" cy="478764"/>
              <a:chOff x="3477447" y="5587166"/>
              <a:chExt cx="3200400" cy="3200400"/>
            </a:xfrm>
          </p:grpSpPr>
          <p:sp>
            <p:nvSpPr>
              <p:cNvPr id="34" name="Oval 33"/>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Arc 34"/>
              <p:cNvSpPr/>
              <p:nvPr/>
            </p:nvSpPr>
            <p:spPr>
              <a:xfrm>
                <a:off x="3477447" y="5587166"/>
                <a:ext cx="3200400" cy="3200400"/>
              </a:xfrm>
              <a:prstGeom prst="arc">
                <a:avLst>
                  <a:gd name="adj1" fmla="val 16200000"/>
                  <a:gd name="adj2" fmla="val 1067050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39" name="Freeform 24"/>
            <p:cNvSpPr>
              <a:spLocks noEditPoints="1"/>
            </p:cNvSpPr>
            <p:nvPr/>
          </p:nvSpPr>
          <p:spPr bwMode="auto">
            <a:xfrm>
              <a:off x="817339" y="3796354"/>
              <a:ext cx="248758" cy="24966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8" name="Group 47"/>
          <p:cNvGrpSpPr/>
          <p:nvPr/>
        </p:nvGrpSpPr>
        <p:grpSpPr>
          <a:xfrm>
            <a:off x="1491415" y="4645318"/>
            <a:ext cx="2613150" cy="572501"/>
            <a:chOff x="1465594" y="1535212"/>
            <a:chExt cx="2670373" cy="528463"/>
          </a:xfrm>
        </p:grpSpPr>
        <p:sp>
          <p:nvSpPr>
            <p:cNvPr id="49" name="TextBox 48"/>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Manageable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spTree>
    <p:extLst>
      <p:ext uri="{BB962C8B-B14F-4D97-AF65-F5344CB8AC3E}">
        <p14:creationId xmlns:p14="http://schemas.microsoft.com/office/powerpoint/2010/main" val="2838448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643202" y="1862720"/>
            <a:ext cx="0" cy="2490506"/>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051776" y="1698122"/>
            <a:ext cx="2461186" cy="2774349"/>
          </a:xfrm>
          <a:prstGeom prst="rect">
            <a:avLst/>
          </a:prstGeom>
          <a:noFill/>
          <a:ln>
            <a:noFill/>
          </a:ln>
        </p:spPr>
        <p:txBody>
          <a:bodyPr wrap="square" lIns="0" tIns="0" rIns="0" bIns="0" rtlCol="0">
            <a:spAutoFit/>
          </a:bodyPr>
          <a:lstStyle/>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Company</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Vision</a:t>
            </a:r>
          </a:p>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And</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mission</a:t>
            </a:r>
          </a:p>
        </p:txBody>
      </p:sp>
      <p:grpSp>
        <p:nvGrpSpPr>
          <p:cNvPr id="4" name="Group 3"/>
          <p:cNvGrpSpPr/>
          <p:nvPr/>
        </p:nvGrpSpPr>
        <p:grpSpPr>
          <a:xfrm>
            <a:off x="7254892" y="1862719"/>
            <a:ext cx="2004467" cy="2497624"/>
            <a:chOff x="6696823" y="1125952"/>
            <a:chExt cx="1850277" cy="2305499"/>
          </a:xfrm>
        </p:grpSpPr>
        <p:sp>
          <p:nvSpPr>
            <p:cNvPr id="14" name="TextBox 13"/>
            <p:cNvSpPr txBox="1"/>
            <p:nvPr/>
          </p:nvSpPr>
          <p:spPr>
            <a:xfrm>
              <a:off x="6696823"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5" name="Title 2"/>
            <p:cNvSpPr txBox="1">
              <a:spLocks/>
            </p:cNvSpPr>
            <p:nvPr/>
          </p:nvSpPr>
          <p:spPr>
            <a:xfrm>
              <a:off x="6696823"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mission</a:t>
              </a:r>
            </a:p>
          </p:txBody>
        </p:sp>
      </p:grpSp>
      <p:grpSp>
        <p:nvGrpSpPr>
          <p:cNvPr id="2" name="Group 1"/>
          <p:cNvGrpSpPr/>
          <p:nvPr/>
        </p:nvGrpSpPr>
        <p:grpSpPr>
          <a:xfrm>
            <a:off x="4594947" y="1862719"/>
            <a:ext cx="2004467" cy="2497624"/>
            <a:chOff x="4241489" y="1125952"/>
            <a:chExt cx="1850277" cy="2305499"/>
          </a:xfrm>
        </p:grpSpPr>
        <p:sp>
          <p:nvSpPr>
            <p:cNvPr id="16" name="TextBox 15"/>
            <p:cNvSpPr txBox="1"/>
            <p:nvPr/>
          </p:nvSpPr>
          <p:spPr>
            <a:xfrm>
              <a:off x="4241489"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7" name="Title 2"/>
            <p:cNvSpPr txBox="1">
              <a:spLocks/>
            </p:cNvSpPr>
            <p:nvPr/>
          </p:nvSpPr>
          <p:spPr>
            <a:xfrm>
              <a:off x="4241489"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416121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19" name="Picture Placeholder 18"/>
          <p:cNvSpPr>
            <a:spLocks noGrp="1"/>
          </p:cNvSpPr>
          <p:nvPr>
            <p:ph type="pic" sz="quarter" idx="21"/>
          </p:nvPr>
        </p:nvSpPr>
        <p:spPr/>
      </p:sp>
      <p:sp>
        <p:nvSpPr>
          <p:cNvPr id="20" name="Picture Placeholder 19"/>
          <p:cNvSpPr>
            <a:spLocks noGrp="1"/>
          </p:cNvSpPr>
          <p:nvPr>
            <p:ph type="pic" sz="quarter" idx="22"/>
          </p:nvPr>
        </p:nvSpPr>
        <p:spPr/>
      </p:sp>
      <p:sp>
        <p:nvSpPr>
          <p:cNvPr id="9" name="TextBox 8"/>
          <p:cNvSpPr txBox="1"/>
          <p:nvPr/>
        </p:nvSpPr>
        <p:spPr>
          <a:xfrm>
            <a:off x="982830" y="2710184"/>
            <a:ext cx="3259269" cy="346890"/>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and information about the title here. Data should be short and brief. </a:t>
            </a:r>
          </a:p>
        </p:txBody>
      </p:sp>
      <p:sp>
        <p:nvSpPr>
          <p:cNvPr id="10" name="TextBox 9"/>
          <p:cNvSpPr txBox="1"/>
          <p:nvPr/>
        </p:nvSpPr>
        <p:spPr>
          <a:xfrm>
            <a:off x="981190" y="2427231"/>
            <a:ext cx="3260751" cy="230832"/>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nvGrpSpPr>
          <p:cNvPr id="12" name="Group 11"/>
          <p:cNvGrpSpPr/>
          <p:nvPr/>
        </p:nvGrpSpPr>
        <p:grpSpPr>
          <a:xfrm>
            <a:off x="981190" y="3608095"/>
            <a:ext cx="3260910" cy="324961"/>
            <a:chOff x="905713" y="2737067"/>
            <a:chExt cx="3010071" cy="299964"/>
          </a:xfrm>
        </p:grpSpPr>
        <p:sp>
          <p:nvSpPr>
            <p:cNvPr id="11" name="TextBox 10"/>
            <p:cNvSpPr txBox="1"/>
            <p:nvPr/>
          </p:nvSpPr>
          <p:spPr>
            <a:xfrm>
              <a:off x="1324254" y="2737067"/>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Friendly:</a:t>
              </a:r>
              <a:r>
                <a:rPr lang="en-US" sz="812" dirty="0">
                  <a:solidFill>
                    <a:schemeClr val="accent4"/>
                  </a:solidFill>
                  <a:latin typeface="Lato" panose="020F0502020204030203" pitchFamily="34" charset="0"/>
                </a:rPr>
                <a:t> Insert some data and information about the title here. Explanation should be short and brief.</a:t>
              </a:r>
            </a:p>
          </p:txBody>
        </p:sp>
        <p:sp>
          <p:nvSpPr>
            <p:cNvPr id="32" name="Freeform 16"/>
            <p:cNvSpPr>
              <a:spLocks noEditPoints="1"/>
            </p:cNvSpPr>
            <p:nvPr/>
          </p:nvSpPr>
          <p:spPr bwMode="auto">
            <a:xfrm>
              <a:off x="905713" y="2751039"/>
              <a:ext cx="265386" cy="26635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8" name="Group 7"/>
          <p:cNvGrpSpPr/>
          <p:nvPr/>
        </p:nvGrpSpPr>
        <p:grpSpPr>
          <a:xfrm>
            <a:off x="981190" y="4707501"/>
            <a:ext cx="3260910" cy="324961"/>
            <a:chOff x="905713" y="3751903"/>
            <a:chExt cx="3010071" cy="299964"/>
          </a:xfrm>
        </p:grpSpPr>
        <p:sp>
          <p:nvSpPr>
            <p:cNvPr id="22" name="TextBox 21"/>
            <p:cNvSpPr txBox="1"/>
            <p:nvPr/>
          </p:nvSpPr>
          <p:spPr>
            <a:xfrm>
              <a:off x="1324254" y="3751903"/>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Support: </a:t>
              </a:r>
              <a:r>
                <a:rPr lang="en-US" sz="812" dirty="0">
                  <a:solidFill>
                    <a:schemeClr val="accent4"/>
                  </a:solidFill>
                  <a:latin typeface="Lato" panose="020F0502020204030203" pitchFamily="34" charset="0"/>
                </a:rPr>
                <a:t>Insert some data and information about the title here. Explanation should be short and brief.</a:t>
              </a:r>
            </a:p>
          </p:txBody>
        </p:sp>
        <p:sp>
          <p:nvSpPr>
            <p:cNvPr id="33" name="Freeform 32"/>
            <p:cNvSpPr>
              <a:spLocks noEditPoints="1"/>
            </p:cNvSpPr>
            <p:nvPr/>
          </p:nvSpPr>
          <p:spPr bwMode="auto">
            <a:xfrm>
              <a:off x="905713" y="3776882"/>
              <a:ext cx="264418" cy="24214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968378" y="4157798"/>
            <a:ext cx="3273722" cy="324961"/>
            <a:chOff x="893887" y="3244485"/>
            <a:chExt cx="3021897" cy="299964"/>
          </a:xfrm>
        </p:grpSpPr>
        <p:sp>
          <p:nvSpPr>
            <p:cNvPr id="18" name="TextBox 17"/>
            <p:cNvSpPr txBox="1"/>
            <p:nvPr/>
          </p:nvSpPr>
          <p:spPr>
            <a:xfrm>
              <a:off x="1324254" y="3244485"/>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User Friendly: </a:t>
              </a:r>
              <a:r>
                <a:rPr lang="en-US" sz="812" dirty="0">
                  <a:solidFill>
                    <a:schemeClr val="accent4"/>
                  </a:solidFill>
                  <a:latin typeface="Lato" panose="020F0502020204030203" pitchFamily="34" charset="0"/>
                </a:rPr>
                <a:t>Insert some data and information about the title here. Explanation should be short.</a:t>
              </a:r>
            </a:p>
          </p:txBody>
        </p:sp>
        <p:sp>
          <p:nvSpPr>
            <p:cNvPr id="34" name="Freeform 109"/>
            <p:cNvSpPr>
              <a:spLocks noEditPoints="1"/>
            </p:cNvSpPr>
            <p:nvPr/>
          </p:nvSpPr>
          <p:spPr bwMode="auto">
            <a:xfrm>
              <a:off x="893887" y="3271764"/>
              <a:ext cx="263450" cy="239236"/>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4411825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Website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29" name="Picture Placeholder 28"/>
          <p:cNvSpPr>
            <a:spLocks noGrp="1"/>
          </p:cNvSpPr>
          <p:nvPr>
            <p:ph type="pic" sz="quarter" idx="18"/>
          </p:nvPr>
        </p:nvSpPr>
        <p:spPr/>
      </p:sp>
      <p:cxnSp>
        <p:nvCxnSpPr>
          <p:cNvPr id="6" name="Straight Connector 5"/>
          <p:cNvCxnSpPr>
            <a:endCxn id="9" idx="6"/>
          </p:cNvCxnSpPr>
          <p:nvPr/>
        </p:nvCxnSpPr>
        <p:spPr>
          <a:xfrm flipH="1">
            <a:off x="2450999" y="2493827"/>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2341458" y="2439058"/>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3512618" y="2363072"/>
            <a:ext cx="1355819" cy="397258"/>
            <a:chOff x="3242416" y="1587815"/>
            <a:chExt cx="1251525" cy="366699"/>
          </a:xfrm>
        </p:grpSpPr>
        <p:sp>
          <p:nvSpPr>
            <p:cNvPr id="7" name="TextBox 6"/>
            <p:cNvSpPr txBox="1"/>
            <p:nvPr/>
          </p:nvSpPr>
          <p:spPr>
            <a:xfrm>
              <a:off x="3242416" y="1831344"/>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Subscribers</a:t>
              </a:r>
            </a:p>
          </p:txBody>
        </p:sp>
        <p:sp>
          <p:nvSpPr>
            <p:cNvPr id="11" name="TextBox 10"/>
            <p:cNvSpPr txBox="1"/>
            <p:nvPr/>
          </p:nvSpPr>
          <p:spPr>
            <a:xfrm>
              <a:off x="3242416" y="1587815"/>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655k</a:t>
              </a:r>
            </a:p>
          </p:txBody>
        </p:sp>
      </p:grpSp>
      <p:cxnSp>
        <p:nvCxnSpPr>
          <p:cNvPr id="12" name="Straight Connector 11"/>
          <p:cNvCxnSpPr>
            <a:endCxn id="14" idx="6"/>
          </p:cNvCxnSpPr>
          <p:nvPr/>
        </p:nvCxnSpPr>
        <p:spPr>
          <a:xfrm flipH="1">
            <a:off x="2450999" y="330648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2341458" y="325171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3512618" y="3175732"/>
            <a:ext cx="1355819" cy="397258"/>
            <a:chOff x="3242416" y="2337962"/>
            <a:chExt cx="1251525" cy="366699"/>
          </a:xfrm>
        </p:grpSpPr>
        <p:sp>
          <p:nvSpPr>
            <p:cNvPr id="13" name="TextBox 12"/>
            <p:cNvSpPr txBox="1"/>
            <p:nvPr/>
          </p:nvSpPr>
          <p:spPr>
            <a:xfrm>
              <a:off x="3242416" y="2581491"/>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Public interests</a:t>
              </a:r>
            </a:p>
          </p:txBody>
        </p:sp>
        <p:sp>
          <p:nvSpPr>
            <p:cNvPr id="15" name="TextBox 14"/>
            <p:cNvSpPr txBox="1"/>
            <p:nvPr/>
          </p:nvSpPr>
          <p:spPr>
            <a:xfrm>
              <a:off x="3242416" y="2337962"/>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a:t>
              </a:r>
            </a:p>
          </p:txBody>
        </p:sp>
      </p:grpSp>
      <p:cxnSp>
        <p:nvCxnSpPr>
          <p:cNvPr id="16" name="Straight Connector 15"/>
          <p:cNvCxnSpPr>
            <a:endCxn id="18" idx="6"/>
          </p:cNvCxnSpPr>
          <p:nvPr/>
        </p:nvCxnSpPr>
        <p:spPr>
          <a:xfrm flipH="1">
            <a:off x="2450999" y="424594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2341458" y="419117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2" name="Group 21"/>
          <p:cNvGrpSpPr/>
          <p:nvPr/>
        </p:nvGrpSpPr>
        <p:grpSpPr>
          <a:xfrm>
            <a:off x="3512618" y="4115193"/>
            <a:ext cx="1355819" cy="397258"/>
            <a:chOff x="3242416" y="3205156"/>
            <a:chExt cx="1251525" cy="366699"/>
          </a:xfrm>
        </p:grpSpPr>
        <p:sp>
          <p:nvSpPr>
            <p:cNvPr id="17" name="TextBox 16"/>
            <p:cNvSpPr txBox="1"/>
            <p:nvPr/>
          </p:nvSpPr>
          <p:spPr>
            <a:xfrm>
              <a:off x="3242416" y="3448685"/>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Views per months</a:t>
              </a:r>
            </a:p>
          </p:txBody>
        </p:sp>
        <p:sp>
          <p:nvSpPr>
            <p:cNvPr id="19" name="TextBox 18"/>
            <p:cNvSpPr txBox="1"/>
            <p:nvPr/>
          </p:nvSpPr>
          <p:spPr>
            <a:xfrm>
              <a:off x="3242416" y="3205156"/>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98.2m</a:t>
              </a:r>
            </a:p>
          </p:txBody>
        </p:sp>
      </p:grpSp>
      <p:grpSp>
        <p:nvGrpSpPr>
          <p:cNvPr id="23" name="Group 22"/>
          <p:cNvGrpSpPr/>
          <p:nvPr/>
        </p:nvGrpSpPr>
        <p:grpSpPr>
          <a:xfrm>
            <a:off x="6104674" y="2276672"/>
            <a:ext cx="3144367" cy="1117502"/>
            <a:chOff x="5635083" y="1508062"/>
            <a:chExt cx="2902493" cy="1031540"/>
          </a:xfrm>
        </p:grpSpPr>
        <p:sp>
          <p:nvSpPr>
            <p:cNvPr id="20" name="TextBox 19"/>
            <p:cNvSpPr txBox="1"/>
            <p:nvPr/>
          </p:nvSpPr>
          <p:spPr>
            <a:xfrm>
              <a:off x="5635083" y="1780814"/>
              <a:ext cx="2902493" cy="758788"/>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analysis and information about the main title here. </a:t>
              </a:r>
            </a:p>
            <a:p>
              <a:pPr>
                <a:lnSpc>
                  <a:spcPct val="130000"/>
                </a:lnSpc>
                <a:spcAft>
                  <a:spcPts val="975"/>
                </a:spcAft>
              </a:pPr>
              <a:r>
                <a:rPr lang="en-US" sz="867" dirty="0">
                  <a:solidFill>
                    <a:schemeClr val="accent4"/>
                  </a:solidFill>
                  <a:latin typeface="Lato" panose="020F0502020204030203" pitchFamily="34" charset="0"/>
                </a:rPr>
                <a:t>It should includes all the aspects. Insert some brief and narrow data, explanation, analysis and information about the title here. </a:t>
              </a:r>
            </a:p>
          </p:txBody>
        </p:sp>
        <p:sp>
          <p:nvSpPr>
            <p:cNvPr id="21" name="TextBox 20"/>
            <p:cNvSpPr txBox="1"/>
            <p:nvPr/>
          </p:nvSpPr>
          <p:spPr>
            <a:xfrm>
              <a:off x="5635083" y="1508062"/>
              <a:ext cx="2902493"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Customer </a:t>
              </a:r>
              <a:r>
                <a:rPr lang="en-US" sz="1300" cap="all" spc="22" dirty="0">
                  <a:solidFill>
                    <a:schemeClr val="accent1"/>
                  </a:solidFill>
                  <a:latin typeface="Lato Black" panose="020F0A02020204030203" pitchFamily="34" charset="0"/>
                </a:rPr>
                <a:t>Analysis</a:t>
              </a:r>
            </a:p>
          </p:txBody>
        </p:sp>
      </p:grpSp>
      <p:grpSp>
        <p:nvGrpSpPr>
          <p:cNvPr id="4" name="Group 3"/>
          <p:cNvGrpSpPr/>
          <p:nvPr/>
        </p:nvGrpSpPr>
        <p:grpSpPr>
          <a:xfrm>
            <a:off x="6104674" y="3815683"/>
            <a:ext cx="3144367" cy="997542"/>
            <a:chOff x="5635083" y="2928688"/>
            <a:chExt cx="2902493" cy="920808"/>
          </a:xfrm>
        </p:grpSpPr>
        <p:sp>
          <p:nvSpPr>
            <p:cNvPr id="36" name="Rectangle 35"/>
            <p:cNvSpPr/>
            <p:nvPr/>
          </p:nvSpPr>
          <p:spPr>
            <a:xfrm>
              <a:off x="6785362" y="295795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TextBox 36"/>
            <p:cNvSpPr txBox="1"/>
            <p:nvPr/>
          </p:nvSpPr>
          <p:spPr>
            <a:xfrm>
              <a:off x="5961063" y="2986501"/>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sp>
          <p:nvSpPr>
            <p:cNvPr id="38" name="Rectangle 37"/>
            <p:cNvSpPr/>
            <p:nvPr/>
          </p:nvSpPr>
          <p:spPr>
            <a:xfrm>
              <a:off x="6785362" y="295795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TextBox 38"/>
            <p:cNvSpPr txBox="1"/>
            <p:nvPr/>
          </p:nvSpPr>
          <p:spPr>
            <a:xfrm>
              <a:off x="8292418" y="2986501"/>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40" name="Oval 39"/>
            <p:cNvSpPr/>
            <p:nvPr/>
          </p:nvSpPr>
          <p:spPr>
            <a:xfrm>
              <a:off x="5635083" y="292868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Rectangle 40"/>
            <p:cNvSpPr/>
            <p:nvPr/>
          </p:nvSpPr>
          <p:spPr>
            <a:xfrm>
              <a:off x="6785362" y="329899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TextBox 41"/>
            <p:cNvSpPr txBox="1"/>
            <p:nvPr/>
          </p:nvSpPr>
          <p:spPr>
            <a:xfrm>
              <a:off x="5961063" y="3327537"/>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sp>
          <p:nvSpPr>
            <p:cNvPr id="43" name="Rectangle 42"/>
            <p:cNvSpPr/>
            <p:nvPr/>
          </p:nvSpPr>
          <p:spPr>
            <a:xfrm>
              <a:off x="6785362" y="329899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4" name="TextBox 43"/>
            <p:cNvSpPr txBox="1"/>
            <p:nvPr/>
          </p:nvSpPr>
          <p:spPr>
            <a:xfrm>
              <a:off x="7905686" y="3327537"/>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45" name="Oval 44"/>
            <p:cNvSpPr/>
            <p:nvPr/>
          </p:nvSpPr>
          <p:spPr>
            <a:xfrm>
              <a:off x="5635083" y="32697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Rectangle 45"/>
            <p:cNvSpPr/>
            <p:nvPr/>
          </p:nvSpPr>
          <p:spPr>
            <a:xfrm>
              <a:off x="6785362" y="364003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5961063" y="3668573"/>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England</a:t>
              </a:r>
            </a:p>
          </p:txBody>
        </p:sp>
        <p:sp>
          <p:nvSpPr>
            <p:cNvPr id="48" name="Rectangle 47"/>
            <p:cNvSpPr/>
            <p:nvPr/>
          </p:nvSpPr>
          <p:spPr>
            <a:xfrm>
              <a:off x="6785361" y="364003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7526417" y="3668573"/>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50" name="Oval 49"/>
            <p:cNvSpPr/>
            <p:nvPr/>
          </p:nvSpPr>
          <p:spPr>
            <a:xfrm>
              <a:off x="5635083" y="361076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5665303" y="298650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sp>
          <p:nvSpPr>
            <p:cNvPr id="52" name="TextBox 51"/>
            <p:cNvSpPr txBox="1"/>
            <p:nvPr/>
          </p:nvSpPr>
          <p:spPr>
            <a:xfrm>
              <a:off x="5665303" y="33275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sp>
          <p:nvSpPr>
            <p:cNvPr id="53" name="TextBox 52"/>
            <p:cNvSpPr txBox="1"/>
            <p:nvPr/>
          </p:nvSpPr>
          <p:spPr>
            <a:xfrm>
              <a:off x="5665303" y="366857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spTree>
    <p:extLst>
      <p:ext uri="{BB962C8B-B14F-4D97-AF65-F5344CB8AC3E}">
        <p14:creationId xmlns:p14="http://schemas.microsoft.com/office/powerpoint/2010/main" val="41888857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25323" y="2431048"/>
            <a:ext cx="2900616" cy="4237077"/>
          </a:xfrm>
          <a:prstGeom prst="rect">
            <a:avLst/>
          </a:prstGeom>
        </p:spPr>
      </p:pic>
      <p:sp>
        <p:nvSpPr>
          <p:cNvPr id="15" name="Text Placeholder 14"/>
          <p:cNvSpPr>
            <a:spLocks noGrp="1"/>
          </p:cNvSpPr>
          <p:nvPr>
            <p:ph type="body" sz="quarter" idx="10"/>
          </p:nvPr>
        </p:nvSpPr>
        <p:spPr/>
        <p:txBody>
          <a:bodyPr/>
          <a:lstStyle/>
          <a:p>
            <a:r>
              <a:rPr lang="en-US" dirty="0" smtClean="0">
                <a:solidFill>
                  <a:schemeClr val="accent1"/>
                </a:solidFill>
              </a:rPr>
              <a:t>Web Browser </a:t>
            </a:r>
            <a:r>
              <a:rPr lang="en-US" dirty="0" smtClean="0"/>
              <a:t>Mockup</a:t>
            </a:r>
            <a:endParaRPr lang="en-US" dirty="0"/>
          </a:p>
        </p:txBody>
      </p:sp>
      <p:sp>
        <p:nvSpPr>
          <p:cNvPr id="16" name="Text Placeholder 15"/>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21"/>
          </p:nvPr>
        </p:nvSpPr>
        <p:spPr/>
      </p:sp>
    </p:spTree>
    <p:extLst>
      <p:ext uri="{BB962C8B-B14F-4D97-AF65-F5344CB8AC3E}">
        <p14:creationId xmlns:p14="http://schemas.microsoft.com/office/powerpoint/2010/main" val="8012755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p:txBody>
          <a:bodyPr/>
          <a:lstStyle/>
          <a:p>
            <a:r>
              <a:rPr lang="en-US" dirty="0" smtClean="0"/>
              <a:t>Project </a:t>
            </a:r>
            <a:r>
              <a:rPr lang="en-US" dirty="0" smtClean="0">
                <a:solidFill>
                  <a:schemeClr val="accent2"/>
                </a:solidFill>
              </a:rPr>
              <a:t>Showcase</a:t>
            </a:r>
            <a:endParaRPr lang="en-US" dirty="0">
              <a:solidFill>
                <a:schemeClr val="accent2"/>
              </a:solidFill>
            </a:endParaRPr>
          </a:p>
        </p:txBody>
      </p:sp>
      <p:sp>
        <p:nvSpPr>
          <p:cNvPr id="14" name="Text Placeholder 1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 name="Picture Placeholder 2"/>
          <p:cNvSpPr>
            <a:spLocks noGrp="1"/>
          </p:cNvSpPr>
          <p:nvPr>
            <p:ph type="pic" sz="quarter" idx="12"/>
          </p:nvPr>
        </p:nvSpPr>
        <p:spPr/>
      </p:sp>
      <p:grpSp>
        <p:nvGrpSpPr>
          <p:cNvPr id="18" name="Group 17"/>
          <p:cNvGrpSpPr/>
          <p:nvPr/>
        </p:nvGrpSpPr>
        <p:grpSpPr>
          <a:xfrm>
            <a:off x="5211814" y="3317240"/>
            <a:ext cx="871728" cy="871728"/>
            <a:chOff x="782453" y="2356962"/>
            <a:chExt cx="738028" cy="738028"/>
          </a:xfrm>
        </p:grpSpPr>
        <p:sp>
          <p:nvSpPr>
            <p:cNvPr id="19" name="Oval 18"/>
            <p:cNvSpPr/>
            <p:nvPr/>
          </p:nvSpPr>
          <p:spPr>
            <a:xfrm>
              <a:off x="782453" y="2356962"/>
              <a:ext cx="738028" cy="73802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57"/>
            <p:cNvSpPr>
              <a:spLocks noEditPoints="1"/>
            </p:cNvSpPr>
            <p:nvPr/>
          </p:nvSpPr>
          <p:spPr bwMode="auto">
            <a:xfrm>
              <a:off x="1010535" y="2522265"/>
              <a:ext cx="281864" cy="407422"/>
            </a:xfrm>
            <a:custGeom>
              <a:avLst/>
              <a:gdLst>
                <a:gd name="T0" fmla="*/ 170 w 213"/>
                <a:gd name="T1" fmla="*/ 275 h 306"/>
                <a:gd name="T2" fmla="*/ 71 w 213"/>
                <a:gd name="T3" fmla="*/ 306 h 306"/>
                <a:gd name="T4" fmla="*/ 41 w 213"/>
                <a:gd name="T5" fmla="*/ 194 h 306"/>
                <a:gd name="T6" fmla="*/ 58 w 213"/>
                <a:gd name="T7" fmla="*/ 211 h 306"/>
                <a:gd name="T8" fmla="*/ 89 w 213"/>
                <a:gd name="T9" fmla="*/ 216 h 306"/>
                <a:gd name="T10" fmla="*/ 127 w 213"/>
                <a:gd name="T11" fmla="*/ 211 h 306"/>
                <a:gd name="T12" fmla="*/ 165 w 213"/>
                <a:gd name="T13" fmla="*/ 201 h 306"/>
                <a:gd name="T14" fmla="*/ 172 w 213"/>
                <a:gd name="T15" fmla="*/ 194 h 306"/>
                <a:gd name="T16" fmla="*/ 174 w 213"/>
                <a:gd name="T17" fmla="*/ 117 h 306"/>
                <a:gd name="T18" fmla="*/ 202 w 213"/>
                <a:gd name="T19" fmla="*/ 131 h 306"/>
                <a:gd name="T20" fmla="*/ 164 w 213"/>
                <a:gd name="T21" fmla="*/ 142 h 306"/>
                <a:gd name="T22" fmla="*/ 184 w 213"/>
                <a:gd name="T23" fmla="*/ 166 h 306"/>
                <a:gd name="T24" fmla="*/ 144 w 213"/>
                <a:gd name="T25" fmla="*/ 161 h 306"/>
                <a:gd name="T26" fmla="*/ 154 w 213"/>
                <a:gd name="T27" fmla="*/ 192 h 306"/>
                <a:gd name="T28" fmla="*/ 119 w 213"/>
                <a:gd name="T29" fmla="*/ 172 h 306"/>
                <a:gd name="T30" fmla="*/ 116 w 213"/>
                <a:gd name="T31" fmla="*/ 203 h 306"/>
                <a:gd name="T32" fmla="*/ 92 w 213"/>
                <a:gd name="T33" fmla="*/ 172 h 306"/>
                <a:gd name="T34" fmla="*/ 74 w 213"/>
                <a:gd name="T35" fmla="*/ 200 h 306"/>
                <a:gd name="T36" fmla="*/ 66 w 213"/>
                <a:gd name="T37" fmla="*/ 162 h 306"/>
                <a:gd name="T38" fmla="*/ 45 w 213"/>
                <a:gd name="T39" fmla="*/ 182 h 306"/>
                <a:gd name="T40" fmla="*/ 46 w 213"/>
                <a:gd name="T41" fmla="*/ 142 h 306"/>
                <a:gd name="T42" fmla="*/ 24 w 213"/>
                <a:gd name="T43" fmla="*/ 154 h 306"/>
                <a:gd name="T44" fmla="*/ 36 w 213"/>
                <a:gd name="T45" fmla="*/ 117 h 306"/>
                <a:gd name="T46" fmla="*/ 5 w 213"/>
                <a:gd name="T47" fmla="*/ 113 h 306"/>
                <a:gd name="T48" fmla="*/ 36 w 213"/>
                <a:gd name="T49" fmla="*/ 90 h 306"/>
                <a:gd name="T50" fmla="*/ 8 w 213"/>
                <a:gd name="T51" fmla="*/ 74 h 306"/>
                <a:gd name="T52" fmla="*/ 46 w 213"/>
                <a:gd name="T53" fmla="*/ 64 h 306"/>
                <a:gd name="T54" fmla="*/ 27 w 213"/>
                <a:gd name="T55" fmla="*/ 39 h 306"/>
                <a:gd name="T56" fmla="*/ 65 w 213"/>
                <a:gd name="T57" fmla="*/ 44 h 306"/>
                <a:gd name="T58" fmla="*/ 57 w 213"/>
                <a:gd name="T59" fmla="*/ 14 h 306"/>
                <a:gd name="T60" fmla="*/ 91 w 213"/>
                <a:gd name="T61" fmla="*/ 34 h 306"/>
                <a:gd name="T62" fmla="*/ 95 w 213"/>
                <a:gd name="T63" fmla="*/ 2 h 306"/>
                <a:gd name="T64" fmla="*/ 119 w 213"/>
                <a:gd name="T65" fmla="*/ 34 h 306"/>
                <a:gd name="T66" fmla="*/ 136 w 213"/>
                <a:gd name="T67" fmla="*/ 6 h 306"/>
                <a:gd name="T68" fmla="*/ 144 w 213"/>
                <a:gd name="T69" fmla="*/ 44 h 306"/>
                <a:gd name="T70" fmla="*/ 165 w 213"/>
                <a:gd name="T71" fmla="*/ 24 h 306"/>
                <a:gd name="T72" fmla="*/ 163 w 213"/>
                <a:gd name="T73" fmla="*/ 63 h 306"/>
                <a:gd name="T74" fmla="*/ 186 w 213"/>
                <a:gd name="T75" fmla="*/ 52 h 306"/>
                <a:gd name="T76" fmla="*/ 174 w 213"/>
                <a:gd name="T77" fmla="*/ 89 h 306"/>
                <a:gd name="T78" fmla="*/ 206 w 213"/>
                <a:gd name="T79" fmla="*/ 92 h 306"/>
                <a:gd name="T80" fmla="*/ 105 w 213"/>
                <a:gd name="T81" fmla="*/ 36 h 306"/>
                <a:gd name="T82" fmla="*/ 172 w 213"/>
                <a:gd name="T83" fmla="*/ 103 h 306"/>
                <a:gd name="T84" fmla="*/ 53 w 213"/>
                <a:gd name="T85" fmla="*/ 10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 h="306">
                  <a:moveTo>
                    <a:pt x="172" y="194"/>
                  </a:moveTo>
                  <a:cubicBezTo>
                    <a:pt x="213" y="271"/>
                    <a:pt x="213" y="271"/>
                    <a:pt x="213" y="271"/>
                  </a:cubicBezTo>
                  <a:cubicBezTo>
                    <a:pt x="170" y="275"/>
                    <a:pt x="170" y="275"/>
                    <a:pt x="170" y="275"/>
                  </a:cubicBezTo>
                  <a:cubicBezTo>
                    <a:pt x="142" y="306"/>
                    <a:pt x="142" y="306"/>
                    <a:pt x="142" y="306"/>
                  </a:cubicBezTo>
                  <a:cubicBezTo>
                    <a:pt x="107" y="250"/>
                    <a:pt x="107" y="250"/>
                    <a:pt x="107" y="250"/>
                  </a:cubicBezTo>
                  <a:cubicBezTo>
                    <a:pt x="71" y="306"/>
                    <a:pt x="71" y="306"/>
                    <a:pt x="71" y="306"/>
                  </a:cubicBezTo>
                  <a:cubicBezTo>
                    <a:pt x="42" y="274"/>
                    <a:pt x="42" y="274"/>
                    <a:pt x="42" y="274"/>
                  </a:cubicBezTo>
                  <a:cubicBezTo>
                    <a:pt x="0" y="271"/>
                    <a:pt x="0" y="271"/>
                    <a:pt x="0" y="271"/>
                  </a:cubicBezTo>
                  <a:cubicBezTo>
                    <a:pt x="41" y="194"/>
                    <a:pt x="41" y="194"/>
                    <a:pt x="41" y="194"/>
                  </a:cubicBezTo>
                  <a:cubicBezTo>
                    <a:pt x="41" y="194"/>
                    <a:pt x="41" y="194"/>
                    <a:pt x="41" y="194"/>
                  </a:cubicBezTo>
                  <a:cubicBezTo>
                    <a:pt x="42" y="197"/>
                    <a:pt x="43" y="199"/>
                    <a:pt x="45" y="201"/>
                  </a:cubicBezTo>
                  <a:cubicBezTo>
                    <a:pt x="48" y="206"/>
                    <a:pt x="52" y="208"/>
                    <a:pt x="58" y="211"/>
                  </a:cubicBezTo>
                  <a:cubicBezTo>
                    <a:pt x="63" y="213"/>
                    <a:pt x="67" y="214"/>
                    <a:pt x="71" y="214"/>
                  </a:cubicBezTo>
                  <a:cubicBezTo>
                    <a:pt x="75" y="214"/>
                    <a:pt x="80" y="213"/>
                    <a:pt x="82" y="211"/>
                  </a:cubicBezTo>
                  <a:cubicBezTo>
                    <a:pt x="84" y="213"/>
                    <a:pt x="86" y="215"/>
                    <a:pt x="89" y="216"/>
                  </a:cubicBezTo>
                  <a:cubicBezTo>
                    <a:pt x="93" y="219"/>
                    <a:pt x="99" y="221"/>
                    <a:pt x="105" y="221"/>
                  </a:cubicBezTo>
                  <a:cubicBezTo>
                    <a:pt x="111" y="221"/>
                    <a:pt x="117" y="219"/>
                    <a:pt x="121" y="216"/>
                  </a:cubicBezTo>
                  <a:cubicBezTo>
                    <a:pt x="124" y="215"/>
                    <a:pt x="126" y="213"/>
                    <a:pt x="127" y="211"/>
                  </a:cubicBezTo>
                  <a:cubicBezTo>
                    <a:pt x="131" y="213"/>
                    <a:pt x="135" y="214"/>
                    <a:pt x="139" y="214"/>
                  </a:cubicBezTo>
                  <a:cubicBezTo>
                    <a:pt x="143" y="214"/>
                    <a:pt x="147" y="213"/>
                    <a:pt x="152" y="211"/>
                  </a:cubicBezTo>
                  <a:cubicBezTo>
                    <a:pt x="158" y="208"/>
                    <a:pt x="162" y="206"/>
                    <a:pt x="165" y="201"/>
                  </a:cubicBezTo>
                  <a:cubicBezTo>
                    <a:pt x="167" y="199"/>
                    <a:pt x="169" y="197"/>
                    <a:pt x="170" y="194"/>
                  </a:cubicBezTo>
                  <a:cubicBezTo>
                    <a:pt x="170" y="194"/>
                    <a:pt x="170" y="194"/>
                    <a:pt x="171" y="194"/>
                  </a:cubicBezTo>
                  <a:cubicBezTo>
                    <a:pt x="172" y="194"/>
                    <a:pt x="172" y="194"/>
                    <a:pt x="172" y="194"/>
                  </a:cubicBezTo>
                  <a:close/>
                  <a:moveTo>
                    <a:pt x="208" y="103"/>
                  </a:moveTo>
                  <a:cubicBezTo>
                    <a:pt x="208" y="107"/>
                    <a:pt x="208" y="111"/>
                    <a:pt x="206" y="113"/>
                  </a:cubicBezTo>
                  <a:cubicBezTo>
                    <a:pt x="204" y="118"/>
                    <a:pt x="179" y="117"/>
                    <a:pt x="174" y="117"/>
                  </a:cubicBezTo>
                  <a:cubicBezTo>
                    <a:pt x="173" y="117"/>
                    <a:pt x="173" y="117"/>
                    <a:pt x="173" y="117"/>
                  </a:cubicBezTo>
                  <a:cubicBezTo>
                    <a:pt x="174" y="117"/>
                    <a:pt x="174" y="117"/>
                    <a:pt x="174" y="117"/>
                  </a:cubicBezTo>
                  <a:cubicBezTo>
                    <a:pt x="178" y="119"/>
                    <a:pt x="202" y="127"/>
                    <a:pt x="202" y="131"/>
                  </a:cubicBezTo>
                  <a:cubicBezTo>
                    <a:pt x="203" y="135"/>
                    <a:pt x="202" y="138"/>
                    <a:pt x="200" y="143"/>
                  </a:cubicBezTo>
                  <a:cubicBezTo>
                    <a:pt x="197" y="152"/>
                    <a:pt x="190" y="154"/>
                    <a:pt x="186" y="154"/>
                  </a:cubicBezTo>
                  <a:cubicBezTo>
                    <a:pt x="184" y="154"/>
                    <a:pt x="165" y="143"/>
                    <a:pt x="164" y="142"/>
                  </a:cubicBezTo>
                  <a:cubicBezTo>
                    <a:pt x="163" y="142"/>
                    <a:pt x="163" y="142"/>
                    <a:pt x="163" y="142"/>
                  </a:cubicBezTo>
                  <a:cubicBezTo>
                    <a:pt x="163" y="142"/>
                    <a:pt x="163" y="142"/>
                    <a:pt x="163" y="142"/>
                  </a:cubicBezTo>
                  <a:cubicBezTo>
                    <a:pt x="166" y="145"/>
                    <a:pt x="186" y="162"/>
                    <a:pt x="184" y="166"/>
                  </a:cubicBezTo>
                  <a:cubicBezTo>
                    <a:pt x="183" y="170"/>
                    <a:pt x="181" y="173"/>
                    <a:pt x="178" y="176"/>
                  </a:cubicBezTo>
                  <a:cubicBezTo>
                    <a:pt x="174" y="180"/>
                    <a:pt x="170" y="182"/>
                    <a:pt x="165" y="182"/>
                  </a:cubicBezTo>
                  <a:cubicBezTo>
                    <a:pt x="163" y="182"/>
                    <a:pt x="147" y="164"/>
                    <a:pt x="144" y="161"/>
                  </a:cubicBezTo>
                  <a:cubicBezTo>
                    <a:pt x="144" y="161"/>
                    <a:pt x="144" y="161"/>
                    <a:pt x="144" y="161"/>
                  </a:cubicBezTo>
                  <a:cubicBezTo>
                    <a:pt x="144" y="162"/>
                    <a:pt x="144" y="162"/>
                    <a:pt x="144" y="162"/>
                  </a:cubicBezTo>
                  <a:cubicBezTo>
                    <a:pt x="146" y="165"/>
                    <a:pt x="156" y="188"/>
                    <a:pt x="154" y="192"/>
                  </a:cubicBezTo>
                  <a:cubicBezTo>
                    <a:pt x="152" y="194"/>
                    <a:pt x="149" y="197"/>
                    <a:pt x="145" y="198"/>
                  </a:cubicBezTo>
                  <a:cubicBezTo>
                    <a:pt x="142" y="200"/>
                    <a:pt x="139" y="200"/>
                    <a:pt x="136" y="200"/>
                  </a:cubicBezTo>
                  <a:cubicBezTo>
                    <a:pt x="130" y="200"/>
                    <a:pt x="121" y="176"/>
                    <a:pt x="119" y="172"/>
                  </a:cubicBezTo>
                  <a:cubicBezTo>
                    <a:pt x="119" y="171"/>
                    <a:pt x="119" y="171"/>
                    <a:pt x="119" y="171"/>
                  </a:cubicBezTo>
                  <a:cubicBezTo>
                    <a:pt x="119" y="172"/>
                    <a:pt x="119" y="172"/>
                    <a:pt x="119" y="172"/>
                  </a:cubicBezTo>
                  <a:cubicBezTo>
                    <a:pt x="119" y="176"/>
                    <a:pt x="120" y="201"/>
                    <a:pt x="116" y="203"/>
                  </a:cubicBezTo>
                  <a:cubicBezTo>
                    <a:pt x="113" y="206"/>
                    <a:pt x="109" y="206"/>
                    <a:pt x="105" y="206"/>
                  </a:cubicBezTo>
                  <a:cubicBezTo>
                    <a:pt x="101" y="206"/>
                    <a:pt x="97" y="206"/>
                    <a:pt x="95" y="203"/>
                  </a:cubicBezTo>
                  <a:cubicBezTo>
                    <a:pt x="90" y="201"/>
                    <a:pt x="92" y="176"/>
                    <a:pt x="92" y="172"/>
                  </a:cubicBezTo>
                  <a:cubicBezTo>
                    <a:pt x="92" y="171"/>
                    <a:pt x="92" y="171"/>
                    <a:pt x="92" y="171"/>
                  </a:cubicBezTo>
                  <a:cubicBezTo>
                    <a:pt x="91" y="172"/>
                    <a:pt x="91" y="172"/>
                    <a:pt x="91" y="172"/>
                  </a:cubicBezTo>
                  <a:cubicBezTo>
                    <a:pt x="89" y="176"/>
                    <a:pt x="80" y="200"/>
                    <a:pt x="74" y="200"/>
                  </a:cubicBezTo>
                  <a:cubicBezTo>
                    <a:pt x="72" y="200"/>
                    <a:pt x="69" y="200"/>
                    <a:pt x="65" y="198"/>
                  </a:cubicBezTo>
                  <a:cubicBezTo>
                    <a:pt x="61" y="197"/>
                    <a:pt x="59" y="194"/>
                    <a:pt x="57" y="192"/>
                  </a:cubicBezTo>
                  <a:cubicBezTo>
                    <a:pt x="54" y="188"/>
                    <a:pt x="65" y="165"/>
                    <a:pt x="66" y="162"/>
                  </a:cubicBezTo>
                  <a:cubicBezTo>
                    <a:pt x="67" y="161"/>
                    <a:pt x="67" y="161"/>
                    <a:pt x="67" y="161"/>
                  </a:cubicBezTo>
                  <a:cubicBezTo>
                    <a:pt x="65" y="161"/>
                    <a:pt x="65" y="161"/>
                    <a:pt x="65" y="161"/>
                  </a:cubicBezTo>
                  <a:cubicBezTo>
                    <a:pt x="63" y="164"/>
                    <a:pt x="47" y="182"/>
                    <a:pt x="45" y="182"/>
                  </a:cubicBezTo>
                  <a:cubicBezTo>
                    <a:pt x="41" y="182"/>
                    <a:pt x="36" y="180"/>
                    <a:pt x="32" y="176"/>
                  </a:cubicBezTo>
                  <a:cubicBezTo>
                    <a:pt x="29" y="173"/>
                    <a:pt x="27" y="170"/>
                    <a:pt x="27" y="166"/>
                  </a:cubicBezTo>
                  <a:cubicBezTo>
                    <a:pt x="25" y="162"/>
                    <a:pt x="44" y="145"/>
                    <a:pt x="46" y="142"/>
                  </a:cubicBezTo>
                  <a:cubicBezTo>
                    <a:pt x="48" y="142"/>
                    <a:pt x="48" y="142"/>
                    <a:pt x="48" y="142"/>
                  </a:cubicBezTo>
                  <a:cubicBezTo>
                    <a:pt x="46" y="142"/>
                    <a:pt x="46" y="142"/>
                    <a:pt x="46" y="142"/>
                  </a:cubicBezTo>
                  <a:cubicBezTo>
                    <a:pt x="45" y="143"/>
                    <a:pt x="26" y="154"/>
                    <a:pt x="24" y="154"/>
                  </a:cubicBezTo>
                  <a:cubicBezTo>
                    <a:pt x="20" y="154"/>
                    <a:pt x="14" y="152"/>
                    <a:pt x="10" y="143"/>
                  </a:cubicBezTo>
                  <a:cubicBezTo>
                    <a:pt x="8" y="138"/>
                    <a:pt x="8" y="135"/>
                    <a:pt x="8" y="131"/>
                  </a:cubicBezTo>
                  <a:cubicBezTo>
                    <a:pt x="8" y="127"/>
                    <a:pt x="32" y="119"/>
                    <a:pt x="36" y="117"/>
                  </a:cubicBezTo>
                  <a:cubicBezTo>
                    <a:pt x="37" y="117"/>
                    <a:pt x="37" y="117"/>
                    <a:pt x="37" y="117"/>
                  </a:cubicBezTo>
                  <a:cubicBezTo>
                    <a:pt x="36" y="117"/>
                    <a:pt x="36" y="117"/>
                    <a:pt x="36" y="117"/>
                  </a:cubicBezTo>
                  <a:cubicBezTo>
                    <a:pt x="32" y="117"/>
                    <a:pt x="7" y="118"/>
                    <a:pt x="5" y="113"/>
                  </a:cubicBezTo>
                  <a:cubicBezTo>
                    <a:pt x="2" y="111"/>
                    <a:pt x="2" y="107"/>
                    <a:pt x="2" y="103"/>
                  </a:cubicBezTo>
                  <a:cubicBezTo>
                    <a:pt x="2" y="99"/>
                    <a:pt x="2" y="95"/>
                    <a:pt x="5" y="92"/>
                  </a:cubicBezTo>
                  <a:cubicBezTo>
                    <a:pt x="7" y="88"/>
                    <a:pt x="32" y="90"/>
                    <a:pt x="36" y="90"/>
                  </a:cubicBezTo>
                  <a:cubicBezTo>
                    <a:pt x="37" y="90"/>
                    <a:pt x="37" y="90"/>
                    <a:pt x="37" y="90"/>
                  </a:cubicBezTo>
                  <a:cubicBezTo>
                    <a:pt x="36" y="89"/>
                    <a:pt x="36" y="89"/>
                    <a:pt x="36" y="89"/>
                  </a:cubicBezTo>
                  <a:cubicBezTo>
                    <a:pt x="32" y="88"/>
                    <a:pt x="8" y="79"/>
                    <a:pt x="8" y="74"/>
                  </a:cubicBezTo>
                  <a:cubicBezTo>
                    <a:pt x="8" y="71"/>
                    <a:pt x="8" y="67"/>
                    <a:pt x="10" y="63"/>
                  </a:cubicBezTo>
                  <a:cubicBezTo>
                    <a:pt x="14" y="54"/>
                    <a:pt x="20" y="52"/>
                    <a:pt x="24" y="52"/>
                  </a:cubicBezTo>
                  <a:cubicBezTo>
                    <a:pt x="26" y="52"/>
                    <a:pt x="45" y="63"/>
                    <a:pt x="46" y="64"/>
                  </a:cubicBezTo>
                  <a:cubicBezTo>
                    <a:pt x="48" y="65"/>
                    <a:pt x="48" y="65"/>
                    <a:pt x="48" y="65"/>
                  </a:cubicBezTo>
                  <a:cubicBezTo>
                    <a:pt x="46" y="63"/>
                    <a:pt x="46" y="63"/>
                    <a:pt x="46" y="63"/>
                  </a:cubicBezTo>
                  <a:cubicBezTo>
                    <a:pt x="44" y="61"/>
                    <a:pt x="25" y="44"/>
                    <a:pt x="27" y="39"/>
                  </a:cubicBezTo>
                  <a:cubicBezTo>
                    <a:pt x="27" y="36"/>
                    <a:pt x="29" y="33"/>
                    <a:pt x="32" y="30"/>
                  </a:cubicBezTo>
                  <a:cubicBezTo>
                    <a:pt x="36" y="26"/>
                    <a:pt x="41" y="24"/>
                    <a:pt x="45" y="24"/>
                  </a:cubicBezTo>
                  <a:cubicBezTo>
                    <a:pt x="47" y="24"/>
                    <a:pt x="63" y="41"/>
                    <a:pt x="65" y="44"/>
                  </a:cubicBezTo>
                  <a:cubicBezTo>
                    <a:pt x="67" y="46"/>
                    <a:pt x="67" y="46"/>
                    <a:pt x="67" y="46"/>
                  </a:cubicBezTo>
                  <a:cubicBezTo>
                    <a:pt x="66" y="44"/>
                    <a:pt x="66" y="44"/>
                    <a:pt x="66" y="44"/>
                  </a:cubicBezTo>
                  <a:cubicBezTo>
                    <a:pt x="65" y="41"/>
                    <a:pt x="54" y="18"/>
                    <a:pt x="57" y="14"/>
                  </a:cubicBezTo>
                  <a:cubicBezTo>
                    <a:pt x="59" y="11"/>
                    <a:pt x="61" y="10"/>
                    <a:pt x="65" y="8"/>
                  </a:cubicBezTo>
                  <a:cubicBezTo>
                    <a:pt x="69" y="7"/>
                    <a:pt x="72" y="6"/>
                    <a:pt x="74" y="6"/>
                  </a:cubicBezTo>
                  <a:cubicBezTo>
                    <a:pt x="80" y="6"/>
                    <a:pt x="89" y="30"/>
                    <a:pt x="91" y="34"/>
                  </a:cubicBezTo>
                  <a:cubicBezTo>
                    <a:pt x="92" y="35"/>
                    <a:pt x="92" y="35"/>
                    <a:pt x="92" y="35"/>
                  </a:cubicBezTo>
                  <a:cubicBezTo>
                    <a:pt x="92" y="34"/>
                    <a:pt x="92" y="34"/>
                    <a:pt x="92" y="34"/>
                  </a:cubicBezTo>
                  <a:cubicBezTo>
                    <a:pt x="92" y="30"/>
                    <a:pt x="90" y="5"/>
                    <a:pt x="95" y="2"/>
                  </a:cubicBezTo>
                  <a:cubicBezTo>
                    <a:pt x="97" y="0"/>
                    <a:pt x="101" y="0"/>
                    <a:pt x="105" y="0"/>
                  </a:cubicBezTo>
                  <a:cubicBezTo>
                    <a:pt x="109" y="0"/>
                    <a:pt x="113" y="0"/>
                    <a:pt x="116" y="2"/>
                  </a:cubicBezTo>
                  <a:cubicBezTo>
                    <a:pt x="120" y="5"/>
                    <a:pt x="119" y="30"/>
                    <a:pt x="119" y="34"/>
                  </a:cubicBezTo>
                  <a:cubicBezTo>
                    <a:pt x="119" y="35"/>
                    <a:pt x="119" y="35"/>
                    <a:pt x="119" y="35"/>
                  </a:cubicBezTo>
                  <a:cubicBezTo>
                    <a:pt x="119" y="34"/>
                    <a:pt x="119" y="34"/>
                    <a:pt x="119" y="34"/>
                  </a:cubicBezTo>
                  <a:cubicBezTo>
                    <a:pt x="121" y="30"/>
                    <a:pt x="130" y="6"/>
                    <a:pt x="136" y="6"/>
                  </a:cubicBezTo>
                  <a:cubicBezTo>
                    <a:pt x="139" y="6"/>
                    <a:pt x="142" y="7"/>
                    <a:pt x="145" y="8"/>
                  </a:cubicBezTo>
                  <a:cubicBezTo>
                    <a:pt x="149" y="10"/>
                    <a:pt x="152" y="11"/>
                    <a:pt x="154" y="14"/>
                  </a:cubicBezTo>
                  <a:cubicBezTo>
                    <a:pt x="156" y="18"/>
                    <a:pt x="146" y="41"/>
                    <a:pt x="144" y="44"/>
                  </a:cubicBezTo>
                  <a:cubicBezTo>
                    <a:pt x="144" y="46"/>
                    <a:pt x="144" y="46"/>
                    <a:pt x="144" y="46"/>
                  </a:cubicBezTo>
                  <a:cubicBezTo>
                    <a:pt x="144" y="44"/>
                    <a:pt x="144" y="44"/>
                    <a:pt x="144" y="44"/>
                  </a:cubicBezTo>
                  <a:cubicBezTo>
                    <a:pt x="147" y="41"/>
                    <a:pt x="163" y="24"/>
                    <a:pt x="165" y="24"/>
                  </a:cubicBezTo>
                  <a:cubicBezTo>
                    <a:pt x="170" y="24"/>
                    <a:pt x="174" y="26"/>
                    <a:pt x="178" y="30"/>
                  </a:cubicBezTo>
                  <a:cubicBezTo>
                    <a:pt x="181" y="33"/>
                    <a:pt x="183" y="36"/>
                    <a:pt x="184" y="39"/>
                  </a:cubicBezTo>
                  <a:cubicBezTo>
                    <a:pt x="186" y="44"/>
                    <a:pt x="166" y="61"/>
                    <a:pt x="163" y="63"/>
                  </a:cubicBezTo>
                  <a:cubicBezTo>
                    <a:pt x="163" y="65"/>
                    <a:pt x="163" y="65"/>
                    <a:pt x="163" y="65"/>
                  </a:cubicBezTo>
                  <a:cubicBezTo>
                    <a:pt x="164" y="64"/>
                    <a:pt x="164" y="64"/>
                    <a:pt x="164" y="64"/>
                  </a:cubicBezTo>
                  <a:cubicBezTo>
                    <a:pt x="165" y="63"/>
                    <a:pt x="184" y="52"/>
                    <a:pt x="186" y="52"/>
                  </a:cubicBezTo>
                  <a:cubicBezTo>
                    <a:pt x="190" y="52"/>
                    <a:pt x="197" y="54"/>
                    <a:pt x="200" y="63"/>
                  </a:cubicBezTo>
                  <a:cubicBezTo>
                    <a:pt x="202" y="67"/>
                    <a:pt x="203" y="71"/>
                    <a:pt x="202" y="74"/>
                  </a:cubicBezTo>
                  <a:cubicBezTo>
                    <a:pt x="202" y="79"/>
                    <a:pt x="178" y="88"/>
                    <a:pt x="174" y="89"/>
                  </a:cubicBezTo>
                  <a:cubicBezTo>
                    <a:pt x="173" y="90"/>
                    <a:pt x="173" y="90"/>
                    <a:pt x="173" y="90"/>
                  </a:cubicBezTo>
                  <a:cubicBezTo>
                    <a:pt x="174" y="90"/>
                    <a:pt x="174" y="90"/>
                    <a:pt x="174" y="90"/>
                  </a:cubicBezTo>
                  <a:cubicBezTo>
                    <a:pt x="179" y="90"/>
                    <a:pt x="204" y="88"/>
                    <a:pt x="206" y="92"/>
                  </a:cubicBezTo>
                  <a:cubicBezTo>
                    <a:pt x="208" y="95"/>
                    <a:pt x="208" y="99"/>
                    <a:pt x="208" y="103"/>
                  </a:cubicBezTo>
                  <a:close/>
                  <a:moveTo>
                    <a:pt x="172" y="103"/>
                  </a:moveTo>
                  <a:cubicBezTo>
                    <a:pt x="172" y="66"/>
                    <a:pt x="142" y="36"/>
                    <a:pt x="105" y="36"/>
                  </a:cubicBezTo>
                  <a:cubicBezTo>
                    <a:pt x="68" y="36"/>
                    <a:pt x="38" y="66"/>
                    <a:pt x="38" y="103"/>
                  </a:cubicBezTo>
                  <a:cubicBezTo>
                    <a:pt x="38" y="140"/>
                    <a:pt x="68" y="170"/>
                    <a:pt x="105" y="170"/>
                  </a:cubicBezTo>
                  <a:cubicBezTo>
                    <a:pt x="142" y="170"/>
                    <a:pt x="172" y="140"/>
                    <a:pt x="172" y="103"/>
                  </a:cubicBezTo>
                  <a:close/>
                  <a:moveTo>
                    <a:pt x="156" y="103"/>
                  </a:moveTo>
                  <a:cubicBezTo>
                    <a:pt x="156" y="74"/>
                    <a:pt x="134" y="51"/>
                    <a:pt x="105" y="51"/>
                  </a:cubicBezTo>
                  <a:cubicBezTo>
                    <a:pt x="77" y="51"/>
                    <a:pt x="53" y="74"/>
                    <a:pt x="53" y="103"/>
                  </a:cubicBezTo>
                  <a:cubicBezTo>
                    <a:pt x="53" y="131"/>
                    <a:pt x="77" y="154"/>
                    <a:pt x="105" y="154"/>
                  </a:cubicBezTo>
                  <a:cubicBezTo>
                    <a:pt x="134" y="154"/>
                    <a:pt x="156" y="131"/>
                    <a:pt x="156" y="103"/>
                  </a:cubicBez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 name="Group 1"/>
          <p:cNvGrpSpPr/>
          <p:nvPr/>
        </p:nvGrpSpPr>
        <p:grpSpPr>
          <a:xfrm>
            <a:off x="6586614" y="2899519"/>
            <a:ext cx="1875957" cy="629843"/>
            <a:chOff x="6319101" y="2082999"/>
            <a:chExt cx="1731653" cy="581394"/>
          </a:xfrm>
        </p:grpSpPr>
        <p:sp>
          <p:nvSpPr>
            <p:cNvPr id="21" name="TextBox 20"/>
            <p:cNvSpPr txBox="1"/>
            <p:nvPr/>
          </p:nvSpPr>
          <p:spPr>
            <a:xfrm>
              <a:off x="6320615" y="2344187"/>
              <a:ext cx="1730139" cy="320206"/>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&amp; analysis about the title here. </a:t>
              </a:r>
            </a:p>
          </p:txBody>
        </p:sp>
        <p:sp>
          <p:nvSpPr>
            <p:cNvPr id="22" name="TextBox 21"/>
            <p:cNvSpPr txBox="1"/>
            <p:nvPr/>
          </p:nvSpPr>
          <p:spPr>
            <a:xfrm>
              <a:off x="6319101" y="2082999"/>
              <a:ext cx="1730926" cy="213076"/>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sp>
        <p:nvSpPr>
          <p:cNvPr id="29" name="TextBox 28"/>
          <p:cNvSpPr txBox="1"/>
          <p:nvPr/>
        </p:nvSpPr>
        <p:spPr>
          <a:xfrm>
            <a:off x="7030543" y="3740091"/>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Social Friendly:</a:t>
            </a:r>
            <a:r>
              <a:rPr lang="en-US" sz="812" dirty="0">
                <a:solidFill>
                  <a:schemeClr val="bg1"/>
                </a:solidFill>
                <a:latin typeface="Lato" panose="020F0502020204030203" pitchFamily="34" charset="0"/>
              </a:rPr>
              <a:t> Insert some data about title</a:t>
            </a:r>
          </a:p>
        </p:txBody>
      </p:sp>
      <p:sp>
        <p:nvSpPr>
          <p:cNvPr id="30" name="TextBox 29"/>
          <p:cNvSpPr txBox="1"/>
          <p:nvPr/>
        </p:nvSpPr>
        <p:spPr>
          <a:xfrm>
            <a:off x="7030543" y="4239345"/>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User Friendly: </a:t>
            </a:r>
            <a:r>
              <a:rPr lang="en-US" sz="812" dirty="0">
                <a:solidFill>
                  <a:schemeClr val="bg1"/>
                </a:solidFill>
                <a:latin typeface="Lato" panose="020F0502020204030203" pitchFamily="34" charset="0"/>
              </a:rPr>
              <a:t>Insert some data about title</a:t>
            </a:r>
          </a:p>
        </p:txBody>
      </p:sp>
      <p:sp>
        <p:nvSpPr>
          <p:cNvPr id="32" name="Freeform 16"/>
          <p:cNvSpPr>
            <a:spLocks noEditPoints="1"/>
          </p:cNvSpPr>
          <p:nvPr/>
        </p:nvSpPr>
        <p:spPr bwMode="auto">
          <a:xfrm>
            <a:off x="6656537" y="3797326"/>
            <a:ext cx="234130" cy="2349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4" name="Freeform 109"/>
          <p:cNvSpPr>
            <a:spLocks noEditPoints="1"/>
          </p:cNvSpPr>
          <p:nvPr/>
        </p:nvSpPr>
        <p:spPr bwMode="auto">
          <a:xfrm>
            <a:off x="6643725" y="4305543"/>
            <a:ext cx="232422" cy="211059"/>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030448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0" y="0"/>
            <a:ext cx="4953000" cy="68580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Picture Placeholder 1"/>
          <p:cNvSpPr>
            <a:spLocks noGrp="1"/>
          </p:cNvSpPr>
          <p:nvPr>
            <p:ph type="pic" sz="quarter" idx="10"/>
          </p:nvPr>
        </p:nvSpPr>
        <p:spPr/>
      </p:sp>
      <p:sp>
        <p:nvSpPr>
          <p:cNvPr id="6" name="TextBox 5"/>
          <p:cNvSpPr txBox="1"/>
          <p:nvPr/>
        </p:nvSpPr>
        <p:spPr>
          <a:xfrm>
            <a:off x="5879536" y="3091497"/>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2020</a:t>
            </a:r>
          </a:p>
        </p:txBody>
      </p:sp>
      <p:grpSp>
        <p:nvGrpSpPr>
          <p:cNvPr id="9" name="Group 8"/>
          <p:cNvGrpSpPr/>
          <p:nvPr/>
        </p:nvGrpSpPr>
        <p:grpSpPr>
          <a:xfrm>
            <a:off x="6609561" y="3060576"/>
            <a:ext cx="2638306" cy="195213"/>
            <a:chOff x="6101133" y="2231666"/>
            <a:chExt cx="2435359" cy="180197"/>
          </a:xfrm>
        </p:grpSpPr>
        <p:sp>
          <p:nvSpPr>
            <p:cNvPr id="5" name="Rectangle 4"/>
            <p:cNvSpPr/>
            <p:nvPr/>
          </p:nvSpPr>
          <p:spPr>
            <a:xfrm>
              <a:off x="6101133" y="2231666"/>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 name="Rectangle 6"/>
            <p:cNvSpPr/>
            <p:nvPr/>
          </p:nvSpPr>
          <p:spPr>
            <a:xfrm>
              <a:off x="6101133" y="2231666"/>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 name="TextBox 7"/>
          <p:cNvSpPr txBox="1"/>
          <p:nvPr/>
        </p:nvSpPr>
        <p:spPr>
          <a:xfrm>
            <a:off x="8978565" y="309149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1" name="TextBox 10"/>
          <p:cNvSpPr txBox="1"/>
          <p:nvPr/>
        </p:nvSpPr>
        <p:spPr>
          <a:xfrm>
            <a:off x="5879536" y="3460953"/>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2019</a:t>
            </a:r>
          </a:p>
        </p:txBody>
      </p:sp>
      <p:grpSp>
        <p:nvGrpSpPr>
          <p:cNvPr id="14" name="Group 13"/>
          <p:cNvGrpSpPr/>
          <p:nvPr/>
        </p:nvGrpSpPr>
        <p:grpSpPr>
          <a:xfrm>
            <a:off x="6609561" y="3430032"/>
            <a:ext cx="2638306" cy="195213"/>
            <a:chOff x="6101133" y="2572702"/>
            <a:chExt cx="2435359" cy="180197"/>
          </a:xfrm>
        </p:grpSpPr>
        <p:sp>
          <p:nvSpPr>
            <p:cNvPr id="10" name="Rectangle 9"/>
            <p:cNvSpPr/>
            <p:nvPr/>
          </p:nvSpPr>
          <p:spPr>
            <a:xfrm>
              <a:off x="6101133" y="2572702"/>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Rectangle 11"/>
            <p:cNvSpPr/>
            <p:nvPr/>
          </p:nvSpPr>
          <p:spPr>
            <a:xfrm>
              <a:off x="6101133" y="2572702"/>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 name="TextBox 12"/>
          <p:cNvSpPr txBox="1"/>
          <p:nvPr/>
        </p:nvSpPr>
        <p:spPr>
          <a:xfrm>
            <a:off x="8263753" y="346095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6" name="TextBox 15"/>
          <p:cNvSpPr txBox="1"/>
          <p:nvPr/>
        </p:nvSpPr>
        <p:spPr>
          <a:xfrm>
            <a:off x="5879536" y="3830408"/>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2018</a:t>
            </a:r>
          </a:p>
        </p:txBody>
      </p:sp>
      <p:grpSp>
        <p:nvGrpSpPr>
          <p:cNvPr id="19" name="Group 18"/>
          <p:cNvGrpSpPr/>
          <p:nvPr/>
        </p:nvGrpSpPr>
        <p:grpSpPr>
          <a:xfrm>
            <a:off x="6609561" y="3799488"/>
            <a:ext cx="2638306" cy="195213"/>
            <a:chOff x="6101133" y="2913738"/>
            <a:chExt cx="2435359" cy="180197"/>
          </a:xfrm>
        </p:grpSpPr>
        <p:sp>
          <p:nvSpPr>
            <p:cNvPr id="15" name="Rectangle 14"/>
            <p:cNvSpPr/>
            <p:nvPr/>
          </p:nvSpPr>
          <p:spPr>
            <a:xfrm>
              <a:off x="6101133" y="2913738"/>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Rectangle 16"/>
            <p:cNvSpPr/>
            <p:nvPr/>
          </p:nvSpPr>
          <p:spPr>
            <a:xfrm>
              <a:off x="6101133" y="2913738"/>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8" name="TextBox 17"/>
          <p:cNvSpPr txBox="1"/>
          <p:nvPr/>
        </p:nvSpPr>
        <p:spPr>
          <a:xfrm>
            <a:off x="7742385" y="383040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1" name="TextBox 20"/>
          <p:cNvSpPr txBox="1"/>
          <p:nvPr/>
        </p:nvSpPr>
        <p:spPr>
          <a:xfrm>
            <a:off x="5879536" y="4199864"/>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2017</a:t>
            </a:r>
          </a:p>
        </p:txBody>
      </p:sp>
      <p:grpSp>
        <p:nvGrpSpPr>
          <p:cNvPr id="24" name="Group 23"/>
          <p:cNvGrpSpPr/>
          <p:nvPr/>
        </p:nvGrpSpPr>
        <p:grpSpPr>
          <a:xfrm>
            <a:off x="6609561" y="4168943"/>
            <a:ext cx="2638306" cy="195213"/>
            <a:chOff x="6101133" y="3254774"/>
            <a:chExt cx="2435359" cy="180197"/>
          </a:xfrm>
        </p:grpSpPr>
        <p:sp>
          <p:nvSpPr>
            <p:cNvPr id="20" name="Rectangle 19"/>
            <p:cNvSpPr/>
            <p:nvPr/>
          </p:nvSpPr>
          <p:spPr>
            <a:xfrm>
              <a:off x="6101133" y="325477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 name="Rectangle 21"/>
            <p:cNvSpPr/>
            <p:nvPr/>
          </p:nvSpPr>
          <p:spPr>
            <a:xfrm>
              <a:off x="6101133" y="3254774"/>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 name="TextBox 22"/>
          <p:cNvSpPr txBox="1"/>
          <p:nvPr/>
        </p:nvSpPr>
        <p:spPr>
          <a:xfrm>
            <a:off x="7601572" y="419986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6" name="TextBox 25"/>
          <p:cNvSpPr txBox="1"/>
          <p:nvPr/>
        </p:nvSpPr>
        <p:spPr>
          <a:xfrm>
            <a:off x="5879536" y="4569320"/>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2016</a:t>
            </a:r>
          </a:p>
        </p:txBody>
      </p:sp>
      <p:grpSp>
        <p:nvGrpSpPr>
          <p:cNvPr id="29" name="Group 28"/>
          <p:cNvGrpSpPr/>
          <p:nvPr/>
        </p:nvGrpSpPr>
        <p:grpSpPr>
          <a:xfrm>
            <a:off x="6609561" y="4538399"/>
            <a:ext cx="2638306" cy="195213"/>
            <a:chOff x="6101133" y="3595810"/>
            <a:chExt cx="2435359" cy="180197"/>
          </a:xfrm>
        </p:grpSpPr>
        <p:sp>
          <p:nvSpPr>
            <p:cNvPr id="25" name="Rectangle 24"/>
            <p:cNvSpPr/>
            <p:nvPr/>
          </p:nvSpPr>
          <p:spPr>
            <a:xfrm>
              <a:off x="6101133" y="3595810"/>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6101134" y="3595810"/>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7124336" y="4569320"/>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31" name="TextBox 30"/>
          <p:cNvSpPr txBox="1"/>
          <p:nvPr/>
        </p:nvSpPr>
        <p:spPr>
          <a:xfrm>
            <a:off x="5879536" y="4938776"/>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2015</a:t>
            </a:r>
          </a:p>
        </p:txBody>
      </p:sp>
      <p:grpSp>
        <p:nvGrpSpPr>
          <p:cNvPr id="34" name="Group 33"/>
          <p:cNvGrpSpPr/>
          <p:nvPr/>
        </p:nvGrpSpPr>
        <p:grpSpPr>
          <a:xfrm>
            <a:off x="6609561" y="4907856"/>
            <a:ext cx="2638306" cy="195213"/>
            <a:chOff x="6101133" y="3936847"/>
            <a:chExt cx="2435359" cy="180197"/>
          </a:xfrm>
        </p:grpSpPr>
        <p:sp>
          <p:nvSpPr>
            <p:cNvPr id="30" name="Rectangle 29"/>
            <p:cNvSpPr/>
            <p:nvPr/>
          </p:nvSpPr>
          <p:spPr>
            <a:xfrm>
              <a:off x="6101133" y="393684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Rectangle 31"/>
            <p:cNvSpPr/>
            <p:nvPr/>
          </p:nvSpPr>
          <p:spPr>
            <a:xfrm>
              <a:off x="6101134" y="3936847"/>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33" name="TextBox 32"/>
          <p:cNvSpPr txBox="1"/>
          <p:nvPr/>
        </p:nvSpPr>
        <p:spPr>
          <a:xfrm>
            <a:off x="6896053" y="493877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44" name="Oval 43"/>
          <p:cNvSpPr/>
          <p:nvPr/>
        </p:nvSpPr>
        <p:spPr>
          <a:xfrm>
            <a:off x="933847" y="1886347"/>
            <a:ext cx="3085306" cy="3085306"/>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459509" y="2863307"/>
            <a:ext cx="2063382" cy="840230"/>
          </a:xfrm>
          <a:prstGeom prst="rect">
            <a:avLst/>
          </a:prstGeom>
          <a:noFill/>
        </p:spPr>
        <p:txBody>
          <a:bodyPr wrap="square" lIns="0" tIns="0" rIns="0" bIns="0" rtlCol="0">
            <a:spAutoFit/>
          </a:bodyPr>
          <a:lstStyle/>
          <a:p>
            <a:pPr algn="ctr">
              <a:lnSpc>
                <a:spcPct val="120000"/>
              </a:lnSpc>
            </a:pPr>
            <a:r>
              <a:rPr lang="en-US" sz="4550" b="1" cap="all"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$46M</a:t>
            </a:r>
          </a:p>
        </p:txBody>
      </p:sp>
      <p:sp>
        <p:nvSpPr>
          <p:cNvPr id="49" name="TextBox 48"/>
          <p:cNvSpPr txBox="1"/>
          <p:nvPr/>
        </p:nvSpPr>
        <p:spPr>
          <a:xfrm>
            <a:off x="1459508" y="3686988"/>
            <a:ext cx="2063382" cy="233462"/>
          </a:xfrm>
          <a:prstGeom prst="rect">
            <a:avLst/>
          </a:prstGeom>
          <a:noFill/>
        </p:spPr>
        <p:txBody>
          <a:bodyPr wrap="square" lIns="0" tIns="0" rIns="0" bIns="0" rtlCol="0">
            <a:spAutoFit/>
          </a:bodyPr>
          <a:lstStyle/>
          <a:p>
            <a:pPr algn="ctr"/>
            <a:r>
              <a:rPr lang="en-US" sz="1517"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Growth</a:t>
            </a:r>
          </a:p>
        </p:txBody>
      </p:sp>
      <p:sp>
        <p:nvSpPr>
          <p:cNvPr id="53" name="TextBox 52"/>
          <p:cNvSpPr txBox="1"/>
          <p:nvPr/>
        </p:nvSpPr>
        <p:spPr>
          <a:xfrm>
            <a:off x="5886846" y="2278733"/>
            <a:ext cx="336102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47" name="Text Placeholder 1"/>
          <p:cNvSpPr txBox="1">
            <a:spLocks/>
          </p:cNvSpPr>
          <p:nvPr/>
        </p:nvSpPr>
        <p:spPr>
          <a:xfrm>
            <a:off x="5876530" y="772327"/>
            <a:ext cx="3383358" cy="366703"/>
          </a:xfrm>
          <a:prstGeom prst="rect">
            <a:avLst/>
          </a:prstGeom>
        </p:spPr>
        <p:txBody>
          <a:bodyPr wrap="square"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smtClean="0">
                <a:solidFill>
                  <a:schemeClr val="accent2"/>
                </a:solidFill>
              </a:rPr>
              <a:t>Growth</a:t>
            </a:r>
            <a:endParaRPr lang="en-US" sz="2383" dirty="0">
              <a:solidFill>
                <a:schemeClr val="accent2"/>
              </a:solidFill>
            </a:endParaRPr>
          </a:p>
        </p:txBody>
      </p:sp>
      <p:cxnSp>
        <p:nvCxnSpPr>
          <p:cNvPr id="54" name="Straight Connector 53"/>
          <p:cNvCxnSpPr/>
          <p:nvPr/>
        </p:nvCxnSpPr>
        <p:spPr>
          <a:xfrm>
            <a:off x="5886846"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55" name="Text Placeholder 2"/>
          <p:cNvSpPr txBox="1">
            <a:spLocks/>
          </p:cNvSpPr>
          <p:nvPr/>
        </p:nvSpPr>
        <p:spPr>
          <a:xfrm>
            <a:off x="5886846" y="1288517"/>
            <a:ext cx="3373042" cy="153888"/>
          </a:xfrm>
          <a:prstGeom prst="rect">
            <a:avLst/>
          </a:prstGeom>
        </p:spPr>
        <p:txBody>
          <a:bodyPr wrap="square"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2827542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4160626" y="5715000"/>
            <a:ext cx="724789" cy="340254"/>
          </a:xfrm>
          <a:custGeom>
            <a:avLst/>
            <a:gdLst>
              <a:gd name="T0" fmla="*/ 1120 w 1244"/>
              <a:gd name="T1" fmla="*/ 584 h 584"/>
              <a:gd name="T2" fmla="*/ 1244 w 1244"/>
              <a:gd name="T3" fmla="*/ 584 h 584"/>
              <a:gd name="T4" fmla="*/ 680 w 1244"/>
              <a:gd name="T5" fmla="*/ 0 h 584"/>
              <a:gd name="T6" fmla="*/ 0 w 1244"/>
              <a:gd name="T7" fmla="*/ 0 h 584"/>
              <a:gd name="T8" fmla="*/ 1120 w 1244"/>
              <a:gd name="T9" fmla="*/ 584 h 584"/>
            </a:gdLst>
            <a:ahLst/>
            <a:cxnLst>
              <a:cxn ang="0">
                <a:pos x="T0" y="T1"/>
              </a:cxn>
              <a:cxn ang="0">
                <a:pos x="T2" y="T3"/>
              </a:cxn>
              <a:cxn ang="0">
                <a:pos x="T4" y="T5"/>
              </a:cxn>
              <a:cxn ang="0">
                <a:pos x="T6" y="T7"/>
              </a:cxn>
              <a:cxn ang="0">
                <a:pos x="T8" y="T9"/>
              </a:cxn>
            </a:cxnLst>
            <a:rect l="0" t="0" r="r" b="b"/>
            <a:pathLst>
              <a:path w="1244" h="584">
                <a:moveTo>
                  <a:pt x="1120" y="584"/>
                </a:moveTo>
                <a:lnTo>
                  <a:pt x="1244" y="584"/>
                </a:lnTo>
                <a:lnTo>
                  <a:pt x="680" y="0"/>
                </a:lnTo>
                <a:lnTo>
                  <a:pt x="0" y="0"/>
                </a:lnTo>
                <a:lnTo>
                  <a:pt x="1120" y="58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4556814" y="5715000"/>
            <a:ext cx="396187" cy="340254"/>
          </a:xfrm>
          <a:custGeom>
            <a:avLst/>
            <a:gdLst>
              <a:gd name="T0" fmla="*/ 556 w 680"/>
              <a:gd name="T1" fmla="*/ 584 h 584"/>
              <a:gd name="T2" fmla="*/ 680 w 680"/>
              <a:gd name="T3" fmla="*/ 584 h 584"/>
              <a:gd name="T4" fmla="*/ 680 w 680"/>
              <a:gd name="T5" fmla="*/ 0 h 584"/>
              <a:gd name="T6" fmla="*/ 0 w 680"/>
              <a:gd name="T7" fmla="*/ 0 h 584"/>
              <a:gd name="T8" fmla="*/ 556 w 680"/>
              <a:gd name="T9" fmla="*/ 584 h 584"/>
            </a:gdLst>
            <a:ahLst/>
            <a:cxnLst>
              <a:cxn ang="0">
                <a:pos x="T0" y="T1"/>
              </a:cxn>
              <a:cxn ang="0">
                <a:pos x="T2" y="T3"/>
              </a:cxn>
              <a:cxn ang="0">
                <a:pos x="T4" y="T5"/>
              </a:cxn>
              <a:cxn ang="0">
                <a:pos x="T6" y="T7"/>
              </a:cxn>
              <a:cxn ang="0">
                <a:pos x="T8" y="T9"/>
              </a:cxn>
            </a:cxnLst>
            <a:rect l="0" t="0" r="r" b="b"/>
            <a:pathLst>
              <a:path w="680" h="584">
                <a:moveTo>
                  <a:pt x="556" y="584"/>
                </a:moveTo>
                <a:lnTo>
                  <a:pt x="680" y="584"/>
                </a:lnTo>
                <a:lnTo>
                  <a:pt x="680" y="0"/>
                </a:lnTo>
                <a:lnTo>
                  <a:pt x="0" y="0"/>
                </a:lnTo>
                <a:lnTo>
                  <a:pt x="556" y="58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4950668" y="5715000"/>
            <a:ext cx="400849" cy="340254"/>
          </a:xfrm>
          <a:custGeom>
            <a:avLst/>
            <a:gdLst>
              <a:gd name="T0" fmla="*/ 124 w 688"/>
              <a:gd name="T1" fmla="*/ 584 h 584"/>
              <a:gd name="T2" fmla="*/ 0 w 688"/>
              <a:gd name="T3" fmla="*/ 584 h 584"/>
              <a:gd name="T4" fmla="*/ 0 w 688"/>
              <a:gd name="T5" fmla="*/ 0 h 584"/>
              <a:gd name="T6" fmla="*/ 688 w 688"/>
              <a:gd name="T7" fmla="*/ 0 h 584"/>
              <a:gd name="T8" fmla="*/ 124 w 688"/>
              <a:gd name="T9" fmla="*/ 584 h 584"/>
            </a:gdLst>
            <a:ahLst/>
            <a:cxnLst>
              <a:cxn ang="0">
                <a:pos x="T0" y="T1"/>
              </a:cxn>
              <a:cxn ang="0">
                <a:pos x="T2" y="T3"/>
              </a:cxn>
              <a:cxn ang="0">
                <a:pos x="T4" y="T5"/>
              </a:cxn>
              <a:cxn ang="0">
                <a:pos x="T6" y="T7"/>
              </a:cxn>
              <a:cxn ang="0">
                <a:pos x="T8" y="T9"/>
              </a:cxn>
            </a:cxnLst>
            <a:rect l="0" t="0" r="r" b="b"/>
            <a:pathLst>
              <a:path w="688" h="584">
                <a:moveTo>
                  <a:pt x="124" y="584"/>
                </a:moveTo>
                <a:lnTo>
                  <a:pt x="0" y="584"/>
                </a:lnTo>
                <a:lnTo>
                  <a:pt x="0" y="0"/>
                </a:lnTo>
                <a:lnTo>
                  <a:pt x="688" y="0"/>
                </a:lnTo>
                <a:lnTo>
                  <a:pt x="124" y="58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5020585" y="5715000"/>
            <a:ext cx="724789" cy="340254"/>
          </a:xfrm>
          <a:custGeom>
            <a:avLst/>
            <a:gdLst>
              <a:gd name="T0" fmla="*/ 124 w 1244"/>
              <a:gd name="T1" fmla="*/ 584 h 584"/>
              <a:gd name="T2" fmla="*/ 0 w 1244"/>
              <a:gd name="T3" fmla="*/ 584 h 584"/>
              <a:gd name="T4" fmla="*/ 564 w 1244"/>
              <a:gd name="T5" fmla="*/ 0 h 584"/>
              <a:gd name="T6" fmla="*/ 1244 w 1244"/>
              <a:gd name="T7" fmla="*/ 0 h 584"/>
              <a:gd name="T8" fmla="*/ 124 w 1244"/>
              <a:gd name="T9" fmla="*/ 584 h 584"/>
            </a:gdLst>
            <a:ahLst/>
            <a:cxnLst>
              <a:cxn ang="0">
                <a:pos x="T0" y="T1"/>
              </a:cxn>
              <a:cxn ang="0">
                <a:pos x="T2" y="T3"/>
              </a:cxn>
              <a:cxn ang="0">
                <a:pos x="T4" y="T5"/>
              </a:cxn>
              <a:cxn ang="0">
                <a:pos x="T6" y="T7"/>
              </a:cxn>
              <a:cxn ang="0">
                <a:pos x="T8" y="T9"/>
              </a:cxn>
            </a:cxnLst>
            <a:rect l="0" t="0" r="r" b="b"/>
            <a:pathLst>
              <a:path w="1244" h="584">
                <a:moveTo>
                  <a:pt x="124" y="584"/>
                </a:moveTo>
                <a:lnTo>
                  <a:pt x="0" y="584"/>
                </a:lnTo>
                <a:lnTo>
                  <a:pt x="564" y="0"/>
                </a:lnTo>
                <a:lnTo>
                  <a:pt x="1244" y="0"/>
                </a:lnTo>
                <a:lnTo>
                  <a:pt x="124" y="58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Rectangle 9"/>
          <p:cNvSpPr>
            <a:spLocks noChangeArrowheads="1"/>
          </p:cNvSpPr>
          <p:nvPr/>
        </p:nvSpPr>
        <p:spPr bwMode="auto">
          <a:xfrm>
            <a:off x="4160627" y="3843016"/>
            <a:ext cx="396187" cy="1871983"/>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ectangle 10"/>
          <p:cNvSpPr>
            <a:spLocks noChangeArrowheads="1"/>
          </p:cNvSpPr>
          <p:nvPr/>
        </p:nvSpPr>
        <p:spPr bwMode="auto">
          <a:xfrm>
            <a:off x="4556814" y="2684753"/>
            <a:ext cx="396187" cy="3030247"/>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1"/>
          <p:cNvSpPr>
            <a:spLocks noChangeArrowheads="1"/>
          </p:cNvSpPr>
          <p:nvPr/>
        </p:nvSpPr>
        <p:spPr bwMode="auto">
          <a:xfrm>
            <a:off x="4953001" y="3207370"/>
            <a:ext cx="396187" cy="2507630"/>
          </a:xfrm>
          <a:prstGeom prst="rect">
            <a:avLst/>
          </a:pr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Rectangle 12"/>
          <p:cNvSpPr>
            <a:spLocks noChangeArrowheads="1"/>
          </p:cNvSpPr>
          <p:nvPr/>
        </p:nvSpPr>
        <p:spPr bwMode="auto">
          <a:xfrm>
            <a:off x="5349187" y="4303876"/>
            <a:ext cx="396187" cy="1411125"/>
          </a:xfrm>
          <a:prstGeom prst="rect">
            <a:avLst/>
          </a:pr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00350" y="2190893"/>
            <a:ext cx="1252651" cy="659536"/>
          </a:xfrm>
          <a:custGeom>
            <a:avLst/>
            <a:gdLst>
              <a:gd name="connsiteX0" fmla="*/ 876993 w 3132116"/>
              <a:gd name="connsiteY0" fmla="*/ 402076 h 1649095"/>
              <a:gd name="connsiteX1" fmla="*/ 2327964 w 3132116"/>
              <a:gd name="connsiteY1" fmla="*/ 402076 h 1649095"/>
              <a:gd name="connsiteX2" fmla="*/ 3132116 w 3132116"/>
              <a:gd name="connsiteY2" fmla="*/ 1241191 h 1649095"/>
              <a:gd name="connsiteX3" fmla="*/ 876993 w 3132116"/>
              <a:gd name="connsiteY3" fmla="*/ 1241191 h 1649095"/>
              <a:gd name="connsiteX4" fmla="*/ 876992 w 3132116"/>
              <a:gd name="connsiteY4" fmla="*/ 0 h 1649095"/>
              <a:gd name="connsiteX5" fmla="*/ 876992 w 3132116"/>
              <a:gd name="connsiteY5" fmla="*/ 824548 h 1649095"/>
              <a:gd name="connsiteX6" fmla="*/ 876992 w 3132116"/>
              <a:gd name="connsiteY6" fmla="*/ 1649095 h 1649095"/>
              <a:gd name="connsiteX7" fmla="*/ 0 w 3132116"/>
              <a:gd name="connsiteY7"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2116" h="1649095">
                <a:moveTo>
                  <a:pt x="876993" y="402076"/>
                </a:moveTo>
                <a:lnTo>
                  <a:pt x="2327964" y="402076"/>
                </a:lnTo>
                <a:lnTo>
                  <a:pt x="3132116" y="1241191"/>
                </a:lnTo>
                <a:lnTo>
                  <a:pt x="876993" y="1241191"/>
                </a:lnTo>
                <a:close/>
                <a:moveTo>
                  <a:pt x="876992" y="0"/>
                </a:moveTo>
                <a:lnTo>
                  <a:pt x="876992" y="824548"/>
                </a:lnTo>
                <a:lnTo>
                  <a:pt x="876992" y="1649095"/>
                </a:lnTo>
                <a:lnTo>
                  <a:pt x="0" y="824548"/>
                </a:lnTo>
                <a:close/>
              </a:path>
            </a:pathLst>
          </a:custGeom>
          <a:solidFill>
            <a:schemeClr val="accent2"/>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3" name="Freeform 12"/>
          <p:cNvSpPr>
            <a:spLocks/>
          </p:cNvSpPr>
          <p:nvPr/>
        </p:nvSpPr>
        <p:spPr bwMode="auto">
          <a:xfrm>
            <a:off x="3304163" y="3352279"/>
            <a:ext cx="1252650" cy="659536"/>
          </a:xfrm>
          <a:custGeom>
            <a:avLst/>
            <a:gdLst>
              <a:gd name="connsiteX0" fmla="*/ 876992 w 3132115"/>
              <a:gd name="connsiteY0" fmla="*/ 0 h 1649095"/>
              <a:gd name="connsiteX1" fmla="*/ 876992 w 3132115"/>
              <a:gd name="connsiteY1" fmla="*/ 403534 h 1649095"/>
              <a:gd name="connsiteX2" fmla="*/ 2327963 w 3132115"/>
              <a:gd name="connsiteY2" fmla="*/ 403534 h 1649095"/>
              <a:gd name="connsiteX3" fmla="*/ 3132115 w 3132115"/>
              <a:gd name="connsiteY3" fmla="*/ 1239736 h 1649095"/>
              <a:gd name="connsiteX4" fmla="*/ 876992 w 3132115"/>
              <a:gd name="connsiteY4" fmla="*/ 1239736 h 1649095"/>
              <a:gd name="connsiteX5" fmla="*/ 876992 w 3132115"/>
              <a:gd name="connsiteY5" fmla="*/ 1649095 h 1649095"/>
              <a:gd name="connsiteX6" fmla="*/ 0 w 3132115"/>
              <a:gd name="connsiteY6"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9095">
                <a:moveTo>
                  <a:pt x="876992" y="0"/>
                </a:moveTo>
                <a:lnTo>
                  <a:pt x="876992" y="403534"/>
                </a:lnTo>
                <a:lnTo>
                  <a:pt x="2327963" y="403534"/>
                </a:lnTo>
                <a:lnTo>
                  <a:pt x="3132115" y="1239736"/>
                </a:lnTo>
                <a:lnTo>
                  <a:pt x="876992" y="1239736"/>
                </a:lnTo>
                <a:lnTo>
                  <a:pt x="876992" y="1649095"/>
                </a:lnTo>
                <a:lnTo>
                  <a:pt x="0" y="82454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4" name="Freeform 13"/>
          <p:cNvSpPr>
            <a:spLocks/>
          </p:cNvSpPr>
          <p:nvPr/>
        </p:nvSpPr>
        <p:spPr bwMode="auto">
          <a:xfrm>
            <a:off x="4953000" y="2713300"/>
            <a:ext cx="1252067" cy="659536"/>
          </a:xfrm>
          <a:custGeom>
            <a:avLst/>
            <a:gdLst>
              <a:gd name="connsiteX0" fmla="*/ 2255122 w 3130658"/>
              <a:gd name="connsiteY0" fmla="*/ 0 h 1649095"/>
              <a:gd name="connsiteX1" fmla="*/ 3130658 w 3130658"/>
              <a:gd name="connsiteY1" fmla="*/ 824548 h 1649095"/>
              <a:gd name="connsiteX2" fmla="*/ 2255122 w 3130658"/>
              <a:gd name="connsiteY2" fmla="*/ 1649095 h 1649095"/>
              <a:gd name="connsiteX3" fmla="*/ 2255122 w 3130658"/>
              <a:gd name="connsiteY3" fmla="*/ 1239734 h 1649095"/>
              <a:gd name="connsiteX4" fmla="*/ 0 w 3130658"/>
              <a:gd name="connsiteY4" fmla="*/ 1239734 h 1649095"/>
              <a:gd name="connsiteX5" fmla="*/ 804152 w 3130658"/>
              <a:gd name="connsiteY5" fmla="*/ 402076 h 1649095"/>
              <a:gd name="connsiteX6" fmla="*/ 2255122 w 3130658"/>
              <a:gd name="connsiteY6" fmla="*/ 402076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658" h="1649095">
                <a:moveTo>
                  <a:pt x="2255122" y="0"/>
                </a:moveTo>
                <a:lnTo>
                  <a:pt x="3130658" y="824548"/>
                </a:lnTo>
                <a:lnTo>
                  <a:pt x="2255122" y="1649095"/>
                </a:lnTo>
                <a:lnTo>
                  <a:pt x="2255122" y="1239734"/>
                </a:lnTo>
                <a:lnTo>
                  <a:pt x="0" y="1239734"/>
                </a:lnTo>
                <a:lnTo>
                  <a:pt x="804152" y="402076"/>
                </a:lnTo>
                <a:lnTo>
                  <a:pt x="2255122" y="402076"/>
                </a:lnTo>
                <a:close/>
              </a:path>
            </a:pathLst>
          </a:custGeom>
          <a:solidFill>
            <a:schemeClr val="accent3"/>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5" name="Freeform 14"/>
          <p:cNvSpPr>
            <a:spLocks/>
          </p:cNvSpPr>
          <p:nvPr/>
        </p:nvSpPr>
        <p:spPr bwMode="auto">
          <a:xfrm>
            <a:off x="5349187" y="3812668"/>
            <a:ext cx="1252650" cy="658952"/>
          </a:xfrm>
          <a:custGeom>
            <a:avLst/>
            <a:gdLst>
              <a:gd name="connsiteX0" fmla="*/ 2255123 w 3132115"/>
              <a:gd name="connsiteY0" fmla="*/ 0 h 1647638"/>
              <a:gd name="connsiteX1" fmla="*/ 3132115 w 3132115"/>
              <a:gd name="connsiteY1" fmla="*/ 824547 h 1647638"/>
              <a:gd name="connsiteX2" fmla="*/ 2255123 w 3132115"/>
              <a:gd name="connsiteY2" fmla="*/ 1647638 h 1647638"/>
              <a:gd name="connsiteX3" fmla="*/ 2255123 w 3132115"/>
              <a:gd name="connsiteY3" fmla="*/ 1239734 h 1647638"/>
              <a:gd name="connsiteX4" fmla="*/ 0 w 3132115"/>
              <a:gd name="connsiteY4" fmla="*/ 1239734 h 1647638"/>
              <a:gd name="connsiteX5" fmla="*/ 804152 w 3132115"/>
              <a:gd name="connsiteY5" fmla="*/ 402076 h 1647638"/>
              <a:gd name="connsiteX6" fmla="*/ 2255123 w 3132115"/>
              <a:gd name="connsiteY6" fmla="*/ 402076 h 164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7638">
                <a:moveTo>
                  <a:pt x="2255123" y="0"/>
                </a:moveTo>
                <a:lnTo>
                  <a:pt x="3132115" y="824547"/>
                </a:lnTo>
                <a:lnTo>
                  <a:pt x="2255123" y="1647638"/>
                </a:lnTo>
                <a:lnTo>
                  <a:pt x="2255123" y="1239734"/>
                </a:lnTo>
                <a:lnTo>
                  <a:pt x="0" y="1239734"/>
                </a:lnTo>
                <a:lnTo>
                  <a:pt x="804152" y="402076"/>
                </a:lnTo>
                <a:lnTo>
                  <a:pt x="2255123" y="402076"/>
                </a:lnTo>
                <a:close/>
              </a:path>
            </a:pathLst>
          </a:custGeom>
          <a:solidFill>
            <a:schemeClr val="accent4"/>
          </a:solidFill>
          <a:ln>
            <a:noFill/>
          </a:ln>
        </p:spPr>
        <p:txBody>
          <a:bodyPr vert="horz" wrap="square" lIns="37148" tIns="18574" rIns="37148" bIns="18574" numCol="1" anchor="t" anchorCtr="0" compatLnSpc="1">
            <a:prstTxWarp prst="textNoShape">
              <a:avLst/>
            </a:prstTxWarp>
            <a:noAutofit/>
          </a:bodyPr>
          <a:lstStyle/>
          <a:p>
            <a:endParaRPr lang="en-US" sz="548"/>
          </a:p>
        </p:txBody>
      </p:sp>
      <p:grpSp>
        <p:nvGrpSpPr>
          <p:cNvPr id="16" name="Group 15"/>
          <p:cNvGrpSpPr/>
          <p:nvPr/>
        </p:nvGrpSpPr>
        <p:grpSpPr>
          <a:xfrm>
            <a:off x="1318619" y="3425037"/>
            <a:ext cx="1666933" cy="599175"/>
            <a:chOff x="1217186" y="2715609"/>
            <a:chExt cx="1538707" cy="553085"/>
          </a:xfrm>
        </p:grpSpPr>
        <p:sp>
          <p:nvSpPr>
            <p:cNvPr id="41" name="TextBox 40"/>
            <p:cNvSpPr txBox="1"/>
            <p:nvPr/>
          </p:nvSpPr>
          <p:spPr>
            <a:xfrm>
              <a:off x="1217219" y="2715609"/>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1217186" y="2923866"/>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7" name="Group 16"/>
          <p:cNvGrpSpPr/>
          <p:nvPr/>
        </p:nvGrpSpPr>
        <p:grpSpPr>
          <a:xfrm>
            <a:off x="1719792" y="2256770"/>
            <a:ext cx="1666933" cy="599175"/>
            <a:chOff x="1587500" y="1637208"/>
            <a:chExt cx="1538707" cy="553085"/>
          </a:xfrm>
        </p:grpSpPr>
        <p:sp>
          <p:nvSpPr>
            <p:cNvPr id="45" name="TextBox 44"/>
            <p:cNvSpPr txBox="1"/>
            <p:nvPr/>
          </p:nvSpPr>
          <p:spPr>
            <a:xfrm>
              <a:off x="1587533" y="1637208"/>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Video produce</a:t>
              </a:r>
              <a:endParaRPr lang="en-US" sz="1083" b="1" cap="all" spc="22" dirty="0">
                <a:solidFill>
                  <a:schemeClr val="accent2"/>
                </a:solidFill>
                <a:latin typeface="Lato" panose="020F0502020204030203" pitchFamily="34" charset="0"/>
              </a:endParaRPr>
            </a:p>
          </p:txBody>
        </p:sp>
        <p:sp>
          <p:nvSpPr>
            <p:cNvPr id="46" name="TextBox 45"/>
            <p:cNvSpPr txBox="1"/>
            <p:nvPr/>
          </p:nvSpPr>
          <p:spPr>
            <a:xfrm>
              <a:off x="1587500" y="1845465"/>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6517797" y="2786060"/>
            <a:ext cx="1666048" cy="599175"/>
            <a:chOff x="6016428" y="2125783"/>
            <a:chExt cx="1537890" cy="553085"/>
          </a:xfrm>
        </p:grpSpPr>
        <p:sp>
          <p:nvSpPr>
            <p:cNvPr id="48" name="TextBox 47"/>
            <p:cNvSpPr txBox="1"/>
            <p:nvPr/>
          </p:nvSpPr>
          <p:spPr>
            <a:xfrm>
              <a:off x="6016458" y="212578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6016428" y="233404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9" name="Group 18"/>
          <p:cNvGrpSpPr/>
          <p:nvPr/>
        </p:nvGrpSpPr>
        <p:grpSpPr>
          <a:xfrm>
            <a:off x="6914567" y="3885133"/>
            <a:ext cx="1666048" cy="599175"/>
            <a:chOff x="6382677" y="3140313"/>
            <a:chExt cx="1537890" cy="553085"/>
          </a:xfrm>
        </p:grpSpPr>
        <p:sp>
          <p:nvSpPr>
            <p:cNvPr id="51" name="TextBox 50"/>
            <p:cNvSpPr txBox="1"/>
            <p:nvPr/>
          </p:nvSpPr>
          <p:spPr>
            <a:xfrm>
              <a:off x="6382707" y="314031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6382677" y="334857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55" name="TextBox 54"/>
          <p:cNvSpPr txBox="1"/>
          <p:nvPr/>
        </p:nvSpPr>
        <p:spPr>
          <a:xfrm>
            <a:off x="3426899" y="356201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56" name="TextBox 55"/>
          <p:cNvSpPr txBox="1"/>
          <p:nvPr/>
        </p:nvSpPr>
        <p:spPr>
          <a:xfrm>
            <a:off x="6149569" y="4022111"/>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57" name="TextBox 56"/>
          <p:cNvSpPr txBox="1"/>
          <p:nvPr/>
        </p:nvSpPr>
        <p:spPr>
          <a:xfrm>
            <a:off x="3785083" y="239374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58" name="TextBox 57"/>
          <p:cNvSpPr txBox="1"/>
          <p:nvPr/>
        </p:nvSpPr>
        <p:spPr>
          <a:xfrm>
            <a:off x="5731797" y="292303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spTree>
    <p:extLst>
      <p:ext uri="{BB962C8B-B14F-4D97-AF65-F5344CB8AC3E}">
        <p14:creationId xmlns:p14="http://schemas.microsoft.com/office/powerpoint/2010/main" val="3216212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Bent Arrow 4"/>
          <p:cNvSpPr/>
          <p:nvPr/>
        </p:nvSpPr>
        <p:spPr>
          <a:xfrm>
            <a:off x="5248243" y="4502128"/>
            <a:ext cx="2028602" cy="810269"/>
          </a:xfrm>
          <a:prstGeom prst="bentArrow">
            <a:avLst>
              <a:gd name="adj1" fmla="val 25352"/>
              <a:gd name="adj2" fmla="val 24484"/>
              <a:gd name="adj3" fmla="val 27177"/>
              <a:gd name="adj4" fmla="val 42898"/>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6" name="Bent Arrow 5"/>
          <p:cNvSpPr/>
          <p:nvPr/>
        </p:nvSpPr>
        <p:spPr>
          <a:xfrm>
            <a:off x="5053261" y="3511180"/>
            <a:ext cx="1535268" cy="1801216"/>
          </a:xfrm>
          <a:prstGeom prst="bentArrow">
            <a:avLst>
              <a:gd name="adj1" fmla="val 12804"/>
              <a:gd name="adj2" fmla="val 13395"/>
              <a:gd name="adj3" fmla="val 13566"/>
              <a:gd name="adj4" fmla="val 22103"/>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7" name="Up Arrow 6"/>
          <p:cNvSpPr/>
          <p:nvPr/>
        </p:nvSpPr>
        <p:spPr>
          <a:xfrm>
            <a:off x="4738889" y="2899225"/>
            <a:ext cx="419626" cy="2413172"/>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Bent Arrow 7"/>
          <p:cNvSpPr/>
          <p:nvPr/>
        </p:nvSpPr>
        <p:spPr>
          <a:xfrm flipH="1">
            <a:off x="2620963" y="4502127"/>
            <a:ext cx="2028601" cy="810269"/>
          </a:xfrm>
          <a:prstGeom prst="bentArrow">
            <a:avLst>
              <a:gd name="adj1" fmla="val 25352"/>
              <a:gd name="adj2" fmla="val 24484"/>
              <a:gd name="adj3" fmla="val 27177"/>
              <a:gd name="adj4" fmla="val 42898"/>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9" name="Bent Arrow 8"/>
          <p:cNvSpPr/>
          <p:nvPr/>
        </p:nvSpPr>
        <p:spPr>
          <a:xfrm flipH="1">
            <a:off x="3309279" y="3511181"/>
            <a:ext cx="1535268" cy="1801216"/>
          </a:xfrm>
          <a:prstGeom prst="bentArrow">
            <a:avLst>
              <a:gd name="adj1" fmla="val 12804"/>
              <a:gd name="adj2" fmla="val 13395"/>
              <a:gd name="adj3" fmla="val 13566"/>
              <a:gd name="adj4" fmla="val 22103"/>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10"/>
          <p:cNvSpPr>
            <a:spLocks/>
          </p:cNvSpPr>
          <p:nvPr/>
        </p:nvSpPr>
        <p:spPr bwMode="auto">
          <a:xfrm>
            <a:off x="3777845" y="5312395"/>
            <a:ext cx="1072720" cy="406933"/>
          </a:xfrm>
          <a:custGeom>
            <a:avLst/>
            <a:gdLst>
              <a:gd name="T0" fmla="*/ 1497 w 1497"/>
              <a:gd name="T1" fmla="*/ 0 h 954"/>
              <a:gd name="T2" fmla="*/ 1210 w 1497"/>
              <a:gd name="T3" fmla="*/ 0 h 954"/>
              <a:gd name="T4" fmla="*/ 0 w 1497"/>
              <a:gd name="T5" fmla="*/ 954 h 954"/>
              <a:gd name="T6" fmla="*/ 1094 w 1497"/>
              <a:gd name="T7" fmla="*/ 954 h 954"/>
              <a:gd name="T8" fmla="*/ 1497 w 1497"/>
              <a:gd name="T9" fmla="*/ 0 h 954"/>
            </a:gdLst>
            <a:ahLst/>
            <a:cxnLst>
              <a:cxn ang="0">
                <a:pos x="T0" y="T1"/>
              </a:cxn>
              <a:cxn ang="0">
                <a:pos x="T2" y="T3"/>
              </a:cxn>
              <a:cxn ang="0">
                <a:pos x="T4" y="T5"/>
              </a:cxn>
              <a:cxn ang="0">
                <a:pos x="T6" y="T7"/>
              </a:cxn>
              <a:cxn ang="0">
                <a:pos x="T8" y="T9"/>
              </a:cxn>
            </a:cxnLst>
            <a:rect l="0" t="0" r="r" b="b"/>
            <a:pathLst>
              <a:path w="1497" h="954">
                <a:moveTo>
                  <a:pt x="1497" y="0"/>
                </a:moveTo>
                <a:lnTo>
                  <a:pt x="1210" y="0"/>
                </a:lnTo>
                <a:lnTo>
                  <a:pt x="0" y="954"/>
                </a:lnTo>
                <a:lnTo>
                  <a:pt x="1094" y="954"/>
                </a:lnTo>
                <a:lnTo>
                  <a:pt x="1497" y="0"/>
                </a:lnTo>
                <a:close/>
              </a:path>
            </a:pathLst>
          </a:custGeom>
          <a:solidFill>
            <a:schemeClr val="accent2">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11"/>
          <p:cNvSpPr>
            <a:spLocks/>
          </p:cNvSpPr>
          <p:nvPr/>
        </p:nvSpPr>
        <p:spPr bwMode="auto">
          <a:xfrm>
            <a:off x="2999317" y="5312395"/>
            <a:ext cx="1650284" cy="406933"/>
          </a:xfrm>
          <a:custGeom>
            <a:avLst/>
            <a:gdLst>
              <a:gd name="T0" fmla="*/ 2303 w 2303"/>
              <a:gd name="T1" fmla="*/ 0 h 954"/>
              <a:gd name="T2" fmla="*/ 2016 w 2303"/>
              <a:gd name="T3" fmla="*/ 0 h 954"/>
              <a:gd name="T4" fmla="*/ 0 w 2303"/>
              <a:gd name="T5" fmla="*/ 954 h 954"/>
              <a:gd name="T6" fmla="*/ 1093 w 2303"/>
              <a:gd name="T7" fmla="*/ 954 h 954"/>
              <a:gd name="T8" fmla="*/ 2303 w 2303"/>
              <a:gd name="T9" fmla="*/ 0 h 954"/>
            </a:gdLst>
            <a:ahLst/>
            <a:cxnLst>
              <a:cxn ang="0">
                <a:pos x="T0" y="T1"/>
              </a:cxn>
              <a:cxn ang="0">
                <a:pos x="T2" y="T3"/>
              </a:cxn>
              <a:cxn ang="0">
                <a:pos x="T4" y="T5"/>
              </a:cxn>
              <a:cxn ang="0">
                <a:pos x="T6" y="T7"/>
              </a:cxn>
              <a:cxn ang="0">
                <a:pos x="T8" y="T9"/>
              </a:cxn>
            </a:cxnLst>
            <a:rect l="0" t="0" r="r" b="b"/>
            <a:pathLst>
              <a:path w="2303" h="954">
                <a:moveTo>
                  <a:pt x="2303" y="0"/>
                </a:moveTo>
                <a:lnTo>
                  <a:pt x="2016" y="0"/>
                </a:lnTo>
                <a:lnTo>
                  <a:pt x="0" y="954"/>
                </a:lnTo>
                <a:lnTo>
                  <a:pt x="1093" y="954"/>
                </a:lnTo>
                <a:lnTo>
                  <a:pt x="2303" y="0"/>
                </a:lnTo>
                <a:close/>
              </a:path>
            </a:pathLst>
          </a:custGeom>
          <a:solidFill>
            <a:schemeClr val="accent1">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12"/>
          <p:cNvSpPr>
            <a:spLocks/>
          </p:cNvSpPr>
          <p:nvPr/>
        </p:nvSpPr>
        <p:spPr bwMode="auto">
          <a:xfrm>
            <a:off x="4557089" y="5312395"/>
            <a:ext cx="783222" cy="406933"/>
          </a:xfrm>
          <a:custGeom>
            <a:avLst/>
            <a:gdLst>
              <a:gd name="T0" fmla="*/ 690 w 1093"/>
              <a:gd name="T1" fmla="*/ 0 h 954"/>
              <a:gd name="T2" fmla="*/ 403 w 1093"/>
              <a:gd name="T3" fmla="*/ 0 h 954"/>
              <a:gd name="T4" fmla="*/ 0 w 1093"/>
              <a:gd name="T5" fmla="*/ 954 h 954"/>
              <a:gd name="T6" fmla="*/ 1093 w 1093"/>
              <a:gd name="T7" fmla="*/ 954 h 954"/>
              <a:gd name="T8" fmla="*/ 690 w 1093"/>
              <a:gd name="T9" fmla="*/ 0 h 954"/>
            </a:gdLst>
            <a:ahLst/>
            <a:cxnLst>
              <a:cxn ang="0">
                <a:pos x="T0" y="T1"/>
              </a:cxn>
              <a:cxn ang="0">
                <a:pos x="T2" y="T3"/>
              </a:cxn>
              <a:cxn ang="0">
                <a:pos x="T4" y="T5"/>
              </a:cxn>
              <a:cxn ang="0">
                <a:pos x="T6" y="T7"/>
              </a:cxn>
              <a:cxn ang="0">
                <a:pos x="T8" y="T9"/>
              </a:cxn>
            </a:cxnLst>
            <a:rect l="0" t="0" r="r" b="b"/>
            <a:pathLst>
              <a:path w="1093" h="954">
                <a:moveTo>
                  <a:pt x="690" y="0"/>
                </a:moveTo>
                <a:lnTo>
                  <a:pt x="403" y="0"/>
                </a:lnTo>
                <a:lnTo>
                  <a:pt x="0" y="954"/>
                </a:lnTo>
                <a:lnTo>
                  <a:pt x="1093" y="954"/>
                </a:lnTo>
                <a:lnTo>
                  <a:pt x="690" y="0"/>
                </a:lnTo>
                <a:close/>
              </a:path>
            </a:pathLst>
          </a:custGeom>
          <a:solidFill>
            <a:schemeClr val="accent3">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13"/>
          <p:cNvSpPr>
            <a:spLocks/>
          </p:cNvSpPr>
          <p:nvPr/>
        </p:nvSpPr>
        <p:spPr bwMode="auto">
          <a:xfrm>
            <a:off x="5046837" y="5312395"/>
            <a:ext cx="1072720" cy="406933"/>
          </a:xfrm>
          <a:custGeom>
            <a:avLst/>
            <a:gdLst>
              <a:gd name="T0" fmla="*/ 287 w 1497"/>
              <a:gd name="T1" fmla="*/ 0 h 954"/>
              <a:gd name="T2" fmla="*/ 0 w 1497"/>
              <a:gd name="T3" fmla="*/ 0 h 954"/>
              <a:gd name="T4" fmla="*/ 403 w 1497"/>
              <a:gd name="T5" fmla="*/ 954 h 954"/>
              <a:gd name="T6" fmla="*/ 1497 w 1497"/>
              <a:gd name="T7" fmla="*/ 954 h 954"/>
              <a:gd name="T8" fmla="*/ 287 w 1497"/>
              <a:gd name="T9" fmla="*/ 0 h 954"/>
            </a:gdLst>
            <a:ahLst/>
            <a:cxnLst>
              <a:cxn ang="0">
                <a:pos x="T0" y="T1"/>
              </a:cxn>
              <a:cxn ang="0">
                <a:pos x="T2" y="T3"/>
              </a:cxn>
              <a:cxn ang="0">
                <a:pos x="T4" y="T5"/>
              </a:cxn>
              <a:cxn ang="0">
                <a:pos x="T6" y="T7"/>
              </a:cxn>
              <a:cxn ang="0">
                <a:pos x="T8" y="T9"/>
              </a:cxn>
            </a:cxnLst>
            <a:rect l="0" t="0" r="r" b="b"/>
            <a:pathLst>
              <a:path w="1497" h="954">
                <a:moveTo>
                  <a:pt x="287" y="0"/>
                </a:moveTo>
                <a:lnTo>
                  <a:pt x="0" y="0"/>
                </a:lnTo>
                <a:lnTo>
                  <a:pt x="403" y="954"/>
                </a:lnTo>
                <a:lnTo>
                  <a:pt x="1497" y="954"/>
                </a:lnTo>
                <a:lnTo>
                  <a:pt x="287" y="0"/>
                </a:lnTo>
                <a:close/>
              </a:path>
            </a:pathLst>
          </a:custGeom>
          <a:solidFill>
            <a:schemeClr val="accent4">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14"/>
          <p:cNvSpPr>
            <a:spLocks/>
          </p:cNvSpPr>
          <p:nvPr/>
        </p:nvSpPr>
        <p:spPr bwMode="auto">
          <a:xfrm>
            <a:off x="5247802" y="5312395"/>
            <a:ext cx="1650284" cy="406933"/>
          </a:xfrm>
          <a:custGeom>
            <a:avLst/>
            <a:gdLst>
              <a:gd name="T0" fmla="*/ 287 w 2303"/>
              <a:gd name="T1" fmla="*/ 0 h 954"/>
              <a:gd name="T2" fmla="*/ 0 w 2303"/>
              <a:gd name="T3" fmla="*/ 0 h 954"/>
              <a:gd name="T4" fmla="*/ 1210 w 2303"/>
              <a:gd name="T5" fmla="*/ 954 h 954"/>
              <a:gd name="T6" fmla="*/ 2303 w 2303"/>
              <a:gd name="T7" fmla="*/ 954 h 954"/>
              <a:gd name="T8" fmla="*/ 287 w 2303"/>
              <a:gd name="T9" fmla="*/ 0 h 954"/>
            </a:gdLst>
            <a:ahLst/>
            <a:cxnLst>
              <a:cxn ang="0">
                <a:pos x="T0" y="T1"/>
              </a:cxn>
              <a:cxn ang="0">
                <a:pos x="T2" y="T3"/>
              </a:cxn>
              <a:cxn ang="0">
                <a:pos x="T4" y="T5"/>
              </a:cxn>
              <a:cxn ang="0">
                <a:pos x="T6" y="T7"/>
              </a:cxn>
              <a:cxn ang="0">
                <a:pos x="T8" y="T9"/>
              </a:cxn>
            </a:cxnLst>
            <a:rect l="0" t="0" r="r" b="b"/>
            <a:pathLst>
              <a:path w="2303" h="954">
                <a:moveTo>
                  <a:pt x="287" y="0"/>
                </a:moveTo>
                <a:lnTo>
                  <a:pt x="0" y="0"/>
                </a:lnTo>
                <a:lnTo>
                  <a:pt x="1210" y="954"/>
                </a:lnTo>
                <a:lnTo>
                  <a:pt x="2303" y="954"/>
                </a:lnTo>
                <a:lnTo>
                  <a:pt x="287" y="0"/>
                </a:lnTo>
                <a:close/>
              </a:path>
            </a:pathLst>
          </a:custGeom>
          <a:solidFill>
            <a:schemeClr val="accent5">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2999317" y="5719329"/>
            <a:ext cx="783222" cy="495734"/>
            <a:chOff x="2768600" y="4685899"/>
            <a:chExt cx="722974" cy="457601"/>
          </a:xfrm>
        </p:grpSpPr>
        <p:sp>
          <p:nvSpPr>
            <p:cNvPr id="21" name="Rectangle 6"/>
            <p:cNvSpPr>
              <a:spLocks noChangeArrowheads="1"/>
            </p:cNvSpPr>
            <p:nvPr/>
          </p:nvSpPr>
          <p:spPr bwMode="auto">
            <a:xfrm>
              <a:off x="2768600" y="4685899"/>
              <a:ext cx="722974" cy="457601"/>
            </a:xfrm>
            <a:prstGeom prst="rect">
              <a:avLst/>
            </a:prstGeom>
            <a:solidFill>
              <a:schemeClr val="accent1"/>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TextBox 29"/>
            <p:cNvSpPr txBox="1"/>
            <p:nvPr/>
          </p:nvSpPr>
          <p:spPr>
            <a:xfrm>
              <a:off x="2910304"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6" name="Group 15"/>
          <p:cNvGrpSpPr/>
          <p:nvPr/>
        </p:nvGrpSpPr>
        <p:grpSpPr>
          <a:xfrm>
            <a:off x="3777845" y="5719329"/>
            <a:ext cx="783938" cy="495734"/>
            <a:chOff x="3487241" y="4685899"/>
            <a:chExt cx="723635" cy="457601"/>
          </a:xfrm>
        </p:grpSpPr>
        <p:sp>
          <p:nvSpPr>
            <p:cNvPr id="20" name="Rectangle 5"/>
            <p:cNvSpPr>
              <a:spLocks noChangeArrowheads="1"/>
            </p:cNvSpPr>
            <p:nvPr/>
          </p:nvSpPr>
          <p:spPr bwMode="auto">
            <a:xfrm>
              <a:off x="3487241" y="4685899"/>
              <a:ext cx="723635" cy="457601"/>
            </a:xfrm>
            <a:prstGeom prst="rect">
              <a:avLst/>
            </a:prstGeom>
            <a:solidFill>
              <a:schemeClr val="accent2"/>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TextBox 30"/>
            <p:cNvSpPr txBox="1"/>
            <p:nvPr/>
          </p:nvSpPr>
          <p:spPr>
            <a:xfrm>
              <a:off x="3629276"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17" name="Group 16"/>
          <p:cNvGrpSpPr/>
          <p:nvPr/>
        </p:nvGrpSpPr>
        <p:grpSpPr>
          <a:xfrm>
            <a:off x="4557089" y="5719329"/>
            <a:ext cx="783222" cy="495734"/>
            <a:chOff x="4206544" y="4685899"/>
            <a:chExt cx="722974" cy="457601"/>
          </a:xfrm>
        </p:grpSpPr>
        <p:sp>
          <p:nvSpPr>
            <p:cNvPr id="22" name="Rectangle 7"/>
            <p:cNvSpPr>
              <a:spLocks noChangeArrowheads="1"/>
            </p:cNvSpPr>
            <p:nvPr/>
          </p:nvSpPr>
          <p:spPr bwMode="auto">
            <a:xfrm>
              <a:off x="4206544" y="4685899"/>
              <a:ext cx="722974" cy="457601"/>
            </a:xfrm>
            <a:prstGeom prst="rect">
              <a:avLst/>
            </a:prstGeom>
            <a:solidFill>
              <a:schemeClr val="accent3"/>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4348249"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18" name="Group 17"/>
          <p:cNvGrpSpPr/>
          <p:nvPr/>
        </p:nvGrpSpPr>
        <p:grpSpPr>
          <a:xfrm>
            <a:off x="5335619" y="5719329"/>
            <a:ext cx="783938" cy="495734"/>
            <a:chOff x="4925186" y="4685899"/>
            <a:chExt cx="723635" cy="457601"/>
          </a:xfrm>
        </p:grpSpPr>
        <p:sp>
          <p:nvSpPr>
            <p:cNvPr id="23" name="Rectangle 8"/>
            <p:cNvSpPr>
              <a:spLocks noChangeArrowheads="1"/>
            </p:cNvSpPr>
            <p:nvPr/>
          </p:nvSpPr>
          <p:spPr bwMode="auto">
            <a:xfrm>
              <a:off x="4925186" y="4685899"/>
              <a:ext cx="723635" cy="457601"/>
            </a:xfrm>
            <a:prstGeom prst="rect">
              <a:avLst/>
            </a:prstGeom>
            <a:solidFill>
              <a:schemeClr val="accent4"/>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5067221"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9" name="Group 18"/>
          <p:cNvGrpSpPr/>
          <p:nvPr/>
        </p:nvGrpSpPr>
        <p:grpSpPr>
          <a:xfrm>
            <a:off x="6114863" y="5719329"/>
            <a:ext cx="783222" cy="495734"/>
            <a:chOff x="5644489" y="4685899"/>
            <a:chExt cx="722974" cy="457601"/>
          </a:xfrm>
        </p:grpSpPr>
        <p:sp>
          <p:nvSpPr>
            <p:cNvPr id="24" name="Rectangle 9"/>
            <p:cNvSpPr>
              <a:spLocks noChangeArrowheads="1"/>
            </p:cNvSpPr>
            <p:nvPr/>
          </p:nvSpPr>
          <p:spPr bwMode="auto">
            <a:xfrm>
              <a:off x="5644489" y="4685899"/>
              <a:ext cx="722974" cy="457601"/>
            </a:xfrm>
            <a:prstGeom prst="rect">
              <a:avLst/>
            </a:prstGeom>
            <a:solidFill>
              <a:schemeClr val="accent5"/>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TextBox 33"/>
            <p:cNvSpPr txBox="1"/>
            <p:nvPr/>
          </p:nvSpPr>
          <p:spPr>
            <a:xfrm>
              <a:off x="5786193"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05</a:t>
              </a:r>
            </a:p>
          </p:txBody>
        </p:sp>
      </p:grpSp>
      <p:grpSp>
        <p:nvGrpSpPr>
          <p:cNvPr id="11" name="Group 10"/>
          <p:cNvGrpSpPr/>
          <p:nvPr/>
        </p:nvGrpSpPr>
        <p:grpSpPr>
          <a:xfrm>
            <a:off x="1434559" y="3449422"/>
            <a:ext cx="1556488" cy="561823"/>
            <a:chOff x="1324208" y="2590599"/>
            <a:chExt cx="1436758" cy="518605"/>
          </a:xfrm>
        </p:grpSpPr>
        <p:sp>
          <p:nvSpPr>
            <p:cNvPr id="36" name="TextBox 35"/>
            <p:cNvSpPr txBox="1"/>
            <p:nvPr/>
          </p:nvSpPr>
          <p:spPr>
            <a:xfrm>
              <a:off x="1324237" y="2590599"/>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ambition</a:t>
              </a:r>
              <a:endParaRPr lang="en-US" sz="975" b="1" cap="all" spc="22" dirty="0">
                <a:solidFill>
                  <a:schemeClr val="accent2"/>
                </a:solidFill>
                <a:latin typeface="Lato" panose="020F0502020204030203" pitchFamily="34" charset="0"/>
              </a:endParaRPr>
            </a:p>
          </p:txBody>
        </p:sp>
        <p:sp>
          <p:nvSpPr>
            <p:cNvPr id="37" name="TextBox 36"/>
            <p:cNvSpPr txBox="1"/>
            <p:nvPr/>
          </p:nvSpPr>
          <p:spPr>
            <a:xfrm>
              <a:off x="1324208" y="2786157"/>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0" name="Group 9"/>
          <p:cNvGrpSpPr/>
          <p:nvPr/>
        </p:nvGrpSpPr>
        <p:grpSpPr>
          <a:xfrm>
            <a:off x="743404" y="4444213"/>
            <a:ext cx="1556488" cy="561823"/>
            <a:chOff x="686219" y="3508867"/>
            <a:chExt cx="1436758" cy="518605"/>
          </a:xfrm>
        </p:grpSpPr>
        <p:sp>
          <p:nvSpPr>
            <p:cNvPr id="39" name="TextBox 38"/>
            <p:cNvSpPr txBox="1"/>
            <p:nvPr/>
          </p:nvSpPr>
          <p:spPr>
            <a:xfrm>
              <a:off x="686248" y="350886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support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86219" y="3704425"/>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4175506" y="2143878"/>
            <a:ext cx="1556488" cy="561823"/>
            <a:chOff x="3854313" y="1385483"/>
            <a:chExt cx="1436758" cy="518605"/>
          </a:xfrm>
        </p:grpSpPr>
        <p:sp>
          <p:nvSpPr>
            <p:cNvPr id="43" name="TextBox 42"/>
            <p:cNvSpPr txBox="1"/>
            <p:nvPr/>
          </p:nvSpPr>
          <p:spPr>
            <a:xfrm>
              <a:off x="3854342" y="1385483"/>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integrity</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54313" y="1581041"/>
              <a:ext cx="1436758" cy="323047"/>
            </a:xfrm>
            <a:prstGeom prst="rect">
              <a:avLst/>
            </a:prstGeom>
            <a:noFill/>
          </p:spPr>
          <p:txBody>
            <a:bodyPr wrap="square" lIns="0" tIns="0" rIns="0" bIns="0" rtlCol="0">
              <a:spAutoFit/>
            </a:bodyPr>
            <a:lstStyle/>
            <a:p>
              <a:pPr algn="ct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3" name="Group 12"/>
          <p:cNvGrpSpPr/>
          <p:nvPr/>
        </p:nvGrpSpPr>
        <p:grpSpPr>
          <a:xfrm>
            <a:off x="6914191" y="3449422"/>
            <a:ext cx="1556488" cy="561823"/>
            <a:chOff x="6382330" y="2590599"/>
            <a:chExt cx="1436758" cy="518605"/>
          </a:xfrm>
        </p:grpSpPr>
        <p:sp>
          <p:nvSpPr>
            <p:cNvPr id="46" name="TextBox 45"/>
            <p:cNvSpPr txBox="1"/>
            <p:nvPr/>
          </p:nvSpPr>
          <p:spPr>
            <a:xfrm>
              <a:off x="6382359" y="2590599"/>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ownership</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382330" y="2786157"/>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4" name="Group 13"/>
          <p:cNvGrpSpPr/>
          <p:nvPr/>
        </p:nvGrpSpPr>
        <p:grpSpPr>
          <a:xfrm>
            <a:off x="7586903" y="4444213"/>
            <a:ext cx="1556488" cy="561823"/>
            <a:chOff x="7003295" y="3508867"/>
            <a:chExt cx="1436758" cy="518605"/>
          </a:xfrm>
        </p:grpSpPr>
        <p:sp>
          <p:nvSpPr>
            <p:cNvPr id="49" name="TextBox 48"/>
            <p:cNvSpPr txBox="1"/>
            <p:nvPr/>
          </p:nvSpPr>
          <p:spPr>
            <a:xfrm>
              <a:off x="7003324" y="350886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respect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7003295" y="3704425"/>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6700420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5" name="Freeform 5"/>
          <p:cNvSpPr>
            <a:spLocks/>
          </p:cNvSpPr>
          <p:nvPr/>
        </p:nvSpPr>
        <p:spPr bwMode="auto">
          <a:xfrm>
            <a:off x="643202" y="2119470"/>
            <a:ext cx="600208" cy="825697"/>
          </a:xfrm>
          <a:custGeom>
            <a:avLst/>
            <a:gdLst>
              <a:gd name="T0" fmla="*/ 0 w 354"/>
              <a:gd name="T1" fmla="*/ 319 h 392"/>
              <a:gd name="T2" fmla="*/ 354 w 354"/>
              <a:gd name="T3" fmla="*/ 392 h 392"/>
              <a:gd name="T4" fmla="*/ 354 w 354"/>
              <a:gd name="T5" fmla="*/ 120 h 392"/>
              <a:gd name="T6" fmla="*/ 0 w 354"/>
              <a:gd name="T7" fmla="*/ 0 h 392"/>
              <a:gd name="T8" fmla="*/ 0 w 354"/>
              <a:gd name="T9" fmla="*/ 319 h 392"/>
            </a:gdLst>
            <a:ahLst/>
            <a:cxnLst>
              <a:cxn ang="0">
                <a:pos x="T0" y="T1"/>
              </a:cxn>
              <a:cxn ang="0">
                <a:pos x="T2" y="T3"/>
              </a:cxn>
              <a:cxn ang="0">
                <a:pos x="T4" y="T5"/>
              </a:cxn>
              <a:cxn ang="0">
                <a:pos x="T6" y="T7"/>
              </a:cxn>
              <a:cxn ang="0">
                <a:pos x="T8" y="T9"/>
              </a:cxn>
            </a:cxnLst>
            <a:rect l="0" t="0" r="r" b="b"/>
            <a:pathLst>
              <a:path w="354" h="392">
                <a:moveTo>
                  <a:pt x="0" y="319"/>
                </a:moveTo>
                <a:lnTo>
                  <a:pt x="354" y="392"/>
                </a:lnTo>
                <a:lnTo>
                  <a:pt x="354" y="120"/>
                </a:lnTo>
                <a:lnTo>
                  <a:pt x="0" y="0"/>
                </a:lnTo>
                <a:lnTo>
                  <a:pt x="0" y="319"/>
                </a:lnTo>
                <a:close/>
              </a:path>
            </a:pathLst>
          </a:custGeom>
          <a:solidFill>
            <a:schemeClr val="accent1">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6"/>
          <p:cNvSpPr>
            <a:spLocks/>
          </p:cNvSpPr>
          <p:nvPr/>
        </p:nvSpPr>
        <p:spPr bwMode="auto">
          <a:xfrm>
            <a:off x="643202" y="2790612"/>
            <a:ext cx="600208" cy="727246"/>
          </a:xfrm>
          <a:custGeom>
            <a:avLst/>
            <a:gdLst>
              <a:gd name="T0" fmla="*/ 0 w 354"/>
              <a:gd name="T1" fmla="*/ 320 h 344"/>
              <a:gd name="T2" fmla="*/ 354 w 354"/>
              <a:gd name="T3" fmla="*/ 344 h 344"/>
              <a:gd name="T4" fmla="*/ 354 w 354"/>
              <a:gd name="T5" fmla="*/ 73 h 344"/>
              <a:gd name="T6" fmla="*/ 0 w 354"/>
              <a:gd name="T7" fmla="*/ 0 h 344"/>
              <a:gd name="T8" fmla="*/ 0 w 354"/>
              <a:gd name="T9" fmla="*/ 320 h 344"/>
            </a:gdLst>
            <a:ahLst/>
            <a:cxnLst>
              <a:cxn ang="0">
                <a:pos x="T0" y="T1"/>
              </a:cxn>
              <a:cxn ang="0">
                <a:pos x="T2" y="T3"/>
              </a:cxn>
              <a:cxn ang="0">
                <a:pos x="T4" y="T5"/>
              </a:cxn>
              <a:cxn ang="0">
                <a:pos x="T6" y="T7"/>
              </a:cxn>
              <a:cxn ang="0">
                <a:pos x="T8" y="T9"/>
              </a:cxn>
            </a:cxnLst>
            <a:rect l="0" t="0" r="r" b="b"/>
            <a:pathLst>
              <a:path w="354" h="344">
                <a:moveTo>
                  <a:pt x="0" y="320"/>
                </a:moveTo>
                <a:lnTo>
                  <a:pt x="354" y="344"/>
                </a:lnTo>
                <a:lnTo>
                  <a:pt x="354" y="73"/>
                </a:lnTo>
                <a:lnTo>
                  <a:pt x="0" y="0"/>
                </a:lnTo>
                <a:lnTo>
                  <a:pt x="0" y="320"/>
                </a:lnTo>
                <a:close/>
              </a:path>
            </a:pathLst>
          </a:custGeom>
          <a:solidFill>
            <a:schemeClr val="accent2">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
          <p:cNvSpPr>
            <a:spLocks/>
          </p:cNvSpPr>
          <p:nvPr/>
        </p:nvSpPr>
        <p:spPr bwMode="auto">
          <a:xfrm>
            <a:off x="643202" y="3463859"/>
            <a:ext cx="600208" cy="673124"/>
          </a:xfrm>
          <a:custGeom>
            <a:avLst/>
            <a:gdLst>
              <a:gd name="T0" fmla="*/ 0 w 354"/>
              <a:gd name="T1" fmla="*/ 319 h 319"/>
              <a:gd name="T2" fmla="*/ 354 w 354"/>
              <a:gd name="T3" fmla="*/ 295 h 319"/>
              <a:gd name="T4" fmla="*/ 354 w 354"/>
              <a:gd name="T5" fmla="*/ 24 h 319"/>
              <a:gd name="T6" fmla="*/ 0 w 354"/>
              <a:gd name="T7" fmla="*/ 0 h 319"/>
              <a:gd name="T8" fmla="*/ 0 w 354"/>
              <a:gd name="T9" fmla="*/ 319 h 319"/>
            </a:gdLst>
            <a:ahLst/>
            <a:cxnLst>
              <a:cxn ang="0">
                <a:pos x="T0" y="T1"/>
              </a:cxn>
              <a:cxn ang="0">
                <a:pos x="T2" y="T3"/>
              </a:cxn>
              <a:cxn ang="0">
                <a:pos x="T4" y="T5"/>
              </a:cxn>
              <a:cxn ang="0">
                <a:pos x="T6" y="T7"/>
              </a:cxn>
              <a:cxn ang="0">
                <a:pos x="T8" y="T9"/>
              </a:cxn>
            </a:cxnLst>
            <a:rect l="0" t="0" r="r" b="b"/>
            <a:pathLst>
              <a:path w="354" h="319">
                <a:moveTo>
                  <a:pt x="0" y="319"/>
                </a:moveTo>
                <a:lnTo>
                  <a:pt x="354" y="295"/>
                </a:lnTo>
                <a:lnTo>
                  <a:pt x="354" y="24"/>
                </a:lnTo>
                <a:lnTo>
                  <a:pt x="0" y="0"/>
                </a:lnTo>
                <a:lnTo>
                  <a:pt x="0" y="319"/>
                </a:lnTo>
                <a:close/>
              </a:path>
            </a:pathLst>
          </a:custGeom>
          <a:solidFill>
            <a:schemeClr val="accent3">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p:cNvSpPr>
          <p:nvPr/>
        </p:nvSpPr>
        <p:spPr bwMode="auto">
          <a:xfrm>
            <a:off x="643202" y="4084511"/>
            <a:ext cx="600208" cy="724911"/>
          </a:xfrm>
          <a:custGeom>
            <a:avLst/>
            <a:gdLst>
              <a:gd name="T0" fmla="*/ 0 w 354"/>
              <a:gd name="T1" fmla="*/ 343 h 343"/>
              <a:gd name="T2" fmla="*/ 354 w 354"/>
              <a:gd name="T3" fmla="*/ 271 h 343"/>
              <a:gd name="T4" fmla="*/ 354 w 354"/>
              <a:gd name="T5" fmla="*/ 0 h 343"/>
              <a:gd name="T6" fmla="*/ 0 w 354"/>
              <a:gd name="T7" fmla="*/ 24 h 343"/>
              <a:gd name="T8" fmla="*/ 0 w 354"/>
              <a:gd name="T9" fmla="*/ 343 h 343"/>
            </a:gdLst>
            <a:ahLst/>
            <a:cxnLst>
              <a:cxn ang="0">
                <a:pos x="T0" y="T1"/>
              </a:cxn>
              <a:cxn ang="0">
                <a:pos x="T2" y="T3"/>
              </a:cxn>
              <a:cxn ang="0">
                <a:pos x="T4" y="T5"/>
              </a:cxn>
              <a:cxn ang="0">
                <a:pos x="T6" y="T7"/>
              </a:cxn>
              <a:cxn ang="0">
                <a:pos x="T8" y="T9"/>
              </a:cxn>
            </a:cxnLst>
            <a:rect l="0" t="0" r="r" b="b"/>
            <a:pathLst>
              <a:path w="354" h="343">
                <a:moveTo>
                  <a:pt x="0" y="343"/>
                </a:moveTo>
                <a:lnTo>
                  <a:pt x="354" y="271"/>
                </a:lnTo>
                <a:lnTo>
                  <a:pt x="354" y="0"/>
                </a:lnTo>
                <a:lnTo>
                  <a:pt x="0" y="24"/>
                </a:lnTo>
                <a:lnTo>
                  <a:pt x="0" y="343"/>
                </a:lnTo>
                <a:close/>
              </a:path>
            </a:pathLst>
          </a:custGeom>
          <a:solidFill>
            <a:schemeClr val="accent4">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9"/>
          <p:cNvSpPr>
            <a:spLocks/>
          </p:cNvSpPr>
          <p:nvPr/>
        </p:nvSpPr>
        <p:spPr bwMode="auto">
          <a:xfrm>
            <a:off x="643202" y="4654666"/>
            <a:ext cx="600208" cy="824728"/>
          </a:xfrm>
          <a:custGeom>
            <a:avLst/>
            <a:gdLst>
              <a:gd name="T0" fmla="*/ 0 w 354"/>
              <a:gd name="T1" fmla="*/ 392 h 392"/>
              <a:gd name="T2" fmla="*/ 354 w 354"/>
              <a:gd name="T3" fmla="*/ 271 h 392"/>
              <a:gd name="T4" fmla="*/ 354 w 354"/>
              <a:gd name="T5" fmla="*/ 0 h 392"/>
              <a:gd name="T6" fmla="*/ 0 w 354"/>
              <a:gd name="T7" fmla="*/ 72 h 392"/>
              <a:gd name="T8" fmla="*/ 0 w 354"/>
              <a:gd name="T9" fmla="*/ 392 h 392"/>
            </a:gdLst>
            <a:ahLst/>
            <a:cxnLst>
              <a:cxn ang="0">
                <a:pos x="T0" y="T1"/>
              </a:cxn>
              <a:cxn ang="0">
                <a:pos x="T2" y="T3"/>
              </a:cxn>
              <a:cxn ang="0">
                <a:pos x="T4" y="T5"/>
              </a:cxn>
              <a:cxn ang="0">
                <a:pos x="T6" y="T7"/>
              </a:cxn>
              <a:cxn ang="0">
                <a:pos x="T8" y="T9"/>
              </a:cxn>
            </a:cxnLst>
            <a:rect l="0" t="0" r="r" b="b"/>
            <a:pathLst>
              <a:path w="354" h="392">
                <a:moveTo>
                  <a:pt x="0" y="392"/>
                </a:moveTo>
                <a:lnTo>
                  <a:pt x="354" y="271"/>
                </a:lnTo>
                <a:lnTo>
                  <a:pt x="354" y="0"/>
                </a:lnTo>
                <a:lnTo>
                  <a:pt x="0" y="72"/>
                </a:lnTo>
                <a:lnTo>
                  <a:pt x="0" y="392"/>
                </a:lnTo>
                <a:close/>
              </a:path>
            </a:pathLst>
          </a:custGeom>
          <a:solidFill>
            <a:schemeClr val="accent5">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4" name="Group 3"/>
          <p:cNvGrpSpPr/>
          <p:nvPr/>
        </p:nvGrpSpPr>
        <p:grpSpPr>
          <a:xfrm>
            <a:off x="-1" y="2119469"/>
            <a:ext cx="643203" cy="676366"/>
            <a:chOff x="-1" y="1362952"/>
            <a:chExt cx="593726" cy="624338"/>
          </a:xfrm>
        </p:grpSpPr>
        <p:sp>
          <p:nvSpPr>
            <p:cNvPr id="80" name="Rectangle 5"/>
            <p:cNvSpPr>
              <a:spLocks noChangeArrowheads="1"/>
            </p:cNvSpPr>
            <p:nvPr/>
          </p:nvSpPr>
          <p:spPr bwMode="auto">
            <a:xfrm>
              <a:off x="-1" y="1362952"/>
              <a:ext cx="593726" cy="624338"/>
            </a:xfrm>
            <a:prstGeom prst="rect">
              <a:avLst/>
            </a:prstGeom>
            <a:solidFill>
              <a:schemeClr val="accent1"/>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TextBox 84"/>
            <p:cNvSpPr txBox="1"/>
            <p:nvPr/>
          </p:nvSpPr>
          <p:spPr>
            <a:xfrm>
              <a:off x="132778" y="1567399"/>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5" name="Group 4"/>
          <p:cNvGrpSpPr/>
          <p:nvPr/>
        </p:nvGrpSpPr>
        <p:grpSpPr>
          <a:xfrm>
            <a:off x="-1" y="2790359"/>
            <a:ext cx="643203" cy="677051"/>
            <a:chOff x="-1" y="1982235"/>
            <a:chExt cx="593726" cy="624970"/>
          </a:xfrm>
        </p:grpSpPr>
        <p:sp>
          <p:nvSpPr>
            <p:cNvPr id="81" name="Rectangle 6"/>
            <p:cNvSpPr>
              <a:spLocks noChangeArrowheads="1"/>
            </p:cNvSpPr>
            <p:nvPr/>
          </p:nvSpPr>
          <p:spPr bwMode="auto">
            <a:xfrm>
              <a:off x="-1" y="1982235"/>
              <a:ext cx="593726" cy="624970"/>
            </a:xfrm>
            <a:prstGeom prst="rect">
              <a:avLst/>
            </a:prstGeom>
            <a:solidFill>
              <a:schemeClr val="accent2"/>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extBox 85"/>
            <p:cNvSpPr txBox="1"/>
            <p:nvPr/>
          </p:nvSpPr>
          <p:spPr>
            <a:xfrm>
              <a:off x="132778" y="2186998"/>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6" name="Group 5"/>
          <p:cNvGrpSpPr/>
          <p:nvPr/>
        </p:nvGrpSpPr>
        <p:grpSpPr>
          <a:xfrm>
            <a:off x="-1" y="3461933"/>
            <a:ext cx="643203" cy="675682"/>
            <a:chOff x="-1" y="2602150"/>
            <a:chExt cx="593726" cy="623706"/>
          </a:xfrm>
        </p:grpSpPr>
        <p:sp>
          <p:nvSpPr>
            <p:cNvPr id="82" name="Rectangle 7"/>
            <p:cNvSpPr>
              <a:spLocks noChangeArrowheads="1"/>
            </p:cNvSpPr>
            <p:nvPr/>
          </p:nvSpPr>
          <p:spPr bwMode="auto">
            <a:xfrm>
              <a:off x="-1" y="2602150"/>
              <a:ext cx="593726" cy="623706"/>
            </a:xfrm>
            <a:prstGeom prst="rect">
              <a:avLst/>
            </a:prstGeom>
            <a:solidFill>
              <a:schemeClr val="accent3"/>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extBox 86"/>
            <p:cNvSpPr txBox="1"/>
            <p:nvPr/>
          </p:nvSpPr>
          <p:spPr>
            <a:xfrm>
              <a:off x="132778" y="2806281"/>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7" name="Group 6"/>
          <p:cNvGrpSpPr/>
          <p:nvPr/>
        </p:nvGrpSpPr>
        <p:grpSpPr>
          <a:xfrm>
            <a:off x="-1" y="4132138"/>
            <a:ext cx="643203" cy="675682"/>
            <a:chOff x="-1" y="3220801"/>
            <a:chExt cx="593726" cy="623706"/>
          </a:xfrm>
        </p:grpSpPr>
        <p:sp>
          <p:nvSpPr>
            <p:cNvPr id="83" name="Rectangle 8"/>
            <p:cNvSpPr>
              <a:spLocks noChangeArrowheads="1"/>
            </p:cNvSpPr>
            <p:nvPr/>
          </p:nvSpPr>
          <p:spPr bwMode="auto">
            <a:xfrm>
              <a:off x="-1" y="3220801"/>
              <a:ext cx="593726" cy="623706"/>
            </a:xfrm>
            <a:prstGeom prst="rect">
              <a:avLst/>
            </a:prstGeom>
            <a:solidFill>
              <a:schemeClr val="accent4"/>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extBox 87"/>
            <p:cNvSpPr txBox="1"/>
            <p:nvPr/>
          </p:nvSpPr>
          <p:spPr>
            <a:xfrm>
              <a:off x="132778" y="3424932"/>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8" name="Group 7"/>
          <p:cNvGrpSpPr/>
          <p:nvPr/>
        </p:nvGrpSpPr>
        <p:grpSpPr>
          <a:xfrm>
            <a:off x="-1" y="4802343"/>
            <a:ext cx="643203" cy="677051"/>
            <a:chOff x="-1" y="3839451"/>
            <a:chExt cx="593726" cy="624970"/>
          </a:xfrm>
        </p:grpSpPr>
        <p:sp>
          <p:nvSpPr>
            <p:cNvPr id="84" name="Rectangle 9"/>
            <p:cNvSpPr>
              <a:spLocks noChangeArrowheads="1"/>
            </p:cNvSpPr>
            <p:nvPr/>
          </p:nvSpPr>
          <p:spPr bwMode="auto">
            <a:xfrm>
              <a:off x="-1" y="3839451"/>
              <a:ext cx="593726" cy="624970"/>
            </a:xfrm>
            <a:prstGeom prst="rect">
              <a:avLst/>
            </a:prstGeom>
            <a:solidFill>
              <a:schemeClr val="accent5"/>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extBox 88"/>
            <p:cNvSpPr txBox="1"/>
            <p:nvPr/>
          </p:nvSpPr>
          <p:spPr>
            <a:xfrm>
              <a:off x="132778" y="4044214"/>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sp>
        <p:nvSpPr>
          <p:cNvPr id="90" name="Right Arrow 89"/>
          <p:cNvSpPr/>
          <p:nvPr/>
        </p:nvSpPr>
        <p:spPr>
          <a:xfrm>
            <a:off x="1243410" y="4524424"/>
            <a:ext cx="5547163" cy="832885"/>
          </a:xfrm>
          <a:prstGeom prst="rightArrow">
            <a:avLst>
              <a:gd name="adj1" fmla="val 68794"/>
              <a:gd name="adj2" fmla="val 4118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1" name="Right Arrow 90"/>
          <p:cNvSpPr/>
          <p:nvPr/>
        </p:nvSpPr>
        <p:spPr>
          <a:xfrm>
            <a:off x="1243410" y="3953145"/>
            <a:ext cx="4923508" cy="832885"/>
          </a:xfrm>
          <a:prstGeom prst="rightArrow">
            <a:avLst>
              <a:gd name="adj1" fmla="val 68794"/>
              <a:gd name="adj2" fmla="val 411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Right Arrow 91"/>
          <p:cNvSpPr/>
          <p:nvPr/>
        </p:nvSpPr>
        <p:spPr>
          <a:xfrm>
            <a:off x="1243409" y="3382989"/>
            <a:ext cx="4301909" cy="832885"/>
          </a:xfrm>
          <a:prstGeom prst="rightArrow">
            <a:avLst>
              <a:gd name="adj1" fmla="val 68794"/>
              <a:gd name="adj2" fmla="val 411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243409" y="2811711"/>
            <a:ext cx="3679625" cy="832885"/>
          </a:xfrm>
          <a:prstGeom prst="rightArrow">
            <a:avLst>
              <a:gd name="adj1" fmla="val 68794"/>
              <a:gd name="adj2" fmla="val 411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Right Arrow 93"/>
          <p:cNvSpPr/>
          <p:nvPr/>
        </p:nvSpPr>
        <p:spPr>
          <a:xfrm>
            <a:off x="1243410" y="2241555"/>
            <a:ext cx="3058027" cy="832885"/>
          </a:xfrm>
          <a:prstGeom prst="rightArrow">
            <a:avLst>
              <a:gd name="adj1" fmla="val 68794"/>
              <a:gd name="adj2" fmla="val 411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TextBox 94"/>
          <p:cNvSpPr txBox="1"/>
          <p:nvPr/>
        </p:nvSpPr>
        <p:spPr>
          <a:xfrm>
            <a:off x="2007231" y="3061053"/>
            <a:ext cx="179096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6" name="TextBox 95"/>
          <p:cNvSpPr txBox="1"/>
          <p:nvPr/>
        </p:nvSpPr>
        <p:spPr>
          <a:xfrm>
            <a:off x="2007231" y="2490897"/>
            <a:ext cx="1509362"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7" name="TextBox 96"/>
          <p:cNvSpPr txBox="1"/>
          <p:nvPr/>
        </p:nvSpPr>
        <p:spPr>
          <a:xfrm>
            <a:off x="2007230" y="3632332"/>
            <a:ext cx="246193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8" name="TextBox 97"/>
          <p:cNvSpPr txBox="1"/>
          <p:nvPr/>
        </p:nvSpPr>
        <p:spPr>
          <a:xfrm>
            <a:off x="2007231" y="4202488"/>
            <a:ext cx="3015709"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9" name="TextBox 98"/>
          <p:cNvSpPr txBox="1"/>
          <p:nvPr/>
        </p:nvSpPr>
        <p:spPr>
          <a:xfrm>
            <a:off x="2007230" y="4773767"/>
            <a:ext cx="3486260"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it should be brief and narrow</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0" name="Freeform 26"/>
          <p:cNvSpPr>
            <a:spLocks noEditPoints="1"/>
          </p:cNvSpPr>
          <p:nvPr/>
        </p:nvSpPr>
        <p:spPr bwMode="auto">
          <a:xfrm>
            <a:off x="1431258" y="2495845"/>
            <a:ext cx="366613" cy="324302"/>
          </a:xfrm>
          <a:custGeom>
            <a:avLst/>
            <a:gdLst>
              <a:gd name="T0" fmla="*/ 268 w 2330"/>
              <a:gd name="T1" fmla="*/ 137 h 2061"/>
              <a:gd name="T2" fmla="*/ 311 w 2330"/>
              <a:gd name="T3" fmla="*/ 740 h 2061"/>
              <a:gd name="T4" fmla="*/ 2193 w 2330"/>
              <a:gd name="T5" fmla="*/ 42 h 2061"/>
              <a:gd name="T6" fmla="*/ 2193 w 2330"/>
              <a:gd name="T7" fmla="*/ 1640 h 2061"/>
              <a:gd name="T8" fmla="*/ 892 w 2330"/>
              <a:gd name="T9" fmla="*/ 1682 h 2061"/>
              <a:gd name="T10" fmla="*/ 984 w 2330"/>
              <a:gd name="T11" fmla="*/ 1892 h 2061"/>
              <a:gd name="T12" fmla="*/ 1615 w 2330"/>
              <a:gd name="T13" fmla="*/ 2061 h 2061"/>
              <a:gd name="T14" fmla="*/ 1565 w 2330"/>
              <a:gd name="T15" fmla="*/ 1892 h 2061"/>
              <a:gd name="T16" fmla="*/ 2330 w 2330"/>
              <a:gd name="T17" fmla="*/ 1546 h 2061"/>
              <a:gd name="T18" fmla="*/ 1656 w 2330"/>
              <a:gd name="T19" fmla="*/ 1977 h 2061"/>
              <a:gd name="T20" fmla="*/ 942 w 2330"/>
              <a:gd name="T21" fmla="*/ 1977 h 2061"/>
              <a:gd name="T22" fmla="*/ 1656 w 2330"/>
              <a:gd name="T23" fmla="*/ 1977 h 2061"/>
              <a:gd name="T24" fmla="*/ 1186 w 2330"/>
              <a:gd name="T25" fmla="*/ 1682 h 2061"/>
              <a:gd name="T26" fmla="*/ 2182 w 2330"/>
              <a:gd name="T27" fmla="*/ 1430 h 2061"/>
              <a:gd name="T28" fmla="*/ 1047 w 2330"/>
              <a:gd name="T29" fmla="*/ 1388 h 2061"/>
              <a:gd name="T30" fmla="*/ 437 w 2330"/>
              <a:gd name="T31" fmla="*/ 168 h 2061"/>
              <a:gd name="T32" fmla="*/ 395 w 2330"/>
              <a:gd name="T33" fmla="*/ 572 h 2061"/>
              <a:gd name="T34" fmla="*/ 2182 w 2330"/>
              <a:gd name="T35" fmla="*/ 126 h 2061"/>
              <a:gd name="T36" fmla="*/ 2182 w 2330"/>
              <a:gd name="T37" fmla="*/ 1430 h 2061"/>
              <a:gd name="T38" fmla="*/ 1374 w 2330"/>
              <a:gd name="T39" fmla="*/ 1535 h 2061"/>
              <a:gd name="T40" fmla="*/ 1332 w 2330"/>
              <a:gd name="T41" fmla="*/ 1535 h 2061"/>
              <a:gd name="T42" fmla="*/ 1299 w 2330"/>
              <a:gd name="T43" fmla="*/ 1502 h 2061"/>
              <a:gd name="T44" fmla="*/ 1205 w 2330"/>
              <a:gd name="T45" fmla="*/ 1083 h 2061"/>
              <a:gd name="T46" fmla="*/ 700 w 2330"/>
              <a:gd name="T47" fmla="*/ 578 h 2061"/>
              <a:gd name="T48" fmla="*/ 729 w 2330"/>
              <a:gd name="T49" fmla="*/ 608 h 2061"/>
              <a:gd name="T50" fmla="*/ 1175 w 2330"/>
              <a:gd name="T51" fmla="*/ 1053 h 2061"/>
              <a:gd name="T52" fmla="*/ 952 w 2330"/>
              <a:gd name="T53" fmla="*/ 1271 h 2061"/>
              <a:gd name="T54" fmla="*/ 640 w 2330"/>
              <a:gd name="T55" fmla="*/ 518 h 2061"/>
              <a:gd name="T56" fmla="*/ 505 w 2330"/>
              <a:gd name="T57" fmla="*/ 1060 h 2061"/>
              <a:gd name="T58" fmla="*/ 506 w 2330"/>
              <a:gd name="T59" fmla="*/ 1127 h 2061"/>
              <a:gd name="T60" fmla="*/ 48 w 2330"/>
              <a:gd name="T61" fmla="*/ 1747 h 2061"/>
              <a:gd name="T62" fmla="*/ 655 w 2330"/>
              <a:gd name="T63" fmla="*/ 1276 h 2061"/>
              <a:gd name="T64" fmla="*/ 722 w 2330"/>
              <a:gd name="T65" fmla="*/ 1276 h 2061"/>
              <a:gd name="T66" fmla="*/ 952 w 2330"/>
              <a:gd name="T67" fmla="*/ 1271 h 2061"/>
              <a:gd name="T68" fmla="*/ 1234 w 2330"/>
              <a:gd name="T69" fmla="*/ 548 h 2061"/>
              <a:gd name="T70" fmla="*/ 772 w 2330"/>
              <a:gd name="T71" fmla="*/ 1186 h 2061"/>
              <a:gd name="T72" fmla="*/ 596 w 2330"/>
              <a:gd name="T73" fmla="*/ 1009 h 2061"/>
              <a:gd name="T74" fmla="*/ 157 w 2330"/>
              <a:gd name="T75" fmla="*/ 1717 h 2061"/>
              <a:gd name="T76" fmla="*/ 68 w 2330"/>
              <a:gd name="T77" fmla="*/ 1628 h 2061"/>
              <a:gd name="T78" fmla="*/ 157 w 2330"/>
              <a:gd name="T79" fmla="*/ 1717 h 2061"/>
              <a:gd name="T80" fmla="*/ 685 w 2330"/>
              <a:gd name="T81" fmla="*/ 1246 h 2061"/>
              <a:gd name="T82" fmla="*/ 536 w 2330"/>
              <a:gd name="T83" fmla="*/ 1097 h 2061"/>
              <a:gd name="T84" fmla="*/ 572 w 2330"/>
              <a:gd name="T85" fmla="*/ 1053 h 2061"/>
              <a:gd name="T86" fmla="*/ 607 w 2330"/>
              <a:gd name="T87" fmla="*/ 1104 h 2061"/>
              <a:gd name="T88" fmla="*/ 686 w 2330"/>
              <a:gd name="T89" fmla="*/ 1182 h 2061"/>
              <a:gd name="T90" fmla="*/ 692 w 2330"/>
              <a:gd name="T91" fmla="*/ 1246 h 2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30" h="2061">
                <a:moveTo>
                  <a:pt x="2193" y="0"/>
                </a:moveTo>
                <a:cubicBezTo>
                  <a:pt x="405" y="0"/>
                  <a:pt x="405" y="0"/>
                  <a:pt x="405" y="0"/>
                </a:cubicBezTo>
                <a:cubicBezTo>
                  <a:pt x="330" y="0"/>
                  <a:pt x="268" y="61"/>
                  <a:pt x="268" y="137"/>
                </a:cubicBezTo>
                <a:cubicBezTo>
                  <a:pt x="268" y="740"/>
                  <a:pt x="268" y="740"/>
                  <a:pt x="268" y="740"/>
                </a:cubicBezTo>
                <a:cubicBezTo>
                  <a:pt x="268" y="752"/>
                  <a:pt x="278" y="762"/>
                  <a:pt x="290" y="762"/>
                </a:cubicBezTo>
                <a:cubicBezTo>
                  <a:pt x="301" y="762"/>
                  <a:pt x="311" y="752"/>
                  <a:pt x="311" y="740"/>
                </a:cubicBezTo>
                <a:cubicBezTo>
                  <a:pt x="311" y="137"/>
                  <a:pt x="311" y="137"/>
                  <a:pt x="311" y="137"/>
                </a:cubicBezTo>
                <a:cubicBezTo>
                  <a:pt x="311" y="84"/>
                  <a:pt x="353" y="42"/>
                  <a:pt x="405" y="42"/>
                </a:cubicBezTo>
                <a:cubicBezTo>
                  <a:pt x="2193" y="42"/>
                  <a:pt x="2193" y="42"/>
                  <a:pt x="2193" y="42"/>
                </a:cubicBezTo>
                <a:cubicBezTo>
                  <a:pt x="2245" y="42"/>
                  <a:pt x="2287" y="84"/>
                  <a:pt x="2287" y="137"/>
                </a:cubicBezTo>
                <a:cubicBezTo>
                  <a:pt x="2287" y="1546"/>
                  <a:pt x="2287" y="1546"/>
                  <a:pt x="2287" y="1546"/>
                </a:cubicBezTo>
                <a:cubicBezTo>
                  <a:pt x="2287" y="1598"/>
                  <a:pt x="2245" y="1640"/>
                  <a:pt x="2193" y="1640"/>
                </a:cubicBezTo>
                <a:cubicBezTo>
                  <a:pt x="892" y="1640"/>
                  <a:pt x="892" y="1640"/>
                  <a:pt x="892" y="1640"/>
                </a:cubicBezTo>
                <a:cubicBezTo>
                  <a:pt x="881" y="1640"/>
                  <a:pt x="871" y="1649"/>
                  <a:pt x="871" y="1661"/>
                </a:cubicBezTo>
                <a:cubicBezTo>
                  <a:pt x="871" y="1673"/>
                  <a:pt x="881" y="1682"/>
                  <a:pt x="892" y="1682"/>
                </a:cubicBezTo>
                <a:cubicBezTo>
                  <a:pt x="1139" y="1682"/>
                  <a:pt x="1139" y="1682"/>
                  <a:pt x="1139" y="1682"/>
                </a:cubicBezTo>
                <a:cubicBezTo>
                  <a:pt x="1034" y="1892"/>
                  <a:pt x="1034" y="1892"/>
                  <a:pt x="1034" y="1892"/>
                </a:cubicBezTo>
                <a:cubicBezTo>
                  <a:pt x="984" y="1892"/>
                  <a:pt x="984" y="1892"/>
                  <a:pt x="984" y="1892"/>
                </a:cubicBezTo>
                <a:cubicBezTo>
                  <a:pt x="937" y="1892"/>
                  <a:pt x="899" y="1930"/>
                  <a:pt x="899" y="1977"/>
                </a:cubicBezTo>
                <a:cubicBezTo>
                  <a:pt x="899" y="2023"/>
                  <a:pt x="937" y="2061"/>
                  <a:pt x="984" y="2061"/>
                </a:cubicBezTo>
                <a:cubicBezTo>
                  <a:pt x="1615" y="2061"/>
                  <a:pt x="1615" y="2061"/>
                  <a:pt x="1615" y="2061"/>
                </a:cubicBezTo>
                <a:cubicBezTo>
                  <a:pt x="1661" y="2061"/>
                  <a:pt x="1699" y="2023"/>
                  <a:pt x="1699" y="1977"/>
                </a:cubicBezTo>
                <a:cubicBezTo>
                  <a:pt x="1699" y="1930"/>
                  <a:pt x="1661" y="1892"/>
                  <a:pt x="1615" y="1892"/>
                </a:cubicBezTo>
                <a:cubicBezTo>
                  <a:pt x="1565" y="1892"/>
                  <a:pt x="1565" y="1892"/>
                  <a:pt x="1565" y="1892"/>
                </a:cubicBezTo>
                <a:cubicBezTo>
                  <a:pt x="1460" y="1682"/>
                  <a:pt x="1460" y="1682"/>
                  <a:pt x="1460" y="1682"/>
                </a:cubicBezTo>
                <a:cubicBezTo>
                  <a:pt x="2193" y="1682"/>
                  <a:pt x="2193" y="1682"/>
                  <a:pt x="2193" y="1682"/>
                </a:cubicBezTo>
                <a:cubicBezTo>
                  <a:pt x="2268" y="1682"/>
                  <a:pt x="2330" y="1621"/>
                  <a:pt x="2330" y="1546"/>
                </a:cubicBezTo>
                <a:cubicBezTo>
                  <a:pt x="2330" y="137"/>
                  <a:pt x="2330" y="137"/>
                  <a:pt x="2330" y="137"/>
                </a:cubicBezTo>
                <a:cubicBezTo>
                  <a:pt x="2330" y="61"/>
                  <a:pt x="2268" y="0"/>
                  <a:pt x="2193" y="0"/>
                </a:cubicBezTo>
                <a:close/>
                <a:moveTo>
                  <a:pt x="1656" y="1977"/>
                </a:moveTo>
                <a:cubicBezTo>
                  <a:pt x="1656" y="2000"/>
                  <a:pt x="1638" y="2018"/>
                  <a:pt x="1615" y="2018"/>
                </a:cubicBezTo>
                <a:cubicBezTo>
                  <a:pt x="984" y="2018"/>
                  <a:pt x="984" y="2018"/>
                  <a:pt x="984" y="2018"/>
                </a:cubicBezTo>
                <a:cubicBezTo>
                  <a:pt x="961" y="2018"/>
                  <a:pt x="942" y="2000"/>
                  <a:pt x="942" y="1977"/>
                </a:cubicBezTo>
                <a:cubicBezTo>
                  <a:pt x="942" y="1954"/>
                  <a:pt x="961" y="1935"/>
                  <a:pt x="984" y="1935"/>
                </a:cubicBezTo>
                <a:cubicBezTo>
                  <a:pt x="1615" y="1935"/>
                  <a:pt x="1615" y="1935"/>
                  <a:pt x="1615" y="1935"/>
                </a:cubicBezTo>
                <a:cubicBezTo>
                  <a:pt x="1638" y="1935"/>
                  <a:pt x="1656" y="1954"/>
                  <a:pt x="1656" y="1977"/>
                </a:cubicBezTo>
                <a:close/>
                <a:moveTo>
                  <a:pt x="1517" y="1892"/>
                </a:moveTo>
                <a:cubicBezTo>
                  <a:pt x="1081" y="1892"/>
                  <a:pt x="1081" y="1892"/>
                  <a:pt x="1081" y="1892"/>
                </a:cubicBezTo>
                <a:cubicBezTo>
                  <a:pt x="1186" y="1682"/>
                  <a:pt x="1186" y="1682"/>
                  <a:pt x="1186" y="1682"/>
                </a:cubicBezTo>
                <a:cubicBezTo>
                  <a:pt x="1412" y="1682"/>
                  <a:pt x="1412" y="1682"/>
                  <a:pt x="1412" y="1682"/>
                </a:cubicBezTo>
                <a:lnTo>
                  <a:pt x="1517" y="1892"/>
                </a:lnTo>
                <a:close/>
                <a:moveTo>
                  <a:pt x="2182" y="1430"/>
                </a:moveTo>
                <a:cubicBezTo>
                  <a:pt x="1047" y="1430"/>
                  <a:pt x="1047" y="1430"/>
                  <a:pt x="1047" y="1430"/>
                </a:cubicBezTo>
                <a:cubicBezTo>
                  <a:pt x="1035" y="1430"/>
                  <a:pt x="1026" y="1421"/>
                  <a:pt x="1026" y="1409"/>
                </a:cubicBezTo>
                <a:cubicBezTo>
                  <a:pt x="1026" y="1397"/>
                  <a:pt x="1035" y="1388"/>
                  <a:pt x="1047" y="1388"/>
                </a:cubicBezTo>
                <a:cubicBezTo>
                  <a:pt x="2161" y="1388"/>
                  <a:pt x="2161" y="1388"/>
                  <a:pt x="2161" y="1388"/>
                </a:cubicBezTo>
                <a:cubicBezTo>
                  <a:pt x="2161" y="168"/>
                  <a:pt x="2161" y="168"/>
                  <a:pt x="2161" y="168"/>
                </a:cubicBezTo>
                <a:cubicBezTo>
                  <a:pt x="437" y="168"/>
                  <a:pt x="437" y="168"/>
                  <a:pt x="437" y="168"/>
                </a:cubicBezTo>
                <a:cubicBezTo>
                  <a:pt x="437" y="572"/>
                  <a:pt x="437" y="572"/>
                  <a:pt x="437" y="572"/>
                </a:cubicBezTo>
                <a:cubicBezTo>
                  <a:pt x="437" y="583"/>
                  <a:pt x="428" y="593"/>
                  <a:pt x="416" y="593"/>
                </a:cubicBezTo>
                <a:cubicBezTo>
                  <a:pt x="404" y="593"/>
                  <a:pt x="395" y="583"/>
                  <a:pt x="395" y="572"/>
                </a:cubicBezTo>
                <a:cubicBezTo>
                  <a:pt x="395" y="147"/>
                  <a:pt x="395" y="147"/>
                  <a:pt x="395" y="147"/>
                </a:cubicBezTo>
                <a:cubicBezTo>
                  <a:pt x="395" y="135"/>
                  <a:pt x="404" y="126"/>
                  <a:pt x="416" y="126"/>
                </a:cubicBezTo>
                <a:cubicBezTo>
                  <a:pt x="2182" y="126"/>
                  <a:pt x="2182" y="126"/>
                  <a:pt x="2182" y="126"/>
                </a:cubicBezTo>
                <a:cubicBezTo>
                  <a:pt x="2194" y="126"/>
                  <a:pt x="2204" y="135"/>
                  <a:pt x="2204" y="147"/>
                </a:cubicBezTo>
                <a:cubicBezTo>
                  <a:pt x="2204" y="1409"/>
                  <a:pt x="2204" y="1409"/>
                  <a:pt x="2204" y="1409"/>
                </a:cubicBezTo>
                <a:cubicBezTo>
                  <a:pt x="2204" y="1421"/>
                  <a:pt x="2194" y="1430"/>
                  <a:pt x="2182" y="1430"/>
                </a:cubicBezTo>
                <a:close/>
                <a:moveTo>
                  <a:pt x="1224" y="1535"/>
                </a:moveTo>
                <a:cubicBezTo>
                  <a:pt x="1224" y="1576"/>
                  <a:pt x="1258" y="1610"/>
                  <a:pt x="1299" y="1610"/>
                </a:cubicBezTo>
                <a:cubicBezTo>
                  <a:pt x="1340" y="1610"/>
                  <a:pt x="1374" y="1576"/>
                  <a:pt x="1374" y="1535"/>
                </a:cubicBezTo>
                <a:cubicBezTo>
                  <a:pt x="1374" y="1494"/>
                  <a:pt x="1340" y="1460"/>
                  <a:pt x="1299" y="1460"/>
                </a:cubicBezTo>
                <a:cubicBezTo>
                  <a:pt x="1258" y="1460"/>
                  <a:pt x="1224" y="1494"/>
                  <a:pt x="1224" y="1535"/>
                </a:cubicBezTo>
                <a:close/>
                <a:moveTo>
                  <a:pt x="1332" y="1535"/>
                </a:moveTo>
                <a:cubicBezTo>
                  <a:pt x="1332" y="1553"/>
                  <a:pt x="1317" y="1568"/>
                  <a:pt x="1299" y="1568"/>
                </a:cubicBezTo>
                <a:cubicBezTo>
                  <a:pt x="1281" y="1568"/>
                  <a:pt x="1266" y="1553"/>
                  <a:pt x="1266" y="1535"/>
                </a:cubicBezTo>
                <a:cubicBezTo>
                  <a:pt x="1266" y="1517"/>
                  <a:pt x="1281" y="1502"/>
                  <a:pt x="1299" y="1502"/>
                </a:cubicBezTo>
                <a:cubicBezTo>
                  <a:pt x="1317" y="1502"/>
                  <a:pt x="1332" y="1517"/>
                  <a:pt x="1332" y="1535"/>
                </a:cubicBezTo>
                <a:close/>
                <a:moveTo>
                  <a:pt x="952" y="1187"/>
                </a:moveTo>
                <a:cubicBezTo>
                  <a:pt x="1043" y="1187"/>
                  <a:pt x="1135" y="1152"/>
                  <a:pt x="1205" y="1083"/>
                </a:cubicBezTo>
                <a:cubicBezTo>
                  <a:pt x="1205" y="1083"/>
                  <a:pt x="1205" y="1083"/>
                  <a:pt x="1205" y="1083"/>
                </a:cubicBezTo>
                <a:cubicBezTo>
                  <a:pt x="1344" y="944"/>
                  <a:pt x="1344" y="717"/>
                  <a:pt x="1205" y="578"/>
                </a:cubicBezTo>
                <a:cubicBezTo>
                  <a:pt x="1065" y="438"/>
                  <a:pt x="839" y="438"/>
                  <a:pt x="700" y="578"/>
                </a:cubicBezTo>
                <a:cubicBezTo>
                  <a:pt x="560" y="717"/>
                  <a:pt x="560" y="944"/>
                  <a:pt x="700" y="1083"/>
                </a:cubicBezTo>
                <a:cubicBezTo>
                  <a:pt x="769" y="1152"/>
                  <a:pt x="861" y="1187"/>
                  <a:pt x="952" y="1187"/>
                </a:cubicBezTo>
                <a:close/>
                <a:moveTo>
                  <a:pt x="729" y="608"/>
                </a:moveTo>
                <a:cubicBezTo>
                  <a:pt x="791" y="546"/>
                  <a:pt x="871" y="516"/>
                  <a:pt x="952" y="516"/>
                </a:cubicBezTo>
                <a:cubicBezTo>
                  <a:pt x="1033" y="516"/>
                  <a:pt x="1113" y="546"/>
                  <a:pt x="1175" y="608"/>
                </a:cubicBezTo>
                <a:cubicBezTo>
                  <a:pt x="1297" y="730"/>
                  <a:pt x="1297" y="930"/>
                  <a:pt x="1175" y="1053"/>
                </a:cubicBezTo>
                <a:cubicBezTo>
                  <a:pt x="1052" y="1175"/>
                  <a:pt x="852" y="1175"/>
                  <a:pt x="730" y="1053"/>
                </a:cubicBezTo>
                <a:cubicBezTo>
                  <a:pt x="607" y="930"/>
                  <a:pt x="607" y="730"/>
                  <a:pt x="729" y="608"/>
                </a:cubicBezTo>
                <a:close/>
                <a:moveTo>
                  <a:pt x="952" y="1271"/>
                </a:moveTo>
                <a:cubicBezTo>
                  <a:pt x="1067" y="1271"/>
                  <a:pt x="1180" y="1227"/>
                  <a:pt x="1264" y="1142"/>
                </a:cubicBezTo>
                <a:cubicBezTo>
                  <a:pt x="1436" y="970"/>
                  <a:pt x="1436" y="690"/>
                  <a:pt x="1264" y="518"/>
                </a:cubicBezTo>
                <a:cubicBezTo>
                  <a:pt x="1092" y="346"/>
                  <a:pt x="812" y="346"/>
                  <a:pt x="640" y="518"/>
                </a:cubicBezTo>
                <a:cubicBezTo>
                  <a:pt x="516" y="643"/>
                  <a:pt x="477" y="829"/>
                  <a:pt x="542" y="992"/>
                </a:cubicBezTo>
                <a:cubicBezTo>
                  <a:pt x="545" y="1000"/>
                  <a:pt x="548" y="1007"/>
                  <a:pt x="551" y="1014"/>
                </a:cubicBezTo>
                <a:cubicBezTo>
                  <a:pt x="505" y="1060"/>
                  <a:pt x="505" y="1060"/>
                  <a:pt x="505" y="1060"/>
                </a:cubicBezTo>
                <a:cubicBezTo>
                  <a:pt x="496" y="1069"/>
                  <a:pt x="491" y="1080"/>
                  <a:pt x="491" y="1093"/>
                </a:cubicBezTo>
                <a:cubicBezTo>
                  <a:pt x="491" y="1105"/>
                  <a:pt x="496" y="1117"/>
                  <a:pt x="505" y="1126"/>
                </a:cubicBezTo>
                <a:cubicBezTo>
                  <a:pt x="506" y="1127"/>
                  <a:pt x="506" y="1127"/>
                  <a:pt x="506" y="1127"/>
                </a:cubicBezTo>
                <a:cubicBezTo>
                  <a:pt x="38" y="1598"/>
                  <a:pt x="38" y="1598"/>
                  <a:pt x="38" y="1598"/>
                </a:cubicBezTo>
                <a:cubicBezTo>
                  <a:pt x="0" y="1636"/>
                  <a:pt x="0" y="1699"/>
                  <a:pt x="38" y="1737"/>
                </a:cubicBezTo>
                <a:cubicBezTo>
                  <a:pt x="48" y="1747"/>
                  <a:pt x="48" y="1747"/>
                  <a:pt x="48" y="1747"/>
                </a:cubicBezTo>
                <a:cubicBezTo>
                  <a:pt x="66" y="1765"/>
                  <a:pt x="91" y="1775"/>
                  <a:pt x="117" y="1775"/>
                </a:cubicBezTo>
                <a:cubicBezTo>
                  <a:pt x="143" y="1775"/>
                  <a:pt x="168" y="1765"/>
                  <a:pt x="187" y="1747"/>
                </a:cubicBezTo>
                <a:cubicBezTo>
                  <a:pt x="655" y="1276"/>
                  <a:pt x="655" y="1276"/>
                  <a:pt x="655" y="1276"/>
                </a:cubicBezTo>
                <a:cubicBezTo>
                  <a:pt x="655" y="1276"/>
                  <a:pt x="655" y="1276"/>
                  <a:pt x="655" y="1276"/>
                </a:cubicBezTo>
                <a:cubicBezTo>
                  <a:pt x="664" y="1285"/>
                  <a:pt x="676" y="1290"/>
                  <a:pt x="689" y="1290"/>
                </a:cubicBezTo>
                <a:cubicBezTo>
                  <a:pt x="701" y="1290"/>
                  <a:pt x="713" y="1285"/>
                  <a:pt x="722" y="1276"/>
                </a:cubicBezTo>
                <a:cubicBezTo>
                  <a:pt x="768" y="1230"/>
                  <a:pt x="768" y="1230"/>
                  <a:pt x="768" y="1230"/>
                </a:cubicBezTo>
                <a:cubicBezTo>
                  <a:pt x="775" y="1234"/>
                  <a:pt x="782" y="1237"/>
                  <a:pt x="790" y="1240"/>
                </a:cubicBezTo>
                <a:cubicBezTo>
                  <a:pt x="843" y="1261"/>
                  <a:pt x="898" y="1271"/>
                  <a:pt x="952" y="1271"/>
                </a:cubicBezTo>
                <a:close/>
                <a:moveTo>
                  <a:pt x="670" y="548"/>
                </a:moveTo>
                <a:cubicBezTo>
                  <a:pt x="748" y="471"/>
                  <a:pt x="850" y="432"/>
                  <a:pt x="952" y="432"/>
                </a:cubicBezTo>
                <a:cubicBezTo>
                  <a:pt x="1054" y="432"/>
                  <a:pt x="1156" y="471"/>
                  <a:pt x="1234" y="548"/>
                </a:cubicBezTo>
                <a:cubicBezTo>
                  <a:pt x="1389" y="704"/>
                  <a:pt x="1389" y="957"/>
                  <a:pt x="1234" y="1112"/>
                </a:cubicBezTo>
                <a:cubicBezTo>
                  <a:pt x="1122" y="1225"/>
                  <a:pt x="953" y="1259"/>
                  <a:pt x="805" y="1201"/>
                </a:cubicBezTo>
                <a:cubicBezTo>
                  <a:pt x="794" y="1197"/>
                  <a:pt x="783" y="1192"/>
                  <a:pt x="772" y="1186"/>
                </a:cubicBezTo>
                <a:cubicBezTo>
                  <a:pt x="735" y="1167"/>
                  <a:pt x="700" y="1142"/>
                  <a:pt x="670" y="1112"/>
                </a:cubicBezTo>
                <a:cubicBezTo>
                  <a:pt x="659" y="1101"/>
                  <a:pt x="649" y="1090"/>
                  <a:pt x="640" y="1078"/>
                </a:cubicBezTo>
                <a:cubicBezTo>
                  <a:pt x="623" y="1056"/>
                  <a:pt x="608" y="1033"/>
                  <a:pt x="596" y="1009"/>
                </a:cubicBezTo>
                <a:cubicBezTo>
                  <a:pt x="591" y="998"/>
                  <a:pt x="586" y="988"/>
                  <a:pt x="581" y="977"/>
                </a:cubicBezTo>
                <a:cubicBezTo>
                  <a:pt x="523" y="829"/>
                  <a:pt x="558" y="661"/>
                  <a:pt x="670" y="548"/>
                </a:cubicBezTo>
                <a:close/>
                <a:moveTo>
                  <a:pt x="157" y="1717"/>
                </a:moveTo>
                <a:cubicBezTo>
                  <a:pt x="135" y="1738"/>
                  <a:pt x="99" y="1738"/>
                  <a:pt x="78" y="1717"/>
                </a:cubicBezTo>
                <a:cubicBezTo>
                  <a:pt x="68" y="1707"/>
                  <a:pt x="68" y="1707"/>
                  <a:pt x="68" y="1707"/>
                </a:cubicBezTo>
                <a:cubicBezTo>
                  <a:pt x="46" y="1685"/>
                  <a:pt x="46" y="1650"/>
                  <a:pt x="68" y="1628"/>
                </a:cubicBezTo>
                <a:cubicBezTo>
                  <a:pt x="536" y="1157"/>
                  <a:pt x="536" y="1157"/>
                  <a:pt x="536" y="1157"/>
                </a:cubicBezTo>
                <a:cubicBezTo>
                  <a:pt x="625" y="1246"/>
                  <a:pt x="625" y="1246"/>
                  <a:pt x="625" y="1246"/>
                </a:cubicBezTo>
                <a:lnTo>
                  <a:pt x="157" y="1717"/>
                </a:lnTo>
                <a:close/>
                <a:moveTo>
                  <a:pt x="692" y="1246"/>
                </a:moveTo>
                <a:cubicBezTo>
                  <a:pt x="690" y="1248"/>
                  <a:pt x="687" y="1248"/>
                  <a:pt x="685" y="1246"/>
                </a:cubicBezTo>
                <a:cubicBezTo>
                  <a:pt x="685" y="1246"/>
                  <a:pt x="685" y="1246"/>
                  <a:pt x="685" y="1246"/>
                </a:cubicBezTo>
                <a:cubicBezTo>
                  <a:pt x="685" y="1246"/>
                  <a:pt x="685" y="1246"/>
                  <a:pt x="685" y="1246"/>
                </a:cubicBezTo>
                <a:cubicBezTo>
                  <a:pt x="536" y="1097"/>
                  <a:pt x="536" y="1097"/>
                  <a:pt x="536" y="1097"/>
                </a:cubicBezTo>
                <a:cubicBezTo>
                  <a:pt x="536" y="1097"/>
                  <a:pt x="536" y="1097"/>
                  <a:pt x="536" y="1097"/>
                </a:cubicBezTo>
                <a:cubicBezTo>
                  <a:pt x="535" y="1096"/>
                  <a:pt x="535" y="1096"/>
                  <a:pt x="535" y="1096"/>
                </a:cubicBezTo>
                <a:cubicBezTo>
                  <a:pt x="534" y="1095"/>
                  <a:pt x="534" y="1091"/>
                  <a:pt x="535" y="1090"/>
                </a:cubicBezTo>
                <a:cubicBezTo>
                  <a:pt x="572" y="1053"/>
                  <a:pt x="572" y="1053"/>
                  <a:pt x="572" y="1053"/>
                </a:cubicBezTo>
                <a:cubicBezTo>
                  <a:pt x="572" y="1054"/>
                  <a:pt x="572" y="1054"/>
                  <a:pt x="573" y="1055"/>
                </a:cubicBezTo>
                <a:cubicBezTo>
                  <a:pt x="581" y="1069"/>
                  <a:pt x="590" y="1083"/>
                  <a:pt x="600" y="1096"/>
                </a:cubicBezTo>
                <a:cubicBezTo>
                  <a:pt x="602" y="1099"/>
                  <a:pt x="605" y="1101"/>
                  <a:pt x="607" y="1104"/>
                </a:cubicBezTo>
                <a:cubicBezTo>
                  <a:pt x="617" y="1117"/>
                  <a:pt x="628" y="1130"/>
                  <a:pt x="640" y="1142"/>
                </a:cubicBezTo>
                <a:cubicBezTo>
                  <a:pt x="652" y="1154"/>
                  <a:pt x="664" y="1165"/>
                  <a:pt x="677" y="1175"/>
                </a:cubicBezTo>
                <a:cubicBezTo>
                  <a:pt x="680" y="1177"/>
                  <a:pt x="683" y="1179"/>
                  <a:pt x="686" y="1182"/>
                </a:cubicBezTo>
                <a:cubicBezTo>
                  <a:pt x="699" y="1191"/>
                  <a:pt x="712" y="1200"/>
                  <a:pt x="726" y="1209"/>
                </a:cubicBezTo>
                <a:cubicBezTo>
                  <a:pt x="727" y="1209"/>
                  <a:pt x="727" y="1210"/>
                  <a:pt x="728" y="1210"/>
                </a:cubicBezTo>
                <a:lnTo>
                  <a:pt x="692" y="12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1" name="Freeform 30"/>
          <p:cNvSpPr>
            <a:spLocks noEditPoints="1"/>
          </p:cNvSpPr>
          <p:nvPr/>
        </p:nvSpPr>
        <p:spPr bwMode="auto">
          <a:xfrm>
            <a:off x="1492879" y="3078047"/>
            <a:ext cx="243371" cy="300211"/>
          </a:xfrm>
          <a:custGeom>
            <a:avLst/>
            <a:gdLst>
              <a:gd name="T0" fmla="*/ 2013 w 2016"/>
              <a:gd name="T1" fmla="*/ 512 h 2493"/>
              <a:gd name="T2" fmla="*/ 1493 w 2016"/>
              <a:gd name="T3" fmla="*/ 3 h 2493"/>
              <a:gd name="T4" fmla="*/ 1482 w 2016"/>
              <a:gd name="T5" fmla="*/ 0 h 2493"/>
              <a:gd name="T6" fmla="*/ 536 w 2016"/>
              <a:gd name="T7" fmla="*/ 179 h 2493"/>
              <a:gd name="T8" fmla="*/ 357 w 2016"/>
              <a:gd name="T9" fmla="*/ 358 h 2493"/>
              <a:gd name="T10" fmla="*/ 178 w 2016"/>
              <a:gd name="T11" fmla="*/ 536 h 2493"/>
              <a:gd name="T12" fmla="*/ 0 w 2016"/>
              <a:gd name="T13" fmla="*/ 2421 h 2493"/>
              <a:gd name="T14" fmla="*/ 1480 w 2016"/>
              <a:gd name="T15" fmla="*/ 2421 h 2493"/>
              <a:gd name="T16" fmla="*/ 1659 w 2016"/>
              <a:gd name="T17" fmla="*/ 2242 h 2493"/>
              <a:gd name="T18" fmla="*/ 1837 w 2016"/>
              <a:gd name="T19" fmla="*/ 2064 h 2493"/>
              <a:gd name="T20" fmla="*/ 2016 w 2016"/>
              <a:gd name="T21" fmla="*/ 1885 h 2493"/>
              <a:gd name="T22" fmla="*/ 1928 w 2016"/>
              <a:gd name="T23" fmla="*/ 497 h 2493"/>
              <a:gd name="T24" fmla="*/ 1840 w 2016"/>
              <a:gd name="T25" fmla="*/ 411 h 2493"/>
              <a:gd name="T26" fmla="*/ 1407 w 2016"/>
              <a:gd name="T27" fmla="*/ 2442 h 2493"/>
              <a:gd name="T28" fmla="*/ 51 w 2016"/>
              <a:gd name="T29" fmla="*/ 608 h 2493"/>
              <a:gd name="T30" fmla="*/ 178 w 2016"/>
              <a:gd name="T31" fmla="*/ 2242 h 2493"/>
              <a:gd name="T32" fmla="*/ 1429 w 2016"/>
              <a:gd name="T33" fmla="*/ 2421 h 2493"/>
              <a:gd name="T34" fmla="*/ 251 w 2016"/>
              <a:gd name="T35" fmla="*/ 2263 h 2493"/>
              <a:gd name="T36" fmla="*/ 251 w 2016"/>
              <a:gd name="T37" fmla="*/ 409 h 2493"/>
              <a:gd name="T38" fmla="*/ 430 w 2016"/>
              <a:gd name="T39" fmla="*/ 2135 h 2493"/>
              <a:gd name="T40" fmla="*/ 1786 w 2016"/>
              <a:gd name="T41" fmla="*/ 2064 h 2493"/>
              <a:gd name="T42" fmla="*/ 408 w 2016"/>
              <a:gd name="T43" fmla="*/ 2064 h 2493"/>
              <a:gd name="T44" fmla="*/ 536 w 2016"/>
              <a:gd name="T45" fmla="*/ 230 h 2493"/>
              <a:gd name="T46" fmla="*/ 1786 w 2016"/>
              <a:gd name="T47" fmla="*/ 1957 h 2493"/>
              <a:gd name="T48" fmla="*/ 608 w 2016"/>
              <a:gd name="T49" fmla="*/ 1906 h 2493"/>
              <a:gd name="T50" fmla="*/ 608 w 2016"/>
              <a:gd name="T51" fmla="*/ 51 h 2493"/>
              <a:gd name="T52" fmla="*/ 1482 w 2016"/>
              <a:gd name="T53" fmla="*/ 548 h 2493"/>
              <a:gd name="T54" fmla="*/ 1943 w 2016"/>
              <a:gd name="T55" fmla="*/ 1906 h 2493"/>
              <a:gd name="T56" fmla="*/ 764 w 2016"/>
              <a:gd name="T57" fmla="*/ 1635 h 2493"/>
              <a:gd name="T58" fmla="*/ 1788 w 2016"/>
              <a:gd name="T59" fmla="*/ 1584 h 2493"/>
              <a:gd name="T60" fmla="*/ 1788 w 2016"/>
              <a:gd name="T61" fmla="*/ 1425 h 2493"/>
              <a:gd name="T62" fmla="*/ 764 w 2016"/>
              <a:gd name="T63" fmla="*/ 1374 h 2493"/>
              <a:gd name="T64" fmla="*/ 1813 w 2016"/>
              <a:gd name="T65" fmla="*/ 1189 h 2493"/>
              <a:gd name="T66" fmla="*/ 738 w 2016"/>
              <a:gd name="T67" fmla="*/ 1189 h 2493"/>
              <a:gd name="T68" fmla="*/ 1813 w 2016"/>
              <a:gd name="T69" fmla="*/ 1189 h 2493"/>
              <a:gd name="T70" fmla="*/ 764 w 2016"/>
              <a:gd name="T71" fmla="*/ 1004 h 2493"/>
              <a:gd name="T72" fmla="*/ 1788 w 2016"/>
              <a:gd name="T73" fmla="*/ 953 h 2493"/>
              <a:gd name="T74" fmla="*/ 1788 w 2016"/>
              <a:gd name="T75" fmla="*/ 794 h 2493"/>
              <a:gd name="T76" fmla="*/ 764 w 2016"/>
              <a:gd name="T77" fmla="*/ 743 h 2493"/>
              <a:gd name="T78" fmla="*/ 738 w 2016"/>
              <a:gd name="T79" fmla="*/ 558 h 2493"/>
              <a:gd name="T80" fmla="*/ 1389 w 2016"/>
              <a:gd name="T81" fmla="*/ 558 h 2493"/>
              <a:gd name="T82" fmla="*/ 738 w 2016"/>
              <a:gd name="T83" fmla="*/ 558 h 2493"/>
              <a:gd name="T84" fmla="*/ 1340 w 2016"/>
              <a:gd name="T85" fmla="*/ 322 h 2493"/>
              <a:gd name="T86" fmla="*/ 764 w 2016"/>
              <a:gd name="T87" fmla="*/ 37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16" h="2493">
                <a:moveTo>
                  <a:pt x="2016" y="521"/>
                </a:moveTo>
                <a:cubicBezTo>
                  <a:pt x="2015" y="518"/>
                  <a:pt x="2015" y="516"/>
                  <a:pt x="2014" y="514"/>
                </a:cubicBezTo>
                <a:cubicBezTo>
                  <a:pt x="2014" y="513"/>
                  <a:pt x="2014" y="512"/>
                  <a:pt x="2013" y="512"/>
                </a:cubicBezTo>
                <a:cubicBezTo>
                  <a:pt x="2012" y="509"/>
                  <a:pt x="2010" y="506"/>
                  <a:pt x="2008" y="504"/>
                </a:cubicBezTo>
                <a:cubicBezTo>
                  <a:pt x="1500" y="8"/>
                  <a:pt x="1500" y="8"/>
                  <a:pt x="1500" y="8"/>
                </a:cubicBezTo>
                <a:cubicBezTo>
                  <a:pt x="1498" y="5"/>
                  <a:pt x="1496" y="4"/>
                  <a:pt x="1493" y="3"/>
                </a:cubicBezTo>
                <a:cubicBezTo>
                  <a:pt x="1492" y="2"/>
                  <a:pt x="1491" y="2"/>
                  <a:pt x="1490" y="2"/>
                </a:cubicBezTo>
                <a:cubicBezTo>
                  <a:pt x="1488" y="1"/>
                  <a:pt x="1486" y="1"/>
                  <a:pt x="1484" y="1"/>
                </a:cubicBezTo>
                <a:cubicBezTo>
                  <a:pt x="1484" y="1"/>
                  <a:pt x="1483" y="0"/>
                  <a:pt x="1482" y="0"/>
                </a:cubicBezTo>
                <a:cubicBezTo>
                  <a:pt x="608" y="0"/>
                  <a:pt x="608" y="0"/>
                  <a:pt x="608" y="0"/>
                </a:cubicBezTo>
                <a:cubicBezTo>
                  <a:pt x="568" y="0"/>
                  <a:pt x="536" y="32"/>
                  <a:pt x="536" y="72"/>
                </a:cubicBezTo>
                <a:cubicBezTo>
                  <a:pt x="536" y="179"/>
                  <a:pt x="536" y="179"/>
                  <a:pt x="536" y="179"/>
                </a:cubicBezTo>
                <a:cubicBezTo>
                  <a:pt x="430" y="179"/>
                  <a:pt x="430" y="179"/>
                  <a:pt x="430" y="179"/>
                </a:cubicBezTo>
                <a:cubicBezTo>
                  <a:pt x="390" y="179"/>
                  <a:pt x="357" y="211"/>
                  <a:pt x="357" y="251"/>
                </a:cubicBezTo>
                <a:cubicBezTo>
                  <a:pt x="357" y="358"/>
                  <a:pt x="357" y="358"/>
                  <a:pt x="357" y="358"/>
                </a:cubicBezTo>
                <a:cubicBezTo>
                  <a:pt x="251" y="358"/>
                  <a:pt x="251" y="358"/>
                  <a:pt x="251" y="358"/>
                </a:cubicBezTo>
                <a:cubicBezTo>
                  <a:pt x="211" y="358"/>
                  <a:pt x="178" y="390"/>
                  <a:pt x="178" y="429"/>
                </a:cubicBezTo>
                <a:cubicBezTo>
                  <a:pt x="178" y="536"/>
                  <a:pt x="178" y="536"/>
                  <a:pt x="178" y="536"/>
                </a:cubicBezTo>
                <a:cubicBezTo>
                  <a:pt x="73" y="536"/>
                  <a:pt x="73" y="536"/>
                  <a:pt x="73" y="536"/>
                </a:cubicBezTo>
                <a:cubicBezTo>
                  <a:pt x="32" y="536"/>
                  <a:pt x="0" y="568"/>
                  <a:pt x="0" y="608"/>
                </a:cubicBezTo>
                <a:cubicBezTo>
                  <a:pt x="0" y="2421"/>
                  <a:pt x="0" y="2421"/>
                  <a:pt x="0" y="2421"/>
                </a:cubicBezTo>
                <a:cubicBezTo>
                  <a:pt x="0" y="2461"/>
                  <a:pt x="32" y="2493"/>
                  <a:pt x="73" y="2493"/>
                </a:cubicBezTo>
                <a:cubicBezTo>
                  <a:pt x="1407" y="2493"/>
                  <a:pt x="1407" y="2493"/>
                  <a:pt x="1407" y="2493"/>
                </a:cubicBezTo>
                <a:cubicBezTo>
                  <a:pt x="1447" y="2493"/>
                  <a:pt x="1480" y="2461"/>
                  <a:pt x="1480" y="2421"/>
                </a:cubicBezTo>
                <a:cubicBezTo>
                  <a:pt x="1480" y="2314"/>
                  <a:pt x="1480" y="2314"/>
                  <a:pt x="1480" y="2314"/>
                </a:cubicBezTo>
                <a:cubicBezTo>
                  <a:pt x="1586" y="2314"/>
                  <a:pt x="1586" y="2314"/>
                  <a:pt x="1586" y="2314"/>
                </a:cubicBezTo>
                <a:cubicBezTo>
                  <a:pt x="1626" y="2314"/>
                  <a:pt x="1659" y="2282"/>
                  <a:pt x="1659" y="2242"/>
                </a:cubicBezTo>
                <a:cubicBezTo>
                  <a:pt x="1659" y="2135"/>
                  <a:pt x="1659" y="2135"/>
                  <a:pt x="1659" y="2135"/>
                </a:cubicBezTo>
                <a:cubicBezTo>
                  <a:pt x="1764" y="2135"/>
                  <a:pt x="1764" y="2135"/>
                  <a:pt x="1764" y="2135"/>
                </a:cubicBezTo>
                <a:cubicBezTo>
                  <a:pt x="1805" y="2135"/>
                  <a:pt x="1837" y="2103"/>
                  <a:pt x="1837" y="2064"/>
                </a:cubicBezTo>
                <a:cubicBezTo>
                  <a:pt x="1837" y="1957"/>
                  <a:pt x="1837" y="1957"/>
                  <a:pt x="1837" y="1957"/>
                </a:cubicBezTo>
                <a:cubicBezTo>
                  <a:pt x="1943" y="1957"/>
                  <a:pt x="1943" y="1957"/>
                  <a:pt x="1943" y="1957"/>
                </a:cubicBezTo>
                <a:cubicBezTo>
                  <a:pt x="1983" y="1957"/>
                  <a:pt x="2016" y="1925"/>
                  <a:pt x="2016" y="1885"/>
                </a:cubicBezTo>
                <a:cubicBezTo>
                  <a:pt x="2016" y="522"/>
                  <a:pt x="2016" y="522"/>
                  <a:pt x="2016" y="522"/>
                </a:cubicBezTo>
                <a:cubicBezTo>
                  <a:pt x="2016" y="522"/>
                  <a:pt x="2016" y="521"/>
                  <a:pt x="2016" y="521"/>
                </a:cubicBezTo>
                <a:close/>
                <a:moveTo>
                  <a:pt x="1928" y="497"/>
                </a:moveTo>
                <a:cubicBezTo>
                  <a:pt x="1508" y="497"/>
                  <a:pt x="1508" y="497"/>
                  <a:pt x="1508" y="497"/>
                </a:cubicBezTo>
                <a:cubicBezTo>
                  <a:pt x="1508" y="87"/>
                  <a:pt x="1508" y="87"/>
                  <a:pt x="1508" y="87"/>
                </a:cubicBezTo>
                <a:cubicBezTo>
                  <a:pt x="1840" y="411"/>
                  <a:pt x="1840" y="411"/>
                  <a:pt x="1840" y="411"/>
                </a:cubicBezTo>
                <a:lnTo>
                  <a:pt x="1928" y="497"/>
                </a:lnTo>
                <a:close/>
                <a:moveTo>
                  <a:pt x="1429" y="2421"/>
                </a:moveTo>
                <a:cubicBezTo>
                  <a:pt x="1429" y="2432"/>
                  <a:pt x="1419" y="2442"/>
                  <a:pt x="1407" y="2442"/>
                </a:cubicBezTo>
                <a:cubicBezTo>
                  <a:pt x="73" y="2442"/>
                  <a:pt x="73" y="2442"/>
                  <a:pt x="73" y="2442"/>
                </a:cubicBezTo>
                <a:cubicBezTo>
                  <a:pt x="61" y="2442"/>
                  <a:pt x="51" y="2432"/>
                  <a:pt x="51" y="2421"/>
                </a:cubicBezTo>
                <a:cubicBezTo>
                  <a:pt x="51" y="608"/>
                  <a:pt x="51" y="608"/>
                  <a:pt x="51" y="608"/>
                </a:cubicBezTo>
                <a:cubicBezTo>
                  <a:pt x="51" y="597"/>
                  <a:pt x="61" y="587"/>
                  <a:pt x="73" y="587"/>
                </a:cubicBezTo>
                <a:cubicBezTo>
                  <a:pt x="178" y="587"/>
                  <a:pt x="178" y="587"/>
                  <a:pt x="178" y="587"/>
                </a:cubicBezTo>
                <a:cubicBezTo>
                  <a:pt x="178" y="2242"/>
                  <a:pt x="178" y="2242"/>
                  <a:pt x="178" y="2242"/>
                </a:cubicBezTo>
                <a:cubicBezTo>
                  <a:pt x="178" y="2282"/>
                  <a:pt x="211" y="2314"/>
                  <a:pt x="251" y="2314"/>
                </a:cubicBezTo>
                <a:cubicBezTo>
                  <a:pt x="1429" y="2314"/>
                  <a:pt x="1429" y="2314"/>
                  <a:pt x="1429" y="2314"/>
                </a:cubicBezTo>
                <a:lnTo>
                  <a:pt x="1429" y="2421"/>
                </a:lnTo>
                <a:close/>
                <a:moveTo>
                  <a:pt x="1607" y="2242"/>
                </a:moveTo>
                <a:cubicBezTo>
                  <a:pt x="1607" y="2254"/>
                  <a:pt x="1598" y="2263"/>
                  <a:pt x="1586" y="2263"/>
                </a:cubicBezTo>
                <a:cubicBezTo>
                  <a:pt x="251" y="2263"/>
                  <a:pt x="251" y="2263"/>
                  <a:pt x="251" y="2263"/>
                </a:cubicBezTo>
                <a:cubicBezTo>
                  <a:pt x="239" y="2263"/>
                  <a:pt x="230" y="2254"/>
                  <a:pt x="230" y="2242"/>
                </a:cubicBezTo>
                <a:cubicBezTo>
                  <a:pt x="230" y="429"/>
                  <a:pt x="230" y="429"/>
                  <a:pt x="230" y="429"/>
                </a:cubicBezTo>
                <a:cubicBezTo>
                  <a:pt x="230" y="418"/>
                  <a:pt x="239" y="409"/>
                  <a:pt x="251" y="409"/>
                </a:cubicBezTo>
                <a:cubicBezTo>
                  <a:pt x="357" y="409"/>
                  <a:pt x="357" y="409"/>
                  <a:pt x="357" y="409"/>
                </a:cubicBezTo>
                <a:cubicBezTo>
                  <a:pt x="357" y="2064"/>
                  <a:pt x="357" y="2064"/>
                  <a:pt x="357" y="2064"/>
                </a:cubicBezTo>
                <a:cubicBezTo>
                  <a:pt x="357" y="2103"/>
                  <a:pt x="390" y="2135"/>
                  <a:pt x="430" y="2135"/>
                </a:cubicBezTo>
                <a:cubicBezTo>
                  <a:pt x="1607" y="2135"/>
                  <a:pt x="1607" y="2135"/>
                  <a:pt x="1607" y="2135"/>
                </a:cubicBezTo>
                <a:lnTo>
                  <a:pt x="1607" y="2242"/>
                </a:lnTo>
                <a:close/>
                <a:moveTo>
                  <a:pt x="1786" y="2064"/>
                </a:moveTo>
                <a:cubicBezTo>
                  <a:pt x="1786" y="2075"/>
                  <a:pt x="1776" y="2084"/>
                  <a:pt x="1764" y="2084"/>
                </a:cubicBezTo>
                <a:cubicBezTo>
                  <a:pt x="430" y="2084"/>
                  <a:pt x="430" y="2084"/>
                  <a:pt x="430" y="2084"/>
                </a:cubicBezTo>
                <a:cubicBezTo>
                  <a:pt x="418" y="2084"/>
                  <a:pt x="408" y="2075"/>
                  <a:pt x="408" y="2064"/>
                </a:cubicBezTo>
                <a:cubicBezTo>
                  <a:pt x="408" y="251"/>
                  <a:pt x="408" y="251"/>
                  <a:pt x="408" y="251"/>
                </a:cubicBezTo>
                <a:cubicBezTo>
                  <a:pt x="408" y="239"/>
                  <a:pt x="418" y="230"/>
                  <a:pt x="430" y="230"/>
                </a:cubicBezTo>
                <a:cubicBezTo>
                  <a:pt x="536" y="230"/>
                  <a:pt x="536" y="230"/>
                  <a:pt x="536" y="230"/>
                </a:cubicBezTo>
                <a:cubicBezTo>
                  <a:pt x="536" y="1885"/>
                  <a:pt x="536" y="1885"/>
                  <a:pt x="536" y="1885"/>
                </a:cubicBezTo>
                <a:cubicBezTo>
                  <a:pt x="536" y="1925"/>
                  <a:pt x="568" y="1957"/>
                  <a:pt x="608" y="1957"/>
                </a:cubicBezTo>
                <a:cubicBezTo>
                  <a:pt x="1786" y="1957"/>
                  <a:pt x="1786" y="1957"/>
                  <a:pt x="1786" y="1957"/>
                </a:cubicBezTo>
                <a:lnTo>
                  <a:pt x="1786" y="2064"/>
                </a:lnTo>
                <a:close/>
                <a:moveTo>
                  <a:pt x="1943" y="1906"/>
                </a:moveTo>
                <a:cubicBezTo>
                  <a:pt x="608" y="1906"/>
                  <a:pt x="608" y="1906"/>
                  <a:pt x="608" y="1906"/>
                </a:cubicBezTo>
                <a:cubicBezTo>
                  <a:pt x="597" y="1906"/>
                  <a:pt x="587" y="1896"/>
                  <a:pt x="587" y="1885"/>
                </a:cubicBezTo>
                <a:cubicBezTo>
                  <a:pt x="587" y="72"/>
                  <a:pt x="587" y="72"/>
                  <a:pt x="587" y="72"/>
                </a:cubicBezTo>
                <a:cubicBezTo>
                  <a:pt x="587" y="61"/>
                  <a:pt x="597" y="51"/>
                  <a:pt x="608" y="51"/>
                </a:cubicBezTo>
                <a:cubicBezTo>
                  <a:pt x="1457" y="51"/>
                  <a:pt x="1457" y="51"/>
                  <a:pt x="1457" y="51"/>
                </a:cubicBezTo>
                <a:cubicBezTo>
                  <a:pt x="1457" y="522"/>
                  <a:pt x="1457" y="522"/>
                  <a:pt x="1457" y="522"/>
                </a:cubicBezTo>
                <a:cubicBezTo>
                  <a:pt x="1457" y="537"/>
                  <a:pt x="1468" y="548"/>
                  <a:pt x="1482" y="548"/>
                </a:cubicBezTo>
                <a:cubicBezTo>
                  <a:pt x="1965" y="548"/>
                  <a:pt x="1965" y="548"/>
                  <a:pt x="1965" y="548"/>
                </a:cubicBezTo>
                <a:cubicBezTo>
                  <a:pt x="1965" y="1885"/>
                  <a:pt x="1965" y="1885"/>
                  <a:pt x="1965" y="1885"/>
                </a:cubicBezTo>
                <a:cubicBezTo>
                  <a:pt x="1965" y="1896"/>
                  <a:pt x="1955" y="1906"/>
                  <a:pt x="1943" y="1906"/>
                </a:cubicBezTo>
                <a:close/>
                <a:moveTo>
                  <a:pt x="1813" y="1610"/>
                </a:moveTo>
                <a:cubicBezTo>
                  <a:pt x="1813" y="1624"/>
                  <a:pt x="1802" y="1635"/>
                  <a:pt x="1788" y="1635"/>
                </a:cubicBezTo>
                <a:cubicBezTo>
                  <a:pt x="764" y="1635"/>
                  <a:pt x="764" y="1635"/>
                  <a:pt x="764" y="1635"/>
                </a:cubicBezTo>
                <a:cubicBezTo>
                  <a:pt x="750" y="1635"/>
                  <a:pt x="738" y="1624"/>
                  <a:pt x="738" y="1610"/>
                </a:cubicBezTo>
                <a:cubicBezTo>
                  <a:pt x="738" y="1596"/>
                  <a:pt x="750" y="1584"/>
                  <a:pt x="764" y="1584"/>
                </a:cubicBezTo>
                <a:cubicBezTo>
                  <a:pt x="1788" y="1584"/>
                  <a:pt x="1788" y="1584"/>
                  <a:pt x="1788" y="1584"/>
                </a:cubicBezTo>
                <a:cubicBezTo>
                  <a:pt x="1802" y="1584"/>
                  <a:pt x="1813" y="1596"/>
                  <a:pt x="1813" y="1610"/>
                </a:cubicBezTo>
                <a:close/>
                <a:moveTo>
                  <a:pt x="1813" y="1399"/>
                </a:moveTo>
                <a:cubicBezTo>
                  <a:pt x="1813" y="1413"/>
                  <a:pt x="1802" y="1425"/>
                  <a:pt x="1788" y="1425"/>
                </a:cubicBezTo>
                <a:cubicBezTo>
                  <a:pt x="764" y="1425"/>
                  <a:pt x="764" y="1425"/>
                  <a:pt x="764" y="1425"/>
                </a:cubicBezTo>
                <a:cubicBezTo>
                  <a:pt x="750" y="1425"/>
                  <a:pt x="738" y="1413"/>
                  <a:pt x="738" y="1399"/>
                </a:cubicBezTo>
                <a:cubicBezTo>
                  <a:pt x="738" y="1385"/>
                  <a:pt x="750" y="1374"/>
                  <a:pt x="764" y="1374"/>
                </a:cubicBezTo>
                <a:cubicBezTo>
                  <a:pt x="1788" y="1374"/>
                  <a:pt x="1788" y="1374"/>
                  <a:pt x="1788" y="1374"/>
                </a:cubicBezTo>
                <a:cubicBezTo>
                  <a:pt x="1802" y="1374"/>
                  <a:pt x="1813" y="1385"/>
                  <a:pt x="1813" y="1399"/>
                </a:cubicBezTo>
                <a:close/>
                <a:moveTo>
                  <a:pt x="1813" y="1189"/>
                </a:moveTo>
                <a:cubicBezTo>
                  <a:pt x="1813" y="1203"/>
                  <a:pt x="1802" y="1215"/>
                  <a:pt x="1788" y="1215"/>
                </a:cubicBezTo>
                <a:cubicBezTo>
                  <a:pt x="764" y="1215"/>
                  <a:pt x="764" y="1215"/>
                  <a:pt x="764" y="1215"/>
                </a:cubicBezTo>
                <a:cubicBezTo>
                  <a:pt x="750" y="1215"/>
                  <a:pt x="738" y="1203"/>
                  <a:pt x="738" y="1189"/>
                </a:cubicBezTo>
                <a:cubicBezTo>
                  <a:pt x="738" y="1175"/>
                  <a:pt x="750" y="1163"/>
                  <a:pt x="764" y="1163"/>
                </a:cubicBezTo>
                <a:cubicBezTo>
                  <a:pt x="1788" y="1163"/>
                  <a:pt x="1788" y="1163"/>
                  <a:pt x="1788" y="1163"/>
                </a:cubicBezTo>
                <a:cubicBezTo>
                  <a:pt x="1802" y="1163"/>
                  <a:pt x="1813" y="1175"/>
                  <a:pt x="1813" y="1189"/>
                </a:cubicBezTo>
                <a:close/>
                <a:moveTo>
                  <a:pt x="1813" y="979"/>
                </a:moveTo>
                <a:cubicBezTo>
                  <a:pt x="1813" y="993"/>
                  <a:pt x="1802" y="1004"/>
                  <a:pt x="1788" y="1004"/>
                </a:cubicBezTo>
                <a:cubicBezTo>
                  <a:pt x="764" y="1004"/>
                  <a:pt x="764" y="1004"/>
                  <a:pt x="764" y="1004"/>
                </a:cubicBezTo>
                <a:cubicBezTo>
                  <a:pt x="750" y="1004"/>
                  <a:pt x="738" y="993"/>
                  <a:pt x="738" y="979"/>
                </a:cubicBezTo>
                <a:cubicBezTo>
                  <a:pt x="738" y="964"/>
                  <a:pt x="750" y="953"/>
                  <a:pt x="764" y="953"/>
                </a:cubicBezTo>
                <a:cubicBezTo>
                  <a:pt x="1788" y="953"/>
                  <a:pt x="1788" y="953"/>
                  <a:pt x="1788" y="953"/>
                </a:cubicBezTo>
                <a:cubicBezTo>
                  <a:pt x="1802" y="953"/>
                  <a:pt x="1813" y="964"/>
                  <a:pt x="1813" y="979"/>
                </a:cubicBezTo>
                <a:close/>
                <a:moveTo>
                  <a:pt x="1813" y="768"/>
                </a:moveTo>
                <a:cubicBezTo>
                  <a:pt x="1813" y="782"/>
                  <a:pt x="1802" y="794"/>
                  <a:pt x="1788" y="794"/>
                </a:cubicBezTo>
                <a:cubicBezTo>
                  <a:pt x="764" y="794"/>
                  <a:pt x="764" y="794"/>
                  <a:pt x="764" y="794"/>
                </a:cubicBezTo>
                <a:cubicBezTo>
                  <a:pt x="750" y="794"/>
                  <a:pt x="738" y="782"/>
                  <a:pt x="738" y="768"/>
                </a:cubicBezTo>
                <a:cubicBezTo>
                  <a:pt x="738" y="754"/>
                  <a:pt x="750" y="743"/>
                  <a:pt x="764" y="743"/>
                </a:cubicBezTo>
                <a:cubicBezTo>
                  <a:pt x="1788" y="743"/>
                  <a:pt x="1788" y="743"/>
                  <a:pt x="1788" y="743"/>
                </a:cubicBezTo>
                <a:cubicBezTo>
                  <a:pt x="1802" y="743"/>
                  <a:pt x="1813" y="754"/>
                  <a:pt x="1813" y="768"/>
                </a:cubicBezTo>
                <a:close/>
                <a:moveTo>
                  <a:pt x="738" y="558"/>
                </a:moveTo>
                <a:cubicBezTo>
                  <a:pt x="738" y="544"/>
                  <a:pt x="750" y="532"/>
                  <a:pt x="764" y="532"/>
                </a:cubicBezTo>
                <a:cubicBezTo>
                  <a:pt x="1363" y="532"/>
                  <a:pt x="1363" y="532"/>
                  <a:pt x="1363" y="532"/>
                </a:cubicBezTo>
                <a:cubicBezTo>
                  <a:pt x="1377" y="532"/>
                  <a:pt x="1389" y="544"/>
                  <a:pt x="1389" y="558"/>
                </a:cubicBezTo>
                <a:cubicBezTo>
                  <a:pt x="1389" y="572"/>
                  <a:pt x="1377" y="583"/>
                  <a:pt x="1363" y="583"/>
                </a:cubicBezTo>
                <a:cubicBezTo>
                  <a:pt x="764" y="583"/>
                  <a:pt x="764" y="583"/>
                  <a:pt x="764" y="583"/>
                </a:cubicBezTo>
                <a:cubicBezTo>
                  <a:pt x="750" y="583"/>
                  <a:pt x="738" y="572"/>
                  <a:pt x="738" y="558"/>
                </a:cubicBezTo>
                <a:close/>
                <a:moveTo>
                  <a:pt x="738" y="347"/>
                </a:moveTo>
                <a:cubicBezTo>
                  <a:pt x="738" y="333"/>
                  <a:pt x="750" y="322"/>
                  <a:pt x="764" y="322"/>
                </a:cubicBezTo>
                <a:cubicBezTo>
                  <a:pt x="1340" y="322"/>
                  <a:pt x="1340" y="322"/>
                  <a:pt x="1340" y="322"/>
                </a:cubicBezTo>
                <a:cubicBezTo>
                  <a:pt x="1354" y="322"/>
                  <a:pt x="1365" y="333"/>
                  <a:pt x="1365" y="347"/>
                </a:cubicBezTo>
                <a:cubicBezTo>
                  <a:pt x="1365" y="362"/>
                  <a:pt x="1354" y="373"/>
                  <a:pt x="1340" y="373"/>
                </a:cubicBezTo>
                <a:cubicBezTo>
                  <a:pt x="764" y="373"/>
                  <a:pt x="764" y="373"/>
                  <a:pt x="764" y="373"/>
                </a:cubicBezTo>
                <a:cubicBezTo>
                  <a:pt x="750" y="373"/>
                  <a:pt x="738" y="362"/>
                  <a:pt x="738" y="3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2" name="Freeform 34"/>
          <p:cNvSpPr>
            <a:spLocks noEditPoints="1"/>
          </p:cNvSpPr>
          <p:nvPr/>
        </p:nvSpPr>
        <p:spPr bwMode="auto">
          <a:xfrm>
            <a:off x="1481150" y="3665206"/>
            <a:ext cx="266829" cy="268450"/>
          </a:xfrm>
          <a:custGeom>
            <a:avLst/>
            <a:gdLst>
              <a:gd name="T0" fmla="*/ 620 w 694"/>
              <a:gd name="T1" fmla="*/ 217 h 698"/>
              <a:gd name="T2" fmla="*/ 683 w 694"/>
              <a:gd name="T3" fmla="*/ 128 h 698"/>
              <a:gd name="T4" fmla="*/ 525 w 694"/>
              <a:gd name="T5" fmla="*/ 34 h 698"/>
              <a:gd name="T6" fmla="*/ 116 w 694"/>
              <a:gd name="T7" fmla="*/ 444 h 698"/>
              <a:gd name="T8" fmla="*/ 54 w 694"/>
              <a:gd name="T9" fmla="*/ 643 h 698"/>
              <a:gd name="T10" fmla="*/ 149 w 694"/>
              <a:gd name="T11" fmla="*/ 617 h 698"/>
              <a:gd name="T12" fmla="*/ 254 w 694"/>
              <a:gd name="T13" fmla="*/ 582 h 698"/>
              <a:gd name="T14" fmla="*/ 521 w 694"/>
              <a:gd name="T15" fmla="*/ 219 h 698"/>
              <a:gd name="T16" fmla="*/ 479 w 694"/>
              <a:gd name="T17" fmla="*/ 177 h 698"/>
              <a:gd name="T18" fmla="*/ 226 w 694"/>
              <a:gd name="T19" fmla="*/ 537 h 698"/>
              <a:gd name="T20" fmla="*/ 251 w 694"/>
              <a:gd name="T21" fmla="*/ 562 h 698"/>
              <a:gd name="T22" fmla="*/ 652 w 694"/>
              <a:gd name="T23" fmla="*/ 95 h 698"/>
              <a:gd name="T24" fmla="*/ 614 w 694"/>
              <a:gd name="T25" fmla="*/ 200 h 698"/>
              <a:gd name="T26" fmla="*/ 487 w 694"/>
              <a:gd name="T27" fmla="*/ 96 h 698"/>
              <a:gd name="T28" fmla="*/ 539 w 694"/>
              <a:gd name="T29" fmla="*/ 213 h 698"/>
              <a:gd name="T30" fmla="*/ 454 w 694"/>
              <a:gd name="T31" fmla="*/ 128 h 698"/>
              <a:gd name="T32" fmla="*/ 467 w 694"/>
              <a:gd name="T33" fmla="*/ 165 h 698"/>
              <a:gd name="T34" fmla="*/ 442 w 694"/>
              <a:gd name="T35" fmla="*/ 140 h 698"/>
              <a:gd name="T36" fmla="*/ 73 w 694"/>
              <a:gd name="T37" fmla="*/ 625 h 698"/>
              <a:gd name="T38" fmla="*/ 98 w 694"/>
              <a:gd name="T39" fmla="*/ 549 h 698"/>
              <a:gd name="T40" fmla="*/ 148 w 694"/>
              <a:gd name="T41" fmla="*/ 599 h 698"/>
              <a:gd name="T42" fmla="*/ 595 w 694"/>
              <a:gd name="T43" fmla="*/ 688 h 698"/>
              <a:gd name="T44" fmla="*/ 514 w 694"/>
              <a:gd name="T45" fmla="*/ 657 h 698"/>
              <a:gd name="T46" fmla="*/ 458 w 694"/>
              <a:gd name="T47" fmla="*/ 601 h 698"/>
              <a:gd name="T48" fmla="*/ 403 w 694"/>
              <a:gd name="T49" fmla="*/ 546 h 698"/>
              <a:gd name="T50" fmla="*/ 365 w 694"/>
              <a:gd name="T51" fmla="*/ 508 h 698"/>
              <a:gd name="T52" fmla="*/ 408 w 694"/>
              <a:gd name="T53" fmla="*/ 528 h 698"/>
              <a:gd name="T54" fmla="*/ 478 w 694"/>
              <a:gd name="T55" fmla="*/ 482 h 698"/>
              <a:gd name="T56" fmla="*/ 502 w 694"/>
              <a:gd name="T57" fmla="*/ 546 h 698"/>
              <a:gd name="T58" fmla="*/ 476 w 694"/>
              <a:gd name="T59" fmla="*/ 596 h 698"/>
              <a:gd name="T60" fmla="*/ 589 w 694"/>
              <a:gd name="T61" fmla="*/ 582 h 698"/>
              <a:gd name="T62" fmla="*/ 556 w 694"/>
              <a:gd name="T63" fmla="*/ 676 h 698"/>
              <a:gd name="T64" fmla="*/ 677 w 694"/>
              <a:gd name="T65" fmla="*/ 574 h 698"/>
              <a:gd name="T66" fmla="*/ 491 w 694"/>
              <a:gd name="T67" fmla="*/ 368 h 698"/>
              <a:gd name="T68" fmla="*/ 694 w 694"/>
              <a:gd name="T69" fmla="*/ 574 h 698"/>
              <a:gd name="T70" fmla="*/ 10 w 694"/>
              <a:gd name="T71" fmla="*/ 153 h 698"/>
              <a:gd name="T72" fmla="*/ 99 w 694"/>
              <a:gd name="T73" fmla="*/ 14 h 698"/>
              <a:gd name="T74" fmla="*/ 323 w 694"/>
              <a:gd name="T75" fmla="*/ 200 h 698"/>
              <a:gd name="T76" fmla="*/ 110 w 694"/>
              <a:gd name="T77" fmla="*/ 26 h 698"/>
              <a:gd name="T78" fmla="*/ 22 w 694"/>
              <a:gd name="T79" fmla="*/ 142 h 698"/>
              <a:gd name="T80" fmla="*/ 116 w 694"/>
              <a:gd name="T81" fmla="*/ 109 h 698"/>
              <a:gd name="T82" fmla="*/ 102 w 694"/>
              <a:gd name="T83" fmla="*/ 222 h 698"/>
              <a:gd name="T84" fmla="*/ 152 w 694"/>
              <a:gd name="T85" fmla="*/ 195 h 698"/>
              <a:gd name="T86" fmla="*/ 216 w 694"/>
              <a:gd name="T87" fmla="*/ 220 h 698"/>
              <a:gd name="T88" fmla="*/ 170 w 694"/>
              <a:gd name="T89" fmla="*/ 289 h 698"/>
              <a:gd name="T90" fmla="*/ 192 w 694"/>
              <a:gd name="T91" fmla="*/ 331 h 698"/>
              <a:gd name="T92" fmla="*/ 152 w 694"/>
              <a:gd name="T93" fmla="*/ 295 h 698"/>
              <a:gd name="T94" fmla="*/ 96 w 694"/>
              <a:gd name="T95" fmla="*/ 240 h 698"/>
              <a:gd name="T96" fmla="*/ 41 w 694"/>
              <a:gd name="T97" fmla="*/ 184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4" h="698">
                <a:moveTo>
                  <a:pt x="576" y="261"/>
                </a:moveTo>
                <a:cubicBezTo>
                  <a:pt x="620" y="217"/>
                  <a:pt x="620" y="217"/>
                  <a:pt x="620" y="217"/>
                </a:cubicBezTo>
                <a:cubicBezTo>
                  <a:pt x="620" y="217"/>
                  <a:pt x="620" y="217"/>
                  <a:pt x="620" y="217"/>
                </a:cubicBezTo>
                <a:cubicBezTo>
                  <a:pt x="620" y="217"/>
                  <a:pt x="620" y="217"/>
                  <a:pt x="620" y="217"/>
                </a:cubicBezTo>
                <a:cubicBezTo>
                  <a:pt x="664" y="173"/>
                  <a:pt x="664" y="173"/>
                  <a:pt x="664" y="173"/>
                </a:cubicBezTo>
                <a:cubicBezTo>
                  <a:pt x="676" y="161"/>
                  <a:pt x="683" y="145"/>
                  <a:pt x="683" y="128"/>
                </a:cubicBezTo>
                <a:cubicBezTo>
                  <a:pt x="683" y="111"/>
                  <a:pt x="676" y="95"/>
                  <a:pt x="664" y="83"/>
                </a:cubicBezTo>
                <a:cubicBezTo>
                  <a:pt x="614" y="34"/>
                  <a:pt x="614" y="34"/>
                  <a:pt x="614" y="34"/>
                </a:cubicBezTo>
                <a:cubicBezTo>
                  <a:pt x="590" y="9"/>
                  <a:pt x="550" y="9"/>
                  <a:pt x="525" y="34"/>
                </a:cubicBezTo>
                <a:cubicBezTo>
                  <a:pt x="437" y="122"/>
                  <a:pt x="437" y="122"/>
                  <a:pt x="437" y="122"/>
                </a:cubicBezTo>
                <a:cubicBezTo>
                  <a:pt x="118" y="441"/>
                  <a:pt x="118" y="441"/>
                  <a:pt x="118" y="441"/>
                </a:cubicBezTo>
                <a:cubicBezTo>
                  <a:pt x="117" y="442"/>
                  <a:pt x="117" y="443"/>
                  <a:pt x="116" y="444"/>
                </a:cubicBezTo>
                <a:cubicBezTo>
                  <a:pt x="116" y="444"/>
                  <a:pt x="116" y="444"/>
                  <a:pt x="116" y="444"/>
                </a:cubicBezTo>
                <a:cubicBezTo>
                  <a:pt x="52" y="635"/>
                  <a:pt x="52" y="635"/>
                  <a:pt x="52" y="635"/>
                </a:cubicBezTo>
                <a:cubicBezTo>
                  <a:pt x="51" y="638"/>
                  <a:pt x="52" y="641"/>
                  <a:pt x="54" y="643"/>
                </a:cubicBezTo>
                <a:cubicBezTo>
                  <a:pt x="56" y="645"/>
                  <a:pt x="58" y="646"/>
                  <a:pt x="60" y="646"/>
                </a:cubicBezTo>
                <a:cubicBezTo>
                  <a:pt x="61" y="646"/>
                  <a:pt x="62" y="646"/>
                  <a:pt x="63" y="645"/>
                </a:cubicBezTo>
                <a:cubicBezTo>
                  <a:pt x="149" y="617"/>
                  <a:pt x="149" y="617"/>
                  <a:pt x="149" y="617"/>
                </a:cubicBezTo>
                <a:cubicBezTo>
                  <a:pt x="149" y="617"/>
                  <a:pt x="149" y="617"/>
                  <a:pt x="150" y="616"/>
                </a:cubicBezTo>
                <a:cubicBezTo>
                  <a:pt x="254" y="582"/>
                  <a:pt x="254" y="582"/>
                  <a:pt x="254" y="582"/>
                </a:cubicBezTo>
                <a:cubicBezTo>
                  <a:pt x="254" y="582"/>
                  <a:pt x="254" y="582"/>
                  <a:pt x="254" y="582"/>
                </a:cubicBezTo>
                <a:cubicBezTo>
                  <a:pt x="255" y="581"/>
                  <a:pt x="256" y="581"/>
                  <a:pt x="257" y="580"/>
                </a:cubicBezTo>
                <a:lnTo>
                  <a:pt x="576" y="261"/>
                </a:lnTo>
                <a:close/>
                <a:moveTo>
                  <a:pt x="521" y="219"/>
                </a:moveTo>
                <a:cubicBezTo>
                  <a:pt x="215" y="526"/>
                  <a:pt x="215" y="526"/>
                  <a:pt x="215" y="526"/>
                </a:cubicBezTo>
                <a:cubicBezTo>
                  <a:pt x="172" y="483"/>
                  <a:pt x="172" y="483"/>
                  <a:pt x="172" y="483"/>
                </a:cubicBezTo>
                <a:cubicBezTo>
                  <a:pt x="479" y="177"/>
                  <a:pt x="479" y="177"/>
                  <a:pt x="479" y="177"/>
                </a:cubicBezTo>
                <a:lnTo>
                  <a:pt x="521" y="219"/>
                </a:lnTo>
                <a:close/>
                <a:moveTo>
                  <a:pt x="251" y="562"/>
                </a:moveTo>
                <a:cubicBezTo>
                  <a:pt x="226" y="537"/>
                  <a:pt x="226" y="537"/>
                  <a:pt x="226" y="537"/>
                </a:cubicBezTo>
                <a:cubicBezTo>
                  <a:pt x="533" y="230"/>
                  <a:pt x="533" y="230"/>
                  <a:pt x="533" y="230"/>
                </a:cubicBezTo>
                <a:cubicBezTo>
                  <a:pt x="558" y="255"/>
                  <a:pt x="558" y="255"/>
                  <a:pt x="558" y="255"/>
                </a:cubicBezTo>
                <a:lnTo>
                  <a:pt x="251" y="562"/>
                </a:lnTo>
                <a:close/>
                <a:moveTo>
                  <a:pt x="537" y="46"/>
                </a:moveTo>
                <a:cubicBezTo>
                  <a:pt x="555" y="27"/>
                  <a:pt x="585" y="27"/>
                  <a:pt x="603" y="46"/>
                </a:cubicBezTo>
                <a:cubicBezTo>
                  <a:pt x="652" y="95"/>
                  <a:pt x="652" y="95"/>
                  <a:pt x="652" y="95"/>
                </a:cubicBezTo>
                <a:cubicBezTo>
                  <a:pt x="661" y="104"/>
                  <a:pt x="666" y="116"/>
                  <a:pt x="666" y="128"/>
                </a:cubicBezTo>
                <a:cubicBezTo>
                  <a:pt x="666" y="141"/>
                  <a:pt x="661" y="152"/>
                  <a:pt x="652" y="161"/>
                </a:cubicBezTo>
                <a:cubicBezTo>
                  <a:pt x="614" y="200"/>
                  <a:pt x="614" y="200"/>
                  <a:pt x="614" y="200"/>
                </a:cubicBezTo>
                <a:cubicBezTo>
                  <a:pt x="498" y="84"/>
                  <a:pt x="498" y="84"/>
                  <a:pt x="498" y="84"/>
                </a:cubicBezTo>
                <a:lnTo>
                  <a:pt x="537" y="46"/>
                </a:lnTo>
                <a:close/>
                <a:moveTo>
                  <a:pt x="487" y="96"/>
                </a:moveTo>
                <a:cubicBezTo>
                  <a:pt x="602" y="211"/>
                  <a:pt x="602" y="211"/>
                  <a:pt x="602" y="211"/>
                </a:cubicBezTo>
                <a:cubicBezTo>
                  <a:pt x="570" y="244"/>
                  <a:pt x="570" y="244"/>
                  <a:pt x="570" y="244"/>
                </a:cubicBezTo>
                <a:cubicBezTo>
                  <a:pt x="539" y="213"/>
                  <a:pt x="539" y="213"/>
                  <a:pt x="539" y="213"/>
                </a:cubicBezTo>
                <a:cubicBezTo>
                  <a:pt x="539" y="213"/>
                  <a:pt x="539" y="213"/>
                  <a:pt x="539" y="213"/>
                </a:cubicBezTo>
                <a:cubicBezTo>
                  <a:pt x="539" y="213"/>
                  <a:pt x="539" y="213"/>
                  <a:pt x="539" y="213"/>
                </a:cubicBezTo>
                <a:cubicBezTo>
                  <a:pt x="454" y="128"/>
                  <a:pt x="454" y="128"/>
                  <a:pt x="454" y="128"/>
                </a:cubicBezTo>
                <a:lnTo>
                  <a:pt x="487" y="96"/>
                </a:lnTo>
                <a:close/>
                <a:moveTo>
                  <a:pt x="442" y="140"/>
                </a:moveTo>
                <a:cubicBezTo>
                  <a:pt x="467" y="165"/>
                  <a:pt x="467" y="165"/>
                  <a:pt x="467" y="165"/>
                </a:cubicBezTo>
                <a:cubicBezTo>
                  <a:pt x="161" y="472"/>
                  <a:pt x="161" y="472"/>
                  <a:pt x="161" y="472"/>
                </a:cubicBezTo>
                <a:cubicBezTo>
                  <a:pt x="136" y="447"/>
                  <a:pt x="136" y="447"/>
                  <a:pt x="136" y="447"/>
                </a:cubicBezTo>
                <a:lnTo>
                  <a:pt x="442" y="140"/>
                </a:lnTo>
                <a:close/>
                <a:moveTo>
                  <a:pt x="93" y="567"/>
                </a:moveTo>
                <a:cubicBezTo>
                  <a:pt x="131" y="605"/>
                  <a:pt x="131" y="605"/>
                  <a:pt x="131" y="605"/>
                </a:cubicBezTo>
                <a:cubicBezTo>
                  <a:pt x="73" y="625"/>
                  <a:pt x="73" y="625"/>
                  <a:pt x="73" y="625"/>
                </a:cubicBezTo>
                <a:lnTo>
                  <a:pt x="93" y="567"/>
                </a:lnTo>
                <a:close/>
                <a:moveTo>
                  <a:pt x="148" y="599"/>
                </a:moveTo>
                <a:cubicBezTo>
                  <a:pt x="98" y="549"/>
                  <a:pt x="98" y="549"/>
                  <a:pt x="98" y="549"/>
                </a:cubicBezTo>
                <a:cubicBezTo>
                  <a:pt x="128" y="462"/>
                  <a:pt x="128" y="462"/>
                  <a:pt x="128" y="462"/>
                </a:cubicBezTo>
                <a:cubicBezTo>
                  <a:pt x="236" y="570"/>
                  <a:pt x="236" y="570"/>
                  <a:pt x="236" y="570"/>
                </a:cubicBezTo>
                <a:lnTo>
                  <a:pt x="148" y="599"/>
                </a:lnTo>
                <a:close/>
                <a:moveTo>
                  <a:pt x="694" y="574"/>
                </a:moveTo>
                <a:cubicBezTo>
                  <a:pt x="694" y="583"/>
                  <a:pt x="690" y="592"/>
                  <a:pt x="683" y="599"/>
                </a:cubicBezTo>
                <a:cubicBezTo>
                  <a:pt x="595" y="688"/>
                  <a:pt x="595" y="688"/>
                  <a:pt x="595" y="688"/>
                </a:cubicBezTo>
                <a:cubicBezTo>
                  <a:pt x="588" y="695"/>
                  <a:pt x="579" y="698"/>
                  <a:pt x="570" y="698"/>
                </a:cubicBezTo>
                <a:cubicBezTo>
                  <a:pt x="561" y="698"/>
                  <a:pt x="551" y="695"/>
                  <a:pt x="544" y="688"/>
                </a:cubicBezTo>
                <a:cubicBezTo>
                  <a:pt x="514" y="657"/>
                  <a:pt x="514" y="657"/>
                  <a:pt x="514" y="657"/>
                </a:cubicBezTo>
                <a:cubicBezTo>
                  <a:pt x="514" y="657"/>
                  <a:pt x="514" y="657"/>
                  <a:pt x="514" y="657"/>
                </a:cubicBezTo>
                <a:cubicBezTo>
                  <a:pt x="514" y="657"/>
                  <a:pt x="514" y="657"/>
                  <a:pt x="514" y="657"/>
                </a:cubicBezTo>
                <a:cubicBezTo>
                  <a:pt x="458" y="601"/>
                  <a:pt x="458" y="601"/>
                  <a:pt x="458" y="601"/>
                </a:cubicBezTo>
                <a:cubicBezTo>
                  <a:pt x="458" y="601"/>
                  <a:pt x="458" y="601"/>
                  <a:pt x="458" y="601"/>
                </a:cubicBezTo>
                <a:cubicBezTo>
                  <a:pt x="458" y="601"/>
                  <a:pt x="458" y="601"/>
                  <a:pt x="458" y="601"/>
                </a:cubicBezTo>
                <a:cubicBezTo>
                  <a:pt x="403" y="546"/>
                  <a:pt x="403" y="546"/>
                  <a:pt x="403" y="546"/>
                </a:cubicBezTo>
                <a:cubicBezTo>
                  <a:pt x="403" y="546"/>
                  <a:pt x="403" y="546"/>
                  <a:pt x="403" y="546"/>
                </a:cubicBezTo>
                <a:cubicBezTo>
                  <a:pt x="402" y="546"/>
                  <a:pt x="402" y="546"/>
                  <a:pt x="402" y="546"/>
                </a:cubicBezTo>
                <a:cubicBezTo>
                  <a:pt x="365" y="508"/>
                  <a:pt x="365" y="508"/>
                  <a:pt x="365" y="508"/>
                </a:cubicBezTo>
                <a:cubicBezTo>
                  <a:pt x="362" y="505"/>
                  <a:pt x="362" y="500"/>
                  <a:pt x="365" y="497"/>
                </a:cubicBezTo>
                <a:cubicBezTo>
                  <a:pt x="368" y="493"/>
                  <a:pt x="373" y="493"/>
                  <a:pt x="377" y="497"/>
                </a:cubicBezTo>
                <a:cubicBezTo>
                  <a:pt x="408" y="528"/>
                  <a:pt x="408" y="528"/>
                  <a:pt x="408" y="528"/>
                </a:cubicBezTo>
                <a:cubicBezTo>
                  <a:pt x="466" y="470"/>
                  <a:pt x="466" y="470"/>
                  <a:pt x="466" y="470"/>
                </a:cubicBezTo>
                <a:cubicBezTo>
                  <a:pt x="469" y="467"/>
                  <a:pt x="475" y="467"/>
                  <a:pt x="478" y="470"/>
                </a:cubicBezTo>
                <a:cubicBezTo>
                  <a:pt x="481" y="474"/>
                  <a:pt x="481" y="479"/>
                  <a:pt x="478" y="482"/>
                </a:cubicBezTo>
                <a:cubicBezTo>
                  <a:pt x="420" y="540"/>
                  <a:pt x="420" y="540"/>
                  <a:pt x="420" y="540"/>
                </a:cubicBezTo>
                <a:cubicBezTo>
                  <a:pt x="464" y="584"/>
                  <a:pt x="464" y="584"/>
                  <a:pt x="464" y="584"/>
                </a:cubicBezTo>
                <a:cubicBezTo>
                  <a:pt x="502" y="546"/>
                  <a:pt x="502" y="546"/>
                  <a:pt x="502" y="546"/>
                </a:cubicBezTo>
                <a:cubicBezTo>
                  <a:pt x="506" y="542"/>
                  <a:pt x="511" y="542"/>
                  <a:pt x="514" y="546"/>
                </a:cubicBezTo>
                <a:cubicBezTo>
                  <a:pt x="517" y="549"/>
                  <a:pt x="517" y="554"/>
                  <a:pt x="514" y="557"/>
                </a:cubicBezTo>
                <a:cubicBezTo>
                  <a:pt x="476" y="596"/>
                  <a:pt x="476" y="596"/>
                  <a:pt x="476" y="596"/>
                </a:cubicBezTo>
                <a:cubicBezTo>
                  <a:pt x="520" y="640"/>
                  <a:pt x="520" y="640"/>
                  <a:pt x="520" y="640"/>
                </a:cubicBezTo>
                <a:cubicBezTo>
                  <a:pt x="578" y="582"/>
                  <a:pt x="578" y="582"/>
                  <a:pt x="578" y="582"/>
                </a:cubicBezTo>
                <a:cubicBezTo>
                  <a:pt x="581" y="579"/>
                  <a:pt x="586" y="579"/>
                  <a:pt x="589" y="582"/>
                </a:cubicBezTo>
                <a:cubicBezTo>
                  <a:pt x="593" y="585"/>
                  <a:pt x="593" y="590"/>
                  <a:pt x="589" y="593"/>
                </a:cubicBezTo>
                <a:cubicBezTo>
                  <a:pt x="531" y="651"/>
                  <a:pt x="531" y="651"/>
                  <a:pt x="531" y="651"/>
                </a:cubicBezTo>
                <a:cubicBezTo>
                  <a:pt x="556" y="676"/>
                  <a:pt x="556" y="676"/>
                  <a:pt x="556" y="676"/>
                </a:cubicBezTo>
                <a:cubicBezTo>
                  <a:pt x="563" y="683"/>
                  <a:pt x="576" y="683"/>
                  <a:pt x="583" y="676"/>
                </a:cubicBezTo>
                <a:cubicBezTo>
                  <a:pt x="672" y="588"/>
                  <a:pt x="672" y="588"/>
                  <a:pt x="672" y="588"/>
                </a:cubicBezTo>
                <a:cubicBezTo>
                  <a:pt x="675" y="584"/>
                  <a:pt x="677" y="579"/>
                  <a:pt x="677" y="574"/>
                </a:cubicBezTo>
                <a:cubicBezTo>
                  <a:pt x="677" y="569"/>
                  <a:pt x="675" y="564"/>
                  <a:pt x="672" y="560"/>
                </a:cubicBezTo>
                <a:cubicBezTo>
                  <a:pt x="491" y="380"/>
                  <a:pt x="491" y="380"/>
                  <a:pt x="491" y="380"/>
                </a:cubicBezTo>
                <a:cubicBezTo>
                  <a:pt x="488" y="376"/>
                  <a:pt x="488" y="371"/>
                  <a:pt x="491" y="368"/>
                </a:cubicBezTo>
                <a:cubicBezTo>
                  <a:pt x="494" y="365"/>
                  <a:pt x="500" y="365"/>
                  <a:pt x="503" y="368"/>
                </a:cubicBezTo>
                <a:cubicBezTo>
                  <a:pt x="683" y="549"/>
                  <a:pt x="683" y="549"/>
                  <a:pt x="683" y="549"/>
                </a:cubicBezTo>
                <a:cubicBezTo>
                  <a:pt x="690" y="555"/>
                  <a:pt x="694" y="564"/>
                  <a:pt x="694" y="574"/>
                </a:cubicBezTo>
                <a:close/>
                <a:moveTo>
                  <a:pt x="41" y="184"/>
                </a:moveTo>
                <a:cubicBezTo>
                  <a:pt x="41" y="184"/>
                  <a:pt x="41" y="184"/>
                  <a:pt x="41" y="184"/>
                </a:cubicBezTo>
                <a:cubicBezTo>
                  <a:pt x="10" y="153"/>
                  <a:pt x="10" y="153"/>
                  <a:pt x="10" y="153"/>
                </a:cubicBezTo>
                <a:cubicBezTo>
                  <a:pt x="3" y="147"/>
                  <a:pt x="0" y="138"/>
                  <a:pt x="0" y="128"/>
                </a:cubicBezTo>
                <a:cubicBezTo>
                  <a:pt x="0" y="119"/>
                  <a:pt x="3" y="110"/>
                  <a:pt x="10" y="103"/>
                </a:cubicBezTo>
                <a:cubicBezTo>
                  <a:pt x="99" y="14"/>
                  <a:pt x="99" y="14"/>
                  <a:pt x="99" y="14"/>
                </a:cubicBezTo>
                <a:cubicBezTo>
                  <a:pt x="113" y="0"/>
                  <a:pt x="135" y="0"/>
                  <a:pt x="149" y="14"/>
                </a:cubicBezTo>
                <a:cubicBezTo>
                  <a:pt x="323" y="188"/>
                  <a:pt x="323" y="188"/>
                  <a:pt x="323" y="188"/>
                </a:cubicBezTo>
                <a:cubicBezTo>
                  <a:pt x="326" y="191"/>
                  <a:pt x="326" y="197"/>
                  <a:pt x="323" y="200"/>
                </a:cubicBezTo>
                <a:cubicBezTo>
                  <a:pt x="320" y="203"/>
                  <a:pt x="314" y="203"/>
                  <a:pt x="311" y="200"/>
                </a:cubicBezTo>
                <a:cubicBezTo>
                  <a:pt x="138" y="26"/>
                  <a:pt x="138" y="26"/>
                  <a:pt x="138" y="26"/>
                </a:cubicBezTo>
                <a:cubicBezTo>
                  <a:pt x="130" y="19"/>
                  <a:pt x="118" y="19"/>
                  <a:pt x="110" y="26"/>
                </a:cubicBezTo>
                <a:cubicBezTo>
                  <a:pt x="22" y="115"/>
                  <a:pt x="22" y="115"/>
                  <a:pt x="22" y="115"/>
                </a:cubicBezTo>
                <a:cubicBezTo>
                  <a:pt x="18" y="118"/>
                  <a:pt x="16" y="123"/>
                  <a:pt x="16" y="128"/>
                </a:cubicBezTo>
                <a:cubicBezTo>
                  <a:pt x="16" y="133"/>
                  <a:pt x="18" y="138"/>
                  <a:pt x="22" y="142"/>
                </a:cubicBezTo>
                <a:cubicBezTo>
                  <a:pt x="47" y="166"/>
                  <a:pt x="47" y="166"/>
                  <a:pt x="47" y="166"/>
                </a:cubicBezTo>
                <a:cubicBezTo>
                  <a:pt x="104" y="109"/>
                  <a:pt x="104" y="109"/>
                  <a:pt x="104" y="109"/>
                </a:cubicBezTo>
                <a:cubicBezTo>
                  <a:pt x="108" y="105"/>
                  <a:pt x="113" y="105"/>
                  <a:pt x="116" y="109"/>
                </a:cubicBezTo>
                <a:cubicBezTo>
                  <a:pt x="119" y="112"/>
                  <a:pt x="119" y="117"/>
                  <a:pt x="116" y="120"/>
                </a:cubicBezTo>
                <a:cubicBezTo>
                  <a:pt x="58" y="178"/>
                  <a:pt x="58" y="178"/>
                  <a:pt x="58" y="178"/>
                </a:cubicBezTo>
                <a:cubicBezTo>
                  <a:pt x="102" y="222"/>
                  <a:pt x="102" y="222"/>
                  <a:pt x="102" y="222"/>
                </a:cubicBezTo>
                <a:cubicBezTo>
                  <a:pt x="141" y="184"/>
                  <a:pt x="141" y="184"/>
                  <a:pt x="141" y="184"/>
                </a:cubicBezTo>
                <a:cubicBezTo>
                  <a:pt x="144" y="180"/>
                  <a:pt x="149" y="180"/>
                  <a:pt x="152" y="184"/>
                </a:cubicBezTo>
                <a:cubicBezTo>
                  <a:pt x="155" y="187"/>
                  <a:pt x="155" y="192"/>
                  <a:pt x="152" y="195"/>
                </a:cubicBezTo>
                <a:cubicBezTo>
                  <a:pt x="114" y="234"/>
                  <a:pt x="114" y="234"/>
                  <a:pt x="114" y="234"/>
                </a:cubicBezTo>
                <a:cubicBezTo>
                  <a:pt x="158" y="278"/>
                  <a:pt x="158" y="278"/>
                  <a:pt x="158" y="278"/>
                </a:cubicBezTo>
                <a:cubicBezTo>
                  <a:pt x="216" y="220"/>
                  <a:pt x="216" y="220"/>
                  <a:pt x="216" y="220"/>
                </a:cubicBezTo>
                <a:cubicBezTo>
                  <a:pt x="219" y="217"/>
                  <a:pt x="224" y="217"/>
                  <a:pt x="227" y="220"/>
                </a:cubicBezTo>
                <a:cubicBezTo>
                  <a:pt x="231" y="223"/>
                  <a:pt x="231" y="228"/>
                  <a:pt x="227" y="232"/>
                </a:cubicBezTo>
                <a:cubicBezTo>
                  <a:pt x="170" y="289"/>
                  <a:pt x="170" y="289"/>
                  <a:pt x="170" y="289"/>
                </a:cubicBezTo>
                <a:cubicBezTo>
                  <a:pt x="197" y="317"/>
                  <a:pt x="197" y="317"/>
                  <a:pt x="197" y="317"/>
                </a:cubicBezTo>
                <a:cubicBezTo>
                  <a:pt x="201" y="320"/>
                  <a:pt x="201" y="326"/>
                  <a:pt x="197" y="329"/>
                </a:cubicBezTo>
                <a:cubicBezTo>
                  <a:pt x="196" y="331"/>
                  <a:pt x="194" y="331"/>
                  <a:pt x="192" y="331"/>
                </a:cubicBezTo>
                <a:cubicBezTo>
                  <a:pt x="189" y="331"/>
                  <a:pt x="187" y="331"/>
                  <a:pt x="186" y="329"/>
                </a:cubicBezTo>
                <a:cubicBezTo>
                  <a:pt x="152" y="295"/>
                  <a:pt x="152" y="295"/>
                  <a:pt x="152" y="295"/>
                </a:cubicBezTo>
                <a:cubicBezTo>
                  <a:pt x="152" y="295"/>
                  <a:pt x="152" y="295"/>
                  <a:pt x="152" y="295"/>
                </a:cubicBezTo>
                <a:cubicBezTo>
                  <a:pt x="152" y="295"/>
                  <a:pt x="152" y="295"/>
                  <a:pt x="152" y="295"/>
                </a:cubicBezTo>
                <a:cubicBezTo>
                  <a:pt x="96" y="240"/>
                  <a:pt x="96" y="240"/>
                  <a:pt x="96" y="240"/>
                </a:cubicBezTo>
                <a:cubicBezTo>
                  <a:pt x="96" y="240"/>
                  <a:pt x="96" y="240"/>
                  <a:pt x="96" y="240"/>
                </a:cubicBezTo>
                <a:cubicBezTo>
                  <a:pt x="96" y="240"/>
                  <a:pt x="96" y="240"/>
                  <a:pt x="96" y="240"/>
                </a:cubicBezTo>
                <a:cubicBezTo>
                  <a:pt x="41" y="184"/>
                  <a:pt x="41" y="184"/>
                  <a:pt x="41" y="184"/>
                </a:cubicBezTo>
                <a:cubicBezTo>
                  <a:pt x="41" y="184"/>
                  <a:pt x="41" y="184"/>
                  <a:pt x="4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3" name="Freeform 38"/>
          <p:cNvSpPr>
            <a:spLocks noEditPoints="1"/>
          </p:cNvSpPr>
          <p:nvPr/>
        </p:nvSpPr>
        <p:spPr bwMode="auto">
          <a:xfrm>
            <a:off x="1454248" y="4209272"/>
            <a:ext cx="320632" cy="320630"/>
          </a:xfrm>
          <a:custGeom>
            <a:avLst/>
            <a:gdLst>
              <a:gd name="T0" fmla="*/ 130 w 1943"/>
              <a:gd name="T1" fmla="*/ 0 h 1943"/>
              <a:gd name="T2" fmla="*/ 0 w 1943"/>
              <a:gd name="T3" fmla="*/ 1456 h 1943"/>
              <a:gd name="T4" fmla="*/ 817 w 1943"/>
              <a:gd name="T5" fmla="*/ 1587 h 1943"/>
              <a:gd name="T6" fmla="*/ 675 w 1943"/>
              <a:gd name="T7" fmla="*/ 1781 h 1943"/>
              <a:gd name="T8" fmla="*/ 675 w 1943"/>
              <a:gd name="T9" fmla="*/ 1943 h 1943"/>
              <a:gd name="T10" fmla="*/ 1349 w 1943"/>
              <a:gd name="T11" fmla="*/ 1862 h 1943"/>
              <a:gd name="T12" fmla="*/ 1222 w 1943"/>
              <a:gd name="T13" fmla="*/ 1781 h 1943"/>
              <a:gd name="T14" fmla="*/ 1812 w 1943"/>
              <a:gd name="T15" fmla="*/ 1587 h 1943"/>
              <a:gd name="T16" fmla="*/ 1943 w 1943"/>
              <a:gd name="T17" fmla="*/ 130 h 1943"/>
              <a:gd name="T18" fmla="*/ 1306 w 1943"/>
              <a:gd name="T19" fmla="*/ 1862 h 1943"/>
              <a:gd name="T20" fmla="*/ 675 w 1943"/>
              <a:gd name="T21" fmla="*/ 1900 h 1943"/>
              <a:gd name="T22" fmla="*/ 675 w 1943"/>
              <a:gd name="T23" fmla="*/ 1824 h 1943"/>
              <a:gd name="T24" fmla="*/ 1306 w 1943"/>
              <a:gd name="T25" fmla="*/ 1862 h 1943"/>
              <a:gd name="T26" fmla="*/ 769 w 1943"/>
              <a:gd name="T27" fmla="*/ 1781 h 1943"/>
              <a:gd name="T28" fmla="*/ 1077 w 1943"/>
              <a:gd name="T29" fmla="*/ 1587 h 1943"/>
              <a:gd name="T30" fmla="*/ 1899 w 1943"/>
              <a:gd name="T31" fmla="*/ 1456 h 1943"/>
              <a:gd name="T32" fmla="*/ 130 w 1943"/>
              <a:gd name="T33" fmla="*/ 1543 h 1943"/>
              <a:gd name="T34" fmla="*/ 43 w 1943"/>
              <a:gd name="T35" fmla="*/ 130 h 1943"/>
              <a:gd name="T36" fmla="*/ 1812 w 1943"/>
              <a:gd name="T37" fmla="*/ 43 h 1943"/>
              <a:gd name="T38" fmla="*/ 1899 w 1943"/>
              <a:gd name="T39" fmla="*/ 1456 h 1943"/>
              <a:gd name="T40" fmla="*/ 1824 w 1943"/>
              <a:gd name="T41" fmla="*/ 1349 h 1943"/>
              <a:gd name="T42" fmla="*/ 119 w 1943"/>
              <a:gd name="T43" fmla="*/ 119 h 1943"/>
              <a:gd name="T44" fmla="*/ 162 w 1943"/>
              <a:gd name="T45" fmla="*/ 162 h 1943"/>
              <a:gd name="T46" fmla="*/ 1781 w 1943"/>
              <a:gd name="T47" fmla="*/ 1306 h 1943"/>
              <a:gd name="T48" fmla="*/ 162 w 1943"/>
              <a:gd name="T49" fmla="*/ 162 h 1943"/>
              <a:gd name="T50" fmla="*/ 899 w 1943"/>
              <a:gd name="T51" fmla="*/ 1446 h 1943"/>
              <a:gd name="T52" fmla="*/ 1044 w 1943"/>
              <a:gd name="T53" fmla="*/ 1446 h 1943"/>
              <a:gd name="T54" fmla="*/ 971 w 1943"/>
              <a:gd name="T55" fmla="*/ 1475 h 1943"/>
              <a:gd name="T56" fmla="*/ 971 w 1943"/>
              <a:gd name="T57" fmla="*/ 1418 h 1943"/>
              <a:gd name="T58" fmla="*/ 971 w 1943"/>
              <a:gd name="T59" fmla="*/ 1475 h 1943"/>
              <a:gd name="T60" fmla="*/ 1447 w 1943"/>
              <a:gd name="T61" fmla="*/ 734 h 1943"/>
              <a:gd name="T62" fmla="*/ 1169 w 1943"/>
              <a:gd name="T63" fmla="*/ 1003 h 1943"/>
              <a:gd name="T64" fmla="*/ 1154 w 1943"/>
              <a:gd name="T65" fmla="*/ 966 h 1943"/>
              <a:gd name="T66" fmla="*/ 1154 w 1943"/>
              <a:gd name="T67" fmla="*/ 502 h 1943"/>
              <a:gd name="T68" fmla="*/ 1185 w 1943"/>
              <a:gd name="T69" fmla="*/ 471 h 1943"/>
              <a:gd name="T70" fmla="*/ 557 w 1943"/>
              <a:gd name="T71" fmla="*/ 734 h 1943"/>
              <a:gd name="T72" fmla="*/ 789 w 1943"/>
              <a:gd name="T73" fmla="*/ 997 h 1943"/>
              <a:gd name="T74" fmla="*/ 758 w 1943"/>
              <a:gd name="T75" fmla="*/ 997 h 1943"/>
              <a:gd name="T76" fmla="*/ 758 w 1943"/>
              <a:gd name="T77" fmla="*/ 471 h 1943"/>
              <a:gd name="T78" fmla="*/ 789 w 1943"/>
              <a:gd name="T79" fmla="*/ 502 h 1943"/>
              <a:gd name="T80" fmla="*/ 893 w 1943"/>
              <a:gd name="T81" fmla="*/ 1038 h 1943"/>
              <a:gd name="T82" fmla="*/ 866 w 1943"/>
              <a:gd name="T83" fmla="*/ 1051 h 1943"/>
              <a:gd name="T84" fmla="*/ 1050 w 1943"/>
              <a:gd name="T85" fmla="*/ 430 h 1943"/>
              <a:gd name="T86" fmla="*/ 1091 w 1943"/>
              <a:gd name="T87" fmla="*/ 444 h 1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43" h="1943">
                <a:moveTo>
                  <a:pt x="1812" y="0"/>
                </a:moveTo>
                <a:cubicBezTo>
                  <a:pt x="130" y="0"/>
                  <a:pt x="130" y="0"/>
                  <a:pt x="130" y="0"/>
                </a:cubicBezTo>
                <a:cubicBezTo>
                  <a:pt x="58" y="0"/>
                  <a:pt x="0" y="58"/>
                  <a:pt x="0" y="130"/>
                </a:cubicBezTo>
                <a:cubicBezTo>
                  <a:pt x="0" y="1456"/>
                  <a:pt x="0" y="1456"/>
                  <a:pt x="0" y="1456"/>
                </a:cubicBezTo>
                <a:cubicBezTo>
                  <a:pt x="0" y="1528"/>
                  <a:pt x="58" y="1587"/>
                  <a:pt x="130" y="1587"/>
                </a:cubicBezTo>
                <a:cubicBezTo>
                  <a:pt x="817" y="1587"/>
                  <a:pt x="817" y="1587"/>
                  <a:pt x="817" y="1587"/>
                </a:cubicBezTo>
                <a:cubicBezTo>
                  <a:pt x="720" y="1781"/>
                  <a:pt x="720" y="1781"/>
                  <a:pt x="720" y="1781"/>
                </a:cubicBezTo>
                <a:cubicBezTo>
                  <a:pt x="675" y="1781"/>
                  <a:pt x="675" y="1781"/>
                  <a:pt x="675" y="1781"/>
                </a:cubicBezTo>
                <a:cubicBezTo>
                  <a:pt x="630" y="1781"/>
                  <a:pt x="593" y="1817"/>
                  <a:pt x="593" y="1862"/>
                </a:cubicBezTo>
                <a:cubicBezTo>
                  <a:pt x="593" y="1907"/>
                  <a:pt x="630" y="1943"/>
                  <a:pt x="675" y="1943"/>
                </a:cubicBezTo>
                <a:cubicBezTo>
                  <a:pt x="1268" y="1943"/>
                  <a:pt x="1268" y="1943"/>
                  <a:pt x="1268" y="1943"/>
                </a:cubicBezTo>
                <a:cubicBezTo>
                  <a:pt x="1313" y="1943"/>
                  <a:pt x="1349" y="1907"/>
                  <a:pt x="1349" y="1862"/>
                </a:cubicBezTo>
                <a:cubicBezTo>
                  <a:pt x="1349" y="1817"/>
                  <a:pt x="1313" y="1781"/>
                  <a:pt x="1268" y="1781"/>
                </a:cubicBezTo>
                <a:cubicBezTo>
                  <a:pt x="1222" y="1781"/>
                  <a:pt x="1222" y="1781"/>
                  <a:pt x="1222" y="1781"/>
                </a:cubicBezTo>
                <a:cubicBezTo>
                  <a:pt x="1125" y="1587"/>
                  <a:pt x="1125" y="1587"/>
                  <a:pt x="1125" y="1587"/>
                </a:cubicBezTo>
                <a:cubicBezTo>
                  <a:pt x="1812" y="1587"/>
                  <a:pt x="1812" y="1587"/>
                  <a:pt x="1812" y="1587"/>
                </a:cubicBezTo>
                <a:cubicBezTo>
                  <a:pt x="1884" y="1587"/>
                  <a:pt x="1943" y="1528"/>
                  <a:pt x="1943" y="1456"/>
                </a:cubicBezTo>
                <a:cubicBezTo>
                  <a:pt x="1943" y="130"/>
                  <a:pt x="1943" y="130"/>
                  <a:pt x="1943" y="130"/>
                </a:cubicBezTo>
                <a:cubicBezTo>
                  <a:pt x="1943" y="58"/>
                  <a:pt x="1884" y="0"/>
                  <a:pt x="1812" y="0"/>
                </a:cubicBezTo>
                <a:close/>
                <a:moveTo>
                  <a:pt x="1306" y="1862"/>
                </a:moveTo>
                <a:cubicBezTo>
                  <a:pt x="1306" y="1883"/>
                  <a:pt x="1289" y="1900"/>
                  <a:pt x="1268" y="1900"/>
                </a:cubicBezTo>
                <a:cubicBezTo>
                  <a:pt x="675" y="1900"/>
                  <a:pt x="675" y="1900"/>
                  <a:pt x="675" y="1900"/>
                </a:cubicBezTo>
                <a:cubicBezTo>
                  <a:pt x="654" y="1900"/>
                  <a:pt x="637" y="1883"/>
                  <a:pt x="637" y="1862"/>
                </a:cubicBezTo>
                <a:cubicBezTo>
                  <a:pt x="637" y="1841"/>
                  <a:pt x="654" y="1824"/>
                  <a:pt x="675" y="1824"/>
                </a:cubicBezTo>
                <a:cubicBezTo>
                  <a:pt x="1268" y="1824"/>
                  <a:pt x="1268" y="1824"/>
                  <a:pt x="1268" y="1824"/>
                </a:cubicBezTo>
                <a:cubicBezTo>
                  <a:pt x="1289" y="1824"/>
                  <a:pt x="1306" y="1841"/>
                  <a:pt x="1306" y="1862"/>
                </a:cubicBezTo>
                <a:close/>
                <a:moveTo>
                  <a:pt x="1174" y="1781"/>
                </a:moveTo>
                <a:cubicBezTo>
                  <a:pt x="769" y="1781"/>
                  <a:pt x="769" y="1781"/>
                  <a:pt x="769" y="1781"/>
                </a:cubicBezTo>
                <a:cubicBezTo>
                  <a:pt x="866" y="1587"/>
                  <a:pt x="866" y="1587"/>
                  <a:pt x="866" y="1587"/>
                </a:cubicBezTo>
                <a:cubicBezTo>
                  <a:pt x="1077" y="1587"/>
                  <a:pt x="1077" y="1587"/>
                  <a:pt x="1077" y="1587"/>
                </a:cubicBezTo>
                <a:lnTo>
                  <a:pt x="1174" y="1781"/>
                </a:lnTo>
                <a:close/>
                <a:moveTo>
                  <a:pt x="1899" y="1456"/>
                </a:moveTo>
                <a:cubicBezTo>
                  <a:pt x="1899" y="1504"/>
                  <a:pt x="1860" y="1543"/>
                  <a:pt x="1812" y="1543"/>
                </a:cubicBezTo>
                <a:cubicBezTo>
                  <a:pt x="130" y="1543"/>
                  <a:pt x="130" y="1543"/>
                  <a:pt x="130" y="1543"/>
                </a:cubicBezTo>
                <a:cubicBezTo>
                  <a:pt x="82" y="1543"/>
                  <a:pt x="43" y="1504"/>
                  <a:pt x="43" y="1456"/>
                </a:cubicBezTo>
                <a:cubicBezTo>
                  <a:pt x="43" y="130"/>
                  <a:pt x="43" y="130"/>
                  <a:pt x="43" y="130"/>
                </a:cubicBezTo>
                <a:cubicBezTo>
                  <a:pt x="43" y="82"/>
                  <a:pt x="82" y="43"/>
                  <a:pt x="130" y="43"/>
                </a:cubicBezTo>
                <a:cubicBezTo>
                  <a:pt x="1812" y="43"/>
                  <a:pt x="1812" y="43"/>
                  <a:pt x="1812" y="43"/>
                </a:cubicBezTo>
                <a:cubicBezTo>
                  <a:pt x="1860" y="43"/>
                  <a:pt x="1899" y="82"/>
                  <a:pt x="1899" y="130"/>
                </a:cubicBezTo>
                <a:lnTo>
                  <a:pt x="1899" y="1456"/>
                </a:lnTo>
                <a:close/>
                <a:moveTo>
                  <a:pt x="119" y="1349"/>
                </a:moveTo>
                <a:cubicBezTo>
                  <a:pt x="1824" y="1349"/>
                  <a:pt x="1824" y="1349"/>
                  <a:pt x="1824" y="1349"/>
                </a:cubicBezTo>
                <a:cubicBezTo>
                  <a:pt x="1824" y="119"/>
                  <a:pt x="1824" y="119"/>
                  <a:pt x="1824" y="119"/>
                </a:cubicBezTo>
                <a:cubicBezTo>
                  <a:pt x="119" y="119"/>
                  <a:pt x="119" y="119"/>
                  <a:pt x="119" y="119"/>
                </a:cubicBezTo>
                <a:lnTo>
                  <a:pt x="119" y="1349"/>
                </a:lnTo>
                <a:close/>
                <a:moveTo>
                  <a:pt x="162" y="162"/>
                </a:moveTo>
                <a:cubicBezTo>
                  <a:pt x="1781" y="162"/>
                  <a:pt x="1781" y="162"/>
                  <a:pt x="1781" y="162"/>
                </a:cubicBezTo>
                <a:cubicBezTo>
                  <a:pt x="1781" y="1306"/>
                  <a:pt x="1781" y="1306"/>
                  <a:pt x="1781" y="1306"/>
                </a:cubicBezTo>
                <a:cubicBezTo>
                  <a:pt x="162" y="1306"/>
                  <a:pt x="162" y="1306"/>
                  <a:pt x="162" y="1306"/>
                </a:cubicBezTo>
                <a:lnTo>
                  <a:pt x="162" y="162"/>
                </a:lnTo>
                <a:close/>
                <a:moveTo>
                  <a:pt x="971" y="1374"/>
                </a:moveTo>
                <a:cubicBezTo>
                  <a:pt x="931" y="1374"/>
                  <a:pt x="899" y="1406"/>
                  <a:pt x="899" y="1446"/>
                </a:cubicBezTo>
                <a:cubicBezTo>
                  <a:pt x="899" y="1486"/>
                  <a:pt x="931" y="1519"/>
                  <a:pt x="971" y="1519"/>
                </a:cubicBezTo>
                <a:cubicBezTo>
                  <a:pt x="1011" y="1519"/>
                  <a:pt x="1044" y="1486"/>
                  <a:pt x="1044" y="1446"/>
                </a:cubicBezTo>
                <a:cubicBezTo>
                  <a:pt x="1044" y="1406"/>
                  <a:pt x="1011" y="1374"/>
                  <a:pt x="971" y="1374"/>
                </a:cubicBezTo>
                <a:close/>
                <a:moveTo>
                  <a:pt x="971" y="1475"/>
                </a:moveTo>
                <a:cubicBezTo>
                  <a:pt x="955" y="1475"/>
                  <a:pt x="943" y="1462"/>
                  <a:pt x="943" y="1446"/>
                </a:cubicBezTo>
                <a:cubicBezTo>
                  <a:pt x="943" y="1430"/>
                  <a:pt x="955" y="1418"/>
                  <a:pt x="971" y="1418"/>
                </a:cubicBezTo>
                <a:cubicBezTo>
                  <a:pt x="987" y="1418"/>
                  <a:pt x="1000" y="1430"/>
                  <a:pt x="1000" y="1446"/>
                </a:cubicBezTo>
                <a:cubicBezTo>
                  <a:pt x="1000" y="1462"/>
                  <a:pt x="987" y="1475"/>
                  <a:pt x="971" y="1475"/>
                </a:cubicBezTo>
                <a:close/>
                <a:moveTo>
                  <a:pt x="1185" y="471"/>
                </a:moveTo>
                <a:cubicBezTo>
                  <a:pt x="1447" y="734"/>
                  <a:pt x="1447" y="734"/>
                  <a:pt x="1447" y="734"/>
                </a:cubicBezTo>
                <a:cubicBezTo>
                  <a:pt x="1185" y="997"/>
                  <a:pt x="1185" y="997"/>
                  <a:pt x="1185" y="997"/>
                </a:cubicBezTo>
                <a:cubicBezTo>
                  <a:pt x="1180" y="1001"/>
                  <a:pt x="1175" y="1003"/>
                  <a:pt x="1169" y="1003"/>
                </a:cubicBezTo>
                <a:cubicBezTo>
                  <a:pt x="1164" y="1003"/>
                  <a:pt x="1158" y="1001"/>
                  <a:pt x="1154" y="997"/>
                </a:cubicBezTo>
                <a:cubicBezTo>
                  <a:pt x="1145" y="988"/>
                  <a:pt x="1145" y="974"/>
                  <a:pt x="1154" y="966"/>
                </a:cubicBezTo>
                <a:cubicBezTo>
                  <a:pt x="1386" y="734"/>
                  <a:pt x="1386" y="734"/>
                  <a:pt x="1386" y="734"/>
                </a:cubicBezTo>
                <a:cubicBezTo>
                  <a:pt x="1154" y="502"/>
                  <a:pt x="1154" y="502"/>
                  <a:pt x="1154" y="502"/>
                </a:cubicBezTo>
                <a:cubicBezTo>
                  <a:pt x="1145" y="494"/>
                  <a:pt x="1145" y="480"/>
                  <a:pt x="1154" y="471"/>
                </a:cubicBezTo>
                <a:cubicBezTo>
                  <a:pt x="1162" y="463"/>
                  <a:pt x="1176" y="463"/>
                  <a:pt x="1185" y="471"/>
                </a:cubicBezTo>
                <a:close/>
                <a:moveTo>
                  <a:pt x="789" y="502"/>
                </a:moveTo>
                <a:cubicBezTo>
                  <a:pt x="557" y="734"/>
                  <a:pt x="557" y="734"/>
                  <a:pt x="557" y="734"/>
                </a:cubicBezTo>
                <a:cubicBezTo>
                  <a:pt x="789" y="966"/>
                  <a:pt x="789" y="966"/>
                  <a:pt x="789" y="966"/>
                </a:cubicBezTo>
                <a:cubicBezTo>
                  <a:pt x="797" y="974"/>
                  <a:pt x="797" y="988"/>
                  <a:pt x="789" y="997"/>
                </a:cubicBezTo>
                <a:cubicBezTo>
                  <a:pt x="785" y="1001"/>
                  <a:pt x="779" y="1003"/>
                  <a:pt x="774" y="1003"/>
                </a:cubicBezTo>
                <a:cubicBezTo>
                  <a:pt x="768" y="1003"/>
                  <a:pt x="762" y="1001"/>
                  <a:pt x="758" y="997"/>
                </a:cubicBezTo>
                <a:cubicBezTo>
                  <a:pt x="495" y="734"/>
                  <a:pt x="495" y="734"/>
                  <a:pt x="495" y="734"/>
                </a:cubicBezTo>
                <a:cubicBezTo>
                  <a:pt x="758" y="471"/>
                  <a:pt x="758" y="471"/>
                  <a:pt x="758" y="471"/>
                </a:cubicBezTo>
                <a:cubicBezTo>
                  <a:pt x="767" y="463"/>
                  <a:pt x="780" y="463"/>
                  <a:pt x="789" y="471"/>
                </a:cubicBezTo>
                <a:cubicBezTo>
                  <a:pt x="797" y="480"/>
                  <a:pt x="797" y="494"/>
                  <a:pt x="789" y="502"/>
                </a:cubicBezTo>
                <a:close/>
                <a:moveTo>
                  <a:pt x="1091" y="444"/>
                </a:moveTo>
                <a:cubicBezTo>
                  <a:pt x="893" y="1038"/>
                  <a:pt x="893" y="1038"/>
                  <a:pt x="893" y="1038"/>
                </a:cubicBezTo>
                <a:cubicBezTo>
                  <a:pt x="890" y="1047"/>
                  <a:pt x="882" y="1053"/>
                  <a:pt x="872" y="1053"/>
                </a:cubicBezTo>
                <a:cubicBezTo>
                  <a:pt x="870" y="1053"/>
                  <a:pt x="868" y="1052"/>
                  <a:pt x="866" y="1051"/>
                </a:cubicBezTo>
                <a:cubicBezTo>
                  <a:pt x="854" y="1048"/>
                  <a:pt x="848" y="1035"/>
                  <a:pt x="852" y="1024"/>
                </a:cubicBezTo>
                <a:cubicBezTo>
                  <a:pt x="1050" y="430"/>
                  <a:pt x="1050" y="430"/>
                  <a:pt x="1050" y="430"/>
                </a:cubicBezTo>
                <a:cubicBezTo>
                  <a:pt x="1054" y="419"/>
                  <a:pt x="1066" y="413"/>
                  <a:pt x="1077" y="417"/>
                </a:cubicBezTo>
                <a:cubicBezTo>
                  <a:pt x="1089" y="420"/>
                  <a:pt x="1095" y="433"/>
                  <a:pt x="1091" y="44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4" name="Freeform 42"/>
          <p:cNvSpPr>
            <a:spLocks noEditPoints="1"/>
          </p:cNvSpPr>
          <p:nvPr/>
        </p:nvSpPr>
        <p:spPr bwMode="auto">
          <a:xfrm>
            <a:off x="1445971" y="4772549"/>
            <a:ext cx="337188" cy="336633"/>
          </a:xfrm>
          <a:custGeom>
            <a:avLst/>
            <a:gdLst>
              <a:gd name="T0" fmla="*/ 2048 w 2069"/>
              <a:gd name="T1" fmla="*/ 1014 h 2070"/>
              <a:gd name="T2" fmla="*/ 1885 w 2069"/>
              <a:gd name="T3" fmla="*/ 1014 h 2070"/>
              <a:gd name="T4" fmla="*/ 1863 w 2069"/>
              <a:gd name="T5" fmla="*/ 1035 h 2070"/>
              <a:gd name="T6" fmla="*/ 1034 w 2069"/>
              <a:gd name="T7" fmla="*/ 1864 h 2070"/>
              <a:gd name="T8" fmla="*/ 205 w 2069"/>
              <a:gd name="T9" fmla="*/ 1035 h 2070"/>
              <a:gd name="T10" fmla="*/ 1034 w 2069"/>
              <a:gd name="T11" fmla="*/ 206 h 2070"/>
              <a:gd name="T12" fmla="*/ 1491 w 2069"/>
              <a:gd name="T13" fmla="*/ 344 h 2070"/>
              <a:gd name="T14" fmla="*/ 1034 w 2069"/>
              <a:gd name="T15" fmla="*/ 1058 h 2070"/>
              <a:gd name="T16" fmla="*/ 876 w 2069"/>
              <a:gd name="T17" fmla="*/ 813 h 2070"/>
              <a:gd name="T18" fmla="*/ 858 w 2069"/>
              <a:gd name="T19" fmla="*/ 804 h 2070"/>
              <a:gd name="T20" fmla="*/ 646 w 2069"/>
              <a:gd name="T21" fmla="*/ 804 h 2070"/>
              <a:gd name="T22" fmla="*/ 627 w 2069"/>
              <a:gd name="T23" fmla="*/ 815 h 2070"/>
              <a:gd name="T24" fmla="*/ 628 w 2069"/>
              <a:gd name="T25" fmla="*/ 837 h 2070"/>
              <a:gd name="T26" fmla="*/ 1016 w 2069"/>
              <a:gd name="T27" fmla="*/ 1435 h 2070"/>
              <a:gd name="T28" fmla="*/ 1052 w 2069"/>
              <a:gd name="T29" fmla="*/ 1435 h 2070"/>
              <a:gd name="T30" fmla="*/ 1769 w 2069"/>
              <a:gd name="T31" fmla="*/ 330 h 2070"/>
              <a:gd name="T32" fmla="*/ 1766 w 2069"/>
              <a:gd name="T33" fmla="*/ 303 h 2070"/>
              <a:gd name="T34" fmla="*/ 1034 w 2069"/>
              <a:gd name="T35" fmla="*/ 0 h 2070"/>
              <a:gd name="T36" fmla="*/ 0 w 2069"/>
              <a:gd name="T37" fmla="*/ 1035 h 2070"/>
              <a:gd name="T38" fmla="*/ 1034 w 2069"/>
              <a:gd name="T39" fmla="*/ 2070 h 2070"/>
              <a:gd name="T40" fmla="*/ 2069 w 2069"/>
              <a:gd name="T41" fmla="*/ 1035 h 2070"/>
              <a:gd name="T42" fmla="*/ 2048 w 2069"/>
              <a:gd name="T43" fmla="*/ 1014 h 2070"/>
              <a:gd name="T44" fmla="*/ 1034 w 2069"/>
              <a:gd name="T45" fmla="*/ 2027 h 2070"/>
              <a:gd name="T46" fmla="*/ 42 w 2069"/>
              <a:gd name="T47" fmla="*/ 1035 h 2070"/>
              <a:gd name="T48" fmla="*/ 1034 w 2069"/>
              <a:gd name="T49" fmla="*/ 43 h 2070"/>
              <a:gd name="T50" fmla="*/ 1724 w 2069"/>
              <a:gd name="T51" fmla="*/ 321 h 2070"/>
              <a:gd name="T52" fmla="*/ 1034 w 2069"/>
              <a:gd name="T53" fmla="*/ 1384 h 2070"/>
              <a:gd name="T54" fmla="*/ 685 w 2069"/>
              <a:gd name="T55" fmla="*/ 846 h 2070"/>
              <a:gd name="T56" fmla="*/ 847 w 2069"/>
              <a:gd name="T57" fmla="*/ 846 h 2070"/>
              <a:gd name="T58" fmla="*/ 1016 w 2069"/>
              <a:gd name="T59" fmla="*/ 1109 h 2070"/>
              <a:gd name="T60" fmla="*/ 1034 w 2069"/>
              <a:gd name="T61" fmla="*/ 1118 h 2070"/>
              <a:gd name="T62" fmla="*/ 1034 w 2069"/>
              <a:gd name="T63" fmla="*/ 1118 h 2070"/>
              <a:gd name="T64" fmla="*/ 1052 w 2069"/>
              <a:gd name="T65" fmla="*/ 1109 h 2070"/>
              <a:gd name="T66" fmla="*/ 1538 w 2069"/>
              <a:gd name="T67" fmla="*/ 350 h 2070"/>
              <a:gd name="T68" fmla="*/ 1533 w 2069"/>
              <a:gd name="T69" fmla="*/ 321 h 2070"/>
              <a:gd name="T70" fmla="*/ 1034 w 2069"/>
              <a:gd name="T71" fmla="*/ 163 h 2070"/>
              <a:gd name="T72" fmla="*/ 163 w 2069"/>
              <a:gd name="T73" fmla="*/ 1035 h 2070"/>
              <a:gd name="T74" fmla="*/ 1034 w 2069"/>
              <a:gd name="T75" fmla="*/ 1907 h 2070"/>
              <a:gd name="T76" fmla="*/ 1906 w 2069"/>
              <a:gd name="T77" fmla="*/ 1056 h 2070"/>
              <a:gd name="T78" fmla="*/ 2026 w 2069"/>
              <a:gd name="T79" fmla="*/ 1056 h 2070"/>
              <a:gd name="T80" fmla="*/ 1034 w 2069"/>
              <a:gd name="T81" fmla="*/ 2027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9" h="2070">
                <a:moveTo>
                  <a:pt x="2048" y="1014"/>
                </a:moveTo>
                <a:cubicBezTo>
                  <a:pt x="1885" y="1014"/>
                  <a:pt x="1885" y="1014"/>
                  <a:pt x="1885" y="1014"/>
                </a:cubicBezTo>
                <a:cubicBezTo>
                  <a:pt x="1873" y="1014"/>
                  <a:pt x="1863" y="1023"/>
                  <a:pt x="1863" y="1035"/>
                </a:cubicBezTo>
                <a:cubicBezTo>
                  <a:pt x="1863" y="1492"/>
                  <a:pt x="1491" y="1864"/>
                  <a:pt x="1034" y="1864"/>
                </a:cubicBezTo>
                <a:cubicBezTo>
                  <a:pt x="577" y="1864"/>
                  <a:pt x="205" y="1492"/>
                  <a:pt x="205" y="1035"/>
                </a:cubicBezTo>
                <a:cubicBezTo>
                  <a:pt x="205" y="578"/>
                  <a:pt x="577" y="206"/>
                  <a:pt x="1034" y="206"/>
                </a:cubicBezTo>
                <a:cubicBezTo>
                  <a:pt x="1194" y="206"/>
                  <a:pt x="1355" y="255"/>
                  <a:pt x="1491" y="344"/>
                </a:cubicBezTo>
                <a:cubicBezTo>
                  <a:pt x="1316" y="615"/>
                  <a:pt x="1097" y="958"/>
                  <a:pt x="1034" y="1058"/>
                </a:cubicBezTo>
                <a:cubicBezTo>
                  <a:pt x="876" y="813"/>
                  <a:pt x="876" y="813"/>
                  <a:pt x="876" y="813"/>
                </a:cubicBezTo>
                <a:cubicBezTo>
                  <a:pt x="872" y="807"/>
                  <a:pt x="865" y="804"/>
                  <a:pt x="858" y="804"/>
                </a:cubicBezTo>
                <a:cubicBezTo>
                  <a:pt x="646" y="804"/>
                  <a:pt x="646" y="804"/>
                  <a:pt x="646" y="804"/>
                </a:cubicBezTo>
                <a:cubicBezTo>
                  <a:pt x="638" y="804"/>
                  <a:pt x="631" y="808"/>
                  <a:pt x="627" y="815"/>
                </a:cubicBezTo>
                <a:cubicBezTo>
                  <a:pt x="623" y="822"/>
                  <a:pt x="624" y="830"/>
                  <a:pt x="628" y="837"/>
                </a:cubicBezTo>
                <a:cubicBezTo>
                  <a:pt x="1016" y="1435"/>
                  <a:pt x="1016" y="1435"/>
                  <a:pt x="1016" y="1435"/>
                </a:cubicBezTo>
                <a:cubicBezTo>
                  <a:pt x="1024" y="1447"/>
                  <a:pt x="1044" y="1447"/>
                  <a:pt x="1052" y="1435"/>
                </a:cubicBezTo>
                <a:cubicBezTo>
                  <a:pt x="1769" y="330"/>
                  <a:pt x="1769" y="330"/>
                  <a:pt x="1769" y="330"/>
                </a:cubicBezTo>
                <a:cubicBezTo>
                  <a:pt x="1774" y="322"/>
                  <a:pt x="1773" y="311"/>
                  <a:pt x="1766" y="303"/>
                </a:cubicBezTo>
                <a:cubicBezTo>
                  <a:pt x="1570" y="108"/>
                  <a:pt x="1311" y="0"/>
                  <a:pt x="1034" y="0"/>
                </a:cubicBezTo>
                <a:cubicBezTo>
                  <a:pt x="464" y="0"/>
                  <a:pt x="0" y="465"/>
                  <a:pt x="0" y="1035"/>
                </a:cubicBezTo>
                <a:cubicBezTo>
                  <a:pt x="0" y="1606"/>
                  <a:pt x="464" y="2070"/>
                  <a:pt x="1034" y="2070"/>
                </a:cubicBezTo>
                <a:cubicBezTo>
                  <a:pt x="1605" y="2070"/>
                  <a:pt x="2069" y="1606"/>
                  <a:pt x="2069" y="1035"/>
                </a:cubicBezTo>
                <a:cubicBezTo>
                  <a:pt x="2069" y="1023"/>
                  <a:pt x="2059" y="1014"/>
                  <a:pt x="2048" y="1014"/>
                </a:cubicBezTo>
                <a:close/>
                <a:moveTo>
                  <a:pt x="1034" y="2027"/>
                </a:moveTo>
                <a:cubicBezTo>
                  <a:pt x="487" y="2027"/>
                  <a:pt x="42" y="1582"/>
                  <a:pt x="42" y="1035"/>
                </a:cubicBezTo>
                <a:cubicBezTo>
                  <a:pt x="42" y="488"/>
                  <a:pt x="487" y="43"/>
                  <a:pt x="1034" y="43"/>
                </a:cubicBezTo>
                <a:cubicBezTo>
                  <a:pt x="1294" y="43"/>
                  <a:pt x="1538" y="142"/>
                  <a:pt x="1724" y="321"/>
                </a:cubicBezTo>
                <a:cubicBezTo>
                  <a:pt x="1034" y="1384"/>
                  <a:pt x="1034" y="1384"/>
                  <a:pt x="1034" y="1384"/>
                </a:cubicBezTo>
                <a:cubicBezTo>
                  <a:pt x="685" y="846"/>
                  <a:pt x="685" y="846"/>
                  <a:pt x="685" y="846"/>
                </a:cubicBezTo>
                <a:cubicBezTo>
                  <a:pt x="847" y="846"/>
                  <a:pt x="847" y="846"/>
                  <a:pt x="847" y="846"/>
                </a:cubicBezTo>
                <a:cubicBezTo>
                  <a:pt x="1016" y="1109"/>
                  <a:pt x="1016" y="1109"/>
                  <a:pt x="1016" y="1109"/>
                </a:cubicBezTo>
                <a:cubicBezTo>
                  <a:pt x="1020" y="1115"/>
                  <a:pt x="1027" y="1118"/>
                  <a:pt x="1034" y="1118"/>
                </a:cubicBezTo>
                <a:cubicBezTo>
                  <a:pt x="1034" y="1118"/>
                  <a:pt x="1034" y="1118"/>
                  <a:pt x="1034" y="1118"/>
                </a:cubicBezTo>
                <a:cubicBezTo>
                  <a:pt x="1042" y="1118"/>
                  <a:pt x="1048" y="1115"/>
                  <a:pt x="1052" y="1109"/>
                </a:cubicBezTo>
                <a:cubicBezTo>
                  <a:pt x="1055" y="1104"/>
                  <a:pt x="1331" y="670"/>
                  <a:pt x="1538" y="350"/>
                </a:cubicBezTo>
                <a:cubicBezTo>
                  <a:pt x="1545" y="340"/>
                  <a:pt x="1542" y="327"/>
                  <a:pt x="1533" y="321"/>
                </a:cubicBezTo>
                <a:cubicBezTo>
                  <a:pt x="1386" y="219"/>
                  <a:pt x="1209" y="163"/>
                  <a:pt x="1034" y="163"/>
                </a:cubicBezTo>
                <a:cubicBezTo>
                  <a:pt x="554" y="163"/>
                  <a:pt x="163" y="554"/>
                  <a:pt x="163" y="1035"/>
                </a:cubicBezTo>
                <a:cubicBezTo>
                  <a:pt x="163" y="1516"/>
                  <a:pt x="554" y="1907"/>
                  <a:pt x="1034" y="1907"/>
                </a:cubicBezTo>
                <a:cubicBezTo>
                  <a:pt x="1508" y="1907"/>
                  <a:pt x="1894" y="1527"/>
                  <a:pt x="1906" y="1056"/>
                </a:cubicBezTo>
                <a:cubicBezTo>
                  <a:pt x="2026" y="1056"/>
                  <a:pt x="2026" y="1056"/>
                  <a:pt x="2026" y="1056"/>
                </a:cubicBezTo>
                <a:cubicBezTo>
                  <a:pt x="2015" y="1594"/>
                  <a:pt x="1574" y="2027"/>
                  <a:pt x="1034" y="202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5" name="TextBox 104"/>
          <p:cNvSpPr txBox="1"/>
          <p:nvPr/>
        </p:nvSpPr>
        <p:spPr>
          <a:xfrm>
            <a:off x="4457480" y="2554016"/>
            <a:ext cx="1950807"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106" name="TextBox 105"/>
          <p:cNvSpPr txBox="1"/>
          <p:nvPr/>
        </p:nvSpPr>
        <p:spPr>
          <a:xfrm>
            <a:off x="5079076" y="3136462"/>
            <a:ext cx="1935568"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Propose</a:t>
            </a:r>
          </a:p>
        </p:txBody>
      </p:sp>
      <p:sp>
        <p:nvSpPr>
          <p:cNvPr id="107" name="TextBox 106"/>
          <p:cNvSpPr txBox="1"/>
          <p:nvPr/>
        </p:nvSpPr>
        <p:spPr>
          <a:xfrm>
            <a:off x="5701360" y="3696780"/>
            <a:ext cx="193488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Design</a:t>
            </a:r>
          </a:p>
        </p:txBody>
      </p:sp>
      <p:sp>
        <p:nvSpPr>
          <p:cNvPr id="108" name="TextBox 107"/>
          <p:cNvSpPr txBox="1"/>
          <p:nvPr/>
        </p:nvSpPr>
        <p:spPr>
          <a:xfrm>
            <a:off x="6322961" y="4269925"/>
            <a:ext cx="1965069"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Build</a:t>
            </a:r>
          </a:p>
        </p:txBody>
      </p:sp>
      <p:sp>
        <p:nvSpPr>
          <p:cNvPr id="109" name="TextBox 108"/>
          <p:cNvSpPr txBox="1"/>
          <p:nvPr/>
        </p:nvSpPr>
        <p:spPr>
          <a:xfrm>
            <a:off x="6946616" y="4857458"/>
            <a:ext cx="1970064"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Revise &amp; Approve</a:t>
            </a:r>
          </a:p>
        </p:txBody>
      </p:sp>
    </p:spTree>
    <p:extLst>
      <p:ext uri="{BB962C8B-B14F-4D97-AF65-F5344CB8AC3E}">
        <p14:creationId xmlns:p14="http://schemas.microsoft.com/office/powerpoint/2010/main" val="3768119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Pencil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3" name="Group 12"/>
          <p:cNvGrpSpPr/>
          <p:nvPr/>
        </p:nvGrpSpPr>
        <p:grpSpPr>
          <a:xfrm>
            <a:off x="3370446" y="2811948"/>
            <a:ext cx="3160378" cy="3102854"/>
            <a:chOff x="3111181" y="2002163"/>
            <a:chExt cx="2917272" cy="2864173"/>
          </a:xfrm>
        </p:grpSpPr>
        <p:sp>
          <p:nvSpPr>
            <p:cNvPr id="4" name="Up Arrow 3"/>
            <p:cNvSpPr/>
            <p:nvPr/>
          </p:nvSpPr>
          <p:spPr>
            <a:xfrm>
              <a:off x="4321770" y="2002163"/>
              <a:ext cx="496491" cy="2181744"/>
            </a:xfrm>
            <a:prstGeom prst="upArrow">
              <a:avLst>
                <a:gd name="adj1" fmla="val 36337"/>
                <a:gd name="adj2" fmla="val 5829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Bent Arrow 4"/>
            <p:cNvSpPr/>
            <p:nvPr/>
          </p:nvSpPr>
          <p:spPr>
            <a:xfrm>
              <a:off x="4657793" y="2821038"/>
              <a:ext cx="1370660" cy="1362869"/>
            </a:xfrm>
            <a:prstGeom prst="bentArrow">
              <a:avLst>
                <a:gd name="adj1" fmla="val 13152"/>
                <a:gd name="adj2" fmla="val 17868"/>
                <a:gd name="adj3" fmla="val 20834"/>
                <a:gd name="adj4" fmla="val 22566"/>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nvGrpSpPr>
            <p:cNvPr id="6" name="Group 5"/>
            <p:cNvGrpSpPr/>
            <p:nvPr/>
          </p:nvGrpSpPr>
          <p:grpSpPr>
            <a:xfrm>
              <a:off x="4304568" y="4182320"/>
              <a:ext cx="532539" cy="684016"/>
              <a:chOff x="11478849" y="10856529"/>
              <a:chExt cx="1420104" cy="1824042"/>
            </a:xfrm>
          </p:grpSpPr>
          <p:sp>
            <p:nvSpPr>
              <p:cNvPr id="7" name="Freeform 23"/>
              <p:cNvSpPr>
                <a:spLocks/>
              </p:cNvSpPr>
              <p:nvPr/>
            </p:nvSpPr>
            <p:spPr bwMode="auto">
              <a:xfrm>
                <a:off x="11496961" y="10960098"/>
                <a:ext cx="1382427" cy="1247029"/>
              </a:xfrm>
              <a:custGeom>
                <a:avLst/>
                <a:gdLst>
                  <a:gd name="T0" fmla="*/ 395 w 791"/>
                  <a:gd name="T1" fmla="*/ 0 h 1171"/>
                  <a:gd name="T2" fmla="*/ 0 w 791"/>
                  <a:gd name="T3" fmla="*/ 149 h 1171"/>
                  <a:gd name="T4" fmla="*/ 271 w 791"/>
                  <a:gd name="T5" fmla="*/ 852 h 1171"/>
                  <a:gd name="T6" fmla="*/ 395 w 791"/>
                  <a:gd name="T7" fmla="*/ 814 h 1171"/>
                  <a:gd name="T8" fmla="*/ 515 w 791"/>
                  <a:gd name="T9" fmla="*/ 851 h 1171"/>
                  <a:gd name="T10" fmla="*/ 394 w 791"/>
                  <a:gd name="T11" fmla="*/ 1171 h 1171"/>
                  <a:gd name="T12" fmla="*/ 791 w 791"/>
                  <a:gd name="T13" fmla="*/ 129 h 1171"/>
                  <a:gd name="T14" fmla="*/ 395 w 791"/>
                  <a:gd name="T15" fmla="*/ 0 h 1171"/>
                  <a:gd name="connsiteX0" fmla="*/ 4994 w 10000"/>
                  <a:gd name="connsiteY0" fmla="*/ 0 h 7276"/>
                  <a:gd name="connsiteX1" fmla="*/ 0 w 10000"/>
                  <a:gd name="connsiteY1" fmla="*/ 1272 h 7276"/>
                  <a:gd name="connsiteX2" fmla="*/ 3426 w 10000"/>
                  <a:gd name="connsiteY2" fmla="*/ 7276 h 7276"/>
                  <a:gd name="connsiteX3" fmla="*/ 4994 w 10000"/>
                  <a:gd name="connsiteY3" fmla="*/ 6951 h 7276"/>
                  <a:gd name="connsiteX4" fmla="*/ 6511 w 10000"/>
                  <a:gd name="connsiteY4" fmla="*/ 7267 h 7276"/>
                  <a:gd name="connsiteX5" fmla="*/ 10000 w 10000"/>
                  <a:gd name="connsiteY5" fmla="*/ 1102 h 7276"/>
                  <a:gd name="connsiteX6" fmla="*/ 4994 w 10000"/>
                  <a:gd name="connsiteY6" fmla="*/ 0 h 7276"/>
                  <a:gd name="connsiteX0" fmla="*/ 4994 w 9932"/>
                  <a:gd name="connsiteY0" fmla="*/ 0 h 10000"/>
                  <a:gd name="connsiteX1" fmla="*/ 0 w 9932"/>
                  <a:gd name="connsiteY1" fmla="*/ 1748 h 10000"/>
                  <a:gd name="connsiteX2" fmla="*/ 3426 w 9932"/>
                  <a:gd name="connsiteY2" fmla="*/ 10000 h 10000"/>
                  <a:gd name="connsiteX3" fmla="*/ 4994 w 9932"/>
                  <a:gd name="connsiteY3" fmla="*/ 9553 h 10000"/>
                  <a:gd name="connsiteX4" fmla="*/ 6511 w 9932"/>
                  <a:gd name="connsiteY4" fmla="*/ 9988 h 10000"/>
                  <a:gd name="connsiteX5" fmla="*/ 9932 w 9932"/>
                  <a:gd name="connsiteY5" fmla="*/ 1744 h 10000"/>
                  <a:gd name="connsiteX6" fmla="*/ 4994 w 9932"/>
                  <a:gd name="connsiteY6" fmla="*/ 0 h 10000"/>
                  <a:gd name="connsiteX0" fmla="*/ 5028 w 10000"/>
                  <a:gd name="connsiteY0" fmla="*/ 0 h 10000"/>
                  <a:gd name="connsiteX1" fmla="*/ 0 w 10000"/>
                  <a:gd name="connsiteY1" fmla="*/ 1748 h 10000"/>
                  <a:gd name="connsiteX2" fmla="*/ 3449 w 10000"/>
                  <a:gd name="connsiteY2" fmla="*/ 10000 h 10000"/>
                  <a:gd name="connsiteX3" fmla="*/ 6556 w 10000"/>
                  <a:gd name="connsiteY3" fmla="*/ 9988 h 10000"/>
                  <a:gd name="connsiteX4" fmla="*/ 10000 w 10000"/>
                  <a:gd name="connsiteY4" fmla="*/ 1744 h 10000"/>
                  <a:gd name="connsiteX5" fmla="*/ 5028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5028" y="0"/>
                    </a:moveTo>
                    <a:lnTo>
                      <a:pt x="0" y="1748"/>
                    </a:lnTo>
                    <a:lnTo>
                      <a:pt x="3449" y="10000"/>
                    </a:lnTo>
                    <a:lnTo>
                      <a:pt x="6556" y="9988"/>
                    </a:lnTo>
                    <a:lnTo>
                      <a:pt x="10000" y="1744"/>
                    </a:lnTo>
                    <a:lnTo>
                      <a:pt x="5028"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36"/>
              <p:cNvSpPr>
                <a:spLocks/>
              </p:cNvSpPr>
              <p:nvPr/>
            </p:nvSpPr>
            <p:spPr bwMode="auto">
              <a:xfrm>
                <a:off x="11967726" y="12191257"/>
                <a:ext cx="443816" cy="489314"/>
              </a:xfrm>
              <a:custGeom>
                <a:avLst/>
                <a:gdLst>
                  <a:gd name="T0" fmla="*/ 124 w 244"/>
                  <a:gd name="T1" fmla="*/ 0 h 357"/>
                  <a:gd name="T2" fmla="*/ 0 w 244"/>
                  <a:gd name="T3" fmla="*/ 38 h 357"/>
                  <a:gd name="T4" fmla="*/ 123 w 244"/>
                  <a:gd name="T5" fmla="*/ 357 h 357"/>
                  <a:gd name="T6" fmla="*/ 244 w 244"/>
                  <a:gd name="T7" fmla="*/ 37 h 357"/>
                  <a:gd name="T8" fmla="*/ 124 w 244"/>
                  <a:gd name="T9" fmla="*/ 0 h 357"/>
                  <a:gd name="connsiteX0" fmla="*/ 10000 w 10000"/>
                  <a:gd name="connsiteY0" fmla="*/ 0 h 8964"/>
                  <a:gd name="connsiteX1" fmla="*/ 0 w 10000"/>
                  <a:gd name="connsiteY1" fmla="*/ 28 h 8964"/>
                  <a:gd name="connsiteX2" fmla="*/ 5041 w 10000"/>
                  <a:gd name="connsiteY2" fmla="*/ 8964 h 8964"/>
                  <a:gd name="connsiteX3" fmla="*/ 10000 w 10000"/>
                  <a:gd name="connsiteY3" fmla="*/ 0 h 8964"/>
                </a:gdLst>
                <a:ahLst/>
                <a:cxnLst>
                  <a:cxn ang="0">
                    <a:pos x="connsiteX0" y="connsiteY0"/>
                  </a:cxn>
                  <a:cxn ang="0">
                    <a:pos x="connsiteX1" y="connsiteY1"/>
                  </a:cxn>
                  <a:cxn ang="0">
                    <a:pos x="connsiteX2" y="connsiteY2"/>
                  </a:cxn>
                  <a:cxn ang="0">
                    <a:pos x="connsiteX3" y="connsiteY3"/>
                  </a:cxn>
                </a:cxnLst>
                <a:rect l="l" t="t" r="r" b="b"/>
                <a:pathLst>
                  <a:path w="10000" h="8964">
                    <a:moveTo>
                      <a:pt x="10000" y="0"/>
                    </a:moveTo>
                    <a:lnTo>
                      <a:pt x="0" y="28"/>
                    </a:lnTo>
                    <a:lnTo>
                      <a:pt x="5041" y="8964"/>
                    </a:lnTo>
                    <a:lnTo>
                      <a:pt x="1000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ound Same Side Corner Rectangle 8"/>
              <p:cNvSpPr/>
              <p:nvPr/>
            </p:nvSpPr>
            <p:spPr>
              <a:xfrm rot="10800000">
                <a:off x="11478849" y="10856529"/>
                <a:ext cx="476503" cy="46421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 Same Side Corner Rectangle 9"/>
              <p:cNvSpPr/>
              <p:nvPr/>
            </p:nvSpPr>
            <p:spPr>
              <a:xfrm rot="10800000">
                <a:off x="11950650" y="10856529"/>
                <a:ext cx="476503" cy="464213"/>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 Same Side Corner Rectangle 10"/>
              <p:cNvSpPr/>
              <p:nvPr/>
            </p:nvSpPr>
            <p:spPr>
              <a:xfrm rot="10800000">
                <a:off x="12422450" y="10856529"/>
                <a:ext cx="476503" cy="464213"/>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2" name="Bent Arrow 11"/>
            <p:cNvSpPr/>
            <p:nvPr/>
          </p:nvSpPr>
          <p:spPr>
            <a:xfrm flipH="1">
              <a:off x="3111181" y="2821039"/>
              <a:ext cx="1370660" cy="1362869"/>
            </a:xfrm>
            <a:prstGeom prst="bentArrow">
              <a:avLst>
                <a:gd name="adj1" fmla="val 13021"/>
                <a:gd name="adj2" fmla="val 17868"/>
                <a:gd name="adj3" fmla="val 20834"/>
                <a:gd name="adj4" fmla="val 22566"/>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sp>
        <p:nvSpPr>
          <p:cNvPr id="19" name="TextBox 18"/>
          <p:cNvSpPr txBox="1"/>
          <p:nvPr/>
        </p:nvSpPr>
        <p:spPr>
          <a:xfrm>
            <a:off x="3376773"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01</a:t>
            </a:r>
          </a:p>
        </p:txBody>
      </p:sp>
      <p:sp>
        <p:nvSpPr>
          <p:cNvPr id="20" name="TextBox 19"/>
          <p:cNvSpPr txBox="1"/>
          <p:nvPr/>
        </p:nvSpPr>
        <p:spPr>
          <a:xfrm>
            <a:off x="4762067" y="2933367"/>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02</a:t>
            </a:r>
          </a:p>
        </p:txBody>
      </p:sp>
      <p:sp>
        <p:nvSpPr>
          <p:cNvPr id="21" name="TextBox 20"/>
          <p:cNvSpPr txBox="1"/>
          <p:nvPr/>
        </p:nvSpPr>
        <p:spPr>
          <a:xfrm>
            <a:off x="6126206"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03</a:t>
            </a:r>
          </a:p>
        </p:txBody>
      </p:sp>
      <p:sp>
        <p:nvSpPr>
          <p:cNvPr id="22" name="Freeform 21"/>
          <p:cNvSpPr>
            <a:spLocks noEditPoints="1"/>
          </p:cNvSpPr>
          <p:nvPr/>
        </p:nvSpPr>
        <p:spPr bwMode="auto">
          <a:xfrm>
            <a:off x="6848410" y="3764228"/>
            <a:ext cx="398266" cy="39826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2729810" y="3752340"/>
            <a:ext cx="325324" cy="39826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7"/>
          <p:cNvSpPr>
            <a:spLocks noEditPoints="1"/>
          </p:cNvSpPr>
          <p:nvPr/>
        </p:nvSpPr>
        <p:spPr bwMode="auto">
          <a:xfrm>
            <a:off x="4750321" y="2295235"/>
            <a:ext cx="398265" cy="399724"/>
          </a:xfrm>
          <a:custGeom>
            <a:avLst/>
            <a:gdLst>
              <a:gd name="T0" fmla="*/ 193 w 353"/>
              <a:gd name="T1" fmla="*/ 226 h 354"/>
              <a:gd name="T2" fmla="*/ 159 w 353"/>
              <a:gd name="T3" fmla="*/ 192 h 354"/>
              <a:gd name="T4" fmla="*/ 170 w 353"/>
              <a:gd name="T5" fmla="*/ 203 h 354"/>
              <a:gd name="T6" fmla="*/ 182 w 353"/>
              <a:gd name="T7" fmla="*/ 215 h 354"/>
              <a:gd name="T8" fmla="*/ 170 w 353"/>
              <a:gd name="T9" fmla="*/ 203 h 354"/>
              <a:gd name="T10" fmla="*/ 240 w 353"/>
              <a:gd name="T11" fmla="*/ 209 h 354"/>
              <a:gd name="T12" fmla="*/ 153 w 353"/>
              <a:gd name="T13" fmla="*/ 269 h 354"/>
              <a:gd name="T14" fmla="*/ 176 w 353"/>
              <a:gd name="T15" fmla="*/ 289 h 354"/>
              <a:gd name="T16" fmla="*/ 246 w 353"/>
              <a:gd name="T17" fmla="*/ 170 h 354"/>
              <a:gd name="T18" fmla="*/ 116 w 353"/>
              <a:gd name="T19" fmla="*/ 232 h 354"/>
              <a:gd name="T20" fmla="*/ 176 w 353"/>
              <a:gd name="T21" fmla="*/ 145 h 354"/>
              <a:gd name="T22" fmla="*/ 216 w 353"/>
              <a:gd name="T23" fmla="*/ 139 h 354"/>
              <a:gd name="T24" fmla="*/ 96 w 353"/>
              <a:gd name="T25" fmla="*/ 209 h 354"/>
              <a:gd name="T26" fmla="*/ 116 w 353"/>
              <a:gd name="T27" fmla="*/ 232 h 354"/>
              <a:gd name="T28" fmla="*/ 32 w 353"/>
              <a:gd name="T29" fmla="*/ 41 h 354"/>
              <a:gd name="T30" fmla="*/ 48 w 353"/>
              <a:gd name="T31" fmla="*/ 41 h 354"/>
              <a:gd name="T32" fmla="*/ 321 w 353"/>
              <a:gd name="T33" fmla="*/ 0 h 354"/>
              <a:gd name="T34" fmla="*/ 0 w 353"/>
              <a:gd name="T35" fmla="*/ 32 h 354"/>
              <a:gd name="T36" fmla="*/ 32 w 353"/>
              <a:gd name="T37" fmla="*/ 354 h 354"/>
              <a:gd name="T38" fmla="*/ 353 w 353"/>
              <a:gd name="T39" fmla="*/ 321 h 354"/>
              <a:gd name="T40" fmla="*/ 321 w 353"/>
              <a:gd name="T41" fmla="*/ 0 h 354"/>
              <a:gd name="T42" fmla="*/ 321 w 353"/>
              <a:gd name="T43" fmla="*/ 338 h 354"/>
              <a:gd name="T44" fmla="*/ 16 w 353"/>
              <a:gd name="T45" fmla="*/ 321 h 354"/>
              <a:gd name="T46" fmla="*/ 337 w 353"/>
              <a:gd name="T47" fmla="*/ 81 h 354"/>
              <a:gd name="T48" fmla="*/ 337 w 353"/>
              <a:gd name="T49" fmla="*/ 65 h 354"/>
              <a:gd name="T50" fmla="*/ 16 w 353"/>
              <a:gd name="T51" fmla="*/ 32 h 354"/>
              <a:gd name="T52" fmla="*/ 321 w 353"/>
              <a:gd name="T53" fmla="*/ 16 h 354"/>
              <a:gd name="T54" fmla="*/ 337 w 353"/>
              <a:gd name="T55" fmla="*/ 65 h 354"/>
              <a:gd name="T56" fmla="*/ 136 w 353"/>
              <a:gd name="T57" fmla="*/ 32 h 354"/>
              <a:gd name="T58" fmla="*/ 136 w 353"/>
              <a:gd name="T59" fmla="*/ 49 h 354"/>
              <a:gd name="T60" fmla="*/ 321 w 353"/>
              <a:gd name="T61" fmla="*/ 41 h 354"/>
              <a:gd name="T62" fmla="*/ 72 w 353"/>
              <a:gd name="T63" fmla="*/ 32 h 354"/>
              <a:gd name="T64" fmla="*/ 72 w 353"/>
              <a:gd name="T65" fmla="*/ 49 h 354"/>
              <a:gd name="T66" fmla="*/ 72 w 353"/>
              <a:gd name="T67" fmla="*/ 32 h 354"/>
              <a:gd name="T68" fmla="*/ 96 w 353"/>
              <a:gd name="T69" fmla="*/ 41 h 354"/>
              <a:gd name="T70" fmla="*/ 112 w 353"/>
              <a:gd name="T71" fmla="*/ 4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4">
                <a:moveTo>
                  <a:pt x="100" y="285"/>
                </a:moveTo>
                <a:cubicBezTo>
                  <a:pt x="193" y="226"/>
                  <a:pt x="193" y="226"/>
                  <a:pt x="193" y="226"/>
                </a:cubicBezTo>
                <a:cubicBezTo>
                  <a:pt x="252" y="133"/>
                  <a:pt x="252" y="133"/>
                  <a:pt x="252" y="133"/>
                </a:cubicBezTo>
                <a:cubicBezTo>
                  <a:pt x="159" y="192"/>
                  <a:pt x="159" y="192"/>
                  <a:pt x="159" y="192"/>
                </a:cubicBezTo>
                <a:lnTo>
                  <a:pt x="100" y="285"/>
                </a:lnTo>
                <a:close/>
                <a:moveTo>
                  <a:pt x="170" y="203"/>
                </a:moveTo>
                <a:cubicBezTo>
                  <a:pt x="174" y="200"/>
                  <a:pt x="179" y="200"/>
                  <a:pt x="182" y="203"/>
                </a:cubicBezTo>
                <a:cubicBezTo>
                  <a:pt x="185" y="207"/>
                  <a:pt x="185" y="212"/>
                  <a:pt x="182" y="215"/>
                </a:cubicBezTo>
                <a:cubicBezTo>
                  <a:pt x="179" y="218"/>
                  <a:pt x="174" y="218"/>
                  <a:pt x="170" y="215"/>
                </a:cubicBezTo>
                <a:cubicBezTo>
                  <a:pt x="167" y="212"/>
                  <a:pt x="167" y="207"/>
                  <a:pt x="170" y="203"/>
                </a:cubicBezTo>
                <a:moveTo>
                  <a:pt x="236" y="186"/>
                </a:moveTo>
                <a:cubicBezTo>
                  <a:pt x="239" y="193"/>
                  <a:pt x="240" y="201"/>
                  <a:pt x="240" y="209"/>
                </a:cubicBezTo>
                <a:cubicBezTo>
                  <a:pt x="240" y="245"/>
                  <a:pt x="212" y="273"/>
                  <a:pt x="176" y="273"/>
                </a:cubicBezTo>
                <a:cubicBezTo>
                  <a:pt x="168" y="273"/>
                  <a:pt x="160" y="272"/>
                  <a:pt x="153" y="269"/>
                </a:cubicBezTo>
                <a:cubicBezTo>
                  <a:pt x="137" y="279"/>
                  <a:pt x="137" y="279"/>
                  <a:pt x="137" y="279"/>
                </a:cubicBezTo>
                <a:cubicBezTo>
                  <a:pt x="148" y="286"/>
                  <a:pt x="162" y="289"/>
                  <a:pt x="176" y="289"/>
                </a:cubicBezTo>
                <a:cubicBezTo>
                  <a:pt x="221" y="289"/>
                  <a:pt x="256" y="253"/>
                  <a:pt x="256" y="209"/>
                </a:cubicBezTo>
                <a:cubicBezTo>
                  <a:pt x="256" y="195"/>
                  <a:pt x="253" y="181"/>
                  <a:pt x="246" y="170"/>
                </a:cubicBezTo>
                <a:lnTo>
                  <a:pt x="236" y="186"/>
                </a:lnTo>
                <a:close/>
                <a:moveTo>
                  <a:pt x="116" y="232"/>
                </a:moveTo>
                <a:cubicBezTo>
                  <a:pt x="114" y="225"/>
                  <a:pt x="112" y="217"/>
                  <a:pt x="112" y="209"/>
                </a:cubicBezTo>
                <a:cubicBezTo>
                  <a:pt x="112" y="174"/>
                  <a:pt x="141" y="145"/>
                  <a:pt x="176" y="145"/>
                </a:cubicBezTo>
                <a:cubicBezTo>
                  <a:pt x="184" y="145"/>
                  <a:pt x="192" y="146"/>
                  <a:pt x="199" y="149"/>
                </a:cubicBezTo>
                <a:cubicBezTo>
                  <a:pt x="216" y="139"/>
                  <a:pt x="216" y="139"/>
                  <a:pt x="216" y="139"/>
                </a:cubicBezTo>
                <a:cubicBezTo>
                  <a:pt x="204" y="133"/>
                  <a:pt x="191" y="129"/>
                  <a:pt x="176" y="129"/>
                </a:cubicBezTo>
                <a:cubicBezTo>
                  <a:pt x="132" y="129"/>
                  <a:pt x="96" y="165"/>
                  <a:pt x="96" y="209"/>
                </a:cubicBezTo>
                <a:cubicBezTo>
                  <a:pt x="96" y="223"/>
                  <a:pt x="100" y="237"/>
                  <a:pt x="106" y="249"/>
                </a:cubicBezTo>
                <a:lnTo>
                  <a:pt x="116" y="232"/>
                </a:lnTo>
                <a:close/>
                <a:moveTo>
                  <a:pt x="40" y="32"/>
                </a:moveTo>
                <a:cubicBezTo>
                  <a:pt x="35" y="32"/>
                  <a:pt x="32" y="36"/>
                  <a:pt x="32" y="41"/>
                </a:cubicBezTo>
                <a:cubicBezTo>
                  <a:pt x="32" y="45"/>
                  <a:pt x="35" y="49"/>
                  <a:pt x="40" y="49"/>
                </a:cubicBezTo>
                <a:cubicBezTo>
                  <a:pt x="44" y="49"/>
                  <a:pt x="48" y="45"/>
                  <a:pt x="48" y="41"/>
                </a:cubicBezTo>
                <a:cubicBezTo>
                  <a:pt x="48" y="36"/>
                  <a:pt x="44" y="32"/>
                  <a:pt x="40" y="32"/>
                </a:cubicBezTo>
                <a:moveTo>
                  <a:pt x="321" y="0"/>
                </a:moveTo>
                <a:cubicBezTo>
                  <a:pt x="32" y="0"/>
                  <a:pt x="32" y="0"/>
                  <a:pt x="32" y="0"/>
                </a:cubicBezTo>
                <a:cubicBezTo>
                  <a:pt x="14" y="0"/>
                  <a:pt x="0" y="15"/>
                  <a:pt x="0" y="32"/>
                </a:cubicBezTo>
                <a:cubicBezTo>
                  <a:pt x="0" y="321"/>
                  <a:pt x="0" y="321"/>
                  <a:pt x="0" y="321"/>
                </a:cubicBezTo>
                <a:cubicBezTo>
                  <a:pt x="0" y="339"/>
                  <a:pt x="14" y="354"/>
                  <a:pt x="32" y="354"/>
                </a:cubicBezTo>
                <a:cubicBezTo>
                  <a:pt x="321" y="354"/>
                  <a:pt x="321" y="354"/>
                  <a:pt x="321" y="354"/>
                </a:cubicBezTo>
                <a:cubicBezTo>
                  <a:pt x="338" y="354"/>
                  <a:pt x="353" y="339"/>
                  <a:pt x="353" y="321"/>
                </a:cubicBezTo>
                <a:cubicBezTo>
                  <a:pt x="353" y="32"/>
                  <a:pt x="353" y="32"/>
                  <a:pt x="353" y="32"/>
                </a:cubicBezTo>
                <a:cubicBezTo>
                  <a:pt x="353" y="15"/>
                  <a:pt x="338" y="0"/>
                  <a:pt x="321" y="0"/>
                </a:cubicBezTo>
                <a:moveTo>
                  <a:pt x="337" y="321"/>
                </a:moveTo>
                <a:cubicBezTo>
                  <a:pt x="337" y="330"/>
                  <a:pt x="330" y="338"/>
                  <a:pt x="321" y="338"/>
                </a:cubicBezTo>
                <a:cubicBezTo>
                  <a:pt x="32" y="338"/>
                  <a:pt x="32" y="338"/>
                  <a:pt x="32" y="338"/>
                </a:cubicBezTo>
                <a:cubicBezTo>
                  <a:pt x="23" y="338"/>
                  <a:pt x="16" y="330"/>
                  <a:pt x="16" y="321"/>
                </a:cubicBezTo>
                <a:cubicBezTo>
                  <a:pt x="16" y="81"/>
                  <a:pt x="16" y="81"/>
                  <a:pt x="16" y="81"/>
                </a:cubicBezTo>
                <a:cubicBezTo>
                  <a:pt x="337" y="81"/>
                  <a:pt x="337" y="81"/>
                  <a:pt x="337" y="81"/>
                </a:cubicBezTo>
                <a:lnTo>
                  <a:pt x="337" y="321"/>
                </a:lnTo>
                <a:close/>
                <a:moveTo>
                  <a:pt x="337" y="65"/>
                </a:moveTo>
                <a:cubicBezTo>
                  <a:pt x="16" y="65"/>
                  <a:pt x="16" y="65"/>
                  <a:pt x="16" y="65"/>
                </a:cubicBezTo>
                <a:cubicBezTo>
                  <a:pt x="16" y="32"/>
                  <a:pt x="16" y="32"/>
                  <a:pt x="16" y="32"/>
                </a:cubicBezTo>
                <a:cubicBezTo>
                  <a:pt x="16" y="24"/>
                  <a:pt x="23" y="16"/>
                  <a:pt x="32" y="16"/>
                </a:cubicBezTo>
                <a:cubicBezTo>
                  <a:pt x="321" y="16"/>
                  <a:pt x="321" y="16"/>
                  <a:pt x="321" y="16"/>
                </a:cubicBezTo>
                <a:cubicBezTo>
                  <a:pt x="330" y="16"/>
                  <a:pt x="337" y="24"/>
                  <a:pt x="337" y="32"/>
                </a:cubicBezTo>
                <a:lnTo>
                  <a:pt x="337" y="65"/>
                </a:lnTo>
                <a:close/>
                <a:moveTo>
                  <a:pt x="313" y="32"/>
                </a:moveTo>
                <a:cubicBezTo>
                  <a:pt x="136" y="32"/>
                  <a:pt x="136" y="32"/>
                  <a:pt x="136" y="32"/>
                </a:cubicBezTo>
                <a:cubicBezTo>
                  <a:pt x="132" y="32"/>
                  <a:pt x="128" y="36"/>
                  <a:pt x="128" y="41"/>
                </a:cubicBezTo>
                <a:cubicBezTo>
                  <a:pt x="128" y="45"/>
                  <a:pt x="132" y="49"/>
                  <a:pt x="136" y="49"/>
                </a:cubicBezTo>
                <a:cubicBezTo>
                  <a:pt x="313" y="49"/>
                  <a:pt x="313" y="49"/>
                  <a:pt x="313" y="49"/>
                </a:cubicBezTo>
                <a:cubicBezTo>
                  <a:pt x="317" y="49"/>
                  <a:pt x="321" y="45"/>
                  <a:pt x="321" y="41"/>
                </a:cubicBezTo>
                <a:cubicBezTo>
                  <a:pt x="321" y="36"/>
                  <a:pt x="317" y="32"/>
                  <a:pt x="313" y="32"/>
                </a:cubicBezTo>
                <a:moveTo>
                  <a:pt x="72" y="32"/>
                </a:moveTo>
                <a:cubicBezTo>
                  <a:pt x="67" y="32"/>
                  <a:pt x="64" y="36"/>
                  <a:pt x="64" y="41"/>
                </a:cubicBezTo>
                <a:cubicBezTo>
                  <a:pt x="64" y="45"/>
                  <a:pt x="67" y="49"/>
                  <a:pt x="72" y="49"/>
                </a:cubicBezTo>
                <a:cubicBezTo>
                  <a:pt x="76" y="49"/>
                  <a:pt x="80" y="45"/>
                  <a:pt x="80" y="41"/>
                </a:cubicBezTo>
                <a:cubicBezTo>
                  <a:pt x="80" y="36"/>
                  <a:pt x="76" y="32"/>
                  <a:pt x="72" y="32"/>
                </a:cubicBezTo>
                <a:moveTo>
                  <a:pt x="104" y="32"/>
                </a:moveTo>
                <a:cubicBezTo>
                  <a:pt x="99" y="32"/>
                  <a:pt x="96" y="36"/>
                  <a:pt x="96" y="41"/>
                </a:cubicBezTo>
                <a:cubicBezTo>
                  <a:pt x="96" y="45"/>
                  <a:pt x="99" y="49"/>
                  <a:pt x="104" y="49"/>
                </a:cubicBezTo>
                <a:cubicBezTo>
                  <a:pt x="108" y="49"/>
                  <a:pt x="112" y="45"/>
                  <a:pt x="112" y="41"/>
                </a:cubicBezTo>
                <a:cubicBezTo>
                  <a:pt x="112" y="36"/>
                  <a:pt x="108" y="32"/>
                  <a:pt x="104" y="32"/>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643202" y="2274803"/>
            <a:ext cx="1681957" cy="817160"/>
            <a:chOff x="593725" y="1506338"/>
            <a:chExt cx="1552576" cy="754301"/>
          </a:xfrm>
        </p:grpSpPr>
        <p:sp>
          <p:nvSpPr>
            <p:cNvPr id="27" name="TextBox 26"/>
            <p:cNvSpPr txBox="1"/>
            <p:nvPr/>
          </p:nvSpPr>
          <p:spPr>
            <a:xfrm>
              <a:off x="593725" y="1506338"/>
              <a:ext cx="1552576"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Key </a:t>
              </a:r>
              <a:r>
                <a:rPr lang="en-US" sz="1517" cap="all" spc="22" dirty="0">
                  <a:solidFill>
                    <a:schemeClr val="accent2"/>
                  </a:solidFill>
                  <a:latin typeface="Lato Black" panose="020F0A02020204030203" pitchFamily="34" charset="0"/>
                  <a:cs typeface="Poppins SemiBold" panose="02000000000000000000" pitchFamily="2" charset="0"/>
                </a:rPr>
                <a:t>Services</a:t>
              </a:r>
            </a:p>
          </p:txBody>
        </p:sp>
        <p:sp>
          <p:nvSpPr>
            <p:cNvPr id="28" name="TextBox 27"/>
            <p:cNvSpPr txBox="1"/>
            <p:nvPr/>
          </p:nvSpPr>
          <p:spPr>
            <a:xfrm>
              <a:off x="593725" y="1776068"/>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14" name="Group 13"/>
          <p:cNvGrpSpPr/>
          <p:nvPr/>
        </p:nvGrpSpPr>
        <p:grpSpPr>
          <a:xfrm>
            <a:off x="1412523" y="4347148"/>
            <a:ext cx="1642392" cy="594590"/>
            <a:chOff x="1303867" y="3419271"/>
            <a:chExt cx="1516054" cy="548852"/>
          </a:xfrm>
        </p:grpSpPr>
        <p:sp>
          <p:nvSpPr>
            <p:cNvPr id="30" name="TextBox 29"/>
            <p:cNvSpPr txBox="1"/>
            <p:nvPr/>
          </p:nvSpPr>
          <p:spPr>
            <a:xfrm>
              <a:off x="1303899" y="3419271"/>
              <a:ext cx="1515993"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articles</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03867" y="3623295"/>
              <a:ext cx="1516054"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5" name="Group 14"/>
          <p:cNvGrpSpPr/>
          <p:nvPr/>
        </p:nvGrpSpPr>
        <p:grpSpPr>
          <a:xfrm>
            <a:off x="5456896" y="2265585"/>
            <a:ext cx="1626145" cy="594590"/>
            <a:chOff x="5037134" y="1497829"/>
            <a:chExt cx="1501057" cy="548852"/>
          </a:xfrm>
        </p:grpSpPr>
        <p:sp>
          <p:nvSpPr>
            <p:cNvPr id="34" name="TextBox 33"/>
            <p:cNvSpPr txBox="1"/>
            <p:nvPr/>
          </p:nvSpPr>
          <p:spPr>
            <a:xfrm>
              <a:off x="5037164" y="1497829"/>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blogs</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037134" y="1701853"/>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6" name="Group 15"/>
          <p:cNvGrpSpPr/>
          <p:nvPr/>
        </p:nvGrpSpPr>
        <p:grpSpPr>
          <a:xfrm>
            <a:off x="6894849" y="4346988"/>
            <a:ext cx="1626145" cy="594590"/>
            <a:chOff x="6364475" y="3419124"/>
            <a:chExt cx="1501057" cy="548852"/>
          </a:xfrm>
        </p:grpSpPr>
        <p:sp>
          <p:nvSpPr>
            <p:cNvPr id="37" name="TextBox 36"/>
            <p:cNvSpPr txBox="1"/>
            <p:nvPr/>
          </p:nvSpPr>
          <p:spPr>
            <a:xfrm>
              <a:off x="6364505" y="3419124"/>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websites</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6364475" y="3623148"/>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4324103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2" name="Straight Connector 11"/>
          <p:cNvCxnSpPr>
            <a:stCxn id="7" idx="4"/>
            <a:endCxn id="8" idx="0"/>
          </p:cNvCxnSpPr>
          <p:nvPr/>
        </p:nvCxnSpPr>
        <p:spPr>
          <a:xfrm>
            <a:off x="5160282" y="300548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8" idx="4"/>
            <a:endCxn id="10" idx="0"/>
          </p:cNvCxnSpPr>
          <p:nvPr/>
        </p:nvCxnSpPr>
        <p:spPr>
          <a:xfrm flipH="1">
            <a:off x="5160282" y="367870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10" idx="4"/>
            <a:endCxn id="11" idx="0"/>
          </p:cNvCxnSpPr>
          <p:nvPr/>
        </p:nvCxnSpPr>
        <p:spPr>
          <a:xfrm>
            <a:off x="5160282" y="4351928"/>
            <a:ext cx="1" cy="186616"/>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sp>
        <p:nvSpPr>
          <p:cNvPr id="4" name="Right Arrow 3"/>
          <p:cNvSpPr/>
          <p:nvPr/>
        </p:nvSpPr>
        <p:spPr>
          <a:xfrm>
            <a:off x="5160282" y="298779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4916980" y="319210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15"/>
          <p:cNvSpPr>
            <a:spLocks noEditPoints="1"/>
          </p:cNvSpPr>
          <p:nvPr/>
        </p:nvSpPr>
        <p:spPr bwMode="auto">
          <a:xfrm>
            <a:off x="6633599" y="3301372"/>
            <a:ext cx="267089" cy="26806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4977170" y="333537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33" name="TextBox 32"/>
          <p:cNvSpPr txBox="1"/>
          <p:nvPr/>
        </p:nvSpPr>
        <p:spPr>
          <a:xfrm>
            <a:off x="5458533" y="3360387"/>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7421813" y="323284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5" name="Right Arrow 4"/>
          <p:cNvSpPr/>
          <p:nvPr/>
        </p:nvSpPr>
        <p:spPr>
          <a:xfrm>
            <a:off x="5160282" y="433423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916980" y="453854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7"/>
          <p:cNvSpPr>
            <a:spLocks noEditPoints="1"/>
          </p:cNvSpPr>
          <p:nvPr/>
        </p:nvSpPr>
        <p:spPr bwMode="auto">
          <a:xfrm>
            <a:off x="6633599" y="4659552"/>
            <a:ext cx="267089" cy="24458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4977170" y="4681818"/>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34" name="TextBox 33"/>
          <p:cNvSpPr txBox="1"/>
          <p:nvPr/>
        </p:nvSpPr>
        <p:spPr>
          <a:xfrm>
            <a:off x="5458533" y="4706826"/>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attention</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7421813" y="457928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9" name="Right Arrow 8"/>
          <p:cNvSpPr/>
          <p:nvPr/>
        </p:nvSpPr>
        <p:spPr>
          <a:xfrm rot="10800000">
            <a:off x="3220187" y="366101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916979" y="386532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6"/>
          <p:cNvSpPr>
            <a:spLocks noEditPoints="1"/>
          </p:cNvSpPr>
          <p:nvPr/>
        </p:nvSpPr>
        <p:spPr bwMode="auto">
          <a:xfrm>
            <a:off x="3441516" y="3991420"/>
            <a:ext cx="233558" cy="234412"/>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4977170" y="400859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sp>
        <p:nvSpPr>
          <p:cNvPr id="32" name="TextBox 31"/>
          <p:cNvSpPr txBox="1"/>
          <p:nvPr/>
        </p:nvSpPr>
        <p:spPr>
          <a:xfrm>
            <a:off x="3782576" y="403360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inspiration</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077737" y="3916831"/>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
        <p:nvSpPr>
          <p:cNvPr id="6" name="Right Arrow 5"/>
          <p:cNvSpPr/>
          <p:nvPr/>
        </p:nvSpPr>
        <p:spPr>
          <a:xfrm rot="10800000">
            <a:off x="3220187" y="231457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916979" y="251888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4977170" y="266215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31" name="TextBox 30"/>
          <p:cNvSpPr txBox="1"/>
          <p:nvPr/>
        </p:nvSpPr>
        <p:spPr>
          <a:xfrm>
            <a:off x="3782576" y="268716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35" name="Freeform 34"/>
          <p:cNvSpPr>
            <a:spLocks noEditPoints="1"/>
          </p:cNvSpPr>
          <p:nvPr/>
        </p:nvSpPr>
        <p:spPr bwMode="auto">
          <a:xfrm>
            <a:off x="3441516" y="2645407"/>
            <a:ext cx="233558" cy="23355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TextBox 41"/>
          <p:cNvSpPr txBox="1"/>
          <p:nvPr/>
        </p:nvSpPr>
        <p:spPr>
          <a:xfrm>
            <a:off x="1077737" y="2570390"/>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Tree>
    <p:extLst>
      <p:ext uri="{BB962C8B-B14F-4D97-AF65-F5344CB8AC3E}">
        <p14:creationId xmlns:p14="http://schemas.microsoft.com/office/powerpoint/2010/main" val="24906103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2896" y="2628685"/>
            <a:ext cx="5171414" cy="1600631"/>
          </a:xfrm>
          <a:prstGeom prst="rect">
            <a:avLst/>
          </a:prstGeom>
          <a:noFill/>
          <a:ln>
            <a:noFill/>
          </a:ln>
        </p:spPr>
        <p:txBody>
          <a:bodyPr wrap="square" lIns="0" tIns="0" rIns="0" bIns="0" rtlCol="0">
            <a:spAutoFit/>
          </a:bodyPr>
          <a:lstStyle/>
          <a:p>
            <a:pPr algn="r"/>
            <a:r>
              <a:rPr lang="en-US" sz="3467" cap="all" spc="54"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“We work hard to make </a:t>
            </a:r>
            <a:r>
              <a:rPr lang="en-US" sz="3467" cap="all" spc="54"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an easy future for our customers.”</a:t>
            </a:r>
          </a:p>
        </p:txBody>
      </p:sp>
      <p:cxnSp>
        <p:nvCxnSpPr>
          <p:cNvPr id="3" name="Straight Connector 2"/>
          <p:cNvCxnSpPr/>
          <p:nvPr/>
        </p:nvCxnSpPr>
        <p:spPr>
          <a:xfrm>
            <a:off x="6781052" y="2745105"/>
            <a:ext cx="0" cy="143825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196449" y="3093814"/>
            <a:ext cx="1626656" cy="720197"/>
          </a:xfrm>
          <a:prstGeom prst="rect">
            <a:avLst/>
          </a:prstGeom>
          <a:noFill/>
        </p:spPr>
        <p:txBody>
          <a:bodyPr wrap="square" lIns="0" tIns="0" rIns="0" bIns="0" rtlCol="0">
            <a:spAutoFit/>
          </a:bodyPr>
          <a:lstStyle/>
          <a:p>
            <a:pPr>
              <a:lnSpc>
                <a:spcPct val="120000"/>
              </a:lnSpc>
            </a:pPr>
            <a:r>
              <a:rPr lang="en-US" sz="1300" b="1" dirty="0">
                <a:solidFill>
                  <a:schemeClr val="bg1"/>
                </a:solidFill>
                <a:latin typeface="Lato" panose="020F0502020204030203" pitchFamily="34" charset="0"/>
                <a:cs typeface="Poppins SemiBold" panose="02000000000000000000" pitchFamily="2" charset="0"/>
              </a:rPr>
              <a:t>Our slogan will introduces our vision and mission. </a:t>
            </a:r>
          </a:p>
        </p:txBody>
      </p:sp>
    </p:spTree>
    <p:extLst>
      <p:ext uri="{BB962C8B-B14F-4D97-AF65-F5344CB8AC3E}">
        <p14:creationId xmlns:p14="http://schemas.microsoft.com/office/powerpoint/2010/main" val="1629625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Expenses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17" name="Oval 5"/>
          <p:cNvSpPr>
            <a:spLocks noChangeArrowheads="1"/>
          </p:cNvSpPr>
          <p:nvPr/>
        </p:nvSpPr>
        <p:spPr bwMode="auto">
          <a:xfrm>
            <a:off x="4337071"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18" name="Group 517"/>
          <p:cNvGrpSpPr/>
          <p:nvPr/>
        </p:nvGrpSpPr>
        <p:grpSpPr>
          <a:xfrm>
            <a:off x="4463493" y="4015133"/>
            <a:ext cx="956626" cy="426897"/>
            <a:chOff x="15201900" y="5965825"/>
            <a:chExt cx="3411537" cy="1522413"/>
          </a:xfrm>
        </p:grpSpPr>
        <p:sp>
          <p:nvSpPr>
            <p:cNvPr id="56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19" name="Group 518"/>
          <p:cNvGrpSpPr/>
          <p:nvPr/>
        </p:nvGrpSpPr>
        <p:grpSpPr>
          <a:xfrm>
            <a:off x="4422058" y="3867028"/>
            <a:ext cx="956626" cy="426897"/>
            <a:chOff x="15201900" y="5965825"/>
            <a:chExt cx="3411537" cy="1522413"/>
          </a:xfrm>
        </p:grpSpPr>
        <p:sp>
          <p:nvSpPr>
            <p:cNvPr id="56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0" name="Group 519"/>
          <p:cNvGrpSpPr/>
          <p:nvPr/>
        </p:nvGrpSpPr>
        <p:grpSpPr>
          <a:xfrm>
            <a:off x="4553636" y="3709212"/>
            <a:ext cx="956626" cy="426897"/>
            <a:chOff x="15201900" y="5965825"/>
            <a:chExt cx="3411537" cy="1522413"/>
          </a:xfrm>
        </p:grpSpPr>
        <p:sp>
          <p:nvSpPr>
            <p:cNvPr id="55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1" name="Group 520"/>
          <p:cNvGrpSpPr/>
          <p:nvPr/>
        </p:nvGrpSpPr>
        <p:grpSpPr>
          <a:xfrm>
            <a:off x="4471396" y="3586269"/>
            <a:ext cx="956626" cy="426897"/>
            <a:chOff x="15201900" y="5965825"/>
            <a:chExt cx="3411537" cy="1522413"/>
          </a:xfrm>
        </p:grpSpPr>
        <p:sp>
          <p:nvSpPr>
            <p:cNvPr id="55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2" name="Group 521"/>
          <p:cNvGrpSpPr/>
          <p:nvPr/>
        </p:nvGrpSpPr>
        <p:grpSpPr>
          <a:xfrm>
            <a:off x="4516779" y="3431738"/>
            <a:ext cx="956626" cy="426897"/>
            <a:chOff x="15201900" y="5965825"/>
            <a:chExt cx="3411537" cy="1522413"/>
          </a:xfrm>
        </p:grpSpPr>
        <p:sp>
          <p:nvSpPr>
            <p:cNvPr id="54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3" name="Group 522"/>
          <p:cNvGrpSpPr/>
          <p:nvPr/>
        </p:nvGrpSpPr>
        <p:grpSpPr>
          <a:xfrm>
            <a:off x="4439065" y="3273426"/>
            <a:ext cx="956626" cy="426897"/>
            <a:chOff x="15201900" y="5965825"/>
            <a:chExt cx="3411537" cy="1522413"/>
          </a:xfrm>
        </p:grpSpPr>
        <p:sp>
          <p:nvSpPr>
            <p:cNvPr id="54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4" name="Group 523"/>
          <p:cNvGrpSpPr/>
          <p:nvPr/>
        </p:nvGrpSpPr>
        <p:grpSpPr>
          <a:xfrm>
            <a:off x="4493185" y="3146175"/>
            <a:ext cx="956626" cy="426897"/>
            <a:chOff x="15201900" y="5965825"/>
            <a:chExt cx="3411537" cy="1522413"/>
          </a:xfrm>
        </p:grpSpPr>
        <p:sp>
          <p:nvSpPr>
            <p:cNvPr id="54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5" name="Group 524"/>
          <p:cNvGrpSpPr/>
          <p:nvPr/>
        </p:nvGrpSpPr>
        <p:grpSpPr>
          <a:xfrm>
            <a:off x="4401524" y="2987863"/>
            <a:ext cx="956626" cy="426897"/>
            <a:chOff x="15201900" y="5965825"/>
            <a:chExt cx="3411537" cy="1522413"/>
          </a:xfrm>
        </p:grpSpPr>
        <p:sp>
          <p:nvSpPr>
            <p:cNvPr id="53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6" name="Group 525"/>
          <p:cNvGrpSpPr/>
          <p:nvPr/>
        </p:nvGrpSpPr>
        <p:grpSpPr>
          <a:xfrm>
            <a:off x="4511758" y="2819949"/>
            <a:ext cx="956626" cy="426897"/>
            <a:chOff x="15201900" y="5965825"/>
            <a:chExt cx="3411537" cy="1522413"/>
          </a:xfrm>
        </p:grpSpPr>
        <p:sp>
          <p:nvSpPr>
            <p:cNvPr id="53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7" name="Group 526"/>
          <p:cNvGrpSpPr/>
          <p:nvPr/>
        </p:nvGrpSpPr>
        <p:grpSpPr>
          <a:xfrm rot="20776284">
            <a:off x="4610615" y="2624214"/>
            <a:ext cx="956626" cy="426897"/>
            <a:chOff x="15201900" y="5965825"/>
            <a:chExt cx="3411537" cy="1522413"/>
          </a:xfrm>
        </p:grpSpPr>
        <p:sp>
          <p:nvSpPr>
            <p:cNvPr id="52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5" name="TextBox 634"/>
          <p:cNvSpPr txBox="1"/>
          <p:nvPr/>
        </p:nvSpPr>
        <p:spPr>
          <a:xfrm>
            <a:off x="4173943" y="2317054"/>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$693m</a:t>
            </a:r>
          </a:p>
        </p:txBody>
      </p:sp>
      <p:grpSp>
        <p:nvGrpSpPr>
          <p:cNvPr id="5" name="Group 4"/>
          <p:cNvGrpSpPr/>
          <p:nvPr/>
        </p:nvGrpSpPr>
        <p:grpSpPr>
          <a:xfrm>
            <a:off x="4067560" y="4697387"/>
            <a:ext cx="1769190" cy="588772"/>
            <a:chOff x="3754671" y="3742571"/>
            <a:chExt cx="1633098" cy="543482"/>
          </a:xfrm>
        </p:grpSpPr>
        <p:sp>
          <p:nvSpPr>
            <p:cNvPr id="644" name="TextBox 643"/>
            <p:cNvSpPr txBox="1"/>
            <p:nvPr/>
          </p:nvSpPr>
          <p:spPr>
            <a:xfrm>
              <a:off x="3754704"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Office furniture</a:t>
              </a:r>
              <a:endParaRPr lang="en-US" sz="1083" b="1" cap="all" spc="22" dirty="0">
                <a:solidFill>
                  <a:schemeClr val="accent2"/>
                </a:solidFill>
                <a:latin typeface="Lato" panose="020F0502020204030203" pitchFamily="34" charset="0"/>
              </a:endParaRPr>
            </a:p>
          </p:txBody>
        </p:sp>
        <p:sp>
          <p:nvSpPr>
            <p:cNvPr id="645" name="TextBox 644"/>
            <p:cNvSpPr txBox="1"/>
            <p:nvPr/>
          </p:nvSpPr>
          <p:spPr>
            <a:xfrm>
              <a:off x="3754671"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22" name="Oval 5"/>
          <p:cNvSpPr>
            <a:spLocks noChangeArrowheads="1"/>
          </p:cNvSpPr>
          <p:nvPr/>
        </p:nvSpPr>
        <p:spPr bwMode="auto">
          <a:xfrm>
            <a:off x="1809195"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23" name="Group 422"/>
          <p:cNvGrpSpPr/>
          <p:nvPr/>
        </p:nvGrpSpPr>
        <p:grpSpPr>
          <a:xfrm>
            <a:off x="1935617" y="4015133"/>
            <a:ext cx="956626" cy="426897"/>
            <a:chOff x="15201900" y="5965825"/>
            <a:chExt cx="3411537" cy="1522413"/>
          </a:xfrm>
        </p:grpSpPr>
        <p:sp>
          <p:nvSpPr>
            <p:cNvPr id="44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4" name="Group 423"/>
          <p:cNvGrpSpPr/>
          <p:nvPr/>
        </p:nvGrpSpPr>
        <p:grpSpPr>
          <a:xfrm>
            <a:off x="1894182" y="3867028"/>
            <a:ext cx="956626" cy="426897"/>
            <a:chOff x="15201900" y="5965825"/>
            <a:chExt cx="3411537" cy="1522413"/>
          </a:xfrm>
        </p:grpSpPr>
        <p:sp>
          <p:nvSpPr>
            <p:cNvPr id="44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5" name="Group 424"/>
          <p:cNvGrpSpPr/>
          <p:nvPr/>
        </p:nvGrpSpPr>
        <p:grpSpPr>
          <a:xfrm>
            <a:off x="2025760" y="3709212"/>
            <a:ext cx="956626" cy="426897"/>
            <a:chOff x="15201900" y="5965825"/>
            <a:chExt cx="3411537" cy="1522413"/>
          </a:xfrm>
        </p:grpSpPr>
        <p:sp>
          <p:nvSpPr>
            <p:cNvPr id="44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6" name="Group 425"/>
          <p:cNvGrpSpPr/>
          <p:nvPr/>
        </p:nvGrpSpPr>
        <p:grpSpPr>
          <a:xfrm>
            <a:off x="1943520" y="3586269"/>
            <a:ext cx="956626" cy="426897"/>
            <a:chOff x="15201900" y="5965825"/>
            <a:chExt cx="3411537" cy="1522413"/>
          </a:xfrm>
        </p:grpSpPr>
        <p:sp>
          <p:nvSpPr>
            <p:cNvPr id="43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7" name="Group 426"/>
          <p:cNvGrpSpPr/>
          <p:nvPr/>
        </p:nvGrpSpPr>
        <p:grpSpPr>
          <a:xfrm>
            <a:off x="1988903" y="3431738"/>
            <a:ext cx="956626" cy="426897"/>
            <a:chOff x="15201900" y="5965825"/>
            <a:chExt cx="3411537" cy="1522413"/>
          </a:xfrm>
        </p:grpSpPr>
        <p:sp>
          <p:nvSpPr>
            <p:cNvPr id="43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8" name="Group 427"/>
          <p:cNvGrpSpPr/>
          <p:nvPr/>
        </p:nvGrpSpPr>
        <p:grpSpPr>
          <a:xfrm rot="20776284">
            <a:off x="2087337" y="3262367"/>
            <a:ext cx="956626" cy="426897"/>
            <a:chOff x="15201900" y="5965825"/>
            <a:chExt cx="3411537" cy="1522413"/>
          </a:xfrm>
        </p:grpSpPr>
        <p:sp>
          <p:nvSpPr>
            <p:cNvPr id="42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1" name="TextBox 630"/>
          <p:cNvSpPr txBox="1"/>
          <p:nvPr/>
        </p:nvSpPr>
        <p:spPr>
          <a:xfrm>
            <a:off x="1648365" y="2939987"/>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$478m</a:t>
            </a:r>
          </a:p>
        </p:txBody>
      </p:sp>
      <p:grpSp>
        <p:nvGrpSpPr>
          <p:cNvPr id="4" name="Group 3"/>
          <p:cNvGrpSpPr/>
          <p:nvPr/>
        </p:nvGrpSpPr>
        <p:grpSpPr>
          <a:xfrm>
            <a:off x="1541983" y="4697387"/>
            <a:ext cx="1769190" cy="588772"/>
            <a:chOff x="1423369" y="3742571"/>
            <a:chExt cx="1633098" cy="543482"/>
          </a:xfrm>
        </p:grpSpPr>
        <p:sp>
          <p:nvSpPr>
            <p:cNvPr id="640" name="TextBox 639"/>
            <p:cNvSpPr txBox="1"/>
            <p:nvPr/>
          </p:nvSpPr>
          <p:spPr>
            <a:xfrm>
              <a:off x="1423402"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transportation</a:t>
              </a:r>
              <a:endParaRPr lang="en-US" sz="1083" b="1" cap="all" spc="22" dirty="0">
                <a:solidFill>
                  <a:schemeClr val="accent2"/>
                </a:solidFill>
                <a:latin typeface="Lato" panose="020F0502020204030203" pitchFamily="34" charset="0"/>
              </a:endParaRPr>
            </a:p>
          </p:txBody>
        </p:sp>
        <p:sp>
          <p:nvSpPr>
            <p:cNvPr id="641" name="TextBox 640"/>
            <p:cNvSpPr txBox="1"/>
            <p:nvPr/>
          </p:nvSpPr>
          <p:spPr>
            <a:xfrm>
              <a:off x="1423369"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54" name="Oval 5"/>
          <p:cNvSpPr>
            <a:spLocks noChangeArrowheads="1"/>
          </p:cNvSpPr>
          <p:nvPr/>
        </p:nvSpPr>
        <p:spPr bwMode="auto">
          <a:xfrm>
            <a:off x="6854019"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55" name="Group 454"/>
          <p:cNvGrpSpPr/>
          <p:nvPr/>
        </p:nvGrpSpPr>
        <p:grpSpPr>
          <a:xfrm>
            <a:off x="6980441" y="4015133"/>
            <a:ext cx="956626" cy="426897"/>
            <a:chOff x="15201900" y="5965825"/>
            <a:chExt cx="3411537" cy="1522413"/>
          </a:xfrm>
        </p:grpSpPr>
        <p:sp>
          <p:nvSpPr>
            <p:cNvPr id="51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6" name="Group 455"/>
          <p:cNvGrpSpPr/>
          <p:nvPr/>
        </p:nvGrpSpPr>
        <p:grpSpPr>
          <a:xfrm>
            <a:off x="6939006" y="3867028"/>
            <a:ext cx="956626" cy="426897"/>
            <a:chOff x="15201900" y="5965825"/>
            <a:chExt cx="3411537" cy="1522413"/>
          </a:xfrm>
        </p:grpSpPr>
        <p:sp>
          <p:nvSpPr>
            <p:cNvPr id="50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7" name="Group 456"/>
          <p:cNvGrpSpPr/>
          <p:nvPr/>
        </p:nvGrpSpPr>
        <p:grpSpPr>
          <a:xfrm>
            <a:off x="7070584" y="3709212"/>
            <a:ext cx="956626" cy="426897"/>
            <a:chOff x="15201900" y="5965825"/>
            <a:chExt cx="3411537" cy="1522413"/>
          </a:xfrm>
        </p:grpSpPr>
        <p:sp>
          <p:nvSpPr>
            <p:cNvPr id="50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8" name="Group 457"/>
          <p:cNvGrpSpPr/>
          <p:nvPr/>
        </p:nvGrpSpPr>
        <p:grpSpPr>
          <a:xfrm>
            <a:off x="6988344" y="3586269"/>
            <a:ext cx="956626" cy="426897"/>
            <a:chOff x="15201900" y="5965825"/>
            <a:chExt cx="3411537" cy="1522413"/>
          </a:xfrm>
        </p:grpSpPr>
        <p:sp>
          <p:nvSpPr>
            <p:cNvPr id="49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9" name="Group 458"/>
          <p:cNvGrpSpPr/>
          <p:nvPr/>
        </p:nvGrpSpPr>
        <p:grpSpPr>
          <a:xfrm>
            <a:off x="7033727" y="3431738"/>
            <a:ext cx="956626" cy="426897"/>
            <a:chOff x="15201900" y="5965825"/>
            <a:chExt cx="3411537" cy="1522413"/>
          </a:xfrm>
        </p:grpSpPr>
        <p:sp>
          <p:nvSpPr>
            <p:cNvPr id="49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0" name="Group 459"/>
          <p:cNvGrpSpPr/>
          <p:nvPr/>
        </p:nvGrpSpPr>
        <p:grpSpPr>
          <a:xfrm>
            <a:off x="6956013" y="3273426"/>
            <a:ext cx="956626" cy="426897"/>
            <a:chOff x="15201900" y="5965825"/>
            <a:chExt cx="3411537" cy="1522413"/>
          </a:xfrm>
        </p:grpSpPr>
        <p:sp>
          <p:nvSpPr>
            <p:cNvPr id="49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1" name="Group 460"/>
          <p:cNvGrpSpPr/>
          <p:nvPr/>
        </p:nvGrpSpPr>
        <p:grpSpPr>
          <a:xfrm>
            <a:off x="7010133" y="3146175"/>
            <a:ext cx="956626" cy="426897"/>
            <a:chOff x="15201900" y="5965825"/>
            <a:chExt cx="3411537" cy="1522413"/>
          </a:xfrm>
        </p:grpSpPr>
        <p:sp>
          <p:nvSpPr>
            <p:cNvPr id="48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2" name="Group 461"/>
          <p:cNvGrpSpPr/>
          <p:nvPr/>
        </p:nvGrpSpPr>
        <p:grpSpPr>
          <a:xfrm>
            <a:off x="6918473" y="2987863"/>
            <a:ext cx="956626" cy="426897"/>
            <a:chOff x="15201900" y="5965825"/>
            <a:chExt cx="3411537" cy="1522413"/>
          </a:xfrm>
        </p:grpSpPr>
        <p:sp>
          <p:nvSpPr>
            <p:cNvPr id="48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3" name="Group 462"/>
          <p:cNvGrpSpPr/>
          <p:nvPr/>
        </p:nvGrpSpPr>
        <p:grpSpPr>
          <a:xfrm>
            <a:off x="7028706" y="2819949"/>
            <a:ext cx="956626" cy="426897"/>
            <a:chOff x="15201900" y="5965825"/>
            <a:chExt cx="3411537" cy="1522413"/>
          </a:xfrm>
        </p:grpSpPr>
        <p:sp>
          <p:nvSpPr>
            <p:cNvPr id="47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4" name="Group 463"/>
          <p:cNvGrpSpPr/>
          <p:nvPr/>
        </p:nvGrpSpPr>
        <p:grpSpPr>
          <a:xfrm>
            <a:off x="7114284" y="2677698"/>
            <a:ext cx="956626" cy="426897"/>
            <a:chOff x="15201900" y="5965825"/>
            <a:chExt cx="3411537" cy="1522413"/>
          </a:xfrm>
        </p:grpSpPr>
        <p:sp>
          <p:nvSpPr>
            <p:cNvPr id="47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5" name="Group 464"/>
          <p:cNvGrpSpPr/>
          <p:nvPr/>
        </p:nvGrpSpPr>
        <p:grpSpPr>
          <a:xfrm>
            <a:off x="7022623" y="2519386"/>
            <a:ext cx="956626" cy="426897"/>
            <a:chOff x="15201900" y="5965825"/>
            <a:chExt cx="3411537" cy="1522413"/>
          </a:xfrm>
        </p:grpSpPr>
        <p:sp>
          <p:nvSpPr>
            <p:cNvPr id="47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6" name="Group 465"/>
          <p:cNvGrpSpPr/>
          <p:nvPr/>
        </p:nvGrpSpPr>
        <p:grpSpPr>
          <a:xfrm rot="20776284">
            <a:off x="7148200" y="2338736"/>
            <a:ext cx="956626" cy="426897"/>
            <a:chOff x="15201900" y="5965825"/>
            <a:chExt cx="3411537" cy="1522413"/>
          </a:xfrm>
        </p:grpSpPr>
        <p:sp>
          <p:nvSpPr>
            <p:cNvPr id="46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8" name="TextBox 637"/>
          <p:cNvSpPr txBox="1"/>
          <p:nvPr/>
        </p:nvSpPr>
        <p:spPr>
          <a:xfrm>
            <a:off x="6701210" y="1993041"/>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$856m</a:t>
            </a:r>
          </a:p>
        </p:txBody>
      </p:sp>
      <p:grpSp>
        <p:nvGrpSpPr>
          <p:cNvPr id="6" name="Group 5"/>
          <p:cNvGrpSpPr/>
          <p:nvPr/>
        </p:nvGrpSpPr>
        <p:grpSpPr>
          <a:xfrm>
            <a:off x="6594827" y="4697387"/>
            <a:ext cx="1769190" cy="588772"/>
            <a:chOff x="6087533" y="3742571"/>
            <a:chExt cx="1633098" cy="543482"/>
          </a:xfrm>
        </p:grpSpPr>
        <p:sp>
          <p:nvSpPr>
            <p:cNvPr id="647" name="TextBox 646"/>
            <p:cNvSpPr txBox="1"/>
            <p:nvPr/>
          </p:nvSpPr>
          <p:spPr>
            <a:xfrm>
              <a:off x="6087566"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648" name="TextBox 647"/>
            <p:cNvSpPr txBox="1"/>
            <p:nvPr/>
          </p:nvSpPr>
          <p:spPr>
            <a:xfrm>
              <a:off x="6087533"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990132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5029906" y="2868994"/>
            <a:ext cx="681405" cy="571701"/>
          </a:xfrm>
          <a:custGeom>
            <a:avLst/>
            <a:gdLst>
              <a:gd name="T0" fmla="*/ 0 w 1970"/>
              <a:gd name="T1" fmla="*/ 0 h 1653"/>
              <a:gd name="T2" fmla="*/ 0 w 1970"/>
              <a:gd name="T3" fmla="*/ 1031 h 1653"/>
              <a:gd name="T4" fmla="*/ 1077 w 1970"/>
              <a:gd name="T5" fmla="*/ 1653 h 1653"/>
              <a:gd name="T6" fmla="*/ 1970 w 1970"/>
              <a:gd name="T7" fmla="*/ 1137 h 1653"/>
              <a:gd name="T8" fmla="*/ 0 w 1970"/>
              <a:gd name="T9" fmla="*/ 0 h 1653"/>
            </a:gdLst>
            <a:ahLst/>
            <a:cxnLst>
              <a:cxn ang="0">
                <a:pos x="T0" y="T1"/>
              </a:cxn>
              <a:cxn ang="0">
                <a:pos x="T2" y="T3"/>
              </a:cxn>
              <a:cxn ang="0">
                <a:pos x="T4" y="T5"/>
              </a:cxn>
              <a:cxn ang="0">
                <a:pos x="T6" y="T7"/>
              </a:cxn>
              <a:cxn ang="0">
                <a:pos x="T8" y="T9"/>
              </a:cxn>
            </a:cxnLst>
            <a:rect l="0" t="0" r="r" b="b"/>
            <a:pathLst>
              <a:path w="1970" h="1653">
                <a:moveTo>
                  <a:pt x="0" y="0"/>
                </a:moveTo>
                <a:cubicBezTo>
                  <a:pt x="0" y="1031"/>
                  <a:pt x="0" y="1031"/>
                  <a:pt x="0" y="1031"/>
                </a:cubicBezTo>
                <a:cubicBezTo>
                  <a:pt x="437" y="1090"/>
                  <a:pt x="819" y="1321"/>
                  <a:pt x="1077" y="1653"/>
                </a:cubicBezTo>
                <a:cubicBezTo>
                  <a:pt x="1970" y="1137"/>
                  <a:pt x="1970" y="1137"/>
                  <a:pt x="1970" y="1137"/>
                </a:cubicBezTo>
                <a:cubicBezTo>
                  <a:pt x="1527" y="502"/>
                  <a:pt x="816" y="68"/>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5478898" y="3395457"/>
            <a:ext cx="396968" cy="787150"/>
          </a:xfrm>
          <a:custGeom>
            <a:avLst/>
            <a:gdLst>
              <a:gd name="T0" fmla="*/ 122 w 1147"/>
              <a:gd name="T1" fmla="*/ 1137 h 2274"/>
              <a:gd name="T2" fmla="*/ 0 w 1147"/>
              <a:gd name="T3" fmla="*/ 1759 h 2274"/>
              <a:gd name="T4" fmla="*/ 893 w 1147"/>
              <a:gd name="T5" fmla="*/ 2274 h 2274"/>
              <a:gd name="T6" fmla="*/ 1147 w 1147"/>
              <a:gd name="T7" fmla="*/ 1137 h 2274"/>
              <a:gd name="T8" fmla="*/ 893 w 1147"/>
              <a:gd name="T9" fmla="*/ 0 h 2274"/>
              <a:gd name="T10" fmla="*/ 0 w 1147"/>
              <a:gd name="T11" fmla="*/ 515 h 2274"/>
              <a:gd name="T12" fmla="*/ 122 w 1147"/>
              <a:gd name="T13" fmla="*/ 1137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122" y="1137"/>
                </a:moveTo>
                <a:cubicBezTo>
                  <a:pt x="122" y="1357"/>
                  <a:pt x="79" y="1567"/>
                  <a:pt x="0" y="1759"/>
                </a:cubicBezTo>
                <a:cubicBezTo>
                  <a:pt x="893" y="2274"/>
                  <a:pt x="893" y="2274"/>
                  <a:pt x="893" y="2274"/>
                </a:cubicBezTo>
                <a:cubicBezTo>
                  <a:pt x="1056" y="1929"/>
                  <a:pt x="1147" y="1544"/>
                  <a:pt x="1147" y="1137"/>
                </a:cubicBezTo>
                <a:cubicBezTo>
                  <a:pt x="1147" y="730"/>
                  <a:pt x="1056" y="345"/>
                  <a:pt x="893" y="0"/>
                </a:cubicBezTo>
                <a:cubicBezTo>
                  <a:pt x="0" y="515"/>
                  <a:pt x="0" y="515"/>
                  <a:pt x="0" y="515"/>
                </a:cubicBezTo>
                <a:cubicBezTo>
                  <a:pt x="79" y="707"/>
                  <a:pt x="122" y="917"/>
                  <a:pt x="122"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5029906" y="4137369"/>
            <a:ext cx="681405" cy="571701"/>
          </a:xfrm>
          <a:custGeom>
            <a:avLst/>
            <a:gdLst>
              <a:gd name="T0" fmla="*/ 1970 w 1970"/>
              <a:gd name="T1" fmla="*/ 516 h 1653"/>
              <a:gd name="T2" fmla="*/ 1077 w 1970"/>
              <a:gd name="T3" fmla="*/ 0 h 1653"/>
              <a:gd name="T4" fmla="*/ 0 w 1970"/>
              <a:gd name="T5" fmla="*/ 622 h 1653"/>
              <a:gd name="T6" fmla="*/ 0 w 1970"/>
              <a:gd name="T7" fmla="*/ 1653 h 1653"/>
              <a:gd name="T8" fmla="*/ 1970 w 1970"/>
              <a:gd name="T9" fmla="*/ 516 h 1653"/>
            </a:gdLst>
            <a:ahLst/>
            <a:cxnLst>
              <a:cxn ang="0">
                <a:pos x="T0" y="T1"/>
              </a:cxn>
              <a:cxn ang="0">
                <a:pos x="T2" y="T3"/>
              </a:cxn>
              <a:cxn ang="0">
                <a:pos x="T4" y="T5"/>
              </a:cxn>
              <a:cxn ang="0">
                <a:pos x="T6" y="T7"/>
              </a:cxn>
              <a:cxn ang="0">
                <a:pos x="T8" y="T9"/>
              </a:cxn>
            </a:cxnLst>
            <a:rect l="0" t="0" r="r" b="b"/>
            <a:pathLst>
              <a:path w="1970" h="1653">
                <a:moveTo>
                  <a:pt x="1970" y="516"/>
                </a:moveTo>
                <a:cubicBezTo>
                  <a:pt x="1077" y="0"/>
                  <a:pt x="1077" y="0"/>
                  <a:pt x="1077" y="0"/>
                </a:cubicBezTo>
                <a:cubicBezTo>
                  <a:pt x="819" y="332"/>
                  <a:pt x="437" y="563"/>
                  <a:pt x="0" y="622"/>
                </a:cubicBezTo>
                <a:cubicBezTo>
                  <a:pt x="0" y="1653"/>
                  <a:pt x="0" y="1653"/>
                  <a:pt x="0" y="1653"/>
                </a:cubicBezTo>
                <a:cubicBezTo>
                  <a:pt x="816" y="1585"/>
                  <a:pt x="1527" y="1151"/>
                  <a:pt x="1970" y="51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194690" y="4137369"/>
            <a:ext cx="681405" cy="571701"/>
          </a:xfrm>
          <a:custGeom>
            <a:avLst/>
            <a:gdLst>
              <a:gd name="T0" fmla="*/ 893 w 1970"/>
              <a:gd name="T1" fmla="*/ 0 h 1653"/>
              <a:gd name="T2" fmla="*/ 0 w 1970"/>
              <a:gd name="T3" fmla="*/ 516 h 1653"/>
              <a:gd name="T4" fmla="*/ 1970 w 1970"/>
              <a:gd name="T5" fmla="*/ 1653 h 1653"/>
              <a:gd name="T6" fmla="*/ 1970 w 1970"/>
              <a:gd name="T7" fmla="*/ 622 h 1653"/>
              <a:gd name="T8" fmla="*/ 893 w 1970"/>
              <a:gd name="T9" fmla="*/ 0 h 1653"/>
            </a:gdLst>
            <a:ahLst/>
            <a:cxnLst>
              <a:cxn ang="0">
                <a:pos x="T0" y="T1"/>
              </a:cxn>
              <a:cxn ang="0">
                <a:pos x="T2" y="T3"/>
              </a:cxn>
              <a:cxn ang="0">
                <a:pos x="T4" y="T5"/>
              </a:cxn>
              <a:cxn ang="0">
                <a:pos x="T6" y="T7"/>
              </a:cxn>
              <a:cxn ang="0">
                <a:pos x="T8" y="T9"/>
              </a:cxn>
            </a:cxnLst>
            <a:rect l="0" t="0" r="r" b="b"/>
            <a:pathLst>
              <a:path w="1970" h="1653">
                <a:moveTo>
                  <a:pt x="893" y="0"/>
                </a:moveTo>
                <a:cubicBezTo>
                  <a:pt x="0" y="516"/>
                  <a:pt x="0" y="516"/>
                  <a:pt x="0" y="516"/>
                </a:cubicBezTo>
                <a:cubicBezTo>
                  <a:pt x="443" y="1151"/>
                  <a:pt x="1154" y="1585"/>
                  <a:pt x="1970" y="1653"/>
                </a:cubicBezTo>
                <a:cubicBezTo>
                  <a:pt x="1970" y="622"/>
                  <a:pt x="1970" y="622"/>
                  <a:pt x="1970" y="622"/>
                </a:cubicBezTo>
                <a:cubicBezTo>
                  <a:pt x="1533" y="563"/>
                  <a:pt x="1151" y="332"/>
                  <a:pt x="89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4030134" y="3395457"/>
            <a:ext cx="396968" cy="787150"/>
          </a:xfrm>
          <a:custGeom>
            <a:avLst/>
            <a:gdLst>
              <a:gd name="T0" fmla="*/ 254 w 1147"/>
              <a:gd name="T1" fmla="*/ 0 h 2274"/>
              <a:gd name="T2" fmla="*/ 0 w 1147"/>
              <a:gd name="T3" fmla="*/ 1137 h 2274"/>
              <a:gd name="T4" fmla="*/ 254 w 1147"/>
              <a:gd name="T5" fmla="*/ 2274 h 2274"/>
              <a:gd name="T6" fmla="*/ 1147 w 1147"/>
              <a:gd name="T7" fmla="*/ 1759 h 2274"/>
              <a:gd name="T8" fmla="*/ 1025 w 1147"/>
              <a:gd name="T9" fmla="*/ 1137 h 2274"/>
              <a:gd name="T10" fmla="*/ 1147 w 1147"/>
              <a:gd name="T11" fmla="*/ 515 h 2274"/>
              <a:gd name="T12" fmla="*/ 254 w 1147"/>
              <a:gd name="T13" fmla="*/ 0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254" y="0"/>
                </a:moveTo>
                <a:cubicBezTo>
                  <a:pt x="91" y="345"/>
                  <a:pt x="0" y="730"/>
                  <a:pt x="0" y="1137"/>
                </a:cubicBezTo>
                <a:cubicBezTo>
                  <a:pt x="0" y="1544"/>
                  <a:pt x="91" y="1929"/>
                  <a:pt x="254" y="2274"/>
                </a:cubicBezTo>
                <a:cubicBezTo>
                  <a:pt x="1147" y="1759"/>
                  <a:pt x="1147" y="1759"/>
                  <a:pt x="1147" y="1759"/>
                </a:cubicBezTo>
                <a:cubicBezTo>
                  <a:pt x="1068" y="1567"/>
                  <a:pt x="1025" y="1357"/>
                  <a:pt x="1025" y="1137"/>
                </a:cubicBezTo>
                <a:cubicBezTo>
                  <a:pt x="1025" y="917"/>
                  <a:pt x="1068" y="707"/>
                  <a:pt x="1147" y="515"/>
                </a:cubicBezTo>
                <a:lnTo>
                  <a:pt x="25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4194690" y="2868994"/>
            <a:ext cx="681405" cy="571701"/>
          </a:xfrm>
          <a:custGeom>
            <a:avLst/>
            <a:gdLst>
              <a:gd name="T0" fmla="*/ 0 w 1970"/>
              <a:gd name="T1" fmla="*/ 1137 h 1653"/>
              <a:gd name="T2" fmla="*/ 893 w 1970"/>
              <a:gd name="T3" fmla="*/ 1653 h 1653"/>
              <a:gd name="T4" fmla="*/ 1970 w 1970"/>
              <a:gd name="T5" fmla="*/ 1031 h 1653"/>
              <a:gd name="T6" fmla="*/ 1970 w 1970"/>
              <a:gd name="T7" fmla="*/ 0 h 1653"/>
              <a:gd name="T8" fmla="*/ 0 w 1970"/>
              <a:gd name="T9" fmla="*/ 1137 h 1653"/>
            </a:gdLst>
            <a:ahLst/>
            <a:cxnLst>
              <a:cxn ang="0">
                <a:pos x="T0" y="T1"/>
              </a:cxn>
              <a:cxn ang="0">
                <a:pos x="T2" y="T3"/>
              </a:cxn>
              <a:cxn ang="0">
                <a:pos x="T4" y="T5"/>
              </a:cxn>
              <a:cxn ang="0">
                <a:pos x="T6" y="T7"/>
              </a:cxn>
              <a:cxn ang="0">
                <a:pos x="T8" y="T9"/>
              </a:cxn>
            </a:cxnLst>
            <a:rect l="0" t="0" r="r" b="b"/>
            <a:pathLst>
              <a:path w="1970" h="1653">
                <a:moveTo>
                  <a:pt x="0" y="1137"/>
                </a:moveTo>
                <a:cubicBezTo>
                  <a:pt x="893" y="1653"/>
                  <a:pt x="893" y="1653"/>
                  <a:pt x="893" y="1653"/>
                </a:cubicBezTo>
                <a:cubicBezTo>
                  <a:pt x="1151" y="1321"/>
                  <a:pt x="1533" y="1090"/>
                  <a:pt x="1970" y="1031"/>
                </a:cubicBezTo>
                <a:cubicBezTo>
                  <a:pt x="1970" y="0"/>
                  <a:pt x="1970" y="0"/>
                  <a:pt x="1970" y="0"/>
                </a:cubicBezTo>
                <a:cubicBezTo>
                  <a:pt x="1154" y="68"/>
                  <a:pt x="443" y="502"/>
                  <a:pt x="0"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4485347" y="3348522"/>
            <a:ext cx="935307" cy="881020"/>
          </a:xfrm>
          <a:custGeom>
            <a:avLst/>
            <a:gdLst>
              <a:gd name="T0" fmla="*/ 2393 w 2704"/>
              <a:gd name="T1" fmla="*/ 997 h 2547"/>
              <a:gd name="T2" fmla="*/ 2112 w 2704"/>
              <a:gd name="T3" fmla="*/ 511 h 2547"/>
              <a:gd name="T4" fmla="*/ 2107 w 2704"/>
              <a:gd name="T5" fmla="*/ 488 h 2547"/>
              <a:gd name="T6" fmla="*/ 2206 w 2704"/>
              <a:gd name="T7" fmla="*/ 227 h 2547"/>
              <a:gd name="T8" fmla="*/ 2196 w 2704"/>
              <a:gd name="T9" fmla="*/ 200 h 2547"/>
              <a:gd name="T10" fmla="*/ 1860 w 2704"/>
              <a:gd name="T11" fmla="*/ 6 h 2547"/>
              <a:gd name="T12" fmla="*/ 1832 w 2704"/>
              <a:gd name="T13" fmla="*/ 11 h 2547"/>
              <a:gd name="T14" fmla="*/ 1656 w 2704"/>
              <a:gd name="T15" fmla="*/ 227 h 2547"/>
              <a:gd name="T16" fmla="*/ 1633 w 2704"/>
              <a:gd name="T17" fmla="*/ 234 h 2547"/>
              <a:gd name="T18" fmla="*/ 1352 w 2704"/>
              <a:gd name="T19" fmla="*/ 197 h 2547"/>
              <a:gd name="T20" fmla="*/ 1071 w 2704"/>
              <a:gd name="T21" fmla="*/ 234 h 2547"/>
              <a:gd name="T22" fmla="*/ 1048 w 2704"/>
              <a:gd name="T23" fmla="*/ 227 h 2547"/>
              <a:gd name="T24" fmla="*/ 872 w 2704"/>
              <a:gd name="T25" fmla="*/ 11 h 2547"/>
              <a:gd name="T26" fmla="*/ 844 w 2704"/>
              <a:gd name="T27" fmla="*/ 6 h 2547"/>
              <a:gd name="T28" fmla="*/ 508 w 2704"/>
              <a:gd name="T29" fmla="*/ 200 h 2547"/>
              <a:gd name="T30" fmla="*/ 498 w 2704"/>
              <a:gd name="T31" fmla="*/ 227 h 2547"/>
              <a:gd name="T32" fmla="*/ 597 w 2704"/>
              <a:gd name="T33" fmla="*/ 488 h 2547"/>
              <a:gd name="T34" fmla="*/ 592 w 2704"/>
              <a:gd name="T35" fmla="*/ 511 h 2547"/>
              <a:gd name="T36" fmla="*/ 311 w 2704"/>
              <a:gd name="T37" fmla="*/ 997 h 2547"/>
              <a:gd name="T38" fmla="*/ 294 w 2704"/>
              <a:gd name="T39" fmla="*/ 1013 h 2547"/>
              <a:gd name="T40" fmla="*/ 18 w 2704"/>
              <a:gd name="T41" fmla="*/ 1058 h 2547"/>
              <a:gd name="T42" fmla="*/ 0 w 2704"/>
              <a:gd name="T43" fmla="*/ 1080 h 2547"/>
              <a:gd name="T44" fmla="*/ 0 w 2704"/>
              <a:gd name="T45" fmla="*/ 1468 h 2547"/>
              <a:gd name="T46" fmla="*/ 18 w 2704"/>
              <a:gd name="T47" fmla="*/ 1490 h 2547"/>
              <a:gd name="T48" fmla="*/ 294 w 2704"/>
              <a:gd name="T49" fmla="*/ 1534 h 2547"/>
              <a:gd name="T50" fmla="*/ 311 w 2704"/>
              <a:gd name="T51" fmla="*/ 1550 h 2547"/>
              <a:gd name="T52" fmla="*/ 592 w 2704"/>
              <a:gd name="T53" fmla="*/ 2036 h 2547"/>
              <a:gd name="T54" fmla="*/ 597 w 2704"/>
              <a:gd name="T55" fmla="*/ 2060 h 2547"/>
              <a:gd name="T56" fmla="*/ 498 w 2704"/>
              <a:gd name="T57" fmla="*/ 2321 h 2547"/>
              <a:gd name="T58" fmla="*/ 508 w 2704"/>
              <a:gd name="T59" fmla="*/ 2348 h 2547"/>
              <a:gd name="T60" fmla="*/ 844 w 2704"/>
              <a:gd name="T61" fmla="*/ 2542 h 2547"/>
              <a:gd name="T62" fmla="*/ 872 w 2704"/>
              <a:gd name="T63" fmla="*/ 2537 h 2547"/>
              <a:gd name="T64" fmla="*/ 1048 w 2704"/>
              <a:gd name="T65" fmla="*/ 2321 h 2547"/>
              <a:gd name="T66" fmla="*/ 1071 w 2704"/>
              <a:gd name="T67" fmla="*/ 2313 h 2547"/>
              <a:gd name="T68" fmla="*/ 1352 w 2704"/>
              <a:gd name="T69" fmla="*/ 2350 h 2547"/>
              <a:gd name="T70" fmla="*/ 1633 w 2704"/>
              <a:gd name="T71" fmla="*/ 2313 h 2547"/>
              <a:gd name="T72" fmla="*/ 1656 w 2704"/>
              <a:gd name="T73" fmla="*/ 2321 h 2547"/>
              <a:gd name="T74" fmla="*/ 1832 w 2704"/>
              <a:gd name="T75" fmla="*/ 2537 h 2547"/>
              <a:gd name="T76" fmla="*/ 1860 w 2704"/>
              <a:gd name="T77" fmla="*/ 2542 h 2547"/>
              <a:gd name="T78" fmla="*/ 2196 w 2704"/>
              <a:gd name="T79" fmla="*/ 2348 h 2547"/>
              <a:gd name="T80" fmla="*/ 2206 w 2704"/>
              <a:gd name="T81" fmla="*/ 2321 h 2547"/>
              <a:gd name="T82" fmla="*/ 2107 w 2704"/>
              <a:gd name="T83" fmla="*/ 2060 h 2547"/>
              <a:gd name="T84" fmla="*/ 2112 w 2704"/>
              <a:gd name="T85" fmla="*/ 2036 h 2547"/>
              <a:gd name="T86" fmla="*/ 2393 w 2704"/>
              <a:gd name="T87" fmla="*/ 1550 h 2547"/>
              <a:gd name="T88" fmla="*/ 2410 w 2704"/>
              <a:gd name="T89" fmla="*/ 1534 h 2547"/>
              <a:gd name="T90" fmla="*/ 2686 w 2704"/>
              <a:gd name="T91" fmla="*/ 1490 h 2547"/>
              <a:gd name="T92" fmla="*/ 2704 w 2704"/>
              <a:gd name="T93" fmla="*/ 1468 h 2547"/>
              <a:gd name="T94" fmla="*/ 2704 w 2704"/>
              <a:gd name="T95" fmla="*/ 1080 h 2547"/>
              <a:gd name="T96" fmla="*/ 2686 w 2704"/>
              <a:gd name="T97" fmla="*/ 1058 h 2547"/>
              <a:gd name="T98" fmla="*/ 2410 w 2704"/>
              <a:gd name="T99" fmla="*/ 1013 h 2547"/>
              <a:gd name="T100" fmla="*/ 2393 w 2704"/>
              <a:gd name="T101" fmla="*/ 997 h 2547"/>
              <a:gd name="T102" fmla="*/ 1352 w 2704"/>
              <a:gd name="T103" fmla="*/ 2023 h 2547"/>
              <a:gd name="T104" fmla="*/ 602 w 2704"/>
              <a:gd name="T105" fmla="*/ 1274 h 2547"/>
              <a:gd name="T106" fmla="*/ 1352 w 2704"/>
              <a:gd name="T107" fmla="*/ 524 h 2547"/>
              <a:gd name="T108" fmla="*/ 2102 w 2704"/>
              <a:gd name="T109" fmla="*/ 1274 h 2547"/>
              <a:gd name="T110" fmla="*/ 1352 w 2704"/>
              <a:gd name="T111" fmla="*/ 2023 h 2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04" h="2547">
                <a:moveTo>
                  <a:pt x="2393" y="997"/>
                </a:moveTo>
                <a:cubicBezTo>
                  <a:pt x="2343" y="810"/>
                  <a:pt x="2245" y="643"/>
                  <a:pt x="2112" y="511"/>
                </a:cubicBezTo>
                <a:cubicBezTo>
                  <a:pt x="2106" y="505"/>
                  <a:pt x="2104" y="496"/>
                  <a:pt x="2107" y="488"/>
                </a:cubicBezTo>
                <a:cubicBezTo>
                  <a:pt x="2206" y="227"/>
                  <a:pt x="2206" y="227"/>
                  <a:pt x="2206" y="227"/>
                </a:cubicBezTo>
                <a:cubicBezTo>
                  <a:pt x="2210" y="216"/>
                  <a:pt x="2206" y="205"/>
                  <a:pt x="2196" y="200"/>
                </a:cubicBezTo>
                <a:cubicBezTo>
                  <a:pt x="1860" y="6"/>
                  <a:pt x="1860" y="6"/>
                  <a:pt x="1860" y="6"/>
                </a:cubicBezTo>
                <a:cubicBezTo>
                  <a:pt x="1851" y="0"/>
                  <a:pt x="1839" y="2"/>
                  <a:pt x="1832" y="11"/>
                </a:cubicBezTo>
                <a:cubicBezTo>
                  <a:pt x="1656" y="227"/>
                  <a:pt x="1656" y="227"/>
                  <a:pt x="1656" y="227"/>
                </a:cubicBezTo>
                <a:cubicBezTo>
                  <a:pt x="1650" y="234"/>
                  <a:pt x="1641" y="236"/>
                  <a:pt x="1633" y="234"/>
                </a:cubicBezTo>
                <a:cubicBezTo>
                  <a:pt x="1543" y="210"/>
                  <a:pt x="1449" y="197"/>
                  <a:pt x="1352" y="197"/>
                </a:cubicBezTo>
                <a:cubicBezTo>
                  <a:pt x="1255" y="197"/>
                  <a:pt x="1161" y="210"/>
                  <a:pt x="1071" y="234"/>
                </a:cubicBezTo>
                <a:cubicBezTo>
                  <a:pt x="1063" y="236"/>
                  <a:pt x="1054" y="234"/>
                  <a:pt x="1048" y="227"/>
                </a:cubicBezTo>
                <a:cubicBezTo>
                  <a:pt x="872" y="11"/>
                  <a:pt x="872" y="11"/>
                  <a:pt x="872" y="11"/>
                </a:cubicBezTo>
                <a:cubicBezTo>
                  <a:pt x="865" y="2"/>
                  <a:pt x="853" y="0"/>
                  <a:pt x="844" y="6"/>
                </a:cubicBezTo>
                <a:cubicBezTo>
                  <a:pt x="508" y="200"/>
                  <a:pt x="508" y="200"/>
                  <a:pt x="508" y="200"/>
                </a:cubicBezTo>
                <a:cubicBezTo>
                  <a:pt x="498" y="205"/>
                  <a:pt x="494" y="216"/>
                  <a:pt x="498" y="227"/>
                </a:cubicBezTo>
                <a:cubicBezTo>
                  <a:pt x="597" y="488"/>
                  <a:pt x="597" y="488"/>
                  <a:pt x="597" y="488"/>
                </a:cubicBezTo>
                <a:cubicBezTo>
                  <a:pt x="600" y="496"/>
                  <a:pt x="598" y="505"/>
                  <a:pt x="592" y="511"/>
                </a:cubicBezTo>
                <a:cubicBezTo>
                  <a:pt x="459" y="643"/>
                  <a:pt x="361" y="810"/>
                  <a:pt x="311" y="997"/>
                </a:cubicBezTo>
                <a:cubicBezTo>
                  <a:pt x="309" y="1005"/>
                  <a:pt x="302" y="1012"/>
                  <a:pt x="294" y="1013"/>
                </a:cubicBezTo>
                <a:cubicBezTo>
                  <a:pt x="18" y="1058"/>
                  <a:pt x="18" y="1058"/>
                  <a:pt x="18" y="1058"/>
                </a:cubicBezTo>
                <a:cubicBezTo>
                  <a:pt x="8" y="1060"/>
                  <a:pt x="0" y="1069"/>
                  <a:pt x="0" y="1080"/>
                </a:cubicBezTo>
                <a:cubicBezTo>
                  <a:pt x="0" y="1468"/>
                  <a:pt x="0" y="1468"/>
                  <a:pt x="0" y="1468"/>
                </a:cubicBezTo>
                <a:cubicBezTo>
                  <a:pt x="0" y="1479"/>
                  <a:pt x="8" y="1488"/>
                  <a:pt x="18" y="1490"/>
                </a:cubicBezTo>
                <a:cubicBezTo>
                  <a:pt x="294" y="1534"/>
                  <a:pt x="294" y="1534"/>
                  <a:pt x="294" y="1534"/>
                </a:cubicBezTo>
                <a:cubicBezTo>
                  <a:pt x="302" y="1536"/>
                  <a:pt x="309" y="1542"/>
                  <a:pt x="311" y="1550"/>
                </a:cubicBezTo>
                <a:cubicBezTo>
                  <a:pt x="361" y="1737"/>
                  <a:pt x="459" y="1904"/>
                  <a:pt x="592" y="2036"/>
                </a:cubicBezTo>
                <a:cubicBezTo>
                  <a:pt x="598" y="2042"/>
                  <a:pt x="600" y="2052"/>
                  <a:pt x="597" y="2060"/>
                </a:cubicBezTo>
                <a:cubicBezTo>
                  <a:pt x="498" y="2321"/>
                  <a:pt x="498" y="2321"/>
                  <a:pt x="498" y="2321"/>
                </a:cubicBezTo>
                <a:cubicBezTo>
                  <a:pt x="494" y="2331"/>
                  <a:pt x="498" y="2342"/>
                  <a:pt x="508" y="2348"/>
                </a:cubicBezTo>
                <a:cubicBezTo>
                  <a:pt x="844" y="2542"/>
                  <a:pt x="844" y="2542"/>
                  <a:pt x="844" y="2542"/>
                </a:cubicBezTo>
                <a:cubicBezTo>
                  <a:pt x="853" y="2547"/>
                  <a:pt x="865" y="2545"/>
                  <a:pt x="872" y="2537"/>
                </a:cubicBezTo>
                <a:cubicBezTo>
                  <a:pt x="1048" y="2321"/>
                  <a:pt x="1048" y="2321"/>
                  <a:pt x="1048" y="2321"/>
                </a:cubicBezTo>
                <a:cubicBezTo>
                  <a:pt x="1054" y="2314"/>
                  <a:pt x="1063" y="2311"/>
                  <a:pt x="1071" y="2313"/>
                </a:cubicBezTo>
                <a:cubicBezTo>
                  <a:pt x="1161" y="2337"/>
                  <a:pt x="1255" y="2350"/>
                  <a:pt x="1352" y="2350"/>
                </a:cubicBezTo>
                <a:cubicBezTo>
                  <a:pt x="1449" y="2350"/>
                  <a:pt x="1543" y="2337"/>
                  <a:pt x="1633" y="2313"/>
                </a:cubicBezTo>
                <a:cubicBezTo>
                  <a:pt x="1641" y="2311"/>
                  <a:pt x="1650" y="2314"/>
                  <a:pt x="1656" y="2321"/>
                </a:cubicBezTo>
                <a:cubicBezTo>
                  <a:pt x="1832" y="2537"/>
                  <a:pt x="1832" y="2537"/>
                  <a:pt x="1832" y="2537"/>
                </a:cubicBezTo>
                <a:cubicBezTo>
                  <a:pt x="1839" y="2545"/>
                  <a:pt x="1851" y="2547"/>
                  <a:pt x="1860" y="2542"/>
                </a:cubicBezTo>
                <a:cubicBezTo>
                  <a:pt x="2196" y="2348"/>
                  <a:pt x="2196" y="2348"/>
                  <a:pt x="2196" y="2348"/>
                </a:cubicBezTo>
                <a:cubicBezTo>
                  <a:pt x="2206" y="2342"/>
                  <a:pt x="2210" y="2331"/>
                  <a:pt x="2206" y="2321"/>
                </a:cubicBezTo>
                <a:cubicBezTo>
                  <a:pt x="2107" y="2060"/>
                  <a:pt x="2107" y="2060"/>
                  <a:pt x="2107" y="2060"/>
                </a:cubicBezTo>
                <a:cubicBezTo>
                  <a:pt x="2104" y="2052"/>
                  <a:pt x="2106" y="2042"/>
                  <a:pt x="2112" y="2036"/>
                </a:cubicBezTo>
                <a:cubicBezTo>
                  <a:pt x="2245" y="1904"/>
                  <a:pt x="2343" y="1737"/>
                  <a:pt x="2393" y="1550"/>
                </a:cubicBezTo>
                <a:cubicBezTo>
                  <a:pt x="2395" y="1542"/>
                  <a:pt x="2402" y="1536"/>
                  <a:pt x="2410" y="1534"/>
                </a:cubicBezTo>
                <a:cubicBezTo>
                  <a:pt x="2686" y="1490"/>
                  <a:pt x="2686" y="1490"/>
                  <a:pt x="2686" y="1490"/>
                </a:cubicBezTo>
                <a:cubicBezTo>
                  <a:pt x="2696" y="1488"/>
                  <a:pt x="2704" y="1479"/>
                  <a:pt x="2704" y="1468"/>
                </a:cubicBezTo>
                <a:cubicBezTo>
                  <a:pt x="2704" y="1080"/>
                  <a:pt x="2704" y="1080"/>
                  <a:pt x="2704" y="1080"/>
                </a:cubicBezTo>
                <a:cubicBezTo>
                  <a:pt x="2704" y="1069"/>
                  <a:pt x="2696" y="1060"/>
                  <a:pt x="2686" y="1058"/>
                </a:cubicBezTo>
                <a:cubicBezTo>
                  <a:pt x="2410" y="1013"/>
                  <a:pt x="2410" y="1013"/>
                  <a:pt x="2410" y="1013"/>
                </a:cubicBezTo>
                <a:cubicBezTo>
                  <a:pt x="2402" y="1012"/>
                  <a:pt x="2395" y="1005"/>
                  <a:pt x="2393" y="997"/>
                </a:cubicBezTo>
                <a:close/>
                <a:moveTo>
                  <a:pt x="1352" y="2023"/>
                </a:moveTo>
                <a:cubicBezTo>
                  <a:pt x="938" y="2023"/>
                  <a:pt x="602" y="1688"/>
                  <a:pt x="602" y="1274"/>
                </a:cubicBezTo>
                <a:cubicBezTo>
                  <a:pt x="602" y="860"/>
                  <a:pt x="938" y="524"/>
                  <a:pt x="1352" y="524"/>
                </a:cubicBezTo>
                <a:cubicBezTo>
                  <a:pt x="1766" y="524"/>
                  <a:pt x="2102" y="860"/>
                  <a:pt x="2102" y="1274"/>
                </a:cubicBezTo>
                <a:cubicBezTo>
                  <a:pt x="2102" y="1688"/>
                  <a:pt x="1766" y="2023"/>
                  <a:pt x="1352" y="202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3729298" y="2361758"/>
            <a:ext cx="1196559" cy="1071587"/>
          </a:xfrm>
          <a:custGeom>
            <a:avLst/>
            <a:gdLst>
              <a:gd name="T0" fmla="*/ 3459 w 3459"/>
              <a:gd name="T1" fmla="*/ 0 h 3097"/>
              <a:gd name="T2" fmla="*/ 2018 w 3459"/>
              <a:gd name="T3" fmla="*/ 285 h 3097"/>
              <a:gd name="T4" fmla="*/ 1768 w 3459"/>
              <a:gd name="T5" fmla="*/ 1059 h 3097"/>
              <a:gd name="T6" fmla="*/ 971 w 3459"/>
              <a:gd name="T7" fmla="*/ 887 h 3097"/>
              <a:gd name="T8" fmla="*/ 0 w 3459"/>
              <a:gd name="T9" fmla="*/ 1991 h 3097"/>
              <a:gd name="T10" fmla="*/ 1917 w 3459"/>
              <a:gd name="T11" fmla="*/ 3097 h 3097"/>
              <a:gd name="T12" fmla="*/ 2459 w 3459"/>
              <a:gd name="T13" fmla="*/ 2537 h 3097"/>
              <a:gd name="T14" fmla="*/ 2552 w 3459"/>
              <a:gd name="T15" fmla="*/ 2698 h 3097"/>
              <a:gd name="T16" fmla="*/ 2466 w 3459"/>
              <a:gd name="T17" fmla="*/ 2748 h 3097"/>
              <a:gd name="T18" fmla="*/ 2784 w 3459"/>
              <a:gd name="T19" fmla="*/ 2821 h 3097"/>
              <a:gd name="T20" fmla="*/ 2880 w 3459"/>
              <a:gd name="T21" fmla="*/ 2509 h 3097"/>
              <a:gd name="T22" fmla="*/ 2795 w 3459"/>
              <a:gd name="T23" fmla="*/ 2558 h 3097"/>
              <a:gd name="T24" fmla="*/ 2701 w 3459"/>
              <a:gd name="T25" fmla="*/ 2397 h 3097"/>
              <a:gd name="T26" fmla="*/ 3459 w 3459"/>
              <a:gd name="T27" fmla="*/ 2207 h 3097"/>
              <a:gd name="T28" fmla="*/ 3459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3459" y="0"/>
                </a:moveTo>
                <a:cubicBezTo>
                  <a:pt x="2950" y="10"/>
                  <a:pt x="2464" y="110"/>
                  <a:pt x="2018" y="285"/>
                </a:cubicBezTo>
                <a:cubicBezTo>
                  <a:pt x="2144" y="566"/>
                  <a:pt x="2040" y="902"/>
                  <a:pt x="1768" y="1059"/>
                </a:cubicBezTo>
                <a:cubicBezTo>
                  <a:pt x="1495" y="1217"/>
                  <a:pt x="1151" y="1138"/>
                  <a:pt x="971" y="887"/>
                </a:cubicBezTo>
                <a:cubicBezTo>
                  <a:pt x="585" y="1192"/>
                  <a:pt x="255" y="1566"/>
                  <a:pt x="0" y="1991"/>
                </a:cubicBezTo>
                <a:cubicBezTo>
                  <a:pt x="1917" y="3097"/>
                  <a:pt x="1917" y="3097"/>
                  <a:pt x="1917" y="3097"/>
                </a:cubicBezTo>
                <a:cubicBezTo>
                  <a:pt x="2057" y="2876"/>
                  <a:pt x="2242" y="2685"/>
                  <a:pt x="2459" y="2537"/>
                </a:cubicBezTo>
                <a:cubicBezTo>
                  <a:pt x="2552" y="2698"/>
                  <a:pt x="2552" y="2698"/>
                  <a:pt x="2552" y="2698"/>
                </a:cubicBezTo>
                <a:cubicBezTo>
                  <a:pt x="2466" y="2748"/>
                  <a:pt x="2466" y="2748"/>
                  <a:pt x="2466" y="2748"/>
                </a:cubicBezTo>
                <a:cubicBezTo>
                  <a:pt x="2784" y="2821"/>
                  <a:pt x="2784" y="2821"/>
                  <a:pt x="2784" y="2821"/>
                </a:cubicBezTo>
                <a:cubicBezTo>
                  <a:pt x="2880" y="2509"/>
                  <a:pt x="2880" y="2509"/>
                  <a:pt x="2880" y="2509"/>
                </a:cubicBezTo>
                <a:cubicBezTo>
                  <a:pt x="2795" y="2558"/>
                  <a:pt x="2795" y="2558"/>
                  <a:pt x="2795" y="2558"/>
                </a:cubicBezTo>
                <a:cubicBezTo>
                  <a:pt x="2701" y="2397"/>
                  <a:pt x="2701" y="2397"/>
                  <a:pt x="2701" y="2397"/>
                </a:cubicBezTo>
                <a:cubicBezTo>
                  <a:pt x="2932" y="2285"/>
                  <a:pt x="3188" y="2218"/>
                  <a:pt x="3459" y="2207"/>
                </a:cubicBezTo>
                <a:lnTo>
                  <a:pt x="3459"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980143" y="2361758"/>
            <a:ext cx="1196559" cy="1071587"/>
          </a:xfrm>
          <a:custGeom>
            <a:avLst/>
            <a:gdLst>
              <a:gd name="T0" fmla="*/ 2488 w 3459"/>
              <a:gd name="T1" fmla="*/ 887 h 3097"/>
              <a:gd name="T2" fmla="*/ 2297 w 3459"/>
              <a:gd name="T3" fmla="*/ 1059 h 3097"/>
              <a:gd name="T4" fmla="*/ 1469 w 3459"/>
              <a:gd name="T5" fmla="*/ 837 h 3097"/>
              <a:gd name="T6" fmla="*/ 1441 w 3459"/>
              <a:gd name="T7" fmla="*/ 285 h 3097"/>
              <a:gd name="T8" fmla="*/ 0 w 3459"/>
              <a:gd name="T9" fmla="*/ 0 h 3097"/>
              <a:gd name="T10" fmla="*/ 0 w 3459"/>
              <a:gd name="T11" fmla="*/ 2207 h 3097"/>
              <a:gd name="T12" fmla="*/ 756 w 3459"/>
              <a:gd name="T13" fmla="*/ 2396 h 3097"/>
              <a:gd name="T14" fmla="*/ 663 w 3459"/>
              <a:gd name="T15" fmla="*/ 2558 h 3097"/>
              <a:gd name="T16" fmla="*/ 577 w 3459"/>
              <a:gd name="T17" fmla="*/ 2508 h 3097"/>
              <a:gd name="T18" fmla="*/ 673 w 3459"/>
              <a:gd name="T19" fmla="*/ 2820 h 3097"/>
              <a:gd name="T20" fmla="*/ 992 w 3459"/>
              <a:gd name="T21" fmla="*/ 2747 h 3097"/>
              <a:gd name="T22" fmla="*/ 906 w 3459"/>
              <a:gd name="T23" fmla="*/ 2698 h 3097"/>
              <a:gd name="T24" fmla="*/ 999 w 3459"/>
              <a:gd name="T25" fmla="*/ 2537 h 3097"/>
              <a:gd name="T26" fmla="*/ 1542 w 3459"/>
              <a:gd name="T27" fmla="*/ 3097 h 3097"/>
              <a:gd name="T28" fmla="*/ 3459 w 3459"/>
              <a:gd name="T29" fmla="*/ 1991 h 3097"/>
              <a:gd name="T30" fmla="*/ 2488 w 3459"/>
              <a:gd name="T31" fmla="*/ 887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488" y="887"/>
                </a:moveTo>
                <a:cubicBezTo>
                  <a:pt x="2439" y="955"/>
                  <a:pt x="2375" y="1014"/>
                  <a:pt x="2297" y="1059"/>
                </a:cubicBezTo>
                <a:cubicBezTo>
                  <a:pt x="2007" y="1227"/>
                  <a:pt x="1637" y="1127"/>
                  <a:pt x="1469" y="837"/>
                </a:cubicBezTo>
                <a:cubicBezTo>
                  <a:pt x="1368" y="662"/>
                  <a:pt x="1364" y="457"/>
                  <a:pt x="1441" y="285"/>
                </a:cubicBezTo>
                <a:cubicBezTo>
                  <a:pt x="995" y="110"/>
                  <a:pt x="509" y="10"/>
                  <a:pt x="0" y="0"/>
                </a:cubicBezTo>
                <a:cubicBezTo>
                  <a:pt x="0" y="2207"/>
                  <a:pt x="0" y="2207"/>
                  <a:pt x="0" y="2207"/>
                </a:cubicBezTo>
                <a:cubicBezTo>
                  <a:pt x="270" y="2218"/>
                  <a:pt x="526" y="2285"/>
                  <a:pt x="756" y="2396"/>
                </a:cubicBezTo>
                <a:cubicBezTo>
                  <a:pt x="663" y="2558"/>
                  <a:pt x="663" y="2558"/>
                  <a:pt x="663" y="2558"/>
                </a:cubicBezTo>
                <a:cubicBezTo>
                  <a:pt x="577" y="2508"/>
                  <a:pt x="577" y="2508"/>
                  <a:pt x="577" y="2508"/>
                </a:cubicBezTo>
                <a:cubicBezTo>
                  <a:pt x="673" y="2820"/>
                  <a:pt x="673" y="2820"/>
                  <a:pt x="673" y="2820"/>
                </a:cubicBezTo>
                <a:cubicBezTo>
                  <a:pt x="992" y="2747"/>
                  <a:pt x="992" y="2747"/>
                  <a:pt x="992" y="2747"/>
                </a:cubicBezTo>
                <a:cubicBezTo>
                  <a:pt x="906" y="2698"/>
                  <a:pt x="906" y="2698"/>
                  <a:pt x="906" y="2698"/>
                </a:cubicBezTo>
                <a:cubicBezTo>
                  <a:pt x="999" y="2537"/>
                  <a:pt x="999" y="2537"/>
                  <a:pt x="999" y="2537"/>
                </a:cubicBezTo>
                <a:cubicBezTo>
                  <a:pt x="1216" y="2684"/>
                  <a:pt x="1401" y="2875"/>
                  <a:pt x="1542" y="3097"/>
                </a:cubicBezTo>
                <a:cubicBezTo>
                  <a:pt x="3459" y="1991"/>
                  <a:pt x="3459" y="1991"/>
                  <a:pt x="3459" y="1991"/>
                </a:cubicBezTo>
                <a:cubicBezTo>
                  <a:pt x="3204" y="1566"/>
                  <a:pt x="2874" y="1192"/>
                  <a:pt x="2488" y="887"/>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0"/>
          <p:cNvSpPr>
            <a:spLocks/>
          </p:cNvSpPr>
          <p:nvPr/>
        </p:nvSpPr>
        <p:spPr bwMode="auto">
          <a:xfrm>
            <a:off x="4980143" y="4144720"/>
            <a:ext cx="1196559" cy="1071587"/>
          </a:xfrm>
          <a:custGeom>
            <a:avLst/>
            <a:gdLst>
              <a:gd name="T0" fmla="*/ 1542 w 3459"/>
              <a:gd name="T1" fmla="*/ 0 h 3097"/>
              <a:gd name="T2" fmla="*/ 1000 w 3459"/>
              <a:gd name="T3" fmla="*/ 560 h 3097"/>
              <a:gd name="T4" fmla="*/ 907 w 3459"/>
              <a:gd name="T5" fmla="*/ 399 h 3097"/>
              <a:gd name="T6" fmla="*/ 993 w 3459"/>
              <a:gd name="T7" fmla="*/ 349 h 3097"/>
              <a:gd name="T8" fmla="*/ 675 w 3459"/>
              <a:gd name="T9" fmla="*/ 276 h 3097"/>
              <a:gd name="T10" fmla="*/ 579 w 3459"/>
              <a:gd name="T11" fmla="*/ 588 h 3097"/>
              <a:gd name="T12" fmla="*/ 664 w 3459"/>
              <a:gd name="T13" fmla="*/ 539 h 3097"/>
              <a:gd name="T14" fmla="*/ 758 w 3459"/>
              <a:gd name="T15" fmla="*/ 700 h 3097"/>
              <a:gd name="T16" fmla="*/ 0 w 3459"/>
              <a:gd name="T17" fmla="*/ 890 h 3097"/>
              <a:gd name="T18" fmla="*/ 0 w 3459"/>
              <a:gd name="T19" fmla="*/ 3097 h 3097"/>
              <a:gd name="T20" fmla="*/ 1441 w 3459"/>
              <a:gd name="T21" fmla="*/ 2812 h 3097"/>
              <a:gd name="T22" fmla="*/ 1691 w 3459"/>
              <a:gd name="T23" fmla="*/ 2038 h 3097"/>
              <a:gd name="T24" fmla="*/ 2488 w 3459"/>
              <a:gd name="T25" fmla="*/ 2210 h 3097"/>
              <a:gd name="T26" fmla="*/ 3459 w 3459"/>
              <a:gd name="T27" fmla="*/ 1106 h 3097"/>
              <a:gd name="T28" fmla="*/ 1542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1542" y="0"/>
                </a:moveTo>
                <a:cubicBezTo>
                  <a:pt x="1402" y="221"/>
                  <a:pt x="1217" y="412"/>
                  <a:pt x="1000" y="560"/>
                </a:cubicBezTo>
                <a:cubicBezTo>
                  <a:pt x="907" y="399"/>
                  <a:pt x="907" y="399"/>
                  <a:pt x="907" y="399"/>
                </a:cubicBezTo>
                <a:cubicBezTo>
                  <a:pt x="993" y="349"/>
                  <a:pt x="993" y="349"/>
                  <a:pt x="993" y="349"/>
                </a:cubicBezTo>
                <a:cubicBezTo>
                  <a:pt x="675" y="276"/>
                  <a:pt x="675" y="276"/>
                  <a:pt x="675" y="276"/>
                </a:cubicBezTo>
                <a:cubicBezTo>
                  <a:pt x="579" y="588"/>
                  <a:pt x="579" y="588"/>
                  <a:pt x="579" y="588"/>
                </a:cubicBezTo>
                <a:cubicBezTo>
                  <a:pt x="664" y="539"/>
                  <a:pt x="664" y="539"/>
                  <a:pt x="664" y="539"/>
                </a:cubicBezTo>
                <a:cubicBezTo>
                  <a:pt x="758" y="700"/>
                  <a:pt x="758" y="700"/>
                  <a:pt x="758" y="700"/>
                </a:cubicBezTo>
                <a:cubicBezTo>
                  <a:pt x="527" y="812"/>
                  <a:pt x="271" y="879"/>
                  <a:pt x="0" y="890"/>
                </a:cubicBezTo>
                <a:cubicBezTo>
                  <a:pt x="0" y="3097"/>
                  <a:pt x="0" y="3097"/>
                  <a:pt x="0" y="3097"/>
                </a:cubicBezTo>
                <a:cubicBezTo>
                  <a:pt x="509" y="3087"/>
                  <a:pt x="995" y="2987"/>
                  <a:pt x="1441" y="2812"/>
                </a:cubicBezTo>
                <a:cubicBezTo>
                  <a:pt x="1315" y="2531"/>
                  <a:pt x="1419" y="2195"/>
                  <a:pt x="1691" y="2038"/>
                </a:cubicBezTo>
                <a:cubicBezTo>
                  <a:pt x="1964" y="1880"/>
                  <a:pt x="2308" y="1959"/>
                  <a:pt x="2488" y="2210"/>
                </a:cubicBezTo>
                <a:cubicBezTo>
                  <a:pt x="2874" y="1905"/>
                  <a:pt x="3204" y="1531"/>
                  <a:pt x="3459" y="1106"/>
                </a:cubicBezTo>
                <a:lnTo>
                  <a:pt x="1542"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1"/>
          <p:cNvSpPr>
            <a:spLocks/>
          </p:cNvSpPr>
          <p:nvPr/>
        </p:nvSpPr>
        <p:spPr bwMode="auto">
          <a:xfrm>
            <a:off x="3729298" y="4144720"/>
            <a:ext cx="1196559" cy="1071587"/>
          </a:xfrm>
          <a:custGeom>
            <a:avLst/>
            <a:gdLst>
              <a:gd name="T0" fmla="*/ 2703 w 3459"/>
              <a:gd name="T1" fmla="*/ 701 h 3097"/>
              <a:gd name="T2" fmla="*/ 2796 w 3459"/>
              <a:gd name="T3" fmla="*/ 539 h 3097"/>
              <a:gd name="T4" fmla="*/ 2882 w 3459"/>
              <a:gd name="T5" fmla="*/ 589 h 3097"/>
              <a:gd name="T6" fmla="*/ 2786 w 3459"/>
              <a:gd name="T7" fmla="*/ 277 h 3097"/>
              <a:gd name="T8" fmla="*/ 2467 w 3459"/>
              <a:gd name="T9" fmla="*/ 350 h 3097"/>
              <a:gd name="T10" fmla="*/ 2553 w 3459"/>
              <a:gd name="T11" fmla="*/ 399 h 3097"/>
              <a:gd name="T12" fmla="*/ 2460 w 3459"/>
              <a:gd name="T13" fmla="*/ 560 h 3097"/>
              <a:gd name="T14" fmla="*/ 1917 w 3459"/>
              <a:gd name="T15" fmla="*/ 0 h 3097"/>
              <a:gd name="T16" fmla="*/ 0 w 3459"/>
              <a:gd name="T17" fmla="*/ 1106 h 3097"/>
              <a:gd name="T18" fmla="*/ 971 w 3459"/>
              <a:gd name="T19" fmla="*/ 2210 h 3097"/>
              <a:gd name="T20" fmla="*/ 1162 w 3459"/>
              <a:gd name="T21" fmla="*/ 2038 h 3097"/>
              <a:gd name="T22" fmla="*/ 1990 w 3459"/>
              <a:gd name="T23" fmla="*/ 2260 h 3097"/>
              <a:gd name="T24" fmla="*/ 2018 w 3459"/>
              <a:gd name="T25" fmla="*/ 2812 h 3097"/>
              <a:gd name="T26" fmla="*/ 3459 w 3459"/>
              <a:gd name="T27" fmla="*/ 3097 h 3097"/>
              <a:gd name="T28" fmla="*/ 3459 w 3459"/>
              <a:gd name="T29" fmla="*/ 890 h 3097"/>
              <a:gd name="T30" fmla="*/ 2703 w 3459"/>
              <a:gd name="T31" fmla="*/ 701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703" y="701"/>
                </a:moveTo>
                <a:cubicBezTo>
                  <a:pt x="2796" y="539"/>
                  <a:pt x="2796" y="539"/>
                  <a:pt x="2796" y="539"/>
                </a:cubicBezTo>
                <a:cubicBezTo>
                  <a:pt x="2882" y="589"/>
                  <a:pt x="2882" y="589"/>
                  <a:pt x="2882" y="589"/>
                </a:cubicBezTo>
                <a:cubicBezTo>
                  <a:pt x="2786" y="277"/>
                  <a:pt x="2786" y="277"/>
                  <a:pt x="2786" y="277"/>
                </a:cubicBezTo>
                <a:cubicBezTo>
                  <a:pt x="2467" y="350"/>
                  <a:pt x="2467" y="350"/>
                  <a:pt x="2467" y="350"/>
                </a:cubicBezTo>
                <a:cubicBezTo>
                  <a:pt x="2553" y="399"/>
                  <a:pt x="2553" y="399"/>
                  <a:pt x="2553" y="399"/>
                </a:cubicBezTo>
                <a:cubicBezTo>
                  <a:pt x="2460" y="560"/>
                  <a:pt x="2460" y="560"/>
                  <a:pt x="2460" y="560"/>
                </a:cubicBezTo>
                <a:cubicBezTo>
                  <a:pt x="2243" y="413"/>
                  <a:pt x="2058" y="222"/>
                  <a:pt x="1917" y="0"/>
                </a:cubicBezTo>
                <a:cubicBezTo>
                  <a:pt x="0" y="1106"/>
                  <a:pt x="0" y="1106"/>
                  <a:pt x="0" y="1106"/>
                </a:cubicBezTo>
                <a:cubicBezTo>
                  <a:pt x="255" y="1531"/>
                  <a:pt x="585" y="1905"/>
                  <a:pt x="971" y="2210"/>
                </a:cubicBezTo>
                <a:cubicBezTo>
                  <a:pt x="1020" y="2142"/>
                  <a:pt x="1084" y="2083"/>
                  <a:pt x="1162" y="2038"/>
                </a:cubicBezTo>
                <a:cubicBezTo>
                  <a:pt x="1452" y="1870"/>
                  <a:pt x="1822" y="1970"/>
                  <a:pt x="1990" y="2260"/>
                </a:cubicBezTo>
                <a:cubicBezTo>
                  <a:pt x="2091" y="2435"/>
                  <a:pt x="2095" y="2640"/>
                  <a:pt x="2018" y="2812"/>
                </a:cubicBezTo>
                <a:cubicBezTo>
                  <a:pt x="2464" y="2987"/>
                  <a:pt x="2950" y="3087"/>
                  <a:pt x="3459" y="3097"/>
                </a:cubicBezTo>
                <a:cubicBezTo>
                  <a:pt x="3459" y="890"/>
                  <a:pt x="3459" y="890"/>
                  <a:pt x="3459" y="890"/>
                </a:cubicBezTo>
                <a:cubicBezTo>
                  <a:pt x="3189" y="879"/>
                  <a:pt x="2933" y="812"/>
                  <a:pt x="2703" y="70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2"/>
          <p:cNvSpPr>
            <a:spLocks/>
          </p:cNvSpPr>
          <p:nvPr/>
        </p:nvSpPr>
        <p:spPr bwMode="auto">
          <a:xfrm>
            <a:off x="3540994" y="3098013"/>
            <a:ext cx="891199" cy="1382037"/>
          </a:xfrm>
          <a:custGeom>
            <a:avLst/>
            <a:gdLst>
              <a:gd name="T0" fmla="*/ 2353 w 2576"/>
              <a:gd name="T1" fmla="*/ 2137 h 3994"/>
              <a:gd name="T2" fmla="*/ 2353 w 2576"/>
              <a:gd name="T3" fmla="*/ 2236 h 3994"/>
              <a:gd name="T4" fmla="*/ 2576 w 2576"/>
              <a:gd name="T5" fmla="*/ 1997 h 3994"/>
              <a:gd name="T6" fmla="*/ 2353 w 2576"/>
              <a:gd name="T7" fmla="*/ 1758 h 3994"/>
              <a:gd name="T8" fmla="*/ 2353 w 2576"/>
              <a:gd name="T9" fmla="*/ 1857 h 3994"/>
              <a:gd name="T10" fmla="*/ 2168 w 2576"/>
              <a:gd name="T11" fmla="*/ 1857 h 3994"/>
              <a:gd name="T12" fmla="*/ 2381 w 2576"/>
              <a:gd name="T13" fmla="*/ 1107 h 3994"/>
              <a:gd name="T14" fmla="*/ 465 w 2576"/>
              <a:gd name="T15" fmla="*/ 0 h 3994"/>
              <a:gd name="T16" fmla="*/ 0 w 2576"/>
              <a:gd name="T17" fmla="*/ 1394 h 3994"/>
              <a:gd name="T18" fmla="*/ 461 w 2576"/>
              <a:gd name="T19" fmla="*/ 1694 h 3994"/>
              <a:gd name="T20" fmla="*/ 239 w 2576"/>
              <a:gd name="T21" fmla="*/ 2522 h 3994"/>
              <a:gd name="T22" fmla="*/ 0 w 2576"/>
              <a:gd name="T23" fmla="*/ 2600 h 3994"/>
              <a:gd name="T24" fmla="*/ 465 w 2576"/>
              <a:gd name="T25" fmla="*/ 3994 h 3994"/>
              <a:gd name="T26" fmla="*/ 2381 w 2576"/>
              <a:gd name="T27" fmla="*/ 2887 h 3994"/>
              <a:gd name="T28" fmla="*/ 2168 w 2576"/>
              <a:gd name="T29" fmla="*/ 2137 h 3994"/>
              <a:gd name="T30" fmla="*/ 2353 w 2576"/>
              <a:gd name="T31" fmla="*/ 2137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353" y="2137"/>
                </a:moveTo>
                <a:cubicBezTo>
                  <a:pt x="2353" y="2236"/>
                  <a:pt x="2353" y="2236"/>
                  <a:pt x="2353" y="2236"/>
                </a:cubicBezTo>
                <a:cubicBezTo>
                  <a:pt x="2576" y="1997"/>
                  <a:pt x="2576" y="1997"/>
                  <a:pt x="2576" y="1997"/>
                </a:cubicBezTo>
                <a:cubicBezTo>
                  <a:pt x="2353" y="1758"/>
                  <a:pt x="2353" y="1758"/>
                  <a:pt x="2353" y="1758"/>
                </a:cubicBezTo>
                <a:cubicBezTo>
                  <a:pt x="2353" y="1857"/>
                  <a:pt x="2353" y="1857"/>
                  <a:pt x="2353" y="1857"/>
                </a:cubicBezTo>
                <a:cubicBezTo>
                  <a:pt x="2168" y="1857"/>
                  <a:pt x="2168" y="1857"/>
                  <a:pt x="2168" y="1857"/>
                </a:cubicBezTo>
                <a:cubicBezTo>
                  <a:pt x="2187" y="1588"/>
                  <a:pt x="2262" y="1334"/>
                  <a:pt x="2381" y="1107"/>
                </a:cubicBezTo>
                <a:cubicBezTo>
                  <a:pt x="465" y="0"/>
                  <a:pt x="465" y="0"/>
                  <a:pt x="465" y="0"/>
                </a:cubicBezTo>
                <a:cubicBezTo>
                  <a:pt x="232" y="424"/>
                  <a:pt x="72" y="894"/>
                  <a:pt x="0" y="1394"/>
                </a:cubicBezTo>
                <a:cubicBezTo>
                  <a:pt x="186" y="1414"/>
                  <a:pt x="360" y="1519"/>
                  <a:pt x="461" y="1694"/>
                </a:cubicBezTo>
                <a:cubicBezTo>
                  <a:pt x="628" y="1984"/>
                  <a:pt x="529" y="2355"/>
                  <a:pt x="239" y="2522"/>
                </a:cubicBezTo>
                <a:cubicBezTo>
                  <a:pt x="163" y="2566"/>
                  <a:pt x="82" y="2591"/>
                  <a:pt x="0" y="2600"/>
                </a:cubicBezTo>
                <a:cubicBezTo>
                  <a:pt x="72" y="3100"/>
                  <a:pt x="232" y="3570"/>
                  <a:pt x="465" y="3994"/>
                </a:cubicBezTo>
                <a:cubicBezTo>
                  <a:pt x="2381" y="2887"/>
                  <a:pt x="2381" y="2887"/>
                  <a:pt x="2381" y="2887"/>
                </a:cubicBezTo>
                <a:cubicBezTo>
                  <a:pt x="2262" y="2660"/>
                  <a:pt x="2187" y="2406"/>
                  <a:pt x="2168" y="2137"/>
                </a:cubicBezTo>
                <a:lnTo>
                  <a:pt x="2353" y="213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23"/>
          <p:cNvSpPr>
            <a:spLocks/>
          </p:cNvSpPr>
          <p:nvPr/>
        </p:nvSpPr>
        <p:spPr bwMode="auto">
          <a:xfrm>
            <a:off x="5473809" y="3098013"/>
            <a:ext cx="891199" cy="1382037"/>
          </a:xfrm>
          <a:custGeom>
            <a:avLst/>
            <a:gdLst>
              <a:gd name="T0" fmla="*/ 2115 w 2576"/>
              <a:gd name="T1" fmla="*/ 2300 h 3994"/>
              <a:gd name="T2" fmla="*/ 2337 w 2576"/>
              <a:gd name="T3" fmla="*/ 1472 h 3994"/>
              <a:gd name="T4" fmla="*/ 2576 w 2576"/>
              <a:gd name="T5" fmla="*/ 1394 h 3994"/>
              <a:gd name="T6" fmla="*/ 2111 w 2576"/>
              <a:gd name="T7" fmla="*/ 0 h 3994"/>
              <a:gd name="T8" fmla="*/ 195 w 2576"/>
              <a:gd name="T9" fmla="*/ 1107 h 3994"/>
              <a:gd name="T10" fmla="*/ 408 w 2576"/>
              <a:gd name="T11" fmla="*/ 1857 h 3994"/>
              <a:gd name="T12" fmla="*/ 223 w 2576"/>
              <a:gd name="T13" fmla="*/ 1857 h 3994"/>
              <a:gd name="T14" fmla="*/ 223 w 2576"/>
              <a:gd name="T15" fmla="*/ 1758 h 3994"/>
              <a:gd name="T16" fmla="*/ 0 w 2576"/>
              <a:gd name="T17" fmla="*/ 1997 h 3994"/>
              <a:gd name="T18" fmla="*/ 223 w 2576"/>
              <a:gd name="T19" fmla="*/ 2236 h 3994"/>
              <a:gd name="T20" fmla="*/ 223 w 2576"/>
              <a:gd name="T21" fmla="*/ 2137 h 3994"/>
              <a:gd name="T22" fmla="*/ 408 w 2576"/>
              <a:gd name="T23" fmla="*/ 2137 h 3994"/>
              <a:gd name="T24" fmla="*/ 195 w 2576"/>
              <a:gd name="T25" fmla="*/ 2887 h 3994"/>
              <a:gd name="T26" fmla="*/ 2111 w 2576"/>
              <a:gd name="T27" fmla="*/ 3994 h 3994"/>
              <a:gd name="T28" fmla="*/ 2576 w 2576"/>
              <a:gd name="T29" fmla="*/ 2600 h 3994"/>
              <a:gd name="T30" fmla="*/ 2115 w 2576"/>
              <a:gd name="T31" fmla="*/ 2300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115" y="2300"/>
                </a:moveTo>
                <a:cubicBezTo>
                  <a:pt x="1948" y="2010"/>
                  <a:pt x="2047" y="1639"/>
                  <a:pt x="2337" y="1472"/>
                </a:cubicBezTo>
                <a:cubicBezTo>
                  <a:pt x="2413" y="1428"/>
                  <a:pt x="2494" y="1403"/>
                  <a:pt x="2576" y="1394"/>
                </a:cubicBezTo>
                <a:cubicBezTo>
                  <a:pt x="2504" y="894"/>
                  <a:pt x="2344" y="424"/>
                  <a:pt x="2111" y="0"/>
                </a:cubicBezTo>
                <a:cubicBezTo>
                  <a:pt x="195" y="1107"/>
                  <a:pt x="195" y="1107"/>
                  <a:pt x="195" y="1107"/>
                </a:cubicBezTo>
                <a:cubicBezTo>
                  <a:pt x="314" y="1334"/>
                  <a:pt x="389" y="1588"/>
                  <a:pt x="408" y="1857"/>
                </a:cubicBezTo>
                <a:cubicBezTo>
                  <a:pt x="223" y="1857"/>
                  <a:pt x="223" y="1857"/>
                  <a:pt x="223" y="1857"/>
                </a:cubicBezTo>
                <a:cubicBezTo>
                  <a:pt x="223" y="1758"/>
                  <a:pt x="223" y="1758"/>
                  <a:pt x="223" y="1758"/>
                </a:cubicBezTo>
                <a:cubicBezTo>
                  <a:pt x="0" y="1997"/>
                  <a:pt x="0" y="1997"/>
                  <a:pt x="0" y="1997"/>
                </a:cubicBezTo>
                <a:cubicBezTo>
                  <a:pt x="223" y="2236"/>
                  <a:pt x="223" y="2236"/>
                  <a:pt x="223" y="2236"/>
                </a:cubicBezTo>
                <a:cubicBezTo>
                  <a:pt x="223" y="2137"/>
                  <a:pt x="223" y="2137"/>
                  <a:pt x="223" y="2137"/>
                </a:cubicBezTo>
                <a:cubicBezTo>
                  <a:pt x="408" y="2137"/>
                  <a:pt x="408" y="2137"/>
                  <a:pt x="408" y="2137"/>
                </a:cubicBezTo>
                <a:cubicBezTo>
                  <a:pt x="389" y="2406"/>
                  <a:pt x="314" y="2660"/>
                  <a:pt x="195" y="2887"/>
                </a:cubicBezTo>
                <a:cubicBezTo>
                  <a:pt x="2111" y="3994"/>
                  <a:pt x="2111" y="3994"/>
                  <a:pt x="2111" y="3994"/>
                </a:cubicBezTo>
                <a:cubicBezTo>
                  <a:pt x="2344" y="3570"/>
                  <a:pt x="2504" y="3100"/>
                  <a:pt x="2576" y="2600"/>
                </a:cubicBezTo>
                <a:cubicBezTo>
                  <a:pt x="2390" y="2580"/>
                  <a:pt x="2216" y="2475"/>
                  <a:pt x="2115" y="230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Title 2"/>
          <p:cNvSpPr txBox="1">
            <a:spLocks/>
          </p:cNvSpPr>
          <p:nvPr/>
        </p:nvSpPr>
        <p:spPr>
          <a:xfrm rot="19800000" flipH="1">
            <a:off x="3857407" y="2867053"/>
            <a:ext cx="1141138"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revenue</a:t>
            </a:r>
          </a:p>
        </p:txBody>
      </p:sp>
      <p:sp>
        <p:nvSpPr>
          <p:cNvPr id="24" name="Title 2"/>
          <p:cNvSpPr txBox="1">
            <a:spLocks/>
          </p:cNvSpPr>
          <p:nvPr/>
        </p:nvSpPr>
        <p:spPr>
          <a:xfrm rot="1800000">
            <a:off x="4920154" y="2867053"/>
            <a:ext cx="109696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costs</a:t>
            </a:r>
          </a:p>
        </p:txBody>
      </p:sp>
      <p:sp>
        <p:nvSpPr>
          <p:cNvPr id="25" name="Title 2"/>
          <p:cNvSpPr txBox="1">
            <a:spLocks/>
          </p:cNvSpPr>
          <p:nvPr/>
        </p:nvSpPr>
        <p:spPr>
          <a:xfrm rot="1800000">
            <a:off x="3979449" y="4559574"/>
            <a:ext cx="9586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customers</a:t>
            </a:r>
          </a:p>
        </p:txBody>
      </p:sp>
      <p:sp>
        <p:nvSpPr>
          <p:cNvPr id="26" name="Title 2"/>
          <p:cNvSpPr txBox="1">
            <a:spLocks/>
          </p:cNvSpPr>
          <p:nvPr/>
        </p:nvSpPr>
        <p:spPr>
          <a:xfrm rot="19800000" flipH="1">
            <a:off x="4965460" y="4559574"/>
            <a:ext cx="9635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manage</a:t>
            </a:r>
          </a:p>
        </p:txBody>
      </p:sp>
      <p:sp>
        <p:nvSpPr>
          <p:cNvPr id="27" name="Title 2"/>
          <p:cNvSpPr txBox="1">
            <a:spLocks/>
          </p:cNvSpPr>
          <p:nvPr/>
        </p:nvSpPr>
        <p:spPr>
          <a:xfrm rot="16200000">
            <a:off x="3434114" y="3702662"/>
            <a:ext cx="104013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services</a:t>
            </a:r>
          </a:p>
        </p:txBody>
      </p:sp>
      <p:sp>
        <p:nvSpPr>
          <p:cNvPr id="28" name="Title 2"/>
          <p:cNvSpPr txBox="1">
            <a:spLocks/>
          </p:cNvSpPr>
          <p:nvPr/>
        </p:nvSpPr>
        <p:spPr>
          <a:xfrm rot="5400000">
            <a:off x="5450330" y="3702662"/>
            <a:ext cx="100298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Products</a:t>
            </a:r>
          </a:p>
        </p:txBody>
      </p:sp>
      <p:grpSp>
        <p:nvGrpSpPr>
          <p:cNvPr id="17" name="Group 16"/>
          <p:cNvGrpSpPr/>
          <p:nvPr/>
        </p:nvGrpSpPr>
        <p:grpSpPr>
          <a:xfrm>
            <a:off x="4029345" y="2356573"/>
            <a:ext cx="396190" cy="380205"/>
            <a:chOff x="3719395" y="1581818"/>
            <a:chExt cx="365714" cy="350958"/>
          </a:xfrm>
        </p:grpSpPr>
        <p:sp>
          <p:nvSpPr>
            <p:cNvPr id="46" name="Freeform 45"/>
            <p:cNvSpPr/>
            <p:nvPr/>
          </p:nvSpPr>
          <p:spPr>
            <a:xfrm>
              <a:off x="3734512" y="1581818"/>
              <a:ext cx="350597" cy="350958"/>
            </a:xfrm>
            <a:custGeom>
              <a:avLst/>
              <a:gdLst>
                <a:gd name="connsiteX0" fmla="*/ 153612 w 350597"/>
                <a:gd name="connsiteY0" fmla="*/ 1341 h 350958"/>
                <a:gd name="connsiteX1" fmla="*/ 327005 w 350597"/>
                <a:gd name="connsiteY1" fmla="*/ 87880 h 350958"/>
                <a:gd name="connsiteX2" fmla="*/ 262832 w 350597"/>
                <a:gd name="connsiteY2" fmla="*/ 327323 h 350958"/>
                <a:gd name="connsiteX3" fmla="*/ 23381 w 350597"/>
                <a:gd name="connsiteY3" fmla="*/ 263387 h 350958"/>
                <a:gd name="connsiteX4" fmla="*/ 87554 w 350597"/>
                <a:gd name="connsiteY4" fmla="*/ 23624 h 350958"/>
                <a:gd name="connsiteX5" fmla="*/ 153612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12" y="1341"/>
                  </a:moveTo>
                  <a:cubicBezTo>
                    <a:pt x="221467" y="-7126"/>
                    <a:pt x="290847" y="24823"/>
                    <a:pt x="327005" y="87880"/>
                  </a:cubicBezTo>
                  <a:cubicBezTo>
                    <a:pt x="375533" y="171637"/>
                    <a:pt x="346799" y="279051"/>
                    <a:pt x="262832" y="327323"/>
                  </a:cubicBezTo>
                  <a:cubicBezTo>
                    <a:pt x="179184" y="375915"/>
                    <a:pt x="71910" y="347144"/>
                    <a:pt x="23381" y="263387"/>
                  </a:cubicBezTo>
                  <a:cubicBezTo>
                    <a:pt x="-24828" y="179310"/>
                    <a:pt x="3906" y="71896"/>
                    <a:pt x="87554" y="23624"/>
                  </a:cubicBezTo>
                  <a:cubicBezTo>
                    <a:pt x="108546" y="11476"/>
                    <a:pt x="130994" y="4163"/>
                    <a:pt x="153612"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Title 2"/>
            <p:cNvSpPr txBox="1">
              <a:spLocks/>
            </p:cNvSpPr>
            <p:nvPr/>
          </p:nvSpPr>
          <p:spPr>
            <a:xfrm>
              <a:off x="3719395" y="1663222"/>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grpSp>
        <p:nvGrpSpPr>
          <p:cNvPr id="16" name="Group 15"/>
          <p:cNvGrpSpPr/>
          <p:nvPr/>
        </p:nvGrpSpPr>
        <p:grpSpPr>
          <a:xfrm>
            <a:off x="5478109" y="2356573"/>
            <a:ext cx="391667" cy="380205"/>
            <a:chOff x="5056715" y="1581818"/>
            <a:chExt cx="361539" cy="350958"/>
          </a:xfrm>
        </p:grpSpPr>
        <p:sp>
          <p:nvSpPr>
            <p:cNvPr id="44" name="Freeform 43"/>
            <p:cNvSpPr/>
            <p:nvPr/>
          </p:nvSpPr>
          <p:spPr>
            <a:xfrm>
              <a:off x="5058891" y="1581818"/>
              <a:ext cx="350597" cy="350958"/>
            </a:xfrm>
            <a:custGeom>
              <a:avLst/>
              <a:gdLst>
                <a:gd name="connsiteX0" fmla="*/ 196985 w 350597"/>
                <a:gd name="connsiteY0" fmla="*/ 1341 h 350958"/>
                <a:gd name="connsiteX1" fmla="*/ 263043 w 350597"/>
                <a:gd name="connsiteY1" fmla="*/ 23624 h 350958"/>
                <a:gd name="connsiteX2" fmla="*/ 327216 w 350597"/>
                <a:gd name="connsiteY2" fmla="*/ 263387 h 350958"/>
                <a:gd name="connsiteX3" fmla="*/ 87766 w 350597"/>
                <a:gd name="connsiteY3" fmla="*/ 327323 h 350958"/>
                <a:gd name="connsiteX4" fmla="*/ 23593 w 350597"/>
                <a:gd name="connsiteY4" fmla="*/ 87880 h 350958"/>
                <a:gd name="connsiteX5" fmla="*/ 196985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85" y="1341"/>
                  </a:moveTo>
                  <a:cubicBezTo>
                    <a:pt x="219603" y="4163"/>
                    <a:pt x="242051" y="11476"/>
                    <a:pt x="263043" y="23624"/>
                  </a:cubicBezTo>
                  <a:cubicBezTo>
                    <a:pt x="346691" y="71896"/>
                    <a:pt x="375425" y="179310"/>
                    <a:pt x="327216" y="263387"/>
                  </a:cubicBezTo>
                  <a:cubicBezTo>
                    <a:pt x="278687" y="347144"/>
                    <a:pt x="171414" y="375915"/>
                    <a:pt x="87766" y="327323"/>
                  </a:cubicBezTo>
                  <a:cubicBezTo>
                    <a:pt x="3798" y="279051"/>
                    <a:pt x="-24936" y="171637"/>
                    <a:pt x="23593" y="87880"/>
                  </a:cubicBezTo>
                  <a:cubicBezTo>
                    <a:pt x="59750" y="24823"/>
                    <a:pt x="129131" y="-7126"/>
                    <a:pt x="196985"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itle 2"/>
            <p:cNvSpPr txBox="1">
              <a:spLocks/>
            </p:cNvSpPr>
            <p:nvPr/>
          </p:nvSpPr>
          <p:spPr>
            <a:xfrm>
              <a:off x="5056715" y="1665888"/>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15" name="Group 14"/>
          <p:cNvGrpSpPr/>
          <p:nvPr/>
        </p:nvGrpSpPr>
        <p:grpSpPr>
          <a:xfrm>
            <a:off x="6188071" y="3599030"/>
            <a:ext cx="391667" cy="380003"/>
            <a:chOff x="5712065" y="2728701"/>
            <a:chExt cx="361539" cy="350772"/>
          </a:xfrm>
        </p:grpSpPr>
        <p:sp>
          <p:nvSpPr>
            <p:cNvPr id="48" name="Freeform 47"/>
            <p:cNvSpPr/>
            <p:nvPr/>
          </p:nvSpPr>
          <p:spPr>
            <a:xfrm>
              <a:off x="5720884"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712065" y="2811754"/>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13" name="Group 12"/>
          <p:cNvGrpSpPr/>
          <p:nvPr/>
        </p:nvGrpSpPr>
        <p:grpSpPr>
          <a:xfrm>
            <a:off x="5471040" y="4841286"/>
            <a:ext cx="391667" cy="380205"/>
            <a:chOff x="5050190" y="3875399"/>
            <a:chExt cx="361539" cy="350958"/>
          </a:xfrm>
        </p:grpSpPr>
        <p:sp>
          <p:nvSpPr>
            <p:cNvPr id="52" name="Freeform 51"/>
            <p:cNvSpPr/>
            <p:nvPr/>
          </p:nvSpPr>
          <p:spPr>
            <a:xfrm>
              <a:off x="5058891" y="3875399"/>
              <a:ext cx="350597" cy="350958"/>
            </a:xfrm>
            <a:custGeom>
              <a:avLst/>
              <a:gdLst>
                <a:gd name="connsiteX0" fmla="*/ 153644 w 350597"/>
                <a:gd name="connsiteY0" fmla="*/ 1347 h 350958"/>
                <a:gd name="connsiteX1" fmla="*/ 327216 w 350597"/>
                <a:gd name="connsiteY1" fmla="*/ 87572 h 350958"/>
                <a:gd name="connsiteX2" fmla="*/ 263043 w 350597"/>
                <a:gd name="connsiteY2" fmla="*/ 327334 h 350958"/>
                <a:gd name="connsiteX3" fmla="*/ 23592 w 350597"/>
                <a:gd name="connsiteY3" fmla="*/ 263078 h 350958"/>
                <a:gd name="connsiteX4" fmla="*/ 87766 w 350597"/>
                <a:gd name="connsiteY4" fmla="*/ 23635 h 350958"/>
                <a:gd name="connsiteX5" fmla="*/ 153644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44" y="1347"/>
                  </a:moveTo>
                  <a:cubicBezTo>
                    <a:pt x="221379" y="-7135"/>
                    <a:pt x="290819" y="24754"/>
                    <a:pt x="327216" y="87572"/>
                  </a:cubicBezTo>
                  <a:cubicBezTo>
                    <a:pt x="375425" y="171648"/>
                    <a:pt x="346691" y="279062"/>
                    <a:pt x="263043" y="327334"/>
                  </a:cubicBezTo>
                  <a:cubicBezTo>
                    <a:pt x="179076" y="375926"/>
                    <a:pt x="71802" y="347155"/>
                    <a:pt x="23592" y="263078"/>
                  </a:cubicBezTo>
                  <a:cubicBezTo>
                    <a:pt x="-24936" y="179321"/>
                    <a:pt x="3798" y="71907"/>
                    <a:pt x="87766" y="23635"/>
                  </a:cubicBezTo>
                  <a:cubicBezTo>
                    <a:pt x="108678" y="11487"/>
                    <a:pt x="131066" y="4174"/>
                    <a:pt x="153644"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Title 2"/>
            <p:cNvSpPr txBox="1">
              <a:spLocks/>
            </p:cNvSpPr>
            <p:nvPr/>
          </p:nvSpPr>
          <p:spPr>
            <a:xfrm>
              <a:off x="5050190" y="3959449"/>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12" name="Group 11"/>
          <p:cNvGrpSpPr/>
          <p:nvPr/>
        </p:nvGrpSpPr>
        <p:grpSpPr>
          <a:xfrm>
            <a:off x="4036414" y="4841286"/>
            <a:ext cx="391667" cy="380205"/>
            <a:chOff x="3725920" y="3875399"/>
            <a:chExt cx="361539" cy="350958"/>
          </a:xfrm>
        </p:grpSpPr>
        <p:sp>
          <p:nvSpPr>
            <p:cNvPr id="53" name="Freeform 52"/>
            <p:cNvSpPr/>
            <p:nvPr/>
          </p:nvSpPr>
          <p:spPr>
            <a:xfrm>
              <a:off x="3734512" y="3875399"/>
              <a:ext cx="350597" cy="350958"/>
            </a:xfrm>
            <a:custGeom>
              <a:avLst/>
              <a:gdLst>
                <a:gd name="connsiteX0" fmla="*/ 196953 w 350597"/>
                <a:gd name="connsiteY0" fmla="*/ 1347 h 350958"/>
                <a:gd name="connsiteX1" fmla="*/ 262832 w 350597"/>
                <a:gd name="connsiteY1" fmla="*/ 23635 h 350958"/>
                <a:gd name="connsiteX2" fmla="*/ 327005 w 350597"/>
                <a:gd name="connsiteY2" fmla="*/ 263078 h 350958"/>
                <a:gd name="connsiteX3" fmla="*/ 87554 w 350597"/>
                <a:gd name="connsiteY3" fmla="*/ 327334 h 350958"/>
                <a:gd name="connsiteX4" fmla="*/ 23381 w 350597"/>
                <a:gd name="connsiteY4" fmla="*/ 87572 h 350958"/>
                <a:gd name="connsiteX5" fmla="*/ 196953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53" y="1347"/>
                  </a:moveTo>
                  <a:cubicBezTo>
                    <a:pt x="219531" y="4174"/>
                    <a:pt x="241920" y="11487"/>
                    <a:pt x="262832" y="23635"/>
                  </a:cubicBezTo>
                  <a:cubicBezTo>
                    <a:pt x="346799" y="71907"/>
                    <a:pt x="375533" y="179321"/>
                    <a:pt x="327005" y="263078"/>
                  </a:cubicBezTo>
                  <a:cubicBezTo>
                    <a:pt x="278795" y="347155"/>
                    <a:pt x="171521" y="375926"/>
                    <a:pt x="87554" y="327334"/>
                  </a:cubicBezTo>
                  <a:cubicBezTo>
                    <a:pt x="3906" y="279062"/>
                    <a:pt x="-24828" y="171648"/>
                    <a:pt x="23381" y="87572"/>
                  </a:cubicBezTo>
                  <a:cubicBezTo>
                    <a:pt x="59778" y="24754"/>
                    <a:pt x="129219" y="-7135"/>
                    <a:pt x="196953"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Title 2"/>
            <p:cNvSpPr txBox="1">
              <a:spLocks/>
            </p:cNvSpPr>
            <p:nvPr/>
          </p:nvSpPr>
          <p:spPr>
            <a:xfrm>
              <a:off x="3725920" y="3956243"/>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11" name="Group 10"/>
          <p:cNvGrpSpPr/>
          <p:nvPr/>
        </p:nvGrpSpPr>
        <p:grpSpPr>
          <a:xfrm>
            <a:off x="3319033" y="3599030"/>
            <a:ext cx="391667" cy="380003"/>
            <a:chOff x="3063722" y="2728701"/>
            <a:chExt cx="361539" cy="350772"/>
          </a:xfrm>
        </p:grpSpPr>
        <p:sp>
          <p:nvSpPr>
            <p:cNvPr id="50" name="Freeform 49"/>
            <p:cNvSpPr/>
            <p:nvPr/>
          </p:nvSpPr>
          <p:spPr>
            <a:xfrm>
              <a:off x="3072865"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4" name="Title 2"/>
            <p:cNvSpPr txBox="1">
              <a:spLocks/>
            </p:cNvSpPr>
            <p:nvPr/>
          </p:nvSpPr>
          <p:spPr>
            <a:xfrm>
              <a:off x="3063722" y="2801276"/>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sp>
        <p:nvSpPr>
          <p:cNvPr id="35" name="Freeform 16"/>
          <p:cNvSpPr>
            <a:spLocks noEditPoints="1"/>
          </p:cNvSpPr>
          <p:nvPr/>
        </p:nvSpPr>
        <p:spPr bwMode="auto">
          <a:xfrm>
            <a:off x="4809960" y="3638120"/>
            <a:ext cx="286080" cy="28712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889796" y="3609145"/>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7" name="TextBox 36"/>
          <p:cNvSpPr txBox="1"/>
          <p:nvPr/>
        </p:nvSpPr>
        <p:spPr>
          <a:xfrm>
            <a:off x="6172419" y="2384366"/>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8" name="TextBox 37"/>
          <p:cNvSpPr txBox="1"/>
          <p:nvPr/>
        </p:nvSpPr>
        <p:spPr>
          <a:xfrm>
            <a:off x="6172419" y="4877611"/>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9" name="TextBox 38"/>
          <p:cNvSpPr txBox="1"/>
          <p:nvPr/>
        </p:nvSpPr>
        <p:spPr>
          <a:xfrm>
            <a:off x="1998612" y="2384366"/>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0" name="TextBox 39"/>
          <p:cNvSpPr txBox="1"/>
          <p:nvPr/>
        </p:nvSpPr>
        <p:spPr>
          <a:xfrm>
            <a:off x="1820666" y="4877611"/>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1" name="TextBox 40"/>
          <p:cNvSpPr txBox="1"/>
          <p:nvPr/>
        </p:nvSpPr>
        <p:spPr>
          <a:xfrm>
            <a:off x="1277296" y="3609145"/>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4929132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50"/>
          <p:cNvSpPr>
            <a:spLocks/>
          </p:cNvSpPr>
          <p:nvPr/>
        </p:nvSpPr>
        <p:spPr bwMode="auto">
          <a:xfrm>
            <a:off x="4890865" y="2489354"/>
            <a:ext cx="1144050" cy="1286693"/>
          </a:xfrm>
          <a:custGeom>
            <a:avLst/>
            <a:gdLst>
              <a:gd name="T0" fmla="*/ 3467 w 3927"/>
              <a:gd name="T1" fmla="*/ 1416 h 4417"/>
              <a:gd name="T2" fmla="*/ 3195 w 3927"/>
              <a:gd name="T3" fmla="*/ 1469 h 4417"/>
              <a:gd name="T4" fmla="*/ 2749 w 3927"/>
              <a:gd name="T5" fmla="*/ 1312 h 4417"/>
              <a:gd name="T6" fmla="*/ 2485 w 3927"/>
              <a:gd name="T7" fmla="*/ 832 h 4417"/>
              <a:gd name="T8" fmla="*/ 2490 w 3927"/>
              <a:gd name="T9" fmla="*/ 634 h 4417"/>
              <a:gd name="T10" fmla="*/ 179 w 3927"/>
              <a:gd name="T11" fmla="*/ 0 h 4417"/>
              <a:gd name="T12" fmla="*/ 0 w 3927"/>
              <a:gd name="T13" fmla="*/ 4 h 4417"/>
              <a:gd name="T14" fmla="*/ 2522 w 3927"/>
              <a:gd name="T15" fmla="*/ 4417 h 4417"/>
              <a:gd name="T16" fmla="*/ 3911 w 3927"/>
              <a:gd name="T17" fmla="*/ 2005 h 4417"/>
              <a:gd name="T18" fmla="*/ 3927 w 3927"/>
              <a:gd name="T19" fmla="*/ 1988 h 4417"/>
              <a:gd name="T20" fmla="*/ 3467 w 3927"/>
              <a:gd name="T21" fmla="*/ 1416 h 4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7" h="4417">
                <a:moveTo>
                  <a:pt x="3467" y="1416"/>
                </a:moveTo>
                <a:cubicBezTo>
                  <a:pt x="3382" y="1451"/>
                  <a:pt x="3290" y="1469"/>
                  <a:pt x="3195" y="1469"/>
                </a:cubicBezTo>
                <a:cubicBezTo>
                  <a:pt x="3034" y="1469"/>
                  <a:pt x="2875" y="1413"/>
                  <a:pt x="2749" y="1312"/>
                </a:cubicBezTo>
                <a:cubicBezTo>
                  <a:pt x="2600" y="1193"/>
                  <a:pt x="2506" y="1022"/>
                  <a:pt x="2485" y="832"/>
                </a:cubicBezTo>
                <a:cubicBezTo>
                  <a:pt x="2477" y="766"/>
                  <a:pt x="2480" y="699"/>
                  <a:pt x="2490" y="634"/>
                </a:cubicBezTo>
                <a:cubicBezTo>
                  <a:pt x="1814" y="232"/>
                  <a:pt x="1024" y="0"/>
                  <a:pt x="179" y="0"/>
                </a:cubicBezTo>
                <a:cubicBezTo>
                  <a:pt x="119" y="0"/>
                  <a:pt x="59" y="2"/>
                  <a:pt x="0" y="4"/>
                </a:cubicBezTo>
                <a:cubicBezTo>
                  <a:pt x="2522" y="4417"/>
                  <a:pt x="2522" y="4417"/>
                  <a:pt x="2522" y="4417"/>
                </a:cubicBezTo>
                <a:cubicBezTo>
                  <a:pt x="3911" y="2005"/>
                  <a:pt x="3911" y="2005"/>
                  <a:pt x="3911" y="2005"/>
                </a:cubicBezTo>
                <a:cubicBezTo>
                  <a:pt x="3915" y="1998"/>
                  <a:pt x="3920" y="1992"/>
                  <a:pt x="3927" y="1988"/>
                </a:cubicBezTo>
                <a:cubicBezTo>
                  <a:pt x="3789" y="1785"/>
                  <a:pt x="3635" y="1594"/>
                  <a:pt x="3467" y="1416"/>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54"/>
          <p:cNvSpPr>
            <a:spLocks/>
          </p:cNvSpPr>
          <p:nvPr/>
        </p:nvSpPr>
        <p:spPr bwMode="auto">
          <a:xfrm>
            <a:off x="5311060" y="3096194"/>
            <a:ext cx="950636" cy="1289595"/>
          </a:xfrm>
          <a:custGeom>
            <a:avLst/>
            <a:gdLst>
              <a:gd name="T0" fmla="*/ 2947 w 3263"/>
              <a:gd name="T1" fmla="*/ 3591 h 4427"/>
              <a:gd name="T2" fmla="*/ 2813 w 3263"/>
              <a:gd name="T3" fmla="*/ 3060 h 4427"/>
              <a:gd name="T4" fmla="*/ 3263 w 3263"/>
              <a:gd name="T5" fmla="*/ 2497 h 4427"/>
              <a:gd name="T6" fmla="*/ 3263 w 3263"/>
              <a:gd name="T7" fmla="*/ 2445 h 4427"/>
              <a:gd name="T8" fmla="*/ 2546 w 3263"/>
              <a:gd name="T9" fmla="*/ 0 h 4427"/>
              <a:gd name="T10" fmla="*/ 1133 w 3263"/>
              <a:gd name="T11" fmla="*/ 2455 h 4427"/>
              <a:gd name="T12" fmla="*/ 1115 w 3263"/>
              <a:gd name="T13" fmla="*/ 2486 h 4427"/>
              <a:gd name="T14" fmla="*/ 0 w 3263"/>
              <a:gd name="T15" fmla="*/ 4423 h 4427"/>
              <a:gd name="T16" fmla="*/ 2787 w 3263"/>
              <a:gd name="T17" fmla="*/ 4423 h 4427"/>
              <a:gd name="T18" fmla="*/ 2808 w 3263"/>
              <a:gd name="T19" fmla="*/ 4427 h 4427"/>
              <a:gd name="T20" fmla="*/ 3079 w 3263"/>
              <a:gd name="T21" fmla="*/ 3727 h 4427"/>
              <a:gd name="T22" fmla="*/ 2947 w 3263"/>
              <a:gd name="T23" fmla="*/ 3591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63" h="4427">
                <a:moveTo>
                  <a:pt x="2947" y="3591"/>
                </a:moveTo>
                <a:cubicBezTo>
                  <a:pt x="2833" y="3438"/>
                  <a:pt x="2785" y="3249"/>
                  <a:pt x="2813" y="3060"/>
                </a:cubicBezTo>
                <a:cubicBezTo>
                  <a:pt x="2851" y="2800"/>
                  <a:pt x="3029" y="2588"/>
                  <a:pt x="3263" y="2497"/>
                </a:cubicBezTo>
                <a:cubicBezTo>
                  <a:pt x="3263" y="2480"/>
                  <a:pt x="3263" y="2463"/>
                  <a:pt x="3263" y="2445"/>
                </a:cubicBezTo>
                <a:cubicBezTo>
                  <a:pt x="3263" y="1545"/>
                  <a:pt x="3000" y="705"/>
                  <a:pt x="2546" y="0"/>
                </a:cubicBezTo>
                <a:cubicBezTo>
                  <a:pt x="1133" y="2455"/>
                  <a:pt x="1133" y="2455"/>
                  <a:pt x="1133" y="2455"/>
                </a:cubicBezTo>
                <a:cubicBezTo>
                  <a:pt x="1131" y="2467"/>
                  <a:pt x="1125" y="2478"/>
                  <a:pt x="1115" y="2486"/>
                </a:cubicBezTo>
                <a:cubicBezTo>
                  <a:pt x="0" y="4423"/>
                  <a:pt x="0" y="4423"/>
                  <a:pt x="0" y="4423"/>
                </a:cubicBezTo>
                <a:cubicBezTo>
                  <a:pt x="2787" y="4423"/>
                  <a:pt x="2787" y="4423"/>
                  <a:pt x="2787" y="4423"/>
                </a:cubicBezTo>
                <a:cubicBezTo>
                  <a:pt x="2794" y="4423"/>
                  <a:pt x="2801" y="4424"/>
                  <a:pt x="2808" y="4427"/>
                </a:cubicBezTo>
                <a:cubicBezTo>
                  <a:pt x="2917" y="4203"/>
                  <a:pt x="3008" y="3969"/>
                  <a:pt x="3079" y="3727"/>
                </a:cubicBezTo>
                <a:cubicBezTo>
                  <a:pt x="3030" y="3688"/>
                  <a:pt x="2985" y="3643"/>
                  <a:pt x="2947" y="3591"/>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58"/>
          <p:cNvSpPr>
            <a:spLocks/>
          </p:cNvSpPr>
          <p:nvPr/>
        </p:nvSpPr>
        <p:spPr bwMode="auto">
          <a:xfrm>
            <a:off x="4624920" y="4415284"/>
            <a:ext cx="1489296" cy="709349"/>
          </a:xfrm>
          <a:custGeom>
            <a:avLst/>
            <a:gdLst>
              <a:gd name="T0" fmla="*/ 2265 w 5112"/>
              <a:gd name="T1" fmla="*/ 0 h 2434"/>
              <a:gd name="T2" fmla="*/ 2264 w 5112"/>
              <a:gd name="T3" fmla="*/ 0 h 2434"/>
              <a:gd name="T4" fmla="*/ 2264 w 5112"/>
              <a:gd name="T5" fmla="*/ 0 h 2434"/>
              <a:gd name="T6" fmla="*/ 0 w 5112"/>
              <a:gd name="T7" fmla="*/ 0 h 2434"/>
              <a:gd name="T8" fmla="*/ 1379 w 5112"/>
              <a:gd name="T9" fmla="*/ 2411 h 2434"/>
              <a:gd name="T10" fmla="*/ 1386 w 5112"/>
              <a:gd name="T11" fmla="*/ 2434 h 2434"/>
              <a:gd name="T12" fmla="*/ 2154 w 5112"/>
              <a:gd name="T13" fmla="*/ 2318 h 2434"/>
              <a:gd name="T14" fmla="*/ 2575 w 5112"/>
              <a:gd name="T15" fmla="*/ 1824 h 2434"/>
              <a:gd name="T16" fmla="*/ 3221 w 5112"/>
              <a:gd name="T17" fmla="*/ 1912 h 2434"/>
              <a:gd name="T18" fmla="*/ 5112 w 5112"/>
              <a:gd name="T19" fmla="*/ 0 h 2434"/>
              <a:gd name="T20" fmla="*/ 2265 w 5112"/>
              <a:gd name="T21" fmla="*/ 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2" h="2434">
                <a:moveTo>
                  <a:pt x="2265" y="0"/>
                </a:moveTo>
                <a:cubicBezTo>
                  <a:pt x="2265" y="0"/>
                  <a:pt x="2265" y="0"/>
                  <a:pt x="2264" y="0"/>
                </a:cubicBezTo>
                <a:cubicBezTo>
                  <a:pt x="2264" y="0"/>
                  <a:pt x="2264" y="0"/>
                  <a:pt x="2264" y="0"/>
                </a:cubicBezTo>
                <a:cubicBezTo>
                  <a:pt x="0" y="0"/>
                  <a:pt x="0" y="0"/>
                  <a:pt x="0" y="0"/>
                </a:cubicBezTo>
                <a:cubicBezTo>
                  <a:pt x="1379" y="2411"/>
                  <a:pt x="1379" y="2411"/>
                  <a:pt x="1379" y="2411"/>
                </a:cubicBezTo>
                <a:cubicBezTo>
                  <a:pt x="1383" y="2418"/>
                  <a:pt x="1385" y="2426"/>
                  <a:pt x="1386" y="2434"/>
                </a:cubicBezTo>
                <a:cubicBezTo>
                  <a:pt x="1649" y="2417"/>
                  <a:pt x="1905" y="2378"/>
                  <a:pt x="2154" y="2318"/>
                </a:cubicBezTo>
                <a:cubicBezTo>
                  <a:pt x="2200" y="2100"/>
                  <a:pt x="2352" y="1909"/>
                  <a:pt x="2575" y="1824"/>
                </a:cubicBezTo>
                <a:cubicBezTo>
                  <a:pt x="2799" y="1738"/>
                  <a:pt x="3041" y="1779"/>
                  <a:pt x="3221" y="1912"/>
                </a:cubicBezTo>
                <a:cubicBezTo>
                  <a:pt x="4028" y="1481"/>
                  <a:pt x="4690" y="813"/>
                  <a:pt x="5112" y="0"/>
                </a:cubicBezTo>
                <a:lnTo>
                  <a:pt x="2265"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62"/>
          <p:cNvSpPr>
            <a:spLocks/>
          </p:cNvSpPr>
          <p:nvPr/>
        </p:nvSpPr>
        <p:spPr bwMode="auto">
          <a:xfrm>
            <a:off x="3844490" y="3835039"/>
            <a:ext cx="1151304" cy="1292013"/>
          </a:xfrm>
          <a:custGeom>
            <a:avLst/>
            <a:gdLst>
              <a:gd name="T0" fmla="*/ 1419 w 3953"/>
              <a:gd name="T1" fmla="*/ 0 h 4435"/>
              <a:gd name="T2" fmla="*/ 16 w 3953"/>
              <a:gd name="T3" fmla="*/ 2394 h 4435"/>
              <a:gd name="T4" fmla="*/ 0 w 3953"/>
              <a:gd name="T5" fmla="*/ 2411 h 4435"/>
              <a:gd name="T6" fmla="*/ 494 w 3953"/>
              <a:gd name="T7" fmla="*/ 3030 h 4435"/>
              <a:gd name="T8" fmla="*/ 728 w 3953"/>
              <a:gd name="T9" fmla="*/ 2991 h 4435"/>
              <a:gd name="T10" fmla="*/ 1174 w 3953"/>
              <a:gd name="T11" fmla="*/ 3148 h 4435"/>
              <a:gd name="T12" fmla="*/ 1438 w 3953"/>
              <a:gd name="T13" fmla="*/ 3788 h 4435"/>
              <a:gd name="T14" fmla="*/ 3772 w 3953"/>
              <a:gd name="T15" fmla="*/ 4435 h 4435"/>
              <a:gd name="T16" fmla="*/ 3953 w 3953"/>
              <a:gd name="T17" fmla="*/ 4431 h 4435"/>
              <a:gd name="T18" fmla="*/ 1419 w 3953"/>
              <a:gd name="T19" fmla="*/ 0 h 4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53" h="4435">
                <a:moveTo>
                  <a:pt x="1419" y="0"/>
                </a:moveTo>
                <a:cubicBezTo>
                  <a:pt x="16" y="2394"/>
                  <a:pt x="16" y="2394"/>
                  <a:pt x="16" y="2394"/>
                </a:cubicBezTo>
                <a:cubicBezTo>
                  <a:pt x="12" y="2401"/>
                  <a:pt x="6" y="2407"/>
                  <a:pt x="0" y="2411"/>
                </a:cubicBezTo>
                <a:cubicBezTo>
                  <a:pt x="146" y="2632"/>
                  <a:pt x="312" y="2839"/>
                  <a:pt x="494" y="3030"/>
                </a:cubicBezTo>
                <a:cubicBezTo>
                  <a:pt x="568" y="3004"/>
                  <a:pt x="647" y="2991"/>
                  <a:pt x="728" y="2991"/>
                </a:cubicBezTo>
                <a:cubicBezTo>
                  <a:pt x="889" y="2991"/>
                  <a:pt x="1048" y="3047"/>
                  <a:pt x="1174" y="3148"/>
                </a:cubicBezTo>
                <a:cubicBezTo>
                  <a:pt x="1373" y="3307"/>
                  <a:pt x="1464" y="3551"/>
                  <a:pt x="1438" y="3788"/>
                </a:cubicBezTo>
                <a:cubicBezTo>
                  <a:pt x="2119" y="4199"/>
                  <a:pt x="2918" y="4435"/>
                  <a:pt x="3772" y="4435"/>
                </a:cubicBezTo>
                <a:cubicBezTo>
                  <a:pt x="3833" y="4435"/>
                  <a:pt x="3893" y="4434"/>
                  <a:pt x="3953" y="4431"/>
                </a:cubicBezTo>
                <a:lnTo>
                  <a:pt x="1419"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6"/>
          <p:cNvSpPr>
            <a:spLocks/>
          </p:cNvSpPr>
          <p:nvPr/>
        </p:nvSpPr>
        <p:spPr bwMode="auto">
          <a:xfrm>
            <a:off x="3624481" y="3231101"/>
            <a:ext cx="950152" cy="1278957"/>
          </a:xfrm>
          <a:custGeom>
            <a:avLst/>
            <a:gdLst>
              <a:gd name="T0" fmla="*/ 480 w 3262"/>
              <a:gd name="T1" fmla="*/ 5 h 4390"/>
              <a:gd name="T2" fmla="*/ 457 w 3262"/>
              <a:gd name="T3" fmla="*/ 0 h 4390"/>
              <a:gd name="T4" fmla="*/ 173 w 3262"/>
              <a:gd name="T5" fmla="*/ 739 h 4390"/>
              <a:gd name="T6" fmla="*/ 288 w 3262"/>
              <a:gd name="T7" fmla="*/ 861 h 4390"/>
              <a:gd name="T8" fmla="*/ 422 w 3262"/>
              <a:gd name="T9" fmla="*/ 1392 h 4390"/>
              <a:gd name="T10" fmla="*/ 0 w 3262"/>
              <a:gd name="T11" fmla="*/ 1943 h 4390"/>
              <a:gd name="T12" fmla="*/ 0 w 3262"/>
              <a:gd name="T13" fmla="*/ 1982 h 4390"/>
              <a:gd name="T14" fmla="*/ 693 w 3262"/>
              <a:gd name="T15" fmla="*/ 4390 h 4390"/>
              <a:gd name="T16" fmla="*/ 3262 w 3262"/>
              <a:gd name="T17" fmla="*/ 5 h 4390"/>
              <a:gd name="T18" fmla="*/ 480 w 3262"/>
              <a:gd name="T19" fmla="*/ 5 h 4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62" h="4390">
                <a:moveTo>
                  <a:pt x="480" y="5"/>
                </a:moveTo>
                <a:cubicBezTo>
                  <a:pt x="472" y="5"/>
                  <a:pt x="464" y="3"/>
                  <a:pt x="457" y="0"/>
                </a:cubicBezTo>
                <a:cubicBezTo>
                  <a:pt x="342" y="235"/>
                  <a:pt x="247" y="483"/>
                  <a:pt x="173" y="739"/>
                </a:cubicBezTo>
                <a:cubicBezTo>
                  <a:pt x="216" y="775"/>
                  <a:pt x="254" y="815"/>
                  <a:pt x="288" y="861"/>
                </a:cubicBezTo>
                <a:cubicBezTo>
                  <a:pt x="402" y="1014"/>
                  <a:pt x="450" y="1203"/>
                  <a:pt x="422" y="1392"/>
                </a:cubicBezTo>
                <a:cubicBezTo>
                  <a:pt x="386" y="1641"/>
                  <a:pt x="220" y="1846"/>
                  <a:pt x="0" y="1943"/>
                </a:cubicBezTo>
                <a:cubicBezTo>
                  <a:pt x="0" y="1956"/>
                  <a:pt x="0" y="1969"/>
                  <a:pt x="0" y="1982"/>
                </a:cubicBezTo>
                <a:cubicBezTo>
                  <a:pt x="0" y="2867"/>
                  <a:pt x="254" y="3693"/>
                  <a:pt x="693" y="4390"/>
                </a:cubicBezTo>
                <a:cubicBezTo>
                  <a:pt x="3262" y="5"/>
                  <a:pt x="3262" y="5"/>
                  <a:pt x="3262" y="5"/>
                </a:cubicBezTo>
                <a:lnTo>
                  <a:pt x="480" y="5"/>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0"/>
          <p:cNvSpPr>
            <a:spLocks/>
          </p:cNvSpPr>
          <p:nvPr/>
        </p:nvSpPr>
        <p:spPr bwMode="auto">
          <a:xfrm>
            <a:off x="3772444" y="2492256"/>
            <a:ext cx="1488813" cy="709349"/>
          </a:xfrm>
          <a:custGeom>
            <a:avLst/>
            <a:gdLst>
              <a:gd name="T0" fmla="*/ 3730 w 5112"/>
              <a:gd name="T1" fmla="*/ 17 h 2434"/>
              <a:gd name="T2" fmla="*/ 3724 w 5112"/>
              <a:gd name="T3" fmla="*/ 0 h 2434"/>
              <a:gd name="T4" fmla="*/ 2973 w 5112"/>
              <a:gd name="T5" fmla="*/ 112 h 2434"/>
              <a:gd name="T6" fmla="*/ 2919 w 5112"/>
              <a:gd name="T7" fmla="*/ 293 h 2434"/>
              <a:gd name="T8" fmla="*/ 2522 w 5112"/>
              <a:gd name="T9" fmla="*/ 670 h 2434"/>
              <a:gd name="T10" fmla="*/ 2266 w 5112"/>
              <a:gd name="T11" fmla="*/ 717 h 2434"/>
              <a:gd name="T12" fmla="*/ 1820 w 5112"/>
              <a:gd name="T13" fmla="*/ 560 h 2434"/>
              <a:gd name="T14" fmla="*/ 0 w 5112"/>
              <a:gd name="T15" fmla="*/ 2434 h 2434"/>
              <a:gd name="T16" fmla="*/ 5112 w 5112"/>
              <a:gd name="T17" fmla="*/ 2434 h 2434"/>
              <a:gd name="T18" fmla="*/ 3730 w 5112"/>
              <a:gd name="T19" fmla="*/ 17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12" h="2434">
                <a:moveTo>
                  <a:pt x="3730" y="17"/>
                </a:moveTo>
                <a:cubicBezTo>
                  <a:pt x="3727" y="12"/>
                  <a:pt x="3725" y="6"/>
                  <a:pt x="3724" y="0"/>
                </a:cubicBezTo>
                <a:cubicBezTo>
                  <a:pt x="3467" y="17"/>
                  <a:pt x="3216" y="55"/>
                  <a:pt x="2973" y="112"/>
                </a:cubicBezTo>
                <a:cubicBezTo>
                  <a:pt x="2963" y="174"/>
                  <a:pt x="2945" y="235"/>
                  <a:pt x="2919" y="293"/>
                </a:cubicBezTo>
                <a:cubicBezTo>
                  <a:pt x="2841" y="468"/>
                  <a:pt x="2700" y="601"/>
                  <a:pt x="2522" y="670"/>
                </a:cubicBezTo>
                <a:cubicBezTo>
                  <a:pt x="2439" y="701"/>
                  <a:pt x="2353" y="717"/>
                  <a:pt x="2266" y="717"/>
                </a:cubicBezTo>
                <a:cubicBezTo>
                  <a:pt x="2101" y="717"/>
                  <a:pt x="1944" y="659"/>
                  <a:pt x="1820" y="560"/>
                </a:cubicBezTo>
                <a:cubicBezTo>
                  <a:pt x="1045" y="992"/>
                  <a:pt x="409" y="1645"/>
                  <a:pt x="0" y="2434"/>
                </a:cubicBezTo>
                <a:cubicBezTo>
                  <a:pt x="5112" y="2434"/>
                  <a:pt x="5112" y="2434"/>
                  <a:pt x="5112" y="2434"/>
                </a:cubicBezTo>
                <a:lnTo>
                  <a:pt x="3730" y="17"/>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Hexagon 78"/>
          <p:cNvSpPr/>
          <p:nvPr/>
        </p:nvSpPr>
        <p:spPr>
          <a:xfrm>
            <a:off x="4349795" y="3282818"/>
            <a:ext cx="1186586" cy="1050768"/>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Creative </a:t>
            </a:r>
            <a:r>
              <a:rPr lang="en-US" dirty="0" smtClean="0">
                <a:solidFill>
                  <a:schemeClr val="accent2"/>
                </a:solidFill>
              </a:rPr>
              <a:t>business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0" name="TextBox 69"/>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sp>
        <p:nvSpPr>
          <p:cNvPr id="80" name="TextBox 79"/>
          <p:cNvSpPr txBox="1"/>
          <p:nvPr/>
        </p:nvSpPr>
        <p:spPr>
          <a:xfrm>
            <a:off x="3992159" y="2975888"/>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Management</a:t>
            </a:r>
          </a:p>
        </p:txBody>
      </p:sp>
      <p:sp>
        <p:nvSpPr>
          <p:cNvPr id="81" name="TextBox 80"/>
          <p:cNvSpPr txBox="1"/>
          <p:nvPr/>
        </p:nvSpPr>
        <p:spPr>
          <a:xfrm>
            <a:off x="5261257" y="3051386"/>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Costs</a:t>
            </a:r>
          </a:p>
        </p:txBody>
      </p:sp>
      <p:sp>
        <p:nvSpPr>
          <p:cNvPr id="82" name="TextBox 81"/>
          <p:cNvSpPr txBox="1"/>
          <p:nvPr/>
        </p:nvSpPr>
        <p:spPr>
          <a:xfrm>
            <a:off x="5459814" y="4183225"/>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Products</a:t>
            </a:r>
          </a:p>
        </p:txBody>
      </p:sp>
      <p:sp>
        <p:nvSpPr>
          <p:cNvPr id="83" name="TextBox 82"/>
          <p:cNvSpPr txBox="1"/>
          <p:nvPr/>
        </p:nvSpPr>
        <p:spPr>
          <a:xfrm>
            <a:off x="4744358" y="4534864"/>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Distributions</a:t>
            </a:r>
          </a:p>
        </p:txBody>
      </p:sp>
      <p:sp>
        <p:nvSpPr>
          <p:cNvPr id="84" name="TextBox 83"/>
          <p:cNvSpPr txBox="1"/>
          <p:nvPr/>
        </p:nvSpPr>
        <p:spPr>
          <a:xfrm>
            <a:off x="3906885" y="4490499"/>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Revenue</a:t>
            </a:r>
          </a:p>
        </p:txBody>
      </p:sp>
      <p:sp>
        <p:nvSpPr>
          <p:cNvPr id="85" name="TextBox 84"/>
          <p:cNvSpPr txBox="1"/>
          <p:nvPr/>
        </p:nvSpPr>
        <p:spPr>
          <a:xfrm>
            <a:off x="3717996" y="3341633"/>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Customers</a:t>
            </a:r>
          </a:p>
        </p:txBody>
      </p:sp>
      <p:grpSp>
        <p:nvGrpSpPr>
          <p:cNvPr id="8" name="Group 7"/>
          <p:cNvGrpSpPr/>
          <p:nvPr/>
        </p:nvGrpSpPr>
        <p:grpSpPr>
          <a:xfrm>
            <a:off x="4224583" y="2285334"/>
            <a:ext cx="415294" cy="415294"/>
            <a:chOff x="3899615" y="1516058"/>
            <a:chExt cx="383348" cy="383348"/>
          </a:xfrm>
        </p:grpSpPr>
        <p:sp>
          <p:nvSpPr>
            <p:cNvPr id="69" name="Freeform 71"/>
            <p:cNvSpPr>
              <a:spLocks/>
            </p:cNvSpPr>
            <p:nvPr/>
          </p:nvSpPr>
          <p:spPr bwMode="auto">
            <a:xfrm>
              <a:off x="3899615" y="1516058"/>
              <a:ext cx="383348" cy="383348"/>
            </a:xfrm>
            <a:custGeom>
              <a:avLst/>
              <a:gdLst>
                <a:gd name="T0" fmla="*/ 855 w 1300"/>
                <a:gd name="T1" fmla="*/ 1186 h 1299"/>
                <a:gd name="T2" fmla="*/ 114 w 1300"/>
                <a:gd name="T3" fmla="*/ 855 h 1299"/>
                <a:gd name="T4" fmla="*/ 445 w 1300"/>
                <a:gd name="T5" fmla="*/ 114 h 1299"/>
                <a:gd name="T6" fmla="*/ 1186 w 1300"/>
                <a:gd name="T7" fmla="*/ 444 h 1299"/>
                <a:gd name="T8" fmla="*/ 855 w 1300"/>
                <a:gd name="T9" fmla="*/ 1186 h 1299"/>
              </a:gdLst>
              <a:ahLst/>
              <a:cxnLst>
                <a:cxn ang="0">
                  <a:pos x="T0" y="T1"/>
                </a:cxn>
                <a:cxn ang="0">
                  <a:pos x="T2" y="T3"/>
                </a:cxn>
                <a:cxn ang="0">
                  <a:pos x="T4" y="T5"/>
                </a:cxn>
                <a:cxn ang="0">
                  <a:pos x="T6" y="T7"/>
                </a:cxn>
                <a:cxn ang="0">
                  <a:pos x="T8" y="T9"/>
                </a:cxn>
              </a:cxnLst>
              <a:rect l="0" t="0" r="r" b="b"/>
              <a:pathLst>
                <a:path w="1300" h="1299">
                  <a:moveTo>
                    <a:pt x="855" y="1186"/>
                  </a:moveTo>
                  <a:cubicBezTo>
                    <a:pt x="559" y="1299"/>
                    <a:pt x="227" y="1151"/>
                    <a:pt x="114" y="855"/>
                  </a:cubicBezTo>
                  <a:cubicBezTo>
                    <a:pt x="0" y="559"/>
                    <a:pt x="148" y="227"/>
                    <a:pt x="445" y="114"/>
                  </a:cubicBezTo>
                  <a:cubicBezTo>
                    <a:pt x="741" y="0"/>
                    <a:pt x="1073" y="148"/>
                    <a:pt x="1186" y="444"/>
                  </a:cubicBezTo>
                  <a:cubicBezTo>
                    <a:pt x="1300" y="740"/>
                    <a:pt x="1151" y="1073"/>
                    <a:pt x="855" y="1186"/>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itle 2"/>
            <p:cNvSpPr txBox="1">
              <a:spLocks/>
            </p:cNvSpPr>
            <p:nvPr/>
          </p:nvSpPr>
          <p:spPr>
            <a:xfrm>
              <a:off x="3946170" y="1615399"/>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7" name="Group 6"/>
          <p:cNvGrpSpPr/>
          <p:nvPr/>
        </p:nvGrpSpPr>
        <p:grpSpPr>
          <a:xfrm>
            <a:off x="5615331" y="2502538"/>
            <a:ext cx="413173" cy="413170"/>
            <a:chOff x="5183383" y="1716554"/>
            <a:chExt cx="381390" cy="381388"/>
          </a:xfrm>
        </p:grpSpPr>
        <p:sp>
          <p:nvSpPr>
            <p:cNvPr id="57" name="Freeform 51"/>
            <p:cNvSpPr>
              <a:spLocks/>
            </p:cNvSpPr>
            <p:nvPr/>
          </p:nvSpPr>
          <p:spPr bwMode="auto">
            <a:xfrm>
              <a:off x="5183383" y="1716554"/>
              <a:ext cx="381390" cy="381388"/>
            </a:xfrm>
            <a:custGeom>
              <a:avLst/>
              <a:gdLst>
                <a:gd name="T0" fmla="*/ 288 w 1293"/>
                <a:gd name="T1" fmla="*/ 1095 h 1293"/>
                <a:gd name="T2" fmla="*/ 199 w 1293"/>
                <a:gd name="T3" fmla="*/ 288 h 1293"/>
                <a:gd name="T4" fmla="*/ 1006 w 1293"/>
                <a:gd name="T5" fmla="*/ 198 h 1293"/>
                <a:gd name="T6" fmla="*/ 1095 w 1293"/>
                <a:gd name="T7" fmla="*/ 1006 h 1293"/>
                <a:gd name="T8" fmla="*/ 288 w 1293"/>
                <a:gd name="T9" fmla="*/ 1095 h 1293"/>
              </a:gdLst>
              <a:ahLst/>
              <a:cxnLst>
                <a:cxn ang="0">
                  <a:pos x="T0" y="T1"/>
                </a:cxn>
                <a:cxn ang="0">
                  <a:pos x="T2" y="T3"/>
                </a:cxn>
                <a:cxn ang="0">
                  <a:pos x="T4" y="T5"/>
                </a:cxn>
                <a:cxn ang="0">
                  <a:pos x="T6" y="T7"/>
                </a:cxn>
                <a:cxn ang="0">
                  <a:pos x="T8" y="T9"/>
                </a:cxn>
              </a:cxnLst>
              <a:rect l="0" t="0" r="r" b="b"/>
              <a:pathLst>
                <a:path w="1293" h="1293">
                  <a:moveTo>
                    <a:pt x="288" y="1095"/>
                  </a:moveTo>
                  <a:cubicBezTo>
                    <a:pt x="40" y="897"/>
                    <a:pt x="0" y="535"/>
                    <a:pt x="199" y="288"/>
                  </a:cubicBezTo>
                  <a:cubicBezTo>
                    <a:pt x="397" y="40"/>
                    <a:pt x="758" y="0"/>
                    <a:pt x="1006" y="198"/>
                  </a:cubicBezTo>
                  <a:cubicBezTo>
                    <a:pt x="1253" y="397"/>
                    <a:pt x="1293" y="758"/>
                    <a:pt x="1095" y="1006"/>
                  </a:cubicBezTo>
                  <a:cubicBezTo>
                    <a:pt x="897" y="1253"/>
                    <a:pt x="536" y="1293"/>
                    <a:pt x="288" y="1095"/>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itle 2"/>
            <p:cNvSpPr txBox="1">
              <a:spLocks/>
            </p:cNvSpPr>
            <p:nvPr/>
          </p:nvSpPr>
          <p:spPr>
            <a:xfrm>
              <a:off x="5228959" y="1814915"/>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6" name="Group 5"/>
          <p:cNvGrpSpPr/>
          <p:nvPr/>
        </p:nvGrpSpPr>
        <p:grpSpPr>
          <a:xfrm>
            <a:off x="6140884" y="3821574"/>
            <a:ext cx="392487" cy="392485"/>
            <a:chOff x="5668508" y="2934126"/>
            <a:chExt cx="362296" cy="362294"/>
          </a:xfrm>
        </p:grpSpPr>
        <p:sp>
          <p:nvSpPr>
            <p:cNvPr id="58" name="Freeform 55"/>
            <p:cNvSpPr>
              <a:spLocks/>
            </p:cNvSpPr>
            <p:nvPr/>
          </p:nvSpPr>
          <p:spPr bwMode="auto">
            <a:xfrm>
              <a:off x="5668508" y="2934126"/>
              <a:ext cx="362296" cy="362294"/>
            </a:xfrm>
            <a:custGeom>
              <a:avLst/>
              <a:gdLst>
                <a:gd name="T0" fmla="*/ 45 w 1228"/>
                <a:gd name="T1" fmla="*/ 531 h 1228"/>
                <a:gd name="T2" fmla="*/ 697 w 1228"/>
                <a:gd name="T3" fmla="*/ 45 h 1228"/>
                <a:gd name="T4" fmla="*/ 1182 w 1228"/>
                <a:gd name="T5" fmla="*/ 697 h 1228"/>
                <a:gd name="T6" fmla="*/ 531 w 1228"/>
                <a:gd name="T7" fmla="*/ 1182 h 1228"/>
                <a:gd name="T8" fmla="*/ 45 w 1228"/>
                <a:gd name="T9" fmla="*/ 531 h 1228"/>
              </a:gdLst>
              <a:ahLst/>
              <a:cxnLst>
                <a:cxn ang="0">
                  <a:pos x="T0" y="T1"/>
                </a:cxn>
                <a:cxn ang="0">
                  <a:pos x="T2" y="T3"/>
                </a:cxn>
                <a:cxn ang="0">
                  <a:pos x="T4" y="T5"/>
                </a:cxn>
                <a:cxn ang="0">
                  <a:pos x="T6" y="T7"/>
                </a:cxn>
                <a:cxn ang="0">
                  <a:pos x="T8" y="T9"/>
                </a:cxn>
              </a:cxnLst>
              <a:rect l="0" t="0" r="r" b="b"/>
              <a:pathLst>
                <a:path w="1228" h="1228">
                  <a:moveTo>
                    <a:pt x="45" y="531"/>
                  </a:moveTo>
                  <a:cubicBezTo>
                    <a:pt x="91" y="217"/>
                    <a:pt x="383" y="0"/>
                    <a:pt x="697" y="45"/>
                  </a:cubicBezTo>
                  <a:cubicBezTo>
                    <a:pt x="1010" y="91"/>
                    <a:pt x="1228" y="383"/>
                    <a:pt x="1182" y="697"/>
                  </a:cubicBezTo>
                  <a:cubicBezTo>
                    <a:pt x="1136" y="1010"/>
                    <a:pt x="844" y="1228"/>
                    <a:pt x="531" y="1182"/>
                  </a:cubicBezTo>
                  <a:cubicBezTo>
                    <a:pt x="217" y="1136"/>
                    <a:pt x="0" y="844"/>
                    <a:pt x="45" y="531"/>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itle 2"/>
            <p:cNvSpPr txBox="1">
              <a:spLocks/>
            </p:cNvSpPr>
            <p:nvPr/>
          </p:nvSpPr>
          <p:spPr>
            <a:xfrm>
              <a:off x="5704537" y="3022940"/>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5" name="Group 4"/>
          <p:cNvGrpSpPr/>
          <p:nvPr/>
        </p:nvGrpSpPr>
        <p:grpSpPr>
          <a:xfrm>
            <a:off x="5242666" y="4934475"/>
            <a:ext cx="415292" cy="415822"/>
            <a:chOff x="4839384" y="3961419"/>
            <a:chExt cx="383346" cy="383836"/>
          </a:xfrm>
        </p:grpSpPr>
        <p:sp>
          <p:nvSpPr>
            <p:cNvPr id="59" name="Freeform 59"/>
            <p:cNvSpPr>
              <a:spLocks/>
            </p:cNvSpPr>
            <p:nvPr/>
          </p:nvSpPr>
          <p:spPr bwMode="auto">
            <a:xfrm>
              <a:off x="4839384" y="3961419"/>
              <a:ext cx="383346" cy="383836"/>
            </a:xfrm>
            <a:custGeom>
              <a:avLst/>
              <a:gdLst>
                <a:gd name="T0" fmla="*/ 444 w 1299"/>
                <a:gd name="T1" fmla="*/ 114 h 1300"/>
                <a:gd name="T2" fmla="*/ 1186 w 1299"/>
                <a:gd name="T3" fmla="*/ 445 h 1300"/>
                <a:gd name="T4" fmla="*/ 855 w 1299"/>
                <a:gd name="T5" fmla="*/ 1186 h 1300"/>
                <a:gd name="T6" fmla="*/ 113 w 1299"/>
                <a:gd name="T7" fmla="*/ 855 h 1300"/>
                <a:gd name="T8" fmla="*/ 444 w 1299"/>
                <a:gd name="T9" fmla="*/ 114 h 1300"/>
              </a:gdLst>
              <a:ahLst/>
              <a:cxnLst>
                <a:cxn ang="0">
                  <a:pos x="T0" y="T1"/>
                </a:cxn>
                <a:cxn ang="0">
                  <a:pos x="T2" y="T3"/>
                </a:cxn>
                <a:cxn ang="0">
                  <a:pos x="T4" y="T5"/>
                </a:cxn>
                <a:cxn ang="0">
                  <a:pos x="T6" y="T7"/>
                </a:cxn>
                <a:cxn ang="0">
                  <a:pos x="T8" y="T9"/>
                </a:cxn>
              </a:cxnLst>
              <a:rect l="0" t="0" r="r" b="b"/>
              <a:pathLst>
                <a:path w="1299" h="1300">
                  <a:moveTo>
                    <a:pt x="444" y="114"/>
                  </a:moveTo>
                  <a:cubicBezTo>
                    <a:pt x="740" y="0"/>
                    <a:pt x="1072" y="149"/>
                    <a:pt x="1186" y="445"/>
                  </a:cubicBezTo>
                  <a:cubicBezTo>
                    <a:pt x="1299" y="741"/>
                    <a:pt x="1151" y="1073"/>
                    <a:pt x="855" y="1186"/>
                  </a:cubicBezTo>
                  <a:cubicBezTo>
                    <a:pt x="559" y="1300"/>
                    <a:pt x="227" y="1152"/>
                    <a:pt x="113" y="855"/>
                  </a:cubicBezTo>
                  <a:cubicBezTo>
                    <a:pt x="0" y="559"/>
                    <a:pt x="148" y="227"/>
                    <a:pt x="444" y="114"/>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itle 2"/>
            <p:cNvSpPr txBox="1">
              <a:spLocks/>
            </p:cNvSpPr>
            <p:nvPr/>
          </p:nvSpPr>
          <p:spPr>
            <a:xfrm>
              <a:off x="4885938" y="4061004"/>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4" name="Group 3"/>
          <p:cNvGrpSpPr/>
          <p:nvPr/>
        </p:nvGrpSpPr>
        <p:grpSpPr>
          <a:xfrm>
            <a:off x="3849451" y="4708435"/>
            <a:ext cx="413173" cy="413170"/>
            <a:chOff x="3553340" y="3752767"/>
            <a:chExt cx="381390" cy="381388"/>
          </a:xfrm>
        </p:grpSpPr>
        <p:sp>
          <p:nvSpPr>
            <p:cNvPr id="60" name="Freeform 63"/>
            <p:cNvSpPr>
              <a:spLocks/>
            </p:cNvSpPr>
            <p:nvPr/>
          </p:nvSpPr>
          <p:spPr bwMode="auto">
            <a:xfrm>
              <a:off x="3553340" y="3752767"/>
              <a:ext cx="381390" cy="381388"/>
            </a:xfrm>
            <a:custGeom>
              <a:avLst/>
              <a:gdLst>
                <a:gd name="T0" fmla="*/ 1005 w 1293"/>
                <a:gd name="T1" fmla="*/ 198 h 1293"/>
                <a:gd name="T2" fmla="*/ 1095 w 1293"/>
                <a:gd name="T3" fmla="*/ 1005 h 1293"/>
                <a:gd name="T4" fmla="*/ 288 w 1293"/>
                <a:gd name="T5" fmla="*/ 1094 h 1293"/>
                <a:gd name="T6" fmla="*/ 198 w 1293"/>
                <a:gd name="T7" fmla="*/ 287 h 1293"/>
                <a:gd name="T8" fmla="*/ 1005 w 1293"/>
                <a:gd name="T9" fmla="*/ 198 h 1293"/>
              </a:gdLst>
              <a:ahLst/>
              <a:cxnLst>
                <a:cxn ang="0">
                  <a:pos x="T0" y="T1"/>
                </a:cxn>
                <a:cxn ang="0">
                  <a:pos x="T2" y="T3"/>
                </a:cxn>
                <a:cxn ang="0">
                  <a:pos x="T4" y="T5"/>
                </a:cxn>
                <a:cxn ang="0">
                  <a:pos x="T6" y="T7"/>
                </a:cxn>
                <a:cxn ang="0">
                  <a:pos x="T8" y="T9"/>
                </a:cxn>
              </a:cxnLst>
              <a:rect l="0" t="0" r="r" b="b"/>
              <a:pathLst>
                <a:path w="1293" h="1293">
                  <a:moveTo>
                    <a:pt x="1005" y="198"/>
                  </a:moveTo>
                  <a:cubicBezTo>
                    <a:pt x="1253" y="396"/>
                    <a:pt x="1293" y="757"/>
                    <a:pt x="1095" y="1005"/>
                  </a:cubicBezTo>
                  <a:cubicBezTo>
                    <a:pt x="896" y="1253"/>
                    <a:pt x="535" y="1293"/>
                    <a:pt x="288" y="1094"/>
                  </a:cubicBezTo>
                  <a:cubicBezTo>
                    <a:pt x="40" y="896"/>
                    <a:pt x="0" y="535"/>
                    <a:pt x="198" y="287"/>
                  </a:cubicBezTo>
                  <a:cubicBezTo>
                    <a:pt x="396" y="40"/>
                    <a:pt x="758" y="0"/>
                    <a:pt x="1005" y="198"/>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Title 2"/>
            <p:cNvSpPr txBox="1">
              <a:spLocks/>
            </p:cNvSpPr>
            <p:nvPr/>
          </p:nvSpPr>
          <p:spPr>
            <a:xfrm>
              <a:off x="3598916" y="3851128"/>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grpSp>
        <p:nvGrpSpPr>
          <p:cNvPr id="9" name="Group 8"/>
          <p:cNvGrpSpPr/>
          <p:nvPr/>
        </p:nvGrpSpPr>
        <p:grpSpPr>
          <a:xfrm>
            <a:off x="3345068" y="3410084"/>
            <a:ext cx="392487" cy="392485"/>
            <a:chOff x="3087755" y="2554289"/>
            <a:chExt cx="362296" cy="362294"/>
          </a:xfrm>
        </p:grpSpPr>
        <p:sp>
          <p:nvSpPr>
            <p:cNvPr id="61" name="Freeform 67"/>
            <p:cNvSpPr>
              <a:spLocks/>
            </p:cNvSpPr>
            <p:nvPr/>
          </p:nvSpPr>
          <p:spPr bwMode="auto">
            <a:xfrm>
              <a:off x="3087755" y="2554289"/>
              <a:ext cx="362296" cy="362294"/>
            </a:xfrm>
            <a:custGeom>
              <a:avLst/>
              <a:gdLst>
                <a:gd name="T0" fmla="*/ 1182 w 1228"/>
                <a:gd name="T1" fmla="*/ 697 h 1228"/>
                <a:gd name="T2" fmla="*/ 530 w 1228"/>
                <a:gd name="T3" fmla="*/ 1182 h 1228"/>
                <a:gd name="T4" fmla="*/ 45 w 1228"/>
                <a:gd name="T5" fmla="*/ 531 h 1228"/>
                <a:gd name="T6" fmla="*/ 697 w 1228"/>
                <a:gd name="T7" fmla="*/ 46 h 1228"/>
                <a:gd name="T8" fmla="*/ 1182 w 1228"/>
                <a:gd name="T9" fmla="*/ 697 h 1228"/>
              </a:gdLst>
              <a:ahLst/>
              <a:cxnLst>
                <a:cxn ang="0">
                  <a:pos x="T0" y="T1"/>
                </a:cxn>
                <a:cxn ang="0">
                  <a:pos x="T2" y="T3"/>
                </a:cxn>
                <a:cxn ang="0">
                  <a:pos x="T4" y="T5"/>
                </a:cxn>
                <a:cxn ang="0">
                  <a:pos x="T6" y="T7"/>
                </a:cxn>
                <a:cxn ang="0">
                  <a:pos x="T8" y="T9"/>
                </a:cxn>
              </a:cxnLst>
              <a:rect l="0" t="0" r="r" b="b"/>
              <a:pathLst>
                <a:path w="1228" h="1228">
                  <a:moveTo>
                    <a:pt x="1182" y="697"/>
                  </a:moveTo>
                  <a:cubicBezTo>
                    <a:pt x="1136" y="1011"/>
                    <a:pt x="844" y="1228"/>
                    <a:pt x="530" y="1182"/>
                  </a:cubicBezTo>
                  <a:cubicBezTo>
                    <a:pt x="217" y="1137"/>
                    <a:pt x="0" y="845"/>
                    <a:pt x="45" y="531"/>
                  </a:cubicBezTo>
                  <a:cubicBezTo>
                    <a:pt x="91" y="217"/>
                    <a:pt x="383" y="0"/>
                    <a:pt x="697" y="46"/>
                  </a:cubicBezTo>
                  <a:cubicBezTo>
                    <a:pt x="1010" y="92"/>
                    <a:pt x="1228" y="384"/>
                    <a:pt x="1182" y="697"/>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Title 2"/>
            <p:cNvSpPr txBox="1">
              <a:spLocks/>
            </p:cNvSpPr>
            <p:nvPr/>
          </p:nvSpPr>
          <p:spPr>
            <a:xfrm>
              <a:off x="3123784" y="2643103"/>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sp>
        <p:nvSpPr>
          <p:cNvPr id="95" name="TextBox 94"/>
          <p:cNvSpPr txBox="1"/>
          <p:nvPr/>
        </p:nvSpPr>
        <p:spPr>
          <a:xfrm>
            <a:off x="6315996" y="2534076"/>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7" name="TextBox 96"/>
          <p:cNvSpPr txBox="1"/>
          <p:nvPr/>
        </p:nvSpPr>
        <p:spPr>
          <a:xfrm>
            <a:off x="6837923" y="3842770"/>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9" name="TextBox 98"/>
          <p:cNvSpPr txBox="1"/>
          <p:nvPr/>
        </p:nvSpPr>
        <p:spPr>
          <a:xfrm>
            <a:off x="5948164" y="4969477"/>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1" name="TextBox 100"/>
          <p:cNvSpPr txBox="1"/>
          <p:nvPr/>
        </p:nvSpPr>
        <p:spPr>
          <a:xfrm>
            <a:off x="1813139" y="475074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3" name="TextBox 102"/>
          <p:cNvSpPr txBox="1"/>
          <p:nvPr/>
        </p:nvSpPr>
        <p:spPr>
          <a:xfrm>
            <a:off x="1298880" y="3428927"/>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5" name="TextBox 104"/>
          <p:cNvSpPr txBox="1"/>
          <p:nvPr/>
        </p:nvSpPr>
        <p:spPr>
          <a:xfrm>
            <a:off x="2192411" y="232870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15015388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Analytics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3959847" y="2806524"/>
            <a:ext cx="1985893" cy="1985222"/>
          </a:xfrm>
          <a:custGeom>
            <a:avLst/>
            <a:gdLst>
              <a:gd name="T0" fmla="*/ 3254 w 6508"/>
              <a:gd name="T1" fmla="*/ 137 h 6508"/>
              <a:gd name="T2" fmla="*/ 5458 w 6508"/>
              <a:gd name="T3" fmla="*/ 1050 h 6508"/>
              <a:gd name="T4" fmla="*/ 6371 w 6508"/>
              <a:gd name="T5" fmla="*/ 3254 h 6508"/>
              <a:gd name="T6" fmla="*/ 5458 w 6508"/>
              <a:gd name="T7" fmla="*/ 5458 h 6508"/>
              <a:gd name="T8" fmla="*/ 3254 w 6508"/>
              <a:gd name="T9" fmla="*/ 6371 h 6508"/>
              <a:gd name="T10" fmla="*/ 1050 w 6508"/>
              <a:gd name="T11" fmla="*/ 5458 h 6508"/>
              <a:gd name="T12" fmla="*/ 137 w 6508"/>
              <a:gd name="T13" fmla="*/ 3254 h 6508"/>
              <a:gd name="T14" fmla="*/ 1050 w 6508"/>
              <a:gd name="T15" fmla="*/ 1050 h 6508"/>
              <a:gd name="T16" fmla="*/ 3254 w 6508"/>
              <a:gd name="T17" fmla="*/ 137 h 6508"/>
              <a:gd name="T18" fmla="*/ 3254 w 6508"/>
              <a:gd name="T19" fmla="*/ 0 h 6508"/>
              <a:gd name="T20" fmla="*/ 0 w 6508"/>
              <a:gd name="T21" fmla="*/ 3254 h 6508"/>
              <a:gd name="T22" fmla="*/ 3254 w 6508"/>
              <a:gd name="T23" fmla="*/ 6508 h 6508"/>
              <a:gd name="T24" fmla="*/ 6508 w 6508"/>
              <a:gd name="T25" fmla="*/ 3254 h 6508"/>
              <a:gd name="T26" fmla="*/ 3254 w 6508"/>
              <a:gd name="T27" fmla="*/ 0 h 6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08" h="6508">
                <a:moveTo>
                  <a:pt x="3254" y="137"/>
                </a:moveTo>
                <a:cubicBezTo>
                  <a:pt x="4086" y="137"/>
                  <a:pt x="4869" y="461"/>
                  <a:pt x="5458" y="1050"/>
                </a:cubicBezTo>
                <a:cubicBezTo>
                  <a:pt x="6047" y="1639"/>
                  <a:pt x="6371" y="2421"/>
                  <a:pt x="6371" y="3254"/>
                </a:cubicBezTo>
                <a:cubicBezTo>
                  <a:pt x="6371" y="4087"/>
                  <a:pt x="6047" y="4869"/>
                  <a:pt x="5458" y="5458"/>
                </a:cubicBezTo>
                <a:cubicBezTo>
                  <a:pt x="4869" y="6047"/>
                  <a:pt x="4086" y="6371"/>
                  <a:pt x="3254" y="6371"/>
                </a:cubicBezTo>
                <a:cubicBezTo>
                  <a:pt x="2421" y="6371"/>
                  <a:pt x="1638" y="6047"/>
                  <a:pt x="1050" y="5458"/>
                </a:cubicBezTo>
                <a:cubicBezTo>
                  <a:pt x="461" y="4869"/>
                  <a:pt x="137" y="4087"/>
                  <a:pt x="137" y="3254"/>
                </a:cubicBezTo>
                <a:cubicBezTo>
                  <a:pt x="137" y="2421"/>
                  <a:pt x="461" y="1639"/>
                  <a:pt x="1050" y="1050"/>
                </a:cubicBezTo>
                <a:cubicBezTo>
                  <a:pt x="1638" y="461"/>
                  <a:pt x="2421" y="137"/>
                  <a:pt x="3254" y="137"/>
                </a:cubicBezTo>
                <a:moveTo>
                  <a:pt x="3254" y="0"/>
                </a:moveTo>
                <a:cubicBezTo>
                  <a:pt x="1457" y="0"/>
                  <a:pt x="0" y="1457"/>
                  <a:pt x="0" y="3254"/>
                </a:cubicBezTo>
                <a:cubicBezTo>
                  <a:pt x="0" y="5051"/>
                  <a:pt x="1457" y="6508"/>
                  <a:pt x="3254" y="6508"/>
                </a:cubicBezTo>
                <a:cubicBezTo>
                  <a:pt x="5051" y="6508"/>
                  <a:pt x="6508" y="5051"/>
                  <a:pt x="6508" y="3254"/>
                </a:cubicBezTo>
                <a:cubicBezTo>
                  <a:pt x="6508" y="1457"/>
                  <a:pt x="5051" y="0"/>
                  <a:pt x="3254"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3962528"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p:cNvSpPr>
          <p:nvPr/>
        </p:nvSpPr>
        <p:spPr bwMode="auto">
          <a:xfrm>
            <a:off x="4078478"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746714"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137"/>
          <p:cNvSpPr>
            <a:spLocks/>
          </p:cNvSpPr>
          <p:nvPr/>
        </p:nvSpPr>
        <p:spPr bwMode="auto">
          <a:xfrm>
            <a:off x="407043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flipH="1">
            <a:off x="5627126"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flipH="1">
            <a:off x="5564124"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p:cNvSpPr>
          <p:nvPr/>
        </p:nvSpPr>
        <p:spPr bwMode="auto">
          <a:xfrm flipH="1">
            <a:off x="5857013"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137"/>
          <p:cNvSpPr>
            <a:spLocks/>
          </p:cNvSpPr>
          <p:nvPr/>
        </p:nvSpPr>
        <p:spPr bwMode="auto">
          <a:xfrm flipH="1">
            <a:off x="556546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1" name="Group 30"/>
          <p:cNvGrpSpPr/>
          <p:nvPr/>
        </p:nvGrpSpPr>
        <p:grpSpPr>
          <a:xfrm>
            <a:off x="6141862" y="3419784"/>
            <a:ext cx="759371" cy="758701"/>
            <a:chOff x="5669411" y="2563243"/>
            <a:chExt cx="700958" cy="700339"/>
          </a:xfrm>
        </p:grpSpPr>
        <p:sp>
          <p:nvSpPr>
            <p:cNvPr id="18" name="Freeform 133"/>
            <p:cNvSpPr>
              <a:spLocks/>
            </p:cNvSpPr>
            <p:nvPr/>
          </p:nvSpPr>
          <p:spPr bwMode="auto">
            <a:xfrm>
              <a:off x="5669411"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Oval 135"/>
            <p:cNvSpPr>
              <a:spLocks noChangeArrowheads="1"/>
            </p:cNvSpPr>
            <p:nvPr/>
          </p:nvSpPr>
          <p:spPr bwMode="auto">
            <a:xfrm>
              <a:off x="5716191"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50"/>
            <p:cNvSpPr>
              <a:spLocks noEditPoints="1"/>
            </p:cNvSpPr>
            <p:nvPr/>
          </p:nvSpPr>
          <p:spPr bwMode="auto">
            <a:xfrm>
              <a:off x="5894147" y="2804089"/>
              <a:ext cx="244061" cy="211223"/>
            </a:xfrm>
            <a:custGeom>
              <a:avLst/>
              <a:gdLst>
                <a:gd name="T0" fmla="*/ 348 w 353"/>
                <a:gd name="T1" fmla="*/ 145 h 305"/>
                <a:gd name="T2" fmla="*/ 296 w 353"/>
                <a:gd name="T3" fmla="*/ 121 h 305"/>
                <a:gd name="T4" fmla="*/ 348 w 353"/>
                <a:gd name="T5" fmla="*/ 96 h 305"/>
                <a:gd name="T6" fmla="*/ 348 w 353"/>
                <a:gd name="T7" fmla="*/ 81 h 305"/>
                <a:gd name="T8" fmla="*/ 180 w 353"/>
                <a:gd name="T9" fmla="*/ 1 h 305"/>
                <a:gd name="T10" fmla="*/ 176 w 353"/>
                <a:gd name="T11" fmla="*/ 0 h 305"/>
                <a:gd name="T12" fmla="*/ 173 w 353"/>
                <a:gd name="T13" fmla="*/ 1 h 305"/>
                <a:gd name="T14" fmla="*/ 4 w 353"/>
                <a:gd name="T15" fmla="*/ 81 h 305"/>
                <a:gd name="T16" fmla="*/ 4 w 353"/>
                <a:gd name="T17" fmla="*/ 96 h 305"/>
                <a:gd name="T18" fmla="*/ 56 w 353"/>
                <a:gd name="T19" fmla="*/ 121 h 305"/>
                <a:gd name="T20" fmla="*/ 4 w 353"/>
                <a:gd name="T21" fmla="*/ 145 h 305"/>
                <a:gd name="T22" fmla="*/ 4 w 353"/>
                <a:gd name="T23" fmla="*/ 160 h 305"/>
                <a:gd name="T24" fmla="*/ 56 w 353"/>
                <a:gd name="T25" fmla="*/ 185 h 305"/>
                <a:gd name="T26" fmla="*/ 4 w 353"/>
                <a:gd name="T27" fmla="*/ 210 h 305"/>
                <a:gd name="T28" fmla="*/ 4 w 353"/>
                <a:gd name="T29" fmla="*/ 224 h 305"/>
                <a:gd name="T30" fmla="*/ 173 w 353"/>
                <a:gd name="T31" fmla="*/ 304 h 305"/>
                <a:gd name="T32" fmla="*/ 176 w 353"/>
                <a:gd name="T33" fmla="*/ 305 h 305"/>
                <a:gd name="T34" fmla="*/ 180 w 353"/>
                <a:gd name="T35" fmla="*/ 304 h 305"/>
                <a:gd name="T36" fmla="*/ 348 w 353"/>
                <a:gd name="T37" fmla="*/ 224 h 305"/>
                <a:gd name="T38" fmla="*/ 348 w 353"/>
                <a:gd name="T39" fmla="*/ 210 h 305"/>
                <a:gd name="T40" fmla="*/ 296 w 353"/>
                <a:gd name="T41" fmla="*/ 185 h 305"/>
                <a:gd name="T42" fmla="*/ 348 w 353"/>
                <a:gd name="T43" fmla="*/ 160 h 305"/>
                <a:gd name="T44" fmla="*/ 26 w 353"/>
                <a:gd name="T45" fmla="*/ 88 h 305"/>
                <a:gd name="T46" fmla="*/ 326 w 353"/>
                <a:gd name="T47" fmla="*/ 88 h 305"/>
                <a:gd name="T48" fmla="*/ 26 w 353"/>
                <a:gd name="T49" fmla="*/ 88 h 305"/>
                <a:gd name="T50" fmla="*/ 176 w 353"/>
                <a:gd name="T51" fmla="*/ 288 h 305"/>
                <a:gd name="T52" fmla="*/ 75 w 353"/>
                <a:gd name="T53" fmla="*/ 194 h 305"/>
                <a:gd name="T54" fmla="*/ 173 w 353"/>
                <a:gd name="T55" fmla="*/ 240 h 305"/>
                <a:gd name="T56" fmla="*/ 180 w 353"/>
                <a:gd name="T57" fmla="*/ 240 h 305"/>
                <a:gd name="T58" fmla="*/ 277 w 353"/>
                <a:gd name="T59" fmla="*/ 194 h 305"/>
                <a:gd name="T60" fmla="*/ 176 w 353"/>
                <a:gd name="T61" fmla="*/ 224 h 305"/>
                <a:gd name="T62" fmla="*/ 75 w 353"/>
                <a:gd name="T63" fmla="*/ 129 h 305"/>
                <a:gd name="T64" fmla="*/ 173 w 353"/>
                <a:gd name="T65" fmla="*/ 176 h 305"/>
                <a:gd name="T66" fmla="*/ 180 w 353"/>
                <a:gd name="T67" fmla="*/ 176 h 305"/>
                <a:gd name="T68" fmla="*/ 277 w 353"/>
                <a:gd name="T69" fmla="*/ 129 h 305"/>
                <a:gd name="T70" fmla="*/ 176 w 353"/>
                <a:gd name="T71" fmla="*/ 22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05">
                  <a:moveTo>
                    <a:pt x="353" y="153"/>
                  </a:moveTo>
                  <a:cubicBezTo>
                    <a:pt x="353" y="149"/>
                    <a:pt x="351" y="147"/>
                    <a:pt x="348" y="145"/>
                  </a:cubicBezTo>
                  <a:cubicBezTo>
                    <a:pt x="348" y="145"/>
                    <a:pt x="348" y="145"/>
                    <a:pt x="348" y="145"/>
                  </a:cubicBezTo>
                  <a:cubicBezTo>
                    <a:pt x="296" y="121"/>
                    <a:pt x="296" y="121"/>
                    <a:pt x="296" y="121"/>
                  </a:cubicBezTo>
                  <a:cubicBezTo>
                    <a:pt x="348" y="96"/>
                    <a:pt x="348" y="96"/>
                    <a:pt x="348" y="96"/>
                  </a:cubicBezTo>
                  <a:cubicBezTo>
                    <a:pt x="348" y="96"/>
                    <a:pt x="348" y="96"/>
                    <a:pt x="348" y="96"/>
                  </a:cubicBezTo>
                  <a:cubicBezTo>
                    <a:pt x="351" y="94"/>
                    <a:pt x="353" y="92"/>
                    <a:pt x="353" y="88"/>
                  </a:cubicBezTo>
                  <a:cubicBezTo>
                    <a:pt x="353" y="85"/>
                    <a:pt x="351" y="83"/>
                    <a:pt x="348" y="81"/>
                  </a:cubicBezTo>
                  <a:cubicBezTo>
                    <a:pt x="348" y="81"/>
                    <a:pt x="348" y="81"/>
                    <a:pt x="348" y="81"/>
                  </a:cubicBezTo>
                  <a:cubicBezTo>
                    <a:pt x="180" y="1"/>
                    <a:pt x="180" y="1"/>
                    <a:pt x="180" y="1"/>
                  </a:cubicBezTo>
                  <a:cubicBezTo>
                    <a:pt x="180" y="1"/>
                    <a:pt x="180" y="1"/>
                    <a:pt x="180" y="1"/>
                  </a:cubicBezTo>
                  <a:cubicBezTo>
                    <a:pt x="179" y="0"/>
                    <a:pt x="177" y="0"/>
                    <a:pt x="176" y="0"/>
                  </a:cubicBezTo>
                  <a:cubicBezTo>
                    <a:pt x="175" y="0"/>
                    <a:pt x="174" y="0"/>
                    <a:pt x="173" y="1"/>
                  </a:cubicBezTo>
                  <a:cubicBezTo>
                    <a:pt x="173" y="1"/>
                    <a:pt x="173" y="1"/>
                    <a:pt x="173" y="1"/>
                  </a:cubicBezTo>
                  <a:cubicBezTo>
                    <a:pt x="4" y="81"/>
                    <a:pt x="4" y="81"/>
                    <a:pt x="4" y="81"/>
                  </a:cubicBezTo>
                  <a:cubicBezTo>
                    <a:pt x="4" y="81"/>
                    <a:pt x="4" y="81"/>
                    <a:pt x="4" y="81"/>
                  </a:cubicBezTo>
                  <a:cubicBezTo>
                    <a:pt x="1" y="83"/>
                    <a:pt x="0" y="85"/>
                    <a:pt x="0" y="88"/>
                  </a:cubicBezTo>
                  <a:cubicBezTo>
                    <a:pt x="0" y="92"/>
                    <a:pt x="1" y="94"/>
                    <a:pt x="4" y="96"/>
                  </a:cubicBezTo>
                  <a:cubicBezTo>
                    <a:pt x="4" y="96"/>
                    <a:pt x="4" y="96"/>
                    <a:pt x="4" y="96"/>
                  </a:cubicBezTo>
                  <a:cubicBezTo>
                    <a:pt x="56" y="121"/>
                    <a:pt x="56" y="121"/>
                    <a:pt x="56" y="121"/>
                  </a:cubicBezTo>
                  <a:cubicBezTo>
                    <a:pt x="4" y="145"/>
                    <a:pt x="4" y="145"/>
                    <a:pt x="4" y="145"/>
                  </a:cubicBezTo>
                  <a:cubicBezTo>
                    <a:pt x="4" y="145"/>
                    <a:pt x="4" y="145"/>
                    <a:pt x="4" y="145"/>
                  </a:cubicBezTo>
                  <a:cubicBezTo>
                    <a:pt x="1" y="147"/>
                    <a:pt x="0" y="149"/>
                    <a:pt x="0" y="153"/>
                  </a:cubicBezTo>
                  <a:cubicBezTo>
                    <a:pt x="0" y="156"/>
                    <a:pt x="1" y="159"/>
                    <a:pt x="4" y="160"/>
                  </a:cubicBezTo>
                  <a:cubicBezTo>
                    <a:pt x="4" y="160"/>
                    <a:pt x="4" y="160"/>
                    <a:pt x="4" y="160"/>
                  </a:cubicBezTo>
                  <a:cubicBezTo>
                    <a:pt x="56" y="185"/>
                    <a:pt x="56" y="185"/>
                    <a:pt x="56" y="185"/>
                  </a:cubicBezTo>
                  <a:cubicBezTo>
                    <a:pt x="4" y="210"/>
                    <a:pt x="4" y="210"/>
                    <a:pt x="4" y="210"/>
                  </a:cubicBezTo>
                  <a:cubicBezTo>
                    <a:pt x="4" y="210"/>
                    <a:pt x="4" y="210"/>
                    <a:pt x="4" y="210"/>
                  </a:cubicBezTo>
                  <a:cubicBezTo>
                    <a:pt x="1" y="211"/>
                    <a:pt x="0" y="214"/>
                    <a:pt x="0" y="217"/>
                  </a:cubicBezTo>
                  <a:cubicBezTo>
                    <a:pt x="0" y="220"/>
                    <a:pt x="1" y="223"/>
                    <a:pt x="4" y="224"/>
                  </a:cubicBezTo>
                  <a:cubicBezTo>
                    <a:pt x="4" y="224"/>
                    <a:pt x="4" y="224"/>
                    <a:pt x="4" y="224"/>
                  </a:cubicBezTo>
                  <a:cubicBezTo>
                    <a:pt x="173" y="304"/>
                    <a:pt x="173" y="304"/>
                    <a:pt x="173" y="304"/>
                  </a:cubicBezTo>
                  <a:cubicBezTo>
                    <a:pt x="173" y="304"/>
                    <a:pt x="173" y="304"/>
                    <a:pt x="173" y="304"/>
                  </a:cubicBezTo>
                  <a:cubicBezTo>
                    <a:pt x="174" y="305"/>
                    <a:pt x="175" y="305"/>
                    <a:pt x="176" y="305"/>
                  </a:cubicBezTo>
                  <a:cubicBezTo>
                    <a:pt x="177" y="305"/>
                    <a:pt x="179" y="305"/>
                    <a:pt x="180" y="304"/>
                  </a:cubicBezTo>
                  <a:cubicBezTo>
                    <a:pt x="180" y="304"/>
                    <a:pt x="180" y="304"/>
                    <a:pt x="180" y="304"/>
                  </a:cubicBezTo>
                  <a:cubicBezTo>
                    <a:pt x="348" y="224"/>
                    <a:pt x="348" y="224"/>
                    <a:pt x="348" y="224"/>
                  </a:cubicBezTo>
                  <a:cubicBezTo>
                    <a:pt x="348" y="224"/>
                    <a:pt x="348" y="224"/>
                    <a:pt x="348" y="224"/>
                  </a:cubicBezTo>
                  <a:cubicBezTo>
                    <a:pt x="351" y="223"/>
                    <a:pt x="353" y="220"/>
                    <a:pt x="353" y="217"/>
                  </a:cubicBezTo>
                  <a:cubicBezTo>
                    <a:pt x="353" y="214"/>
                    <a:pt x="351" y="211"/>
                    <a:pt x="348" y="210"/>
                  </a:cubicBezTo>
                  <a:cubicBezTo>
                    <a:pt x="348" y="210"/>
                    <a:pt x="348" y="210"/>
                    <a:pt x="348" y="210"/>
                  </a:cubicBezTo>
                  <a:cubicBezTo>
                    <a:pt x="296" y="185"/>
                    <a:pt x="296" y="185"/>
                    <a:pt x="296" y="185"/>
                  </a:cubicBezTo>
                  <a:cubicBezTo>
                    <a:pt x="348" y="160"/>
                    <a:pt x="348" y="160"/>
                    <a:pt x="348" y="160"/>
                  </a:cubicBezTo>
                  <a:cubicBezTo>
                    <a:pt x="348" y="160"/>
                    <a:pt x="348" y="160"/>
                    <a:pt x="348" y="160"/>
                  </a:cubicBezTo>
                  <a:cubicBezTo>
                    <a:pt x="351" y="159"/>
                    <a:pt x="353" y="156"/>
                    <a:pt x="353" y="153"/>
                  </a:cubicBezTo>
                  <a:moveTo>
                    <a:pt x="26" y="88"/>
                  </a:moveTo>
                  <a:cubicBezTo>
                    <a:pt x="176" y="17"/>
                    <a:pt x="176" y="17"/>
                    <a:pt x="176" y="17"/>
                  </a:cubicBezTo>
                  <a:cubicBezTo>
                    <a:pt x="326" y="88"/>
                    <a:pt x="326" y="88"/>
                    <a:pt x="326" y="88"/>
                  </a:cubicBezTo>
                  <a:cubicBezTo>
                    <a:pt x="176" y="160"/>
                    <a:pt x="176" y="160"/>
                    <a:pt x="176" y="160"/>
                  </a:cubicBezTo>
                  <a:lnTo>
                    <a:pt x="26" y="88"/>
                  </a:lnTo>
                  <a:close/>
                  <a:moveTo>
                    <a:pt x="326" y="217"/>
                  </a:moveTo>
                  <a:cubicBezTo>
                    <a:pt x="176" y="288"/>
                    <a:pt x="176" y="288"/>
                    <a:pt x="176" y="288"/>
                  </a:cubicBezTo>
                  <a:cubicBezTo>
                    <a:pt x="26" y="217"/>
                    <a:pt x="26" y="217"/>
                    <a:pt x="26" y="217"/>
                  </a:cubicBezTo>
                  <a:cubicBezTo>
                    <a:pt x="75" y="194"/>
                    <a:pt x="75" y="194"/>
                    <a:pt x="75" y="194"/>
                  </a:cubicBezTo>
                  <a:cubicBezTo>
                    <a:pt x="173" y="240"/>
                    <a:pt x="173" y="240"/>
                    <a:pt x="173" y="240"/>
                  </a:cubicBezTo>
                  <a:cubicBezTo>
                    <a:pt x="173" y="240"/>
                    <a:pt x="173" y="240"/>
                    <a:pt x="173" y="240"/>
                  </a:cubicBezTo>
                  <a:cubicBezTo>
                    <a:pt x="174" y="241"/>
                    <a:pt x="175" y="241"/>
                    <a:pt x="176" y="241"/>
                  </a:cubicBezTo>
                  <a:cubicBezTo>
                    <a:pt x="177" y="241"/>
                    <a:pt x="179" y="241"/>
                    <a:pt x="180" y="240"/>
                  </a:cubicBezTo>
                  <a:cubicBezTo>
                    <a:pt x="180" y="240"/>
                    <a:pt x="180" y="240"/>
                    <a:pt x="180" y="240"/>
                  </a:cubicBezTo>
                  <a:cubicBezTo>
                    <a:pt x="277" y="194"/>
                    <a:pt x="277" y="194"/>
                    <a:pt x="277" y="194"/>
                  </a:cubicBezTo>
                  <a:lnTo>
                    <a:pt x="326" y="217"/>
                  </a:lnTo>
                  <a:close/>
                  <a:moveTo>
                    <a:pt x="176" y="224"/>
                  </a:moveTo>
                  <a:cubicBezTo>
                    <a:pt x="26" y="153"/>
                    <a:pt x="26" y="153"/>
                    <a:pt x="26" y="153"/>
                  </a:cubicBezTo>
                  <a:cubicBezTo>
                    <a:pt x="75" y="129"/>
                    <a:pt x="75" y="129"/>
                    <a:pt x="75" y="129"/>
                  </a:cubicBezTo>
                  <a:cubicBezTo>
                    <a:pt x="173" y="176"/>
                    <a:pt x="173" y="176"/>
                    <a:pt x="173" y="176"/>
                  </a:cubicBezTo>
                  <a:cubicBezTo>
                    <a:pt x="173" y="176"/>
                    <a:pt x="173" y="176"/>
                    <a:pt x="173" y="176"/>
                  </a:cubicBezTo>
                  <a:cubicBezTo>
                    <a:pt x="174" y="176"/>
                    <a:pt x="175" y="177"/>
                    <a:pt x="176" y="177"/>
                  </a:cubicBezTo>
                  <a:cubicBezTo>
                    <a:pt x="177" y="177"/>
                    <a:pt x="179" y="176"/>
                    <a:pt x="180" y="176"/>
                  </a:cubicBezTo>
                  <a:cubicBezTo>
                    <a:pt x="180" y="176"/>
                    <a:pt x="180" y="176"/>
                    <a:pt x="180" y="176"/>
                  </a:cubicBezTo>
                  <a:cubicBezTo>
                    <a:pt x="277" y="129"/>
                    <a:pt x="277" y="129"/>
                    <a:pt x="277" y="129"/>
                  </a:cubicBezTo>
                  <a:cubicBezTo>
                    <a:pt x="326" y="153"/>
                    <a:pt x="326" y="153"/>
                    <a:pt x="326" y="153"/>
                  </a:cubicBezTo>
                  <a:lnTo>
                    <a:pt x="176" y="22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5683424" y="4527675"/>
            <a:ext cx="759371" cy="758701"/>
            <a:chOff x="5246237" y="3585911"/>
            <a:chExt cx="700958" cy="700339"/>
          </a:xfrm>
        </p:grpSpPr>
        <p:sp>
          <p:nvSpPr>
            <p:cNvPr id="23" name="Freeform 130"/>
            <p:cNvSpPr>
              <a:spLocks/>
            </p:cNvSpPr>
            <p:nvPr/>
          </p:nvSpPr>
          <p:spPr bwMode="auto">
            <a:xfrm>
              <a:off x="5246237"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Oval 132"/>
            <p:cNvSpPr>
              <a:spLocks noChangeArrowheads="1"/>
            </p:cNvSpPr>
            <p:nvPr/>
          </p:nvSpPr>
          <p:spPr bwMode="auto">
            <a:xfrm>
              <a:off x="5293670"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52"/>
            <p:cNvSpPr>
              <a:spLocks noEditPoints="1"/>
            </p:cNvSpPr>
            <p:nvPr/>
          </p:nvSpPr>
          <p:spPr bwMode="auto">
            <a:xfrm>
              <a:off x="5471283" y="3832835"/>
              <a:ext cx="244061" cy="19968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4" name="Group 33"/>
          <p:cNvGrpSpPr/>
          <p:nvPr/>
        </p:nvGrpSpPr>
        <p:grpSpPr>
          <a:xfrm>
            <a:off x="3467227" y="2314575"/>
            <a:ext cx="759371" cy="758031"/>
            <a:chOff x="3200517" y="1543049"/>
            <a:chExt cx="700958" cy="699721"/>
          </a:xfrm>
        </p:grpSpPr>
        <p:sp>
          <p:nvSpPr>
            <p:cNvPr id="8" name="Freeform 7"/>
            <p:cNvSpPr>
              <a:spLocks/>
            </p:cNvSpPr>
            <p:nvPr/>
          </p:nvSpPr>
          <p:spPr bwMode="auto">
            <a:xfrm>
              <a:off x="3200517"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Oval 128"/>
            <p:cNvSpPr>
              <a:spLocks noChangeArrowheads="1"/>
            </p:cNvSpPr>
            <p:nvPr/>
          </p:nvSpPr>
          <p:spPr bwMode="auto">
            <a:xfrm>
              <a:off x="3247331"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4"/>
            <p:cNvSpPr>
              <a:spLocks noEditPoints="1"/>
            </p:cNvSpPr>
            <p:nvPr/>
          </p:nvSpPr>
          <p:spPr bwMode="auto">
            <a:xfrm>
              <a:off x="3421838" y="1766858"/>
              <a:ext cx="250274" cy="244060"/>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5" name="Group 34"/>
          <p:cNvGrpSpPr/>
          <p:nvPr/>
        </p:nvGrpSpPr>
        <p:grpSpPr>
          <a:xfrm>
            <a:off x="3004768" y="3419784"/>
            <a:ext cx="759371" cy="758701"/>
            <a:chOff x="2773632" y="2563243"/>
            <a:chExt cx="700958" cy="700339"/>
          </a:xfrm>
        </p:grpSpPr>
        <p:sp>
          <p:nvSpPr>
            <p:cNvPr id="10" name="Freeform 133"/>
            <p:cNvSpPr>
              <a:spLocks/>
            </p:cNvSpPr>
            <p:nvPr/>
          </p:nvSpPr>
          <p:spPr bwMode="auto">
            <a:xfrm>
              <a:off x="2773632"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Oval 135"/>
            <p:cNvSpPr>
              <a:spLocks noChangeArrowheads="1"/>
            </p:cNvSpPr>
            <p:nvPr/>
          </p:nvSpPr>
          <p:spPr bwMode="auto">
            <a:xfrm>
              <a:off x="2820413"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5"/>
            <p:cNvSpPr>
              <a:spLocks noEditPoints="1"/>
            </p:cNvSpPr>
            <p:nvPr/>
          </p:nvSpPr>
          <p:spPr bwMode="auto">
            <a:xfrm>
              <a:off x="3000144" y="2789001"/>
              <a:ext cx="240512" cy="241397"/>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5679402" y="2314575"/>
            <a:ext cx="759371" cy="758031"/>
            <a:chOff x="5242525" y="1543049"/>
            <a:chExt cx="700958" cy="699721"/>
          </a:xfrm>
        </p:grpSpPr>
        <p:sp>
          <p:nvSpPr>
            <p:cNvPr id="16" name="Freeform 15"/>
            <p:cNvSpPr>
              <a:spLocks/>
            </p:cNvSpPr>
            <p:nvPr/>
          </p:nvSpPr>
          <p:spPr bwMode="auto">
            <a:xfrm>
              <a:off x="5242525"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Oval 128"/>
            <p:cNvSpPr>
              <a:spLocks noChangeArrowheads="1"/>
            </p:cNvSpPr>
            <p:nvPr/>
          </p:nvSpPr>
          <p:spPr bwMode="auto">
            <a:xfrm>
              <a:off x="5289339"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29"/>
            <p:cNvSpPr>
              <a:spLocks noEditPoints="1"/>
            </p:cNvSpPr>
            <p:nvPr/>
          </p:nvSpPr>
          <p:spPr bwMode="auto">
            <a:xfrm>
              <a:off x="5467840" y="1767301"/>
              <a:ext cx="242287" cy="243173"/>
            </a:xfrm>
            <a:custGeom>
              <a:avLst/>
              <a:gdLst>
                <a:gd name="T0" fmla="*/ 32 w 353"/>
                <a:gd name="T1" fmla="*/ 65 h 354"/>
                <a:gd name="T2" fmla="*/ 0 w 353"/>
                <a:gd name="T3" fmla="*/ 321 h 354"/>
                <a:gd name="T4" fmla="*/ 257 w 353"/>
                <a:gd name="T5" fmla="*/ 354 h 354"/>
                <a:gd name="T6" fmla="*/ 289 w 353"/>
                <a:gd name="T7" fmla="*/ 97 h 354"/>
                <a:gd name="T8" fmla="*/ 273 w 353"/>
                <a:gd name="T9" fmla="*/ 321 h 354"/>
                <a:gd name="T10" fmla="*/ 32 w 353"/>
                <a:gd name="T11" fmla="*/ 338 h 354"/>
                <a:gd name="T12" fmla="*/ 16 w 353"/>
                <a:gd name="T13" fmla="*/ 145 h 354"/>
                <a:gd name="T14" fmla="*/ 273 w 353"/>
                <a:gd name="T15" fmla="*/ 321 h 354"/>
                <a:gd name="T16" fmla="*/ 16 w 353"/>
                <a:gd name="T17" fmla="*/ 129 h 354"/>
                <a:gd name="T18" fmla="*/ 32 w 353"/>
                <a:gd name="T19" fmla="*/ 81 h 354"/>
                <a:gd name="T20" fmla="*/ 273 w 353"/>
                <a:gd name="T21" fmla="*/ 97 h 354"/>
                <a:gd name="T22" fmla="*/ 72 w 353"/>
                <a:gd name="T23" fmla="*/ 97 h 354"/>
                <a:gd name="T24" fmla="*/ 72 w 353"/>
                <a:gd name="T25" fmla="*/ 113 h 354"/>
                <a:gd name="T26" fmla="*/ 72 w 353"/>
                <a:gd name="T27" fmla="*/ 97 h 354"/>
                <a:gd name="T28" fmla="*/ 32 w 353"/>
                <a:gd name="T29" fmla="*/ 105 h 354"/>
                <a:gd name="T30" fmla="*/ 48 w 353"/>
                <a:gd name="T31" fmla="*/ 105 h 354"/>
                <a:gd name="T32" fmla="*/ 321 w 353"/>
                <a:gd name="T33" fmla="*/ 0 h 354"/>
                <a:gd name="T34" fmla="*/ 64 w 353"/>
                <a:gd name="T35" fmla="*/ 32 h 354"/>
                <a:gd name="T36" fmla="*/ 72 w 353"/>
                <a:gd name="T37" fmla="*/ 49 h 354"/>
                <a:gd name="T38" fmla="*/ 81 w 353"/>
                <a:gd name="T39" fmla="*/ 32 h 354"/>
                <a:gd name="T40" fmla="*/ 321 w 353"/>
                <a:gd name="T41" fmla="*/ 16 h 354"/>
                <a:gd name="T42" fmla="*/ 337 w 353"/>
                <a:gd name="T43" fmla="*/ 257 h 354"/>
                <a:gd name="T44" fmla="*/ 313 w 353"/>
                <a:gd name="T45" fmla="*/ 273 h 354"/>
                <a:gd name="T46" fmla="*/ 313 w 353"/>
                <a:gd name="T47" fmla="*/ 289 h 354"/>
                <a:gd name="T48" fmla="*/ 353 w 353"/>
                <a:gd name="T49" fmla="*/ 257 h 354"/>
                <a:gd name="T50" fmla="*/ 321 w 353"/>
                <a:gd name="T51" fmla="*/ 0 h 354"/>
                <a:gd name="T52" fmla="*/ 97 w 353"/>
                <a:gd name="T53" fmla="*/ 105 h 354"/>
                <a:gd name="T54" fmla="*/ 113 w 353"/>
                <a:gd name="T55" fmla="*/ 105 h 354"/>
                <a:gd name="T56" fmla="*/ 249 w 353"/>
                <a:gd name="T57" fmla="*/ 97 h 354"/>
                <a:gd name="T58" fmla="*/ 129 w 353"/>
                <a:gd name="T59" fmla="*/ 105 h 354"/>
                <a:gd name="T60" fmla="*/ 249 w 353"/>
                <a:gd name="T61" fmla="*/ 113 h 354"/>
                <a:gd name="T62" fmla="*/ 249 w 353"/>
                <a:gd name="T63" fmla="*/ 9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4">
                  <a:moveTo>
                    <a:pt x="257" y="65"/>
                  </a:moveTo>
                  <a:cubicBezTo>
                    <a:pt x="32" y="65"/>
                    <a:pt x="32" y="65"/>
                    <a:pt x="32" y="65"/>
                  </a:cubicBezTo>
                  <a:cubicBezTo>
                    <a:pt x="15" y="65"/>
                    <a:pt x="0" y="79"/>
                    <a:pt x="0" y="97"/>
                  </a:cubicBezTo>
                  <a:cubicBezTo>
                    <a:pt x="0" y="321"/>
                    <a:pt x="0" y="321"/>
                    <a:pt x="0" y="321"/>
                  </a:cubicBezTo>
                  <a:cubicBezTo>
                    <a:pt x="0" y="339"/>
                    <a:pt x="15" y="354"/>
                    <a:pt x="32" y="354"/>
                  </a:cubicBezTo>
                  <a:cubicBezTo>
                    <a:pt x="257" y="354"/>
                    <a:pt x="257" y="354"/>
                    <a:pt x="257" y="354"/>
                  </a:cubicBezTo>
                  <a:cubicBezTo>
                    <a:pt x="275" y="354"/>
                    <a:pt x="289" y="339"/>
                    <a:pt x="289" y="321"/>
                  </a:cubicBezTo>
                  <a:cubicBezTo>
                    <a:pt x="289" y="97"/>
                    <a:pt x="289" y="97"/>
                    <a:pt x="289" y="97"/>
                  </a:cubicBezTo>
                  <a:cubicBezTo>
                    <a:pt x="289" y="79"/>
                    <a:pt x="275" y="65"/>
                    <a:pt x="257" y="65"/>
                  </a:cubicBezTo>
                  <a:moveTo>
                    <a:pt x="273" y="321"/>
                  </a:moveTo>
                  <a:cubicBezTo>
                    <a:pt x="273" y="330"/>
                    <a:pt x="266" y="338"/>
                    <a:pt x="257" y="338"/>
                  </a:cubicBezTo>
                  <a:cubicBezTo>
                    <a:pt x="32" y="338"/>
                    <a:pt x="32" y="338"/>
                    <a:pt x="32" y="338"/>
                  </a:cubicBezTo>
                  <a:cubicBezTo>
                    <a:pt x="23" y="338"/>
                    <a:pt x="16" y="330"/>
                    <a:pt x="16" y="321"/>
                  </a:cubicBezTo>
                  <a:cubicBezTo>
                    <a:pt x="16" y="145"/>
                    <a:pt x="16" y="145"/>
                    <a:pt x="16" y="145"/>
                  </a:cubicBezTo>
                  <a:cubicBezTo>
                    <a:pt x="273" y="145"/>
                    <a:pt x="273" y="145"/>
                    <a:pt x="273" y="145"/>
                  </a:cubicBezTo>
                  <a:lnTo>
                    <a:pt x="273" y="321"/>
                  </a:lnTo>
                  <a:close/>
                  <a:moveTo>
                    <a:pt x="273" y="129"/>
                  </a:moveTo>
                  <a:cubicBezTo>
                    <a:pt x="16" y="129"/>
                    <a:pt x="16" y="129"/>
                    <a:pt x="16" y="129"/>
                  </a:cubicBezTo>
                  <a:cubicBezTo>
                    <a:pt x="16" y="97"/>
                    <a:pt x="16" y="97"/>
                    <a:pt x="16" y="97"/>
                  </a:cubicBezTo>
                  <a:cubicBezTo>
                    <a:pt x="16" y="88"/>
                    <a:pt x="23" y="81"/>
                    <a:pt x="32" y="81"/>
                  </a:cubicBezTo>
                  <a:cubicBezTo>
                    <a:pt x="257" y="81"/>
                    <a:pt x="257" y="81"/>
                    <a:pt x="257" y="81"/>
                  </a:cubicBezTo>
                  <a:cubicBezTo>
                    <a:pt x="266" y="81"/>
                    <a:pt x="273" y="88"/>
                    <a:pt x="273" y="97"/>
                  </a:cubicBezTo>
                  <a:lnTo>
                    <a:pt x="273" y="129"/>
                  </a:lnTo>
                  <a:close/>
                  <a:moveTo>
                    <a:pt x="72" y="97"/>
                  </a:moveTo>
                  <a:cubicBezTo>
                    <a:pt x="68" y="97"/>
                    <a:pt x="64" y="100"/>
                    <a:pt x="64" y="105"/>
                  </a:cubicBezTo>
                  <a:cubicBezTo>
                    <a:pt x="64" y="109"/>
                    <a:pt x="68" y="113"/>
                    <a:pt x="72" y="113"/>
                  </a:cubicBezTo>
                  <a:cubicBezTo>
                    <a:pt x="77" y="113"/>
                    <a:pt x="81" y="109"/>
                    <a:pt x="81" y="105"/>
                  </a:cubicBezTo>
                  <a:cubicBezTo>
                    <a:pt x="81" y="100"/>
                    <a:pt x="77" y="97"/>
                    <a:pt x="72" y="97"/>
                  </a:cubicBezTo>
                  <a:moveTo>
                    <a:pt x="40" y="97"/>
                  </a:moveTo>
                  <a:cubicBezTo>
                    <a:pt x="36" y="97"/>
                    <a:pt x="32" y="100"/>
                    <a:pt x="32" y="105"/>
                  </a:cubicBezTo>
                  <a:cubicBezTo>
                    <a:pt x="32" y="109"/>
                    <a:pt x="36" y="113"/>
                    <a:pt x="40" y="113"/>
                  </a:cubicBezTo>
                  <a:cubicBezTo>
                    <a:pt x="45" y="113"/>
                    <a:pt x="48" y="109"/>
                    <a:pt x="48" y="105"/>
                  </a:cubicBezTo>
                  <a:cubicBezTo>
                    <a:pt x="48" y="100"/>
                    <a:pt x="45" y="97"/>
                    <a:pt x="40" y="97"/>
                  </a:cubicBezTo>
                  <a:moveTo>
                    <a:pt x="321" y="0"/>
                  </a:moveTo>
                  <a:cubicBezTo>
                    <a:pt x="97" y="0"/>
                    <a:pt x="97" y="0"/>
                    <a:pt x="97" y="0"/>
                  </a:cubicBezTo>
                  <a:cubicBezTo>
                    <a:pt x="79" y="0"/>
                    <a:pt x="64" y="15"/>
                    <a:pt x="64" y="32"/>
                  </a:cubicBezTo>
                  <a:cubicBezTo>
                    <a:pt x="64" y="41"/>
                    <a:pt x="64" y="41"/>
                    <a:pt x="64" y="41"/>
                  </a:cubicBezTo>
                  <a:cubicBezTo>
                    <a:pt x="64" y="45"/>
                    <a:pt x="68" y="49"/>
                    <a:pt x="72" y="49"/>
                  </a:cubicBezTo>
                  <a:cubicBezTo>
                    <a:pt x="77" y="49"/>
                    <a:pt x="81" y="45"/>
                    <a:pt x="81" y="41"/>
                  </a:cubicBezTo>
                  <a:cubicBezTo>
                    <a:pt x="81" y="32"/>
                    <a:pt x="81" y="32"/>
                    <a:pt x="81" y="32"/>
                  </a:cubicBezTo>
                  <a:cubicBezTo>
                    <a:pt x="81" y="24"/>
                    <a:pt x="88" y="16"/>
                    <a:pt x="97" y="16"/>
                  </a:cubicBezTo>
                  <a:cubicBezTo>
                    <a:pt x="321" y="16"/>
                    <a:pt x="321" y="16"/>
                    <a:pt x="321" y="16"/>
                  </a:cubicBezTo>
                  <a:cubicBezTo>
                    <a:pt x="330" y="16"/>
                    <a:pt x="337" y="24"/>
                    <a:pt x="337" y="32"/>
                  </a:cubicBezTo>
                  <a:cubicBezTo>
                    <a:pt x="337" y="257"/>
                    <a:pt x="337" y="257"/>
                    <a:pt x="337" y="257"/>
                  </a:cubicBezTo>
                  <a:cubicBezTo>
                    <a:pt x="337" y="266"/>
                    <a:pt x="330" y="273"/>
                    <a:pt x="321" y="273"/>
                  </a:cubicBezTo>
                  <a:cubicBezTo>
                    <a:pt x="313" y="273"/>
                    <a:pt x="313" y="273"/>
                    <a:pt x="313" y="273"/>
                  </a:cubicBezTo>
                  <a:cubicBezTo>
                    <a:pt x="309" y="273"/>
                    <a:pt x="305" y="277"/>
                    <a:pt x="305" y="281"/>
                  </a:cubicBezTo>
                  <a:cubicBezTo>
                    <a:pt x="305" y="286"/>
                    <a:pt x="309" y="289"/>
                    <a:pt x="313" y="289"/>
                  </a:cubicBezTo>
                  <a:cubicBezTo>
                    <a:pt x="321" y="289"/>
                    <a:pt x="321" y="289"/>
                    <a:pt x="321" y="289"/>
                  </a:cubicBezTo>
                  <a:cubicBezTo>
                    <a:pt x="339" y="289"/>
                    <a:pt x="353" y="275"/>
                    <a:pt x="353" y="257"/>
                  </a:cubicBezTo>
                  <a:cubicBezTo>
                    <a:pt x="353" y="32"/>
                    <a:pt x="353" y="32"/>
                    <a:pt x="353" y="32"/>
                  </a:cubicBezTo>
                  <a:cubicBezTo>
                    <a:pt x="353" y="15"/>
                    <a:pt x="339" y="0"/>
                    <a:pt x="321" y="0"/>
                  </a:cubicBezTo>
                  <a:moveTo>
                    <a:pt x="105" y="97"/>
                  </a:moveTo>
                  <a:cubicBezTo>
                    <a:pt x="100" y="97"/>
                    <a:pt x="97" y="100"/>
                    <a:pt x="97" y="105"/>
                  </a:cubicBezTo>
                  <a:cubicBezTo>
                    <a:pt x="97" y="109"/>
                    <a:pt x="100" y="113"/>
                    <a:pt x="105" y="113"/>
                  </a:cubicBezTo>
                  <a:cubicBezTo>
                    <a:pt x="109" y="113"/>
                    <a:pt x="113" y="109"/>
                    <a:pt x="113" y="105"/>
                  </a:cubicBezTo>
                  <a:cubicBezTo>
                    <a:pt x="113" y="100"/>
                    <a:pt x="109" y="97"/>
                    <a:pt x="105" y="97"/>
                  </a:cubicBezTo>
                  <a:moveTo>
                    <a:pt x="249" y="97"/>
                  </a:moveTo>
                  <a:cubicBezTo>
                    <a:pt x="137" y="97"/>
                    <a:pt x="137" y="97"/>
                    <a:pt x="137" y="97"/>
                  </a:cubicBezTo>
                  <a:cubicBezTo>
                    <a:pt x="132" y="97"/>
                    <a:pt x="129" y="100"/>
                    <a:pt x="129" y="105"/>
                  </a:cubicBezTo>
                  <a:cubicBezTo>
                    <a:pt x="129" y="109"/>
                    <a:pt x="132" y="113"/>
                    <a:pt x="137" y="113"/>
                  </a:cubicBezTo>
                  <a:cubicBezTo>
                    <a:pt x="249" y="113"/>
                    <a:pt x="249" y="113"/>
                    <a:pt x="249" y="113"/>
                  </a:cubicBezTo>
                  <a:cubicBezTo>
                    <a:pt x="254" y="113"/>
                    <a:pt x="257" y="109"/>
                    <a:pt x="257" y="105"/>
                  </a:cubicBezTo>
                  <a:cubicBezTo>
                    <a:pt x="257" y="100"/>
                    <a:pt x="254" y="97"/>
                    <a:pt x="249" y="9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3463206" y="4527675"/>
            <a:ext cx="759371" cy="758701"/>
            <a:chOff x="3196805" y="3585911"/>
            <a:chExt cx="700958" cy="700339"/>
          </a:xfrm>
        </p:grpSpPr>
        <p:sp>
          <p:nvSpPr>
            <p:cNvPr id="21" name="Freeform 130"/>
            <p:cNvSpPr>
              <a:spLocks/>
            </p:cNvSpPr>
            <p:nvPr/>
          </p:nvSpPr>
          <p:spPr bwMode="auto">
            <a:xfrm>
              <a:off x="3196805"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Oval 132"/>
            <p:cNvSpPr>
              <a:spLocks noChangeArrowheads="1"/>
            </p:cNvSpPr>
            <p:nvPr/>
          </p:nvSpPr>
          <p:spPr bwMode="auto">
            <a:xfrm>
              <a:off x="3244238"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1"/>
            <p:cNvSpPr>
              <a:spLocks noEditPoints="1"/>
            </p:cNvSpPr>
            <p:nvPr/>
          </p:nvSpPr>
          <p:spPr bwMode="auto">
            <a:xfrm>
              <a:off x="3422740" y="3811536"/>
              <a:ext cx="242285" cy="242285"/>
            </a:xfrm>
            <a:custGeom>
              <a:avLst/>
              <a:gdLst>
                <a:gd name="T0" fmla="*/ 0 w 353"/>
                <a:gd name="T1" fmla="*/ 177 h 353"/>
                <a:gd name="T2" fmla="*/ 353 w 353"/>
                <a:gd name="T3" fmla="*/ 177 h 353"/>
                <a:gd name="T4" fmla="*/ 265 w 353"/>
                <a:gd name="T5" fmla="*/ 43 h 353"/>
                <a:gd name="T6" fmla="*/ 260 w 353"/>
                <a:gd name="T7" fmla="*/ 97 h 353"/>
                <a:gd name="T8" fmla="*/ 248 w 353"/>
                <a:gd name="T9" fmla="*/ 137 h 353"/>
                <a:gd name="T10" fmla="*/ 171 w 353"/>
                <a:gd name="T11" fmla="*/ 52 h 353"/>
                <a:gd name="T12" fmla="*/ 265 w 353"/>
                <a:gd name="T13" fmla="*/ 43 h 353"/>
                <a:gd name="T14" fmla="*/ 278 w 353"/>
                <a:gd name="T15" fmla="*/ 236 h 353"/>
                <a:gd name="T16" fmla="*/ 200 w 353"/>
                <a:gd name="T17" fmla="*/ 240 h 353"/>
                <a:gd name="T18" fmla="*/ 231 w 353"/>
                <a:gd name="T19" fmla="*/ 201 h 353"/>
                <a:gd name="T20" fmla="*/ 203 w 353"/>
                <a:gd name="T21" fmla="*/ 18 h 353"/>
                <a:gd name="T22" fmla="*/ 168 w 353"/>
                <a:gd name="T23" fmla="*/ 17 h 353"/>
                <a:gd name="T24" fmla="*/ 219 w 353"/>
                <a:gd name="T25" fmla="*/ 189 h 353"/>
                <a:gd name="T26" fmla="*/ 176 w 353"/>
                <a:gd name="T27" fmla="*/ 217 h 353"/>
                <a:gd name="T28" fmla="*/ 64 w 353"/>
                <a:gd name="T29" fmla="*/ 195 h 353"/>
                <a:gd name="T30" fmla="*/ 104 w 353"/>
                <a:gd name="T31" fmla="*/ 120 h 353"/>
                <a:gd name="T32" fmla="*/ 126 w 353"/>
                <a:gd name="T33" fmla="*/ 87 h 353"/>
                <a:gd name="T34" fmla="*/ 219 w 353"/>
                <a:gd name="T35" fmla="*/ 189 h 353"/>
                <a:gd name="T36" fmla="*/ 16 w 353"/>
                <a:gd name="T37" fmla="*/ 180 h 353"/>
                <a:gd name="T38" fmla="*/ 40 w 353"/>
                <a:gd name="T39" fmla="*/ 257 h 353"/>
                <a:gd name="T40" fmla="*/ 50 w 353"/>
                <a:gd name="T41" fmla="*/ 186 h 353"/>
                <a:gd name="T42" fmla="*/ 152 w 353"/>
                <a:gd name="T43" fmla="*/ 18 h 353"/>
                <a:gd name="T44" fmla="*/ 115 w 353"/>
                <a:gd name="T45" fmla="*/ 75 h 353"/>
                <a:gd name="T46" fmla="*/ 80 w 353"/>
                <a:gd name="T47" fmla="*/ 96 h 353"/>
                <a:gd name="T48" fmla="*/ 50 w 353"/>
                <a:gd name="T49" fmla="*/ 186 h 353"/>
                <a:gd name="T50" fmla="*/ 56 w 353"/>
                <a:gd name="T51" fmla="*/ 257 h 353"/>
                <a:gd name="T52" fmla="*/ 154 w 353"/>
                <a:gd name="T53" fmla="*/ 249 h 353"/>
                <a:gd name="T54" fmla="*/ 59 w 353"/>
                <a:gd name="T55" fmla="*/ 286 h 353"/>
                <a:gd name="T56" fmla="*/ 176 w 353"/>
                <a:gd name="T57" fmla="*/ 337 h 353"/>
                <a:gd name="T58" fmla="*/ 166 w 353"/>
                <a:gd name="T59" fmla="*/ 262 h 353"/>
                <a:gd name="T60" fmla="*/ 195 w 353"/>
                <a:gd name="T61" fmla="*/ 256 h 353"/>
                <a:gd name="T62" fmla="*/ 300 w 353"/>
                <a:gd name="T63" fmla="*/ 248 h 353"/>
                <a:gd name="T64" fmla="*/ 176 w 353"/>
                <a:gd name="T65" fmla="*/ 337 h 353"/>
                <a:gd name="T66" fmla="*/ 240 w 353"/>
                <a:gd name="T67" fmla="*/ 187 h 353"/>
                <a:gd name="T68" fmla="*/ 265 w 353"/>
                <a:gd name="T69" fmla="*/ 145 h 353"/>
                <a:gd name="T70" fmla="*/ 276 w 353"/>
                <a:gd name="T71" fmla="*/ 99 h 353"/>
                <a:gd name="T72" fmla="*/ 337 w 353"/>
                <a:gd name="T73" fmla="*/ 177 h 353"/>
                <a:gd name="T74" fmla="*/ 301 w 353"/>
                <a:gd name="T75" fmla="*/ 23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176" y="0"/>
                  </a:moveTo>
                  <a:cubicBezTo>
                    <a:pt x="79" y="0"/>
                    <a:pt x="0" y="79"/>
                    <a:pt x="0" y="177"/>
                  </a:cubicBezTo>
                  <a:cubicBezTo>
                    <a:pt x="0" y="274"/>
                    <a:pt x="79" y="353"/>
                    <a:pt x="176" y="353"/>
                  </a:cubicBezTo>
                  <a:cubicBezTo>
                    <a:pt x="274" y="353"/>
                    <a:pt x="353" y="274"/>
                    <a:pt x="353" y="177"/>
                  </a:cubicBezTo>
                  <a:cubicBezTo>
                    <a:pt x="353" y="79"/>
                    <a:pt x="274" y="0"/>
                    <a:pt x="176" y="0"/>
                  </a:cubicBezTo>
                  <a:moveTo>
                    <a:pt x="265" y="43"/>
                  </a:moveTo>
                  <a:cubicBezTo>
                    <a:pt x="265" y="44"/>
                    <a:pt x="265" y="46"/>
                    <a:pt x="265" y="48"/>
                  </a:cubicBezTo>
                  <a:cubicBezTo>
                    <a:pt x="265" y="65"/>
                    <a:pt x="263" y="81"/>
                    <a:pt x="260" y="97"/>
                  </a:cubicBezTo>
                  <a:cubicBezTo>
                    <a:pt x="249" y="99"/>
                    <a:pt x="241" y="109"/>
                    <a:pt x="241" y="120"/>
                  </a:cubicBezTo>
                  <a:cubicBezTo>
                    <a:pt x="241" y="127"/>
                    <a:pt x="243" y="133"/>
                    <a:pt x="248" y="137"/>
                  </a:cubicBezTo>
                  <a:cubicBezTo>
                    <a:pt x="242" y="150"/>
                    <a:pt x="236" y="163"/>
                    <a:pt x="229" y="175"/>
                  </a:cubicBezTo>
                  <a:cubicBezTo>
                    <a:pt x="199" y="141"/>
                    <a:pt x="178" y="99"/>
                    <a:pt x="171" y="52"/>
                  </a:cubicBezTo>
                  <a:cubicBezTo>
                    <a:pt x="189" y="40"/>
                    <a:pt x="209" y="32"/>
                    <a:pt x="231" y="26"/>
                  </a:cubicBezTo>
                  <a:cubicBezTo>
                    <a:pt x="243" y="30"/>
                    <a:pt x="254" y="36"/>
                    <a:pt x="265" y="43"/>
                  </a:cubicBezTo>
                  <a:moveTo>
                    <a:pt x="231" y="201"/>
                  </a:moveTo>
                  <a:cubicBezTo>
                    <a:pt x="245" y="214"/>
                    <a:pt x="261" y="226"/>
                    <a:pt x="278" y="236"/>
                  </a:cubicBezTo>
                  <a:cubicBezTo>
                    <a:pt x="260" y="239"/>
                    <a:pt x="243" y="241"/>
                    <a:pt x="225" y="241"/>
                  </a:cubicBezTo>
                  <a:cubicBezTo>
                    <a:pt x="217" y="241"/>
                    <a:pt x="208" y="240"/>
                    <a:pt x="200" y="240"/>
                  </a:cubicBezTo>
                  <a:cubicBezTo>
                    <a:pt x="200" y="238"/>
                    <a:pt x="200" y="237"/>
                    <a:pt x="200" y="235"/>
                  </a:cubicBezTo>
                  <a:cubicBezTo>
                    <a:pt x="211" y="225"/>
                    <a:pt x="222" y="213"/>
                    <a:pt x="231" y="201"/>
                  </a:cubicBezTo>
                  <a:moveTo>
                    <a:pt x="176" y="16"/>
                  </a:moveTo>
                  <a:cubicBezTo>
                    <a:pt x="185" y="16"/>
                    <a:pt x="194" y="17"/>
                    <a:pt x="203" y="18"/>
                  </a:cubicBezTo>
                  <a:cubicBezTo>
                    <a:pt x="191" y="23"/>
                    <a:pt x="180" y="28"/>
                    <a:pt x="169" y="34"/>
                  </a:cubicBezTo>
                  <a:cubicBezTo>
                    <a:pt x="169" y="28"/>
                    <a:pt x="169" y="22"/>
                    <a:pt x="168" y="17"/>
                  </a:cubicBezTo>
                  <a:cubicBezTo>
                    <a:pt x="171" y="16"/>
                    <a:pt x="174" y="16"/>
                    <a:pt x="176" y="16"/>
                  </a:cubicBezTo>
                  <a:moveTo>
                    <a:pt x="219" y="189"/>
                  </a:moveTo>
                  <a:cubicBezTo>
                    <a:pt x="211" y="201"/>
                    <a:pt x="201" y="212"/>
                    <a:pt x="191" y="222"/>
                  </a:cubicBezTo>
                  <a:cubicBezTo>
                    <a:pt x="187" y="219"/>
                    <a:pt x="182" y="217"/>
                    <a:pt x="176" y="217"/>
                  </a:cubicBezTo>
                  <a:cubicBezTo>
                    <a:pt x="166" y="217"/>
                    <a:pt x="157" y="223"/>
                    <a:pt x="154" y="233"/>
                  </a:cubicBezTo>
                  <a:cubicBezTo>
                    <a:pt x="122" y="225"/>
                    <a:pt x="92" y="212"/>
                    <a:pt x="64" y="195"/>
                  </a:cubicBezTo>
                  <a:cubicBezTo>
                    <a:pt x="71" y="168"/>
                    <a:pt x="83" y="142"/>
                    <a:pt x="99" y="120"/>
                  </a:cubicBezTo>
                  <a:cubicBezTo>
                    <a:pt x="101" y="120"/>
                    <a:pt x="102" y="120"/>
                    <a:pt x="104" y="120"/>
                  </a:cubicBezTo>
                  <a:cubicBezTo>
                    <a:pt x="118" y="120"/>
                    <a:pt x="128" y="110"/>
                    <a:pt x="128" y="96"/>
                  </a:cubicBezTo>
                  <a:cubicBezTo>
                    <a:pt x="128" y="93"/>
                    <a:pt x="128" y="90"/>
                    <a:pt x="126" y="87"/>
                  </a:cubicBezTo>
                  <a:cubicBezTo>
                    <a:pt x="136" y="78"/>
                    <a:pt x="146" y="69"/>
                    <a:pt x="156" y="61"/>
                  </a:cubicBezTo>
                  <a:cubicBezTo>
                    <a:pt x="165" y="110"/>
                    <a:pt x="188" y="154"/>
                    <a:pt x="219" y="189"/>
                  </a:cubicBezTo>
                  <a:moveTo>
                    <a:pt x="40" y="261"/>
                  </a:moveTo>
                  <a:cubicBezTo>
                    <a:pt x="25" y="237"/>
                    <a:pt x="17" y="210"/>
                    <a:pt x="16" y="180"/>
                  </a:cubicBezTo>
                  <a:cubicBezTo>
                    <a:pt x="26" y="188"/>
                    <a:pt x="36" y="196"/>
                    <a:pt x="46" y="203"/>
                  </a:cubicBezTo>
                  <a:cubicBezTo>
                    <a:pt x="42" y="220"/>
                    <a:pt x="40" y="238"/>
                    <a:pt x="40" y="257"/>
                  </a:cubicBezTo>
                  <a:cubicBezTo>
                    <a:pt x="40" y="258"/>
                    <a:pt x="40" y="260"/>
                    <a:pt x="40" y="261"/>
                  </a:cubicBezTo>
                  <a:moveTo>
                    <a:pt x="50" y="186"/>
                  </a:moveTo>
                  <a:cubicBezTo>
                    <a:pt x="38" y="178"/>
                    <a:pt x="27" y="169"/>
                    <a:pt x="17" y="159"/>
                  </a:cubicBezTo>
                  <a:cubicBezTo>
                    <a:pt x="25" y="87"/>
                    <a:pt x="81" y="29"/>
                    <a:pt x="152" y="18"/>
                  </a:cubicBezTo>
                  <a:cubicBezTo>
                    <a:pt x="153" y="27"/>
                    <a:pt x="153" y="35"/>
                    <a:pt x="154" y="44"/>
                  </a:cubicBezTo>
                  <a:cubicBezTo>
                    <a:pt x="140" y="53"/>
                    <a:pt x="127" y="63"/>
                    <a:pt x="115" y="75"/>
                  </a:cubicBezTo>
                  <a:cubicBezTo>
                    <a:pt x="112" y="73"/>
                    <a:pt x="108" y="72"/>
                    <a:pt x="104" y="72"/>
                  </a:cubicBezTo>
                  <a:cubicBezTo>
                    <a:pt x="91" y="72"/>
                    <a:pt x="80" y="83"/>
                    <a:pt x="80" y="96"/>
                  </a:cubicBezTo>
                  <a:cubicBezTo>
                    <a:pt x="80" y="102"/>
                    <a:pt x="82" y="107"/>
                    <a:pt x="85" y="111"/>
                  </a:cubicBezTo>
                  <a:cubicBezTo>
                    <a:pt x="70" y="134"/>
                    <a:pt x="58" y="159"/>
                    <a:pt x="50" y="186"/>
                  </a:cubicBezTo>
                  <a:moveTo>
                    <a:pt x="58" y="284"/>
                  </a:moveTo>
                  <a:cubicBezTo>
                    <a:pt x="57" y="275"/>
                    <a:pt x="56" y="266"/>
                    <a:pt x="56" y="257"/>
                  </a:cubicBezTo>
                  <a:cubicBezTo>
                    <a:pt x="56" y="241"/>
                    <a:pt x="58" y="226"/>
                    <a:pt x="61" y="212"/>
                  </a:cubicBezTo>
                  <a:cubicBezTo>
                    <a:pt x="89" y="229"/>
                    <a:pt x="121" y="242"/>
                    <a:pt x="154" y="249"/>
                  </a:cubicBezTo>
                  <a:cubicBezTo>
                    <a:pt x="154" y="249"/>
                    <a:pt x="154" y="250"/>
                    <a:pt x="154" y="250"/>
                  </a:cubicBezTo>
                  <a:cubicBezTo>
                    <a:pt x="126" y="269"/>
                    <a:pt x="94" y="281"/>
                    <a:pt x="59" y="286"/>
                  </a:cubicBezTo>
                  <a:cubicBezTo>
                    <a:pt x="59" y="286"/>
                    <a:pt x="58" y="285"/>
                    <a:pt x="58" y="284"/>
                  </a:cubicBezTo>
                  <a:moveTo>
                    <a:pt x="176" y="337"/>
                  </a:moveTo>
                  <a:cubicBezTo>
                    <a:pt x="137" y="337"/>
                    <a:pt x="101" y="323"/>
                    <a:pt x="74" y="300"/>
                  </a:cubicBezTo>
                  <a:cubicBezTo>
                    <a:pt x="107" y="293"/>
                    <a:pt x="138" y="280"/>
                    <a:pt x="166" y="262"/>
                  </a:cubicBezTo>
                  <a:cubicBezTo>
                    <a:pt x="169" y="264"/>
                    <a:pt x="173" y="265"/>
                    <a:pt x="176" y="265"/>
                  </a:cubicBezTo>
                  <a:cubicBezTo>
                    <a:pt x="184" y="265"/>
                    <a:pt x="191" y="261"/>
                    <a:pt x="195" y="256"/>
                  </a:cubicBezTo>
                  <a:cubicBezTo>
                    <a:pt x="205" y="256"/>
                    <a:pt x="215" y="257"/>
                    <a:pt x="225" y="257"/>
                  </a:cubicBezTo>
                  <a:cubicBezTo>
                    <a:pt x="250" y="257"/>
                    <a:pt x="275" y="254"/>
                    <a:pt x="300" y="248"/>
                  </a:cubicBezTo>
                  <a:cubicBezTo>
                    <a:pt x="305" y="251"/>
                    <a:pt x="311" y="253"/>
                    <a:pt x="316" y="255"/>
                  </a:cubicBezTo>
                  <a:cubicBezTo>
                    <a:pt x="289" y="304"/>
                    <a:pt x="237" y="337"/>
                    <a:pt x="176" y="337"/>
                  </a:cubicBezTo>
                  <a:moveTo>
                    <a:pt x="301" y="231"/>
                  </a:moveTo>
                  <a:cubicBezTo>
                    <a:pt x="279" y="220"/>
                    <a:pt x="258" y="205"/>
                    <a:pt x="240" y="187"/>
                  </a:cubicBezTo>
                  <a:cubicBezTo>
                    <a:pt x="249" y="174"/>
                    <a:pt x="256" y="159"/>
                    <a:pt x="262" y="144"/>
                  </a:cubicBezTo>
                  <a:cubicBezTo>
                    <a:pt x="263" y="144"/>
                    <a:pt x="264" y="145"/>
                    <a:pt x="265" y="145"/>
                  </a:cubicBezTo>
                  <a:cubicBezTo>
                    <a:pt x="278" y="145"/>
                    <a:pt x="289" y="134"/>
                    <a:pt x="289" y="120"/>
                  </a:cubicBezTo>
                  <a:cubicBezTo>
                    <a:pt x="289" y="111"/>
                    <a:pt x="283" y="103"/>
                    <a:pt x="276" y="99"/>
                  </a:cubicBezTo>
                  <a:cubicBezTo>
                    <a:pt x="278" y="85"/>
                    <a:pt x="280" y="70"/>
                    <a:pt x="281" y="55"/>
                  </a:cubicBezTo>
                  <a:cubicBezTo>
                    <a:pt x="315" y="84"/>
                    <a:pt x="337" y="128"/>
                    <a:pt x="337" y="177"/>
                  </a:cubicBezTo>
                  <a:cubicBezTo>
                    <a:pt x="337" y="192"/>
                    <a:pt x="335" y="208"/>
                    <a:pt x="330" y="222"/>
                  </a:cubicBezTo>
                  <a:cubicBezTo>
                    <a:pt x="321" y="225"/>
                    <a:pt x="311" y="229"/>
                    <a:pt x="301" y="231"/>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1475492" y="2403470"/>
            <a:ext cx="1645801" cy="524735"/>
            <a:chOff x="1361992" y="1625107"/>
            <a:chExt cx="1519201" cy="484371"/>
          </a:xfrm>
        </p:grpSpPr>
        <p:sp>
          <p:nvSpPr>
            <p:cNvPr id="45" name="TextBox 44"/>
            <p:cNvSpPr txBox="1"/>
            <p:nvPr/>
          </p:nvSpPr>
          <p:spPr>
            <a:xfrm>
              <a:off x="1362004" y="1625107"/>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Maintenance</a:t>
              </a:r>
              <a:endParaRPr lang="en-US" sz="975" b="1" cap="all" spc="22" dirty="0">
                <a:solidFill>
                  <a:schemeClr val="accent2"/>
                </a:solidFill>
                <a:latin typeface="Lato" panose="020F0502020204030203" pitchFamily="34" charset="0"/>
              </a:endParaRPr>
            </a:p>
          </p:txBody>
        </p:sp>
        <p:sp>
          <p:nvSpPr>
            <p:cNvPr id="46" name="TextBox 45"/>
            <p:cNvSpPr txBox="1"/>
            <p:nvPr/>
          </p:nvSpPr>
          <p:spPr>
            <a:xfrm>
              <a:off x="1361992" y="1809514"/>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5" name="Group 24"/>
          <p:cNvGrpSpPr/>
          <p:nvPr/>
        </p:nvGrpSpPr>
        <p:grpSpPr>
          <a:xfrm>
            <a:off x="1018738" y="3546659"/>
            <a:ext cx="1645801" cy="524735"/>
            <a:chOff x="940373" y="2680358"/>
            <a:chExt cx="1519201" cy="484371"/>
          </a:xfrm>
        </p:grpSpPr>
        <p:sp>
          <p:nvSpPr>
            <p:cNvPr id="50" name="TextBox 49"/>
            <p:cNvSpPr txBox="1"/>
            <p:nvPr/>
          </p:nvSpPr>
          <p:spPr>
            <a:xfrm>
              <a:off x="940385" y="2680358"/>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Global reach</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940373" y="2864765"/>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6" name="Group 25"/>
          <p:cNvGrpSpPr/>
          <p:nvPr/>
        </p:nvGrpSpPr>
        <p:grpSpPr>
          <a:xfrm>
            <a:off x="1475492" y="4653830"/>
            <a:ext cx="1645801" cy="524735"/>
            <a:chOff x="1361992" y="3702361"/>
            <a:chExt cx="1519201" cy="484371"/>
          </a:xfrm>
        </p:grpSpPr>
        <p:sp>
          <p:nvSpPr>
            <p:cNvPr id="54" name="TextBox 53"/>
            <p:cNvSpPr txBox="1"/>
            <p:nvPr/>
          </p:nvSpPr>
          <p:spPr>
            <a:xfrm>
              <a:off x="1362004" y="3702361"/>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connection</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1361992" y="3886768"/>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0" name="Group 29"/>
          <p:cNvGrpSpPr/>
          <p:nvPr/>
        </p:nvGrpSpPr>
        <p:grpSpPr>
          <a:xfrm>
            <a:off x="6782196" y="4653830"/>
            <a:ext cx="1645801" cy="524735"/>
            <a:chOff x="6260488" y="3702361"/>
            <a:chExt cx="1519201" cy="484371"/>
          </a:xfrm>
        </p:grpSpPr>
        <p:sp>
          <p:nvSpPr>
            <p:cNvPr id="59" name="TextBox 58"/>
            <p:cNvSpPr txBox="1"/>
            <p:nvPr/>
          </p:nvSpPr>
          <p:spPr>
            <a:xfrm>
              <a:off x="6260500" y="3702361"/>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 &amp; mission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6260488" y="3886768"/>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9" name="Group 28"/>
          <p:cNvGrpSpPr/>
          <p:nvPr/>
        </p:nvGrpSpPr>
        <p:grpSpPr>
          <a:xfrm>
            <a:off x="7228722" y="3546659"/>
            <a:ext cx="1645801" cy="524735"/>
            <a:chOff x="6672666" y="2680358"/>
            <a:chExt cx="1519201" cy="484371"/>
          </a:xfrm>
        </p:grpSpPr>
        <p:sp>
          <p:nvSpPr>
            <p:cNvPr id="63" name="TextBox 62"/>
            <p:cNvSpPr txBox="1"/>
            <p:nvPr/>
          </p:nvSpPr>
          <p:spPr>
            <a:xfrm>
              <a:off x="6672678" y="2680358"/>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Background</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6672666" y="2864765"/>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8" name="Group 27"/>
          <p:cNvGrpSpPr/>
          <p:nvPr/>
        </p:nvGrpSpPr>
        <p:grpSpPr>
          <a:xfrm>
            <a:off x="6782142" y="2403470"/>
            <a:ext cx="1645801" cy="524735"/>
            <a:chOff x="6260438" y="1625107"/>
            <a:chExt cx="1519201" cy="484371"/>
          </a:xfrm>
        </p:grpSpPr>
        <p:sp>
          <p:nvSpPr>
            <p:cNvPr id="67" name="TextBox 66"/>
            <p:cNvSpPr txBox="1"/>
            <p:nvPr/>
          </p:nvSpPr>
          <p:spPr>
            <a:xfrm>
              <a:off x="6260450" y="1625107"/>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analytics</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6260438" y="1809514"/>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7" name="Group 36"/>
          <p:cNvGrpSpPr/>
          <p:nvPr/>
        </p:nvGrpSpPr>
        <p:grpSpPr>
          <a:xfrm>
            <a:off x="4207446" y="3529673"/>
            <a:ext cx="1491109" cy="598820"/>
            <a:chOff x="3883796" y="2664679"/>
            <a:chExt cx="1376408" cy="552757"/>
          </a:xfrm>
        </p:grpSpPr>
        <p:sp>
          <p:nvSpPr>
            <p:cNvPr id="69" name="TextBox 68"/>
            <p:cNvSpPr txBox="1"/>
            <p:nvPr/>
          </p:nvSpPr>
          <p:spPr>
            <a:xfrm>
              <a:off x="3883796" y="2917472"/>
              <a:ext cx="1376408" cy="299964"/>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accent4"/>
                  </a:solidFill>
                  <a:latin typeface="Lato" panose="020F0502020204030203" pitchFamily="34" charset="0"/>
                </a:rPr>
                <a:t>Insert some data and analysis about the main title</a:t>
              </a:r>
            </a:p>
          </p:txBody>
        </p:sp>
        <p:sp>
          <p:nvSpPr>
            <p:cNvPr id="70" name="TextBox 69"/>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accent3"/>
                  </a:solidFill>
                  <a:latin typeface="Lato" panose="020F0502020204030203" pitchFamily="34" charset="0"/>
                </a:rPr>
                <a:t>Project Phase II</a:t>
              </a:r>
            </a:p>
          </p:txBody>
        </p:sp>
      </p:grpSp>
    </p:spTree>
    <p:extLst>
      <p:ext uri="{BB962C8B-B14F-4D97-AF65-F5344CB8AC3E}">
        <p14:creationId xmlns:p14="http://schemas.microsoft.com/office/powerpoint/2010/main" val="32762762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4979062" y="1727448"/>
            <a:ext cx="3635425" cy="3987552"/>
            <a:chOff x="4596057" y="1462683"/>
            <a:chExt cx="3355777" cy="3680817"/>
          </a:xfrm>
        </p:grpSpPr>
        <p:sp>
          <p:nvSpPr>
            <p:cNvPr id="4" name="Freeform 5"/>
            <p:cNvSpPr>
              <a:spLocks/>
            </p:cNvSpPr>
            <p:nvPr/>
          </p:nvSpPr>
          <p:spPr bwMode="auto">
            <a:xfrm>
              <a:off x="4596057" y="1462683"/>
              <a:ext cx="3355777" cy="3680817"/>
            </a:xfrm>
            <a:custGeom>
              <a:avLst/>
              <a:gdLst>
                <a:gd name="T0" fmla="*/ 5177 w 5647"/>
                <a:gd name="T1" fmla="*/ 2154 h 6194"/>
                <a:gd name="T2" fmla="*/ 4623 w 5647"/>
                <a:gd name="T3" fmla="*/ 2408 h 6194"/>
                <a:gd name="T4" fmla="*/ 4879 w 5647"/>
                <a:gd name="T5" fmla="*/ 1859 h 6194"/>
                <a:gd name="T6" fmla="*/ 4450 w 5647"/>
                <a:gd name="T7" fmla="*/ 2010 h 6194"/>
                <a:gd name="T8" fmla="*/ 3847 w 5647"/>
                <a:gd name="T9" fmla="*/ 3055 h 6194"/>
                <a:gd name="T10" fmla="*/ 4466 w 5647"/>
                <a:gd name="T11" fmla="*/ 2390 h 6194"/>
                <a:gd name="T12" fmla="*/ 4158 w 5647"/>
                <a:gd name="T13" fmla="*/ 2529 h 6194"/>
                <a:gd name="T14" fmla="*/ 3695 w 5647"/>
                <a:gd name="T15" fmla="*/ 3084 h 6194"/>
                <a:gd name="T16" fmla="*/ 3653 w 5647"/>
                <a:gd name="T17" fmla="*/ 2420 h 6194"/>
                <a:gd name="T18" fmla="*/ 5104 w 5647"/>
                <a:gd name="T19" fmla="*/ 1251 h 6194"/>
                <a:gd name="T20" fmla="*/ 5103 w 5647"/>
                <a:gd name="T21" fmla="*/ 1206 h 6194"/>
                <a:gd name="T22" fmla="*/ 5104 w 5647"/>
                <a:gd name="T23" fmla="*/ 524 h 6194"/>
                <a:gd name="T24" fmla="*/ 4612 w 5647"/>
                <a:gd name="T25" fmla="*/ 448 h 6194"/>
                <a:gd name="T26" fmla="*/ 4870 w 5647"/>
                <a:gd name="T27" fmla="*/ 983 h 6194"/>
                <a:gd name="T28" fmla="*/ 4644 w 5647"/>
                <a:gd name="T29" fmla="*/ 1163 h 6194"/>
                <a:gd name="T30" fmla="*/ 4331 w 5647"/>
                <a:gd name="T31" fmla="*/ 434 h 6194"/>
                <a:gd name="T32" fmla="*/ 4390 w 5647"/>
                <a:gd name="T33" fmla="*/ 1484 h 6194"/>
                <a:gd name="T34" fmla="*/ 3732 w 5647"/>
                <a:gd name="T35" fmla="*/ 1909 h 6194"/>
                <a:gd name="T36" fmla="*/ 3723 w 5647"/>
                <a:gd name="T37" fmla="*/ 1024 h 6194"/>
                <a:gd name="T38" fmla="*/ 4132 w 5647"/>
                <a:gd name="T39" fmla="*/ 143 h 6194"/>
                <a:gd name="T40" fmla="*/ 3973 w 5647"/>
                <a:gd name="T41" fmla="*/ 315 h 6194"/>
                <a:gd name="T42" fmla="*/ 3344 w 5647"/>
                <a:gd name="T43" fmla="*/ 637 h 6194"/>
                <a:gd name="T44" fmla="*/ 3102 w 5647"/>
                <a:gd name="T45" fmla="*/ 645 h 6194"/>
                <a:gd name="T46" fmla="*/ 3463 w 5647"/>
                <a:gd name="T47" fmla="*/ 1446 h 6194"/>
                <a:gd name="T48" fmla="*/ 3263 w 5647"/>
                <a:gd name="T49" fmla="*/ 1275 h 6194"/>
                <a:gd name="T50" fmla="*/ 3244 w 5647"/>
                <a:gd name="T51" fmla="*/ 1391 h 6194"/>
                <a:gd name="T52" fmla="*/ 3708 w 5647"/>
                <a:gd name="T53" fmla="*/ 2005 h 6194"/>
                <a:gd name="T54" fmla="*/ 3182 w 5647"/>
                <a:gd name="T55" fmla="*/ 1806 h 6194"/>
                <a:gd name="T56" fmla="*/ 3091 w 5647"/>
                <a:gd name="T57" fmla="*/ 2513 h 6194"/>
                <a:gd name="T58" fmla="*/ 2534 w 5647"/>
                <a:gd name="T59" fmla="*/ 2893 h 6194"/>
                <a:gd name="T60" fmla="*/ 2637 w 5647"/>
                <a:gd name="T61" fmla="*/ 1044 h 6194"/>
                <a:gd name="T62" fmla="*/ 2609 w 5647"/>
                <a:gd name="T63" fmla="*/ 1374 h 6194"/>
                <a:gd name="T64" fmla="*/ 2242 w 5647"/>
                <a:gd name="T65" fmla="*/ 16 h 6194"/>
                <a:gd name="T66" fmla="*/ 1974 w 5647"/>
                <a:gd name="T67" fmla="*/ 360 h 6194"/>
                <a:gd name="T68" fmla="*/ 2747 w 5647"/>
                <a:gd name="T69" fmla="*/ 1850 h 6194"/>
                <a:gd name="T70" fmla="*/ 1986 w 5647"/>
                <a:gd name="T71" fmla="*/ 2818 h 6194"/>
                <a:gd name="T72" fmla="*/ 2280 w 5647"/>
                <a:gd name="T73" fmla="*/ 2053 h 6194"/>
                <a:gd name="T74" fmla="*/ 2320 w 5647"/>
                <a:gd name="T75" fmla="*/ 1983 h 6194"/>
                <a:gd name="T76" fmla="*/ 2029 w 5647"/>
                <a:gd name="T77" fmla="*/ 1918 h 6194"/>
                <a:gd name="T78" fmla="*/ 1987 w 5647"/>
                <a:gd name="T79" fmla="*/ 1403 h 6194"/>
                <a:gd name="T80" fmla="*/ 1873 w 5647"/>
                <a:gd name="T81" fmla="*/ 1273 h 6194"/>
                <a:gd name="T82" fmla="*/ 1487 w 5647"/>
                <a:gd name="T83" fmla="*/ 1044 h 6194"/>
                <a:gd name="T84" fmla="*/ 1893 w 5647"/>
                <a:gd name="T85" fmla="*/ 1724 h 6194"/>
                <a:gd name="T86" fmla="*/ 1659 w 5647"/>
                <a:gd name="T87" fmla="*/ 1908 h 6194"/>
                <a:gd name="T88" fmla="*/ 1964 w 5647"/>
                <a:gd name="T89" fmla="*/ 2182 h 6194"/>
                <a:gd name="T90" fmla="*/ 1119 w 5647"/>
                <a:gd name="T91" fmla="*/ 1313 h 6194"/>
                <a:gd name="T92" fmla="*/ 1279 w 5647"/>
                <a:gd name="T93" fmla="*/ 1533 h 6194"/>
                <a:gd name="T94" fmla="*/ 1867 w 5647"/>
                <a:gd name="T95" fmla="*/ 2625 h 6194"/>
                <a:gd name="T96" fmla="*/ 1248 w 5647"/>
                <a:gd name="T97" fmla="*/ 2150 h 6194"/>
                <a:gd name="T98" fmla="*/ 635 w 5647"/>
                <a:gd name="T99" fmla="*/ 1918 h 6194"/>
                <a:gd name="T100" fmla="*/ 969 w 5647"/>
                <a:gd name="T101" fmla="*/ 2515 h 6194"/>
                <a:gd name="T102" fmla="*/ 614 w 5647"/>
                <a:gd name="T103" fmla="*/ 2317 h 6194"/>
                <a:gd name="T104" fmla="*/ 1109 w 5647"/>
                <a:gd name="T105" fmla="*/ 2613 h 6194"/>
                <a:gd name="T106" fmla="*/ 2186 w 5647"/>
                <a:gd name="T107" fmla="*/ 3293 h 6194"/>
                <a:gd name="T108" fmla="*/ 948 w 5647"/>
                <a:gd name="T109" fmla="*/ 3141 h 6194"/>
                <a:gd name="T110" fmla="*/ 9 w 5647"/>
                <a:gd name="T111" fmla="*/ 2767 h 6194"/>
                <a:gd name="T112" fmla="*/ 862 w 5647"/>
                <a:gd name="T113" fmla="*/ 3190 h 6194"/>
                <a:gd name="T114" fmla="*/ 3147 w 5647"/>
                <a:gd name="T115" fmla="*/ 4231 h 6194"/>
                <a:gd name="T116" fmla="*/ 4887 w 5647"/>
                <a:gd name="T117" fmla="*/ 2732 h 6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47" h="6194">
                  <a:moveTo>
                    <a:pt x="5639" y="2282"/>
                  </a:moveTo>
                  <a:cubicBezTo>
                    <a:pt x="5604" y="2438"/>
                    <a:pt x="5373" y="2488"/>
                    <a:pt x="5246" y="2537"/>
                  </a:cubicBezTo>
                  <a:cubicBezTo>
                    <a:pt x="5159" y="2571"/>
                    <a:pt x="5069" y="2601"/>
                    <a:pt x="4980" y="2635"/>
                  </a:cubicBezTo>
                  <a:cubicBezTo>
                    <a:pt x="5026" y="2581"/>
                    <a:pt x="5067" y="2524"/>
                    <a:pt x="5101" y="2462"/>
                  </a:cubicBezTo>
                  <a:cubicBezTo>
                    <a:pt x="5154" y="2368"/>
                    <a:pt x="5193" y="2263"/>
                    <a:pt x="5177" y="2154"/>
                  </a:cubicBezTo>
                  <a:cubicBezTo>
                    <a:pt x="5174" y="2135"/>
                    <a:pt x="5172" y="2234"/>
                    <a:pt x="5041" y="2442"/>
                  </a:cubicBezTo>
                  <a:cubicBezTo>
                    <a:pt x="4986" y="2530"/>
                    <a:pt x="4907" y="2605"/>
                    <a:pt x="4820" y="2663"/>
                  </a:cubicBezTo>
                  <a:cubicBezTo>
                    <a:pt x="4785" y="2687"/>
                    <a:pt x="4748" y="2709"/>
                    <a:pt x="4710" y="2729"/>
                  </a:cubicBezTo>
                  <a:cubicBezTo>
                    <a:pt x="4627" y="2648"/>
                    <a:pt x="4619" y="2525"/>
                    <a:pt x="4616" y="2410"/>
                  </a:cubicBezTo>
                  <a:cubicBezTo>
                    <a:pt x="4618" y="2410"/>
                    <a:pt x="4621" y="2409"/>
                    <a:pt x="4623" y="2408"/>
                  </a:cubicBezTo>
                  <a:cubicBezTo>
                    <a:pt x="4728" y="2353"/>
                    <a:pt x="4808" y="2247"/>
                    <a:pt x="4854" y="2139"/>
                  </a:cubicBezTo>
                  <a:cubicBezTo>
                    <a:pt x="4877" y="2084"/>
                    <a:pt x="4891" y="2025"/>
                    <a:pt x="4895" y="1966"/>
                  </a:cubicBezTo>
                  <a:cubicBezTo>
                    <a:pt x="4901" y="1874"/>
                    <a:pt x="4898" y="1799"/>
                    <a:pt x="4958" y="1724"/>
                  </a:cubicBezTo>
                  <a:cubicBezTo>
                    <a:pt x="4962" y="1718"/>
                    <a:pt x="4957" y="1708"/>
                    <a:pt x="4950" y="1713"/>
                  </a:cubicBezTo>
                  <a:cubicBezTo>
                    <a:pt x="4904" y="1746"/>
                    <a:pt x="4886" y="1806"/>
                    <a:pt x="4879" y="1859"/>
                  </a:cubicBezTo>
                  <a:cubicBezTo>
                    <a:pt x="4870" y="1930"/>
                    <a:pt x="4869" y="2002"/>
                    <a:pt x="4848" y="2071"/>
                  </a:cubicBezTo>
                  <a:cubicBezTo>
                    <a:pt x="4809" y="2200"/>
                    <a:pt x="4725" y="2290"/>
                    <a:pt x="4615" y="2362"/>
                  </a:cubicBezTo>
                  <a:cubicBezTo>
                    <a:pt x="4615" y="2348"/>
                    <a:pt x="4615" y="2335"/>
                    <a:pt x="4614" y="2321"/>
                  </a:cubicBezTo>
                  <a:cubicBezTo>
                    <a:pt x="4610" y="2194"/>
                    <a:pt x="4580" y="2057"/>
                    <a:pt x="4467" y="1982"/>
                  </a:cubicBezTo>
                  <a:cubicBezTo>
                    <a:pt x="4449" y="1971"/>
                    <a:pt x="4434" y="1998"/>
                    <a:pt x="4450" y="2010"/>
                  </a:cubicBezTo>
                  <a:cubicBezTo>
                    <a:pt x="4590" y="2108"/>
                    <a:pt x="4573" y="2300"/>
                    <a:pt x="4577" y="2449"/>
                  </a:cubicBezTo>
                  <a:cubicBezTo>
                    <a:pt x="4579" y="2559"/>
                    <a:pt x="4594" y="2670"/>
                    <a:pt x="4662" y="2754"/>
                  </a:cubicBezTo>
                  <a:cubicBezTo>
                    <a:pt x="4509" y="2830"/>
                    <a:pt x="4345" y="2887"/>
                    <a:pt x="4192" y="2959"/>
                  </a:cubicBezTo>
                  <a:cubicBezTo>
                    <a:pt x="4061" y="3020"/>
                    <a:pt x="3936" y="3094"/>
                    <a:pt x="3819" y="3178"/>
                  </a:cubicBezTo>
                  <a:cubicBezTo>
                    <a:pt x="3822" y="3136"/>
                    <a:pt x="3833" y="3095"/>
                    <a:pt x="3847" y="3055"/>
                  </a:cubicBezTo>
                  <a:cubicBezTo>
                    <a:pt x="3880" y="2958"/>
                    <a:pt x="3931" y="2871"/>
                    <a:pt x="3987" y="2786"/>
                  </a:cubicBezTo>
                  <a:cubicBezTo>
                    <a:pt x="3990" y="2781"/>
                    <a:pt x="3993" y="2776"/>
                    <a:pt x="3997" y="2771"/>
                  </a:cubicBezTo>
                  <a:cubicBezTo>
                    <a:pt x="4038" y="2768"/>
                    <a:pt x="4082" y="2754"/>
                    <a:pt x="4116" y="2744"/>
                  </a:cubicBezTo>
                  <a:cubicBezTo>
                    <a:pt x="4175" y="2725"/>
                    <a:pt x="4231" y="2697"/>
                    <a:pt x="4281" y="2660"/>
                  </a:cubicBezTo>
                  <a:cubicBezTo>
                    <a:pt x="4368" y="2595"/>
                    <a:pt x="4444" y="2498"/>
                    <a:pt x="4466" y="2390"/>
                  </a:cubicBezTo>
                  <a:cubicBezTo>
                    <a:pt x="4468" y="2384"/>
                    <a:pt x="4459" y="2379"/>
                    <a:pt x="4455" y="2386"/>
                  </a:cubicBezTo>
                  <a:cubicBezTo>
                    <a:pt x="4405" y="2482"/>
                    <a:pt x="4349" y="2570"/>
                    <a:pt x="4257" y="2633"/>
                  </a:cubicBezTo>
                  <a:cubicBezTo>
                    <a:pt x="4211" y="2665"/>
                    <a:pt x="4160" y="2690"/>
                    <a:pt x="4105" y="2705"/>
                  </a:cubicBezTo>
                  <a:cubicBezTo>
                    <a:pt x="4081" y="2712"/>
                    <a:pt x="4058" y="2717"/>
                    <a:pt x="4033" y="2720"/>
                  </a:cubicBezTo>
                  <a:cubicBezTo>
                    <a:pt x="4079" y="2659"/>
                    <a:pt x="4127" y="2600"/>
                    <a:pt x="4158" y="2529"/>
                  </a:cubicBezTo>
                  <a:cubicBezTo>
                    <a:pt x="4196" y="2442"/>
                    <a:pt x="4199" y="2329"/>
                    <a:pt x="4125" y="2261"/>
                  </a:cubicBezTo>
                  <a:cubicBezTo>
                    <a:pt x="4110" y="2247"/>
                    <a:pt x="4086" y="2264"/>
                    <a:pt x="4097" y="2282"/>
                  </a:cubicBezTo>
                  <a:cubicBezTo>
                    <a:pt x="4163" y="2392"/>
                    <a:pt x="4074" y="2487"/>
                    <a:pt x="4005" y="2565"/>
                  </a:cubicBezTo>
                  <a:cubicBezTo>
                    <a:pt x="3937" y="2640"/>
                    <a:pt x="3872" y="2715"/>
                    <a:pt x="3819" y="2801"/>
                  </a:cubicBezTo>
                  <a:cubicBezTo>
                    <a:pt x="3765" y="2888"/>
                    <a:pt x="3717" y="2984"/>
                    <a:pt x="3695" y="3084"/>
                  </a:cubicBezTo>
                  <a:cubicBezTo>
                    <a:pt x="3682" y="3143"/>
                    <a:pt x="3673" y="3215"/>
                    <a:pt x="3685" y="3279"/>
                  </a:cubicBezTo>
                  <a:cubicBezTo>
                    <a:pt x="3516" y="3416"/>
                    <a:pt x="3363" y="3574"/>
                    <a:pt x="3225" y="3743"/>
                  </a:cubicBezTo>
                  <a:cubicBezTo>
                    <a:pt x="3151" y="3833"/>
                    <a:pt x="3086" y="3931"/>
                    <a:pt x="3027" y="4032"/>
                  </a:cubicBezTo>
                  <a:cubicBezTo>
                    <a:pt x="3021" y="4041"/>
                    <a:pt x="3016" y="4051"/>
                    <a:pt x="3010" y="4061"/>
                  </a:cubicBezTo>
                  <a:cubicBezTo>
                    <a:pt x="3043" y="3724"/>
                    <a:pt x="3169" y="3036"/>
                    <a:pt x="3653" y="2420"/>
                  </a:cubicBezTo>
                  <a:cubicBezTo>
                    <a:pt x="3836" y="2186"/>
                    <a:pt x="3946" y="1974"/>
                    <a:pt x="4006" y="1786"/>
                  </a:cubicBezTo>
                  <a:cubicBezTo>
                    <a:pt x="4081" y="1759"/>
                    <a:pt x="4154" y="1726"/>
                    <a:pt x="4224" y="1693"/>
                  </a:cubicBezTo>
                  <a:cubicBezTo>
                    <a:pt x="4333" y="1642"/>
                    <a:pt x="4436" y="1578"/>
                    <a:pt x="4524" y="1495"/>
                  </a:cubicBezTo>
                  <a:cubicBezTo>
                    <a:pt x="4581" y="1441"/>
                    <a:pt x="4628" y="1380"/>
                    <a:pt x="4665" y="1313"/>
                  </a:cubicBezTo>
                  <a:cubicBezTo>
                    <a:pt x="4814" y="1327"/>
                    <a:pt x="4973" y="1334"/>
                    <a:pt x="5104" y="1251"/>
                  </a:cubicBezTo>
                  <a:cubicBezTo>
                    <a:pt x="5156" y="1219"/>
                    <a:pt x="5202" y="1177"/>
                    <a:pt x="5233" y="1124"/>
                  </a:cubicBezTo>
                  <a:cubicBezTo>
                    <a:pt x="5269" y="1063"/>
                    <a:pt x="5288" y="992"/>
                    <a:pt x="5339" y="940"/>
                  </a:cubicBezTo>
                  <a:cubicBezTo>
                    <a:pt x="5346" y="934"/>
                    <a:pt x="5337" y="921"/>
                    <a:pt x="5328" y="927"/>
                  </a:cubicBezTo>
                  <a:cubicBezTo>
                    <a:pt x="5280" y="959"/>
                    <a:pt x="5257" y="1005"/>
                    <a:pt x="5232" y="1056"/>
                  </a:cubicBezTo>
                  <a:cubicBezTo>
                    <a:pt x="5202" y="1118"/>
                    <a:pt x="5165" y="1172"/>
                    <a:pt x="5103" y="1206"/>
                  </a:cubicBezTo>
                  <a:cubicBezTo>
                    <a:pt x="4979" y="1275"/>
                    <a:pt x="4831" y="1268"/>
                    <a:pt x="4693" y="1256"/>
                  </a:cubicBezTo>
                  <a:cubicBezTo>
                    <a:pt x="4704" y="1233"/>
                    <a:pt x="4713" y="1209"/>
                    <a:pt x="4721" y="1184"/>
                  </a:cubicBezTo>
                  <a:cubicBezTo>
                    <a:pt x="4732" y="1152"/>
                    <a:pt x="4740" y="1120"/>
                    <a:pt x="4745" y="1088"/>
                  </a:cubicBezTo>
                  <a:cubicBezTo>
                    <a:pt x="4859" y="1078"/>
                    <a:pt x="4973" y="997"/>
                    <a:pt x="5038" y="910"/>
                  </a:cubicBezTo>
                  <a:cubicBezTo>
                    <a:pt x="5119" y="802"/>
                    <a:pt x="5147" y="653"/>
                    <a:pt x="5104" y="524"/>
                  </a:cubicBezTo>
                  <a:cubicBezTo>
                    <a:pt x="5100" y="510"/>
                    <a:pt x="5121" y="658"/>
                    <a:pt x="5035" y="815"/>
                  </a:cubicBezTo>
                  <a:cubicBezTo>
                    <a:pt x="4994" y="742"/>
                    <a:pt x="4932" y="680"/>
                    <a:pt x="4865" y="630"/>
                  </a:cubicBezTo>
                  <a:cubicBezTo>
                    <a:pt x="4825" y="601"/>
                    <a:pt x="4783" y="579"/>
                    <a:pt x="4738" y="558"/>
                  </a:cubicBezTo>
                  <a:cubicBezTo>
                    <a:pt x="4688" y="535"/>
                    <a:pt x="4635" y="504"/>
                    <a:pt x="4619" y="447"/>
                  </a:cubicBezTo>
                  <a:cubicBezTo>
                    <a:pt x="4618" y="443"/>
                    <a:pt x="4612" y="444"/>
                    <a:pt x="4612" y="448"/>
                  </a:cubicBezTo>
                  <a:cubicBezTo>
                    <a:pt x="4615" y="546"/>
                    <a:pt x="4719" y="573"/>
                    <a:pt x="4790" y="615"/>
                  </a:cubicBezTo>
                  <a:cubicBezTo>
                    <a:pt x="4888" y="673"/>
                    <a:pt x="4952" y="757"/>
                    <a:pt x="5003" y="857"/>
                  </a:cubicBezTo>
                  <a:cubicBezTo>
                    <a:pt x="5004" y="859"/>
                    <a:pt x="5005" y="861"/>
                    <a:pt x="5007" y="863"/>
                  </a:cubicBezTo>
                  <a:cubicBezTo>
                    <a:pt x="5002" y="869"/>
                    <a:pt x="4997" y="876"/>
                    <a:pt x="4992" y="883"/>
                  </a:cubicBezTo>
                  <a:cubicBezTo>
                    <a:pt x="4960" y="925"/>
                    <a:pt x="4916" y="958"/>
                    <a:pt x="4870" y="983"/>
                  </a:cubicBezTo>
                  <a:cubicBezTo>
                    <a:pt x="4832" y="1004"/>
                    <a:pt x="4794" y="1014"/>
                    <a:pt x="4754" y="1024"/>
                  </a:cubicBezTo>
                  <a:cubicBezTo>
                    <a:pt x="4755" y="1015"/>
                    <a:pt x="4756" y="1007"/>
                    <a:pt x="4756" y="999"/>
                  </a:cubicBezTo>
                  <a:cubicBezTo>
                    <a:pt x="4761" y="930"/>
                    <a:pt x="4749" y="869"/>
                    <a:pt x="4735" y="802"/>
                  </a:cubicBezTo>
                  <a:cubicBezTo>
                    <a:pt x="4731" y="783"/>
                    <a:pt x="4699" y="787"/>
                    <a:pt x="4701" y="807"/>
                  </a:cubicBezTo>
                  <a:cubicBezTo>
                    <a:pt x="4712" y="924"/>
                    <a:pt x="4687" y="1054"/>
                    <a:pt x="4644" y="1163"/>
                  </a:cubicBezTo>
                  <a:cubicBezTo>
                    <a:pt x="4600" y="1272"/>
                    <a:pt x="4526" y="1368"/>
                    <a:pt x="4438" y="1445"/>
                  </a:cubicBezTo>
                  <a:cubicBezTo>
                    <a:pt x="4438" y="1446"/>
                    <a:pt x="4437" y="1446"/>
                    <a:pt x="4436" y="1447"/>
                  </a:cubicBezTo>
                  <a:cubicBezTo>
                    <a:pt x="4438" y="1401"/>
                    <a:pt x="4437" y="1355"/>
                    <a:pt x="4433" y="1309"/>
                  </a:cubicBezTo>
                  <a:cubicBezTo>
                    <a:pt x="4425" y="1214"/>
                    <a:pt x="4403" y="1122"/>
                    <a:pt x="4378" y="1031"/>
                  </a:cubicBezTo>
                  <a:cubicBezTo>
                    <a:pt x="4325" y="842"/>
                    <a:pt x="4251" y="626"/>
                    <a:pt x="4331" y="434"/>
                  </a:cubicBezTo>
                  <a:cubicBezTo>
                    <a:pt x="4332" y="433"/>
                    <a:pt x="4331" y="433"/>
                    <a:pt x="4330" y="433"/>
                  </a:cubicBezTo>
                  <a:cubicBezTo>
                    <a:pt x="4292" y="517"/>
                    <a:pt x="4275" y="598"/>
                    <a:pt x="4280" y="691"/>
                  </a:cubicBezTo>
                  <a:cubicBezTo>
                    <a:pt x="4284" y="789"/>
                    <a:pt x="4302" y="883"/>
                    <a:pt x="4327" y="979"/>
                  </a:cubicBezTo>
                  <a:cubicBezTo>
                    <a:pt x="4353" y="1078"/>
                    <a:pt x="4379" y="1177"/>
                    <a:pt x="4389" y="1280"/>
                  </a:cubicBezTo>
                  <a:cubicBezTo>
                    <a:pt x="4396" y="1348"/>
                    <a:pt x="4396" y="1417"/>
                    <a:pt x="4390" y="1484"/>
                  </a:cubicBezTo>
                  <a:cubicBezTo>
                    <a:pt x="4316" y="1540"/>
                    <a:pt x="4235" y="1584"/>
                    <a:pt x="4152" y="1623"/>
                  </a:cubicBezTo>
                  <a:cubicBezTo>
                    <a:pt x="4115" y="1640"/>
                    <a:pt x="4077" y="1655"/>
                    <a:pt x="4039" y="1669"/>
                  </a:cubicBezTo>
                  <a:cubicBezTo>
                    <a:pt x="4125" y="1295"/>
                    <a:pt x="4016" y="1034"/>
                    <a:pt x="3948" y="916"/>
                  </a:cubicBezTo>
                  <a:cubicBezTo>
                    <a:pt x="3942" y="906"/>
                    <a:pt x="4157" y="1398"/>
                    <a:pt x="3758" y="1941"/>
                  </a:cubicBezTo>
                  <a:cubicBezTo>
                    <a:pt x="3749" y="1931"/>
                    <a:pt x="3740" y="1920"/>
                    <a:pt x="3732" y="1909"/>
                  </a:cubicBezTo>
                  <a:cubicBezTo>
                    <a:pt x="3713" y="1884"/>
                    <a:pt x="3696" y="1857"/>
                    <a:pt x="3679" y="1830"/>
                  </a:cubicBezTo>
                  <a:cubicBezTo>
                    <a:pt x="3646" y="1774"/>
                    <a:pt x="3619" y="1715"/>
                    <a:pt x="3597" y="1654"/>
                  </a:cubicBezTo>
                  <a:cubicBezTo>
                    <a:pt x="3553" y="1532"/>
                    <a:pt x="3534" y="1405"/>
                    <a:pt x="3540" y="1275"/>
                  </a:cubicBezTo>
                  <a:cubicBezTo>
                    <a:pt x="3543" y="1220"/>
                    <a:pt x="3548" y="1160"/>
                    <a:pt x="3550" y="1099"/>
                  </a:cubicBezTo>
                  <a:cubicBezTo>
                    <a:pt x="3613" y="1091"/>
                    <a:pt x="3675" y="1062"/>
                    <a:pt x="3723" y="1024"/>
                  </a:cubicBezTo>
                  <a:cubicBezTo>
                    <a:pt x="3805" y="959"/>
                    <a:pt x="3858" y="864"/>
                    <a:pt x="3896" y="768"/>
                  </a:cubicBezTo>
                  <a:cubicBezTo>
                    <a:pt x="3940" y="654"/>
                    <a:pt x="3961" y="532"/>
                    <a:pt x="3998" y="415"/>
                  </a:cubicBezTo>
                  <a:cubicBezTo>
                    <a:pt x="4017" y="357"/>
                    <a:pt x="4037" y="299"/>
                    <a:pt x="4066" y="245"/>
                  </a:cubicBezTo>
                  <a:cubicBezTo>
                    <a:pt x="4080" y="220"/>
                    <a:pt x="4095" y="196"/>
                    <a:pt x="4112" y="172"/>
                  </a:cubicBezTo>
                  <a:cubicBezTo>
                    <a:pt x="4118" y="162"/>
                    <a:pt x="4125" y="152"/>
                    <a:pt x="4132" y="143"/>
                  </a:cubicBezTo>
                  <a:cubicBezTo>
                    <a:pt x="4141" y="130"/>
                    <a:pt x="4148" y="112"/>
                    <a:pt x="4157" y="101"/>
                  </a:cubicBezTo>
                  <a:cubicBezTo>
                    <a:pt x="4160" y="96"/>
                    <a:pt x="4154" y="90"/>
                    <a:pt x="4150" y="93"/>
                  </a:cubicBezTo>
                  <a:cubicBezTo>
                    <a:pt x="4126" y="106"/>
                    <a:pt x="4114" y="108"/>
                    <a:pt x="4092" y="127"/>
                  </a:cubicBezTo>
                  <a:cubicBezTo>
                    <a:pt x="4074" y="143"/>
                    <a:pt x="4060" y="161"/>
                    <a:pt x="4046" y="181"/>
                  </a:cubicBezTo>
                  <a:cubicBezTo>
                    <a:pt x="4016" y="222"/>
                    <a:pt x="3993" y="268"/>
                    <a:pt x="3973" y="315"/>
                  </a:cubicBezTo>
                  <a:cubicBezTo>
                    <a:pt x="3930" y="418"/>
                    <a:pt x="3913" y="530"/>
                    <a:pt x="3881" y="636"/>
                  </a:cubicBezTo>
                  <a:cubicBezTo>
                    <a:pt x="3849" y="742"/>
                    <a:pt x="3808" y="847"/>
                    <a:pt x="3725" y="923"/>
                  </a:cubicBezTo>
                  <a:cubicBezTo>
                    <a:pt x="3671" y="972"/>
                    <a:pt x="3616" y="1000"/>
                    <a:pt x="3552" y="1013"/>
                  </a:cubicBezTo>
                  <a:cubicBezTo>
                    <a:pt x="3550" y="851"/>
                    <a:pt x="3517" y="693"/>
                    <a:pt x="3363" y="606"/>
                  </a:cubicBezTo>
                  <a:cubicBezTo>
                    <a:pt x="3342" y="594"/>
                    <a:pt x="3327" y="623"/>
                    <a:pt x="3344" y="637"/>
                  </a:cubicBezTo>
                  <a:cubicBezTo>
                    <a:pt x="3439" y="709"/>
                    <a:pt x="3475" y="836"/>
                    <a:pt x="3479" y="950"/>
                  </a:cubicBezTo>
                  <a:cubicBezTo>
                    <a:pt x="3480" y="995"/>
                    <a:pt x="3478" y="1039"/>
                    <a:pt x="3475" y="1083"/>
                  </a:cubicBezTo>
                  <a:cubicBezTo>
                    <a:pt x="3441" y="1061"/>
                    <a:pt x="3406" y="1041"/>
                    <a:pt x="3373" y="1015"/>
                  </a:cubicBezTo>
                  <a:cubicBezTo>
                    <a:pt x="3333" y="984"/>
                    <a:pt x="3297" y="950"/>
                    <a:pt x="3263" y="912"/>
                  </a:cubicBezTo>
                  <a:cubicBezTo>
                    <a:pt x="3190" y="833"/>
                    <a:pt x="3137" y="746"/>
                    <a:pt x="3102" y="645"/>
                  </a:cubicBezTo>
                  <a:cubicBezTo>
                    <a:pt x="3098" y="632"/>
                    <a:pt x="3077" y="637"/>
                    <a:pt x="3082" y="650"/>
                  </a:cubicBezTo>
                  <a:cubicBezTo>
                    <a:pt x="3115" y="751"/>
                    <a:pt x="3167" y="849"/>
                    <a:pt x="3233" y="932"/>
                  </a:cubicBezTo>
                  <a:cubicBezTo>
                    <a:pt x="3295" y="1009"/>
                    <a:pt x="3379" y="1086"/>
                    <a:pt x="3471" y="1125"/>
                  </a:cubicBezTo>
                  <a:cubicBezTo>
                    <a:pt x="3463" y="1209"/>
                    <a:pt x="3453" y="1294"/>
                    <a:pt x="3457" y="1379"/>
                  </a:cubicBezTo>
                  <a:cubicBezTo>
                    <a:pt x="3458" y="1401"/>
                    <a:pt x="3460" y="1424"/>
                    <a:pt x="3463" y="1446"/>
                  </a:cubicBezTo>
                  <a:cubicBezTo>
                    <a:pt x="3413" y="1438"/>
                    <a:pt x="3364" y="1425"/>
                    <a:pt x="3318" y="1403"/>
                  </a:cubicBezTo>
                  <a:cubicBezTo>
                    <a:pt x="3314" y="1361"/>
                    <a:pt x="3298" y="1318"/>
                    <a:pt x="3286" y="1277"/>
                  </a:cubicBezTo>
                  <a:cubicBezTo>
                    <a:pt x="3272" y="1231"/>
                    <a:pt x="3260" y="1184"/>
                    <a:pt x="3248" y="1137"/>
                  </a:cubicBezTo>
                  <a:cubicBezTo>
                    <a:pt x="3246" y="1128"/>
                    <a:pt x="3234" y="1132"/>
                    <a:pt x="3235" y="1140"/>
                  </a:cubicBezTo>
                  <a:cubicBezTo>
                    <a:pt x="3245" y="1185"/>
                    <a:pt x="3255" y="1230"/>
                    <a:pt x="3263" y="1275"/>
                  </a:cubicBezTo>
                  <a:cubicBezTo>
                    <a:pt x="3269" y="1310"/>
                    <a:pt x="3273" y="1348"/>
                    <a:pt x="3282" y="1384"/>
                  </a:cubicBezTo>
                  <a:cubicBezTo>
                    <a:pt x="3277" y="1381"/>
                    <a:pt x="3272" y="1378"/>
                    <a:pt x="3268" y="1375"/>
                  </a:cubicBezTo>
                  <a:cubicBezTo>
                    <a:pt x="3204" y="1332"/>
                    <a:pt x="3164" y="1277"/>
                    <a:pt x="3115" y="1220"/>
                  </a:cubicBezTo>
                  <a:cubicBezTo>
                    <a:pt x="3110" y="1216"/>
                    <a:pt x="3101" y="1221"/>
                    <a:pt x="3103" y="1227"/>
                  </a:cubicBezTo>
                  <a:cubicBezTo>
                    <a:pt x="3129" y="1292"/>
                    <a:pt x="3189" y="1349"/>
                    <a:pt x="3244" y="1391"/>
                  </a:cubicBezTo>
                  <a:cubicBezTo>
                    <a:pt x="3308" y="1440"/>
                    <a:pt x="3378" y="1479"/>
                    <a:pt x="3457" y="1498"/>
                  </a:cubicBezTo>
                  <a:cubicBezTo>
                    <a:pt x="3462" y="1499"/>
                    <a:pt x="3466" y="1499"/>
                    <a:pt x="3470" y="1498"/>
                  </a:cubicBezTo>
                  <a:cubicBezTo>
                    <a:pt x="3483" y="1578"/>
                    <a:pt x="3505" y="1657"/>
                    <a:pt x="3537" y="1732"/>
                  </a:cubicBezTo>
                  <a:cubicBezTo>
                    <a:pt x="3561" y="1788"/>
                    <a:pt x="3590" y="1843"/>
                    <a:pt x="3624" y="1894"/>
                  </a:cubicBezTo>
                  <a:cubicBezTo>
                    <a:pt x="3648" y="1929"/>
                    <a:pt x="3675" y="1973"/>
                    <a:pt x="3708" y="2005"/>
                  </a:cubicBezTo>
                  <a:cubicBezTo>
                    <a:pt x="3708" y="2005"/>
                    <a:pt x="3708" y="2005"/>
                    <a:pt x="3708" y="2005"/>
                  </a:cubicBezTo>
                  <a:cubicBezTo>
                    <a:pt x="3529" y="2222"/>
                    <a:pt x="3370" y="2426"/>
                    <a:pt x="3230" y="2612"/>
                  </a:cubicBezTo>
                  <a:cubicBezTo>
                    <a:pt x="3212" y="2567"/>
                    <a:pt x="3197" y="2520"/>
                    <a:pt x="3184" y="2473"/>
                  </a:cubicBezTo>
                  <a:cubicBezTo>
                    <a:pt x="3155" y="2365"/>
                    <a:pt x="3141" y="2254"/>
                    <a:pt x="3142" y="2143"/>
                  </a:cubicBezTo>
                  <a:cubicBezTo>
                    <a:pt x="3144" y="2030"/>
                    <a:pt x="3165" y="1918"/>
                    <a:pt x="3182" y="1806"/>
                  </a:cubicBezTo>
                  <a:cubicBezTo>
                    <a:pt x="3199" y="1702"/>
                    <a:pt x="3207" y="1597"/>
                    <a:pt x="3161" y="1499"/>
                  </a:cubicBezTo>
                  <a:cubicBezTo>
                    <a:pt x="3153" y="1481"/>
                    <a:pt x="3121" y="1494"/>
                    <a:pt x="3128" y="1513"/>
                  </a:cubicBezTo>
                  <a:cubicBezTo>
                    <a:pt x="3176" y="1629"/>
                    <a:pt x="3148" y="1750"/>
                    <a:pt x="3110" y="1864"/>
                  </a:cubicBezTo>
                  <a:cubicBezTo>
                    <a:pt x="3075" y="1972"/>
                    <a:pt x="3054" y="2079"/>
                    <a:pt x="3051" y="2192"/>
                  </a:cubicBezTo>
                  <a:cubicBezTo>
                    <a:pt x="3048" y="2300"/>
                    <a:pt x="3061" y="2410"/>
                    <a:pt x="3091" y="2513"/>
                  </a:cubicBezTo>
                  <a:cubicBezTo>
                    <a:pt x="3106" y="2568"/>
                    <a:pt x="3125" y="2621"/>
                    <a:pt x="3148" y="2672"/>
                  </a:cubicBezTo>
                  <a:cubicBezTo>
                    <a:pt x="3152" y="2682"/>
                    <a:pt x="3157" y="2693"/>
                    <a:pt x="3162" y="2704"/>
                  </a:cubicBezTo>
                  <a:cubicBezTo>
                    <a:pt x="2903" y="3055"/>
                    <a:pt x="2722" y="3331"/>
                    <a:pt x="2626" y="3492"/>
                  </a:cubicBezTo>
                  <a:cubicBezTo>
                    <a:pt x="2613" y="3464"/>
                    <a:pt x="2601" y="3436"/>
                    <a:pt x="2587" y="3409"/>
                  </a:cubicBezTo>
                  <a:cubicBezTo>
                    <a:pt x="2412" y="3066"/>
                    <a:pt x="2514" y="2935"/>
                    <a:pt x="2534" y="2893"/>
                  </a:cubicBezTo>
                  <a:cubicBezTo>
                    <a:pt x="2575" y="2805"/>
                    <a:pt x="2625" y="2723"/>
                    <a:pt x="2675" y="2641"/>
                  </a:cubicBezTo>
                  <a:cubicBezTo>
                    <a:pt x="2725" y="2558"/>
                    <a:pt x="2768" y="2471"/>
                    <a:pt x="2811" y="2385"/>
                  </a:cubicBezTo>
                  <a:cubicBezTo>
                    <a:pt x="2894" y="2217"/>
                    <a:pt x="2956" y="2030"/>
                    <a:pt x="2936" y="1841"/>
                  </a:cubicBezTo>
                  <a:cubicBezTo>
                    <a:pt x="2917" y="1649"/>
                    <a:pt x="2804" y="1496"/>
                    <a:pt x="2718" y="1330"/>
                  </a:cubicBezTo>
                  <a:cubicBezTo>
                    <a:pt x="2672" y="1241"/>
                    <a:pt x="2635" y="1145"/>
                    <a:pt x="2637" y="1044"/>
                  </a:cubicBezTo>
                  <a:cubicBezTo>
                    <a:pt x="2638" y="999"/>
                    <a:pt x="2647" y="957"/>
                    <a:pt x="2664" y="916"/>
                  </a:cubicBezTo>
                  <a:cubicBezTo>
                    <a:pt x="2680" y="876"/>
                    <a:pt x="2706" y="779"/>
                    <a:pt x="2706" y="779"/>
                  </a:cubicBezTo>
                  <a:cubicBezTo>
                    <a:pt x="2706" y="779"/>
                    <a:pt x="2701" y="783"/>
                    <a:pt x="2694" y="790"/>
                  </a:cubicBezTo>
                  <a:cubicBezTo>
                    <a:pt x="2659" y="822"/>
                    <a:pt x="2633" y="856"/>
                    <a:pt x="2613" y="890"/>
                  </a:cubicBezTo>
                  <a:cubicBezTo>
                    <a:pt x="2548" y="994"/>
                    <a:pt x="2491" y="1165"/>
                    <a:pt x="2609" y="1374"/>
                  </a:cubicBezTo>
                  <a:cubicBezTo>
                    <a:pt x="2666" y="1475"/>
                    <a:pt x="2713" y="1581"/>
                    <a:pt x="2741" y="1691"/>
                  </a:cubicBezTo>
                  <a:cubicBezTo>
                    <a:pt x="2685" y="1649"/>
                    <a:pt x="2632" y="1602"/>
                    <a:pt x="2585" y="1550"/>
                  </a:cubicBezTo>
                  <a:cubicBezTo>
                    <a:pt x="2461" y="1416"/>
                    <a:pt x="2370" y="1245"/>
                    <a:pt x="2323" y="1060"/>
                  </a:cubicBezTo>
                  <a:cubicBezTo>
                    <a:pt x="2276" y="875"/>
                    <a:pt x="2272" y="687"/>
                    <a:pt x="2293" y="496"/>
                  </a:cubicBezTo>
                  <a:cubicBezTo>
                    <a:pt x="2311" y="337"/>
                    <a:pt x="2335" y="151"/>
                    <a:pt x="2242" y="16"/>
                  </a:cubicBezTo>
                  <a:cubicBezTo>
                    <a:pt x="2232" y="0"/>
                    <a:pt x="2208" y="17"/>
                    <a:pt x="2216" y="34"/>
                  </a:cubicBezTo>
                  <a:cubicBezTo>
                    <a:pt x="2272" y="164"/>
                    <a:pt x="2268" y="295"/>
                    <a:pt x="2250" y="429"/>
                  </a:cubicBezTo>
                  <a:cubicBezTo>
                    <a:pt x="2216" y="411"/>
                    <a:pt x="2180" y="394"/>
                    <a:pt x="2144" y="379"/>
                  </a:cubicBezTo>
                  <a:cubicBezTo>
                    <a:pt x="1969" y="303"/>
                    <a:pt x="1804" y="233"/>
                    <a:pt x="1714" y="47"/>
                  </a:cubicBezTo>
                  <a:cubicBezTo>
                    <a:pt x="1706" y="29"/>
                    <a:pt x="1731" y="217"/>
                    <a:pt x="1974" y="360"/>
                  </a:cubicBezTo>
                  <a:cubicBezTo>
                    <a:pt x="2058" y="409"/>
                    <a:pt x="2157" y="441"/>
                    <a:pt x="2240" y="494"/>
                  </a:cubicBezTo>
                  <a:cubicBezTo>
                    <a:pt x="2233" y="533"/>
                    <a:pt x="2226" y="573"/>
                    <a:pt x="2219" y="613"/>
                  </a:cubicBezTo>
                  <a:cubicBezTo>
                    <a:pt x="2187" y="806"/>
                    <a:pt x="2200" y="1002"/>
                    <a:pt x="2254" y="1187"/>
                  </a:cubicBezTo>
                  <a:cubicBezTo>
                    <a:pt x="2309" y="1373"/>
                    <a:pt x="2406" y="1541"/>
                    <a:pt x="2534" y="1677"/>
                  </a:cubicBezTo>
                  <a:cubicBezTo>
                    <a:pt x="2598" y="1744"/>
                    <a:pt x="2670" y="1802"/>
                    <a:pt x="2747" y="1850"/>
                  </a:cubicBezTo>
                  <a:cubicBezTo>
                    <a:pt x="2754" y="1854"/>
                    <a:pt x="2760" y="1858"/>
                    <a:pt x="2767" y="1863"/>
                  </a:cubicBezTo>
                  <a:cubicBezTo>
                    <a:pt x="2777" y="2082"/>
                    <a:pt x="2693" y="2313"/>
                    <a:pt x="2441" y="2543"/>
                  </a:cubicBezTo>
                  <a:cubicBezTo>
                    <a:pt x="2441" y="2543"/>
                    <a:pt x="2175" y="2842"/>
                    <a:pt x="2202" y="3082"/>
                  </a:cubicBezTo>
                  <a:cubicBezTo>
                    <a:pt x="2150" y="3039"/>
                    <a:pt x="2095" y="3001"/>
                    <a:pt x="2037" y="2967"/>
                  </a:cubicBezTo>
                  <a:cubicBezTo>
                    <a:pt x="2013" y="2920"/>
                    <a:pt x="1995" y="2872"/>
                    <a:pt x="1986" y="2818"/>
                  </a:cubicBezTo>
                  <a:cubicBezTo>
                    <a:pt x="1975" y="2750"/>
                    <a:pt x="1979" y="2680"/>
                    <a:pt x="1984" y="2612"/>
                  </a:cubicBezTo>
                  <a:cubicBezTo>
                    <a:pt x="1994" y="2498"/>
                    <a:pt x="2014" y="2386"/>
                    <a:pt x="2027" y="2273"/>
                  </a:cubicBezTo>
                  <a:cubicBezTo>
                    <a:pt x="2036" y="2260"/>
                    <a:pt x="2046" y="2248"/>
                    <a:pt x="2056" y="2237"/>
                  </a:cubicBezTo>
                  <a:cubicBezTo>
                    <a:pt x="2089" y="2205"/>
                    <a:pt x="2131" y="2182"/>
                    <a:pt x="2165" y="2151"/>
                  </a:cubicBezTo>
                  <a:cubicBezTo>
                    <a:pt x="2202" y="2117"/>
                    <a:pt x="2240" y="2084"/>
                    <a:pt x="2280" y="2053"/>
                  </a:cubicBezTo>
                  <a:cubicBezTo>
                    <a:pt x="2316" y="2026"/>
                    <a:pt x="2352" y="1996"/>
                    <a:pt x="2381" y="1961"/>
                  </a:cubicBezTo>
                  <a:cubicBezTo>
                    <a:pt x="2442" y="1890"/>
                    <a:pt x="2458" y="1801"/>
                    <a:pt x="2478" y="1712"/>
                  </a:cubicBezTo>
                  <a:cubicBezTo>
                    <a:pt x="2479" y="1705"/>
                    <a:pt x="2469" y="1704"/>
                    <a:pt x="2467" y="1710"/>
                  </a:cubicBezTo>
                  <a:cubicBezTo>
                    <a:pt x="2453" y="1761"/>
                    <a:pt x="2441" y="1812"/>
                    <a:pt x="2419" y="1860"/>
                  </a:cubicBezTo>
                  <a:cubicBezTo>
                    <a:pt x="2396" y="1908"/>
                    <a:pt x="2360" y="1949"/>
                    <a:pt x="2320" y="1983"/>
                  </a:cubicBezTo>
                  <a:cubicBezTo>
                    <a:pt x="2279" y="2018"/>
                    <a:pt x="2232" y="2045"/>
                    <a:pt x="2191" y="2079"/>
                  </a:cubicBezTo>
                  <a:cubicBezTo>
                    <a:pt x="2150" y="2112"/>
                    <a:pt x="2111" y="2148"/>
                    <a:pt x="2067" y="2178"/>
                  </a:cubicBezTo>
                  <a:cubicBezTo>
                    <a:pt x="2055" y="2186"/>
                    <a:pt x="2044" y="2194"/>
                    <a:pt x="2034" y="2204"/>
                  </a:cubicBezTo>
                  <a:cubicBezTo>
                    <a:pt x="2036" y="2187"/>
                    <a:pt x="2037" y="2170"/>
                    <a:pt x="2038" y="2153"/>
                  </a:cubicBezTo>
                  <a:cubicBezTo>
                    <a:pt x="2043" y="2075"/>
                    <a:pt x="2044" y="1996"/>
                    <a:pt x="2029" y="1918"/>
                  </a:cubicBezTo>
                  <a:cubicBezTo>
                    <a:pt x="2015" y="1848"/>
                    <a:pt x="1985" y="1784"/>
                    <a:pt x="1951" y="1721"/>
                  </a:cubicBezTo>
                  <a:cubicBezTo>
                    <a:pt x="1926" y="1675"/>
                    <a:pt x="1900" y="1628"/>
                    <a:pt x="1883" y="1578"/>
                  </a:cubicBezTo>
                  <a:cubicBezTo>
                    <a:pt x="1884" y="1578"/>
                    <a:pt x="1884" y="1578"/>
                    <a:pt x="1884" y="1578"/>
                  </a:cubicBezTo>
                  <a:cubicBezTo>
                    <a:pt x="1987" y="1496"/>
                    <a:pt x="2055" y="1362"/>
                    <a:pt x="2092" y="1239"/>
                  </a:cubicBezTo>
                  <a:cubicBezTo>
                    <a:pt x="2095" y="1230"/>
                    <a:pt x="2048" y="1335"/>
                    <a:pt x="1987" y="1403"/>
                  </a:cubicBezTo>
                  <a:cubicBezTo>
                    <a:pt x="1949" y="1445"/>
                    <a:pt x="1910" y="1483"/>
                    <a:pt x="1868" y="1519"/>
                  </a:cubicBezTo>
                  <a:cubicBezTo>
                    <a:pt x="1868" y="1519"/>
                    <a:pt x="1868" y="1518"/>
                    <a:pt x="1868" y="1517"/>
                  </a:cubicBezTo>
                  <a:cubicBezTo>
                    <a:pt x="1856" y="1440"/>
                    <a:pt x="1884" y="1367"/>
                    <a:pt x="1911" y="1296"/>
                  </a:cubicBezTo>
                  <a:cubicBezTo>
                    <a:pt x="1956" y="1177"/>
                    <a:pt x="1995" y="1023"/>
                    <a:pt x="1873" y="937"/>
                  </a:cubicBezTo>
                  <a:cubicBezTo>
                    <a:pt x="1865" y="932"/>
                    <a:pt x="1967" y="1055"/>
                    <a:pt x="1873" y="1273"/>
                  </a:cubicBezTo>
                  <a:cubicBezTo>
                    <a:pt x="1824" y="1208"/>
                    <a:pt x="1758" y="1154"/>
                    <a:pt x="1682" y="1119"/>
                  </a:cubicBezTo>
                  <a:cubicBezTo>
                    <a:pt x="1646" y="1103"/>
                    <a:pt x="1609" y="1090"/>
                    <a:pt x="1574" y="1072"/>
                  </a:cubicBezTo>
                  <a:cubicBezTo>
                    <a:pt x="1532" y="1049"/>
                    <a:pt x="1505" y="1018"/>
                    <a:pt x="1477" y="979"/>
                  </a:cubicBezTo>
                  <a:cubicBezTo>
                    <a:pt x="1439" y="925"/>
                    <a:pt x="1389" y="873"/>
                    <a:pt x="1316" y="893"/>
                  </a:cubicBezTo>
                  <a:cubicBezTo>
                    <a:pt x="1301" y="897"/>
                    <a:pt x="1419" y="886"/>
                    <a:pt x="1487" y="1044"/>
                  </a:cubicBezTo>
                  <a:cubicBezTo>
                    <a:pt x="1513" y="1104"/>
                    <a:pt x="1598" y="1139"/>
                    <a:pt x="1655" y="1168"/>
                  </a:cubicBezTo>
                  <a:cubicBezTo>
                    <a:pt x="1723" y="1203"/>
                    <a:pt x="1797" y="1273"/>
                    <a:pt x="1842" y="1336"/>
                  </a:cubicBezTo>
                  <a:cubicBezTo>
                    <a:pt x="1842" y="1336"/>
                    <a:pt x="1842" y="1336"/>
                    <a:pt x="1842" y="1336"/>
                  </a:cubicBezTo>
                  <a:cubicBezTo>
                    <a:pt x="1807" y="1397"/>
                    <a:pt x="1807" y="1470"/>
                    <a:pt x="1820" y="1540"/>
                  </a:cubicBezTo>
                  <a:cubicBezTo>
                    <a:pt x="1832" y="1605"/>
                    <a:pt x="1864" y="1665"/>
                    <a:pt x="1893" y="1724"/>
                  </a:cubicBezTo>
                  <a:cubicBezTo>
                    <a:pt x="1927" y="1791"/>
                    <a:pt x="1957" y="1859"/>
                    <a:pt x="1969" y="1934"/>
                  </a:cubicBezTo>
                  <a:cubicBezTo>
                    <a:pt x="1978" y="1987"/>
                    <a:pt x="1980" y="2040"/>
                    <a:pt x="1976" y="2093"/>
                  </a:cubicBezTo>
                  <a:cubicBezTo>
                    <a:pt x="1943" y="2059"/>
                    <a:pt x="1893" y="2034"/>
                    <a:pt x="1857" y="2015"/>
                  </a:cubicBezTo>
                  <a:cubicBezTo>
                    <a:pt x="1832" y="2003"/>
                    <a:pt x="1805" y="1992"/>
                    <a:pt x="1777" y="1984"/>
                  </a:cubicBezTo>
                  <a:cubicBezTo>
                    <a:pt x="1665" y="1955"/>
                    <a:pt x="1659" y="1895"/>
                    <a:pt x="1659" y="1908"/>
                  </a:cubicBezTo>
                  <a:cubicBezTo>
                    <a:pt x="1659" y="1976"/>
                    <a:pt x="1731" y="2000"/>
                    <a:pt x="1783" y="2021"/>
                  </a:cubicBezTo>
                  <a:cubicBezTo>
                    <a:pt x="1820" y="2037"/>
                    <a:pt x="1854" y="2057"/>
                    <a:pt x="1884" y="2083"/>
                  </a:cubicBezTo>
                  <a:cubicBezTo>
                    <a:pt x="1912" y="2107"/>
                    <a:pt x="1932" y="2141"/>
                    <a:pt x="1962" y="2162"/>
                  </a:cubicBezTo>
                  <a:cubicBezTo>
                    <a:pt x="1963" y="2164"/>
                    <a:pt x="1965" y="2165"/>
                    <a:pt x="1967" y="2165"/>
                  </a:cubicBezTo>
                  <a:cubicBezTo>
                    <a:pt x="1966" y="2171"/>
                    <a:pt x="1965" y="2177"/>
                    <a:pt x="1964" y="2182"/>
                  </a:cubicBezTo>
                  <a:cubicBezTo>
                    <a:pt x="1953" y="2245"/>
                    <a:pt x="1936" y="2306"/>
                    <a:pt x="1920" y="2368"/>
                  </a:cubicBezTo>
                  <a:cubicBezTo>
                    <a:pt x="1700" y="2308"/>
                    <a:pt x="1584" y="2086"/>
                    <a:pt x="1506" y="1888"/>
                  </a:cubicBezTo>
                  <a:cubicBezTo>
                    <a:pt x="1415" y="1660"/>
                    <a:pt x="1338" y="1410"/>
                    <a:pt x="1139" y="1250"/>
                  </a:cubicBezTo>
                  <a:cubicBezTo>
                    <a:pt x="1062" y="1188"/>
                    <a:pt x="934" y="1115"/>
                    <a:pt x="833" y="1154"/>
                  </a:cubicBezTo>
                  <a:cubicBezTo>
                    <a:pt x="823" y="1158"/>
                    <a:pt x="1000" y="1182"/>
                    <a:pt x="1119" y="1313"/>
                  </a:cubicBezTo>
                  <a:cubicBezTo>
                    <a:pt x="1167" y="1366"/>
                    <a:pt x="1210" y="1420"/>
                    <a:pt x="1248" y="1478"/>
                  </a:cubicBezTo>
                  <a:cubicBezTo>
                    <a:pt x="1203" y="1490"/>
                    <a:pt x="1159" y="1503"/>
                    <a:pt x="1113" y="1509"/>
                  </a:cubicBezTo>
                  <a:cubicBezTo>
                    <a:pt x="1034" y="1518"/>
                    <a:pt x="946" y="1508"/>
                    <a:pt x="954" y="1511"/>
                  </a:cubicBezTo>
                  <a:cubicBezTo>
                    <a:pt x="1005" y="1531"/>
                    <a:pt x="1060" y="1535"/>
                    <a:pt x="1114" y="1539"/>
                  </a:cubicBezTo>
                  <a:cubicBezTo>
                    <a:pt x="1169" y="1544"/>
                    <a:pt x="1225" y="1548"/>
                    <a:pt x="1279" y="1533"/>
                  </a:cubicBezTo>
                  <a:cubicBezTo>
                    <a:pt x="1279" y="1533"/>
                    <a:pt x="1280" y="1533"/>
                    <a:pt x="1280" y="1533"/>
                  </a:cubicBezTo>
                  <a:cubicBezTo>
                    <a:pt x="1292" y="1555"/>
                    <a:pt x="1303" y="1577"/>
                    <a:pt x="1313" y="1600"/>
                  </a:cubicBezTo>
                  <a:cubicBezTo>
                    <a:pt x="1411" y="1827"/>
                    <a:pt x="1454" y="2075"/>
                    <a:pt x="1618" y="2270"/>
                  </a:cubicBezTo>
                  <a:cubicBezTo>
                    <a:pt x="1692" y="2357"/>
                    <a:pt x="1787" y="2428"/>
                    <a:pt x="1896" y="2462"/>
                  </a:cubicBezTo>
                  <a:cubicBezTo>
                    <a:pt x="1883" y="2516"/>
                    <a:pt x="1873" y="2570"/>
                    <a:pt x="1867" y="2625"/>
                  </a:cubicBezTo>
                  <a:cubicBezTo>
                    <a:pt x="1859" y="2712"/>
                    <a:pt x="1861" y="2805"/>
                    <a:pt x="1882" y="2893"/>
                  </a:cubicBezTo>
                  <a:cubicBezTo>
                    <a:pt x="1804" y="2862"/>
                    <a:pt x="1724" y="2841"/>
                    <a:pt x="1641" y="2823"/>
                  </a:cubicBezTo>
                  <a:cubicBezTo>
                    <a:pt x="1563" y="2804"/>
                    <a:pt x="1472" y="2784"/>
                    <a:pt x="1429" y="2708"/>
                  </a:cubicBezTo>
                  <a:cubicBezTo>
                    <a:pt x="1382" y="2625"/>
                    <a:pt x="1395" y="2515"/>
                    <a:pt x="1378" y="2423"/>
                  </a:cubicBezTo>
                  <a:cubicBezTo>
                    <a:pt x="1360" y="2323"/>
                    <a:pt x="1311" y="2228"/>
                    <a:pt x="1248" y="2150"/>
                  </a:cubicBezTo>
                  <a:cubicBezTo>
                    <a:pt x="1158" y="2039"/>
                    <a:pt x="1027" y="1948"/>
                    <a:pt x="886" y="1913"/>
                  </a:cubicBezTo>
                  <a:cubicBezTo>
                    <a:pt x="820" y="1683"/>
                    <a:pt x="526" y="1660"/>
                    <a:pt x="360" y="1531"/>
                  </a:cubicBezTo>
                  <a:cubicBezTo>
                    <a:pt x="351" y="1524"/>
                    <a:pt x="339" y="1535"/>
                    <a:pt x="347" y="1544"/>
                  </a:cubicBezTo>
                  <a:cubicBezTo>
                    <a:pt x="469" y="1680"/>
                    <a:pt x="774" y="1701"/>
                    <a:pt x="817" y="1901"/>
                  </a:cubicBezTo>
                  <a:cubicBezTo>
                    <a:pt x="756" y="1895"/>
                    <a:pt x="695" y="1900"/>
                    <a:pt x="635" y="1918"/>
                  </a:cubicBezTo>
                  <a:cubicBezTo>
                    <a:pt x="611" y="1926"/>
                    <a:pt x="616" y="1960"/>
                    <a:pt x="641" y="1961"/>
                  </a:cubicBezTo>
                  <a:cubicBezTo>
                    <a:pt x="843" y="1970"/>
                    <a:pt x="1053" y="2030"/>
                    <a:pt x="1159" y="2218"/>
                  </a:cubicBezTo>
                  <a:cubicBezTo>
                    <a:pt x="1206" y="2301"/>
                    <a:pt x="1227" y="2388"/>
                    <a:pt x="1234" y="2482"/>
                  </a:cubicBezTo>
                  <a:cubicBezTo>
                    <a:pt x="1236" y="2509"/>
                    <a:pt x="1238" y="2537"/>
                    <a:pt x="1240" y="2564"/>
                  </a:cubicBezTo>
                  <a:cubicBezTo>
                    <a:pt x="1155" y="2536"/>
                    <a:pt x="1049" y="2550"/>
                    <a:pt x="969" y="2515"/>
                  </a:cubicBezTo>
                  <a:cubicBezTo>
                    <a:pt x="950" y="2507"/>
                    <a:pt x="932" y="2496"/>
                    <a:pt x="914" y="2483"/>
                  </a:cubicBezTo>
                  <a:cubicBezTo>
                    <a:pt x="920" y="2389"/>
                    <a:pt x="892" y="2294"/>
                    <a:pt x="855" y="2209"/>
                  </a:cubicBezTo>
                  <a:cubicBezTo>
                    <a:pt x="852" y="2202"/>
                    <a:pt x="839" y="2207"/>
                    <a:pt x="842" y="2215"/>
                  </a:cubicBezTo>
                  <a:cubicBezTo>
                    <a:pt x="874" y="2296"/>
                    <a:pt x="882" y="2377"/>
                    <a:pt x="885" y="2461"/>
                  </a:cubicBezTo>
                  <a:cubicBezTo>
                    <a:pt x="802" y="2395"/>
                    <a:pt x="727" y="2307"/>
                    <a:pt x="614" y="2317"/>
                  </a:cubicBezTo>
                  <a:cubicBezTo>
                    <a:pt x="606" y="2318"/>
                    <a:pt x="687" y="2342"/>
                    <a:pt x="761" y="2398"/>
                  </a:cubicBezTo>
                  <a:cubicBezTo>
                    <a:pt x="806" y="2433"/>
                    <a:pt x="847" y="2480"/>
                    <a:pt x="887" y="2517"/>
                  </a:cubicBezTo>
                  <a:cubicBezTo>
                    <a:pt x="888" y="2522"/>
                    <a:pt x="892" y="2525"/>
                    <a:pt x="897" y="2526"/>
                  </a:cubicBezTo>
                  <a:cubicBezTo>
                    <a:pt x="913" y="2541"/>
                    <a:pt x="930" y="2554"/>
                    <a:pt x="946" y="2563"/>
                  </a:cubicBezTo>
                  <a:cubicBezTo>
                    <a:pt x="997" y="2591"/>
                    <a:pt x="1052" y="2602"/>
                    <a:pt x="1109" y="2613"/>
                  </a:cubicBezTo>
                  <a:cubicBezTo>
                    <a:pt x="1138" y="2619"/>
                    <a:pt x="1166" y="2625"/>
                    <a:pt x="1194" y="2633"/>
                  </a:cubicBezTo>
                  <a:cubicBezTo>
                    <a:pt x="1215" y="2639"/>
                    <a:pt x="1232" y="2648"/>
                    <a:pt x="1250" y="2658"/>
                  </a:cubicBezTo>
                  <a:cubicBezTo>
                    <a:pt x="1257" y="2699"/>
                    <a:pt x="1268" y="2739"/>
                    <a:pt x="1287" y="2777"/>
                  </a:cubicBezTo>
                  <a:cubicBezTo>
                    <a:pt x="1377" y="2961"/>
                    <a:pt x="1591" y="2969"/>
                    <a:pt x="1762" y="3025"/>
                  </a:cubicBezTo>
                  <a:cubicBezTo>
                    <a:pt x="1923" y="3077"/>
                    <a:pt x="2068" y="3172"/>
                    <a:pt x="2186" y="3293"/>
                  </a:cubicBezTo>
                  <a:cubicBezTo>
                    <a:pt x="2272" y="3381"/>
                    <a:pt x="2342" y="3483"/>
                    <a:pt x="2393" y="3595"/>
                  </a:cubicBezTo>
                  <a:cubicBezTo>
                    <a:pt x="2221" y="3521"/>
                    <a:pt x="2044" y="3460"/>
                    <a:pt x="1863" y="3416"/>
                  </a:cubicBezTo>
                  <a:cubicBezTo>
                    <a:pt x="1697" y="3375"/>
                    <a:pt x="1532" y="3353"/>
                    <a:pt x="1363" y="3335"/>
                  </a:cubicBezTo>
                  <a:cubicBezTo>
                    <a:pt x="1285" y="3327"/>
                    <a:pt x="1207" y="3317"/>
                    <a:pt x="1133" y="3289"/>
                  </a:cubicBezTo>
                  <a:cubicBezTo>
                    <a:pt x="1055" y="3260"/>
                    <a:pt x="997" y="3207"/>
                    <a:pt x="948" y="3141"/>
                  </a:cubicBezTo>
                  <a:cubicBezTo>
                    <a:pt x="853" y="3013"/>
                    <a:pt x="782" y="2841"/>
                    <a:pt x="610" y="2803"/>
                  </a:cubicBezTo>
                  <a:cubicBezTo>
                    <a:pt x="607" y="2802"/>
                    <a:pt x="610" y="2805"/>
                    <a:pt x="620" y="2813"/>
                  </a:cubicBezTo>
                  <a:cubicBezTo>
                    <a:pt x="644" y="2839"/>
                    <a:pt x="713" y="2918"/>
                    <a:pt x="784" y="3038"/>
                  </a:cubicBezTo>
                  <a:cubicBezTo>
                    <a:pt x="660" y="3001"/>
                    <a:pt x="528" y="2980"/>
                    <a:pt x="403" y="2951"/>
                  </a:cubicBezTo>
                  <a:cubicBezTo>
                    <a:pt x="280" y="2922"/>
                    <a:pt x="61" y="2906"/>
                    <a:pt x="9" y="2767"/>
                  </a:cubicBezTo>
                  <a:cubicBezTo>
                    <a:pt x="7" y="2763"/>
                    <a:pt x="0" y="2765"/>
                    <a:pt x="2" y="2769"/>
                  </a:cubicBezTo>
                  <a:cubicBezTo>
                    <a:pt x="46" y="2906"/>
                    <a:pt x="173" y="2933"/>
                    <a:pt x="299" y="2964"/>
                  </a:cubicBezTo>
                  <a:cubicBezTo>
                    <a:pt x="385" y="2986"/>
                    <a:pt x="471" y="3008"/>
                    <a:pt x="558" y="3030"/>
                  </a:cubicBezTo>
                  <a:cubicBezTo>
                    <a:pt x="643" y="3051"/>
                    <a:pt x="729" y="3080"/>
                    <a:pt x="815" y="3094"/>
                  </a:cubicBezTo>
                  <a:cubicBezTo>
                    <a:pt x="831" y="3124"/>
                    <a:pt x="847" y="3156"/>
                    <a:pt x="862" y="3190"/>
                  </a:cubicBezTo>
                  <a:cubicBezTo>
                    <a:pt x="968" y="3431"/>
                    <a:pt x="1074" y="3472"/>
                    <a:pt x="1212" y="3492"/>
                  </a:cubicBezTo>
                  <a:cubicBezTo>
                    <a:pt x="1746" y="3569"/>
                    <a:pt x="2199" y="3760"/>
                    <a:pt x="2476" y="3901"/>
                  </a:cubicBezTo>
                  <a:cubicBezTo>
                    <a:pt x="2504" y="4270"/>
                    <a:pt x="2574" y="5611"/>
                    <a:pt x="2153" y="6194"/>
                  </a:cubicBezTo>
                  <a:cubicBezTo>
                    <a:pt x="3405" y="6194"/>
                    <a:pt x="3405" y="6194"/>
                    <a:pt x="3405" y="6194"/>
                  </a:cubicBezTo>
                  <a:cubicBezTo>
                    <a:pt x="3405" y="6194"/>
                    <a:pt x="2871" y="5370"/>
                    <a:pt x="3147" y="4231"/>
                  </a:cubicBezTo>
                  <a:cubicBezTo>
                    <a:pt x="3159" y="4206"/>
                    <a:pt x="3172" y="4180"/>
                    <a:pt x="3186" y="4155"/>
                  </a:cubicBezTo>
                  <a:cubicBezTo>
                    <a:pt x="3237" y="4064"/>
                    <a:pt x="3295" y="3977"/>
                    <a:pt x="3354" y="3891"/>
                  </a:cubicBezTo>
                  <a:cubicBezTo>
                    <a:pt x="3472" y="3722"/>
                    <a:pt x="3611" y="3573"/>
                    <a:pt x="3769" y="3440"/>
                  </a:cubicBezTo>
                  <a:cubicBezTo>
                    <a:pt x="3929" y="3305"/>
                    <a:pt x="4105" y="3193"/>
                    <a:pt x="4291" y="3098"/>
                  </a:cubicBezTo>
                  <a:cubicBezTo>
                    <a:pt x="4499" y="2990"/>
                    <a:pt x="4713" y="2892"/>
                    <a:pt x="4887" y="2732"/>
                  </a:cubicBezTo>
                  <a:cubicBezTo>
                    <a:pt x="4956" y="2705"/>
                    <a:pt x="5024" y="2672"/>
                    <a:pt x="5092" y="2645"/>
                  </a:cubicBezTo>
                  <a:cubicBezTo>
                    <a:pt x="5181" y="2608"/>
                    <a:pt x="5270" y="2572"/>
                    <a:pt x="5359" y="2536"/>
                  </a:cubicBezTo>
                  <a:cubicBezTo>
                    <a:pt x="5488" y="2483"/>
                    <a:pt x="5620" y="2435"/>
                    <a:pt x="5646" y="2283"/>
                  </a:cubicBezTo>
                  <a:cubicBezTo>
                    <a:pt x="5647" y="2278"/>
                    <a:pt x="5640" y="2277"/>
                    <a:pt x="5639" y="228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11"/>
            <p:cNvSpPr/>
            <p:nvPr/>
          </p:nvSpPr>
          <p:spPr>
            <a:xfrm>
              <a:off x="5628961" y="3030010"/>
              <a:ext cx="346969" cy="34696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5452780" y="2485061"/>
              <a:ext cx="264140" cy="2641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 name="Oval 13"/>
            <p:cNvSpPr/>
            <p:nvPr/>
          </p:nvSpPr>
          <p:spPr>
            <a:xfrm>
              <a:off x="6045798" y="2326482"/>
              <a:ext cx="338924" cy="338923"/>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5" name="Oval 14"/>
            <p:cNvSpPr/>
            <p:nvPr/>
          </p:nvSpPr>
          <p:spPr>
            <a:xfrm>
              <a:off x="6485905" y="3006932"/>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6" name="Oval 15"/>
            <p:cNvSpPr/>
            <p:nvPr/>
          </p:nvSpPr>
          <p:spPr>
            <a:xfrm>
              <a:off x="6868253" y="2678735"/>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7" name="Oval 16"/>
            <p:cNvSpPr/>
            <p:nvPr/>
          </p:nvSpPr>
          <p:spPr>
            <a:xfrm>
              <a:off x="6405379" y="2334843"/>
              <a:ext cx="156535" cy="156534"/>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8" name="Oval 17"/>
            <p:cNvSpPr/>
            <p:nvPr/>
          </p:nvSpPr>
          <p:spPr>
            <a:xfrm>
              <a:off x="5823104" y="2608352"/>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9" name="Oval 18"/>
            <p:cNvSpPr/>
            <p:nvPr/>
          </p:nvSpPr>
          <p:spPr>
            <a:xfrm>
              <a:off x="5572185" y="344264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0" name="Oval 19"/>
            <p:cNvSpPr/>
            <p:nvPr/>
          </p:nvSpPr>
          <p:spPr>
            <a:xfrm>
              <a:off x="6316639" y="2750344"/>
              <a:ext cx="266333" cy="266332"/>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Oval 20"/>
            <p:cNvSpPr/>
            <p:nvPr/>
          </p:nvSpPr>
          <p:spPr>
            <a:xfrm>
              <a:off x="6598933" y="258046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Oval 21"/>
            <p:cNvSpPr/>
            <p:nvPr/>
          </p:nvSpPr>
          <p:spPr>
            <a:xfrm>
              <a:off x="6784250" y="305723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3" name="Oval 22"/>
            <p:cNvSpPr/>
            <p:nvPr/>
          </p:nvSpPr>
          <p:spPr>
            <a:xfrm>
              <a:off x="5985572" y="2862948"/>
              <a:ext cx="259226" cy="259226"/>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4" name="Oval 23"/>
            <p:cNvSpPr/>
            <p:nvPr/>
          </p:nvSpPr>
          <p:spPr>
            <a:xfrm>
              <a:off x="6718480" y="3367368"/>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5" name="Oval 24"/>
            <p:cNvSpPr/>
            <p:nvPr/>
          </p:nvSpPr>
          <p:spPr>
            <a:xfrm>
              <a:off x="4748056" y="2263895"/>
              <a:ext cx="274440" cy="27443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Oval 25"/>
            <p:cNvSpPr/>
            <p:nvPr/>
          </p:nvSpPr>
          <p:spPr>
            <a:xfrm>
              <a:off x="5035325" y="2082992"/>
              <a:ext cx="181577" cy="181577"/>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Oval 26"/>
            <p:cNvSpPr/>
            <p:nvPr/>
          </p:nvSpPr>
          <p:spPr>
            <a:xfrm>
              <a:off x="7570273" y="198638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5134232" y="2310098"/>
              <a:ext cx="147353" cy="147352"/>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Oval 28"/>
            <p:cNvSpPr/>
            <p:nvPr/>
          </p:nvSpPr>
          <p:spPr>
            <a:xfrm>
              <a:off x="7546099" y="1724442"/>
              <a:ext cx="180182" cy="180182"/>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6364471" y="2114645"/>
              <a:ext cx="156535" cy="1565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273536" y="1686127"/>
              <a:ext cx="187575" cy="18757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grpSp>
        <p:nvGrpSpPr>
          <p:cNvPr id="7" name="Group 6"/>
          <p:cNvGrpSpPr/>
          <p:nvPr/>
        </p:nvGrpSpPr>
        <p:grpSpPr>
          <a:xfrm>
            <a:off x="644786" y="2318107"/>
            <a:ext cx="387606" cy="387606"/>
            <a:chOff x="595187" y="1546310"/>
            <a:chExt cx="357790" cy="357790"/>
          </a:xfrm>
        </p:grpSpPr>
        <p:sp>
          <p:nvSpPr>
            <p:cNvPr id="53" name="Oval 52"/>
            <p:cNvSpPr/>
            <p:nvPr/>
          </p:nvSpPr>
          <p:spPr>
            <a:xfrm>
              <a:off x="595187" y="1546310"/>
              <a:ext cx="357790" cy="357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4" name="TextBox 53"/>
            <p:cNvSpPr txBox="1"/>
            <p:nvPr/>
          </p:nvSpPr>
          <p:spPr>
            <a:xfrm>
              <a:off x="630487" y="162706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grpSp>
      <p:grpSp>
        <p:nvGrpSpPr>
          <p:cNvPr id="8" name="Group 7"/>
          <p:cNvGrpSpPr/>
          <p:nvPr/>
        </p:nvGrpSpPr>
        <p:grpSpPr>
          <a:xfrm>
            <a:off x="644786" y="3145467"/>
            <a:ext cx="387606" cy="387606"/>
            <a:chOff x="595187" y="2310027"/>
            <a:chExt cx="357790" cy="357790"/>
          </a:xfrm>
        </p:grpSpPr>
        <p:sp>
          <p:nvSpPr>
            <p:cNvPr id="59" name="Oval 58"/>
            <p:cNvSpPr/>
            <p:nvPr/>
          </p:nvSpPr>
          <p:spPr>
            <a:xfrm>
              <a:off x="595187" y="2310027"/>
              <a:ext cx="357790" cy="357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630487" y="2390782"/>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grpSp>
      <p:grpSp>
        <p:nvGrpSpPr>
          <p:cNvPr id="31" name="Group 30"/>
          <p:cNvGrpSpPr/>
          <p:nvPr/>
        </p:nvGrpSpPr>
        <p:grpSpPr>
          <a:xfrm>
            <a:off x="644786" y="4800186"/>
            <a:ext cx="387606" cy="387606"/>
            <a:chOff x="595187" y="3837460"/>
            <a:chExt cx="357790" cy="357790"/>
          </a:xfrm>
        </p:grpSpPr>
        <p:sp>
          <p:nvSpPr>
            <p:cNvPr id="65" name="Oval 64"/>
            <p:cNvSpPr/>
            <p:nvPr/>
          </p:nvSpPr>
          <p:spPr>
            <a:xfrm>
              <a:off x="595187" y="3837460"/>
              <a:ext cx="357790" cy="357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6" name="TextBox 65"/>
            <p:cNvSpPr txBox="1"/>
            <p:nvPr/>
          </p:nvSpPr>
          <p:spPr>
            <a:xfrm>
              <a:off x="630487" y="391821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grpSp>
      <p:grpSp>
        <p:nvGrpSpPr>
          <p:cNvPr id="30" name="Group 29"/>
          <p:cNvGrpSpPr/>
          <p:nvPr/>
        </p:nvGrpSpPr>
        <p:grpSpPr>
          <a:xfrm>
            <a:off x="644786" y="3972827"/>
            <a:ext cx="387606" cy="387606"/>
            <a:chOff x="595187" y="3073744"/>
            <a:chExt cx="357790" cy="357790"/>
          </a:xfrm>
        </p:grpSpPr>
        <p:sp>
          <p:nvSpPr>
            <p:cNvPr id="71" name="Oval 70"/>
            <p:cNvSpPr/>
            <p:nvPr/>
          </p:nvSpPr>
          <p:spPr>
            <a:xfrm>
              <a:off x="595187" y="3073744"/>
              <a:ext cx="357790" cy="357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2" name="TextBox 71"/>
            <p:cNvSpPr txBox="1"/>
            <p:nvPr/>
          </p:nvSpPr>
          <p:spPr>
            <a:xfrm>
              <a:off x="630487" y="3154499"/>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grpSp>
      <p:grpSp>
        <p:nvGrpSpPr>
          <p:cNvPr id="35" name="Group 34"/>
          <p:cNvGrpSpPr/>
          <p:nvPr/>
        </p:nvGrpSpPr>
        <p:grpSpPr>
          <a:xfrm>
            <a:off x="1335080" y="2281572"/>
            <a:ext cx="2127993" cy="539611"/>
            <a:chOff x="1232381" y="1512585"/>
            <a:chExt cx="1964301" cy="498102"/>
          </a:xfrm>
        </p:grpSpPr>
        <p:sp>
          <p:nvSpPr>
            <p:cNvPr id="76" name="TextBox 75"/>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4" name="Group 33"/>
          <p:cNvGrpSpPr/>
          <p:nvPr/>
        </p:nvGrpSpPr>
        <p:grpSpPr>
          <a:xfrm>
            <a:off x="1335080" y="3136296"/>
            <a:ext cx="2127993" cy="539611"/>
            <a:chOff x="1232381" y="2301561"/>
            <a:chExt cx="1964301" cy="498102"/>
          </a:xfrm>
        </p:grpSpPr>
        <p:sp>
          <p:nvSpPr>
            <p:cNvPr id="80" name="TextBox 7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3" name="Group 32"/>
          <p:cNvGrpSpPr/>
          <p:nvPr/>
        </p:nvGrpSpPr>
        <p:grpSpPr>
          <a:xfrm>
            <a:off x="1335080" y="3969134"/>
            <a:ext cx="2127993" cy="539611"/>
            <a:chOff x="1232381" y="3070334"/>
            <a:chExt cx="1964301" cy="498102"/>
          </a:xfrm>
        </p:grpSpPr>
        <p:sp>
          <p:nvSpPr>
            <p:cNvPr id="83" name="TextBox 82"/>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2" name="Group 31"/>
          <p:cNvGrpSpPr/>
          <p:nvPr/>
        </p:nvGrpSpPr>
        <p:grpSpPr>
          <a:xfrm>
            <a:off x="1335080" y="4791016"/>
            <a:ext cx="2127993" cy="539611"/>
            <a:chOff x="1232381" y="3828994"/>
            <a:chExt cx="1964301" cy="498102"/>
          </a:xfrm>
        </p:grpSpPr>
        <p:sp>
          <p:nvSpPr>
            <p:cNvPr id="86" name="TextBox 85"/>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61" name="Oval 60"/>
          <p:cNvSpPr/>
          <p:nvPr/>
        </p:nvSpPr>
        <p:spPr>
          <a:xfrm>
            <a:off x="4938095" y="2915507"/>
            <a:ext cx="1107576" cy="11075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2" name="Oval 61"/>
          <p:cNvSpPr/>
          <p:nvPr/>
        </p:nvSpPr>
        <p:spPr>
          <a:xfrm>
            <a:off x="5651644" y="1651563"/>
            <a:ext cx="1107576" cy="11075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3" name="Oval 62"/>
          <p:cNvSpPr/>
          <p:nvPr/>
        </p:nvSpPr>
        <p:spPr>
          <a:xfrm>
            <a:off x="7020105" y="1644901"/>
            <a:ext cx="1107576" cy="11075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4" name="Oval 63"/>
          <p:cNvSpPr/>
          <p:nvPr/>
        </p:nvSpPr>
        <p:spPr>
          <a:xfrm>
            <a:off x="7640877" y="2863458"/>
            <a:ext cx="1107576" cy="11075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7" name="Freeform 84"/>
          <p:cNvSpPr>
            <a:spLocks noEditPoints="1"/>
          </p:cNvSpPr>
          <p:nvPr/>
        </p:nvSpPr>
        <p:spPr bwMode="auto">
          <a:xfrm>
            <a:off x="7990227" y="3212810"/>
            <a:ext cx="408875" cy="408875"/>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115"/>
          <p:cNvSpPr>
            <a:spLocks noEditPoints="1"/>
          </p:cNvSpPr>
          <p:nvPr/>
        </p:nvSpPr>
        <p:spPr bwMode="auto">
          <a:xfrm>
            <a:off x="7369457" y="1994253"/>
            <a:ext cx="408875" cy="4088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9" name="Freeform 45"/>
          <p:cNvSpPr>
            <a:spLocks noEditPoints="1"/>
          </p:cNvSpPr>
          <p:nvPr/>
        </p:nvSpPr>
        <p:spPr bwMode="auto">
          <a:xfrm>
            <a:off x="5288197" y="3264859"/>
            <a:ext cx="407373" cy="408875"/>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0" name="Freeform 16"/>
          <p:cNvSpPr>
            <a:spLocks noEditPoints="1"/>
          </p:cNvSpPr>
          <p:nvPr/>
        </p:nvSpPr>
        <p:spPr bwMode="auto">
          <a:xfrm>
            <a:off x="5999491" y="1998658"/>
            <a:ext cx="411881" cy="4133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1216117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Freeform 45"/>
          <p:cNvSpPr>
            <a:spLocks noEditPoints="1"/>
          </p:cNvSpPr>
          <p:nvPr/>
        </p:nvSpPr>
        <p:spPr bwMode="auto">
          <a:xfrm>
            <a:off x="3339933" y="4160095"/>
            <a:ext cx="381892" cy="381890"/>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1233539" y="2477478"/>
            <a:ext cx="379114" cy="380501"/>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6"/>
          <p:cNvSpPr>
            <a:spLocks noEditPoints="1"/>
          </p:cNvSpPr>
          <p:nvPr/>
        </p:nvSpPr>
        <p:spPr bwMode="auto">
          <a:xfrm>
            <a:off x="1232845" y="4160095"/>
            <a:ext cx="380502" cy="381890"/>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24"/>
          <p:cNvSpPr>
            <a:spLocks noEditPoints="1"/>
          </p:cNvSpPr>
          <p:nvPr/>
        </p:nvSpPr>
        <p:spPr bwMode="auto">
          <a:xfrm>
            <a:off x="3340629" y="2475875"/>
            <a:ext cx="380502" cy="3818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 name="Group 4"/>
          <p:cNvGrpSpPr/>
          <p:nvPr/>
        </p:nvGrpSpPr>
        <p:grpSpPr>
          <a:xfrm>
            <a:off x="6139370" y="3814622"/>
            <a:ext cx="659748" cy="659748"/>
            <a:chOff x="5667111" y="3389305"/>
            <a:chExt cx="608998" cy="608998"/>
          </a:xfrm>
        </p:grpSpPr>
        <p:sp>
          <p:nvSpPr>
            <p:cNvPr id="18" name="Oval 17"/>
            <p:cNvSpPr/>
            <p:nvPr/>
          </p:nvSpPr>
          <p:spPr>
            <a:xfrm>
              <a:off x="5667111" y="3389305"/>
              <a:ext cx="608998" cy="6089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noEditPoints="1"/>
            </p:cNvSpPr>
            <p:nvPr/>
          </p:nvSpPr>
          <p:spPr bwMode="auto">
            <a:xfrm>
              <a:off x="5814514" y="3536709"/>
              <a:ext cx="314192" cy="314191"/>
            </a:xfrm>
            <a:custGeom>
              <a:avLst/>
              <a:gdLst>
                <a:gd name="T0" fmla="*/ 526 w 541"/>
                <a:gd name="T1" fmla="*/ 328 h 541"/>
                <a:gd name="T2" fmla="*/ 532 w 541"/>
                <a:gd name="T3" fmla="*/ 274 h 541"/>
                <a:gd name="T4" fmla="*/ 531 w 541"/>
                <a:gd name="T5" fmla="*/ 254 h 541"/>
                <a:gd name="T6" fmla="*/ 274 w 541"/>
                <a:gd name="T7" fmla="*/ 19 h 541"/>
                <a:gd name="T8" fmla="*/ 229 w 541"/>
                <a:gd name="T9" fmla="*/ 23 h 541"/>
                <a:gd name="T10" fmla="*/ 150 w 541"/>
                <a:gd name="T11" fmla="*/ 0 h 541"/>
                <a:gd name="T12" fmla="*/ 0 w 541"/>
                <a:gd name="T13" fmla="*/ 148 h 541"/>
                <a:gd name="T14" fmla="*/ 21 w 541"/>
                <a:gd name="T15" fmla="*/ 222 h 541"/>
                <a:gd name="T16" fmla="*/ 16 w 541"/>
                <a:gd name="T17" fmla="*/ 250 h 541"/>
                <a:gd name="T18" fmla="*/ 15 w 541"/>
                <a:gd name="T19" fmla="*/ 274 h 541"/>
                <a:gd name="T20" fmla="*/ 274 w 541"/>
                <a:gd name="T21" fmla="*/ 528 h 541"/>
                <a:gd name="T22" fmla="*/ 321 w 541"/>
                <a:gd name="T23" fmla="*/ 524 h 541"/>
                <a:gd name="T24" fmla="*/ 392 w 541"/>
                <a:gd name="T25" fmla="*/ 541 h 541"/>
                <a:gd name="T26" fmla="*/ 541 w 541"/>
                <a:gd name="T27" fmla="*/ 394 h 541"/>
                <a:gd name="T28" fmla="*/ 526 w 541"/>
                <a:gd name="T29" fmla="*/ 328 h 541"/>
                <a:gd name="T30" fmla="*/ 406 w 541"/>
                <a:gd name="T31" fmla="*/ 395 h 541"/>
                <a:gd name="T32" fmla="*/ 354 w 541"/>
                <a:gd name="T33" fmla="*/ 435 h 541"/>
                <a:gd name="T34" fmla="*/ 273 w 541"/>
                <a:gd name="T35" fmla="*/ 448 h 541"/>
                <a:gd name="T36" fmla="*/ 181 w 541"/>
                <a:gd name="T37" fmla="*/ 429 h 541"/>
                <a:gd name="T38" fmla="*/ 138 w 541"/>
                <a:gd name="T39" fmla="*/ 392 h 541"/>
                <a:gd name="T40" fmla="*/ 122 w 541"/>
                <a:gd name="T41" fmla="*/ 346 h 541"/>
                <a:gd name="T42" fmla="*/ 133 w 541"/>
                <a:gd name="T43" fmla="*/ 322 h 541"/>
                <a:gd name="T44" fmla="*/ 159 w 541"/>
                <a:gd name="T45" fmla="*/ 312 h 541"/>
                <a:gd name="T46" fmla="*/ 182 w 541"/>
                <a:gd name="T47" fmla="*/ 320 h 541"/>
                <a:gd name="T48" fmla="*/ 197 w 541"/>
                <a:gd name="T49" fmla="*/ 342 h 541"/>
                <a:gd name="T50" fmla="*/ 212 w 541"/>
                <a:gd name="T51" fmla="*/ 368 h 541"/>
                <a:gd name="T52" fmla="*/ 233 w 541"/>
                <a:gd name="T53" fmla="*/ 384 h 541"/>
                <a:gd name="T54" fmla="*/ 271 w 541"/>
                <a:gd name="T55" fmla="*/ 391 h 541"/>
                <a:gd name="T56" fmla="*/ 323 w 541"/>
                <a:gd name="T57" fmla="*/ 378 h 541"/>
                <a:gd name="T58" fmla="*/ 342 w 541"/>
                <a:gd name="T59" fmla="*/ 346 h 541"/>
                <a:gd name="T60" fmla="*/ 332 w 541"/>
                <a:gd name="T61" fmla="*/ 321 h 541"/>
                <a:gd name="T62" fmla="*/ 305 w 541"/>
                <a:gd name="T63" fmla="*/ 307 h 541"/>
                <a:gd name="T64" fmla="*/ 257 w 541"/>
                <a:gd name="T65" fmla="*/ 295 h 541"/>
                <a:gd name="T66" fmla="*/ 189 w 541"/>
                <a:gd name="T67" fmla="*/ 275 h 541"/>
                <a:gd name="T68" fmla="*/ 145 w 541"/>
                <a:gd name="T69" fmla="*/ 243 h 541"/>
                <a:gd name="T70" fmla="*/ 136 w 541"/>
                <a:gd name="T71" fmla="*/ 229 h 541"/>
                <a:gd name="T72" fmla="*/ 128 w 541"/>
                <a:gd name="T73" fmla="*/ 192 h 541"/>
                <a:gd name="T74" fmla="*/ 146 w 541"/>
                <a:gd name="T75" fmla="*/ 141 h 541"/>
                <a:gd name="T76" fmla="*/ 196 w 541"/>
                <a:gd name="T77" fmla="*/ 107 h 541"/>
                <a:gd name="T78" fmla="*/ 272 w 541"/>
                <a:gd name="T79" fmla="*/ 94 h 541"/>
                <a:gd name="T80" fmla="*/ 332 w 541"/>
                <a:gd name="T81" fmla="*/ 102 h 541"/>
                <a:gd name="T82" fmla="*/ 375 w 541"/>
                <a:gd name="T83" fmla="*/ 123 h 541"/>
                <a:gd name="T84" fmla="*/ 400 w 541"/>
                <a:gd name="T85" fmla="*/ 151 h 541"/>
                <a:gd name="T86" fmla="*/ 408 w 541"/>
                <a:gd name="T87" fmla="*/ 180 h 541"/>
                <a:gd name="T88" fmla="*/ 397 w 541"/>
                <a:gd name="T89" fmla="*/ 204 h 541"/>
                <a:gd name="T90" fmla="*/ 371 w 541"/>
                <a:gd name="T91" fmla="*/ 216 h 541"/>
                <a:gd name="T92" fmla="*/ 349 w 541"/>
                <a:gd name="T93" fmla="*/ 209 h 541"/>
                <a:gd name="T94" fmla="*/ 333 w 541"/>
                <a:gd name="T95" fmla="*/ 188 h 541"/>
                <a:gd name="T96" fmla="*/ 310 w 541"/>
                <a:gd name="T97" fmla="*/ 160 h 541"/>
                <a:gd name="T98" fmla="*/ 267 w 541"/>
                <a:gd name="T99" fmla="*/ 150 h 541"/>
                <a:gd name="T100" fmla="*/ 222 w 541"/>
                <a:gd name="T101" fmla="*/ 162 h 541"/>
                <a:gd name="T102" fmla="*/ 206 w 541"/>
                <a:gd name="T103" fmla="*/ 186 h 541"/>
                <a:gd name="T104" fmla="*/ 211 w 541"/>
                <a:gd name="T105" fmla="*/ 201 h 541"/>
                <a:gd name="T106" fmla="*/ 227 w 541"/>
                <a:gd name="T107" fmla="*/ 212 h 541"/>
                <a:gd name="T108" fmla="*/ 247 w 541"/>
                <a:gd name="T109" fmla="*/ 220 h 541"/>
                <a:gd name="T110" fmla="*/ 252 w 541"/>
                <a:gd name="T111" fmla="*/ 221 h 541"/>
                <a:gd name="T112" fmla="*/ 283 w 541"/>
                <a:gd name="T113" fmla="*/ 229 h 541"/>
                <a:gd name="T114" fmla="*/ 341 w 541"/>
                <a:gd name="T115" fmla="*/ 243 h 541"/>
                <a:gd name="T116" fmla="*/ 385 w 541"/>
                <a:gd name="T117" fmla="*/ 264 h 541"/>
                <a:gd name="T118" fmla="*/ 414 w 541"/>
                <a:gd name="T119" fmla="*/ 294 h 541"/>
                <a:gd name="T120" fmla="*/ 424 w 541"/>
                <a:gd name="T121" fmla="*/ 339 h 541"/>
                <a:gd name="T122" fmla="*/ 406 w 541"/>
                <a:gd name="T123" fmla="*/ 395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1" h="541">
                  <a:moveTo>
                    <a:pt x="526" y="328"/>
                  </a:moveTo>
                  <a:cubicBezTo>
                    <a:pt x="530" y="310"/>
                    <a:pt x="532" y="292"/>
                    <a:pt x="532" y="274"/>
                  </a:cubicBezTo>
                  <a:cubicBezTo>
                    <a:pt x="532" y="267"/>
                    <a:pt x="532" y="260"/>
                    <a:pt x="531" y="254"/>
                  </a:cubicBezTo>
                  <a:cubicBezTo>
                    <a:pt x="521" y="123"/>
                    <a:pt x="410" y="19"/>
                    <a:pt x="274" y="19"/>
                  </a:cubicBezTo>
                  <a:cubicBezTo>
                    <a:pt x="259" y="19"/>
                    <a:pt x="244" y="20"/>
                    <a:pt x="229" y="23"/>
                  </a:cubicBezTo>
                  <a:cubicBezTo>
                    <a:pt x="206" y="8"/>
                    <a:pt x="179" y="0"/>
                    <a:pt x="150" y="0"/>
                  </a:cubicBezTo>
                  <a:cubicBezTo>
                    <a:pt x="67" y="0"/>
                    <a:pt x="0" y="66"/>
                    <a:pt x="0" y="148"/>
                  </a:cubicBezTo>
                  <a:cubicBezTo>
                    <a:pt x="0" y="175"/>
                    <a:pt x="7" y="201"/>
                    <a:pt x="21" y="222"/>
                  </a:cubicBezTo>
                  <a:cubicBezTo>
                    <a:pt x="19" y="232"/>
                    <a:pt x="17" y="241"/>
                    <a:pt x="16" y="250"/>
                  </a:cubicBezTo>
                  <a:cubicBezTo>
                    <a:pt x="16" y="258"/>
                    <a:pt x="15" y="266"/>
                    <a:pt x="15" y="274"/>
                  </a:cubicBezTo>
                  <a:cubicBezTo>
                    <a:pt x="15" y="414"/>
                    <a:pt x="131" y="528"/>
                    <a:pt x="274" y="528"/>
                  </a:cubicBezTo>
                  <a:cubicBezTo>
                    <a:pt x="290" y="528"/>
                    <a:pt x="306" y="527"/>
                    <a:pt x="321" y="524"/>
                  </a:cubicBezTo>
                  <a:cubicBezTo>
                    <a:pt x="342" y="535"/>
                    <a:pt x="366" y="541"/>
                    <a:pt x="392" y="541"/>
                  </a:cubicBezTo>
                  <a:cubicBezTo>
                    <a:pt x="475" y="541"/>
                    <a:pt x="541" y="475"/>
                    <a:pt x="541" y="394"/>
                  </a:cubicBezTo>
                  <a:cubicBezTo>
                    <a:pt x="541" y="370"/>
                    <a:pt x="535" y="348"/>
                    <a:pt x="526" y="328"/>
                  </a:cubicBezTo>
                  <a:close/>
                  <a:moveTo>
                    <a:pt x="406" y="395"/>
                  </a:moveTo>
                  <a:cubicBezTo>
                    <a:pt x="394" y="412"/>
                    <a:pt x="377" y="425"/>
                    <a:pt x="354" y="435"/>
                  </a:cubicBezTo>
                  <a:cubicBezTo>
                    <a:pt x="331" y="444"/>
                    <a:pt x="304" y="448"/>
                    <a:pt x="273" y="448"/>
                  </a:cubicBezTo>
                  <a:cubicBezTo>
                    <a:pt x="236" y="448"/>
                    <a:pt x="205" y="442"/>
                    <a:pt x="181" y="429"/>
                  </a:cubicBezTo>
                  <a:cubicBezTo>
                    <a:pt x="163" y="420"/>
                    <a:pt x="149" y="408"/>
                    <a:pt x="138" y="392"/>
                  </a:cubicBezTo>
                  <a:cubicBezTo>
                    <a:pt x="127" y="377"/>
                    <a:pt x="122" y="361"/>
                    <a:pt x="122" y="346"/>
                  </a:cubicBezTo>
                  <a:cubicBezTo>
                    <a:pt x="122" y="336"/>
                    <a:pt x="125" y="329"/>
                    <a:pt x="133" y="322"/>
                  </a:cubicBezTo>
                  <a:cubicBezTo>
                    <a:pt x="139" y="316"/>
                    <a:pt x="149" y="312"/>
                    <a:pt x="159" y="312"/>
                  </a:cubicBezTo>
                  <a:cubicBezTo>
                    <a:pt x="168" y="312"/>
                    <a:pt x="176" y="315"/>
                    <a:pt x="182" y="320"/>
                  </a:cubicBezTo>
                  <a:cubicBezTo>
                    <a:pt x="188" y="325"/>
                    <a:pt x="193" y="332"/>
                    <a:pt x="197" y="342"/>
                  </a:cubicBezTo>
                  <a:cubicBezTo>
                    <a:pt x="202" y="352"/>
                    <a:pt x="206" y="361"/>
                    <a:pt x="212" y="368"/>
                  </a:cubicBezTo>
                  <a:cubicBezTo>
                    <a:pt x="217" y="374"/>
                    <a:pt x="224" y="380"/>
                    <a:pt x="233" y="384"/>
                  </a:cubicBezTo>
                  <a:cubicBezTo>
                    <a:pt x="243" y="389"/>
                    <a:pt x="255" y="391"/>
                    <a:pt x="271" y="391"/>
                  </a:cubicBezTo>
                  <a:cubicBezTo>
                    <a:pt x="292" y="391"/>
                    <a:pt x="310" y="386"/>
                    <a:pt x="323" y="378"/>
                  </a:cubicBezTo>
                  <a:cubicBezTo>
                    <a:pt x="336" y="369"/>
                    <a:pt x="342" y="359"/>
                    <a:pt x="342" y="346"/>
                  </a:cubicBezTo>
                  <a:cubicBezTo>
                    <a:pt x="342" y="336"/>
                    <a:pt x="339" y="328"/>
                    <a:pt x="332" y="321"/>
                  </a:cubicBezTo>
                  <a:cubicBezTo>
                    <a:pt x="325" y="315"/>
                    <a:pt x="316" y="310"/>
                    <a:pt x="305" y="307"/>
                  </a:cubicBezTo>
                  <a:cubicBezTo>
                    <a:pt x="293" y="303"/>
                    <a:pt x="277" y="299"/>
                    <a:pt x="257" y="295"/>
                  </a:cubicBezTo>
                  <a:cubicBezTo>
                    <a:pt x="230" y="289"/>
                    <a:pt x="207" y="282"/>
                    <a:pt x="189" y="275"/>
                  </a:cubicBezTo>
                  <a:cubicBezTo>
                    <a:pt x="171" y="267"/>
                    <a:pt x="156" y="257"/>
                    <a:pt x="145" y="243"/>
                  </a:cubicBezTo>
                  <a:cubicBezTo>
                    <a:pt x="142" y="239"/>
                    <a:pt x="139" y="234"/>
                    <a:pt x="136" y="229"/>
                  </a:cubicBezTo>
                  <a:cubicBezTo>
                    <a:pt x="131" y="218"/>
                    <a:pt x="128" y="206"/>
                    <a:pt x="128" y="192"/>
                  </a:cubicBezTo>
                  <a:cubicBezTo>
                    <a:pt x="128" y="173"/>
                    <a:pt x="134" y="155"/>
                    <a:pt x="146" y="141"/>
                  </a:cubicBezTo>
                  <a:cubicBezTo>
                    <a:pt x="158" y="126"/>
                    <a:pt x="174" y="114"/>
                    <a:pt x="196" y="107"/>
                  </a:cubicBezTo>
                  <a:cubicBezTo>
                    <a:pt x="218" y="98"/>
                    <a:pt x="243" y="94"/>
                    <a:pt x="272" y="94"/>
                  </a:cubicBezTo>
                  <a:cubicBezTo>
                    <a:pt x="295" y="94"/>
                    <a:pt x="315" y="97"/>
                    <a:pt x="332" y="102"/>
                  </a:cubicBezTo>
                  <a:cubicBezTo>
                    <a:pt x="349" y="108"/>
                    <a:pt x="363" y="115"/>
                    <a:pt x="375" y="123"/>
                  </a:cubicBezTo>
                  <a:cubicBezTo>
                    <a:pt x="386" y="132"/>
                    <a:pt x="395" y="141"/>
                    <a:pt x="400" y="151"/>
                  </a:cubicBezTo>
                  <a:cubicBezTo>
                    <a:pt x="405" y="161"/>
                    <a:pt x="408" y="171"/>
                    <a:pt x="408" y="180"/>
                  </a:cubicBezTo>
                  <a:cubicBezTo>
                    <a:pt x="408" y="189"/>
                    <a:pt x="404" y="198"/>
                    <a:pt x="397" y="204"/>
                  </a:cubicBezTo>
                  <a:cubicBezTo>
                    <a:pt x="390" y="212"/>
                    <a:pt x="381" y="216"/>
                    <a:pt x="371" y="216"/>
                  </a:cubicBezTo>
                  <a:cubicBezTo>
                    <a:pt x="361" y="216"/>
                    <a:pt x="354" y="213"/>
                    <a:pt x="349" y="209"/>
                  </a:cubicBezTo>
                  <a:cubicBezTo>
                    <a:pt x="344" y="204"/>
                    <a:pt x="339" y="198"/>
                    <a:pt x="333" y="188"/>
                  </a:cubicBezTo>
                  <a:cubicBezTo>
                    <a:pt x="327" y="177"/>
                    <a:pt x="319" y="167"/>
                    <a:pt x="310" y="160"/>
                  </a:cubicBezTo>
                  <a:cubicBezTo>
                    <a:pt x="301" y="154"/>
                    <a:pt x="287" y="150"/>
                    <a:pt x="267" y="150"/>
                  </a:cubicBezTo>
                  <a:cubicBezTo>
                    <a:pt x="248" y="150"/>
                    <a:pt x="233" y="154"/>
                    <a:pt x="222" y="162"/>
                  </a:cubicBezTo>
                  <a:cubicBezTo>
                    <a:pt x="211" y="168"/>
                    <a:pt x="206" y="176"/>
                    <a:pt x="206" y="186"/>
                  </a:cubicBezTo>
                  <a:cubicBezTo>
                    <a:pt x="206" y="191"/>
                    <a:pt x="208" y="196"/>
                    <a:pt x="211" y="201"/>
                  </a:cubicBezTo>
                  <a:cubicBezTo>
                    <a:pt x="215" y="205"/>
                    <a:pt x="220" y="209"/>
                    <a:pt x="227" y="212"/>
                  </a:cubicBezTo>
                  <a:cubicBezTo>
                    <a:pt x="234" y="216"/>
                    <a:pt x="241" y="218"/>
                    <a:pt x="247" y="220"/>
                  </a:cubicBezTo>
                  <a:cubicBezTo>
                    <a:pt x="249" y="221"/>
                    <a:pt x="250" y="221"/>
                    <a:pt x="252" y="221"/>
                  </a:cubicBezTo>
                  <a:cubicBezTo>
                    <a:pt x="259" y="223"/>
                    <a:pt x="270" y="225"/>
                    <a:pt x="283" y="229"/>
                  </a:cubicBezTo>
                  <a:cubicBezTo>
                    <a:pt x="304" y="233"/>
                    <a:pt x="324" y="238"/>
                    <a:pt x="341" y="243"/>
                  </a:cubicBezTo>
                  <a:cubicBezTo>
                    <a:pt x="358" y="249"/>
                    <a:pt x="372" y="256"/>
                    <a:pt x="385" y="264"/>
                  </a:cubicBezTo>
                  <a:cubicBezTo>
                    <a:pt x="397" y="271"/>
                    <a:pt x="407" y="282"/>
                    <a:pt x="414" y="294"/>
                  </a:cubicBezTo>
                  <a:cubicBezTo>
                    <a:pt x="421" y="306"/>
                    <a:pt x="424" y="321"/>
                    <a:pt x="424" y="339"/>
                  </a:cubicBezTo>
                  <a:cubicBezTo>
                    <a:pt x="424" y="360"/>
                    <a:pt x="418" y="378"/>
                    <a:pt x="406" y="3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7028056" y="2857075"/>
            <a:ext cx="409750" cy="409749"/>
            <a:chOff x="6487436" y="2505416"/>
            <a:chExt cx="378231" cy="378230"/>
          </a:xfrm>
        </p:grpSpPr>
        <p:sp>
          <p:nvSpPr>
            <p:cNvPr id="77" name="Oval 76"/>
            <p:cNvSpPr/>
            <p:nvPr/>
          </p:nvSpPr>
          <p:spPr>
            <a:xfrm>
              <a:off x="6487436" y="2505416"/>
              <a:ext cx="378231" cy="3782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9"/>
            <p:cNvSpPr>
              <a:spLocks noEditPoints="1"/>
            </p:cNvSpPr>
            <p:nvPr/>
          </p:nvSpPr>
          <p:spPr bwMode="auto">
            <a:xfrm>
              <a:off x="6571565" y="2589545"/>
              <a:ext cx="209973" cy="209972"/>
            </a:xfrm>
            <a:custGeom>
              <a:avLst/>
              <a:gdLst>
                <a:gd name="T0" fmla="*/ 583 w 583"/>
                <a:gd name="T1" fmla="*/ 277 h 582"/>
                <a:gd name="T2" fmla="*/ 297 w 583"/>
                <a:gd name="T3" fmla="*/ 0 h 582"/>
                <a:gd name="T4" fmla="*/ 12 w 583"/>
                <a:gd name="T5" fmla="*/ 271 h 582"/>
                <a:gd name="T6" fmla="*/ 11 w 583"/>
                <a:gd name="T7" fmla="*/ 284 h 582"/>
                <a:gd name="T8" fmla="*/ 52 w 583"/>
                <a:gd name="T9" fmla="*/ 430 h 582"/>
                <a:gd name="T10" fmla="*/ 0 w 583"/>
                <a:gd name="T11" fmla="*/ 582 h 582"/>
                <a:gd name="T12" fmla="*/ 159 w 583"/>
                <a:gd name="T13" fmla="*/ 532 h 582"/>
                <a:gd name="T14" fmla="*/ 297 w 583"/>
                <a:gd name="T15" fmla="*/ 567 h 582"/>
                <a:gd name="T16" fmla="*/ 583 w 583"/>
                <a:gd name="T17" fmla="*/ 284 h 582"/>
                <a:gd name="T18" fmla="*/ 583 w 583"/>
                <a:gd name="T19" fmla="*/ 277 h 582"/>
                <a:gd name="T20" fmla="*/ 428 w 583"/>
                <a:gd name="T21" fmla="*/ 341 h 582"/>
                <a:gd name="T22" fmla="*/ 380 w 583"/>
                <a:gd name="T23" fmla="*/ 318 h 582"/>
                <a:gd name="T24" fmla="*/ 364 w 583"/>
                <a:gd name="T25" fmla="*/ 322 h 582"/>
                <a:gd name="T26" fmla="*/ 342 w 583"/>
                <a:gd name="T27" fmla="*/ 349 h 582"/>
                <a:gd name="T28" fmla="*/ 327 w 583"/>
                <a:gd name="T29" fmla="*/ 351 h 582"/>
                <a:gd name="T30" fmla="*/ 271 w 583"/>
                <a:gd name="T31" fmla="*/ 316 h 582"/>
                <a:gd name="T32" fmla="*/ 232 w 583"/>
                <a:gd name="T33" fmla="*/ 268 h 582"/>
                <a:gd name="T34" fmla="*/ 234 w 583"/>
                <a:gd name="T35" fmla="*/ 254 h 582"/>
                <a:gd name="T36" fmla="*/ 245 w 583"/>
                <a:gd name="T37" fmla="*/ 242 h 582"/>
                <a:gd name="T38" fmla="*/ 248 w 583"/>
                <a:gd name="T39" fmla="*/ 238 h 582"/>
                <a:gd name="T40" fmla="*/ 252 w 583"/>
                <a:gd name="T41" fmla="*/ 230 h 582"/>
                <a:gd name="T42" fmla="*/ 251 w 583"/>
                <a:gd name="T43" fmla="*/ 218 h 582"/>
                <a:gd name="T44" fmla="*/ 230 w 583"/>
                <a:gd name="T45" fmla="*/ 166 h 582"/>
                <a:gd name="T46" fmla="*/ 214 w 583"/>
                <a:gd name="T47" fmla="*/ 155 h 582"/>
                <a:gd name="T48" fmla="*/ 201 w 583"/>
                <a:gd name="T49" fmla="*/ 154 h 582"/>
                <a:gd name="T50" fmla="*/ 182 w 583"/>
                <a:gd name="T51" fmla="*/ 163 h 582"/>
                <a:gd name="T52" fmla="*/ 157 w 583"/>
                <a:gd name="T53" fmla="*/ 221 h 582"/>
                <a:gd name="T54" fmla="*/ 161 w 583"/>
                <a:gd name="T55" fmla="*/ 244 h 582"/>
                <a:gd name="T56" fmla="*/ 186 w 583"/>
                <a:gd name="T57" fmla="*/ 293 h 582"/>
                <a:gd name="T58" fmla="*/ 306 w 583"/>
                <a:gd name="T59" fmla="*/ 398 h 582"/>
                <a:gd name="T60" fmla="*/ 390 w 583"/>
                <a:gd name="T61" fmla="*/ 415 h 582"/>
                <a:gd name="T62" fmla="*/ 437 w 583"/>
                <a:gd name="T63" fmla="*/ 382 h 582"/>
                <a:gd name="T64" fmla="*/ 441 w 583"/>
                <a:gd name="T65" fmla="*/ 349 h 582"/>
                <a:gd name="T66" fmla="*/ 428 w 583"/>
                <a:gd name="T67" fmla="*/ 341 h 582"/>
                <a:gd name="T68" fmla="*/ 297 w 583"/>
                <a:gd name="T69" fmla="*/ 522 h 582"/>
                <a:gd name="T70" fmla="*/ 165 w 583"/>
                <a:gd name="T71" fmla="*/ 483 h 582"/>
                <a:gd name="T72" fmla="*/ 73 w 583"/>
                <a:gd name="T73" fmla="*/ 512 h 582"/>
                <a:gd name="T74" fmla="*/ 102 w 583"/>
                <a:gd name="T75" fmla="*/ 423 h 582"/>
                <a:gd name="T76" fmla="*/ 57 w 583"/>
                <a:gd name="T77" fmla="*/ 284 h 582"/>
                <a:gd name="T78" fmla="*/ 58 w 583"/>
                <a:gd name="T79" fmla="*/ 260 h 582"/>
                <a:gd name="T80" fmla="*/ 297 w 583"/>
                <a:gd name="T81" fmla="*/ 45 h 582"/>
                <a:gd name="T82" fmla="*/ 537 w 583"/>
                <a:gd name="T83" fmla="*/ 265 h 582"/>
                <a:gd name="T84" fmla="*/ 537 w 583"/>
                <a:gd name="T85" fmla="*/ 284 h 582"/>
                <a:gd name="T86" fmla="*/ 297 w 583"/>
                <a:gd name="T87" fmla="*/ 52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3" h="582">
                  <a:moveTo>
                    <a:pt x="583" y="277"/>
                  </a:moveTo>
                  <a:cubicBezTo>
                    <a:pt x="579" y="123"/>
                    <a:pt x="452" y="0"/>
                    <a:pt x="297" y="0"/>
                  </a:cubicBezTo>
                  <a:cubicBezTo>
                    <a:pt x="143" y="0"/>
                    <a:pt x="18" y="120"/>
                    <a:pt x="12" y="271"/>
                  </a:cubicBezTo>
                  <a:cubicBezTo>
                    <a:pt x="11" y="275"/>
                    <a:pt x="11" y="279"/>
                    <a:pt x="11" y="284"/>
                  </a:cubicBezTo>
                  <a:cubicBezTo>
                    <a:pt x="11" y="337"/>
                    <a:pt x="26" y="387"/>
                    <a:pt x="52" y="430"/>
                  </a:cubicBezTo>
                  <a:cubicBezTo>
                    <a:pt x="0" y="582"/>
                    <a:pt x="0" y="582"/>
                    <a:pt x="0" y="582"/>
                  </a:cubicBezTo>
                  <a:cubicBezTo>
                    <a:pt x="159" y="532"/>
                    <a:pt x="159" y="532"/>
                    <a:pt x="159" y="532"/>
                  </a:cubicBezTo>
                  <a:cubicBezTo>
                    <a:pt x="200" y="554"/>
                    <a:pt x="247" y="567"/>
                    <a:pt x="297" y="567"/>
                  </a:cubicBezTo>
                  <a:cubicBezTo>
                    <a:pt x="455" y="567"/>
                    <a:pt x="583" y="440"/>
                    <a:pt x="583" y="284"/>
                  </a:cubicBezTo>
                  <a:cubicBezTo>
                    <a:pt x="583" y="281"/>
                    <a:pt x="583" y="279"/>
                    <a:pt x="583" y="277"/>
                  </a:cubicBezTo>
                  <a:close/>
                  <a:moveTo>
                    <a:pt x="428" y="341"/>
                  </a:moveTo>
                  <a:cubicBezTo>
                    <a:pt x="421" y="338"/>
                    <a:pt x="387" y="320"/>
                    <a:pt x="380" y="318"/>
                  </a:cubicBezTo>
                  <a:cubicBezTo>
                    <a:pt x="373" y="316"/>
                    <a:pt x="369" y="314"/>
                    <a:pt x="364" y="322"/>
                  </a:cubicBezTo>
                  <a:cubicBezTo>
                    <a:pt x="360" y="329"/>
                    <a:pt x="346" y="344"/>
                    <a:pt x="342" y="349"/>
                  </a:cubicBezTo>
                  <a:cubicBezTo>
                    <a:pt x="338" y="354"/>
                    <a:pt x="334" y="354"/>
                    <a:pt x="327" y="351"/>
                  </a:cubicBezTo>
                  <a:cubicBezTo>
                    <a:pt x="320" y="347"/>
                    <a:pt x="297" y="340"/>
                    <a:pt x="271" y="316"/>
                  </a:cubicBezTo>
                  <a:cubicBezTo>
                    <a:pt x="250" y="297"/>
                    <a:pt x="235" y="275"/>
                    <a:pt x="232" y="268"/>
                  </a:cubicBezTo>
                  <a:cubicBezTo>
                    <a:pt x="228" y="261"/>
                    <a:pt x="231" y="258"/>
                    <a:pt x="234" y="254"/>
                  </a:cubicBezTo>
                  <a:cubicBezTo>
                    <a:pt x="238" y="251"/>
                    <a:pt x="242" y="246"/>
                    <a:pt x="245" y="242"/>
                  </a:cubicBezTo>
                  <a:cubicBezTo>
                    <a:pt x="246" y="241"/>
                    <a:pt x="247" y="240"/>
                    <a:pt x="248" y="238"/>
                  </a:cubicBezTo>
                  <a:cubicBezTo>
                    <a:pt x="250" y="236"/>
                    <a:pt x="250" y="233"/>
                    <a:pt x="252" y="230"/>
                  </a:cubicBezTo>
                  <a:cubicBezTo>
                    <a:pt x="255" y="225"/>
                    <a:pt x="254" y="221"/>
                    <a:pt x="251" y="218"/>
                  </a:cubicBezTo>
                  <a:cubicBezTo>
                    <a:pt x="250" y="215"/>
                    <a:pt x="236" y="180"/>
                    <a:pt x="230" y="166"/>
                  </a:cubicBezTo>
                  <a:cubicBezTo>
                    <a:pt x="224" y="152"/>
                    <a:pt x="218" y="155"/>
                    <a:pt x="214" y="155"/>
                  </a:cubicBezTo>
                  <a:cubicBezTo>
                    <a:pt x="210" y="155"/>
                    <a:pt x="206" y="154"/>
                    <a:pt x="201" y="154"/>
                  </a:cubicBezTo>
                  <a:cubicBezTo>
                    <a:pt x="196" y="154"/>
                    <a:pt x="189" y="156"/>
                    <a:pt x="182" y="163"/>
                  </a:cubicBezTo>
                  <a:cubicBezTo>
                    <a:pt x="175" y="170"/>
                    <a:pt x="157" y="186"/>
                    <a:pt x="157" y="221"/>
                  </a:cubicBezTo>
                  <a:cubicBezTo>
                    <a:pt x="157" y="229"/>
                    <a:pt x="159" y="237"/>
                    <a:pt x="161" y="244"/>
                  </a:cubicBezTo>
                  <a:cubicBezTo>
                    <a:pt x="168" y="269"/>
                    <a:pt x="184" y="289"/>
                    <a:pt x="186" y="293"/>
                  </a:cubicBezTo>
                  <a:cubicBezTo>
                    <a:pt x="190" y="297"/>
                    <a:pt x="234" y="370"/>
                    <a:pt x="306" y="398"/>
                  </a:cubicBezTo>
                  <a:cubicBezTo>
                    <a:pt x="377" y="425"/>
                    <a:pt x="377" y="416"/>
                    <a:pt x="390" y="415"/>
                  </a:cubicBezTo>
                  <a:cubicBezTo>
                    <a:pt x="403" y="414"/>
                    <a:pt x="431" y="398"/>
                    <a:pt x="437" y="382"/>
                  </a:cubicBezTo>
                  <a:cubicBezTo>
                    <a:pt x="443" y="366"/>
                    <a:pt x="443" y="352"/>
                    <a:pt x="441" y="349"/>
                  </a:cubicBezTo>
                  <a:cubicBezTo>
                    <a:pt x="440" y="346"/>
                    <a:pt x="435" y="344"/>
                    <a:pt x="428" y="341"/>
                  </a:cubicBezTo>
                  <a:close/>
                  <a:moveTo>
                    <a:pt x="297" y="522"/>
                  </a:moveTo>
                  <a:cubicBezTo>
                    <a:pt x="248" y="522"/>
                    <a:pt x="203" y="508"/>
                    <a:pt x="165" y="483"/>
                  </a:cubicBezTo>
                  <a:cubicBezTo>
                    <a:pt x="73" y="512"/>
                    <a:pt x="73" y="512"/>
                    <a:pt x="73" y="512"/>
                  </a:cubicBezTo>
                  <a:cubicBezTo>
                    <a:pt x="102" y="423"/>
                    <a:pt x="102" y="423"/>
                    <a:pt x="102" y="423"/>
                  </a:cubicBezTo>
                  <a:cubicBezTo>
                    <a:pt x="74" y="384"/>
                    <a:pt x="57" y="336"/>
                    <a:pt x="57" y="284"/>
                  </a:cubicBezTo>
                  <a:cubicBezTo>
                    <a:pt x="57" y="276"/>
                    <a:pt x="57" y="268"/>
                    <a:pt x="58" y="260"/>
                  </a:cubicBezTo>
                  <a:cubicBezTo>
                    <a:pt x="70" y="140"/>
                    <a:pt x="172" y="45"/>
                    <a:pt x="297" y="45"/>
                  </a:cubicBezTo>
                  <a:cubicBezTo>
                    <a:pt x="423" y="45"/>
                    <a:pt x="527" y="142"/>
                    <a:pt x="537" y="265"/>
                  </a:cubicBezTo>
                  <a:cubicBezTo>
                    <a:pt x="537" y="271"/>
                    <a:pt x="537" y="278"/>
                    <a:pt x="537" y="284"/>
                  </a:cubicBezTo>
                  <a:cubicBezTo>
                    <a:pt x="537" y="415"/>
                    <a:pt x="430" y="522"/>
                    <a:pt x="297" y="5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6115755" y="3061377"/>
            <a:ext cx="434429" cy="434429"/>
            <a:chOff x="5645312" y="2694002"/>
            <a:chExt cx="401011" cy="401011"/>
          </a:xfrm>
        </p:grpSpPr>
        <p:sp>
          <p:nvSpPr>
            <p:cNvPr id="75" name="Oval 74"/>
            <p:cNvSpPr/>
            <p:nvPr/>
          </p:nvSpPr>
          <p:spPr>
            <a:xfrm>
              <a:off x="5645312" y="2694002"/>
              <a:ext cx="401011" cy="4010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Freeform 10"/>
            <p:cNvSpPr>
              <a:spLocks/>
            </p:cNvSpPr>
            <p:nvPr/>
          </p:nvSpPr>
          <p:spPr bwMode="auto">
            <a:xfrm>
              <a:off x="5746370" y="2770198"/>
              <a:ext cx="198895" cy="248618"/>
            </a:xfrm>
            <a:custGeom>
              <a:avLst/>
              <a:gdLst>
                <a:gd name="T0" fmla="*/ 246 w 466"/>
                <a:gd name="T1" fmla="*/ 0 h 583"/>
                <a:gd name="T2" fmla="*/ 0 w 466"/>
                <a:gd name="T3" fmla="*/ 208 h 583"/>
                <a:gd name="T4" fmla="*/ 6 w 466"/>
                <a:gd name="T5" fmla="*/ 258 h 583"/>
                <a:gd name="T6" fmla="*/ 71 w 466"/>
                <a:gd name="T7" fmla="*/ 336 h 583"/>
                <a:gd name="T8" fmla="*/ 88 w 466"/>
                <a:gd name="T9" fmla="*/ 328 h 583"/>
                <a:gd name="T10" fmla="*/ 95 w 466"/>
                <a:gd name="T11" fmla="*/ 301 h 583"/>
                <a:gd name="T12" fmla="*/ 90 w 466"/>
                <a:gd name="T13" fmla="*/ 282 h 583"/>
                <a:gd name="T14" fmla="*/ 71 w 466"/>
                <a:gd name="T15" fmla="*/ 247 h 583"/>
                <a:gd name="T16" fmla="*/ 67 w 466"/>
                <a:gd name="T17" fmla="*/ 217 h 583"/>
                <a:gd name="T18" fmla="*/ 237 w 466"/>
                <a:gd name="T19" fmla="*/ 56 h 583"/>
                <a:gd name="T20" fmla="*/ 381 w 466"/>
                <a:gd name="T21" fmla="*/ 184 h 583"/>
                <a:gd name="T22" fmla="*/ 375 w 466"/>
                <a:gd name="T23" fmla="*/ 246 h 583"/>
                <a:gd name="T24" fmla="*/ 271 w 466"/>
                <a:gd name="T25" fmla="*/ 362 h 583"/>
                <a:gd name="T26" fmla="*/ 217 w 466"/>
                <a:gd name="T27" fmla="*/ 298 h 583"/>
                <a:gd name="T28" fmla="*/ 235 w 466"/>
                <a:gd name="T29" fmla="*/ 237 h 583"/>
                <a:gd name="T30" fmla="*/ 248 w 466"/>
                <a:gd name="T31" fmla="*/ 179 h 583"/>
                <a:gd name="T32" fmla="*/ 201 w 466"/>
                <a:gd name="T33" fmla="*/ 129 h 583"/>
                <a:gd name="T34" fmla="*/ 134 w 466"/>
                <a:gd name="T35" fmla="*/ 216 h 583"/>
                <a:gd name="T36" fmla="*/ 136 w 466"/>
                <a:gd name="T37" fmla="*/ 240 h 583"/>
                <a:gd name="T38" fmla="*/ 145 w 466"/>
                <a:gd name="T39" fmla="*/ 269 h 583"/>
                <a:gd name="T40" fmla="*/ 101 w 466"/>
                <a:gd name="T41" fmla="*/ 451 h 583"/>
                <a:gd name="T42" fmla="*/ 100 w 466"/>
                <a:gd name="T43" fmla="*/ 578 h 583"/>
                <a:gd name="T44" fmla="*/ 108 w 466"/>
                <a:gd name="T45" fmla="*/ 580 h 583"/>
                <a:gd name="T46" fmla="*/ 171 w 466"/>
                <a:gd name="T47" fmla="*/ 470 h 583"/>
                <a:gd name="T48" fmla="*/ 195 w 466"/>
                <a:gd name="T49" fmla="*/ 378 h 583"/>
                <a:gd name="T50" fmla="*/ 279 w 466"/>
                <a:gd name="T51" fmla="*/ 420 h 583"/>
                <a:gd name="T52" fmla="*/ 458 w 466"/>
                <a:gd name="T53" fmla="*/ 260 h 583"/>
                <a:gd name="T54" fmla="*/ 466 w 466"/>
                <a:gd name="T55" fmla="*/ 191 h 583"/>
                <a:gd name="T56" fmla="*/ 246 w 466"/>
                <a:gd name="T57" fmla="*/ 0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6" h="583">
                  <a:moveTo>
                    <a:pt x="246" y="0"/>
                  </a:moveTo>
                  <a:cubicBezTo>
                    <a:pt x="83" y="0"/>
                    <a:pt x="0" y="113"/>
                    <a:pt x="0" y="208"/>
                  </a:cubicBezTo>
                  <a:cubicBezTo>
                    <a:pt x="0" y="226"/>
                    <a:pt x="2" y="243"/>
                    <a:pt x="6" y="258"/>
                  </a:cubicBezTo>
                  <a:cubicBezTo>
                    <a:pt x="16" y="294"/>
                    <a:pt x="37" y="323"/>
                    <a:pt x="71" y="336"/>
                  </a:cubicBezTo>
                  <a:cubicBezTo>
                    <a:pt x="78" y="339"/>
                    <a:pt x="86" y="336"/>
                    <a:pt x="88" y="328"/>
                  </a:cubicBezTo>
                  <a:cubicBezTo>
                    <a:pt x="90" y="322"/>
                    <a:pt x="93" y="307"/>
                    <a:pt x="95" y="301"/>
                  </a:cubicBezTo>
                  <a:cubicBezTo>
                    <a:pt x="97" y="292"/>
                    <a:pt x="96" y="290"/>
                    <a:pt x="90" y="282"/>
                  </a:cubicBezTo>
                  <a:cubicBezTo>
                    <a:pt x="82" y="272"/>
                    <a:pt x="75" y="261"/>
                    <a:pt x="71" y="247"/>
                  </a:cubicBezTo>
                  <a:cubicBezTo>
                    <a:pt x="69" y="238"/>
                    <a:pt x="67" y="228"/>
                    <a:pt x="67" y="217"/>
                  </a:cubicBezTo>
                  <a:cubicBezTo>
                    <a:pt x="67" y="132"/>
                    <a:pt x="132" y="56"/>
                    <a:pt x="237" y="56"/>
                  </a:cubicBezTo>
                  <a:cubicBezTo>
                    <a:pt x="330" y="56"/>
                    <a:pt x="381" y="111"/>
                    <a:pt x="381" y="184"/>
                  </a:cubicBezTo>
                  <a:cubicBezTo>
                    <a:pt x="381" y="206"/>
                    <a:pt x="379" y="227"/>
                    <a:pt x="375" y="246"/>
                  </a:cubicBezTo>
                  <a:cubicBezTo>
                    <a:pt x="360" y="314"/>
                    <a:pt x="322" y="362"/>
                    <a:pt x="271" y="362"/>
                  </a:cubicBezTo>
                  <a:cubicBezTo>
                    <a:pt x="235" y="362"/>
                    <a:pt x="208" y="333"/>
                    <a:pt x="217" y="298"/>
                  </a:cubicBezTo>
                  <a:cubicBezTo>
                    <a:pt x="222" y="278"/>
                    <a:pt x="229" y="257"/>
                    <a:pt x="235" y="237"/>
                  </a:cubicBezTo>
                  <a:cubicBezTo>
                    <a:pt x="242" y="216"/>
                    <a:pt x="248" y="195"/>
                    <a:pt x="248" y="179"/>
                  </a:cubicBezTo>
                  <a:cubicBezTo>
                    <a:pt x="248" y="151"/>
                    <a:pt x="233" y="129"/>
                    <a:pt x="201" y="129"/>
                  </a:cubicBezTo>
                  <a:cubicBezTo>
                    <a:pt x="164" y="129"/>
                    <a:pt x="134" y="166"/>
                    <a:pt x="134" y="216"/>
                  </a:cubicBezTo>
                  <a:cubicBezTo>
                    <a:pt x="134" y="225"/>
                    <a:pt x="135" y="234"/>
                    <a:pt x="136" y="240"/>
                  </a:cubicBezTo>
                  <a:cubicBezTo>
                    <a:pt x="140" y="258"/>
                    <a:pt x="145" y="269"/>
                    <a:pt x="145" y="269"/>
                  </a:cubicBezTo>
                  <a:cubicBezTo>
                    <a:pt x="145" y="269"/>
                    <a:pt x="107" y="424"/>
                    <a:pt x="101" y="451"/>
                  </a:cubicBezTo>
                  <a:cubicBezTo>
                    <a:pt x="88" y="505"/>
                    <a:pt x="99" y="571"/>
                    <a:pt x="100" y="578"/>
                  </a:cubicBezTo>
                  <a:cubicBezTo>
                    <a:pt x="100" y="582"/>
                    <a:pt x="106" y="583"/>
                    <a:pt x="108" y="580"/>
                  </a:cubicBezTo>
                  <a:cubicBezTo>
                    <a:pt x="112" y="575"/>
                    <a:pt x="155" y="523"/>
                    <a:pt x="171" y="470"/>
                  </a:cubicBezTo>
                  <a:cubicBezTo>
                    <a:pt x="174" y="455"/>
                    <a:pt x="195" y="378"/>
                    <a:pt x="195" y="378"/>
                  </a:cubicBezTo>
                  <a:cubicBezTo>
                    <a:pt x="207" y="401"/>
                    <a:pt x="242" y="420"/>
                    <a:pt x="279" y="420"/>
                  </a:cubicBezTo>
                  <a:cubicBezTo>
                    <a:pt x="369" y="420"/>
                    <a:pt x="436" y="355"/>
                    <a:pt x="458" y="260"/>
                  </a:cubicBezTo>
                  <a:cubicBezTo>
                    <a:pt x="463" y="238"/>
                    <a:pt x="466" y="215"/>
                    <a:pt x="466" y="191"/>
                  </a:cubicBezTo>
                  <a:cubicBezTo>
                    <a:pt x="466" y="91"/>
                    <a:pt x="379" y="0"/>
                    <a:pt x="246"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7829954" y="3088445"/>
            <a:ext cx="448240" cy="448240"/>
            <a:chOff x="7227650" y="2718988"/>
            <a:chExt cx="413760" cy="413760"/>
          </a:xfrm>
        </p:grpSpPr>
        <p:sp>
          <p:nvSpPr>
            <p:cNvPr id="73" name="Oval 72"/>
            <p:cNvSpPr/>
            <p:nvPr/>
          </p:nvSpPr>
          <p:spPr>
            <a:xfrm>
              <a:off x="7227650" y="2718988"/>
              <a:ext cx="413760" cy="4137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Freeform 12"/>
            <p:cNvSpPr>
              <a:spLocks noEditPoints="1"/>
            </p:cNvSpPr>
            <p:nvPr/>
          </p:nvSpPr>
          <p:spPr bwMode="auto">
            <a:xfrm>
              <a:off x="7331012" y="2822349"/>
              <a:ext cx="207036" cy="207036"/>
            </a:xfrm>
            <a:custGeom>
              <a:avLst/>
              <a:gdLst>
                <a:gd name="T0" fmla="*/ 0 w 515"/>
                <a:gd name="T1" fmla="*/ 263 h 515"/>
                <a:gd name="T2" fmla="*/ 0 w 515"/>
                <a:gd name="T3" fmla="*/ 515 h 515"/>
                <a:gd name="T4" fmla="*/ 120 w 515"/>
                <a:gd name="T5" fmla="*/ 515 h 515"/>
                <a:gd name="T6" fmla="*/ 120 w 515"/>
                <a:gd name="T7" fmla="*/ 242 h 515"/>
                <a:gd name="T8" fmla="*/ 120 w 515"/>
                <a:gd name="T9" fmla="*/ 172 h 515"/>
                <a:gd name="T10" fmla="*/ 0 w 515"/>
                <a:gd name="T11" fmla="*/ 172 h 515"/>
                <a:gd name="T12" fmla="*/ 0 w 515"/>
                <a:gd name="T13" fmla="*/ 263 h 515"/>
                <a:gd name="T14" fmla="*/ 512 w 515"/>
                <a:gd name="T15" fmla="*/ 277 h 515"/>
                <a:gd name="T16" fmla="*/ 387 w 515"/>
                <a:gd name="T17" fmla="*/ 172 h 515"/>
                <a:gd name="T18" fmla="*/ 286 w 515"/>
                <a:gd name="T19" fmla="*/ 218 h 515"/>
                <a:gd name="T20" fmla="*/ 285 w 515"/>
                <a:gd name="T21" fmla="*/ 218 h 515"/>
                <a:gd name="T22" fmla="*/ 285 w 515"/>
                <a:gd name="T23" fmla="*/ 172 h 515"/>
                <a:gd name="T24" fmla="*/ 189 w 515"/>
                <a:gd name="T25" fmla="*/ 172 h 515"/>
                <a:gd name="T26" fmla="*/ 189 w 515"/>
                <a:gd name="T27" fmla="*/ 238 h 515"/>
                <a:gd name="T28" fmla="*/ 189 w 515"/>
                <a:gd name="T29" fmla="*/ 515 h 515"/>
                <a:gd name="T30" fmla="*/ 289 w 515"/>
                <a:gd name="T31" fmla="*/ 515 h 515"/>
                <a:gd name="T32" fmla="*/ 289 w 515"/>
                <a:gd name="T33" fmla="*/ 345 h 515"/>
                <a:gd name="T34" fmla="*/ 353 w 515"/>
                <a:gd name="T35" fmla="*/ 257 h 515"/>
                <a:gd name="T36" fmla="*/ 412 w 515"/>
                <a:gd name="T37" fmla="*/ 348 h 515"/>
                <a:gd name="T38" fmla="*/ 412 w 515"/>
                <a:gd name="T39" fmla="*/ 515 h 515"/>
                <a:gd name="T40" fmla="*/ 515 w 515"/>
                <a:gd name="T41" fmla="*/ 515 h 515"/>
                <a:gd name="T42" fmla="*/ 515 w 515"/>
                <a:gd name="T43" fmla="*/ 326 h 515"/>
                <a:gd name="T44" fmla="*/ 512 w 515"/>
                <a:gd name="T45" fmla="*/ 277 h 515"/>
                <a:gd name="T46" fmla="*/ 60 w 515"/>
                <a:gd name="T47" fmla="*/ 0 h 515"/>
                <a:gd name="T48" fmla="*/ 0 w 515"/>
                <a:gd name="T49" fmla="*/ 60 h 515"/>
                <a:gd name="T50" fmla="*/ 60 w 515"/>
                <a:gd name="T51" fmla="*/ 120 h 515"/>
                <a:gd name="T52" fmla="*/ 120 w 515"/>
                <a:gd name="T53" fmla="*/ 60 h 515"/>
                <a:gd name="T54" fmla="*/ 60 w 515"/>
                <a:gd name="T55" fmla="*/ 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5" h="515">
                  <a:moveTo>
                    <a:pt x="0" y="263"/>
                  </a:moveTo>
                  <a:cubicBezTo>
                    <a:pt x="0" y="515"/>
                    <a:pt x="0" y="515"/>
                    <a:pt x="0" y="515"/>
                  </a:cubicBezTo>
                  <a:cubicBezTo>
                    <a:pt x="120" y="515"/>
                    <a:pt x="120" y="515"/>
                    <a:pt x="120" y="515"/>
                  </a:cubicBezTo>
                  <a:cubicBezTo>
                    <a:pt x="120" y="242"/>
                    <a:pt x="120" y="242"/>
                    <a:pt x="120" y="242"/>
                  </a:cubicBezTo>
                  <a:cubicBezTo>
                    <a:pt x="120" y="172"/>
                    <a:pt x="120" y="172"/>
                    <a:pt x="120" y="172"/>
                  </a:cubicBezTo>
                  <a:cubicBezTo>
                    <a:pt x="0" y="172"/>
                    <a:pt x="0" y="172"/>
                    <a:pt x="0" y="172"/>
                  </a:cubicBezTo>
                  <a:lnTo>
                    <a:pt x="0" y="263"/>
                  </a:lnTo>
                  <a:close/>
                  <a:moveTo>
                    <a:pt x="512" y="277"/>
                  </a:moveTo>
                  <a:cubicBezTo>
                    <a:pt x="504" y="212"/>
                    <a:pt x="475" y="172"/>
                    <a:pt x="387" y="172"/>
                  </a:cubicBezTo>
                  <a:cubicBezTo>
                    <a:pt x="336" y="172"/>
                    <a:pt x="301" y="191"/>
                    <a:pt x="286" y="218"/>
                  </a:cubicBezTo>
                  <a:cubicBezTo>
                    <a:pt x="285" y="218"/>
                    <a:pt x="285" y="218"/>
                    <a:pt x="285" y="218"/>
                  </a:cubicBezTo>
                  <a:cubicBezTo>
                    <a:pt x="285" y="172"/>
                    <a:pt x="285" y="172"/>
                    <a:pt x="285" y="172"/>
                  </a:cubicBezTo>
                  <a:cubicBezTo>
                    <a:pt x="189" y="172"/>
                    <a:pt x="189" y="172"/>
                    <a:pt x="189" y="172"/>
                  </a:cubicBezTo>
                  <a:cubicBezTo>
                    <a:pt x="189" y="238"/>
                    <a:pt x="189" y="238"/>
                    <a:pt x="189" y="238"/>
                  </a:cubicBezTo>
                  <a:cubicBezTo>
                    <a:pt x="189" y="515"/>
                    <a:pt x="189" y="515"/>
                    <a:pt x="189" y="515"/>
                  </a:cubicBezTo>
                  <a:cubicBezTo>
                    <a:pt x="289" y="515"/>
                    <a:pt x="289" y="515"/>
                    <a:pt x="289" y="515"/>
                  </a:cubicBezTo>
                  <a:cubicBezTo>
                    <a:pt x="289" y="345"/>
                    <a:pt x="289" y="345"/>
                    <a:pt x="289" y="345"/>
                  </a:cubicBezTo>
                  <a:cubicBezTo>
                    <a:pt x="289" y="300"/>
                    <a:pt x="298" y="257"/>
                    <a:pt x="353" y="257"/>
                  </a:cubicBezTo>
                  <a:cubicBezTo>
                    <a:pt x="408" y="257"/>
                    <a:pt x="412" y="308"/>
                    <a:pt x="412" y="348"/>
                  </a:cubicBezTo>
                  <a:cubicBezTo>
                    <a:pt x="412" y="515"/>
                    <a:pt x="412" y="515"/>
                    <a:pt x="412" y="515"/>
                  </a:cubicBezTo>
                  <a:cubicBezTo>
                    <a:pt x="515" y="515"/>
                    <a:pt x="515" y="515"/>
                    <a:pt x="515" y="515"/>
                  </a:cubicBezTo>
                  <a:cubicBezTo>
                    <a:pt x="515" y="326"/>
                    <a:pt x="515" y="326"/>
                    <a:pt x="515" y="326"/>
                  </a:cubicBezTo>
                  <a:cubicBezTo>
                    <a:pt x="515" y="309"/>
                    <a:pt x="514" y="292"/>
                    <a:pt x="512" y="277"/>
                  </a:cubicBezTo>
                  <a:close/>
                  <a:moveTo>
                    <a:pt x="60" y="0"/>
                  </a:moveTo>
                  <a:cubicBezTo>
                    <a:pt x="27" y="0"/>
                    <a:pt x="0" y="27"/>
                    <a:pt x="0" y="60"/>
                  </a:cubicBezTo>
                  <a:cubicBezTo>
                    <a:pt x="0" y="93"/>
                    <a:pt x="27" y="120"/>
                    <a:pt x="60" y="120"/>
                  </a:cubicBezTo>
                  <a:cubicBezTo>
                    <a:pt x="94" y="120"/>
                    <a:pt x="120" y="93"/>
                    <a:pt x="120" y="60"/>
                  </a:cubicBezTo>
                  <a:cubicBezTo>
                    <a:pt x="120" y="27"/>
                    <a:pt x="94" y="0"/>
                    <a:pt x="60"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5164851" y="3164800"/>
            <a:ext cx="924539" cy="924539"/>
            <a:chOff x="4767554" y="2789469"/>
            <a:chExt cx="853421" cy="853421"/>
          </a:xfrm>
        </p:grpSpPr>
        <p:sp>
          <p:nvSpPr>
            <p:cNvPr id="71" name="Oval 70"/>
            <p:cNvSpPr/>
            <p:nvPr/>
          </p:nvSpPr>
          <p:spPr>
            <a:xfrm>
              <a:off x="4767554" y="2789469"/>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Freeform 15"/>
            <p:cNvSpPr>
              <a:spLocks/>
            </p:cNvSpPr>
            <p:nvPr/>
          </p:nvSpPr>
          <p:spPr bwMode="auto">
            <a:xfrm>
              <a:off x="4987111" y="3050562"/>
              <a:ext cx="414307" cy="331235"/>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6412142" y="1811145"/>
            <a:ext cx="612013" cy="612012"/>
            <a:chOff x="5918900" y="1539942"/>
            <a:chExt cx="564935" cy="564934"/>
          </a:xfrm>
        </p:grpSpPr>
        <p:sp>
          <p:nvSpPr>
            <p:cNvPr id="69" name="Oval 68"/>
            <p:cNvSpPr/>
            <p:nvPr/>
          </p:nvSpPr>
          <p:spPr>
            <a:xfrm>
              <a:off x="5918900" y="1539942"/>
              <a:ext cx="564935" cy="5649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Freeform 17"/>
            <p:cNvSpPr>
              <a:spLocks/>
            </p:cNvSpPr>
            <p:nvPr/>
          </p:nvSpPr>
          <p:spPr bwMode="auto">
            <a:xfrm>
              <a:off x="6052103" y="1683580"/>
              <a:ext cx="302693" cy="281290"/>
            </a:xfrm>
            <a:custGeom>
              <a:avLst/>
              <a:gdLst>
                <a:gd name="T0" fmla="*/ 578 w 585"/>
                <a:gd name="T1" fmla="*/ 414 h 544"/>
                <a:gd name="T2" fmla="*/ 577 w 585"/>
                <a:gd name="T3" fmla="*/ 414 h 544"/>
                <a:gd name="T4" fmla="*/ 558 w 585"/>
                <a:gd name="T5" fmla="*/ 407 h 544"/>
                <a:gd name="T6" fmla="*/ 482 w 585"/>
                <a:gd name="T7" fmla="*/ 352 h 544"/>
                <a:gd name="T8" fmla="*/ 456 w 585"/>
                <a:gd name="T9" fmla="*/ 306 h 544"/>
                <a:gd name="T10" fmla="*/ 458 w 585"/>
                <a:gd name="T11" fmla="*/ 287 h 544"/>
                <a:gd name="T12" fmla="*/ 483 w 585"/>
                <a:gd name="T13" fmla="*/ 270 h 544"/>
                <a:gd name="T14" fmla="*/ 519 w 585"/>
                <a:gd name="T15" fmla="*/ 252 h 544"/>
                <a:gd name="T16" fmla="*/ 525 w 585"/>
                <a:gd name="T17" fmla="*/ 242 h 544"/>
                <a:gd name="T18" fmla="*/ 524 w 585"/>
                <a:gd name="T19" fmla="*/ 233 h 544"/>
                <a:gd name="T20" fmla="*/ 512 w 585"/>
                <a:gd name="T21" fmla="*/ 221 h 544"/>
                <a:gd name="T22" fmla="*/ 491 w 585"/>
                <a:gd name="T23" fmla="*/ 219 h 544"/>
                <a:gd name="T24" fmla="*/ 472 w 585"/>
                <a:gd name="T25" fmla="*/ 225 h 544"/>
                <a:gd name="T26" fmla="*/ 450 w 585"/>
                <a:gd name="T27" fmla="*/ 220 h 544"/>
                <a:gd name="T28" fmla="*/ 451 w 585"/>
                <a:gd name="T29" fmla="*/ 180 h 544"/>
                <a:gd name="T30" fmla="*/ 449 w 585"/>
                <a:gd name="T31" fmla="*/ 116 h 544"/>
                <a:gd name="T32" fmla="*/ 389 w 585"/>
                <a:gd name="T33" fmla="*/ 27 h 544"/>
                <a:gd name="T34" fmla="*/ 316 w 585"/>
                <a:gd name="T35" fmla="*/ 1 h 544"/>
                <a:gd name="T36" fmla="*/ 189 w 585"/>
                <a:gd name="T37" fmla="*/ 32 h 544"/>
                <a:gd name="T38" fmla="*/ 140 w 585"/>
                <a:gd name="T39" fmla="*/ 96 h 544"/>
                <a:gd name="T40" fmla="*/ 133 w 585"/>
                <a:gd name="T41" fmla="*/ 173 h 544"/>
                <a:gd name="T42" fmla="*/ 133 w 585"/>
                <a:gd name="T43" fmla="*/ 225 h 544"/>
                <a:gd name="T44" fmla="*/ 108 w 585"/>
                <a:gd name="T45" fmla="*/ 225 h 544"/>
                <a:gd name="T46" fmla="*/ 88 w 585"/>
                <a:gd name="T47" fmla="*/ 219 h 544"/>
                <a:gd name="T48" fmla="*/ 69 w 585"/>
                <a:gd name="T49" fmla="*/ 223 h 544"/>
                <a:gd name="T50" fmla="*/ 59 w 585"/>
                <a:gd name="T51" fmla="*/ 240 h 544"/>
                <a:gd name="T52" fmla="*/ 59 w 585"/>
                <a:gd name="T53" fmla="*/ 241 h 544"/>
                <a:gd name="T54" fmla="*/ 72 w 585"/>
                <a:gd name="T55" fmla="*/ 256 h 544"/>
                <a:gd name="T56" fmla="*/ 112 w 585"/>
                <a:gd name="T57" fmla="*/ 274 h 544"/>
                <a:gd name="T58" fmla="*/ 129 w 585"/>
                <a:gd name="T59" fmla="*/ 291 h 544"/>
                <a:gd name="T60" fmla="*/ 122 w 585"/>
                <a:gd name="T61" fmla="*/ 321 h 544"/>
                <a:gd name="T62" fmla="*/ 19 w 585"/>
                <a:gd name="T63" fmla="*/ 409 h 544"/>
                <a:gd name="T64" fmla="*/ 2 w 585"/>
                <a:gd name="T65" fmla="*/ 419 h 544"/>
                <a:gd name="T66" fmla="*/ 4 w 585"/>
                <a:gd name="T67" fmla="*/ 433 h 544"/>
                <a:gd name="T68" fmla="*/ 11 w 585"/>
                <a:gd name="T69" fmla="*/ 438 h 544"/>
                <a:gd name="T70" fmla="*/ 52 w 585"/>
                <a:gd name="T71" fmla="*/ 452 h 544"/>
                <a:gd name="T72" fmla="*/ 80 w 585"/>
                <a:gd name="T73" fmla="*/ 466 h 544"/>
                <a:gd name="T74" fmla="*/ 92 w 585"/>
                <a:gd name="T75" fmla="*/ 495 h 544"/>
                <a:gd name="T76" fmla="*/ 102 w 585"/>
                <a:gd name="T77" fmla="*/ 494 h 544"/>
                <a:gd name="T78" fmla="*/ 166 w 585"/>
                <a:gd name="T79" fmla="*/ 492 h 544"/>
                <a:gd name="T80" fmla="*/ 227 w 585"/>
                <a:gd name="T81" fmla="*/ 525 h 544"/>
                <a:gd name="T82" fmla="*/ 275 w 585"/>
                <a:gd name="T83" fmla="*/ 543 h 544"/>
                <a:gd name="T84" fmla="*/ 316 w 585"/>
                <a:gd name="T85" fmla="*/ 542 h 544"/>
                <a:gd name="T86" fmla="*/ 349 w 585"/>
                <a:gd name="T87" fmla="*/ 530 h 544"/>
                <a:gd name="T88" fmla="*/ 411 w 585"/>
                <a:gd name="T89" fmla="*/ 494 h 544"/>
                <a:gd name="T90" fmla="*/ 436 w 585"/>
                <a:gd name="T91" fmla="*/ 491 h 544"/>
                <a:gd name="T92" fmla="*/ 491 w 585"/>
                <a:gd name="T93" fmla="*/ 494 h 544"/>
                <a:gd name="T94" fmla="*/ 499 w 585"/>
                <a:gd name="T95" fmla="*/ 486 h 544"/>
                <a:gd name="T96" fmla="*/ 500 w 585"/>
                <a:gd name="T97" fmla="*/ 484 h 544"/>
                <a:gd name="T98" fmla="*/ 521 w 585"/>
                <a:gd name="T99" fmla="*/ 455 h 544"/>
                <a:gd name="T100" fmla="*/ 564 w 585"/>
                <a:gd name="T101" fmla="*/ 443 h 544"/>
                <a:gd name="T102" fmla="*/ 581 w 585"/>
                <a:gd name="T103" fmla="*/ 432 h 544"/>
                <a:gd name="T104" fmla="*/ 581 w 585"/>
                <a:gd name="T105" fmla="*/ 43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5" h="544">
                  <a:moveTo>
                    <a:pt x="578" y="414"/>
                  </a:moveTo>
                  <a:cubicBezTo>
                    <a:pt x="578" y="414"/>
                    <a:pt x="578" y="414"/>
                    <a:pt x="578" y="414"/>
                  </a:cubicBezTo>
                  <a:cubicBezTo>
                    <a:pt x="577" y="414"/>
                    <a:pt x="577" y="414"/>
                    <a:pt x="577" y="414"/>
                  </a:cubicBezTo>
                  <a:cubicBezTo>
                    <a:pt x="577" y="414"/>
                    <a:pt x="577" y="414"/>
                    <a:pt x="577" y="414"/>
                  </a:cubicBezTo>
                  <a:cubicBezTo>
                    <a:pt x="577" y="414"/>
                    <a:pt x="577" y="414"/>
                    <a:pt x="577" y="414"/>
                  </a:cubicBezTo>
                  <a:cubicBezTo>
                    <a:pt x="570" y="409"/>
                    <a:pt x="563" y="408"/>
                    <a:pt x="558" y="407"/>
                  </a:cubicBezTo>
                  <a:cubicBezTo>
                    <a:pt x="558" y="407"/>
                    <a:pt x="558" y="407"/>
                    <a:pt x="558" y="407"/>
                  </a:cubicBezTo>
                  <a:cubicBezTo>
                    <a:pt x="528" y="397"/>
                    <a:pt x="502" y="377"/>
                    <a:pt x="482" y="352"/>
                  </a:cubicBezTo>
                  <a:cubicBezTo>
                    <a:pt x="472" y="337"/>
                    <a:pt x="462" y="322"/>
                    <a:pt x="456" y="306"/>
                  </a:cubicBezTo>
                  <a:cubicBezTo>
                    <a:pt x="456" y="306"/>
                    <a:pt x="456" y="306"/>
                    <a:pt x="456" y="306"/>
                  </a:cubicBezTo>
                  <a:cubicBezTo>
                    <a:pt x="453" y="299"/>
                    <a:pt x="453" y="291"/>
                    <a:pt x="457" y="287"/>
                  </a:cubicBezTo>
                  <a:cubicBezTo>
                    <a:pt x="458" y="287"/>
                    <a:pt x="458" y="287"/>
                    <a:pt x="458" y="287"/>
                  </a:cubicBezTo>
                  <a:cubicBezTo>
                    <a:pt x="463" y="279"/>
                    <a:pt x="473" y="274"/>
                    <a:pt x="483" y="270"/>
                  </a:cubicBezTo>
                  <a:cubicBezTo>
                    <a:pt x="483" y="270"/>
                    <a:pt x="483" y="270"/>
                    <a:pt x="483" y="270"/>
                  </a:cubicBezTo>
                  <a:cubicBezTo>
                    <a:pt x="495" y="266"/>
                    <a:pt x="508" y="261"/>
                    <a:pt x="519" y="252"/>
                  </a:cubicBezTo>
                  <a:cubicBezTo>
                    <a:pt x="519" y="252"/>
                    <a:pt x="519" y="252"/>
                    <a:pt x="519" y="252"/>
                  </a:cubicBezTo>
                  <a:cubicBezTo>
                    <a:pt x="521" y="250"/>
                    <a:pt x="523" y="248"/>
                    <a:pt x="524" y="245"/>
                  </a:cubicBezTo>
                  <a:cubicBezTo>
                    <a:pt x="524" y="244"/>
                    <a:pt x="525" y="243"/>
                    <a:pt x="525" y="242"/>
                  </a:cubicBezTo>
                  <a:cubicBezTo>
                    <a:pt x="526" y="240"/>
                    <a:pt x="526" y="236"/>
                    <a:pt x="524" y="233"/>
                  </a:cubicBezTo>
                  <a:cubicBezTo>
                    <a:pt x="524" y="233"/>
                    <a:pt x="524" y="233"/>
                    <a:pt x="524" y="233"/>
                  </a:cubicBezTo>
                  <a:cubicBezTo>
                    <a:pt x="521" y="227"/>
                    <a:pt x="516" y="224"/>
                    <a:pt x="512" y="221"/>
                  </a:cubicBezTo>
                  <a:cubicBezTo>
                    <a:pt x="512" y="221"/>
                    <a:pt x="512" y="221"/>
                    <a:pt x="512" y="221"/>
                  </a:cubicBezTo>
                  <a:cubicBezTo>
                    <a:pt x="505" y="217"/>
                    <a:pt x="497" y="217"/>
                    <a:pt x="491" y="219"/>
                  </a:cubicBezTo>
                  <a:cubicBezTo>
                    <a:pt x="491" y="219"/>
                    <a:pt x="491" y="219"/>
                    <a:pt x="491" y="219"/>
                  </a:cubicBezTo>
                  <a:cubicBezTo>
                    <a:pt x="483" y="222"/>
                    <a:pt x="477" y="224"/>
                    <a:pt x="472" y="225"/>
                  </a:cubicBezTo>
                  <a:cubicBezTo>
                    <a:pt x="472" y="225"/>
                    <a:pt x="472" y="225"/>
                    <a:pt x="472" y="225"/>
                  </a:cubicBezTo>
                  <a:cubicBezTo>
                    <a:pt x="464" y="226"/>
                    <a:pt x="456" y="227"/>
                    <a:pt x="450" y="225"/>
                  </a:cubicBezTo>
                  <a:cubicBezTo>
                    <a:pt x="450" y="224"/>
                    <a:pt x="450" y="222"/>
                    <a:pt x="450" y="220"/>
                  </a:cubicBezTo>
                  <a:cubicBezTo>
                    <a:pt x="450" y="220"/>
                    <a:pt x="450" y="220"/>
                    <a:pt x="450" y="220"/>
                  </a:cubicBezTo>
                  <a:cubicBezTo>
                    <a:pt x="450" y="207"/>
                    <a:pt x="451" y="194"/>
                    <a:pt x="451" y="180"/>
                  </a:cubicBezTo>
                  <a:cubicBezTo>
                    <a:pt x="451" y="180"/>
                    <a:pt x="451" y="180"/>
                    <a:pt x="451" y="180"/>
                  </a:cubicBezTo>
                  <a:cubicBezTo>
                    <a:pt x="451" y="159"/>
                    <a:pt x="452" y="138"/>
                    <a:pt x="449" y="116"/>
                  </a:cubicBezTo>
                  <a:cubicBezTo>
                    <a:pt x="449" y="115"/>
                    <a:pt x="449" y="115"/>
                    <a:pt x="449" y="115"/>
                  </a:cubicBezTo>
                  <a:cubicBezTo>
                    <a:pt x="442" y="79"/>
                    <a:pt x="419" y="48"/>
                    <a:pt x="389" y="27"/>
                  </a:cubicBezTo>
                  <a:cubicBezTo>
                    <a:pt x="368" y="12"/>
                    <a:pt x="342" y="3"/>
                    <a:pt x="316" y="1"/>
                  </a:cubicBezTo>
                  <a:cubicBezTo>
                    <a:pt x="316" y="1"/>
                    <a:pt x="316" y="1"/>
                    <a:pt x="316" y="1"/>
                  </a:cubicBezTo>
                  <a:cubicBezTo>
                    <a:pt x="307" y="0"/>
                    <a:pt x="298" y="0"/>
                    <a:pt x="289" y="0"/>
                  </a:cubicBezTo>
                  <a:cubicBezTo>
                    <a:pt x="254" y="0"/>
                    <a:pt x="218" y="9"/>
                    <a:pt x="189" y="32"/>
                  </a:cubicBezTo>
                  <a:cubicBezTo>
                    <a:pt x="168" y="48"/>
                    <a:pt x="151" y="70"/>
                    <a:pt x="140" y="95"/>
                  </a:cubicBezTo>
                  <a:cubicBezTo>
                    <a:pt x="140" y="95"/>
                    <a:pt x="140" y="95"/>
                    <a:pt x="140" y="96"/>
                  </a:cubicBezTo>
                  <a:cubicBezTo>
                    <a:pt x="130" y="121"/>
                    <a:pt x="131" y="148"/>
                    <a:pt x="133" y="173"/>
                  </a:cubicBezTo>
                  <a:cubicBezTo>
                    <a:pt x="133" y="173"/>
                    <a:pt x="133" y="173"/>
                    <a:pt x="133" y="173"/>
                  </a:cubicBezTo>
                  <a:cubicBezTo>
                    <a:pt x="133" y="191"/>
                    <a:pt x="135" y="208"/>
                    <a:pt x="134" y="224"/>
                  </a:cubicBezTo>
                  <a:cubicBezTo>
                    <a:pt x="134" y="225"/>
                    <a:pt x="134" y="225"/>
                    <a:pt x="133" y="225"/>
                  </a:cubicBezTo>
                  <a:cubicBezTo>
                    <a:pt x="125" y="227"/>
                    <a:pt x="117" y="226"/>
                    <a:pt x="108" y="225"/>
                  </a:cubicBezTo>
                  <a:cubicBezTo>
                    <a:pt x="108" y="225"/>
                    <a:pt x="108" y="225"/>
                    <a:pt x="108" y="225"/>
                  </a:cubicBezTo>
                  <a:cubicBezTo>
                    <a:pt x="102" y="224"/>
                    <a:pt x="96" y="221"/>
                    <a:pt x="89" y="219"/>
                  </a:cubicBezTo>
                  <a:cubicBezTo>
                    <a:pt x="89" y="219"/>
                    <a:pt x="89" y="219"/>
                    <a:pt x="88" y="219"/>
                  </a:cubicBezTo>
                  <a:cubicBezTo>
                    <a:pt x="82" y="217"/>
                    <a:pt x="75" y="219"/>
                    <a:pt x="70" y="223"/>
                  </a:cubicBezTo>
                  <a:cubicBezTo>
                    <a:pt x="69" y="223"/>
                    <a:pt x="69" y="223"/>
                    <a:pt x="69" y="223"/>
                  </a:cubicBezTo>
                  <a:cubicBezTo>
                    <a:pt x="69" y="224"/>
                    <a:pt x="69" y="224"/>
                    <a:pt x="69" y="224"/>
                  </a:cubicBezTo>
                  <a:cubicBezTo>
                    <a:pt x="65" y="227"/>
                    <a:pt x="59" y="231"/>
                    <a:pt x="59" y="240"/>
                  </a:cubicBezTo>
                  <a:cubicBezTo>
                    <a:pt x="59" y="240"/>
                    <a:pt x="59" y="240"/>
                    <a:pt x="59" y="241"/>
                  </a:cubicBezTo>
                  <a:cubicBezTo>
                    <a:pt x="59" y="241"/>
                    <a:pt x="59" y="241"/>
                    <a:pt x="59" y="241"/>
                  </a:cubicBezTo>
                  <a:cubicBezTo>
                    <a:pt x="60" y="246"/>
                    <a:pt x="63" y="249"/>
                    <a:pt x="66" y="251"/>
                  </a:cubicBezTo>
                  <a:cubicBezTo>
                    <a:pt x="68" y="253"/>
                    <a:pt x="70" y="255"/>
                    <a:pt x="72" y="256"/>
                  </a:cubicBezTo>
                  <a:cubicBezTo>
                    <a:pt x="72" y="257"/>
                    <a:pt x="72" y="257"/>
                    <a:pt x="72" y="257"/>
                  </a:cubicBezTo>
                  <a:cubicBezTo>
                    <a:pt x="86" y="265"/>
                    <a:pt x="100" y="269"/>
                    <a:pt x="112" y="274"/>
                  </a:cubicBezTo>
                  <a:cubicBezTo>
                    <a:pt x="112" y="274"/>
                    <a:pt x="112" y="274"/>
                    <a:pt x="112" y="274"/>
                  </a:cubicBezTo>
                  <a:cubicBezTo>
                    <a:pt x="121" y="277"/>
                    <a:pt x="128" y="283"/>
                    <a:pt x="129" y="291"/>
                  </a:cubicBezTo>
                  <a:cubicBezTo>
                    <a:pt x="132" y="300"/>
                    <a:pt x="128" y="311"/>
                    <a:pt x="122" y="321"/>
                  </a:cubicBezTo>
                  <a:cubicBezTo>
                    <a:pt x="122" y="321"/>
                    <a:pt x="122" y="321"/>
                    <a:pt x="122" y="321"/>
                  </a:cubicBezTo>
                  <a:cubicBezTo>
                    <a:pt x="109" y="348"/>
                    <a:pt x="88" y="372"/>
                    <a:pt x="62" y="390"/>
                  </a:cubicBezTo>
                  <a:cubicBezTo>
                    <a:pt x="50" y="398"/>
                    <a:pt x="34" y="405"/>
                    <a:pt x="19" y="409"/>
                  </a:cubicBezTo>
                  <a:cubicBezTo>
                    <a:pt x="18" y="409"/>
                    <a:pt x="18" y="409"/>
                    <a:pt x="18" y="409"/>
                  </a:cubicBezTo>
                  <a:cubicBezTo>
                    <a:pt x="15" y="411"/>
                    <a:pt x="7" y="412"/>
                    <a:pt x="2" y="419"/>
                  </a:cubicBezTo>
                  <a:cubicBezTo>
                    <a:pt x="2" y="419"/>
                    <a:pt x="2" y="420"/>
                    <a:pt x="2" y="421"/>
                  </a:cubicBezTo>
                  <a:cubicBezTo>
                    <a:pt x="0" y="425"/>
                    <a:pt x="2" y="430"/>
                    <a:pt x="4" y="433"/>
                  </a:cubicBezTo>
                  <a:cubicBezTo>
                    <a:pt x="6" y="435"/>
                    <a:pt x="8" y="437"/>
                    <a:pt x="11" y="438"/>
                  </a:cubicBezTo>
                  <a:cubicBezTo>
                    <a:pt x="11" y="438"/>
                    <a:pt x="11" y="438"/>
                    <a:pt x="11" y="438"/>
                  </a:cubicBezTo>
                  <a:cubicBezTo>
                    <a:pt x="24" y="446"/>
                    <a:pt x="39" y="449"/>
                    <a:pt x="52" y="452"/>
                  </a:cubicBezTo>
                  <a:cubicBezTo>
                    <a:pt x="52" y="452"/>
                    <a:pt x="52" y="452"/>
                    <a:pt x="52" y="452"/>
                  </a:cubicBezTo>
                  <a:cubicBezTo>
                    <a:pt x="62" y="455"/>
                    <a:pt x="70" y="456"/>
                    <a:pt x="77" y="459"/>
                  </a:cubicBezTo>
                  <a:cubicBezTo>
                    <a:pt x="78" y="459"/>
                    <a:pt x="79" y="462"/>
                    <a:pt x="80" y="466"/>
                  </a:cubicBezTo>
                  <a:cubicBezTo>
                    <a:pt x="83" y="473"/>
                    <a:pt x="84" y="482"/>
                    <a:pt x="86" y="491"/>
                  </a:cubicBezTo>
                  <a:cubicBezTo>
                    <a:pt x="87" y="493"/>
                    <a:pt x="89" y="495"/>
                    <a:pt x="92" y="495"/>
                  </a:cubicBezTo>
                  <a:cubicBezTo>
                    <a:pt x="98" y="497"/>
                    <a:pt x="101" y="495"/>
                    <a:pt x="102" y="495"/>
                  </a:cubicBezTo>
                  <a:cubicBezTo>
                    <a:pt x="102" y="495"/>
                    <a:pt x="102" y="495"/>
                    <a:pt x="102" y="494"/>
                  </a:cubicBezTo>
                  <a:cubicBezTo>
                    <a:pt x="124" y="491"/>
                    <a:pt x="146" y="487"/>
                    <a:pt x="166" y="492"/>
                  </a:cubicBezTo>
                  <a:cubicBezTo>
                    <a:pt x="166" y="492"/>
                    <a:pt x="166" y="492"/>
                    <a:pt x="166" y="492"/>
                  </a:cubicBezTo>
                  <a:cubicBezTo>
                    <a:pt x="188" y="498"/>
                    <a:pt x="206" y="512"/>
                    <a:pt x="227" y="525"/>
                  </a:cubicBezTo>
                  <a:cubicBezTo>
                    <a:pt x="227" y="525"/>
                    <a:pt x="227" y="525"/>
                    <a:pt x="227" y="525"/>
                  </a:cubicBezTo>
                  <a:cubicBezTo>
                    <a:pt x="241" y="534"/>
                    <a:pt x="257" y="542"/>
                    <a:pt x="275" y="543"/>
                  </a:cubicBezTo>
                  <a:cubicBezTo>
                    <a:pt x="275" y="543"/>
                    <a:pt x="275" y="543"/>
                    <a:pt x="275" y="543"/>
                  </a:cubicBezTo>
                  <a:cubicBezTo>
                    <a:pt x="289" y="544"/>
                    <a:pt x="302" y="543"/>
                    <a:pt x="316" y="542"/>
                  </a:cubicBezTo>
                  <a:cubicBezTo>
                    <a:pt x="316" y="542"/>
                    <a:pt x="316" y="542"/>
                    <a:pt x="316" y="542"/>
                  </a:cubicBezTo>
                  <a:cubicBezTo>
                    <a:pt x="328" y="541"/>
                    <a:pt x="338" y="537"/>
                    <a:pt x="348" y="531"/>
                  </a:cubicBezTo>
                  <a:cubicBezTo>
                    <a:pt x="349" y="530"/>
                    <a:pt x="349" y="530"/>
                    <a:pt x="349" y="530"/>
                  </a:cubicBezTo>
                  <a:cubicBezTo>
                    <a:pt x="371" y="518"/>
                    <a:pt x="390" y="503"/>
                    <a:pt x="411" y="494"/>
                  </a:cubicBezTo>
                  <a:cubicBezTo>
                    <a:pt x="411" y="494"/>
                    <a:pt x="411" y="494"/>
                    <a:pt x="411" y="494"/>
                  </a:cubicBezTo>
                  <a:cubicBezTo>
                    <a:pt x="418" y="492"/>
                    <a:pt x="427" y="492"/>
                    <a:pt x="436" y="491"/>
                  </a:cubicBezTo>
                  <a:cubicBezTo>
                    <a:pt x="436" y="491"/>
                    <a:pt x="436" y="491"/>
                    <a:pt x="436" y="491"/>
                  </a:cubicBezTo>
                  <a:cubicBezTo>
                    <a:pt x="454" y="491"/>
                    <a:pt x="472" y="492"/>
                    <a:pt x="489" y="494"/>
                  </a:cubicBezTo>
                  <a:cubicBezTo>
                    <a:pt x="490" y="494"/>
                    <a:pt x="491" y="494"/>
                    <a:pt x="491" y="494"/>
                  </a:cubicBezTo>
                  <a:cubicBezTo>
                    <a:pt x="494" y="493"/>
                    <a:pt x="496" y="492"/>
                    <a:pt x="497" y="491"/>
                  </a:cubicBezTo>
                  <a:cubicBezTo>
                    <a:pt x="498" y="489"/>
                    <a:pt x="498" y="487"/>
                    <a:pt x="499" y="486"/>
                  </a:cubicBezTo>
                  <a:cubicBezTo>
                    <a:pt x="500" y="485"/>
                    <a:pt x="500" y="484"/>
                    <a:pt x="499" y="486"/>
                  </a:cubicBezTo>
                  <a:cubicBezTo>
                    <a:pt x="500" y="485"/>
                    <a:pt x="500" y="485"/>
                    <a:pt x="500" y="484"/>
                  </a:cubicBezTo>
                  <a:cubicBezTo>
                    <a:pt x="503" y="474"/>
                    <a:pt x="505" y="464"/>
                    <a:pt x="510" y="458"/>
                  </a:cubicBezTo>
                  <a:cubicBezTo>
                    <a:pt x="512" y="456"/>
                    <a:pt x="516" y="455"/>
                    <a:pt x="521" y="455"/>
                  </a:cubicBezTo>
                  <a:cubicBezTo>
                    <a:pt x="521" y="455"/>
                    <a:pt x="521" y="455"/>
                    <a:pt x="522" y="455"/>
                  </a:cubicBezTo>
                  <a:cubicBezTo>
                    <a:pt x="537" y="453"/>
                    <a:pt x="551" y="448"/>
                    <a:pt x="564" y="443"/>
                  </a:cubicBezTo>
                  <a:cubicBezTo>
                    <a:pt x="564" y="443"/>
                    <a:pt x="564" y="443"/>
                    <a:pt x="564" y="443"/>
                  </a:cubicBezTo>
                  <a:cubicBezTo>
                    <a:pt x="569" y="441"/>
                    <a:pt x="576" y="438"/>
                    <a:pt x="581" y="432"/>
                  </a:cubicBezTo>
                  <a:cubicBezTo>
                    <a:pt x="581" y="432"/>
                    <a:pt x="581" y="432"/>
                    <a:pt x="581" y="432"/>
                  </a:cubicBezTo>
                  <a:cubicBezTo>
                    <a:pt x="581" y="432"/>
                    <a:pt x="581" y="432"/>
                    <a:pt x="581" y="432"/>
                  </a:cubicBezTo>
                  <a:cubicBezTo>
                    <a:pt x="585" y="426"/>
                    <a:pt x="583" y="418"/>
                    <a:pt x="578" y="41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935349" y="2266950"/>
            <a:ext cx="486628" cy="486628"/>
            <a:chOff x="5478783" y="1960685"/>
            <a:chExt cx="449195" cy="449195"/>
          </a:xfrm>
        </p:grpSpPr>
        <p:sp>
          <p:nvSpPr>
            <p:cNvPr id="17" name="Oval 16"/>
            <p:cNvSpPr/>
            <p:nvPr/>
          </p:nvSpPr>
          <p:spPr>
            <a:xfrm>
              <a:off x="5478783" y="1960685"/>
              <a:ext cx="449195" cy="4491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18"/>
            <p:cNvSpPr>
              <a:spLocks/>
            </p:cNvSpPr>
            <p:nvPr/>
          </p:nvSpPr>
          <p:spPr bwMode="auto">
            <a:xfrm>
              <a:off x="5568429" y="2054015"/>
              <a:ext cx="269903" cy="261469"/>
            </a:xfrm>
            <a:custGeom>
              <a:avLst/>
              <a:gdLst>
                <a:gd name="T0" fmla="*/ 581 w 614"/>
                <a:gd name="T1" fmla="*/ 184 h 595"/>
                <a:gd name="T2" fmla="*/ 311 w 614"/>
                <a:gd name="T3" fmla="*/ 559 h 595"/>
                <a:gd name="T4" fmla="*/ 188 w 614"/>
                <a:gd name="T5" fmla="*/ 507 h 595"/>
                <a:gd name="T6" fmla="*/ 89 w 614"/>
                <a:gd name="T7" fmla="*/ 212 h 595"/>
                <a:gd name="T8" fmla="*/ 24 w 614"/>
                <a:gd name="T9" fmla="*/ 231 h 595"/>
                <a:gd name="T10" fmla="*/ 0 w 614"/>
                <a:gd name="T11" fmla="*/ 200 h 595"/>
                <a:gd name="T12" fmla="*/ 175 w 614"/>
                <a:gd name="T13" fmla="*/ 67 h 595"/>
                <a:gd name="T14" fmla="*/ 274 w 614"/>
                <a:gd name="T15" fmla="*/ 267 h 595"/>
                <a:gd name="T16" fmla="*/ 322 w 614"/>
                <a:gd name="T17" fmla="*/ 384 h 595"/>
                <a:gd name="T18" fmla="*/ 403 w 614"/>
                <a:gd name="T19" fmla="*/ 279 h 595"/>
                <a:gd name="T20" fmla="*/ 335 w 614"/>
                <a:gd name="T21" fmla="*/ 199 h 595"/>
                <a:gd name="T22" fmla="*/ 581 w 614"/>
                <a:gd name="T23" fmla="*/ 184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4" h="595">
                  <a:moveTo>
                    <a:pt x="581" y="184"/>
                  </a:moveTo>
                  <a:cubicBezTo>
                    <a:pt x="549" y="368"/>
                    <a:pt x="366" y="524"/>
                    <a:pt x="311" y="559"/>
                  </a:cubicBezTo>
                  <a:cubicBezTo>
                    <a:pt x="257" y="595"/>
                    <a:pt x="206" y="544"/>
                    <a:pt x="188" y="507"/>
                  </a:cubicBezTo>
                  <a:cubicBezTo>
                    <a:pt x="167" y="464"/>
                    <a:pt x="105" y="231"/>
                    <a:pt x="89" y="212"/>
                  </a:cubicBezTo>
                  <a:cubicBezTo>
                    <a:pt x="73" y="193"/>
                    <a:pt x="24" y="231"/>
                    <a:pt x="24" y="231"/>
                  </a:cubicBezTo>
                  <a:cubicBezTo>
                    <a:pt x="0" y="200"/>
                    <a:pt x="0" y="200"/>
                    <a:pt x="0" y="200"/>
                  </a:cubicBezTo>
                  <a:cubicBezTo>
                    <a:pt x="0" y="200"/>
                    <a:pt x="99" y="81"/>
                    <a:pt x="175" y="67"/>
                  </a:cubicBezTo>
                  <a:cubicBezTo>
                    <a:pt x="255" y="51"/>
                    <a:pt x="255" y="189"/>
                    <a:pt x="274" y="267"/>
                  </a:cubicBezTo>
                  <a:cubicBezTo>
                    <a:pt x="293" y="342"/>
                    <a:pt x="305" y="384"/>
                    <a:pt x="322" y="384"/>
                  </a:cubicBezTo>
                  <a:cubicBezTo>
                    <a:pt x="338" y="384"/>
                    <a:pt x="369" y="343"/>
                    <a:pt x="403" y="279"/>
                  </a:cubicBezTo>
                  <a:cubicBezTo>
                    <a:pt x="437" y="215"/>
                    <a:pt x="402" y="159"/>
                    <a:pt x="335" y="199"/>
                  </a:cubicBezTo>
                  <a:cubicBezTo>
                    <a:pt x="362" y="39"/>
                    <a:pt x="614" y="0"/>
                    <a:pt x="58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6836721" y="2392792"/>
            <a:ext cx="370785" cy="370785"/>
            <a:chOff x="6310819" y="2076846"/>
            <a:chExt cx="342263" cy="342263"/>
          </a:xfrm>
        </p:grpSpPr>
        <p:sp>
          <p:nvSpPr>
            <p:cNvPr id="67" name="Oval 66"/>
            <p:cNvSpPr/>
            <p:nvPr/>
          </p:nvSpPr>
          <p:spPr>
            <a:xfrm>
              <a:off x="6310819" y="2076846"/>
              <a:ext cx="342263" cy="3422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Freeform 22"/>
            <p:cNvSpPr>
              <a:spLocks noEditPoints="1"/>
            </p:cNvSpPr>
            <p:nvPr/>
          </p:nvSpPr>
          <p:spPr bwMode="auto">
            <a:xfrm>
              <a:off x="6382069" y="2185736"/>
              <a:ext cx="199762" cy="124482"/>
            </a:xfrm>
            <a:custGeom>
              <a:avLst/>
              <a:gdLst>
                <a:gd name="T0" fmla="*/ 75 w 600"/>
                <a:gd name="T1" fmla="*/ 205 h 374"/>
                <a:gd name="T2" fmla="*/ 169 w 600"/>
                <a:gd name="T3" fmla="*/ 205 h 374"/>
                <a:gd name="T4" fmla="*/ 225 w 600"/>
                <a:gd name="T5" fmla="*/ 254 h 374"/>
                <a:gd name="T6" fmla="*/ 188 w 600"/>
                <a:gd name="T7" fmla="*/ 299 h 374"/>
                <a:gd name="T8" fmla="*/ 75 w 600"/>
                <a:gd name="T9" fmla="*/ 299 h 374"/>
                <a:gd name="T10" fmla="*/ 75 w 600"/>
                <a:gd name="T11" fmla="*/ 205 h 374"/>
                <a:gd name="T12" fmla="*/ 376 w 600"/>
                <a:gd name="T13" fmla="*/ 18 h 374"/>
                <a:gd name="T14" fmla="*/ 544 w 600"/>
                <a:gd name="T15" fmla="*/ 18 h 374"/>
                <a:gd name="T16" fmla="*/ 544 w 600"/>
                <a:gd name="T17" fmla="*/ 74 h 374"/>
                <a:gd name="T18" fmla="*/ 376 w 600"/>
                <a:gd name="T19" fmla="*/ 74 h 374"/>
                <a:gd name="T20" fmla="*/ 376 w 600"/>
                <a:gd name="T21" fmla="*/ 18 h 374"/>
                <a:gd name="T22" fmla="*/ 521 w 600"/>
                <a:gd name="T23" fmla="*/ 205 h 374"/>
                <a:gd name="T24" fmla="*/ 398 w 600"/>
                <a:gd name="T25" fmla="*/ 205 h 374"/>
                <a:gd name="T26" fmla="*/ 460 w 600"/>
                <a:gd name="T27" fmla="*/ 150 h 374"/>
                <a:gd name="T28" fmla="*/ 521 w 600"/>
                <a:gd name="T29" fmla="*/ 205 h 374"/>
                <a:gd name="T30" fmla="*/ 394 w 600"/>
                <a:gd name="T31" fmla="*/ 243 h 374"/>
                <a:gd name="T32" fmla="*/ 600 w 600"/>
                <a:gd name="T33" fmla="*/ 243 h 374"/>
                <a:gd name="T34" fmla="*/ 600 w 600"/>
                <a:gd name="T35" fmla="*/ 234 h 374"/>
                <a:gd name="T36" fmla="*/ 460 w 600"/>
                <a:gd name="T37" fmla="*/ 93 h 374"/>
                <a:gd name="T38" fmla="*/ 319 w 600"/>
                <a:gd name="T39" fmla="*/ 234 h 374"/>
                <a:gd name="T40" fmla="*/ 460 w 600"/>
                <a:gd name="T41" fmla="*/ 374 h 374"/>
                <a:gd name="T42" fmla="*/ 597 w 600"/>
                <a:gd name="T43" fmla="*/ 261 h 374"/>
                <a:gd name="T44" fmla="*/ 521 w 600"/>
                <a:gd name="T45" fmla="*/ 261 h 374"/>
                <a:gd name="T46" fmla="*/ 460 w 600"/>
                <a:gd name="T47" fmla="*/ 318 h 374"/>
                <a:gd name="T48" fmla="*/ 394 w 600"/>
                <a:gd name="T49" fmla="*/ 243 h 374"/>
                <a:gd name="T50" fmla="*/ 301 w 600"/>
                <a:gd name="T51" fmla="*/ 261 h 374"/>
                <a:gd name="T52" fmla="*/ 237 w 600"/>
                <a:gd name="T53" fmla="*/ 173 h 374"/>
                <a:gd name="T54" fmla="*/ 281 w 600"/>
                <a:gd name="T55" fmla="*/ 93 h 374"/>
                <a:gd name="T56" fmla="*/ 188 w 600"/>
                <a:gd name="T57" fmla="*/ 0 h 374"/>
                <a:gd name="T58" fmla="*/ 0 w 600"/>
                <a:gd name="T59" fmla="*/ 0 h 374"/>
                <a:gd name="T60" fmla="*/ 0 w 600"/>
                <a:gd name="T61" fmla="*/ 374 h 374"/>
                <a:gd name="T62" fmla="*/ 188 w 600"/>
                <a:gd name="T63" fmla="*/ 374 h 374"/>
                <a:gd name="T64" fmla="*/ 301 w 600"/>
                <a:gd name="T65" fmla="*/ 261 h 374"/>
                <a:gd name="T66" fmla="*/ 169 w 600"/>
                <a:gd name="T67" fmla="*/ 150 h 374"/>
                <a:gd name="T68" fmla="*/ 75 w 600"/>
                <a:gd name="T69" fmla="*/ 150 h 374"/>
                <a:gd name="T70" fmla="*/ 75 w 600"/>
                <a:gd name="T71" fmla="*/ 74 h 374"/>
                <a:gd name="T72" fmla="*/ 169 w 600"/>
                <a:gd name="T73" fmla="*/ 74 h 374"/>
                <a:gd name="T74" fmla="*/ 207 w 600"/>
                <a:gd name="T75" fmla="*/ 112 h 374"/>
                <a:gd name="T76" fmla="*/ 169 w 600"/>
                <a:gd name="T77" fmla="*/ 15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0" h="374">
                  <a:moveTo>
                    <a:pt x="75" y="205"/>
                  </a:moveTo>
                  <a:cubicBezTo>
                    <a:pt x="169" y="205"/>
                    <a:pt x="169" y="205"/>
                    <a:pt x="169" y="205"/>
                  </a:cubicBezTo>
                  <a:cubicBezTo>
                    <a:pt x="189" y="205"/>
                    <a:pt x="225" y="215"/>
                    <a:pt x="225" y="254"/>
                  </a:cubicBezTo>
                  <a:cubicBezTo>
                    <a:pt x="225" y="275"/>
                    <a:pt x="209" y="299"/>
                    <a:pt x="188" y="299"/>
                  </a:cubicBezTo>
                  <a:cubicBezTo>
                    <a:pt x="75" y="299"/>
                    <a:pt x="75" y="299"/>
                    <a:pt x="75" y="299"/>
                  </a:cubicBezTo>
                  <a:lnTo>
                    <a:pt x="75" y="205"/>
                  </a:lnTo>
                  <a:close/>
                  <a:moveTo>
                    <a:pt x="376" y="18"/>
                  </a:moveTo>
                  <a:cubicBezTo>
                    <a:pt x="544" y="18"/>
                    <a:pt x="544" y="18"/>
                    <a:pt x="544" y="18"/>
                  </a:cubicBezTo>
                  <a:cubicBezTo>
                    <a:pt x="544" y="74"/>
                    <a:pt x="544" y="74"/>
                    <a:pt x="544" y="74"/>
                  </a:cubicBezTo>
                  <a:cubicBezTo>
                    <a:pt x="376" y="74"/>
                    <a:pt x="376" y="74"/>
                    <a:pt x="376" y="74"/>
                  </a:cubicBezTo>
                  <a:lnTo>
                    <a:pt x="376" y="18"/>
                  </a:lnTo>
                  <a:close/>
                  <a:moveTo>
                    <a:pt x="521" y="205"/>
                  </a:moveTo>
                  <a:cubicBezTo>
                    <a:pt x="398" y="205"/>
                    <a:pt x="398" y="205"/>
                    <a:pt x="398" y="205"/>
                  </a:cubicBezTo>
                  <a:cubicBezTo>
                    <a:pt x="402" y="172"/>
                    <a:pt x="427" y="150"/>
                    <a:pt x="460" y="150"/>
                  </a:cubicBezTo>
                  <a:cubicBezTo>
                    <a:pt x="492" y="150"/>
                    <a:pt x="516" y="173"/>
                    <a:pt x="521" y="205"/>
                  </a:cubicBezTo>
                  <a:close/>
                  <a:moveTo>
                    <a:pt x="394" y="243"/>
                  </a:moveTo>
                  <a:cubicBezTo>
                    <a:pt x="600" y="243"/>
                    <a:pt x="600" y="243"/>
                    <a:pt x="600" y="243"/>
                  </a:cubicBezTo>
                  <a:cubicBezTo>
                    <a:pt x="600" y="240"/>
                    <a:pt x="600" y="236"/>
                    <a:pt x="600" y="234"/>
                  </a:cubicBezTo>
                  <a:cubicBezTo>
                    <a:pt x="600" y="156"/>
                    <a:pt x="544" y="93"/>
                    <a:pt x="460" y="93"/>
                  </a:cubicBezTo>
                  <a:cubicBezTo>
                    <a:pt x="375" y="93"/>
                    <a:pt x="319" y="156"/>
                    <a:pt x="319" y="234"/>
                  </a:cubicBezTo>
                  <a:cubicBezTo>
                    <a:pt x="319" y="312"/>
                    <a:pt x="375" y="374"/>
                    <a:pt x="460" y="374"/>
                  </a:cubicBezTo>
                  <a:cubicBezTo>
                    <a:pt x="544" y="374"/>
                    <a:pt x="585" y="326"/>
                    <a:pt x="597" y="261"/>
                  </a:cubicBezTo>
                  <a:cubicBezTo>
                    <a:pt x="521" y="261"/>
                    <a:pt x="521" y="261"/>
                    <a:pt x="521" y="261"/>
                  </a:cubicBezTo>
                  <a:cubicBezTo>
                    <a:pt x="514" y="294"/>
                    <a:pt x="495" y="318"/>
                    <a:pt x="460" y="318"/>
                  </a:cubicBezTo>
                  <a:cubicBezTo>
                    <a:pt x="424" y="318"/>
                    <a:pt x="397" y="285"/>
                    <a:pt x="394" y="243"/>
                  </a:cubicBezTo>
                  <a:close/>
                  <a:moveTo>
                    <a:pt x="301" y="261"/>
                  </a:moveTo>
                  <a:cubicBezTo>
                    <a:pt x="301" y="221"/>
                    <a:pt x="273" y="186"/>
                    <a:pt x="237" y="173"/>
                  </a:cubicBezTo>
                  <a:cubicBezTo>
                    <a:pt x="263" y="156"/>
                    <a:pt x="281" y="127"/>
                    <a:pt x="281" y="93"/>
                  </a:cubicBezTo>
                  <a:cubicBezTo>
                    <a:pt x="281" y="42"/>
                    <a:pt x="239" y="0"/>
                    <a:pt x="188" y="0"/>
                  </a:cubicBezTo>
                  <a:cubicBezTo>
                    <a:pt x="0" y="0"/>
                    <a:pt x="0" y="0"/>
                    <a:pt x="0" y="0"/>
                  </a:cubicBezTo>
                  <a:cubicBezTo>
                    <a:pt x="0" y="374"/>
                    <a:pt x="0" y="374"/>
                    <a:pt x="0" y="374"/>
                  </a:cubicBezTo>
                  <a:cubicBezTo>
                    <a:pt x="188" y="374"/>
                    <a:pt x="188" y="374"/>
                    <a:pt x="188" y="374"/>
                  </a:cubicBezTo>
                  <a:cubicBezTo>
                    <a:pt x="249" y="374"/>
                    <a:pt x="301" y="324"/>
                    <a:pt x="301" y="261"/>
                  </a:cubicBezTo>
                  <a:close/>
                  <a:moveTo>
                    <a:pt x="169" y="150"/>
                  </a:moveTo>
                  <a:cubicBezTo>
                    <a:pt x="75" y="150"/>
                    <a:pt x="75" y="150"/>
                    <a:pt x="75" y="150"/>
                  </a:cubicBezTo>
                  <a:cubicBezTo>
                    <a:pt x="75" y="74"/>
                    <a:pt x="75" y="74"/>
                    <a:pt x="75" y="74"/>
                  </a:cubicBezTo>
                  <a:cubicBezTo>
                    <a:pt x="169" y="74"/>
                    <a:pt x="169" y="74"/>
                    <a:pt x="169" y="74"/>
                  </a:cubicBezTo>
                  <a:cubicBezTo>
                    <a:pt x="189" y="74"/>
                    <a:pt x="207" y="91"/>
                    <a:pt x="207" y="112"/>
                  </a:cubicBezTo>
                  <a:cubicBezTo>
                    <a:pt x="207" y="133"/>
                    <a:pt x="189" y="150"/>
                    <a:pt x="169" y="15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7006156" y="1335023"/>
            <a:ext cx="685607" cy="685607"/>
            <a:chOff x="6467221" y="1100445"/>
            <a:chExt cx="632868" cy="632868"/>
          </a:xfrm>
        </p:grpSpPr>
        <p:sp>
          <p:nvSpPr>
            <p:cNvPr id="65" name="Oval 64"/>
            <p:cNvSpPr/>
            <p:nvPr/>
          </p:nvSpPr>
          <p:spPr>
            <a:xfrm>
              <a:off x="6467221" y="1100445"/>
              <a:ext cx="632868" cy="6328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Freeform 39"/>
            <p:cNvSpPr>
              <a:spLocks noEditPoints="1"/>
            </p:cNvSpPr>
            <p:nvPr/>
          </p:nvSpPr>
          <p:spPr bwMode="auto">
            <a:xfrm>
              <a:off x="6611575" y="1244799"/>
              <a:ext cx="344162" cy="344162"/>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60631" y="2797565"/>
            <a:ext cx="349434" cy="349432"/>
            <a:chOff x="5317506" y="2450483"/>
            <a:chExt cx="322554" cy="322553"/>
          </a:xfrm>
        </p:grpSpPr>
        <p:sp>
          <p:nvSpPr>
            <p:cNvPr id="63" name="Oval 62"/>
            <p:cNvSpPr/>
            <p:nvPr/>
          </p:nvSpPr>
          <p:spPr>
            <a:xfrm>
              <a:off x="5317506" y="2450483"/>
              <a:ext cx="322554" cy="3225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Freeform 25"/>
            <p:cNvSpPr>
              <a:spLocks noEditPoints="1"/>
            </p:cNvSpPr>
            <p:nvPr/>
          </p:nvSpPr>
          <p:spPr bwMode="auto">
            <a:xfrm>
              <a:off x="5386057" y="2569842"/>
              <a:ext cx="185451" cy="80715"/>
            </a:xfrm>
            <a:custGeom>
              <a:avLst/>
              <a:gdLst>
                <a:gd name="T0" fmla="*/ 126 w 570"/>
                <a:gd name="T1" fmla="*/ 0 h 249"/>
                <a:gd name="T2" fmla="*/ 1 w 570"/>
                <a:gd name="T3" fmla="*/ 108 h 249"/>
                <a:gd name="T4" fmla="*/ 1 w 570"/>
                <a:gd name="T5" fmla="*/ 108 h 249"/>
                <a:gd name="T6" fmla="*/ 0 w 570"/>
                <a:gd name="T7" fmla="*/ 125 h 249"/>
                <a:gd name="T8" fmla="*/ 126 w 570"/>
                <a:gd name="T9" fmla="*/ 249 h 249"/>
                <a:gd name="T10" fmla="*/ 253 w 570"/>
                <a:gd name="T11" fmla="*/ 125 h 249"/>
                <a:gd name="T12" fmla="*/ 242 w 570"/>
                <a:gd name="T13" fmla="*/ 73 h 249"/>
                <a:gd name="T14" fmla="*/ 126 w 570"/>
                <a:gd name="T15" fmla="*/ 0 h 249"/>
                <a:gd name="T16" fmla="*/ 17 w 570"/>
                <a:gd name="T17" fmla="*/ 104 h 249"/>
                <a:gd name="T18" fmla="*/ 117 w 570"/>
                <a:gd name="T19" fmla="*/ 83 h 249"/>
                <a:gd name="T20" fmla="*/ 17 w 570"/>
                <a:gd name="T21" fmla="*/ 104 h 249"/>
                <a:gd name="T22" fmla="*/ 570 w 570"/>
                <a:gd name="T23" fmla="*/ 115 h 249"/>
                <a:gd name="T24" fmla="*/ 444 w 570"/>
                <a:gd name="T25" fmla="*/ 0 h 249"/>
                <a:gd name="T26" fmla="*/ 328 w 570"/>
                <a:gd name="T27" fmla="*/ 74 h 249"/>
                <a:gd name="T28" fmla="*/ 317 w 570"/>
                <a:gd name="T29" fmla="*/ 125 h 249"/>
                <a:gd name="T30" fmla="*/ 444 w 570"/>
                <a:gd name="T31" fmla="*/ 249 h 249"/>
                <a:gd name="T32" fmla="*/ 570 w 570"/>
                <a:gd name="T33" fmla="*/ 125 h 249"/>
                <a:gd name="T34" fmla="*/ 570 w 570"/>
                <a:gd name="T35" fmla="*/ 11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0" h="249">
                  <a:moveTo>
                    <a:pt x="126" y="0"/>
                  </a:moveTo>
                  <a:cubicBezTo>
                    <a:pt x="62" y="0"/>
                    <a:pt x="9" y="47"/>
                    <a:pt x="1" y="108"/>
                  </a:cubicBezTo>
                  <a:cubicBezTo>
                    <a:pt x="1" y="108"/>
                    <a:pt x="1" y="108"/>
                    <a:pt x="1" y="108"/>
                  </a:cubicBezTo>
                  <a:cubicBezTo>
                    <a:pt x="0" y="113"/>
                    <a:pt x="0" y="119"/>
                    <a:pt x="0" y="125"/>
                  </a:cubicBezTo>
                  <a:cubicBezTo>
                    <a:pt x="0" y="194"/>
                    <a:pt x="56" y="249"/>
                    <a:pt x="126" y="249"/>
                  </a:cubicBezTo>
                  <a:cubicBezTo>
                    <a:pt x="196" y="249"/>
                    <a:pt x="253" y="194"/>
                    <a:pt x="253" y="125"/>
                  </a:cubicBezTo>
                  <a:cubicBezTo>
                    <a:pt x="253" y="106"/>
                    <a:pt x="249" y="88"/>
                    <a:pt x="242" y="73"/>
                  </a:cubicBezTo>
                  <a:cubicBezTo>
                    <a:pt x="221" y="30"/>
                    <a:pt x="177" y="0"/>
                    <a:pt x="126" y="0"/>
                  </a:cubicBezTo>
                  <a:close/>
                  <a:moveTo>
                    <a:pt x="17" y="104"/>
                  </a:moveTo>
                  <a:cubicBezTo>
                    <a:pt x="49" y="96"/>
                    <a:pt x="82" y="89"/>
                    <a:pt x="117" y="83"/>
                  </a:cubicBezTo>
                  <a:cubicBezTo>
                    <a:pt x="82" y="89"/>
                    <a:pt x="49" y="96"/>
                    <a:pt x="17" y="104"/>
                  </a:cubicBezTo>
                  <a:close/>
                  <a:moveTo>
                    <a:pt x="570" y="115"/>
                  </a:moveTo>
                  <a:cubicBezTo>
                    <a:pt x="565" y="50"/>
                    <a:pt x="510" y="0"/>
                    <a:pt x="444" y="0"/>
                  </a:cubicBezTo>
                  <a:cubicBezTo>
                    <a:pt x="392" y="0"/>
                    <a:pt x="348" y="30"/>
                    <a:pt x="328" y="74"/>
                  </a:cubicBezTo>
                  <a:cubicBezTo>
                    <a:pt x="321" y="89"/>
                    <a:pt x="317" y="106"/>
                    <a:pt x="317" y="125"/>
                  </a:cubicBezTo>
                  <a:cubicBezTo>
                    <a:pt x="317" y="194"/>
                    <a:pt x="374" y="249"/>
                    <a:pt x="444" y="249"/>
                  </a:cubicBezTo>
                  <a:cubicBezTo>
                    <a:pt x="513" y="249"/>
                    <a:pt x="570" y="194"/>
                    <a:pt x="570" y="125"/>
                  </a:cubicBezTo>
                  <a:cubicBezTo>
                    <a:pt x="570" y="122"/>
                    <a:pt x="570" y="118"/>
                    <a:pt x="570" y="115"/>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7817665" y="1821492"/>
            <a:ext cx="924539" cy="924539"/>
            <a:chOff x="7216305" y="1549492"/>
            <a:chExt cx="853421" cy="853421"/>
          </a:xfrm>
        </p:grpSpPr>
        <p:sp>
          <p:nvSpPr>
            <p:cNvPr id="61" name="Oval 60"/>
            <p:cNvSpPr/>
            <p:nvPr/>
          </p:nvSpPr>
          <p:spPr>
            <a:xfrm>
              <a:off x="7216305" y="1549492"/>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Freeform 328"/>
            <p:cNvSpPr>
              <a:spLocks noEditPoints="1"/>
            </p:cNvSpPr>
            <p:nvPr/>
          </p:nvSpPr>
          <p:spPr bwMode="auto">
            <a:xfrm>
              <a:off x="7460144" y="1754004"/>
              <a:ext cx="365745" cy="444397"/>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6" name="Group 25"/>
          <p:cNvGrpSpPr/>
          <p:nvPr/>
        </p:nvGrpSpPr>
        <p:grpSpPr>
          <a:xfrm>
            <a:off x="7476607" y="2296650"/>
            <a:ext cx="299648" cy="299646"/>
            <a:chOff x="6901483" y="1988101"/>
            <a:chExt cx="276598" cy="276596"/>
          </a:xfrm>
        </p:grpSpPr>
        <p:sp>
          <p:nvSpPr>
            <p:cNvPr id="59" name="Oval 58"/>
            <p:cNvSpPr/>
            <p:nvPr/>
          </p:nvSpPr>
          <p:spPr>
            <a:xfrm>
              <a:off x="6901483" y="1988101"/>
              <a:ext cx="276598" cy="2765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Freeform 123"/>
            <p:cNvSpPr>
              <a:spLocks/>
            </p:cNvSpPr>
            <p:nvPr/>
          </p:nvSpPr>
          <p:spPr bwMode="auto">
            <a:xfrm>
              <a:off x="6979833" y="2042005"/>
              <a:ext cx="119899" cy="168789"/>
            </a:xfrm>
            <a:custGeom>
              <a:avLst/>
              <a:gdLst>
                <a:gd name="T0" fmla="*/ 0 w 156"/>
                <a:gd name="T1" fmla="*/ 26 h 219"/>
                <a:gd name="T2" fmla="*/ 7 w 156"/>
                <a:gd name="T3" fmla="*/ 8 h 219"/>
                <a:gd name="T4" fmla="*/ 26 w 156"/>
                <a:gd name="T5" fmla="*/ 0 h 219"/>
                <a:gd name="T6" fmla="*/ 44 w 156"/>
                <a:gd name="T7" fmla="*/ 8 h 219"/>
                <a:gd name="T8" fmla="*/ 52 w 156"/>
                <a:gd name="T9" fmla="*/ 26 h 219"/>
                <a:gd name="T10" fmla="*/ 52 w 156"/>
                <a:gd name="T11" fmla="*/ 63 h 219"/>
                <a:gd name="T12" fmla="*/ 130 w 156"/>
                <a:gd name="T13" fmla="*/ 63 h 219"/>
                <a:gd name="T14" fmla="*/ 148 w 156"/>
                <a:gd name="T15" fmla="*/ 70 h 219"/>
                <a:gd name="T16" fmla="*/ 156 w 156"/>
                <a:gd name="T17" fmla="*/ 89 h 219"/>
                <a:gd name="T18" fmla="*/ 148 w 156"/>
                <a:gd name="T19" fmla="*/ 107 h 219"/>
                <a:gd name="T20" fmla="*/ 130 w 156"/>
                <a:gd name="T21" fmla="*/ 114 h 219"/>
                <a:gd name="T22" fmla="*/ 52 w 156"/>
                <a:gd name="T23" fmla="*/ 114 h 219"/>
                <a:gd name="T24" fmla="*/ 52 w 156"/>
                <a:gd name="T25" fmla="*/ 140 h 219"/>
                <a:gd name="T26" fmla="*/ 59 w 156"/>
                <a:gd name="T27" fmla="*/ 159 h 219"/>
                <a:gd name="T28" fmla="*/ 77 w 156"/>
                <a:gd name="T29" fmla="*/ 166 h 219"/>
                <a:gd name="T30" fmla="*/ 130 w 156"/>
                <a:gd name="T31" fmla="*/ 166 h 219"/>
                <a:gd name="T32" fmla="*/ 148 w 156"/>
                <a:gd name="T33" fmla="*/ 174 h 219"/>
                <a:gd name="T34" fmla="*/ 156 w 156"/>
                <a:gd name="T35" fmla="*/ 193 h 219"/>
                <a:gd name="T36" fmla="*/ 148 w 156"/>
                <a:gd name="T37" fmla="*/ 211 h 219"/>
                <a:gd name="T38" fmla="*/ 130 w 156"/>
                <a:gd name="T39" fmla="*/ 219 h 219"/>
                <a:gd name="T40" fmla="*/ 78 w 156"/>
                <a:gd name="T41" fmla="*/ 219 h 219"/>
                <a:gd name="T42" fmla="*/ 47 w 156"/>
                <a:gd name="T43" fmla="*/ 212 h 219"/>
                <a:gd name="T44" fmla="*/ 23 w 156"/>
                <a:gd name="T45" fmla="*/ 196 h 219"/>
                <a:gd name="T46" fmla="*/ 6 w 156"/>
                <a:gd name="T47" fmla="*/ 171 h 219"/>
                <a:gd name="T48" fmla="*/ 0 w 156"/>
                <a:gd name="T49" fmla="*/ 140 h 219"/>
                <a:gd name="T50" fmla="*/ 0 w 156"/>
                <a:gd name="T51" fmla="*/ 26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6" h="219">
                  <a:moveTo>
                    <a:pt x="0" y="26"/>
                  </a:moveTo>
                  <a:cubicBezTo>
                    <a:pt x="0" y="19"/>
                    <a:pt x="2" y="13"/>
                    <a:pt x="7" y="8"/>
                  </a:cubicBezTo>
                  <a:cubicBezTo>
                    <a:pt x="13" y="3"/>
                    <a:pt x="19" y="0"/>
                    <a:pt x="26" y="0"/>
                  </a:cubicBezTo>
                  <a:cubicBezTo>
                    <a:pt x="33" y="0"/>
                    <a:pt x="39" y="3"/>
                    <a:pt x="44" y="8"/>
                  </a:cubicBezTo>
                  <a:cubicBezTo>
                    <a:pt x="49" y="13"/>
                    <a:pt x="52" y="19"/>
                    <a:pt x="52" y="26"/>
                  </a:cubicBezTo>
                  <a:cubicBezTo>
                    <a:pt x="52" y="63"/>
                    <a:pt x="52" y="63"/>
                    <a:pt x="52" y="63"/>
                  </a:cubicBezTo>
                  <a:cubicBezTo>
                    <a:pt x="130" y="63"/>
                    <a:pt x="130" y="63"/>
                    <a:pt x="130" y="63"/>
                  </a:cubicBezTo>
                  <a:cubicBezTo>
                    <a:pt x="137" y="63"/>
                    <a:pt x="143" y="65"/>
                    <a:pt x="148" y="70"/>
                  </a:cubicBezTo>
                  <a:cubicBezTo>
                    <a:pt x="153" y="75"/>
                    <a:pt x="156" y="81"/>
                    <a:pt x="156" y="89"/>
                  </a:cubicBezTo>
                  <a:cubicBezTo>
                    <a:pt x="156" y="96"/>
                    <a:pt x="153" y="102"/>
                    <a:pt x="148" y="107"/>
                  </a:cubicBezTo>
                  <a:cubicBezTo>
                    <a:pt x="143" y="112"/>
                    <a:pt x="137" y="114"/>
                    <a:pt x="130" y="114"/>
                  </a:cubicBezTo>
                  <a:cubicBezTo>
                    <a:pt x="52" y="114"/>
                    <a:pt x="52" y="114"/>
                    <a:pt x="52" y="114"/>
                  </a:cubicBezTo>
                  <a:cubicBezTo>
                    <a:pt x="52" y="140"/>
                    <a:pt x="52" y="140"/>
                    <a:pt x="52" y="140"/>
                  </a:cubicBezTo>
                  <a:cubicBezTo>
                    <a:pt x="52" y="148"/>
                    <a:pt x="54" y="154"/>
                    <a:pt x="59" y="159"/>
                  </a:cubicBezTo>
                  <a:cubicBezTo>
                    <a:pt x="64" y="164"/>
                    <a:pt x="70" y="166"/>
                    <a:pt x="77" y="166"/>
                  </a:cubicBezTo>
                  <a:cubicBezTo>
                    <a:pt x="130" y="166"/>
                    <a:pt x="130" y="166"/>
                    <a:pt x="130" y="166"/>
                  </a:cubicBezTo>
                  <a:cubicBezTo>
                    <a:pt x="137" y="166"/>
                    <a:pt x="143" y="169"/>
                    <a:pt x="148" y="174"/>
                  </a:cubicBezTo>
                  <a:cubicBezTo>
                    <a:pt x="153" y="179"/>
                    <a:pt x="156" y="185"/>
                    <a:pt x="156" y="193"/>
                  </a:cubicBezTo>
                  <a:cubicBezTo>
                    <a:pt x="156" y="200"/>
                    <a:pt x="153" y="206"/>
                    <a:pt x="148" y="211"/>
                  </a:cubicBezTo>
                  <a:cubicBezTo>
                    <a:pt x="143" y="216"/>
                    <a:pt x="137" y="219"/>
                    <a:pt x="130" y="219"/>
                  </a:cubicBezTo>
                  <a:cubicBezTo>
                    <a:pt x="78" y="219"/>
                    <a:pt x="78" y="219"/>
                    <a:pt x="78" y="219"/>
                  </a:cubicBezTo>
                  <a:cubicBezTo>
                    <a:pt x="67" y="219"/>
                    <a:pt x="57" y="216"/>
                    <a:pt x="47" y="212"/>
                  </a:cubicBezTo>
                  <a:cubicBezTo>
                    <a:pt x="38" y="208"/>
                    <a:pt x="30" y="203"/>
                    <a:pt x="23" y="196"/>
                  </a:cubicBezTo>
                  <a:cubicBezTo>
                    <a:pt x="16" y="189"/>
                    <a:pt x="10" y="180"/>
                    <a:pt x="6" y="171"/>
                  </a:cubicBezTo>
                  <a:cubicBezTo>
                    <a:pt x="2" y="161"/>
                    <a:pt x="0" y="151"/>
                    <a:pt x="0" y="140"/>
                  </a:cubicBezTo>
                  <a:lnTo>
                    <a:pt x="0" y="26"/>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8198855" y="2802377"/>
            <a:ext cx="345895" cy="345893"/>
            <a:chOff x="7568174" y="2454925"/>
            <a:chExt cx="319288" cy="319286"/>
          </a:xfrm>
        </p:grpSpPr>
        <p:sp>
          <p:nvSpPr>
            <p:cNvPr id="55" name="Oval 54"/>
            <p:cNvSpPr/>
            <p:nvPr/>
          </p:nvSpPr>
          <p:spPr>
            <a:xfrm>
              <a:off x="7568174" y="2454925"/>
              <a:ext cx="319288" cy="3192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Freeform 8"/>
            <p:cNvSpPr>
              <a:spLocks noEditPoints="1"/>
            </p:cNvSpPr>
            <p:nvPr/>
          </p:nvSpPr>
          <p:spPr bwMode="auto">
            <a:xfrm>
              <a:off x="7638565" y="2549101"/>
              <a:ext cx="178506" cy="130934"/>
            </a:xfrm>
            <a:custGeom>
              <a:avLst/>
              <a:gdLst>
                <a:gd name="T0" fmla="*/ 577 w 583"/>
                <a:gd name="T1" fmla="*/ 92 h 427"/>
                <a:gd name="T2" fmla="*/ 553 w 583"/>
                <a:gd name="T3" fmla="*/ 32 h 427"/>
                <a:gd name="T4" fmla="*/ 495 w 583"/>
                <a:gd name="T5" fmla="*/ 6 h 427"/>
                <a:gd name="T6" fmla="*/ 292 w 583"/>
                <a:gd name="T7" fmla="*/ 0 h 427"/>
                <a:gd name="T8" fmla="*/ 291 w 583"/>
                <a:gd name="T9" fmla="*/ 0 h 427"/>
                <a:gd name="T10" fmla="*/ 88 w 583"/>
                <a:gd name="T11" fmla="*/ 6 h 427"/>
                <a:gd name="T12" fmla="*/ 29 w 583"/>
                <a:gd name="T13" fmla="*/ 32 h 427"/>
                <a:gd name="T14" fmla="*/ 6 w 583"/>
                <a:gd name="T15" fmla="*/ 92 h 427"/>
                <a:gd name="T16" fmla="*/ 0 w 583"/>
                <a:gd name="T17" fmla="*/ 190 h 427"/>
                <a:gd name="T18" fmla="*/ 0 w 583"/>
                <a:gd name="T19" fmla="*/ 196 h 427"/>
                <a:gd name="T20" fmla="*/ 0 w 583"/>
                <a:gd name="T21" fmla="*/ 236 h 427"/>
                <a:gd name="T22" fmla="*/ 6 w 583"/>
                <a:gd name="T23" fmla="*/ 334 h 427"/>
                <a:gd name="T24" fmla="*/ 29 w 583"/>
                <a:gd name="T25" fmla="*/ 395 h 427"/>
                <a:gd name="T26" fmla="*/ 94 w 583"/>
                <a:gd name="T27" fmla="*/ 421 h 427"/>
                <a:gd name="T28" fmla="*/ 292 w 583"/>
                <a:gd name="T29" fmla="*/ 427 h 427"/>
                <a:gd name="T30" fmla="*/ 495 w 583"/>
                <a:gd name="T31" fmla="*/ 421 h 427"/>
                <a:gd name="T32" fmla="*/ 553 w 583"/>
                <a:gd name="T33" fmla="*/ 395 h 427"/>
                <a:gd name="T34" fmla="*/ 577 w 583"/>
                <a:gd name="T35" fmla="*/ 334 h 427"/>
                <a:gd name="T36" fmla="*/ 583 w 583"/>
                <a:gd name="T37" fmla="*/ 236 h 427"/>
                <a:gd name="T38" fmla="*/ 583 w 583"/>
                <a:gd name="T39" fmla="*/ 199 h 427"/>
                <a:gd name="T40" fmla="*/ 583 w 583"/>
                <a:gd name="T41" fmla="*/ 190 h 427"/>
                <a:gd name="T42" fmla="*/ 577 w 583"/>
                <a:gd name="T43" fmla="*/ 92 h 427"/>
                <a:gd name="T44" fmla="*/ 389 w 583"/>
                <a:gd name="T45" fmla="*/ 207 h 427"/>
                <a:gd name="T46" fmla="*/ 231 w 583"/>
                <a:gd name="T47" fmla="*/ 292 h 427"/>
                <a:gd name="T48" fmla="*/ 231 w 583"/>
                <a:gd name="T49" fmla="*/ 161 h 427"/>
                <a:gd name="T50" fmla="*/ 231 w 583"/>
                <a:gd name="T51" fmla="*/ 121 h 427"/>
                <a:gd name="T52" fmla="*/ 302 w 583"/>
                <a:gd name="T53" fmla="*/ 160 h 427"/>
                <a:gd name="T54" fmla="*/ 389 w 583"/>
                <a:gd name="T55" fmla="*/ 2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83" h="427">
                  <a:moveTo>
                    <a:pt x="577" y="92"/>
                  </a:moveTo>
                  <a:cubicBezTo>
                    <a:pt x="577" y="92"/>
                    <a:pt x="571" y="50"/>
                    <a:pt x="553" y="32"/>
                  </a:cubicBezTo>
                  <a:cubicBezTo>
                    <a:pt x="531" y="8"/>
                    <a:pt x="506" y="7"/>
                    <a:pt x="495" y="6"/>
                  </a:cubicBezTo>
                  <a:cubicBezTo>
                    <a:pt x="414" y="0"/>
                    <a:pt x="292" y="0"/>
                    <a:pt x="292" y="0"/>
                  </a:cubicBezTo>
                  <a:cubicBezTo>
                    <a:pt x="291" y="0"/>
                    <a:pt x="291" y="0"/>
                    <a:pt x="291" y="0"/>
                  </a:cubicBezTo>
                  <a:cubicBezTo>
                    <a:pt x="291" y="0"/>
                    <a:pt x="169" y="0"/>
                    <a:pt x="88" y="6"/>
                  </a:cubicBezTo>
                  <a:cubicBezTo>
                    <a:pt x="76" y="7"/>
                    <a:pt x="51" y="8"/>
                    <a:pt x="29" y="32"/>
                  </a:cubicBezTo>
                  <a:cubicBezTo>
                    <a:pt x="12" y="50"/>
                    <a:pt x="6" y="92"/>
                    <a:pt x="6" y="92"/>
                  </a:cubicBezTo>
                  <a:cubicBezTo>
                    <a:pt x="6" y="92"/>
                    <a:pt x="0" y="141"/>
                    <a:pt x="0" y="190"/>
                  </a:cubicBezTo>
                  <a:cubicBezTo>
                    <a:pt x="0" y="196"/>
                    <a:pt x="0" y="196"/>
                    <a:pt x="0" y="196"/>
                  </a:cubicBezTo>
                  <a:cubicBezTo>
                    <a:pt x="0" y="236"/>
                    <a:pt x="0" y="236"/>
                    <a:pt x="0" y="236"/>
                  </a:cubicBezTo>
                  <a:cubicBezTo>
                    <a:pt x="0" y="285"/>
                    <a:pt x="6" y="334"/>
                    <a:pt x="6" y="334"/>
                  </a:cubicBezTo>
                  <a:cubicBezTo>
                    <a:pt x="6" y="334"/>
                    <a:pt x="12" y="376"/>
                    <a:pt x="29" y="395"/>
                  </a:cubicBezTo>
                  <a:cubicBezTo>
                    <a:pt x="51" y="419"/>
                    <a:pt x="80" y="418"/>
                    <a:pt x="94" y="421"/>
                  </a:cubicBezTo>
                  <a:cubicBezTo>
                    <a:pt x="140" y="425"/>
                    <a:pt x="292" y="427"/>
                    <a:pt x="292" y="427"/>
                  </a:cubicBezTo>
                  <a:cubicBezTo>
                    <a:pt x="292" y="427"/>
                    <a:pt x="414" y="426"/>
                    <a:pt x="495" y="421"/>
                  </a:cubicBezTo>
                  <a:cubicBezTo>
                    <a:pt x="506" y="419"/>
                    <a:pt x="531" y="419"/>
                    <a:pt x="553" y="395"/>
                  </a:cubicBezTo>
                  <a:cubicBezTo>
                    <a:pt x="571" y="376"/>
                    <a:pt x="577" y="334"/>
                    <a:pt x="577" y="334"/>
                  </a:cubicBezTo>
                  <a:cubicBezTo>
                    <a:pt x="577" y="334"/>
                    <a:pt x="583" y="285"/>
                    <a:pt x="583" y="236"/>
                  </a:cubicBezTo>
                  <a:cubicBezTo>
                    <a:pt x="583" y="199"/>
                    <a:pt x="583" y="199"/>
                    <a:pt x="583" y="199"/>
                  </a:cubicBezTo>
                  <a:cubicBezTo>
                    <a:pt x="583" y="190"/>
                    <a:pt x="583" y="190"/>
                    <a:pt x="583" y="190"/>
                  </a:cubicBezTo>
                  <a:cubicBezTo>
                    <a:pt x="583" y="141"/>
                    <a:pt x="577" y="92"/>
                    <a:pt x="577" y="92"/>
                  </a:cubicBezTo>
                  <a:close/>
                  <a:moveTo>
                    <a:pt x="389" y="207"/>
                  </a:moveTo>
                  <a:cubicBezTo>
                    <a:pt x="231" y="292"/>
                    <a:pt x="231" y="292"/>
                    <a:pt x="231" y="292"/>
                  </a:cubicBezTo>
                  <a:cubicBezTo>
                    <a:pt x="231" y="161"/>
                    <a:pt x="231" y="161"/>
                    <a:pt x="231" y="161"/>
                  </a:cubicBezTo>
                  <a:cubicBezTo>
                    <a:pt x="231" y="121"/>
                    <a:pt x="231" y="121"/>
                    <a:pt x="231" y="121"/>
                  </a:cubicBezTo>
                  <a:cubicBezTo>
                    <a:pt x="302" y="160"/>
                    <a:pt x="302" y="160"/>
                    <a:pt x="302" y="160"/>
                  </a:cubicBezTo>
                  <a:lnTo>
                    <a:pt x="389" y="2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8334819" y="3029605"/>
            <a:ext cx="924539" cy="924539"/>
            <a:chOff x="7693678" y="2664674"/>
            <a:chExt cx="853421" cy="853421"/>
          </a:xfrm>
        </p:grpSpPr>
        <p:sp>
          <p:nvSpPr>
            <p:cNvPr id="53" name="Oval 52"/>
            <p:cNvSpPr/>
            <p:nvPr/>
          </p:nvSpPr>
          <p:spPr>
            <a:xfrm>
              <a:off x="7693678" y="2664674"/>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
            <p:cNvSpPr>
              <a:spLocks/>
            </p:cNvSpPr>
            <p:nvPr/>
          </p:nvSpPr>
          <p:spPr bwMode="auto">
            <a:xfrm>
              <a:off x="8012218" y="2859760"/>
              <a:ext cx="216340" cy="463249"/>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6" name="Group 15"/>
          <p:cNvGrpSpPr/>
          <p:nvPr/>
        </p:nvGrpSpPr>
        <p:grpSpPr>
          <a:xfrm>
            <a:off x="6978620" y="3347553"/>
            <a:ext cx="358982" cy="358981"/>
            <a:chOff x="6441803" y="2958164"/>
            <a:chExt cx="331368" cy="331367"/>
          </a:xfrm>
        </p:grpSpPr>
        <p:sp>
          <p:nvSpPr>
            <p:cNvPr id="51" name="Oval 50"/>
            <p:cNvSpPr/>
            <p:nvPr/>
          </p:nvSpPr>
          <p:spPr>
            <a:xfrm>
              <a:off x="6441803" y="2958164"/>
              <a:ext cx="331368" cy="33136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19"/>
            <p:cNvSpPr>
              <a:spLocks/>
            </p:cNvSpPr>
            <p:nvPr/>
          </p:nvSpPr>
          <p:spPr bwMode="auto">
            <a:xfrm>
              <a:off x="6515266" y="3040378"/>
              <a:ext cx="184442" cy="166939"/>
            </a:xfrm>
            <a:custGeom>
              <a:avLst/>
              <a:gdLst>
                <a:gd name="T0" fmla="*/ 31 w 208"/>
                <a:gd name="T1" fmla="*/ 62 h 187"/>
                <a:gd name="T2" fmla="*/ 45 w 208"/>
                <a:gd name="T3" fmla="*/ 66 h 187"/>
                <a:gd name="T4" fmla="*/ 56 w 208"/>
                <a:gd name="T5" fmla="*/ 75 h 187"/>
                <a:gd name="T6" fmla="*/ 146 w 208"/>
                <a:gd name="T7" fmla="*/ 36 h 187"/>
                <a:gd name="T8" fmla="*/ 145 w 208"/>
                <a:gd name="T9" fmla="*/ 34 h 187"/>
                <a:gd name="T10" fmla="*/ 145 w 208"/>
                <a:gd name="T11" fmla="*/ 31 h 187"/>
                <a:gd name="T12" fmla="*/ 155 w 208"/>
                <a:gd name="T13" fmla="*/ 9 h 187"/>
                <a:gd name="T14" fmla="*/ 177 w 208"/>
                <a:gd name="T15" fmla="*/ 0 h 187"/>
                <a:gd name="T16" fmla="*/ 199 w 208"/>
                <a:gd name="T17" fmla="*/ 9 h 187"/>
                <a:gd name="T18" fmla="*/ 208 w 208"/>
                <a:gd name="T19" fmla="*/ 31 h 187"/>
                <a:gd name="T20" fmla="*/ 199 w 208"/>
                <a:gd name="T21" fmla="*/ 53 h 187"/>
                <a:gd name="T22" fmla="*/ 177 w 208"/>
                <a:gd name="T23" fmla="*/ 62 h 187"/>
                <a:gd name="T24" fmla="*/ 163 w 208"/>
                <a:gd name="T25" fmla="*/ 59 h 187"/>
                <a:gd name="T26" fmla="*/ 152 w 208"/>
                <a:gd name="T27" fmla="*/ 50 h 187"/>
                <a:gd name="T28" fmla="*/ 62 w 208"/>
                <a:gd name="T29" fmla="*/ 89 h 187"/>
                <a:gd name="T30" fmla="*/ 62 w 208"/>
                <a:gd name="T31" fmla="*/ 91 h 187"/>
                <a:gd name="T32" fmla="*/ 62 w 208"/>
                <a:gd name="T33" fmla="*/ 93 h 187"/>
                <a:gd name="T34" fmla="*/ 62 w 208"/>
                <a:gd name="T35" fmla="*/ 96 h 187"/>
                <a:gd name="T36" fmla="*/ 62 w 208"/>
                <a:gd name="T37" fmla="*/ 98 h 187"/>
                <a:gd name="T38" fmla="*/ 152 w 208"/>
                <a:gd name="T39" fmla="*/ 137 h 187"/>
                <a:gd name="T40" fmla="*/ 163 w 208"/>
                <a:gd name="T41" fmla="*/ 128 h 187"/>
                <a:gd name="T42" fmla="*/ 177 w 208"/>
                <a:gd name="T43" fmla="*/ 125 h 187"/>
                <a:gd name="T44" fmla="*/ 199 w 208"/>
                <a:gd name="T45" fmla="*/ 134 h 187"/>
                <a:gd name="T46" fmla="*/ 208 w 208"/>
                <a:gd name="T47" fmla="*/ 156 h 187"/>
                <a:gd name="T48" fmla="*/ 199 w 208"/>
                <a:gd name="T49" fmla="*/ 178 h 187"/>
                <a:gd name="T50" fmla="*/ 177 w 208"/>
                <a:gd name="T51" fmla="*/ 187 h 187"/>
                <a:gd name="T52" fmla="*/ 155 w 208"/>
                <a:gd name="T53" fmla="*/ 178 h 187"/>
                <a:gd name="T54" fmla="*/ 145 w 208"/>
                <a:gd name="T55" fmla="*/ 156 h 187"/>
                <a:gd name="T56" fmla="*/ 145 w 208"/>
                <a:gd name="T57" fmla="*/ 153 h 187"/>
                <a:gd name="T58" fmla="*/ 146 w 208"/>
                <a:gd name="T59" fmla="*/ 151 h 187"/>
                <a:gd name="T60" fmla="*/ 56 w 208"/>
                <a:gd name="T61" fmla="*/ 113 h 187"/>
                <a:gd name="T62" fmla="*/ 45 w 208"/>
                <a:gd name="T63" fmla="*/ 121 h 187"/>
                <a:gd name="T64" fmla="*/ 31 w 208"/>
                <a:gd name="T65" fmla="*/ 125 h 187"/>
                <a:gd name="T66" fmla="*/ 9 w 208"/>
                <a:gd name="T67" fmla="*/ 116 h 187"/>
                <a:gd name="T68" fmla="*/ 0 w 208"/>
                <a:gd name="T69" fmla="*/ 93 h 187"/>
                <a:gd name="T70" fmla="*/ 9 w 208"/>
                <a:gd name="T71" fmla="*/ 71 h 187"/>
                <a:gd name="T72" fmla="*/ 31 w 208"/>
                <a:gd name="T73"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8" h="187">
                  <a:moveTo>
                    <a:pt x="31" y="62"/>
                  </a:moveTo>
                  <a:cubicBezTo>
                    <a:pt x="36" y="62"/>
                    <a:pt x="41" y="63"/>
                    <a:pt x="45" y="66"/>
                  </a:cubicBezTo>
                  <a:cubicBezTo>
                    <a:pt x="49" y="68"/>
                    <a:pt x="53" y="71"/>
                    <a:pt x="56" y="75"/>
                  </a:cubicBezTo>
                  <a:cubicBezTo>
                    <a:pt x="146" y="36"/>
                    <a:pt x="146" y="36"/>
                    <a:pt x="146" y="36"/>
                  </a:cubicBezTo>
                  <a:cubicBezTo>
                    <a:pt x="146" y="36"/>
                    <a:pt x="146" y="35"/>
                    <a:pt x="145" y="34"/>
                  </a:cubicBezTo>
                  <a:cubicBezTo>
                    <a:pt x="145" y="33"/>
                    <a:pt x="145" y="32"/>
                    <a:pt x="145" y="31"/>
                  </a:cubicBezTo>
                  <a:cubicBezTo>
                    <a:pt x="145" y="22"/>
                    <a:pt x="148" y="15"/>
                    <a:pt x="155" y="9"/>
                  </a:cubicBezTo>
                  <a:cubicBezTo>
                    <a:pt x="161" y="3"/>
                    <a:pt x="168" y="0"/>
                    <a:pt x="177" y="0"/>
                  </a:cubicBezTo>
                  <a:cubicBezTo>
                    <a:pt x="185" y="0"/>
                    <a:pt x="193" y="3"/>
                    <a:pt x="199" y="9"/>
                  </a:cubicBezTo>
                  <a:cubicBezTo>
                    <a:pt x="205" y="15"/>
                    <a:pt x="208" y="22"/>
                    <a:pt x="208" y="31"/>
                  </a:cubicBezTo>
                  <a:cubicBezTo>
                    <a:pt x="208" y="40"/>
                    <a:pt x="205" y="47"/>
                    <a:pt x="199" y="53"/>
                  </a:cubicBezTo>
                  <a:cubicBezTo>
                    <a:pt x="193" y="59"/>
                    <a:pt x="185" y="62"/>
                    <a:pt x="177" y="62"/>
                  </a:cubicBezTo>
                  <a:cubicBezTo>
                    <a:pt x="172" y="62"/>
                    <a:pt x="167" y="61"/>
                    <a:pt x="163" y="59"/>
                  </a:cubicBezTo>
                  <a:cubicBezTo>
                    <a:pt x="158" y="57"/>
                    <a:pt x="155" y="54"/>
                    <a:pt x="152" y="50"/>
                  </a:cubicBezTo>
                  <a:cubicBezTo>
                    <a:pt x="62" y="89"/>
                    <a:pt x="62" y="89"/>
                    <a:pt x="62" y="89"/>
                  </a:cubicBezTo>
                  <a:cubicBezTo>
                    <a:pt x="62" y="89"/>
                    <a:pt x="62" y="90"/>
                    <a:pt x="62" y="91"/>
                  </a:cubicBezTo>
                  <a:cubicBezTo>
                    <a:pt x="62" y="92"/>
                    <a:pt x="62" y="92"/>
                    <a:pt x="62" y="93"/>
                  </a:cubicBezTo>
                  <a:cubicBezTo>
                    <a:pt x="62" y="95"/>
                    <a:pt x="62" y="96"/>
                    <a:pt x="62" y="96"/>
                  </a:cubicBezTo>
                  <a:cubicBezTo>
                    <a:pt x="62" y="97"/>
                    <a:pt x="62" y="98"/>
                    <a:pt x="62" y="98"/>
                  </a:cubicBezTo>
                  <a:cubicBezTo>
                    <a:pt x="152" y="137"/>
                    <a:pt x="152" y="137"/>
                    <a:pt x="152" y="137"/>
                  </a:cubicBezTo>
                  <a:cubicBezTo>
                    <a:pt x="155" y="133"/>
                    <a:pt x="158" y="130"/>
                    <a:pt x="163" y="128"/>
                  </a:cubicBezTo>
                  <a:cubicBezTo>
                    <a:pt x="167" y="126"/>
                    <a:pt x="172" y="125"/>
                    <a:pt x="177" y="125"/>
                  </a:cubicBezTo>
                  <a:cubicBezTo>
                    <a:pt x="185" y="125"/>
                    <a:pt x="193" y="128"/>
                    <a:pt x="199" y="134"/>
                  </a:cubicBezTo>
                  <a:cubicBezTo>
                    <a:pt x="205" y="140"/>
                    <a:pt x="208" y="147"/>
                    <a:pt x="208" y="156"/>
                  </a:cubicBezTo>
                  <a:cubicBezTo>
                    <a:pt x="208" y="165"/>
                    <a:pt x="205" y="172"/>
                    <a:pt x="199" y="178"/>
                  </a:cubicBezTo>
                  <a:cubicBezTo>
                    <a:pt x="193" y="184"/>
                    <a:pt x="185" y="187"/>
                    <a:pt x="177" y="187"/>
                  </a:cubicBezTo>
                  <a:cubicBezTo>
                    <a:pt x="168" y="187"/>
                    <a:pt x="161" y="184"/>
                    <a:pt x="155" y="178"/>
                  </a:cubicBezTo>
                  <a:cubicBezTo>
                    <a:pt x="148" y="172"/>
                    <a:pt x="145" y="165"/>
                    <a:pt x="145" y="156"/>
                  </a:cubicBezTo>
                  <a:cubicBezTo>
                    <a:pt x="145" y="155"/>
                    <a:pt x="145" y="154"/>
                    <a:pt x="145" y="153"/>
                  </a:cubicBezTo>
                  <a:cubicBezTo>
                    <a:pt x="146" y="152"/>
                    <a:pt x="146" y="152"/>
                    <a:pt x="146" y="151"/>
                  </a:cubicBezTo>
                  <a:cubicBezTo>
                    <a:pt x="56" y="113"/>
                    <a:pt x="56" y="113"/>
                    <a:pt x="56" y="113"/>
                  </a:cubicBezTo>
                  <a:cubicBezTo>
                    <a:pt x="53" y="116"/>
                    <a:pt x="49" y="119"/>
                    <a:pt x="45" y="121"/>
                  </a:cubicBezTo>
                  <a:cubicBezTo>
                    <a:pt x="40" y="124"/>
                    <a:pt x="36" y="125"/>
                    <a:pt x="31" y="125"/>
                  </a:cubicBezTo>
                  <a:cubicBezTo>
                    <a:pt x="22" y="125"/>
                    <a:pt x="15" y="122"/>
                    <a:pt x="9" y="116"/>
                  </a:cubicBezTo>
                  <a:cubicBezTo>
                    <a:pt x="3" y="109"/>
                    <a:pt x="0" y="102"/>
                    <a:pt x="0" y="93"/>
                  </a:cubicBezTo>
                  <a:cubicBezTo>
                    <a:pt x="0" y="85"/>
                    <a:pt x="3" y="78"/>
                    <a:pt x="9" y="71"/>
                  </a:cubicBezTo>
                  <a:cubicBezTo>
                    <a:pt x="15" y="65"/>
                    <a:pt x="22" y="62"/>
                    <a:pt x="31" y="62"/>
                  </a:cubicBez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0" name="Group 19"/>
          <p:cNvGrpSpPr/>
          <p:nvPr/>
        </p:nvGrpSpPr>
        <p:grpSpPr>
          <a:xfrm>
            <a:off x="7457362" y="3825390"/>
            <a:ext cx="1049339" cy="1009942"/>
            <a:chOff x="6883718" y="3399245"/>
            <a:chExt cx="968621" cy="932254"/>
          </a:xfrm>
        </p:grpSpPr>
        <p:sp>
          <p:nvSpPr>
            <p:cNvPr id="28" name="Freeform 13"/>
            <p:cNvSpPr>
              <a:spLocks/>
            </p:cNvSpPr>
            <p:nvPr/>
          </p:nvSpPr>
          <p:spPr bwMode="auto">
            <a:xfrm>
              <a:off x="6891188" y="3650716"/>
              <a:ext cx="1405" cy="1405"/>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2"/>
                    <a:pt x="1" y="1"/>
                    <a:pt x="0" y="0"/>
                  </a:cubicBezTo>
                  <a:cubicBezTo>
                    <a:pt x="1" y="1"/>
                    <a:pt x="2" y="2"/>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9" name="Freeform 12"/>
            <p:cNvSpPr>
              <a:spLocks/>
            </p:cNvSpPr>
            <p:nvPr/>
          </p:nvSpPr>
          <p:spPr bwMode="auto">
            <a:xfrm>
              <a:off x="6888769" y="3645457"/>
              <a:ext cx="1257" cy="1257"/>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3"/>
                    <a:pt x="1" y="1"/>
                    <a:pt x="0" y="0"/>
                  </a:cubicBezTo>
                  <a:cubicBezTo>
                    <a:pt x="1" y="1"/>
                    <a:pt x="2" y="3"/>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7" name="Oval 56"/>
            <p:cNvSpPr/>
            <p:nvPr/>
          </p:nvSpPr>
          <p:spPr>
            <a:xfrm>
              <a:off x="6920085" y="3399245"/>
              <a:ext cx="932254" cy="9322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Freeform 133"/>
            <p:cNvSpPr>
              <a:spLocks noEditPoints="1"/>
            </p:cNvSpPr>
            <p:nvPr/>
          </p:nvSpPr>
          <p:spPr bwMode="auto">
            <a:xfrm>
              <a:off x="7134615" y="3643965"/>
              <a:ext cx="503196" cy="442813"/>
            </a:xfrm>
            <a:custGeom>
              <a:avLst/>
              <a:gdLst>
                <a:gd name="T0" fmla="*/ 116 w 228"/>
                <a:gd name="T1" fmla="*/ 6 h 199"/>
                <a:gd name="T2" fmla="*/ 101 w 228"/>
                <a:gd name="T3" fmla="*/ 8 h 199"/>
                <a:gd name="T4" fmla="*/ 109 w 228"/>
                <a:gd name="T5" fmla="*/ 18 h 199"/>
                <a:gd name="T6" fmla="*/ 112 w 228"/>
                <a:gd name="T7" fmla="*/ 27 h 199"/>
                <a:gd name="T8" fmla="*/ 112 w 228"/>
                <a:gd name="T9" fmla="*/ 57 h 199"/>
                <a:gd name="T10" fmla="*/ 109 w 228"/>
                <a:gd name="T11" fmla="*/ 65 h 199"/>
                <a:gd name="T12" fmla="*/ 101 w 228"/>
                <a:gd name="T13" fmla="*/ 76 h 199"/>
                <a:gd name="T14" fmla="*/ 86 w 228"/>
                <a:gd name="T15" fmla="*/ 89 h 199"/>
                <a:gd name="T16" fmla="*/ 91 w 228"/>
                <a:gd name="T17" fmla="*/ 102 h 199"/>
                <a:gd name="T18" fmla="*/ 101 w 228"/>
                <a:gd name="T19" fmla="*/ 111 h 199"/>
                <a:gd name="T20" fmla="*/ 111 w 228"/>
                <a:gd name="T21" fmla="*/ 120 h 199"/>
                <a:gd name="T22" fmla="*/ 117 w 228"/>
                <a:gd name="T23" fmla="*/ 127 h 199"/>
                <a:gd name="T24" fmla="*/ 122 w 228"/>
                <a:gd name="T25" fmla="*/ 137 h 199"/>
                <a:gd name="T26" fmla="*/ 122 w 228"/>
                <a:gd name="T27" fmla="*/ 157 h 199"/>
                <a:gd name="T28" fmla="*/ 120 w 228"/>
                <a:gd name="T29" fmla="*/ 168 h 199"/>
                <a:gd name="T30" fmla="*/ 111 w 228"/>
                <a:gd name="T31" fmla="*/ 181 h 199"/>
                <a:gd name="T32" fmla="*/ 101 w 228"/>
                <a:gd name="T33" fmla="*/ 189 h 199"/>
                <a:gd name="T34" fmla="*/ 93 w 228"/>
                <a:gd name="T35" fmla="*/ 192 h 199"/>
                <a:gd name="T36" fmla="*/ 59 w 228"/>
                <a:gd name="T37" fmla="*/ 199 h 199"/>
                <a:gd name="T38" fmla="*/ 25 w 228"/>
                <a:gd name="T39" fmla="*/ 193 h 199"/>
                <a:gd name="T40" fmla="*/ 15 w 228"/>
                <a:gd name="T41" fmla="*/ 188 h 199"/>
                <a:gd name="T42" fmla="*/ 0 w 228"/>
                <a:gd name="T43" fmla="*/ 154 h 199"/>
                <a:gd name="T44" fmla="*/ 3 w 228"/>
                <a:gd name="T45" fmla="*/ 143 h 199"/>
                <a:gd name="T46" fmla="*/ 11 w 228"/>
                <a:gd name="T47" fmla="*/ 132 h 199"/>
                <a:gd name="T48" fmla="*/ 68 w 228"/>
                <a:gd name="T49" fmla="*/ 113 h 199"/>
                <a:gd name="T50" fmla="*/ 61 w 228"/>
                <a:gd name="T51" fmla="*/ 104 h 199"/>
                <a:gd name="T52" fmla="*/ 35 w 228"/>
                <a:gd name="T53" fmla="*/ 87 h 199"/>
                <a:gd name="T54" fmla="*/ 23 w 228"/>
                <a:gd name="T55" fmla="*/ 80 h 199"/>
                <a:gd name="T56" fmla="*/ 15 w 228"/>
                <a:gd name="T57" fmla="*/ 69 h 199"/>
                <a:gd name="T58" fmla="*/ 14 w 228"/>
                <a:gd name="T59" fmla="*/ 34 h 199"/>
                <a:gd name="T60" fmla="*/ 18 w 228"/>
                <a:gd name="T61" fmla="*/ 25 h 199"/>
                <a:gd name="T62" fmla="*/ 29 w 228"/>
                <a:gd name="T63" fmla="*/ 13 h 199"/>
                <a:gd name="T64" fmla="*/ 36 w 228"/>
                <a:gd name="T65" fmla="*/ 9 h 199"/>
                <a:gd name="T66" fmla="*/ 43 w 228"/>
                <a:gd name="T67" fmla="*/ 6 h 199"/>
                <a:gd name="T68" fmla="*/ 58 w 228"/>
                <a:gd name="T69" fmla="*/ 1 h 199"/>
                <a:gd name="T70" fmla="*/ 41 w 228"/>
                <a:gd name="T71" fmla="*/ 130 h 199"/>
                <a:gd name="T72" fmla="*/ 30 w 228"/>
                <a:gd name="T73" fmla="*/ 139 h 199"/>
                <a:gd name="T74" fmla="*/ 24 w 228"/>
                <a:gd name="T75" fmla="*/ 147 h 199"/>
                <a:gd name="T76" fmla="*/ 24 w 228"/>
                <a:gd name="T77" fmla="*/ 164 h 199"/>
                <a:gd name="T78" fmla="*/ 31 w 228"/>
                <a:gd name="T79" fmla="*/ 175 h 199"/>
                <a:gd name="T80" fmla="*/ 41 w 228"/>
                <a:gd name="T81" fmla="*/ 181 h 199"/>
                <a:gd name="T82" fmla="*/ 49 w 228"/>
                <a:gd name="T83" fmla="*/ 184 h 199"/>
                <a:gd name="T84" fmla="*/ 72 w 228"/>
                <a:gd name="T85" fmla="*/ 184 h 199"/>
                <a:gd name="T86" fmla="*/ 82 w 228"/>
                <a:gd name="T87" fmla="*/ 181 h 199"/>
                <a:gd name="T88" fmla="*/ 89 w 228"/>
                <a:gd name="T89" fmla="*/ 178 h 199"/>
                <a:gd name="T90" fmla="*/ 98 w 228"/>
                <a:gd name="T91" fmla="*/ 171 h 199"/>
                <a:gd name="T92" fmla="*/ 103 w 228"/>
                <a:gd name="T93" fmla="*/ 164 h 199"/>
                <a:gd name="T94" fmla="*/ 103 w 228"/>
                <a:gd name="T95" fmla="*/ 144 h 199"/>
                <a:gd name="T96" fmla="*/ 97 w 228"/>
                <a:gd name="T97" fmla="*/ 135 h 199"/>
                <a:gd name="T98" fmla="*/ 89 w 228"/>
                <a:gd name="T99" fmla="*/ 130 h 199"/>
                <a:gd name="T100" fmla="*/ 81 w 228"/>
                <a:gd name="T101" fmla="*/ 126 h 199"/>
                <a:gd name="T102" fmla="*/ 53 w 228"/>
                <a:gd name="T103" fmla="*/ 126 h 199"/>
                <a:gd name="T104" fmla="*/ 42 w 228"/>
                <a:gd name="T105" fmla="*/ 18 h 199"/>
                <a:gd name="T106" fmla="*/ 38 w 228"/>
                <a:gd name="T107" fmla="*/ 54 h 199"/>
                <a:gd name="T108" fmla="*/ 42 w 228"/>
                <a:gd name="T109" fmla="*/ 63 h 199"/>
                <a:gd name="T110" fmla="*/ 50 w 228"/>
                <a:gd name="T111" fmla="*/ 73 h 199"/>
                <a:gd name="T112" fmla="*/ 60 w 228"/>
                <a:gd name="T113" fmla="*/ 79 h 199"/>
                <a:gd name="T114" fmla="*/ 87 w 228"/>
                <a:gd name="T115" fmla="*/ 63 h 199"/>
                <a:gd name="T116" fmla="*/ 87 w 228"/>
                <a:gd name="T117" fmla="*/ 40 h 199"/>
                <a:gd name="T118" fmla="*/ 84 w 228"/>
                <a:gd name="T119" fmla="*/ 31 h 199"/>
                <a:gd name="T120" fmla="*/ 79 w 228"/>
                <a:gd name="T121" fmla="*/ 23 h 199"/>
                <a:gd name="T122" fmla="*/ 49 w 228"/>
                <a:gd name="T123" fmla="*/ 12 h 199"/>
                <a:gd name="T124" fmla="*/ 214 w 228"/>
                <a:gd name="T125" fmla="*/ 3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8" h="199">
                  <a:moveTo>
                    <a:pt x="123" y="1"/>
                  </a:moveTo>
                  <a:cubicBezTo>
                    <a:pt x="123" y="2"/>
                    <a:pt x="123" y="2"/>
                    <a:pt x="123" y="3"/>
                  </a:cubicBezTo>
                  <a:cubicBezTo>
                    <a:pt x="123" y="3"/>
                    <a:pt x="122" y="3"/>
                    <a:pt x="122" y="3"/>
                  </a:cubicBezTo>
                  <a:cubicBezTo>
                    <a:pt x="122" y="3"/>
                    <a:pt x="122" y="3"/>
                    <a:pt x="122" y="3"/>
                  </a:cubicBezTo>
                  <a:cubicBezTo>
                    <a:pt x="122" y="3"/>
                    <a:pt x="122" y="3"/>
                    <a:pt x="122" y="3"/>
                  </a:cubicBezTo>
                  <a:cubicBezTo>
                    <a:pt x="121" y="3"/>
                    <a:pt x="121" y="3"/>
                    <a:pt x="121" y="3"/>
                  </a:cubicBezTo>
                  <a:cubicBezTo>
                    <a:pt x="121" y="4"/>
                    <a:pt x="121" y="4"/>
                    <a:pt x="121" y="4"/>
                  </a:cubicBezTo>
                  <a:cubicBezTo>
                    <a:pt x="120" y="4"/>
                    <a:pt x="120" y="4"/>
                    <a:pt x="119" y="5"/>
                  </a:cubicBezTo>
                  <a:cubicBezTo>
                    <a:pt x="119" y="5"/>
                    <a:pt x="119" y="5"/>
                    <a:pt x="119" y="5"/>
                  </a:cubicBezTo>
                  <a:cubicBezTo>
                    <a:pt x="118" y="5"/>
                    <a:pt x="118" y="5"/>
                    <a:pt x="118" y="5"/>
                  </a:cubicBezTo>
                  <a:cubicBezTo>
                    <a:pt x="118" y="5"/>
                    <a:pt x="118" y="5"/>
                    <a:pt x="118" y="5"/>
                  </a:cubicBezTo>
                  <a:cubicBezTo>
                    <a:pt x="117" y="5"/>
                    <a:pt x="117" y="5"/>
                    <a:pt x="117" y="5"/>
                  </a:cubicBezTo>
                  <a:cubicBezTo>
                    <a:pt x="117" y="6"/>
                    <a:pt x="117" y="6"/>
                    <a:pt x="117" y="6"/>
                  </a:cubicBezTo>
                  <a:cubicBezTo>
                    <a:pt x="116" y="6"/>
                    <a:pt x="116" y="6"/>
                    <a:pt x="116" y="6"/>
                  </a:cubicBezTo>
                  <a:cubicBezTo>
                    <a:pt x="116" y="6"/>
                    <a:pt x="116" y="6"/>
                    <a:pt x="116" y="6"/>
                  </a:cubicBezTo>
                  <a:cubicBezTo>
                    <a:pt x="115" y="6"/>
                    <a:pt x="115" y="6"/>
                    <a:pt x="115" y="6"/>
                  </a:cubicBezTo>
                  <a:cubicBezTo>
                    <a:pt x="115" y="6"/>
                    <a:pt x="115" y="6"/>
                    <a:pt x="115" y="6"/>
                  </a:cubicBezTo>
                  <a:cubicBezTo>
                    <a:pt x="112" y="6"/>
                    <a:pt x="112" y="6"/>
                    <a:pt x="112" y="6"/>
                  </a:cubicBezTo>
                  <a:cubicBezTo>
                    <a:pt x="112" y="7"/>
                    <a:pt x="112" y="7"/>
                    <a:pt x="112" y="7"/>
                  </a:cubicBezTo>
                  <a:cubicBezTo>
                    <a:pt x="110" y="7"/>
                    <a:pt x="110" y="7"/>
                    <a:pt x="110" y="7"/>
                  </a:cubicBezTo>
                  <a:cubicBezTo>
                    <a:pt x="110" y="7"/>
                    <a:pt x="110" y="7"/>
                    <a:pt x="110" y="7"/>
                  </a:cubicBezTo>
                  <a:cubicBezTo>
                    <a:pt x="110" y="7"/>
                    <a:pt x="110" y="7"/>
                    <a:pt x="109" y="7"/>
                  </a:cubicBezTo>
                  <a:cubicBezTo>
                    <a:pt x="109" y="7"/>
                    <a:pt x="109" y="7"/>
                    <a:pt x="109" y="7"/>
                  </a:cubicBezTo>
                  <a:cubicBezTo>
                    <a:pt x="108" y="7"/>
                    <a:pt x="108" y="7"/>
                    <a:pt x="108" y="7"/>
                  </a:cubicBezTo>
                  <a:cubicBezTo>
                    <a:pt x="108" y="7"/>
                    <a:pt x="108" y="7"/>
                    <a:pt x="108" y="7"/>
                  </a:cubicBezTo>
                  <a:cubicBezTo>
                    <a:pt x="105" y="7"/>
                    <a:pt x="105" y="7"/>
                    <a:pt x="105" y="7"/>
                  </a:cubicBezTo>
                  <a:cubicBezTo>
                    <a:pt x="105" y="8"/>
                    <a:pt x="105" y="8"/>
                    <a:pt x="105" y="8"/>
                  </a:cubicBezTo>
                  <a:cubicBezTo>
                    <a:pt x="103" y="8"/>
                    <a:pt x="103" y="8"/>
                    <a:pt x="103" y="8"/>
                  </a:cubicBezTo>
                  <a:cubicBezTo>
                    <a:pt x="103" y="8"/>
                    <a:pt x="103" y="8"/>
                    <a:pt x="103" y="8"/>
                  </a:cubicBezTo>
                  <a:cubicBezTo>
                    <a:pt x="101" y="8"/>
                    <a:pt x="101" y="8"/>
                    <a:pt x="101" y="8"/>
                  </a:cubicBezTo>
                  <a:cubicBezTo>
                    <a:pt x="101" y="8"/>
                    <a:pt x="100" y="8"/>
                    <a:pt x="100" y="8"/>
                  </a:cubicBezTo>
                  <a:cubicBezTo>
                    <a:pt x="99" y="9"/>
                    <a:pt x="99" y="9"/>
                    <a:pt x="98" y="9"/>
                  </a:cubicBezTo>
                  <a:cubicBezTo>
                    <a:pt x="98" y="9"/>
                    <a:pt x="98" y="9"/>
                    <a:pt x="98" y="10"/>
                  </a:cubicBezTo>
                  <a:cubicBezTo>
                    <a:pt x="98" y="10"/>
                    <a:pt x="98" y="10"/>
                    <a:pt x="98" y="10"/>
                  </a:cubicBezTo>
                  <a:cubicBezTo>
                    <a:pt x="99" y="11"/>
                    <a:pt x="100" y="11"/>
                    <a:pt x="100" y="11"/>
                  </a:cubicBezTo>
                  <a:cubicBezTo>
                    <a:pt x="101" y="12"/>
                    <a:pt x="102" y="12"/>
                    <a:pt x="102" y="12"/>
                  </a:cubicBezTo>
                  <a:cubicBezTo>
                    <a:pt x="102" y="13"/>
                    <a:pt x="102" y="13"/>
                    <a:pt x="102" y="13"/>
                  </a:cubicBezTo>
                  <a:cubicBezTo>
                    <a:pt x="103" y="13"/>
                    <a:pt x="104" y="14"/>
                    <a:pt x="105" y="14"/>
                  </a:cubicBezTo>
                  <a:cubicBezTo>
                    <a:pt x="105" y="15"/>
                    <a:pt x="106" y="15"/>
                    <a:pt x="106" y="15"/>
                  </a:cubicBezTo>
                  <a:cubicBezTo>
                    <a:pt x="107" y="16"/>
                    <a:pt x="107" y="16"/>
                    <a:pt x="107" y="16"/>
                  </a:cubicBezTo>
                  <a:cubicBezTo>
                    <a:pt x="107" y="16"/>
                    <a:pt x="107" y="16"/>
                    <a:pt x="107" y="17"/>
                  </a:cubicBezTo>
                  <a:cubicBezTo>
                    <a:pt x="108" y="17"/>
                    <a:pt x="108" y="17"/>
                    <a:pt x="108" y="17"/>
                  </a:cubicBezTo>
                  <a:cubicBezTo>
                    <a:pt x="108" y="17"/>
                    <a:pt x="108" y="18"/>
                    <a:pt x="108" y="18"/>
                  </a:cubicBezTo>
                  <a:cubicBezTo>
                    <a:pt x="108" y="18"/>
                    <a:pt x="108" y="18"/>
                    <a:pt x="108" y="18"/>
                  </a:cubicBezTo>
                  <a:cubicBezTo>
                    <a:pt x="109" y="18"/>
                    <a:pt x="109" y="18"/>
                    <a:pt x="109" y="18"/>
                  </a:cubicBezTo>
                  <a:cubicBezTo>
                    <a:pt x="109" y="19"/>
                    <a:pt x="109" y="19"/>
                    <a:pt x="109" y="19"/>
                  </a:cubicBezTo>
                  <a:cubicBezTo>
                    <a:pt x="109" y="19"/>
                    <a:pt x="109" y="19"/>
                    <a:pt x="109" y="19"/>
                  </a:cubicBezTo>
                  <a:cubicBezTo>
                    <a:pt x="110" y="19"/>
                    <a:pt x="110" y="20"/>
                    <a:pt x="110" y="20"/>
                  </a:cubicBezTo>
                  <a:cubicBezTo>
                    <a:pt x="110" y="20"/>
                    <a:pt x="110" y="20"/>
                    <a:pt x="110" y="21"/>
                  </a:cubicBezTo>
                  <a:cubicBezTo>
                    <a:pt x="110" y="21"/>
                    <a:pt x="110" y="21"/>
                    <a:pt x="110" y="21"/>
                  </a:cubicBezTo>
                  <a:cubicBezTo>
                    <a:pt x="110" y="21"/>
                    <a:pt x="110" y="21"/>
                    <a:pt x="110" y="22"/>
                  </a:cubicBezTo>
                  <a:cubicBezTo>
                    <a:pt x="111" y="22"/>
                    <a:pt x="111" y="22"/>
                    <a:pt x="111" y="23"/>
                  </a:cubicBezTo>
                  <a:cubicBezTo>
                    <a:pt x="111" y="23"/>
                    <a:pt x="111" y="23"/>
                    <a:pt x="111" y="23"/>
                  </a:cubicBezTo>
                  <a:cubicBezTo>
                    <a:pt x="111" y="24"/>
                    <a:pt x="111" y="24"/>
                    <a:pt x="111" y="24"/>
                  </a:cubicBezTo>
                  <a:cubicBezTo>
                    <a:pt x="112" y="24"/>
                    <a:pt x="112" y="24"/>
                    <a:pt x="112" y="24"/>
                  </a:cubicBezTo>
                  <a:cubicBezTo>
                    <a:pt x="112" y="24"/>
                    <a:pt x="112" y="24"/>
                    <a:pt x="112" y="24"/>
                  </a:cubicBezTo>
                  <a:cubicBezTo>
                    <a:pt x="112" y="24"/>
                    <a:pt x="112" y="24"/>
                    <a:pt x="112" y="24"/>
                  </a:cubicBezTo>
                  <a:cubicBezTo>
                    <a:pt x="112" y="25"/>
                    <a:pt x="112" y="25"/>
                    <a:pt x="112" y="25"/>
                  </a:cubicBezTo>
                  <a:cubicBezTo>
                    <a:pt x="112" y="25"/>
                    <a:pt x="112" y="25"/>
                    <a:pt x="112" y="25"/>
                  </a:cubicBezTo>
                  <a:cubicBezTo>
                    <a:pt x="112" y="27"/>
                    <a:pt x="112" y="27"/>
                    <a:pt x="112" y="27"/>
                  </a:cubicBezTo>
                  <a:cubicBezTo>
                    <a:pt x="112" y="27"/>
                    <a:pt x="112" y="27"/>
                    <a:pt x="112" y="27"/>
                  </a:cubicBezTo>
                  <a:cubicBezTo>
                    <a:pt x="112" y="28"/>
                    <a:pt x="112" y="28"/>
                    <a:pt x="112" y="28"/>
                  </a:cubicBezTo>
                  <a:cubicBezTo>
                    <a:pt x="113" y="28"/>
                    <a:pt x="113" y="28"/>
                    <a:pt x="113" y="28"/>
                  </a:cubicBezTo>
                  <a:cubicBezTo>
                    <a:pt x="113" y="30"/>
                    <a:pt x="113" y="30"/>
                    <a:pt x="113" y="30"/>
                  </a:cubicBezTo>
                  <a:cubicBezTo>
                    <a:pt x="114" y="32"/>
                    <a:pt x="114" y="35"/>
                    <a:pt x="114" y="37"/>
                  </a:cubicBezTo>
                  <a:cubicBezTo>
                    <a:pt x="114" y="40"/>
                    <a:pt x="114" y="43"/>
                    <a:pt x="114" y="46"/>
                  </a:cubicBezTo>
                  <a:cubicBezTo>
                    <a:pt x="114" y="47"/>
                    <a:pt x="114" y="48"/>
                    <a:pt x="114" y="49"/>
                  </a:cubicBezTo>
                  <a:cubicBezTo>
                    <a:pt x="114" y="51"/>
                    <a:pt x="114" y="52"/>
                    <a:pt x="114" y="53"/>
                  </a:cubicBezTo>
                  <a:cubicBezTo>
                    <a:pt x="113" y="53"/>
                    <a:pt x="113" y="53"/>
                    <a:pt x="113" y="53"/>
                  </a:cubicBezTo>
                  <a:cubicBezTo>
                    <a:pt x="113" y="55"/>
                    <a:pt x="113" y="55"/>
                    <a:pt x="113" y="55"/>
                  </a:cubicBezTo>
                  <a:cubicBezTo>
                    <a:pt x="113" y="55"/>
                    <a:pt x="113" y="55"/>
                    <a:pt x="113" y="55"/>
                  </a:cubicBezTo>
                  <a:cubicBezTo>
                    <a:pt x="113" y="56"/>
                    <a:pt x="113" y="56"/>
                    <a:pt x="113" y="56"/>
                  </a:cubicBezTo>
                  <a:cubicBezTo>
                    <a:pt x="112" y="56"/>
                    <a:pt x="112" y="56"/>
                    <a:pt x="112" y="56"/>
                  </a:cubicBezTo>
                  <a:cubicBezTo>
                    <a:pt x="112" y="57"/>
                    <a:pt x="112" y="57"/>
                    <a:pt x="112" y="57"/>
                  </a:cubicBezTo>
                  <a:cubicBezTo>
                    <a:pt x="112" y="57"/>
                    <a:pt x="112" y="57"/>
                    <a:pt x="112" y="57"/>
                  </a:cubicBezTo>
                  <a:cubicBezTo>
                    <a:pt x="112" y="59"/>
                    <a:pt x="112" y="59"/>
                    <a:pt x="112" y="59"/>
                  </a:cubicBezTo>
                  <a:cubicBezTo>
                    <a:pt x="112" y="59"/>
                    <a:pt x="112" y="59"/>
                    <a:pt x="112" y="59"/>
                  </a:cubicBezTo>
                  <a:cubicBezTo>
                    <a:pt x="112" y="59"/>
                    <a:pt x="112" y="59"/>
                    <a:pt x="112" y="60"/>
                  </a:cubicBezTo>
                  <a:cubicBezTo>
                    <a:pt x="112" y="60"/>
                    <a:pt x="112" y="60"/>
                    <a:pt x="112" y="61"/>
                  </a:cubicBezTo>
                  <a:cubicBezTo>
                    <a:pt x="111" y="61"/>
                    <a:pt x="111" y="61"/>
                    <a:pt x="111" y="61"/>
                  </a:cubicBezTo>
                  <a:cubicBezTo>
                    <a:pt x="111" y="61"/>
                    <a:pt x="111" y="61"/>
                    <a:pt x="111" y="61"/>
                  </a:cubicBezTo>
                  <a:cubicBezTo>
                    <a:pt x="111" y="61"/>
                    <a:pt x="111" y="61"/>
                    <a:pt x="111" y="61"/>
                  </a:cubicBezTo>
                  <a:cubicBezTo>
                    <a:pt x="111" y="62"/>
                    <a:pt x="111" y="62"/>
                    <a:pt x="111" y="62"/>
                  </a:cubicBezTo>
                  <a:cubicBezTo>
                    <a:pt x="110" y="62"/>
                    <a:pt x="110" y="62"/>
                    <a:pt x="110" y="62"/>
                  </a:cubicBezTo>
                  <a:cubicBezTo>
                    <a:pt x="110" y="63"/>
                    <a:pt x="110" y="63"/>
                    <a:pt x="110" y="63"/>
                  </a:cubicBezTo>
                  <a:cubicBezTo>
                    <a:pt x="110" y="63"/>
                    <a:pt x="110" y="63"/>
                    <a:pt x="110" y="63"/>
                  </a:cubicBezTo>
                  <a:cubicBezTo>
                    <a:pt x="110" y="64"/>
                    <a:pt x="110" y="64"/>
                    <a:pt x="110" y="64"/>
                  </a:cubicBezTo>
                  <a:cubicBezTo>
                    <a:pt x="109" y="64"/>
                    <a:pt x="109" y="64"/>
                    <a:pt x="109" y="64"/>
                  </a:cubicBezTo>
                  <a:cubicBezTo>
                    <a:pt x="109" y="65"/>
                    <a:pt x="109" y="65"/>
                    <a:pt x="109" y="65"/>
                  </a:cubicBezTo>
                  <a:cubicBezTo>
                    <a:pt x="109" y="65"/>
                    <a:pt x="109" y="65"/>
                    <a:pt x="109" y="65"/>
                  </a:cubicBezTo>
                  <a:cubicBezTo>
                    <a:pt x="109" y="65"/>
                    <a:pt x="109" y="65"/>
                    <a:pt x="109" y="65"/>
                  </a:cubicBezTo>
                  <a:cubicBezTo>
                    <a:pt x="109" y="65"/>
                    <a:pt x="109" y="65"/>
                    <a:pt x="109" y="66"/>
                  </a:cubicBezTo>
                  <a:cubicBezTo>
                    <a:pt x="109" y="66"/>
                    <a:pt x="109" y="66"/>
                    <a:pt x="109" y="66"/>
                  </a:cubicBezTo>
                  <a:cubicBezTo>
                    <a:pt x="109" y="66"/>
                    <a:pt x="109" y="66"/>
                    <a:pt x="108" y="66"/>
                  </a:cubicBezTo>
                  <a:cubicBezTo>
                    <a:pt x="108" y="67"/>
                    <a:pt x="108" y="68"/>
                    <a:pt x="107" y="68"/>
                  </a:cubicBezTo>
                  <a:cubicBezTo>
                    <a:pt x="107" y="68"/>
                    <a:pt x="107" y="69"/>
                    <a:pt x="106" y="69"/>
                  </a:cubicBezTo>
                  <a:cubicBezTo>
                    <a:pt x="106" y="69"/>
                    <a:pt x="106" y="69"/>
                    <a:pt x="106" y="69"/>
                  </a:cubicBezTo>
                  <a:cubicBezTo>
                    <a:pt x="106" y="69"/>
                    <a:pt x="106" y="69"/>
                    <a:pt x="106" y="69"/>
                  </a:cubicBezTo>
                  <a:cubicBezTo>
                    <a:pt x="106" y="70"/>
                    <a:pt x="106" y="70"/>
                    <a:pt x="105" y="70"/>
                  </a:cubicBezTo>
                  <a:cubicBezTo>
                    <a:pt x="105" y="70"/>
                    <a:pt x="105" y="71"/>
                    <a:pt x="105" y="71"/>
                  </a:cubicBezTo>
                  <a:cubicBezTo>
                    <a:pt x="104" y="71"/>
                    <a:pt x="104" y="71"/>
                    <a:pt x="104" y="71"/>
                  </a:cubicBezTo>
                  <a:cubicBezTo>
                    <a:pt x="104" y="72"/>
                    <a:pt x="104" y="72"/>
                    <a:pt x="104" y="72"/>
                  </a:cubicBezTo>
                  <a:cubicBezTo>
                    <a:pt x="104" y="72"/>
                    <a:pt x="103" y="73"/>
                    <a:pt x="103" y="73"/>
                  </a:cubicBezTo>
                  <a:cubicBezTo>
                    <a:pt x="102" y="74"/>
                    <a:pt x="101" y="74"/>
                    <a:pt x="101" y="75"/>
                  </a:cubicBezTo>
                  <a:cubicBezTo>
                    <a:pt x="101" y="76"/>
                    <a:pt x="101" y="76"/>
                    <a:pt x="101" y="76"/>
                  </a:cubicBezTo>
                  <a:cubicBezTo>
                    <a:pt x="100" y="76"/>
                    <a:pt x="100" y="76"/>
                    <a:pt x="100" y="76"/>
                  </a:cubicBezTo>
                  <a:cubicBezTo>
                    <a:pt x="100" y="76"/>
                    <a:pt x="99" y="76"/>
                    <a:pt x="99" y="77"/>
                  </a:cubicBezTo>
                  <a:cubicBezTo>
                    <a:pt x="99" y="77"/>
                    <a:pt x="98" y="78"/>
                    <a:pt x="98" y="78"/>
                  </a:cubicBezTo>
                  <a:cubicBezTo>
                    <a:pt x="97" y="78"/>
                    <a:pt x="97" y="78"/>
                    <a:pt x="97" y="78"/>
                  </a:cubicBezTo>
                  <a:cubicBezTo>
                    <a:pt x="97" y="78"/>
                    <a:pt x="97" y="78"/>
                    <a:pt x="97" y="79"/>
                  </a:cubicBezTo>
                  <a:cubicBezTo>
                    <a:pt x="96" y="79"/>
                    <a:pt x="96" y="79"/>
                    <a:pt x="96" y="79"/>
                  </a:cubicBezTo>
                  <a:cubicBezTo>
                    <a:pt x="95" y="79"/>
                    <a:pt x="95" y="79"/>
                    <a:pt x="95" y="79"/>
                  </a:cubicBezTo>
                  <a:cubicBezTo>
                    <a:pt x="95" y="80"/>
                    <a:pt x="95" y="80"/>
                    <a:pt x="94" y="81"/>
                  </a:cubicBezTo>
                  <a:cubicBezTo>
                    <a:pt x="94" y="81"/>
                    <a:pt x="94" y="81"/>
                    <a:pt x="93" y="82"/>
                  </a:cubicBezTo>
                  <a:cubicBezTo>
                    <a:pt x="93" y="82"/>
                    <a:pt x="93" y="82"/>
                    <a:pt x="93" y="82"/>
                  </a:cubicBezTo>
                  <a:cubicBezTo>
                    <a:pt x="92" y="83"/>
                    <a:pt x="91" y="84"/>
                    <a:pt x="90" y="85"/>
                  </a:cubicBezTo>
                  <a:cubicBezTo>
                    <a:pt x="89" y="86"/>
                    <a:pt x="88" y="86"/>
                    <a:pt x="88" y="86"/>
                  </a:cubicBezTo>
                  <a:cubicBezTo>
                    <a:pt x="88" y="87"/>
                    <a:pt x="88" y="87"/>
                    <a:pt x="88" y="87"/>
                  </a:cubicBezTo>
                  <a:cubicBezTo>
                    <a:pt x="87" y="88"/>
                    <a:pt x="87" y="88"/>
                    <a:pt x="87" y="88"/>
                  </a:cubicBezTo>
                  <a:cubicBezTo>
                    <a:pt x="87" y="88"/>
                    <a:pt x="87" y="88"/>
                    <a:pt x="86" y="89"/>
                  </a:cubicBezTo>
                  <a:cubicBezTo>
                    <a:pt x="86" y="90"/>
                    <a:pt x="86" y="90"/>
                    <a:pt x="86" y="91"/>
                  </a:cubicBezTo>
                  <a:cubicBezTo>
                    <a:pt x="86" y="91"/>
                    <a:pt x="86" y="92"/>
                    <a:pt x="85" y="93"/>
                  </a:cubicBezTo>
                  <a:cubicBezTo>
                    <a:pt x="85" y="93"/>
                    <a:pt x="85" y="94"/>
                    <a:pt x="86" y="94"/>
                  </a:cubicBezTo>
                  <a:cubicBezTo>
                    <a:pt x="86" y="94"/>
                    <a:pt x="86" y="94"/>
                    <a:pt x="86" y="94"/>
                  </a:cubicBezTo>
                  <a:cubicBezTo>
                    <a:pt x="86" y="96"/>
                    <a:pt x="86" y="96"/>
                    <a:pt x="86" y="96"/>
                  </a:cubicBezTo>
                  <a:cubicBezTo>
                    <a:pt x="86" y="96"/>
                    <a:pt x="86" y="96"/>
                    <a:pt x="86" y="96"/>
                  </a:cubicBezTo>
                  <a:cubicBezTo>
                    <a:pt x="86" y="96"/>
                    <a:pt x="86" y="96"/>
                    <a:pt x="87" y="97"/>
                  </a:cubicBezTo>
                  <a:cubicBezTo>
                    <a:pt x="87" y="97"/>
                    <a:pt x="87" y="97"/>
                    <a:pt x="87" y="97"/>
                  </a:cubicBezTo>
                  <a:cubicBezTo>
                    <a:pt x="87" y="98"/>
                    <a:pt x="87" y="98"/>
                    <a:pt x="87" y="98"/>
                  </a:cubicBezTo>
                  <a:cubicBezTo>
                    <a:pt x="88" y="98"/>
                    <a:pt x="88" y="98"/>
                    <a:pt x="88" y="98"/>
                  </a:cubicBezTo>
                  <a:cubicBezTo>
                    <a:pt x="88" y="99"/>
                    <a:pt x="88" y="99"/>
                    <a:pt x="88" y="99"/>
                  </a:cubicBezTo>
                  <a:cubicBezTo>
                    <a:pt x="88" y="99"/>
                    <a:pt x="88" y="99"/>
                    <a:pt x="88" y="99"/>
                  </a:cubicBezTo>
                  <a:cubicBezTo>
                    <a:pt x="89" y="99"/>
                    <a:pt x="89" y="100"/>
                    <a:pt x="89" y="100"/>
                  </a:cubicBezTo>
                  <a:cubicBezTo>
                    <a:pt x="90" y="101"/>
                    <a:pt x="90" y="101"/>
                    <a:pt x="90" y="102"/>
                  </a:cubicBezTo>
                  <a:cubicBezTo>
                    <a:pt x="91" y="102"/>
                    <a:pt x="91" y="102"/>
                    <a:pt x="91" y="102"/>
                  </a:cubicBezTo>
                  <a:cubicBezTo>
                    <a:pt x="91" y="102"/>
                    <a:pt x="91" y="102"/>
                    <a:pt x="91" y="102"/>
                  </a:cubicBezTo>
                  <a:cubicBezTo>
                    <a:pt x="92" y="103"/>
                    <a:pt x="92" y="103"/>
                    <a:pt x="93" y="103"/>
                  </a:cubicBezTo>
                  <a:cubicBezTo>
                    <a:pt x="93" y="104"/>
                    <a:pt x="93" y="104"/>
                    <a:pt x="94" y="105"/>
                  </a:cubicBezTo>
                  <a:cubicBezTo>
                    <a:pt x="94" y="105"/>
                    <a:pt x="94" y="105"/>
                    <a:pt x="94" y="105"/>
                  </a:cubicBezTo>
                  <a:cubicBezTo>
                    <a:pt x="94" y="105"/>
                    <a:pt x="94" y="105"/>
                    <a:pt x="94" y="105"/>
                  </a:cubicBezTo>
                  <a:cubicBezTo>
                    <a:pt x="95" y="106"/>
                    <a:pt x="95" y="106"/>
                    <a:pt x="95" y="106"/>
                  </a:cubicBezTo>
                  <a:cubicBezTo>
                    <a:pt x="95" y="106"/>
                    <a:pt x="95" y="106"/>
                    <a:pt x="95" y="106"/>
                  </a:cubicBezTo>
                  <a:cubicBezTo>
                    <a:pt x="95" y="106"/>
                    <a:pt x="95" y="106"/>
                    <a:pt x="96" y="107"/>
                  </a:cubicBezTo>
                  <a:cubicBezTo>
                    <a:pt x="97" y="107"/>
                    <a:pt x="97" y="107"/>
                    <a:pt x="97" y="107"/>
                  </a:cubicBezTo>
                  <a:cubicBezTo>
                    <a:pt x="97" y="107"/>
                    <a:pt x="97" y="107"/>
                    <a:pt x="97" y="107"/>
                  </a:cubicBezTo>
                  <a:cubicBezTo>
                    <a:pt x="97" y="107"/>
                    <a:pt x="97" y="108"/>
                    <a:pt x="98" y="108"/>
                  </a:cubicBezTo>
                  <a:cubicBezTo>
                    <a:pt x="98" y="108"/>
                    <a:pt x="98" y="108"/>
                    <a:pt x="98" y="108"/>
                  </a:cubicBezTo>
                  <a:cubicBezTo>
                    <a:pt x="99" y="109"/>
                    <a:pt x="99" y="109"/>
                    <a:pt x="100" y="110"/>
                  </a:cubicBezTo>
                  <a:cubicBezTo>
                    <a:pt x="100" y="110"/>
                    <a:pt x="100" y="110"/>
                    <a:pt x="100" y="110"/>
                  </a:cubicBezTo>
                  <a:cubicBezTo>
                    <a:pt x="101" y="110"/>
                    <a:pt x="101" y="111"/>
                    <a:pt x="101" y="111"/>
                  </a:cubicBezTo>
                  <a:cubicBezTo>
                    <a:pt x="102" y="111"/>
                    <a:pt x="102" y="111"/>
                    <a:pt x="102" y="111"/>
                  </a:cubicBezTo>
                  <a:cubicBezTo>
                    <a:pt x="102" y="111"/>
                    <a:pt x="103" y="112"/>
                    <a:pt x="103" y="112"/>
                  </a:cubicBezTo>
                  <a:cubicBezTo>
                    <a:pt x="103" y="112"/>
                    <a:pt x="103" y="113"/>
                    <a:pt x="104" y="113"/>
                  </a:cubicBezTo>
                  <a:cubicBezTo>
                    <a:pt x="104" y="113"/>
                    <a:pt x="104" y="113"/>
                    <a:pt x="104" y="113"/>
                  </a:cubicBezTo>
                  <a:cubicBezTo>
                    <a:pt x="105" y="114"/>
                    <a:pt x="105" y="114"/>
                    <a:pt x="105" y="114"/>
                  </a:cubicBezTo>
                  <a:cubicBezTo>
                    <a:pt x="105" y="114"/>
                    <a:pt x="105" y="114"/>
                    <a:pt x="105" y="114"/>
                  </a:cubicBezTo>
                  <a:cubicBezTo>
                    <a:pt x="105" y="114"/>
                    <a:pt x="105" y="114"/>
                    <a:pt x="105" y="114"/>
                  </a:cubicBezTo>
                  <a:cubicBezTo>
                    <a:pt x="105" y="114"/>
                    <a:pt x="106" y="115"/>
                    <a:pt x="106" y="115"/>
                  </a:cubicBezTo>
                  <a:cubicBezTo>
                    <a:pt x="106" y="115"/>
                    <a:pt x="106" y="115"/>
                    <a:pt x="106" y="115"/>
                  </a:cubicBezTo>
                  <a:cubicBezTo>
                    <a:pt x="107" y="115"/>
                    <a:pt x="107" y="116"/>
                    <a:pt x="108" y="116"/>
                  </a:cubicBezTo>
                  <a:cubicBezTo>
                    <a:pt x="108" y="117"/>
                    <a:pt x="109" y="117"/>
                    <a:pt x="109" y="118"/>
                  </a:cubicBezTo>
                  <a:cubicBezTo>
                    <a:pt x="110" y="119"/>
                    <a:pt x="110" y="119"/>
                    <a:pt x="110" y="119"/>
                  </a:cubicBezTo>
                  <a:cubicBezTo>
                    <a:pt x="110" y="120"/>
                    <a:pt x="110" y="120"/>
                    <a:pt x="110" y="120"/>
                  </a:cubicBezTo>
                  <a:cubicBezTo>
                    <a:pt x="110" y="120"/>
                    <a:pt x="110" y="120"/>
                    <a:pt x="110" y="120"/>
                  </a:cubicBezTo>
                  <a:cubicBezTo>
                    <a:pt x="111" y="120"/>
                    <a:pt x="111" y="120"/>
                    <a:pt x="111" y="120"/>
                  </a:cubicBezTo>
                  <a:cubicBezTo>
                    <a:pt x="111" y="119"/>
                    <a:pt x="111" y="119"/>
                    <a:pt x="111" y="120"/>
                  </a:cubicBezTo>
                  <a:cubicBezTo>
                    <a:pt x="111" y="120"/>
                    <a:pt x="111" y="120"/>
                    <a:pt x="111" y="120"/>
                  </a:cubicBezTo>
                  <a:cubicBezTo>
                    <a:pt x="111" y="120"/>
                    <a:pt x="112" y="120"/>
                    <a:pt x="112" y="121"/>
                  </a:cubicBezTo>
                  <a:cubicBezTo>
                    <a:pt x="112" y="121"/>
                    <a:pt x="112" y="121"/>
                    <a:pt x="112" y="122"/>
                  </a:cubicBezTo>
                  <a:cubicBezTo>
                    <a:pt x="114" y="122"/>
                    <a:pt x="114" y="122"/>
                    <a:pt x="114" y="122"/>
                  </a:cubicBezTo>
                  <a:cubicBezTo>
                    <a:pt x="114" y="123"/>
                    <a:pt x="114" y="123"/>
                    <a:pt x="114" y="123"/>
                  </a:cubicBezTo>
                  <a:cubicBezTo>
                    <a:pt x="114" y="123"/>
                    <a:pt x="114" y="124"/>
                    <a:pt x="115" y="124"/>
                  </a:cubicBezTo>
                  <a:cubicBezTo>
                    <a:pt x="115" y="125"/>
                    <a:pt x="115" y="125"/>
                    <a:pt x="115" y="125"/>
                  </a:cubicBezTo>
                  <a:cubicBezTo>
                    <a:pt x="115" y="125"/>
                    <a:pt x="115" y="125"/>
                    <a:pt x="115" y="125"/>
                  </a:cubicBezTo>
                  <a:cubicBezTo>
                    <a:pt x="116" y="125"/>
                    <a:pt x="116" y="125"/>
                    <a:pt x="116" y="125"/>
                  </a:cubicBezTo>
                  <a:cubicBezTo>
                    <a:pt x="116" y="126"/>
                    <a:pt x="116" y="126"/>
                    <a:pt x="116" y="126"/>
                  </a:cubicBezTo>
                  <a:cubicBezTo>
                    <a:pt x="116" y="126"/>
                    <a:pt x="116" y="126"/>
                    <a:pt x="116" y="126"/>
                  </a:cubicBezTo>
                  <a:cubicBezTo>
                    <a:pt x="116" y="126"/>
                    <a:pt x="116" y="126"/>
                    <a:pt x="117" y="126"/>
                  </a:cubicBezTo>
                  <a:cubicBezTo>
                    <a:pt x="117" y="127"/>
                    <a:pt x="117" y="127"/>
                    <a:pt x="117" y="127"/>
                  </a:cubicBezTo>
                  <a:cubicBezTo>
                    <a:pt x="117" y="127"/>
                    <a:pt x="117" y="127"/>
                    <a:pt x="117" y="127"/>
                  </a:cubicBezTo>
                  <a:cubicBezTo>
                    <a:pt x="117" y="128"/>
                    <a:pt x="117" y="128"/>
                    <a:pt x="117" y="128"/>
                  </a:cubicBezTo>
                  <a:cubicBezTo>
                    <a:pt x="118" y="128"/>
                    <a:pt x="118" y="128"/>
                    <a:pt x="118" y="128"/>
                  </a:cubicBezTo>
                  <a:cubicBezTo>
                    <a:pt x="118" y="129"/>
                    <a:pt x="118" y="129"/>
                    <a:pt x="118" y="129"/>
                  </a:cubicBezTo>
                  <a:cubicBezTo>
                    <a:pt x="118" y="129"/>
                    <a:pt x="118" y="129"/>
                    <a:pt x="118" y="129"/>
                  </a:cubicBezTo>
                  <a:cubicBezTo>
                    <a:pt x="119" y="130"/>
                    <a:pt x="119" y="130"/>
                    <a:pt x="118" y="130"/>
                  </a:cubicBezTo>
                  <a:cubicBezTo>
                    <a:pt x="119" y="130"/>
                    <a:pt x="119" y="130"/>
                    <a:pt x="119" y="130"/>
                  </a:cubicBezTo>
                  <a:cubicBezTo>
                    <a:pt x="119" y="131"/>
                    <a:pt x="119" y="132"/>
                    <a:pt x="120" y="132"/>
                  </a:cubicBezTo>
                  <a:cubicBezTo>
                    <a:pt x="120" y="132"/>
                    <a:pt x="120" y="133"/>
                    <a:pt x="120" y="133"/>
                  </a:cubicBezTo>
                  <a:cubicBezTo>
                    <a:pt x="120" y="134"/>
                    <a:pt x="120" y="134"/>
                    <a:pt x="120" y="134"/>
                  </a:cubicBezTo>
                  <a:cubicBezTo>
                    <a:pt x="121" y="134"/>
                    <a:pt x="121" y="134"/>
                    <a:pt x="121" y="134"/>
                  </a:cubicBezTo>
                  <a:cubicBezTo>
                    <a:pt x="121" y="134"/>
                    <a:pt x="121" y="135"/>
                    <a:pt x="121" y="135"/>
                  </a:cubicBezTo>
                  <a:cubicBezTo>
                    <a:pt x="121" y="135"/>
                    <a:pt x="121" y="136"/>
                    <a:pt x="121" y="136"/>
                  </a:cubicBezTo>
                  <a:cubicBezTo>
                    <a:pt x="121" y="136"/>
                    <a:pt x="121" y="136"/>
                    <a:pt x="121" y="136"/>
                  </a:cubicBezTo>
                  <a:cubicBezTo>
                    <a:pt x="121" y="137"/>
                    <a:pt x="121" y="137"/>
                    <a:pt x="121" y="137"/>
                  </a:cubicBezTo>
                  <a:cubicBezTo>
                    <a:pt x="122" y="137"/>
                    <a:pt x="122" y="137"/>
                    <a:pt x="122" y="137"/>
                  </a:cubicBezTo>
                  <a:cubicBezTo>
                    <a:pt x="122" y="138"/>
                    <a:pt x="122" y="138"/>
                    <a:pt x="122" y="138"/>
                  </a:cubicBezTo>
                  <a:cubicBezTo>
                    <a:pt x="122" y="138"/>
                    <a:pt x="122" y="138"/>
                    <a:pt x="122" y="138"/>
                  </a:cubicBezTo>
                  <a:cubicBezTo>
                    <a:pt x="122" y="139"/>
                    <a:pt x="122" y="139"/>
                    <a:pt x="122" y="139"/>
                  </a:cubicBezTo>
                  <a:cubicBezTo>
                    <a:pt x="122" y="139"/>
                    <a:pt x="122" y="139"/>
                    <a:pt x="122" y="139"/>
                  </a:cubicBezTo>
                  <a:cubicBezTo>
                    <a:pt x="122" y="141"/>
                    <a:pt x="122" y="141"/>
                    <a:pt x="122" y="141"/>
                  </a:cubicBezTo>
                  <a:cubicBezTo>
                    <a:pt x="123" y="141"/>
                    <a:pt x="123" y="141"/>
                    <a:pt x="123" y="141"/>
                  </a:cubicBezTo>
                  <a:cubicBezTo>
                    <a:pt x="123" y="143"/>
                    <a:pt x="123" y="143"/>
                    <a:pt x="123" y="143"/>
                  </a:cubicBezTo>
                  <a:cubicBezTo>
                    <a:pt x="123" y="143"/>
                    <a:pt x="123" y="143"/>
                    <a:pt x="123" y="143"/>
                  </a:cubicBezTo>
                  <a:cubicBezTo>
                    <a:pt x="123" y="144"/>
                    <a:pt x="123" y="145"/>
                    <a:pt x="123" y="147"/>
                  </a:cubicBezTo>
                  <a:cubicBezTo>
                    <a:pt x="123" y="148"/>
                    <a:pt x="123" y="149"/>
                    <a:pt x="123" y="150"/>
                  </a:cubicBezTo>
                  <a:cubicBezTo>
                    <a:pt x="123" y="150"/>
                    <a:pt x="123" y="150"/>
                    <a:pt x="123" y="150"/>
                  </a:cubicBezTo>
                  <a:cubicBezTo>
                    <a:pt x="123" y="155"/>
                    <a:pt x="123" y="155"/>
                    <a:pt x="123" y="155"/>
                  </a:cubicBezTo>
                  <a:cubicBezTo>
                    <a:pt x="123" y="155"/>
                    <a:pt x="123" y="155"/>
                    <a:pt x="123" y="155"/>
                  </a:cubicBezTo>
                  <a:cubicBezTo>
                    <a:pt x="123" y="157"/>
                    <a:pt x="123" y="157"/>
                    <a:pt x="123" y="157"/>
                  </a:cubicBezTo>
                  <a:cubicBezTo>
                    <a:pt x="122" y="157"/>
                    <a:pt x="122" y="157"/>
                    <a:pt x="122" y="157"/>
                  </a:cubicBezTo>
                  <a:cubicBezTo>
                    <a:pt x="122" y="159"/>
                    <a:pt x="122" y="159"/>
                    <a:pt x="122" y="159"/>
                  </a:cubicBezTo>
                  <a:cubicBezTo>
                    <a:pt x="122" y="159"/>
                    <a:pt x="122" y="159"/>
                    <a:pt x="122" y="159"/>
                  </a:cubicBezTo>
                  <a:cubicBezTo>
                    <a:pt x="122" y="161"/>
                    <a:pt x="122" y="161"/>
                    <a:pt x="122" y="161"/>
                  </a:cubicBezTo>
                  <a:cubicBezTo>
                    <a:pt x="122" y="161"/>
                    <a:pt x="122" y="161"/>
                    <a:pt x="122" y="161"/>
                  </a:cubicBezTo>
                  <a:cubicBezTo>
                    <a:pt x="122" y="162"/>
                    <a:pt x="122" y="162"/>
                    <a:pt x="122" y="162"/>
                  </a:cubicBezTo>
                  <a:cubicBezTo>
                    <a:pt x="121" y="162"/>
                    <a:pt x="121" y="162"/>
                    <a:pt x="121" y="162"/>
                  </a:cubicBezTo>
                  <a:cubicBezTo>
                    <a:pt x="121" y="163"/>
                    <a:pt x="121" y="163"/>
                    <a:pt x="121" y="163"/>
                  </a:cubicBezTo>
                  <a:cubicBezTo>
                    <a:pt x="121" y="164"/>
                    <a:pt x="121" y="164"/>
                    <a:pt x="121" y="165"/>
                  </a:cubicBezTo>
                  <a:cubicBezTo>
                    <a:pt x="121" y="165"/>
                    <a:pt x="121" y="165"/>
                    <a:pt x="121" y="165"/>
                  </a:cubicBezTo>
                  <a:cubicBezTo>
                    <a:pt x="121" y="166"/>
                    <a:pt x="121" y="166"/>
                    <a:pt x="121" y="166"/>
                  </a:cubicBezTo>
                  <a:cubicBezTo>
                    <a:pt x="120" y="166"/>
                    <a:pt x="120" y="166"/>
                    <a:pt x="120" y="166"/>
                  </a:cubicBezTo>
                  <a:cubicBezTo>
                    <a:pt x="120" y="167"/>
                    <a:pt x="120" y="167"/>
                    <a:pt x="120" y="167"/>
                  </a:cubicBezTo>
                  <a:cubicBezTo>
                    <a:pt x="120" y="167"/>
                    <a:pt x="120" y="167"/>
                    <a:pt x="120" y="167"/>
                  </a:cubicBezTo>
                  <a:cubicBezTo>
                    <a:pt x="120" y="167"/>
                    <a:pt x="120" y="167"/>
                    <a:pt x="120" y="167"/>
                  </a:cubicBezTo>
                  <a:cubicBezTo>
                    <a:pt x="120" y="168"/>
                    <a:pt x="120" y="168"/>
                    <a:pt x="120" y="168"/>
                  </a:cubicBezTo>
                  <a:cubicBezTo>
                    <a:pt x="119" y="168"/>
                    <a:pt x="119" y="168"/>
                    <a:pt x="119" y="168"/>
                  </a:cubicBezTo>
                  <a:cubicBezTo>
                    <a:pt x="119" y="169"/>
                    <a:pt x="119" y="169"/>
                    <a:pt x="119" y="169"/>
                  </a:cubicBezTo>
                  <a:cubicBezTo>
                    <a:pt x="119" y="169"/>
                    <a:pt x="119" y="169"/>
                    <a:pt x="119" y="169"/>
                  </a:cubicBezTo>
                  <a:cubicBezTo>
                    <a:pt x="119" y="170"/>
                    <a:pt x="118" y="171"/>
                    <a:pt x="118" y="172"/>
                  </a:cubicBezTo>
                  <a:cubicBezTo>
                    <a:pt x="117" y="172"/>
                    <a:pt x="117" y="172"/>
                    <a:pt x="117" y="172"/>
                  </a:cubicBezTo>
                  <a:cubicBezTo>
                    <a:pt x="117" y="172"/>
                    <a:pt x="117" y="173"/>
                    <a:pt x="117" y="173"/>
                  </a:cubicBezTo>
                  <a:cubicBezTo>
                    <a:pt x="117" y="173"/>
                    <a:pt x="117" y="173"/>
                    <a:pt x="117" y="173"/>
                  </a:cubicBezTo>
                  <a:cubicBezTo>
                    <a:pt x="116" y="174"/>
                    <a:pt x="116" y="174"/>
                    <a:pt x="116" y="174"/>
                  </a:cubicBezTo>
                  <a:cubicBezTo>
                    <a:pt x="116" y="174"/>
                    <a:pt x="116" y="175"/>
                    <a:pt x="116" y="175"/>
                  </a:cubicBezTo>
                  <a:cubicBezTo>
                    <a:pt x="116" y="175"/>
                    <a:pt x="116" y="175"/>
                    <a:pt x="115" y="176"/>
                  </a:cubicBezTo>
                  <a:cubicBezTo>
                    <a:pt x="115" y="176"/>
                    <a:pt x="115" y="176"/>
                    <a:pt x="115" y="176"/>
                  </a:cubicBezTo>
                  <a:cubicBezTo>
                    <a:pt x="115" y="177"/>
                    <a:pt x="115" y="177"/>
                    <a:pt x="115" y="177"/>
                  </a:cubicBezTo>
                  <a:cubicBezTo>
                    <a:pt x="114" y="177"/>
                    <a:pt x="114" y="177"/>
                    <a:pt x="114" y="177"/>
                  </a:cubicBezTo>
                  <a:cubicBezTo>
                    <a:pt x="114" y="178"/>
                    <a:pt x="113" y="178"/>
                    <a:pt x="113" y="179"/>
                  </a:cubicBezTo>
                  <a:cubicBezTo>
                    <a:pt x="112" y="180"/>
                    <a:pt x="112" y="180"/>
                    <a:pt x="111" y="181"/>
                  </a:cubicBezTo>
                  <a:cubicBezTo>
                    <a:pt x="110" y="182"/>
                    <a:pt x="110" y="182"/>
                    <a:pt x="109" y="183"/>
                  </a:cubicBezTo>
                  <a:cubicBezTo>
                    <a:pt x="109" y="183"/>
                    <a:pt x="108" y="184"/>
                    <a:pt x="107" y="184"/>
                  </a:cubicBezTo>
                  <a:cubicBezTo>
                    <a:pt x="107" y="184"/>
                    <a:pt x="107" y="184"/>
                    <a:pt x="107" y="184"/>
                  </a:cubicBezTo>
                  <a:cubicBezTo>
                    <a:pt x="107" y="184"/>
                    <a:pt x="107" y="184"/>
                    <a:pt x="107" y="184"/>
                  </a:cubicBezTo>
                  <a:cubicBezTo>
                    <a:pt x="107" y="185"/>
                    <a:pt x="107" y="185"/>
                    <a:pt x="107" y="185"/>
                  </a:cubicBezTo>
                  <a:cubicBezTo>
                    <a:pt x="106" y="185"/>
                    <a:pt x="106" y="185"/>
                    <a:pt x="106" y="185"/>
                  </a:cubicBezTo>
                  <a:cubicBezTo>
                    <a:pt x="106" y="185"/>
                    <a:pt x="105" y="186"/>
                    <a:pt x="105" y="186"/>
                  </a:cubicBezTo>
                  <a:cubicBezTo>
                    <a:pt x="105" y="186"/>
                    <a:pt x="105" y="186"/>
                    <a:pt x="105" y="186"/>
                  </a:cubicBezTo>
                  <a:cubicBezTo>
                    <a:pt x="104" y="186"/>
                    <a:pt x="104" y="186"/>
                    <a:pt x="104" y="186"/>
                  </a:cubicBezTo>
                  <a:cubicBezTo>
                    <a:pt x="104" y="187"/>
                    <a:pt x="104" y="187"/>
                    <a:pt x="104" y="187"/>
                  </a:cubicBezTo>
                  <a:cubicBezTo>
                    <a:pt x="103" y="187"/>
                    <a:pt x="103" y="187"/>
                    <a:pt x="103" y="187"/>
                  </a:cubicBezTo>
                  <a:cubicBezTo>
                    <a:pt x="103" y="188"/>
                    <a:pt x="103" y="188"/>
                    <a:pt x="103" y="188"/>
                  </a:cubicBezTo>
                  <a:cubicBezTo>
                    <a:pt x="102" y="188"/>
                    <a:pt x="102" y="188"/>
                    <a:pt x="102" y="188"/>
                  </a:cubicBezTo>
                  <a:cubicBezTo>
                    <a:pt x="102" y="188"/>
                    <a:pt x="102" y="188"/>
                    <a:pt x="101" y="188"/>
                  </a:cubicBezTo>
                  <a:cubicBezTo>
                    <a:pt x="101" y="189"/>
                    <a:pt x="101" y="189"/>
                    <a:pt x="101" y="189"/>
                  </a:cubicBezTo>
                  <a:cubicBezTo>
                    <a:pt x="100" y="189"/>
                    <a:pt x="100" y="189"/>
                    <a:pt x="100" y="189"/>
                  </a:cubicBezTo>
                  <a:cubicBezTo>
                    <a:pt x="100" y="189"/>
                    <a:pt x="100" y="189"/>
                    <a:pt x="100" y="189"/>
                  </a:cubicBezTo>
                  <a:cubicBezTo>
                    <a:pt x="100" y="189"/>
                    <a:pt x="100" y="189"/>
                    <a:pt x="100" y="189"/>
                  </a:cubicBezTo>
                  <a:cubicBezTo>
                    <a:pt x="100" y="190"/>
                    <a:pt x="100" y="190"/>
                    <a:pt x="100" y="190"/>
                  </a:cubicBezTo>
                  <a:cubicBezTo>
                    <a:pt x="99" y="189"/>
                    <a:pt x="99" y="189"/>
                    <a:pt x="99" y="189"/>
                  </a:cubicBezTo>
                  <a:cubicBezTo>
                    <a:pt x="99" y="189"/>
                    <a:pt x="99" y="190"/>
                    <a:pt x="99" y="190"/>
                  </a:cubicBezTo>
                  <a:cubicBezTo>
                    <a:pt x="99" y="190"/>
                    <a:pt x="99" y="190"/>
                    <a:pt x="98" y="190"/>
                  </a:cubicBezTo>
                  <a:cubicBezTo>
                    <a:pt x="98" y="190"/>
                    <a:pt x="98" y="190"/>
                    <a:pt x="98" y="190"/>
                  </a:cubicBezTo>
                  <a:cubicBezTo>
                    <a:pt x="97" y="191"/>
                    <a:pt x="97" y="191"/>
                    <a:pt x="97" y="191"/>
                  </a:cubicBezTo>
                  <a:cubicBezTo>
                    <a:pt x="97" y="191"/>
                    <a:pt x="97" y="191"/>
                    <a:pt x="96" y="191"/>
                  </a:cubicBezTo>
                  <a:cubicBezTo>
                    <a:pt x="96" y="191"/>
                    <a:pt x="96" y="191"/>
                    <a:pt x="95" y="191"/>
                  </a:cubicBezTo>
                  <a:cubicBezTo>
                    <a:pt x="95" y="192"/>
                    <a:pt x="95" y="192"/>
                    <a:pt x="95" y="192"/>
                  </a:cubicBezTo>
                  <a:cubicBezTo>
                    <a:pt x="95" y="192"/>
                    <a:pt x="95" y="192"/>
                    <a:pt x="95" y="192"/>
                  </a:cubicBezTo>
                  <a:cubicBezTo>
                    <a:pt x="95" y="192"/>
                    <a:pt x="95" y="192"/>
                    <a:pt x="95" y="192"/>
                  </a:cubicBezTo>
                  <a:cubicBezTo>
                    <a:pt x="93" y="192"/>
                    <a:pt x="93" y="192"/>
                    <a:pt x="93" y="192"/>
                  </a:cubicBezTo>
                  <a:cubicBezTo>
                    <a:pt x="93" y="193"/>
                    <a:pt x="93" y="193"/>
                    <a:pt x="93" y="193"/>
                  </a:cubicBezTo>
                  <a:cubicBezTo>
                    <a:pt x="93" y="193"/>
                    <a:pt x="93" y="193"/>
                    <a:pt x="92" y="193"/>
                  </a:cubicBezTo>
                  <a:cubicBezTo>
                    <a:pt x="92" y="193"/>
                    <a:pt x="92" y="193"/>
                    <a:pt x="91" y="193"/>
                  </a:cubicBezTo>
                  <a:cubicBezTo>
                    <a:pt x="91" y="193"/>
                    <a:pt x="91" y="193"/>
                    <a:pt x="91" y="193"/>
                  </a:cubicBezTo>
                  <a:cubicBezTo>
                    <a:pt x="90" y="194"/>
                    <a:pt x="90" y="194"/>
                    <a:pt x="90" y="194"/>
                  </a:cubicBezTo>
                  <a:cubicBezTo>
                    <a:pt x="90" y="194"/>
                    <a:pt x="90" y="194"/>
                    <a:pt x="90" y="194"/>
                  </a:cubicBezTo>
                  <a:cubicBezTo>
                    <a:pt x="89" y="194"/>
                    <a:pt x="89" y="194"/>
                    <a:pt x="89" y="194"/>
                  </a:cubicBezTo>
                  <a:cubicBezTo>
                    <a:pt x="89" y="194"/>
                    <a:pt x="89" y="194"/>
                    <a:pt x="89" y="194"/>
                  </a:cubicBezTo>
                  <a:cubicBezTo>
                    <a:pt x="88" y="194"/>
                    <a:pt x="88" y="194"/>
                    <a:pt x="88" y="194"/>
                  </a:cubicBezTo>
                  <a:cubicBezTo>
                    <a:pt x="88" y="195"/>
                    <a:pt x="88" y="195"/>
                    <a:pt x="88" y="195"/>
                  </a:cubicBezTo>
                  <a:cubicBezTo>
                    <a:pt x="87" y="195"/>
                    <a:pt x="87" y="195"/>
                    <a:pt x="87" y="195"/>
                  </a:cubicBezTo>
                  <a:cubicBezTo>
                    <a:pt x="87" y="195"/>
                    <a:pt x="87" y="195"/>
                    <a:pt x="87" y="195"/>
                  </a:cubicBezTo>
                  <a:cubicBezTo>
                    <a:pt x="85" y="195"/>
                    <a:pt x="85" y="195"/>
                    <a:pt x="85" y="195"/>
                  </a:cubicBezTo>
                  <a:cubicBezTo>
                    <a:pt x="82" y="196"/>
                    <a:pt x="78" y="197"/>
                    <a:pt x="74" y="198"/>
                  </a:cubicBezTo>
                  <a:cubicBezTo>
                    <a:pt x="69" y="198"/>
                    <a:pt x="64" y="199"/>
                    <a:pt x="59" y="199"/>
                  </a:cubicBezTo>
                  <a:cubicBezTo>
                    <a:pt x="55" y="199"/>
                    <a:pt x="50" y="199"/>
                    <a:pt x="45" y="198"/>
                  </a:cubicBezTo>
                  <a:cubicBezTo>
                    <a:pt x="41" y="198"/>
                    <a:pt x="37" y="197"/>
                    <a:pt x="33" y="196"/>
                  </a:cubicBezTo>
                  <a:cubicBezTo>
                    <a:pt x="33" y="196"/>
                    <a:pt x="32" y="196"/>
                    <a:pt x="32" y="195"/>
                  </a:cubicBezTo>
                  <a:cubicBezTo>
                    <a:pt x="31" y="195"/>
                    <a:pt x="31" y="195"/>
                    <a:pt x="31" y="195"/>
                  </a:cubicBezTo>
                  <a:cubicBezTo>
                    <a:pt x="31" y="195"/>
                    <a:pt x="31" y="195"/>
                    <a:pt x="31" y="195"/>
                  </a:cubicBezTo>
                  <a:cubicBezTo>
                    <a:pt x="30" y="195"/>
                    <a:pt x="30" y="195"/>
                    <a:pt x="30" y="195"/>
                  </a:cubicBezTo>
                  <a:cubicBezTo>
                    <a:pt x="30" y="195"/>
                    <a:pt x="30" y="195"/>
                    <a:pt x="30" y="195"/>
                  </a:cubicBezTo>
                  <a:cubicBezTo>
                    <a:pt x="29" y="195"/>
                    <a:pt x="29" y="195"/>
                    <a:pt x="29" y="195"/>
                  </a:cubicBezTo>
                  <a:cubicBezTo>
                    <a:pt x="29" y="194"/>
                    <a:pt x="29" y="194"/>
                    <a:pt x="29" y="194"/>
                  </a:cubicBezTo>
                  <a:cubicBezTo>
                    <a:pt x="28" y="194"/>
                    <a:pt x="28" y="194"/>
                    <a:pt x="28" y="194"/>
                  </a:cubicBezTo>
                  <a:cubicBezTo>
                    <a:pt x="28" y="194"/>
                    <a:pt x="28" y="194"/>
                    <a:pt x="28" y="194"/>
                  </a:cubicBezTo>
                  <a:cubicBezTo>
                    <a:pt x="26" y="194"/>
                    <a:pt x="26" y="194"/>
                    <a:pt x="26" y="194"/>
                  </a:cubicBezTo>
                  <a:cubicBezTo>
                    <a:pt x="26" y="194"/>
                    <a:pt x="26" y="194"/>
                    <a:pt x="26" y="194"/>
                  </a:cubicBezTo>
                  <a:cubicBezTo>
                    <a:pt x="26" y="194"/>
                    <a:pt x="26" y="193"/>
                    <a:pt x="25" y="193"/>
                  </a:cubicBezTo>
                  <a:cubicBezTo>
                    <a:pt x="25" y="193"/>
                    <a:pt x="25" y="193"/>
                    <a:pt x="25" y="193"/>
                  </a:cubicBezTo>
                  <a:cubicBezTo>
                    <a:pt x="25" y="193"/>
                    <a:pt x="24" y="193"/>
                    <a:pt x="23" y="192"/>
                  </a:cubicBezTo>
                  <a:cubicBezTo>
                    <a:pt x="23" y="192"/>
                    <a:pt x="22" y="192"/>
                    <a:pt x="22" y="192"/>
                  </a:cubicBezTo>
                  <a:cubicBezTo>
                    <a:pt x="22" y="192"/>
                    <a:pt x="21" y="191"/>
                    <a:pt x="21" y="191"/>
                  </a:cubicBezTo>
                  <a:cubicBezTo>
                    <a:pt x="21" y="191"/>
                    <a:pt x="20" y="191"/>
                    <a:pt x="20" y="191"/>
                  </a:cubicBezTo>
                  <a:cubicBezTo>
                    <a:pt x="20" y="191"/>
                    <a:pt x="20" y="191"/>
                    <a:pt x="20" y="191"/>
                  </a:cubicBezTo>
                  <a:cubicBezTo>
                    <a:pt x="20" y="190"/>
                    <a:pt x="19" y="190"/>
                    <a:pt x="19" y="190"/>
                  </a:cubicBezTo>
                  <a:cubicBezTo>
                    <a:pt x="18" y="190"/>
                    <a:pt x="18" y="190"/>
                    <a:pt x="18" y="190"/>
                  </a:cubicBezTo>
                  <a:cubicBezTo>
                    <a:pt x="18" y="190"/>
                    <a:pt x="18" y="190"/>
                    <a:pt x="18" y="190"/>
                  </a:cubicBezTo>
                  <a:cubicBezTo>
                    <a:pt x="18" y="190"/>
                    <a:pt x="18" y="189"/>
                    <a:pt x="18" y="189"/>
                  </a:cubicBezTo>
                  <a:cubicBezTo>
                    <a:pt x="17" y="189"/>
                    <a:pt x="17" y="189"/>
                    <a:pt x="17" y="189"/>
                  </a:cubicBezTo>
                  <a:cubicBezTo>
                    <a:pt x="17" y="189"/>
                    <a:pt x="17" y="189"/>
                    <a:pt x="17" y="189"/>
                  </a:cubicBezTo>
                  <a:cubicBezTo>
                    <a:pt x="16" y="189"/>
                    <a:pt x="16" y="189"/>
                    <a:pt x="16" y="189"/>
                  </a:cubicBezTo>
                  <a:cubicBezTo>
                    <a:pt x="16" y="189"/>
                    <a:pt x="16" y="188"/>
                    <a:pt x="16" y="188"/>
                  </a:cubicBezTo>
                  <a:cubicBezTo>
                    <a:pt x="15" y="188"/>
                    <a:pt x="15" y="188"/>
                    <a:pt x="15" y="188"/>
                  </a:cubicBezTo>
                  <a:cubicBezTo>
                    <a:pt x="15" y="188"/>
                    <a:pt x="15" y="188"/>
                    <a:pt x="15" y="188"/>
                  </a:cubicBezTo>
                  <a:cubicBezTo>
                    <a:pt x="14" y="188"/>
                    <a:pt x="14" y="188"/>
                    <a:pt x="14" y="188"/>
                  </a:cubicBezTo>
                  <a:cubicBezTo>
                    <a:pt x="14" y="187"/>
                    <a:pt x="13" y="186"/>
                    <a:pt x="13" y="186"/>
                  </a:cubicBezTo>
                  <a:cubicBezTo>
                    <a:pt x="13" y="186"/>
                    <a:pt x="13" y="186"/>
                    <a:pt x="13" y="186"/>
                  </a:cubicBezTo>
                  <a:cubicBezTo>
                    <a:pt x="12" y="186"/>
                    <a:pt x="12" y="185"/>
                    <a:pt x="12" y="185"/>
                  </a:cubicBezTo>
                  <a:cubicBezTo>
                    <a:pt x="11" y="185"/>
                    <a:pt x="11" y="184"/>
                    <a:pt x="10" y="184"/>
                  </a:cubicBezTo>
                  <a:cubicBezTo>
                    <a:pt x="10" y="183"/>
                    <a:pt x="9" y="183"/>
                    <a:pt x="9" y="182"/>
                  </a:cubicBezTo>
                  <a:cubicBezTo>
                    <a:pt x="8" y="182"/>
                    <a:pt x="8" y="181"/>
                    <a:pt x="7" y="180"/>
                  </a:cubicBezTo>
                  <a:cubicBezTo>
                    <a:pt x="7" y="180"/>
                    <a:pt x="7" y="180"/>
                    <a:pt x="7" y="180"/>
                  </a:cubicBezTo>
                  <a:cubicBezTo>
                    <a:pt x="6" y="179"/>
                    <a:pt x="5" y="178"/>
                    <a:pt x="5" y="177"/>
                  </a:cubicBezTo>
                  <a:cubicBezTo>
                    <a:pt x="4" y="175"/>
                    <a:pt x="3" y="174"/>
                    <a:pt x="3" y="173"/>
                  </a:cubicBezTo>
                  <a:cubicBezTo>
                    <a:pt x="3" y="172"/>
                    <a:pt x="3" y="172"/>
                    <a:pt x="3" y="172"/>
                  </a:cubicBezTo>
                  <a:cubicBezTo>
                    <a:pt x="2" y="170"/>
                    <a:pt x="1" y="168"/>
                    <a:pt x="1" y="166"/>
                  </a:cubicBezTo>
                  <a:cubicBezTo>
                    <a:pt x="0" y="164"/>
                    <a:pt x="0" y="162"/>
                    <a:pt x="0" y="159"/>
                  </a:cubicBezTo>
                  <a:cubicBezTo>
                    <a:pt x="0" y="154"/>
                    <a:pt x="0" y="154"/>
                    <a:pt x="0" y="154"/>
                  </a:cubicBezTo>
                  <a:cubicBezTo>
                    <a:pt x="0" y="154"/>
                    <a:pt x="0" y="154"/>
                    <a:pt x="0" y="154"/>
                  </a:cubicBezTo>
                  <a:cubicBezTo>
                    <a:pt x="0" y="151"/>
                    <a:pt x="0" y="151"/>
                    <a:pt x="0" y="151"/>
                  </a:cubicBezTo>
                  <a:cubicBezTo>
                    <a:pt x="1" y="151"/>
                    <a:pt x="1" y="151"/>
                    <a:pt x="1" y="151"/>
                  </a:cubicBezTo>
                  <a:cubicBezTo>
                    <a:pt x="1" y="150"/>
                    <a:pt x="1" y="150"/>
                    <a:pt x="1" y="150"/>
                  </a:cubicBezTo>
                  <a:cubicBezTo>
                    <a:pt x="1" y="150"/>
                    <a:pt x="1" y="150"/>
                    <a:pt x="1" y="150"/>
                  </a:cubicBezTo>
                  <a:cubicBezTo>
                    <a:pt x="1" y="148"/>
                    <a:pt x="1" y="148"/>
                    <a:pt x="1" y="148"/>
                  </a:cubicBezTo>
                  <a:cubicBezTo>
                    <a:pt x="1" y="148"/>
                    <a:pt x="1" y="148"/>
                    <a:pt x="1" y="148"/>
                  </a:cubicBezTo>
                  <a:cubicBezTo>
                    <a:pt x="1" y="147"/>
                    <a:pt x="1" y="147"/>
                    <a:pt x="1" y="147"/>
                  </a:cubicBezTo>
                  <a:cubicBezTo>
                    <a:pt x="2" y="147"/>
                    <a:pt x="2" y="147"/>
                    <a:pt x="2" y="147"/>
                  </a:cubicBezTo>
                  <a:cubicBezTo>
                    <a:pt x="2" y="146"/>
                    <a:pt x="2" y="146"/>
                    <a:pt x="2" y="146"/>
                  </a:cubicBezTo>
                  <a:cubicBezTo>
                    <a:pt x="2" y="146"/>
                    <a:pt x="2" y="145"/>
                    <a:pt x="2" y="145"/>
                  </a:cubicBezTo>
                  <a:cubicBezTo>
                    <a:pt x="2" y="145"/>
                    <a:pt x="2" y="145"/>
                    <a:pt x="2" y="145"/>
                  </a:cubicBezTo>
                  <a:cubicBezTo>
                    <a:pt x="2" y="145"/>
                    <a:pt x="2" y="144"/>
                    <a:pt x="3" y="143"/>
                  </a:cubicBezTo>
                  <a:cubicBezTo>
                    <a:pt x="3" y="143"/>
                    <a:pt x="3" y="143"/>
                    <a:pt x="3" y="143"/>
                  </a:cubicBezTo>
                  <a:cubicBezTo>
                    <a:pt x="3" y="143"/>
                    <a:pt x="3" y="143"/>
                    <a:pt x="3" y="143"/>
                  </a:cubicBezTo>
                  <a:cubicBezTo>
                    <a:pt x="3" y="143"/>
                    <a:pt x="3" y="143"/>
                    <a:pt x="3" y="143"/>
                  </a:cubicBezTo>
                  <a:cubicBezTo>
                    <a:pt x="3" y="142"/>
                    <a:pt x="3" y="142"/>
                    <a:pt x="3" y="142"/>
                  </a:cubicBezTo>
                  <a:cubicBezTo>
                    <a:pt x="3" y="142"/>
                    <a:pt x="4" y="142"/>
                    <a:pt x="4" y="141"/>
                  </a:cubicBezTo>
                  <a:cubicBezTo>
                    <a:pt x="4" y="141"/>
                    <a:pt x="4" y="140"/>
                    <a:pt x="5" y="139"/>
                  </a:cubicBezTo>
                  <a:cubicBezTo>
                    <a:pt x="5" y="139"/>
                    <a:pt x="5" y="139"/>
                    <a:pt x="5" y="139"/>
                  </a:cubicBezTo>
                  <a:cubicBezTo>
                    <a:pt x="5" y="138"/>
                    <a:pt x="5" y="138"/>
                    <a:pt x="5" y="138"/>
                  </a:cubicBezTo>
                  <a:cubicBezTo>
                    <a:pt x="6" y="138"/>
                    <a:pt x="6" y="138"/>
                    <a:pt x="6" y="138"/>
                  </a:cubicBezTo>
                  <a:cubicBezTo>
                    <a:pt x="6" y="138"/>
                    <a:pt x="6" y="138"/>
                    <a:pt x="6" y="138"/>
                  </a:cubicBezTo>
                  <a:cubicBezTo>
                    <a:pt x="6" y="137"/>
                    <a:pt x="6" y="137"/>
                    <a:pt x="6" y="137"/>
                  </a:cubicBezTo>
                  <a:cubicBezTo>
                    <a:pt x="7" y="137"/>
                    <a:pt x="7" y="137"/>
                    <a:pt x="7" y="136"/>
                  </a:cubicBezTo>
                  <a:cubicBezTo>
                    <a:pt x="7" y="136"/>
                    <a:pt x="8" y="136"/>
                    <a:pt x="8" y="136"/>
                  </a:cubicBezTo>
                  <a:cubicBezTo>
                    <a:pt x="8" y="135"/>
                    <a:pt x="8" y="135"/>
                    <a:pt x="8" y="135"/>
                  </a:cubicBezTo>
                  <a:cubicBezTo>
                    <a:pt x="8" y="135"/>
                    <a:pt x="8" y="135"/>
                    <a:pt x="8" y="135"/>
                  </a:cubicBezTo>
                  <a:cubicBezTo>
                    <a:pt x="8" y="135"/>
                    <a:pt x="9" y="135"/>
                    <a:pt x="9" y="135"/>
                  </a:cubicBezTo>
                  <a:cubicBezTo>
                    <a:pt x="9" y="134"/>
                    <a:pt x="9" y="134"/>
                    <a:pt x="10" y="133"/>
                  </a:cubicBezTo>
                  <a:cubicBezTo>
                    <a:pt x="10" y="133"/>
                    <a:pt x="10" y="133"/>
                    <a:pt x="11" y="132"/>
                  </a:cubicBezTo>
                  <a:cubicBezTo>
                    <a:pt x="11" y="132"/>
                    <a:pt x="11" y="132"/>
                    <a:pt x="11" y="132"/>
                  </a:cubicBezTo>
                  <a:cubicBezTo>
                    <a:pt x="12" y="132"/>
                    <a:pt x="12" y="131"/>
                    <a:pt x="12" y="131"/>
                  </a:cubicBezTo>
                  <a:cubicBezTo>
                    <a:pt x="13" y="131"/>
                    <a:pt x="13" y="131"/>
                    <a:pt x="13" y="130"/>
                  </a:cubicBezTo>
                  <a:cubicBezTo>
                    <a:pt x="14" y="130"/>
                    <a:pt x="14" y="130"/>
                    <a:pt x="14" y="130"/>
                  </a:cubicBezTo>
                  <a:cubicBezTo>
                    <a:pt x="14" y="130"/>
                    <a:pt x="14" y="130"/>
                    <a:pt x="14" y="130"/>
                  </a:cubicBezTo>
                  <a:cubicBezTo>
                    <a:pt x="14" y="129"/>
                    <a:pt x="14" y="129"/>
                    <a:pt x="15" y="129"/>
                  </a:cubicBezTo>
                  <a:cubicBezTo>
                    <a:pt x="16" y="129"/>
                    <a:pt x="16" y="129"/>
                    <a:pt x="16" y="129"/>
                  </a:cubicBezTo>
                  <a:cubicBezTo>
                    <a:pt x="16" y="128"/>
                    <a:pt x="16" y="128"/>
                    <a:pt x="16" y="128"/>
                  </a:cubicBezTo>
                  <a:cubicBezTo>
                    <a:pt x="16" y="128"/>
                    <a:pt x="16" y="128"/>
                    <a:pt x="17" y="128"/>
                  </a:cubicBezTo>
                  <a:cubicBezTo>
                    <a:pt x="17" y="128"/>
                    <a:pt x="17" y="128"/>
                    <a:pt x="17" y="127"/>
                  </a:cubicBezTo>
                  <a:cubicBezTo>
                    <a:pt x="18" y="127"/>
                    <a:pt x="18" y="127"/>
                    <a:pt x="18" y="127"/>
                  </a:cubicBezTo>
                  <a:cubicBezTo>
                    <a:pt x="18" y="127"/>
                    <a:pt x="18" y="127"/>
                    <a:pt x="19" y="127"/>
                  </a:cubicBezTo>
                  <a:cubicBezTo>
                    <a:pt x="25" y="123"/>
                    <a:pt x="32" y="120"/>
                    <a:pt x="40" y="119"/>
                  </a:cubicBezTo>
                  <a:cubicBezTo>
                    <a:pt x="49" y="117"/>
                    <a:pt x="58" y="117"/>
                    <a:pt x="68" y="116"/>
                  </a:cubicBezTo>
                  <a:cubicBezTo>
                    <a:pt x="68" y="115"/>
                    <a:pt x="68" y="114"/>
                    <a:pt x="68" y="113"/>
                  </a:cubicBezTo>
                  <a:cubicBezTo>
                    <a:pt x="67" y="111"/>
                    <a:pt x="67" y="110"/>
                    <a:pt x="66" y="110"/>
                  </a:cubicBezTo>
                  <a:cubicBezTo>
                    <a:pt x="66" y="109"/>
                    <a:pt x="66" y="109"/>
                    <a:pt x="65" y="109"/>
                  </a:cubicBezTo>
                  <a:cubicBezTo>
                    <a:pt x="65" y="109"/>
                    <a:pt x="65" y="109"/>
                    <a:pt x="65" y="109"/>
                  </a:cubicBezTo>
                  <a:cubicBezTo>
                    <a:pt x="64" y="108"/>
                    <a:pt x="64" y="108"/>
                    <a:pt x="64" y="108"/>
                  </a:cubicBezTo>
                  <a:cubicBezTo>
                    <a:pt x="63" y="108"/>
                    <a:pt x="63" y="108"/>
                    <a:pt x="63" y="108"/>
                  </a:cubicBezTo>
                  <a:cubicBezTo>
                    <a:pt x="63" y="107"/>
                    <a:pt x="63" y="107"/>
                    <a:pt x="63" y="107"/>
                  </a:cubicBezTo>
                  <a:cubicBezTo>
                    <a:pt x="63" y="107"/>
                    <a:pt x="63" y="107"/>
                    <a:pt x="63" y="107"/>
                  </a:cubicBezTo>
                  <a:cubicBezTo>
                    <a:pt x="63" y="107"/>
                    <a:pt x="62" y="107"/>
                    <a:pt x="62" y="107"/>
                  </a:cubicBezTo>
                  <a:cubicBezTo>
                    <a:pt x="62" y="106"/>
                    <a:pt x="62" y="106"/>
                    <a:pt x="62" y="106"/>
                  </a:cubicBezTo>
                  <a:cubicBezTo>
                    <a:pt x="62" y="106"/>
                    <a:pt x="62" y="106"/>
                    <a:pt x="62" y="106"/>
                  </a:cubicBezTo>
                  <a:cubicBezTo>
                    <a:pt x="62" y="106"/>
                    <a:pt x="61" y="105"/>
                    <a:pt x="61" y="105"/>
                  </a:cubicBezTo>
                  <a:cubicBezTo>
                    <a:pt x="61" y="105"/>
                    <a:pt x="61" y="105"/>
                    <a:pt x="61" y="105"/>
                  </a:cubicBezTo>
                  <a:cubicBezTo>
                    <a:pt x="61" y="105"/>
                    <a:pt x="61" y="105"/>
                    <a:pt x="61" y="105"/>
                  </a:cubicBezTo>
                  <a:cubicBezTo>
                    <a:pt x="61" y="104"/>
                    <a:pt x="61" y="104"/>
                    <a:pt x="61" y="104"/>
                  </a:cubicBezTo>
                  <a:cubicBezTo>
                    <a:pt x="61" y="104"/>
                    <a:pt x="61" y="104"/>
                    <a:pt x="61" y="104"/>
                  </a:cubicBezTo>
                  <a:cubicBezTo>
                    <a:pt x="61" y="91"/>
                    <a:pt x="61" y="91"/>
                    <a:pt x="61" y="91"/>
                  </a:cubicBezTo>
                  <a:cubicBezTo>
                    <a:pt x="58" y="91"/>
                    <a:pt x="56" y="91"/>
                    <a:pt x="53" y="91"/>
                  </a:cubicBezTo>
                  <a:cubicBezTo>
                    <a:pt x="51" y="91"/>
                    <a:pt x="49" y="91"/>
                    <a:pt x="47" y="91"/>
                  </a:cubicBezTo>
                  <a:cubicBezTo>
                    <a:pt x="46" y="90"/>
                    <a:pt x="45" y="90"/>
                    <a:pt x="45" y="90"/>
                  </a:cubicBezTo>
                  <a:cubicBezTo>
                    <a:pt x="44" y="90"/>
                    <a:pt x="44" y="90"/>
                    <a:pt x="43" y="90"/>
                  </a:cubicBezTo>
                  <a:cubicBezTo>
                    <a:pt x="43" y="90"/>
                    <a:pt x="43" y="90"/>
                    <a:pt x="43" y="90"/>
                  </a:cubicBezTo>
                  <a:cubicBezTo>
                    <a:pt x="42" y="90"/>
                    <a:pt x="42" y="90"/>
                    <a:pt x="42" y="90"/>
                  </a:cubicBezTo>
                  <a:cubicBezTo>
                    <a:pt x="42" y="90"/>
                    <a:pt x="42" y="90"/>
                    <a:pt x="42" y="90"/>
                  </a:cubicBezTo>
                  <a:cubicBezTo>
                    <a:pt x="38" y="89"/>
                    <a:pt x="38" y="89"/>
                    <a:pt x="38" y="89"/>
                  </a:cubicBezTo>
                  <a:cubicBezTo>
                    <a:pt x="38" y="89"/>
                    <a:pt x="38" y="89"/>
                    <a:pt x="38" y="89"/>
                  </a:cubicBezTo>
                  <a:cubicBezTo>
                    <a:pt x="37" y="89"/>
                    <a:pt x="37" y="89"/>
                    <a:pt x="37" y="89"/>
                  </a:cubicBezTo>
                  <a:cubicBezTo>
                    <a:pt x="37" y="88"/>
                    <a:pt x="37" y="88"/>
                    <a:pt x="37" y="88"/>
                  </a:cubicBezTo>
                  <a:cubicBezTo>
                    <a:pt x="37" y="88"/>
                    <a:pt x="36" y="88"/>
                    <a:pt x="36" y="88"/>
                  </a:cubicBezTo>
                  <a:cubicBezTo>
                    <a:pt x="36" y="88"/>
                    <a:pt x="35" y="88"/>
                    <a:pt x="35" y="88"/>
                  </a:cubicBezTo>
                  <a:cubicBezTo>
                    <a:pt x="35" y="87"/>
                    <a:pt x="35" y="87"/>
                    <a:pt x="35" y="87"/>
                  </a:cubicBezTo>
                  <a:cubicBezTo>
                    <a:pt x="35" y="87"/>
                    <a:pt x="34" y="87"/>
                    <a:pt x="34" y="87"/>
                  </a:cubicBezTo>
                  <a:cubicBezTo>
                    <a:pt x="34" y="87"/>
                    <a:pt x="34" y="87"/>
                    <a:pt x="34" y="87"/>
                  </a:cubicBezTo>
                  <a:cubicBezTo>
                    <a:pt x="33" y="87"/>
                    <a:pt x="33" y="87"/>
                    <a:pt x="33" y="87"/>
                  </a:cubicBezTo>
                  <a:cubicBezTo>
                    <a:pt x="33" y="86"/>
                    <a:pt x="33" y="86"/>
                    <a:pt x="33" y="86"/>
                  </a:cubicBezTo>
                  <a:cubicBezTo>
                    <a:pt x="32" y="86"/>
                    <a:pt x="32" y="86"/>
                    <a:pt x="31" y="86"/>
                  </a:cubicBezTo>
                  <a:cubicBezTo>
                    <a:pt x="31" y="86"/>
                    <a:pt x="31" y="86"/>
                    <a:pt x="31" y="86"/>
                  </a:cubicBezTo>
                  <a:cubicBezTo>
                    <a:pt x="30" y="85"/>
                    <a:pt x="30" y="85"/>
                    <a:pt x="30" y="85"/>
                  </a:cubicBezTo>
                  <a:cubicBezTo>
                    <a:pt x="30" y="85"/>
                    <a:pt x="30" y="85"/>
                    <a:pt x="30" y="85"/>
                  </a:cubicBezTo>
                  <a:cubicBezTo>
                    <a:pt x="30" y="85"/>
                    <a:pt x="29" y="85"/>
                    <a:pt x="29" y="85"/>
                  </a:cubicBezTo>
                  <a:cubicBezTo>
                    <a:pt x="29" y="84"/>
                    <a:pt x="29" y="84"/>
                    <a:pt x="29" y="84"/>
                  </a:cubicBezTo>
                  <a:cubicBezTo>
                    <a:pt x="28" y="84"/>
                    <a:pt x="28" y="84"/>
                    <a:pt x="28" y="84"/>
                  </a:cubicBezTo>
                  <a:cubicBezTo>
                    <a:pt x="28" y="84"/>
                    <a:pt x="27" y="84"/>
                    <a:pt x="27" y="84"/>
                  </a:cubicBezTo>
                  <a:cubicBezTo>
                    <a:pt x="27" y="84"/>
                    <a:pt x="27" y="83"/>
                    <a:pt x="26" y="83"/>
                  </a:cubicBezTo>
                  <a:cubicBezTo>
                    <a:pt x="26" y="82"/>
                    <a:pt x="25" y="82"/>
                    <a:pt x="25" y="81"/>
                  </a:cubicBezTo>
                  <a:cubicBezTo>
                    <a:pt x="24" y="81"/>
                    <a:pt x="23" y="80"/>
                    <a:pt x="23" y="80"/>
                  </a:cubicBezTo>
                  <a:cubicBezTo>
                    <a:pt x="22" y="79"/>
                    <a:pt x="21" y="78"/>
                    <a:pt x="21" y="78"/>
                  </a:cubicBezTo>
                  <a:cubicBezTo>
                    <a:pt x="20" y="77"/>
                    <a:pt x="20" y="77"/>
                    <a:pt x="20" y="76"/>
                  </a:cubicBezTo>
                  <a:cubicBezTo>
                    <a:pt x="19" y="76"/>
                    <a:pt x="19" y="76"/>
                    <a:pt x="19" y="76"/>
                  </a:cubicBezTo>
                  <a:cubicBezTo>
                    <a:pt x="19" y="75"/>
                    <a:pt x="19" y="75"/>
                    <a:pt x="19" y="75"/>
                  </a:cubicBezTo>
                  <a:cubicBezTo>
                    <a:pt x="18" y="75"/>
                    <a:pt x="18" y="75"/>
                    <a:pt x="18" y="75"/>
                  </a:cubicBezTo>
                  <a:cubicBezTo>
                    <a:pt x="18" y="74"/>
                    <a:pt x="18" y="74"/>
                    <a:pt x="18" y="74"/>
                  </a:cubicBezTo>
                  <a:cubicBezTo>
                    <a:pt x="18" y="74"/>
                    <a:pt x="18" y="74"/>
                    <a:pt x="18" y="74"/>
                  </a:cubicBezTo>
                  <a:cubicBezTo>
                    <a:pt x="18" y="74"/>
                    <a:pt x="18" y="73"/>
                    <a:pt x="17" y="73"/>
                  </a:cubicBezTo>
                  <a:cubicBezTo>
                    <a:pt x="17" y="73"/>
                    <a:pt x="17" y="73"/>
                    <a:pt x="17" y="72"/>
                  </a:cubicBezTo>
                  <a:cubicBezTo>
                    <a:pt x="17" y="72"/>
                    <a:pt x="17" y="72"/>
                    <a:pt x="17" y="72"/>
                  </a:cubicBezTo>
                  <a:cubicBezTo>
                    <a:pt x="17" y="72"/>
                    <a:pt x="16" y="72"/>
                    <a:pt x="16" y="71"/>
                  </a:cubicBezTo>
                  <a:cubicBezTo>
                    <a:pt x="16" y="71"/>
                    <a:pt x="16" y="71"/>
                    <a:pt x="16" y="71"/>
                  </a:cubicBezTo>
                  <a:cubicBezTo>
                    <a:pt x="16" y="71"/>
                    <a:pt x="16" y="71"/>
                    <a:pt x="16" y="71"/>
                  </a:cubicBezTo>
                  <a:cubicBezTo>
                    <a:pt x="16" y="70"/>
                    <a:pt x="16" y="70"/>
                    <a:pt x="16" y="69"/>
                  </a:cubicBezTo>
                  <a:cubicBezTo>
                    <a:pt x="15" y="69"/>
                    <a:pt x="15" y="69"/>
                    <a:pt x="15" y="69"/>
                  </a:cubicBezTo>
                  <a:cubicBezTo>
                    <a:pt x="15" y="68"/>
                    <a:pt x="15" y="68"/>
                    <a:pt x="15" y="68"/>
                  </a:cubicBezTo>
                  <a:cubicBezTo>
                    <a:pt x="15" y="68"/>
                    <a:pt x="15" y="68"/>
                    <a:pt x="15" y="68"/>
                  </a:cubicBezTo>
                  <a:cubicBezTo>
                    <a:pt x="15" y="68"/>
                    <a:pt x="15" y="68"/>
                    <a:pt x="15" y="68"/>
                  </a:cubicBezTo>
                  <a:cubicBezTo>
                    <a:pt x="15" y="68"/>
                    <a:pt x="15" y="68"/>
                    <a:pt x="15" y="68"/>
                  </a:cubicBezTo>
                  <a:cubicBezTo>
                    <a:pt x="15" y="67"/>
                    <a:pt x="15" y="67"/>
                    <a:pt x="15" y="67"/>
                  </a:cubicBezTo>
                  <a:cubicBezTo>
                    <a:pt x="14" y="67"/>
                    <a:pt x="14" y="67"/>
                    <a:pt x="14" y="67"/>
                  </a:cubicBezTo>
                  <a:cubicBezTo>
                    <a:pt x="14" y="66"/>
                    <a:pt x="14" y="66"/>
                    <a:pt x="14" y="66"/>
                  </a:cubicBezTo>
                  <a:cubicBezTo>
                    <a:pt x="14" y="66"/>
                    <a:pt x="14" y="66"/>
                    <a:pt x="14" y="66"/>
                  </a:cubicBezTo>
                  <a:cubicBezTo>
                    <a:pt x="14" y="65"/>
                    <a:pt x="14" y="65"/>
                    <a:pt x="14" y="65"/>
                  </a:cubicBezTo>
                  <a:cubicBezTo>
                    <a:pt x="13" y="63"/>
                    <a:pt x="13" y="60"/>
                    <a:pt x="12" y="58"/>
                  </a:cubicBezTo>
                  <a:cubicBezTo>
                    <a:pt x="12" y="55"/>
                    <a:pt x="12" y="53"/>
                    <a:pt x="12" y="50"/>
                  </a:cubicBezTo>
                  <a:cubicBezTo>
                    <a:pt x="12" y="48"/>
                    <a:pt x="12" y="45"/>
                    <a:pt x="12" y="42"/>
                  </a:cubicBezTo>
                  <a:cubicBezTo>
                    <a:pt x="12" y="40"/>
                    <a:pt x="13" y="38"/>
                    <a:pt x="14" y="36"/>
                  </a:cubicBezTo>
                  <a:cubicBezTo>
                    <a:pt x="14" y="34"/>
                    <a:pt x="14" y="34"/>
                    <a:pt x="14" y="34"/>
                  </a:cubicBezTo>
                  <a:cubicBezTo>
                    <a:pt x="14" y="34"/>
                    <a:pt x="14" y="34"/>
                    <a:pt x="14" y="34"/>
                  </a:cubicBezTo>
                  <a:cubicBezTo>
                    <a:pt x="14" y="34"/>
                    <a:pt x="14" y="34"/>
                    <a:pt x="14" y="33"/>
                  </a:cubicBezTo>
                  <a:cubicBezTo>
                    <a:pt x="14" y="33"/>
                    <a:pt x="14" y="33"/>
                    <a:pt x="14" y="32"/>
                  </a:cubicBezTo>
                  <a:cubicBezTo>
                    <a:pt x="15" y="32"/>
                    <a:pt x="15" y="32"/>
                    <a:pt x="15" y="32"/>
                  </a:cubicBezTo>
                  <a:cubicBezTo>
                    <a:pt x="15" y="32"/>
                    <a:pt x="15" y="31"/>
                    <a:pt x="15" y="30"/>
                  </a:cubicBezTo>
                  <a:cubicBezTo>
                    <a:pt x="15" y="30"/>
                    <a:pt x="15" y="30"/>
                    <a:pt x="15" y="30"/>
                  </a:cubicBezTo>
                  <a:cubicBezTo>
                    <a:pt x="15" y="30"/>
                    <a:pt x="15" y="30"/>
                    <a:pt x="16" y="29"/>
                  </a:cubicBezTo>
                  <a:cubicBezTo>
                    <a:pt x="16" y="29"/>
                    <a:pt x="16" y="29"/>
                    <a:pt x="16" y="29"/>
                  </a:cubicBezTo>
                  <a:cubicBezTo>
                    <a:pt x="16" y="29"/>
                    <a:pt x="16" y="28"/>
                    <a:pt x="16" y="27"/>
                  </a:cubicBezTo>
                  <a:cubicBezTo>
                    <a:pt x="16" y="27"/>
                    <a:pt x="17" y="27"/>
                    <a:pt x="17" y="27"/>
                  </a:cubicBezTo>
                  <a:cubicBezTo>
                    <a:pt x="17" y="27"/>
                    <a:pt x="18" y="27"/>
                    <a:pt x="18" y="27"/>
                  </a:cubicBezTo>
                  <a:cubicBezTo>
                    <a:pt x="18" y="26"/>
                    <a:pt x="18" y="26"/>
                    <a:pt x="18" y="26"/>
                  </a:cubicBezTo>
                  <a:cubicBezTo>
                    <a:pt x="17" y="26"/>
                    <a:pt x="17" y="26"/>
                    <a:pt x="17" y="26"/>
                  </a:cubicBezTo>
                  <a:cubicBezTo>
                    <a:pt x="18" y="25"/>
                    <a:pt x="18" y="25"/>
                    <a:pt x="18" y="25"/>
                  </a:cubicBezTo>
                  <a:cubicBezTo>
                    <a:pt x="18" y="25"/>
                    <a:pt x="18" y="25"/>
                    <a:pt x="18" y="25"/>
                  </a:cubicBezTo>
                  <a:cubicBezTo>
                    <a:pt x="18" y="25"/>
                    <a:pt x="18" y="25"/>
                    <a:pt x="18" y="25"/>
                  </a:cubicBezTo>
                  <a:cubicBezTo>
                    <a:pt x="18" y="25"/>
                    <a:pt x="18" y="25"/>
                    <a:pt x="18" y="25"/>
                  </a:cubicBezTo>
                  <a:cubicBezTo>
                    <a:pt x="18" y="24"/>
                    <a:pt x="18" y="24"/>
                    <a:pt x="18" y="24"/>
                  </a:cubicBezTo>
                  <a:cubicBezTo>
                    <a:pt x="19" y="24"/>
                    <a:pt x="19" y="24"/>
                    <a:pt x="19" y="24"/>
                  </a:cubicBezTo>
                  <a:cubicBezTo>
                    <a:pt x="19" y="23"/>
                    <a:pt x="19" y="23"/>
                    <a:pt x="19" y="23"/>
                  </a:cubicBezTo>
                  <a:cubicBezTo>
                    <a:pt x="19" y="23"/>
                    <a:pt x="20" y="23"/>
                    <a:pt x="20" y="23"/>
                  </a:cubicBezTo>
                  <a:cubicBezTo>
                    <a:pt x="20" y="22"/>
                    <a:pt x="20" y="22"/>
                    <a:pt x="20" y="22"/>
                  </a:cubicBezTo>
                  <a:cubicBezTo>
                    <a:pt x="20" y="22"/>
                    <a:pt x="20" y="21"/>
                    <a:pt x="21" y="21"/>
                  </a:cubicBezTo>
                  <a:cubicBezTo>
                    <a:pt x="21" y="21"/>
                    <a:pt x="21" y="21"/>
                    <a:pt x="21" y="20"/>
                  </a:cubicBezTo>
                  <a:cubicBezTo>
                    <a:pt x="21" y="20"/>
                    <a:pt x="21" y="20"/>
                    <a:pt x="21" y="20"/>
                  </a:cubicBezTo>
                  <a:cubicBezTo>
                    <a:pt x="22" y="20"/>
                    <a:pt x="22" y="19"/>
                    <a:pt x="23" y="19"/>
                  </a:cubicBezTo>
                  <a:cubicBezTo>
                    <a:pt x="23" y="18"/>
                    <a:pt x="24" y="18"/>
                    <a:pt x="24" y="18"/>
                  </a:cubicBezTo>
                  <a:cubicBezTo>
                    <a:pt x="24" y="17"/>
                    <a:pt x="24" y="17"/>
                    <a:pt x="24" y="17"/>
                  </a:cubicBezTo>
                  <a:cubicBezTo>
                    <a:pt x="25" y="17"/>
                    <a:pt x="25" y="17"/>
                    <a:pt x="25" y="17"/>
                  </a:cubicBezTo>
                  <a:cubicBezTo>
                    <a:pt x="25" y="16"/>
                    <a:pt x="26" y="15"/>
                    <a:pt x="27" y="15"/>
                  </a:cubicBezTo>
                  <a:cubicBezTo>
                    <a:pt x="27" y="14"/>
                    <a:pt x="28" y="14"/>
                    <a:pt x="29" y="13"/>
                  </a:cubicBezTo>
                  <a:cubicBezTo>
                    <a:pt x="29" y="13"/>
                    <a:pt x="29" y="13"/>
                    <a:pt x="30" y="12"/>
                  </a:cubicBezTo>
                  <a:cubicBezTo>
                    <a:pt x="30" y="12"/>
                    <a:pt x="30" y="12"/>
                    <a:pt x="30" y="12"/>
                  </a:cubicBezTo>
                  <a:cubicBezTo>
                    <a:pt x="31" y="12"/>
                    <a:pt x="31" y="12"/>
                    <a:pt x="31" y="12"/>
                  </a:cubicBezTo>
                  <a:cubicBezTo>
                    <a:pt x="31" y="11"/>
                    <a:pt x="31" y="11"/>
                    <a:pt x="32" y="11"/>
                  </a:cubicBezTo>
                  <a:cubicBezTo>
                    <a:pt x="32" y="11"/>
                    <a:pt x="32" y="11"/>
                    <a:pt x="32" y="11"/>
                  </a:cubicBezTo>
                  <a:cubicBezTo>
                    <a:pt x="32" y="11"/>
                    <a:pt x="32" y="11"/>
                    <a:pt x="32" y="11"/>
                  </a:cubicBezTo>
                  <a:cubicBezTo>
                    <a:pt x="33" y="10"/>
                    <a:pt x="33" y="10"/>
                    <a:pt x="33" y="10"/>
                  </a:cubicBezTo>
                  <a:cubicBezTo>
                    <a:pt x="33" y="10"/>
                    <a:pt x="33" y="10"/>
                    <a:pt x="33" y="10"/>
                  </a:cubicBezTo>
                  <a:cubicBezTo>
                    <a:pt x="33" y="10"/>
                    <a:pt x="33" y="10"/>
                    <a:pt x="34" y="10"/>
                  </a:cubicBezTo>
                  <a:cubicBezTo>
                    <a:pt x="34" y="10"/>
                    <a:pt x="34" y="10"/>
                    <a:pt x="34" y="10"/>
                  </a:cubicBezTo>
                  <a:cubicBezTo>
                    <a:pt x="34" y="10"/>
                    <a:pt x="34" y="10"/>
                    <a:pt x="34" y="10"/>
                  </a:cubicBezTo>
                  <a:cubicBezTo>
                    <a:pt x="35" y="9"/>
                    <a:pt x="35" y="9"/>
                    <a:pt x="35" y="9"/>
                  </a:cubicBezTo>
                  <a:cubicBezTo>
                    <a:pt x="36" y="9"/>
                    <a:pt x="36" y="9"/>
                    <a:pt x="36" y="9"/>
                  </a:cubicBezTo>
                  <a:cubicBezTo>
                    <a:pt x="36" y="9"/>
                    <a:pt x="36" y="9"/>
                    <a:pt x="36" y="9"/>
                  </a:cubicBezTo>
                  <a:cubicBezTo>
                    <a:pt x="36" y="9"/>
                    <a:pt x="36" y="9"/>
                    <a:pt x="36" y="9"/>
                  </a:cubicBezTo>
                  <a:cubicBezTo>
                    <a:pt x="36" y="8"/>
                    <a:pt x="36" y="8"/>
                    <a:pt x="36" y="8"/>
                  </a:cubicBezTo>
                  <a:cubicBezTo>
                    <a:pt x="37" y="8"/>
                    <a:pt x="37" y="8"/>
                    <a:pt x="37" y="8"/>
                  </a:cubicBezTo>
                  <a:cubicBezTo>
                    <a:pt x="37" y="8"/>
                    <a:pt x="37" y="8"/>
                    <a:pt x="37" y="8"/>
                  </a:cubicBezTo>
                  <a:cubicBezTo>
                    <a:pt x="38" y="8"/>
                    <a:pt x="38" y="8"/>
                    <a:pt x="38" y="8"/>
                  </a:cubicBezTo>
                  <a:cubicBezTo>
                    <a:pt x="38" y="8"/>
                    <a:pt x="38" y="8"/>
                    <a:pt x="38" y="8"/>
                  </a:cubicBezTo>
                  <a:cubicBezTo>
                    <a:pt x="38" y="8"/>
                    <a:pt x="38" y="8"/>
                    <a:pt x="38" y="8"/>
                  </a:cubicBezTo>
                  <a:cubicBezTo>
                    <a:pt x="38" y="7"/>
                    <a:pt x="38" y="7"/>
                    <a:pt x="38" y="7"/>
                  </a:cubicBezTo>
                  <a:cubicBezTo>
                    <a:pt x="39" y="7"/>
                    <a:pt x="39" y="7"/>
                    <a:pt x="40" y="7"/>
                  </a:cubicBezTo>
                  <a:cubicBezTo>
                    <a:pt x="40" y="7"/>
                    <a:pt x="40" y="7"/>
                    <a:pt x="40" y="7"/>
                  </a:cubicBezTo>
                  <a:cubicBezTo>
                    <a:pt x="40" y="6"/>
                    <a:pt x="40" y="6"/>
                    <a:pt x="40" y="6"/>
                  </a:cubicBezTo>
                  <a:cubicBezTo>
                    <a:pt x="42" y="6"/>
                    <a:pt x="42" y="6"/>
                    <a:pt x="42" y="6"/>
                  </a:cubicBezTo>
                  <a:cubicBezTo>
                    <a:pt x="42" y="6"/>
                    <a:pt x="42" y="6"/>
                    <a:pt x="42" y="6"/>
                  </a:cubicBezTo>
                  <a:cubicBezTo>
                    <a:pt x="42" y="6"/>
                    <a:pt x="42" y="6"/>
                    <a:pt x="42" y="6"/>
                  </a:cubicBezTo>
                  <a:cubicBezTo>
                    <a:pt x="42" y="6"/>
                    <a:pt x="42" y="6"/>
                    <a:pt x="42" y="6"/>
                  </a:cubicBezTo>
                  <a:cubicBezTo>
                    <a:pt x="43" y="6"/>
                    <a:pt x="43" y="6"/>
                    <a:pt x="43" y="6"/>
                  </a:cubicBezTo>
                  <a:cubicBezTo>
                    <a:pt x="43" y="5"/>
                    <a:pt x="43" y="5"/>
                    <a:pt x="43" y="5"/>
                  </a:cubicBezTo>
                  <a:cubicBezTo>
                    <a:pt x="44" y="5"/>
                    <a:pt x="44" y="5"/>
                    <a:pt x="44" y="5"/>
                  </a:cubicBezTo>
                  <a:cubicBezTo>
                    <a:pt x="44" y="5"/>
                    <a:pt x="44" y="5"/>
                    <a:pt x="44" y="5"/>
                  </a:cubicBezTo>
                  <a:cubicBezTo>
                    <a:pt x="45" y="5"/>
                    <a:pt x="45" y="5"/>
                    <a:pt x="45" y="5"/>
                  </a:cubicBezTo>
                  <a:cubicBezTo>
                    <a:pt x="45" y="5"/>
                    <a:pt x="45" y="5"/>
                    <a:pt x="45" y="5"/>
                  </a:cubicBezTo>
                  <a:cubicBezTo>
                    <a:pt x="46" y="5"/>
                    <a:pt x="46" y="5"/>
                    <a:pt x="46" y="5"/>
                  </a:cubicBezTo>
                  <a:cubicBezTo>
                    <a:pt x="46" y="4"/>
                    <a:pt x="46" y="4"/>
                    <a:pt x="46" y="4"/>
                  </a:cubicBezTo>
                  <a:cubicBezTo>
                    <a:pt x="46" y="4"/>
                    <a:pt x="47" y="4"/>
                    <a:pt x="47" y="4"/>
                  </a:cubicBezTo>
                  <a:cubicBezTo>
                    <a:pt x="47" y="4"/>
                    <a:pt x="48" y="4"/>
                    <a:pt x="48" y="4"/>
                  </a:cubicBezTo>
                  <a:cubicBezTo>
                    <a:pt x="48" y="3"/>
                    <a:pt x="48" y="3"/>
                    <a:pt x="48" y="3"/>
                  </a:cubicBezTo>
                  <a:cubicBezTo>
                    <a:pt x="49" y="3"/>
                    <a:pt x="50" y="3"/>
                    <a:pt x="51" y="3"/>
                  </a:cubicBezTo>
                  <a:cubicBezTo>
                    <a:pt x="52" y="2"/>
                    <a:pt x="54" y="2"/>
                    <a:pt x="54" y="2"/>
                  </a:cubicBezTo>
                  <a:cubicBezTo>
                    <a:pt x="56" y="2"/>
                    <a:pt x="56" y="2"/>
                    <a:pt x="56" y="2"/>
                  </a:cubicBezTo>
                  <a:cubicBezTo>
                    <a:pt x="56" y="1"/>
                    <a:pt x="56" y="1"/>
                    <a:pt x="56" y="1"/>
                  </a:cubicBezTo>
                  <a:cubicBezTo>
                    <a:pt x="58" y="1"/>
                    <a:pt x="58" y="1"/>
                    <a:pt x="58" y="1"/>
                  </a:cubicBezTo>
                  <a:cubicBezTo>
                    <a:pt x="58" y="1"/>
                    <a:pt x="58" y="1"/>
                    <a:pt x="58" y="1"/>
                  </a:cubicBezTo>
                  <a:cubicBezTo>
                    <a:pt x="60" y="1"/>
                    <a:pt x="60" y="1"/>
                    <a:pt x="60" y="1"/>
                  </a:cubicBezTo>
                  <a:cubicBezTo>
                    <a:pt x="60" y="1"/>
                    <a:pt x="60" y="1"/>
                    <a:pt x="60" y="1"/>
                  </a:cubicBezTo>
                  <a:cubicBezTo>
                    <a:pt x="63" y="1"/>
                    <a:pt x="63" y="1"/>
                    <a:pt x="63" y="1"/>
                  </a:cubicBezTo>
                  <a:cubicBezTo>
                    <a:pt x="63" y="0"/>
                    <a:pt x="63" y="0"/>
                    <a:pt x="63" y="0"/>
                  </a:cubicBezTo>
                  <a:cubicBezTo>
                    <a:pt x="66" y="0"/>
                    <a:pt x="66" y="0"/>
                    <a:pt x="66" y="0"/>
                  </a:cubicBezTo>
                  <a:cubicBezTo>
                    <a:pt x="66" y="0"/>
                    <a:pt x="66" y="0"/>
                    <a:pt x="66" y="0"/>
                  </a:cubicBezTo>
                  <a:cubicBezTo>
                    <a:pt x="123" y="0"/>
                    <a:pt x="123" y="0"/>
                    <a:pt x="123" y="0"/>
                  </a:cubicBezTo>
                  <a:cubicBezTo>
                    <a:pt x="123" y="1"/>
                    <a:pt x="123" y="1"/>
                    <a:pt x="123" y="1"/>
                  </a:cubicBezTo>
                  <a:close/>
                  <a:moveTo>
                    <a:pt x="45" y="128"/>
                  </a:moveTo>
                  <a:cubicBezTo>
                    <a:pt x="45" y="128"/>
                    <a:pt x="45" y="128"/>
                    <a:pt x="45" y="128"/>
                  </a:cubicBezTo>
                  <a:cubicBezTo>
                    <a:pt x="45" y="129"/>
                    <a:pt x="44" y="129"/>
                    <a:pt x="44" y="129"/>
                  </a:cubicBezTo>
                  <a:cubicBezTo>
                    <a:pt x="43" y="129"/>
                    <a:pt x="43" y="129"/>
                    <a:pt x="42" y="129"/>
                  </a:cubicBezTo>
                  <a:cubicBezTo>
                    <a:pt x="42" y="130"/>
                    <a:pt x="42" y="130"/>
                    <a:pt x="42" y="130"/>
                  </a:cubicBezTo>
                  <a:cubicBezTo>
                    <a:pt x="42" y="130"/>
                    <a:pt x="41" y="130"/>
                    <a:pt x="41" y="130"/>
                  </a:cubicBezTo>
                  <a:cubicBezTo>
                    <a:pt x="40" y="131"/>
                    <a:pt x="40" y="131"/>
                    <a:pt x="40" y="131"/>
                  </a:cubicBezTo>
                  <a:cubicBezTo>
                    <a:pt x="39" y="131"/>
                    <a:pt x="39" y="131"/>
                    <a:pt x="39" y="131"/>
                  </a:cubicBezTo>
                  <a:cubicBezTo>
                    <a:pt x="39" y="131"/>
                    <a:pt x="39" y="131"/>
                    <a:pt x="39" y="131"/>
                  </a:cubicBezTo>
                  <a:cubicBezTo>
                    <a:pt x="38" y="131"/>
                    <a:pt x="38" y="131"/>
                    <a:pt x="38" y="131"/>
                  </a:cubicBezTo>
                  <a:cubicBezTo>
                    <a:pt x="38" y="132"/>
                    <a:pt x="38" y="132"/>
                    <a:pt x="38" y="132"/>
                  </a:cubicBezTo>
                  <a:cubicBezTo>
                    <a:pt x="38" y="132"/>
                    <a:pt x="38" y="132"/>
                    <a:pt x="37" y="132"/>
                  </a:cubicBezTo>
                  <a:cubicBezTo>
                    <a:pt x="37" y="132"/>
                    <a:pt x="37" y="132"/>
                    <a:pt x="36" y="132"/>
                  </a:cubicBezTo>
                  <a:cubicBezTo>
                    <a:pt x="36" y="133"/>
                    <a:pt x="36" y="133"/>
                    <a:pt x="36" y="133"/>
                  </a:cubicBezTo>
                  <a:cubicBezTo>
                    <a:pt x="36" y="133"/>
                    <a:pt x="36" y="133"/>
                    <a:pt x="36" y="133"/>
                  </a:cubicBezTo>
                  <a:cubicBezTo>
                    <a:pt x="35" y="134"/>
                    <a:pt x="35" y="134"/>
                    <a:pt x="35" y="134"/>
                  </a:cubicBezTo>
                  <a:cubicBezTo>
                    <a:pt x="35" y="134"/>
                    <a:pt x="35" y="134"/>
                    <a:pt x="35" y="134"/>
                  </a:cubicBezTo>
                  <a:cubicBezTo>
                    <a:pt x="34" y="135"/>
                    <a:pt x="34" y="135"/>
                    <a:pt x="34" y="135"/>
                  </a:cubicBezTo>
                  <a:cubicBezTo>
                    <a:pt x="33" y="135"/>
                    <a:pt x="33" y="135"/>
                    <a:pt x="33" y="135"/>
                  </a:cubicBezTo>
                  <a:cubicBezTo>
                    <a:pt x="32" y="136"/>
                    <a:pt x="32" y="137"/>
                    <a:pt x="31" y="137"/>
                  </a:cubicBezTo>
                  <a:cubicBezTo>
                    <a:pt x="31" y="138"/>
                    <a:pt x="30" y="138"/>
                    <a:pt x="30" y="139"/>
                  </a:cubicBezTo>
                  <a:cubicBezTo>
                    <a:pt x="29" y="140"/>
                    <a:pt x="29" y="140"/>
                    <a:pt x="29" y="140"/>
                  </a:cubicBezTo>
                  <a:cubicBezTo>
                    <a:pt x="29" y="140"/>
                    <a:pt x="29" y="140"/>
                    <a:pt x="29" y="140"/>
                  </a:cubicBezTo>
                  <a:cubicBezTo>
                    <a:pt x="28" y="140"/>
                    <a:pt x="28" y="140"/>
                    <a:pt x="28" y="140"/>
                  </a:cubicBezTo>
                  <a:cubicBezTo>
                    <a:pt x="28" y="141"/>
                    <a:pt x="28" y="141"/>
                    <a:pt x="28" y="141"/>
                  </a:cubicBezTo>
                  <a:cubicBezTo>
                    <a:pt x="27" y="141"/>
                    <a:pt x="27" y="141"/>
                    <a:pt x="27" y="141"/>
                  </a:cubicBezTo>
                  <a:cubicBezTo>
                    <a:pt x="27" y="142"/>
                    <a:pt x="27" y="142"/>
                    <a:pt x="27" y="142"/>
                  </a:cubicBezTo>
                  <a:cubicBezTo>
                    <a:pt x="26" y="142"/>
                    <a:pt x="26" y="142"/>
                    <a:pt x="26" y="142"/>
                  </a:cubicBezTo>
                  <a:cubicBezTo>
                    <a:pt x="26" y="143"/>
                    <a:pt x="26" y="143"/>
                    <a:pt x="26" y="143"/>
                  </a:cubicBezTo>
                  <a:cubicBezTo>
                    <a:pt x="26" y="143"/>
                    <a:pt x="26" y="144"/>
                    <a:pt x="26" y="144"/>
                  </a:cubicBezTo>
                  <a:cubicBezTo>
                    <a:pt x="25" y="144"/>
                    <a:pt x="25" y="144"/>
                    <a:pt x="25" y="144"/>
                  </a:cubicBezTo>
                  <a:cubicBezTo>
                    <a:pt x="25" y="145"/>
                    <a:pt x="25" y="145"/>
                    <a:pt x="25" y="145"/>
                  </a:cubicBezTo>
                  <a:cubicBezTo>
                    <a:pt x="25" y="145"/>
                    <a:pt x="25" y="145"/>
                    <a:pt x="25" y="145"/>
                  </a:cubicBezTo>
                  <a:cubicBezTo>
                    <a:pt x="25" y="146"/>
                    <a:pt x="25" y="146"/>
                    <a:pt x="25" y="146"/>
                  </a:cubicBezTo>
                  <a:cubicBezTo>
                    <a:pt x="25" y="146"/>
                    <a:pt x="25" y="147"/>
                    <a:pt x="25" y="147"/>
                  </a:cubicBezTo>
                  <a:cubicBezTo>
                    <a:pt x="24" y="147"/>
                    <a:pt x="24" y="147"/>
                    <a:pt x="24" y="147"/>
                  </a:cubicBezTo>
                  <a:cubicBezTo>
                    <a:pt x="24" y="148"/>
                    <a:pt x="24" y="148"/>
                    <a:pt x="24" y="148"/>
                  </a:cubicBezTo>
                  <a:cubicBezTo>
                    <a:pt x="24" y="148"/>
                    <a:pt x="24" y="148"/>
                    <a:pt x="24" y="148"/>
                  </a:cubicBezTo>
                  <a:cubicBezTo>
                    <a:pt x="24" y="149"/>
                    <a:pt x="24" y="149"/>
                    <a:pt x="24" y="149"/>
                  </a:cubicBezTo>
                  <a:cubicBezTo>
                    <a:pt x="23" y="149"/>
                    <a:pt x="23" y="149"/>
                    <a:pt x="23" y="149"/>
                  </a:cubicBezTo>
                  <a:cubicBezTo>
                    <a:pt x="23" y="150"/>
                    <a:pt x="23" y="150"/>
                    <a:pt x="23" y="150"/>
                  </a:cubicBezTo>
                  <a:cubicBezTo>
                    <a:pt x="23" y="150"/>
                    <a:pt x="23" y="150"/>
                    <a:pt x="23" y="150"/>
                  </a:cubicBezTo>
                  <a:cubicBezTo>
                    <a:pt x="23" y="152"/>
                    <a:pt x="23" y="152"/>
                    <a:pt x="23" y="152"/>
                  </a:cubicBezTo>
                  <a:cubicBezTo>
                    <a:pt x="23" y="152"/>
                    <a:pt x="23" y="152"/>
                    <a:pt x="23" y="152"/>
                  </a:cubicBezTo>
                  <a:cubicBezTo>
                    <a:pt x="23" y="154"/>
                    <a:pt x="23" y="154"/>
                    <a:pt x="23" y="154"/>
                  </a:cubicBezTo>
                  <a:cubicBezTo>
                    <a:pt x="22" y="154"/>
                    <a:pt x="22" y="154"/>
                    <a:pt x="22" y="154"/>
                  </a:cubicBezTo>
                  <a:cubicBezTo>
                    <a:pt x="22" y="154"/>
                    <a:pt x="22" y="155"/>
                    <a:pt x="22" y="156"/>
                  </a:cubicBezTo>
                  <a:cubicBezTo>
                    <a:pt x="22" y="157"/>
                    <a:pt x="22" y="158"/>
                    <a:pt x="23" y="159"/>
                  </a:cubicBezTo>
                  <a:cubicBezTo>
                    <a:pt x="23" y="160"/>
                    <a:pt x="23" y="161"/>
                    <a:pt x="23" y="161"/>
                  </a:cubicBezTo>
                  <a:cubicBezTo>
                    <a:pt x="23" y="162"/>
                    <a:pt x="24" y="163"/>
                    <a:pt x="24" y="163"/>
                  </a:cubicBezTo>
                  <a:cubicBezTo>
                    <a:pt x="24" y="164"/>
                    <a:pt x="24" y="164"/>
                    <a:pt x="24" y="164"/>
                  </a:cubicBezTo>
                  <a:cubicBezTo>
                    <a:pt x="24" y="164"/>
                    <a:pt x="24" y="164"/>
                    <a:pt x="24" y="164"/>
                  </a:cubicBezTo>
                  <a:cubicBezTo>
                    <a:pt x="24" y="165"/>
                    <a:pt x="24" y="166"/>
                    <a:pt x="25" y="166"/>
                  </a:cubicBezTo>
                  <a:cubicBezTo>
                    <a:pt x="25" y="166"/>
                    <a:pt x="25" y="166"/>
                    <a:pt x="25" y="166"/>
                  </a:cubicBezTo>
                  <a:cubicBezTo>
                    <a:pt x="25" y="166"/>
                    <a:pt x="25" y="167"/>
                    <a:pt x="25" y="167"/>
                  </a:cubicBezTo>
                  <a:cubicBezTo>
                    <a:pt x="25" y="167"/>
                    <a:pt x="25" y="168"/>
                    <a:pt x="25" y="169"/>
                  </a:cubicBezTo>
                  <a:cubicBezTo>
                    <a:pt x="26" y="169"/>
                    <a:pt x="26" y="169"/>
                    <a:pt x="27" y="169"/>
                  </a:cubicBezTo>
                  <a:cubicBezTo>
                    <a:pt x="27" y="170"/>
                    <a:pt x="27" y="170"/>
                    <a:pt x="27" y="170"/>
                  </a:cubicBezTo>
                  <a:cubicBezTo>
                    <a:pt x="28" y="170"/>
                    <a:pt x="28" y="170"/>
                    <a:pt x="28" y="170"/>
                  </a:cubicBezTo>
                  <a:cubicBezTo>
                    <a:pt x="28" y="171"/>
                    <a:pt x="28" y="171"/>
                    <a:pt x="28" y="171"/>
                  </a:cubicBezTo>
                  <a:cubicBezTo>
                    <a:pt x="28" y="171"/>
                    <a:pt x="28" y="171"/>
                    <a:pt x="28" y="171"/>
                  </a:cubicBezTo>
                  <a:cubicBezTo>
                    <a:pt x="29" y="171"/>
                    <a:pt x="29" y="171"/>
                    <a:pt x="29" y="171"/>
                  </a:cubicBezTo>
                  <a:cubicBezTo>
                    <a:pt x="29" y="172"/>
                    <a:pt x="29" y="172"/>
                    <a:pt x="29" y="172"/>
                  </a:cubicBezTo>
                  <a:cubicBezTo>
                    <a:pt x="29" y="172"/>
                    <a:pt x="30" y="173"/>
                    <a:pt x="30" y="173"/>
                  </a:cubicBezTo>
                  <a:cubicBezTo>
                    <a:pt x="30" y="174"/>
                    <a:pt x="31" y="174"/>
                    <a:pt x="31" y="174"/>
                  </a:cubicBezTo>
                  <a:cubicBezTo>
                    <a:pt x="31" y="175"/>
                    <a:pt x="31" y="175"/>
                    <a:pt x="31" y="175"/>
                  </a:cubicBezTo>
                  <a:cubicBezTo>
                    <a:pt x="32" y="175"/>
                    <a:pt x="32" y="175"/>
                    <a:pt x="32" y="175"/>
                  </a:cubicBezTo>
                  <a:cubicBezTo>
                    <a:pt x="32" y="176"/>
                    <a:pt x="32" y="176"/>
                    <a:pt x="32" y="176"/>
                  </a:cubicBezTo>
                  <a:cubicBezTo>
                    <a:pt x="32" y="176"/>
                    <a:pt x="33" y="176"/>
                    <a:pt x="33" y="176"/>
                  </a:cubicBezTo>
                  <a:cubicBezTo>
                    <a:pt x="33" y="176"/>
                    <a:pt x="33" y="176"/>
                    <a:pt x="34" y="176"/>
                  </a:cubicBezTo>
                  <a:cubicBezTo>
                    <a:pt x="34" y="177"/>
                    <a:pt x="34" y="177"/>
                    <a:pt x="34" y="177"/>
                  </a:cubicBezTo>
                  <a:cubicBezTo>
                    <a:pt x="35" y="177"/>
                    <a:pt x="36" y="177"/>
                    <a:pt x="36" y="178"/>
                  </a:cubicBezTo>
                  <a:cubicBezTo>
                    <a:pt x="36" y="179"/>
                    <a:pt x="36" y="179"/>
                    <a:pt x="36" y="179"/>
                  </a:cubicBezTo>
                  <a:cubicBezTo>
                    <a:pt x="37" y="179"/>
                    <a:pt x="37" y="179"/>
                    <a:pt x="37" y="179"/>
                  </a:cubicBezTo>
                  <a:cubicBezTo>
                    <a:pt x="38" y="179"/>
                    <a:pt x="38" y="179"/>
                    <a:pt x="38" y="179"/>
                  </a:cubicBezTo>
                  <a:cubicBezTo>
                    <a:pt x="38" y="179"/>
                    <a:pt x="39" y="180"/>
                    <a:pt x="39" y="180"/>
                  </a:cubicBezTo>
                  <a:cubicBezTo>
                    <a:pt x="40" y="180"/>
                    <a:pt x="40" y="180"/>
                    <a:pt x="40" y="180"/>
                  </a:cubicBezTo>
                  <a:cubicBezTo>
                    <a:pt x="40" y="180"/>
                    <a:pt x="40" y="180"/>
                    <a:pt x="40" y="180"/>
                  </a:cubicBezTo>
                  <a:cubicBezTo>
                    <a:pt x="40" y="180"/>
                    <a:pt x="40" y="180"/>
                    <a:pt x="40" y="180"/>
                  </a:cubicBezTo>
                  <a:cubicBezTo>
                    <a:pt x="40" y="181"/>
                    <a:pt x="40" y="181"/>
                    <a:pt x="40" y="181"/>
                  </a:cubicBezTo>
                  <a:cubicBezTo>
                    <a:pt x="41" y="181"/>
                    <a:pt x="41" y="181"/>
                    <a:pt x="41" y="181"/>
                  </a:cubicBezTo>
                  <a:cubicBezTo>
                    <a:pt x="41" y="181"/>
                    <a:pt x="41" y="181"/>
                    <a:pt x="41" y="181"/>
                  </a:cubicBezTo>
                  <a:cubicBezTo>
                    <a:pt x="41" y="181"/>
                    <a:pt x="42" y="181"/>
                    <a:pt x="42" y="181"/>
                  </a:cubicBezTo>
                  <a:cubicBezTo>
                    <a:pt x="42" y="181"/>
                    <a:pt x="42" y="181"/>
                    <a:pt x="43" y="181"/>
                  </a:cubicBezTo>
                  <a:cubicBezTo>
                    <a:pt x="43" y="182"/>
                    <a:pt x="43" y="182"/>
                    <a:pt x="43" y="182"/>
                  </a:cubicBezTo>
                  <a:cubicBezTo>
                    <a:pt x="43" y="182"/>
                    <a:pt x="43" y="182"/>
                    <a:pt x="43" y="182"/>
                  </a:cubicBezTo>
                  <a:cubicBezTo>
                    <a:pt x="44" y="182"/>
                    <a:pt x="44" y="182"/>
                    <a:pt x="44" y="182"/>
                  </a:cubicBezTo>
                  <a:cubicBezTo>
                    <a:pt x="44" y="182"/>
                    <a:pt x="44" y="182"/>
                    <a:pt x="44" y="182"/>
                  </a:cubicBezTo>
                  <a:cubicBezTo>
                    <a:pt x="45" y="182"/>
                    <a:pt x="45" y="182"/>
                    <a:pt x="45" y="182"/>
                  </a:cubicBezTo>
                  <a:cubicBezTo>
                    <a:pt x="45" y="183"/>
                    <a:pt x="45" y="183"/>
                    <a:pt x="45" y="183"/>
                  </a:cubicBezTo>
                  <a:cubicBezTo>
                    <a:pt x="46" y="183"/>
                    <a:pt x="46" y="183"/>
                    <a:pt x="46" y="183"/>
                  </a:cubicBezTo>
                  <a:cubicBezTo>
                    <a:pt x="46" y="183"/>
                    <a:pt x="46" y="183"/>
                    <a:pt x="46" y="183"/>
                  </a:cubicBezTo>
                  <a:cubicBezTo>
                    <a:pt x="48" y="183"/>
                    <a:pt x="48" y="183"/>
                    <a:pt x="48" y="183"/>
                  </a:cubicBezTo>
                  <a:cubicBezTo>
                    <a:pt x="48" y="183"/>
                    <a:pt x="48" y="183"/>
                    <a:pt x="48" y="183"/>
                  </a:cubicBezTo>
                  <a:cubicBezTo>
                    <a:pt x="49" y="183"/>
                    <a:pt x="49" y="183"/>
                    <a:pt x="49" y="183"/>
                  </a:cubicBezTo>
                  <a:cubicBezTo>
                    <a:pt x="49" y="184"/>
                    <a:pt x="49" y="184"/>
                    <a:pt x="49" y="184"/>
                  </a:cubicBezTo>
                  <a:cubicBezTo>
                    <a:pt x="50" y="184"/>
                    <a:pt x="50" y="184"/>
                    <a:pt x="50" y="184"/>
                  </a:cubicBezTo>
                  <a:cubicBezTo>
                    <a:pt x="50" y="184"/>
                    <a:pt x="50" y="184"/>
                    <a:pt x="50" y="184"/>
                  </a:cubicBezTo>
                  <a:cubicBezTo>
                    <a:pt x="52" y="184"/>
                    <a:pt x="52" y="184"/>
                    <a:pt x="52" y="184"/>
                  </a:cubicBezTo>
                  <a:cubicBezTo>
                    <a:pt x="52" y="184"/>
                    <a:pt x="52" y="184"/>
                    <a:pt x="52" y="184"/>
                  </a:cubicBezTo>
                  <a:cubicBezTo>
                    <a:pt x="53" y="184"/>
                    <a:pt x="54" y="184"/>
                    <a:pt x="55" y="185"/>
                  </a:cubicBezTo>
                  <a:cubicBezTo>
                    <a:pt x="55" y="185"/>
                    <a:pt x="56" y="185"/>
                    <a:pt x="57" y="185"/>
                  </a:cubicBezTo>
                  <a:cubicBezTo>
                    <a:pt x="57" y="185"/>
                    <a:pt x="58" y="185"/>
                    <a:pt x="59" y="185"/>
                  </a:cubicBezTo>
                  <a:cubicBezTo>
                    <a:pt x="60" y="185"/>
                    <a:pt x="61" y="185"/>
                    <a:pt x="62" y="185"/>
                  </a:cubicBezTo>
                  <a:cubicBezTo>
                    <a:pt x="63" y="185"/>
                    <a:pt x="64" y="185"/>
                    <a:pt x="65" y="185"/>
                  </a:cubicBezTo>
                  <a:cubicBezTo>
                    <a:pt x="66" y="185"/>
                    <a:pt x="67" y="185"/>
                    <a:pt x="67" y="185"/>
                  </a:cubicBezTo>
                  <a:cubicBezTo>
                    <a:pt x="67" y="185"/>
                    <a:pt x="67" y="185"/>
                    <a:pt x="67" y="185"/>
                  </a:cubicBezTo>
                  <a:cubicBezTo>
                    <a:pt x="70" y="185"/>
                    <a:pt x="70" y="185"/>
                    <a:pt x="70" y="185"/>
                  </a:cubicBezTo>
                  <a:cubicBezTo>
                    <a:pt x="70" y="184"/>
                    <a:pt x="70" y="184"/>
                    <a:pt x="70" y="184"/>
                  </a:cubicBezTo>
                  <a:cubicBezTo>
                    <a:pt x="72" y="184"/>
                    <a:pt x="72" y="184"/>
                    <a:pt x="72" y="184"/>
                  </a:cubicBezTo>
                  <a:cubicBezTo>
                    <a:pt x="72" y="184"/>
                    <a:pt x="72" y="184"/>
                    <a:pt x="72" y="184"/>
                  </a:cubicBezTo>
                  <a:cubicBezTo>
                    <a:pt x="74" y="184"/>
                    <a:pt x="74" y="184"/>
                    <a:pt x="74" y="184"/>
                  </a:cubicBezTo>
                  <a:cubicBezTo>
                    <a:pt x="74" y="184"/>
                    <a:pt x="74" y="184"/>
                    <a:pt x="74" y="184"/>
                  </a:cubicBezTo>
                  <a:cubicBezTo>
                    <a:pt x="75" y="184"/>
                    <a:pt x="75" y="184"/>
                    <a:pt x="76" y="184"/>
                  </a:cubicBezTo>
                  <a:cubicBezTo>
                    <a:pt x="76" y="184"/>
                    <a:pt x="77" y="183"/>
                    <a:pt x="77" y="183"/>
                  </a:cubicBezTo>
                  <a:cubicBezTo>
                    <a:pt x="77" y="183"/>
                    <a:pt x="77" y="183"/>
                    <a:pt x="77" y="183"/>
                  </a:cubicBezTo>
                  <a:cubicBezTo>
                    <a:pt x="78" y="183"/>
                    <a:pt x="78" y="183"/>
                    <a:pt x="78" y="183"/>
                  </a:cubicBezTo>
                  <a:cubicBezTo>
                    <a:pt x="78" y="183"/>
                    <a:pt x="78" y="183"/>
                    <a:pt x="78" y="183"/>
                  </a:cubicBezTo>
                  <a:cubicBezTo>
                    <a:pt x="79" y="183"/>
                    <a:pt x="79" y="183"/>
                    <a:pt x="79" y="183"/>
                  </a:cubicBezTo>
                  <a:cubicBezTo>
                    <a:pt x="79" y="182"/>
                    <a:pt x="79" y="182"/>
                    <a:pt x="79" y="182"/>
                  </a:cubicBezTo>
                  <a:cubicBezTo>
                    <a:pt x="80" y="182"/>
                    <a:pt x="80" y="182"/>
                    <a:pt x="80" y="182"/>
                  </a:cubicBezTo>
                  <a:cubicBezTo>
                    <a:pt x="80" y="182"/>
                    <a:pt x="80" y="182"/>
                    <a:pt x="80" y="182"/>
                  </a:cubicBezTo>
                  <a:cubicBezTo>
                    <a:pt x="81" y="182"/>
                    <a:pt x="81" y="182"/>
                    <a:pt x="81" y="182"/>
                  </a:cubicBezTo>
                  <a:cubicBezTo>
                    <a:pt x="81" y="182"/>
                    <a:pt x="81" y="182"/>
                    <a:pt x="81" y="182"/>
                  </a:cubicBezTo>
                  <a:cubicBezTo>
                    <a:pt x="82" y="182"/>
                    <a:pt x="82" y="182"/>
                    <a:pt x="82" y="182"/>
                  </a:cubicBezTo>
                  <a:cubicBezTo>
                    <a:pt x="82" y="181"/>
                    <a:pt x="82" y="181"/>
                    <a:pt x="82" y="181"/>
                  </a:cubicBezTo>
                  <a:cubicBezTo>
                    <a:pt x="83" y="181"/>
                    <a:pt x="83" y="181"/>
                    <a:pt x="83" y="181"/>
                  </a:cubicBezTo>
                  <a:cubicBezTo>
                    <a:pt x="83" y="181"/>
                    <a:pt x="83" y="181"/>
                    <a:pt x="83" y="181"/>
                  </a:cubicBezTo>
                  <a:cubicBezTo>
                    <a:pt x="84" y="181"/>
                    <a:pt x="84" y="181"/>
                    <a:pt x="84" y="181"/>
                  </a:cubicBezTo>
                  <a:cubicBezTo>
                    <a:pt x="84" y="181"/>
                    <a:pt x="84" y="181"/>
                    <a:pt x="84" y="181"/>
                  </a:cubicBezTo>
                  <a:cubicBezTo>
                    <a:pt x="84" y="181"/>
                    <a:pt x="85" y="180"/>
                    <a:pt x="85" y="180"/>
                  </a:cubicBezTo>
                  <a:cubicBezTo>
                    <a:pt x="85" y="180"/>
                    <a:pt x="86" y="180"/>
                    <a:pt x="86" y="180"/>
                  </a:cubicBezTo>
                  <a:cubicBezTo>
                    <a:pt x="86" y="180"/>
                    <a:pt x="86" y="180"/>
                    <a:pt x="86" y="180"/>
                  </a:cubicBezTo>
                  <a:cubicBezTo>
                    <a:pt x="87" y="180"/>
                    <a:pt x="87" y="180"/>
                    <a:pt x="87" y="180"/>
                  </a:cubicBezTo>
                  <a:cubicBezTo>
                    <a:pt x="87" y="179"/>
                    <a:pt x="87" y="179"/>
                    <a:pt x="87" y="179"/>
                  </a:cubicBezTo>
                  <a:cubicBezTo>
                    <a:pt x="87" y="179"/>
                    <a:pt x="87" y="179"/>
                    <a:pt x="87" y="179"/>
                  </a:cubicBezTo>
                  <a:cubicBezTo>
                    <a:pt x="87" y="179"/>
                    <a:pt x="87" y="179"/>
                    <a:pt x="87" y="179"/>
                  </a:cubicBezTo>
                  <a:cubicBezTo>
                    <a:pt x="88" y="179"/>
                    <a:pt x="88" y="179"/>
                    <a:pt x="88" y="179"/>
                  </a:cubicBezTo>
                  <a:cubicBezTo>
                    <a:pt x="88" y="179"/>
                    <a:pt x="88" y="179"/>
                    <a:pt x="88" y="179"/>
                  </a:cubicBezTo>
                  <a:cubicBezTo>
                    <a:pt x="89" y="179"/>
                    <a:pt x="89" y="179"/>
                    <a:pt x="89" y="179"/>
                  </a:cubicBezTo>
                  <a:cubicBezTo>
                    <a:pt x="89" y="178"/>
                    <a:pt x="89" y="178"/>
                    <a:pt x="89" y="178"/>
                  </a:cubicBezTo>
                  <a:cubicBezTo>
                    <a:pt x="89" y="178"/>
                    <a:pt x="89" y="178"/>
                    <a:pt x="89" y="178"/>
                  </a:cubicBezTo>
                  <a:cubicBezTo>
                    <a:pt x="90" y="178"/>
                    <a:pt x="90" y="178"/>
                    <a:pt x="90" y="178"/>
                  </a:cubicBezTo>
                  <a:cubicBezTo>
                    <a:pt x="90" y="178"/>
                    <a:pt x="90" y="178"/>
                    <a:pt x="90" y="178"/>
                  </a:cubicBezTo>
                  <a:cubicBezTo>
                    <a:pt x="90" y="177"/>
                    <a:pt x="90" y="177"/>
                    <a:pt x="90" y="177"/>
                  </a:cubicBezTo>
                  <a:cubicBezTo>
                    <a:pt x="91" y="177"/>
                    <a:pt x="91" y="177"/>
                    <a:pt x="92" y="177"/>
                  </a:cubicBezTo>
                  <a:cubicBezTo>
                    <a:pt x="92" y="176"/>
                    <a:pt x="92" y="176"/>
                    <a:pt x="92" y="176"/>
                  </a:cubicBezTo>
                  <a:cubicBezTo>
                    <a:pt x="92" y="176"/>
                    <a:pt x="92" y="176"/>
                    <a:pt x="92" y="176"/>
                  </a:cubicBezTo>
                  <a:cubicBezTo>
                    <a:pt x="92" y="176"/>
                    <a:pt x="93" y="176"/>
                    <a:pt x="93" y="176"/>
                  </a:cubicBezTo>
                  <a:cubicBezTo>
                    <a:pt x="93" y="176"/>
                    <a:pt x="93" y="176"/>
                    <a:pt x="93" y="176"/>
                  </a:cubicBezTo>
                  <a:cubicBezTo>
                    <a:pt x="93" y="176"/>
                    <a:pt x="93" y="176"/>
                    <a:pt x="93" y="176"/>
                  </a:cubicBezTo>
                  <a:cubicBezTo>
                    <a:pt x="94" y="175"/>
                    <a:pt x="94" y="174"/>
                    <a:pt x="94" y="174"/>
                  </a:cubicBezTo>
                  <a:cubicBezTo>
                    <a:pt x="95" y="174"/>
                    <a:pt x="95" y="174"/>
                    <a:pt x="95" y="174"/>
                  </a:cubicBezTo>
                  <a:cubicBezTo>
                    <a:pt x="95" y="173"/>
                    <a:pt x="95" y="173"/>
                    <a:pt x="95" y="173"/>
                  </a:cubicBezTo>
                  <a:cubicBezTo>
                    <a:pt x="96" y="173"/>
                    <a:pt x="97" y="173"/>
                    <a:pt x="97" y="173"/>
                  </a:cubicBezTo>
                  <a:cubicBezTo>
                    <a:pt x="97" y="172"/>
                    <a:pt x="97" y="172"/>
                    <a:pt x="98" y="171"/>
                  </a:cubicBezTo>
                  <a:cubicBezTo>
                    <a:pt x="98" y="171"/>
                    <a:pt x="98" y="171"/>
                    <a:pt x="98" y="170"/>
                  </a:cubicBezTo>
                  <a:cubicBezTo>
                    <a:pt x="99" y="170"/>
                    <a:pt x="99" y="170"/>
                    <a:pt x="99" y="170"/>
                  </a:cubicBezTo>
                  <a:cubicBezTo>
                    <a:pt x="99" y="169"/>
                    <a:pt x="99" y="169"/>
                    <a:pt x="99" y="169"/>
                  </a:cubicBezTo>
                  <a:cubicBezTo>
                    <a:pt x="99" y="169"/>
                    <a:pt x="100" y="169"/>
                    <a:pt x="100" y="169"/>
                  </a:cubicBezTo>
                  <a:cubicBezTo>
                    <a:pt x="100" y="169"/>
                    <a:pt x="100" y="169"/>
                    <a:pt x="101" y="168"/>
                  </a:cubicBezTo>
                  <a:cubicBezTo>
                    <a:pt x="101" y="168"/>
                    <a:pt x="101" y="168"/>
                    <a:pt x="101" y="168"/>
                  </a:cubicBezTo>
                  <a:cubicBezTo>
                    <a:pt x="101" y="167"/>
                    <a:pt x="101" y="167"/>
                    <a:pt x="101" y="167"/>
                  </a:cubicBezTo>
                  <a:cubicBezTo>
                    <a:pt x="101" y="167"/>
                    <a:pt x="101" y="167"/>
                    <a:pt x="101" y="167"/>
                  </a:cubicBezTo>
                  <a:cubicBezTo>
                    <a:pt x="102" y="167"/>
                    <a:pt x="102" y="166"/>
                    <a:pt x="102" y="166"/>
                  </a:cubicBezTo>
                  <a:cubicBezTo>
                    <a:pt x="102" y="166"/>
                    <a:pt x="102" y="166"/>
                    <a:pt x="102" y="166"/>
                  </a:cubicBezTo>
                  <a:cubicBezTo>
                    <a:pt x="103" y="165"/>
                    <a:pt x="103" y="165"/>
                    <a:pt x="103" y="165"/>
                  </a:cubicBezTo>
                  <a:cubicBezTo>
                    <a:pt x="103" y="164"/>
                    <a:pt x="103" y="164"/>
                    <a:pt x="103" y="164"/>
                  </a:cubicBezTo>
                  <a:cubicBezTo>
                    <a:pt x="103" y="164"/>
                    <a:pt x="103" y="164"/>
                    <a:pt x="103" y="164"/>
                  </a:cubicBezTo>
                  <a:cubicBezTo>
                    <a:pt x="103" y="164"/>
                    <a:pt x="103" y="164"/>
                    <a:pt x="103" y="164"/>
                  </a:cubicBezTo>
                  <a:cubicBezTo>
                    <a:pt x="103" y="164"/>
                    <a:pt x="103" y="164"/>
                    <a:pt x="103" y="164"/>
                  </a:cubicBezTo>
                  <a:cubicBezTo>
                    <a:pt x="103" y="163"/>
                    <a:pt x="103" y="163"/>
                    <a:pt x="103" y="163"/>
                  </a:cubicBezTo>
                  <a:cubicBezTo>
                    <a:pt x="104" y="163"/>
                    <a:pt x="104" y="163"/>
                    <a:pt x="104" y="163"/>
                  </a:cubicBezTo>
                  <a:cubicBezTo>
                    <a:pt x="104" y="162"/>
                    <a:pt x="104" y="162"/>
                    <a:pt x="104" y="162"/>
                  </a:cubicBezTo>
                  <a:cubicBezTo>
                    <a:pt x="104" y="162"/>
                    <a:pt x="104" y="162"/>
                    <a:pt x="104" y="162"/>
                  </a:cubicBezTo>
                  <a:cubicBezTo>
                    <a:pt x="104" y="161"/>
                    <a:pt x="104" y="161"/>
                    <a:pt x="104" y="161"/>
                  </a:cubicBezTo>
                  <a:cubicBezTo>
                    <a:pt x="104" y="161"/>
                    <a:pt x="104" y="161"/>
                    <a:pt x="104" y="161"/>
                  </a:cubicBezTo>
                  <a:cubicBezTo>
                    <a:pt x="104" y="160"/>
                    <a:pt x="104" y="160"/>
                    <a:pt x="104" y="160"/>
                  </a:cubicBezTo>
                  <a:cubicBezTo>
                    <a:pt x="105" y="160"/>
                    <a:pt x="105" y="160"/>
                    <a:pt x="105" y="160"/>
                  </a:cubicBezTo>
                  <a:cubicBezTo>
                    <a:pt x="105" y="159"/>
                    <a:pt x="105" y="159"/>
                    <a:pt x="105" y="159"/>
                  </a:cubicBezTo>
                  <a:cubicBezTo>
                    <a:pt x="105" y="159"/>
                    <a:pt x="105" y="159"/>
                    <a:pt x="105" y="159"/>
                  </a:cubicBezTo>
                  <a:cubicBezTo>
                    <a:pt x="105" y="157"/>
                    <a:pt x="105" y="157"/>
                    <a:pt x="105" y="157"/>
                  </a:cubicBezTo>
                  <a:cubicBezTo>
                    <a:pt x="105" y="156"/>
                    <a:pt x="106" y="155"/>
                    <a:pt x="106" y="154"/>
                  </a:cubicBezTo>
                  <a:cubicBezTo>
                    <a:pt x="106" y="152"/>
                    <a:pt x="105" y="151"/>
                    <a:pt x="105" y="150"/>
                  </a:cubicBezTo>
                  <a:cubicBezTo>
                    <a:pt x="105" y="149"/>
                    <a:pt x="105" y="148"/>
                    <a:pt x="104" y="147"/>
                  </a:cubicBezTo>
                  <a:cubicBezTo>
                    <a:pt x="104" y="146"/>
                    <a:pt x="104" y="145"/>
                    <a:pt x="103" y="144"/>
                  </a:cubicBezTo>
                  <a:cubicBezTo>
                    <a:pt x="103" y="143"/>
                    <a:pt x="103" y="143"/>
                    <a:pt x="103" y="143"/>
                  </a:cubicBezTo>
                  <a:cubicBezTo>
                    <a:pt x="103" y="143"/>
                    <a:pt x="103" y="143"/>
                    <a:pt x="103" y="143"/>
                  </a:cubicBezTo>
                  <a:cubicBezTo>
                    <a:pt x="103" y="143"/>
                    <a:pt x="103" y="143"/>
                    <a:pt x="103" y="143"/>
                  </a:cubicBezTo>
                  <a:cubicBezTo>
                    <a:pt x="102" y="142"/>
                    <a:pt x="102" y="142"/>
                    <a:pt x="102" y="142"/>
                  </a:cubicBezTo>
                  <a:cubicBezTo>
                    <a:pt x="102" y="141"/>
                    <a:pt x="102" y="141"/>
                    <a:pt x="102" y="141"/>
                  </a:cubicBezTo>
                  <a:cubicBezTo>
                    <a:pt x="102" y="141"/>
                    <a:pt x="102" y="141"/>
                    <a:pt x="102" y="141"/>
                  </a:cubicBezTo>
                  <a:cubicBezTo>
                    <a:pt x="102" y="141"/>
                    <a:pt x="102" y="141"/>
                    <a:pt x="102" y="141"/>
                  </a:cubicBezTo>
                  <a:cubicBezTo>
                    <a:pt x="102" y="141"/>
                    <a:pt x="102" y="141"/>
                    <a:pt x="102" y="140"/>
                  </a:cubicBezTo>
                  <a:cubicBezTo>
                    <a:pt x="101" y="140"/>
                    <a:pt x="101" y="140"/>
                    <a:pt x="101" y="140"/>
                  </a:cubicBezTo>
                  <a:cubicBezTo>
                    <a:pt x="101" y="139"/>
                    <a:pt x="101" y="139"/>
                    <a:pt x="101" y="139"/>
                  </a:cubicBezTo>
                  <a:cubicBezTo>
                    <a:pt x="100" y="139"/>
                    <a:pt x="100" y="139"/>
                    <a:pt x="100" y="138"/>
                  </a:cubicBezTo>
                  <a:cubicBezTo>
                    <a:pt x="100" y="138"/>
                    <a:pt x="100" y="138"/>
                    <a:pt x="100" y="138"/>
                  </a:cubicBezTo>
                  <a:cubicBezTo>
                    <a:pt x="99" y="137"/>
                    <a:pt x="99" y="137"/>
                    <a:pt x="98" y="137"/>
                  </a:cubicBezTo>
                  <a:cubicBezTo>
                    <a:pt x="98" y="136"/>
                    <a:pt x="98" y="136"/>
                    <a:pt x="97" y="136"/>
                  </a:cubicBezTo>
                  <a:cubicBezTo>
                    <a:pt x="97" y="135"/>
                    <a:pt x="97" y="135"/>
                    <a:pt x="97" y="135"/>
                  </a:cubicBezTo>
                  <a:cubicBezTo>
                    <a:pt x="97" y="135"/>
                    <a:pt x="97" y="135"/>
                    <a:pt x="97" y="135"/>
                  </a:cubicBezTo>
                  <a:cubicBezTo>
                    <a:pt x="97" y="135"/>
                    <a:pt x="97" y="135"/>
                    <a:pt x="97" y="135"/>
                  </a:cubicBezTo>
                  <a:cubicBezTo>
                    <a:pt x="97" y="135"/>
                    <a:pt x="96" y="135"/>
                    <a:pt x="96" y="135"/>
                  </a:cubicBezTo>
                  <a:cubicBezTo>
                    <a:pt x="95" y="134"/>
                    <a:pt x="95" y="133"/>
                    <a:pt x="95" y="133"/>
                  </a:cubicBezTo>
                  <a:cubicBezTo>
                    <a:pt x="94" y="133"/>
                    <a:pt x="94" y="133"/>
                    <a:pt x="94" y="133"/>
                  </a:cubicBezTo>
                  <a:cubicBezTo>
                    <a:pt x="94" y="133"/>
                    <a:pt x="94" y="133"/>
                    <a:pt x="93" y="132"/>
                  </a:cubicBezTo>
                  <a:cubicBezTo>
                    <a:pt x="93" y="132"/>
                    <a:pt x="93" y="132"/>
                    <a:pt x="93" y="132"/>
                  </a:cubicBezTo>
                  <a:cubicBezTo>
                    <a:pt x="92" y="131"/>
                    <a:pt x="92" y="131"/>
                    <a:pt x="92" y="131"/>
                  </a:cubicBezTo>
                  <a:cubicBezTo>
                    <a:pt x="92" y="131"/>
                    <a:pt x="92" y="131"/>
                    <a:pt x="92" y="131"/>
                  </a:cubicBezTo>
                  <a:cubicBezTo>
                    <a:pt x="91" y="131"/>
                    <a:pt x="91" y="131"/>
                    <a:pt x="91" y="131"/>
                  </a:cubicBezTo>
                  <a:cubicBezTo>
                    <a:pt x="91" y="131"/>
                    <a:pt x="91" y="131"/>
                    <a:pt x="90" y="130"/>
                  </a:cubicBezTo>
                  <a:cubicBezTo>
                    <a:pt x="90" y="130"/>
                    <a:pt x="90" y="130"/>
                    <a:pt x="89" y="130"/>
                  </a:cubicBezTo>
                  <a:cubicBezTo>
                    <a:pt x="89" y="130"/>
                    <a:pt x="89" y="130"/>
                    <a:pt x="89" y="130"/>
                  </a:cubicBezTo>
                  <a:cubicBezTo>
                    <a:pt x="89" y="130"/>
                    <a:pt x="89" y="130"/>
                    <a:pt x="89" y="130"/>
                  </a:cubicBezTo>
                  <a:cubicBezTo>
                    <a:pt x="89" y="130"/>
                    <a:pt x="89" y="130"/>
                    <a:pt x="89" y="130"/>
                  </a:cubicBezTo>
                  <a:cubicBezTo>
                    <a:pt x="88" y="130"/>
                    <a:pt x="88" y="130"/>
                    <a:pt x="88" y="130"/>
                  </a:cubicBezTo>
                  <a:cubicBezTo>
                    <a:pt x="88" y="129"/>
                    <a:pt x="88" y="129"/>
                    <a:pt x="88" y="129"/>
                  </a:cubicBezTo>
                  <a:cubicBezTo>
                    <a:pt x="87" y="129"/>
                    <a:pt x="87" y="129"/>
                    <a:pt x="87" y="129"/>
                  </a:cubicBezTo>
                  <a:cubicBezTo>
                    <a:pt x="87" y="129"/>
                    <a:pt x="87" y="129"/>
                    <a:pt x="87" y="129"/>
                  </a:cubicBezTo>
                  <a:cubicBezTo>
                    <a:pt x="87" y="129"/>
                    <a:pt x="87" y="128"/>
                    <a:pt x="86" y="128"/>
                  </a:cubicBezTo>
                  <a:cubicBezTo>
                    <a:pt x="86" y="128"/>
                    <a:pt x="86" y="128"/>
                    <a:pt x="85" y="128"/>
                  </a:cubicBezTo>
                  <a:cubicBezTo>
                    <a:pt x="85" y="128"/>
                    <a:pt x="85" y="128"/>
                    <a:pt x="85" y="128"/>
                  </a:cubicBezTo>
                  <a:cubicBezTo>
                    <a:pt x="84" y="128"/>
                    <a:pt x="84" y="128"/>
                    <a:pt x="84" y="128"/>
                  </a:cubicBezTo>
                  <a:cubicBezTo>
                    <a:pt x="84" y="127"/>
                    <a:pt x="84" y="127"/>
                    <a:pt x="84" y="127"/>
                  </a:cubicBezTo>
                  <a:cubicBezTo>
                    <a:pt x="83" y="127"/>
                    <a:pt x="83" y="127"/>
                    <a:pt x="83" y="127"/>
                  </a:cubicBezTo>
                  <a:cubicBezTo>
                    <a:pt x="83" y="127"/>
                    <a:pt x="83" y="127"/>
                    <a:pt x="83" y="127"/>
                  </a:cubicBezTo>
                  <a:cubicBezTo>
                    <a:pt x="82" y="127"/>
                    <a:pt x="82" y="127"/>
                    <a:pt x="82" y="127"/>
                  </a:cubicBezTo>
                  <a:cubicBezTo>
                    <a:pt x="82" y="127"/>
                    <a:pt x="82" y="127"/>
                    <a:pt x="82" y="127"/>
                  </a:cubicBezTo>
                  <a:cubicBezTo>
                    <a:pt x="81" y="127"/>
                    <a:pt x="81" y="127"/>
                    <a:pt x="81" y="127"/>
                  </a:cubicBezTo>
                  <a:cubicBezTo>
                    <a:pt x="81" y="126"/>
                    <a:pt x="81" y="126"/>
                    <a:pt x="81" y="126"/>
                  </a:cubicBezTo>
                  <a:cubicBezTo>
                    <a:pt x="80" y="126"/>
                    <a:pt x="80" y="126"/>
                    <a:pt x="80" y="126"/>
                  </a:cubicBezTo>
                  <a:cubicBezTo>
                    <a:pt x="80" y="126"/>
                    <a:pt x="80" y="126"/>
                    <a:pt x="80" y="126"/>
                  </a:cubicBezTo>
                  <a:cubicBezTo>
                    <a:pt x="76" y="125"/>
                    <a:pt x="76" y="125"/>
                    <a:pt x="76" y="125"/>
                  </a:cubicBezTo>
                  <a:cubicBezTo>
                    <a:pt x="76" y="125"/>
                    <a:pt x="76" y="125"/>
                    <a:pt x="76" y="125"/>
                  </a:cubicBezTo>
                  <a:cubicBezTo>
                    <a:pt x="73" y="125"/>
                    <a:pt x="73" y="125"/>
                    <a:pt x="73" y="125"/>
                  </a:cubicBezTo>
                  <a:cubicBezTo>
                    <a:pt x="73" y="125"/>
                    <a:pt x="73" y="125"/>
                    <a:pt x="73" y="125"/>
                  </a:cubicBezTo>
                  <a:cubicBezTo>
                    <a:pt x="69" y="125"/>
                    <a:pt x="69" y="125"/>
                    <a:pt x="69" y="125"/>
                  </a:cubicBezTo>
                  <a:cubicBezTo>
                    <a:pt x="69" y="124"/>
                    <a:pt x="69" y="124"/>
                    <a:pt x="69" y="124"/>
                  </a:cubicBezTo>
                  <a:cubicBezTo>
                    <a:pt x="69" y="124"/>
                    <a:pt x="68" y="124"/>
                    <a:pt x="68" y="124"/>
                  </a:cubicBezTo>
                  <a:cubicBezTo>
                    <a:pt x="67" y="124"/>
                    <a:pt x="66" y="124"/>
                    <a:pt x="66" y="124"/>
                  </a:cubicBezTo>
                  <a:cubicBezTo>
                    <a:pt x="65" y="124"/>
                    <a:pt x="64" y="124"/>
                    <a:pt x="63" y="124"/>
                  </a:cubicBezTo>
                  <a:cubicBezTo>
                    <a:pt x="63" y="124"/>
                    <a:pt x="62" y="125"/>
                    <a:pt x="62" y="125"/>
                  </a:cubicBezTo>
                  <a:cubicBezTo>
                    <a:pt x="59" y="125"/>
                    <a:pt x="59" y="125"/>
                    <a:pt x="59" y="125"/>
                  </a:cubicBezTo>
                  <a:cubicBezTo>
                    <a:pt x="58" y="125"/>
                    <a:pt x="57" y="125"/>
                    <a:pt x="56" y="125"/>
                  </a:cubicBezTo>
                  <a:cubicBezTo>
                    <a:pt x="55" y="126"/>
                    <a:pt x="54" y="126"/>
                    <a:pt x="53" y="126"/>
                  </a:cubicBezTo>
                  <a:cubicBezTo>
                    <a:pt x="51" y="126"/>
                    <a:pt x="51" y="126"/>
                    <a:pt x="51" y="126"/>
                  </a:cubicBezTo>
                  <a:cubicBezTo>
                    <a:pt x="51" y="126"/>
                    <a:pt x="51" y="126"/>
                    <a:pt x="51" y="126"/>
                  </a:cubicBezTo>
                  <a:cubicBezTo>
                    <a:pt x="51" y="126"/>
                    <a:pt x="51" y="126"/>
                    <a:pt x="50" y="127"/>
                  </a:cubicBezTo>
                  <a:cubicBezTo>
                    <a:pt x="50" y="127"/>
                    <a:pt x="49" y="127"/>
                    <a:pt x="49" y="127"/>
                  </a:cubicBezTo>
                  <a:cubicBezTo>
                    <a:pt x="49" y="127"/>
                    <a:pt x="49" y="127"/>
                    <a:pt x="49" y="127"/>
                  </a:cubicBezTo>
                  <a:cubicBezTo>
                    <a:pt x="49" y="127"/>
                    <a:pt x="48" y="127"/>
                    <a:pt x="48" y="127"/>
                  </a:cubicBezTo>
                  <a:cubicBezTo>
                    <a:pt x="48" y="127"/>
                    <a:pt x="47" y="127"/>
                    <a:pt x="47" y="127"/>
                  </a:cubicBezTo>
                  <a:cubicBezTo>
                    <a:pt x="47" y="128"/>
                    <a:pt x="47" y="128"/>
                    <a:pt x="47" y="128"/>
                  </a:cubicBezTo>
                  <a:cubicBezTo>
                    <a:pt x="47" y="128"/>
                    <a:pt x="46" y="128"/>
                    <a:pt x="47" y="128"/>
                  </a:cubicBezTo>
                  <a:cubicBezTo>
                    <a:pt x="47" y="128"/>
                    <a:pt x="46" y="128"/>
                    <a:pt x="46" y="127"/>
                  </a:cubicBezTo>
                  <a:cubicBezTo>
                    <a:pt x="46" y="127"/>
                    <a:pt x="46" y="127"/>
                    <a:pt x="46" y="127"/>
                  </a:cubicBezTo>
                  <a:cubicBezTo>
                    <a:pt x="46" y="128"/>
                    <a:pt x="45" y="128"/>
                    <a:pt x="45" y="128"/>
                  </a:cubicBezTo>
                  <a:close/>
                  <a:moveTo>
                    <a:pt x="42" y="18"/>
                  </a:moveTo>
                  <a:cubicBezTo>
                    <a:pt x="42" y="18"/>
                    <a:pt x="42" y="18"/>
                    <a:pt x="42" y="18"/>
                  </a:cubicBezTo>
                  <a:cubicBezTo>
                    <a:pt x="42" y="18"/>
                    <a:pt x="42" y="18"/>
                    <a:pt x="42" y="18"/>
                  </a:cubicBezTo>
                  <a:cubicBezTo>
                    <a:pt x="42" y="19"/>
                    <a:pt x="42" y="19"/>
                    <a:pt x="42" y="19"/>
                  </a:cubicBezTo>
                  <a:cubicBezTo>
                    <a:pt x="41" y="20"/>
                    <a:pt x="41" y="20"/>
                    <a:pt x="41" y="20"/>
                  </a:cubicBezTo>
                  <a:cubicBezTo>
                    <a:pt x="41" y="20"/>
                    <a:pt x="41" y="20"/>
                    <a:pt x="40" y="21"/>
                  </a:cubicBezTo>
                  <a:cubicBezTo>
                    <a:pt x="40" y="21"/>
                    <a:pt x="40" y="21"/>
                    <a:pt x="40" y="21"/>
                  </a:cubicBezTo>
                  <a:cubicBezTo>
                    <a:pt x="40" y="22"/>
                    <a:pt x="40" y="22"/>
                    <a:pt x="40" y="22"/>
                  </a:cubicBezTo>
                  <a:cubicBezTo>
                    <a:pt x="39" y="23"/>
                    <a:pt x="39" y="23"/>
                    <a:pt x="39" y="23"/>
                  </a:cubicBezTo>
                  <a:cubicBezTo>
                    <a:pt x="39" y="23"/>
                    <a:pt x="39" y="23"/>
                    <a:pt x="39" y="24"/>
                  </a:cubicBezTo>
                  <a:cubicBezTo>
                    <a:pt x="39" y="24"/>
                    <a:pt x="39" y="24"/>
                    <a:pt x="39" y="24"/>
                  </a:cubicBezTo>
                  <a:cubicBezTo>
                    <a:pt x="39" y="24"/>
                    <a:pt x="38" y="25"/>
                    <a:pt x="38" y="25"/>
                  </a:cubicBezTo>
                  <a:cubicBezTo>
                    <a:pt x="38" y="25"/>
                    <a:pt x="38" y="25"/>
                    <a:pt x="38" y="25"/>
                  </a:cubicBezTo>
                  <a:cubicBezTo>
                    <a:pt x="38" y="26"/>
                    <a:pt x="38" y="26"/>
                    <a:pt x="38" y="26"/>
                  </a:cubicBezTo>
                  <a:cubicBezTo>
                    <a:pt x="38" y="26"/>
                    <a:pt x="38" y="26"/>
                    <a:pt x="38" y="26"/>
                  </a:cubicBezTo>
                  <a:cubicBezTo>
                    <a:pt x="38" y="27"/>
                    <a:pt x="38" y="27"/>
                    <a:pt x="38" y="27"/>
                  </a:cubicBezTo>
                  <a:cubicBezTo>
                    <a:pt x="36" y="32"/>
                    <a:pt x="36" y="36"/>
                    <a:pt x="36" y="41"/>
                  </a:cubicBezTo>
                  <a:cubicBezTo>
                    <a:pt x="36" y="46"/>
                    <a:pt x="37" y="50"/>
                    <a:pt x="38" y="54"/>
                  </a:cubicBezTo>
                  <a:cubicBezTo>
                    <a:pt x="38" y="55"/>
                    <a:pt x="38" y="55"/>
                    <a:pt x="38" y="55"/>
                  </a:cubicBezTo>
                  <a:cubicBezTo>
                    <a:pt x="39" y="55"/>
                    <a:pt x="39" y="55"/>
                    <a:pt x="39" y="55"/>
                  </a:cubicBezTo>
                  <a:cubicBezTo>
                    <a:pt x="39" y="56"/>
                    <a:pt x="39" y="56"/>
                    <a:pt x="39" y="56"/>
                  </a:cubicBezTo>
                  <a:cubicBezTo>
                    <a:pt x="39" y="56"/>
                    <a:pt x="39" y="56"/>
                    <a:pt x="39" y="56"/>
                  </a:cubicBezTo>
                  <a:cubicBezTo>
                    <a:pt x="39" y="56"/>
                    <a:pt x="39" y="57"/>
                    <a:pt x="39" y="57"/>
                  </a:cubicBezTo>
                  <a:cubicBezTo>
                    <a:pt x="39" y="57"/>
                    <a:pt x="39" y="58"/>
                    <a:pt x="40" y="58"/>
                  </a:cubicBezTo>
                  <a:cubicBezTo>
                    <a:pt x="40" y="58"/>
                    <a:pt x="40" y="58"/>
                    <a:pt x="40" y="58"/>
                  </a:cubicBezTo>
                  <a:cubicBezTo>
                    <a:pt x="40" y="58"/>
                    <a:pt x="40" y="59"/>
                    <a:pt x="40" y="59"/>
                  </a:cubicBezTo>
                  <a:cubicBezTo>
                    <a:pt x="40" y="59"/>
                    <a:pt x="40" y="60"/>
                    <a:pt x="40" y="60"/>
                  </a:cubicBezTo>
                  <a:cubicBezTo>
                    <a:pt x="41" y="60"/>
                    <a:pt x="41" y="60"/>
                    <a:pt x="41" y="60"/>
                  </a:cubicBezTo>
                  <a:cubicBezTo>
                    <a:pt x="41" y="61"/>
                    <a:pt x="41" y="61"/>
                    <a:pt x="41" y="61"/>
                  </a:cubicBezTo>
                  <a:cubicBezTo>
                    <a:pt x="41" y="61"/>
                    <a:pt x="41" y="61"/>
                    <a:pt x="41" y="61"/>
                  </a:cubicBezTo>
                  <a:cubicBezTo>
                    <a:pt x="41" y="62"/>
                    <a:pt x="41" y="62"/>
                    <a:pt x="41" y="62"/>
                  </a:cubicBezTo>
                  <a:cubicBezTo>
                    <a:pt x="42" y="62"/>
                    <a:pt x="42" y="62"/>
                    <a:pt x="42" y="62"/>
                  </a:cubicBezTo>
                  <a:cubicBezTo>
                    <a:pt x="42" y="62"/>
                    <a:pt x="42" y="62"/>
                    <a:pt x="42" y="63"/>
                  </a:cubicBezTo>
                  <a:cubicBezTo>
                    <a:pt x="42" y="63"/>
                    <a:pt x="42" y="63"/>
                    <a:pt x="42" y="64"/>
                  </a:cubicBezTo>
                  <a:cubicBezTo>
                    <a:pt x="43" y="64"/>
                    <a:pt x="43" y="64"/>
                    <a:pt x="43" y="64"/>
                  </a:cubicBezTo>
                  <a:cubicBezTo>
                    <a:pt x="43" y="65"/>
                    <a:pt x="43" y="65"/>
                    <a:pt x="43" y="65"/>
                  </a:cubicBezTo>
                  <a:cubicBezTo>
                    <a:pt x="43" y="65"/>
                    <a:pt x="43" y="65"/>
                    <a:pt x="43" y="65"/>
                  </a:cubicBezTo>
                  <a:cubicBezTo>
                    <a:pt x="44" y="65"/>
                    <a:pt x="44" y="65"/>
                    <a:pt x="44" y="66"/>
                  </a:cubicBezTo>
                  <a:cubicBezTo>
                    <a:pt x="44" y="66"/>
                    <a:pt x="44" y="66"/>
                    <a:pt x="44" y="67"/>
                  </a:cubicBezTo>
                  <a:cubicBezTo>
                    <a:pt x="44" y="67"/>
                    <a:pt x="44" y="67"/>
                    <a:pt x="45" y="68"/>
                  </a:cubicBezTo>
                  <a:cubicBezTo>
                    <a:pt x="45" y="68"/>
                    <a:pt x="45" y="68"/>
                    <a:pt x="45" y="68"/>
                  </a:cubicBezTo>
                  <a:cubicBezTo>
                    <a:pt x="45" y="68"/>
                    <a:pt x="45" y="68"/>
                    <a:pt x="46" y="69"/>
                  </a:cubicBezTo>
                  <a:cubicBezTo>
                    <a:pt x="46" y="69"/>
                    <a:pt x="46" y="69"/>
                    <a:pt x="47" y="69"/>
                  </a:cubicBezTo>
                  <a:cubicBezTo>
                    <a:pt x="47" y="70"/>
                    <a:pt x="47" y="70"/>
                    <a:pt x="47" y="70"/>
                  </a:cubicBezTo>
                  <a:cubicBezTo>
                    <a:pt x="47" y="71"/>
                    <a:pt x="47" y="71"/>
                    <a:pt x="47" y="71"/>
                  </a:cubicBezTo>
                  <a:cubicBezTo>
                    <a:pt x="48" y="71"/>
                    <a:pt x="48" y="71"/>
                    <a:pt x="48" y="71"/>
                  </a:cubicBezTo>
                  <a:cubicBezTo>
                    <a:pt x="48" y="72"/>
                    <a:pt x="49" y="72"/>
                    <a:pt x="49" y="72"/>
                  </a:cubicBezTo>
                  <a:cubicBezTo>
                    <a:pt x="49" y="73"/>
                    <a:pt x="50" y="73"/>
                    <a:pt x="50" y="73"/>
                  </a:cubicBezTo>
                  <a:cubicBezTo>
                    <a:pt x="51" y="74"/>
                    <a:pt x="51" y="74"/>
                    <a:pt x="51" y="74"/>
                  </a:cubicBezTo>
                  <a:cubicBezTo>
                    <a:pt x="52" y="74"/>
                    <a:pt x="52" y="75"/>
                    <a:pt x="52" y="76"/>
                  </a:cubicBezTo>
                  <a:cubicBezTo>
                    <a:pt x="52" y="76"/>
                    <a:pt x="53" y="76"/>
                    <a:pt x="53" y="76"/>
                  </a:cubicBezTo>
                  <a:cubicBezTo>
                    <a:pt x="53" y="76"/>
                    <a:pt x="53" y="76"/>
                    <a:pt x="54" y="76"/>
                  </a:cubicBezTo>
                  <a:cubicBezTo>
                    <a:pt x="54" y="76"/>
                    <a:pt x="54" y="76"/>
                    <a:pt x="54" y="76"/>
                  </a:cubicBezTo>
                  <a:cubicBezTo>
                    <a:pt x="54" y="76"/>
                    <a:pt x="54" y="76"/>
                    <a:pt x="54" y="76"/>
                  </a:cubicBezTo>
                  <a:cubicBezTo>
                    <a:pt x="54" y="77"/>
                    <a:pt x="54" y="77"/>
                    <a:pt x="54" y="77"/>
                  </a:cubicBezTo>
                  <a:cubicBezTo>
                    <a:pt x="55" y="77"/>
                    <a:pt x="55" y="77"/>
                    <a:pt x="55" y="77"/>
                  </a:cubicBezTo>
                  <a:cubicBezTo>
                    <a:pt x="55" y="77"/>
                    <a:pt x="55" y="77"/>
                    <a:pt x="55" y="77"/>
                  </a:cubicBezTo>
                  <a:cubicBezTo>
                    <a:pt x="55" y="77"/>
                    <a:pt x="56" y="77"/>
                    <a:pt x="57" y="78"/>
                  </a:cubicBezTo>
                  <a:cubicBezTo>
                    <a:pt x="57" y="78"/>
                    <a:pt x="57" y="78"/>
                    <a:pt x="57" y="78"/>
                  </a:cubicBezTo>
                  <a:cubicBezTo>
                    <a:pt x="57" y="78"/>
                    <a:pt x="57" y="78"/>
                    <a:pt x="58" y="78"/>
                  </a:cubicBezTo>
                  <a:cubicBezTo>
                    <a:pt x="58" y="78"/>
                    <a:pt x="58" y="78"/>
                    <a:pt x="59" y="79"/>
                  </a:cubicBezTo>
                  <a:cubicBezTo>
                    <a:pt x="59" y="79"/>
                    <a:pt x="59" y="79"/>
                    <a:pt x="59" y="79"/>
                  </a:cubicBezTo>
                  <a:cubicBezTo>
                    <a:pt x="60" y="79"/>
                    <a:pt x="60" y="79"/>
                    <a:pt x="60" y="79"/>
                  </a:cubicBezTo>
                  <a:cubicBezTo>
                    <a:pt x="60" y="79"/>
                    <a:pt x="60" y="79"/>
                    <a:pt x="60" y="79"/>
                  </a:cubicBezTo>
                  <a:cubicBezTo>
                    <a:pt x="61" y="79"/>
                    <a:pt x="61" y="79"/>
                    <a:pt x="61" y="79"/>
                  </a:cubicBezTo>
                  <a:cubicBezTo>
                    <a:pt x="61" y="80"/>
                    <a:pt x="61" y="80"/>
                    <a:pt x="61" y="80"/>
                  </a:cubicBezTo>
                  <a:cubicBezTo>
                    <a:pt x="62" y="80"/>
                    <a:pt x="62" y="80"/>
                    <a:pt x="62" y="80"/>
                  </a:cubicBezTo>
                  <a:cubicBezTo>
                    <a:pt x="62" y="80"/>
                    <a:pt x="62" y="80"/>
                    <a:pt x="62" y="80"/>
                  </a:cubicBezTo>
                  <a:cubicBezTo>
                    <a:pt x="62" y="80"/>
                    <a:pt x="62" y="80"/>
                    <a:pt x="63" y="80"/>
                  </a:cubicBezTo>
                  <a:cubicBezTo>
                    <a:pt x="64" y="80"/>
                    <a:pt x="65" y="80"/>
                    <a:pt x="66" y="80"/>
                  </a:cubicBezTo>
                  <a:cubicBezTo>
                    <a:pt x="67" y="80"/>
                    <a:pt x="68" y="81"/>
                    <a:pt x="69" y="81"/>
                  </a:cubicBezTo>
                  <a:cubicBezTo>
                    <a:pt x="70" y="81"/>
                    <a:pt x="70" y="80"/>
                    <a:pt x="71" y="80"/>
                  </a:cubicBezTo>
                  <a:cubicBezTo>
                    <a:pt x="71" y="80"/>
                    <a:pt x="71" y="80"/>
                    <a:pt x="71" y="80"/>
                  </a:cubicBezTo>
                  <a:cubicBezTo>
                    <a:pt x="72" y="80"/>
                    <a:pt x="72" y="80"/>
                    <a:pt x="72" y="80"/>
                  </a:cubicBezTo>
                  <a:cubicBezTo>
                    <a:pt x="72" y="80"/>
                    <a:pt x="72" y="80"/>
                    <a:pt x="72" y="80"/>
                  </a:cubicBezTo>
                  <a:cubicBezTo>
                    <a:pt x="73" y="80"/>
                    <a:pt x="73" y="80"/>
                    <a:pt x="73" y="80"/>
                  </a:cubicBezTo>
                  <a:cubicBezTo>
                    <a:pt x="77" y="78"/>
                    <a:pt x="80" y="76"/>
                    <a:pt x="82" y="73"/>
                  </a:cubicBezTo>
                  <a:cubicBezTo>
                    <a:pt x="84" y="70"/>
                    <a:pt x="86" y="67"/>
                    <a:pt x="87" y="63"/>
                  </a:cubicBezTo>
                  <a:cubicBezTo>
                    <a:pt x="87" y="62"/>
                    <a:pt x="87" y="62"/>
                    <a:pt x="87" y="62"/>
                  </a:cubicBezTo>
                  <a:cubicBezTo>
                    <a:pt x="88" y="62"/>
                    <a:pt x="88" y="62"/>
                    <a:pt x="88" y="62"/>
                  </a:cubicBezTo>
                  <a:cubicBezTo>
                    <a:pt x="88" y="60"/>
                    <a:pt x="88" y="60"/>
                    <a:pt x="88" y="60"/>
                  </a:cubicBezTo>
                  <a:cubicBezTo>
                    <a:pt x="88" y="60"/>
                    <a:pt x="88" y="60"/>
                    <a:pt x="88" y="60"/>
                  </a:cubicBezTo>
                  <a:cubicBezTo>
                    <a:pt x="88" y="58"/>
                    <a:pt x="88" y="58"/>
                    <a:pt x="88" y="58"/>
                  </a:cubicBezTo>
                  <a:cubicBezTo>
                    <a:pt x="88" y="58"/>
                    <a:pt x="88" y="58"/>
                    <a:pt x="88" y="58"/>
                  </a:cubicBezTo>
                  <a:cubicBezTo>
                    <a:pt x="88" y="56"/>
                    <a:pt x="88" y="56"/>
                    <a:pt x="88" y="56"/>
                  </a:cubicBezTo>
                  <a:cubicBezTo>
                    <a:pt x="89" y="56"/>
                    <a:pt x="89" y="56"/>
                    <a:pt x="89" y="56"/>
                  </a:cubicBezTo>
                  <a:cubicBezTo>
                    <a:pt x="89" y="54"/>
                    <a:pt x="88" y="52"/>
                    <a:pt x="88" y="50"/>
                  </a:cubicBezTo>
                  <a:cubicBezTo>
                    <a:pt x="88" y="48"/>
                    <a:pt x="88" y="46"/>
                    <a:pt x="88" y="44"/>
                  </a:cubicBezTo>
                  <a:cubicBezTo>
                    <a:pt x="88" y="44"/>
                    <a:pt x="88" y="44"/>
                    <a:pt x="88" y="44"/>
                  </a:cubicBezTo>
                  <a:cubicBezTo>
                    <a:pt x="88" y="42"/>
                    <a:pt x="88" y="42"/>
                    <a:pt x="88" y="42"/>
                  </a:cubicBezTo>
                  <a:cubicBezTo>
                    <a:pt x="88" y="42"/>
                    <a:pt x="88" y="42"/>
                    <a:pt x="88" y="42"/>
                  </a:cubicBezTo>
                  <a:cubicBezTo>
                    <a:pt x="88" y="40"/>
                    <a:pt x="88" y="40"/>
                    <a:pt x="88" y="40"/>
                  </a:cubicBezTo>
                  <a:cubicBezTo>
                    <a:pt x="87" y="40"/>
                    <a:pt x="87" y="40"/>
                    <a:pt x="87" y="40"/>
                  </a:cubicBezTo>
                  <a:cubicBezTo>
                    <a:pt x="87" y="39"/>
                    <a:pt x="87" y="39"/>
                    <a:pt x="87" y="39"/>
                  </a:cubicBezTo>
                  <a:cubicBezTo>
                    <a:pt x="87" y="39"/>
                    <a:pt x="87" y="39"/>
                    <a:pt x="87" y="39"/>
                  </a:cubicBezTo>
                  <a:cubicBezTo>
                    <a:pt x="87" y="38"/>
                    <a:pt x="87" y="38"/>
                    <a:pt x="87" y="38"/>
                  </a:cubicBezTo>
                  <a:cubicBezTo>
                    <a:pt x="87" y="38"/>
                    <a:pt x="87" y="38"/>
                    <a:pt x="87" y="38"/>
                  </a:cubicBezTo>
                  <a:cubicBezTo>
                    <a:pt x="87" y="36"/>
                    <a:pt x="87" y="36"/>
                    <a:pt x="87" y="36"/>
                  </a:cubicBezTo>
                  <a:cubicBezTo>
                    <a:pt x="86" y="36"/>
                    <a:pt x="86" y="36"/>
                    <a:pt x="86" y="36"/>
                  </a:cubicBezTo>
                  <a:cubicBezTo>
                    <a:pt x="86" y="36"/>
                    <a:pt x="86" y="36"/>
                    <a:pt x="86" y="36"/>
                  </a:cubicBezTo>
                  <a:cubicBezTo>
                    <a:pt x="86" y="36"/>
                    <a:pt x="86" y="36"/>
                    <a:pt x="86" y="36"/>
                  </a:cubicBezTo>
                  <a:cubicBezTo>
                    <a:pt x="86" y="35"/>
                    <a:pt x="86" y="35"/>
                    <a:pt x="86" y="35"/>
                  </a:cubicBezTo>
                  <a:cubicBezTo>
                    <a:pt x="86" y="34"/>
                    <a:pt x="86" y="34"/>
                    <a:pt x="86" y="34"/>
                  </a:cubicBezTo>
                  <a:cubicBezTo>
                    <a:pt x="85" y="34"/>
                    <a:pt x="85" y="34"/>
                    <a:pt x="85" y="34"/>
                  </a:cubicBezTo>
                  <a:cubicBezTo>
                    <a:pt x="85" y="33"/>
                    <a:pt x="85" y="32"/>
                    <a:pt x="85" y="32"/>
                  </a:cubicBezTo>
                  <a:cubicBezTo>
                    <a:pt x="85" y="32"/>
                    <a:pt x="85" y="32"/>
                    <a:pt x="85" y="32"/>
                  </a:cubicBezTo>
                  <a:cubicBezTo>
                    <a:pt x="85" y="31"/>
                    <a:pt x="85" y="31"/>
                    <a:pt x="85" y="31"/>
                  </a:cubicBezTo>
                  <a:cubicBezTo>
                    <a:pt x="84" y="31"/>
                    <a:pt x="84" y="31"/>
                    <a:pt x="84" y="31"/>
                  </a:cubicBezTo>
                  <a:cubicBezTo>
                    <a:pt x="84" y="30"/>
                    <a:pt x="84" y="30"/>
                    <a:pt x="84" y="30"/>
                  </a:cubicBezTo>
                  <a:cubicBezTo>
                    <a:pt x="84" y="30"/>
                    <a:pt x="84" y="30"/>
                    <a:pt x="84" y="30"/>
                  </a:cubicBezTo>
                  <a:cubicBezTo>
                    <a:pt x="84" y="29"/>
                    <a:pt x="84" y="29"/>
                    <a:pt x="84" y="29"/>
                  </a:cubicBezTo>
                  <a:cubicBezTo>
                    <a:pt x="83" y="29"/>
                    <a:pt x="83" y="29"/>
                    <a:pt x="83" y="29"/>
                  </a:cubicBezTo>
                  <a:cubicBezTo>
                    <a:pt x="83" y="28"/>
                    <a:pt x="83" y="28"/>
                    <a:pt x="83" y="28"/>
                  </a:cubicBezTo>
                  <a:cubicBezTo>
                    <a:pt x="83" y="28"/>
                    <a:pt x="83" y="28"/>
                    <a:pt x="83" y="28"/>
                  </a:cubicBezTo>
                  <a:cubicBezTo>
                    <a:pt x="83" y="28"/>
                    <a:pt x="83" y="28"/>
                    <a:pt x="83" y="28"/>
                  </a:cubicBezTo>
                  <a:cubicBezTo>
                    <a:pt x="82" y="27"/>
                    <a:pt x="82" y="27"/>
                    <a:pt x="82" y="27"/>
                  </a:cubicBezTo>
                  <a:cubicBezTo>
                    <a:pt x="82" y="26"/>
                    <a:pt x="82" y="26"/>
                    <a:pt x="82" y="26"/>
                  </a:cubicBezTo>
                  <a:cubicBezTo>
                    <a:pt x="81" y="26"/>
                    <a:pt x="81" y="26"/>
                    <a:pt x="81" y="26"/>
                  </a:cubicBezTo>
                  <a:cubicBezTo>
                    <a:pt x="81" y="26"/>
                    <a:pt x="81" y="26"/>
                    <a:pt x="81" y="25"/>
                  </a:cubicBezTo>
                  <a:cubicBezTo>
                    <a:pt x="81" y="25"/>
                    <a:pt x="81" y="25"/>
                    <a:pt x="81" y="25"/>
                  </a:cubicBezTo>
                  <a:cubicBezTo>
                    <a:pt x="80" y="24"/>
                    <a:pt x="80" y="24"/>
                    <a:pt x="80" y="24"/>
                  </a:cubicBezTo>
                  <a:cubicBezTo>
                    <a:pt x="80" y="23"/>
                    <a:pt x="80" y="23"/>
                    <a:pt x="80" y="23"/>
                  </a:cubicBezTo>
                  <a:cubicBezTo>
                    <a:pt x="80" y="23"/>
                    <a:pt x="80" y="23"/>
                    <a:pt x="79" y="23"/>
                  </a:cubicBezTo>
                  <a:cubicBezTo>
                    <a:pt x="79" y="22"/>
                    <a:pt x="79" y="22"/>
                    <a:pt x="79" y="22"/>
                  </a:cubicBezTo>
                  <a:cubicBezTo>
                    <a:pt x="79" y="22"/>
                    <a:pt x="79" y="22"/>
                    <a:pt x="79" y="22"/>
                  </a:cubicBezTo>
                  <a:cubicBezTo>
                    <a:pt x="78" y="21"/>
                    <a:pt x="78" y="21"/>
                    <a:pt x="78" y="21"/>
                  </a:cubicBezTo>
                  <a:cubicBezTo>
                    <a:pt x="74" y="16"/>
                    <a:pt x="69" y="12"/>
                    <a:pt x="62" y="10"/>
                  </a:cubicBezTo>
                  <a:cubicBezTo>
                    <a:pt x="60" y="10"/>
                    <a:pt x="60" y="10"/>
                    <a:pt x="60" y="10"/>
                  </a:cubicBezTo>
                  <a:cubicBezTo>
                    <a:pt x="60" y="10"/>
                    <a:pt x="60" y="10"/>
                    <a:pt x="60" y="10"/>
                  </a:cubicBezTo>
                  <a:cubicBezTo>
                    <a:pt x="59" y="10"/>
                    <a:pt x="58" y="10"/>
                    <a:pt x="56" y="10"/>
                  </a:cubicBezTo>
                  <a:cubicBezTo>
                    <a:pt x="54" y="10"/>
                    <a:pt x="53" y="11"/>
                    <a:pt x="52" y="11"/>
                  </a:cubicBezTo>
                  <a:cubicBezTo>
                    <a:pt x="51" y="11"/>
                    <a:pt x="51" y="11"/>
                    <a:pt x="51" y="11"/>
                  </a:cubicBezTo>
                  <a:cubicBezTo>
                    <a:pt x="51" y="11"/>
                    <a:pt x="51" y="11"/>
                    <a:pt x="51" y="11"/>
                  </a:cubicBezTo>
                  <a:cubicBezTo>
                    <a:pt x="51" y="11"/>
                    <a:pt x="51" y="11"/>
                    <a:pt x="50" y="11"/>
                  </a:cubicBezTo>
                  <a:cubicBezTo>
                    <a:pt x="50" y="12"/>
                    <a:pt x="50" y="12"/>
                    <a:pt x="50" y="12"/>
                  </a:cubicBezTo>
                  <a:cubicBezTo>
                    <a:pt x="50" y="12"/>
                    <a:pt x="50" y="12"/>
                    <a:pt x="50" y="12"/>
                  </a:cubicBezTo>
                  <a:cubicBezTo>
                    <a:pt x="49" y="12"/>
                    <a:pt x="49" y="12"/>
                    <a:pt x="49" y="12"/>
                  </a:cubicBezTo>
                  <a:cubicBezTo>
                    <a:pt x="49" y="12"/>
                    <a:pt x="49" y="12"/>
                    <a:pt x="49" y="12"/>
                  </a:cubicBezTo>
                  <a:cubicBezTo>
                    <a:pt x="48" y="12"/>
                    <a:pt x="48" y="13"/>
                    <a:pt x="48" y="13"/>
                  </a:cubicBezTo>
                  <a:cubicBezTo>
                    <a:pt x="48" y="13"/>
                    <a:pt x="48" y="13"/>
                    <a:pt x="47" y="13"/>
                  </a:cubicBezTo>
                  <a:cubicBezTo>
                    <a:pt x="47" y="13"/>
                    <a:pt x="47" y="13"/>
                    <a:pt x="47" y="13"/>
                  </a:cubicBezTo>
                  <a:cubicBezTo>
                    <a:pt x="47" y="13"/>
                    <a:pt x="47" y="13"/>
                    <a:pt x="47" y="13"/>
                  </a:cubicBezTo>
                  <a:cubicBezTo>
                    <a:pt x="46" y="15"/>
                    <a:pt x="46" y="15"/>
                    <a:pt x="46" y="15"/>
                  </a:cubicBezTo>
                  <a:cubicBezTo>
                    <a:pt x="45" y="15"/>
                    <a:pt x="44" y="16"/>
                    <a:pt x="44" y="16"/>
                  </a:cubicBezTo>
                  <a:cubicBezTo>
                    <a:pt x="43" y="16"/>
                    <a:pt x="43" y="17"/>
                    <a:pt x="43" y="18"/>
                  </a:cubicBezTo>
                  <a:lnTo>
                    <a:pt x="42" y="18"/>
                  </a:lnTo>
                  <a:close/>
                  <a:moveTo>
                    <a:pt x="189" y="0"/>
                  </a:moveTo>
                  <a:cubicBezTo>
                    <a:pt x="189" y="1"/>
                    <a:pt x="189" y="2"/>
                    <a:pt x="189" y="3"/>
                  </a:cubicBezTo>
                  <a:cubicBezTo>
                    <a:pt x="189" y="4"/>
                    <a:pt x="189" y="5"/>
                    <a:pt x="189" y="6"/>
                  </a:cubicBezTo>
                  <a:cubicBezTo>
                    <a:pt x="189" y="7"/>
                    <a:pt x="189" y="8"/>
                    <a:pt x="189" y="9"/>
                  </a:cubicBezTo>
                  <a:cubicBezTo>
                    <a:pt x="189" y="10"/>
                    <a:pt x="189" y="11"/>
                    <a:pt x="189" y="12"/>
                  </a:cubicBezTo>
                  <a:cubicBezTo>
                    <a:pt x="189" y="39"/>
                    <a:pt x="189" y="39"/>
                    <a:pt x="189" y="39"/>
                  </a:cubicBezTo>
                  <a:cubicBezTo>
                    <a:pt x="214" y="39"/>
                    <a:pt x="214" y="39"/>
                    <a:pt x="214" y="39"/>
                  </a:cubicBezTo>
                  <a:cubicBezTo>
                    <a:pt x="216" y="39"/>
                    <a:pt x="218" y="39"/>
                    <a:pt x="221" y="39"/>
                  </a:cubicBezTo>
                  <a:cubicBezTo>
                    <a:pt x="223" y="39"/>
                    <a:pt x="226" y="39"/>
                    <a:pt x="228" y="39"/>
                  </a:cubicBezTo>
                  <a:cubicBezTo>
                    <a:pt x="228" y="50"/>
                    <a:pt x="228" y="50"/>
                    <a:pt x="228" y="50"/>
                  </a:cubicBezTo>
                  <a:cubicBezTo>
                    <a:pt x="221" y="50"/>
                    <a:pt x="215" y="50"/>
                    <a:pt x="208" y="50"/>
                  </a:cubicBezTo>
                  <a:cubicBezTo>
                    <a:pt x="201" y="50"/>
                    <a:pt x="195" y="50"/>
                    <a:pt x="189" y="50"/>
                  </a:cubicBezTo>
                  <a:cubicBezTo>
                    <a:pt x="189" y="89"/>
                    <a:pt x="189" y="89"/>
                    <a:pt x="189" y="89"/>
                  </a:cubicBezTo>
                  <a:cubicBezTo>
                    <a:pt x="177" y="89"/>
                    <a:pt x="177" y="89"/>
                    <a:pt x="177" y="89"/>
                  </a:cubicBezTo>
                  <a:cubicBezTo>
                    <a:pt x="177" y="50"/>
                    <a:pt x="177" y="50"/>
                    <a:pt x="177" y="50"/>
                  </a:cubicBezTo>
                  <a:cubicBezTo>
                    <a:pt x="139" y="50"/>
                    <a:pt x="139" y="50"/>
                    <a:pt x="139" y="50"/>
                  </a:cubicBezTo>
                  <a:cubicBezTo>
                    <a:pt x="139" y="39"/>
                    <a:pt x="139" y="39"/>
                    <a:pt x="139" y="39"/>
                  </a:cubicBezTo>
                  <a:cubicBezTo>
                    <a:pt x="177" y="39"/>
                    <a:pt x="177" y="39"/>
                    <a:pt x="177" y="39"/>
                  </a:cubicBezTo>
                  <a:cubicBezTo>
                    <a:pt x="177" y="0"/>
                    <a:pt x="177" y="0"/>
                    <a:pt x="177" y="0"/>
                  </a:cubicBezTo>
                  <a:lnTo>
                    <a:pt x="189" y="0"/>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sp>
          <p:nvSpPr>
            <p:cNvPr id="37" name="Freeform 12"/>
            <p:cNvSpPr>
              <a:spLocks/>
            </p:cNvSpPr>
            <p:nvPr/>
          </p:nvSpPr>
          <p:spPr bwMode="auto">
            <a:xfrm>
              <a:off x="6883718" y="3642867"/>
              <a:ext cx="840" cy="1261"/>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1" y="1"/>
                    <a:pt x="0" y="0"/>
                  </a:cubicBezTo>
                  <a:cubicBezTo>
                    <a:pt x="1" y="1"/>
                    <a:pt x="1" y="1"/>
                    <a:pt x="2" y="2"/>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sp>
        <p:nvSpPr>
          <p:cNvPr id="41" name="Freeform 11"/>
          <p:cNvSpPr>
            <a:spLocks/>
          </p:cNvSpPr>
          <p:nvPr/>
        </p:nvSpPr>
        <p:spPr bwMode="auto">
          <a:xfrm flipH="1">
            <a:off x="6544848" y="3715662"/>
            <a:ext cx="963032" cy="1999338"/>
          </a:xfrm>
          <a:custGeom>
            <a:avLst/>
            <a:gdLst>
              <a:gd name="T0" fmla="*/ 580 w 1495"/>
              <a:gd name="T1" fmla="*/ 573 h 3104"/>
              <a:gd name="T2" fmla="*/ 0 w 1495"/>
              <a:gd name="T3" fmla="*/ 0 h 3104"/>
              <a:gd name="T4" fmla="*/ 4 w 1495"/>
              <a:gd name="T5" fmla="*/ 4 h 3104"/>
              <a:gd name="T6" fmla="*/ 4 w 1495"/>
              <a:gd name="T7" fmla="*/ 4 h 3104"/>
              <a:gd name="T8" fmla="*/ 107 w 1495"/>
              <a:gd name="T9" fmla="*/ 620 h 3104"/>
              <a:gd name="T10" fmla="*/ 107 w 1495"/>
              <a:gd name="T11" fmla="*/ 620 h 3104"/>
              <a:gd name="T12" fmla="*/ 751 w 1495"/>
              <a:gd name="T13" fmla="*/ 1956 h 3104"/>
              <a:gd name="T14" fmla="*/ 677 w 1495"/>
              <a:gd name="T15" fmla="*/ 3104 h 3104"/>
              <a:gd name="T16" fmla="*/ 1441 w 1495"/>
              <a:gd name="T17" fmla="*/ 3104 h 3104"/>
              <a:gd name="T18" fmla="*/ 1370 w 1495"/>
              <a:gd name="T19" fmla="*/ 1810 h 3104"/>
              <a:gd name="T20" fmla="*/ 580 w 1495"/>
              <a:gd name="T21" fmla="*/ 573 h 3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5" h="3104">
                <a:moveTo>
                  <a:pt x="580" y="573"/>
                </a:moveTo>
                <a:cubicBezTo>
                  <a:pt x="0" y="0"/>
                  <a:pt x="0" y="0"/>
                  <a:pt x="0" y="0"/>
                </a:cubicBezTo>
                <a:cubicBezTo>
                  <a:pt x="4" y="4"/>
                  <a:pt x="4" y="4"/>
                  <a:pt x="4" y="4"/>
                </a:cubicBezTo>
                <a:cubicBezTo>
                  <a:pt x="4" y="4"/>
                  <a:pt x="4" y="4"/>
                  <a:pt x="4" y="4"/>
                </a:cubicBezTo>
                <a:cubicBezTo>
                  <a:pt x="107" y="620"/>
                  <a:pt x="107" y="620"/>
                  <a:pt x="107" y="620"/>
                </a:cubicBezTo>
                <a:cubicBezTo>
                  <a:pt x="107" y="620"/>
                  <a:pt x="107" y="620"/>
                  <a:pt x="107" y="620"/>
                </a:cubicBezTo>
                <a:cubicBezTo>
                  <a:pt x="380" y="991"/>
                  <a:pt x="747" y="1395"/>
                  <a:pt x="751" y="1956"/>
                </a:cubicBezTo>
                <a:cubicBezTo>
                  <a:pt x="755" y="2516"/>
                  <a:pt x="725" y="2821"/>
                  <a:pt x="677" y="3104"/>
                </a:cubicBezTo>
                <a:cubicBezTo>
                  <a:pt x="1441" y="3104"/>
                  <a:pt x="1441" y="3104"/>
                  <a:pt x="1441" y="3104"/>
                </a:cubicBezTo>
                <a:cubicBezTo>
                  <a:pt x="1458" y="2766"/>
                  <a:pt x="1495" y="2280"/>
                  <a:pt x="1370" y="1810"/>
                </a:cubicBezTo>
                <a:cubicBezTo>
                  <a:pt x="1242" y="1327"/>
                  <a:pt x="947" y="859"/>
                  <a:pt x="580" y="57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4" name="Group 33"/>
          <p:cNvGrpSpPr/>
          <p:nvPr/>
        </p:nvGrpSpPr>
        <p:grpSpPr>
          <a:xfrm>
            <a:off x="5943812" y="1904831"/>
            <a:ext cx="2505621" cy="2468022"/>
            <a:chOff x="5486595" y="1626421"/>
            <a:chExt cx="2312881" cy="2278174"/>
          </a:xfrm>
        </p:grpSpPr>
        <p:sp>
          <p:nvSpPr>
            <p:cNvPr id="46" name="Freeform 7"/>
            <p:cNvSpPr>
              <a:spLocks/>
            </p:cNvSpPr>
            <p:nvPr/>
          </p:nvSpPr>
          <p:spPr bwMode="auto">
            <a:xfrm flipH="1">
              <a:off x="5535748" y="2900112"/>
              <a:ext cx="850303" cy="728891"/>
            </a:xfrm>
            <a:custGeom>
              <a:avLst/>
              <a:gdLst>
                <a:gd name="T0" fmla="*/ 888 w 1430"/>
                <a:gd name="T1" fmla="*/ 563 h 1226"/>
                <a:gd name="T2" fmla="*/ 1374 w 1430"/>
                <a:gd name="T3" fmla="*/ 0 h 1226"/>
                <a:gd name="T4" fmla="*/ 624 w 1430"/>
                <a:gd name="T5" fmla="*/ 470 h 1226"/>
                <a:gd name="T6" fmla="*/ 170 w 1430"/>
                <a:gd name="T7" fmla="*/ 651 h 1226"/>
                <a:gd name="T8" fmla="*/ 0 w 1430"/>
                <a:gd name="T9" fmla="*/ 1226 h 1226"/>
                <a:gd name="T10" fmla="*/ 674 w 1430"/>
                <a:gd name="T11" fmla="*/ 625 h 1226"/>
                <a:gd name="T12" fmla="*/ 680 w 1430"/>
                <a:gd name="T13" fmla="*/ 625 h 1226"/>
                <a:gd name="T14" fmla="*/ 1430 w 1430"/>
                <a:gd name="T15" fmla="*/ 1068 h 1226"/>
                <a:gd name="T16" fmla="*/ 888 w 1430"/>
                <a:gd name="T17" fmla="*/ 563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0" h="1226">
                  <a:moveTo>
                    <a:pt x="888" y="563"/>
                  </a:moveTo>
                  <a:cubicBezTo>
                    <a:pt x="1137" y="468"/>
                    <a:pt x="1355" y="273"/>
                    <a:pt x="1374" y="0"/>
                  </a:cubicBezTo>
                  <a:cubicBezTo>
                    <a:pt x="1291" y="438"/>
                    <a:pt x="884" y="429"/>
                    <a:pt x="624" y="470"/>
                  </a:cubicBezTo>
                  <a:cubicBezTo>
                    <a:pt x="414" y="499"/>
                    <a:pt x="291" y="548"/>
                    <a:pt x="170" y="651"/>
                  </a:cubicBezTo>
                  <a:cubicBezTo>
                    <a:pt x="72" y="881"/>
                    <a:pt x="15" y="1056"/>
                    <a:pt x="0" y="1226"/>
                  </a:cubicBezTo>
                  <a:cubicBezTo>
                    <a:pt x="123" y="924"/>
                    <a:pt x="288" y="695"/>
                    <a:pt x="674" y="625"/>
                  </a:cubicBezTo>
                  <a:cubicBezTo>
                    <a:pt x="680" y="625"/>
                    <a:pt x="680" y="625"/>
                    <a:pt x="680" y="625"/>
                  </a:cubicBezTo>
                  <a:cubicBezTo>
                    <a:pt x="953" y="631"/>
                    <a:pt x="1258" y="724"/>
                    <a:pt x="1430" y="1068"/>
                  </a:cubicBezTo>
                  <a:cubicBezTo>
                    <a:pt x="1342" y="853"/>
                    <a:pt x="1153" y="655"/>
                    <a:pt x="888" y="56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8"/>
            <p:cNvSpPr>
              <a:spLocks/>
            </p:cNvSpPr>
            <p:nvPr/>
          </p:nvSpPr>
          <p:spPr bwMode="auto">
            <a:xfrm flipH="1">
              <a:off x="5486595" y="2383797"/>
              <a:ext cx="676797" cy="586054"/>
            </a:xfrm>
            <a:custGeom>
              <a:avLst/>
              <a:gdLst>
                <a:gd name="T0" fmla="*/ 51 w 1138"/>
                <a:gd name="T1" fmla="*/ 618 h 986"/>
                <a:gd name="T2" fmla="*/ 0 w 1138"/>
                <a:gd name="T3" fmla="*/ 986 h 986"/>
                <a:gd name="T4" fmla="*/ 1138 w 1138"/>
                <a:gd name="T5" fmla="*/ 26 h 986"/>
                <a:gd name="T6" fmla="*/ 51 w 1138"/>
                <a:gd name="T7" fmla="*/ 618 h 986"/>
              </a:gdLst>
              <a:ahLst/>
              <a:cxnLst>
                <a:cxn ang="0">
                  <a:pos x="T0" y="T1"/>
                </a:cxn>
                <a:cxn ang="0">
                  <a:pos x="T2" y="T3"/>
                </a:cxn>
                <a:cxn ang="0">
                  <a:pos x="T4" y="T5"/>
                </a:cxn>
                <a:cxn ang="0">
                  <a:pos x="T6" y="T7"/>
                </a:cxn>
              </a:cxnLst>
              <a:rect l="0" t="0" r="r" b="b"/>
              <a:pathLst>
                <a:path w="1138" h="986">
                  <a:moveTo>
                    <a:pt x="51" y="618"/>
                  </a:moveTo>
                  <a:cubicBezTo>
                    <a:pt x="47" y="742"/>
                    <a:pt x="29" y="865"/>
                    <a:pt x="0" y="986"/>
                  </a:cubicBezTo>
                  <a:cubicBezTo>
                    <a:pt x="187" y="542"/>
                    <a:pt x="532" y="34"/>
                    <a:pt x="1138" y="26"/>
                  </a:cubicBezTo>
                  <a:cubicBezTo>
                    <a:pt x="777" y="0"/>
                    <a:pt x="354" y="259"/>
                    <a:pt x="51" y="61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9"/>
            <p:cNvSpPr>
              <a:spLocks/>
            </p:cNvSpPr>
            <p:nvPr/>
          </p:nvSpPr>
          <p:spPr bwMode="auto">
            <a:xfrm flipH="1">
              <a:off x="5906285" y="2017461"/>
              <a:ext cx="293237" cy="464222"/>
            </a:xfrm>
            <a:custGeom>
              <a:avLst/>
              <a:gdLst>
                <a:gd name="T0" fmla="*/ 0 w 493"/>
                <a:gd name="T1" fmla="*/ 558 h 781"/>
                <a:gd name="T2" fmla="*/ 68 w 493"/>
                <a:gd name="T3" fmla="*/ 781 h 781"/>
                <a:gd name="T4" fmla="*/ 493 w 493"/>
                <a:gd name="T5" fmla="*/ 0 h 781"/>
                <a:gd name="T6" fmla="*/ 0 w 493"/>
                <a:gd name="T7" fmla="*/ 558 h 781"/>
              </a:gdLst>
              <a:ahLst/>
              <a:cxnLst>
                <a:cxn ang="0">
                  <a:pos x="T0" y="T1"/>
                </a:cxn>
                <a:cxn ang="0">
                  <a:pos x="T2" y="T3"/>
                </a:cxn>
                <a:cxn ang="0">
                  <a:pos x="T4" y="T5"/>
                </a:cxn>
                <a:cxn ang="0">
                  <a:pos x="T6" y="T7"/>
                </a:cxn>
              </a:cxnLst>
              <a:rect l="0" t="0" r="r" b="b"/>
              <a:pathLst>
                <a:path w="493" h="781">
                  <a:moveTo>
                    <a:pt x="0" y="558"/>
                  </a:moveTo>
                  <a:cubicBezTo>
                    <a:pt x="28" y="632"/>
                    <a:pt x="50" y="706"/>
                    <a:pt x="68" y="781"/>
                  </a:cubicBezTo>
                  <a:cubicBezTo>
                    <a:pt x="59" y="496"/>
                    <a:pt x="145" y="181"/>
                    <a:pt x="493" y="0"/>
                  </a:cubicBezTo>
                  <a:cubicBezTo>
                    <a:pt x="277" y="95"/>
                    <a:pt x="83" y="287"/>
                    <a:pt x="0" y="55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 name="Freeform 10"/>
            <p:cNvSpPr>
              <a:spLocks/>
            </p:cNvSpPr>
            <p:nvPr/>
          </p:nvSpPr>
          <p:spPr bwMode="auto">
            <a:xfrm flipH="1">
              <a:off x="6295564" y="2377495"/>
              <a:ext cx="329366" cy="977176"/>
            </a:xfrm>
            <a:custGeom>
              <a:avLst/>
              <a:gdLst>
                <a:gd name="T0" fmla="*/ 258 w 554"/>
                <a:gd name="T1" fmla="*/ 1643 h 1643"/>
                <a:gd name="T2" fmla="*/ 424 w 554"/>
                <a:gd name="T3" fmla="*/ 1329 h 1643"/>
                <a:gd name="T4" fmla="*/ 554 w 554"/>
                <a:gd name="T5" fmla="*/ 1065 h 1643"/>
                <a:gd name="T6" fmla="*/ 0 w 554"/>
                <a:gd name="T7" fmla="*/ 0 h 1643"/>
                <a:gd name="T8" fmla="*/ 258 w 554"/>
                <a:gd name="T9" fmla="*/ 1643 h 1643"/>
              </a:gdLst>
              <a:ahLst/>
              <a:cxnLst>
                <a:cxn ang="0">
                  <a:pos x="T0" y="T1"/>
                </a:cxn>
                <a:cxn ang="0">
                  <a:pos x="T2" y="T3"/>
                </a:cxn>
                <a:cxn ang="0">
                  <a:pos x="T4" y="T5"/>
                </a:cxn>
                <a:cxn ang="0">
                  <a:pos x="T6" y="T7"/>
                </a:cxn>
                <a:cxn ang="0">
                  <a:pos x="T8" y="T9"/>
                </a:cxn>
              </a:cxnLst>
              <a:rect l="0" t="0" r="r" b="b"/>
              <a:pathLst>
                <a:path w="554" h="1643">
                  <a:moveTo>
                    <a:pt x="258" y="1643"/>
                  </a:moveTo>
                  <a:cubicBezTo>
                    <a:pt x="306" y="1554"/>
                    <a:pt x="361" y="1452"/>
                    <a:pt x="424" y="1329"/>
                  </a:cubicBezTo>
                  <a:cubicBezTo>
                    <a:pt x="468" y="1244"/>
                    <a:pt x="512" y="1157"/>
                    <a:pt x="554" y="1065"/>
                  </a:cubicBezTo>
                  <a:cubicBezTo>
                    <a:pt x="535" y="609"/>
                    <a:pt x="304" y="229"/>
                    <a:pt x="0" y="0"/>
                  </a:cubicBezTo>
                  <a:cubicBezTo>
                    <a:pt x="478" y="486"/>
                    <a:pt x="439" y="1173"/>
                    <a:pt x="258" y="164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6"/>
            <p:cNvSpPr>
              <a:spLocks/>
            </p:cNvSpPr>
            <p:nvPr/>
          </p:nvSpPr>
          <p:spPr bwMode="auto">
            <a:xfrm flipH="1">
              <a:off x="6064585" y="2082578"/>
              <a:ext cx="526398" cy="1822017"/>
            </a:xfrm>
            <a:custGeom>
              <a:avLst/>
              <a:gdLst>
                <a:gd name="T0" fmla="*/ 0 w 885"/>
                <a:gd name="T1" fmla="*/ 2614 h 3064"/>
                <a:gd name="T2" fmla="*/ 3 w 885"/>
                <a:gd name="T3" fmla="*/ 2617 h 3064"/>
                <a:gd name="T4" fmla="*/ 406 w 885"/>
                <a:gd name="T5" fmla="*/ 3064 h 3064"/>
                <a:gd name="T6" fmla="*/ 607 w 885"/>
                <a:gd name="T7" fmla="*/ 1830 h 3064"/>
                <a:gd name="T8" fmla="*/ 415 w 885"/>
                <a:gd name="T9" fmla="*/ 0 h 3064"/>
                <a:gd name="T10" fmla="*/ 361 w 885"/>
                <a:gd name="T11" fmla="*/ 1825 h 3064"/>
                <a:gd name="T12" fmla="*/ 0 w 885"/>
                <a:gd name="T13" fmla="*/ 2614 h 3064"/>
              </a:gdLst>
              <a:ahLst/>
              <a:cxnLst>
                <a:cxn ang="0">
                  <a:pos x="T0" y="T1"/>
                </a:cxn>
                <a:cxn ang="0">
                  <a:pos x="T2" y="T3"/>
                </a:cxn>
                <a:cxn ang="0">
                  <a:pos x="T4" y="T5"/>
                </a:cxn>
                <a:cxn ang="0">
                  <a:pos x="T6" y="T7"/>
                </a:cxn>
                <a:cxn ang="0">
                  <a:pos x="T8" y="T9"/>
                </a:cxn>
                <a:cxn ang="0">
                  <a:pos x="T10" y="T11"/>
                </a:cxn>
                <a:cxn ang="0">
                  <a:pos x="T12" y="T13"/>
                </a:cxn>
              </a:cxnLst>
              <a:rect l="0" t="0" r="r" b="b"/>
              <a:pathLst>
                <a:path w="885" h="3064">
                  <a:moveTo>
                    <a:pt x="0" y="2614"/>
                  </a:moveTo>
                  <a:cubicBezTo>
                    <a:pt x="3" y="2617"/>
                    <a:pt x="3" y="2617"/>
                    <a:pt x="3" y="2617"/>
                  </a:cubicBezTo>
                  <a:cubicBezTo>
                    <a:pt x="159" y="2760"/>
                    <a:pt x="293" y="2910"/>
                    <a:pt x="406" y="3064"/>
                  </a:cubicBezTo>
                  <a:cubicBezTo>
                    <a:pt x="282" y="2644"/>
                    <a:pt x="352" y="2389"/>
                    <a:pt x="607" y="1830"/>
                  </a:cubicBezTo>
                  <a:cubicBezTo>
                    <a:pt x="867" y="1263"/>
                    <a:pt x="849" y="576"/>
                    <a:pt x="415" y="0"/>
                  </a:cubicBezTo>
                  <a:cubicBezTo>
                    <a:pt x="885" y="750"/>
                    <a:pt x="611" y="1344"/>
                    <a:pt x="361" y="1825"/>
                  </a:cubicBezTo>
                  <a:cubicBezTo>
                    <a:pt x="163" y="2212"/>
                    <a:pt x="40" y="2392"/>
                    <a:pt x="0" y="2614"/>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
            <p:cNvSpPr>
              <a:spLocks/>
            </p:cNvSpPr>
            <p:nvPr/>
          </p:nvSpPr>
          <p:spPr bwMode="auto">
            <a:xfrm flipH="1">
              <a:off x="6512422" y="1626421"/>
              <a:ext cx="523877" cy="2015688"/>
            </a:xfrm>
            <a:custGeom>
              <a:avLst/>
              <a:gdLst>
                <a:gd name="T0" fmla="*/ 309 w 881"/>
                <a:gd name="T1" fmla="*/ 2347 h 3390"/>
                <a:gd name="T2" fmla="*/ 881 w 881"/>
                <a:gd name="T3" fmla="*/ 0 h 3390"/>
                <a:gd name="T4" fmla="*/ 399 w 881"/>
                <a:gd name="T5" fmla="*/ 702 h 3390"/>
                <a:gd name="T6" fmla="*/ 0 w 881"/>
                <a:gd name="T7" fmla="*/ 54 h 3390"/>
                <a:gd name="T8" fmla="*/ 273 w 881"/>
                <a:gd name="T9" fmla="*/ 986 h 3390"/>
                <a:gd name="T10" fmla="*/ 72 w 881"/>
                <a:gd name="T11" fmla="*/ 2208 h 3390"/>
                <a:gd name="T12" fmla="*/ 172 w 881"/>
                <a:gd name="T13" fmla="*/ 2817 h 3390"/>
                <a:gd name="T14" fmla="*/ 752 w 881"/>
                <a:gd name="T15" fmla="*/ 3390 h 3390"/>
                <a:gd name="T16" fmla="*/ 309 w 881"/>
                <a:gd name="T17" fmla="*/ 2347 h 3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1" h="3390">
                  <a:moveTo>
                    <a:pt x="309" y="2347"/>
                  </a:moveTo>
                  <a:cubicBezTo>
                    <a:pt x="175" y="1764"/>
                    <a:pt x="223" y="832"/>
                    <a:pt x="881" y="0"/>
                  </a:cubicBezTo>
                  <a:cubicBezTo>
                    <a:pt x="710" y="190"/>
                    <a:pt x="538" y="432"/>
                    <a:pt x="399" y="702"/>
                  </a:cubicBezTo>
                  <a:cubicBezTo>
                    <a:pt x="365" y="415"/>
                    <a:pt x="204" y="185"/>
                    <a:pt x="0" y="54"/>
                  </a:cubicBezTo>
                  <a:cubicBezTo>
                    <a:pt x="347" y="315"/>
                    <a:pt x="353" y="688"/>
                    <a:pt x="273" y="986"/>
                  </a:cubicBezTo>
                  <a:cubicBezTo>
                    <a:pt x="117" y="1369"/>
                    <a:pt x="28" y="1794"/>
                    <a:pt x="72" y="2208"/>
                  </a:cubicBezTo>
                  <a:cubicBezTo>
                    <a:pt x="83" y="2308"/>
                    <a:pt x="116" y="2616"/>
                    <a:pt x="172" y="2817"/>
                  </a:cubicBezTo>
                  <a:cubicBezTo>
                    <a:pt x="752" y="3390"/>
                    <a:pt x="752" y="3390"/>
                    <a:pt x="752" y="3390"/>
                  </a:cubicBezTo>
                  <a:cubicBezTo>
                    <a:pt x="547" y="3019"/>
                    <a:pt x="370" y="2608"/>
                    <a:pt x="309" y="2347"/>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3"/>
            <p:cNvSpPr>
              <a:spLocks/>
            </p:cNvSpPr>
            <p:nvPr/>
          </p:nvSpPr>
          <p:spPr bwMode="auto">
            <a:xfrm flipH="1">
              <a:off x="6998665" y="2848521"/>
              <a:ext cx="771742" cy="617562"/>
            </a:xfrm>
            <a:custGeom>
              <a:avLst/>
              <a:gdLst>
                <a:gd name="T0" fmla="*/ 679 w 1298"/>
                <a:gd name="T1" fmla="*/ 679 h 1039"/>
                <a:gd name="T2" fmla="*/ 134 w 1298"/>
                <a:gd name="T3" fmla="*/ 0 h 1039"/>
                <a:gd name="T4" fmla="*/ 519 w 1298"/>
                <a:gd name="T5" fmla="*/ 708 h 1039"/>
                <a:gd name="T6" fmla="*/ 0 w 1298"/>
                <a:gd name="T7" fmla="*/ 957 h 1039"/>
                <a:gd name="T8" fmla="*/ 1298 w 1298"/>
                <a:gd name="T9" fmla="*/ 1039 h 1039"/>
                <a:gd name="T10" fmla="*/ 1151 w 1298"/>
                <a:gd name="T11" fmla="*/ 743 h 1039"/>
                <a:gd name="T12" fmla="*/ 679 w 1298"/>
                <a:gd name="T13" fmla="*/ 679 h 1039"/>
              </a:gdLst>
              <a:ahLst/>
              <a:cxnLst>
                <a:cxn ang="0">
                  <a:pos x="T0" y="T1"/>
                </a:cxn>
                <a:cxn ang="0">
                  <a:pos x="T2" y="T3"/>
                </a:cxn>
                <a:cxn ang="0">
                  <a:pos x="T4" y="T5"/>
                </a:cxn>
                <a:cxn ang="0">
                  <a:pos x="T6" y="T7"/>
                </a:cxn>
                <a:cxn ang="0">
                  <a:pos x="T8" y="T9"/>
                </a:cxn>
                <a:cxn ang="0">
                  <a:pos x="T10" y="T11"/>
                </a:cxn>
                <a:cxn ang="0">
                  <a:pos x="T12" y="T13"/>
                </a:cxn>
              </a:cxnLst>
              <a:rect l="0" t="0" r="r" b="b"/>
              <a:pathLst>
                <a:path w="1298" h="1039">
                  <a:moveTo>
                    <a:pt x="679" y="679"/>
                  </a:moveTo>
                  <a:cubicBezTo>
                    <a:pt x="422" y="580"/>
                    <a:pt x="173" y="381"/>
                    <a:pt x="134" y="0"/>
                  </a:cubicBezTo>
                  <a:cubicBezTo>
                    <a:pt x="142" y="253"/>
                    <a:pt x="269" y="530"/>
                    <a:pt x="519" y="708"/>
                  </a:cubicBezTo>
                  <a:cubicBezTo>
                    <a:pt x="331" y="751"/>
                    <a:pt x="149" y="834"/>
                    <a:pt x="0" y="957"/>
                  </a:cubicBezTo>
                  <a:cubicBezTo>
                    <a:pt x="591" y="757"/>
                    <a:pt x="996" y="832"/>
                    <a:pt x="1298" y="1039"/>
                  </a:cubicBezTo>
                  <a:cubicBezTo>
                    <a:pt x="1151" y="743"/>
                    <a:pt x="1151" y="743"/>
                    <a:pt x="1151" y="743"/>
                  </a:cubicBezTo>
                  <a:cubicBezTo>
                    <a:pt x="992" y="686"/>
                    <a:pt x="833" y="669"/>
                    <a:pt x="679" y="679"/>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4"/>
            <p:cNvSpPr>
              <a:spLocks/>
            </p:cNvSpPr>
            <p:nvPr/>
          </p:nvSpPr>
          <p:spPr bwMode="auto">
            <a:xfrm flipH="1">
              <a:off x="6863470" y="2062915"/>
              <a:ext cx="936006" cy="1607341"/>
            </a:xfrm>
            <a:custGeom>
              <a:avLst/>
              <a:gdLst>
                <a:gd name="T0" fmla="*/ 1471 w 1574"/>
                <a:gd name="T1" fmla="*/ 2087 h 2703"/>
                <a:gd name="T2" fmla="*/ 1471 w 1574"/>
                <a:gd name="T3" fmla="*/ 2087 h 2703"/>
                <a:gd name="T4" fmla="*/ 1467 w 1574"/>
                <a:gd name="T5" fmla="*/ 2083 h 2703"/>
                <a:gd name="T6" fmla="*/ 1013 w 1574"/>
                <a:gd name="T7" fmla="*/ 0 h 2703"/>
                <a:gd name="T8" fmla="*/ 952 w 1574"/>
                <a:gd name="T9" fmla="*/ 938 h 2703"/>
                <a:gd name="T10" fmla="*/ 0 w 1574"/>
                <a:gd name="T11" fmla="*/ 631 h 2703"/>
                <a:gd name="T12" fmla="*/ 968 w 1574"/>
                <a:gd name="T13" fmla="*/ 1145 h 2703"/>
                <a:gd name="T14" fmla="*/ 1194 w 1574"/>
                <a:gd name="T15" fmla="*/ 2064 h 2703"/>
                <a:gd name="T16" fmla="*/ 1341 w 1574"/>
                <a:gd name="T17" fmla="*/ 2360 h 2703"/>
                <a:gd name="T18" fmla="*/ 1515 w 1574"/>
                <a:gd name="T19" fmla="*/ 2624 h 2703"/>
                <a:gd name="T20" fmla="*/ 1574 w 1574"/>
                <a:gd name="T21" fmla="*/ 2703 h 2703"/>
                <a:gd name="T22" fmla="*/ 1574 w 1574"/>
                <a:gd name="T23" fmla="*/ 2703 h 2703"/>
                <a:gd name="T24" fmla="*/ 1471 w 1574"/>
                <a:gd name="T25" fmla="*/ 2087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74" h="2703">
                  <a:moveTo>
                    <a:pt x="1471" y="2087"/>
                  </a:moveTo>
                  <a:cubicBezTo>
                    <a:pt x="1471" y="2087"/>
                    <a:pt x="1471" y="2087"/>
                    <a:pt x="1471" y="2087"/>
                  </a:cubicBezTo>
                  <a:cubicBezTo>
                    <a:pt x="1467" y="2083"/>
                    <a:pt x="1467" y="2083"/>
                    <a:pt x="1467" y="2083"/>
                  </a:cubicBezTo>
                  <a:cubicBezTo>
                    <a:pt x="1117" y="1609"/>
                    <a:pt x="893" y="910"/>
                    <a:pt x="1013" y="0"/>
                  </a:cubicBezTo>
                  <a:cubicBezTo>
                    <a:pt x="954" y="279"/>
                    <a:pt x="933" y="598"/>
                    <a:pt x="952" y="938"/>
                  </a:cubicBezTo>
                  <a:cubicBezTo>
                    <a:pt x="679" y="646"/>
                    <a:pt x="308" y="564"/>
                    <a:pt x="0" y="631"/>
                  </a:cubicBezTo>
                  <a:cubicBezTo>
                    <a:pt x="508" y="562"/>
                    <a:pt x="821" y="849"/>
                    <a:pt x="968" y="1145"/>
                  </a:cubicBezTo>
                  <a:cubicBezTo>
                    <a:pt x="1008" y="1459"/>
                    <a:pt x="1074" y="1768"/>
                    <a:pt x="1194" y="2064"/>
                  </a:cubicBezTo>
                  <a:cubicBezTo>
                    <a:pt x="1341" y="2360"/>
                    <a:pt x="1341" y="2360"/>
                    <a:pt x="1341" y="2360"/>
                  </a:cubicBezTo>
                  <a:cubicBezTo>
                    <a:pt x="1392" y="2448"/>
                    <a:pt x="1450" y="2542"/>
                    <a:pt x="1515" y="2624"/>
                  </a:cubicBezTo>
                  <a:cubicBezTo>
                    <a:pt x="1535" y="2650"/>
                    <a:pt x="1555" y="2677"/>
                    <a:pt x="1574" y="2703"/>
                  </a:cubicBezTo>
                  <a:cubicBezTo>
                    <a:pt x="1574" y="2703"/>
                    <a:pt x="1574" y="2703"/>
                    <a:pt x="1574" y="2703"/>
                  </a:cubicBezTo>
                  <a:lnTo>
                    <a:pt x="1471" y="2087"/>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644851" y="3015410"/>
            <a:ext cx="1556488" cy="513887"/>
            <a:chOff x="595247" y="2189975"/>
            <a:chExt cx="1436758" cy="474357"/>
          </a:xfrm>
        </p:grpSpPr>
        <p:sp>
          <p:nvSpPr>
            <p:cNvPr id="83" name="TextBox 82"/>
            <p:cNvSpPr txBox="1"/>
            <p:nvPr/>
          </p:nvSpPr>
          <p:spPr>
            <a:xfrm>
              <a:off x="595276"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content</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595247"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2752635" y="3015410"/>
            <a:ext cx="1556488" cy="513887"/>
            <a:chOff x="2540894" y="2189975"/>
            <a:chExt cx="1436758" cy="474357"/>
          </a:xfrm>
        </p:grpSpPr>
        <p:sp>
          <p:nvSpPr>
            <p:cNvPr id="87" name="TextBox 86"/>
            <p:cNvSpPr txBox="1"/>
            <p:nvPr/>
          </p:nvSpPr>
          <p:spPr>
            <a:xfrm>
              <a:off x="2540923"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88" name="TextBox 87"/>
            <p:cNvSpPr txBox="1"/>
            <p:nvPr/>
          </p:nvSpPr>
          <p:spPr>
            <a:xfrm>
              <a:off x="2540894"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644851" y="4632657"/>
            <a:ext cx="1556488" cy="513887"/>
            <a:chOff x="595247" y="3682817"/>
            <a:chExt cx="1436758" cy="474357"/>
          </a:xfrm>
        </p:grpSpPr>
        <p:sp>
          <p:nvSpPr>
            <p:cNvPr id="93" name="TextBox 92"/>
            <p:cNvSpPr txBox="1"/>
            <p:nvPr/>
          </p:nvSpPr>
          <p:spPr>
            <a:xfrm>
              <a:off x="595276"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94" name="TextBox 93"/>
            <p:cNvSpPr txBox="1"/>
            <p:nvPr/>
          </p:nvSpPr>
          <p:spPr>
            <a:xfrm>
              <a:off x="595247"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2" name="Group 31"/>
          <p:cNvGrpSpPr/>
          <p:nvPr/>
        </p:nvGrpSpPr>
        <p:grpSpPr>
          <a:xfrm>
            <a:off x="2752635" y="4632657"/>
            <a:ext cx="1556488" cy="513887"/>
            <a:chOff x="2540894" y="3682817"/>
            <a:chExt cx="1436758" cy="474357"/>
          </a:xfrm>
        </p:grpSpPr>
        <p:sp>
          <p:nvSpPr>
            <p:cNvPr id="95" name="TextBox 94"/>
            <p:cNvSpPr txBox="1"/>
            <p:nvPr/>
          </p:nvSpPr>
          <p:spPr>
            <a:xfrm>
              <a:off x="2540923"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Brain storming</a:t>
              </a:r>
              <a:endParaRPr lang="en-US" sz="975" b="1" cap="all" spc="22" dirty="0">
                <a:solidFill>
                  <a:schemeClr val="accent2"/>
                </a:solidFill>
                <a:latin typeface="Lato" panose="020F0502020204030203" pitchFamily="34" charset="0"/>
              </a:endParaRPr>
            </a:p>
          </p:txBody>
        </p:sp>
        <p:sp>
          <p:nvSpPr>
            <p:cNvPr id="96" name="TextBox 95"/>
            <p:cNvSpPr txBox="1"/>
            <p:nvPr/>
          </p:nvSpPr>
          <p:spPr>
            <a:xfrm>
              <a:off x="2540894"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0071547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 name="Group 5"/>
          <p:cNvGrpSpPr/>
          <p:nvPr/>
        </p:nvGrpSpPr>
        <p:grpSpPr>
          <a:xfrm>
            <a:off x="4901554" y="2552962"/>
            <a:ext cx="3382369" cy="3162038"/>
            <a:chOff x="5122865" y="5272089"/>
            <a:chExt cx="8602664" cy="8042277"/>
          </a:xfrm>
        </p:grpSpPr>
        <p:sp>
          <p:nvSpPr>
            <p:cNvPr id="7" name="Freeform 5"/>
            <p:cNvSpPr>
              <a:spLocks/>
            </p:cNvSpPr>
            <p:nvPr/>
          </p:nvSpPr>
          <p:spPr bwMode="auto">
            <a:xfrm>
              <a:off x="5122865" y="5272089"/>
              <a:ext cx="8602664" cy="8042277"/>
            </a:xfrm>
            <a:custGeom>
              <a:avLst/>
              <a:gdLst>
                <a:gd name="T0" fmla="*/ 7715 w 7781"/>
                <a:gd name="T1" fmla="*/ 1901 h 7273"/>
                <a:gd name="T2" fmla="*/ 6140 w 7781"/>
                <a:gd name="T3" fmla="*/ 1704 h 7273"/>
                <a:gd name="T4" fmla="*/ 6075 w 7781"/>
                <a:gd name="T5" fmla="*/ 1718 h 7273"/>
                <a:gd name="T6" fmla="*/ 6162 w 7781"/>
                <a:gd name="T7" fmla="*/ 1614 h 7273"/>
                <a:gd name="T8" fmla="*/ 6534 w 7781"/>
                <a:gd name="T9" fmla="*/ 431 h 7273"/>
                <a:gd name="T10" fmla="*/ 6498 w 7781"/>
                <a:gd name="T11" fmla="*/ 421 h 7273"/>
                <a:gd name="T12" fmla="*/ 5653 w 7781"/>
                <a:gd name="T13" fmla="*/ 1749 h 7273"/>
                <a:gd name="T14" fmla="*/ 4823 w 7781"/>
                <a:gd name="T15" fmla="*/ 2469 h 7273"/>
                <a:gd name="T16" fmla="*/ 4600 w 7781"/>
                <a:gd name="T17" fmla="*/ 3518 h 7273"/>
                <a:gd name="T18" fmla="*/ 4615 w 7781"/>
                <a:gd name="T19" fmla="*/ 3921 h 7273"/>
                <a:gd name="T20" fmla="*/ 4538 w 7781"/>
                <a:gd name="T21" fmla="*/ 3843 h 7273"/>
                <a:gd name="T22" fmla="*/ 3541 w 7781"/>
                <a:gd name="T23" fmla="*/ 2683 h 7273"/>
                <a:gd name="T24" fmla="*/ 3747 w 7781"/>
                <a:gd name="T25" fmla="*/ 1160 h 7273"/>
                <a:gd name="T26" fmla="*/ 4113 w 7781"/>
                <a:gd name="T27" fmla="*/ 37 h 7273"/>
                <a:gd name="T28" fmla="*/ 4057 w 7781"/>
                <a:gd name="T29" fmla="*/ 37 h 7273"/>
                <a:gd name="T30" fmla="*/ 3246 w 7781"/>
                <a:gd name="T31" fmla="*/ 1414 h 7273"/>
                <a:gd name="T32" fmla="*/ 3119 w 7781"/>
                <a:gd name="T33" fmla="*/ 2398 h 7273"/>
                <a:gd name="T34" fmla="*/ 2202 w 7781"/>
                <a:gd name="T35" fmla="*/ 684 h 7273"/>
                <a:gd name="T36" fmla="*/ 2165 w 7781"/>
                <a:gd name="T37" fmla="*/ 689 h 7273"/>
                <a:gd name="T38" fmla="*/ 3364 w 7781"/>
                <a:gd name="T39" fmla="*/ 3142 h 7273"/>
                <a:gd name="T40" fmla="*/ 3723 w 7781"/>
                <a:gd name="T41" fmla="*/ 3571 h 7273"/>
                <a:gd name="T42" fmla="*/ 3764 w 7781"/>
                <a:gd name="T43" fmla="*/ 3736 h 7273"/>
                <a:gd name="T44" fmla="*/ 3700 w 7781"/>
                <a:gd name="T45" fmla="*/ 3680 h 7273"/>
                <a:gd name="T46" fmla="*/ 3205 w 7781"/>
                <a:gd name="T47" fmla="*/ 3367 h 7273"/>
                <a:gd name="T48" fmla="*/ 2849 w 7781"/>
                <a:gd name="T49" fmla="*/ 3254 h 7273"/>
                <a:gd name="T50" fmla="*/ 229 w 7781"/>
                <a:gd name="T51" fmla="*/ 2751 h 7273"/>
                <a:gd name="T52" fmla="*/ 144 w 7781"/>
                <a:gd name="T53" fmla="*/ 2787 h 7273"/>
                <a:gd name="T54" fmla="*/ 1338 w 7781"/>
                <a:gd name="T55" fmla="*/ 3452 h 7273"/>
                <a:gd name="T56" fmla="*/ 1720 w 7781"/>
                <a:gd name="T57" fmla="*/ 3433 h 7273"/>
                <a:gd name="T58" fmla="*/ 1705 w 7781"/>
                <a:gd name="T59" fmla="*/ 3441 h 7273"/>
                <a:gd name="T60" fmla="*/ 977 w 7781"/>
                <a:gd name="T61" fmla="*/ 3915 h 7273"/>
                <a:gd name="T62" fmla="*/ 16 w 7781"/>
                <a:gd name="T63" fmla="*/ 4291 h 7273"/>
                <a:gd name="T64" fmla="*/ 20 w 7781"/>
                <a:gd name="T65" fmla="*/ 4321 h 7273"/>
                <a:gd name="T66" fmla="*/ 1194 w 7781"/>
                <a:gd name="T67" fmla="*/ 4027 h 7273"/>
                <a:gd name="T68" fmla="*/ 2616 w 7781"/>
                <a:gd name="T69" fmla="*/ 3518 h 7273"/>
                <a:gd name="T70" fmla="*/ 3382 w 7781"/>
                <a:gd name="T71" fmla="*/ 3886 h 7273"/>
                <a:gd name="T72" fmla="*/ 3698 w 7781"/>
                <a:gd name="T73" fmla="*/ 4343 h 7273"/>
                <a:gd name="T74" fmla="*/ 3947 w 7781"/>
                <a:gd name="T75" fmla="*/ 6885 h 7273"/>
                <a:gd name="T76" fmla="*/ 3878 w 7781"/>
                <a:gd name="T77" fmla="*/ 7273 h 7273"/>
                <a:gd name="T78" fmla="*/ 5449 w 7781"/>
                <a:gd name="T79" fmla="*/ 7273 h 7273"/>
                <a:gd name="T80" fmla="*/ 5272 w 7781"/>
                <a:gd name="T81" fmla="*/ 6580 h 7273"/>
                <a:gd name="T82" fmla="*/ 5154 w 7781"/>
                <a:gd name="T83" fmla="*/ 2676 h 7273"/>
                <a:gd name="T84" fmla="*/ 6212 w 7781"/>
                <a:gd name="T85" fmla="*/ 1968 h 7273"/>
                <a:gd name="T86" fmla="*/ 7767 w 7781"/>
                <a:gd name="T87" fmla="*/ 1923 h 7273"/>
                <a:gd name="T88" fmla="*/ 7715 w 7781"/>
                <a:gd name="T89" fmla="*/ 1901 h 7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1" h="7273">
                  <a:moveTo>
                    <a:pt x="7715" y="1901"/>
                  </a:moveTo>
                  <a:cubicBezTo>
                    <a:pt x="7423" y="2307"/>
                    <a:pt x="6586" y="1619"/>
                    <a:pt x="6140" y="1704"/>
                  </a:cubicBezTo>
                  <a:cubicBezTo>
                    <a:pt x="6118" y="1708"/>
                    <a:pt x="6096" y="1713"/>
                    <a:pt x="6075" y="1718"/>
                  </a:cubicBezTo>
                  <a:cubicBezTo>
                    <a:pt x="6105" y="1685"/>
                    <a:pt x="6135" y="1650"/>
                    <a:pt x="6162" y="1614"/>
                  </a:cubicBezTo>
                  <a:cubicBezTo>
                    <a:pt x="6424" y="1266"/>
                    <a:pt x="6467" y="848"/>
                    <a:pt x="6534" y="431"/>
                  </a:cubicBezTo>
                  <a:cubicBezTo>
                    <a:pt x="6537" y="409"/>
                    <a:pt x="6504" y="398"/>
                    <a:pt x="6498" y="421"/>
                  </a:cubicBezTo>
                  <a:cubicBezTo>
                    <a:pt x="6366" y="964"/>
                    <a:pt x="6105" y="1415"/>
                    <a:pt x="5653" y="1749"/>
                  </a:cubicBezTo>
                  <a:cubicBezTo>
                    <a:pt x="5359" y="1966"/>
                    <a:pt x="5028" y="2156"/>
                    <a:pt x="4823" y="2469"/>
                  </a:cubicBezTo>
                  <a:cubicBezTo>
                    <a:pt x="4617" y="2783"/>
                    <a:pt x="4585" y="3152"/>
                    <a:pt x="4600" y="3518"/>
                  </a:cubicBezTo>
                  <a:cubicBezTo>
                    <a:pt x="4606" y="3658"/>
                    <a:pt x="4612" y="3791"/>
                    <a:pt x="4615" y="3921"/>
                  </a:cubicBezTo>
                  <a:cubicBezTo>
                    <a:pt x="4589" y="3895"/>
                    <a:pt x="4563" y="3868"/>
                    <a:pt x="4538" y="3843"/>
                  </a:cubicBezTo>
                  <a:cubicBezTo>
                    <a:pt x="4178" y="3480"/>
                    <a:pt x="3781" y="3144"/>
                    <a:pt x="3541" y="2683"/>
                  </a:cubicBezTo>
                  <a:cubicBezTo>
                    <a:pt x="3241" y="2107"/>
                    <a:pt x="3397" y="1654"/>
                    <a:pt x="3747" y="1160"/>
                  </a:cubicBezTo>
                  <a:cubicBezTo>
                    <a:pt x="3988" y="821"/>
                    <a:pt x="4164" y="463"/>
                    <a:pt x="4113" y="37"/>
                  </a:cubicBezTo>
                  <a:cubicBezTo>
                    <a:pt x="4109" y="3"/>
                    <a:pt x="4056" y="0"/>
                    <a:pt x="4057" y="37"/>
                  </a:cubicBezTo>
                  <a:cubicBezTo>
                    <a:pt x="4080" y="616"/>
                    <a:pt x="3504" y="951"/>
                    <a:pt x="3246" y="1414"/>
                  </a:cubicBezTo>
                  <a:cubicBezTo>
                    <a:pt x="3072" y="1726"/>
                    <a:pt x="3040" y="2065"/>
                    <a:pt x="3119" y="2398"/>
                  </a:cubicBezTo>
                  <a:cubicBezTo>
                    <a:pt x="2688" y="1887"/>
                    <a:pt x="2305" y="1335"/>
                    <a:pt x="2202" y="684"/>
                  </a:cubicBezTo>
                  <a:cubicBezTo>
                    <a:pt x="2198" y="663"/>
                    <a:pt x="2164" y="668"/>
                    <a:pt x="2165" y="689"/>
                  </a:cubicBezTo>
                  <a:cubicBezTo>
                    <a:pt x="2213" y="1686"/>
                    <a:pt x="2731" y="2407"/>
                    <a:pt x="3364" y="3142"/>
                  </a:cubicBezTo>
                  <a:cubicBezTo>
                    <a:pt x="3486" y="3283"/>
                    <a:pt x="3606" y="3426"/>
                    <a:pt x="3723" y="3571"/>
                  </a:cubicBezTo>
                  <a:cubicBezTo>
                    <a:pt x="3735" y="3626"/>
                    <a:pt x="3749" y="3682"/>
                    <a:pt x="3764" y="3736"/>
                  </a:cubicBezTo>
                  <a:cubicBezTo>
                    <a:pt x="3743" y="3717"/>
                    <a:pt x="3722" y="3698"/>
                    <a:pt x="3700" y="3680"/>
                  </a:cubicBezTo>
                  <a:cubicBezTo>
                    <a:pt x="3539" y="3551"/>
                    <a:pt x="3397" y="3431"/>
                    <a:pt x="3205" y="3367"/>
                  </a:cubicBezTo>
                  <a:cubicBezTo>
                    <a:pt x="3102" y="3305"/>
                    <a:pt x="2968" y="3291"/>
                    <a:pt x="2849" y="3254"/>
                  </a:cubicBezTo>
                  <a:cubicBezTo>
                    <a:pt x="1942" y="2971"/>
                    <a:pt x="921" y="3655"/>
                    <a:pt x="229" y="2751"/>
                  </a:cubicBezTo>
                  <a:cubicBezTo>
                    <a:pt x="197" y="2711"/>
                    <a:pt x="133" y="2733"/>
                    <a:pt x="144" y="2787"/>
                  </a:cubicBezTo>
                  <a:cubicBezTo>
                    <a:pt x="248" y="3305"/>
                    <a:pt x="884" y="3448"/>
                    <a:pt x="1338" y="3452"/>
                  </a:cubicBezTo>
                  <a:cubicBezTo>
                    <a:pt x="1465" y="3453"/>
                    <a:pt x="1592" y="3444"/>
                    <a:pt x="1720" y="3433"/>
                  </a:cubicBezTo>
                  <a:cubicBezTo>
                    <a:pt x="1715" y="3436"/>
                    <a:pt x="1710" y="3439"/>
                    <a:pt x="1705" y="3441"/>
                  </a:cubicBezTo>
                  <a:cubicBezTo>
                    <a:pt x="1451" y="3582"/>
                    <a:pt x="1232" y="3775"/>
                    <a:pt x="977" y="3915"/>
                  </a:cubicBezTo>
                  <a:cubicBezTo>
                    <a:pt x="674" y="4081"/>
                    <a:pt x="350" y="4205"/>
                    <a:pt x="16" y="4291"/>
                  </a:cubicBezTo>
                  <a:cubicBezTo>
                    <a:pt x="0" y="4295"/>
                    <a:pt x="3" y="4322"/>
                    <a:pt x="20" y="4321"/>
                  </a:cubicBezTo>
                  <a:cubicBezTo>
                    <a:pt x="434" y="4307"/>
                    <a:pt x="825" y="4221"/>
                    <a:pt x="1194" y="4027"/>
                  </a:cubicBezTo>
                  <a:cubicBezTo>
                    <a:pt x="1660" y="3782"/>
                    <a:pt x="2049" y="3425"/>
                    <a:pt x="2616" y="3518"/>
                  </a:cubicBezTo>
                  <a:cubicBezTo>
                    <a:pt x="2906" y="3566"/>
                    <a:pt x="3164" y="3701"/>
                    <a:pt x="3382" y="3886"/>
                  </a:cubicBezTo>
                  <a:cubicBezTo>
                    <a:pt x="3508" y="4022"/>
                    <a:pt x="3615" y="4178"/>
                    <a:pt x="3698" y="4343"/>
                  </a:cubicBezTo>
                  <a:cubicBezTo>
                    <a:pt x="4077" y="5094"/>
                    <a:pt x="4055" y="6068"/>
                    <a:pt x="3947" y="6885"/>
                  </a:cubicBezTo>
                  <a:cubicBezTo>
                    <a:pt x="3929" y="7018"/>
                    <a:pt x="3906" y="7148"/>
                    <a:pt x="3878" y="7273"/>
                  </a:cubicBezTo>
                  <a:cubicBezTo>
                    <a:pt x="5449" y="7273"/>
                    <a:pt x="5449" y="7273"/>
                    <a:pt x="5449" y="7273"/>
                  </a:cubicBezTo>
                  <a:cubicBezTo>
                    <a:pt x="5370" y="7049"/>
                    <a:pt x="5312" y="6817"/>
                    <a:pt x="5272" y="6580"/>
                  </a:cubicBezTo>
                  <a:cubicBezTo>
                    <a:pt x="5146" y="5822"/>
                    <a:pt x="4949" y="3070"/>
                    <a:pt x="5154" y="2676"/>
                  </a:cubicBezTo>
                  <a:cubicBezTo>
                    <a:pt x="5373" y="2253"/>
                    <a:pt x="5763" y="2055"/>
                    <a:pt x="6212" y="1968"/>
                  </a:cubicBezTo>
                  <a:cubicBezTo>
                    <a:pt x="6750" y="1864"/>
                    <a:pt x="7537" y="2479"/>
                    <a:pt x="7767" y="1923"/>
                  </a:cubicBezTo>
                  <a:cubicBezTo>
                    <a:pt x="7781" y="1891"/>
                    <a:pt x="7733" y="1876"/>
                    <a:pt x="7715" y="190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noEditPoints="1"/>
            </p:cNvSpPr>
            <p:nvPr/>
          </p:nvSpPr>
          <p:spPr bwMode="auto">
            <a:xfrm>
              <a:off x="5138738" y="5292725"/>
              <a:ext cx="8575676" cy="8021638"/>
            </a:xfrm>
            <a:custGeom>
              <a:avLst/>
              <a:gdLst>
                <a:gd name="T0" fmla="*/ 6131 w 7756"/>
                <a:gd name="T1" fmla="*/ 1441 h 7255"/>
                <a:gd name="T2" fmla="*/ 5040 w 7756"/>
                <a:gd name="T3" fmla="*/ 2447 h 7255"/>
                <a:gd name="T4" fmla="*/ 4820 w 7756"/>
                <a:gd name="T5" fmla="*/ 3492 h 7255"/>
                <a:gd name="T6" fmla="*/ 4827 w 7756"/>
                <a:gd name="T7" fmla="*/ 4226 h 7255"/>
                <a:gd name="T8" fmla="*/ 4600 w 7756"/>
                <a:gd name="T9" fmla="*/ 3903 h 7255"/>
                <a:gd name="T10" fmla="*/ 4585 w 7756"/>
                <a:gd name="T11" fmla="*/ 3500 h 7255"/>
                <a:gd name="T12" fmla="*/ 4808 w 7756"/>
                <a:gd name="T13" fmla="*/ 2451 h 7255"/>
                <a:gd name="T14" fmla="*/ 5638 w 7756"/>
                <a:gd name="T15" fmla="*/ 1731 h 7255"/>
                <a:gd name="T16" fmla="*/ 6474 w 7756"/>
                <a:gd name="T17" fmla="*/ 438 h 7255"/>
                <a:gd name="T18" fmla="*/ 6131 w 7756"/>
                <a:gd name="T19" fmla="*/ 1441 h 7255"/>
                <a:gd name="T20" fmla="*/ 7703 w 7756"/>
                <a:gd name="T21" fmla="*/ 1882 h 7255"/>
                <a:gd name="T22" fmla="*/ 6125 w 7756"/>
                <a:gd name="T23" fmla="*/ 1686 h 7255"/>
                <a:gd name="T24" fmla="*/ 6060 w 7756"/>
                <a:gd name="T25" fmla="*/ 1700 h 7255"/>
                <a:gd name="T26" fmla="*/ 5871 w 7756"/>
                <a:gd name="T27" fmla="*/ 1869 h 7255"/>
                <a:gd name="T28" fmla="*/ 6448 w 7756"/>
                <a:gd name="T29" fmla="*/ 1834 h 7255"/>
                <a:gd name="T30" fmla="*/ 7107 w 7756"/>
                <a:gd name="T31" fmla="*/ 2021 h 7255"/>
                <a:gd name="T32" fmla="*/ 7756 w 7756"/>
                <a:gd name="T33" fmla="*/ 1888 h 7255"/>
                <a:gd name="T34" fmla="*/ 7703 w 7756"/>
                <a:gd name="T35" fmla="*/ 1882 h 7255"/>
                <a:gd name="T36" fmla="*/ 4603 w 7756"/>
                <a:gd name="T37" fmla="*/ 4922 h 7255"/>
                <a:gd name="T38" fmla="*/ 3859 w 7756"/>
                <a:gd name="T39" fmla="*/ 3440 h 7255"/>
                <a:gd name="T40" fmla="*/ 3212 w 7756"/>
                <a:gd name="T41" fmla="*/ 2194 h 7255"/>
                <a:gd name="T42" fmla="*/ 3755 w 7756"/>
                <a:gd name="T43" fmla="*/ 961 h 7255"/>
                <a:gd name="T44" fmla="*/ 4066 w 7756"/>
                <a:gd name="T45" fmla="*/ 0 h 7255"/>
                <a:gd name="T46" fmla="*/ 4049 w 7756"/>
                <a:gd name="T47" fmla="*/ 26 h 7255"/>
                <a:gd name="T48" fmla="*/ 3238 w 7756"/>
                <a:gd name="T49" fmla="*/ 1402 h 7255"/>
                <a:gd name="T50" fmla="*/ 3110 w 7756"/>
                <a:gd name="T51" fmla="*/ 2387 h 7255"/>
                <a:gd name="T52" fmla="*/ 3288 w 7756"/>
                <a:gd name="T53" fmla="*/ 2785 h 7255"/>
                <a:gd name="T54" fmla="*/ 2321 w 7756"/>
                <a:gd name="T55" fmla="*/ 1318 h 7255"/>
                <a:gd name="T56" fmla="*/ 2188 w 7756"/>
                <a:gd name="T57" fmla="*/ 665 h 7255"/>
                <a:gd name="T58" fmla="*/ 2156 w 7756"/>
                <a:gd name="T59" fmla="*/ 678 h 7255"/>
                <a:gd name="T60" fmla="*/ 3355 w 7756"/>
                <a:gd name="T61" fmla="*/ 3130 h 7255"/>
                <a:gd name="T62" fmla="*/ 3619 w 7756"/>
                <a:gd name="T63" fmla="*/ 3518 h 7255"/>
                <a:gd name="T64" fmla="*/ 3755 w 7756"/>
                <a:gd name="T65" fmla="*/ 3725 h 7255"/>
                <a:gd name="T66" fmla="*/ 3872 w 7756"/>
                <a:gd name="T67" fmla="*/ 3972 h 7255"/>
                <a:gd name="T68" fmla="*/ 3054 w 7756"/>
                <a:gd name="T69" fmla="*/ 3453 h 7255"/>
                <a:gd name="T70" fmla="*/ 1951 w 7756"/>
                <a:gd name="T71" fmla="*/ 3297 h 7255"/>
                <a:gd name="T72" fmla="*/ 614 w 7756"/>
                <a:gd name="T73" fmla="*/ 3200 h 7255"/>
                <a:gd name="T74" fmla="*/ 149 w 7756"/>
                <a:gd name="T75" fmla="*/ 2730 h 7255"/>
                <a:gd name="T76" fmla="*/ 135 w 7756"/>
                <a:gd name="T77" fmla="*/ 2775 h 7255"/>
                <a:gd name="T78" fmla="*/ 1329 w 7756"/>
                <a:gd name="T79" fmla="*/ 3440 h 7255"/>
                <a:gd name="T80" fmla="*/ 1677 w 7756"/>
                <a:gd name="T81" fmla="*/ 3424 h 7255"/>
                <a:gd name="T82" fmla="*/ 1705 w 7756"/>
                <a:gd name="T83" fmla="*/ 3415 h 7255"/>
                <a:gd name="T84" fmla="*/ 1886 w 7756"/>
                <a:gd name="T85" fmla="*/ 3415 h 7255"/>
                <a:gd name="T86" fmla="*/ 977 w 7756"/>
                <a:gd name="T87" fmla="*/ 4011 h 7255"/>
                <a:gd name="T88" fmla="*/ 0 w 7756"/>
                <a:gd name="T89" fmla="*/ 4303 h 7255"/>
                <a:gd name="T90" fmla="*/ 12 w 7756"/>
                <a:gd name="T91" fmla="*/ 4309 h 7255"/>
                <a:gd name="T92" fmla="*/ 1186 w 7756"/>
                <a:gd name="T93" fmla="*/ 4015 h 7255"/>
                <a:gd name="T94" fmla="*/ 2607 w 7756"/>
                <a:gd name="T95" fmla="*/ 3507 h 7255"/>
                <a:gd name="T96" fmla="*/ 3373 w 7756"/>
                <a:gd name="T97" fmla="*/ 3875 h 7255"/>
                <a:gd name="T98" fmla="*/ 3689 w 7756"/>
                <a:gd name="T99" fmla="*/ 4331 h 7255"/>
                <a:gd name="T100" fmla="*/ 3938 w 7756"/>
                <a:gd name="T101" fmla="*/ 6873 h 7255"/>
                <a:gd name="T102" fmla="*/ 3871 w 7756"/>
                <a:gd name="T103" fmla="*/ 7255 h 7255"/>
                <a:gd name="T104" fmla="*/ 4431 w 7756"/>
                <a:gd name="T105" fmla="*/ 7255 h 7255"/>
                <a:gd name="T106" fmla="*/ 4603 w 7756"/>
                <a:gd name="T107" fmla="*/ 4922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756" h="7255">
                  <a:moveTo>
                    <a:pt x="6131" y="1441"/>
                  </a:moveTo>
                  <a:cubicBezTo>
                    <a:pt x="5877" y="1688"/>
                    <a:pt x="5228" y="2071"/>
                    <a:pt x="5040" y="2447"/>
                  </a:cubicBezTo>
                  <a:cubicBezTo>
                    <a:pt x="4852" y="2824"/>
                    <a:pt x="4789" y="3174"/>
                    <a:pt x="4820" y="3492"/>
                  </a:cubicBezTo>
                  <a:cubicBezTo>
                    <a:pt x="4852" y="3810"/>
                    <a:pt x="4827" y="4226"/>
                    <a:pt x="4827" y="4226"/>
                  </a:cubicBezTo>
                  <a:cubicBezTo>
                    <a:pt x="4600" y="3903"/>
                    <a:pt x="4600" y="3903"/>
                    <a:pt x="4600" y="3903"/>
                  </a:cubicBezTo>
                  <a:cubicBezTo>
                    <a:pt x="4597" y="3773"/>
                    <a:pt x="4591" y="3640"/>
                    <a:pt x="4585" y="3500"/>
                  </a:cubicBezTo>
                  <a:cubicBezTo>
                    <a:pt x="4570" y="3134"/>
                    <a:pt x="4602" y="2765"/>
                    <a:pt x="4808" y="2451"/>
                  </a:cubicBezTo>
                  <a:cubicBezTo>
                    <a:pt x="5013" y="2138"/>
                    <a:pt x="5344" y="1948"/>
                    <a:pt x="5638" y="1731"/>
                  </a:cubicBezTo>
                  <a:cubicBezTo>
                    <a:pt x="6081" y="1405"/>
                    <a:pt x="6339" y="965"/>
                    <a:pt x="6474" y="438"/>
                  </a:cubicBezTo>
                  <a:cubicBezTo>
                    <a:pt x="6427" y="718"/>
                    <a:pt x="6315" y="1261"/>
                    <a:pt x="6131" y="1441"/>
                  </a:cubicBezTo>
                  <a:close/>
                  <a:moveTo>
                    <a:pt x="7703" y="1882"/>
                  </a:moveTo>
                  <a:cubicBezTo>
                    <a:pt x="7410" y="2288"/>
                    <a:pt x="6571" y="1601"/>
                    <a:pt x="6125" y="1686"/>
                  </a:cubicBezTo>
                  <a:cubicBezTo>
                    <a:pt x="6103" y="1690"/>
                    <a:pt x="6081" y="1695"/>
                    <a:pt x="6060" y="1700"/>
                  </a:cubicBezTo>
                  <a:cubicBezTo>
                    <a:pt x="5871" y="1869"/>
                    <a:pt x="5871" y="1869"/>
                    <a:pt x="5871" y="1869"/>
                  </a:cubicBezTo>
                  <a:cubicBezTo>
                    <a:pt x="5871" y="1869"/>
                    <a:pt x="6147" y="1801"/>
                    <a:pt x="6448" y="1834"/>
                  </a:cubicBezTo>
                  <a:cubicBezTo>
                    <a:pt x="6705" y="1862"/>
                    <a:pt x="6981" y="1988"/>
                    <a:pt x="7107" y="2021"/>
                  </a:cubicBezTo>
                  <a:cubicBezTo>
                    <a:pt x="7485" y="2121"/>
                    <a:pt x="7654" y="2002"/>
                    <a:pt x="7756" y="1888"/>
                  </a:cubicBezTo>
                  <a:cubicBezTo>
                    <a:pt x="7751" y="1868"/>
                    <a:pt x="7717" y="1862"/>
                    <a:pt x="7703" y="1882"/>
                  </a:cubicBezTo>
                  <a:close/>
                  <a:moveTo>
                    <a:pt x="4603" y="4922"/>
                  </a:moveTo>
                  <a:cubicBezTo>
                    <a:pt x="4597" y="4552"/>
                    <a:pt x="4170" y="3784"/>
                    <a:pt x="3859" y="3440"/>
                  </a:cubicBezTo>
                  <a:cubicBezTo>
                    <a:pt x="3622" y="3178"/>
                    <a:pt x="3236" y="2557"/>
                    <a:pt x="3212" y="2194"/>
                  </a:cubicBezTo>
                  <a:cubicBezTo>
                    <a:pt x="3187" y="1830"/>
                    <a:pt x="3417" y="1350"/>
                    <a:pt x="3755" y="961"/>
                  </a:cubicBezTo>
                  <a:cubicBezTo>
                    <a:pt x="3945" y="741"/>
                    <a:pt x="4029" y="323"/>
                    <a:pt x="4066" y="0"/>
                  </a:cubicBezTo>
                  <a:cubicBezTo>
                    <a:pt x="4056" y="3"/>
                    <a:pt x="4048" y="12"/>
                    <a:pt x="4049" y="26"/>
                  </a:cubicBezTo>
                  <a:cubicBezTo>
                    <a:pt x="4072" y="604"/>
                    <a:pt x="3495" y="940"/>
                    <a:pt x="3238" y="1402"/>
                  </a:cubicBezTo>
                  <a:cubicBezTo>
                    <a:pt x="3064" y="1715"/>
                    <a:pt x="3031" y="2053"/>
                    <a:pt x="3110" y="2387"/>
                  </a:cubicBezTo>
                  <a:cubicBezTo>
                    <a:pt x="3288" y="2785"/>
                    <a:pt x="3288" y="2785"/>
                    <a:pt x="3288" y="2785"/>
                  </a:cubicBezTo>
                  <a:cubicBezTo>
                    <a:pt x="3288" y="2785"/>
                    <a:pt x="2541" y="1837"/>
                    <a:pt x="2321" y="1318"/>
                  </a:cubicBezTo>
                  <a:cubicBezTo>
                    <a:pt x="2223" y="1089"/>
                    <a:pt x="2192" y="857"/>
                    <a:pt x="2188" y="665"/>
                  </a:cubicBezTo>
                  <a:cubicBezTo>
                    <a:pt x="2178" y="655"/>
                    <a:pt x="2155" y="660"/>
                    <a:pt x="2156" y="678"/>
                  </a:cubicBezTo>
                  <a:cubicBezTo>
                    <a:pt x="2204" y="1674"/>
                    <a:pt x="2723" y="2396"/>
                    <a:pt x="3355" y="3130"/>
                  </a:cubicBezTo>
                  <a:cubicBezTo>
                    <a:pt x="3477" y="3272"/>
                    <a:pt x="3495" y="3317"/>
                    <a:pt x="3619" y="3518"/>
                  </a:cubicBezTo>
                  <a:cubicBezTo>
                    <a:pt x="3655" y="3583"/>
                    <a:pt x="3741" y="3670"/>
                    <a:pt x="3755" y="3725"/>
                  </a:cubicBezTo>
                  <a:cubicBezTo>
                    <a:pt x="3872" y="3972"/>
                    <a:pt x="3872" y="3972"/>
                    <a:pt x="3872" y="3972"/>
                  </a:cubicBezTo>
                  <a:cubicBezTo>
                    <a:pt x="3872" y="3972"/>
                    <a:pt x="3359" y="3596"/>
                    <a:pt x="3054" y="3453"/>
                  </a:cubicBezTo>
                  <a:cubicBezTo>
                    <a:pt x="2749" y="3310"/>
                    <a:pt x="2262" y="3258"/>
                    <a:pt x="1951" y="3297"/>
                  </a:cubicBezTo>
                  <a:cubicBezTo>
                    <a:pt x="1639" y="3336"/>
                    <a:pt x="1048" y="3362"/>
                    <a:pt x="614" y="3200"/>
                  </a:cubicBezTo>
                  <a:cubicBezTo>
                    <a:pt x="378" y="3112"/>
                    <a:pt x="233" y="2905"/>
                    <a:pt x="149" y="2730"/>
                  </a:cubicBezTo>
                  <a:cubicBezTo>
                    <a:pt x="138" y="2740"/>
                    <a:pt x="132" y="2755"/>
                    <a:pt x="135" y="2775"/>
                  </a:cubicBezTo>
                  <a:cubicBezTo>
                    <a:pt x="240" y="3294"/>
                    <a:pt x="875" y="3436"/>
                    <a:pt x="1329" y="3440"/>
                  </a:cubicBezTo>
                  <a:cubicBezTo>
                    <a:pt x="1445" y="3441"/>
                    <a:pt x="1561" y="3434"/>
                    <a:pt x="1677" y="3424"/>
                  </a:cubicBezTo>
                  <a:cubicBezTo>
                    <a:pt x="1705" y="3415"/>
                    <a:pt x="1705" y="3415"/>
                    <a:pt x="1705" y="3415"/>
                  </a:cubicBezTo>
                  <a:cubicBezTo>
                    <a:pt x="1886" y="3415"/>
                    <a:pt x="1886" y="3415"/>
                    <a:pt x="1886" y="3415"/>
                  </a:cubicBezTo>
                  <a:cubicBezTo>
                    <a:pt x="1886" y="3415"/>
                    <a:pt x="1230" y="3888"/>
                    <a:pt x="977" y="4011"/>
                  </a:cubicBezTo>
                  <a:cubicBezTo>
                    <a:pt x="790" y="4103"/>
                    <a:pt x="266" y="4247"/>
                    <a:pt x="0" y="4303"/>
                  </a:cubicBezTo>
                  <a:cubicBezTo>
                    <a:pt x="3" y="4307"/>
                    <a:pt x="6" y="4310"/>
                    <a:pt x="12" y="4309"/>
                  </a:cubicBezTo>
                  <a:cubicBezTo>
                    <a:pt x="426" y="4295"/>
                    <a:pt x="817" y="4209"/>
                    <a:pt x="1186" y="4015"/>
                  </a:cubicBezTo>
                  <a:cubicBezTo>
                    <a:pt x="1652" y="3770"/>
                    <a:pt x="2041" y="3414"/>
                    <a:pt x="2607" y="3507"/>
                  </a:cubicBezTo>
                  <a:cubicBezTo>
                    <a:pt x="2897" y="3555"/>
                    <a:pt x="3155" y="3689"/>
                    <a:pt x="3373" y="3875"/>
                  </a:cubicBezTo>
                  <a:cubicBezTo>
                    <a:pt x="3500" y="4011"/>
                    <a:pt x="3606" y="4166"/>
                    <a:pt x="3689" y="4331"/>
                  </a:cubicBezTo>
                  <a:cubicBezTo>
                    <a:pt x="4068" y="5083"/>
                    <a:pt x="4046" y="6057"/>
                    <a:pt x="3938" y="6873"/>
                  </a:cubicBezTo>
                  <a:cubicBezTo>
                    <a:pt x="3921" y="7004"/>
                    <a:pt x="3898" y="7132"/>
                    <a:pt x="3871" y="7255"/>
                  </a:cubicBezTo>
                  <a:cubicBezTo>
                    <a:pt x="4431" y="7255"/>
                    <a:pt x="4431" y="7255"/>
                    <a:pt x="4431" y="7255"/>
                  </a:cubicBezTo>
                  <a:cubicBezTo>
                    <a:pt x="4426" y="6333"/>
                    <a:pt x="4606" y="5106"/>
                    <a:pt x="4603" y="4922"/>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643201" y="2790581"/>
            <a:ext cx="2250635" cy="982634"/>
            <a:chOff x="593724" y="1982439"/>
            <a:chExt cx="2077509" cy="907046"/>
          </a:xfrm>
        </p:grpSpPr>
        <p:sp>
          <p:nvSpPr>
            <p:cNvPr id="29" name="TextBox 28"/>
            <p:cNvSpPr txBox="1"/>
            <p:nvPr/>
          </p:nvSpPr>
          <p:spPr>
            <a:xfrm>
              <a:off x="593724" y="1982439"/>
              <a:ext cx="20775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30" name="TextBox 29"/>
            <p:cNvSpPr txBox="1"/>
            <p:nvPr/>
          </p:nvSpPr>
          <p:spPr>
            <a:xfrm>
              <a:off x="593725" y="2249073"/>
              <a:ext cx="2077508" cy="640412"/>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and information should be short &amp; brief. Insert some analysis, data &amp; info about title main here. </a:t>
              </a:r>
            </a:p>
          </p:txBody>
        </p:sp>
      </p:grpSp>
      <p:grpSp>
        <p:nvGrpSpPr>
          <p:cNvPr id="4" name="Group 3"/>
          <p:cNvGrpSpPr/>
          <p:nvPr/>
        </p:nvGrpSpPr>
        <p:grpSpPr>
          <a:xfrm>
            <a:off x="5021048" y="2761873"/>
            <a:ext cx="3059839" cy="1869546"/>
            <a:chOff x="4340386" y="2417536"/>
            <a:chExt cx="2824467" cy="1725735"/>
          </a:xfrm>
        </p:grpSpPr>
        <p:sp>
          <p:nvSpPr>
            <p:cNvPr id="27" name="Oval 26"/>
            <p:cNvSpPr/>
            <p:nvPr/>
          </p:nvSpPr>
          <p:spPr>
            <a:xfrm>
              <a:off x="5006650" y="3126585"/>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4737376" y="3189190"/>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1" name="Oval 30"/>
            <p:cNvSpPr/>
            <p:nvPr/>
          </p:nvSpPr>
          <p:spPr>
            <a:xfrm>
              <a:off x="4824744" y="2825955"/>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2" name="Oval 31"/>
            <p:cNvSpPr/>
            <p:nvPr/>
          </p:nvSpPr>
          <p:spPr>
            <a:xfrm>
              <a:off x="4707552" y="3921691"/>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3" name="Oval 32"/>
            <p:cNvSpPr/>
            <p:nvPr/>
          </p:nvSpPr>
          <p:spPr>
            <a:xfrm>
              <a:off x="4987238" y="3772204"/>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4" name="Oval 33"/>
            <p:cNvSpPr/>
            <p:nvPr/>
          </p:nvSpPr>
          <p:spPr>
            <a:xfrm>
              <a:off x="5366525" y="377220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5" name="Oval 34"/>
            <p:cNvSpPr/>
            <p:nvPr/>
          </p:nvSpPr>
          <p:spPr>
            <a:xfrm>
              <a:off x="4340386" y="3580762"/>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6" name="Oval 35"/>
            <p:cNvSpPr/>
            <p:nvPr/>
          </p:nvSpPr>
          <p:spPr>
            <a:xfrm>
              <a:off x="5779500" y="2635273"/>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7" name="Oval 36"/>
            <p:cNvSpPr/>
            <p:nvPr/>
          </p:nvSpPr>
          <p:spPr>
            <a:xfrm>
              <a:off x="5414383" y="2417536"/>
              <a:ext cx="237415" cy="237414"/>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8" name="Oval 37"/>
            <p:cNvSpPr/>
            <p:nvPr/>
          </p:nvSpPr>
          <p:spPr>
            <a:xfrm>
              <a:off x="5242658" y="2652937"/>
              <a:ext cx="254610" cy="25461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5731328" y="3145582"/>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0" name="Oval 39"/>
            <p:cNvSpPr/>
            <p:nvPr/>
          </p:nvSpPr>
          <p:spPr>
            <a:xfrm>
              <a:off x="5981135" y="2825196"/>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1" name="Oval 40"/>
            <p:cNvSpPr/>
            <p:nvPr/>
          </p:nvSpPr>
          <p:spPr>
            <a:xfrm>
              <a:off x="5632298" y="2907547"/>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2" name="Oval 41"/>
            <p:cNvSpPr/>
            <p:nvPr/>
          </p:nvSpPr>
          <p:spPr>
            <a:xfrm>
              <a:off x="6276279" y="2726165"/>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3" name="Oval 42"/>
            <p:cNvSpPr/>
            <p:nvPr/>
          </p:nvSpPr>
          <p:spPr>
            <a:xfrm>
              <a:off x="6041347" y="2566254"/>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4" name="Oval 43"/>
            <p:cNvSpPr/>
            <p:nvPr/>
          </p:nvSpPr>
          <p:spPr>
            <a:xfrm>
              <a:off x="6401885" y="2471000"/>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5" name="Oval 44"/>
            <p:cNvSpPr/>
            <p:nvPr/>
          </p:nvSpPr>
          <p:spPr>
            <a:xfrm>
              <a:off x="7017810" y="2842809"/>
              <a:ext cx="147043" cy="14704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6" name="Oval 45"/>
            <p:cNvSpPr/>
            <p:nvPr/>
          </p:nvSpPr>
          <p:spPr>
            <a:xfrm>
              <a:off x="6838379" y="2751932"/>
              <a:ext cx="147043" cy="147043"/>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7" name="Oval 46"/>
            <p:cNvSpPr/>
            <p:nvPr/>
          </p:nvSpPr>
          <p:spPr>
            <a:xfrm>
              <a:off x="6400104" y="3131881"/>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753527" y="3062142"/>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9" name="Oval 48"/>
            <p:cNvSpPr/>
            <p:nvPr/>
          </p:nvSpPr>
          <p:spPr>
            <a:xfrm>
              <a:off x="6293948" y="348365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sp>
        <p:nvSpPr>
          <p:cNvPr id="50" name="Oval 49"/>
          <p:cNvSpPr/>
          <p:nvPr/>
        </p:nvSpPr>
        <p:spPr>
          <a:xfrm>
            <a:off x="4014223" y="4146112"/>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1" name="Oval 50"/>
          <p:cNvSpPr/>
          <p:nvPr/>
        </p:nvSpPr>
        <p:spPr>
          <a:xfrm>
            <a:off x="4129070" y="284053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2" name="Oval 51"/>
          <p:cNvSpPr/>
          <p:nvPr/>
        </p:nvSpPr>
        <p:spPr>
          <a:xfrm>
            <a:off x="4992546" y="187300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3" name="Oval 52"/>
          <p:cNvSpPr/>
          <p:nvPr/>
        </p:nvSpPr>
        <p:spPr>
          <a:xfrm>
            <a:off x="6249925" y="1665465"/>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Oval 53"/>
          <p:cNvSpPr/>
          <p:nvPr/>
        </p:nvSpPr>
        <p:spPr>
          <a:xfrm>
            <a:off x="7507305" y="1943311"/>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5" name="Oval 54"/>
          <p:cNvSpPr/>
          <p:nvPr/>
        </p:nvSpPr>
        <p:spPr>
          <a:xfrm>
            <a:off x="8024036" y="316831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6" name="Title 2"/>
          <p:cNvSpPr txBox="1">
            <a:spLocks/>
          </p:cNvSpPr>
          <p:nvPr/>
        </p:nvSpPr>
        <p:spPr>
          <a:xfrm>
            <a:off x="4132830" y="4782171"/>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 Planning</a:t>
            </a:r>
          </a:p>
        </p:txBody>
      </p:sp>
      <p:sp>
        <p:nvSpPr>
          <p:cNvPr id="57" name="Title 2"/>
          <p:cNvSpPr txBox="1">
            <a:spLocks/>
          </p:cNvSpPr>
          <p:nvPr/>
        </p:nvSpPr>
        <p:spPr>
          <a:xfrm>
            <a:off x="4247678" y="3487423"/>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58" name="Title 2"/>
          <p:cNvSpPr txBox="1">
            <a:spLocks/>
          </p:cNvSpPr>
          <p:nvPr/>
        </p:nvSpPr>
        <p:spPr>
          <a:xfrm>
            <a:off x="5111153" y="2509066"/>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Marketing</a:t>
            </a:r>
          </a:p>
          <a:p>
            <a:r>
              <a:rPr lang="en-US" sz="975" spc="0" dirty="0">
                <a:solidFill>
                  <a:schemeClr val="bg1"/>
                </a:solidFill>
                <a:latin typeface="Lato" panose="020F0502020204030203" pitchFamily="34" charset="0"/>
              </a:rPr>
              <a:t>Plan</a:t>
            </a:r>
          </a:p>
        </p:txBody>
      </p:sp>
      <p:sp>
        <p:nvSpPr>
          <p:cNvPr id="59" name="Title 2"/>
          <p:cNvSpPr txBox="1">
            <a:spLocks/>
          </p:cNvSpPr>
          <p:nvPr/>
        </p:nvSpPr>
        <p:spPr>
          <a:xfrm>
            <a:off x="6368533" y="2301524"/>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60" name="Title 2"/>
          <p:cNvSpPr txBox="1">
            <a:spLocks/>
          </p:cNvSpPr>
          <p:nvPr/>
        </p:nvSpPr>
        <p:spPr>
          <a:xfrm>
            <a:off x="7625912" y="2579370"/>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Competitor</a:t>
            </a:r>
          </a:p>
          <a:p>
            <a:r>
              <a:rPr lang="en-US" sz="975" spc="0" dirty="0">
                <a:solidFill>
                  <a:schemeClr val="bg1"/>
                </a:solidFill>
                <a:latin typeface="Lato" panose="020F0502020204030203" pitchFamily="34" charset="0"/>
              </a:rPr>
              <a:t>Analysis</a:t>
            </a:r>
          </a:p>
        </p:txBody>
      </p:sp>
      <p:sp>
        <p:nvSpPr>
          <p:cNvPr id="61" name="Title 2"/>
          <p:cNvSpPr txBox="1">
            <a:spLocks/>
          </p:cNvSpPr>
          <p:nvPr/>
        </p:nvSpPr>
        <p:spPr>
          <a:xfrm>
            <a:off x="8142644" y="3804375"/>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 Products</a:t>
            </a:r>
          </a:p>
        </p:txBody>
      </p:sp>
      <p:sp>
        <p:nvSpPr>
          <p:cNvPr id="62" name="Freeform 81"/>
          <p:cNvSpPr>
            <a:spLocks noEditPoints="1"/>
          </p:cNvSpPr>
          <p:nvPr/>
        </p:nvSpPr>
        <p:spPr bwMode="auto">
          <a:xfrm>
            <a:off x="7982843" y="2222250"/>
            <a:ext cx="273931" cy="249761"/>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62"/>
          <p:cNvSpPr>
            <a:spLocks noEditPoints="1"/>
          </p:cNvSpPr>
          <p:nvPr/>
        </p:nvSpPr>
        <p:spPr bwMode="auto">
          <a:xfrm>
            <a:off x="6724958" y="1919302"/>
            <a:ext cx="274939" cy="274939"/>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63"/>
          <p:cNvSpPr>
            <a:spLocks noEditPoints="1"/>
          </p:cNvSpPr>
          <p:nvPr/>
        </p:nvSpPr>
        <p:spPr bwMode="auto">
          <a:xfrm>
            <a:off x="5492756" y="2140498"/>
            <a:ext cx="224584" cy="274939"/>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5" name="Freeform 115"/>
          <p:cNvSpPr>
            <a:spLocks noEditPoints="1"/>
          </p:cNvSpPr>
          <p:nvPr/>
        </p:nvSpPr>
        <p:spPr bwMode="auto">
          <a:xfrm>
            <a:off x="4604608" y="3133805"/>
            <a:ext cx="273931" cy="273931"/>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117"/>
          <p:cNvSpPr>
            <a:spLocks noEditPoints="1"/>
          </p:cNvSpPr>
          <p:nvPr/>
        </p:nvSpPr>
        <p:spPr bwMode="auto">
          <a:xfrm>
            <a:off x="4489761" y="4406093"/>
            <a:ext cx="273931" cy="273931"/>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7" name="Freeform 77"/>
          <p:cNvSpPr>
            <a:spLocks noEditPoints="1"/>
          </p:cNvSpPr>
          <p:nvPr/>
        </p:nvSpPr>
        <p:spPr bwMode="auto">
          <a:xfrm>
            <a:off x="8499574" y="3438653"/>
            <a:ext cx="273931" cy="274939"/>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40451375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Tree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7" name="Group 46"/>
          <p:cNvGrpSpPr/>
          <p:nvPr/>
        </p:nvGrpSpPr>
        <p:grpSpPr>
          <a:xfrm>
            <a:off x="3090225" y="2474706"/>
            <a:ext cx="3725551" cy="3240294"/>
            <a:chOff x="2852515" y="2152459"/>
            <a:chExt cx="3438970" cy="2991041"/>
          </a:xfrm>
        </p:grpSpPr>
        <p:sp>
          <p:nvSpPr>
            <p:cNvPr id="29" name="Freeform 40"/>
            <p:cNvSpPr>
              <a:spLocks/>
            </p:cNvSpPr>
            <p:nvPr/>
          </p:nvSpPr>
          <p:spPr bwMode="auto">
            <a:xfrm>
              <a:off x="4336750" y="2345660"/>
              <a:ext cx="461409" cy="1217543"/>
            </a:xfrm>
            <a:custGeom>
              <a:avLst/>
              <a:gdLst>
                <a:gd name="T0" fmla="*/ 332 w 664"/>
                <a:gd name="T1" fmla="*/ 0 h 1749"/>
                <a:gd name="T2" fmla="*/ 0 w 664"/>
                <a:gd name="T3" fmla="*/ 874 h 1749"/>
                <a:gd name="T4" fmla="*/ 332 w 664"/>
                <a:gd name="T5" fmla="*/ 1749 h 1749"/>
                <a:gd name="T6" fmla="*/ 664 w 664"/>
                <a:gd name="T7" fmla="*/ 874 h 1749"/>
                <a:gd name="T8" fmla="*/ 332 w 664"/>
                <a:gd name="T9" fmla="*/ 0 h 1749"/>
              </a:gdLst>
              <a:ahLst/>
              <a:cxnLst>
                <a:cxn ang="0">
                  <a:pos x="T0" y="T1"/>
                </a:cxn>
                <a:cxn ang="0">
                  <a:pos x="T2" y="T3"/>
                </a:cxn>
                <a:cxn ang="0">
                  <a:pos x="T4" y="T5"/>
                </a:cxn>
                <a:cxn ang="0">
                  <a:pos x="T6" y="T7"/>
                </a:cxn>
                <a:cxn ang="0">
                  <a:pos x="T8" y="T9"/>
                </a:cxn>
              </a:cxnLst>
              <a:rect l="0" t="0" r="r" b="b"/>
              <a:pathLst>
                <a:path w="664" h="1749">
                  <a:moveTo>
                    <a:pt x="332" y="0"/>
                  </a:moveTo>
                  <a:cubicBezTo>
                    <a:pt x="125" y="233"/>
                    <a:pt x="0" y="539"/>
                    <a:pt x="0" y="874"/>
                  </a:cubicBezTo>
                  <a:cubicBezTo>
                    <a:pt x="0" y="1210"/>
                    <a:pt x="125" y="1516"/>
                    <a:pt x="332" y="1749"/>
                  </a:cubicBezTo>
                  <a:cubicBezTo>
                    <a:pt x="539" y="1516"/>
                    <a:pt x="664" y="1210"/>
                    <a:pt x="664" y="874"/>
                  </a:cubicBezTo>
                  <a:cubicBezTo>
                    <a:pt x="664" y="539"/>
                    <a:pt x="539" y="233"/>
                    <a:pt x="332"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1"/>
            <p:cNvSpPr>
              <a:spLocks/>
            </p:cNvSpPr>
            <p:nvPr/>
          </p:nvSpPr>
          <p:spPr bwMode="auto">
            <a:xfrm>
              <a:off x="3579858" y="2643416"/>
              <a:ext cx="696280" cy="1053891"/>
            </a:xfrm>
            <a:custGeom>
              <a:avLst/>
              <a:gdLst>
                <a:gd name="T0" fmla="*/ 63 w 1000"/>
                <a:gd name="T1" fmla="*/ 0 h 1514"/>
                <a:gd name="T2" fmla="*/ 212 w 1000"/>
                <a:gd name="T3" fmla="*/ 923 h 1514"/>
                <a:gd name="T4" fmla="*/ 937 w 1000"/>
                <a:gd name="T5" fmla="*/ 1514 h 1514"/>
                <a:gd name="T6" fmla="*/ 788 w 1000"/>
                <a:gd name="T7" fmla="*/ 591 h 1514"/>
                <a:gd name="T8" fmla="*/ 63 w 1000"/>
                <a:gd name="T9" fmla="*/ 0 h 1514"/>
              </a:gdLst>
              <a:ahLst/>
              <a:cxnLst>
                <a:cxn ang="0">
                  <a:pos x="T0" y="T1"/>
                </a:cxn>
                <a:cxn ang="0">
                  <a:pos x="T2" y="T3"/>
                </a:cxn>
                <a:cxn ang="0">
                  <a:pos x="T4" y="T5"/>
                </a:cxn>
                <a:cxn ang="0">
                  <a:pos x="T6" y="T7"/>
                </a:cxn>
                <a:cxn ang="0">
                  <a:pos x="T8" y="T9"/>
                </a:cxn>
              </a:cxnLst>
              <a:rect l="0" t="0" r="r" b="b"/>
              <a:pathLst>
                <a:path w="1000" h="1514">
                  <a:moveTo>
                    <a:pt x="63" y="0"/>
                  </a:moveTo>
                  <a:cubicBezTo>
                    <a:pt x="0" y="304"/>
                    <a:pt x="45" y="632"/>
                    <a:pt x="212" y="923"/>
                  </a:cubicBezTo>
                  <a:cubicBezTo>
                    <a:pt x="380" y="1213"/>
                    <a:pt x="642" y="1416"/>
                    <a:pt x="937" y="1514"/>
                  </a:cubicBezTo>
                  <a:cubicBezTo>
                    <a:pt x="1000" y="1209"/>
                    <a:pt x="955" y="881"/>
                    <a:pt x="788" y="591"/>
                  </a:cubicBezTo>
                  <a:cubicBezTo>
                    <a:pt x="620" y="300"/>
                    <a:pt x="358" y="98"/>
                    <a:pt x="63"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p:cNvSpPr>
            <p:nvPr/>
          </p:nvSpPr>
          <p:spPr bwMode="auto">
            <a:xfrm>
              <a:off x="2955555" y="3329090"/>
              <a:ext cx="1053890" cy="696280"/>
            </a:xfrm>
            <a:custGeom>
              <a:avLst/>
              <a:gdLst>
                <a:gd name="T0" fmla="*/ 0 w 1515"/>
                <a:gd name="T1" fmla="*/ 63 h 1000"/>
                <a:gd name="T2" fmla="*/ 591 w 1515"/>
                <a:gd name="T3" fmla="*/ 788 h 1000"/>
                <a:gd name="T4" fmla="*/ 1515 w 1515"/>
                <a:gd name="T5" fmla="*/ 937 h 1000"/>
                <a:gd name="T6" fmla="*/ 923 w 1515"/>
                <a:gd name="T7" fmla="*/ 212 h 1000"/>
                <a:gd name="T8" fmla="*/ 0 w 1515"/>
                <a:gd name="T9" fmla="*/ 63 h 1000"/>
              </a:gdLst>
              <a:ahLst/>
              <a:cxnLst>
                <a:cxn ang="0">
                  <a:pos x="T0" y="T1"/>
                </a:cxn>
                <a:cxn ang="0">
                  <a:pos x="T2" y="T3"/>
                </a:cxn>
                <a:cxn ang="0">
                  <a:pos x="T4" y="T5"/>
                </a:cxn>
                <a:cxn ang="0">
                  <a:pos x="T6" y="T7"/>
                </a:cxn>
                <a:cxn ang="0">
                  <a:pos x="T8" y="T9"/>
                </a:cxn>
              </a:cxnLst>
              <a:rect l="0" t="0" r="r" b="b"/>
              <a:pathLst>
                <a:path w="1515" h="1000">
                  <a:moveTo>
                    <a:pt x="0" y="63"/>
                  </a:moveTo>
                  <a:cubicBezTo>
                    <a:pt x="98" y="358"/>
                    <a:pt x="301" y="620"/>
                    <a:pt x="591" y="788"/>
                  </a:cubicBezTo>
                  <a:cubicBezTo>
                    <a:pt x="882" y="955"/>
                    <a:pt x="1210" y="1000"/>
                    <a:pt x="1515" y="937"/>
                  </a:cubicBezTo>
                  <a:cubicBezTo>
                    <a:pt x="1416" y="642"/>
                    <a:pt x="1214" y="380"/>
                    <a:pt x="923" y="212"/>
                  </a:cubicBezTo>
                  <a:cubicBezTo>
                    <a:pt x="633" y="45"/>
                    <a:pt x="305" y="0"/>
                    <a:pt x="0" y="6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44"/>
            <p:cNvSpPr>
              <a:spLocks/>
            </p:cNvSpPr>
            <p:nvPr/>
          </p:nvSpPr>
          <p:spPr bwMode="auto">
            <a:xfrm>
              <a:off x="4874681" y="2643416"/>
              <a:ext cx="695522" cy="1053891"/>
            </a:xfrm>
            <a:custGeom>
              <a:avLst/>
              <a:gdLst>
                <a:gd name="T0" fmla="*/ 213 w 1000"/>
                <a:gd name="T1" fmla="*/ 591 h 1514"/>
                <a:gd name="T2" fmla="*/ 63 w 1000"/>
                <a:gd name="T3" fmla="*/ 1514 h 1514"/>
                <a:gd name="T4" fmla="*/ 788 w 1000"/>
                <a:gd name="T5" fmla="*/ 923 h 1514"/>
                <a:gd name="T6" fmla="*/ 937 w 1000"/>
                <a:gd name="T7" fmla="*/ 0 h 1514"/>
                <a:gd name="T8" fmla="*/ 213 w 1000"/>
                <a:gd name="T9" fmla="*/ 591 h 1514"/>
              </a:gdLst>
              <a:ahLst/>
              <a:cxnLst>
                <a:cxn ang="0">
                  <a:pos x="T0" y="T1"/>
                </a:cxn>
                <a:cxn ang="0">
                  <a:pos x="T2" y="T3"/>
                </a:cxn>
                <a:cxn ang="0">
                  <a:pos x="T4" y="T5"/>
                </a:cxn>
                <a:cxn ang="0">
                  <a:pos x="T6" y="T7"/>
                </a:cxn>
                <a:cxn ang="0">
                  <a:pos x="T8" y="T9"/>
                </a:cxn>
              </a:cxnLst>
              <a:rect l="0" t="0" r="r" b="b"/>
              <a:pathLst>
                <a:path w="1000" h="1514">
                  <a:moveTo>
                    <a:pt x="213" y="591"/>
                  </a:moveTo>
                  <a:cubicBezTo>
                    <a:pt x="45" y="881"/>
                    <a:pt x="0" y="1209"/>
                    <a:pt x="63" y="1514"/>
                  </a:cubicBezTo>
                  <a:cubicBezTo>
                    <a:pt x="358" y="1416"/>
                    <a:pt x="620" y="1213"/>
                    <a:pt x="788" y="923"/>
                  </a:cubicBezTo>
                  <a:cubicBezTo>
                    <a:pt x="956" y="632"/>
                    <a:pt x="1000" y="304"/>
                    <a:pt x="937" y="0"/>
                  </a:cubicBezTo>
                  <a:cubicBezTo>
                    <a:pt x="642" y="98"/>
                    <a:pt x="380" y="300"/>
                    <a:pt x="213" y="59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45"/>
            <p:cNvSpPr>
              <a:spLocks/>
            </p:cNvSpPr>
            <p:nvPr/>
          </p:nvSpPr>
          <p:spPr bwMode="auto">
            <a:xfrm>
              <a:off x="5141373" y="3329090"/>
              <a:ext cx="1053890" cy="696280"/>
            </a:xfrm>
            <a:custGeom>
              <a:avLst/>
              <a:gdLst>
                <a:gd name="T0" fmla="*/ 591 w 1514"/>
                <a:gd name="T1" fmla="*/ 212 h 1000"/>
                <a:gd name="T2" fmla="*/ 0 w 1514"/>
                <a:gd name="T3" fmla="*/ 937 h 1000"/>
                <a:gd name="T4" fmla="*/ 923 w 1514"/>
                <a:gd name="T5" fmla="*/ 788 h 1000"/>
                <a:gd name="T6" fmla="*/ 1514 w 1514"/>
                <a:gd name="T7" fmla="*/ 63 h 1000"/>
                <a:gd name="T8" fmla="*/ 591 w 1514"/>
                <a:gd name="T9" fmla="*/ 212 h 1000"/>
              </a:gdLst>
              <a:ahLst/>
              <a:cxnLst>
                <a:cxn ang="0">
                  <a:pos x="T0" y="T1"/>
                </a:cxn>
                <a:cxn ang="0">
                  <a:pos x="T2" y="T3"/>
                </a:cxn>
                <a:cxn ang="0">
                  <a:pos x="T4" y="T5"/>
                </a:cxn>
                <a:cxn ang="0">
                  <a:pos x="T6" y="T7"/>
                </a:cxn>
                <a:cxn ang="0">
                  <a:pos x="T8" y="T9"/>
                </a:cxn>
              </a:cxnLst>
              <a:rect l="0" t="0" r="r" b="b"/>
              <a:pathLst>
                <a:path w="1514" h="1000">
                  <a:moveTo>
                    <a:pt x="591" y="212"/>
                  </a:moveTo>
                  <a:cubicBezTo>
                    <a:pt x="300" y="380"/>
                    <a:pt x="98" y="642"/>
                    <a:pt x="0" y="937"/>
                  </a:cubicBezTo>
                  <a:cubicBezTo>
                    <a:pt x="304" y="1000"/>
                    <a:pt x="632" y="955"/>
                    <a:pt x="923" y="788"/>
                  </a:cubicBezTo>
                  <a:cubicBezTo>
                    <a:pt x="1214" y="620"/>
                    <a:pt x="1416" y="358"/>
                    <a:pt x="1514" y="63"/>
                  </a:cubicBezTo>
                  <a:cubicBezTo>
                    <a:pt x="1209" y="0"/>
                    <a:pt x="881" y="45"/>
                    <a:pt x="591" y="21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6" name="Group 45"/>
            <p:cNvGrpSpPr/>
            <p:nvPr/>
          </p:nvGrpSpPr>
          <p:grpSpPr>
            <a:xfrm>
              <a:off x="2852515" y="2152459"/>
              <a:ext cx="3438970" cy="1839691"/>
              <a:chOff x="2852515" y="2152459"/>
              <a:chExt cx="3438970" cy="1839691"/>
            </a:xfrm>
          </p:grpSpPr>
          <p:sp>
            <p:nvSpPr>
              <p:cNvPr id="13" name="Freeform 17"/>
              <p:cNvSpPr>
                <a:spLocks/>
              </p:cNvSpPr>
              <p:nvPr/>
            </p:nvSpPr>
            <p:spPr bwMode="auto">
              <a:xfrm>
                <a:off x="3404841" y="3139677"/>
                <a:ext cx="315182" cy="304575"/>
              </a:xfrm>
              <a:custGeom>
                <a:avLst/>
                <a:gdLst>
                  <a:gd name="T0" fmla="*/ 0 w 453"/>
                  <a:gd name="T1" fmla="*/ 0 h 437"/>
                  <a:gd name="T2" fmla="*/ 144 w 453"/>
                  <a:gd name="T3" fmla="*/ 304 h 437"/>
                  <a:gd name="T4" fmla="*/ 453 w 453"/>
                  <a:gd name="T5" fmla="*/ 437 h 437"/>
                  <a:gd name="T6" fmla="*/ 310 w 453"/>
                  <a:gd name="T7" fmla="*/ 132 h 437"/>
                  <a:gd name="T8" fmla="*/ 0 w 453"/>
                  <a:gd name="T9" fmla="*/ 0 h 437"/>
                </a:gdLst>
                <a:ahLst/>
                <a:cxnLst>
                  <a:cxn ang="0">
                    <a:pos x="T0" y="T1"/>
                  </a:cxn>
                  <a:cxn ang="0">
                    <a:pos x="T2" y="T3"/>
                  </a:cxn>
                  <a:cxn ang="0">
                    <a:pos x="T4" y="T5"/>
                  </a:cxn>
                  <a:cxn ang="0">
                    <a:pos x="T6" y="T7"/>
                  </a:cxn>
                  <a:cxn ang="0">
                    <a:pos x="T8" y="T9"/>
                  </a:cxn>
                </a:cxnLst>
                <a:rect l="0" t="0" r="r" b="b"/>
                <a:pathLst>
                  <a:path w="453" h="437">
                    <a:moveTo>
                      <a:pt x="0" y="0"/>
                    </a:moveTo>
                    <a:cubicBezTo>
                      <a:pt x="9" y="111"/>
                      <a:pt x="57" y="220"/>
                      <a:pt x="144" y="304"/>
                    </a:cubicBezTo>
                    <a:cubicBezTo>
                      <a:pt x="230" y="388"/>
                      <a:pt x="341" y="432"/>
                      <a:pt x="453" y="437"/>
                    </a:cubicBezTo>
                    <a:cubicBezTo>
                      <a:pt x="444" y="325"/>
                      <a:pt x="396" y="216"/>
                      <a:pt x="310" y="132"/>
                    </a:cubicBezTo>
                    <a:cubicBezTo>
                      <a:pt x="223" y="48"/>
                      <a:pt x="112" y="4"/>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8"/>
              <p:cNvSpPr>
                <a:spLocks/>
              </p:cNvSpPr>
              <p:nvPr/>
            </p:nvSpPr>
            <p:spPr bwMode="auto">
              <a:xfrm>
                <a:off x="4088999" y="2662358"/>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2"/>
              <p:cNvSpPr>
                <a:spLocks/>
              </p:cNvSpPr>
              <p:nvPr/>
            </p:nvSpPr>
            <p:spPr bwMode="auto">
              <a:xfrm>
                <a:off x="3319227" y="2588865"/>
                <a:ext cx="209111" cy="417465"/>
              </a:xfrm>
              <a:custGeom>
                <a:avLst/>
                <a:gdLst>
                  <a:gd name="T0" fmla="*/ 55 w 301"/>
                  <a:gd name="T1" fmla="*/ 0 h 600"/>
                  <a:gd name="T2" fmla="*/ 36 w 301"/>
                  <a:gd name="T3" fmla="*/ 336 h 600"/>
                  <a:gd name="T4" fmla="*/ 245 w 301"/>
                  <a:gd name="T5" fmla="*/ 600 h 600"/>
                  <a:gd name="T6" fmla="*/ 264 w 301"/>
                  <a:gd name="T7" fmla="*/ 264 h 600"/>
                  <a:gd name="T8" fmla="*/ 55 w 301"/>
                  <a:gd name="T9" fmla="*/ 0 h 600"/>
                </a:gdLst>
                <a:ahLst/>
                <a:cxnLst>
                  <a:cxn ang="0">
                    <a:pos x="T0" y="T1"/>
                  </a:cxn>
                  <a:cxn ang="0">
                    <a:pos x="T2" y="T3"/>
                  </a:cxn>
                  <a:cxn ang="0">
                    <a:pos x="T4" y="T5"/>
                  </a:cxn>
                  <a:cxn ang="0">
                    <a:pos x="T6" y="T7"/>
                  </a:cxn>
                  <a:cxn ang="0">
                    <a:pos x="T8" y="T9"/>
                  </a:cxn>
                </a:cxnLst>
                <a:rect l="0" t="0" r="r" b="b"/>
                <a:pathLst>
                  <a:path w="301" h="600">
                    <a:moveTo>
                      <a:pt x="55" y="0"/>
                    </a:moveTo>
                    <a:cubicBezTo>
                      <a:pt x="10" y="102"/>
                      <a:pt x="0" y="221"/>
                      <a:pt x="36" y="336"/>
                    </a:cubicBezTo>
                    <a:cubicBezTo>
                      <a:pt x="73" y="451"/>
                      <a:pt x="149" y="542"/>
                      <a:pt x="245" y="600"/>
                    </a:cubicBezTo>
                    <a:cubicBezTo>
                      <a:pt x="291" y="497"/>
                      <a:pt x="301" y="379"/>
                      <a:pt x="264" y="264"/>
                    </a:cubicBezTo>
                    <a:cubicBezTo>
                      <a:pt x="228" y="149"/>
                      <a:pt x="152" y="57"/>
                      <a:pt x="55"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23"/>
              <p:cNvSpPr>
                <a:spLocks/>
              </p:cNvSpPr>
              <p:nvPr/>
            </p:nvSpPr>
            <p:spPr bwMode="auto">
              <a:xfrm>
                <a:off x="3032078" y="2790400"/>
                <a:ext cx="323516" cy="296241"/>
              </a:xfrm>
              <a:custGeom>
                <a:avLst/>
                <a:gdLst>
                  <a:gd name="T0" fmla="*/ 0 w 464"/>
                  <a:gd name="T1" fmla="*/ 0 h 425"/>
                  <a:gd name="T2" fmla="*/ 151 w 464"/>
                  <a:gd name="T3" fmla="*/ 301 h 425"/>
                  <a:gd name="T4" fmla="*/ 464 w 464"/>
                  <a:gd name="T5" fmla="*/ 425 h 425"/>
                  <a:gd name="T6" fmla="*/ 313 w 464"/>
                  <a:gd name="T7" fmla="*/ 125 h 425"/>
                  <a:gd name="T8" fmla="*/ 0 w 464"/>
                  <a:gd name="T9" fmla="*/ 0 h 425"/>
                </a:gdLst>
                <a:ahLst/>
                <a:cxnLst>
                  <a:cxn ang="0">
                    <a:pos x="T0" y="T1"/>
                  </a:cxn>
                  <a:cxn ang="0">
                    <a:pos x="T2" y="T3"/>
                  </a:cxn>
                  <a:cxn ang="0">
                    <a:pos x="T4" y="T5"/>
                  </a:cxn>
                  <a:cxn ang="0">
                    <a:pos x="T6" y="T7"/>
                  </a:cxn>
                  <a:cxn ang="0">
                    <a:pos x="T8" y="T9"/>
                  </a:cxn>
                </a:cxnLst>
                <a:rect l="0" t="0" r="r" b="b"/>
                <a:pathLst>
                  <a:path w="464" h="425">
                    <a:moveTo>
                      <a:pt x="0" y="0"/>
                    </a:moveTo>
                    <a:cubicBezTo>
                      <a:pt x="12" y="112"/>
                      <a:pt x="62" y="219"/>
                      <a:pt x="151" y="301"/>
                    </a:cubicBezTo>
                    <a:cubicBezTo>
                      <a:pt x="240" y="382"/>
                      <a:pt x="352" y="424"/>
                      <a:pt x="464" y="425"/>
                    </a:cubicBezTo>
                    <a:cubicBezTo>
                      <a:pt x="453" y="314"/>
                      <a:pt x="402" y="206"/>
                      <a:pt x="313" y="125"/>
                    </a:cubicBezTo>
                    <a:cubicBezTo>
                      <a:pt x="224" y="43"/>
                      <a:pt x="112" y="2"/>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24"/>
              <p:cNvSpPr>
                <a:spLocks/>
              </p:cNvSpPr>
              <p:nvPr/>
            </p:nvSpPr>
            <p:spPr bwMode="auto">
              <a:xfrm>
                <a:off x="2852515" y="3076792"/>
                <a:ext cx="427314" cy="198504"/>
              </a:xfrm>
              <a:custGeom>
                <a:avLst/>
                <a:gdLst>
                  <a:gd name="T0" fmla="*/ 0 w 614"/>
                  <a:gd name="T1" fmla="*/ 75 h 286"/>
                  <a:gd name="T2" fmla="*/ 281 w 614"/>
                  <a:gd name="T3" fmla="*/ 259 h 286"/>
                  <a:gd name="T4" fmla="*/ 614 w 614"/>
                  <a:gd name="T5" fmla="*/ 211 h 286"/>
                  <a:gd name="T6" fmla="*/ 333 w 614"/>
                  <a:gd name="T7" fmla="*/ 26 h 286"/>
                  <a:gd name="T8" fmla="*/ 0 w 614"/>
                  <a:gd name="T9" fmla="*/ 75 h 286"/>
                </a:gdLst>
                <a:ahLst/>
                <a:cxnLst>
                  <a:cxn ang="0">
                    <a:pos x="T0" y="T1"/>
                  </a:cxn>
                  <a:cxn ang="0">
                    <a:pos x="T2" y="T3"/>
                  </a:cxn>
                  <a:cxn ang="0">
                    <a:pos x="T4" y="T5"/>
                  </a:cxn>
                  <a:cxn ang="0">
                    <a:pos x="T6" y="T7"/>
                  </a:cxn>
                  <a:cxn ang="0">
                    <a:pos x="T8" y="T9"/>
                  </a:cxn>
                </a:cxnLst>
                <a:rect l="0" t="0" r="r" b="b"/>
                <a:pathLst>
                  <a:path w="614" h="286">
                    <a:moveTo>
                      <a:pt x="0" y="75"/>
                    </a:moveTo>
                    <a:cubicBezTo>
                      <a:pt x="65" y="166"/>
                      <a:pt x="163" y="233"/>
                      <a:pt x="281" y="259"/>
                    </a:cubicBezTo>
                    <a:cubicBezTo>
                      <a:pt x="399" y="286"/>
                      <a:pt x="516" y="265"/>
                      <a:pt x="614" y="211"/>
                    </a:cubicBezTo>
                    <a:cubicBezTo>
                      <a:pt x="548" y="120"/>
                      <a:pt x="450" y="52"/>
                      <a:pt x="333" y="26"/>
                    </a:cubicBezTo>
                    <a:cubicBezTo>
                      <a:pt x="215" y="0"/>
                      <a:pt x="97" y="20"/>
                      <a:pt x="0" y="7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25"/>
              <p:cNvSpPr>
                <a:spLocks/>
              </p:cNvSpPr>
              <p:nvPr/>
            </p:nvSpPr>
            <p:spPr bwMode="auto">
              <a:xfrm>
                <a:off x="4223102" y="2152459"/>
                <a:ext cx="202293" cy="424284"/>
              </a:xfrm>
              <a:custGeom>
                <a:avLst/>
                <a:gdLst>
                  <a:gd name="T0" fmla="*/ 223 w 291"/>
                  <a:gd name="T1" fmla="*/ 0 h 610"/>
                  <a:gd name="T2" fmla="*/ 30 w 291"/>
                  <a:gd name="T3" fmla="*/ 276 h 610"/>
                  <a:gd name="T4" fmla="*/ 68 w 291"/>
                  <a:gd name="T5" fmla="*/ 610 h 610"/>
                  <a:gd name="T6" fmla="*/ 261 w 291"/>
                  <a:gd name="T7" fmla="*/ 334 h 610"/>
                  <a:gd name="T8" fmla="*/ 223 w 291"/>
                  <a:gd name="T9" fmla="*/ 0 h 610"/>
                </a:gdLst>
                <a:ahLst/>
                <a:cxnLst>
                  <a:cxn ang="0">
                    <a:pos x="T0" y="T1"/>
                  </a:cxn>
                  <a:cxn ang="0">
                    <a:pos x="T2" y="T3"/>
                  </a:cxn>
                  <a:cxn ang="0">
                    <a:pos x="T4" y="T5"/>
                  </a:cxn>
                  <a:cxn ang="0">
                    <a:pos x="T6" y="T7"/>
                  </a:cxn>
                  <a:cxn ang="0">
                    <a:pos x="T8" y="T9"/>
                  </a:cxn>
                </a:cxnLst>
                <a:rect l="0" t="0" r="r" b="b"/>
                <a:pathLst>
                  <a:path w="291" h="610">
                    <a:moveTo>
                      <a:pt x="223" y="0"/>
                    </a:moveTo>
                    <a:cubicBezTo>
                      <a:pt x="130" y="63"/>
                      <a:pt x="59" y="159"/>
                      <a:pt x="30" y="276"/>
                    </a:cubicBezTo>
                    <a:cubicBezTo>
                      <a:pt x="0" y="393"/>
                      <a:pt x="17" y="511"/>
                      <a:pt x="68" y="610"/>
                    </a:cubicBezTo>
                    <a:cubicBezTo>
                      <a:pt x="161" y="547"/>
                      <a:pt x="232" y="452"/>
                      <a:pt x="261" y="334"/>
                    </a:cubicBezTo>
                    <a:cubicBezTo>
                      <a:pt x="291" y="217"/>
                      <a:pt x="274" y="100"/>
                      <a:pt x="22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6"/>
              <p:cNvSpPr>
                <a:spLocks/>
              </p:cNvSpPr>
              <p:nvPr/>
            </p:nvSpPr>
            <p:spPr bwMode="auto">
              <a:xfrm>
                <a:off x="3951864" y="2153974"/>
                <a:ext cx="206081" cy="421253"/>
              </a:xfrm>
              <a:custGeom>
                <a:avLst/>
                <a:gdLst>
                  <a:gd name="T0" fmla="*/ 62 w 296"/>
                  <a:gd name="T1" fmla="*/ 0 h 605"/>
                  <a:gd name="T2" fmla="*/ 33 w 296"/>
                  <a:gd name="T3" fmla="*/ 335 h 605"/>
                  <a:gd name="T4" fmla="*/ 234 w 296"/>
                  <a:gd name="T5" fmla="*/ 605 h 605"/>
                  <a:gd name="T6" fmla="*/ 263 w 296"/>
                  <a:gd name="T7" fmla="*/ 270 h 605"/>
                  <a:gd name="T8" fmla="*/ 62 w 296"/>
                  <a:gd name="T9" fmla="*/ 0 h 605"/>
                </a:gdLst>
                <a:ahLst/>
                <a:cxnLst>
                  <a:cxn ang="0">
                    <a:pos x="T0" y="T1"/>
                  </a:cxn>
                  <a:cxn ang="0">
                    <a:pos x="T2" y="T3"/>
                  </a:cxn>
                  <a:cxn ang="0">
                    <a:pos x="T4" y="T5"/>
                  </a:cxn>
                  <a:cxn ang="0">
                    <a:pos x="T6" y="T7"/>
                  </a:cxn>
                  <a:cxn ang="0">
                    <a:pos x="T8" y="T9"/>
                  </a:cxn>
                </a:cxnLst>
                <a:rect l="0" t="0" r="r" b="b"/>
                <a:pathLst>
                  <a:path w="296" h="605">
                    <a:moveTo>
                      <a:pt x="62" y="0"/>
                    </a:moveTo>
                    <a:cubicBezTo>
                      <a:pt x="13" y="100"/>
                      <a:pt x="0" y="219"/>
                      <a:pt x="33" y="335"/>
                    </a:cubicBezTo>
                    <a:cubicBezTo>
                      <a:pt x="66" y="451"/>
                      <a:pt x="139" y="545"/>
                      <a:pt x="234" y="605"/>
                    </a:cubicBezTo>
                    <a:cubicBezTo>
                      <a:pt x="282" y="504"/>
                      <a:pt x="296" y="386"/>
                      <a:pt x="263" y="270"/>
                    </a:cubicBezTo>
                    <a:cubicBezTo>
                      <a:pt x="230" y="154"/>
                      <a:pt x="157" y="60"/>
                      <a:pt x="6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7"/>
              <p:cNvSpPr>
                <a:spLocks/>
              </p:cNvSpPr>
              <p:nvPr/>
            </p:nvSpPr>
            <p:spPr bwMode="auto">
              <a:xfrm>
                <a:off x="3663200" y="2345660"/>
                <a:ext cx="314425" cy="306091"/>
              </a:xfrm>
              <a:custGeom>
                <a:avLst/>
                <a:gdLst>
                  <a:gd name="T0" fmla="*/ 0 w 451"/>
                  <a:gd name="T1" fmla="*/ 0 h 439"/>
                  <a:gd name="T2" fmla="*/ 142 w 451"/>
                  <a:gd name="T3" fmla="*/ 305 h 439"/>
                  <a:gd name="T4" fmla="*/ 451 w 451"/>
                  <a:gd name="T5" fmla="*/ 439 h 439"/>
                  <a:gd name="T6" fmla="*/ 309 w 451"/>
                  <a:gd name="T7" fmla="*/ 134 h 439"/>
                  <a:gd name="T8" fmla="*/ 0 w 451"/>
                  <a:gd name="T9" fmla="*/ 0 h 439"/>
                </a:gdLst>
                <a:ahLst/>
                <a:cxnLst>
                  <a:cxn ang="0">
                    <a:pos x="T0" y="T1"/>
                  </a:cxn>
                  <a:cxn ang="0">
                    <a:pos x="T2" y="T3"/>
                  </a:cxn>
                  <a:cxn ang="0">
                    <a:pos x="T4" y="T5"/>
                  </a:cxn>
                  <a:cxn ang="0">
                    <a:pos x="T6" y="T7"/>
                  </a:cxn>
                  <a:cxn ang="0">
                    <a:pos x="T8" y="T9"/>
                  </a:cxn>
                </a:cxnLst>
                <a:rect l="0" t="0" r="r" b="b"/>
                <a:pathLst>
                  <a:path w="451" h="439">
                    <a:moveTo>
                      <a:pt x="0" y="0"/>
                    </a:moveTo>
                    <a:cubicBezTo>
                      <a:pt x="8" y="112"/>
                      <a:pt x="56" y="221"/>
                      <a:pt x="142" y="305"/>
                    </a:cubicBezTo>
                    <a:cubicBezTo>
                      <a:pt x="229" y="389"/>
                      <a:pt x="339" y="434"/>
                      <a:pt x="451" y="439"/>
                    </a:cubicBezTo>
                    <a:cubicBezTo>
                      <a:pt x="443" y="327"/>
                      <a:pt x="396" y="218"/>
                      <a:pt x="309" y="134"/>
                    </a:cubicBezTo>
                    <a:cubicBezTo>
                      <a:pt x="222" y="49"/>
                      <a:pt x="112" y="5"/>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9"/>
              <p:cNvSpPr>
                <a:spLocks/>
              </p:cNvSpPr>
              <p:nvPr/>
            </p:nvSpPr>
            <p:spPr bwMode="auto">
              <a:xfrm>
                <a:off x="5423219" y="3139677"/>
                <a:ext cx="315182" cy="304575"/>
              </a:xfrm>
              <a:custGeom>
                <a:avLst/>
                <a:gdLst>
                  <a:gd name="T0" fmla="*/ 143 w 453"/>
                  <a:gd name="T1" fmla="*/ 132 h 437"/>
                  <a:gd name="T2" fmla="*/ 0 w 453"/>
                  <a:gd name="T3" fmla="*/ 437 h 437"/>
                  <a:gd name="T4" fmla="*/ 309 w 453"/>
                  <a:gd name="T5" fmla="*/ 304 h 437"/>
                  <a:gd name="T6" fmla="*/ 453 w 453"/>
                  <a:gd name="T7" fmla="*/ 0 h 437"/>
                  <a:gd name="T8" fmla="*/ 143 w 453"/>
                  <a:gd name="T9" fmla="*/ 132 h 437"/>
                </a:gdLst>
                <a:ahLst/>
                <a:cxnLst>
                  <a:cxn ang="0">
                    <a:pos x="T0" y="T1"/>
                  </a:cxn>
                  <a:cxn ang="0">
                    <a:pos x="T2" y="T3"/>
                  </a:cxn>
                  <a:cxn ang="0">
                    <a:pos x="T4" y="T5"/>
                  </a:cxn>
                  <a:cxn ang="0">
                    <a:pos x="T6" y="T7"/>
                  </a:cxn>
                  <a:cxn ang="0">
                    <a:pos x="T8" y="T9"/>
                  </a:cxn>
                </a:cxnLst>
                <a:rect l="0" t="0" r="r" b="b"/>
                <a:pathLst>
                  <a:path w="453" h="437">
                    <a:moveTo>
                      <a:pt x="143" y="132"/>
                    </a:moveTo>
                    <a:cubicBezTo>
                      <a:pt x="57" y="216"/>
                      <a:pt x="9" y="325"/>
                      <a:pt x="0" y="437"/>
                    </a:cubicBezTo>
                    <a:cubicBezTo>
                      <a:pt x="112" y="432"/>
                      <a:pt x="223" y="388"/>
                      <a:pt x="309" y="304"/>
                    </a:cubicBezTo>
                    <a:cubicBezTo>
                      <a:pt x="396" y="220"/>
                      <a:pt x="444" y="111"/>
                      <a:pt x="453" y="0"/>
                    </a:cubicBezTo>
                    <a:cubicBezTo>
                      <a:pt x="341" y="4"/>
                      <a:pt x="230" y="48"/>
                      <a:pt x="143" y="13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0"/>
              <p:cNvSpPr>
                <a:spLocks/>
              </p:cNvSpPr>
              <p:nvPr/>
            </p:nvSpPr>
            <p:spPr bwMode="auto">
              <a:xfrm>
                <a:off x="4849679" y="2662358"/>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34"/>
              <p:cNvSpPr>
                <a:spLocks/>
              </p:cNvSpPr>
              <p:nvPr/>
            </p:nvSpPr>
            <p:spPr bwMode="auto">
              <a:xfrm>
                <a:off x="5614904" y="2588865"/>
                <a:ext cx="209111" cy="417465"/>
              </a:xfrm>
              <a:custGeom>
                <a:avLst/>
                <a:gdLst>
                  <a:gd name="T0" fmla="*/ 37 w 301"/>
                  <a:gd name="T1" fmla="*/ 264 h 600"/>
                  <a:gd name="T2" fmla="*/ 56 w 301"/>
                  <a:gd name="T3" fmla="*/ 600 h 600"/>
                  <a:gd name="T4" fmla="*/ 265 w 301"/>
                  <a:gd name="T5" fmla="*/ 336 h 600"/>
                  <a:gd name="T6" fmla="*/ 246 w 301"/>
                  <a:gd name="T7" fmla="*/ 0 h 600"/>
                  <a:gd name="T8" fmla="*/ 37 w 301"/>
                  <a:gd name="T9" fmla="*/ 264 h 600"/>
                </a:gdLst>
                <a:ahLst/>
                <a:cxnLst>
                  <a:cxn ang="0">
                    <a:pos x="T0" y="T1"/>
                  </a:cxn>
                  <a:cxn ang="0">
                    <a:pos x="T2" y="T3"/>
                  </a:cxn>
                  <a:cxn ang="0">
                    <a:pos x="T4" y="T5"/>
                  </a:cxn>
                  <a:cxn ang="0">
                    <a:pos x="T6" y="T7"/>
                  </a:cxn>
                  <a:cxn ang="0">
                    <a:pos x="T8" y="T9"/>
                  </a:cxn>
                </a:cxnLst>
                <a:rect l="0" t="0" r="r" b="b"/>
                <a:pathLst>
                  <a:path w="301" h="600">
                    <a:moveTo>
                      <a:pt x="37" y="264"/>
                    </a:moveTo>
                    <a:cubicBezTo>
                      <a:pt x="0" y="379"/>
                      <a:pt x="10" y="497"/>
                      <a:pt x="56" y="600"/>
                    </a:cubicBezTo>
                    <a:cubicBezTo>
                      <a:pt x="152" y="542"/>
                      <a:pt x="228" y="451"/>
                      <a:pt x="265" y="336"/>
                    </a:cubicBezTo>
                    <a:cubicBezTo>
                      <a:pt x="301" y="221"/>
                      <a:pt x="291" y="102"/>
                      <a:pt x="246" y="0"/>
                    </a:cubicBezTo>
                    <a:cubicBezTo>
                      <a:pt x="149" y="57"/>
                      <a:pt x="73" y="149"/>
                      <a:pt x="37" y="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35"/>
              <p:cNvSpPr>
                <a:spLocks/>
              </p:cNvSpPr>
              <p:nvPr/>
            </p:nvSpPr>
            <p:spPr bwMode="auto">
              <a:xfrm>
                <a:off x="5787648" y="2790400"/>
                <a:ext cx="323516" cy="296241"/>
              </a:xfrm>
              <a:custGeom>
                <a:avLst/>
                <a:gdLst>
                  <a:gd name="T0" fmla="*/ 151 w 464"/>
                  <a:gd name="T1" fmla="*/ 125 h 425"/>
                  <a:gd name="T2" fmla="*/ 0 w 464"/>
                  <a:gd name="T3" fmla="*/ 425 h 425"/>
                  <a:gd name="T4" fmla="*/ 313 w 464"/>
                  <a:gd name="T5" fmla="*/ 301 h 425"/>
                  <a:gd name="T6" fmla="*/ 464 w 464"/>
                  <a:gd name="T7" fmla="*/ 0 h 425"/>
                  <a:gd name="T8" fmla="*/ 151 w 464"/>
                  <a:gd name="T9" fmla="*/ 125 h 425"/>
                </a:gdLst>
                <a:ahLst/>
                <a:cxnLst>
                  <a:cxn ang="0">
                    <a:pos x="T0" y="T1"/>
                  </a:cxn>
                  <a:cxn ang="0">
                    <a:pos x="T2" y="T3"/>
                  </a:cxn>
                  <a:cxn ang="0">
                    <a:pos x="T4" y="T5"/>
                  </a:cxn>
                  <a:cxn ang="0">
                    <a:pos x="T6" y="T7"/>
                  </a:cxn>
                  <a:cxn ang="0">
                    <a:pos x="T8" y="T9"/>
                  </a:cxn>
                </a:cxnLst>
                <a:rect l="0" t="0" r="r" b="b"/>
                <a:pathLst>
                  <a:path w="464" h="425">
                    <a:moveTo>
                      <a:pt x="151" y="125"/>
                    </a:moveTo>
                    <a:cubicBezTo>
                      <a:pt x="62" y="206"/>
                      <a:pt x="11" y="314"/>
                      <a:pt x="0" y="425"/>
                    </a:cubicBezTo>
                    <a:cubicBezTo>
                      <a:pt x="112" y="424"/>
                      <a:pt x="224" y="382"/>
                      <a:pt x="313" y="301"/>
                    </a:cubicBezTo>
                    <a:cubicBezTo>
                      <a:pt x="402" y="219"/>
                      <a:pt x="452" y="112"/>
                      <a:pt x="464" y="0"/>
                    </a:cubicBezTo>
                    <a:cubicBezTo>
                      <a:pt x="352" y="2"/>
                      <a:pt x="240" y="43"/>
                      <a:pt x="151"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36"/>
              <p:cNvSpPr>
                <a:spLocks/>
              </p:cNvSpPr>
              <p:nvPr/>
            </p:nvSpPr>
            <p:spPr bwMode="auto">
              <a:xfrm>
                <a:off x="5864171" y="3076792"/>
                <a:ext cx="427314" cy="198504"/>
              </a:xfrm>
              <a:custGeom>
                <a:avLst/>
                <a:gdLst>
                  <a:gd name="T0" fmla="*/ 282 w 614"/>
                  <a:gd name="T1" fmla="*/ 26 h 286"/>
                  <a:gd name="T2" fmla="*/ 0 w 614"/>
                  <a:gd name="T3" fmla="*/ 211 h 286"/>
                  <a:gd name="T4" fmla="*/ 333 w 614"/>
                  <a:gd name="T5" fmla="*/ 259 h 286"/>
                  <a:gd name="T6" fmla="*/ 614 w 614"/>
                  <a:gd name="T7" fmla="*/ 75 h 286"/>
                  <a:gd name="T8" fmla="*/ 282 w 614"/>
                  <a:gd name="T9" fmla="*/ 26 h 286"/>
                </a:gdLst>
                <a:ahLst/>
                <a:cxnLst>
                  <a:cxn ang="0">
                    <a:pos x="T0" y="T1"/>
                  </a:cxn>
                  <a:cxn ang="0">
                    <a:pos x="T2" y="T3"/>
                  </a:cxn>
                  <a:cxn ang="0">
                    <a:pos x="T4" y="T5"/>
                  </a:cxn>
                  <a:cxn ang="0">
                    <a:pos x="T6" y="T7"/>
                  </a:cxn>
                  <a:cxn ang="0">
                    <a:pos x="T8" y="T9"/>
                  </a:cxn>
                </a:cxnLst>
                <a:rect l="0" t="0" r="r" b="b"/>
                <a:pathLst>
                  <a:path w="614" h="286">
                    <a:moveTo>
                      <a:pt x="282" y="26"/>
                    </a:moveTo>
                    <a:cubicBezTo>
                      <a:pt x="164" y="52"/>
                      <a:pt x="66" y="120"/>
                      <a:pt x="0" y="211"/>
                    </a:cubicBezTo>
                    <a:cubicBezTo>
                      <a:pt x="98" y="265"/>
                      <a:pt x="215" y="286"/>
                      <a:pt x="333" y="259"/>
                    </a:cubicBezTo>
                    <a:cubicBezTo>
                      <a:pt x="451" y="233"/>
                      <a:pt x="549" y="166"/>
                      <a:pt x="614" y="75"/>
                    </a:cubicBezTo>
                    <a:cubicBezTo>
                      <a:pt x="517" y="20"/>
                      <a:pt x="399" y="0"/>
                      <a:pt x="282" y="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37"/>
              <p:cNvSpPr>
                <a:spLocks/>
              </p:cNvSpPr>
              <p:nvPr/>
            </p:nvSpPr>
            <p:spPr bwMode="auto">
              <a:xfrm>
                <a:off x="4717848" y="2152459"/>
                <a:ext cx="202293" cy="424284"/>
              </a:xfrm>
              <a:custGeom>
                <a:avLst/>
                <a:gdLst>
                  <a:gd name="T0" fmla="*/ 30 w 291"/>
                  <a:gd name="T1" fmla="*/ 334 h 610"/>
                  <a:gd name="T2" fmla="*/ 223 w 291"/>
                  <a:gd name="T3" fmla="*/ 610 h 610"/>
                  <a:gd name="T4" fmla="*/ 261 w 291"/>
                  <a:gd name="T5" fmla="*/ 276 h 610"/>
                  <a:gd name="T6" fmla="*/ 68 w 291"/>
                  <a:gd name="T7" fmla="*/ 0 h 610"/>
                  <a:gd name="T8" fmla="*/ 30 w 291"/>
                  <a:gd name="T9" fmla="*/ 334 h 610"/>
                </a:gdLst>
                <a:ahLst/>
                <a:cxnLst>
                  <a:cxn ang="0">
                    <a:pos x="T0" y="T1"/>
                  </a:cxn>
                  <a:cxn ang="0">
                    <a:pos x="T2" y="T3"/>
                  </a:cxn>
                  <a:cxn ang="0">
                    <a:pos x="T4" y="T5"/>
                  </a:cxn>
                  <a:cxn ang="0">
                    <a:pos x="T6" y="T7"/>
                  </a:cxn>
                  <a:cxn ang="0">
                    <a:pos x="T8" y="T9"/>
                  </a:cxn>
                </a:cxnLst>
                <a:rect l="0" t="0" r="r" b="b"/>
                <a:pathLst>
                  <a:path w="291" h="610">
                    <a:moveTo>
                      <a:pt x="30" y="334"/>
                    </a:moveTo>
                    <a:cubicBezTo>
                      <a:pt x="59" y="452"/>
                      <a:pt x="130" y="547"/>
                      <a:pt x="223" y="610"/>
                    </a:cubicBezTo>
                    <a:cubicBezTo>
                      <a:pt x="274" y="511"/>
                      <a:pt x="291" y="393"/>
                      <a:pt x="261" y="276"/>
                    </a:cubicBezTo>
                    <a:cubicBezTo>
                      <a:pt x="232" y="159"/>
                      <a:pt x="161" y="63"/>
                      <a:pt x="68" y="0"/>
                    </a:cubicBezTo>
                    <a:cubicBezTo>
                      <a:pt x="17" y="100"/>
                      <a:pt x="0" y="217"/>
                      <a:pt x="30" y="3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8"/>
              <p:cNvSpPr>
                <a:spLocks/>
              </p:cNvSpPr>
              <p:nvPr/>
            </p:nvSpPr>
            <p:spPr bwMode="auto">
              <a:xfrm>
                <a:off x="4986055" y="2153974"/>
                <a:ext cx="205323" cy="421253"/>
              </a:xfrm>
              <a:custGeom>
                <a:avLst/>
                <a:gdLst>
                  <a:gd name="T0" fmla="*/ 33 w 296"/>
                  <a:gd name="T1" fmla="*/ 270 h 605"/>
                  <a:gd name="T2" fmla="*/ 62 w 296"/>
                  <a:gd name="T3" fmla="*/ 605 h 605"/>
                  <a:gd name="T4" fmla="*/ 263 w 296"/>
                  <a:gd name="T5" fmla="*/ 335 h 605"/>
                  <a:gd name="T6" fmla="*/ 234 w 296"/>
                  <a:gd name="T7" fmla="*/ 0 h 605"/>
                  <a:gd name="T8" fmla="*/ 33 w 296"/>
                  <a:gd name="T9" fmla="*/ 270 h 605"/>
                </a:gdLst>
                <a:ahLst/>
                <a:cxnLst>
                  <a:cxn ang="0">
                    <a:pos x="T0" y="T1"/>
                  </a:cxn>
                  <a:cxn ang="0">
                    <a:pos x="T2" y="T3"/>
                  </a:cxn>
                  <a:cxn ang="0">
                    <a:pos x="T4" y="T5"/>
                  </a:cxn>
                  <a:cxn ang="0">
                    <a:pos x="T6" y="T7"/>
                  </a:cxn>
                  <a:cxn ang="0">
                    <a:pos x="T8" y="T9"/>
                  </a:cxn>
                </a:cxnLst>
                <a:rect l="0" t="0" r="r" b="b"/>
                <a:pathLst>
                  <a:path w="296" h="605">
                    <a:moveTo>
                      <a:pt x="33" y="270"/>
                    </a:moveTo>
                    <a:cubicBezTo>
                      <a:pt x="0" y="386"/>
                      <a:pt x="14" y="504"/>
                      <a:pt x="62" y="605"/>
                    </a:cubicBezTo>
                    <a:cubicBezTo>
                      <a:pt x="157" y="545"/>
                      <a:pt x="230" y="451"/>
                      <a:pt x="263" y="335"/>
                    </a:cubicBezTo>
                    <a:cubicBezTo>
                      <a:pt x="296" y="219"/>
                      <a:pt x="283" y="100"/>
                      <a:pt x="234" y="0"/>
                    </a:cubicBezTo>
                    <a:cubicBezTo>
                      <a:pt x="139" y="60"/>
                      <a:pt x="66" y="154"/>
                      <a:pt x="33" y="27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p:cNvSpPr>
              <p:nvPr/>
            </p:nvSpPr>
            <p:spPr bwMode="auto">
              <a:xfrm>
                <a:off x="5165618" y="2345660"/>
                <a:ext cx="314425" cy="306091"/>
              </a:xfrm>
              <a:custGeom>
                <a:avLst/>
                <a:gdLst>
                  <a:gd name="T0" fmla="*/ 142 w 451"/>
                  <a:gd name="T1" fmla="*/ 134 h 439"/>
                  <a:gd name="T2" fmla="*/ 0 w 451"/>
                  <a:gd name="T3" fmla="*/ 439 h 439"/>
                  <a:gd name="T4" fmla="*/ 309 w 451"/>
                  <a:gd name="T5" fmla="*/ 305 h 439"/>
                  <a:gd name="T6" fmla="*/ 451 w 451"/>
                  <a:gd name="T7" fmla="*/ 0 h 439"/>
                  <a:gd name="T8" fmla="*/ 142 w 451"/>
                  <a:gd name="T9" fmla="*/ 134 h 439"/>
                </a:gdLst>
                <a:ahLst/>
                <a:cxnLst>
                  <a:cxn ang="0">
                    <a:pos x="T0" y="T1"/>
                  </a:cxn>
                  <a:cxn ang="0">
                    <a:pos x="T2" y="T3"/>
                  </a:cxn>
                  <a:cxn ang="0">
                    <a:pos x="T4" y="T5"/>
                  </a:cxn>
                  <a:cxn ang="0">
                    <a:pos x="T6" y="T7"/>
                  </a:cxn>
                  <a:cxn ang="0">
                    <a:pos x="T8" y="T9"/>
                  </a:cxn>
                </a:cxnLst>
                <a:rect l="0" t="0" r="r" b="b"/>
                <a:pathLst>
                  <a:path w="451" h="439">
                    <a:moveTo>
                      <a:pt x="142" y="134"/>
                    </a:moveTo>
                    <a:cubicBezTo>
                      <a:pt x="55" y="218"/>
                      <a:pt x="8" y="327"/>
                      <a:pt x="0" y="439"/>
                    </a:cubicBezTo>
                    <a:cubicBezTo>
                      <a:pt x="112" y="434"/>
                      <a:pt x="222" y="389"/>
                      <a:pt x="309" y="305"/>
                    </a:cubicBezTo>
                    <a:cubicBezTo>
                      <a:pt x="395" y="221"/>
                      <a:pt x="443" y="112"/>
                      <a:pt x="451" y="0"/>
                    </a:cubicBezTo>
                    <a:cubicBezTo>
                      <a:pt x="339" y="5"/>
                      <a:pt x="229" y="49"/>
                      <a:pt x="142" y="1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0"/>
              <p:cNvSpPr>
                <a:spLocks/>
              </p:cNvSpPr>
              <p:nvPr/>
            </p:nvSpPr>
            <p:spPr bwMode="auto">
              <a:xfrm>
                <a:off x="4625414" y="3549736"/>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8"/>
              <p:cNvSpPr>
                <a:spLocks/>
              </p:cNvSpPr>
              <p:nvPr/>
            </p:nvSpPr>
            <p:spPr bwMode="auto">
              <a:xfrm>
                <a:off x="4387422" y="3570139"/>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47"/>
            <p:cNvSpPr>
              <a:spLocks/>
            </p:cNvSpPr>
            <p:nvPr/>
          </p:nvSpPr>
          <p:spPr bwMode="auto">
            <a:xfrm>
              <a:off x="4230159" y="3816345"/>
              <a:ext cx="729274" cy="1327155"/>
            </a:xfrm>
            <a:custGeom>
              <a:avLst/>
              <a:gdLst>
                <a:gd name="T0" fmla="*/ 0 w 1142"/>
                <a:gd name="T1" fmla="*/ 0 h 2078"/>
                <a:gd name="T2" fmla="*/ 383 w 1142"/>
                <a:gd name="T3" fmla="*/ 1096 h 2078"/>
                <a:gd name="T4" fmla="*/ 220 w 1142"/>
                <a:gd name="T5" fmla="*/ 2078 h 2078"/>
                <a:gd name="T6" fmla="*/ 848 w 1142"/>
                <a:gd name="T7" fmla="*/ 2078 h 2078"/>
                <a:gd name="T8" fmla="*/ 874 w 1142"/>
                <a:gd name="T9" fmla="*/ 1679 h 2078"/>
                <a:gd name="T10" fmla="*/ 782 w 1142"/>
                <a:gd name="T11" fmla="*/ 959 h 2078"/>
                <a:gd name="T12" fmla="*/ 1142 w 1142"/>
                <a:gd name="T13" fmla="*/ 111 h 2078"/>
                <a:gd name="T14" fmla="*/ 797 w 1142"/>
                <a:gd name="T15" fmla="*/ 308 h 2078"/>
                <a:gd name="T16" fmla="*/ 553 w 1142"/>
                <a:gd name="T17" fmla="*/ 568 h 2078"/>
                <a:gd name="T18" fmla="*/ 359 w 1142"/>
                <a:gd name="T19" fmla="*/ 308 h 2078"/>
                <a:gd name="T20" fmla="*/ 0 w 1142"/>
                <a:gd name="T21" fmla="*/ 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2" h="2078">
                  <a:moveTo>
                    <a:pt x="0" y="0"/>
                  </a:moveTo>
                  <a:cubicBezTo>
                    <a:pt x="0" y="0"/>
                    <a:pt x="225" y="269"/>
                    <a:pt x="383" y="1096"/>
                  </a:cubicBezTo>
                  <a:cubicBezTo>
                    <a:pt x="479" y="1598"/>
                    <a:pt x="220" y="2078"/>
                    <a:pt x="220" y="2078"/>
                  </a:cubicBezTo>
                  <a:cubicBezTo>
                    <a:pt x="848" y="2078"/>
                    <a:pt x="848" y="2078"/>
                    <a:pt x="848" y="2078"/>
                  </a:cubicBezTo>
                  <a:cubicBezTo>
                    <a:pt x="848" y="2078"/>
                    <a:pt x="894" y="2022"/>
                    <a:pt x="874" y="1679"/>
                  </a:cubicBezTo>
                  <a:cubicBezTo>
                    <a:pt x="865" y="1514"/>
                    <a:pt x="790" y="1298"/>
                    <a:pt x="782" y="959"/>
                  </a:cubicBezTo>
                  <a:cubicBezTo>
                    <a:pt x="769" y="391"/>
                    <a:pt x="1142" y="111"/>
                    <a:pt x="1142" y="111"/>
                  </a:cubicBezTo>
                  <a:cubicBezTo>
                    <a:pt x="1142" y="111"/>
                    <a:pt x="961" y="171"/>
                    <a:pt x="797" y="308"/>
                  </a:cubicBezTo>
                  <a:cubicBezTo>
                    <a:pt x="733" y="362"/>
                    <a:pt x="553" y="568"/>
                    <a:pt x="553" y="568"/>
                  </a:cubicBezTo>
                  <a:cubicBezTo>
                    <a:pt x="553" y="568"/>
                    <a:pt x="403" y="361"/>
                    <a:pt x="359" y="308"/>
                  </a:cubicBezTo>
                  <a:cubicBezTo>
                    <a:pt x="195" y="108"/>
                    <a:pt x="0" y="0"/>
                    <a:pt x="0" y="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84"/>
            <p:cNvSpPr>
              <a:spLocks noEditPoints="1"/>
            </p:cNvSpPr>
            <p:nvPr/>
          </p:nvSpPr>
          <p:spPr bwMode="auto">
            <a:xfrm>
              <a:off x="4430810" y="2781166"/>
              <a:ext cx="284839" cy="284839"/>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10"/>
            <p:cNvSpPr>
              <a:spLocks noEditPoints="1"/>
            </p:cNvSpPr>
            <p:nvPr/>
          </p:nvSpPr>
          <p:spPr bwMode="auto">
            <a:xfrm>
              <a:off x="3804880" y="3045567"/>
              <a:ext cx="252483" cy="2070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5"/>
            <p:cNvSpPr>
              <a:spLocks noEditPoints="1"/>
            </p:cNvSpPr>
            <p:nvPr/>
          </p:nvSpPr>
          <p:spPr bwMode="auto">
            <a:xfrm>
              <a:off x="5544382" y="3561303"/>
              <a:ext cx="219841" cy="21984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17"/>
            <p:cNvSpPr>
              <a:spLocks noEditPoints="1"/>
            </p:cNvSpPr>
            <p:nvPr/>
          </p:nvSpPr>
          <p:spPr bwMode="auto">
            <a:xfrm>
              <a:off x="5110002" y="3044235"/>
              <a:ext cx="236695" cy="236695"/>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77"/>
            <p:cNvSpPr>
              <a:spLocks noEditPoints="1"/>
            </p:cNvSpPr>
            <p:nvPr/>
          </p:nvSpPr>
          <p:spPr bwMode="auto">
            <a:xfrm>
              <a:off x="3374685" y="3548105"/>
              <a:ext cx="257302" cy="258248"/>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174756" y="1805636"/>
            <a:ext cx="1556488" cy="538047"/>
            <a:chOff x="3853621" y="1534857"/>
            <a:chExt cx="1436758" cy="496659"/>
          </a:xfrm>
        </p:grpSpPr>
        <p:sp>
          <p:nvSpPr>
            <p:cNvPr id="48" name="TextBox 47"/>
            <p:cNvSpPr txBox="1"/>
            <p:nvPr/>
          </p:nvSpPr>
          <p:spPr>
            <a:xfrm>
              <a:off x="3853650" y="153485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Hard working</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3853621" y="1731552"/>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1651672" y="2492561"/>
            <a:ext cx="1556488" cy="538047"/>
            <a:chOff x="1524620" y="2168941"/>
            <a:chExt cx="1436758" cy="496659"/>
          </a:xfrm>
        </p:grpSpPr>
        <p:sp>
          <p:nvSpPr>
            <p:cNvPr id="55" name="TextBox 54"/>
            <p:cNvSpPr txBox="1"/>
            <p:nvPr/>
          </p:nvSpPr>
          <p:spPr>
            <a:xfrm>
              <a:off x="1524649"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1524620"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15775" y="2492561"/>
            <a:ext cx="1556488" cy="538047"/>
            <a:chOff x="6291485" y="2168941"/>
            <a:chExt cx="1436758" cy="496659"/>
          </a:xfrm>
        </p:grpSpPr>
        <p:sp>
          <p:nvSpPr>
            <p:cNvPr id="58" name="TextBox 57"/>
            <p:cNvSpPr txBox="1"/>
            <p:nvPr/>
          </p:nvSpPr>
          <p:spPr>
            <a:xfrm>
              <a:off x="6291514"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Financial issues</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6291485"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 name="Group 3"/>
          <p:cNvGrpSpPr/>
          <p:nvPr/>
        </p:nvGrpSpPr>
        <p:grpSpPr>
          <a:xfrm>
            <a:off x="1152494" y="3763234"/>
            <a:ext cx="1556488" cy="538047"/>
            <a:chOff x="1063841" y="3341870"/>
            <a:chExt cx="1436758" cy="496659"/>
          </a:xfrm>
        </p:grpSpPr>
        <p:sp>
          <p:nvSpPr>
            <p:cNvPr id="52" name="TextBox 51"/>
            <p:cNvSpPr txBox="1"/>
            <p:nvPr/>
          </p:nvSpPr>
          <p:spPr>
            <a:xfrm>
              <a:off x="106387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New branding</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106384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7" name="Group 36"/>
          <p:cNvGrpSpPr/>
          <p:nvPr/>
        </p:nvGrpSpPr>
        <p:grpSpPr>
          <a:xfrm>
            <a:off x="7197018" y="3763234"/>
            <a:ext cx="1556488" cy="538047"/>
            <a:chOff x="6643401" y="3341870"/>
            <a:chExt cx="1436758" cy="496659"/>
          </a:xfrm>
        </p:grpSpPr>
        <p:sp>
          <p:nvSpPr>
            <p:cNvPr id="61" name="TextBox 60"/>
            <p:cNvSpPr txBox="1"/>
            <p:nvPr/>
          </p:nvSpPr>
          <p:spPr>
            <a:xfrm>
              <a:off x="664343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Data &amp; schedule</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664340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6111740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&amp;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5020289" y="2838631"/>
            <a:ext cx="1444818" cy="1843265"/>
            <a:chOff x="12577763" y="4062413"/>
            <a:chExt cx="3833812" cy="4891087"/>
          </a:xfrm>
        </p:grpSpPr>
        <p:sp>
          <p:nvSpPr>
            <p:cNvPr id="5"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flipH="1">
            <a:off x="3440893" y="2838631"/>
            <a:ext cx="1444818" cy="1843265"/>
            <a:chOff x="12577763" y="4062413"/>
            <a:chExt cx="3833812" cy="4891087"/>
          </a:xfrm>
        </p:grpSpPr>
        <p:sp>
          <p:nvSpPr>
            <p:cNvPr id="9"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11"/>
          <p:cNvSpPr>
            <a:spLocks noEditPoints="1"/>
          </p:cNvSpPr>
          <p:nvPr/>
        </p:nvSpPr>
        <p:spPr bwMode="auto">
          <a:xfrm>
            <a:off x="3916636" y="3077956"/>
            <a:ext cx="492170" cy="594853"/>
          </a:xfrm>
          <a:custGeom>
            <a:avLst/>
            <a:gdLst>
              <a:gd name="T0" fmla="*/ 1386 w 1610"/>
              <a:gd name="T1" fmla="*/ 897 h 1946"/>
              <a:gd name="T2" fmla="*/ 1023 w 1610"/>
              <a:gd name="T3" fmla="*/ 0 h 1946"/>
              <a:gd name="T4" fmla="*/ 224 w 1610"/>
              <a:gd name="T5" fmla="*/ 363 h 1946"/>
              <a:gd name="T6" fmla="*/ 89 w 1610"/>
              <a:gd name="T7" fmla="*/ 897 h 1946"/>
              <a:gd name="T8" fmla="*/ 0 w 1610"/>
              <a:gd name="T9" fmla="*/ 1857 h 1946"/>
              <a:gd name="T10" fmla="*/ 1521 w 1610"/>
              <a:gd name="T11" fmla="*/ 1946 h 1946"/>
              <a:gd name="T12" fmla="*/ 1610 w 1610"/>
              <a:gd name="T13" fmla="*/ 986 h 1946"/>
              <a:gd name="T14" fmla="*/ 265 w 1610"/>
              <a:gd name="T15" fmla="*/ 363 h 1946"/>
              <a:gd name="T16" fmla="*/ 1023 w 1610"/>
              <a:gd name="T17" fmla="*/ 41 h 1946"/>
              <a:gd name="T18" fmla="*/ 1345 w 1610"/>
              <a:gd name="T19" fmla="*/ 897 h 1946"/>
              <a:gd name="T20" fmla="*/ 1179 w 1610"/>
              <a:gd name="T21" fmla="*/ 382 h 1946"/>
              <a:gd name="T22" fmla="*/ 623 w 1610"/>
              <a:gd name="T23" fmla="*/ 190 h 1946"/>
              <a:gd name="T24" fmla="*/ 431 w 1610"/>
              <a:gd name="T25" fmla="*/ 897 h 1946"/>
              <a:gd name="T26" fmla="*/ 265 w 1610"/>
              <a:gd name="T27" fmla="*/ 363 h 1946"/>
              <a:gd name="T28" fmla="*/ 472 w 1610"/>
              <a:gd name="T29" fmla="*/ 897 h 1946"/>
              <a:gd name="T30" fmla="*/ 623 w 1610"/>
              <a:gd name="T31" fmla="*/ 231 h 1946"/>
              <a:gd name="T32" fmla="*/ 1138 w 1610"/>
              <a:gd name="T33" fmla="*/ 382 h 1946"/>
              <a:gd name="T34" fmla="*/ 1569 w 1610"/>
              <a:gd name="T35" fmla="*/ 1857 h 1946"/>
              <a:gd name="T36" fmla="*/ 89 w 1610"/>
              <a:gd name="T37" fmla="*/ 1905 h 1946"/>
              <a:gd name="T38" fmla="*/ 41 w 1610"/>
              <a:gd name="T39" fmla="*/ 986 h 1946"/>
              <a:gd name="T40" fmla="*/ 244 w 1610"/>
              <a:gd name="T41" fmla="*/ 938 h 1946"/>
              <a:gd name="T42" fmla="*/ 1158 w 1610"/>
              <a:gd name="T43" fmla="*/ 938 h 1946"/>
              <a:gd name="T44" fmla="*/ 1521 w 1610"/>
              <a:gd name="T45" fmla="*/ 938 h 1946"/>
              <a:gd name="T46" fmla="*/ 1569 w 1610"/>
              <a:gd name="T47" fmla="*/ 1857 h 1946"/>
              <a:gd name="T48" fmla="*/ 651 w 1610"/>
              <a:gd name="T49" fmla="*/ 1292 h 1946"/>
              <a:gd name="T50" fmla="*/ 665 w 1610"/>
              <a:gd name="T51" fmla="*/ 1681 h 1946"/>
              <a:gd name="T52" fmla="*/ 686 w 1610"/>
              <a:gd name="T53" fmla="*/ 1705 h 1946"/>
              <a:gd name="T54" fmla="*/ 939 w 1610"/>
              <a:gd name="T55" fmla="*/ 1698 h 1946"/>
              <a:gd name="T56" fmla="*/ 903 w 1610"/>
              <a:gd name="T57" fmla="*/ 1411 h 1946"/>
              <a:gd name="T58" fmla="*/ 805 w 1610"/>
              <a:gd name="T59" fmla="*/ 1138 h 1946"/>
              <a:gd name="T60" fmla="*/ 710 w 1610"/>
              <a:gd name="T61" fmla="*/ 1664 h 1946"/>
              <a:gd name="T62" fmla="*/ 741 w 1610"/>
              <a:gd name="T63" fmla="*/ 1385 h 1946"/>
              <a:gd name="T64" fmla="*/ 805 w 1610"/>
              <a:gd name="T65" fmla="*/ 1179 h 1946"/>
              <a:gd name="T66" fmla="*/ 869 w 1610"/>
              <a:gd name="T67" fmla="*/ 1385 h 1946"/>
              <a:gd name="T68" fmla="*/ 900 w 1610"/>
              <a:gd name="T69" fmla="*/ 1664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0" h="1946">
                <a:moveTo>
                  <a:pt x="1521" y="897"/>
                </a:moveTo>
                <a:cubicBezTo>
                  <a:pt x="1386" y="897"/>
                  <a:pt x="1386" y="897"/>
                  <a:pt x="1386" y="897"/>
                </a:cubicBezTo>
                <a:cubicBezTo>
                  <a:pt x="1386" y="363"/>
                  <a:pt x="1386" y="363"/>
                  <a:pt x="1386" y="363"/>
                </a:cubicBezTo>
                <a:cubicBezTo>
                  <a:pt x="1386" y="163"/>
                  <a:pt x="1223" y="0"/>
                  <a:pt x="1023" y="0"/>
                </a:cubicBezTo>
                <a:cubicBezTo>
                  <a:pt x="587" y="0"/>
                  <a:pt x="587" y="0"/>
                  <a:pt x="587" y="0"/>
                </a:cubicBezTo>
                <a:cubicBezTo>
                  <a:pt x="387" y="0"/>
                  <a:pt x="224" y="163"/>
                  <a:pt x="224" y="363"/>
                </a:cubicBezTo>
                <a:cubicBezTo>
                  <a:pt x="224" y="897"/>
                  <a:pt x="224" y="897"/>
                  <a:pt x="224" y="897"/>
                </a:cubicBezTo>
                <a:cubicBezTo>
                  <a:pt x="89" y="897"/>
                  <a:pt x="89" y="897"/>
                  <a:pt x="89" y="897"/>
                </a:cubicBezTo>
                <a:cubicBezTo>
                  <a:pt x="40" y="897"/>
                  <a:pt x="0" y="936"/>
                  <a:pt x="0" y="986"/>
                </a:cubicBezTo>
                <a:cubicBezTo>
                  <a:pt x="0" y="1857"/>
                  <a:pt x="0" y="1857"/>
                  <a:pt x="0" y="1857"/>
                </a:cubicBezTo>
                <a:cubicBezTo>
                  <a:pt x="0" y="1907"/>
                  <a:pt x="40" y="1946"/>
                  <a:pt x="89" y="1946"/>
                </a:cubicBezTo>
                <a:cubicBezTo>
                  <a:pt x="1521" y="1946"/>
                  <a:pt x="1521" y="1946"/>
                  <a:pt x="1521" y="1946"/>
                </a:cubicBezTo>
                <a:cubicBezTo>
                  <a:pt x="1570" y="1946"/>
                  <a:pt x="1610" y="1907"/>
                  <a:pt x="1610" y="1857"/>
                </a:cubicBezTo>
                <a:cubicBezTo>
                  <a:pt x="1610" y="986"/>
                  <a:pt x="1610" y="986"/>
                  <a:pt x="1610" y="986"/>
                </a:cubicBezTo>
                <a:cubicBezTo>
                  <a:pt x="1610" y="936"/>
                  <a:pt x="1570" y="897"/>
                  <a:pt x="1521" y="897"/>
                </a:cubicBezTo>
                <a:close/>
                <a:moveTo>
                  <a:pt x="265" y="363"/>
                </a:moveTo>
                <a:cubicBezTo>
                  <a:pt x="265" y="185"/>
                  <a:pt x="409" y="41"/>
                  <a:pt x="587" y="41"/>
                </a:cubicBezTo>
                <a:cubicBezTo>
                  <a:pt x="1023" y="41"/>
                  <a:pt x="1023" y="41"/>
                  <a:pt x="1023" y="41"/>
                </a:cubicBezTo>
                <a:cubicBezTo>
                  <a:pt x="1200" y="41"/>
                  <a:pt x="1345" y="185"/>
                  <a:pt x="1345" y="363"/>
                </a:cubicBezTo>
                <a:cubicBezTo>
                  <a:pt x="1345" y="897"/>
                  <a:pt x="1345" y="897"/>
                  <a:pt x="1345" y="897"/>
                </a:cubicBezTo>
                <a:cubicBezTo>
                  <a:pt x="1179" y="897"/>
                  <a:pt x="1179" y="897"/>
                  <a:pt x="1179" y="897"/>
                </a:cubicBezTo>
                <a:cubicBezTo>
                  <a:pt x="1179" y="382"/>
                  <a:pt x="1179" y="382"/>
                  <a:pt x="1179" y="382"/>
                </a:cubicBezTo>
                <a:cubicBezTo>
                  <a:pt x="1179" y="276"/>
                  <a:pt x="1093" y="190"/>
                  <a:pt x="987" y="190"/>
                </a:cubicBezTo>
                <a:cubicBezTo>
                  <a:pt x="623" y="190"/>
                  <a:pt x="623" y="190"/>
                  <a:pt x="623" y="190"/>
                </a:cubicBezTo>
                <a:cubicBezTo>
                  <a:pt x="517" y="190"/>
                  <a:pt x="431" y="276"/>
                  <a:pt x="431" y="382"/>
                </a:cubicBezTo>
                <a:cubicBezTo>
                  <a:pt x="431" y="897"/>
                  <a:pt x="431" y="897"/>
                  <a:pt x="431" y="897"/>
                </a:cubicBezTo>
                <a:cubicBezTo>
                  <a:pt x="265" y="897"/>
                  <a:pt x="265" y="897"/>
                  <a:pt x="265" y="897"/>
                </a:cubicBezTo>
                <a:lnTo>
                  <a:pt x="265" y="363"/>
                </a:lnTo>
                <a:close/>
                <a:moveTo>
                  <a:pt x="1138" y="897"/>
                </a:moveTo>
                <a:cubicBezTo>
                  <a:pt x="472" y="897"/>
                  <a:pt x="472" y="897"/>
                  <a:pt x="472" y="897"/>
                </a:cubicBezTo>
                <a:cubicBezTo>
                  <a:pt x="472" y="382"/>
                  <a:pt x="472" y="382"/>
                  <a:pt x="472" y="382"/>
                </a:cubicBezTo>
                <a:cubicBezTo>
                  <a:pt x="472" y="298"/>
                  <a:pt x="540" y="231"/>
                  <a:pt x="623" y="231"/>
                </a:cubicBezTo>
                <a:cubicBezTo>
                  <a:pt x="987" y="231"/>
                  <a:pt x="987" y="231"/>
                  <a:pt x="987" y="231"/>
                </a:cubicBezTo>
                <a:cubicBezTo>
                  <a:pt x="1070" y="231"/>
                  <a:pt x="1138" y="298"/>
                  <a:pt x="1138" y="382"/>
                </a:cubicBezTo>
                <a:lnTo>
                  <a:pt x="1138" y="897"/>
                </a:lnTo>
                <a:close/>
                <a:moveTo>
                  <a:pt x="1569" y="1857"/>
                </a:moveTo>
                <a:cubicBezTo>
                  <a:pt x="1569" y="1884"/>
                  <a:pt x="1547" y="1905"/>
                  <a:pt x="1521" y="1905"/>
                </a:cubicBezTo>
                <a:cubicBezTo>
                  <a:pt x="89" y="1905"/>
                  <a:pt x="89" y="1905"/>
                  <a:pt x="89" y="1905"/>
                </a:cubicBezTo>
                <a:cubicBezTo>
                  <a:pt x="62" y="1905"/>
                  <a:pt x="41" y="1884"/>
                  <a:pt x="41" y="1857"/>
                </a:cubicBezTo>
                <a:cubicBezTo>
                  <a:pt x="41" y="986"/>
                  <a:pt x="41" y="986"/>
                  <a:pt x="41" y="986"/>
                </a:cubicBezTo>
                <a:cubicBezTo>
                  <a:pt x="41" y="959"/>
                  <a:pt x="62" y="938"/>
                  <a:pt x="89" y="938"/>
                </a:cubicBezTo>
                <a:cubicBezTo>
                  <a:pt x="244" y="938"/>
                  <a:pt x="244" y="938"/>
                  <a:pt x="244" y="938"/>
                </a:cubicBezTo>
                <a:cubicBezTo>
                  <a:pt x="451" y="938"/>
                  <a:pt x="451" y="938"/>
                  <a:pt x="451" y="938"/>
                </a:cubicBezTo>
                <a:cubicBezTo>
                  <a:pt x="1158" y="938"/>
                  <a:pt x="1158" y="938"/>
                  <a:pt x="1158" y="938"/>
                </a:cubicBezTo>
                <a:cubicBezTo>
                  <a:pt x="1365" y="938"/>
                  <a:pt x="1365" y="938"/>
                  <a:pt x="1365" y="938"/>
                </a:cubicBezTo>
                <a:cubicBezTo>
                  <a:pt x="1521" y="938"/>
                  <a:pt x="1521" y="938"/>
                  <a:pt x="1521" y="938"/>
                </a:cubicBezTo>
                <a:cubicBezTo>
                  <a:pt x="1547" y="938"/>
                  <a:pt x="1569" y="959"/>
                  <a:pt x="1569" y="986"/>
                </a:cubicBezTo>
                <a:lnTo>
                  <a:pt x="1569" y="1857"/>
                </a:lnTo>
                <a:close/>
                <a:moveTo>
                  <a:pt x="805" y="1138"/>
                </a:moveTo>
                <a:cubicBezTo>
                  <a:pt x="720" y="1138"/>
                  <a:pt x="651" y="1207"/>
                  <a:pt x="651" y="1292"/>
                </a:cubicBezTo>
                <a:cubicBezTo>
                  <a:pt x="651" y="1338"/>
                  <a:pt x="671" y="1382"/>
                  <a:pt x="707" y="1411"/>
                </a:cubicBezTo>
                <a:cubicBezTo>
                  <a:pt x="665" y="1681"/>
                  <a:pt x="665" y="1681"/>
                  <a:pt x="665" y="1681"/>
                </a:cubicBezTo>
                <a:cubicBezTo>
                  <a:pt x="665" y="1687"/>
                  <a:pt x="666" y="1693"/>
                  <a:pt x="670" y="1698"/>
                </a:cubicBezTo>
                <a:cubicBezTo>
                  <a:pt x="674" y="1702"/>
                  <a:pt x="680" y="1705"/>
                  <a:pt x="686" y="1705"/>
                </a:cubicBezTo>
                <a:cubicBezTo>
                  <a:pt x="924" y="1705"/>
                  <a:pt x="924" y="1705"/>
                  <a:pt x="924" y="1705"/>
                </a:cubicBezTo>
                <a:cubicBezTo>
                  <a:pt x="930" y="1705"/>
                  <a:pt x="936" y="1702"/>
                  <a:pt x="939" y="1698"/>
                </a:cubicBezTo>
                <a:cubicBezTo>
                  <a:pt x="943" y="1693"/>
                  <a:pt x="945" y="1687"/>
                  <a:pt x="944" y="1681"/>
                </a:cubicBezTo>
                <a:cubicBezTo>
                  <a:pt x="903" y="1411"/>
                  <a:pt x="903" y="1411"/>
                  <a:pt x="903" y="1411"/>
                </a:cubicBezTo>
                <a:cubicBezTo>
                  <a:pt x="938" y="1382"/>
                  <a:pt x="959" y="1338"/>
                  <a:pt x="959" y="1292"/>
                </a:cubicBezTo>
                <a:cubicBezTo>
                  <a:pt x="959" y="1207"/>
                  <a:pt x="890" y="1138"/>
                  <a:pt x="805" y="1138"/>
                </a:cubicBezTo>
                <a:close/>
                <a:moveTo>
                  <a:pt x="900" y="1664"/>
                </a:moveTo>
                <a:cubicBezTo>
                  <a:pt x="710" y="1664"/>
                  <a:pt x="710" y="1664"/>
                  <a:pt x="710" y="1664"/>
                </a:cubicBezTo>
                <a:cubicBezTo>
                  <a:pt x="749" y="1405"/>
                  <a:pt x="749" y="1405"/>
                  <a:pt x="749" y="1405"/>
                </a:cubicBezTo>
                <a:cubicBezTo>
                  <a:pt x="750" y="1397"/>
                  <a:pt x="747" y="1390"/>
                  <a:pt x="741" y="1385"/>
                </a:cubicBezTo>
                <a:cubicBezTo>
                  <a:pt x="710" y="1364"/>
                  <a:pt x="692" y="1329"/>
                  <a:pt x="692" y="1292"/>
                </a:cubicBezTo>
                <a:cubicBezTo>
                  <a:pt x="692" y="1230"/>
                  <a:pt x="743" y="1179"/>
                  <a:pt x="805" y="1179"/>
                </a:cubicBezTo>
                <a:cubicBezTo>
                  <a:pt x="867" y="1179"/>
                  <a:pt x="918" y="1230"/>
                  <a:pt x="918" y="1292"/>
                </a:cubicBezTo>
                <a:cubicBezTo>
                  <a:pt x="918" y="1329"/>
                  <a:pt x="900" y="1364"/>
                  <a:pt x="869" y="1385"/>
                </a:cubicBezTo>
                <a:cubicBezTo>
                  <a:pt x="863" y="1390"/>
                  <a:pt x="859" y="1397"/>
                  <a:pt x="860" y="1405"/>
                </a:cubicBezTo>
                <a:lnTo>
                  <a:pt x="900" y="16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5474293" y="3077956"/>
            <a:ext cx="529939" cy="594853"/>
          </a:xfrm>
          <a:custGeom>
            <a:avLst/>
            <a:gdLst>
              <a:gd name="T0" fmla="*/ 773 w 1732"/>
              <a:gd name="T1" fmla="*/ 1292 h 1946"/>
              <a:gd name="T2" fmla="*/ 787 w 1732"/>
              <a:gd name="T3" fmla="*/ 1681 h 1946"/>
              <a:gd name="T4" fmla="*/ 808 w 1732"/>
              <a:gd name="T5" fmla="*/ 1705 h 1946"/>
              <a:gd name="T6" fmla="*/ 1062 w 1732"/>
              <a:gd name="T7" fmla="*/ 1698 h 1946"/>
              <a:gd name="T8" fmla="*/ 1025 w 1732"/>
              <a:gd name="T9" fmla="*/ 1411 h 1946"/>
              <a:gd name="T10" fmla="*/ 927 w 1732"/>
              <a:gd name="T11" fmla="*/ 1138 h 1946"/>
              <a:gd name="T12" fmla="*/ 832 w 1732"/>
              <a:gd name="T13" fmla="*/ 1664 h 1946"/>
              <a:gd name="T14" fmla="*/ 863 w 1732"/>
              <a:gd name="T15" fmla="*/ 1385 h 1946"/>
              <a:gd name="T16" fmla="*/ 927 w 1732"/>
              <a:gd name="T17" fmla="*/ 1179 h 1946"/>
              <a:gd name="T18" fmla="*/ 991 w 1732"/>
              <a:gd name="T19" fmla="*/ 1385 h 1946"/>
              <a:gd name="T20" fmla="*/ 1022 w 1732"/>
              <a:gd name="T21" fmla="*/ 1664 h 1946"/>
              <a:gd name="T22" fmla="*/ 1508 w 1732"/>
              <a:gd name="T23" fmla="*/ 897 h 1946"/>
              <a:gd name="T24" fmla="*/ 1145 w 1732"/>
              <a:gd name="T25" fmla="*/ 0 h 1946"/>
              <a:gd name="T26" fmla="*/ 346 w 1732"/>
              <a:gd name="T27" fmla="*/ 363 h 1946"/>
              <a:gd name="T28" fmla="*/ 366 w 1732"/>
              <a:gd name="T29" fmla="*/ 679 h 1946"/>
              <a:gd name="T30" fmla="*/ 594 w 1732"/>
              <a:gd name="T31" fmla="*/ 659 h 1946"/>
              <a:gd name="T32" fmla="*/ 745 w 1732"/>
              <a:gd name="T33" fmla="*/ 231 h 1946"/>
              <a:gd name="T34" fmla="*/ 1260 w 1732"/>
              <a:gd name="T35" fmla="*/ 381 h 1946"/>
              <a:gd name="T36" fmla="*/ 211 w 1732"/>
              <a:gd name="T37" fmla="*/ 897 h 1946"/>
              <a:gd name="T38" fmla="*/ 122 w 1732"/>
              <a:gd name="T39" fmla="*/ 1857 h 1946"/>
              <a:gd name="T40" fmla="*/ 1643 w 1732"/>
              <a:gd name="T41" fmla="*/ 1946 h 1946"/>
              <a:gd name="T42" fmla="*/ 1732 w 1732"/>
              <a:gd name="T43" fmla="*/ 986 h 1946"/>
              <a:gd name="T44" fmla="*/ 1109 w 1732"/>
              <a:gd name="T45" fmla="*/ 190 h 1946"/>
              <a:gd name="T46" fmla="*/ 553 w 1732"/>
              <a:gd name="T47" fmla="*/ 381 h 1946"/>
              <a:gd name="T48" fmla="*/ 387 w 1732"/>
              <a:gd name="T49" fmla="*/ 638 h 1946"/>
              <a:gd name="T50" fmla="*/ 709 w 1732"/>
              <a:gd name="T51" fmla="*/ 41 h 1946"/>
              <a:gd name="T52" fmla="*/ 1467 w 1732"/>
              <a:gd name="T53" fmla="*/ 363 h 1946"/>
              <a:gd name="T54" fmla="*/ 1301 w 1732"/>
              <a:gd name="T55" fmla="*/ 897 h 1946"/>
              <a:gd name="T56" fmla="*/ 1109 w 1732"/>
              <a:gd name="T57" fmla="*/ 190 h 1946"/>
              <a:gd name="T58" fmla="*/ 1643 w 1732"/>
              <a:gd name="T59" fmla="*/ 1905 h 1946"/>
              <a:gd name="T60" fmla="*/ 163 w 1732"/>
              <a:gd name="T61" fmla="*/ 1857 h 1946"/>
              <a:gd name="T62" fmla="*/ 211 w 1732"/>
              <a:gd name="T63" fmla="*/ 938 h 1946"/>
              <a:gd name="T64" fmla="*/ 1280 w 1732"/>
              <a:gd name="T65" fmla="*/ 938 h 1946"/>
              <a:gd name="T66" fmla="*/ 1488 w 1732"/>
              <a:gd name="T67" fmla="*/ 938 h 1946"/>
              <a:gd name="T68" fmla="*/ 1691 w 1732"/>
              <a:gd name="T69" fmla="*/ 986 h 1946"/>
              <a:gd name="T70" fmla="*/ 198 w 1732"/>
              <a:gd name="T71" fmla="*/ 679 h 1946"/>
              <a:gd name="T72" fmla="*/ 0 w 1732"/>
              <a:gd name="T73" fmla="*/ 659 h 1946"/>
              <a:gd name="T74" fmla="*/ 198 w 1732"/>
              <a:gd name="T75" fmla="*/ 638 h 1946"/>
              <a:gd name="T76" fmla="*/ 198 w 1732"/>
              <a:gd name="T77" fmla="*/ 679 h 1946"/>
              <a:gd name="T78" fmla="*/ 118 w 1732"/>
              <a:gd name="T79" fmla="*/ 454 h 1946"/>
              <a:gd name="T80" fmla="*/ 259 w 1732"/>
              <a:gd name="T81" fmla="*/ 566 h 1946"/>
              <a:gd name="T82" fmla="*/ 245 w 1732"/>
              <a:gd name="T83" fmla="*/ 601 h 1946"/>
              <a:gd name="T84" fmla="*/ 118 w 1732"/>
              <a:gd name="T85" fmla="*/ 483 h 1946"/>
              <a:gd name="T86" fmla="*/ 118 w 1732"/>
              <a:gd name="T87" fmla="*/ 866 h 1946"/>
              <a:gd name="T88" fmla="*/ 230 w 1732"/>
              <a:gd name="T89" fmla="*/ 725 h 1946"/>
              <a:gd name="T90" fmla="*/ 259 w 1732"/>
              <a:gd name="T91" fmla="*/ 754 h 1946"/>
              <a:gd name="T92" fmla="*/ 133 w 1732"/>
              <a:gd name="T93" fmla="*/ 872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32" h="1946">
                <a:moveTo>
                  <a:pt x="927" y="1138"/>
                </a:moveTo>
                <a:cubicBezTo>
                  <a:pt x="842" y="1138"/>
                  <a:pt x="773" y="1207"/>
                  <a:pt x="773" y="1292"/>
                </a:cubicBezTo>
                <a:cubicBezTo>
                  <a:pt x="773" y="1338"/>
                  <a:pt x="794" y="1382"/>
                  <a:pt x="829" y="1411"/>
                </a:cubicBezTo>
                <a:cubicBezTo>
                  <a:pt x="787" y="1681"/>
                  <a:pt x="787" y="1681"/>
                  <a:pt x="787" y="1681"/>
                </a:cubicBezTo>
                <a:cubicBezTo>
                  <a:pt x="787" y="1687"/>
                  <a:pt x="788" y="1693"/>
                  <a:pt x="792" y="1698"/>
                </a:cubicBezTo>
                <a:cubicBezTo>
                  <a:pt x="796" y="1702"/>
                  <a:pt x="802" y="1705"/>
                  <a:pt x="808" y="1705"/>
                </a:cubicBezTo>
                <a:cubicBezTo>
                  <a:pt x="1046" y="1705"/>
                  <a:pt x="1046" y="1705"/>
                  <a:pt x="1046" y="1705"/>
                </a:cubicBezTo>
                <a:cubicBezTo>
                  <a:pt x="1052" y="1705"/>
                  <a:pt x="1058" y="1702"/>
                  <a:pt x="1062" y="1698"/>
                </a:cubicBezTo>
                <a:cubicBezTo>
                  <a:pt x="1065" y="1693"/>
                  <a:pt x="1067" y="1687"/>
                  <a:pt x="1066" y="1681"/>
                </a:cubicBezTo>
                <a:cubicBezTo>
                  <a:pt x="1025" y="1411"/>
                  <a:pt x="1025" y="1411"/>
                  <a:pt x="1025" y="1411"/>
                </a:cubicBezTo>
                <a:cubicBezTo>
                  <a:pt x="1060" y="1382"/>
                  <a:pt x="1081" y="1338"/>
                  <a:pt x="1081" y="1292"/>
                </a:cubicBezTo>
                <a:cubicBezTo>
                  <a:pt x="1081" y="1207"/>
                  <a:pt x="1012" y="1138"/>
                  <a:pt x="927" y="1138"/>
                </a:cubicBezTo>
                <a:close/>
                <a:moveTo>
                  <a:pt x="1022" y="1664"/>
                </a:moveTo>
                <a:cubicBezTo>
                  <a:pt x="832" y="1664"/>
                  <a:pt x="832" y="1664"/>
                  <a:pt x="832" y="1664"/>
                </a:cubicBezTo>
                <a:cubicBezTo>
                  <a:pt x="871" y="1405"/>
                  <a:pt x="871" y="1405"/>
                  <a:pt x="871" y="1405"/>
                </a:cubicBezTo>
                <a:cubicBezTo>
                  <a:pt x="872" y="1397"/>
                  <a:pt x="869" y="1390"/>
                  <a:pt x="863" y="1385"/>
                </a:cubicBezTo>
                <a:cubicBezTo>
                  <a:pt x="832" y="1364"/>
                  <a:pt x="814" y="1329"/>
                  <a:pt x="814" y="1292"/>
                </a:cubicBezTo>
                <a:cubicBezTo>
                  <a:pt x="814" y="1230"/>
                  <a:pt x="865" y="1179"/>
                  <a:pt x="927" y="1179"/>
                </a:cubicBezTo>
                <a:cubicBezTo>
                  <a:pt x="989" y="1179"/>
                  <a:pt x="1040" y="1230"/>
                  <a:pt x="1040" y="1292"/>
                </a:cubicBezTo>
                <a:cubicBezTo>
                  <a:pt x="1040" y="1329"/>
                  <a:pt x="1022" y="1364"/>
                  <a:pt x="991" y="1385"/>
                </a:cubicBezTo>
                <a:cubicBezTo>
                  <a:pt x="985" y="1390"/>
                  <a:pt x="981" y="1397"/>
                  <a:pt x="983" y="1405"/>
                </a:cubicBezTo>
                <a:lnTo>
                  <a:pt x="1022" y="1664"/>
                </a:lnTo>
                <a:close/>
                <a:moveTo>
                  <a:pt x="1643" y="897"/>
                </a:moveTo>
                <a:cubicBezTo>
                  <a:pt x="1508" y="897"/>
                  <a:pt x="1508" y="897"/>
                  <a:pt x="1508" y="897"/>
                </a:cubicBezTo>
                <a:cubicBezTo>
                  <a:pt x="1508" y="363"/>
                  <a:pt x="1508" y="363"/>
                  <a:pt x="1508" y="363"/>
                </a:cubicBezTo>
                <a:cubicBezTo>
                  <a:pt x="1508" y="163"/>
                  <a:pt x="1345" y="0"/>
                  <a:pt x="1145" y="0"/>
                </a:cubicBezTo>
                <a:cubicBezTo>
                  <a:pt x="709" y="0"/>
                  <a:pt x="709" y="0"/>
                  <a:pt x="709" y="0"/>
                </a:cubicBezTo>
                <a:cubicBezTo>
                  <a:pt x="509" y="0"/>
                  <a:pt x="346" y="163"/>
                  <a:pt x="346" y="363"/>
                </a:cubicBezTo>
                <a:cubicBezTo>
                  <a:pt x="346" y="659"/>
                  <a:pt x="346" y="659"/>
                  <a:pt x="346" y="659"/>
                </a:cubicBezTo>
                <a:cubicBezTo>
                  <a:pt x="346" y="670"/>
                  <a:pt x="355" y="679"/>
                  <a:pt x="366" y="679"/>
                </a:cubicBezTo>
                <a:cubicBezTo>
                  <a:pt x="573" y="679"/>
                  <a:pt x="573" y="679"/>
                  <a:pt x="573" y="679"/>
                </a:cubicBezTo>
                <a:cubicBezTo>
                  <a:pt x="585" y="679"/>
                  <a:pt x="594" y="670"/>
                  <a:pt x="594" y="659"/>
                </a:cubicBezTo>
                <a:cubicBezTo>
                  <a:pt x="594" y="381"/>
                  <a:pt x="594" y="381"/>
                  <a:pt x="594" y="381"/>
                </a:cubicBezTo>
                <a:cubicBezTo>
                  <a:pt x="594" y="298"/>
                  <a:pt x="662" y="231"/>
                  <a:pt x="745" y="231"/>
                </a:cubicBezTo>
                <a:cubicBezTo>
                  <a:pt x="1109" y="231"/>
                  <a:pt x="1109" y="231"/>
                  <a:pt x="1109" y="231"/>
                </a:cubicBezTo>
                <a:cubicBezTo>
                  <a:pt x="1192" y="231"/>
                  <a:pt x="1260" y="298"/>
                  <a:pt x="1260" y="381"/>
                </a:cubicBezTo>
                <a:cubicBezTo>
                  <a:pt x="1260" y="897"/>
                  <a:pt x="1260" y="897"/>
                  <a:pt x="1260" y="897"/>
                </a:cubicBezTo>
                <a:cubicBezTo>
                  <a:pt x="211" y="897"/>
                  <a:pt x="211" y="897"/>
                  <a:pt x="211" y="897"/>
                </a:cubicBezTo>
                <a:cubicBezTo>
                  <a:pt x="162" y="897"/>
                  <a:pt x="122" y="936"/>
                  <a:pt x="122" y="986"/>
                </a:cubicBezTo>
                <a:cubicBezTo>
                  <a:pt x="122" y="1857"/>
                  <a:pt x="122" y="1857"/>
                  <a:pt x="122" y="1857"/>
                </a:cubicBezTo>
                <a:cubicBezTo>
                  <a:pt x="122" y="1907"/>
                  <a:pt x="162" y="1946"/>
                  <a:pt x="211" y="1946"/>
                </a:cubicBezTo>
                <a:cubicBezTo>
                  <a:pt x="1643" y="1946"/>
                  <a:pt x="1643" y="1946"/>
                  <a:pt x="1643" y="1946"/>
                </a:cubicBezTo>
                <a:cubicBezTo>
                  <a:pt x="1692" y="1946"/>
                  <a:pt x="1732" y="1907"/>
                  <a:pt x="1732" y="1857"/>
                </a:cubicBezTo>
                <a:cubicBezTo>
                  <a:pt x="1732" y="986"/>
                  <a:pt x="1732" y="986"/>
                  <a:pt x="1732" y="986"/>
                </a:cubicBezTo>
                <a:cubicBezTo>
                  <a:pt x="1732" y="936"/>
                  <a:pt x="1692" y="897"/>
                  <a:pt x="1643" y="897"/>
                </a:cubicBezTo>
                <a:close/>
                <a:moveTo>
                  <a:pt x="1109" y="190"/>
                </a:moveTo>
                <a:cubicBezTo>
                  <a:pt x="745" y="190"/>
                  <a:pt x="745" y="190"/>
                  <a:pt x="745" y="190"/>
                </a:cubicBezTo>
                <a:cubicBezTo>
                  <a:pt x="639" y="190"/>
                  <a:pt x="553" y="276"/>
                  <a:pt x="553" y="381"/>
                </a:cubicBezTo>
                <a:cubicBezTo>
                  <a:pt x="553" y="638"/>
                  <a:pt x="553" y="638"/>
                  <a:pt x="553" y="638"/>
                </a:cubicBezTo>
                <a:cubicBezTo>
                  <a:pt x="387" y="638"/>
                  <a:pt x="387" y="638"/>
                  <a:pt x="387" y="638"/>
                </a:cubicBezTo>
                <a:cubicBezTo>
                  <a:pt x="387" y="363"/>
                  <a:pt x="387" y="363"/>
                  <a:pt x="387" y="363"/>
                </a:cubicBezTo>
                <a:cubicBezTo>
                  <a:pt x="387" y="185"/>
                  <a:pt x="531" y="41"/>
                  <a:pt x="709" y="41"/>
                </a:cubicBezTo>
                <a:cubicBezTo>
                  <a:pt x="1145" y="41"/>
                  <a:pt x="1145" y="41"/>
                  <a:pt x="1145" y="41"/>
                </a:cubicBezTo>
                <a:cubicBezTo>
                  <a:pt x="1322" y="41"/>
                  <a:pt x="1467" y="185"/>
                  <a:pt x="1467" y="363"/>
                </a:cubicBezTo>
                <a:cubicBezTo>
                  <a:pt x="1467" y="897"/>
                  <a:pt x="1467" y="897"/>
                  <a:pt x="1467" y="897"/>
                </a:cubicBezTo>
                <a:cubicBezTo>
                  <a:pt x="1301" y="897"/>
                  <a:pt x="1301" y="897"/>
                  <a:pt x="1301" y="897"/>
                </a:cubicBezTo>
                <a:cubicBezTo>
                  <a:pt x="1301" y="381"/>
                  <a:pt x="1301" y="381"/>
                  <a:pt x="1301" y="381"/>
                </a:cubicBezTo>
                <a:cubicBezTo>
                  <a:pt x="1301" y="276"/>
                  <a:pt x="1215" y="190"/>
                  <a:pt x="1109" y="190"/>
                </a:cubicBezTo>
                <a:close/>
                <a:moveTo>
                  <a:pt x="1691" y="1857"/>
                </a:moveTo>
                <a:cubicBezTo>
                  <a:pt x="1691" y="1884"/>
                  <a:pt x="1669" y="1905"/>
                  <a:pt x="1643" y="1905"/>
                </a:cubicBezTo>
                <a:cubicBezTo>
                  <a:pt x="211" y="1905"/>
                  <a:pt x="211" y="1905"/>
                  <a:pt x="211" y="1905"/>
                </a:cubicBezTo>
                <a:cubicBezTo>
                  <a:pt x="184" y="1905"/>
                  <a:pt x="163" y="1884"/>
                  <a:pt x="163" y="1857"/>
                </a:cubicBezTo>
                <a:cubicBezTo>
                  <a:pt x="163" y="986"/>
                  <a:pt x="163" y="986"/>
                  <a:pt x="163" y="986"/>
                </a:cubicBezTo>
                <a:cubicBezTo>
                  <a:pt x="163" y="959"/>
                  <a:pt x="184" y="938"/>
                  <a:pt x="211" y="938"/>
                </a:cubicBezTo>
                <a:cubicBezTo>
                  <a:pt x="1280" y="938"/>
                  <a:pt x="1280" y="938"/>
                  <a:pt x="1280" y="938"/>
                </a:cubicBezTo>
                <a:cubicBezTo>
                  <a:pt x="1280" y="938"/>
                  <a:pt x="1280" y="938"/>
                  <a:pt x="1280" y="938"/>
                </a:cubicBezTo>
                <a:cubicBezTo>
                  <a:pt x="1487" y="938"/>
                  <a:pt x="1487" y="938"/>
                  <a:pt x="1487" y="938"/>
                </a:cubicBezTo>
                <a:cubicBezTo>
                  <a:pt x="1487" y="938"/>
                  <a:pt x="1488" y="938"/>
                  <a:pt x="1488" y="938"/>
                </a:cubicBezTo>
                <a:cubicBezTo>
                  <a:pt x="1643" y="938"/>
                  <a:pt x="1643" y="938"/>
                  <a:pt x="1643" y="938"/>
                </a:cubicBezTo>
                <a:cubicBezTo>
                  <a:pt x="1669" y="938"/>
                  <a:pt x="1691" y="959"/>
                  <a:pt x="1691" y="986"/>
                </a:cubicBezTo>
                <a:lnTo>
                  <a:pt x="1691" y="1857"/>
                </a:lnTo>
                <a:close/>
                <a:moveTo>
                  <a:pt x="198" y="679"/>
                </a:moveTo>
                <a:cubicBezTo>
                  <a:pt x="21" y="679"/>
                  <a:pt x="21" y="679"/>
                  <a:pt x="21" y="679"/>
                </a:cubicBezTo>
                <a:cubicBezTo>
                  <a:pt x="9" y="679"/>
                  <a:pt x="0" y="670"/>
                  <a:pt x="0" y="659"/>
                </a:cubicBezTo>
                <a:cubicBezTo>
                  <a:pt x="0" y="647"/>
                  <a:pt x="9" y="638"/>
                  <a:pt x="21" y="638"/>
                </a:cubicBezTo>
                <a:cubicBezTo>
                  <a:pt x="198" y="638"/>
                  <a:pt x="198" y="638"/>
                  <a:pt x="198" y="638"/>
                </a:cubicBezTo>
                <a:cubicBezTo>
                  <a:pt x="210" y="638"/>
                  <a:pt x="219" y="647"/>
                  <a:pt x="219" y="659"/>
                </a:cubicBezTo>
                <a:cubicBezTo>
                  <a:pt x="219" y="670"/>
                  <a:pt x="210" y="679"/>
                  <a:pt x="198" y="679"/>
                </a:cubicBezTo>
                <a:close/>
                <a:moveTo>
                  <a:pt x="118" y="483"/>
                </a:moveTo>
                <a:cubicBezTo>
                  <a:pt x="110" y="475"/>
                  <a:pt x="110" y="462"/>
                  <a:pt x="118" y="454"/>
                </a:cubicBezTo>
                <a:cubicBezTo>
                  <a:pt x="126" y="446"/>
                  <a:pt x="139" y="446"/>
                  <a:pt x="147" y="454"/>
                </a:cubicBezTo>
                <a:cubicBezTo>
                  <a:pt x="259" y="566"/>
                  <a:pt x="259" y="566"/>
                  <a:pt x="259" y="566"/>
                </a:cubicBezTo>
                <a:cubicBezTo>
                  <a:pt x="267" y="574"/>
                  <a:pt x="267" y="587"/>
                  <a:pt x="259" y="595"/>
                </a:cubicBezTo>
                <a:cubicBezTo>
                  <a:pt x="255" y="599"/>
                  <a:pt x="250" y="601"/>
                  <a:pt x="245" y="601"/>
                </a:cubicBezTo>
                <a:cubicBezTo>
                  <a:pt x="240" y="601"/>
                  <a:pt x="234" y="599"/>
                  <a:pt x="230" y="595"/>
                </a:cubicBezTo>
                <a:lnTo>
                  <a:pt x="118" y="483"/>
                </a:lnTo>
                <a:close/>
                <a:moveTo>
                  <a:pt x="133" y="872"/>
                </a:moveTo>
                <a:cubicBezTo>
                  <a:pt x="128" y="872"/>
                  <a:pt x="122" y="870"/>
                  <a:pt x="118" y="866"/>
                </a:cubicBezTo>
                <a:cubicBezTo>
                  <a:pt x="110" y="858"/>
                  <a:pt x="110" y="845"/>
                  <a:pt x="118" y="837"/>
                </a:cubicBezTo>
                <a:cubicBezTo>
                  <a:pt x="230" y="725"/>
                  <a:pt x="230" y="725"/>
                  <a:pt x="230" y="725"/>
                </a:cubicBezTo>
                <a:cubicBezTo>
                  <a:pt x="238" y="717"/>
                  <a:pt x="251" y="717"/>
                  <a:pt x="259" y="725"/>
                </a:cubicBezTo>
                <a:cubicBezTo>
                  <a:pt x="267" y="733"/>
                  <a:pt x="267" y="746"/>
                  <a:pt x="259" y="754"/>
                </a:cubicBezTo>
                <a:cubicBezTo>
                  <a:pt x="147" y="866"/>
                  <a:pt x="147" y="866"/>
                  <a:pt x="147" y="866"/>
                </a:cubicBezTo>
                <a:cubicBezTo>
                  <a:pt x="143" y="870"/>
                  <a:pt x="138" y="872"/>
                  <a:pt x="133" y="87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 name="Straight Connector 15"/>
          <p:cNvCxnSpPr/>
          <p:nvPr/>
        </p:nvCxnSpPr>
        <p:spPr>
          <a:xfrm>
            <a:off x="2679687" y="2596288"/>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679689" y="3889572"/>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2679688" y="3613545"/>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0800000">
            <a:off x="6545008" y="3885294"/>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0800000" flipV="1">
            <a:off x="6539728" y="2596289"/>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0800000" flipH="1">
            <a:off x="6667269" y="3534434"/>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35" name="Group 34"/>
          <p:cNvGrpSpPr/>
          <p:nvPr/>
        </p:nvGrpSpPr>
        <p:grpSpPr>
          <a:xfrm>
            <a:off x="7587138" y="2443159"/>
            <a:ext cx="1674173" cy="583792"/>
            <a:chOff x="7003512" y="1661743"/>
            <a:chExt cx="1545390" cy="538885"/>
          </a:xfrm>
        </p:grpSpPr>
        <p:sp>
          <p:nvSpPr>
            <p:cNvPr id="22" name="TextBox 21"/>
            <p:cNvSpPr txBox="1"/>
            <p:nvPr/>
          </p:nvSpPr>
          <p:spPr>
            <a:xfrm>
              <a:off x="7003512" y="1661743"/>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01</a:t>
              </a:r>
            </a:p>
          </p:txBody>
        </p:sp>
        <p:sp>
          <p:nvSpPr>
            <p:cNvPr id="23" name="TextBox 22"/>
            <p:cNvSpPr txBox="1"/>
            <p:nvPr/>
          </p:nvSpPr>
          <p:spPr>
            <a:xfrm>
              <a:off x="7003512" y="1880422"/>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6" name="Group 35"/>
          <p:cNvGrpSpPr/>
          <p:nvPr/>
        </p:nvGrpSpPr>
        <p:grpSpPr>
          <a:xfrm>
            <a:off x="7587138" y="3454931"/>
            <a:ext cx="1674173" cy="583792"/>
            <a:chOff x="7003512" y="2595688"/>
            <a:chExt cx="1545390" cy="538885"/>
          </a:xfrm>
        </p:grpSpPr>
        <p:sp>
          <p:nvSpPr>
            <p:cNvPr id="24" name="TextBox 23"/>
            <p:cNvSpPr txBox="1"/>
            <p:nvPr/>
          </p:nvSpPr>
          <p:spPr>
            <a:xfrm>
              <a:off x="7003512" y="2595688"/>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02</a:t>
              </a:r>
            </a:p>
          </p:txBody>
        </p:sp>
        <p:sp>
          <p:nvSpPr>
            <p:cNvPr id="25" name="TextBox 24"/>
            <p:cNvSpPr txBox="1"/>
            <p:nvPr/>
          </p:nvSpPr>
          <p:spPr>
            <a:xfrm>
              <a:off x="7003512" y="2814367"/>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7" name="Group 36"/>
          <p:cNvGrpSpPr/>
          <p:nvPr/>
        </p:nvGrpSpPr>
        <p:grpSpPr>
          <a:xfrm>
            <a:off x="7587138" y="4481705"/>
            <a:ext cx="1674173" cy="583792"/>
            <a:chOff x="7003512" y="3543479"/>
            <a:chExt cx="1545390" cy="538885"/>
          </a:xfrm>
        </p:grpSpPr>
        <p:sp>
          <p:nvSpPr>
            <p:cNvPr id="26" name="TextBox 25"/>
            <p:cNvSpPr txBox="1"/>
            <p:nvPr/>
          </p:nvSpPr>
          <p:spPr>
            <a:xfrm>
              <a:off x="7003512" y="3543479"/>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03</a:t>
              </a:r>
            </a:p>
          </p:txBody>
        </p:sp>
        <p:sp>
          <p:nvSpPr>
            <p:cNvPr id="27" name="TextBox 26"/>
            <p:cNvSpPr txBox="1"/>
            <p:nvPr/>
          </p:nvSpPr>
          <p:spPr>
            <a:xfrm>
              <a:off x="7003512" y="3762158"/>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4" name="Group 33"/>
          <p:cNvGrpSpPr/>
          <p:nvPr/>
        </p:nvGrpSpPr>
        <p:grpSpPr>
          <a:xfrm>
            <a:off x="643202" y="2443159"/>
            <a:ext cx="1674173" cy="583792"/>
            <a:chOff x="593725" y="1661743"/>
            <a:chExt cx="1545390" cy="538885"/>
          </a:xfrm>
        </p:grpSpPr>
        <p:sp>
          <p:nvSpPr>
            <p:cNvPr id="28" name="TextBox 27"/>
            <p:cNvSpPr txBox="1"/>
            <p:nvPr/>
          </p:nvSpPr>
          <p:spPr>
            <a:xfrm>
              <a:off x="593725" y="1661743"/>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01</a:t>
              </a:r>
            </a:p>
          </p:txBody>
        </p:sp>
        <p:sp>
          <p:nvSpPr>
            <p:cNvPr id="29" name="TextBox 28"/>
            <p:cNvSpPr txBox="1"/>
            <p:nvPr/>
          </p:nvSpPr>
          <p:spPr>
            <a:xfrm>
              <a:off x="593725" y="1880422"/>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4" name="Group 13"/>
          <p:cNvGrpSpPr/>
          <p:nvPr/>
        </p:nvGrpSpPr>
        <p:grpSpPr>
          <a:xfrm>
            <a:off x="643202" y="3454931"/>
            <a:ext cx="1674173" cy="583792"/>
            <a:chOff x="593725" y="2595688"/>
            <a:chExt cx="1545390" cy="538885"/>
          </a:xfrm>
        </p:grpSpPr>
        <p:sp>
          <p:nvSpPr>
            <p:cNvPr id="30" name="TextBox 29"/>
            <p:cNvSpPr txBox="1"/>
            <p:nvPr/>
          </p:nvSpPr>
          <p:spPr>
            <a:xfrm>
              <a:off x="593725" y="2595688"/>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02</a:t>
              </a:r>
            </a:p>
          </p:txBody>
        </p:sp>
        <p:sp>
          <p:nvSpPr>
            <p:cNvPr id="31" name="TextBox 30"/>
            <p:cNvSpPr txBox="1"/>
            <p:nvPr/>
          </p:nvSpPr>
          <p:spPr>
            <a:xfrm>
              <a:off x="593725" y="2814367"/>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5" name="Group 14"/>
          <p:cNvGrpSpPr/>
          <p:nvPr/>
        </p:nvGrpSpPr>
        <p:grpSpPr>
          <a:xfrm>
            <a:off x="643202" y="4481705"/>
            <a:ext cx="1674173" cy="583792"/>
            <a:chOff x="593725" y="3543479"/>
            <a:chExt cx="1545390" cy="538885"/>
          </a:xfrm>
        </p:grpSpPr>
        <p:sp>
          <p:nvSpPr>
            <p:cNvPr id="32" name="TextBox 31"/>
            <p:cNvSpPr txBox="1"/>
            <p:nvPr/>
          </p:nvSpPr>
          <p:spPr>
            <a:xfrm>
              <a:off x="593725" y="3543479"/>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03</a:t>
              </a:r>
            </a:p>
          </p:txBody>
        </p:sp>
        <p:sp>
          <p:nvSpPr>
            <p:cNvPr id="33" name="TextBox 32"/>
            <p:cNvSpPr txBox="1"/>
            <p:nvPr/>
          </p:nvSpPr>
          <p:spPr>
            <a:xfrm>
              <a:off x="593725" y="3762158"/>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301740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23"/>
          <p:cNvSpPr>
            <a:spLocks/>
          </p:cNvSpPr>
          <p:nvPr/>
        </p:nvSpPr>
        <p:spPr bwMode="auto">
          <a:xfrm>
            <a:off x="3830247" y="2314576"/>
            <a:ext cx="2572768" cy="2974518"/>
          </a:xfrm>
          <a:custGeom>
            <a:avLst/>
            <a:gdLst>
              <a:gd name="T0" fmla="*/ 2061 w 2071"/>
              <a:gd name="T1" fmla="*/ 1264 h 2395"/>
              <a:gd name="T2" fmla="*/ 2036 w 2071"/>
              <a:gd name="T3" fmla="*/ 1213 h 2395"/>
              <a:gd name="T4" fmla="*/ 1816 w 2071"/>
              <a:gd name="T5" fmla="*/ 973 h 2395"/>
              <a:gd name="T6" fmla="*/ 1741 w 2071"/>
              <a:gd name="T7" fmla="*/ 848 h 2395"/>
              <a:gd name="T8" fmla="*/ 1586 w 2071"/>
              <a:gd name="T9" fmla="*/ 489 h 2395"/>
              <a:gd name="T10" fmla="*/ 1611 w 2071"/>
              <a:gd name="T11" fmla="*/ 451 h 2395"/>
              <a:gd name="T12" fmla="*/ 1670 w 2071"/>
              <a:gd name="T13" fmla="*/ 437 h 2395"/>
              <a:gd name="T14" fmla="*/ 1715 w 2071"/>
              <a:gd name="T15" fmla="*/ 387 h 2395"/>
              <a:gd name="T16" fmla="*/ 1698 w 2071"/>
              <a:gd name="T17" fmla="*/ 347 h 2395"/>
              <a:gd name="T18" fmla="*/ 1304 w 2071"/>
              <a:gd name="T19" fmla="*/ 68 h 2395"/>
              <a:gd name="T20" fmla="*/ 814 w 2071"/>
              <a:gd name="T21" fmla="*/ 7 h 2395"/>
              <a:gd name="T22" fmla="*/ 264 w 2071"/>
              <a:gd name="T23" fmla="*/ 223 h 2395"/>
              <a:gd name="T24" fmla="*/ 45 w 2071"/>
              <a:gd name="T25" fmla="*/ 831 h 2395"/>
              <a:gd name="T26" fmla="*/ 228 w 2071"/>
              <a:gd name="T27" fmla="*/ 1852 h 2395"/>
              <a:gd name="T28" fmla="*/ 227 w 2071"/>
              <a:gd name="T29" fmla="*/ 2059 h 2395"/>
              <a:gd name="T30" fmla="*/ 0 w 2071"/>
              <a:gd name="T31" fmla="*/ 2395 h 2395"/>
              <a:gd name="T32" fmla="*/ 1341 w 2071"/>
              <a:gd name="T33" fmla="*/ 2395 h 2395"/>
              <a:gd name="T34" fmla="*/ 1346 w 2071"/>
              <a:gd name="T35" fmla="*/ 2372 h 2395"/>
              <a:gd name="T36" fmla="*/ 1472 w 2071"/>
              <a:gd name="T37" fmla="*/ 2234 h 2395"/>
              <a:gd name="T38" fmla="*/ 1622 w 2071"/>
              <a:gd name="T39" fmla="*/ 2178 h 2395"/>
              <a:gd name="T40" fmla="*/ 1775 w 2071"/>
              <a:gd name="T41" fmla="*/ 2092 h 2395"/>
              <a:gd name="T42" fmla="*/ 1825 w 2071"/>
              <a:gd name="T43" fmla="*/ 1939 h 2395"/>
              <a:gd name="T44" fmla="*/ 1807 w 2071"/>
              <a:gd name="T45" fmla="*/ 1848 h 2395"/>
              <a:gd name="T46" fmla="*/ 1835 w 2071"/>
              <a:gd name="T47" fmla="*/ 1741 h 2395"/>
              <a:gd name="T48" fmla="*/ 1879 w 2071"/>
              <a:gd name="T49" fmla="*/ 1699 h 2395"/>
              <a:gd name="T50" fmla="*/ 1884 w 2071"/>
              <a:gd name="T51" fmla="*/ 1639 h 2395"/>
              <a:gd name="T52" fmla="*/ 1883 w 2071"/>
              <a:gd name="T53" fmla="*/ 1637 h 2395"/>
              <a:gd name="T54" fmla="*/ 1878 w 2071"/>
              <a:gd name="T55" fmla="*/ 1627 h 2395"/>
              <a:gd name="T56" fmla="*/ 1889 w 2071"/>
              <a:gd name="T57" fmla="*/ 1606 h 2395"/>
              <a:gd name="T58" fmla="*/ 1890 w 2071"/>
              <a:gd name="T59" fmla="*/ 1606 h 2395"/>
              <a:gd name="T60" fmla="*/ 1899 w 2071"/>
              <a:gd name="T61" fmla="*/ 1569 h 2395"/>
              <a:gd name="T62" fmla="*/ 1856 w 2071"/>
              <a:gd name="T63" fmla="*/ 1455 h 2395"/>
              <a:gd name="T64" fmla="*/ 1860 w 2071"/>
              <a:gd name="T65" fmla="*/ 1417 h 2395"/>
              <a:gd name="T66" fmla="*/ 1893 w 2071"/>
              <a:gd name="T67" fmla="*/ 1394 h 2395"/>
              <a:gd name="T68" fmla="*/ 1969 w 2071"/>
              <a:gd name="T69" fmla="*/ 1384 h 2395"/>
              <a:gd name="T70" fmla="*/ 2061 w 2071"/>
              <a:gd name="T71" fmla="*/ 1264 h 2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71" h="2395">
                <a:moveTo>
                  <a:pt x="2061" y="1264"/>
                </a:moveTo>
                <a:cubicBezTo>
                  <a:pt x="2057" y="1246"/>
                  <a:pt x="2049" y="1228"/>
                  <a:pt x="2036" y="1213"/>
                </a:cubicBezTo>
                <a:cubicBezTo>
                  <a:pt x="1816" y="973"/>
                  <a:pt x="1816" y="973"/>
                  <a:pt x="1816" y="973"/>
                </a:cubicBezTo>
                <a:cubicBezTo>
                  <a:pt x="1784" y="936"/>
                  <a:pt x="1758" y="894"/>
                  <a:pt x="1741" y="848"/>
                </a:cubicBezTo>
                <a:cubicBezTo>
                  <a:pt x="1586" y="489"/>
                  <a:pt x="1586" y="489"/>
                  <a:pt x="1586" y="489"/>
                </a:cubicBezTo>
                <a:cubicBezTo>
                  <a:pt x="1579" y="471"/>
                  <a:pt x="1592" y="451"/>
                  <a:pt x="1611" y="451"/>
                </a:cubicBezTo>
                <a:cubicBezTo>
                  <a:pt x="1628" y="450"/>
                  <a:pt x="1649" y="447"/>
                  <a:pt x="1670" y="437"/>
                </a:cubicBezTo>
                <a:cubicBezTo>
                  <a:pt x="1699" y="422"/>
                  <a:pt x="1709" y="408"/>
                  <a:pt x="1715" y="387"/>
                </a:cubicBezTo>
                <a:cubicBezTo>
                  <a:pt x="1719" y="375"/>
                  <a:pt x="1707" y="360"/>
                  <a:pt x="1698" y="347"/>
                </a:cubicBezTo>
                <a:cubicBezTo>
                  <a:pt x="1650" y="281"/>
                  <a:pt x="1494" y="154"/>
                  <a:pt x="1304" y="68"/>
                </a:cubicBezTo>
                <a:cubicBezTo>
                  <a:pt x="1156" y="0"/>
                  <a:pt x="938" y="0"/>
                  <a:pt x="814" y="7"/>
                </a:cubicBezTo>
                <a:cubicBezTo>
                  <a:pt x="667" y="15"/>
                  <a:pt x="432" y="55"/>
                  <a:pt x="264" y="223"/>
                </a:cubicBezTo>
                <a:cubicBezTo>
                  <a:pt x="89" y="399"/>
                  <a:pt x="39" y="580"/>
                  <a:pt x="45" y="831"/>
                </a:cubicBezTo>
                <a:cubicBezTo>
                  <a:pt x="54" y="1219"/>
                  <a:pt x="196" y="1718"/>
                  <a:pt x="228" y="1852"/>
                </a:cubicBezTo>
                <a:cubicBezTo>
                  <a:pt x="232" y="1868"/>
                  <a:pt x="247" y="1970"/>
                  <a:pt x="227" y="2059"/>
                </a:cubicBezTo>
                <a:cubicBezTo>
                  <a:pt x="216" y="2111"/>
                  <a:pt x="23" y="2365"/>
                  <a:pt x="0" y="2395"/>
                </a:cubicBezTo>
                <a:cubicBezTo>
                  <a:pt x="1341" y="2395"/>
                  <a:pt x="1341" y="2395"/>
                  <a:pt x="1341" y="2395"/>
                </a:cubicBezTo>
                <a:cubicBezTo>
                  <a:pt x="1346" y="2372"/>
                  <a:pt x="1346" y="2372"/>
                  <a:pt x="1346" y="2372"/>
                </a:cubicBezTo>
                <a:cubicBezTo>
                  <a:pt x="1359" y="2306"/>
                  <a:pt x="1408" y="2253"/>
                  <a:pt x="1472" y="2234"/>
                </a:cubicBezTo>
                <a:cubicBezTo>
                  <a:pt x="1511" y="2222"/>
                  <a:pt x="1561" y="2205"/>
                  <a:pt x="1622" y="2178"/>
                </a:cubicBezTo>
                <a:cubicBezTo>
                  <a:pt x="1683" y="2151"/>
                  <a:pt x="1745" y="2120"/>
                  <a:pt x="1775" y="2092"/>
                </a:cubicBezTo>
                <a:cubicBezTo>
                  <a:pt x="1817" y="2053"/>
                  <a:pt x="1836" y="1996"/>
                  <a:pt x="1825" y="1939"/>
                </a:cubicBezTo>
                <a:cubicBezTo>
                  <a:pt x="1807" y="1848"/>
                  <a:pt x="1807" y="1848"/>
                  <a:pt x="1807" y="1848"/>
                </a:cubicBezTo>
                <a:cubicBezTo>
                  <a:pt x="1790" y="1810"/>
                  <a:pt x="1802" y="1766"/>
                  <a:pt x="1835" y="1741"/>
                </a:cubicBezTo>
                <a:cubicBezTo>
                  <a:pt x="1879" y="1699"/>
                  <a:pt x="1879" y="1699"/>
                  <a:pt x="1879" y="1699"/>
                </a:cubicBezTo>
                <a:cubicBezTo>
                  <a:pt x="1898" y="1681"/>
                  <a:pt x="1903" y="1657"/>
                  <a:pt x="1884" y="1639"/>
                </a:cubicBezTo>
                <a:cubicBezTo>
                  <a:pt x="1883" y="1639"/>
                  <a:pt x="1883" y="1638"/>
                  <a:pt x="1883" y="1637"/>
                </a:cubicBezTo>
                <a:cubicBezTo>
                  <a:pt x="1881" y="1635"/>
                  <a:pt x="1879" y="1629"/>
                  <a:pt x="1878" y="1627"/>
                </a:cubicBezTo>
                <a:cubicBezTo>
                  <a:pt x="1876" y="1618"/>
                  <a:pt x="1881" y="1609"/>
                  <a:pt x="1889" y="1606"/>
                </a:cubicBezTo>
                <a:cubicBezTo>
                  <a:pt x="1890" y="1606"/>
                  <a:pt x="1890" y="1606"/>
                  <a:pt x="1890" y="1606"/>
                </a:cubicBezTo>
                <a:cubicBezTo>
                  <a:pt x="1899" y="1596"/>
                  <a:pt x="1903" y="1582"/>
                  <a:pt x="1899" y="1569"/>
                </a:cubicBezTo>
                <a:cubicBezTo>
                  <a:pt x="1856" y="1455"/>
                  <a:pt x="1856" y="1455"/>
                  <a:pt x="1856" y="1455"/>
                </a:cubicBezTo>
                <a:cubicBezTo>
                  <a:pt x="1853" y="1442"/>
                  <a:pt x="1855" y="1429"/>
                  <a:pt x="1860" y="1417"/>
                </a:cubicBezTo>
                <a:cubicBezTo>
                  <a:pt x="1867" y="1405"/>
                  <a:pt x="1879" y="1396"/>
                  <a:pt x="1893" y="1394"/>
                </a:cubicBezTo>
                <a:cubicBezTo>
                  <a:pt x="1969" y="1384"/>
                  <a:pt x="1969" y="1384"/>
                  <a:pt x="1969" y="1384"/>
                </a:cubicBezTo>
                <a:cubicBezTo>
                  <a:pt x="2028" y="1377"/>
                  <a:pt x="2071" y="1322"/>
                  <a:pt x="2061" y="1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Oval 4"/>
          <p:cNvSpPr/>
          <p:nvPr/>
        </p:nvSpPr>
        <p:spPr>
          <a:xfrm>
            <a:off x="4007650" y="2465036"/>
            <a:ext cx="1834921" cy="18349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7" name="Group 26"/>
          <p:cNvGrpSpPr/>
          <p:nvPr/>
        </p:nvGrpSpPr>
        <p:grpSpPr>
          <a:xfrm>
            <a:off x="1249738" y="2424920"/>
            <a:ext cx="1752440" cy="558783"/>
            <a:chOff x="1153604" y="1644906"/>
            <a:chExt cx="1617637" cy="515800"/>
          </a:xfrm>
        </p:grpSpPr>
        <p:sp>
          <p:nvSpPr>
            <p:cNvPr id="6" name="TextBox 5"/>
            <p:cNvSpPr txBox="1"/>
            <p:nvPr/>
          </p:nvSpPr>
          <p:spPr>
            <a:xfrm>
              <a:off x="1157844" y="164490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Website usage</a:t>
              </a:r>
            </a:p>
          </p:txBody>
        </p:sp>
        <p:sp>
          <p:nvSpPr>
            <p:cNvPr id="7" name="TextBox 6"/>
            <p:cNvSpPr txBox="1"/>
            <p:nvPr/>
          </p:nvSpPr>
          <p:spPr>
            <a:xfrm>
              <a:off x="1153604" y="186074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aphicFrame>
        <p:nvGraphicFramePr>
          <p:cNvPr id="8" name="Chart 7"/>
          <p:cNvGraphicFramePr/>
          <p:nvPr>
            <p:extLst>
              <p:ext uri="{D42A27DB-BD31-4B8C-83A1-F6EECF244321}">
                <p14:modId xmlns:p14="http://schemas.microsoft.com/office/powerpoint/2010/main" val="1707032637"/>
              </p:ext>
            </p:extLst>
          </p:nvPr>
        </p:nvGraphicFramePr>
        <p:xfrm>
          <a:off x="3894263" y="2346677"/>
          <a:ext cx="2061696" cy="2071637"/>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4238695" y="3082038"/>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85%</a:t>
            </a:r>
          </a:p>
        </p:txBody>
      </p:sp>
      <p:sp>
        <p:nvSpPr>
          <p:cNvPr id="10" name="TextBox 9"/>
          <p:cNvSpPr txBox="1"/>
          <p:nvPr/>
        </p:nvSpPr>
        <p:spPr>
          <a:xfrm>
            <a:off x="4547414" y="3717614"/>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11" name="TextBox 10"/>
          <p:cNvSpPr txBox="1"/>
          <p:nvPr/>
        </p:nvSpPr>
        <p:spPr>
          <a:xfrm>
            <a:off x="5088813" y="3341895"/>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12" name="TextBox 11"/>
          <p:cNvSpPr txBox="1"/>
          <p:nvPr/>
        </p:nvSpPr>
        <p:spPr>
          <a:xfrm>
            <a:off x="4892232" y="2786236"/>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3" name="Freeform 6"/>
          <p:cNvSpPr>
            <a:spLocks/>
          </p:cNvSpPr>
          <p:nvPr/>
        </p:nvSpPr>
        <p:spPr bwMode="auto">
          <a:xfrm>
            <a:off x="3353841"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28" name="Group 27"/>
          <p:cNvGrpSpPr/>
          <p:nvPr/>
        </p:nvGrpSpPr>
        <p:grpSpPr>
          <a:xfrm>
            <a:off x="1249738" y="4185196"/>
            <a:ext cx="1752440" cy="558783"/>
            <a:chOff x="1153604" y="3269776"/>
            <a:chExt cx="1617637" cy="515800"/>
          </a:xfrm>
        </p:grpSpPr>
        <p:sp>
          <p:nvSpPr>
            <p:cNvPr id="14" name="TextBox 13"/>
            <p:cNvSpPr txBox="1"/>
            <p:nvPr/>
          </p:nvSpPr>
          <p:spPr>
            <a:xfrm>
              <a:off x="1157844" y="326977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marketing</a:t>
              </a:r>
            </a:p>
          </p:txBody>
        </p:sp>
        <p:sp>
          <p:nvSpPr>
            <p:cNvPr id="15" name="TextBox 14"/>
            <p:cNvSpPr txBox="1"/>
            <p:nvPr/>
          </p:nvSpPr>
          <p:spPr>
            <a:xfrm>
              <a:off x="1153604" y="348561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6"/>
          <p:cNvSpPr>
            <a:spLocks/>
          </p:cNvSpPr>
          <p:nvPr/>
        </p:nvSpPr>
        <p:spPr bwMode="auto">
          <a:xfrm flipV="1">
            <a:off x="3342120"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30" name="Group 29"/>
          <p:cNvGrpSpPr/>
          <p:nvPr/>
        </p:nvGrpSpPr>
        <p:grpSpPr>
          <a:xfrm>
            <a:off x="6852370" y="2411325"/>
            <a:ext cx="1750744" cy="558783"/>
            <a:chOff x="6325264" y="1632357"/>
            <a:chExt cx="1616071" cy="515800"/>
          </a:xfrm>
        </p:grpSpPr>
        <p:sp>
          <p:nvSpPr>
            <p:cNvPr id="17" name="TextBox 16"/>
            <p:cNvSpPr txBox="1"/>
            <p:nvPr/>
          </p:nvSpPr>
          <p:spPr>
            <a:xfrm>
              <a:off x="6325264" y="1632357"/>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18" name="TextBox 17"/>
            <p:cNvSpPr txBox="1"/>
            <p:nvPr/>
          </p:nvSpPr>
          <p:spPr>
            <a:xfrm>
              <a:off x="6325264" y="1848193"/>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9" name="Group 28"/>
          <p:cNvGrpSpPr/>
          <p:nvPr/>
        </p:nvGrpSpPr>
        <p:grpSpPr>
          <a:xfrm>
            <a:off x="6852370" y="4185196"/>
            <a:ext cx="1750744" cy="558783"/>
            <a:chOff x="6325264" y="3269776"/>
            <a:chExt cx="1616071" cy="515800"/>
          </a:xfrm>
        </p:grpSpPr>
        <p:sp>
          <p:nvSpPr>
            <p:cNvPr id="19" name="TextBox 18"/>
            <p:cNvSpPr txBox="1"/>
            <p:nvPr/>
          </p:nvSpPr>
          <p:spPr>
            <a:xfrm>
              <a:off x="6325264" y="3269776"/>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Telephony</a:t>
              </a:r>
            </a:p>
          </p:txBody>
        </p:sp>
        <p:sp>
          <p:nvSpPr>
            <p:cNvPr id="20" name="TextBox 19"/>
            <p:cNvSpPr txBox="1"/>
            <p:nvPr/>
          </p:nvSpPr>
          <p:spPr>
            <a:xfrm>
              <a:off x="6325264" y="3485612"/>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21" name="Freeform 6"/>
          <p:cNvSpPr>
            <a:spLocks/>
          </p:cNvSpPr>
          <p:nvPr/>
        </p:nvSpPr>
        <p:spPr bwMode="auto">
          <a:xfrm flipH="1">
            <a:off x="5460855"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2" name="Freeform 6"/>
          <p:cNvSpPr>
            <a:spLocks/>
          </p:cNvSpPr>
          <p:nvPr/>
        </p:nvSpPr>
        <p:spPr bwMode="auto">
          <a:xfrm flipH="1" flipV="1">
            <a:off x="5449135"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3" name="Oval 22"/>
          <p:cNvSpPr/>
          <p:nvPr/>
        </p:nvSpPr>
        <p:spPr>
          <a:xfrm>
            <a:off x="541665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435990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4412512"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Oval 25"/>
          <p:cNvSpPr/>
          <p:nvPr/>
        </p:nvSpPr>
        <p:spPr>
          <a:xfrm>
            <a:off x="5399764"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2722573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25483" y="0"/>
            <a:ext cx="498051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 name="TextBox 2"/>
          <p:cNvSpPr txBox="1"/>
          <p:nvPr/>
        </p:nvSpPr>
        <p:spPr>
          <a:xfrm>
            <a:off x="5532226" y="1828563"/>
            <a:ext cx="3767032" cy="3201261"/>
          </a:xfrm>
          <a:prstGeom prst="rect">
            <a:avLst/>
          </a:prstGeom>
          <a:noFill/>
        </p:spPr>
        <p:txBody>
          <a:bodyPr wrap="square" lIns="0" tIns="0" rIns="0" bIns="0" rtlCol="0">
            <a:spAutoFit/>
          </a:bodyPr>
          <a:lstStyle/>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“To be </a:t>
            </a:r>
          </a:p>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the best,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you must be able to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handle the worst.”</a:t>
            </a:r>
          </a:p>
        </p:txBody>
      </p:sp>
      <p:grpSp>
        <p:nvGrpSpPr>
          <p:cNvPr id="16" name="Group 15"/>
          <p:cNvGrpSpPr/>
          <p:nvPr/>
        </p:nvGrpSpPr>
        <p:grpSpPr>
          <a:xfrm>
            <a:off x="1236396" y="2212157"/>
            <a:ext cx="2436073" cy="590597"/>
            <a:chOff x="1141288" y="1593877"/>
            <a:chExt cx="2248683" cy="545167"/>
          </a:xfrm>
        </p:grpSpPr>
        <p:sp>
          <p:nvSpPr>
            <p:cNvPr id="7" name="TextBox 6"/>
            <p:cNvSpPr txBox="1"/>
            <p:nvPr/>
          </p:nvSpPr>
          <p:spPr>
            <a:xfrm>
              <a:off x="1141288" y="1818838"/>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8" name="TextBox 7"/>
            <p:cNvSpPr txBox="1"/>
            <p:nvPr/>
          </p:nvSpPr>
          <p:spPr>
            <a:xfrm>
              <a:off x="1141288" y="1593877"/>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On time</a:t>
              </a:r>
            </a:p>
          </p:txBody>
        </p:sp>
      </p:grpSp>
      <p:grpSp>
        <p:nvGrpSpPr>
          <p:cNvPr id="17" name="Group 16"/>
          <p:cNvGrpSpPr/>
          <p:nvPr/>
        </p:nvGrpSpPr>
        <p:grpSpPr>
          <a:xfrm>
            <a:off x="1236396" y="3345363"/>
            <a:ext cx="2436073" cy="590598"/>
            <a:chOff x="1141288" y="2639914"/>
            <a:chExt cx="2248683" cy="545168"/>
          </a:xfrm>
        </p:grpSpPr>
        <p:sp>
          <p:nvSpPr>
            <p:cNvPr id="9" name="TextBox 8"/>
            <p:cNvSpPr txBox="1"/>
            <p:nvPr/>
          </p:nvSpPr>
          <p:spPr>
            <a:xfrm>
              <a:off x="1141288" y="2864876"/>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0" name="TextBox 9"/>
            <p:cNvSpPr txBox="1"/>
            <p:nvPr/>
          </p:nvSpPr>
          <p:spPr>
            <a:xfrm>
              <a:off x="1141288" y="2639914"/>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Responsibility</a:t>
              </a:r>
            </a:p>
          </p:txBody>
        </p:sp>
      </p:grpSp>
      <p:grpSp>
        <p:nvGrpSpPr>
          <p:cNvPr id="18" name="Group 17"/>
          <p:cNvGrpSpPr/>
          <p:nvPr/>
        </p:nvGrpSpPr>
        <p:grpSpPr>
          <a:xfrm>
            <a:off x="1236396" y="4478569"/>
            <a:ext cx="2436073" cy="590598"/>
            <a:chOff x="1141288" y="3685951"/>
            <a:chExt cx="2248683" cy="545168"/>
          </a:xfrm>
        </p:grpSpPr>
        <p:sp>
          <p:nvSpPr>
            <p:cNvPr id="11" name="TextBox 10"/>
            <p:cNvSpPr txBox="1"/>
            <p:nvPr/>
          </p:nvSpPr>
          <p:spPr>
            <a:xfrm>
              <a:off x="1141288" y="3910913"/>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2" name="TextBox 11"/>
            <p:cNvSpPr txBox="1"/>
            <p:nvPr/>
          </p:nvSpPr>
          <p:spPr>
            <a:xfrm>
              <a:off x="1141288" y="3685951"/>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Efficiency </a:t>
              </a:r>
            </a:p>
          </p:txBody>
        </p:sp>
      </p:grpSp>
      <p:sp>
        <p:nvSpPr>
          <p:cNvPr id="13" name="Freeform 45"/>
          <p:cNvSpPr>
            <a:spLocks noEditPoints="1"/>
          </p:cNvSpPr>
          <p:nvPr/>
        </p:nvSpPr>
        <p:spPr bwMode="auto">
          <a:xfrm>
            <a:off x="662464" y="3345365"/>
            <a:ext cx="356143" cy="357456"/>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681038" y="2246662"/>
            <a:ext cx="361670" cy="361670"/>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0"/>
          <p:cNvSpPr>
            <a:spLocks noEditPoints="1"/>
          </p:cNvSpPr>
          <p:nvPr/>
        </p:nvSpPr>
        <p:spPr bwMode="auto">
          <a:xfrm>
            <a:off x="787474" y="4491713"/>
            <a:ext cx="182902" cy="335117"/>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accent2"/>
                </a:solidFill>
              </a:rPr>
              <a:t>Values</a:t>
            </a:r>
            <a:endParaRPr lang="en-US" sz="2383" dirty="0">
              <a:solidFill>
                <a:schemeClr val="accent2"/>
              </a:solidFill>
            </a:endParaRPr>
          </a:p>
        </p:txBody>
      </p:sp>
      <p:cxnSp>
        <p:nvCxnSpPr>
          <p:cNvPr id="27" name="Straight Connector 26"/>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22464857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3685340" y="2964485"/>
            <a:ext cx="451932" cy="241964"/>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44835" y="3784356"/>
            <a:ext cx="864004" cy="0"/>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3783651" y="4520217"/>
            <a:ext cx="282163" cy="124803"/>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019250" y="3784356"/>
            <a:ext cx="735252"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717078" y="4520217"/>
            <a:ext cx="402558" cy="124803"/>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943170" y="2964087"/>
            <a:ext cx="277890" cy="170931"/>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0" name="Freeform 13"/>
          <p:cNvSpPr>
            <a:spLocks/>
          </p:cNvSpPr>
          <p:nvPr/>
        </p:nvSpPr>
        <p:spPr bwMode="auto">
          <a:xfrm>
            <a:off x="3938157" y="2639502"/>
            <a:ext cx="2005015" cy="2654859"/>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3080156" y="2503747"/>
            <a:ext cx="551482" cy="551482"/>
            <a:chOff x="2843221" y="1717670"/>
            <a:chExt cx="509060" cy="509060"/>
          </a:xfrm>
        </p:grpSpPr>
        <p:sp>
          <p:nvSpPr>
            <p:cNvPr id="16" name="Oval 15"/>
            <p:cNvSpPr/>
            <p:nvPr/>
          </p:nvSpPr>
          <p:spPr>
            <a:xfrm flipH="1">
              <a:off x="2843221"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3"/>
            <p:cNvSpPr>
              <a:spLocks noEditPoints="1"/>
            </p:cNvSpPr>
            <p:nvPr/>
          </p:nvSpPr>
          <p:spPr bwMode="auto">
            <a:xfrm>
              <a:off x="2976527" y="1853766"/>
              <a:ext cx="242448" cy="2424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145797" y="4561484"/>
            <a:ext cx="551482" cy="551482"/>
            <a:chOff x="2903813" y="3617120"/>
            <a:chExt cx="509060" cy="509060"/>
          </a:xfrm>
        </p:grpSpPr>
        <p:sp>
          <p:nvSpPr>
            <p:cNvPr id="19" name="Oval 18"/>
            <p:cNvSpPr/>
            <p:nvPr/>
          </p:nvSpPr>
          <p:spPr>
            <a:xfrm flipH="1">
              <a:off x="2903813"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16"/>
            <p:cNvSpPr>
              <a:spLocks noEditPoints="1"/>
            </p:cNvSpPr>
            <p:nvPr/>
          </p:nvSpPr>
          <p:spPr bwMode="auto">
            <a:xfrm>
              <a:off x="3036231" y="3743762"/>
              <a:ext cx="243336" cy="24422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274361" y="2503747"/>
            <a:ext cx="551482" cy="551482"/>
            <a:chOff x="5791718" y="1717670"/>
            <a:chExt cx="509060" cy="509060"/>
          </a:xfrm>
        </p:grpSpPr>
        <p:sp>
          <p:nvSpPr>
            <p:cNvPr id="22" name="Oval 21"/>
            <p:cNvSpPr/>
            <p:nvPr/>
          </p:nvSpPr>
          <p:spPr>
            <a:xfrm>
              <a:off x="5791718"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24"/>
            <p:cNvSpPr>
              <a:spLocks noEditPoints="1"/>
            </p:cNvSpPr>
            <p:nvPr/>
          </p:nvSpPr>
          <p:spPr bwMode="auto">
            <a:xfrm>
              <a:off x="5924580" y="1850088"/>
              <a:ext cx="243336" cy="244225"/>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2516339" y="3532615"/>
            <a:ext cx="551482" cy="551482"/>
            <a:chOff x="2322775" y="2667395"/>
            <a:chExt cx="509060" cy="509060"/>
          </a:xfrm>
        </p:grpSpPr>
        <p:sp>
          <p:nvSpPr>
            <p:cNvPr id="13" name="Oval 12"/>
            <p:cNvSpPr/>
            <p:nvPr/>
          </p:nvSpPr>
          <p:spPr>
            <a:xfrm flipH="1">
              <a:off x="2322775"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81"/>
            <p:cNvSpPr>
              <a:spLocks noEditPoints="1"/>
            </p:cNvSpPr>
            <p:nvPr/>
          </p:nvSpPr>
          <p:spPr bwMode="auto">
            <a:xfrm>
              <a:off x="2456525" y="2811802"/>
              <a:ext cx="241560" cy="22024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838180" y="3532615"/>
            <a:ext cx="551482" cy="551482"/>
            <a:chOff x="6312166" y="2667395"/>
            <a:chExt cx="509060" cy="509060"/>
          </a:xfrm>
        </p:grpSpPr>
        <p:sp>
          <p:nvSpPr>
            <p:cNvPr id="25" name="Oval 24"/>
            <p:cNvSpPr/>
            <p:nvPr/>
          </p:nvSpPr>
          <p:spPr>
            <a:xfrm>
              <a:off x="6312166"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52"/>
            <p:cNvSpPr>
              <a:spLocks noEditPoints="1"/>
            </p:cNvSpPr>
            <p:nvPr/>
          </p:nvSpPr>
          <p:spPr bwMode="auto">
            <a:xfrm>
              <a:off x="6444584" y="2822015"/>
              <a:ext cx="244224" cy="199819"/>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249689" y="4561484"/>
            <a:ext cx="551482" cy="551482"/>
            <a:chOff x="5768944" y="3617120"/>
            <a:chExt cx="509060" cy="509060"/>
          </a:xfrm>
        </p:grpSpPr>
        <p:sp>
          <p:nvSpPr>
            <p:cNvPr id="28" name="Oval 27"/>
            <p:cNvSpPr/>
            <p:nvPr/>
          </p:nvSpPr>
          <p:spPr>
            <a:xfrm>
              <a:off x="5768944"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Freeform 54"/>
            <p:cNvSpPr>
              <a:spLocks noEditPoints="1"/>
            </p:cNvSpPr>
            <p:nvPr/>
          </p:nvSpPr>
          <p:spPr bwMode="auto">
            <a:xfrm>
              <a:off x="5898253" y="3743762"/>
              <a:ext cx="250441" cy="2442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 name="Group 41"/>
          <p:cNvGrpSpPr/>
          <p:nvPr/>
        </p:nvGrpSpPr>
        <p:grpSpPr>
          <a:xfrm>
            <a:off x="7692553" y="3560551"/>
            <a:ext cx="1556488" cy="513887"/>
            <a:chOff x="3804851" y="1534857"/>
            <a:chExt cx="1436758" cy="474357"/>
          </a:xfrm>
        </p:grpSpPr>
        <p:sp>
          <p:nvSpPr>
            <p:cNvPr id="43" name="TextBox 42"/>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6" name="Group 45"/>
          <p:cNvGrpSpPr/>
          <p:nvPr/>
        </p:nvGrpSpPr>
        <p:grpSpPr>
          <a:xfrm>
            <a:off x="7119657" y="4617358"/>
            <a:ext cx="1556488" cy="513887"/>
            <a:chOff x="3804851" y="1534857"/>
            <a:chExt cx="1436758" cy="474357"/>
          </a:xfrm>
        </p:grpSpPr>
        <p:sp>
          <p:nvSpPr>
            <p:cNvPr id="47" name="TextBox 46"/>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growth</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9" name="Group 48"/>
          <p:cNvGrpSpPr/>
          <p:nvPr/>
        </p:nvGrpSpPr>
        <p:grpSpPr>
          <a:xfrm>
            <a:off x="1229855" y="4617358"/>
            <a:ext cx="1556488" cy="513887"/>
            <a:chOff x="3804851" y="1534857"/>
            <a:chExt cx="1436758" cy="474357"/>
          </a:xfrm>
        </p:grpSpPr>
        <p:sp>
          <p:nvSpPr>
            <p:cNvPr id="50" name="TextBox 49"/>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3" name="Group 52"/>
          <p:cNvGrpSpPr/>
          <p:nvPr/>
        </p:nvGrpSpPr>
        <p:grpSpPr>
          <a:xfrm>
            <a:off x="660642" y="3570082"/>
            <a:ext cx="1556488" cy="513887"/>
            <a:chOff x="3804851" y="1534857"/>
            <a:chExt cx="1436758" cy="474357"/>
          </a:xfrm>
        </p:grpSpPr>
        <p:sp>
          <p:nvSpPr>
            <p:cNvPr id="54" name="TextBox 53"/>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strategy</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7163940" y="2527516"/>
            <a:ext cx="1556488" cy="513887"/>
            <a:chOff x="3804851" y="1534857"/>
            <a:chExt cx="1436758" cy="474357"/>
          </a:xfrm>
        </p:grpSpPr>
        <p:sp>
          <p:nvSpPr>
            <p:cNvPr id="39" name="TextBox 38"/>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structure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1185573" y="2546859"/>
            <a:ext cx="1556488" cy="513887"/>
            <a:chOff x="3804851" y="1534857"/>
            <a:chExt cx="1436758" cy="474357"/>
          </a:xfrm>
        </p:grpSpPr>
        <p:sp>
          <p:nvSpPr>
            <p:cNvPr id="58" name="TextBox 57"/>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68" name="TextBox 67"/>
          <p:cNvSpPr txBox="1"/>
          <p:nvPr/>
        </p:nvSpPr>
        <p:spPr>
          <a:xfrm>
            <a:off x="4356412" y="3115906"/>
            <a:ext cx="1385399"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rPr>
              <a:t>6.7%</a:t>
            </a:r>
          </a:p>
        </p:txBody>
      </p:sp>
      <p:sp>
        <p:nvSpPr>
          <p:cNvPr id="69" name="TextBox 68"/>
          <p:cNvSpPr txBox="1"/>
          <p:nvPr/>
        </p:nvSpPr>
        <p:spPr>
          <a:xfrm>
            <a:off x="4356412" y="3532615"/>
            <a:ext cx="1385399" cy="333296"/>
          </a:xfrm>
          <a:prstGeom prst="rect">
            <a:avLst/>
          </a:prstGeom>
          <a:noFill/>
        </p:spPr>
        <p:txBody>
          <a:bodyPr wrap="square" lIns="0" tIns="0" rIns="0" bIns="0" rtlCol="0">
            <a:spAutoFit/>
          </a:bodyPr>
          <a:lstStyle/>
          <a:p>
            <a:pPr algn="ctr">
              <a:spcAft>
                <a:spcPts val="650"/>
              </a:spcAft>
            </a:pPr>
            <a:r>
              <a:rPr lang="en-US" sz="1083" b="1" cap="all" spc="22" dirty="0">
                <a:solidFill>
                  <a:schemeClr val="bg1"/>
                </a:solidFill>
                <a:latin typeface="Lato" panose="020F0502020204030203" pitchFamily="34" charset="0"/>
              </a:rPr>
              <a:t>Thinking about our products</a:t>
            </a:r>
          </a:p>
        </p:txBody>
      </p:sp>
    </p:spTree>
    <p:extLst>
      <p:ext uri="{BB962C8B-B14F-4D97-AF65-F5344CB8AC3E}">
        <p14:creationId xmlns:p14="http://schemas.microsoft.com/office/powerpoint/2010/main" val="104923537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sp>
        <p:nvSpPr>
          <p:cNvPr id="4" name="Freeform 13"/>
          <p:cNvSpPr>
            <a:spLocks/>
          </p:cNvSpPr>
          <p:nvPr/>
        </p:nvSpPr>
        <p:spPr bwMode="auto">
          <a:xfrm>
            <a:off x="3830813" y="2314575"/>
            <a:ext cx="2244377" cy="2971800"/>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4244602" y="2440118"/>
            <a:ext cx="1723577" cy="1511656"/>
            <a:chOff x="3918094" y="1658935"/>
            <a:chExt cx="1590994" cy="1395375"/>
          </a:xfrm>
        </p:grpSpPr>
        <p:grpSp>
          <p:nvGrpSpPr>
            <p:cNvPr id="17" name="Group 16"/>
            <p:cNvGrpSpPr/>
            <p:nvPr/>
          </p:nvGrpSpPr>
          <p:grpSpPr>
            <a:xfrm>
              <a:off x="3918094" y="1658935"/>
              <a:ext cx="1590994" cy="1395375"/>
              <a:chOff x="3533775" y="3709987"/>
              <a:chExt cx="5332413" cy="4676776"/>
            </a:xfrm>
            <a:solidFill>
              <a:schemeClr val="accent2"/>
            </a:solidFill>
          </p:grpSpPr>
          <p:sp>
            <p:nvSpPr>
              <p:cNvPr id="18" name="Freeform 16"/>
              <p:cNvSpPr>
                <a:spLocks/>
              </p:cNvSpPr>
              <p:nvPr/>
            </p:nvSpPr>
            <p:spPr bwMode="auto">
              <a:xfrm>
                <a:off x="3533775" y="5027613"/>
                <a:ext cx="1744663" cy="2127250"/>
              </a:xfrm>
              <a:custGeom>
                <a:avLst/>
                <a:gdLst>
                  <a:gd name="T0" fmla="*/ 3022 w 3320"/>
                  <a:gd name="T1" fmla="*/ 1719 h 4048"/>
                  <a:gd name="T2" fmla="*/ 2998 w 3320"/>
                  <a:gd name="T3" fmla="*/ 559 h 4048"/>
                  <a:gd name="T4" fmla="*/ 1993 w 3320"/>
                  <a:gd name="T5" fmla="*/ 391 h 4048"/>
                  <a:gd name="T6" fmla="*/ 1063 w 3320"/>
                  <a:gd name="T7" fmla="*/ 0 h 4048"/>
                  <a:gd name="T8" fmla="*/ 864 w 3320"/>
                  <a:gd name="T9" fmla="*/ 33 h 4048"/>
                  <a:gd name="T10" fmla="*/ 39 w 3320"/>
                  <a:gd name="T11" fmla="*/ 957 h 4048"/>
                  <a:gd name="T12" fmla="*/ 265 w 3320"/>
                  <a:gd name="T13" fmla="*/ 1770 h 4048"/>
                  <a:gd name="T14" fmla="*/ 309 w 3320"/>
                  <a:gd name="T15" fmla="*/ 2856 h 4048"/>
                  <a:gd name="T16" fmla="*/ 2555 w 3320"/>
                  <a:gd name="T17" fmla="*/ 3670 h 4048"/>
                  <a:gd name="T18" fmla="*/ 2758 w 3320"/>
                  <a:gd name="T19" fmla="*/ 3569 h 4048"/>
                  <a:gd name="T20" fmla="*/ 3192 w 3320"/>
                  <a:gd name="T21" fmla="*/ 2460 h 4048"/>
                  <a:gd name="T22" fmla="*/ 3022 w 3320"/>
                  <a:gd name="T23" fmla="*/ 1719 h 4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20" h="4048">
                    <a:moveTo>
                      <a:pt x="3022" y="1719"/>
                    </a:moveTo>
                    <a:cubicBezTo>
                      <a:pt x="3320" y="1393"/>
                      <a:pt x="3313" y="884"/>
                      <a:pt x="2998" y="559"/>
                    </a:cubicBezTo>
                    <a:cubicBezTo>
                      <a:pt x="2728" y="280"/>
                      <a:pt x="2316" y="222"/>
                      <a:pt x="1993" y="391"/>
                    </a:cubicBezTo>
                    <a:cubicBezTo>
                      <a:pt x="1753" y="150"/>
                      <a:pt x="1425" y="0"/>
                      <a:pt x="1063" y="0"/>
                    </a:cubicBezTo>
                    <a:cubicBezTo>
                      <a:pt x="996" y="0"/>
                      <a:pt x="864" y="27"/>
                      <a:pt x="864" y="33"/>
                    </a:cubicBezTo>
                    <a:cubicBezTo>
                      <a:pt x="435" y="144"/>
                      <a:pt x="98" y="499"/>
                      <a:pt x="39" y="957"/>
                    </a:cubicBezTo>
                    <a:cubicBezTo>
                      <a:pt x="0" y="1258"/>
                      <a:pt x="89" y="1546"/>
                      <a:pt x="265" y="1770"/>
                    </a:cubicBezTo>
                    <a:cubicBezTo>
                      <a:pt x="153" y="2121"/>
                      <a:pt x="158" y="2502"/>
                      <a:pt x="309" y="2856"/>
                    </a:cubicBezTo>
                    <a:cubicBezTo>
                      <a:pt x="661" y="3684"/>
                      <a:pt x="1666" y="4048"/>
                      <a:pt x="2555" y="3670"/>
                    </a:cubicBezTo>
                    <a:cubicBezTo>
                      <a:pt x="2625" y="3640"/>
                      <a:pt x="2693" y="3606"/>
                      <a:pt x="2758" y="3569"/>
                    </a:cubicBezTo>
                    <a:cubicBezTo>
                      <a:pt x="2759" y="3574"/>
                      <a:pt x="3240" y="3129"/>
                      <a:pt x="3192" y="2460"/>
                    </a:cubicBezTo>
                    <a:cubicBezTo>
                      <a:pt x="3173" y="2194"/>
                      <a:pt x="3131" y="1942"/>
                      <a:pt x="3022" y="1719"/>
                    </a:cubicBezTo>
                    <a:close/>
                  </a:path>
                </a:pathLst>
              </a:custGeom>
              <a:grp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3987800" y="3840163"/>
                <a:ext cx="3176588" cy="2679700"/>
              </a:xfrm>
              <a:custGeom>
                <a:avLst/>
                <a:gdLst>
                  <a:gd name="T0" fmla="*/ 199 w 6047"/>
                  <a:gd name="T1" fmla="*/ 2259 h 5098"/>
                  <a:gd name="T2" fmla="*/ 1129 w 6047"/>
                  <a:gd name="T3" fmla="*/ 2650 h 5098"/>
                  <a:gd name="T4" fmla="*/ 2134 w 6047"/>
                  <a:gd name="T5" fmla="*/ 2818 h 5098"/>
                  <a:gd name="T6" fmla="*/ 2158 w 6047"/>
                  <a:gd name="T7" fmla="*/ 3978 h 5098"/>
                  <a:gd name="T8" fmla="*/ 2328 w 6047"/>
                  <a:gd name="T9" fmla="*/ 4719 h 5098"/>
                  <a:gd name="T10" fmla="*/ 2300 w 6047"/>
                  <a:gd name="T11" fmla="*/ 5098 h 5098"/>
                  <a:gd name="T12" fmla="*/ 5212 w 6047"/>
                  <a:gd name="T13" fmla="*/ 4839 h 5098"/>
                  <a:gd name="T14" fmla="*/ 5360 w 6047"/>
                  <a:gd name="T15" fmla="*/ 4877 h 5098"/>
                  <a:gd name="T16" fmla="*/ 5811 w 6047"/>
                  <a:gd name="T17" fmla="*/ 3649 h 5098"/>
                  <a:gd name="T18" fmla="*/ 6047 w 6047"/>
                  <a:gd name="T19" fmla="*/ 3430 h 5098"/>
                  <a:gd name="T20" fmla="*/ 5092 w 6047"/>
                  <a:gd name="T21" fmla="*/ 3354 h 5098"/>
                  <a:gd name="T22" fmla="*/ 3514 w 6047"/>
                  <a:gd name="T23" fmla="*/ 920 h 5098"/>
                  <a:gd name="T24" fmla="*/ 3966 w 6047"/>
                  <a:gd name="T25" fmla="*/ 221 h 5098"/>
                  <a:gd name="T26" fmla="*/ 2891 w 6047"/>
                  <a:gd name="T27" fmla="*/ 121 h 5098"/>
                  <a:gd name="T28" fmla="*/ 2190 w 6047"/>
                  <a:gd name="T29" fmla="*/ 642 h 5098"/>
                  <a:gd name="T30" fmla="*/ 720 w 6047"/>
                  <a:gd name="T31" fmla="*/ 1041 h 5098"/>
                  <a:gd name="T32" fmla="*/ 0 w 6047"/>
                  <a:gd name="T33" fmla="*/ 2292 h 5098"/>
                  <a:gd name="T34" fmla="*/ 199 w 6047"/>
                  <a:gd name="T35" fmla="*/ 2259 h 5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47" h="5098">
                    <a:moveTo>
                      <a:pt x="199" y="2259"/>
                    </a:moveTo>
                    <a:cubicBezTo>
                      <a:pt x="561" y="2259"/>
                      <a:pt x="889" y="2409"/>
                      <a:pt x="1129" y="2650"/>
                    </a:cubicBezTo>
                    <a:cubicBezTo>
                      <a:pt x="1452" y="2481"/>
                      <a:pt x="1864" y="2539"/>
                      <a:pt x="2134" y="2818"/>
                    </a:cubicBezTo>
                    <a:cubicBezTo>
                      <a:pt x="2449" y="3143"/>
                      <a:pt x="2456" y="3652"/>
                      <a:pt x="2158" y="3978"/>
                    </a:cubicBezTo>
                    <a:cubicBezTo>
                      <a:pt x="2267" y="4201"/>
                      <a:pt x="2309" y="4453"/>
                      <a:pt x="2328" y="4719"/>
                    </a:cubicBezTo>
                    <a:cubicBezTo>
                      <a:pt x="2338" y="4855"/>
                      <a:pt x="2326" y="4982"/>
                      <a:pt x="2300" y="5098"/>
                    </a:cubicBezTo>
                    <a:cubicBezTo>
                      <a:pt x="3107" y="4702"/>
                      <a:pt x="4149" y="4583"/>
                      <a:pt x="5212" y="4839"/>
                    </a:cubicBezTo>
                    <a:cubicBezTo>
                      <a:pt x="5262" y="4851"/>
                      <a:pt x="5311" y="4864"/>
                      <a:pt x="5360" y="4877"/>
                    </a:cubicBezTo>
                    <a:cubicBezTo>
                      <a:pt x="5365" y="4416"/>
                      <a:pt x="5511" y="3985"/>
                      <a:pt x="5811" y="3649"/>
                    </a:cubicBezTo>
                    <a:cubicBezTo>
                      <a:pt x="5884" y="3568"/>
                      <a:pt x="5963" y="3495"/>
                      <a:pt x="6047" y="3430"/>
                    </a:cubicBezTo>
                    <a:cubicBezTo>
                      <a:pt x="5741" y="3467"/>
                      <a:pt x="5416" y="3445"/>
                      <a:pt x="5092" y="3354"/>
                    </a:cubicBezTo>
                    <a:cubicBezTo>
                      <a:pt x="3933" y="3026"/>
                      <a:pt x="3227" y="1936"/>
                      <a:pt x="3514" y="920"/>
                    </a:cubicBezTo>
                    <a:cubicBezTo>
                      <a:pt x="3592" y="644"/>
                      <a:pt x="3953" y="214"/>
                      <a:pt x="3966" y="221"/>
                    </a:cubicBezTo>
                    <a:cubicBezTo>
                      <a:pt x="3648" y="48"/>
                      <a:pt x="3263" y="0"/>
                      <a:pt x="2891" y="121"/>
                    </a:cubicBezTo>
                    <a:cubicBezTo>
                      <a:pt x="2595" y="217"/>
                      <a:pt x="2354" y="404"/>
                      <a:pt x="2190" y="642"/>
                    </a:cubicBezTo>
                    <a:cubicBezTo>
                      <a:pt x="1727" y="547"/>
                      <a:pt x="1177" y="680"/>
                      <a:pt x="720" y="1041"/>
                    </a:cubicBezTo>
                    <a:cubicBezTo>
                      <a:pt x="292" y="1380"/>
                      <a:pt x="41" y="1846"/>
                      <a:pt x="0" y="2292"/>
                    </a:cubicBezTo>
                    <a:cubicBezTo>
                      <a:pt x="0" y="2286"/>
                      <a:pt x="132" y="2259"/>
                      <a:pt x="199" y="2259"/>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0" name="Freeform 18"/>
              <p:cNvSpPr>
                <a:spLocks/>
              </p:cNvSpPr>
              <p:nvPr/>
            </p:nvSpPr>
            <p:spPr bwMode="auto">
              <a:xfrm>
                <a:off x="5683250" y="3709987"/>
                <a:ext cx="3165475" cy="3290888"/>
              </a:xfrm>
              <a:custGeom>
                <a:avLst/>
                <a:gdLst>
                  <a:gd name="T0" fmla="*/ 5746 w 6025"/>
                  <a:gd name="T1" fmla="*/ 5058 h 6260"/>
                  <a:gd name="T2" fmla="*/ 5517 w 6025"/>
                  <a:gd name="T3" fmla="*/ 4682 h 6260"/>
                  <a:gd name="T4" fmla="*/ 5749 w 6025"/>
                  <a:gd name="T5" fmla="*/ 2919 h 6260"/>
                  <a:gd name="T6" fmla="*/ 4483 w 6025"/>
                  <a:gd name="T7" fmla="*/ 1874 h 6260"/>
                  <a:gd name="T8" fmla="*/ 2683 w 6025"/>
                  <a:gd name="T9" fmla="*/ 161 h 6260"/>
                  <a:gd name="T10" fmla="*/ 739 w 6025"/>
                  <a:gd name="T11" fmla="*/ 468 h 6260"/>
                  <a:gd name="T12" fmla="*/ 287 w 6025"/>
                  <a:gd name="T13" fmla="*/ 1167 h 6260"/>
                  <a:gd name="T14" fmla="*/ 1865 w 6025"/>
                  <a:gd name="T15" fmla="*/ 3601 h 6260"/>
                  <a:gd name="T16" fmla="*/ 2897 w 6025"/>
                  <a:gd name="T17" fmla="*/ 3666 h 6260"/>
                  <a:gd name="T18" fmla="*/ 3246 w 6025"/>
                  <a:gd name="T19" fmla="*/ 4913 h 6260"/>
                  <a:gd name="T20" fmla="*/ 3911 w 6025"/>
                  <a:gd name="T21" fmla="*/ 5345 h 6260"/>
                  <a:gd name="T22" fmla="*/ 4720 w 6025"/>
                  <a:gd name="T23" fmla="*/ 6221 h 6260"/>
                  <a:gd name="T24" fmla="*/ 5861 w 6025"/>
                  <a:gd name="T25" fmla="*/ 5514 h 6260"/>
                  <a:gd name="T26" fmla="*/ 5746 w 6025"/>
                  <a:gd name="T27" fmla="*/ 5058 h 6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25" h="6260">
                    <a:moveTo>
                      <a:pt x="5746" y="5058"/>
                    </a:moveTo>
                    <a:cubicBezTo>
                      <a:pt x="5687" y="4919"/>
                      <a:pt x="5609" y="4794"/>
                      <a:pt x="5517" y="4682"/>
                    </a:cubicBezTo>
                    <a:cubicBezTo>
                      <a:pt x="5913" y="4268"/>
                      <a:pt x="6025" y="3568"/>
                      <a:pt x="5749" y="2919"/>
                    </a:cubicBezTo>
                    <a:cubicBezTo>
                      <a:pt x="5499" y="2332"/>
                      <a:pt x="5000" y="1944"/>
                      <a:pt x="4483" y="1874"/>
                    </a:cubicBezTo>
                    <a:cubicBezTo>
                      <a:pt x="4589" y="1151"/>
                      <a:pt x="3799" y="393"/>
                      <a:pt x="2683" y="161"/>
                    </a:cubicBezTo>
                    <a:cubicBezTo>
                      <a:pt x="1909" y="0"/>
                      <a:pt x="1178" y="135"/>
                      <a:pt x="739" y="468"/>
                    </a:cubicBezTo>
                    <a:cubicBezTo>
                      <a:pt x="726" y="461"/>
                      <a:pt x="365" y="891"/>
                      <a:pt x="287" y="1167"/>
                    </a:cubicBezTo>
                    <a:cubicBezTo>
                      <a:pt x="0" y="2183"/>
                      <a:pt x="706" y="3273"/>
                      <a:pt x="1865" y="3601"/>
                    </a:cubicBezTo>
                    <a:cubicBezTo>
                      <a:pt x="2216" y="3700"/>
                      <a:pt x="2568" y="3718"/>
                      <a:pt x="2897" y="3666"/>
                    </a:cubicBezTo>
                    <a:cubicBezTo>
                      <a:pt x="2836" y="4123"/>
                      <a:pt x="2947" y="4572"/>
                      <a:pt x="3246" y="4913"/>
                    </a:cubicBezTo>
                    <a:cubicBezTo>
                      <a:pt x="3427" y="5119"/>
                      <a:pt x="3656" y="5263"/>
                      <a:pt x="3911" y="5345"/>
                    </a:cubicBezTo>
                    <a:cubicBezTo>
                      <a:pt x="3846" y="5843"/>
                      <a:pt x="4198" y="6199"/>
                      <a:pt x="4720" y="6221"/>
                    </a:cubicBezTo>
                    <a:cubicBezTo>
                      <a:pt x="5624" y="6260"/>
                      <a:pt x="5839" y="5515"/>
                      <a:pt x="5861" y="5514"/>
                    </a:cubicBezTo>
                    <a:cubicBezTo>
                      <a:pt x="5846" y="5360"/>
                      <a:pt x="5809" y="5206"/>
                      <a:pt x="5746" y="5058"/>
                    </a:cubicBezTo>
                    <a:close/>
                  </a:path>
                </a:pathLst>
              </a:custGeom>
              <a:solidFill>
                <a:schemeClr val="accent4"/>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1" name="Freeform 19"/>
              <p:cNvSpPr>
                <a:spLocks/>
              </p:cNvSpPr>
              <p:nvPr/>
            </p:nvSpPr>
            <p:spPr bwMode="auto">
              <a:xfrm>
                <a:off x="4983163" y="5637213"/>
                <a:ext cx="3883025" cy="2749550"/>
              </a:xfrm>
              <a:custGeom>
                <a:avLst/>
                <a:gdLst>
                  <a:gd name="T0" fmla="*/ 7194 w 7390"/>
                  <a:gd name="T1" fmla="*/ 1848 h 5232"/>
                  <a:gd name="T2" fmla="*/ 6053 w 7390"/>
                  <a:gd name="T3" fmla="*/ 2555 h 5232"/>
                  <a:gd name="T4" fmla="*/ 5244 w 7390"/>
                  <a:gd name="T5" fmla="*/ 1679 h 5232"/>
                  <a:gd name="T6" fmla="*/ 4579 w 7390"/>
                  <a:gd name="T7" fmla="*/ 1247 h 5232"/>
                  <a:gd name="T8" fmla="*/ 4230 w 7390"/>
                  <a:gd name="T9" fmla="*/ 0 h 5232"/>
                  <a:gd name="T10" fmla="*/ 4153 w 7390"/>
                  <a:gd name="T11" fmla="*/ 11 h 5232"/>
                  <a:gd name="T12" fmla="*/ 3917 w 7390"/>
                  <a:gd name="T13" fmla="*/ 230 h 5232"/>
                  <a:gd name="T14" fmla="*/ 3466 w 7390"/>
                  <a:gd name="T15" fmla="*/ 1458 h 5232"/>
                  <a:gd name="T16" fmla="*/ 3318 w 7390"/>
                  <a:gd name="T17" fmla="*/ 1420 h 5232"/>
                  <a:gd name="T18" fmla="*/ 406 w 7390"/>
                  <a:gd name="T19" fmla="*/ 1679 h 5232"/>
                  <a:gd name="T20" fmla="*/ 0 w 7390"/>
                  <a:gd name="T21" fmla="*/ 2409 h 5232"/>
                  <a:gd name="T22" fmla="*/ 42 w 7390"/>
                  <a:gd name="T23" fmla="*/ 2523 h 5232"/>
                  <a:gd name="T24" fmla="*/ 2288 w 7390"/>
                  <a:gd name="T25" fmla="*/ 3336 h 5232"/>
                  <a:gd name="T26" fmla="*/ 2378 w 7390"/>
                  <a:gd name="T27" fmla="*/ 3295 h 5232"/>
                  <a:gd name="T28" fmla="*/ 3395 w 7390"/>
                  <a:gd name="T29" fmla="*/ 3553 h 5232"/>
                  <a:gd name="T30" fmla="*/ 3575 w 7390"/>
                  <a:gd name="T31" fmla="*/ 3985 h 5232"/>
                  <a:gd name="T32" fmla="*/ 5256 w 7390"/>
                  <a:gd name="T33" fmla="*/ 5232 h 5232"/>
                  <a:gd name="T34" fmla="*/ 5553 w 7390"/>
                  <a:gd name="T35" fmla="*/ 4964 h 5232"/>
                  <a:gd name="T36" fmla="*/ 5540 w 7390"/>
                  <a:gd name="T37" fmla="*/ 4952 h 5232"/>
                  <a:gd name="T38" fmla="*/ 4504 w 7390"/>
                  <a:gd name="T39" fmla="*/ 3548 h 5232"/>
                  <a:gd name="T40" fmla="*/ 4506 w 7390"/>
                  <a:gd name="T41" fmla="*/ 3489 h 5232"/>
                  <a:gd name="T42" fmla="*/ 6106 w 7390"/>
                  <a:gd name="T43" fmla="*/ 3574 h 5232"/>
                  <a:gd name="T44" fmla="*/ 7121 w 7390"/>
                  <a:gd name="T45" fmla="*/ 1504 h 5232"/>
                  <a:gd name="T46" fmla="*/ 7194 w 7390"/>
                  <a:gd name="T47" fmla="*/ 1848 h 5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90" h="5232">
                    <a:moveTo>
                      <a:pt x="7194" y="1848"/>
                    </a:moveTo>
                    <a:cubicBezTo>
                      <a:pt x="7172" y="1849"/>
                      <a:pt x="6957" y="2594"/>
                      <a:pt x="6053" y="2555"/>
                    </a:cubicBezTo>
                    <a:cubicBezTo>
                      <a:pt x="5531" y="2533"/>
                      <a:pt x="5179" y="2177"/>
                      <a:pt x="5244" y="1679"/>
                    </a:cubicBezTo>
                    <a:cubicBezTo>
                      <a:pt x="4989" y="1597"/>
                      <a:pt x="4760" y="1453"/>
                      <a:pt x="4579" y="1247"/>
                    </a:cubicBezTo>
                    <a:cubicBezTo>
                      <a:pt x="4280" y="906"/>
                      <a:pt x="4169" y="457"/>
                      <a:pt x="4230" y="0"/>
                    </a:cubicBezTo>
                    <a:cubicBezTo>
                      <a:pt x="4205" y="4"/>
                      <a:pt x="4179" y="8"/>
                      <a:pt x="4153" y="11"/>
                    </a:cubicBezTo>
                    <a:cubicBezTo>
                      <a:pt x="4069" y="76"/>
                      <a:pt x="3990" y="149"/>
                      <a:pt x="3917" y="230"/>
                    </a:cubicBezTo>
                    <a:cubicBezTo>
                      <a:pt x="3617" y="566"/>
                      <a:pt x="3471" y="997"/>
                      <a:pt x="3466" y="1458"/>
                    </a:cubicBezTo>
                    <a:cubicBezTo>
                      <a:pt x="3417" y="1445"/>
                      <a:pt x="3368" y="1432"/>
                      <a:pt x="3318" y="1420"/>
                    </a:cubicBezTo>
                    <a:cubicBezTo>
                      <a:pt x="2255" y="1164"/>
                      <a:pt x="1213" y="1283"/>
                      <a:pt x="406" y="1679"/>
                    </a:cubicBezTo>
                    <a:cubicBezTo>
                      <a:pt x="306" y="2132"/>
                      <a:pt x="1" y="2413"/>
                      <a:pt x="0" y="2409"/>
                    </a:cubicBezTo>
                    <a:cubicBezTo>
                      <a:pt x="12" y="2447"/>
                      <a:pt x="26" y="2485"/>
                      <a:pt x="42" y="2523"/>
                    </a:cubicBezTo>
                    <a:cubicBezTo>
                      <a:pt x="394" y="3350"/>
                      <a:pt x="1399" y="3714"/>
                      <a:pt x="2288" y="3336"/>
                    </a:cubicBezTo>
                    <a:cubicBezTo>
                      <a:pt x="2318" y="3323"/>
                      <a:pt x="2348" y="3310"/>
                      <a:pt x="2378" y="3295"/>
                    </a:cubicBezTo>
                    <a:cubicBezTo>
                      <a:pt x="2620" y="3562"/>
                      <a:pt x="3017" y="3669"/>
                      <a:pt x="3395" y="3553"/>
                    </a:cubicBezTo>
                    <a:cubicBezTo>
                      <a:pt x="3441" y="3699"/>
                      <a:pt x="3501" y="3843"/>
                      <a:pt x="3575" y="3985"/>
                    </a:cubicBezTo>
                    <a:cubicBezTo>
                      <a:pt x="3949" y="4696"/>
                      <a:pt x="4599" y="5148"/>
                      <a:pt x="5256" y="5232"/>
                    </a:cubicBezTo>
                    <a:cubicBezTo>
                      <a:pt x="5553" y="4964"/>
                      <a:pt x="5553" y="4964"/>
                      <a:pt x="5553" y="4964"/>
                    </a:cubicBezTo>
                    <a:cubicBezTo>
                      <a:pt x="5548" y="4960"/>
                      <a:pt x="5544" y="4955"/>
                      <a:pt x="5540" y="4952"/>
                    </a:cubicBezTo>
                    <a:cubicBezTo>
                      <a:pt x="4940" y="4767"/>
                      <a:pt x="4504" y="4208"/>
                      <a:pt x="4504" y="3548"/>
                    </a:cubicBezTo>
                    <a:cubicBezTo>
                      <a:pt x="4504" y="3528"/>
                      <a:pt x="4505" y="3508"/>
                      <a:pt x="4506" y="3489"/>
                    </a:cubicBezTo>
                    <a:cubicBezTo>
                      <a:pt x="4963" y="3757"/>
                      <a:pt x="5557" y="3807"/>
                      <a:pt x="6106" y="3574"/>
                    </a:cubicBezTo>
                    <a:cubicBezTo>
                      <a:pt x="6955" y="3213"/>
                      <a:pt x="7390" y="2306"/>
                      <a:pt x="7121" y="1504"/>
                    </a:cubicBezTo>
                    <a:cubicBezTo>
                      <a:pt x="7159" y="1617"/>
                      <a:pt x="7183" y="1732"/>
                      <a:pt x="7194" y="1848"/>
                    </a:cubicBezTo>
                    <a:close/>
                  </a:path>
                </a:pathLst>
              </a:custGeom>
              <a:solidFill>
                <a:schemeClr val="accent5"/>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grpSp>
        <p:sp>
          <p:nvSpPr>
            <p:cNvPr id="22" name="Title 2"/>
            <p:cNvSpPr txBox="1">
              <a:spLocks/>
            </p:cNvSpPr>
            <p:nvPr/>
          </p:nvSpPr>
          <p:spPr>
            <a:xfrm>
              <a:off x="4856401" y="1912228"/>
              <a:ext cx="31130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65%</a:t>
              </a:r>
            </a:p>
          </p:txBody>
        </p:sp>
        <p:sp>
          <p:nvSpPr>
            <p:cNvPr id="23" name="Title 2"/>
            <p:cNvSpPr txBox="1">
              <a:spLocks/>
            </p:cNvSpPr>
            <p:nvPr/>
          </p:nvSpPr>
          <p:spPr>
            <a:xfrm>
              <a:off x="4664842" y="2527084"/>
              <a:ext cx="42113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4" name="Title 2"/>
            <p:cNvSpPr txBox="1">
              <a:spLocks/>
            </p:cNvSpPr>
            <p:nvPr/>
          </p:nvSpPr>
          <p:spPr>
            <a:xfrm>
              <a:off x="4001977" y="2257016"/>
              <a:ext cx="35277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5" name="Title 2"/>
            <p:cNvSpPr txBox="1">
              <a:spLocks/>
            </p:cNvSpPr>
            <p:nvPr/>
          </p:nvSpPr>
          <p:spPr>
            <a:xfrm>
              <a:off x="4205577" y="1893578"/>
              <a:ext cx="36483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44%</a:t>
              </a:r>
            </a:p>
          </p:txBody>
        </p:sp>
      </p:grpSp>
      <p:grpSp>
        <p:nvGrpSpPr>
          <p:cNvPr id="9" name="Group 8"/>
          <p:cNvGrpSpPr/>
          <p:nvPr/>
        </p:nvGrpSpPr>
        <p:grpSpPr>
          <a:xfrm>
            <a:off x="7233238" y="2513842"/>
            <a:ext cx="2026120" cy="553368"/>
            <a:chOff x="6676834" y="1726989"/>
            <a:chExt cx="1870265" cy="510801"/>
          </a:xfrm>
        </p:grpSpPr>
        <p:sp>
          <p:nvSpPr>
            <p:cNvPr id="53" name="TextBox 52"/>
            <p:cNvSpPr txBox="1"/>
            <p:nvPr/>
          </p:nvSpPr>
          <p:spPr>
            <a:xfrm>
              <a:off x="6676863" y="1726989"/>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collaboration</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6676834" y="193782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0" name="Group 9"/>
          <p:cNvGrpSpPr/>
          <p:nvPr/>
        </p:nvGrpSpPr>
        <p:grpSpPr>
          <a:xfrm>
            <a:off x="7233238" y="3907600"/>
            <a:ext cx="2026120" cy="553368"/>
            <a:chOff x="6676834" y="3013534"/>
            <a:chExt cx="1870265" cy="510801"/>
          </a:xfrm>
        </p:grpSpPr>
        <p:sp>
          <p:nvSpPr>
            <p:cNvPr id="57" name="TextBox 56"/>
            <p:cNvSpPr txBox="1"/>
            <p:nvPr/>
          </p:nvSpPr>
          <p:spPr>
            <a:xfrm>
              <a:off x="6676863" y="3013534"/>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communication</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6676834" y="322437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037" y="2523045"/>
            <a:ext cx="2026120" cy="553368"/>
            <a:chOff x="595418" y="1735484"/>
            <a:chExt cx="1870265" cy="510801"/>
          </a:xfrm>
        </p:grpSpPr>
        <p:sp>
          <p:nvSpPr>
            <p:cNvPr id="61" name="TextBox 60"/>
            <p:cNvSpPr txBox="1"/>
            <p:nvPr/>
          </p:nvSpPr>
          <p:spPr>
            <a:xfrm>
              <a:off x="595447" y="1735484"/>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Correct planning</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5418" y="1946321"/>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037" y="3916803"/>
            <a:ext cx="2026120" cy="553368"/>
            <a:chOff x="595418" y="3022029"/>
            <a:chExt cx="1870265" cy="510801"/>
          </a:xfrm>
        </p:grpSpPr>
        <p:sp>
          <p:nvSpPr>
            <p:cNvPr id="66" name="TextBox 65"/>
            <p:cNvSpPr txBox="1"/>
            <p:nvPr/>
          </p:nvSpPr>
          <p:spPr>
            <a:xfrm>
              <a:off x="595447" y="3022029"/>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67" name="TextBox 66"/>
            <p:cNvSpPr txBox="1"/>
            <p:nvPr/>
          </p:nvSpPr>
          <p:spPr>
            <a:xfrm>
              <a:off x="595418" y="323286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1" name="Group 10"/>
          <p:cNvGrpSpPr/>
          <p:nvPr/>
        </p:nvGrpSpPr>
        <p:grpSpPr>
          <a:xfrm>
            <a:off x="6413655" y="3912200"/>
            <a:ext cx="527783" cy="527783"/>
            <a:chOff x="5920297" y="3017781"/>
            <a:chExt cx="487184" cy="487184"/>
          </a:xfrm>
        </p:grpSpPr>
        <p:sp>
          <p:nvSpPr>
            <p:cNvPr id="55" name="Oval 54"/>
            <p:cNvSpPr/>
            <p:nvPr/>
          </p:nvSpPr>
          <p:spPr>
            <a:xfrm>
              <a:off x="5920297" y="3017781"/>
              <a:ext cx="487184" cy="487184"/>
            </a:xfrm>
            <a:prstGeom prst="ellipse">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Freeform 84"/>
            <p:cNvSpPr>
              <a:spLocks noEditPoints="1"/>
            </p:cNvSpPr>
            <p:nvPr/>
          </p:nvSpPr>
          <p:spPr bwMode="auto">
            <a:xfrm>
              <a:off x="6050973" y="3148457"/>
              <a:ext cx="225832" cy="2258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2964563" y="2518443"/>
            <a:ext cx="527783" cy="527783"/>
            <a:chOff x="2736520" y="1731236"/>
            <a:chExt cx="487184" cy="487184"/>
          </a:xfrm>
        </p:grpSpPr>
        <p:sp>
          <p:nvSpPr>
            <p:cNvPr id="59" name="Oval 58"/>
            <p:cNvSpPr/>
            <p:nvPr/>
          </p:nvSpPr>
          <p:spPr>
            <a:xfrm>
              <a:off x="2736520" y="1731236"/>
              <a:ext cx="487184" cy="487184"/>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Freeform 115"/>
            <p:cNvSpPr>
              <a:spLocks noEditPoints="1"/>
            </p:cNvSpPr>
            <p:nvPr/>
          </p:nvSpPr>
          <p:spPr bwMode="auto">
            <a:xfrm>
              <a:off x="2867196" y="1861912"/>
              <a:ext cx="225832" cy="225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964563" y="3912200"/>
            <a:ext cx="527783" cy="527783"/>
            <a:chOff x="2736520" y="3017781"/>
            <a:chExt cx="487184" cy="487184"/>
          </a:xfrm>
        </p:grpSpPr>
        <p:sp>
          <p:nvSpPr>
            <p:cNvPr id="64" name="Oval 63"/>
            <p:cNvSpPr/>
            <p:nvPr/>
          </p:nvSpPr>
          <p:spPr>
            <a:xfrm>
              <a:off x="2736520" y="3017781"/>
              <a:ext cx="487184" cy="487184"/>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Freeform 78"/>
            <p:cNvSpPr>
              <a:spLocks noEditPoints="1"/>
            </p:cNvSpPr>
            <p:nvPr/>
          </p:nvSpPr>
          <p:spPr bwMode="auto">
            <a:xfrm>
              <a:off x="2866780" y="3148042"/>
              <a:ext cx="226664" cy="226662"/>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13655" y="2518443"/>
            <a:ext cx="527783" cy="527783"/>
            <a:chOff x="5920297" y="1731236"/>
            <a:chExt cx="487184" cy="487184"/>
          </a:xfrm>
        </p:grpSpPr>
        <p:sp>
          <p:nvSpPr>
            <p:cNvPr id="51" name="Oval 50"/>
            <p:cNvSpPr/>
            <p:nvPr/>
          </p:nvSpPr>
          <p:spPr>
            <a:xfrm>
              <a:off x="5920297" y="1731236"/>
              <a:ext cx="487184" cy="487184"/>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0" name="Freeform 79"/>
            <p:cNvSpPr>
              <a:spLocks noEditPoints="1"/>
            </p:cNvSpPr>
            <p:nvPr/>
          </p:nvSpPr>
          <p:spPr bwMode="auto">
            <a:xfrm>
              <a:off x="6050557" y="1871044"/>
              <a:ext cx="226664" cy="20756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167910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Freeform 95"/>
          <p:cNvSpPr/>
          <p:nvPr/>
        </p:nvSpPr>
        <p:spPr>
          <a:xfrm>
            <a:off x="8040304"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7018275"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Freeform 93"/>
          <p:cNvSpPr/>
          <p:nvPr/>
        </p:nvSpPr>
        <p:spPr>
          <a:xfrm>
            <a:off x="59806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Freeform 94"/>
          <p:cNvSpPr/>
          <p:nvPr/>
        </p:nvSpPr>
        <p:spPr>
          <a:xfrm>
            <a:off x="49586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p:nvPr/>
        </p:nvSpPr>
        <p:spPr>
          <a:xfrm>
            <a:off x="39217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28997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Freeform 87"/>
          <p:cNvSpPr/>
          <p:nvPr/>
        </p:nvSpPr>
        <p:spPr>
          <a:xfrm>
            <a:off x="1862829"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4" name="Freeform 73"/>
          <p:cNvSpPr/>
          <p:nvPr/>
        </p:nvSpPr>
        <p:spPr>
          <a:xfrm>
            <a:off x="840800"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noChangeArrowheads="1"/>
          </p:cNvSpPr>
          <p:nvPr/>
        </p:nvSpPr>
        <p:spPr bwMode="auto">
          <a:xfrm>
            <a:off x="1097828" y="2609322"/>
            <a:ext cx="1532689" cy="1536490"/>
          </a:xfrm>
          <a:custGeom>
            <a:avLst/>
            <a:gdLst>
              <a:gd name="connsiteX0" fmla="*/ 2169505 w 4339006"/>
              <a:gd name="connsiteY0" fmla="*/ 323947 h 4349760"/>
              <a:gd name="connsiteX1" fmla="*/ 323948 w 4339006"/>
              <a:gd name="connsiteY1" fmla="*/ 2172864 h 4349760"/>
              <a:gd name="connsiteX2" fmla="*/ 2169505 w 4339006"/>
              <a:gd name="connsiteY2" fmla="*/ 4021781 h 4349760"/>
              <a:gd name="connsiteX3" fmla="*/ 4015062 w 4339006"/>
              <a:gd name="connsiteY3" fmla="*/ 2172864 h 4349760"/>
              <a:gd name="connsiteX4" fmla="*/ 2169505 w 4339006"/>
              <a:gd name="connsiteY4" fmla="*/ 323947 h 4349760"/>
              <a:gd name="connsiteX5" fmla="*/ 2169503 w 4339006"/>
              <a:gd name="connsiteY5" fmla="*/ 0 h 4349760"/>
              <a:gd name="connsiteX6" fmla="*/ 4339006 w 4339006"/>
              <a:gd name="connsiteY6" fmla="*/ 2174880 h 4349760"/>
              <a:gd name="connsiteX7" fmla="*/ 2169503 w 4339006"/>
              <a:gd name="connsiteY7" fmla="*/ 4349760 h 4349760"/>
              <a:gd name="connsiteX8" fmla="*/ 0 w 4339006"/>
              <a:gd name="connsiteY8" fmla="*/ 2174880 h 4349760"/>
              <a:gd name="connsiteX9" fmla="*/ 2169503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5" y="323947"/>
                </a:moveTo>
                <a:cubicBezTo>
                  <a:pt x="1150232" y="323947"/>
                  <a:pt x="323948" y="1151735"/>
                  <a:pt x="323948" y="2172864"/>
                </a:cubicBezTo>
                <a:cubicBezTo>
                  <a:pt x="323948" y="3193993"/>
                  <a:pt x="1150232" y="4021781"/>
                  <a:pt x="2169505" y="4021781"/>
                </a:cubicBezTo>
                <a:cubicBezTo>
                  <a:pt x="3188778" y="4021781"/>
                  <a:pt x="4015062" y="3193993"/>
                  <a:pt x="4015062" y="2172864"/>
                </a:cubicBezTo>
                <a:cubicBezTo>
                  <a:pt x="4015062" y="1151735"/>
                  <a:pt x="3188778" y="323947"/>
                  <a:pt x="2169505" y="323947"/>
                </a:cubicBezTo>
                <a:close/>
                <a:moveTo>
                  <a:pt x="2169503" y="0"/>
                </a:moveTo>
                <a:cubicBezTo>
                  <a:pt x="3367686" y="0"/>
                  <a:pt x="4339006" y="973727"/>
                  <a:pt x="4339006" y="2174880"/>
                </a:cubicBezTo>
                <a:cubicBezTo>
                  <a:pt x="4339006" y="3376033"/>
                  <a:pt x="3367686" y="4349760"/>
                  <a:pt x="2169503" y="4349760"/>
                </a:cubicBezTo>
                <a:cubicBezTo>
                  <a:pt x="971320" y="4349760"/>
                  <a:pt x="0" y="3376033"/>
                  <a:pt x="0" y="2174880"/>
                </a:cubicBezTo>
                <a:cubicBezTo>
                  <a:pt x="0" y="973727"/>
                  <a:pt x="971320" y="0"/>
                  <a:pt x="2169503"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4"/>
          <p:cNvSpPr>
            <a:spLocks noEditPoints="1"/>
          </p:cNvSpPr>
          <p:nvPr/>
        </p:nvSpPr>
        <p:spPr bwMode="auto">
          <a:xfrm>
            <a:off x="1618912" y="3054893"/>
            <a:ext cx="490524" cy="645566"/>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ChangeArrowheads="1"/>
          </p:cNvSpPr>
          <p:nvPr/>
        </p:nvSpPr>
        <p:spPr bwMode="auto">
          <a:xfrm>
            <a:off x="3156256" y="2609322"/>
            <a:ext cx="1533639" cy="1536490"/>
          </a:xfrm>
          <a:custGeom>
            <a:avLst/>
            <a:gdLst>
              <a:gd name="connsiteX0" fmla="*/ 2172191 w 4341696"/>
              <a:gd name="connsiteY0" fmla="*/ 323947 h 4349760"/>
              <a:gd name="connsiteX1" fmla="*/ 326634 w 4341696"/>
              <a:gd name="connsiteY1" fmla="*/ 2172864 h 4349760"/>
              <a:gd name="connsiteX2" fmla="*/ 2172191 w 4341696"/>
              <a:gd name="connsiteY2" fmla="*/ 4021781 h 4349760"/>
              <a:gd name="connsiteX3" fmla="*/ 4017748 w 4341696"/>
              <a:gd name="connsiteY3" fmla="*/ 2172864 h 4349760"/>
              <a:gd name="connsiteX4" fmla="*/ 2172191 w 4341696"/>
              <a:gd name="connsiteY4" fmla="*/ 323947 h 4349760"/>
              <a:gd name="connsiteX5" fmla="*/ 2170848 w 4341696"/>
              <a:gd name="connsiteY5" fmla="*/ 0 h 4349760"/>
              <a:gd name="connsiteX6" fmla="*/ 4341696 w 4341696"/>
              <a:gd name="connsiteY6" fmla="*/ 2174880 h 4349760"/>
              <a:gd name="connsiteX7" fmla="*/ 2170848 w 4341696"/>
              <a:gd name="connsiteY7" fmla="*/ 4349760 h 4349760"/>
              <a:gd name="connsiteX8" fmla="*/ 0 w 4341696"/>
              <a:gd name="connsiteY8" fmla="*/ 2174880 h 4349760"/>
              <a:gd name="connsiteX9" fmla="*/ 2170848 w 434169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1696" h="4349760">
                <a:moveTo>
                  <a:pt x="2172191" y="323947"/>
                </a:moveTo>
                <a:cubicBezTo>
                  <a:pt x="1152918" y="323947"/>
                  <a:pt x="326634" y="1151735"/>
                  <a:pt x="326634" y="2172864"/>
                </a:cubicBezTo>
                <a:cubicBezTo>
                  <a:pt x="326634" y="3193993"/>
                  <a:pt x="1152918" y="4021781"/>
                  <a:pt x="2172191" y="4021781"/>
                </a:cubicBezTo>
                <a:cubicBezTo>
                  <a:pt x="3191464" y="4021781"/>
                  <a:pt x="4017748" y="3193993"/>
                  <a:pt x="4017748" y="2172864"/>
                </a:cubicBezTo>
                <a:cubicBezTo>
                  <a:pt x="4017748" y="1151735"/>
                  <a:pt x="3191464" y="323947"/>
                  <a:pt x="2172191" y="323947"/>
                </a:cubicBezTo>
                <a:close/>
                <a:moveTo>
                  <a:pt x="2170848" y="0"/>
                </a:moveTo>
                <a:cubicBezTo>
                  <a:pt x="3369774" y="0"/>
                  <a:pt x="4341696" y="973727"/>
                  <a:pt x="4341696" y="2174880"/>
                </a:cubicBezTo>
                <a:cubicBezTo>
                  <a:pt x="4341696" y="3376033"/>
                  <a:pt x="3369774" y="4349760"/>
                  <a:pt x="2170848" y="4349760"/>
                </a:cubicBezTo>
                <a:cubicBezTo>
                  <a:pt x="971922" y="4349760"/>
                  <a:pt x="0" y="3376033"/>
                  <a:pt x="0" y="2174880"/>
                </a:cubicBezTo>
                <a:cubicBezTo>
                  <a:pt x="0" y="973727"/>
                  <a:pt x="971922" y="0"/>
                  <a:pt x="2170848"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EditPoints="1"/>
          </p:cNvSpPr>
          <p:nvPr/>
        </p:nvSpPr>
        <p:spPr bwMode="auto">
          <a:xfrm>
            <a:off x="3596362" y="3121407"/>
            <a:ext cx="654408" cy="512536"/>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ChangeArrowheads="1"/>
          </p:cNvSpPr>
          <p:nvPr/>
        </p:nvSpPr>
        <p:spPr bwMode="auto">
          <a:xfrm>
            <a:off x="5215631" y="2609322"/>
            <a:ext cx="1534115" cy="1536490"/>
          </a:xfrm>
          <a:custGeom>
            <a:avLst/>
            <a:gdLst>
              <a:gd name="connsiteX0" fmla="*/ 2169503 w 4343040"/>
              <a:gd name="connsiteY0" fmla="*/ 323947 h 4349760"/>
              <a:gd name="connsiteX1" fmla="*/ 323946 w 4343040"/>
              <a:gd name="connsiteY1" fmla="*/ 2172864 h 4349760"/>
              <a:gd name="connsiteX2" fmla="*/ 2169503 w 4343040"/>
              <a:gd name="connsiteY2" fmla="*/ 4021781 h 4349760"/>
              <a:gd name="connsiteX3" fmla="*/ 4015060 w 4343040"/>
              <a:gd name="connsiteY3" fmla="*/ 2172864 h 4349760"/>
              <a:gd name="connsiteX4" fmla="*/ 2169503 w 4343040"/>
              <a:gd name="connsiteY4" fmla="*/ 323947 h 4349760"/>
              <a:gd name="connsiteX5" fmla="*/ 2171520 w 4343040"/>
              <a:gd name="connsiteY5" fmla="*/ 0 h 4349760"/>
              <a:gd name="connsiteX6" fmla="*/ 4343040 w 4343040"/>
              <a:gd name="connsiteY6" fmla="*/ 2174880 h 4349760"/>
              <a:gd name="connsiteX7" fmla="*/ 2171520 w 4343040"/>
              <a:gd name="connsiteY7" fmla="*/ 4349760 h 4349760"/>
              <a:gd name="connsiteX8" fmla="*/ 0 w 4343040"/>
              <a:gd name="connsiteY8" fmla="*/ 2174880 h 4349760"/>
              <a:gd name="connsiteX9" fmla="*/ 2171520 w 4343040"/>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3040" h="4349760">
                <a:moveTo>
                  <a:pt x="2169503" y="323947"/>
                </a:moveTo>
                <a:cubicBezTo>
                  <a:pt x="1150230" y="323947"/>
                  <a:pt x="323946" y="1151735"/>
                  <a:pt x="323946" y="2172864"/>
                </a:cubicBezTo>
                <a:cubicBezTo>
                  <a:pt x="323946" y="3193993"/>
                  <a:pt x="1150230" y="4021781"/>
                  <a:pt x="2169503" y="4021781"/>
                </a:cubicBezTo>
                <a:cubicBezTo>
                  <a:pt x="3188776" y="4021781"/>
                  <a:pt x="4015060" y="3193993"/>
                  <a:pt x="4015060" y="2172864"/>
                </a:cubicBezTo>
                <a:cubicBezTo>
                  <a:pt x="4015060" y="1151735"/>
                  <a:pt x="3188776" y="323947"/>
                  <a:pt x="2169503" y="323947"/>
                </a:cubicBezTo>
                <a:close/>
                <a:moveTo>
                  <a:pt x="2171520" y="0"/>
                </a:moveTo>
                <a:cubicBezTo>
                  <a:pt x="3370817" y="0"/>
                  <a:pt x="4343040" y="973727"/>
                  <a:pt x="4343040" y="2174880"/>
                </a:cubicBezTo>
                <a:cubicBezTo>
                  <a:pt x="4343040" y="3376033"/>
                  <a:pt x="3370817" y="4349760"/>
                  <a:pt x="2171520" y="4349760"/>
                </a:cubicBezTo>
                <a:cubicBezTo>
                  <a:pt x="972223" y="4349760"/>
                  <a:pt x="0" y="3376033"/>
                  <a:pt x="0" y="2174880"/>
                </a:cubicBezTo>
                <a:cubicBezTo>
                  <a:pt x="0" y="973727"/>
                  <a:pt x="972223" y="0"/>
                  <a:pt x="2171520"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36"/>
          <p:cNvSpPr>
            <a:spLocks noEditPoints="1"/>
          </p:cNvSpPr>
          <p:nvPr/>
        </p:nvSpPr>
        <p:spPr bwMode="auto">
          <a:xfrm>
            <a:off x="5622709" y="3100929"/>
            <a:ext cx="645436" cy="639705"/>
          </a:xfrm>
          <a:custGeom>
            <a:avLst/>
            <a:gdLst>
              <a:gd name="T0" fmla="*/ 1141 w 2252"/>
              <a:gd name="T1" fmla="*/ 1884 h 2233"/>
              <a:gd name="T2" fmla="*/ 1169 w 2252"/>
              <a:gd name="T3" fmla="*/ 2142 h 2233"/>
              <a:gd name="T4" fmla="*/ 1281 w 2252"/>
              <a:gd name="T5" fmla="*/ 1945 h 2233"/>
              <a:gd name="T6" fmla="*/ 1169 w 2252"/>
              <a:gd name="T7" fmla="*/ 2094 h 2233"/>
              <a:gd name="T8" fmla="*/ 1152 w 2252"/>
              <a:gd name="T9" fmla="*/ 1930 h 2233"/>
              <a:gd name="T10" fmla="*/ 1235 w 2252"/>
              <a:gd name="T11" fmla="*/ 1963 h 2233"/>
              <a:gd name="T12" fmla="*/ 1252 w 2252"/>
              <a:gd name="T13" fmla="*/ 2011 h 2233"/>
              <a:gd name="T14" fmla="*/ 1031 w 2252"/>
              <a:gd name="T15" fmla="*/ 1026 h 2233"/>
              <a:gd name="T16" fmla="*/ 951 w 2252"/>
              <a:gd name="T17" fmla="*/ 1070 h 2233"/>
              <a:gd name="T18" fmla="*/ 1266 w 2252"/>
              <a:gd name="T19" fmla="*/ 1788 h 2233"/>
              <a:gd name="T20" fmla="*/ 1297 w 2252"/>
              <a:gd name="T21" fmla="*/ 1800 h 2233"/>
              <a:gd name="T22" fmla="*/ 2010 w 2252"/>
              <a:gd name="T23" fmla="*/ 1472 h 2233"/>
              <a:gd name="T24" fmla="*/ 1695 w 2252"/>
              <a:gd name="T25" fmla="*/ 754 h 2233"/>
              <a:gd name="T26" fmla="*/ 1595 w 2252"/>
              <a:gd name="T27" fmla="*/ 773 h 2233"/>
              <a:gd name="T28" fmla="*/ 1358 w 2252"/>
              <a:gd name="T29" fmla="*/ 261 h 2233"/>
              <a:gd name="T30" fmla="*/ 1079 w 2252"/>
              <a:gd name="T31" fmla="*/ 378 h 2233"/>
              <a:gd name="T32" fmla="*/ 979 w 2252"/>
              <a:gd name="T33" fmla="*/ 424 h 2233"/>
              <a:gd name="T34" fmla="*/ 807 w 2252"/>
              <a:gd name="T35" fmla="*/ 527 h 2233"/>
              <a:gd name="T36" fmla="*/ 1446 w 2252"/>
              <a:gd name="T37" fmla="*/ 892 h 2233"/>
              <a:gd name="T38" fmla="*/ 1396 w 2252"/>
              <a:gd name="T39" fmla="*/ 1049 h 2233"/>
              <a:gd name="T40" fmla="*/ 1298 w 2252"/>
              <a:gd name="T41" fmla="*/ 1168 h 2233"/>
              <a:gd name="T42" fmla="*/ 1446 w 2252"/>
              <a:gd name="T43" fmla="*/ 892 h 2233"/>
              <a:gd name="T44" fmla="*/ 1299 w 2252"/>
              <a:gd name="T45" fmla="*/ 1746 h 2233"/>
              <a:gd name="T46" fmla="*/ 1176 w 2252"/>
              <a:gd name="T47" fmla="*/ 1014 h 2233"/>
              <a:gd name="T48" fmla="*/ 1291 w 2252"/>
              <a:gd name="T49" fmla="*/ 1240 h 2233"/>
              <a:gd name="T50" fmla="*/ 1313 w 2252"/>
              <a:gd name="T51" fmla="*/ 1230 h 2233"/>
              <a:gd name="T52" fmla="*/ 1561 w 2252"/>
              <a:gd name="T53" fmla="*/ 1119 h 2233"/>
              <a:gd name="T54" fmla="*/ 1585 w 2252"/>
              <a:gd name="T55" fmla="*/ 1085 h 2233"/>
              <a:gd name="T56" fmla="*/ 1661 w 2252"/>
              <a:gd name="T57" fmla="*/ 796 h 2233"/>
              <a:gd name="T58" fmla="*/ 1099 w 2252"/>
              <a:gd name="T59" fmla="*/ 422 h 2233"/>
              <a:gd name="T60" fmla="*/ 1229 w 2252"/>
              <a:gd name="T61" fmla="*/ 502 h 2233"/>
              <a:gd name="T62" fmla="*/ 1120 w 2252"/>
              <a:gd name="T63" fmla="*/ 504 h 2233"/>
              <a:gd name="T64" fmla="*/ 1020 w 2252"/>
              <a:gd name="T65" fmla="*/ 457 h 2233"/>
              <a:gd name="T66" fmla="*/ 976 w 2252"/>
              <a:gd name="T67" fmla="*/ 477 h 2233"/>
              <a:gd name="T68" fmla="*/ 1065 w 2252"/>
              <a:gd name="T69" fmla="*/ 644 h 2233"/>
              <a:gd name="T70" fmla="*/ 1086 w 2252"/>
              <a:gd name="T71" fmla="*/ 634 h 2233"/>
              <a:gd name="T72" fmla="*/ 1266 w 2252"/>
              <a:gd name="T73" fmla="*/ 553 h 2233"/>
              <a:gd name="T74" fmla="*/ 1290 w 2252"/>
              <a:gd name="T75" fmla="*/ 520 h 2233"/>
              <a:gd name="T76" fmla="*/ 1337 w 2252"/>
              <a:gd name="T77" fmla="*/ 315 h 2233"/>
              <a:gd name="T78" fmla="*/ 1075 w 2252"/>
              <a:gd name="T79" fmla="*/ 1006 h 2233"/>
              <a:gd name="T80" fmla="*/ 976 w 2252"/>
              <a:gd name="T81" fmla="*/ 477 h 2233"/>
              <a:gd name="T82" fmla="*/ 2215 w 2252"/>
              <a:gd name="T83" fmla="*/ 1487 h 2233"/>
              <a:gd name="T84" fmla="*/ 1169 w 2252"/>
              <a:gd name="T85" fmla="*/ 1790 h 2233"/>
              <a:gd name="T86" fmla="*/ 434 w 2252"/>
              <a:gd name="T87" fmla="*/ 166 h 2233"/>
              <a:gd name="T88" fmla="*/ 35 w 2252"/>
              <a:gd name="T89" fmla="*/ 5 h 2233"/>
              <a:gd name="T90" fmla="*/ 18 w 2252"/>
              <a:gd name="T91" fmla="*/ 50 h 2233"/>
              <a:gd name="T92" fmla="*/ 1096 w 2252"/>
              <a:gd name="T93" fmla="*/ 1803 h 2233"/>
              <a:gd name="T94" fmla="*/ 1169 w 2252"/>
              <a:gd name="T95" fmla="*/ 2233 h 2233"/>
              <a:gd name="T96" fmla="*/ 1371 w 2252"/>
              <a:gd name="T97" fmla="*/ 1921 h 2233"/>
              <a:gd name="T98" fmla="*/ 2247 w 2252"/>
              <a:gd name="T99" fmla="*/ 1499 h 2233"/>
              <a:gd name="T100" fmla="*/ 996 w 2252"/>
              <a:gd name="T101" fmla="*/ 2011 h 2233"/>
              <a:gd name="T102" fmla="*/ 1135 w 2252"/>
              <a:gd name="T103" fmla="*/ 1842 h 2233"/>
              <a:gd name="T104" fmla="*/ 1319 w 2252"/>
              <a:gd name="T105" fmla="*/ 1925 h 2233"/>
              <a:gd name="T106" fmla="*/ 1322 w 2252"/>
              <a:gd name="T107" fmla="*/ 1929 h 2233"/>
              <a:gd name="T108" fmla="*/ 1169 w 2252"/>
              <a:gd name="T109" fmla="*/ 2185 h 2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52" h="2233">
                <a:moveTo>
                  <a:pt x="1273" y="1934"/>
                </a:moveTo>
                <a:cubicBezTo>
                  <a:pt x="1246" y="1895"/>
                  <a:pt x="1194" y="1872"/>
                  <a:pt x="1141" y="1884"/>
                </a:cubicBezTo>
                <a:cubicBezTo>
                  <a:pt x="1082" y="1897"/>
                  <a:pt x="1039" y="1950"/>
                  <a:pt x="1039" y="2011"/>
                </a:cubicBezTo>
                <a:cubicBezTo>
                  <a:pt x="1039" y="2083"/>
                  <a:pt x="1097" y="2142"/>
                  <a:pt x="1169" y="2142"/>
                </a:cubicBezTo>
                <a:cubicBezTo>
                  <a:pt x="1241" y="2142"/>
                  <a:pt x="1299" y="2083"/>
                  <a:pt x="1299" y="2011"/>
                </a:cubicBezTo>
                <a:cubicBezTo>
                  <a:pt x="1299" y="1986"/>
                  <a:pt x="1292" y="1962"/>
                  <a:pt x="1281" y="1945"/>
                </a:cubicBezTo>
                <a:cubicBezTo>
                  <a:pt x="1278" y="1940"/>
                  <a:pt x="1275" y="1936"/>
                  <a:pt x="1273" y="1934"/>
                </a:cubicBezTo>
                <a:close/>
                <a:moveTo>
                  <a:pt x="1169" y="2094"/>
                </a:moveTo>
                <a:cubicBezTo>
                  <a:pt x="1124" y="2094"/>
                  <a:pt x="1087" y="2057"/>
                  <a:pt x="1087" y="2011"/>
                </a:cubicBezTo>
                <a:cubicBezTo>
                  <a:pt x="1087" y="1973"/>
                  <a:pt x="1114" y="1939"/>
                  <a:pt x="1152" y="1930"/>
                </a:cubicBezTo>
                <a:cubicBezTo>
                  <a:pt x="1157" y="1929"/>
                  <a:pt x="1162" y="1929"/>
                  <a:pt x="1169" y="1929"/>
                </a:cubicBezTo>
                <a:cubicBezTo>
                  <a:pt x="1195" y="1929"/>
                  <a:pt x="1220" y="1941"/>
                  <a:pt x="1235" y="1963"/>
                </a:cubicBezTo>
                <a:cubicBezTo>
                  <a:pt x="1239" y="1969"/>
                  <a:pt x="1239" y="1969"/>
                  <a:pt x="1239" y="1969"/>
                </a:cubicBezTo>
                <a:cubicBezTo>
                  <a:pt x="1247" y="1981"/>
                  <a:pt x="1252" y="1996"/>
                  <a:pt x="1252" y="2011"/>
                </a:cubicBezTo>
                <a:cubicBezTo>
                  <a:pt x="1252" y="2057"/>
                  <a:pt x="1215" y="2094"/>
                  <a:pt x="1169" y="2094"/>
                </a:cubicBezTo>
                <a:close/>
                <a:moveTo>
                  <a:pt x="1031" y="1026"/>
                </a:moveTo>
                <a:cubicBezTo>
                  <a:pt x="963" y="1056"/>
                  <a:pt x="963" y="1056"/>
                  <a:pt x="963" y="1056"/>
                </a:cubicBezTo>
                <a:cubicBezTo>
                  <a:pt x="957" y="1059"/>
                  <a:pt x="953" y="1064"/>
                  <a:pt x="951" y="1070"/>
                </a:cubicBezTo>
                <a:cubicBezTo>
                  <a:pt x="948" y="1076"/>
                  <a:pt x="949" y="1082"/>
                  <a:pt x="951" y="1088"/>
                </a:cubicBezTo>
                <a:cubicBezTo>
                  <a:pt x="1266" y="1788"/>
                  <a:pt x="1266" y="1788"/>
                  <a:pt x="1266" y="1788"/>
                </a:cubicBezTo>
                <a:cubicBezTo>
                  <a:pt x="1270" y="1797"/>
                  <a:pt x="1278" y="1802"/>
                  <a:pt x="1287" y="1802"/>
                </a:cubicBezTo>
                <a:cubicBezTo>
                  <a:pt x="1291" y="1802"/>
                  <a:pt x="1294" y="1801"/>
                  <a:pt x="1297" y="1800"/>
                </a:cubicBezTo>
                <a:cubicBezTo>
                  <a:pt x="1997" y="1486"/>
                  <a:pt x="1997" y="1486"/>
                  <a:pt x="1997" y="1486"/>
                </a:cubicBezTo>
                <a:cubicBezTo>
                  <a:pt x="2003" y="1483"/>
                  <a:pt x="2007" y="1478"/>
                  <a:pt x="2010" y="1472"/>
                </a:cubicBezTo>
                <a:cubicBezTo>
                  <a:pt x="2012" y="1466"/>
                  <a:pt x="2012" y="1460"/>
                  <a:pt x="2009" y="1454"/>
                </a:cubicBezTo>
                <a:cubicBezTo>
                  <a:pt x="1695" y="754"/>
                  <a:pt x="1695" y="754"/>
                  <a:pt x="1695" y="754"/>
                </a:cubicBezTo>
                <a:cubicBezTo>
                  <a:pt x="1689" y="742"/>
                  <a:pt x="1675" y="737"/>
                  <a:pt x="1663" y="742"/>
                </a:cubicBezTo>
                <a:cubicBezTo>
                  <a:pt x="1595" y="773"/>
                  <a:pt x="1595" y="773"/>
                  <a:pt x="1595" y="773"/>
                </a:cubicBezTo>
                <a:cubicBezTo>
                  <a:pt x="1371" y="274"/>
                  <a:pt x="1371" y="274"/>
                  <a:pt x="1371" y="274"/>
                </a:cubicBezTo>
                <a:cubicBezTo>
                  <a:pt x="1368" y="268"/>
                  <a:pt x="1364" y="263"/>
                  <a:pt x="1358" y="261"/>
                </a:cubicBezTo>
                <a:cubicBezTo>
                  <a:pt x="1352" y="259"/>
                  <a:pt x="1345" y="259"/>
                  <a:pt x="1339" y="262"/>
                </a:cubicBezTo>
                <a:cubicBezTo>
                  <a:pt x="1079" y="378"/>
                  <a:pt x="1079" y="378"/>
                  <a:pt x="1079" y="378"/>
                </a:cubicBezTo>
                <a:cubicBezTo>
                  <a:pt x="979" y="424"/>
                  <a:pt x="979" y="424"/>
                  <a:pt x="979" y="424"/>
                </a:cubicBezTo>
                <a:cubicBezTo>
                  <a:pt x="979" y="424"/>
                  <a:pt x="979" y="424"/>
                  <a:pt x="979" y="424"/>
                </a:cubicBezTo>
                <a:cubicBezTo>
                  <a:pt x="819" y="495"/>
                  <a:pt x="819" y="495"/>
                  <a:pt x="819" y="495"/>
                </a:cubicBezTo>
                <a:cubicBezTo>
                  <a:pt x="807" y="501"/>
                  <a:pt x="802" y="515"/>
                  <a:pt x="807" y="527"/>
                </a:cubicBezTo>
                <a:lnTo>
                  <a:pt x="1031" y="1026"/>
                </a:lnTo>
                <a:close/>
                <a:moveTo>
                  <a:pt x="1446" y="892"/>
                </a:moveTo>
                <a:cubicBezTo>
                  <a:pt x="1524" y="1066"/>
                  <a:pt x="1524" y="1066"/>
                  <a:pt x="1524" y="1066"/>
                </a:cubicBezTo>
                <a:cubicBezTo>
                  <a:pt x="1396" y="1049"/>
                  <a:pt x="1396" y="1049"/>
                  <a:pt x="1396" y="1049"/>
                </a:cubicBezTo>
                <a:cubicBezTo>
                  <a:pt x="1387" y="1048"/>
                  <a:pt x="1378" y="1052"/>
                  <a:pt x="1373" y="1060"/>
                </a:cubicBezTo>
                <a:cubicBezTo>
                  <a:pt x="1298" y="1168"/>
                  <a:pt x="1298" y="1168"/>
                  <a:pt x="1298" y="1168"/>
                </a:cubicBezTo>
                <a:cubicBezTo>
                  <a:pt x="1220" y="994"/>
                  <a:pt x="1220" y="994"/>
                  <a:pt x="1220" y="994"/>
                </a:cubicBezTo>
                <a:lnTo>
                  <a:pt x="1446" y="892"/>
                </a:lnTo>
                <a:close/>
                <a:moveTo>
                  <a:pt x="1955" y="1452"/>
                </a:moveTo>
                <a:cubicBezTo>
                  <a:pt x="1299" y="1746"/>
                  <a:pt x="1299" y="1746"/>
                  <a:pt x="1299" y="1746"/>
                </a:cubicBezTo>
                <a:cubicBezTo>
                  <a:pt x="1005" y="1090"/>
                  <a:pt x="1005" y="1090"/>
                  <a:pt x="1005" y="1090"/>
                </a:cubicBezTo>
                <a:cubicBezTo>
                  <a:pt x="1176" y="1014"/>
                  <a:pt x="1176" y="1014"/>
                  <a:pt x="1176" y="1014"/>
                </a:cubicBezTo>
                <a:cubicBezTo>
                  <a:pt x="1271" y="1226"/>
                  <a:pt x="1271" y="1226"/>
                  <a:pt x="1271" y="1226"/>
                </a:cubicBezTo>
                <a:cubicBezTo>
                  <a:pt x="1275" y="1234"/>
                  <a:pt x="1282" y="1240"/>
                  <a:pt x="1291" y="1240"/>
                </a:cubicBezTo>
                <a:cubicBezTo>
                  <a:pt x="1292" y="1240"/>
                  <a:pt x="1292" y="1240"/>
                  <a:pt x="1293" y="1240"/>
                </a:cubicBezTo>
                <a:cubicBezTo>
                  <a:pt x="1301" y="1240"/>
                  <a:pt x="1308" y="1237"/>
                  <a:pt x="1313" y="1230"/>
                </a:cubicBezTo>
                <a:cubicBezTo>
                  <a:pt x="1404" y="1099"/>
                  <a:pt x="1404" y="1099"/>
                  <a:pt x="1404" y="1099"/>
                </a:cubicBezTo>
                <a:cubicBezTo>
                  <a:pt x="1561" y="1119"/>
                  <a:pt x="1561" y="1119"/>
                  <a:pt x="1561" y="1119"/>
                </a:cubicBezTo>
                <a:cubicBezTo>
                  <a:pt x="1569" y="1120"/>
                  <a:pt x="1578" y="1116"/>
                  <a:pt x="1583" y="1109"/>
                </a:cubicBezTo>
                <a:cubicBezTo>
                  <a:pt x="1588" y="1102"/>
                  <a:pt x="1589" y="1093"/>
                  <a:pt x="1585" y="1085"/>
                </a:cubicBezTo>
                <a:cubicBezTo>
                  <a:pt x="1490" y="873"/>
                  <a:pt x="1490" y="873"/>
                  <a:pt x="1490" y="873"/>
                </a:cubicBezTo>
                <a:cubicBezTo>
                  <a:pt x="1661" y="796"/>
                  <a:pt x="1661" y="796"/>
                  <a:pt x="1661" y="796"/>
                </a:cubicBezTo>
                <a:lnTo>
                  <a:pt x="1955" y="1452"/>
                </a:lnTo>
                <a:close/>
                <a:moveTo>
                  <a:pt x="1099" y="422"/>
                </a:moveTo>
                <a:cubicBezTo>
                  <a:pt x="1177" y="387"/>
                  <a:pt x="1177" y="387"/>
                  <a:pt x="1177" y="387"/>
                </a:cubicBezTo>
                <a:cubicBezTo>
                  <a:pt x="1229" y="502"/>
                  <a:pt x="1229" y="502"/>
                  <a:pt x="1229" y="502"/>
                </a:cubicBezTo>
                <a:cubicBezTo>
                  <a:pt x="1141" y="494"/>
                  <a:pt x="1141" y="494"/>
                  <a:pt x="1141" y="494"/>
                </a:cubicBezTo>
                <a:cubicBezTo>
                  <a:pt x="1132" y="493"/>
                  <a:pt x="1125" y="497"/>
                  <a:pt x="1120" y="504"/>
                </a:cubicBezTo>
                <a:cubicBezTo>
                  <a:pt x="1072" y="572"/>
                  <a:pt x="1072" y="572"/>
                  <a:pt x="1072" y="572"/>
                </a:cubicBezTo>
                <a:cubicBezTo>
                  <a:pt x="1020" y="457"/>
                  <a:pt x="1020" y="457"/>
                  <a:pt x="1020" y="457"/>
                </a:cubicBezTo>
                <a:lnTo>
                  <a:pt x="1099" y="422"/>
                </a:lnTo>
                <a:close/>
                <a:moveTo>
                  <a:pt x="976" y="477"/>
                </a:moveTo>
                <a:cubicBezTo>
                  <a:pt x="1045" y="630"/>
                  <a:pt x="1045" y="630"/>
                  <a:pt x="1045" y="630"/>
                </a:cubicBezTo>
                <a:cubicBezTo>
                  <a:pt x="1049" y="637"/>
                  <a:pt x="1056" y="643"/>
                  <a:pt x="1065" y="644"/>
                </a:cubicBezTo>
                <a:cubicBezTo>
                  <a:pt x="1065" y="644"/>
                  <a:pt x="1066" y="644"/>
                  <a:pt x="1067" y="644"/>
                </a:cubicBezTo>
                <a:cubicBezTo>
                  <a:pt x="1075" y="644"/>
                  <a:pt x="1082" y="640"/>
                  <a:pt x="1086" y="634"/>
                </a:cubicBezTo>
                <a:cubicBezTo>
                  <a:pt x="1151" y="543"/>
                  <a:pt x="1151" y="543"/>
                  <a:pt x="1151" y="543"/>
                </a:cubicBezTo>
                <a:cubicBezTo>
                  <a:pt x="1266" y="553"/>
                  <a:pt x="1266" y="553"/>
                  <a:pt x="1266" y="553"/>
                </a:cubicBezTo>
                <a:cubicBezTo>
                  <a:pt x="1274" y="554"/>
                  <a:pt x="1282" y="550"/>
                  <a:pt x="1287" y="543"/>
                </a:cubicBezTo>
                <a:cubicBezTo>
                  <a:pt x="1292" y="537"/>
                  <a:pt x="1293" y="527"/>
                  <a:pt x="1290" y="520"/>
                </a:cubicBezTo>
                <a:cubicBezTo>
                  <a:pt x="1221" y="367"/>
                  <a:pt x="1221" y="367"/>
                  <a:pt x="1221" y="367"/>
                </a:cubicBezTo>
                <a:cubicBezTo>
                  <a:pt x="1337" y="315"/>
                  <a:pt x="1337" y="315"/>
                  <a:pt x="1337" y="315"/>
                </a:cubicBezTo>
                <a:cubicBezTo>
                  <a:pt x="1551" y="792"/>
                  <a:pt x="1551" y="792"/>
                  <a:pt x="1551" y="792"/>
                </a:cubicBezTo>
                <a:cubicBezTo>
                  <a:pt x="1075" y="1006"/>
                  <a:pt x="1075" y="1006"/>
                  <a:pt x="1075" y="1006"/>
                </a:cubicBezTo>
                <a:cubicBezTo>
                  <a:pt x="861" y="529"/>
                  <a:pt x="861" y="529"/>
                  <a:pt x="861" y="529"/>
                </a:cubicBezTo>
                <a:lnTo>
                  <a:pt x="976" y="477"/>
                </a:lnTo>
                <a:close/>
                <a:moveTo>
                  <a:pt x="2247" y="1499"/>
                </a:moveTo>
                <a:cubicBezTo>
                  <a:pt x="2242" y="1487"/>
                  <a:pt x="2227" y="1482"/>
                  <a:pt x="2215" y="1487"/>
                </a:cubicBezTo>
                <a:cubicBezTo>
                  <a:pt x="1346" y="1880"/>
                  <a:pt x="1346" y="1880"/>
                  <a:pt x="1346" y="1880"/>
                </a:cubicBezTo>
                <a:cubicBezTo>
                  <a:pt x="1305" y="1824"/>
                  <a:pt x="1239" y="1790"/>
                  <a:pt x="1169" y="1790"/>
                </a:cubicBezTo>
                <a:cubicBezTo>
                  <a:pt x="1160" y="1790"/>
                  <a:pt x="1152" y="1792"/>
                  <a:pt x="1144" y="1793"/>
                </a:cubicBezTo>
                <a:cubicBezTo>
                  <a:pt x="434" y="166"/>
                  <a:pt x="434" y="166"/>
                  <a:pt x="434" y="166"/>
                </a:cubicBezTo>
                <a:cubicBezTo>
                  <a:pt x="432" y="160"/>
                  <a:pt x="427" y="155"/>
                  <a:pt x="421" y="153"/>
                </a:cubicBezTo>
                <a:cubicBezTo>
                  <a:pt x="35" y="5"/>
                  <a:pt x="35" y="5"/>
                  <a:pt x="35" y="5"/>
                </a:cubicBezTo>
                <a:cubicBezTo>
                  <a:pt x="23" y="0"/>
                  <a:pt x="9" y="7"/>
                  <a:pt x="4" y="19"/>
                </a:cubicBezTo>
                <a:cubicBezTo>
                  <a:pt x="0" y="31"/>
                  <a:pt x="6" y="45"/>
                  <a:pt x="18" y="50"/>
                </a:cubicBezTo>
                <a:cubicBezTo>
                  <a:pt x="394" y="194"/>
                  <a:pt x="394" y="194"/>
                  <a:pt x="394" y="194"/>
                </a:cubicBezTo>
                <a:cubicBezTo>
                  <a:pt x="1096" y="1803"/>
                  <a:pt x="1096" y="1803"/>
                  <a:pt x="1096" y="1803"/>
                </a:cubicBezTo>
                <a:cubicBezTo>
                  <a:pt x="1007" y="1834"/>
                  <a:pt x="948" y="1916"/>
                  <a:pt x="948" y="2011"/>
                </a:cubicBezTo>
                <a:cubicBezTo>
                  <a:pt x="948" y="2133"/>
                  <a:pt x="1047" y="2233"/>
                  <a:pt x="1169" y="2233"/>
                </a:cubicBezTo>
                <a:cubicBezTo>
                  <a:pt x="1291" y="2233"/>
                  <a:pt x="1391" y="2133"/>
                  <a:pt x="1391" y="2011"/>
                </a:cubicBezTo>
                <a:cubicBezTo>
                  <a:pt x="1391" y="1980"/>
                  <a:pt x="1384" y="1950"/>
                  <a:pt x="1371" y="1921"/>
                </a:cubicBezTo>
                <a:cubicBezTo>
                  <a:pt x="2235" y="1531"/>
                  <a:pt x="2235" y="1531"/>
                  <a:pt x="2235" y="1531"/>
                </a:cubicBezTo>
                <a:cubicBezTo>
                  <a:pt x="2247" y="1526"/>
                  <a:pt x="2252" y="1511"/>
                  <a:pt x="2247" y="1499"/>
                </a:cubicBezTo>
                <a:close/>
                <a:moveTo>
                  <a:pt x="1169" y="2185"/>
                </a:moveTo>
                <a:cubicBezTo>
                  <a:pt x="1073" y="2185"/>
                  <a:pt x="996" y="2107"/>
                  <a:pt x="996" y="2011"/>
                </a:cubicBezTo>
                <a:cubicBezTo>
                  <a:pt x="996" y="1935"/>
                  <a:pt x="1044" y="1869"/>
                  <a:pt x="1117" y="1846"/>
                </a:cubicBezTo>
                <a:cubicBezTo>
                  <a:pt x="1123" y="1844"/>
                  <a:pt x="1128" y="1843"/>
                  <a:pt x="1135" y="1842"/>
                </a:cubicBezTo>
                <a:cubicBezTo>
                  <a:pt x="1146" y="1839"/>
                  <a:pt x="1157" y="1838"/>
                  <a:pt x="1169" y="1838"/>
                </a:cubicBezTo>
                <a:cubicBezTo>
                  <a:pt x="1229" y="1838"/>
                  <a:pt x="1286" y="1870"/>
                  <a:pt x="1319" y="1925"/>
                </a:cubicBezTo>
                <a:cubicBezTo>
                  <a:pt x="1320" y="1926"/>
                  <a:pt x="1320" y="1927"/>
                  <a:pt x="1321" y="1928"/>
                </a:cubicBezTo>
                <a:cubicBezTo>
                  <a:pt x="1321" y="1929"/>
                  <a:pt x="1321" y="1929"/>
                  <a:pt x="1322" y="1929"/>
                </a:cubicBezTo>
                <a:cubicBezTo>
                  <a:pt x="1335" y="1954"/>
                  <a:pt x="1343" y="1983"/>
                  <a:pt x="1343" y="2011"/>
                </a:cubicBezTo>
                <a:cubicBezTo>
                  <a:pt x="1343" y="2107"/>
                  <a:pt x="1265" y="2185"/>
                  <a:pt x="1169" y="218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ChangeArrowheads="1"/>
          </p:cNvSpPr>
          <p:nvPr/>
        </p:nvSpPr>
        <p:spPr bwMode="auto">
          <a:xfrm>
            <a:off x="7275484" y="2609322"/>
            <a:ext cx="1532689" cy="1536490"/>
          </a:xfrm>
          <a:custGeom>
            <a:avLst/>
            <a:gdLst>
              <a:gd name="connsiteX0" fmla="*/ 2169504 w 4339006"/>
              <a:gd name="connsiteY0" fmla="*/ 323947 h 4349760"/>
              <a:gd name="connsiteX1" fmla="*/ 323948 w 4339006"/>
              <a:gd name="connsiteY1" fmla="*/ 2172864 h 4349760"/>
              <a:gd name="connsiteX2" fmla="*/ 2169504 w 4339006"/>
              <a:gd name="connsiteY2" fmla="*/ 4021781 h 4349760"/>
              <a:gd name="connsiteX3" fmla="*/ 4015062 w 4339006"/>
              <a:gd name="connsiteY3" fmla="*/ 2172864 h 4349760"/>
              <a:gd name="connsiteX4" fmla="*/ 2169504 w 4339006"/>
              <a:gd name="connsiteY4" fmla="*/ 323947 h 4349760"/>
              <a:gd name="connsiteX5" fmla="*/ 2169504 w 4339006"/>
              <a:gd name="connsiteY5" fmla="*/ 0 h 4349760"/>
              <a:gd name="connsiteX6" fmla="*/ 4339006 w 4339006"/>
              <a:gd name="connsiteY6" fmla="*/ 2174880 h 4349760"/>
              <a:gd name="connsiteX7" fmla="*/ 2169504 w 4339006"/>
              <a:gd name="connsiteY7" fmla="*/ 4349760 h 4349760"/>
              <a:gd name="connsiteX8" fmla="*/ 0 w 4339006"/>
              <a:gd name="connsiteY8" fmla="*/ 2174880 h 4349760"/>
              <a:gd name="connsiteX9" fmla="*/ 2169504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4" y="323947"/>
                </a:moveTo>
                <a:cubicBezTo>
                  <a:pt x="1150232" y="323947"/>
                  <a:pt x="323948" y="1151735"/>
                  <a:pt x="323948" y="2172864"/>
                </a:cubicBezTo>
                <a:cubicBezTo>
                  <a:pt x="323948" y="3193993"/>
                  <a:pt x="1150232" y="4021781"/>
                  <a:pt x="2169504" y="4021781"/>
                </a:cubicBezTo>
                <a:cubicBezTo>
                  <a:pt x="3188778" y="4021781"/>
                  <a:pt x="4015062" y="3193993"/>
                  <a:pt x="4015062" y="2172864"/>
                </a:cubicBezTo>
                <a:cubicBezTo>
                  <a:pt x="4015062" y="1151735"/>
                  <a:pt x="3188778" y="323947"/>
                  <a:pt x="2169504" y="323947"/>
                </a:cubicBezTo>
                <a:close/>
                <a:moveTo>
                  <a:pt x="2169504" y="0"/>
                </a:moveTo>
                <a:cubicBezTo>
                  <a:pt x="3367686" y="0"/>
                  <a:pt x="4339006" y="973727"/>
                  <a:pt x="4339006" y="2174880"/>
                </a:cubicBezTo>
                <a:cubicBezTo>
                  <a:pt x="4339006" y="3376033"/>
                  <a:pt x="3367686" y="4349760"/>
                  <a:pt x="2169504" y="4349760"/>
                </a:cubicBezTo>
                <a:cubicBezTo>
                  <a:pt x="971320" y="4349760"/>
                  <a:pt x="0" y="3376033"/>
                  <a:pt x="0" y="2174880"/>
                </a:cubicBezTo>
                <a:cubicBezTo>
                  <a:pt x="0" y="973727"/>
                  <a:pt x="971320" y="0"/>
                  <a:pt x="2169504"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1" name="Freeform 40"/>
          <p:cNvSpPr>
            <a:spLocks noEditPoints="1"/>
          </p:cNvSpPr>
          <p:nvPr/>
        </p:nvSpPr>
        <p:spPr bwMode="auto">
          <a:xfrm>
            <a:off x="7632233" y="3217859"/>
            <a:ext cx="819271" cy="405430"/>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171998" y="4426079"/>
            <a:ext cx="1375179" cy="749414"/>
            <a:chOff x="1081844" y="3492132"/>
            <a:chExt cx="1269396" cy="691767"/>
          </a:xfrm>
        </p:grpSpPr>
        <p:sp>
          <p:nvSpPr>
            <p:cNvPr id="34" name="TextBox 33"/>
            <p:cNvSpPr txBox="1"/>
            <p:nvPr/>
          </p:nvSpPr>
          <p:spPr>
            <a:xfrm>
              <a:off x="108187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Strategize</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108184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5" name="Group 4"/>
          <p:cNvGrpSpPr/>
          <p:nvPr/>
        </p:nvGrpSpPr>
        <p:grpSpPr>
          <a:xfrm>
            <a:off x="3235484" y="4426079"/>
            <a:ext cx="1375179" cy="749414"/>
            <a:chOff x="2986601" y="3492132"/>
            <a:chExt cx="1269396" cy="691767"/>
          </a:xfrm>
        </p:grpSpPr>
        <p:sp>
          <p:nvSpPr>
            <p:cNvPr id="36" name="TextBox 35"/>
            <p:cNvSpPr txBox="1"/>
            <p:nvPr/>
          </p:nvSpPr>
          <p:spPr>
            <a:xfrm>
              <a:off x="2986627"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create</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2986601"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6" name="Group 5"/>
          <p:cNvGrpSpPr/>
          <p:nvPr/>
        </p:nvGrpSpPr>
        <p:grpSpPr>
          <a:xfrm>
            <a:off x="5295099" y="4426079"/>
            <a:ext cx="1375179" cy="749414"/>
            <a:chOff x="4887784" y="3492132"/>
            <a:chExt cx="1269396" cy="691767"/>
          </a:xfrm>
        </p:grpSpPr>
        <p:sp>
          <p:nvSpPr>
            <p:cNvPr id="46" name="TextBox 45"/>
            <p:cNvSpPr txBox="1"/>
            <p:nvPr/>
          </p:nvSpPr>
          <p:spPr>
            <a:xfrm>
              <a:off x="488781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execute</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488778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7" name="Group 6"/>
          <p:cNvGrpSpPr/>
          <p:nvPr/>
        </p:nvGrpSpPr>
        <p:grpSpPr>
          <a:xfrm>
            <a:off x="7354239" y="4426079"/>
            <a:ext cx="1375179" cy="749414"/>
            <a:chOff x="6788528" y="3492132"/>
            <a:chExt cx="1269396" cy="691767"/>
          </a:xfrm>
        </p:grpSpPr>
        <p:sp>
          <p:nvSpPr>
            <p:cNvPr id="49" name="TextBox 48"/>
            <p:cNvSpPr txBox="1"/>
            <p:nvPr/>
          </p:nvSpPr>
          <p:spPr>
            <a:xfrm>
              <a:off x="6788554"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Evaluate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788528"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sp>
        <p:nvSpPr>
          <p:cNvPr id="70" name="TextBox 69"/>
          <p:cNvSpPr txBox="1"/>
          <p:nvPr/>
        </p:nvSpPr>
        <p:spPr>
          <a:xfrm>
            <a:off x="1451108"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71" name="TextBox 70"/>
          <p:cNvSpPr txBox="1"/>
          <p:nvPr/>
        </p:nvSpPr>
        <p:spPr>
          <a:xfrm>
            <a:off x="351336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72" name="TextBox 71"/>
          <p:cNvSpPr txBox="1"/>
          <p:nvPr/>
        </p:nvSpPr>
        <p:spPr>
          <a:xfrm>
            <a:off x="558044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73" name="TextBox 72"/>
          <p:cNvSpPr txBox="1"/>
          <p:nvPr/>
        </p:nvSpPr>
        <p:spPr>
          <a:xfrm>
            <a:off x="7634239"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9847410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58"/>
          <p:cNvSpPr/>
          <p:nvPr/>
        </p:nvSpPr>
        <p:spPr>
          <a:xfrm>
            <a:off x="643203" y="5194729"/>
            <a:ext cx="893385" cy="99060"/>
          </a:xfrm>
          <a:custGeom>
            <a:avLst/>
            <a:gdLst>
              <a:gd name="connsiteX0" fmla="*/ 45720 w 824663"/>
              <a:gd name="connsiteY0" fmla="*/ 0 h 91440"/>
              <a:gd name="connsiteX1" fmla="*/ 139700 w 824663"/>
              <a:gd name="connsiteY1" fmla="*/ 0 h 91440"/>
              <a:gd name="connsiteX2" fmla="*/ 478155 w 824663"/>
              <a:gd name="connsiteY2" fmla="*/ 0 h 91440"/>
              <a:gd name="connsiteX3" fmla="*/ 824663 w 824663"/>
              <a:gd name="connsiteY3" fmla="*/ 0 h 91440"/>
              <a:gd name="connsiteX4" fmla="*/ 824663 w 824663"/>
              <a:gd name="connsiteY4" fmla="*/ 91440 h 91440"/>
              <a:gd name="connsiteX5" fmla="*/ 478155 w 824663"/>
              <a:gd name="connsiteY5" fmla="*/ 91440 h 91440"/>
              <a:gd name="connsiteX6" fmla="*/ 139700 w 824663"/>
              <a:gd name="connsiteY6" fmla="*/ 91440 h 91440"/>
              <a:gd name="connsiteX7" fmla="*/ 45720 w 824663"/>
              <a:gd name="connsiteY7" fmla="*/ 91440 h 91440"/>
              <a:gd name="connsiteX8" fmla="*/ 0 w 824663"/>
              <a:gd name="connsiteY8" fmla="*/ 45720 h 91440"/>
              <a:gd name="connsiteX9" fmla="*/ 45720 w 824663"/>
              <a:gd name="connsiteY9" fmla="*/ 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4663" h="91440">
                <a:moveTo>
                  <a:pt x="45720" y="0"/>
                </a:moveTo>
                <a:lnTo>
                  <a:pt x="139700" y="0"/>
                </a:lnTo>
                <a:lnTo>
                  <a:pt x="478155" y="0"/>
                </a:lnTo>
                <a:lnTo>
                  <a:pt x="824663" y="0"/>
                </a:lnTo>
                <a:lnTo>
                  <a:pt x="824663" y="91440"/>
                </a:lnTo>
                <a:lnTo>
                  <a:pt x="478155" y="91440"/>
                </a:lnTo>
                <a:lnTo>
                  <a:pt x="139700" y="91440"/>
                </a:lnTo>
                <a:lnTo>
                  <a:pt x="45720" y="91440"/>
                </a:lnTo>
                <a:cubicBezTo>
                  <a:pt x="20470" y="91440"/>
                  <a:pt x="0" y="70970"/>
                  <a:pt x="0" y="45720"/>
                </a:cubicBezTo>
                <a:cubicBezTo>
                  <a:pt x="0" y="20470"/>
                  <a:pt x="20470" y="0"/>
                  <a:pt x="4572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51" name="Freeform 50"/>
          <p:cNvSpPr/>
          <p:nvPr/>
        </p:nvSpPr>
        <p:spPr>
          <a:xfrm>
            <a:off x="7020427" y="1773959"/>
            <a:ext cx="2238932" cy="99060"/>
          </a:xfrm>
          <a:custGeom>
            <a:avLst/>
            <a:gdLst>
              <a:gd name="connsiteX0" fmla="*/ 0 w 2066706"/>
              <a:gd name="connsiteY0" fmla="*/ 0 h 91440"/>
              <a:gd name="connsiteX1" fmla="*/ 1155164 w 2066706"/>
              <a:gd name="connsiteY1" fmla="*/ 0 h 91440"/>
              <a:gd name="connsiteX2" fmla="*/ 1873032 w 2066706"/>
              <a:gd name="connsiteY2" fmla="*/ 0 h 91440"/>
              <a:gd name="connsiteX3" fmla="*/ 2020986 w 2066706"/>
              <a:gd name="connsiteY3" fmla="*/ 0 h 91440"/>
              <a:gd name="connsiteX4" fmla="*/ 2066706 w 2066706"/>
              <a:gd name="connsiteY4" fmla="*/ 45720 h 91440"/>
              <a:gd name="connsiteX5" fmla="*/ 2020986 w 2066706"/>
              <a:gd name="connsiteY5" fmla="*/ 91440 h 91440"/>
              <a:gd name="connsiteX6" fmla="*/ 1873032 w 2066706"/>
              <a:gd name="connsiteY6" fmla="*/ 91440 h 91440"/>
              <a:gd name="connsiteX7" fmla="*/ 1155164 w 2066706"/>
              <a:gd name="connsiteY7" fmla="*/ 91440 h 91440"/>
              <a:gd name="connsiteX8" fmla="*/ 0 w 2066706"/>
              <a:gd name="connsiteY8" fmla="*/ 9144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66706" h="91440">
                <a:moveTo>
                  <a:pt x="0" y="0"/>
                </a:moveTo>
                <a:lnTo>
                  <a:pt x="1155164" y="0"/>
                </a:lnTo>
                <a:lnTo>
                  <a:pt x="1873032" y="0"/>
                </a:lnTo>
                <a:lnTo>
                  <a:pt x="2020986" y="0"/>
                </a:lnTo>
                <a:cubicBezTo>
                  <a:pt x="2046236" y="0"/>
                  <a:pt x="2066706" y="20470"/>
                  <a:pt x="2066706" y="45720"/>
                </a:cubicBezTo>
                <a:cubicBezTo>
                  <a:pt x="2066706" y="70970"/>
                  <a:pt x="2046236" y="91440"/>
                  <a:pt x="2020986" y="91440"/>
                </a:cubicBezTo>
                <a:lnTo>
                  <a:pt x="1873032" y="91440"/>
                </a:lnTo>
                <a:lnTo>
                  <a:pt x="1155164" y="91440"/>
                </a:lnTo>
                <a:lnTo>
                  <a:pt x="0" y="9144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 name="Rectangle 3"/>
          <p:cNvSpPr/>
          <p:nvPr/>
        </p:nvSpPr>
        <p:spPr>
          <a:xfrm>
            <a:off x="1536588" y="4338658"/>
            <a:ext cx="1830583"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367171" y="3483101"/>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5197751" y="2627545"/>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28" name="Flowchart: Connector 27"/>
          <p:cNvSpPr/>
          <p:nvPr/>
        </p:nvSpPr>
        <p:spPr>
          <a:xfrm>
            <a:off x="2891569" y="3483395"/>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4" name="Freeform 28"/>
          <p:cNvSpPr>
            <a:spLocks noEditPoints="1"/>
          </p:cNvSpPr>
          <p:nvPr/>
        </p:nvSpPr>
        <p:spPr bwMode="auto">
          <a:xfrm>
            <a:off x="3099847" y="3749217"/>
            <a:ext cx="534647" cy="419560"/>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lowchart: Connector 29"/>
          <p:cNvSpPr/>
          <p:nvPr/>
        </p:nvSpPr>
        <p:spPr>
          <a:xfrm>
            <a:off x="6552732" y="1772282"/>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29"/>
          <p:cNvSpPr>
            <a:spLocks noEditPoints="1"/>
          </p:cNvSpPr>
          <p:nvPr/>
        </p:nvSpPr>
        <p:spPr bwMode="auto">
          <a:xfrm>
            <a:off x="6763906" y="2113493"/>
            <a:ext cx="528851" cy="263649"/>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lowchart: Connector 28"/>
          <p:cNvSpPr/>
          <p:nvPr/>
        </p:nvSpPr>
        <p:spPr>
          <a:xfrm>
            <a:off x="4722150" y="2627838"/>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6" name="Freeform 31"/>
          <p:cNvSpPr>
            <a:spLocks noEditPoints="1"/>
          </p:cNvSpPr>
          <p:nvPr/>
        </p:nvSpPr>
        <p:spPr bwMode="auto">
          <a:xfrm>
            <a:off x="4971475" y="2925713"/>
            <a:ext cx="452550" cy="355453"/>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lowchart: Connector 8"/>
          <p:cNvSpPr/>
          <p:nvPr/>
        </p:nvSpPr>
        <p:spPr>
          <a:xfrm>
            <a:off x="1060988" y="4338657"/>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7" name="Freeform 32"/>
          <p:cNvSpPr>
            <a:spLocks noEditPoints="1"/>
          </p:cNvSpPr>
          <p:nvPr/>
        </p:nvSpPr>
        <p:spPr bwMode="auto">
          <a:xfrm>
            <a:off x="1400473" y="4573921"/>
            <a:ext cx="272235" cy="480677"/>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643202" y="4714775"/>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01</a:t>
            </a:r>
          </a:p>
        </p:txBody>
      </p:sp>
      <p:grpSp>
        <p:nvGrpSpPr>
          <p:cNvPr id="56" name="Group 55"/>
          <p:cNvGrpSpPr/>
          <p:nvPr/>
        </p:nvGrpSpPr>
        <p:grpSpPr>
          <a:xfrm>
            <a:off x="2176178" y="4598690"/>
            <a:ext cx="1579539" cy="513887"/>
            <a:chOff x="2008780" y="3629121"/>
            <a:chExt cx="1458036" cy="474357"/>
          </a:xfrm>
        </p:grpSpPr>
        <p:sp>
          <p:nvSpPr>
            <p:cNvPr id="33" name="TextBox 32"/>
            <p:cNvSpPr txBox="1"/>
            <p:nvPr/>
          </p:nvSpPr>
          <p:spPr>
            <a:xfrm>
              <a:off x="2008808" y="3629121"/>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Proto. &amp; Design</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008780" y="3803514"/>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5" name="Group 54"/>
          <p:cNvGrpSpPr/>
          <p:nvPr/>
        </p:nvGrpSpPr>
        <p:grpSpPr>
          <a:xfrm>
            <a:off x="4012799" y="3744382"/>
            <a:ext cx="1579539" cy="513887"/>
            <a:chOff x="3704122" y="2892506"/>
            <a:chExt cx="1458036" cy="474357"/>
          </a:xfrm>
        </p:grpSpPr>
        <p:sp>
          <p:nvSpPr>
            <p:cNvPr id="35" name="TextBox 34"/>
            <p:cNvSpPr txBox="1"/>
            <p:nvPr/>
          </p:nvSpPr>
          <p:spPr>
            <a:xfrm>
              <a:off x="3704150" y="2892506"/>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approval</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3704122" y="3066899"/>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5837340" y="2877173"/>
            <a:ext cx="1579539" cy="513887"/>
            <a:chOff x="5388314" y="2139945"/>
            <a:chExt cx="1458036" cy="474357"/>
          </a:xfrm>
        </p:grpSpPr>
        <p:sp>
          <p:nvSpPr>
            <p:cNvPr id="37" name="TextBox 36"/>
            <p:cNvSpPr txBox="1"/>
            <p:nvPr/>
          </p:nvSpPr>
          <p:spPr>
            <a:xfrm>
              <a:off x="5388342" y="2139945"/>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Production </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388314" y="2314338"/>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8" name="Group 57"/>
          <p:cNvGrpSpPr/>
          <p:nvPr/>
        </p:nvGrpSpPr>
        <p:grpSpPr>
          <a:xfrm>
            <a:off x="7663933" y="2027799"/>
            <a:ext cx="1595426" cy="513887"/>
            <a:chOff x="7074399" y="1343844"/>
            <a:chExt cx="1472701" cy="474357"/>
          </a:xfrm>
        </p:grpSpPr>
        <p:sp>
          <p:nvSpPr>
            <p:cNvPr id="39" name="TextBox 38"/>
            <p:cNvSpPr txBox="1"/>
            <p:nvPr/>
          </p:nvSpPr>
          <p:spPr>
            <a:xfrm>
              <a:off x="7074427" y="1343844"/>
              <a:ext cx="1472673"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delivery</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074399" y="1518237"/>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2473760" y="3859513"/>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02</a:t>
            </a:r>
          </a:p>
        </p:txBody>
      </p:sp>
      <p:sp>
        <p:nvSpPr>
          <p:cNvPr id="46" name="TextBox 45"/>
          <p:cNvSpPr txBox="1"/>
          <p:nvPr/>
        </p:nvSpPr>
        <p:spPr>
          <a:xfrm>
            <a:off x="4304363" y="3006280"/>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03</a:t>
            </a:r>
          </a:p>
        </p:txBody>
      </p:sp>
      <p:sp>
        <p:nvSpPr>
          <p:cNvPr id="47" name="TextBox 46"/>
          <p:cNvSpPr txBox="1"/>
          <p:nvPr/>
        </p:nvSpPr>
        <p:spPr>
          <a:xfrm>
            <a:off x="6134945" y="2145834"/>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04</a:t>
            </a:r>
          </a:p>
        </p:txBody>
      </p:sp>
      <p:grpSp>
        <p:nvGrpSpPr>
          <p:cNvPr id="7" name="Group 6"/>
          <p:cNvGrpSpPr/>
          <p:nvPr/>
        </p:nvGrpSpPr>
        <p:grpSpPr>
          <a:xfrm>
            <a:off x="652333" y="2296901"/>
            <a:ext cx="1681957" cy="889181"/>
            <a:chOff x="593725" y="1526735"/>
            <a:chExt cx="1552576" cy="820782"/>
          </a:xfrm>
        </p:grpSpPr>
        <p:sp>
          <p:nvSpPr>
            <p:cNvPr id="53" name="TextBox 52"/>
            <p:cNvSpPr txBox="1"/>
            <p:nvPr/>
          </p:nvSpPr>
          <p:spPr>
            <a:xfrm>
              <a:off x="593725" y="1526735"/>
              <a:ext cx="1552576" cy="276999"/>
            </a:xfrm>
            <a:prstGeom prst="rect">
              <a:avLst/>
            </a:prstGeom>
            <a:noFill/>
            <a:ln>
              <a:noFill/>
            </a:ln>
          </p:spPr>
          <p:txBody>
            <a:bodyPr wrap="square" lIns="0" tIns="0" rIns="0" bIns="0" rtlCol="0">
              <a:spAutoFit/>
            </a:bodyPr>
            <a:lstStyle/>
            <a:p>
              <a:r>
                <a:rPr lang="en-US" sz="1950" cap="all" spc="22" dirty="0">
                  <a:solidFill>
                    <a:schemeClr val="accent2"/>
                  </a:solidFill>
                  <a:latin typeface="Lato Black" panose="020F0A02020204030203" pitchFamily="34" charset="0"/>
                  <a:cs typeface="Poppins SemiBold" panose="02000000000000000000" pitchFamily="2" charset="0"/>
                </a:rPr>
                <a:t>$48M </a:t>
              </a:r>
              <a:r>
                <a:rPr lang="en-US" sz="1083" cap="all" spc="22" dirty="0">
                  <a:solidFill>
                    <a:schemeClr val="accent1"/>
                  </a:solidFill>
                  <a:latin typeface="Lato Black" panose="020F0A02020204030203" pitchFamily="34" charset="0"/>
                  <a:cs typeface="Poppins SemiBold" panose="02000000000000000000" pitchFamily="2" charset="0"/>
                </a:rPr>
                <a:t>Budget</a:t>
              </a:r>
            </a:p>
          </p:txBody>
        </p:sp>
        <p:sp>
          <p:nvSpPr>
            <p:cNvPr id="54" name="TextBox 53"/>
            <p:cNvSpPr txBox="1"/>
            <p:nvPr/>
          </p:nvSpPr>
          <p:spPr>
            <a:xfrm>
              <a:off x="593725" y="1862946"/>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8" name="Group 7"/>
          <p:cNvGrpSpPr/>
          <p:nvPr/>
        </p:nvGrpSpPr>
        <p:grpSpPr>
          <a:xfrm>
            <a:off x="6241698" y="4649822"/>
            <a:ext cx="3007320" cy="629300"/>
            <a:chOff x="5761567" y="3698664"/>
            <a:chExt cx="2775988" cy="580893"/>
          </a:xfrm>
        </p:grpSpPr>
        <p:sp>
          <p:nvSpPr>
            <p:cNvPr id="48" name="TextBox 47"/>
            <p:cNvSpPr txBox="1"/>
            <p:nvPr/>
          </p:nvSpPr>
          <p:spPr>
            <a:xfrm>
              <a:off x="5761567" y="3959351"/>
              <a:ext cx="277598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49" name="TextBox 48"/>
            <p:cNvSpPr txBox="1"/>
            <p:nvPr/>
          </p:nvSpPr>
          <p:spPr>
            <a:xfrm>
              <a:off x="5761567" y="3698664"/>
              <a:ext cx="2775988" cy="240066"/>
            </a:xfrm>
            <a:prstGeom prst="rect">
              <a:avLst/>
            </a:prstGeom>
            <a:noFill/>
          </p:spPr>
          <p:txBody>
            <a:bodyPr wrap="square" lIns="0" tIns="0" rIns="0" bIns="0" rtlCol="0">
              <a:spAutoFit/>
            </a:bodyPr>
            <a:lstStyle/>
            <a:p>
              <a:pPr>
                <a:lnSpc>
                  <a:spcPct val="130000"/>
                </a:lnSpc>
              </a:pPr>
              <a:r>
                <a:rPr lang="en-US" sz="1300" b="1" cap="all" spc="32" dirty="0">
                  <a:solidFill>
                    <a:schemeClr val="accent2"/>
                  </a:solidFill>
                  <a:latin typeface="Lato" panose="020F0502020204030203" pitchFamily="34" charset="0"/>
                </a:rPr>
                <a:t>Schedule duration</a:t>
              </a:r>
            </a:p>
          </p:txBody>
        </p:sp>
      </p:grpSp>
    </p:spTree>
    <p:extLst>
      <p:ext uri="{BB962C8B-B14F-4D97-AF65-F5344CB8AC3E}">
        <p14:creationId xmlns:p14="http://schemas.microsoft.com/office/powerpoint/2010/main" val="573947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Connected </a:t>
            </a:r>
            <a:r>
              <a:rPr lang="en-US" dirty="0" smtClean="0">
                <a:solidFill>
                  <a:schemeClr val="accent2"/>
                </a:solidFill>
              </a:rPr>
              <a:t>gears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Freeform 81"/>
          <p:cNvSpPr>
            <a:spLocks noEditPoints="1"/>
          </p:cNvSpPr>
          <p:nvPr/>
        </p:nvSpPr>
        <p:spPr bwMode="auto">
          <a:xfrm>
            <a:off x="6326328" y="2770331"/>
            <a:ext cx="346561" cy="315982"/>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0" name="Freeform 9"/>
          <p:cNvSpPr>
            <a:spLocks noEditPoints="1"/>
          </p:cNvSpPr>
          <p:nvPr/>
        </p:nvSpPr>
        <p:spPr bwMode="auto">
          <a:xfrm>
            <a:off x="7904695" y="3732261"/>
            <a:ext cx="284131" cy="34783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2" name="Freeform 83"/>
          <p:cNvSpPr>
            <a:spLocks noEditPoints="1"/>
          </p:cNvSpPr>
          <p:nvPr/>
        </p:nvSpPr>
        <p:spPr bwMode="auto">
          <a:xfrm>
            <a:off x="4783574" y="3742124"/>
            <a:ext cx="338852" cy="338852"/>
          </a:xfrm>
          <a:custGeom>
            <a:avLst/>
            <a:gdLst>
              <a:gd name="T0" fmla="*/ 191 w 353"/>
              <a:gd name="T1" fmla="*/ 257 h 353"/>
              <a:gd name="T2" fmla="*/ 129 w 353"/>
              <a:gd name="T3" fmla="*/ 257 h 353"/>
              <a:gd name="T4" fmla="*/ 48 w 353"/>
              <a:gd name="T5" fmla="*/ 265 h 353"/>
              <a:gd name="T6" fmla="*/ 129 w 353"/>
              <a:gd name="T7" fmla="*/ 273 h 353"/>
              <a:gd name="T8" fmla="*/ 191 w 353"/>
              <a:gd name="T9" fmla="*/ 273 h 353"/>
              <a:gd name="T10" fmla="*/ 305 w 353"/>
              <a:gd name="T11" fmla="*/ 265 h 353"/>
              <a:gd name="T12" fmla="*/ 160 w 353"/>
              <a:gd name="T13" fmla="*/ 281 h 353"/>
              <a:gd name="T14" fmla="*/ 160 w 353"/>
              <a:gd name="T15" fmla="*/ 249 h 353"/>
              <a:gd name="T16" fmla="*/ 160 w 353"/>
              <a:gd name="T17" fmla="*/ 281 h 353"/>
              <a:gd name="T18" fmla="*/ 271 w 353"/>
              <a:gd name="T19" fmla="*/ 168 h 353"/>
              <a:gd name="T20" fmla="*/ 209 w 353"/>
              <a:gd name="T21" fmla="*/ 168 h 353"/>
              <a:gd name="T22" fmla="*/ 48 w 353"/>
              <a:gd name="T23" fmla="*/ 176 h 353"/>
              <a:gd name="T24" fmla="*/ 209 w 353"/>
              <a:gd name="T25" fmla="*/ 184 h 353"/>
              <a:gd name="T26" fmla="*/ 271 w 353"/>
              <a:gd name="T27" fmla="*/ 184 h 353"/>
              <a:gd name="T28" fmla="*/ 305 w 353"/>
              <a:gd name="T29" fmla="*/ 176 h 353"/>
              <a:gd name="T30" fmla="*/ 240 w 353"/>
              <a:gd name="T31" fmla="*/ 192 h 353"/>
              <a:gd name="T32" fmla="*/ 240 w 353"/>
              <a:gd name="T33" fmla="*/ 160 h 353"/>
              <a:gd name="T34" fmla="*/ 240 w 353"/>
              <a:gd name="T35" fmla="*/ 192 h 353"/>
              <a:gd name="T36" fmla="*/ 159 w 353"/>
              <a:gd name="T37" fmla="*/ 80 h 353"/>
              <a:gd name="T38" fmla="*/ 97 w 353"/>
              <a:gd name="T39" fmla="*/ 80 h 353"/>
              <a:gd name="T40" fmla="*/ 48 w 353"/>
              <a:gd name="T41" fmla="*/ 88 h 353"/>
              <a:gd name="T42" fmla="*/ 97 w 353"/>
              <a:gd name="T43" fmla="*/ 96 h 353"/>
              <a:gd name="T44" fmla="*/ 159 w 353"/>
              <a:gd name="T45" fmla="*/ 96 h 353"/>
              <a:gd name="T46" fmla="*/ 305 w 353"/>
              <a:gd name="T47" fmla="*/ 88 h 353"/>
              <a:gd name="T48" fmla="*/ 128 w 353"/>
              <a:gd name="T49" fmla="*/ 104 h 353"/>
              <a:gd name="T50" fmla="*/ 128 w 353"/>
              <a:gd name="T51" fmla="*/ 72 h 353"/>
              <a:gd name="T52" fmla="*/ 128 w 353"/>
              <a:gd name="T53" fmla="*/ 104 h 353"/>
              <a:gd name="T54" fmla="*/ 32 w 353"/>
              <a:gd name="T55" fmla="*/ 0 h 353"/>
              <a:gd name="T56" fmla="*/ 0 w 353"/>
              <a:gd name="T57" fmla="*/ 321 h 353"/>
              <a:gd name="T58" fmla="*/ 321 w 353"/>
              <a:gd name="T59" fmla="*/ 353 h 353"/>
              <a:gd name="T60" fmla="*/ 353 w 353"/>
              <a:gd name="T61" fmla="*/ 32 h 353"/>
              <a:gd name="T62" fmla="*/ 337 w 353"/>
              <a:gd name="T63" fmla="*/ 321 h 353"/>
              <a:gd name="T64" fmla="*/ 32 w 353"/>
              <a:gd name="T65" fmla="*/ 337 h 353"/>
              <a:gd name="T66" fmla="*/ 16 w 353"/>
              <a:gd name="T67" fmla="*/ 32 h 353"/>
              <a:gd name="T68" fmla="*/ 321 w 353"/>
              <a:gd name="T69" fmla="*/ 16 h 353"/>
              <a:gd name="T70" fmla="*/ 337 w 353"/>
              <a:gd name="T71"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297" y="257"/>
                </a:moveTo>
                <a:cubicBezTo>
                  <a:pt x="191" y="257"/>
                  <a:pt x="191" y="257"/>
                  <a:pt x="191" y="257"/>
                </a:cubicBezTo>
                <a:cubicBezTo>
                  <a:pt x="188" y="243"/>
                  <a:pt x="175" y="233"/>
                  <a:pt x="160" y="233"/>
                </a:cubicBezTo>
                <a:cubicBezTo>
                  <a:pt x="145" y="233"/>
                  <a:pt x="133" y="243"/>
                  <a:pt x="129" y="257"/>
                </a:cubicBezTo>
                <a:cubicBezTo>
                  <a:pt x="56" y="257"/>
                  <a:pt x="56" y="257"/>
                  <a:pt x="56" y="257"/>
                </a:cubicBezTo>
                <a:cubicBezTo>
                  <a:pt x="51" y="257"/>
                  <a:pt x="48" y="260"/>
                  <a:pt x="48" y="265"/>
                </a:cubicBezTo>
                <a:cubicBezTo>
                  <a:pt x="48" y="269"/>
                  <a:pt x="51" y="273"/>
                  <a:pt x="56" y="273"/>
                </a:cubicBezTo>
                <a:cubicBezTo>
                  <a:pt x="129" y="273"/>
                  <a:pt x="129" y="273"/>
                  <a:pt x="129" y="273"/>
                </a:cubicBezTo>
                <a:cubicBezTo>
                  <a:pt x="133" y="287"/>
                  <a:pt x="145" y="297"/>
                  <a:pt x="160" y="297"/>
                </a:cubicBezTo>
                <a:cubicBezTo>
                  <a:pt x="175" y="297"/>
                  <a:pt x="188" y="287"/>
                  <a:pt x="191" y="273"/>
                </a:cubicBezTo>
                <a:cubicBezTo>
                  <a:pt x="297" y="273"/>
                  <a:pt x="297" y="273"/>
                  <a:pt x="297" y="273"/>
                </a:cubicBezTo>
                <a:cubicBezTo>
                  <a:pt x="301" y="273"/>
                  <a:pt x="305" y="269"/>
                  <a:pt x="305" y="265"/>
                </a:cubicBezTo>
                <a:cubicBezTo>
                  <a:pt x="305" y="260"/>
                  <a:pt x="301" y="257"/>
                  <a:pt x="297" y="257"/>
                </a:cubicBezTo>
                <a:moveTo>
                  <a:pt x="160" y="281"/>
                </a:moveTo>
                <a:cubicBezTo>
                  <a:pt x="151" y="281"/>
                  <a:pt x="144" y="274"/>
                  <a:pt x="144" y="265"/>
                </a:cubicBezTo>
                <a:cubicBezTo>
                  <a:pt x="144" y="256"/>
                  <a:pt x="151" y="249"/>
                  <a:pt x="160" y="249"/>
                </a:cubicBezTo>
                <a:cubicBezTo>
                  <a:pt x="169" y="249"/>
                  <a:pt x="176" y="256"/>
                  <a:pt x="176" y="265"/>
                </a:cubicBezTo>
                <a:cubicBezTo>
                  <a:pt x="176" y="274"/>
                  <a:pt x="169" y="281"/>
                  <a:pt x="160" y="281"/>
                </a:cubicBezTo>
                <a:moveTo>
                  <a:pt x="297" y="168"/>
                </a:moveTo>
                <a:cubicBezTo>
                  <a:pt x="271" y="168"/>
                  <a:pt x="271" y="168"/>
                  <a:pt x="271" y="168"/>
                </a:cubicBezTo>
                <a:cubicBezTo>
                  <a:pt x="268" y="155"/>
                  <a:pt x="255" y="144"/>
                  <a:pt x="240" y="144"/>
                </a:cubicBezTo>
                <a:cubicBezTo>
                  <a:pt x="225" y="144"/>
                  <a:pt x="213" y="155"/>
                  <a:pt x="209" y="168"/>
                </a:cubicBezTo>
                <a:cubicBezTo>
                  <a:pt x="56" y="168"/>
                  <a:pt x="56" y="168"/>
                  <a:pt x="56" y="168"/>
                </a:cubicBezTo>
                <a:cubicBezTo>
                  <a:pt x="51" y="168"/>
                  <a:pt x="48" y="172"/>
                  <a:pt x="48" y="176"/>
                </a:cubicBezTo>
                <a:cubicBezTo>
                  <a:pt x="48" y="181"/>
                  <a:pt x="51" y="184"/>
                  <a:pt x="56" y="184"/>
                </a:cubicBezTo>
                <a:cubicBezTo>
                  <a:pt x="209" y="184"/>
                  <a:pt x="209" y="184"/>
                  <a:pt x="209" y="184"/>
                </a:cubicBezTo>
                <a:cubicBezTo>
                  <a:pt x="213" y="198"/>
                  <a:pt x="225" y="208"/>
                  <a:pt x="240" y="208"/>
                </a:cubicBezTo>
                <a:cubicBezTo>
                  <a:pt x="255" y="208"/>
                  <a:pt x="268" y="198"/>
                  <a:pt x="271" y="184"/>
                </a:cubicBezTo>
                <a:cubicBezTo>
                  <a:pt x="297" y="184"/>
                  <a:pt x="297" y="184"/>
                  <a:pt x="297" y="184"/>
                </a:cubicBezTo>
                <a:cubicBezTo>
                  <a:pt x="301" y="184"/>
                  <a:pt x="305" y="181"/>
                  <a:pt x="305" y="176"/>
                </a:cubicBezTo>
                <a:cubicBezTo>
                  <a:pt x="305" y="172"/>
                  <a:pt x="301" y="168"/>
                  <a:pt x="297" y="168"/>
                </a:cubicBezTo>
                <a:moveTo>
                  <a:pt x="240" y="192"/>
                </a:moveTo>
                <a:cubicBezTo>
                  <a:pt x="232" y="192"/>
                  <a:pt x="224" y="185"/>
                  <a:pt x="224" y="176"/>
                </a:cubicBezTo>
                <a:cubicBezTo>
                  <a:pt x="224" y="168"/>
                  <a:pt x="232" y="160"/>
                  <a:pt x="240" y="160"/>
                </a:cubicBezTo>
                <a:cubicBezTo>
                  <a:pt x="249" y="160"/>
                  <a:pt x="256" y="168"/>
                  <a:pt x="256" y="176"/>
                </a:cubicBezTo>
                <a:cubicBezTo>
                  <a:pt x="256" y="185"/>
                  <a:pt x="249" y="192"/>
                  <a:pt x="240" y="192"/>
                </a:cubicBezTo>
                <a:moveTo>
                  <a:pt x="297" y="80"/>
                </a:moveTo>
                <a:cubicBezTo>
                  <a:pt x="159" y="80"/>
                  <a:pt x="159" y="80"/>
                  <a:pt x="159" y="80"/>
                </a:cubicBezTo>
                <a:cubicBezTo>
                  <a:pt x="155" y="66"/>
                  <a:pt x="143" y="56"/>
                  <a:pt x="128" y="56"/>
                </a:cubicBezTo>
                <a:cubicBezTo>
                  <a:pt x="113" y="56"/>
                  <a:pt x="101" y="66"/>
                  <a:pt x="97" y="80"/>
                </a:cubicBezTo>
                <a:cubicBezTo>
                  <a:pt x="56" y="80"/>
                  <a:pt x="56" y="80"/>
                  <a:pt x="56" y="80"/>
                </a:cubicBezTo>
                <a:cubicBezTo>
                  <a:pt x="51" y="80"/>
                  <a:pt x="48" y="84"/>
                  <a:pt x="48" y="88"/>
                </a:cubicBezTo>
                <a:cubicBezTo>
                  <a:pt x="48" y="93"/>
                  <a:pt x="51" y="96"/>
                  <a:pt x="56" y="96"/>
                </a:cubicBezTo>
                <a:cubicBezTo>
                  <a:pt x="97" y="96"/>
                  <a:pt x="97" y="96"/>
                  <a:pt x="97" y="96"/>
                </a:cubicBezTo>
                <a:cubicBezTo>
                  <a:pt x="101" y="110"/>
                  <a:pt x="113" y="120"/>
                  <a:pt x="128" y="120"/>
                </a:cubicBezTo>
                <a:cubicBezTo>
                  <a:pt x="143" y="120"/>
                  <a:pt x="155" y="110"/>
                  <a:pt x="159" y="96"/>
                </a:cubicBezTo>
                <a:cubicBezTo>
                  <a:pt x="297" y="96"/>
                  <a:pt x="297" y="96"/>
                  <a:pt x="297" y="96"/>
                </a:cubicBezTo>
                <a:cubicBezTo>
                  <a:pt x="301" y="96"/>
                  <a:pt x="305" y="93"/>
                  <a:pt x="305" y="88"/>
                </a:cubicBezTo>
                <a:cubicBezTo>
                  <a:pt x="305" y="84"/>
                  <a:pt x="301" y="80"/>
                  <a:pt x="297" y="80"/>
                </a:cubicBezTo>
                <a:moveTo>
                  <a:pt x="128" y="104"/>
                </a:moveTo>
                <a:cubicBezTo>
                  <a:pt x="119" y="104"/>
                  <a:pt x="112" y="97"/>
                  <a:pt x="112" y="88"/>
                </a:cubicBezTo>
                <a:cubicBezTo>
                  <a:pt x="112" y="79"/>
                  <a:pt x="119" y="72"/>
                  <a:pt x="128" y="72"/>
                </a:cubicBezTo>
                <a:cubicBezTo>
                  <a:pt x="137" y="72"/>
                  <a:pt x="144" y="79"/>
                  <a:pt x="144" y="88"/>
                </a:cubicBezTo>
                <a:cubicBezTo>
                  <a:pt x="144" y="97"/>
                  <a:pt x="137" y="104"/>
                  <a:pt x="128" y="104"/>
                </a:cubicBezTo>
                <a:moveTo>
                  <a:pt x="321" y="0"/>
                </a:moveTo>
                <a:cubicBezTo>
                  <a:pt x="32" y="0"/>
                  <a:pt x="32" y="0"/>
                  <a:pt x="32" y="0"/>
                </a:cubicBezTo>
                <a:cubicBezTo>
                  <a:pt x="14" y="0"/>
                  <a:pt x="0" y="14"/>
                  <a:pt x="0" y="32"/>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32"/>
                  <a:pt x="353" y="32"/>
                  <a:pt x="353" y="32"/>
                </a:cubicBezTo>
                <a:cubicBezTo>
                  <a:pt x="353" y="14"/>
                  <a:pt x="338" y="0"/>
                  <a:pt x="321" y="0"/>
                </a:cubicBezTo>
                <a:moveTo>
                  <a:pt x="337" y="321"/>
                </a:moveTo>
                <a:cubicBezTo>
                  <a:pt x="337" y="330"/>
                  <a:pt x="330" y="337"/>
                  <a:pt x="321" y="337"/>
                </a:cubicBezTo>
                <a:cubicBezTo>
                  <a:pt x="32" y="337"/>
                  <a:pt x="32" y="337"/>
                  <a:pt x="32" y="337"/>
                </a:cubicBezTo>
                <a:cubicBezTo>
                  <a:pt x="23" y="337"/>
                  <a:pt x="16" y="330"/>
                  <a:pt x="16" y="321"/>
                </a:cubicBezTo>
                <a:cubicBezTo>
                  <a:pt x="16" y="32"/>
                  <a:pt x="16" y="32"/>
                  <a:pt x="16" y="32"/>
                </a:cubicBezTo>
                <a:cubicBezTo>
                  <a:pt x="16" y="23"/>
                  <a:pt x="23" y="16"/>
                  <a:pt x="32" y="16"/>
                </a:cubicBezTo>
                <a:cubicBezTo>
                  <a:pt x="321" y="16"/>
                  <a:pt x="321" y="16"/>
                  <a:pt x="321" y="16"/>
                </a:cubicBezTo>
                <a:cubicBezTo>
                  <a:pt x="330" y="16"/>
                  <a:pt x="337" y="23"/>
                  <a:pt x="337" y="32"/>
                </a:cubicBezTo>
                <a:lnTo>
                  <a:pt x="337"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24"/>
          <p:cNvSpPr>
            <a:spLocks noEditPoints="1"/>
          </p:cNvSpPr>
          <p:nvPr/>
        </p:nvSpPr>
        <p:spPr bwMode="auto">
          <a:xfrm>
            <a:off x="1688026" y="3742125"/>
            <a:ext cx="341343" cy="3425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3235801" y="2749635"/>
            <a:ext cx="340097" cy="340097"/>
          </a:xfrm>
          <a:custGeom>
            <a:avLst/>
            <a:gdLst>
              <a:gd name="T0" fmla="*/ 351 w 353"/>
              <a:gd name="T1" fmla="*/ 340 h 353"/>
              <a:gd name="T2" fmla="*/ 266 w 353"/>
              <a:gd name="T3" fmla="*/ 255 h 353"/>
              <a:gd name="T4" fmla="*/ 305 w 353"/>
              <a:gd name="T5" fmla="*/ 153 h 353"/>
              <a:gd name="T6" fmla="*/ 152 w 353"/>
              <a:gd name="T7" fmla="*/ 0 h 353"/>
              <a:gd name="T8" fmla="*/ 0 w 353"/>
              <a:gd name="T9" fmla="*/ 153 h 353"/>
              <a:gd name="T10" fmla="*/ 152 w 353"/>
              <a:gd name="T11" fmla="*/ 305 h 353"/>
              <a:gd name="T12" fmla="*/ 254 w 353"/>
              <a:gd name="T13" fmla="*/ 266 h 353"/>
              <a:gd name="T14" fmla="*/ 339 w 353"/>
              <a:gd name="T15" fmla="*/ 351 h 353"/>
              <a:gd name="T16" fmla="*/ 345 w 353"/>
              <a:gd name="T17" fmla="*/ 353 h 353"/>
              <a:gd name="T18" fmla="*/ 353 w 353"/>
              <a:gd name="T19" fmla="*/ 345 h 353"/>
              <a:gd name="T20" fmla="*/ 351 w 353"/>
              <a:gd name="T21" fmla="*/ 340 h 353"/>
              <a:gd name="T22" fmla="*/ 152 w 353"/>
              <a:gd name="T23" fmla="*/ 289 h 353"/>
              <a:gd name="T24" fmla="*/ 16 w 353"/>
              <a:gd name="T25" fmla="*/ 153 h 353"/>
              <a:gd name="T26" fmla="*/ 152 w 353"/>
              <a:gd name="T27" fmla="*/ 16 h 353"/>
              <a:gd name="T28" fmla="*/ 289 w 353"/>
              <a:gd name="T29" fmla="*/ 153 h 353"/>
              <a:gd name="T30" fmla="*/ 152 w 353"/>
              <a:gd name="T3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3" h="353">
                <a:moveTo>
                  <a:pt x="351" y="340"/>
                </a:moveTo>
                <a:cubicBezTo>
                  <a:pt x="266" y="255"/>
                  <a:pt x="266" y="255"/>
                  <a:pt x="266" y="255"/>
                </a:cubicBezTo>
                <a:cubicBezTo>
                  <a:pt x="290" y="228"/>
                  <a:pt x="305" y="192"/>
                  <a:pt x="305" y="153"/>
                </a:cubicBezTo>
                <a:cubicBezTo>
                  <a:pt x="305" y="68"/>
                  <a:pt x="237" y="0"/>
                  <a:pt x="152" y="0"/>
                </a:cubicBezTo>
                <a:cubicBezTo>
                  <a:pt x="68" y="0"/>
                  <a:pt x="0" y="68"/>
                  <a:pt x="0" y="153"/>
                </a:cubicBezTo>
                <a:cubicBezTo>
                  <a:pt x="0" y="237"/>
                  <a:pt x="68" y="305"/>
                  <a:pt x="152" y="305"/>
                </a:cubicBezTo>
                <a:cubicBezTo>
                  <a:pt x="192" y="305"/>
                  <a:pt x="227" y="290"/>
                  <a:pt x="254" y="266"/>
                </a:cubicBezTo>
                <a:cubicBezTo>
                  <a:pt x="339" y="351"/>
                  <a:pt x="339" y="351"/>
                  <a:pt x="339" y="351"/>
                </a:cubicBezTo>
                <a:cubicBezTo>
                  <a:pt x="341" y="352"/>
                  <a:pt x="343" y="353"/>
                  <a:pt x="345" y="353"/>
                </a:cubicBezTo>
                <a:cubicBezTo>
                  <a:pt x="350" y="353"/>
                  <a:pt x="353" y="350"/>
                  <a:pt x="353" y="345"/>
                </a:cubicBezTo>
                <a:cubicBezTo>
                  <a:pt x="353" y="343"/>
                  <a:pt x="352" y="341"/>
                  <a:pt x="351" y="340"/>
                </a:cubicBezTo>
                <a:moveTo>
                  <a:pt x="152" y="289"/>
                </a:moveTo>
                <a:cubicBezTo>
                  <a:pt x="77" y="289"/>
                  <a:pt x="16" y="228"/>
                  <a:pt x="16" y="153"/>
                </a:cubicBezTo>
                <a:cubicBezTo>
                  <a:pt x="16" y="77"/>
                  <a:pt x="77" y="16"/>
                  <a:pt x="152" y="16"/>
                </a:cubicBezTo>
                <a:cubicBezTo>
                  <a:pt x="228" y="16"/>
                  <a:pt x="289" y="77"/>
                  <a:pt x="289" y="153"/>
                </a:cubicBezTo>
                <a:cubicBezTo>
                  <a:pt x="289" y="228"/>
                  <a:pt x="228" y="289"/>
                  <a:pt x="152"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7" name="Straight Arrow Connector 16"/>
          <p:cNvCxnSpPr/>
          <p:nvPr/>
        </p:nvCxnSpPr>
        <p:spPr>
          <a:xfrm>
            <a:off x="1858698"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95300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804676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sp>
        <p:nvSpPr>
          <p:cNvPr id="21" name="Freeform 5"/>
          <p:cNvSpPr>
            <a:spLocks noEditPoints="1"/>
          </p:cNvSpPr>
          <p:nvPr/>
        </p:nvSpPr>
        <p:spPr bwMode="auto">
          <a:xfrm>
            <a:off x="948257" y="3201701"/>
            <a:ext cx="1820883" cy="1820882"/>
          </a:xfrm>
          <a:custGeom>
            <a:avLst/>
            <a:gdLst>
              <a:gd name="T0" fmla="*/ 2695 w 2695"/>
              <a:gd name="T1" fmla="*/ 1278 h 2694"/>
              <a:gd name="T2" fmla="*/ 2558 w 2695"/>
              <a:gd name="T3" fmla="*/ 1113 h 2694"/>
              <a:gd name="T4" fmla="*/ 2631 w 2695"/>
              <a:gd name="T5" fmla="*/ 932 h 2694"/>
              <a:gd name="T6" fmla="*/ 2457 w 2695"/>
              <a:gd name="T7" fmla="*/ 808 h 2694"/>
              <a:gd name="T8" fmla="*/ 2480 w 2695"/>
              <a:gd name="T9" fmla="*/ 614 h 2694"/>
              <a:gd name="T10" fmla="*/ 2279 w 2695"/>
              <a:gd name="T11" fmla="*/ 539 h 2694"/>
              <a:gd name="T12" fmla="*/ 2252 w 2695"/>
              <a:gd name="T13" fmla="*/ 346 h 2694"/>
              <a:gd name="T14" fmla="*/ 2038 w 2695"/>
              <a:gd name="T15" fmla="*/ 326 h 2694"/>
              <a:gd name="T16" fmla="*/ 1962 w 2695"/>
              <a:gd name="T17" fmla="*/ 146 h 2694"/>
              <a:gd name="T18" fmla="*/ 1750 w 2695"/>
              <a:gd name="T19" fmla="*/ 181 h 2694"/>
              <a:gd name="T20" fmla="*/ 1630 w 2695"/>
              <a:gd name="T21" fmla="*/ 28 h 2694"/>
              <a:gd name="T22" fmla="*/ 1435 w 2695"/>
              <a:gd name="T23" fmla="*/ 117 h 2694"/>
              <a:gd name="T24" fmla="*/ 1279 w 2695"/>
              <a:gd name="T25" fmla="*/ 0 h 2694"/>
              <a:gd name="T26" fmla="*/ 1114 w 2695"/>
              <a:gd name="T27" fmla="*/ 136 h 2694"/>
              <a:gd name="T28" fmla="*/ 933 w 2695"/>
              <a:gd name="T29" fmla="*/ 63 h 2694"/>
              <a:gd name="T30" fmla="*/ 808 w 2695"/>
              <a:gd name="T31" fmla="*/ 238 h 2694"/>
              <a:gd name="T32" fmla="*/ 615 w 2695"/>
              <a:gd name="T33" fmla="*/ 215 h 2694"/>
              <a:gd name="T34" fmla="*/ 540 w 2695"/>
              <a:gd name="T35" fmla="*/ 416 h 2694"/>
              <a:gd name="T36" fmla="*/ 347 w 2695"/>
              <a:gd name="T37" fmla="*/ 443 h 2694"/>
              <a:gd name="T38" fmla="*/ 326 w 2695"/>
              <a:gd name="T39" fmla="*/ 656 h 2694"/>
              <a:gd name="T40" fmla="*/ 147 w 2695"/>
              <a:gd name="T41" fmla="*/ 733 h 2694"/>
              <a:gd name="T42" fmla="*/ 182 w 2695"/>
              <a:gd name="T43" fmla="*/ 944 h 2694"/>
              <a:gd name="T44" fmla="*/ 29 w 2695"/>
              <a:gd name="T45" fmla="*/ 1065 h 2694"/>
              <a:gd name="T46" fmla="*/ 118 w 2695"/>
              <a:gd name="T47" fmla="*/ 1260 h 2694"/>
              <a:gd name="T48" fmla="*/ 0 w 2695"/>
              <a:gd name="T49" fmla="*/ 1416 h 2694"/>
              <a:gd name="T50" fmla="*/ 137 w 2695"/>
              <a:gd name="T51" fmla="*/ 1581 h 2694"/>
              <a:gd name="T52" fmla="*/ 64 w 2695"/>
              <a:gd name="T53" fmla="*/ 1762 h 2694"/>
              <a:gd name="T54" fmla="*/ 239 w 2695"/>
              <a:gd name="T55" fmla="*/ 1886 h 2694"/>
              <a:gd name="T56" fmla="*/ 215 w 2695"/>
              <a:gd name="T57" fmla="*/ 2080 h 2694"/>
              <a:gd name="T58" fmla="*/ 416 w 2695"/>
              <a:gd name="T59" fmla="*/ 2155 h 2694"/>
              <a:gd name="T60" fmla="*/ 443 w 2695"/>
              <a:gd name="T61" fmla="*/ 2348 h 2694"/>
              <a:gd name="T62" fmla="*/ 657 w 2695"/>
              <a:gd name="T63" fmla="*/ 2369 h 2694"/>
              <a:gd name="T64" fmla="*/ 733 w 2695"/>
              <a:gd name="T65" fmla="*/ 2548 h 2694"/>
              <a:gd name="T66" fmla="*/ 945 w 2695"/>
              <a:gd name="T67" fmla="*/ 2513 h 2694"/>
              <a:gd name="T68" fmla="*/ 1065 w 2695"/>
              <a:gd name="T69" fmla="*/ 2666 h 2694"/>
              <a:gd name="T70" fmla="*/ 1260 w 2695"/>
              <a:gd name="T71" fmla="*/ 2577 h 2694"/>
              <a:gd name="T72" fmla="*/ 1416 w 2695"/>
              <a:gd name="T73" fmla="*/ 2694 h 2694"/>
              <a:gd name="T74" fmla="*/ 1582 w 2695"/>
              <a:gd name="T75" fmla="*/ 2558 h 2694"/>
              <a:gd name="T76" fmla="*/ 1763 w 2695"/>
              <a:gd name="T77" fmla="*/ 2631 h 2694"/>
              <a:gd name="T78" fmla="*/ 1887 w 2695"/>
              <a:gd name="T79" fmla="*/ 2456 h 2694"/>
              <a:gd name="T80" fmla="*/ 2081 w 2695"/>
              <a:gd name="T81" fmla="*/ 2480 h 2694"/>
              <a:gd name="T82" fmla="*/ 2155 w 2695"/>
              <a:gd name="T83" fmla="*/ 2279 h 2694"/>
              <a:gd name="T84" fmla="*/ 2349 w 2695"/>
              <a:gd name="T85" fmla="*/ 2251 h 2694"/>
              <a:gd name="T86" fmla="*/ 2369 w 2695"/>
              <a:gd name="T87" fmla="*/ 2038 h 2694"/>
              <a:gd name="T88" fmla="*/ 2549 w 2695"/>
              <a:gd name="T89" fmla="*/ 1961 h 2694"/>
              <a:gd name="T90" fmla="*/ 2513 w 2695"/>
              <a:gd name="T91" fmla="*/ 1750 h 2694"/>
              <a:gd name="T92" fmla="*/ 2667 w 2695"/>
              <a:gd name="T93" fmla="*/ 1630 h 2694"/>
              <a:gd name="T94" fmla="*/ 2578 w 2695"/>
              <a:gd name="T95" fmla="*/ 1435 h 2694"/>
              <a:gd name="T96" fmla="*/ 1348 w 2695"/>
              <a:gd name="T97" fmla="*/ 2435 h 2694"/>
              <a:gd name="T98" fmla="*/ 1348 w 2695"/>
              <a:gd name="T99" fmla="*/ 259 h 2694"/>
              <a:gd name="T100" fmla="*/ 1348 w 2695"/>
              <a:gd name="T101" fmla="*/ 243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4">
                <a:moveTo>
                  <a:pt x="2695" y="1416"/>
                </a:moveTo>
                <a:cubicBezTo>
                  <a:pt x="2695" y="1278"/>
                  <a:pt x="2695" y="1278"/>
                  <a:pt x="2695" y="1278"/>
                </a:cubicBezTo>
                <a:cubicBezTo>
                  <a:pt x="2578" y="1260"/>
                  <a:pt x="2578" y="1260"/>
                  <a:pt x="2578" y="1260"/>
                </a:cubicBezTo>
                <a:cubicBezTo>
                  <a:pt x="2574" y="1210"/>
                  <a:pt x="2568" y="1161"/>
                  <a:pt x="2558" y="1113"/>
                </a:cubicBezTo>
                <a:cubicBezTo>
                  <a:pt x="2667" y="1065"/>
                  <a:pt x="2667" y="1065"/>
                  <a:pt x="2667" y="1065"/>
                </a:cubicBezTo>
                <a:cubicBezTo>
                  <a:pt x="2631" y="932"/>
                  <a:pt x="2631" y="932"/>
                  <a:pt x="2631" y="932"/>
                </a:cubicBezTo>
                <a:cubicBezTo>
                  <a:pt x="2513" y="944"/>
                  <a:pt x="2513" y="944"/>
                  <a:pt x="2513" y="944"/>
                </a:cubicBezTo>
                <a:cubicBezTo>
                  <a:pt x="2497" y="897"/>
                  <a:pt x="2478" y="852"/>
                  <a:pt x="2457" y="808"/>
                </a:cubicBezTo>
                <a:cubicBezTo>
                  <a:pt x="2549" y="733"/>
                  <a:pt x="2549" y="733"/>
                  <a:pt x="2549" y="733"/>
                </a:cubicBezTo>
                <a:cubicBezTo>
                  <a:pt x="2480" y="614"/>
                  <a:pt x="2480" y="614"/>
                  <a:pt x="2480" y="614"/>
                </a:cubicBezTo>
                <a:cubicBezTo>
                  <a:pt x="2369" y="656"/>
                  <a:pt x="2369" y="656"/>
                  <a:pt x="2369" y="656"/>
                </a:cubicBezTo>
                <a:cubicBezTo>
                  <a:pt x="2341" y="615"/>
                  <a:pt x="2311" y="576"/>
                  <a:pt x="2279" y="539"/>
                </a:cubicBezTo>
                <a:cubicBezTo>
                  <a:pt x="2349" y="443"/>
                  <a:pt x="2349" y="443"/>
                  <a:pt x="2349" y="443"/>
                </a:cubicBezTo>
                <a:cubicBezTo>
                  <a:pt x="2252" y="346"/>
                  <a:pt x="2252" y="346"/>
                  <a:pt x="2252" y="346"/>
                </a:cubicBezTo>
                <a:cubicBezTo>
                  <a:pt x="2155" y="416"/>
                  <a:pt x="2155" y="416"/>
                  <a:pt x="2155" y="416"/>
                </a:cubicBezTo>
                <a:cubicBezTo>
                  <a:pt x="2118" y="383"/>
                  <a:pt x="2079" y="353"/>
                  <a:pt x="2038" y="326"/>
                </a:cubicBezTo>
                <a:cubicBezTo>
                  <a:pt x="2081" y="215"/>
                  <a:pt x="2081" y="215"/>
                  <a:pt x="2081" y="215"/>
                </a:cubicBezTo>
                <a:cubicBezTo>
                  <a:pt x="1962" y="146"/>
                  <a:pt x="1962" y="146"/>
                  <a:pt x="1962" y="146"/>
                </a:cubicBezTo>
                <a:cubicBezTo>
                  <a:pt x="1887" y="238"/>
                  <a:pt x="1887" y="238"/>
                  <a:pt x="1887" y="238"/>
                </a:cubicBezTo>
                <a:cubicBezTo>
                  <a:pt x="1843" y="217"/>
                  <a:pt x="1797" y="198"/>
                  <a:pt x="1750" y="181"/>
                </a:cubicBezTo>
                <a:cubicBezTo>
                  <a:pt x="1763" y="63"/>
                  <a:pt x="1763" y="63"/>
                  <a:pt x="1763" y="63"/>
                </a:cubicBezTo>
                <a:cubicBezTo>
                  <a:pt x="1630" y="28"/>
                  <a:pt x="1630" y="28"/>
                  <a:pt x="1630" y="28"/>
                </a:cubicBezTo>
                <a:cubicBezTo>
                  <a:pt x="1582" y="136"/>
                  <a:pt x="1582" y="136"/>
                  <a:pt x="1582" y="136"/>
                </a:cubicBezTo>
                <a:cubicBezTo>
                  <a:pt x="1534" y="127"/>
                  <a:pt x="1485" y="121"/>
                  <a:pt x="1435" y="117"/>
                </a:cubicBezTo>
                <a:cubicBezTo>
                  <a:pt x="1416" y="0"/>
                  <a:pt x="1416" y="0"/>
                  <a:pt x="1416" y="0"/>
                </a:cubicBezTo>
                <a:cubicBezTo>
                  <a:pt x="1279" y="0"/>
                  <a:pt x="1279" y="0"/>
                  <a:pt x="1279" y="0"/>
                </a:cubicBezTo>
                <a:cubicBezTo>
                  <a:pt x="1260" y="117"/>
                  <a:pt x="1260" y="117"/>
                  <a:pt x="1260" y="117"/>
                </a:cubicBezTo>
                <a:cubicBezTo>
                  <a:pt x="1210" y="121"/>
                  <a:pt x="1162" y="127"/>
                  <a:pt x="1114" y="136"/>
                </a:cubicBezTo>
                <a:cubicBezTo>
                  <a:pt x="1065" y="28"/>
                  <a:pt x="1065" y="28"/>
                  <a:pt x="1065" y="28"/>
                </a:cubicBezTo>
                <a:cubicBezTo>
                  <a:pt x="933" y="63"/>
                  <a:pt x="933" y="63"/>
                  <a:pt x="933" y="63"/>
                </a:cubicBezTo>
                <a:cubicBezTo>
                  <a:pt x="945" y="181"/>
                  <a:pt x="945" y="181"/>
                  <a:pt x="945" y="181"/>
                </a:cubicBezTo>
                <a:cubicBezTo>
                  <a:pt x="898" y="198"/>
                  <a:pt x="852" y="217"/>
                  <a:pt x="808" y="238"/>
                </a:cubicBezTo>
                <a:cubicBezTo>
                  <a:pt x="733" y="146"/>
                  <a:pt x="733" y="146"/>
                  <a:pt x="733" y="146"/>
                </a:cubicBezTo>
                <a:cubicBezTo>
                  <a:pt x="615" y="215"/>
                  <a:pt x="615" y="215"/>
                  <a:pt x="615" y="215"/>
                </a:cubicBezTo>
                <a:cubicBezTo>
                  <a:pt x="657" y="326"/>
                  <a:pt x="657" y="326"/>
                  <a:pt x="657" y="326"/>
                </a:cubicBezTo>
                <a:cubicBezTo>
                  <a:pt x="616" y="353"/>
                  <a:pt x="577" y="383"/>
                  <a:pt x="540" y="416"/>
                </a:cubicBezTo>
                <a:cubicBezTo>
                  <a:pt x="443" y="346"/>
                  <a:pt x="443" y="346"/>
                  <a:pt x="443" y="346"/>
                </a:cubicBezTo>
                <a:cubicBezTo>
                  <a:pt x="347" y="443"/>
                  <a:pt x="347" y="443"/>
                  <a:pt x="347" y="443"/>
                </a:cubicBezTo>
                <a:cubicBezTo>
                  <a:pt x="416" y="539"/>
                  <a:pt x="416" y="539"/>
                  <a:pt x="416" y="539"/>
                </a:cubicBezTo>
                <a:cubicBezTo>
                  <a:pt x="384" y="576"/>
                  <a:pt x="354" y="615"/>
                  <a:pt x="326" y="656"/>
                </a:cubicBezTo>
                <a:cubicBezTo>
                  <a:pt x="215" y="614"/>
                  <a:pt x="215" y="614"/>
                  <a:pt x="215" y="614"/>
                </a:cubicBezTo>
                <a:cubicBezTo>
                  <a:pt x="147" y="733"/>
                  <a:pt x="147" y="733"/>
                  <a:pt x="147" y="733"/>
                </a:cubicBezTo>
                <a:cubicBezTo>
                  <a:pt x="239" y="808"/>
                  <a:pt x="239" y="808"/>
                  <a:pt x="239" y="808"/>
                </a:cubicBezTo>
                <a:cubicBezTo>
                  <a:pt x="217" y="852"/>
                  <a:pt x="198" y="897"/>
                  <a:pt x="182" y="944"/>
                </a:cubicBezTo>
                <a:cubicBezTo>
                  <a:pt x="64" y="932"/>
                  <a:pt x="64" y="932"/>
                  <a:pt x="64" y="932"/>
                </a:cubicBezTo>
                <a:cubicBezTo>
                  <a:pt x="29" y="1065"/>
                  <a:pt x="29" y="1065"/>
                  <a:pt x="29" y="1065"/>
                </a:cubicBezTo>
                <a:cubicBezTo>
                  <a:pt x="137" y="1113"/>
                  <a:pt x="137" y="1113"/>
                  <a:pt x="137" y="1113"/>
                </a:cubicBezTo>
                <a:cubicBezTo>
                  <a:pt x="128" y="1161"/>
                  <a:pt x="121" y="1210"/>
                  <a:pt x="118" y="1260"/>
                </a:cubicBezTo>
                <a:cubicBezTo>
                  <a:pt x="0" y="1278"/>
                  <a:pt x="0" y="1278"/>
                  <a:pt x="0" y="1278"/>
                </a:cubicBezTo>
                <a:cubicBezTo>
                  <a:pt x="0" y="1416"/>
                  <a:pt x="0" y="1416"/>
                  <a:pt x="0" y="1416"/>
                </a:cubicBezTo>
                <a:cubicBezTo>
                  <a:pt x="118" y="1435"/>
                  <a:pt x="118" y="1435"/>
                  <a:pt x="118" y="1435"/>
                </a:cubicBezTo>
                <a:cubicBezTo>
                  <a:pt x="121" y="1484"/>
                  <a:pt x="128" y="1533"/>
                  <a:pt x="137" y="1581"/>
                </a:cubicBezTo>
                <a:cubicBezTo>
                  <a:pt x="29" y="1630"/>
                  <a:pt x="29" y="1630"/>
                  <a:pt x="29" y="1630"/>
                </a:cubicBezTo>
                <a:cubicBezTo>
                  <a:pt x="64" y="1762"/>
                  <a:pt x="64" y="1762"/>
                  <a:pt x="64" y="1762"/>
                </a:cubicBezTo>
                <a:cubicBezTo>
                  <a:pt x="182" y="1750"/>
                  <a:pt x="182" y="1750"/>
                  <a:pt x="182" y="1750"/>
                </a:cubicBezTo>
                <a:cubicBezTo>
                  <a:pt x="198" y="1797"/>
                  <a:pt x="217" y="1842"/>
                  <a:pt x="239" y="1886"/>
                </a:cubicBezTo>
                <a:cubicBezTo>
                  <a:pt x="147" y="1961"/>
                  <a:pt x="147" y="1961"/>
                  <a:pt x="147" y="1961"/>
                </a:cubicBezTo>
                <a:cubicBezTo>
                  <a:pt x="215" y="2080"/>
                  <a:pt x="215" y="2080"/>
                  <a:pt x="215" y="2080"/>
                </a:cubicBezTo>
                <a:cubicBezTo>
                  <a:pt x="326" y="2038"/>
                  <a:pt x="326" y="2038"/>
                  <a:pt x="326" y="2038"/>
                </a:cubicBezTo>
                <a:cubicBezTo>
                  <a:pt x="354" y="2079"/>
                  <a:pt x="384" y="2118"/>
                  <a:pt x="416" y="2155"/>
                </a:cubicBezTo>
                <a:cubicBezTo>
                  <a:pt x="347" y="2251"/>
                  <a:pt x="347" y="2251"/>
                  <a:pt x="347" y="2251"/>
                </a:cubicBezTo>
                <a:cubicBezTo>
                  <a:pt x="443" y="2348"/>
                  <a:pt x="443" y="2348"/>
                  <a:pt x="443" y="2348"/>
                </a:cubicBezTo>
                <a:cubicBezTo>
                  <a:pt x="540" y="2279"/>
                  <a:pt x="540" y="2279"/>
                  <a:pt x="540" y="2279"/>
                </a:cubicBezTo>
                <a:cubicBezTo>
                  <a:pt x="577" y="2311"/>
                  <a:pt x="616" y="2341"/>
                  <a:pt x="657" y="2369"/>
                </a:cubicBezTo>
                <a:cubicBezTo>
                  <a:pt x="615" y="2480"/>
                  <a:pt x="615" y="2480"/>
                  <a:pt x="615" y="2480"/>
                </a:cubicBezTo>
                <a:cubicBezTo>
                  <a:pt x="733" y="2548"/>
                  <a:pt x="733" y="2548"/>
                  <a:pt x="733" y="2548"/>
                </a:cubicBezTo>
                <a:cubicBezTo>
                  <a:pt x="808" y="2456"/>
                  <a:pt x="808" y="2456"/>
                  <a:pt x="808" y="2456"/>
                </a:cubicBezTo>
                <a:cubicBezTo>
                  <a:pt x="852" y="2478"/>
                  <a:pt x="898" y="2496"/>
                  <a:pt x="945" y="2513"/>
                </a:cubicBezTo>
                <a:cubicBezTo>
                  <a:pt x="933" y="2631"/>
                  <a:pt x="933" y="2631"/>
                  <a:pt x="933" y="2631"/>
                </a:cubicBezTo>
                <a:cubicBezTo>
                  <a:pt x="1065" y="2666"/>
                  <a:pt x="1065" y="2666"/>
                  <a:pt x="1065" y="2666"/>
                </a:cubicBezTo>
                <a:cubicBezTo>
                  <a:pt x="1114" y="2558"/>
                  <a:pt x="1114" y="2558"/>
                  <a:pt x="1114" y="2558"/>
                </a:cubicBezTo>
                <a:cubicBezTo>
                  <a:pt x="1162" y="2567"/>
                  <a:pt x="1210" y="2573"/>
                  <a:pt x="1260" y="2577"/>
                </a:cubicBezTo>
                <a:cubicBezTo>
                  <a:pt x="1279" y="2694"/>
                  <a:pt x="1279" y="2694"/>
                  <a:pt x="1279" y="2694"/>
                </a:cubicBezTo>
                <a:cubicBezTo>
                  <a:pt x="1416" y="2694"/>
                  <a:pt x="1416" y="2694"/>
                  <a:pt x="1416" y="2694"/>
                </a:cubicBezTo>
                <a:cubicBezTo>
                  <a:pt x="1435" y="2577"/>
                  <a:pt x="1435" y="2577"/>
                  <a:pt x="1435" y="2577"/>
                </a:cubicBezTo>
                <a:cubicBezTo>
                  <a:pt x="1485" y="2573"/>
                  <a:pt x="1534" y="2567"/>
                  <a:pt x="1582" y="2558"/>
                </a:cubicBezTo>
                <a:cubicBezTo>
                  <a:pt x="1630" y="2666"/>
                  <a:pt x="1630" y="2666"/>
                  <a:pt x="1630" y="2666"/>
                </a:cubicBezTo>
                <a:cubicBezTo>
                  <a:pt x="1763" y="2631"/>
                  <a:pt x="1763" y="2631"/>
                  <a:pt x="1763" y="2631"/>
                </a:cubicBezTo>
                <a:cubicBezTo>
                  <a:pt x="1750" y="2513"/>
                  <a:pt x="1750" y="2513"/>
                  <a:pt x="1750" y="2513"/>
                </a:cubicBezTo>
                <a:cubicBezTo>
                  <a:pt x="1797" y="2496"/>
                  <a:pt x="1843" y="2478"/>
                  <a:pt x="1887" y="2456"/>
                </a:cubicBezTo>
                <a:cubicBezTo>
                  <a:pt x="1962" y="2548"/>
                  <a:pt x="1962" y="2548"/>
                  <a:pt x="1962" y="2548"/>
                </a:cubicBezTo>
                <a:cubicBezTo>
                  <a:pt x="2081" y="2480"/>
                  <a:pt x="2081" y="2480"/>
                  <a:pt x="2081" y="2480"/>
                </a:cubicBezTo>
                <a:cubicBezTo>
                  <a:pt x="2038" y="2369"/>
                  <a:pt x="2038" y="2369"/>
                  <a:pt x="2038" y="2369"/>
                </a:cubicBezTo>
                <a:cubicBezTo>
                  <a:pt x="2079" y="2341"/>
                  <a:pt x="2118" y="2311"/>
                  <a:pt x="2155" y="2279"/>
                </a:cubicBezTo>
                <a:cubicBezTo>
                  <a:pt x="2252" y="2348"/>
                  <a:pt x="2252" y="2348"/>
                  <a:pt x="2252" y="2348"/>
                </a:cubicBezTo>
                <a:cubicBezTo>
                  <a:pt x="2349" y="2251"/>
                  <a:pt x="2349" y="2251"/>
                  <a:pt x="2349" y="2251"/>
                </a:cubicBezTo>
                <a:cubicBezTo>
                  <a:pt x="2279" y="2155"/>
                  <a:pt x="2279" y="2155"/>
                  <a:pt x="2279" y="2155"/>
                </a:cubicBezTo>
                <a:cubicBezTo>
                  <a:pt x="2311" y="2118"/>
                  <a:pt x="2341" y="2079"/>
                  <a:pt x="2369" y="2038"/>
                </a:cubicBezTo>
                <a:cubicBezTo>
                  <a:pt x="2480" y="2080"/>
                  <a:pt x="2480" y="2080"/>
                  <a:pt x="2480" y="2080"/>
                </a:cubicBezTo>
                <a:cubicBezTo>
                  <a:pt x="2549" y="1961"/>
                  <a:pt x="2549" y="1961"/>
                  <a:pt x="2549" y="1961"/>
                </a:cubicBezTo>
                <a:cubicBezTo>
                  <a:pt x="2457" y="1886"/>
                  <a:pt x="2457" y="1886"/>
                  <a:pt x="2457" y="1886"/>
                </a:cubicBezTo>
                <a:cubicBezTo>
                  <a:pt x="2478" y="1842"/>
                  <a:pt x="2497" y="1797"/>
                  <a:pt x="2513" y="1750"/>
                </a:cubicBezTo>
                <a:cubicBezTo>
                  <a:pt x="2631" y="1762"/>
                  <a:pt x="2631" y="1762"/>
                  <a:pt x="2631" y="1762"/>
                </a:cubicBezTo>
                <a:cubicBezTo>
                  <a:pt x="2667" y="1630"/>
                  <a:pt x="2667" y="1630"/>
                  <a:pt x="2667" y="1630"/>
                </a:cubicBezTo>
                <a:cubicBezTo>
                  <a:pt x="2558" y="1581"/>
                  <a:pt x="2558" y="1581"/>
                  <a:pt x="2558" y="1581"/>
                </a:cubicBezTo>
                <a:cubicBezTo>
                  <a:pt x="2568" y="1533"/>
                  <a:pt x="2574" y="1484"/>
                  <a:pt x="2578" y="1435"/>
                </a:cubicBezTo>
                <a:lnTo>
                  <a:pt x="2695" y="1416"/>
                </a:lnTo>
                <a:close/>
                <a:moveTo>
                  <a:pt x="1348" y="2435"/>
                </a:moveTo>
                <a:cubicBezTo>
                  <a:pt x="747" y="2435"/>
                  <a:pt x="259" y="1948"/>
                  <a:pt x="259" y="1347"/>
                </a:cubicBezTo>
                <a:cubicBezTo>
                  <a:pt x="259" y="746"/>
                  <a:pt x="747" y="259"/>
                  <a:pt x="1348" y="259"/>
                </a:cubicBezTo>
                <a:cubicBezTo>
                  <a:pt x="1949" y="259"/>
                  <a:pt x="2436" y="746"/>
                  <a:pt x="2436" y="1347"/>
                </a:cubicBezTo>
                <a:cubicBezTo>
                  <a:pt x="2436" y="1948"/>
                  <a:pt x="1949" y="2435"/>
                  <a:pt x="1348" y="243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6"/>
          <p:cNvSpPr>
            <a:spLocks noEditPoints="1"/>
          </p:cNvSpPr>
          <p:nvPr/>
        </p:nvSpPr>
        <p:spPr bwMode="auto">
          <a:xfrm>
            <a:off x="2497041" y="2317927"/>
            <a:ext cx="1817617" cy="1818704"/>
          </a:xfrm>
          <a:custGeom>
            <a:avLst/>
            <a:gdLst>
              <a:gd name="T0" fmla="*/ 2689 w 2691"/>
              <a:gd name="T1" fmla="*/ 1465 h 2691"/>
              <a:gd name="T2" fmla="*/ 2577 w 2691"/>
              <a:gd name="T3" fmla="*/ 1283 h 2691"/>
              <a:gd name="T4" fmla="*/ 2675 w 2691"/>
              <a:gd name="T5" fmla="*/ 1114 h 2691"/>
              <a:gd name="T6" fmla="*/ 2519 w 2691"/>
              <a:gd name="T7" fmla="*/ 966 h 2691"/>
              <a:gd name="T8" fmla="*/ 2569 w 2691"/>
              <a:gd name="T9" fmla="*/ 777 h 2691"/>
              <a:gd name="T10" fmla="*/ 2381 w 2691"/>
              <a:gd name="T11" fmla="*/ 675 h 2691"/>
              <a:gd name="T12" fmla="*/ 2381 w 2691"/>
              <a:gd name="T13" fmla="*/ 480 h 2691"/>
              <a:gd name="T14" fmla="*/ 2172 w 2691"/>
              <a:gd name="T15" fmla="*/ 430 h 2691"/>
              <a:gd name="T16" fmla="*/ 2121 w 2691"/>
              <a:gd name="T17" fmla="*/ 242 h 2691"/>
              <a:gd name="T18" fmla="*/ 1907 w 2691"/>
              <a:gd name="T19" fmla="*/ 247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6 h 2691"/>
              <a:gd name="T30" fmla="*/ 966 w 2691"/>
              <a:gd name="T31" fmla="*/ 172 h 2691"/>
              <a:gd name="T32" fmla="*/ 778 w 2691"/>
              <a:gd name="T33" fmla="*/ 122 h 2691"/>
              <a:gd name="T34" fmla="*/ 676 w 2691"/>
              <a:gd name="T35" fmla="*/ 310 h 2691"/>
              <a:gd name="T36" fmla="*/ 480 w 2691"/>
              <a:gd name="T37" fmla="*/ 310 h 2691"/>
              <a:gd name="T38" fmla="*/ 431 w 2691"/>
              <a:gd name="T39" fmla="*/ 519 h 2691"/>
              <a:gd name="T40" fmla="*/ 242 w 2691"/>
              <a:gd name="T41" fmla="*/ 569 h 2691"/>
              <a:gd name="T42" fmla="*/ 248 w 2691"/>
              <a:gd name="T43" fmla="*/ 784 h 2691"/>
              <a:gd name="T44" fmla="*/ 79 w 2691"/>
              <a:gd name="T45" fmla="*/ 882 h 2691"/>
              <a:gd name="T46" fmla="*/ 140 w 2691"/>
              <a:gd name="T47" fmla="*/ 1087 h 2691"/>
              <a:gd name="T48" fmla="*/ 2 w 2691"/>
              <a:gd name="T49" fmla="*/ 1225 h 2691"/>
              <a:gd name="T50" fmla="*/ 114 w 2691"/>
              <a:gd name="T51" fmla="*/ 1408 h 2691"/>
              <a:gd name="T52" fmla="*/ 17 w 2691"/>
              <a:gd name="T53" fmla="*/ 1577 h 2691"/>
              <a:gd name="T54" fmla="*/ 172 w 2691"/>
              <a:gd name="T55" fmla="*/ 1725 h 2691"/>
              <a:gd name="T56" fmla="*/ 122 w 2691"/>
              <a:gd name="T57" fmla="*/ 1913 h 2691"/>
              <a:gd name="T58" fmla="*/ 311 w 2691"/>
              <a:gd name="T59" fmla="*/ 2015 h 2691"/>
              <a:gd name="T60" fmla="*/ 311 w 2691"/>
              <a:gd name="T61" fmla="*/ 2210 h 2691"/>
              <a:gd name="T62" fmla="*/ 519 w 2691"/>
              <a:gd name="T63" fmla="*/ 2260 h 2691"/>
              <a:gd name="T64" fmla="*/ 570 w 2691"/>
              <a:gd name="T65" fmla="*/ 2449 h 2691"/>
              <a:gd name="T66" fmla="*/ 784 w 2691"/>
              <a:gd name="T67" fmla="*/ 2443 h 2691"/>
              <a:gd name="T68" fmla="*/ 882 w 2691"/>
              <a:gd name="T69" fmla="*/ 2612 h 2691"/>
              <a:gd name="T70" fmla="*/ 1087 w 2691"/>
              <a:gd name="T71" fmla="*/ 2551 h 2691"/>
              <a:gd name="T72" fmla="*/ 1226 w 2691"/>
              <a:gd name="T73" fmla="*/ 2689 h 2691"/>
              <a:gd name="T74" fmla="*/ 1408 w 2691"/>
              <a:gd name="T75" fmla="*/ 2577 h 2691"/>
              <a:gd name="T76" fmla="*/ 1577 w 2691"/>
              <a:gd name="T77" fmla="*/ 2674 h 2691"/>
              <a:gd name="T78" fmla="*/ 1725 w 2691"/>
              <a:gd name="T79" fmla="*/ 2519 h 2691"/>
              <a:gd name="T80" fmla="*/ 1913 w 2691"/>
              <a:gd name="T81" fmla="*/ 2569 h 2691"/>
              <a:gd name="T82" fmla="*/ 2016 w 2691"/>
              <a:gd name="T83" fmla="*/ 2380 h 2691"/>
              <a:gd name="T84" fmla="*/ 2211 w 2691"/>
              <a:gd name="T85" fmla="*/ 2380 h 2691"/>
              <a:gd name="T86" fmla="*/ 2261 w 2691"/>
              <a:gd name="T87" fmla="*/ 2172 h 2691"/>
              <a:gd name="T88" fmla="*/ 2449 w 2691"/>
              <a:gd name="T89" fmla="*/ 2121 h 2691"/>
              <a:gd name="T90" fmla="*/ 2444 w 2691"/>
              <a:gd name="T91" fmla="*/ 1907 h 2691"/>
              <a:gd name="T92" fmla="*/ 2612 w 2691"/>
              <a:gd name="T93" fmla="*/ 1809 h 2691"/>
              <a:gd name="T94" fmla="*/ 2551 w 2691"/>
              <a:gd name="T95" fmla="*/ 1603 h 2691"/>
              <a:gd name="T96" fmla="*/ 1194 w 2691"/>
              <a:gd name="T97" fmla="*/ 2423 h 2691"/>
              <a:gd name="T98" fmla="*/ 1497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1"/>
                </a:moveTo>
                <a:cubicBezTo>
                  <a:pt x="2689" y="1465"/>
                  <a:pt x="2689" y="1465"/>
                  <a:pt x="2689" y="1465"/>
                </a:cubicBezTo>
                <a:cubicBezTo>
                  <a:pt x="2576" y="1430"/>
                  <a:pt x="2576" y="1430"/>
                  <a:pt x="2576" y="1430"/>
                </a:cubicBezTo>
                <a:cubicBezTo>
                  <a:pt x="2579" y="1381"/>
                  <a:pt x="2580" y="1331"/>
                  <a:pt x="2577" y="1283"/>
                </a:cubicBezTo>
                <a:cubicBezTo>
                  <a:pt x="2691" y="1250"/>
                  <a:pt x="2691" y="1250"/>
                  <a:pt x="2691" y="1250"/>
                </a:cubicBezTo>
                <a:cubicBezTo>
                  <a:pt x="2675" y="1114"/>
                  <a:pt x="2675" y="1114"/>
                  <a:pt x="2675" y="1114"/>
                </a:cubicBezTo>
                <a:cubicBezTo>
                  <a:pt x="2556" y="1109"/>
                  <a:pt x="2556" y="1109"/>
                  <a:pt x="2556" y="1109"/>
                </a:cubicBezTo>
                <a:cubicBezTo>
                  <a:pt x="2547" y="1060"/>
                  <a:pt x="2534" y="1013"/>
                  <a:pt x="2519" y="966"/>
                </a:cubicBezTo>
                <a:cubicBezTo>
                  <a:pt x="2621" y="905"/>
                  <a:pt x="2621" y="905"/>
                  <a:pt x="2621" y="905"/>
                </a:cubicBezTo>
                <a:cubicBezTo>
                  <a:pt x="2569" y="777"/>
                  <a:pt x="2569" y="777"/>
                  <a:pt x="2569" y="777"/>
                </a:cubicBezTo>
                <a:cubicBezTo>
                  <a:pt x="2454" y="804"/>
                  <a:pt x="2454" y="804"/>
                  <a:pt x="2454" y="804"/>
                </a:cubicBezTo>
                <a:cubicBezTo>
                  <a:pt x="2432" y="760"/>
                  <a:pt x="2408" y="717"/>
                  <a:pt x="2381" y="675"/>
                </a:cubicBezTo>
                <a:cubicBezTo>
                  <a:pt x="2463" y="590"/>
                  <a:pt x="2463" y="590"/>
                  <a:pt x="2463" y="590"/>
                </a:cubicBezTo>
                <a:cubicBezTo>
                  <a:pt x="2381" y="480"/>
                  <a:pt x="2381" y="480"/>
                  <a:pt x="2381" y="480"/>
                </a:cubicBezTo>
                <a:cubicBezTo>
                  <a:pt x="2276" y="536"/>
                  <a:pt x="2276" y="536"/>
                  <a:pt x="2276" y="536"/>
                </a:cubicBezTo>
                <a:cubicBezTo>
                  <a:pt x="2243" y="498"/>
                  <a:pt x="2209" y="463"/>
                  <a:pt x="2172" y="430"/>
                </a:cubicBezTo>
                <a:cubicBezTo>
                  <a:pt x="2229" y="326"/>
                  <a:pt x="2229" y="326"/>
                  <a:pt x="2229" y="326"/>
                </a:cubicBezTo>
                <a:cubicBezTo>
                  <a:pt x="2121" y="242"/>
                  <a:pt x="2121" y="242"/>
                  <a:pt x="2121" y="242"/>
                </a:cubicBezTo>
                <a:cubicBezTo>
                  <a:pt x="2034" y="322"/>
                  <a:pt x="2034" y="322"/>
                  <a:pt x="2034" y="322"/>
                </a:cubicBezTo>
                <a:cubicBezTo>
                  <a:pt x="1994" y="295"/>
                  <a:pt x="1951" y="270"/>
                  <a:pt x="1907" y="247"/>
                </a:cubicBezTo>
                <a:cubicBezTo>
                  <a:pt x="1936" y="132"/>
                  <a:pt x="1936" y="132"/>
                  <a:pt x="1936" y="132"/>
                </a:cubicBezTo>
                <a:cubicBezTo>
                  <a:pt x="1809" y="79"/>
                  <a:pt x="1809" y="79"/>
                  <a:pt x="1809" y="79"/>
                </a:cubicBezTo>
                <a:cubicBezTo>
                  <a:pt x="1746" y="179"/>
                  <a:pt x="1746" y="179"/>
                  <a:pt x="1746" y="179"/>
                </a:cubicBezTo>
                <a:cubicBezTo>
                  <a:pt x="1700" y="163"/>
                  <a:pt x="1653" y="150"/>
                  <a:pt x="1604" y="140"/>
                </a:cubicBezTo>
                <a:cubicBezTo>
                  <a:pt x="1601" y="21"/>
                  <a:pt x="1601" y="21"/>
                  <a:pt x="1601" y="21"/>
                </a:cubicBezTo>
                <a:cubicBezTo>
                  <a:pt x="1466" y="2"/>
                  <a:pt x="1466" y="2"/>
                  <a:pt x="1466" y="2"/>
                </a:cubicBezTo>
                <a:cubicBezTo>
                  <a:pt x="1431" y="115"/>
                  <a:pt x="1431" y="115"/>
                  <a:pt x="1431" y="115"/>
                </a:cubicBezTo>
                <a:cubicBezTo>
                  <a:pt x="1381" y="112"/>
                  <a:pt x="1332" y="111"/>
                  <a:pt x="1283" y="114"/>
                </a:cubicBezTo>
                <a:cubicBezTo>
                  <a:pt x="1250" y="0"/>
                  <a:pt x="1250" y="0"/>
                  <a:pt x="1250" y="0"/>
                </a:cubicBezTo>
                <a:cubicBezTo>
                  <a:pt x="1114" y="16"/>
                  <a:pt x="1114" y="16"/>
                  <a:pt x="1114" y="16"/>
                </a:cubicBezTo>
                <a:cubicBezTo>
                  <a:pt x="1109" y="135"/>
                  <a:pt x="1109" y="135"/>
                  <a:pt x="1109" y="135"/>
                </a:cubicBezTo>
                <a:cubicBezTo>
                  <a:pt x="1061" y="144"/>
                  <a:pt x="1013" y="157"/>
                  <a:pt x="966" y="172"/>
                </a:cubicBezTo>
                <a:cubicBezTo>
                  <a:pt x="905" y="70"/>
                  <a:pt x="905" y="70"/>
                  <a:pt x="905" y="70"/>
                </a:cubicBezTo>
                <a:cubicBezTo>
                  <a:pt x="778" y="122"/>
                  <a:pt x="778" y="122"/>
                  <a:pt x="778" y="122"/>
                </a:cubicBezTo>
                <a:cubicBezTo>
                  <a:pt x="804" y="237"/>
                  <a:pt x="804" y="237"/>
                  <a:pt x="804" y="237"/>
                </a:cubicBezTo>
                <a:cubicBezTo>
                  <a:pt x="760" y="259"/>
                  <a:pt x="717" y="283"/>
                  <a:pt x="676" y="310"/>
                </a:cubicBezTo>
                <a:cubicBezTo>
                  <a:pt x="590" y="228"/>
                  <a:pt x="590" y="228"/>
                  <a:pt x="590" y="228"/>
                </a:cubicBezTo>
                <a:cubicBezTo>
                  <a:pt x="480" y="310"/>
                  <a:pt x="480" y="310"/>
                  <a:pt x="480" y="310"/>
                </a:cubicBezTo>
                <a:cubicBezTo>
                  <a:pt x="536" y="415"/>
                  <a:pt x="536" y="415"/>
                  <a:pt x="536" y="415"/>
                </a:cubicBezTo>
                <a:cubicBezTo>
                  <a:pt x="499" y="448"/>
                  <a:pt x="464" y="482"/>
                  <a:pt x="431" y="519"/>
                </a:cubicBezTo>
                <a:cubicBezTo>
                  <a:pt x="327" y="461"/>
                  <a:pt x="327" y="461"/>
                  <a:pt x="327" y="461"/>
                </a:cubicBezTo>
                <a:cubicBezTo>
                  <a:pt x="242" y="569"/>
                  <a:pt x="242" y="569"/>
                  <a:pt x="242" y="569"/>
                </a:cubicBezTo>
                <a:cubicBezTo>
                  <a:pt x="323" y="656"/>
                  <a:pt x="323" y="656"/>
                  <a:pt x="323" y="656"/>
                </a:cubicBezTo>
                <a:cubicBezTo>
                  <a:pt x="295" y="697"/>
                  <a:pt x="270" y="740"/>
                  <a:pt x="248" y="784"/>
                </a:cubicBezTo>
                <a:cubicBezTo>
                  <a:pt x="132" y="755"/>
                  <a:pt x="132" y="755"/>
                  <a:pt x="132" y="755"/>
                </a:cubicBezTo>
                <a:cubicBezTo>
                  <a:pt x="79" y="882"/>
                  <a:pt x="79" y="882"/>
                  <a:pt x="79" y="882"/>
                </a:cubicBezTo>
                <a:cubicBezTo>
                  <a:pt x="179" y="945"/>
                  <a:pt x="179" y="945"/>
                  <a:pt x="179" y="945"/>
                </a:cubicBezTo>
                <a:cubicBezTo>
                  <a:pt x="164" y="991"/>
                  <a:pt x="150" y="1038"/>
                  <a:pt x="140" y="1087"/>
                </a:cubicBezTo>
                <a:cubicBezTo>
                  <a:pt x="21" y="1089"/>
                  <a:pt x="21" y="1089"/>
                  <a:pt x="21" y="1089"/>
                </a:cubicBezTo>
                <a:cubicBezTo>
                  <a:pt x="2" y="1225"/>
                  <a:pt x="2" y="1225"/>
                  <a:pt x="2" y="1225"/>
                </a:cubicBezTo>
                <a:cubicBezTo>
                  <a:pt x="116" y="1260"/>
                  <a:pt x="116" y="1260"/>
                  <a:pt x="116" y="1260"/>
                </a:cubicBezTo>
                <a:cubicBezTo>
                  <a:pt x="112" y="1310"/>
                  <a:pt x="112" y="1359"/>
                  <a:pt x="114" y="1408"/>
                </a:cubicBezTo>
                <a:cubicBezTo>
                  <a:pt x="0" y="1441"/>
                  <a:pt x="0" y="1441"/>
                  <a:pt x="0" y="1441"/>
                </a:cubicBezTo>
                <a:cubicBezTo>
                  <a:pt x="17" y="1577"/>
                  <a:pt x="17" y="1577"/>
                  <a:pt x="17" y="1577"/>
                </a:cubicBezTo>
                <a:cubicBezTo>
                  <a:pt x="135" y="1582"/>
                  <a:pt x="135" y="1582"/>
                  <a:pt x="135" y="1582"/>
                </a:cubicBezTo>
                <a:cubicBezTo>
                  <a:pt x="145" y="1630"/>
                  <a:pt x="157" y="1678"/>
                  <a:pt x="172" y="1725"/>
                </a:cubicBezTo>
                <a:cubicBezTo>
                  <a:pt x="71" y="1786"/>
                  <a:pt x="71" y="1786"/>
                  <a:pt x="71" y="1786"/>
                </a:cubicBezTo>
                <a:cubicBezTo>
                  <a:pt x="122" y="1913"/>
                  <a:pt x="122" y="1913"/>
                  <a:pt x="122" y="1913"/>
                </a:cubicBezTo>
                <a:cubicBezTo>
                  <a:pt x="238" y="1887"/>
                  <a:pt x="238" y="1887"/>
                  <a:pt x="238" y="1887"/>
                </a:cubicBezTo>
                <a:cubicBezTo>
                  <a:pt x="259" y="1931"/>
                  <a:pt x="284" y="1974"/>
                  <a:pt x="311" y="2015"/>
                </a:cubicBezTo>
                <a:cubicBezTo>
                  <a:pt x="228" y="2101"/>
                  <a:pt x="228" y="2101"/>
                  <a:pt x="228" y="2101"/>
                </a:cubicBezTo>
                <a:cubicBezTo>
                  <a:pt x="311" y="2210"/>
                  <a:pt x="311" y="2210"/>
                  <a:pt x="311" y="2210"/>
                </a:cubicBezTo>
                <a:cubicBezTo>
                  <a:pt x="416" y="2155"/>
                  <a:pt x="416" y="2155"/>
                  <a:pt x="416" y="2155"/>
                </a:cubicBezTo>
                <a:cubicBezTo>
                  <a:pt x="448" y="2192"/>
                  <a:pt x="483" y="2227"/>
                  <a:pt x="519" y="2260"/>
                </a:cubicBezTo>
                <a:cubicBezTo>
                  <a:pt x="462" y="2364"/>
                  <a:pt x="462" y="2364"/>
                  <a:pt x="462" y="2364"/>
                </a:cubicBezTo>
                <a:cubicBezTo>
                  <a:pt x="570" y="2449"/>
                  <a:pt x="570" y="2449"/>
                  <a:pt x="570" y="2449"/>
                </a:cubicBezTo>
                <a:cubicBezTo>
                  <a:pt x="657" y="2368"/>
                  <a:pt x="657" y="2368"/>
                  <a:pt x="657" y="2368"/>
                </a:cubicBezTo>
                <a:cubicBezTo>
                  <a:pt x="698" y="2396"/>
                  <a:pt x="740" y="2421"/>
                  <a:pt x="784" y="2443"/>
                </a:cubicBezTo>
                <a:cubicBezTo>
                  <a:pt x="756" y="2558"/>
                  <a:pt x="756" y="2558"/>
                  <a:pt x="756" y="2558"/>
                </a:cubicBezTo>
                <a:cubicBezTo>
                  <a:pt x="882" y="2612"/>
                  <a:pt x="882" y="2612"/>
                  <a:pt x="882" y="2612"/>
                </a:cubicBezTo>
                <a:cubicBezTo>
                  <a:pt x="945" y="2512"/>
                  <a:pt x="945" y="2512"/>
                  <a:pt x="945" y="2512"/>
                </a:cubicBezTo>
                <a:cubicBezTo>
                  <a:pt x="991" y="2527"/>
                  <a:pt x="1039" y="2541"/>
                  <a:pt x="1087" y="2551"/>
                </a:cubicBezTo>
                <a:cubicBezTo>
                  <a:pt x="1090" y="2670"/>
                  <a:pt x="1090" y="2670"/>
                  <a:pt x="1090" y="2670"/>
                </a:cubicBezTo>
                <a:cubicBezTo>
                  <a:pt x="1226" y="2689"/>
                  <a:pt x="1226" y="2689"/>
                  <a:pt x="1226" y="2689"/>
                </a:cubicBezTo>
                <a:cubicBezTo>
                  <a:pt x="1261" y="2575"/>
                  <a:pt x="1261" y="2575"/>
                  <a:pt x="1261" y="2575"/>
                </a:cubicBezTo>
                <a:cubicBezTo>
                  <a:pt x="1310" y="2579"/>
                  <a:pt x="1360" y="2579"/>
                  <a:pt x="1408" y="2577"/>
                </a:cubicBezTo>
                <a:cubicBezTo>
                  <a:pt x="1441" y="2691"/>
                  <a:pt x="1441" y="2691"/>
                  <a:pt x="1441" y="2691"/>
                </a:cubicBezTo>
                <a:cubicBezTo>
                  <a:pt x="1577" y="2674"/>
                  <a:pt x="1577" y="2674"/>
                  <a:pt x="1577" y="2674"/>
                </a:cubicBezTo>
                <a:cubicBezTo>
                  <a:pt x="1582" y="2556"/>
                  <a:pt x="1582" y="2556"/>
                  <a:pt x="1582" y="2556"/>
                </a:cubicBezTo>
                <a:cubicBezTo>
                  <a:pt x="1631" y="2546"/>
                  <a:pt x="1678" y="2534"/>
                  <a:pt x="1725" y="2519"/>
                </a:cubicBezTo>
                <a:cubicBezTo>
                  <a:pt x="1786" y="2620"/>
                  <a:pt x="1786" y="2620"/>
                  <a:pt x="1786" y="2620"/>
                </a:cubicBezTo>
                <a:cubicBezTo>
                  <a:pt x="1913" y="2569"/>
                  <a:pt x="1913" y="2569"/>
                  <a:pt x="1913" y="2569"/>
                </a:cubicBezTo>
                <a:cubicBezTo>
                  <a:pt x="1887" y="2453"/>
                  <a:pt x="1887" y="2453"/>
                  <a:pt x="1887" y="2453"/>
                </a:cubicBezTo>
                <a:cubicBezTo>
                  <a:pt x="1931" y="2431"/>
                  <a:pt x="1974" y="2407"/>
                  <a:pt x="2016" y="2380"/>
                </a:cubicBezTo>
                <a:cubicBezTo>
                  <a:pt x="2101" y="2463"/>
                  <a:pt x="2101" y="2463"/>
                  <a:pt x="2101" y="2463"/>
                </a:cubicBezTo>
                <a:cubicBezTo>
                  <a:pt x="2211" y="2380"/>
                  <a:pt x="2211" y="2380"/>
                  <a:pt x="2211" y="2380"/>
                </a:cubicBezTo>
                <a:cubicBezTo>
                  <a:pt x="2155" y="2275"/>
                  <a:pt x="2155" y="2275"/>
                  <a:pt x="2155" y="2275"/>
                </a:cubicBezTo>
                <a:cubicBezTo>
                  <a:pt x="2192" y="2243"/>
                  <a:pt x="2228" y="2208"/>
                  <a:pt x="2261" y="2172"/>
                </a:cubicBezTo>
                <a:cubicBezTo>
                  <a:pt x="2365" y="2229"/>
                  <a:pt x="2365" y="2229"/>
                  <a:pt x="2365" y="2229"/>
                </a:cubicBezTo>
                <a:cubicBezTo>
                  <a:pt x="2449" y="2121"/>
                  <a:pt x="2449" y="2121"/>
                  <a:pt x="2449" y="2121"/>
                </a:cubicBezTo>
                <a:cubicBezTo>
                  <a:pt x="2369" y="2034"/>
                  <a:pt x="2369" y="2034"/>
                  <a:pt x="2369" y="2034"/>
                </a:cubicBezTo>
                <a:cubicBezTo>
                  <a:pt x="2396" y="1993"/>
                  <a:pt x="2421" y="1951"/>
                  <a:pt x="2444" y="1907"/>
                </a:cubicBezTo>
                <a:cubicBezTo>
                  <a:pt x="2559" y="1935"/>
                  <a:pt x="2559" y="1935"/>
                  <a:pt x="2559" y="1935"/>
                </a:cubicBezTo>
                <a:cubicBezTo>
                  <a:pt x="2612" y="1809"/>
                  <a:pt x="2612" y="1809"/>
                  <a:pt x="2612" y="1809"/>
                </a:cubicBezTo>
                <a:cubicBezTo>
                  <a:pt x="2512" y="1746"/>
                  <a:pt x="2512" y="1746"/>
                  <a:pt x="2512" y="1746"/>
                </a:cubicBezTo>
                <a:cubicBezTo>
                  <a:pt x="2528" y="1700"/>
                  <a:pt x="2541" y="1652"/>
                  <a:pt x="2551" y="1603"/>
                </a:cubicBezTo>
                <a:lnTo>
                  <a:pt x="2670" y="1601"/>
                </a:lnTo>
                <a:close/>
                <a:moveTo>
                  <a:pt x="1194" y="2423"/>
                </a:moveTo>
                <a:cubicBezTo>
                  <a:pt x="599" y="2339"/>
                  <a:pt x="184" y="1789"/>
                  <a:pt x="268" y="1193"/>
                </a:cubicBezTo>
                <a:cubicBezTo>
                  <a:pt x="352" y="598"/>
                  <a:pt x="902" y="184"/>
                  <a:pt x="1497" y="268"/>
                </a:cubicBezTo>
                <a:cubicBezTo>
                  <a:pt x="2093" y="352"/>
                  <a:pt x="2507" y="902"/>
                  <a:pt x="2423" y="1497"/>
                </a:cubicBezTo>
                <a:cubicBezTo>
                  <a:pt x="2339" y="2092"/>
                  <a:pt x="1789" y="2507"/>
                  <a:pt x="1194" y="242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7"/>
          <p:cNvSpPr>
            <a:spLocks noEditPoints="1"/>
          </p:cNvSpPr>
          <p:nvPr/>
        </p:nvSpPr>
        <p:spPr bwMode="auto">
          <a:xfrm>
            <a:off x="4042560" y="3220205"/>
            <a:ext cx="1820883" cy="1820882"/>
          </a:xfrm>
          <a:custGeom>
            <a:avLst/>
            <a:gdLst>
              <a:gd name="T0" fmla="*/ 2695 w 2695"/>
              <a:gd name="T1" fmla="*/ 1279 h 2695"/>
              <a:gd name="T2" fmla="*/ 2558 w 2695"/>
              <a:gd name="T3" fmla="*/ 1114 h 2695"/>
              <a:gd name="T4" fmla="*/ 2631 w 2695"/>
              <a:gd name="T5" fmla="*/ 933 h 2695"/>
              <a:gd name="T6" fmla="*/ 2457 w 2695"/>
              <a:gd name="T7" fmla="*/ 808 h 2695"/>
              <a:gd name="T8" fmla="*/ 2480 w 2695"/>
              <a:gd name="T9" fmla="*/ 615 h 2695"/>
              <a:gd name="T10" fmla="*/ 2279 w 2695"/>
              <a:gd name="T11" fmla="*/ 540 h 2695"/>
              <a:gd name="T12" fmla="*/ 2252 w 2695"/>
              <a:gd name="T13" fmla="*/ 347 h 2695"/>
              <a:gd name="T14" fmla="*/ 2038 w 2695"/>
              <a:gd name="T15" fmla="*/ 326 h 2695"/>
              <a:gd name="T16" fmla="*/ 1962 w 2695"/>
              <a:gd name="T17" fmla="*/ 147 h 2695"/>
              <a:gd name="T18" fmla="*/ 1750 w 2695"/>
              <a:gd name="T19" fmla="*/ 182 h 2695"/>
              <a:gd name="T20" fmla="*/ 1630 w 2695"/>
              <a:gd name="T21" fmla="*/ 29 h 2695"/>
              <a:gd name="T22" fmla="*/ 1435 w 2695"/>
              <a:gd name="T23" fmla="*/ 118 h 2695"/>
              <a:gd name="T24" fmla="*/ 1279 w 2695"/>
              <a:gd name="T25" fmla="*/ 0 h 2695"/>
              <a:gd name="T26" fmla="*/ 1114 w 2695"/>
              <a:gd name="T27" fmla="*/ 137 h 2695"/>
              <a:gd name="T28" fmla="*/ 933 w 2695"/>
              <a:gd name="T29" fmla="*/ 64 h 2695"/>
              <a:gd name="T30" fmla="*/ 808 w 2695"/>
              <a:gd name="T31" fmla="*/ 239 h 2695"/>
              <a:gd name="T32" fmla="*/ 615 w 2695"/>
              <a:gd name="T33" fmla="*/ 215 h 2695"/>
              <a:gd name="T34" fmla="*/ 540 w 2695"/>
              <a:gd name="T35" fmla="*/ 416 h 2695"/>
              <a:gd name="T36" fmla="*/ 347 w 2695"/>
              <a:gd name="T37" fmla="*/ 443 h 2695"/>
              <a:gd name="T38" fmla="*/ 326 w 2695"/>
              <a:gd name="T39" fmla="*/ 657 h 2695"/>
              <a:gd name="T40" fmla="*/ 147 w 2695"/>
              <a:gd name="T41" fmla="*/ 733 h 2695"/>
              <a:gd name="T42" fmla="*/ 182 w 2695"/>
              <a:gd name="T43" fmla="*/ 945 h 2695"/>
              <a:gd name="T44" fmla="*/ 29 w 2695"/>
              <a:gd name="T45" fmla="*/ 1065 h 2695"/>
              <a:gd name="T46" fmla="*/ 118 w 2695"/>
              <a:gd name="T47" fmla="*/ 1260 h 2695"/>
              <a:gd name="T48" fmla="*/ 0 w 2695"/>
              <a:gd name="T49" fmla="*/ 1416 h 2695"/>
              <a:gd name="T50" fmla="*/ 137 w 2695"/>
              <a:gd name="T51" fmla="*/ 1582 h 2695"/>
              <a:gd name="T52" fmla="*/ 64 w 2695"/>
              <a:gd name="T53" fmla="*/ 1763 h 2695"/>
              <a:gd name="T54" fmla="*/ 239 w 2695"/>
              <a:gd name="T55" fmla="*/ 1887 h 2695"/>
              <a:gd name="T56" fmla="*/ 215 w 2695"/>
              <a:gd name="T57" fmla="*/ 2081 h 2695"/>
              <a:gd name="T58" fmla="*/ 416 w 2695"/>
              <a:gd name="T59" fmla="*/ 2155 h 2695"/>
              <a:gd name="T60" fmla="*/ 443 w 2695"/>
              <a:gd name="T61" fmla="*/ 2349 h 2695"/>
              <a:gd name="T62" fmla="*/ 657 w 2695"/>
              <a:gd name="T63" fmla="*/ 2369 h 2695"/>
              <a:gd name="T64" fmla="*/ 733 w 2695"/>
              <a:gd name="T65" fmla="*/ 2549 h 2695"/>
              <a:gd name="T66" fmla="*/ 945 w 2695"/>
              <a:gd name="T67" fmla="*/ 2513 h 2695"/>
              <a:gd name="T68" fmla="*/ 1065 w 2695"/>
              <a:gd name="T69" fmla="*/ 2667 h 2695"/>
              <a:gd name="T70" fmla="*/ 1260 w 2695"/>
              <a:gd name="T71" fmla="*/ 2578 h 2695"/>
              <a:gd name="T72" fmla="*/ 1416 w 2695"/>
              <a:gd name="T73" fmla="*/ 2695 h 2695"/>
              <a:gd name="T74" fmla="*/ 1582 w 2695"/>
              <a:gd name="T75" fmla="*/ 2558 h 2695"/>
              <a:gd name="T76" fmla="*/ 1763 w 2695"/>
              <a:gd name="T77" fmla="*/ 2631 h 2695"/>
              <a:gd name="T78" fmla="*/ 1887 w 2695"/>
              <a:gd name="T79" fmla="*/ 2457 h 2695"/>
              <a:gd name="T80" fmla="*/ 2081 w 2695"/>
              <a:gd name="T81" fmla="*/ 2480 h 2695"/>
              <a:gd name="T82" fmla="*/ 2156 w 2695"/>
              <a:gd name="T83" fmla="*/ 2279 h 2695"/>
              <a:gd name="T84" fmla="*/ 2349 w 2695"/>
              <a:gd name="T85" fmla="*/ 2252 h 2695"/>
              <a:gd name="T86" fmla="*/ 2369 w 2695"/>
              <a:gd name="T87" fmla="*/ 2038 h 2695"/>
              <a:gd name="T88" fmla="*/ 2549 w 2695"/>
              <a:gd name="T89" fmla="*/ 1962 h 2695"/>
              <a:gd name="T90" fmla="*/ 2513 w 2695"/>
              <a:gd name="T91" fmla="*/ 1750 h 2695"/>
              <a:gd name="T92" fmla="*/ 2667 w 2695"/>
              <a:gd name="T93" fmla="*/ 1630 h 2695"/>
              <a:gd name="T94" fmla="*/ 2578 w 2695"/>
              <a:gd name="T95" fmla="*/ 1435 h 2695"/>
              <a:gd name="T96" fmla="*/ 1348 w 2695"/>
              <a:gd name="T97" fmla="*/ 2436 h 2695"/>
              <a:gd name="T98" fmla="*/ 1348 w 2695"/>
              <a:gd name="T99" fmla="*/ 259 h 2695"/>
              <a:gd name="T100" fmla="*/ 1348 w 2695"/>
              <a:gd name="T101" fmla="*/ 2436 h 2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5">
                <a:moveTo>
                  <a:pt x="2695" y="1416"/>
                </a:moveTo>
                <a:cubicBezTo>
                  <a:pt x="2695" y="1279"/>
                  <a:pt x="2695" y="1279"/>
                  <a:pt x="2695" y="1279"/>
                </a:cubicBezTo>
                <a:cubicBezTo>
                  <a:pt x="2578" y="1260"/>
                  <a:pt x="2578" y="1260"/>
                  <a:pt x="2578" y="1260"/>
                </a:cubicBezTo>
                <a:cubicBezTo>
                  <a:pt x="2574" y="1210"/>
                  <a:pt x="2568" y="1162"/>
                  <a:pt x="2558" y="1114"/>
                </a:cubicBezTo>
                <a:cubicBezTo>
                  <a:pt x="2667" y="1065"/>
                  <a:pt x="2667" y="1065"/>
                  <a:pt x="2667" y="1065"/>
                </a:cubicBezTo>
                <a:cubicBezTo>
                  <a:pt x="2631" y="933"/>
                  <a:pt x="2631" y="933"/>
                  <a:pt x="2631" y="933"/>
                </a:cubicBezTo>
                <a:cubicBezTo>
                  <a:pt x="2513" y="945"/>
                  <a:pt x="2513" y="945"/>
                  <a:pt x="2513" y="945"/>
                </a:cubicBezTo>
                <a:cubicBezTo>
                  <a:pt x="2497" y="898"/>
                  <a:pt x="2478" y="852"/>
                  <a:pt x="2457" y="808"/>
                </a:cubicBezTo>
                <a:cubicBezTo>
                  <a:pt x="2549" y="733"/>
                  <a:pt x="2549" y="733"/>
                  <a:pt x="2549" y="733"/>
                </a:cubicBezTo>
                <a:cubicBezTo>
                  <a:pt x="2480" y="615"/>
                  <a:pt x="2480" y="615"/>
                  <a:pt x="2480" y="615"/>
                </a:cubicBezTo>
                <a:cubicBezTo>
                  <a:pt x="2369" y="657"/>
                  <a:pt x="2369" y="657"/>
                  <a:pt x="2369" y="657"/>
                </a:cubicBezTo>
                <a:cubicBezTo>
                  <a:pt x="2341" y="616"/>
                  <a:pt x="2311" y="577"/>
                  <a:pt x="2279" y="540"/>
                </a:cubicBezTo>
                <a:cubicBezTo>
                  <a:pt x="2349" y="443"/>
                  <a:pt x="2349" y="443"/>
                  <a:pt x="2349" y="443"/>
                </a:cubicBezTo>
                <a:cubicBezTo>
                  <a:pt x="2252" y="347"/>
                  <a:pt x="2252" y="347"/>
                  <a:pt x="2252" y="347"/>
                </a:cubicBezTo>
                <a:cubicBezTo>
                  <a:pt x="2156" y="416"/>
                  <a:pt x="2156" y="416"/>
                  <a:pt x="2156" y="416"/>
                </a:cubicBezTo>
                <a:cubicBezTo>
                  <a:pt x="2118" y="384"/>
                  <a:pt x="2079" y="354"/>
                  <a:pt x="2038" y="326"/>
                </a:cubicBezTo>
                <a:cubicBezTo>
                  <a:pt x="2081" y="215"/>
                  <a:pt x="2081" y="215"/>
                  <a:pt x="2081" y="215"/>
                </a:cubicBezTo>
                <a:cubicBezTo>
                  <a:pt x="1962" y="147"/>
                  <a:pt x="1962" y="147"/>
                  <a:pt x="1962" y="147"/>
                </a:cubicBezTo>
                <a:cubicBezTo>
                  <a:pt x="1887" y="239"/>
                  <a:pt x="1887" y="239"/>
                  <a:pt x="1887" y="239"/>
                </a:cubicBezTo>
                <a:cubicBezTo>
                  <a:pt x="1843" y="217"/>
                  <a:pt x="1797" y="198"/>
                  <a:pt x="1750" y="182"/>
                </a:cubicBezTo>
                <a:cubicBezTo>
                  <a:pt x="1763" y="64"/>
                  <a:pt x="1763" y="64"/>
                  <a:pt x="1763" y="64"/>
                </a:cubicBezTo>
                <a:cubicBezTo>
                  <a:pt x="1630" y="29"/>
                  <a:pt x="1630" y="29"/>
                  <a:pt x="1630" y="29"/>
                </a:cubicBezTo>
                <a:cubicBezTo>
                  <a:pt x="1582" y="137"/>
                  <a:pt x="1582" y="137"/>
                  <a:pt x="1582" y="137"/>
                </a:cubicBezTo>
                <a:cubicBezTo>
                  <a:pt x="1534" y="128"/>
                  <a:pt x="1485" y="121"/>
                  <a:pt x="1435" y="118"/>
                </a:cubicBezTo>
                <a:cubicBezTo>
                  <a:pt x="1416" y="0"/>
                  <a:pt x="1416" y="0"/>
                  <a:pt x="1416" y="0"/>
                </a:cubicBezTo>
                <a:cubicBezTo>
                  <a:pt x="1279" y="0"/>
                  <a:pt x="1279" y="0"/>
                  <a:pt x="1279" y="0"/>
                </a:cubicBezTo>
                <a:cubicBezTo>
                  <a:pt x="1260" y="118"/>
                  <a:pt x="1260" y="118"/>
                  <a:pt x="1260" y="118"/>
                </a:cubicBezTo>
                <a:cubicBezTo>
                  <a:pt x="1211" y="121"/>
                  <a:pt x="1162" y="128"/>
                  <a:pt x="1114" y="137"/>
                </a:cubicBezTo>
                <a:cubicBezTo>
                  <a:pt x="1065" y="29"/>
                  <a:pt x="1065" y="29"/>
                  <a:pt x="1065" y="29"/>
                </a:cubicBezTo>
                <a:cubicBezTo>
                  <a:pt x="933" y="64"/>
                  <a:pt x="933" y="64"/>
                  <a:pt x="933" y="64"/>
                </a:cubicBezTo>
                <a:cubicBezTo>
                  <a:pt x="945" y="182"/>
                  <a:pt x="945" y="182"/>
                  <a:pt x="945" y="182"/>
                </a:cubicBezTo>
                <a:cubicBezTo>
                  <a:pt x="898" y="198"/>
                  <a:pt x="852" y="217"/>
                  <a:pt x="808" y="239"/>
                </a:cubicBezTo>
                <a:cubicBezTo>
                  <a:pt x="733" y="147"/>
                  <a:pt x="733" y="147"/>
                  <a:pt x="733" y="147"/>
                </a:cubicBezTo>
                <a:cubicBezTo>
                  <a:pt x="615" y="215"/>
                  <a:pt x="615" y="215"/>
                  <a:pt x="615" y="215"/>
                </a:cubicBezTo>
                <a:cubicBezTo>
                  <a:pt x="657" y="326"/>
                  <a:pt x="657" y="326"/>
                  <a:pt x="657" y="326"/>
                </a:cubicBezTo>
                <a:cubicBezTo>
                  <a:pt x="616" y="354"/>
                  <a:pt x="577" y="384"/>
                  <a:pt x="540" y="416"/>
                </a:cubicBezTo>
                <a:cubicBezTo>
                  <a:pt x="443" y="347"/>
                  <a:pt x="443" y="347"/>
                  <a:pt x="443" y="347"/>
                </a:cubicBezTo>
                <a:cubicBezTo>
                  <a:pt x="347" y="443"/>
                  <a:pt x="347" y="443"/>
                  <a:pt x="347" y="443"/>
                </a:cubicBezTo>
                <a:cubicBezTo>
                  <a:pt x="416" y="540"/>
                  <a:pt x="416" y="540"/>
                  <a:pt x="416" y="540"/>
                </a:cubicBezTo>
                <a:cubicBezTo>
                  <a:pt x="384" y="577"/>
                  <a:pt x="354" y="616"/>
                  <a:pt x="326" y="657"/>
                </a:cubicBezTo>
                <a:cubicBezTo>
                  <a:pt x="215" y="615"/>
                  <a:pt x="215" y="615"/>
                  <a:pt x="215" y="615"/>
                </a:cubicBezTo>
                <a:cubicBezTo>
                  <a:pt x="147" y="733"/>
                  <a:pt x="147" y="733"/>
                  <a:pt x="147" y="733"/>
                </a:cubicBezTo>
                <a:cubicBezTo>
                  <a:pt x="239" y="808"/>
                  <a:pt x="239" y="808"/>
                  <a:pt x="239" y="808"/>
                </a:cubicBezTo>
                <a:cubicBezTo>
                  <a:pt x="217" y="852"/>
                  <a:pt x="198" y="898"/>
                  <a:pt x="182" y="945"/>
                </a:cubicBezTo>
                <a:cubicBezTo>
                  <a:pt x="64" y="933"/>
                  <a:pt x="64" y="933"/>
                  <a:pt x="64" y="933"/>
                </a:cubicBezTo>
                <a:cubicBezTo>
                  <a:pt x="29" y="1065"/>
                  <a:pt x="29" y="1065"/>
                  <a:pt x="29" y="1065"/>
                </a:cubicBezTo>
                <a:cubicBezTo>
                  <a:pt x="137" y="1114"/>
                  <a:pt x="137" y="1114"/>
                  <a:pt x="137" y="1114"/>
                </a:cubicBezTo>
                <a:cubicBezTo>
                  <a:pt x="128" y="1162"/>
                  <a:pt x="121" y="1210"/>
                  <a:pt x="118" y="1260"/>
                </a:cubicBezTo>
                <a:cubicBezTo>
                  <a:pt x="0" y="1279"/>
                  <a:pt x="0" y="1279"/>
                  <a:pt x="0" y="1279"/>
                </a:cubicBezTo>
                <a:cubicBezTo>
                  <a:pt x="0" y="1416"/>
                  <a:pt x="0" y="1416"/>
                  <a:pt x="0" y="1416"/>
                </a:cubicBezTo>
                <a:cubicBezTo>
                  <a:pt x="118" y="1435"/>
                  <a:pt x="118" y="1435"/>
                  <a:pt x="118" y="1435"/>
                </a:cubicBezTo>
                <a:cubicBezTo>
                  <a:pt x="121" y="1485"/>
                  <a:pt x="128" y="1534"/>
                  <a:pt x="137" y="1582"/>
                </a:cubicBezTo>
                <a:cubicBezTo>
                  <a:pt x="29" y="1630"/>
                  <a:pt x="29" y="1630"/>
                  <a:pt x="29" y="1630"/>
                </a:cubicBezTo>
                <a:cubicBezTo>
                  <a:pt x="64" y="1763"/>
                  <a:pt x="64" y="1763"/>
                  <a:pt x="64" y="1763"/>
                </a:cubicBezTo>
                <a:cubicBezTo>
                  <a:pt x="182" y="1750"/>
                  <a:pt x="182" y="1750"/>
                  <a:pt x="182" y="1750"/>
                </a:cubicBezTo>
                <a:cubicBezTo>
                  <a:pt x="198" y="1797"/>
                  <a:pt x="217" y="1843"/>
                  <a:pt x="239" y="1887"/>
                </a:cubicBezTo>
                <a:cubicBezTo>
                  <a:pt x="147" y="1962"/>
                  <a:pt x="147" y="1962"/>
                  <a:pt x="147" y="1962"/>
                </a:cubicBezTo>
                <a:cubicBezTo>
                  <a:pt x="215" y="2081"/>
                  <a:pt x="215" y="2081"/>
                  <a:pt x="215" y="2081"/>
                </a:cubicBezTo>
                <a:cubicBezTo>
                  <a:pt x="326" y="2038"/>
                  <a:pt x="326" y="2038"/>
                  <a:pt x="326" y="2038"/>
                </a:cubicBezTo>
                <a:cubicBezTo>
                  <a:pt x="354" y="2079"/>
                  <a:pt x="384" y="2118"/>
                  <a:pt x="416" y="2155"/>
                </a:cubicBezTo>
                <a:cubicBezTo>
                  <a:pt x="347" y="2252"/>
                  <a:pt x="347" y="2252"/>
                  <a:pt x="347" y="2252"/>
                </a:cubicBezTo>
                <a:cubicBezTo>
                  <a:pt x="443" y="2349"/>
                  <a:pt x="443" y="2349"/>
                  <a:pt x="443" y="2349"/>
                </a:cubicBezTo>
                <a:cubicBezTo>
                  <a:pt x="540" y="2279"/>
                  <a:pt x="540" y="2279"/>
                  <a:pt x="540" y="2279"/>
                </a:cubicBezTo>
                <a:cubicBezTo>
                  <a:pt x="577" y="2311"/>
                  <a:pt x="616" y="2341"/>
                  <a:pt x="657" y="2369"/>
                </a:cubicBezTo>
                <a:cubicBezTo>
                  <a:pt x="615" y="2480"/>
                  <a:pt x="615" y="2480"/>
                  <a:pt x="615" y="2480"/>
                </a:cubicBezTo>
                <a:cubicBezTo>
                  <a:pt x="733" y="2549"/>
                  <a:pt x="733" y="2549"/>
                  <a:pt x="733" y="2549"/>
                </a:cubicBezTo>
                <a:cubicBezTo>
                  <a:pt x="808" y="2457"/>
                  <a:pt x="808" y="2457"/>
                  <a:pt x="808" y="2457"/>
                </a:cubicBezTo>
                <a:cubicBezTo>
                  <a:pt x="852" y="2478"/>
                  <a:pt x="898" y="2497"/>
                  <a:pt x="945" y="2513"/>
                </a:cubicBezTo>
                <a:cubicBezTo>
                  <a:pt x="933" y="2631"/>
                  <a:pt x="933" y="2631"/>
                  <a:pt x="933" y="2631"/>
                </a:cubicBezTo>
                <a:cubicBezTo>
                  <a:pt x="1065" y="2667"/>
                  <a:pt x="1065" y="2667"/>
                  <a:pt x="1065" y="2667"/>
                </a:cubicBezTo>
                <a:cubicBezTo>
                  <a:pt x="1114" y="2558"/>
                  <a:pt x="1114" y="2558"/>
                  <a:pt x="1114" y="2558"/>
                </a:cubicBezTo>
                <a:cubicBezTo>
                  <a:pt x="1162" y="2568"/>
                  <a:pt x="1211" y="2574"/>
                  <a:pt x="1260" y="2578"/>
                </a:cubicBezTo>
                <a:cubicBezTo>
                  <a:pt x="1279" y="2695"/>
                  <a:pt x="1279" y="2695"/>
                  <a:pt x="1279" y="2695"/>
                </a:cubicBezTo>
                <a:cubicBezTo>
                  <a:pt x="1416" y="2695"/>
                  <a:pt x="1416" y="2695"/>
                  <a:pt x="1416" y="2695"/>
                </a:cubicBezTo>
                <a:cubicBezTo>
                  <a:pt x="1435" y="2578"/>
                  <a:pt x="1435" y="2578"/>
                  <a:pt x="1435" y="2578"/>
                </a:cubicBezTo>
                <a:cubicBezTo>
                  <a:pt x="1485" y="2574"/>
                  <a:pt x="1534" y="2568"/>
                  <a:pt x="1582" y="2558"/>
                </a:cubicBezTo>
                <a:cubicBezTo>
                  <a:pt x="1630" y="2667"/>
                  <a:pt x="1630" y="2667"/>
                  <a:pt x="1630" y="2667"/>
                </a:cubicBezTo>
                <a:cubicBezTo>
                  <a:pt x="1763" y="2631"/>
                  <a:pt x="1763" y="2631"/>
                  <a:pt x="1763" y="2631"/>
                </a:cubicBezTo>
                <a:cubicBezTo>
                  <a:pt x="1750" y="2513"/>
                  <a:pt x="1750" y="2513"/>
                  <a:pt x="1750" y="2513"/>
                </a:cubicBezTo>
                <a:cubicBezTo>
                  <a:pt x="1797" y="2497"/>
                  <a:pt x="1843" y="2478"/>
                  <a:pt x="1887" y="2457"/>
                </a:cubicBezTo>
                <a:cubicBezTo>
                  <a:pt x="1962" y="2549"/>
                  <a:pt x="1962" y="2549"/>
                  <a:pt x="1962" y="2549"/>
                </a:cubicBezTo>
                <a:cubicBezTo>
                  <a:pt x="2081" y="2480"/>
                  <a:pt x="2081" y="2480"/>
                  <a:pt x="2081" y="2480"/>
                </a:cubicBezTo>
                <a:cubicBezTo>
                  <a:pt x="2038" y="2369"/>
                  <a:pt x="2038" y="2369"/>
                  <a:pt x="2038" y="2369"/>
                </a:cubicBezTo>
                <a:cubicBezTo>
                  <a:pt x="2079" y="2341"/>
                  <a:pt x="2118" y="2311"/>
                  <a:pt x="2156" y="2279"/>
                </a:cubicBezTo>
                <a:cubicBezTo>
                  <a:pt x="2252" y="2349"/>
                  <a:pt x="2252" y="2349"/>
                  <a:pt x="2252" y="2349"/>
                </a:cubicBezTo>
                <a:cubicBezTo>
                  <a:pt x="2349" y="2252"/>
                  <a:pt x="2349" y="2252"/>
                  <a:pt x="2349" y="2252"/>
                </a:cubicBezTo>
                <a:cubicBezTo>
                  <a:pt x="2279" y="2155"/>
                  <a:pt x="2279" y="2155"/>
                  <a:pt x="2279" y="2155"/>
                </a:cubicBezTo>
                <a:cubicBezTo>
                  <a:pt x="2311" y="2118"/>
                  <a:pt x="2341" y="2079"/>
                  <a:pt x="2369" y="2038"/>
                </a:cubicBezTo>
                <a:cubicBezTo>
                  <a:pt x="2480" y="2081"/>
                  <a:pt x="2480" y="2081"/>
                  <a:pt x="2480" y="2081"/>
                </a:cubicBezTo>
                <a:cubicBezTo>
                  <a:pt x="2549" y="1962"/>
                  <a:pt x="2549" y="1962"/>
                  <a:pt x="2549" y="1962"/>
                </a:cubicBezTo>
                <a:cubicBezTo>
                  <a:pt x="2457" y="1887"/>
                  <a:pt x="2457" y="1887"/>
                  <a:pt x="2457" y="1887"/>
                </a:cubicBezTo>
                <a:cubicBezTo>
                  <a:pt x="2478" y="1843"/>
                  <a:pt x="2497" y="1797"/>
                  <a:pt x="2513" y="1750"/>
                </a:cubicBezTo>
                <a:cubicBezTo>
                  <a:pt x="2631" y="1763"/>
                  <a:pt x="2631" y="1763"/>
                  <a:pt x="2631" y="1763"/>
                </a:cubicBezTo>
                <a:cubicBezTo>
                  <a:pt x="2667" y="1630"/>
                  <a:pt x="2667" y="1630"/>
                  <a:pt x="2667" y="1630"/>
                </a:cubicBezTo>
                <a:cubicBezTo>
                  <a:pt x="2558" y="1582"/>
                  <a:pt x="2558" y="1582"/>
                  <a:pt x="2558" y="1582"/>
                </a:cubicBezTo>
                <a:cubicBezTo>
                  <a:pt x="2568" y="1534"/>
                  <a:pt x="2574" y="1485"/>
                  <a:pt x="2578" y="1435"/>
                </a:cubicBezTo>
                <a:lnTo>
                  <a:pt x="2695" y="1416"/>
                </a:lnTo>
                <a:close/>
                <a:moveTo>
                  <a:pt x="1348" y="2436"/>
                </a:moveTo>
                <a:cubicBezTo>
                  <a:pt x="747" y="2436"/>
                  <a:pt x="259" y="1949"/>
                  <a:pt x="259" y="1348"/>
                </a:cubicBezTo>
                <a:cubicBezTo>
                  <a:pt x="259" y="747"/>
                  <a:pt x="747" y="259"/>
                  <a:pt x="1348" y="259"/>
                </a:cubicBezTo>
                <a:cubicBezTo>
                  <a:pt x="1949" y="259"/>
                  <a:pt x="2436" y="747"/>
                  <a:pt x="2436" y="1348"/>
                </a:cubicBezTo>
                <a:cubicBezTo>
                  <a:pt x="2436" y="1949"/>
                  <a:pt x="1949" y="2436"/>
                  <a:pt x="1348" y="243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8"/>
          <p:cNvSpPr>
            <a:spLocks noEditPoints="1"/>
          </p:cNvSpPr>
          <p:nvPr/>
        </p:nvSpPr>
        <p:spPr bwMode="auto">
          <a:xfrm>
            <a:off x="7135775" y="3219117"/>
            <a:ext cx="1821971" cy="1823058"/>
          </a:xfrm>
          <a:custGeom>
            <a:avLst/>
            <a:gdLst>
              <a:gd name="T0" fmla="*/ 2694 w 2697"/>
              <a:gd name="T1" fmla="*/ 1253 h 2697"/>
              <a:gd name="T2" fmla="*/ 2555 w 2697"/>
              <a:gd name="T3" fmla="*/ 1090 h 2697"/>
              <a:gd name="T4" fmla="*/ 2624 w 2697"/>
              <a:gd name="T5" fmla="*/ 908 h 2697"/>
              <a:gd name="T6" fmla="*/ 2447 w 2697"/>
              <a:gd name="T7" fmla="*/ 787 h 2697"/>
              <a:gd name="T8" fmla="*/ 2466 w 2697"/>
              <a:gd name="T9" fmla="*/ 593 h 2697"/>
              <a:gd name="T10" fmla="*/ 2264 w 2697"/>
              <a:gd name="T11" fmla="*/ 522 h 2697"/>
              <a:gd name="T12" fmla="*/ 2233 w 2697"/>
              <a:gd name="T13" fmla="*/ 329 h 2697"/>
              <a:gd name="T14" fmla="*/ 2019 w 2697"/>
              <a:gd name="T15" fmla="*/ 313 h 2697"/>
              <a:gd name="T16" fmla="*/ 1939 w 2697"/>
              <a:gd name="T17" fmla="*/ 135 h 2697"/>
              <a:gd name="T18" fmla="*/ 1728 w 2697"/>
              <a:gd name="T19" fmla="*/ 175 h 2697"/>
              <a:gd name="T20" fmla="*/ 1605 w 2697"/>
              <a:gd name="T21" fmla="*/ 24 h 2697"/>
              <a:gd name="T22" fmla="*/ 1411 w 2697"/>
              <a:gd name="T23" fmla="*/ 117 h 2697"/>
              <a:gd name="T24" fmla="*/ 1253 w 2697"/>
              <a:gd name="T25" fmla="*/ 3 h 2697"/>
              <a:gd name="T26" fmla="*/ 1090 w 2697"/>
              <a:gd name="T27" fmla="*/ 143 h 2697"/>
              <a:gd name="T28" fmla="*/ 908 w 2697"/>
              <a:gd name="T29" fmla="*/ 74 h 2697"/>
              <a:gd name="T30" fmla="*/ 787 w 2697"/>
              <a:gd name="T31" fmla="*/ 251 h 2697"/>
              <a:gd name="T32" fmla="*/ 593 w 2697"/>
              <a:gd name="T33" fmla="*/ 231 h 2697"/>
              <a:gd name="T34" fmla="*/ 522 w 2697"/>
              <a:gd name="T35" fmla="*/ 433 h 2697"/>
              <a:gd name="T36" fmla="*/ 330 w 2697"/>
              <a:gd name="T37" fmla="*/ 465 h 2697"/>
              <a:gd name="T38" fmla="*/ 314 w 2697"/>
              <a:gd name="T39" fmla="*/ 679 h 2697"/>
              <a:gd name="T40" fmla="*/ 136 w 2697"/>
              <a:gd name="T41" fmla="*/ 759 h 2697"/>
              <a:gd name="T42" fmla="*/ 175 w 2697"/>
              <a:gd name="T43" fmla="*/ 969 h 2697"/>
              <a:gd name="T44" fmla="*/ 24 w 2697"/>
              <a:gd name="T45" fmla="*/ 1093 h 2697"/>
              <a:gd name="T46" fmla="*/ 117 w 2697"/>
              <a:gd name="T47" fmla="*/ 1286 h 2697"/>
              <a:gd name="T48" fmla="*/ 3 w 2697"/>
              <a:gd name="T49" fmla="*/ 1444 h 2697"/>
              <a:gd name="T50" fmla="*/ 143 w 2697"/>
              <a:gd name="T51" fmla="*/ 1607 h 2697"/>
              <a:gd name="T52" fmla="*/ 74 w 2697"/>
              <a:gd name="T53" fmla="*/ 1789 h 2697"/>
              <a:gd name="T54" fmla="*/ 251 w 2697"/>
              <a:gd name="T55" fmla="*/ 1910 h 2697"/>
              <a:gd name="T56" fmla="*/ 231 w 2697"/>
              <a:gd name="T57" fmla="*/ 2104 h 2697"/>
              <a:gd name="T58" fmla="*/ 434 w 2697"/>
              <a:gd name="T59" fmla="*/ 2175 h 2697"/>
              <a:gd name="T60" fmla="*/ 465 w 2697"/>
              <a:gd name="T61" fmla="*/ 2368 h 2697"/>
              <a:gd name="T62" fmla="*/ 679 w 2697"/>
              <a:gd name="T63" fmla="*/ 2384 h 2697"/>
              <a:gd name="T64" fmla="*/ 759 w 2697"/>
              <a:gd name="T65" fmla="*/ 2562 h 2697"/>
              <a:gd name="T66" fmla="*/ 969 w 2697"/>
              <a:gd name="T67" fmla="*/ 2522 h 2697"/>
              <a:gd name="T68" fmla="*/ 1093 w 2697"/>
              <a:gd name="T69" fmla="*/ 2673 h 2697"/>
              <a:gd name="T70" fmla="*/ 1286 w 2697"/>
              <a:gd name="T71" fmla="*/ 2580 h 2697"/>
              <a:gd name="T72" fmla="*/ 1444 w 2697"/>
              <a:gd name="T73" fmla="*/ 2694 h 2697"/>
              <a:gd name="T74" fmla="*/ 1607 w 2697"/>
              <a:gd name="T75" fmla="*/ 2554 h 2697"/>
              <a:gd name="T76" fmla="*/ 1789 w 2697"/>
              <a:gd name="T77" fmla="*/ 2624 h 2697"/>
              <a:gd name="T78" fmla="*/ 1910 w 2697"/>
              <a:gd name="T79" fmla="*/ 2447 h 2697"/>
              <a:gd name="T80" fmla="*/ 2104 w 2697"/>
              <a:gd name="T81" fmla="*/ 2466 h 2697"/>
              <a:gd name="T82" fmla="*/ 2175 w 2697"/>
              <a:gd name="T83" fmla="*/ 2264 h 2697"/>
              <a:gd name="T84" fmla="*/ 2368 w 2697"/>
              <a:gd name="T85" fmla="*/ 2232 h 2697"/>
              <a:gd name="T86" fmla="*/ 2384 w 2697"/>
              <a:gd name="T87" fmla="*/ 2019 h 2697"/>
              <a:gd name="T88" fmla="*/ 2562 w 2697"/>
              <a:gd name="T89" fmla="*/ 1939 h 2697"/>
              <a:gd name="T90" fmla="*/ 2522 w 2697"/>
              <a:gd name="T91" fmla="*/ 1728 h 2697"/>
              <a:gd name="T92" fmla="*/ 2673 w 2697"/>
              <a:gd name="T93" fmla="*/ 1604 h 2697"/>
              <a:gd name="T94" fmla="*/ 2580 w 2697"/>
              <a:gd name="T95" fmla="*/ 1411 h 2697"/>
              <a:gd name="T96" fmla="*/ 1371 w 2697"/>
              <a:gd name="T97" fmla="*/ 2437 h 2697"/>
              <a:gd name="T98" fmla="*/ 1327 w 2697"/>
              <a:gd name="T99" fmla="*/ 261 h 2697"/>
              <a:gd name="T100" fmla="*/ 1371 w 2697"/>
              <a:gd name="T101" fmla="*/ 2437 h 2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7" h="2697">
                <a:moveTo>
                  <a:pt x="2697" y="1390"/>
                </a:moveTo>
                <a:cubicBezTo>
                  <a:pt x="2694" y="1253"/>
                  <a:pt x="2694" y="1253"/>
                  <a:pt x="2694" y="1253"/>
                </a:cubicBezTo>
                <a:cubicBezTo>
                  <a:pt x="2577" y="1236"/>
                  <a:pt x="2577" y="1236"/>
                  <a:pt x="2577" y="1236"/>
                </a:cubicBezTo>
                <a:cubicBezTo>
                  <a:pt x="2572" y="1187"/>
                  <a:pt x="2565" y="1138"/>
                  <a:pt x="2555" y="1090"/>
                </a:cubicBezTo>
                <a:cubicBezTo>
                  <a:pt x="2662" y="1040"/>
                  <a:pt x="2662" y="1040"/>
                  <a:pt x="2662" y="1040"/>
                </a:cubicBezTo>
                <a:cubicBezTo>
                  <a:pt x="2624" y="908"/>
                  <a:pt x="2624" y="908"/>
                  <a:pt x="2624" y="908"/>
                </a:cubicBezTo>
                <a:cubicBezTo>
                  <a:pt x="2506" y="922"/>
                  <a:pt x="2506" y="922"/>
                  <a:pt x="2506" y="922"/>
                </a:cubicBezTo>
                <a:cubicBezTo>
                  <a:pt x="2489" y="876"/>
                  <a:pt x="2469" y="831"/>
                  <a:pt x="2447" y="787"/>
                </a:cubicBezTo>
                <a:cubicBezTo>
                  <a:pt x="2537" y="710"/>
                  <a:pt x="2537" y="710"/>
                  <a:pt x="2537" y="710"/>
                </a:cubicBezTo>
                <a:cubicBezTo>
                  <a:pt x="2466" y="593"/>
                  <a:pt x="2466" y="593"/>
                  <a:pt x="2466" y="593"/>
                </a:cubicBezTo>
                <a:cubicBezTo>
                  <a:pt x="2356" y="637"/>
                  <a:pt x="2356" y="637"/>
                  <a:pt x="2356" y="637"/>
                </a:cubicBezTo>
                <a:cubicBezTo>
                  <a:pt x="2328" y="597"/>
                  <a:pt x="2297" y="559"/>
                  <a:pt x="2264" y="522"/>
                </a:cubicBezTo>
                <a:cubicBezTo>
                  <a:pt x="2331" y="424"/>
                  <a:pt x="2331" y="424"/>
                  <a:pt x="2331" y="424"/>
                </a:cubicBezTo>
                <a:cubicBezTo>
                  <a:pt x="2233" y="329"/>
                  <a:pt x="2233" y="329"/>
                  <a:pt x="2233" y="329"/>
                </a:cubicBezTo>
                <a:cubicBezTo>
                  <a:pt x="2138" y="401"/>
                  <a:pt x="2138" y="401"/>
                  <a:pt x="2138" y="401"/>
                </a:cubicBezTo>
                <a:cubicBezTo>
                  <a:pt x="2100" y="369"/>
                  <a:pt x="2060" y="340"/>
                  <a:pt x="2019" y="313"/>
                </a:cubicBezTo>
                <a:cubicBezTo>
                  <a:pt x="2059" y="202"/>
                  <a:pt x="2059" y="202"/>
                  <a:pt x="2059" y="202"/>
                </a:cubicBezTo>
                <a:cubicBezTo>
                  <a:pt x="1939" y="135"/>
                  <a:pt x="1939" y="135"/>
                  <a:pt x="1939" y="135"/>
                </a:cubicBezTo>
                <a:cubicBezTo>
                  <a:pt x="1866" y="229"/>
                  <a:pt x="1866" y="229"/>
                  <a:pt x="1866" y="229"/>
                </a:cubicBezTo>
                <a:cubicBezTo>
                  <a:pt x="1821" y="208"/>
                  <a:pt x="1775" y="190"/>
                  <a:pt x="1728" y="175"/>
                </a:cubicBezTo>
                <a:cubicBezTo>
                  <a:pt x="1738" y="57"/>
                  <a:pt x="1738" y="57"/>
                  <a:pt x="1738" y="57"/>
                </a:cubicBezTo>
                <a:cubicBezTo>
                  <a:pt x="1605" y="24"/>
                  <a:pt x="1605" y="24"/>
                  <a:pt x="1605" y="24"/>
                </a:cubicBezTo>
                <a:cubicBezTo>
                  <a:pt x="1558" y="133"/>
                  <a:pt x="1558" y="133"/>
                  <a:pt x="1558" y="133"/>
                </a:cubicBezTo>
                <a:cubicBezTo>
                  <a:pt x="1510" y="125"/>
                  <a:pt x="1461" y="120"/>
                  <a:pt x="1411" y="117"/>
                </a:cubicBezTo>
                <a:cubicBezTo>
                  <a:pt x="1390" y="0"/>
                  <a:pt x="1390" y="0"/>
                  <a:pt x="1390" y="0"/>
                </a:cubicBezTo>
                <a:cubicBezTo>
                  <a:pt x="1253" y="3"/>
                  <a:pt x="1253" y="3"/>
                  <a:pt x="1253" y="3"/>
                </a:cubicBezTo>
                <a:cubicBezTo>
                  <a:pt x="1237" y="121"/>
                  <a:pt x="1237" y="121"/>
                  <a:pt x="1237" y="121"/>
                </a:cubicBezTo>
                <a:cubicBezTo>
                  <a:pt x="1187" y="125"/>
                  <a:pt x="1138" y="133"/>
                  <a:pt x="1090" y="143"/>
                </a:cubicBezTo>
                <a:cubicBezTo>
                  <a:pt x="1040" y="35"/>
                  <a:pt x="1040" y="35"/>
                  <a:pt x="1040" y="35"/>
                </a:cubicBezTo>
                <a:cubicBezTo>
                  <a:pt x="908" y="74"/>
                  <a:pt x="908" y="74"/>
                  <a:pt x="908" y="74"/>
                </a:cubicBezTo>
                <a:cubicBezTo>
                  <a:pt x="922" y="191"/>
                  <a:pt x="922" y="191"/>
                  <a:pt x="922" y="191"/>
                </a:cubicBezTo>
                <a:cubicBezTo>
                  <a:pt x="876" y="208"/>
                  <a:pt x="831" y="228"/>
                  <a:pt x="787" y="251"/>
                </a:cubicBezTo>
                <a:cubicBezTo>
                  <a:pt x="710" y="160"/>
                  <a:pt x="710" y="160"/>
                  <a:pt x="710" y="160"/>
                </a:cubicBezTo>
                <a:cubicBezTo>
                  <a:pt x="593" y="231"/>
                  <a:pt x="593" y="231"/>
                  <a:pt x="593" y="231"/>
                </a:cubicBezTo>
                <a:cubicBezTo>
                  <a:pt x="638" y="341"/>
                  <a:pt x="638" y="341"/>
                  <a:pt x="638" y="341"/>
                </a:cubicBezTo>
                <a:cubicBezTo>
                  <a:pt x="597" y="370"/>
                  <a:pt x="559" y="401"/>
                  <a:pt x="522" y="433"/>
                </a:cubicBezTo>
                <a:cubicBezTo>
                  <a:pt x="425" y="366"/>
                  <a:pt x="425" y="366"/>
                  <a:pt x="425" y="366"/>
                </a:cubicBezTo>
                <a:cubicBezTo>
                  <a:pt x="330" y="465"/>
                  <a:pt x="330" y="465"/>
                  <a:pt x="330" y="465"/>
                </a:cubicBezTo>
                <a:cubicBezTo>
                  <a:pt x="401" y="560"/>
                  <a:pt x="401" y="560"/>
                  <a:pt x="401" y="560"/>
                </a:cubicBezTo>
                <a:cubicBezTo>
                  <a:pt x="370" y="597"/>
                  <a:pt x="340" y="637"/>
                  <a:pt x="314" y="679"/>
                </a:cubicBezTo>
                <a:cubicBezTo>
                  <a:pt x="202" y="639"/>
                  <a:pt x="202" y="639"/>
                  <a:pt x="202" y="639"/>
                </a:cubicBezTo>
                <a:cubicBezTo>
                  <a:pt x="136" y="759"/>
                  <a:pt x="136" y="759"/>
                  <a:pt x="136" y="759"/>
                </a:cubicBezTo>
                <a:cubicBezTo>
                  <a:pt x="229" y="832"/>
                  <a:pt x="229" y="832"/>
                  <a:pt x="229" y="832"/>
                </a:cubicBezTo>
                <a:cubicBezTo>
                  <a:pt x="208" y="876"/>
                  <a:pt x="190" y="922"/>
                  <a:pt x="175" y="969"/>
                </a:cubicBezTo>
                <a:cubicBezTo>
                  <a:pt x="57" y="960"/>
                  <a:pt x="57" y="960"/>
                  <a:pt x="57" y="960"/>
                </a:cubicBezTo>
                <a:cubicBezTo>
                  <a:pt x="24" y="1093"/>
                  <a:pt x="24" y="1093"/>
                  <a:pt x="24" y="1093"/>
                </a:cubicBezTo>
                <a:cubicBezTo>
                  <a:pt x="133" y="1139"/>
                  <a:pt x="133" y="1139"/>
                  <a:pt x="133" y="1139"/>
                </a:cubicBezTo>
                <a:cubicBezTo>
                  <a:pt x="125" y="1187"/>
                  <a:pt x="120" y="1236"/>
                  <a:pt x="117" y="1286"/>
                </a:cubicBezTo>
                <a:cubicBezTo>
                  <a:pt x="0" y="1307"/>
                  <a:pt x="0" y="1307"/>
                  <a:pt x="0" y="1307"/>
                </a:cubicBezTo>
                <a:cubicBezTo>
                  <a:pt x="3" y="1444"/>
                  <a:pt x="3" y="1444"/>
                  <a:pt x="3" y="1444"/>
                </a:cubicBezTo>
                <a:cubicBezTo>
                  <a:pt x="121" y="1461"/>
                  <a:pt x="121" y="1461"/>
                  <a:pt x="121" y="1461"/>
                </a:cubicBezTo>
                <a:cubicBezTo>
                  <a:pt x="125" y="1510"/>
                  <a:pt x="133" y="1559"/>
                  <a:pt x="143" y="1607"/>
                </a:cubicBezTo>
                <a:cubicBezTo>
                  <a:pt x="36" y="1658"/>
                  <a:pt x="36" y="1658"/>
                  <a:pt x="36" y="1658"/>
                </a:cubicBezTo>
                <a:cubicBezTo>
                  <a:pt x="74" y="1789"/>
                  <a:pt x="74" y="1789"/>
                  <a:pt x="74" y="1789"/>
                </a:cubicBezTo>
                <a:cubicBezTo>
                  <a:pt x="191" y="1775"/>
                  <a:pt x="191" y="1775"/>
                  <a:pt x="191" y="1775"/>
                </a:cubicBezTo>
                <a:cubicBezTo>
                  <a:pt x="209" y="1821"/>
                  <a:pt x="228" y="1866"/>
                  <a:pt x="251" y="1910"/>
                </a:cubicBezTo>
                <a:cubicBezTo>
                  <a:pt x="160" y="1987"/>
                  <a:pt x="160" y="1987"/>
                  <a:pt x="160" y="1987"/>
                </a:cubicBezTo>
                <a:cubicBezTo>
                  <a:pt x="231" y="2104"/>
                  <a:pt x="231" y="2104"/>
                  <a:pt x="231" y="2104"/>
                </a:cubicBezTo>
                <a:cubicBezTo>
                  <a:pt x="341" y="2060"/>
                  <a:pt x="341" y="2060"/>
                  <a:pt x="341" y="2060"/>
                </a:cubicBezTo>
                <a:cubicBezTo>
                  <a:pt x="370" y="2100"/>
                  <a:pt x="401" y="2138"/>
                  <a:pt x="434" y="2175"/>
                </a:cubicBezTo>
                <a:cubicBezTo>
                  <a:pt x="366" y="2273"/>
                  <a:pt x="366" y="2273"/>
                  <a:pt x="366" y="2273"/>
                </a:cubicBezTo>
                <a:cubicBezTo>
                  <a:pt x="465" y="2368"/>
                  <a:pt x="465" y="2368"/>
                  <a:pt x="465" y="2368"/>
                </a:cubicBezTo>
                <a:cubicBezTo>
                  <a:pt x="560" y="2296"/>
                  <a:pt x="560" y="2296"/>
                  <a:pt x="560" y="2296"/>
                </a:cubicBezTo>
                <a:cubicBezTo>
                  <a:pt x="598" y="2328"/>
                  <a:pt x="637" y="2357"/>
                  <a:pt x="679" y="2384"/>
                </a:cubicBezTo>
                <a:cubicBezTo>
                  <a:pt x="639" y="2496"/>
                  <a:pt x="639" y="2496"/>
                  <a:pt x="639" y="2496"/>
                </a:cubicBezTo>
                <a:cubicBezTo>
                  <a:pt x="759" y="2562"/>
                  <a:pt x="759" y="2562"/>
                  <a:pt x="759" y="2562"/>
                </a:cubicBezTo>
                <a:cubicBezTo>
                  <a:pt x="832" y="2468"/>
                  <a:pt x="832" y="2468"/>
                  <a:pt x="832" y="2468"/>
                </a:cubicBezTo>
                <a:cubicBezTo>
                  <a:pt x="876" y="2489"/>
                  <a:pt x="922" y="2507"/>
                  <a:pt x="969" y="2522"/>
                </a:cubicBezTo>
                <a:cubicBezTo>
                  <a:pt x="960" y="2640"/>
                  <a:pt x="960" y="2640"/>
                  <a:pt x="960" y="2640"/>
                </a:cubicBezTo>
                <a:cubicBezTo>
                  <a:pt x="1093" y="2673"/>
                  <a:pt x="1093" y="2673"/>
                  <a:pt x="1093" y="2673"/>
                </a:cubicBezTo>
                <a:cubicBezTo>
                  <a:pt x="1139" y="2564"/>
                  <a:pt x="1139" y="2564"/>
                  <a:pt x="1139" y="2564"/>
                </a:cubicBezTo>
                <a:cubicBezTo>
                  <a:pt x="1187" y="2572"/>
                  <a:pt x="1236" y="2577"/>
                  <a:pt x="1286" y="2580"/>
                </a:cubicBezTo>
                <a:cubicBezTo>
                  <a:pt x="1307" y="2697"/>
                  <a:pt x="1307" y="2697"/>
                  <a:pt x="1307" y="2697"/>
                </a:cubicBezTo>
                <a:cubicBezTo>
                  <a:pt x="1444" y="2694"/>
                  <a:pt x="1444" y="2694"/>
                  <a:pt x="1444" y="2694"/>
                </a:cubicBezTo>
                <a:cubicBezTo>
                  <a:pt x="1461" y="2576"/>
                  <a:pt x="1461" y="2576"/>
                  <a:pt x="1461" y="2576"/>
                </a:cubicBezTo>
                <a:cubicBezTo>
                  <a:pt x="1511" y="2572"/>
                  <a:pt x="1559" y="2565"/>
                  <a:pt x="1607" y="2554"/>
                </a:cubicBezTo>
                <a:cubicBezTo>
                  <a:pt x="1658" y="2662"/>
                  <a:pt x="1658" y="2662"/>
                  <a:pt x="1658" y="2662"/>
                </a:cubicBezTo>
                <a:cubicBezTo>
                  <a:pt x="1789" y="2624"/>
                  <a:pt x="1789" y="2624"/>
                  <a:pt x="1789" y="2624"/>
                </a:cubicBezTo>
                <a:cubicBezTo>
                  <a:pt x="1775" y="2506"/>
                  <a:pt x="1775" y="2506"/>
                  <a:pt x="1775" y="2506"/>
                </a:cubicBezTo>
                <a:cubicBezTo>
                  <a:pt x="1821" y="2489"/>
                  <a:pt x="1867" y="2469"/>
                  <a:pt x="1910" y="2447"/>
                </a:cubicBezTo>
                <a:cubicBezTo>
                  <a:pt x="1987" y="2537"/>
                  <a:pt x="1987" y="2537"/>
                  <a:pt x="1987" y="2537"/>
                </a:cubicBezTo>
                <a:cubicBezTo>
                  <a:pt x="2104" y="2466"/>
                  <a:pt x="2104" y="2466"/>
                  <a:pt x="2104" y="2466"/>
                </a:cubicBezTo>
                <a:cubicBezTo>
                  <a:pt x="2060" y="2356"/>
                  <a:pt x="2060" y="2356"/>
                  <a:pt x="2060" y="2356"/>
                </a:cubicBezTo>
                <a:cubicBezTo>
                  <a:pt x="2100" y="2327"/>
                  <a:pt x="2139" y="2297"/>
                  <a:pt x="2175" y="2264"/>
                </a:cubicBezTo>
                <a:cubicBezTo>
                  <a:pt x="2273" y="2331"/>
                  <a:pt x="2273" y="2331"/>
                  <a:pt x="2273" y="2331"/>
                </a:cubicBezTo>
                <a:cubicBezTo>
                  <a:pt x="2368" y="2232"/>
                  <a:pt x="2368" y="2232"/>
                  <a:pt x="2368" y="2232"/>
                </a:cubicBezTo>
                <a:cubicBezTo>
                  <a:pt x="2296" y="2137"/>
                  <a:pt x="2296" y="2137"/>
                  <a:pt x="2296" y="2137"/>
                </a:cubicBezTo>
                <a:cubicBezTo>
                  <a:pt x="2328" y="2100"/>
                  <a:pt x="2357" y="2060"/>
                  <a:pt x="2384" y="2019"/>
                </a:cubicBezTo>
                <a:cubicBezTo>
                  <a:pt x="2496" y="2059"/>
                  <a:pt x="2496" y="2059"/>
                  <a:pt x="2496" y="2059"/>
                </a:cubicBezTo>
                <a:cubicBezTo>
                  <a:pt x="2562" y="1939"/>
                  <a:pt x="2562" y="1939"/>
                  <a:pt x="2562" y="1939"/>
                </a:cubicBezTo>
                <a:cubicBezTo>
                  <a:pt x="2468" y="1865"/>
                  <a:pt x="2468" y="1865"/>
                  <a:pt x="2468" y="1865"/>
                </a:cubicBezTo>
                <a:cubicBezTo>
                  <a:pt x="2489" y="1821"/>
                  <a:pt x="2507" y="1775"/>
                  <a:pt x="2522" y="1728"/>
                </a:cubicBezTo>
                <a:cubicBezTo>
                  <a:pt x="2640" y="1738"/>
                  <a:pt x="2640" y="1738"/>
                  <a:pt x="2640" y="1738"/>
                </a:cubicBezTo>
                <a:cubicBezTo>
                  <a:pt x="2673" y="1604"/>
                  <a:pt x="2673" y="1604"/>
                  <a:pt x="2673" y="1604"/>
                </a:cubicBezTo>
                <a:cubicBezTo>
                  <a:pt x="2564" y="1558"/>
                  <a:pt x="2564" y="1558"/>
                  <a:pt x="2564" y="1558"/>
                </a:cubicBezTo>
                <a:cubicBezTo>
                  <a:pt x="2572" y="1510"/>
                  <a:pt x="2578" y="1461"/>
                  <a:pt x="2580" y="1411"/>
                </a:cubicBezTo>
                <a:lnTo>
                  <a:pt x="2697" y="1390"/>
                </a:lnTo>
                <a:close/>
                <a:moveTo>
                  <a:pt x="1371" y="2437"/>
                </a:moveTo>
                <a:cubicBezTo>
                  <a:pt x="770" y="2449"/>
                  <a:pt x="273" y="1971"/>
                  <a:pt x="261" y="1370"/>
                </a:cubicBezTo>
                <a:cubicBezTo>
                  <a:pt x="249" y="770"/>
                  <a:pt x="726" y="273"/>
                  <a:pt x="1327" y="261"/>
                </a:cubicBezTo>
                <a:cubicBezTo>
                  <a:pt x="1928" y="248"/>
                  <a:pt x="2425" y="726"/>
                  <a:pt x="2437" y="1327"/>
                </a:cubicBezTo>
                <a:cubicBezTo>
                  <a:pt x="2449" y="1928"/>
                  <a:pt x="1971" y="2424"/>
                  <a:pt x="1371" y="243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9"/>
          <p:cNvSpPr>
            <a:spLocks noEditPoints="1"/>
          </p:cNvSpPr>
          <p:nvPr/>
        </p:nvSpPr>
        <p:spPr bwMode="auto">
          <a:xfrm>
            <a:off x="5590255" y="2335341"/>
            <a:ext cx="1818707" cy="1819792"/>
          </a:xfrm>
          <a:custGeom>
            <a:avLst/>
            <a:gdLst>
              <a:gd name="T0" fmla="*/ 2689 w 2691"/>
              <a:gd name="T1" fmla="*/ 1466 h 2691"/>
              <a:gd name="T2" fmla="*/ 2577 w 2691"/>
              <a:gd name="T3" fmla="*/ 1283 h 2691"/>
              <a:gd name="T4" fmla="*/ 2675 w 2691"/>
              <a:gd name="T5" fmla="*/ 1114 h 2691"/>
              <a:gd name="T6" fmla="*/ 2519 w 2691"/>
              <a:gd name="T7" fmla="*/ 966 h 2691"/>
              <a:gd name="T8" fmla="*/ 2569 w 2691"/>
              <a:gd name="T9" fmla="*/ 778 h 2691"/>
              <a:gd name="T10" fmla="*/ 2381 w 2691"/>
              <a:gd name="T11" fmla="*/ 676 h 2691"/>
              <a:gd name="T12" fmla="*/ 2381 w 2691"/>
              <a:gd name="T13" fmla="*/ 481 h 2691"/>
              <a:gd name="T14" fmla="*/ 2172 w 2691"/>
              <a:gd name="T15" fmla="*/ 431 h 2691"/>
              <a:gd name="T16" fmla="*/ 2122 w 2691"/>
              <a:gd name="T17" fmla="*/ 242 h 2691"/>
              <a:gd name="T18" fmla="*/ 1907 w 2691"/>
              <a:gd name="T19" fmla="*/ 248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7 h 2691"/>
              <a:gd name="T30" fmla="*/ 966 w 2691"/>
              <a:gd name="T31" fmla="*/ 172 h 2691"/>
              <a:gd name="T32" fmla="*/ 778 w 2691"/>
              <a:gd name="T33" fmla="*/ 122 h 2691"/>
              <a:gd name="T34" fmla="*/ 676 w 2691"/>
              <a:gd name="T35" fmla="*/ 311 h 2691"/>
              <a:gd name="T36" fmla="*/ 481 w 2691"/>
              <a:gd name="T37" fmla="*/ 311 h 2691"/>
              <a:gd name="T38" fmla="*/ 431 w 2691"/>
              <a:gd name="T39" fmla="*/ 519 h 2691"/>
              <a:gd name="T40" fmla="*/ 242 w 2691"/>
              <a:gd name="T41" fmla="*/ 570 h 2691"/>
              <a:gd name="T42" fmla="*/ 248 w 2691"/>
              <a:gd name="T43" fmla="*/ 784 h 2691"/>
              <a:gd name="T44" fmla="*/ 79 w 2691"/>
              <a:gd name="T45" fmla="*/ 882 h 2691"/>
              <a:gd name="T46" fmla="*/ 140 w 2691"/>
              <a:gd name="T47" fmla="*/ 1088 h 2691"/>
              <a:gd name="T48" fmla="*/ 2 w 2691"/>
              <a:gd name="T49" fmla="*/ 1226 h 2691"/>
              <a:gd name="T50" fmla="*/ 114 w 2691"/>
              <a:gd name="T51" fmla="*/ 1408 h 2691"/>
              <a:gd name="T52" fmla="*/ 17 w 2691"/>
              <a:gd name="T53" fmla="*/ 1578 h 2691"/>
              <a:gd name="T54" fmla="*/ 172 w 2691"/>
              <a:gd name="T55" fmla="*/ 1725 h 2691"/>
              <a:gd name="T56" fmla="*/ 122 w 2691"/>
              <a:gd name="T57" fmla="*/ 1914 h 2691"/>
              <a:gd name="T58" fmla="*/ 311 w 2691"/>
              <a:gd name="T59" fmla="*/ 2016 h 2691"/>
              <a:gd name="T60" fmla="*/ 311 w 2691"/>
              <a:gd name="T61" fmla="*/ 2211 h 2691"/>
              <a:gd name="T62" fmla="*/ 519 w 2691"/>
              <a:gd name="T63" fmla="*/ 2261 h 2691"/>
              <a:gd name="T64" fmla="*/ 570 w 2691"/>
              <a:gd name="T65" fmla="*/ 2449 h 2691"/>
              <a:gd name="T66" fmla="*/ 784 w 2691"/>
              <a:gd name="T67" fmla="*/ 2444 h 2691"/>
              <a:gd name="T68" fmla="*/ 882 w 2691"/>
              <a:gd name="T69" fmla="*/ 2613 h 2691"/>
              <a:gd name="T70" fmla="*/ 1087 w 2691"/>
              <a:gd name="T71" fmla="*/ 2551 h 2691"/>
              <a:gd name="T72" fmla="*/ 1226 w 2691"/>
              <a:gd name="T73" fmla="*/ 2689 h 2691"/>
              <a:gd name="T74" fmla="*/ 1408 w 2691"/>
              <a:gd name="T75" fmla="*/ 2577 h 2691"/>
              <a:gd name="T76" fmla="*/ 1577 w 2691"/>
              <a:gd name="T77" fmla="*/ 2675 h 2691"/>
              <a:gd name="T78" fmla="*/ 1725 w 2691"/>
              <a:gd name="T79" fmla="*/ 2519 h 2691"/>
              <a:gd name="T80" fmla="*/ 1914 w 2691"/>
              <a:gd name="T81" fmla="*/ 2569 h 2691"/>
              <a:gd name="T82" fmla="*/ 2016 w 2691"/>
              <a:gd name="T83" fmla="*/ 2381 h 2691"/>
              <a:gd name="T84" fmla="*/ 2211 w 2691"/>
              <a:gd name="T85" fmla="*/ 2381 h 2691"/>
              <a:gd name="T86" fmla="*/ 2261 w 2691"/>
              <a:gd name="T87" fmla="*/ 2172 h 2691"/>
              <a:gd name="T88" fmla="*/ 2449 w 2691"/>
              <a:gd name="T89" fmla="*/ 2122 h 2691"/>
              <a:gd name="T90" fmla="*/ 2444 w 2691"/>
              <a:gd name="T91" fmla="*/ 1907 h 2691"/>
              <a:gd name="T92" fmla="*/ 2612 w 2691"/>
              <a:gd name="T93" fmla="*/ 1810 h 2691"/>
              <a:gd name="T94" fmla="*/ 2551 w 2691"/>
              <a:gd name="T95" fmla="*/ 1604 h 2691"/>
              <a:gd name="T96" fmla="*/ 1194 w 2691"/>
              <a:gd name="T97" fmla="*/ 2423 h 2691"/>
              <a:gd name="T98" fmla="*/ 1498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2"/>
                </a:moveTo>
                <a:cubicBezTo>
                  <a:pt x="2689" y="1466"/>
                  <a:pt x="2689" y="1466"/>
                  <a:pt x="2689" y="1466"/>
                </a:cubicBezTo>
                <a:cubicBezTo>
                  <a:pt x="2576" y="1431"/>
                  <a:pt x="2576" y="1431"/>
                  <a:pt x="2576" y="1431"/>
                </a:cubicBezTo>
                <a:cubicBezTo>
                  <a:pt x="2579" y="1381"/>
                  <a:pt x="2580" y="1332"/>
                  <a:pt x="2577" y="1283"/>
                </a:cubicBezTo>
                <a:cubicBezTo>
                  <a:pt x="2691" y="1250"/>
                  <a:pt x="2691" y="1250"/>
                  <a:pt x="2691" y="1250"/>
                </a:cubicBezTo>
                <a:cubicBezTo>
                  <a:pt x="2675" y="1114"/>
                  <a:pt x="2675" y="1114"/>
                  <a:pt x="2675" y="1114"/>
                </a:cubicBezTo>
                <a:cubicBezTo>
                  <a:pt x="2556" y="1110"/>
                  <a:pt x="2556" y="1110"/>
                  <a:pt x="2556" y="1110"/>
                </a:cubicBezTo>
                <a:cubicBezTo>
                  <a:pt x="2547" y="1061"/>
                  <a:pt x="2534" y="1013"/>
                  <a:pt x="2519" y="966"/>
                </a:cubicBezTo>
                <a:cubicBezTo>
                  <a:pt x="2621" y="905"/>
                  <a:pt x="2621" y="905"/>
                  <a:pt x="2621" y="905"/>
                </a:cubicBezTo>
                <a:cubicBezTo>
                  <a:pt x="2569" y="778"/>
                  <a:pt x="2569" y="778"/>
                  <a:pt x="2569" y="778"/>
                </a:cubicBezTo>
                <a:cubicBezTo>
                  <a:pt x="2454" y="804"/>
                  <a:pt x="2454" y="804"/>
                  <a:pt x="2454" y="804"/>
                </a:cubicBezTo>
                <a:cubicBezTo>
                  <a:pt x="2432" y="760"/>
                  <a:pt x="2408" y="717"/>
                  <a:pt x="2381" y="676"/>
                </a:cubicBezTo>
                <a:cubicBezTo>
                  <a:pt x="2463" y="590"/>
                  <a:pt x="2463" y="590"/>
                  <a:pt x="2463" y="590"/>
                </a:cubicBezTo>
                <a:cubicBezTo>
                  <a:pt x="2381" y="481"/>
                  <a:pt x="2381" y="481"/>
                  <a:pt x="2381" y="481"/>
                </a:cubicBezTo>
                <a:cubicBezTo>
                  <a:pt x="2276" y="536"/>
                  <a:pt x="2276" y="536"/>
                  <a:pt x="2276" y="536"/>
                </a:cubicBezTo>
                <a:cubicBezTo>
                  <a:pt x="2243" y="499"/>
                  <a:pt x="2209" y="464"/>
                  <a:pt x="2172" y="431"/>
                </a:cubicBezTo>
                <a:cubicBezTo>
                  <a:pt x="2230" y="327"/>
                  <a:pt x="2230" y="327"/>
                  <a:pt x="2230" y="327"/>
                </a:cubicBezTo>
                <a:cubicBezTo>
                  <a:pt x="2122" y="242"/>
                  <a:pt x="2122" y="242"/>
                  <a:pt x="2122" y="242"/>
                </a:cubicBezTo>
                <a:cubicBezTo>
                  <a:pt x="2034" y="323"/>
                  <a:pt x="2034" y="323"/>
                  <a:pt x="2034" y="323"/>
                </a:cubicBezTo>
                <a:cubicBezTo>
                  <a:pt x="1994" y="295"/>
                  <a:pt x="1951" y="270"/>
                  <a:pt x="1907" y="248"/>
                </a:cubicBezTo>
                <a:cubicBezTo>
                  <a:pt x="1936" y="133"/>
                  <a:pt x="1936" y="133"/>
                  <a:pt x="1936" y="133"/>
                </a:cubicBezTo>
                <a:cubicBezTo>
                  <a:pt x="1809" y="79"/>
                  <a:pt x="1809" y="79"/>
                  <a:pt x="1809" y="79"/>
                </a:cubicBezTo>
                <a:cubicBezTo>
                  <a:pt x="1746" y="180"/>
                  <a:pt x="1746" y="180"/>
                  <a:pt x="1746" y="180"/>
                </a:cubicBezTo>
                <a:cubicBezTo>
                  <a:pt x="1700" y="164"/>
                  <a:pt x="1653" y="151"/>
                  <a:pt x="1604" y="140"/>
                </a:cubicBezTo>
                <a:cubicBezTo>
                  <a:pt x="1602" y="21"/>
                  <a:pt x="1602" y="21"/>
                  <a:pt x="1602" y="21"/>
                </a:cubicBezTo>
                <a:cubicBezTo>
                  <a:pt x="1466" y="2"/>
                  <a:pt x="1466" y="2"/>
                  <a:pt x="1466" y="2"/>
                </a:cubicBezTo>
                <a:cubicBezTo>
                  <a:pt x="1431" y="116"/>
                  <a:pt x="1431" y="116"/>
                  <a:pt x="1431" y="116"/>
                </a:cubicBezTo>
                <a:cubicBezTo>
                  <a:pt x="1381" y="112"/>
                  <a:pt x="1332" y="112"/>
                  <a:pt x="1283" y="114"/>
                </a:cubicBezTo>
                <a:cubicBezTo>
                  <a:pt x="1250" y="0"/>
                  <a:pt x="1250" y="0"/>
                  <a:pt x="1250" y="0"/>
                </a:cubicBezTo>
                <a:cubicBezTo>
                  <a:pt x="1114" y="17"/>
                  <a:pt x="1114" y="17"/>
                  <a:pt x="1114" y="17"/>
                </a:cubicBezTo>
                <a:cubicBezTo>
                  <a:pt x="1109" y="135"/>
                  <a:pt x="1109" y="135"/>
                  <a:pt x="1109" y="135"/>
                </a:cubicBezTo>
                <a:cubicBezTo>
                  <a:pt x="1061" y="145"/>
                  <a:pt x="1013" y="157"/>
                  <a:pt x="966" y="172"/>
                </a:cubicBezTo>
                <a:cubicBezTo>
                  <a:pt x="905" y="71"/>
                  <a:pt x="905" y="71"/>
                  <a:pt x="905" y="71"/>
                </a:cubicBezTo>
                <a:cubicBezTo>
                  <a:pt x="778" y="122"/>
                  <a:pt x="778" y="122"/>
                  <a:pt x="778" y="122"/>
                </a:cubicBezTo>
                <a:cubicBezTo>
                  <a:pt x="804" y="238"/>
                  <a:pt x="804" y="238"/>
                  <a:pt x="804" y="238"/>
                </a:cubicBezTo>
                <a:cubicBezTo>
                  <a:pt x="760" y="260"/>
                  <a:pt x="717" y="284"/>
                  <a:pt x="676" y="311"/>
                </a:cubicBezTo>
                <a:cubicBezTo>
                  <a:pt x="590" y="228"/>
                  <a:pt x="590" y="228"/>
                  <a:pt x="590" y="228"/>
                </a:cubicBezTo>
                <a:cubicBezTo>
                  <a:pt x="481" y="311"/>
                  <a:pt x="481" y="311"/>
                  <a:pt x="481" y="311"/>
                </a:cubicBezTo>
                <a:cubicBezTo>
                  <a:pt x="536" y="416"/>
                  <a:pt x="536" y="416"/>
                  <a:pt x="536" y="416"/>
                </a:cubicBezTo>
                <a:cubicBezTo>
                  <a:pt x="499" y="448"/>
                  <a:pt x="464" y="483"/>
                  <a:pt x="431" y="519"/>
                </a:cubicBezTo>
                <a:cubicBezTo>
                  <a:pt x="327" y="462"/>
                  <a:pt x="327" y="462"/>
                  <a:pt x="327" y="462"/>
                </a:cubicBezTo>
                <a:cubicBezTo>
                  <a:pt x="242" y="570"/>
                  <a:pt x="242" y="570"/>
                  <a:pt x="242" y="570"/>
                </a:cubicBezTo>
                <a:cubicBezTo>
                  <a:pt x="323" y="657"/>
                  <a:pt x="323" y="657"/>
                  <a:pt x="323" y="657"/>
                </a:cubicBezTo>
                <a:cubicBezTo>
                  <a:pt x="295" y="698"/>
                  <a:pt x="270" y="740"/>
                  <a:pt x="248" y="784"/>
                </a:cubicBezTo>
                <a:cubicBezTo>
                  <a:pt x="133" y="756"/>
                  <a:pt x="133" y="756"/>
                  <a:pt x="133" y="756"/>
                </a:cubicBezTo>
                <a:cubicBezTo>
                  <a:pt x="79" y="882"/>
                  <a:pt x="79" y="882"/>
                  <a:pt x="79" y="882"/>
                </a:cubicBezTo>
                <a:cubicBezTo>
                  <a:pt x="179" y="945"/>
                  <a:pt x="179" y="945"/>
                  <a:pt x="179" y="945"/>
                </a:cubicBezTo>
                <a:cubicBezTo>
                  <a:pt x="164" y="991"/>
                  <a:pt x="150" y="1039"/>
                  <a:pt x="140" y="1088"/>
                </a:cubicBezTo>
                <a:cubicBezTo>
                  <a:pt x="21" y="1090"/>
                  <a:pt x="21" y="1090"/>
                  <a:pt x="21" y="1090"/>
                </a:cubicBezTo>
                <a:cubicBezTo>
                  <a:pt x="2" y="1226"/>
                  <a:pt x="2" y="1226"/>
                  <a:pt x="2" y="1226"/>
                </a:cubicBezTo>
                <a:cubicBezTo>
                  <a:pt x="116" y="1261"/>
                  <a:pt x="116" y="1261"/>
                  <a:pt x="116" y="1261"/>
                </a:cubicBezTo>
                <a:cubicBezTo>
                  <a:pt x="112" y="1311"/>
                  <a:pt x="112" y="1360"/>
                  <a:pt x="114" y="1408"/>
                </a:cubicBezTo>
                <a:cubicBezTo>
                  <a:pt x="0" y="1441"/>
                  <a:pt x="0" y="1441"/>
                  <a:pt x="0" y="1441"/>
                </a:cubicBezTo>
                <a:cubicBezTo>
                  <a:pt x="17" y="1578"/>
                  <a:pt x="17" y="1578"/>
                  <a:pt x="17" y="1578"/>
                </a:cubicBezTo>
                <a:cubicBezTo>
                  <a:pt x="135" y="1582"/>
                  <a:pt x="135" y="1582"/>
                  <a:pt x="135" y="1582"/>
                </a:cubicBezTo>
                <a:cubicBezTo>
                  <a:pt x="145" y="1631"/>
                  <a:pt x="157" y="1678"/>
                  <a:pt x="172" y="1725"/>
                </a:cubicBezTo>
                <a:cubicBezTo>
                  <a:pt x="71" y="1786"/>
                  <a:pt x="71" y="1786"/>
                  <a:pt x="71" y="1786"/>
                </a:cubicBezTo>
                <a:cubicBezTo>
                  <a:pt x="122" y="1914"/>
                  <a:pt x="122" y="1914"/>
                  <a:pt x="122" y="1914"/>
                </a:cubicBezTo>
                <a:cubicBezTo>
                  <a:pt x="238" y="1887"/>
                  <a:pt x="238" y="1887"/>
                  <a:pt x="238" y="1887"/>
                </a:cubicBezTo>
                <a:cubicBezTo>
                  <a:pt x="260" y="1932"/>
                  <a:pt x="284" y="1974"/>
                  <a:pt x="311" y="2016"/>
                </a:cubicBezTo>
                <a:cubicBezTo>
                  <a:pt x="228" y="2101"/>
                  <a:pt x="228" y="2101"/>
                  <a:pt x="228" y="2101"/>
                </a:cubicBezTo>
                <a:cubicBezTo>
                  <a:pt x="311" y="2211"/>
                  <a:pt x="311" y="2211"/>
                  <a:pt x="311" y="2211"/>
                </a:cubicBezTo>
                <a:cubicBezTo>
                  <a:pt x="416" y="2156"/>
                  <a:pt x="416" y="2156"/>
                  <a:pt x="416" y="2156"/>
                </a:cubicBezTo>
                <a:cubicBezTo>
                  <a:pt x="448" y="2193"/>
                  <a:pt x="483" y="2228"/>
                  <a:pt x="519" y="2261"/>
                </a:cubicBezTo>
                <a:cubicBezTo>
                  <a:pt x="462" y="2365"/>
                  <a:pt x="462" y="2365"/>
                  <a:pt x="462" y="2365"/>
                </a:cubicBezTo>
                <a:cubicBezTo>
                  <a:pt x="570" y="2449"/>
                  <a:pt x="570" y="2449"/>
                  <a:pt x="570" y="2449"/>
                </a:cubicBezTo>
                <a:cubicBezTo>
                  <a:pt x="657" y="2369"/>
                  <a:pt x="657" y="2369"/>
                  <a:pt x="657" y="2369"/>
                </a:cubicBezTo>
                <a:cubicBezTo>
                  <a:pt x="698" y="2396"/>
                  <a:pt x="740" y="2421"/>
                  <a:pt x="784" y="2444"/>
                </a:cubicBezTo>
                <a:cubicBezTo>
                  <a:pt x="756" y="2559"/>
                  <a:pt x="756" y="2559"/>
                  <a:pt x="756" y="2559"/>
                </a:cubicBezTo>
                <a:cubicBezTo>
                  <a:pt x="882" y="2613"/>
                  <a:pt x="882" y="2613"/>
                  <a:pt x="882" y="2613"/>
                </a:cubicBezTo>
                <a:cubicBezTo>
                  <a:pt x="945" y="2512"/>
                  <a:pt x="945" y="2512"/>
                  <a:pt x="945" y="2512"/>
                </a:cubicBezTo>
                <a:cubicBezTo>
                  <a:pt x="991" y="2528"/>
                  <a:pt x="1039" y="2541"/>
                  <a:pt x="1087" y="2551"/>
                </a:cubicBezTo>
                <a:cubicBezTo>
                  <a:pt x="1090" y="2670"/>
                  <a:pt x="1090" y="2670"/>
                  <a:pt x="1090" y="2670"/>
                </a:cubicBezTo>
                <a:cubicBezTo>
                  <a:pt x="1226" y="2689"/>
                  <a:pt x="1226" y="2689"/>
                  <a:pt x="1226" y="2689"/>
                </a:cubicBezTo>
                <a:cubicBezTo>
                  <a:pt x="1261" y="2576"/>
                  <a:pt x="1261" y="2576"/>
                  <a:pt x="1261" y="2576"/>
                </a:cubicBezTo>
                <a:cubicBezTo>
                  <a:pt x="1310" y="2579"/>
                  <a:pt x="1360" y="2580"/>
                  <a:pt x="1408" y="2577"/>
                </a:cubicBezTo>
                <a:cubicBezTo>
                  <a:pt x="1441" y="2691"/>
                  <a:pt x="1441" y="2691"/>
                  <a:pt x="1441" y="2691"/>
                </a:cubicBezTo>
                <a:cubicBezTo>
                  <a:pt x="1577" y="2675"/>
                  <a:pt x="1577" y="2675"/>
                  <a:pt x="1577" y="2675"/>
                </a:cubicBezTo>
                <a:cubicBezTo>
                  <a:pt x="1582" y="2556"/>
                  <a:pt x="1582" y="2556"/>
                  <a:pt x="1582" y="2556"/>
                </a:cubicBezTo>
                <a:cubicBezTo>
                  <a:pt x="1631" y="2547"/>
                  <a:pt x="1678" y="2534"/>
                  <a:pt x="1725" y="2519"/>
                </a:cubicBezTo>
                <a:cubicBezTo>
                  <a:pt x="1786" y="2621"/>
                  <a:pt x="1786" y="2621"/>
                  <a:pt x="1786" y="2621"/>
                </a:cubicBezTo>
                <a:cubicBezTo>
                  <a:pt x="1914" y="2569"/>
                  <a:pt x="1914" y="2569"/>
                  <a:pt x="1914" y="2569"/>
                </a:cubicBezTo>
                <a:cubicBezTo>
                  <a:pt x="1887" y="2454"/>
                  <a:pt x="1887" y="2454"/>
                  <a:pt x="1887" y="2454"/>
                </a:cubicBezTo>
                <a:cubicBezTo>
                  <a:pt x="1931" y="2432"/>
                  <a:pt x="1974" y="2408"/>
                  <a:pt x="2016" y="2381"/>
                </a:cubicBezTo>
                <a:cubicBezTo>
                  <a:pt x="2101" y="2463"/>
                  <a:pt x="2101" y="2463"/>
                  <a:pt x="2101" y="2463"/>
                </a:cubicBezTo>
                <a:cubicBezTo>
                  <a:pt x="2211" y="2381"/>
                  <a:pt x="2211" y="2381"/>
                  <a:pt x="2211" y="2381"/>
                </a:cubicBezTo>
                <a:cubicBezTo>
                  <a:pt x="2155" y="2276"/>
                  <a:pt x="2155" y="2276"/>
                  <a:pt x="2155" y="2276"/>
                </a:cubicBezTo>
                <a:cubicBezTo>
                  <a:pt x="2193" y="2243"/>
                  <a:pt x="2228" y="2209"/>
                  <a:pt x="2261" y="2172"/>
                </a:cubicBezTo>
                <a:cubicBezTo>
                  <a:pt x="2365" y="2230"/>
                  <a:pt x="2365" y="2230"/>
                  <a:pt x="2365" y="2230"/>
                </a:cubicBezTo>
                <a:cubicBezTo>
                  <a:pt x="2449" y="2122"/>
                  <a:pt x="2449" y="2122"/>
                  <a:pt x="2449" y="2122"/>
                </a:cubicBezTo>
                <a:cubicBezTo>
                  <a:pt x="2369" y="2035"/>
                  <a:pt x="2369" y="2035"/>
                  <a:pt x="2369" y="2035"/>
                </a:cubicBezTo>
                <a:cubicBezTo>
                  <a:pt x="2396" y="1994"/>
                  <a:pt x="2421" y="1951"/>
                  <a:pt x="2444" y="1907"/>
                </a:cubicBezTo>
                <a:cubicBezTo>
                  <a:pt x="2559" y="1936"/>
                  <a:pt x="2559" y="1936"/>
                  <a:pt x="2559" y="1936"/>
                </a:cubicBezTo>
                <a:cubicBezTo>
                  <a:pt x="2612" y="1810"/>
                  <a:pt x="2612" y="1810"/>
                  <a:pt x="2612" y="1810"/>
                </a:cubicBezTo>
                <a:cubicBezTo>
                  <a:pt x="2512" y="1746"/>
                  <a:pt x="2512" y="1746"/>
                  <a:pt x="2512" y="1746"/>
                </a:cubicBezTo>
                <a:cubicBezTo>
                  <a:pt x="2528" y="1700"/>
                  <a:pt x="2541" y="1653"/>
                  <a:pt x="2551" y="1604"/>
                </a:cubicBezTo>
                <a:lnTo>
                  <a:pt x="2670" y="1602"/>
                </a:lnTo>
                <a:close/>
                <a:moveTo>
                  <a:pt x="1194" y="2423"/>
                </a:moveTo>
                <a:cubicBezTo>
                  <a:pt x="599" y="2340"/>
                  <a:pt x="184" y="1789"/>
                  <a:pt x="268" y="1194"/>
                </a:cubicBezTo>
                <a:cubicBezTo>
                  <a:pt x="352" y="599"/>
                  <a:pt x="902" y="184"/>
                  <a:pt x="1498" y="268"/>
                </a:cubicBezTo>
                <a:cubicBezTo>
                  <a:pt x="2093" y="352"/>
                  <a:pt x="2507" y="903"/>
                  <a:pt x="2423" y="1498"/>
                </a:cubicBezTo>
                <a:cubicBezTo>
                  <a:pt x="2339" y="2093"/>
                  <a:pt x="1789" y="2507"/>
                  <a:pt x="1194" y="242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27" name="Straight Arrow Connector 26"/>
          <p:cNvCxnSpPr/>
          <p:nvPr/>
        </p:nvCxnSpPr>
        <p:spPr>
          <a:xfrm>
            <a:off x="340584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649960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sp>
        <p:nvSpPr>
          <p:cNvPr id="31" name="Title 2"/>
          <p:cNvSpPr txBox="1">
            <a:spLocks/>
          </p:cNvSpPr>
          <p:nvPr/>
        </p:nvSpPr>
        <p:spPr>
          <a:xfrm>
            <a:off x="4418367" y="4210740"/>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Project Measurement</a:t>
            </a:r>
          </a:p>
        </p:txBody>
      </p:sp>
      <p:sp>
        <p:nvSpPr>
          <p:cNvPr id="32" name="Title 2"/>
          <p:cNvSpPr txBox="1">
            <a:spLocks/>
          </p:cNvSpPr>
          <p:nvPr/>
        </p:nvSpPr>
        <p:spPr>
          <a:xfrm>
            <a:off x="1324065"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Building </a:t>
            </a:r>
          </a:p>
          <a:p>
            <a:r>
              <a:rPr lang="en-US" sz="867" cap="all" spc="22" dirty="0">
                <a:solidFill>
                  <a:schemeClr val="accent3"/>
                </a:solidFill>
                <a:latin typeface="Lato" panose="020F0502020204030203" pitchFamily="34" charset="0"/>
              </a:rPr>
              <a:t>Strategy</a:t>
            </a:r>
          </a:p>
        </p:txBody>
      </p:sp>
      <p:sp>
        <p:nvSpPr>
          <p:cNvPr id="33" name="Title 2"/>
          <p:cNvSpPr txBox="1">
            <a:spLocks/>
          </p:cNvSpPr>
          <p:nvPr/>
        </p:nvSpPr>
        <p:spPr>
          <a:xfrm>
            <a:off x="7512127"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Marketing</a:t>
            </a:r>
          </a:p>
          <a:p>
            <a:r>
              <a:rPr lang="en-US" sz="867" cap="all" spc="22" dirty="0">
                <a:solidFill>
                  <a:schemeClr val="accent3"/>
                </a:solidFill>
                <a:latin typeface="Lato" panose="020F0502020204030203" pitchFamily="34" charset="0"/>
              </a:rPr>
              <a:t>Plan</a:t>
            </a:r>
          </a:p>
        </p:txBody>
      </p:sp>
      <p:sp>
        <p:nvSpPr>
          <p:cNvPr id="34" name="Title 2"/>
          <p:cNvSpPr txBox="1">
            <a:spLocks/>
          </p:cNvSpPr>
          <p:nvPr/>
        </p:nvSpPr>
        <p:spPr>
          <a:xfrm>
            <a:off x="2871217" y="323038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Research &amp; Analysis</a:t>
            </a:r>
          </a:p>
        </p:txBody>
      </p:sp>
      <p:sp>
        <p:nvSpPr>
          <p:cNvPr id="35" name="Title 2"/>
          <p:cNvSpPr txBox="1">
            <a:spLocks/>
          </p:cNvSpPr>
          <p:nvPr/>
        </p:nvSpPr>
        <p:spPr>
          <a:xfrm>
            <a:off x="5964976" y="3230388"/>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Competitor</a:t>
            </a:r>
          </a:p>
          <a:p>
            <a:r>
              <a:rPr lang="en-US" sz="867" cap="all" spc="22" dirty="0">
                <a:solidFill>
                  <a:schemeClr val="accent3"/>
                </a:solidFill>
                <a:latin typeface="Lato" panose="020F0502020204030203" pitchFamily="34" charset="0"/>
              </a:rPr>
              <a:t>Analysis</a:t>
            </a:r>
          </a:p>
        </p:txBody>
      </p:sp>
      <p:sp>
        <p:nvSpPr>
          <p:cNvPr id="36" name="TextBox 35"/>
          <p:cNvSpPr txBox="1"/>
          <p:nvPr/>
        </p:nvSpPr>
        <p:spPr>
          <a:xfrm>
            <a:off x="1451108"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37" name="TextBox 36"/>
          <p:cNvSpPr txBox="1"/>
          <p:nvPr/>
        </p:nvSpPr>
        <p:spPr>
          <a:xfrm>
            <a:off x="4545411"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38" name="TextBox 37"/>
          <p:cNvSpPr txBox="1"/>
          <p:nvPr/>
        </p:nvSpPr>
        <p:spPr>
          <a:xfrm>
            <a:off x="7639170"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
        <p:nvSpPr>
          <p:cNvPr id="39" name="TextBox 38"/>
          <p:cNvSpPr txBox="1"/>
          <p:nvPr/>
        </p:nvSpPr>
        <p:spPr>
          <a:xfrm>
            <a:off x="299826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40" name="TextBox 39"/>
          <p:cNvSpPr txBox="1"/>
          <p:nvPr/>
        </p:nvSpPr>
        <p:spPr>
          <a:xfrm>
            <a:off x="609202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39651673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Vision, Mission &amp;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p:cNvSpPr>
          <p:nvPr/>
        </p:nvSpPr>
        <p:spPr bwMode="auto">
          <a:xfrm>
            <a:off x="3684378" y="3872233"/>
            <a:ext cx="1903699" cy="158195"/>
          </a:xfrm>
          <a:custGeom>
            <a:avLst/>
            <a:gdLst>
              <a:gd name="connsiteX0" fmla="*/ 5331624 w 5562012"/>
              <a:gd name="connsiteY0" fmla="*/ 0 h 462198"/>
              <a:gd name="connsiteX1" fmla="*/ 5562012 w 5562012"/>
              <a:gd name="connsiteY1" fmla="*/ 231810 h 462198"/>
              <a:gd name="connsiteX2" fmla="*/ 5331624 w 5562012"/>
              <a:gd name="connsiteY2" fmla="*/ 462198 h 462198"/>
              <a:gd name="connsiteX3" fmla="*/ 5331624 w 5562012"/>
              <a:gd name="connsiteY3" fmla="*/ 332783 h 462198"/>
              <a:gd name="connsiteX4" fmla="*/ 0 w 5562012"/>
              <a:gd name="connsiteY4" fmla="*/ 332783 h 462198"/>
              <a:gd name="connsiteX5" fmla="*/ 0 w 5562012"/>
              <a:gd name="connsiteY5" fmla="*/ 129416 h 462198"/>
              <a:gd name="connsiteX6" fmla="*/ 5331624 w 5562012"/>
              <a:gd name="connsiteY6" fmla="*/ 129416 h 46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62012" h="462198">
                <a:moveTo>
                  <a:pt x="5331624" y="0"/>
                </a:moveTo>
                <a:lnTo>
                  <a:pt x="5562012" y="231810"/>
                </a:lnTo>
                <a:lnTo>
                  <a:pt x="5331624" y="462198"/>
                </a:lnTo>
                <a:lnTo>
                  <a:pt x="5331624" y="332783"/>
                </a:lnTo>
                <a:lnTo>
                  <a:pt x="0" y="332783"/>
                </a:lnTo>
                <a:lnTo>
                  <a:pt x="0" y="129416"/>
                </a:lnTo>
                <a:lnTo>
                  <a:pt x="5331624" y="129416"/>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7" name="Freeform 10"/>
          <p:cNvSpPr>
            <a:spLocks noEditPoints="1"/>
          </p:cNvSpPr>
          <p:nvPr/>
        </p:nvSpPr>
        <p:spPr bwMode="auto">
          <a:xfrm>
            <a:off x="2999026" y="3918248"/>
            <a:ext cx="1370703" cy="1371189"/>
          </a:xfrm>
          <a:custGeom>
            <a:avLst/>
            <a:gdLst>
              <a:gd name="T0" fmla="*/ 1258 w 2516"/>
              <a:gd name="T1" fmla="*/ 0 h 2516"/>
              <a:gd name="T2" fmla="*/ 0 w 2516"/>
              <a:gd name="T3" fmla="*/ 1258 h 2516"/>
              <a:gd name="T4" fmla="*/ 1258 w 2516"/>
              <a:gd name="T5" fmla="*/ 2516 h 2516"/>
              <a:gd name="T6" fmla="*/ 2516 w 2516"/>
              <a:gd name="T7" fmla="*/ 1258 h 2516"/>
              <a:gd name="T8" fmla="*/ 1258 w 2516"/>
              <a:gd name="T9" fmla="*/ 0 h 2516"/>
              <a:gd name="T10" fmla="*/ 1258 w 2516"/>
              <a:gd name="T11" fmla="*/ 2388 h 2516"/>
              <a:gd name="T12" fmla="*/ 128 w 2516"/>
              <a:gd name="T13" fmla="*/ 1258 h 2516"/>
              <a:gd name="T14" fmla="*/ 1258 w 2516"/>
              <a:gd name="T15" fmla="*/ 128 h 2516"/>
              <a:gd name="T16" fmla="*/ 2388 w 2516"/>
              <a:gd name="T17" fmla="*/ 1258 h 2516"/>
              <a:gd name="T18" fmla="*/ 1258 w 2516"/>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2516">
                <a:moveTo>
                  <a:pt x="1258" y="0"/>
                </a:moveTo>
                <a:cubicBezTo>
                  <a:pt x="563" y="0"/>
                  <a:pt x="0" y="563"/>
                  <a:pt x="0" y="1258"/>
                </a:cubicBezTo>
                <a:cubicBezTo>
                  <a:pt x="0" y="1953"/>
                  <a:pt x="563" y="2516"/>
                  <a:pt x="1258" y="2516"/>
                </a:cubicBezTo>
                <a:cubicBezTo>
                  <a:pt x="1953" y="2516"/>
                  <a:pt x="2516" y="1953"/>
                  <a:pt x="2516" y="1258"/>
                </a:cubicBezTo>
                <a:cubicBezTo>
                  <a:pt x="2516" y="563"/>
                  <a:pt x="1953" y="0"/>
                  <a:pt x="1258" y="0"/>
                </a:cubicBezTo>
                <a:close/>
                <a:moveTo>
                  <a:pt x="1258" y="2388"/>
                </a:moveTo>
                <a:cubicBezTo>
                  <a:pt x="634" y="2388"/>
                  <a:pt x="128" y="1882"/>
                  <a:pt x="128" y="1258"/>
                </a:cubicBezTo>
                <a:cubicBezTo>
                  <a:pt x="128" y="634"/>
                  <a:pt x="634" y="128"/>
                  <a:pt x="1258" y="128"/>
                </a:cubicBezTo>
                <a:cubicBezTo>
                  <a:pt x="1882" y="128"/>
                  <a:pt x="2388" y="634"/>
                  <a:pt x="2388" y="1258"/>
                </a:cubicBezTo>
                <a:cubicBezTo>
                  <a:pt x="2388" y="1882"/>
                  <a:pt x="1882" y="2388"/>
                  <a:pt x="1258" y="238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3223625" y="4143089"/>
            <a:ext cx="921505" cy="921505"/>
            <a:chOff x="2975654" y="3230909"/>
            <a:chExt cx="850620" cy="850620"/>
          </a:xfrm>
        </p:grpSpPr>
        <p:sp>
          <p:nvSpPr>
            <p:cNvPr id="30" name="Oval 29"/>
            <p:cNvSpPr/>
            <p:nvPr/>
          </p:nvSpPr>
          <p:spPr>
            <a:xfrm>
              <a:off x="2975654" y="3230909"/>
              <a:ext cx="850620" cy="8506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30"/>
            <p:cNvSpPr>
              <a:spLocks noEditPoints="1"/>
            </p:cNvSpPr>
            <p:nvPr/>
          </p:nvSpPr>
          <p:spPr bwMode="auto">
            <a:xfrm>
              <a:off x="3195186" y="3465624"/>
              <a:ext cx="422067" cy="381189"/>
            </a:xfrm>
            <a:custGeom>
              <a:avLst/>
              <a:gdLst>
                <a:gd name="T0" fmla="*/ 2581 w 3659"/>
                <a:gd name="T1" fmla="*/ 193 h 3301"/>
                <a:gd name="T2" fmla="*/ 1056 w 3659"/>
                <a:gd name="T3" fmla="*/ 182 h 3301"/>
                <a:gd name="T4" fmla="*/ 337 w 3659"/>
                <a:gd name="T5" fmla="*/ 905 h 3301"/>
                <a:gd name="T6" fmla="*/ 6 w 3659"/>
                <a:gd name="T7" fmla="*/ 1528 h 3301"/>
                <a:gd name="T8" fmla="*/ 3329 w 3659"/>
                <a:gd name="T9" fmla="*/ 2295 h 3301"/>
                <a:gd name="T10" fmla="*/ 3658 w 3659"/>
                <a:gd name="T11" fmla="*/ 1208 h 3301"/>
                <a:gd name="T12" fmla="*/ 508 w 3659"/>
                <a:gd name="T13" fmla="*/ 1193 h 3301"/>
                <a:gd name="T14" fmla="*/ 708 w 3659"/>
                <a:gd name="T15" fmla="*/ 1994 h 3301"/>
                <a:gd name="T16" fmla="*/ 2383 w 3659"/>
                <a:gd name="T17" fmla="*/ 1349 h 3301"/>
                <a:gd name="T18" fmla="*/ 1809 w 3659"/>
                <a:gd name="T19" fmla="*/ 606 h 3301"/>
                <a:gd name="T20" fmla="*/ 2362 w 3659"/>
                <a:gd name="T21" fmla="*/ 1328 h 3301"/>
                <a:gd name="T22" fmla="*/ 1612 w 3659"/>
                <a:gd name="T23" fmla="*/ 1454 h 3301"/>
                <a:gd name="T24" fmla="*/ 1032 w 3659"/>
                <a:gd name="T25" fmla="*/ 1314 h 3301"/>
                <a:gd name="T26" fmla="*/ 1032 w 3659"/>
                <a:gd name="T27" fmla="*/ 1314 h 3301"/>
                <a:gd name="T28" fmla="*/ 1659 w 3659"/>
                <a:gd name="T29" fmla="*/ 505 h 3301"/>
                <a:gd name="T30" fmla="*/ 1814 w 3659"/>
                <a:gd name="T31" fmla="*/ 70 h 3301"/>
                <a:gd name="T32" fmla="*/ 2529 w 3659"/>
                <a:gd name="T33" fmla="*/ 379 h 3301"/>
                <a:gd name="T34" fmla="*/ 1217 w 3659"/>
                <a:gd name="T35" fmla="*/ 448 h 3301"/>
                <a:gd name="T36" fmla="*/ 964 w 3659"/>
                <a:gd name="T37" fmla="*/ 1299 h 3301"/>
                <a:gd name="T38" fmla="*/ 1406 w 3659"/>
                <a:gd name="T39" fmla="*/ 2188 h 3301"/>
                <a:gd name="T40" fmla="*/ 1809 w 3659"/>
                <a:gd name="T41" fmla="*/ 2135 h 3301"/>
                <a:gd name="T42" fmla="*/ 1809 w 3659"/>
                <a:gd name="T43" fmla="*/ 1458 h 3301"/>
                <a:gd name="T44" fmla="*/ 1940 w 3659"/>
                <a:gd name="T45" fmla="*/ 2133 h 3301"/>
                <a:gd name="T46" fmla="*/ 2466 w 3659"/>
                <a:gd name="T47" fmla="*/ 1651 h 3301"/>
                <a:gd name="T48" fmla="*/ 2968 w 3659"/>
                <a:gd name="T49" fmla="*/ 1193 h 3301"/>
                <a:gd name="T50" fmla="*/ 3323 w 3659"/>
                <a:gd name="T51" fmla="*/ 1194 h 3301"/>
                <a:gd name="T52" fmla="*/ 3214 w 3659"/>
                <a:gd name="T53" fmla="*/ 926 h 3301"/>
                <a:gd name="T54" fmla="*/ 2641 w 3659"/>
                <a:gd name="T55" fmla="*/ 308 h 3301"/>
                <a:gd name="T56" fmla="*/ 2572 w 3659"/>
                <a:gd name="T57" fmla="*/ 308 h 3301"/>
                <a:gd name="T58" fmla="*/ 977 w 3659"/>
                <a:gd name="T59" fmla="*/ 307 h 3301"/>
                <a:gd name="T60" fmla="*/ 401 w 3659"/>
                <a:gd name="T61" fmla="*/ 947 h 3301"/>
                <a:gd name="T62" fmla="*/ 448 w 3659"/>
                <a:gd name="T63" fmla="*/ 1150 h 3301"/>
                <a:gd name="T64" fmla="*/ 228 w 3659"/>
                <a:gd name="T65" fmla="*/ 1651 h 3301"/>
                <a:gd name="T66" fmla="*/ 1734 w 3659"/>
                <a:gd name="T67" fmla="*/ 3224 h 3301"/>
                <a:gd name="T68" fmla="*/ 1809 w 3659"/>
                <a:gd name="T69" fmla="*/ 2871 h 3301"/>
                <a:gd name="T70" fmla="*/ 1809 w 3659"/>
                <a:gd name="T71" fmla="*/ 2871 h 3301"/>
                <a:gd name="T72" fmla="*/ 2265 w 3659"/>
                <a:gd name="T73" fmla="*/ 2847 h 3301"/>
                <a:gd name="T74" fmla="*/ 2374 w 3659"/>
                <a:gd name="T75" fmla="*/ 2763 h 3301"/>
                <a:gd name="T76" fmla="*/ 1491 w 3659"/>
                <a:gd name="T77" fmla="*/ 3189 h 3301"/>
                <a:gd name="T78" fmla="*/ 753 w 3659"/>
                <a:gd name="T79" fmla="*/ 2647 h 3301"/>
                <a:gd name="T80" fmla="*/ 459 w 3659"/>
                <a:gd name="T81" fmla="*/ 2477 h 3301"/>
                <a:gd name="T82" fmla="*/ 709 w 3659"/>
                <a:gd name="T83" fmla="*/ 2705 h 3301"/>
                <a:gd name="T84" fmla="*/ 2762 w 3659"/>
                <a:gd name="T85" fmla="*/ 2753 h 3301"/>
                <a:gd name="T86" fmla="*/ 2820 w 3659"/>
                <a:gd name="T87" fmla="*/ 2663 h 3301"/>
                <a:gd name="T88" fmla="*/ 3154 w 3659"/>
                <a:gd name="T89" fmla="*/ 2482 h 3301"/>
                <a:gd name="T90" fmla="*/ 3277 w 3659"/>
                <a:gd name="T91" fmla="*/ 2145 h 3301"/>
                <a:gd name="T92" fmla="*/ 1607 w 3659"/>
                <a:gd name="T93" fmla="*/ 2797 h 3301"/>
                <a:gd name="T94" fmla="*/ 243 w 3659"/>
                <a:gd name="T95" fmla="*/ 1893 h 3301"/>
                <a:gd name="T96" fmla="*/ 172 w 3659"/>
                <a:gd name="T97" fmla="*/ 1710 h 3301"/>
                <a:gd name="T98" fmla="*/ 408 w 3659"/>
                <a:gd name="T99" fmla="*/ 1900 h 3301"/>
                <a:gd name="T100" fmla="*/ 1656 w 3659"/>
                <a:gd name="T101" fmla="*/ 2257 h 3301"/>
                <a:gd name="T102" fmla="*/ 2689 w 3659"/>
                <a:gd name="T103" fmla="*/ 1593 h 3301"/>
                <a:gd name="T104" fmla="*/ 3496 w 3659"/>
                <a:gd name="T105" fmla="*/ 2364 h 3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59" h="3301">
                  <a:moveTo>
                    <a:pt x="3648" y="1181"/>
                  </a:moveTo>
                  <a:cubicBezTo>
                    <a:pt x="3641" y="1173"/>
                    <a:pt x="3631" y="1170"/>
                    <a:pt x="3621" y="1171"/>
                  </a:cubicBezTo>
                  <a:cubicBezTo>
                    <a:pt x="3393" y="1189"/>
                    <a:pt x="3393" y="1189"/>
                    <a:pt x="3393" y="1189"/>
                  </a:cubicBezTo>
                  <a:cubicBezTo>
                    <a:pt x="3266" y="751"/>
                    <a:pt x="2967" y="397"/>
                    <a:pt x="2581" y="193"/>
                  </a:cubicBezTo>
                  <a:cubicBezTo>
                    <a:pt x="2578" y="190"/>
                    <a:pt x="2574" y="188"/>
                    <a:pt x="2571" y="187"/>
                  </a:cubicBezTo>
                  <a:cubicBezTo>
                    <a:pt x="2340" y="67"/>
                    <a:pt x="2081" y="0"/>
                    <a:pt x="1809" y="0"/>
                  </a:cubicBezTo>
                  <a:cubicBezTo>
                    <a:pt x="1806" y="0"/>
                    <a:pt x="1804" y="0"/>
                    <a:pt x="1801" y="0"/>
                  </a:cubicBezTo>
                  <a:cubicBezTo>
                    <a:pt x="1533" y="2"/>
                    <a:pt x="1280" y="67"/>
                    <a:pt x="1056" y="182"/>
                  </a:cubicBezTo>
                  <a:cubicBezTo>
                    <a:pt x="1050" y="183"/>
                    <a:pt x="1043" y="185"/>
                    <a:pt x="1038" y="190"/>
                  </a:cubicBezTo>
                  <a:cubicBezTo>
                    <a:pt x="1037" y="191"/>
                    <a:pt x="1036" y="192"/>
                    <a:pt x="1034" y="194"/>
                  </a:cubicBezTo>
                  <a:cubicBezTo>
                    <a:pt x="739" y="351"/>
                    <a:pt x="497" y="596"/>
                    <a:pt x="343" y="894"/>
                  </a:cubicBezTo>
                  <a:cubicBezTo>
                    <a:pt x="340" y="897"/>
                    <a:pt x="339" y="901"/>
                    <a:pt x="337" y="905"/>
                  </a:cubicBezTo>
                  <a:cubicBezTo>
                    <a:pt x="230" y="1115"/>
                    <a:pt x="167" y="1351"/>
                    <a:pt x="160" y="1602"/>
                  </a:cubicBezTo>
                  <a:cubicBezTo>
                    <a:pt x="126" y="1567"/>
                    <a:pt x="95" y="1532"/>
                    <a:pt x="65" y="1495"/>
                  </a:cubicBezTo>
                  <a:cubicBezTo>
                    <a:pt x="55" y="1482"/>
                    <a:pt x="36" y="1479"/>
                    <a:pt x="21" y="1487"/>
                  </a:cubicBezTo>
                  <a:cubicBezTo>
                    <a:pt x="7" y="1495"/>
                    <a:pt x="0" y="1513"/>
                    <a:pt x="6" y="1528"/>
                  </a:cubicBezTo>
                  <a:cubicBezTo>
                    <a:pt x="58" y="1675"/>
                    <a:pt x="117" y="1806"/>
                    <a:pt x="181" y="1923"/>
                  </a:cubicBezTo>
                  <a:cubicBezTo>
                    <a:pt x="311" y="2704"/>
                    <a:pt x="967" y="3275"/>
                    <a:pt x="1755" y="3300"/>
                  </a:cubicBezTo>
                  <a:cubicBezTo>
                    <a:pt x="1773" y="3301"/>
                    <a:pt x="1791" y="3301"/>
                    <a:pt x="1809" y="3301"/>
                  </a:cubicBezTo>
                  <a:cubicBezTo>
                    <a:pt x="2468" y="3301"/>
                    <a:pt x="3072" y="2899"/>
                    <a:pt x="3329" y="2295"/>
                  </a:cubicBezTo>
                  <a:cubicBezTo>
                    <a:pt x="3500" y="2466"/>
                    <a:pt x="3500" y="2466"/>
                    <a:pt x="3500" y="2466"/>
                  </a:cubicBezTo>
                  <a:cubicBezTo>
                    <a:pt x="3510" y="2476"/>
                    <a:pt x="3524" y="2479"/>
                    <a:pt x="3536" y="2474"/>
                  </a:cubicBezTo>
                  <a:cubicBezTo>
                    <a:pt x="3549" y="2469"/>
                    <a:pt x="3558" y="2458"/>
                    <a:pt x="3559" y="2444"/>
                  </a:cubicBezTo>
                  <a:cubicBezTo>
                    <a:pt x="3658" y="1208"/>
                    <a:pt x="3658" y="1208"/>
                    <a:pt x="3658" y="1208"/>
                  </a:cubicBezTo>
                  <a:cubicBezTo>
                    <a:pt x="3659" y="1198"/>
                    <a:pt x="3655" y="1188"/>
                    <a:pt x="3648" y="1181"/>
                  </a:cubicBezTo>
                  <a:close/>
                  <a:moveTo>
                    <a:pt x="461" y="1853"/>
                  </a:moveTo>
                  <a:cubicBezTo>
                    <a:pt x="454" y="1786"/>
                    <a:pt x="450" y="1718"/>
                    <a:pt x="450" y="1651"/>
                  </a:cubicBezTo>
                  <a:cubicBezTo>
                    <a:pt x="450" y="1492"/>
                    <a:pt x="470" y="1338"/>
                    <a:pt x="508" y="1193"/>
                  </a:cubicBezTo>
                  <a:cubicBezTo>
                    <a:pt x="616" y="1263"/>
                    <a:pt x="770" y="1322"/>
                    <a:pt x="957" y="1367"/>
                  </a:cubicBezTo>
                  <a:cubicBezTo>
                    <a:pt x="949" y="1459"/>
                    <a:pt x="944" y="1554"/>
                    <a:pt x="944" y="1651"/>
                  </a:cubicBezTo>
                  <a:cubicBezTo>
                    <a:pt x="944" y="1789"/>
                    <a:pt x="953" y="1926"/>
                    <a:pt x="971" y="2059"/>
                  </a:cubicBezTo>
                  <a:cubicBezTo>
                    <a:pt x="878" y="2041"/>
                    <a:pt x="789" y="2019"/>
                    <a:pt x="708" y="1994"/>
                  </a:cubicBezTo>
                  <a:cubicBezTo>
                    <a:pt x="708" y="1994"/>
                    <a:pt x="708" y="1994"/>
                    <a:pt x="708" y="1994"/>
                  </a:cubicBezTo>
                  <a:cubicBezTo>
                    <a:pt x="622" y="1953"/>
                    <a:pt x="540" y="1905"/>
                    <a:pt x="461" y="1853"/>
                  </a:cubicBezTo>
                  <a:close/>
                  <a:moveTo>
                    <a:pt x="2362" y="1328"/>
                  </a:moveTo>
                  <a:cubicBezTo>
                    <a:pt x="2383" y="1349"/>
                    <a:pt x="2383" y="1349"/>
                    <a:pt x="2383" y="1349"/>
                  </a:cubicBezTo>
                  <a:cubicBezTo>
                    <a:pt x="2202" y="1375"/>
                    <a:pt x="2010" y="1389"/>
                    <a:pt x="1809" y="1389"/>
                  </a:cubicBezTo>
                  <a:cubicBezTo>
                    <a:pt x="1766" y="1389"/>
                    <a:pt x="1724" y="1388"/>
                    <a:pt x="1682" y="1387"/>
                  </a:cubicBezTo>
                  <a:cubicBezTo>
                    <a:pt x="1687" y="1074"/>
                    <a:pt x="1701" y="811"/>
                    <a:pt x="1719" y="604"/>
                  </a:cubicBezTo>
                  <a:cubicBezTo>
                    <a:pt x="1749" y="605"/>
                    <a:pt x="1779" y="606"/>
                    <a:pt x="1809" y="606"/>
                  </a:cubicBezTo>
                  <a:cubicBezTo>
                    <a:pt x="1954" y="606"/>
                    <a:pt x="2102" y="593"/>
                    <a:pt x="2232" y="566"/>
                  </a:cubicBezTo>
                  <a:cubicBezTo>
                    <a:pt x="2302" y="762"/>
                    <a:pt x="2353" y="1004"/>
                    <a:pt x="2379" y="1271"/>
                  </a:cubicBezTo>
                  <a:cubicBezTo>
                    <a:pt x="2368" y="1273"/>
                    <a:pt x="2358" y="1281"/>
                    <a:pt x="2354" y="1292"/>
                  </a:cubicBezTo>
                  <a:cubicBezTo>
                    <a:pt x="2350" y="1305"/>
                    <a:pt x="2353" y="1319"/>
                    <a:pt x="2362" y="1328"/>
                  </a:cubicBezTo>
                  <a:close/>
                  <a:moveTo>
                    <a:pt x="1043" y="2072"/>
                  </a:moveTo>
                  <a:cubicBezTo>
                    <a:pt x="1024" y="1935"/>
                    <a:pt x="1013" y="1794"/>
                    <a:pt x="1013" y="1651"/>
                  </a:cubicBezTo>
                  <a:cubicBezTo>
                    <a:pt x="1013" y="1559"/>
                    <a:pt x="1017" y="1470"/>
                    <a:pt x="1025" y="1383"/>
                  </a:cubicBezTo>
                  <a:cubicBezTo>
                    <a:pt x="1199" y="1420"/>
                    <a:pt x="1398" y="1444"/>
                    <a:pt x="1612" y="1454"/>
                  </a:cubicBezTo>
                  <a:cubicBezTo>
                    <a:pt x="1612" y="1519"/>
                    <a:pt x="1611" y="1584"/>
                    <a:pt x="1611" y="1651"/>
                  </a:cubicBezTo>
                  <a:cubicBezTo>
                    <a:pt x="1611" y="1815"/>
                    <a:pt x="1614" y="1976"/>
                    <a:pt x="1619" y="2131"/>
                  </a:cubicBezTo>
                  <a:cubicBezTo>
                    <a:pt x="1415" y="2123"/>
                    <a:pt x="1220" y="2103"/>
                    <a:pt x="1043" y="2072"/>
                  </a:cubicBezTo>
                  <a:close/>
                  <a:moveTo>
                    <a:pt x="1032" y="1314"/>
                  </a:moveTo>
                  <a:cubicBezTo>
                    <a:pt x="1065" y="1012"/>
                    <a:pt x="1141" y="742"/>
                    <a:pt x="1247" y="531"/>
                  </a:cubicBezTo>
                  <a:cubicBezTo>
                    <a:pt x="1363" y="568"/>
                    <a:pt x="1504" y="591"/>
                    <a:pt x="1650" y="601"/>
                  </a:cubicBezTo>
                  <a:cubicBezTo>
                    <a:pt x="1631" y="826"/>
                    <a:pt x="1618" y="1095"/>
                    <a:pt x="1613" y="1385"/>
                  </a:cubicBezTo>
                  <a:cubicBezTo>
                    <a:pt x="1395" y="1375"/>
                    <a:pt x="1199" y="1350"/>
                    <a:pt x="1032" y="1314"/>
                  </a:cubicBezTo>
                  <a:close/>
                  <a:moveTo>
                    <a:pt x="1656" y="532"/>
                  </a:moveTo>
                  <a:cubicBezTo>
                    <a:pt x="1508" y="523"/>
                    <a:pt x="1380" y="500"/>
                    <a:pt x="1280" y="470"/>
                  </a:cubicBezTo>
                  <a:cubicBezTo>
                    <a:pt x="1404" y="252"/>
                    <a:pt x="1561" y="108"/>
                    <a:pt x="1735" y="76"/>
                  </a:cubicBezTo>
                  <a:cubicBezTo>
                    <a:pt x="1710" y="143"/>
                    <a:pt x="1683" y="269"/>
                    <a:pt x="1659" y="505"/>
                  </a:cubicBezTo>
                  <a:cubicBezTo>
                    <a:pt x="1658" y="514"/>
                    <a:pt x="1657" y="523"/>
                    <a:pt x="1656" y="532"/>
                  </a:cubicBezTo>
                  <a:close/>
                  <a:moveTo>
                    <a:pt x="1809" y="537"/>
                  </a:moveTo>
                  <a:cubicBezTo>
                    <a:pt x="1780" y="537"/>
                    <a:pt x="1753" y="536"/>
                    <a:pt x="1725" y="536"/>
                  </a:cubicBezTo>
                  <a:cubicBezTo>
                    <a:pt x="1752" y="262"/>
                    <a:pt x="1786" y="101"/>
                    <a:pt x="1814" y="70"/>
                  </a:cubicBezTo>
                  <a:cubicBezTo>
                    <a:pt x="1965" y="74"/>
                    <a:pt x="2103" y="238"/>
                    <a:pt x="2208" y="501"/>
                  </a:cubicBezTo>
                  <a:cubicBezTo>
                    <a:pt x="2095" y="523"/>
                    <a:pt x="1959" y="537"/>
                    <a:pt x="1809" y="537"/>
                  </a:cubicBezTo>
                  <a:close/>
                  <a:moveTo>
                    <a:pt x="2035" y="97"/>
                  </a:moveTo>
                  <a:cubicBezTo>
                    <a:pt x="2216" y="142"/>
                    <a:pt x="2385" y="240"/>
                    <a:pt x="2529" y="379"/>
                  </a:cubicBezTo>
                  <a:cubicBezTo>
                    <a:pt x="2481" y="419"/>
                    <a:pt x="2394" y="457"/>
                    <a:pt x="2278" y="486"/>
                  </a:cubicBezTo>
                  <a:cubicBezTo>
                    <a:pt x="2211" y="314"/>
                    <a:pt x="2128" y="181"/>
                    <a:pt x="2035" y="97"/>
                  </a:cubicBezTo>
                  <a:close/>
                  <a:moveTo>
                    <a:pt x="1497" y="111"/>
                  </a:moveTo>
                  <a:cubicBezTo>
                    <a:pt x="1392" y="189"/>
                    <a:pt x="1297" y="304"/>
                    <a:pt x="1217" y="448"/>
                  </a:cubicBezTo>
                  <a:cubicBezTo>
                    <a:pt x="1130" y="415"/>
                    <a:pt x="1073" y="376"/>
                    <a:pt x="1053" y="337"/>
                  </a:cubicBezTo>
                  <a:cubicBezTo>
                    <a:pt x="1186" y="233"/>
                    <a:pt x="1336" y="156"/>
                    <a:pt x="1497" y="111"/>
                  </a:cubicBezTo>
                  <a:close/>
                  <a:moveTo>
                    <a:pt x="1185" y="510"/>
                  </a:moveTo>
                  <a:cubicBezTo>
                    <a:pt x="1076" y="725"/>
                    <a:pt x="999" y="997"/>
                    <a:pt x="964" y="1299"/>
                  </a:cubicBezTo>
                  <a:cubicBezTo>
                    <a:pt x="773" y="1252"/>
                    <a:pt x="624" y="1191"/>
                    <a:pt x="527" y="1124"/>
                  </a:cubicBezTo>
                  <a:cubicBezTo>
                    <a:pt x="618" y="825"/>
                    <a:pt x="784" y="568"/>
                    <a:pt x="999" y="382"/>
                  </a:cubicBezTo>
                  <a:cubicBezTo>
                    <a:pt x="1032" y="433"/>
                    <a:pt x="1098" y="476"/>
                    <a:pt x="1185" y="510"/>
                  </a:cubicBezTo>
                  <a:close/>
                  <a:moveTo>
                    <a:pt x="1406" y="2188"/>
                  </a:moveTo>
                  <a:cubicBezTo>
                    <a:pt x="1396" y="2187"/>
                    <a:pt x="1386" y="2186"/>
                    <a:pt x="1376" y="2185"/>
                  </a:cubicBezTo>
                  <a:cubicBezTo>
                    <a:pt x="1386" y="2186"/>
                    <a:pt x="1396" y="2187"/>
                    <a:pt x="1406" y="2188"/>
                  </a:cubicBezTo>
                  <a:close/>
                  <a:moveTo>
                    <a:pt x="1940" y="2133"/>
                  </a:moveTo>
                  <a:cubicBezTo>
                    <a:pt x="1897" y="2134"/>
                    <a:pt x="1853" y="2135"/>
                    <a:pt x="1809" y="2135"/>
                  </a:cubicBezTo>
                  <a:cubicBezTo>
                    <a:pt x="1768" y="2135"/>
                    <a:pt x="1728" y="2134"/>
                    <a:pt x="1688" y="2133"/>
                  </a:cubicBezTo>
                  <a:cubicBezTo>
                    <a:pt x="1683" y="1977"/>
                    <a:pt x="1680" y="1816"/>
                    <a:pt x="1680" y="1651"/>
                  </a:cubicBezTo>
                  <a:cubicBezTo>
                    <a:pt x="1680" y="1584"/>
                    <a:pt x="1681" y="1519"/>
                    <a:pt x="1681" y="1456"/>
                  </a:cubicBezTo>
                  <a:cubicBezTo>
                    <a:pt x="1723" y="1458"/>
                    <a:pt x="1766" y="1458"/>
                    <a:pt x="1809" y="1458"/>
                  </a:cubicBezTo>
                  <a:cubicBezTo>
                    <a:pt x="2012" y="1458"/>
                    <a:pt x="2207" y="1444"/>
                    <a:pt x="2390" y="1418"/>
                  </a:cubicBezTo>
                  <a:cubicBezTo>
                    <a:pt x="2395" y="1494"/>
                    <a:pt x="2397" y="1572"/>
                    <a:pt x="2397" y="1651"/>
                  </a:cubicBezTo>
                  <a:cubicBezTo>
                    <a:pt x="2397" y="1725"/>
                    <a:pt x="2395" y="1799"/>
                    <a:pt x="2391" y="1872"/>
                  </a:cubicBezTo>
                  <a:cubicBezTo>
                    <a:pt x="2249" y="2006"/>
                    <a:pt x="2091" y="2087"/>
                    <a:pt x="1940" y="2133"/>
                  </a:cubicBezTo>
                  <a:close/>
                  <a:moveTo>
                    <a:pt x="2460" y="1426"/>
                  </a:moveTo>
                  <a:cubicBezTo>
                    <a:pt x="2616" y="1582"/>
                    <a:pt x="2616" y="1582"/>
                    <a:pt x="2616" y="1582"/>
                  </a:cubicBezTo>
                  <a:cubicBezTo>
                    <a:pt x="2569" y="1664"/>
                    <a:pt x="2518" y="1735"/>
                    <a:pt x="2463" y="1797"/>
                  </a:cubicBezTo>
                  <a:cubicBezTo>
                    <a:pt x="2465" y="1748"/>
                    <a:pt x="2466" y="1699"/>
                    <a:pt x="2466" y="1651"/>
                  </a:cubicBezTo>
                  <a:cubicBezTo>
                    <a:pt x="2466" y="1574"/>
                    <a:pt x="2464" y="1499"/>
                    <a:pt x="2460" y="1426"/>
                  </a:cubicBezTo>
                  <a:close/>
                  <a:moveTo>
                    <a:pt x="2302" y="550"/>
                  </a:moveTo>
                  <a:cubicBezTo>
                    <a:pt x="2420" y="521"/>
                    <a:pt x="2517" y="480"/>
                    <a:pt x="2577" y="428"/>
                  </a:cubicBezTo>
                  <a:cubicBezTo>
                    <a:pt x="2758" y="622"/>
                    <a:pt x="2897" y="885"/>
                    <a:pt x="2968" y="1193"/>
                  </a:cubicBezTo>
                  <a:cubicBezTo>
                    <a:pt x="2940" y="1206"/>
                    <a:pt x="2911" y="1218"/>
                    <a:pt x="2879" y="1230"/>
                  </a:cubicBezTo>
                  <a:cubicBezTo>
                    <a:pt x="2448" y="1264"/>
                    <a:pt x="2448" y="1264"/>
                    <a:pt x="2448" y="1264"/>
                  </a:cubicBezTo>
                  <a:cubicBezTo>
                    <a:pt x="2423" y="993"/>
                    <a:pt x="2373" y="750"/>
                    <a:pt x="2302" y="550"/>
                  </a:cubicBezTo>
                  <a:close/>
                  <a:moveTo>
                    <a:pt x="3323" y="1194"/>
                  </a:moveTo>
                  <a:cubicBezTo>
                    <a:pt x="3078" y="1214"/>
                    <a:pt x="3078" y="1214"/>
                    <a:pt x="3078" y="1214"/>
                  </a:cubicBezTo>
                  <a:cubicBezTo>
                    <a:pt x="3173" y="1160"/>
                    <a:pt x="3236" y="1099"/>
                    <a:pt x="3266" y="1035"/>
                  </a:cubicBezTo>
                  <a:cubicBezTo>
                    <a:pt x="3287" y="1087"/>
                    <a:pt x="3307" y="1140"/>
                    <a:pt x="3323" y="1194"/>
                  </a:cubicBezTo>
                  <a:close/>
                  <a:moveTo>
                    <a:pt x="3214" y="926"/>
                  </a:moveTo>
                  <a:cubicBezTo>
                    <a:pt x="3216" y="933"/>
                    <a:pt x="3217" y="940"/>
                    <a:pt x="3217" y="947"/>
                  </a:cubicBezTo>
                  <a:cubicBezTo>
                    <a:pt x="3217" y="1020"/>
                    <a:pt x="3151" y="1094"/>
                    <a:pt x="3031" y="1161"/>
                  </a:cubicBezTo>
                  <a:cubicBezTo>
                    <a:pt x="2956" y="846"/>
                    <a:pt x="2811" y="576"/>
                    <a:pt x="2622" y="376"/>
                  </a:cubicBezTo>
                  <a:cubicBezTo>
                    <a:pt x="2635" y="354"/>
                    <a:pt x="2641" y="332"/>
                    <a:pt x="2641" y="308"/>
                  </a:cubicBezTo>
                  <a:cubicBezTo>
                    <a:pt x="2641" y="308"/>
                    <a:pt x="2641" y="307"/>
                    <a:pt x="2641" y="307"/>
                  </a:cubicBezTo>
                  <a:cubicBezTo>
                    <a:pt x="2882" y="456"/>
                    <a:pt x="3082" y="669"/>
                    <a:pt x="3214" y="926"/>
                  </a:cubicBezTo>
                  <a:close/>
                  <a:moveTo>
                    <a:pt x="2542" y="250"/>
                  </a:moveTo>
                  <a:cubicBezTo>
                    <a:pt x="2562" y="270"/>
                    <a:pt x="2572" y="289"/>
                    <a:pt x="2572" y="308"/>
                  </a:cubicBezTo>
                  <a:cubicBezTo>
                    <a:pt x="2572" y="313"/>
                    <a:pt x="2571" y="318"/>
                    <a:pt x="2570" y="323"/>
                  </a:cubicBezTo>
                  <a:cubicBezTo>
                    <a:pt x="2514" y="270"/>
                    <a:pt x="2455" y="223"/>
                    <a:pt x="2394" y="182"/>
                  </a:cubicBezTo>
                  <a:cubicBezTo>
                    <a:pt x="2444" y="202"/>
                    <a:pt x="2494" y="225"/>
                    <a:pt x="2542" y="250"/>
                  </a:cubicBezTo>
                  <a:close/>
                  <a:moveTo>
                    <a:pt x="977" y="307"/>
                  </a:moveTo>
                  <a:cubicBezTo>
                    <a:pt x="977" y="307"/>
                    <a:pt x="976" y="308"/>
                    <a:pt x="976" y="308"/>
                  </a:cubicBezTo>
                  <a:cubicBezTo>
                    <a:pt x="976" y="309"/>
                    <a:pt x="977" y="310"/>
                    <a:pt x="977" y="311"/>
                  </a:cubicBezTo>
                  <a:cubicBezTo>
                    <a:pt x="748" y="501"/>
                    <a:pt x="569" y="767"/>
                    <a:pt x="470" y="1078"/>
                  </a:cubicBezTo>
                  <a:cubicBezTo>
                    <a:pt x="425" y="1035"/>
                    <a:pt x="401" y="991"/>
                    <a:pt x="401" y="947"/>
                  </a:cubicBezTo>
                  <a:cubicBezTo>
                    <a:pt x="401" y="941"/>
                    <a:pt x="402" y="935"/>
                    <a:pt x="403" y="928"/>
                  </a:cubicBezTo>
                  <a:cubicBezTo>
                    <a:pt x="535" y="673"/>
                    <a:pt x="734" y="458"/>
                    <a:pt x="977" y="307"/>
                  </a:cubicBezTo>
                  <a:close/>
                  <a:moveTo>
                    <a:pt x="353" y="1034"/>
                  </a:moveTo>
                  <a:cubicBezTo>
                    <a:pt x="372" y="1075"/>
                    <a:pt x="404" y="1113"/>
                    <a:pt x="448" y="1150"/>
                  </a:cubicBezTo>
                  <a:cubicBezTo>
                    <a:pt x="404" y="1308"/>
                    <a:pt x="381" y="1476"/>
                    <a:pt x="381" y="1651"/>
                  </a:cubicBezTo>
                  <a:cubicBezTo>
                    <a:pt x="381" y="1701"/>
                    <a:pt x="383" y="1751"/>
                    <a:pt x="387" y="1801"/>
                  </a:cubicBezTo>
                  <a:cubicBezTo>
                    <a:pt x="332" y="1760"/>
                    <a:pt x="279" y="1716"/>
                    <a:pt x="230" y="1670"/>
                  </a:cubicBezTo>
                  <a:cubicBezTo>
                    <a:pt x="229" y="1664"/>
                    <a:pt x="228" y="1657"/>
                    <a:pt x="228" y="1651"/>
                  </a:cubicBezTo>
                  <a:cubicBezTo>
                    <a:pt x="228" y="1432"/>
                    <a:pt x="272" y="1224"/>
                    <a:pt x="353" y="1034"/>
                  </a:cubicBezTo>
                  <a:close/>
                  <a:moveTo>
                    <a:pt x="1662" y="2869"/>
                  </a:moveTo>
                  <a:cubicBezTo>
                    <a:pt x="1664" y="2869"/>
                    <a:pt x="1665" y="2869"/>
                    <a:pt x="1667" y="2869"/>
                  </a:cubicBezTo>
                  <a:cubicBezTo>
                    <a:pt x="1688" y="3057"/>
                    <a:pt x="1711" y="3164"/>
                    <a:pt x="1734" y="3224"/>
                  </a:cubicBezTo>
                  <a:cubicBezTo>
                    <a:pt x="1570" y="3193"/>
                    <a:pt x="1412" y="3057"/>
                    <a:pt x="1287" y="2839"/>
                  </a:cubicBezTo>
                  <a:cubicBezTo>
                    <a:pt x="1394" y="2853"/>
                    <a:pt x="1507" y="2863"/>
                    <a:pt x="1624" y="2867"/>
                  </a:cubicBezTo>
                  <a:cubicBezTo>
                    <a:pt x="1636" y="2868"/>
                    <a:pt x="1649" y="2868"/>
                    <a:pt x="1662" y="2869"/>
                  </a:cubicBezTo>
                  <a:close/>
                  <a:moveTo>
                    <a:pt x="1809" y="2871"/>
                  </a:moveTo>
                  <a:cubicBezTo>
                    <a:pt x="1939" y="2871"/>
                    <a:pt x="2065" y="2866"/>
                    <a:pt x="2186" y="2855"/>
                  </a:cubicBezTo>
                  <a:cubicBezTo>
                    <a:pt x="2081" y="3092"/>
                    <a:pt x="1949" y="3228"/>
                    <a:pt x="1815" y="3231"/>
                  </a:cubicBezTo>
                  <a:cubicBezTo>
                    <a:pt x="1804" y="3219"/>
                    <a:pt x="1770" y="3157"/>
                    <a:pt x="1737" y="2871"/>
                  </a:cubicBezTo>
                  <a:cubicBezTo>
                    <a:pt x="1761" y="2871"/>
                    <a:pt x="1785" y="2871"/>
                    <a:pt x="1809" y="2871"/>
                  </a:cubicBezTo>
                  <a:close/>
                  <a:moveTo>
                    <a:pt x="2265" y="2847"/>
                  </a:moveTo>
                  <a:cubicBezTo>
                    <a:pt x="2405" y="2832"/>
                    <a:pt x="2537" y="2809"/>
                    <a:pt x="2656" y="2781"/>
                  </a:cubicBezTo>
                  <a:cubicBezTo>
                    <a:pt x="2485" y="3000"/>
                    <a:pt x="2271" y="3147"/>
                    <a:pt x="2035" y="3204"/>
                  </a:cubicBezTo>
                  <a:cubicBezTo>
                    <a:pt x="2120" y="3128"/>
                    <a:pt x="2198" y="3007"/>
                    <a:pt x="2265" y="2847"/>
                  </a:cubicBezTo>
                  <a:close/>
                  <a:moveTo>
                    <a:pt x="2374" y="2763"/>
                  </a:moveTo>
                  <a:cubicBezTo>
                    <a:pt x="2517" y="2716"/>
                    <a:pt x="2657" y="2654"/>
                    <a:pt x="2789" y="2578"/>
                  </a:cubicBezTo>
                  <a:cubicBezTo>
                    <a:pt x="2767" y="2618"/>
                    <a:pt x="2743" y="2657"/>
                    <a:pt x="2718" y="2693"/>
                  </a:cubicBezTo>
                  <a:cubicBezTo>
                    <a:pt x="2615" y="2722"/>
                    <a:pt x="2499" y="2745"/>
                    <a:pt x="2374" y="2763"/>
                  </a:cubicBezTo>
                  <a:close/>
                  <a:moveTo>
                    <a:pt x="1491" y="3189"/>
                  </a:moveTo>
                  <a:cubicBezTo>
                    <a:pt x="1237" y="3119"/>
                    <a:pt x="1007" y="2964"/>
                    <a:pt x="827" y="2745"/>
                  </a:cubicBezTo>
                  <a:cubicBezTo>
                    <a:pt x="938" y="2779"/>
                    <a:pt x="1064" y="2806"/>
                    <a:pt x="1201" y="2827"/>
                  </a:cubicBezTo>
                  <a:cubicBezTo>
                    <a:pt x="1285" y="2987"/>
                    <a:pt x="1384" y="3109"/>
                    <a:pt x="1491" y="3189"/>
                  </a:cubicBezTo>
                  <a:close/>
                  <a:moveTo>
                    <a:pt x="753" y="2647"/>
                  </a:moveTo>
                  <a:cubicBezTo>
                    <a:pt x="724" y="2605"/>
                    <a:pt x="696" y="2560"/>
                    <a:pt x="669" y="2513"/>
                  </a:cubicBezTo>
                  <a:cubicBezTo>
                    <a:pt x="783" y="2603"/>
                    <a:pt x="900" y="2671"/>
                    <a:pt x="1014" y="2722"/>
                  </a:cubicBezTo>
                  <a:cubicBezTo>
                    <a:pt x="918" y="2701"/>
                    <a:pt x="831" y="2676"/>
                    <a:pt x="753" y="2647"/>
                  </a:cubicBezTo>
                  <a:close/>
                  <a:moveTo>
                    <a:pt x="533" y="2393"/>
                  </a:moveTo>
                  <a:cubicBezTo>
                    <a:pt x="565" y="2466"/>
                    <a:pt x="601" y="2535"/>
                    <a:pt x="640" y="2600"/>
                  </a:cubicBezTo>
                  <a:cubicBezTo>
                    <a:pt x="563" y="2563"/>
                    <a:pt x="502" y="2523"/>
                    <a:pt x="461" y="2479"/>
                  </a:cubicBezTo>
                  <a:cubicBezTo>
                    <a:pt x="460" y="2478"/>
                    <a:pt x="459" y="2478"/>
                    <a:pt x="459" y="2477"/>
                  </a:cubicBezTo>
                  <a:cubicBezTo>
                    <a:pt x="389" y="2363"/>
                    <a:pt x="334" y="2240"/>
                    <a:pt x="295" y="2108"/>
                  </a:cubicBezTo>
                  <a:cubicBezTo>
                    <a:pt x="370" y="2218"/>
                    <a:pt x="450" y="2312"/>
                    <a:pt x="533" y="2393"/>
                  </a:cubicBezTo>
                  <a:close/>
                  <a:moveTo>
                    <a:pt x="577" y="2646"/>
                  </a:moveTo>
                  <a:cubicBezTo>
                    <a:pt x="617" y="2667"/>
                    <a:pt x="661" y="2686"/>
                    <a:pt x="709" y="2705"/>
                  </a:cubicBezTo>
                  <a:cubicBezTo>
                    <a:pt x="793" y="2822"/>
                    <a:pt x="889" y="2924"/>
                    <a:pt x="995" y="3009"/>
                  </a:cubicBezTo>
                  <a:cubicBezTo>
                    <a:pt x="836" y="2914"/>
                    <a:pt x="694" y="2791"/>
                    <a:pt x="577" y="2646"/>
                  </a:cubicBezTo>
                  <a:close/>
                  <a:moveTo>
                    <a:pt x="2405" y="3113"/>
                  </a:moveTo>
                  <a:cubicBezTo>
                    <a:pt x="2539" y="3023"/>
                    <a:pt x="2660" y="2901"/>
                    <a:pt x="2762" y="2753"/>
                  </a:cubicBezTo>
                  <a:cubicBezTo>
                    <a:pt x="2865" y="2724"/>
                    <a:pt x="2957" y="2689"/>
                    <a:pt x="3033" y="2650"/>
                  </a:cubicBezTo>
                  <a:cubicBezTo>
                    <a:pt x="2865" y="2854"/>
                    <a:pt x="2648" y="3013"/>
                    <a:pt x="2405" y="3113"/>
                  </a:cubicBezTo>
                  <a:close/>
                  <a:moveTo>
                    <a:pt x="3154" y="2482"/>
                  </a:moveTo>
                  <a:cubicBezTo>
                    <a:pt x="3087" y="2551"/>
                    <a:pt x="2971" y="2613"/>
                    <a:pt x="2820" y="2663"/>
                  </a:cubicBezTo>
                  <a:cubicBezTo>
                    <a:pt x="2850" y="2614"/>
                    <a:pt x="2877" y="2562"/>
                    <a:pt x="2903" y="2508"/>
                  </a:cubicBezTo>
                  <a:cubicBezTo>
                    <a:pt x="3029" y="2424"/>
                    <a:pt x="3147" y="2328"/>
                    <a:pt x="3253" y="2219"/>
                  </a:cubicBezTo>
                  <a:cubicBezTo>
                    <a:pt x="3276" y="2242"/>
                    <a:pt x="3276" y="2242"/>
                    <a:pt x="3276" y="2242"/>
                  </a:cubicBezTo>
                  <a:cubicBezTo>
                    <a:pt x="3242" y="2326"/>
                    <a:pt x="3201" y="2406"/>
                    <a:pt x="3154" y="2482"/>
                  </a:cubicBezTo>
                  <a:close/>
                  <a:moveTo>
                    <a:pt x="3496" y="2364"/>
                  </a:moveTo>
                  <a:cubicBezTo>
                    <a:pt x="3340" y="2209"/>
                    <a:pt x="3340" y="2209"/>
                    <a:pt x="3340" y="2209"/>
                  </a:cubicBezTo>
                  <a:cubicBezTo>
                    <a:pt x="3340" y="2209"/>
                    <a:pt x="3340" y="2209"/>
                    <a:pt x="3340" y="2209"/>
                  </a:cubicBezTo>
                  <a:cubicBezTo>
                    <a:pt x="3277" y="2145"/>
                    <a:pt x="3277" y="2145"/>
                    <a:pt x="3277" y="2145"/>
                  </a:cubicBezTo>
                  <a:cubicBezTo>
                    <a:pt x="3270" y="2138"/>
                    <a:pt x="3260" y="2133"/>
                    <a:pt x="3251" y="2135"/>
                  </a:cubicBezTo>
                  <a:cubicBezTo>
                    <a:pt x="3242" y="2135"/>
                    <a:pt x="3233" y="2139"/>
                    <a:pt x="3227" y="2146"/>
                  </a:cubicBezTo>
                  <a:cubicBezTo>
                    <a:pt x="2839" y="2562"/>
                    <a:pt x="2263" y="2805"/>
                    <a:pt x="1714" y="2801"/>
                  </a:cubicBezTo>
                  <a:cubicBezTo>
                    <a:pt x="1678" y="2800"/>
                    <a:pt x="1643" y="2799"/>
                    <a:pt x="1607" y="2797"/>
                  </a:cubicBezTo>
                  <a:cubicBezTo>
                    <a:pt x="1529" y="2792"/>
                    <a:pt x="1451" y="2782"/>
                    <a:pt x="1375" y="2766"/>
                  </a:cubicBezTo>
                  <a:cubicBezTo>
                    <a:pt x="1135" y="2716"/>
                    <a:pt x="848" y="2601"/>
                    <a:pt x="587" y="2349"/>
                  </a:cubicBezTo>
                  <a:cubicBezTo>
                    <a:pt x="585" y="2346"/>
                    <a:pt x="583" y="2344"/>
                    <a:pt x="581" y="2343"/>
                  </a:cubicBezTo>
                  <a:cubicBezTo>
                    <a:pt x="460" y="2225"/>
                    <a:pt x="345" y="2077"/>
                    <a:pt x="243" y="1893"/>
                  </a:cubicBezTo>
                  <a:cubicBezTo>
                    <a:pt x="243" y="1892"/>
                    <a:pt x="243" y="1891"/>
                    <a:pt x="242" y="1891"/>
                  </a:cubicBezTo>
                  <a:cubicBezTo>
                    <a:pt x="206" y="1825"/>
                    <a:pt x="171" y="1755"/>
                    <a:pt x="139" y="1679"/>
                  </a:cubicBezTo>
                  <a:cubicBezTo>
                    <a:pt x="148" y="1689"/>
                    <a:pt x="158" y="1697"/>
                    <a:pt x="168" y="1706"/>
                  </a:cubicBezTo>
                  <a:cubicBezTo>
                    <a:pt x="169" y="1708"/>
                    <a:pt x="170" y="1709"/>
                    <a:pt x="172" y="1710"/>
                  </a:cubicBezTo>
                  <a:cubicBezTo>
                    <a:pt x="172" y="1710"/>
                    <a:pt x="172" y="1710"/>
                    <a:pt x="172" y="1710"/>
                  </a:cubicBezTo>
                  <a:cubicBezTo>
                    <a:pt x="174" y="1712"/>
                    <a:pt x="175" y="1713"/>
                    <a:pt x="177" y="1715"/>
                  </a:cubicBezTo>
                  <a:cubicBezTo>
                    <a:pt x="248" y="1781"/>
                    <a:pt x="325" y="1842"/>
                    <a:pt x="406" y="1898"/>
                  </a:cubicBezTo>
                  <a:cubicBezTo>
                    <a:pt x="407" y="1899"/>
                    <a:pt x="408" y="1899"/>
                    <a:pt x="408" y="1900"/>
                  </a:cubicBezTo>
                  <a:cubicBezTo>
                    <a:pt x="590" y="2024"/>
                    <a:pt x="794" y="2120"/>
                    <a:pt x="1005" y="2182"/>
                  </a:cubicBezTo>
                  <a:cubicBezTo>
                    <a:pt x="1008" y="2183"/>
                    <a:pt x="1011" y="2184"/>
                    <a:pt x="1014" y="2185"/>
                  </a:cubicBezTo>
                  <a:cubicBezTo>
                    <a:pt x="1227" y="2247"/>
                    <a:pt x="1446" y="2273"/>
                    <a:pt x="1655" y="2257"/>
                  </a:cubicBezTo>
                  <a:cubicBezTo>
                    <a:pt x="1655" y="2257"/>
                    <a:pt x="1656" y="2257"/>
                    <a:pt x="1656" y="2257"/>
                  </a:cubicBezTo>
                  <a:cubicBezTo>
                    <a:pt x="1657" y="2257"/>
                    <a:pt x="1657" y="2257"/>
                    <a:pt x="1658" y="2257"/>
                  </a:cubicBezTo>
                  <a:cubicBezTo>
                    <a:pt x="1658" y="2257"/>
                    <a:pt x="1659" y="2256"/>
                    <a:pt x="1659" y="2256"/>
                  </a:cubicBezTo>
                  <a:cubicBezTo>
                    <a:pt x="1663" y="2256"/>
                    <a:pt x="1667" y="2256"/>
                    <a:pt x="1671" y="2256"/>
                  </a:cubicBezTo>
                  <a:cubicBezTo>
                    <a:pt x="1986" y="2227"/>
                    <a:pt x="2417" y="2089"/>
                    <a:pt x="2689" y="1593"/>
                  </a:cubicBezTo>
                  <a:cubicBezTo>
                    <a:pt x="2697" y="1579"/>
                    <a:pt x="2694" y="1563"/>
                    <a:pt x="2684" y="1552"/>
                  </a:cubicBezTo>
                  <a:cubicBezTo>
                    <a:pt x="2464" y="1332"/>
                    <a:pt x="2464" y="1332"/>
                    <a:pt x="2464" y="1332"/>
                  </a:cubicBezTo>
                  <a:cubicBezTo>
                    <a:pt x="3586" y="1243"/>
                    <a:pt x="3586" y="1243"/>
                    <a:pt x="3586" y="1243"/>
                  </a:cubicBezTo>
                  <a:lnTo>
                    <a:pt x="3496" y="23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9" name="Freeform 8"/>
          <p:cNvSpPr>
            <a:spLocks/>
          </p:cNvSpPr>
          <p:nvPr/>
        </p:nvSpPr>
        <p:spPr bwMode="auto">
          <a:xfrm>
            <a:off x="2763084" y="3094509"/>
            <a:ext cx="1551289" cy="157708"/>
          </a:xfrm>
          <a:custGeom>
            <a:avLst/>
            <a:gdLst>
              <a:gd name="connsiteX0" fmla="*/ 0 w 4532378"/>
              <a:gd name="connsiteY0" fmla="*/ 127993 h 460775"/>
              <a:gd name="connsiteX1" fmla="*/ 4303412 w 4532378"/>
              <a:gd name="connsiteY1" fmla="*/ 127993 h 460775"/>
              <a:gd name="connsiteX2" fmla="*/ 4303412 w 4532378"/>
              <a:gd name="connsiteY2" fmla="*/ 332782 h 460775"/>
              <a:gd name="connsiteX3" fmla="*/ 0 w 4532378"/>
              <a:gd name="connsiteY3" fmla="*/ 332782 h 460775"/>
              <a:gd name="connsiteX4" fmla="*/ 4303413 w 4532378"/>
              <a:gd name="connsiteY4" fmla="*/ 0 h 460775"/>
              <a:gd name="connsiteX5" fmla="*/ 4532378 w 4532378"/>
              <a:gd name="connsiteY5" fmla="*/ 230388 h 460775"/>
              <a:gd name="connsiteX6" fmla="*/ 4303413 w 4532378"/>
              <a:gd name="connsiteY6" fmla="*/ 460775 h 460775"/>
              <a:gd name="connsiteX7" fmla="*/ 4303413 w 4532378"/>
              <a:gd name="connsiteY7" fmla="*/ 230388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2378" h="460775">
                <a:moveTo>
                  <a:pt x="0" y="127993"/>
                </a:moveTo>
                <a:lnTo>
                  <a:pt x="4303412" y="127993"/>
                </a:lnTo>
                <a:lnTo>
                  <a:pt x="4303412" y="332782"/>
                </a:lnTo>
                <a:lnTo>
                  <a:pt x="0" y="332782"/>
                </a:lnTo>
                <a:close/>
                <a:moveTo>
                  <a:pt x="4303413" y="0"/>
                </a:moveTo>
                <a:lnTo>
                  <a:pt x="4532378" y="230388"/>
                </a:lnTo>
                <a:lnTo>
                  <a:pt x="4303413" y="460775"/>
                </a:lnTo>
                <a:lnTo>
                  <a:pt x="4303413" y="23038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8"/>
          <p:cNvSpPr>
            <a:spLocks noEditPoints="1"/>
          </p:cNvSpPr>
          <p:nvPr/>
        </p:nvSpPr>
        <p:spPr bwMode="auto">
          <a:xfrm>
            <a:off x="2074209" y="3138315"/>
            <a:ext cx="1371189" cy="1371189"/>
          </a:xfrm>
          <a:custGeom>
            <a:avLst/>
            <a:gdLst>
              <a:gd name="T0" fmla="*/ 1258 w 2517"/>
              <a:gd name="T1" fmla="*/ 0 h 2516"/>
              <a:gd name="T2" fmla="*/ 0 w 2517"/>
              <a:gd name="T3" fmla="*/ 1258 h 2516"/>
              <a:gd name="T4" fmla="*/ 1258 w 2517"/>
              <a:gd name="T5" fmla="*/ 2516 h 2516"/>
              <a:gd name="T6" fmla="*/ 2517 w 2517"/>
              <a:gd name="T7" fmla="*/ 1258 h 2516"/>
              <a:gd name="T8" fmla="*/ 1258 w 2517"/>
              <a:gd name="T9" fmla="*/ 0 h 2516"/>
              <a:gd name="T10" fmla="*/ 1258 w 2517"/>
              <a:gd name="T11" fmla="*/ 2388 h 2516"/>
              <a:gd name="T12" fmla="*/ 129 w 2517"/>
              <a:gd name="T13" fmla="*/ 1258 h 2516"/>
              <a:gd name="T14" fmla="*/ 1258 w 2517"/>
              <a:gd name="T15" fmla="*/ 128 h 2516"/>
              <a:gd name="T16" fmla="*/ 2388 w 2517"/>
              <a:gd name="T17" fmla="*/ 1258 h 2516"/>
              <a:gd name="T18" fmla="*/ 1258 w 2517"/>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6">
                <a:moveTo>
                  <a:pt x="1258" y="0"/>
                </a:moveTo>
                <a:cubicBezTo>
                  <a:pt x="563" y="0"/>
                  <a:pt x="0" y="563"/>
                  <a:pt x="0" y="1258"/>
                </a:cubicBezTo>
                <a:cubicBezTo>
                  <a:pt x="0" y="1953"/>
                  <a:pt x="563" y="2516"/>
                  <a:pt x="1258" y="2516"/>
                </a:cubicBezTo>
                <a:cubicBezTo>
                  <a:pt x="1953" y="2516"/>
                  <a:pt x="2517" y="1953"/>
                  <a:pt x="2517" y="1258"/>
                </a:cubicBezTo>
                <a:cubicBezTo>
                  <a:pt x="2517" y="563"/>
                  <a:pt x="1953" y="0"/>
                  <a:pt x="1258" y="0"/>
                </a:cubicBezTo>
                <a:close/>
                <a:moveTo>
                  <a:pt x="1258" y="2388"/>
                </a:moveTo>
                <a:cubicBezTo>
                  <a:pt x="634" y="2388"/>
                  <a:pt x="129" y="1882"/>
                  <a:pt x="129" y="1258"/>
                </a:cubicBezTo>
                <a:cubicBezTo>
                  <a:pt x="129" y="634"/>
                  <a:pt x="634" y="128"/>
                  <a:pt x="1258" y="128"/>
                </a:cubicBezTo>
                <a:cubicBezTo>
                  <a:pt x="1882" y="128"/>
                  <a:pt x="2388" y="634"/>
                  <a:pt x="2388" y="1258"/>
                </a:cubicBezTo>
                <a:cubicBezTo>
                  <a:pt x="2388" y="1882"/>
                  <a:pt x="1882" y="2388"/>
                  <a:pt x="1258" y="2388"/>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2299050" y="3363156"/>
            <a:ext cx="921505" cy="921505"/>
            <a:chOff x="2122200" y="2510971"/>
            <a:chExt cx="850620" cy="850620"/>
          </a:xfrm>
        </p:grpSpPr>
        <p:sp>
          <p:nvSpPr>
            <p:cNvPr id="29" name="Oval 28"/>
            <p:cNvSpPr/>
            <p:nvPr/>
          </p:nvSpPr>
          <p:spPr>
            <a:xfrm>
              <a:off x="2122200" y="2510971"/>
              <a:ext cx="850620" cy="8506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41"/>
            <p:cNvSpPr>
              <a:spLocks noEditPoints="1"/>
            </p:cNvSpPr>
            <p:nvPr/>
          </p:nvSpPr>
          <p:spPr bwMode="auto">
            <a:xfrm>
              <a:off x="2351828" y="2735438"/>
              <a:ext cx="401685" cy="401685"/>
            </a:xfrm>
            <a:custGeom>
              <a:avLst/>
              <a:gdLst>
                <a:gd name="T0" fmla="*/ 667 w 1470"/>
                <a:gd name="T1" fmla="*/ 357 h 1467"/>
                <a:gd name="T2" fmla="*/ 667 w 1470"/>
                <a:gd name="T3" fmla="*/ 1242 h 1467"/>
                <a:gd name="T4" fmla="*/ 1034 w 1470"/>
                <a:gd name="T5" fmla="*/ 553 h 1467"/>
                <a:gd name="T6" fmla="*/ 1067 w 1470"/>
                <a:gd name="T7" fmla="*/ 531 h 1467"/>
                <a:gd name="T8" fmla="*/ 667 w 1470"/>
                <a:gd name="T9" fmla="*/ 1282 h 1467"/>
                <a:gd name="T10" fmla="*/ 667 w 1470"/>
                <a:gd name="T11" fmla="*/ 318 h 1467"/>
                <a:gd name="T12" fmla="*/ 931 w 1470"/>
                <a:gd name="T13" fmla="*/ 420 h 1467"/>
                <a:gd name="T14" fmla="*/ 667 w 1470"/>
                <a:gd name="T15" fmla="*/ 542 h 1467"/>
                <a:gd name="T16" fmla="*/ 805 w 1470"/>
                <a:gd name="T17" fmla="*/ 559 h 1467"/>
                <a:gd name="T18" fmla="*/ 667 w 1470"/>
                <a:gd name="T19" fmla="*/ 503 h 1467"/>
                <a:gd name="T20" fmla="*/ 667 w 1470"/>
                <a:gd name="T21" fmla="*/ 1097 h 1467"/>
                <a:gd name="T22" fmla="*/ 930 w 1470"/>
                <a:gd name="T23" fmla="*/ 662 h 1467"/>
                <a:gd name="T24" fmla="*/ 895 w 1470"/>
                <a:gd name="T25" fmla="*/ 680 h 1467"/>
                <a:gd name="T26" fmla="*/ 667 w 1470"/>
                <a:gd name="T27" fmla="*/ 1057 h 1467"/>
                <a:gd name="T28" fmla="*/ 667 w 1470"/>
                <a:gd name="T29" fmla="*/ 542 h 1467"/>
                <a:gd name="T30" fmla="*/ 1256 w 1470"/>
                <a:gd name="T31" fmla="*/ 237 h 1467"/>
                <a:gd name="T32" fmla="*/ 1388 w 1470"/>
                <a:gd name="T33" fmla="*/ 307 h 1467"/>
                <a:gd name="T34" fmla="*/ 1202 w 1470"/>
                <a:gd name="T35" fmla="*/ 291 h 1467"/>
                <a:gd name="T36" fmla="*/ 1333 w 1470"/>
                <a:gd name="T37" fmla="*/ 361 h 1467"/>
                <a:gd name="T38" fmla="*/ 736 w 1470"/>
                <a:gd name="T39" fmla="*/ 756 h 1467"/>
                <a:gd name="T40" fmla="*/ 667 w 1470"/>
                <a:gd name="T41" fmla="*/ 882 h 1467"/>
                <a:gd name="T42" fmla="*/ 667 w 1470"/>
                <a:gd name="T43" fmla="*/ 718 h 1467"/>
                <a:gd name="T44" fmla="*/ 1150 w 1470"/>
                <a:gd name="T45" fmla="*/ 295 h 1467"/>
                <a:gd name="T46" fmla="*/ 1135 w 1470"/>
                <a:gd name="T47" fmla="*/ 109 h 1467"/>
                <a:gd name="T48" fmla="*/ 1205 w 1470"/>
                <a:gd name="T49" fmla="*/ 240 h 1467"/>
                <a:gd name="T50" fmla="*/ 1190 w 1470"/>
                <a:gd name="T51" fmla="*/ 54 h 1467"/>
                <a:gd name="T52" fmla="*/ 1260 w 1470"/>
                <a:gd name="T53" fmla="*/ 186 h 1467"/>
                <a:gd name="T54" fmla="*/ 1245 w 1470"/>
                <a:gd name="T55" fmla="*/ 0 h 1467"/>
                <a:gd name="T56" fmla="*/ 1315 w 1470"/>
                <a:gd name="T57" fmla="*/ 131 h 1467"/>
                <a:gd name="T58" fmla="*/ 1311 w 1470"/>
                <a:gd name="T59" fmla="*/ 183 h 1467"/>
                <a:gd name="T60" fmla="*/ 1442 w 1470"/>
                <a:gd name="T61" fmla="*/ 253 h 1467"/>
                <a:gd name="T62" fmla="*/ 707 w 1470"/>
                <a:gd name="T63" fmla="*/ 785 h 1467"/>
                <a:gd name="T64" fmla="*/ 661 w 1470"/>
                <a:gd name="T65" fmla="*/ 824 h 1467"/>
                <a:gd name="T66" fmla="*/ 649 w 1470"/>
                <a:gd name="T67" fmla="*/ 795 h 1467"/>
                <a:gd name="T68" fmla="*/ 667 w 1470"/>
                <a:gd name="T69" fmla="*/ 757 h 1467"/>
                <a:gd name="T70" fmla="*/ 667 w 1470"/>
                <a:gd name="T71" fmla="*/ 842 h 1467"/>
                <a:gd name="T72" fmla="*/ 707 w 1470"/>
                <a:gd name="T73" fmla="*/ 785 h 1467"/>
                <a:gd name="T74" fmla="*/ 1162 w 1470"/>
                <a:gd name="T75" fmla="*/ 415 h 1467"/>
                <a:gd name="T76" fmla="*/ 667 w 1470"/>
                <a:gd name="T77" fmla="*/ 1427 h 1467"/>
                <a:gd name="T78" fmla="*/ 667 w 1470"/>
                <a:gd name="T79" fmla="*/ 173 h 1467"/>
                <a:gd name="T80" fmla="*/ 1066 w 1470"/>
                <a:gd name="T81" fmla="*/ 290 h 1467"/>
                <a:gd name="T82" fmla="*/ 667 w 1470"/>
                <a:gd name="T83" fmla="*/ 133 h 1467"/>
                <a:gd name="T84" fmla="*/ 667 w 1470"/>
                <a:gd name="T85" fmla="*/ 1467 h 1467"/>
                <a:gd name="T86" fmla="*/ 1193 w 1470"/>
                <a:gd name="T87" fmla="*/ 391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0" h="1467">
                  <a:moveTo>
                    <a:pt x="904" y="426"/>
                  </a:moveTo>
                  <a:cubicBezTo>
                    <a:pt x="833" y="381"/>
                    <a:pt x="751" y="357"/>
                    <a:pt x="667" y="357"/>
                  </a:cubicBezTo>
                  <a:cubicBezTo>
                    <a:pt x="423" y="357"/>
                    <a:pt x="225" y="556"/>
                    <a:pt x="225" y="800"/>
                  </a:cubicBezTo>
                  <a:cubicBezTo>
                    <a:pt x="225" y="1044"/>
                    <a:pt x="423" y="1242"/>
                    <a:pt x="667" y="1242"/>
                  </a:cubicBezTo>
                  <a:cubicBezTo>
                    <a:pt x="911" y="1242"/>
                    <a:pt x="1109" y="1044"/>
                    <a:pt x="1109" y="800"/>
                  </a:cubicBezTo>
                  <a:cubicBezTo>
                    <a:pt x="1109" y="712"/>
                    <a:pt x="1083" y="626"/>
                    <a:pt x="1034" y="553"/>
                  </a:cubicBezTo>
                  <a:cubicBezTo>
                    <a:pt x="1028" y="544"/>
                    <a:pt x="1031" y="532"/>
                    <a:pt x="1040" y="526"/>
                  </a:cubicBezTo>
                  <a:cubicBezTo>
                    <a:pt x="1049" y="520"/>
                    <a:pt x="1061" y="522"/>
                    <a:pt x="1067" y="531"/>
                  </a:cubicBezTo>
                  <a:cubicBezTo>
                    <a:pt x="1121" y="611"/>
                    <a:pt x="1149" y="704"/>
                    <a:pt x="1149" y="800"/>
                  </a:cubicBezTo>
                  <a:cubicBezTo>
                    <a:pt x="1149" y="1066"/>
                    <a:pt x="933" y="1282"/>
                    <a:pt x="667" y="1282"/>
                  </a:cubicBezTo>
                  <a:cubicBezTo>
                    <a:pt x="401" y="1282"/>
                    <a:pt x="185" y="1066"/>
                    <a:pt x="185" y="800"/>
                  </a:cubicBezTo>
                  <a:cubicBezTo>
                    <a:pt x="185" y="534"/>
                    <a:pt x="401" y="318"/>
                    <a:pt x="667" y="318"/>
                  </a:cubicBezTo>
                  <a:cubicBezTo>
                    <a:pt x="759" y="318"/>
                    <a:pt x="848" y="344"/>
                    <a:pt x="925" y="393"/>
                  </a:cubicBezTo>
                  <a:cubicBezTo>
                    <a:pt x="935" y="399"/>
                    <a:pt x="937" y="411"/>
                    <a:pt x="931" y="420"/>
                  </a:cubicBezTo>
                  <a:cubicBezTo>
                    <a:pt x="925" y="429"/>
                    <a:pt x="913" y="432"/>
                    <a:pt x="904" y="426"/>
                  </a:cubicBezTo>
                  <a:close/>
                  <a:moveTo>
                    <a:pt x="667" y="542"/>
                  </a:moveTo>
                  <a:cubicBezTo>
                    <a:pt x="706" y="542"/>
                    <a:pt x="744" y="551"/>
                    <a:pt x="779" y="568"/>
                  </a:cubicBezTo>
                  <a:cubicBezTo>
                    <a:pt x="789" y="573"/>
                    <a:pt x="800" y="568"/>
                    <a:pt x="805" y="559"/>
                  </a:cubicBezTo>
                  <a:cubicBezTo>
                    <a:pt x="810" y="549"/>
                    <a:pt x="806" y="537"/>
                    <a:pt x="796" y="532"/>
                  </a:cubicBezTo>
                  <a:cubicBezTo>
                    <a:pt x="756" y="513"/>
                    <a:pt x="712" y="503"/>
                    <a:pt x="667" y="503"/>
                  </a:cubicBezTo>
                  <a:cubicBezTo>
                    <a:pt x="503" y="503"/>
                    <a:pt x="370" y="636"/>
                    <a:pt x="370" y="800"/>
                  </a:cubicBezTo>
                  <a:cubicBezTo>
                    <a:pt x="370" y="964"/>
                    <a:pt x="503" y="1097"/>
                    <a:pt x="667" y="1097"/>
                  </a:cubicBezTo>
                  <a:cubicBezTo>
                    <a:pt x="831" y="1097"/>
                    <a:pt x="964" y="964"/>
                    <a:pt x="964" y="800"/>
                  </a:cubicBezTo>
                  <a:cubicBezTo>
                    <a:pt x="964" y="752"/>
                    <a:pt x="952" y="704"/>
                    <a:pt x="930" y="662"/>
                  </a:cubicBezTo>
                  <a:cubicBezTo>
                    <a:pt x="925" y="652"/>
                    <a:pt x="913" y="648"/>
                    <a:pt x="903" y="654"/>
                  </a:cubicBezTo>
                  <a:cubicBezTo>
                    <a:pt x="894" y="659"/>
                    <a:pt x="890" y="671"/>
                    <a:pt x="895" y="680"/>
                  </a:cubicBezTo>
                  <a:cubicBezTo>
                    <a:pt x="914" y="717"/>
                    <a:pt x="924" y="758"/>
                    <a:pt x="924" y="800"/>
                  </a:cubicBezTo>
                  <a:cubicBezTo>
                    <a:pt x="924" y="942"/>
                    <a:pt x="809" y="1057"/>
                    <a:pt x="667" y="1057"/>
                  </a:cubicBezTo>
                  <a:cubicBezTo>
                    <a:pt x="525" y="1057"/>
                    <a:pt x="409" y="942"/>
                    <a:pt x="409" y="800"/>
                  </a:cubicBezTo>
                  <a:cubicBezTo>
                    <a:pt x="409" y="658"/>
                    <a:pt x="525" y="542"/>
                    <a:pt x="667" y="542"/>
                  </a:cubicBezTo>
                  <a:close/>
                  <a:moveTo>
                    <a:pt x="1283" y="210"/>
                  </a:moveTo>
                  <a:cubicBezTo>
                    <a:pt x="1256" y="237"/>
                    <a:pt x="1256" y="237"/>
                    <a:pt x="1256" y="237"/>
                  </a:cubicBezTo>
                  <a:cubicBezTo>
                    <a:pt x="1415" y="280"/>
                    <a:pt x="1415" y="280"/>
                    <a:pt x="1415" y="280"/>
                  </a:cubicBezTo>
                  <a:cubicBezTo>
                    <a:pt x="1388" y="307"/>
                    <a:pt x="1388" y="307"/>
                    <a:pt x="1388" y="307"/>
                  </a:cubicBezTo>
                  <a:cubicBezTo>
                    <a:pt x="1229" y="264"/>
                    <a:pt x="1229" y="264"/>
                    <a:pt x="1229" y="264"/>
                  </a:cubicBezTo>
                  <a:cubicBezTo>
                    <a:pt x="1202" y="291"/>
                    <a:pt x="1202" y="291"/>
                    <a:pt x="1202" y="291"/>
                  </a:cubicBezTo>
                  <a:cubicBezTo>
                    <a:pt x="1360" y="334"/>
                    <a:pt x="1360" y="334"/>
                    <a:pt x="1360" y="334"/>
                  </a:cubicBezTo>
                  <a:cubicBezTo>
                    <a:pt x="1333" y="361"/>
                    <a:pt x="1333" y="361"/>
                    <a:pt x="1333" y="361"/>
                  </a:cubicBezTo>
                  <a:cubicBezTo>
                    <a:pt x="1174" y="319"/>
                    <a:pt x="1174" y="319"/>
                    <a:pt x="1174" y="319"/>
                  </a:cubicBezTo>
                  <a:cubicBezTo>
                    <a:pt x="736" y="756"/>
                    <a:pt x="736" y="756"/>
                    <a:pt x="736" y="756"/>
                  </a:cubicBezTo>
                  <a:cubicBezTo>
                    <a:pt x="744" y="769"/>
                    <a:pt x="749" y="784"/>
                    <a:pt x="749" y="800"/>
                  </a:cubicBezTo>
                  <a:cubicBezTo>
                    <a:pt x="749" y="845"/>
                    <a:pt x="712" y="882"/>
                    <a:pt x="667" y="882"/>
                  </a:cubicBezTo>
                  <a:cubicBezTo>
                    <a:pt x="622" y="882"/>
                    <a:pt x="585" y="845"/>
                    <a:pt x="585" y="800"/>
                  </a:cubicBezTo>
                  <a:cubicBezTo>
                    <a:pt x="585" y="755"/>
                    <a:pt x="622" y="718"/>
                    <a:pt x="667" y="718"/>
                  </a:cubicBezTo>
                  <a:cubicBezTo>
                    <a:pt x="684" y="718"/>
                    <a:pt x="699" y="723"/>
                    <a:pt x="712" y="732"/>
                  </a:cubicBezTo>
                  <a:cubicBezTo>
                    <a:pt x="1150" y="295"/>
                    <a:pt x="1150" y="295"/>
                    <a:pt x="1150" y="295"/>
                  </a:cubicBezTo>
                  <a:cubicBezTo>
                    <a:pt x="1108" y="136"/>
                    <a:pt x="1108" y="136"/>
                    <a:pt x="1108" y="136"/>
                  </a:cubicBezTo>
                  <a:cubicBezTo>
                    <a:pt x="1135" y="109"/>
                    <a:pt x="1135" y="109"/>
                    <a:pt x="1135" y="109"/>
                  </a:cubicBezTo>
                  <a:cubicBezTo>
                    <a:pt x="1178" y="268"/>
                    <a:pt x="1178" y="268"/>
                    <a:pt x="1178" y="268"/>
                  </a:cubicBezTo>
                  <a:cubicBezTo>
                    <a:pt x="1205" y="240"/>
                    <a:pt x="1205" y="240"/>
                    <a:pt x="1205" y="240"/>
                  </a:cubicBezTo>
                  <a:cubicBezTo>
                    <a:pt x="1163" y="81"/>
                    <a:pt x="1163" y="81"/>
                    <a:pt x="1163" y="81"/>
                  </a:cubicBezTo>
                  <a:cubicBezTo>
                    <a:pt x="1190" y="54"/>
                    <a:pt x="1190" y="54"/>
                    <a:pt x="1190" y="54"/>
                  </a:cubicBezTo>
                  <a:cubicBezTo>
                    <a:pt x="1232" y="213"/>
                    <a:pt x="1232" y="213"/>
                    <a:pt x="1232" y="213"/>
                  </a:cubicBezTo>
                  <a:cubicBezTo>
                    <a:pt x="1260" y="186"/>
                    <a:pt x="1260" y="186"/>
                    <a:pt x="1260" y="186"/>
                  </a:cubicBezTo>
                  <a:cubicBezTo>
                    <a:pt x="1217" y="27"/>
                    <a:pt x="1217" y="27"/>
                    <a:pt x="1217" y="27"/>
                  </a:cubicBezTo>
                  <a:cubicBezTo>
                    <a:pt x="1245" y="0"/>
                    <a:pt x="1245" y="0"/>
                    <a:pt x="1245" y="0"/>
                  </a:cubicBezTo>
                  <a:cubicBezTo>
                    <a:pt x="1287" y="159"/>
                    <a:pt x="1287" y="159"/>
                    <a:pt x="1287" y="159"/>
                  </a:cubicBezTo>
                  <a:cubicBezTo>
                    <a:pt x="1315" y="131"/>
                    <a:pt x="1315" y="131"/>
                    <a:pt x="1315" y="131"/>
                  </a:cubicBezTo>
                  <a:cubicBezTo>
                    <a:pt x="1339" y="155"/>
                    <a:pt x="1339" y="155"/>
                    <a:pt x="1339" y="155"/>
                  </a:cubicBezTo>
                  <a:cubicBezTo>
                    <a:pt x="1311" y="183"/>
                    <a:pt x="1311" y="183"/>
                    <a:pt x="1311" y="183"/>
                  </a:cubicBezTo>
                  <a:cubicBezTo>
                    <a:pt x="1470" y="225"/>
                    <a:pt x="1470" y="225"/>
                    <a:pt x="1470" y="225"/>
                  </a:cubicBezTo>
                  <a:cubicBezTo>
                    <a:pt x="1442" y="253"/>
                    <a:pt x="1442" y="253"/>
                    <a:pt x="1442" y="253"/>
                  </a:cubicBezTo>
                  <a:lnTo>
                    <a:pt x="1283" y="210"/>
                  </a:lnTo>
                  <a:close/>
                  <a:moveTo>
                    <a:pt x="707" y="785"/>
                  </a:moveTo>
                  <a:cubicBezTo>
                    <a:pt x="673" y="819"/>
                    <a:pt x="673" y="819"/>
                    <a:pt x="673" y="819"/>
                  </a:cubicBezTo>
                  <a:cubicBezTo>
                    <a:pt x="670" y="822"/>
                    <a:pt x="665" y="824"/>
                    <a:pt x="661" y="824"/>
                  </a:cubicBezTo>
                  <a:cubicBezTo>
                    <a:pt x="657" y="824"/>
                    <a:pt x="652" y="822"/>
                    <a:pt x="649" y="819"/>
                  </a:cubicBezTo>
                  <a:cubicBezTo>
                    <a:pt x="642" y="812"/>
                    <a:pt x="642" y="802"/>
                    <a:pt x="649" y="795"/>
                  </a:cubicBezTo>
                  <a:cubicBezTo>
                    <a:pt x="683" y="761"/>
                    <a:pt x="683" y="761"/>
                    <a:pt x="683" y="761"/>
                  </a:cubicBezTo>
                  <a:cubicBezTo>
                    <a:pt x="678" y="759"/>
                    <a:pt x="673" y="757"/>
                    <a:pt x="667" y="757"/>
                  </a:cubicBezTo>
                  <a:cubicBezTo>
                    <a:pt x="643" y="757"/>
                    <a:pt x="624" y="776"/>
                    <a:pt x="624" y="800"/>
                  </a:cubicBezTo>
                  <a:cubicBezTo>
                    <a:pt x="624" y="823"/>
                    <a:pt x="643" y="842"/>
                    <a:pt x="667" y="842"/>
                  </a:cubicBezTo>
                  <a:cubicBezTo>
                    <a:pt x="690" y="842"/>
                    <a:pt x="709" y="823"/>
                    <a:pt x="709" y="800"/>
                  </a:cubicBezTo>
                  <a:cubicBezTo>
                    <a:pt x="709" y="795"/>
                    <a:pt x="708" y="790"/>
                    <a:pt x="707" y="785"/>
                  </a:cubicBezTo>
                  <a:close/>
                  <a:moveTo>
                    <a:pt x="1166" y="387"/>
                  </a:moveTo>
                  <a:cubicBezTo>
                    <a:pt x="1157" y="394"/>
                    <a:pt x="1155" y="406"/>
                    <a:pt x="1162" y="415"/>
                  </a:cubicBezTo>
                  <a:cubicBezTo>
                    <a:pt x="1248" y="526"/>
                    <a:pt x="1294" y="659"/>
                    <a:pt x="1294" y="800"/>
                  </a:cubicBezTo>
                  <a:cubicBezTo>
                    <a:pt x="1294" y="1146"/>
                    <a:pt x="1013" y="1427"/>
                    <a:pt x="667" y="1427"/>
                  </a:cubicBezTo>
                  <a:cubicBezTo>
                    <a:pt x="321" y="1427"/>
                    <a:pt x="40" y="1146"/>
                    <a:pt x="40" y="800"/>
                  </a:cubicBezTo>
                  <a:cubicBezTo>
                    <a:pt x="40" y="454"/>
                    <a:pt x="321" y="173"/>
                    <a:pt x="667" y="173"/>
                  </a:cubicBezTo>
                  <a:cubicBezTo>
                    <a:pt x="802" y="173"/>
                    <a:pt x="930" y="215"/>
                    <a:pt x="1038" y="294"/>
                  </a:cubicBezTo>
                  <a:cubicBezTo>
                    <a:pt x="1047" y="301"/>
                    <a:pt x="1060" y="299"/>
                    <a:pt x="1066" y="290"/>
                  </a:cubicBezTo>
                  <a:cubicBezTo>
                    <a:pt x="1072" y="281"/>
                    <a:pt x="1071" y="269"/>
                    <a:pt x="1062" y="263"/>
                  </a:cubicBezTo>
                  <a:cubicBezTo>
                    <a:pt x="947" y="178"/>
                    <a:pt x="810" y="133"/>
                    <a:pt x="667" y="133"/>
                  </a:cubicBezTo>
                  <a:cubicBezTo>
                    <a:pt x="299" y="133"/>
                    <a:pt x="0" y="432"/>
                    <a:pt x="0" y="800"/>
                  </a:cubicBezTo>
                  <a:cubicBezTo>
                    <a:pt x="0" y="1167"/>
                    <a:pt x="299" y="1467"/>
                    <a:pt x="667" y="1467"/>
                  </a:cubicBezTo>
                  <a:cubicBezTo>
                    <a:pt x="1035" y="1467"/>
                    <a:pt x="1334" y="1167"/>
                    <a:pt x="1334" y="800"/>
                  </a:cubicBezTo>
                  <a:cubicBezTo>
                    <a:pt x="1334" y="650"/>
                    <a:pt x="1285" y="509"/>
                    <a:pt x="1193" y="391"/>
                  </a:cubicBezTo>
                  <a:cubicBezTo>
                    <a:pt x="1187" y="382"/>
                    <a:pt x="1174" y="381"/>
                    <a:pt x="1166"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8" name="Freeform 7"/>
          <p:cNvSpPr>
            <a:spLocks/>
          </p:cNvSpPr>
          <p:nvPr/>
        </p:nvSpPr>
        <p:spPr bwMode="auto">
          <a:xfrm>
            <a:off x="1831554" y="2314576"/>
            <a:ext cx="1432520" cy="157708"/>
          </a:xfrm>
          <a:custGeom>
            <a:avLst/>
            <a:gdLst>
              <a:gd name="connsiteX0" fmla="*/ 3953564 w 4185373"/>
              <a:gd name="connsiteY0" fmla="*/ 0 h 460775"/>
              <a:gd name="connsiteX1" fmla="*/ 4185373 w 4185373"/>
              <a:gd name="connsiteY1" fmla="*/ 230388 h 460775"/>
              <a:gd name="connsiteX2" fmla="*/ 3953564 w 4185373"/>
              <a:gd name="connsiteY2" fmla="*/ 460775 h 460775"/>
              <a:gd name="connsiteX3" fmla="*/ 3953564 w 4185373"/>
              <a:gd name="connsiteY3" fmla="*/ 332782 h 460775"/>
              <a:gd name="connsiteX4" fmla="*/ 0 w 4185373"/>
              <a:gd name="connsiteY4" fmla="*/ 332782 h 460775"/>
              <a:gd name="connsiteX5" fmla="*/ 0 w 4185373"/>
              <a:gd name="connsiteY5" fmla="*/ 127993 h 460775"/>
              <a:gd name="connsiteX6" fmla="*/ 3953564 w 4185373"/>
              <a:gd name="connsiteY6" fmla="*/ 127993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5373" h="460775">
                <a:moveTo>
                  <a:pt x="3953564" y="0"/>
                </a:moveTo>
                <a:lnTo>
                  <a:pt x="4185373" y="230388"/>
                </a:lnTo>
                <a:lnTo>
                  <a:pt x="3953564" y="460775"/>
                </a:lnTo>
                <a:lnTo>
                  <a:pt x="3953564" y="332782"/>
                </a:lnTo>
                <a:lnTo>
                  <a:pt x="0" y="332782"/>
                </a:lnTo>
                <a:lnTo>
                  <a:pt x="0" y="127993"/>
                </a:lnTo>
                <a:lnTo>
                  <a:pt x="3953564" y="127993"/>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4" name="Freeform 5"/>
          <p:cNvSpPr>
            <a:spLocks noEditPoints="1"/>
          </p:cNvSpPr>
          <p:nvPr/>
        </p:nvSpPr>
        <p:spPr bwMode="auto">
          <a:xfrm>
            <a:off x="1146202" y="2358383"/>
            <a:ext cx="1371189" cy="1371677"/>
          </a:xfrm>
          <a:custGeom>
            <a:avLst/>
            <a:gdLst>
              <a:gd name="T0" fmla="*/ 1258 w 2517"/>
              <a:gd name="T1" fmla="*/ 0 h 2517"/>
              <a:gd name="T2" fmla="*/ 0 w 2517"/>
              <a:gd name="T3" fmla="*/ 1259 h 2517"/>
              <a:gd name="T4" fmla="*/ 1258 w 2517"/>
              <a:gd name="T5" fmla="*/ 2517 h 2517"/>
              <a:gd name="T6" fmla="*/ 2517 w 2517"/>
              <a:gd name="T7" fmla="*/ 1259 h 2517"/>
              <a:gd name="T8" fmla="*/ 1258 w 2517"/>
              <a:gd name="T9" fmla="*/ 0 h 2517"/>
              <a:gd name="T10" fmla="*/ 1258 w 2517"/>
              <a:gd name="T11" fmla="*/ 2388 h 2517"/>
              <a:gd name="T12" fmla="*/ 129 w 2517"/>
              <a:gd name="T13" fmla="*/ 1259 h 2517"/>
              <a:gd name="T14" fmla="*/ 1258 w 2517"/>
              <a:gd name="T15" fmla="*/ 129 h 2517"/>
              <a:gd name="T16" fmla="*/ 2388 w 2517"/>
              <a:gd name="T17" fmla="*/ 1259 h 2517"/>
              <a:gd name="T18" fmla="*/ 1258 w 2517"/>
              <a:gd name="T19" fmla="*/ 2388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7">
                <a:moveTo>
                  <a:pt x="1258" y="0"/>
                </a:moveTo>
                <a:cubicBezTo>
                  <a:pt x="564" y="0"/>
                  <a:pt x="0" y="564"/>
                  <a:pt x="0" y="1259"/>
                </a:cubicBezTo>
                <a:cubicBezTo>
                  <a:pt x="0" y="1953"/>
                  <a:pt x="564" y="2517"/>
                  <a:pt x="1258" y="2517"/>
                </a:cubicBezTo>
                <a:cubicBezTo>
                  <a:pt x="1953" y="2517"/>
                  <a:pt x="2517" y="1953"/>
                  <a:pt x="2517" y="1259"/>
                </a:cubicBezTo>
                <a:cubicBezTo>
                  <a:pt x="2517" y="564"/>
                  <a:pt x="1953" y="0"/>
                  <a:pt x="1258" y="0"/>
                </a:cubicBezTo>
                <a:close/>
                <a:moveTo>
                  <a:pt x="1258" y="2388"/>
                </a:moveTo>
                <a:cubicBezTo>
                  <a:pt x="635" y="2388"/>
                  <a:pt x="129" y="1883"/>
                  <a:pt x="129" y="1259"/>
                </a:cubicBezTo>
                <a:cubicBezTo>
                  <a:pt x="129" y="635"/>
                  <a:pt x="635" y="129"/>
                  <a:pt x="1258" y="129"/>
                </a:cubicBezTo>
                <a:cubicBezTo>
                  <a:pt x="1882" y="129"/>
                  <a:pt x="2388" y="635"/>
                  <a:pt x="2388" y="1259"/>
                </a:cubicBezTo>
                <a:cubicBezTo>
                  <a:pt x="2388" y="1883"/>
                  <a:pt x="1882" y="2388"/>
                  <a:pt x="1258" y="238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014291" y="2358383"/>
            <a:ext cx="817262" cy="70093"/>
          </a:xfrm>
          <a:custGeom>
            <a:avLst/>
            <a:gdLst>
              <a:gd name="T0" fmla="*/ 0 w 1679"/>
              <a:gd name="T1" fmla="*/ 144 h 144"/>
              <a:gd name="T2" fmla="*/ 1679 w 1679"/>
              <a:gd name="T3" fmla="*/ 144 h 144"/>
              <a:gd name="T4" fmla="*/ 1679 w 1679"/>
              <a:gd name="T5" fmla="*/ 0 h 144"/>
              <a:gd name="T6" fmla="*/ 0 w 1679"/>
              <a:gd name="T7" fmla="*/ 0 h 144"/>
              <a:gd name="T8" fmla="*/ 163 w 1679"/>
              <a:gd name="T9" fmla="*/ 72 h 144"/>
              <a:gd name="T10" fmla="*/ 0 w 1679"/>
              <a:gd name="T11" fmla="*/ 144 h 144"/>
            </a:gdLst>
            <a:ahLst/>
            <a:cxnLst>
              <a:cxn ang="0">
                <a:pos x="T0" y="T1"/>
              </a:cxn>
              <a:cxn ang="0">
                <a:pos x="T2" y="T3"/>
              </a:cxn>
              <a:cxn ang="0">
                <a:pos x="T4" y="T5"/>
              </a:cxn>
              <a:cxn ang="0">
                <a:pos x="T6" y="T7"/>
              </a:cxn>
              <a:cxn ang="0">
                <a:pos x="T8" y="T9"/>
              </a:cxn>
              <a:cxn ang="0">
                <a:pos x="T10" y="T11"/>
              </a:cxn>
            </a:cxnLst>
            <a:rect l="0" t="0" r="r" b="b"/>
            <a:pathLst>
              <a:path w="1679" h="144">
                <a:moveTo>
                  <a:pt x="0" y="144"/>
                </a:moveTo>
                <a:lnTo>
                  <a:pt x="1679" y="144"/>
                </a:lnTo>
                <a:lnTo>
                  <a:pt x="1679" y="0"/>
                </a:lnTo>
                <a:lnTo>
                  <a:pt x="0" y="0"/>
                </a:lnTo>
                <a:lnTo>
                  <a:pt x="163" y="72"/>
                </a:lnTo>
                <a:lnTo>
                  <a:pt x="0"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1370800" y="2583468"/>
            <a:ext cx="921505" cy="921505"/>
            <a:chOff x="1265354" y="1791259"/>
            <a:chExt cx="850620" cy="850620"/>
          </a:xfrm>
        </p:grpSpPr>
        <p:sp>
          <p:nvSpPr>
            <p:cNvPr id="27" name="Oval 26"/>
            <p:cNvSpPr/>
            <p:nvPr/>
          </p:nvSpPr>
          <p:spPr>
            <a:xfrm>
              <a:off x="1265354" y="1791259"/>
              <a:ext cx="850620" cy="8506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Freeform 18"/>
            <p:cNvSpPr>
              <a:spLocks noEditPoints="1"/>
            </p:cNvSpPr>
            <p:nvPr/>
          </p:nvSpPr>
          <p:spPr bwMode="auto">
            <a:xfrm>
              <a:off x="1542569" y="1992912"/>
              <a:ext cx="296190" cy="447314"/>
            </a:xfrm>
            <a:custGeom>
              <a:avLst/>
              <a:gdLst>
                <a:gd name="T0" fmla="*/ 753 w 1422"/>
                <a:gd name="T1" fmla="*/ 13 h 2147"/>
                <a:gd name="T2" fmla="*/ 0 w 1422"/>
                <a:gd name="T3" fmla="*/ 715 h 2147"/>
                <a:gd name="T4" fmla="*/ 56 w 1422"/>
                <a:gd name="T5" fmla="*/ 994 h 2147"/>
                <a:gd name="T6" fmla="*/ 132 w 1422"/>
                <a:gd name="T7" fmla="*/ 1125 h 2147"/>
                <a:gd name="T8" fmla="*/ 365 w 1422"/>
                <a:gd name="T9" fmla="*/ 1636 h 2147"/>
                <a:gd name="T10" fmla="*/ 405 w 1422"/>
                <a:gd name="T11" fmla="*/ 1773 h 2147"/>
                <a:gd name="T12" fmla="*/ 405 w 1422"/>
                <a:gd name="T13" fmla="*/ 1884 h 2147"/>
                <a:gd name="T14" fmla="*/ 405 w 1422"/>
                <a:gd name="T15" fmla="*/ 1948 h 2147"/>
                <a:gd name="T16" fmla="*/ 585 w 1422"/>
                <a:gd name="T17" fmla="*/ 2147 h 2147"/>
                <a:gd name="T18" fmla="*/ 942 w 1422"/>
                <a:gd name="T19" fmla="*/ 2031 h 2147"/>
                <a:gd name="T20" fmla="*/ 1000 w 1422"/>
                <a:gd name="T21" fmla="*/ 1926 h 2147"/>
                <a:gd name="T22" fmla="*/ 1000 w 1422"/>
                <a:gd name="T23" fmla="*/ 1816 h 2147"/>
                <a:gd name="T24" fmla="*/ 1000 w 1422"/>
                <a:gd name="T25" fmla="*/ 1688 h 2147"/>
                <a:gd name="T26" fmla="*/ 1120 w 1422"/>
                <a:gd name="T27" fmla="*/ 1414 h 2147"/>
                <a:gd name="T28" fmla="*/ 1275 w 1422"/>
                <a:gd name="T29" fmla="*/ 1139 h 2147"/>
                <a:gd name="T30" fmla="*/ 1346 w 1422"/>
                <a:gd name="T31" fmla="*/ 999 h 2147"/>
                <a:gd name="T32" fmla="*/ 1353 w 1422"/>
                <a:gd name="T33" fmla="*/ 989 h 2147"/>
                <a:gd name="T34" fmla="*/ 1387 w 1422"/>
                <a:gd name="T35" fmla="*/ 549 h 2147"/>
                <a:gd name="T36" fmla="*/ 585 w 1422"/>
                <a:gd name="T37" fmla="*/ 2105 h 2147"/>
                <a:gd name="T38" fmla="*/ 900 w 1422"/>
                <a:gd name="T39" fmla="*/ 2037 h 2147"/>
                <a:gd name="T40" fmla="*/ 958 w 1422"/>
                <a:gd name="T41" fmla="*/ 1948 h 2147"/>
                <a:gd name="T42" fmla="*/ 494 w 1422"/>
                <a:gd name="T43" fmla="*/ 1995 h 2147"/>
                <a:gd name="T44" fmla="*/ 448 w 1422"/>
                <a:gd name="T45" fmla="*/ 1926 h 2147"/>
                <a:gd name="T46" fmla="*/ 958 w 1422"/>
                <a:gd name="T47" fmla="*/ 1948 h 2147"/>
                <a:gd name="T48" fmla="*/ 448 w 1422"/>
                <a:gd name="T49" fmla="*/ 1884 h 2147"/>
                <a:gd name="T50" fmla="*/ 958 w 1422"/>
                <a:gd name="T51" fmla="*/ 1816 h 2147"/>
                <a:gd name="T52" fmla="*/ 958 w 1422"/>
                <a:gd name="T53" fmla="*/ 1705 h 2147"/>
                <a:gd name="T54" fmla="*/ 448 w 1422"/>
                <a:gd name="T55" fmla="*/ 1773 h 2147"/>
                <a:gd name="T56" fmla="*/ 461 w 1422"/>
                <a:gd name="T57" fmla="*/ 1705 h 2147"/>
                <a:gd name="T58" fmla="*/ 808 w 1422"/>
                <a:gd name="T59" fmla="*/ 1705 h 2147"/>
                <a:gd name="T60" fmla="*/ 958 w 1422"/>
                <a:gd name="T61" fmla="*/ 1705 h 2147"/>
                <a:gd name="T62" fmla="*/ 541 w 1422"/>
                <a:gd name="T63" fmla="*/ 1040 h 2147"/>
                <a:gd name="T64" fmla="*/ 714 w 1422"/>
                <a:gd name="T65" fmla="*/ 1138 h 2147"/>
                <a:gd name="T66" fmla="*/ 789 w 1422"/>
                <a:gd name="T67" fmla="*/ 1182 h 2147"/>
                <a:gd name="T68" fmla="*/ 787 w 1422"/>
                <a:gd name="T69" fmla="*/ 1663 h 2147"/>
                <a:gd name="T70" fmla="*/ 619 w 1422"/>
                <a:gd name="T71" fmla="*/ 1192 h 2147"/>
                <a:gd name="T72" fmla="*/ 1313 w 1422"/>
                <a:gd name="T73" fmla="*/ 972 h 2147"/>
                <a:gd name="T74" fmla="*/ 1241 w 1422"/>
                <a:gd name="T75" fmla="*/ 1097 h 2147"/>
                <a:gd name="T76" fmla="*/ 1082 w 1422"/>
                <a:gd name="T77" fmla="*/ 1397 h 2147"/>
                <a:gd name="T78" fmla="*/ 944 w 1422"/>
                <a:gd name="T79" fmla="*/ 1663 h 2147"/>
                <a:gd name="T80" fmla="*/ 829 w 1422"/>
                <a:gd name="T81" fmla="*/ 1197 h 2147"/>
                <a:gd name="T82" fmla="*/ 936 w 1422"/>
                <a:gd name="T83" fmla="*/ 963 h 2147"/>
                <a:gd name="T84" fmla="*/ 703 w 1422"/>
                <a:gd name="T85" fmla="*/ 1095 h 2147"/>
                <a:gd name="T86" fmla="*/ 470 w 1422"/>
                <a:gd name="T87" fmla="*/ 963 h 2147"/>
                <a:gd name="T88" fmla="*/ 577 w 1422"/>
                <a:gd name="T89" fmla="*/ 1197 h 2147"/>
                <a:gd name="T90" fmla="*/ 461 w 1422"/>
                <a:gd name="T91" fmla="*/ 1663 h 2147"/>
                <a:gd name="T92" fmla="*/ 324 w 1422"/>
                <a:gd name="T93" fmla="*/ 1397 h 2147"/>
                <a:gd name="T94" fmla="*/ 96 w 1422"/>
                <a:gd name="T95" fmla="*/ 976 h 2147"/>
                <a:gd name="T96" fmla="*/ 42 w 1422"/>
                <a:gd name="T97" fmla="*/ 715 h 2147"/>
                <a:gd name="T98" fmla="*/ 750 w 1422"/>
                <a:gd name="T99" fmla="*/ 55 h 2147"/>
                <a:gd name="T100" fmla="*/ 1313 w 1422"/>
                <a:gd name="T101" fmla="*/ 972 h 2147"/>
                <a:gd name="T102" fmla="*/ 884 w 1422"/>
                <a:gd name="T103" fmla="*/ 292 h 2147"/>
                <a:gd name="T104" fmla="*/ 229 w 1422"/>
                <a:gd name="T105" fmla="*/ 767 h 2147"/>
                <a:gd name="T106" fmla="*/ 187 w 1422"/>
                <a:gd name="T107" fmla="*/ 767 h 2147"/>
                <a:gd name="T108" fmla="*/ 898 w 1422"/>
                <a:gd name="T109" fmla="*/ 251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2" h="2147">
                  <a:moveTo>
                    <a:pt x="1387" y="549"/>
                  </a:moveTo>
                  <a:cubicBezTo>
                    <a:pt x="1317" y="255"/>
                    <a:pt x="1056" y="35"/>
                    <a:pt x="753" y="13"/>
                  </a:cubicBezTo>
                  <a:cubicBezTo>
                    <a:pt x="556" y="0"/>
                    <a:pt x="367" y="66"/>
                    <a:pt x="223" y="200"/>
                  </a:cubicBezTo>
                  <a:cubicBezTo>
                    <a:pt x="81" y="333"/>
                    <a:pt x="0" y="521"/>
                    <a:pt x="0" y="715"/>
                  </a:cubicBezTo>
                  <a:cubicBezTo>
                    <a:pt x="0" y="811"/>
                    <a:pt x="19" y="904"/>
                    <a:pt x="56" y="992"/>
                  </a:cubicBezTo>
                  <a:cubicBezTo>
                    <a:pt x="56" y="994"/>
                    <a:pt x="56" y="994"/>
                    <a:pt x="56" y="994"/>
                  </a:cubicBezTo>
                  <a:cubicBezTo>
                    <a:pt x="59" y="997"/>
                    <a:pt x="59" y="997"/>
                    <a:pt x="59" y="997"/>
                  </a:cubicBezTo>
                  <a:cubicBezTo>
                    <a:pt x="68" y="1013"/>
                    <a:pt x="97" y="1063"/>
                    <a:pt x="132" y="1125"/>
                  </a:cubicBezTo>
                  <a:cubicBezTo>
                    <a:pt x="187" y="1223"/>
                    <a:pt x="258" y="1352"/>
                    <a:pt x="286" y="1414"/>
                  </a:cubicBezTo>
                  <a:cubicBezTo>
                    <a:pt x="305" y="1459"/>
                    <a:pt x="340" y="1559"/>
                    <a:pt x="365" y="1636"/>
                  </a:cubicBezTo>
                  <a:cubicBezTo>
                    <a:pt x="373" y="1658"/>
                    <a:pt x="387" y="1676"/>
                    <a:pt x="405" y="1688"/>
                  </a:cubicBezTo>
                  <a:cubicBezTo>
                    <a:pt x="405" y="1773"/>
                    <a:pt x="405" y="1773"/>
                    <a:pt x="405" y="1773"/>
                  </a:cubicBezTo>
                  <a:cubicBezTo>
                    <a:pt x="405" y="1816"/>
                    <a:pt x="405" y="1816"/>
                    <a:pt x="405" y="1816"/>
                  </a:cubicBezTo>
                  <a:cubicBezTo>
                    <a:pt x="405" y="1884"/>
                    <a:pt x="405" y="1884"/>
                    <a:pt x="405" y="1884"/>
                  </a:cubicBezTo>
                  <a:cubicBezTo>
                    <a:pt x="405" y="1926"/>
                    <a:pt x="405" y="1926"/>
                    <a:pt x="405" y="1926"/>
                  </a:cubicBezTo>
                  <a:cubicBezTo>
                    <a:pt x="405" y="1948"/>
                    <a:pt x="405" y="1948"/>
                    <a:pt x="405" y="1948"/>
                  </a:cubicBezTo>
                  <a:cubicBezTo>
                    <a:pt x="405" y="1986"/>
                    <a:pt x="430" y="2018"/>
                    <a:pt x="464" y="2031"/>
                  </a:cubicBezTo>
                  <a:cubicBezTo>
                    <a:pt x="467" y="2096"/>
                    <a:pt x="520" y="2147"/>
                    <a:pt x="585" y="2147"/>
                  </a:cubicBezTo>
                  <a:cubicBezTo>
                    <a:pt x="820" y="2147"/>
                    <a:pt x="820" y="2147"/>
                    <a:pt x="820" y="2147"/>
                  </a:cubicBezTo>
                  <a:cubicBezTo>
                    <a:pt x="886" y="2147"/>
                    <a:pt x="939" y="2096"/>
                    <a:pt x="942" y="2031"/>
                  </a:cubicBezTo>
                  <a:cubicBezTo>
                    <a:pt x="976" y="2019"/>
                    <a:pt x="1000" y="1986"/>
                    <a:pt x="1000" y="1948"/>
                  </a:cubicBezTo>
                  <a:cubicBezTo>
                    <a:pt x="1000" y="1926"/>
                    <a:pt x="1000" y="1926"/>
                    <a:pt x="1000" y="1926"/>
                  </a:cubicBezTo>
                  <a:cubicBezTo>
                    <a:pt x="1000" y="1884"/>
                    <a:pt x="1000" y="1884"/>
                    <a:pt x="1000" y="1884"/>
                  </a:cubicBezTo>
                  <a:cubicBezTo>
                    <a:pt x="1000" y="1816"/>
                    <a:pt x="1000" y="1816"/>
                    <a:pt x="1000" y="1816"/>
                  </a:cubicBezTo>
                  <a:cubicBezTo>
                    <a:pt x="1000" y="1773"/>
                    <a:pt x="1000" y="1773"/>
                    <a:pt x="1000" y="1773"/>
                  </a:cubicBezTo>
                  <a:cubicBezTo>
                    <a:pt x="1000" y="1688"/>
                    <a:pt x="1000" y="1688"/>
                    <a:pt x="1000" y="1688"/>
                  </a:cubicBezTo>
                  <a:cubicBezTo>
                    <a:pt x="1019" y="1676"/>
                    <a:pt x="1033" y="1658"/>
                    <a:pt x="1041" y="1636"/>
                  </a:cubicBezTo>
                  <a:cubicBezTo>
                    <a:pt x="1076" y="1528"/>
                    <a:pt x="1105" y="1449"/>
                    <a:pt x="1120" y="1414"/>
                  </a:cubicBezTo>
                  <a:cubicBezTo>
                    <a:pt x="1148" y="1351"/>
                    <a:pt x="1221" y="1219"/>
                    <a:pt x="1266" y="1139"/>
                  </a:cubicBezTo>
                  <a:cubicBezTo>
                    <a:pt x="1275" y="1139"/>
                    <a:pt x="1275" y="1139"/>
                    <a:pt x="1275" y="1139"/>
                  </a:cubicBezTo>
                  <a:cubicBezTo>
                    <a:pt x="1275" y="1123"/>
                    <a:pt x="1275" y="1123"/>
                    <a:pt x="1275" y="1123"/>
                  </a:cubicBezTo>
                  <a:cubicBezTo>
                    <a:pt x="1308" y="1063"/>
                    <a:pt x="1336" y="1015"/>
                    <a:pt x="1346" y="999"/>
                  </a:cubicBezTo>
                  <a:cubicBezTo>
                    <a:pt x="1347" y="997"/>
                    <a:pt x="1348" y="995"/>
                    <a:pt x="1349" y="993"/>
                  </a:cubicBezTo>
                  <a:cubicBezTo>
                    <a:pt x="1353" y="989"/>
                    <a:pt x="1353" y="989"/>
                    <a:pt x="1353" y="989"/>
                  </a:cubicBezTo>
                  <a:cubicBezTo>
                    <a:pt x="1353" y="985"/>
                    <a:pt x="1353" y="985"/>
                    <a:pt x="1353" y="985"/>
                  </a:cubicBezTo>
                  <a:cubicBezTo>
                    <a:pt x="1410" y="847"/>
                    <a:pt x="1422" y="696"/>
                    <a:pt x="1387" y="549"/>
                  </a:cubicBezTo>
                  <a:close/>
                  <a:moveTo>
                    <a:pt x="820" y="2105"/>
                  </a:moveTo>
                  <a:cubicBezTo>
                    <a:pt x="585" y="2105"/>
                    <a:pt x="585" y="2105"/>
                    <a:pt x="585" y="2105"/>
                  </a:cubicBezTo>
                  <a:cubicBezTo>
                    <a:pt x="545" y="2105"/>
                    <a:pt x="512" y="2075"/>
                    <a:pt x="506" y="2037"/>
                  </a:cubicBezTo>
                  <a:cubicBezTo>
                    <a:pt x="900" y="2037"/>
                    <a:pt x="900" y="2037"/>
                    <a:pt x="900" y="2037"/>
                  </a:cubicBezTo>
                  <a:cubicBezTo>
                    <a:pt x="894" y="2075"/>
                    <a:pt x="861" y="2105"/>
                    <a:pt x="820" y="2105"/>
                  </a:cubicBezTo>
                  <a:close/>
                  <a:moveTo>
                    <a:pt x="958" y="1948"/>
                  </a:moveTo>
                  <a:cubicBezTo>
                    <a:pt x="958" y="1974"/>
                    <a:pt x="937" y="1995"/>
                    <a:pt x="912" y="1995"/>
                  </a:cubicBezTo>
                  <a:cubicBezTo>
                    <a:pt x="494" y="1995"/>
                    <a:pt x="494" y="1995"/>
                    <a:pt x="494" y="1995"/>
                  </a:cubicBezTo>
                  <a:cubicBezTo>
                    <a:pt x="468" y="1995"/>
                    <a:pt x="448" y="1974"/>
                    <a:pt x="448" y="1948"/>
                  </a:cubicBezTo>
                  <a:cubicBezTo>
                    <a:pt x="448" y="1926"/>
                    <a:pt x="448" y="1926"/>
                    <a:pt x="448" y="1926"/>
                  </a:cubicBezTo>
                  <a:cubicBezTo>
                    <a:pt x="958" y="1926"/>
                    <a:pt x="958" y="1926"/>
                    <a:pt x="958" y="1926"/>
                  </a:cubicBezTo>
                  <a:lnTo>
                    <a:pt x="958" y="1948"/>
                  </a:lnTo>
                  <a:close/>
                  <a:moveTo>
                    <a:pt x="958" y="1884"/>
                  </a:moveTo>
                  <a:cubicBezTo>
                    <a:pt x="448" y="1884"/>
                    <a:pt x="448" y="1884"/>
                    <a:pt x="448" y="1884"/>
                  </a:cubicBezTo>
                  <a:cubicBezTo>
                    <a:pt x="448" y="1816"/>
                    <a:pt x="448" y="1816"/>
                    <a:pt x="448" y="1816"/>
                  </a:cubicBezTo>
                  <a:cubicBezTo>
                    <a:pt x="958" y="1816"/>
                    <a:pt x="958" y="1816"/>
                    <a:pt x="958" y="1816"/>
                  </a:cubicBezTo>
                  <a:lnTo>
                    <a:pt x="958" y="1884"/>
                  </a:lnTo>
                  <a:close/>
                  <a:moveTo>
                    <a:pt x="958" y="1705"/>
                  </a:moveTo>
                  <a:cubicBezTo>
                    <a:pt x="958" y="1773"/>
                    <a:pt x="958" y="1773"/>
                    <a:pt x="958" y="1773"/>
                  </a:cubicBezTo>
                  <a:cubicBezTo>
                    <a:pt x="448" y="1773"/>
                    <a:pt x="448" y="1773"/>
                    <a:pt x="448" y="1773"/>
                  </a:cubicBezTo>
                  <a:cubicBezTo>
                    <a:pt x="448" y="1705"/>
                    <a:pt x="448" y="1705"/>
                    <a:pt x="448" y="1705"/>
                  </a:cubicBezTo>
                  <a:cubicBezTo>
                    <a:pt x="461" y="1705"/>
                    <a:pt x="461" y="1705"/>
                    <a:pt x="461" y="1705"/>
                  </a:cubicBezTo>
                  <a:cubicBezTo>
                    <a:pt x="598" y="1705"/>
                    <a:pt x="598" y="1705"/>
                    <a:pt x="598" y="1705"/>
                  </a:cubicBezTo>
                  <a:cubicBezTo>
                    <a:pt x="808" y="1705"/>
                    <a:pt x="808" y="1705"/>
                    <a:pt x="808" y="1705"/>
                  </a:cubicBezTo>
                  <a:cubicBezTo>
                    <a:pt x="944" y="1705"/>
                    <a:pt x="944" y="1705"/>
                    <a:pt x="944" y="1705"/>
                  </a:cubicBezTo>
                  <a:lnTo>
                    <a:pt x="958" y="1705"/>
                  </a:lnTo>
                  <a:close/>
                  <a:moveTo>
                    <a:pt x="616" y="1182"/>
                  </a:moveTo>
                  <a:cubicBezTo>
                    <a:pt x="541" y="1040"/>
                    <a:pt x="541" y="1040"/>
                    <a:pt x="541" y="1040"/>
                  </a:cubicBezTo>
                  <a:cubicBezTo>
                    <a:pt x="691" y="1138"/>
                    <a:pt x="691" y="1138"/>
                    <a:pt x="691" y="1138"/>
                  </a:cubicBezTo>
                  <a:cubicBezTo>
                    <a:pt x="698" y="1142"/>
                    <a:pt x="707" y="1142"/>
                    <a:pt x="714" y="1138"/>
                  </a:cubicBezTo>
                  <a:cubicBezTo>
                    <a:pt x="865" y="1040"/>
                    <a:pt x="865" y="1040"/>
                    <a:pt x="865" y="1040"/>
                  </a:cubicBezTo>
                  <a:cubicBezTo>
                    <a:pt x="789" y="1182"/>
                    <a:pt x="789" y="1182"/>
                    <a:pt x="789" y="1182"/>
                  </a:cubicBezTo>
                  <a:cubicBezTo>
                    <a:pt x="788" y="1185"/>
                    <a:pt x="787" y="1189"/>
                    <a:pt x="787" y="1192"/>
                  </a:cubicBezTo>
                  <a:cubicBezTo>
                    <a:pt x="787" y="1663"/>
                    <a:pt x="787" y="1663"/>
                    <a:pt x="787" y="1663"/>
                  </a:cubicBezTo>
                  <a:cubicBezTo>
                    <a:pt x="619" y="1663"/>
                    <a:pt x="619" y="1663"/>
                    <a:pt x="619" y="1663"/>
                  </a:cubicBezTo>
                  <a:cubicBezTo>
                    <a:pt x="619" y="1192"/>
                    <a:pt x="619" y="1192"/>
                    <a:pt x="619" y="1192"/>
                  </a:cubicBezTo>
                  <a:cubicBezTo>
                    <a:pt x="619" y="1189"/>
                    <a:pt x="618" y="1185"/>
                    <a:pt x="616" y="1182"/>
                  </a:cubicBezTo>
                  <a:close/>
                  <a:moveTo>
                    <a:pt x="1313" y="972"/>
                  </a:moveTo>
                  <a:cubicBezTo>
                    <a:pt x="1310" y="976"/>
                    <a:pt x="1310" y="976"/>
                    <a:pt x="1310" y="976"/>
                  </a:cubicBezTo>
                  <a:cubicBezTo>
                    <a:pt x="1300" y="993"/>
                    <a:pt x="1273" y="1039"/>
                    <a:pt x="1241" y="1097"/>
                  </a:cubicBezTo>
                  <a:cubicBezTo>
                    <a:pt x="1235" y="1107"/>
                    <a:pt x="1235" y="1107"/>
                    <a:pt x="1235" y="1107"/>
                  </a:cubicBezTo>
                  <a:cubicBezTo>
                    <a:pt x="1190" y="1187"/>
                    <a:pt x="1111" y="1329"/>
                    <a:pt x="1082" y="1397"/>
                  </a:cubicBezTo>
                  <a:cubicBezTo>
                    <a:pt x="1061" y="1443"/>
                    <a:pt x="1026" y="1545"/>
                    <a:pt x="1001" y="1622"/>
                  </a:cubicBezTo>
                  <a:cubicBezTo>
                    <a:pt x="993" y="1647"/>
                    <a:pt x="970" y="1663"/>
                    <a:pt x="944" y="1663"/>
                  </a:cubicBezTo>
                  <a:cubicBezTo>
                    <a:pt x="829" y="1663"/>
                    <a:pt x="829" y="1663"/>
                    <a:pt x="829" y="1663"/>
                  </a:cubicBezTo>
                  <a:cubicBezTo>
                    <a:pt x="829" y="1197"/>
                    <a:pt x="829" y="1197"/>
                    <a:pt x="829" y="1197"/>
                  </a:cubicBezTo>
                  <a:cubicBezTo>
                    <a:pt x="940" y="989"/>
                    <a:pt x="940" y="989"/>
                    <a:pt x="940" y="989"/>
                  </a:cubicBezTo>
                  <a:cubicBezTo>
                    <a:pt x="945" y="980"/>
                    <a:pt x="943" y="970"/>
                    <a:pt x="936" y="963"/>
                  </a:cubicBezTo>
                  <a:cubicBezTo>
                    <a:pt x="929" y="957"/>
                    <a:pt x="918" y="956"/>
                    <a:pt x="910" y="961"/>
                  </a:cubicBezTo>
                  <a:cubicBezTo>
                    <a:pt x="703" y="1095"/>
                    <a:pt x="703" y="1095"/>
                    <a:pt x="703" y="1095"/>
                  </a:cubicBezTo>
                  <a:cubicBezTo>
                    <a:pt x="495" y="961"/>
                    <a:pt x="495" y="961"/>
                    <a:pt x="495" y="961"/>
                  </a:cubicBezTo>
                  <a:cubicBezTo>
                    <a:pt x="487" y="956"/>
                    <a:pt x="477" y="957"/>
                    <a:pt x="470" y="963"/>
                  </a:cubicBezTo>
                  <a:cubicBezTo>
                    <a:pt x="463" y="970"/>
                    <a:pt x="461" y="980"/>
                    <a:pt x="465" y="989"/>
                  </a:cubicBezTo>
                  <a:cubicBezTo>
                    <a:pt x="577" y="1197"/>
                    <a:pt x="577" y="1197"/>
                    <a:pt x="577" y="1197"/>
                  </a:cubicBezTo>
                  <a:cubicBezTo>
                    <a:pt x="577" y="1663"/>
                    <a:pt x="577" y="1663"/>
                    <a:pt x="577" y="1663"/>
                  </a:cubicBezTo>
                  <a:cubicBezTo>
                    <a:pt x="461" y="1663"/>
                    <a:pt x="461" y="1663"/>
                    <a:pt x="461" y="1663"/>
                  </a:cubicBezTo>
                  <a:cubicBezTo>
                    <a:pt x="436" y="1663"/>
                    <a:pt x="413" y="1647"/>
                    <a:pt x="405" y="1622"/>
                  </a:cubicBezTo>
                  <a:cubicBezTo>
                    <a:pt x="380" y="1545"/>
                    <a:pt x="345" y="1443"/>
                    <a:pt x="324" y="1397"/>
                  </a:cubicBezTo>
                  <a:cubicBezTo>
                    <a:pt x="296" y="1334"/>
                    <a:pt x="224" y="1203"/>
                    <a:pt x="169" y="1104"/>
                  </a:cubicBezTo>
                  <a:cubicBezTo>
                    <a:pt x="134" y="1042"/>
                    <a:pt x="105" y="992"/>
                    <a:pt x="96" y="976"/>
                  </a:cubicBezTo>
                  <a:cubicBezTo>
                    <a:pt x="94" y="974"/>
                    <a:pt x="94" y="974"/>
                    <a:pt x="94" y="974"/>
                  </a:cubicBezTo>
                  <a:cubicBezTo>
                    <a:pt x="59" y="892"/>
                    <a:pt x="42" y="805"/>
                    <a:pt x="42" y="715"/>
                  </a:cubicBezTo>
                  <a:cubicBezTo>
                    <a:pt x="42" y="532"/>
                    <a:pt x="118" y="356"/>
                    <a:pt x="252" y="231"/>
                  </a:cubicBezTo>
                  <a:cubicBezTo>
                    <a:pt x="388" y="105"/>
                    <a:pt x="564" y="42"/>
                    <a:pt x="750" y="55"/>
                  </a:cubicBezTo>
                  <a:cubicBezTo>
                    <a:pt x="1035" y="75"/>
                    <a:pt x="1280" y="282"/>
                    <a:pt x="1346" y="558"/>
                  </a:cubicBezTo>
                  <a:cubicBezTo>
                    <a:pt x="1379" y="698"/>
                    <a:pt x="1367" y="841"/>
                    <a:pt x="1313" y="972"/>
                  </a:cubicBezTo>
                  <a:close/>
                  <a:moveTo>
                    <a:pt x="911" y="278"/>
                  </a:moveTo>
                  <a:cubicBezTo>
                    <a:pt x="907" y="289"/>
                    <a:pt x="895" y="295"/>
                    <a:pt x="884" y="292"/>
                  </a:cubicBezTo>
                  <a:cubicBezTo>
                    <a:pt x="834" y="275"/>
                    <a:pt x="782" y="267"/>
                    <a:pt x="729" y="267"/>
                  </a:cubicBezTo>
                  <a:cubicBezTo>
                    <a:pt x="453" y="267"/>
                    <a:pt x="229" y="491"/>
                    <a:pt x="229" y="767"/>
                  </a:cubicBezTo>
                  <a:cubicBezTo>
                    <a:pt x="229" y="778"/>
                    <a:pt x="219" y="788"/>
                    <a:pt x="208" y="788"/>
                  </a:cubicBezTo>
                  <a:cubicBezTo>
                    <a:pt x="196" y="788"/>
                    <a:pt x="187" y="778"/>
                    <a:pt x="187" y="767"/>
                  </a:cubicBezTo>
                  <a:cubicBezTo>
                    <a:pt x="187" y="468"/>
                    <a:pt x="430" y="225"/>
                    <a:pt x="729" y="225"/>
                  </a:cubicBezTo>
                  <a:cubicBezTo>
                    <a:pt x="786" y="225"/>
                    <a:pt x="843" y="234"/>
                    <a:pt x="898" y="251"/>
                  </a:cubicBezTo>
                  <a:cubicBezTo>
                    <a:pt x="909" y="255"/>
                    <a:pt x="915" y="267"/>
                    <a:pt x="911" y="2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669996" y="2300866"/>
            <a:ext cx="2897711" cy="565314"/>
            <a:chOff x="3387689" y="1530396"/>
            <a:chExt cx="2674810" cy="521829"/>
          </a:xfrm>
        </p:grpSpPr>
        <p:sp>
          <p:nvSpPr>
            <p:cNvPr id="33" name="TextBox 32"/>
            <p:cNvSpPr txBox="1"/>
            <p:nvPr/>
          </p:nvSpPr>
          <p:spPr>
            <a:xfrm>
              <a:off x="3387720" y="1530396"/>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vision</a:t>
              </a:r>
              <a:endParaRPr lang="en-US" sz="1083" b="1" cap="all" spc="22" dirty="0">
                <a:solidFill>
                  <a:schemeClr val="accent2"/>
                </a:solidFill>
                <a:latin typeface="Lato" panose="020F0502020204030203" pitchFamily="34" charset="0"/>
              </a:endParaRPr>
            </a:p>
          </p:txBody>
        </p:sp>
        <p:sp>
          <p:nvSpPr>
            <p:cNvPr id="34" name="TextBox 33"/>
            <p:cNvSpPr txBox="1"/>
            <p:nvPr/>
          </p:nvSpPr>
          <p:spPr>
            <a:xfrm>
              <a:off x="3387689" y="1732019"/>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5" name="Group 14"/>
          <p:cNvGrpSpPr/>
          <p:nvPr/>
        </p:nvGrpSpPr>
        <p:grpSpPr>
          <a:xfrm>
            <a:off x="4720296" y="3083797"/>
            <a:ext cx="2897711" cy="565314"/>
            <a:chOff x="4357196" y="2253102"/>
            <a:chExt cx="2674810" cy="521829"/>
          </a:xfrm>
        </p:grpSpPr>
        <p:sp>
          <p:nvSpPr>
            <p:cNvPr id="38" name="TextBox 37"/>
            <p:cNvSpPr txBox="1"/>
            <p:nvPr/>
          </p:nvSpPr>
          <p:spPr>
            <a:xfrm>
              <a:off x="4357227" y="2253102"/>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mission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4357196" y="2454725"/>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6" name="Group 15"/>
          <p:cNvGrpSpPr/>
          <p:nvPr/>
        </p:nvGrpSpPr>
        <p:grpSpPr>
          <a:xfrm>
            <a:off x="5994000" y="3848254"/>
            <a:ext cx="2897711" cy="565314"/>
            <a:chOff x="5532923" y="2958755"/>
            <a:chExt cx="2674810" cy="521829"/>
          </a:xfrm>
        </p:grpSpPr>
        <p:sp>
          <p:nvSpPr>
            <p:cNvPr id="41" name="TextBox 40"/>
            <p:cNvSpPr txBox="1"/>
            <p:nvPr/>
          </p:nvSpPr>
          <p:spPr>
            <a:xfrm>
              <a:off x="5532954" y="2958755"/>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core values</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5532923" y="3160378"/>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spTree>
    <p:extLst>
      <p:ext uri="{BB962C8B-B14F-4D97-AF65-F5344CB8AC3E}">
        <p14:creationId xmlns:p14="http://schemas.microsoft.com/office/powerpoint/2010/main" val="32174341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Process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4837554" y="4059064"/>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0" name="TextBox 9"/>
          <p:cNvSpPr txBox="1"/>
          <p:nvPr/>
        </p:nvSpPr>
        <p:spPr>
          <a:xfrm>
            <a:off x="6923543" y="4525782"/>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2" name="TextBox 11"/>
          <p:cNvSpPr txBox="1"/>
          <p:nvPr/>
        </p:nvSpPr>
        <p:spPr>
          <a:xfrm>
            <a:off x="2731612" y="3587255"/>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4" name="TextBox 13"/>
          <p:cNvSpPr txBox="1"/>
          <p:nvPr/>
        </p:nvSpPr>
        <p:spPr>
          <a:xfrm>
            <a:off x="656706" y="3080663"/>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6" name="Right Arrow 5"/>
          <p:cNvSpPr/>
          <p:nvPr/>
        </p:nvSpPr>
        <p:spPr>
          <a:xfrm>
            <a:off x="644924" y="2143095"/>
            <a:ext cx="8616153" cy="95522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ight Arrow 6"/>
          <p:cNvSpPr/>
          <p:nvPr/>
        </p:nvSpPr>
        <p:spPr>
          <a:xfrm>
            <a:off x="2748685" y="2620132"/>
            <a:ext cx="6512391" cy="95522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ight Arrow 7"/>
          <p:cNvSpPr/>
          <p:nvPr/>
        </p:nvSpPr>
        <p:spPr>
          <a:xfrm>
            <a:off x="4836865" y="3093088"/>
            <a:ext cx="4424212" cy="95522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ight Arrow 8"/>
          <p:cNvSpPr/>
          <p:nvPr/>
        </p:nvSpPr>
        <p:spPr>
          <a:xfrm>
            <a:off x="6923544" y="3564965"/>
            <a:ext cx="2337533" cy="955222"/>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itle 2"/>
          <p:cNvSpPr txBox="1">
            <a:spLocks/>
          </p:cNvSpPr>
          <p:nvPr/>
        </p:nvSpPr>
        <p:spPr>
          <a:xfrm>
            <a:off x="7456472" y="3959220"/>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Marketing</a:t>
            </a:r>
          </a:p>
        </p:txBody>
      </p:sp>
      <p:sp>
        <p:nvSpPr>
          <p:cNvPr id="13" name="Title 2"/>
          <p:cNvSpPr txBox="1">
            <a:spLocks/>
          </p:cNvSpPr>
          <p:nvPr/>
        </p:nvSpPr>
        <p:spPr>
          <a:xfrm>
            <a:off x="3277997" y="3014386"/>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Great Services</a:t>
            </a:r>
          </a:p>
        </p:txBody>
      </p:sp>
      <p:sp>
        <p:nvSpPr>
          <p:cNvPr id="15" name="Title 2"/>
          <p:cNvSpPr txBox="1">
            <a:spLocks/>
          </p:cNvSpPr>
          <p:nvPr/>
        </p:nvSpPr>
        <p:spPr>
          <a:xfrm>
            <a:off x="1186200" y="2537349"/>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Global Reach</a:t>
            </a:r>
          </a:p>
        </p:txBody>
      </p:sp>
      <p:grpSp>
        <p:nvGrpSpPr>
          <p:cNvPr id="16" name="Group 15"/>
          <p:cNvGrpSpPr/>
          <p:nvPr/>
        </p:nvGrpSpPr>
        <p:grpSpPr>
          <a:xfrm>
            <a:off x="7029489" y="3901520"/>
            <a:ext cx="306233" cy="282111"/>
            <a:chOff x="2246314" y="3716338"/>
            <a:chExt cx="458788" cy="425450"/>
          </a:xfrm>
          <a:solidFill>
            <a:schemeClr val="bg1"/>
          </a:solidFill>
        </p:grpSpPr>
        <p:sp>
          <p:nvSpPr>
            <p:cNvPr id="17" name="Freeform 197"/>
            <p:cNvSpPr>
              <a:spLocks noEditPoints="1"/>
            </p:cNvSpPr>
            <p:nvPr/>
          </p:nvSpPr>
          <p:spPr bwMode="auto">
            <a:xfrm>
              <a:off x="2246314" y="3743326"/>
              <a:ext cx="425450" cy="274638"/>
            </a:xfrm>
            <a:custGeom>
              <a:avLst/>
              <a:gdLst>
                <a:gd name="T0" fmla="*/ 361 w 428"/>
                <a:gd name="T1" fmla="*/ 6 h 276"/>
                <a:gd name="T2" fmla="*/ 356 w 428"/>
                <a:gd name="T3" fmla="*/ 1 h 276"/>
                <a:gd name="T4" fmla="*/ 348 w 428"/>
                <a:gd name="T5" fmla="*/ 1 h 276"/>
                <a:gd name="T6" fmla="*/ 192 w 428"/>
                <a:gd name="T7" fmla="*/ 83 h 276"/>
                <a:gd name="T8" fmla="*/ 188 w 428"/>
                <a:gd name="T9" fmla="*/ 95 h 276"/>
                <a:gd name="T10" fmla="*/ 190 w 428"/>
                <a:gd name="T11" fmla="*/ 101 h 276"/>
                <a:gd name="T12" fmla="*/ 102 w 428"/>
                <a:gd name="T13" fmla="*/ 149 h 276"/>
                <a:gd name="T14" fmla="*/ 98 w 428"/>
                <a:gd name="T15" fmla="*/ 161 h 276"/>
                <a:gd name="T16" fmla="*/ 100 w 428"/>
                <a:gd name="T17" fmla="*/ 166 h 276"/>
                <a:gd name="T18" fmla="*/ 7 w 428"/>
                <a:gd name="T19" fmla="*/ 211 h 276"/>
                <a:gd name="T20" fmla="*/ 2 w 428"/>
                <a:gd name="T21" fmla="*/ 223 h 276"/>
                <a:gd name="T22" fmla="*/ 22 w 428"/>
                <a:gd name="T23" fmla="*/ 270 h 276"/>
                <a:gd name="T24" fmla="*/ 30 w 428"/>
                <a:gd name="T25" fmla="*/ 276 h 276"/>
                <a:gd name="T26" fmla="*/ 33 w 428"/>
                <a:gd name="T27" fmla="*/ 275 h 276"/>
                <a:gd name="T28" fmla="*/ 131 w 428"/>
                <a:gd name="T29" fmla="*/ 241 h 276"/>
                <a:gd name="T30" fmla="*/ 133 w 428"/>
                <a:gd name="T31" fmla="*/ 245 h 276"/>
                <a:gd name="T32" fmla="*/ 141 w 428"/>
                <a:gd name="T33" fmla="*/ 251 h 276"/>
                <a:gd name="T34" fmla="*/ 144 w 428"/>
                <a:gd name="T35" fmla="*/ 251 h 276"/>
                <a:gd name="T36" fmla="*/ 237 w 428"/>
                <a:gd name="T37" fmla="*/ 224 h 276"/>
                <a:gd name="T38" fmla="*/ 239 w 428"/>
                <a:gd name="T39" fmla="*/ 229 h 276"/>
                <a:gd name="T40" fmla="*/ 248 w 428"/>
                <a:gd name="T41" fmla="*/ 235 h 276"/>
                <a:gd name="T42" fmla="*/ 250 w 428"/>
                <a:gd name="T43" fmla="*/ 235 h 276"/>
                <a:gd name="T44" fmla="*/ 421 w 428"/>
                <a:gd name="T45" fmla="*/ 182 h 276"/>
                <a:gd name="T46" fmla="*/ 426 w 428"/>
                <a:gd name="T47" fmla="*/ 177 h 276"/>
                <a:gd name="T48" fmla="*/ 427 w 428"/>
                <a:gd name="T49" fmla="*/ 170 h 276"/>
                <a:gd name="T50" fmla="*/ 361 w 428"/>
                <a:gd name="T51" fmla="*/ 6 h 276"/>
                <a:gd name="T52" fmla="*/ 36 w 428"/>
                <a:gd name="T53" fmla="*/ 254 h 276"/>
                <a:gd name="T54" fmla="*/ 23 w 428"/>
                <a:gd name="T55" fmla="*/ 224 h 276"/>
                <a:gd name="T56" fmla="*/ 107 w 428"/>
                <a:gd name="T57" fmla="*/ 183 h 276"/>
                <a:gd name="T58" fmla="*/ 124 w 428"/>
                <a:gd name="T59" fmla="*/ 223 h 276"/>
                <a:gd name="T60" fmla="*/ 36 w 428"/>
                <a:gd name="T61" fmla="*/ 254 h 276"/>
                <a:gd name="T62" fmla="*/ 147 w 428"/>
                <a:gd name="T63" fmla="*/ 230 h 276"/>
                <a:gd name="T64" fmla="*/ 118 w 428"/>
                <a:gd name="T65" fmla="*/ 162 h 276"/>
                <a:gd name="T66" fmla="*/ 196 w 428"/>
                <a:gd name="T67" fmla="*/ 119 h 276"/>
                <a:gd name="T68" fmla="*/ 226 w 428"/>
                <a:gd name="T69" fmla="*/ 196 h 276"/>
                <a:gd name="T70" fmla="*/ 230 w 428"/>
                <a:gd name="T71" fmla="*/ 206 h 276"/>
                <a:gd name="T72" fmla="*/ 147 w 428"/>
                <a:gd name="T73" fmla="*/ 230 h 276"/>
                <a:gd name="T74" fmla="*/ 253 w 428"/>
                <a:gd name="T75" fmla="*/ 214 h 276"/>
                <a:gd name="T76" fmla="*/ 252 w 428"/>
                <a:gd name="T77" fmla="*/ 210 h 276"/>
                <a:gd name="T78" fmla="*/ 251 w 428"/>
                <a:gd name="T79" fmla="*/ 209 h 276"/>
                <a:gd name="T80" fmla="*/ 244 w 428"/>
                <a:gd name="T81" fmla="*/ 189 h 276"/>
                <a:gd name="T82" fmla="*/ 208 w 428"/>
                <a:gd name="T83" fmla="*/ 96 h 276"/>
                <a:gd name="T84" fmla="*/ 348 w 428"/>
                <a:gd name="T85" fmla="*/ 23 h 276"/>
                <a:gd name="T86" fmla="*/ 405 w 428"/>
                <a:gd name="T87" fmla="*/ 167 h 276"/>
                <a:gd name="T88" fmla="*/ 253 w 428"/>
                <a:gd name="T89" fmla="*/ 21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8" h="276">
                  <a:moveTo>
                    <a:pt x="361" y="6"/>
                  </a:moveTo>
                  <a:cubicBezTo>
                    <a:pt x="360" y="4"/>
                    <a:pt x="358" y="2"/>
                    <a:pt x="356" y="1"/>
                  </a:cubicBezTo>
                  <a:cubicBezTo>
                    <a:pt x="353" y="0"/>
                    <a:pt x="350" y="0"/>
                    <a:pt x="348" y="1"/>
                  </a:cubicBezTo>
                  <a:cubicBezTo>
                    <a:pt x="192" y="83"/>
                    <a:pt x="192" y="83"/>
                    <a:pt x="192" y="83"/>
                  </a:cubicBezTo>
                  <a:cubicBezTo>
                    <a:pt x="188" y="86"/>
                    <a:pt x="186" y="91"/>
                    <a:pt x="188" y="95"/>
                  </a:cubicBezTo>
                  <a:cubicBezTo>
                    <a:pt x="190" y="101"/>
                    <a:pt x="190" y="101"/>
                    <a:pt x="190" y="101"/>
                  </a:cubicBezTo>
                  <a:cubicBezTo>
                    <a:pt x="102" y="149"/>
                    <a:pt x="102" y="149"/>
                    <a:pt x="102" y="149"/>
                  </a:cubicBezTo>
                  <a:cubicBezTo>
                    <a:pt x="98" y="152"/>
                    <a:pt x="96" y="157"/>
                    <a:pt x="98" y="161"/>
                  </a:cubicBezTo>
                  <a:cubicBezTo>
                    <a:pt x="100" y="166"/>
                    <a:pt x="100" y="166"/>
                    <a:pt x="100" y="166"/>
                  </a:cubicBezTo>
                  <a:cubicBezTo>
                    <a:pt x="7" y="211"/>
                    <a:pt x="7" y="211"/>
                    <a:pt x="7" y="211"/>
                  </a:cubicBezTo>
                  <a:cubicBezTo>
                    <a:pt x="2" y="213"/>
                    <a:pt x="0" y="218"/>
                    <a:pt x="2" y="223"/>
                  </a:cubicBezTo>
                  <a:cubicBezTo>
                    <a:pt x="22" y="270"/>
                    <a:pt x="22" y="270"/>
                    <a:pt x="22" y="270"/>
                  </a:cubicBezTo>
                  <a:cubicBezTo>
                    <a:pt x="23" y="273"/>
                    <a:pt x="27" y="276"/>
                    <a:pt x="30" y="276"/>
                  </a:cubicBezTo>
                  <a:cubicBezTo>
                    <a:pt x="31" y="276"/>
                    <a:pt x="32" y="275"/>
                    <a:pt x="33" y="275"/>
                  </a:cubicBezTo>
                  <a:cubicBezTo>
                    <a:pt x="131" y="241"/>
                    <a:pt x="131" y="241"/>
                    <a:pt x="131" y="241"/>
                  </a:cubicBezTo>
                  <a:cubicBezTo>
                    <a:pt x="133" y="245"/>
                    <a:pt x="133" y="245"/>
                    <a:pt x="133" y="245"/>
                  </a:cubicBezTo>
                  <a:cubicBezTo>
                    <a:pt x="134" y="249"/>
                    <a:pt x="138" y="251"/>
                    <a:pt x="141" y="251"/>
                  </a:cubicBezTo>
                  <a:cubicBezTo>
                    <a:pt x="142" y="251"/>
                    <a:pt x="143" y="251"/>
                    <a:pt x="144" y="251"/>
                  </a:cubicBezTo>
                  <a:cubicBezTo>
                    <a:pt x="237" y="224"/>
                    <a:pt x="237" y="224"/>
                    <a:pt x="237" y="224"/>
                  </a:cubicBezTo>
                  <a:cubicBezTo>
                    <a:pt x="239" y="229"/>
                    <a:pt x="239" y="229"/>
                    <a:pt x="239" y="229"/>
                  </a:cubicBezTo>
                  <a:cubicBezTo>
                    <a:pt x="240" y="233"/>
                    <a:pt x="244" y="235"/>
                    <a:pt x="248" y="235"/>
                  </a:cubicBezTo>
                  <a:cubicBezTo>
                    <a:pt x="248" y="235"/>
                    <a:pt x="249" y="235"/>
                    <a:pt x="250" y="235"/>
                  </a:cubicBezTo>
                  <a:cubicBezTo>
                    <a:pt x="421" y="182"/>
                    <a:pt x="421" y="182"/>
                    <a:pt x="421" y="182"/>
                  </a:cubicBezTo>
                  <a:cubicBezTo>
                    <a:pt x="423" y="181"/>
                    <a:pt x="425" y="180"/>
                    <a:pt x="426" y="177"/>
                  </a:cubicBezTo>
                  <a:cubicBezTo>
                    <a:pt x="427" y="175"/>
                    <a:pt x="428" y="172"/>
                    <a:pt x="427" y="170"/>
                  </a:cubicBezTo>
                  <a:lnTo>
                    <a:pt x="361" y="6"/>
                  </a:lnTo>
                  <a:close/>
                  <a:moveTo>
                    <a:pt x="36" y="254"/>
                  </a:moveTo>
                  <a:cubicBezTo>
                    <a:pt x="23" y="224"/>
                    <a:pt x="23" y="224"/>
                    <a:pt x="23" y="224"/>
                  </a:cubicBezTo>
                  <a:cubicBezTo>
                    <a:pt x="107" y="183"/>
                    <a:pt x="107" y="183"/>
                    <a:pt x="107" y="183"/>
                  </a:cubicBezTo>
                  <a:cubicBezTo>
                    <a:pt x="124" y="223"/>
                    <a:pt x="124" y="223"/>
                    <a:pt x="124" y="223"/>
                  </a:cubicBezTo>
                  <a:lnTo>
                    <a:pt x="36" y="254"/>
                  </a:lnTo>
                  <a:close/>
                  <a:moveTo>
                    <a:pt x="147" y="230"/>
                  </a:moveTo>
                  <a:cubicBezTo>
                    <a:pt x="118" y="162"/>
                    <a:pt x="118" y="162"/>
                    <a:pt x="118" y="162"/>
                  </a:cubicBezTo>
                  <a:cubicBezTo>
                    <a:pt x="196" y="119"/>
                    <a:pt x="196" y="119"/>
                    <a:pt x="196" y="119"/>
                  </a:cubicBezTo>
                  <a:cubicBezTo>
                    <a:pt x="226" y="196"/>
                    <a:pt x="226" y="196"/>
                    <a:pt x="226" y="196"/>
                  </a:cubicBezTo>
                  <a:cubicBezTo>
                    <a:pt x="230" y="206"/>
                    <a:pt x="230" y="206"/>
                    <a:pt x="230" y="206"/>
                  </a:cubicBezTo>
                  <a:lnTo>
                    <a:pt x="147" y="230"/>
                  </a:lnTo>
                  <a:close/>
                  <a:moveTo>
                    <a:pt x="253" y="214"/>
                  </a:moveTo>
                  <a:cubicBezTo>
                    <a:pt x="252" y="210"/>
                    <a:pt x="252" y="210"/>
                    <a:pt x="252" y="210"/>
                  </a:cubicBezTo>
                  <a:cubicBezTo>
                    <a:pt x="252" y="210"/>
                    <a:pt x="252" y="209"/>
                    <a:pt x="251" y="209"/>
                  </a:cubicBezTo>
                  <a:cubicBezTo>
                    <a:pt x="244" y="189"/>
                    <a:pt x="244" y="189"/>
                    <a:pt x="244" y="189"/>
                  </a:cubicBezTo>
                  <a:cubicBezTo>
                    <a:pt x="208" y="96"/>
                    <a:pt x="208" y="96"/>
                    <a:pt x="208" y="96"/>
                  </a:cubicBezTo>
                  <a:cubicBezTo>
                    <a:pt x="348" y="23"/>
                    <a:pt x="348" y="23"/>
                    <a:pt x="348" y="23"/>
                  </a:cubicBezTo>
                  <a:cubicBezTo>
                    <a:pt x="405" y="167"/>
                    <a:pt x="405" y="167"/>
                    <a:pt x="405" y="167"/>
                  </a:cubicBezTo>
                  <a:lnTo>
                    <a:pt x="253" y="21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8"/>
            <p:cNvSpPr>
              <a:spLocks/>
            </p:cNvSpPr>
            <p:nvPr/>
          </p:nvSpPr>
          <p:spPr bwMode="auto">
            <a:xfrm>
              <a:off x="2605089" y="3716338"/>
              <a:ext cx="100013" cy="215900"/>
            </a:xfrm>
            <a:custGeom>
              <a:avLst/>
              <a:gdLst>
                <a:gd name="T0" fmla="*/ 98 w 100"/>
                <a:gd name="T1" fmla="*/ 203 h 216"/>
                <a:gd name="T2" fmla="*/ 20 w 100"/>
                <a:gd name="T3" fmla="*/ 7 h 216"/>
                <a:gd name="T4" fmla="*/ 8 w 100"/>
                <a:gd name="T5" fmla="*/ 2 h 216"/>
                <a:gd name="T6" fmla="*/ 2 w 100"/>
                <a:gd name="T7" fmla="*/ 14 h 216"/>
                <a:gd name="T8" fmla="*/ 81 w 100"/>
                <a:gd name="T9" fmla="*/ 210 h 216"/>
                <a:gd name="T10" fmla="*/ 90 w 100"/>
                <a:gd name="T11" fmla="*/ 216 h 216"/>
                <a:gd name="T12" fmla="*/ 93 w 100"/>
                <a:gd name="T13" fmla="*/ 215 h 216"/>
                <a:gd name="T14" fmla="*/ 98 w 100"/>
                <a:gd name="T15" fmla="*/ 203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216">
                  <a:moveTo>
                    <a:pt x="98" y="203"/>
                  </a:moveTo>
                  <a:cubicBezTo>
                    <a:pt x="20" y="7"/>
                    <a:pt x="20" y="7"/>
                    <a:pt x="20" y="7"/>
                  </a:cubicBezTo>
                  <a:cubicBezTo>
                    <a:pt x="18" y="2"/>
                    <a:pt x="12" y="0"/>
                    <a:pt x="8" y="2"/>
                  </a:cubicBezTo>
                  <a:cubicBezTo>
                    <a:pt x="3" y="3"/>
                    <a:pt x="0" y="9"/>
                    <a:pt x="2" y="14"/>
                  </a:cubicBezTo>
                  <a:cubicBezTo>
                    <a:pt x="81" y="210"/>
                    <a:pt x="81" y="210"/>
                    <a:pt x="81" y="210"/>
                  </a:cubicBezTo>
                  <a:cubicBezTo>
                    <a:pt x="82" y="214"/>
                    <a:pt x="86" y="216"/>
                    <a:pt x="90" y="216"/>
                  </a:cubicBezTo>
                  <a:cubicBezTo>
                    <a:pt x="91" y="216"/>
                    <a:pt x="92" y="216"/>
                    <a:pt x="93" y="215"/>
                  </a:cubicBezTo>
                  <a:cubicBezTo>
                    <a:pt x="98" y="214"/>
                    <a:pt x="100" y="208"/>
                    <a:pt x="98"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99"/>
            <p:cNvSpPr>
              <a:spLocks noEditPoints="1"/>
            </p:cNvSpPr>
            <p:nvPr/>
          </p:nvSpPr>
          <p:spPr bwMode="auto">
            <a:xfrm>
              <a:off x="2332039" y="3992563"/>
              <a:ext cx="255588" cy="149225"/>
            </a:xfrm>
            <a:custGeom>
              <a:avLst/>
              <a:gdLst>
                <a:gd name="T0" fmla="*/ 177 w 257"/>
                <a:gd name="T1" fmla="*/ 45 h 150"/>
                <a:gd name="T2" fmla="*/ 177 w 257"/>
                <a:gd name="T3" fmla="*/ 30 h 150"/>
                <a:gd name="T4" fmla="*/ 148 w 257"/>
                <a:gd name="T5" fmla="*/ 0 h 150"/>
                <a:gd name="T6" fmla="*/ 109 w 257"/>
                <a:gd name="T7" fmla="*/ 0 h 150"/>
                <a:gd name="T8" fmla="*/ 80 w 257"/>
                <a:gd name="T9" fmla="*/ 29 h 150"/>
                <a:gd name="T10" fmla="*/ 80 w 257"/>
                <a:gd name="T11" fmla="*/ 45 h 150"/>
                <a:gd name="T12" fmla="*/ 4 w 257"/>
                <a:gd name="T13" fmla="*/ 134 h 150"/>
                <a:gd name="T14" fmla="*/ 5 w 257"/>
                <a:gd name="T15" fmla="*/ 148 h 150"/>
                <a:gd name="T16" fmla="*/ 11 w 257"/>
                <a:gd name="T17" fmla="*/ 150 h 150"/>
                <a:gd name="T18" fmla="*/ 18 w 257"/>
                <a:gd name="T19" fmla="*/ 147 h 150"/>
                <a:gd name="T20" fmla="*/ 94 w 257"/>
                <a:gd name="T21" fmla="*/ 58 h 150"/>
                <a:gd name="T22" fmla="*/ 119 w 257"/>
                <a:gd name="T23" fmla="*/ 58 h 150"/>
                <a:gd name="T24" fmla="*/ 119 w 257"/>
                <a:gd name="T25" fmla="*/ 140 h 150"/>
                <a:gd name="T26" fmla="*/ 129 w 257"/>
                <a:gd name="T27" fmla="*/ 150 h 150"/>
                <a:gd name="T28" fmla="*/ 138 w 257"/>
                <a:gd name="T29" fmla="*/ 140 h 150"/>
                <a:gd name="T30" fmla="*/ 138 w 257"/>
                <a:gd name="T31" fmla="*/ 58 h 150"/>
                <a:gd name="T32" fmla="*/ 164 w 257"/>
                <a:gd name="T33" fmla="*/ 58 h 150"/>
                <a:gd name="T34" fmla="*/ 240 w 257"/>
                <a:gd name="T35" fmla="*/ 147 h 150"/>
                <a:gd name="T36" fmla="*/ 247 w 257"/>
                <a:gd name="T37" fmla="*/ 150 h 150"/>
                <a:gd name="T38" fmla="*/ 253 w 257"/>
                <a:gd name="T39" fmla="*/ 148 h 150"/>
                <a:gd name="T40" fmla="*/ 254 w 257"/>
                <a:gd name="T41" fmla="*/ 134 h 150"/>
                <a:gd name="T42" fmla="*/ 177 w 257"/>
                <a:gd name="T43" fmla="*/ 45 h 150"/>
                <a:gd name="T44" fmla="*/ 159 w 257"/>
                <a:gd name="T45" fmla="*/ 39 h 150"/>
                <a:gd name="T46" fmla="*/ 99 w 257"/>
                <a:gd name="T47" fmla="*/ 39 h 150"/>
                <a:gd name="T48" fmla="*/ 99 w 257"/>
                <a:gd name="T49" fmla="*/ 29 h 150"/>
                <a:gd name="T50" fmla="*/ 109 w 257"/>
                <a:gd name="T51" fmla="*/ 19 h 150"/>
                <a:gd name="T52" fmla="*/ 148 w 257"/>
                <a:gd name="T53" fmla="*/ 19 h 150"/>
                <a:gd name="T54" fmla="*/ 159 w 257"/>
                <a:gd name="T55" fmla="*/ 30 h 150"/>
                <a:gd name="T56" fmla="*/ 159 w 257"/>
                <a:gd name="T57" fmla="*/ 3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150">
                  <a:moveTo>
                    <a:pt x="177" y="45"/>
                  </a:moveTo>
                  <a:cubicBezTo>
                    <a:pt x="177" y="30"/>
                    <a:pt x="177" y="30"/>
                    <a:pt x="177" y="30"/>
                  </a:cubicBezTo>
                  <a:cubicBezTo>
                    <a:pt x="177" y="13"/>
                    <a:pt x="165" y="0"/>
                    <a:pt x="148" y="0"/>
                  </a:cubicBezTo>
                  <a:cubicBezTo>
                    <a:pt x="109" y="0"/>
                    <a:pt x="109" y="0"/>
                    <a:pt x="109" y="0"/>
                  </a:cubicBezTo>
                  <a:cubicBezTo>
                    <a:pt x="93" y="0"/>
                    <a:pt x="80" y="13"/>
                    <a:pt x="80" y="29"/>
                  </a:cubicBezTo>
                  <a:cubicBezTo>
                    <a:pt x="80" y="45"/>
                    <a:pt x="80" y="45"/>
                    <a:pt x="80" y="45"/>
                  </a:cubicBezTo>
                  <a:cubicBezTo>
                    <a:pt x="4" y="134"/>
                    <a:pt x="4" y="134"/>
                    <a:pt x="4" y="134"/>
                  </a:cubicBezTo>
                  <a:cubicBezTo>
                    <a:pt x="0" y="138"/>
                    <a:pt x="1" y="144"/>
                    <a:pt x="5" y="148"/>
                  </a:cubicBezTo>
                  <a:cubicBezTo>
                    <a:pt x="7" y="149"/>
                    <a:pt x="9" y="150"/>
                    <a:pt x="11" y="150"/>
                  </a:cubicBezTo>
                  <a:cubicBezTo>
                    <a:pt x="14" y="150"/>
                    <a:pt x="16" y="149"/>
                    <a:pt x="18" y="147"/>
                  </a:cubicBezTo>
                  <a:cubicBezTo>
                    <a:pt x="94" y="58"/>
                    <a:pt x="94" y="58"/>
                    <a:pt x="94" y="58"/>
                  </a:cubicBezTo>
                  <a:cubicBezTo>
                    <a:pt x="119" y="58"/>
                    <a:pt x="119" y="58"/>
                    <a:pt x="119" y="58"/>
                  </a:cubicBezTo>
                  <a:cubicBezTo>
                    <a:pt x="119" y="140"/>
                    <a:pt x="119" y="140"/>
                    <a:pt x="119" y="140"/>
                  </a:cubicBezTo>
                  <a:cubicBezTo>
                    <a:pt x="119" y="146"/>
                    <a:pt x="124" y="150"/>
                    <a:pt x="129" y="150"/>
                  </a:cubicBezTo>
                  <a:cubicBezTo>
                    <a:pt x="134" y="150"/>
                    <a:pt x="138" y="146"/>
                    <a:pt x="138" y="140"/>
                  </a:cubicBezTo>
                  <a:cubicBezTo>
                    <a:pt x="138" y="58"/>
                    <a:pt x="138" y="58"/>
                    <a:pt x="138" y="58"/>
                  </a:cubicBezTo>
                  <a:cubicBezTo>
                    <a:pt x="164" y="58"/>
                    <a:pt x="164" y="58"/>
                    <a:pt x="164" y="58"/>
                  </a:cubicBezTo>
                  <a:cubicBezTo>
                    <a:pt x="240" y="147"/>
                    <a:pt x="240" y="147"/>
                    <a:pt x="240" y="147"/>
                  </a:cubicBezTo>
                  <a:cubicBezTo>
                    <a:pt x="241" y="149"/>
                    <a:pt x="244" y="150"/>
                    <a:pt x="247" y="150"/>
                  </a:cubicBezTo>
                  <a:cubicBezTo>
                    <a:pt x="249" y="150"/>
                    <a:pt x="251" y="149"/>
                    <a:pt x="253" y="148"/>
                  </a:cubicBezTo>
                  <a:cubicBezTo>
                    <a:pt x="257" y="144"/>
                    <a:pt x="257" y="138"/>
                    <a:pt x="254" y="134"/>
                  </a:cubicBezTo>
                  <a:lnTo>
                    <a:pt x="177" y="45"/>
                  </a:lnTo>
                  <a:close/>
                  <a:moveTo>
                    <a:pt x="159" y="39"/>
                  </a:moveTo>
                  <a:cubicBezTo>
                    <a:pt x="99" y="39"/>
                    <a:pt x="99" y="39"/>
                    <a:pt x="99" y="39"/>
                  </a:cubicBezTo>
                  <a:cubicBezTo>
                    <a:pt x="99" y="29"/>
                    <a:pt x="99" y="29"/>
                    <a:pt x="99" y="29"/>
                  </a:cubicBezTo>
                  <a:cubicBezTo>
                    <a:pt x="99" y="23"/>
                    <a:pt x="103" y="19"/>
                    <a:pt x="109" y="19"/>
                  </a:cubicBezTo>
                  <a:cubicBezTo>
                    <a:pt x="148" y="19"/>
                    <a:pt x="148" y="19"/>
                    <a:pt x="148" y="19"/>
                  </a:cubicBezTo>
                  <a:cubicBezTo>
                    <a:pt x="154" y="19"/>
                    <a:pt x="159" y="24"/>
                    <a:pt x="159" y="30"/>
                  </a:cubicBezTo>
                  <a:lnTo>
                    <a:pt x="159" y="3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0" name="Freeform 72"/>
          <p:cNvSpPr>
            <a:spLocks noEditPoints="1"/>
          </p:cNvSpPr>
          <p:nvPr/>
        </p:nvSpPr>
        <p:spPr bwMode="auto">
          <a:xfrm>
            <a:off x="758222" y="2479649"/>
            <a:ext cx="283982" cy="282111"/>
          </a:xfrm>
          <a:custGeom>
            <a:avLst/>
            <a:gdLst>
              <a:gd name="T0" fmla="*/ 425 w 425"/>
              <a:gd name="T1" fmla="*/ 213 h 425"/>
              <a:gd name="T2" fmla="*/ 0 w 425"/>
              <a:gd name="T3" fmla="*/ 213 h 425"/>
              <a:gd name="T4" fmla="*/ 0 w 425"/>
              <a:gd name="T5" fmla="*/ 219 h 425"/>
              <a:gd name="T6" fmla="*/ 212 w 425"/>
              <a:gd name="T7" fmla="*/ 425 h 425"/>
              <a:gd name="T8" fmla="*/ 425 w 425"/>
              <a:gd name="T9" fmla="*/ 219 h 425"/>
              <a:gd name="T10" fmla="*/ 280 w 425"/>
              <a:gd name="T11" fmla="*/ 210 h 425"/>
              <a:gd name="T12" fmla="*/ 328 w 425"/>
              <a:gd name="T13" fmla="*/ 128 h 425"/>
              <a:gd name="T14" fmla="*/ 280 w 425"/>
              <a:gd name="T15" fmla="*/ 210 h 425"/>
              <a:gd name="T16" fmla="*/ 166 w 425"/>
              <a:gd name="T17" fmla="*/ 147 h 425"/>
              <a:gd name="T18" fmla="*/ 259 w 425"/>
              <a:gd name="T19" fmla="*/ 147 h 425"/>
              <a:gd name="T20" fmla="*/ 163 w 425"/>
              <a:gd name="T21" fmla="*/ 210 h 425"/>
              <a:gd name="T22" fmla="*/ 259 w 425"/>
              <a:gd name="T23" fmla="*/ 279 h 425"/>
              <a:gd name="T24" fmla="*/ 166 w 425"/>
              <a:gd name="T25" fmla="*/ 279 h 425"/>
              <a:gd name="T26" fmla="*/ 262 w 425"/>
              <a:gd name="T27" fmla="*/ 229 h 425"/>
              <a:gd name="T28" fmla="*/ 247 w 425"/>
              <a:gd name="T29" fmla="*/ 26 h 425"/>
              <a:gd name="T30" fmla="*/ 275 w 425"/>
              <a:gd name="T31" fmla="*/ 125 h 425"/>
              <a:gd name="T32" fmla="*/ 212 w 425"/>
              <a:gd name="T33" fmla="*/ 131 h 425"/>
              <a:gd name="T34" fmla="*/ 212 w 425"/>
              <a:gd name="T35" fmla="*/ 19 h 425"/>
              <a:gd name="T36" fmla="*/ 178 w 425"/>
              <a:gd name="T37" fmla="*/ 26 h 425"/>
              <a:gd name="T38" fmla="*/ 103 w 425"/>
              <a:gd name="T39" fmla="*/ 111 h 425"/>
              <a:gd name="T40" fmla="*/ 147 w 425"/>
              <a:gd name="T41" fmla="*/ 143 h 425"/>
              <a:gd name="T42" fmla="*/ 84 w 425"/>
              <a:gd name="T43" fmla="*/ 210 h 425"/>
              <a:gd name="T44" fmla="*/ 147 w 425"/>
              <a:gd name="T45" fmla="*/ 143 h 425"/>
              <a:gd name="T46" fmla="*/ 19 w 425"/>
              <a:gd name="T47" fmla="*/ 210 h 425"/>
              <a:gd name="T48" fmla="*/ 80 w 425"/>
              <a:gd name="T49" fmla="*/ 121 h 425"/>
              <a:gd name="T50" fmla="*/ 66 w 425"/>
              <a:gd name="T51" fmla="*/ 229 h 425"/>
              <a:gd name="T52" fmla="*/ 52 w 425"/>
              <a:gd name="T53" fmla="*/ 321 h 425"/>
              <a:gd name="T54" fmla="*/ 66 w 425"/>
              <a:gd name="T55" fmla="*/ 229 h 425"/>
              <a:gd name="T56" fmla="*/ 144 w 425"/>
              <a:gd name="T57" fmla="*/ 229 h 425"/>
              <a:gd name="T58" fmla="*/ 97 w 425"/>
              <a:gd name="T59" fmla="*/ 297 h 425"/>
              <a:gd name="T60" fmla="*/ 150 w 425"/>
              <a:gd name="T61" fmla="*/ 301 h 425"/>
              <a:gd name="T62" fmla="*/ 103 w 425"/>
              <a:gd name="T63" fmla="*/ 315 h 425"/>
              <a:gd name="T64" fmla="*/ 168 w 425"/>
              <a:gd name="T65" fmla="*/ 297 h 425"/>
              <a:gd name="T66" fmla="*/ 256 w 425"/>
              <a:gd name="T67" fmla="*/ 297 h 425"/>
              <a:gd name="T68" fmla="*/ 168 w 425"/>
              <a:gd name="T69" fmla="*/ 297 h 425"/>
              <a:gd name="T70" fmla="*/ 275 w 425"/>
              <a:gd name="T71" fmla="*/ 301 h 425"/>
              <a:gd name="T72" fmla="*/ 247 w 425"/>
              <a:gd name="T73" fmla="*/ 399 h 425"/>
              <a:gd name="T74" fmla="*/ 280 w 425"/>
              <a:gd name="T75" fmla="*/ 229 h 425"/>
              <a:gd name="T76" fmla="*/ 328 w 425"/>
              <a:gd name="T77" fmla="*/ 297 h 425"/>
              <a:gd name="T78" fmla="*/ 359 w 425"/>
              <a:gd name="T79" fmla="*/ 229 h 425"/>
              <a:gd name="T80" fmla="*/ 373 w 425"/>
              <a:gd name="T81" fmla="*/ 321 h 425"/>
              <a:gd name="T82" fmla="*/ 359 w 425"/>
              <a:gd name="T83" fmla="*/ 229 h 425"/>
              <a:gd name="T84" fmla="*/ 345 w 425"/>
              <a:gd name="T85" fmla="*/ 121 h 425"/>
              <a:gd name="T86" fmla="*/ 406 w 425"/>
              <a:gd name="T87" fmla="*/ 210 h 425"/>
              <a:gd name="T88" fmla="*/ 361 w 425"/>
              <a:gd name="T89" fmla="*/ 89 h 425"/>
              <a:gd name="T90" fmla="*/ 295 w 425"/>
              <a:gd name="T91" fmla="*/ 38 h 425"/>
              <a:gd name="T92" fmla="*/ 129 w 425"/>
              <a:gd name="T93" fmla="*/ 38 h 425"/>
              <a:gd name="T94" fmla="*/ 63 w 425"/>
              <a:gd name="T95" fmla="*/ 89 h 425"/>
              <a:gd name="T96" fmla="*/ 63 w 425"/>
              <a:gd name="T97" fmla="*/ 336 h 425"/>
              <a:gd name="T98" fmla="*/ 129 w 425"/>
              <a:gd name="T99" fmla="*/ 387 h 425"/>
              <a:gd name="T100" fmla="*/ 295 w 425"/>
              <a:gd name="T101" fmla="*/ 387 h 425"/>
              <a:gd name="T102" fmla="*/ 361 w 425"/>
              <a:gd name="T103" fmla="*/ 33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5" h="425">
                <a:moveTo>
                  <a:pt x="424" y="218"/>
                </a:moveTo>
                <a:cubicBezTo>
                  <a:pt x="425" y="216"/>
                  <a:pt x="425" y="214"/>
                  <a:pt x="425" y="213"/>
                </a:cubicBezTo>
                <a:cubicBezTo>
                  <a:pt x="425" y="95"/>
                  <a:pt x="329" y="0"/>
                  <a:pt x="212" y="0"/>
                </a:cubicBezTo>
                <a:cubicBezTo>
                  <a:pt x="95" y="0"/>
                  <a:pt x="0" y="95"/>
                  <a:pt x="0" y="213"/>
                </a:cubicBezTo>
                <a:cubicBezTo>
                  <a:pt x="0" y="214"/>
                  <a:pt x="0" y="216"/>
                  <a:pt x="0" y="218"/>
                </a:cubicBezTo>
                <a:cubicBezTo>
                  <a:pt x="0" y="218"/>
                  <a:pt x="0" y="219"/>
                  <a:pt x="0" y="219"/>
                </a:cubicBezTo>
                <a:cubicBezTo>
                  <a:pt x="0" y="220"/>
                  <a:pt x="0" y="220"/>
                  <a:pt x="0" y="221"/>
                </a:cubicBezTo>
                <a:cubicBezTo>
                  <a:pt x="4" y="334"/>
                  <a:pt x="98" y="425"/>
                  <a:pt x="212" y="425"/>
                </a:cubicBezTo>
                <a:cubicBezTo>
                  <a:pt x="326" y="425"/>
                  <a:pt x="420" y="334"/>
                  <a:pt x="424" y="221"/>
                </a:cubicBezTo>
                <a:cubicBezTo>
                  <a:pt x="425" y="220"/>
                  <a:pt x="425" y="220"/>
                  <a:pt x="425" y="219"/>
                </a:cubicBezTo>
                <a:cubicBezTo>
                  <a:pt x="425" y="219"/>
                  <a:pt x="425" y="218"/>
                  <a:pt x="424" y="218"/>
                </a:cubicBezTo>
                <a:close/>
                <a:moveTo>
                  <a:pt x="280" y="210"/>
                </a:moveTo>
                <a:cubicBezTo>
                  <a:pt x="280" y="187"/>
                  <a:pt x="279" y="165"/>
                  <a:pt x="277" y="143"/>
                </a:cubicBezTo>
                <a:cubicBezTo>
                  <a:pt x="295" y="140"/>
                  <a:pt x="312" y="135"/>
                  <a:pt x="328" y="128"/>
                </a:cubicBezTo>
                <a:cubicBezTo>
                  <a:pt x="336" y="153"/>
                  <a:pt x="340" y="181"/>
                  <a:pt x="340" y="210"/>
                </a:cubicBezTo>
                <a:lnTo>
                  <a:pt x="280" y="210"/>
                </a:lnTo>
                <a:close/>
                <a:moveTo>
                  <a:pt x="163" y="210"/>
                </a:moveTo>
                <a:cubicBezTo>
                  <a:pt x="163" y="187"/>
                  <a:pt x="164" y="166"/>
                  <a:pt x="166" y="147"/>
                </a:cubicBezTo>
                <a:cubicBezTo>
                  <a:pt x="181" y="149"/>
                  <a:pt x="196" y="150"/>
                  <a:pt x="212" y="150"/>
                </a:cubicBezTo>
                <a:cubicBezTo>
                  <a:pt x="228" y="150"/>
                  <a:pt x="244" y="149"/>
                  <a:pt x="259" y="147"/>
                </a:cubicBezTo>
                <a:cubicBezTo>
                  <a:pt x="261" y="166"/>
                  <a:pt x="262" y="187"/>
                  <a:pt x="262" y="210"/>
                </a:cubicBezTo>
                <a:lnTo>
                  <a:pt x="163" y="210"/>
                </a:lnTo>
                <a:close/>
                <a:moveTo>
                  <a:pt x="262" y="229"/>
                </a:moveTo>
                <a:cubicBezTo>
                  <a:pt x="261" y="246"/>
                  <a:pt x="260" y="263"/>
                  <a:pt x="259" y="279"/>
                </a:cubicBezTo>
                <a:cubicBezTo>
                  <a:pt x="244" y="276"/>
                  <a:pt x="228" y="275"/>
                  <a:pt x="212" y="275"/>
                </a:cubicBezTo>
                <a:cubicBezTo>
                  <a:pt x="196" y="275"/>
                  <a:pt x="181" y="276"/>
                  <a:pt x="166" y="279"/>
                </a:cubicBezTo>
                <a:cubicBezTo>
                  <a:pt x="164" y="263"/>
                  <a:pt x="163" y="246"/>
                  <a:pt x="163" y="229"/>
                </a:cubicBezTo>
                <a:lnTo>
                  <a:pt x="262" y="229"/>
                </a:lnTo>
                <a:close/>
                <a:moveTo>
                  <a:pt x="275" y="125"/>
                </a:moveTo>
                <a:cubicBezTo>
                  <a:pt x="269" y="84"/>
                  <a:pt x="260" y="49"/>
                  <a:pt x="247" y="26"/>
                </a:cubicBezTo>
                <a:cubicBezTo>
                  <a:pt x="278" y="39"/>
                  <a:pt x="304" y="70"/>
                  <a:pt x="321" y="111"/>
                </a:cubicBezTo>
                <a:cubicBezTo>
                  <a:pt x="307" y="116"/>
                  <a:pt x="291" y="121"/>
                  <a:pt x="275" y="125"/>
                </a:cubicBezTo>
                <a:close/>
                <a:moveTo>
                  <a:pt x="256" y="128"/>
                </a:moveTo>
                <a:cubicBezTo>
                  <a:pt x="242" y="130"/>
                  <a:pt x="227" y="131"/>
                  <a:pt x="212" y="131"/>
                </a:cubicBezTo>
                <a:cubicBezTo>
                  <a:pt x="197" y="131"/>
                  <a:pt x="182" y="130"/>
                  <a:pt x="168" y="128"/>
                </a:cubicBezTo>
                <a:cubicBezTo>
                  <a:pt x="177" y="59"/>
                  <a:pt x="197" y="19"/>
                  <a:pt x="212" y="19"/>
                </a:cubicBezTo>
                <a:cubicBezTo>
                  <a:pt x="227" y="19"/>
                  <a:pt x="247" y="59"/>
                  <a:pt x="256" y="128"/>
                </a:cubicBezTo>
                <a:close/>
                <a:moveTo>
                  <a:pt x="178" y="26"/>
                </a:moveTo>
                <a:cubicBezTo>
                  <a:pt x="164" y="49"/>
                  <a:pt x="155" y="84"/>
                  <a:pt x="150" y="125"/>
                </a:cubicBezTo>
                <a:cubicBezTo>
                  <a:pt x="133" y="121"/>
                  <a:pt x="118" y="116"/>
                  <a:pt x="103" y="111"/>
                </a:cubicBezTo>
                <a:cubicBezTo>
                  <a:pt x="120" y="70"/>
                  <a:pt x="146" y="39"/>
                  <a:pt x="178" y="26"/>
                </a:cubicBezTo>
                <a:close/>
                <a:moveTo>
                  <a:pt x="147" y="143"/>
                </a:moveTo>
                <a:cubicBezTo>
                  <a:pt x="145" y="165"/>
                  <a:pt x="144" y="187"/>
                  <a:pt x="144" y="210"/>
                </a:cubicBezTo>
                <a:cubicBezTo>
                  <a:pt x="84" y="210"/>
                  <a:pt x="84" y="210"/>
                  <a:pt x="84" y="210"/>
                </a:cubicBezTo>
                <a:cubicBezTo>
                  <a:pt x="84" y="181"/>
                  <a:pt x="89" y="153"/>
                  <a:pt x="97" y="128"/>
                </a:cubicBezTo>
                <a:cubicBezTo>
                  <a:pt x="113" y="135"/>
                  <a:pt x="130" y="140"/>
                  <a:pt x="147" y="143"/>
                </a:cubicBezTo>
                <a:close/>
                <a:moveTo>
                  <a:pt x="65" y="210"/>
                </a:moveTo>
                <a:cubicBezTo>
                  <a:pt x="19" y="210"/>
                  <a:pt x="19" y="210"/>
                  <a:pt x="19" y="210"/>
                </a:cubicBezTo>
                <a:cubicBezTo>
                  <a:pt x="19" y="171"/>
                  <a:pt x="31" y="134"/>
                  <a:pt x="52" y="104"/>
                </a:cubicBezTo>
                <a:cubicBezTo>
                  <a:pt x="61" y="110"/>
                  <a:pt x="70" y="116"/>
                  <a:pt x="80" y="121"/>
                </a:cubicBezTo>
                <a:cubicBezTo>
                  <a:pt x="71" y="148"/>
                  <a:pt x="66" y="178"/>
                  <a:pt x="65" y="210"/>
                </a:cubicBezTo>
                <a:close/>
                <a:moveTo>
                  <a:pt x="66" y="229"/>
                </a:moveTo>
                <a:cubicBezTo>
                  <a:pt x="67" y="256"/>
                  <a:pt x="72" y="281"/>
                  <a:pt x="80" y="305"/>
                </a:cubicBezTo>
                <a:cubicBezTo>
                  <a:pt x="70" y="310"/>
                  <a:pt x="61" y="315"/>
                  <a:pt x="52" y="321"/>
                </a:cubicBezTo>
                <a:cubicBezTo>
                  <a:pt x="34" y="294"/>
                  <a:pt x="22" y="263"/>
                  <a:pt x="19" y="229"/>
                </a:cubicBezTo>
                <a:lnTo>
                  <a:pt x="66" y="229"/>
                </a:lnTo>
                <a:close/>
                <a:moveTo>
                  <a:pt x="84" y="229"/>
                </a:moveTo>
                <a:cubicBezTo>
                  <a:pt x="144" y="229"/>
                  <a:pt x="144" y="229"/>
                  <a:pt x="144" y="229"/>
                </a:cubicBezTo>
                <a:cubicBezTo>
                  <a:pt x="144" y="247"/>
                  <a:pt x="146" y="265"/>
                  <a:pt x="147" y="282"/>
                </a:cubicBezTo>
                <a:cubicBezTo>
                  <a:pt x="130" y="285"/>
                  <a:pt x="113" y="290"/>
                  <a:pt x="97" y="297"/>
                </a:cubicBezTo>
                <a:cubicBezTo>
                  <a:pt x="90" y="276"/>
                  <a:pt x="86" y="253"/>
                  <a:pt x="84" y="229"/>
                </a:cubicBezTo>
                <a:close/>
                <a:moveTo>
                  <a:pt x="150" y="301"/>
                </a:moveTo>
                <a:cubicBezTo>
                  <a:pt x="155" y="341"/>
                  <a:pt x="164" y="377"/>
                  <a:pt x="178" y="399"/>
                </a:cubicBezTo>
                <a:cubicBezTo>
                  <a:pt x="146" y="386"/>
                  <a:pt x="120" y="355"/>
                  <a:pt x="103" y="315"/>
                </a:cubicBezTo>
                <a:cubicBezTo>
                  <a:pt x="118" y="309"/>
                  <a:pt x="133" y="304"/>
                  <a:pt x="150" y="301"/>
                </a:cubicBezTo>
                <a:close/>
                <a:moveTo>
                  <a:pt x="168" y="297"/>
                </a:moveTo>
                <a:cubicBezTo>
                  <a:pt x="182" y="295"/>
                  <a:pt x="197" y="294"/>
                  <a:pt x="212" y="294"/>
                </a:cubicBezTo>
                <a:cubicBezTo>
                  <a:pt x="227" y="294"/>
                  <a:pt x="242" y="295"/>
                  <a:pt x="256" y="297"/>
                </a:cubicBezTo>
                <a:cubicBezTo>
                  <a:pt x="247" y="366"/>
                  <a:pt x="227" y="406"/>
                  <a:pt x="212" y="406"/>
                </a:cubicBezTo>
                <a:cubicBezTo>
                  <a:pt x="197" y="406"/>
                  <a:pt x="177" y="366"/>
                  <a:pt x="168" y="297"/>
                </a:cubicBezTo>
                <a:close/>
                <a:moveTo>
                  <a:pt x="247" y="399"/>
                </a:moveTo>
                <a:cubicBezTo>
                  <a:pt x="260" y="377"/>
                  <a:pt x="269" y="341"/>
                  <a:pt x="275" y="301"/>
                </a:cubicBezTo>
                <a:cubicBezTo>
                  <a:pt x="291" y="304"/>
                  <a:pt x="307" y="309"/>
                  <a:pt x="321" y="315"/>
                </a:cubicBezTo>
                <a:cubicBezTo>
                  <a:pt x="304" y="355"/>
                  <a:pt x="278" y="386"/>
                  <a:pt x="247" y="399"/>
                </a:cubicBezTo>
                <a:close/>
                <a:moveTo>
                  <a:pt x="277" y="282"/>
                </a:moveTo>
                <a:cubicBezTo>
                  <a:pt x="279" y="265"/>
                  <a:pt x="280" y="247"/>
                  <a:pt x="280" y="229"/>
                </a:cubicBezTo>
                <a:cubicBezTo>
                  <a:pt x="340" y="229"/>
                  <a:pt x="340" y="229"/>
                  <a:pt x="340" y="229"/>
                </a:cubicBezTo>
                <a:cubicBezTo>
                  <a:pt x="339" y="253"/>
                  <a:pt x="334" y="276"/>
                  <a:pt x="328" y="297"/>
                </a:cubicBezTo>
                <a:cubicBezTo>
                  <a:pt x="312" y="290"/>
                  <a:pt x="295" y="285"/>
                  <a:pt x="277" y="282"/>
                </a:cubicBezTo>
                <a:close/>
                <a:moveTo>
                  <a:pt x="359" y="229"/>
                </a:moveTo>
                <a:cubicBezTo>
                  <a:pt x="405" y="229"/>
                  <a:pt x="405" y="229"/>
                  <a:pt x="405" y="229"/>
                </a:cubicBezTo>
                <a:cubicBezTo>
                  <a:pt x="402" y="263"/>
                  <a:pt x="391" y="294"/>
                  <a:pt x="373" y="321"/>
                </a:cubicBezTo>
                <a:cubicBezTo>
                  <a:pt x="364" y="315"/>
                  <a:pt x="354" y="310"/>
                  <a:pt x="345" y="305"/>
                </a:cubicBezTo>
                <a:cubicBezTo>
                  <a:pt x="352" y="281"/>
                  <a:pt x="357" y="256"/>
                  <a:pt x="359" y="229"/>
                </a:cubicBezTo>
                <a:close/>
                <a:moveTo>
                  <a:pt x="359" y="210"/>
                </a:moveTo>
                <a:cubicBezTo>
                  <a:pt x="359" y="178"/>
                  <a:pt x="354" y="148"/>
                  <a:pt x="345" y="121"/>
                </a:cubicBezTo>
                <a:cubicBezTo>
                  <a:pt x="354" y="116"/>
                  <a:pt x="364" y="110"/>
                  <a:pt x="373" y="104"/>
                </a:cubicBezTo>
                <a:cubicBezTo>
                  <a:pt x="393" y="134"/>
                  <a:pt x="405" y="171"/>
                  <a:pt x="406" y="210"/>
                </a:cubicBezTo>
                <a:lnTo>
                  <a:pt x="359" y="210"/>
                </a:lnTo>
                <a:close/>
                <a:moveTo>
                  <a:pt x="361" y="89"/>
                </a:moveTo>
                <a:cubicBezTo>
                  <a:pt x="354" y="94"/>
                  <a:pt x="346" y="99"/>
                  <a:pt x="338" y="103"/>
                </a:cubicBezTo>
                <a:cubicBezTo>
                  <a:pt x="327" y="77"/>
                  <a:pt x="313" y="55"/>
                  <a:pt x="295" y="38"/>
                </a:cubicBezTo>
                <a:cubicBezTo>
                  <a:pt x="321" y="50"/>
                  <a:pt x="343" y="68"/>
                  <a:pt x="361" y="89"/>
                </a:cubicBezTo>
                <a:close/>
                <a:moveTo>
                  <a:pt x="129" y="38"/>
                </a:moveTo>
                <a:cubicBezTo>
                  <a:pt x="112" y="55"/>
                  <a:pt x="97" y="77"/>
                  <a:pt x="86" y="103"/>
                </a:cubicBezTo>
                <a:cubicBezTo>
                  <a:pt x="78" y="99"/>
                  <a:pt x="70" y="94"/>
                  <a:pt x="63" y="89"/>
                </a:cubicBezTo>
                <a:cubicBezTo>
                  <a:pt x="81" y="68"/>
                  <a:pt x="103" y="50"/>
                  <a:pt x="129" y="38"/>
                </a:cubicBezTo>
                <a:close/>
                <a:moveTo>
                  <a:pt x="63" y="336"/>
                </a:moveTo>
                <a:cubicBezTo>
                  <a:pt x="70" y="331"/>
                  <a:pt x="78" y="327"/>
                  <a:pt x="86" y="322"/>
                </a:cubicBezTo>
                <a:cubicBezTo>
                  <a:pt x="97" y="348"/>
                  <a:pt x="112" y="370"/>
                  <a:pt x="129" y="387"/>
                </a:cubicBezTo>
                <a:cubicBezTo>
                  <a:pt x="103" y="375"/>
                  <a:pt x="81" y="358"/>
                  <a:pt x="63" y="336"/>
                </a:cubicBezTo>
                <a:close/>
                <a:moveTo>
                  <a:pt x="295" y="387"/>
                </a:moveTo>
                <a:cubicBezTo>
                  <a:pt x="313" y="370"/>
                  <a:pt x="327" y="348"/>
                  <a:pt x="338" y="322"/>
                </a:cubicBezTo>
                <a:cubicBezTo>
                  <a:pt x="346" y="327"/>
                  <a:pt x="354" y="331"/>
                  <a:pt x="361" y="336"/>
                </a:cubicBezTo>
                <a:cubicBezTo>
                  <a:pt x="343" y="358"/>
                  <a:pt x="321" y="375"/>
                  <a:pt x="295"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2871784" y="2956686"/>
            <a:ext cx="278683" cy="282111"/>
            <a:chOff x="585788" y="2392363"/>
            <a:chExt cx="417513" cy="425450"/>
          </a:xfrm>
          <a:solidFill>
            <a:schemeClr val="bg1"/>
          </a:solidFill>
        </p:grpSpPr>
        <p:sp>
          <p:nvSpPr>
            <p:cNvPr id="22" name="Freeform 110"/>
            <p:cNvSpPr>
              <a:spLocks noEditPoints="1"/>
            </p:cNvSpPr>
            <p:nvPr/>
          </p:nvSpPr>
          <p:spPr bwMode="auto">
            <a:xfrm>
              <a:off x="585788" y="2392363"/>
              <a:ext cx="417513" cy="425450"/>
            </a:xfrm>
            <a:custGeom>
              <a:avLst/>
              <a:gdLst>
                <a:gd name="T0" fmla="*/ 400 w 417"/>
                <a:gd name="T1" fmla="*/ 106 h 425"/>
                <a:gd name="T2" fmla="*/ 284 w 417"/>
                <a:gd name="T3" fmla="*/ 83 h 425"/>
                <a:gd name="T4" fmla="*/ 133 w 417"/>
                <a:gd name="T5" fmla="*/ 83 h 425"/>
                <a:gd name="T6" fmla="*/ 17 w 417"/>
                <a:gd name="T7" fmla="*/ 106 h 425"/>
                <a:gd name="T8" fmla="*/ 17 w 417"/>
                <a:gd name="T9" fmla="*/ 319 h 425"/>
                <a:gd name="T10" fmla="*/ 86 w 417"/>
                <a:gd name="T11" fmla="*/ 347 h 425"/>
                <a:gd name="T12" fmla="*/ 208 w 417"/>
                <a:gd name="T13" fmla="*/ 425 h 425"/>
                <a:gd name="T14" fmla="*/ 331 w 417"/>
                <a:gd name="T15" fmla="*/ 347 h 425"/>
                <a:gd name="T16" fmla="*/ 400 w 417"/>
                <a:gd name="T17" fmla="*/ 319 h 425"/>
                <a:gd name="T18" fmla="*/ 331 w 417"/>
                <a:gd name="T19" fmla="*/ 96 h 425"/>
                <a:gd name="T20" fmla="*/ 349 w 417"/>
                <a:gd name="T21" fmla="*/ 199 h 425"/>
                <a:gd name="T22" fmla="*/ 289 w 417"/>
                <a:gd name="T23" fmla="*/ 101 h 425"/>
                <a:gd name="T24" fmla="*/ 246 w 417"/>
                <a:gd name="T25" fmla="*/ 278 h 425"/>
                <a:gd name="T26" fmla="*/ 170 w 417"/>
                <a:gd name="T27" fmla="*/ 278 h 425"/>
                <a:gd name="T28" fmla="*/ 133 w 417"/>
                <a:gd name="T29" fmla="*/ 212 h 425"/>
                <a:gd name="T30" fmla="*/ 170 w 417"/>
                <a:gd name="T31" fmla="*/ 147 h 425"/>
                <a:gd name="T32" fmla="*/ 246 w 417"/>
                <a:gd name="T33" fmla="*/ 147 h 425"/>
                <a:gd name="T34" fmla="*/ 284 w 417"/>
                <a:gd name="T35" fmla="*/ 212 h 425"/>
                <a:gd name="T36" fmla="*/ 246 w 417"/>
                <a:gd name="T37" fmla="*/ 278 h 425"/>
                <a:gd name="T38" fmla="*/ 271 w 417"/>
                <a:gd name="T39" fmla="*/ 320 h 425"/>
                <a:gd name="T40" fmla="*/ 256 w 417"/>
                <a:gd name="T41" fmla="*/ 294 h 425"/>
                <a:gd name="T42" fmla="*/ 185 w 417"/>
                <a:gd name="T43" fmla="*/ 307 h 425"/>
                <a:gd name="T44" fmla="*/ 137 w 417"/>
                <a:gd name="T45" fmla="*/ 280 h 425"/>
                <a:gd name="T46" fmla="*/ 185 w 417"/>
                <a:gd name="T47" fmla="*/ 307 h 425"/>
                <a:gd name="T48" fmla="*/ 81 w 417"/>
                <a:gd name="T49" fmla="*/ 212 h 425"/>
                <a:gd name="T50" fmla="*/ 114 w 417"/>
                <a:gd name="T51" fmla="*/ 212 h 425"/>
                <a:gd name="T52" fmla="*/ 137 w 417"/>
                <a:gd name="T53" fmla="*/ 145 h 425"/>
                <a:gd name="T54" fmla="*/ 185 w 417"/>
                <a:gd name="T55" fmla="*/ 117 h 425"/>
                <a:gd name="T56" fmla="*/ 137 w 417"/>
                <a:gd name="T57" fmla="*/ 145 h 425"/>
                <a:gd name="T58" fmla="*/ 271 w 417"/>
                <a:gd name="T59" fmla="*/ 105 h 425"/>
                <a:gd name="T60" fmla="*/ 256 w 417"/>
                <a:gd name="T61" fmla="*/ 130 h 425"/>
                <a:gd name="T62" fmla="*/ 302 w 417"/>
                <a:gd name="T63" fmla="*/ 184 h 425"/>
                <a:gd name="T64" fmla="*/ 302 w 417"/>
                <a:gd name="T65" fmla="*/ 241 h 425"/>
                <a:gd name="T66" fmla="*/ 302 w 417"/>
                <a:gd name="T67" fmla="*/ 184 h 425"/>
                <a:gd name="T68" fmla="*/ 266 w 417"/>
                <a:gd name="T69" fmla="*/ 87 h 425"/>
                <a:gd name="T70" fmla="*/ 151 w 417"/>
                <a:gd name="T71" fmla="*/ 87 h 425"/>
                <a:gd name="T72" fmla="*/ 33 w 417"/>
                <a:gd name="T73" fmla="*/ 115 h 425"/>
                <a:gd name="T74" fmla="*/ 128 w 417"/>
                <a:gd name="T75" fmla="*/ 101 h 425"/>
                <a:gd name="T76" fmla="*/ 68 w 417"/>
                <a:gd name="T77" fmla="*/ 199 h 425"/>
                <a:gd name="T78" fmla="*/ 86 w 417"/>
                <a:gd name="T79" fmla="*/ 328 h 425"/>
                <a:gd name="T80" fmla="*/ 33 w 417"/>
                <a:gd name="T81" fmla="*/ 309 h 425"/>
                <a:gd name="T82" fmla="*/ 117 w 417"/>
                <a:gd name="T83" fmla="*/ 266 h 425"/>
                <a:gd name="T84" fmla="*/ 86 w 417"/>
                <a:gd name="T85" fmla="*/ 328 h 425"/>
                <a:gd name="T86" fmla="*/ 151 w 417"/>
                <a:gd name="T87" fmla="*/ 338 h 425"/>
                <a:gd name="T88" fmla="*/ 266 w 417"/>
                <a:gd name="T89" fmla="*/ 338 h 425"/>
                <a:gd name="T90" fmla="*/ 384 w 417"/>
                <a:gd name="T91" fmla="*/ 309 h 425"/>
                <a:gd name="T92" fmla="*/ 289 w 417"/>
                <a:gd name="T93" fmla="*/ 324 h 425"/>
                <a:gd name="T94" fmla="*/ 349 w 417"/>
                <a:gd name="T95" fmla="*/ 22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7" h="425">
                  <a:moveTo>
                    <a:pt x="362" y="212"/>
                  </a:moveTo>
                  <a:cubicBezTo>
                    <a:pt x="398" y="174"/>
                    <a:pt x="417" y="135"/>
                    <a:pt x="400" y="106"/>
                  </a:cubicBezTo>
                  <a:cubicBezTo>
                    <a:pt x="389" y="87"/>
                    <a:pt x="365" y="77"/>
                    <a:pt x="331" y="77"/>
                  </a:cubicBezTo>
                  <a:cubicBezTo>
                    <a:pt x="316" y="77"/>
                    <a:pt x="300" y="79"/>
                    <a:pt x="284" y="83"/>
                  </a:cubicBezTo>
                  <a:cubicBezTo>
                    <a:pt x="267" y="32"/>
                    <a:pt x="239" y="0"/>
                    <a:pt x="208" y="0"/>
                  </a:cubicBezTo>
                  <a:cubicBezTo>
                    <a:pt x="177" y="0"/>
                    <a:pt x="150" y="32"/>
                    <a:pt x="133" y="83"/>
                  </a:cubicBezTo>
                  <a:cubicBezTo>
                    <a:pt x="116" y="79"/>
                    <a:pt x="101" y="77"/>
                    <a:pt x="86" y="77"/>
                  </a:cubicBezTo>
                  <a:cubicBezTo>
                    <a:pt x="52" y="77"/>
                    <a:pt x="28" y="87"/>
                    <a:pt x="17" y="106"/>
                  </a:cubicBezTo>
                  <a:cubicBezTo>
                    <a:pt x="0" y="135"/>
                    <a:pt x="19" y="174"/>
                    <a:pt x="55" y="212"/>
                  </a:cubicBezTo>
                  <a:cubicBezTo>
                    <a:pt x="19" y="251"/>
                    <a:pt x="0" y="290"/>
                    <a:pt x="17" y="319"/>
                  </a:cubicBezTo>
                  <a:cubicBezTo>
                    <a:pt x="28" y="337"/>
                    <a:pt x="52" y="347"/>
                    <a:pt x="86" y="347"/>
                  </a:cubicBezTo>
                  <a:cubicBezTo>
                    <a:pt x="86" y="347"/>
                    <a:pt x="86" y="347"/>
                    <a:pt x="86" y="347"/>
                  </a:cubicBezTo>
                  <a:cubicBezTo>
                    <a:pt x="101" y="347"/>
                    <a:pt x="116" y="345"/>
                    <a:pt x="133" y="342"/>
                  </a:cubicBezTo>
                  <a:cubicBezTo>
                    <a:pt x="150" y="393"/>
                    <a:pt x="177" y="425"/>
                    <a:pt x="208" y="425"/>
                  </a:cubicBezTo>
                  <a:cubicBezTo>
                    <a:pt x="239" y="425"/>
                    <a:pt x="267" y="393"/>
                    <a:pt x="284" y="342"/>
                  </a:cubicBezTo>
                  <a:cubicBezTo>
                    <a:pt x="300" y="345"/>
                    <a:pt x="316" y="347"/>
                    <a:pt x="331" y="347"/>
                  </a:cubicBezTo>
                  <a:cubicBezTo>
                    <a:pt x="331" y="347"/>
                    <a:pt x="331" y="347"/>
                    <a:pt x="331" y="347"/>
                  </a:cubicBezTo>
                  <a:cubicBezTo>
                    <a:pt x="365" y="347"/>
                    <a:pt x="389" y="337"/>
                    <a:pt x="400" y="319"/>
                  </a:cubicBezTo>
                  <a:cubicBezTo>
                    <a:pt x="417" y="290"/>
                    <a:pt x="398" y="251"/>
                    <a:pt x="362" y="212"/>
                  </a:cubicBezTo>
                  <a:close/>
                  <a:moveTo>
                    <a:pt x="331" y="96"/>
                  </a:moveTo>
                  <a:cubicBezTo>
                    <a:pt x="358" y="96"/>
                    <a:pt x="377" y="103"/>
                    <a:pt x="384" y="115"/>
                  </a:cubicBezTo>
                  <a:cubicBezTo>
                    <a:pt x="395" y="134"/>
                    <a:pt x="380" y="166"/>
                    <a:pt x="349" y="199"/>
                  </a:cubicBezTo>
                  <a:cubicBezTo>
                    <a:pt x="334" y="185"/>
                    <a:pt x="318" y="172"/>
                    <a:pt x="300" y="159"/>
                  </a:cubicBezTo>
                  <a:cubicBezTo>
                    <a:pt x="298" y="138"/>
                    <a:pt x="294" y="118"/>
                    <a:pt x="289" y="101"/>
                  </a:cubicBezTo>
                  <a:cubicBezTo>
                    <a:pt x="304" y="98"/>
                    <a:pt x="318" y="96"/>
                    <a:pt x="331" y="96"/>
                  </a:cubicBezTo>
                  <a:close/>
                  <a:moveTo>
                    <a:pt x="246" y="278"/>
                  </a:moveTo>
                  <a:cubicBezTo>
                    <a:pt x="234" y="285"/>
                    <a:pt x="221" y="292"/>
                    <a:pt x="208" y="297"/>
                  </a:cubicBezTo>
                  <a:cubicBezTo>
                    <a:pt x="196" y="292"/>
                    <a:pt x="183" y="285"/>
                    <a:pt x="170" y="278"/>
                  </a:cubicBezTo>
                  <a:cubicBezTo>
                    <a:pt x="158" y="271"/>
                    <a:pt x="146" y="263"/>
                    <a:pt x="134" y="255"/>
                  </a:cubicBezTo>
                  <a:cubicBezTo>
                    <a:pt x="133" y="242"/>
                    <a:pt x="133" y="227"/>
                    <a:pt x="133" y="212"/>
                  </a:cubicBezTo>
                  <a:cubicBezTo>
                    <a:pt x="133" y="197"/>
                    <a:pt x="133" y="183"/>
                    <a:pt x="134" y="169"/>
                  </a:cubicBezTo>
                  <a:cubicBezTo>
                    <a:pt x="146" y="162"/>
                    <a:pt x="158" y="154"/>
                    <a:pt x="170" y="147"/>
                  </a:cubicBezTo>
                  <a:cubicBezTo>
                    <a:pt x="183" y="139"/>
                    <a:pt x="196" y="133"/>
                    <a:pt x="208" y="127"/>
                  </a:cubicBezTo>
                  <a:cubicBezTo>
                    <a:pt x="221" y="133"/>
                    <a:pt x="234" y="139"/>
                    <a:pt x="246" y="147"/>
                  </a:cubicBezTo>
                  <a:cubicBezTo>
                    <a:pt x="259" y="154"/>
                    <a:pt x="271" y="162"/>
                    <a:pt x="282" y="169"/>
                  </a:cubicBezTo>
                  <a:cubicBezTo>
                    <a:pt x="284" y="183"/>
                    <a:pt x="284" y="197"/>
                    <a:pt x="284" y="212"/>
                  </a:cubicBezTo>
                  <a:cubicBezTo>
                    <a:pt x="284" y="227"/>
                    <a:pt x="284" y="242"/>
                    <a:pt x="282" y="255"/>
                  </a:cubicBezTo>
                  <a:cubicBezTo>
                    <a:pt x="271" y="263"/>
                    <a:pt x="259" y="271"/>
                    <a:pt x="246" y="278"/>
                  </a:cubicBezTo>
                  <a:close/>
                  <a:moveTo>
                    <a:pt x="279" y="280"/>
                  </a:moveTo>
                  <a:cubicBezTo>
                    <a:pt x="277" y="294"/>
                    <a:pt x="274" y="308"/>
                    <a:pt x="271" y="320"/>
                  </a:cubicBezTo>
                  <a:cubicBezTo>
                    <a:pt x="258" y="317"/>
                    <a:pt x="245" y="312"/>
                    <a:pt x="231" y="307"/>
                  </a:cubicBezTo>
                  <a:cubicBezTo>
                    <a:pt x="240" y="303"/>
                    <a:pt x="248" y="299"/>
                    <a:pt x="256" y="294"/>
                  </a:cubicBezTo>
                  <a:cubicBezTo>
                    <a:pt x="264" y="290"/>
                    <a:pt x="272" y="285"/>
                    <a:pt x="279" y="280"/>
                  </a:cubicBezTo>
                  <a:close/>
                  <a:moveTo>
                    <a:pt x="185" y="307"/>
                  </a:moveTo>
                  <a:cubicBezTo>
                    <a:pt x="172" y="312"/>
                    <a:pt x="159" y="317"/>
                    <a:pt x="146" y="320"/>
                  </a:cubicBezTo>
                  <a:cubicBezTo>
                    <a:pt x="142" y="308"/>
                    <a:pt x="140" y="294"/>
                    <a:pt x="137" y="280"/>
                  </a:cubicBezTo>
                  <a:cubicBezTo>
                    <a:pt x="145" y="285"/>
                    <a:pt x="153" y="290"/>
                    <a:pt x="161" y="294"/>
                  </a:cubicBezTo>
                  <a:cubicBezTo>
                    <a:pt x="169" y="299"/>
                    <a:pt x="177" y="303"/>
                    <a:pt x="185" y="307"/>
                  </a:cubicBezTo>
                  <a:close/>
                  <a:moveTo>
                    <a:pt x="115" y="241"/>
                  </a:moveTo>
                  <a:cubicBezTo>
                    <a:pt x="102" y="231"/>
                    <a:pt x="91" y="222"/>
                    <a:pt x="81" y="212"/>
                  </a:cubicBezTo>
                  <a:cubicBezTo>
                    <a:pt x="91" y="203"/>
                    <a:pt x="102" y="193"/>
                    <a:pt x="115" y="184"/>
                  </a:cubicBezTo>
                  <a:cubicBezTo>
                    <a:pt x="114" y="193"/>
                    <a:pt x="114" y="203"/>
                    <a:pt x="114" y="212"/>
                  </a:cubicBezTo>
                  <a:cubicBezTo>
                    <a:pt x="114" y="222"/>
                    <a:pt x="114" y="231"/>
                    <a:pt x="115" y="241"/>
                  </a:cubicBezTo>
                  <a:close/>
                  <a:moveTo>
                    <a:pt x="137" y="145"/>
                  </a:moveTo>
                  <a:cubicBezTo>
                    <a:pt x="140" y="131"/>
                    <a:pt x="142" y="117"/>
                    <a:pt x="146" y="105"/>
                  </a:cubicBezTo>
                  <a:cubicBezTo>
                    <a:pt x="159" y="108"/>
                    <a:pt x="172" y="112"/>
                    <a:pt x="185" y="117"/>
                  </a:cubicBezTo>
                  <a:cubicBezTo>
                    <a:pt x="177" y="122"/>
                    <a:pt x="169" y="126"/>
                    <a:pt x="161" y="130"/>
                  </a:cubicBezTo>
                  <a:cubicBezTo>
                    <a:pt x="153" y="135"/>
                    <a:pt x="145" y="140"/>
                    <a:pt x="137" y="145"/>
                  </a:cubicBezTo>
                  <a:close/>
                  <a:moveTo>
                    <a:pt x="231" y="117"/>
                  </a:moveTo>
                  <a:cubicBezTo>
                    <a:pt x="245" y="112"/>
                    <a:pt x="258" y="108"/>
                    <a:pt x="271" y="105"/>
                  </a:cubicBezTo>
                  <a:cubicBezTo>
                    <a:pt x="274" y="117"/>
                    <a:pt x="277" y="131"/>
                    <a:pt x="279" y="145"/>
                  </a:cubicBezTo>
                  <a:cubicBezTo>
                    <a:pt x="272" y="140"/>
                    <a:pt x="264" y="135"/>
                    <a:pt x="256" y="130"/>
                  </a:cubicBezTo>
                  <a:cubicBezTo>
                    <a:pt x="248" y="126"/>
                    <a:pt x="240" y="122"/>
                    <a:pt x="231" y="117"/>
                  </a:cubicBezTo>
                  <a:close/>
                  <a:moveTo>
                    <a:pt x="302" y="184"/>
                  </a:moveTo>
                  <a:cubicBezTo>
                    <a:pt x="314" y="193"/>
                    <a:pt x="326" y="203"/>
                    <a:pt x="335" y="212"/>
                  </a:cubicBezTo>
                  <a:cubicBezTo>
                    <a:pt x="326" y="222"/>
                    <a:pt x="314" y="231"/>
                    <a:pt x="302" y="241"/>
                  </a:cubicBezTo>
                  <a:cubicBezTo>
                    <a:pt x="303" y="231"/>
                    <a:pt x="303" y="222"/>
                    <a:pt x="303" y="212"/>
                  </a:cubicBezTo>
                  <a:cubicBezTo>
                    <a:pt x="303" y="203"/>
                    <a:pt x="303" y="193"/>
                    <a:pt x="302" y="184"/>
                  </a:cubicBezTo>
                  <a:close/>
                  <a:moveTo>
                    <a:pt x="208" y="19"/>
                  </a:moveTo>
                  <a:cubicBezTo>
                    <a:pt x="229" y="19"/>
                    <a:pt x="251" y="44"/>
                    <a:pt x="266" y="87"/>
                  </a:cubicBezTo>
                  <a:cubicBezTo>
                    <a:pt x="247" y="92"/>
                    <a:pt x="228" y="98"/>
                    <a:pt x="208" y="107"/>
                  </a:cubicBezTo>
                  <a:cubicBezTo>
                    <a:pt x="189" y="98"/>
                    <a:pt x="170" y="92"/>
                    <a:pt x="151" y="87"/>
                  </a:cubicBezTo>
                  <a:cubicBezTo>
                    <a:pt x="166" y="44"/>
                    <a:pt x="188" y="19"/>
                    <a:pt x="208" y="19"/>
                  </a:cubicBezTo>
                  <a:close/>
                  <a:moveTo>
                    <a:pt x="33" y="115"/>
                  </a:moveTo>
                  <a:cubicBezTo>
                    <a:pt x="40" y="103"/>
                    <a:pt x="59" y="96"/>
                    <a:pt x="86" y="96"/>
                  </a:cubicBezTo>
                  <a:cubicBezTo>
                    <a:pt x="99" y="96"/>
                    <a:pt x="113" y="98"/>
                    <a:pt x="128" y="101"/>
                  </a:cubicBezTo>
                  <a:cubicBezTo>
                    <a:pt x="123" y="118"/>
                    <a:pt x="119" y="138"/>
                    <a:pt x="117" y="159"/>
                  </a:cubicBezTo>
                  <a:cubicBezTo>
                    <a:pt x="99" y="172"/>
                    <a:pt x="83" y="185"/>
                    <a:pt x="68" y="199"/>
                  </a:cubicBezTo>
                  <a:cubicBezTo>
                    <a:pt x="37" y="166"/>
                    <a:pt x="22" y="134"/>
                    <a:pt x="33" y="115"/>
                  </a:cubicBezTo>
                  <a:close/>
                  <a:moveTo>
                    <a:pt x="86" y="328"/>
                  </a:moveTo>
                  <a:cubicBezTo>
                    <a:pt x="86" y="328"/>
                    <a:pt x="86" y="328"/>
                    <a:pt x="86" y="328"/>
                  </a:cubicBezTo>
                  <a:cubicBezTo>
                    <a:pt x="59" y="328"/>
                    <a:pt x="40" y="322"/>
                    <a:pt x="33" y="309"/>
                  </a:cubicBezTo>
                  <a:cubicBezTo>
                    <a:pt x="22" y="290"/>
                    <a:pt x="37" y="259"/>
                    <a:pt x="68" y="226"/>
                  </a:cubicBezTo>
                  <a:cubicBezTo>
                    <a:pt x="83" y="239"/>
                    <a:pt x="99" y="253"/>
                    <a:pt x="117" y="266"/>
                  </a:cubicBezTo>
                  <a:cubicBezTo>
                    <a:pt x="119" y="287"/>
                    <a:pt x="123" y="306"/>
                    <a:pt x="128" y="324"/>
                  </a:cubicBezTo>
                  <a:cubicBezTo>
                    <a:pt x="113" y="327"/>
                    <a:pt x="99" y="328"/>
                    <a:pt x="86" y="328"/>
                  </a:cubicBezTo>
                  <a:close/>
                  <a:moveTo>
                    <a:pt x="208" y="406"/>
                  </a:moveTo>
                  <a:cubicBezTo>
                    <a:pt x="188" y="406"/>
                    <a:pt x="166" y="381"/>
                    <a:pt x="151" y="338"/>
                  </a:cubicBezTo>
                  <a:cubicBezTo>
                    <a:pt x="170" y="333"/>
                    <a:pt x="189" y="326"/>
                    <a:pt x="208" y="318"/>
                  </a:cubicBezTo>
                  <a:cubicBezTo>
                    <a:pt x="228" y="326"/>
                    <a:pt x="247" y="333"/>
                    <a:pt x="266" y="338"/>
                  </a:cubicBezTo>
                  <a:cubicBezTo>
                    <a:pt x="251" y="381"/>
                    <a:pt x="229" y="406"/>
                    <a:pt x="208" y="406"/>
                  </a:cubicBezTo>
                  <a:close/>
                  <a:moveTo>
                    <a:pt x="384" y="309"/>
                  </a:moveTo>
                  <a:cubicBezTo>
                    <a:pt x="377" y="322"/>
                    <a:pt x="358" y="328"/>
                    <a:pt x="331" y="328"/>
                  </a:cubicBezTo>
                  <a:cubicBezTo>
                    <a:pt x="318" y="328"/>
                    <a:pt x="304" y="327"/>
                    <a:pt x="289" y="324"/>
                  </a:cubicBezTo>
                  <a:cubicBezTo>
                    <a:pt x="294" y="306"/>
                    <a:pt x="298" y="287"/>
                    <a:pt x="300" y="266"/>
                  </a:cubicBezTo>
                  <a:cubicBezTo>
                    <a:pt x="318" y="253"/>
                    <a:pt x="334" y="239"/>
                    <a:pt x="349" y="226"/>
                  </a:cubicBezTo>
                  <a:cubicBezTo>
                    <a:pt x="380" y="259"/>
                    <a:pt x="395" y="290"/>
                    <a:pt x="384" y="30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111"/>
            <p:cNvSpPr>
              <a:spLocks noEditPoints="1"/>
            </p:cNvSpPr>
            <p:nvPr/>
          </p:nvSpPr>
          <p:spPr bwMode="auto">
            <a:xfrm>
              <a:off x="758825" y="2568575"/>
              <a:ext cx="71438" cy="71438"/>
            </a:xfrm>
            <a:custGeom>
              <a:avLst/>
              <a:gdLst>
                <a:gd name="T0" fmla="*/ 35 w 71"/>
                <a:gd name="T1" fmla="*/ 0 h 71"/>
                <a:gd name="T2" fmla="*/ 0 w 71"/>
                <a:gd name="T3" fmla="*/ 35 h 71"/>
                <a:gd name="T4" fmla="*/ 35 w 71"/>
                <a:gd name="T5" fmla="*/ 71 h 71"/>
                <a:gd name="T6" fmla="*/ 71 w 71"/>
                <a:gd name="T7" fmla="*/ 35 h 71"/>
                <a:gd name="T8" fmla="*/ 35 w 71"/>
                <a:gd name="T9" fmla="*/ 0 h 71"/>
                <a:gd name="T10" fmla="*/ 35 w 71"/>
                <a:gd name="T11" fmla="*/ 52 h 71"/>
                <a:gd name="T12" fmla="*/ 19 w 71"/>
                <a:gd name="T13" fmla="*/ 35 h 71"/>
                <a:gd name="T14" fmla="*/ 35 w 71"/>
                <a:gd name="T15" fmla="*/ 18 h 71"/>
                <a:gd name="T16" fmla="*/ 52 w 71"/>
                <a:gd name="T17" fmla="*/ 35 h 71"/>
                <a:gd name="T18" fmla="*/ 35 w 71"/>
                <a:gd name="T19"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5" y="0"/>
                  </a:moveTo>
                  <a:cubicBezTo>
                    <a:pt x="16" y="0"/>
                    <a:pt x="0" y="16"/>
                    <a:pt x="0" y="35"/>
                  </a:cubicBezTo>
                  <a:cubicBezTo>
                    <a:pt x="0" y="55"/>
                    <a:pt x="16" y="71"/>
                    <a:pt x="35" y="71"/>
                  </a:cubicBezTo>
                  <a:cubicBezTo>
                    <a:pt x="55" y="71"/>
                    <a:pt x="71" y="55"/>
                    <a:pt x="71" y="35"/>
                  </a:cubicBezTo>
                  <a:cubicBezTo>
                    <a:pt x="71" y="16"/>
                    <a:pt x="55" y="0"/>
                    <a:pt x="35" y="0"/>
                  </a:cubicBezTo>
                  <a:close/>
                  <a:moveTo>
                    <a:pt x="35" y="52"/>
                  </a:moveTo>
                  <a:cubicBezTo>
                    <a:pt x="26" y="52"/>
                    <a:pt x="19" y="45"/>
                    <a:pt x="19" y="35"/>
                  </a:cubicBezTo>
                  <a:cubicBezTo>
                    <a:pt x="19" y="26"/>
                    <a:pt x="26" y="18"/>
                    <a:pt x="35" y="18"/>
                  </a:cubicBezTo>
                  <a:cubicBezTo>
                    <a:pt x="45" y="18"/>
                    <a:pt x="52" y="26"/>
                    <a:pt x="52" y="35"/>
                  </a:cubicBezTo>
                  <a:cubicBezTo>
                    <a:pt x="52" y="45"/>
                    <a:pt x="45" y="52"/>
                    <a:pt x="35" y="5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4" name="Title 2"/>
          <p:cNvSpPr txBox="1">
            <a:spLocks/>
          </p:cNvSpPr>
          <p:nvPr/>
        </p:nvSpPr>
        <p:spPr>
          <a:xfrm>
            <a:off x="5369796" y="3487342"/>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Places for Sale</a:t>
            </a:r>
          </a:p>
        </p:txBody>
      </p:sp>
      <p:grpSp>
        <p:nvGrpSpPr>
          <p:cNvPr id="25" name="Group 24"/>
          <p:cNvGrpSpPr/>
          <p:nvPr/>
        </p:nvGrpSpPr>
        <p:grpSpPr>
          <a:xfrm>
            <a:off x="4960382" y="3442256"/>
            <a:ext cx="331498" cy="256885"/>
            <a:chOff x="6272214" y="3040063"/>
            <a:chExt cx="541338" cy="422276"/>
          </a:xfrm>
          <a:solidFill>
            <a:schemeClr val="bg1"/>
          </a:solidFill>
        </p:grpSpPr>
        <p:sp>
          <p:nvSpPr>
            <p:cNvPr id="26"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2515413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solved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6" name="TextBox 45"/>
          <p:cNvSpPr txBox="1"/>
          <p:nvPr/>
        </p:nvSpPr>
        <p:spPr>
          <a:xfrm>
            <a:off x="643203" y="4943565"/>
            <a:ext cx="8605838"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Insert some explanation, data and information about the main title here. Explanation should be short and brief</a:t>
            </a:r>
          </a:p>
        </p:txBody>
      </p:sp>
      <p:grpSp>
        <p:nvGrpSpPr>
          <p:cNvPr id="4" name="Group 3"/>
          <p:cNvGrpSpPr/>
          <p:nvPr/>
        </p:nvGrpSpPr>
        <p:grpSpPr>
          <a:xfrm>
            <a:off x="2377493" y="2317203"/>
            <a:ext cx="5151017" cy="2334955"/>
            <a:chOff x="2194608" y="1545476"/>
            <a:chExt cx="4754785" cy="2155343"/>
          </a:xfrm>
        </p:grpSpPr>
        <p:sp>
          <p:nvSpPr>
            <p:cNvPr id="20" name="Freeform 9"/>
            <p:cNvSpPr>
              <a:spLocks noEditPoints="1"/>
            </p:cNvSpPr>
            <p:nvPr/>
          </p:nvSpPr>
          <p:spPr bwMode="auto">
            <a:xfrm>
              <a:off x="4701238" y="1912246"/>
              <a:ext cx="1412909" cy="1413356"/>
            </a:xfrm>
            <a:custGeom>
              <a:avLst/>
              <a:gdLst>
                <a:gd name="T0" fmla="*/ 2292 w 4585"/>
                <a:gd name="T1" fmla="*/ 0 h 4585"/>
                <a:gd name="T2" fmla="*/ 4585 w 4585"/>
                <a:gd name="T3" fmla="*/ 2293 h 4585"/>
                <a:gd name="T4" fmla="*/ 2292 w 4585"/>
                <a:gd name="T5" fmla="*/ 4585 h 4585"/>
                <a:gd name="T6" fmla="*/ 0 w 4585"/>
                <a:gd name="T7" fmla="*/ 2293 h 4585"/>
                <a:gd name="T8" fmla="*/ 2292 w 4585"/>
                <a:gd name="T9" fmla="*/ 0 h 4585"/>
                <a:gd name="T10" fmla="*/ 2292 w 4585"/>
                <a:gd name="T11" fmla="*/ 64 h 4585"/>
                <a:gd name="T12" fmla="*/ 63 w 4585"/>
                <a:gd name="T13" fmla="*/ 2293 h 4585"/>
                <a:gd name="T14" fmla="*/ 2292 w 4585"/>
                <a:gd name="T15" fmla="*/ 4522 h 4585"/>
                <a:gd name="T16" fmla="*/ 4521 w 4585"/>
                <a:gd name="T17" fmla="*/ 2293 h 4585"/>
                <a:gd name="T18" fmla="*/ 2292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2" y="0"/>
                  </a:moveTo>
                  <a:cubicBezTo>
                    <a:pt x="3559" y="0"/>
                    <a:pt x="4585" y="1026"/>
                    <a:pt x="4585" y="2293"/>
                  </a:cubicBezTo>
                  <a:cubicBezTo>
                    <a:pt x="4585" y="3559"/>
                    <a:pt x="3559" y="4585"/>
                    <a:pt x="2292" y="4585"/>
                  </a:cubicBezTo>
                  <a:cubicBezTo>
                    <a:pt x="1026" y="4585"/>
                    <a:pt x="0" y="3559"/>
                    <a:pt x="0" y="2293"/>
                  </a:cubicBezTo>
                  <a:cubicBezTo>
                    <a:pt x="0" y="1026"/>
                    <a:pt x="1026" y="0"/>
                    <a:pt x="2292" y="0"/>
                  </a:cubicBezTo>
                  <a:close/>
                  <a:moveTo>
                    <a:pt x="2292" y="64"/>
                  </a:moveTo>
                  <a:cubicBezTo>
                    <a:pt x="1061" y="64"/>
                    <a:pt x="63" y="1062"/>
                    <a:pt x="63" y="2293"/>
                  </a:cubicBezTo>
                  <a:cubicBezTo>
                    <a:pt x="63" y="3524"/>
                    <a:pt x="1061" y="4522"/>
                    <a:pt x="2292" y="4522"/>
                  </a:cubicBezTo>
                  <a:cubicBezTo>
                    <a:pt x="3523" y="4522"/>
                    <a:pt x="4521" y="3524"/>
                    <a:pt x="4521" y="2293"/>
                  </a:cubicBezTo>
                  <a:cubicBezTo>
                    <a:pt x="4521" y="1062"/>
                    <a:pt x="3523" y="64"/>
                    <a:pt x="2292" y="64"/>
                  </a:cubicBezTo>
                  <a:close/>
                </a:path>
              </a:pathLst>
            </a:custGeom>
            <a:solidFill>
              <a:schemeClr val="accent4">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0"/>
            <p:cNvSpPr>
              <a:spLocks noEditPoints="1"/>
            </p:cNvSpPr>
            <p:nvPr/>
          </p:nvSpPr>
          <p:spPr bwMode="auto">
            <a:xfrm>
              <a:off x="5536484"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Oval 11"/>
            <p:cNvSpPr>
              <a:spLocks noChangeArrowheads="1"/>
            </p:cNvSpPr>
            <p:nvPr/>
          </p:nvSpPr>
          <p:spPr bwMode="auto">
            <a:xfrm>
              <a:off x="5742284" y="2118044"/>
              <a:ext cx="1000867" cy="1001760"/>
            </a:xfrm>
            <a:prstGeom prst="ellipse">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6"/>
            <p:cNvSpPr>
              <a:spLocks noEditPoints="1"/>
            </p:cNvSpPr>
            <p:nvPr/>
          </p:nvSpPr>
          <p:spPr bwMode="auto">
            <a:xfrm>
              <a:off x="2194608"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1">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7"/>
            <p:cNvSpPr>
              <a:spLocks noEditPoints="1"/>
            </p:cNvSpPr>
            <p:nvPr/>
          </p:nvSpPr>
          <p:spPr bwMode="auto">
            <a:xfrm>
              <a:off x="3029854" y="1912246"/>
              <a:ext cx="1413356"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8"/>
            <p:cNvSpPr>
              <a:spLocks noEditPoints="1"/>
            </p:cNvSpPr>
            <p:nvPr/>
          </p:nvSpPr>
          <p:spPr bwMode="auto">
            <a:xfrm>
              <a:off x="3865546" y="1912246"/>
              <a:ext cx="1412909"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3">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
            <p:cNvSpPr>
              <a:spLocks/>
            </p:cNvSpPr>
            <p:nvPr/>
          </p:nvSpPr>
          <p:spPr bwMode="auto">
            <a:xfrm>
              <a:off x="4909716" y="2118044"/>
              <a:ext cx="1080329" cy="1001760"/>
            </a:xfrm>
            <a:custGeom>
              <a:avLst/>
              <a:gdLst>
                <a:gd name="T0" fmla="*/ 0 w 3506"/>
                <a:gd name="T1" fmla="*/ 1625 h 3249"/>
                <a:gd name="T2" fmla="*/ 1624 w 3506"/>
                <a:gd name="T3" fmla="*/ 0 h 3249"/>
                <a:gd name="T4" fmla="*/ 3201 w 3506"/>
                <a:gd name="T5" fmla="*/ 1234 h 3249"/>
                <a:gd name="T6" fmla="*/ 3506 w 3506"/>
                <a:gd name="T7" fmla="*/ 1625 h 3249"/>
                <a:gd name="T8" fmla="*/ 3201 w 3506"/>
                <a:gd name="T9" fmla="*/ 2015 h 3249"/>
                <a:gd name="T10" fmla="*/ 1624 w 3506"/>
                <a:gd name="T11" fmla="*/ 3249 h 3249"/>
                <a:gd name="T12" fmla="*/ 0 w 3506"/>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6" h="3249">
                  <a:moveTo>
                    <a:pt x="0" y="1625"/>
                  </a:moveTo>
                  <a:cubicBezTo>
                    <a:pt x="0" y="727"/>
                    <a:pt x="727" y="0"/>
                    <a:pt x="1624" y="0"/>
                  </a:cubicBezTo>
                  <a:cubicBezTo>
                    <a:pt x="2387" y="0"/>
                    <a:pt x="3027" y="526"/>
                    <a:pt x="3201" y="1234"/>
                  </a:cubicBezTo>
                  <a:cubicBezTo>
                    <a:pt x="3506" y="1625"/>
                    <a:pt x="3506" y="1625"/>
                    <a:pt x="3506" y="1625"/>
                  </a:cubicBezTo>
                  <a:cubicBezTo>
                    <a:pt x="3201" y="2015"/>
                    <a:pt x="3201" y="2015"/>
                    <a:pt x="3201" y="2015"/>
                  </a:cubicBezTo>
                  <a:cubicBezTo>
                    <a:pt x="3027" y="2723"/>
                    <a:pt x="2387" y="3249"/>
                    <a:pt x="1624" y="3249"/>
                  </a:cubicBezTo>
                  <a:cubicBezTo>
                    <a:pt x="727" y="3249"/>
                    <a:pt x="0" y="2522"/>
                    <a:pt x="0" y="162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4"/>
            <p:cNvSpPr>
              <a:spLocks/>
            </p:cNvSpPr>
            <p:nvPr/>
          </p:nvSpPr>
          <p:spPr bwMode="auto">
            <a:xfrm>
              <a:off x="4074023"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8"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8" y="3249"/>
                    <a:pt x="0" y="2522"/>
                    <a:pt x="0" y="162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15"/>
            <p:cNvSpPr>
              <a:spLocks/>
            </p:cNvSpPr>
            <p:nvPr/>
          </p:nvSpPr>
          <p:spPr bwMode="auto">
            <a:xfrm>
              <a:off x="3238330"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7" y="3249"/>
                    <a:pt x="0" y="2522"/>
                    <a:pt x="0" y="162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6"/>
            <p:cNvSpPr>
              <a:spLocks/>
            </p:cNvSpPr>
            <p:nvPr/>
          </p:nvSpPr>
          <p:spPr bwMode="auto">
            <a:xfrm>
              <a:off x="2403083" y="2118044"/>
              <a:ext cx="1080776" cy="1001760"/>
            </a:xfrm>
            <a:custGeom>
              <a:avLst/>
              <a:gdLst>
                <a:gd name="T0" fmla="*/ 0 w 3507"/>
                <a:gd name="T1" fmla="*/ 1625 h 3249"/>
                <a:gd name="T2" fmla="*/ 1624 w 3507"/>
                <a:gd name="T3" fmla="*/ 0 h 3249"/>
                <a:gd name="T4" fmla="*/ 3202 w 3507"/>
                <a:gd name="T5" fmla="*/ 1234 h 3249"/>
                <a:gd name="T6" fmla="*/ 3507 w 3507"/>
                <a:gd name="T7" fmla="*/ 1625 h 3249"/>
                <a:gd name="T8" fmla="*/ 3202 w 3507"/>
                <a:gd name="T9" fmla="*/ 2015 h 3249"/>
                <a:gd name="T10" fmla="*/ 1624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4"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4" y="3249"/>
                  </a:cubicBezTo>
                  <a:cubicBezTo>
                    <a:pt x="727" y="3249"/>
                    <a:pt x="0" y="2522"/>
                    <a:pt x="0" y="162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noEditPoints="1"/>
            </p:cNvSpPr>
            <p:nvPr/>
          </p:nvSpPr>
          <p:spPr bwMode="auto">
            <a:xfrm>
              <a:off x="6123710" y="2466779"/>
              <a:ext cx="304289" cy="304289"/>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45"/>
            <p:cNvSpPr>
              <a:spLocks noEditPoints="1"/>
            </p:cNvSpPr>
            <p:nvPr/>
          </p:nvSpPr>
          <p:spPr bwMode="auto">
            <a:xfrm>
              <a:off x="3584164" y="2466779"/>
              <a:ext cx="304289" cy="304289"/>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8"/>
            <p:cNvSpPr>
              <a:spLocks noEditPoints="1"/>
            </p:cNvSpPr>
            <p:nvPr/>
          </p:nvSpPr>
          <p:spPr bwMode="auto">
            <a:xfrm>
              <a:off x="4463363" y="2466779"/>
              <a:ext cx="304289" cy="304289"/>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51"/>
            <p:cNvSpPr>
              <a:spLocks noEditPoints="1"/>
            </p:cNvSpPr>
            <p:nvPr/>
          </p:nvSpPr>
          <p:spPr bwMode="auto">
            <a:xfrm>
              <a:off x="2748918" y="2466778"/>
              <a:ext cx="304289" cy="304289"/>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6"/>
            <p:cNvSpPr>
              <a:spLocks noEditPoints="1"/>
            </p:cNvSpPr>
            <p:nvPr/>
          </p:nvSpPr>
          <p:spPr bwMode="auto">
            <a:xfrm>
              <a:off x="5256142" y="2468438"/>
              <a:ext cx="300970" cy="300970"/>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34" name="Straight Arrow Connector 33"/>
            <p:cNvCxnSpPr/>
            <p:nvPr/>
          </p:nvCxnSpPr>
          <p:spPr>
            <a:xfrm>
              <a:off x="3735569"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5404433"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29007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4567836"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2429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sp>
          <p:nvSpPr>
            <p:cNvPr id="54" name="Title 2"/>
            <p:cNvSpPr txBox="1">
              <a:spLocks/>
            </p:cNvSpPr>
            <p:nvPr/>
          </p:nvSpPr>
          <p:spPr>
            <a:xfrm>
              <a:off x="2403083"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evaluation</a:t>
              </a:r>
            </a:p>
          </p:txBody>
        </p:sp>
        <p:sp>
          <p:nvSpPr>
            <p:cNvPr id="55" name="Title 2"/>
            <p:cNvSpPr txBox="1">
              <a:spLocks/>
            </p:cNvSpPr>
            <p:nvPr/>
          </p:nvSpPr>
          <p:spPr>
            <a:xfrm>
              <a:off x="3242060"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skills</a:t>
              </a:r>
            </a:p>
          </p:txBody>
        </p:sp>
        <p:sp>
          <p:nvSpPr>
            <p:cNvPr id="56" name="Title 2"/>
            <p:cNvSpPr txBox="1">
              <a:spLocks/>
            </p:cNvSpPr>
            <p:nvPr/>
          </p:nvSpPr>
          <p:spPr>
            <a:xfrm>
              <a:off x="4074327"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passion</a:t>
              </a:r>
            </a:p>
          </p:txBody>
        </p:sp>
        <p:sp>
          <p:nvSpPr>
            <p:cNvPr id="57" name="Title 2"/>
            <p:cNvSpPr txBox="1">
              <a:spLocks/>
            </p:cNvSpPr>
            <p:nvPr/>
          </p:nvSpPr>
          <p:spPr>
            <a:xfrm>
              <a:off x="4909716"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planning</a:t>
              </a:r>
            </a:p>
          </p:txBody>
        </p:sp>
        <p:sp>
          <p:nvSpPr>
            <p:cNvPr id="59" name="Title 2"/>
            <p:cNvSpPr txBox="1">
              <a:spLocks/>
            </p:cNvSpPr>
            <p:nvPr/>
          </p:nvSpPr>
          <p:spPr>
            <a:xfrm>
              <a:off x="5744962"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a:t>
              </a:r>
            </a:p>
          </p:txBody>
        </p:sp>
      </p:grpSp>
    </p:spTree>
    <p:extLst>
      <p:ext uri="{BB962C8B-B14F-4D97-AF65-F5344CB8AC3E}">
        <p14:creationId xmlns:p14="http://schemas.microsoft.com/office/powerpoint/2010/main" val="1582085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Key </a:t>
            </a:r>
            <a:r>
              <a:rPr lang="en-US" dirty="0" smtClean="0">
                <a:solidFill>
                  <a:schemeClr val="accent2"/>
                </a:solidFill>
              </a:rPr>
              <a:t>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9" name="Group 8"/>
          <p:cNvGrpSpPr/>
          <p:nvPr/>
        </p:nvGrpSpPr>
        <p:grpSpPr>
          <a:xfrm>
            <a:off x="1315148" y="2317204"/>
            <a:ext cx="6850638" cy="2969109"/>
            <a:chOff x="1213983" y="1545476"/>
            <a:chExt cx="6323666" cy="2740716"/>
          </a:xfrm>
        </p:grpSpPr>
        <p:sp>
          <p:nvSpPr>
            <p:cNvPr id="4" name="Freeform 17"/>
            <p:cNvSpPr>
              <a:spLocks/>
            </p:cNvSpPr>
            <p:nvPr/>
          </p:nvSpPr>
          <p:spPr bwMode="auto">
            <a:xfrm>
              <a:off x="1540516"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1"/>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7"/>
            <p:cNvSpPr>
              <a:spLocks/>
            </p:cNvSpPr>
            <p:nvPr/>
          </p:nvSpPr>
          <p:spPr bwMode="auto">
            <a:xfrm>
              <a:off x="3911051"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3"/>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6281589"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5"/>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rot="10800000">
              <a:off x="5096320"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4"/>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rot="10800000">
              <a:off x="2725785"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25"/>
            <p:cNvSpPr>
              <a:spLocks noEditPoints="1"/>
            </p:cNvSpPr>
            <p:nvPr/>
          </p:nvSpPr>
          <p:spPr bwMode="auto">
            <a:xfrm>
              <a:off x="4170429" y="2074413"/>
              <a:ext cx="486399" cy="485838"/>
            </a:xfrm>
            <a:custGeom>
              <a:avLst/>
              <a:gdLst>
                <a:gd name="T0" fmla="*/ 1009 w 1307"/>
                <a:gd name="T1" fmla="*/ 232 h 1307"/>
                <a:gd name="T2" fmla="*/ 907 w 1307"/>
                <a:gd name="T3" fmla="*/ 335 h 1307"/>
                <a:gd name="T4" fmla="*/ 825 w 1307"/>
                <a:gd name="T5" fmla="*/ 505 h 1307"/>
                <a:gd name="T6" fmla="*/ 675 w 1307"/>
                <a:gd name="T7" fmla="*/ 409 h 1307"/>
                <a:gd name="T8" fmla="*/ 588 w 1307"/>
                <a:gd name="T9" fmla="*/ 175 h 1307"/>
                <a:gd name="T10" fmla="*/ 181 w 1307"/>
                <a:gd name="T11" fmla="*/ 597 h 1307"/>
                <a:gd name="T12" fmla="*/ 409 w 1307"/>
                <a:gd name="T13" fmla="*/ 675 h 1307"/>
                <a:gd name="T14" fmla="*/ 533 w 1307"/>
                <a:gd name="T15" fmla="*/ 852 h 1307"/>
                <a:gd name="T16" fmla="*/ 335 w 1307"/>
                <a:gd name="T17" fmla="*/ 907 h 1307"/>
                <a:gd name="T18" fmla="*/ 232 w 1307"/>
                <a:gd name="T19" fmla="*/ 1009 h 1307"/>
                <a:gd name="T20" fmla="*/ 305 w 1307"/>
                <a:gd name="T21" fmla="*/ 1307 h 1307"/>
                <a:gd name="T22" fmla="*/ 615 w 1307"/>
                <a:gd name="T23" fmla="*/ 935 h 1307"/>
                <a:gd name="T24" fmla="*/ 780 w 1307"/>
                <a:gd name="T25" fmla="*/ 998 h 1307"/>
                <a:gd name="T26" fmla="*/ 889 w 1307"/>
                <a:gd name="T27" fmla="*/ 606 h 1307"/>
                <a:gd name="T28" fmla="*/ 1023 w 1307"/>
                <a:gd name="T29" fmla="*/ 615 h 1307"/>
                <a:gd name="T30" fmla="*/ 434 w 1307"/>
                <a:gd name="T31" fmla="*/ 842 h 1307"/>
                <a:gd name="T32" fmla="*/ 434 w 1307"/>
                <a:gd name="T33" fmla="*/ 989 h 1307"/>
                <a:gd name="T34" fmla="*/ 349 w 1307"/>
                <a:gd name="T35" fmla="*/ 1108 h 1307"/>
                <a:gd name="T36" fmla="*/ 332 w 1307"/>
                <a:gd name="T37" fmla="*/ 1091 h 1307"/>
                <a:gd name="T38" fmla="*/ 332 w 1307"/>
                <a:gd name="T39" fmla="*/ 1091 h 1307"/>
                <a:gd name="T40" fmla="*/ 214 w 1307"/>
                <a:gd name="T41" fmla="*/ 1208 h 1307"/>
                <a:gd name="T42" fmla="*/ 278 w 1307"/>
                <a:gd name="T43" fmla="*/ 1272 h 1307"/>
                <a:gd name="T44" fmla="*/ 332 w 1307"/>
                <a:gd name="T45" fmla="*/ 1272 h 1307"/>
                <a:gd name="T46" fmla="*/ 451 w 1307"/>
                <a:gd name="T47" fmla="*/ 1006 h 1307"/>
                <a:gd name="T48" fmla="*/ 208 w 1307"/>
                <a:gd name="T49" fmla="*/ 582 h 1307"/>
                <a:gd name="T50" fmla="*/ 463 w 1307"/>
                <a:gd name="T51" fmla="*/ 521 h 1307"/>
                <a:gd name="T52" fmla="*/ 510 w 1307"/>
                <a:gd name="T53" fmla="*/ 511 h 1307"/>
                <a:gd name="T54" fmla="*/ 531 w 1307"/>
                <a:gd name="T55" fmla="*/ 489 h 1307"/>
                <a:gd name="T56" fmla="*/ 570 w 1307"/>
                <a:gd name="T57" fmla="*/ 890 h 1307"/>
                <a:gd name="T58" fmla="*/ 570 w 1307"/>
                <a:gd name="T59" fmla="*/ 890 h 1307"/>
                <a:gd name="T60" fmla="*/ 614 w 1307"/>
                <a:gd name="T61" fmla="*/ 863 h 1307"/>
                <a:gd name="T62" fmla="*/ 435 w 1307"/>
                <a:gd name="T63" fmla="*/ 683 h 1307"/>
                <a:gd name="T64" fmla="*/ 590 w 1307"/>
                <a:gd name="T65" fmla="*/ 529 h 1307"/>
                <a:gd name="T66" fmla="*/ 863 w 1307"/>
                <a:gd name="T67" fmla="*/ 614 h 1307"/>
                <a:gd name="T68" fmla="*/ 859 w 1307"/>
                <a:gd name="T69" fmla="*/ 576 h 1307"/>
                <a:gd name="T70" fmla="*/ 871 w 1307"/>
                <a:gd name="T71" fmla="*/ 589 h 1307"/>
                <a:gd name="T72" fmla="*/ 1208 w 1307"/>
                <a:gd name="T73" fmla="*/ 214 h 1307"/>
                <a:gd name="T74" fmla="*/ 1096 w 1307"/>
                <a:gd name="T75" fmla="*/ 507 h 1307"/>
                <a:gd name="T76" fmla="*/ 1096 w 1307"/>
                <a:gd name="T77" fmla="*/ 507 h 1307"/>
                <a:gd name="T78" fmla="*/ 1091 w 1307"/>
                <a:gd name="T79" fmla="*/ 332 h 1307"/>
                <a:gd name="T80" fmla="*/ 915 w 1307"/>
                <a:gd name="T81" fmla="*/ 361 h 1307"/>
                <a:gd name="T82" fmla="*/ 830 w 1307"/>
                <a:gd name="T83" fmla="*/ 461 h 1307"/>
                <a:gd name="T84" fmla="*/ 1006 w 1307"/>
                <a:gd name="T85" fmla="*/ 451 h 1307"/>
                <a:gd name="T86" fmla="*/ 1198 w 1307"/>
                <a:gd name="T87" fmla="*/ 406 h 1307"/>
                <a:gd name="T88" fmla="*/ 1283 w 1307"/>
                <a:gd name="T89" fmla="*/ 305 h 1307"/>
                <a:gd name="T90" fmla="*/ 242 w 1307"/>
                <a:gd name="T91" fmla="*/ 322 h 1307"/>
                <a:gd name="T92" fmla="*/ 322 w 1307"/>
                <a:gd name="T93" fmla="*/ 242 h 1307"/>
                <a:gd name="T94" fmla="*/ 250 w 1307"/>
                <a:gd name="T95" fmla="*/ 282 h 1307"/>
                <a:gd name="T96" fmla="*/ 314 w 1307"/>
                <a:gd name="T97" fmla="*/ 282 h 1307"/>
                <a:gd name="T98" fmla="*/ 82 w 1307"/>
                <a:gd name="T99" fmla="*/ 319 h 1307"/>
                <a:gd name="T100" fmla="*/ 319 w 1307"/>
                <a:gd name="T101" fmla="*/ 84 h 1307"/>
                <a:gd name="T102" fmla="*/ 325 w 1307"/>
                <a:gd name="T103" fmla="*/ 145 h 1307"/>
                <a:gd name="T104" fmla="*/ 167 w 1307"/>
                <a:gd name="T105" fmla="*/ 316 h 1307"/>
                <a:gd name="T106" fmla="*/ 176 w 1307"/>
                <a:gd name="T107" fmla="*/ 176 h 1307"/>
                <a:gd name="T108" fmla="*/ 18 w 1307"/>
                <a:gd name="T109" fmla="*/ 307 h 1307"/>
                <a:gd name="T110" fmla="*/ 307 w 1307"/>
                <a:gd name="T111" fmla="*/ 19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7" h="1307">
                  <a:moveTo>
                    <a:pt x="1289" y="261"/>
                  </a:moveTo>
                  <a:cubicBezTo>
                    <a:pt x="1179" y="151"/>
                    <a:pt x="1179" y="151"/>
                    <a:pt x="1179" y="151"/>
                  </a:cubicBezTo>
                  <a:cubicBezTo>
                    <a:pt x="1155" y="126"/>
                    <a:pt x="1115" y="126"/>
                    <a:pt x="1091" y="151"/>
                  </a:cubicBezTo>
                  <a:cubicBezTo>
                    <a:pt x="1009" y="232"/>
                    <a:pt x="1009" y="232"/>
                    <a:pt x="1009" y="232"/>
                  </a:cubicBezTo>
                  <a:cubicBezTo>
                    <a:pt x="1009" y="233"/>
                    <a:pt x="1009" y="233"/>
                    <a:pt x="1008" y="233"/>
                  </a:cubicBezTo>
                  <a:cubicBezTo>
                    <a:pt x="1008" y="233"/>
                    <a:pt x="1008" y="233"/>
                    <a:pt x="1008" y="233"/>
                  </a:cubicBezTo>
                  <a:cubicBezTo>
                    <a:pt x="907" y="334"/>
                    <a:pt x="907" y="334"/>
                    <a:pt x="907" y="334"/>
                  </a:cubicBezTo>
                  <a:cubicBezTo>
                    <a:pt x="907" y="334"/>
                    <a:pt x="907" y="335"/>
                    <a:pt x="907" y="335"/>
                  </a:cubicBezTo>
                  <a:cubicBezTo>
                    <a:pt x="906" y="335"/>
                    <a:pt x="906" y="335"/>
                    <a:pt x="906" y="335"/>
                  </a:cubicBezTo>
                  <a:cubicBezTo>
                    <a:pt x="825" y="417"/>
                    <a:pt x="825" y="417"/>
                    <a:pt x="825" y="417"/>
                  </a:cubicBezTo>
                  <a:cubicBezTo>
                    <a:pt x="813" y="429"/>
                    <a:pt x="806" y="444"/>
                    <a:pt x="806" y="461"/>
                  </a:cubicBezTo>
                  <a:cubicBezTo>
                    <a:pt x="806" y="478"/>
                    <a:pt x="813" y="494"/>
                    <a:pt x="825" y="505"/>
                  </a:cubicBezTo>
                  <a:cubicBezTo>
                    <a:pt x="852" y="533"/>
                    <a:pt x="852" y="533"/>
                    <a:pt x="852" y="533"/>
                  </a:cubicBezTo>
                  <a:cubicBezTo>
                    <a:pt x="834" y="551"/>
                    <a:pt x="834" y="551"/>
                    <a:pt x="834" y="551"/>
                  </a:cubicBezTo>
                  <a:cubicBezTo>
                    <a:pt x="692" y="409"/>
                    <a:pt x="692" y="409"/>
                    <a:pt x="692" y="409"/>
                  </a:cubicBezTo>
                  <a:cubicBezTo>
                    <a:pt x="687" y="404"/>
                    <a:pt x="680" y="404"/>
                    <a:pt x="675" y="409"/>
                  </a:cubicBezTo>
                  <a:cubicBezTo>
                    <a:pt x="580" y="504"/>
                    <a:pt x="580" y="504"/>
                    <a:pt x="580" y="504"/>
                  </a:cubicBezTo>
                  <a:cubicBezTo>
                    <a:pt x="546" y="470"/>
                    <a:pt x="546" y="470"/>
                    <a:pt x="546" y="470"/>
                  </a:cubicBezTo>
                  <a:cubicBezTo>
                    <a:pt x="618" y="376"/>
                    <a:pt x="638" y="261"/>
                    <a:pt x="597" y="181"/>
                  </a:cubicBezTo>
                  <a:cubicBezTo>
                    <a:pt x="595" y="178"/>
                    <a:pt x="592" y="175"/>
                    <a:pt x="588" y="175"/>
                  </a:cubicBezTo>
                  <a:cubicBezTo>
                    <a:pt x="584" y="174"/>
                    <a:pt x="580" y="175"/>
                    <a:pt x="578" y="178"/>
                  </a:cubicBezTo>
                  <a:cubicBezTo>
                    <a:pt x="178" y="578"/>
                    <a:pt x="178" y="578"/>
                    <a:pt x="178" y="578"/>
                  </a:cubicBezTo>
                  <a:cubicBezTo>
                    <a:pt x="175" y="580"/>
                    <a:pt x="174" y="584"/>
                    <a:pt x="175" y="588"/>
                  </a:cubicBezTo>
                  <a:cubicBezTo>
                    <a:pt x="175" y="592"/>
                    <a:pt x="178" y="595"/>
                    <a:pt x="181" y="597"/>
                  </a:cubicBezTo>
                  <a:cubicBezTo>
                    <a:pt x="209" y="611"/>
                    <a:pt x="241" y="618"/>
                    <a:pt x="274" y="618"/>
                  </a:cubicBezTo>
                  <a:cubicBezTo>
                    <a:pt x="338" y="618"/>
                    <a:pt x="408" y="593"/>
                    <a:pt x="470" y="546"/>
                  </a:cubicBezTo>
                  <a:cubicBezTo>
                    <a:pt x="504" y="580"/>
                    <a:pt x="504" y="580"/>
                    <a:pt x="504" y="580"/>
                  </a:cubicBezTo>
                  <a:cubicBezTo>
                    <a:pt x="409" y="675"/>
                    <a:pt x="409" y="675"/>
                    <a:pt x="409" y="675"/>
                  </a:cubicBezTo>
                  <a:cubicBezTo>
                    <a:pt x="407" y="677"/>
                    <a:pt x="406" y="680"/>
                    <a:pt x="406" y="683"/>
                  </a:cubicBezTo>
                  <a:cubicBezTo>
                    <a:pt x="406" y="687"/>
                    <a:pt x="407" y="690"/>
                    <a:pt x="409" y="692"/>
                  </a:cubicBezTo>
                  <a:cubicBezTo>
                    <a:pt x="551" y="834"/>
                    <a:pt x="551" y="834"/>
                    <a:pt x="551" y="834"/>
                  </a:cubicBezTo>
                  <a:cubicBezTo>
                    <a:pt x="533" y="852"/>
                    <a:pt x="533" y="852"/>
                    <a:pt x="533" y="852"/>
                  </a:cubicBezTo>
                  <a:cubicBezTo>
                    <a:pt x="505" y="825"/>
                    <a:pt x="505" y="825"/>
                    <a:pt x="505" y="825"/>
                  </a:cubicBezTo>
                  <a:cubicBezTo>
                    <a:pt x="482" y="801"/>
                    <a:pt x="441" y="801"/>
                    <a:pt x="417" y="825"/>
                  </a:cubicBezTo>
                  <a:cubicBezTo>
                    <a:pt x="335" y="906"/>
                    <a:pt x="335" y="906"/>
                    <a:pt x="335" y="906"/>
                  </a:cubicBezTo>
                  <a:cubicBezTo>
                    <a:pt x="335" y="906"/>
                    <a:pt x="335" y="906"/>
                    <a:pt x="335" y="907"/>
                  </a:cubicBezTo>
                  <a:cubicBezTo>
                    <a:pt x="335" y="907"/>
                    <a:pt x="335" y="907"/>
                    <a:pt x="334" y="907"/>
                  </a:cubicBezTo>
                  <a:cubicBezTo>
                    <a:pt x="233" y="1008"/>
                    <a:pt x="233" y="1008"/>
                    <a:pt x="233" y="1008"/>
                  </a:cubicBezTo>
                  <a:cubicBezTo>
                    <a:pt x="233" y="1008"/>
                    <a:pt x="233" y="1008"/>
                    <a:pt x="233" y="1008"/>
                  </a:cubicBezTo>
                  <a:cubicBezTo>
                    <a:pt x="233" y="1009"/>
                    <a:pt x="233" y="1009"/>
                    <a:pt x="232" y="1009"/>
                  </a:cubicBezTo>
                  <a:cubicBezTo>
                    <a:pt x="151" y="1091"/>
                    <a:pt x="151" y="1091"/>
                    <a:pt x="151" y="1091"/>
                  </a:cubicBezTo>
                  <a:cubicBezTo>
                    <a:pt x="126" y="1115"/>
                    <a:pt x="126" y="1155"/>
                    <a:pt x="151" y="1179"/>
                  </a:cubicBezTo>
                  <a:cubicBezTo>
                    <a:pt x="261" y="1289"/>
                    <a:pt x="261" y="1289"/>
                    <a:pt x="261" y="1289"/>
                  </a:cubicBezTo>
                  <a:cubicBezTo>
                    <a:pt x="273" y="1301"/>
                    <a:pt x="289" y="1307"/>
                    <a:pt x="305" y="1307"/>
                  </a:cubicBezTo>
                  <a:cubicBezTo>
                    <a:pt x="321" y="1307"/>
                    <a:pt x="337" y="1301"/>
                    <a:pt x="349" y="1289"/>
                  </a:cubicBezTo>
                  <a:cubicBezTo>
                    <a:pt x="615" y="1023"/>
                    <a:pt x="615" y="1023"/>
                    <a:pt x="615" y="1023"/>
                  </a:cubicBezTo>
                  <a:cubicBezTo>
                    <a:pt x="627" y="1011"/>
                    <a:pt x="634" y="995"/>
                    <a:pt x="634" y="979"/>
                  </a:cubicBezTo>
                  <a:cubicBezTo>
                    <a:pt x="634" y="962"/>
                    <a:pt x="627" y="946"/>
                    <a:pt x="615" y="935"/>
                  </a:cubicBezTo>
                  <a:cubicBezTo>
                    <a:pt x="588" y="907"/>
                    <a:pt x="588" y="907"/>
                    <a:pt x="588" y="907"/>
                  </a:cubicBezTo>
                  <a:cubicBezTo>
                    <a:pt x="606" y="889"/>
                    <a:pt x="606" y="889"/>
                    <a:pt x="606" y="889"/>
                  </a:cubicBezTo>
                  <a:cubicBezTo>
                    <a:pt x="670" y="953"/>
                    <a:pt x="670" y="953"/>
                    <a:pt x="670" y="953"/>
                  </a:cubicBezTo>
                  <a:cubicBezTo>
                    <a:pt x="700" y="983"/>
                    <a:pt x="740" y="998"/>
                    <a:pt x="780" y="998"/>
                  </a:cubicBezTo>
                  <a:cubicBezTo>
                    <a:pt x="820" y="998"/>
                    <a:pt x="860" y="983"/>
                    <a:pt x="891" y="953"/>
                  </a:cubicBezTo>
                  <a:cubicBezTo>
                    <a:pt x="953" y="891"/>
                    <a:pt x="953" y="891"/>
                    <a:pt x="953" y="891"/>
                  </a:cubicBezTo>
                  <a:cubicBezTo>
                    <a:pt x="1014" y="830"/>
                    <a:pt x="1014" y="731"/>
                    <a:pt x="953" y="670"/>
                  </a:cubicBezTo>
                  <a:cubicBezTo>
                    <a:pt x="889" y="606"/>
                    <a:pt x="889" y="606"/>
                    <a:pt x="889" y="606"/>
                  </a:cubicBezTo>
                  <a:cubicBezTo>
                    <a:pt x="907" y="588"/>
                    <a:pt x="907" y="588"/>
                    <a:pt x="907" y="588"/>
                  </a:cubicBezTo>
                  <a:cubicBezTo>
                    <a:pt x="935" y="615"/>
                    <a:pt x="935" y="615"/>
                    <a:pt x="935" y="615"/>
                  </a:cubicBezTo>
                  <a:cubicBezTo>
                    <a:pt x="946" y="627"/>
                    <a:pt x="962" y="634"/>
                    <a:pt x="979" y="634"/>
                  </a:cubicBezTo>
                  <a:cubicBezTo>
                    <a:pt x="995" y="634"/>
                    <a:pt x="1011" y="627"/>
                    <a:pt x="1023" y="615"/>
                  </a:cubicBezTo>
                  <a:cubicBezTo>
                    <a:pt x="1289" y="349"/>
                    <a:pt x="1289" y="349"/>
                    <a:pt x="1289" y="349"/>
                  </a:cubicBezTo>
                  <a:cubicBezTo>
                    <a:pt x="1301" y="337"/>
                    <a:pt x="1307" y="322"/>
                    <a:pt x="1307" y="305"/>
                  </a:cubicBezTo>
                  <a:cubicBezTo>
                    <a:pt x="1307" y="288"/>
                    <a:pt x="1301" y="273"/>
                    <a:pt x="1289" y="261"/>
                  </a:cubicBezTo>
                  <a:close/>
                  <a:moveTo>
                    <a:pt x="434" y="842"/>
                  </a:moveTo>
                  <a:cubicBezTo>
                    <a:pt x="441" y="834"/>
                    <a:pt x="451" y="830"/>
                    <a:pt x="461" y="830"/>
                  </a:cubicBezTo>
                  <a:cubicBezTo>
                    <a:pt x="471" y="830"/>
                    <a:pt x="481" y="834"/>
                    <a:pt x="488" y="842"/>
                  </a:cubicBezTo>
                  <a:cubicBezTo>
                    <a:pt x="535" y="888"/>
                    <a:pt x="535" y="888"/>
                    <a:pt x="535" y="888"/>
                  </a:cubicBezTo>
                  <a:cubicBezTo>
                    <a:pt x="434" y="989"/>
                    <a:pt x="434" y="989"/>
                    <a:pt x="434" y="989"/>
                  </a:cubicBezTo>
                  <a:cubicBezTo>
                    <a:pt x="361" y="915"/>
                    <a:pt x="361" y="915"/>
                    <a:pt x="361" y="915"/>
                  </a:cubicBezTo>
                  <a:lnTo>
                    <a:pt x="434" y="842"/>
                  </a:lnTo>
                  <a:close/>
                  <a:moveTo>
                    <a:pt x="423" y="1181"/>
                  </a:moveTo>
                  <a:cubicBezTo>
                    <a:pt x="349" y="1108"/>
                    <a:pt x="349" y="1108"/>
                    <a:pt x="349" y="1108"/>
                  </a:cubicBezTo>
                  <a:cubicBezTo>
                    <a:pt x="434" y="1023"/>
                    <a:pt x="434" y="1023"/>
                    <a:pt x="434" y="1023"/>
                  </a:cubicBezTo>
                  <a:cubicBezTo>
                    <a:pt x="508" y="1096"/>
                    <a:pt x="508" y="1096"/>
                    <a:pt x="508" y="1096"/>
                  </a:cubicBezTo>
                  <a:lnTo>
                    <a:pt x="423" y="1181"/>
                  </a:lnTo>
                  <a:close/>
                  <a:moveTo>
                    <a:pt x="332" y="1091"/>
                  </a:moveTo>
                  <a:cubicBezTo>
                    <a:pt x="259" y="1017"/>
                    <a:pt x="259" y="1017"/>
                    <a:pt x="259" y="1017"/>
                  </a:cubicBezTo>
                  <a:cubicBezTo>
                    <a:pt x="343" y="932"/>
                    <a:pt x="343" y="932"/>
                    <a:pt x="343" y="932"/>
                  </a:cubicBezTo>
                  <a:cubicBezTo>
                    <a:pt x="417" y="1006"/>
                    <a:pt x="417" y="1006"/>
                    <a:pt x="417" y="1006"/>
                  </a:cubicBezTo>
                  <a:lnTo>
                    <a:pt x="332" y="1091"/>
                  </a:lnTo>
                  <a:close/>
                  <a:moveTo>
                    <a:pt x="168" y="1108"/>
                  </a:moveTo>
                  <a:cubicBezTo>
                    <a:pt x="242" y="1034"/>
                    <a:pt x="242" y="1034"/>
                    <a:pt x="242" y="1034"/>
                  </a:cubicBezTo>
                  <a:cubicBezTo>
                    <a:pt x="315" y="1108"/>
                    <a:pt x="315" y="1108"/>
                    <a:pt x="315" y="1108"/>
                  </a:cubicBezTo>
                  <a:cubicBezTo>
                    <a:pt x="214" y="1208"/>
                    <a:pt x="214" y="1208"/>
                    <a:pt x="214" y="1208"/>
                  </a:cubicBezTo>
                  <a:cubicBezTo>
                    <a:pt x="168" y="1162"/>
                    <a:pt x="168" y="1162"/>
                    <a:pt x="168" y="1162"/>
                  </a:cubicBezTo>
                  <a:cubicBezTo>
                    <a:pt x="153" y="1147"/>
                    <a:pt x="153" y="1123"/>
                    <a:pt x="168" y="1108"/>
                  </a:cubicBezTo>
                  <a:close/>
                  <a:moveTo>
                    <a:pt x="332" y="1272"/>
                  </a:moveTo>
                  <a:cubicBezTo>
                    <a:pt x="317" y="1287"/>
                    <a:pt x="293" y="1287"/>
                    <a:pt x="278" y="1272"/>
                  </a:cubicBezTo>
                  <a:cubicBezTo>
                    <a:pt x="232" y="1225"/>
                    <a:pt x="232" y="1225"/>
                    <a:pt x="232" y="1225"/>
                  </a:cubicBezTo>
                  <a:cubicBezTo>
                    <a:pt x="332" y="1125"/>
                    <a:pt x="332" y="1125"/>
                    <a:pt x="332" y="1125"/>
                  </a:cubicBezTo>
                  <a:cubicBezTo>
                    <a:pt x="406" y="1198"/>
                    <a:pt x="406" y="1198"/>
                    <a:pt x="406" y="1198"/>
                  </a:cubicBezTo>
                  <a:lnTo>
                    <a:pt x="332" y="1272"/>
                  </a:lnTo>
                  <a:close/>
                  <a:moveTo>
                    <a:pt x="609" y="979"/>
                  </a:moveTo>
                  <a:cubicBezTo>
                    <a:pt x="609" y="989"/>
                    <a:pt x="605" y="999"/>
                    <a:pt x="598" y="1006"/>
                  </a:cubicBezTo>
                  <a:cubicBezTo>
                    <a:pt x="525" y="1079"/>
                    <a:pt x="525" y="1079"/>
                    <a:pt x="525" y="1079"/>
                  </a:cubicBezTo>
                  <a:cubicBezTo>
                    <a:pt x="451" y="1006"/>
                    <a:pt x="451" y="1006"/>
                    <a:pt x="451" y="1006"/>
                  </a:cubicBezTo>
                  <a:cubicBezTo>
                    <a:pt x="552" y="905"/>
                    <a:pt x="552" y="905"/>
                    <a:pt x="552" y="905"/>
                  </a:cubicBezTo>
                  <a:cubicBezTo>
                    <a:pt x="598" y="952"/>
                    <a:pt x="598" y="952"/>
                    <a:pt x="598" y="952"/>
                  </a:cubicBezTo>
                  <a:cubicBezTo>
                    <a:pt x="605" y="959"/>
                    <a:pt x="609" y="969"/>
                    <a:pt x="609" y="979"/>
                  </a:cubicBezTo>
                  <a:close/>
                  <a:moveTo>
                    <a:pt x="208" y="582"/>
                  </a:moveTo>
                  <a:cubicBezTo>
                    <a:pt x="582" y="208"/>
                    <a:pt x="582" y="208"/>
                    <a:pt x="582" y="208"/>
                  </a:cubicBezTo>
                  <a:cubicBezTo>
                    <a:pt x="610" y="281"/>
                    <a:pt x="587" y="381"/>
                    <a:pt x="521" y="463"/>
                  </a:cubicBezTo>
                  <a:cubicBezTo>
                    <a:pt x="513" y="473"/>
                    <a:pt x="503" y="484"/>
                    <a:pt x="494" y="493"/>
                  </a:cubicBezTo>
                  <a:cubicBezTo>
                    <a:pt x="484" y="503"/>
                    <a:pt x="473" y="513"/>
                    <a:pt x="463" y="521"/>
                  </a:cubicBezTo>
                  <a:cubicBezTo>
                    <a:pt x="381" y="587"/>
                    <a:pt x="281" y="610"/>
                    <a:pt x="208" y="582"/>
                  </a:cubicBezTo>
                  <a:close/>
                  <a:moveTo>
                    <a:pt x="489" y="531"/>
                  </a:moveTo>
                  <a:cubicBezTo>
                    <a:pt x="490" y="530"/>
                    <a:pt x="490" y="530"/>
                    <a:pt x="491" y="529"/>
                  </a:cubicBezTo>
                  <a:cubicBezTo>
                    <a:pt x="498" y="523"/>
                    <a:pt x="504" y="517"/>
                    <a:pt x="510" y="511"/>
                  </a:cubicBezTo>
                  <a:cubicBezTo>
                    <a:pt x="510" y="511"/>
                    <a:pt x="511" y="511"/>
                    <a:pt x="511" y="511"/>
                  </a:cubicBezTo>
                  <a:cubicBezTo>
                    <a:pt x="511" y="510"/>
                    <a:pt x="511" y="510"/>
                    <a:pt x="511" y="510"/>
                  </a:cubicBezTo>
                  <a:cubicBezTo>
                    <a:pt x="517" y="504"/>
                    <a:pt x="523" y="498"/>
                    <a:pt x="529" y="491"/>
                  </a:cubicBezTo>
                  <a:cubicBezTo>
                    <a:pt x="530" y="490"/>
                    <a:pt x="530" y="490"/>
                    <a:pt x="531" y="489"/>
                  </a:cubicBezTo>
                  <a:cubicBezTo>
                    <a:pt x="563" y="521"/>
                    <a:pt x="563" y="521"/>
                    <a:pt x="563" y="521"/>
                  </a:cubicBezTo>
                  <a:cubicBezTo>
                    <a:pt x="521" y="563"/>
                    <a:pt x="521" y="563"/>
                    <a:pt x="521" y="563"/>
                  </a:cubicBezTo>
                  <a:lnTo>
                    <a:pt x="489" y="531"/>
                  </a:lnTo>
                  <a:close/>
                  <a:moveTo>
                    <a:pt x="570" y="890"/>
                  </a:moveTo>
                  <a:cubicBezTo>
                    <a:pt x="550" y="869"/>
                    <a:pt x="550" y="869"/>
                    <a:pt x="550" y="869"/>
                  </a:cubicBezTo>
                  <a:cubicBezTo>
                    <a:pt x="568" y="851"/>
                    <a:pt x="568" y="851"/>
                    <a:pt x="568" y="851"/>
                  </a:cubicBezTo>
                  <a:cubicBezTo>
                    <a:pt x="589" y="871"/>
                    <a:pt x="589" y="871"/>
                    <a:pt x="589" y="871"/>
                  </a:cubicBezTo>
                  <a:lnTo>
                    <a:pt x="570" y="890"/>
                  </a:lnTo>
                  <a:close/>
                  <a:moveTo>
                    <a:pt x="936" y="874"/>
                  </a:moveTo>
                  <a:cubicBezTo>
                    <a:pt x="874" y="936"/>
                    <a:pt x="874" y="936"/>
                    <a:pt x="874" y="936"/>
                  </a:cubicBezTo>
                  <a:cubicBezTo>
                    <a:pt x="822" y="987"/>
                    <a:pt x="739" y="987"/>
                    <a:pt x="687" y="936"/>
                  </a:cubicBezTo>
                  <a:cubicBezTo>
                    <a:pt x="614" y="863"/>
                    <a:pt x="614" y="863"/>
                    <a:pt x="614" y="863"/>
                  </a:cubicBezTo>
                  <a:cubicBezTo>
                    <a:pt x="614" y="863"/>
                    <a:pt x="614" y="863"/>
                    <a:pt x="614" y="863"/>
                  </a:cubicBezTo>
                  <a:cubicBezTo>
                    <a:pt x="577" y="825"/>
                    <a:pt x="577" y="825"/>
                    <a:pt x="577" y="825"/>
                  </a:cubicBezTo>
                  <a:cubicBezTo>
                    <a:pt x="577" y="825"/>
                    <a:pt x="577" y="825"/>
                    <a:pt x="577" y="825"/>
                  </a:cubicBezTo>
                  <a:cubicBezTo>
                    <a:pt x="435" y="683"/>
                    <a:pt x="435" y="683"/>
                    <a:pt x="435" y="683"/>
                  </a:cubicBezTo>
                  <a:cubicBezTo>
                    <a:pt x="529" y="590"/>
                    <a:pt x="529" y="590"/>
                    <a:pt x="529" y="590"/>
                  </a:cubicBezTo>
                  <a:cubicBezTo>
                    <a:pt x="529" y="589"/>
                    <a:pt x="529" y="589"/>
                    <a:pt x="530" y="589"/>
                  </a:cubicBezTo>
                  <a:cubicBezTo>
                    <a:pt x="589" y="530"/>
                    <a:pt x="589" y="530"/>
                    <a:pt x="589" y="530"/>
                  </a:cubicBezTo>
                  <a:cubicBezTo>
                    <a:pt x="589" y="529"/>
                    <a:pt x="589" y="529"/>
                    <a:pt x="590" y="529"/>
                  </a:cubicBezTo>
                  <a:cubicBezTo>
                    <a:pt x="683" y="435"/>
                    <a:pt x="683" y="435"/>
                    <a:pt x="683" y="435"/>
                  </a:cubicBezTo>
                  <a:cubicBezTo>
                    <a:pt x="840" y="591"/>
                    <a:pt x="840" y="591"/>
                    <a:pt x="840" y="591"/>
                  </a:cubicBezTo>
                  <a:cubicBezTo>
                    <a:pt x="863" y="614"/>
                    <a:pt x="863" y="614"/>
                    <a:pt x="863" y="614"/>
                  </a:cubicBezTo>
                  <a:cubicBezTo>
                    <a:pt x="863" y="614"/>
                    <a:pt x="863" y="614"/>
                    <a:pt x="863" y="614"/>
                  </a:cubicBezTo>
                  <a:cubicBezTo>
                    <a:pt x="936" y="687"/>
                    <a:pt x="936" y="687"/>
                    <a:pt x="936" y="687"/>
                  </a:cubicBezTo>
                  <a:cubicBezTo>
                    <a:pt x="987" y="739"/>
                    <a:pt x="987" y="822"/>
                    <a:pt x="936" y="874"/>
                  </a:cubicBezTo>
                  <a:close/>
                  <a:moveTo>
                    <a:pt x="871" y="589"/>
                  </a:moveTo>
                  <a:cubicBezTo>
                    <a:pt x="859" y="576"/>
                    <a:pt x="859" y="576"/>
                    <a:pt x="859" y="576"/>
                  </a:cubicBezTo>
                  <a:cubicBezTo>
                    <a:pt x="851" y="568"/>
                    <a:pt x="851" y="568"/>
                    <a:pt x="851" y="568"/>
                  </a:cubicBezTo>
                  <a:cubicBezTo>
                    <a:pt x="869" y="550"/>
                    <a:pt x="869" y="550"/>
                    <a:pt x="869" y="550"/>
                  </a:cubicBezTo>
                  <a:cubicBezTo>
                    <a:pt x="890" y="570"/>
                    <a:pt x="890" y="570"/>
                    <a:pt x="890" y="570"/>
                  </a:cubicBezTo>
                  <a:lnTo>
                    <a:pt x="871" y="589"/>
                  </a:lnTo>
                  <a:close/>
                  <a:moveTo>
                    <a:pt x="1108" y="168"/>
                  </a:moveTo>
                  <a:cubicBezTo>
                    <a:pt x="1115" y="161"/>
                    <a:pt x="1125" y="157"/>
                    <a:pt x="1135" y="157"/>
                  </a:cubicBezTo>
                  <a:cubicBezTo>
                    <a:pt x="1145" y="157"/>
                    <a:pt x="1154" y="161"/>
                    <a:pt x="1162" y="168"/>
                  </a:cubicBezTo>
                  <a:cubicBezTo>
                    <a:pt x="1208" y="214"/>
                    <a:pt x="1208" y="214"/>
                    <a:pt x="1208" y="214"/>
                  </a:cubicBezTo>
                  <a:cubicBezTo>
                    <a:pt x="1108" y="315"/>
                    <a:pt x="1108" y="315"/>
                    <a:pt x="1108" y="315"/>
                  </a:cubicBezTo>
                  <a:cubicBezTo>
                    <a:pt x="1034" y="241"/>
                    <a:pt x="1034" y="241"/>
                    <a:pt x="1034" y="241"/>
                  </a:cubicBezTo>
                  <a:lnTo>
                    <a:pt x="1108" y="168"/>
                  </a:lnTo>
                  <a:close/>
                  <a:moveTo>
                    <a:pt x="1096" y="507"/>
                  </a:moveTo>
                  <a:cubicBezTo>
                    <a:pt x="1023" y="434"/>
                    <a:pt x="1023" y="434"/>
                    <a:pt x="1023" y="434"/>
                  </a:cubicBezTo>
                  <a:cubicBezTo>
                    <a:pt x="1108" y="349"/>
                    <a:pt x="1108" y="349"/>
                    <a:pt x="1108" y="349"/>
                  </a:cubicBezTo>
                  <a:cubicBezTo>
                    <a:pt x="1181" y="423"/>
                    <a:pt x="1181" y="423"/>
                    <a:pt x="1181" y="423"/>
                  </a:cubicBezTo>
                  <a:lnTo>
                    <a:pt x="1096" y="507"/>
                  </a:lnTo>
                  <a:close/>
                  <a:moveTo>
                    <a:pt x="1006" y="417"/>
                  </a:moveTo>
                  <a:cubicBezTo>
                    <a:pt x="932" y="343"/>
                    <a:pt x="932" y="343"/>
                    <a:pt x="932" y="343"/>
                  </a:cubicBezTo>
                  <a:cubicBezTo>
                    <a:pt x="1017" y="259"/>
                    <a:pt x="1017" y="259"/>
                    <a:pt x="1017" y="259"/>
                  </a:cubicBezTo>
                  <a:cubicBezTo>
                    <a:pt x="1091" y="332"/>
                    <a:pt x="1091" y="332"/>
                    <a:pt x="1091" y="332"/>
                  </a:cubicBezTo>
                  <a:lnTo>
                    <a:pt x="1006" y="417"/>
                  </a:lnTo>
                  <a:close/>
                  <a:moveTo>
                    <a:pt x="830" y="461"/>
                  </a:moveTo>
                  <a:cubicBezTo>
                    <a:pt x="830" y="451"/>
                    <a:pt x="834" y="441"/>
                    <a:pt x="842" y="434"/>
                  </a:cubicBezTo>
                  <a:cubicBezTo>
                    <a:pt x="915" y="361"/>
                    <a:pt x="915" y="361"/>
                    <a:pt x="915" y="361"/>
                  </a:cubicBezTo>
                  <a:cubicBezTo>
                    <a:pt x="989" y="434"/>
                    <a:pt x="989" y="434"/>
                    <a:pt x="989" y="434"/>
                  </a:cubicBezTo>
                  <a:cubicBezTo>
                    <a:pt x="888" y="535"/>
                    <a:pt x="888" y="535"/>
                    <a:pt x="888" y="535"/>
                  </a:cubicBezTo>
                  <a:cubicBezTo>
                    <a:pt x="842" y="488"/>
                    <a:pt x="842" y="488"/>
                    <a:pt x="842" y="488"/>
                  </a:cubicBezTo>
                  <a:cubicBezTo>
                    <a:pt x="834" y="481"/>
                    <a:pt x="830" y="471"/>
                    <a:pt x="830" y="461"/>
                  </a:cubicBezTo>
                  <a:close/>
                  <a:moveTo>
                    <a:pt x="1006" y="598"/>
                  </a:moveTo>
                  <a:cubicBezTo>
                    <a:pt x="991" y="613"/>
                    <a:pt x="966" y="613"/>
                    <a:pt x="952" y="598"/>
                  </a:cubicBezTo>
                  <a:cubicBezTo>
                    <a:pt x="905" y="552"/>
                    <a:pt x="905" y="552"/>
                    <a:pt x="905" y="552"/>
                  </a:cubicBezTo>
                  <a:cubicBezTo>
                    <a:pt x="1006" y="451"/>
                    <a:pt x="1006" y="451"/>
                    <a:pt x="1006" y="451"/>
                  </a:cubicBezTo>
                  <a:cubicBezTo>
                    <a:pt x="1079" y="525"/>
                    <a:pt x="1079" y="525"/>
                    <a:pt x="1079" y="525"/>
                  </a:cubicBezTo>
                  <a:lnTo>
                    <a:pt x="1006" y="598"/>
                  </a:lnTo>
                  <a:close/>
                  <a:moveTo>
                    <a:pt x="1272" y="332"/>
                  </a:moveTo>
                  <a:cubicBezTo>
                    <a:pt x="1198" y="406"/>
                    <a:pt x="1198" y="406"/>
                    <a:pt x="1198" y="406"/>
                  </a:cubicBezTo>
                  <a:cubicBezTo>
                    <a:pt x="1125" y="332"/>
                    <a:pt x="1125" y="332"/>
                    <a:pt x="1125" y="332"/>
                  </a:cubicBezTo>
                  <a:cubicBezTo>
                    <a:pt x="1225" y="232"/>
                    <a:pt x="1225" y="232"/>
                    <a:pt x="1225" y="232"/>
                  </a:cubicBezTo>
                  <a:cubicBezTo>
                    <a:pt x="1272" y="278"/>
                    <a:pt x="1272" y="278"/>
                    <a:pt x="1272" y="278"/>
                  </a:cubicBezTo>
                  <a:cubicBezTo>
                    <a:pt x="1279" y="285"/>
                    <a:pt x="1283" y="295"/>
                    <a:pt x="1283" y="305"/>
                  </a:cubicBezTo>
                  <a:cubicBezTo>
                    <a:pt x="1283" y="315"/>
                    <a:pt x="1279" y="325"/>
                    <a:pt x="1272" y="332"/>
                  </a:cubicBezTo>
                  <a:close/>
                  <a:moveTo>
                    <a:pt x="242" y="242"/>
                  </a:moveTo>
                  <a:cubicBezTo>
                    <a:pt x="232" y="253"/>
                    <a:pt x="226" y="267"/>
                    <a:pt x="226" y="282"/>
                  </a:cubicBezTo>
                  <a:cubicBezTo>
                    <a:pt x="226" y="297"/>
                    <a:pt x="232" y="311"/>
                    <a:pt x="242" y="322"/>
                  </a:cubicBezTo>
                  <a:cubicBezTo>
                    <a:pt x="253" y="332"/>
                    <a:pt x="267" y="338"/>
                    <a:pt x="282" y="338"/>
                  </a:cubicBezTo>
                  <a:cubicBezTo>
                    <a:pt x="297" y="338"/>
                    <a:pt x="311" y="332"/>
                    <a:pt x="322" y="322"/>
                  </a:cubicBezTo>
                  <a:cubicBezTo>
                    <a:pt x="332" y="311"/>
                    <a:pt x="338" y="297"/>
                    <a:pt x="338" y="282"/>
                  </a:cubicBezTo>
                  <a:cubicBezTo>
                    <a:pt x="338" y="267"/>
                    <a:pt x="332" y="253"/>
                    <a:pt x="322" y="242"/>
                  </a:cubicBezTo>
                  <a:cubicBezTo>
                    <a:pt x="301" y="221"/>
                    <a:pt x="264" y="221"/>
                    <a:pt x="242" y="242"/>
                  </a:cubicBezTo>
                  <a:close/>
                  <a:moveTo>
                    <a:pt x="305" y="305"/>
                  </a:moveTo>
                  <a:cubicBezTo>
                    <a:pt x="293" y="317"/>
                    <a:pt x="272" y="316"/>
                    <a:pt x="260" y="305"/>
                  </a:cubicBezTo>
                  <a:cubicBezTo>
                    <a:pt x="254" y="299"/>
                    <a:pt x="250" y="291"/>
                    <a:pt x="250" y="282"/>
                  </a:cubicBezTo>
                  <a:cubicBezTo>
                    <a:pt x="250" y="274"/>
                    <a:pt x="254" y="266"/>
                    <a:pt x="260" y="260"/>
                  </a:cubicBezTo>
                  <a:cubicBezTo>
                    <a:pt x="266" y="254"/>
                    <a:pt x="274" y="250"/>
                    <a:pt x="282" y="250"/>
                  </a:cubicBezTo>
                  <a:cubicBezTo>
                    <a:pt x="291" y="250"/>
                    <a:pt x="299" y="254"/>
                    <a:pt x="305" y="260"/>
                  </a:cubicBezTo>
                  <a:cubicBezTo>
                    <a:pt x="311" y="266"/>
                    <a:pt x="314" y="274"/>
                    <a:pt x="314" y="282"/>
                  </a:cubicBezTo>
                  <a:cubicBezTo>
                    <a:pt x="314" y="291"/>
                    <a:pt x="311" y="299"/>
                    <a:pt x="305" y="305"/>
                  </a:cubicBezTo>
                  <a:close/>
                  <a:moveTo>
                    <a:pt x="94" y="305"/>
                  </a:moveTo>
                  <a:cubicBezTo>
                    <a:pt x="95" y="311"/>
                    <a:pt x="91" y="318"/>
                    <a:pt x="84" y="319"/>
                  </a:cubicBezTo>
                  <a:cubicBezTo>
                    <a:pt x="83" y="319"/>
                    <a:pt x="83" y="319"/>
                    <a:pt x="82" y="319"/>
                  </a:cubicBezTo>
                  <a:cubicBezTo>
                    <a:pt x="76" y="319"/>
                    <a:pt x="71" y="315"/>
                    <a:pt x="70" y="309"/>
                  </a:cubicBezTo>
                  <a:cubicBezTo>
                    <a:pt x="59" y="243"/>
                    <a:pt x="80" y="175"/>
                    <a:pt x="128" y="128"/>
                  </a:cubicBezTo>
                  <a:cubicBezTo>
                    <a:pt x="175" y="80"/>
                    <a:pt x="243" y="59"/>
                    <a:pt x="309" y="70"/>
                  </a:cubicBezTo>
                  <a:cubicBezTo>
                    <a:pt x="315" y="71"/>
                    <a:pt x="320" y="77"/>
                    <a:pt x="319" y="84"/>
                  </a:cubicBezTo>
                  <a:cubicBezTo>
                    <a:pt x="318" y="91"/>
                    <a:pt x="311" y="95"/>
                    <a:pt x="305" y="94"/>
                  </a:cubicBezTo>
                  <a:cubicBezTo>
                    <a:pt x="246" y="84"/>
                    <a:pt x="187" y="103"/>
                    <a:pt x="145" y="145"/>
                  </a:cubicBezTo>
                  <a:cubicBezTo>
                    <a:pt x="103" y="187"/>
                    <a:pt x="84" y="246"/>
                    <a:pt x="94" y="305"/>
                  </a:cubicBezTo>
                  <a:close/>
                  <a:moveTo>
                    <a:pt x="325" y="145"/>
                  </a:moveTo>
                  <a:cubicBezTo>
                    <a:pt x="331" y="147"/>
                    <a:pt x="334" y="154"/>
                    <a:pt x="332" y="160"/>
                  </a:cubicBezTo>
                  <a:cubicBezTo>
                    <a:pt x="329" y="167"/>
                    <a:pt x="322" y="170"/>
                    <a:pt x="316" y="167"/>
                  </a:cubicBezTo>
                  <a:cubicBezTo>
                    <a:pt x="273" y="151"/>
                    <a:pt x="225" y="161"/>
                    <a:pt x="193" y="193"/>
                  </a:cubicBezTo>
                  <a:cubicBezTo>
                    <a:pt x="161" y="225"/>
                    <a:pt x="151" y="273"/>
                    <a:pt x="167" y="316"/>
                  </a:cubicBezTo>
                  <a:cubicBezTo>
                    <a:pt x="170" y="322"/>
                    <a:pt x="167" y="329"/>
                    <a:pt x="160" y="332"/>
                  </a:cubicBezTo>
                  <a:cubicBezTo>
                    <a:pt x="159" y="332"/>
                    <a:pt x="157" y="332"/>
                    <a:pt x="156" y="332"/>
                  </a:cubicBezTo>
                  <a:cubicBezTo>
                    <a:pt x="151" y="332"/>
                    <a:pt x="147" y="329"/>
                    <a:pt x="145" y="325"/>
                  </a:cubicBezTo>
                  <a:cubicBezTo>
                    <a:pt x="125" y="273"/>
                    <a:pt x="137" y="215"/>
                    <a:pt x="176" y="176"/>
                  </a:cubicBezTo>
                  <a:cubicBezTo>
                    <a:pt x="215" y="137"/>
                    <a:pt x="273" y="125"/>
                    <a:pt x="325" y="145"/>
                  </a:cubicBezTo>
                  <a:close/>
                  <a:moveTo>
                    <a:pt x="30" y="294"/>
                  </a:moveTo>
                  <a:cubicBezTo>
                    <a:pt x="31" y="301"/>
                    <a:pt x="26" y="307"/>
                    <a:pt x="19" y="307"/>
                  </a:cubicBezTo>
                  <a:cubicBezTo>
                    <a:pt x="19" y="307"/>
                    <a:pt x="19" y="307"/>
                    <a:pt x="18" y="307"/>
                  </a:cubicBezTo>
                  <a:cubicBezTo>
                    <a:pt x="12" y="307"/>
                    <a:pt x="7" y="302"/>
                    <a:pt x="6" y="296"/>
                  </a:cubicBezTo>
                  <a:cubicBezTo>
                    <a:pt x="0" y="217"/>
                    <a:pt x="28" y="140"/>
                    <a:pt x="84" y="84"/>
                  </a:cubicBezTo>
                  <a:cubicBezTo>
                    <a:pt x="140" y="28"/>
                    <a:pt x="217" y="0"/>
                    <a:pt x="296" y="6"/>
                  </a:cubicBezTo>
                  <a:cubicBezTo>
                    <a:pt x="303" y="7"/>
                    <a:pt x="308" y="13"/>
                    <a:pt x="307" y="19"/>
                  </a:cubicBezTo>
                  <a:cubicBezTo>
                    <a:pt x="307" y="26"/>
                    <a:pt x="301" y="31"/>
                    <a:pt x="294" y="30"/>
                  </a:cubicBezTo>
                  <a:cubicBezTo>
                    <a:pt x="222" y="24"/>
                    <a:pt x="152" y="50"/>
                    <a:pt x="101" y="101"/>
                  </a:cubicBezTo>
                  <a:cubicBezTo>
                    <a:pt x="50" y="152"/>
                    <a:pt x="24" y="222"/>
                    <a:pt x="30" y="29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9"/>
            <p:cNvSpPr>
              <a:spLocks noEditPoints="1"/>
            </p:cNvSpPr>
            <p:nvPr/>
          </p:nvSpPr>
          <p:spPr bwMode="auto">
            <a:xfrm>
              <a:off x="2911680" y="3287810"/>
              <a:ext cx="537310" cy="506296"/>
            </a:xfrm>
            <a:custGeom>
              <a:avLst/>
              <a:gdLst>
                <a:gd name="T0" fmla="*/ 640 w 1445"/>
                <a:gd name="T1" fmla="*/ 429 h 1366"/>
                <a:gd name="T2" fmla="*/ 448 w 1445"/>
                <a:gd name="T3" fmla="*/ 683 h 1366"/>
                <a:gd name="T4" fmla="*/ 640 w 1445"/>
                <a:gd name="T5" fmla="*/ 937 h 1366"/>
                <a:gd name="T6" fmla="*/ 943 w 1445"/>
                <a:gd name="T7" fmla="*/ 812 h 1366"/>
                <a:gd name="T8" fmla="*/ 943 w 1445"/>
                <a:gd name="T9" fmla="*/ 554 h 1366"/>
                <a:gd name="T10" fmla="*/ 777 w 1445"/>
                <a:gd name="T11" fmla="*/ 912 h 1366"/>
                <a:gd name="T12" fmla="*/ 483 w 1445"/>
                <a:gd name="T13" fmla="*/ 748 h 1366"/>
                <a:gd name="T14" fmla="*/ 596 w 1445"/>
                <a:gd name="T15" fmla="*/ 475 h 1366"/>
                <a:gd name="T16" fmla="*/ 828 w 1445"/>
                <a:gd name="T17" fmla="*/ 475 h 1366"/>
                <a:gd name="T18" fmla="*/ 942 w 1445"/>
                <a:gd name="T19" fmla="*/ 748 h 1366"/>
                <a:gd name="T20" fmla="*/ 1228 w 1445"/>
                <a:gd name="T21" fmla="*/ 739 h 1366"/>
                <a:gd name="T22" fmla="*/ 1117 w 1445"/>
                <a:gd name="T23" fmla="*/ 568 h 1366"/>
                <a:gd name="T24" fmla="*/ 1131 w 1445"/>
                <a:gd name="T25" fmla="*/ 394 h 1366"/>
                <a:gd name="T26" fmla="*/ 924 w 1445"/>
                <a:gd name="T27" fmla="*/ 319 h 1366"/>
                <a:gd name="T28" fmla="*/ 819 w 1445"/>
                <a:gd name="T29" fmla="*/ 219 h 1366"/>
                <a:gd name="T30" fmla="*/ 605 w 1445"/>
                <a:gd name="T31" fmla="*/ 276 h 1366"/>
                <a:gd name="T32" fmla="*/ 460 w 1445"/>
                <a:gd name="T33" fmla="*/ 279 h 1366"/>
                <a:gd name="T34" fmla="*/ 308 w 1445"/>
                <a:gd name="T35" fmla="*/ 430 h 1366"/>
                <a:gd name="T36" fmla="*/ 305 w 1445"/>
                <a:gd name="T37" fmla="*/ 576 h 1366"/>
                <a:gd name="T38" fmla="*/ 248 w 1445"/>
                <a:gd name="T39" fmla="*/ 790 h 1366"/>
                <a:gd name="T40" fmla="*/ 349 w 1445"/>
                <a:gd name="T41" fmla="*/ 895 h 1366"/>
                <a:gd name="T42" fmla="*/ 387 w 1445"/>
                <a:gd name="T43" fmla="*/ 1087 h 1366"/>
                <a:gd name="T44" fmla="*/ 597 w 1445"/>
                <a:gd name="T45" fmla="*/ 1088 h 1366"/>
                <a:gd name="T46" fmla="*/ 768 w 1445"/>
                <a:gd name="T47" fmla="*/ 1198 h 1366"/>
                <a:gd name="T48" fmla="*/ 917 w 1445"/>
                <a:gd name="T49" fmla="*/ 1051 h 1366"/>
                <a:gd name="T50" fmla="*/ 1116 w 1445"/>
                <a:gd name="T51" fmla="*/ 1008 h 1366"/>
                <a:gd name="T52" fmla="*/ 1080 w 1445"/>
                <a:gd name="T53" fmla="*/ 888 h 1366"/>
                <a:gd name="T54" fmla="*/ 1098 w 1445"/>
                <a:gd name="T55" fmla="*/ 990 h 1366"/>
                <a:gd name="T56" fmla="*/ 916 w 1445"/>
                <a:gd name="T57" fmla="*/ 1022 h 1366"/>
                <a:gd name="T58" fmla="*/ 794 w 1445"/>
                <a:gd name="T59" fmla="*/ 1070 h 1366"/>
                <a:gd name="T60" fmla="*/ 631 w 1445"/>
                <a:gd name="T61" fmla="*/ 1147 h 1366"/>
                <a:gd name="T62" fmla="*/ 519 w 1445"/>
                <a:gd name="T63" fmla="*/ 1028 h 1366"/>
                <a:gd name="T64" fmla="*/ 405 w 1445"/>
                <a:gd name="T65" fmla="*/ 1069 h 1366"/>
                <a:gd name="T66" fmla="*/ 381 w 1445"/>
                <a:gd name="T67" fmla="*/ 899 h 1366"/>
                <a:gd name="T68" fmla="*/ 328 w 1445"/>
                <a:gd name="T69" fmla="*/ 777 h 1366"/>
                <a:gd name="T70" fmla="*/ 222 w 1445"/>
                <a:gd name="T71" fmla="*/ 627 h 1366"/>
                <a:gd name="T72" fmla="*/ 332 w 1445"/>
                <a:gd name="T73" fmla="*/ 575 h 1366"/>
                <a:gd name="T74" fmla="*/ 326 w 1445"/>
                <a:gd name="T75" fmla="*/ 412 h 1366"/>
                <a:gd name="T76" fmla="*/ 442 w 1445"/>
                <a:gd name="T77" fmla="*/ 297 h 1366"/>
                <a:gd name="T78" fmla="*/ 604 w 1445"/>
                <a:gd name="T79" fmla="*/ 303 h 1366"/>
                <a:gd name="T80" fmla="*/ 656 w 1445"/>
                <a:gd name="T81" fmla="*/ 193 h 1366"/>
                <a:gd name="T82" fmla="*/ 807 w 1445"/>
                <a:gd name="T83" fmla="*/ 299 h 1366"/>
                <a:gd name="T84" fmla="*/ 928 w 1445"/>
                <a:gd name="T85" fmla="*/ 352 h 1366"/>
                <a:gd name="T86" fmla="*/ 1106 w 1445"/>
                <a:gd name="T87" fmla="*/ 394 h 1366"/>
                <a:gd name="T88" fmla="*/ 1058 w 1445"/>
                <a:gd name="T89" fmla="*/ 490 h 1366"/>
                <a:gd name="T90" fmla="*/ 1176 w 1445"/>
                <a:gd name="T91" fmla="*/ 602 h 1366"/>
                <a:gd name="T92" fmla="*/ 1099 w 1445"/>
                <a:gd name="T93" fmla="*/ 764 h 1366"/>
                <a:gd name="T94" fmla="*/ 1051 w 1445"/>
                <a:gd name="T95" fmla="*/ 887 h 1366"/>
                <a:gd name="T96" fmla="*/ 0 w 1445"/>
                <a:gd name="T97" fmla="*/ 375 h 1366"/>
                <a:gd name="T98" fmla="*/ 1395 w 1445"/>
                <a:gd name="T99" fmla="*/ 683 h 1366"/>
                <a:gd name="T100" fmla="*/ 186 w 1445"/>
                <a:gd name="T101" fmla="*/ 420 h 1366"/>
                <a:gd name="T102" fmla="*/ 1379 w 1445"/>
                <a:gd name="T103" fmla="*/ 905 h 1366"/>
                <a:gd name="T104" fmla="*/ 733 w 1445"/>
                <a:gd name="T105" fmla="*/ 1340 h 1366"/>
                <a:gd name="T106" fmla="*/ 1382 w 1445"/>
                <a:gd name="T107" fmla="*/ 851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5" h="1366">
                  <a:moveTo>
                    <a:pt x="943" y="554"/>
                  </a:moveTo>
                  <a:cubicBezTo>
                    <a:pt x="919" y="511"/>
                    <a:pt x="884" y="476"/>
                    <a:pt x="841" y="452"/>
                  </a:cubicBezTo>
                  <a:cubicBezTo>
                    <a:pt x="823" y="442"/>
                    <a:pt x="803" y="434"/>
                    <a:pt x="784" y="429"/>
                  </a:cubicBezTo>
                  <a:cubicBezTo>
                    <a:pt x="738" y="416"/>
                    <a:pt x="687" y="416"/>
                    <a:pt x="640" y="429"/>
                  </a:cubicBezTo>
                  <a:cubicBezTo>
                    <a:pt x="621" y="434"/>
                    <a:pt x="602" y="442"/>
                    <a:pt x="583" y="452"/>
                  </a:cubicBezTo>
                  <a:cubicBezTo>
                    <a:pt x="541" y="476"/>
                    <a:pt x="505" y="512"/>
                    <a:pt x="482" y="554"/>
                  </a:cubicBezTo>
                  <a:cubicBezTo>
                    <a:pt x="471" y="573"/>
                    <a:pt x="463" y="592"/>
                    <a:pt x="458" y="611"/>
                  </a:cubicBezTo>
                  <a:cubicBezTo>
                    <a:pt x="452" y="634"/>
                    <a:pt x="448" y="658"/>
                    <a:pt x="448" y="683"/>
                  </a:cubicBezTo>
                  <a:cubicBezTo>
                    <a:pt x="448" y="707"/>
                    <a:pt x="452" y="732"/>
                    <a:pt x="458" y="755"/>
                  </a:cubicBezTo>
                  <a:cubicBezTo>
                    <a:pt x="463" y="774"/>
                    <a:pt x="471" y="793"/>
                    <a:pt x="482" y="812"/>
                  </a:cubicBezTo>
                  <a:cubicBezTo>
                    <a:pt x="505" y="854"/>
                    <a:pt x="541" y="890"/>
                    <a:pt x="583" y="914"/>
                  </a:cubicBezTo>
                  <a:cubicBezTo>
                    <a:pt x="602" y="924"/>
                    <a:pt x="621" y="932"/>
                    <a:pt x="640" y="937"/>
                  </a:cubicBezTo>
                  <a:cubicBezTo>
                    <a:pt x="663" y="944"/>
                    <a:pt x="688" y="947"/>
                    <a:pt x="712" y="947"/>
                  </a:cubicBezTo>
                  <a:cubicBezTo>
                    <a:pt x="737" y="947"/>
                    <a:pt x="761" y="944"/>
                    <a:pt x="784" y="937"/>
                  </a:cubicBezTo>
                  <a:cubicBezTo>
                    <a:pt x="803" y="932"/>
                    <a:pt x="823" y="924"/>
                    <a:pt x="841" y="914"/>
                  </a:cubicBezTo>
                  <a:cubicBezTo>
                    <a:pt x="884" y="890"/>
                    <a:pt x="919" y="855"/>
                    <a:pt x="943" y="812"/>
                  </a:cubicBezTo>
                  <a:cubicBezTo>
                    <a:pt x="953" y="794"/>
                    <a:pt x="961" y="774"/>
                    <a:pt x="966" y="755"/>
                  </a:cubicBezTo>
                  <a:cubicBezTo>
                    <a:pt x="973" y="732"/>
                    <a:pt x="976" y="708"/>
                    <a:pt x="976" y="683"/>
                  </a:cubicBezTo>
                  <a:cubicBezTo>
                    <a:pt x="976" y="658"/>
                    <a:pt x="973" y="634"/>
                    <a:pt x="966" y="611"/>
                  </a:cubicBezTo>
                  <a:cubicBezTo>
                    <a:pt x="961" y="592"/>
                    <a:pt x="953" y="572"/>
                    <a:pt x="943" y="554"/>
                  </a:cubicBezTo>
                  <a:close/>
                  <a:moveTo>
                    <a:pt x="942" y="748"/>
                  </a:moveTo>
                  <a:cubicBezTo>
                    <a:pt x="937" y="766"/>
                    <a:pt x="930" y="783"/>
                    <a:pt x="921" y="799"/>
                  </a:cubicBezTo>
                  <a:cubicBezTo>
                    <a:pt x="899" y="838"/>
                    <a:pt x="867" y="870"/>
                    <a:pt x="828" y="891"/>
                  </a:cubicBezTo>
                  <a:cubicBezTo>
                    <a:pt x="812" y="901"/>
                    <a:pt x="795" y="908"/>
                    <a:pt x="777" y="912"/>
                  </a:cubicBezTo>
                  <a:cubicBezTo>
                    <a:pt x="735" y="924"/>
                    <a:pt x="689" y="925"/>
                    <a:pt x="647" y="912"/>
                  </a:cubicBezTo>
                  <a:cubicBezTo>
                    <a:pt x="630" y="907"/>
                    <a:pt x="612" y="900"/>
                    <a:pt x="596" y="891"/>
                  </a:cubicBezTo>
                  <a:cubicBezTo>
                    <a:pt x="557" y="870"/>
                    <a:pt x="525" y="838"/>
                    <a:pt x="504" y="799"/>
                  </a:cubicBezTo>
                  <a:cubicBezTo>
                    <a:pt x="495" y="783"/>
                    <a:pt x="488" y="765"/>
                    <a:pt x="483" y="748"/>
                  </a:cubicBezTo>
                  <a:cubicBezTo>
                    <a:pt x="477" y="727"/>
                    <a:pt x="474" y="705"/>
                    <a:pt x="474" y="683"/>
                  </a:cubicBezTo>
                  <a:cubicBezTo>
                    <a:pt x="474" y="661"/>
                    <a:pt x="477" y="639"/>
                    <a:pt x="483" y="618"/>
                  </a:cubicBezTo>
                  <a:cubicBezTo>
                    <a:pt x="488" y="600"/>
                    <a:pt x="495" y="583"/>
                    <a:pt x="504" y="567"/>
                  </a:cubicBezTo>
                  <a:cubicBezTo>
                    <a:pt x="525" y="528"/>
                    <a:pt x="557" y="496"/>
                    <a:pt x="596" y="475"/>
                  </a:cubicBezTo>
                  <a:cubicBezTo>
                    <a:pt x="612" y="466"/>
                    <a:pt x="630" y="458"/>
                    <a:pt x="647" y="454"/>
                  </a:cubicBezTo>
                  <a:cubicBezTo>
                    <a:pt x="668" y="448"/>
                    <a:pt x="690" y="444"/>
                    <a:pt x="712" y="444"/>
                  </a:cubicBezTo>
                  <a:cubicBezTo>
                    <a:pt x="734" y="444"/>
                    <a:pt x="756" y="448"/>
                    <a:pt x="777" y="454"/>
                  </a:cubicBezTo>
                  <a:cubicBezTo>
                    <a:pt x="795" y="458"/>
                    <a:pt x="812" y="465"/>
                    <a:pt x="828" y="475"/>
                  </a:cubicBezTo>
                  <a:cubicBezTo>
                    <a:pt x="867" y="496"/>
                    <a:pt x="899" y="528"/>
                    <a:pt x="921" y="567"/>
                  </a:cubicBezTo>
                  <a:cubicBezTo>
                    <a:pt x="930" y="583"/>
                    <a:pt x="937" y="600"/>
                    <a:pt x="942" y="618"/>
                  </a:cubicBezTo>
                  <a:cubicBezTo>
                    <a:pt x="948" y="639"/>
                    <a:pt x="951" y="661"/>
                    <a:pt x="951" y="683"/>
                  </a:cubicBezTo>
                  <a:cubicBezTo>
                    <a:pt x="951" y="705"/>
                    <a:pt x="948" y="727"/>
                    <a:pt x="942" y="748"/>
                  </a:cubicBezTo>
                  <a:close/>
                  <a:moveTo>
                    <a:pt x="1117" y="798"/>
                  </a:moveTo>
                  <a:cubicBezTo>
                    <a:pt x="1118" y="795"/>
                    <a:pt x="1119" y="793"/>
                    <a:pt x="1119" y="790"/>
                  </a:cubicBezTo>
                  <a:cubicBezTo>
                    <a:pt x="1176" y="790"/>
                    <a:pt x="1176" y="790"/>
                    <a:pt x="1176" y="790"/>
                  </a:cubicBezTo>
                  <a:cubicBezTo>
                    <a:pt x="1205" y="790"/>
                    <a:pt x="1228" y="767"/>
                    <a:pt x="1228" y="739"/>
                  </a:cubicBezTo>
                  <a:cubicBezTo>
                    <a:pt x="1228" y="627"/>
                    <a:pt x="1228" y="627"/>
                    <a:pt x="1228" y="627"/>
                  </a:cubicBezTo>
                  <a:cubicBezTo>
                    <a:pt x="1228" y="599"/>
                    <a:pt x="1205" y="576"/>
                    <a:pt x="1176" y="576"/>
                  </a:cubicBezTo>
                  <a:cubicBezTo>
                    <a:pt x="1119" y="576"/>
                    <a:pt x="1119" y="576"/>
                    <a:pt x="1119" y="576"/>
                  </a:cubicBezTo>
                  <a:cubicBezTo>
                    <a:pt x="1119" y="573"/>
                    <a:pt x="1118" y="571"/>
                    <a:pt x="1117" y="568"/>
                  </a:cubicBezTo>
                  <a:cubicBezTo>
                    <a:pt x="1109" y="537"/>
                    <a:pt x="1096" y="507"/>
                    <a:pt x="1080" y="478"/>
                  </a:cubicBezTo>
                  <a:cubicBezTo>
                    <a:pt x="1079" y="475"/>
                    <a:pt x="1077" y="473"/>
                    <a:pt x="1076" y="471"/>
                  </a:cubicBezTo>
                  <a:cubicBezTo>
                    <a:pt x="1116" y="430"/>
                    <a:pt x="1116" y="430"/>
                    <a:pt x="1116" y="430"/>
                  </a:cubicBezTo>
                  <a:cubicBezTo>
                    <a:pt x="1126" y="421"/>
                    <a:pt x="1131" y="408"/>
                    <a:pt x="1131" y="394"/>
                  </a:cubicBezTo>
                  <a:cubicBezTo>
                    <a:pt x="1131" y="380"/>
                    <a:pt x="1126" y="368"/>
                    <a:pt x="1116" y="358"/>
                  </a:cubicBezTo>
                  <a:cubicBezTo>
                    <a:pt x="1037" y="279"/>
                    <a:pt x="1037" y="279"/>
                    <a:pt x="1037" y="279"/>
                  </a:cubicBezTo>
                  <a:cubicBezTo>
                    <a:pt x="1017" y="259"/>
                    <a:pt x="985" y="259"/>
                    <a:pt x="965" y="279"/>
                  </a:cubicBezTo>
                  <a:cubicBezTo>
                    <a:pt x="924" y="319"/>
                    <a:pt x="924" y="319"/>
                    <a:pt x="924" y="319"/>
                  </a:cubicBezTo>
                  <a:cubicBezTo>
                    <a:pt x="922" y="318"/>
                    <a:pt x="920" y="317"/>
                    <a:pt x="917" y="315"/>
                  </a:cubicBezTo>
                  <a:cubicBezTo>
                    <a:pt x="888" y="299"/>
                    <a:pt x="858" y="286"/>
                    <a:pt x="827" y="278"/>
                  </a:cubicBezTo>
                  <a:cubicBezTo>
                    <a:pt x="825" y="277"/>
                    <a:pt x="822" y="277"/>
                    <a:pt x="819" y="276"/>
                  </a:cubicBezTo>
                  <a:cubicBezTo>
                    <a:pt x="819" y="219"/>
                    <a:pt x="819" y="219"/>
                    <a:pt x="819" y="219"/>
                  </a:cubicBezTo>
                  <a:cubicBezTo>
                    <a:pt x="819" y="191"/>
                    <a:pt x="796" y="168"/>
                    <a:pt x="768" y="168"/>
                  </a:cubicBezTo>
                  <a:cubicBezTo>
                    <a:pt x="656" y="168"/>
                    <a:pt x="656" y="168"/>
                    <a:pt x="656" y="168"/>
                  </a:cubicBezTo>
                  <a:cubicBezTo>
                    <a:pt x="628" y="168"/>
                    <a:pt x="605" y="191"/>
                    <a:pt x="605" y="219"/>
                  </a:cubicBezTo>
                  <a:cubicBezTo>
                    <a:pt x="605" y="276"/>
                    <a:pt x="605" y="276"/>
                    <a:pt x="605" y="276"/>
                  </a:cubicBezTo>
                  <a:cubicBezTo>
                    <a:pt x="603" y="277"/>
                    <a:pt x="600" y="277"/>
                    <a:pt x="597" y="278"/>
                  </a:cubicBezTo>
                  <a:cubicBezTo>
                    <a:pt x="566" y="287"/>
                    <a:pt x="536" y="299"/>
                    <a:pt x="507" y="315"/>
                  </a:cubicBezTo>
                  <a:cubicBezTo>
                    <a:pt x="504" y="317"/>
                    <a:pt x="502" y="318"/>
                    <a:pt x="500" y="319"/>
                  </a:cubicBezTo>
                  <a:cubicBezTo>
                    <a:pt x="460" y="279"/>
                    <a:pt x="460" y="279"/>
                    <a:pt x="460" y="279"/>
                  </a:cubicBezTo>
                  <a:cubicBezTo>
                    <a:pt x="440" y="259"/>
                    <a:pt x="407" y="259"/>
                    <a:pt x="387" y="279"/>
                  </a:cubicBezTo>
                  <a:cubicBezTo>
                    <a:pt x="308" y="358"/>
                    <a:pt x="308" y="358"/>
                    <a:pt x="308" y="358"/>
                  </a:cubicBezTo>
                  <a:cubicBezTo>
                    <a:pt x="299" y="368"/>
                    <a:pt x="293" y="380"/>
                    <a:pt x="293" y="394"/>
                  </a:cubicBezTo>
                  <a:cubicBezTo>
                    <a:pt x="293" y="408"/>
                    <a:pt x="299" y="421"/>
                    <a:pt x="308" y="430"/>
                  </a:cubicBezTo>
                  <a:cubicBezTo>
                    <a:pt x="349" y="471"/>
                    <a:pt x="349" y="471"/>
                    <a:pt x="349" y="471"/>
                  </a:cubicBezTo>
                  <a:cubicBezTo>
                    <a:pt x="347" y="473"/>
                    <a:pt x="346" y="475"/>
                    <a:pt x="344" y="478"/>
                  </a:cubicBezTo>
                  <a:cubicBezTo>
                    <a:pt x="328" y="507"/>
                    <a:pt x="316" y="538"/>
                    <a:pt x="307" y="568"/>
                  </a:cubicBezTo>
                  <a:cubicBezTo>
                    <a:pt x="307" y="571"/>
                    <a:pt x="306" y="573"/>
                    <a:pt x="305" y="576"/>
                  </a:cubicBezTo>
                  <a:cubicBezTo>
                    <a:pt x="248" y="576"/>
                    <a:pt x="248" y="576"/>
                    <a:pt x="248" y="576"/>
                  </a:cubicBezTo>
                  <a:cubicBezTo>
                    <a:pt x="220" y="576"/>
                    <a:pt x="197" y="599"/>
                    <a:pt x="197" y="627"/>
                  </a:cubicBezTo>
                  <a:cubicBezTo>
                    <a:pt x="197" y="739"/>
                    <a:pt x="197" y="739"/>
                    <a:pt x="197" y="739"/>
                  </a:cubicBezTo>
                  <a:cubicBezTo>
                    <a:pt x="197" y="767"/>
                    <a:pt x="220" y="790"/>
                    <a:pt x="248" y="790"/>
                  </a:cubicBezTo>
                  <a:cubicBezTo>
                    <a:pt x="305" y="790"/>
                    <a:pt x="305" y="790"/>
                    <a:pt x="305" y="790"/>
                  </a:cubicBezTo>
                  <a:cubicBezTo>
                    <a:pt x="306" y="793"/>
                    <a:pt x="307" y="795"/>
                    <a:pt x="307" y="798"/>
                  </a:cubicBezTo>
                  <a:cubicBezTo>
                    <a:pt x="316" y="828"/>
                    <a:pt x="328" y="859"/>
                    <a:pt x="344" y="888"/>
                  </a:cubicBezTo>
                  <a:cubicBezTo>
                    <a:pt x="346" y="891"/>
                    <a:pt x="347" y="893"/>
                    <a:pt x="349" y="895"/>
                  </a:cubicBezTo>
                  <a:cubicBezTo>
                    <a:pt x="308" y="936"/>
                    <a:pt x="308" y="936"/>
                    <a:pt x="308" y="936"/>
                  </a:cubicBezTo>
                  <a:cubicBezTo>
                    <a:pt x="299" y="945"/>
                    <a:pt x="293" y="958"/>
                    <a:pt x="293" y="972"/>
                  </a:cubicBezTo>
                  <a:cubicBezTo>
                    <a:pt x="293" y="986"/>
                    <a:pt x="299" y="998"/>
                    <a:pt x="308" y="1008"/>
                  </a:cubicBezTo>
                  <a:cubicBezTo>
                    <a:pt x="387" y="1087"/>
                    <a:pt x="387" y="1087"/>
                    <a:pt x="387" y="1087"/>
                  </a:cubicBezTo>
                  <a:cubicBezTo>
                    <a:pt x="407" y="1107"/>
                    <a:pt x="440" y="1107"/>
                    <a:pt x="460" y="1087"/>
                  </a:cubicBezTo>
                  <a:cubicBezTo>
                    <a:pt x="500" y="1047"/>
                    <a:pt x="500" y="1047"/>
                    <a:pt x="500" y="1047"/>
                  </a:cubicBezTo>
                  <a:cubicBezTo>
                    <a:pt x="502" y="1048"/>
                    <a:pt x="504" y="1049"/>
                    <a:pt x="507" y="1051"/>
                  </a:cubicBezTo>
                  <a:cubicBezTo>
                    <a:pt x="536" y="1067"/>
                    <a:pt x="566" y="1079"/>
                    <a:pt x="597" y="1088"/>
                  </a:cubicBezTo>
                  <a:cubicBezTo>
                    <a:pt x="600" y="1089"/>
                    <a:pt x="603" y="1089"/>
                    <a:pt x="605" y="1090"/>
                  </a:cubicBezTo>
                  <a:cubicBezTo>
                    <a:pt x="605" y="1147"/>
                    <a:pt x="605" y="1147"/>
                    <a:pt x="605" y="1147"/>
                  </a:cubicBezTo>
                  <a:cubicBezTo>
                    <a:pt x="605" y="1175"/>
                    <a:pt x="628" y="1198"/>
                    <a:pt x="656" y="1198"/>
                  </a:cubicBezTo>
                  <a:cubicBezTo>
                    <a:pt x="768" y="1198"/>
                    <a:pt x="768" y="1198"/>
                    <a:pt x="768" y="1198"/>
                  </a:cubicBezTo>
                  <a:cubicBezTo>
                    <a:pt x="796" y="1198"/>
                    <a:pt x="819" y="1175"/>
                    <a:pt x="819" y="1147"/>
                  </a:cubicBezTo>
                  <a:cubicBezTo>
                    <a:pt x="819" y="1090"/>
                    <a:pt x="819" y="1090"/>
                    <a:pt x="819" y="1090"/>
                  </a:cubicBezTo>
                  <a:cubicBezTo>
                    <a:pt x="822" y="1089"/>
                    <a:pt x="824" y="1089"/>
                    <a:pt x="827" y="1088"/>
                  </a:cubicBezTo>
                  <a:cubicBezTo>
                    <a:pt x="858" y="1080"/>
                    <a:pt x="888" y="1067"/>
                    <a:pt x="917" y="1051"/>
                  </a:cubicBezTo>
                  <a:cubicBezTo>
                    <a:pt x="920" y="1049"/>
                    <a:pt x="922" y="1048"/>
                    <a:pt x="924" y="1047"/>
                  </a:cubicBezTo>
                  <a:cubicBezTo>
                    <a:pt x="965" y="1087"/>
                    <a:pt x="965" y="1087"/>
                    <a:pt x="965" y="1087"/>
                  </a:cubicBezTo>
                  <a:cubicBezTo>
                    <a:pt x="985" y="1107"/>
                    <a:pt x="1017" y="1107"/>
                    <a:pt x="1037" y="1087"/>
                  </a:cubicBezTo>
                  <a:cubicBezTo>
                    <a:pt x="1116" y="1008"/>
                    <a:pt x="1116" y="1008"/>
                    <a:pt x="1116" y="1008"/>
                  </a:cubicBezTo>
                  <a:cubicBezTo>
                    <a:pt x="1126" y="998"/>
                    <a:pt x="1131" y="985"/>
                    <a:pt x="1131" y="972"/>
                  </a:cubicBezTo>
                  <a:cubicBezTo>
                    <a:pt x="1131" y="958"/>
                    <a:pt x="1126" y="945"/>
                    <a:pt x="1116" y="936"/>
                  </a:cubicBezTo>
                  <a:cubicBezTo>
                    <a:pt x="1076" y="895"/>
                    <a:pt x="1076" y="895"/>
                    <a:pt x="1076" y="895"/>
                  </a:cubicBezTo>
                  <a:cubicBezTo>
                    <a:pt x="1077" y="893"/>
                    <a:pt x="1079" y="891"/>
                    <a:pt x="1080" y="888"/>
                  </a:cubicBezTo>
                  <a:cubicBezTo>
                    <a:pt x="1096" y="859"/>
                    <a:pt x="1109" y="829"/>
                    <a:pt x="1117" y="798"/>
                  </a:cubicBezTo>
                  <a:close/>
                  <a:moveTo>
                    <a:pt x="1098" y="954"/>
                  </a:moveTo>
                  <a:cubicBezTo>
                    <a:pt x="1103" y="959"/>
                    <a:pt x="1106" y="965"/>
                    <a:pt x="1106" y="972"/>
                  </a:cubicBezTo>
                  <a:cubicBezTo>
                    <a:pt x="1106" y="979"/>
                    <a:pt x="1103" y="985"/>
                    <a:pt x="1098" y="990"/>
                  </a:cubicBezTo>
                  <a:cubicBezTo>
                    <a:pt x="1019" y="1069"/>
                    <a:pt x="1019" y="1069"/>
                    <a:pt x="1019" y="1069"/>
                  </a:cubicBezTo>
                  <a:cubicBezTo>
                    <a:pt x="1009" y="1079"/>
                    <a:pt x="993" y="1079"/>
                    <a:pt x="983" y="1069"/>
                  </a:cubicBezTo>
                  <a:cubicBezTo>
                    <a:pt x="928" y="1014"/>
                    <a:pt x="928" y="1014"/>
                    <a:pt x="928" y="1014"/>
                  </a:cubicBezTo>
                  <a:cubicBezTo>
                    <a:pt x="916" y="1022"/>
                    <a:pt x="916" y="1022"/>
                    <a:pt x="916" y="1022"/>
                  </a:cubicBezTo>
                  <a:cubicBezTo>
                    <a:pt x="912" y="1024"/>
                    <a:pt x="909" y="1026"/>
                    <a:pt x="905" y="1028"/>
                  </a:cubicBezTo>
                  <a:cubicBezTo>
                    <a:pt x="877" y="1044"/>
                    <a:pt x="849" y="1055"/>
                    <a:pt x="820" y="1063"/>
                  </a:cubicBezTo>
                  <a:cubicBezTo>
                    <a:pt x="816" y="1065"/>
                    <a:pt x="812" y="1066"/>
                    <a:pt x="807" y="1067"/>
                  </a:cubicBezTo>
                  <a:cubicBezTo>
                    <a:pt x="794" y="1070"/>
                    <a:pt x="794" y="1070"/>
                    <a:pt x="794" y="1070"/>
                  </a:cubicBezTo>
                  <a:cubicBezTo>
                    <a:pt x="794" y="1147"/>
                    <a:pt x="794" y="1147"/>
                    <a:pt x="794" y="1147"/>
                  </a:cubicBezTo>
                  <a:cubicBezTo>
                    <a:pt x="794" y="1161"/>
                    <a:pt x="782" y="1173"/>
                    <a:pt x="768" y="1173"/>
                  </a:cubicBezTo>
                  <a:cubicBezTo>
                    <a:pt x="656" y="1173"/>
                    <a:pt x="656" y="1173"/>
                    <a:pt x="656" y="1173"/>
                  </a:cubicBezTo>
                  <a:cubicBezTo>
                    <a:pt x="642" y="1173"/>
                    <a:pt x="631" y="1162"/>
                    <a:pt x="631" y="1147"/>
                  </a:cubicBezTo>
                  <a:cubicBezTo>
                    <a:pt x="631" y="1070"/>
                    <a:pt x="631" y="1070"/>
                    <a:pt x="631" y="1070"/>
                  </a:cubicBezTo>
                  <a:cubicBezTo>
                    <a:pt x="617" y="1067"/>
                    <a:pt x="617" y="1067"/>
                    <a:pt x="617" y="1067"/>
                  </a:cubicBezTo>
                  <a:cubicBezTo>
                    <a:pt x="613" y="1066"/>
                    <a:pt x="609" y="1065"/>
                    <a:pt x="604" y="1063"/>
                  </a:cubicBezTo>
                  <a:cubicBezTo>
                    <a:pt x="575" y="1055"/>
                    <a:pt x="547" y="1043"/>
                    <a:pt x="519" y="1028"/>
                  </a:cubicBezTo>
                  <a:cubicBezTo>
                    <a:pt x="515" y="1026"/>
                    <a:pt x="512" y="1024"/>
                    <a:pt x="508" y="1022"/>
                  </a:cubicBezTo>
                  <a:cubicBezTo>
                    <a:pt x="496" y="1014"/>
                    <a:pt x="496" y="1014"/>
                    <a:pt x="496" y="1014"/>
                  </a:cubicBezTo>
                  <a:cubicBezTo>
                    <a:pt x="442" y="1069"/>
                    <a:pt x="442" y="1069"/>
                    <a:pt x="442" y="1069"/>
                  </a:cubicBezTo>
                  <a:cubicBezTo>
                    <a:pt x="432" y="1079"/>
                    <a:pt x="415" y="1079"/>
                    <a:pt x="405" y="1069"/>
                  </a:cubicBezTo>
                  <a:cubicBezTo>
                    <a:pt x="326" y="990"/>
                    <a:pt x="326" y="990"/>
                    <a:pt x="326" y="990"/>
                  </a:cubicBezTo>
                  <a:cubicBezTo>
                    <a:pt x="321" y="985"/>
                    <a:pt x="319" y="979"/>
                    <a:pt x="319" y="972"/>
                  </a:cubicBezTo>
                  <a:cubicBezTo>
                    <a:pt x="319" y="965"/>
                    <a:pt x="321" y="959"/>
                    <a:pt x="326" y="954"/>
                  </a:cubicBezTo>
                  <a:cubicBezTo>
                    <a:pt x="381" y="899"/>
                    <a:pt x="381" y="899"/>
                    <a:pt x="381" y="899"/>
                  </a:cubicBezTo>
                  <a:cubicBezTo>
                    <a:pt x="374" y="887"/>
                    <a:pt x="374" y="887"/>
                    <a:pt x="374" y="887"/>
                  </a:cubicBezTo>
                  <a:cubicBezTo>
                    <a:pt x="371" y="883"/>
                    <a:pt x="369" y="880"/>
                    <a:pt x="367" y="876"/>
                  </a:cubicBezTo>
                  <a:cubicBezTo>
                    <a:pt x="351" y="848"/>
                    <a:pt x="340" y="820"/>
                    <a:pt x="332" y="791"/>
                  </a:cubicBezTo>
                  <a:cubicBezTo>
                    <a:pt x="331" y="786"/>
                    <a:pt x="330" y="782"/>
                    <a:pt x="328" y="777"/>
                  </a:cubicBezTo>
                  <a:cubicBezTo>
                    <a:pt x="325" y="764"/>
                    <a:pt x="325" y="764"/>
                    <a:pt x="325" y="764"/>
                  </a:cubicBezTo>
                  <a:cubicBezTo>
                    <a:pt x="248" y="764"/>
                    <a:pt x="248" y="764"/>
                    <a:pt x="248" y="764"/>
                  </a:cubicBezTo>
                  <a:cubicBezTo>
                    <a:pt x="234" y="764"/>
                    <a:pt x="222" y="753"/>
                    <a:pt x="222" y="739"/>
                  </a:cubicBezTo>
                  <a:cubicBezTo>
                    <a:pt x="222" y="627"/>
                    <a:pt x="222" y="627"/>
                    <a:pt x="222" y="627"/>
                  </a:cubicBezTo>
                  <a:cubicBezTo>
                    <a:pt x="222" y="613"/>
                    <a:pt x="234" y="602"/>
                    <a:pt x="248" y="602"/>
                  </a:cubicBezTo>
                  <a:cubicBezTo>
                    <a:pt x="325" y="602"/>
                    <a:pt x="325" y="602"/>
                    <a:pt x="325" y="602"/>
                  </a:cubicBezTo>
                  <a:cubicBezTo>
                    <a:pt x="328" y="589"/>
                    <a:pt x="328" y="589"/>
                    <a:pt x="328" y="589"/>
                  </a:cubicBezTo>
                  <a:cubicBezTo>
                    <a:pt x="330" y="584"/>
                    <a:pt x="331" y="580"/>
                    <a:pt x="332" y="575"/>
                  </a:cubicBezTo>
                  <a:cubicBezTo>
                    <a:pt x="340" y="546"/>
                    <a:pt x="351" y="518"/>
                    <a:pt x="367" y="490"/>
                  </a:cubicBezTo>
                  <a:cubicBezTo>
                    <a:pt x="369" y="486"/>
                    <a:pt x="371" y="483"/>
                    <a:pt x="374" y="479"/>
                  </a:cubicBezTo>
                  <a:cubicBezTo>
                    <a:pt x="381" y="467"/>
                    <a:pt x="381" y="467"/>
                    <a:pt x="381" y="467"/>
                  </a:cubicBezTo>
                  <a:cubicBezTo>
                    <a:pt x="326" y="412"/>
                    <a:pt x="326" y="412"/>
                    <a:pt x="326" y="412"/>
                  </a:cubicBezTo>
                  <a:cubicBezTo>
                    <a:pt x="321" y="407"/>
                    <a:pt x="319" y="401"/>
                    <a:pt x="319" y="394"/>
                  </a:cubicBezTo>
                  <a:cubicBezTo>
                    <a:pt x="319" y="387"/>
                    <a:pt x="321" y="381"/>
                    <a:pt x="326" y="376"/>
                  </a:cubicBezTo>
                  <a:cubicBezTo>
                    <a:pt x="405" y="297"/>
                    <a:pt x="405" y="297"/>
                    <a:pt x="405" y="297"/>
                  </a:cubicBezTo>
                  <a:cubicBezTo>
                    <a:pt x="415" y="287"/>
                    <a:pt x="432" y="287"/>
                    <a:pt x="442" y="297"/>
                  </a:cubicBezTo>
                  <a:cubicBezTo>
                    <a:pt x="496" y="352"/>
                    <a:pt x="496" y="352"/>
                    <a:pt x="496" y="352"/>
                  </a:cubicBezTo>
                  <a:cubicBezTo>
                    <a:pt x="508" y="344"/>
                    <a:pt x="508" y="344"/>
                    <a:pt x="508" y="344"/>
                  </a:cubicBezTo>
                  <a:cubicBezTo>
                    <a:pt x="512" y="342"/>
                    <a:pt x="515" y="340"/>
                    <a:pt x="519" y="338"/>
                  </a:cubicBezTo>
                  <a:cubicBezTo>
                    <a:pt x="547" y="323"/>
                    <a:pt x="575" y="311"/>
                    <a:pt x="604" y="303"/>
                  </a:cubicBezTo>
                  <a:cubicBezTo>
                    <a:pt x="609" y="301"/>
                    <a:pt x="613" y="300"/>
                    <a:pt x="618" y="299"/>
                  </a:cubicBezTo>
                  <a:cubicBezTo>
                    <a:pt x="631" y="296"/>
                    <a:pt x="631" y="296"/>
                    <a:pt x="631" y="296"/>
                  </a:cubicBezTo>
                  <a:cubicBezTo>
                    <a:pt x="631" y="219"/>
                    <a:pt x="631" y="219"/>
                    <a:pt x="631" y="219"/>
                  </a:cubicBezTo>
                  <a:cubicBezTo>
                    <a:pt x="631" y="204"/>
                    <a:pt x="642" y="193"/>
                    <a:pt x="656" y="193"/>
                  </a:cubicBezTo>
                  <a:cubicBezTo>
                    <a:pt x="768" y="193"/>
                    <a:pt x="768" y="193"/>
                    <a:pt x="768" y="193"/>
                  </a:cubicBezTo>
                  <a:cubicBezTo>
                    <a:pt x="782" y="193"/>
                    <a:pt x="794" y="205"/>
                    <a:pt x="794" y="219"/>
                  </a:cubicBezTo>
                  <a:cubicBezTo>
                    <a:pt x="794" y="296"/>
                    <a:pt x="794" y="296"/>
                    <a:pt x="794" y="296"/>
                  </a:cubicBezTo>
                  <a:cubicBezTo>
                    <a:pt x="807" y="299"/>
                    <a:pt x="807" y="299"/>
                    <a:pt x="807" y="299"/>
                  </a:cubicBezTo>
                  <a:cubicBezTo>
                    <a:pt x="811" y="300"/>
                    <a:pt x="816" y="301"/>
                    <a:pt x="820" y="303"/>
                  </a:cubicBezTo>
                  <a:cubicBezTo>
                    <a:pt x="849" y="310"/>
                    <a:pt x="877" y="322"/>
                    <a:pt x="905" y="338"/>
                  </a:cubicBezTo>
                  <a:cubicBezTo>
                    <a:pt x="909" y="340"/>
                    <a:pt x="912" y="342"/>
                    <a:pt x="916" y="344"/>
                  </a:cubicBezTo>
                  <a:cubicBezTo>
                    <a:pt x="928" y="352"/>
                    <a:pt x="928" y="352"/>
                    <a:pt x="928" y="352"/>
                  </a:cubicBezTo>
                  <a:cubicBezTo>
                    <a:pt x="983" y="297"/>
                    <a:pt x="983" y="297"/>
                    <a:pt x="983" y="297"/>
                  </a:cubicBezTo>
                  <a:cubicBezTo>
                    <a:pt x="993" y="287"/>
                    <a:pt x="1009" y="287"/>
                    <a:pt x="1019" y="297"/>
                  </a:cubicBezTo>
                  <a:cubicBezTo>
                    <a:pt x="1098" y="376"/>
                    <a:pt x="1098" y="376"/>
                    <a:pt x="1098" y="376"/>
                  </a:cubicBezTo>
                  <a:cubicBezTo>
                    <a:pt x="1103" y="381"/>
                    <a:pt x="1106" y="387"/>
                    <a:pt x="1106" y="394"/>
                  </a:cubicBezTo>
                  <a:cubicBezTo>
                    <a:pt x="1106" y="401"/>
                    <a:pt x="1103" y="407"/>
                    <a:pt x="1098" y="412"/>
                  </a:cubicBezTo>
                  <a:cubicBezTo>
                    <a:pt x="1043" y="467"/>
                    <a:pt x="1043" y="467"/>
                    <a:pt x="1043" y="467"/>
                  </a:cubicBezTo>
                  <a:cubicBezTo>
                    <a:pt x="1051" y="479"/>
                    <a:pt x="1051" y="479"/>
                    <a:pt x="1051" y="479"/>
                  </a:cubicBezTo>
                  <a:cubicBezTo>
                    <a:pt x="1053" y="483"/>
                    <a:pt x="1056" y="486"/>
                    <a:pt x="1058" y="490"/>
                  </a:cubicBezTo>
                  <a:cubicBezTo>
                    <a:pt x="1073" y="517"/>
                    <a:pt x="1084" y="546"/>
                    <a:pt x="1093" y="575"/>
                  </a:cubicBezTo>
                  <a:cubicBezTo>
                    <a:pt x="1094" y="579"/>
                    <a:pt x="1095" y="584"/>
                    <a:pt x="1096" y="588"/>
                  </a:cubicBezTo>
                  <a:cubicBezTo>
                    <a:pt x="1099" y="602"/>
                    <a:pt x="1099" y="602"/>
                    <a:pt x="1099" y="602"/>
                  </a:cubicBezTo>
                  <a:cubicBezTo>
                    <a:pt x="1176" y="602"/>
                    <a:pt x="1176" y="602"/>
                    <a:pt x="1176" y="602"/>
                  </a:cubicBezTo>
                  <a:cubicBezTo>
                    <a:pt x="1191" y="602"/>
                    <a:pt x="1202" y="613"/>
                    <a:pt x="1202" y="627"/>
                  </a:cubicBezTo>
                  <a:cubicBezTo>
                    <a:pt x="1202" y="739"/>
                    <a:pt x="1202" y="739"/>
                    <a:pt x="1202" y="739"/>
                  </a:cubicBezTo>
                  <a:cubicBezTo>
                    <a:pt x="1202" y="753"/>
                    <a:pt x="1191" y="764"/>
                    <a:pt x="1176" y="764"/>
                  </a:cubicBezTo>
                  <a:cubicBezTo>
                    <a:pt x="1099" y="764"/>
                    <a:pt x="1099" y="764"/>
                    <a:pt x="1099" y="764"/>
                  </a:cubicBezTo>
                  <a:cubicBezTo>
                    <a:pt x="1096" y="778"/>
                    <a:pt x="1096" y="778"/>
                    <a:pt x="1096" y="778"/>
                  </a:cubicBezTo>
                  <a:cubicBezTo>
                    <a:pt x="1095" y="782"/>
                    <a:pt x="1094" y="787"/>
                    <a:pt x="1093" y="791"/>
                  </a:cubicBezTo>
                  <a:cubicBezTo>
                    <a:pt x="1084" y="820"/>
                    <a:pt x="1073" y="849"/>
                    <a:pt x="1058" y="876"/>
                  </a:cubicBezTo>
                  <a:cubicBezTo>
                    <a:pt x="1056" y="880"/>
                    <a:pt x="1053" y="883"/>
                    <a:pt x="1051" y="887"/>
                  </a:cubicBezTo>
                  <a:cubicBezTo>
                    <a:pt x="1043" y="899"/>
                    <a:pt x="1043" y="899"/>
                    <a:pt x="1043" y="899"/>
                  </a:cubicBezTo>
                  <a:lnTo>
                    <a:pt x="1098" y="954"/>
                  </a:lnTo>
                  <a:close/>
                  <a:moveTo>
                    <a:pt x="63" y="515"/>
                  </a:moveTo>
                  <a:cubicBezTo>
                    <a:pt x="0" y="375"/>
                    <a:pt x="0" y="375"/>
                    <a:pt x="0" y="375"/>
                  </a:cubicBezTo>
                  <a:cubicBezTo>
                    <a:pt x="24" y="365"/>
                    <a:pt x="24" y="365"/>
                    <a:pt x="24" y="365"/>
                  </a:cubicBezTo>
                  <a:cubicBezTo>
                    <a:pt x="67" y="461"/>
                    <a:pt x="67" y="461"/>
                    <a:pt x="67" y="461"/>
                  </a:cubicBezTo>
                  <a:cubicBezTo>
                    <a:pt x="162" y="184"/>
                    <a:pt x="418" y="0"/>
                    <a:pt x="712" y="0"/>
                  </a:cubicBezTo>
                  <a:cubicBezTo>
                    <a:pt x="1089" y="0"/>
                    <a:pt x="1395" y="306"/>
                    <a:pt x="1395" y="683"/>
                  </a:cubicBezTo>
                  <a:cubicBezTo>
                    <a:pt x="1369" y="683"/>
                    <a:pt x="1369" y="683"/>
                    <a:pt x="1369" y="683"/>
                  </a:cubicBezTo>
                  <a:cubicBezTo>
                    <a:pt x="1369" y="321"/>
                    <a:pt x="1075" y="26"/>
                    <a:pt x="712" y="26"/>
                  </a:cubicBezTo>
                  <a:cubicBezTo>
                    <a:pt x="428" y="26"/>
                    <a:pt x="181" y="204"/>
                    <a:pt x="90" y="472"/>
                  </a:cubicBezTo>
                  <a:cubicBezTo>
                    <a:pt x="186" y="420"/>
                    <a:pt x="186" y="420"/>
                    <a:pt x="186" y="420"/>
                  </a:cubicBezTo>
                  <a:cubicBezTo>
                    <a:pt x="198" y="443"/>
                    <a:pt x="198" y="443"/>
                    <a:pt x="198" y="443"/>
                  </a:cubicBezTo>
                  <a:lnTo>
                    <a:pt x="63" y="515"/>
                  </a:lnTo>
                  <a:close/>
                  <a:moveTo>
                    <a:pt x="1422" y="1001"/>
                  </a:moveTo>
                  <a:cubicBezTo>
                    <a:pt x="1379" y="905"/>
                    <a:pt x="1379" y="905"/>
                    <a:pt x="1379" y="905"/>
                  </a:cubicBezTo>
                  <a:cubicBezTo>
                    <a:pt x="1284" y="1182"/>
                    <a:pt x="1028" y="1366"/>
                    <a:pt x="733" y="1366"/>
                  </a:cubicBezTo>
                  <a:cubicBezTo>
                    <a:pt x="357" y="1366"/>
                    <a:pt x="50" y="1060"/>
                    <a:pt x="50" y="683"/>
                  </a:cubicBezTo>
                  <a:cubicBezTo>
                    <a:pt x="76" y="683"/>
                    <a:pt x="76" y="683"/>
                    <a:pt x="76" y="683"/>
                  </a:cubicBezTo>
                  <a:cubicBezTo>
                    <a:pt x="76" y="1045"/>
                    <a:pt x="371" y="1340"/>
                    <a:pt x="733" y="1340"/>
                  </a:cubicBezTo>
                  <a:cubicBezTo>
                    <a:pt x="1018" y="1340"/>
                    <a:pt x="1265" y="1162"/>
                    <a:pt x="1355" y="894"/>
                  </a:cubicBezTo>
                  <a:cubicBezTo>
                    <a:pt x="1259" y="946"/>
                    <a:pt x="1259" y="946"/>
                    <a:pt x="1259" y="946"/>
                  </a:cubicBezTo>
                  <a:cubicBezTo>
                    <a:pt x="1247" y="923"/>
                    <a:pt x="1247" y="923"/>
                    <a:pt x="1247" y="923"/>
                  </a:cubicBezTo>
                  <a:cubicBezTo>
                    <a:pt x="1382" y="851"/>
                    <a:pt x="1382" y="851"/>
                    <a:pt x="1382" y="851"/>
                  </a:cubicBezTo>
                  <a:cubicBezTo>
                    <a:pt x="1445" y="991"/>
                    <a:pt x="1445" y="991"/>
                    <a:pt x="1445" y="991"/>
                  </a:cubicBezTo>
                  <a:lnTo>
                    <a:pt x="1422" y="100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33"/>
            <p:cNvSpPr>
              <a:spLocks noEditPoints="1"/>
            </p:cNvSpPr>
            <p:nvPr/>
          </p:nvSpPr>
          <p:spPr bwMode="auto">
            <a:xfrm>
              <a:off x="6539383" y="2102403"/>
              <a:ext cx="413944" cy="338681"/>
            </a:xfrm>
            <a:custGeom>
              <a:avLst/>
              <a:gdLst>
                <a:gd name="T0" fmla="*/ 1491 w 1491"/>
                <a:gd name="T1" fmla="*/ 224 h 1222"/>
                <a:gd name="T2" fmla="*/ 1199 w 1491"/>
                <a:gd name="T3" fmla="*/ 90 h 1222"/>
                <a:gd name="T4" fmla="*/ 1366 w 1491"/>
                <a:gd name="T5" fmla="*/ 64 h 1222"/>
                <a:gd name="T6" fmla="*/ 813 w 1491"/>
                <a:gd name="T7" fmla="*/ 402 h 1222"/>
                <a:gd name="T8" fmla="*/ 708 w 1491"/>
                <a:gd name="T9" fmla="*/ 180 h 1222"/>
                <a:gd name="T10" fmla="*/ 708 w 1491"/>
                <a:gd name="T11" fmla="*/ 453 h 1222"/>
                <a:gd name="T12" fmla="*/ 559 w 1491"/>
                <a:gd name="T13" fmla="*/ 900 h 1222"/>
                <a:gd name="T14" fmla="*/ 347 w 1491"/>
                <a:gd name="T15" fmla="*/ 543 h 1222"/>
                <a:gd name="T16" fmla="*/ 74 w 1491"/>
                <a:gd name="T17" fmla="*/ 543 h 1222"/>
                <a:gd name="T18" fmla="*/ 235 w 1491"/>
                <a:gd name="T19" fmla="*/ 677 h 1222"/>
                <a:gd name="T20" fmla="*/ 14 w 1491"/>
                <a:gd name="T21" fmla="*/ 1220 h 1222"/>
                <a:gd name="T22" fmla="*/ 40 w 1491"/>
                <a:gd name="T23" fmla="*/ 1210 h 1222"/>
                <a:gd name="T24" fmla="*/ 535 w 1491"/>
                <a:gd name="T25" fmla="*/ 932 h 1222"/>
                <a:gd name="T26" fmla="*/ 622 w 1491"/>
                <a:gd name="T27" fmla="*/ 1172 h 1222"/>
                <a:gd name="T28" fmla="*/ 622 w 1491"/>
                <a:gd name="T29" fmla="*/ 899 h 1222"/>
                <a:gd name="T30" fmla="*/ 793 w 1491"/>
                <a:gd name="T31" fmla="*/ 436 h 1222"/>
                <a:gd name="T32" fmla="*/ 1052 w 1491"/>
                <a:gd name="T33" fmla="*/ 740 h 1222"/>
                <a:gd name="T34" fmla="*/ 1325 w 1491"/>
                <a:gd name="T35" fmla="*/ 740 h 1222"/>
                <a:gd name="T36" fmla="*/ 1162 w 1491"/>
                <a:gd name="T37" fmla="*/ 607 h 1222"/>
                <a:gd name="T38" fmla="*/ 1454 w 1491"/>
                <a:gd name="T39" fmla="*/ 236 h 1222"/>
                <a:gd name="T40" fmla="*/ 210 w 1491"/>
                <a:gd name="T41" fmla="*/ 446 h 1222"/>
                <a:gd name="T42" fmla="*/ 267 w 1491"/>
                <a:gd name="T43" fmla="*/ 622 h 1222"/>
                <a:gd name="T44" fmla="*/ 210 w 1491"/>
                <a:gd name="T45" fmla="*/ 640 h 1222"/>
                <a:gd name="T46" fmla="*/ 719 w 1491"/>
                <a:gd name="T47" fmla="*/ 1036 h 1222"/>
                <a:gd name="T48" fmla="*/ 525 w 1491"/>
                <a:gd name="T49" fmla="*/ 1036 h 1222"/>
                <a:gd name="T50" fmla="*/ 579 w 1491"/>
                <a:gd name="T51" fmla="*/ 949 h 1222"/>
                <a:gd name="T52" fmla="*/ 719 w 1491"/>
                <a:gd name="T53" fmla="*/ 1036 h 1222"/>
                <a:gd name="T54" fmla="*/ 708 w 1491"/>
                <a:gd name="T55" fmla="*/ 219 h 1222"/>
                <a:gd name="T56" fmla="*/ 708 w 1491"/>
                <a:gd name="T57" fmla="*/ 413 h 1222"/>
                <a:gd name="T58" fmla="*/ 1285 w 1491"/>
                <a:gd name="T59" fmla="*/ 740 h 1222"/>
                <a:gd name="T60" fmla="*/ 1091 w 1491"/>
                <a:gd name="T61" fmla="*/ 740 h 1222"/>
                <a:gd name="T62" fmla="*/ 1137 w 1491"/>
                <a:gd name="T63" fmla="*/ 658 h 1222"/>
                <a:gd name="T64" fmla="*/ 1285 w 1491"/>
                <a:gd name="T65" fmla="*/ 740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1" h="1222">
                  <a:moveTo>
                    <a:pt x="1454" y="236"/>
                  </a:moveTo>
                  <a:cubicBezTo>
                    <a:pt x="1491" y="224"/>
                    <a:pt x="1491" y="224"/>
                    <a:pt x="1491" y="224"/>
                  </a:cubicBezTo>
                  <a:cubicBezTo>
                    <a:pt x="1417" y="0"/>
                    <a:pt x="1417" y="0"/>
                    <a:pt x="1417" y="0"/>
                  </a:cubicBezTo>
                  <a:cubicBezTo>
                    <a:pt x="1199" y="90"/>
                    <a:pt x="1199" y="90"/>
                    <a:pt x="1199" y="90"/>
                  </a:cubicBezTo>
                  <a:cubicBezTo>
                    <a:pt x="1214" y="127"/>
                    <a:pt x="1214" y="127"/>
                    <a:pt x="1214" y="127"/>
                  </a:cubicBezTo>
                  <a:cubicBezTo>
                    <a:pt x="1366" y="64"/>
                    <a:pt x="1366" y="64"/>
                    <a:pt x="1366" y="64"/>
                  </a:cubicBezTo>
                  <a:cubicBezTo>
                    <a:pt x="1114" y="617"/>
                    <a:pt x="1114" y="617"/>
                    <a:pt x="1114" y="617"/>
                  </a:cubicBezTo>
                  <a:cubicBezTo>
                    <a:pt x="813" y="402"/>
                    <a:pt x="813" y="402"/>
                    <a:pt x="813" y="402"/>
                  </a:cubicBezTo>
                  <a:cubicBezTo>
                    <a:pt x="832" y="379"/>
                    <a:pt x="844" y="349"/>
                    <a:pt x="844" y="316"/>
                  </a:cubicBezTo>
                  <a:cubicBezTo>
                    <a:pt x="844" y="241"/>
                    <a:pt x="783" y="180"/>
                    <a:pt x="708" y="180"/>
                  </a:cubicBezTo>
                  <a:cubicBezTo>
                    <a:pt x="632" y="180"/>
                    <a:pt x="571" y="241"/>
                    <a:pt x="571" y="316"/>
                  </a:cubicBezTo>
                  <a:cubicBezTo>
                    <a:pt x="571" y="392"/>
                    <a:pt x="632" y="453"/>
                    <a:pt x="708" y="453"/>
                  </a:cubicBezTo>
                  <a:cubicBezTo>
                    <a:pt x="721" y="453"/>
                    <a:pt x="734" y="450"/>
                    <a:pt x="746" y="447"/>
                  </a:cubicBezTo>
                  <a:cubicBezTo>
                    <a:pt x="559" y="900"/>
                    <a:pt x="559" y="900"/>
                    <a:pt x="559" y="900"/>
                  </a:cubicBezTo>
                  <a:cubicBezTo>
                    <a:pt x="303" y="642"/>
                    <a:pt x="303" y="642"/>
                    <a:pt x="303" y="642"/>
                  </a:cubicBezTo>
                  <a:cubicBezTo>
                    <a:pt x="330" y="617"/>
                    <a:pt x="347" y="582"/>
                    <a:pt x="347" y="543"/>
                  </a:cubicBezTo>
                  <a:cubicBezTo>
                    <a:pt x="347" y="468"/>
                    <a:pt x="285" y="406"/>
                    <a:pt x="210" y="406"/>
                  </a:cubicBezTo>
                  <a:cubicBezTo>
                    <a:pt x="135" y="406"/>
                    <a:pt x="74" y="468"/>
                    <a:pt x="74" y="543"/>
                  </a:cubicBezTo>
                  <a:cubicBezTo>
                    <a:pt x="74" y="618"/>
                    <a:pt x="135" y="679"/>
                    <a:pt x="210" y="679"/>
                  </a:cubicBezTo>
                  <a:cubicBezTo>
                    <a:pt x="219" y="679"/>
                    <a:pt x="227" y="678"/>
                    <a:pt x="235" y="677"/>
                  </a:cubicBezTo>
                  <a:cubicBezTo>
                    <a:pt x="4" y="1194"/>
                    <a:pt x="4" y="1194"/>
                    <a:pt x="4" y="1194"/>
                  </a:cubicBezTo>
                  <a:cubicBezTo>
                    <a:pt x="0" y="1204"/>
                    <a:pt x="4" y="1216"/>
                    <a:pt x="14" y="1220"/>
                  </a:cubicBezTo>
                  <a:cubicBezTo>
                    <a:pt x="17" y="1221"/>
                    <a:pt x="19" y="1222"/>
                    <a:pt x="22" y="1222"/>
                  </a:cubicBezTo>
                  <a:cubicBezTo>
                    <a:pt x="30" y="1222"/>
                    <a:pt x="37" y="1217"/>
                    <a:pt x="40" y="1210"/>
                  </a:cubicBezTo>
                  <a:cubicBezTo>
                    <a:pt x="279" y="674"/>
                    <a:pt x="279" y="674"/>
                    <a:pt x="279" y="674"/>
                  </a:cubicBezTo>
                  <a:cubicBezTo>
                    <a:pt x="535" y="932"/>
                    <a:pt x="535" y="932"/>
                    <a:pt x="535" y="932"/>
                  </a:cubicBezTo>
                  <a:cubicBezTo>
                    <a:pt x="505" y="957"/>
                    <a:pt x="486" y="994"/>
                    <a:pt x="486" y="1036"/>
                  </a:cubicBezTo>
                  <a:cubicBezTo>
                    <a:pt x="486" y="1111"/>
                    <a:pt x="547" y="1172"/>
                    <a:pt x="622" y="1172"/>
                  </a:cubicBezTo>
                  <a:cubicBezTo>
                    <a:pt x="697" y="1172"/>
                    <a:pt x="759" y="1111"/>
                    <a:pt x="759" y="1036"/>
                  </a:cubicBezTo>
                  <a:cubicBezTo>
                    <a:pt x="759" y="961"/>
                    <a:pt x="697" y="899"/>
                    <a:pt x="622" y="899"/>
                  </a:cubicBezTo>
                  <a:cubicBezTo>
                    <a:pt x="615" y="899"/>
                    <a:pt x="608" y="900"/>
                    <a:pt x="601" y="902"/>
                  </a:cubicBezTo>
                  <a:cubicBezTo>
                    <a:pt x="793" y="436"/>
                    <a:pt x="793" y="436"/>
                    <a:pt x="793" y="436"/>
                  </a:cubicBezTo>
                  <a:cubicBezTo>
                    <a:pt x="1089" y="647"/>
                    <a:pt x="1089" y="647"/>
                    <a:pt x="1089" y="647"/>
                  </a:cubicBezTo>
                  <a:cubicBezTo>
                    <a:pt x="1066" y="671"/>
                    <a:pt x="1052" y="704"/>
                    <a:pt x="1052" y="740"/>
                  </a:cubicBezTo>
                  <a:cubicBezTo>
                    <a:pt x="1052" y="815"/>
                    <a:pt x="1113" y="877"/>
                    <a:pt x="1188" y="877"/>
                  </a:cubicBezTo>
                  <a:cubicBezTo>
                    <a:pt x="1263" y="877"/>
                    <a:pt x="1325" y="815"/>
                    <a:pt x="1325" y="740"/>
                  </a:cubicBezTo>
                  <a:cubicBezTo>
                    <a:pt x="1325" y="665"/>
                    <a:pt x="1263" y="604"/>
                    <a:pt x="1188" y="604"/>
                  </a:cubicBezTo>
                  <a:cubicBezTo>
                    <a:pt x="1179" y="604"/>
                    <a:pt x="1170" y="605"/>
                    <a:pt x="1162" y="607"/>
                  </a:cubicBezTo>
                  <a:cubicBezTo>
                    <a:pt x="1402" y="80"/>
                    <a:pt x="1402" y="80"/>
                    <a:pt x="1402" y="80"/>
                  </a:cubicBezTo>
                  <a:lnTo>
                    <a:pt x="1454" y="236"/>
                  </a:lnTo>
                  <a:close/>
                  <a:moveTo>
                    <a:pt x="113" y="543"/>
                  </a:moveTo>
                  <a:cubicBezTo>
                    <a:pt x="113" y="489"/>
                    <a:pt x="157" y="446"/>
                    <a:pt x="210" y="446"/>
                  </a:cubicBezTo>
                  <a:cubicBezTo>
                    <a:pt x="264" y="446"/>
                    <a:pt x="307" y="489"/>
                    <a:pt x="307" y="543"/>
                  </a:cubicBezTo>
                  <a:cubicBezTo>
                    <a:pt x="307" y="575"/>
                    <a:pt x="291" y="604"/>
                    <a:pt x="267" y="622"/>
                  </a:cubicBezTo>
                  <a:cubicBezTo>
                    <a:pt x="264" y="623"/>
                    <a:pt x="262" y="624"/>
                    <a:pt x="259" y="626"/>
                  </a:cubicBezTo>
                  <a:cubicBezTo>
                    <a:pt x="245" y="635"/>
                    <a:pt x="228" y="640"/>
                    <a:pt x="210" y="640"/>
                  </a:cubicBezTo>
                  <a:cubicBezTo>
                    <a:pt x="157" y="640"/>
                    <a:pt x="113" y="596"/>
                    <a:pt x="113" y="543"/>
                  </a:cubicBezTo>
                  <a:close/>
                  <a:moveTo>
                    <a:pt x="719" y="1036"/>
                  </a:moveTo>
                  <a:cubicBezTo>
                    <a:pt x="719" y="1089"/>
                    <a:pt x="676" y="1133"/>
                    <a:pt x="622" y="1133"/>
                  </a:cubicBezTo>
                  <a:cubicBezTo>
                    <a:pt x="569" y="1133"/>
                    <a:pt x="525" y="1089"/>
                    <a:pt x="525" y="1036"/>
                  </a:cubicBezTo>
                  <a:cubicBezTo>
                    <a:pt x="525" y="1000"/>
                    <a:pt x="544" y="970"/>
                    <a:pt x="573" y="953"/>
                  </a:cubicBezTo>
                  <a:cubicBezTo>
                    <a:pt x="575" y="952"/>
                    <a:pt x="577" y="951"/>
                    <a:pt x="579" y="949"/>
                  </a:cubicBezTo>
                  <a:cubicBezTo>
                    <a:pt x="592" y="943"/>
                    <a:pt x="607" y="939"/>
                    <a:pt x="622" y="939"/>
                  </a:cubicBezTo>
                  <a:cubicBezTo>
                    <a:pt x="676" y="939"/>
                    <a:pt x="719" y="982"/>
                    <a:pt x="719" y="1036"/>
                  </a:cubicBezTo>
                  <a:close/>
                  <a:moveTo>
                    <a:pt x="610" y="316"/>
                  </a:moveTo>
                  <a:cubicBezTo>
                    <a:pt x="610" y="263"/>
                    <a:pt x="654" y="219"/>
                    <a:pt x="708" y="219"/>
                  </a:cubicBezTo>
                  <a:cubicBezTo>
                    <a:pt x="761" y="219"/>
                    <a:pt x="805" y="263"/>
                    <a:pt x="805" y="316"/>
                  </a:cubicBezTo>
                  <a:cubicBezTo>
                    <a:pt x="805" y="370"/>
                    <a:pt x="761" y="413"/>
                    <a:pt x="708" y="413"/>
                  </a:cubicBezTo>
                  <a:cubicBezTo>
                    <a:pt x="654" y="413"/>
                    <a:pt x="610" y="370"/>
                    <a:pt x="610" y="316"/>
                  </a:cubicBezTo>
                  <a:close/>
                  <a:moveTo>
                    <a:pt x="1285" y="740"/>
                  </a:moveTo>
                  <a:cubicBezTo>
                    <a:pt x="1285" y="794"/>
                    <a:pt x="1242" y="837"/>
                    <a:pt x="1188" y="837"/>
                  </a:cubicBezTo>
                  <a:cubicBezTo>
                    <a:pt x="1135" y="837"/>
                    <a:pt x="1091" y="794"/>
                    <a:pt x="1091" y="740"/>
                  </a:cubicBezTo>
                  <a:cubicBezTo>
                    <a:pt x="1091" y="710"/>
                    <a:pt x="1105" y="683"/>
                    <a:pt x="1127" y="665"/>
                  </a:cubicBezTo>
                  <a:cubicBezTo>
                    <a:pt x="1131" y="664"/>
                    <a:pt x="1135" y="661"/>
                    <a:pt x="1137" y="658"/>
                  </a:cubicBezTo>
                  <a:cubicBezTo>
                    <a:pt x="1152" y="649"/>
                    <a:pt x="1169" y="643"/>
                    <a:pt x="1188" y="643"/>
                  </a:cubicBezTo>
                  <a:cubicBezTo>
                    <a:pt x="1242" y="643"/>
                    <a:pt x="1285" y="687"/>
                    <a:pt x="1285" y="74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7"/>
            <p:cNvSpPr>
              <a:spLocks noEditPoints="1"/>
            </p:cNvSpPr>
            <p:nvPr/>
          </p:nvSpPr>
          <p:spPr bwMode="auto">
            <a:xfrm>
              <a:off x="5392940" y="3279279"/>
              <a:ext cx="307082" cy="496054"/>
            </a:xfrm>
            <a:custGeom>
              <a:avLst/>
              <a:gdLst>
                <a:gd name="T0" fmla="*/ 125 w 1202"/>
                <a:gd name="T1" fmla="*/ 0 h 1938"/>
                <a:gd name="T2" fmla="*/ 0 w 1202"/>
                <a:gd name="T3" fmla="*/ 1813 h 1938"/>
                <a:gd name="T4" fmla="*/ 1077 w 1202"/>
                <a:gd name="T5" fmla="*/ 1938 h 1938"/>
                <a:gd name="T6" fmla="*/ 1202 w 1202"/>
                <a:gd name="T7" fmla="*/ 125 h 1938"/>
                <a:gd name="T8" fmla="*/ 1166 w 1202"/>
                <a:gd name="T9" fmla="*/ 1813 h 1938"/>
                <a:gd name="T10" fmla="*/ 125 w 1202"/>
                <a:gd name="T11" fmla="*/ 1902 h 1938"/>
                <a:gd name="T12" fmla="*/ 36 w 1202"/>
                <a:gd name="T13" fmla="*/ 125 h 1938"/>
                <a:gd name="T14" fmla="*/ 1077 w 1202"/>
                <a:gd name="T15" fmla="*/ 36 h 1938"/>
                <a:gd name="T16" fmla="*/ 1166 w 1202"/>
                <a:gd name="T17" fmla="*/ 1813 h 1938"/>
                <a:gd name="T18" fmla="*/ 1068 w 1202"/>
                <a:gd name="T19" fmla="*/ 1669 h 1938"/>
                <a:gd name="T20" fmla="*/ 134 w 1202"/>
                <a:gd name="T21" fmla="*/ 188 h 1938"/>
                <a:gd name="T22" fmla="*/ 170 w 1202"/>
                <a:gd name="T23" fmla="*/ 224 h 1938"/>
                <a:gd name="T24" fmla="*/ 1032 w 1202"/>
                <a:gd name="T25" fmla="*/ 1633 h 1938"/>
                <a:gd name="T26" fmla="*/ 170 w 1202"/>
                <a:gd name="T27" fmla="*/ 224 h 1938"/>
                <a:gd name="T28" fmla="*/ 539 w 1202"/>
                <a:gd name="T29" fmla="*/ 1787 h 1938"/>
                <a:gd name="T30" fmla="*/ 663 w 1202"/>
                <a:gd name="T31" fmla="*/ 1787 h 1938"/>
                <a:gd name="T32" fmla="*/ 601 w 1202"/>
                <a:gd name="T33" fmla="*/ 1814 h 1938"/>
                <a:gd name="T34" fmla="*/ 601 w 1202"/>
                <a:gd name="T35" fmla="*/ 1760 h 1938"/>
                <a:gd name="T36" fmla="*/ 601 w 1202"/>
                <a:gd name="T37" fmla="*/ 1814 h 1938"/>
                <a:gd name="T38" fmla="*/ 514 w 1202"/>
                <a:gd name="T39" fmla="*/ 136 h 1938"/>
                <a:gd name="T40" fmla="*/ 688 w 1202"/>
                <a:gd name="T41" fmla="*/ 100 h 1938"/>
                <a:gd name="T42" fmla="*/ 900 w 1202"/>
                <a:gd name="T43" fmla="*/ 703 h 1938"/>
                <a:gd name="T44" fmla="*/ 384 w 1202"/>
                <a:gd name="T45" fmla="*/ 707 h 1938"/>
                <a:gd name="T46" fmla="*/ 245 w 1202"/>
                <a:gd name="T47" fmla="*/ 614 h 1938"/>
                <a:gd name="T48" fmla="*/ 245 w 1202"/>
                <a:gd name="T49" fmla="*/ 650 h 1938"/>
                <a:gd name="T50" fmla="*/ 359 w 1202"/>
                <a:gd name="T51" fmla="*/ 732 h 1938"/>
                <a:gd name="T52" fmla="*/ 431 w 1202"/>
                <a:gd name="T53" fmla="*/ 1055 h 1938"/>
                <a:gd name="T54" fmla="*/ 398 w 1202"/>
                <a:gd name="T55" fmla="*/ 1141 h 1938"/>
                <a:gd name="T56" fmla="*/ 410 w 1202"/>
                <a:gd name="T57" fmla="*/ 1263 h 1938"/>
                <a:gd name="T58" fmla="*/ 701 w 1202"/>
                <a:gd name="T59" fmla="*/ 1219 h 1938"/>
                <a:gd name="T60" fmla="*/ 821 w 1202"/>
                <a:gd name="T61" fmla="*/ 1202 h 1938"/>
                <a:gd name="T62" fmla="*/ 701 w 1202"/>
                <a:gd name="T63" fmla="*/ 1184 h 1938"/>
                <a:gd name="T64" fmla="*/ 436 w 1202"/>
                <a:gd name="T65" fmla="*/ 1146 h 1938"/>
                <a:gd name="T66" fmla="*/ 474 w 1202"/>
                <a:gd name="T67" fmla="*/ 1088 h 1938"/>
                <a:gd name="T68" fmla="*/ 869 w 1202"/>
                <a:gd name="T69" fmla="*/ 1055 h 1938"/>
                <a:gd name="T70" fmla="*/ 935 w 1202"/>
                <a:gd name="T71" fmla="*/ 721 h 1938"/>
                <a:gd name="T72" fmla="*/ 759 w 1202"/>
                <a:gd name="T73" fmla="*/ 1176 h 1938"/>
                <a:gd name="T74" fmla="*/ 759 w 1202"/>
                <a:gd name="T75" fmla="*/ 1227 h 1938"/>
                <a:gd name="T76" fmla="*/ 759 w 1202"/>
                <a:gd name="T77" fmla="*/ 1176 h 1938"/>
                <a:gd name="T78" fmla="*/ 907 w 1202"/>
                <a:gd name="T79" fmla="*/ 743 h 1938"/>
                <a:gd name="T80" fmla="*/ 898 w 1202"/>
                <a:gd name="T81" fmla="*/ 791 h 1938"/>
                <a:gd name="T82" fmla="*/ 392 w 1202"/>
                <a:gd name="T83" fmla="*/ 750 h 1938"/>
                <a:gd name="T84" fmla="*/ 400 w 1202"/>
                <a:gd name="T85" fmla="*/ 739 h 1938"/>
                <a:gd name="T86" fmla="*/ 876 w 1202"/>
                <a:gd name="T87" fmla="*/ 878 h 1938"/>
                <a:gd name="T88" fmla="*/ 411 w 1202"/>
                <a:gd name="T89" fmla="*/ 826 h 1938"/>
                <a:gd name="T90" fmla="*/ 876 w 1202"/>
                <a:gd name="T91" fmla="*/ 878 h 1938"/>
                <a:gd name="T92" fmla="*/ 446 w 1202"/>
                <a:gd name="T93" fmla="*/ 965 h 1938"/>
                <a:gd name="T94" fmla="*/ 867 w 1202"/>
                <a:gd name="T95" fmla="*/ 914 h 1938"/>
                <a:gd name="T96" fmla="*/ 410 w 1202"/>
                <a:gd name="T97" fmla="*/ 1227 h 1938"/>
                <a:gd name="T98" fmla="*/ 410 w 1202"/>
                <a:gd name="T99" fmla="*/ 1176 h 1938"/>
                <a:gd name="T100" fmla="*/ 410 w 1202"/>
                <a:gd name="T101" fmla="*/ 1227 h 1938"/>
                <a:gd name="T102" fmla="*/ 474 w 1202"/>
                <a:gd name="T103" fmla="*/ 1053 h 1938"/>
                <a:gd name="T104" fmla="*/ 454 w 1202"/>
                <a:gd name="T105" fmla="*/ 1001 h 1938"/>
                <a:gd name="T106" fmla="*/ 834 w 1202"/>
                <a:gd name="T107" fmla="*/ 1046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02" h="1938">
                  <a:moveTo>
                    <a:pt x="1077" y="0"/>
                  </a:moveTo>
                  <a:cubicBezTo>
                    <a:pt x="125" y="0"/>
                    <a:pt x="125" y="0"/>
                    <a:pt x="125" y="0"/>
                  </a:cubicBezTo>
                  <a:cubicBezTo>
                    <a:pt x="56" y="0"/>
                    <a:pt x="0" y="56"/>
                    <a:pt x="0" y="125"/>
                  </a:cubicBezTo>
                  <a:cubicBezTo>
                    <a:pt x="0" y="1813"/>
                    <a:pt x="0" y="1813"/>
                    <a:pt x="0" y="1813"/>
                  </a:cubicBezTo>
                  <a:cubicBezTo>
                    <a:pt x="0" y="1882"/>
                    <a:pt x="56" y="1938"/>
                    <a:pt x="125" y="1938"/>
                  </a:cubicBezTo>
                  <a:cubicBezTo>
                    <a:pt x="1077" y="1938"/>
                    <a:pt x="1077" y="1938"/>
                    <a:pt x="1077" y="1938"/>
                  </a:cubicBezTo>
                  <a:cubicBezTo>
                    <a:pt x="1146" y="1938"/>
                    <a:pt x="1202" y="1882"/>
                    <a:pt x="1202" y="1813"/>
                  </a:cubicBezTo>
                  <a:cubicBezTo>
                    <a:pt x="1202" y="125"/>
                    <a:pt x="1202" y="125"/>
                    <a:pt x="1202" y="125"/>
                  </a:cubicBezTo>
                  <a:cubicBezTo>
                    <a:pt x="1202" y="56"/>
                    <a:pt x="1146" y="0"/>
                    <a:pt x="1077" y="0"/>
                  </a:cubicBezTo>
                  <a:close/>
                  <a:moveTo>
                    <a:pt x="1166" y="1813"/>
                  </a:moveTo>
                  <a:cubicBezTo>
                    <a:pt x="1166" y="1862"/>
                    <a:pt x="1126" y="1902"/>
                    <a:pt x="1077" y="1902"/>
                  </a:cubicBezTo>
                  <a:cubicBezTo>
                    <a:pt x="125" y="1902"/>
                    <a:pt x="125" y="1902"/>
                    <a:pt x="125" y="1902"/>
                  </a:cubicBezTo>
                  <a:cubicBezTo>
                    <a:pt x="76" y="1902"/>
                    <a:pt x="36" y="1862"/>
                    <a:pt x="36" y="1813"/>
                  </a:cubicBezTo>
                  <a:cubicBezTo>
                    <a:pt x="36" y="125"/>
                    <a:pt x="36" y="125"/>
                    <a:pt x="36" y="125"/>
                  </a:cubicBezTo>
                  <a:cubicBezTo>
                    <a:pt x="36" y="76"/>
                    <a:pt x="76" y="36"/>
                    <a:pt x="125" y="36"/>
                  </a:cubicBezTo>
                  <a:cubicBezTo>
                    <a:pt x="1077" y="36"/>
                    <a:pt x="1077" y="36"/>
                    <a:pt x="1077" y="36"/>
                  </a:cubicBezTo>
                  <a:cubicBezTo>
                    <a:pt x="1126" y="36"/>
                    <a:pt x="1166" y="76"/>
                    <a:pt x="1166" y="125"/>
                  </a:cubicBezTo>
                  <a:lnTo>
                    <a:pt x="1166" y="1813"/>
                  </a:lnTo>
                  <a:close/>
                  <a:moveTo>
                    <a:pt x="134" y="1669"/>
                  </a:moveTo>
                  <a:cubicBezTo>
                    <a:pt x="1068" y="1669"/>
                    <a:pt x="1068" y="1669"/>
                    <a:pt x="1068" y="1669"/>
                  </a:cubicBezTo>
                  <a:cubicBezTo>
                    <a:pt x="1068" y="188"/>
                    <a:pt x="1068" y="188"/>
                    <a:pt x="1068" y="188"/>
                  </a:cubicBezTo>
                  <a:cubicBezTo>
                    <a:pt x="134" y="188"/>
                    <a:pt x="134" y="188"/>
                    <a:pt x="134" y="188"/>
                  </a:cubicBezTo>
                  <a:lnTo>
                    <a:pt x="134" y="1669"/>
                  </a:lnTo>
                  <a:close/>
                  <a:moveTo>
                    <a:pt x="170" y="224"/>
                  </a:moveTo>
                  <a:cubicBezTo>
                    <a:pt x="1032" y="224"/>
                    <a:pt x="1032" y="224"/>
                    <a:pt x="1032" y="224"/>
                  </a:cubicBezTo>
                  <a:cubicBezTo>
                    <a:pt x="1032" y="1633"/>
                    <a:pt x="1032" y="1633"/>
                    <a:pt x="1032" y="1633"/>
                  </a:cubicBezTo>
                  <a:cubicBezTo>
                    <a:pt x="170" y="1633"/>
                    <a:pt x="170" y="1633"/>
                    <a:pt x="170" y="1633"/>
                  </a:cubicBezTo>
                  <a:lnTo>
                    <a:pt x="170" y="224"/>
                  </a:lnTo>
                  <a:close/>
                  <a:moveTo>
                    <a:pt x="601" y="1725"/>
                  </a:moveTo>
                  <a:cubicBezTo>
                    <a:pt x="567" y="1725"/>
                    <a:pt x="539" y="1753"/>
                    <a:pt x="539" y="1787"/>
                  </a:cubicBezTo>
                  <a:cubicBezTo>
                    <a:pt x="539" y="1822"/>
                    <a:pt x="567" y="1850"/>
                    <a:pt x="601" y="1850"/>
                  </a:cubicBezTo>
                  <a:cubicBezTo>
                    <a:pt x="635" y="1850"/>
                    <a:pt x="663" y="1822"/>
                    <a:pt x="663" y="1787"/>
                  </a:cubicBezTo>
                  <a:cubicBezTo>
                    <a:pt x="663" y="1753"/>
                    <a:pt x="635" y="1725"/>
                    <a:pt x="601" y="1725"/>
                  </a:cubicBezTo>
                  <a:close/>
                  <a:moveTo>
                    <a:pt x="601" y="1814"/>
                  </a:moveTo>
                  <a:cubicBezTo>
                    <a:pt x="586" y="1814"/>
                    <a:pt x="574" y="1802"/>
                    <a:pt x="574" y="1787"/>
                  </a:cubicBezTo>
                  <a:cubicBezTo>
                    <a:pt x="574" y="1772"/>
                    <a:pt x="586" y="1760"/>
                    <a:pt x="601" y="1760"/>
                  </a:cubicBezTo>
                  <a:cubicBezTo>
                    <a:pt x="616" y="1760"/>
                    <a:pt x="628" y="1772"/>
                    <a:pt x="628" y="1787"/>
                  </a:cubicBezTo>
                  <a:cubicBezTo>
                    <a:pt x="628" y="1802"/>
                    <a:pt x="616" y="1814"/>
                    <a:pt x="601" y="1814"/>
                  </a:cubicBezTo>
                  <a:close/>
                  <a:moveTo>
                    <a:pt x="688" y="136"/>
                  </a:moveTo>
                  <a:cubicBezTo>
                    <a:pt x="514" y="136"/>
                    <a:pt x="514" y="136"/>
                    <a:pt x="514" y="136"/>
                  </a:cubicBezTo>
                  <a:cubicBezTo>
                    <a:pt x="514" y="100"/>
                    <a:pt x="514" y="100"/>
                    <a:pt x="514" y="100"/>
                  </a:cubicBezTo>
                  <a:cubicBezTo>
                    <a:pt x="688" y="100"/>
                    <a:pt x="688" y="100"/>
                    <a:pt x="688" y="100"/>
                  </a:cubicBezTo>
                  <a:lnTo>
                    <a:pt x="688" y="136"/>
                  </a:lnTo>
                  <a:close/>
                  <a:moveTo>
                    <a:pt x="900" y="703"/>
                  </a:moveTo>
                  <a:cubicBezTo>
                    <a:pt x="400" y="703"/>
                    <a:pt x="400" y="703"/>
                    <a:pt x="400" y="703"/>
                  </a:cubicBezTo>
                  <a:cubicBezTo>
                    <a:pt x="395" y="703"/>
                    <a:pt x="389" y="705"/>
                    <a:pt x="384" y="707"/>
                  </a:cubicBezTo>
                  <a:cubicBezTo>
                    <a:pt x="312" y="640"/>
                    <a:pt x="312" y="640"/>
                    <a:pt x="312" y="640"/>
                  </a:cubicBezTo>
                  <a:cubicBezTo>
                    <a:pt x="294" y="624"/>
                    <a:pt x="270" y="614"/>
                    <a:pt x="245" y="614"/>
                  </a:cubicBezTo>
                  <a:cubicBezTo>
                    <a:pt x="235" y="614"/>
                    <a:pt x="227" y="622"/>
                    <a:pt x="227" y="632"/>
                  </a:cubicBezTo>
                  <a:cubicBezTo>
                    <a:pt x="227" y="642"/>
                    <a:pt x="235" y="650"/>
                    <a:pt x="245" y="650"/>
                  </a:cubicBezTo>
                  <a:cubicBezTo>
                    <a:pt x="261" y="650"/>
                    <a:pt x="276" y="656"/>
                    <a:pt x="288" y="667"/>
                  </a:cubicBezTo>
                  <a:cubicBezTo>
                    <a:pt x="359" y="732"/>
                    <a:pt x="359" y="732"/>
                    <a:pt x="359" y="732"/>
                  </a:cubicBezTo>
                  <a:cubicBezTo>
                    <a:pt x="356" y="741"/>
                    <a:pt x="355" y="750"/>
                    <a:pt x="357" y="759"/>
                  </a:cubicBezTo>
                  <a:cubicBezTo>
                    <a:pt x="431" y="1055"/>
                    <a:pt x="431" y="1055"/>
                    <a:pt x="431" y="1055"/>
                  </a:cubicBezTo>
                  <a:cubicBezTo>
                    <a:pt x="432" y="1060"/>
                    <a:pt x="434" y="1064"/>
                    <a:pt x="437" y="1068"/>
                  </a:cubicBezTo>
                  <a:cubicBezTo>
                    <a:pt x="398" y="1141"/>
                    <a:pt x="398" y="1141"/>
                    <a:pt x="398" y="1141"/>
                  </a:cubicBezTo>
                  <a:cubicBezTo>
                    <a:pt x="370" y="1147"/>
                    <a:pt x="348" y="1172"/>
                    <a:pt x="348" y="1202"/>
                  </a:cubicBezTo>
                  <a:cubicBezTo>
                    <a:pt x="348" y="1235"/>
                    <a:pt x="376" y="1263"/>
                    <a:pt x="410" y="1263"/>
                  </a:cubicBezTo>
                  <a:cubicBezTo>
                    <a:pt x="437" y="1263"/>
                    <a:pt x="461" y="1245"/>
                    <a:pt x="468" y="1219"/>
                  </a:cubicBezTo>
                  <a:cubicBezTo>
                    <a:pt x="701" y="1219"/>
                    <a:pt x="701" y="1219"/>
                    <a:pt x="701" y="1219"/>
                  </a:cubicBezTo>
                  <a:cubicBezTo>
                    <a:pt x="708" y="1245"/>
                    <a:pt x="731" y="1263"/>
                    <a:pt x="759" y="1263"/>
                  </a:cubicBezTo>
                  <a:cubicBezTo>
                    <a:pt x="793" y="1263"/>
                    <a:pt x="821" y="1235"/>
                    <a:pt x="821" y="1202"/>
                  </a:cubicBezTo>
                  <a:cubicBezTo>
                    <a:pt x="821" y="1168"/>
                    <a:pt x="793" y="1140"/>
                    <a:pt x="759" y="1140"/>
                  </a:cubicBezTo>
                  <a:cubicBezTo>
                    <a:pt x="731" y="1140"/>
                    <a:pt x="708" y="1159"/>
                    <a:pt x="701" y="1184"/>
                  </a:cubicBezTo>
                  <a:cubicBezTo>
                    <a:pt x="468" y="1184"/>
                    <a:pt x="468" y="1184"/>
                    <a:pt x="468" y="1184"/>
                  </a:cubicBezTo>
                  <a:cubicBezTo>
                    <a:pt x="463" y="1167"/>
                    <a:pt x="452" y="1154"/>
                    <a:pt x="436" y="1146"/>
                  </a:cubicBezTo>
                  <a:cubicBezTo>
                    <a:pt x="467" y="1087"/>
                    <a:pt x="467" y="1087"/>
                    <a:pt x="467" y="1087"/>
                  </a:cubicBezTo>
                  <a:cubicBezTo>
                    <a:pt x="470" y="1088"/>
                    <a:pt x="472" y="1088"/>
                    <a:pt x="474" y="1088"/>
                  </a:cubicBezTo>
                  <a:cubicBezTo>
                    <a:pt x="826" y="1088"/>
                    <a:pt x="826" y="1088"/>
                    <a:pt x="826" y="1088"/>
                  </a:cubicBezTo>
                  <a:cubicBezTo>
                    <a:pt x="846" y="1088"/>
                    <a:pt x="864" y="1075"/>
                    <a:pt x="869" y="1055"/>
                  </a:cubicBezTo>
                  <a:cubicBezTo>
                    <a:pt x="943" y="759"/>
                    <a:pt x="943" y="759"/>
                    <a:pt x="943" y="759"/>
                  </a:cubicBezTo>
                  <a:cubicBezTo>
                    <a:pt x="946" y="745"/>
                    <a:pt x="943" y="731"/>
                    <a:pt x="935" y="721"/>
                  </a:cubicBezTo>
                  <a:cubicBezTo>
                    <a:pt x="926" y="710"/>
                    <a:pt x="913" y="703"/>
                    <a:pt x="900" y="703"/>
                  </a:cubicBezTo>
                  <a:close/>
                  <a:moveTo>
                    <a:pt x="759" y="1176"/>
                  </a:moveTo>
                  <a:cubicBezTo>
                    <a:pt x="773" y="1176"/>
                    <a:pt x="785" y="1187"/>
                    <a:pt x="785" y="1202"/>
                  </a:cubicBezTo>
                  <a:cubicBezTo>
                    <a:pt x="785" y="1216"/>
                    <a:pt x="773" y="1227"/>
                    <a:pt x="759" y="1227"/>
                  </a:cubicBezTo>
                  <a:cubicBezTo>
                    <a:pt x="745" y="1227"/>
                    <a:pt x="733" y="1216"/>
                    <a:pt x="733" y="1202"/>
                  </a:cubicBezTo>
                  <a:cubicBezTo>
                    <a:pt x="733" y="1187"/>
                    <a:pt x="745" y="1176"/>
                    <a:pt x="759" y="1176"/>
                  </a:cubicBezTo>
                  <a:close/>
                  <a:moveTo>
                    <a:pt x="900" y="739"/>
                  </a:moveTo>
                  <a:cubicBezTo>
                    <a:pt x="903" y="739"/>
                    <a:pt x="906" y="741"/>
                    <a:pt x="907" y="743"/>
                  </a:cubicBezTo>
                  <a:cubicBezTo>
                    <a:pt x="908" y="744"/>
                    <a:pt x="909" y="746"/>
                    <a:pt x="908" y="750"/>
                  </a:cubicBezTo>
                  <a:cubicBezTo>
                    <a:pt x="898" y="791"/>
                    <a:pt x="898" y="791"/>
                    <a:pt x="898" y="791"/>
                  </a:cubicBezTo>
                  <a:cubicBezTo>
                    <a:pt x="402" y="791"/>
                    <a:pt x="402" y="791"/>
                    <a:pt x="402" y="791"/>
                  </a:cubicBezTo>
                  <a:cubicBezTo>
                    <a:pt x="392" y="750"/>
                    <a:pt x="392" y="750"/>
                    <a:pt x="392" y="750"/>
                  </a:cubicBezTo>
                  <a:cubicBezTo>
                    <a:pt x="391" y="746"/>
                    <a:pt x="392" y="744"/>
                    <a:pt x="393" y="743"/>
                  </a:cubicBezTo>
                  <a:cubicBezTo>
                    <a:pt x="394" y="741"/>
                    <a:pt x="397" y="739"/>
                    <a:pt x="400" y="739"/>
                  </a:cubicBezTo>
                  <a:lnTo>
                    <a:pt x="900" y="739"/>
                  </a:lnTo>
                  <a:close/>
                  <a:moveTo>
                    <a:pt x="876" y="878"/>
                  </a:moveTo>
                  <a:cubicBezTo>
                    <a:pt x="424" y="878"/>
                    <a:pt x="424" y="878"/>
                    <a:pt x="424" y="878"/>
                  </a:cubicBezTo>
                  <a:cubicBezTo>
                    <a:pt x="411" y="826"/>
                    <a:pt x="411" y="826"/>
                    <a:pt x="411" y="826"/>
                  </a:cubicBezTo>
                  <a:cubicBezTo>
                    <a:pt x="889" y="826"/>
                    <a:pt x="889" y="826"/>
                    <a:pt x="889" y="826"/>
                  </a:cubicBezTo>
                  <a:lnTo>
                    <a:pt x="876" y="878"/>
                  </a:lnTo>
                  <a:close/>
                  <a:moveTo>
                    <a:pt x="854" y="965"/>
                  </a:moveTo>
                  <a:cubicBezTo>
                    <a:pt x="446" y="965"/>
                    <a:pt x="446" y="965"/>
                    <a:pt x="446" y="965"/>
                  </a:cubicBezTo>
                  <a:cubicBezTo>
                    <a:pt x="433" y="914"/>
                    <a:pt x="433" y="914"/>
                    <a:pt x="433" y="914"/>
                  </a:cubicBezTo>
                  <a:cubicBezTo>
                    <a:pt x="867" y="914"/>
                    <a:pt x="867" y="914"/>
                    <a:pt x="867" y="914"/>
                  </a:cubicBezTo>
                  <a:lnTo>
                    <a:pt x="854" y="965"/>
                  </a:lnTo>
                  <a:close/>
                  <a:moveTo>
                    <a:pt x="410" y="1227"/>
                  </a:moveTo>
                  <a:cubicBezTo>
                    <a:pt x="396" y="1227"/>
                    <a:pt x="384" y="1216"/>
                    <a:pt x="384" y="1202"/>
                  </a:cubicBezTo>
                  <a:cubicBezTo>
                    <a:pt x="384" y="1187"/>
                    <a:pt x="396" y="1176"/>
                    <a:pt x="410" y="1176"/>
                  </a:cubicBezTo>
                  <a:cubicBezTo>
                    <a:pt x="424" y="1176"/>
                    <a:pt x="436" y="1187"/>
                    <a:pt x="436" y="1202"/>
                  </a:cubicBezTo>
                  <a:cubicBezTo>
                    <a:pt x="436" y="1216"/>
                    <a:pt x="424" y="1227"/>
                    <a:pt x="410" y="1227"/>
                  </a:cubicBezTo>
                  <a:close/>
                  <a:moveTo>
                    <a:pt x="826" y="1053"/>
                  </a:moveTo>
                  <a:cubicBezTo>
                    <a:pt x="474" y="1053"/>
                    <a:pt x="474" y="1053"/>
                    <a:pt x="474" y="1053"/>
                  </a:cubicBezTo>
                  <a:cubicBezTo>
                    <a:pt x="470" y="1053"/>
                    <a:pt x="467" y="1050"/>
                    <a:pt x="466" y="1046"/>
                  </a:cubicBezTo>
                  <a:cubicBezTo>
                    <a:pt x="454" y="1001"/>
                    <a:pt x="454" y="1001"/>
                    <a:pt x="454" y="1001"/>
                  </a:cubicBezTo>
                  <a:cubicBezTo>
                    <a:pt x="845" y="1001"/>
                    <a:pt x="845" y="1001"/>
                    <a:pt x="845" y="1001"/>
                  </a:cubicBezTo>
                  <a:cubicBezTo>
                    <a:pt x="834" y="1046"/>
                    <a:pt x="834" y="1046"/>
                    <a:pt x="834" y="1046"/>
                  </a:cubicBezTo>
                  <a:cubicBezTo>
                    <a:pt x="833" y="1050"/>
                    <a:pt x="830" y="1053"/>
                    <a:pt x="826" y="105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9"/>
            <p:cNvSpPr>
              <a:spLocks noEditPoints="1"/>
            </p:cNvSpPr>
            <p:nvPr/>
          </p:nvSpPr>
          <p:spPr bwMode="auto">
            <a:xfrm>
              <a:off x="1868139" y="2082405"/>
              <a:ext cx="266086" cy="469857"/>
            </a:xfrm>
            <a:custGeom>
              <a:avLst/>
              <a:gdLst>
                <a:gd name="T0" fmla="*/ 393 w 933"/>
                <a:gd name="T1" fmla="*/ 376 h 1652"/>
                <a:gd name="T2" fmla="*/ 267 w 933"/>
                <a:gd name="T3" fmla="*/ 0 h 1652"/>
                <a:gd name="T4" fmla="*/ 0 w 933"/>
                <a:gd name="T5" fmla="*/ 126 h 1652"/>
                <a:gd name="T6" fmla="*/ 0 w 933"/>
                <a:gd name="T7" fmla="*/ 1275 h 1652"/>
                <a:gd name="T8" fmla="*/ 0 w 933"/>
                <a:gd name="T9" fmla="*/ 1275 h 1652"/>
                <a:gd name="T10" fmla="*/ 2 w 933"/>
                <a:gd name="T11" fmla="*/ 1283 h 1652"/>
                <a:gd name="T12" fmla="*/ 197 w 933"/>
                <a:gd name="T13" fmla="*/ 1652 h 1652"/>
                <a:gd name="T14" fmla="*/ 292 w 933"/>
                <a:gd name="T15" fmla="*/ 1481 h 1652"/>
                <a:gd name="T16" fmla="*/ 391 w 933"/>
                <a:gd name="T17" fmla="*/ 1283 h 1652"/>
                <a:gd name="T18" fmla="*/ 393 w 933"/>
                <a:gd name="T19" fmla="*/ 1275 h 1652"/>
                <a:gd name="T20" fmla="*/ 393 w 933"/>
                <a:gd name="T21" fmla="*/ 1275 h 1652"/>
                <a:gd name="T22" fmla="*/ 137 w 933"/>
                <a:gd name="T23" fmla="*/ 393 h 1652"/>
                <a:gd name="T24" fmla="*/ 256 w 933"/>
                <a:gd name="T25" fmla="*/ 1259 h 1652"/>
                <a:gd name="T26" fmla="*/ 33 w 933"/>
                <a:gd name="T27" fmla="*/ 1259 h 1652"/>
                <a:gd name="T28" fmla="*/ 104 w 933"/>
                <a:gd name="T29" fmla="*/ 393 h 1652"/>
                <a:gd name="T30" fmla="*/ 33 w 933"/>
                <a:gd name="T31" fmla="*/ 1259 h 1652"/>
                <a:gd name="T32" fmla="*/ 33 w 933"/>
                <a:gd name="T33" fmla="*/ 360 h 1652"/>
                <a:gd name="T34" fmla="*/ 360 w 933"/>
                <a:gd name="T35" fmla="*/ 268 h 1652"/>
                <a:gd name="T36" fmla="*/ 289 w 933"/>
                <a:gd name="T37" fmla="*/ 393 h 1652"/>
                <a:gd name="T38" fmla="*/ 360 w 933"/>
                <a:gd name="T39" fmla="*/ 1259 h 1652"/>
                <a:gd name="T40" fmla="*/ 289 w 933"/>
                <a:gd name="T41" fmla="*/ 393 h 1652"/>
                <a:gd name="T42" fmla="*/ 267 w 933"/>
                <a:gd name="T43" fmla="*/ 33 h 1652"/>
                <a:gd name="T44" fmla="*/ 360 w 933"/>
                <a:gd name="T45" fmla="*/ 235 h 1652"/>
                <a:gd name="T46" fmla="*/ 33 w 933"/>
                <a:gd name="T47" fmla="*/ 126 h 1652"/>
                <a:gd name="T48" fmla="*/ 197 w 933"/>
                <a:gd name="T49" fmla="*/ 1598 h 1652"/>
                <a:gd name="T50" fmla="*/ 251 w 933"/>
                <a:gd name="T51" fmla="*/ 1490 h 1652"/>
                <a:gd name="T52" fmla="*/ 268 w 933"/>
                <a:gd name="T53" fmla="*/ 1457 h 1652"/>
                <a:gd name="T54" fmla="*/ 44 w 933"/>
                <a:gd name="T55" fmla="*/ 1292 h 1652"/>
                <a:gd name="T56" fmla="*/ 268 w 933"/>
                <a:gd name="T57" fmla="*/ 1457 h 1652"/>
                <a:gd name="T58" fmla="*/ 557 w 933"/>
                <a:gd name="T59" fmla="*/ 0 h 1652"/>
                <a:gd name="T60" fmla="*/ 540 w 933"/>
                <a:gd name="T61" fmla="*/ 1635 h 1652"/>
                <a:gd name="T62" fmla="*/ 916 w 933"/>
                <a:gd name="T63" fmla="*/ 1652 h 1652"/>
                <a:gd name="T64" fmla="*/ 933 w 933"/>
                <a:gd name="T65" fmla="*/ 16 h 1652"/>
                <a:gd name="T66" fmla="*/ 900 w 933"/>
                <a:gd name="T67" fmla="*/ 1619 h 1652"/>
                <a:gd name="T68" fmla="*/ 573 w 933"/>
                <a:gd name="T69" fmla="*/ 1562 h 1652"/>
                <a:gd name="T70" fmla="*/ 753 w 933"/>
                <a:gd name="T71" fmla="*/ 1545 h 1652"/>
                <a:gd name="T72" fmla="*/ 573 w 933"/>
                <a:gd name="T73" fmla="*/ 1529 h 1652"/>
                <a:gd name="T74" fmla="*/ 681 w 933"/>
                <a:gd name="T75" fmla="*/ 1393 h 1652"/>
                <a:gd name="T76" fmla="*/ 681 w 933"/>
                <a:gd name="T77" fmla="*/ 1360 h 1652"/>
                <a:gd name="T78" fmla="*/ 573 w 933"/>
                <a:gd name="T79" fmla="*/ 1224 h 1652"/>
                <a:gd name="T80" fmla="*/ 753 w 933"/>
                <a:gd name="T81" fmla="*/ 1208 h 1652"/>
                <a:gd name="T82" fmla="*/ 573 w 933"/>
                <a:gd name="T83" fmla="*/ 1191 h 1652"/>
                <a:gd name="T84" fmla="*/ 681 w 933"/>
                <a:gd name="T85" fmla="*/ 1056 h 1652"/>
                <a:gd name="T86" fmla="*/ 681 w 933"/>
                <a:gd name="T87" fmla="*/ 1023 h 1652"/>
                <a:gd name="T88" fmla="*/ 573 w 933"/>
                <a:gd name="T89" fmla="*/ 887 h 1652"/>
                <a:gd name="T90" fmla="*/ 753 w 933"/>
                <a:gd name="T91" fmla="*/ 871 h 1652"/>
                <a:gd name="T92" fmla="*/ 573 w 933"/>
                <a:gd name="T93" fmla="*/ 854 h 1652"/>
                <a:gd name="T94" fmla="*/ 681 w 933"/>
                <a:gd name="T95" fmla="*/ 719 h 1652"/>
                <a:gd name="T96" fmla="*/ 681 w 933"/>
                <a:gd name="T97" fmla="*/ 686 h 1652"/>
                <a:gd name="T98" fmla="*/ 573 w 933"/>
                <a:gd name="T99" fmla="*/ 550 h 1652"/>
                <a:gd name="T100" fmla="*/ 753 w 933"/>
                <a:gd name="T101" fmla="*/ 533 h 1652"/>
                <a:gd name="T102" fmla="*/ 573 w 933"/>
                <a:gd name="T103" fmla="*/ 517 h 1652"/>
                <a:gd name="T104" fmla="*/ 681 w 933"/>
                <a:gd name="T105" fmla="*/ 381 h 1652"/>
                <a:gd name="T106" fmla="*/ 681 w 933"/>
                <a:gd name="T107" fmla="*/ 348 h 1652"/>
                <a:gd name="T108" fmla="*/ 573 w 933"/>
                <a:gd name="T109" fmla="*/ 213 h 1652"/>
                <a:gd name="T110" fmla="*/ 753 w 933"/>
                <a:gd name="T111" fmla="*/ 196 h 1652"/>
                <a:gd name="T112" fmla="*/ 573 w 933"/>
                <a:gd name="T113" fmla="*/ 180 h 1652"/>
                <a:gd name="T114" fmla="*/ 900 w 933"/>
                <a:gd name="T115" fmla="*/ 33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33" h="1652">
                  <a:moveTo>
                    <a:pt x="393" y="1275"/>
                  </a:moveTo>
                  <a:cubicBezTo>
                    <a:pt x="393" y="376"/>
                    <a:pt x="393" y="376"/>
                    <a:pt x="393" y="376"/>
                  </a:cubicBezTo>
                  <a:cubicBezTo>
                    <a:pt x="393" y="126"/>
                    <a:pt x="393" y="126"/>
                    <a:pt x="393" y="126"/>
                  </a:cubicBezTo>
                  <a:cubicBezTo>
                    <a:pt x="393" y="56"/>
                    <a:pt x="336" y="0"/>
                    <a:pt x="267" y="0"/>
                  </a:cubicBezTo>
                  <a:cubicBezTo>
                    <a:pt x="127" y="0"/>
                    <a:pt x="127" y="0"/>
                    <a:pt x="127" y="0"/>
                  </a:cubicBezTo>
                  <a:cubicBezTo>
                    <a:pt x="57" y="0"/>
                    <a:pt x="0" y="56"/>
                    <a:pt x="0" y="126"/>
                  </a:cubicBezTo>
                  <a:cubicBezTo>
                    <a:pt x="0" y="376"/>
                    <a:pt x="0" y="376"/>
                    <a:pt x="0" y="376"/>
                  </a:cubicBezTo>
                  <a:cubicBezTo>
                    <a:pt x="0" y="1275"/>
                    <a:pt x="0" y="1275"/>
                    <a:pt x="0" y="1275"/>
                  </a:cubicBezTo>
                  <a:cubicBezTo>
                    <a:pt x="0" y="1275"/>
                    <a:pt x="0" y="1275"/>
                    <a:pt x="0" y="1275"/>
                  </a:cubicBezTo>
                  <a:cubicBezTo>
                    <a:pt x="0" y="1275"/>
                    <a:pt x="0" y="1275"/>
                    <a:pt x="0" y="1275"/>
                  </a:cubicBezTo>
                  <a:cubicBezTo>
                    <a:pt x="0" y="1278"/>
                    <a:pt x="1" y="1280"/>
                    <a:pt x="2" y="1282"/>
                  </a:cubicBezTo>
                  <a:cubicBezTo>
                    <a:pt x="2" y="1282"/>
                    <a:pt x="2" y="1283"/>
                    <a:pt x="2" y="1283"/>
                  </a:cubicBezTo>
                  <a:cubicBezTo>
                    <a:pt x="182" y="1643"/>
                    <a:pt x="182" y="1643"/>
                    <a:pt x="182" y="1643"/>
                  </a:cubicBezTo>
                  <a:cubicBezTo>
                    <a:pt x="185" y="1648"/>
                    <a:pt x="191" y="1652"/>
                    <a:pt x="197" y="1652"/>
                  </a:cubicBezTo>
                  <a:cubicBezTo>
                    <a:pt x="203" y="1652"/>
                    <a:pt x="209" y="1648"/>
                    <a:pt x="212" y="1643"/>
                  </a:cubicBezTo>
                  <a:cubicBezTo>
                    <a:pt x="292" y="1481"/>
                    <a:pt x="292" y="1481"/>
                    <a:pt x="292" y="1481"/>
                  </a:cubicBezTo>
                  <a:cubicBezTo>
                    <a:pt x="293" y="1480"/>
                    <a:pt x="293" y="1480"/>
                    <a:pt x="293" y="1479"/>
                  </a:cubicBezTo>
                  <a:cubicBezTo>
                    <a:pt x="391" y="1283"/>
                    <a:pt x="391" y="1283"/>
                    <a:pt x="391" y="1283"/>
                  </a:cubicBezTo>
                  <a:cubicBezTo>
                    <a:pt x="392" y="1283"/>
                    <a:pt x="391" y="1282"/>
                    <a:pt x="392" y="1282"/>
                  </a:cubicBezTo>
                  <a:cubicBezTo>
                    <a:pt x="393" y="1280"/>
                    <a:pt x="393" y="1278"/>
                    <a:pt x="393" y="1275"/>
                  </a:cubicBezTo>
                  <a:cubicBezTo>
                    <a:pt x="393" y="1275"/>
                    <a:pt x="393" y="1275"/>
                    <a:pt x="393" y="1275"/>
                  </a:cubicBezTo>
                  <a:cubicBezTo>
                    <a:pt x="393" y="1275"/>
                    <a:pt x="393" y="1275"/>
                    <a:pt x="393" y="1275"/>
                  </a:cubicBezTo>
                  <a:close/>
                  <a:moveTo>
                    <a:pt x="137" y="1259"/>
                  </a:moveTo>
                  <a:cubicBezTo>
                    <a:pt x="137" y="393"/>
                    <a:pt x="137" y="393"/>
                    <a:pt x="137" y="393"/>
                  </a:cubicBezTo>
                  <a:cubicBezTo>
                    <a:pt x="256" y="393"/>
                    <a:pt x="256" y="393"/>
                    <a:pt x="256" y="393"/>
                  </a:cubicBezTo>
                  <a:cubicBezTo>
                    <a:pt x="256" y="1259"/>
                    <a:pt x="256" y="1259"/>
                    <a:pt x="256" y="1259"/>
                  </a:cubicBezTo>
                  <a:lnTo>
                    <a:pt x="137" y="1259"/>
                  </a:lnTo>
                  <a:close/>
                  <a:moveTo>
                    <a:pt x="33" y="1259"/>
                  </a:moveTo>
                  <a:cubicBezTo>
                    <a:pt x="33" y="393"/>
                    <a:pt x="33" y="393"/>
                    <a:pt x="33" y="393"/>
                  </a:cubicBezTo>
                  <a:cubicBezTo>
                    <a:pt x="104" y="393"/>
                    <a:pt x="104" y="393"/>
                    <a:pt x="104" y="393"/>
                  </a:cubicBezTo>
                  <a:cubicBezTo>
                    <a:pt x="104" y="1259"/>
                    <a:pt x="104" y="1259"/>
                    <a:pt x="104" y="1259"/>
                  </a:cubicBezTo>
                  <a:lnTo>
                    <a:pt x="33" y="1259"/>
                  </a:lnTo>
                  <a:close/>
                  <a:moveTo>
                    <a:pt x="360" y="360"/>
                  </a:moveTo>
                  <a:cubicBezTo>
                    <a:pt x="33" y="360"/>
                    <a:pt x="33" y="360"/>
                    <a:pt x="33" y="360"/>
                  </a:cubicBezTo>
                  <a:cubicBezTo>
                    <a:pt x="33" y="268"/>
                    <a:pt x="33" y="268"/>
                    <a:pt x="33" y="268"/>
                  </a:cubicBezTo>
                  <a:cubicBezTo>
                    <a:pt x="360" y="268"/>
                    <a:pt x="360" y="268"/>
                    <a:pt x="360" y="268"/>
                  </a:cubicBezTo>
                  <a:lnTo>
                    <a:pt x="360" y="360"/>
                  </a:lnTo>
                  <a:close/>
                  <a:moveTo>
                    <a:pt x="289" y="393"/>
                  </a:moveTo>
                  <a:cubicBezTo>
                    <a:pt x="360" y="393"/>
                    <a:pt x="360" y="393"/>
                    <a:pt x="360" y="393"/>
                  </a:cubicBezTo>
                  <a:cubicBezTo>
                    <a:pt x="360" y="1259"/>
                    <a:pt x="360" y="1259"/>
                    <a:pt x="360" y="1259"/>
                  </a:cubicBezTo>
                  <a:cubicBezTo>
                    <a:pt x="289" y="1259"/>
                    <a:pt x="289" y="1259"/>
                    <a:pt x="289" y="1259"/>
                  </a:cubicBezTo>
                  <a:lnTo>
                    <a:pt x="289" y="393"/>
                  </a:lnTo>
                  <a:close/>
                  <a:moveTo>
                    <a:pt x="127" y="33"/>
                  </a:moveTo>
                  <a:cubicBezTo>
                    <a:pt x="267" y="33"/>
                    <a:pt x="267" y="33"/>
                    <a:pt x="267" y="33"/>
                  </a:cubicBezTo>
                  <a:cubicBezTo>
                    <a:pt x="318" y="33"/>
                    <a:pt x="360" y="75"/>
                    <a:pt x="360" y="126"/>
                  </a:cubicBezTo>
                  <a:cubicBezTo>
                    <a:pt x="360" y="235"/>
                    <a:pt x="360" y="235"/>
                    <a:pt x="360" y="235"/>
                  </a:cubicBezTo>
                  <a:cubicBezTo>
                    <a:pt x="33" y="235"/>
                    <a:pt x="33" y="235"/>
                    <a:pt x="33" y="235"/>
                  </a:cubicBezTo>
                  <a:cubicBezTo>
                    <a:pt x="33" y="126"/>
                    <a:pt x="33" y="126"/>
                    <a:pt x="33" y="126"/>
                  </a:cubicBezTo>
                  <a:cubicBezTo>
                    <a:pt x="33" y="75"/>
                    <a:pt x="75" y="33"/>
                    <a:pt x="127" y="33"/>
                  </a:cubicBezTo>
                  <a:close/>
                  <a:moveTo>
                    <a:pt x="197" y="1598"/>
                  </a:moveTo>
                  <a:cubicBezTo>
                    <a:pt x="142" y="1490"/>
                    <a:pt x="142" y="1490"/>
                    <a:pt x="142" y="1490"/>
                  </a:cubicBezTo>
                  <a:cubicBezTo>
                    <a:pt x="251" y="1490"/>
                    <a:pt x="251" y="1490"/>
                    <a:pt x="251" y="1490"/>
                  </a:cubicBezTo>
                  <a:lnTo>
                    <a:pt x="197" y="1598"/>
                  </a:lnTo>
                  <a:close/>
                  <a:moveTo>
                    <a:pt x="268" y="1457"/>
                  </a:moveTo>
                  <a:cubicBezTo>
                    <a:pt x="126" y="1457"/>
                    <a:pt x="126" y="1457"/>
                    <a:pt x="126" y="1457"/>
                  </a:cubicBezTo>
                  <a:cubicBezTo>
                    <a:pt x="44" y="1292"/>
                    <a:pt x="44" y="1292"/>
                    <a:pt x="44" y="1292"/>
                  </a:cubicBezTo>
                  <a:cubicBezTo>
                    <a:pt x="350" y="1292"/>
                    <a:pt x="350" y="1292"/>
                    <a:pt x="350" y="1292"/>
                  </a:cubicBezTo>
                  <a:lnTo>
                    <a:pt x="268" y="1457"/>
                  </a:lnTo>
                  <a:close/>
                  <a:moveTo>
                    <a:pt x="916" y="0"/>
                  </a:moveTo>
                  <a:cubicBezTo>
                    <a:pt x="557" y="0"/>
                    <a:pt x="557" y="0"/>
                    <a:pt x="557" y="0"/>
                  </a:cubicBezTo>
                  <a:cubicBezTo>
                    <a:pt x="547" y="0"/>
                    <a:pt x="540" y="7"/>
                    <a:pt x="540" y="16"/>
                  </a:cubicBezTo>
                  <a:cubicBezTo>
                    <a:pt x="540" y="1635"/>
                    <a:pt x="540" y="1635"/>
                    <a:pt x="540" y="1635"/>
                  </a:cubicBezTo>
                  <a:cubicBezTo>
                    <a:pt x="540" y="1644"/>
                    <a:pt x="547" y="1652"/>
                    <a:pt x="557" y="1652"/>
                  </a:cubicBezTo>
                  <a:cubicBezTo>
                    <a:pt x="916" y="1652"/>
                    <a:pt x="916" y="1652"/>
                    <a:pt x="916" y="1652"/>
                  </a:cubicBezTo>
                  <a:cubicBezTo>
                    <a:pt x="925" y="1652"/>
                    <a:pt x="933" y="1644"/>
                    <a:pt x="933" y="1635"/>
                  </a:cubicBezTo>
                  <a:cubicBezTo>
                    <a:pt x="933" y="16"/>
                    <a:pt x="933" y="16"/>
                    <a:pt x="933" y="16"/>
                  </a:cubicBezTo>
                  <a:cubicBezTo>
                    <a:pt x="933" y="7"/>
                    <a:pt x="925" y="0"/>
                    <a:pt x="916" y="0"/>
                  </a:cubicBezTo>
                  <a:close/>
                  <a:moveTo>
                    <a:pt x="900" y="1619"/>
                  </a:moveTo>
                  <a:cubicBezTo>
                    <a:pt x="573" y="1619"/>
                    <a:pt x="573" y="1619"/>
                    <a:pt x="573" y="1619"/>
                  </a:cubicBezTo>
                  <a:cubicBezTo>
                    <a:pt x="573" y="1562"/>
                    <a:pt x="573" y="1562"/>
                    <a:pt x="573" y="1562"/>
                  </a:cubicBezTo>
                  <a:cubicBezTo>
                    <a:pt x="736" y="1562"/>
                    <a:pt x="736" y="1562"/>
                    <a:pt x="736" y="1562"/>
                  </a:cubicBezTo>
                  <a:cubicBezTo>
                    <a:pt x="746" y="1562"/>
                    <a:pt x="753" y="1554"/>
                    <a:pt x="753" y="1545"/>
                  </a:cubicBezTo>
                  <a:cubicBezTo>
                    <a:pt x="753" y="1536"/>
                    <a:pt x="746" y="1529"/>
                    <a:pt x="736" y="1529"/>
                  </a:cubicBezTo>
                  <a:cubicBezTo>
                    <a:pt x="573" y="1529"/>
                    <a:pt x="573" y="1529"/>
                    <a:pt x="573" y="1529"/>
                  </a:cubicBezTo>
                  <a:cubicBezTo>
                    <a:pt x="573" y="1393"/>
                    <a:pt x="573" y="1393"/>
                    <a:pt x="573" y="1393"/>
                  </a:cubicBezTo>
                  <a:cubicBezTo>
                    <a:pt x="681" y="1393"/>
                    <a:pt x="681" y="1393"/>
                    <a:pt x="681" y="1393"/>
                  </a:cubicBezTo>
                  <a:cubicBezTo>
                    <a:pt x="691" y="1393"/>
                    <a:pt x="698" y="1386"/>
                    <a:pt x="698" y="1377"/>
                  </a:cubicBezTo>
                  <a:cubicBezTo>
                    <a:pt x="698" y="1367"/>
                    <a:pt x="691" y="1360"/>
                    <a:pt x="681" y="1360"/>
                  </a:cubicBezTo>
                  <a:cubicBezTo>
                    <a:pt x="573" y="1360"/>
                    <a:pt x="573" y="1360"/>
                    <a:pt x="573" y="1360"/>
                  </a:cubicBezTo>
                  <a:cubicBezTo>
                    <a:pt x="573" y="1224"/>
                    <a:pt x="573" y="1224"/>
                    <a:pt x="573" y="1224"/>
                  </a:cubicBezTo>
                  <a:cubicBezTo>
                    <a:pt x="736" y="1224"/>
                    <a:pt x="736" y="1224"/>
                    <a:pt x="736" y="1224"/>
                  </a:cubicBezTo>
                  <a:cubicBezTo>
                    <a:pt x="746" y="1224"/>
                    <a:pt x="753" y="1217"/>
                    <a:pt x="753" y="1208"/>
                  </a:cubicBezTo>
                  <a:cubicBezTo>
                    <a:pt x="753" y="1199"/>
                    <a:pt x="746" y="1191"/>
                    <a:pt x="736" y="1191"/>
                  </a:cubicBezTo>
                  <a:cubicBezTo>
                    <a:pt x="573" y="1191"/>
                    <a:pt x="573" y="1191"/>
                    <a:pt x="573" y="1191"/>
                  </a:cubicBezTo>
                  <a:cubicBezTo>
                    <a:pt x="573" y="1056"/>
                    <a:pt x="573" y="1056"/>
                    <a:pt x="573" y="1056"/>
                  </a:cubicBezTo>
                  <a:cubicBezTo>
                    <a:pt x="681" y="1056"/>
                    <a:pt x="681" y="1056"/>
                    <a:pt x="681" y="1056"/>
                  </a:cubicBezTo>
                  <a:cubicBezTo>
                    <a:pt x="691" y="1056"/>
                    <a:pt x="698" y="1048"/>
                    <a:pt x="698" y="1039"/>
                  </a:cubicBezTo>
                  <a:cubicBezTo>
                    <a:pt x="698" y="1030"/>
                    <a:pt x="691" y="1023"/>
                    <a:pt x="681" y="1023"/>
                  </a:cubicBezTo>
                  <a:cubicBezTo>
                    <a:pt x="573" y="1023"/>
                    <a:pt x="573" y="1023"/>
                    <a:pt x="573" y="1023"/>
                  </a:cubicBezTo>
                  <a:cubicBezTo>
                    <a:pt x="573" y="887"/>
                    <a:pt x="573" y="887"/>
                    <a:pt x="573" y="887"/>
                  </a:cubicBezTo>
                  <a:cubicBezTo>
                    <a:pt x="736" y="887"/>
                    <a:pt x="736" y="887"/>
                    <a:pt x="736" y="887"/>
                  </a:cubicBezTo>
                  <a:cubicBezTo>
                    <a:pt x="746" y="887"/>
                    <a:pt x="753" y="880"/>
                    <a:pt x="753" y="871"/>
                  </a:cubicBezTo>
                  <a:cubicBezTo>
                    <a:pt x="753" y="862"/>
                    <a:pt x="746" y="854"/>
                    <a:pt x="736" y="854"/>
                  </a:cubicBezTo>
                  <a:cubicBezTo>
                    <a:pt x="573" y="854"/>
                    <a:pt x="573" y="854"/>
                    <a:pt x="573" y="854"/>
                  </a:cubicBezTo>
                  <a:cubicBezTo>
                    <a:pt x="573" y="719"/>
                    <a:pt x="573" y="719"/>
                    <a:pt x="573" y="719"/>
                  </a:cubicBezTo>
                  <a:cubicBezTo>
                    <a:pt x="681" y="719"/>
                    <a:pt x="681" y="719"/>
                    <a:pt x="681" y="719"/>
                  </a:cubicBezTo>
                  <a:cubicBezTo>
                    <a:pt x="691" y="719"/>
                    <a:pt x="698" y="711"/>
                    <a:pt x="698" y="702"/>
                  </a:cubicBezTo>
                  <a:cubicBezTo>
                    <a:pt x="698" y="693"/>
                    <a:pt x="691" y="686"/>
                    <a:pt x="681" y="686"/>
                  </a:cubicBezTo>
                  <a:cubicBezTo>
                    <a:pt x="573" y="686"/>
                    <a:pt x="573" y="686"/>
                    <a:pt x="573" y="686"/>
                  </a:cubicBezTo>
                  <a:cubicBezTo>
                    <a:pt x="573" y="550"/>
                    <a:pt x="573" y="550"/>
                    <a:pt x="573" y="550"/>
                  </a:cubicBezTo>
                  <a:cubicBezTo>
                    <a:pt x="736" y="550"/>
                    <a:pt x="736" y="550"/>
                    <a:pt x="736" y="550"/>
                  </a:cubicBezTo>
                  <a:cubicBezTo>
                    <a:pt x="746" y="550"/>
                    <a:pt x="753" y="543"/>
                    <a:pt x="753" y="533"/>
                  </a:cubicBezTo>
                  <a:cubicBezTo>
                    <a:pt x="753" y="524"/>
                    <a:pt x="746" y="517"/>
                    <a:pt x="736" y="517"/>
                  </a:cubicBezTo>
                  <a:cubicBezTo>
                    <a:pt x="573" y="517"/>
                    <a:pt x="573" y="517"/>
                    <a:pt x="573" y="517"/>
                  </a:cubicBezTo>
                  <a:cubicBezTo>
                    <a:pt x="573" y="381"/>
                    <a:pt x="573" y="381"/>
                    <a:pt x="573" y="381"/>
                  </a:cubicBezTo>
                  <a:cubicBezTo>
                    <a:pt x="681" y="381"/>
                    <a:pt x="681" y="381"/>
                    <a:pt x="681" y="381"/>
                  </a:cubicBezTo>
                  <a:cubicBezTo>
                    <a:pt x="691" y="381"/>
                    <a:pt x="698" y="374"/>
                    <a:pt x="698" y="365"/>
                  </a:cubicBezTo>
                  <a:cubicBezTo>
                    <a:pt x="698" y="356"/>
                    <a:pt x="691" y="348"/>
                    <a:pt x="681" y="348"/>
                  </a:cubicBezTo>
                  <a:cubicBezTo>
                    <a:pt x="573" y="348"/>
                    <a:pt x="573" y="348"/>
                    <a:pt x="573" y="348"/>
                  </a:cubicBezTo>
                  <a:cubicBezTo>
                    <a:pt x="573" y="213"/>
                    <a:pt x="573" y="213"/>
                    <a:pt x="573" y="213"/>
                  </a:cubicBezTo>
                  <a:cubicBezTo>
                    <a:pt x="736" y="213"/>
                    <a:pt x="736" y="213"/>
                    <a:pt x="736" y="213"/>
                  </a:cubicBezTo>
                  <a:cubicBezTo>
                    <a:pt x="746" y="213"/>
                    <a:pt x="753" y="205"/>
                    <a:pt x="753" y="196"/>
                  </a:cubicBezTo>
                  <a:cubicBezTo>
                    <a:pt x="753" y="187"/>
                    <a:pt x="746" y="180"/>
                    <a:pt x="736" y="180"/>
                  </a:cubicBezTo>
                  <a:cubicBezTo>
                    <a:pt x="573" y="180"/>
                    <a:pt x="573" y="180"/>
                    <a:pt x="573" y="180"/>
                  </a:cubicBezTo>
                  <a:cubicBezTo>
                    <a:pt x="573" y="33"/>
                    <a:pt x="573" y="33"/>
                    <a:pt x="573" y="33"/>
                  </a:cubicBezTo>
                  <a:cubicBezTo>
                    <a:pt x="900" y="33"/>
                    <a:pt x="900" y="33"/>
                    <a:pt x="900" y="33"/>
                  </a:cubicBezTo>
                  <a:lnTo>
                    <a:pt x="900" y="16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p:cNvSpPr>
            <p:nvPr/>
          </p:nvSpPr>
          <p:spPr bwMode="auto">
            <a:xfrm>
              <a:off x="2091835"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5"/>
            <p:cNvSpPr>
              <a:spLocks/>
            </p:cNvSpPr>
            <p:nvPr/>
          </p:nvSpPr>
          <p:spPr bwMode="auto">
            <a:xfrm>
              <a:off x="4461220"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5"/>
            <p:cNvSpPr>
              <a:spLocks/>
            </p:cNvSpPr>
            <p:nvPr/>
          </p:nvSpPr>
          <p:spPr bwMode="auto">
            <a:xfrm flipV="1">
              <a:off x="5643215"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5"/>
            <p:cNvSpPr>
              <a:spLocks/>
            </p:cNvSpPr>
            <p:nvPr/>
          </p:nvSpPr>
          <p:spPr bwMode="auto">
            <a:xfrm flipV="1">
              <a:off x="3279226"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49" name="Title 2"/>
            <p:cNvSpPr txBox="1">
              <a:spLocks/>
            </p:cNvSpPr>
            <p:nvPr/>
          </p:nvSpPr>
          <p:spPr>
            <a:xfrm>
              <a:off x="1213983"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Design</a:t>
              </a:r>
            </a:p>
          </p:txBody>
        </p:sp>
        <p:sp>
          <p:nvSpPr>
            <p:cNvPr id="51" name="TextBox 50"/>
            <p:cNvSpPr txBox="1"/>
            <p:nvPr/>
          </p:nvSpPr>
          <p:spPr>
            <a:xfrm>
              <a:off x="1864879"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sp>
          <p:nvSpPr>
            <p:cNvPr id="52" name="TextBox 51"/>
            <p:cNvSpPr txBox="1"/>
            <p:nvPr/>
          </p:nvSpPr>
          <p:spPr>
            <a:xfrm>
              <a:off x="3050148"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sp>
          <p:nvSpPr>
            <p:cNvPr id="53" name="TextBox 52"/>
            <p:cNvSpPr txBox="1"/>
            <p:nvPr/>
          </p:nvSpPr>
          <p:spPr>
            <a:xfrm>
              <a:off x="4235414"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sp>
          <p:nvSpPr>
            <p:cNvPr id="56" name="TextBox 55"/>
            <p:cNvSpPr txBox="1"/>
            <p:nvPr/>
          </p:nvSpPr>
          <p:spPr>
            <a:xfrm>
              <a:off x="5404859"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sp>
          <p:nvSpPr>
            <p:cNvPr id="57" name="TextBox 56"/>
            <p:cNvSpPr txBox="1"/>
            <p:nvPr/>
          </p:nvSpPr>
          <p:spPr>
            <a:xfrm>
              <a:off x="6605953"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05</a:t>
              </a:r>
            </a:p>
          </p:txBody>
        </p:sp>
        <p:sp>
          <p:nvSpPr>
            <p:cNvPr id="58" name="Title 2"/>
            <p:cNvSpPr txBox="1">
              <a:spLocks/>
            </p:cNvSpPr>
            <p:nvPr/>
          </p:nvSpPr>
          <p:spPr>
            <a:xfrm>
              <a:off x="3588617"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broadcast</a:t>
              </a:r>
            </a:p>
          </p:txBody>
        </p:sp>
        <p:sp>
          <p:nvSpPr>
            <p:cNvPr id="59" name="Title 2"/>
            <p:cNvSpPr txBox="1">
              <a:spLocks/>
            </p:cNvSpPr>
            <p:nvPr/>
          </p:nvSpPr>
          <p:spPr>
            <a:xfrm>
              <a:off x="5963251"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improvement</a:t>
              </a:r>
            </a:p>
          </p:txBody>
        </p:sp>
        <p:sp>
          <p:nvSpPr>
            <p:cNvPr id="60" name="Title 2"/>
            <p:cNvSpPr txBox="1">
              <a:spLocks/>
            </p:cNvSpPr>
            <p:nvPr/>
          </p:nvSpPr>
          <p:spPr>
            <a:xfrm>
              <a:off x="4773887"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sales</a:t>
              </a:r>
            </a:p>
          </p:txBody>
        </p:sp>
        <p:sp>
          <p:nvSpPr>
            <p:cNvPr id="61" name="Title 2"/>
            <p:cNvSpPr txBox="1">
              <a:spLocks/>
            </p:cNvSpPr>
            <p:nvPr/>
          </p:nvSpPr>
          <p:spPr>
            <a:xfrm>
              <a:off x="2403351"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Development</a:t>
              </a:r>
            </a:p>
          </p:txBody>
        </p:sp>
      </p:grpSp>
    </p:spTree>
    <p:extLst>
      <p:ext uri="{BB962C8B-B14F-4D97-AF65-F5344CB8AC3E}">
        <p14:creationId xmlns:p14="http://schemas.microsoft.com/office/powerpoint/2010/main" val="8419865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Building business </a:t>
            </a:r>
            <a:r>
              <a:rPr lang="en-US" dirty="0" smtClean="0">
                <a:solidFill>
                  <a:schemeClr val="accent2"/>
                </a:solidFill>
              </a:rPr>
              <a:t>Review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0" name="Straight Connector 89"/>
          <p:cNvCxnSpPr/>
          <p:nvPr/>
        </p:nvCxnSpPr>
        <p:spPr>
          <a:xfrm>
            <a:off x="2187633"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4318368"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422159"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2187633"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4318368"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422159"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08" name="Freeform 107"/>
          <p:cNvSpPr/>
          <p:nvPr/>
        </p:nvSpPr>
        <p:spPr>
          <a:xfrm>
            <a:off x="8371170" y="2657385"/>
            <a:ext cx="877871" cy="1678555"/>
          </a:xfrm>
          <a:custGeom>
            <a:avLst/>
            <a:gdLst>
              <a:gd name="connsiteX0" fmla="*/ 100883 w 911225"/>
              <a:gd name="connsiteY0" fmla="*/ 0 h 1462088"/>
              <a:gd name="connsiteX1" fmla="*/ 557999 w 911225"/>
              <a:gd name="connsiteY1" fmla="*/ 0 h 1462088"/>
              <a:gd name="connsiteX2" fmla="*/ 911225 w 911225"/>
              <a:gd name="connsiteY2" fmla="*/ 353226 h 1462088"/>
              <a:gd name="connsiteX3" fmla="*/ 911225 w 911225"/>
              <a:gd name="connsiteY3" fmla="*/ 1108862 h 1462088"/>
              <a:gd name="connsiteX4" fmla="*/ 557999 w 911225"/>
              <a:gd name="connsiteY4" fmla="*/ 1462088 h 1462088"/>
              <a:gd name="connsiteX5" fmla="*/ 100883 w 911225"/>
              <a:gd name="connsiteY5" fmla="*/ 1462088 h 1462088"/>
              <a:gd name="connsiteX6" fmla="*/ 100883 w 911225"/>
              <a:gd name="connsiteY6" fmla="*/ 473075 h 1462088"/>
              <a:gd name="connsiteX7" fmla="*/ 0 w 911225"/>
              <a:gd name="connsiteY7" fmla="*/ 473075 h 1462088"/>
              <a:gd name="connsiteX8" fmla="*/ 0 w 911225"/>
              <a:gd name="connsiteY8" fmla="*/ 220663 h 1462088"/>
              <a:gd name="connsiteX9" fmla="*/ 100883 w 911225"/>
              <a:gd name="connsiteY9" fmla="*/ 22066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10" fmla="*/ 91440 w 911225"/>
              <a:gd name="connsiteY10" fmla="*/ 31210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0" fmla="*/ 0 w 810342"/>
              <a:gd name="connsiteY0" fmla="*/ 220663 h 1462088"/>
              <a:gd name="connsiteX1" fmla="*/ 0 w 810342"/>
              <a:gd name="connsiteY1" fmla="*/ 0 h 1462088"/>
              <a:gd name="connsiteX2" fmla="*/ 457116 w 810342"/>
              <a:gd name="connsiteY2" fmla="*/ 0 h 1462088"/>
              <a:gd name="connsiteX3" fmla="*/ 810342 w 810342"/>
              <a:gd name="connsiteY3" fmla="*/ 353226 h 1462088"/>
              <a:gd name="connsiteX4" fmla="*/ 810342 w 810342"/>
              <a:gd name="connsiteY4" fmla="*/ 1108862 h 1462088"/>
              <a:gd name="connsiteX5" fmla="*/ 457116 w 810342"/>
              <a:gd name="connsiteY5" fmla="*/ 1462088 h 1462088"/>
              <a:gd name="connsiteX6" fmla="*/ 0 w 810342"/>
              <a:gd name="connsiteY6" fmla="*/ 1462088 h 1462088"/>
              <a:gd name="connsiteX0" fmla="*/ 0 w 810342"/>
              <a:gd name="connsiteY0" fmla="*/ 0 h 1462088"/>
              <a:gd name="connsiteX1" fmla="*/ 457116 w 810342"/>
              <a:gd name="connsiteY1" fmla="*/ 0 h 1462088"/>
              <a:gd name="connsiteX2" fmla="*/ 810342 w 810342"/>
              <a:gd name="connsiteY2" fmla="*/ 353226 h 1462088"/>
              <a:gd name="connsiteX3" fmla="*/ 810342 w 810342"/>
              <a:gd name="connsiteY3" fmla="*/ 1108862 h 1462088"/>
              <a:gd name="connsiteX4" fmla="*/ 457116 w 810342"/>
              <a:gd name="connsiteY4" fmla="*/ 1462088 h 1462088"/>
              <a:gd name="connsiteX5" fmla="*/ 0 w 810342"/>
              <a:gd name="connsiteY5" fmla="*/ 1462088 h 14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0342" h="1462088">
                <a:moveTo>
                  <a:pt x="0" y="0"/>
                </a:moveTo>
                <a:lnTo>
                  <a:pt x="457116" y="0"/>
                </a:lnTo>
                <a:cubicBezTo>
                  <a:pt x="652197" y="0"/>
                  <a:pt x="810342" y="158145"/>
                  <a:pt x="810342" y="353226"/>
                </a:cubicBezTo>
                <a:lnTo>
                  <a:pt x="810342" y="1108862"/>
                </a:lnTo>
                <a:cubicBezTo>
                  <a:pt x="810342" y="1303943"/>
                  <a:pt x="652197" y="1462088"/>
                  <a:pt x="457116" y="1462088"/>
                </a:cubicBezTo>
                <a:lnTo>
                  <a:pt x="0" y="1462088"/>
                </a:lnTo>
              </a:path>
            </a:pathLst>
          </a:custGeom>
          <a:noFill/>
          <a:ln w="9525">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8" name="Group 17"/>
          <p:cNvGrpSpPr/>
          <p:nvPr/>
        </p:nvGrpSpPr>
        <p:grpSpPr>
          <a:xfrm>
            <a:off x="2771270" y="4018015"/>
            <a:ext cx="1399205" cy="1274344"/>
            <a:chOff x="2558095" y="3115456"/>
            <a:chExt cx="1291574" cy="1176318"/>
          </a:xfrm>
        </p:grpSpPr>
        <p:sp>
          <p:nvSpPr>
            <p:cNvPr id="22" name="Oval 21"/>
            <p:cNvSpPr/>
            <p:nvPr/>
          </p:nvSpPr>
          <p:spPr>
            <a:xfrm>
              <a:off x="2906065"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2558095"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8" name="TextBox 67"/>
            <p:cNvSpPr txBox="1"/>
            <p:nvPr/>
          </p:nvSpPr>
          <p:spPr>
            <a:xfrm>
              <a:off x="2558095"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Discipline</a:t>
              </a:r>
            </a:p>
          </p:txBody>
        </p:sp>
        <p:sp>
          <p:nvSpPr>
            <p:cNvPr id="110" name="Freeform 109"/>
            <p:cNvSpPr>
              <a:spLocks noEditPoints="1"/>
            </p:cNvSpPr>
            <p:nvPr/>
          </p:nvSpPr>
          <p:spPr bwMode="auto">
            <a:xfrm>
              <a:off x="3040676" y="3250066"/>
              <a:ext cx="326412" cy="326412"/>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661593" y="4018015"/>
            <a:ext cx="1399205" cy="1274344"/>
            <a:chOff x="610701" y="3115456"/>
            <a:chExt cx="1291574" cy="1176318"/>
          </a:xfrm>
        </p:grpSpPr>
        <p:sp>
          <p:nvSpPr>
            <p:cNvPr id="21" name="Oval 20"/>
            <p:cNvSpPr/>
            <p:nvPr/>
          </p:nvSpPr>
          <p:spPr>
            <a:xfrm>
              <a:off x="958671"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610701"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5" name="TextBox 64"/>
            <p:cNvSpPr txBox="1"/>
            <p:nvPr/>
          </p:nvSpPr>
          <p:spPr>
            <a:xfrm>
              <a:off x="610701"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success</a:t>
              </a:r>
            </a:p>
          </p:txBody>
        </p:sp>
        <p:sp>
          <p:nvSpPr>
            <p:cNvPr id="112" name="Freeform 54"/>
            <p:cNvSpPr>
              <a:spLocks noEditPoints="1"/>
            </p:cNvSpPr>
            <p:nvPr/>
          </p:nvSpPr>
          <p:spPr bwMode="auto">
            <a:xfrm>
              <a:off x="1119683" y="3279864"/>
              <a:ext cx="273610" cy="266816"/>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6" name="Group 15"/>
          <p:cNvGrpSpPr/>
          <p:nvPr/>
        </p:nvGrpSpPr>
        <p:grpSpPr>
          <a:xfrm>
            <a:off x="4880947" y="4055444"/>
            <a:ext cx="1399205" cy="1236914"/>
            <a:chOff x="4505489" y="3150007"/>
            <a:chExt cx="1291574" cy="1141767"/>
          </a:xfrm>
        </p:grpSpPr>
        <p:sp>
          <p:nvSpPr>
            <p:cNvPr id="23" name="Oval 22"/>
            <p:cNvSpPr/>
            <p:nvPr/>
          </p:nvSpPr>
          <p:spPr>
            <a:xfrm>
              <a:off x="4888010" y="3150007"/>
              <a:ext cx="526532" cy="52653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4505489"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1" name="TextBox 70"/>
            <p:cNvSpPr txBox="1"/>
            <p:nvPr/>
          </p:nvSpPr>
          <p:spPr>
            <a:xfrm>
              <a:off x="4505489"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budget</a:t>
              </a:r>
            </a:p>
          </p:txBody>
        </p:sp>
        <p:sp>
          <p:nvSpPr>
            <p:cNvPr id="113" name="Freeform 43"/>
            <p:cNvSpPr>
              <a:spLocks noEditPoints="1"/>
            </p:cNvSpPr>
            <p:nvPr/>
          </p:nvSpPr>
          <p:spPr bwMode="auto">
            <a:xfrm>
              <a:off x="5018353" y="3340504"/>
              <a:ext cx="265846" cy="145536"/>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990624" y="2323748"/>
            <a:ext cx="1399205" cy="1263710"/>
            <a:chOff x="6452884" y="1551517"/>
            <a:chExt cx="1291574" cy="1166502"/>
          </a:xfrm>
        </p:grpSpPr>
        <p:sp>
          <p:nvSpPr>
            <p:cNvPr id="8" name="Oval 7"/>
            <p:cNvSpPr/>
            <p:nvPr/>
          </p:nvSpPr>
          <p:spPr>
            <a:xfrm>
              <a:off x="6800854"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TextBox 60"/>
            <p:cNvSpPr txBox="1"/>
            <p:nvPr/>
          </p:nvSpPr>
          <p:spPr>
            <a:xfrm>
              <a:off x="6452884"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2" name="TextBox 61"/>
            <p:cNvSpPr txBox="1"/>
            <p:nvPr/>
          </p:nvSpPr>
          <p:spPr>
            <a:xfrm>
              <a:off x="6452884"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Hard work</a:t>
              </a:r>
            </a:p>
          </p:txBody>
        </p:sp>
        <p:sp>
          <p:nvSpPr>
            <p:cNvPr id="115" name="Freeform 10"/>
            <p:cNvSpPr>
              <a:spLocks noEditPoints="1"/>
            </p:cNvSpPr>
            <p:nvPr/>
          </p:nvSpPr>
          <p:spPr bwMode="auto">
            <a:xfrm>
              <a:off x="7026388" y="1716896"/>
              <a:ext cx="144566" cy="26487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0" name="Group 19"/>
          <p:cNvGrpSpPr/>
          <p:nvPr/>
        </p:nvGrpSpPr>
        <p:grpSpPr>
          <a:xfrm>
            <a:off x="6990624" y="4018015"/>
            <a:ext cx="1399205" cy="1274344"/>
            <a:chOff x="6452884" y="3115456"/>
            <a:chExt cx="1291574" cy="1176318"/>
          </a:xfrm>
        </p:grpSpPr>
        <p:sp>
          <p:nvSpPr>
            <p:cNvPr id="73" name="TextBox 72"/>
            <p:cNvSpPr txBox="1"/>
            <p:nvPr/>
          </p:nvSpPr>
          <p:spPr>
            <a:xfrm>
              <a:off x="6452884"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4" name="TextBox 73"/>
            <p:cNvSpPr txBox="1"/>
            <p:nvPr/>
          </p:nvSpPr>
          <p:spPr>
            <a:xfrm>
              <a:off x="6452884"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positions</a:t>
              </a:r>
            </a:p>
          </p:txBody>
        </p:sp>
        <p:grpSp>
          <p:nvGrpSpPr>
            <p:cNvPr id="15" name="Group 14"/>
            <p:cNvGrpSpPr/>
            <p:nvPr/>
          </p:nvGrpSpPr>
          <p:grpSpPr>
            <a:xfrm>
              <a:off x="6800854" y="3115456"/>
              <a:ext cx="595634" cy="595632"/>
              <a:chOff x="6800854" y="3115456"/>
              <a:chExt cx="595634" cy="595632"/>
            </a:xfrm>
          </p:grpSpPr>
          <p:sp>
            <p:nvSpPr>
              <p:cNvPr id="24" name="Oval 23"/>
              <p:cNvSpPr/>
              <p:nvPr/>
            </p:nvSpPr>
            <p:spPr>
              <a:xfrm>
                <a:off x="6800854"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Freeform 24"/>
              <p:cNvSpPr>
                <a:spLocks noEditPoints="1"/>
              </p:cNvSpPr>
              <p:nvPr/>
            </p:nvSpPr>
            <p:spPr bwMode="auto">
              <a:xfrm>
                <a:off x="6965747" y="3279864"/>
                <a:ext cx="265848" cy="26681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3" name="Group 12"/>
          <p:cNvGrpSpPr/>
          <p:nvPr/>
        </p:nvGrpSpPr>
        <p:grpSpPr>
          <a:xfrm>
            <a:off x="4880947" y="2323748"/>
            <a:ext cx="1399205" cy="1263710"/>
            <a:chOff x="4505489" y="1551517"/>
            <a:chExt cx="1291574" cy="1166502"/>
          </a:xfrm>
        </p:grpSpPr>
        <p:sp>
          <p:nvSpPr>
            <p:cNvPr id="7" name="Oval 6"/>
            <p:cNvSpPr/>
            <p:nvPr/>
          </p:nvSpPr>
          <p:spPr>
            <a:xfrm>
              <a:off x="4853459"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4505489"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9" name="TextBox 58"/>
            <p:cNvSpPr txBox="1"/>
            <p:nvPr/>
          </p:nvSpPr>
          <p:spPr>
            <a:xfrm>
              <a:off x="4505489"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organize</a:t>
              </a:r>
            </a:p>
          </p:txBody>
        </p:sp>
        <p:sp>
          <p:nvSpPr>
            <p:cNvPr id="117" name="Freeform 81"/>
            <p:cNvSpPr>
              <a:spLocks noEditPoints="1"/>
            </p:cNvSpPr>
            <p:nvPr/>
          </p:nvSpPr>
          <p:spPr bwMode="auto">
            <a:xfrm>
              <a:off x="5019323" y="1729023"/>
              <a:ext cx="263906" cy="24062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 name="Group 9"/>
          <p:cNvGrpSpPr/>
          <p:nvPr/>
        </p:nvGrpSpPr>
        <p:grpSpPr>
          <a:xfrm>
            <a:off x="661593" y="2323748"/>
            <a:ext cx="1399205" cy="1263710"/>
            <a:chOff x="610701" y="1551517"/>
            <a:chExt cx="1291574" cy="1166502"/>
          </a:xfrm>
        </p:grpSpPr>
        <p:sp>
          <p:nvSpPr>
            <p:cNvPr id="51" name="TextBox 50"/>
            <p:cNvSpPr txBox="1"/>
            <p:nvPr/>
          </p:nvSpPr>
          <p:spPr>
            <a:xfrm>
              <a:off x="610701"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2" name="TextBox 51"/>
            <p:cNvSpPr txBox="1"/>
            <p:nvPr/>
          </p:nvSpPr>
          <p:spPr>
            <a:xfrm>
              <a:off x="610701"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meeting</a:t>
              </a:r>
            </a:p>
          </p:txBody>
        </p:sp>
        <p:grpSp>
          <p:nvGrpSpPr>
            <p:cNvPr id="4" name="Group 3"/>
            <p:cNvGrpSpPr/>
            <p:nvPr/>
          </p:nvGrpSpPr>
          <p:grpSpPr>
            <a:xfrm>
              <a:off x="958671" y="1551517"/>
              <a:ext cx="595634" cy="595632"/>
              <a:chOff x="958671" y="1551517"/>
              <a:chExt cx="595634" cy="595632"/>
            </a:xfrm>
          </p:grpSpPr>
          <p:sp>
            <p:nvSpPr>
              <p:cNvPr id="5" name="Oval 4"/>
              <p:cNvSpPr/>
              <p:nvPr/>
            </p:nvSpPr>
            <p:spPr>
              <a:xfrm>
                <a:off x="958671"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Freeform 110"/>
              <p:cNvSpPr>
                <a:spLocks noEditPoints="1"/>
              </p:cNvSpPr>
              <p:nvPr/>
            </p:nvSpPr>
            <p:spPr bwMode="auto">
              <a:xfrm>
                <a:off x="1124535" y="1741151"/>
                <a:ext cx="263906" cy="216364"/>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2" name="Group 11"/>
          <p:cNvGrpSpPr/>
          <p:nvPr/>
        </p:nvGrpSpPr>
        <p:grpSpPr>
          <a:xfrm>
            <a:off x="2771270" y="2323748"/>
            <a:ext cx="1399205" cy="1263710"/>
            <a:chOff x="2558095" y="1551517"/>
            <a:chExt cx="1291574" cy="1166502"/>
          </a:xfrm>
        </p:grpSpPr>
        <p:sp>
          <p:nvSpPr>
            <p:cNvPr id="6" name="Oval 5"/>
            <p:cNvSpPr/>
            <p:nvPr/>
          </p:nvSpPr>
          <p:spPr>
            <a:xfrm>
              <a:off x="2906065"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TextBox 54"/>
            <p:cNvSpPr txBox="1"/>
            <p:nvPr/>
          </p:nvSpPr>
          <p:spPr>
            <a:xfrm>
              <a:off x="2558095"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6" name="TextBox 55"/>
            <p:cNvSpPr txBox="1"/>
            <p:nvPr/>
          </p:nvSpPr>
          <p:spPr>
            <a:xfrm>
              <a:off x="2558095"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presentation</a:t>
              </a:r>
            </a:p>
          </p:txBody>
        </p:sp>
        <p:sp>
          <p:nvSpPr>
            <p:cNvPr id="119" name="Freeform 39"/>
            <p:cNvSpPr>
              <a:spLocks noEditPoints="1"/>
            </p:cNvSpPr>
            <p:nvPr/>
          </p:nvSpPr>
          <p:spPr bwMode="auto">
            <a:xfrm>
              <a:off x="3070473" y="1715925"/>
              <a:ext cx="266818" cy="266816"/>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8443493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643202" y="1882535"/>
            <a:ext cx="8616156" cy="2100575"/>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7800" b="1" kern="1200" cap="all" baseline="0">
                <a:solidFill>
                  <a:schemeClr val="accent1"/>
                </a:solidFill>
                <a:latin typeface="Lato" panose="020F0502020204030203" pitchFamily="34" charset="0"/>
                <a:ea typeface="+mj-ea"/>
                <a:cs typeface="+mj-cs"/>
              </a:defRPr>
            </a:lvl1pPr>
          </a:lstStyle>
          <a:p>
            <a:pPr algn="l"/>
            <a:r>
              <a:rPr lang="en-US" sz="4550" b="0" dirty="0">
                <a:latin typeface="Lato Black" panose="020F0A02020204030203" pitchFamily="34" charset="0"/>
              </a:rPr>
              <a:t>Success doesn’t just come and find you, </a:t>
            </a:r>
            <a:r>
              <a:rPr lang="en-US" sz="4550" b="0" dirty="0">
                <a:solidFill>
                  <a:schemeClr val="accent2"/>
                </a:solidFill>
                <a:latin typeface="Lato Black" panose="020F0A02020204030203" pitchFamily="34" charset="0"/>
              </a:rPr>
              <a:t>you have to go out and get it.</a:t>
            </a:r>
          </a:p>
        </p:txBody>
      </p:sp>
      <p:sp>
        <p:nvSpPr>
          <p:cNvPr id="5" name="Freeform 5"/>
          <p:cNvSpPr>
            <a:spLocks noEditPoints="1"/>
          </p:cNvSpPr>
          <p:nvPr/>
        </p:nvSpPr>
        <p:spPr bwMode="auto">
          <a:xfrm>
            <a:off x="6395303" y="3983109"/>
            <a:ext cx="488146" cy="432683"/>
          </a:xfrm>
          <a:custGeom>
            <a:avLst/>
            <a:gdLst>
              <a:gd name="T0" fmla="*/ 1526 w 1526"/>
              <a:gd name="T1" fmla="*/ 453 h 1352"/>
              <a:gd name="T2" fmla="*/ 1236 w 1526"/>
              <a:gd name="T3" fmla="*/ 1209 h 1352"/>
              <a:gd name="T4" fmla="*/ 1051 w 1526"/>
              <a:gd name="T5" fmla="*/ 1352 h 1352"/>
              <a:gd name="T6" fmla="*/ 964 w 1526"/>
              <a:gd name="T7" fmla="*/ 1260 h 1352"/>
              <a:gd name="T8" fmla="*/ 1014 w 1526"/>
              <a:gd name="T9" fmla="*/ 1158 h 1352"/>
              <a:gd name="T10" fmla="*/ 1176 w 1526"/>
              <a:gd name="T11" fmla="*/ 891 h 1352"/>
              <a:gd name="T12" fmla="*/ 1250 w 1526"/>
              <a:gd name="T13" fmla="*/ 665 h 1352"/>
              <a:gd name="T14" fmla="*/ 1167 w 1526"/>
              <a:gd name="T15" fmla="*/ 586 h 1352"/>
              <a:gd name="T16" fmla="*/ 1074 w 1526"/>
              <a:gd name="T17" fmla="*/ 586 h 1352"/>
              <a:gd name="T18" fmla="*/ 906 w 1526"/>
              <a:gd name="T19" fmla="*/ 500 h 1352"/>
              <a:gd name="T20" fmla="*/ 834 w 1526"/>
              <a:gd name="T21" fmla="*/ 307 h 1352"/>
              <a:gd name="T22" fmla="*/ 927 w 1526"/>
              <a:gd name="T23" fmla="*/ 89 h 1352"/>
              <a:gd name="T24" fmla="*/ 1157 w 1526"/>
              <a:gd name="T25" fmla="*/ 0 h 1352"/>
              <a:gd name="T26" fmla="*/ 1423 w 1526"/>
              <a:gd name="T27" fmla="*/ 127 h 1352"/>
              <a:gd name="T28" fmla="*/ 1526 w 1526"/>
              <a:gd name="T29" fmla="*/ 453 h 1352"/>
              <a:gd name="T30" fmla="*/ 322 w 1526"/>
              <a:gd name="T31" fmla="*/ 0 h 1352"/>
              <a:gd name="T32" fmla="*/ 92 w 1526"/>
              <a:gd name="T33" fmla="*/ 89 h 1352"/>
              <a:gd name="T34" fmla="*/ 0 w 1526"/>
              <a:gd name="T35" fmla="*/ 307 h 1352"/>
              <a:gd name="T36" fmla="*/ 71 w 1526"/>
              <a:gd name="T37" fmla="*/ 500 h 1352"/>
              <a:gd name="T38" fmla="*/ 235 w 1526"/>
              <a:gd name="T39" fmla="*/ 586 h 1352"/>
              <a:gd name="T40" fmla="*/ 327 w 1526"/>
              <a:gd name="T41" fmla="*/ 586 h 1352"/>
              <a:gd name="T42" fmla="*/ 415 w 1526"/>
              <a:gd name="T43" fmla="*/ 665 h 1352"/>
              <a:gd name="T44" fmla="*/ 341 w 1526"/>
              <a:gd name="T45" fmla="*/ 891 h 1352"/>
              <a:gd name="T46" fmla="*/ 175 w 1526"/>
              <a:gd name="T47" fmla="*/ 1158 h 1352"/>
              <a:gd name="T48" fmla="*/ 124 w 1526"/>
              <a:gd name="T49" fmla="*/ 1260 h 1352"/>
              <a:gd name="T50" fmla="*/ 216 w 1526"/>
              <a:gd name="T51" fmla="*/ 1352 h 1352"/>
              <a:gd name="T52" fmla="*/ 401 w 1526"/>
              <a:gd name="T53" fmla="*/ 1209 h 1352"/>
              <a:gd name="T54" fmla="*/ 687 w 1526"/>
              <a:gd name="T55" fmla="*/ 453 h 1352"/>
              <a:gd name="T56" fmla="*/ 583 w 1526"/>
              <a:gd name="T57" fmla="*/ 127 h 1352"/>
              <a:gd name="T58" fmla="*/ 322 w 1526"/>
              <a:gd name="T59"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6" h="1352">
                <a:moveTo>
                  <a:pt x="1526" y="453"/>
                </a:moveTo>
                <a:cubicBezTo>
                  <a:pt x="1526" y="702"/>
                  <a:pt x="1429" y="954"/>
                  <a:pt x="1236" y="1209"/>
                </a:cubicBezTo>
                <a:cubicBezTo>
                  <a:pt x="1162" y="1304"/>
                  <a:pt x="1100" y="1352"/>
                  <a:pt x="1051" y="1352"/>
                </a:cubicBezTo>
                <a:cubicBezTo>
                  <a:pt x="993" y="1352"/>
                  <a:pt x="964" y="1321"/>
                  <a:pt x="964" y="1260"/>
                </a:cubicBezTo>
                <a:cubicBezTo>
                  <a:pt x="964" y="1235"/>
                  <a:pt x="980" y="1201"/>
                  <a:pt x="1014" y="1158"/>
                </a:cubicBezTo>
                <a:cubicBezTo>
                  <a:pt x="1073" y="1081"/>
                  <a:pt x="1127" y="992"/>
                  <a:pt x="1176" y="891"/>
                </a:cubicBezTo>
                <a:cubicBezTo>
                  <a:pt x="1225" y="789"/>
                  <a:pt x="1250" y="714"/>
                  <a:pt x="1250" y="665"/>
                </a:cubicBezTo>
                <a:cubicBezTo>
                  <a:pt x="1250" y="616"/>
                  <a:pt x="1222" y="589"/>
                  <a:pt x="1167" y="586"/>
                </a:cubicBezTo>
                <a:cubicBezTo>
                  <a:pt x="1074" y="586"/>
                  <a:pt x="1074" y="586"/>
                  <a:pt x="1074" y="586"/>
                </a:cubicBezTo>
                <a:cubicBezTo>
                  <a:pt x="1010" y="583"/>
                  <a:pt x="954" y="554"/>
                  <a:pt x="906" y="500"/>
                </a:cubicBezTo>
                <a:cubicBezTo>
                  <a:pt x="858" y="446"/>
                  <a:pt x="834" y="382"/>
                  <a:pt x="834" y="307"/>
                </a:cubicBezTo>
                <a:cubicBezTo>
                  <a:pt x="834" y="221"/>
                  <a:pt x="865" y="148"/>
                  <a:pt x="927" y="89"/>
                </a:cubicBezTo>
                <a:cubicBezTo>
                  <a:pt x="988" y="30"/>
                  <a:pt x="1065" y="0"/>
                  <a:pt x="1157" y="0"/>
                </a:cubicBezTo>
                <a:cubicBezTo>
                  <a:pt x="1265" y="0"/>
                  <a:pt x="1353" y="43"/>
                  <a:pt x="1423" y="127"/>
                </a:cubicBezTo>
                <a:cubicBezTo>
                  <a:pt x="1492" y="212"/>
                  <a:pt x="1526" y="320"/>
                  <a:pt x="1526" y="453"/>
                </a:cubicBezTo>
                <a:close/>
                <a:moveTo>
                  <a:pt x="322" y="0"/>
                </a:moveTo>
                <a:cubicBezTo>
                  <a:pt x="230" y="0"/>
                  <a:pt x="153" y="30"/>
                  <a:pt x="92" y="89"/>
                </a:cubicBezTo>
                <a:cubicBezTo>
                  <a:pt x="30" y="148"/>
                  <a:pt x="0" y="221"/>
                  <a:pt x="0" y="307"/>
                </a:cubicBezTo>
                <a:cubicBezTo>
                  <a:pt x="0" y="382"/>
                  <a:pt x="23" y="446"/>
                  <a:pt x="71" y="500"/>
                </a:cubicBezTo>
                <a:cubicBezTo>
                  <a:pt x="119" y="554"/>
                  <a:pt x="173" y="583"/>
                  <a:pt x="235" y="586"/>
                </a:cubicBezTo>
                <a:cubicBezTo>
                  <a:pt x="327" y="586"/>
                  <a:pt x="327" y="586"/>
                  <a:pt x="327" y="586"/>
                </a:cubicBezTo>
                <a:cubicBezTo>
                  <a:pt x="385" y="589"/>
                  <a:pt x="415" y="616"/>
                  <a:pt x="415" y="665"/>
                </a:cubicBezTo>
                <a:cubicBezTo>
                  <a:pt x="415" y="714"/>
                  <a:pt x="390" y="789"/>
                  <a:pt x="341" y="891"/>
                </a:cubicBezTo>
                <a:cubicBezTo>
                  <a:pt x="292" y="992"/>
                  <a:pt x="236" y="1081"/>
                  <a:pt x="175" y="1158"/>
                </a:cubicBezTo>
                <a:cubicBezTo>
                  <a:pt x="141" y="1201"/>
                  <a:pt x="124" y="1235"/>
                  <a:pt x="124" y="1260"/>
                </a:cubicBezTo>
                <a:cubicBezTo>
                  <a:pt x="124" y="1321"/>
                  <a:pt x="155" y="1352"/>
                  <a:pt x="216" y="1352"/>
                </a:cubicBezTo>
                <a:cubicBezTo>
                  <a:pt x="269" y="1352"/>
                  <a:pt x="330" y="1304"/>
                  <a:pt x="401" y="1209"/>
                </a:cubicBezTo>
                <a:cubicBezTo>
                  <a:pt x="592" y="957"/>
                  <a:pt x="687" y="705"/>
                  <a:pt x="687" y="453"/>
                </a:cubicBezTo>
                <a:cubicBezTo>
                  <a:pt x="687" y="320"/>
                  <a:pt x="652" y="212"/>
                  <a:pt x="583" y="127"/>
                </a:cubicBezTo>
                <a:cubicBezTo>
                  <a:pt x="514" y="43"/>
                  <a:pt x="427" y="0"/>
                  <a:pt x="32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noEditPoints="1"/>
          </p:cNvSpPr>
          <p:nvPr/>
        </p:nvSpPr>
        <p:spPr bwMode="auto">
          <a:xfrm>
            <a:off x="643203" y="1352720"/>
            <a:ext cx="488568" cy="432260"/>
          </a:xfrm>
          <a:custGeom>
            <a:avLst/>
            <a:gdLst>
              <a:gd name="T0" fmla="*/ 1527 w 1527"/>
              <a:gd name="T1" fmla="*/ 1044 h 1351"/>
              <a:gd name="T2" fmla="*/ 1435 w 1527"/>
              <a:gd name="T3" fmla="*/ 1263 h 1351"/>
              <a:gd name="T4" fmla="*/ 1204 w 1527"/>
              <a:gd name="T5" fmla="*/ 1351 h 1351"/>
              <a:gd name="T6" fmla="*/ 944 w 1527"/>
              <a:gd name="T7" fmla="*/ 1224 h 1351"/>
              <a:gd name="T8" fmla="*/ 840 w 1527"/>
              <a:gd name="T9" fmla="*/ 899 h 1351"/>
              <a:gd name="T10" fmla="*/ 1126 w 1527"/>
              <a:gd name="T11" fmla="*/ 143 h 1351"/>
              <a:gd name="T12" fmla="*/ 1310 w 1527"/>
              <a:gd name="T13" fmla="*/ 0 h 1351"/>
              <a:gd name="T14" fmla="*/ 1402 w 1527"/>
              <a:gd name="T15" fmla="*/ 92 h 1351"/>
              <a:gd name="T16" fmla="*/ 1352 w 1527"/>
              <a:gd name="T17" fmla="*/ 193 h 1351"/>
              <a:gd name="T18" fmla="*/ 1186 w 1527"/>
              <a:gd name="T19" fmla="*/ 461 h 1351"/>
              <a:gd name="T20" fmla="*/ 1112 w 1527"/>
              <a:gd name="T21" fmla="*/ 687 h 1351"/>
              <a:gd name="T22" fmla="*/ 1200 w 1527"/>
              <a:gd name="T23" fmla="*/ 765 h 1351"/>
              <a:gd name="T24" fmla="*/ 1292 w 1527"/>
              <a:gd name="T25" fmla="*/ 765 h 1351"/>
              <a:gd name="T26" fmla="*/ 1456 w 1527"/>
              <a:gd name="T27" fmla="*/ 851 h 1351"/>
              <a:gd name="T28" fmla="*/ 1527 w 1527"/>
              <a:gd name="T29" fmla="*/ 1044 h 1351"/>
              <a:gd name="T30" fmla="*/ 452 w 1527"/>
              <a:gd name="T31" fmla="*/ 765 h 1351"/>
              <a:gd name="T32" fmla="*/ 360 w 1527"/>
              <a:gd name="T33" fmla="*/ 765 h 1351"/>
              <a:gd name="T34" fmla="*/ 277 w 1527"/>
              <a:gd name="T35" fmla="*/ 687 h 1351"/>
              <a:gd name="T36" fmla="*/ 351 w 1527"/>
              <a:gd name="T37" fmla="*/ 461 h 1351"/>
              <a:gd name="T38" fmla="*/ 512 w 1527"/>
              <a:gd name="T39" fmla="*/ 193 h 1351"/>
              <a:gd name="T40" fmla="*/ 563 w 1527"/>
              <a:gd name="T41" fmla="*/ 92 h 1351"/>
              <a:gd name="T42" fmla="*/ 475 w 1527"/>
              <a:gd name="T43" fmla="*/ 0 h 1351"/>
              <a:gd name="T44" fmla="*/ 291 w 1527"/>
              <a:gd name="T45" fmla="*/ 143 h 1351"/>
              <a:gd name="T46" fmla="*/ 0 w 1527"/>
              <a:gd name="T47" fmla="*/ 899 h 1351"/>
              <a:gd name="T48" fmla="*/ 104 w 1527"/>
              <a:gd name="T49" fmla="*/ 1224 h 1351"/>
              <a:gd name="T50" fmla="*/ 369 w 1527"/>
              <a:gd name="T51" fmla="*/ 1351 h 1351"/>
              <a:gd name="T52" fmla="*/ 600 w 1527"/>
              <a:gd name="T53" fmla="*/ 1263 h 1351"/>
              <a:gd name="T54" fmla="*/ 692 w 1527"/>
              <a:gd name="T55" fmla="*/ 1044 h 1351"/>
              <a:gd name="T56" fmla="*/ 621 w 1527"/>
              <a:gd name="T57" fmla="*/ 851 h 1351"/>
              <a:gd name="T58" fmla="*/ 452 w 1527"/>
              <a:gd name="T59" fmla="*/ 765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7" h="1351">
                <a:moveTo>
                  <a:pt x="1527" y="1044"/>
                </a:moveTo>
                <a:cubicBezTo>
                  <a:pt x="1527" y="1131"/>
                  <a:pt x="1496" y="1204"/>
                  <a:pt x="1435" y="1263"/>
                </a:cubicBezTo>
                <a:cubicBezTo>
                  <a:pt x="1373" y="1322"/>
                  <a:pt x="1296" y="1351"/>
                  <a:pt x="1204" y="1351"/>
                </a:cubicBezTo>
                <a:cubicBezTo>
                  <a:pt x="1100" y="1351"/>
                  <a:pt x="1013" y="1309"/>
                  <a:pt x="944" y="1224"/>
                </a:cubicBezTo>
                <a:cubicBezTo>
                  <a:pt x="874" y="1140"/>
                  <a:pt x="840" y="1031"/>
                  <a:pt x="840" y="899"/>
                </a:cubicBezTo>
                <a:cubicBezTo>
                  <a:pt x="840" y="647"/>
                  <a:pt x="935" y="395"/>
                  <a:pt x="1126" y="143"/>
                </a:cubicBezTo>
                <a:cubicBezTo>
                  <a:pt x="1196" y="47"/>
                  <a:pt x="1258" y="0"/>
                  <a:pt x="1310" y="0"/>
                </a:cubicBezTo>
                <a:cubicBezTo>
                  <a:pt x="1372" y="0"/>
                  <a:pt x="1402" y="30"/>
                  <a:pt x="1402" y="92"/>
                </a:cubicBezTo>
                <a:cubicBezTo>
                  <a:pt x="1402" y="117"/>
                  <a:pt x="1386" y="150"/>
                  <a:pt x="1352" y="193"/>
                </a:cubicBezTo>
                <a:cubicBezTo>
                  <a:pt x="1290" y="270"/>
                  <a:pt x="1235" y="360"/>
                  <a:pt x="1186" y="461"/>
                </a:cubicBezTo>
                <a:cubicBezTo>
                  <a:pt x="1137" y="563"/>
                  <a:pt x="1112" y="638"/>
                  <a:pt x="1112" y="687"/>
                </a:cubicBezTo>
                <a:cubicBezTo>
                  <a:pt x="1112" y="736"/>
                  <a:pt x="1141" y="762"/>
                  <a:pt x="1200" y="765"/>
                </a:cubicBezTo>
                <a:cubicBezTo>
                  <a:pt x="1292" y="765"/>
                  <a:pt x="1292" y="765"/>
                  <a:pt x="1292" y="765"/>
                </a:cubicBezTo>
                <a:cubicBezTo>
                  <a:pt x="1353" y="769"/>
                  <a:pt x="1408" y="797"/>
                  <a:pt x="1456" y="851"/>
                </a:cubicBezTo>
                <a:cubicBezTo>
                  <a:pt x="1503" y="906"/>
                  <a:pt x="1527" y="970"/>
                  <a:pt x="1527" y="1044"/>
                </a:cubicBezTo>
                <a:close/>
                <a:moveTo>
                  <a:pt x="452" y="765"/>
                </a:moveTo>
                <a:cubicBezTo>
                  <a:pt x="360" y="765"/>
                  <a:pt x="360" y="765"/>
                  <a:pt x="360" y="765"/>
                </a:cubicBezTo>
                <a:cubicBezTo>
                  <a:pt x="305" y="762"/>
                  <a:pt x="277" y="736"/>
                  <a:pt x="277" y="687"/>
                </a:cubicBezTo>
                <a:cubicBezTo>
                  <a:pt x="277" y="638"/>
                  <a:pt x="302" y="563"/>
                  <a:pt x="351" y="461"/>
                </a:cubicBezTo>
                <a:cubicBezTo>
                  <a:pt x="400" y="360"/>
                  <a:pt x="454" y="270"/>
                  <a:pt x="512" y="193"/>
                </a:cubicBezTo>
                <a:cubicBezTo>
                  <a:pt x="546" y="150"/>
                  <a:pt x="563" y="117"/>
                  <a:pt x="563" y="92"/>
                </a:cubicBezTo>
                <a:cubicBezTo>
                  <a:pt x="563" y="30"/>
                  <a:pt x="534" y="0"/>
                  <a:pt x="475" y="0"/>
                </a:cubicBezTo>
                <a:cubicBezTo>
                  <a:pt x="426" y="0"/>
                  <a:pt x="365" y="47"/>
                  <a:pt x="291" y="143"/>
                </a:cubicBezTo>
                <a:cubicBezTo>
                  <a:pt x="97" y="398"/>
                  <a:pt x="0" y="650"/>
                  <a:pt x="0" y="899"/>
                </a:cubicBezTo>
                <a:cubicBezTo>
                  <a:pt x="0" y="1031"/>
                  <a:pt x="35" y="1140"/>
                  <a:pt x="104" y="1224"/>
                </a:cubicBezTo>
                <a:cubicBezTo>
                  <a:pt x="173" y="1309"/>
                  <a:pt x="262" y="1351"/>
                  <a:pt x="369" y="1351"/>
                </a:cubicBezTo>
                <a:cubicBezTo>
                  <a:pt x="462" y="1351"/>
                  <a:pt x="538" y="1322"/>
                  <a:pt x="600" y="1263"/>
                </a:cubicBezTo>
                <a:cubicBezTo>
                  <a:pt x="661" y="1204"/>
                  <a:pt x="692" y="1131"/>
                  <a:pt x="692" y="1044"/>
                </a:cubicBezTo>
                <a:cubicBezTo>
                  <a:pt x="692" y="970"/>
                  <a:pt x="668" y="906"/>
                  <a:pt x="621" y="851"/>
                </a:cubicBezTo>
                <a:cubicBezTo>
                  <a:pt x="573" y="797"/>
                  <a:pt x="517" y="769"/>
                  <a:pt x="452" y="76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TextBox 9"/>
          <p:cNvSpPr txBox="1"/>
          <p:nvPr/>
        </p:nvSpPr>
        <p:spPr>
          <a:xfrm>
            <a:off x="7274720" y="5014604"/>
            <a:ext cx="1556081" cy="180049"/>
          </a:xfrm>
          <a:prstGeom prst="rect">
            <a:avLst/>
          </a:prstGeom>
          <a:noFill/>
        </p:spPr>
        <p:txBody>
          <a:bodyPr wrap="square" lIns="0" tIns="0" rIns="0" bIns="0" rtlCol="0">
            <a:spAutoFit/>
          </a:bodyPr>
          <a:lstStyle/>
          <a:p>
            <a:pPr>
              <a:lnSpc>
                <a:spcPct val="120000"/>
              </a:lnSpc>
            </a:pPr>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p:txBody>
      </p:sp>
      <p:cxnSp>
        <p:nvCxnSpPr>
          <p:cNvPr id="11" name="Straight Connector 10"/>
          <p:cNvCxnSpPr/>
          <p:nvPr/>
        </p:nvCxnSpPr>
        <p:spPr>
          <a:xfrm>
            <a:off x="7274719" y="4931701"/>
            <a:ext cx="54025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2118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107339" y="2386556"/>
            <a:ext cx="2678142" cy="2678141"/>
            <a:chOff x="5637543" y="1609494"/>
            <a:chExt cx="2472131" cy="2472130"/>
          </a:xfrm>
        </p:grpSpPr>
        <p:sp>
          <p:nvSpPr>
            <p:cNvPr id="31" name="Freeform 6"/>
            <p:cNvSpPr>
              <a:spLocks noEditPoints="1"/>
            </p:cNvSpPr>
            <p:nvPr/>
          </p:nvSpPr>
          <p:spPr bwMode="auto">
            <a:xfrm>
              <a:off x="5637543"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TextBox 43"/>
            <p:cNvSpPr txBox="1"/>
            <p:nvPr/>
          </p:nvSpPr>
          <p:spPr>
            <a:xfrm>
              <a:off x="6141014"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Stakeholders</a:t>
              </a:r>
            </a:p>
          </p:txBody>
        </p:sp>
        <p:sp>
          <p:nvSpPr>
            <p:cNvPr id="45" name="TextBox 44"/>
            <p:cNvSpPr txBox="1"/>
            <p:nvPr/>
          </p:nvSpPr>
          <p:spPr>
            <a:xfrm>
              <a:off x="6141014"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49" name="Freeform 110"/>
            <p:cNvSpPr>
              <a:spLocks noEditPoints="1"/>
            </p:cNvSpPr>
            <p:nvPr/>
          </p:nvSpPr>
          <p:spPr bwMode="auto">
            <a:xfrm>
              <a:off x="6682938" y="2299921"/>
              <a:ext cx="378700" cy="310478"/>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 name="Group 6"/>
          <p:cNvGrpSpPr/>
          <p:nvPr/>
        </p:nvGrpSpPr>
        <p:grpSpPr>
          <a:xfrm>
            <a:off x="3614887" y="2386556"/>
            <a:ext cx="2678142" cy="2678141"/>
            <a:chOff x="3336818" y="1609494"/>
            <a:chExt cx="2472131" cy="2472130"/>
          </a:xfrm>
        </p:grpSpPr>
        <p:sp>
          <p:nvSpPr>
            <p:cNvPr id="32" name="Freeform 7"/>
            <p:cNvSpPr>
              <a:spLocks noEditPoints="1"/>
            </p:cNvSpPr>
            <p:nvPr/>
          </p:nvSpPr>
          <p:spPr bwMode="auto">
            <a:xfrm>
              <a:off x="3336818" y="1609494"/>
              <a:ext cx="2472131" cy="2472130"/>
            </a:xfrm>
            <a:custGeom>
              <a:avLst/>
              <a:gdLst>
                <a:gd name="T0" fmla="*/ 164 w 2377"/>
                <a:gd name="T1" fmla="*/ 1189 h 2377"/>
                <a:gd name="T2" fmla="*/ 1189 w 2377"/>
                <a:gd name="T3" fmla="*/ 164 h 2377"/>
                <a:gd name="T4" fmla="*/ 2213 w 2377"/>
                <a:gd name="T5" fmla="*/ 1189 h 2377"/>
                <a:gd name="T6" fmla="*/ 1189 w 2377"/>
                <a:gd name="T7" fmla="*/ 2213 h 2377"/>
                <a:gd name="T8" fmla="*/ 164 w 2377"/>
                <a:gd name="T9" fmla="*/ 1189 h 2377"/>
                <a:gd name="T10" fmla="*/ 1189 w 2377"/>
                <a:gd name="T11" fmla="*/ 2377 h 2377"/>
                <a:gd name="T12" fmla="*/ 2377 w 2377"/>
                <a:gd name="T13" fmla="*/ 1189 h 2377"/>
                <a:gd name="T14" fmla="*/ 1189 w 2377"/>
                <a:gd name="T15" fmla="*/ 0 h 2377"/>
                <a:gd name="T16" fmla="*/ 0 w 2377"/>
                <a:gd name="T17" fmla="*/ 1189 h 2377"/>
                <a:gd name="T18" fmla="*/ 1189 w 2377"/>
                <a:gd name="T19" fmla="*/ 2377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164" y="1189"/>
                  </a:moveTo>
                  <a:cubicBezTo>
                    <a:pt x="164" y="623"/>
                    <a:pt x="623" y="164"/>
                    <a:pt x="1189" y="164"/>
                  </a:cubicBezTo>
                  <a:cubicBezTo>
                    <a:pt x="1755" y="164"/>
                    <a:pt x="2213" y="623"/>
                    <a:pt x="2213" y="1189"/>
                  </a:cubicBezTo>
                  <a:cubicBezTo>
                    <a:pt x="2213" y="1755"/>
                    <a:pt x="1755" y="2213"/>
                    <a:pt x="1189" y="2213"/>
                  </a:cubicBezTo>
                  <a:cubicBezTo>
                    <a:pt x="623" y="2213"/>
                    <a:pt x="164" y="1755"/>
                    <a:pt x="164" y="1189"/>
                  </a:cubicBezTo>
                  <a:close/>
                  <a:moveTo>
                    <a:pt x="1189" y="2377"/>
                  </a:moveTo>
                  <a:cubicBezTo>
                    <a:pt x="1845" y="2377"/>
                    <a:pt x="2377" y="1845"/>
                    <a:pt x="2377" y="1189"/>
                  </a:cubicBezTo>
                  <a:cubicBezTo>
                    <a:pt x="2377" y="532"/>
                    <a:pt x="1845" y="0"/>
                    <a:pt x="1189" y="0"/>
                  </a:cubicBezTo>
                  <a:cubicBezTo>
                    <a:pt x="533" y="0"/>
                    <a:pt x="0" y="532"/>
                    <a:pt x="0" y="1189"/>
                  </a:cubicBezTo>
                  <a:cubicBezTo>
                    <a:pt x="0" y="1845"/>
                    <a:pt x="533" y="2377"/>
                    <a:pt x="1189" y="2377"/>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2" name="TextBox 41"/>
            <p:cNvSpPr txBox="1"/>
            <p:nvPr/>
          </p:nvSpPr>
          <p:spPr>
            <a:xfrm>
              <a:off x="3843822"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steps</a:t>
              </a:r>
            </a:p>
          </p:txBody>
        </p:sp>
        <p:sp>
          <p:nvSpPr>
            <p:cNvPr id="43" name="TextBox 42"/>
            <p:cNvSpPr txBox="1"/>
            <p:nvPr/>
          </p:nvSpPr>
          <p:spPr>
            <a:xfrm>
              <a:off x="3843822"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0" name="Freeform 24"/>
            <p:cNvSpPr>
              <a:spLocks noEditPoints="1"/>
            </p:cNvSpPr>
            <p:nvPr/>
          </p:nvSpPr>
          <p:spPr bwMode="auto">
            <a:xfrm>
              <a:off x="4365217" y="2222447"/>
              <a:ext cx="381486" cy="38287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6" name="Group 5"/>
          <p:cNvGrpSpPr/>
          <p:nvPr/>
        </p:nvGrpSpPr>
        <p:grpSpPr>
          <a:xfrm>
            <a:off x="1120520" y="2386556"/>
            <a:ext cx="2678142" cy="2678141"/>
            <a:chOff x="1034326" y="1609494"/>
            <a:chExt cx="2472131" cy="2472130"/>
          </a:xfrm>
        </p:grpSpPr>
        <p:sp>
          <p:nvSpPr>
            <p:cNvPr id="30" name="Freeform 5"/>
            <p:cNvSpPr>
              <a:spLocks noEditPoints="1"/>
            </p:cNvSpPr>
            <p:nvPr/>
          </p:nvSpPr>
          <p:spPr bwMode="auto">
            <a:xfrm>
              <a:off x="1034326"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0" name="TextBox 39"/>
            <p:cNvSpPr txBox="1"/>
            <p:nvPr/>
          </p:nvSpPr>
          <p:spPr>
            <a:xfrm>
              <a:off x="1548397"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goals</a:t>
              </a:r>
            </a:p>
          </p:txBody>
        </p:sp>
        <p:sp>
          <p:nvSpPr>
            <p:cNvPr id="41" name="TextBox 40"/>
            <p:cNvSpPr txBox="1"/>
            <p:nvPr/>
          </p:nvSpPr>
          <p:spPr>
            <a:xfrm>
              <a:off x="1548397"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2" name="Freeform 15"/>
            <p:cNvSpPr>
              <a:spLocks noEditPoints="1"/>
            </p:cNvSpPr>
            <p:nvPr/>
          </p:nvSpPr>
          <p:spPr bwMode="auto">
            <a:xfrm>
              <a:off x="2078952" y="2222447"/>
              <a:ext cx="382878" cy="38287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Business 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5" name="Freeform 10"/>
          <p:cNvSpPr>
            <a:spLocks/>
          </p:cNvSpPr>
          <p:nvPr/>
        </p:nvSpPr>
        <p:spPr bwMode="auto">
          <a:xfrm>
            <a:off x="6107339" y="3726583"/>
            <a:ext cx="2678142" cy="1338114"/>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3614886" y="2386556"/>
            <a:ext cx="2775773" cy="1529491"/>
            <a:chOff x="3402387" y="1675109"/>
            <a:chExt cx="2426236" cy="1336891"/>
          </a:xfrm>
        </p:grpSpPr>
        <p:sp>
          <p:nvSpPr>
            <p:cNvPr id="33" name="Freeform 8"/>
            <p:cNvSpPr>
              <a:spLocks/>
            </p:cNvSpPr>
            <p:nvPr/>
          </p:nvSpPr>
          <p:spPr bwMode="auto">
            <a:xfrm>
              <a:off x="3402387" y="1675109"/>
              <a:ext cx="2340899" cy="1171286"/>
            </a:xfrm>
            <a:custGeom>
              <a:avLst/>
              <a:gdLst>
                <a:gd name="T0" fmla="*/ 1189 w 2377"/>
                <a:gd name="T1" fmla="*/ 164 h 1189"/>
                <a:gd name="T2" fmla="*/ 2213 w 2377"/>
                <a:gd name="T3" fmla="*/ 1189 h 1189"/>
                <a:gd name="T4" fmla="*/ 2377 w 2377"/>
                <a:gd name="T5" fmla="*/ 1189 h 1189"/>
                <a:gd name="T6" fmla="*/ 1189 w 2377"/>
                <a:gd name="T7" fmla="*/ 0 h 1189"/>
                <a:gd name="T8" fmla="*/ 0 w 2377"/>
                <a:gd name="T9" fmla="*/ 1189 h 1189"/>
                <a:gd name="T10" fmla="*/ 164 w 2377"/>
                <a:gd name="T11" fmla="*/ 1189 h 1189"/>
                <a:gd name="T12" fmla="*/ 1189 w 2377"/>
                <a:gd name="T13" fmla="*/ 164 h 1189"/>
              </a:gdLst>
              <a:ahLst/>
              <a:cxnLst>
                <a:cxn ang="0">
                  <a:pos x="T0" y="T1"/>
                </a:cxn>
                <a:cxn ang="0">
                  <a:pos x="T2" y="T3"/>
                </a:cxn>
                <a:cxn ang="0">
                  <a:pos x="T4" y="T5"/>
                </a:cxn>
                <a:cxn ang="0">
                  <a:pos x="T6" y="T7"/>
                </a:cxn>
                <a:cxn ang="0">
                  <a:pos x="T8" y="T9"/>
                </a:cxn>
                <a:cxn ang="0">
                  <a:pos x="T10" y="T11"/>
                </a:cxn>
                <a:cxn ang="0">
                  <a:pos x="T12" y="T13"/>
                </a:cxn>
              </a:cxnLst>
              <a:rect l="0" t="0" r="r" b="b"/>
              <a:pathLst>
                <a:path w="2377" h="1189">
                  <a:moveTo>
                    <a:pt x="1189" y="164"/>
                  </a:moveTo>
                  <a:cubicBezTo>
                    <a:pt x="1755" y="164"/>
                    <a:pt x="2213" y="623"/>
                    <a:pt x="2213" y="1189"/>
                  </a:cubicBezTo>
                  <a:cubicBezTo>
                    <a:pt x="2377" y="1189"/>
                    <a:pt x="2377" y="1189"/>
                    <a:pt x="2377" y="1189"/>
                  </a:cubicBezTo>
                  <a:cubicBezTo>
                    <a:pt x="2377" y="532"/>
                    <a:pt x="1845" y="0"/>
                    <a:pt x="1189" y="0"/>
                  </a:cubicBezTo>
                  <a:cubicBezTo>
                    <a:pt x="533" y="0"/>
                    <a:pt x="0" y="532"/>
                    <a:pt x="0" y="1189"/>
                  </a:cubicBezTo>
                  <a:cubicBezTo>
                    <a:pt x="164" y="1189"/>
                    <a:pt x="164" y="1189"/>
                    <a:pt x="164" y="1189"/>
                  </a:cubicBezTo>
                  <a:cubicBezTo>
                    <a:pt x="164" y="623"/>
                    <a:pt x="623" y="164"/>
                    <a:pt x="1189" y="16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 name="Freeform 13"/>
            <p:cNvSpPr>
              <a:spLocks/>
            </p:cNvSpPr>
            <p:nvPr/>
          </p:nvSpPr>
          <p:spPr bwMode="auto">
            <a:xfrm>
              <a:off x="5490623" y="2843000"/>
              <a:ext cx="338000" cy="169000"/>
            </a:xfrm>
            <a:custGeom>
              <a:avLst/>
              <a:gdLst>
                <a:gd name="T0" fmla="*/ 101 w 202"/>
                <a:gd name="T1" fmla="*/ 101 h 101"/>
                <a:gd name="T2" fmla="*/ 202 w 202"/>
                <a:gd name="T3" fmla="*/ 0 h 101"/>
                <a:gd name="T4" fmla="*/ 101 w 202"/>
                <a:gd name="T5" fmla="*/ 0 h 101"/>
                <a:gd name="T6" fmla="*/ 0 w 202"/>
                <a:gd name="T7" fmla="*/ 0 h 101"/>
                <a:gd name="T8" fmla="*/ 101 w 202"/>
                <a:gd name="T9" fmla="*/ 101 h 101"/>
              </a:gdLst>
              <a:ahLst/>
              <a:cxnLst>
                <a:cxn ang="0">
                  <a:pos x="T0" y="T1"/>
                </a:cxn>
                <a:cxn ang="0">
                  <a:pos x="T2" y="T3"/>
                </a:cxn>
                <a:cxn ang="0">
                  <a:pos x="T4" y="T5"/>
                </a:cxn>
                <a:cxn ang="0">
                  <a:pos x="T6" y="T7"/>
                </a:cxn>
                <a:cxn ang="0">
                  <a:pos x="T8" y="T9"/>
                </a:cxn>
              </a:cxnLst>
              <a:rect l="0" t="0" r="r" b="b"/>
              <a:pathLst>
                <a:path w="202" h="101">
                  <a:moveTo>
                    <a:pt x="101" y="101"/>
                  </a:moveTo>
                  <a:lnTo>
                    <a:pt x="202" y="0"/>
                  </a:lnTo>
                  <a:lnTo>
                    <a:pt x="101" y="0"/>
                  </a:lnTo>
                  <a:lnTo>
                    <a:pt x="0" y="0"/>
                  </a:lnTo>
                  <a:lnTo>
                    <a:pt x="101" y="10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2" name="Group 11"/>
          <p:cNvGrpSpPr/>
          <p:nvPr/>
        </p:nvGrpSpPr>
        <p:grpSpPr>
          <a:xfrm>
            <a:off x="1120520" y="3537122"/>
            <a:ext cx="2775773" cy="1527576"/>
            <a:chOff x="1222122" y="2680791"/>
            <a:chExt cx="2426236" cy="1335217"/>
          </a:xfrm>
        </p:grpSpPr>
        <p:sp>
          <p:nvSpPr>
            <p:cNvPr id="34" name="Freeform 9"/>
            <p:cNvSpPr>
              <a:spLocks/>
            </p:cNvSpPr>
            <p:nvPr/>
          </p:nvSpPr>
          <p:spPr bwMode="auto">
            <a:xfrm>
              <a:off x="1222122" y="2846395"/>
              <a:ext cx="2340899" cy="1169613"/>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6" name="Freeform 11"/>
            <p:cNvSpPr>
              <a:spLocks/>
            </p:cNvSpPr>
            <p:nvPr/>
          </p:nvSpPr>
          <p:spPr bwMode="auto">
            <a:xfrm>
              <a:off x="3310358" y="2680791"/>
              <a:ext cx="338000" cy="169000"/>
            </a:xfrm>
            <a:custGeom>
              <a:avLst/>
              <a:gdLst>
                <a:gd name="T0" fmla="*/ 101 w 202"/>
                <a:gd name="T1" fmla="*/ 0 h 101"/>
                <a:gd name="T2" fmla="*/ 0 w 202"/>
                <a:gd name="T3" fmla="*/ 101 h 101"/>
                <a:gd name="T4" fmla="*/ 101 w 202"/>
                <a:gd name="T5" fmla="*/ 101 h 101"/>
                <a:gd name="T6" fmla="*/ 202 w 202"/>
                <a:gd name="T7" fmla="*/ 101 h 101"/>
                <a:gd name="T8" fmla="*/ 101 w 202"/>
                <a:gd name="T9" fmla="*/ 0 h 101"/>
              </a:gdLst>
              <a:ahLst/>
              <a:cxnLst>
                <a:cxn ang="0">
                  <a:pos x="T0" y="T1"/>
                </a:cxn>
                <a:cxn ang="0">
                  <a:pos x="T2" y="T3"/>
                </a:cxn>
                <a:cxn ang="0">
                  <a:pos x="T4" y="T5"/>
                </a:cxn>
                <a:cxn ang="0">
                  <a:pos x="T6" y="T7"/>
                </a:cxn>
                <a:cxn ang="0">
                  <a:pos x="T8" y="T9"/>
                </a:cxn>
              </a:cxnLst>
              <a:rect l="0" t="0" r="r" b="b"/>
              <a:pathLst>
                <a:path w="202" h="101">
                  <a:moveTo>
                    <a:pt x="101" y="0"/>
                  </a:moveTo>
                  <a:lnTo>
                    <a:pt x="0" y="101"/>
                  </a:lnTo>
                  <a:lnTo>
                    <a:pt x="101" y="101"/>
                  </a:lnTo>
                  <a:lnTo>
                    <a:pt x="202" y="101"/>
                  </a:lnTo>
                  <a:lnTo>
                    <a:pt x="101"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7645546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TextBox 51"/>
          <p:cNvSpPr txBox="1"/>
          <p:nvPr/>
        </p:nvSpPr>
        <p:spPr>
          <a:xfrm>
            <a:off x="1096473"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6" name="TextBox 55"/>
          <p:cNvSpPr txBox="1"/>
          <p:nvPr/>
        </p:nvSpPr>
        <p:spPr>
          <a:xfrm>
            <a:off x="4074615"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9" name="TextBox 58"/>
          <p:cNvSpPr txBox="1"/>
          <p:nvPr/>
        </p:nvSpPr>
        <p:spPr>
          <a:xfrm>
            <a:off x="7053400"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65" name="TextBox 64"/>
          <p:cNvSpPr txBox="1"/>
          <p:nvPr/>
        </p:nvSpPr>
        <p:spPr>
          <a:xfrm>
            <a:off x="2586243"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grpSp>
        <p:nvGrpSpPr>
          <p:cNvPr id="31" name="Group 30"/>
          <p:cNvGrpSpPr/>
          <p:nvPr/>
        </p:nvGrpSpPr>
        <p:grpSpPr>
          <a:xfrm>
            <a:off x="645" y="2822509"/>
            <a:ext cx="9904711" cy="1891696"/>
            <a:chOff x="595" y="2011912"/>
            <a:chExt cx="9142810" cy="1746181"/>
          </a:xfrm>
        </p:grpSpPr>
        <p:sp>
          <p:nvSpPr>
            <p:cNvPr id="4" name="Freeform 5"/>
            <p:cNvSpPr>
              <a:spLocks noEditPoints="1"/>
            </p:cNvSpPr>
            <p:nvPr/>
          </p:nvSpPr>
          <p:spPr bwMode="auto">
            <a:xfrm>
              <a:off x="1110258" y="2077042"/>
              <a:ext cx="1422797" cy="1602581"/>
            </a:xfrm>
            <a:custGeom>
              <a:avLst/>
              <a:gdLst>
                <a:gd name="T0" fmla="*/ 1644 w 3288"/>
                <a:gd name="T1" fmla="*/ 3701 h 3701"/>
                <a:gd name="T2" fmla="*/ 1465 w 3288"/>
                <a:gd name="T3" fmla="*/ 3654 h 3701"/>
                <a:gd name="T4" fmla="*/ 178 w 3288"/>
                <a:gd name="T5" fmla="*/ 2911 h 3701"/>
                <a:gd name="T6" fmla="*/ 0 w 3288"/>
                <a:gd name="T7" fmla="*/ 2601 h 3701"/>
                <a:gd name="T8" fmla="*/ 0 w 3288"/>
                <a:gd name="T9" fmla="*/ 1116 h 3701"/>
                <a:gd name="T10" fmla="*/ 178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3 w 3288"/>
                <a:gd name="T33" fmla="*/ 901 h 3701"/>
                <a:gd name="T34" fmla="*/ 110 w 3288"/>
                <a:gd name="T35" fmla="*/ 1116 h 3701"/>
                <a:gd name="T36" fmla="*/ 110 w 3288"/>
                <a:gd name="T37" fmla="*/ 2601 h 3701"/>
                <a:gd name="T38" fmla="*/ 233 w 3288"/>
                <a:gd name="T39" fmla="*/ 2816 h 3701"/>
                <a:gd name="T40" fmla="*/ 1520 w 3288"/>
                <a:gd name="T41" fmla="*/ 3558 h 3701"/>
                <a:gd name="T42" fmla="*/ 1767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7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8" y="2911"/>
                    <a:pt x="178" y="2911"/>
                    <a:pt x="178" y="2911"/>
                  </a:cubicBezTo>
                  <a:cubicBezTo>
                    <a:pt x="68" y="2847"/>
                    <a:pt x="0" y="2729"/>
                    <a:pt x="0" y="2601"/>
                  </a:cubicBezTo>
                  <a:cubicBezTo>
                    <a:pt x="0" y="1116"/>
                    <a:pt x="0" y="1116"/>
                    <a:pt x="0" y="1116"/>
                  </a:cubicBezTo>
                  <a:cubicBezTo>
                    <a:pt x="0" y="988"/>
                    <a:pt x="68" y="870"/>
                    <a:pt x="178"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7" y="3685"/>
                    <a:pt x="1706" y="3701"/>
                    <a:pt x="1644" y="3701"/>
                  </a:cubicBezTo>
                  <a:close/>
                  <a:moveTo>
                    <a:pt x="1644" y="125"/>
                  </a:moveTo>
                  <a:cubicBezTo>
                    <a:pt x="1601" y="125"/>
                    <a:pt x="1558" y="136"/>
                    <a:pt x="1520" y="159"/>
                  </a:cubicBezTo>
                  <a:cubicBezTo>
                    <a:pt x="233" y="901"/>
                    <a:pt x="233" y="901"/>
                    <a:pt x="233" y="901"/>
                  </a:cubicBezTo>
                  <a:cubicBezTo>
                    <a:pt x="157" y="945"/>
                    <a:pt x="110" y="1027"/>
                    <a:pt x="110" y="1116"/>
                  </a:cubicBezTo>
                  <a:cubicBezTo>
                    <a:pt x="110" y="2601"/>
                    <a:pt x="110" y="2601"/>
                    <a:pt x="110" y="2601"/>
                  </a:cubicBezTo>
                  <a:cubicBezTo>
                    <a:pt x="110" y="2689"/>
                    <a:pt x="157" y="2771"/>
                    <a:pt x="233" y="2816"/>
                  </a:cubicBezTo>
                  <a:cubicBezTo>
                    <a:pt x="1520" y="3558"/>
                    <a:pt x="1520" y="3558"/>
                    <a:pt x="1520" y="3558"/>
                  </a:cubicBezTo>
                  <a:cubicBezTo>
                    <a:pt x="1596" y="3602"/>
                    <a:pt x="1691" y="3602"/>
                    <a:pt x="1767"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7" y="159"/>
                    <a:pt x="1767" y="159"/>
                    <a:pt x="1767" y="159"/>
                  </a:cubicBezTo>
                  <a:cubicBezTo>
                    <a:pt x="1729" y="136"/>
                    <a:pt x="1686"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268611"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3"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3" y="2256"/>
                    <a:pt x="2433" y="2256"/>
                    <a:pt x="2433" y="2256"/>
                  </a:cubicBezTo>
                  <a:cubicBezTo>
                    <a:pt x="2509" y="2213"/>
                    <a:pt x="2555" y="2132"/>
                    <a:pt x="2555" y="204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643783" y="2254445"/>
              <a:ext cx="1105496" cy="1254919"/>
            </a:xfrm>
            <a:custGeom>
              <a:avLst/>
              <a:gdLst>
                <a:gd name="T0" fmla="*/ 2555 w 2555"/>
                <a:gd name="T1" fmla="*/ 2045 h 2897"/>
                <a:gd name="T2" fmla="*/ 2555 w 2555"/>
                <a:gd name="T3" fmla="*/ 851 h 2897"/>
                <a:gd name="T4" fmla="*/ 2434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4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4"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4" y="2256"/>
                    <a:pt x="2434" y="2256"/>
                    <a:pt x="2434" y="2256"/>
                  </a:cubicBezTo>
                  <a:cubicBezTo>
                    <a:pt x="2509" y="2213"/>
                    <a:pt x="2555" y="2132"/>
                    <a:pt x="2555" y="204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019550" y="2254445"/>
              <a:ext cx="1104900" cy="1254919"/>
            </a:xfrm>
            <a:custGeom>
              <a:avLst/>
              <a:gdLst>
                <a:gd name="T0" fmla="*/ 2554 w 2554"/>
                <a:gd name="T1" fmla="*/ 2045 h 2897"/>
                <a:gd name="T2" fmla="*/ 2554 w 2554"/>
                <a:gd name="T3" fmla="*/ 851 h 2897"/>
                <a:gd name="T4" fmla="*/ 2433 w 2554"/>
                <a:gd name="T5" fmla="*/ 641 h 2897"/>
                <a:gd name="T6" fmla="*/ 1399 w 2554"/>
                <a:gd name="T7" fmla="*/ 44 h 2897"/>
                <a:gd name="T8" fmla="*/ 1155 w 2554"/>
                <a:gd name="T9" fmla="*/ 44 h 2897"/>
                <a:gd name="T10" fmla="*/ 121 w 2554"/>
                <a:gd name="T11" fmla="*/ 641 h 2897"/>
                <a:gd name="T12" fmla="*/ 0 w 2554"/>
                <a:gd name="T13" fmla="*/ 851 h 2897"/>
                <a:gd name="T14" fmla="*/ 0 w 2554"/>
                <a:gd name="T15" fmla="*/ 2045 h 2897"/>
                <a:gd name="T16" fmla="*/ 121 w 2554"/>
                <a:gd name="T17" fmla="*/ 2256 h 2897"/>
                <a:gd name="T18" fmla="*/ 1155 w 2554"/>
                <a:gd name="T19" fmla="*/ 2853 h 2897"/>
                <a:gd name="T20" fmla="*/ 1399 w 2554"/>
                <a:gd name="T21" fmla="*/ 2853 h 2897"/>
                <a:gd name="T22" fmla="*/ 2433 w 2554"/>
                <a:gd name="T23" fmla="*/ 2256 h 2897"/>
                <a:gd name="T24" fmla="*/ 2554 w 2554"/>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4" h="2897">
                  <a:moveTo>
                    <a:pt x="2554" y="2045"/>
                  </a:moveTo>
                  <a:cubicBezTo>
                    <a:pt x="2554" y="851"/>
                    <a:pt x="2554" y="851"/>
                    <a:pt x="2554" y="851"/>
                  </a:cubicBezTo>
                  <a:cubicBezTo>
                    <a:pt x="2554" y="764"/>
                    <a:pt x="2508" y="684"/>
                    <a:pt x="2433" y="641"/>
                  </a:cubicBezTo>
                  <a:cubicBezTo>
                    <a:pt x="1399" y="44"/>
                    <a:pt x="1399" y="44"/>
                    <a:pt x="1399" y="44"/>
                  </a:cubicBezTo>
                  <a:cubicBezTo>
                    <a:pt x="1323" y="0"/>
                    <a:pt x="1231" y="0"/>
                    <a:pt x="1155"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5" y="2853"/>
                    <a:pt x="1155" y="2853"/>
                    <a:pt x="1155" y="2853"/>
                  </a:cubicBezTo>
                  <a:cubicBezTo>
                    <a:pt x="1231" y="2897"/>
                    <a:pt x="1323" y="2897"/>
                    <a:pt x="1399" y="2853"/>
                  </a:cubicBezTo>
                  <a:cubicBezTo>
                    <a:pt x="2433" y="2256"/>
                    <a:pt x="2433" y="2256"/>
                    <a:pt x="2433" y="2256"/>
                  </a:cubicBezTo>
                  <a:cubicBezTo>
                    <a:pt x="2508" y="2213"/>
                    <a:pt x="2554" y="2132"/>
                    <a:pt x="2554" y="204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5396142"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1 w 2555"/>
                <a:gd name="T11" fmla="*/ 641 h 2897"/>
                <a:gd name="T12" fmla="*/ 0 w 2555"/>
                <a:gd name="T13" fmla="*/ 851 h 2897"/>
                <a:gd name="T14" fmla="*/ 0 w 2555"/>
                <a:gd name="T15" fmla="*/ 2045 h 2897"/>
                <a:gd name="T16" fmla="*/ 121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6769894"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2" y="641"/>
                    <a:pt x="122" y="641"/>
                    <a:pt x="122" y="641"/>
                  </a:cubicBezTo>
                  <a:cubicBezTo>
                    <a:pt x="46" y="684"/>
                    <a:pt x="0" y="764"/>
                    <a:pt x="0" y="851"/>
                  </a:cubicBezTo>
                  <a:cubicBezTo>
                    <a:pt x="0" y="2045"/>
                    <a:pt x="0" y="2045"/>
                    <a:pt x="0" y="2045"/>
                  </a:cubicBezTo>
                  <a:cubicBezTo>
                    <a:pt x="0" y="2132"/>
                    <a:pt x="46" y="2213"/>
                    <a:pt x="122"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2485430"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6" y="3602"/>
                    <a:pt x="1691" y="3602"/>
                    <a:pt x="1768"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8" y="159"/>
                    <a:pt x="1768" y="159"/>
                    <a:pt x="1768" y="159"/>
                  </a:cubicBezTo>
                  <a:cubicBezTo>
                    <a:pt x="1729"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noEditPoints="1"/>
            </p:cNvSpPr>
            <p:nvPr/>
          </p:nvSpPr>
          <p:spPr bwMode="auto">
            <a:xfrm>
              <a:off x="3860602"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7" y="3602"/>
                    <a:pt x="1691"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noEditPoints="1"/>
            </p:cNvSpPr>
            <p:nvPr/>
          </p:nvSpPr>
          <p:spPr bwMode="auto">
            <a:xfrm>
              <a:off x="5235774"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9" y="136"/>
                    <a:pt x="1520"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0" y="3558"/>
                    <a:pt x="1520" y="3558"/>
                    <a:pt x="1520" y="3558"/>
                  </a:cubicBezTo>
                  <a:cubicBezTo>
                    <a:pt x="1597" y="3602"/>
                    <a:pt x="1692"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noEditPoints="1"/>
            </p:cNvSpPr>
            <p:nvPr/>
          </p:nvSpPr>
          <p:spPr bwMode="auto">
            <a:xfrm>
              <a:off x="6610946"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10 w 3288"/>
                <a:gd name="T17" fmla="*/ 806 h 3701"/>
                <a:gd name="T18" fmla="*/ 3288 w 3288"/>
                <a:gd name="T19" fmla="*/ 1116 h 3701"/>
                <a:gd name="T20" fmla="*/ 3288 w 3288"/>
                <a:gd name="T21" fmla="*/ 2601 h 3701"/>
                <a:gd name="T22" fmla="*/ 3110 w 3288"/>
                <a:gd name="T23" fmla="*/ 2911 h 3701"/>
                <a:gd name="T24" fmla="*/ 1823 w 3288"/>
                <a:gd name="T25" fmla="*/ 3654 h 3701"/>
                <a:gd name="T26" fmla="*/ 1644 w 3288"/>
                <a:gd name="T27" fmla="*/ 3701 h 3701"/>
                <a:gd name="T28" fmla="*/ 1644 w 3288"/>
                <a:gd name="T29" fmla="*/ 125 h 3701"/>
                <a:gd name="T30" fmla="*/ 1521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1 w 3288"/>
                <a:gd name="T41" fmla="*/ 3558 h 3701"/>
                <a:gd name="T42" fmla="*/ 1768 w 3288"/>
                <a:gd name="T43" fmla="*/ 3558 h 3701"/>
                <a:gd name="T44" fmla="*/ 3055 w 3288"/>
                <a:gd name="T45" fmla="*/ 2816 h 3701"/>
                <a:gd name="T46" fmla="*/ 3178 w 3288"/>
                <a:gd name="T47" fmla="*/ 2601 h 3701"/>
                <a:gd name="T48" fmla="*/ 3178 w 3288"/>
                <a:gd name="T49" fmla="*/ 1116 h 3701"/>
                <a:gd name="T50" fmla="*/ 3055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1"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10" y="806"/>
                    <a:pt x="3110" y="806"/>
                    <a:pt x="3110" y="806"/>
                  </a:cubicBezTo>
                  <a:cubicBezTo>
                    <a:pt x="3220" y="870"/>
                    <a:pt x="3288" y="988"/>
                    <a:pt x="3288" y="1116"/>
                  </a:cubicBezTo>
                  <a:cubicBezTo>
                    <a:pt x="3288" y="2601"/>
                    <a:pt x="3288" y="2601"/>
                    <a:pt x="3288" y="2601"/>
                  </a:cubicBezTo>
                  <a:cubicBezTo>
                    <a:pt x="3288" y="2729"/>
                    <a:pt x="3220" y="2847"/>
                    <a:pt x="3110" y="2911"/>
                  </a:cubicBezTo>
                  <a:cubicBezTo>
                    <a:pt x="1823" y="3654"/>
                    <a:pt x="1823" y="3654"/>
                    <a:pt x="1823" y="3654"/>
                  </a:cubicBezTo>
                  <a:cubicBezTo>
                    <a:pt x="1768" y="3685"/>
                    <a:pt x="1706" y="3701"/>
                    <a:pt x="1644" y="3701"/>
                  </a:cubicBezTo>
                  <a:close/>
                  <a:moveTo>
                    <a:pt x="1644" y="125"/>
                  </a:moveTo>
                  <a:cubicBezTo>
                    <a:pt x="1602" y="125"/>
                    <a:pt x="1559" y="136"/>
                    <a:pt x="1521"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1" y="3558"/>
                    <a:pt x="1521" y="3558"/>
                    <a:pt x="1521" y="3558"/>
                  </a:cubicBezTo>
                  <a:cubicBezTo>
                    <a:pt x="1597" y="3602"/>
                    <a:pt x="1692" y="3602"/>
                    <a:pt x="1768" y="3558"/>
                  </a:cubicBezTo>
                  <a:cubicBezTo>
                    <a:pt x="3055" y="2816"/>
                    <a:pt x="3055" y="2816"/>
                    <a:pt x="3055" y="2816"/>
                  </a:cubicBezTo>
                  <a:cubicBezTo>
                    <a:pt x="3131" y="2771"/>
                    <a:pt x="3178" y="2689"/>
                    <a:pt x="3178" y="2601"/>
                  </a:cubicBezTo>
                  <a:cubicBezTo>
                    <a:pt x="3178" y="1116"/>
                    <a:pt x="3178" y="1116"/>
                    <a:pt x="3178" y="1116"/>
                  </a:cubicBezTo>
                  <a:cubicBezTo>
                    <a:pt x="3178" y="1027"/>
                    <a:pt x="3131" y="945"/>
                    <a:pt x="3055"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1110258" y="2077041"/>
              <a:ext cx="1422797" cy="804863"/>
            </a:xfrm>
            <a:custGeom>
              <a:avLst/>
              <a:gdLst>
                <a:gd name="T0" fmla="*/ 110 w 3288"/>
                <a:gd name="T1" fmla="*/ 1858 h 1858"/>
                <a:gd name="T2" fmla="*/ 110 w 3288"/>
                <a:gd name="T3" fmla="*/ 1116 h 1858"/>
                <a:gd name="T4" fmla="*/ 233 w 3288"/>
                <a:gd name="T5" fmla="*/ 901 h 1858"/>
                <a:gd name="T6" fmla="*/ 1520 w 3288"/>
                <a:gd name="T7" fmla="*/ 159 h 1858"/>
                <a:gd name="T8" fmla="*/ 1644 w 3288"/>
                <a:gd name="T9" fmla="*/ 125 h 1858"/>
                <a:gd name="T10" fmla="*/ 1767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8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3" y="901"/>
                  </a:cubicBezTo>
                  <a:cubicBezTo>
                    <a:pt x="1520" y="159"/>
                    <a:pt x="1520" y="159"/>
                    <a:pt x="1520" y="159"/>
                  </a:cubicBezTo>
                  <a:cubicBezTo>
                    <a:pt x="1558" y="136"/>
                    <a:pt x="1601" y="125"/>
                    <a:pt x="1644" y="125"/>
                  </a:cubicBezTo>
                  <a:cubicBezTo>
                    <a:pt x="1686" y="125"/>
                    <a:pt x="1729" y="136"/>
                    <a:pt x="1767" y="159"/>
                  </a:cubicBezTo>
                  <a:cubicBezTo>
                    <a:pt x="3054" y="901"/>
                    <a:pt x="3054" y="901"/>
                    <a:pt x="3054" y="901"/>
                  </a:cubicBezTo>
                  <a:cubicBezTo>
                    <a:pt x="3130"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19" y="870"/>
                    <a:pt x="3109" y="806"/>
                  </a:cubicBezTo>
                  <a:cubicBezTo>
                    <a:pt x="1823" y="63"/>
                    <a:pt x="1823" y="63"/>
                    <a:pt x="1823" y="63"/>
                  </a:cubicBezTo>
                  <a:cubicBezTo>
                    <a:pt x="1712" y="0"/>
                    <a:pt x="1575" y="0"/>
                    <a:pt x="1465" y="63"/>
                  </a:cubicBezTo>
                  <a:cubicBezTo>
                    <a:pt x="178" y="806"/>
                    <a:pt x="178" y="806"/>
                    <a:pt x="178" y="806"/>
                  </a:cubicBezTo>
                  <a:cubicBezTo>
                    <a:pt x="68" y="870"/>
                    <a:pt x="0" y="988"/>
                    <a:pt x="0" y="1116"/>
                  </a:cubicBezTo>
                  <a:cubicBezTo>
                    <a:pt x="0" y="1858"/>
                    <a:pt x="0" y="1858"/>
                    <a:pt x="0" y="1858"/>
                  </a:cubicBezTo>
                  <a:lnTo>
                    <a:pt x="110" y="1858"/>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860602" y="2077041"/>
              <a:ext cx="1422797" cy="804863"/>
            </a:xfrm>
            <a:custGeom>
              <a:avLst/>
              <a:gdLst>
                <a:gd name="T0" fmla="*/ 110 w 3288"/>
                <a:gd name="T1" fmla="*/ 1858 h 1858"/>
                <a:gd name="T2" fmla="*/ 110 w 3288"/>
                <a:gd name="T3" fmla="*/ 1116 h 1858"/>
                <a:gd name="T4" fmla="*/ 234 w 3288"/>
                <a:gd name="T5" fmla="*/ 901 h 1858"/>
                <a:gd name="T6" fmla="*/ 1520 w 3288"/>
                <a:gd name="T7" fmla="*/ 159 h 1858"/>
                <a:gd name="T8" fmla="*/ 1644 w 3288"/>
                <a:gd name="T9" fmla="*/ 125 h 1858"/>
                <a:gd name="T10" fmla="*/ 1768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4" y="901"/>
                  </a:cubicBezTo>
                  <a:cubicBezTo>
                    <a:pt x="1520" y="159"/>
                    <a:pt x="1520" y="159"/>
                    <a:pt x="1520" y="159"/>
                  </a:cubicBezTo>
                  <a:cubicBezTo>
                    <a:pt x="1558" y="136"/>
                    <a:pt x="1601" y="125"/>
                    <a:pt x="1644" y="125"/>
                  </a:cubicBezTo>
                  <a:cubicBezTo>
                    <a:pt x="1687" y="125"/>
                    <a:pt x="1730" y="136"/>
                    <a:pt x="1768" y="159"/>
                  </a:cubicBezTo>
                  <a:cubicBezTo>
                    <a:pt x="3054" y="901"/>
                    <a:pt x="3054" y="901"/>
                    <a:pt x="3054"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09" y="806"/>
                  </a:cubicBezTo>
                  <a:cubicBezTo>
                    <a:pt x="1823" y="63"/>
                    <a:pt x="1823" y="63"/>
                    <a:pt x="1823" y="63"/>
                  </a:cubicBezTo>
                  <a:cubicBezTo>
                    <a:pt x="1713" y="0"/>
                    <a:pt x="1575" y="0"/>
                    <a:pt x="1465" y="63"/>
                  </a:cubicBezTo>
                  <a:cubicBezTo>
                    <a:pt x="179" y="806"/>
                    <a:pt x="179" y="806"/>
                    <a:pt x="179" y="806"/>
                  </a:cubicBezTo>
                  <a:cubicBezTo>
                    <a:pt x="68" y="870"/>
                    <a:pt x="0" y="988"/>
                    <a:pt x="0" y="1116"/>
                  </a:cubicBezTo>
                  <a:cubicBezTo>
                    <a:pt x="0" y="1858"/>
                    <a:pt x="0" y="1858"/>
                    <a:pt x="0" y="1858"/>
                  </a:cubicBezTo>
                  <a:lnTo>
                    <a:pt x="110" y="185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6610946" y="2077041"/>
              <a:ext cx="1422797" cy="804863"/>
            </a:xfrm>
            <a:custGeom>
              <a:avLst/>
              <a:gdLst>
                <a:gd name="T0" fmla="*/ 110 w 3288"/>
                <a:gd name="T1" fmla="*/ 1858 h 1858"/>
                <a:gd name="T2" fmla="*/ 110 w 3288"/>
                <a:gd name="T3" fmla="*/ 1116 h 1858"/>
                <a:gd name="T4" fmla="*/ 234 w 3288"/>
                <a:gd name="T5" fmla="*/ 901 h 1858"/>
                <a:gd name="T6" fmla="*/ 1521 w 3288"/>
                <a:gd name="T7" fmla="*/ 159 h 1858"/>
                <a:gd name="T8" fmla="*/ 1644 w 3288"/>
                <a:gd name="T9" fmla="*/ 125 h 1858"/>
                <a:gd name="T10" fmla="*/ 1768 w 3288"/>
                <a:gd name="T11" fmla="*/ 159 h 1858"/>
                <a:gd name="T12" fmla="*/ 3055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10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8" y="945"/>
                    <a:pt x="234" y="901"/>
                  </a:cubicBezTo>
                  <a:cubicBezTo>
                    <a:pt x="1521" y="159"/>
                    <a:pt x="1521" y="159"/>
                    <a:pt x="1521" y="159"/>
                  </a:cubicBezTo>
                  <a:cubicBezTo>
                    <a:pt x="1559" y="136"/>
                    <a:pt x="1602" y="125"/>
                    <a:pt x="1644" y="125"/>
                  </a:cubicBezTo>
                  <a:cubicBezTo>
                    <a:pt x="1687" y="125"/>
                    <a:pt x="1730" y="136"/>
                    <a:pt x="1768" y="159"/>
                  </a:cubicBezTo>
                  <a:cubicBezTo>
                    <a:pt x="3055" y="901"/>
                    <a:pt x="3055" y="901"/>
                    <a:pt x="3055"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10" y="806"/>
                  </a:cubicBezTo>
                  <a:cubicBezTo>
                    <a:pt x="1823" y="63"/>
                    <a:pt x="1823" y="63"/>
                    <a:pt x="1823" y="63"/>
                  </a:cubicBezTo>
                  <a:cubicBezTo>
                    <a:pt x="1713" y="0"/>
                    <a:pt x="1576" y="0"/>
                    <a:pt x="1465" y="63"/>
                  </a:cubicBezTo>
                  <a:cubicBezTo>
                    <a:pt x="179" y="806"/>
                    <a:pt x="179" y="806"/>
                    <a:pt x="179" y="806"/>
                  </a:cubicBezTo>
                  <a:cubicBezTo>
                    <a:pt x="69" y="870"/>
                    <a:pt x="0" y="988"/>
                    <a:pt x="0" y="1116"/>
                  </a:cubicBezTo>
                  <a:cubicBezTo>
                    <a:pt x="0" y="1858"/>
                    <a:pt x="0" y="1858"/>
                    <a:pt x="0" y="1858"/>
                  </a:cubicBezTo>
                  <a:lnTo>
                    <a:pt x="110" y="185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2485430"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0" y="913"/>
                    <a:pt x="3054" y="958"/>
                  </a:cubicBezTo>
                  <a:cubicBezTo>
                    <a:pt x="1768" y="1700"/>
                    <a:pt x="1768" y="1700"/>
                    <a:pt x="1768" y="1700"/>
                  </a:cubicBezTo>
                  <a:cubicBezTo>
                    <a:pt x="1729" y="1722"/>
                    <a:pt x="1687" y="1733"/>
                    <a:pt x="1644" y="1733"/>
                  </a:cubicBezTo>
                  <a:cubicBezTo>
                    <a:pt x="1601" y="1733"/>
                    <a:pt x="1558" y="1722"/>
                    <a:pt x="1520" y="1700"/>
                  </a:cubicBezTo>
                  <a:cubicBezTo>
                    <a:pt x="234" y="958"/>
                    <a:pt x="234" y="958"/>
                    <a:pt x="234" y="958"/>
                  </a:cubicBezTo>
                  <a:cubicBezTo>
                    <a:pt x="157" y="913"/>
                    <a:pt x="110" y="831"/>
                    <a:pt x="110" y="743"/>
                  </a:cubicBezTo>
                  <a:cubicBezTo>
                    <a:pt x="110" y="0"/>
                    <a:pt x="110" y="0"/>
                    <a:pt x="110" y="0"/>
                  </a:cubicBezTo>
                  <a:cubicBezTo>
                    <a:pt x="0" y="0"/>
                    <a:pt x="0" y="0"/>
                    <a:pt x="0" y="0"/>
                  </a:cubicBezTo>
                  <a:cubicBezTo>
                    <a:pt x="0" y="743"/>
                    <a:pt x="0" y="743"/>
                    <a:pt x="0" y="743"/>
                  </a:cubicBezTo>
                  <a:cubicBezTo>
                    <a:pt x="0" y="871"/>
                    <a:pt x="68" y="989"/>
                    <a:pt x="179" y="1053"/>
                  </a:cubicBezTo>
                  <a:cubicBezTo>
                    <a:pt x="1465" y="1796"/>
                    <a:pt x="1465" y="1796"/>
                    <a:pt x="1465" y="1796"/>
                  </a:cubicBezTo>
                  <a:cubicBezTo>
                    <a:pt x="1575" y="1859"/>
                    <a:pt x="1712" y="1859"/>
                    <a:pt x="1823" y="1796"/>
                  </a:cubicBezTo>
                  <a:cubicBezTo>
                    <a:pt x="3109" y="1053"/>
                    <a:pt x="3109" y="1053"/>
                    <a:pt x="3109" y="1053"/>
                  </a:cubicBezTo>
                  <a:cubicBezTo>
                    <a:pt x="3219" y="989"/>
                    <a:pt x="3288" y="871"/>
                    <a:pt x="3288" y="743"/>
                  </a:cubicBezTo>
                  <a:cubicBezTo>
                    <a:pt x="3288" y="0"/>
                    <a:pt x="3288" y="0"/>
                    <a:pt x="3288" y="0"/>
                  </a:cubicBezTo>
                  <a:lnTo>
                    <a:pt x="3178"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5235774"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1" y="913"/>
                    <a:pt x="3054" y="958"/>
                  </a:cubicBezTo>
                  <a:cubicBezTo>
                    <a:pt x="1768" y="1700"/>
                    <a:pt x="1768" y="1700"/>
                    <a:pt x="1768" y="1700"/>
                  </a:cubicBezTo>
                  <a:cubicBezTo>
                    <a:pt x="1730" y="1722"/>
                    <a:pt x="1687" y="1733"/>
                    <a:pt x="1644" y="1733"/>
                  </a:cubicBezTo>
                  <a:cubicBezTo>
                    <a:pt x="1601" y="1733"/>
                    <a:pt x="1559" y="1722"/>
                    <a:pt x="1520" y="1700"/>
                  </a:cubicBezTo>
                  <a:cubicBezTo>
                    <a:pt x="234" y="958"/>
                    <a:pt x="234" y="958"/>
                    <a:pt x="234" y="958"/>
                  </a:cubicBezTo>
                  <a:cubicBezTo>
                    <a:pt x="158" y="913"/>
                    <a:pt x="110" y="831"/>
                    <a:pt x="110" y="743"/>
                  </a:cubicBezTo>
                  <a:cubicBezTo>
                    <a:pt x="110" y="0"/>
                    <a:pt x="110" y="0"/>
                    <a:pt x="110" y="0"/>
                  </a:cubicBezTo>
                  <a:cubicBezTo>
                    <a:pt x="0" y="0"/>
                    <a:pt x="0" y="0"/>
                    <a:pt x="0" y="0"/>
                  </a:cubicBezTo>
                  <a:cubicBezTo>
                    <a:pt x="0" y="743"/>
                    <a:pt x="0" y="743"/>
                    <a:pt x="0" y="743"/>
                  </a:cubicBezTo>
                  <a:cubicBezTo>
                    <a:pt x="0" y="871"/>
                    <a:pt x="69" y="989"/>
                    <a:pt x="179" y="1053"/>
                  </a:cubicBezTo>
                  <a:cubicBezTo>
                    <a:pt x="1465" y="1796"/>
                    <a:pt x="1465" y="1796"/>
                    <a:pt x="1465" y="1796"/>
                  </a:cubicBezTo>
                  <a:cubicBezTo>
                    <a:pt x="1576" y="1859"/>
                    <a:pt x="1713" y="1859"/>
                    <a:pt x="1823" y="1796"/>
                  </a:cubicBezTo>
                  <a:cubicBezTo>
                    <a:pt x="3109" y="1053"/>
                    <a:pt x="3109" y="1053"/>
                    <a:pt x="3109" y="1053"/>
                  </a:cubicBezTo>
                  <a:cubicBezTo>
                    <a:pt x="3220" y="989"/>
                    <a:pt x="3288" y="871"/>
                    <a:pt x="3288" y="743"/>
                  </a:cubicBezTo>
                  <a:cubicBezTo>
                    <a:pt x="3288" y="0"/>
                    <a:pt x="3288" y="0"/>
                    <a:pt x="3288" y="0"/>
                  </a:cubicBezTo>
                  <a:lnTo>
                    <a:pt x="3178"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Rectangle 20"/>
            <p:cNvSpPr>
              <a:spLocks noChangeArrowheads="1"/>
            </p:cNvSpPr>
            <p:nvPr/>
          </p:nvSpPr>
          <p:spPr bwMode="auto">
            <a:xfrm>
              <a:off x="595" y="2858092"/>
              <a:ext cx="1157288" cy="47625"/>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Rectangle 21"/>
            <p:cNvSpPr>
              <a:spLocks noChangeArrowheads="1"/>
            </p:cNvSpPr>
            <p:nvPr/>
          </p:nvSpPr>
          <p:spPr bwMode="auto">
            <a:xfrm>
              <a:off x="7986117" y="2858092"/>
              <a:ext cx="1157288" cy="47625"/>
            </a:xfrm>
            <a:prstGeom prst="rect">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8"/>
            <p:cNvSpPr>
              <a:spLocks noEditPoints="1"/>
            </p:cNvSpPr>
            <p:nvPr/>
          </p:nvSpPr>
          <p:spPr bwMode="auto">
            <a:xfrm>
              <a:off x="3003815" y="2598008"/>
              <a:ext cx="433652" cy="340308"/>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9"/>
            <p:cNvSpPr>
              <a:spLocks noEditPoints="1"/>
            </p:cNvSpPr>
            <p:nvPr/>
          </p:nvSpPr>
          <p:spPr bwMode="auto">
            <a:xfrm>
              <a:off x="7013578" y="2827871"/>
              <a:ext cx="514846" cy="256666"/>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0"/>
            <p:cNvSpPr>
              <a:spLocks noEditPoints="1"/>
            </p:cNvSpPr>
            <p:nvPr/>
          </p:nvSpPr>
          <p:spPr bwMode="auto">
            <a:xfrm>
              <a:off x="5728264" y="2601565"/>
              <a:ext cx="335688" cy="333192"/>
            </a:xfrm>
            <a:custGeom>
              <a:avLst/>
              <a:gdLst>
                <a:gd name="T0" fmla="*/ 561 w 1084"/>
                <a:gd name="T1" fmla="*/ 897 h 1074"/>
                <a:gd name="T2" fmla="*/ 496 w 1084"/>
                <a:gd name="T3" fmla="*/ 964 h 1074"/>
                <a:gd name="T4" fmla="*/ 629 w 1084"/>
                <a:gd name="T5" fmla="*/ 964 h 1074"/>
                <a:gd name="T6" fmla="*/ 616 w 1084"/>
                <a:gd name="T7" fmla="*/ 924 h 1074"/>
                <a:gd name="T8" fmla="*/ 528 w 1084"/>
                <a:gd name="T9" fmla="*/ 964 h 1074"/>
                <a:gd name="T10" fmla="*/ 562 w 1084"/>
                <a:gd name="T11" fmla="*/ 929 h 1074"/>
                <a:gd name="T12" fmla="*/ 592 w 1084"/>
                <a:gd name="T13" fmla="*/ 946 h 1074"/>
                <a:gd name="T14" fmla="*/ 562 w 1084"/>
                <a:gd name="T15" fmla="*/ 999 h 1074"/>
                <a:gd name="T16" fmla="*/ 1059 w 1084"/>
                <a:gd name="T17" fmla="*/ 710 h 1074"/>
                <a:gd name="T18" fmla="*/ 617 w 1084"/>
                <a:gd name="T19" fmla="*/ 868 h 1074"/>
                <a:gd name="T20" fmla="*/ 625 w 1084"/>
                <a:gd name="T21" fmla="*/ 867 h 1074"/>
                <a:gd name="T22" fmla="*/ 967 w 1084"/>
                <a:gd name="T23" fmla="*/ 696 h 1074"/>
                <a:gd name="T24" fmla="*/ 796 w 1084"/>
                <a:gd name="T25" fmla="*/ 355 h 1074"/>
                <a:gd name="T26" fmla="*/ 663 w 1084"/>
                <a:gd name="T27" fmla="*/ 134 h 1074"/>
                <a:gd name="T28" fmla="*/ 518 w 1084"/>
                <a:gd name="T29" fmla="*/ 181 h 1074"/>
                <a:gd name="T30" fmla="*/ 470 w 1084"/>
                <a:gd name="T31" fmla="*/ 203 h 1074"/>
                <a:gd name="T32" fmla="*/ 386 w 1084"/>
                <a:gd name="T33" fmla="*/ 258 h 1074"/>
                <a:gd name="T34" fmla="*/ 462 w 1084"/>
                <a:gd name="T35" fmla="*/ 505 h 1074"/>
                <a:gd name="T36" fmla="*/ 604 w 1084"/>
                <a:gd name="T37" fmla="*/ 859 h 1074"/>
                <a:gd name="T38" fmla="*/ 562 w 1084"/>
                <a:gd name="T39" fmla="*/ 854 h 1074"/>
                <a:gd name="T40" fmla="*/ 216 w 1084"/>
                <a:gd name="T41" fmla="*/ 82 h 1074"/>
                <a:gd name="T42" fmla="*/ 24 w 1084"/>
                <a:gd name="T43" fmla="*/ 3 h 1074"/>
                <a:gd name="T44" fmla="*/ 12 w 1084"/>
                <a:gd name="T45" fmla="*/ 33 h 1074"/>
                <a:gd name="T46" fmla="*/ 522 w 1084"/>
                <a:gd name="T47" fmla="*/ 862 h 1074"/>
                <a:gd name="T48" fmla="*/ 562 w 1084"/>
                <a:gd name="T49" fmla="*/ 1074 h 1074"/>
                <a:gd name="T50" fmla="*/ 665 w 1084"/>
                <a:gd name="T51" fmla="*/ 923 h 1074"/>
                <a:gd name="T52" fmla="*/ 1080 w 1084"/>
                <a:gd name="T53" fmla="*/ 718 h 1074"/>
                <a:gd name="T54" fmla="*/ 724 w 1084"/>
                <a:gd name="T55" fmla="*/ 508 h 1074"/>
                <a:gd name="T56" fmla="*/ 656 w 1084"/>
                <a:gd name="T57" fmla="*/ 508 h 1074"/>
                <a:gd name="T58" fmla="*/ 593 w 1084"/>
                <a:gd name="T59" fmla="*/ 481 h 1074"/>
                <a:gd name="T60" fmla="*/ 692 w 1084"/>
                <a:gd name="T61" fmla="*/ 436 h 1074"/>
                <a:gd name="T62" fmla="*/ 584 w 1084"/>
                <a:gd name="T63" fmla="*/ 239 h 1074"/>
                <a:gd name="T64" fmla="*/ 535 w 1084"/>
                <a:gd name="T65" fmla="*/ 243 h 1074"/>
                <a:gd name="T66" fmla="*/ 498 w 1084"/>
                <a:gd name="T67" fmla="*/ 225 h 1074"/>
                <a:gd name="T68" fmla="*/ 564 w 1084"/>
                <a:gd name="T69" fmla="*/ 195 h 1074"/>
                <a:gd name="T70" fmla="*/ 499 w 1084"/>
                <a:gd name="T71" fmla="*/ 307 h 1074"/>
                <a:gd name="T72" fmla="*/ 514 w 1084"/>
                <a:gd name="T73" fmla="*/ 317 h 1074"/>
                <a:gd name="T74" fmla="*/ 556 w 1084"/>
                <a:gd name="T75" fmla="*/ 269 h 1074"/>
                <a:gd name="T76" fmla="*/ 623 w 1084"/>
                <a:gd name="T77" fmla="*/ 267 h 1074"/>
                <a:gd name="T78" fmla="*/ 593 w 1084"/>
                <a:gd name="T79" fmla="*/ 182 h 1074"/>
                <a:gd name="T80" fmla="*/ 739 w 1084"/>
                <a:gd name="T81" fmla="*/ 380 h 1074"/>
                <a:gd name="T82" fmla="*/ 421 w 1084"/>
                <a:gd name="T83" fmla="*/ 260 h 1074"/>
                <a:gd name="T84" fmla="*/ 490 w 1084"/>
                <a:gd name="T85" fmla="*/ 527 h 1074"/>
                <a:gd name="T86" fmla="*/ 607 w 1084"/>
                <a:gd name="T87" fmla="*/ 592 h 1074"/>
                <a:gd name="T88" fmla="*/ 622 w 1084"/>
                <a:gd name="T89" fmla="*/ 601 h 1074"/>
                <a:gd name="T90" fmla="*/ 677 w 1084"/>
                <a:gd name="T91" fmla="*/ 534 h 1074"/>
                <a:gd name="T92" fmla="*/ 763 w 1084"/>
                <a:gd name="T93" fmla="*/ 537 h 1074"/>
                <a:gd name="T94" fmla="*/ 721 w 1084"/>
                <a:gd name="T95" fmla="*/ 423 h 1074"/>
                <a:gd name="T96" fmla="*/ 931 w 1084"/>
                <a:gd name="T97" fmla="*/ 695 h 1074"/>
                <a:gd name="T98" fmla="*/ 490 w 1084"/>
                <a:gd name="T99" fmla="*/ 527 h 1074"/>
                <a:gd name="T100" fmla="*/ 484 w 1084"/>
                <a:gd name="T101" fmla="*/ 964 h 1074"/>
                <a:gd name="T102" fmla="*/ 547 w 1084"/>
                <a:gd name="T103" fmla="*/ 888 h 1074"/>
                <a:gd name="T104" fmla="*/ 630 w 1084"/>
                <a:gd name="T105" fmla="*/ 926 h 1074"/>
                <a:gd name="T106" fmla="*/ 631 w 1084"/>
                <a:gd name="T107" fmla="*/ 927 h 1074"/>
                <a:gd name="T108" fmla="*/ 562 w 1084"/>
                <a:gd name="T109" fmla="*/ 104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4" h="1074">
                  <a:moveTo>
                    <a:pt x="616" y="924"/>
                  </a:moveTo>
                  <a:cubicBezTo>
                    <a:pt x="604" y="907"/>
                    <a:pt x="584" y="897"/>
                    <a:pt x="561" y="897"/>
                  </a:cubicBezTo>
                  <a:cubicBezTo>
                    <a:pt x="556" y="897"/>
                    <a:pt x="551" y="898"/>
                    <a:pt x="548" y="899"/>
                  </a:cubicBezTo>
                  <a:cubicBezTo>
                    <a:pt x="518" y="905"/>
                    <a:pt x="496" y="933"/>
                    <a:pt x="496" y="964"/>
                  </a:cubicBezTo>
                  <a:cubicBezTo>
                    <a:pt x="496" y="1001"/>
                    <a:pt x="526" y="1031"/>
                    <a:pt x="562" y="1031"/>
                  </a:cubicBezTo>
                  <a:cubicBezTo>
                    <a:pt x="599" y="1031"/>
                    <a:pt x="629" y="1001"/>
                    <a:pt x="629" y="964"/>
                  </a:cubicBezTo>
                  <a:cubicBezTo>
                    <a:pt x="629" y="951"/>
                    <a:pt x="626" y="939"/>
                    <a:pt x="620" y="930"/>
                  </a:cubicBezTo>
                  <a:cubicBezTo>
                    <a:pt x="618" y="927"/>
                    <a:pt x="617" y="925"/>
                    <a:pt x="616" y="924"/>
                  </a:cubicBezTo>
                  <a:close/>
                  <a:moveTo>
                    <a:pt x="562" y="999"/>
                  </a:moveTo>
                  <a:cubicBezTo>
                    <a:pt x="543" y="999"/>
                    <a:pt x="528" y="983"/>
                    <a:pt x="528" y="964"/>
                  </a:cubicBezTo>
                  <a:cubicBezTo>
                    <a:pt x="528" y="948"/>
                    <a:pt x="539" y="933"/>
                    <a:pt x="555" y="930"/>
                  </a:cubicBezTo>
                  <a:cubicBezTo>
                    <a:pt x="557" y="929"/>
                    <a:pt x="559" y="929"/>
                    <a:pt x="562" y="929"/>
                  </a:cubicBezTo>
                  <a:cubicBezTo>
                    <a:pt x="573" y="929"/>
                    <a:pt x="584" y="934"/>
                    <a:pt x="590" y="944"/>
                  </a:cubicBezTo>
                  <a:cubicBezTo>
                    <a:pt x="592" y="946"/>
                    <a:pt x="592" y="946"/>
                    <a:pt x="592" y="946"/>
                  </a:cubicBezTo>
                  <a:cubicBezTo>
                    <a:pt x="595" y="951"/>
                    <a:pt x="597" y="957"/>
                    <a:pt x="597" y="964"/>
                  </a:cubicBezTo>
                  <a:cubicBezTo>
                    <a:pt x="597" y="983"/>
                    <a:pt x="582" y="999"/>
                    <a:pt x="562" y="999"/>
                  </a:cubicBezTo>
                  <a:close/>
                  <a:moveTo>
                    <a:pt x="1080" y="718"/>
                  </a:moveTo>
                  <a:cubicBezTo>
                    <a:pt x="1077" y="710"/>
                    <a:pt x="1067" y="706"/>
                    <a:pt x="1059" y="710"/>
                  </a:cubicBezTo>
                  <a:cubicBezTo>
                    <a:pt x="648" y="896"/>
                    <a:pt x="648" y="896"/>
                    <a:pt x="648" y="896"/>
                  </a:cubicBezTo>
                  <a:cubicBezTo>
                    <a:pt x="640" y="885"/>
                    <a:pt x="629" y="875"/>
                    <a:pt x="617" y="868"/>
                  </a:cubicBezTo>
                  <a:cubicBezTo>
                    <a:pt x="617" y="869"/>
                    <a:pt x="618" y="869"/>
                    <a:pt x="619" y="869"/>
                  </a:cubicBezTo>
                  <a:cubicBezTo>
                    <a:pt x="621" y="869"/>
                    <a:pt x="623" y="868"/>
                    <a:pt x="625" y="867"/>
                  </a:cubicBezTo>
                  <a:cubicBezTo>
                    <a:pt x="959" y="717"/>
                    <a:pt x="959" y="717"/>
                    <a:pt x="959" y="717"/>
                  </a:cubicBezTo>
                  <a:cubicBezTo>
                    <a:pt x="967" y="714"/>
                    <a:pt x="971" y="704"/>
                    <a:pt x="967" y="696"/>
                  </a:cubicBezTo>
                  <a:cubicBezTo>
                    <a:pt x="817" y="363"/>
                    <a:pt x="817" y="363"/>
                    <a:pt x="817" y="363"/>
                  </a:cubicBezTo>
                  <a:cubicBezTo>
                    <a:pt x="814" y="355"/>
                    <a:pt x="804" y="351"/>
                    <a:pt x="796" y="355"/>
                  </a:cubicBezTo>
                  <a:cubicBezTo>
                    <a:pt x="768" y="367"/>
                    <a:pt x="768" y="367"/>
                    <a:pt x="768" y="367"/>
                  </a:cubicBezTo>
                  <a:cubicBezTo>
                    <a:pt x="663" y="134"/>
                    <a:pt x="663" y="134"/>
                    <a:pt x="663" y="134"/>
                  </a:cubicBezTo>
                  <a:cubicBezTo>
                    <a:pt x="659" y="126"/>
                    <a:pt x="650" y="122"/>
                    <a:pt x="642" y="126"/>
                  </a:cubicBezTo>
                  <a:cubicBezTo>
                    <a:pt x="518" y="181"/>
                    <a:pt x="518" y="181"/>
                    <a:pt x="518" y="181"/>
                  </a:cubicBezTo>
                  <a:cubicBezTo>
                    <a:pt x="470" y="203"/>
                    <a:pt x="470" y="203"/>
                    <a:pt x="470" y="203"/>
                  </a:cubicBezTo>
                  <a:cubicBezTo>
                    <a:pt x="470" y="203"/>
                    <a:pt x="470" y="203"/>
                    <a:pt x="470" y="203"/>
                  </a:cubicBezTo>
                  <a:cubicBezTo>
                    <a:pt x="394" y="237"/>
                    <a:pt x="394" y="237"/>
                    <a:pt x="394" y="237"/>
                  </a:cubicBezTo>
                  <a:cubicBezTo>
                    <a:pt x="386" y="241"/>
                    <a:pt x="382" y="250"/>
                    <a:pt x="386" y="258"/>
                  </a:cubicBezTo>
                  <a:cubicBezTo>
                    <a:pt x="491" y="492"/>
                    <a:pt x="491" y="492"/>
                    <a:pt x="491" y="492"/>
                  </a:cubicBezTo>
                  <a:cubicBezTo>
                    <a:pt x="462" y="505"/>
                    <a:pt x="462" y="505"/>
                    <a:pt x="462" y="505"/>
                  </a:cubicBezTo>
                  <a:cubicBezTo>
                    <a:pt x="454" y="508"/>
                    <a:pt x="451" y="518"/>
                    <a:pt x="454" y="526"/>
                  </a:cubicBezTo>
                  <a:cubicBezTo>
                    <a:pt x="604" y="859"/>
                    <a:pt x="604" y="859"/>
                    <a:pt x="604" y="859"/>
                  </a:cubicBezTo>
                  <a:cubicBezTo>
                    <a:pt x="605" y="861"/>
                    <a:pt x="606" y="863"/>
                    <a:pt x="608" y="864"/>
                  </a:cubicBezTo>
                  <a:cubicBezTo>
                    <a:pt x="594" y="858"/>
                    <a:pt x="578" y="854"/>
                    <a:pt x="562" y="854"/>
                  </a:cubicBezTo>
                  <a:cubicBezTo>
                    <a:pt x="559" y="854"/>
                    <a:pt x="556" y="855"/>
                    <a:pt x="553" y="855"/>
                  </a:cubicBezTo>
                  <a:cubicBezTo>
                    <a:pt x="216" y="82"/>
                    <a:pt x="216" y="82"/>
                    <a:pt x="216" y="82"/>
                  </a:cubicBezTo>
                  <a:cubicBezTo>
                    <a:pt x="215" y="78"/>
                    <a:pt x="211" y="75"/>
                    <a:pt x="207" y="74"/>
                  </a:cubicBezTo>
                  <a:cubicBezTo>
                    <a:pt x="24" y="3"/>
                    <a:pt x="24" y="3"/>
                    <a:pt x="24" y="3"/>
                  </a:cubicBezTo>
                  <a:cubicBezTo>
                    <a:pt x="15" y="0"/>
                    <a:pt x="6" y="4"/>
                    <a:pt x="3" y="12"/>
                  </a:cubicBezTo>
                  <a:cubicBezTo>
                    <a:pt x="0" y="21"/>
                    <a:pt x="4" y="30"/>
                    <a:pt x="12" y="33"/>
                  </a:cubicBezTo>
                  <a:cubicBezTo>
                    <a:pt x="190" y="101"/>
                    <a:pt x="190" y="101"/>
                    <a:pt x="190" y="101"/>
                  </a:cubicBezTo>
                  <a:cubicBezTo>
                    <a:pt x="522" y="862"/>
                    <a:pt x="522" y="862"/>
                    <a:pt x="522" y="862"/>
                  </a:cubicBezTo>
                  <a:cubicBezTo>
                    <a:pt x="480" y="879"/>
                    <a:pt x="452" y="918"/>
                    <a:pt x="452" y="964"/>
                  </a:cubicBezTo>
                  <a:cubicBezTo>
                    <a:pt x="452" y="1025"/>
                    <a:pt x="502" y="1074"/>
                    <a:pt x="562" y="1074"/>
                  </a:cubicBezTo>
                  <a:cubicBezTo>
                    <a:pt x="623" y="1074"/>
                    <a:pt x="673" y="1025"/>
                    <a:pt x="673" y="964"/>
                  </a:cubicBezTo>
                  <a:cubicBezTo>
                    <a:pt x="673" y="950"/>
                    <a:pt x="670" y="936"/>
                    <a:pt x="665" y="923"/>
                  </a:cubicBezTo>
                  <a:cubicBezTo>
                    <a:pt x="1073" y="739"/>
                    <a:pt x="1073" y="739"/>
                    <a:pt x="1073" y="739"/>
                  </a:cubicBezTo>
                  <a:cubicBezTo>
                    <a:pt x="1081" y="736"/>
                    <a:pt x="1084" y="726"/>
                    <a:pt x="1080" y="718"/>
                  </a:cubicBezTo>
                  <a:close/>
                  <a:moveTo>
                    <a:pt x="692" y="436"/>
                  </a:moveTo>
                  <a:cubicBezTo>
                    <a:pt x="724" y="508"/>
                    <a:pt x="724" y="508"/>
                    <a:pt x="724" y="508"/>
                  </a:cubicBezTo>
                  <a:cubicBezTo>
                    <a:pt x="671" y="501"/>
                    <a:pt x="671" y="501"/>
                    <a:pt x="671" y="501"/>
                  </a:cubicBezTo>
                  <a:cubicBezTo>
                    <a:pt x="665" y="500"/>
                    <a:pt x="659" y="503"/>
                    <a:pt x="656" y="508"/>
                  </a:cubicBezTo>
                  <a:cubicBezTo>
                    <a:pt x="625" y="553"/>
                    <a:pt x="625" y="553"/>
                    <a:pt x="625" y="553"/>
                  </a:cubicBezTo>
                  <a:cubicBezTo>
                    <a:pt x="593" y="481"/>
                    <a:pt x="593" y="481"/>
                    <a:pt x="593" y="481"/>
                  </a:cubicBezTo>
                  <a:cubicBezTo>
                    <a:pt x="642" y="459"/>
                    <a:pt x="642" y="459"/>
                    <a:pt x="642" y="459"/>
                  </a:cubicBezTo>
                  <a:lnTo>
                    <a:pt x="692" y="436"/>
                  </a:lnTo>
                  <a:close/>
                  <a:moveTo>
                    <a:pt x="564" y="195"/>
                  </a:moveTo>
                  <a:cubicBezTo>
                    <a:pt x="584" y="239"/>
                    <a:pt x="584" y="239"/>
                    <a:pt x="584" y="239"/>
                  </a:cubicBezTo>
                  <a:cubicBezTo>
                    <a:pt x="550" y="236"/>
                    <a:pt x="550" y="236"/>
                    <a:pt x="550" y="236"/>
                  </a:cubicBezTo>
                  <a:cubicBezTo>
                    <a:pt x="544" y="235"/>
                    <a:pt x="538" y="238"/>
                    <a:pt x="535" y="243"/>
                  </a:cubicBezTo>
                  <a:cubicBezTo>
                    <a:pt x="517" y="268"/>
                    <a:pt x="517" y="268"/>
                    <a:pt x="517" y="268"/>
                  </a:cubicBezTo>
                  <a:cubicBezTo>
                    <a:pt x="498" y="225"/>
                    <a:pt x="498" y="225"/>
                    <a:pt x="498" y="225"/>
                  </a:cubicBezTo>
                  <a:cubicBezTo>
                    <a:pt x="531" y="210"/>
                    <a:pt x="531" y="210"/>
                    <a:pt x="531" y="210"/>
                  </a:cubicBezTo>
                  <a:lnTo>
                    <a:pt x="564" y="195"/>
                  </a:lnTo>
                  <a:close/>
                  <a:moveTo>
                    <a:pt x="468" y="239"/>
                  </a:moveTo>
                  <a:cubicBezTo>
                    <a:pt x="499" y="307"/>
                    <a:pt x="499" y="307"/>
                    <a:pt x="499" y="307"/>
                  </a:cubicBezTo>
                  <a:cubicBezTo>
                    <a:pt x="501" y="312"/>
                    <a:pt x="506" y="316"/>
                    <a:pt x="512" y="316"/>
                  </a:cubicBezTo>
                  <a:cubicBezTo>
                    <a:pt x="513" y="316"/>
                    <a:pt x="513" y="317"/>
                    <a:pt x="514" y="317"/>
                  </a:cubicBezTo>
                  <a:cubicBezTo>
                    <a:pt x="519" y="317"/>
                    <a:pt x="524" y="314"/>
                    <a:pt x="527" y="310"/>
                  </a:cubicBezTo>
                  <a:cubicBezTo>
                    <a:pt x="556" y="269"/>
                    <a:pt x="556" y="269"/>
                    <a:pt x="556" y="269"/>
                  </a:cubicBezTo>
                  <a:cubicBezTo>
                    <a:pt x="608" y="273"/>
                    <a:pt x="608" y="273"/>
                    <a:pt x="608" y="273"/>
                  </a:cubicBezTo>
                  <a:cubicBezTo>
                    <a:pt x="614" y="274"/>
                    <a:pt x="619" y="271"/>
                    <a:pt x="623" y="267"/>
                  </a:cubicBezTo>
                  <a:cubicBezTo>
                    <a:pt x="626" y="262"/>
                    <a:pt x="626" y="256"/>
                    <a:pt x="624" y="251"/>
                  </a:cubicBezTo>
                  <a:cubicBezTo>
                    <a:pt x="593" y="182"/>
                    <a:pt x="593" y="182"/>
                    <a:pt x="593" y="182"/>
                  </a:cubicBezTo>
                  <a:cubicBezTo>
                    <a:pt x="640" y="161"/>
                    <a:pt x="640" y="161"/>
                    <a:pt x="640" y="161"/>
                  </a:cubicBezTo>
                  <a:cubicBezTo>
                    <a:pt x="739" y="380"/>
                    <a:pt x="739" y="380"/>
                    <a:pt x="739" y="380"/>
                  </a:cubicBezTo>
                  <a:cubicBezTo>
                    <a:pt x="520" y="478"/>
                    <a:pt x="520" y="478"/>
                    <a:pt x="520" y="478"/>
                  </a:cubicBezTo>
                  <a:cubicBezTo>
                    <a:pt x="421" y="260"/>
                    <a:pt x="421" y="260"/>
                    <a:pt x="421" y="260"/>
                  </a:cubicBezTo>
                  <a:lnTo>
                    <a:pt x="468" y="239"/>
                  </a:lnTo>
                  <a:close/>
                  <a:moveTo>
                    <a:pt x="490" y="527"/>
                  </a:moveTo>
                  <a:cubicBezTo>
                    <a:pt x="563" y="494"/>
                    <a:pt x="563" y="494"/>
                    <a:pt x="563" y="494"/>
                  </a:cubicBezTo>
                  <a:cubicBezTo>
                    <a:pt x="607" y="592"/>
                    <a:pt x="607" y="592"/>
                    <a:pt x="607" y="592"/>
                  </a:cubicBezTo>
                  <a:cubicBezTo>
                    <a:pt x="609" y="597"/>
                    <a:pt x="614" y="600"/>
                    <a:pt x="620" y="601"/>
                  </a:cubicBezTo>
                  <a:cubicBezTo>
                    <a:pt x="621" y="601"/>
                    <a:pt x="621" y="601"/>
                    <a:pt x="622" y="601"/>
                  </a:cubicBezTo>
                  <a:cubicBezTo>
                    <a:pt x="627" y="601"/>
                    <a:pt x="632" y="598"/>
                    <a:pt x="635" y="594"/>
                  </a:cubicBezTo>
                  <a:cubicBezTo>
                    <a:pt x="677" y="534"/>
                    <a:pt x="677" y="534"/>
                    <a:pt x="677" y="534"/>
                  </a:cubicBezTo>
                  <a:cubicBezTo>
                    <a:pt x="748" y="543"/>
                    <a:pt x="748" y="543"/>
                    <a:pt x="748" y="543"/>
                  </a:cubicBezTo>
                  <a:cubicBezTo>
                    <a:pt x="754" y="544"/>
                    <a:pt x="760" y="541"/>
                    <a:pt x="763" y="537"/>
                  </a:cubicBezTo>
                  <a:cubicBezTo>
                    <a:pt x="767" y="532"/>
                    <a:pt x="767" y="526"/>
                    <a:pt x="765" y="521"/>
                  </a:cubicBezTo>
                  <a:cubicBezTo>
                    <a:pt x="721" y="423"/>
                    <a:pt x="721" y="423"/>
                    <a:pt x="721" y="423"/>
                  </a:cubicBezTo>
                  <a:cubicBezTo>
                    <a:pt x="795" y="390"/>
                    <a:pt x="795" y="390"/>
                    <a:pt x="795" y="390"/>
                  </a:cubicBezTo>
                  <a:cubicBezTo>
                    <a:pt x="931" y="695"/>
                    <a:pt x="931" y="695"/>
                    <a:pt x="931" y="695"/>
                  </a:cubicBezTo>
                  <a:cubicBezTo>
                    <a:pt x="627" y="832"/>
                    <a:pt x="627" y="832"/>
                    <a:pt x="627" y="832"/>
                  </a:cubicBezTo>
                  <a:lnTo>
                    <a:pt x="490" y="527"/>
                  </a:lnTo>
                  <a:close/>
                  <a:moveTo>
                    <a:pt x="562" y="1042"/>
                  </a:moveTo>
                  <a:cubicBezTo>
                    <a:pt x="519" y="1042"/>
                    <a:pt x="484" y="1007"/>
                    <a:pt x="484" y="964"/>
                  </a:cubicBezTo>
                  <a:cubicBezTo>
                    <a:pt x="484" y="930"/>
                    <a:pt x="507" y="900"/>
                    <a:pt x="539" y="890"/>
                  </a:cubicBezTo>
                  <a:cubicBezTo>
                    <a:pt x="542" y="889"/>
                    <a:pt x="544" y="888"/>
                    <a:pt x="547" y="888"/>
                  </a:cubicBezTo>
                  <a:cubicBezTo>
                    <a:pt x="552" y="886"/>
                    <a:pt x="557" y="886"/>
                    <a:pt x="562" y="886"/>
                  </a:cubicBezTo>
                  <a:cubicBezTo>
                    <a:pt x="590" y="886"/>
                    <a:pt x="615" y="900"/>
                    <a:pt x="630" y="926"/>
                  </a:cubicBezTo>
                  <a:cubicBezTo>
                    <a:pt x="630" y="926"/>
                    <a:pt x="631" y="926"/>
                    <a:pt x="631" y="926"/>
                  </a:cubicBezTo>
                  <a:cubicBezTo>
                    <a:pt x="631" y="927"/>
                    <a:pt x="631" y="927"/>
                    <a:pt x="631" y="927"/>
                  </a:cubicBezTo>
                  <a:cubicBezTo>
                    <a:pt x="637" y="938"/>
                    <a:pt x="641" y="951"/>
                    <a:pt x="641" y="964"/>
                  </a:cubicBezTo>
                  <a:cubicBezTo>
                    <a:pt x="641" y="1007"/>
                    <a:pt x="606" y="1042"/>
                    <a:pt x="562" y="104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1"/>
            <p:cNvSpPr>
              <a:spLocks noEditPoints="1"/>
            </p:cNvSpPr>
            <p:nvPr/>
          </p:nvSpPr>
          <p:spPr bwMode="auto">
            <a:xfrm>
              <a:off x="4388469" y="2815620"/>
              <a:ext cx="367064" cy="288310"/>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32"/>
            <p:cNvSpPr>
              <a:spLocks noEditPoints="1"/>
            </p:cNvSpPr>
            <p:nvPr/>
          </p:nvSpPr>
          <p:spPr bwMode="auto">
            <a:xfrm>
              <a:off x="1710953" y="2798701"/>
              <a:ext cx="220812" cy="389878"/>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1717080" y="2011912"/>
              <a:ext cx="208557" cy="208557"/>
              <a:chOff x="1717080" y="2011912"/>
              <a:chExt cx="208557" cy="208557"/>
            </a:xfrm>
          </p:grpSpPr>
          <p:sp>
            <p:nvSpPr>
              <p:cNvPr id="36" name="Oval 35"/>
              <p:cNvSpPr/>
              <p:nvPr/>
            </p:nvSpPr>
            <p:spPr>
              <a:xfrm>
                <a:off x="1717080" y="2011912"/>
                <a:ext cx="208557" cy="208557"/>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1728590"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01</a:t>
                </a:r>
              </a:p>
            </p:txBody>
          </p:sp>
        </p:grpSp>
        <p:grpSp>
          <p:nvGrpSpPr>
            <p:cNvPr id="23" name="Group 22"/>
            <p:cNvGrpSpPr/>
            <p:nvPr/>
          </p:nvGrpSpPr>
          <p:grpSpPr>
            <a:xfrm>
              <a:off x="3092252" y="3549536"/>
              <a:ext cx="208557" cy="208557"/>
              <a:chOff x="3092252" y="3549536"/>
              <a:chExt cx="208557" cy="208557"/>
            </a:xfrm>
          </p:grpSpPr>
          <p:sp>
            <p:nvSpPr>
              <p:cNvPr id="38" name="Oval 37"/>
              <p:cNvSpPr/>
              <p:nvPr/>
            </p:nvSpPr>
            <p:spPr>
              <a:xfrm>
                <a:off x="3092252" y="3549536"/>
                <a:ext cx="208557" cy="208557"/>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103762"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02</a:t>
                </a:r>
              </a:p>
            </p:txBody>
          </p:sp>
        </p:grpSp>
        <p:grpSp>
          <p:nvGrpSpPr>
            <p:cNvPr id="24" name="Group 23"/>
            <p:cNvGrpSpPr/>
            <p:nvPr/>
          </p:nvGrpSpPr>
          <p:grpSpPr>
            <a:xfrm>
              <a:off x="5842893" y="3549536"/>
              <a:ext cx="208557" cy="208557"/>
              <a:chOff x="5842893" y="3549536"/>
              <a:chExt cx="208557" cy="208557"/>
            </a:xfrm>
          </p:grpSpPr>
          <p:sp>
            <p:nvSpPr>
              <p:cNvPr id="40" name="Oval 39"/>
              <p:cNvSpPr/>
              <p:nvPr/>
            </p:nvSpPr>
            <p:spPr>
              <a:xfrm>
                <a:off x="5842893" y="3549536"/>
                <a:ext cx="208557" cy="208557"/>
              </a:xfrm>
              <a:prstGeom prst="ellipse">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5854403"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04</a:t>
                </a:r>
              </a:p>
            </p:txBody>
          </p:sp>
        </p:grpSp>
        <p:grpSp>
          <p:nvGrpSpPr>
            <p:cNvPr id="22" name="Group 21"/>
            <p:cNvGrpSpPr/>
            <p:nvPr/>
          </p:nvGrpSpPr>
          <p:grpSpPr>
            <a:xfrm>
              <a:off x="4467722" y="2011912"/>
              <a:ext cx="208557" cy="208557"/>
              <a:chOff x="4467722" y="2011912"/>
              <a:chExt cx="208557" cy="208557"/>
            </a:xfrm>
          </p:grpSpPr>
          <p:sp>
            <p:nvSpPr>
              <p:cNvPr id="42" name="Oval 41"/>
              <p:cNvSpPr/>
              <p:nvPr/>
            </p:nvSpPr>
            <p:spPr>
              <a:xfrm>
                <a:off x="4467722" y="2011912"/>
                <a:ext cx="208557" cy="208557"/>
              </a:xfrm>
              <a:prstGeom prst="ellipse">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4479231"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03</a:t>
                </a:r>
              </a:p>
            </p:txBody>
          </p:sp>
        </p:grpSp>
        <p:grpSp>
          <p:nvGrpSpPr>
            <p:cNvPr id="30" name="Group 29"/>
            <p:cNvGrpSpPr/>
            <p:nvPr/>
          </p:nvGrpSpPr>
          <p:grpSpPr>
            <a:xfrm>
              <a:off x="7215782" y="2011912"/>
              <a:ext cx="208557" cy="208557"/>
              <a:chOff x="7215782" y="2011912"/>
              <a:chExt cx="208557" cy="208557"/>
            </a:xfrm>
          </p:grpSpPr>
          <p:sp>
            <p:nvSpPr>
              <p:cNvPr id="44" name="Oval 43"/>
              <p:cNvSpPr/>
              <p:nvPr/>
            </p:nvSpPr>
            <p:spPr>
              <a:xfrm>
                <a:off x="7215782" y="2011912"/>
                <a:ext cx="208557" cy="208557"/>
              </a:xfrm>
              <a:prstGeom prst="ellipse">
                <a:avLst/>
              </a:prstGeom>
              <a:solidFill>
                <a:schemeClr val="bg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7227292"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05</a:t>
                </a:r>
              </a:p>
            </p:txBody>
          </p:sp>
        </p:grpSp>
        <p:sp>
          <p:nvSpPr>
            <p:cNvPr id="47" name="TextBox 46"/>
            <p:cNvSpPr txBox="1"/>
            <p:nvPr/>
          </p:nvSpPr>
          <p:spPr>
            <a:xfrm>
              <a:off x="1337170"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design</a:t>
              </a:r>
            </a:p>
          </p:txBody>
        </p:sp>
        <p:sp>
          <p:nvSpPr>
            <p:cNvPr id="55" name="TextBox 54"/>
            <p:cNvSpPr txBox="1"/>
            <p:nvPr/>
          </p:nvSpPr>
          <p:spPr>
            <a:xfrm>
              <a:off x="4086224"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produce</a:t>
              </a:r>
            </a:p>
          </p:txBody>
        </p:sp>
        <p:sp>
          <p:nvSpPr>
            <p:cNvPr id="58" name="TextBox 57"/>
            <p:cNvSpPr txBox="1"/>
            <p:nvPr/>
          </p:nvSpPr>
          <p:spPr>
            <a:xfrm>
              <a:off x="6835872"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delivery</a:t>
              </a:r>
            </a:p>
          </p:txBody>
        </p:sp>
        <p:sp>
          <p:nvSpPr>
            <p:cNvPr id="64" name="TextBox 63"/>
            <p:cNvSpPr txBox="1"/>
            <p:nvPr/>
          </p:nvSpPr>
          <p:spPr>
            <a:xfrm>
              <a:off x="2712342"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approval</a:t>
              </a:r>
            </a:p>
          </p:txBody>
        </p:sp>
        <p:sp>
          <p:nvSpPr>
            <p:cNvPr id="67" name="TextBox 66"/>
            <p:cNvSpPr txBox="1"/>
            <p:nvPr/>
          </p:nvSpPr>
          <p:spPr>
            <a:xfrm>
              <a:off x="5462983"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packaging</a:t>
              </a:r>
            </a:p>
          </p:txBody>
        </p:sp>
      </p:grpSp>
      <p:sp>
        <p:nvSpPr>
          <p:cNvPr id="68" name="TextBox 67"/>
          <p:cNvSpPr txBox="1"/>
          <p:nvPr/>
        </p:nvSpPr>
        <p:spPr>
          <a:xfrm>
            <a:off x="5566104"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Tree>
    <p:extLst>
      <p:ext uri="{BB962C8B-B14F-4D97-AF65-F5344CB8AC3E}">
        <p14:creationId xmlns:p14="http://schemas.microsoft.com/office/powerpoint/2010/main" val="15413350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4" name="Chevron 43"/>
          <p:cNvSpPr/>
          <p:nvPr/>
        </p:nvSpPr>
        <p:spPr>
          <a:xfrm>
            <a:off x="64320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6" name="Chevron 45"/>
          <p:cNvSpPr/>
          <p:nvPr/>
        </p:nvSpPr>
        <p:spPr>
          <a:xfrm>
            <a:off x="2344650"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7" name="Chevron 46"/>
          <p:cNvSpPr/>
          <p:nvPr/>
        </p:nvSpPr>
        <p:spPr>
          <a:xfrm>
            <a:off x="4046096"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8" name="Chevron 47"/>
          <p:cNvSpPr/>
          <p:nvPr/>
        </p:nvSpPr>
        <p:spPr>
          <a:xfrm>
            <a:off x="574754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9" name="Chevron 48"/>
          <p:cNvSpPr/>
          <p:nvPr/>
        </p:nvSpPr>
        <p:spPr>
          <a:xfrm>
            <a:off x="7448991"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53" name="TextBox 52"/>
          <p:cNvSpPr txBox="1"/>
          <p:nvPr/>
        </p:nvSpPr>
        <p:spPr>
          <a:xfrm>
            <a:off x="94932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4" name="TextBox 53"/>
          <p:cNvSpPr txBox="1"/>
          <p:nvPr/>
        </p:nvSpPr>
        <p:spPr>
          <a:xfrm>
            <a:off x="94932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meeting</a:t>
            </a:r>
          </a:p>
        </p:txBody>
      </p:sp>
      <p:sp>
        <p:nvSpPr>
          <p:cNvPr id="58" name="TextBox 57"/>
          <p:cNvSpPr txBox="1"/>
          <p:nvPr/>
        </p:nvSpPr>
        <p:spPr>
          <a:xfrm>
            <a:off x="2650772"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9" name="TextBox 58"/>
          <p:cNvSpPr txBox="1"/>
          <p:nvPr/>
        </p:nvSpPr>
        <p:spPr>
          <a:xfrm>
            <a:off x="2650772"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manage</a:t>
            </a:r>
          </a:p>
        </p:txBody>
      </p:sp>
      <p:sp>
        <p:nvSpPr>
          <p:cNvPr id="61" name="TextBox 60"/>
          <p:cNvSpPr txBox="1"/>
          <p:nvPr/>
        </p:nvSpPr>
        <p:spPr>
          <a:xfrm>
            <a:off x="4352218"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2" name="TextBox 61"/>
          <p:cNvSpPr txBox="1"/>
          <p:nvPr/>
        </p:nvSpPr>
        <p:spPr>
          <a:xfrm>
            <a:off x="4352218"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schedule</a:t>
            </a:r>
          </a:p>
        </p:txBody>
      </p:sp>
      <p:sp>
        <p:nvSpPr>
          <p:cNvPr id="64" name="TextBox 63"/>
          <p:cNvSpPr txBox="1"/>
          <p:nvPr/>
        </p:nvSpPr>
        <p:spPr>
          <a:xfrm>
            <a:off x="605366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5" name="TextBox 64"/>
          <p:cNvSpPr txBox="1"/>
          <p:nvPr/>
        </p:nvSpPr>
        <p:spPr>
          <a:xfrm>
            <a:off x="605366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Hard work</a:t>
            </a:r>
          </a:p>
        </p:txBody>
      </p:sp>
      <p:sp>
        <p:nvSpPr>
          <p:cNvPr id="67" name="TextBox 66"/>
          <p:cNvSpPr txBox="1"/>
          <p:nvPr/>
        </p:nvSpPr>
        <p:spPr>
          <a:xfrm>
            <a:off x="7755113"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8" name="TextBox 67"/>
          <p:cNvSpPr txBox="1"/>
          <p:nvPr/>
        </p:nvSpPr>
        <p:spPr>
          <a:xfrm>
            <a:off x="7755113"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Win business</a:t>
            </a:r>
          </a:p>
        </p:txBody>
      </p:sp>
      <p:grpSp>
        <p:nvGrpSpPr>
          <p:cNvPr id="9" name="Group 8"/>
          <p:cNvGrpSpPr/>
          <p:nvPr/>
        </p:nvGrpSpPr>
        <p:grpSpPr>
          <a:xfrm>
            <a:off x="7873177" y="2413176"/>
            <a:ext cx="961996" cy="961996"/>
            <a:chOff x="7267548" y="1634066"/>
            <a:chExt cx="887996" cy="887996"/>
          </a:xfrm>
        </p:grpSpPr>
        <p:sp>
          <p:nvSpPr>
            <p:cNvPr id="73" name="Oval 72"/>
            <p:cNvSpPr/>
            <p:nvPr/>
          </p:nvSpPr>
          <p:spPr>
            <a:xfrm>
              <a:off x="72675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Freeform 124"/>
            <p:cNvSpPr>
              <a:spLocks noEditPoints="1"/>
            </p:cNvSpPr>
            <p:nvPr/>
          </p:nvSpPr>
          <p:spPr bwMode="auto">
            <a:xfrm>
              <a:off x="7472892" y="1807805"/>
              <a:ext cx="477308" cy="540518"/>
            </a:xfrm>
            <a:custGeom>
              <a:avLst/>
              <a:gdLst>
                <a:gd name="T0" fmla="*/ 330 w 3330"/>
                <a:gd name="T1" fmla="*/ 1178 h 3772"/>
                <a:gd name="T2" fmla="*/ 481 w 3330"/>
                <a:gd name="T3" fmla="*/ 1263 h 3772"/>
                <a:gd name="T4" fmla="*/ 502 w 3330"/>
                <a:gd name="T5" fmla="*/ 1757 h 3772"/>
                <a:gd name="T6" fmla="*/ 553 w 3330"/>
                <a:gd name="T7" fmla="*/ 1197 h 3772"/>
                <a:gd name="T8" fmla="*/ 908 w 3330"/>
                <a:gd name="T9" fmla="*/ 1582 h 3772"/>
                <a:gd name="T10" fmla="*/ 758 w 3330"/>
                <a:gd name="T11" fmla="*/ 1912 h 3772"/>
                <a:gd name="T12" fmla="*/ 725 w 3330"/>
                <a:gd name="T13" fmla="*/ 1486 h 3772"/>
                <a:gd name="T14" fmla="*/ 521 w 3330"/>
                <a:gd name="T15" fmla="*/ 2754 h 3772"/>
                <a:gd name="T16" fmla="*/ 487 w 3330"/>
                <a:gd name="T17" fmla="*/ 2039 h 3772"/>
                <a:gd name="T18" fmla="*/ 290 w 3330"/>
                <a:gd name="T19" fmla="*/ 2809 h 3772"/>
                <a:gd name="T20" fmla="*/ 251 w 3330"/>
                <a:gd name="T21" fmla="*/ 1451 h 3772"/>
                <a:gd name="T22" fmla="*/ 153 w 3330"/>
                <a:gd name="T23" fmla="*/ 2009 h 3772"/>
                <a:gd name="T24" fmla="*/ 613 w 3330"/>
                <a:gd name="T25" fmla="*/ 833 h 3772"/>
                <a:gd name="T26" fmla="*/ 335 w 3330"/>
                <a:gd name="T27" fmla="*/ 1002 h 3772"/>
                <a:gd name="T28" fmla="*/ 2587 w 3330"/>
                <a:gd name="T29" fmla="*/ 1905 h 3772"/>
                <a:gd name="T30" fmla="*/ 2622 w 3330"/>
                <a:gd name="T31" fmla="*/ 1485 h 3772"/>
                <a:gd name="T32" fmla="*/ 2746 w 3330"/>
                <a:gd name="T33" fmla="*/ 2881 h 3772"/>
                <a:gd name="T34" fmla="*/ 2858 w 3330"/>
                <a:gd name="T35" fmla="*/ 2008 h 3772"/>
                <a:gd name="T36" fmla="*/ 2985 w 3330"/>
                <a:gd name="T37" fmla="*/ 2881 h 3772"/>
                <a:gd name="T38" fmla="*/ 3094 w 3330"/>
                <a:gd name="T39" fmla="*/ 1452 h 3772"/>
                <a:gd name="T40" fmla="*/ 3175 w 3330"/>
                <a:gd name="T41" fmla="*/ 2011 h 3772"/>
                <a:gd name="T42" fmla="*/ 3015 w 3330"/>
                <a:gd name="T43" fmla="*/ 1178 h 3772"/>
                <a:gd name="T44" fmla="*/ 2858 w 3330"/>
                <a:gd name="T45" fmla="*/ 1263 h 3772"/>
                <a:gd name="T46" fmla="*/ 2837 w 3330"/>
                <a:gd name="T47" fmla="*/ 1757 h 3772"/>
                <a:gd name="T48" fmla="*/ 2786 w 3330"/>
                <a:gd name="T49" fmla="*/ 1197 h 3772"/>
                <a:gd name="T50" fmla="*/ 2435 w 3330"/>
                <a:gd name="T51" fmla="*/ 1369 h 3772"/>
                <a:gd name="T52" fmla="*/ 3000 w 3330"/>
                <a:gd name="T53" fmla="*/ 1034 h 3772"/>
                <a:gd name="T54" fmla="*/ 2784 w 3330"/>
                <a:gd name="T55" fmla="*/ 804 h 3772"/>
                <a:gd name="T56" fmla="*/ 1411 w 3330"/>
                <a:gd name="T57" fmla="*/ 1146 h 3772"/>
                <a:gd name="T58" fmla="*/ 1447 w 3330"/>
                <a:gd name="T59" fmla="*/ 657 h 3772"/>
                <a:gd name="T60" fmla="*/ 1520 w 3330"/>
                <a:gd name="T61" fmla="*/ 2086 h 3772"/>
                <a:gd name="T62" fmla="*/ 1648 w 3330"/>
                <a:gd name="T63" fmla="*/ 1214 h 3772"/>
                <a:gd name="T64" fmla="*/ 1759 w 3330"/>
                <a:gd name="T65" fmla="*/ 2086 h 3772"/>
                <a:gd name="T66" fmla="*/ 1886 w 3330"/>
                <a:gd name="T67" fmla="*/ 657 h 3772"/>
                <a:gd name="T68" fmla="*/ 1921 w 3330"/>
                <a:gd name="T69" fmla="*/ 1153 h 3772"/>
                <a:gd name="T70" fmla="*/ 2069 w 3330"/>
                <a:gd name="T71" fmla="*/ 617 h 3772"/>
                <a:gd name="T72" fmla="*/ 1687 w 3330"/>
                <a:gd name="T73" fmla="*/ 457 h 3772"/>
                <a:gd name="T74" fmla="*/ 1662 w 3330"/>
                <a:gd name="T75" fmla="*/ 962 h 3772"/>
                <a:gd name="T76" fmla="*/ 1638 w 3330"/>
                <a:gd name="T77" fmla="*/ 457 h 3772"/>
                <a:gd name="T78" fmla="*/ 1264 w 3330"/>
                <a:gd name="T79" fmla="*/ 566 h 3772"/>
                <a:gd name="T80" fmla="*/ 1648 w 3330"/>
                <a:gd name="T81" fmla="*/ 345 h 3772"/>
                <a:gd name="T82" fmla="*/ 1632 w 3330"/>
                <a:gd name="T83" fmla="*/ 0 h 3772"/>
                <a:gd name="T84" fmla="*/ 3330 w 3330"/>
                <a:gd name="T85" fmla="*/ 2961 h 3772"/>
                <a:gd name="T86" fmla="*/ 1006 w 3330"/>
                <a:gd name="T87" fmla="*/ 2961 h 3772"/>
                <a:gd name="T88" fmla="*/ 3330 w 3330"/>
                <a:gd name="T89" fmla="*/ 2961 h 3772"/>
                <a:gd name="T90" fmla="*/ 1706 w 3330"/>
                <a:gd name="T91" fmla="*/ 2761 h 3772"/>
                <a:gd name="T92" fmla="*/ 1736 w 3330"/>
                <a:gd name="T93" fmla="*/ 2543 h 3772"/>
                <a:gd name="T94" fmla="*/ 1642 w 3330"/>
                <a:gd name="T95" fmla="*/ 3039 h 3772"/>
                <a:gd name="T96" fmla="*/ 1439 w 3330"/>
                <a:gd name="T97" fmla="*/ 3281 h 3772"/>
                <a:gd name="T98" fmla="*/ 1731 w 3330"/>
                <a:gd name="T99" fmla="*/ 3320 h 3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30" h="3772">
                  <a:moveTo>
                    <a:pt x="99" y="1960"/>
                  </a:moveTo>
                  <a:cubicBezTo>
                    <a:pt x="99" y="1763"/>
                    <a:pt x="99" y="1566"/>
                    <a:pt x="99" y="1369"/>
                  </a:cubicBezTo>
                  <a:cubicBezTo>
                    <a:pt x="101" y="1366"/>
                    <a:pt x="103" y="1363"/>
                    <a:pt x="103" y="1360"/>
                  </a:cubicBezTo>
                  <a:cubicBezTo>
                    <a:pt x="131" y="1245"/>
                    <a:pt x="212" y="1179"/>
                    <a:pt x="330" y="1178"/>
                  </a:cubicBezTo>
                  <a:cubicBezTo>
                    <a:pt x="370" y="1177"/>
                    <a:pt x="410" y="1177"/>
                    <a:pt x="450" y="1177"/>
                  </a:cubicBezTo>
                  <a:cubicBezTo>
                    <a:pt x="450" y="1197"/>
                    <a:pt x="450" y="1197"/>
                    <a:pt x="450" y="1197"/>
                  </a:cubicBezTo>
                  <a:cubicBezTo>
                    <a:pt x="477" y="1251"/>
                    <a:pt x="477" y="1251"/>
                    <a:pt x="477" y="1251"/>
                  </a:cubicBezTo>
                  <a:cubicBezTo>
                    <a:pt x="481" y="1263"/>
                    <a:pt x="481" y="1263"/>
                    <a:pt x="481" y="1263"/>
                  </a:cubicBezTo>
                  <a:cubicBezTo>
                    <a:pt x="455" y="1706"/>
                    <a:pt x="455" y="1706"/>
                    <a:pt x="455" y="1706"/>
                  </a:cubicBezTo>
                  <a:cubicBezTo>
                    <a:pt x="501" y="1757"/>
                    <a:pt x="501" y="1757"/>
                    <a:pt x="501" y="1757"/>
                  </a:cubicBezTo>
                  <a:cubicBezTo>
                    <a:pt x="501" y="1757"/>
                    <a:pt x="501" y="1757"/>
                    <a:pt x="501" y="1757"/>
                  </a:cubicBezTo>
                  <a:cubicBezTo>
                    <a:pt x="502" y="1757"/>
                    <a:pt x="502" y="1757"/>
                    <a:pt x="502" y="1757"/>
                  </a:cubicBezTo>
                  <a:cubicBezTo>
                    <a:pt x="548" y="1706"/>
                    <a:pt x="548" y="1706"/>
                    <a:pt x="548" y="1706"/>
                  </a:cubicBezTo>
                  <a:cubicBezTo>
                    <a:pt x="522" y="1263"/>
                    <a:pt x="522" y="1263"/>
                    <a:pt x="522" y="1263"/>
                  </a:cubicBezTo>
                  <a:cubicBezTo>
                    <a:pt x="526" y="1251"/>
                    <a:pt x="526" y="1251"/>
                    <a:pt x="526" y="1251"/>
                  </a:cubicBezTo>
                  <a:cubicBezTo>
                    <a:pt x="553" y="1197"/>
                    <a:pt x="553" y="1197"/>
                    <a:pt x="553" y="1197"/>
                  </a:cubicBezTo>
                  <a:cubicBezTo>
                    <a:pt x="553" y="1177"/>
                    <a:pt x="553" y="1177"/>
                    <a:pt x="553" y="1177"/>
                  </a:cubicBezTo>
                  <a:cubicBezTo>
                    <a:pt x="595" y="1177"/>
                    <a:pt x="637" y="1178"/>
                    <a:pt x="679" y="1178"/>
                  </a:cubicBezTo>
                  <a:cubicBezTo>
                    <a:pt x="813" y="1180"/>
                    <a:pt x="907" y="1277"/>
                    <a:pt x="908" y="1412"/>
                  </a:cubicBezTo>
                  <a:cubicBezTo>
                    <a:pt x="909" y="1468"/>
                    <a:pt x="908" y="1525"/>
                    <a:pt x="908" y="1582"/>
                  </a:cubicBezTo>
                  <a:cubicBezTo>
                    <a:pt x="908" y="1701"/>
                    <a:pt x="909" y="1819"/>
                    <a:pt x="908" y="1938"/>
                  </a:cubicBezTo>
                  <a:cubicBezTo>
                    <a:pt x="908" y="1980"/>
                    <a:pt x="881" y="2008"/>
                    <a:pt x="839" y="2011"/>
                  </a:cubicBezTo>
                  <a:cubicBezTo>
                    <a:pt x="796" y="2014"/>
                    <a:pt x="766" y="1990"/>
                    <a:pt x="760" y="1947"/>
                  </a:cubicBezTo>
                  <a:cubicBezTo>
                    <a:pt x="758" y="1935"/>
                    <a:pt x="758" y="1924"/>
                    <a:pt x="758" y="1912"/>
                  </a:cubicBezTo>
                  <a:cubicBezTo>
                    <a:pt x="758" y="1768"/>
                    <a:pt x="758" y="1625"/>
                    <a:pt x="758" y="1482"/>
                  </a:cubicBezTo>
                  <a:cubicBezTo>
                    <a:pt x="758" y="1472"/>
                    <a:pt x="758" y="1462"/>
                    <a:pt x="758" y="1452"/>
                  </a:cubicBezTo>
                  <a:cubicBezTo>
                    <a:pt x="745" y="1452"/>
                    <a:pt x="736" y="1452"/>
                    <a:pt x="725" y="1452"/>
                  </a:cubicBezTo>
                  <a:cubicBezTo>
                    <a:pt x="725" y="1465"/>
                    <a:pt x="725" y="1475"/>
                    <a:pt x="725" y="1486"/>
                  </a:cubicBezTo>
                  <a:cubicBezTo>
                    <a:pt x="725" y="1909"/>
                    <a:pt x="724" y="2332"/>
                    <a:pt x="725" y="2755"/>
                  </a:cubicBezTo>
                  <a:cubicBezTo>
                    <a:pt x="725" y="2815"/>
                    <a:pt x="708" y="2859"/>
                    <a:pt x="649" y="2881"/>
                  </a:cubicBezTo>
                  <a:cubicBezTo>
                    <a:pt x="632" y="2881"/>
                    <a:pt x="615" y="2881"/>
                    <a:pt x="598" y="2881"/>
                  </a:cubicBezTo>
                  <a:cubicBezTo>
                    <a:pt x="538" y="2859"/>
                    <a:pt x="520" y="2815"/>
                    <a:pt x="521" y="2754"/>
                  </a:cubicBezTo>
                  <a:cubicBezTo>
                    <a:pt x="523" y="2515"/>
                    <a:pt x="522" y="2277"/>
                    <a:pt x="522" y="2039"/>
                  </a:cubicBezTo>
                  <a:cubicBezTo>
                    <a:pt x="522" y="2029"/>
                    <a:pt x="522" y="2019"/>
                    <a:pt x="522" y="2008"/>
                  </a:cubicBezTo>
                  <a:cubicBezTo>
                    <a:pt x="509" y="2008"/>
                    <a:pt x="499" y="2008"/>
                    <a:pt x="487" y="2008"/>
                  </a:cubicBezTo>
                  <a:cubicBezTo>
                    <a:pt x="487" y="2020"/>
                    <a:pt x="487" y="2030"/>
                    <a:pt x="487" y="2039"/>
                  </a:cubicBezTo>
                  <a:cubicBezTo>
                    <a:pt x="487" y="2279"/>
                    <a:pt x="486" y="2518"/>
                    <a:pt x="488" y="2757"/>
                  </a:cubicBezTo>
                  <a:cubicBezTo>
                    <a:pt x="488" y="2817"/>
                    <a:pt x="469" y="2860"/>
                    <a:pt x="410" y="2881"/>
                  </a:cubicBezTo>
                  <a:cubicBezTo>
                    <a:pt x="393" y="2881"/>
                    <a:pt x="376" y="2881"/>
                    <a:pt x="359" y="2881"/>
                  </a:cubicBezTo>
                  <a:cubicBezTo>
                    <a:pt x="326" y="2866"/>
                    <a:pt x="298" y="2847"/>
                    <a:pt x="290" y="2809"/>
                  </a:cubicBezTo>
                  <a:cubicBezTo>
                    <a:pt x="286" y="2791"/>
                    <a:pt x="286" y="2772"/>
                    <a:pt x="286" y="2754"/>
                  </a:cubicBezTo>
                  <a:cubicBezTo>
                    <a:pt x="286" y="2331"/>
                    <a:pt x="286" y="1908"/>
                    <a:pt x="286" y="1485"/>
                  </a:cubicBezTo>
                  <a:cubicBezTo>
                    <a:pt x="286" y="1474"/>
                    <a:pt x="286" y="1463"/>
                    <a:pt x="286" y="1451"/>
                  </a:cubicBezTo>
                  <a:cubicBezTo>
                    <a:pt x="273" y="1451"/>
                    <a:pt x="263" y="1451"/>
                    <a:pt x="251" y="1451"/>
                  </a:cubicBezTo>
                  <a:cubicBezTo>
                    <a:pt x="251" y="1462"/>
                    <a:pt x="251" y="1471"/>
                    <a:pt x="251" y="1480"/>
                  </a:cubicBezTo>
                  <a:cubicBezTo>
                    <a:pt x="251" y="1621"/>
                    <a:pt x="251" y="1763"/>
                    <a:pt x="251" y="1905"/>
                  </a:cubicBezTo>
                  <a:cubicBezTo>
                    <a:pt x="251" y="1917"/>
                    <a:pt x="252" y="1928"/>
                    <a:pt x="250" y="1940"/>
                  </a:cubicBezTo>
                  <a:cubicBezTo>
                    <a:pt x="245" y="1993"/>
                    <a:pt x="204" y="2021"/>
                    <a:pt x="153" y="2009"/>
                  </a:cubicBezTo>
                  <a:cubicBezTo>
                    <a:pt x="126" y="2002"/>
                    <a:pt x="112" y="1981"/>
                    <a:pt x="99" y="1960"/>
                  </a:cubicBezTo>
                  <a:close/>
                  <a:moveTo>
                    <a:pt x="487" y="1139"/>
                  </a:moveTo>
                  <a:cubicBezTo>
                    <a:pt x="563" y="1146"/>
                    <a:pt x="635" y="1104"/>
                    <a:pt x="664" y="1034"/>
                  </a:cubicBezTo>
                  <a:cubicBezTo>
                    <a:pt x="694" y="963"/>
                    <a:pt x="675" y="882"/>
                    <a:pt x="613" y="833"/>
                  </a:cubicBezTo>
                  <a:cubicBezTo>
                    <a:pt x="590" y="816"/>
                    <a:pt x="562" y="807"/>
                    <a:pt x="537" y="794"/>
                  </a:cubicBezTo>
                  <a:cubicBezTo>
                    <a:pt x="515" y="794"/>
                    <a:pt x="493" y="794"/>
                    <a:pt x="471" y="794"/>
                  </a:cubicBezTo>
                  <a:cubicBezTo>
                    <a:pt x="463" y="798"/>
                    <a:pt x="456" y="802"/>
                    <a:pt x="448" y="804"/>
                  </a:cubicBezTo>
                  <a:cubicBezTo>
                    <a:pt x="368" y="831"/>
                    <a:pt x="317" y="920"/>
                    <a:pt x="335" y="1002"/>
                  </a:cubicBezTo>
                  <a:cubicBezTo>
                    <a:pt x="351" y="1076"/>
                    <a:pt x="414" y="1133"/>
                    <a:pt x="487" y="1139"/>
                  </a:cubicBezTo>
                  <a:close/>
                  <a:moveTo>
                    <a:pt x="2489" y="2009"/>
                  </a:moveTo>
                  <a:cubicBezTo>
                    <a:pt x="2540" y="2021"/>
                    <a:pt x="2581" y="1993"/>
                    <a:pt x="2586" y="1940"/>
                  </a:cubicBezTo>
                  <a:cubicBezTo>
                    <a:pt x="2588" y="1928"/>
                    <a:pt x="2587" y="1917"/>
                    <a:pt x="2587" y="1905"/>
                  </a:cubicBezTo>
                  <a:cubicBezTo>
                    <a:pt x="2587" y="1763"/>
                    <a:pt x="2587" y="1621"/>
                    <a:pt x="2587" y="1480"/>
                  </a:cubicBezTo>
                  <a:cubicBezTo>
                    <a:pt x="2587" y="1471"/>
                    <a:pt x="2587" y="1462"/>
                    <a:pt x="2587" y="1451"/>
                  </a:cubicBezTo>
                  <a:cubicBezTo>
                    <a:pt x="2599" y="1451"/>
                    <a:pt x="2609" y="1451"/>
                    <a:pt x="2622" y="1451"/>
                  </a:cubicBezTo>
                  <a:cubicBezTo>
                    <a:pt x="2622" y="1463"/>
                    <a:pt x="2622" y="1474"/>
                    <a:pt x="2622" y="1485"/>
                  </a:cubicBezTo>
                  <a:cubicBezTo>
                    <a:pt x="2622" y="1908"/>
                    <a:pt x="2622" y="2331"/>
                    <a:pt x="2622" y="2754"/>
                  </a:cubicBezTo>
                  <a:cubicBezTo>
                    <a:pt x="2622" y="2772"/>
                    <a:pt x="2622" y="2791"/>
                    <a:pt x="2626" y="2809"/>
                  </a:cubicBezTo>
                  <a:cubicBezTo>
                    <a:pt x="2634" y="2847"/>
                    <a:pt x="2662" y="2866"/>
                    <a:pt x="2695" y="2881"/>
                  </a:cubicBezTo>
                  <a:cubicBezTo>
                    <a:pt x="2712" y="2881"/>
                    <a:pt x="2729" y="2881"/>
                    <a:pt x="2746" y="2881"/>
                  </a:cubicBezTo>
                  <a:cubicBezTo>
                    <a:pt x="2805" y="2860"/>
                    <a:pt x="2824" y="2817"/>
                    <a:pt x="2824" y="2757"/>
                  </a:cubicBezTo>
                  <a:cubicBezTo>
                    <a:pt x="2822" y="2518"/>
                    <a:pt x="2823" y="2279"/>
                    <a:pt x="2823" y="2039"/>
                  </a:cubicBezTo>
                  <a:cubicBezTo>
                    <a:pt x="2823" y="2030"/>
                    <a:pt x="2823" y="2020"/>
                    <a:pt x="2823" y="2008"/>
                  </a:cubicBezTo>
                  <a:cubicBezTo>
                    <a:pt x="2835" y="2008"/>
                    <a:pt x="2845" y="2008"/>
                    <a:pt x="2858" y="2008"/>
                  </a:cubicBezTo>
                  <a:cubicBezTo>
                    <a:pt x="2858" y="2019"/>
                    <a:pt x="2858" y="2029"/>
                    <a:pt x="2858" y="2039"/>
                  </a:cubicBezTo>
                  <a:cubicBezTo>
                    <a:pt x="2858" y="2277"/>
                    <a:pt x="2859" y="2515"/>
                    <a:pt x="2857" y="2754"/>
                  </a:cubicBezTo>
                  <a:cubicBezTo>
                    <a:pt x="2856" y="2815"/>
                    <a:pt x="2874" y="2859"/>
                    <a:pt x="2934" y="2881"/>
                  </a:cubicBezTo>
                  <a:cubicBezTo>
                    <a:pt x="2951" y="2881"/>
                    <a:pt x="2968" y="2881"/>
                    <a:pt x="2985" y="2881"/>
                  </a:cubicBezTo>
                  <a:cubicBezTo>
                    <a:pt x="3044" y="2859"/>
                    <a:pt x="3061" y="2815"/>
                    <a:pt x="3061" y="2755"/>
                  </a:cubicBezTo>
                  <a:cubicBezTo>
                    <a:pt x="3060" y="2332"/>
                    <a:pt x="3061" y="1909"/>
                    <a:pt x="3061" y="1486"/>
                  </a:cubicBezTo>
                  <a:cubicBezTo>
                    <a:pt x="3061" y="1475"/>
                    <a:pt x="3061" y="1465"/>
                    <a:pt x="3061" y="1452"/>
                  </a:cubicBezTo>
                  <a:cubicBezTo>
                    <a:pt x="3072" y="1452"/>
                    <a:pt x="3081" y="1452"/>
                    <a:pt x="3094" y="1452"/>
                  </a:cubicBezTo>
                  <a:cubicBezTo>
                    <a:pt x="3094" y="1462"/>
                    <a:pt x="3094" y="1472"/>
                    <a:pt x="3094" y="1482"/>
                  </a:cubicBezTo>
                  <a:cubicBezTo>
                    <a:pt x="3094" y="1625"/>
                    <a:pt x="3094" y="1768"/>
                    <a:pt x="3094" y="1912"/>
                  </a:cubicBezTo>
                  <a:cubicBezTo>
                    <a:pt x="3094" y="1924"/>
                    <a:pt x="3094" y="1935"/>
                    <a:pt x="3096" y="1947"/>
                  </a:cubicBezTo>
                  <a:cubicBezTo>
                    <a:pt x="3102" y="1990"/>
                    <a:pt x="3132" y="2014"/>
                    <a:pt x="3175" y="2011"/>
                  </a:cubicBezTo>
                  <a:cubicBezTo>
                    <a:pt x="3216" y="2008"/>
                    <a:pt x="3244" y="1980"/>
                    <a:pt x="3244" y="1938"/>
                  </a:cubicBezTo>
                  <a:cubicBezTo>
                    <a:pt x="3245" y="1819"/>
                    <a:pt x="3244" y="1701"/>
                    <a:pt x="3244" y="1582"/>
                  </a:cubicBezTo>
                  <a:cubicBezTo>
                    <a:pt x="3244" y="1525"/>
                    <a:pt x="3245" y="1468"/>
                    <a:pt x="3244" y="1412"/>
                  </a:cubicBezTo>
                  <a:cubicBezTo>
                    <a:pt x="3243" y="1277"/>
                    <a:pt x="3149" y="1180"/>
                    <a:pt x="3015" y="1178"/>
                  </a:cubicBezTo>
                  <a:cubicBezTo>
                    <a:pt x="2973" y="1178"/>
                    <a:pt x="2931" y="1177"/>
                    <a:pt x="2889" y="1177"/>
                  </a:cubicBezTo>
                  <a:cubicBezTo>
                    <a:pt x="2889" y="1197"/>
                    <a:pt x="2889" y="1197"/>
                    <a:pt x="2889" y="1197"/>
                  </a:cubicBezTo>
                  <a:cubicBezTo>
                    <a:pt x="2862" y="1251"/>
                    <a:pt x="2862" y="1251"/>
                    <a:pt x="2862" y="1251"/>
                  </a:cubicBezTo>
                  <a:cubicBezTo>
                    <a:pt x="2858" y="1263"/>
                    <a:pt x="2858" y="1263"/>
                    <a:pt x="2858" y="1263"/>
                  </a:cubicBezTo>
                  <a:cubicBezTo>
                    <a:pt x="2884" y="1706"/>
                    <a:pt x="2884" y="1706"/>
                    <a:pt x="2884" y="1706"/>
                  </a:cubicBezTo>
                  <a:cubicBezTo>
                    <a:pt x="2838" y="1757"/>
                    <a:pt x="2838" y="1757"/>
                    <a:pt x="2838" y="1757"/>
                  </a:cubicBezTo>
                  <a:cubicBezTo>
                    <a:pt x="2837" y="1757"/>
                    <a:pt x="2837" y="1757"/>
                    <a:pt x="2837" y="1757"/>
                  </a:cubicBezTo>
                  <a:cubicBezTo>
                    <a:pt x="2837" y="1757"/>
                    <a:pt x="2837" y="1757"/>
                    <a:pt x="2837" y="1757"/>
                  </a:cubicBezTo>
                  <a:cubicBezTo>
                    <a:pt x="2791" y="1706"/>
                    <a:pt x="2791" y="1706"/>
                    <a:pt x="2791" y="1706"/>
                  </a:cubicBezTo>
                  <a:cubicBezTo>
                    <a:pt x="2817" y="1263"/>
                    <a:pt x="2817" y="1263"/>
                    <a:pt x="2817" y="1263"/>
                  </a:cubicBezTo>
                  <a:cubicBezTo>
                    <a:pt x="2813" y="1251"/>
                    <a:pt x="2813" y="1251"/>
                    <a:pt x="2813" y="1251"/>
                  </a:cubicBezTo>
                  <a:cubicBezTo>
                    <a:pt x="2786" y="1197"/>
                    <a:pt x="2786" y="1197"/>
                    <a:pt x="2786" y="1197"/>
                  </a:cubicBezTo>
                  <a:cubicBezTo>
                    <a:pt x="2786" y="1177"/>
                    <a:pt x="2786" y="1177"/>
                    <a:pt x="2786" y="1177"/>
                  </a:cubicBezTo>
                  <a:cubicBezTo>
                    <a:pt x="2746" y="1177"/>
                    <a:pt x="2706" y="1177"/>
                    <a:pt x="2666" y="1178"/>
                  </a:cubicBezTo>
                  <a:cubicBezTo>
                    <a:pt x="2548" y="1179"/>
                    <a:pt x="2467" y="1245"/>
                    <a:pt x="2439" y="1360"/>
                  </a:cubicBezTo>
                  <a:cubicBezTo>
                    <a:pt x="2439" y="1363"/>
                    <a:pt x="2437" y="1366"/>
                    <a:pt x="2435" y="1369"/>
                  </a:cubicBezTo>
                  <a:cubicBezTo>
                    <a:pt x="2435" y="1566"/>
                    <a:pt x="2435" y="1763"/>
                    <a:pt x="2435" y="1960"/>
                  </a:cubicBezTo>
                  <a:cubicBezTo>
                    <a:pt x="2448" y="1981"/>
                    <a:pt x="2462" y="2002"/>
                    <a:pt x="2489" y="2009"/>
                  </a:cubicBezTo>
                  <a:close/>
                  <a:moveTo>
                    <a:pt x="2823" y="1139"/>
                  </a:moveTo>
                  <a:cubicBezTo>
                    <a:pt x="2899" y="1146"/>
                    <a:pt x="2971" y="1104"/>
                    <a:pt x="3000" y="1034"/>
                  </a:cubicBezTo>
                  <a:cubicBezTo>
                    <a:pt x="3030" y="963"/>
                    <a:pt x="3011" y="882"/>
                    <a:pt x="2948" y="833"/>
                  </a:cubicBezTo>
                  <a:cubicBezTo>
                    <a:pt x="2926" y="816"/>
                    <a:pt x="2898" y="807"/>
                    <a:pt x="2873" y="794"/>
                  </a:cubicBezTo>
                  <a:cubicBezTo>
                    <a:pt x="2851" y="794"/>
                    <a:pt x="2829" y="794"/>
                    <a:pt x="2807" y="794"/>
                  </a:cubicBezTo>
                  <a:cubicBezTo>
                    <a:pt x="2799" y="798"/>
                    <a:pt x="2792" y="802"/>
                    <a:pt x="2784" y="804"/>
                  </a:cubicBezTo>
                  <a:cubicBezTo>
                    <a:pt x="2704" y="831"/>
                    <a:pt x="2653" y="920"/>
                    <a:pt x="2671" y="1002"/>
                  </a:cubicBezTo>
                  <a:cubicBezTo>
                    <a:pt x="2687" y="1076"/>
                    <a:pt x="2750" y="1133"/>
                    <a:pt x="2823" y="1139"/>
                  </a:cubicBezTo>
                  <a:close/>
                  <a:moveTo>
                    <a:pt x="1314" y="1215"/>
                  </a:moveTo>
                  <a:cubicBezTo>
                    <a:pt x="1365" y="1227"/>
                    <a:pt x="1406" y="1198"/>
                    <a:pt x="1411" y="1146"/>
                  </a:cubicBezTo>
                  <a:cubicBezTo>
                    <a:pt x="1413" y="1134"/>
                    <a:pt x="1412" y="1122"/>
                    <a:pt x="1412" y="1110"/>
                  </a:cubicBezTo>
                  <a:cubicBezTo>
                    <a:pt x="1412" y="969"/>
                    <a:pt x="1412" y="827"/>
                    <a:pt x="1412" y="686"/>
                  </a:cubicBezTo>
                  <a:cubicBezTo>
                    <a:pt x="1412" y="677"/>
                    <a:pt x="1412" y="667"/>
                    <a:pt x="1412" y="657"/>
                  </a:cubicBezTo>
                  <a:cubicBezTo>
                    <a:pt x="1424" y="657"/>
                    <a:pt x="1434" y="657"/>
                    <a:pt x="1447" y="657"/>
                  </a:cubicBezTo>
                  <a:cubicBezTo>
                    <a:pt x="1447" y="669"/>
                    <a:pt x="1447" y="680"/>
                    <a:pt x="1447" y="690"/>
                  </a:cubicBezTo>
                  <a:cubicBezTo>
                    <a:pt x="1447" y="1114"/>
                    <a:pt x="1447" y="1537"/>
                    <a:pt x="1447" y="1960"/>
                  </a:cubicBezTo>
                  <a:cubicBezTo>
                    <a:pt x="1447" y="1978"/>
                    <a:pt x="1447" y="1997"/>
                    <a:pt x="1451" y="2015"/>
                  </a:cubicBezTo>
                  <a:cubicBezTo>
                    <a:pt x="1459" y="2053"/>
                    <a:pt x="1487" y="2072"/>
                    <a:pt x="1520" y="2086"/>
                  </a:cubicBezTo>
                  <a:cubicBezTo>
                    <a:pt x="1537" y="2086"/>
                    <a:pt x="1554" y="2086"/>
                    <a:pt x="1571" y="2086"/>
                  </a:cubicBezTo>
                  <a:cubicBezTo>
                    <a:pt x="1630" y="2066"/>
                    <a:pt x="1649" y="2023"/>
                    <a:pt x="1649" y="1963"/>
                  </a:cubicBezTo>
                  <a:cubicBezTo>
                    <a:pt x="1647" y="1723"/>
                    <a:pt x="1648" y="1484"/>
                    <a:pt x="1648" y="1245"/>
                  </a:cubicBezTo>
                  <a:cubicBezTo>
                    <a:pt x="1648" y="1235"/>
                    <a:pt x="1648" y="1225"/>
                    <a:pt x="1648" y="1214"/>
                  </a:cubicBezTo>
                  <a:cubicBezTo>
                    <a:pt x="1660" y="1214"/>
                    <a:pt x="1670" y="1214"/>
                    <a:pt x="1683" y="1214"/>
                  </a:cubicBezTo>
                  <a:cubicBezTo>
                    <a:pt x="1683" y="1225"/>
                    <a:pt x="1683" y="1235"/>
                    <a:pt x="1683" y="1245"/>
                  </a:cubicBezTo>
                  <a:cubicBezTo>
                    <a:pt x="1683" y="1483"/>
                    <a:pt x="1684" y="1721"/>
                    <a:pt x="1682" y="1959"/>
                  </a:cubicBezTo>
                  <a:cubicBezTo>
                    <a:pt x="1681" y="2021"/>
                    <a:pt x="1699" y="2065"/>
                    <a:pt x="1759" y="2086"/>
                  </a:cubicBezTo>
                  <a:cubicBezTo>
                    <a:pt x="1776" y="2086"/>
                    <a:pt x="1793" y="2086"/>
                    <a:pt x="1810" y="2086"/>
                  </a:cubicBezTo>
                  <a:cubicBezTo>
                    <a:pt x="1869" y="2065"/>
                    <a:pt x="1886" y="2021"/>
                    <a:pt x="1886" y="1961"/>
                  </a:cubicBezTo>
                  <a:cubicBezTo>
                    <a:pt x="1885" y="1538"/>
                    <a:pt x="1886" y="1115"/>
                    <a:pt x="1886" y="692"/>
                  </a:cubicBezTo>
                  <a:cubicBezTo>
                    <a:pt x="1886" y="681"/>
                    <a:pt x="1886" y="670"/>
                    <a:pt x="1886" y="657"/>
                  </a:cubicBezTo>
                  <a:cubicBezTo>
                    <a:pt x="1897" y="657"/>
                    <a:pt x="1906" y="657"/>
                    <a:pt x="1919" y="657"/>
                  </a:cubicBezTo>
                  <a:cubicBezTo>
                    <a:pt x="1919" y="668"/>
                    <a:pt x="1919" y="678"/>
                    <a:pt x="1919" y="688"/>
                  </a:cubicBezTo>
                  <a:cubicBezTo>
                    <a:pt x="1919" y="831"/>
                    <a:pt x="1919" y="974"/>
                    <a:pt x="1919" y="1117"/>
                  </a:cubicBezTo>
                  <a:cubicBezTo>
                    <a:pt x="1919" y="1129"/>
                    <a:pt x="1919" y="1141"/>
                    <a:pt x="1921" y="1153"/>
                  </a:cubicBezTo>
                  <a:cubicBezTo>
                    <a:pt x="1927" y="1196"/>
                    <a:pt x="1957" y="1220"/>
                    <a:pt x="2000" y="1217"/>
                  </a:cubicBezTo>
                  <a:cubicBezTo>
                    <a:pt x="2042" y="1214"/>
                    <a:pt x="2069" y="1186"/>
                    <a:pt x="2069" y="1144"/>
                  </a:cubicBezTo>
                  <a:cubicBezTo>
                    <a:pt x="2070" y="1025"/>
                    <a:pt x="2069" y="906"/>
                    <a:pt x="2069" y="788"/>
                  </a:cubicBezTo>
                  <a:cubicBezTo>
                    <a:pt x="2069" y="731"/>
                    <a:pt x="2070" y="674"/>
                    <a:pt x="2069" y="617"/>
                  </a:cubicBezTo>
                  <a:cubicBezTo>
                    <a:pt x="2068" y="483"/>
                    <a:pt x="1974" y="386"/>
                    <a:pt x="1840" y="384"/>
                  </a:cubicBezTo>
                  <a:cubicBezTo>
                    <a:pt x="1798" y="383"/>
                    <a:pt x="1756" y="383"/>
                    <a:pt x="1714" y="383"/>
                  </a:cubicBezTo>
                  <a:cubicBezTo>
                    <a:pt x="1714" y="403"/>
                    <a:pt x="1714" y="403"/>
                    <a:pt x="1714" y="403"/>
                  </a:cubicBezTo>
                  <a:cubicBezTo>
                    <a:pt x="1687" y="457"/>
                    <a:pt x="1687" y="457"/>
                    <a:pt x="1687" y="457"/>
                  </a:cubicBezTo>
                  <a:cubicBezTo>
                    <a:pt x="1683" y="468"/>
                    <a:pt x="1683" y="468"/>
                    <a:pt x="1683" y="468"/>
                  </a:cubicBezTo>
                  <a:cubicBezTo>
                    <a:pt x="1709" y="912"/>
                    <a:pt x="1709" y="912"/>
                    <a:pt x="1709" y="912"/>
                  </a:cubicBezTo>
                  <a:cubicBezTo>
                    <a:pt x="1663" y="963"/>
                    <a:pt x="1663" y="963"/>
                    <a:pt x="1663" y="963"/>
                  </a:cubicBezTo>
                  <a:cubicBezTo>
                    <a:pt x="1662" y="962"/>
                    <a:pt x="1662" y="962"/>
                    <a:pt x="1662" y="962"/>
                  </a:cubicBezTo>
                  <a:cubicBezTo>
                    <a:pt x="1662" y="963"/>
                    <a:pt x="1662" y="963"/>
                    <a:pt x="1662" y="963"/>
                  </a:cubicBezTo>
                  <a:cubicBezTo>
                    <a:pt x="1616" y="912"/>
                    <a:pt x="1616" y="912"/>
                    <a:pt x="1616" y="912"/>
                  </a:cubicBezTo>
                  <a:cubicBezTo>
                    <a:pt x="1642" y="468"/>
                    <a:pt x="1642" y="468"/>
                    <a:pt x="1642" y="468"/>
                  </a:cubicBezTo>
                  <a:cubicBezTo>
                    <a:pt x="1638" y="457"/>
                    <a:pt x="1638" y="457"/>
                    <a:pt x="1638" y="457"/>
                  </a:cubicBezTo>
                  <a:cubicBezTo>
                    <a:pt x="1611" y="403"/>
                    <a:pt x="1611" y="403"/>
                    <a:pt x="1611" y="403"/>
                  </a:cubicBezTo>
                  <a:cubicBezTo>
                    <a:pt x="1611" y="383"/>
                    <a:pt x="1611" y="383"/>
                    <a:pt x="1611" y="383"/>
                  </a:cubicBezTo>
                  <a:cubicBezTo>
                    <a:pt x="1571" y="383"/>
                    <a:pt x="1531" y="383"/>
                    <a:pt x="1491" y="383"/>
                  </a:cubicBezTo>
                  <a:cubicBezTo>
                    <a:pt x="1373" y="385"/>
                    <a:pt x="1292" y="451"/>
                    <a:pt x="1264" y="566"/>
                  </a:cubicBezTo>
                  <a:cubicBezTo>
                    <a:pt x="1264" y="569"/>
                    <a:pt x="1262" y="572"/>
                    <a:pt x="1260" y="575"/>
                  </a:cubicBezTo>
                  <a:cubicBezTo>
                    <a:pt x="1260" y="772"/>
                    <a:pt x="1260" y="969"/>
                    <a:pt x="1260" y="1165"/>
                  </a:cubicBezTo>
                  <a:cubicBezTo>
                    <a:pt x="1273" y="1187"/>
                    <a:pt x="1287" y="1208"/>
                    <a:pt x="1314" y="1215"/>
                  </a:cubicBezTo>
                  <a:close/>
                  <a:moveTo>
                    <a:pt x="1648" y="345"/>
                  </a:moveTo>
                  <a:cubicBezTo>
                    <a:pt x="1724" y="352"/>
                    <a:pt x="1796" y="310"/>
                    <a:pt x="1825" y="240"/>
                  </a:cubicBezTo>
                  <a:cubicBezTo>
                    <a:pt x="1855" y="169"/>
                    <a:pt x="1836" y="88"/>
                    <a:pt x="1773" y="39"/>
                  </a:cubicBezTo>
                  <a:cubicBezTo>
                    <a:pt x="1751" y="22"/>
                    <a:pt x="1723" y="13"/>
                    <a:pt x="1698" y="0"/>
                  </a:cubicBezTo>
                  <a:cubicBezTo>
                    <a:pt x="1676" y="0"/>
                    <a:pt x="1654" y="0"/>
                    <a:pt x="1632" y="0"/>
                  </a:cubicBezTo>
                  <a:cubicBezTo>
                    <a:pt x="1624" y="3"/>
                    <a:pt x="1617" y="7"/>
                    <a:pt x="1609" y="10"/>
                  </a:cubicBezTo>
                  <a:cubicBezTo>
                    <a:pt x="1529" y="37"/>
                    <a:pt x="1478" y="126"/>
                    <a:pt x="1496" y="208"/>
                  </a:cubicBezTo>
                  <a:cubicBezTo>
                    <a:pt x="1512" y="282"/>
                    <a:pt x="1575" y="339"/>
                    <a:pt x="1648" y="345"/>
                  </a:cubicBezTo>
                  <a:close/>
                  <a:moveTo>
                    <a:pt x="3330" y="2961"/>
                  </a:moveTo>
                  <a:cubicBezTo>
                    <a:pt x="3330" y="3772"/>
                    <a:pt x="3330" y="3772"/>
                    <a:pt x="3330" y="3772"/>
                  </a:cubicBezTo>
                  <a:cubicBezTo>
                    <a:pt x="0" y="3772"/>
                    <a:pt x="0" y="3772"/>
                    <a:pt x="0" y="3772"/>
                  </a:cubicBezTo>
                  <a:cubicBezTo>
                    <a:pt x="0" y="2961"/>
                    <a:pt x="0" y="2961"/>
                    <a:pt x="0" y="2961"/>
                  </a:cubicBezTo>
                  <a:cubicBezTo>
                    <a:pt x="1006" y="2961"/>
                    <a:pt x="1006" y="2961"/>
                    <a:pt x="1006" y="2961"/>
                  </a:cubicBezTo>
                  <a:cubicBezTo>
                    <a:pt x="1006" y="2162"/>
                    <a:pt x="1006" y="2162"/>
                    <a:pt x="1006" y="2162"/>
                  </a:cubicBezTo>
                  <a:cubicBezTo>
                    <a:pt x="2323" y="2162"/>
                    <a:pt x="2323" y="2162"/>
                    <a:pt x="2323" y="2162"/>
                  </a:cubicBezTo>
                  <a:cubicBezTo>
                    <a:pt x="2323" y="2961"/>
                    <a:pt x="2323" y="2961"/>
                    <a:pt x="2323" y="2961"/>
                  </a:cubicBezTo>
                  <a:lnTo>
                    <a:pt x="3330" y="2961"/>
                  </a:lnTo>
                  <a:close/>
                  <a:moveTo>
                    <a:pt x="1925" y="3119"/>
                  </a:moveTo>
                  <a:cubicBezTo>
                    <a:pt x="1925" y="3021"/>
                    <a:pt x="1872" y="2961"/>
                    <a:pt x="1743" y="2915"/>
                  </a:cubicBezTo>
                  <a:cubicBezTo>
                    <a:pt x="1650" y="2880"/>
                    <a:pt x="1612" y="2857"/>
                    <a:pt x="1612" y="2822"/>
                  </a:cubicBezTo>
                  <a:cubicBezTo>
                    <a:pt x="1612" y="2791"/>
                    <a:pt x="1635" y="2761"/>
                    <a:pt x="1706" y="2761"/>
                  </a:cubicBezTo>
                  <a:cubicBezTo>
                    <a:pt x="1784" y="2761"/>
                    <a:pt x="1834" y="2786"/>
                    <a:pt x="1863" y="2798"/>
                  </a:cubicBezTo>
                  <a:cubicBezTo>
                    <a:pt x="1894" y="2675"/>
                    <a:pt x="1894" y="2675"/>
                    <a:pt x="1894" y="2675"/>
                  </a:cubicBezTo>
                  <a:cubicBezTo>
                    <a:pt x="1859" y="2657"/>
                    <a:pt x="1809" y="2642"/>
                    <a:pt x="1736" y="2638"/>
                  </a:cubicBezTo>
                  <a:cubicBezTo>
                    <a:pt x="1736" y="2543"/>
                    <a:pt x="1736" y="2543"/>
                    <a:pt x="1736" y="2543"/>
                  </a:cubicBezTo>
                  <a:cubicBezTo>
                    <a:pt x="1630" y="2543"/>
                    <a:pt x="1630" y="2543"/>
                    <a:pt x="1630" y="2543"/>
                  </a:cubicBezTo>
                  <a:cubicBezTo>
                    <a:pt x="1630" y="2646"/>
                    <a:pt x="1630" y="2646"/>
                    <a:pt x="1630" y="2646"/>
                  </a:cubicBezTo>
                  <a:cubicBezTo>
                    <a:pt x="1513" y="2669"/>
                    <a:pt x="1446" y="2744"/>
                    <a:pt x="1446" y="2840"/>
                  </a:cubicBezTo>
                  <a:cubicBezTo>
                    <a:pt x="1446" y="2946"/>
                    <a:pt x="1525" y="3000"/>
                    <a:pt x="1642" y="3039"/>
                  </a:cubicBezTo>
                  <a:cubicBezTo>
                    <a:pt x="1722" y="3067"/>
                    <a:pt x="1757" y="3093"/>
                    <a:pt x="1757" y="3134"/>
                  </a:cubicBezTo>
                  <a:cubicBezTo>
                    <a:pt x="1757" y="3178"/>
                    <a:pt x="1715" y="3202"/>
                    <a:pt x="1653" y="3202"/>
                  </a:cubicBezTo>
                  <a:cubicBezTo>
                    <a:pt x="1582" y="3202"/>
                    <a:pt x="1518" y="3179"/>
                    <a:pt x="1472" y="3154"/>
                  </a:cubicBezTo>
                  <a:cubicBezTo>
                    <a:pt x="1439" y="3281"/>
                    <a:pt x="1439" y="3281"/>
                    <a:pt x="1439" y="3281"/>
                  </a:cubicBezTo>
                  <a:cubicBezTo>
                    <a:pt x="1481" y="3305"/>
                    <a:pt x="1551" y="3325"/>
                    <a:pt x="1624" y="3328"/>
                  </a:cubicBezTo>
                  <a:cubicBezTo>
                    <a:pt x="1624" y="3432"/>
                    <a:pt x="1624" y="3432"/>
                    <a:pt x="1624" y="3432"/>
                  </a:cubicBezTo>
                  <a:cubicBezTo>
                    <a:pt x="1731" y="3432"/>
                    <a:pt x="1731" y="3432"/>
                    <a:pt x="1731" y="3432"/>
                  </a:cubicBezTo>
                  <a:cubicBezTo>
                    <a:pt x="1731" y="3320"/>
                    <a:pt x="1731" y="3320"/>
                    <a:pt x="1731" y="3320"/>
                  </a:cubicBezTo>
                  <a:cubicBezTo>
                    <a:pt x="1856" y="3299"/>
                    <a:pt x="1925" y="3216"/>
                    <a:pt x="1925" y="31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1067389" y="2413176"/>
            <a:ext cx="961996" cy="961996"/>
            <a:chOff x="985282" y="1634066"/>
            <a:chExt cx="887996" cy="887996"/>
          </a:xfrm>
        </p:grpSpPr>
        <p:sp>
          <p:nvSpPr>
            <p:cNvPr id="69" name="Oval 68"/>
            <p:cNvSpPr/>
            <p:nvPr/>
          </p:nvSpPr>
          <p:spPr>
            <a:xfrm>
              <a:off x="985282"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25"/>
            <p:cNvSpPr>
              <a:spLocks noEditPoints="1"/>
            </p:cNvSpPr>
            <p:nvPr/>
          </p:nvSpPr>
          <p:spPr bwMode="auto">
            <a:xfrm>
              <a:off x="1169906" y="1842322"/>
              <a:ext cx="518748" cy="471484"/>
            </a:xfrm>
            <a:custGeom>
              <a:avLst/>
              <a:gdLst>
                <a:gd name="T0" fmla="*/ 608 w 3754"/>
                <a:gd name="T1" fmla="*/ 0 h 3412"/>
                <a:gd name="T2" fmla="*/ 924 w 3754"/>
                <a:gd name="T3" fmla="*/ 393 h 3412"/>
                <a:gd name="T4" fmla="*/ 3754 w 3754"/>
                <a:gd name="T5" fmla="*/ 128 h 3412"/>
                <a:gd name="T6" fmla="*/ 1992 w 3754"/>
                <a:gd name="T7" fmla="*/ 1726 h 3412"/>
                <a:gd name="T8" fmla="*/ 1531 w 3754"/>
                <a:gd name="T9" fmla="*/ 1505 h 3412"/>
                <a:gd name="T10" fmla="*/ 1531 w 3754"/>
                <a:gd name="T11" fmla="*/ 1049 h 3412"/>
                <a:gd name="T12" fmla="*/ 1034 w 3754"/>
                <a:gd name="T13" fmla="*/ 894 h 3412"/>
                <a:gd name="T14" fmla="*/ 1033 w 3754"/>
                <a:gd name="T15" fmla="*/ 1906 h 3412"/>
                <a:gd name="T16" fmla="*/ 1034 w 3754"/>
                <a:gd name="T17" fmla="*/ 3202 h 3412"/>
                <a:gd name="T18" fmla="*/ 816 w 3754"/>
                <a:gd name="T19" fmla="*/ 3412 h 3412"/>
                <a:gd name="T20" fmla="*/ 691 w 3754"/>
                <a:gd name="T21" fmla="*/ 1985 h 3412"/>
                <a:gd name="T22" fmla="*/ 647 w 3754"/>
                <a:gd name="T23" fmla="*/ 3204 h 3412"/>
                <a:gd name="T24" fmla="*/ 425 w 3754"/>
                <a:gd name="T25" fmla="*/ 3412 h 3412"/>
                <a:gd name="T26" fmla="*/ 305 w 3754"/>
                <a:gd name="T27" fmla="*/ 1129 h 3412"/>
                <a:gd name="T28" fmla="*/ 249 w 3754"/>
                <a:gd name="T29" fmla="*/ 1121 h 3412"/>
                <a:gd name="T30" fmla="*/ 88 w 3754"/>
                <a:gd name="T31" fmla="*/ 1986 h 3412"/>
                <a:gd name="T32" fmla="*/ 7 w 3754"/>
                <a:gd name="T33" fmla="*/ 926 h 3412"/>
                <a:gd name="T34" fmla="*/ 386 w 3754"/>
                <a:gd name="T35" fmla="*/ 627 h 3412"/>
                <a:gd name="T36" fmla="*/ 746 w 3754"/>
                <a:gd name="T37" fmla="*/ 626 h 3412"/>
                <a:gd name="T38" fmla="*/ 813 w 3754"/>
                <a:gd name="T39" fmla="*/ 627 h 3412"/>
                <a:gd name="T40" fmla="*/ 1354 w 3754"/>
                <a:gd name="T41" fmla="*/ 733 h 3412"/>
                <a:gd name="T42" fmla="*/ 1531 w 3754"/>
                <a:gd name="T43" fmla="*/ 128 h 3412"/>
                <a:gd name="T44" fmla="*/ 3754 w 3754"/>
                <a:gd name="T45" fmla="*/ 128 h 3412"/>
                <a:gd name="T46" fmla="*/ 672 w 3754"/>
                <a:gd name="T47" fmla="*/ 773 h 3412"/>
                <a:gd name="T48" fmla="*/ 748 w 3754"/>
                <a:gd name="T49" fmla="*/ 660 h 3412"/>
                <a:gd name="T50" fmla="*/ 601 w 3754"/>
                <a:gd name="T51" fmla="*/ 660 h 3412"/>
                <a:gd name="T52" fmla="*/ 675 w 3754"/>
                <a:gd name="T53" fmla="*/ 823 h 3412"/>
                <a:gd name="T54" fmla="*/ 675 w 3754"/>
                <a:gd name="T55" fmla="*/ 1396 h 3412"/>
                <a:gd name="T56" fmla="*/ 3631 w 3754"/>
                <a:gd name="T57" fmla="*/ 107 h 3412"/>
                <a:gd name="T58" fmla="*/ 1633 w 3754"/>
                <a:gd name="T59" fmla="*/ 627 h 3412"/>
                <a:gd name="T60" fmla="*/ 1786 w 3754"/>
                <a:gd name="T61" fmla="*/ 767 h 3412"/>
                <a:gd name="T62" fmla="*/ 1786 w 3754"/>
                <a:gd name="T63" fmla="*/ 634 h 3412"/>
                <a:gd name="T64" fmla="*/ 2390 w 3754"/>
                <a:gd name="T65" fmla="*/ 255 h 3412"/>
                <a:gd name="T66" fmla="*/ 2289 w 3754"/>
                <a:gd name="T67" fmla="*/ 475 h 3412"/>
                <a:gd name="T68" fmla="*/ 2176 w 3754"/>
                <a:gd name="T69" fmla="*/ 634 h 3412"/>
                <a:gd name="T70" fmla="*/ 2316 w 3754"/>
                <a:gd name="T71" fmla="*/ 927 h 3412"/>
                <a:gd name="T72" fmla="*/ 1987 w 3754"/>
                <a:gd name="T73" fmla="*/ 1056 h 3412"/>
                <a:gd name="T74" fmla="*/ 2316 w 3754"/>
                <a:gd name="T75" fmla="*/ 1219 h 3412"/>
                <a:gd name="T76" fmla="*/ 1756 w 3754"/>
                <a:gd name="T77" fmla="*/ 1224 h 3412"/>
                <a:gd name="T78" fmla="*/ 1769 w 3754"/>
                <a:gd name="T79" fmla="*/ 1126 h 3412"/>
                <a:gd name="T80" fmla="*/ 1633 w 3754"/>
                <a:gd name="T81" fmla="*/ 1226 h 3412"/>
                <a:gd name="T82" fmla="*/ 1654 w 3754"/>
                <a:gd name="T83" fmla="*/ 1624 h 3412"/>
                <a:gd name="T84" fmla="*/ 3652 w 3754"/>
                <a:gd name="T85" fmla="*/ 1603 h 3412"/>
                <a:gd name="T86" fmla="*/ 2639 w 3754"/>
                <a:gd name="T87" fmla="*/ 783 h 3412"/>
                <a:gd name="T88" fmla="*/ 3170 w 3754"/>
                <a:gd name="T89" fmla="*/ 481 h 3412"/>
                <a:gd name="T90" fmla="*/ 3170 w 3754"/>
                <a:gd name="T91" fmla="*/ 1310 h 3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4" h="3412">
                  <a:moveTo>
                    <a:pt x="386" y="340"/>
                  </a:moveTo>
                  <a:cubicBezTo>
                    <a:pt x="356" y="205"/>
                    <a:pt x="439" y="61"/>
                    <a:pt x="571" y="17"/>
                  </a:cubicBezTo>
                  <a:cubicBezTo>
                    <a:pt x="584" y="12"/>
                    <a:pt x="596" y="6"/>
                    <a:pt x="608" y="0"/>
                  </a:cubicBezTo>
                  <a:cubicBezTo>
                    <a:pt x="644" y="0"/>
                    <a:pt x="680" y="0"/>
                    <a:pt x="716" y="0"/>
                  </a:cubicBezTo>
                  <a:cubicBezTo>
                    <a:pt x="757" y="21"/>
                    <a:pt x="804" y="36"/>
                    <a:pt x="840" y="64"/>
                  </a:cubicBezTo>
                  <a:cubicBezTo>
                    <a:pt x="942" y="143"/>
                    <a:pt x="973" y="276"/>
                    <a:pt x="924" y="393"/>
                  </a:cubicBezTo>
                  <a:cubicBezTo>
                    <a:pt x="876" y="507"/>
                    <a:pt x="759" y="576"/>
                    <a:pt x="634" y="565"/>
                  </a:cubicBezTo>
                  <a:cubicBezTo>
                    <a:pt x="516" y="554"/>
                    <a:pt x="413" y="461"/>
                    <a:pt x="386" y="340"/>
                  </a:cubicBezTo>
                  <a:close/>
                  <a:moveTo>
                    <a:pt x="3754" y="128"/>
                  </a:moveTo>
                  <a:cubicBezTo>
                    <a:pt x="3754" y="1603"/>
                    <a:pt x="3754" y="1603"/>
                    <a:pt x="3754" y="1603"/>
                  </a:cubicBezTo>
                  <a:cubicBezTo>
                    <a:pt x="3754" y="1671"/>
                    <a:pt x="3699" y="1726"/>
                    <a:pt x="3631" y="1726"/>
                  </a:cubicBezTo>
                  <a:cubicBezTo>
                    <a:pt x="1992" y="1726"/>
                    <a:pt x="1992" y="1726"/>
                    <a:pt x="1992" y="1726"/>
                  </a:cubicBezTo>
                  <a:cubicBezTo>
                    <a:pt x="1654" y="1726"/>
                    <a:pt x="1654" y="1726"/>
                    <a:pt x="1654" y="1726"/>
                  </a:cubicBezTo>
                  <a:cubicBezTo>
                    <a:pt x="1586" y="1726"/>
                    <a:pt x="1531" y="1671"/>
                    <a:pt x="1531" y="1603"/>
                  </a:cubicBezTo>
                  <a:cubicBezTo>
                    <a:pt x="1531" y="1505"/>
                    <a:pt x="1531" y="1505"/>
                    <a:pt x="1531" y="1505"/>
                  </a:cubicBezTo>
                  <a:cubicBezTo>
                    <a:pt x="1531" y="1465"/>
                    <a:pt x="1531" y="1465"/>
                    <a:pt x="1531" y="1465"/>
                  </a:cubicBezTo>
                  <a:cubicBezTo>
                    <a:pt x="1531" y="1287"/>
                    <a:pt x="1531" y="1287"/>
                    <a:pt x="1531" y="1287"/>
                  </a:cubicBezTo>
                  <a:cubicBezTo>
                    <a:pt x="1531" y="1049"/>
                    <a:pt x="1531" y="1049"/>
                    <a:pt x="1531" y="1049"/>
                  </a:cubicBezTo>
                  <a:cubicBezTo>
                    <a:pt x="1394" y="1005"/>
                    <a:pt x="1258" y="961"/>
                    <a:pt x="1122" y="916"/>
                  </a:cubicBezTo>
                  <a:cubicBezTo>
                    <a:pt x="1075" y="901"/>
                    <a:pt x="1075" y="901"/>
                    <a:pt x="1075" y="901"/>
                  </a:cubicBezTo>
                  <a:cubicBezTo>
                    <a:pt x="1034" y="894"/>
                    <a:pt x="1034" y="894"/>
                    <a:pt x="1034" y="894"/>
                  </a:cubicBezTo>
                  <a:cubicBezTo>
                    <a:pt x="1034" y="1066"/>
                    <a:pt x="1034" y="1066"/>
                    <a:pt x="1034" y="1066"/>
                  </a:cubicBezTo>
                  <a:cubicBezTo>
                    <a:pt x="1034" y="1066"/>
                    <a:pt x="1033" y="1066"/>
                    <a:pt x="1033" y="1066"/>
                  </a:cubicBezTo>
                  <a:cubicBezTo>
                    <a:pt x="1033" y="1906"/>
                    <a:pt x="1033" y="1906"/>
                    <a:pt x="1033" y="1906"/>
                  </a:cubicBezTo>
                  <a:cubicBezTo>
                    <a:pt x="1033" y="2290"/>
                    <a:pt x="1033" y="2290"/>
                    <a:pt x="1033" y="2290"/>
                  </a:cubicBezTo>
                  <a:cubicBezTo>
                    <a:pt x="1033" y="2530"/>
                    <a:pt x="1034" y="2770"/>
                    <a:pt x="1034" y="3010"/>
                  </a:cubicBezTo>
                  <a:cubicBezTo>
                    <a:pt x="1034" y="3074"/>
                    <a:pt x="1034" y="3138"/>
                    <a:pt x="1034" y="3202"/>
                  </a:cubicBezTo>
                  <a:cubicBezTo>
                    <a:pt x="1034" y="3290"/>
                    <a:pt x="1011" y="3358"/>
                    <a:pt x="935" y="3396"/>
                  </a:cubicBezTo>
                  <a:cubicBezTo>
                    <a:pt x="924" y="3402"/>
                    <a:pt x="912" y="3407"/>
                    <a:pt x="899" y="3412"/>
                  </a:cubicBezTo>
                  <a:cubicBezTo>
                    <a:pt x="871" y="3412"/>
                    <a:pt x="844" y="3412"/>
                    <a:pt x="816" y="3412"/>
                  </a:cubicBezTo>
                  <a:cubicBezTo>
                    <a:pt x="718" y="3377"/>
                    <a:pt x="689" y="3305"/>
                    <a:pt x="690" y="3204"/>
                  </a:cubicBezTo>
                  <a:cubicBezTo>
                    <a:pt x="693" y="2815"/>
                    <a:pt x="691" y="2425"/>
                    <a:pt x="691" y="2036"/>
                  </a:cubicBezTo>
                  <a:cubicBezTo>
                    <a:pt x="691" y="2019"/>
                    <a:pt x="691" y="2003"/>
                    <a:pt x="691" y="1985"/>
                  </a:cubicBezTo>
                  <a:cubicBezTo>
                    <a:pt x="674" y="1985"/>
                    <a:pt x="661" y="1985"/>
                    <a:pt x="645" y="1985"/>
                  </a:cubicBezTo>
                  <a:cubicBezTo>
                    <a:pt x="645" y="2003"/>
                    <a:pt x="645" y="2018"/>
                    <a:pt x="645" y="2034"/>
                  </a:cubicBezTo>
                  <a:cubicBezTo>
                    <a:pt x="645" y="2424"/>
                    <a:pt x="644" y="2814"/>
                    <a:pt x="647" y="3204"/>
                  </a:cubicBezTo>
                  <a:cubicBezTo>
                    <a:pt x="647" y="3295"/>
                    <a:pt x="621" y="3361"/>
                    <a:pt x="542" y="3397"/>
                  </a:cubicBezTo>
                  <a:cubicBezTo>
                    <a:pt x="532" y="3403"/>
                    <a:pt x="521" y="3408"/>
                    <a:pt x="508" y="3412"/>
                  </a:cubicBezTo>
                  <a:cubicBezTo>
                    <a:pt x="480" y="3412"/>
                    <a:pt x="452" y="3412"/>
                    <a:pt x="425" y="3412"/>
                  </a:cubicBezTo>
                  <a:cubicBezTo>
                    <a:pt x="372" y="3388"/>
                    <a:pt x="325" y="3358"/>
                    <a:pt x="312" y="3296"/>
                  </a:cubicBezTo>
                  <a:cubicBezTo>
                    <a:pt x="306" y="3266"/>
                    <a:pt x="305" y="3235"/>
                    <a:pt x="305" y="3205"/>
                  </a:cubicBezTo>
                  <a:cubicBezTo>
                    <a:pt x="305" y="2513"/>
                    <a:pt x="305" y="1821"/>
                    <a:pt x="305" y="1129"/>
                  </a:cubicBezTo>
                  <a:cubicBezTo>
                    <a:pt x="305" y="1111"/>
                    <a:pt x="305" y="1094"/>
                    <a:pt x="305" y="1074"/>
                  </a:cubicBezTo>
                  <a:cubicBezTo>
                    <a:pt x="284" y="1074"/>
                    <a:pt x="269" y="1074"/>
                    <a:pt x="249" y="1074"/>
                  </a:cubicBezTo>
                  <a:cubicBezTo>
                    <a:pt x="249" y="1092"/>
                    <a:pt x="249" y="1106"/>
                    <a:pt x="249" y="1121"/>
                  </a:cubicBezTo>
                  <a:cubicBezTo>
                    <a:pt x="249" y="1353"/>
                    <a:pt x="249" y="1585"/>
                    <a:pt x="249" y="1816"/>
                  </a:cubicBezTo>
                  <a:cubicBezTo>
                    <a:pt x="249" y="1835"/>
                    <a:pt x="250" y="1855"/>
                    <a:pt x="248" y="1874"/>
                  </a:cubicBezTo>
                  <a:cubicBezTo>
                    <a:pt x="239" y="1960"/>
                    <a:pt x="172" y="2006"/>
                    <a:pt x="88" y="1986"/>
                  </a:cubicBezTo>
                  <a:cubicBezTo>
                    <a:pt x="44" y="1976"/>
                    <a:pt x="21" y="1942"/>
                    <a:pt x="0" y="1906"/>
                  </a:cubicBezTo>
                  <a:cubicBezTo>
                    <a:pt x="0" y="1584"/>
                    <a:pt x="0" y="1262"/>
                    <a:pt x="0" y="941"/>
                  </a:cubicBezTo>
                  <a:cubicBezTo>
                    <a:pt x="3" y="936"/>
                    <a:pt x="6" y="931"/>
                    <a:pt x="7" y="926"/>
                  </a:cubicBezTo>
                  <a:cubicBezTo>
                    <a:pt x="11" y="909"/>
                    <a:pt x="16" y="893"/>
                    <a:pt x="22" y="878"/>
                  </a:cubicBezTo>
                  <a:cubicBezTo>
                    <a:pt x="76" y="720"/>
                    <a:pt x="202" y="629"/>
                    <a:pt x="378" y="627"/>
                  </a:cubicBezTo>
                  <a:cubicBezTo>
                    <a:pt x="380" y="627"/>
                    <a:pt x="383" y="627"/>
                    <a:pt x="386" y="627"/>
                  </a:cubicBezTo>
                  <a:cubicBezTo>
                    <a:pt x="446" y="627"/>
                    <a:pt x="632" y="626"/>
                    <a:pt x="742" y="626"/>
                  </a:cubicBezTo>
                  <a:cubicBezTo>
                    <a:pt x="742" y="626"/>
                    <a:pt x="742" y="626"/>
                    <a:pt x="742" y="626"/>
                  </a:cubicBezTo>
                  <a:cubicBezTo>
                    <a:pt x="743" y="626"/>
                    <a:pt x="744" y="626"/>
                    <a:pt x="746" y="626"/>
                  </a:cubicBezTo>
                  <a:cubicBezTo>
                    <a:pt x="776" y="626"/>
                    <a:pt x="800" y="626"/>
                    <a:pt x="813" y="626"/>
                  </a:cubicBezTo>
                  <a:cubicBezTo>
                    <a:pt x="813" y="626"/>
                    <a:pt x="813" y="626"/>
                    <a:pt x="813" y="626"/>
                  </a:cubicBezTo>
                  <a:cubicBezTo>
                    <a:pt x="813" y="627"/>
                    <a:pt x="813" y="627"/>
                    <a:pt x="813" y="627"/>
                  </a:cubicBezTo>
                  <a:cubicBezTo>
                    <a:pt x="851" y="627"/>
                    <a:pt x="888" y="627"/>
                    <a:pt x="925" y="628"/>
                  </a:cubicBezTo>
                  <a:cubicBezTo>
                    <a:pt x="978" y="623"/>
                    <a:pt x="1033" y="629"/>
                    <a:pt x="1089" y="647"/>
                  </a:cubicBezTo>
                  <a:cubicBezTo>
                    <a:pt x="1177" y="675"/>
                    <a:pt x="1265" y="704"/>
                    <a:pt x="1354" y="733"/>
                  </a:cubicBezTo>
                  <a:cubicBezTo>
                    <a:pt x="1413" y="752"/>
                    <a:pt x="1472" y="771"/>
                    <a:pt x="1531" y="790"/>
                  </a:cubicBezTo>
                  <a:cubicBezTo>
                    <a:pt x="1531" y="627"/>
                    <a:pt x="1531" y="627"/>
                    <a:pt x="1531" y="627"/>
                  </a:cubicBezTo>
                  <a:cubicBezTo>
                    <a:pt x="1531" y="128"/>
                    <a:pt x="1531" y="128"/>
                    <a:pt x="1531" y="128"/>
                  </a:cubicBezTo>
                  <a:cubicBezTo>
                    <a:pt x="1531" y="60"/>
                    <a:pt x="1586" y="5"/>
                    <a:pt x="1654" y="5"/>
                  </a:cubicBezTo>
                  <a:cubicBezTo>
                    <a:pt x="3631" y="5"/>
                    <a:pt x="3631" y="5"/>
                    <a:pt x="3631" y="5"/>
                  </a:cubicBezTo>
                  <a:cubicBezTo>
                    <a:pt x="3699" y="5"/>
                    <a:pt x="3754" y="60"/>
                    <a:pt x="3754" y="128"/>
                  </a:cubicBezTo>
                  <a:close/>
                  <a:moveTo>
                    <a:pt x="601" y="660"/>
                  </a:moveTo>
                  <a:cubicBezTo>
                    <a:pt x="645" y="773"/>
                    <a:pt x="645" y="773"/>
                    <a:pt x="645" y="773"/>
                  </a:cubicBezTo>
                  <a:cubicBezTo>
                    <a:pt x="672" y="773"/>
                    <a:pt x="672" y="773"/>
                    <a:pt x="672" y="773"/>
                  </a:cubicBezTo>
                  <a:cubicBezTo>
                    <a:pt x="677" y="773"/>
                    <a:pt x="677" y="773"/>
                    <a:pt x="677" y="773"/>
                  </a:cubicBezTo>
                  <a:cubicBezTo>
                    <a:pt x="704" y="773"/>
                    <a:pt x="704" y="773"/>
                    <a:pt x="704" y="773"/>
                  </a:cubicBezTo>
                  <a:cubicBezTo>
                    <a:pt x="748" y="660"/>
                    <a:pt x="748" y="660"/>
                    <a:pt x="748" y="660"/>
                  </a:cubicBezTo>
                  <a:cubicBezTo>
                    <a:pt x="677" y="660"/>
                    <a:pt x="677" y="660"/>
                    <a:pt x="677" y="660"/>
                  </a:cubicBezTo>
                  <a:cubicBezTo>
                    <a:pt x="672" y="660"/>
                    <a:pt x="672" y="660"/>
                    <a:pt x="672" y="660"/>
                  </a:cubicBezTo>
                  <a:lnTo>
                    <a:pt x="601" y="660"/>
                  </a:lnTo>
                  <a:close/>
                  <a:moveTo>
                    <a:pt x="755" y="1331"/>
                  </a:moveTo>
                  <a:cubicBezTo>
                    <a:pt x="704" y="823"/>
                    <a:pt x="704" y="823"/>
                    <a:pt x="704" y="823"/>
                  </a:cubicBezTo>
                  <a:cubicBezTo>
                    <a:pt x="675" y="823"/>
                    <a:pt x="675" y="823"/>
                    <a:pt x="675" y="823"/>
                  </a:cubicBezTo>
                  <a:cubicBezTo>
                    <a:pt x="645" y="823"/>
                    <a:pt x="645" y="823"/>
                    <a:pt x="645" y="823"/>
                  </a:cubicBezTo>
                  <a:cubicBezTo>
                    <a:pt x="595" y="1331"/>
                    <a:pt x="595" y="1331"/>
                    <a:pt x="595" y="1331"/>
                  </a:cubicBezTo>
                  <a:cubicBezTo>
                    <a:pt x="675" y="1396"/>
                    <a:pt x="675" y="1396"/>
                    <a:pt x="675" y="1396"/>
                  </a:cubicBezTo>
                  <a:lnTo>
                    <a:pt x="755" y="1331"/>
                  </a:lnTo>
                  <a:close/>
                  <a:moveTo>
                    <a:pt x="3652" y="128"/>
                  </a:moveTo>
                  <a:cubicBezTo>
                    <a:pt x="3652" y="117"/>
                    <a:pt x="3642" y="107"/>
                    <a:pt x="3631" y="107"/>
                  </a:cubicBezTo>
                  <a:cubicBezTo>
                    <a:pt x="1654" y="107"/>
                    <a:pt x="1654" y="107"/>
                    <a:pt x="1654" y="107"/>
                  </a:cubicBezTo>
                  <a:cubicBezTo>
                    <a:pt x="1642" y="107"/>
                    <a:pt x="1633" y="117"/>
                    <a:pt x="1633" y="128"/>
                  </a:cubicBezTo>
                  <a:cubicBezTo>
                    <a:pt x="1633" y="627"/>
                    <a:pt x="1633" y="627"/>
                    <a:pt x="1633" y="627"/>
                  </a:cubicBezTo>
                  <a:cubicBezTo>
                    <a:pt x="1633" y="823"/>
                    <a:pt x="1633" y="823"/>
                    <a:pt x="1633" y="823"/>
                  </a:cubicBezTo>
                  <a:cubicBezTo>
                    <a:pt x="1684" y="840"/>
                    <a:pt x="1735" y="856"/>
                    <a:pt x="1786" y="873"/>
                  </a:cubicBezTo>
                  <a:cubicBezTo>
                    <a:pt x="1786" y="767"/>
                    <a:pt x="1786" y="767"/>
                    <a:pt x="1786" y="767"/>
                  </a:cubicBezTo>
                  <a:cubicBezTo>
                    <a:pt x="2025" y="767"/>
                    <a:pt x="2025" y="767"/>
                    <a:pt x="2025" y="767"/>
                  </a:cubicBezTo>
                  <a:cubicBezTo>
                    <a:pt x="2119" y="634"/>
                    <a:pt x="2119" y="634"/>
                    <a:pt x="2119" y="634"/>
                  </a:cubicBezTo>
                  <a:cubicBezTo>
                    <a:pt x="1786" y="634"/>
                    <a:pt x="1786" y="634"/>
                    <a:pt x="1786" y="634"/>
                  </a:cubicBezTo>
                  <a:cubicBezTo>
                    <a:pt x="1786" y="475"/>
                    <a:pt x="1786" y="475"/>
                    <a:pt x="1786" y="475"/>
                  </a:cubicBezTo>
                  <a:cubicBezTo>
                    <a:pt x="2233" y="475"/>
                    <a:pt x="2233" y="475"/>
                    <a:pt x="2233" y="475"/>
                  </a:cubicBezTo>
                  <a:cubicBezTo>
                    <a:pt x="2390" y="255"/>
                    <a:pt x="2390" y="255"/>
                    <a:pt x="2390" y="255"/>
                  </a:cubicBezTo>
                  <a:cubicBezTo>
                    <a:pt x="2394" y="248"/>
                    <a:pt x="2406" y="249"/>
                    <a:pt x="2416" y="256"/>
                  </a:cubicBezTo>
                  <a:cubicBezTo>
                    <a:pt x="2427" y="264"/>
                    <a:pt x="2431" y="275"/>
                    <a:pt x="2427" y="281"/>
                  </a:cubicBezTo>
                  <a:cubicBezTo>
                    <a:pt x="2289" y="475"/>
                    <a:pt x="2289" y="475"/>
                    <a:pt x="2289" y="475"/>
                  </a:cubicBezTo>
                  <a:cubicBezTo>
                    <a:pt x="2316" y="475"/>
                    <a:pt x="2316" y="475"/>
                    <a:pt x="2316" y="475"/>
                  </a:cubicBezTo>
                  <a:cubicBezTo>
                    <a:pt x="2316" y="634"/>
                    <a:pt x="2316" y="634"/>
                    <a:pt x="2316" y="634"/>
                  </a:cubicBezTo>
                  <a:cubicBezTo>
                    <a:pt x="2176" y="634"/>
                    <a:pt x="2176" y="634"/>
                    <a:pt x="2176" y="634"/>
                  </a:cubicBezTo>
                  <a:cubicBezTo>
                    <a:pt x="2081" y="767"/>
                    <a:pt x="2081" y="767"/>
                    <a:pt x="2081" y="767"/>
                  </a:cubicBezTo>
                  <a:cubicBezTo>
                    <a:pt x="2316" y="767"/>
                    <a:pt x="2316" y="767"/>
                    <a:pt x="2316" y="767"/>
                  </a:cubicBezTo>
                  <a:cubicBezTo>
                    <a:pt x="2316" y="927"/>
                    <a:pt x="2316" y="927"/>
                    <a:pt x="2316" y="927"/>
                  </a:cubicBezTo>
                  <a:cubicBezTo>
                    <a:pt x="1967" y="927"/>
                    <a:pt x="1967" y="927"/>
                    <a:pt x="1967" y="927"/>
                  </a:cubicBezTo>
                  <a:cubicBezTo>
                    <a:pt x="1957" y="941"/>
                    <a:pt x="1957" y="941"/>
                    <a:pt x="1957" y="941"/>
                  </a:cubicBezTo>
                  <a:cubicBezTo>
                    <a:pt x="1987" y="969"/>
                    <a:pt x="1998" y="1011"/>
                    <a:pt x="1987" y="1056"/>
                  </a:cubicBezTo>
                  <a:cubicBezTo>
                    <a:pt x="1986" y="1058"/>
                    <a:pt x="1986" y="1059"/>
                    <a:pt x="1986" y="1060"/>
                  </a:cubicBezTo>
                  <a:cubicBezTo>
                    <a:pt x="2316" y="1060"/>
                    <a:pt x="2316" y="1060"/>
                    <a:pt x="2316" y="1060"/>
                  </a:cubicBezTo>
                  <a:cubicBezTo>
                    <a:pt x="2316" y="1219"/>
                    <a:pt x="2316" y="1219"/>
                    <a:pt x="2316" y="1219"/>
                  </a:cubicBezTo>
                  <a:cubicBezTo>
                    <a:pt x="1786" y="1219"/>
                    <a:pt x="1786" y="1219"/>
                    <a:pt x="1786" y="1219"/>
                  </a:cubicBezTo>
                  <a:cubicBezTo>
                    <a:pt x="1786" y="1182"/>
                    <a:pt x="1786" y="1182"/>
                    <a:pt x="1786" y="1182"/>
                  </a:cubicBezTo>
                  <a:cubicBezTo>
                    <a:pt x="1756" y="1224"/>
                    <a:pt x="1756" y="1224"/>
                    <a:pt x="1756" y="1224"/>
                  </a:cubicBezTo>
                  <a:cubicBezTo>
                    <a:pt x="1751" y="1230"/>
                    <a:pt x="1739" y="1229"/>
                    <a:pt x="1729" y="1222"/>
                  </a:cubicBezTo>
                  <a:cubicBezTo>
                    <a:pt x="1719" y="1215"/>
                    <a:pt x="1714" y="1203"/>
                    <a:pt x="1718" y="1197"/>
                  </a:cubicBezTo>
                  <a:cubicBezTo>
                    <a:pt x="1769" y="1126"/>
                    <a:pt x="1769" y="1126"/>
                    <a:pt x="1769" y="1126"/>
                  </a:cubicBezTo>
                  <a:cubicBezTo>
                    <a:pt x="1742" y="1117"/>
                    <a:pt x="1714" y="1109"/>
                    <a:pt x="1687" y="1100"/>
                  </a:cubicBezTo>
                  <a:cubicBezTo>
                    <a:pt x="1669" y="1094"/>
                    <a:pt x="1651" y="1088"/>
                    <a:pt x="1633" y="1082"/>
                  </a:cubicBezTo>
                  <a:cubicBezTo>
                    <a:pt x="1633" y="1226"/>
                    <a:pt x="1633" y="1226"/>
                    <a:pt x="1633" y="1226"/>
                  </a:cubicBezTo>
                  <a:cubicBezTo>
                    <a:pt x="1633" y="1505"/>
                    <a:pt x="1633" y="1505"/>
                    <a:pt x="1633" y="1505"/>
                  </a:cubicBezTo>
                  <a:cubicBezTo>
                    <a:pt x="1633" y="1603"/>
                    <a:pt x="1633" y="1603"/>
                    <a:pt x="1633" y="1603"/>
                  </a:cubicBezTo>
                  <a:cubicBezTo>
                    <a:pt x="1633" y="1615"/>
                    <a:pt x="1642" y="1624"/>
                    <a:pt x="1654" y="1624"/>
                  </a:cubicBezTo>
                  <a:cubicBezTo>
                    <a:pt x="2039" y="1624"/>
                    <a:pt x="2039" y="1624"/>
                    <a:pt x="2039" y="1624"/>
                  </a:cubicBezTo>
                  <a:cubicBezTo>
                    <a:pt x="3631" y="1624"/>
                    <a:pt x="3631" y="1624"/>
                    <a:pt x="3631" y="1624"/>
                  </a:cubicBezTo>
                  <a:cubicBezTo>
                    <a:pt x="3642" y="1624"/>
                    <a:pt x="3652" y="1615"/>
                    <a:pt x="3652" y="1603"/>
                  </a:cubicBezTo>
                  <a:lnTo>
                    <a:pt x="3652" y="128"/>
                  </a:lnTo>
                  <a:close/>
                  <a:moveTo>
                    <a:pt x="3053" y="368"/>
                  </a:moveTo>
                  <a:cubicBezTo>
                    <a:pt x="2824" y="368"/>
                    <a:pt x="2639" y="554"/>
                    <a:pt x="2639" y="783"/>
                  </a:cubicBezTo>
                  <a:cubicBezTo>
                    <a:pt x="3053" y="783"/>
                    <a:pt x="3053" y="783"/>
                    <a:pt x="3053" y="783"/>
                  </a:cubicBezTo>
                  <a:lnTo>
                    <a:pt x="3053" y="368"/>
                  </a:lnTo>
                  <a:close/>
                  <a:moveTo>
                    <a:pt x="3170" y="481"/>
                  </a:moveTo>
                  <a:cubicBezTo>
                    <a:pt x="3170" y="896"/>
                    <a:pt x="3170" y="896"/>
                    <a:pt x="3170" y="896"/>
                  </a:cubicBezTo>
                  <a:cubicBezTo>
                    <a:pt x="2755" y="896"/>
                    <a:pt x="2755" y="896"/>
                    <a:pt x="2755" y="896"/>
                  </a:cubicBezTo>
                  <a:cubicBezTo>
                    <a:pt x="2755" y="1125"/>
                    <a:pt x="2941" y="1310"/>
                    <a:pt x="3170" y="1310"/>
                  </a:cubicBezTo>
                  <a:cubicBezTo>
                    <a:pt x="3399" y="1310"/>
                    <a:pt x="3584" y="1125"/>
                    <a:pt x="3584" y="896"/>
                  </a:cubicBezTo>
                  <a:cubicBezTo>
                    <a:pt x="3584" y="667"/>
                    <a:pt x="3399" y="481"/>
                    <a:pt x="3170" y="481"/>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4470282" y="2413176"/>
            <a:ext cx="961996" cy="961996"/>
            <a:chOff x="4126414" y="1634066"/>
            <a:chExt cx="887996" cy="887996"/>
          </a:xfrm>
        </p:grpSpPr>
        <p:sp>
          <p:nvSpPr>
            <p:cNvPr id="71" name="Oval 70"/>
            <p:cNvSpPr/>
            <p:nvPr/>
          </p:nvSpPr>
          <p:spPr>
            <a:xfrm>
              <a:off x="4126414"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Freeform 126"/>
            <p:cNvSpPr>
              <a:spLocks noEditPoints="1"/>
            </p:cNvSpPr>
            <p:nvPr/>
          </p:nvSpPr>
          <p:spPr bwMode="auto">
            <a:xfrm>
              <a:off x="4387553" y="1811867"/>
              <a:ext cx="365718" cy="532394"/>
            </a:xfrm>
            <a:custGeom>
              <a:avLst/>
              <a:gdLst>
                <a:gd name="T0" fmla="*/ 643 w 2797"/>
                <a:gd name="T1" fmla="*/ 1863 h 4067"/>
                <a:gd name="T2" fmla="*/ 1120 w 2797"/>
                <a:gd name="T3" fmla="*/ 3633 h 4067"/>
                <a:gd name="T4" fmla="*/ 1011 w 2797"/>
                <a:gd name="T5" fmla="*/ 2977 h 4067"/>
                <a:gd name="T6" fmla="*/ 959 w 2797"/>
                <a:gd name="T7" fmla="*/ 2812 h 4067"/>
                <a:gd name="T8" fmla="*/ 924 w 2797"/>
                <a:gd name="T9" fmla="*/ 2891 h 4067"/>
                <a:gd name="T10" fmla="*/ 762 w 2797"/>
                <a:gd name="T11" fmla="*/ 4067 h 4067"/>
                <a:gd name="T12" fmla="*/ 620 w 2797"/>
                <a:gd name="T13" fmla="*/ 2951 h 4067"/>
                <a:gd name="T14" fmla="*/ 456 w 2797"/>
                <a:gd name="T15" fmla="*/ 4067 h 4067"/>
                <a:gd name="T16" fmla="*/ 362 w 2797"/>
                <a:gd name="T17" fmla="*/ 2238 h 4067"/>
                <a:gd name="T18" fmla="*/ 317 w 2797"/>
                <a:gd name="T19" fmla="*/ 2864 h 4067"/>
                <a:gd name="T20" fmla="*/ 362 w 2797"/>
                <a:gd name="T21" fmla="*/ 1893 h 4067"/>
                <a:gd name="T22" fmla="*/ 915 w 2797"/>
                <a:gd name="T23" fmla="*/ 1887 h 4067"/>
                <a:gd name="T24" fmla="*/ 1098 w 2797"/>
                <a:gd name="T25" fmla="*/ 2941 h 4067"/>
                <a:gd name="T26" fmla="*/ 585 w 2797"/>
                <a:gd name="T27" fmla="*/ 1914 h 4067"/>
                <a:gd name="T28" fmla="*/ 666 w 2797"/>
                <a:gd name="T29" fmla="*/ 2002 h 4067"/>
                <a:gd name="T30" fmla="*/ 585 w 2797"/>
                <a:gd name="T31" fmla="*/ 1914 h 4067"/>
                <a:gd name="T32" fmla="*/ 620 w 2797"/>
                <a:gd name="T33" fmla="*/ 2041 h 4067"/>
                <a:gd name="T34" fmla="*/ 2653 w 2797"/>
                <a:gd name="T35" fmla="*/ 763 h 4067"/>
                <a:gd name="T36" fmla="*/ 2486 w 2797"/>
                <a:gd name="T37" fmla="*/ 1024 h 4067"/>
                <a:gd name="T38" fmla="*/ 2198 w 2797"/>
                <a:gd name="T39" fmla="*/ 1138 h 4067"/>
                <a:gd name="T40" fmla="*/ 1853 w 2797"/>
                <a:gd name="T41" fmla="*/ 1197 h 4067"/>
                <a:gd name="T42" fmla="*/ 1584 w 2797"/>
                <a:gd name="T43" fmla="*/ 905 h 4067"/>
                <a:gd name="T44" fmla="*/ 1538 w 2797"/>
                <a:gd name="T45" fmla="*/ 511 h 4067"/>
                <a:gd name="T46" fmla="*/ 1732 w 2797"/>
                <a:gd name="T47" fmla="*/ 165 h 4067"/>
                <a:gd name="T48" fmla="*/ 2093 w 2797"/>
                <a:gd name="T49" fmla="*/ 0 h 4067"/>
                <a:gd name="T50" fmla="*/ 2242 w 2797"/>
                <a:gd name="T51" fmla="*/ 0 h 4067"/>
                <a:gd name="T52" fmla="*/ 2603 w 2797"/>
                <a:gd name="T53" fmla="*/ 165 h 4067"/>
                <a:gd name="T54" fmla="*/ 2797 w 2797"/>
                <a:gd name="T55" fmla="*/ 511 h 4067"/>
                <a:gd name="T56" fmla="*/ 2168 w 2797"/>
                <a:gd name="T57" fmla="*/ 486 h 4067"/>
                <a:gd name="T58" fmla="*/ 852 w 2797"/>
                <a:gd name="T59" fmla="*/ 424 h 4067"/>
                <a:gd name="T60" fmla="*/ 428 w 2797"/>
                <a:gd name="T61" fmla="*/ 561 h 4067"/>
                <a:gd name="T62" fmla="*/ 562 w 2797"/>
                <a:gd name="T63" fmla="*/ 796 h 4067"/>
                <a:gd name="T64" fmla="*/ 580 w 2797"/>
                <a:gd name="T65" fmla="*/ 806 h 4067"/>
                <a:gd name="T66" fmla="*/ 604 w 2797"/>
                <a:gd name="T67" fmla="*/ 811 h 4067"/>
                <a:gd name="T68" fmla="*/ 637 w 2797"/>
                <a:gd name="T69" fmla="*/ 802 h 4067"/>
                <a:gd name="T70" fmla="*/ 656 w 2797"/>
                <a:gd name="T71" fmla="*/ 787 h 4067"/>
                <a:gd name="T72" fmla="*/ 649 w 2797"/>
                <a:gd name="T73" fmla="*/ 339 h 4067"/>
                <a:gd name="T74" fmla="*/ 649 w 2797"/>
                <a:gd name="T75" fmla="*/ 339 h 4067"/>
                <a:gd name="T76" fmla="*/ 339 w 2797"/>
                <a:gd name="T77" fmla="*/ 635 h 4067"/>
                <a:gd name="T78" fmla="*/ 1044 w 2797"/>
                <a:gd name="T79" fmla="*/ 635 h 4067"/>
                <a:gd name="T80" fmla="*/ 1062 w 2797"/>
                <a:gd name="T81" fmla="*/ 1118 h 4067"/>
                <a:gd name="T82" fmla="*/ 223 w 2797"/>
                <a:gd name="T83" fmla="*/ 157 h 4067"/>
                <a:gd name="T84" fmla="*/ 1127 w 2797"/>
                <a:gd name="T85" fmla="*/ 637 h 4067"/>
                <a:gd name="T86" fmla="*/ 1127 w 2797"/>
                <a:gd name="T87" fmla="*/ 637 h 4067"/>
                <a:gd name="T88" fmla="*/ 707 w 2797"/>
                <a:gd name="T89" fmla="*/ 990 h 4067"/>
                <a:gd name="T90" fmla="*/ 2154 w 2797"/>
                <a:gd name="T91" fmla="*/ 1375 h 4067"/>
                <a:gd name="T92" fmla="*/ 2700 w 2797"/>
                <a:gd name="T93" fmla="*/ 3557 h 4067"/>
                <a:gd name="T94" fmla="*/ 2453 w 2797"/>
                <a:gd name="T95" fmla="*/ 3053 h 4067"/>
                <a:gd name="T96" fmla="*/ 2471 w 2797"/>
                <a:gd name="T97" fmla="*/ 2858 h 4067"/>
                <a:gd name="T98" fmla="*/ 2435 w 2797"/>
                <a:gd name="T99" fmla="*/ 2232 h 4067"/>
                <a:gd name="T100" fmla="*/ 2338 w 2797"/>
                <a:gd name="T101" fmla="*/ 4067 h 4067"/>
                <a:gd name="T102" fmla="*/ 2175 w 2797"/>
                <a:gd name="T103" fmla="*/ 2951 h 4067"/>
                <a:gd name="T104" fmla="*/ 2032 w 2797"/>
                <a:gd name="T105" fmla="*/ 4067 h 4067"/>
                <a:gd name="T106" fmla="*/ 1873 w 2797"/>
                <a:gd name="T107" fmla="*/ 2281 h 4067"/>
                <a:gd name="T108" fmla="*/ 1829 w 2797"/>
                <a:gd name="T109" fmla="*/ 2818 h 4067"/>
                <a:gd name="T110" fmla="*/ 1640 w 2797"/>
                <a:gd name="T111" fmla="*/ 2122 h 4067"/>
                <a:gd name="T112" fmla="*/ 2426 w 2797"/>
                <a:gd name="T113" fmla="*/ 1887 h 4067"/>
                <a:gd name="T114" fmla="*/ 2664 w 2797"/>
                <a:gd name="T115" fmla="*/ 2883 h 4067"/>
                <a:gd name="T116" fmla="*/ 2700 w 2797"/>
                <a:gd name="T117" fmla="*/ 3053 h 4067"/>
                <a:gd name="T118" fmla="*/ 2156 w 2797"/>
                <a:gd name="T119" fmla="*/ 2002 h 4067"/>
                <a:gd name="T120" fmla="*/ 2152 w 2797"/>
                <a:gd name="T121" fmla="*/ 1914 h 4067"/>
                <a:gd name="T122" fmla="*/ 2154 w 2797"/>
                <a:gd name="T123" fmla="*/ 2041 h 4067"/>
                <a:gd name="T124" fmla="*/ 2216 w 2797"/>
                <a:gd name="T125" fmla="*/ 2440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97" h="4067">
                  <a:moveTo>
                    <a:pt x="399" y="1619"/>
                  </a:moveTo>
                  <a:cubicBezTo>
                    <a:pt x="399" y="1484"/>
                    <a:pt x="508" y="1375"/>
                    <a:pt x="643" y="1375"/>
                  </a:cubicBezTo>
                  <a:cubicBezTo>
                    <a:pt x="778" y="1375"/>
                    <a:pt x="887" y="1484"/>
                    <a:pt x="887" y="1619"/>
                  </a:cubicBezTo>
                  <a:cubicBezTo>
                    <a:pt x="887" y="1754"/>
                    <a:pt x="778" y="1863"/>
                    <a:pt x="643" y="1863"/>
                  </a:cubicBezTo>
                  <a:cubicBezTo>
                    <a:pt x="508" y="1863"/>
                    <a:pt x="399" y="1754"/>
                    <a:pt x="399" y="1619"/>
                  </a:cubicBezTo>
                  <a:close/>
                  <a:moveTo>
                    <a:pt x="1189" y="3053"/>
                  </a:moveTo>
                  <a:cubicBezTo>
                    <a:pt x="1189" y="3557"/>
                    <a:pt x="1189" y="3557"/>
                    <a:pt x="1189" y="3557"/>
                  </a:cubicBezTo>
                  <a:cubicBezTo>
                    <a:pt x="1189" y="3599"/>
                    <a:pt x="1158" y="3633"/>
                    <a:pt x="1120" y="3633"/>
                  </a:cubicBezTo>
                  <a:cubicBezTo>
                    <a:pt x="1011" y="3633"/>
                    <a:pt x="1011" y="3633"/>
                    <a:pt x="1011" y="3633"/>
                  </a:cubicBezTo>
                  <a:cubicBezTo>
                    <a:pt x="973" y="3633"/>
                    <a:pt x="942" y="3599"/>
                    <a:pt x="942" y="3557"/>
                  </a:cubicBezTo>
                  <a:cubicBezTo>
                    <a:pt x="942" y="3053"/>
                    <a:pt x="942" y="3053"/>
                    <a:pt x="942" y="3053"/>
                  </a:cubicBezTo>
                  <a:cubicBezTo>
                    <a:pt x="942" y="3011"/>
                    <a:pt x="973" y="2977"/>
                    <a:pt x="1011" y="2977"/>
                  </a:cubicBezTo>
                  <a:cubicBezTo>
                    <a:pt x="1033" y="2977"/>
                    <a:pt x="1033" y="2977"/>
                    <a:pt x="1033" y="2977"/>
                  </a:cubicBezTo>
                  <a:cubicBezTo>
                    <a:pt x="1033" y="2947"/>
                    <a:pt x="1033" y="2947"/>
                    <a:pt x="1033" y="2947"/>
                  </a:cubicBezTo>
                  <a:cubicBezTo>
                    <a:pt x="993" y="2938"/>
                    <a:pt x="965" y="2906"/>
                    <a:pt x="960" y="2858"/>
                  </a:cubicBezTo>
                  <a:cubicBezTo>
                    <a:pt x="958" y="2843"/>
                    <a:pt x="959" y="2828"/>
                    <a:pt x="959" y="2812"/>
                  </a:cubicBezTo>
                  <a:cubicBezTo>
                    <a:pt x="959" y="2631"/>
                    <a:pt x="959" y="2450"/>
                    <a:pt x="959" y="2269"/>
                  </a:cubicBezTo>
                  <a:cubicBezTo>
                    <a:pt x="959" y="2257"/>
                    <a:pt x="959" y="2245"/>
                    <a:pt x="959" y="2232"/>
                  </a:cubicBezTo>
                  <a:cubicBezTo>
                    <a:pt x="946" y="2232"/>
                    <a:pt x="936" y="2232"/>
                    <a:pt x="924" y="2232"/>
                  </a:cubicBezTo>
                  <a:cubicBezTo>
                    <a:pt x="924" y="2891"/>
                    <a:pt x="924" y="2891"/>
                    <a:pt x="924" y="2891"/>
                  </a:cubicBezTo>
                  <a:cubicBezTo>
                    <a:pt x="924" y="3192"/>
                    <a:pt x="924" y="3192"/>
                    <a:pt x="924" y="3192"/>
                  </a:cubicBezTo>
                  <a:cubicBezTo>
                    <a:pt x="924" y="3430"/>
                    <a:pt x="924" y="3668"/>
                    <a:pt x="925" y="3907"/>
                  </a:cubicBezTo>
                  <a:cubicBezTo>
                    <a:pt x="925" y="3983"/>
                    <a:pt x="903" y="4040"/>
                    <a:pt x="827" y="4067"/>
                  </a:cubicBezTo>
                  <a:cubicBezTo>
                    <a:pt x="805" y="4067"/>
                    <a:pt x="784" y="4067"/>
                    <a:pt x="762" y="4067"/>
                  </a:cubicBezTo>
                  <a:cubicBezTo>
                    <a:pt x="686" y="4039"/>
                    <a:pt x="663" y="3983"/>
                    <a:pt x="663" y="3905"/>
                  </a:cubicBezTo>
                  <a:cubicBezTo>
                    <a:pt x="666" y="3600"/>
                    <a:pt x="664" y="3295"/>
                    <a:pt x="664" y="2990"/>
                  </a:cubicBezTo>
                  <a:cubicBezTo>
                    <a:pt x="664" y="2977"/>
                    <a:pt x="664" y="2965"/>
                    <a:pt x="664" y="2951"/>
                  </a:cubicBezTo>
                  <a:cubicBezTo>
                    <a:pt x="648" y="2951"/>
                    <a:pt x="636" y="2951"/>
                    <a:pt x="620" y="2951"/>
                  </a:cubicBezTo>
                  <a:cubicBezTo>
                    <a:pt x="620" y="2965"/>
                    <a:pt x="620" y="2978"/>
                    <a:pt x="620" y="2991"/>
                  </a:cubicBezTo>
                  <a:cubicBezTo>
                    <a:pt x="620" y="3297"/>
                    <a:pt x="619" y="3603"/>
                    <a:pt x="621" y="3909"/>
                  </a:cubicBezTo>
                  <a:cubicBezTo>
                    <a:pt x="621" y="3986"/>
                    <a:pt x="597" y="4041"/>
                    <a:pt x="521" y="4067"/>
                  </a:cubicBezTo>
                  <a:cubicBezTo>
                    <a:pt x="499" y="4067"/>
                    <a:pt x="478" y="4067"/>
                    <a:pt x="456" y="4067"/>
                  </a:cubicBezTo>
                  <a:cubicBezTo>
                    <a:pt x="415" y="4048"/>
                    <a:pt x="378" y="4024"/>
                    <a:pt x="368" y="3976"/>
                  </a:cubicBezTo>
                  <a:cubicBezTo>
                    <a:pt x="363" y="3953"/>
                    <a:pt x="363" y="3929"/>
                    <a:pt x="363" y="3905"/>
                  </a:cubicBezTo>
                  <a:cubicBezTo>
                    <a:pt x="362" y="3364"/>
                    <a:pt x="362" y="2822"/>
                    <a:pt x="362" y="2281"/>
                  </a:cubicBezTo>
                  <a:cubicBezTo>
                    <a:pt x="362" y="2267"/>
                    <a:pt x="362" y="2253"/>
                    <a:pt x="362" y="2238"/>
                  </a:cubicBezTo>
                  <a:cubicBezTo>
                    <a:pt x="346" y="2238"/>
                    <a:pt x="334" y="2238"/>
                    <a:pt x="318" y="2238"/>
                  </a:cubicBezTo>
                  <a:cubicBezTo>
                    <a:pt x="318" y="2251"/>
                    <a:pt x="318" y="2263"/>
                    <a:pt x="318" y="2275"/>
                  </a:cubicBezTo>
                  <a:cubicBezTo>
                    <a:pt x="318" y="2456"/>
                    <a:pt x="318" y="2637"/>
                    <a:pt x="318" y="2818"/>
                  </a:cubicBezTo>
                  <a:cubicBezTo>
                    <a:pt x="318" y="2834"/>
                    <a:pt x="319" y="2849"/>
                    <a:pt x="317" y="2864"/>
                  </a:cubicBezTo>
                  <a:cubicBezTo>
                    <a:pt x="310" y="2931"/>
                    <a:pt x="258" y="2967"/>
                    <a:pt x="193" y="2952"/>
                  </a:cubicBezTo>
                  <a:cubicBezTo>
                    <a:pt x="158" y="2943"/>
                    <a:pt x="140" y="2917"/>
                    <a:pt x="124" y="2889"/>
                  </a:cubicBezTo>
                  <a:cubicBezTo>
                    <a:pt x="124" y="2637"/>
                    <a:pt x="128" y="2126"/>
                    <a:pt x="129" y="2122"/>
                  </a:cubicBezTo>
                  <a:cubicBezTo>
                    <a:pt x="160" y="1994"/>
                    <a:pt x="242" y="1913"/>
                    <a:pt x="362" y="1893"/>
                  </a:cubicBezTo>
                  <a:cubicBezTo>
                    <a:pt x="381" y="1890"/>
                    <a:pt x="400" y="1888"/>
                    <a:pt x="420" y="1888"/>
                  </a:cubicBezTo>
                  <a:cubicBezTo>
                    <a:pt x="453" y="1888"/>
                    <a:pt x="864" y="1887"/>
                    <a:pt x="915" y="1887"/>
                  </a:cubicBezTo>
                  <a:cubicBezTo>
                    <a:pt x="915" y="1887"/>
                    <a:pt x="915" y="1887"/>
                    <a:pt x="915" y="1887"/>
                  </a:cubicBezTo>
                  <a:cubicBezTo>
                    <a:pt x="915" y="1887"/>
                    <a:pt x="915" y="1887"/>
                    <a:pt x="915" y="1887"/>
                  </a:cubicBezTo>
                  <a:cubicBezTo>
                    <a:pt x="916" y="1887"/>
                    <a:pt x="917" y="1888"/>
                    <a:pt x="917" y="1888"/>
                  </a:cubicBezTo>
                  <a:cubicBezTo>
                    <a:pt x="1036" y="1908"/>
                    <a:pt x="1118" y="1989"/>
                    <a:pt x="1148" y="2116"/>
                  </a:cubicBezTo>
                  <a:cubicBezTo>
                    <a:pt x="1149" y="2120"/>
                    <a:pt x="1153" y="2631"/>
                    <a:pt x="1153" y="2883"/>
                  </a:cubicBezTo>
                  <a:cubicBezTo>
                    <a:pt x="1139" y="2907"/>
                    <a:pt x="1124" y="2930"/>
                    <a:pt x="1098" y="2941"/>
                  </a:cubicBezTo>
                  <a:cubicBezTo>
                    <a:pt x="1098" y="2977"/>
                    <a:pt x="1098" y="2977"/>
                    <a:pt x="1098" y="2977"/>
                  </a:cubicBezTo>
                  <a:cubicBezTo>
                    <a:pt x="1120" y="2977"/>
                    <a:pt x="1120" y="2977"/>
                    <a:pt x="1120" y="2977"/>
                  </a:cubicBezTo>
                  <a:cubicBezTo>
                    <a:pt x="1158" y="2977"/>
                    <a:pt x="1189" y="3011"/>
                    <a:pt x="1189" y="3053"/>
                  </a:cubicBezTo>
                  <a:close/>
                  <a:moveTo>
                    <a:pt x="585" y="1914"/>
                  </a:moveTo>
                  <a:cubicBezTo>
                    <a:pt x="619" y="2002"/>
                    <a:pt x="619" y="2002"/>
                    <a:pt x="619" y="2002"/>
                  </a:cubicBezTo>
                  <a:cubicBezTo>
                    <a:pt x="641" y="2002"/>
                    <a:pt x="641" y="2002"/>
                    <a:pt x="641" y="2002"/>
                  </a:cubicBezTo>
                  <a:cubicBezTo>
                    <a:pt x="645" y="2002"/>
                    <a:pt x="645" y="2002"/>
                    <a:pt x="645" y="2002"/>
                  </a:cubicBezTo>
                  <a:cubicBezTo>
                    <a:pt x="666" y="2002"/>
                    <a:pt x="666" y="2002"/>
                    <a:pt x="666" y="2002"/>
                  </a:cubicBezTo>
                  <a:cubicBezTo>
                    <a:pt x="700" y="1914"/>
                    <a:pt x="700" y="1914"/>
                    <a:pt x="700" y="1914"/>
                  </a:cubicBezTo>
                  <a:cubicBezTo>
                    <a:pt x="645" y="1914"/>
                    <a:pt x="645" y="1914"/>
                    <a:pt x="645" y="1914"/>
                  </a:cubicBezTo>
                  <a:cubicBezTo>
                    <a:pt x="641" y="1914"/>
                    <a:pt x="641" y="1914"/>
                    <a:pt x="641" y="1914"/>
                  </a:cubicBezTo>
                  <a:lnTo>
                    <a:pt x="585" y="1914"/>
                  </a:lnTo>
                  <a:close/>
                  <a:moveTo>
                    <a:pt x="705" y="2440"/>
                  </a:moveTo>
                  <a:cubicBezTo>
                    <a:pt x="666" y="2041"/>
                    <a:pt x="666" y="2041"/>
                    <a:pt x="666" y="2041"/>
                  </a:cubicBezTo>
                  <a:cubicBezTo>
                    <a:pt x="643" y="2041"/>
                    <a:pt x="643" y="2041"/>
                    <a:pt x="643" y="2041"/>
                  </a:cubicBezTo>
                  <a:cubicBezTo>
                    <a:pt x="620" y="2041"/>
                    <a:pt x="620" y="2041"/>
                    <a:pt x="620" y="2041"/>
                  </a:cubicBezTo>
                  <a:cubicBezTo>
                    <a:pt x="580" y="2440"/>
                    <a:pt x="580" y="2440"/>
                    <a:pt x="580" y="2440"/>
                  </a:cubicBezTo>
                  <a:cubicBezTo>
                    <a:pt x="643" y="2491"/>
                    <a:pt x="643" y="2491"/>
                    <a:pt x="643" y="2491"/>
                  </a:cubicBezTo>
                  <a:lnTo>
                    <a:pt x="705" y="2440"/>
                  </a:lnTo>
                  <a:close/>
                  <a:moveTo>
                    <a:pt x="2653" y="763"/>
                  </a:moveTo>
                  <a:cubicBezTo>
                    <a:pt x="2648" y="783"/>
                    <a:pt x="2642" y="802"/>
                    <a:pt x="2634" y="821"/>
                  </a:cubicBezTo>
                  <a:cubicBezTo>
                    <a:pt x="2751" y="905"/>
                    <a:pt x="2751" y="905"/>
                    <a:pt x="2751" y="905"/>
                  </a:cubicBezTo>
                  <a:cubicBezTo>
                    <a:pt x="2603" y="1109"/>
                    <a:pt x="2603" y="1109"/>
                    <a:pt x="2603" y="1109"/>
                  </a:cubicBezTo>
                  <a:cubicBezTo>
                    <a:pt x="2486" y="1024"/>
                    <a:pt x="2486" y="1024"/>
                    <a:pt x="2486" y="1024"/>
                  </a:cubicBezTo>
                  <a:cubicBezTo>
                    <a:pt x="2471" y="1037"/>
                    <a:pt x="2454" y="1049"/>
                    <a:pt x="2437" y="1060"/>
                  </a:cubicBezTo>
                  <a:cubicBezTo>
                    <a:pt x="2482" y="1197"/>
                    <a:pt x="2482" y="1197"/>
                    <a:pt x="2482" y="1197"/>
                  </a:cubicBezTo>
                  <a:cubicBezTo>
                    <a:pt x="2242" y="1275"/>
                    <a:pt x="2242" y="1275"/>
                    <a:pt x="2242" y="1275"/>
                  </a:cubicBezTo>
                  <a:cubicBezTo>
                    <a:pt x="2198" y="1138"/>
                    <a:pt x="2198" y="1138"/>
                    <a:pt x="2198" y="1138"/>
                  </a:cubicBezTo>
                  <a:cubicBezTo>
                    <a:pt x="2188" y="1138"/>
                    <a:pt x="2178" y="1139"/>
                    <a:pt x="2168" y="1139"/>
                  </a:cubicBezTo>
                  <a:cubicBezTo>
                    <a:pt x="2157" y="1139"/>
                    <a:pt x="2147" y="1138"/>
                    <a:pt x="2137" y="1138"/>
                  </a:cubicBezTo>
                  <a:cubicBezTo>
                    <a:pt x="2093" y="1275"/>
                    <a:pt x="2093" y="1275"/>
                    <a:pt x="2093" y="1275"/>
                  </a:cubicBezTo>
                  <a:cubicBezTo>
                    <a:pt x="1853" y="1197"/>
                    <a:pt x="1853" y="1197"/>
                    <a:pt x="1853" y="1197"/>
                  </a:cubicBezTo>
                  <a:cubicBezTo>
                    <a:pt x="1898" y="1060"/>
                    <a:pt x="1898" y="1060"/>
                    <a:pt x="1898" y="1060"/>
                  </a:cubicBezTo>
                  <a:cubicBezTo>
                    <a:pt x="1881" y="1049"/>
                    <a:pt x="1864" y="1037"/>
                    <a:pt x="1849" y="1024"/>
                  </a:cubicBezTo>
                  <a:cubicBezTo>
                    <a:pt x="1732" y="1109"/>
                    <a:pt x="1732" y="1109"/>
                    <a:pt x="1732" y="1109"/>
                  </a:cubicBezTo>
                  <a:cubicBezTo>
                    <a:pt x="1584" y="905"/>
                    <a:pt x="1584" y="905"/>
                    <a:pt x="1584" y="905"/>
                  </a:cubicBezTo>
                  <a:cubicBezTo>
                    <a:pt x="1701" y="821"/>
                    <a:pt x="1701" y="821"/>
                    <a:pt x="1701" y="821"/>
                  </a:cubicBezTo>
                  <a:cubicBezTo>
                    <a:pt x="1694" y="802"/>
                    <a:pt x="1687" y="783"/>
                    <a:pt x="1682" y="763"/>
                  </a:cubicBezTo>
                  <a:cubicBezTo>
                    <a:pt x="1538" y="763"/>
                    <a:pt x="1538" y="763"/>
                    <a:pt x="1538" y="763"/>
                  </a:cubicBezTo>
                  <a:cubicBezTo>
                    <a:pt x="1538" y="511"/>
                    <a:pt x="1538" y="511"/>
                    <a:pt x="1538" y="511"/>
                  </a:cubicBezTo>
                  <a:cubicBezTo>
                    <a:pt x="1682" y="511"/>
                    <a:pt x="1682" y="511"/>
                    <a:pt x="1682" y="511"/>
                  </a:cubicBezTo>
                  <a:cubicBezTo>
                    <a:pt x="1687" y="492"/>
                    <a:pt x="1694" y="472"/>
                    <a:pt x="1701" y="454"/>
                  </a:cubicBezTo>
                  <a:cubicBezTo>
                    <a:pt x="1584" y="369"/>
                    <a:pt x="1584" y="369"/>
                    <a:pt x="1584" y="369"/>
                  </a:cubicBezTo>
                  <a:cubicBezTo>
                    <a:pt x="1732" y="165"/>
                    <a:pt x="1732" y="165"/>
                    <a:pt x="1732" y="165"/>
                  </a:cubicBezTo>
                  <a:cubicBezTo>
                    <a:pt x="1849" y="250"/>
                    <a:pt x="1849" y="250"/>
                    <a:pt x="1849" y="250"/>
                  </a:cubicBezTo>
                  <a:cubicBezTo>
                    <a:pt x="1864" y="237"/>
                    <a:pt x="1881" y="225"/>
                    <a:pt x="1898" y="215"/>
                  </a:cubicBezTo>
                  <a:cubicBezTo>
                    <a:pt x="1853" y="77"/>
                    <a:pt x="1853" y="77"/>
                    <a:pt x="1853" y="77"/>
                  </a:cubicBezTo>
                  <a:cubicBezTo>
                    <a:pt x="2093" y="0"/>
                    <a:pt x="2093" y="0"/>
                    <a:pt x="2093" y="0"/>
                  </a:cubicBezTo>
                  <a:cubicBezTo>
                    <a:pt x="2137" y="137"/>
                    <a:pt x="2137" y="137"/>
                    <a:pt x="2137" y="137"/>
                  </a:cubicBezTo>
                  <a:cubicBezTo>
                    <a:pt x="2147" y="136"/>
                    <a:pt x="2157" y="136"/>
                    <a:pt x="2168" y="136"/>
                  </a:cubicBezTo>
                  <a:cubicBezTo>
                    <a:pt x="2178" y="136"/>
                    <a:pt x="2188" y="136"/>
                    <a:pt x="2198" y="137"/>
                  </a:cubicBezTo>
                  <a:cubicBezTo>
                    <a:pt x="2242" y="0"/>
                    <a:pt x="2242" y="0"/>
                    <a:pt x="2242" y="0"/>
                  </a:cubicBezTo>
                  <a:cubicBezTo>
                    <a:pt x="2482" y="77"/>
                    <a:pt x="2482" y="77"/>
                    <a:pt x="2482" y="77"/>
                  </a:cubicBezTo>
                  <a:cubicBezTo>
                    <a:pt x="2437" y="215"/>
                    <a:pt x="2437" y="215"/>
                    <a:pt x="2437" y="215"/>
                  </a:cubicBezTo>
                  <a:cubicBezTo>
                    <a:pt x="2454" y="225"/>
                    <a:pt x="2471" y="237"/>
                    <a:pt x="2486" y="250"/>
                  </a:cubicBezTo>
                  <a:cubicBezTo>
                    <a:pt x="2603" y="165"/>
                    <a:pt x="2603" y="165"/>
                    <a:pt x="2603" y="165"/>
                  </a:cubicBezTo>
                  <a:cubicBezTo>
                    <a:pt x="2751" y="369"/>
                    <a:pt x="2751" y="369"/>
                    <a:pt x="2751" y="369"/>
                  </a:cubicBezTo>
                  <a:cubicBezTo>
                    <a:pt x="2634" y="454"/>
                    <a:pt x="2634" y="454"/>
                    <a:pt x="2634" y="454"/>
                  </a:cubicBezTo>
                  <a:cubicBezTo>
                    <a:pt x="2642" y="472"/>
                    <a:pt x="2648" y="492"/>
                    <a:pt x="2653" y="511"/>
                  </a:cubicBezTo>
                  <a:cubicBezTo>
                    <a:pt x="2797" y="511"/>
                    <a:pt x="2797" y="511"/>
                    <a:pt x="2797" y="511"/>
                  </a:cubicBezTo>
                  <a:cubicBezTo>
                    <a:pt x="2797" y="763"/>
                    <a:pt x="2797" y="763"/>
                    <a:pt x="2797" y="763"/>
                  </a:cubicBezTo>
                  <a:lnTo>
                    <a:pt x="2653" y="763"/>
                  </a:lnTo>
                  <a:close/>
                  <a:moveTo>
                    <a:pt x="2319" y="637"/>
                  </a:moveTo>
                  <a:cubicBezTo>
                    <a:pt x="2319" y="554"/>
                    <a:pt x="2251" y="486"/>
                    <a:pt x="2168" y="486"/>
                  </a:cubicBezTo>
                  <a:cubicBezTo>
                    <a:pt x="2084" y="486"/>
                    <a:pt x="2016" y="554"/>
                    <a:pt x="2016" y="637"/>
                  </a:cubicBezTo>
                  <a:cubicBezTo>
                    <a:pt x="2016" y="721"/>
                    <a:pt x="2084" y="788"/>
                    <a:pt x="2168" y="788"/>
                  </a:cubicBezTo>
                  <a:cubicBezTo>
                    <a:pt x="2251" y="788"/>
                    <a:pt x="2319" y="721"/>
                    <a:pt x="2319" y="637"/>
                  </a:cubicBezTo>
                  <a:close/>
                  <a:moveTo>
                    <a:pt x="852" y="424"/>
                  </a:moveTo>
                  <a:cubicBezTo>
                    <a:pt x="822" y="400"/>
                    <a:pt x="778" y="406"/>
                    <a:pt x="755" y="436"/>
                  </a:cubicBezTo>
                  <a:cubicBezTo>
                    <a:pt x="598" y="637"/>
                    <a:pt x="598" y="637"/>
                    <a:pt x="598" y="637"/>
                  </a:cubicBezTo>
                  <a:cubicBezTo>
                    <a:pt x="526" y="562"/>
                    <a:pt x="526" y="562"/>
                    <a:pt x="526" y="562"/>
                  </a:cubicBezTo>
                  <a:cubicBezTo>
                    <a:pt x="499" y="535"/>
                    <a:pt x="455" y="534"/>
                    <a:pt x="428" y="561"/>
                  </a:cubicBezTo>
                  <a:cubicBezTo>
                    <a:pt x="400" y="587"/>
                    <a:pt x="400" y="631"/>
                    <a:pt x="427" y="658"/>
                  </a:cubicBezTo>
                  <a:cubicBezTo>
                    <a:pt x="554" y="790"/>
                    <a:pt x="554" y="790"/>
                    <a:pt x="554" y="790"/>
                  </a:cubicBezTo>
                  <a:cubicBezTo>
                    <a:pt x="556" y="791"/>
                    <a:pt x="557" y="792"/>
                    <a:pt x="558" y="793"/>
                  </a:cubicBezTo>
                  <a:cubicBezTo>
                    <a:pt x="559" y="794"/>
                    <a:pt x="560" y="795"/>
                    <a:pt x="562" y="796"/>
                  </a:cubicBezTo>
                  <a:cubicBezTo>
                    <a:pt x="562" y="797"/>
                    <a:pt x="563" y="797"/>
                    <a:pt x="564" y="798"/>
                  </a:cubicBezTo>
                  <a:cubicBezTo>
                    <a:pt x="565" y="799"/>
                    <a:pt x="567" y="800"/>
                    <a:pt x="568" y="801"/>
                  </a:cubicBezTo>
                  <a:cubicBezTo>
                    <a:pt x="571" y="802"/>
                    <a:pt x="573" y="803"/>
                    <a:pt x="575" y="805"/>
                  </a:cubicBezTo>
                  <a:cubicBezTo>
                    <a:pt x="577" y="805"/>
                    <a:pt x="578" y="806"/>
                    <a:pt x="580" y="806"/>
                  </a:cubicBezTo>
                  <a:cubicBezTo>
                    <a:pt x="582" y="807"/>
                    <a:pt x="585" y="808"/>
                    <a:pt x="588" y="809"/>
                  </a:cubicBezTo>
                  <a:cubicBezTo>
                    <a:pt x="589" y="809"/>
                    <a:pt x="590" y="810"/>
                    <a:pt x="592" y="810"/>
                  </a:cubicBezTo>
                  <a:cubicBezTo>
                    <a:pt x="596" y="810"/>
                    <a:pt x="600" y="811"/>
                    <a:pt x="604" y="811"/>
                  </a:cubicBezTo>
                  <a:cubicBezTo>
                    <a:pt x="604" y="811"/>
                    <a:pt x="604" y="811"/>
                    <a:pt x="604" y="811"/>
                  </a:cubicBezTo>
                  <a:cubicBezTo>
                    <a:pt x="609" y="811"/>
                    <a:pt x="614" y="810"/>
                    <a:pt x="618" y="809"/>
                  </a:cubicBezTo>
                  <a:cubicBezTo>
                    <a:pt x="620" y="809"/>
                    <a:pt x="621" y="808"/>
                    <a:pt x="623" y="808"/>
                  </a:cubicBezTo>
                  <a:cubicBezTo>
                    <a:pt x="626" y="807"/>
                    <a:pt x="629" y="806"/>
                    <a:pt x="632" y="805"/>
                  </a:cubicBezTo>
                  <a:cubicBezTo>
                    <a:pt x="634" y="804"/>
                    <a:pt x="635" y="803"/>
                    <a:pt x="637" y="802"/>
                  </a:cubicBezTo>
                  <a:cubicBezTo>
                    <a:pt x="639" y="801"/>
                    <a:pt x="642" y="799"/>
                    <a:pt x="645" y="797"/>
                  </a:cubicBezTo>
                  <a:cubicBezTo>
                    <a:pt x="646" y="796"/>
                    <a:pt x="648" y="795"/>
                    <a:pt x="649" y="794"/>
                  </a:cubicBezTo>
                  <a:cubicBezTo>
                    <a:pt x="650" y="793"/>
                    <a:pt x="651" y="792"/>
                    <a:pt x="652" y="791"/>
                  </a:cubicBezTo>
                  <a:cubicBezTo>
                    <a:pt x="654" y="790"/>
                    <a:pt x="655" y="788"/>
                    <a:pt x="656" y="787"/>
                  </a:cubicBezTo>
                  <a:cubicBezTo>
                    <a:pt x="657" y="786"/>
                    <a:pt x="658" y="785"/>
                    <a:pt x="659" y="784"/>
                  </a:cubicBezTo>
                  <a:cubicBezTo>
                    <a:pt x="864" y="521"/>
                    <a:pt x="864" y="521"/>
                    <a:pt x="864" y="521"/>
                  </a:cubicBezTo>
                  <a:cubicBezTo>
                    <a:pt x="887" y="491"/>
                    <a:pt x="882" y="447"/>
                    <a:pt x="852" y="424"/>
                  </a:cubicBezTo>
                  <a:close/>
                  <a:moveTo>
                    <a:pt x="649" y="339"/>
                  </a:moveTo>
                  <a:cubicBezTo>
                    <a:pt x="681" y="339"/>
                    <a:pt x="707" y="313"/>
                    <a:pt x="707" y="281"/>
                  </a:cubicBezTo>
                  <a:cubicBezTo>
                    <a:pt x="707" y="249"/>
                    <a:pt x="681" y="223"/>
                    <a:pt x="649" y="223"/>
                  </a:cubicBezTo>
                  <a:cubicBezTo>
                    <a:pt x="617" y="223"/>
                    <a:pt x="591" y="249"/>
                    <a:pt x="591" y="281"/>
                  </a:cubicBezTo>
                  <a:cubicBezTo>
                    <a:pt x="591" y="313"/>
                    <a:pt x="617" y="339"/>
                    <a:pt x="649" y="339"/>
                  </a:cubicBezTo>
                  <a:close/>
                  <a:moveTo>
                    <a:pt x="281" y="577"/>
                  </a:moveTo>
                  <a:cubicBezTo>
                    <a:pt x="249" y="577"/>
                    <a:pt x="223" y="603"/>
                    <a:pt x="223" y="635"/>
                  </a:cubicBezTo>
                  <a:cubicBezTo>
                    <a:pt x="223" y="668"/>
                    <a:pt x="249" y="693"/>
                    <a:pt x="281" y="693"/>
                  </a:cubicBezTo>
                  <a:cubicBezTo>
                    <a:pt x="313" y="693"/>
                    <a:pt x="339" y="668"/>
                    <a:pt x="339" y="635"/>
                  </a:cubicBezTo>
                  <a:cubicBezTo>
                    <a:pt x="339" y="603"/>
                    <a:pt x="313" y="577"/>
                    <a:pt x="281" y="577"/>
                  </a:cubicBezTo>
                  <a:close/>
                  <a:moveTo>
                    <a:pt x="928" y="635"/>
                  </a:moveTo>
                  <a:cubicBezTo>
                    <a:pt x="928" y="667"/>
                    <a:pt x="954" y="693"/>
                    <a:pt x="986" y="693"/>
                  </a:cubicBezTo>
                  <a:cubicBezTo>
                    <a:pt x="1018" y="693"/>
                    <a:pt x="1044" y="667"/>
                    <a:pt x="1044" y="635"/>
                  </a:cubicBezTo>
                  <a:cubicBezTo>
                    <a:pt x="1044" y="603"/>
                    <a:pt x="1018" y="577"/>
                    <a:pt x="986" y="577"/>
                  </a:cubicBezTo>
                  <a:cubicBezTo>
                    <a:pt x="954" y="577"/>
                    <a:pt x="928" y="603"/>
                    <a:pt x="928" y="635"/>
                  </a:cubicBezTo>
                  <a:close/>
                  <a:moveTo>
                    <a:pt x="1285" y="637"/>
                  </a:moveTo>
                  <a:cubicBezTo>
                    <a:pt x="1284" y="829"/>
                    <a:pt x="1197" y="1001"/>
                    <a:pt x="1062" y="1118"/>
                  </a:cubicBezTo>
                  <a:cubicBezTo>
                    <a:pt x="949" y="1215"/>
                    <a:pt x="803" y="1274"/>
                    <a:pt x="643" y="1274"/>
                  </a:cubicBezTo>
                  <a:cubicBezTo>
                    <a:pt x="483" y="1274"/>
                    <a:pt x="336" y="1215"/>
                    <a:pt x="223" y="1118"/>
                  </a:cubicBezTo>
                  <a:cubicBezTo>
                    <a:pt x="88" y="1001"/>
                    <a:pt x="2" y="829"/>
                    <a:pt x="0" y="637"/>
                  </a:cubicBezTo>
                  <a:cubicBezTo>
                    <a:pt x="2" y="445"/>
                    <a:pt x="88" y="273"/>
                    <a:pt x="223" y="157"/>
                  </a:cubicBezTo>
                  <a:cubicBezTo>
                    <a:pt x="336" y="59"/>
                    <a:pt x="483" y="0"/>
                    <a:pt x="643" y="0"/>
                  </a:cubicBezTo>
                  <a:cubicBezTo>
                    <a:pt x="803" y="0"/>
                    <a:pt x="949" y="60"/>
                    <a:pt x="1062" y="157"/>
                  </a:cubicBezTo>
                  <a:cubicBezTo>
                    <a:pt x="1197" y="274"/>
                    <a:pt x="1284" y="445"/>
                    <a:pt x="1285" y="637"/>
                  </a:cubicBezTo>
                  <a:close/>
                  <a:moveTo>
                    <a:pt x="1127" y="637"/>
                  </a:moveTo>
                  <a:cubicBezTo>
                    <a:pt x="1124" y="373"/>
                    <a:pt x="908" y="159"/>
                    <a:pt x="643" y="159"/>
                  </a:cubicBezTo>
                  <a:cubicBezTo>
                    <a:pt x="377" y="159"/>
                    <a:pt x="162" y="373"/>
                    <a:pt x="158" y="637"/>
                  </a:cubicBezTo>
                  <a:cubicBezTo>
                    <a:pt x="162" y="902"/>
                    <a:pt x="378" y="1116"/>
                    <a:pt x="643" y="1116"/>
                  </a:cubicBezTo>
                  <a:cubicBezTo>
                    <a:pt x="908" y="1116"/>
                    <a:pt x="1124" y="902"/>
                    <a:pt x="1127" y="637"/>
                  </a:cubicBezTo>
                  <a:close/>
                  <a:moveTo>
                    <a:pt x="649" y="932"/>
                  </a:moveTo>
                  <a:cubicBezTo>
                    <a:pt x="617" y="932"/>
                    <a:pt x="591" y="958"/>
                    <a:pt x="591" y="990"/>
                  </a:cubicBezTo>
                  <a:cubicBezTo>
                    <a:pt x="591" y="1022"/>
                    <a:pt x="617" y="1048"/>
                    <a:pt x="649" y="1048"/>
                  </a:cubicBezTo>
                  <a:cubicBezTo>
                    <a:pt x="681" y="1048"/>
                    <a:pt x="707" y="1022"/>
                    <a:pt x="707" y="990"/>
                  </a:cubicBezTo>
                  <a:cubicBezTo>
                    <a:pt x="707" y="958"/>
                    <a:pt x="681" y="932"/>
                    <a:pt x="649" y="932"/>
                  </a:cubicBezTo>
                  <a:close/>
                  <a:moveTo>
                    <a:pt x="2154" y="1863"/>
                  </a:moveTo>
                  <a:cubicBezTo>
                    <a:pt x="2289" y="1863"/>
                    <a:pt x="2398" y="1754"/>
                    <a:pt x="2398" y="1619"/>
                  </a:cubicBezTo>
                  <a:cubicBezTo>
                    <a:pt x="2398" y="1484"/>
                    <a:pt x="2289" y="1375"/>
                    <a:pt x="2154" y="1375"/>
                  </a:cubicBezTo>
                  <a:cubicBezTo>
                    <a:pt x="2019" y="1375"/>
                    <a:pt x="1910" y="1484"/>
                    <a:pt x="1910" y="1619"/>
                  </a:cubicBezTo>
                  <a:cubicBezTo>
                    <a:pt x="1910" y="1754"/>
                    <a:pt x="2019" y="1863"/>
                    <a:pt x="2154" y="1863"/>
                  </a:cubicBezTo>
                  <a:close/>
                  <a:moveTo>
                    <a:pt x="2700" y="3053"/>
                  </a:moveTo>
                  <a:cubicBezTo>
                    <a:pt x="2700" y="3557"/>
                    <a:pt x="2700" y="3557"/>
                    <a:pt x="2700" y="3557"/>
                  </a:cubicBezTo>
                  <a:cubicBezTo>
                    <a:pt x="2700" y="3599"/>
                    <a:pt x="2669" y="3633"/>
                    <a:pt x="2631" y="3633"/>
                  </a:cubicBezTo>
                  <a:cubicBezTo>
                    <a:pt x="2522" y="3633"/>
                    <a:pt x="2522" y="3633"/>
                    <a:pt x="2522" y="3633"/>
                  </a:cubicBezTo>
                  <a:cubicBezTo>
                    <a:pt x="2484" y="3633"/>
                    <a:pt x="2453" y="3599"/>
                    <a:pt x="2453" y="3557"/>
                  </a:cubicBezTo>
                  <a:cubicBezTo>
                    <a:pt x="2453" y="3053"/>
                    <a:pt x="2453" y="3053"/>
                    <a:pt x="2453" y="3053"/>
                  </a:cubicBezTo>
                  <a:cubicBezTo>
                    <a:pt x="2453" y="3011"/>
                    <a:pt x="2484" y="2977"/>
                    <a:pt x="2522" y="2977"/>
                  </a:cubicBezTo>
                  <a:cubicBezTo>
                    <a:pt x="2544" y="2977"/>
                    <a:pt x="2544" y="2977"/>
                    <a:pt x="2544" y="2977"/>
                  </a:cubicBezTo>
                  <a:cubicBezTo>
                    <a:pt x="2544" y="2947"/>
                    <a:pt x="2544" y="2947"/>
                    <a:pt x="2544" y="2947"/>
                  </a:cubicBezTo>
                  <a:cubicBezTo>
                    <a:pt x="2504" y="2938"/>
                    <a:pt x="2476" y="2906"/>
                    <a:pt x="2471" y="2858"/>
                  </a:cubicBezTo>
                  <a:cubicBezTo>
                    <a:pt x="2469" y="2843"/>
                    <a:pt x="2470" y="2828"/>
                    <a:pt x="2470" y="2812"/>
                  </a:cubicBezTo>
                  <a:cubicBezTo>
                    <a:pt x="2470" y="2631"/>
                    <a:pt x="2470" y="2450"/>
                    <a:pt x="2470" y="2269"/>
                  </a:cubicBezTo>
                  <a:cubicBezTo>
                    <a:pt x="2470" y="2257"/>
                    <a:pt x="2470" y="2245"/>
                    <a:pt x="2470" y="2232"/>
                  </a:cubicBezTo>
                  <a:cubicBezTo>
                    <a:pt x="2458" y="2232"/>
                    <a:pt x="2447" y="2232"/>
                    <a:pt x="2435" y="2232"/>
                  </a:cubicBezTo>
                  <a:cubicBezTo>
                    <a:pt x="2435" y="2891"/>
                    <a:pt x="2435" y="2891"/>
                    <a:pt x="2435" y="2891"/>
                  </a:cubicBezTo>
                  <a:cubicBezTo>
                    <a:pt x="2435" y="3192"/>
                    <a:pt x="2435" y="3192"/>
                    <a:pt x="2435" y="3192"/>
                  </a:cubicBezTo>
                  <a:cubicBezTo>
                    <a:pt x="2435" y="3430"/>
                    <a:pt x="2435" y="3668"/>
                    <a:pt x="2436" y="3907"/>
                  </a:cubicBezTo>
                  <a:cubicBezTo>
                    <a:pt x="2436" y="3983"/>
                    <a:pt x="2414" y="4040"/>
                    <a:pt x="2338" y="4067"/>
                  </a:cubicBezTo>
                  <a:cubicBezTo>
                    <a:pt x="2316" y="4067"/>
                    <a:pt x="2295" y="4067"/>
                    <a:pt x="2273" y="4067"/>
                  </a:cubicBezTo>
                  <a:cubicBezTo>
                    <a:pt x="2197" y="4039"/>
                    <a:pt x="2174" y="3983"/>
                    <a:pt x="2174" y="3905"/>
                  </a:cubicBezTo>
                  <a:cubicBezTo>
                    <a:pt x="2177" y="3600"/>
                    <a:pt x="2175" y="3295"/>
                    <a:pt x="2175" y="2990"/>
                  </a:cubicBezTo>
                  <a:cubicBezTo>
                    <a:pt x="2175" y="2977"/>
                    <a:pt x="2175" y="2965"/>
                    <a:pt x="2175" y="2951"/>
                  </a:cubicBezTo>
                  <a:cubicBezTo>
                    <a:pt x="2159" y="2951"/>
                    <a:pt x="2147" y="2951"/>
                    <a:pt x="2131" y="2951"/>
                  </a:cubicBezTo>
                  <a:cubicBezTo>
                    <a:pt x="2131" y="2965"/>
                    <a:pt x="2131" y="2978"/>
                    <a:pt x="2131" y="2991"/>
                  </a:cubicBezTo>
                  <a:cubicBezTo>
                    <a:pt x="2131" y="3297"/>
                    <a:pt x="2130" y="3603"/>
                    <a:pt x="2132" y="3909"/>
                  </a:cubicBezTo>
                  <a:cubicBezTo>
                    <a:pt x="2132" y="3986"/>
                    <a:pt x="2108" y="4041"/>
                    <a:pt x="2032" y="4067"/>
                  </a:cubicBezTo>
                  <a:cubicBezTo>
                    <a:pt x="2010" y="4067"/>
                    <a:pt x="1989" y="4067"/>
                    <a:pt x="1967" y="4067"/>
                  </a:cubicBezTo>
                  <a:cubicBezTo>
                    <a:pt x="1926" y="4048"/>
                    <a:pt x="1889" y="4024"/>
                    <a:pt x="1879" y="3976"/>
                  </a:cubicBezTo>
                  <a:cubicBezTo>
                    <a:pt x="1874" y="3953"/>
                    <a:pt x="1874" y="3929"/>
                    <a:pt x="1874" y="3905"/>
                  </a:cubicBezTo>
                  <a:cubicBezTo>
                    <a:pt x="1873" y="3364"/>
                    <a:pt x="1873" y="2822"/>
                    <a:pt x="1873" y="2281"/>
                  </a:cubicBezTo>
                  <a:cubicBezTo>
                    <a:pt x="1873" y="2267"/>
                    <a:pt x="1873" y="2253"/>
                    <a:pt x="1873" y="2238"/>
                  </a:cubicBezTo>
                  <a:cubicBezTo>
                    <a:pt x="1857" y="2238"/>
                    <a:pt x="1845" y="2238"/>
                    <a:pt x="1829" y="2238"/>
                  </a:cubicBezTo>
                  <a:cubicBezTo>
                    <a:pt x="1829" y="2251"/>
                    <a:pt x="1829" y="2263"/>
                    <a:pt x="1829" y="2275"/>
                  </a:cubicBezTo>
                  <a:cubicBezTo>
                    <a:pt x="1829" y="2456"/>
                    <a:pt x="1829" y="2637"/>
                    <a:pt x="1829" y="2818"/>
                  </a:cubicBezTo>
                  <a:cubicBezTo>
                    <a:pt x="1829" y="2834"/>
                    <a:pt x="1830" y="2849"/>
                    <a:pt x="1828" y="2864"/>
                  </a:cubicBezTo>
                  <a:cubicBezTo>
                    <a:pt x="1821" y="2931"/>
                    <a:pt x="1769" y="2967"/>
                    <a:pt x="1704" y="2952"/>
                  </a:cubicBezTo>
                  <a:cubicBezTo>
                    <a:pt x="1669" y="2943"/>
                    <a:pt x="1652" y="2917"/>
                    <a:pt x="1635" y="2889"/>
                  </a:cubicBezTo>
                  <a:cubicBezTo>
                    <a:pt x="1635" y="2637"/>
                    <a:pt x="1639" y="2126"/>
                    <a:pt x="1640" y="2122"/>
                  </a:cubicBezTo>
                  <a:cubicBezTo>
                    <a:pt x="1671" y="1994"/>
                    <a:pt x="1753" y="1913"/>
                    <a:pt x="1873" y="1893"/>
                  </a:cubicBezTo>
                  <a:cubicBezTo>
                    <a:pt x="1892" y="1890"/>
                    <a:pt x="1911" y="1888"/>
                    <a:pt x="1931" y="1888"/>
                  </a:cubicBezTo>
                  <a:cubicBezTo>
                    <a:pt x="1964" y="1888"/>
                    <a:pt x="2375" y="1887"/>
                    <a:pt x="2426" y="1887"/>
                  </a:cubicBezTo>
                  <a:cubicBezTo>
                    <a:pt x="2426" y="1887"/>
                    <a:pt x="2426" y="1887"/>
                    <a:pt x="2426" y="1887"/>
                  </a:cubicBezTo>
                  <a:cubicBezTo>
                    <a:pt x="2426" y="1887"/>
                    <a:pt x="2426" y="1887"/>
                    <a:pt x="2426" y="1887"/>
                  </a:cubicBezTo>
                  <a:cubicBezTo>
                    <a:pt x="2427" y="1887"/>
                    <a:pt x="2428" y="1888"/>
                    <a:pt x="2428" y="1888"/>
                  </a:cubicBezTo>
                  <a:cubicBezTo>
                    <a:pt x="2547" y="1908"/>
                    <a:pt x="2629" y="1989"/>
                    <a:pt x="2659" y="2116"/>
                  </a:cubicBezTo>
                  <a:cubicBezTo>
                    <a:pt x="2660" y="2120"/>
                    <a:pt x="2664" y="2631"/>
                    <a:pt x="2664" y="2883"/>
                  </a:cubicBezTo>
                  <a:cubicBezTo>
                    <a:pt x="2650" y="2907"/>
                    <a:pt x="2635" y="2930"/>
                    <a:pt x="2609" y="2941"/>
                  </a:cubicBezTo>
                  <a:cubicBezTo>
                    <a:pt x="2609" y="2977"/>
                    <a:pt x="2609" y="2977"/>
                    <a:pt x="2609" y="2977"/>
                  </a:cubicBezTo>
                  <a:cubicBezTo>
                    <a:pt x="2631" y="2977"/>
                    <a:pt x="2631" y="2977"/>
                    <a:pt x="2631" y="2977"/>
                  </a:cubicBezTo>
                  <a:cubicBezTo>
                    <a:pt x="2669" y="2977"/>
                    <a:pt x="2700" y="3011"/>
                    <a:pt x="2700" y="3053"/>
                  </a:cubicBezTo>
                  <a:close/>
                  <a:moveTo>
                    <a:pt x="2096" y="1914"/>
                  </a:moveTo>
                  <a:cubicBezTo>
                    <a:pt x="2130" y="2002"/>
                    <a:pt x="2130" y="2002"/>
                    <a:pt x="2130" y="2002"/>
                  </a:cubicBezTo>
                  <a:cubicBezTo>
                    <a:pt x="2152" y="2002"/>
                    <a:pt x="2152" y="2002"/>
                    <a:pt x="2152" y="2002"/>
                  </a:cubicBezTo>
                  <a:cubicBezTo>
                    <a:pt x="2156" y="2002"/>
                    <a:pt x="2156" y="2002"/>
                    <a:pt x="2156" y="2002"/>
                  </a:cubicBezTo>
                  <a:cubicBezTo>
                    <a:pt x="2177" y="2002"/>
                    <a:pt x="2177" y="2002"/>
                    <a:pt x="2177" y="2002"/>
                  </a:cubicBezTo>
                  <a:cubicBezTo>
                    <a:pt x="2211" y="1914"/>
                    <a:pt x="2211" y="1914"/>
                    <a:pt x="2211" y="1914"/>
                  </a:cubicBezTo>
                  <a:cubicBezTo>
                    <a:pt x="2156" y="1914"/>
                    <a:pt x="2156" y="1914"/>
                    <a:pt x="2156" y="1914"/>
                  </a:cubicBezTo>
                  <a:cubicBezTo>
                    <a:pt x="2152" y="1914"/>
                    <a:pt x="2152" y="1914"/>
                    <a:pt x="2152" y="1914"/>
                  </a:cubicBezTo>
                  <a:lnTo>
                    <a:pt x="2096" y="1914"/>
                  </a:lnTo>
                  <a:close/>
                  <a:moveTo>
                    <a:pt x="2216" y="2440"/>
                  </a:moveTo>
                  <a:cubicBezTo>
                    <a:pt x="2177" y="2041"/>
                    <a:pt x="2177" y="2041"/>
                    <a:pt x="2177" y="2041"/>
                  </a:cubicBezTo>
                  <a:cubicBezTo>
                    <a:pt x="2154" y="2041"/>
                    <a:pt x="2154" y="2041"/>
                    <a:pt x="2154" y="2041"/>
                  </a:cubicBezTo>
                  <a:cubicBezTo>
                    <a:pt x="2131" y="2041"/>
                    <a:pt x="2131" y="2041"/>
                    <a:pt x="2131" y="2041"/>
                  </a:cubicBezTo>
                  <a:cubicBezTo>
                    <a:pt x="2091" y="2440"/>
                    <a:pt x="2091" y="2440"/>
                    <a:pt x="2091" y="2440"/>
                  </a:cubicBezTo>
                  <a:cubicBezTo>
                    <a:pt x="2154" y="2491"/>
                    <a:pt x="2154" y="2491"/>
                    <a:pt x="2154" y="2491"/>
                  </a:cubicBezTo>
                  <a:lnTo>
                    <a:pt x="2216" y="244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171728" y="2413176"/>
            <a:ext cx="961996" cy="961996"/>
            <a:chOff x="5696980" y="1634066"/>
            <a:chExt cx="887996" cy="887996"/>
          </a:xfrm>
        </p:grpSpPr>
        <p:sp>
          <p:nvSpPr>
            <p:cNvPr id="72" name="Oval 71"/>
            <p:cNvSpPr/>
            <p:nvPr/>
          </p:nvSpPr>
          <p:spPr>
            <a:xfrm>
              <a:off x="5696980"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31"/>
            <p:cNvSpPr>
              <a:spLocks noEditPoints="1"/>
            </p:cNvSpPr>
            <p:nvPr/>
          </p:nvSpPr>
          <p:spPr bwMode="auto">
            <a:xfrm>
              <a:off x="5881605" y="1829795"/>
              <a:ext cx="518746" cy="496538"/>
            </a:xfrm>
            <a:custGeom>
              <a:avLst/>
              <a:gdLst>
                <a:gd name="T0" fmla="*/ 2734 w 3759"/>
                <a:gd name="T1" fmla="*/ 1405 h 3592"/>
                <a:gd name="T2" fmla="*/ 2709 w 3759"/>
                <a:gd name="T3" fmla="*/ 1421 h 3592"/>
                <a:gd name="T4" fmla="*/ 2674 w 3759"/>
                <a:gd name="T5" fmla="*/ 1414 h 3592"/>
                <a:gd name="T6" fmla="*/ 2691 w 3759"/>
                <a:gd name="T7" fmla="*/ 1088 h 3592"/>
                <a:gd name="T8" fmla="*/ 2977 w 3759"/>
                <a:gd name="T9" fmla="*/ 1311 h 3592"/>
                <a:gd name="T10" fmla="*/ 3129 w 3759"/>
                <a:gd name="T11" fmla="*/ 1312 h 3592"/>
                <a:gd name="T12" fmla="*/ 2724 w 3759"/>
                <a:gd name="T13" fmla="*/ 1011 h 3592"/>
                <a:gd name="T14" fmla="*/ 1777 w 3759"/>
                <a:gd name="T15" fmla="*/ 326 h 3592"/>
                <a:gd name="T16" fmla="*/ 461 w 3759"/>
                <a:gd name="T17" fmla="*/ 591 h 3592"/>
                <a:gd name="T18" fmla="*/ 987 w 3759"/>
                <a:gd name="T19" fmla="*/ 524 h 3592"/>
                <a:gd name="T20" fmla="*/ 1317 w 3759"/>
                <a:gd name="T21" fmla="*/ 2592 h 3592"/>
                <a:gd name="T22" fmla="*/ 969 w 3759"/>
                <a:gd name="T23" fmla="*/ 2363 h 3592"/>
                <a:gd name="T24" fmla="*/ 583 w 3759"/>
                <a:gd name="T25" fmla="*/ 2139 h 3592"/>
                <a:gd name="T26" fmla="*/ 1290 w 3759"/>
                <a:gd name="T27" fmla="*/ 1102 h 3592"/>
                <a:gd name="T28" fmla="*/ 1356 w 3759"/>
                <a:gd name="T29" fmla="*/ 1121 h 3592"/>
                <a:gd name="T30" fmla="*/ 675 w 3759"/>
                <a:gd name="T31" fmla="*/ 1503 h 3592"/>
                <a:gd name="T32" fmla="*/ 998 w 3759"/>
                <a:gd name="T33" fmla="*/ 1233 h 3592"/>
                <a:gd name="T34" fmla="*/ 996 w 3759"/>
                <a:gd name="T35" fmla="*/ 1278 h 3592"/>
                <a:gd name="T36" fmla="*/ 1317 w 3759"/>
                <a:gd name="T37" fmla="*/ 1792 h 3592"/>
                <a:gd name="T38" fmla="*/ 3547 w 3759"/>
                <a:gd name="T39" fmla="*/ 2600 h 3592"/>
                <a:gd name="T40" fmla="*/ 1692 w 3759"/>
                <a:gd name="T41" fmla="*/ 2842 h 3592"/>
                <a:gd name="T42" fmla="*/ 3548 w 3759"/>
                <a:gd name="T43" fmla="*/ 3472 h 3592"/>
                <a:gd name="T44" fmla="*/ 3115 w 3759"/>
                <a:gd name="T45" fmla="*/ 2494 h 3592"/>
                <a:gd name="T46" fmla="*/ 3060 w 3759"/>
                <a:gd name="T47" fmla="*/ 2664 h 3592"/>
                <a:gd name="T48" fmla="*/ 3422 w 3759"/>
                <a:gd name="T49" fmla="*/ 2633 h 3592"/>
                <a:gd name="T50" fmla="*/ 3422 w 3759"/>
                <a:gd name="T51" fmla="*/ 2576 h 3592"/>
                <a:gd name="T52" fmla="*/ 3303 w 3759"/>
                <a:gd name="T53" fmla="*/ 2305 h 3592"/>
                <a:gd name="T54" fmla="*/ 2942 w 3759"/>
                <a:gd name="T55" fmla="*/ 2336 h 3592"/>
                <a:gd name="T56" fmla="*/ 2942 w 3759"/>
                <a:gd name="T57" fmla="*/ 2393 h 3592"/>
                <a:gd name="T58" fmla="*/ 2920 w 3759"/>
                <a:gd name="T59" fmla="*/ 2453 h 3592"/>
                <a:gd name="T60" fmla="*/ 3476 w 3759"/>
                <a:gd name="T61" fmla="*/ 2446 h 3592"/>
                <a:gd name="T62" fmla="*/ 2856 w 3759"/>
                <a:gd name="T63" fmla="*/ 2143 h 3592"/>
                <a:gd name="T64" fmla="*/ 3411 w 3759"/>
                <a:gd name="T65" fmla="*/ 2271 h 3592"/>
                <a:gd name="T66" fmla="*/ 3390 w 3759"/>
                <a:gd name="T67" fmla="*/ 2224 h 3592"/>
                <a:gd name="T68" fmla="*/ 3390 w 3759"/>
                <a:gd name="T69" fmla="*/ 2167 h 3592"/>
                <a:gd name="T70" fmla="*/ 3083 w 3759"/>
                <a:gd name="T71" fmla="*/ 2113 h 3592"/>
                <a:gd name="T72" fmla="*/ 2449 w 3759"/>
                <a:gd name="T73" fmla="*/ 2549 h 3592"/>
                <a:gd name="T74" fmla="*/ 2679 w 3759"/>
                <a:gd name="T75" fmla="*/ 2184 h 3592"/>
                <a:gd name="T76" fmla="*/ 2731 w 3759"/>
                <a:gd name="T77" fmla="*/ 2208 h 3592"/>
                <a:gd name="T78" fmla="*/ 2601 w 3759"/>
                <a:gd name="T79" fmla="*/ 2618 h 3592"/>
                <a:gd name="T80" fmla="*/ 2382 w 3759"/>
                <a:gd name="T81" fmla="*/ 2497 h 3592"/>
                <a:gd name="T82" fmla="*/ 1855 w 3759"/>
                <a:gd name="T83" fmla="*/ 2641 h 3592"/>
                <a:gd name="T84" fmla="*/ 2002 w 3759"/>
                <a:gd name="T85" fmla="*/ 2641 h 3592"/>
                <a:gd name="T86" fmla="*/ 1979 w 3759"/>
                <a:gd name="T87" fmla="*/ 2585 h 3592"/>
                <a:gd name="T88" fmla="*/ 1980 w 3759"/>
                <a:gd name="T89" fmla="*/ 2528 h 3592"/>
                <a:gd name="T90" fmla="*/ 2240 w 3759"/>
                <a:gd name="T91" fmla="*/ 2301 h 3592"/>
                <a:gd name="T92" fmla="*/ 1881 w 3759"/>
                <a:gd name="T93" fmla="*/ 2347 h 3592"/>
                <a:gd name="T94" fmla="*/ 1881 w 3759"/>
                <a:gd name="T95" fmla="*/ 2404 h 3592"/>
                <a:gd name="T96" fmla="*/ 1860 w 3759"/>
                <a:gd name="T97" fmla="*/ 2458 h 3592"/>
                <a:gd name="T98" fmla="*/ 2351 w 3759"/>
                <a:gd name="T99" fmla="*/ 2122 h 3592"/>
                <a:gd name="T100" fmla="*/ 1795 w 3759"/>
                <a:gd name="T101" fmla="*/ 2240 h 3592"/>
                <a:gd name="T102" fmla="*/ 2351 w 3759"/>
                <a:gd name="T103" fmla="*/ 2261 h 3592"/>
                <a:gd name="T104" fmla="*/ 2330 w 3759"/>
                <a:gd name="T105" fmla="*/ 2204 h 3592"/>
                <a:gd name="T106" fmla="*/ 2330 w 3759"/>
                <a:gd name="T107" fmla="*/ 2148 h 3592"/>
                <a:gd name="T108" fmla="*/ 1827 w 3759"/>
                <a:gd name="T109" fmla="*/ 1950 h 3592"/>
                <a:gd name="T110" fmla="*/ 1827 w 3759"/>
                <a:gd name="T111" fmla="*/ 2007 h 3592"/>
                <a:gd name="T112" fmla="*/ 1806 w 3759"/>
                <a:gd name="T113" fmla="*/ 2067 h 3592"/>
                <a:gd name="T114" fmla="*/ 2362 w 3759"/>
                <a:gd name="T115" fmla="*/ 206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59" h="3592">
                  <a:moveTo>
                    <a:pt x="2588" y="1326"/>
                  </a:moveTo>
                  <a:cubicBezTo>
                    <a:pt x="2571" y="1308"/>
                    <a:pt x="2571" y="1281"/>
                    <a:pt x="2589" y="1264"/>
                  </a:cubicBezTo>
                  <a:cubicBezTo>
                    <a:pt x="2606" y="1247"/>
                    <a:pt x="2634" y="1248"/>
                    <a:pt x="2650" y="1265"/>
                  </a:cubicBezTo>
                  <a:cubicBezTo>
                    <a:pt x="2696" y="1312"/>
                    <a:pt x="2696" y="1312"/>
                    <a:pt x="2696" y="1312"/>
                  </a:cubicBezTo>
                  <a:cubicBezTo>
                    <a:pt x="2795" y="1185"/>
                    <a:pt x="2795" y="1185"/>
                    <a:pt x="2795" y="1185"/>
                  </a:cubicBezTo>
                  <a:cubicBezTo>
                    <a:pt x="2810" y="1167"/>
                    <a:pt x="2837" y="1163"/>
                    <a:pt x="2856" y="1178"/>
                  </a:cubicBezTo>
                  <a:cubicBezTo>
                    <a:pt x="2875" y="1193"/>
                    <a:pt x="2878" y="1220"/>
                    <a:pt x="2863" y="1239"/>
                  </a:cubicBezTo>
                  <a:cubicBezTo>
                    <a:pt x="2734" y="1405"/>
                    <a:pt x="2734" y="1405"/>
                    <a:pt x="2734" y="1405"/>
                  </a:cubicBezTo>
                  <a:cubicBezTo>
                    <a:pt x="2734" y="1406"/>
                    <a:pt x="2733" y="1406"/>
                    <a:pt x="2733" y="1407"/>
                  </a:cubicBezTo>
                  <a:cubicBezTo>
                    <a:pt x="2732" y="1408"/>
                    <a:pt x="2731" y="1409"/>
                    <a:pt x="2730" y="1409"/>
                  </a:cubicBezTo>
                  <a:cubicBezTo>
                    <a:pt x="2730" y="1410"/>
                    <a:pt x="2729" y="1411"/>
                    <a:pt x="2728" y="1411"/>
                  </a:cubicBezTo>
                  <a:cubicBezTo>
                    <a:pt x="2727" y="1412"/>
                    <a:pt x="2726" y="1413"/>
                    <a:pt x="2725" y="1413"/>
                  </a:cubicBezTo>
                  <a:cubicBezTo>
                    <a:pt x="2724" y="1415"/>
                    <a:pt x="2722" y="1416"/>
                    <a:pt x="2720" y="1416"/>
                  </a:cubicBezTo>
                  <a:cubicBezTo>
                    <a:pt x="2719" y="1417"/>
                    <a:pt x="2718" y="1418"/>
                    <a:pt x="2717" y="1418"/>
                  </a:cubicBezTo>
                  <a:cubicBezTo>
                    <a:pt x="2715" y="1419"/>
                    <a:pt x="2713" y="1420"/>
                    <a:pt x="2711" y="1420"/>
                  </a:cubicBezTo>
                  <a:cubicBezTo>
                    <a:pt x="2711" y="1420"/>
                    <a:pt x="2710" y="1421"/>
                    <a:pt x="2709" y="1421"/>
                  </a:cubicBezTo>
                  <a:cubicBezTo>
                    <a:pt x="2706" y="1421"/>
                    <a:pt x="2703" y="1422"/>
                    <a:pt x="2700" y="1422"/>
                  </a:cubicBezTo>
                  <a:cubicBezTo>
                    <a:pt x="2700" y="1422"/>
                    <a:pt x="2700" y="1422"/>
                    <a:pt x="2700" y="1422"/>
                  </a:cubicBezTo>
                  <a:cubicBezTo>
                    <a:pt x="2697" y="1422"/>
                    <a:pt x="2695" y="1422"/>
                    <a:pt x="2692" y="1421"/>
                  </a:cubicBezTo>
                  <a:cubicBezTo>
                    <a:pt x="2691" y="1421"/>
                    <a:pt x="2690" y="1421"/>
                    <a:pt x="2690" y="1421"/>
                  </a:cubicBezTo>
                  <a:cubicBezTo>
                    <a:pt x="2688" y="1420"/>
                    <a:pt x="2686" y="1420"/>
                    <a:pt x="2684" y="1419"/>
                  </a:cubicBezTo>
                  <a:cubicBezTo>
                    <a:pt x="2683" y="1419"/>
                    <a:pt x="2683" y="1418"/>
                    <a:pt x="2682" y="1418"/>
                  </a:cubicBezTo>
                  <a:cubicBezTo>
                    <a:pt x="2680" y="1417"/>
                    <a:pt x="2679" y="1416"/>
                    <a:pt x="2677" y="1415"/>
                  </a:cubicBezTo>
                  <a:cubicBezTo>
                    <a:pt x="2676" y="1415"/>
                    <a:pt x="2675" y="1414"/>
                    <a:pt x="2674" y="1414"/>
                  </a:cubicBezTo>
                  <a:cubicBezTo>
                    <a:pt x="2674" y="1413"/>
                    <a:pt x="2674" y="1413"/>
                    <a:pt x="2673" y="1413"/>
                  </a:cubicBezTo>
                  <a:cubicBezTo>
                    <a:pt x="2672" y="1412"/>
                    <a:pt x="2672" y="1411"/>
                    <a:pt x="2671" y="1411"/>
                  </a:cubicBezTo>
                  <a:cubicBezTo>
                    <a:pt x="2670" y="1410"/>
                    <a:pt x="2669" y="1409"/>
                    <a:pt x="2669" y="1409"/>
                  </a:cubicBezTo>
                  <a:lnTo>
                    <a:pt x="2588" y="1326"/>
                  </a:lnTo>
                  <a:close/>
                  <a:moveTo>
                    <a:pt x="2728" y="1125"/>
                  </a:moveTo>
                  <a:cubicBezTo>
                    <a:pt x="2748" y="1125"/>
                    <a:pt x="2764" y="1108"/>
                    <a:pt x="2764" y="1088"/>
                  </a:cubicBezTo>
                  <a:cubicBezTo>
                    <a:pt x="2764" y="1068"/>
                    <a:pt x="2748" y="1051"/>
                    <a:pt x="2728" y="1051"/>
                  </a:cubicBezTo>
                  <a:cubicBezTo>
                    <a:pt x="2708" y="1051"/>
                    <a:pt x="2691" y="1068"/>
                    <a:pt x="2691" y="1088"/>
                  </a:cubicBezTo>
                  <a:cubicBezTo>
                    <a:pt x="2691" y="1108"/>
                    <a:pt x="2708" y="1125"/>
                    <a:pt x="2728" y="1125"/>
                  </a:cubicBezTo>
                  <a:close/>
                  <a:moveTo>
                    <a:pt x="2533" y="1311"/>
                  </a:moveTo>
                  <a:cubicBezTo>
                    <a:pt x="2533" y="1291"/>
                    <a:pt x="2516" y="1275"/>
                    <a:pt x="2496" y="1275"/>
                  </a:cubicBezTo>
                  <a:cubicBezTo>
                    <a:pt x="2476" y="1275"/>
                    <a:pt x="2459" y="1291"/>
                    <a:pt x="2459" y="1311"/>
                  </a:cubicBezTo>
                  <a:cubicBezTo>
                    <a:pt x="2459" y="1331"/>
                    <a:pt x="2476" y="1348"/>
                    <a:pt x="2496" y="1348"/>
                  </a:cubicBezTo>
                  <a:cubicBezTo>
                    <a:pt x="2516" y="1348"/>
                    <a:pt x="2533" y="1331"/>
                    <a:pt x="2533" y="1311"/>
                  </a:cubicBezTo>
                  <a:close/>
                  <a:moveTo>
                    <a:pt x="2940" y="1348"/>
                  </a:moveTo>
                  <a:cubicBezTo>
                    <a:pt x="2960" y="1348"/>
                    <a:pt x="2977" y="1331"/>
                    <a:pt x="2977" y="1311"/>
                  </a:cubicBezTo>
                  <a:cubicBezTo>
                    <a:pt x="2977" y="1291"/>
                    <a:pt x="2960" y="1275"/>
                    <a:pt x="2940" y="1275"/>
                  </a:cubicBezTo>
                  <a:cubicBezTo>
                    <a:pt x="2920" y="1275"/>
                    <a:pt x="2904" y="1291"/>
                    <a:pt x="2904" y="1311"/>
                  </a:cubicBezTo>
                  <a:cubicBezTo>
                    <a:pt x="2904" y="1331"/>
                    <a:pt x="2920" y="1348"/>
                    <a:pt x="2940" y="1348"/>
                  </a:cubicBezTo>
                  <a:close/>
                  <a:moveTo>
                    <a:pt x="2319" y="1312"/>
                  </a:moveTo>
                  <a:cubicBezTo>
                    <a:pt x="2320" y="1191"/>
                    <a:pt x="2375" y="1083"/>
                    <a:pt x="2460" y="1010"/>
                  </a:cubicBezTo>
                  <a:cubicBezTo>
                    <a:pt x="2531" y="948"/>
                    <a:pt x="2623" y="911"/>
                    <a:pt x="2724" y="911"/>
                  </a:cubicBezTo>
                  <a:cubicBezTo>
                    <a:pt x="2825" y="911"/>
                    <a:pt x="2917" y="948"/>
                    <a:pt x="2988" y="1010"/>
                  </a:cubicBezTo>
                  <a:cubicBezTo>
                    <a:pt x="3074" y="1083"/>
                    <a:pt x="3128" y="1192"/>
                    <a:pt x="3129" y="1312"/>
                  </a:cubicBezTo>
                  <a:cubicBezTo>
                    <a:pt x="3128" y="1433"/>
                    <a:pt x="3074" y="1542"/>
                    <a:pt x="2988" y="1615"/>
                  </a:cubicBezTo>
                  <a:cubicBezTo>
                    <a:pt x="2917" y="1676"/>
                    <a:pt x="2825" y="1714"/>
                    <a:pt x="2724" y="1714"/>
                  </a:cubicBezTo>
                  <a:cubicBezTo>
                    <a:pt x="2623" y="1714"/>
                    <a:pt x="2531" y="1676"/>
                    <a:pt x="2460" y="1615"/>
                  </a:cubicBezTo>
                  <a:cubicBezTo>
                    <a:pt x="2375" y="1541"/>
                    <a:pt x="2320" y="1433"/>
                    <a:pt x="2319" y="1312"/>
                  </a:cubicBezTo>
                  <a:close/>
                  <a:moveTo>
                    <a:pt x="2419" y="1312"/>
                  </a:moveTo>
                  <a:cubicBezTo>
                    <a:pt x="2421" y="1479"/>
                    <a:pt x="2557" y="1614"/>
                    <a:pt x="2724" y="1614"/>
                  </a:cubicBezTo>
                  <a:cubicBezTo>
                    <a:pt x="2891" y="1614"/>
                    <a:pt x="3027" y="1479"/>
                    <a:pt x="3029" y="1312"/>
                  </a:cubicBezTo>
                  <a:cubicBezTo>
                    <a:pt x="3027" y="1146"/>
                    <a:pt x="2891" y="1011"/>
                    <a:pt x="2724" y="1011"/>
                  </a:cubicBezTo>
                  <a:cubicBezTo>
                    <a:pt x="2557" y="1011"/>
                    <a:pt x="2421" y="1146"/>
                    <a:pt x="2419" y="1312"/>
                  </a:cubicBezTo>
                  <a:close/>
                  <a:moveTo>
                    <a:pt x="2728" y="1498"/>
                  </a:moveTo>
                  <a:cubicBezTo>
                    <a:pt x="2708" y="1498"/>
                    <a:pt x="2691" y="1514"/>
                    <a:pt x="2691" y="1534"/>
                  </a:cubicBezTo>
                  <a:cubicBezTo>
                    <a:pt x="2691" y="1555"/>
                    <a:pt x="2708" y="1571"/>
                    <a:pt x="2728" y="1571"/>
                  </a:cubicBezTo>
                  <a:cubicBezTo>
                    <a:pt x="2748" y="1571"/>
                    <a:pt x="2764" y="1555"/>
                    <a:pt x="2764" y="1534"/>
                  </a:cubicBezTo>
                  <a:cubicBezTo>
                    <a:pt x="2764" y="1514"/>
                    <a:pt x="2748" y="1498"/>
                    <a:pt x="2728" y="1498"/>
                  </a:cubicBezTo>
                  <a:close/>
                  <a:moveTo>
                    <a:pt x="1890" y="439"/>
                  </a:moveTo>
                  <a:cubicBezTo>
                    <a:pt x="1777" y="326"/>
                    <a:pt x="1777" y="326"/>
                    <a:pt x="1777" y="326"/>
                  </a:cubicBezTo>
                  <a:cubicBezTo>
                    <a:pt x="1512" y="591"/>
                    <a:pt x="1512" y="591"/>
                    <a:pt x="1512" y="591"/>
                  </a:cubicBezTo>
                  <a:cubicBezTo>
                    <a:pt x="1624" y="704"/>
                    <a:pt x="1624" y="704"/>
                    <a:pt x="1624" y="704"/>
                  </a:cubicBezTo>
                  <a:lnTo>
                    <a:pt x="1890" y="439"/>
                  </a:lnTo>
                  <a:close/>
                  <a:moveTo>
                    <a:pt x="461" y="591"/>
                  </a:moveTo>
                  <a:cubicBezTo>
                    <a:pt x="196" y="326"/>
                    <a:pt x="196" y="326"/>
                    <a:pt x="196" y="326"/>
                  </a:cubicBezTo>
                  <a:cubicBezTo>
                    <a:pt x="83" y="439"/>
                    <a:pt x="83" y="439"/>
                    <a:pt x="83" y="439"/>
                  </a:cubicBezTo>
                  <a:cubicBezTo>
                    <a:pt x="349" y="704"/>
                    <a:pt x="349" y="704"/>
                    <a:pt x="349" y="704"/>
                  </a:cubicBezTo>
                  <a:lnTo>
                    <a:pt x="461" y="591"/>
                  </a:lnTo>
                  <a:close/>
                  <a:moveTo>
                    <a:pt x="1067" y="0"/>
                  </a:moveTo>
                  <a:cubicBezTo>
                    <a:pt x="907" y="0"/>
                    <a:pt x="907" y="0"/>
                    <a:pt x="907" y="0"/>
                  </a:cubicBezTo>
                  <a:cubicBezTo>
                    <a:pt x="907" y="375"/>
                    <a:pt x="907" y="375"/>
                    <a:pt x="907" y="375"/>
                  </a:cubicBezTo>
                  <a:cubicBezTo>
                    <a:pt x="1067" y="375"/>
                    <a:pt x="1067" y="375"/>
                    <a:pt x="1067" y="375"/>
                  </a:cubicBezTo>
                  <a:lnTo>
                    <a:pt x="1067" y="0"/>
                  </a:lnTo>
                  <a:close/>
                  <a:moveTo>
                    <a:pt x="987" y="1082"/>
                  </a:moveTo>
                  <a:cubicBezTo>
                    <a:pt x="1141" y="1082"/>
                    <a:pt x="1265" y="957"/>
                    <a:pt x="1265" y="803"/>
                  </a:cubicBezTo>
                  <a:cubicBezTo>
                    <a:pt x="1265" y="649"/>
                    <a:pt x="1141" y="524"/>
                    <a:pt x="987" y="524"/>
                  </a:cubicBezTo>
                  <a:cubicBezTo>
                    <a:pt x="833" y="524"/>
                    <a:pt x="708" y="649"/>
                    <a:pt x="708" y="803"/>
                  </a:cubicBezTo>
                  <a:cubicBezTo>
                    <a:pt x="708" y="957"/>
                    <a:pt x="833" y="1082"/>
                    <a:pt x="987" y="1082"/>
                  </a:cubicBezTo>
                  <a:close/>
                  <a:moveTo>
                    <a:pt x="1489" y="2108"/>
                  </a:moveTo>
                  <a:cubicBezTo>
                    <a:pt x="1466" y="2129"/>
                    <a:pt x="1438" y="2139"/>
                    <a:pt x="1410" y="2139"/>
                  </a:cubicBezTo>
                  <a:cubicBezTo>
                    <a:pt x="1378" y="2139"/>
                    <a:pt x="1346" y="2126"/>
                    <a:pt x="1323" y="2101"/>
                  </a:cubicBezTo>
                  <a:cubicBezTo>
                    <a:pt x="1321" y="2098"/>
                    <a:pt x="1319" y="2095"/>
                    <a:pt x="1317" y="2093"/>
                  </a:cubicBezTo>
                  <a:cubicBezTo>
                    <a:pt x="1317" y="2248"/>
                    <a:pt x="1317" y="2248"/>
                    <a:pt x="1317" y="2248"/>
                  </a:cubicBezTo>
                  <a:cubicBezTo>
                    <a:pt x="1317" y="2592"/>
                    <a:pt x="1317" y="2592"/>
                    <a:pt x="1317" y="2592"/>
                  </a:cubicBezTo>
                  <a:cubicBezTo>
                    <a:pt x="1317" y="2864"/>
                    <a:pt x="1317" y="3137"/>
                    <a:pt x="1318" y="3409"/>
                  </a:cubicBezTo>
                  <a:cubicBezTo>
                    <a:pt x="1318" y="3496"/>
                    <a:pt x="1293" y="3561"/>
                    <a:pt x="1206" y="3592"/>
                  </a:cubicBezTo>
                  <a:cubicBezTo>
                    <a:pt x="1181" y="3592"/>
                    <a:pt x="1157" y="3592"/>
                    <a:pt x="1132" y="3592"/>
                  </a:cubicBezTo>
                  <a:cubicBezTo>
                    <a:pt x="1045" y="3560"/>
                    <a:pt x="1018" y="3496"/>
                    <a:pt x="1019" y="3407"/>
                  </a:cubicBezTo>
                  <a:cubicBezTo>
                    <a:pt x="1022" y="3058"/>
                    <a:pt x="1020" y="2710"/>
                    <a:pt x="1020" y="2362"/>
                  </a:cubicBezTo>
                  <a:cubicBezTo>
                    <a:pt x="1020" y="2347"/>
                    <a:pt x="1020" y="2333"/>
                    <a:pt x="1020" y="2317"/>
                  </a:cubicBezTo>
                  <a:cubicBezTo>
                    <a:pt x="1002" y="2317"/>
                    <a:pt x="988" y="2317"/>
                    <a:pt x="969" y="2317"/>
                  </a:cubicBezTo>
                  <a:cubicBezTo>
                    <a:pt x="969" y="2334"/>
                    <a:pt x="969" y="2348"/>
                    <a:pt x="969" y="2363"/>
                  </a:cubicBezTo>
                  <a:cubicBezTo>
                    <a:pt x="969" y="2712"/>
                    <a:pt x="968" y="3062"/>
                    <a:pt x="970" y="3411"/>
                  </a:cubicBezTo>
                  <a:cubicBezTo>
                    <a:pt x="971" y="3499"/>
                    <a:pt x="943" y="3562"/>
                    <a:pt x="857" y="3592"/>
                  </a:cubicBezTo>
                  <a:cubicBezTo>
                    <a:pt x="832" y="3592"/>
                    <a:pt x="807" y="3592"/>
                    <a:pt x="782" y="3592"/>
                  </a:cubicBezTo>
                  <a:cubicBezTo>
                    <a:pt x="735" y="3571"/>
                    <a:pt x="693" y="3543"/>
                    <a:pt x="682" y="3488"/>
                  </a:cubicBezTo>
                  <a:cubicBezTo>
                    <a:pt x="676" y="3462"/>
                    <a:pt x="676" y="3434"/>
                    <a:pt x="676" y="3407"/>
                  </a:cubicBezTo>
                  <a:cubicBezTo>
                    <a:pt x="675" y="2969"/>
                    <a:pt x="675" y="2531"/>
                    <a:pt x="675" y="2094"/>
                  </a:cubicBezTo>
                  <a:cubicBezTo>
                    <a:pt x="674" y="2096"/>
                    <a:pt x="672" y="2098"/>
                    <a:pt x="670" y="2101"/>
                  </a:cubicBezTo>
                  <a:cubicBezTo>
                    <a:pt x="647" y="2126"/>
                    <a:pt x="615" y="2139"/>
                    <a:pt x="583" y="2139"/>
                  </a:cubicBezTo>
                  <a:cubicBezTo>
                    <a:pt x="555" y="2139"/>
                    <a:pt x="527" y="2129"/>
                    <a:pt x="504" y="2108"/>
                  </a:cubicBezTo>
                  <a:cubicBezTo>
                    <a:pt x="41" y="1687"/>
                    <a:pt x="41" y="1687"/>
                    <a:pt x="41" y="1687"/>
                  </a:cubicBezTo>
                  <a:cubicBezTo>
                    <a:pt x="14" y="1662"/>
                    <a:pt x="0" y="1627"/>
                    <a:pt x="3" y="1591"/>
                  </a:cubicBezTo>
                  <a:cubicBezTo>
                    <a:pt x="6" y="1555"/>
                    <a:pt x="25" y="1522"/>
                    <a:pt x="55" y="1502"/>
                  </a:cubicBezTo>
                  <a:cubicBezTo>
                    <a:pt x="637" y="1121"/>
                    <a:pt x="637" y="1121"/>
                    <a:pt x="637" y="1121"/>
                  </a:cubicBezTo>
                  <a:cubicBezTo>
                    <a:pt x="663" y="1104"/>
                    <a:pt x="693" y="1099"/>
                    <a:pt x="722" y="1104"/>
                  </a:cubicBezTo>
                  <a:cubicBezTo>
                    <a:pt x="728" y="1104"/>
                    <a:pt x="734" y="1103"/>
                    <a:pt x="741" y="1103"/>
                  </a:cubicBezTo>
                  <a:cubicBezTo>
                    <a:pt x="777" y="1103"/>
                    <a:pt x="1188" y="1102"/>
                    <a:pt x="1290" y="1102"/>
                  </a:cubicBezTo>
                  <a:cubicBezTo>
                    <a:pt x="1290" y="1102"/>
                    <a:pt x="1291" y="1102"/>
                    <a:pt x="1292" y="1102"/>
                  </a:cubicBezTo>
                  <a:cubicBezTo>
                    <a:pt x="1298" y="1102"/>
                    <a:pt x="1303" y="1102"/>
                    <a:pt x="1306" y="1102"/>
                  </a:cubicBezTo>
                  <a:cubicBezTo>
                    <a:pt x="1306" y="1102"/>
                    <a:pt x="1306" y="1102"/>
                    <a:pt x="1306" y="1102"/>
                  </a:cubicBezTo>
                  <a:cubicBezTo>
                    <a:pt x="1307" y="1102"/>
                    <a:pt x="1307" y="1102"/>
                    <a:pt x="1307" y="1102"/>
                  </a:cubicBezTo>
                  <a:cubicBezTo>
                    <a:pt x="1308" y="1102"/>
                    <a:pt x="1309" y="1102"/>
                    <a:pt x="1309" y="1102"/>
                  </a:cubicBezTo>
                  <a:cubicBezTo>
                    <a:pt x="1312" y="1103"/>
                    <a:pt x="1314" y="1103"/>
                    <a:pt x="1317" y="1104"/>
                  </a:cubicBezTo>
                  <a:cubicBezTo>
                    <a:pt x="1317" y="1105"/>
                    <a:pt x="1317" y="1105"/>
                    <a:pt x="1317" y="1105"/>
                  </a:cubicBezTo>
                  <a:cubicBezTo>
                    <a:pt x="1330" y="1108"/>
                    <a:pt x="1344" y="1113"/>
                    <a:pt x="1356" y="1121"/>
                  </a:cubicBezTo>
                  <a:cubicBezTo>
                    <a:pt x="1938" y="1502"/>
                    <a:pt x="1938" y="1502"/>
                    <a:pt x="1938" y="1502"/>
                  </a:cubicBezTo>
                  <a:cubicBezTo>
                    <a:pt x="1968" y="1522"/>
                    <a:pt x="1987" y="1555"/>
                    <a:pt x="1990" y="1591"/>
                  </a:cubicBezTo>
                  <a:cubicBezTo>
                    <a:pt x="1993" y="1627"/>
                    <a:pt x="1979" y="1662"/>
                    <a:pt x="1952" y="1687"/>
                  </a:cubicBezTo>
                  <a:lnTo>
                    <a:pt x="1489" y="2108"/>
                  </a:lnTo>
                  <a:close/>
                  <a:moveTo>
                    <a:pt x="675" y="1950"/>
                  </a:moveTo>
                  <a:cubicBezTo>
                    <a:pt x="675" y="1817"/>
                    <a:pt x="675" y="1684"/>
                    <a:pt x="675" y="1552"/>
                  </a:cubicBezTo>
                  <a:cubicBezTo>
                    <a:pt x="675" y="1536"/>
                    <a:pt x="675" y="1520"/>
                    <a:pt x="675" y="1503"/>
                  </a:cubicBezTo>
                  <a:cubicBezTo>
                    <a:pt x="675" y="1503"/>
                    <a:pt x="675" y="1503"/>
                    <a:pt x="675" y="1503"/>
                  </a:cubicBezTo>
                  <a:cubicBezTo>
                    <a:pt x="675" y="1376"/>
                    <a:pt x="675" y="1376"/>
                    <a:pt x="675" y="1376"/>
                  </a:cubicBezTo>
                  <a:cubicBezTo>
                    <a:pt x="310" y="1615"/>
                    <a:pt x="310" y="1615"/>
                    <a:pt x="310" y="1615"/>
                  </a:cubicBezTo>
                  <a:cubicBezTo>
                    <a:pt x="662" y="1935"/>
                    <a:pt x="662" y="1935"/>
                    <a:pt x="662" y="1935"/>
                  </a:cubicBezTo>
                  <a:cubicBezTo>
                    <a:pt x="667" y="1940"/>
                    <a:pt x="671" y="1944"/>
                    <a:pt x="675" y="1950"/>
                  </a:cubicBezTo>
                  <a:close/>
                  <a:moveTo>
                    <a:pt x="930" y="1133"/>
                  </a:moveTo>
                  <a:cubicBezTo>
                    <a:pt x="969" y="1233"/>
                    <a:pt x="969" y="1233"/>
                    <a:pt x="969" y="1233"/>
                  </a:cubicBezTo>
                  <a:cubicBezTo>
                    <a:pt x="993" y="1233"/>
                    <a:pt x="993" y="1233"/>
                    <a:pt x="993" y="1233"/>
                  </a:cubicBezTo>
                  <a:cubicBezTo>
                    <a:pt x="998" y="1233"/>
                    <a:pt x="998" y="1233"/>
                    <a:pt x="998" y="1233"/>
                  </a:cubicBezTo>
                  <a:cubicBezTo>
                    <a:pt x="1022" y="1233"/>
                    <a:pt x="1022" y="1233"/>
                    <a:pt x="1022" y="1233"/>
                  </a:cubicBezTo>
                  <a:cubicBezTo>
                    <a:pt x="1061" y="1133"/>
                    <a:pt x="1061" y="1133"/>
                    <a:pt x="1061" y="1133"/>
                  </a:cubicBezTo>
                  <a:cubicBezTo>
                    <a:pt x="998" y="1133"/>
                    <a:pt x="998" y="1133"/>
                    <a:pt x="998" y="1133"/>
                  </a:cubicBezTo>
                  <a:cubicBezTo>
                    <a:pt x="993" y="1133"/>
                    <a:pt x="993" y="1133"/>
                    <a:pt x="993" y="1133"/>
                  </a:cubicBezTo>
                  <a:lnTo>
                    <a:pt x="930" y="1133"/>
                  </a:lnTo>
                  <a:close/>
                  <a:moveTo>
                    <a:pt x="1067" y="1733"/>
                  </a:moveTo>
                  <a:cubicBezTo>
                    <a:pt x="1022" y="1278"/>
                    <a:pt x="1022" y="1278"/>
                    <a:pt x="1022" y="1278"/>
                  </a:cubicBezTo>
                  <a:cubicBezTo>
                    <a:pt x="996" y="1278"/>
                    <a:pt x="996" y="1278"/>
                    <a:pt x="996" y="1278"/>
                  </a:cubicBezTo>
                  <a:cubicBezTo>
                    <a:pt x="969" y="1278"/>
                    <a:pt x="969" y="1278"/>
                    <a:pt x="969" y="1278"/>
                  </a:cubicBezTo>
                  <a:cubicBezTo>
                    <a:pt x="924" y="1733"/>
                    <a:pt x="924" y="1733"/>
                    <a:pt x="924" y="1733"/>
                  </a:cubicBezTo>
                  <a:cubicBezTo>
                    <a:pt x="996" y="1792"/>
                    <a:pt x="996" y="1792"/>
                    <a:pt x="996" y="1792"/>
                  </a:cubicBezTo>
                  <a:lnTo>
                    <a:pt x="1067" y="1733"/>
                  </a:lnTo>
                  <a:close/>
                  <a:moveTo>
                    <a:pt x="1683" y="1615"/>
                  </a:moveTo>
                  <a:cubicBezTo>
                    <a:pt x="1317" y="1375"/>
                    <a:pt x="1317" y="1375"/>
                    <a:pt x="1317" y="1375"/>
                  </a:cubicBezTo>
                  <a:cubicBezTo>
                    <a:pt x="1317" y="1496"/>
                    <a:pt x="1317" y="1496"/>
                    <a:pt x="1317" y="1496"/>
                  </a:cubicBezTo>
                  <a:cubicBezTo>
                    <a:pt x="1317" y="1792"/>
                    <a:pt x="1317" y="1792"/>
                    <a:pt x="1317" y="1792"/>
                  </a:cubicBezTo>
                  <a:cubicBezTo>
                    <a:pt x="1317" y="1951"/>
                    <a:pt x="1317" y="1951"/>
                    <a:pt x="1317" y="1951"/>
                  </a:cubicBezTo>
                  <a:cubicBezTo>
                    <a:pt x="1321" y="1945"/>
                    <a:pt x="1326" y="1940"/>
                    <a:pt x="1331" y="1935"/>
                  </a:cubicBezTo>
                  <a:lnTo>
                    <a:pt x="1683" y="1615"/>
                  </a:lnTo>
                  <a:close/>
                  <a:moveTo>
                    <a:pt x="3759" y="2842"/>
                  </a:moveTo>
                  <a:cubicBezTo>
                    <a:pt x="3759" y="2737"/>
                    <a:pt x="3759" y="2737"/>
                    <a:pt x="3759" y="2737"/>
                  </a:cubicBezTo>
                  <a:cubicBezTo>
                    <a:pt x="3548" y="2600"/>
                    <a:pt x="3548" y="2600"/>
                    <a:pt x="3548" y="2600"/>
                  </a:cubicBezTo>
                  <a:cubicBezTo>
                    <a:pt x="3548" y="2601"/>
                    <a:pt x="3548" y="2601"/>
                    <a:pt x="3548" y="2601"/>
                  </a:cubicBezTo>
                  <a:cubicBezTo>
                    <a:pt x="3547" y="2600"/>
                    <a:pt x="3547" y="2600"/>
                    <a:pt x="3547" y="2600"/>
                  </a:cubicBezTo>
                  <a:cubicBezTo>
                    <a:pt x="3547" y="2701"/>
                    <a:pt x="3547" y="2701"/>
                    <a:pt x="3547" y="2701"/>
                  </a:cubicBezTo>
                  <a:cubicBezTo>
                    <a:pt x="3600" y="2737"/>
                    <a:pt x="3600" y="2737"/>
                    <a:pt x="3600" y="2737"/>
                  </a:cubicBezTo>
                  <a:cubicBezTo>
                    <a:pt x="1639" y="2737"/>
                    <a:pt x="1639" y="2737"/>
                    <a:pt x="1639" y="2737"/>
                  </a:cubicBezTo>
                  <a:cubicBezTo>
                    <a:pt x="1692" y="2701"/>
                    <a:pt x="1692" y="2701"/>
                    <a:pt x="1692" y="2701"/>
                  </a:cubicBezTo>
                  <a:cubicBezTo>
                    <a:pt x="1692" y="2600"/>
                    <a:pt x="1692" y="2600"/>
                    <a:pt x="1692" y="2600"/>
                  </a:cubicBezTo>
                  <a:cubicBezTo>
                    <a:pt x="1480" y="2737"/>
                    <a:pt x="1480" y="2737"/>
                    <a:pt x="1480" y="2737"/>
                  </a:cubicBezTo>
                  <a:cubicBezTo>
                    <a:pt x="1480" y="2842"/>
                    <a:pt x="1480" y="2842"/>
                    <a:pt x="1480" y="2842"/>
                  </a:cubicBezTo>
                  <a:cubicBezTo>
                    <a:pt x="1692" y="2842"/>
                    <a:pt x="1692" y="2842"/>
                    <a:pt x="1692" y="2842"/>
                  </a:cubicBezTo>
                  <a:cubicBezTo>
                    <a:pt x="1692" y="3472"/>
                    <a:pt x="1692" y="3472"/>
                    <a:pt x="1692" y="3472"/>
                  </a:cubicBezTo>
                  <a:cubicBezTo>
                    <a:pt x="1561" y="3472"/>
                    <a:pt x="1561" y="3472"/>
                    <a:pt x="1561" y="3472"/>
                  </a:cubicBezTo>
                  <a:cubicBezTo>
                    <a:pt x="1561" y="3534"/>
                    <a:pt x="1561" y="3534"/>
                    <a:pt x="1561" y="3534"/>
                  </a:cubicBezTo>
                  <a:cubicBezTo>
                    <a:pt x="1561" y="3592"/>
                    <a:pt x="1561" y="3592"/>
                    <a:pt x="1561" y="3592"/>
                  </a:cubicBezTo>
                  <a:cubicBezTo>
                    <a:pt x="3679" y="3592"/>
                    <a:pt x="3679" y="3592"/>
                    <a:pt x="3679" y="3592"/>
                  </a:cubicBezTo>
                  <a:cubicBezTo>
                    <a:pt x="3679" y="3534"/>
                    <a:pt x="3679" y="3534"/>
                    <a:pt x="3679" y="3534"/>
                  </a:cubicBezTo>
                  <a:cubicBezTo>
                    <a:pt x="3679" y="3472"/>
                    <a:pt x="3679" y="3472"/>
                    <a:pt x="3679" y="3472"/>
                  </a:cubicBezTo>
                  <a:cubicBezTo>
                    <a:pt x="3548" y="3472"/>
                    <a:pt x="3548" y="3472"/>
                    <a:pt x="3548" y="3472"/>
                  </a:cubicBezTo>
                  <a:cubicBezTo>
                    <a:pt x="3548" y="2842"/>
                    <a:pt x="3548" y="2842"/>
                    <a:pt x="3548" y="2842"/>
                  </a:cubicBezTo>
                  <a:lnTo>
                    <a:pt x="3759" y="2842"/>
                  </a:lnTo>
                  <a:close/>
                  <a:moveTo>
                    <a:pt x="3062" y="2516"/>
                  </a:moveTo>
                  <a:cubicBezTo>
                    <a:pt x="3443" y="2516"/>
                    <a:pt x="3443" y="2516"/>
                    <a:pt x="3443" y="2516"/>
                  </a:cubicBezTo>
                  <a:cubicBezTo>
                    <a:pt x="3443" y="2507"/>
                    <a:pt x="3443" y="2507"/>
                    <a:pt x="3443" y="2507"/>
                  </a:cubicBezTo>
                  <a:cubicBezTo>
                    <a:pt x="3443" y="2501"/>
                    <a:pt x="3443" y="2501"/>
                    <a:pt x="3443" y="2501"/>
                  </a:cubicBezTo>
                  <a:cubicBezTo>
                    <a:pt x="3443" y="2494"/>
                    <a:pt x="3443" y="2494"/>
                    <a:pt x="3443" y="2494"/>
                  </a:cubicBezTo>
                  <a:cubicBezTo>
                    <a:pt x="3115" y="2494"/>
                    <a:pt x="3115" y="2494"/>
                    <a:pt x="3115" y="2494"/>
                  </a:cubicBezTo>
                  <a:cubicBezTo>
                    <a:pt x="3115" y="2494"/>
                    <a:pt x="3115" y="2494"/>
                    <a:pt x="3115" y="2494"/>
                  </a:cubicBezTo>
                  <a:cubicBezTo>
                    <a:pt x="2915" y="2494"/>
                    <a:pt x="2915" y="2494"/>
                    <a:pt x="2915" y="2494"/>
                  </a:cubicBezTo>
                  <a:cubicBezTo>
                    <a:pt x="2915" y="2494"/>
                    <a:pt x="2915" y="2494"/>
                    <a:pt x="2915" y="2494"/>
                  </a:cubicBezTo>
                  <a:cubicBezTo>
                    <a:pt x="2910" y="2496"/>
                    <a:pt x="2887" y="2504"/>
                    <a:pt x="2887" y="2523"/>
                  </a:cubicBezTo>
                  <a:cubicBezTo>
                    <a:pt x="2887" y="2544"/>
                    <a:pt x="2887" y="2611"/>
                    <a:pt x="2887" y="2624"/>
                  </a:cubicBezTo>
                  <a:cubicBezTo>
                    <a:pt x="2887" y="2638"/>
                    <a:pt x="2916" y="2645"/>
                    <a:pt x="2916" y="2645"/>
                  </a:cubicBezTo>
                  <a:cubicBezTo>
                    <a:pt x="3021" y="2659"/>
                    <a:pt x="3021" y="2659"/>
                    <a:pt x="3021" y="2659"/>
                  </a:cubicBezTo>
                  <a:cubicBezTo>
                    <a:pt x="3034" y="2664"/>
                    <a:pt x="3051" y="2664"/>
                    <a:pt x="3060" y="2664"/>
                  </a:cubicBezTo>
                  <a:cubicBezTo>
                    <a:pt x="3061" y="2664"/>
                    <a:pt x="3062" y="2664"/>
                    <a:pt x="3062" y="2664"/>
                  </a:cubicBezTo>
                  <a:cubicBezTo>
                    <a:pt x="3443" y="2664"/>
                    <a:pt x="3443" y="2664"/>
                    <a:pt x="3443" y="2664"/>
                  </a:cubicBezTo>
                  <a:cubicBezTo>
                    <a:pt x="3443" y="2661"/>
                    <a:pt x="3443" y="2661"/>
                    <a:pt x="3443" y="2661"/>
                  </a:cubicBezTo>
                  <a:cubicBezTo>
                    <a:pt x="3443" y="2651"/>
                    <a:pt x="3443" y="2651"/>
                    <a:pt x="3443" y="2651"/>
                  </a:cubicBezTo>
                  <a:cubicBezTo>
                    <a:pt x="3443" y="2645"/>
                    <a:pt x="3443" y="2645"/>
                    <a:pt x="3443" y="2645"/>
                  </a:cubicBezTo>
                  <a:cubicBezTo>
                    <a:pt x="3062" y="2645"/>
                    <a:pt x="3062" y="2645"/>
                    <a:pt x="3062" y="2645"/>
                  </a:cubicBezTo>
                  <a:cubicBezTo>
                    <a:pt x="3053" y="2645"/>
                    <a:pt x="3046" y="2640"/>
                    <a:pt x="3042" y="2633"/>
                  </a:cubicBezTo>
                  <a:cubicBezTo>
                    <a:pt x="3422" y="2633"/>
                    <a:pt x="3422" y="2633"/>
                    <a:pt x="3422" y="2633"/>
                  </a:cubicBezTo>
                  <a:cubicBezTo>
                    <a:pt x="3422" y="2618"/>
                    <a:pt x="3422" y="2618"/>
                    <a:pt x="3422" y="2618"/>
                  </a:cubicBezTo>
                  <a:cubicBezTo>
                    <a:pt x="3039" y="2618"/>
                    <a:pt x="3039" y="2618"/>
                    <a:pt x="3039" y="2618"/>
                  </a:cubicBezTo>
                  <a:cubicBezTo>
                    <a:pt x="3039" y="2604"/>
                    <a:pt x="3039" y="2604"/>
                    <a:pt x="3039" y="2604"/>
                  </a:cubicBezTo>
                  <a:cubicBezTo>
                    <a:pt x="3422" y="2604"/>
                    <a:pt x="3422" y="2604"/>
                    <a:pt x="3422" y="2604"/>
                  </a:cubicBezTo>
                  <a:cubicBezTo>
                    <a:pt x="3422" y="2589"/>
                    <a:pt x="3422" y="2589"/>
                    <a:pt x="3422" y="2589"/>
                  </a:cubicBezTo>
                  <a:cubicBezTo>
                    <a:pt x="3039" y="2589"/>
                    <a:pt x="3039" y="2589"/>
                    <a:pt x="3039" y="2589"/>
                  </a:cubicBezTo>
                  <a:cubicBezTo>
                    <a:pt x="3039" y="2576"/>
                    <a:pt x="3039" y="2576"/>
                    <a:pt x="3039" y="2576"/>
                  </a:cubicBezTo>
                  <a:cubicBezTo>
                    <a:pt x="3422" y="2576"/>
                    <a:pt x="3422" y="2576"/>
                    <a:pt x="3422" y="2576"/>
                  </a:cubicBezTo>
                  <a:cubicBezTo>
                    <a:pt x="3422" y="2561"/>
                    <a:pt x="3422" y="2561"/>
                    <a:pt x="3422" y="2561"/>
                  </a:cubicBezTo>
                  <a:cubicBezTo>
                    <a:pt x="3039" y="2561"/>
                    <a:pt x="3039" y="2561"/>
                    <a:pt x="3039" y="2561"/>
                  </a:cubicBezTo>
                  <a:cubicBezTo>
                    <a:pt x="3039" y="2547"/>
                    <a:pt x="3039" y="2547"/>
                    <a:pt x="3039" y="2547"/>
                  </a:cubicBezTo>
                  <a:cubicBezTo>
                    <a:pt x="3422" y="2547"/>
                    <a:pt x="3422" y="2547"/>
                    <a:pt x="3422" y="2547"/>
                  </a:cubicBezTo>
                  <a:cubicBezTo>
                    <a:pt x="3422" y="2532"/>
                    <a:pt x="3422" y="2532"/>
                    <a:pt x="3422" y="2532"/>
                  </a:cubicBezTo>
                  <a:cubicBezTo>
                    <a:pt x="3040" y="2532"/>
                    <a:pt x="3040" y="2532"/>
                    <a:pt x="3040" y="2532"/>
                  </a:cubicBezTo>
                  <a:cubicBezTo>
                    <a:pt x="3043" y="2523"/>
                    <a:pt x="3052" y="2516"/>
                    <a:pt x="3062" y="2516"/>
                  </a:cubicBezTo>
                  <a:close/>
                  <a:moveTo>
                    <a:pt x="3303" y="2305"/>
                  </a:moveTo>
                  <a:cubicBezTo>
                    <a:pt x="3302" y="2305"/>
                    <a:pt x="3301" y="2305"/>
                    <a:pt x="3301" y="2305"/>
                  </a:cubicBezTo>
                  <a:cubicBezTo>
                    <a:pt x="2920" y="2305"/>
                    <a:pt x="2920" y="2305"/>
                    <a:pt x="2920" y="2305"/>
                  </a:cubicBezTo>
                  <a:cubicBezTo>
                    <a:pt x="2920" y="2308"/>
                    <a:pt x="2920" y="2308"/>
                    <a:pt x="2920" y="2308"/>
                  </a:cubicBezTo>
                  <a:cubicBezTo>
                    <a:pt x="2920" y="2318"/>
                    <a:pt x="2920" y="2318"/>
                    <a:pt x="2920" y="2318"/>
                  </a:cubicBezTo>
                  <a:cubicBezTo>
                    <a:pt x="2920" y="2324"/>
                    <a:pt x="2920" y="2324"/>
                    <a:pt x="2920" y="2324"/>
                  </a:cubicBezTo>
                  <a:cubicBezTo>
                    <a:pt x="3301" y="2324"/>
                    <a:pt x="3301" y="2324"/>
                    <a:pt x="3301" y="2324"/>
                  </a:cubicBezTo>
                  <a:cubicBezTo>
                    <a:pt x="3310" y="2324"/>
                    <a:pt x="3317" y="2329"/>
                    <a:pt x="3321" y="2336"/>
                  </a:cubicBezTo>
                  <a:cubicBezTo>
                    <a:pt x="2942" y="2336"/>
                    <a:pt x="2942" y="2336"/>
                    <a:pt x="2942" y="2336"/>
                  </a:cubicBezTo>
                  <a:cubicBezTo>
                    <a:pt x="2942" y="2351"/>
                    <a:pt x="2942" y="2351"/>
                    <a:pt x="2942" y="2351"/>
                  </a:cubicBezTo>
                  <a:cubicBezTo>
                    <a:pt x="3324" y="2351"/>
                    <a:pt x="3324" y="2351"/>
                    <a:pt x="3324" y="2351"/>
                  </a:cubicBezTo>
                  <a:cubicBezTo>
                    <a:pt x="3324" y="2365"/>
                    <a:pt x="3324" y="2365"/>
                    <a:pt x="3324" y="2365"/>
                  </a:cubicBezTo>
                  <a:cubicBezTo>
                    <a:pt x="2942" y="2365"/>
                    <a:pt x="2942" y="2365"/>
                    <a:pt x="2942" y="2365"/>
                  </a:cubicBezTo>
                  <a:cubicBezTo>
                    <a:pt x="2942" y="2380"/>
                    <a:pt x="2942" y="2380"/>
                    <a:pt x="2942" y="2380"/>
                  </a:cubicBezTo>
                  <a:cubicBezTo>
                    <a:pt x="3324" y="2380"/>
                    <a:pt x="3324" y="2380"/>
                    <a:pt x="3324" y="2380"/>
                  </a:cubicBezTo>
                  <a:cubicBezTo>
                    <a:pt x="3324" y="2393"/>
                    <a:pt x="3324" y="2393"/>
                    <a:pt x="3324" y="2393"/>
                  </a:cubicBezTo>
                  <a:cubicBezTo>
                    <a:pt x="2942" y="2393"/>
                    <a:pt x="2942" y="2393"/>
                    <a:pt x="2942" y="2393"/>
                  </a:cubicBezTo>
                  <a:cubicBezTo>
                    <a:pt x="2942" y="2408"/>
                    <a:pt x="2942" y="2408"/>
                    <a:pt x="2942" y="2408"/>
                  </a:cubicBezTo>
                  <a:cubicBezTo>
                    <a:pt x="3324" y="2408"/>
                    <a:pt x="3324" y="2408"/>
                    <a:pt x="3324" y="2408"/>
                  </a:cubicBezTo>
                  <a:cubicBezTo>
                    <a:pt x="3324" y="2421"/>
                    <a:pt x="3324" y="2421"/>
                    <a:pt x="3324" y="2421"/>
                  </a:cubicBezTo>
                  <a:cubicBezTo>
                    <a:pt x="2942" y="2421"/>
                    <a:pt x="2942" y="2421"/>
                    <a:pt x="2942" y="2421"/>
                  </a:cubicBezTo>
                  <a:cubicBezTo>
                    <a:pt x="2942" y="2437"/>
                    <a:pt x="2942" y="2437"/>
                    <a:pt x="2942" y="2437"/>
                  </a:cubicBezTo>
                  <a:cubicBezTo>
                    <a:pt x="3323" y="2437"/>
                    <a:pt x="3323" y="2437"/>
                    <a:pt x="3323" y="2437"/>
                  </a:cubicBezTo>
                  <a:cubicBezTo>
                    <a:pt x="3320" y="2446"/>
                    <a:pt x="3311" y="2453"/>
                    <a:pt x="3301" y="2453"/>
                  </a:cubicBezTo>
                  <a:cubicBezTo>
                    <a:pt x="2920" y="2453"/>
                    <a:pt x="2920" y="2453"/>
                    <a:pt x="2920" y="2453"/>
                  </a:cubicBezTo>
                  <a:cubicBezTo>
                    <a:pt x="2920" y="2462"/>
                    <a:pt x="2920" y="2462"/>
                    <a:pt x="2920" y="2462"/>
                  </a:cubicBezTo>
                  <a:cubicBezTo>
                    <a:pt x="2920" y="2468"/>
                    <a:pt x="2920" y="2468"/>
                    <a:pt x="2920" y="2468"/>
                  </a:cubicBezTo>
                  <a:cubicBezTo>
                    <a:pt x="2920" y="2475"/>
                    <a:pt x="2920" y="2475"/>
                    <a:pt x="2920" y="2475"/>
                  </a:cubicBezTo>
                  <a:cubicBezTo>
                    <a:pt x="3248" y="2475"/>
                    <a:pt x="3248" y="2475"/>
                    <a:pt x="3248" y="2475"/>
                  </a:cubicBezTo>
                  <a:cubicBezTo>
                    <a:pt x="3248" y="2475"/>
                    <a:pt x="3248" y="2475"/>
                    <a:pt x="3248" y="2475"/>
                  </a:cubicBezTo>
                  <a:cubicBezTo>
                    <a:pt x="3448" y="2475"/>
                    <a:pt x="3448" y="2475"/>
                    <a:pt x="3448" y="2475"/>
                  </a:cubicBezTo>
                  <a:cubicBezTo>
                    <a:pt x="3448" y="2475"/>
                    <a:pt x="3448" y="2475"/>
                    <a:pt x="3448" y="2475"/>
                  </a:cubicBezTo>
                  <a:cubicBezTo>
                    <a:pt x="3453" y="2473"/>
                    <a:pt x="3476" y="2465"/>
                    <a:pt x="3476" y="2446"/>
                  </a:cubicBezTo>
                  <a:cubicBezTo>
                    <a:pt x="3476" y="2425"/>
                    <a:pt x="3476" y="2358"/>
                    <a:pt x="3476" y="2345"/>
                  </a:cubicBezTo>
                  <a:cubicBezTo>
                    <a:pt x="3476" y="2331"/>
                    <a:pt x="3447" y="2324"/>
                    <a:pt x="3447" y="2324"/>
                  </a:cubicBezTo>
                  <a:cubicBezTo>
                    <a:pt x="3342" y="2310"/>
                    <a:pt x="3342" y="2310"/>
                    <a:pt x="3342" y="2310"/>
                  </a:cubicBezTo>
                  <a:cubicBezTo>
                    <a:pt x="3329" y="2305"/>
                    <a:pt x="3312" y="2305"/>
                    <a:pt x="3303" y="2305"/>
                  </a:cubicBezTo>
                  <a:close/>
                  <a:moveTo>
                    <a:pt x="3083" y="2113"/>
                  </a:moveTo>
                  <a:cubicBezTo>
                    <a:pt x="2884" y="2113"/>
                    <a:pt x="2884" y="2113"/>
                    <a:pt x="2884" y="2113"/>
                  </a:cubicBezTo>
                  <a:cubicBezTo>
                    <a:pt x="2884" y="2114"/>
                    <a:pt x="2884" y="2114"/>
                    <a:pt x="2884" y="2114"/>
                  </a:cubicBezTo>
                  <a:cubicBezTo>
                    <a:pt x="2879" y="2116"/>
                    <a:pt x="2856" y="2123"/>
                    <a:pt x="2856" y="2143"/>
                  </a:cubicBezTo>
                  <a:cubicBezTo>
                    <a:pt x="2856" y="2164"/>
                    <a:pt x="2856" y="2231"/>
                    <a:pt x="2856" y="2244"/>
                  </a:cubicBezTo>
                  <a:cubicBezTo>
                    <a:pt x="2856" y="2257"/>
                    <a:pt x="2885" y="2264"/>
                    <a:pt x="2885" y="2264"/>
                  </a:cubicBezTo>
                  <a:cubicBezTo>
                    <a:pt x="2990" y="2279"/>
                    <a:pt x="2990" y="2279"/>
                    <a:pt x="2990" y="2279"/>
                  </a:cubicBezTo>
                  <a:cubicBezTo>
                    <a:pt x="3003" y="2284"/>
                    <a:pt x="3020" y="2283"/>
                    <a:pt x="3029" y="2283"/>
                  </a:cubicBezTo>
                  <a:cubicBezTo>
                    <a:pt x="3030" y="2283"/>
                    <a:pt x="3030" y="2283"/>
                    <a:pt x="3031" y="2283"/>
                  </a:cubicBezTo>
                  <a:cubicBezTo>
                    <a:pt x="3411" y="2283"/>
                    <a:pt x="3411" y="2283"/>
                    <a:pt x="3411" y="2283"/>
                  </a:cubicBezTo>
                  <a:cubicBezTo>
                    <a:pt x="3411" y="2280"/>
                    <a:pt x="3411" y="2280"/>
                    <a:pt x="3411" y="2280"/>
                  </a:cubicBezTo>
                  <a:cubicBezTo>
                    <a:pt x="3411" y="2271"/>
                    <a:pt x="3411" y="2271"/>
                    <a:pt x="3411" y="2271"/>
                  </a:cubicBezTo>
                  <a:cubicBezTo>
                    <a:pt x="3411" y="2265"/>
                    <a:pt x="3411" y="2265"/>
                    <a:pt x="3411" y="2265"/>
                  </a:cubicBezTo>
                  <a:cubicBezTo>
                    <a:pt x="3031" y="2265"/>
                    <a:pt x="3031" y="2265"/>
                    <a:pt x="3031" y="2265"/>
                  </a:cubicBezTo>
                  <a:cubicBezTo>
                    <a:pt x="3022" y="2265"/>
                    <a:pt x="3015" y="2260"/>
                    <a:pt x="3011" y="2253"/>
                  </a:cubicBezTo>
                  <a:cubicBezTo>
                    <a:pt x="3390" y="2253"/>
                    <a:pt x="3390" y="2253"/>
                    <a:pt x="3390" y="2253"/>
                  </a:cubicBezTo>
                  <a:cubicBezTo>
                    <a:pt x="3390" y="2237"/>
                    <a:pt x="3390" y="2237"/>
                    <a:pt x="3390" y="2237"/>
                  </a:cubicBezTo>
                  <a:cubicBezTo>
                    <a:pt x="3008" y="2237"/>
                    <a:pt x="3008" y="2237"/>
                    <a:pt x="3008" y="2237"/>
                  </a:cubicBezTo>
                  <a:cubicBezTo>
                    <a:pt x="3008" y="2224"/>
                    <a:pt x="3008" y="2224"/>
                    <a:pt x="3008" y="2224"/>
                  </a:cubicBezTo>
                  <a:cubicBezTo>
                    <a:pt x="3390" y="2224"/>
                    <a:pt x="3390" y="2224"/>
                    <a:pt x="3390" y="2224"/>
                  </a:cubicBezTo>
                  <a:cubicBezTo>
                    <a:pt x="3390" y="2208"/>
                    <a:pt x="3390" y="2208"/>
                    <a:pt x="3390" y="2208"/>
                  </a:cubicBezTo>
                  <a:cubicBezTo>
                    <a:pt x="3008" y="2208"/>
                    <a:pt x="3008" y="2208"/>
                    <a:pt x="3008" y="2208"/>
                  </a:cubicBezTo>
                  <a:cubicBezTo>
                    <a:pt x="3008" y="2196"/>
                    <a:pt x="3008" y="2196"/>
                    <a:pt x="3008" y="2196"/>
                  </a:cubicBezTo>
                  <a:cubicBezTo>
                    <a:pt x="3390" y="2196"/>
                    <a:pt x="3390" y="2196"/>
                    <a:pt x="3390" y="2196"/>
                  </a:cubicBezTo>
                  <a:cubicBezTo>
                    <a:pt x="3390" y="2180"/>
                    <a:pt x="3390" y="2180"/>
                    <a:pt x="3390" y="2180"/>
                  </a:cubicBezTo>
                  <a:cubicBezTo>
                    <a:pt x="3008" y="2180"/>
                    <a:pt x="3008" y="2180"/>
                    <a:pt x="3008" y="2180"/>
                  </a:cubicBezTo>
                  <a:cubicBezTo>
                    <a:pt x="3008" y="2167"/>
                    <a:pt x="3008" y="2167"/>
                    <a:pt x="3008" y="2167"/>
                  </a:cubicBezTo>
                  <a:cubicBezTo>
                    <a:pt x="3390" y="2167"/>
                    <a:pt x="3390" y="2167"/>
                    <a:pt x="3390" y="2167"/>
                  </a:cubicBezTo>
                  <a:cubicBezTo>
                    <a:pt x="3390" y="2152"/>
                    <a:pt x="3390" y="2152"/>
                    <a:pt x="3390" y="2152"/>
                  </a:cubicBezTo>
                  <a:cubicBezTo>
                    <a:pt x="3009" y="2152"/>
                    <a:pt x="3009" y="2152"/>
                    <a:pt x="3009" y="2152"/>
                  </a:cubicBezTo>
                  <a:cubicBezTo>
                    <a:pt x="3012" y="2142"/>
                    <a:pt x="3021" y="2136"/>
                    <a:pt x="3031" y="2136"/>
                  </a:cubicBezTo>
                  <a:cubicBezTo>
                    <a:pt x="3411" y="2136"/>
                    <a:pt x="3411" y="2136"/>
                    <a:pt x="3411" y="2136"/>
                  </a:cubicBezTo>
                  <a:cubicBezTo>
                    <a:pt x="3411" y="2127"/>
                    <a:pt x="3411" y="2127"/>
                    <a:pt x="3411" y="2127"/>
                  </a:cubicBezTo>
                  <a:cubicBezTo>
                    <a:pt x="3411" y="2120"/>
                    <a:pt x="3411" y="2120"/>
                    <a:pt x="3411" y="2120"/>
                  </a:cubicBezTo>
                  <a:cubicBezTo>
                    <a:pt x="3411" y="2113"/>
                    <a:pt x="3411" y="2113"/>
                    <a:pt x="3411" y="2113"/>
                  </a:cubicBezTo>
                  <a:cubicBezTo>
                    <a:pt x="3083" y="2113"/>
                    <a:pt x="3083" y="2113"/>
                    <a:pt x="3083" y="2113"/>
                  </a:cubicBezTo>
                  <a:close/>
                  <a:moveTo>
                    <a:pt x="2820" y="2072"/>
                  </a:moveTo>
                  <a:cubicBezTo>
                    <a:pt x="2801" y="2063"/>
                    <a:pt x="2740" y="2035"/>
                    <a:pt x="2728" y="2029"/>
                  </a:cubicBezTo>
                  <a:cubicBezTo>
                    <a:pt x="2716" y="2024"/>
                    <a:pt x="2697" y="2049"/>
                    <a:pt x="2697" y="2049"/>
                  </a:cubicBezTo>
                  <a:cubicBezTo>
                    <a:pt x="2637" y="2144"/>
                    <a:pt x="2637" y="2144"/>
                    <a:pt x="2637" y="2144"/>
                  </a:cubicBezTo>
                  <a:cubicBezTo>
                    <a:pt x="2627" y="2154"/>
                    <a:pt x="2620" y="2171"/>
                    <a:pt x="2616" y="2179"/>
                  </a:cubicBezTo>
                  <a:cubicBezTo>
                    <a:pt x="2615" y="2180"/>
                    <a:pt x="2615" y="2181"/>
                    <a:pt x="2615" y="2181"/>
                  </a:cubicBezTo>
                  <a:cubicBezTo>
                    <a:pt x="2447" y="2547"/>
                    <a:pt x="2447" y="2547"/>
                    <a:pt x="2447" y="2547"/>
                  </a:cubicBezTo>
                  <a:cubicBezTo>
                    <a:pt x="2449" y="2549"/>
                    <a:pt x="2449" y="2549"/>
                    <a:pt x="2449" y="2549"/>
                  </a:cubicBezTo>
                  <a:cubicBezTo>
                    <a:pt x="2458" y="2552"/>
                    <a:pt x="2458" y="2552"/>
                    <a:pt x="2458" y="2552"/>
                  </a:cubicBezTo>
                  <a:cubicBezTo>
                    <a:pt x="2463" y="2555"/>
                    <a:pt x="2463" y="2555"/>
                    <a:pt x="2463" y="2555"/>
                  </a:cubicBezTo>
                  <a:cubicBezTo>
                    <a:pt x="2632" y="2189"/>
                    <a:pt x="2632" y="2189"/>
                    <a:pt x="2632" y="2189"/>
                  </a:cubicBezTo>
                  <a:cubicBezTo>
                    <a:pt x="2636" y="2181"/>
                    <a:pt x="2644" y="2175"/>
                    <a:pt x="2652" y="2175"/>
                  </a:cubicBezTo>
                  <a:cubicBezTo>
                    <a:pt x="2484" y="2540"/>
                    <a:pt x="2484" y="2540"/>
                    <a:pt x="2484" y="2540"/>
                  </a:cubicBezTo>
                  <a:cubicBezTo>
                    <a:pt x="2498" y="2546"/>
                    <a:pt x="2498" y="2546"/>
                    <a:pt x="2498" y="2546"/>
                  </a:cubicBezTo>
                  <a:cubicBezTo>
                    <a:pt x="2667" y="2179"/>
                    <a:pt x="2667" y="2179"/>
                    <a:pt x="2667" y="2179"/>
                  </a:cubicBezTo>
                  <a:cubicBezTo>
                    <a:pt x="2679" y="2184"/>
                    <a:pt x="2679" y="2184"/>
                    <a:pt x="2679" y="2184"/>
                  </a:cubicBezTo>
                  <a:cubicBezTo>
                    <a:pt x="2510" y="2552"/>
                    <a:pt x="2510" y="2552"/>
                    <a:pt x="2510" y="2552"/>
                  </a:cubicBezTo>
                  <a:cubicBezTo>
                    <a:pt x="2524" y="2558"/>
                    <a:pt x="2524" y="2558"/>
                    <a:pt x="2524" y="2558"/>
                  </a:cubicBezTo>
                  <a:cubicBezTo>
                    <a:pt x="2693" y="2191"/>
                    <a:pt x="2693" y="2191"/>
                    <a:pt x="2693" y="2191"/>
                  </a:cubicBezTo>
                  <a:cubicBezTo>
                    <a:pt x="2705" y="2196"/>
                    <a:pt x="2705" y="2196"/>
                    <a:pt x="2705" y="2196"/>
                  </a:cubicBezTo>
                  <a:cubicBezTo>
                    <a:pt x="2536" y="2564"/>
                    <a:pt x="2536" y="2564"/>
                    <a:pt x="2536" y="2564"/>
                  </a:cubicBezTo>
                  <a:cubicBezTo>
                    <a:pt x="2550" y="2570"/>
                    <a:pt x="2550" y="2570"/>
                    <a:pt x="2550" y="2570"/>
                  </a:cubicBezTo>
                  <a:cubicBezTo>
                    <a:pt x="2719" y="2202"/>
                    <a:pt x="2719" y="2202"/>
                    <a:pt x="2719" y="2202"/>
                  </a:cubicBezTo>
                  <a:cubicBezTo>
                    <a:pt x="2731" y="2208"/>
                    <a:pt x="2731" y="2208"/>
                    <a:pt x="2731" y="2208"/>
                  </a:cubicBezTo>
                  <a:cubicBezTo>
                    <a:pt x="2562" y="2576"/>
                    <a:pt x="2562" y="2576"/>
                    <a:pt x="2562" y="2576"/>
                  </a:cubicBezTo>
                  <a:cubicBezTo>
                    <a:pt x="2576" y="2582"/>
                    <a:pt x="2576" y="2582"/>
                    <a:pt x="2576" y="2582"/>
                  </a:cubicBezTo>
                  <a:cubicBezTo>
                    <a:pt x="2744" y="2216"/>
                    <a:pt x="2744" y="2216"/>
                    <a:pt x="2744" y="2216"/>
                  </a:cubicBezTo>
                  <a:cubicBezTo>
                    <a:pt x="2751" y="2222"/>
                    <a:pt x="2754" y="2233"/>
                    <a:pt x="2749" y="2243"/>
                  </a:cubicBezTo>
                  <a:cubicBezTo>
                    <a:pt x="2581" y="2609"/>
                    <a:pt x="2581" y="2609"/>
                    <a:pt x="2581" y="2609"/>
                  </a:cubicBezTo>
                  <a:cubicBezTo>
                    <a:pt x="2589" y="2613"/>
                    <a:pt x="2589" y="2613"/>
                    <a:pt x="2589" y="2613"/>
                  </a:cubicBezTo>
                  <a:cubicBezTo>
                    <a:pt x="2595" y="2615"/>
                    <a:pt x="2595" y="2615"/>
                    <a:pt x="2595" y="2615"/>
                  </a:cubicBezTo>
                  <a:cubicBezTo>
                    <a:pt x="2601" y="2618"/>
                    <a:pt x="2601" y="2618"/>
                    <a:pt x="2601" y="2618"/>
                  </a:cubicBezTo>
                  <a:cubicBezTo>
                    <a:pt x="2746" y="2303"/>
                    <a:pt x="2746" y="2303"/>
                    <a:pt x="2746" y="2303"/>
                  </a:cubicBezTo>
                  <a:cubicBezTo>
                    <a:pt x="2835" y="2111"/>
                    <a:pt x="2835" y="2111"/>
                    <a:pt x="2835" y="2111"/>
                  </a:cubicBezTo>
                  <a:cubicBezTo>
                    <a:pt x="2834" y="2111"/>
                    <a:pt x="2834" y="2111"/>
                    <a:pt x="2834" y="2111"/>
                  </a:cubicBezTo>
                  <a:cubicBezTo>
                    <a:pt x="2835" y="2106"/>
                    <a:pt x="2838" y="2080"/>
                    <a:pt x="2820" y="2072"/>
                  </a:cubicBezTo>
                  <a:close/>
                  <a:moveTo>
                    <a:pt x="2002" y="2512"/>
                  </a:moveTo>
                  <a:cubicBezTo>
                    <a:pt x="2382" y="2512"/>
                    <a:pt x="2382" y="2512"/>
                    <a:pt x="2382" y="2512"/>
                  </a:cubicBezTo>
                  <a:cubicBezTo>
                    <a:pt x="2382" y="2503"/>
                    <a:pt x="2382" y="2503"/>
                    <a:pt x="2382" y="2503"/>
                  </a:cubicBezTo>
                  <a:cubicBezTo>
                    <a:pt x="2382" y="2497"/>
                    <a:pt x="2382" y="2497"/>
                    <a:pt x="2382" y="2497"/>
                  </a:cubicBezTo>
                  <a:cubicBezTo>
                    <a:pt x="2382" y="2490"/>
                    <a:pt x="2382" y="2490"/>
                    <a:pt x="2382" y="2490"/>
                  </a:cubicBezTo>
                  <a:cubicBezTo>
                    <a:pt x="2054" y="2490"/>
                    <a:pt x="2054" y="2490"/>
                    <a:pt x="2054" y="2490"/>
                  </a:cubicBezTo>
                  <a:cubicBezTo>
                    <a:pt x="2054" y="2490"/>
                    <a:pt x="2054" y="2490"/>
                    <a:pt x="2054" y="2490"/>
                  </a:cubicBezTo>
                  <a:cubicBezTo>
                    <a:pt x="1854" y="2490"/>
                    <a:pt x="1854" y="2490"/>
                    <a:pt x="1854" y="2490"/>
                  </a:cubicBezTo>
                  <a:cubicBezTo>
                    <a:pt x="1854" y="2490"/>
                    <a:pt x="1854" y="2490"/>
                    <a:pt x="1854" y="2490"/>
                  </a:cubicBezTo>
                  <a:cubicBezTo>
                    <a:pt x="1850" y="2492"/>
                    <a:pt x="1826" y="2500"/>
                    <a:pt x="1826" y="2519"/>
                  </a:cubicBezTo>
                  <a:cubicBezTo>
                    <a:pt x="1826" y="2540"/>
                    <a:pt x="1826" y="2607"/>
                    <a:pt x="1826" y="2620"/>
                  </a:cubicBezTo>
                  <a:cubicBezTo>
                    <a:pt x="1826" y="2634"/>
                    <a:pt x="1855" y="2641"/>
                    <a:pt x="1855" y="2641"/>
                  </a:cubicBezTo>
                  <a:cubicBezTo>
                    <a:pt x="1960" y="2655"/>
                    <a:pt x="1960" y="2655"/>
                    <a:pt x="1960" y="2655"/>
                  </a:cubicBezTo>
                  <a:cubicBezTo>
                    <a:pt x="1973" y="2660"/>
                    <a:pt x="1991" y="2660"/>
                    <a:pt x="2000" y="2660"/>
                  </a:cubicBezTo>
                  <a:cubicBezTo>
                    <a:pt x="2000" y="2660"/>
                    <a:pt x="2001" y="2660"/>
                    <a:pt x="2002" y="2660"/>
                  </a:cubicBezTo>
                  <a:cubicBezTo>
                    <a:pt x="2382" y="2660"/>
                    <a:pt x="2382" y="2660"/>
                    <a:pt x="2382" y="2660"/>
                  </a:cubicBezTo>
                  <a:cubicBezTo>
                    <a:pt x="2382" y="2656"/>
                    <a:pt x="2382" y="2656"/>
                    <a:pt x="2382" y="2656"/>
                  </a:cubicBezTo>
                  <a:cubicBezTo>
                    <a:pt x="2382" y="2647"/>
                    <a:pt x="2382" y="2647"/>
                    <a:pt x="2382" y="2647"/>
                  </a:cubicBezTo>
                  <a:cubicBezTo>
                    <a:pt x="2382" y="2641"/>
                    <a:pt x="2382" y="2641"/>
                    <a:pt x="2382" y="2641"/>
                  </a:cubicBezTo>
                  <a:cubicBezTo>
                    <a:pt x="2002" y="2641"/>
                    <a:pt x="2002" y="2641"/>
                    <a:pt x="2002" y="2641"/>
                  </a:cubicBezTo>
                  <a:cubicBezTo>
                    <a:pt x="1993" y="2641"/>
                    <a:pt x="1985" y="2636"/>
                    <a:pt x="1981" y="2629"/>
                  </a:cubicBezTo>
                  <a:cubicBezTo>
                    <a:pt x="2361" y="2629"/>
                    <a:pt x="2361" y="2629"/>
                    <a:pt x="2361" y="2629"/>
                  </a:cubicBezTo>
                  <a:cubicBezTo>
                    <a:pt x="2361" y="2613"/>
                    <a:pt x="2361" y="2613"/>
                    <a:pt x="2361" y="2613"/>
                  </a:cubicBezTo>
                  <a:cubicBezTo>
                    <a:pt x="1979" y="2613"/>
                    <a:pt x="1979" y="2613"/>
                    <a:pt x="1979" y="2613"/>
                  </a:cubicBezTo>
                  <a:cubicBezTo>
                    <a:pt x="1979" y="2600"/>
                    <a:pt x="1979" y="2600"/>
                    <a:pt x="1979" y="2600"/>
                  </a:cubicBezTo>
                  <a:cubicBezTo>
                    <a:pt x="2361" y="2600"/>
                    <a:pt x="2361" y="2600"/>
                    <a:pt x="2361" y="2600"/>
                  </a:cubicBezTo>
                  <a:cubicBezTo>
                    <a:pt x="2361" y="2585"/>
                    <a:pt x="2361" y="2585"/>
                    <a:pt x="2361" y="2585"/>
                  </a:cubicBezTo>
                  <a:cubicBezTo>
                    <a:pt x="1979" y="2585"/>
                    <a:pt x="1979" y="2585"/>
                    <a:pt x="1979" y="2585"/>
                  </a:cubicBezTo>
                  <a:cubicBezTo>
                    <a:pt x="1979" y="2572"/>
                    <a:pt x="1979" y="2572"/>
                    <a:pt x="1979" y="2572"/>
                  </a:cubicBezTo>
                  <a:cubicBezTo>
                    <a:pt x="2361" y="2572"/>
                    <a:pt x="2361" y="2572"/>
                    <a:pt x="2361" y="2572"/>
                  </a:cubicBezTo>
                  <a:cubicBezTo>
                    <a:pt x="2361" y="2557"/>
                    <a:pt x="2361" y="2557"/>
                    <a:pt x="2361" y="2557"/>
                  </a:cubicBezTo>
                  <a:cubicBezTo>
                    <a:pt x="1979" y="2557"/>
                    <a:pt x="1979" y="2557"/>
                    <a:pt x="1979" y="2557"/>
                  </a:cubicBezTo>
                  <a:cubicBezTo>
                    <a:pt x="1979" y="2543"/>
                    <a:pt x="1979" y="2543"/>
                    <a:pt x="1979" y="2543"/>
                  </a:cubicBezTo>
                  <a:cubicBezTo>
                    <a:pt x="2361" y="2543"/>
                    <a:pt x="2361" y="2543"/>
                    <a:pt x="2361" y="2543"/>
                  </a:cubicBezTo>
                  <a:cubicBezTo>
                    <a:pt x="2361" y="2528"/>
                    <a:pt x="2361" y="2528"/>
                    <a:pt x="2361" y="2528"/>
                  </a:cubicBezTo>
                  <a:cubicBezTo>
                    <a:pt x="1980" y="2528"/>
                    <a:pt x="1980" y="2528"/>
                    <a:pt x="1980" y="2528"/>
                  </a:cubicBezTo>
                  <a:cubicBezTo>
                    <a:pt x="1983" y="2519"/>
                    <a:pt x="1991" y="2512"/>
                    <a:pt x="2002" y="2512"/>
                  </a:cubicBezTo>
                  <a:close/>
                  <a:moveTo>
                    <a:pt x="2388" y="2471"/>
                  </a:moveTo>
                  <a:cubicBezTo>
                    <a:pt x="2392" y="2469"/>
                    <a:pt x="2416" y="2461"/>
                    <a:pt x="2416" y="2442"/>
                  </a:cubicBezTo>
                  <a:cubicBezTo>
                    <a:pt x="2416" y="2421"/>
                    <a:pt x="2416" y="2354"/>
                    <a:pt x="2416" y="2340"/>
                  </a:cubicBezTo>
                  <a:cubicBezTo>
                    <a:pt x="2416" y="2327"/>
                    <a:pt x="2387" y="2320"/>
                    <a:pt x="2387" y="2320"/>
                  </a:cubicBezTo>
                  <a:cubicBezTo>
                    <a:pt x="2281" y="2306"/>
                    <a:pt x="2281" y="2306"/>
                    <a:pt x="2281" y="2306"/>
                  </a:cubicBezTo>
                  <a:cubicBezTo>
                    <a:pt x="2268" y="2301"/>
                    <a:pt x="2251" y="2301"/>
                    <a:pt x="2242" y="2301"/>
                  </a:cubicBezTo>
                  <a:cubicBezTo>
                    <a:pt x="2241" y="2301"/>
                    <a:pt x="2241" y="2301"/>
                    <a:pt x="2240" y="2301"/>
                  </a:cubicBezTo>
                  <a:cubicBezTo>
                    <a:pt x="1860" y="2301"/>
                    <a:pt x="1860" y="2301"/>
                    <a:pt x="1860" y="2301"/>
                  </a:cubicBezTo>
                  <a:cubicBezTo>
                    <a:pt x="1860" y="2304"/>
                    <a:pt x="1860" y="2304"/>
                    <a:pt x="1860" y="2304"/>
                  </a:cubicBezTo>
                  <a:cubicBezTo>
                    <a:pt x="1860" y="2313"/>
                    <a:pt x="1860" y="2313"/>
                    <a:pt x="1860" y="2313"/>
                  </a:cubicBezTo>
                  <a:cubicBezTo>
                    <a:pt x="1860" y="2319"/>
                    <a:pt x="1860" y="2319"/>
                    <a:pt x="1860" y="2319"/>
                  </a:cubicBezTo>
                  <a:cubicBezTo>
                    <a:pt x="2240" y="2319"/>
                    <a:pt x="2240" y="2319"/>
                    <a:pt x="2240" y="2319"/>
                  </a:cubicBezTo>
                  <a:cubicBezTo>
                    <a:pt x="2249" y="2319"/>
                    <a:pt x="2257" y="2325"/>
                    <a:pt x="2260" y="2332"/>
                  </a:cubicBezTo>
                  <a:cubicBezTo>
                    <a:pt x="1881" y="2332"/>
                    <a:pt x="1881" y="2332"/>
                    <a:pt x="1881" y="2332"/>
                  </a:cubicBezTo>
                  <a:cubicBezTo>
                    <a:pt x="1881" y="2347"/>
                    <a:pt x="1881" y="2347"/>
                    <a:pt x="1881" y="2347"/>
                  </a:cubicBezTo>
                  <a:cubicBezTo>
                    <a:pt x="2263" y="2347"/>
                    <a:pt x="2263" y="2347"/>
                    <a:pt x="2263" y="2347"/>
                  </a:cubicBezTo>
                  <a:cubicBezTo>
                    <a:pt x="2263" y="2361"/>
                    <a:pt x="2263" y="2361"/>
                    <a:pt x="2263" y="2361"/>
                  </a:cubicBezTo>
                  <a:cubicBezTo>
                    <a:pt x="1881" y="2361"/>
                    <a:pt x="1881" y="2361"/>
                    <a:pt x="1881" y="2361"/>
                  </a:cubicBezTo>
                  <a:cubicBezTo>
                    <a:pt x="1881" y="2376"/>
                    <a:pt x="1881" y="2376"/>
                    <a:pt x="1881" y="2376"/>
                  </a:cubicBezTo>
                  <a:cubicBezTo>
                    <a:pt x="2263" y="2376"/>
                    <a:pt x="2263" y="2376"/>
                    <a:pt x="2263" y="2376"/>
                  </a:cubicBezTo>
                  <a:cubicBezTo>
                    <a:pt x="2263" y="2389"/>
                    <a:pt x="2263" y="2389"/>
                    <a:pt x="2263" y="2389"/>
                  </a:cubicBezTo>
                  <a:cubicBezTo>
                    <a:pt x="1881" y="2389"/>
                    <a:pt x="1881" y="2389"/>
                    <a:pt x="1881" y="2389"/>
                  </a:cubicBezTo>
                  <a:cubicBezTo>
                    <a:pt x="1881" y="2404"/>
                    <a:pt x="1881" y="2404"/>
                    <a:pt x="1881" y="2404"/>
                  </a:cubicBezTo>
                  <a:cubicBezTo>
                    <a:pt x="2263" y="2404"/>
                    <a:pt x="2263" y="2404"/>
                    <a:pt x="2263" y="2404"/>
                  </a:cubicBezTo>
                  <a:cubicBezTo>
                    <a:pt x="2263" y="2417"/>
                    <a:pt x="2263" y="2417"/>
                    <a:pt x="2263" y="2417"/>
                  </a:cubicBezTo>
                  <a:cubicBezTo>
                    <a:pt x="1881" y="2417"/>
                    <a:pt x="1881" y="2417"/>
                    <a:pt x="1881" y="2417"/>
                  </a:cubicBezTo>
                  <a:cubicBezTo>
                    <a:pt x="1881" y="2433"/>
                    <a:pt x="1881" y="2433"/>
                    <a:pt x="1881" y="2433"/>
                  </a:cubicBezTo>
                  <a:cubicBezTo>
                    <a:pt x="2262" y="2433"/>
                    <a:pt x="2262" y="2433"/>
                    <a:pt x="2262" y="2433"/>
                  </a:cubicBezTo>
                  <a:cubicBezTo>
                    <a:pt x="2259" y="2442"/>
                    <a:pt x="2250" y="2449"/>
                    <a:pt x="2240" y="2449"/>
                  </a:cubicBezTo>
                  <a:cubicBezTo>
                    <a:pt x="1860" y="2449"/>
                    <a:pt x="1860" y="2449"/>
                    <a:pt x="1860" y="2449"/>
                  </a:cubicBezTo>
                  <a:cubicBezTo>
                    <a:pt x="1860" y="2458"/>
                    <a:pt x="1860" y="2458"/>
                    <a:pt x="1860" y="2458"/>
                  </a:cubicBezTo>
                  <a:cubicBezTo>
                    <a:pt x="1860" y="2464"/>
                    <a:pt x="1860" y="2464"/>
                    <a:pt x="1860" y="2464"/>
                  </a:cubicBezTo>
                  <a:cubicBezTo>
                    <a:pt x="1860" y="2471"/>
                    <a:pt x="1860" y="2471"/>
                    <a:pt x="1860" y="2471"/>
                  </a:cubicBezTo>
                  <a:cubicBezTo>
                    <a:pt x="2188" y="2471"/>
                    <a:pt x="2188" y="2471"/>
                    <a:pt x="2188" y="2471"/>
                  </a:cubicBezTo>
                  <a:cubicBezTo>
                    <a:pt x="2188" y="2471"/>
                    <a:pt x="2188" y="2471"/>
                    <a:pt x="2188" y="2471"/>
                  </a:cubicBezTo>
                  <a:cubicBezTo>
                    <a:pt x="2388" y="2471"/>
                    <a:pt x="2388" y="2471"/>
                    <a:pt x="2388" y="2471"/>
                  </a:cubicBezTo>
                  <a:close/>
                  <a:moveTo>
                    <a:pt x="1970" y="2132"/>
                  </a:moveTo>
                  <a:cubicBezTo>
                    <a:pt x="2351" y="2132"/>
                    <a:pt x="2351" y="2132"/>
                    <a:pt x="2351" y="2132"/>
                  </a:cubicBezTo>
                  <a:cubicBezTo>
                    <a:pt x="2351" y="2122"/>
                    <a:pt x="2351" y="2122"/>
                    <a:pt x="2351" y="2122"/>
                  </a:cubicBezTo>
                  <a:cubicBezTo>
                    <a:pt x="2351" y="2116"/>
                    <a:pt x="2351" y="2116"/>
                    <a:pt x="2351" y="2116"/>
                  </a:cubicBezTo>
                  <a:cubicBezTo>
                    <a:pt x="2351" y="2109"/>
                    <a:pt x="2351" y="2109"/>
                    <a:pt x="2351" y="2109"/>
                  </a:cubicBezTo>
                  <a:cubicBezTo>
                    <a:pt x="2023" y="2109"/>
                    <a:pt x="2023" y="2109"/>
                    <a:pt x="2023" y="2109"/>
                  </a:cubicBezTo>
                  <a:cubicBezTo>
                    <a:pt x="2023" y="2109"/>
                    <a:pt x="2023" y="2109"/>
                    <a:pt x="2023" y="2109"/>
                  </a:cubicBezTo>
                  <a:cubicBezTo>
                    <a:pt x="1823" y="2109"/>
                    <a:pt x="1823" y="2109"/>
                    <a:pt x="1823" y="2109"/>
                  </a:cubicBezTo>
                  <a:cubicBezTo>
                    <a:pt x="1823" y="2110"/>
                    <a:pt x="1823" y="2110"/>
                    <a:pt x="1823" y="2110"/>
                  </a:cubicBezTo>
                  <a:cubicBezTo>
                    <a:pt x="1818" y="2111"/>
                    <a:pt x="1795" y="2119"/>
                    <a:pt x="1795" y="2138"/>
                  </a:cubicBezTo>
                  <a:cubicBezTo>
                    <a:pt x="1795" y="2159"/>
                    <a:pt x="1795" y="2226"/>
                    <a:pt x="1795" y="2240"/>
                  </a:cubicBezTo>
                  <a:cubicBezTo>
                    <a:pt x="1795" y="2253"/>
                    <a:pt x="1824" y="2260"/>
                    <a:pt x="1824" y="2260"/>
                  </a:cubicBezTo>
                  <a:cubicBezTo>
                    <a:pt x="1929" y="2275"/>
                    <a:pt x="1929" y="2275"/>
                    <a:pt x="1929" y="2275"/>
                  </a:cubicBezTo>
                  <a:cubicBezTo>
                    <a:pt x="1942" y="2279"/>
                    <a:pt x="1959" y="2279"/>
                    <a:pt x="1968" y="2279"/>
                  </a:cubicBezTo>
                  <a:cubicBezTo>
                    <a:pt x="1969" y="2279"/>
                    <a:pt x="1970" y="2279"/>
                    <a:pt x="1970" y="2279"/>
                  </a:cubicBezTo>
                  <a:cubicBezTo>
                    <a:pt x="2351" y="2279"/>
                    <a:pt x="2351" y="2279"/>
                    <a:pt x="2351" y="2279"/>
                  </a:cubicBezTo>
                  <a:cubicBezTo>
                    <a:pt x="2351" y="2276"/>
                    <a:pt x="2351" y="2276"/>
                    <a:pt x="2351" y="2276"/>
                  </a:cubicBezTo>
                  <a:cubicBezTo>
                    <a:pt x="2351" y="2267"/>
                    <a:pt x="2351" y="2267"/>
                    <a:pt x="2351" y="2267"/>
                  </a:cubicBezTo>
                  <a:cubicBezTo>
                    <a:pt x="2351" y="2261"/>
                    <a:pt x="2351" y="2261"/>
                    <a:pt x="2351" y="2261"/>
                  </a:cubicBezTo>
                  <a:cubicBezTo>
                    <a:pt x="1970" y="2261"/>
                    <a:pt x="1970" y="2261"/>
                    <a:pt x="1970" y="2261"/>
                  </a:cubicBezTo>
                  <a:cubicBezTo>
                    <a:pt x="1961" y="2261"/>
                    <a:pt x="1954" y="2256"/>
                    <a:pt x="1950" y="2248"/>
                  </a:cubicBezTo>
                  <a:cubicBezTo>
                    <a:pt x="2330" y="2248"/>
                    <a:pt x="2330" y="2248"/>
                    <a:pt x="2330" y="2248"/>
                  </a:cubicBezTo>
                  <a:cubicBezTo>
                    <a:pt x="2330" y="2233"/>
                    <a:pt x="2330" y="2233"/>
                    <a:pt x="2330" y="2233"/>
                  </a:cubicBezTo>
                  <a:cubicBezTo>
                    <a:pt x="1947" y="2233"/>
                    <a:pt x="1947" y="2233"/>
                    <a:pt x="1947" y="2233"/>
                  </a:cubicBezTo>
                  <a:cubicBezTo>
                    <a:pt x="1947" y="2220"/>
                    <a:pt x="1947" y="2220"/>
                    <a:pt x="1947" y="2220"/>
                  </a:cubicBezTo>
                  <a:cubicBezTo>
                    <a:pt x="2330" y="2220"/>
                    <a:pt x="2330" y="2220"/>
                    <a:pt x="2330" y="2220"/>
                  </a:cubicBezTo>
                  <a:cubicBezTo>
                    <a:pt x="2330" y="2204"/>
                    <a:pt x="2330" y="2204"/>
                    <a:pt x="2330" y="2204"/>
                  </a:cubicBezTo>
                  <a:cubicBezTo>
                    <a:pt x="1947" y="2204"/>
                    <a:pt x="1947" y="2204"/>
                    <a:pt x="1947" y="2204"/>
                  </a:cubicBezTo>
                  <a:cubicBezTo>
                    <a:pt x="1947" y="2192"/>
                    <a:pt x="1947" y="2192"/>
                    <a:pt x="1947" y="2192"/>
                  </a:cubicBezTo>
                  <a:cubicBezTo>
                    <a:pt x="2330" y="2192"/>
                    <a:pt x="2330" y="2192"/>
                    <a:pt x="2330" y="2192"/>
                  </a:cubicBezTo>
                  <a:cubicBezTo>
                    <a:pt x="2330" y="2176"/>
                    <a:pt x="2330" y="2176"/>
                    <a:pt x="2330" y="2176"/>
                  </a:cubicBezTo>
                  <a:cubicBezTo>
                    <a:pt x="1947" y="2176"/>
                    <a:pt x="1947" y="2176"/>
                    <a:pt x="1947" y="2176"/>
                  </a:cubicBezTo>
                  <a:cubicBezTo>
                    <a:pt x="1947" y="2163"/>
                    <a:pt x="1947" y="2163"/>
                    <a:pt x="1947" y="2163"/>
                  </a:cubicBezTo>
                  <a:cubicBezTo>
                    <a:pt x="2330" y="2163"/>
                    <a:pt x="2330" y="2163"/>
                    <a:pt x="2330" y="2163"/>
                  </a:cubicBezTo>
                  <a:cubicBezTo>
                    <a:pt x="2330" y="2148"/>
                    <a:pt x="2330" y="2148"/>
                    <a:pt x="2330" y="2148"/>
                  </a:cubicBezTo>
                  <a:cubicBezTo>
                    <a:pt x="1948" y="2148"/>
                    <a:pt x="1948" y="2148"/>
                    <a:pt x="1948" y="2148"/>
                  </a:cubicBezTo>
                  <a:cubicBezTo>
                    <a:pt x="1951" y="2138"/>
                    <a:pt x="1960" y="2132"/>
                    <a:pt x="1970" y="2132"/>
                  </a:cubicBezTo>
                  <a:close/>
                  <a:moveTo>
                    <a:pt x="1806" y="1923"/>
                  </a:moveTo>
                  <a:cubicBezTo>
                    <a:pt x="1806" y="1932"/>
                    <a:pt x="1806" y="1932"/>
                    <a:pt x="1806" y="1932"/>
                  </a:cubicBezTo>
                  <a:cubicBezTo>
                    <a:pt x="1806" y="1938"/>
                    <a:pt x="1806" y="1938"/>
                    <a:pt x="1806" y="1938"/>
                  </a:cubicBezTo>
                  <a:cubicBezTo>
                    <a:pt x="2186" y="1938"/>
                    <a:pt x="2186" y="1938"/>
                    <a:pt x="2186" y="1938"/>
                  </a:cubicBezTo>
                  <a:cubicBezTo>
                    <a:pt x="2195" y="1938"/>
                    <a:pt x="2203" y="1943"/>
                    <a:pt x="2207" y="1950"/>
                  </a:cubicBezTo>
                  <a:cubicBezTo>
                    <a:pt x="1827" y="1950"/>
                    <a:pt x="1827" y="1950"/>
                    <a:pt x="1827" y="1950"/>
                  </a:cubicBezTo>
                  <a:cubicBezTo>
                    <a:pt x="1827" y="1966"/>
                    <a:pt x="1827" y="1966"/>
                    <a:pt x="1827" y="1966"/>
                  </a:cubicBezTo>
                  <a:cubicBezTo>
                    <a:pt x="2209" y="1966"/>
                    <a:pt x="2209" y="1966"/>
                    <a:pt x="2209" y="1966"/>
                  </a:cubicBezTo>
                  <a:cubicBezTo>
                    <a:pt x="2209" y="1979"/>
                    <a:pt x="2209" y="1979"/>
                    <a:pt x="2209" y="1979"/>
                  </a:cubicBezTo>
                  <a:cubicBezTo>
                    <a:pt x="1827" y="1979"/>
                    <a:pt x="1827" y="1979"/>
                    <a:pt x="1827" y="1979"/>
                  </a:cubicBezTo>
                  <a:cubicBezTo>
                    <a:pt x="1827" y="1994"/>
                    <a:pt x="1827" y="1994"/>
                    <a:pt x="1827" y="1994"/>
                  </a:cubicBezTo>
                  <a:cubicBezTo>
                    <a:pt x="2209" y="1994"/>
                    <a:pt x="2209" y="1994"/>
                    <a:pt x="2209" y="1994"/>
                  </a:cubicBezTo>
                  <a:cubicBezTo>
                    <a:pt x="2209" y="2007"/>
                    <a:pt x="2209" y="2007"/>
                    <a:pt x="2209" y="2007"/>
                  </a:cubicBezTo>
                  <a:cubicBezTo>
                    <a:pt x="1827" y="2007"/>
                    <a:pt x="1827" y="2007"/>
                    <a:pt x="1827" y="2007"/>
                  </a:cubicBezTo>
                  <a:cubicBezTo>
                    <a:pt x="1827" y="2022"/>
                    <a:pt x="1827" y="2022"/>
                    <a:pt x="1827" y="2022"/>
                  </a:cubicBezTo>
                  <a:cubicBezTo>
                    <a:pt x="2209" y="2022"/>
                    <a:pt x="2209" y="2022"/>
                    <a:pt x="2209" y="2022"/>
                  </a:cubicBezTo>
                  <a:cubicBezTo>
                    <a:pt x="2209" y="2036"/>
                    <a:pt x="2209" y="2036"/>
                    <a:pt x="2209" y="2036"/>
                  </a:cubicBezTo>
                  <a:cubicBezTo>
                    <a:pt x="1827" y="2036"/>
                    <a:pt x="1827" y="2036"/>
                    <a:pt x="1827" y="2036"/>
                  </a:cubicBezTo>
                  <a:cubicBezTo>
                    <a:pt x="1827" y="2051"/>
                    <a:pt x="1827" y="2051"/>
                    <a:pt x="1827" y="2051"/>
                  </a:cubicBezTo>
                  <a:cubicBezTo>
                    <a:pt x="2208" y="2051"/>
                    <a:pt x="2208" y="2051"/>
                    <a:pt x="2208" y="2051"/>
                  </a:cubicBezTo>
                  <a:cubicBezTo>
                    <a:pt x="2205" y="2060"/>
                    <a:pt x="2197" y="2067"/>
                    <a:pt x="2186" y="2067"/>
                  </a:cubicBezTo>
                  <a:cubicBezTo>
                    <a:pt x="1806" y="2067"/>
                    <a:pt x="1806" y="2067"/>
                    <a:pt x="1806" y="2067"/>
                  </a:cubicBezTo>
                  <a:cubicBezTo>
                    <a:pt x="1806" y="2076"/>
                    <a:pt x="1806" y="2076"/>
                    <a:pt x="1806" y="2076"/>
                  </a:cubicBezTo>
                  <a:cubicBezTo>
                    <a:pt x="1806" y="2082"/>
                    <a:pt x="1806" y="2082"/>
                    <a:pt x="1806" y="2082"/>
                  </a:cubicBezTo>
                  <a:cubicBezTo>
                    <a:pt x="1806" y="2089"/>
                    <a:pt x="1806" y="2089"/>
                    <a:pt x="1806" y="2089"/>
                  </a:cubicBezTo>
                  <a:cubicBezTo>
                    <a:pt x="2134" y="2089"/>
                    <a:pt x="2134" y="2089"/>
                    <a:pt x="2134" y="2089"/>
                  </a:cubicBezTo>
                  <a:cubicBezTo>
                    <a:pt x="2134" y="2089"/>
                    <a:pt x="2134" y="2089"/>
                    <a:pt x="2134" y="2089"/>
                  </a:cubicBezTo>
                  <a:cubicBezTo>
                    <a:pt x="2334" y="2089"/>
                    <a:pt x="2334" y="2089"/>
                    <a:pt x="2334" y="2089"/>
                  </a:cubicBezTo>
                  <a:cubicBezTo>
                    <a:pt x="2334" y="2089"/>
                    <a:pt x="2334" y="2089"/>
                    <a:pt x="2334" y="2089"/>
                  </a:cubicBezTo>
                  <a:cubicBezTo>
                    <a:pt x="2338" y="2087"/>
                    <a:pt x="2362" y="2079"/>
                    <a:pt x="2362" y="2060"/>
                  </a:cubicBezTo>
                  <a:cubicBezTo>
                    <a:pt x="2362" y="2039"/>
                    <a:pt x="2362" y="1972"/>
                    <a:pt x="2362" y="1959"/>
                  </a:cubicBezTo>
                  <a:cubicBezTo>
                    <a:pt x="2362" y="1945"/>
                    <a:pt x="2333" y="1938"/>
                    <a:pt x="2333" y="1938"/>
                  </a:cubicBezTo>
                  <a:cubicBezTo>
                    <a:pt x="2228" y="1924"/>
                    <a:pt x="2228" y="1924"/>
                    <a:pt x="2228" y="1924"/>
                  </a:cubicBezTo>
                  <a:cubicBezTo>
                    <a:pt x="2215" y="1919"/>
                    <a:pt x="2197" y="1919"/>
                    <a:pt x="2188" y="1919"/>
                  </a:cubicBezTo>
                  <a:cubicBezTo>
                    <a:pt x="2188" y="1919"/>
                    <a:pt x="2187" y="1919"/>
                    <a:pt x="2186" y="1919"/>
                  </a:cubicBezTo>
                  <a:cubicBezTo>
                    <a:pt x="1806" y="1919"/>
                    <a:pt x="1806" y="1919"/>
                    <a:pt x="1806" y="1919"/>
                  </a:cubicBezTo>
                  <a:lnTo>
                    <a:pt x="1806" y="192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768835" y="2413176"/>
            <a:ext cx="961996" cy="961996"/>
            <a:chOff x="2555848" y="1634066"/>
            <a:chExt cx="887996" cy="887996"/>
          </a:xfrm>
        </p:grpSpPr>
        <p:sp>
          <p:nvSpPr>
            <p:cNvPr id="70" name="Oval 69"/>
            <p:cNvSpPr/>
            <p:nvPr/>
          </p:nvSpPr>
          <p:spPr>
            <a:xfrm>
              <a:off x="25558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132"/>
            <p:cNvSpPr>
              <a:spLocks noEditPoints="1"/>
            </p:cNvSpPr>
            <p:nvPr/>
          </p:nvSpPr>
          <p:spPr bwMode="auto">
            <a:xfrm>
              <a:off x="2786042" y="1775883"/>
              <a:ext cx="427608" cy="604362"/>
            </a:xfrm>
            <a:custGeom>
              <a:avLst/>
              <a:gdLst>
                <a:gd name="T0" fmla="*/ 883 w 3211"/>
                <a:gd name="T1" fmla="*/ 3840 h 4541"/>
                <a:gd name="T2" fmla="*/ 856 w 3211"/>
                <a:gd name="T3" fmla="*/ 3469 h 4541"/>
                <a:gd name="T4" fmla="*/ 761 w 3211"/>
                <a:gd name="T5" fmla="*/ 4541 h 4541"/>
                <a:gd name="T6" fmla="*/ 678 w 3211"/>
                <a:gd name="T7" fmla="*/ 3886 h 4541"/>
                <a:gd name="T8" fmla="*/ 582 w 3211"/>
                <a:gd name="T9" fmla="*/ 4541 h 4541"/>
                <a:gd name="T10" fmla="*/ 527 w 3211"/>
                <a:gd name="T11" fmla="*/ 3468 h 4541"/>
                <a:gd name="T12" fmla="*/ 501 w 3211"/>
                <a:gd name="T13" fmla="*/ 3835 h 4541"/>
                <a:gd name="T14" fmla="*/ 390 w 3211"/>
                <a:gd name="T15" fmla="*/ 3400 h 4541"/>
                <a:gd name="T16" fmla="*/ 670 w 3211"/>
                <a:gd name="T17" fmla="*/ 3319 h 4541"/>
                <a:gd name="T18" fmla="*/ 689 w 3211"/>
                <a:gd name="T19" fmla="*/ 3697 h 4541"/>
                <a:gd name="T20" fmla="*/ 707 w 3211"/>
                <a:gd name="T21" fmla="*/ 3319 h 4541"/>
                <a:gd name="T22" fmla="*/ 994 w 3211"/>
                <a:gd name="T23" fmla="*/ 3439 h 4541"/>
                <a:gd name="T24" fmla="*/ 772 w 3211"/>
                <a:gd name="T25" fmla="*/ 3005 h 4541"/>
                <a:gd name="T26" fmla="*/ 564 w 3211"/>
                <a:gd name="T27" fmla="*/ 3132 h 4541"/>
                <a:gd name="T28" fmla="*/ 1642 w 3211"/>
                <a:gd name="T29" fmla="*/ 3263 h 4541"/>
                <a:gd name="T30" fmla="*/ 1638 w 3211"/>
                <a:gd name="T31" fmla="*/ 3660 h 4541"/>
                <a:gd name="T32" fmla="*/ 1569 w 3211"/>
                <a:gd name="T33" fmla="*/ 3660 h 4541"/>
                <a:gd name="T34" fmla="*/ 1565 w 3211"/>
                <a:gd name="T35" fmla="*/ 3263 h 4541"/>
                <a:gd name="T36" fmla="*/ 1302 w 3211"/>
                <a:gd name="T37" fmla="*/ 3850 h 4541"/>
                <a:gd name="T38" fmla="*/ 1416 w 3211"/>
                <a:gd name="T39" fmla="*/ 3490 h 4541"/>
                <a:gd name="T40" fmla="*/ 1442 w 3211"/>
                <a:gd name="T41" fmla="*/ 4446 h 4541"/>
                <a:gd name="T42" fmla="*/ 1593 w 3211"/>
                <a:gd name="T43" fmla="*/ 4448 h 4541"/>
                <a:gd name="T44" fmla="*/ 1619 w 3211"/>
                <a:gd name="T45" fmla="*/ 3909 h 4541"/>
                <a:gd name="T46" fmla="*/ 1772 w 3211"/>
                <a:gd name="T47" fmla="*/ 4447 h 4541"/>
                <a:gd name="T48" fmla="*/ 1796 w 3211"/>
                <a:gd name="T49" fmla="*/ 3491 h 4541"/>
                <a:gd name="T50" fmla="*/ 1909 w 3211"/>
                <a:gd name="T51" fmla="*/ 3834 h 4541"/>
                <a:gd name="T52" fmla="*/ 1726 w 3211"/>
                <a:gd name="T53" fmla="*/ 3156 h 4541"/>
                <a:gd name="T54" fmla="*/ 1564 w 3211"/>
                <a:gd name="T55" fmla="*/ 2983 h 4541"/>
                <a:gd name="T56" fmla="*/ 2652 w 3211"/>
                <a:gd name="T57" fmla="*/ 3264 h 4541"/>
                <a:gd name="T58" fmla="*/ 2534 w 3211"/>
                <a:gd name="T59" fmla="*/ 3327 h 4541"/>
                <a:gd name="T60" fmla="*/ 2518 w 3211"/>
                <a:gd name="T61" fmla="*/ 3698 h 4541"/>
                <a:gd name="T62" fmla="*/ 2480 w 3211"/>
                <a:gd name="T63" fmla="*/ 3278 h 4541"/>
                <a:gd name="T64" fmla="*/ 2217 w 3211"/>
                <a:gd name="T65" fmla="*/ 3407 h 4541"/>
                <a:gd name="T66" fmla="*/ 2331 w 3211"/>
                <a:gd name="T67" fmla="*/ 3809 h 4541"/>
                <a:gd name="T68" fmla="*/ 2357 w 3211"/>
                <a:gd name="T69" fmla="*/ 3493 h 4541"/>
                <a:gd name="T70" fmla="*/ 2450 w 3211"/>
                <a:gd name="T71" fmla="*/ 4541 h 4541"/>
                <a:gd name="T72" fmla="*/ 2534 w 3211"/>
                <a:gd name="T73" fmla="*/ 3886 h 4541"/>
                <a:gd name="T74" fmla="*/ 2629 w 3211"/>
                <a:gd name="T75" fmla="*/ 4541 h 4541"/>
                <a:gd name="T76" fmla="*/ 2711 w 3211"/>
                <a:gd name="T77" fmla="*/ 3469 h 4541"/>
                <a:gd name="T78" fmla="*/ 2772 w 3211"/>
                <a:gd name="T79" fmla="*/ 3888 h 4541"/>
                <a:gd name="T80" fmla="*/ 2508 w 3211"/>
                <a:gd name="T81" fmla="*/ 3235 h 4541"/>
                <a:gd name="T82" fmla="*/ 2496 w 3211"/>
                <a:gd name="T83" fmla="*/ 2976 h 4541"/>
                <a:gd name="T84" fmla="*/ 1165 w 3211"/>
                <a:gd name="T85" fmla="*/ 1526 h 4541"/>
                <a:gd name="T86" fmla="*/ 1288 w 3211"/>
                <a:gd name="T87" fmla="*/ 825 h 4541"/>
                <a:gd name="T88" fmla="*/ 1337 w 3211"/>
                <a:gd name="T89" fmla="*/ 2533 h 4541"/>
                <a:gd name="T90" fmla="*/ 1584 w 3211"/>
                <a:gd name="T91" fmla="*/ 1565 h 4541"/>
                <a:gd name="T92" fmla="*/ 1627 w 3211"/>
                <a:gd name="T93" fmla="*/ 2463 h 4541"/>
                <a:gd name="T94" fmla="*/ 1883 w 3211"/>
                <a:gd name="T95" fmla="*/ 870 h 4541"/>
                <a:gd name="T96" fmla="*/ 1925 w 3211"/>
                <a:gd name="T97" fmla="*/ 1404 h 4541"/>
                <a:gd name="T98" fmla="*/ 2114 w 3211"/>
                <a:gd name="T99" fmla="*/ 990 h 4541"/>
                <a:gd name="T100" fmla="*/ 1667 w 3211"/>
                <a:gd name="T101" fmla="*/ 506 h 4541"/>
                <a:gd name="T102" fmla="*/ 1603 w 3211"/>
                <a:gd name="T103" fmla="*/ 1210 h 4541"/>
                <a:gd name="T104" fmla="*/ 1577 w 3211"/>
                <a:gd name="T105" fmla="*/ 589 h 4541"/>
                <a:gd name="T106" fmla="*/ 1388 w 3211"/>
                <a:gd name="T107" fmla="*/ 482 h 4541"/>
                <a:gd name="T108" fmla="*/ 1165 w 3211"/>
                <a:gd name="T109" fmla="*/ 1526 h 4541"/>
                <a:gd name="T110" fmla="*/ 1647 w 3211"/>
                <a:gd name="T111" fmla="*/ 0 h 4541"/>
                <a:gd name="T112" fmla="*/ 1584 w 3211"/>
                <a:gd name="T113" fmla="*/ 434 h 4541"/>
                <a:gd name="T114" fmla="*/ 0 w 3211"/>
                <a:gd name="T115" fmla="*/ 3449 h 4541"/>
                <a:gd name="T116" fmla="*/ 3047 w 3211"/>
                <a:gd name="T117" fmla="*/ 2844 h 4541"/>
                <a:gd name="T118" fmla="*/ 3211 w 3211"/>
                <a:gd name="T119" fmla="*/ 2762 h 4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11" h="4541">
                  <a:moveTo>
                    <a:pt x="994" y="3566"/>
                  </a:moveTo>
                  <a:cubicBezTo>
                    <a:pt x="994" y="3655"/>
                    <a:pt x="994" y="3744"/>
                    <a:pt x="994" y="3834"/>
                  </a:cubicBezTo>
                  <a:cubicBezTo>
                    <a:pt x="994" y="3865"/>
                    <a:pt x="973" y="3886"/>
                    <a:pt x="942" y="3888"/>
                  </a:cubicBezTo>
                  <a:cubicBezTo>
                    <a:pt x="910" y="3891"/>
                    <a:pt x="887" y="3873"/>
                    <a:pt x="883" y="3840"/>
                  </a:cubicBezTo>
                  <a:cubicBezTo>
                    <a:pt x="881" y="3832"/>
                    <a:pt x="881" y="3823"/>
                    <a:pt x="881" y="3814"/>
                  </a:cubicBezTo>
                  <a:cubicBezTo>
                    <a:pt x="881" y="3706"/>
                    <a:pt x="881" y="3599"/>
                    <a:pt x="881" y="3491"/>
                  </a:cubicBezTo>
                  <a:cubicBezTo>
                    <a:pt x="881" y="3484"/>
                    <a:pt x="881" y="3477"/>
                    <a:pt x="881" y="3469"/>
                  </a:cubicBezTo>
                  <a:cubicBezTo>
                    <a:pt x="872" y="3469"/>
                    <a:pt x="864" y="3469"/>
                    <a:pt x="856" y="3469"/>
                  </a:cubicBezTo>
                  <a:cubicBezTo>
                    <a:pt x="856" y="3478"/>
                    <a:pt x="856" y="3487"/>
                    <a:pt x="856" y="3495"/>
                  </a:cubicBezTo>
                  <a:cubicBezTo>
                    <a:pt x="856" y="3812"/>
                    <a:pt x="856" y="4129"/>
                    <a:pt x="857" y="4447"/>
                  </a:cubicBezTo>
                  <a:cubicBezTo>
                    <a:pt x="857" y="4491"/>
                    <a:pt x="844" y="4525"/>
                    <a:pt x="799" y="4541"/>
                  </a:cubicBezTo>
                  <a:cubicBezTo>
                    <a:pt x="787" y="4541"/>
                    <a:pt x="774" y="4541"/>
                    <a:pt x="761" y="4541"/>
                  </a:cubicBezTo>
                  <a:cubicBezTo>
                    <a:pt x="717" y="4524"/>
                    <a:pt x="703" y="4491"/>
                    <a:pt x="703" y="4445"/>
                  </a:cubicBezTo>
                  <a:cubicBezTo>
                    <a:pt x="705" y="4267"/>
                    <a:pt x="704" y="4088"/>
                    <a:pt x="704" y="3909"/>
                  </a:cubicBezTo>
                  <a:cubicBezTo>
                    <a:pt x="704" y="3902"/>
                    <a:pt x="704" y="3894"/>
                    <a:pt x="704" y="3886"/>
                  </a:cubicBezTo>
                  <a:cubicBezTo>
                    <a:pt x="695" y="3886"/>
                    <a:pt x="687" y="3886"/>
                    <a:pt x="678" y="3886"/>
                  </a:cubicBezTo>
                  <a:cubicBezTo>
                    <a:pt x="678" y="3895"/>
                    <a:pt x="678" y="3902"/>
                    <a:pt x="678" y="3910"/>
                  </a:cubicBezTo>
                  <a:cubicBezTo>
                    <a:pt x="678" y="4089"/>
                    <a:pt x="677" y="4268"/>
                    <a:pt x="678" y="4448"/>
                  </a:cubicBezTo>
                  <a:cubicBezTo>
                    <a:pt x="679" y="4493"/>
                    <a:pt x="664" y="4525"/>
                    <a:pt x="620" y="4541"/>
                  </a:cubicBezTo>
                  <a:cubicBezTo>
                    <a:pt x="607" y="4541"/>
                    <a:pt x="595" y="4541"/>
                    <a:pt x="582" y="4541"/>
                  </a:cubicBezTo>
                  <a:cubicBezTo>
                    <a:pt x="558" y="4530"/>
                    <a:pt x="536" y="4516"/>
                    <a:pt x="530" y="4487"/>
                  </a:cubicBezTo>
                  <a:cubicBezTo>
                    <a:pt x="528" y="4474"/>
                    <a:pt x="527" y="4460"/>
                    <a:pt x="527" y="4446"/>
                  </a:cubicBezTo>
                  <a:cubicBezTo>
                    <a:pt x="527" y="4128"/>
                    <a:pt x="527" y="3811"/>
                    <a:pt x="527" y="3493"/>
                  </a:cubicBezTo>
                  <a:cubicBezTo>
                    <a:pt x="527" y="3485"/>
                    <a:pt x="527" y="3477"/>
                    <a:pt x="527" y="3468"/>
                  </a:cubicBezTo>
                  <a:cubicBezTo>
                    <a:pt x="517" y="3468"/>
                    <a:pt x="510" y="3468"/>
                    <a:pt x="501" y="3468"/>
                  </a:cubicBezTo>
                  <a:cubicBezTo>
                    <a:pt x="501" y="3476"/>
                    <a:pt x="501" y="3483"/>
                    <a:pt x="501" y="3490"/>
                  </a:cubicBezTo>
                  <a:cubicBezTo>
                    <a:pt x="501" y="3596"/>
                    <a:pt x="501" y="3702"/>
                    <a:pt x="501" y="3809"/>
                  </a:cubicBezTo>
                  <a:cubicBezTo>
                    <a:pt x="501" y="3817"/>
                    <a:pt x="502" y="3826"/>
                    <a:pt x="501" y="3835"/>
                  </a:cubicBezTo>
                  <a:cubicBezTo>
                    <a:pt x="496" y="3874"/>
                    <a:pt x="466" y="3896"/>
                    <a:pt x="427" y="3887"/>
                  </a:cubicBezTo>
                  <a:cubicBezTo>
                    <a:pt x="407" y="3882"/>
                    <a:pt x="397" y="3866"/>
                    <a:pt x="387" y="3850"/>
                  </a:cubicBezTo>
                  <a:cubicBezTo>
                    <a:pt x="387" y="3702"/>
                    <a:pt x="387" y="3555"/>
                    <a:pt x="387" y="3407"/>
                  </a:cubicBezTo>
                  <a:cubicBezTo>
                    <a:pt x="388" y="3405"/>
                    <a:pt x="390" y="3403"/>
                    <a:pt x="390" y="3400"/>
                  </a:cubicBezTo>
                  <a:cubicBezTo>
                    <a:pt x="411" y="3314"/>
                    <a:pt x="472" y="3264"/>
                    <a:pt x="561" y="3263"/>
                  </a:cubicBezTo>
                  <a:cubicBezTo>
                    <a:pt x="590" y="3263"/>
                    <a:pt x="620" y="3263"/>
                    <a:pt x="650" y="3263"/>
                  </a:cubicBezTo>
                  <a:cubicBezTo>
                    <a:pt x="650" y="3278"/>
                    <a:pt x="650" y="3278"/>
                    <a:pt x="650" y="3278"/>
                  </a:cubicBezTo>
                  <a:cubicBezTo>
                    <a:pt x="670" y="3319"/>
                    <a:pt x="670" y="3319"/>
                    <a:pt x="670" y="3319"/>
                  </a:cubicBezTo>
                  <a:cubicBezTo>
                    <a:pt x="673" y="3327"/>
                    <a:pt x="673" y="3327"/>
                    <a:pt x="673" y="3327"/>
                  </a:cubicBezTo>
                  <a:cubicBezTo>
                    <a:pt x="654" y="3660"/>
                    <a:pt x="654" y="3660"/>
                    <a:pt x="654" y="3660"/>
                  </a:cubicBezTo>
                  <a:cubicBezTo>
                    <a:pt x="688" y="3698"/>
                    <a:pt x="688" y="3698"/>
                    <a:pt x="688" y="3698"/>
                  </a:cubicBezTo>
                  <a:cubicBezTo>
                    <a:pt x="689" y="3697"/>
                    <a:pt x="689" y="3697"/>
                    <a:pt x="689" y="3697"/>
                  </a:cubicBezTo>
                  <a:cubicBezTo>
                    <a:pt x="689" y="3698"/>
                    <a:pt x="689" y="3698"/>
                    <a:pt x="689" y="3698"/>
                  </a:cubicBezTo>
                  <a:cubicBezTo>
                    <a:pt x="724" y="3660"/>
                    <a:pt x="724" y="3660"/>
                    <a:pt x="724" y="3660"/>
                  </a:cubicBezTo>
                  <a:cubicBezTo>
                    <a:pt x="704" y="3327"/>
                    <a:pt x="704" y="3327"/>
                    <a:pt x="704" y="3327"/>
                  </a:cubicBezTo>
                  <a:cubicBezTo>
                    <a:pt x="707" y="3319"/>
                    <a:pt x="707" y="3319"/>
                    <a:pt x="707" y="3319"/>
                  </a:cubicBezTo>
                  <a:cubicBezTo>
                    <a:pt x="727" y="3278"/>
                    <a:pt x="727" y="3278"/>
                    <a:pt x="727" y="3278"/>
                  </a:cubicBezTo>
                  <a:cubicBezTo>
                    <a:pt x="727" y="3263"/>
                    <a:pt x="727" y="3263"/>
                    <a:pt x="727" y="3263"/>
                  </a:cubicBezTo>
                  <a:cubicBezTo>
                    <a:pt x="759" y="3263"/>
                    <a:pt x="790" y="3263"/>
                    <a:pt x="822" y="3264"/>
                  </a:cubicBezTo>
                  <a:cubicBezTo>
                    <a:pt x="923" y="3265"/>
                    <a:pt x="993" y="3338"/>
                    <a:pt x="994" y="3439"/>
                  </a:cubicBezTo>
                  <a:cubicBezTo>
                    <a:pt x="994" y="3481"/>
                    <a:pt x="994" y="3524"/>
                    <a:pt x="994" y="3566"/>
                  </a:cubicBezTo>
                  <a:close/>
                  <a:moveTo>
                    <a:pt x="678" y="3235"/>
                  </a:moveTo>
                  <a:cubicBezTo>
                    <a:pt x="735" y="3240"/>
                    <a:pt x="789" y="3208"/>
                    <a:pt x="811" y="3156"/>
                  </a:cubicBezTo>
                  <a:cubicBezTo>
                    <a:pt x="833" y="3102"/>
                    <a:pt x="819" y="3041"/>
                    <a:pt x="772" y="3005"/>
                  </a:cubicBezTo>
                  <a:cubicBezTo>
                    <a:pt x="756" y="2992"/>
                    <a:pt x="734" y="2985"/>
                    <a:pt x="715" y="2976"/>
                  </a:cubicBezTo>
                  <a:cubicBezTo>
                    <a:pt x="699" y="2976"/>
                    <a:pt x="682" y="2976"/>
                    <a:pt x="666" y="2976"/>
                  </a:cubicBezTo>
                  <a:cubicBezTo>
                    <a:pt x="660" y="2978"/>
                    <a:pt x="655" y="2981"/>
                    <a:pt x="649" y="2983"/>
                  </a:cubicBezTo>
                  <a:cubicBezTo>
                    <a:pt x="589" y="3003"/>
                    <a:pt x="550" y="3070"/>
                    <a:pt x="564" y="3132"/>
                  </a:cubicBezTo>
                  <a:cubicBezTo>
                    <a:pt x="576" y="3187"/>
                    <a:pt x="624" y="3230"/>
                    <a:pt x="678" y="3235"/>
                  </a:cubicBezTo>
                  <a:close/>
                  <a:moveTo>
                    <a:pt x="1909" y="3439"/>
                  </a:moveTo>
                  <a:cubicBezTo>
                    <a:pt x="1908" y="3338"/>
                    <a:pt x="1838" y="3265"/>
                    <a:pt x="1737" y="3264"/>
                  </a:cubicBezTo>
                  <a:cubicBezTo>
                    <a:pt x="1705" y="3263"/>
                    <a:pt x="1674" y="3263"/>
                    <a:pt x="1642" y="3263"/>
                  </a:cubicBezTo>
                  <a:cubicBezTo>
                    <a:pt x="1642" y="3278"/>
                    <a:pt x="1642" y="3278"/>
                    <a:pt x="1642" y="3278"/>
                  </a:cubicBezTo>
                  <a:cubicBezTo>
                    <a:pt x="1622" y="3319"/>
                    <a:pt x="1622" y="3319"/>
                    <a:pt x="1622" y="3319"/>
                  </a:cubicBezTo>
                  <a:cubicBezTo>
                    <a:pt x="1619" y="3327"/>
                    <a:pt x="1619" y="3327"/>
                    <a:pt x="1619" y="3327"/>
                  </a:cubicBezTo>
                  <a:cubicBezTo>
                    <a:pt x="1638" y="3660"/>
                    <a:pt x="1638" y="3660"/>
                    <a:pt x="1638" y="3660"/>
                  </a:cubicBezTo>
                  <a:cubicBezTo>
                    <a:pt x="1604" y="3698"/>
                    <a:pt x="1604" y="3698"/>
                    <a:pt x="1604" y="3698"/>
                  </a:cubicBezTo>
                  <a:cubicBezTo>
                    <a:pt x="1604" y="3697"/>
                    <a:pt x="1604" y="3697"/>
                    <a:pt x="1604" y="3697"/>
                  </a:cubicBezTo>
                  <a:cubicBezTo>
                    <a:pt x="1603" y="3698"/>
                    <a:pt x="1603" y="3698"/>
                    <a:pt x="1603" y="3698"/>
                  </a:cubicBezTo>
                  <a:cubicBezTo>
                    <a:pt x="1569" y="3660"/>
                    <a:pt x="1569" y="3660"/>
                    <a:pt x="1569" y="3660"/>
                  </a:cubicBezTo>
                  <a:cubicBezTo>
                    <a:pt x="1588" y="3327"/>
                    <a:pt x="1588" y="3327"/>
                    <a:pt x="1588" y="3327"/>
                  </a:cubicBezTo>
                  <a:cubicBezTo>
                    <a:pt x="1585" y="3319"/>
                    <a:pt x="1585" y="3319"/>
                    <a:pt x="1585" y="3319"/>
                  </a:cubicBezTo>
                  <a:cubicBezTo>
                    <a:pt x="1565" y="3278"/>
                    <a:pt x="1565" y="3278"/>
                    <a:pt x="1565" y="3278"/>
                  </a:cubicBezTo>
                  <a:cubicBezTo>
                    <a:pt x="1565" y="3263"/>
                    <a:pt x="1565" y="3263"/>
                    <a:pt x="1565" y="3263"/>
                  </a:cubicBezTo>
                  <a:cubicBezTo>
                    <a:pt x="1535" y="3263"/>
                    <a:pt x="1505" y="3263"/>
                    <a:pt x="1475" y="3263"/>
                  </a:cubicBezTo>
                  <a:cubicBezTo>
                    <a:pt x="1387" y="3264"/>
                    <a:pt x="1326" y="3314"/>
                    <a:pt x="1305" y="3400"/>
                  </a:cubicBezTo>
                  <a:cubicBezTo>
                    <a:pt x="1305" y="3403"/>
                    <a:pt x="1303" y="3405"/>
                    <a:pt x="1302" y="3407"/>
                  </a:cubicBezTo>
                  <a:cubicBezTo>
                    <a:pt x="1302" y="3555"/>
                    <a:pt x="1302" y="3702"/>
                    <a:pt x="1302" y="3850"/>
                  </a:cubicBezTo>
                  <a:cubicBezTo>
                    <a:pt x="1312" y="3866"/>
                    <a:pt x="1322" y="3882"/>
                    <a:pt x="1342" y="3887"/>
                  </a:cubicBezTo>
                  <a:cubicBezTo>
                    <a:pt x="1381" y="3896"/>
                    <a:pt x="1411" y="3874"/>
                    <a:pt x="1415" y="3835"/>
                  </a:cubicBezTo>
                  <a:cubicBezTo>
                    <a:pt x="1416" y="3826"/>
                    <a:pt x="1416" y="3817"/>
                    <a:pt x="1416" y="3809"/>
                  </a:cubicBezTo>
                  <a:cubicBezTo>
                    <a:pt x="1416" y="3702"/>
                    <a:pt x="1416" y="3596"/>
                    <a:pt x="1416" y="3490"/>
                  </a:cubicBezTo>
                  <a:cubicBezTo>
                    <a:pt x="1416" y="3483"/>
                    <a:pt x="1416" y="3476"/>
                    <a:pt x="1416" y="3468"/>
                  </a:cubicBezTo>
                  <a:cubicBezTo>
                    <a:pt x="1425" y="3468"/>
                    <a:pt x="1432" y="3468"/>
                    <a:pt x="1442" y="3468"/>
                  </a:cubicBezTo>
                  <a:cubicBezTo>
                    <a:pt x="1442" y="3477"/>
                    <a:pt x="1442" y="3485"/>
                    <a:pt x="1442" y="3493"/>
                  </a:cubicBezTo>
                  <a:cubicBezTo>
                    <a:pt x="1442" y="3811"/>
                    <a:pt x="1442" y="4128"/>
                    <a:pt x="1442" y="4446"/>
                  </a:cubicBezTo>
                  <a:cubicBezTo>
                    <a:pt x="1442" y="4460"/>
                    <a:pt x="1442" y="4474"/>
                    <a:pt x="1445" y="4487"/>
                  </a:cubicBezTo>
                  <a:cubicBezTo>
                    <a:pt x="1451" y="4516"/>
                    <a:pt x="1472" y="4530"/>
                    <a:pt x="1497" y="4541"/>
                  </a:cubicBezTo>
                  <a:cubicBezTo>
                    <a:pt x="1509" y="4541"/>
                    <a:pt x="1522" y="4541"/>
                    <a:pt x="1535" y="4541"/>
                  </a:cubicBezTo>
                  <a:cubicBezTo>
                    <a:pt x="1579" y="4525"/>
                    <a:pt x="1594" y="4493"/>
                    <a:pt x="1593" y="4448"/>
                  </a:cubicBezTo>
                  <a:cubicBezTo>
                    <a:pt x="1592" y="4268"/>
                    <a:pt x="1593" y="4089"/>
                    <a:pt x="1593" y="3910"/>
                  </a:cubicBezTo>
                  <a:cubicBezTo>
                    <a:pt x="1593" y="3902"/>
                    <a:pt x="1593" y="3895"/>
                    <a:pt x="1593" y="3886"/>
                  </a:cubicBezTo>
                  <a:cubicBezTo>
                    <a:pt x="1602" y="3886"/>
                    <a:pt x="1610" y="3886"/>
                    <a:pt x="1619" y="3886"/>
                  </a:cubicBezTo>
                  <a:cubicBezTo>
                    <a:pt x="1619" y="3894"/>
                    <a:pt x="1619" y="3902"/>
                    <a:pt x="1619" y="3909"/>
                  </a:cubicBezTo>
                  <a:cubicBezTo>
                    <a:pt x="1619" y="4088"/>
                    <a:pt x="1620" y="4267"/>
                    <a:pt x="1618" y="4445"/>
                  </a:cubicBezTo>
                  <a:cubicBezTo>
                    <a:pt x="1618" y="4491"/>
                    <a:pt x="1631" y="4524"/>
                    <a:pt x="1676" y="4541"/>
                  </a:cubicBezTo>
                  <a:cubicBezTo>
                    <a:pt x="1689" y="4541"/>
                    <a:pt x="1702" y="4541"/>
                    <a:pt x="1714" y="4541"/>
                  </a:cubicBezTo>
                  <a:cubicBezTo>
                    <a:pt x="1759" y="4525"/>
                    <a:pt x="1772" y="4491"/>
                    <a:pt x="1772" y="4447"/>
                  </a:cubicBezTo>
                  <a:cubicBezTo>
                    <a:pt x="1771" y="4129"/>
                    <a:pt x="1771" y="3812"/>
                    <a:pt x="1771" y="3495"/>
                  </a:cubicBezTo>
                  <a:cubicBezTo>
                    <a:pt x="1771" y="3487"/>
                    <a:pt x="1771" y="3478"/>
                    <a:pt x="1771" y="3469"/>
                  </a:cubicBezTo>
                  <a:cubicBezTo>
                    <a:pt x="1779" y="3469"/>
                    <a:pt x="1786" y="3469"/>
                    <a:pt x="1796" y="3469"/>
                  </a:cubicBezTo>
                  <a:cubicBezTo>
                    <a:pt x="1796" y="3477"/>
                    <a:pt x="1796" y="3484"/>
                    <a:pt x="1796" y="3491"/>
                  </a:cubicBezTo>
                  <a:cubicBezTo>
                    <a:pt x="1796" y="3599"/>
                    <a:pt x="1796" y="3706"/>
                    <a:pt x="1796" y="3814"/>
                  </a:cubicBezTo>
                  <a:cubicBezTo>
                    <a:pt x="1796" y="3823"/>
                    <a:pt x="1796" y="3832"/>
                    <a:pt x="1798" y="3840"/>
                  </a:cubicBezTo>
                  <a:cubicBezTo>
                    <a:pt x="1802" y="3873"/>
                    <a:pt x="1825" y="3891"/>
                    <a:pt x="1857" y="3888"/>
                  </a:cubicBezTo>
                  <a:cubicBezTo>
                    <a:pt x="1888" y="3886"/>
                    <a:pt x="1909" y="3865"/>
                    <a:pt x="1909" y="3834"/>
                  </a:cubicBezTo>
                  <a:cubicBezTo>
                    <a:pt x="1909" y="3744"/>
                    <a:pt x="1909" y="3655"/>
                    <a:pt x="1909" y="3566"/>
                  </a:cubicBezTo>
                  <a:cubicBezTo>
                    <a:pt x="1909" y="3524"/>
                    <a:pt x="1909" y="3481"/>
                    <a:pt x="1909" y="3439"/>
                  </a:cubicBezTo>
                  <a:close/>
                  <a:moveTo>
                    <a:pt x="1593" y="3235"/>
                  </a:moveTo>
                  <a:cubicBezTo>
                    <a:pt x="1650" y="3240"/>
                    <a:pt x="1704" y="3208"/>
                    <a:pt x="1726" y="3156"/>
                  </a:cubicBezTo>
                  <a:cubicBezTo>
                    <a:pt x="1748" y="3102"/>
                    <a:pt x="1734" y="3041"/>
                    <a:pt x="1687" y="3005"/>
                  </a:cubicBezTo>
                  <a:cubicBezTo>
                    <a:pt x="1671" y="2992"/>
                    <a:pt x="1649" y="2985"/>
                    <a:pt x="1630" y="2976"/>
                  </a:cubicBezTo>
                  <a:cubicBezTo>
                    <a:pt x="1614" y="2976"/>
                    <a:pt x="1597" y="2976"/>
                    <a:pt x="1581" y="2976"/>
                  </a:cubicBezTo>
                  <a:cubicBezTo>
                    <a:pt x="1575" y="2978"/>
                    <a:pt x="1570" y="2981"/>
                    <a:pt x="1564" y="2983"/>
                  </a:cubicBezTo>
                  <a:cubicBezTo>
                    <a:pt x="1503" y="3003"/>
                    <a:pt x="1465" y="3070"/>
                    <a:pt x="1479" y="3132"/>
                  </a:cubicBezTo>
                  <a:cubicBezTo>
                    <a:pt x="1491" y="3187"/>
                    <a:pt x="1538" y="3230"/>
                    <a:pt x="1593" y="3235"/>
                  </a:cubicBezTo>
                  <a:close/>
                  <a:moveTo>
                    <a:pt x="2824" y="3439"/>
                  </a:moveTo>
                  <a:cubicBezTo>
                    <a:pt x="2823" y="3338"/>
                    <a:pt x="2752" y="3265"/>
                    <a:pt x="2652" y="3264"/>
                  </a:cubicBezTo>
                  <a:cubicBezTo>
                    <a:pt x="2620" y="3263"/>
                    <a:pt x="2589" y="3263"/>
                    <a:pt x="2557" y="3263"/>
                  </a:cubicBezTo>
                  <a:cubicBezTo>
                    <a:pt x="2557" y="3278"/>
                    <a:pt x="2557" y="3278"/>
                    <a:pt x="2557" y="3278"/>
                  </a:cubicBezTo>
                  <a:cubicBezTo>
                    <a:pt x="2537" y="3319"/>
                    <a:pt x="2537" y="3319"/>
                    <a:pt x="2537" y="3319"/>
                  </a:cubicBezTo>
                  <a:cubicBezTo>
                    <a:pt x="2534" y="3327"/>
                    <a:pt x="2534" y="3327"/>
                    <a:pt x="2534" y="3327"/>
                  </a:cubicBezTo>
                  <a:cubicBezTo>
                    <a:pt x="2553" y="3660"/>
                    <a:pt x="2553" y="3660"/>
                    <a:pt x="2553" y="3660"/>
                  </a:cubicBezTo>
                  <a:cubicBezTo>
                    <a:pt x="2519" y="3698"/>
                    <a:pt x="2519" y="3698"/>
                    <a:pt x="2519" y="3698"/>
                  </a:cubicBezTo>
                  <a:cubicBezTo>
                    <a:pt x="2519" y="3697"/>
                    <a:pt x="2519" y="3697"/>
                    <a:pt x="2519" y="3697"/>
                  </a:cubicBezTo>
                  <a:cubicBezTo>
                    <a:pt x="2518" y="3698"/>
                    <a:pt x="2518" y="3698"/>
                    <a:pt x="2518" y="3698"/>
                  </a:cubicBezTo>
                  <a:cubicBezTo>
                    <a:pt x="2484" y="3660"/>
                    <a:pt x="2484" y="3660"/>
                    <a:pt x="2484" y="3660"/>
                  </a:cubicBezTo>
                  <a:cubicBezTo>
                    <a:pt x="2503" y="3327"/>
                    <a:pt x="2503" y="3327"/>
                    <a:pt x="2503" y="3327"/>
                  </a:cubicBezTo>
                  <a:cubicBezTo>
                    <a:pt x="2500" y="3319"/>
                    <a:pt x="2500" y="3319"/>
                    <a:pt x="2500" y="3319"/>
                  </a:cubicBezTo>
                  <a:cubicBezTo>
                    <a:pt x="2480" y="3278"/>
                    <a:pt x="2480" y="3278"/>
                    <a:pt x="2480" y="3278"/>
                  </a:cubicBezTo>
                  <a:cubicBezTo>
                    <a:pt x="2480" y="3263"/>
                    <a:pt x="2480" y="3263"/>
                    <a:pt x="2480" y="3263"/>
                  </a:cubicBezTo>
                  <a:cubicBezTo>
                    <a:pt x="2450" y="3263"/>
                    <a:pt x="2420" y="3263"/>
                    <a:pt x="2390" y="3263"/>
                  </a:cubicBezTo>
                  <a:cubicBezTo>
                    <a:pt x="2302" y="3264"/>
                    <a:pt x="2241" y="3314"/>
                    <a:pt x="2220" y="3400"/>
                  </a:cubicBezTo>
                  <a:cubicBezTo>
                    <a:pt x="2220" y="3403"/>
                    <a:pt x="2218" y="3405"/>
                    <a:pt x="2217" y="3407"/>
                  </a:cubicBezTo>
                  <a:cubicBezTo>
                    <a:pt x="2217" y="3555"/>
                    <a:pt x="2217" y="3702"/>
                    <a:pt x="2217" y="3850"/>
                  </a:cubicBezTo>
                  <a:cubicBezTo>
                    <a:pt x="2227" y="3866"/>
                    <a:pt x="2237" y="3882"/>
                    <a:pt x="2257" y="3887"/>
                  </a:cubicBezTo>
                  <a:cubicBezTo>
                    <a:pt x="2296" y="3896"/>
                    <a:pt x="2326" y="3874"/>
                    <a:pt x="2330" y="3835"/>
                  </a:cubicBezTo>
                  <a:cubicBezTo>
                    <a:pt x="2331" y="3826"/>
                    <a:pt x="2331" y="3817"/>
                    <a:pt x="2331" y="3809"/>
                  </a:cubicBezTo>
                  <a:cubicBezTo>
                    <a:pt x="2331" y="3702"/>
                    <a:pt x="2331" y="3596"/>
                    <a:pt x="2331" y="3490"/>
                  </a:cubicBezTo>
                  <a:cubicBezTo>
                    <a:pt x="2331" y="3483"/>
                    <a:pt x="2331" y="3476"/>
                    <a:pt x="2331" y="3468"/>
                  </a:cubicBezTo>
                  <a:cubicBezTo>
                    <a:pt x="2340" y="3468"/>
                    <a:pt x="2347" y="3468"/>
                    <a:pt x="2357" y="3468"/>
                  </a:cubicBezTo>
                  <a:cubicBezTo>
                    <a:pt x="2357" y="3477"/>
                    <a:pt x="2357" y="3485"/>
                    <a:pt x="2357" y="3493"/>
                  </a:cubicBezTo>
                  <a:cubicBezTo>
                    <a:pt x="2357" y="3811"/>
                    <a:pt x="2357" y="4128"/>
                    <a:pt x="2357" y="4446"/>
                  </a:cubicBezTo>
                  <a:cubicBezTo>
                    <a:pt x="2357" y="4460"/>
                    <a:pt x="2357" y="4474"/>
                    <a:pt x="2360" y="4487"/>
                  </a:cubicBezTo>
                  <a:cubicBezTo>
                    <a:pt x="2366" y="4516"/>
                    <a:pt x="2387" y="4530"/>
                    <a:pt x="2412" y="4541"/>
                  </a:cubicBezTo>
                  <a:cubicBezTo>
                    <a:pt x="2424" y="4541"/>
                    <a:pt x="2437" y="4541"/>
                    <a:pt x="2450" y="4541"/>
                  </a:cubicBezTo>
                  <a:cubicBezTo>
                    <a:pt x="2494" y="4525"/>
                    <a:pt x="2509" y="4493"/>
                    <a:pt x="2508" y="4448"/>
                  </a:cubicBezTo>
                  <a:cubicBezTo>
                    <a:pt x="2507" y="4268"/>
                    <a:pt x="2508" y="4089"/>
                    <a:pt x="2508" y="3910"/>
                  </a:cubicBezTo>
                  <a:cubicBezTo>
                    <a:pt x="2508" y="3902"/>
                    <a:pt x="2508" y="3895"/>
                    <a:pt x="2508" y="3886"/>
                  </a:cubicBezTo>
                  <a:cubicBezTo>
                    <a:pt x="2517" y="3886"/>
                    <a:pt x="2524" y="3886"/>
                    <a:pt x="2534" y="3886"/>
                  </a:cubicBezTo>
                  <a:cubicBezTo>
                    <a:pt x="2534" y="3894"/>
                    <a:pt x="2534" y="3902"/>
                    <a:pt x="2534" y="3909"/>
                  </a:cubicBezTo>
                  <a:cubicBezTo>
                    <a:pt x="2534" y="4088"/>
                    <a:pt x="2535" y="4267"/>
                    <a:pt x="2533" y="4445"/>
                  </a:cubicBezTo>
                  <a:cubicBezTo>
                    <a:pt x="2533" y="4491"/>
                    <a:pt x="2546" y="4524"/>
                    <a:pt x="2591" y="4541"/>
                  </a:cubicBezTo>
                  <a:cubicBezTo>
                    <a:pt x="2604" y="4541"/>
                    <a:pt x="2617" y="4541"/>
                    <a:pt x="2629" y="4541"/>
                  </a:cubicBezTo>
                  <a:cubicBezTo>
                    <a:pt x="2674" y="4525"/>
                    <a:pt x="2687" y="4491"/>
                    <a:pt x="2686" y="4447"/>
                  </a:cubicBezTo>
                  <a:cubicBezTo>
                    <a:pt x="2686" y="4129"/>
                    <a:pt x="2686" y="3812"/>
                    <a:pt x="2686" y="3495"/>
                  </a:cubicBezTo>
                  <a:cubicBezTo>
                    <a:pt x="2686" y="3487"/>
                    <a:pt x="2686" y="3478"/>
                    <a:pt x="2686" y="3469"/>
                  </a:cubicBezTo>
                  <a:cubicBezTo>
                    <a:pt x="2694" y="3469"/>
                    <a:pt x="2701" y="3469"/>
                    <a:pt x="2711" y="3469"/>
                  </a:cubicBezTo>
                  <a:cubicBezTo>
                    <a:pt x="2711" y="3477"/>
                    <a:pt x="2711" y="3484"/>
                    <a:pt x="2711" y="3491"/>
                  </a:cubicBezTo>
                  <a:cubicBezTo>
                    <a:pt x="2711" y="3599"/>
                    <a:pt x="2711" y="3706"/>
                    <a:pt x="2711" y="3814"/>
                  </a:cubicBezTo>
                  <a:cubicBezTo>
                    <a:pt x="2711" y="3823"/>
                    <a:pt x="2711" y="3832"/>
                    <a:pt x="2713" y="3840"/>
                  </a:cubicBezTo>
                  <a:cubicBezTo>
                    <a:pt x="2717" y="3873"/>
                    <a:pt x="2740" y="3891"/>
                    <a:pt x="2772" y="3888"/>
                  </a:cubicBezTo>
                  <a:cubicBezTo>
                    <a:pt x="2803" y="3886"/>
                    <a:pt x="2824" y="3865"/>
                    <a:pt x="2824" y="3834"/>
                  </a:cubicBezTo>
                  <a:cubicBezTo>
                    <a:pt x="2824" y="3744"/>
                    <a:pt x="2824" y="3655"/>
                    <a:pt x="2824" y="3566"/>
                  </a:cubicBezTo>
                  <a:cubicBezTo>
                    <a:pt x="2824" y="3524"/>
                    <a:pt x="2824" y="3481"/>
                    <a:pt x="2824" y="3439"/>
                  </a:cubicBezTo>
                  <a:close/>
                  <a:moveTo>
                    <a:pt x="2508" y="3235"/>
                  </a:moveTo>
                  <a:cubicBezTo>
                    <a:pt x="2565" y="3240"/>
                    <a:pt x="2619" y="3208"/>
                    <a:pt x="2641" y="3156"/>
                  </a:cubicBezTo>
                  <a:cubicBezTo>
                    <a:pt x="2663" y="3102"/>
                    <a:pt x="2649" y="3041"/>
                    <a:pt x="2602" y="3005"/>
                  </a:cubicBezTo>
                  <a:cubicBezTo>
                    <a:pt x="2585" y="2992"/>
                    <a:pt x="2564" y="2985"/>
                    <a:pt x="2545" y="2976"/>
                  </a:cubicBezTo>
                  <a:cubicBezTo>
                    <a:pt x="2529" y="2976"/>
                    <a:pt x="2512" y="2976"/>
                    <a:pt x="2496" y="2976"/>
                  </a:cubicBezTo>
                  <a:cubicBezTo>
                    <a:pt x="2490" y="2978"/>
                    <a:pt x="2485" y="2981"/>
                    <a:pt x="2479" y="2983"/>
                  </a:cubicBezTo>
                  <a:cubicBezTo>
                    <a:pt x="2418" y="3003"/>
                    <a:pt x="2380" y="3070"/>
                    <a:pt x="2394" y="3132"/>
                  </a:cubicBezTo>
                  <a:cubicBezTo>
                    <a:pt x="2406" y="3187"/>
                    <a:pt x="2453" y="3230"/>
                    <a:pt x="2508" y="3235"/>
                  </a:cubicBezTo>
                  <a:close/>
                  <a:moveTo>
                    <a:pt x="1165" y="1526"/>
                  </a:moveTo>
                  <a:cubicBezTo>
                    <a:pt x="1229" y="1542"/>
                    <a:pt x="1280" y="1506"/>
                    <a:pt x="1287" y="1440"/>
                  </a:cubicBezTo>
                  <a:cubicBezTo>
                    <a:pt x="1289" y="1425"/>
                    <a:pt x="1288" y="1410"/>
                    <a:pt x="1288" y="1396"/>
                  </a:cubicBezTo>
                  <a:cubicBezTo>
                    <a:pt x="1288" y="1218"/>
                    <a:pt x="1288" y="1040"/>
                    <a:pt x="1288" y="862"/>
                  </a:cubicBezTo>
                  <a:cubicBezTo>
                    <a:pt x="1288" y="850"/>
                    <a:pt x="1288" y="839"/>
                    <a:pt x="1288" y="825"/>
                  </a:cubicBezTo>
                  <a:cubicBezTo>
                    <a:pt x="1303" y="825"/>
                    <a:pt x="1315" y="825"/>
                    <a:pt x="1331" y="825"/>
                  </a:cubicBezTo>
                  <a:cubicBezTo>
                    <a:pt x="1331" y="840"/>
                    <a:pt x="1331" y="854"/>
                    <a:pt x="1331" y="868"/>
                  </a:cubicBezTo>
                  <a:cubicBezTo>
                    <a:pt x="1331" y="1399"/>
                    <a:pt x="1331" y="1931"/>
                    <a:pt x="1332" y="2463"/>
                  </a:cubicBezTo>
                  <a:cubicBezTo>
                    <a:pt x="1332" y="2486"/>
                    <a:pt x="1332" y="2510"/>
                    <a:pt x="1337" y="2533"/>
                  </a:cubicBezTo>
                  <a:cubicBezTo>
                    <a:pt x="1346" y="2580"/>
                    <a:pt x="1383" y="2604"/>
                    <a:pt x="1423" y="2622"/>
                  </a:cubicBezTo>
                  <a:cubicBezTo>
                    <a:pt x="1445" y="2622"/>
                    <a:pt x="1466" y="2622"/>
                    <a:pt x="1487" y="2622"/>
                  </a:cubicBezTo>
                  <a:cubicBezTo>
                    <a:pt x="1561" y="2596"/>
                    <a:pt x="1586" y="2542"/>
                    <a:pt x="1585" y="2466"/>
                  </a:cubicBezTo>
                  <a:cubicBezTo>
                    <a:pt x="1583" y="2166"/>
                    <a:pt x="1584" y="1866"/>
                    <a:pt x="1584" y="1565"/>
                  </a:cubicBezTo>
                  <a:cubicBezTo>
                    <a:pt x="1584" y="1552"/>
                    <a:pt x="1584" y="1540"/>
                    <a:pt x="1584" y="1526"/>
                  </a:cubicBezTo>
                  <a:cubicBezTo>
                    <a:pt x="1600" y="1526"/>
                    <a:pt x="1612" y="1526"/>
                    <a:pt x="1628" y="1526"/>
                  </a:cubicBezTo>
                  <a:cubicBezTo>
                    <a:pt x="1628" y="1539"/>
                    <a:pt x="1628" y="1552"/>
                    <a:pt x="1628" y="1564"/>
                  </a:cubicBezTo>
                  <a:cubicBezTo>
                    <a:pt x="1628" y="1864"/>
                    <a:pt x="1629" y="2163"/>
                    <a:pt x="1627" y="2463"/>
                  </a:cubicBezTo>
                  <a:cubicBezTo>
                    <a:pt x="1626" y="2540"/>
                    <a:pt x="1649" y="2595"/>
                    <a:pt x="1724" y="2622"/>
                  </a:cubicBezTo>
                  <a:cubicBezTo>
                    <a:pt x="1745" y="2622"/>
                    <a:pt x="1767" y="2622"/>
                    <a:pt x="1788" y="2622"/>
                  </a:cubicBezTo>
                  <a:cubicBezTo>
                    <a:pt x="1862" y="2595"/>
                    <a:pt x="1884" y="2539"/>
                    <a:pt x="1884" y="2465"/>
                  </a:cubicBezTo>
                  <a:cubicBezTo>
                    <a:pt x="1882" y="1933"/>
                    <a:pt x="1883" y="1401"/>
                    <a:pt x="1883" y="870"/>
                  </a:cubicBezTo>
                  <a:cubicBezTo>
                    <a:pt x="1883" y="856"/>
                    <a:pt x="1883" y="842"/>
                    <a:pt x="1883" y="826"/>
                  </a:cubicBezTo>
                  <a:cubicBezTo>
                    <a:pt x="1897" y="826"/>
                    <a:pt x="1909" y="826"/>
                    <a:pt x="1924" y="826"/>
                  </a:cubicBezTo>
                  <a:cubicBezTo>
                    <a:pt x="1924" y="839"/>
                    <a:pt x="1924" y="852"/>
                    <a:pt x="1924" y="864"/>
                  </a:cubicBezTo>
                  <a:cubicBezTo>
                    <a:pt x="1924" y="1044"/>
                    <a:pt x="1924" y="1224"/>
                    <a:pt x="1925" y="1404"/>
                  </a:cubicBezTo>
                  <a:cubicBezTo>
                    <a:pt x="1925" y="1419"/>
                    <a:pt x="1925" y="1434"/>
                    <a:pt x="1927" y="1449"/>
                  </a:cubicBezTo>
                  <a:cubicBezTo>
                    <a:pt x="1935" y="1503"/>
                    <a:pt x="1973" y="1533"/>
                    <a:pt x="2027" y="1530"/>
                  </a:cubicBezTo>
                  <a:cubicBezTo>
                    <a:pt x="2079" y="1526"/>
                    <a:pt x="2113" y="1491"/>
                    <a:pt x="2114" y="1437"/>
                  </a:cubicBezTo>
                  <a:cubicBezTo>
                    <a:pt x="2114" y="1288"/>
                    <a:pt x="2114" y="1139"/>
                    <a:pt x="2114" y="990"/>
                  </a:cubicBezTo>
                  <a:cubicBezTo>
                    <a:pt x="2114" y="919"/>
                    <a:pt x="2114" y="847"/>
                    <a:pt x="2114" y="776"/>
                  </a:cubicBezTo>
                  <a:cubicBezTo>
                    <a:pt x="2113" y="607"/>
                    <a:pt x="1994" y="485"/>
                    <a:pt x="1825" y="482"/>
                  </a:cubicBezTo>
                  <a:cubicBezTo>
                    <a:pt x="1773" y="482"/>
                    <a:pt x="1720" y="481"/>
                    <a:pt x="1667" y="481"/>
                  </a:cubicBezTo>
                  <a:cubicBezTo>
                    <a:pt x="1667" y="506"/>
                    <a:pt x="1667" y="506"/>
                    <a:pt x="1667" y="506"/>
                  </a:cubicBezTo>
                  <a:cubicBezTo>
                    <a:pt x="1633" y="575"/>
                    <a:pt x="1633" y="575"/>
                    <a:pt x="1633" y="575"/>
                  </a:cubicBezTo>
                  <a:cubicBezTo>
                    <a:pt x="1628" y="589"/>
                    <a:pt x="1628" y="589"/>
                    <a:pt x="1628" y="589"/>
                  </a:cubicBezTo>
                  <a:cubicBezTo>
                    <a:pt x="1661" y="1146"/>
                    <a:pt x="1661" y="1146"/>
                    <a:pt x="1661" y="1146"/>
                  </a:cubicBezTo>
                  <a:cubicBezTo>
                    <a:pt x="1603" y="1210"/>
                    <a:pt x="1603" y="1210"/>
                    <a:pt x="1603" y="1210"/>
                  </a:cubicBezTo>
                  <a:cubicBezTo>
                    <a:pt x="1602" y="1209"/>
                    <a:pt x="1602" y="1209"/>
                    <a:pt x="1602" y="1209"/>
                  </a:cubicBezTo>
                  <a:cubicBezTo>
                    <a:pt x="1602" y="1210"/>
                    <a:pt x="1602" y="1210"/>
                    <a:pt x="1602" y="1210"/>
                  </a:cubicBezTo>
                  <a:cubicBezTo>
                    <a:pt x="1544" y="1146"/>
                    <a:pt x="1544" y="1146"/>
                    <a:pt x="1544" y="1146"/>
                  </a:cubicBezTo>
                  <a:cubicBezTo>
                    <a:pt x="1577" y="589"/>
                    <a:pt x="1577" y="589"/>
                    <a:pt x="1577" y="589"/>
                  </a:cubicBezTo>
                  <a:cubicBezTo>
                    <a:pt x="1571" y="575"/>
                    <a:pt x="1571" y="575"/>
                    <a:pt x="1571" y="575"/>
                  </a:cubicBezTo>
                  <a:cubicBezTo>
                    <a:pt x="1538" y="506"/>
                    <a:pt x="1538" y="506"/>
                    <a:pt x="1538" y="506"/>
                  </a:cubicBezTo>
                  <a:cubicBezTo>
                    <a:pt x="1538" y="481"/>
                    <a:pt x="1538" y="481"/>
                    <a:pt x="1538" y="481"/>
                  </a:cubicBezTo>
                  <a:cubicBezTo>
                    <a:pt x="1488" y="481"/>
                    <a:pt x="1438" y="481"/>
                    <a:pt x="1388" y="482"/>
                  </a:cubicBezTo>
                  <a:cubicBezTo>
                    <a:pt x="1239" y="483"/>
                    <a:pt x="1137" y="567"/>
                    <a:pt x="1102" y="711"/>
                  </a:cubicBezTo>
                  <a:cubicBezTo>
                    <a:pt x="1101" y="715"/>
                    <a:pt x="1099" y="719"/>
                    <a:pt x="1097" y="723"/>
                  </a:cubicBezTo>
                  <a:cubicBezTo>
                    <a:pt x="1097" y="970"/>
                    <a:pt x="1097" y="1217"/>
                    <a:pt x="1097" y="1465"/>
                  </a:cubicBezTo>
                  <a:cubicBezTo>
                    <a:pt x="1113" y="1492"/>
                    <a:pt x="1130" y="1518"/>
                    <a:pt x="1165" y="1526"/>
                  </a:cubicBezTo>
                  <a:close/>
                  <a:moveTo>
                    <a:pt x="1584" y="434"/>
                  </a:moveTo>
                  <a:cubicBezTo>
                    <a:pt x="1680" y="443"/>
                    <a:pt x="1770" y="389"/>
                    <a:pt x="1807" y="302"/>
                  </a:cubicBezTo>
                  <a:cubicBezTo>
                    <a:pt x="1845" y="212"/>
                    <a:pt x="1821" y="110"/>
                    <a:pt x="1742" y="49"/>
                  </a:cubicBezTo>
                  <a:cubicBezTo>
                    <a:pt x="1714" y="28"/>
                    <a:pt x="1679" y="16"/>
                    <a:pt x="1647" y="0"/>
                  </a:cubicBezTo>
                  <a:cubicBezTo>
                    <a:pt x="1619" y="0"/>
                    <a:pt x="1592" y="0"/>
                    <a:pt x="1564" y="0"/>
                  </a:cubicBezTo>
                  <a:cubicBezTo>
                    <a:pt x="1555" y="4"/>
                    <a:pt x="1546" y="9"/>
                    <a:pt x="1536" y="12"/>
                  </a:cubicBezTo>
                  <a:cubicBezTo>
                    <a:pt x="1434" y="46"/>
                    <a:pt x="1371" y="158"/>
                    <a:pt x="1393" y="261"/>
                  </a:cubicBezTo>
                  <a:cubicBezTo>
                    <a:pt x="1414" y="354"/>
                    <a:pt x="1493" y="425"/>
                    <a:pt x="1584" y="434"/>
                  </a:cubicBezTo>
                  <a:close/>
                  <a:moveTo>
                    <a:pt x="3129" y="2680"/>
                  </a:moveTo>
                  <a:cubicBezTo>
                    <a:pt x="82" y="2680"/>
                    <a:pt x="82" y="2680"/>
                    <a:pt x="82" y="2680"/>
                  </a:cubicBezTo>
                  <a:cubicBezTo>
                    <a:pt x="37" y="2680"/>
                    <a:pt x="0" y="2716"/>
                    <a:pt x="0" y="2762"/>
                  </a:cubicBezTo>
                  <a:cubicBezTo>
                    <a:pt x="0" y="3449"/>
                    <a:pt x="0" y="3449"/>
                    <a:pt x="0" y="3449"/>
                  </a:cubicBezTo>
                  <a:cubicBezTo>
                    <a:pt x="0" y="3494"/>
                    <a:pt x="37" y="3531"/>
                    <a:pt x="82" y="3531"/>
                  </a:cubicBezTo>
                  <a:cubicBezTo>
                    <a:pt x="127" y="3531"/>
                    <a:pt x="164" y="3494"/>
                    <a:pt x="164" y="3449"/>
                  </a:cubicBezTo>
                  <a:cubicBezTo>
                    <a:pt x="164" y="2844"/>
                    <a:pt x="164" y="2844"/>
                    <a:pt x="164" y="2844"/>
                  </a:cubicBezTo>
                  <a:cubicBezTo>
                    <a:pt x="3047" y="2844"/>
                    <a:pt x="3047" y="2844"/>
                    <a:pt x="3047" y="2844"/>
                  </a:cubicBezTo>
                  <a:cubicBezTo>
                    <a:pt x="3047" y="3449"/>
                    <a:pt x="3047" y="3449"/>
                    <a:pt x="3047" y="3449"/>
                  </a:cubicBezTo>
                  <a:cubicBezTo>
                    <a:pt x="3047" y="3494"/>
                    <a:pt x="3084" y="3531"/>
                    <a:pt x="3129" y="3531"/>
                  </a:cubicBezTo>
                  <a:cubicBezTo>
                    <a:pt x="3175" y="3531"/>
                    <a:pt x="3211" y="3494"/>
                    <a:pt x="3211" y="3449"/>
                  </a:cubicBezTo>
                  <a:cubicBezTo>
                    <a:pt x="3211" y="2762"/>
                    <a:pt x="3211" y="2762"/>
                    <a:pt x="3211" y="2762"/>
                  </a:cubicBezTo>
                  <a:cubicBezTo>
                    <a:pt x="3211" y="2716"/>
                    <a:pt x="3175" y="2680"/>
                    <a:pt x="3129" y="268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74" name="Straight Connector 73"/>
          <p:cNvCxnSpPr/>
          <p:nvPr/>
        </p:nvCxnSpPr>
        <p:spPr>
          <a:xfrm flipV="1">
            <a:off x="1548387"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3249833"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951280"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6652726"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8354175"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1507633"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3209079"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4910526"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6611972"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8313421"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7162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6"/>
          <p:cNvSpPr>
            <a:spLocks/>
          </p:cNvSpPr>
          <p:nvPr/>
        </p:nvSpPr>
        <p:spPr bwMode="auto">
          <a:xfrm rot="10800000">
            <a:off x="714574"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34177"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rot="10800000">
            <a:off x="4953781"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7073384"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074773" y="3686176"/>
            <a:ext cx="1399205" cy="748334"/>
            <a:chOff x="992098" y="2809145"/>
            <a:chExt cx="1291574" cy="690770"/>
          </a:xfrm>
        </p:grpSpPr>
        <p:sp>
          <p:nvSpPr>
            <p:cNvPr id="38" name="TextBox 37"/>
            <p:cNvSpPr txBox="1"/>
            <p:nvPr/>
          </p:nvSpPr>
          <p:spPr>
            <a:xfrm>
              <a:off x="99209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39" name="TextBox 38"/>
            <p:cNvSpPr txBox="1"/>
            <p:nvPr/>
          </p:nvSpPr>
          <p:spPr>
            <a:xfrm>
              <a:off x="99209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Research</a:t>
              </a:r>
            </a:p>
          </p:txBody>
        </p:sp>
      </p:grpSp>
      <p:grpSp>
        <p:nvGrpSpPr>
          <p:cNvPr id="10" name="Group 9"/>
          <p:cNvGrpSpPr/>
          <p:nvPr/>
        </p:nvGrpSpPr>
        <p:grpSpPr>
          <a:xfrm>
            <a:off x="3194375" y="3686176"/>
            <a:ext cx="1399205" cy="748334"/>
            <a:chOff x="2948654" y="2809145"/>
            <a:chExt cx="1291574" cy="690770"/>
          </a:xfrm>
        </p:grpSpPr>
        <p:sp>
          <p:nvSpPr>
            <p:cNvPr id="40" name="TextBox 39"/>
            <p:cNvSpPr txBox="1"/>
            <p:nvPr/>
          </p:nvSpPr>
          <p:spPr>
            <a:xfrm>
              <a:off x="2948654"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1" name="TextBox 40"/>
            <p:cNvSpPr txBox="1"/>
            <p:nvPr/>
          </p:nvSpPr>
          <p:spPr>
            <a:xfrm>
              <a:off x="2948654"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Production</a:t>
              </a:r>
            </a:p>
          </p:txBody>
        </p:sp>
      </p:grpSp>
      <p:grpSp>
        <p:nvGrpSpPr>
          <p:cNvPr id="11" name="Group 10"/>
          <p:cNvGrpSpPr/>
          <p:nvPr/>
        </p:nvGrpSpPr>
        <p:grpSpPr>
          <a:xfrm>
            <a:off x="5313979" y="3686176"/>
            <a:ext cx="1399205" cy="748334"/>
            <a:chOff x="4905211" y="2809145"/>
            <a:chExt cx="1291574" cy="690770"/>
          </a:xfrm>
        </p:grpSpPr>
        <p:sp>
          <p:nvSpPr>
            <p:cNvPr id="42" name="TextBox 41"/>
            <p:cNvSpPr txBox="1"/>
            <p:nvPr/>
          </p:nvSpPr>
          <p:spPr>
            <a:xfrm>
              <a:off x="4905211"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3" name="TextBox 42"/>
            <p:cNvSpPr txBox="1"/>
            <p:nvPr/>
          </p:nvSpPr>
          <p:spPr>
            <a:xfrm>
              <a:off x="4905211"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Sales</a:t>
              </a:r>
            </a:p>
          </p:txBody>
        </p:sp>
      </p:grpSp>
      <p:grpSp>
        <p:nvGrpSpPr>
          <p:cNvPr id="12" name="Group 11"/>
          <p:cNvGrpSpPr/>
          <p:nvPr/>
        </p:nvGrpSpPr>
        <p:grpSpPr>
          <a:xfrm>
            <a:off x="7433582" y="3686176"/>
            <a:ext cx="1399205" cy="748334"/>
            <a:chOff x="6861768" y="2809145"/>
            <a:chExt cx="1291574" cy="690770"/>
          </a:xfrm>
        </p:grpSpPr>
        <p:sp>
          <p:nvSpPr>
            <p:cNvPr id="44" name="TextBox 43"/>
            <p:cNvSpPr txBox="1"/>
            <p:nvPr/>
          </p:nvSpPr>
          <p:spPr>
            <a:xfrm>
              <a:off x="686176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5" name="TextBox 44"/>
            <p:cNvSpPr txBox="1"/>
            <p:nvPr/>
          </p:nvSpPr>
          <p:spPr>
            <a:xfrm>
              <a:off x="686176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Growth</a:t>
              </a:r>
            </a:p>
          </p:txBody>
        </p:sp>
      </p:grpSp>
      <p:grpSp>
        <p:nvGrpSpPr>
          <p:cNvPr id="15" name="Group 14"/>
          <p:cNvGrpSpPr/>
          <p:nvPr/>
        </p:nvGrpSpPr>
        <p:grpSpPr>
          <a:xfrm>
            <a:off x="3726303" y="4936161"/>
            <a:ext cx="335352" cy="335350"/>
            <a:chOff x="3439664" y="3962975"/>
            <a:chExt cx="309556" cy="309554"/>
          </a:xfrm>
        </p:grpSpPr>
        <p:sp>
          <p:nvSpPr>
            <p:cNvPr id="48" name="Oval 47"/>
            <p:cNvSpPr/>
            <p:nvPr/>
          </p:nvSpPr>
          <p:spPr>
            <a:xfrm>
              <a:off x="3439664" y="3962975"/>
              <a:ext cx="309556" cy="309554"/>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495299"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02</a:t>
              </a:r>
            </a:p>
          </p:txBody>
        </p:sp>
      </p:grpSp>
      <p:grpSp>
        <p:nvGrpSpPr>
          <p:cNvPr id="13" name="Group 12"/>
          <p:cNvGrpSpPr/>
          <p:nvPr/>
        </p:nvGrpSpPr>
        <p:grpSpPr>
          <a:xfrm>
            <a:off x="7965510" y="4936161"/>
            <a:ext cx="335352" cy="335350"/>
            <a:chOff x="7352778" y="3962975"/>
            <a:chExt cx="309556" cy="309554"/>
          </a:xfrm>
        </p:grpSpPr>
        <p:sp>
          <p:nvSpPr>
            <p:cNvPr id="50" name="Oval 49"/>
            <p:cNvSpPr/>
            <p:nvPr/>
          </p:nvSpPr>
          <p:spPr>
            <a:xfrm>
              <a:off x="7352778" y="3962975"/>
              <a:ext cx="309556" cy="309554"/>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7408413"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04</a:t>
              </a:r>
            </a:p>
          </p:txBody>
        </p:sp>
      </p:grpSp>
      <p:grpSp>
        <p:nvGrpSpPr>
          <p:cNvPr id="8" name="Group 7"/>
          <p:cNvGrpSpPr/>
          <p:nvPr/>
        </p:nvGrpSpPr>
        <p:grpSpPr>
          <a:xfrm>
            <a:off x="1606699" y="2332044"/>
            <a:ext cx="335352" cy="335350"/>
            <a:chOff x="1483107" y="1559175"/>
            <a:chExt cx="309556" cy="309554"/>
          </a:xfrm>
        </p:grpSpPr>
        <p:sp>
          <p:nvSpPr>
            <p:cNvPr id="46" name="Oval 45"/>
            <p:cNvSpPr/>
            <p:nvPr/>
          </p:nvSpPr>
          <p:spPr>
            <a:xfrm>
              <a:off x="1483107" y="1559175"/>
              <a:ext cx="309556" cy="309554"/>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TextBox 46"/>
            <p:cNvSpPr txBox="1"/>
            <p:nvPr/>
          </p:nvSpPr>
          <p:spPr>
            <a:xfrm>
              <a:off x="1538743"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01</a:t>
              </a:r>
            </a:p>
          </p:txBody>
        </p:sp>
      </p:grpSp>
      <p:grpSp>
        <p:nvGrpSpPr>
          <p:cNvPr id="14" name="Group 13"/>
          <p:cNvGrpSpPr/>
          <p:nvPr/>
        </p:nvGrpSpPr>
        <p:grpSpPr>
          <a:xfrm>
            <a:off x="5845906" y="2332044"/>
            <a:ext cx="335352" cy="335350"/>
            <a:chOff x="5396221" y="1559175"/>
            <a:chExt cx="309556" cy="309554"/>
          </a:xfrm>
        </p:grpSpPr>
        <p:sp>
          <p:nvSpPr>
            <p:cNvPr id="52" name="Oval 51"/>
            <p:cNvSpPr/>
            <p:nvPr/>
          </p:nvSpPr>
          <p:spPr>
            <a:xfrm>
              <a:off x="5396221" y="1559175"/>
              <a:ext cx="309556" cy="309554"/>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5451856"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03</a:t>
              </a:r>
            </a:p>
          </p:txBody>
        </p:sp>
      </p:grpSp>
      <p:sp>
        <p:nvSpPr>
          <p:cNvPr id="57" name="Freeform 7"/>
          <p:cNvSpPr>
            <a:spLocks noEditPoints="1"/>
          </p:cNvSpPr>
          <p:nvPr/>
        </p:nvSpPr>
        <p:spPr bwMode="auto">
          <a:xfrm>
            <a:off x="1535697" y="2979924"/>
            <a:ext cx="477356" cy="490487"/>
          </a:xfrm>
          <a:custGeom>
            <a:avLst/>
            <a:gdLst>
              <a:gd name="T0" fmla="*/ 381 w 1170"/>
              <a:gd name="T1" fmla="*/ 493 h 1199"/>
              <a:gd name="T2" fmla="*/ 582 w 1170"/>
              <a:gd name="T3" fmla="*/ 417 h 1199"/>
              <a:gd name="T4" fmla="*/ 343 w 1170"/>
              <a:gd name="T5" fmla="*/ 632 h 1199"/>
              <a:gd name="T6" fmla="*/ 618 w 1170"/>
              <a:gd name="T7" fmla="*/ 356 h 1199"/>
              <a:gd name="T8" fmla="*/ 343 w 1170"/>
              <a:gd name="T9" fmla="*/ 632 h 1199"/>
              <a:gd name="T10" fmla="*/ 595 w 1170"/>
              <a:gd name="T11" fmla="*/ 609 h 1199"/>
              <a:gd name="T12" fmla="*/ 480 w 1170"/>
              <a:gd name="T13" fmla="*/ 331 h 1199"/>
              <a:gd name="T14" fmla="*/ 107 w 1170"/>
              <a:gd name="T15" fmla="*/ 953 h 1199"/>
              <a:gd name="T16" fmla="*/ 22 w 1170"/>
              <a:gd name="T17" fmla="*/ 948 h 1199"/>
              <a:gd name="T18" fmla="*/ 262 w 1170"/>
              <a:gd name="T19" fmla="*/ 591 h 1199"/>
              <a:gd name="T20" fmla="*/ 649 w 1170"/>
              <a:gd name="T21" fmla="*/ 663 h 1199"/>
              <a:gd name="T22" fmla="*/ 361 w 1170"/>
              <a:gd name="T23" fmla="*/ 735 h 1199"/>
              <a:gd name="T24" fmla="*/ 351 w 1170"/>
              <a:gd name="T25" fmla="*/ 695 h 1199"/>
              <a:gd name="T26" fmla="*/ 295 w 1170"/>
              <a:gd name="T27" fmla="*/ 645 h 1199"/>
              <a:gd name="T28" fmla="*/ 263 w 1170"/>
              <a:gd name="T29" fmla="*/ 634 h 1199"/>
              <a:gd name="T30" fmla="*/ 295 w 1170"/>
              <a:gd name="T31" fmla="*/ 587 h 1199"/>
              <a:gd name="T32" fmla="*/ 333 w 1170"/>
              <a:gd name="T33" fmla="*/ 641 h 1199"/>
              <a:gd name="T34" fmla="*/ 627 w 1170"/>
              <a:gd name="T35" fmla="*/ 347 h 1199"/>
              <a:gd name="T36" fmla="*/ 300 w 1170"/>
              <a:gd name="T37" fmla="*/ 715 h 1199"/>
              <a:gd name="T38" fmla="*/ 49 w 1170"/>
              <a:gd name="T39" fmla="*/ 931 h 1199"/>
              <a:gd name="T40" fmla="*/ 1170 w 1170"/>
              <a:gd name="T41" fmla="*/ 1144 h 1199"/>
              <a:gd name="T42" fmla="*/ 382 w 1170"/>
              <a:gd name="T43" fmla="*/ 1123 h 1199"/>
              <a:gd name="T44" fmla="*/ 301 w 1170"/>
              <a:gd name="T45" fmla="*/ 798 h 1199"/>
              <a:gd name="T46" fmla="*/ 398 w 1170"/>
              <a:gd name="T47" fmla="*/ 1091 h 1199"/>
              <a:gd name="T48" fmla="*/ 1061 w 1170"/>
              <a:gd name="T49" fmla="*/ 112 h 1199"/>
              <a:gd name="T50" fmla="*/ 934 w 1170"/>
              <a:gd name="T51" fmla="*/ 131 h 1199"/>
              <a:gd name="T52" fmla="*/ 865 w 1170"/>
              <a:gd name="T53" fmla="*/ 115 h 1199"/>
              <a:gd name="T54" fmla="*/ 781 w 1170"/>
              <a:gd name="T55" fmla="*/ 88 h 1199"/>
              <a:gd name="T56" fmla="*/ 749 w 1170"/>
              <a:gd name="T57" fmla="*/ 88 h 1199"/>
              <a:gd name="T58" fmla="*/ 665 w 1170"/>
              <a:gd name="T59" fmla="*/ 115 h 1199"/>
              <a:gd name="T60" fmla="*/ 596 w 1170"/>
              <a:gd name="T61" fmla="*/ 131 h 1199"/>
              <a:gd name="T62" fmla="*/ 528 w 1170"/>
              <a:gd name="T63" fmla="*/ 115 h 1199"/>
              <a:gd name="T64" fmla="*/ 443 w 1170"/>
              <a:gd name="T65" fmla="*/ 88 h 1199"/>
              <a:gd name="T66" fmla="*/ 412 w 1170"/>
              <a:gd name="T67" fmla="*/ 88 h 1199"/>
              <a:gd name="T68" fmla="*/ 301 w 1170"/>
              <a:gd name="T69" fmla="*/ 287 h 1199"/>
              <a:gd name="T70" fmla="*/ 412 w 1170"/>
              <a:gd name="T71" fmla="*/ 56 h 1199"/>
              <a:gd name="T72" fmla="*/ 443 w 1170"/>
              <a:gd name="T73" fmla="*/ 56 h 1199"/>
              <a:gd name="T74" fmla="*/ 528 w 1170"/>
              <a:gd name="T75" fmla="*/ 16 h 1199"/>
              <a:gd name="T76" fmla="*/ 596 w 1170"/>
              <a:gd name="T77" fmla="*/ 0 h 1199"/>
              <a:gd name="T78" fmla="*/ 665 w 1170"/>
              <a:gd name="T79" fmla="*/ 16 h 1199"/>
              <a:gd name="T80" fmla="*/ 749 w 1170"/>
              <a:gd name="T81" fmla="*/ 56 h 1199"/>
              <a:gd name="T82" fmla="*/ 781 w 1170"/>
              <a:gd name="T83" fmla="*/ 56 h 1199"/>
              <a:gd name="T84" fmla="*/ 865 w 1170"/>
              <a:gd name="T85" fmla="*/ 16 h 1199"/>
              <a:gd name="T86" fmla="*/ 934 w 1170"/>
              <a:gd name="T87" fmla="*/ 0 h 1199"/>
              <a:gd name="T88" fmla="*/ 1093 w 1170"/>
              <a:gd name="T89" fmla="*/ 112 h 1199"/>
              <a:gd name="T90" fmla="*/ 1138 w 1170"/>
              <a:gd name="T91" fmla="*/ 208 h 1199"/>
              <a:gd name="T92" fmla="*/ 1037 w 1170"/>
              <a:gd name="T93" fmla="*/ 1123 h 1199"/>
              <a:gd name="T94" fmla="*/ 1114 w 1170"/>
              <a:gd name="T95" fmla="*/ 1168 h 1199"/>
              <a:gd name="T96" fmla="*/ 852 w 1170"/>
              <a:gd name="T97" fmla="*/ 696 h 1199"/>
              <a:gd name="T98" fmla="*/ 734 w 1170"/>
              <a:gd name="T99" fmla="*/ 1025 h 1199"/>
              <a:gd name="T100" fmla="*/ 820 w 1170"/>
              <a:gd name="T101" fmla="*/ 712 h 1199"/>
              <a:gd name="T102" fmla="*/ 820 w 1170"/>
              <a:gd name="T103" fmla="*/ 712 h 1199"/>
              <a:gd name="T104" fmla="*/ 692 w 1170"/>
              <a:gd name="T105" fmla="*/ 1040 h 1199"/>
              <a:gd name="T106" fmla="*/ 606 w 1170"/>
              <a:gd name="T107" fmla="*/ 779 h 1199"/>
              <a:gd name="T108" fmla="*/ 622 w 1170"/>
              <a:gd name="T109" fmla="*/ 1009 h 1199"/>
              <a:gd name="T110" fmla="*/ 995 w 1170"/>
              <a:gd name="T111" fmla="*/ 617 h 1199"/>
              <a:gd name="T112" fmla="*/ 878 w 1170"/>
              <a:gd name="T113" fmla="*/ 1025 h 1199"/>
              <a:gd name="T114" fmla="*/ 964 w 1170"/>
              <a:gd name="T115" fmla="*/ 633 h 1199"/>
              <a:gd name="T116" fmla="*/ 964 w 1170"/>
              <a:gd name="T117" fmla="*/ 633 h 1199"/>
              <a:gd name="T118" fmla="*/ 919 w 1170"/>
              <a:gd name="T119" fmla="*/ 377 h 1199"/>
              <a:gd name="T120" fmla="*/ 870 w 1170"/>
              <a:gd name="T121" fmla="*/ 458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0" h="1199">
                <a:moveTo>
                  <a:pt x="441" y="574"/>
                </a:moveTo>
                <a:cubicBezTo>
                  <a:pt x="363" y="519"/>
                  <a:pt x="363" y="519"/>
                  <a:pt x="363" y="519"/>
                </a:cubicBezTo>
                <a:cubicBezTo>
                  <a:pt x="356" y="514"/>
                  <a:pt x="354" y="504"/>
                  <a:pt x="359" y="497"/>
                </a:cubicBezTo>
                <a:cubicBezTo>
                  <a:pt x="364" y="490"/>
                  <a:pt x="374" y="488"/>
                  <a:pt x="381" y="493"/>
                </a:cubicBezTo>
                <a:cubicBezTo>
                  <a:pt x="447" y="540"/>
                  <a:pt x="447" y="540"/>
                  <a:pt x="447" y="540"/>
                </a:cubicBezTo>
                <a:cubicBezTo>
                  <a:pt x="557" y="397"/>
                  <a:pt x="557" y="397"/>
                  <a:pt x="557" y="397"/>
                </a:cubicBezTo>
                <a:cubicBezTo>
                  <a:pt x="562" y="390"/>
                  <a:pt x="572" y="389"/>
                  <a:pt x="579" y="395"/>
                </a:cubicBezTo>
                <a:cubicBezTo>
                  <a:pt x="586" y="400"/>
                  <a:pt x="587" y="410"/>
                  <a:pt x="582" y="417"/>
                </a:cubicBezTo>
                <a:cubicBezTo>
                  <a:pt x="462" y="571"/>
                  <a:pt x="462" y="571"/>
                  <a:pt x="462" y="571"/>
                </a:cubicBezTo>
                <a:cubicBezTo>
                  <a:pt x="459" y="575"/>
                  <a:pt x="455" y="577"/>
                  <a:pt x="450" y="577"/>
                </a:cubicBezTo>
                <a:cubicBezTo>
                  <a:pt x="447" y="577"/>
                  <a:pt x="444" y="576"/>
                  <a:pt x="441" y="574"/>
                </a:cubicBezTo>
                <a:close/>
                <a:moveTo>
                  <a:pt x="343" y="632"/>
                </a:moveTo>
                <a:cubicBezTo>
                  <a:pt x="306" y="595"/>
                  <a:pt x="286" y="546"/>
                  <a:pt x="286" y="494"/>
                </a:cubicBezTo>
                <a:cubicBezTo>
                  <a:pt x="286" y="442"/>
                  <a:pt x="306" y="393"/>
                  <a:pt x="343" y="356"/>
                </a:cubicBezTo>
                <a:cubicBezTo>
                  <a:pt x="379" y="320"/>
                  <a:pt x="428" y="299"/>
                  <a:pt x="480" y="299"/>
                </a:cubicBezTo>
                <a:cubicBezTo>
                  <a:pt x="532" y="299"/>
                  <a:pt x="581" y="320"/>
                  <a:pt x="618" y="356"/>
                </a:cubicBezTo>
                <a:cubicBezTo>
                  <a:pt x="655" y="393"/>
                  <a:pt x="675" y="442"/>
                  <a:pt x="675" y="494"/>
                </a:cubicBezTo>
                <a:cubicBezTo>
                  <a:pt x="675" y="546"/>
                  <a:pt x="655" y="595"/>
                  <a:pt x="618" y="632"/>
                </a:cubicBezTo>
                <a:cubicBezTo>
                  <a:pt x="581" y="668"/>
                  <a:pt x="532" y="689"/>
                  <a:pt x="480" y="689"/>
                </a:cubicBezTo>
                <a:cubicBezTo>
                  <a:pt x="428" y="689"/>
                  <a:pt x="379" y="668"/>
                  <a:pt x="343" y="632"/>
                </a:cubicBezTo>
                <a:close/>
                <a:moveTo>
                  <a:pt x="317" y="494"/>
                </a:moveTo>
                <a:cubicBezTo>
                  <a:pt x="317" y="538"/>
                  <a:pt x="334" y="578"/>
                  <a:pt x="365" y="609"/>
                </a:cubicBezTo>
                <a:cubicBezTo>
                  <a:pt x="396" y="640"/>
                  <a:pt x="437" y="657"/>
                  <a:pt x="480" y="657"/>
                </a:cubicBezTo>
                <a:cubicBezTo>
                  <a:pt x="524" y="657"/>
                  <a:pt x="565" y="640"/>
                  <a:pt x="595" y="609"/>
                </a:cubicBezTo>
                <a:cubicBezTo>
                  <a:pt x="595" y="609"/>
                  <a:pt x="595" y="609"/>
                  <a:pt x="595" y="609"/>
                </a:cubicBezTo>
                <a:cubicBezTo>
                  <a:pt x="626" y="578"/>
                  <a:pt x="643" y="538"/>
                  <a:pt x="643" y="494"/>
                </a:cubicBezTo>
                <a:cubicBezTo>
                  <a:pt x="643" y="450"/>
                  <a:pt x="626" y="410"/>
                  <a:pt x="595" y="379"/>
                </a:cubicBezTo>
                <a:cubicBezTo>
                  <a:pt x="565" y="348"/>
                  <a:pt x="524" y="331"/>
                  <a:pt x="480" y="331"/>
                </a:cubicBezTo>
                <a:cubicBezTo>
                  <a:pt x="437" y="331"/>
                  <a:pt x="396" y="348"/>
                  <a:pt x="365" y="379"/>
                </a:cubicBezTo>
                <a:cubicBezTo>
                  <a:pt x="334" y="410"/>
                  <a:pt x="317" y="450"/>
                  <a:pt x="317" y="494"/>
                </a:cubicBezTo>
                <a:close/>
                <a:moveTo>
                  <a:pt x="322" y="737"/>
                </a:moveTo>
                <a:cubicBezTo>
                  <a:pt x="107" y="953"/>
                  <a:pt x="107" y="953"/>
                  <a:pt x="107" y="953"/>
                </a:cubicBezTo>
                <a:cubicBezTo>
                  <a:pt x="96" y="964"/>
                  <a:pt x="82" y="970"/>
                  <a:pt x="67" y="970"/>
                </a:cubicBezTo>
                <a:cubicBezTo>
                  <a:pt x="52" y="970"/>
                  <a:pt x="38" y="964"/>
                  <a:pt x="27" y="953"/>
                </a:cubicBezTo>
                <a:cubicBezTo>
                  <a:pt x="27" y="953"/>
                  <a:pt x="27" y="953"/>
                  <a:pt x="27" y="953"/>
                </a:cubicBezTo>
                <a:cubicBezTo>
                  <a:pt x="22" y="948"/>
                  <a:pt x="22" y="948"/>
                  <a:pt x="22" y="948"/>
                </a:cubicBezTo>
                <a:cubicBezTo>
                  <a:pt x="0" y="926"/>
                  <a:pt x="0" y="890"/>
                  <a:pt x="22" y="868"/>
                </a:cubicBezTo>
                <a:cubicBezTo>
                  <a:pt x="237" y="652"/>
                  <a:pt x="237" y="652"/>
                  <a:pt x="237" y="652"/>
                </a:cubicBezTo>
                <a:cubicBezTo>
                  <a:pt x="228" y="640"/>
                  <a:pt x="229" y="624"/>
                  <a:pt x="239" y="613"/>
                </a:cubicBezTo>
                <a:cubicBezTo>
                  <a:pt x="262" y="591"/>
                  <a:pt x="262" y="591"/>
                  <a:pt x="262" y="591"/>
                </a:cubicBezTo>
                <a:cubicBezTo>
                  <a:pt x="260" y="588"/>
                  <a:pt x="259" y="585"/>
                  <a:pt x="258" y="582"/>
                </a:cubicBezTo>
                <a:cubicBezTo>
                  <a:pt x="223" y="493"/>
                  <a:pt x="244" y="392"/>
                  <a:pt x="311" y="325"/>
                </a:cubicBezTo>
                <a:cubicBezTo>
                  <a:pt x="404" y="232"/>
                  <a:pt x="556" y="232"/>
                  <a:pt x="649" y="325"/>
                </a:cubicBezTo>
                <a:cubicBezTo>
                  <a:pt x="743" y="418"/>
                  <a:pt x="743" y="570"/>
                  <a:pt x="649" y="663"/>
                </a:cubicBezTo>
                <a:cubicBezTo>
                  <a:pt x="604" y="709"/>
                  <a:pt x="543" y="733"/>
                  <a:pt x="480" y="733"/>
                </a:cubicBezTo>
                <a:cubicBezTo>
                  <a:pt x="451" y="733"/>
                  <a:pt x="421" y="728"/>
                  <a:pt x="392" y="716"/>
                </a:cubicBezTo>
                <a:cubicBezTo>
                  <a:pt x="389" y="715"/>
                  <a:pt x="386" y="714"/>
                  <a:pt x="383" y="712"/>
                </a:cubicBezTo>
                <a:cubicBezTo>
                  <a:pt x="361" y="735"/>
                  <a:pt x="361" y="735"/>
                  <a:pt x="361" y="735"/>
                </a:cubicBezTo>
                <a:cubicBezTo>
                  <a:pt x="355" y="740"/>
                  <a:pt x="348" y="743"/>
                  <a:pt x="340" y="743"/>
                </a:cubicBezTo>
                <a:cubicBezTo>
                  <a:pt x="334" y="743"/>
                  <a:pt x="328" y="741"/>
                  <a:pt x="322" y="737"/>
                </a:cubicBezTo>
                <a:close/>
                <a:moveTo>
                  <a:pt x="354" y="697"/>
                </a:moveTo>
                <a:cubicBezTo>
                  <a:pt x="353" y="696"/>
                  <a:pt x="352" y="696"/>
                  <a:pt x="351" y="695"/>
                </a:cubicBezTo>
                <a:cubicBezTo>
                  <a:pt x="345" y="691"/>
                  <a:pt x="340" y="688"/>
                  <a:pt x="334" y="683"/>
                </a:cubicBezTo>
                <a:cubicBezTo>
                  <a:pt x="333" y="682"/>
                  <a:pt x="331" y="681"/>
                  <a:pt x="329" y="679"/>
                </a:cubicBezTo>
                <a:cubicBezTo>
                  <a:pt x="323" y="674"/>
                  <a:pt x="317" y="669"/>
                  <a:pt x="311" y="663"/>
                </a:cubicBezTo>
                <a:cubicBezTo>
                  <a:pt x="305" y="657"/>
                  <a:pt x="300" y="651"/>
                  <a:pt x="295" y="645"/>
                </a:cubicBezTo>
                <a:cubicBezTo>
                  <a:pt x="293" y="643"/>
                  <a:pt x="292" y="641"/>
                  <a:pt x="291" y="640"/>
                </a:cubicBezTo>
                <a:cubicBezTo>
                  <a:pt x="286" y="634"/>
                  <a:pt x="282" y="628"/>
                  <a:pt x="279" y="623"/>
                </a:cubicBezTo>
                <a:cubicBezTo>
                  <a:pt x="278" y="622"/>
                  <a:pt x="277" y="621"/>
                  <a:pt x="277" y="620"/>
                </a:cubicBezTo>
                <a:cubicBezTo>
                  <a:pt x="263" y="634"/>
                  <a:pt x="263" y="634"/>
                  <a:pt x="263" y="634"/>
                </a:cubicBezTo>
                <a:cubicBezTo>
                  <a:pt x="340" y="711"/>
                  <a:pt x="340" y="711"/>
                  <a:pt x="340" y="711"/>
                </a:cubicBezTo>
                <a:lnTo>
                  <a:pt x="354" y="697"/>
                </a:lnTo>
                <a:close/>
                <a:moveTo>
                  <a:pt x="287" y="570"/>
                </a:moveTo>
                <a:cubicBezTo>
                  <a:pt x="289" y="576"/>
                  <a:pt x="292" y="581"/>
                  <a:pt x="295" y="587"/>
                </a:cubicBezTo>
                <a:cubicBezTo>
                  <a:pt x="295" y="587"/>
                  <a:pt x="295" y="587"/>
                  <a:pt x="295" y="587"/>
                </a:cubicBezTo>
                <a:cubicBezTo>
                  <a:pt x="297" y="592"/>
                  <a:pt x="300" y="597"/>
                  <a:pt x="303" y="602"/>
                </a:cubicBezTo>
                <a:cubicBezTo>
                  <a:pt x="308" y="610"/>
                  <a:pt x="314" y="618"/>
                  <a:pt x="320" y="626"/>
                </a:cubicBezTo>
                <a:cubicBezTo>
                  <a:pt x="324" y="631"/>
                  <a:pt x="329" y="636"/>
                  <a:pt x="333" y="641"/>
                </a:cubicBezTo>
                <a:cubicBezTo>
                  <a:pt x="349" y="656"/>
                  <a:pt x="367" y="669"/>
                  <a:pt x="387" y="679"/>
                </a:cubicBezTo>
                <a:cubicBezTo>
                  <a:pt x="392" y="682"/>
                  <a:pt x="398" y="685"/>
                  <a:pt x="404" y="687"/>
                </a:cubicBezTo>
                <a:cubicBezTo>
                  <a:pt x="481" y="718"/>
                  <a:pt x="568" y="699"/>
                  <a:pt x="627" y="641"/>
                </a:cubicBezTo>
                <a:cubicBezTo>
                  <a:pt x="708" y="560"/>
                  <a:pt x="708" y="428"/>
                  <a:pt x="627" y="347"/>
                </a:cubicBezTo>
                <a:cubicBezTo>
                  <a:pt x="586" y="307"/>
                  <a:pt x="533" y="287"/>
                  <a:pt x="480" y="287"/>
                </a:cubicBezTo>
                <a:cubicBezTo>
                  <a:pt x="427" y="287"/>
                  <a:pt x="374" y="307"/>
                  <a:pt x="333" y="347"/>
                </a:cubicBezTo>
                <a:cubicBezTo>
                  <a:pt x="275" y="406"/>
                  <a:pt x="257" y="493"/>
                  <a:pt x="287" y="570"/>
                </a:cubicBezTo>
                <a:close/>
                <a:moveTo>
                  <a:pt x="300" y="715"/>
                </a:moveTo>
                <a:cubicBezTo>
                  <a:pt x="259" y="674"/>
                  <a:pt x="259" y="674"/>
                  <a:pt x="259" y="674"/>
                </a:cubicBezTo>
                <a:cubicBezTo>
                  <a:pt x="44" y="890"/>
                  <a:pt x="44" y="890"/>
                  <a:pt x="44" y="890"/>
                </a:cubicBezTo>
                <a:cubicBezTo>
                  <a:pt x="34" y="900"/>
                  <a:pt x="34" y="916"/>
                  <a:pt x="44" y="926"/>
                </a:cubicBezTo>
                <a:cubicBezTo>
                  <a:pt x="49" y="931"/>
                  <a:pt x="49" y="931"/>
                  <a:pt x="49" y="931"/>
                </a:cubicBezTo>
                <a:cubicBezTo>
                  <a:pt x="59" y="940"/>
                  <a:pt x="75" y="940"/>
                  <a:pt x="85" y="931"/>
                </a:cubicBezTo>
                <a:lnTo>
                  <a:pt x="300" y="715"/>
                </a:lnTo>
                <a:close/>
                <a:moveTo>
                  <a:pt x="1170" y="208"/>
                </a:moveTo>
                <a:cubicBezTo>
                  <a:pt x="1170" y="1144"/>
                  <a:pt x="1170" y="1144"/>
                  <a:pt x="1170" y="1144"/>
                </a:cubicBezTo>
                <a:cubicBezTo>
                  <a:pt x="1170" y="1175"/>
                  <a:pt x="1145" y="1199"/>
                  <a:pt x="1114" y="1199"/>
                </a:cubicBezTo>
                <a:cubicBezTo>
                  <a:pt x="437" y="1199"/>
                  <a:pt x="437" y="1199"/>
                  <a:pt x="437" y="1199"/>
                </a:cubicBezTo>
                <a:cubicBezTo>
                  <a:pt x="407" y="1199"/>
                  <a:pt x="382" y="1175"/>
                  <a:pt x="382" y="1144"/>
                </a:cubicBezTo>
                <a:cubicBezTo>
                  <a:pt x="382" y="1123"/>
                  <a:pt x="382" y="1123"/>
                  <a:pt x="382" y="1123"/>
                </a:cubicBezTo>
                <a:cubicBezTo>
                  <a:pt x="340" y="1123"/>
                  <a:pt x="340" y="1123"/>
                  <a:pt x="340" y="1123"/>
                </a:cubicBezTo>
                <a:cubicBezTo>
                  <a:pt x="310" y="1123"/>
                  <a:pt x="285" y="1098"/>
                  <a:pt x="285" y="1068"/>
                </a:cubicBezTo>
                <a:cubicBezTo>
                  <a:pt x="285" y="814"/>
                  <a:pt x="285" y="814"/>
                  <a:pt x="285" y="814"/>
                </a:cubicBezTo>
                <a:cubicBezTo>
                  <a:pt x="285" y="805"/>
                  <a:pt x="292" y="798"/>
                  <a:pt x="301" y="798"/>
                </a:cubicBezTo>
                <a:cubicBezTo>
                  <a:pt x="309" y="798"/>
                  <a:pt x="316" y="805"/>
                  <a:pt x="316" y="814"/>
                </a:cubicBezTo>
                <a:cubicBezTo>
                  <a:pt x="316" y="1068"/>
                  <a:pt x="316" y="1068"/>
                  <a:pt x="316" y="1068"/>
                </a:cubicBezTo>
                <a:cubicBezTo>
                  <a:pt x="316" y="1081"/>
                  <a:pt x="327" y="1091"/>
                  <a:pt x="340" y="1091"/>
                </a:cubicBezTo>
                <a:cubicBezTo>
                  <a:pt x="398" y="1091"/>
                  <a:pt x="398" y="1091"/>
                  <a:pt x="398" y="1091"/>
                </a:cubicBezTo>
                <a:cubicBezTo>
                  <a:pt x="1037" y="1091"/>
                  <a:pt x="1037" y="1091"/>
                  <a:pt x="1037" y="1091"/>
                </a:cubicBezTo>
                <a:cubicBezTo>
                  <a:pt x="1051" y="1091"/>
                  <a:pt x="1061" y="1081"/>
                  <a:pt x="1061" y="1068"/>
                </a:cubicBezTo>
                <a:cubicBezTo>
                  <a:pt x="1061" y="168"/>
                  <a:pt x="1061" y="168"/>
                  <a:pt x="1061" y="168"/>
                </a:cubicBezTo>
                <a:cubicBezTo>
                  <a:pt x="1061" y="112"/>
                  <a:pt x="1061" y="112"/>
                  <a:pt x="1061" y="112"/>
                </a:cubicBezTo>
                <a:cubicBezTo>
                  <a:pt x="1061" y="98"/>
                  <a:pt x="1051" y="88"/>
                  <a:pt x="1037" y="88"/>
                </a:cubicBezTo>
                <a:cubicBezTo>
                  <a:pt x="950" y="88"/>
                  <a:pt x="950" y="88"/>
                  <a:pt x="950" y="88"/>
                </a:cubicBezTo>
                <a:cubicBezTo>
                  <a:pt x="950" y="115"/>
                  <a:pt x="950" y="115"/>
                  <a:pt x="950" y="115"/>
                </a:cubicBezTo>
                <a:cubicBezTo>
                  <a:pt x="950" y="124"/>
                  <a:pt x="943" y="131"/>
                  <a:pt x="934" y="131"/>
                </a:cubicBezTo>
                <a:cubicBezTo>
                  <a:pt x="925" y="131"/>
                  <a:pt x="918" y="124"/>
                  <a:pt x="918" y="115"/>
                </a:cubicBezTo>
                <a:cubicBezTo>
                  <a:pt x="918" y="88"/>
                  <a:pt x="918" y="88"/>
                  <a:pt x="918" y="88"/>
                </a:cubicBezTo>
                <a:cubicBezTo>
                  <a:pt x="865" y="88"/>
                  <a:pt x="865" y="88"/>
                  <a:pt x="865" y="88"/>
                </a:cubicBezTo>
                <a:cubicBezTo>
                  <a:pt x="865" y="115"/>
                  <a:pt x="865" y="115"/>
                  <a:pt x="865" y="115"/>
                </a:cubicBezTo>
                <a:cubicBezTo>
                  <a:pt x="865" y="124"/>
                  <a:pt x="858" y="131"/>
                  <a:pt x="849" y="131"/>
                </a:cubicBezTo>
                <a:cubicBezTo>
                  <a:pt x="841" y="131"/>
                  <a:pt x="834" y="124"/>
                  <a:pt x="834" y="115"/>
                </a:cubicBezTo>
                <a:cubicBezTo>
                  <a:pt x="834" y="88"/>
                  <a:pt x="834" y="88"/>
                  <a:pt x="834" y="88"/>
                </a:cubicBezTo>
                <a:cubicBezTo>
                  <a:pt x="781" y="88"/>
                  <a:pt x="781" y="88"/>
                  <a:pt x="781" y="88"/>
                </a:cubicBezTo>
                <a:cubicBezTo>
                  <a:pt x="781" y="115"/>
                  <a:pt x="781" y="115"/>
                  <a:pt x="781" y="115"/>
                </a:cubicBezTo>
                <a:cubicBezTo>
                  <a:pt x="781" y="124"/>
                  <a:pt x="774" y="131"/>
                  <a:pt x="765" y="131"/>
                </a:cubicBezTo>
                <a:cubicBezTo>
                  <a:pt x="756" y="131"/>
                  <a:pt x="749" y="124"/>
                  <a:pt x="749" y="115"/>
                </a:cubicBezTo>
                <a:cubicBezTo>
                  <a:pt x="749" y="88"/>
                  <a:pt x="749" y="88"/>
                  <a:pt x="749" y="88"/>
                </a:cubicBezTo>
                <a:cubicBezTo>
                  <a:pt x="697" y="88"/>
                  <a:pt x="697" y="88"/>
                  <a:pt x="697" y="88"/>
                </a:cubicBezTo>
                <a:cubicBezTo>
                  <a:pt x="697" y="115"/>
                  <a:pt x="697" y="115"/>
                  <a:pt x="697" y="115"/>
                </a:cubicBezTo>
                <a:cubicBezTo>
                  <a:pt x="697" y="124"/>
                  <a:pt x="689" y="131"/>
                  <a:pt x="681" y="131"/>
                </a:cubicBezTo>
                <a:cubicBezTo>
                  <a:pt x="672" y="131"/>
                  <a:pt x="665" y="124"/>
                  <a:pt x="665" y="115"/>
                </a:cubicBezTo>
                <a:cubicBezTo>
                  <a:pt x="665" y="88"/>
                  <a:pt x="665" y="88"/>
                  <a:pt x="665" y="88"/>
                </a:cubicBezTo>
                <a:cubicBezTo>
                  <a:pt x="612" y="88"/>
                  <a:pt x="612" y="88"/>
                  <a:pt x="612" y="88"/>
                </a:cubicBezTo>
                <a:cubicBezTo>
                  <a:pt x="612" y="115"/>
                  <a:pt x="612" y="115"/>
                  <a:pt x="612" y="115"/>
                </a:cubicBezTo>
                <a:cubicBezTo>
                  <a:pt x="612" y="124"/>
                  <a:pt x="605" y="131"/>
                  <a:pt x="596" y="131"/>
                </a:cubicBezTo>
                <a:cubicBezTo>
                  <a:pt x="588" y="131"/>
                  <a:pt x="581" y="124"/>
                  <a:pt x="581" y="115"/>
                </a:cubicBezTo>
                <a:cubicBezTo>
                  <a:pt x="581" y="88"/>
                  <a:pt x="581" y="88"/>
                  <a:pt x="581" y="88"/>
                </a:cubicBezTo>
                <a:cubicBezTo>
                  <a:pt x="528" y="88"/>
                  <a:pt x="528" y="88"/>
                  <a:pt x="528" y="88"/>
                </a:cubicBezTo>
                <a:cubicBezTo>
                  <a:pt x="528" y="115"/>
                  <a:pt x="528" y="115"/>
                  <a:pt x="528" y="115"/>
                </a:cubicBezTo>
                <a:cubicBezTo>
                  <a:pt x="528" y="124"/>
                  <a:pt x="521" y="131"/>
                  <a:pt x="512" y="131"/>
                </a:cubicBezTo>
                <a:cubicBezTo>
                  <a:pt x="503" y="131"/>
                  <a:pt x="496" y="124"/>
                  <a:pt x="496" y="115"/>
                </a:cubicBezTo>
                <a:cubicBezTo>
                  <a:pt x="496" y="88"/>
                  <a:pt x="496" y="88"/>
                  <a:pt x="496" y="88"/>
                </a:cubicBezTo>
                <a:cubicBezTo>
                  <a:pt x="443" y="88"/>
                  <a:pt x="443" y="88"/>
                  <a:pt x="443" y="88"/>
                </a:cubicBezTo>
                <a:cubicBezTo>
                  <a:pt x="443" y="115"/>
                  <a:pt x="443" y="115"/>
                  <a:pt x="443" y="115"/>
                </a:cubicBezTo>
                <a:cubicBezTo>
                  <a:pt x="443" y="124"/>
                  <a:pt x="436" y="131"/>
                  <a:pt x="428" y="131"/>
                </a:cubicBezTo>
                <a:cubicBezTo>
                  <a:pt x="419" y="131"/>
                  <a:pt x="412" y="124"/>
                  <a:pt x="412" y="115"/>
                </a:cubicBezTo>
                <a:cubicBezTo>
                  <a:pt x="412" y="88"/>
                  <a:pt x="412" y="88"/>
                  <a:pt x="412" y="88"/>
                </a:cubicBezTo>
                <a:cubicBezTo>
                  <a:pt x="340" y="88"/>
                  <a:pt x="340" y="88"/>
                  <a:pt x="340" y="88"/>
                </a:cubicBezTo>
                <a:cubicBezTo>
                  <a:pt x="327" y="88"/>
                  <a:pt x="316" y="98"/>
                  <a:pt x="316" y="112"/>
                </a:cubicBezTo>
                <a:cubicBezTo>
                  <a:pt x="316" y="271"/>
                  <a:pt x="316" y="271"/>
                  <a:pt x="316" y="271"/>
                </a:cubicBezTo>
                <a:cubicBezTo>
                  <a:pt x="316" y="280"/>
                  <a:pt x="309" y="287"/>
                  <a:pt x="301" y="287"/>
                </a:cubicBezTo>
                <a:cubicBezTo>
                  <a:pt x="292" y="287"/>
                  <a:pt x="285" y="280"/>
                  <a:pt x="285" y="271"/>
                </a:cubicBezTo>
                <a:cubicBezTo>
                  <a:pt x="285" y="112"/>
                  <a:pt x="285" y="112"/>
                  <a:pt x="285" y="112"/>
                </a:cubicBezTo>
                <a:cubicBezTo>
                  <a:pt x="285" y="81"/>
                  <a:pt x="310" y="56"/>
                  <a:pt x="340" y="56"/>
                </a:cubicBezTo>
                <a:cubicBezTo>
                  <a:pt x="412" y="56"/>
                  <a:pt x="412" y="56"/>
                  <a:pt x="412" y="56"/>
                </a:cubicBezTo>
                <a:cubicBezTo>
                  <a:pt x="412" y="16"/>
                  <a:pt x="412" y="16"/>
                  <a:pt x="412" y="16"/>
                </a:cubicBezTo>
                <a:cubicBezTo>
                  <a:pt x="412" y="8"/>
                  <a:pt x="419" y="0"/>
                  <a:pt x="428" y="0"/>
                </a:cubicBezTo>
                <a:cubicBezTo>
                  <a:pt x="436" y="0"/>
                  <a:pt x="443" y="8"/>
                  <a:pt x="443" y="16"/>
                </a:cubicBezTo>
                <a:cubicBezTo>
                  <a:pt x="443" y="56"/>
                  <a:pt x="443" y="56"/>
                  <a:pt x="443" y="56"/>
                </a:cubicBezTo>
                <a:cubicBezTo>
                  <a:pt x="496" y="56"/>
                  <a:pt x="496" y="56"/>
                  <a:pt x="496" y="56"/>
                </a:cubicBezTo>
                <a:cubicBezTo>
                  <a:pt x="496" y="16"/>
                  <a:pt x="496" y="16"/>
                  <a:pt x="496" y="16"/>
                </a:cubicBezTo>
                <a:cubicBezTo>
                  <a:pt x="496" y="8"/>
                  <a:pt x="503" y="0"/>
                  <a:pt x="512" y="0"/>
                </a:cubicBezTo>
                <a:cubicBezTo>
                  <a:pt x="521" y="0"/>
                  <a:pt x="528" y="8"/>
                  <a:pt x="528" y="16"/>
                </a:cubicBezTo>
                <a:cubicBezTo>
                  <a:pt x="528" y="56"/>
                  <a:pt x="528" y="56"/>
                  <a:pt x="528" y="56"/>
                </a:cubicBezTo>
                <a:cubicBezTo>
                  <a:pt x="581" y="56"/>
                  <a:pt x="581" y="56"/>
                  <a:pt x="581" y="56"/>
                </a:cubicBezTo>
                <a:cubicBezTo>
                  <a:pt x="581" y="16"/>
                  <a:pt x="581" y="16"/>
                  <a:pt x="581" y="16"/>
                </a:cubicBezTo>
                <a:cubicBezTo>
                  <a:pt x="581" y="8"/>
                  <a:pt x="588" y="0"/>
                  <a:pt x="596" y="0"/>
                </a:cubicBezTo>
                <a:cubicBezTo>
                  <a:pt x="605" y="0"/>
                  <a:pt x="612" y="8"/>
                  <a:pt x="612" y="16"/>
                </a:cubicBezTo>
                <a:cubicBezTo>
                  <a:pt x="612" y="56"/>
                  <a:pt x="612" y="56"/>
                  <a:pt x="612" y="56"/>
                </a:cubicBezTo>
                <a:cubicBezTo>
                  <a:pt x="665" y="56"/>
                  <a:pt x="665" y="56"/>
                  <a:pt x="665" y="56"/>
                </a:cubicBezTo>
                <a:cubicBezTo>
                  <a:pt x="665" y="16"/>
                  <a:pt x="665" y="16"/>
                  <a:pt x="665" y="16"/>
                </a:cubicBezTo>
                <a:cubicBezTo>
                  <a:pt x="665" y="8"/>
                  <a:pt x="672" y="0"/>
                  <a:pt x="681" y="0"/>
                </a:cubicBezTo>
                <a:cubicBezTo>
                  <a:pt x="689" y="0"/>
                  <a:pt x="697" y="8"/>
                  <a:pt x="697" y="16"/>
                </a:cubicBezTo>
                <a:cubicBezTo>
                  <a:pt x="697" y="56"/>
                  <a:pt x="697" y="56"/>
                  <a:pt x="697" y="56"/>
                </a:cubicBezTo>
                <a:cubicBezTo>
                  <a:pt x="749" y="56"/>
                  <a:pt x="749" y="56"/>
                  <a:pt x="749" y="56"/>
                </a:cubicBezTo>
                <a:cubicBezTo>
                  <a:pt x="749" y="16"/>
                  <a:pt x="749" y="16"/>
                  <a:pt x="749" y="16"/>
                </a:cubicBezTo>
                <a:cubicBezTo>
                  <a:pt x="749" y="8"/>
                  <a:pt x="756" y="0"/>
                  <a:pt x="765" y="0"/>
                </a:cubicBezTo>
                <a:cubicBezTo>
                  <a:pt x="774" y="0"/>
                  <a:pt x="781" y="8"/>
                  <a:pt x="781" y="16"/>
                </a:cubicBezTo>
                <a:cubicBezTo>
                  <a:pt x="781" y="56"/>
                  <a:pt x="781" y="56"/>
                  <a:pt x="781" y="56"/>
                </a:cubicBezTo>
                <a:cubicBezTo>
                  <a:pt x="834" y="56"/>
                  <a:pt x="834" y="56"/>
                  <a:pt x="834" y="56"/>
                </a:cubicBezTo>
                <a:cubicBezTo>
                  <a:pt x="834" y="16"/>
                  <a:pt x="834" y="16"/>
                  <a:pt x="834" y="16"/>
                </a:cubicBezTo>
                <a:cubicBezTo>
                  <a:pt x="834" y="8"/>
                  <a:pt x="841" y="0"/>
                  <a:pt x="849" y="0"/>
                </a:cubicBezTo>
                <a:cubicBezTo>
                  <a:pt x="858" y="0"/>
                  <a:pt x="865" y="8"/>
                  <a:pt x="865" y="16"/>
                </a:cubicBezTo>
                <a:cubicBezTo>
                  <a:pt x="865" y="56"/>
                  <a:pt x="865" y="56"/>
                  <a:pt x="865" y="56"/>
                </a:cubicBezTo>
                <a:cubicBezTo>
                  <a:pt x="918" y="56"/>
                  <a:pt x="918" y="56"/>
                  <a:pt x="918" y="56"/>
                </a:cubicBezTo>
                <a:cubicBezTo>
                  <a:pt x="918" y="16"/>
                  <a:pt x="918" y="16"/>
                  <a:pt x="918" y="16"/>
                </a:cubicBezTo>
                <a:cubicBezTo>
                  <a:pt x="918" y="8"/>
                  <a:pt x="925" y="0"/>
                  <a:pt x="934" y="0"/>
                </a:cubicBezTo>
                <a:cubicBezTo>
                  <a:pt x="943" y="0"/>
                  <a:pt x="950" y="8"/>
                  <a:pt x="950" y="16"/>
                </a:cubicBezTo>
                <a:cubicBezTo>
                  <a:pt x="950" y="56"/>
                  <a:pt x="950" y="56"/>
                  <a:pt x="950" y="56"/>
                </a:cubicBezTo>
                <a:cubicBezTo>
                  <a:pt x="1037" y="56"/>
                  <a:pt x="1037" y="56"/>
                  <a:pt x="1037" y="56"/>
                </a:cubicBezTo>
                <a:cubicBezTo>
                  <a:pt x="1068" y="56"/>
                  <a:pt x="1093" y="81"/>
                  <a:pt x="1093" y="112"/>
                </a:cubicBezTo>
                <a:cubicBezTo>
                  <a:pt x="1093" y="153"/>
                  <a:pt x="1093" y="153"/>
                  <a:pt x="1093" y="153"/>
                </a:cubicBezTo>
                <a:cubicBezTo>
                  <a:pt x="1114" y="153"/>
                  <a:pt x="1114" y="153"/>
                  <a:pt x="1114" y="153"/>
                </a:cubicBezTo>
                <a:cubicBezTo>
                  <a:pt x="1145" y="153"/>
                  <a:pt x="1170" y="177"/>
                  <a:pt x="1170" y="208"/>
                </a:cubicBezTo>
                <a:close/>
                <a:moveTo>
                  <a:pt x="1138" y="208"/>
                </a:moveTo>
                <a:cubicBezTo>
                  <a:pt x="1138" y="195"/>
                  <a:pt x="1127" y="184"/>
                  <a:pt x="1114" y="184"/>
                </a:cubicBezTo>
                <a:cubicBezTo>
                  <a:pt x="1093" y="184"/>
                  <a:pt x="1093" y="184"/>
                  <a:pt x="1093" y="184"/>
                </a:cubicBezTo>
                <a:cubicBezTo>
                  <a:pt x="1093" y="1068"/>
                  <a:pt x="1093" y="1068"/>
                  <a:pt x="1093" y="1068"/>
                </a:cubicBezTo>
                <a:cubicBezTo>
                  <a:pt x="1093" y="1098"/>
                  <a:pt x="1068" y="1123"/>
                  <a:pt x="1037" y="1123"/>
                </a:cubicBezTo>
                <a:cubicBezTo>
                  <a:pt x="413" y="1123"/>
                  <a:pt x="413" y="1123"/>
                  <a:pt x="413" y="1123"/>
                </a:cubicBezTo>
                <a:cubicBezTo>
                  <a:pt x="413" y="1144"/>
                  <a:pt x="413" y="1144"/>
                  <a:pt x="413" y="1144"/>
                </a:cubicBezTo>
                <a:cubicBezTo>
                  <a:pt x="413" y="1157"/>
                  <a:pt x="424" y="1168"/>
                  <a:pt x="437" y="1168"/>
                </a:cubicBezTo>
                <a:cubicBezTo>
                  <a:pt x="1114" y="1168"/>
                  <a:pt x="1114" y="1168"/>
                  <a:pt x="1114" y="1168"/>
                </a:cubicBezTo>
                <a:cubicBezTo>
                  <a:pt x="1127" y="1168"/>
                  <a:pt x="1138" y="1157"/>
                  <a:pt x="1138" y="1144"/>
                </a:cubicBezTo>
                <a:lnTo>
                  <a:pt x="1138" y="208"/>
                </a:lnTo>
                <a:close/>
                <a:moveTo>
                  <a:pt x="836" y="680"/>
                </a:moveTo>
                <a:cubicBezTo>
                  <a:pt x="845" y="680"/>
                  <a:pt x="852" y="687"/>
                  <a:pt x="852" y="696"/>
                </a:cubicBezTo>
                <a:cubicBezTo>
                  <a:pt x="852" y="1025"/>
                  <a:pt x="852" y="1025"/>
                  <a:pt x="852" y="1025"/>
                </a:cubicBezTo>
                <a:cubicBezTo>
                  <a:pt x="852" y="1033"/>
                  <a:pt x="845" y="1040"/>
                  <a:pt x="836" y="1040"/>
                </a:cubicBezTo>
                <a:cubicBezTo>
                  <a:pt x="750" y="1040"/>
                  <a:pt x="750" y="1040"/>
                  <a:pt x="750" y="1040"/>
                </a:cubicBezTo>
                <a:cubicBezTo>
                  <a:pt x="741" y="1040"/>
                  <a:pt x="734" y="1033"/>
                  <a:pt x="734" y="1025"/>
                </a:cubicBezTo>
                <a:cubicBezTo>
                  <a:pt x="734" y="696"/>
                  <a:pt x="734" y="696"/>
                  <a:pt x="734" y="696"/>
                </a:cubicBezTo>
                <a:cubicBezTo>
                  <a:pt x="734" y="687"/>
                  <a:pt x="741" y="680"/>
                  <a:pt x="750" y="680"/>
                </a:cubicBezTo>
                <a:lnTo>
                  <a:pt x="836" y="680"/>
                </a:lnTo>
                <a:close/>
                <a:moveTo>
                  <a:pt x="820" y="712"/>
                </a:moveTo>
                <a:cubicBezTo>
                  <a:pt x="765" y="712"/>
                  <a:pt x="765" y="712"/>
                  <a:pt x="765" y="712"/>
                </a:cubicBezTo>
                <a:cubicBezTo>
                  <a:pt x="765" y="1009"/>
                  <a:pt x="765" y="1009"/>
                  <a:pt x="765" y="1009"/>
                </a:cubicBezTo>
                <a:cubicBezTo>
                  <a:pt x="820" y="1009"/>
                  <a:pt x="820" y="1009"/>
                  <a:pt x="820" y="1009"/>
                </a:cubicBezTo>
                <a:lnTo>
                  <a:pt x="820" y="712"/>
                </a:lnTo>
                <a:close/>
                <a:moveTo>
                  <a:pt x="692" y="779"/>
                </a:moveTo>
                <a:cubicBezTo>
                  <a:pt x="701" y="779"/>
                  <a:pt x="708" y="786"/>
                  <a:pt x="708" y="795"/>
                </a:cubicBezTo>
                <a:cubicBezTo>
                  <a:pt x="708" y="1025"/>
                  <a:pt x="708" y="1025"/>
                  <a:pt x="708" y="1025"/>
                </a:cubicBezTo>
                <a:cubicBezTo>
                  <a:pt x="708" y="1033"/>
                  <a:pt x="701" y="1040"/>
                  <a:pt x="692" y="1040"/>
                </a:cubicBezTo>
                <a:cubicBezTo>
                  <a:pt x="606" y="1040"/>
                  <a:pt x="606" y="1040"/>
                  <a:pt x="606" y="1040"/>
                </a:cubicBezTo>
                <a:cubicBezTo>
                  <a:pt x="597" y="1040"/>
                  <a:pt x="590" y="1033"/>
                  <a:pt x="590" y="1025"/>
                </a:cubicBezTo>
                <a:cubicBezTo>
                  <a:pt x="590" y="795"/>
                  <a:pt x="590" y="795"/>
                  <a:pt x="590" y="795"/>
                </a:cubicBezTo>
                <a:cubicBezTo>
                  <a:pt x="590" y="786"/>
                  <a:pt x="597" y="779"/>
                  <a:pt x="606" y="779"/>
                </a:cubicBezTo>
                <a:lnTo>
                  <a:pt x="692" y="779"/>
                </a:lnTo>
                <a:close/>
                <a:moveTo>
                  <a:pt x="676" y="811"/>
                </a:moveTo>
                <a:cubicBezTo>
                  <a:pt x="622" y="811"/>
                  <a:pt x="622" y="811"/>
                  <a:pt x="622" y="811"/>
                </a:cubicBezTo>
                <a:cubicBezTo>
                  <a:pt x="622" y="1009"/>
                  <a:pt x="622" y="1009"/>
                  <a:pt x="622" y="1009"/>
                </a:cubicBezTo>
                <a:cubicBezTo>
                  <a:pt x="676" y="1009"/>
                  <a:pt x="676" y="1009"/>
                  <a:pt x="676" y="1009"/>
                </a:cubicBezTo>
                <a:lnTo>
                  <a:pt x="676" y="811"/>
                </a:lnTo>
                <a:close/>
                <a:moveTo>
                  <a:pt x="980" y="601"/>
                </a:moveTo>
                <a:cubicBezTo>
                  <a:pt x="988" y="601"/>
                  <a:pt x="995" y="608"/>
                  <a:pt x="995" y="617"/>
                </a:cubicBezTo>
                <a:cubicBezTo>
                  <a:pt x="995" y="1025"/>
                  <a:pt x="995" y="1025"/>
                  <a:pt x="995" y="1025"/>
                </a:cubicBezTo>
                <a:cubicBezTo>
                  <a:pt x="995" y="1033"/>
                  <a:pt x="988" y="1040"/>
                  <a:pt x="980" y="1040"/>
                </a:cubicBezTo>
                <a:cubicBezTo>
                  <a:pt x="893" y="1040"/>
                  <a:pt x="893" y="1040"/>
                  <a:pt x="893" y="1040"/>
                </a:cubicBezTo>
                <a:cubicBezTo>
                  <a:pt x="885" y="1040"/>
                  <a:pt x="878" y="1033"/>
                  <a:pt x="878" y="1025"/>
                </a:cubicBezTo>
                <a:cubicBezTo>
                  <a:pt x="878" y="617"/>
                  <a:pt x="878" y="617"/>
                  <a:pt x="878" y="617"/>
                </a:cubicBezTo>
                <a:cubicBezTo>
                  <a:pt x="878" y="608"/>
                  <a:pt x="885" y="601"/>
                  <a:pt x="893" y="601"/>
                </a:cubicBezTo>
                <a:lnTo>
                  <a:pt x="980" y="601"/>
                </a:lnTo>
                <a:close/>
                <a:moveTo>
                  <a:pt x="964" y="633"/>
                </a:moveTo>
                <a:cubicBezTo>
                  <a:pt x="909" y="633"/>
                  <a:pt x="909" y="633"/>
                  <a:pt x="909" y="633"/>
                </a:cubicBezTo>
                <a:cubicBezTo>
                  <a:pt x="909" y="1009"/>
                  <a:pt x="909" y="1009"/>
                  <a:pt x="909" y="1009"/>
                </a:cubicBezTo>
                <a:cubicBezTo>
                  <a:pt x="964" y="1009"/>
                  <a:pt x="964" y="1009"/>
                  <a:pt x="964" y="1009"/>
                </a:cubicBezTo>
                <a:lnTo>
                  <a:pt x="964" y="633"/>
                </a:lnTo>
                <a:close/>
                <a:moveTo>
                  <a:pt x="1000" y="458"/>
                </a:moveTo>
                <a:cubicBezTo>
                  <a:pt x="1000" y="502"/>
                  <a:pt x="964" y="539"/>
                  <a:pt x="919" y="539"/>
                </a:cubicBezTo>
                <a:cubicBezTo>
                  <a:pt x="874" y="539"/>
                  <a:pt x="838" y="502"/>
                  <a:pt x="838" y="458"/>
                </a:cubicBezTo>
                <a:cubicBezTo>
                  <a:pt x="838" y="413"/>
                  <a:pt x="874" y="377"/>
                  <a:pt x="919" y="377"/>
                </a:cubicBezTo>
                <a:cubicBezTo>
                  <a:pt x="964" y="377"/>
                  <a:pt x="1000" y="413"/>
                  <a:pt x="1000" y="458"/>
                </a:cubicBezTo>
                <a:close/>
                <a:moveTo>
                  <a:pt x="968" y="458"/>
                </a:moveTo>
                <a:cubicBezTo>
                  <a:pt x="968" y="430"/>
                  <a:pt x="946" y="408"/>
                  <a:pt x="919" y="408"/>
                </a:cubicBezTo>
                <a:cubicBezTo>
                  <a:pt x="892" y="408"/>
                  <a:pt x="870" y="430"/>
                  <a:pt x="870" y="458"/>
                </a:cubicBezTo>
                <a:cubicBezTo>
                  <a:pt x="870" y="485"/>
                  <a:pt x="892" y="507"/>
                  <a:pt x="919" y="507"/>
                </a:cubicBezTo>
                <a:cubicBezTo>
                  <a:pt x="946" y="507"/>
                  <a:pt x="968" y="485"/>
                  <a:pt x="968" y="45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noEditPoints="1"/>
          </p:cNvSpPr>
          <p:nvPr/>
        </p:nvSpPr>
        <p:spPr bwMode="auto">
          <a:xfrm>
            <a:off x="3659083" y="2969927"/>
            <a:ext cx="466240" cy="500484"/>
          </a:xfrm>
          <a:custGeom>
            <a:avLst/>
            <a:gdLst>
              <a:gd name="T0" fmla="*/ 752 w 1005"/>
              <a:gd name="T1" fmla="*/ 273 h 1076"/>
              <a:gd name="T2" fmla="*/ 727 w 1005"/>
              <a:gd name="T3" fmla="*/ 704 h 1076"/>
              <a:gd name="T4" fmla="*/ 487 w 1005"/>
              <a:gd name="T5" fmla="*/ 700 h 1076"/>
              <a:gd name="T6" fmla="*/ 253 w 1005"/>
              <a:gd name="T7" fmla="*/ 702 h 1076"/>
              <a:gd name="T8" fmla="*/ 0 w 1005"/>
              <a:gd name="T9" fmla="*/ 1076 h 1076"/>
              <a:gd name="T10" fmla="*/ 132 w 1005"/>
              <a:gd name="T11" fmla="*/ 835 h 1076"/>
              <a:gd name="T12" fmla="*/ 249 w 1005"/>
              <a:gd name="T13" fmla="*/ 1076 h 1076"/>
              <a:gd name="T14" fmla="*/ 744 w 1005"/>
              <a:gd name="T15" fmla="*/ 1076 h 1076"/>
              <a:gd name="T16" fmla="*/ 963 w 1005"/>
              <a:gd name="T17" fmla="*/ 273 h 1076"/>
              <a:gd name="T18" fmla="*/ 933 w 1005"/>
              <a:gd name="T19" fmla="*/ 336 h 1076"/>
              <a:gd name="T20" fmla="*/ 784 w 1005"/>
              <a:gd name="T21" fmla="*/ 307 h 1076"/>
              <a:gd name="T22" fmla="*/ 283 w 1005"/>
              <a:gd name="T23" fmla="*/ 1043 h 1076"/>
              <a:gd name="T24" fmla="*/ 99 w 1005"/>
              <a:gd name="T25" fmla="*/ 801 h 1076"/>
              <a:gd name="T26" fmla="*/ 33 w 1005"/>
              <a:gd name="T27" fmla="*/ 1043 h 1076"/>
              <a:gd name="T28" fmla="*/ 287 w 1005"/>
              <a:gd name="T29" fmla="*/ 770 h 1076"/>
              <a:gd name="T30" fmla="*/ 520 w 1005"/>
              <a:gd name="T31" fmla="*/ 772 h 1076"/>
              <a:gd name="T32" fmla="*/ 725 w 1005"/>
              <a:gd name="T33" fmla="*/ 746 h 1076"/>
              <a:gd name="T34" fmla="*/ 283 w 1005"/>
              <a:gd name="T35" fmla="*/ 1043 h 1076"/>
              <a:gd name="T36" fmla="*/ 759 w 1005"/>
              <a:gd name="T37" fmla="*/ 739 h 1076"/>
              <a:gd name="T38" fmla="*/ 935 w 1005"/>
              <a:gd name="T39" fmla="*/ 370 h 1076"/>
              <a:gd name="T40" fmla="*/ 746 w 1005"/>
              <a:gd name="T41" fmla="*/ 1043 h 1076"/>
              <a:gd name="T42" fmla="*/ 531 w 1005"/>
              <a:gd name="T43" fmla="*/ 803 h 1076"/>
              <a:gd name="T44" fmla="*/ 678 w 1005"/>
              <a:gd name="T45" fmla="*/ 948 h 1076"/>
              <a:gd name="T46" fmla="*/ 531 w 1005"/>
              <a:gd name="T47" fmla="*/ 803 h 1076"/>
              <a:gd name="T48" fmla="*/ 564 w 1005"/>
              <a:gd name="T49" fmla="*/ 915 h 1076"/>
              <a:gd name="T50" fmla="*/ 644 w 1005"/>
              <a:gd name="T51" fmla="*/ 836 h 1076"/>
              <a:gd name="T52" fmla="*/ 333 w 1005"/>
              <a:gd name="T53" fmla="*/ 948 h 1076"/>
              <a:gd name="T54" fmla="*/ 480 w 1005"/>
              <a:gd name="T55" fmla="*/ 803 h 1076"/>
              <a:gd name="T56" fmla="*/ 333 w 1005"/>
              <a:gd name="T57" fmla="*/ 948 h 1076"/>
              <a:gd name="T58" fmla="*/ 447 w 1005"/>
              <a:gd name="T59" fmla="*/ 836 h 1076"/>
              <a:gd name="T60" fmla="*/ 367 w 1005"/>
              <a:gd name="T61" fmla="*/ 915 h 1076"/>
              <a:gd name="T62" fmla="*/ 554 w 1005"/>
              <a:gd name="T63" fmla="*/ 176 h 1076"/>
              <a:gd name="T64" fmla="*/ 633 w 1005"/>
              <a:gd name="T65" fmla="*/ 204 h 1076"/>
              <a:gd name="T66" fmla="*/ 720 w 1005"/>
              <a:gd name="T67" fmla="*/ 233 h 1076"/>
              <a:gd name="T68" fmla="*/ 757 w 1005"/>
              <a:gd name="T69" fmla="*/ 257 h 1076"/>
              <a:gd name="T70" fmla="*/ 941 w 1005"/>
              <a:gd name="T71" fmla="*/ 263 h 1076"/>
              <a:gd name="T72" fmla="*/ 981 w 1005"/>
              <a:gd name="T73" fmla="*/ 169 h 1076"/>
              <a:gd name="T74" fmla="*/ 802 w 1005"/>
              <a:gd name="T75" fmla="*/ 49 h 1076"/>
              <a:gd name="T76" fmla="*/ 690 w 1005"/>
              <a:gd name="T77" fmla="*/ 20 h 1076"/>
              <a:gd name="T78" fmla="*/ 578 w 1005"/>
              <a:gd name="T79" fmla="*/ 39 h 1076"/>
              <a:gd name="T80" fmla="*/ 483 w 1005"/>
              <a:gd name="T81" fmla="*/ 105 h 1076"/>
              <a:gd name="T82" fmla="*/ 554 w 1005"/>
              <a:gd name="T83" fmla="*/ 68 h 1076"/>
              <a:gd name="T84" fmla="*/ 600 w 1005"/>
              <a:gd name="T85" fmla="*/ 95 h 1076"/>
              <a:gd name="T86" fmla="*/ 641 w 1005"/>
              <a:gd name="T87" fmla="*/ 34 h 1076"/>
              <a:gd name="T88" fmla="*/ 688 w 1005"/>
              <a:gd name="T89" fmla="*/ 80 h 1076"/>
              <a:gd name="T90" fmla="*/ 735 w 1005"/>
              <a:gd name="T91" fmla="*/ 37 h 1076"/>
              <a:gd name="T92" fmla="*/ 773 w 1005"/>
              <a:gd name="T93" fmla="*/ 106 h 1076"/>
              <a:gd name="T94" fmla="*/ 851 w 1005"/>
              <a:gd name="T95" fmla="*/ 73 h 1076"/>
              <a:gd name="T96" fmla="*/ 926 w 1005"/>
              <a:gd name="T97" fmla="*/ 229 h 1076"/>
              <a:gd name="T98" fmla="*/ 762 w 1005"/>
              <a:gd name="T99" fmla="*/ 203 h 1076"/>
              <a:gd name="T100" fmla="*/ 738 w 1005"/>
              <a:gd name="T101" fmla="*/ 195 h 1076"/>
              <a:gd name="T102" fmla="*/ 678 w 1005"/>
              <a:gd name="T103" fmla="*/ 144 h 1076"/>
              <a:gd name="T104" fmla="*/ 633 w 1005"/>
              <a:gd name="T105" fmla="*/ 170 h 1076"/>
              <a:gd name="T106" fmla="*/ 591 w 1005"/>
              <a:gd name="T107" fmla="*/ 126 h 1076"/>
              <a:gd name="T108" fmla="*/ 554 w 1005"/>
              <a:gd name="T109" fmla="*/ 143 h 1076"/>
              <a:gd name="T110" fmla="*/ 554 w 1005"/>
              <a:gd name="T111" fmla="*/ 68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05" h="1076">
                <a:moveTo>
                  <a:pt x="963" y="273"/>
                </a:moveTo>
                <a:cubicBezTo>
                  <a:pt x="752" y="273"/>
                  <a:pt x="752" y="273"/>
                  <a:pt x="752" y="273"/>
                </a:cubicBezTo>
                <a:cubicBezTo>
                  <a:pt x="728" y="687"/>
                  <a:pt x="728" y="687"/>
                  <a:pt x="728" y="687"/>
                </a:cubicBezTo>
                <a:cubicBezTo>
                  <a:pt x="727" y="704"/>
                  <a:pt x="727" y="704"/>
                  <a:pt x="727" y="704"/>
                </a:cubicBezTo>
                <a:cubicBezTo>
                  <a:pt x="487" y="507"/>
                  <a:pt x="487" y="507"/>
                  <a:pt x="487" y="507"/>
                </a:cubicBezTo>
                <a:cubicBezTo>
                  <a:pt x="487" y="700"/>
                  <a:pt x="487" y="700"/>
                  <a:pt x="487" y="700"/>
                </a:cubicBezTo>
                <a:cubicBezTo>
                  <a:pt x="253" y="506"/>
                  <a:pt x="253" y="506"/>
                  <a:pt x="253" y="506"/>
                </a:cubicBezTo>
                <a:cubicBezTo>
                  <a:pt x="253" y="702"/>
                  <a:pt x="253" y="702"/>
                  <a:pt x="253" y="702"/>
                </a:cubicBezTo>
                <a:cubicBezTo>
                  <a:pt x="0" y="508"/>
                  <a:pt x="0" y="508"/>
                  <a:pt x="0" y="508"/>
                </a:cubicBezTo>
                <a:cubicBezTo>
                  <a:pt x="0" y="1076"/>
                  <a:pt x="0" y="1076"/>
                  <a:pt x="0" y="1076"/>
                </a:cubicBezTo>
                <a:cubicBezTo>
                  <a:pt x="132" y="1076"/>
                  <a:pt x="132" y="1076"/>
                  <a:pt x="132" y="1076"/>
                </a:cubicBezTo>
                <a:cubicBezTo>
                  <a:pt x="132" y="835"/>
                  <a:pt x="132" y="835"/>
                  <a:pt x="132" y="835"/>
                </a:cubicBezTo>
                <a:cubicBezTo>
                  <a:pt x="249" y="835"/>
                  <a:pt x="249" y="835"/>
                  <a:pt x="249" y="835"/>
                </a:cubicBezTo>
                <a:cubicBezTo>
                  <a:pt x="249" y="1076"/>
                  <a:pt x="249" y="1076"/>
                  <a:pt x="249" y="1076"/>
                </a:cubicBezTo>
                <a:cubicBezTo>
                  <a:pt x="711" y="1076"/>
                  <a:pt x="711" y="1076"/>
                  <a:pt x="711" y="1076"/>
                </a:cubicBezTo>
                <a:cubicBezTo>
                  <a:pt x="744" y="1076"/>
                  <a:pt x="744" y="1076"/>
                  <a:pt x="744" y="1076"/>
                </a:cubicBezTo>
                <a:cubicBezTo>
                  <a:pt x="1005" y="1076"/>
                  <a:pt x="1005" y="1076"/>
                  <a:pt x="1005" y="1076"/>
                </a:cubicBezTo>
                <a:lnTo>
                  <a:pt x="963" y="273"/>
                </a:lnTo>
                <a:close/>
                <a:moveTo>
                  <a:pt x="931" y="307"/>
                </a:moveTo>
                <a:cubicBezTo>
                  <a:pt x="933" y="336"/>
                  <a:pt x="933" y="336"/>
                  <a:pt x="933" y="336"/>
                </a:cubicBezTo>
                <a:cubicBezTo>
                  <a:pt x="782" y="336"/>
                  <a:pt x="782" y="336"/>
                  <a:pt x="782" y="336"/>
                </a:cubicBezTo>
                <a:cubicBezTo>
                  <a:pt x="784" y="307"/>
                  <a:pt x="784" y="307"/>
                  <a:pt x="784" y="307"/>
                </a:cubicBezTo>
                <a:lnTo>
                  <a:pt x="931" y="307"/>
                </a:lnTo>
                <a:close/>
                <a:moveTo>
                  <a:pt x="283" y="1043"/>
                </a:moveTo>
                <a:cubicBezTo>
                  <a:pt x="283" y="801"/>
                  <a:pt x="283" y="801"/>
                  <a:pt x="283" y="801"/>
                </a:cubicBezTo>
                <a:cubicBezTo>
                  <a:pt x="99" y="801"/>
                  <a:pt x="99" y="801"/>
                  <a:pt x="99" y="801"/>
                </a:cubicBezTo>
                <a:cubicBezTo>
                  <a:pt x="99" y="1043"/>
                  <a:pt x="99" y="1043"/>
                  <a:pt x="99" y="1043"/>
                </a:cubicBezTo>
                <a:cubicBezTo>
                  <a:pt x="33" y="1043"/>
                  <a:pt x="33" y="1043"/>
                  <a:pt x="33" y="1043"/>
                </a:cubicBezTo>
                <a:cubicBezTo>
                  <a:pt x="33" y="576"/>
                  <a:pt x="33" y="576"/>
                  <a:pt x="33" y="576"/>
                </a:cubicBezTo>
                <a:cubicBezTo>
                  <a:pt x="287" y="770"/>
                  <a:pt x="287" y="770"/>
                  <a:pt x="287" y="770"/>
                </a:cubicBezTo>
                <a:cubicBezTo>
                  <a:pt x="287" y="578"/>
                  <a:pt x="287" y="578"/>
                  <a:pt x="287" y="578"/>
                </a:cubicBezTo>
                <a:cubicBezTo>
                  <a:pt x="520" y="772"/>
                  <a:pt x="520" y="772"/>
                  <a:pt x="520" y="772"/>
                </a:cubicBezTo>
                <a:cubicBezTo>
                  <a:pt x="520" y="578"/>
                  <a:pt x="520" y="578"/>
                  <a:pt x="520" y="578"/>
                </a:cubicBezTo>
                <a:cubicBezTo>
                  <a:pt x="725" y="746"/>
                  <a:pt x="725" y="746"/>
                  <a:pt x="725" y="746"/>
                </a:cubicBezTo>
                <a:cubicBezTo>
                  <a:pt x="712" y="1043"/>
                  <a:pt x="712" y="1043"/>
                  <a:pt x="712" y="1043"/>
                </a:cubicBezTo>
                <a:lnTo>
                  <a:pt x="283" y="1043"/>
                </a:lnTo>
                <a:close/>
                <a:moveTo>
                  <a:pt x="757" y="785"/>
                </a:moveTo>
                <a:cubicBezTo>
                  <a:pt x="759" y="739"/>
                  <a:pt x="759" y="739"/>
                  <a:pt x="759" y="739"/>
                </a:cubicBezTo>
                <a:cubicBezTo>
                  <a:pt x="780" y="370"/>
                  <a:pt x="780" y="370"/>
                  <a:pt x="780" y="370"/>
                </a:cubicBezTo>
                <a:cubicBezTo>
                  <a:pt x="935" y="370"/>
                  <a:pt x="935" y="370"/>
                  <a:pt x="935" y="370"/>
                </a:cubicBezTo>
                <a:cubicBezTo>
                  <a:pt x="969" y="1043"/>
                  <a:pt x="969" y="1043"/>
                  <a:pt x="969" y="1043"/>
                </a:cubicBezTo>
                <a:cubicBezTo>
                  <a:pt x="746" y="1043"/>
                  <a:pt x="746" y="1043"/>
                  <a:pt x="746" y="1043"/>
                </a:cubicBezTo>
                <a:lnTo>
                  <a:pt x="757" y="785"/>
                </a:lnTo>
                <a:close/>
                <a:moveTo>
                  <a:pt x="531" y="803"/>
                </a:moveTo>
                <a:cubicBezTo>
                  <a:pt x="531" y="948"/>
                  <a:pt x="531" y="948"/>
                  <a:pt x="531" y="948"/>
                </a:cubicBezTo>
                <a:cubicBezTo>
                  <a:pt x="678" y="948"/>
                  <a:pt x="678" y="948"/>
                  <a:pt x="678" y="948"/>
                </a:cubicBezTo>
                <a:cubicBezTo>
                  <a:pt x="678" y="803"/>
                  <a:pt x="678" y="803"/>
                  <a:pt x="678" y="803"/>
                </a:cubicBezTo>
                <a:lnTo>
                  <a:pt x="531" y="803"/>
                </a:lnTo>
                <a:close/>
                <a:moveTo>
                  <a:pt x="644" y="915"/>
                </a:moveTo>
                <a:cubicBezTo>
                  <a:pt x="564" y="915"/>
                  <a:pt x="564" y="915"/>
                  <a:pt x="564" y="915"/>
                </a:cubicBezTo>
                <a:cubicBezTo>
                  <a:pt x="564" y="836"/>
                  <a:pt x="564" y="836"/>
                  <a:pt x="564" y="836"/>
                </a:cubicBezTo>
                <a:cubicBezTo>
                  <a:pt x="644" y="836"/>
                  <a:pt x="644" y="836"/>
                  <a:pt x="644" y="836"/>
                </a:cubicBezTo>
                <a:lnTo>
                  <a:pt x="644" y="915"/>
                </a:lnTo>
                <a:close/>
                <a:moveTo>
                  <a:pt x="333" y="948"/>
                </a:moveTo>
                <a:cubicBezTo>
                  <a:pt x="480" y="948"/>
                  <a:pt x="480" y="948"/>
                  <a:pt x="480" y="948"/>
                </a:cubicBezTo>
                <a:cubicBezTo>
                  <a:pt x="480" y="803"/>
                  <a:pt x="480" y="803"/>
                  <a:pt x="480" y="803"/>
                </a:cubicBezTo>
                <a:cubicBezTo>
                  <a:pt x="333" y="803"/>
                  <a:pt x="333" y="803"/>
                  <a:pt x="333" y="803"/>
                </a:cubicBezTo>
                <a:lnTo>
                  <a:pt x="333" y="948"/>
                </a:lnTo>
                <a:close/>
                <a:moveTo>
                  <a:pt x="367" y="836"/>
                </a:moveTo>
                <a:cubicBezTo>
                  <a:pt x="447" y="836"/>
                  <a:pt x="447" y="836"/>
                  <a:pt x="447" y="836"/>
                </a:cubicBezTo>
                <a:cubicBezTo>
                  <a:pt x="447" y="915"/>
                  <a:pt x="447" y="915"/>
                  <a:pt x="447" y="915"/>
                </a:cubicBezTo>
                <a:cubicBezTo>
                  <a:pt x="367" y="915"/>
                  <a:pt x="367" y="915"/>
                  <a:pt x="367" y="915"/>
                </a:cubicBezTo>
                <a:lnTo>
                  <a:pt x="367" y="836"/>
                </a:lnTo>
                <a:close/>
                <a:moveTo>
                  <a:pt x="554" y="176"/>
                </a:moveTo>
                <a:cubicBezTo>
                  <a:pt x="561" y="176"/>
                  <a:pt x="568" y="175"/>
                  <a:pt x="575" y="173"/>
                </a:cubicBezTo>
                <a:cubicBezTo>
                  <a:pt x="588" y="192"/>
                  <a:pt x="610" y="204"/>
                  <a:pt x="633" y="204"/>
                </a:cubicBezTo>
                <a:cubicBezTo>
                  <a:pt x="642" y="204"/>
                  <a:pt x="651" y="202"/>
                  <a:pt x="659" y="199"/>
                </a:cubicBezTo>
                <a:cubicBezTo>
                  <a:pt x="672" y="220"/>
                  <a:pt x="694" y="233"/>
                  <a:pt x="720" y="233"/>
                </a:cubicBezTo>
                <a:cubicBezTo>
                  <a:pt x="726" y="233"/>
                  <a:pt x="732" y="232"/>
                  <a:pt x="738" y="231"/>
                </a:cubicBezTo>
                <a:cubicBezTo>
                  <a:pt x="743" y="240"/>
                  <a:pt x="750" y="249"/>
                  <a:pt x="757" y="257"/>
                </a:cubicBezTo>
                <a:cubicBezTo>
                  <a:pt x="762" y="263"/>
                  <a:pt x="762" y="263"/>
                  <a:pt x="762" y="263"/>
                </a:cubicBezTo>
                <a:cubicBezTo>
                  <a:pt x="941" y="263"/>
                  <a:pt x="941" y="263"/>
                  <a:pt x="941" y="263"/>
                </a:cubicBezTo>
                <a:cubicBezTo>
                  <a:pt x="946" y="257"/>
                  <a:pt x="946" y="257"/>
                  <a:pt x="946" y="257"/>
                </a:cubicBezTo>
                <a:cubicBezTo>
                  <a:pt x="969" y="233"/>
                  <a:pt x="981" y="202"/>
                  <a:pt x="981" y="169"/>
                </a:cubicBezTo>
                <a:cubicBezTo>
                  <a:pt x="981" y="97"/>
                  <a:pt x="923" y="39"/>
                  <a:pt x="851" y="39"/>
                </a:cubicBezTo>
                <a:cubicBezTo>
                  <a:pt x="834" y="39"/>
                  <a:pt x="817" y="43"/>
                  <a:pt x="802" y="49"/>
                </a:cubicBezTo>
                <a:cubicBezTo>
                  <a:pt x="791" y="23"/>
                  <a:pt x="765" y="4"/>
                  <a:pt x="735" y="4"/>
                </a:cubicBezTo>
                <a:cubicBezTo>
                  <a:pt x="718" y="4"/>
                  <a:pt x="703" y="9"/>
                  <a:pt x="690" y="20"/>
                </a:cubicBezTo>
                <a:cubicBezTo>
                  <a:pt x="677" y="7"/>
                  <a:pt x="660" y="0"/>
                  <a:pt x="641" y="0"/>
                </a:cubicBezTo>
                <a:cubicBezTo>
                  <a:pt x="614" y="0"/>
                  <a:pt x="590" y="16"/>
                  <a:pt x="578" y="39"/>
                </a:cubicBezTo>
                <a:cubicBezTo>
                  <a:pt x="571" y="36"/>
                  <a:pt x="563" y="34"/>
                  <a:pt x="554" y="34"/>
                </a:cubicBezTo>
                <a:cubicBezTo>
                  <a:pt x="515" y="34"/>
                  <a:pt x="483" y="66"/>
                  <a:pt x="483" y="105"/>
                </a:cubicBezTo>
                <a:cubicBezTo>
                  <a:pt x="483" y="145"/>
                  <a:pt x="515" y="176"/>
                  <a:pt x="554" y="176"/>
                </a:cubicBezTo>
                <a:close/>
                <a:moveTo>
                  <a:pt x="554" y="68"/>
                </a:moveTo>
                <a:cubicBezTo>
                  <a:pt x="565" y="68"/>
                  <a:pt x="573" y="73"/>
                  <a:pt x="577" y="76"/>
                </a:cubicBezTo>
                <a:cubicBezTo>
                  <a:pt x="600" y="95"/>
                  <a:pt x="600" y="95"/>
                  <a:pt x="600" y="95"/>
                </a:cubicBezTo>
                <a:cubicBezTo>
                  <a:pt x="605" y="66"/>
                  <a:pt x="605" y="66"/>
                  <a:pt x="605" y="66"/>
                </a:cubicBezTo>
                <a:cubicBezTo>
                  <a:pt x="607" y="47"/>
                  <a:pt x="623" y="34"/>
                  <a:pt x="641" y="34"/>
                </a:cubicBezTo>
                <a:cubicBezTo>
                  <a:pt x="655" y="34"/>
                  <a:pt x="668" y="42"/>
                  <a:pt x="674" y="54"/>
                </a:cubicBezTo>
                <a:cubicBezTo>
                  <a:pt x="688" y="80"/>
                  <a:pt x="688" y="80"/>
                  <a:pt x="688" y="80"/>
                </a:cubicBezTo>
                <a:cubicBezTo>
                  <a:pt x="704" y="55"/>
                  <a:pt x="704" y="55"/>
                  <a:pt x="704" y="55"/>
                </a:cubicBezTo>
                <a:cubicBezTo>
                  <a:pt x="710" y="44"/>
                  <a:pt x="722" y="37"/>
                  <a:pt x="735" y="37"/>
                </a:cubicBezTo>
                <a:cubicBezTo>
                  <a:pt x="755" y="37"/>
                  <a:pt x="772" y="53"/>
                  <a:pt x="773" y="73"/>
                </a:cubicBezTo>
                <a:cubicBezTo>
                  <a:pt x="773" y="106"/>
                  <a:pt x="773" y="106"/>
                  <a:pt x="773" y="106"/>
                </a:cubicBezTo>
                <a:cubicBezTo>
                  <a:pt x="799" y="89"/>
                  <a:pt x="799" y="89"/>
                  <a:pt x="799" y="89"/>
                </a:cubicBezTo>
                <a:cubicBezTo>
                  <a:pt x="814" y="78"/>
                  <a:pt x="833" y="73"/>
                  <a:pt x="851" y="73"/>
                </a:cubicBezTo>
                <a:cubicBezTo>
                  <a:pt x="904" y="73"/>
                  <a:pt x="947" y="116"/>
                  <a:pt x="947" y="169"/>
                </a:cubicBezTo>
                <a:cubicBezTo>
                  <a:pt x="947" y="191"/>
                  <a:pt x="940" y="212"/>
                  <a:pt x="926" y="229"/>
                </a:cubicBezTo>
                <a:cubicBezTo>
                  <a:pt x="777" y="229"/>
                  <a:pt x="777" y="229"/>
                  <a:pt x="777" y="229"/>
                </a:cubicBezTo>
                <a:cubicBezTo>
                  <a:pt x="771" y="221"/>
                  <a:pt x="765" y="212"/>
                  <a:pt x="762" y="203"/>
                </a:cubicBezTo>
                <a:cubicBezTo>
                  <a:pt x="755" y="185"/>
                  <a:pt x="755" y="185"/>
                  <a:pt x="755" y="185"/>
                </a:cubicBezTo>
                <a:cubicBezTo>
                  <a:pt x="738" y="195"/>
                  <a:pt x="738" y="195"/>
                  <a:pt x="738" y="195"/>
                </a:cubicBezTo>
                <a:cubicBezTo>
                  <a:pt x="716" y="207"/>
                  <a:pt x="689" y="194"/>
                  <a:pt x="684" y="171"/>
                </a:cubicBezTo>
                <a:cubicBezTo>
                  <a:pt x="678" y="144"/>
                  <a:pt x="678" y="144"/>
                  <a:pt x="678" y="144"/>
                </a:cubicBezTo>
                <a:cubicBezTo>
                  <a:pt x="657" y="161"/>
                  <a:pt x="657" y="161"/>
                  <a:pt x="657" y="161"/>
                </a:cubicBezTo>
                <a:cubicBezTo>
                  <a:pt x="652" y="165"/>
                  <a:pt x="644" y="170"/>
                  <a:pt x="633" y="170"/>
                </a:cubicBezTo>
                <a:cubicBezTo>
                  <a:pt x="618" y="170"/>
                  <a:pt x="604" y="160"/>
                  <a:pt x="598" y="146"/>
                </a:cubicBezTo>
                <a:cubicBezTo>
                  <a:pt x="591" y="126"/>
                  <a:pt x="591" y="126"/>
                  <a:pt x="591" y="126"/>
                </a:cubicBezTo>
                <a:cubicBezTo>
                  <a:pt x="574" y="137"/>
                  <a:pt x="574" y="137"/>
                  <a:pt x="574" y="137"/>
                </a:cubicBezTo>
                <a:cubicBezTo>
                  <a:pt x="568" y="141"/>
                  <a:pt x="561" y="143"/>
                  <a:pt x="554" y="143"/>
                </a:cubicBezTo>
                <a:cubicBezTo>
                  <a:pt x="534" y="143"/>
                  <a:pt x="517" y="126"/>
                  <a:pt x="517" y="105"/>
                </a:cubicBezTo>
                <a:cubicBezTo>
                  <a:pt x="517" y="85"/>
                  <a:pt x="534" y="68"/>
                  <a:pt x="554" y="6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9" name="Freeform 6"/>
          <p:cNvSpPr>
            <a:spLocks noEditPoints="1"/>
          </p:cNvSpPr>
          <p:nvPr/>
        </p:nvSpPr>
        <p:spPr bwMode="auto">
          <a:xfrm>
            <a:off x="5740682" y="3055487"/>
            <a:ext cx="495097" cy="414923"/>
          </a:xfrm>
          <a:custGeom>
            <a:avLst/>
            <a:gdLst>
              <a:gd name="T0" fmla="*/ 1072 w 1134"/>
              <a:gd name="T1" fmla="*/ 132 h 948"/>
              <a:gd name="T2" fmla="*/ 306 w 1134"/>
              <a:gd name="T3" fmla="*/ 138 h 948"/>
              <a:gd name="T4" fmla="*/ 102 w 1134"/>
              <a:gd name="T5" fmla="*/ 0 h 948"/>
              <a:gd name="T6" fmla="*/ 0 w 1134"/>
              <a:gd name="T7" fmla="*/ 20 h 948"/>
              <a:gd name="T8" fmla="*/ 102 w 1134"/>
              <a:gd name="T9" fmla="*/ 39 h 948"/>
              <a:gd name="T10" fmla="*/ 279 w 1134"/>
              <a:gd name="T11" fmla="*/ 166 h 948"/>
              <a:gd name="T12" fmla="*/ 384 w 1134"/>
              <a:gd name="T13" fmla="*/ 644 h 948"/>
              <a:gd name="T14" fmla="*/ 334 w 1134"/>
              <a:gd name="T15" fmla="*/ 780 h 948"/>
              <a:gd name="T16" fmla="*/ 346 w 1134"/>
              <a:gd name="T17" fmla="*/ 948 h 948"/>
              <a:gd name="T18" fmla="*/ 782 w 1134"/>
              <a:gd name="T19" fmla="*/ 883 h 948"/>
              <a:gd name="T20" fmla="*/ 948 w 1134"/>
              <a:gd name="T21" fmla="*/ 863 h 948"/>
              <a:gd name="T22" fmla="*/ 782 w 1134"/>
              <a:gd name="T23" fmla="*/ 844 h 948"/>
              <a:gd name="T24" fmla="*/ 376 w 1134"/>
              <a:gd name="T25" fmla="*/ 785 h 948"/>
              <a:gd name="T26" fmla="*/ 442 w 1134"/>
              <a:gd name="T27" fmla="*/ 689 h 948"/>
              <a:gd name="T28" fmla="*/ 1020 w 1134"/>
              <a:gd name="T29" fmla="*/ 644 h 948"/>
              <a:gd name="T30" fmla="*/ 1119 w 1134"/>
              <a:gd name="T31" fmla="*/ 155 h 948"/>
              <a:gd name="T32" fmla="*/ 909 w 1134"/>
              <a:gd name="T33" fmla="*/ 863 h 948"/>
              <a:gd name="T34" fmla="*/ 819 w 1134"/>
              <a:gd name="T35" fmla="*/ 863 h 948"/>
              <a:gd name="T36" fmla="*/ 1072 w 1134"/>
              <a:gd name="T37" fmla="*/ 172 h 948"/>
              <a:gd name="T38" fmla="*/ 1091 w 1134"/>
              <a:gd name="T39" fmla="*/ 196 h 948"/>
              <a:gd name="T40" fmla="*/ 329 w 1134"/>
              <a:gd name="T41" fmla="*/ 261 h 948"/>
              <a:gd name="T42" fmla="*/ 317 w 1134"/>
              <a:gd name="T43" fmla="*/ 179 h 948"/>
              <a:gd name="T44" fmla="*/ 1072 w 1134"/>
              <a:gd name="T45" fmla="*/ 172 h 948"/>
              <a:gd name="T46" fmla="*/ 362 w 1134"/>
              <a:gd name="T47" fmla="*/ 391 h 948"/>
              <a:gd name="T48" fmla="*/ 1065 w 1134"/>
              <a:gd name="T49" fmla="*/ 301 h 948"/>
              <a:gd name="T50" fmla="*/ 1010 w 1134"/>
              <a:gd name="T51" fmla="*/ 520 h 948"/>
              <a:gd name="T52" fmla="*/ 372 w 1134"/>
              <a:gd name="T53" fmla="*/ 430 h 948"/>
              <a:gd name="T54" fmla="*/ 1010 w 1134"/>
              <a:gd name="T55" fmla="*/ 520 h 948"/>
              <a:gd name="T56" fmla="*/ 346 w 1134"/>
              <a:gd name="T57" fmla="*/ 908 h 948"/>
              <a:gd name="T58" fmla="*/ 346 w 1134"/>
              <a:gd name="T59" fmla="*/ 818 h 948"/>
              <a:gd name="T60" fmla="*/ 962 w 1134"/>
              <a:gd name="T61" fmla="*/ 650 h 948"/>
              <a:gd name="T62" fmla="*/ 423 w 1134"/>
              <a:gd name="T63" fmla="*/ 635 h 948"/>
              <a:gd name="T64" fmla="*/ 1000 w 1134"/>
              <a:gd name="T65" fmla="*/ 560 h 948"/>
              <a:gd name="T66" fmla="*/ 962 w 1134"/>
              <a:gd name="T67" fmla="*/ 65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4" h="948">
                <a:moveTo>
                  <a:pt x="1119" y="155"/>
                </a:moveTo>
                <a:cubicBezTo>
                  <a:pt x="1107" y="140"/>
                  <a:pt x="1090" y="132"/>
                  <a:pt x="1072" y="132"/>
                </a:cubicBezTo>
                <a:cubicBezTo>
                  <a:pt x="332" y="132"/>
                  <a:pt x="332" y="132"/>
                  <a:pt x="332" y="132"/>
                </a:cubicBezTo>
                <a:cubicBezTo>
                  <a:pt x="323" y="132"/>
                  <a:pt x="314" y="134"/>
                  <a:pt x="306" y="138"/>
                </a:cubicBezTo>
                <a:cubicBezTo>
                  <a:pt x="197" y="37"/>
                  <a:pt x="197" y="37"/>
                  <a:pt x="197" y="37"/>
                </a:cubicBezTo>
                <a:cubicBezTo>
                  <a:pt x="171" y="13"/>
                  <a:pt x="137" y="0"/>
                  <a:pt x="102" y="0"/>
                </a:cubicBezTo>
                <a:cubicBezTo>
                  <a:pt x="20" y="0"/>
                  <a:pt x="20" y="0"/>
                  <a:pt x="20" y="0"/>
                </a:cubicBezTo>
                <a:cubicBezTo>
                  <a:pt x="9" y="0"/>
                  <a:pt x="0" y="9"/>
                  <a:pt x="0" y="20"/>
                </a:cubicBezTo>
                <a:cubicBezTo>
                  <a:pt x="0" y="31"/>
                  <a:pt x="9" y="39"/>
                  <a:pt x="20" y="39"/>
                </a:cubicBezTo>
                <a:cubicBezTo>
                  <a:pt x="102" y="39"/>
                  <a:pt x="102" y="39"/>
                  <a:pt x="102" y="39"/>
                </a:cubicBezTo>
                <a:cubicBezTo>
                  <a:pt x="128" y="39"/>
                  <a:pt x="152" y="49"/>
                  <a:pt x="170" y="66"/>
                </a:cubicBezTo>
                <a:cubicBezTo>
                  <a:pt x="279" y="166"/>
                  <a:pt x="279" y="166"/>
                  <a:pt x="279" y="166"/>
                </a:cubicBezTo>
                <a:cubicBezTo>
                  <a:pt x="273" y="178"/>
                  <a:pt x="271" y="192"/>
                  <a:pt x="275" y="206"/>
                </a:cubicBezTo>
                <a:cubicBezTo>
                  <a:pt x="384" y="644"/>
                  <a:pt x="384" y="644"/>
                  <a:pt x="384" y="644"/>
                </a:cubicBezTo>
                <a:cubicBezTo>
                  <a:pt x="386" y="652"/>
                  <a:pt x="390" y="659"/>
                  <a:pt x="395" y="665"/>
                </a:cubicBezTo>
                <a:cubicBezTo>
                  <a:pt x="334" y="780"/>
                  <a:pt x="334" y="780"/>
                  <a:pt x="334" y="780"/>
                </a:cubicBezTo>
                <a:cubicBezTo>
                  <a:pt x="293" y="786"/>
                  <a:pt x="262" y="821"/>
                  <a:pt x="262" y="863"/>
                </a:cubicBezTo>
                <a:cubicBezTo>
                  <a:pt x="262" y="910"/>
                  <a:pt x="300" y="948"/>
                  <a:pt x="346" y="948"/>
                </a:cubicBezTo>
                <a:cubicBezTo>
                  <a:pt x="386" y="948"/>
                  <a:pt x="419" y="920"/>
                  <a:pt x="428" y="883"/>
                </a:cubicBezTo>
                <a:cubicBezTo>
                  <a:pt x="782" y="883"/>
                  <a:pt x="782" y="883"/>
                  <a:pt x="782" y="883"/>
                </a:cubicBezTo>
                <a:cubicBezTo>
                  <a:pt x="791" y="920"/>
                  <a:pt x="824" y="948"/>
                  <a:pt x="864" y="948"/>
                </a:cubicBezTo>
                <a:cubicBezTo>
                  <a:pt x="910" y="948"/>
                  <a:pt x="948" y="910"/>
                  <a:pt x="948" y="863"/>
                </a:cubicBezTo>
                <a:cubicBezTo>
                  <a:pt x="948" y="817"/>
                  <a:pt x="910" y="779"/>
                  <a:pt x="864" y="779"/>
                </a:cubicBezTo>
                <a:cubicBezTo>
                  <a:pt x="824" y="779"/>
                  <a:pt x="791" y="807"/>
                  <a:pt x="782" y="844"/>
                </a:cubicBezTo>
                <a:cubicBezTo>
                  <a:pt x="428" y="844"/>
                  <a:pt x="428" y="844"/>
                  <a:pt x="428" y="844"/>
                </a:cubicBezTo>
                <a:cubicBezTo>
                  <a:pt x="422" y="816"/>
                  <a:pt x="402" y="794"/>
                  <a:pt x="376" y="785"/>
                </a:cubicBezTo>
                <a:cubicBezTo>
                  <a:pt x="428" y="687"/>
                  <a:pt x="428" y="687"/>
                  <a:pt x="428" y="687"/>
                </a:cubicBezTo>
                <a:cubicBezTo>
                  <a:pt x="432" y="688"/>
                  <a:pt x="437" y="689"/>
                  <a:pt x="442" y="689"/>
                </a:cubicBezTo>
                <a:cubicBezTo>
                  <a:pt x="962" y="689"/>
                  <a:pt x="962" y="689"/>
                  <a:pt x="962" y="689"/>
                </a:cubicBezTo>
                <a:cubicBezTo>
                  <a:pt x="990" y="689"/>
                  <a:pt x="1013" y="671"/>
                  <a:pt x="1020" y="644"/>
                </a:cubicBezTo>
                <a:cubicBezTo>
                  <a:pt x="1129" y="206"/>
                  <a:pt x="1129" y="206"/>
                  <a:pt x="1129" y="206"/>
                </a:cubicBezTo>
                <a:cubicBezTo>
                  <a:pt x="1134" y="188"/>
                  <a:pt x="1130" y="169"/>
                  <a:pt x="1119" y="155"/>
                </a:cubicBezTo>
                <a:close/>
                <a:moveTo>
                  <a:pt x="864" y="818"/>
                </a:moveTo>
                <a:cubicBezTo>
                  <a:pt x="889" y="818"/>
                  <a:pt x="909" y="839"/>
                  <a:pt x="909" y="863"/>
                </a:cubicBezTo>
                <a:cubicBezTo>
                  <a:pt x="909" y="888"/>
                  <a:pt x="889" y="908"/>
                  <a:pt x="864" y="908"/>
                </a:cubicBezTo>
                <a:cubicBezTo>
                  <a:pt x="839" y="908"/>
                  <a:pt x="819" y="888"/>
                  <a:pt x="819" y="863"/>
                </a:cubicBezTo>
                <a:cubicBezTo>
                  <a:pt x="819" y="839"/>
                  <a:pt x="839" y="818"/>
                  <a:pt x="864" y="818"/>
                </a:cubicBezTo>
                <a:close/>
                <a:moveTo>
                  <a:pt x="1072" y="172"/>
                </a:moveTo>
                <a:cubicBezTo>
                  <a:pt x="1078" y="172"/>
                  <a:pt x="1084" y="174"/>
                  <a:pt x="1087" y="179"/>
                </a:cubicBezTo>
                <a:cubicBezTo>
                  <a:pt x="1091" y="184"/>
                  <a:pt x="1093" y="190"/>
                  <a:pt x="1091" y="196"/>
                </a:cubicBezTo>
                <a:cubicBezTo>
                  <a:pt x="1075" y="261"/>
                  <a:pt x="1075" y="261"/>
                  <a:pt x="1075" y="261"/>
                </a:cubicBezTo>
                <a:cubicBezTo>
                  <a:pt x="329" y="261"/>
                  <a:pt x="329" y="261"/>
                  <a:pt x="329" y="261"/>
                </a:cubicBezTo>
                <a:cubicBezTo>
                  <a:pt x="313" y="196"/>
                  <a:pt x="313" y="196"/>
                  <a:pt x="313" y="196"/>
                </a:cubicBezTo>
                <a:cubicBezTo>
                  <a:pt x="312" y="190"/>
                  <a:pt x="313" y="184"/>
                  <a:pt x="317" y="179"/>
                </a:cubicBezTo>
                <a:cubicBezTo>
                  <a:pt x="320" y="174"/>
                  <a:pt x="326" y="172"/>
                  <a:pt x="332" y="172"/>
                </a:cubicBezTo>
                <a:lnTo>
                  <a:pt x="1072" y="172"/>
                </a:lnTo>
                <a:close/>
                <a:moveTo>
                  <a:pt x="1042" y="391"/>
                </a:moveTo>
                <a:cubicBezTo>
                  <a:pt x="362" y="391"/>
                  <a:pt x="362" y="391"/>
                  <a:pt x="362" y="391"/>
                </a:cubicBezTo>
                <a:cubicBezTo>
                  <a:pt x="339" y="301"/>
                  <a:pt x="339" y="301"/>
                  <a:pt x="339" y="301"/>
                </a:cubicBezTo>
                <a:cubicBezTo>
                  <a:pt x="1065" y="301"/>
                  <a:pt x="1065" y="301"/>
                  <a:pt x="1065" y="301"/>
                </a:cubicBezTo>
                <a:lnTo>
                  <a:pt x="1042" y="391"/>
                </a:lnTo>
                <a:close/>
                <a:moveTo>
                  <a:pt x="1010" y="520"/>
                </a:moveTo>
                <a:cubicBezTo>
                  <a:pt x="394" y="520"/>
                  <a:pt x="394" y="520"/>
                  <a:pt x="394" y="520"/>
                </a:cubicBezTo>
                <a:cubicBezTo>
                  <a:pt x="372" y="430"/>
                  <a:pt x="372" y="430"/>
                  <a:pt x="372" y="430"/>
                </a:cubicBezTo>
                <a:cubicBezTo>
                  <a:pt x="1033" y="430"/>
                  <a:pt x="1033" y="430"/>
                  <a:pt x="1033" y="430"/>
                </a:cubicBezTo>
                <a:lnTo>
                  <a:pt x="1010" y="520"/>
                </a:lnTo>
                <a:close/>
                <a:moveTo>
                  <a:pt x="391" y="863"/>
                </a:moveTo>
                <a:cubicBezTo>
                  <a:pt x="391" y="888"/>
                  <a:pt x="371" y="908"/>
                  <a:pt x="346" y="908"/>
                </a:cubicBezTo>
                <a:cubicBezTo>
                  <a:pt x="322" y="908"/>
                  <a:pt x="301" y="888"/>
                  <a:pt x="301" y="863"/>
                </a:cubicBezTo>
                <a:cubicBezTo>
                  <a:pt x="301" y="839"/>
                  <a:pt x="322" y="818"/>
                  <a:pt x="346" y="818"/>
                </a:cubicBezTo>
                <a:cubicBezTo>
                  <a:pt x="371" y="818"/>
                  <a:pt x="391" y="839"/>
                  <a:pt x="391" y="863"/>
                </a:cubicBezTo>
                <a:close/>
                <a:moveTo>
                  <a:pt x="962" y="650"/>
                </a:moveTo>
                <a:cubicBezTo>
                  <a:pt x="442" y="650"/>
                  <a:pt x="442" y="650"/>
                  <a:pt x="442" y="650"/>
                </a:cubicBezTo>
                <a:cubicBezTo>
                  <a:pt x="433" y="650"/>
                  <a:pt x="425" y="643"/>
                  <a:pt x="423" y="635"/>
                </a:cubicBezTo>
                <a:cubicBezTo>
                  <a:pt x="404" y="560"/>
                  <a:pt x="404" y="560"/>
                  <a:pt x="404" y="560"/>
                </a:cubicBezTo>
                <a:cubicBezTo>
                  <a:pt x="1000" y="560"/>
                  <a:pt x="1000" y="560"/>
                  <a:pt x="1000" y="560"/>
                </a:cubicBezTo>
                <a:cubicBezTo>
                  <a:pt x="981" y="635"/>
                  <a:pt x="981" y="635"/>
                  <a:pt x="981" y="635"/>
                </a:cubicBezTo>
                <a:cubicBezTo>
                  <a:pt x="979" y="643"/>
                  <a:pt x="971" y="650"/>
                  <a:pt x="962" y="650"/>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5"/>
          <p:cNvSpPr>
            <a:spLocks noEditPoints="1"/>
          </p:cNvSpPr>
          <p:nvPr/>
        </p:nvSpPr>
        <p:spPr bwMode="auto">
          <a:xfrm>
            <a:off x="7897084" y="2977507"/>
            <a:ext cx="464199" cy="492904"/>
          </a:xfrm>
          <a:custGeom>
            <a:avLst/>
            <a:gdLst>
              <a:gd name="T0" fmla="*/ 1053 w 1071"/>
              <a:gd name="T1" fmla="*/ 1135 h 1135"/>
              <a:gd name="T2" fmla="*/ 0 w 1071"/>
              <a:gd name="T3" fmla="*/ 1117 h 1135"/>
              <a:gd name="T4" fmla="*/ 18 w 1071"/>
              <a:gd name="T5" fmla="*/ 65 h 1135"/>
              <a:gd name="T6" fmla="*/ 36 w 1071"/>
              <a:gd name="T7" fmla="*/ 1100 h 1135"/>
              <a:gd name="T8" fmla="*/ 1071 w 1071"/>
              <a:gd name="T9" fmla="*/ 1117 h 1135"/>
              <a:gd name="T10" fmla="*/ 968 w 1071"/>
              <a:gd name="T11" fmla="*/ 323 h 1135"/>
              <a:gd name="T12" fmla="*/ 1006 w 1071"/>
              <a:gd name="T13" fmla="*/ 968 h 1135"/>
              <a:gd name="T14" fmla="*/ 814 w 1071"/>
              <a:gd name="T15" fmla="*/ 1006 h 1135"/>
              <a:gd name="T16" fmla="*/ 776 w 1071"/>
              <a:gd name="T17" fmla="*/ 361 h 1135"/>
              <a:gd name="T18" fmla="*/ 968 w 1071"/>
              <a:gd name="T19" fmla="*/ 359 h 1135"/>
              <a:gd name="T20" fmla="*/ 812 w 1071"/>
              <a:gd name="T21" fmla="*/ 361 h 1135"/>
              <a:gd name="T22" fmla="*/ 814 w 1071"/>
              <a:gd name="T23" fmla="*/ 970 h 1135"/>
              <a:gd name="T24" fmla="*/ 970 w 1071"/>
              <a:gd name="T25" fmla="*/ 968 h 1135"/>
              <a:gd name="T26" fmla="*/ 968 w 1071"/>
              <a:gd name="T27" fmla="*/ 359 h 1135"/>
              <a:gd name="T28" fmla="*/ 683 w 1071"/>
              <a:gd name="T29" fmla="*/ 555 h 1135"/>
              <a:gd name="T30" fmla="*/ 645 w 1071"/>
              <a:gd name="T31" fmla="*/ 1006 h 1135"/>
              <a:gd name="T32" fmla="*/ 453 w 1071"/>
              <a:gd name="T33" fmla="*/ 968 h 1135"/>
              <a:gd name="T34" fmla="*/ 490 w 1071"/>
              <a:gd name="T35" fmla="*/ 517 h 1135"/>
              <a:gd name="T36" fmla="*/ 645 w 1071"/>
              <a:gd name="T37" fmla="*/ 553 h 1135"/>
              <a:gd name="T38" fmla="*/ 488 w 1071"/>
              <a:gd name="T39" fmla="*/ 555 h 1135"/>
              <a:gd name="T40" fmla="*/ 490 w 1071"/>
              <a:gd name="T41" fmla="*/ 970 h 1135"/>
              <a:gd name="T42" fmla="*/ 647 w 1071"/>
              <a:gd name="T43" fmla="*/ 968 h 1135"/>
              <a:gd name="T44" fmla="*/ 645 w 1071"/>
              <a:gd name="T45" fmla="*/ 553 h 1135"/>
              <a:gd name="T46" fmla="*/ 129 w 1071"/>
              <a:gd name="T47" fmla="*/ 684 h 1135"/>
              <a:gd name="T48" fmla="*/ 322 w 1071"/>
              <a:gd name="T49" fmla="*/ 647 h 1135"/>
              <a:gd name="T50" fmla="*/ 359 w 1071"/>
              <a:gd name="T51" fmla="*/ 968 h 1135"/>
              <a:gd name="T52" fmla="*/ 167 w 1071"/>
              <a:gd name="T53" fmla="*/ 1006 h 1135"/>
              <a:gd name="T54" fmla="*/ 165 w 1071"/>
              <a:gd name="T55" fmla="*/ 968 h 1135"/>
              <a:gd name="T56" fmla="*/ 322 w 1071"/>
              <a:gd name="T57" fmla="*/ 970 h 1135"/>
              <a:gd name="T58" fmla="*/ 324 w 1071"/>
              <a:gd name="T59" fmla="*/ 684 h 1135"/>
              <a:gd name="T60" fmla="*/ 167 w 1071"/>
              <a:gd name="T61" fmla="*/ 682 h 1135"/>
              <a:gd name="T62" fmla="*/ 165 w 1071"/>
              <a:gd name="T63" fmla="*/ 968 h 1135"/>
              <a:gd name="T64" fmla="*/ 244 w 1071"/>
              <a:gd name="T65" fmla="*/ 542 h 1135"/>
              <a:gd name="T66" fmla="*/ 659 w 1071"/>
              <a:gd name="T67" fmla="*/ 37 h 1135"/>
              <a:gd name="T68" fmla="*/ 674 w 1071"/>
              <a:gd name="T69" fmla="*/ 0 h 1135"/>
              <a:gd name="T70" fmla="*/ 877 w 1071"/>
              <a:gd name="T71" fmla="*/ 22 h 1135"/>
              <a:gd name="T72" fmla="*/ 863 w 1071"/>
              <a:gd name="T73" fmla="*/ 222 h 1135"/>
              <a:gd name="T74" fmla="*/ 793 w 1071"/>
              <a:gd name="T75" fmla="*/ 171 h 1135"/>
              <a:gd name="T76" fmla="*/ 260 w 1071"/>
              <a:gd name="T77" fmla="*/ 580 h 1135"/>
              <a:gd name="T78" fmla="*/ 427 w 1071"/>
              <a:gd name="T79" fmla="*/ 410 h 1135"/>
              <a:gd name="T80" fmla="*/ 807 w 1071"/>
              <a:gd name="T81" fmla="*/ 135 h 1135"/>
              <a:gd name="T82" fmla="*/ 841 w 1071"/>
              <a:gd name="T83" fmla="*/ 36 h 1135"/>
              <a:gd name="T84" fmla="*/ 742 w 1071"/>
              <a:gd name="T85" fmla="*/ 70 h 1135"/>
              <a:gd name="T86" fmla="*/ 427 w 1071"/>
              <a:gd name="T87" fmla="*/ 410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1135">
                <a:moveTo>
                  <a:pt x="1071" y="1117"/>
                </a:moveTo>
                <a:cubicBezTo>
                  <a:pt x="1071" y="1127"/>
                  <a:pt x="1063" y="1135"/>
                  <a:pt x="1053" y="1135"/>
                </a:cubicBezTo>
                <a:cubicBezTo>
                  <a:pt x="18" y="1135"/>
                  <a:pt x="18" y="1135"/>
                  <a:pt x="18" y="1135"/>
                </a:cubicBezTo>
                <a:cubicBezTo>
                  <a:pt x="8" y="1135"/>
                  <a:pt x="0" y="1127"/>
                  <a:pt x="0" y="1117"/>
                </a:cubicBezTo>
                <a:cubicBezTo>
                  <a:pt x="0" y="82"/>
                  <a:pt x="0" y="82"/>
                  <a:pt x="0" y="82"/>
                </a:cubicBezTo>
                <a:cubicBezTo>
                  <a:pt x="0" y="73"/>
                  <a:pt x="8" y="65"/>
                  <a:pt x="18" y="65"/>
                </a:cubicBezTo>
                <a:cubicBezTo>
                  <a:pt x="28" y="65"/>
                  <a:pt x="36" y="73"/>
                  <a:pt x="36" y="82"/>
                </a:cubicBezTo>
                <a:cubicBezTo>
                  <a:pt x="36" y="1100"/>
                  <a:pt x="36" y="1100"/>
                  <a:pt x="36" y="1100"/>
                </a:cubicBezTo>
                <a:cubicBezTo>
                  <a:pt x="1053" y="1100"/>
                  <a:pt x="1053" y="1100"/>
                  <a:pt x="1053" y="1100"/>
                </a:cubicBezTo>
                <a:cubicBezTo>
                  <a:pt x="1063" y="1100"/>
                  <a:pt x="1071" y="1108"/>
                  <a:pt x="1071" y="1117"/>
                </a:cubicBezTo>
                <a:close/>
                <a:moveTo>
                  <a:pt x="814" y="323"/>
                </a:moveTo>
                <a:cubicBezTo>
                  <a:pt x="968" y="323"/>
                  <a:pt x="968" y="323"/>
                  <a:pt x="968" y="323"/>
                </a:cubicBezTo>
                <a:cubicBezTo>
                  <a:pt x="989" y="323"/>
                  <a:pt x="1006" y="340"/>
                  <a:pt x="1006" y="361"/>
                </a:cubicBezTo>
                <a:cubicBezTo>
                  <a:pt x="1006" y="968"/>
                  <a:pt x="1006" y="968"/>
                  <a:pt x="1006" y="968"/>
                </a:cubicBezTo>
                <a:cubicBezTo>
                  <a:pt x="1006" y="989"/>
                  <a:pt x="989" y="1006"/>
                  <a:pt x="968" y="1006"/>
                </a:cubicBezTo>
                <a:cubicBezTo>
                  <a:pt x="814" y="1006"/>
                  <a:pt x="814" y="1006"/>
                  <a:pt x="814" y="1006"/>
                </a:cubicBezTo>
                <a:cubicBezTo>
                  <a:pt x="793" y="1006"/>
                  <a:pt x="776" y="989"/>
                  <a:pt x="776" y="968"/>
                </a:cubicBezTo>
                <a:cubicBezTo>
                  <a:pt x="776" y="361"/>
                  <a:pt x="776" y="361"/>
                  <a:pt x="776" y="361"/>
                </a:cubicBezTo>
                <a:cubicBezTo>
                  <a:pt x="776" y="340"/>
                  <a:pt x="793" y="323"/>
                  <a:pt x="814" y="323"/>
                </a:cubicBezTo>
                <a:close/>
                <a:moveTo>
                  <a:pt x="968" y="359"/>
                </a:moveTo>
                <a:cubicBezTo>
                  <a:pt x="814" y="359"/>
                  <a:pt x="814" y="359"/>
                  <a:pt x="814" y="359"/>
                </a:cubicBezTo>
                <a:cubicBezTo>
                  <a:pt x="813" y="359"/>
                  <a:pt x="812" y="360"/>
                  <a:pt x="812" y="361"/>
                </a:cubicBezTo>
                <a:cubicBezTo>
                  <a:pt x="812" y="968"/>
                  <a:pt x="812" y="968"/>
                  <a:pt x="812" y="968"/>
                </a:cubicBezTo>
                <a:cubicBezTo>
                  <a:pt x="812" y="969"/>
                  <a:pt x="813" y="970"/>
                  <a:pt x="814" y="970"/>
                </a:cubicBezTo>
                <a:cubicBezTo>
                  <a:pt x="968" y="970"/>
                  <a:pt x="968" y="970"/>
                  <a:pt x="968" y="970"/>
                </a:cubicBezTo>
                <a:cubicBezTo>
                  <a:pt x="969" y="970"/>
                  <a:pt x="970" y="969"/>
                  <a:pt x="970" y="968"/>
                </a:cubicBezTo>
                <a:cubicBezTo>
                  <a:pt x="970" y="361"/>
                  <a:pt x="970" y="361"/>
                  <a:pt x="970" y="361"/>
                </a:cubicBezTo>
                <a:cubicBezTo>
                  <a:pt x="970" y="360"/>
                  <a:pt x="969" y="359"/>
                  <a:pt x="968" y="359"/>
                </a:cubicBezTo>
                <a:close/>
                <a:moveTo>
                  <a:pt x="645" y="517"/>
                </a:moveTo>
                <a:cubicBezTo>
                  <a:pt x="666" y="517"/>
                  <a:pt x="683" y="534"/>
                  <a:pt x="683" y="555"/>
                </a:cubicBezTo>
                <a:cubicBezTo>
                  <a:pt x="683" y="968"/>
                  <a:pt x="683" y="968"/>
                  <a:pt x="683" y="968"/>
                </a:cubicBezTo>
                <a:cubicBezTo>
                  <a:pt x="683" y="989"/>
                  <a:pt x="666" y="1006"/>
                  <a:pt x="645" y="1006"/>
                </a:cubicBezTo>
                <a:cubicBezTo>
                  <a:pt x="490" y="1006"/>
                  <a:pt x="490" y="1006"/>
                  <a:pt x="490" y="1006"/>
                </a:cubicBezTo>
                <a:cubicBezTo>
                  <a:pt x="470" y="1006"/>
                  <a:pt x="453" y="989"/>
                  <a:pt x="453" y="968"/>
                </a:cubicBezTo>
                <a:cubicBezTo>
                  <a:pt x="453" y="555"/>
                  <a:pt x="453" y="555"/>
                  <a:pt x="453" y="555"/>
                </a:cubicBezTo>
                <a:cubicBezTo>
                  <a:pt x="453" y="534"/>
                  <a:pt x="470" y="517"/>
                  <a:pt x="490" y="517"/>
                </a:cubicBezTo>
                <a:lnTo>
                  <a:pt x="645" y="517"/>
                </a:lnTo>
                <a:close/>
                <a:moveTo>
                  <a:pt x="645" y="553"/>
                </a:moveTo>
                <a:cubicBezTo>
                  <a:pt x="490" y="553"/>
                  <a:pt x="490" y="553"/>
                  <a:pt x="490" y="553"/>
                </a:cubicBezTo>
                <a:cubicBezTo>
                  <a:pt x="489" y="553"/>
                  <a:pt x="488" y="554"/>
                  <a:pt x="488" y="555"/>
                </a:cubicBezTo>
                <a:cubicBezTo>
                  <a:pt x="488" y="968"/>
                  <a:pt x="488" y="968"/>
                  <a:pt x="488" y="968"/>
                </a:cubicBezTo>
                <a:cubicBezTo>
                  <a:pt x="488" y="969"/>
                  <a:pt x="489" y="970"/>
                  <a:pt x="490" y="970"/>
                </a:cubicBezTo>
                <a:cubicBezTo>
                  <a:pt x="645" y="970"/>
                  <a:pt x="645" y="970"/>
                  <a:pt x="645" y="970"/>
                </a:cubicBezTo>
                <a:cubicBezTo>
                  <a:pt x="646" y="970"/>
                  <a:pt x="647" y="969"/>
                  <a:pt x="647" y="968"/>
                </a:cubicBezTo>
                <a:cubicBezTo>
                  <a:pt x="647" y="555"/>
                  <a:pt x="647" y="555"/>
                  <a:pt x="647" y="555"/>
                </a:cubicBezTo>
                <a:cubicBezTo>
                  <a:pt x="647" y="554"/>
                  <a:pt x="646" y="553"/>
                  <a:pt x="645" y="553"/>
                </a:cubicBezTo>
                <a:close/>
                <a:moveTo>
                  <a:pt x="129" y="968"/>
                </a:moveTo>
                <a:cubicBezTo>
                  <a:pt x="129" y="684"/>
                  <a:pt x="129" y="684"/>
                  <a:pt x="129" y="684"/>
                </a:cubicBezTo>
                <a:cubicBezTo>
                  <a:pt x="129" y="664"/>
                  <a:pt x="146" y="647"/>
                  <a:pt x="167" y="647"/>
                </a:cubicBezTo>
                <a:cubicBezTo>
                  <a:pt x="322" y="647"/>
                  <a:pt x="322" y="647"/>
                  <a:pt x="322" y="647"/>
                </a:cubicBezTo>
                <a:cubicBezTo>
                  <a:pt x="342" y="647"/>
                  <a:pt x="359" y="664"/>
                  <a:pt x="359" y="684"/>
                </a:cubicBezTo>
                <a:cubicBezTo>
                  <a:pt x="359" y="968"/>
                  <a:pt x="359" y="968"/>
                  <a:pt x="359" y="968"/>
                </a:cubicBezTo>
                <a:cubicBezTo>
                  <a:pt x="359" y="989"/>
                  <a:pt x="342" y="1006"/>
                  <a:pt x="322" y="1006"/>
                </a:cubicBezTo>
                <a:cubicBezTo>
                  <a:pt x="167" y="1006"/>
                  <a:pt x="167" y="1006"/>
                  <a:pt x="167" y="1006"/>
                </a:cubicBezTo>
                <a:cubicBezTo>
                  <a:pt x="146" y="1006"/>
                  <a:pt x="129" y="989"/>
                  <a:pt x="129" y="968"/>
                </a:cubicBezTo>
                <a:close/>
                <a:moveTo>
                  <a:pt x="165" y="968"/>
                </a:moveTo>
                <a:cubicBezTo>
                  <a:pt x="165" y="969"/>
                  <a:pt x="166" y="970"/>
                  <a:pt x="167" y="970"/>
                </a:cubicBezTo>
                <a:cubicBezTo>
                  <a:pt x="322" y="970"/>
                  <a:pt x="322" y="970"/>
                  <a:pt x="322" y="970"/>
                </a:cubicBezTo>
                <a:cubicBezTo>
                  <a:pt x="323" y="970"/>
                  <a:pt x="324" y="969"/>
                  <a:pt x="324" y="968"/>
                </a:cubicBezTo>
                <a:cubicBezTo>
                  <a:pt x="324" y="684"/>
                  <a:pt x="324" y="684"/>
                  <a:pt x="324" y="684"/>
                </a:cubicBezTo>
                <a:cubicBezTo>
                  <a:pt x="324" y="683"/>
                  <a:pt x="323" y="682"/>
                  <a:pt x="322" y="682"/>
                </a:cubicBezTo>
                <a:cubicBezTo>
                  <a:pt x="167" y="682"/>
                  <a:pt x="167" y="682"/>
                  <a:pt x="167" y="682"/>
                </a:cubicBezTo>
                <a:cubicBezTo>
                  <a:pt x="166" y="682"/>
                  <a:pt x="165" y="683"/>
                  <a:pt x="165" y="684"/>
                </a:cubicBezTo>
                <a:lnTo>
                  <a:pt x="165" y="968"/>
                </a:lnTo>
                <a:close/>
                <a:moveTo>
                  <a:pt x="243" y="572"/>
                </a:moveTo>
                <a:cubicBezTo>
                  <a:pt x="236" y="563"/>
                  <a:pt x="236" y="551"/>
                  <a:pt x="244" y="542"/>
                </a:cubicBezTo>
                <a:cubicBezTo>
                  <a:pt x="704" y="82"/>
                  <a:pt x="704" y="82"/>
                  <a:pt x="704" y="82"/>
                </a:cubicBezTo>
                <a:cubicBezTo>
                  <a:pt x="659" y="37"/>
                  <a:pt x="659" y="37"/>
                  <a:pt x="659" y="37"/>
                </a:cubicBezTo>
                <a:cubicBezTo>
                  <a:pt x="653" y="31"/>
                  <a:pt x="651" y="22"/>
                  <a:pt x="654" y="13"/>
                </a:cubicBezTo>
                <a:cubicBezTo>
                  <a:pt x="658" y="5"/>
                  <a:pt x="665" y="0"/>
                  <a:pt x="674" y="0"/>
                </a:cubicBezTo>
                <a:cubicBezTo>
                  <a:pt x="855" y="0"/>
                  <a:pt x="855" y="0"/>
                  <a:pt x="855" y="0"/>
                </a:cubicBezTo>
                <a:cubicBezTo>
                  <a:pt x="867" y="0"/>
                  <a:pt x="877" y="10"/>
                  <a:pt x="877" y="22"/>
                </a:cubicBezTo>
                <a:cubicBezTo>
                  <a:pt x="877" y="202"/>
                  <a:pt x="877" y="202"/>
                  <a:pt x="877" y="202"/>
                </a:cubicBezTo>
                <a:cubicBezTo>
                  <a:pt x="877" y="211"/>
                  <a:pt x="871" y="219"/>
                  <a:pt x="863" y="222"/>
                </a:cubicBezTo>
                <a:cubicBezTo>
                  <a:pt x="855" y="226"/>
                  <a:pt x="846" y="224"/>
                  <a:pt x="839" y="218"/>
                </a:cubicBezTo>
                <a:cubicBezTo>
                  <a:pt x="793" y="171"/>
                  <a:pt x="793" y="171"/>
                  <a:pt x="793" y="171"/>
                </a:cubicBezTo>
                <a:cubicBezTo>
                  <a:pt x="273" y="575"/>
                  <a:pt x="273" y="575"/>
                  <a:pt x="273" y="575"/>
                </a:cubicBezTo>
                <a:cubicBezTo>
                  <a:pt x="269" y="578"/>
                  <a:pt x="264" y="580"/>
                  <a:pt x="260" y="580"/>
                </a:cubicBezTo>
                <a:cubicBezTo>
                  <a:pt x="254" y="580"/>
                  <a:pt x="248" y="577"/>
                  <a:pt x="243" y="572"/>
                </a:cubicBezTo>
                <a:close/>
                <a:moveTo>
                  <a:pt x="427" y="410"/>
                </a:moveTo>
                <a:cubicBezTo>
                  <a:pt x="783" y="133"/>
                  <a:pt x="783" y="133"/>
                  <a:pt x="783" y="133"/>
                </a:cubicBezTo>
                <a:cubicBezTo>
                  <a:pt x="790" y="128"/>
                  <a:pt x="800" y="128"/>
                  <a:pt x="807" y="135"/>
                </a:cubicBezTo>
                <a:cubicBezTo>
                  <a:pt x="841" y="169"/>
                  <a:pt x="841" y="169"/>
                  <a:pt x="841" y="169"/>
                </a:cubicBezTo>
                <a:cubicBezTo>
                  <a:pt x="841" y="36"/>
                  <a:pt x="841" y="36"/>
                  <a:pt x="841" y="36"/>
                </a:cubicBezTo>
                <a:cubicBezTo>
                  <a:pt x="708" y="36"/>
                  <a:pt x="708" y="36"/>
                  <a:pt x="708" y="36"/>
                </a:cubicBezTo>
                <a:cubicBezTo>
                  <a:pt x="742" y="70"/>
                  <a:pt x="742" y="70"/>
                  <a:pt x="742" y="70"/>
                </a:cubicBezTo>
                <a:cubicBezTo>
                  <a:pt x="749" y="77"/>
                  <a:pt x="749" y="88"/>
                  <a:pt x="742" y="95"/>
                </a:cubicBezTo>
                <a:lnTo>
                  <a:pt x="427" y="41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382041685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18" idx="7"/>
            <a:endCxn id="14" idx="3"/>
          </p:cNvCxnSpPr>
          <p:nvPr/>
        </p:nvCxnSpPr>
        <p:spPr>
          <a:xfrm flipV="1">
            <a:off x="1724395" y="3755444"/>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14" idx="5"/>
            <a:endCxn id="30" idx="1"/>
          </p:cNvCxnSpPr>
          <p:nvPr/>
        </p:nvCxnSpPr>
        <p:spPr>
          <a:xfrm>
            <a:off x="3081215" y="3755444"/>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30" idx="7"/>
            <a:endCxn id="27" idx="3"/>
          </p:cNvCxnSpPr>
          <p:nvPr/>
        </p:nvCxnSpPr>
        <p:spPr>
          <a:xfrm flipV="1">
            <a:off x="4438034" y="3346109"/>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7" idx="5"/>
            <a:endCxn id="24" idx="1"/>
          </p:cNvCxnSpPr>
          <p:nvPr/>
        </p:nvCxnSpPr>
        <p:spPr>
          <a:xfrm>
            <a:off x="5794853" y="3346109"/>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24" idx="7"/>
            <a:endCxn id="21" idx="3"/>
          </p:cNvCxnSpPr>
          <p:nvPr/>
        </p:nvCxnSpPr>
        <p:spPr>
          <a:xfrm flipV="1">
            <a:off x="7151672" y="2936775"/>
            <a:ext cx="890150" cy="761335"/>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933451" y="4950572"/>
            <a:ext cx="297180" cy="254709"/>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2459014" y="3133245"/>
            <a:ext cx="777732" cy="777729"/>
            <a:chOff x="2269859" y="2298745"/>
            <a:chExt cx="717906" cy="717904"/>
          </a:xfrm>
        </p:grpSpPr>
        <p:sp>
          <p:nvSpPr>
            <p:cNvPr id="49" name="Oval 48"/>
            <p:cNvSpPr/>
            <p:nvPr/>
          </p:nvSpPr>
          <p:spPr>
            <a:xfrm>
              <a:off x="2269859" y="2298745"/>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2324210" y="2353095"/>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5"/>
            <p:cNvSpPr>
              <a:spLocks noEditPoints="1"/>
            </p:cNvSpPr>
            <p:nvPr/>
          </p:nvSpPr>
          <p:spPr bwMode="auto">
            <a:xfrm>
              <a:off x="2464561" y="2492940"/>
              <a:ext cx="328503" cy="329513"/>
            </a:xfrm>
            <a:custGeom>
              <a:avLst/>
              <a:gdLst>
                <a:gd name="T0" fmla="*/ 469 w 721"/>
                <a:gd name="T1" fmla="*/ 48 h 721"/>
                <a:gd name="T2" fmla="*/ 324 w 721"/>
                <a:gd name="T3" fmla="*/ 397 h 721"/>
                <a:gd name="T4" fmla="*/ 613 w 721"/>
                <a:gd name="T5" fmla="*/ 397 h 721"/>
                <a:gd name="T6" fmla="*/ 596 w 721"/>
                <a:gd name="T7" fmla="*/ 379 h 721"/>
                <a:gd name="T8" fmla="*/ 342 w 721"/>
                <a:gd name="T9" fmla="*/ 379 h 721"/>
                <a:gd name="T10" fmla="*/ 342 w 721"/>
                <a:gd name="T11" fmla="*/ 126 h 721"/>
                <a:gd name="T12" fmla="*/ 596 w 721"/>
                <a:gd name="T13" fmla="*/ 126 h 721"/>
                <a:gd name="T14" fmla="*/ 596 w 721"/>
                <a:gd name="T15" fmla="*/ 379 h 721"/>
                <a:gd name="T16" fmla="*/ 469 w 721"/>
                <a:gd name="T17" fmla="*/ 0 h 721"/>
                <a:gd name="T18" fmla="*/ 290 w 721"/>
                <a:gd name="T19" fmla="*/ 74 h 721"/>
                <a:gd name="T20" fmla="*/ 240 w 721"/>
                <a:gd name="T21" fmla="*/ 357 h 721"/>
                <a:gd name="T22" fmla="*/ 205 w 721"/>
                <a:gd name="T23" fmla="*/ 402 h 721"/>
                <a:gd name="T24" fmla="*/ 214 w 721"/>
                <a:gd name="T25" fmla="*/ 422 h 721"/>
                <a:gd name="T26" fmla="*/ 0 w 721"/>
                <a:gd name="T27" fmla="*/ 659 h 721"/>
                <a:gd name="T28" fmla="*/ 22 w 721"/>
                <a:gd name="T29" fmla="*/ 705 h 721"/>
                <a:gd name="T30" fmla="*/ 102 w 721"/>
                <a:gd name="T31" fmla="*/ 705 h 721"/>
                <a:gd name="T32" fmla="*/ 318 w 721"/>
                <a:gd name="T33" fmla="*/ 515 h 721"/>
                <a:gd name="T34" fmla="*/ 363 w 721"/>
                <a:gd name="T35" fmla="*/ 481 h 721"/>
                <a:gd name="T36" fmla="*/ 469 w 721"/>
                <a:gd name="T37" fmla="*/ 505 h 721"/>
                <a:gd name="T38" fmla="*/ 721 w 721"/>
                <a:gd name="T39" fmla="*/ 252 h 721"/>
                <a:gd name="T40" fmla="*/ 84 w 721"/>
                <a:gd name="T41" fmla="*/ 687 h 721"/>
                <a:gd name="T42" fmla="*/ 34 w 721"/>
                <a:gd name="T43" fmla="*/ 682 h 721"/>
                <a:gd name="T44" fmla="*/ 34 w 721"/>
                <a:gd name="T45" fmla="*/ 637 h 721"/>
                <a:gd name="T46" fmla="*/ 281 w 721"/>
                <a:gd name="T47" fmla="*/ 490 h 721"/>
                <a:gd name="T48" fmla="*/ 320 w 721"/>
                <a:gd name="T49" fmla="*/ 490 h 721"/>
                <a:gd name="T50" fmla="*/ 317 w 721"/>
                <a:gd name="T51" fmla="*/ 490 h 721"/>
                <a:gd name="T52" fmla="*/ 231 w 721"/>
                <a:gd name="T53" fmla="*/ 404 h 721"/>
                <a:gd name="T54" fmla="*/ 231 w 721"/>
                <a:gd name="T55" fmla="*/ 401 h 721"/>
                <a:gd name="T56" fmla="*/ 252 w 721"/>
                <a:gd name="T57" fmla="*/ 382 h 721"/>
                <a:gd name="T58" fmla="*/ 262 w 721"/>
                <a:gd name="T59" fmla="*/ 397 h 721"/>
                <a:gd name="T60" fmla="*/ 274 w 721"/>
                <a:gd name="T61" fmla="*/ 413 h 721"/>
                <a:gd name="T62" fmla="*/ 290 w 721"/>
                <a:gd name="T63" fmla="*/ 431 h 721"/>
                <a:gd name="T64" fmla="*/ 308 w 721"/>
                <a:gd name="T65" fmla="*/ 447 h 721"/>
                <a:gd name="T66" fmla="*/ 323 w 721"/>
                <a:gd name="T67" fmla="*/ 458 h 721"/>
                <a:gd name="T68" fmla="*/ 339 w 721"/>
                <a:gd name="T69" fmla="*/ 469 h 721"/>
                <a:gd name="T70" fmla="*/ 320 w 721"/>
                <a:gd name="T71" fmla="*/ 490 h 721"/>
                <a:gd name="T72" fmla="*/ 385 w 721"/>
                <a:gd name="T73" fmla="*/ 464 h 721"/>
                <a:gd name="T74" fmla="*/ 308 w 721"/>
                <a:gd name="T75" fmla="*/ 413 h 721"/>
                <a:gd name="T76" fmla="*/ 266 w 721"/>
                <a:gd name="T77" fmla="*/ 354 h 721"/>
                <a:gd name="T78" fmla="*/ 257 w 721"/>
                <a:gd name="T79" fmla="*/ 336 h 721"/>
                <a:gd name="T80" fmla="*/ 469 w 721"/>
                <a:gd name="T81" fmla="*/ 25 h 721"/>
                <a:gd name="T82" fmla="*/ 629 w 721"/>
                <a:gd name="T83" fmla="*/ 92 h 721"/>
                <a:gd name="T84" fmla="*/ 629 w 721"/>
                <a:gd name="T85" fmla="*/ 413 h 721"/>
                <a:gd name="T86" fmla="*/ 489 w 721"/>
                <a:gd name="T87" fmla="*/ 136 h 721"/>
                <a:gd name="T88" fmla="*/ 352 w 721"/>
                <a:gd name="T89" fmla="*/ 236 h 721"/>
                <a:gd name="T90" fmla="*/ 327 w 721"/>
                <a:gd name="T91" fmla="*/ 236 h 721"/>
                <a:gd name="T92" fmla="*/ 497 w 721"/>
                <a:gd name="T93" fmla="*/ 113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1" h="721">
                  <a:moveTo>
                    <a:pt x="613" y="108"/>
                  </a:moveTo>
                  <a:cubicBezTo>
                    <a:pt x="575" y="69"/>
                    <a:pt x="523" y="48"/>
                    <a:pt x="469" y="48"/>
                  </a:cubicBezTo>
                  <a:cubicBezTo>
                    <a:pt x="414" y="48"/>
                    <a:pt x="363" y="69"/>
                    <a:pt x="324" y="108"/>
                  </a:cubicBezTo>
                  <a:cubicBezTo>
                    <a:pt x="245" y="188"/>
                    <a:pt x="245" y="317"/>
                    <a:pt x="324" y="397"/>
                  </a:cubicBezTo>
                  <a:cubicBezTo>
                    <a:pt x="364" y="437"/>
                    <a:pt x="416" y="457"/>
                    <a:pt x="469" y="457"/>
                  </a:cubicBezTo>
                  <a:cubicBezTo>
                    <a:pt x="521" y="457"/>
                    <a:pt x="573" y="437"/>
                    <a:pt x="613" y="397"/>
                  </a:cubicBezTo>
                  <a:cubicBezTo>
                    <a:pt x="693" y="317"/>
                    <a:pt x="693" y="188"/>
                    <a:pt x="613" y="108"/>
                  </a:cubicBezTo>
                  <a:close/>
                  <a:moveTo>
                    <a:pt x="596" y="379"/>
                  </a:moveTo>
                  <a:cubicBezTo>
                    <a:pt x="562" y="413"/>
                    <a:pt x="517" y="432"/>
                    <a:pt x="469" y="432"/>
                  </a:cubicBezTo>
                  <a:cubicBezTo>
                    <a:pt x="421" y="432"/>
                    <a:pt x="376" y="413"/>
                    <a:pt x="342" y="379"/>
                  </a:cubicBezTo>
                  <a:cubicBezTo>
                    <a:pt x="308" y="345"/>
                    <a:pt x="289" y="300"/>
                    <a:pt x="289" y="252"/>
                  </a:cubicBezTo>
                  <a:cubicBezTo>
                    <a:pt x="289" y="204"/>
                    <a:pt x="308" y="159"/>
                    <a:pt x="342" y="126"/>
                  </a:cubicBezTo>
                  <a:cubicBezTo>
                    <a:pt x="376" y="92"/>
                    <a:pt x="421" y="73"/>
                    <a:pt x="469" y="73"/>
                  </a:cubicBezTo>
                  <a:cubicBezTo>
                    <a:pt x="517" y="73"/>
                    <a:pt x="562" y="92"/>
                    <a:pt x="596" y="126"/>
                  </a:cubicBezTo>
                  <a:cubicBezTo>
                    <a:pt x="629" y="159"/>
                    <a:pt x="648" y="204"/>
                    <a:pt x="648" y="252"/>
                  </a:cubicBezTo>
                  <a:cubicBezTo>
                    <a:pt x="648" y="300"/>
                    <a:pt x="629" y="345"/>
                    <a:pt x="596" y="379"/>
                  </a:cubicBezTo>
                  <a:close/>
                  <a:moveTo>
                    <a:pt x="647" y="74"/>
                  </a:moveTo>
                  <a:cubicBezTo>
                    <a:pt x="599" y="26"/>
                    <a:pt x="536" y="0"/>
                    <a:pt x="469" y="0"/>
                  </a:cubicBezTo>
                  <a:cubicBezTo>
                    <a:pt x="469" y="0"/>
                    <a:pt x="469" y="0"/>
                    <a:pt x="469" y="0"/>
                  </a:cubicBezTo>
                  <a:cubicBezTo>
                    <a:pt x="401" y="0"/>
                    <a:pt x="338" y="26"/>
                    <a:pt x="290" y="74"/>
                  </a:cubicBezTo>
                  <a:cubicBezTo>
                    <a:pt x="219" y="145"/>
                    <a:pt x="197" y="252"/>
                    <a:pt x="234" y="345"/>
                  </a:cubicBezTo>
                  <a:cubicBezTo>
                    <a:pt x="236" y="349"/>
                    <a:pt x="238" y="353"/>
                    <a:pt x="240" y="357"/>
                  </a:cubicBezTo>
                  <a:cubicBezTo>
                    <a:pt x="213" y="383"/>
                    <a:pt x="213" y="383"/>
                    <a:pt x="213" y="383"/>
                  </a:cubicBezTo>
                  <a:cubicBezTo>
                    <a:pt x="208" y="388"/>
                    <a:pt x="205" y="395"/>
                    <a:pt x="205" y="402"/>
                  </a:cubicBezTo>
                  <a:cubicBezTo>
                    <a:pt x="205" y="410"/>
                    <a:pt x="208" y="416"/>
                    <a:pt x="213" y="422"/>
                  </a:cubicBezTo>
                  <a:cubicBezTo>
                    <a:pt x="214" y="422"/>
                    <a:pt x="214" y="422"/>
                    <a:pt x="214" y="422"/>
                  </a:cubicBezTo>
                  <a:cubicBezTo>
                    <a:pt x="16" y="619"/>
                    <a:pt x="16" y="619"/>
                    <a:pt x="16" y="619"/>
                  </a:cubicBezTo>
                  <a:cubicBezTo>
                    <a:pt x="6" y="630"/>
                    <a:pt x="0" y="644"/>
                    <a:pt x="0" y="659"/>
                  </a:cubicBezTo>
                  <a:cubicBezTo>
                    <a:pt x="0" y="674"/>
                    <a:pt x="6" y="689"/>
                    <a:pt x="16" y="699"/>
                  </a:cubicBezTo>
                  <a:cubicBezTo>
                    <a:pt x="22" y="705"/>
                    <a:pt x="22" y="705"/>
                    <a:pt x="22" y="705"/>
                  </a:cubicBezTo>
                  <a:cubicBezTo>
                    <a:pt x="33" y="716"/>
                    <a:pt x="47" y="721"/>
                    <a:pt x="62" y="721"/>
                  </a:cubicBezTo>
                  <a:cubicBezTo>
                    <a:pt x="77" y="721"/>
                    <a:pt x="91" y="716"/>
                    <a:pt x="102" y="705"/>
                  </a:cubicBezTo>
                  <a:cubicBezTo>
                    <a:pt x="299" y="507"/>
                    <a:pt x="299" y="507"/>
                    <a:pt x="299" y="507"/>
                  </a:cubicBezTo>
                  <a:cubicBezTo>
                    <a:pt x="304" y="513"/>
                    <a:pt x="311" y="515"/>
                    <a:pt x="318" y="515"/>
                  </a:cubicBezTo>
                  <a:cubicBezTo>
                    <a:pt x="325" y="515"/>
                    <a:pt x="332" y="512"/>
                    <a:pt x="337" y="507"/>
                  </a:cubicBezTo>
                  <a:cubicBezTo>
                    <a:pt x="363" y="481"/>
                    <a:pt x="363" y="481"/>
                    <a:pt x="363" y="481"/>
                  </a:cubicBezTo>
                  <a:cubicBezTo>
                    <a:pt x="368" y="483"/>
                    <a:pt x="372" y="485"/>
                    <a:pt x="376" y="487"/>
                  </a:cubicBezTo>
                  <a:cubicBezTo>
                    <a:pt x="406" y="499"/>
                    <a:pt x="438" y="505"/>
                    <a:pt x="469" y="505"/>
                  </a:cubicBezTo>
                  <a:cubicBezTo>
                    <a:pt x="534" y="505"/>
                    <a:pt x="599" y="479"/>
                    <a:pt x="647" y="431"/>
                  </a:cubicBezTo>
                  <a:cubicBezTo>
                    <a:pt x="695" y="383"/>
                    <a:pt x="721" y="320"/>
                    <a:pt x="721" y="252"/>
                  </a:cubicBezTo>
                  <a:cubicBezTo>
                    <a:pt x="721" y="185"/>
                    <a:pt x="695" y="122"/>
                    <a:pt x="647" y="74"/>
                  </a:cubicBezTo>
                  <a:close/>
                  <a:moveTo>
                    <a:pt x="84" y="687"/>
                  </a:moveTo>
                  <a:cubicBezTo>
                    <a:pt x="72" y="699"/>
                    <a:pt x="51" y="699"/>
                    <a:pt x="39" y="687"/>
                  </a:cubicBezTo>
                  <a:cubicBezTo>
                    <a:pt x="34" y="682"/>
                    <a:pt x="34" y="682"/>
                    <a:pt x="34" y="682"/>
                  </a:cubicBezTo>
                  <a:cubicBezTo>
                    <a:pt x="28" y="676"/>
                    <a:pt x="25" y="668"/>
                    <a:pt x="25" y="659"/>
                  </a:cubicBezTo>
                  <a:cubicBezTo>
                    <a:pt x="25" y="651"/>
                    <a:pt x="28" y="643"/>
                    <a:pt x="34" y="637"/>
                  </a:cubicBezTo>
                  <a:cubicBezTo>
                    <a:pt x="231" y="440"/>
                    <a:pt x="231" y="440"/>
                    <a:pt x="231" y="440"/>
                  </a:cubicBezTo>
                  <a:cubicBezTo>
                    <a:pt x="281" y="490"/>
                    <a:pt x="281" y="490"/>
                    <a:pt x="281" y="490"/>
                  </a:cubicBezTo>
                  <a:lnTo>
                    <a:pt x="84" y="687"/>
                  </a:lnTo>
                  <a:close/>
                  <a:moveTo>
                    <a:pt x="320" y="490"/>
                  </a:moveTo>
                  <a:cubicBezTo>
                    <a:pt x="319" y="490"/>
                    <a:pt x="317" y="490"/>
                    <a:pt x="317" y="490"/>
                  </a:cubicBezTo>
                  <a:cubicBezTo>
                    <a:pt x="317" y="490"/>
                    <a:pt x="317" y="490"/>
                    <a:pt x="317" y="490"/>
                  </a:cubicBezTo>
                  <a:cubicBezTo>
                    <a:pt x="231" y="404"/>
                    <a:pt x="231" y="404"/>
                    <a:pt x="231" y="404"/>
                  </a:cubicBezTo>
                  <a:cubicBezTo>
                    <a:pt x="231" y="404"/>
                    <a:pt x="231" y="404"/>
                    <a:pt x="231" y="404"/>
                  </a:cubicBezTo>
                  <a:cubicBezTo>
                    <a:pt x="231" y="404"/>
                    <a:pt x="231" y="404"/>
                    <a:pt x="231" y="404"/>
                  </a:cubicBezTo>
                  <a:cubicBezTo>
                    <a:pt x="230" y="403"/>
                    <a:pt x="230" y="402"/>
                    <a:pt x="231" y="401"/>
                  </a:cubicBezTo>
                  <a:cubicBezTo>
                    <a:pt x="251" y="380"/>
                    <a:pt x="251" y="380"/>
                    <a:pt x="251" y="380"/>
                  </a:cubicBezTo>
                  <a:cubicBezTo>
                    <a:pt x="252" y="381"/>
                    <a:pt x="252" y="381"/>
                    <a:pt x="252" y="382"/>
                  </a:cubicBezTo>
                  <a:cubicBezTo>
                    <a:pt x="253" y="383"/>
                    <a:pt x="254" y="385"/>
                    <a:pt x="255" y="386"/>
                  </a:cubicBezTo>
                  <a:cubicBezTo>
                    <a:pt x="257" y="390"/>
                    <a:pt x="260" y="394"/>
                    <a:pt x="262" y="397"/>
                  </a:cubicBezTo>
                  <a:cubicBezTo>
                    <a:pt x="264" y="399"/>
                    <a:pt x="265" y="401"/>
                    <a:pt x="266" y="402"/>
                  </a:cubicBezTo>
                  <a:cubicBezTo>
                    <a:pt x="269" y="406"/>
                    <a:pt x="271" y="409"/>
                    <a:pt x="274" y="413"/>
                  </a:cubicBezTo>
                  <a:cubicBezTo>
                    <a:pt x="275" y="414"/>
                    <a:pt x="276" y="416"/>
                    <a:pt x="278" y="417"/>
                  </a:cubicBezTo>
                  <a:cubicBezTo>
                    <a:pt x="282" y="422"/>
                    <a:pt x="286" y="426"/>
                    <a:pt x="290" y="431"/>
                  </a:cubicBezTo>
                  <a:cubicBezTo>
                    <a:pt x="295" y="435"/>
                    <a:pt x="299" y="439"/>
                    <a:pt x="304" y="443"/>
                  </a:cubicBezTo>
                  <a:cubicBezTo>
                    <a:pt x="305" y="444"/>
                    <a:pt x="307" y="446"/>
                    <a:pt x="308" y="447"/>
                  </a:cubicBezTo>
                  <a:cubicBezTo>
                    <a:pt x="311" y="449"/>
                    <a:pt x="315" y="452"/>
                    <a:pt x="318" y="455"/>
                  </a:cubicBezTo>
                  <a:cubicBezTo>
                    <a:pt x="320" y="456"/>
                    <a:pt x="322" y="457"/>
                    <a:pt x="323" y="458"/>
                  </a:cubicBezTo>
                  <a:cubicBezTo>
                    <a:pt x="327" y="461"/>
                    <a:pt x="330" y="463"/>
                    <a:pt x="334" y="466"/>
                  </a:cubicBezTo>
                  <a:cubicBezTo>
                    <a:pt x="336" y="467"/>
                    <a:pt x="337" y="468"/>
                    <a:pt x="339" y="469"/>
                  </a:cubicBezTo>
                  <a:cubicBezTo>
                    <a:pt x="339" y="469"/>
                    <a:pt x="340" y="469"/>
                    <a:pt x="340" y="469"/>
                  </a:cubicBezTo>
                  <a:lnTo>
                    <a:pt x="320" y="490"/>
                  </a:lnTo>
                  <a:close/>
                  <a:moveTo>
                    <a:pt x="629" y="413"/>
                  </a:moveTo>
                  <a:cubicBezTo>
                    <a:pt x="565" y="477"/>
                    <a:pt x="469" y="497"/>
                    <a:pt x="385" y="464"/>
                  </a:cubicBezTo>
                  <a:cubicBezTo>
                    <a:pt x="379" y="461"/>
                    <a:pt x="372" y="458"/>
                    <a:pt x="366" y="455"/>
                  </a:cubicBezTo>
                  <a:cubicBezTo>
                    <a:pt x="345" y="444"/>
                    <a:pt x="325" y="430"/>
                    <a:pt x="308" y="413"/>
                  </a:cubicBezTo>
                  <a:cubicBezTo>
                    <a:pt x="295" y="400"/>
                    <a:pt x="284" y="386"/>
                    <a:pt x="274" y="370"/>
                  </a:cubicBezTo>
                  <a:cubicBezTo>
                    <a:pt x="271" y="365"/>
                    <a:pt x="268" y="360"/>
                    <a:pt x="266" y="354"/>
                  </a:cubicBezTo>
                  <a:cubicBezTo>
                    <a:pt x="265" y="354"/>
                    <a:pt x="265" y="354"/>
                    <a:pt x="265" y="354"/>
                  </a:cubicBezTo>
                  <a:cubicBezTo>
                    <a:pt x="263" y="348"/>
                    <a:pt x="260" y="342"/>
                    <a:pt x="257" y="336"/>
                  </a:cubicBezTo>
                  <a:cubicBezTo>
                    <a:pt x="224" y="252"/>
                    <a:pt x="244" y="156"/>
                    <a:pt x="308" y="92"/>
                  </a:cubicBezTo>
                  <a:cubicBezTo>
                    <a:pt x="351" y="49"/>
                    <a:pt x="408" y="25"/>
                    <a:pt x="469" y="25"/>
                  </a:cubicBezTo>
                  <a:cubicBezTo>
                    <a:pt x="469" y="25"/>
                    <a:pt x="469" y="25"/>
                    <a:pt x="469" y="25"/>
                  </a:cubicBezTo>
                  <a:cubicBezTo>
                    <a:pt x="529" y="25"/>
                    <a:pt x="586" y="49"/>
                    <a:pt x="629" y="92"/>
                  </a:cubicBezTo>
                  <a:cubicBezTo>
                    <a:pt x="672" y="135"/>
                    <a:pt x="696" y="192"/>
                    <a:pt x="696" y="252"/>
                  </a:cubicBezTo>
                  <a:cubicBezTo>
                    <a:pt x="696" y="313"/>
                    <a:pt x="672" y="370"/>
                    <a:pt x="629" y="413"/>
                  </a:cubicBezTo>
                  <a:close/>
                  <a:moveTo>
                    <a:pt x="505" y="128"/>
                  </a:moveTo>
                  <a:cubicBezTo>
                    <a:pt x="503" y="135"/>
                    <a:pt x="496" y="139"/>
                    <a:pt x="489" y="136"/>
                  </a:cubicBezTo>
                  <a:cubicBezTo>
                    <a:pt x="479" y="133"/>
                    <a:pt x="468" y="131"/>
                    <a:pt x="457" y="131"/>
                  </a:cubicBezTo>
                  <a:cubicBezTo>
                    <a:pt x="399" y="131"/>
                    <a:pt x="352" y="178"/>
                    <a:pt x="352" y="236"/>
                  </a:cubicBezTo>
                  <a:cubicBezTo>
                    <a:pt x="352" y="242"/>
                    <a:pt x="347" y="248"/>
                    <a:pt x="340" y="248"/>
                  </a:cubicBezTo>
                  <a:cubicBezTo>
                    <a:pt x="333" y="248"/>
                    <a:pt x="327" y="242"/>
                    <a:pt x="327" y="236"/>
                  </a:cubicBezTo>
                  <a:cubicBezTo>
                    <a:pt x="327" y="164"/>
                    <a:pt x="385" y="106"/>
                    <a:pt x="457" y="106"/>
                  </a:cubicBezTo>
                  <a:cubicBezTo>
                    <a:pt x="470" y="106"/>
                    <a:pt x="484" y="108"/>
                    <a:pt x="497" y="113"/>
                  </a:cubicBezTo>
                  <a:cubicBezTo>
                    <a:pt x="503" y="115"/>
                    <a:pt x="507" y="122"/>
                    <a:pt x="505" y="1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1102194" y="4361251"/>
            <a:ext cx="777732" cy="777729"/>
            <a:chOff x="1017410" y="3432289"/>
            <a:chExt cx="717906" cy="717904"/>
          </a:xfrm>
        </p:grpSpPr>
        <p:sp>
          <p:nvSpPr>
            <p:cNvPr id="50" name="Oval 49"/>
            <p:cNvSpPr/>
            <p:nvPr/>
          </p:nvSpPr>
          <p:spPr>
            <a:xfrm>
              <a:off x="1017410" y="3432289"/>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1071761" y="3486639"/>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6"/>
            <p:cNvSpPr>
              <a:spLocks noEditPoints="1"/>
            </p:cNvSpPr>
            <p:nvPr/>
          </p:nvSpPr>
          <p:spPr bwMode="auto">
            <a:xfrm>
              <a:off x="1252825" y="3606205"/>
              <a:ext cx="247076" cy="370073"/>
            </a:xfrm>
            <a:custGeom>
              <a:avLst/>
              <a:gdLst>
                <a:gd name="T0" fmla="*/ 268 w 505"/>
                <a:gd name="T1" fmla="*/ 4 h 756"/>
                <a:gd name="T2" fmla="*/ 0 w 505"/>
                <a:gd name="T3" fmla="*/ 253 h 756"/>
                <a:gd name="T4" fmla="*/ 21 w 505"/>
                <a:gd name="T5" fmla="*/ 354 h 756"/>
                <a:gd name="T6" fmla="*/ 47 w 505"/>
                <a:gd name="T7" fmla="*/ 398 h 756"/>
                <a:gd name="T8" fmla="*/ 128 w 505"/>
                <a:gd name="T9" fmla="*/ 575 h 756"/>
                <a:gd name="T10" fmla="*/ 141 w 505"/>
                <a:gd name="T11" fmla="*/ 616 h 756"/>
                <a:gd name="T12" fmla="*/ 141 w 505"/>
                <a:gd name="T13" fmla="*/ 654 h 756"/>
                <a:gd name="T14" fmla="*/ 141 w 505"/>
                <a:gd name="T15" fmla="*/ 682 h 756"/>
                <a:gd name="T16" fmla="*/ 209 w 505"/>
                <a:gd name="T17" fmla="*/ 756 h 756"/>
                <a:gd name="T18" fmla="*/ 338 w 505"/>
                <a:gd name="T19" fmla="*/ 714 h 756"/>
                <a:gd name="T20" fmla="*/ 358 w 505"/>
                <a:gd name="T21" fmla="*/ 679 h 756"/>
                <a:gd name="T22" fmla="*/ 358 w 505"/>
                <a:gd name="T23" fmla="*/ 641 h 756"/>
                <a:gd name="T24" fmla="*/ 358 w 505"/>
                <a:gd name="T25" fmla="*/ 594 h 756"/>
                <a:gd name="T26" fmla="*/ 400 w 505"/>
                <a:gd name="T27" fmla="*/ 498 h 756"/>
                <a:gd name="T28" fmla="*/ 454 w 505"/>
                <a:gd name="T29" fmla="*/ 406 h 756"/>
                <a:gd name="T30" fmla="*/ 477 w 505"/>
                <a:gd name="T31" fmla="*/ 355 h 756"/>
                <a:gd name="T32" fmla="*/ 481 w 505"/>
                <a:gd name="T33" fmla="*/ 351 h 756"/>
                <a:gd name="T34" fmla="*/ 492 w 505"/>
                <a:gd name="T35" fmla="*/ 194 h 756"/>
                <a:gd name="T36" fmla="*/ 209 w 505"/>
                <a:gd name="T37" fmla="*/ 731 h 756"/>
                <a:gd name="T38" fmla="*/ 312 w 505"/>
                <a:gd name="T39" fmla="*/ 718 h 756"/>
                <a:gd name="T40" fmla="*/ 333 w 505"/>
                <a:gd name="T41" fmla="*/ 682 h 756"/>
                <a:gd name="T42" fmla="*/ 177 w 505"/>
                <a:gd name="T43" fmla="*/ 693 h 756"/>
                <a:gd name="T44" fmla="*/ 166 w 505"/>
                <a:gd name="T45" fmla="*/ 679 h 756"/>
                <a:gd name="T46" fmla="*/ 333 w 505"/>
                <a:gd name="T47" fmla="*/ 682 h 756"/>
                <a:gd name="T48" fmla="*/ 166 w 505"/>
                <a:gd name="T49" fmla="*/ 654 h 756"/>
                <a:gd name="T50" fmla="*/ 333 w 505"/>
                <a:gd name="T51" fmla="*/ 641 h 756"/>
                <a:gd name="T52" fmla="*/ 166 w 505"/>
                <a:gd name="T53" fmla="*/ 616 h 756"/>
                <a:gd name="T54" fmla="*/ 213 w 505"/>
                <a:gd name="T55" fmla="*/ 602 h 756"/>
                <a:gd name="T56" fmla="*/ 333 w 505"/>
                <a:gd name="T57" fmla="*/ 602 h 756"/>
                <a:gd name="T58" fmla="*/ 166 w 505"/>
                <a:gd name="T59" fmla="*/ 616 h 756"/>
                <a:gd name="T60" fmla="*/ 207 w 505"/>
                <a:gd name="T61" fmla="*/ 381 h 756"/>
                <a:gd name="T62" fmla="*/ 257 w 505"/>
                <a:gd name="T63" fmla="*/ 404 h 756"/>
                <a:gd name="T64" fmla="*/ 275 w 505"/>
                <a:gd name="T65" fmla="*/ 413 h 756"/>
                <a:gd name="T66" fmla="*/ 274 w 505"/>
                <a:gd name="T67" fmla="*/ 577 h 756"/>
                <a:gd name="T68" fmla="*/ 226 w 505"/>
                <a:gd name="T69" fmla="*/ 419 h 756"/>
                <a:gd name="T70" fmla="*/ 457 w 505"/>
                <a:gd name="T71" fmla="*/ 340 h 756"/>
                <a:gd name="T72" fmla="*/ 434 w 505"/>
                <a:gd name="T73" fmla="*/ 381 h 756"/>
                <a:gd name="T74" fmla="*/ 377 w 505"/>
                <a:gd name="T75" fmla="*/ 488 h 756"/>
                <a:gd name="T76" fmla="*/ 334 w 505"/>
                <a:gd name="T77" fmla="*/ 577 h 756"/>
                <a:gd name="T78" fmla="*/ 299 w 505"/>
                <a:gd name="T79" fmla="*/ 422 h 756"/>
                <a:gd name="T80" fmla="*/ 334 w 505"/>
                <a:gd name="T81" fmla="*/ 336 h 756"/>
                <a:gd name="T82" fmla="*/ 250 w 505"/>
                <a:gd name="T83" fmla="*/ 379 h 756"/>
                <a:gd name="T84" fmla="*/ 165 w 505"/>
                <a:gd name="T85" fmla="*/ 336 h 756"/>
                <a:gd name="T86" fmla="*/ 201 w 505"/>
                <a:gd name="T87" fmla="*/ 422 h 756"/>
                <a:gd name="T88" fmla="*/ 166 w 505"/>
                <a:gd name="T89" fmla="*/ 577 h 756"/>
                <a:gd name="T90" fmla="*/ 123 w 505"/>
                <a:gd name="T91" fmla="*/ 488 h 756"/>
                <a:gd name="T92" fmla="*/ 44 w 505"/>
                <a:gd name="T93" fmla="*/ 342 h 756"/>
                <a:gd name="T94" fmla="*/ 25 w 505"/>
                <a:gd name="T95" fmla="*/ 253 h 756"/>
                <a:gd name="T96" fmla="*/ 266 w 505"/>
                <a:gd name="T97" fmla="*/ 29 h 756"/>
                <a:gd name="T98" fmla="*/ 457 w 505"/>
                <a:gd name="T99" fmla="*/ 340 h 756"/>
                <a:gd name="T100" fmla="*/ 311 w 505"/>
                <a:gd name="T101" fmla="*/ 111 h 756"/>
                <a:gd name="T102" fmla="*/ 90 w 505"/>
                <a:gd name="T103" fmla="*/ 271 h 756"/>
                <a:gd name="T104" fmla="*/ 65 w 505"/>
                <a:gd name="T105" fmla="*/ 271 h 756"/>
                <a:gd name="T106" fmla="*/ 319 w 505"/>
                <a:gd name="T107" fmla="*/ 8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05" h="756">
                  <a:moveTo>
                    <a:pt x="492" y="194"/>
                  </a:moveTo>
                  <a:cubicBezTo>
                    <a:pt x="468" y="90"/>
                    <a:pt x="375" y="12"/>
                    <a:pt x="268" y="4"/>
                  </a:cubicBezTo>
                  <a:cubicBezTo>
                    <a:pt x="198" y="0"/>
                    <a:pt x="131" y="23"/>
                    <a:pt x="80" y="71"/>
                  </a:cubicBezTo>
                  <a:cubicBezTo>
                    <a:pt x="29" y="118"/>
                    <a:pt x="0" y="184"/>
                    <a:pt x="0" y="253"/>
                  </a:cubicBezTo>
                  <a:cubicBezTo>
                    <a:pt x="0" y="287"/>
                    <a:pt x="7" y="320"/>
                    <a:pt x="21" y="352"/>
                  </a:cubicBezTo>
                  <a:cubicBezTo>
                    <a:pt x="21" y="354"/>
                    <a:pt x="21" y="354"/>
                    <a:pt x="21" y="354"/>
                  </a:cubicBezTo>
                  <a:cubicBezTo>
                    <a:pt x="22" y="354"/>
                    <a:pt x="22" y="354"/>
                    <a:pt x="22" y="354"/>
                  </a:cubicBezTo>
                  <a:cubicBezTo>
                    <a:pt x="26" y="360"/>
                    <a:pt x="35" y="377"/>
                    <a:pt x="47" y="398"/>
                  </a:cubicBezTo>
                  <a:cubicBezTo>
                    <a:pt x="74" y="447"/>
                    <a:pt x="93" y="481"/>
                    <a:pt x="100" y="498"/>
                  </a:cubicBezTo>
                  <a:cubicBezTo>
                    <a:pt x="106" y="510"/>
                    <a:pt x="115" y="537"/>
                    <a:pt x="128" y="575"/>
                  </a:cubicBezTo>
                  <a:cubicBezTo>
                    <a:pt x="130" y="583"/>
                    <a:pt x="135" y="589"/>
                    <a:pt x="141" y="594"/>
                  </a:cubicBezTo>
                  <a:cubicBezTo>
                    <a:pt x="141" y="616"/>
                    <a:pt x="141" y="616"/>
                    <a:pt x="141" y="616"/>
                  </a:cubicBezTo>
                  <a:cubicBezTo>
                    <a:pt x="141" y="641"/>
                    <a:pt x="141" y="641"/>
                    <a:pt x="141" y="641"/>
                  </a:cubicBezTo>
                  <a:cubicBezTo>
                    <a:pt x="141" y="654"/>
                    <a:pt x="141" y="654"/>
                    <a:pt x="141" y="654"/>
                  </a:cubicBezTo>
                  <a:cubicBezTo>
                    <a:pt x="141" y="679"/>
                    <a:pt x="141" y="679"/>
                    <a:pt x="141" y="679"/>
                  </a:cubicBezTo>
                  <a:cubicBezTo>
                    <a:pt x="141" y="682"/>
                    <a:pt x="141" y="682"/>
                    <a:pt x="141" y="682"/>
                  </a:cubicBezTo>
                  <a:cubicBezTo>
                    <a:pt x="141" y="696"/>
                    <a:pt x="150" y="708"/>
                    <a:pt x="162" y="714"/>
                  </a:cubicBezTo>
                  <a:cubicBezTo>
                    <a:pt x="165" y="738"/>
                    <a:pt x="185" y="756"/>
                    <a:pt x="209" y="756"/>
                  </a:cubicBezTo>
                  <a:cubicBezTo>
                    <a:pt x="291" y="756"/>
                    <a:pt x="291" y="756"/>
                    <a:pt x="291" y="756"/>
                  </a:cubicBezTo>
                  <a:cubicBezTo>
                    <a:pt x="315" y="756"/>
                    <a:pt x="335" y="738"/>
                    <a:pt x="338" y="714"/>
                  </a:cubicBezTo>
                  <a:cubicBezTo>
                    <a:pt x="350" y="708"/>
                    <a:pt x="358" y="696"/>
                    <a:pt x="358" y="682"/>
                  </a:cubicBezTo>
                  <a:cubicBezTo>
                    <a:pt x="358" y="679"/>
                    <a:pt x="358" y="679"/>
                    <a:pt x="358" y="679"/>
                  </a:cubicBezTo>
                  <a:cubicBezTo>
                    <a:pt x="358" y="654"/>
                    <a:pt x="358" y="654"/>
                    <a:pt x="358" y="654"/>
                  </a:cubicBezTo>
                  <a:cubicBezTo>
                    <a:pt x="358" y="641"/>
                    <a:pt x="358" y="641"/>
                    <a:pt x="358" y="641"/>
                  </a:cubicBezTo>
                  <a:cubicBezTo>
                    <a:pt x="358" y="616"/>
                    <a:pt x="358" y="616"/>
                    <a:pt x="358" y="616"/>
                  </a:cubicBezTo>
                  <a:cubicBezTo>
                    <a:pt x="358" y="594"/>
                    <a:pt x="358" y="594"/>
                    <a:pt x="358" y="594"/>
                  </a:cubicBezTo>
                  <a:cubicBezTo>
                    <a:pt x="365" y="589"/>
                    <a:pt x="369" y="583"/>
                    <a:pt x="372" y="575"/>
                  </a:cubicBezTo>
                  <a:cubicBezTo>
                    <a:pt x="385" y="537"/>
                    <a:pt x="394" y="510"/>
                    <a:pt x="400" y="498"/>
                  </a:cubicBezTo>
                  <a:cubicBezTo>
                    <a:pt x="409" y="477"/>
                    <a:pt x="433" y="433"/>
                    <a:pt x="448" y="406"/>
                  </a:cubicBezTo>
                  <a:cubicBezTo>
                    <a:pt x="454" y="406"/>
                    <a:pt x="454" y="406"/>
                    <a:pt x="454" y="406"/>
                  </a:cubicBezTo>
                  <a:cubicBezTo>
                    <a:pt x="454" y="396"/>
                    <a:pt x="454" y="396"/>
                    <a:pt x="454" y="396"/>
                  </a:cubicBezTo>
                  <a:cubicBezTo>
                    <a:pt x="465" y="376"/>
                    <a:pt x="474" y="360"/>
                    <a:pt x="477" y="355"/>
                  </a:cubicBezTo>
                  <a:cubicBezTo>
                    <a:pt x="478" y="354"/>
                    <a:pt x="478" y="354"/>
                    <a:pt x="478" y="353"/>
                  </a:cubicBezTo>
                  <a:cubicBezTo>
                    <a:pt x="481" y="351"/>
                    <a:pt x="481" y="351"/>
                    <a:pt x="481" y="351"/>
                  </a:cubicBezTo>
                  <a:cubicBezTo>
                    <a:pt x="481" y="348"/>
                    <a:pt x="481" y="348"/>
                    <a:pt x="481" y="348"/>
                  </a:cubicBezTo>
                  <a:cubicBezTo>
                    <a:pt x="501" y="299"/>
                    <a:pt x="505" y="246"/>
                    <a:pt x="492" y="194"/>
                  </a:cubicBezTo>
                  <a:close/>
                  <a:moveTo>
                    <a:pt x="291" y="731"/>
                  </a:moveTo>
                  <a:cubicBezTo>
                    <a:pt x="209" y="731"/>
                    <a:pt x="209" y="731"/>
                    <a:pt x="209" y="731"/>
                  </a:cubicBezTo>
                  <a:cubicBezTo>
                    <a:pt x="200" y="731"/>
                    <a:pt x="192" y="725"/>
                    <a:pt x="188" y="718"/>
                  </a:cubicBezTo>
                  <a:cubicBezTo>
                    <a:pt x="312" y="718"/>
                    <a:pt x="312" y="718"/>
                    <a:pt x="312" y="718"/>
                  </a:cubicBezTo>
                  <a:cubicBezTo>
                    <a:pt x="308" y="725"/>
                    <a:pt x="300" y="731"/>
                    <a:pt x="291" y="731"/>
                  </a:cubicBezTo>
                  <a:close/>
                  <a:moveTo>
                    <a:pt x="333" y="682"/>
                  </a:moveTo>
                  <a:cubicBezTo>
                    <a:pt x="333" y="688"/>
                    <a:pt x="329" y="693"/>
                    <a:pt x="322" y="693"/>
                  </a:cubicBezTo>
                  <a:cubicBezTo>
                    <a:pt x="177" y="693"/>
                    <a:pt x="177" y="693"/>
                    <a:pt x="177" y="693"/>
                  </a:cubicBezTo>
                  <a:cubicBezTo>
                    <a:pt x="171" y="693"/>
                    <a:pt x="166" y="688"/>
                    <a:pt x="166" y="682"/>
                  </a:cubicBezTo>
                  <a:cubicBezTo>
                    <a:pt x="166" y="679"/>
                    <a:pt x="166" y="679"/>
                    <a:pt x="166" y="679"/>
                  </a:cubicBezTo>
                  <a:cubicBezTo>
                    <a:pt x="333" y="679"/>
                    <a:pt x="333" y="679"/>
                    <a:pt x="333" y="679"/>
                  </a:cubicBezTo>
                  <a:lnTo>
                    <a:pt x="333" y="682"/>
                  </a:lnTo>
                  <a:close/>
                  <a:moveTo>
                    <a:pt x="333" y="654"/>
                  </a:moveTo>
                  <a:cubicBezTo>
                    <a:pt x="166" y="654"/>
                    <a:pt x="166" y="654"/>
                    <a:pt x="166" y="654"/>
                  </a:cubicBezTo>
                  <a:cubicBezTo>
                    <a:pt x="166" y="641"/>
                    <a:pt x="166" y="641"/>
                    <a:pt x="166" y="641"/>
                  </a:cubicBezTo>
                  <a:cubicBezTo>
                    <a:pt x="333" y="641"/>
                    <a:pt x="333" y="641"/>
                    <a:pt x="333" y="641"/>
                  </a:cubicBezTo>
                  <a:lnTo>
                    <a:pt x="333" y="654"/>
                  </a:lnTo>
                  <a:close/>
                  <a:moveTo>
                    <a:pt x="166" y="616"/>
                  </a:moveTo>
                  <a:cubicBezTo>
                    <a:pt x="166" y="602"/>
                    <a:pt x="166" y="602"/>
                    <a:pt x="166" y="602"/>
                  </a:cubicBezTo>
                  <a:cubicBezTo>
                    <a:pt x="213" y="602"/>
                    <a:pt x="213" y="602"/>
                    <a:pt x="213" y="602"/>
                  </a:cubicBezTo>
                  <a:cubicBezTo>
                    <a:pt x="286" y="602"/>
                    <a:pt x="286" y="602"/>
                    <a:pt x="286" y="602"/>
                  </a:cubicBezTo>
                  <a:cubicBezTo>
                    <a:pt x="333" y="602"/>
                    <a:pt x="333" y="602"/>
                    <a:pt x="333" y="602"/>
                  </a:cubicBezTo>
                  <a:cubicBezTo>
                    <a:pt x="333" y="616"/>
                    <a:pt x="333" y="616"/>
                    <a:pt x="333" y="616"/>
                  </a:cubicBezTo>
                  <a:lnTo>
                    <a:pt x="166" y="616"/>
                  </a:lnTo>
                  <a:close/>
                  <a:moveTo>
                    <a:pt x="224" y="413"/>
                  </a:moveTo>
                  <a:cubicBezTo>
                    <a:pt x="207" y="381"/>
                    <a:pt x="207" y="381"/>
                    <a:pt x="207" y="381"/>
                  </a:cubicBezTo>
                  <a:cubicBezTo>
                    <a:pt x="243" y="404"/>
                    <a:pt x="243" y="404"/>
                    <a:pt x="243" y="404"/>
                  </a:cubicBezTo>
                  <a:cubicBezTo>
                    <a:pt x="247" y="407"/>
                    <a:pt x="253" y="407"/>
                    <a:pt x="257" y="404"/>
                  </a:cubicBezTo>
                  <a:cubicBezTo>
                    <a:pt x="292" y="381"/>
                    <a:pt x="292" y="381"/>
                    <a:pt x="292" y="381"/>
                  </a:cubicBezTo>
                  <a:cubicBezTo>
                    <a:pt x="275" y="413"/>
                    <a:pt x="275" y="413"/>
                    <a:pt x="275" y="413"/>
                  </a:cubicBezTo>
                  <a:cubicBezTo>
                    <a:pt x="274" y="415"/>
                    <a:pt x="274" y="417"/>
                    <a:pt x="274" y="419"/>
                  </a:cubicBezTo>
                  <a:cubicBezTo>
                    <a:pt x="274" y="577"/>
                    <a:pt x="274" y="577"/>
                    <a:pt x="274" y="577"/>
                  </a:cubicBezTo>
                  <a:cubicBezTo>
                    <a:pt x="226" y="577"/>
                    <a:pt x="226" y="577"/>
                    <a:pt x="226" y="577"/>
                  </a:cubicBezTo>
                  <a:cubicBezTo>
                    <a:pt x="226" y="419"/>
                    <a:pt x="226" y="419"/>
                    <a:pt x="226" y="419"/>
                  </a:cubicBezTo>
                  <a:cubicBezTo>
                    <a:pt x="226" y="417"/>
                    <a:pt x="225" y="415"/>
                    <a:pt x="224" y="413"/>
                  </a:cubicBezTo>
                  <a:close/>
                  <a:moveTo>
                    <a:pt x="457" y="340"/>
                  </a:moveTo>
                  <a:cubicBezTo>
                    <a:pt x="456" y="342"/>
                    <a:pt x="456" y="342"/>
                    <a:pt x="456" y="342"/>
                  </a:cubicBezTo>
                  <a:cubicBezTo>
                    <a:pt x="453" y="348"/>
                    <a:pt x="444" y="362"/>
                    <a:pt x="434" y="381"/>
                  </a:cubicBezTo>
                  <a:cubicBezTo>
                    <a:pt x="430" y="387"/>
                    <a:pt x="430" y="387"/>
                    <a:pt x="430" y="387"/>
                  </a:cubicBezTo>
                  <a:cubicBezTo>
                    <a:pt x="415" y="415"/>
                    <a:pt x="387" y="464"/>
                    <a:pt x="377" y="488"/>
                  </a:cubicBezTo>
                  <a:cubicBezTo>
                    <a:pt x="370" y="504"/>
                    <a:pt x="357" y="540"/>
                    <a:pt x="348" y="567"/>
                  </a:cubicBezTo>
                  <a:cubicBezTo>
                    <a:pt x="346" y="573"/>
                    <a:pt x="340" y="577"/>
                    <a:pt x="334" y="577"/>
                  </a:cubicBezTo>
                  <a:cubicBezTo>
                    <a:pt x="299" y="577"/>
                    <a:pt x="299" y="577"/>
                    <a:pt x="299" y="577"/>
                  </a:cubicBezTo>
                  <a:cubicBezTo>
                    <a:pt x="299" y="422"/>
                    <a:pt x="299" y="422"/>
                    <a:pt x="299" y="422"/>
                  </a:cubicBezTo>
                  <a:cubicBezTo>
                    <a:pt x="337" y="351"/>
                    <a:pt x="337" y="351"/>
                    <a:pt x="337" y="351"/>
                  </a:cubicBezTo>
                  <a:cubicBezTo>
                    <a:pt x="340" y="346"/>
                    <a:pt x="339" y="340"/>
                    <a:pt x="334" y="336"/>
                  </a:cubicBezTo>
                  <a:cubicBezTo>
                    <a:pt x="330" y="332"/>
                    <a:pt x="324" y="331"/>
                    <a:pt x="319" y="334"/>
                  </a:cubicBezTo>
                  <a:cubicBezTo>
                    <a:pt x="250" y="379"/>
                    <a:pt x="250" y="379"/>
                    <a:pt x="250" y="379"/>
                  </a:cubicBezTo>
                  <a:cubicBezTo>
                    <a:pt x="181" y="334"/>
                    <a:pt x="181" y="334"/>
                    <a:pt x="181" y="334"/>
                  </a:cubicBezTo>
                  <a:cubicBezTo>
                    <a:pt x="176" y="331"/>
                    <a:pt x="170" y="332"/>
                    <a:pt x="165" y="336"/>
                  </a:cubicBezTo>
                  <a:cubicBezTo>
                    <a:pt x="161" y="340"/>
                    <a:pt x="160" y="346"/>
                    <a:pt x="163" y="351"/>
                  </a:cubicBezTo>
                  <a:cubicBezTo>
                    <a:pt x="201" y="422"/>
                    <a:pt x="201" y="422"/>
                    <a:pt x="201" y="422"/>
                  </a:cubicBezTo>
                  <a:cubicBezTo>
                    <a:pt x="201" y="577"/>
                    <a:pt x="201" y="577"/>
                    <a:pt x="201" y="577"/>
                  </a:cubicBezTo>
                  <a:cubicBezTo>
                    <a:pt x="166" y="577"/>
                    <a:pt x="166" y="577"/>
                    <a:pt x="166" y="577"/>
                  </a:cubicBezTo>
                  <a:cubicBezTo>
                    <a:pt x="159" y="577"/>
                    <a:pt x="153" y="573"/>
                    <a:pt x="151" y="567"/>
                  </a:cubicBezTo>
                  <a:cubicBezTo>
                    <a:pt x="142" y="540"/>
                    <a:pt x="130" y="504"/>
                    <a:pt x="123" y="488"/>
                  </a:cubicBezTo>
                  <a:cubicBezTo>
                    <a:pt x="113" y="466"/>
                    <a:pt x="88" y="420"/>
                    <a:pt x="69" y="386"/>
                  </a:cubicBezTo>
                  <a:cubicBezTo>
                    <a:pt x="57" y="364"/>
                    <a:pt x="47" y="347"/>
                    <a:pt x="44" y="342"/>
                  </a:cubicBezTo>
                  <a:cubicBezTo>
                    <a:pt x="43" y="341"/>
                    <a:pt x="43" y="341"/>
                    <a:pt x="43" y="341"/>
                  </a:cubicBezTo>
                  <a:cubicBezTo>
                    <a:pt x="31" y="313"/>
                    <a:pt x="25" y="284"/>
                    <a:pt x="25" y="253"/>
                  </a:cubicBezTo>
                  <a:cubicBezTo>
                    <a:pt x="25" y="191"/>
                    <a:pt x="51" y="131"/>
                    <a:pt x="97" y="89"/>
                  </a:cubicBezTo>
                  <a:cubicBezTo>
                    <a:pt x="143" y="46"/>
                    <a:pt x="203" y="25"/>
                    <a:pt x="266" y="29"/>
                  </a:cubicBezTo>
                  <a:cubicBezTo>
                    <a:pt x="363" y="36"/>
                    <a:pt x="446" y="106"/>
                    <a:pt x="468" y="200"/>
                  </a:cubicBezTo>
                  <a:cubicBezTo>
                    <a:pt x="479" y="247"/>
                    <a:pt x="476" y="296"/>
                    <a:pt x="457" y="340"/>
                  </a:cubicBezTo>
                  <a:close/>
                  <a:moveTo>
                    <a:pt x="327" y="103"/>
                  </a:moveTo>
                  <a:cubicBezTo>
                    <a:pt x="325" y="110"/>
                    <a:pt x="318" y="113"/>
                    <a:pt x="311" y="111"/>
                  </a:cubicBezTo>
                  <a:cubicBezTo>
                    <a:pt x="294" y="106"/>
                    <a:pt x="277" y="103"/>
                    <a:pt x="259" y="103"/>
                  </a:cubicBezTo>
                  <a:cubicBezTo>
                    <a:pt x="166" y="103"/>
                    <a:pt x="90" y="178"/>
                    <a:pt x="90" y="271"/>
                  </a:cubicBezTo>
                  <a:cubicBezTo>
                    <a:pt x="90" y="278"/>
                    <a:pt x="85" y="284"/>
                    <a:pt x="78" y="284"/>
                  </a:cubicBezTo>
                  <a:cubicBezTo>
                    <a:pt x="71" y="284"/>
                    <a:pt x="65" y="278"/>
                    <a:pt x="65" y="271"/>
                  </a:cubicBezTo>
                  <a:cubicBezTo>
                    <a:pt x="65" y="165"/>
                    <a:pt x="152" y="78"/>
                    <a:pt x="259" y="78"/>
                  </a:cubicBezTo>
                  <a:cubicBezTo>
                    <a:pt x="279" y="78"/>
                    <a:pt x="300" y="81"/>
                    <a:pt x="319" y="87"/>
                  </a:cubicBezTo>
                  <a:cubicBezTo>
                    <a:pt x="326" y="90"/>
                    <a:pt x="329" y="97"/>
                    <a:pt x="327" y="1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7886291" y="2314575"/>
            <a:ext cx="777732" cy="777729"/>
            <a:chOff x="7279653" y="1543050"/>
            <a:chExt cx="717906" cy="717904"/>
          </a:xfrm>
        </p:grpSpPr>
        <p:sp>
          <p:nvSpPr>
            <p:cNvPr id="51" name="Oval 50"/>
            <p:cNvSpPr/>
            <p:nvPr/>
          </p:nvSpPr>
          <p:spPr>
            <a:xfrm>
              <a:off x="7279653" y="1543050"/>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7334004" y="1597400"/>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Freeform 7"/>
            <p:cNvSpPr>
              <a:spLocks noEditPoints="1"/>
            </p:cNvSpPr>
            <p:nvPr/>
          </p:nvSpPr>
          <p:spPr bwMode="auto">
            <a:xfrm>
              <a:off x="7439081" y="1797051"/>
              <a:ext cx="382728" cy="204977"/>
            </a:xfrm>
            <a:custGeom>
              <a:avLst/>
              <a:gdLst>
                <a:gd name="T0" fmla="*/ 825 w 826"/>
                <a:gd name="T1" fmla="*/ 162 h 442"/>
                <a:gd name="T2" fmla="*/ 609 w 826"/>
                <a:gd name="T3" fmla="*/ 13 h 442"/>
                <a:gd name="T4" fmla="*/ 178 w 826"/>
                <a:gd name="T5" fmla="*/ 57 h 442"/>
                <a:gd name="T6" fmla="*/ 280 w 826"/>
                <a:gd name="T7" fmla="*/ 390 h 442"/>
                <a:gd name="T8" fmla="*/ 595 w 826"/>
                <a:gd name="T9" fmla="*/ 390 h 442"/>
                <a:gd name="T10" fmla="*/ 773 w 826"/>
                <a:gd name="T11" fmla="*/ 390 h 442"/>
                <a:gd name="T12" fmla="*/ 825 w 826"/>
                <a:gd name="T13" fmla="*/ 215 h 442"/>
                <a:gd name="T14" fmla="*/ 799 w 826"/>
                <a:gd name="T15" fmla="*/ 198 h 442"/>
                <a:gd name="T16" fmla="*/ 739 w 826"/>
                <a:gd name="T17" fmla="*/ 102 h 442"/>
                <a:gd name="T18" fmla="*/ 622 w 826"/>
                <a:gd name="T19" fmla="*/ 198 h 442"/>
                <a:gd name="T20" fmla="*/ 622 w 826"/>
                <a:gd name="T21" fmla="*/ 102 h 442"/>
                <a:gd name="T22" fmla="*/ 582 w 826"/>
                <a:gd name="T23" fmla="*/ 26 h 442"/>
                <a:gd name="T24" fmla="*/ 421 w 826"/>
                <a:gd name="T25" fmla="*/ 363 h 442"/>
                <a:gd name="T26" fmla="*/ 417 w 826"/>
                <a:gd name="T27" fmla="*/ 346 h 442"/>
                <a:gd name="T28" fmla="*/ 408 w 826"/>
                <a:gd name="T29" fmla="*/ 328 h 442"/>
                <a:gd name="T30" fmla="*/ 393 w 826"/>
                <a:gd name="T31" fmla="*/ 313 h 442"/>
                <a:gd name="T32" fmla="*/ 376 w 826"/>
                <a:gd name="T33" fmla="*/ 303 h 442"/>
                <a:gd name="T34" fmla="*/ 349 w 826"/>
                <a:gd name="T35" fmla="*/ 298 h 442"/>
                <a:gd name="T36" fmla="*/ 322 w 826"/>
                <a:gd name="T37" fmla="*/ 303 h 442"/>
                <a:gd name="T38" fmla="*/ 305 w 826"/>
                <a:gd name="T39" fmla="*/ 313 h 442"/>
                <a:gd name="T40" fmla="*/ 290 w 826"/>
                <a:gd name="T41" fmla="*/ 328 h 442"/>
                <a:gd name="T42" fmla="*/ 281 w 826"/>
                <a:gd name="T43" fmla="*/ 346 h 442"/>
                <a:gd name="T44" fmla="*/ 277 w 826"/>
                <a:gd name="T45" fmla="*/ 363 h 442"/>
                <a:gd name="T46" fmla="*/ 349 w 826"/>
                <a:gd name="T47" fmla="*/ 416 h 442"/>
                <a:gd name="T48" fmla="*/ 349 w 826"/>
                <a:gd name="T49" fmla="*/ 324 h 442"/>
                <a:gd name="T50" fmla="*/ 349 w 826"/>
                <a:gd name="T51" fmla="*/ 416 h 442"/>
                <a:gd name="T52" fmla="*/ 658 w 826"/>
                <a:gd name="T53" fmla="*/ 370 h 442"/>
                <a:gd name="T54" fmla="*/ 750 w 826"/>
                <a:gd name="T55" fmla="*/ 375 h 442"/>
                <a:gd name="T56" fmla="*/ 775 w 826"/>
                <a:gd name="T57" fmla="*/ 359 h 442"/>
                <a:gd name="T58" fmla="*/ 769 w 826"/>
                <a:gd name="T59" fmla="*/ 340 h 442"/>
                <a:gd name="T60" fmla="*/ 758 w 826"/>
                <a:gd name="T61" fmla="*/ 322 h 442"/>
                <a:gd name="T62" fmla="*/ 743 w 826"/>
                <a:gd name="T63" fmla="*/ 310 h 442"/>
                <a:gd name="T64" fmla="*/ 723 w 826"/>
                <a:gd name="T65" fmla="*/ 301 h 442"/>
                <a:gd name="T66" fmla="*/ 690 w 826"/>
                <a:gd name="T67" fmla="*/ 299 h 442"/>
                <a:gd name="T68" fmla="*/ 672 w 826"/>
                <a:gd name="T69" fmla="*/ 306 h 442"/>
                <a:gd name="T70" fmla="*/ 654 w 826"/>
                <a:gd name="T71" fmla="*/ 318 h 442"/>
                <a:gd name="T72" fmla="*/ 642 w 826"/>
                <a:gd name="T73" fmla="*/ 333 h 442"/>
                <a:gd name="T74" fmla="*/ 634 w 826"/>
                <a:gd name="T75" fmla="*/ 353 h 442"/>
                <a:gd name="T76" fmla="*/ 609 w 826"/>
                <a:gd name="T77" fmla="*/ 363 h 442"/>
                <a:gd name="T78" fmla="*/ 635 w 826"/>
                <a:gd name="T79" fmla="*/ 225 h 442"/>
                <a:gd name="T80" fmla="*/ 799 w 826"/>
                <a:gd name="T81" fmla="*/ 363 h 442"/>
                <a:gd name="T82" fmla="*/ 145 w 826"/>
                <a:gd name="T83" fmla="*/ 205 h 442"/>
                <a:gd name="T84" fmla="*/ 13 w 826"/>
                <a:gd name="T85" fmla="*/ 178 h 442"/>
                <a:gd name="T86" fmla="*/ 158 w 826"/>
                <a:gd name="T87" fmla="*/ 125 h 442"/>
                <a:gd name="T88" fmla="*/ 64 w 826"/>
                <a:gd name="T89" fmla="*/ 125 h 442"/>
                <a:gd name="T90" fmla="*/ 158 w 826"/>
                <a:gd name="T91" fmla="*/ 125 h 442"/>
                <a:gd name="T92" fmla="*/ 77 w 826"/>
                <a:gd name="T93" fmla="*/ 271 h 442"/>
                <a:gd name="T94" fmla="*/ 145 w 826"/>
                <a:gd name="T95" fmla="*/ 24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6" h="442">
                  <a:moveTo>
                    <a:pt x="826" y="211"/>
                  </a:moveTo>
                  <a:cubicBezTo>
                    <a:pt x="826" y="209"/>
                    <a:pt x="825" y="208"/>
                    <a:pt x="825" y="207"/>
                  </a:cubicBezTo>
                  <a:cubicBezTo>
                    <a:pt x="825" y="162"/>
                    <a:pt x="825" y="162"/>
                    <a:pt x="825" y="162"/>
                  </a:cubicBezTo>
                  <a:cubicBezTo>
                    <a:pt x="825" y="114"/>
                    <a:pt x="786" y="76"/>
                    <a:pt x="739" y="76"/>
                  </a:cubicBezTo>
                  <a:cubicBezTo>
                    <a:pt x="609" y="76"/>
                    <a:pt x="609" y="76"/>
                    <a:pt x="609" y="76"/>
                  </a:cubicBezTo>
                  <a:cubicBezTo>
                    <a:pt x="609" y="13"/>
                    <a:pt x="609" y="13"/>
                    <a:pt x="609" y="13"/>
                  </a:cubicBezTo>
                  <a:cubicBezTo>
                    <a:pt x="609" y="6"/>
                    <a:pt x="603" y="0"/>
                    <a:pt x="595" y="0"/>
                  </a:cubicBezTo>
                  <a:cubicBezTo>
                    <a:pt x="235" y="0"/>
                    <a:pt x="235" y="0"/>
                    <a:pt x="235" y="0"/>
                  </a:cubicBezTo>
                  <a:cubicBezTo>
                    <a:pt x="204" y="0"/>
                    <a:pt x="178" y="26"/>
                    <a:pt x="178" y="57"/>
                  </a:cubicBezTo>
                  <a:cubicBezTo>
                    <a:pt x="178" y="377"/>
                    <a:pt x="178" y="377"/>
                    <a:pt x="178" y="377"/>
                  </a:cubicBezTo>
                  <a:cubicBezTo>
                    <a:pt x="178" y="384"/>
                    <a:pt x="184" y="390"/>
                    <a:pt x="191" y="390"/>
                  </a:cubicBezTo>
                  <a:cubicBezTo>
                    <a:pt x="280" y="390"/>
                    <a:pt x="280" y="390"/>
                    <a:pt x="280" y="390"/>
                  </a:cubicBezTo>
                  <a:cubicBezTo>
                    <a:pt x="288" y="420"/>
                    <a:pt x="316" y="442"/>
                    <a:pt x="349" y="442"/>
                  </a:cubicBezTo>
                  <a:cubicBezTo>
                    <a:pt x="382" y="442"/>
                    <a:pt x="410" y="421"/>
                    <a:pt x="418" y="390"/>
                  </a:cubicBezTo>
                  <a:cubicBezTo>
                    <a:pt x="595" y="390"/>
                    <a:pt x="595" y="390"/>
                    <a:pt x="595" y="390"/>
                  </a:cubicBezTo>
                  <a:cubicBezTo>
                    <a:pt x="634" y="390"/>
                    <a:pt x="634" y="390"/>
                    <a:pt x="634" y="390"/>
                  </a:cubicBezTo>
                  <a:cubicBezTo>
                    <a:pt x="643" y="420"/>
                    <a:pt x="671" y="442"/>
                    <a:pt x="704" y="442"/>
                  </a:cubicBezTo>
                  <a:cubicBezTo>
                    <a:pt x="737" y="442"/>
                    <a:pt x="765" y="421"/>
                    <a:pt x="773" y="390"/>
                  </a:cubicBezTo>
                  <a:cubicBezTo>
                    <a:pt x="812" y="390"/>
                    <a:pt x="812" y="390"/>
                    <a:pt x="812" y="390"/>
                  </a:cubicBezTo>
                  <a:cubicBezTo>
                    <a:pt x="819" y="390"/>
                    <a:pt x="825" y="384"/>
                    <a:pt x="825" y="377"/>
                  </a:cubicBezTo>
                  <a:cubicBezTo>
                    <a:pt x="825" y="215"/>
                    <a:pt x="825" y="215"/>
                    <a:pt x="825" y="215"/>
                  </a:cubicBezTo>
                  <a:cubicBezTo>
                    <a:pt x="825" y="214"/>
                    <a:pt x="826" y="212"/>
                    <a:pt x="826" y="211"/>
                  </a:cubicBezTo>
                  <a:close/>
                  <a:moveTo>
                    <a:pt x="799" y="162"/>
                  </a:moveTo>
                  <a:cubicBezTo>
                    <a:pt x="799" y="198"/>
                    <a:pt x="799" y="198"/>
                    <a:pt x="799" y="198"/>
                  </a:cubicBezTo>
                  <a:cubicBezTo>
                    <a:pt x="648" y="198"/>
                    <a:pt x="648" y="198"/>
                    <a:pt x="648" y="198"/>
                  </a:cubicBezTo>
                  <a:cubicBezTo>
                    <a:pt x="648" y="102"/>
                    <a:pt x="648" y="102"/>
                    <a:pt x="648" y="102"/>
                  </a:cubicBezTo>
                  <a:cubicBezTo>
                    <a:pt x="739" y="102"/>
                    <a:pt x="739" y="102"/>
                    <a:pt x="739" y="102"/>
                  </a:cubicBezTo>
                  <a:cubicBezTo>
                    <a:pt x="772" y="102"/>
                    <a:pt x="799" y="129"/>
                    <a:pt x="799" y="162"/>
                  </a:cubicBezTo>
                  <a:close/>
                  <a:moveTo>
                    <a:pt x="622" y="102"/>
                  </a:moveTo>
                  <a:cubicBezTo>
                    <a:pt x="622" y="198"/>
                    <a:pt x="622" y="198"/>
                    <a:pt x="622" y="198"/>
                  </a:cubicBezTo>
                  <a:cubicBezTo>
                    <a:pt x="609" y="198"/>
                    <a:pt x="609" y="198"/>
                    <a:pt x="609" y="198"/>
                  </a:cubicBezTo>
                  <a:cubicBezTo>
                    <a:pt x="609" y="102"/>
                    <a:pt x="609" y="102"/>
                    <a:pt x="609" y="102"/>
                  </a:cubicBezTo>
                  <a:lnTo>
                    <a:pt x="622" y="102"/>
                  </a:lnTo>
                  <a:close/>
                  <a:moveTo>
                    <a:pt x="205" y="57"/>
                  </a:moveTo>
                  <a:cubicBezTo>
                    <a:pt x="205" y="40"/>
                    <a:pt x="218" y="26"/>
                    <a:pt x="235" y="26"/>
                  </a:cubicBezTo>
                  <a:cubicBezTo>
                    <a:pt x="582" y="26"/>
                    <a:pt x="582" y="26"/>
                    <a:pt x="582" y="26"/>
                  </a:cubicBezTo>
                  <a:cubicBezTo>
                    <a:pt x="582" y="89"/>
                    <a:pt x="582" y="89"/>
                    <a:pt x="582" y="89"/>
                  </a:cubicBezTo>
                  <a:cubicBezTo>
                    <a:pt x="582" y="363"/>
                    <a:pt x="582" y="363"/>
                    <a:pt x="582" y="363"/>
                  </a:cubicBezTo>
                  <a:cubicBezTo>
                    <a:pt x="421" y="363"/>
                    <a:pt x="421" y="363"/>
                    <a:pt x="421" y="363"/>
                  </a:cubicBezTo>
                  <a:cubicBezTo>
                    <a:pt x="421" y="362"/>
                    <a:pt x="420" y="361"/>
                    <a:pt x="420" y="359"/>
                  </a:cubicBezTo>
                  <a:cubicBezTo>
                    <a:pt x="420" y="357"/>
                    <a:pt x="419" y="355"/>
                    <a:pt x="419" y="353"/>
                  </a:cubicBezTo>
                  <a:cubicBezTo>
                    <a:pt x="418" y="350"/>
                    <a:pt x="418" y="348"/>
                    <a:pt x="417" y="346"/>
                  </a:cubicBezTo>
                  <a:cubicBezTo>
                    <a:pt x="416" y="344"/>
                    <a:pt x="415" y="342"/>
                    <a:pt x="414" y="340"/>
                  </a:cubicBezTo>
                  <a:cubicBezTo>
                    <a:pt x="413" y="338"/>
                    <a:pt x="412" y="335"/>
                    <a:pt x="411" y="333"/>
                  </a:cubicBezTo>
                  <a:cubicBezTo>
                    <a:pt x="410" y="332"/>
                    <a:pt x="409" y="330"/>
                    <a:pt x="408" y="328"/>
                  </a:cubicBezTo>
                  <a:cubicBezTo>
                    <a:pt x="406" y="326"/>
                    <a:pt x="405" y="324"/>
                    <a:pt x="403" y="322"/>
                  </a:cubicBezTo>
                  <a:cubicBezTo>
                    <a:pt x="402" y="321"/>
                    <a:pt x="400" y="319"/>
                    <a:pt x="399" y="318"/>
                  </a:cubicBezTo>
                  <a:cubicBezTo>
                    <a:pt x="397" y="316"/>
                    <a:pt x="395" y="315"/>
                    <a:pt x="393" y="313"/>
                  </a:cubicBezTo>
                  <a:cubicBezTo>
                    <a:pt x="391" y="312"/>
                    <a:pt x="390" y="311"/>
                    <a:pt x="388" y="310"/>
                  </a:cubicBezTo>
                  <a:cubicBezTo>
                    <a:pt x="386" y="308"/>
                    <a:pt x="384" y="307"/>
                    <a:pt x="381" y="306"/>
                  </a:cubicBezTo>
                  <a:cubicBezTo>
                    <a:pt x="380" y="305"/>
                    <a:pt x="378" y="304"/>
                    <a:pt x="376" y="303"/>
                  </a:cubicBezTo>
                  <a:cubicBezTo>
                    <a:pt x="374" y="302"/>
                    <a:pt x="371" y="301"/>
                    <a:pt x="368" y="301"/>
                  </a:cubicBezTo>
                  <a:cubicBezTo>
                    <a:pt x="366" y="300"/>
                    <a:pt x="365" y="300"/>
                    <a:pt x="363" y="299"/>
                  </a:cubicBezTo>
                  <a:cubicBezTo>
                    <a:pt x="359" y="298"/>
                    <a:pt x="354" y="298"/>
                    <a:pt x="349" y="298"/>
                  </a:cubicBezTo>
                  <a:cubicBezTo>
                    <a:pt x="344" y="298"/>
                    <a:pt x="339" y="298"/>
                    <a:pt x="335" y="299"/>
                  </a:cubicBezTo>
                  <a:cubicBezTo>
                    <a:pt x="333" y="300"/>
                    <a:pt x="332" y="300"/>
                    <a:pt x="330" y="301"/>
                  </a:cubicBezTo>
                  <a:cubicBezTo>
                    <a:pt x="327" y="301"/>
                    <a:pt x="324" y="302"/>
                    <a:pt x="322" y="303"/>
                  </a:cubicBezTo>
                  <a:cubicBezTo>
                    <a:pt x="320" y="304"/>
                    <a:pt x="318" y="305"/>
                    <a:pt x="317" y="306"/>
                  </a:cubicBezTo>
                  <a:cubicBezTo>
                    <a:pt x="314" y="307"/>
                    <a:pt x="312" y="308"/>
                    <a:pt x="310" y="310"/>
                  </a:cubicBezTo>
                  <a:cubicBezTo>
                    <a:pt x="308" y="311"/>
                    <a:pt x="307" y="312"/>
                    <a:pt x="305" y="313"/>
                  </a:cubicBezTo>
                  <a:cubicBezTo>
                    <a:pt x="303" y="315"/>
                    <a:pt x="301" y="316"/>
                    <a:pt x="299" y="318"/>
                  </a:cubicBezTo>
                  <a:cubicBezTo>
                    <a:pt x="298" y="319"/>
                    <a:pt x="296" y="321"/>
                    <a:pt x="295" y="322"/>
                  </a:cubicBezTo>
                  <a:cubicBezTo>
                    <a:pt x="293" y="324"/>
                    <a:pt x="292" y="326"/>
                    <a:pt x="290" y="328"/>
                  </a:cubicBezTo>
                  <a:cubicBezTo>
                    <a:pt x="289" y="330"/>
                    <a:pt x="288" y="332"/>
                    <a:pt x="287" y="333"/>
                  </a:cubicBezTo>
                  <a:cubicBezTo>
                    <a:pt x="286" y="335"/>
                    <a:pt x="285" y="338"/>
                    <a:pt x="284" y="340"/>
                  </a:cubicBezTo>
                  <a:cubicBezTo>
                    <a:pt x="283" y="342"/>
                    <a:pt x="282" y="344"/>
                    <a:pt x="281" y="346"/>
                  </a:cubicBezTo>
                  <a:cubicBezTo>
                    <a:pt x="280" y="348"/>
                    <a:pt x="280" y="350"/>
                    <a:pt x="279" y="353"/>
                  </a:cubicBezTo>
                  <a:cubicBezTo>
                    <a:pt x="279" y="355"/>
                    <a:pt x="278" y="357"/>
                    <a:pt x="278" y="359"/>
                  </a:cubicBezTo>
                  <a:cubicBezTo>
                    <a:pt x="278" y="361"/>
                    <a:pt x="277" y="362"/>
                    <a:pt x="277" y="363"/>
                  </a:cubicBezTo>
                  <a:cubicBezTo>
                    <a:pt x="205" y="363"/>
                    <a:pt x="205" y="363"/>
                    <a:pt x="205" y="363"/>
                  </a:cubicBezTo>
                  <a:lnTo>
                    <a:pt x="205" y="57"/>
                  </a:lnTo>
                  <a:close/>
                  <a:moveTo>
                    <a:pt x="349" y="416"/>
                  </a:moveTo>
                  <a:cubicBezTo>
                    <a:pt x="326" y="416"/>
                    <a:pt x="306" y="398"/>
                    <a:pt x="303" y="376"/>
                  </a:cubicBezTo>
                  <a:cubicBezTo>
                    <a:pt x="303" y="374"/>
                    <a:pt x="303" y="372"/>
                    <a:pt x="303" y="370"/>
                  </a:cubicBezTo>
                  <a:cubicBezTo>
                    <a:pt x="303" y="345"/>
                    <a:pt x="324" y="324"/>
                    <a:pt x="349" y="324"/>
                  </a:cubicBezTo>
                  <a:cubicBezTo>
                    <a:pt x="374" y="324"/>
                    <a:pt x="395" y="345"/>
                    <a:pt x="395" y="370"/>
                  </a:cubicBezTo>
                  <a:cubicBezTo>
                    <a:pt x="395" y="372"/>
                    <a:pt x="395" y="374"/>
                    <a:pt x="395" y="375"/>
                  </a:cubicBezTo>
                  <a:cubicBezTo>
                    <a:pt x="392" y="398"/>
                    <a:pt x="372" y="416"/>
                    <a:pt x="349" y="416"/>
                  </a:cubicBezTo>
                  <a:close/>
                  <a:moveTo>
                    <a:pt x="704" y="416"/>
                  </a:moveTo>
                  <a:cubicBezTo>
                    <a:pt x="680" y="416"/>
                    <a:pt x="661" y="398"/>
                    <a:pt x="658" y="376"/>
                  </a:cubicBezTo>
                  <a:cubicBezTo>
                    <a:pt x="658" y="374"/>
                    <a:pt x="658" y="372"/>
                    <a:pt x="658" y="370"/>
                  </a:cubicBezTo>
                  <a:cubicBezTo>
                    <a:pt x="658" y="345"/>
                    <a:pt x="679" y="324"/>
                    <a:pt x="704" y="324"/>
                  </a:cubicBezTo>
                  <a:cubicBezTo>
                    <a:pt x="729" y="324"/>
                    <a:pt x="750" y="345"/>
                    <a:pt x="750" y="370"/>
                  </a:cubicBezTo>
                  <a:cubicBezTo>
                    <a:pt x="750" y="372"/>
                    <a:pt x="750" y="374"/>
                    <a:pt x="750" y="375"/>
                  </a:cubicBezTo>
                  <a:cubicBezTo>
                    <a:pt x="747" y="398"/>
                    <a:pt x="727" y="416"/>
                    <a:pt x="704" y="416"/>
                  </a:cubicBezTo>
                  <a:close/>
                  <a:moveTo>
                    <a:pt x="776" y="363"/>
                  </a:moveTo>
                  <a:cubicBezTo>
                    <a:pt x="776" y="362"/>
                    <a:pt x="775" y="361"/>
                    <a:pt x="775" y="359"/>
                  </a:cubicBezTo>
                  <a:cubicBezTo>
                    <a:pt x="775" y="357"/>
                    <a:pt x="774" y="355"/>
                    <a:pt x="774" y="353"/>
                  </a:cubicBezTo>
                  <a:cubicBezTo>
                    <a:pt x="773" y="350"/>
                    <a:pt x="772" y="348"/>
                    <a:pt x="772" y="346"/>
                  </a:cubicBezTo>
                  <a:cubicBezTo>
                    <a:pt x="771" y="344"/>
                    <a:pt x="770" y="342"/>
                    <a:pt x="769" y="340"/>
                  </a:cubicBezTo>
                  <a:cubicBezTo>
                    <a:pt x="768" y="338"/>
                    <a:pt x="767" y="335"/>
                    <a:pt x="766" y="333"/>
                  </a:cubicBezTo>
                  <a:cubicBezTo>
                    <a:pt x="765" y="332"/>
                    <a:pt x="764" y="330"/>
                    <a:pt x="763" y="328"/>
                  </a:cubicBezTo>
                  <a:cubicBezTo>
                    <a:pt x="761" y="326"/>
                    <a:pt x="759" y="324"/>
                    <a:pt x="758" y="322"/>
                  </a:cubicBezTo>
                  <a:cubicBezTo>
                    <a:pt x="756" y="321"/>
                    <a:pt x="755" y="319"/>
                    <a:pt x="754" y="318"/>
                  </a:cubicBezTo>
                  <a:cubicBezTo>
                    <a:pt x="752" y="316"/>
                    <a:pt x="750" y="315"/>
                    <a:pt x="748" y="313"/>
                  </a:cubicBezTo>
                  <a:cubicBezTo>
                    <a:pt x="746" y="312"/>
                    <a:pt x="745" y="311"/>
                    <a:pt x="743" y="310"/>
                  </a:cubicBezTo>
                  <a:cubicBezTo>
                    <a:pt x="741" y="308"/>
                    <a:pt x="739" y="307"/>
                    <a:pt x="736" y="306"/>
                  </a:cubicBezTo>
                  <a:cubicBezTo>
                    <a:pt x="734" y="305"/>
                    <a:pt x="733" y="304"/>
                    <a:pt x="731" y="303"/>
                  </a:cubicBezTo>
                  <a:cubicBezTo>
                    <a:pt x="728" y="302"/>
                    <a:pt x="726" y="301"/>
                    <a:pt x="723" y="301"/>
                  </a:cubicBezTo>
                  <a:cubicBezTo>
                    <a:pt x="721" y="300"/>
                    <a:pt x="720" y="300"/>
                    <a:pt x="718" y="299"/>
                  </a:cubicBezTo>
                  <a:cubicBezTo>
                    <a:pt x="714" y="298"/>
                    <a:pt x="709" y="298"/>
                    <a:pt x="704" y="298"/>
                  </a:cubicBezTo>
                  <a:cubicBezTo>
                    <a:pt x="699" y="298"/>
                    <a:pt x="694" y="298"/>
                    <a:pt x="690" y="299"/>
                  </a:cubicBezTo>
                  <a:cubicBezTo>
                    <a:pt x="688" y="300"/>
                    <a:pt x="687" y="300"/>
                    <a:pt x="685" y="301"/>
                  </a:cubicBezTo>
                  <a:cubicBezTo>
                    <a:pt x="682" y="301"/>
                    <a:pt x="679" y="302"/>
                    <a:pt x="677" y="303"/>
                  </a:cubicBezTo>
                  <a:cubicBezTo>
                    <a:pt x="675" y="304"/>
                    <a:pt x="673" y="305"/>
                    <a:pt x="672" y="306"/>
                  </a:cubicBezTo>
                  <a:cubicBezTo>
                    <a:pt x="669" y="307"/>
                    <a:pt x="667" y="308"/>
                    <a:pt x="665" y="310"/>
                  </a:cubicBezTo>
                  <a:cubicBezTo>
                    <a:pt x="663" y="311"/>
                    <a:pt x="662" y="312"/>
                    <a:pt x="660" y="313"/>
                  </a:cubicBezTo>
                  <a:cubicBezTo>
                    <a:pt x="658" y="315"/>
                    <a:pt x="656" y="316"/>
                    <a:pt x="654" y="318"/>
                  </a:cubicBezTo>
                  <a:cubicBezTo>
                    <a:pt x="653" y="319"/>
                    <a:pt x="651" y="321"/>
                    <a:pt x="650" y="322"/>
                  </a:cubicBezTo>
                  <a:cubicBezTo>
                    <a:pt x="648" y="324"/>
                    <a:pt x="647" y="326"/>
                    <a:pt x="645" y="328"/>
                  </a:cubicBezTo>
                  <a:cubicBezTo>
                    <a:pt x="644" y="330"/>
                    <a:pt x="643" y="332"/>
                    <a:pt x="642" y="333"/>
                  </a:cubicBezTo>
                  <a:cubicBezTo>
                    <a:pt x="641" y="335"/>
                    <a:pt x="640" y="338"/>
                    <a:pt x="638" y="340"/>
                  </a:cubicBezTo>
                  <a:cubicBezTo>
                    <a:pt x="638" y="342"/>
                    <a:pt x="637" y="344"/>
                    <a:pt x="636" y="346"/>
                  </a:cubicBezTo>
                  <a:cubicBezTo>
                    <a:pt x="635" y="348"/>
                    <a:pt x="635" y="350"/>
                    <a:pt x="634" y="353"/>
                  </a:cubicBezTo>
                  <a:cubicBezTo>
                    <a:pt x="633" y="355"/>
                    <a:pt x="633" y="357"/>
                    <a:pt x="633" y="359"/>
                  </a:cubicBezTo>
                  <a:cubicBezTo>
                    <a:pt x="633" y="361"/>
                    <a:pt x="632" y="362"/>
                    <a:pt x="632" y="363"/>
                  </a:cubicBezTo>
                  <a:cubicBezTo>
                    <a:pt x="609" y="363"/>
                    <a:pt x="609" y="363"/>
                    <a:pt x="609" y="363"/>
                  </a:cubicBezTo>
                  <a:cubicBezTo>
                    <a:pt x="609" y="224"/>
                    <a:pt x="609" y="224"/>
                    <a:pt x="609" y="224"/>
                  </a:cubicBezTo>
                  <a:cubicBezTo>
                    <a:pt x="633" y="224"/>
                    <a:pt x="633" y="224"/>
                    <a:pt x="633" y="224"/>
                  </a:cubicBezTo>
                  <a:cubicBezTo>
                    <a:pt x="633" y="224"/>
                    <a:pt x="634" y="225"/>
                    <a:pt x="635" y="225"/>
                  </a:cubicBezTo>
                  <a:cubicBezTo>
                    <a:pt x="636" y="225"/>
                    <a:pt x="637" y="224"/>
                    <a:pt x="638" y="224"/>
                  </a:cubicBezTo>
                  <a:cubicBezTo>
                    <a:pt x="799" y="224"/>
                    <a:pt x="799" y="224"/>
                    <a:pt x="799" y="224"/>
                  </a:cubicBezTo>
                  <a:cubicBezTo>
                    <a:pt x="799" y="363"/>
                    <a:pt x="799" y="363"/>
                    <a:pt x="799" y="363"/>
                  </a:cubicBezTo>
                  <a:lnTo>
                    <a:pt x="776" y="363"/>
                  </a:lnTo>
                  <a:close/>
                  <a:moveTo>
                    <a:pt x="158" y="191"/>
                  </a:moveTo>
                  <a:cubicBezTo>
                    <a:pt x="158" y="199"/>
                    <a:pt x="152" y="205"/>
                    <a:pt x="145" y="205"/>
                  </a:cubicBezTo>
                  <a:cubicBezTo>
                    <a:pt x="13" y="205"/>
                    <a:pt x="13" y="205"/>
                    <a:pt x="13" y="205"/>
                  </a:cubicBezTo>
                  <a:cubicBezTo>
                    <a:pt x="6" y="205"/>
                    <a:pt x="0" y="199"/>
                    <a:pt x="0" y="191"/>
                  </a:cubicBezTo>
                  <a:cubicBezTo>
                    <a:pt x="0" y="184"/>
                    <a:pt x="6" y="178"/>
                    <a:pt x="13" y="178"/>
                  </a:cubicBezTo>
                  <a:cubicBezTo>
                    <a:pt x="145" y="178"/>
                    <a:pt x="145" y="178"/>
                    <a:pt x="145" y="178"/>
                  </a:cubicBezTo>
                  <a:cubicBezTo>
                    <a:pt x="152" y="178"/>
                    <a:pt x="158" y="184"/>
                    <a:pt x="158" y="191"/>
                  </a:cubicBezTo>
                  <a:close/>
                  <a:moveTo>
                    <a:pt x="158" y="125"/>
                  </a:moveTo>
                  <a:cubicBezTo>
                    <a:pt x="158" y="132"/>
                    <a:pt x="152" y="138"/>
                    <a:pt x="145" y="138"/>
                  </a:cubicBezTo>
                  <a:cubicBezTo>
                    <a:pt x="77" y="138"/>
                    <a:pt x="77" y="138"/>
                    <a:pt x="77" y="138"/>
                  </a:cubicBezTo>
                  <a:cubicBezTo>
                    <a:pt x="70" y="138"/>
                    <a:pt x="64" y="132"/>
                    <a:pt x="64" y="125"/>
                  </a:cubicBezTo>
                  <a:cubicBezTo>
                    <a:pt x="64" y="118"/>
                    <a:pt x="70" y="112"/>
                    <a:pt x="77" y="112"/>
                  </a:cubicBezTo>
                  <a:cubicBezTo>
                    <a:pt x="145" y="112"/>
                    <a:pt x="145" y="112"/>
                    <a:pt x="145" y="112"/>
                  </a:cubicBezTo>
                  <a:cubicBezTo>
                    <a:pt x="152" y="112"/>
                    <a:pt x="158" y="118"/>
                    <a:pt x="158" y="125"/>
                  </a:cubicBezTo>
                  <a:close/>
                  <a:moveTo>
                    <a:pt x="158" y="258"/>
                  </a:moveTo>
                  <a:cubicBezTo>
                    <a:pt x="158" y="265"/>
                    <a:pt x="152" y="271"/>
                    <a:pt x="145" y="271"/>
                  </a:cubicBezTo>
                  <a:cubicBezTo>
                    <a:pt x="77" y="271"/>
                    <a:pt x="77" y="271"/>
                    <a:pt x="77" y="271"/>
                  </a:cubicBezTo>
                  <a:cubicBezTo>
                    <a:pt x="70" y="271"/>
                    <a:pt x="64" y="265"/>
                    <a:pt x="64" y="258"/>
                  </a:cubicBezTo>
                  <a:cubicBezTo>
                    <a:pt x="64" y="251"/>
                    <a:pt x="70" y="245"/>
                    <a:pt x="77" y="245"/>
                  </a:cubicBezTo>
                  <a:cubicBezTo>
                    <a:pt x="145" y="245"/>
                    <a:pt x="145" y="245"/>
                    <a:pt x="145" y="245"/>
                  </a:cubicBezTo>
                  <a:cubicBezTo>
                    <a:pt x="152" y="245"/>
                    <a:pt x="158" y="251"/>
                    <a:pt x="158" y="25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529471" y="3542580"/>
            <a:ext cx="777732" cy="777729"/>
            <a:chOff x="6027204" y="2676593"/>
            <a:chExt cx="717906" cy="717904"/>
          </a:xfrm>
        </p:grpSpPr>
        <p:sp>
          <p:nvSpPr>
            <p:cNvPr id="52" name="Oval 51"/>
            <p:cNvSpPr/>
            <p:nvPr/>
          </p:nvSpPr>
          <p:spPr>
            <a:xfrm>
              <a:off x="6027204" y="2676593"/>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6081555" y="2730943"/>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8"/>
            <p:cNvSpPr>
              <a:spLocks noEditPoints="1"/>
            </p:cNvSpPr>
            <p:nvPr/>
          </p:nvSpPr>
          <p:spPr bwMode="auto">
            <a:xfrm>
              <a:off x="6214360" y="2898942"/>
              <a:ext cx="343595" cy="273206"/>
            </a:xfrm>
            <a:custGeom>
              <a:avLst/>
              <a:gdLst>
                <a:gd name="T0" fmla="*/ 638 w 638"/>
                <a:gd name="T1" fmla="*/ 151 h 507"/>
                <a:gd name="T2" fmla="*/ 441 w 638"/>
                <a:gd name="T3" fmla="*/ 61 h 507"/>
                <a:gd name="T4" fmla="*/ 554 w 638"/>
                <a:gd name="T5" fmla="*/ 43 h 507"/>
                <a:gd name="T6" fmla="*/ 347 w 638"/>
                <a:gd name="T7" fmla="*/ 164 h 507"/>
                <a:gd name="T8" fmla="*/ 296 w 638"/>
                <a:gd name="T9" fmla="*/ 69 h 507"/>
                <a:gd name="T10" fmla="*/ 296 w 638"/>
                <a:gd name="T11" fmla="*/ 191 h 507"/>
                <a:gd name="T12" fmla="*/ 234 w 638"/>
                <a:gd name="T13" fmla="*/ 361 h 507"/>
                <a:gd name="T14" fmla="*/ 153 w 638"/>
                <a:gd name="T15" fmla="*/ 223 h 507"/>
                <a:gd name="T16" fmla="*/ 31 w 638"/>
                <a:gd name="T17" fmla="*/ 223 h 507"/>
                <a:gd name="T18" fmla="*/ 94 w 638"/>
                <a:gd name="T19" fmla="*/ 284 h 507"/>
                <a:gd name="T20" fmla="*/ 9 w 638"/>
                <a:gd name="T21" fmla="*/ 506 h 507"/>
                <a:gd name="T22" fmla="*/ 27 w 638"/>
                <a:gd name="T23" fmla="*/ 499 h 507"/>
                <a:gd name="T24" fmla="*/ 218 w 638"/>
                <a:gd name="T25" fmla="*/ 383 h 507"/>
                <a:gd name="T26" fmla="*/ 261 w 638"/>
                <a:gd name="T27" fmla="*/ 487 h 507"/>
                <a:gd name="T28" fmla="*/ 261 w 638"/>
                <a:gd name="T29" fmla="*/ 364 h 507"/>
                <a:gd name="T30" fmla="*/ 334 w 638"/>
                <a:gd name="T31" fmla="*/ 187 h 507"/>
                <a:gd name="T32" fmla="*/ 433 w 638"/>
                <a:gd name="T33" fmla="*/ 304 h 507"/>
                <a:gd name="T34" fmla="*/ 555 w 638"/>
                <a:gd name="T35" fmla="*/ 304 h 507"/>
                <a:gd name="T36" fmla="*/ 491 w 638"/>
                <a:gd name="T37" fmla="*/ 243 h 507"/>
                <a:gd name="T38" fmla="*/ 613 w 638"/>
                <a:gd name="T39" fmla="*/ 159 h 507"/>
                <a:gd name="T40" fmla="*/ 296 w 638"/>
                <a:gd name="T41" fmla="*/ 95 h 507"/>
                <a:gd name="T42" fmla="*/ 296 w 638"/>
                <a:gd name="T43" fmla="*/ 165 h 507"/>
                <a:gd name="T44" fmla="*/ 57 w 638"/>
                <a:gd name="T45" fmla="*/ 223 h 507"/>
                <a:gd name="T46" fmla="*/ 127 w 638"/>
                <a:gd name="T47" fmla="*/ 223 h 507"/>
                <a:gd name="T48" fmla="*/ 109 w 638"/>
                <a:gd name="T49" fmla="*/ 253 h 507"/>
                <a:gd name="T50" fmla="*/ 57 w 638"/>
                <a:gd name="T51" fmla="*/ 223 h 507"/>
                <a:gd name="T52" fmla="*/ 261 w 638"/>
                <a:gd name="T53" fmla="*/ 460 h 507"/>
                <a:gd name="T54" fmla="*/ 245 w 638"/>
                <a:gd name="T55" fmla="*/ 395 h 507"/>
                <a:gd name="T56" fmla="*/ 261 w 638"/>
                <a:gd name="T57" fmla="*/ 391 h 507"/>
                <a:gd name="T58" fmla="*/ 528 w 638"/>
                <a:gd name="T59" fmla="*/ 304 h 507"/>
                <a:gd name="T60" fmla="*/ 459 w 638"/>
                <a:gd name="T61" fmla="*/ 304 h 507"/>
                <a:gd name="T62" fmla="*/ 476 w 638"/>
                <a:gd name="T63" fmla="*/ 274 h 507"/>
                <a:gd name="T64" fmla="*/ 528 w 638"/>
                <a:gd name="T65" fmla="*/ 30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8" h="507">
                  <a:moveTo>
                    <a:pt x="613" y="159"/>
                  </a:moveTo>
                  <a:cubicBezTo>
                    <a:pt x="638" y="151"/>
                    <a:pt x="638" y="151"/>
                    <a:pt x="638" y="151"/>
                  </a:cubicBezTo>
                  <a:cubicBezTo>
                    <a:pt x="588" y="0"/>
                    <a:pt x="588" y="0"/>
                    <a:pt x="588" y="0"/>
                  </a:cubicBezTo>
                  <a:cubicBezTo>
                    <a:pt x="441" y="61"/>
                    <a:pt x="441" y="61"/>
                    <a:pt x="441" y="61"/>
                  </a:cubicBezTo>
                  <a:cubicBezTo>
                    <a:pt x="452" y="85"/>
                    <a:pt x="452" y="85"/>
                    <a:pt x="452" y="85"/>
                  </a:cubicBezTo>
                  <a:cubicBezTo>
                    <a:pt x="554" y="43"/>
                    <a:pt x="554" y="43"/>
                    <a:pt x="554" y="43"/>
                  </a:cubicBezTo>
                  <a:cubicBezTo>
                    <a:pt x="461" y="246"/>
                    <a:pt x="461" y="246"/>
                    <a:pt x="461" y="246"/>
                  </a:cubicBezTo>
                  <a:cubicBezTo>
                    <a:pt x="347" y="164"/>
                    <a:pt x="347" y="164"/>
                    <a:pt x="347" y="164"/>
                  </a:cubicBezTo>
                  <a:cubicBezTo>
                    <a:pt x="354" y="155"/>
                    <a:pt x="357" y="143"/>
                    <a:pt x="357" y="130"/>
                  </a:cubicBezTo>
                  <a:cubicBezTo>
                    <a:pt x="357" y="96"/>
                    <a:pt x="330" y="69"/>
                    <a:pt x="296" y="69"/>
                  </a:cubicBezTo>
                  <a:cubicBezTo>
                    <a:pt x="263" y="69"/>
                    <a:pt x="235" y="96"/>
                    <a:pt x="235" y="130"/>
                  </a:cubicBezTo>
                  <a:cubicBezTo>
                    <a:pt x="235" y="164"/>
                    <a:pt x="263" y="191"/>
                    <a:pt x="296" y="191"/>
                  </a:cubicBezTo>
                  <a:cubicBezTo>
                    <a:pt x="299" y="191"/>
                    <a:pt x="301" y="191"/>
                    <a:pt x="304" y="191"/>
                  </a:cubicBezTo>
                  <a:cubicBezTo>
                    <a:pt x="234" y="361"/>
                    <a:pt x="234" y="361"/>
                    <a:pt x="234" y="361"/>
                  </a:cubicBezTo>
                  <a:cubicBezTo>
                    <a:pt x="137" y="264"/>
                    <a:pt x="137" y="264"/>
                    <a:pt x="137" y="264"/>
                  </a:cubicBezTo>
                  <a:cubicBezTo>
                    <a:pt x="147" y="253"/>
                    <a:pt x="153" y="239"/>
                    <a:pt x="153" y="223"/>
                  </a:cubicBezTo>
                  <a:cubicBezTo>
                    <a:pt x="153" y="189"/>
                    <a:pt x="126" y="162"/>
                    <a:pt x="92" y="162"/>
                  </a:cubicBezTo>
                  <a:cubicBezTo>
                    <a:pt x="58" y="162"/>
                    <a:pt x="31" y="189"/>
                    <a:pt x="31" y="223"/>
                  </a:cubicBezTo>
                  <a:cubicBezTo>
                    <a:pt x="31" y="257"/>
                    <a:pt x="58" y="284"/>
                    <a:pt x="92" y="284"/>
                  </a:cubicBezTo>
                  <a:cubicBezTo>
                    <a:pt x="93" y="284"/>
                    <a:pt x="93" y="284"/>
                    <a:pt x="94" y="284"/>
                  </a:cubicBezTo>
                  <a:cubicBezTo>
                    <a:pt x="3" y="489"/>
                    <a:pt x="3" y="489"/>
                    <a:pt x="3" y="489"/>
                  </a:cubicBezTo>
                  <a:cubicBezTo>
                    <a:pt x="0" y="495"/>
                    <a:pt x="3" y="503"/>
                    <a:pt x="9" y="506"/>
                  </a:cubicBezTo>
                  <a:cubicBezTo>
                    <a:pt x="11" y="507"/>
                    <a:pt x="13" y="507"/>
                    <a:pt x="15" y="507"/>
                  </a:cubicBezTo>
                  <a:cubicBezTo>
                    <a:pt x="20" y="507"/>
                    <a:pt x="25" y="504"/>
                    <a:pt x="27" y="499"/>
                  </a:cubicBezTo>
                  <a:cubicBezTo>
                    <a:pt x="122" y="286"/>
                    <a:pt x="122" y="286"/>
                    <a:pt x="122" y="286"/>
                  </a:cubicBezTo>
                  <a:cubicBezTo>
                    <a:pt x="218" y="383"/>
                    <a:pt x="218" y="383"/>
                    <a:pt x="218" y="383"/>
                  </a:cubicBezTo>
                  <a:cubicBezTo>
                    <a:pt x="207" y="394"/>
                    <a:pt x="200" y="409"/>
                    <a:pt x="200" y="426"/>
                  </a:cubicBezTo>
                  <a:cubicBezTo>
                    <a:pt x="200" y="459"/>
                    <a:pt x="228" y="487"/>
                    <a:pt x="261" y="487"/>
                  </a:cubicBezTo>
                  <a:cubicBezTo>
                    <a:pt x="295" y="487"/>
                    <a:pt x="322" y="459"/>
                    <a:pt x="322" y="426"/>
                  </a:cubicBezTo>
                  <a:cubicBezTo>
                    <a:pt x="322" y="392"/>
                    <a:pt x="295" y="364"/>
                    <a:pt x="261" y="364"/>
                  </a:cubicBezTo>
                  <a:cubicBezTo>
                    <a:pt x="261" y="364"/>
                    <a:pt x="261" y="365"/>
                    <a:pt x="260" y="365"/>
                  </a:cubicBezTo>
                  <a:cubicBezTo>
                    <a:pt x="334" y="187"/>
                    <a:pt x="334" y="187"/>
                    <a:pt x="334" y="187"/>
                  </a:cubicBezTo>
                  <a:cubicBezTo>
                    <a:pt x="446" y="267"/>
                    <a:pt x="446" y="267"/>
                    <a:pt x="446" y="267"/>
                  </a:cubicBezTo>
                  <a:cubicBezTo>
                    <a:pt x="438" y="277"/>
                    <a:pt x="433" y="290"/>
                    <a:pt x="433" y="304"/>
                  </a:cubicBezTo>
                  <a:cubicBezTo>
                    <a:pt x="433" y="338"/>
                    <a:pt x="460" y="365"/>
                    <a:pt x="494" y="365"/>
                  </a:cubicBezTo>
                  <a:cubicBezTo>
                    <a:pt x="527" y="365"/>
                    <a:pt x="555" y="338"/>
                    <a:pt x="555" y="304"/>
                  </a:cubicBezTo>
                  <a:cubicBezTo>
                    <a:pt x="555" y="271"/>
                    <a:pt x="527" y="243"/>
                    <a:pt x="494" y="243"/>
                  </a:cubicBezTo>
                  <a:cubicBezTo>
                    <a:pt x="493" y="243"/>
                    <a:pt x="492" y="243"/>
                    <a:pt x="491" y="243"/>
                  </a:cubicBezTo>
                  <a:cubicBezTo>
                    <a:pt x="578" y="54"/>
                    <a:pt x="578" y="54"/>
                    <a:pt x="578" y="54"/>
                  </a:cubicBezTo>
                  <a:lnTo>
                    <a:pt x="613" y="159"/>
                  </a:lnTo>
                  <a:close/>
                  <a:moveTo>
                    <a:pt x="262" y="130"/>
                  </a:moveTo>
                  <a:cubicBezTo>
                    <a:pt x="262" y="111"/>
                    <a:pt x="277" y="95"/>
                    <a:pt x="296" y="95"/>
                  </a:cubicBezTo>
                  <a:cubicBezTo>
                    <a:pt x="315" y="95"/>
                    <a:pt x="331" y="111"/>
                    <a:pt x="331" y="130"/>
                  </a:cubicBezTo>
                  <a:cubicBezTo>
                    <a:pt x="331" y="149"/>
                    <a:pt x="315" y="165"/>
                    <a:pt x="296" y="165"/>
                  </a:cubicBezTo>
                  <a:cubicBezTo>
                    <a:pt x="277" y="165"/>
                    <a:pt x="262" y="149"/>
                    <a:pt x="262" y="130"/>
                  </a:cubicBezTo>
                  <a:close/>
                  <a:moveTo>
                    <a:pt x="57" y="223"/>
                  </a:moveTo>
                  <a:cubicBezTo>
                    <a:pt x="57" y="204"/>
                    <a:pt x="73" y="188"/>
                    <a:pt x="92" y="188"/>
                  </a:cubicBezTo>
                  <a:cubicBezTo>
                    <a:pt x="111" y="188"/>
                    <a:pt x="127" y="204"/>
                    <a:pt x="127" y="223"/>
                  </a:cubicBezTo>
                  <a:cubicBezTo>
                    <a:pt x="127" y="235"/>
                    <a:pt x="121" y="245"/>
                    <a:pt x="112" y="251"/>
                  </a:cubicBezTo>
                  <a:cubicBezTo>
                    <a:pt x="111" y="252"/>
                    <a:pt x="110" y="252"/>
                    <a:pt x="109" y="253"/>
                  </a:cubicBezTo>
                  <a:cubicBezTo>
                    <a:pt x="104" y="256"/>
                    <a:pt x="98" y="258"/>
                    <a:pt x="92" y="258"/>
                  </a:cubicBezTo>
                  <a:cubicBezTo>
                    <a:pt x="73" y="258"/>
                    <a:pt x="57" y="242"/>
                    <a:pt x="57" y="223"/>
                  </a:cubicBezTo>
                  <a:close/>
                  <a:moveTo>
                    <a:pt x="296" y="426"/>
                  </a:moveTo>
                  <a:cubicBezTo>
                    <a:pt x="296" y="445"/>
                    <a:pt x="280" y="460"/>
                    <a:pt x="261" y="460"/>
                  </a:cubicBezTo>
                  <a:cubicBezTo>
                    <a:pt x="242" y="460"/>
                    <a:pt x="227" y="445"/>
                    <a:pt x="227" y="426"/>
                  </a:cubicBezTo>
                  <a:cubicBezTo>
                    <a:pt x="227" y="412"/>
                    <a:pt x="234" y="401"/>
                    <a:pt x="245" y="395"/>
                  </a:cubicBezTo>
                  <a:cubicBezTo>
                    <a:pt x="246" y="395"/>
                    <a:pt x="246" y="395"/>
                    <a:pt x="247" y="394"/>
                  </a:cubicBezTo>
                  <a:cubicBezTo>
                    <a:pt x="251" y="392"/>
                    <a:pt x="256" y="391"/>
                    <a:pt x="261" y="391"/>
                  </a:cubicBezTo>
                  <a:cubicBezTo>
                    <a:pt x="280" y="391"/>
                    <a:pt x="296" y="406"/>
                    <a:pt x="296" y="426"/>
                  </a:cubicBezTo>
                  <a:close/>
                  <a:moveTo>
                    <a:pt x="528" y="304"/>
                  </a:moveTo>
                  <a:cubicBezTo>
                    <a:pt x="528" y="323"/>
                    <a:pt x="513" y="339"/>
                    <a:pt x="494" y="339"/>
                  </a:cubicBezTo>
                  <a:cubicBezTo>
                    <a:pt x="475" y="339"/>
                    <a:pt x="459" y="323"/>
                    <a:pt x="459" y="304"/>
                  </a:cubicBezTo>
                  <a:cubicBezTo>
                    <a:pt x="459" y="293"/>
                    <a:pt x="464" y="284"/>
                    <a:pt x="472" y="277"/>
                  </a:cubicBezTo>
                  <a:cubicBezTo>
                    <a:pt x="474" y="277"/>
                    <a:pt x="475" y="276"/>
                    <a:pt x="476" y="274"/>
                  </a:cubicBezTo>
                  <a:cubicBezTo>
                    <a:pt x="481" y="271"/>
                    <a:pt x="487" y="269"/>
                    <a:pt x="494" y="269"/>
                  </a:cubicBezTo>
                  <a:cubicBezTo>
                    <a:pt x="513" y="269"/>
                    <a:pt x="528" y="285"/>
                    <a:pt x="528" y="30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5172652" y="2723909"/>
            <a:ext cx="777732" cy="777729"/>
            <a:chOff x="4774756" y="1920897"/>
            <a:chExt cx="717906" cy="717904"/>
          </a:xfrm>
        </p:grpSpPr>
        <p:sp>
          <p:nvSpPr>
            <p:cNvPr id="53" name="Oval 52"/>
            <p:cNvSpPr/>
            <p:nvPr/>
          </p:nvSpPr>
          <p:spPr>
            <a:xfrm>
              <a:off x="4774756" y="1920897"/>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4829107" y="1975247"/>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9"/>
            <p:cNvSpPr>
              <a:spLocks noEditPoints="1"/>
            </p:cNvSpPr>
            <p:nvPr/>
          </p:nvSpPr>
          <p:spPr bwMode="auto">
            <a:xfrm>
              <a:off x="4979928" y="2085814"/>
              <a:ext cx="307562" cy="329595"/>
            </a:xfrm>
            <a:custGeom>
              <a:avLst/>
              <a:gdLst>
                <a:gd name="T0" fmla="*/ 557 w 742"/>
                <a:gd name="T1" fmla="*/ 202 h 795"/>
                <a:gd name="T2" fmla="*/ 539 w 742"/>
                <a:gd name="T3" fmla="*/ 523 h 795"/>
                <a:gd name="T4" fmla="*/ 361 w 742"/>
                <a:gd name="T5" fmla="*/ 520 h 795"/>
                <a:gd name="T6" fmla="*/ 188 w 742"/>
                <a:gd name="T7" fmla="*/ 522 h 795"/>
                <a:gd name="T8" fmla="*/ 0 w 742"/>
                <a:gd name="T9" fmla="*/ 795 h 795"/>
                <a:gd name="T10" fmla="*/ 95 w 742"/>
                <a:gd name="T11" fmla="*/ 616 h 795"/>
                <a:gd name="T12" fmla="*/ 185 w 742"/>
                <a:gd name="T13" fmla="*/ 795 h 795"/>
                <a:gd name="T14" fmla="*/ 549 w 742"/>
                <a:gd name="T15" fmla="*/ 795 h 795"/>
                <a:gd name="T16" fmla="*/ 711 w 742"/>
                <a:gd name="T17" fmla="*/ 202 h 795"/>
                <a:gd name="T18" fmla="*/ 692 w 742"/>
                <a:gd name="T19" fmla="*/ 249 h 795"/>
                <a:gd name="T20" fmla="*/ 578 w 742"/>
                <a:gd name="T21" fmla="*/ 224 h 795"/>
                <a:gd name="T22" fmla="*/ 206 w 742"/>
                <a:gd name="T23" fmla="*/ 773 h 795"/>
                <a:gd name="T24" fmla="*/ 73 w 742"/>
                <a:gd name="T25" fmla="*/ 594 h 795"/>
                <a:gd name="T26" fmla="*/ 22 w 742"/>
                <a:gd name="T27" fmla="*/ 773 h 795"/>
                <a:gd name="T28" fmla="*/ 210 w 742"/>
                <a:gd name="T29" fmla="*/ 566 h 795"/>
                <a:gd name="T30" fmla="*/ 383 w 742"/>
                <a:gd name="T31" fmla="*/ 567 h 795"/>
                <a:gd name="T32" fmla="*/ 537 w 742"/>
                <a:gd name="T33" fmla="*/ 551 h 795"/>
                <a:gd name="T34" fmla="*/ 206 w 742"/>
                <a:gd name="T35" fmla="*/ 773 h 795"/>
                <a:gd name="T36" fmla="*/ 575 w 742"/>
                <a:gd name="T37" fmla="*/ 271 h 795"/>
                <a:gd name="T38" fmla="*/ 719 w 742"/>
                <a:gd name="T39" fmla="*/ 773 h 795"/>
                <a:gd name="T40" fmla="*/ 560 w 742"/>
                <a:gd name="T41" fmla="*/ 546 h 795"/>
                <a:gd name="T42" fmla="*/ 393 w 742"/>
                <a:gd name="T43" fmla="*/ 700 h 795"/>
                <a:gd name="T44" fmla="*/ 500 w 742"/>
                <a:gd name="T45" fmla="*/ 595 h 795"/>
                <a:gd name="T46" fmla="*/ 478 w 742"/>
                <a:gd name="T47" fmla="*/ 678 h 795"/>
                <a:gd name="T48" fmla="*/ 415 w 742"/>
                <a:gd name="T49" fmla="*/ 617 h 795"/>
                <a:gd name="T50" fmla="*/ 478 w 742"/>
                <a:gd name="T51" fmla="*/ 678 h 795"/>
                <a:gd name="T52" fmla="*/ 353 w 742"/>
                <a:gd name="T53" fmla="*/ 700 h 795"/>
                <a:gd name="T54" fmla="*/ 247 w 742"/>
                <a:gd name="T55" fmla="*/ 595 h 795"/>
                <a:gd name="T56" fmla="*/ 269 w 742"/>
                <a:gd name="T57" fmla="*/ 617 h 795"/>
                <a:gd name="T58" fmla="*/ 331 w 742"/>
                <a:gd name="T59" fmla="*/ 678 h 795"/>
                <a:gd name="T60" fmla="*/ 269 w 742"/>
                <a:gd name="T61" fmla="*/ 617 h 795"/>
                <a:gd name="T62" fmla="*/ 425 w 742"/>
                <a:gd name="T63" fmla="*/ 125 h 795"/>
                <a:gd name="T64" fmla="*/ 488 w 742"/>
                <a:gd name="T65" fmla="*/ 144 h 795"/>
                <a:gd name="T66" fmla="*/ 546 w 742"/>
                <a:gd name="T67" fmla="*/ 168 h 795"/>
                <a:gd name="T68" fmla="*/ 564 w 742"/>
                <a:gd name="T69" fmla="*/ 191 h 795"/>
                <a:gd name="T70" fmla="*/ 699 w 742"/>
                <a:gd name="T71" fmla="*/ 188 h 795"/>
                <a:gd name="T72" fmla="*/ 630 w 742"/>
                <a:gd name="T73" fmla="*/ 29 h 795"/>
                <a:gd name="T74" fmla="*/ 544 w 742"/>
                <a:gd name="T75" fmla="*/ 2 h 795"/>
                <a:gd name="T76" fmla="*/ 474 w 742"/>
                <a:gd name="T77" fmla="*/ 0 h 795"/>
                <a:gd name="T78" fmla="*/ 409 w 742"/>
                <a:gd name="T79" fmla="*/ 25 h 795"/>
                <a:gd name="T80" fmla="*/ 409 w 742"/>
                <a:gd name="T81" fmla="*/ 127 h 795"/>
                <a:gd name="T82" fmla="*/ 427 w 742"/>
                <a:gd name="T83" fmla="*/ 54 h 795"/>
                <a:gd name="T84" fmla="*/ 445 w 742"/>
                <a:gd name="T85" fmla="*/ 47 h 795"/>
                <a:gd name="T86" fmla="*/ 500 w 742"/>
                <a:gd name="T87" fmla="*/ 37 h 795"/>
                <a:gd name="T88" fmla="*/ 519 w 742"/>
                <a:gd name="T89" fmla="*/ 38 h 795"/>
                <a:gd name="T90" fmla="*/ 573 w 742"/>
                <a:gd name="T91" fmla="*/ 53 h 795"/>
                <a:gd name="T92" fmla="*/ 590 w 742"/>
                <a:gd name="T93" fmla="*/ 63 h 795"/>
                <a:gd name="T94" fmla="*/ 702 w 742"/>
                <a:gd name="T95" fmla="*/ 123 h 795"/>
                <a:gd name="T96" fmla="*/ 574 w 742"/>
                <a:gd name="T97" fmla="*/ 169 h 795"/>
                <a:gd name="T98" fmla="*/ 557 w 742"/>
                <a:gd name="T99" fmla="*/ 138 h 795"/>
                <a:gd name="T100" fmla="*/ 504 w 742"/>
                <a:gd name="T101" fmla="*/ 125 h 795"/>
                <a:gd name="T102" fmla="*/ 486 w 742"/>
                <a:gd name="T103" fmla="*/ 119 h 795"/>
                <a:gd name="T104" fmla="*/ 441 w 742"/>
                <a:gd name="T105" fmla="*/ 107 h 795"/>
                <a:gd name="T106" fmla="*/ 424 w 742"/>
                <a:gd name="T107" fmla="*/ 101 h 795"/>
                <a:gd name="T108" fmla="*/ 380 w 742"/>
                <a:gd name="T109" fmla="*/ 76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42" h="795">
                  <a:moveTo>
                    <a:pt x="711" y="202"/>
                  </a:moveTo>
                  <a:cubicBezTo>
                    <a:pt x="557" y="202"/>
                    <a:pt x="557" y="202"/>
                    <a:pt x="557" y="202"/>
                  </a:cubicBezTo>
                  <a:cubicBezTo>
                    <a:pt x="539" y="508"/>
                    <a:pt x="539" y="508"/>
                    <a:pt x="539" y="508"/>
                  </a:cubicBezTo>
                  <a:cubicBezTo>
                    <a:pt x="539" y="523"/>
                    <a:pt x="539" y="523"/>
                    <a:pt x="539" y="523"/>
                  </a:cubicBezTo>
                  <a:cubicBezTo>
                    <a:pt x="361" y="377"/>
                    <a:pt x="361" y="377"/>
                    <a:pt x="361" y="377"/>
                  </a:cubicBezTo>
                  <a:cubicBezTo>
                    <a:pt x="361" y="520"/>
                    <a:pt x="361" y="520"/>
                    <a:pt x="361" y="520"/>
                  </a:cubicBezTo>
                  <a:cubicBezTo>
                    <a:pt x="188" y="377"/>
                    <a:pt x="188" y="377"/>
                    <a:pt x="188" y="377"/>
                  </a:cubicBezTo>
                  <a:cubicBezTo>
                    <a:pt x="188" y="522"/>
                    <a:pt x="188" y="522"/>
                    <a:pt x="188" y="522"/>
                  </a:cubicBezTo>
                  <a:cubicBezTo>
                    <a:pt x="0" y="378"/>
                    <a:pt x="0" y="378"/>
                    <a:pt x="0" y="378"/>
                  </a:cubicBezTo>
                  <a:cubicBezTo>
                    <a:pt x="0" y="795"/>
                    <a:pt x="0" y="795"/>
                    <a:pt x="0" y="795"/>
                  </a:cubicBezTo>
                  <a:cubicBezTo>
                    <a:pt x="95" y="795"/>
                    <a:pt x="95" y="795"/>
                    <a:pt x="95" y="795"/>
                  </a:cubicBezTo>
                  <a:cubicBezTo>
                    <a:pt x="95" y="616"/>
                    <a:pt x="95" y="616"/>
                    <a:pt x="95" y="616"/>
                  </a:cubicBezTo>
                  <a:cubicBezTo>
                    <a:pt x="185" y="616"/>
                    <a:pt x="185" y="616"/>
                    <a:pt x="185" y="616"/>
                  </a:cubicBezTo>
                  <a:cubicBezTo>
                    <a:pt x="185" y="795"/>
                    <a:pt x="185" y="795"/>
                    <a:pt x="185" y="795"/>
                  </a:cubicBezTo>
                  <a:cubicBezTo>
                    <a:pt x="527" y="795"/>
                    <a:pt x="527" y="795"/>
                    <a:pt x="527" y="795"/>
                  </a:cubicBezTo>
                  <a:cubicBezTo>
                    <a:pt x="549" y="795"/>
                    <a:pt x="549" y="795"/>
                    <a:pt x="549" y="795"/>
                  </a:cubicBezTo>
                  <a:cubicBezTo>
                    <a:pt x="742" y="795"/>
                    <a:pt x="742" y="795"/>
                    <a:pt x="742" y="795"/>
                  </a:cubicBezTo>
                  <a:lnTo>
                    <a:pt x="711" y="202"/>
                  </a:lnTo>
                  <a:close/>
                  <a:moveTo>
                    <a:pt x="690" y="224"/>
                  </a:moveTo>
                  <a:cubicBezTo>
                    <a:pt x="692" y="249"/>
                    <a:pt x="692" y="249"/>
                    <a:pt x="692" y="249"/>
                  </a:cubicBezTo>
                  <a:cubicBezTo>
                    <a:pt x="577" y="249"/>
                    <a:pt x="577" y="249"/>
                    <a:pt x="577" y="249"/>
                  </a:cubicBezTo>
                  <a:cubicBezTo>
                    <a:pt x="578" y="224"/>
                    <a:pt x="578" y="224"/>
                    <a:pt x="578" y="224"/>
                  </a:cubicBezTo>
                  <a:lnTo>
                    <a:pt x="690" y="224"/>
                  </a:lnTo>
                  <a:close/>
                  <a:moveTo>
                    <a:pt x="206" y="773"/>
                  </a:moveTo>
                  <a:cubicBezTo>
                    <a:pt x="206" y="594"/>
                    <a:pt x="206" y="594"/>
                    <a:pt x="206" y="594"/>
                  </a:cubicBezTo>
                  <a:cubicBezTo>
                    <a:pt x="73" y="594"/>
                    <a:pt x="73" y="594"/>
                    <a:pt x="73" y="594"/>
                  </a:cubicBezTo>
                  <a:cubicBezTo>
                    <a:pt x="73" y="773"/>
                    <a:pt x="73" y="773"/>
                    <a:pt x="73" y="773"/>
                  </a:cubicBezTo>
                  <a:cubicBezTo>
                    <a:pt x="22" y="773"/>
                    <a:pt x="22" y="773"/>
                    <a:pt x="22" y="773"/>
                  </a:cubicBezTo>
                  <a:cubicBezTo>
                    <a:pt x="22" y="422"/>
                    <a:pt x="22" y="422"/>
                    <a:pt x="22" y="422"/>
                  </a:cubicBezTo>
                  <a:cubicBezTo>
                    <a:pt x="210" y="566"/>
                    <a:pt x="210" y="566"/>
                    <a:pt x="210" y="566"/>
                  </a:cubicBezTo>
                  <a:cubicBezTo>
                    <a:pt x="210" y="423"/>
                    <a:pt x="210" y="423"/>
                    <a:pt x="210" y="423"/>
                  </a:cubicBezTo>
                  <a:cubicBezTo>
                    <a:pt x="383" y="567"/>
                    <a:pt x="383" y="567"/>
                    <a:pt x="383" y="567"/>
                  </a:cubicBezTo>
                  <a:cubicBezTo>
                    <a:pt x="383" y="423"/>
                    <a:pt x="383" y="423"/>
                    <a:pt x="383" y="423"/>
                  </a:cubicBezTo>
                  <a:cubicBezTo>
                    <a:pt x="537" y="551"/>
                    <a:pt x="537" y="551"/>
                    <a:pt x="537" y="551"/>
                  </a:cubicBezTo>
                  <a:cubicBezTo>
                    <a:pt x="528" y="773"/>
                    <a:pt x="528" y="773"/>
                    <a:pt x="528" y="773"/>
                  </a:cubicBezTo>
                  <a:lnTo>
                    <a:pt x="206" y="773"/>
                  </a:lnTo>
                  <a:close/>
                  <a:moveTo>
                    <a:pt x="560" y="546"/>
                  </a:moveTo>
                  <a:cubicBezTo>
                    <a:pt x="575" y="271"/>
                    <a:pt x="575" y="271"/>
                    <a:pt x="575" y="271"/>
                  </a:cubicBezTo>
                  <a:cubicBezTo>
                    <a:pt x="693" y="271"/>
                    <a:pt x="693" y="271"/>
                    <a:pt x="693" y="271"/>
                  </a:cubicBezTo>
                  <a:cubicBezTo>
                    <a:pt x="719" y="773"/>
                    <a:pt x="719" y="773"/>
                    <a:pt x="719" y="773"/>
                  </a:cubicBezTo>
                  <a:cubicBezTo>
                    <a:pt x="550" y="773"/>
                    <a:pt x="550" y="773"/>
                    <a:pt x="550" y="773"/>
                  </a:cubicBezTo>
                  <a:lnTo>
                    <a:pt x="560" y="546"/>
                  </a:lnTo>
                  <a:close/>
                  <a:moveTo>
                    <a:pt x="393" y="595"/>
                  </a:moveTo>
                  <a:cubicBezTo>
                    <a:pt x="393" y="700"/>
                    <a:pt x="393" y="700"/>
                    <a:pt x="393" y="700"/>
                  </a:cubicBezTo>
                  <a:cubicBezTo>
                    <a:pt x="500" y="700"/>
                    <a:pt x="500" y="700"/>
                    <a:pt x="500" y="700"/>
                  </a:cubicBezTo>
                  <a:cubicBezTo>
                    <a:pt x="500" y="595"/>
                    <a:pt x="500" y="595"/>
                    <a:pt x="500" y="595"/>
                  </a:cubicBezTo>
                  <a:lnTo>
                    <a:pt x="393" y="595"/>
                  </a:lnTo>
                  <a:close/>
                  <a:moveTo>
                    <a:pt x="478" y="678"/>
                  </a:moveTo>
                  <a:cubicBezTo>
                    <a:pt x="415" y="678"/>
                    <a:pt x="415" y="678"/>
                    <a:pt x="415" y="678"/>
                  </a:cubicBezTo>
                  <a:cubicBezTo>
                    <a:pt x="415" y="617"/>
                    <a:pt x="415" y="617"/>
                    <a:pt x="415" y="617"/>
                  </a:cubicBezTo>
                  <a:cubicBezTo>
                    <a:pt x="478" y="617"/>
                    <a:pt x="478" y="617"/>
                    <a:pt x="478" y="617"/>
                  </a:cubicBezTo>
                  <a:lnTo>
                    <a:pt x="478" y="678"/>
                  </a:lnTo>
                  <a:close/>
                  <a:moveTo>
                    <a:pt x="247" y="700"/>
                  </a:moveTo>
                  <a:cubicBezTo>
                    <a:pt x="353" y="700"/>
                    <a:pt x="353" y="700"/>
                    <a:pt x="353" y="700"/>
                  </a:cubicBezTo>
                  <a:cubicBezTo>
                    <a:pt x="353" y="595"/>
                    <a:pt x="353" y="595"/>
                    <a:pt x="353" y="595"/>
                  </a:cubicBezTo>
                  <a:cubicBezTo>
                    <a:pt x="247" y="595"/>
                    <a:pt x="247" y="595"/>
                    <a:pt x="247" y="595"/>
                  </a:cubicBezTo>
                  <a:lnTo>
                    <a:pt x="247" y="700"/>
                  </a:lnTo>
                  <a:close/>
                  <a:moveTo>
                    <a:pt x="269" y="617"/>
                  </a:moveTo>
                  <a:cubicBezTo>
                    <a:pt x="331" y="617"/>
                    <a:pt x="331" y="617"/>
                    <a:pt x="331" y="617"/>
                  </a:cubicBezTo>
                  <a:cubicBezTo>
                    <a:pt x="331" y="678"/>
                    <a:pt x="331" y="678"/>
                    <a:pt x="331" y="678"/>
                  </a:cubicBezTo>
                  <a:cubicBezTo>
                    <a:pt x="269" y="678"/>
                    <a:pt x="269" y="678"/>
                    <a:pt x="269" y="678"/>
                  </a:cubicBezTo>
                  <a:lnTo>
                    <a:pt x="269" y="617"/>
                  </a:lnTo>
                  <a:close/>
                  <a:moveTo>
                    <a:pt x="409" y="127"/>
                  </a:moveTo>
                  <a:cubicBezTo>
                    <a:pt x="415" y="127"/>
                    <a:pt x="420" y="126"/>
                    <a:pt x="425" y="125"/>
                  </a:cubicBezTo>
                  <a:cubicBezTo>
                    <a:pt x="435" y="139"/>
                    <a:pt x="451" y="148"/>
                    <a:pt x="468" y="148"/>
                  </a:cubicBezTo>
                  <a:cubicBezTo>
                    <a:pt x="475" y="148"/>
                    <a:pt x="482" y="146"/>
                    <a:pt x="488" y="144"/>
                  </a:cubicBezTo>
                  <a:cubicBezTo>
                    <a:pt x="497" y="159"/>
                    <a:pt x="513" y="170"/>
                    <a:pt x="532" y="170"/>
                  </a:cubicBezTo>
                  <a:cubicBezTo>
                    <a:pt x="537" y="170"/>
                    <a:pt x="542" y="169"/>
                    <a:pt x="546" y="168"/>
                  </a:cubicBezTo>
                  <a:cubicBezTo>
                    <a:pt x="550" y="175"/>
                    <a:pt x="555" y="181"/>
                    <a:pt x="561" y="188"/>
                  </a:cubicBezTo>
                  <a:cubicBezTo>
                    <a:pt x="564" y="191"/>
                    <a:pt x="564" y="191"/>
                    <a:pt x="564" y="191"/>
                  </a:cubicBezTo>
                  <a:cubicBezTo>
                    <a:pt x="695" y="191"/>
                    <a:pt x="695" y="191"/>
                    <a:pt x="695" y="191"/>
                  </a:cubicBezTo>
                  <a:cubicBezTo>
                    <a:pt x="699" y="188"/>
                    <a:pt x="699" y="188"/>
                    <a:pt x="699" y="188"/>
                  </a:cubicBezTo>
                  <a:cubicBezTo>
                    <a:pt x="715" y="170"/>
                    <a:pt x="724" y="147"/>
                    <a:pt x="724" y="123"/>
                  </a:cubicBezTo>
                  <a:cubicBezTo>
                    <a:pt x="724" y="71"/>
                    <a:pt x="682" y="29"/>
                    <a:pt x="630" y="29"/>
                  </a:cubicBezTo>
                  <a:cubicBezTo>
                    <a:pt x="617" y="29"/>
                    <a:pt x="604" y="31"/>
                    <a:pt x="592" y="37"/>
                  </a:cubicBezTo>
                  <a:cubicBezTo>
                    <a:pt x="585" y="17"/>
                    <a:pt x="566" y="2"/>
                    <a:pt x="544" y="2"/>
                  </a:cubicBezTo>
                  <a:cubicBezTo>
                    <a:pt x="531" y="2"/>
                    <a:pt x="519" y="7"/>
                    <a:pt x="510" y="15"/>
                  </a:cubicBezTo>
                  <a:cubicBezTo>
                    <a:pt x="501" y="5"/>
                    <a:pt x="488" y="0"/>
                    <a:pt x="474" y="0"/>
                  </a:cubicBezTo>
                  <a:cubicBezTo>
                    <a:pt x="454" y="0"/>
                    <a:pt x="436" y="11"/>
                    <a:pt x="428" y="29"/>
                  </a:cubicBezTo>
                  <a:cubicBezTo>
                    <a:pt x="422" y="26"/>
                    <a:pt x="416" y="25"/>
                    <a:pt x="409" y="25"/>
                  </a:cubicBezTo>
                  <a:cubicBezTo>
                    <a:pt x="381" y="25"/>
                    <a:pt x="358" y="48"/>
                    <a:pt x="358" y="76"/>
                  </a:cubicBezTo>
                  <a:cubicBezTo>
                    <a:pt x="358" y="104"/>
                    <a:pt x="381" y="127"/>
                    <a:pt x="409" y="127"/>
                  </a:cubicBezTo>
                  <a:close/>
                  <a:moveTo>
                    <a:pt x="409" y="47"/>
                  </a:moveTo>
                  <a:cubicBezTo>
                    <a:pt x="418" y="47"/>
                    <a:pt x="424" y="51"/>
                    <a:pt x="427" y="54"/>
                  </a:cubicBezTo>
                  <a:cubicBezTo>
                    <a:pt x="442" y="66"/>
                    <a:pt x="442" y="66"/>
                    <a:pt x="442" y="66"/>
                  </a:cubicBezTo>
                  <a:cubicBezTo>
                    <a:pt x="445" y="47"/>
                    <a:pt x="445" y="47"/>
                    <a:pt x="445" y="47"/>
                  </a:cubicBezTo>
                  <a:cubicBezTo>
                    <a:pt x="447" y="32"/>
                    <a:pt x="460" y="22"/>
                    <a:pt x="474" y="22"/>
                  </a:cubicBezTo>
                  <a:cubicBezTo>
                    <a:pt x="485" y="22"/>
                    <a:pt x="495" y="28"/>
                    <a:pt x="500" y="37"/>
                  </a:cubicBezTo>
                  <a:cubicBezTo>
                    <a:pt x="509" y="55"/>
                    <a:pt x="509" y="55"/>
                    <a:pt x="509" y="55"/>
                  </a:cubicBezTo>
                  <a:cubicBezTo>
                    <a:pt x="519" y="38"/>
                    <a:pt x="519" y="38"/>
                    <a:pt x="519" y="38"/>
                  </a:cubicBezTo>
                  <a:cubicBezTo>
                    <a:pt x="524" y="29"/>
                    <a:pt x="533" y="24"/>
                    <a:pt x="544" y="24"/>
                  </a:cubicBezTo>
                  <a:cubicBezTo>
                    <a:pt x="560" y="24"/>
                    <a:pt x="573" y="37"/>
                    <a:pt x="573" y="53"/>
                  </a:cubicBezTo>
                  <a:cubicBezTo>
                    <a:pt x="573" y="74"/>
                    <a:pt x="573" y="74"/>
                    <a:pt x="573" y="74"/>
                  </a:cubicBezTo>
                  <a:cubicBezTo>
                    <a:pt x="590" y="63"/>
                    <a:pt x="590" y="63"/>
                    <a:pt x="590" y="63"/>
                  </a:cubicBezTo>
                  <a:cubicBezTo>
                    <a:pt x="602" y="55"/>
                    <a:pt x="615" y="51"/>
                    <a:pt x="630" y="51"/>
                  </a:cubicBezTo>
                  <a:cubicBezTo>
                    <a:pt x="670" y="51"/>
                    <a:pt x="702" y="83"/>
                    <a:pt x="702" y="123"/>
                  </a:cubicBezTo>
                  <a:cubicBezTo>
                    <a:pt x="702" y="140"/>
                    <a:pt x="696" y="156"/>
                    <a:pt x="686" y="169"/>
                  </a:cubicBezTo>
                  <a:cubicBezTo>
                    <a:pt x="574" y="169"/>
                    <a:pt x="574" y="169"/>
                    <a:pt x="574" y="169"/>
                  </a:cubicBezTo>
                  <a:cubicBezTo>
                    <a:pt x="569" y="163"/>
                    <a:pt x="565" y="156"/>
                    <a:pt x="562" y="149"/>
                  </a:cubicBezTo>
                  <a:cubicBezTo>
                    <a:pt x="557" y="138"/>
                    <a:pt x="557" y="138"/>
                    <a:pt x="557" y="138"/>
                  </a:cubicBezTo>
                  <a:cubicBezTo>
                    <a:pt x="546" y="144"/>
                    <a:pt x="546" y="144"/>
                    <a:pt x="546" y="144"/>
                  </a:cubicBezTo>
                  <a:cubicBezTo>
                    <a:pt x="529" y="154"/>
                    <a:pt x="508" y="143"/>
                    <a:pt x="504" y="125"/>
                  </a:cubicBezTo>
                  <a:cubicBezTo>
                    <a:pt x="500" y="107"/>
                    <a:pt x="500" y="107"/>
                    <a:pt x="500" y="107"/>
                  </a:cubicBezTo>
                  <a:cubicBezTo>
                    <a:pt x="486" y="119"/>
                    <a:pt x="486" y="119"/>
                    <a:pt x="486" y="119"/>
                  </a:cubicBezTo>
                  <a:cubicBezTo>
                    <a:pt x="482" y="122"/>
                    <a:pt x="476" y="126"/>
                    <a:pt x="468" y="126"/>
                  </a:cubicBezTo>
                  <a:cubicBezTo>
                    <a:pt x="456" y="126"/>
                    <a:pt x="445" y="118"/>
                    <a:pt x="441" y="107"/>
                  </a:cubicBezTo>
                  <a:cubicBezTo>
                    <a:pt x="436" y="94"/>
                    <a:pt x="436" y="94"/>
                    <a:pt x="436" y="94"/>
                  </a:cubicBezTo>
                  <a:cubicBezTo>
                    <a:pt x="424" y="101"/>
                    <a:pt x="424" y="101"/>
                    <a:pt x="424" y="101"/>
                  </a:cubicBezTo>
                  <a:cubicBezTo>
                    <a:pt x="420" y="104"/>
                    <a:pt x="415" y="105"/>
                    <a:pt x="409" y="105"/>
                  </a:cubicBezTo>
                  <a:cubicBezTo>
                    <a:pt x="393" y="105"/>
                    <a:pt x="380" y="92"/>
                    <a:pt x="380" y="76"/>
                  </a:cubicBezTo>
                  <a:cubicBezTo>
                    <a:pt x="380" y="60"/>
                    <a:pt x="393" y="47"/>
                    <a:pt x="409" y="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15832" y="3951915"/>
            <a:ext cx="777732" cy="777729"/>
            <a:chOff x="3522307" y="3054441"/>
            <a:chExt cx="717906" cy="717904"/>
          </a:xfrm>
        </p:grpSpPr>
        <p:sp>
          <p:nvSpPr>
            <p:cNvPr id="54" name="Oval 53"/>
            <p:cNvSpPr/>
            <p:nvPr/>
          </p:nvSpPr>
          <p:spPr>
            <a:xfrm>
              <a:off x="3522307" y="3054441"/>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3576658" y="3108791"/>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10"/>
            <p:cNvSpPr>
              <a:spLocks noEditPoints="1"/>
            </p:cNvSpPr>
            <p:nvPr/>
          </p:nvSpPr>
          <p:spPr bwMode="auto">
            <a:xfrm>
              <a:off x="3784343" y="3242351"/>
              <a:ext cx="193833" cy="342083"/>
            </a:xfrm>
            <a:custGeom>
              <a:avLst/>
              <a:gdLst>
                <a:gd name="T0" fmla="*/ 71 w 504"/>
                <a:gd name="T1" fmla="*/ 0 h 888"/>
                <a:gd name="T2" fmla="*/ 0 w 504"/>
                <a:gd name="T3" fmla="*/ 204 h 888"/>
                <a:gd name="T4" fmla="*/ 1 w 504"/>
                <a:gd name="T5" fmla="*/ 689 h 888"/>
                <a:gd name="T6" fmla="*/ 97 w 504"/>
                <a:gd name="T7" fmla="*/ 881 h 888"/>
                <a:gd name="T8" fmla="*/ 119 w 504"/>
                <a:gd name="T9" fmla="*/ 881 h 888"/>
                <a:gd name="T10" fmla="*/ 163 w 504"/>
                <a:gd name="T11" fmla="*/ 794 h 888"/>
                <a:gd name="T12" fmla="*/ 215 w 504"/>
                <a:gd name="T13" fmla="*/ 689 h 888"/>
                <a:gd name="T14" fmla="*/ 217 w 504"/>
                <a:gd name="T15" fmla="*/ 204 h 888"/>
                <a:gd name="T16" fmla="*/ 146 w 504"/>
                <a:gd name="T17" fmla="*/ 0 h 888"/>
                <a:gd name="T18" fmla="*/ 80 w 504"/>
                <a:gd name="T19" fmla="*/ 217 h 888"/>
                <a:gd name="T20" fmla="*/ 136 w 504"/>
                <a:gd name="T21" fmla="*/ 671 h 888"/>
                <a:gd name="T22" fmla="*/ 25 w 504"/>
                <a:gd name="T23" fmla="*/ 671 h 888"/>
                <a:gd name="T24" fmla="*/ 55 w 504"/>
                <a:gd name="T25" fmla="*/ 217 h 888"/>
                <a:gd name="T26" fmla="*/ 25 w 504"/>
                <a:gd name="T27" fmla="*/ 671 h 888"/>
                <a:gd name="T28" fmla="*/ 25 w 504"/>
                <a:gd name="T29" fmla="*/ 150 h 888"/>
                <a:gd name="T30" fmla="*/ 192 w 504"/>
                <a:gd name="T31" fmla="*/ 192 h 888"/>
                <a:gd name="T32" fmla="*/ 161 w 504"/>
                <a:gd name="T33" fmla="*/ 217 h 888"/>
                <a:gd name="T34" fmla="*/ 192 w 504"/>
                <a:gd name="T35" fmla="*/ 671 h 888"/>
                <a:gd name="T36" fmla="*/ 161 w 504"/>
                <a:gd name="T37" fmla="*/ 217 h 888"/>
                <a:gd name="T38" fmla="*/ 146 w 504"/>
                <a:gd name="T39" fmla="*/ 25 h 888"/>
                <a:gd name="T40" fmla="*/ 192 w 504"/>
                <a:gd name="T41" fmla="*/ 125 h 888"/>
                <a:gd name="T42" fmla="*/ 25 w 504"/>
                <a:gd name="T43" fmla="*/ 71 h 888"/>
                <a:gd name="T44" fmla="*/ 108 w 504"/>
                <a:gd name="T45" fmla="*/ 848 h 888"/>
                <a:gd name="T46" fmla="*/ 131 w 504"/>
                <a:gd name="T47" fmla="*/ 802 h 888"/>
                <a:gd name="T48" fmla="*/ 144 w 504"/>
                <a:gd name="T49" fmla="*/ 777 h 888"/>
                <a:gd name="T50" fmla="*/ 32 w 504"/>
                <a:gd name="T51" fmla="*/ 696 h 888"/>
                <a:gd name="T52" fmla="*/ 144 w 504"/>
                <a:gd name="T53" fmla="*/ 777 h 888"/>
                <a:gd name="T54" fmla="*/ 288 w 504"/>
                <a:gd name="T55" fmla="*/ 888 h 888"/>
                <a:gd name="T56" fmla="*/ 504 w 504"/>
                <a:gd name="T57" fmla="*/ 0 h 888"/>
                <a:gd name="T58" fmla="*/ 479 w 504"/>
                <a:gd name="T59" fmla="*/ 863 h 888"/>
                <a:gd name="T60" fmla="*/ 313 w 504"/>
                <a:gd name="T61" fmla="*/ 840 h 888"/>
                <a:gd name="T62" fmla="*/ 396 w 504"/>
                <a:gd name="T63" fmla="*/ 815 h 888"/>
                <a:gd name="T64" fmla="*/ 313 w 504"/>
                <a:gd name="T65" fmla="*/ 750 h 888"/>
                <a:gd name="T66" fmla="*/ 367 w 504"/>
                <a:gd name="T67" fmla="*/ 725 h 888"/>
                <a:gd name="T68" fmla="*/ 313 w 504"/>
                <a:gd name="T69" fmla="*/ 660 h 888"/>
                <a:gd name="T70" fmla="*/ 396 w 504"/>
                <a:gd name="T71" fmla="*/ 635 h 888"/>
                <a:gd name="T72" fmla="*/ 313 w 504"/>
                <a:gd name="T73" fmla="*/ 570 h 888"/>
                <a:gd name="T74" fmla="*/ 367 w 504"/>
                <a:gd name="T75" fmla="*/ 545 h 888"/>
                <a:gd name="T76" fmla="*/ 313 w 504"/>
                <a:gd name="T77" fmla="*/ 480 h 888"/>
                <a:gd name="T78" fmla="*/ 396 w 504"/>
                <a:gd name="T79" fmla="*/ 456 h 888"/>
                <a:gd name="T80" fmla="*/ 313 w 504"/>
                <a:gd name="T81" fmla="*/ 391 h 888"/>
                <a:gd name="T82" fmla="*/ 367 w 504"/>
                <a:gd name="T83" fmla="*/ 366 h 888"/>
                <a:gd name="T84" fmla="*/ 313 w 504"/>
                <a:gd name="T85" fmla="*/ 301 h 888"/>
                <a:gd name="T86" fmla="*/ 396 w 504"/>
                <a:gd name="T87" fmla="*/ 276 h 888"/>
                <a:gd name="T88" fmla="*/ 313 w 504"/>
                <a:gd name="T89" fmla="*/ 211 h 888"/>
                <a:gd name="T90" fmla="*/ 367 w 504"/>
                <a:gd name="T91" fmla="*/ 186 h 888"/>
                <a:gd name="T92" fmla="*/ 313 w 504"/>
                <a:gd name="T93" fmla="*/ 121 h 888"/>
                <a:gd name="T94" fmla="*/ 396 w 504"/>
                <a:gd name="T95" fmla="*/ 96 h 888"/>
                <a:gd name="T96" fmla="*/ 313 w 504"/>
                <a:gd name="T97" fmla="*/ 25 h 888"/>
                <a:gd name="T98" fmla="*/ 479 w 504"/>
                <a:gd name="T99" fmla="*/ 863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4" h="888">
                  <a:moveTo>
                    <a:pt x="146" y="0"/>
                  </a:moveTo>
                  <a:cubicBezTo>
                    <a:pt x="71" y="0"/>
                    <a:pt x="71" y="0"/>
                    <a:pt x="71" y="0"/>
                  </a:cubicBezTo>
                  <a:cubicBezTo>
                    <a:pt x="32" y="0"/>
                    <a:pt x="0" y="32"/>
                    <a:pt x="0" y="71"/>
                  </a:cubicBezTo>
                  <a:cubicBezTo>
                    <a:pt x="0" y="204"/>
                    <a:pt x="0" y="204"/>
                    <a:pt x="0" y="204"/>
                  </a:cubicBezTo>
                  <a:cubicBezTo>
                    <a:pt x="0" y="684"/>
                    <a:pt x="0" y="684"/>
                    <a:pt x="0" y="684"/>
                  </a:cubicBezTo>
                  <a:cubicBezTo>
                    <a:pt x="0" y="686"/>
                    <a:pt x="0" y="687"/>
                    <a:pt x="1" y="689"/>
                  </a:cubicBezTo>
                  <a:cubicBezTo>
                    <a:pt x="1" y="689"/>
                    <a:pt x="1" y="689"/>
                    <a:pt x="1" y="689"/>
                  </a:cubicBezTo>
                  <a:cubicBezTo>
                    <a:pt x="97" y="881"/>
                    <a:pt x="97" y="881"/>
                    <a:pt x="97" y="881"/>
                  </a:cubicBezTo>
                  <a:cubicBezTo>
                    <a:pt x="99" y="885"/>
                    <a:pt x="104" y="888"/>
                    <a:pt x="108" y="888"/>
                  </a:cubicBezTo>
                  <a:cubicBezTo>
                    <a:pt x="113" y="888"/>
                    <a:pt x="117" y="885"/>
                    <a:pt x="119" y="881"/>
                  </a:cubicBezTo>
                  <a:cubicBezTo>
                    <a:pt x="163" y="795"/>
                    <a:pt x="163" y="795"/>
                    <a:pt x="163" y="795"/>
                  </a:cubicBezTo>
                  <a:cubicBezTo>
                    <a:pt x="163" y="794"/>
                    <a:pt x="163" y="794"/>
                    <a:pt x="163" y="794"/>
                  </a:cubicBezTo>
                  <a:cubicBezTo>
                    <a:pt x="215" y="689"/>
                    <a:pt x="215" y="689"/>
                    <a:pt x="215" y="689"/>
                  </a:cubicBezTo>
                  <a:cubicBezTo>
                    <a:pt x="215" y="689"/>
                    <a:pt x="215" y="689"/>
                    <a:pt x="215" y="689"/>
                  </a:cubicBezTo>
                  <a:cubicBezTo>
                    <a:pt x="216" y="687"/>
                    <a:pt x="217" y="686"/>
                    <a:pt x="217" y="684"/>
                  </a:cubicBezTo>
                  <a:cubicBezTo>
                    <a:pt x="217" y="204"/>
                    <a:pt x="217" y="204"/>
                    <a:pt x="217" y="204"/>
                  </a:cubicBezTo>
                  <a:cubicBezTo>
                    <a:pt x="217" y="71"/>
                    <a:pt x="217" y="71"/>
                    <a:pt x="217" y="71"/>
                  </a:cubicBezTo>
                  <a:cubicBezTo>
                    <a:pt x="217" y="32"/>
                    <a:pt x="185" y="0"/>
                    <a:pt x="146" y="0"/>
                  </a:cubicBezTo>
                  <a:close/>
                  <a:moveTo>
                    <a:pt x="80" y="671"/>
                  </a:moveTo>
                  <a:cubicBezTo>
                    <a:pt x="80" y="217"/>
                    <a:pt x="80" y="217"/>
                    <a:pt x="80" y="217"/>
                  </a:cubicBezTo>
                  <a:cubicBezTo>
                    <a:pt x="136" y="217"/>
                    <a:pt x="136" y="217"/>
                    <a:pt x="136" y="217"/>
                  </a:cubicBezTo>
                  <a:cubicBezTo>
                    <a:pt x="136" y="671"/>
                    <a:pt x="136" y="671"/>
                    <a:pt x="136" y="671"/>
                  </a:cubicBezTo>
                  <a:lnTo>
                    <a:pt x="80" y="671"/>
                  </a:lnTo>
                  <a:close/>
                  <a:moveTo>
                    <a:pt x="25" y="671"/>
                  </a:moveTo>
                  <a:cubicBezTo>
                    <a:pt x="25" y="217"/>
                    <a:pt x="25" y="217"/>
                    <a:pt x="25" y="217"/>
                  </a:cubicBezTo>
                  <a:cubicBezTo>
                    <a:pt x="55" y="217"/>
                    <a:pt x="55" y="217"/>
                    <a:pt x="55" y="217"/>
                  </a:cubicBezTo>
                  <a:cubicBezTo>
                    <a:pt x="55" y="671"/>
                    <a:pt x="55" y="671"/>
                    <a:pt x="55" y="671"/>
                  </a:cubicBezTo>
                  <a:lnTo>
                    <a:pt x="25" y="671"/>
                  </a:lnTo>
                  <a:close/>
                  <a:moveTo>
                    <a:pt x="25" y="192"/>
                  </a:moveTo>
                  <a:cubicBezTo>
                    <a:pt x="25" y="150"/>
                    <a:pt x="25" y="150"/>
                    <a:pt x="25" y="150"/>
                  </a:cubicBezTo>
                  <a:cubicBezTo>
                    <a:pt x="192" y="150"/>
                    <a:pt x="192" y="150"/>
                    <a:pt x="192" y="150"/>
                  </a:cubicBezTo>
                  <a:cubicBezTo>
                    <a:pt x="192" y="192"/>
                    <a:pt x="192" y="192"/>
                    <a:pt x="192" y="192"/>
                  </a:cubicBezTo>
                  <a:lnTo>
                    <a:pt x="25" y="192"/>
                  </a:lnTo>
                  <a:close/>
                  <a:moveTo>
                    <a:pt x="161" y="217"/>
                  </a:moveTo>
                  <a:cubicBezTo>
                    <a:pt x="192" y="217"/>
                    <a:pt x="192" y="217"/>
                    <a:pt x="192" y="217"/>
                  </a:cubicBezTo>
                  <a:cubicBezTo>
                    <a:pt x="192" y="671"/>
                    <a:pt x="192" y="671"/>
                    <a:pt x="192" y="671"/>
                  </a:cubicBezTo>
                  <a:cubicBezTo>
                    <a:pt x="161" y="671"/>
                    <a:pt x="161" y="671"/>
                    <a:pt x="161" y="671"/>
                  </a:cubicBezTo>
                  <a:lnTo>
                    <a:pt x="161" y="217"/>
                  </a:lnTo>
                  <a:close/>
                  <a:moveTo>
                    <a:pt x="71" y="25"/>
                  </a:moveTo>
                  <a:cubicBezTo>
                    <a:pt x="146" y="25"/>
                    <a:pt x="146" y="25"/>
                    <a:pt x="146" y="25"/>
                  </a:cubicBezTo>
                  <a:cubicBezTo>
                    <a:pt x="171" y="25"/>
                    <a:pt x="192" y="46"/>
                    <a:pt x="192" y="71"/>
                  </a:cubicBezTo>
                  <a:cubicBezTo>
                    <a:pt x="192" y="125"/>
                    <a:pt x="192" y="125"/>
                    <a:pt x="192" y="125"/>
                  </a:cubicBezTo>
                  <a:cubicBezTo>
                    <a:pt x="25" y="125"/>
                    <a:pt x="25" y="125"/>
                    <a:pt x="25" y="125"/>
                  </a:cubicBezTo>
                  <a:cubicBezTo>
                    <a:pt x="25" y="71"/>
                    <a:pt x="25" y="71"/>
                    <a:pt x="25" y="71"/>
                  </a:cubicBezTo>
                  <a:cubicBezTo>
                    <a:pt x="25" y="46"/>
                    <a:pt x="45" y="25"/>
                    <a:pt x="71" y="25"/>
                  </a:cubicBezTo>
                  <a:close/>
                  <a:moveTo>
                    <a:pt x="108" y="848"/>
                  </a:moveTo>
                  <a:cubicBezTo>
                    <a:pt x="85" y="802"/>
                    <a:pt x="85" y="802"/>
                    <a:pt x="85" y="802"/>
                  </a:cubicBezTo>
                  <a:cubicBezTo>
                    <a:pt x="131" y="802"/>
                    <a:pt x="131" y="802"/>
                    <a:pt x="131" y="802"/>
                  </a:cubicBezTo>
                  <a:lnTo>
                    <a:pt x="108" y="848"/>
                  </a:lnTo>
                  <a:close/>
                  <a:moveTo>
                    <a:pt x="144" y="777"/>
                  </a:moveTo>
                  <a:cubicBezTo>
                    <a:pt x="73" y="777"/>
                    <a:pt x="73" y="777"/>
                    <a:pt x="73" y="777"/>
                  </a:cubicBezTo>
                  <a:cubicBezTo>
                    <a:pt x="32" y="696"/>
                    <a:pt x="32" y="696"/>
                    <a:pt x="32" y="696"/>
                  </a:cubicBezTo>
                  <a:cubicBezTo>
                    <a:pt x="184" y="696"/>
                    <a:pt x="184" y="696"/>
                    <a:pt x="184" y="696"/>
                  </a:cubicBezTo>
                  <a:lnTo>
                    <a:pt x="144" y="777"/>
                  </a:lnTo>
                  <a:close/>
                  <a:moveTo>
                    <a:pt x="288" y="0"/>
                  </a:moveTo>
                  <a:cubicBezTo>
                    <a:pt x="288" y="888"/>
                    <a:pt x="288" y="888"/>
                    <a:pt x="288" y="888"/>
                  </a:cubicBezTo>
                  <a:cubicBezTo>
                    <a:pt x="504" y="888"/>
                    <a:pt x="504" y="888"/>
                    <a:pt x="504" y="888"/>
                  </a:cubicBezTo>
                  <a:cubicBezTo>
                    <a:pt x="504" y="0"/>
                    <a:pt x="504" y="0"/>
                    <a:pt x="504" y="0"/>
                  </a:cubicBezTo>
                  <a:lnTo>
                    <a:pt x="288" y="0"/>
                  </a:lnTo>
                  <a:close/>
                  <a:moveTo>
                    <a:pt x="479" y="863"/>
                  </a:moveTo>
                  <a:cubicBezTo>
                    <a:pt x="313" y="863"/>
                    <a:pt x="313" y="863"/>
                    <a:pt x="313" y="863"/>
                  </a:cubicBezTo>
                  <a:cubicBezTo>
                    <a:pt x="313" y="840"/>
                    <a:pt x="313" y="840"/>
                    <a:pt x="313" y="840"/>
                  </a:cubicBezTo>
                  <a:cubicBezTo>
                    <a:pt x="396" y="840"/>
                    <a:pt x="396" y="840"/>
                    <a:pt x="396" y="840"/>
                  </a:cubicBezTo>
                  <a:cubicBezTo>
                    <a:pt x="396" y="815"/>
                    <a:pt x="396" y="815"/>
                    <a:pt x="396" y="815"/>
                  </a:cubicBezTo>
                  <a:cubicBezTo>
                    <a:pt x="313" y="815"/>
                    <a:pt x="313" y="815"/>
                    <a:pt x="313" y="815"/>
                  </a:cubicBezTo>
                  <a:cubicBezTo>
                    <a:pt x="313" y="750"/>
                    <a:pt x="313" y="750"/>
                    <a:pt x="313" y="750"/>
                  </a:cubicBezTo>
                  <a:cubicBezTo>
                    <a:pt x="367" y="750"/>
                    <a:pt x="367" y="750"/>
                    <a:pt x="367" y="750"/>
                  </a:cubicBezTo>
                  <a:cubicBezTo>
                    <a:pt x="367" y="725"/>
                    <a:pt x="367" y="725"/>
                    <a:pt x="367" y="725"/>
                  </a:cubicBezTo>
                  <a:cubicBezTo>
                    <a:pt x="313" y="725"/>
                    <a:pt x="313" y="725"/>
                    <a:pt x="313" y="725"/>
                  </a:cubicBezTo>
                  <a:cubicBezTo>
                    <a:pt x="313" y="660"/>
                    <a:pt x="313" y="660"/>
                    <a:pt x="313" y="660"/>
                  </a:cubicBezTo>
                  <a:cubicBezTo>
                    <a:pt x="396" y="660"/>
                    <a:pt x="396" y="660"/>
                    <a:pt x="396" y="660"/>
                  </a:cubicBezTo>
                  <a:cubicBezTo>
                    <a:pt x="396" y="635"/>
                    <a:pt x="396" y="635"/>
                    <a:pt x="396" y="635"/>
                  </a:cubicBezTo>
                  <a:cubicBezTo>
                    <a:pt x="313" y="635"/>
                    <a:pt x="313" y="635"/>
                    <a:pt x="313" y="635"/>
                  </a:cubicBezTo>
                  <a:cubicBezTo>
                    <a:pt x="313" y="570"/>
                    <a:pt x="313" y="570"/>
                    <a:pt x="313" y="570"/>
                  </a:cubicBezTo>
                  <a:cubicBezTo>
                    <a:pt x="367" y="570"/>
                    <a:pt x="367" y="570"/>
                    <a:pt x="367" y="570"/>
                  </a:cubicBezTo>
                  <a:cubicBezTo>
                    <a:pt x="367" y="545"/>
                    <a:pt x="367" y="545"/>
                    <a:pt x="367" y="545"/>
                  </a:cubicBezTo>
                  <a:cubicBezTo>
                    <a:pt x="313" y="545"/>
                    <a:pt x="313" y="545"/>
                    <a:pt x="313" y="545"/>
                  </a:cubicBezTo>
                  <a:cubicBezTo>
                    <a:pt x="313" y="480"/>
                    <a:pt x="313" y="480"/>
                    <a:pt x="313" y="480"/>
                  </a:cubicBezTo>
                  <a:cubicBezTo>
                    <a:pt x="396" y="480"/>
                    <a:pt x="396" y="480"/>
                    <a:pt x="396" y="480"/>
                  </a:cubicBezTo>
                  <a:cubicBezTo>
                    <a:pt x="396" y="456"/>
                    <a:pt x="396" y="456"/>
                    <a:pt x="396" y="456"/>
                  </a:cubicBezTo>
                  <a:cubicBezTo>
                    <a:pt x="313" y="456"/>
                    <a:pt x="313" y="456"/>
                    <a:pt x="313" y="456"/>
                  </a:cubicBezTo>
                  <a:cubicBezTo>
                    <a:pt x="313" y="391"/>
                    <a:pt x="313" y="391"/>
                    <a:pt x="313" y="391"/>
                  </a:cubicBezTo>
                  <a:cubicBezTo>
                    <a:pt x="367" y="391"/>
                    <a:pt x="367" y="391"/>
                    <a:pt x="367" y="391"/>
                  </a:cubicBezTo>
                  <a:cubicBezTo>
                    <a:pt x="367" y="366"/>
                    <a:pt x="367" y="366"/>
                    <a:pt x="367" y="366"/>
                  </a:cubicBezTo>
                  <a:cubicBezTo>
                    <a:pt x="313" y="366"/>
                    <a:pt x="313" y="366"/>
                    <a:pt x="313" y="366"/>
                  </a:cubicBezTo>
                  <a:cubicBezTo>
                    <a:pt x="313" y="301"/>
                    <a:pt x="313" y="301"/>
                    <a:pt x="313" y="301"/>
                  </a:cubicBezTo>
                  <a:cubicBezTo>
                    <a:pt x="396" y="301"/>
                    <a:pt x="396" y="301"/>
                    <a:pt x="396" y="301"/>
                  </a:cubicBezTo>
                  <a:cubicBezTo>
                    <a:pt x="396" y="276"/>
                    <a:pt x="396" y="276"/>
                    <a:pt x="396" y="276"/>
                  </a:cubicBezTo>
                  <a:cubicBezTo>
                    <a:pt x="313" y="276"/>
                    <a:pt x="313" y="276"/>
                    <a:pt x="313" y="276"/>
                  </a:cubicBezTo>
                  <a:cubicBezTo>
                    <a:pt x="313" y="211"/>
                    <a:pt x="313" y="211"/>
                    <a:pt x="313" y="211"/>
                  </a:cubicBezTo>
                  <a:cubicBezTo>
                    <a:pt x="367" y="211"/>
                    <a:pt x="367" y="211"/>
                    <a:pt x="367" y="211"/>
                  </a:cubicBezTo>
                  <a:cubicBezTo>
                    <a:pt x="367" y="186"/>
                    <a:pt x="367" y="186"/>
                    <a:pt x="367" y="186"/>
                  </a:cubicBezTo>
                  <a:cubicBezTo>
                    <a:pt x="313" y="186"/>
                    <a:pt x="313" y="186"/>
                    <a:pt x="313" y="186"/>
                  </a:cubicBezTo>
                  <a:cubicBezTo>
                    <a:pt x="313" y="121"/>
                    <a:pt x="313" y="121"/>
                    <a:pt x="313" y="121"/>
                  </a:cubicBezTo>
                  <a:cubicBezTo>
                    <a:pt x="396" y="121"/>
                    <a:pt x="396" y="121"/>
                    <a:pt x="396" y="121"/>
                  </a:cubicBezTo>
                  <a:cubicBezTo>
                    <a:pt x="396" y="96"/>
                    <a:pt x="396" y="96"/>
                    <a:pt x="396" y="96"/>
                  </a:cubicBezTo>
                  <a:cubicBezTo>
                    <a:pt x="313" y="96"/>
                    <a:pt x="313" y="96"/>
                    <a:pt x="313" y="96"/>
                  </a:cubicBezTo>
                  <a:cubicBezTo>
                    <a:pt x="313" y="25"/>
                    <a:pt x="313" y="25"/>
                    <a:pt x="313" y="25"/>
                  </a:cubicBezTo>
                  <a:cubicBezTo>
                    <a:pt x="479" y="25"/>
                    <a:pt x="479" y="25"/>
                    <a:pt x="479" y="25"/>
                  </a:cubicBezTo>
                  <a:lnTo>
                    <a:pt x="479" y="86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6" name="Group 65"/>
          <p:cNvGrpSpPr/>
          <p:nvPr/>
        </p:nvGrpSpPr>
        <p:grpSpPr>
          <a:xfrm>
            <a:off x="797705" y="3452695"/>
            <a:ext cx="1386710" cy="535655"/>
            <a:chOff x="720210" y="2593622"/>
            <a:chExt cx="1280040" cy="494451"/>
          </a:xfrm>
        </p:grpSpPr>
        <p:sp>
          <p:nvSpPr>
            <p:cNvPr id="57" name="TextBox 56"/>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1" name="Group 60"/>
          <p:cNvGrpSpPr/>
          <p:nvPr/>
        </p:nvGrpSpPr>
        <p:grpSpPr>
          <a:xfrm>
            <a:off x="2154524" y="4291040"/>
            <a:ext cx="1386710" cy="535655"/>
            <a:chOff x="2020417" y="3334026"/>
            <a:chExt cx="1280040" cy="494451"/>
          </a:xfrm>
        </p:grpSpPr>
        <p:sp>
          <p:nvSpPr>
            <p:cNvPr id="59" name="TextBox 58"/>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2" name="Group 61"/>
          <p:cNvGrpSpPr/>
          <p:nvPr/>
        </p:nvGrpSpPr>
        <p:grpSpPr>
          <a:xfrm>
            <a:off x="4870112" y="3862833"/>
            <a:ext cx="1386710" cy="535655"/>
            <a:chOff x="2020417" y="3334026"/>
            <a:chExt cx="1280040" cy="494451"/>
          </a:xfrm>
        </p:grpSpPr>
        <p:sp>
          <p:nvSpPr>
            <p:cNvPr id="63" name="TextBox 62"/>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7" name="Group 66"/>
          <p:cNvGrpSpPr/>
          <p:nvPr/>
        </p:nvGrpSpPr>
        <p:grpSpPr>
          <a:xfrm>
            <a:off x="3514496" y="3041385"/>
            <a:ext cx="1386710" cy="535655"/>
            <a:chOff x="720210" y="2593622"/>
            <a:chExt cx="1280040" cy="494451"/>
          </a:xfrm>
        </p:grpSpPr>
        <p:sp>
          <p:nvSpPr>
            <p:cNvPr id="68" name="TextBox 67"/>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0" name="Group 69"/>
          <p:cNvGrpSpPr/>
          <p:nvPr/>
        </p:nvGrpSpPr>
        <p:grpSpPr>
          <a:xfrm>
            <a:off x="7575462" y="3463644"/>
            <a:ext cx="1386710" cy="535655"/>
            <a:chOff x="2020417" y="3334026"/>
            <a:chExt cx="1280040" cy="494451"/>
          </a:xfrm>
        </p:grpSpPr>
        <p:sp>
          <p:nvSpPr>
            <p:cNvPr id="71" name="TextBox 70"/>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06</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3" name="Group 72"/>
          <p:cNvGrpSpPr/>
          <p:nvPr/>
        </p:nvGrpSpPr>
        <p:grpSpPr>
          <a:xfrm>
            <a:off x="6221830" y="2625517"/>
            <a:ext cx="1386710" cy="535655"/>
            <a:chOff x="2020417" y="3334026"/>
            <a:chExt cx="1280040" cy="494451"/>
          </a:xfrm>
        </p:grpSpPr>
        <p:sp>
          <p:nvSpPr>
            <p:cNvPr id="74" name="TextBox 73"/>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cxnSp>
        <p:nvCxnSpPr>
          <p:cNvPr id="77" name="Straight Connector 76"/>
          <p:cNvCxnSpPr/>
          <p:nvPr/>
        </p:nvCxnSpPr>
        <p:spPr>
          <a:xfrm flipV="1">
            <a:off x="1491060" y="409751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2842696" y="3951915"/>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4204697" y="369269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557885" y="3540739"/>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923640" y="325963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8275157" y="314045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53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Marketing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4"/>
          <p:cNvSpPr>
            <a:spLocks/>
          </p:cNvSpPr>
          <p:nvPr/>
        </p:nvSpPr>
        <p:spPr bwMode="auto">
          <a:xfrm>
            <a:off x="700385"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5"/>
          <p:cNvSpPr>
            <a:spLocks/>
          </p:cNvSpPr>
          <p:nvPr/>
        </p:nvSpPr>
        <p:spPr bwMode="auto">
          <a:xfrm>
            <a:off x="2758976"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6"/>
          <p:cNvSpPr>
            <a:spLocks/>
          </p:cNvSpPr>
          <p:nvPr/>
        </p:nvSpPr>
        <p:spPr bwMode="auto">
          <a:xfrm>
            <a:off x="481627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a:off x="687486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89"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Oval 19"/>
          <p:cNvSpPr/>
          <p:nvPr/>
        </p:nvSpPr>
        <p:spPr>
          <a:xfrm>
            <a:off x="700186"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8931324"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2" name="Straight Connector 21"/>
          <p:cNvCxnSpPr>
            <a:stCxn id="21" idx="4"/>
            <a:endCxn id="25" idx="0"/>
          </p:cNvCxnSpPr>
          <p:nvPr/>
        </p:nvCxnSpPr>
        <p:spPr>
          <a:xfrm>
            <a:off x="9069115" y="3616374"/>
            <a:ext cx="1"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0" idx="4"/>
            <a:endCxn id="26" idx="2"/>
          </p:cNvCxnSpPr>
          <p:nvPr/>
        </p:nvCxnSpPr>
        <p:spPr>
          <a:xfrm>
            <a:off x="837977" y="3616374"/>
            <a:ext cx="0"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6" idx="0"/>
          </p:cNvCxnSpPr>
          <p:nvPr/>
        </p:nvCxnSpPr>
        <p:spPr>
          <a:xfrm>
            <a:off x="1160467" y="5286375"/>
            <a:ext cx="75861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rot="5400000">
            <a:off x="842413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6" name="Arc 25"/>
          <p:cNvSpPr/>
          <p:nvPr/>
        </p:nvSpPr>
        <p:spPr>
          <a:xfrm rot="10800000">
            <a:off x="83797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nvGrpSpPr>
          <p:cNvPr id="13" name="Group 12"/>
          <p:cNvGrpSpPr/>
          <p:nvPr/>
        </p:nvGrpSpPr>
        <p:grpSpPr>
          <a:xfrm>
            <a:off x="1141655" y="4117670"/>
            <a:ext cx="1449498" cy="760141"/>
            <a:chOff x="1053835" y="3207443"/>
            <a:chExt cx="1337998" cy="701668"/>
          </a:xfrm>
        </p:grpSpPr>
        <p:sp>
          <p:nvSpPr>
            <p:cNvPr id="28" name="TextBox 27"/>
            <p:cNvSpPr txBox="1"/>
            <p:nvPr/>
          </p:nvSpPr>
          <p:spPr>
            <a:xfrm>
              <a:off x="1053835"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Strategy</a:t>
              </a:r>
            </a:p>
          </p:txBody>
        </p:sp>
        <p:sp>
          <p:nvSpPr>
            <p:cNvPr id="29" name="TextBox 28"/>
            <p:cNvSpPr txBox="1"/>
            <p:nvPr/>
          </p:nvSpPr>
          <p:spPr>
            <a:xfrm>
              <a:off x="1053835"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2" name="Group 11"/>
          <p:cNvGrpSpPr/>
          <p:nvPr/>
        </p:nvGrpSpPr>
        <p:grpSpPr>
          <a:xfrm>
            <a:off x="3200246" y="4117670"/>
            <a:ext cx="1449498" cy="760141"/>
            <a:chOff x="2954073" y="3207443"/>
            <a:chExt cx="1337998" cy="701668"/>
          </a:xfrm>
        </p:grpSpPr>
        <p:sp>
          <p:nvSpPr>
            <p:cNvPr id="31" name="TextBox 30"/>
            <p:cNvSpPr txBox="1"/>
            <p:nvPr/>
          </p:nvSpPr>
          <p:spPr>
            <a:xfrm>
              <a:off x="2954073"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32" name="TextBox 31"/>
            <p:cNvSpPr txBox="1"/>
            <p:nvPr/>
          </p:nvSpPr>
          <p:spPr>
            <a:xfrm>
              <a:off x="2954073"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4" name="Group 13"/>
          <p:cNvGrpSpPr/>
          <p:nvPr/>
        </p:nvGrpSpPr>
        <p:grpSpPr>
          <a:xfrm>
            <a:off x="5256901" y="4117670"/>
            <a:ext cx="1449498" cy="760141"/>
            <a:chOff x="4852524" y="3207443"/>
            <a:chExt cx="1337998" cy="701668"/>
          </a:xfrm>
        </p:grpSpPr>
        <p:sp>
          <p:nvSpPr>
            <p:cNvPr id="34" name="TextBox 33"/>
            <p:cNvSpPr txBox="1"/>
            <p:nvPr/>
          </p:nvSpPr>
          <p:spPr>
            <a:xfrm>
              <a:off x="485252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Promotion</a:t>
              </a:r>
            </a:p>
          </p:txBody>
        </p:sp>
        <p:sp>
          <p:nvSpPr>
            <p:cNvPr id="35" name="TextBox 34"/>
            <p:cNvSpPr txBox="1"/>
            <p:nvPr/>
          </p:nvSpPr>
          <p:spPr>
            <a:xfrm>
              <a:off x="485252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5" name="Group 14"/>
          <p:cNvGrpSpPr/>
          <p:nvPr/>
        </p:nvGrpSpPr>
        <p:grpSpPr>
          <a:xfrm>
            <a:off x="7315938" y="4117670"/>
            <a:ext cx="1449498" cy="760141"/>
            <a:chOff x="6753174" y="3207443"/>
            <a:chExt cx="1337998" cy="701668"/>
          </a:xfrm>
        </p:grpSpPr>
        <p:sp>
          <p:nvSpPr>
            <p:cNvPr id="37" name="TextBox 36"/>
            <p:cNvSpPr txBox="1"/>
            <p:nvPr/>
          </p:nvSpPr>
          <p:spPr>
            <a:xfrm>
              <a:off x="675317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Analysis</a:t>
              </a:r>
            </a:p>
          </p:txBody>
        </p:sp>
        <p:sp>
          <p:nvSpPr>
            <p:cNvPr id="38" name="TextBox 37"/>
            <p:cNvSpPr txBox="1"/>
            <p:nvPr/>
          </p:nvSpPr>
          <p:spPr>
            <a:xfrm>
              <a:off x="675317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56" name="Group 55"/>
          <p:cNvGrpSpPr/>
          <p:nvPr/>
        </p:nvGrpSpPr>
        <p:grpSpPr>
          <a:xfrm>
            <a:off x="1390836" y="3004785"/>
            <a:ext cx="952426" cy="952426"/>
            <a:chOff x="1245749" y="2142067"/>
            <a:chExt cx="955362" cy="955362"/>
          </a:xfrm>
        </p:grpSpPr>
        <p:sp>
          <p:nvSpPr>
            <p:cNvPr id="47" name="Oval 46"/>
            <p:cNvSpPr/>
            <p:nvPr/>
          </p:nvSpPr>
          <p:spPr>
            <a:xfrm>
              <a:off x="1245749"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33094"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24"/>
            <p:cNvSpPr>
              <a:spLocks noEditPoints="1"/>
            </p:cNvSpPr>
            <p:nvPr/>
          </p:nvSpPr>
          <p:spPr bwMode="auto">
            <a:xfrm>
              <a:off x="1535730" y="2351420"/>
              <a:ext cx="372599" cy="490369"/>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5" name="Group 54"/>
          <p:cNvGrpSpPr/>
          <p:nvPr/>
        </p:nvGrpSpPr>
        <p:grpSpPr>
          <a:xfrm>
            <a:off x="3449426" y="3004785"/>
            <a:ext cx="952426" cy="952426"/>
            <a:chOff x="3145986" y="2142067"/>
            <a:chExt cx="955362" cy="955362"/>
          </a:xfrm>
        </p:grpSpPr>
        <p:sp>
          <p:nvSpPr>
            <p:cNvPr id="48" name="Oval 47"/>
            <p:cNvSpPr/>
            <p:nvPr/>
          </p:nvSpPr>
          <p:spPr>
            <a:xfrm>
              <a:off x="3145986"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33331"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5"/>
            <p:cNvSpPr>
              <a:spLocks noEditPoints="1"/>
            </p:cNvSpPr>
            <p:nvPr/>
          </p:nvSpPr>
          <p:spPr bwMode="auto">
            <a:xfrm>
              <a:off x="3410546" y="2426219"/>
              <a:ext cx="404217" cy="401241"/>
            </a:xfrm>
            <a:custGeom>
              <a:avLst/>
              <a:gdLst>
                <a:gd name="T0" fmla="*/ 968 w 2191"/>
                <a:gd name="T1" fmla="*/ 386 h 2176"/>
                <a:gd name="T2" fmla="*/ 1387 w 2191"/>
                <a:gd name="T3" fmla="*/ 1395 h 2176"/>
                <a:gd name="T4" fmla="*/ 1805 w 2191"/>
                <a:gd name="T5" fmla="*/ 386 h 2176"/>
                <a:gd name="T6" fmla="*/ 1387 w 2191"/>
                <a:gd name="T7" fmla="*/ 1343 h 2176"/>
                <a:gd name="T8" fmla="*/ 847 w 2191"/>
                <a:gd name="T9" fmla="*/ 804 h 2176"/>
                <a:gd name="T10" fmla="*/ 1387 w 2191"/>
                <a:gd name="T11" fmla="*/ 264 h 2176"/>
                <a:gd name="T12" fmla="*/ 1926 w 2191"/>
                <a:gd name="T13" fmla="*/ 804 h 2176"/>
                <a:gd name="T14" fmla="*/ 1905 w 2191"/>
                <a:gd name="T15" fmla="*/ 286 h 2176"/>
                <a:gd name="T16" fmla="*/ 705 w 2191"/>
                <a:gd name="T17" fmla="*/ 1073 h 2176"/>
                <a:gd name="T18" fmla="*/ 641 w 2191"/>
                <a:gd name="T19" fmla="*/ 1197 h 2176"/>
                <a:gd name="T20" fmla="*/ 650 w 2191"/>
                <a:gd name="T21" fmla="*/ 1304 h 2176"/>
                <a:gd name="T22" fmla="*/ 60 w 2191"/>
                <a:gd name="T23" fmla="*/ 2113 h 2176"/>
                <a:gd name="T24" fmla="*/ 187 w 2191"/>
                <a:gd name="T25" fmla="*/ 2176 h 2176"/>
                <a:gd name="T26" fmla="*/ 887 w 2191"/>
                <a:gd name="T27" fmla="*/ 1540 h 2176"/>
                <a:gd name="T28" fmla="*/ 943 w 2191"/>
                <a:gd name="T29" fmla="*/ 1568 h 2176"/>
                <a:gd name="T30" fmla="*/ 1074 w 2191"/>
                <a:gd name="T31" fmla="*/ 1466 h 2176"/>
                <a:gd name="T32" fmla="*/ 1387 w 2191"/>
                <a:gd name="T33" fmla="*/ 1537 h 2176"/>
                <a:gd name="T34" fmla="*/ 1905 w 2191"/>
                <a:gd name="T35" fmla="*/ 286 h 2176"/>
                <a:gd name="T36" fmla="*/ 114 w 2191"/>
                <a:gd name="T37" fmla="*/ 2093 h 2176"/>
                <a:gd name="T38" fmla="*/ 97 w 2191"/>
                <a:gd name="T39" fmla="*/ 1930 h 2176"/>
                <a:gd name="T40" fmla="*/ 850 w 2191"/>
                <a:gd name="T41" fmla="*/ 1504 h 2176"/>
                <a:gd name="T42" fmla="*/ 955 w 2191"/>
                <a:gd name="T43" fmla="*/ 1511 h 2176"/>
                <a:gd name="T44" fmla="*/ 923 w 2191"/>
                <a:gd name="T45" fmla="*/ 1504 h 2176"/>
                <a:gd name="T46" fmla="*/ 687 w 2191"/>
                <a:gd name="T47" fmla="*/ 1267 h 2176"/>
                <a:gd name="T48" fmla="*/ 678 w 2191"/>
                <a:gd name="T49" fmla="*/ 1258 h 2176"/>
                <a:gd name="T50" fmla="*/ 748 w 2191"/>
                <a:gd name="T51" fmla="*/ 1163 h 2176"/>
                <a:gd name="T52" fmla="*/ 766 w 2191"/>
                <a:gd name="T53" fmla="*/ 1193 h 2176"/>
                <a:gd name="T54" fmla="*/ 797 w 2191"/>
                <a:gd name="T55" fmla="*/ 1238 h 2176"/>
                <a:gd name="T56" fmla="*/ 831 w 2191"/>
                <a:gd name="T57" fmla="*/ 1281 h 2176"/>
                <a:gd name="T58" fmla="*/ 908 w 2191"/>
                <a:gd name="T59" fmla="*/ 1359 h 2176"/>
                <a:gd name="T60" fmla="*/ 951 w 2191"/>
                <a:gd name="T61" fmla="*/ 1392 h 2176"/>
                <a:gd name="T62" fmla="*/ 996 w 2191"/>
                <a:gd name="T63" fmla="*/ 1423 h 2176"/>
                <a:gd name="T64" fmla="*/ 1025 w 2191"/>
                <a:gd name="T65" fmla="*/ 1441 h 2176"/>
                <a:gd name="T66" fmla="*/ 1868 w 2191"/>
                <a:gd name="T67" fmla="*/ 1285 h 2176"/>
                <a:gd name="T68" fmla="*/ 1080 w 2191"/>
                <a:gd name="T69" fmla="*/ 1412 h 2176"/>
                <a:gd name="T70" fmla="*/ 868 w 2191"/>
                <a:gd name="T71" fmla="*/ 1245 h 2176"/>
                <a:gd name="T72" fmla="*/ 778 w 2191"/>
                <a:gd name="T73" fmla="*/ 1109 h 2176"/>
                <a:gd name="T74" fmla="*/ 905 w 2191"/>
                <a:gd name="T75" fmla="*/ 322 h 2176"/>
                <a:gd name="T76" fmla="*/ 1868 w 2191"/>
                <a:gd name="T77" fmla="*/ 322 h 2176"/>
                <a:gd name="T78" fmla="*/ 1483 w 2191"/>
                <a:gd name="T79" fmla="*/ 435 h 2176"/>
                <a:gd name="T80" fmla="*/ 1351 w 2191"/>
                <a:gd name="T81" fmla="*/ 436 h 2176"/>
                <a:gd name="T82" fmla="*/ 1007 w 2191"/>
                <a:gd name="T83" fmla="*/ 780 h 2176"/>
                <a:gd name="T84" fmla="*/ 1351 w 2191"/>
                <a:gd name="T85" fmla="*/ 384 h 2176"/>
                <a:gd name="T86" fmla="*/ 1483 w 2191"/>
                <a:gd name="T87" fmla="*/ 435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91" h="2176">
                  <a:moveTo>
                    <a:pt x="1805" y="386"/>
                  </a:moveTo>
                  <a:cubicBezTo>
                    <a:pt x="1574" y="155"/>
                    <a:pt x="1199" y="155"/>
                    <a:pt x="968" y="386"/>
                  </a:cubicBezTo>
                  <a:cubicBezTo>
                    <a:pt x="738" y="616"/>
                    <a:pt x="738" y="991"/>
                    <a:pt x="968" y="1222"/>
                  </a:cubicBezTo>
                  <a:cubicBezTo>
                    <a:pt x="1084" y="1337"/>
                    <a:pt x="1235" y="1395"/>
                    <a:pt x="1387" y="1395"/>
                  </a:cubicBezTo>
                  <a:cubicBezTo>
                    <a:pt x="1538" y="1395"/>
                    <a:pt x="1690" y="1337"/>
                    <a:pt x="1805" y="1222"/>
                  </a:cubicBezTo>
                  <a:cubicBezTo>
                    <a:pt x="2036" y="991"/>
                    <a:pt x="2036" y="616"/>
                    <a:pt x="1805" y="386"/>
                  </a:cubicBezTo>
                  <a:close/>
                  <a:moveTo>
                    <a:pt x="1768" y="1185"/>
                  </a:moveTo>
                  <a:cubicBezTo>
                    <a:pt x="1666" y="1287"/>
                    <a:pt x="1531" y="1343"/>
                    <a:pt x="1387" y="1343"/>
                  </a:cubicBezTo>
                  <a:cubicBezTo>
                    <a:pt x="1243" y="1343"/>
                    <a:pt x="1107" y="1287"/>
                    <a:pt x="1005" y="1185"/>
                  </a:cubicBezTo>
                  <a:cubicBezTo>
                    <a:pt x="903" y="1083"/>
                    <a:pt x="847" y="948"/>
                    <a:pt x="847" y="804"/>
                  </a:cubicBezTo>
                  <a:cubicBezTo>
                    <a:pt x="847" y="660"/>
                    <a:pt x="903" y="524"/>
                    <a:pt x="1005" y="422"/>
                  </a:cubicBezTo>
                  <a:cubicBezTo>
                    <a:pt x="1107" y="320"/>
                    <a:pt x="1243" y="264"/>
                    <a:pt x="1387" y="264"/>
                  </a:cubicBezTo>
                  <a:cubicBezTo>
                    <a:pt x="1531" y="264"/>
                    <a:pt x="1666" y="320"/>
                    <a:pt x="1768" y="422"/>
                  </a:cubicBezTo>
                  <a:cubicBezTo>
                    <a:pt x="1870" y="524"/>
                    <a:pt x="1926" y="660"/>
                    <a:pt x="1926" y="804"/>
                  </a:cubicBezTo>
                  <a:cubicBezTo>
                    <a:pt x="1926" y="948"/>
                    <a:pt x="1870" y="1083"/>
                    <a:pt x="1768" y="1185"/>
                  </a:cubicBezTo>
                  <a:close/>
                  <a:moveTo>
                    <a:pt x="1905" y="286"/>
                  </a:moveTo>
                  <a:cubicBezTo>
                    <a:pt x="1619" y="0"/>
                    <a:pt x="1154" y="0"/>
                    <a:pt x="868" y="286"/>
                  </a:cubicBezTo>
                  <a:cubicBezTo>
                    <a:pt x="662" y="492"/>
                    <a:pt x="598" y="801"/>
                    <a:pt x="705" y="1073"/>
                  </a:cubicBezTo>
                  <a:cubicBezTo>
                    <a:pt x="711" y="1087"/>
                    <a:pt x="718" y="1101"/>
                    <a:pt x="724" y="1115"/>
                  </a:cubicBezTo>
                  <a:cubicBezTo>
                    <a:pt x="641" y="1197"/>
                    <a:pt x="641" y="1197"/>
                    <a:pt x="641" y="1197"/>
                  </a:cubicBezTo>
                  <a:cubicBezTo>
                    <a:pt x="614" y="1224"/>
                    <a:pt x="614" y="1268"/>
                    <a:pt x="641" y="1295"/>
                  </a:cubicBezTo>
                  <a:cubicBezTo>
                    <a:pt x="650" y="1304"/>
                    <a:pt x="650" y="1304"/>
                    <a:pt x="650" y="1304"/>
                  </a:cubicBezTo>
                  <a:cubicBezTo>
                    <a:pt x="60" y="1894"/>
                    <a:pt x="60" y="1894"/>
                    <a:pt x="60" y="1894"/>
                  </a:cubicBezTo>
                  <a:cubicBezTo>
                    <a:pt x="0" y="1954"/>
                    <a:pt x="0" y="2053"/>
                    <a:pt x="60" y="2113"/>
                  </a:cubicBezTo>
                  <a:cubicBezTo>
                    <a:pt x="77" y="2130"/>
                    <a:pt x="77" y="2130"/>
                    <a:pt x="77" y="2130"/>
                  </a:cubicBezTo>
                  <a:cubicBezTo>
                    <a:pt x="106" y="2160"/>
                    <a:pt x="145" y="2176"/>
                    <a:pt x="187" y="2176"/>
                  </a:cubicBezTo>
                  <a:cubicBezTo>
                    <a:pt x="229" y="2176"/>
                    <a:pt x="268" y="2160"/>
                    <a:pt x="297" y="2130"/>
                  </a:cubicBezTo>
                  <a:cubicBezTo>
                    <a:pt x="887" y="1540"/>
                    <a:pt x="887" y="1540"/>
                    <a:pt x="887" y="1540"/>
                  </a:cubicBezTo>
                  <a:cubicBezTo>
                    <a:pt x="894" y="1548"/>
                    <a:pt x="894" y="1548"/>
                    <a:pt x="894" y="1548"/>
                  </a:cubicBezTo>
                  <a:cubicBezTo>
                    <a:pt x="907" y="1561"/>
                    <a:pt x="925" y="1568"/>
                    <a:pt x="943" y="1568"/>
                  </a:cubicBezTo>
                  <a:cubicBezTo>
                    <a:pt x="961" y="1568"/>
                    <a:pt x="979" y="1561"/>
                    <a:pt x="992" y="1548"/>
                  </a:cubicBezTo>
                  <a:cubicBezTo>
                    <a:pt x="1074" y="1466"/>
                    <a:pt x="1074" y="1466"/>
                    <a:pt x="1074" y="1466"/>
                  </a:cubicBezTo>
                  <a:cubicBezTo>
                    <a:pt x="1088" y="1473"/>
                    <a:pt x="1103" y="1480"/>
                    <a:pt x="1117" y="1485"/>
                  </a:cubicBezTo>
                  <a:cubicBezTo>
                    <a:pt x="1205" y="1520"/>
                    <a:pt x="1296" y="1537"/>
                    <a:pt x="1387" y="1537"/>
                  </a:cubicBezTo>
                  <a:cubicBezTo>
                    <a:pt x="1578" y="1537"/>
                    <a:pt x="1765" y="1462"/>
                    <a:pt x="1905" y="1322"/>
                  </a:cubicBezTo>
                  <a:cubicBezTo>
                    <a:pt x="2191" y="1036"/>
                    <a:pt x="2191" y="571"/>
                    <a:pt x="1905" y="286"/>
                  </a:cubicBezTo>
                  <a:close/>
                  <a:moveTo>
                    <a:pt x="260" y="2093"/>
                  </a:moveTo>
                  <a:cubicBezTo>
                    <a:pt x="221" y="2133"/>
                    <a:pt x="153" y="2133"/>
                    <a:pt x="114" y="2093"/>
                  </a:cubicBezTo>
                  <a:cubicBezTo>
                    <a:pt x="97" y="2077"/>
                    <a:pt x="97" y="2077"/>
                    <a:pt x="97" y="2077"/>
                  </a:cubicBezTo>
                  <a:cubicBezTo>
                    <a:pt x="57" y="2036"/>
                    <a:pt x="57" y="1971"/>
                    <a:pt x="97" y="1930"/>
                  </a:cubicBezTo>
                  <a:cubicBezTo>
                    <a:pt x="687" y="1340"/>
                    <a:pt x="687" y="1340"/>
                    <a:pt x="687" y="1340"/>
                  </a:cubicBezTo>
                  <a:cubicBezTo>
                    <a:pt x="850" y="1504"/>
                    <a:pt x="850" y="1504"/>
                    <a:pt x="850" y="1504"/>
                  </a:cubicBezTo>
                  <a:lnTo>
                    <a:pt x="260" y="2093"/>
                  </a:lnTo>
                  <a:close/>
                  <a:moveTo>
                    <a:pt x="955" y="1511"/>
                  </a:moveTo>
                  <a:cubicBezTo>
                    <a:pt x="948" y="1518"/>
                    <a:pt x="938" y="1518"/>
                    <a:pt x="931" y="1511"/>
                  </a:cubicBezTo>
                  <a:cubicBezTo>
                    <a:pt x="923" y="1504"/>
                    <a:pt x="923" y="1504"/>
                    <a:pt x="923" y="1504"/>
                  </a:cubicBezTo>
                  <a:cubicBezTo>
                    <a:pt x="923" y="1504"/>
                    <a:pt x="923" y="1504"/>
                    <a:pt x="923" y="1504"/>
                  </a:cubicBezTo>
                  <a:cubicBezTo>
                    <a:pt x="687" y="1267"/>
                    <a:pt x="687" y="1267"/>
                    <a:pt x="687" y="1267"/>
                  </a:cubicBezTo>
                  <a:cubicBezTo>
                    <a:pt x="687" y="1267"/>
                    <a:pt x="687" y="1267"/>
                    <a:pt x="687" y="1267"/>
                  </a:cubicBezTo>
                  <a:cubicBezTo>
                    <a:pt x="678" y="1258"/>
                    <a:pt x="678" y="1258"/>
                    <a:pt x="678" y="1258"/>
                  </a:cubicBezTo>
                  <a:cubicBezTo>
                    <a:pt x="671" y="1252"/>
                    <a:pt x="671" y="1241"/>
                    <a:pt x="678" y="1234"/>
                  </a:cubicBezTo>
                  <a:cubicBezTo>
                    <a:pt x="748" y="1163"/>
                    <a:pt x="748" y="1163"/>
                    <a:pt x="748" y="1163"/>
                  </a:cubicBezTo>
                  <a:cubicBezTo>
                    <a:pt x="750" y="1167"/>
                    <a:pt x="753" y="1171"/>
                    <a:pt x="755" y="1174"/>
                  </a:cubicBezTo>
                  <a:cubicBezTo>
                    <a:pt x="759" y="1181"/>
                    <a:pt x="762" y="1187"/>
                    <a:pt x="766" y="1193"/>
                  </a:cubicBezTo>
                  <a:cubicBezTo>
                    <a:pt x="772" y="1202"/>
                    <a:pt x="778" y="1212"/>
                    <a:pt x="785" y="1221"/>
                  </a:cubicBezTo>
                  <a:cubicBezTo>
                    <a:pt x="789" y="1227"/>
                    <a:pt x="793" y="1233"/>
                    <a:pt x="797" y="1238"/>
                  </a:cubicBezTo>
                  <a:cubicBezTo>
                    <a:pt x="804" y="1248"/>
                    <a:pt x="812" y="1258"/>
                    <a:pt x="820" y="1267"/>
                  </a:cubicBezTo>
                  <a:cubicBezTo>
                    <a:pt x="824" y="1272"/>
                    <a:pt x="827" y="1277"/>
                    <a:pt x="831" y="1281"/>
                  </a:cubicBezTo>
                  <a:cubicBezTo>
                    <a:pt x="843" y="1295"/>
                    <a:pt x="855" y="1309"/>
                    <a:pt x="868" y="1322"/>
                  </a:cubicBezTo>
                  <a:cubicBezTo>
                    <a:pt x="881" y="1335"/>
                    <a:pt x="895" y="1347"/>
                    <a:pt x="908" y="1359"/>
                  </a:cubicBezTo>
                  <a:cubicBezTo>
                    <a:pt x="913" y="1363"/>
                    <a:pt x="918" y="1366"/>
                    <a:pt x="923" y="1370"/>
                  </a:cubicBezTo>
                  <a:cubicBezTo>
                    <a:pt x="932" y="1378"/>
                    <a:pt x="941" y="1385"/>
                    <a:pt x="951" y="1392"/>
                  </a:cubicBezTo>
                  <a:cubicBezTo>
                    <a:pt x="956" y="1397"/>
                    <a:pt x="962" y="1401"/>
                    <a:pt x="968" y="1405"/>
                  </a:cubicBezTo>
                  <a:cubicBezTo>
                    <a:pt x="977" y="1411"/>
                    <a:pt x="986" y="1417"/>
                    <a:pt x="996" y="1423"/>
                  </a:cubicBezTo>
                  <a:cubicBezTo>
                    <a:pt x="1002" y="1427"/>
                    <a:pt x="1008" y="1431"/>
                    <a:pt x="1014" y="1435"/>
                  </a:cubicBezTo>
                  <a:cubicBezTo>
                    <a:pt x="1018" y="1437"/>
                    <a:pt x="1022" y="1439"/>
                    <a:pt x="1025" y="1441"/>
                  </a:cubicBezTo>
                  <a:lnTo>
                    <a:pt x="955" y="1511"/>
                  </a:lnTo>
                  <a:close/>
                  <a:moveTo>
                    <a:pt x="1868" y="1285"/>
                  </a:moveTo>
                  <a:cubicBezTo>
                    <a:pt x="1676" y="1478"/>
                    <a:pt x="1389" y="1537"/>
                    <a:pt x="1136" y="1437"/>
                  </a:cubicBezTo>
                  <a:cubicBezTo>
                    <a:pt x="1117" y="1430"/>
                    <a:pt x="1098" y="1421"/>
                    <a:pt x="1080" y="1412"/>
                  </a:cubicBezTo>
                  <a:cubicBezTo>
                    <a:pt x="1015" y="1379"/>
                    <a:pt x="956" y="1337"/>
                    <a:pt x="905" y="1285"/>
                  </a:cubicBezTo>
                  <a:cubicBezTo>
                    <a:pt x="892" y="1272"/>
                    <a:pt x="880" y="1259"/>
                    <a:pt x="868" y="1245"/>
                  </a:cubicBezTo>
                  <a:cubicBezTo>
                    <a:pt x="832" y="1203"/>
                    <a:pt x="802" y="1157"/>
                    <a:pt x="778" y="1109"/>
                  </a:cubicBezTo>
                  <a:cubicBezTo>
                    <a:pt x="778" y="1109"/>
                    <a:pt x="778" y="1109"/>
                    <a:pt x="778" y="1109"/>
                  </a:cubicBezTo>
                  <a:cubicBezTo>
                    <a:pt x="769" y="1091"/>
                    <a:pt x="761" y="1073"/>
                    <a:pt x="754" y="1054"/>
                  </a:cubicBezTo>
                  <a:cubicBezTo>
                    <a:pt x="654" y="802"/>
                    <a:pt x="713" y="514"/>
                    <a:pt x="905" y="322"/>
                  </a:cubicBezTo>
                  <a:cubicBezTo>
                    <a:pt x="1038" y="190"/>
                    <a:pt x="1212" y="123"/>
                    <a:pt x="1387" y="123"/>
                  </a:cubicBezTo>
                  <a:cubicBezTo>
                    <a:pt x="1561" y="123"/>
                    <a:pt x="1735" y="190"/>
                    <a:pt x="1868" y="322"/>
                  </a:cubicBezTo>
                  <a:cubicBezTo>
                    <a:pt x="2134" y="588"/>
                    <a:pt x="2134" y="1020"/>
                    <a:pt x="1868" y="1285"/>
                  </a:cubicBezTo>
                  <a:close/>
                  <a:moveTo>
                    <a:pt x="1483" y="435"/>
                  </a:moveTo>
                  <a:cubicBezTo>
                    <a:pt x="1479" y="449"/>
                    <a:pt x="1464" y="456"/>
                    <a:pt x="1450" y="452"/>
                  </a:cubicBezTo>
                  <a:cubicBezTo>
                    <a:pt x="1418" y="441"/>
                    <a:pt x="1385" y="436"/>
                    <a:pt x="1351" y="436"/>
                  </a:cubicBezTo>
                  <a:cubicBezTo>
                    <a:pt x="1176" y="436"/>
                    <a:pt x="1033" y="579"/>
                    <a:pt x="1033" y="754"/>
                  </a:cubicBezTo>
                  <a:cubicBezTo>
                    <a:pt x="1033" y="768"/>
                    <a:pt x="1021" y="780"/>
                    <a:pt x="1007" y="780"/>
                  </a:cubicBezTo>
                  <a:cubicBezTo>
                    <a:pt x="993" y="780"/>
                    <a:pt x="981" y="768"/>
                    <a:pt x="981" y="754"/>
                  </a:cubicBezTo>
                  <a:cubicBezTo>
                    <a:pt x="981" y="550"/>
                    <a:pt x="1147" y="384"/>
                    <a:pt x="1351" y="384"/>
                  </a:cubicBezTo>
                  <a:cubicBezTo>
                    <a:pt x="1390" y="384"/>
                    <a:pt x="1429" y="390"/>
                    <a:pt x="1466" y="402"/>
                  </a:cubicBezTo>
                  <a:cubicBezTo>
                    <a:pt x="1480" y="407"/>
                    <a:pt x="1487" y="421"/>
                    <a:pt x="1483" y="43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5505437" y="3004785"/>
            <a:ext cx="952426" cy="952426"/>
            <a:chOff x="5043842" y="2142067"/>
            <a:chExt cx="955362" cy="955362"/>
          </a:xfrm>
        </p:grpSpPr>
        <p:sp>
          <p:nvSpPr>
            <p:cNvPr id="49" name="Oval 48"/>
            <p:cNvSpPr/>
            <p:nvPr/>
          </p:nvSpPr>
          <p:spPr>
            <a:xfrm>
              <a:off x="5043842"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131187"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12"/>
            <p:cNvSpPr>
              <a:spLocks noEditPoints="1"/>
            </p:cNvSpPr>
            <p:nvPr/>
          </p:nvSpPr>
          <p:spPr bwMode="auto">
            <a:xfrm>
              <a:off x="5289672" y="2441756"/>
              <a:ext cx="447236" cy="391102"/>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3" name="Group 52"/>
          <p:cNvGrpSpPr/>
          <p:nvPr/>
        </p:nvGrpSpPr>
        <p:grpSpPr>
          <a:xfrm>
            <a:off x="7565318" y="3004785"/>
            <a:ext cx="952426" cy="952426"/>
            <a:chOff x="6945271" y="2142067"/>
            <a:chExt cx="955362" cy="955362"/>
          </a:xfrm>
        </p:grpSpPr>
        <p:sp>
          <p:nvSpPr>
            <p:cNvPr id="50" name="Oval 49"/>
            <p:cNvSpPr/>
            <p:nvPr/>
          </p:nvSpPr>
          <p:spPr>
            <a:xfrm>
              <a:off x="6945271"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032616"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Freeform 13"/>
            <p:cNvSpPr>
              <a:spLocks noEditPoints="1"/>
            </p:cNvSpPr>
            <p:nvPr/>
          </p:nvSpPr>
          <p:spPr bwMode="auto">
            <a:xfrm>
              <a:off x="7235961" y="2419372"/>
              <a:ext cx="416124" cy="414933"/>
            </a:xfrm>
            <a:custGeom>
              <a:avLst/>
              <a:gdLst>
                <a:gd name="T0" fmla="*/ 500 w 932"/>
                <a:gd name="T1" fmla="*/ 442 h 930"/>
                <a:gd name="T2" fmla="*/ 923 w 932"/>
                <a:gd name="T3" fmla="*/ 442 h 930"/>
                <a:gd name="T4" fmla="*/ 932 w 932"/>
                <a:gd name="T5" fmla="*/ 433 h 930"/>
                <a:gd name="T6" fmla="*/ 500 w 932"/>
                <a:gd name="T7" fmla="*/ 0 h 930"/>
                <a:gd name="T8" fmla="*/ 491 w 932"/>
                <a:gd name="T9" fmla="*/ 9 h 930"/>
                <a:gd name="T10" fmla="*/ 491 w 932"/>
                <a:gd name="T11" fmla="*/ 433 h 930"/>
                <a:gd name="T12" fmla="*/ 500 w 932"/>
                <a:gd name="T13" fmla="*/ 442 h 930"/>
                <a:gd name="T14" fmla="*/ 509 w 932"/>
                <a:gd name="T15" fmla="*/ 18 h 930"/>
                <a:gd name="T16" fmla="*/ 914 w 932"/>
                <a:gd name="T17" fmla="*/ 424 h 930"/>
                <a:gd name="T18" fmla="*/ 509 w 932"/>
                <a:gd name="T19" fmla="*/ 424 h 930"/>
                <a:gd name="T20" fmla="*/ 509 w 932"/>
                <a:gd name="T21" fmla="*/ 18 h 930"/>
                <a:gd name="T22" fmla="*/ 442 w 932"/>
                <a:gd name="T23" fmla="*/ 494 h 930"/>
                <a:gd name="T24" fmla="*/ 442 w 932"/>
                <a:gd name="T25" fmla="*/ 74 h 930"/>
                <a:gd name="T26" fmla="*/ 433 w 932"/>
                <a:gd name="T27" fmla="*/ 65 h 930"/>
                <a:gd name="T28" fmla="*/ 0 w 932"/>
                <a:gd name="T29" fmla="*/ 498 h 930"/>
                <a:gd name="T30" fmla="*/ 433 w 932"/>
                <a:gd name="T31" fmla="*/ 930 h 930"/>
                <a:gd name="T32" fmla="*/ 750 w 932"/>
                <a:gd name="T33" fmla="*/ 792 h 930"/>
                <a:gd name="T34" fmla="*/ 752 w 932"/>
                <a:gd name="T35" fmla="*/ 786 h 930"/>
                <a:gd name="T36" fmla="*/ 749 w 932"/>
                <a:gd name="T37" fmla="*/ 779 h 930"/>
                <a:gd name="T38" fmla="*/ 442 w 932"/>
                <a:gd name="T39" fmla="*/ 494 h 930"/>
                <a:gd name="T40" fmla="*/ 433 w 932"/>
                <a:gd name="T41" fmla="*/ 912 h 930"/>
                <a:gd name="T42" fmla="*/ 18 w 932"/>
                <a:gd name="T43" fmla="*/ 498 h 930"/>
                <a:gd name="T44" fmla="*/ 424 w 932"/>
                <a:gd name="T45" fmla="*/ 83 h 930"/>
                <a:gd name="T46" fmla="*/ 424 w 932"/>
                <a:gd name="T47" fmla="*/ 498 h 930"/>
                <a:gd name="T48" fmla="*/ 427 w 932"/>
                <a:gd name="T49" fmla="*/ 504 h 930"/>
                <a:gd name="T50" fmla="*/ 731 w 932"/>
                <a:gd name="T51" fmla="*/ 786 h 930"/>
                <a:gd name="T52" fmla="*/ 433 w 932"/>
                <a:gd name="T53" fmla="*/ 912 h 930"/>
                <a:gd name="T54" fmla="*/ 923 w 932"/>
                <a:gd name="T55" fmla="*/ 489 h 930"/>
                <a:gd name="T56" fmla="*/ 500 w 932"/>
                <a:gd name="T57" fmla="*/ 489 h 930"/>
                <a:gd name="T58" fmla="*/ 491 w 932"/>
                <a:gd name="T59" fmla="*/ 494 h 930"/>
                <a:gd name="T60" fmla="*/ 494 w 932"/>
                <a:gd name="T61" fmla="*/ 504 h 930"/>
                <a:gd name="T62" fmla="*/ 517 w 932"/>
                <a:gd name="T63" fmla="*/ 526 h 930"/>
                <a:gd name="T64" fmla="*/ 821 w 932"/>
                <a:gd name="T65" fmla="*/ 774 h 930"/>
                <a:gd name="T66" fmla="*/ 827 w 932"/>
                <a:gd name="T67" fmla="*/ 776 h 930"/>
                <a:gd name="T68" fmla="*/ 833 w 932"/>
                <a:gd name="T69" fmla="*/ 773 h 930"/>
                <a:gd name="T70" fmla="*/ 932 w 932"/>
                <a:gd name="T71" fmla="*/ 498 h 930"/>
                <a:gd name="T72" fmla="*/ 923 w 932"/>
                <a:gd name="T73" fmla="*/ 489 h 930"/>
                <a:gd name="T74" fmla="*/ 825 w 932"/>
                <a:gd name="T75" fmla="*/ 754 h 930"/>
                <a:gd name="T76" fmla="*/ 529 w 932"/>
                <a:gd name="T77" fmla="*/ 513 h 930"/>
                <a:gd name="T78" fmla="*/ 522 w 932"/>
                <a:gd name="T79" fmla="*/ 507 h 930"/>
                <a:gd name="T80" fmla="*/ 914 w 932"/>
                <a:gd name="T81" fmla="*/ 507 h 930"/>
                <a:gd name="T82" fmla="*/ 825 w 932"/>
                <a:gd name="T83" fmla="*/ 754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2" h="930">
                  <a:moveTo>
                    <a:pt x="500" y="442"/>
                  </a:moveTo>
                  <a:cubicBezTo>
                    <a:pt x="923" y="442"/>
                    <a:pt x="923" y="442"/>
                    <a:pt x="923" y="442"/>
                  </a:cubicBezTo>
                  <a:cubicBezTo>
                    <a:pt x="928" y="442"/>
                    <a:pt x="932" y="438"/>
                    <a:pt x="932" y="433"/>
                  </a:cubicBezTo>
                  <a:cubicBezTo>
                    <a:pt x="932" y="194"/>
                    <a:pt x="738" y="0"/>
                    <a:pt x="500" y="0"/>
                  </a:cubicBezTo>
                  <a:cubicBezTo>
                    <a:pt x="495" y="0"/>
                    <a:pt x="491" y="4"/>
                    <a:pt x="491" y="9"/>
                  </a:cubicBezTo>
                  <a:cubicBezTo>
                    <a:pt x="491" y="433"/>
                    <a:pt x="491" y="433"/>
                    <a:pt x="491" y="433"/>
                  </a:cubicBezTo>
                  <a:cubicBezTo>
                    <a:pt x="491" y="438"/>
                    <a:pt x="495" y="442"/>
                    <a:pt x="500" y="442"/>
                  </a:cubicBezTo>
                  <a:close/>
                  <a:moveTo>
                    <a:pt x="509" y="18"/>
                  </a:moveTo>
                  <a:cubicBezTo>
                    <a:pt x="730" y="23"/>
                    <a:pt x="910" y="202"/>
                    <a:pt x="914" y="424"/>
                  </a:cubicBezTo>
                  <a:cubicBezTo>
                    <a:pt x="509" y="424"/>
                    <a:pt x="509" y="424"/>
                    <a:pt x="509" y="424"/>
                  </a:cubicBezTo>
                  <a:lnTo>
                    <a:pt x="509" y="18"/>
                  </a:lnTo>
                  <a:close/>
                  <a:moveTo>
                    <a:pt x="442" y="494"/>
                  </a:moveTo>
                  <a:cubicBezTo>
                    <a:pt x="442" y="74"/>
                    <a:pt x="442" y="74"/>
                    <a:pt x="442" y="74"/>
                  </a:cubicBezTo>
                  <a:cubicBezTo>
                    <a:pt x="442" y="69"/>
                    <a:pt x="438" y="65"/>
                    <a:pt x="433" y="65"/>
                  </a:cubicBezTo>
                  <a:cubicBezTo>
                    <a:pt x="194" y="65"/>
                    <a:pt x="0" y="259"/>
                    <a:pt x="0" y="498"/>
                  </a:cubicBezTo>
                  <a:cubicBezTo>
                    <a:pt x="0" y="736"/>
                    <a:pt x="194" y="930"/>
                    <a:pt x="433" y="930"/>
                  </a:cubicBezTo>
                  <a:cubicBezTo>
                    <a:pt x="553" y="930"/>
                    <a:pt x="668" y="880"/>
                    <a:pt x="750" y="792"/>
                  </a:cubicBezTo>
                  <a:cubicBezTo>
                    <a:pt x="751" y="790"/>
                    <a:pt x="752" y="788"/>
                    <a:pt x="752" y="786"/>
                  </a:cubicBezTo>
                  <a:cubicBezTo>
                    <a:pt x="752" y="783"/>
                    <a:pt x="751" y="781"/>
                    <a:pt x="749" y="779"/>
                  </a:cubicBezTo>
                  <a:lnTo>
                    <a:pt x="442" y="494"/>
                  </a:lnTo>
                  <a:close/>
                  <a:moveTo>
                    <a:pt x="433" y="912"/>
                  </a:moveTo>
                  <a:cubicBezTo>
                    <a:pt x="204" y="912"/>
                    <a:pt x="18" y="726"/>
                    <a:pt x="18" y="498"/>
                  </a:cubicBezTo>
                  <a:cubicBezTo>
                    <a:pt x="18" y="272"/>
                    <a:pt x="199" y="88"/>
                    <a:pt x="424" y="83"/>
                  </a:cubicBezTo>
                  <a:cubicBezTo>
                    <a:pt x="424" y="498"/>
                    <a:pt x="424" y="498"/>
                    <a:pt x="424" y="498"/>
                  </a:cubicBezTo>
                  <a:cubicBezTo>
                    <a:pt x="424" y="500"/>
                    <a:pt x="425" y="503"/>
                    <a:pt x="427" y="504"/>
                  </a:cubicBezTo>
                  <a:cubicBezTo>
                    <a:pt x="731" y="786"/>
                    <a:pt x="731" y="786"/>
                    <a:pt x="731" y="786"/>
                  </a:cubicBezTo>
                  <a:cubicBezTo>
                    <a:pt x="653" y="867"/>
                    <a:pt x="545" y="912"/>
                    <a:pt x="433" y="912"/>
                  </a:cubicBezTo>
                  <a:close/>
                  <a:moveTo>
                    <a:pt x="923" y="489"/>
                  </a:moveTo>
                  <a:cubicBezTo>
                    <a:pt x="500" y="489"/>
                    <a:pt x="500" y="489"/>
                    <a:pt x="500" y="489"/>
                  </a:cubicBezTo>
                  <a:cubicBezTo>
                    <a:pt x="496" y="489"/>
                    <a:pt x="493" y="491"/>
                    <a:pt x="491" y="494"/>
                  </a:cubicBezTo>
                  <a:cubicBezTo>
                    <a:pt x="490" y="498"/>
                    <a:pt x="491" y="502"/>
                    <a:pt x="494" y="504"/>
                  </a:cubicBezTo>
                  <a:cubicBezTo>
                    <a:pt x="517" y="526"/>
                    <a:pt x="517" y="526"/>
                    <a:pt x="517" y="526"/>
                  </a:cubicBezTo>
                  <a:cubicBezTo>
                    <a:pt x="821" y="774"/>
                    <a:pt x="821" y="774"/>
                    <a:pt x="821" y="774"/>
                  </a:cubicBezTo>
                  <a:cubicBezTo>
                    <a:pt x="823" y="775"/>
                    <a:pt x="825" y="776"/>
                    <a:pt x="827" y="776"/>
                  </a:cubicBezTo>
                  <a:cubicBezTo>
                    <a:pt x="829" y="776"/>
                    <a:pt x="832" y="775"/>
                    <a:pt x="833" y="773"/>
                  </a:cubicBezTo>
                  <a:cubicBezTo>
                    <a:pt x="897" y="695"/>
                    <a:pt x="932" y="598"/>
                    <a:pt x="932" y="498"/>
                  </a:cubicBezTo>
                  <a:cubicBezTo>
                    <a:pt x="932" y="493"/>
                    <a:pt x="928" y="489"/>
                    <a:pt x="923" y="489"/>
                  </a:cubicBezTo>
                  <a:close/>
                  <a:moveTo>
                    <a:pt x="825" y="754"/>
                  </a:moveTo>
                  <a:cubicBezTo>
                    <a:pt x="529" y="513"/>
                    <a:pt x="529" y="513"/>
                    <a:pt x="529" y="513"/>
                  </a:cubicBezTo>
                  <a:cubicBezTo>
                    <a:pt x="522" y="507"/>
                    <a:pt x="522" y="507"/>
                    <a:pt x="522" y="507"/>
                  </a:cubicBezTo>
                  <a:cubicBezTo>
                    <a:pt x="914" y="507"/>
                    <a:pt x="914" y="507"/>
                    <a:pt x="914" y="507"/>
                  </a:cubicBezTo>
                  <a:cubicBezTo>
                    <a:pt x="912" y="596"/>
                    <a:pt x="881" y="684"/>
                    <a:pt x="825" y="75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3" name="Right Arrow 42"/>
          <p:cNvSpPr/>
          <p:nvPr/>
        </p:nvSpPr>
        <p:spPr>
          <a:xfrm rot="10800000">
            <a:off x="5014280" y="5182874"/>
            <a:ext cx="417910" cy="20700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1529900"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59" name="TextBox 58"/>
          <p:cNvSpPr txBox="1"/>
          <p:nvPr/>
        </p:nvSpPr>
        <p:spPr>
          <a:xfrm>
            <a:off x="3588491"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60" name="TextBox 59"/>
          <p:cNvSpPr txBox="1"/>
          <p:nvPr/>
        </p:nvSpPr>
        <p:spPr>
          <a:xfrm>
            <a:off x="5644499"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61" name="TextBox 60"/>
          <p:cNvSpPr txBox="1"/>
          <p:nvPr/>
        </p:nvSpPr>
        <p:spPr>
          <a:xfrm>
            <a:off x="7725388"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10771834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Management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278784" y="2314575"/>
            <a:ext cx="3348435" cy="2798104"/>
            <a:chOff x="3026569" y="1543050"/>
            <a:chExt cx="3090863" cy="2582865"/>
          </a:xfrm>
        </p:grpSpPr>
        <p:sp>
          <p:nvSpPr>
            <p:cNvPr id="13" name="Freeform 5"/>
            <p:cNvSpPr>
              <a:spLocks/>
            </p:cNvSpPr>
            <p:nvPr/>
          </p:nvSpPr>
          <p:spPr bwMode="auto">
            <a:xfrm>
              <a:off x="4906566" y="1915716"/>
              <a:ext cx="310753" cy="102989"/>
            </a:xfrm>
            <a:custGeom>
              <a:avLst/>
              <a:gdLst>
                <a:gd name="T0" fmla="*/ 409 w 427"/>
                <a:gd name="T1" fmla="*/ 113 h 141"/>
                <a:gd name="T2" fmla="*/ 399 w 427"/>
                <a:gd name="T3" fmla="*/ 113 h 141"/>
                <a:gd name="T4" fmla="*/ 399 w 427"/>
                <a:gd name="T5" fmla="*/ 57 h 141"/>
                <a:gd name="T6" fmla="*/ 342 w 427"/>
                <a:gd name="T7" fmla="*/ 0 h 141"/>
                <a:gd name="T8" fmla="*/ 85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1 w 427"/>
                <a:gd name="T41" fmla="*/ 132 h 141"/>
                <a:gd name="T42" fmla="*/ 311 w 427"/>
                <a:gd name="T43" fmla="*/ 141 h 141"/>
                <a:gd name="T44" fmla="*/ 427 w 427"/>
                <a:gd name="T45" fmla="*/ 141 h 141"/>
                <a:gd name="T46" fmla="*/ 427 w 427"/>
                <a:gd name="T47" fmla="*/ 132 h 141"/>
                <a:gd name="T48" fmla="*/ 409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9" y="113"/>
                  </a:moveTo>
                  <a:cubicBezTo>
                    <a:pt x="399" y="113"/>
                    <a:pt x="399" y="113"/>
                    <a:pt x="399" y="113"/>
                  </a:cubicBezTo>
                  <a:cubicBezTo>
                    <a:pt x="399" y="57"/>
                    <a:pt x="399" y="57"/>
                    <a:pt x="399" y="57"/>
                  </a:cubicBezTo>
                  <a:cubicBezTo>
                    <a:pt x="399" y="26"/>
                    <a:pt x="373" y="0"/>
                    <a:pt x="342" y="0"/>
                  </a:cubicBezTo>
                  <a:cubicBezTo>
                    <a:pt x="85" y="0"/>
                    <a:pt x="85" y="0"/>
                    <a:pt x="85"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1" y="122"/>
                    <a:pt x="311" y="132"/>
                  </a:cubicBezTo>
                  <a:cubicBezTo>
                    <a:pt x="311" y="141"/>
                    <a:pt x="311" y="141"/>
                    <a:pt x="311" y="141"/>
                  </a:cubicBezTo>
                  <a:cubicBezTo>
                    <a:pt x="427" y="141"/>
                    <a:pt x="427" y="141"/>
                    <a:pt x="427" y="141"/>
                  </a:cubicBezTo>
                  <a:cubicBezTo>
                    <a:pt x="427" y="132"/>
                    <a:pt x="427" y="132"/>
                    <a:pt x="427" y="132"/>
                  </a:cubicBezTo>
                  <a:cubicBezTo>
                    <a:pt x="427" y="122"/>
                    <a:pt x="419" y="113"/>
                    <a:pt x="409"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4" name="Freeform 6"/>
            <p:cNvSpPr>
              <a:spLocks/>
            </p:cNvSpPr>
            <p:nvPr/>
          </p:nvSpPr>
          <p:spPr bwMode="auto">
            <a:xfrm>
              <a:off x="3929658" y="1915716"/>
              <a:ext cx="310753" cy="102989"/>
            </a:xfrm>
            <a:custGeom>
              <a:avLst/>
              <a:gdLst>
                <a:gd name="T0" fmla="*/ 408 w 427"/>
                <a:gd name="T1" fmla="*/ 113 h 141"/>
                <a:gd name="T2" fmla="*/ 399 w 427"/>
                <a:gd name="T3" fmla="*/ 113 h 141"/>
                <a:gd name="T4" fmla="*/ 399 w 427"/>
                <a:gd name="T5" fmla="*/ 57 h 141"/>
                <a:gd name="T6" fmla="*/ 342 w 427"/>
                <a:gd name="T7" fmla="*/ 0 h 141"/>
                <a:gd name="T8" fmla="*/ 84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0 w 427"/>
                <a:gd name="T41" fmla="*/ 132 h 141"/>
                <a:gd name="T42" fmla="*/ 310 w 427"/>
                <a:gd name="T43" fmla="*/ 141 h 141"/>
                <a:gd name="T44" fmla="*/ 427 w 427"/>
                <a:gd name="T45" fmla="*/ 141 h 141"/>
                <a:gd name="T46" fmla="*/ 427 w 427"/>
                <a:gd name="T47" fmla="*/ 132 h 141"/>
                <a:gd name="T48" fmla="*/ 408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8" y="113"/>
                  </a:moveTo>
                  <a:cubicBezTo>
                    <a:pt x="399" y="113"/>
                    <a:pt x="399" y="113"/>
                    <a:pt x="399" y="113"/>
                  </a:cubicBezTo>
                  <a:cubicBezTo>
                    <a:pt x="399" y="57"/>
                    <a:pt x="399" y="57"/>
                    <a:pt x="399" y="57"/>
                  </a:cubicBezTo>
                  <a:cubicBezTo>
                    <a:pt x="399" y="26"/>
                    <a:pt x="373" y="0"/>
                    <a:pt x="342" y="0"/>
                  </a:cubicBezTo>
                  <a:cubicBezTo>
                    <a:pt x="84" y="0"/>
                    <a:pt x="84" y="0"/>
                    <a:pt x="84"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0" y="122"/>
                    <a:pt x="310" y="132"/>
                  </a:cubicBezTo>
                  <a:cubicBezTo>
                    <a:pt x="310" y="141"/>
                    <a:pt x="310" y="141"/>
                    <a:pt x="310" y="141"/>
                  </a:cubicBezTo>
                  <a:cubicBezTo>
                    <a:pt x="427" y="141"/>
                    <a:pt x="427" y="141"/>
                    <a:pt x="427" y="141"/>
                  </a:cubicBezTo>
                  <a:cubicBezTo>
                    <a:pt x="427" y="132"/>
                    <a:pt x="427" y="132"/>
                    <a:pt x="427" y="132"/>
                  </a:cubicBezTo>
                  <a:cubicBezTo>
                    <a:pt x="427" y="122"/>
                    <a:pt x="419" y="113"/>
                    <a:pt x="408"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5" name="Freeform 7"/>
            <p:cNvSpPr>
              <a:spLocks/>
            </p:cNvSpPr>
            <p:nvPr/>
          </p:nvSpPr>
          <p:spPr bwMode="auto">
            <a:xfrm>
              <a:off x="4021336" y="1543050"/>
              <a:ext cx="1101328" cy="421481"/>
            </a:xfrm>
            <a:custGeom>
              <a:avLst/>
              <a:gdLst>
                <a:gd name="T0" fmla="*/ 172 w 1513"/>
                <a:gd name="T1" fmla="*/ 579 h 579"/>
                <a:gd name="T2" fmla="*/ 756 w 1513"/>
                <a:gd name="T3" fmla="*/ 159 h 579"/>
                <a:gd name="T4" fmla="*/ 1341 w 1513"/>
                <a:gd name="T5" fmla="*/ 579 h 579"/>
                <a:gd name="T6" fmla="*/ 1513 w 1513"/>
                <a:gd name="T7" fmla="*/ 579 h 579"/>
                <a:gd name="T8" fmla="*/ 756 w 1513"/>
                <a:gd name="T9" fmla="*/ 0 h 579"/>
                <a:gd name="T10" fmla="*/ 0 w 1513"/>
                <a:gd name="T11" fmla="*/ 579 h 579"/>
                <a:gd name="T12" fmla="*/ 172 w 1513"/>
                <a:gd name="T13" fmla="*/ 579 h 579"/>
              </a:gdLst>
              <a:ahLst/>
              <a:cxnLst>
                <a:cxn ang="0">
                  <a:pos x="T0" y="T1"/>
                </a:cxn>
                <a:cxn ang="0">
                  <a:pos x="T2" y="T3"/>
                </a:cxn>
                <a:cxn ang="0">
                  <a:pos x="T4" y="T5"/>
                </a:cxn>
                <a:cxn ang="0">
                  <a:pos x="T6" y="T7"/>
                </a:cxn>
                <a:cxn ang="0">
                  <a:pos x="T8" y="T9"/>
                </a:cxn>
                <a:cxn ang="0">
                  <a:pos x="T10" y="T11"/>
                </a:cxn>
                <a:cxn ang="0">
                  <a:pos x="T12" y="T13"/>
                </a:cxn>
              </a:cxnLst>
              <a:rect l="0" t="0" r="r" b="b"/>
              <a:pathLst>
                <a:path w="1513" h="579">
                  <a:moveTo>
                    <a:pt x="172" y="579"/>
                  </a:moveTo>
                  <a:cubicBezTo>
                    <a:pt x="179" y="357"/>
                    <a:pt x="438" y="159"/>
                    <a:pt x="756" y="159"/>
                  </a:cubicBezTo>
                  <a:cubicBezTo>
                    <a:pt x="1075" y="159"/>
                    <a:pt x="1334" y="357"/>
                    <a:pt x="1341" y="579"/>
                  </a:cubicBezTo>
                  <a:cubicBezTo>
                    <a:pt x="1513" y="579"/>
                    <a:pt x="1513" y="579"/>
                    <a:pt x="1513" y="579"/>
                  </a:cubicBezTo>
                  <a:cubicBezTo>
                    <a:pt x="1506" y="247"/>
                    <a:pt x="1170" y="0"/>
                    <a:pt x="756" y="0"/>
                  </a:cubicBezTo>
                  <a:cubicBezTo>
                    <a:pt x="343" y="0"/>
                    <a:pt x="7" y="247"/>
                    <a:pt x="0" y="579"/>
                  </a:cubicBezTo>
                  <a:lnTo>
                    <a:pt x="172" y="57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6" name="Freeform 8"/>
            <p:cNvSpPr>
              <a:spLocks/>
            </p:cNvSpPr>
            <p:nvPr/>
          </p:nvSpPr>
          <p:spPr bwMode="auto">
            <a:xfrm>
              <a:off x="4571405" y="2879926"/>
              <a:ext cx="1463278" cy="1245989"/>
            </a:xfrm>
            <a:custGeom>
              <a:avLst/>
              <a:gdLst>
                <a:gd name="T0" fmla="*/ 2008 w 2009"/>
                <a:gd name="T1" fmla="*/ 0 h 1710"/>
                <a:gd name="T2" fmla="*/ 706 w 2009"/>
                <a:gd name="T3" fmla="*/ 337 h 1710"/>
                <a:gd name="T4" fmla="*/ 177 w 2009"/>
                <a:gd name="T5" fmla="*/ 366 h 1710"/>
                <a:gd name="T6" fmla="*/ 177 w 2009"/>
                <a:gd name="T7" fmla="*/ 595 h 1710"/>
                <a:gd name="T8" fmla="*/ 177 w 2009"/>
                <a:gd name="T9" fmla="*/ 596 h 1710"/>
                <a:gd name="T10" fmla="*/ 76 w 2009"/>
                <a:gd name="T11" fmla="*/ 698 h 1710"/>
                <a:gd name="T12" fmla="*/ 0 w 2009"/>
                <a:gd name="T13" fmla="*/ 698 h 1710"/>
                <a:gd name="T14" fmla="*/ 0 w 2009"/>
                <a:gd name="T15" fmla="*/ 1710 h 1710"/>
                <a:gd name="T16" fmla="*/ 706 w 2009"/>
                <a:gd name="T17" fmla="*/ 1710 h 1710"/>
                <a:gd name="T18" fmla="*/ 1756 w 2009"/>
                <a:gd name="T19" fmla="*/ 1710 h 1710"/>
                <a:gd name="T20" fmla="*/ 2009 w 2009"/>
                <a:gd name="T21" fmla="*/ 1457 h 1710"/>
                <a:gd name="T22" fmla="*/ 2009 w 2009"/>
                <a:gd name="T23" fmla="*/ 1 h 1710"/>
                <a:gd name="T24" fmla="*/ 2008 w 2009"/>
                <a:gd name="T25"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9" h="1710">
                  <a:moveTo>
                    <a:pt x="2008" y="0"/>
                  </a:moveTo>
                  <a:cubicBezTo>
                    <a:pt x="1803" y="157"/>
                    <a:pt x="1320" y="282"/>
                    <a:pt x="706" y="337"/>
                  </a:cubicBezTo>
                  <a:cubicBezTo>
                    <a:pt x="539" y="352"/>
                    <a:pt x="361" y="362"/>
                    <a:pt x="177" y="366"/>
                  </a:cubicBezTo>
                  <a:cubicBezTo>
                    <a:pt x="177" y="595"/>
                    <a:pt x="177" y="595"/>
                    <a:pt x="177" y="595"/>
                  </a:cubicBezTo>
                  <a:cubicBezTo>
                    <a:pt x="177" y="596"/>
                    <a:pt x="177" y="596"/>
                    <a:pt x="177" y="596"/>
                  </a:cubicBezTo>
                  <a:cubicBezTo>
                    <a:pt x="177" y="652"/>
                    <a:pt x="131" y="698"/>
                    <a:pt x="76" y="698"/>
                  </a:cubicBezTo>
                  <a:cubicBezTo>
                    <a:pt x="0" y="698"/>
                    <a:pt x="0" y="698"/>
                    <a:pt x="0" y="698"/>
                  </a:cubicBezTo>
                  <a:cubicBezTo>
                    <a:pt x="0" y="1710"/>
                    <a:pt x="0" y="1710"/>
                    <a:pt x="0" y="1710"/>
                  </a:cubicBezTo>
                  <a:cubicBezTo>
                    <a:pt x="706" y="1710"/>
                    <a:pt x="706" y="1710"/>
                    <a:pt x="706" y="1710"/>
                  </a:cubicBezTo>
                  <a:cubicBezTo>
                    <a:pt x="1756" y="1710"/>
                    <a:pt x="1756" y="1710"/>
                    <a:pt x="1756" y="1710"/>
                  </a:cubicBezTo>
                  <a:cubicBezTo>
                    <a:pt x="1895" y="1710"/>
                    <a:pt x="2009" y="1596"/>
                    <a:pt x="2009" y="1457"/>
                  </a:cubicBezTo>
                  <a:cubicBezTo>
                    <a:pt x="2009" y="1003"/>
                    <a:pt x="2009" y="44"/>
                    <a:pt x="2009" y="1"/>
                  </a:cubicBezTo>
                  <a:cubicBezTo>
                    <a:pt x="2008" y="1"/>
                    <a:pt x="2009" y="1"/>
                    <a:pt x="2008" y="0"/>
                  </a:cubicBezTo>
                  <a:close/>
                </a:path>
              </a:pathLst>
            </a:custGeom>
            <a:solidFill>
              <a:schemeClr val="accent4"/>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7" name="Freeform 9"/>
            <p:cNvSpPr>
              <a:spLocks/>
            </p:cNvSpPr>
            <p:nvPr/>
          </p:nvSpPr>
          <p:spPr bwMode="auto">
            <a:xfrm>
              <a:off x="3109318" y="2879926"/>
              <a:ext cx="1462088" cy="1245989"/>
            </a:xfrm>
            <a:custGeom>
              <a:avLst/>
              <a:gdLst>
                <a:gd name="T0" fmla="*/ 1836 w 2008"/>
                <a:gd name="T1" fmla="*/ 596 h 1710"/>
                <a:gd name="T2" fmla="*/ 1836 w 2008"/>
                <a:gd name="T3" fmla="*/ 595 h 1710"/>
                <a:gd name="T4" fmla="*/ 1836 w 2008"/>
                <a:gd name="T5" fmla="*/ 366 h 1710"/>
                <a:gd name="T6" fmla="*/ 1303 w 2008"/>
                <a:gd name="T7" fmla="*/ 337 h 1710"/>
                <a:gd name="T8" fmla="*/ 1 w 2008"/>
                <a:gd name="T9" fmla="*/ 0 h 1710"/>
                <a:gd name="T10" fmla="*/ 0 w 2008"/>
                <a:gd name="T11" fmla="*/ 1 h 1710"/>
                <a:gd name="T12" fmla="*/ 0 w 2008"/>
                <a:gd name="T13" fmla="*/ 1457 h 1710"/>
                <a:gd name="T14" fmla="*/ 253 w 2008"/>
                <a:gd name="T15" fmla="*/ 1710 h 1710"/>
                <a:gd name="T16" fmla="*/ 1303 w 2008"/>
                <a:gd name="T17" fmla="*/ 1710 h 1710"/>
                <a:gd name="T18" fmla="*/ 2008 w 2008"/>
                <a:gd name="T19" fmla="*/ 1710 h 1710"/>
                <a:gd name="T20" fmla="*/ 2008 w 2008"/>
                <a:gd name="T21" fmla="*/ 698 h 1710"/>
                <a:gd name="T22" fmla="*/ 1938 w 2008"/>
                <a:gd name="T23" fmla="*/ 698 h 1710"/>
                <a:gd name="T24" fmla="*/ 1836 w 2008"/>
                <a:gd name="T25" fmla="*/ 596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8" h="1710">
                  <a:moveTo>
                    <a:pt x="1836" y="596"/>
                  </a:moveTo>
                  <a:cubicBezTo>
                    <a:pt x="1836" y="595"/>
                    <a:pt x="1836" y="595"/>
                    <a:pt x="1836" y="595"/>
                  </a:cubicBezTo>
                  <a:cubicBezTo>
                    <a:pt x="1836" y="366"/>
                    <a:pt x="1836" y="366"/>
                    <a:pt x="1836" y="366"/>
                  </a:cubicBezTo>
                  <a:cubicBezTo>
                    <a:pt x="1651" y="362"/>
                    <a:pt x="1472" y="352"/>
                    <a:pt x="1303" y="337"/>
                  </a:cubicBezTo>
                  <a:cubicBezTo>
                    <a:pt x="689" y="282"/>
                    <a:pt x="206" y="157"/>
                    <a:pt x="1" y="0"/>
                  </a:cubicBezTo>
                  <a:cubicBezTo>
                    <a:pt x="0" y="1"/>
                    <a:pt x="1" y="1"/>
                    <a:pt x="0" y="1"/>
                  </a:cubicBezTo>
                  <a:cubicBezTo>
                    <a:pt x="0" y="44"/>
                    <a:pt x="0" y="1003"/>
                    <a:pt x="0" y="1457"/>
                  </a:cubicBezTo>
                  <a:cubicBezTo>
                    <a:pt x="0" y="1596"/>
                    <a:pt x="114" y="1710"/>
                    <a:pt x="253" y="1710"/>
                  </a:cubicBezTo>
                  <a:cubicBezTo>
                    <a:pt x="1303" y="1710"/>
                    <a:pt x="1303" y="1710"/>
                    <a:pt x="1303" y="1710"/>
                  </a:cubicBezTo>
                  <a:cubicBezTo>
                    <a:pt x="2008" y="1710"/>
                    <a:pt x="2008" y="1710"/>
                    <a:pt x="2008" y="1710"/>
                  </a:cubicBezTo>
                  <a:cubicBezTo>
                    <a:pt x="2008" y="698"/>
                    <a:pt x="2008" y="698"/>
                    <a:pt x="2008" y="698"/>
                  </a:cubicBezTo>
                  <a:cubicBezTo>
                    <a:pt x="1938" y="698"/>
                    <a:pt x="1938" y="698"/>
                    <a:pt x="1938" y="698"/>
                  </a:cubicBezTo>
                  <a:cubicBezTo>
                    <a:pt x="1882" y="698"/>
                    <a:pt x="1836" y="652"/>
                    <a:pt x="1836" y="596"/>
                  </a:cubicBezTo>
                  <a:close/>
                </a:path>
              </a:pathLst>
            </a:custGeom>
            <a:solidFill>
              <a:schemeClr val="accent5"/>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8" name="Freeform 10"/>
            <p:cNvSpPr>
              <a:spLocks/>
            </p:cNvSpPr>
            <p:nvPr/>
          </p:nvSpPr>
          <p:spPr bwMode="auto">
            <a:xfrm>
              <a:off x="4571405" y="2018705"/>
              <a:ext cx="1546027" cy="1131689"/>
            </a:xfrm>
            <a:custGeom>
              <a:avLst/>
              <a:gdLst>
                <a:gd name="T0" fmla="*/ 1870 w 2123"/>
                <a:gd name="T1" fmla="*/ 0 h 1554"/>
                <a:gd name="T2" fmla="*/ 706 w 2123"/>
                <a:gd name="T3" fmla="*/ 0 h 1554"/>
                <a:gd name="T4" fmla="*/ 0 w 2123"/>
                <a:gd name="T5" fmla="*/ 0 h 1554"/>
                <a:gd name="T6" fmla="*/ 0 w 2123"/>
                <a:gd name="T7" fmla="*/ 1260 h 1554"/>
                <a:gd name="T8" fmla="*/ 76 w 2123"/>
                <a:gd name="T9" fmla="*/ 1260 h 1554"/>
                <a:gd name="T10" fmla="*/ 177 w 2123"/>
                <a:gd name="T11" fmla="*/ 1362 h 1554"/>
                <a:gd name="T12" fmla="*/ 177 w 2123"/>
                <a:gd name="T13" fmla="*/ 1399 h 1554"/>
                <a:gd name="T14" fmla="*/ 177 w 2123"/>
                <a:gd name="T15" fmla="*/ 1554 h 1554"/>
                <a:gd name="T16" fmla="*/ 706 w 2123"/>
                <a:gd name="T17" fmla="*/ 1525 h 1554"/>
                <a:gd name="T18" fmla="*/ 2002 w 2123"/>
                <a:gd name="T19" fmla="*/ 1193 h 1554"/>
                <a:gd name="T20" fmla="*/ 2093 w 2123"/>
                <a:gd name="T21" fmla="*/ 1097 h 1554"/>
                <a:gd name="T22" fmla="*/ 2104 w 2123"/>
                <a:gd name="T23" fmla="*/ 1072 h 1554"/>
                <a:gd name="T24" fmla="*/ 2123 w 2123"/>
                <a:gd name="T25" fmla="*/ 977 h 1554"/>
                <a:gd name="T26" fmla="*/ 2123 w 2123"/>
                <a:gd name="T27" fmla="*/ 254 h 1554"/>
                <a:gd name="T28" fmla="*/ 1870 w 2123"/>
                <a:gd name="T29" fmla="*/ 0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3" h="1554">
                  <a:moveTo>
                    <a:pt x="1870" y="0"/>
                  </a:moveTo>
                  <a:cubicBezTo>
                    <a:pt x="706" y="0"/>
                    <a:pt x="706" y="0"/>
                    <a:pt x="706" y="0"/>
                  </a:cubicBezTo>
                  <a:cubicBezTo>
                    <a:pt x="0" y="0"/>
                    <a:pt x="0" y="0"/>
                    <a:pt x="0" y="0"/>
                  </a:cubicBezTo>
                  <a:cubicBezTo>
                    <a:pt x="0" y="1260"/>
                    <a:pt x="0" y="1260"/>
                    <a:pt x="0" y="1260"/>
                  </a:cubicBezTo>
                  <a:cubicBezTo>
                    <a:pt x="76" y="1260"/>
                    <a:pt x="76" y="1260"/>
                    <a:pt x="76" y="1260"/>
                  </a:cubicBezTo>
                  <a:cubicBezTo>
                    <a:pt x="131" y="1260"/>
                    <a:pt x="177" y="1306"/>
                    <a:pt x="177" y="1362"/>
                  </a:cubicBezTo>
                  <a:cubicBezTo>
                    <a:pt x="177" y="1399"/>
                    <a:pt x="177" y="1399"/>
                    <a:pt x="177" y="1399"/>
                  </a:cubicBezTo>
                  <a:cubicBezTo>
                    <a:pt x="177" y="1554"/>
                    <a:pt x="177" y="1554"/>
                    <a:pt x="177" y="1554"/>
                  </a:cubicBezTo>
                  <a:cubicBezTo>
                    <a:pt x="361" y="1550"/>
                    <a:pt x="539" y="1540"/>
                    <a:pt x="706" y="1525"/>
                  </a:cubicBezTo>
                  <a:cubicBezTo>
                    <a:pt x="1314" y="1471"/>
                    <a:pt x="1794" y="1348"/>
                    <a:pt x="2002" y="1193"/>
                  </a:cubicBezTo>
                  <a:cubicBezTo>
                    <a:pt x="2040" y="1169"/>
                    <a:pt x="2071" y="1136"/>
                    <a:pt x="2093" y="1097"/>
                  </a:cubicBezTo>
                  <a:cubicBezTo>
                    <a:pt x="2097" y="1089"/>
                    <a:pt x="2101" y="1080"/>
                    <a:pt x="2104" y="1072"/>
                  </a:cubicBezTo>
                  <a:cubicBezTo>
                    <a:pt x="2116" y="1043"/>
                    <a:pt x="2123" y="1011"/>
                    <a:pt x="2123" y="977"/>
                  </a:cubicBezTo>
                  <a:cubicBezTo>
                    <a:pt x="2123" y="254"/>
                    <a:pt x="2123" y="254"/>
                    <a:pt x="2123" y="254"/>
                  </a:cubicBezTo>
                  <a:cubicBezTo>
                    <a:pt x="2123" y="114"/>
                    <a:pt x="2009" y="0"/>
                    <a:pt x="1870" y="0"/>
                  </a:cubicBezTo>
                  <a:close/>
                </a:path>
              </a:pathLst>
            </a:custGeom>
            <a:solidFill>
              <a:schemeClr val="accent3"/>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9" name="Freeform 11"/>
            <p:cNvSpPr>
              <a:spLocks/>
            </p:cNvSpPr>
            <p:nvPr/>
          </p:nvSpPr>
          <p:spPr bwMode="auto">
            <a:xfrm>
              <a:off x="3026569" y="2018705"/>
              <a:ext cx="1544836" cy="1131689"/>
            </a:xfrm>
            <a:custGeom>
              <a:avLst/>
              <a:gdLst>
                <a:gd name="T0" fmla="*/ 1950 w 2122"/>
                <a:gd name="T1" fmla="*/ 1399 h 1554"/>
                <a:gd name="T2" fmla="*/ 1950 w 2122"/>
                <a:gd name="T3" fmla="*/ 1362 h 1554"/>
                <a:gd name="T4" fmla="*/ 2052 w 2122"/>
                <a:gd name="T5" fmla="*/ 1260 h 1554"/>
                <a:gd name="T6" fmla="*/ 2122 w 2122"/>
                <a:gd name="T7" fmla="*/ 1260 h 1554"/>
                <a:gd name="T8" fmla="*/ 2122 w 2122"/>
                <a:gd name="T9" fmla="*/ 0 h 1554"/>
                <a:gd name="T10" fmla="*/ 1417 w 2122"/>
                <a:gd name="T11" fmla="*/ 0 h 1554"/>
                <a:gd name="T12" fmla="*/ 253 w 2122"/>
                <a:gd name="T13" fmla="*/ 0 h 1554"/>
                <a:gd name="T14" fmla="*/ 0 w 2122"/>
                <a:gd name="T15" fmla="*/ 254 h 1554"/>
                <a:gd name="T16" fmla="*/ 0 w 2122"/>
                <a:gd name="T17" fmla="*/ 977 h 1554"/>
                <a:gd name="T18" fmla="*/ 19 w 2122"/>
                <a:gd name="T19" fmla="*/ 1072 h 1554"/>
                <a:gd name="T20" fmla="*/ 30 w 2122"/>
                <a:gd name="T21" fmla="*/ 1097 h 1554"/>
                <a:gd name="T22" fmla="*/ 121 w 2122"/>
                <a:gd name="T23" fmla="*/ 1193 h 1554"/>
                <a:gd name="T24" fmla="*/ 1417 w 2122"/>
                <a:gd name="T25" fmla="*/ 1525 h 1554"/>
                <a:gd name="T26" fmla="*/ 1950 w 2122"/>
                <a:gd name="T27" fmla="*/ 1554 h 1554"/>
                <a:gd name="T28" fmla="*/ 1950 w 2122"/>
                <a:gd name="T29" fmla="*/ 1399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2" h="1554">
                  <a:moveTo>
                    <a:pt x="1950" y="1399"/>
                  </a:moveTo>
                  <a:cubicBezTo>
                    <a:pt x="1950" y="1362"/>
                    <a:pt x="1950" y="1362"/>
                    <a:pt x="1950" y="1362"/>
                  </a:cubicBezTo>
                  <a:cubicBezTo>
                    <a:pt x="1950" y="1306"/>
                    <a:pt x="1996" y="1260"/>
                    <a:pt x="2052" y="1260"/>
                  </a:cubicBezTo>
                  <a:cubicBezTo>
                    <a:pt x="2122" y="1260"/>
                    <a:pt x="2122" y="1260"/>
                    <a:pt x="2122" y="1260"/>
                  </a:cubicBezTo>
                  <a:cubicBezTo>
                    <a:pt x="2122" y="0"/>
                    <a:pt x="2122" y="0"/>
                    <a:pt x="2122" y="0"/>
                  </a:cubicBezTo>
                  <a:cubicBezTo>
                    <a:pt x="1417" y="0"/>
                    <a:pt x="1417" y="0"/>
                    <a:pt x="1417" y="0"/>
                  </a:cubicBezTo>
                  <a:cubicBezTo>
                    <a:pt x="253" y="0"/>
                    <a:pt x="253" y="0"/>
                    <a:pt x="253" y="0"/>
                  </a:cubicBezTo>
                  <a:cubicBezTo>
                    <a:pt x="114" y="0"/>
                    <a:pt x="0" y="114"/>
                    <a:pt x="0" y="254"/>
                  </a:cubicBezTo>
                  <a:cubicBezTo>
                    <a:pt x="0" y="977"/>
                    <a:pt x="0" y="977"/>
                    <a:pt x="0" y="977"/>
                  </a:cubicBezTo>
                  <a:cubicBezTo>
                    <a:pt x="0" y="1011"/>
                    <a:pt x="7" y="1043"/>
                    <a:pt x="19" y="1072"/>
                  </a:cubicBezTo>
                  <a:cubicBezTo>
                    <a:pt x="22" y="1080"/>
                    <a:pt x="26" y="1089"/>
                    <a:pt x="30" y="1097"/>
                  </a:cubicBezTo>
                  <a:cubicBezTo>
                    <a:pt x="52" y="1136"/>
                    <a:pt x="83" y="1169"/>
                    <a:pt x="121" y="1193"/>
                  </a:cubicBezTo>
                  <a:cubicBezTo>
                    <a:pt x="329" y="1348"/>
                    <a:pt x="809" y="1471"/>
                    <a:pt x="1417" y="1525"/>
                  </a:cubicBezTo>
                  <a:cubicBezTo>
                    <a:pt x="1586" y="1540"/>
                    <a:pt x="1765" y="1550"/>
                    <a:pt x="1950" y="1554"/>
                  </a:cubicBezTo>
                  <a:lnTo>
                    <a:pt x="1950" y="1399"/>
                  </a:lnTo>
                  <a:close/>
                </a:path>
              </a:pathLst>
            </a:custGeom>
            <a:solidFill>
              <a:schemeClr val="accent2"/>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0" name="Freeform 12"/>
            <p:cNvSpPr>
              <a:spLocks/>
            </p:cNvSpPr>
            <p:nvPr/>
          </p:nvSpPr>
          <p:spPr bwMode="auto">
            <a:xfrm>
              <a:off x="4446390" y="2936677"/>
              <a:ext cx="254199" cy="454819"/>
            </a:xfrm>
            <a:custGeom>
              <a:avLst/>
              <a:gdLst>
                <a:gd name="T0" fmla="*/ 349 w 349"/>
                <a:gd name="T1" fmla="*/ 523 h 625"/>
                <a:gd name="T2" fmla="*/ 248 w 349"/>
                <a:gd name="T3" fmla="*/ 625 h 625"/>
                <a:gd name="T4" fmla="*/ 102 w 349"/>
                <a:gd name="T5" fmla="*/ 625 h 625"/>
                <a:gd name="T6" fmla="*/ 0 w 349"/>
                <a:gd name="T7" fmla="*/ 523 h 625"/>
                <a:gd name="T8" fmla="*/ 0 w 349"/>
                <a:gd name="T9" fmla="*/ 102 h 625"/>
                <a:gd name="T10" fmla="*/ 102 w 349"/>
                <a:gd name="T11" fmla="*/ 0 h 625"/>
                <a:gd name="T12" fmla="*/ 248 w 349"/>
                <a:gd name="T13" fmla="*/ 0 h 625"/>
                <a:gd name="T14" fmla="*/ 349 w 349"/>
                <a:gd name="T15" fmla="*/ 102 h 625"/>
                <a:gd name="T16" fmla="*/ 349 w 349"/>
                <a:gd name="T17" fmla="*/ 52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625">
                  <a:moveTo>
                    <a:pt x="349" y="523"/>
                  </a:moveTo>
                  <a:cubicBezTo>
                    <a:pt x="349" y="579"/>
                    <a:pt x="303" y="625"/>
                    <a:pt x="248" y="625"/>
                  </a:cubicBezTo>
                  <a:cubicBezTo>
                    <a:pt x="102" y="625"/>
                    <a:pt x="102" y="625"/>
                    <a:pt x="102" y="625"/>
                  </a:cubicBezTo>
                  <a:cubicBezTo>
                    <a:pt x="46" y="625"/>
                    <a:pt x="0" y="579"/>
                    <a:pt x="0" y="523"/>
                  </a:cubicBezTo>
                  <a:cubicBezTo>
                    <a:pt x="0" y="102"/>
                    <a:pt x="0" y="102"/>
                    <a:pt x="0" y="102"/>
                  </a:cubicBezTo>
                  <a:cubicBezTo>
                    <a:pt x="0" y="46"/>
                    <a:pt x="46" y="0"/>
                    <a:pt x="102" y="0"/>
                  </a:cubicBezTo>
                  <a:cubicBezTo>
                    <a:pt x="248" y="0"/>
                    <a:pt x="248" y="0"/>
                    <a:pt x="248" y="0"/>
                  </a:cubicBezTo>
                  <a:cubicBezTo>
                    <a:pt x="303" y="0"/>
                    <a:pt x="349" y="46"/>
                    <a:pt x="349" y="102"/>
                  </a:cubicBezTo>
                  <a:lnTo>
                    <a:pt x="349" y="523"/>
                  </a:lnTo>
                  <a:close/>
                </a:path>
              </a:pathLst>
            </a:cu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sp>
        <p:nvSpPr>
          <p:cNvPr id="21" name="Freeform 5"/>
          <p:cNvSpPr>
            <a:spLocks noEditPoints="1"/>
          </p:cNvSpPr>
          <p:nvPr/>
        </p:nvSpPr>
        <p:spPr bwMode="auto">
          <a:xfrm>
            <a:off x="5487002" y="3153757"/>
            <a:ext cx="481091" cy="529284"/>
          </a:xfrm>
          <a:custGeom>
            <a:avLst/>
            <a:gdLst>
              <a:gd name="T0" fmla="*/ 1087 w 1571"/>
              <a:gd name="T1" fmla="*/ 81 h 1728"/>
              <a:gd name="T2" fmla="*/ 922 w 1571"/>
              <a:gd name="T3" fmla="*/ 14 h 1728"/>
              <a:gd name="T4" fmla="*/ 814 w 1571"/>
              <a:gd name="T5" fmla="*/ 0 h 1728"/>
              <a:gd name="T6" fmla="*/ 705 w 1571"/>
              <a:gd name="T7" fmla="*/ 14 h 1728"/>
              <a:gd name="T8" fmla="*/ 582 w 1571"/>
              <a:gd name="T9" fmla="*/ 81 h 1728"/>
              <a:gd name="T10" fmla="*/ 554 w 1571"/>
              <a:gd name="T11" fmla="*/ 81 h 1728"/>
              <a:gd name="T12" fmla="*/ 431 w 1571"/>
              <a:gd name="T13" fmla="*/ 14 h 1728"/>
              <a:gd name="T14" fmla="*/ 322 w 1571"/>
              <a:gd name="T15" fmla="*/ 0 h 1728"/>
              <a:gd name="T16" fmla="*/ 214 w 1571"/>
              <a:gd name="T17" fmla="*/ 14 h 1728"/>
              <a:gd name="T18" fmla="*/ 72 w 1571"/>
              <a:gd name="T19" fmla="*/ 81 h 1728"/>
              <a:gd name="T20" fmla="*/ 141 w 1571"/>
              <a:gd name="T21" fmla="*/ 1617 h 1728"/>
              <a:gd name="T22" fmla="*/ 1271 w 1571"/>
              <a:gd name="T23" fmla="*/ 1656 h 1728"/>
              <a:gd name="T24" fmla="*/ 29 w 1571"/>
              <a:gd name="T25" fmla="*/ 153 h 1728"/>
              <a:gd name="T26" fmla="*/ 199 w 1571"/>
              <a:gd name="T27" fmla="*/ 173 h 1728"/>
              <a:gd name="T28" fmla="*/ 308 w 1571"/>
              <a:gd name="T29" fmla="*/ 158 h 1728"/>
              <a:gd name="T30" fmla="*/ 431 w 1571"/>
              <a:gd name="T31" fmla="*/ 110 h 1728"/>
              <a:gd name="T32" fmla="*/ 460 w 1571"/>
              <a:gd name="T33" fmla="*/ 110 h 1728"/>
              <a:gd name="T34" fmla="*/ 582 w 1571"/>
              <a:gd name="T35" fmla="*/ 158 h 1728"/>
              <a:gd name="T36" fmla="*/ 691 w 1571"/>
              <a:gd name="T37" fmla="*/ 173 h 1728"/>
              <a:gd name="T38" fmla="*/ 799 w 1571"/>
              <a:gd name="T39" fmla="*/ 158 h 1728"/>
              <a:gd name="T40" fmla="*/ 922 w 1571"/>
              <a:gd name="T41" fmla="*/ 110 h 1728"/>
              <a:gd name="T42" fmla="*/ 951 w 1571"/>
              <a:gd name="T43" fmla="*/ 110 h 1728"/>
              <a:gd name="T44" fmla="*/ 1130 w 1571"/>
              <a:gd name="T45" fmla="*/ 1545 h 1728"/>
              <a:gd name="T46" fmla="*/ 29 w 1571"/>
              <a:gd name="T47" fmla="*/ 1545 h 1728"/>
              <a:gd name="T48" fmla="*/ 170 w 1571"/>
              <a:gd name="T49" fmla="*/ 1656 h 1728"/>
              <a:gd name="T50" fmla="*/ 1159 w 1571"/>
              <a:gd name="T51" fmla="*/ 250 h 1728"/>
              <a:gd name="T52" fmla="*/ 222 w 1571"/>
              <a:gd name="T53" fmla="*/ 745 h 1728"/>
              <a:gd name="T54" fmla="*/ 242 w 1571"/>
              <a:gd name="T55" fmla="*/ 556 h 1728"/>
              <a:gd name="T56" fmla="*/ 430 w 1571"/>
              <a:gd name="T57" fmla="*/ 577 h 1728"/>
              <a:gd name="T58" fmla="*/ 420 w 1571"/>
              <a:gd name="T59" fmla="*/ 769 h 1728"/>
              <a:gd name="T60" fmla="*/ 232 w 1571"/>
              <a:gd name="T61" fmla="*/ 769 h 1728"/>
              <a:gd name="T62" fmla="*/ 854 w 1571"/>
              <a:gd name="T63" fmla="*/ 1132 h 1728"/>
              <a:gd name="T64" fmla="*/ 917 w 1571"/>
              <a:gd name="T65" fmla="*/ 1236 h 1728"/>
              <a:gd name="T66" fmla="*/ 729 w 1571"/>
              <a:gd name="T67" fmla="*/ 1236 h 1728"/>
              <a:gd name="T68" fmla="*/ 729 w 1571"/>
              <a:gd name="T69" fmla="*/ 1027 h 1728"/>
              <a:gd name="T70" fmla="*/ 938 w 1571"/>
              <a:gd name="T71" fmla="*/ 1027 h 1728"/>
              <a:gd name="T72" fmla="*/ 297 w 1571"/>
              <a:gd name="T73" fmla="*/ 1183 h 1728"/>
              <a:gd name="T74" fmla="*/ 377 w 1571"/>
              <a:gd name="T75" fmla="*/ 1291 h 1728"/>
              <a:gd name="T76" fmla="*/ 862 w 1571"/>
              <a:gd name="T77" fmla="*/ 552 h 1728"/>
              <a:gd name="T78" fmla="*/ 862 w 1571"/>
              <a:gd name="T79" fmla="*/ 552 h 1728"/>
              <a:gd name="T80" fmla="*/ 782 w 1571"/>
              <a:gd name="T81" fmla="*/ 444 h 1728"/>
              <a:gd name="T82" fmla="*/ 1398 w 1571"/>
              <a:gd name="T83" fmla="*/ 199 h 1728"/>
              <a:gd name="T84" fmla="*/ 1399 w 1571"/>
              <a:gd name="T85" fmla="*/ 1527 h 1728"/>
              <a:gd name="T86" fmla="*/ 1570 w 1571"/>
              <a:gd name="T87" fmla="*/ 1527 h 1728"/>
              <a:gd name="T88" fmla="*/ 1571 w 1571"/>
              <a:gd name="T89" fmla="*/ 199 h 1728"/>
              <a:gd name="T90" fmla="*/ 1542 w 1571"/>
              <a:gd name="T91" fmla="*/ 1508 h 1728"/>
              <a:gd name="T92" fmla="*/ 1542 w 1571"/>
              <a:gd name="T93" fmla="*/ 214 h 1728"/>
              <a:gd name="T94" fmla="*/ 1485 w 1571"/>
              <a:gd name="T95" fmla="*/ 1664 h 1728"/>
              <a:gd name="T96" fmla="*/ 481 w 1571"/>
              <a:gd name="T97" fmla="*/ 898 h 1728"/>
              <a:gd name="T98" fmla="*/ 765 w 1571"/>
              <a:gd name="T99" fmla="*/ 749 h 1728"/>
              <a:gd name="T100" fmla="*/ 958 w 1571"/>
              <a:gd name="T101" fmla="*/ 750 h 1728"/>
              <a:gd name="T102" fmla="*/ 485 w 1571"/>
              <a:gd name="T103" fmla="*/ 927 h 1728"/>
              <a:gd name="T104" fmla="*/ 481 w 1571"/>
              <a:gd name="T105" fmla="*/ 898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1" h="1728">
                <a:moveTo>
                  <a:pt x="1199" y="221"/>
                </a:moveTo>
                <a:cubicBezTo>
                  <a:pt x="1159" y="221"/>
                  <a:pt x="1159" y="221"/>
                  <a:pt x="1159" y="221"/>
                </a:cubicBezTo>
                <a:cubicBezTo>
                  <a:pt x="1159" y="153"/>
                  <a:pt x="1159" y="153"/>
                  <a:pt x="1159" y="153"/>
                </a:cubicBezTo>
                <a:cubicBezTo>
                  <a:pt x="1159" y="114"/>
                  <a:pt x="1127" y="81"/>
                  <a:pt x="1087" y="81"/>
                </a:cubicBezTo>
                <a:cubicBezTo>
                  <a:pt x="951" y="81"/>
                  <a:pt x="951" y="81"/>
                  <a:pt x="951" y="81"/>
                </a:cubicBezTo>
                <a:cubicBezTo>
                  <a:pt x="951" y="14"/>
                  <a:pt x="951" y="14"/>
                  <a:pt x="951" y="14"/>
                </a:cubicBezTo>
                <a:cubicBezTo>
                  <a:pt x="951" y="6"/>
                  <a:pt x="944" y="0"/>
                  <a:pt x="936" y="0"/>
                </a:cubicBezTo>
                <a:cubicBezTo>
                  <a:pt x="929" y="0"/>
                  <a:pt x="922" y="6"/>
                  <a:pt x="922" y="14"/>
                </a:cubicBezTo>
                <a:cubicBezTo>
                  <a:pt x="922" y="81"/>
                  <a:pt x="922" y="81"/>
                  <a:pt x="922" y="81"/>
                </a:cubicBezTo>
                <a:cubicBezTo>
                  <a:pt x="828" y="81"/>
                  <a:pt x="828" y="81"/>
                  <a:pt x="828" y="81"/>
                </a:cubicBezTo>
                <a:cubicBezTo>
                  <a:pt x="828" y="14"/>
                  <a:pt x="828" y="14"/>
                  <a:pt x="828" y="14"/>
                </a:cubicBezTo>
                <a:cubicBezTo>
                  <a:pt x="828" y="6"/>
                  <a:pt x="822" y="0"/>
                  <a:pt x="814" y="0"/>
                </a:cubicBezTo>
                <a:cubicBezTo>
                  <a:pt x="806" y="0"/>
                  <a:pt x="799" y="6"/>
                  <a:pt x="799" y="14"/>
                </a:cubicBezTo>
                <a:cubicBezTo>
                  <a:pt x="799" y="81"/>
                  <a:pt x="799" y="81"/>
                  <a:pt x="799" y="81"/>
                </a:cubicBezTo>
                <a:cubicBezTo>
                  <a:pt x="705" y="81"/>
                  <a:pt x="705" y="81"/>
                  <a:pt x="705" y="81"/>
                </a:cubicBezTo>
                <a:cubicBezTo>
                  <a:pt x="705" y="14"/>
                  <a:pt x="705" y="14"/>
                  <a:pt x="705" y="14"/>
                </a:cubicBezTo>
                <a:cubicBezTo>
                  <a:pt x="705" y="6"/>
                  <a:pt x="699" y="0"/>
                  <a:pt x="691" y="0"/>
                </a:cubicBezTo>
                <a:cubicBezTo>
                  <a:pt x="683" y="0"/>
                  <a:pt x="676" y="6"/>
                  <a:pt x="676" y="14"/>
                </a:cubicBezTo>
                <a:cubicBezTo>
                  <a:pt x="676" y="81"/>
                  <a:pt x="676" y="81"/>
                  <a:pt x="676" y="81"/>
                </a:cubicBezTo>
                <a:cubicBezTo>
                  <a:pt x="582" y="81"/>
                  <a:pt x="582" y="81"/>
                  <a:pt x="582" y="81"/>
                </a:cubicBezTo>
                <a:cubicBezTo>
                  <a:pt x="582" y="14"/>
                  <a:pt x="582" y="14"/>
                  <a:pt x="582" y="14"/>
                </a:cubicBezTo>
                <a:cubicBezTo>
                  <a:pt x="582" y="6"/>
                  <a:pt x="576" y="0"/>
                  <a:pt x="568" y="0"/>
                </a:cubicBezTo>
                <a:cubicBezTo>
                  <a:pt x="560" y="0"/>
                  <a:pt x="554" y="6"/>
                  <a:pt x="554" y="14"/>
                </a:cubicBezTo>
                <a:cubicBezTo>
                  <a:pt x="554" y="81"/>
                  <a:pt x="554" y="81"/>
                  <a:pt x="554" y="81"/>
                </a:cubicBezTo>
                <a:cubicBezTo>
                  <a:pt x="460" y="81"/>
                  <a:pt x="460" y="81"/>
                  <a:pt x="460" y="81"/>
                </a:cubicBezTo>
                <a:cubicBezTo>
                  <a:pt x="460" y="14"/>
                  <a:pt x="460" y="14"/>
                  <a:pt x="460" y="14"/>
                </a:cubicBezTo>
                <a:cubicBezTo>
                  <a:pt x="460" y="6"/>
                  <a:pt x="453" y="0"/>
                  <a:pt x="445" y="0"/>
                </a:cubicBezTo>
                <a:cubicBezTo>
                  <a:pt x="437" y="0"/>
                  <a:pt x="431" y="6"/>
                  <a:pt x="431" y="14"/>
                </a:cubicBezTo>
                <a:cubicBezTo>
                  <a:pt x="431" y="81"/>
                  <a:pt x="431" y="81"/>
                  <a:pt x="431" y="81"/>
                </a:cubicBezTo>
                <a:cubicBezTo>
                  <a:pt x="337" y="81"/>
                  <a:pt x="337" y="81"/>
                  <a:pt x="337" y="81"/>
                </a:cubicBezTo>
                <a:cubicBezTo>
                  <a:pt x="337" y="14"/>
                  <a:pt x="337" y="14"/>
                  <a:pt x="337" y="14"/>
                </a:cubicBezTo>
                <a:cubicBezTo>
                  <a:pt x="337" y="6"/>
                  <a:pt x="330" y="0"/>
                  <a:pt x="322" y="0"/>
                </a:cubicBezTo>
                <a:cubicBezTo>
                  <a:pt x="314" y="0"/>
                  <a:pt x="308" y="6"/>
                  <a:pt x="308" y="14"/>
                </a:cubicBezTo>
                <a:cubicBezTo>
                  <a:pt x="308" y="81"/>
                  <a:pt x="308" y="81"/>
                  <a:pt x="308" y="81"/>
                </a:cubicBezTo>
                <a:cubicBezTo>
                  <a:pt x="214" y="81"/>
                  <a:pt x="214" y="81"/>
                  <a:pt x="214" y="81"/>
                </a:cubicBezTo>
                <a:cubicBezTo>
                  <a:pt x="214" y="14"/>
                  <a:pt x="214" y="14"/>
                  <a:pt x="214" y="14"/>
                </a:cubicBezTo>
                <a:cubicBezTo>
                  <a:pt x="214" y="6"/>
                  <a:pt x="207" y="0"/>
                  <a:pt x="199" y="0"/>
                </a:cubicBezTo>
                <a:cubicBezTo>
                  <a:pt x="192" y="0"/>
                  <a:pt x="185" y="6"/>
                  <a:pt x="185" y="14"/>
                </a:cubicBezTo>
                <a:cubicBezTo>
                  <a:pt x="185" y="81"/>
                  <a:pt x="185" y="81"/>
                  <a:pt x="185" y="81"/>
                </a:cubicBezTo>
                <a:cubicBezTo>
                  <a:pt x="72" y="81"/>
                  <a:pt x="72" y="81"/>
                  <a:pt x="72" y="81"/>
                </a:cubicBezTo>
                <a:cubicBezTo>
                  <a:pt x="33" y="81"/>
                  <a:pt x="0" y="114"/>
                  <a:pt x="0" y="153"/>
                </a:cubicBezTo>
                <a:cubicBezTo>
                  <a:pt x="0" y="1545"/>
                  <a:pt x="0" y="1545"/>
                  <a:pt x="0" y="1545"/>
                </a:cubicBezTo>
                <a:cubicBezTo>
                  <a:pt x="0" y="1585"/>
                  <a:pt x="33" y="1617"/>
                  <a:pt x="72" y="1617"/>
                </a:cubicBezTo>
                <a:cubicBezTo>
                  <a:pt x="141" y="1617"/>
                  <a:pt x="141" y="1617"/>
                  <a:pt x="141" y="1617"/>
                </a:cubicBezTo>
                <a:cubicBezTo>
                  <a:pt x="141" y="1656"/>
                  <a:pt x="141" y="1656"/>
                  <a:pt x="141" y="1656"/>
                </a:cubicBezTo>
                <a:cubicBezTo>
                  <a:pt x="141" y="1696"/>
                  <a:pt x="174" y="1728"/>
                  <a:pt x="213" y="1728"/>
                </a:cubicBezTo>
                <a:cubicBezTo>
                  <a:pt x="1199" y="1728"/>
                  <a:pt x="1199" y="1728"/>
                  <a:pt x="1199" y="1728"/>
                </a:cubicBezTo>
                <a:cubicBezTo>
                  <a:pt x="1239" y="1728"/>
                  <a:pt x="1271" y="1696"/>
                  <a:pt x="1271" y="1656"/>
                </a:cubicBezTo>
                <a:cubicBezTo>
                  <a:pt x="1271" y="293"/>
                  <a:pt x="1271" y="293"/>
                  <a:pt x="1271" y="293"/>
                </a:cubicBezTo>
                <a:cubicBezTo>
                  <a:pt x="1271" y="254"/>
                  <a:pt x="1239" y="221"/>
                  <a:pt x="1199" y="221"/>
                </a:cubicBezTo>
                <a:close/>
                <a:moveTo>
                  <a:pt x="29" y="1545"/>
                </a:moveTo>
                <a:cubicBezTo>
                  <a:pt x="29" y="153"/>
                  <a:pt x="29" y="153"/>
                  <a:pt x="29" y="153"/>
                </a:cubicBezTo>
                <a:cubicBezTo>
                  <a:pt x="29" y="130"/>
                  <a:pt x="48" y="110"/>
                  <a:pt x="72" y="110"/>
                </a:cubicBezTo>
                <a:cubicBezTo>
                  <a:pt x="185" y="110"/>
                  <a:pt x="185" y="110"/>
                  <a:pt x="185" y="110"/>
                </a:cubicBezTo>
                <a:cubicBezTo>
                  <a:pt x="185" y="158"/>
                  <a:pt x="185" y="158"/>
                  <a:pt x="185" y="158"/>
                </a:cubicBezTo>
                <a:cubicBezTo>
                  <a:pt x="185" y="166"/>
                  <a:pt x="192" y="173"/>
                  <a:pt x="199" y="173"/>
                </a:cubicBezTo>
                <a:cubicBezTo>
                  <a:pt x="207" y="173"/>
                  <a:pt x="214" y="166"/>
                  <a:pt x="214" y="158"/>
                </a:cubicBezTo>
                <a:cubicBezTo>
                  <a:pt x="214" y="110"/>
                  <a:pt x="214" y="110"/>
                  <a:pt x="214" y="110"/>
                </a:cubicBezTo>
                <a:cubicBezTo>
                  <a:pt x="308" y="110"/>
                  <a:pt x="308" y="110"/>
                  <a:pt x="308" y="110"/>
                </a:cubicBezTo>
                <a:cubicBezTo>
                  <a:pt x="308" y="158"/>
                  <a:pt x="308" y="158"/>
                  <a:pt x="308" y="158"/>
                </a:cubicBezTo>
                <a:cubicBezTo>
                  <a:pt x="308" y="166"/>
                  <a:pt x="314" y="173"/>
                  <a:pt x="322" y="173"/>
                </a:cubicBezTo>
                <a:cubicBezTo>
                  <a:pt x="330" y="173"/>
                  <a:pt x="337" y="166"/>
                  <a:pt x="337" y="158"/>
                </a:cubicBezTo>
                <a:cubicBezTo>
                  <a:pt x="337" y="110"/>
                  <a:pt x="337" y="110"/>
                  <a:pt x="337" y="110"/>
                </a:cubicBezTo>
                <a:cubicBezTo>
                  <a:pt x="431" y="110"/>
                  <a:pt x="431" y="110"/>
                  <a:pt x="431" y="110"/>
                </a:cubicBezTo>
                <a:cubicBezTo>
                  <a:pt x="431" y="158"/>
                  <a:pt x="431" y="158"/>
                  <a:pt x="431" y="158"/>
                </a:cubicBezTo>
                <a:cubicBezTo>
                  <a:pt x="431" y="166"/>
                  <a:pt x="437" y="173"/>
                  <a:pt x="445" y="173"/>
                </a:cubicBezTo>
                <a:cubicBezTo>
                  <a:pt x="453" y="173"/>
                  <a:pt x="460" y="166"/>
                  <a:pt x="460" y="158"/>
                </a:cubicBezTo>
                <a:cubicBezTo>
                  <a:pt x="460" y="110"/>
                  <a:pt x="460" y="110"/>
                  <a:pt x="460" y="110"/>
                </a:cubicBezTo>
                <a:cubicBezTo>
                  <a:pt x="554" y="110"/>
                  <a:pt x="554" y="110"/>
                  <a:pt x="554" y="110"/>
                </a:cubicBezTo>
                <a:cubicBezTo>
                  <a:pt x="554" y="158"/>
                  <a:pt x="554" y="158"/>
                  <a:pt x="554" y="158"/>
                </a:cubicBezTo>
                <a:cubicBezTo>
                  <a:pt x="554" y="166"/>
                  <a:pt x="560" y="173"/>
                  <a:pt x="568" y="173"/>
                </a:cubicBezTo>
                <a:cubicBezTo>
                  <a:pt x="576" y="173"/>
                  <a:pt x="582" y="166"/>
                  <a:pt x="582" y="158"/>
                </a:cubicBezTo>
                <a:cubicBezTo>
                  <a:pt x="582" y="110"/>
                  <a:pt x="582" y="110"/>
                  <a:pt x="582" y="110"/>
                </a:cubicBezTo>
                <a:cubicBezTo>
                  <a:pt x="676" y="110"/>
                  <a:pt x="676" y="110"/>
                  <a:pt x="676" y="110"/>
                </a:cubicBezTo>
                <a:cubicBezTo>
                  <a:pt x="676" y="158"/>
                  <a:pt x="676" y="158"/>
                  <a:pt x="676" y="158"/>
                </a:cubicBezTo>
                <a:cubicBezTo>
                  <a:pt x="676" y="166"/>
                  <a:pt x="683" y="173"/>
                  <a:pt x="691" y="173"/>
                </a:cubicBezTo>
                <a:cubicBezTo>
                  <a:pt x="699" y="173"/>
                  <a:pt x="705" y="166"/>
                  <a:pt x="705" y="158"/>
                </a:cubicBezTo>
                <a:cubicBezTo>
                  <a:pt x="705" y="110"/>
                  <a:pt x="705" y="110"/>
                  <a:pt x="705" y="110"/>
                </a:cubicBezTo>
                <a:cubicBezTo>
                  <a:pt x="799" y="110"/>
                  <a:pt x="799" y="110"/>
                  <a:pt x="799" y="110"/>
                </a:cubicBezTo>
                <a:cubicBezTo>
                  <a:pt x="799" y="158"/>
                  <a:pt x="799" y="158"/>
                  <a:pt x="799" y="158"/>
                </a:cubicBezTo>
                <a:cubicBezTo>
                  <a:pt x="799" y="166"/>
                  <a:pt x="806" y="173"/>
                  <a:pt x="814" y="173"/>
                </a:cubicBezTo>
                <a:cubicBezTo>
                  <a:pt x="822" y="173"/>
                  <a:pt x="828" y="166"/>
                  <a:pt x="828" y="158"/>
                </a:cubicBezTo>
                <a:cubicBezTo>
                  <a:pt x="828" y="110"/>
                  <a:pt x="828" y="110"/>
                  <a:pt x="828" y="110"/>
                </a:cubicBezTo>
                <a:cubicBezTo>
                  <a:pt x="922" y="110"/>
                  <a:pt x="922" y="110"/>
                  <a:pt x="922" y="110"/>
                </a:cubicBezTo>
                <a:cubicBezTo>
                  <a:pt x="922" y="158"/>
                  <a:pt x="922" y="158"/>
                  <a:pt x="922" y="158"/>
                </a:cubicBezTo>
                <a:cubicBezTo>
                  <a:pt x="922" y="166"/>
                  <a:pt x="929" y="173"/>
                  <a:pt x="936" y="173"/>
                </a:cubicBezTo>
                <a:cubicBezTo>
                  <a:pt x="944" y="173"/>
                  <a:pt x="951" y="166"/>
                  <a:pt x="951" y="158"/>
                </a:cubicBezTo>
                <a:cubicBezTo>
                  <a:pt x="951" y="110"/>
                  <a:pt x="951" y="110"/>
                  <a:pt x="951" y="110"/>
                </a:cubicBezTo>
                <a:cubicBezTo>
                  <a:pt x="1087" y="110"/>
                  <a:pt x="1087" y="110"/>
                  <a:pt x="1087" y="110"/>
                </a:cubicBezTo>
                <a:cubicBezTo>
                  <a:pt x="1111" y="110"/>
                  <a:pt x="1130" y="130"/>
                  <a:pt x="1130" y="153"/>
                </a:cubicBezTo>
                <a:cubicBezTo>
                  <a:pt x="1130" y="236"/>
                  <a:pt x="1130" y="236"/>
                  <a:pt x="1130" y="236"/>
                </a:cubicBezTo>
                <a:cubicBezTo>
                  <a:pt x="1130" y="1545"/>
                  <a:pt x="1130" y="1545"/>
                  <a:pt x="1130" y="1545"/>
                </a:cubicBezTo>
                <a:cubicBezTo>
                  <a:pt x="1130" y="1569"/>
                  <a:pt x="1111" y="1588"/>
                  <a:pt x="1087" y="1588"/>
                </a:cubicBezTo>
                <a:cubicBezTo>
                  <a:pt x="156" y="1588"/>
                  <a:pt x="156" y="1588"/>
                  <a:pt x="156" y="1588"/>
                </a:cubicBezTo>
                <a:cubicBezTo>
                  <a:pt x="72" y="1588"/>
                  <a:pt x="72" y="1588"/>
                  <a:pt x="72" y="1588"/>
                </a:cubicBezTo>
                <a:cubicBezTo>
                  <a:pt x="48" y="1588"/>
                  <a:pt x="29" y="1569"/>
                  <a:pt x="29" y="1545"/>
                </a:cubicBezTo>
                <a:close/>
                <a:moveTo>
                  <a:pt x="1242" y="1656"/>
                </a:moveTo>
                <a:cubicBezTo>
                  <a:pt x="1242" y="1680"/>
                  <a:pt x="1223" y="1699"/>
                  <a:pt x="1199" y="1699"/>
                </a:cubicBezTo>
                <a:cubicBezTo>
                  <a:pt x="213" y="1699"/>
                  <a:pt x="213" y="1699"/>
                  <a:pt x="213" y="1699"/>
                </a:cubicBezTo>
                <a:cubicBezTo>
                  <a:pt x="189" y="1699"/>
                  <a:pt x="170" y="1680"/>
                  <a:pt x="170" y="1656"/>
                </a:cubicBezTo>
                <a:cubicBezTo>
                  <a:pt x="170" y="1617"/>
                  <a:pt x="170" y="1617"/>
                  <a:pt x="170" y="1617"/>
                </a:cubicBezTo>
                <a:cubicBezTo>
                  <a:pt x="1087" y="1617"/>
                  <a:pt x="1087" y="1617"/>
                  <a:pt x="1087" y="1617"/>
                </a:cubicBezTo>
                <a:cubicBezTo>
                  <a:pt x="1127" y="1617"/>
                  <a:pt x="1159" y="1585"/>
                  <a:pt x="1159" y="1545"/>
                </a:cubicBezTo>
                <a:cubicBezTo>
                  <a:pt x="1159" y="250"/>
                  <a:pt x="1159" y="250"/>
                  <a:pt x="1159" y="250"/>
                </a:cubicBezTo>
                <a:cubicBezTo>
                  <a:pt x="1199" y="250"/>
                  <a:pt x="1199" y="250"/>
                  <a:pt x="1199" y="250"/>
                </a:cubicBezTo>
                <a:cubicBezTo>
                  <a:pt x="1223" y="250"/>
                  <a:pt x="1242" y="269"/>
                  <a:pt x="1242" y="293"/>
                </a:cubicBezTo>
                <a:lnTo>
                  <a:pt x="1242" y="1656"/>
                </a:lnTo>
                <a:close/>
                <a:moveTo>
                  <a:pt x="222" y="745"/>
                </a:moveTo>
                <a:cubicBezTo>
                  <a:pt x="306" y="661"/>
                  <a:pt x="306" y="661"/>
                  <a:pt x="306" y="661"/>
                </a:cubicBezTo>
                <a:cubicBezTo>
                  <a:pt x="222" y="577"/>
                  <a:pt x="222" y="577"/>
                  <a:pt x="222" y="577"/>
                </a:cubicBezTo>
                <a:cubicBezTo>
                  <a:pt x="216" y="571"/>
                  <a:pt x="216" y="562"/>
                  <a:pt x="222" y="556"/>
                </a:cubicBezTo>
                <a:cubicBezTo>
                  <a:pt x="227" y="551"/>
                  <a:pt x="236" y="551"/>
                  <a:pt x="242" y="556"/>
                </a:cubicBezTo>
                <a:cubicBezTo>
                  <a:pt x="326" y="640"/>
                  <a:pt x="326" y="640"/>
                  <a:pt x="326" y="640"/>
                </a:cubicBezTo>
                <a:cubicBezTo>
                  <a:pt x="410" y="556"/>
                  <a:pt x="410" y="556"/>
                  <a:pt x="410" y="556"/>
                </a:cubicBezTo>
                <a:cubicBezTo>
                  <a:pt x="416" y="551"/>
                  <a:pt x="425" y="551"/>
                  <a:pt x="430" y="556"/>
                </a:cubicBezTo>
                <a:cubicBezTo>
                  <a:pt x="436" y="562"/>
                  <a:pt x="436" y="571"/>
                  <a:pt x="430" y="577"/>
                </a:cubicBezTo>
                <a:cubicBezTo>
                  <a:pt x="346" y="661"/>
                  <a:pt x="346" y="661"/>
                  <a:pt x="346" y="661"/>
                </a:cubicBezTo>
                <a:cubicBezTo>
                  <a:pt x="430" y="745"/>
                  <a:pt x="430" y="745"/>
                  <a:pt x="430" y="745"/>
                </a:cubicBezTo>
                <a:cubicBezTo>
                  <a:pt x="436" y="750"/>
                  <a:pt x="436" y="760"/>
                  <a:pt x="430" y="765"/>
                </a:cubicBezTo>
                <a:cubicBezTo>
                  <a:pt x="427" y="768"/>
                  <a:pt x="424" y="769"/>
                  <a:pt x="420" y="769"/>
                </a:cubicBezTo>
                <a:cubicBezTo>
                  <a:pt x="416" y="769"/>
                  <a:pt x="413" y="768"/>
                  <a:pt x="410" y="765"/>
                </a:cubicBezTo>
                <a:cubicBezTo>
                  <a:pt x="326" y="681"/>
                  <a:pt x="326" y="681"/>
                  <a:pt x="326" y="681"/>
                </a:cubicBezTo>
                <a:cubicBezTo>
                  <a:pt x="242" y="765"/>
                  <a:pt x="242" y="765"/>
                  <a:pt x="242" y="765"/>
                </a:cubicBezTo>
                <a:cubicBezTo>
                  <a:pt x="239" y="768"/>
                  <a:pt x="235" y="769"/>
                  <a:pt x="232" y="769"/>
                </a:cubicBezTo>
                <a:cubicBezTo>
                  <a:pt x="228" y="769"/>
                  <a:pt x="224" y="768"/>
                  <a:pt x="222" y="765"/>
                </a:cubicBezTo>
                <a:cubicBezTo>
                  <a:pt x="216" y="760"/>
                  <a:pt x="216" y="750"/>
                  <a:pt x="222" y="745"/>
                </a:cubicBezTo>
                <a:close/>
                <a:moveTo>
                  <a:pt x="938" y="1048"/>
                </a:moveTo>
                <a:cubicBezTo>
                  <a:pt x="854" y="1132"/>
                  <a:pt x="854" y="1132"/>
                  <a:pt x="854" y="1132"/>
                </a:cubicBezTo>
                <a:cubicBezTo>
                  <a:pt x="938" y="1216"/>
                  <a:pt x="938" y="1216"/>
                  <a:pt x="938" y="1216"/>
                </a:cubicBezTo>
                <a:cubicBezTo>
                  <a:pt x="943" y="1221"/>
                  <a:pt x="943" y="1230"/>
                  <a:pt x="938" y="1236"/>
                </a:cubicBezTo>
                <a:cubicBezTo>
                  <a:pt x="935" y="1239"/>
                  <a:pt x="931" y="1240"/>
                  <a:pt x="928" y="1240"/>
                </a:cubicBezTo>
                <a:cubicBezTo>
                  <a:pt x="924" y="1240"/>
                  <a:pt x="920" y="1239"/>
                  <a:pt x="917" y="1236"/>
                </a:cubicBezTo>
                <a:cubicBezTo>
                  <a:pt x="833" y="1152"/>
                  <a:pt x="833" y="1152"/>
                  <a:pt x="833" y="1152"/>
                </a:cubicBezTo>
                <a:cubicBezTo>
                  <a:pt x="749" y="1236"/>
                  <a:pt x="749" y="1236"/>
                  <a:pt x="749" y="1236"/>
                </a:cubicBezTo>
                <a:cubicBezTo>
                  <a:pt x="747" y="1239"/>
                  <a:pt x="743" y="1240"/>
                  <a:pt x="739" y="1240"/>
                </a:cubicBezTo>
                <a:cubicBezTo>
                  <a:pt x="736" y="1240"/>
                  <a:pt x="732" y="1239"/>
                  <a:pt x="729" y="1236"/>
                </a:cubicBezTo>
                <a:cubicBezTo>
                  <a:pt x="723" y="1230"/>
                  <a:pt x="723" y="1221"/>
                  <a:pt x="729" y="1216"/>
                </a:cubicBezTo>
                <a:cubicBezTo>
                  <a:pt x="813" y="1132"/>
                  <a:pt x="813" y="1132"/>
                  <a:pt x="813" y="1132"/>
                </a:cubicBezTo>
                <a:cubicBezTo>
                  <a:pt x="729" y="1048"/>
                  <a:pt x="729" y="1048"/>
                  <a:pt x="729" y="1048"/>
                </a:cubicBezTo>
                <a:cubicBezTo>
                  <a:pt x="723" y="1042"/>
                  <a:pt x="723" y="1033"/>
                  <a:pt x="729" y="1027"/>
                </a:cubicBezTo>
                <a:cubicBezTo>
                  <a:pt x="735" y="1022"/>
                  <a:pt x="744" y="1022"/>
                  <a:pt x="749" y="1027"/>
                </a:cubicBezTo>
                <a:cubicBezTo>
                  <a:pt x="833" y="1111"/>
                  <a:pt x="833" y="1111"/>
                  <a:pt x="833" y="1111"/>
                </a:cubicBezTo>
                <a:cubicBezTo>
                  <a:pt x="917" y="1027"/>
                  <a:pt x="917" y="1027"/>
                  <a:pt x="917" y="1027"/>
                </a:cubicBezTo>
                <a:cubicBezTo>
                  <a:pt x="923" y="1022"/>
                  <a:pt x="932" y="1022"/>
                  <a:pt x="938" y="1027"/>
                </a:cubicBezTo>
                <a:cubicBezTo>
                  <a:pt x="943" y="1033"/>
                  <a:pt x="943" y="1042"/>
                  <a:pt x="938" y="1048"/>
                </a:cubicBezTo>
                <a:close/>
                <a:moveTo>
                  <a:pt x="297" y="1400"/>
                </a:moveTo>
                <a:cubicBezTo>
                  <a:pt x="357" y="1400"/>
                  <a:pt x="406" y="1351"/>
                  <a:pt x="406" y="1291"/>
                </a:cubicBezTo>
                <a:cubicBezTo>
                  <a:pt x="406" y="1231"/>
                  <a:pt x="357" y="1183"/>
                  <a:pt x="297" y="1183"/>
                </a:cubicBezTo>
                <a:cubicBezTo>
                  <a:pt x="237" y="1183"/>
                  <a:pt x="189" y="1231"/>
                  <a:pt x="189" y="1291"/>
                </a:cubicBezTo>
                <a:cubicBezTo>
                  <a:pt x="189" y="1351"/>
                  <a:pt x="237" y="1400"/>
                  <a:pt x="297" y="1400"/>
                </a:cubicBezTo>
                <a:close/>
                <a:moveTo>
                  <a:pt x="297" y="1211"/>
                </a:moveTo>
                <a:cubicBezTo>
                  <a:pt x="341" y="1211"/>
                  <a:pt x="377" y="1247"/>
                  <a:pt x="377" y="1291"/>
                </a:cubicBezTo>
                <a:cubicBezTo>
                  <a:pt x="377" y="1335"/>
                  <a:pt x="341" y="1371"/>
                  <a:pt x="297" y="1371"/>
                </a:cubicBezTo>
                <a:cubicBezTo>
                  <a:pt x="253" y="1371"/>
                  <a:pt x="217" y="1335"/>
                  <a:pt x="217" y="1291"/>
                </a:cubicBezTo>
                <a:cubicBezTo>
                  <a:pt x="217" y="1247"/>
                  <a:pt x="253" y="1211"/>
                  <a:pt x="297" y="1211"/>
                </a:cubicBezTo>
                <a:close/>
                <a:moveTo>
                  <a:pt x="862" y="552"/>
                </a:moveTo>
                <a:cubicBezTo>
                  <a:pt x="922" y="552"/>
                  <a:pt x="971" y="504"/>
                  <a:pt x="971" y="444"/>
                </a:cubicBezTo>
                <a:cubicBezTo>
                  <a:pt x="971" y="384"/>
                  <a:pt x="922" y="335"/>
                  <a:pt x="862" y="335"/>
                </a:cubicBezTo>
                <a:cubicBezTo>
                  <a:pt x="802" y="335"/>
                  <a:pt x="754" y="384"/>
                  <a:pt x="754" y="444"/>
                </a:cubicBezTo>
                <a:cubicBezTo>
                  <a:pt x="754" y="504"/>
                  <a:pt x="802" y="552"/>
                  <a:pt x="862" y="552"/>
                </a:cubicBezTo>
                <a:close/>
                <a:moveTo>
                  <a:pt x="862" y="364"/>
                </a:moveTo>
                <a:cubicBezTo>
                  <a:pt x="906" y="364"/>
                  <a:pt x="942" y="400"/>
                  <a:pt x="942" y="444"/>
                </a:cubicBezTo>
                <a:cubicBezTo>
                  <a:pt x="942" y="488"/>
                  <a:pt x="906" y="523"/>
                  <a:pt x="862" y="523"/>
                </a:cubicBezTo>
                <a:cubicBezTo>
                  <a:pt x="818" y="523"/>
                  <a:pt x="782" y="488"/>
                  <a:pt x="782" y="444"/>
                </a:cubicBezTo>
                <a:cubicBezTo>
                  <a:pt x="782" y="400"/>
                  <a:pt x="818" y="364"/>
                  <a:pt x="862" y="364"/>
                </a:cubicBezTo>
                <a:close/>
                <a:moveTo>
                  <a:pt x="1557" y="185"/>
                </a:moveTo>
                <a:cubicBezTo>
                  <a:pt x="1412" y="185"/>
                  <a:pt x="1412" y="185"/>
                  <a:pt x="1412" y="185"/>
                </a:cubicBezTo>
                <a:cubicBezTo>
                  <a:pt x="1405" y="185"/>
                  <a:pt x="1398" y="191"/>
                  <a:pt x="1398" y="199"/>
                </a:cubicBezTo>
                <a:cubicBezTo>
                  <a:pt x="1398" y="317"/>
                  <a:pt x="1398" y="317"/>
                  <a:pt x="1398" y="317"/>
                </a:cubicBezTo>
                <a:cubicBezTo>
                  <a:pt x="1398" y="1522"/>
                  <a:pt x="1398" y="1522"/>
                  <a:pt x="1398" y="1522"/>
                </a:cubicBezTo>
                <a:cubicBezTo>
                  <a:pt x="1398" y="1523"/>
                  <a:pt x="1399" y="1525"/>
                  <a:pt x="1399" y="1526"/>
                </a:cubicBezTo>
                <a:cubicBezTo>
                  <a:pt x="1399" y="1527"/>
                  <a:pt x="1399" y="1527"/>
                  <a:pt x="1399" y="1527"/>
                </a:cubicBezTo>
                <a:cubicBezTo>
                  <a:pt x="1471" y="1708"/>
                  <a:pt x="1471" y="1708"/>
                  <a:pt x="1471" y="1708"/>
                </a:cubicBezTo>
                <a:cubicBezTo>
                  <a:pt x="1473" y="1714"/>
                  <a:pt x="1479" y="1717"/>
                  <a:pt x="1485" y="1717"/>
                </a:cubicBezTo>
                <a:cubicBezTo>
                  <a:pt x="1490" y="1717"/>
                  <a:pt x="1496" y="1714"/>
                  <a:pt x="1498" y="1708"/>
                </a:cubicBezTo>
                <a:cubicBezTo>
                  <a:pt x="1570" y="1527"/>
                  <a:pt x="1570" y="1527"/>
                  <a:pt x="1570" y="1527"/>
                </a:cubicBezTo>
                <a:cubicBezTo>
                  <a:pt x="1570" y="1527"/>
                  <a:pt x="1570" y="1527"/>
                  <a:pt x="1570" y="1526"/>
                </a:cubicBezTo>
                <a:cubicBezTo>
                  <a:pt x="1571" y="1525"/>
                  <a:pt x="1571" y="1523"/>
                  <a:pt x="1571" y="1522"/>
                </a:cubicBezTo>
                <a:cubicBezTo>
                  <a:pt x="1571" y="317"/>
                  <a:pt x="1571" y="317"/>
                  <a:pt x="1571" y="317"/>
                </a:cubicBezTo>
                <a:cubicBezTo>
                  <a:pt x="1571" y="199"/>
                  <a:pt x="1571" y="199"/>
                  <a:pt x="1571" y="199"/>
                </a:cubicBezTo>
                <a:cubicBezTo>
                  <a:pt x="1571" y="191"/>
                  <a:pt x="1565" y="185"/>
                  <a:pt x="1557" y="185"/>
                </a:cubicBezTo>
                <a:close/>
                <a:moveTo>
                  <a:pt x="1427" y="331"/>
                </a:moveTo>
                <a:cubicBezTo>
                  <a:pt x="1542" y="331"/>
                  <a:pt x="1542" y="331"/>
                  <a:pt x="1542" y="331"/>
                </a:cubicBezTo>
                <a:cubicBezTo>
                  <a:pt x="1542" y="1508"/>
                  <a:pt x="1542" y="1508"/>
                  <a:pt x="1542" y="1508"/>
                </a:cubicBezTo>
                <a:cubicBezTo>
                  <a:pt x="1427" y="1508"/>
                  <a:pt x="1427" y="1508"/>
                  <a:pt x="1427" y="1508"/>
                </a:cubicBezTo>
                <a:lnTo>
                  <a:pt x="1427" y="331"/>
                </a:lnTo>
                <a:close/>
                <a:moveTo>
                  <a:pt x="1427" y="214"/>
                </a:moveTo>
                <a:cubicBezTo>
                  <a:pt x="1542" y="214"/>
                  <a:pt x="1542" y="214"/>
                  <a:pt x="1542" y="214"/>
                </a:cubicBezTo>
                <a:cubicBezTo>
                  <a:pt x="1542" y="303"/>
                  <a:pt x="1542" y="303"/>
                  <a:pt x="1542" y="303"/>
                </a:cubicBezTo>
                <a:cubicBezTo>
                  <a:pt x="1427" y="303"/>
                  <a:pt x="1427" y="303"/>
                  <a:pt x="1427" y="303"/>
                </a:cubicBezTo>
                <a:lnTo>
                  <a:pt x="1427" y="214"/>
                </a:lnTo>
                <a:close/>
                <a:moveTo>
                  <a:pt x="1485" y="1664"/>
                </a:moveTo>
                <a:cubicBezTo>
                  <a:pt x="1434" y="1536"/>
                  <a:pt x="1434" y="1536"/>
                  <a:pt x="1434" y="1536"/>
                </a:cubicBezTo>
                <a:cubicBezTo>
                  <a:pt x="1535" y="1536"/>
                  <a:pt x="1535" y="1536"/>
                  <a:pt x="1535" y="1536"/>
                </a:cubicBezTo>
                <a:lnTo>
                  <a:pt x="1485" y="1664"/>
                </a:lnTo>
                <a:close/>
                <a:moveTo>
                  <a:pt x="481" y="898"/>
                </a:moveTo>
                <a:cubicBezTo>
                  <a:pt x="717" y="859"/>
                  <a:pt x="717" y="859"/>
                  <a:pt x="717" y="859"/>
                </a:cubicBezTo>
                <a:cubicBezTo>
                  <a:pt x="789" y="847"/>
                  <a:pt x="848" y="778"/>
                  <a:pt x="848" y="705"/>
                </a:cubicBezTo>
                <a:cubicBezTo>
                  <a:pt x="848" y="661"/>
                  <a:pt x="848" y="661"/>
                  <a:pt x="848" y="661"/>
                </a:cubicBezTo>
                <a:cubicBezTo>
                  <a:pt x="765" y="749"/>
                  <a:pt x="765" y="749"/>
                  <a:pt x="765" y="749"/>
                </a:cubicBezTo>
                <a:cubicBezTo>
                  <a:pt x="744" y="729"/>
                  <a:pt x="744" y="729"/>
                  <a:pt x="744" y="729"/>
                </a:cubicBezTo>
                <a:cubicBezTo>
                  <a:pt x="862" y="603"/>
                  <a:pt x="862" y="603"/>
                  <a:pt x="862" y="603"/>
                </a:cubicBezTo>
                <a:cubicBezTo>
                  <a:pt x="979" y="730"/>
                  <a:pt x="979" y="730"/>
                  <a:pt x="979" y="730"/>
                </a:cubicBezTo>
                <a:cubicBezTo>
                  <a:pt x="958" y="750"/>
                  <a:pt x="958" y="750"/>
                  <a:pt x="958" y="750"/>
                </a:cubicBezTo>
                <a:cubicBezTo>
                  <a:pt x="877" y="661"/>
                  <a:pt x="877" y="661"/>
                  <a:pt x="877" y="661"/>
                </a:cubicBezTo>
                <a:cubicBezTo>
                  <a:pt x="877" y="705"/>
                  <a:pt x="877" y="705"/>
                  <a:pt x="877" y="705"/>
                </a:cubicBezTo>
                <a:cubicBezTo>
                  <a:pt x="877" y="791"/>
                  <a:pt x="807" y="873"/>
                  <a:pt x="722" y="887"/>
                </a:cubicBezTo>
                <a:cubicBezTo>
                  <a:pt x="485" y="927"/>
                  <a:pt x="485" y="927"/>
                  <a:pt x="485" y="927"/>
                </a:cubicBezTo>
                <a:cubicBezTo>
                  <a:pt x="385" y="943"/>
                  <a:pt x="312" y="1030"/>
                  <a:pt x="312" y="1132"/>
                </a:cubicBezTo>
                <a:cubicBezTo>
                  <a:pt x="312" y="1140"/>
                  <a:pt x="305" y="1146"/>
                  <a:pt x="297" y="1146"/>
                </a:cubicBezTo>
                <a:cubicBezTo>
                  <a:pt x="289" y="1146"/>
                  <a:pt x="283" y="1140"/>
                  <a:pt x="283" y="1132"/>
                </a:cubicBezTo>
                <a:cubicBezTo>
                  <a:pt x="283" y="1015"/>
                  <a:pt x="366" y="917"/>
                  <a:pt x="481" y="8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2" name="Freeform 9"/>
          <p:cNvSpPr>
            <a:spLocks noEditPoints="1"/>
          </p:cNvSpPr>
          <p:nvPr/>
        </p:nvSpPr>
        <p:spPr bwMode="auto">
          <a:xfrm>
            <a:off x="3837923" y="3155955"/>
            <a:ext cx="542216" cy="524887"/>
          </a:xfrm>
          <a:custGeom>
            <a:avLst/>
            <a:gdLst>
              <a:gd name="T0" fmla="*/ 1342 w 2126"/>
              <a:gd name="T1" fmla="*/ 1292 h 2058"/>
              <a:gd name="T2" fmla="*/ 964 w 2126"/>
              <a:gd name="T3" fmla="*/ 1093 h 2058"/>
              <a:gd name="T4" fmla="*/ 1720 w 2126"/>
              <a:gd name="T5" fmla="*/ 1093 h 2058"/>
              <a:gd name="T6" fmla="*/ 836 w 2126"/>
              <a:gd name="T7" fmla="*/ 210 h 2058"/>
              <a:gd name="T8" fmla="*/ 613 w 2126"/>
              <a:gd name="T9" fmla="*/ 1195 h 2058"/>
              <a:gd name="T10" fmla="*/ 43 w 2126"/>
              <a:gd name="T11" fmla="*/ 1998 h 2058"/>
              <a:gd name="T12" fmla="*/ 851 w 2126"/>
              <a:gd name="T13" fmla="*/ 1432 h 2058"/>
              <a:gd name="T14" fmla="*/ 1034 w 2126"/>
              <a:gd name="T15" fmla="*/ 1360 h 2058"/>
              <a:gd name="T16" fmla="*/ 1847 w 2126"/>
              <a:gd name="T17" fmla="*/ 210 h 2058"/>
              <a:gd name="T18" fmla="*/ 42 w 2126"/>
              <a:gd name="T19" fmla="*/ 1893 h 2058"/>
              <a:gd name="T20" fmla="*/ 239 w 2126"/>
              <a:gd name="T21" fmla="*/ 1984 h 2058"/>
              <a:gd name="T22" fmla="*/ 881 w 2126"/>
              <a:gd name="T23" fmla="*/ 1402 h 2058"/>
              <a:gd name="T24" fmla="*/ 643 w 2126"/>
              <a:gd name="T25" fmla="*/ 1135 h 2058"/>
              <a:gd name="T26" fmla="*/ 754 w 2126"/>
              <a:gd name="T27" fmla="*/ 1122 h 2058"/>
              <a:gd name="T28" fmla="*/ 836 w 2126"/>
              <a:gd name="T29" fmla="*/ 1221 h 2058"/>
              <a:gd name="T30" fmla="*/ 935 w 2126"/>
              <a:gd name="T31" fmla="*/ 1303 h 2058"/>
              <a:gd name="T32" fmla="*/ 922 w 2126"/>
              <a:gd name="T33" fmla="*/ 1413 h 2058"/>
              <a:gd name="T34" fmla="*/ 866 w 2126"/>
              <a:gd name="T35" fmla="*/ 1191 h 2058"/>
              <a:gd name="T36" fmla="*/ 741 w 2126"/>
              <a:gd name="T37" fmla="*/ 1016 h 2058"/>
              <a:gd name="T38" fmla="*/ 1342 w 2126"/>
              <a:gd name="T39" fmla="*/ 43 h 2058"/>
              <a:gd name="T40" fmla="*/ 1512 w 2126"/>
              <a:gd name="T41" fmla="*/ 620 h 2058"/>
              <a:gd name="T42" fmla="*/ 1247 w 2126"/>
              <a:gd name="T43" fmla="*/ 545 h 2058"/>
              <a:gd name="T44" fmla="*/ 1155 w 2126"/>
              <a:gd name="T45" fmla="*/ 768 h 2058"/>
              <a:gd name="T46" fmla="*/ 1342 w 2126"/>
              <a:gd name="T47" fmla="*/ 910 h 2058"/>
              <a:gd name="T48" fmla="*/ 1529 w 2126"/>
              <a:gd name="T49" fmla="*/ 769 h 2058"/>
              <a:gd name="T50" fmla="*/ 1488 w 2126"/>
              <a:gd name="T51" fmla="*/ 757 h 2058"/>
              <a:gd name="T52" fmla="*/ 1300 w 2126"/>
              <a:gd name="T53" fmla="*/ 862 h 2058"/>
              <a:gd name="T54" fmla="*/ 1190 w 2126"/>
              <a:gd name="T55" fmla="*/ 715 h 2058"/>
              <a:gd name="T56" fmla="*/ 1301 w 2126"/>
              <a:gd name="T57" fmla="*/ 569 h 2058"/>
              <a:gd name="T58" fmla="*/ 1475 w 2126"/>
              <a:gd name="T59" fmla="*/ 641 h 2058"/>
              <a:gd name="T60" fmla="*/ 1662 w 2126"/>
              <a:gd name="T61" fmla="*/ 629 h 2058"/>
              <a:gd name="T62" fmla="*/ 1644 w 2126"/>
              <a:gd name="T63" fmla="*/ 516 h 2058"/>
              <a:gd name="T64" fmla="*/ 1486 w 2126"/>
              <a:gd name="T65" fmla="*/ 449 h 2058"/>
              <a:gd name="T66" fmla="*/ 1304 w 2126"/>
              <a:gd name="T67" fmla="*/ 347 h 2058"/>
              <a:gd name="T68" fmla="*/ 1176 w 2126"/>
              <a:gd name="T69" fmla="*/ 428 h 2058"/>
              <a:gd name="T70" fmla="*/ 1055 w 2126"/>
              <a:gd name="T71" fmla="*/ 550 h 2058"/>
              <a:gd name="T72" fmla="*/ 974 w 2126"/>
              <a:gd name="T73" fmla="*/ 677 h 2058"/>
              <a:gd name="T74" fmla="*/ 1076 w 2126"/>
              <a:gd name="T75" fmla="*/ 860 h 2058"/>
              <a:gd name="T76" fmla="*/ 1109 w 2126"/>
              <a:gd name="T77" fmla="*/ 1003 h 2058"/>
              <a:gd name="T78" fmla="*/ 1256 w 2126"/>
              <a:gd name="T79" fmla="*/ 1036 h 2058"/>
              <a:gd name="T80" fmla="*/ 1428 w 2126"/>
              <a:gd name="T81" fmla="*/ 1006 h 2058"/>
              <a:gd name="T82" fmla="*/ 1630 w 2126"/>
              <a:gd name="T83" fmla="*/ 949 h 2058"/>
              <a:gd name="T84" fmla="*/ 1632 w 2126"/>
              <a:gd name="T85" fmla="*/ 802 h 2058"/>
              <a:gd name="T86" fmla="*/ 1662 w 2126"/>
              <a:gd name="T87" fmla="*/ 629 h 2058"/>
              <a:gd name="T88" fmla="*/ 1599 w 2126"/>
              <a:gd name="T89" fmla="*/ 762 h 2058"/>
              <a:gd name="T90" fmla="*/ 1600 w 2126"/>
              <a:gd name="T91" fmla="*/ 911 h 2058"/>
              <a:gd name="T92" fmla="*/ 1505 w 2126"/>
              <a:gd name="T93" fmla="*/ 940 h 2058"/>
              <a:gd name="T94" fmla="*/ 1386 w 2126"/>
              <a:gd name="T95" fmla="*/ 973 h 2058"/>
              <a:gd name="T96" fmla="*/ 1298 w 2126"/>
              <a:gd name="T97" fmla="*/ 1036 h 2058"/>
              <a:gd name="T98" fmla="*/ 1215 w 2126"/>
              <a:gd name="T99" fmla="*/ 943 h 2058"/>
              <a:gd name="T100" fmla="*/ 1085 w 2126"/>
              <a:gd name="T101" fmla="*/ 919 h 2058"/>
              <a:gd name="T102" fmla="*/ 1128 w 2126"/>
              <a:gd name="T103" fmla="*/ 864 h 2058"/>
              <a:gd name="T104" fmla="*/ 1022 w 2126"/>
              <a:gd name="T105" fmla="*/ 759 h 2058"/>
              <a:gd name="T106" fmla="*/ 1068 w 2126"/>
              <a:gd name="T107" fmla="*/ 672 h 2058"/>
              <a:gd name="T108" fmla="*/ 1129 w 2126"/>
              <a:gd name="T109" fmla="*/ 565 h 2058"/>
              <a:gd name="T110" fmla="*/ 1139 w 2126"/>
              <a:gd name="T111" fmla="*/ 458 h 2058"/>
              <a:gd name="T112" fmla="*/ 1215 w 2126"/>
              <a:gd name="T113" fmla="*/ 488 h 2058"/>
              <a:gd name="T114" fmla="*/ 1304 w 2126"/>
              <a:gd name="T115" fmla="*/ 390 h 2058"/>
              <a:gd name="T116" fmla="*/ 1388 w 2126"/>
              <a:gd name="T117" fmla="*/ 459 h 2058"/>
              <a:gd name="T118" fmla="*/ 1537 w 2126"/>
              <a:gd name="T119" fmla="*/ 458 h 2058"/>
              <a:gd name="T120" fmla="*/ 1600 w 2126"/>
              <a:gd name="T121" fmla="*/ 520 h 2058"/>
              <a:gd name="T122" fmla="*/ 1593 w 2126"/>
              <a:gd name="T123" fmla="*/ 644 h 2058"/>
              <a:gd name="T124" fmla="*/ 1668 w 2126"/>
              <a:gd name="T125" fmla="*/ 754 h 2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6" h="2058">
                <a:moveTo>
                  <a:pt x="1750" y="308"/>
                </a:moveTo>
                <a:cubicBezTo>
                  <a:pt x="1525" y="83"/>
                  <a:pt x="1159" y="83"/>
                  <a:pt x="934" y="308"/>
                </a:cubicBezTo>
                <a:cubicBezTo>
                  <a:pt x="710" y="533"/>
                  <a:pt x="710" y="898"/>
                  <a:pt x="934" y="1123"/>
                </a:cubicBezTo>
                <a:cubicBezTo>
                  <a:pt x="1047" y="1235"/>
                  <a:pt x="1194" y="1292"/>
                  <a:pt x="1342" y="1292"/>
                </a:cubicBezTo>
                <a:cubicBezTo>
                  <a:pt x="1490" y="1292"/>
                  <a:pt x="1637" y="1235"/>
                  <a:pt x="1750" y="1123"/>
                </a:cubicBezTo>
                <a:cubicBezTo>
                  <a:pt x="1974" y="898"/>
                  <a:pt x="1974" y="533"/>
                  <a:pt x="1750" y="308"/>
                </a:cubicBezTo>
                <a:close/>
                <a:moveTo>
                  <a:pt x="1720" y="1093"/>
                </a:moveTo>
                <a:cubicBezTo>
                  <a:pt x="1511" y="1301"/>
                  <a:pt x="1173" y="1301"/>
                  <a:pt x="964" y="1093"/>
                </a:cubicBezTo>
                <a:cubicBezTo>
                  <a:pt x="756" y="885"/>
                  <a:pt x="756" y="546"/>
                  <a:pt x="964" y="338"/>
                </a:cubicBezTo>
                <a:cubicBezTo>
                  <a:pt x="1069" y="234"/>
                  <a:pt x="1205" y="182"/>
                  <a:pt x="1342" y="182"/>
                </a:cubicBezTo>
                <a:cubicBezTo>
                  <a:pt x="1479" y="182"/>
                  <a:pt x="1615" y="234"/>
                  <a:pt x="1720" y="338"/>
                </a:cubicBezTo>
                <a:cubicBezTo>
                  <a:pt x="1928" y="546"/>
                  <a:pt x="1928" y="885"/>
                  <a:pt x="1720" y="1093"/>
                </a:cubicBezTo>
                <a:close/>
                <a:moveTo>
                  <a:pt x="1847" y="210"/>
                </a:moveTo>
                <a:cubicBezTo>
                  <a:pt x="1712" y="75"/>
                  <a:pt x="1533" y="0"/>
                  <a:pt x="1342" y="0"/>
                </a:cubicBezTo>
                <a:cubicBezTo>
                  <a:pt x="1342" y="0"/>
                  <a:pt x="1342" y="0"/>
                  <a:pt x="1342" y="0"/>
                </a:cubicBezTo>
                <a:cubicBezTo>
                  <a:pt x="1151" y="0"/>
                  <a:pt x="971" y="75"/>
                  <a:pt x="836" y="210"/>
                </a:cubicBezTo>
                <a:cubicBezTo>
                  <a:pt x="635" y="411"/>
                  <a:pt x="572" y="713"/>
                  <a:pt x="677" y="978"/>
                </a:cubicBezTo>
                <a:cubicBezTo>
                  <a:pt x="683" y="993"/>
                  <a:pt x="690" y="1007"/>
                  <a:pt x="696" y="1021"/>
                </a:cubicBezTo>
                <a:cubicBezTo>
                  <a:pt x="613" y="1105"/>
                  <a:pt x="613" y="1105"/>
                  <a:pt x="613" y="1105"/>
                </a:cubicBezTo>
                <a:cubicBezTo>
                  <a:pt x="588" y="1129"/>
                  <a:pt x="588" y="1170"/>
                  <a:pt x="613" y="1195"/>
                </a:cubicBezTo>
                <a:cubicBezTo>
                  <a:pt x="625" y="1206"/>
                  <a:pt x="625" y="1206"/>
                  <a:pt x="625" y="1206"/>
                </a:cubicBezTo>
                <a:cubicBezTo>
                  <a:pt x="43" y="1788"/>
                  <a:pt x="43" y="1788"/>
                  <a:pt x="43" y="1788"/>
                </a:cubicBezTo>
                <a:cubicBezTo>
                  <a:pt x="15" y="1816"/>
                  <a:pt x="0" y="1853"/>
                  <a:pt x="0" y="1893"/>
                </a:cubicBezTo>
                <a:cubicBezTo>
                  <a:pt x="0" y="1933"/>
                  <a:pt x="15" y="1970"/>
                  <a:pt x="43" y="1998"/>
                </a:cubicBezTo>
                <a:cubicBezTo>
                  <a:pt x="59" y="2014"/>
                  <a:pt x="59" y="2014"/>
                  <a:pt x="59" y="2014"/>
                </a:cubicBezTo>
                <a:cubicBezTo>
                  <a:pt x="88" y="2043"/>
                  <a:pt x="126" y="2058"/>
                  <a:pt x="164" y="2058"/>
                </a:cubicBezTo>
                <a:cubicBezTo>
                  <a:pt x="202" y="2058"/>
                  <a:pt x="240" y="2043"/>
                  <a:pt x="269" y="2014"/>
                </a:cubicBezTo>
                <a:cubicBezTo>
                  <a:pt x="851" y="1432"/>
                  <a:pt x="851" y="1432"/>
                  <a:pt x="851" y="1432"/>
                </a:cubicBezTo>
                <a:cubicBezTo>
                  <a:pt x="862" y="1443"/>
                  <a:pt x="862" y="1443"/>
                  <a:pt x="862" y="1443"/>
                </a:cubicBezTo>
                <a:cubicBezTo>
                  <a:pt x="874" y="1455"/>
                  <a:pt x="890" y="1461"/>
                  <a:pt x="907" y="1461"/>
                </a:cubicBezTo>
                <a:cubicBezTo>
                  <a:pt x="923" y="1461"/>
                  <a:pt x="939" y="1455"/>
                  <a:pt x="952" y="1443"/>
                </a:cubicBezTo>
                <a:cubicBezTo>
                  <a:pt x="1034" y="1360"/>
                  <a:pt x="1034" y="1360"/>
                  <a:pt x="1034" y="1360"/>
                </a:cubicBezTo>
                <a:cubicBezTo>
                  <a:pt x="1049" y="1367"/>
                  <a:pt x="1064" y="1374"/>
                  <a:pt x="1079" y="1380"/>
                </a:cubicBezTo>
                <a:cubicBezTo>
                  <a:pt x="1165" y="1414"/>
                  <a:pt x="1254" y="1431"/>
                  <a:pt x="1342" y="1431"/>
                </a:cubicBezTo>
                <a:cubicBezTo>
                  <a:pt x="1528" y="1431"/>
                  <a:pt x="1711" y="1358"/>
                  <a:pt x="1848" y="1221"/>
                </a:cubicBezTo>
                <a:cubicBezTo>
                  <a:pt x="2126" y="942"/>
                  <a:pt x="2126" y="489"/>
                  <a:pt x="1847" y="210"/>
                </a:cubicBezTo>
                <a:close/>
                <a:moveTo>
                  <a:pt x="239" y="1984"/>
                </a:moveTo>
                <a:cubicBezTo>
                  <a:pt x="198" y="2026"/>
                  <a:pt x="131" y="2026"/>
                  <a:pt x="89" y="1984"/>
                </a:cubicBezTo>
                <a:cubicBezTo>
                  <a:pt x="73" y="1968"/>
                  <a:pt x="73" y="1968"/>
                  <a:pt x="73" y="1968"/>
                </a:cubicBezTo>
                <a:cubicBezTo>
                  <a:pt x="53" y="1948"/>
                  <a:pt x="42" y="1921"/>
                  <a:pt x="42" y="1893"/>
                </a:cubicBezTo>
                <a:cubicBezTo>
                  <a:pt x="42" y="1865"/>
                  <a:pt x="53" y="1838"/>
                  <a:pt x="73" y="1818"/>
                </a:cubicBezTo>
                <a:cubicBezTo>
                  <a:pt x="655" y="1236"/>
                  <a:pt x="655" y="1236"/>
                  <a:pt x="655" y="1236"/>
                </a:cubicBezTo>
                <a:cubicBezTo>
                  <a:pt x="821" y="1403"/>
                  <a:pt x="821" y="1403"/>
                  <a:pt x="821" y="1403"/>
                </a:cubicBezTo>
                <a:lnTo>
                  <a:pt x="239" y="1984"/>
                </a:lnTo>
                <a:close/>
                <a:moveTo>
                  <a:pt x="922" y="1413"/>
                </a:moveTo>
                <a:cubicBezTo>
                  <a:pt x="913" y="1421"/>
                  <a:pt x="900" y="1421"/>
                  <a:pt x="892" y="1413"/>
                </a:cubicBezTo>
                <a:cubicBezTo>
                  <a:pt x="881" y="1403"/>
                  <a:pt x="881" y="1403"/>
                  <a:pt x="881" y="1403"/>
                </a:cubicBezTo>
                <a:cubicBezTo>
                  <a:pt x="881" y="1402"/>
                  <a:pt x="881" y="1402"/>
                  <a:pt x="881" y="1402"/>
                </a:cubicBezTo>
                <a:cubicBezTo>
                  <a:pt x="655" y="1176"/>
                  <a:pt x="655" y="1176"/>
                  <a:pt x="655" y="1176"/>
                </a:cubicBezTo>
                <a:cubicBezTo>
                  <a:pt x="655" y="1176"/>
                  <a:pt x="655" y="1176"/>
                  <a:pt x="655" y="1176"/>
                </a:cubicBezTo>
                <a:cubicBezTo>
                  <a:pt x="643" y="1165"/>
                  <a:pt x="643" y="1165"/>
                  <a:pt x="643" y="1165"/>
                </a:cubicBezTo>
                <a:cubicBezTo>
                  <a:pt x="635" y="1156"/>
                  <a:pt x="635" y="1143"/>
                  <a:pt x="643" y="1135"/>
                </a:cubicBezTo>
                <a:cubicBezTo>
                  <a:pt x="716" y="1061"/>
                  <a:pt x="716" y="1061"/>
                  <a:pt x="716" y="1061"/>
                </a:cubicBezTo>
                <a:cubicBezTo>
                  <a:pt x="719" y="1066"/>
                  <a:pt x="722" y="1070"/>
                  <a:pt x="724" y="1075"/>
                </a:cubicBezTo>
                <a:cubicBezTo>
                  <a:pt x="728" y="1081"/>
                  <a:pt x="732" y="1088"/>
                  <a:pt x="736" y="1094"/>
                </a:cubicBezTo>
                <a:cubicBezTo>
                  <a:pt x="742" y="1103"/>
                  <a:pt x="748" y="1112"/>
                  <a:pt x="754" y="1122"/>
                </a:cubicBezTo>
                <a:cubicBezTo>
                  <a:pt x="758" y="1127"/>
                  <a:pt x="762" y="1133"/>
                  <a:pt x="766" y="1139"/>
                </a:cubicBezTo>
                <a:cubicBezTo>
                  <a:pt x="773" y="1148"/>
                  <a:pt x="781" y="1158"/>
                  <a:pt x="788" y="1167"/>
                </a:cubicBezTo>
                <a:cubicBezTo>
                  <a:pt x="792" y="1172"/>
                  <a:pt x="796" y="1177"/>
                  <a:pt x="799" y="1181"/>
                </a:cubicBezTo>
                <a:cubicBezTo>
                  <a:pt x="811" y="1195"/>
                  <a:pt x="823" y="1208"/>
                  <a:pt x="836" y="1221"/>
                </a:cubicBezTo>
                <a:cubicBezTo>
                  <a:pt x="849" y="1234"/>
                  <a:pt x="862" y="1246"/>
                  <a:pt x="876" y="1257"/>
                </a:cubicBezTo>
                <a:cubicBezTo>
                  <a:pt x="880" y="1261"/>
                  <a:pt x="885" y="1265"/>
                  <a:pt x="890" y="1269"/>
                </a:cubicBezTo>
                <a:cubicBezTo>
                  <a:pt x="899" y="1276"/>
                  <a:pt x="908" y="1284"/>
                  <a:pt x="918" y="1291"/>
                </a:cubicBezTo>
                <a:cubicBezTo>
                  <a:pt x="923" y="1295"/>
                  <a:pt x="929" y="1299"/>
                  <a:pt x="935" y="1303"/>
                </a:cubicBezTo>
                <a:cubicBezTo>
                  <a:pt x="944" y="1309"/>
                  <a:pt x="953" y="1315"/>
                  <a:pt x="962" y="1321"/>
                </a:cubicBezTo>
                <a:cubicBezTo>
                  <a:pt x="968" y="1325"/>
                  <a:pt x="974" y="1328"/>
                  <a:pt x="981" y="1332"/>
                </a:cubicBezTo>
                <a:cubicBezTo>
                  <a:pt x="985" y="1335"/>
                  <a:pt x="990" y="1338"/>
                  <a:pt x="994" y="1340"/>
                </a:cubicBezTo>
                <a:lnTo>
                  <a:pt x="922" y="1413"/>
                </a:lnTo>
                <a:close/>
                <a:moveTo>
                  <a:pt x="1818" y="1191"/>
                </a:moveTo>
                <a:cubicBezTo>
                  <a:pt x="1628" y="1381"/>
                  <a:pt x="1344" y="1440"/>
                  <a:pt x="1095" y="1341"/>
                </a:cubicBezTo>
                <a:cubicBezTo>
                  <a:pt x="1076" y="1334"/>
                  <a:pt x="1057" y="1325"/>
                  <a:pt x="1039" y="1316"/>
                </a:cubicBezTo>
                <a:cubicBezTo>
                  <a:pt x="975" y="1284"/>
                  <a:pt x="917" y="1242"/>
                  <a:pt x="866" y="1191"/>
                </a:cubicBezTo>
                <a:cubicBezTo>
                  <a:pt x="853" y="1178"/>
                  <a:pt x="841" y="1165"/>
                  <a:pt x="829" y="1151"/>
                </a:cubicBezTo>
                <a:cubicBezTo>
                  <a:pt x="818" y="1137"/>
                  <a:pt x="807" y="1123"/>
                  <a:pt x="796" y="1109"/>
                </a:cubicBezTo>
                <a:cubicBezTo>
                  <a:pt x="775" y="1079"/>
                  <a:pt x="757" y="1049"/>
                  <a:pt x="741" y="1017"/>
                </a:cubicBezTo>
                <a:cubicBezTo>
                  <a:pt x="741" y="1016"/>
                  <a:pt x="741" y="1016"/>
                  <a:pt x="741" y="1016"/>
                </a:cubicBezTo>
                <a:cubicBezTo>
                  <a:pt x="732" y="999"/>
                  <a:pt x="724" y="981"/>
                  <a:pt x="717" y="963"/>
                </a:cubicBezTo>
                <a:cubicBezTo>
                  <a:pt x="618" y="713"/>
                  <a:pt x="677" y="430"/>
                  <a:pt x="866" y="240"/>
                </a:cubicBezTo>
                <a:cubicBezTo>
                  <a:pt x="993" y="113"/>
                  <a:pt x="1162" y="43"/>
                  <a:pt x="1342" y="43"/>
                </a:cubicBezTo>
                <a:cubicBezTo>
                  <a:pt x="1342" y="43"/>
                  <a:pt x="1342" y="43"/>
                  <a:pt x="1342" y="43"/>
                </a:cubicBezTo>
                <a:cubicBezTo>
                  <a:pt x="1522" y="43"/>
                  <a:pt x="1690" y="113"/>
                  <a:pt x="1817" y="240"/>
                </a:cubicBezTo>
                <a:cubicBezTo>
                  <a:pt x="1945" y="367"/>
                  <a:pt x="2015" y="536"/>
                  <a:pt x="2015" y="716"/>
                </a:cubicBezTo>
                <a:cubicBezTo>
                  <a:pt x="2015" y="895"/>
                  <a:pt x="1945" y="1064"/>
                  <a:pt x="1818" y="1191"/>
                </a:cubicBezTo>
                <a:close/>
                <a:moveTo>
                  <a:pt x="1512" y="620"/>
                </a:moveTo>
                <a:cubicBezTo>
                  <a:pt x="1494" y="589"/>
                  <a:pt x="1468" y="563"/>
                  <a:pt x="1437" y="545"/>
                </a:cubicBezTo>
                <a:cubicBezTo>
                  <a:pt x="1423" y="538"/>
                  <a:pt x="1409" y="532"/>
                  <a:pt x="1395" y="528"/>
                </a:cubicBezTo>
                <a:cubicBezTo>
                  <a:pt x="1361" y="518"/>
                  <a:pt x="1323" y="518"/>
                  <a:pt x="1289" y="528"/>
                </a:cubicBezTo>
                <a:cubicBezTo>
                  <a:pt x="1275" y="532"/>
                  <a:pt x="1261" y="538"/>
                  <a:pt x="1247" y="545"/>
                </a:cubicBezTo>
                <a:cubicBezTo>
                  <a:pt x="1216" y="563"/>
                  <a:pt x="1190" y="589"/>
                  <a:pt x="1172" y="621"/>
                </a:cubicBezTo>
                <a:cubicBezTo>
                  <a:pt x="1164" y="634"/>
                  <a:pt x="1159" y="648"/>
                  <a:pt x="1155" y="662"/>
                </a:cubicBezTo>
                <a:cubicBezTo>
                  <a:pt x="1150" y="679"/>
                  <a:pt x="1147" y="697"/>
                  <a:pt x="1147" y="715"/>
                </a:cubicBezTo>
                <a:cubicBezTo>
                  <a:pt x="1147" y="733"/>
                  <a:pt x="1150" y="751"/>
                  <a:pt x="1155" y="768"/>
                </a:cubicBezTo>
                <a:cubicBezTo>
                  <a:pt x="1159" y="783"/>
                  <a:pt x="1164" y="797"/>
                  <a:pt x="1172" y="810"/>
                </a:cubicBezTo>
                <a:cubicBezTo>
                  <a:pt x="1190" y="842"/>
                  <a:pt x="1216" y="868"/>
                  <a:pt x="1247" y="885"/>
                </a:cubicBezTo>
                <a:cubicBezTo>
                  <a:pt x="1261" y="893"/>
                  <a:pt x="1275" y="899"/>
                  <a:pt x="1289" y="903"/>
                </a:cubicBezTo>
                <a:cubicBezTo>
                  <a:pt x="1306" y="908"/>
                  <a:pt x="1324" y="910"/>
                  <a:pt x="1342" y="910"/>
                </a:cubicBezTo>
                <a:cubicBezTo>
                  <a:pt x="1360" y="910"/>
                  <a:pt x="1378" y="908"/>
                  <a:pt x="1395" y="903"/>
                </a:cubicBezTo>
                <a:cubicBezTo>
                  <a:pt x="1409" y="899"/>
                  <a:pt x="1423" y="893"/>
                  <a:pt x="1437" y="885"/>
                </a:cubicBezTo>
                <a:cubicBezTo>
                  <a:pt x="1468" y="868"/>
                  <a:pt x="1494" y="842"/>
                  <a:pt x="1512" y="810"/>
                </a:cubicBezTo>
                <a:cubicBezTo>
                  <a:pt x="1520" y="797"/>
                  <a:pt x="1525" y="783"/>
                  <a:pt x="1529" y="769"/>
                </a:cubicBezTo>
                <a:cubicBezTo>
                  <a:pt x="1534" y="751"/>
                  <a:pt x="1537" y="734"/>
                  <a:pt x="1537" y="715"/>
                </a:cubicBezTo>
                <a:cubicBezTo>
                  <a:pt x="1537" y="697"/>
                  <a:pt x="1534" y="679"/>
                  <a:pt x="1529" y="662"/>
                </a:cubicBezTo>
                <a:cubicBezTo>
                  <a:pt x="1525" y="648"/>
                  <a:pt x="1519" y="634"/>
                  <a:pt x="1512" y="620"/>
                </a:cubicBezTo>
                <a:close/>
                <a:moveTo>
                  <a:pt x="1488" y="757"/>
                </a:moveTo>
                <a:cubicBezTo>
                  <a:pt x="1485" y="768"/>
                  <a:pt x="1481" y="779"/>
                  <a:pt x="1475" y="790"/>
                </a:cubicBezTo>
                <a:cubicBezTo>
                  <a:pt x="1461" y="814"/>
                  <a:pt x="1441" y="835"/>
                  <a:pt x="1416" y="848"/>
                </a:cubicBezTo>
                <a:cubicBezTo>
                  <a:pt x="1406" y="854"/>
                  <a:pt x="1395" y="859"/>
                  <a:pt x="1383" y="862"/>
                </a:cubicBezTo>
                <a:cubicBezTo>
                  <a:pt x="1357" y="870"/>
                  <a:pt x="1328" y="870"/>
                  <a:pt x="1300" y="862"/>
                </a:cubicBezTo>
                <a:cubicBezTo>
                  <a:pt x="1289" y="859"/>
                  <a:pt x="1278" y="854"/>
                  <a:pt x="1268" y="848"/>
                </a:cubicBezTo>
                <a:cubicBezTo>
                  <a:pt x="1243" y="835"/>
                  <a:pt x="1223" y="814"/>
                  <a:pt x="1209" y="790"/>
                </a:cubicBezTo>
                <a:cubicBezTo>
                  <a:pt x="1203" y="779"/>
                  <a:pt x="1199" y="768"/>
                  <a:pt x="1196" y="757"/>
                </a:cubicBezTo>
                <a:cubicBezTo>
                  <a:pt x="1192" y="743"/>
                  <a:pt x="1190" y="730"/>
                  <a:pt x="1190" y="715"/>
                </a:cubicBezTo>
                <a:cubicBezTo>
                  <a:pt x="1190" y="701"/>
                  <a:pt x="1192" y="687"/>
                  <a:pt x="1196" y="674"/>
                </a:cubicBezTo>
                <a:cubicBezTo>
                  <a:pt x="1199" y="663"/>
                  <a:pt x="1203" y="652"/>
                  <a:pt x="1209" y="641"/>
                </a:cubicBezTo>
                <a:cubicBezTo>
                  <a:pt x="1223" y="617"/>
                  <a:pt x="1243" y="596"/>
                  <a:pt x="1268" y="583"/>
                </a:cubicBezTo>
                <a:cubicBezTo>
                  <a:pt x="1278" y="577"/>
                  <a:pt x="1289" y="572"/>
                  <a:pt x="1301" y="569"/>
                </a:cubicBezTo>
                <a:cubicBezTo>
                  <a:pt x="1314" y="565"/>
                  <a:pt x="1328" y="563"/>
                  <a:pt x="1342" y="563"/>
                </a:cubicBezTo>
                <a:cubicBezTo>
                  <a:pt x="1356" y="563"/>
                  <a:pt x="1370" y="565"/>
                  <a:pt x="1384" y="569"/>
                </a:cubicBezTo>
                <a:cubicBezTo>
                  <a:pt x="1395" y="572"/>
                  <a:pt x="1406" y="577"/>
                  <a:pt x="1416" y="582"/>
                </a:cubicBezTo>
                <a:cubicBezTo>
                  <a:pt x="1441" y="596"/>
                  <a:pt x="1461" y="616"/>
                  <a:pt x="1475" y="641"/>
                </a:cubicBezTo>
                <a:cubicBezTo>
                  <a:pt x="1481" y="652"/>
                  <a:pt x="1485" y="663"/>
                  <a:pt x="1488" y="674"/>
                </a:cubicBezTo>
                <a:cubicBezTo>
                  <a:pt x="1492" y="687"/>
                  <a:pt x="1494" y="701"/>
                  <a:pt x="1494" y="715"/>
                </a:cubicBezTo>
                <a:cubicBezTo>
                  <a:pt x="1494" y="730"/>
                  <a:pt x="1492" y="744"/>
                  <a:pt x="1488" y="757"/>
                </a:cubicBezTo>
                <a:close/>
                <a:moveTo>
                  <a:pt x="1662" y="629"/>
                </a:moveTo>
                <a:cubicBezTo>
                  <a:pt x="1632" y="629"/>
                  <a:pt x="1632" y="629"/>
                  <a:pt x="1632" y="629"/>
                </a:cubicBezTo>
                <a:cubicBezTo>
                  <a:pt x="1627" y="609"/>
                  <a:pt x="1619" y="590"/>
                  <a:pt x="1609" y="571"/>
                </a:cubicBezTo>
                <a:cubicBezTo>
                  <a:pt x="1630" y="550"/>
                  <a:pt x="1630" y="550"/>
                  <a:pt x="1630" y="550"/>
                </a:cubicBezTo>
                <a:cubicBezTo>
                  <a:pt x="1639" y="541"/>
                  <a:pt x="1644" y="529"/>
                  <a:pt x="1644" y="516"/>
                </a:cubicBezTo>
                <a:cubicBezTo>
                  <a:pt x="1644" y="503"/>
                  <a:pt x="1639" y="491"/>
                  <a:pt x="1630" y="482"/>
                </a:cubicBezTo>
                <a:cubicBezTo>
                  <a:pt x="1575" y="428"/>
                  <a:pt x="1575" y="428"/>
                  <a:pt x="1575" y="428"/>
                </a:cubicBezTo>
                <a:cubicBezTo>
                  <a:pt x="1557" y="409"/>
                  <a:pt x="1526" y="409"/>
                  <a:pt x="1508" y="428"/>
                </a:cubicBezTo>
                <a:cubicBezTo>
                  <a:pt x="1486" y="449"/>
                  <a:pt x="1486" y="449"/>
                  <a:pt x="1486" y="449"/>
                </a:cubicBezTo>
                <a:cubicBezTo>
                  <a:pt x="1467" y="439"/>
                  <a:pt x="1448" y="431"/>
                  <a:pt x="1428" y="425"/>
                </a:cubicBezTo>
                <a:cubicBezTo>
                  <a:pt x="1428" y="395"/>
                  <a:pt x="1428" y="395"/>
                  <a:pt x="1428" y="395"/>
                </a:cubicBezTo>
                <a:cubicBezTo>
                  <a:pt x="1428" y="369"/>
                  <a:pt x="1407" y="347"/>
                  <a:pt x="1381" y="347"/>
                </a:cubicBezTo>
                <a:cubicBezTo>
                  <a:pt x="1304" y="347"/>
                  <a:pt x="1304" y="347"/>
                  <a:pt x="1304" y="347"/>
                </a:cubicBezTo>
                <a:cubicBezTo>
                  <a:pt x="1277" y="347"/>
                  <a:pt x="1256" y="369"/>
                  <a:pt x="1256" y="395"/>
                </a:cubicBezTo>
                <a:cubicBezTo>
                  <a:pt x="1256" y="425"/>
                  <a:pt x="1256" y="425"/>
                  <a:pt x="1256" y="425"/>
                </a:cubicBezTo>
                <a:cubicBezTo>
                  <a:pt x="1236" y="431"/>
                  <a:pt x="1216" y="439"/>
                  <a:pt x="1198" y="449"/>
                </a:cubicBezTo>
                <a:cubicBezTo>
                  <a:pt x="1176" y="428"/>
                  <a:pt x="1176" y="428"/>
                  <a:pt x="1176" y="428"/>
                </a:cubicBezTo>
                <a:cubicBezTo>
                  <a:pt x="1158" y="409"/>
                  <a:pt x="1128" y="409"/>
                  <a:pt x="1109" y="428"/>
                </a:cubicBezTo>
                <a:cubicBezTo>
                  <a:pt x="1055" y="482"/>
                  <a:pt x="1055" y="482"/>
                  <a:pt x="1055" y="482"/>
                </a:cubicBezTo>
                <a:cubicBezTo>
                  <a:pt x="1046" y="491"/>
                  <a:pt x="1040" y="503"/>
                  <a:pt x="1040" y="516"/>
                </a:cubicBezTo>
                <a:cubicBezTo>
                  <a:pt x="1040" y="529"/>
                  <a:pt x="1046" y="541"/>
                  <a:pt x="1055" y="550"/>
                </a:cubicBezTo>
                <a:cubicBezTo>
                  <a:pt x="1076" y="571"/>
                  <a:pt x="1076" y="571"/>
                  <a:pt x="1076" y="571"/>
                </a:cubicBezTo>
                <a:cubicBezTo>
                  <a:pt x="1065" y="590"/>
                  <a:pt x="1057" y="610"/>
                  <a:pt x="1052" y="629"/>
                </a:cubicBezTo>
                <a:cubicBezTo>
                  <a:pt x="1022" y="629"/>
                  <a:pt x="1022" y="629"/>
                  <a:pt x="1022" y="629"/>
                </a:cubicBezTo>
                <a:cubicBezTo>
                  <a:pt x="995" y="629"/>
                  <a:pt x="974" y="651"/>
                  <a:pt x="974" y="677"/>
                </a:cubicBezTo>
                <a:cubicBezTo>
                  <a:pt x="974" y="754"/>
                  <a:pt x="974" y="754"/>
                  <a:pt x="974" y="754"/>
                </a:cubicBezTo>
                <a:cubicBezTo>
                  <a:pt x="974" y="780"/>
                  <a:pt x="995" y="802"/>
                  <a:pt x="1022" y="802"/>
                </a:cubicBezTo>
                <a:cubicBezTo>
                  <a:pt x="1052" y="802"/>
                  <a:pt x="1052" y="802"/>
                  <a:pt x="1052" y="802"/>
                </a:cubicBezTo>
                <a:cubicBezTo>
                  <a:pt x="1057" y="821"/>
                  <a:pt x="1065" y="841"/>
                  <a:pt x="1076" y="860"/>
                </a:cubicBezTo>
                <a:cubicBezTo>
                  <a:pt x="1055" y="881"/>
                  <a:pt x="1055" y="881"/>
                  <a:pt x="1055" y="881"/>
                </a:cubicBezTo>
                <a:cubicBezTo>
                  <a:pt x="1045" y="890"/>
                  <a:pt x="1040" y="902"/>
                  <a:pt x="1040" y="915"/>
                </a:cubicBezTo>
                <a:cubicBezTo>
                  <a:pt x="1040" y="928"/>
                  <a:pt x="1046" y="940"/>
                  <a:pt x="1055" y="949"/>
                </a:cubicBezTo>
                <a:cubicBezTo>
                  <a:pt x="1109" y="1003"/>
                  <a:pt x="1109" y="1003"/>
                  <a:pt x="1109" y="1003"/>
                </a:cubicBezTo>
                <a:cubicBezTo>
                  <a:pt x="1127" y="1021"/>
                  <a:pt x="1158" y="1021"/>
                  <a:pt x="1176" y="1003"/>
                </a:cubicBezTo>
                <a:cubicBezTo>
                  <a:pt x="1198" y="982"/>
                  <a:pt x="1198" y="982"/>
                  <a:pt x="1198" y="982"/>
                </a:cubicBezTo>
                <a:cubicBezTo>
                  <a:pt x="1216" y="992"/>
                  <a:pt x="1236" y="1000"/>
                  <a:pt x="1256" y="1006"/>
                </a:cubicBezTo>
                <a:cubicBezTo>
                  <a:pt x="1256" y="1036"/>
                  <a:pt x="1256" y="1036"/>
                  <a:pt x="1256" y="1036"/>
                </a:cubicBezTo>
                <a:cubicBezTo>
                  <a:pt x="1256" y="1062"/>
                  <a:pt x="1277" y="1084"/>
                  <a:pt x="1304" y="1084"/>
                </a:cubicBezTo>
                <a:cubicBezTo>
                  <a:pt x="1381" y="1084"/>
                  <a:pt x="1381" y="1084"/>
                  <a:pt x="1381" y="1084"/>
                </a:cubicBezTo>
                <a:cubicBezTo>
                  <a:pt x="1407" y="1084"/>
                  <a:pt x="1428" y="1062"/>
                  <a:pt x="1428" y="1036"/>
                </a:cubicBezTo>
                <a:cubicBezTo>
                  <a:pt x="1428" y="1006"/>
                  <a:pt x="1428" y="1006"/>
                  <a:pt x="1428" y="1006"/>
                </a:cubicBezTo>
                <a:cubicBezTo>
                  <a:pt x="1448" y="1000"/>
                  <a:pt x="1468" y="992"/>
                  <a:pt x="1486" y="982"/>
                </a:cubicBezTo>
                <a:cubicBezTo>
                  <a:pt x="1508" y="1003"/>
                  <a:pt x="1508" y="1003"/>
                  <a:pt x="1508" y="1003"/>
                </a:cubicBezTo>
                <a:cubicBezTo>
                  <a:pt x="1526" y="1022"/>
                  <a:pt x="1557" y="1021"/>
                  <a:pt x="1575" y="1003"/>
                </a:cubicBezTo>
                <a:cubicBezTo>
                  <a:pt x="1630" y="949"/>
                  <a:pt x="1630" y="949"/>
                  <a:pt x="1630" y="949"/>
                </a:cubicBezTo>
                <a:cubicBezTo>
                  <a:pt x="1639" y="940"/>
                  <a:pt x="1644" y="928"/>
                  <a:pt x="1644" y="915"/>
                </a:cubicBezTo>
                <a:cubicBezTo>
                  <a:pt x="1644" y="902"/>
                  <a:pt x="1639" y="890"/>
                  <a:pt x="1630" y="881"/>
                </a:cubicBezTo>
                <a:cubicBezTo>
                  <a:pt x="1609" y="860"/>
                  <a:pt x="1609" y="860"/>
                  <a:pt x="1609" y="860"/>
                </a:cubicBezTo>
                <a:cubicBezTo>
                  <a:pt x="1619" y="841"/>
                  <a:pt x="1627" y="821"/>
                  <a:pt x="1632" y="802"/>
                </a:cubicBezTo>
                <a:cubicBezTo>
                  <a:pt x="1662" y="802"/>
                  <a:pt x="1662" y="802"/>
                  <a:pt x="1662" y="802"/>
                </a:cubicBezTo>
                <a:cubicBezTo>
                  <a:pt x="1689" y="802"/>
                  <a:pt x="1710" y="780"/>
                  <a:pt x="1710" y="754"/>
                </a:cubicBezTo>
                <a:cubicBezTo>
                  <a:pt x="1710" y="677"/>
                  <a:pt x="1710" y="677"/>
                  <a:pt x="1710" y="677"/>
                </a:cubicBezTo>
                <a:cubicBezTo>
                  <a:pt x="1710" y="651"/>
                  <a:pt x="1689" y="629"/>
                  <a:pt x="1662" y="629"/>
                </a:cubicBezTo>
                <a:close/>
                <a:moveTo>
                  <a:pt x="1668" y="754"/>
                </a:moveTo>
                <a:cubicBezTo>
                  <a:pt x="1668" y="757"/>
                  <a:pt x="1665" y="759"/>
                  <a:pt x="1662" y="759"/>
                </a:cubicBezTo>
                <a:cubicBezTo>
                  <a:pt x="1616" y="759"/>
                  <a:pt x="1616" y="759"/>
                  <a:pt x="1616" y="759"/>
                </a:cubicBezTo>
                <a:cubicBezTo>
                  <a:pt x="1599" y="762"/>
                  <a:pt x="1599" y="762"/>
                  <a:pt x="1599" y="762"/>
                </a:cubicBezTo>
                <a:cubicBezTo>
                  <a:pt x="1593" y="787"/>
                  <a:pt x="1593" y="787"/>
                  <a:pt x="1593" y="787"/>
                </a:cubicBezTo>
                <a:cubicBezTo>
                  <a:pt x="1587" y="806"/>
                  <a:pt x="1580" y="825"/>
                  <a:pt x="1570" y="843"/>
                </a:cubicBezTo>
                <a:cubicBezTo>
                  <a:pt x="1555" y="866"/>
                  <a:pt x="1555" y="866"/>
                  <a:pt x="1555" y="866"/>
                </a:cubicBezTo>
                <a:cubicBezTo>
                  <a:pt x="1600" y="911"/>
                  <a:pt x="1600" y="911"/>
                  <a:pt x="1600" y="911"/>
                </a:cubicBezTo>
                <a:cubicBezTo>
                  <a:pt x="1600" y="919"/>
                  <a:pt x="1600" y="919"/>
                  <a:pt x="1600" y="919"/>
                </a:cubicBezTo>
                <a:cubicBezTo>
                  <a:pt x="1545" y="973"/>
                  <a:pt x="1545" y="973"/>
                  <a:pt x="1545" y="973"/>
                </a:cubicBezTo>
                <a:cubicBezTo>
                  <a:pt x="1543" y="975"/>
                  <a:pt x="1540" y="975"/>
                  <a:pt x="1538" y="973"/>
                </a:cubicBezTo>
                <a:cubicBezTo>
                  <a:pt x="1505" y="940"/>
                  <a:pt x="1505" y="940"/>
                  <a:pt x="1505" y="940"/>
                </a:cubicBezTo>
                <a:cubicBezTo>
                  <a:pt x="1491" y="930"/>
                  <a:pt x="1491" y="930"/>
                  <a:pt x="1491" y="930"/>
                </a:cubicBezTo>
                <a:cubicBezTo>
                  <a:pt x="1469" y="943"/>
                  <a:pt x="1469" y="943"/>
                  <a:pt x="1469" y="943"/>
                </a:cubicBezTo>
                <a:cubicBezTo>
                  <a:pt x="1451" y="953"/>
                  <a:pt x="1432" y="961"/>
                  <a:pt x="1413" y="966"/>
                </a:cubicBezTo>
                <a:cubicBezTo>
                  <a:pt x="1386" y="973"/>
                  <a:pt x="1386" y="973"/>
                  <a:pt x="1386" y="973"/>
                </a:cubicBezTo>
                <a:cubicBezTo>
                  <a:pt x="1386" y="1036"/>
                  <a:pt x="1386" y="1036"/>
                  <a:pt x="1386" y="1036"/>
                </a:cubicBezTo>
                <a:cubicBezTo>
                  <a:pt x="1386" y="1039"/>
                  <a:pt x="1384" y="1041"/>
                  <a:pt x="1381" y="1041"/>
                </a:cubicBezTo>
                <a:cubicBezTo>
                  <a:pt x="1304" y="1041"/>
                  <a:pt x="1304" y="1041"/>
                  <a:pt x="1304" y="1041"/>
                </a:cubicBezTo>
                <a:cubicBezTo>
                  <a:pt x="1301" y="1041"/>
                  <a:pt x="1298" y="1039"/>
                  <a:pt x="1298" y="1036"/>
                </a:cubicBezTo>
                <a:cubicBezTo>
                  <a:pt x="1298" y="989"/>
                  <a:pt x="1298" y="989"/>
                  <a:pt x="1298" y="989"/>
                </a:cubicBezTo>
                <a:cubicBezTo>
                  <a:pt x="1296" y="972"/>
                  <a:pt x="1296" y="972"/>
                  <a:pt x="1296" y="972"/>
                </a:cubicBezTo>
                <a:cubicBezTo>
                  <a:pt x="1271" y="966"/>
                  <a:pt x="1271" y="966"/>
                  <a:pt x="1271" y="966"/>
                </a:cubicBezTo>
                <a:cubicBezTo>
                  <a:pt x="1252" y="961"/>
                  <a:pt x="1233" y="953"/>
                  <a:pt x="1215" y="943"/>
                </a:cubicBezTo>
                <a:cubicBezTo>
                  <a:pt x="1191" y="928"/>
                  <a:pt x="1191" y="928"/>
                  <a:pt x="1191" y="928"/>
                </a:cubicBezTo>
                <a:cubicBezTo>
                  <a:pt x="1146" y="973"/>
                  <a:pt x="1146" y="973"/>
                  <a:pt x="1146" y="973"/>
                </a:cubicBezTo>
                <a:cubicBezTo>
                  <a:pt x="1139" y="973"/>
                  <a:pt x="1139" y="973"/>
                  <a:pt x="1139" y="973"/>
                </a:cubicBezTo>
                <a:cubicBezTo>
                  <a:pt x="1085" y="919"/>
                  <a:pt x="1085" y="919"/>
                  <a:pt x="1085" y="919"/>
                </a:cubicBezTo>
                <a:cubicBezTo>
                  <a:pt x="1085" y="911"/>
                  <a:pt x="1085" y="911"/>
                  <a:pt x="1085" y="911"/>
                </a:cubicBezTo>
                <a:cubicBezTo>
                  <a:pt x="1085" y="911"/>
                  <a:pt x="1085" y="911"/>
                  <a:pt x="1085" y="911"/>
                </a:cubicBezTo>
                <a:cubicBezTo>
                  <a:pt x="1117" y="878"/>
                  <a:pt x="1117" y="878"/>
                  <a:pt x="1117" y="878"/>
                </a:cubicBezTo>
                <a:cubicBezTo>
                  <a:pt x="1128" y="864"/>
                  <a:pt x="1128" y="864"/>
                  <a:pt x="1128" y="864"/>
                </a:cubicBezTo>
                <a:cubicBezTo>
                  <a:pt x="1114" y="842"/>
                  <a:pt x="1114" y="842"/>
                  <a:pt x="1114" y="842"/>
                </a:cubicBezTo>
                <a:cubicBezTo>
                  <a:pt x="1104" y="824"/>
                  <a:pt x="1097" y="806"/>
                  <a:pt x="1091" y="786"/>
                </a:cubicBezTo>
                <a:cubicBezTo>
                  <a:pt x="1085" y="759"/>
                  <a:pt x="1085" y="759"/>
                  <a:pt x="1085" y="759"/>
                </a:cubicBezTo>
                <a:cubicBezTo>
                  <a:pt x="1022" y="759"/>
                  <a:pt x="1022" y="759"/>
                  <a:pt x="1022" y="759"/>
                </a:cubicBezTo>
                <a:cubicBezTo>
                  <a:pt x="1019" y="759"/>
                  <a:pt x="1016" y="757"/>
                  <a:pt x="1016" y="754"/>
                </a:cubicBezTo>
                <a:cubicBezTo>
                  <a:pt x="1016" y="677"/>
                  <a:pt x="1016" y="677"/>
                  <a:pt x="1016" y="677"/>
                </a:cubicBezTo>
                <a:cubicBezTo>
                  <a:pt x="1016" y="674"/>
                  <a:pt x="1019" y="672"/>
                  <a:pt x="1022" y="672"/>
                </a:cubicBezTo>
                <a:cubicBezTo>
                  <a:pt x="1068" y="672"/>
                  <a:pt x="1068" y="672"/>
                  <a:pt x="1068" y="672"/>
                </a:cubicBezTo>
                <a:cubicBezTo>
                  <a:pt x="1085" y="669"/>
                  <a:pt x="1085" y="669"/>
                  <a:pt x="1085" y="669"/>
                </a:cubicBezTo>
                <a:cubicBezTo>
                  <a:pt x="1092" y="644"/>
                  <a:pt x="1092" y="644"/>
                  <a:pt x="1092" y="644"/>
                </a:cubicBezTo>
                <a:cubicBezTo>
                  <a:pt x="1097" y="625"/>
                  <a:pt x="1104" y="607"/>
                  <a:pt x="1114" y="588"/>
                </a:cubicBezTo>
                <a:cubicBezTo>
                  <a:pt x="1129" y="565"/>
                  <a:pt x="1129" y="565"/>
                  <a:pt x="1129" y="565"/>
                </a:cubicBezTo>
                <a:cubicBezTo>
                  <a:pt x="1085" y="520"/>
                  <a:pt x="1085" y="520"/>
                  <a:pt x="1085" y="520"/>
                </a:cubicBezTo>
                <a:cubicBezTo>
                  <a:pt x="1085" y="512"/>
                  <a:pt x="1085" y="512"/>
                  <a:pt x="1085" y="512"/>
                </a:cubicBezTo>
                <a:cubicBezTo>
                  <a:pt x="1085" y="512"/>
                  <a:pt x="1085" y="512"/>
                  <a:pt x="1085" y="512"/>
                </a:cubicBezTo>
                <a:cubicBezTo>
                  <a:pt x="1139" y="458"/>
                  <a:pt x="1139" y="458"/>
                  <a:pt x="1139" y="458"/>
                </a:cubicBezTo>
                <a:cubicBezTo>
                  <a:pt x="1141" y="456"/>
                  <a:pt x="1145" y="456"/>
                  <a:pt x="1146" y="458"/>
                </a:cubicBezTo>
                <a:cubicBezTo>
                  <a:pt x="1179" y="491"/>
                  <a:pt x="1179" y="491"/>
                  <a:pt x="1179" y="491"/>
                </a:cubicBezTo>
                <a:cubicBezTo>
                  <a:pt x="1193" y="501"/>
                  <a:pt x="1193" y="501"/>
                  <a:pt x="1193" y="501"/>
                </a:cubicBezTo>
                <a:cubicBezTo>
                  <a:pt x="1215" y="488"/>
                  <a:pt x="1215" y="488"/>
                  <a:pt x="1215" y="488"/>
                </a:cubicBezTo>
                <a:cubicBezTo>
                  <a:pt x="1233" y="478"/>
                  <a:pt x="1252" y="470"/>
                  <a:pt x="1271" y="465"/>
                </a:cubicBezTo>
                <a:cubicBezTo>
                  <a:pt x="1298" y="458"/>
                  <a:pt x="1298" y="458"/>
                  <a:pt x="1298" y="458"/>
                </a:cubicBezTo>
                <a:cubicBezTo>
                  <a:pt x="1298" y="395"/>
                  <a:pt x="1298" y="395"/>
                  <a:pt x="1298" y="395"/>
                </a:cubicBezTo>
                <a:cubicBezTo>
                  <a:pt x="1298" y="392"/>
                  <a:pt x="1301" y="390"/>
                  <a:pt x="1304" y="390"/>
                </a:cubicBezTo>
                <a:cubicBezTo>
                  <a:pt x="1381" y="390"/>
                  <a:pt x="1381" y="390"/>
                  <a:pt x="1381" y="390"/>
                </a:cubicBezTo>
                <a:cubicBezTo>
                  <a:pt x="1384" y="390"/>
                  <a:pt x="1386" y="392"/>
                  <a:pt x="1386" y="395"/>
                </a:cubicBezTo>
                <a:cubicBezTo>
                  <a:pt x="1386" y="441"/>
                  <a:pt x="1386" y="441"/>
                  <a:pt x="1386" y="441"/>
                </a:cubicBezTo>
                <a:cubicBezTo>
                  <a:pt x="1388" y="459"/>
                  <a:pt x="1388" y="459"/>
                  <a:pt x="1388" y="459"/>
                </a:cubicBezTo>
                <a:cubicBezTo>
                  <a:pt x="1413" y="465"/>
                  <a:pt x="1413" y="465"/>
                  <a:pt x="1413" y="465"/>
                </a:cubicBezTo>
                <a:cubicBezTo>
                  <a:pt x="1432" y="470"/>
                  <a:pt x="1451" y="478"/>
                  <a:pt x="1469" y="488"/>
                </a:cubicBezTo>
                <a:cubicBezTo>
                  <a:pt x="1493" y="502"/>
                  <a:pt x="1493" y="502"/>
                  <a:pt x="1493" y="502"/>
                </a:cubicBezTo>
                <a:cubicBezTo>
                  <a:pt x="1537" y="458"/>
                  <a:pt x="1537" y="458"/>
                  <a:pt x="1537" y="458"/>
                </a:cubicBezTo>
                <a:cubicBezTo>
                  <a:pt x="1540" y="456"/>
                  <a:pt x="1543" y="456"/>
                  <a:pt x="1545" y="458"/>
                </a:cubicBezTo>
                <a:cubicBezTo>
                  <a:pt x="1600" y="512"/>
                  <a:pt x="1600" y="512"/>
                  <a:pt x="1600" y="512"/>
                </a:cubicBezTo>
                <a:cubicBezTo>
                  <a:pt x="1615" y="497"/>
                  <a:pt x="1615" y="497"/>
                  <a:pt x="1615" y="497"/>
                </a:cubicBezTo>
                <a:cubicBezTo>
                  <a:pt x="1600" y="520"/>
                  <a:pt x="1600" y="520"/>
                  <a:pt x="1600" y="520"/>
                </a:cubicBezTo>
                <a:cubicBezTo>
                  <a:pt x="1567" y="553"/>
                  <a:pt x="1567" y="553"/>
                  <a:pt x="1567" y="553"/>
                </a:cubicBezTo>
                <a:cubicBezTo>
                  <a:pt x="1557" y="567"/>
                  <a:pt x="1557" y="567"/>
                  <a:pt x="1557" y="567"/>
                </a:cubicBezTo>
                <a:cubicBezTo>
                  <a:pt x="1570" y="588"/>
                  <a:pt x="1570" y="588"/>
                  <a:pt x="1570" y="588"/>
                </a:cubicBezTo>
                <a:cubicBezTo>
                  <a:pt x="1580" y="606"/>
                  <a:pt x="1587" y="625"/>
                  <a:pt x="1593" y="644"/>
                </a:cubicBezTo>
                <a:cubicBezTo>
                  <a:pt x="1599" y="672"/>
                  <a:pt x="1599" y="672"/>
                  <a:pt x="1599" y="672"/>
                </a:cubicBezTo>
                <a:cubicBezTo>
                  <a:pt x="1662" y="672"/>
                  <a:pt x="1662" y="672"/>
                  <a:pt x="1662" y="672"/>
                </a:cubicBezTo>
                <a:cubicBezTo>
                  <a:pt x="1665" y="672"/>
                  <a:pt x="1668" y="674"/>
                  <a:pt x="1668" y="677"/>
                </a:cubicBezTo>
                <a:lnTo>
                  <a:pt x="1668" y="7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3" name="Freeform 13"/>
          <p:cNvSpPr>
            <a:spLocks noEditPoints="1"/>
          </p:cNvSpPr>
          <p:nvPr/>
        </p:nvSpPr>
        <p:spPr bwMode="auto">
          <a:xfrm>
            <a:off x="3826843" y="4387929"/>
            <a:ext cx="802926" cy="396768"/>
          </a:xfrm>
          <a:custGeom>
            <a:avLst/>
            <a:gdLst>
              <a:gd name="T0" fmla="*/ 1650 w 2133"/>
              <a:gd name="T1" fmla="*/ 471 h 1052"/>
              <a:gd name="T2" fmla="*/ 2115 w 2133"/>
              <a:gd name="T3" fmla="*/ 435 h 1052"/>
              <a:gd name="T4" fmla="*/ 1922 w 2133"/>
              <a:gd name="T5" fmla="*/ 309 h 1052"/>
              <a:gd name="T6" fmla="*/ 1650 w 2133"/>
              <a:gd name="T7" fmla="*/ 273 h 1052"/>
              <a:gd name="T8" fmla="*/ 1922 w 2133"/>
              <a:gd name="T9" fmla="*/ 598 h 1052"/>
              <a:gd name="T10" fmla="*/ 1650 w 2133"/>
              <a:gd name="T11" fmla="*/ 634 h 1052"/>
              <a:gd name="T12" fmla="*/ 1922 w 2133"/>
              <a:gd name="T13" fmla="*/ 598 h 1052"/>
              <a:gd name="T14" fmla="*/ 1536 w 2133"/>
              <a:gd name="T15" fmla="*/ 924 h 1052"/>
              <a:gd name="T16" fmla="*/ 993 w 2133"/>
              <a:gd name="T17" fmla="*/ 924 h 1052"/>
              <a:gd name="T18" fmla="*/ 284 w 2133"/>
              <a:gd name="T19" fmla="*/ 1052 h 1052"/>
              <a:gd name="T20" fmla="*/ 2 w 2133"/>
              <a:gd name="T21" fmla="*/ 906 h 1052"/>
              <a:gd name="T22" fmla="*/ 2 w 2133"/>
              <a:gd name="T23" fmla="*/ 493 h 1052"/>
              <a:gd name="T24" fmla="*/ 531 w 2133"/>
              <a:gd name="T25" fmla="*/ 185 h 1052"/>
              <a:gd name="T26" fmla="*/ 1428 w 2133"/>
              <a:gd name="T27" fmla="*/ 0 h 1052"/>
              <a:gd name="T28" fmla="*/ 470 w 2133"/>
              <a:gd name="T29" fmla="*/ 221 h 1052"/>
              <a:gd name="T30" fmla="*/ 531 w 2133"/>
              <a:gd name="T31" fmla="*/ 221 h 1052"/>
              <a:gd name="T32" fmla="*/ 434 w 2133"/>
              <a:gd name="T33" fmla="*/ 483 h 1052"/>
              <a:gd name="T34" fmla="*/ 38 w 2133"/>
              <a:gd name="T35" fmla="*/ 382 h 1052"/>
              <a:gd name="T36" fmla="*/ 284 w 2133"/>
              <a:gd name="T37" fmla="*/ 764 h 1052"/>
              <a:gd name="T38" fmla="*/ 284 w 2133"/>
              <a:gd name="T39" fmla="*/ 1016 h 1052"/>
              <a:gd name="T40" fmla="*/ 531 w 2133"/>
              <a:gd name="T41" fmla="*/ 888 h 1052"/>
              <a:gd name="T42" fmla="*/ 452 w 2133"/>
              <a:gd name="T43" fmla="*/ 520 h 1052"/>
              <a:gd name="T44" fmla="*/ 38 w 2133"/>
              <a:gd name="T45" fmla="*/ 888 h 1052"/>
              <a:gd name="T46" fmla="*/ 125 w 2133"/>
              <a:gd name="T47" fmla="*/ 856 h 1052"/>
              <a:gd name="T48" fmla="*/ 142 w 2133"/>
              <a:gd name="T49" fmla="*/ 812 h 1052"/>
              <a:gd name="T50" fmla="*/ 169 w 2133"/>
              <a:gd name="T51" fmla="*/ 775 h 1052"/>
              <a:gd name="T52" fmla="*/ 209 w 2133"/>
              <a:gd name="T53" fmla="*/ 747 h 1052"/>
              <a:gd name="T54" fmla="*/ 251 w 2133"/>
              <a:gd name="T55" fmla="*/ 731 h 1052"/>
              <a:gd name="T56" fmla="*/ 326 w 2133"/>
              <a:gd name="T57" fmla="*/ 734 h 1052"/>
              <a:gd name="T58" fmla="*/ 374 w 2133"/>
              <a:gd name="T59" fmla="*/ 755 h 1052"/>
              <a:gd name="T60" fmla="*/ 406 w 2133"/>
              <a:gd name="T61" fmla="*/ 785 h 1052"/>
              <a:gd name="T62" fmla="*/ 433 w 2133"/>
              <a:gd name="T63" fmla="*/ 826 h 1052"/>
              <a:gd name="T64" fmla="*/ 444 w 2133"/>
              <a:gd name="T65" fmla="*/ 871 h 1052"/>
              <a:gd name="T66" fmla="*/ 1277 w 2133"/>
              <a:gd name="T67" fmla="*/ 890 h 1052"/>
              <a:gd name="T68" fmla="*/ 1025 w 2133"/>
              <a:gd name="T69" fmla="*/ 904 h 1052"/>
              <a:gd name="T70" fmla="*/ 1518 w 2133"/>
              <a:gd name="T71" fmla="*/ 125 h 1052"/>
              <a:gd name="T72" fmla="*/ 567 w 2133"/>
              <a:gd name="T73" fmla="*/ 203 h 1052"/>
              <a:gd name="T74" fmla="*/ 991 w 2133"/>
              <a:gd name="T75" fmla="*/ 871 h 1052"/>
              <a:gd name="T76" fmla="*/ 1002 w 2133"/>
              <a:gd name="T77" fmla="*/ 826 h 1052"/>
              <a:gd name="T78" fmla="*/ 1027 w 2133"/>
              <a:gd name="T79" fmla="*/ 786 h 1052"/>
              <a:gd name="T80" fmla="*/ 1061 w 2133"/>
              <a:gd name="T81" fmla="*/ 755 h 1052"/>
              <a:gd name="T82" fmla="*/ 1108 w 2133"/>
              <a:gd name="T83" fmla="*/ 734 h 1052"/>
              <a:gd name="T84" fmla="*/ 1183 w 2133"/>
              <a:gd name="T85" fmla="*/ 731 h 1052"/>
              <a:gd name="T86" fmla="*/ 1226 w 2133"/>
              <a:gd name="T87" fmla="*/ 747 h 1052"/>
              <a:gd name="T88" fmla="*/ 1265 w 2133"/>
              <a:gd name="T89" fmla="*/ 775 h 1052"/>
              <a:gd name="T90" fmla="*/ 1292 w 2133"/>
              <a:gd name="T91" fmla="*/ 812 h 1052"/>
              <a:gd name="T92" fmla="*/ 1310 w 2133"/>
              <a:gd name="T93" fmla="*/ 856 h 1052"/>
              <a:gd name="T94" fmla="*/ 1518 w 2133"/>
              <a:gd name="T95" fmla="*/ 888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33" h="1052">
                <a:moveTo>
                  <a:pt x="2133" y="453"/>
                </a:moveTo>
                <a:cubicBezTo>
                  <a:pt x="2133" y="463"/>
                  <a:pt x="2125" y="471"/>
                  <a:pt x="2115" y="471"/>
                </a:cubicBezTo>
                <a:cubicBezTo>
                  <a:pt x="1650" y="471"/>
                  <a:pt x="1650" y="471"/>
                  <a:pt x="1650" y="471"/>
                </a:cubicBezTo>
                <a:cubicBezTo>
                  <a:pt x="1640" y="471"/>
                  <a:pt x="1632" y="463"/>
                  <a:pt x="1632" y="453"/>
                </a:cubicBezTo>
                <a:cubicBezTo>
                  <a:pt x="1632" y="443"/>
                  <a:pt x="1640" y="435"/>
                  <a:pt x="1650" y="435"/>
                </a:cubicBezTo>
                <a:cubicBezTo>
                  <a:pt x="2115" y="435"/>
                  <a:pt x="2115" y="435"/>
                  <a:pt x="2115" y="435"/>
                </a:cubicBezTo>
                <a:cubicBezTo>
                  <a:pt x="2125" y="435"/>
                  <a:pt x="2133" y="443"/>
                  <a:pt x="2133" y="453"/>
                </a:cubicBezTo>
                <a:close/>
                <a:moveTo>
                  <a:pt x="1650" y="309"/>
                </a:moveTo>
                <a:cubicBezTo>
                  <a:pt x="1922" y="309"/>
                  <a:pt x="1922" y="309"/>
                  <a:pt x="1922" y="309"/>
                </a:cubicBezTo>
                <a:cubicBezTo>
                  <a:pt x="1932" y="309"/>
                  <a:pt x="1940" y="301"/>
                  <a:pt x="1940" y="291"/>
                </a:cubicBezTo>
                <a:cubicBezTo>
                  <a:pt x="1940" y="281"/>
                  <a:pt x="1932" y="273"/>
                  <a:pt x="1922" y="273"/>
                </a:cubicBezTo>
                <a:cubicBezTo>
                  <a:pt x="1650" y="273"/>
                  <a:pt x="1650" y="273"/>
                  <a:pt x="1650" y="273"/>
                </a:cubicBezTo>
                <a:cubicBezTo>
                  <a:pt x="1640" y="273"/>
                  <a:pt x="1632" y="281"/>
                  <a:pt x="1632" y="291"/>
                </a:cubicBezTo>
                <a:cubicBezTo>
                  <a:pt x="1632" y="301"/>
                  <a:pt x="1640" y="309"/>
                  <a:pt x="1650" y="309"/>
                </a:cubicBezTo>
                <a:close/>
                <a:moveTo>
                  <a:pt x="1922" y="598"/>
                </a:moveTo>
                <a:cubicBezTo>
                  <a:pt x="1650" y="598"/>
                  <a:pt x="1650" y="598"/>
                  <a:pt x="1650" y="598"/>
                </a:cubicBezTo>
                <a:cubicBezTo>
                  <a:pt x="1640" y="598"/>
                  <a:pt x="1632" y="606"/>
                  <a:pt x="1632" y="616"/>
                </a:cubicBezTo>
                <a:cubicBezTo>
                  <a:pt x="1632" y="626"/>
                  <a:pt x="1640" y="634"/>
                  <a:pt x="1650" y="634"/>
                </a:cubicBezTo>
                <a:cubicBezTo>
                  <a:pt x="1922" y="634"/>
                  <a:pt x="1922" y="634"/>
                  <a:pt x="1922" y="634"/>
                </a:cubicBezTo>
                <a:cubicBezTo>
                  <a:pt x="1932" y="634"/>
                  <a:pt x="1940" y="626"/>
                  <a:pt x="1940" y="616"/>
                </a:cubicBezTo>
                <a:cubicBezTo>
                  <a:pt x="1940" y="606"/>
                  <a:pt x="1932" y="598"/>
                  <a:pt x="1922" y="598"/>
                </a:cubicBezTo>
                <a:close/>
                <a:moveTo>
                  <a:pt x="1554" y="125"/>
                </a:moveTo>
                <a:cubicBezTo>
                  <a:pt x="1554" y="906"/>
                  <a:pt x="1554" y="906"/>
                  <a:pt x="1554" y="906"/>
                </a:cubicBezTo>
                <a:cubicBezTo>
                  <a:pt x="1554" y="916"/>
                  <a:pt x="1546" y="924"/>
                  <a:pt x="1536" y="924"/>
                </a:cubicBezTo>
                <a:cubicBezTo>
                  <a:pt x="1309" y="924"/>
                  <a:pt x="1309" y="924"/>
                  <a:pt x="1309" y="924"/>
                </a:cubicBezTo>
                <a:cubicBezTo>
                  <a:pt x="1293" y="998"/>
                  <a:pt x="1228" y="1052"/>
                  <a:pt x="1151" y="1052"/>
                </a:cubicBezTo>
                <a:cubicBezTo>
                  <a:pt x="1073" y="1052"/>
                  <a:pt x="1009" y="998"/>
                  <a:pt x="993" y="924"/>
                </a:cubicBezTo>
                <a:cubicBezTo>
                  <a:pt x="549" y="924"/>
                  <a:pt x="549" y="924"/>
                  <a:pt x="549" y="924"/>
                </a:cubicBezTo>
                <a:cubicBezTo>
                  <a:pt x="442" y="924"/>
                  <a:pt x="442" y="924"/>
                  <a:pt x="442" y="924"/>
                </a:cubicBezTo>
                <a:cubicBezTo>
                  <a:pt x="426" y="998"/>
                  <a:pt x="361" y="1052"/>
                  <a:pt x="284" y="1052"/>
                </a:cubicBezTo>
                <a:cubicBezTo>
                  <a:pt x="206" y="1052"/>
                  <a:pt x="141" y="998"/>
                  <a:pt x="125" y="924"/>
                </a:cubicBezTo>
                <a:cubicBezTo>
                  <a:pt x="20" y="924"/>
                  <a:pt x="20" y="924"/>
                  <a:pt x="20" y="924"/>
                </a:cubicBezTo>
                <a:cubicBezTo>
                  <a:pt x="10" y="924"/>
                  <a:pt x="2" y="916"/>
                  <a:pt x="2" y="906"/>
                </a:cubicBezTo>
                <a:cubicBezTo>
                  <a:pt x="2" y="509"/>
                  <a:pt x="2" y="509"/>
                  <a:pt x="2" y="509"/>
                </a:cubicBezTo>
                <a:cubicBezTo>
                  <a:pt x="1" y="507"/>
                  <a:pt x="0" y="504"/>
                  <a:pt x="0" y="501"/>
                </a:cubicBezTo>
                <a:cubicBezTo>
                  <a:pt x="0" y="498"/>
                  <a:pt x="1" y="496"/>
                  <a:pt x="2" y="493"/>
                </a:cubicBezTo>
                <a:cubicBezTo>
                  <a:pt x="2" y="382"/>
                  <a:pt x="2" y="382"/>
                  <a:pt x="2" y="382"/>
                </a:cubicBezTo>
                <a:cubicBezTo>
                  <a:pt x="2" y="273"/>
                  <a:pt x="91" y="185"/>
                  <a:pt x="199" y="185"/>
                </a:cubicBezTo>
                <a:cubicBezTo>
                  <a:pt x="531" y="185"/>
                  <a:pt x="531" y="185"/>
                  <a:pt x="531" y="185"/>
                </a:cubicBezTo>
                <a:cubicBezTo>
                  <a:pt x="531" y="18"/>
                  <a:pt x="531" y="18"/>
                  <a:pt x="531" y="18"/>
                </a:cubicBezTo>
                <a:cubicBezTo>
                  <a:pt x="531" y="8"/>
                  <a:pt x="539" y="0"/>
                  <a:pt x="549" y="0"/>
                </a:cubicBezTo>
                <a:cubicBezTo>
                  <a:pt x="1428" y="0"/>
                  <a:pt x="1428" y="0"/>
                  <a:pt x="1428" y="0"/>
                </a:cubicBezTo>
                <a:cubicBezTo>
                  <a:pt x="1498" y="0"/>
                  <a:pt x="1554" y="56"/>
                  <a:pt x="1554" y="125"/>
                </a:cubicBezTo>
                <a:close/>
                <a:moveTo>
                  <a:pt x="531" y="221"/>
                </a:moveTo>
                <a:cubicBezTo>
                  <a:pt x="470" y="221"/>
                  <a:pt x="470" y="221"/>
                  <a:pt x="470" y="221"/>
                </a:cubicBezTo>
                <a:cubicBezTo>
                  <a:pt x="470" y="483"/>
                  <a:pt x="470" y="483"/>
                  <a:pt x="470" y="483"/>
                </a:cubicBezTo>
                <a:cubicBezTo>
                  <a:pt x="531" y="483"/>
                  <a:pt x="531" y="483"/>
                  <a:pt x="531" y="483"/>
                </a:cubicBezTo>
                <a:lnTo>
                  <a:pt x="531" y="221"/>
                </a:lnTo>
                <a:close/>
                <a:moveTo>
                  <a:pt x="38" y="382"/>
                </a:moveTo>
                <a:cubicBezTo>
                  <a:pt x="38" y="483"/>
                  <a:pt x="38" y="483"/>
                  <a:pt x="38" y="483"/>
                </a:cubicBezTo>
                <a:cubicBezTo>
                  <a:pt x="434" y="483"/>
                  <a:pt x="434" y="483"/>
                  <a:pt x="434" y="483"/>
                </a:cubicBezTo>
                <a:cubicBezTo>
                  <a:pt x="434" y="221"/>
                  <a:pt x="434" y="221"/>
                  <a:pt x="434" y="221"/>
                </a:cubicBezTo>
                <a:cubicBezTo>
                  <a:pt x="199" y="221"/>
                  <a:pt x="199" y="221"/>
                  <a:pt x="199" y="221"/>
                </a:cubicBezTo>
                <a:cubicBezTo>
                  <a:pt x="110" y="221"/>
                  <a:pt x="38" y="293"/>
                  <a:pt x="38" y="382"/>
                </a:cubicBezTo>
                <a:close/>
                <a:moveTo>
                  <a:pt x="409" y="904"/>
                </a:moveTo>
                <a:cubicBezTo>
                  <a:pt x="410" y="900"/>
                  <a:pt x="410" y="895"/>
                  <a:pt x="410" y="890"/>
                </a:cubicBezTo>
                <a:cubicBezTo>
                  <a:pt x="410" y="820"/>
                  <a:pt x="353" y="764"/>
                  <a:pt x="284" y="764"/>
                </a:cubicBezTo>
                <a:cubicBezTo>
                  <a:pt x="214" y="764"/>
                  <a:pt x="157" y="820"/>
                  <a:pt x="157" y="890"/>
                </a:cubicBezTo>
                <a:cubicBezTo>
                  <a:pt x="157" y="895"/>
                  <a:pt x="158" y="900"/>
                  <a:pt x="158" y="904"/>
                </a:cubicBezTo>
                <a:cubicBezTo>
                  <a:pt x="165" y="968"/>
                  <a:pt x="219" y="1016"/>
                  <a:pt x="284" y="1016"/>
                </a:cubicBezTo>
                <a:cubicBezTo>
                  <a:pt x="348" y="1016"/>
                  <a:pt x="402" y="968"/>
                  <a:pt x="409" y="904"/>
                </a:cubicBezTo>
                <a:close/>
                <a:moveTo>
                  <a:pt x="446" y="888"/>
                </a:moveTo>
                <a:cubicBezTo>
                  <a:pt x="531" y="888"/>
                  <a:pt x="531" y="888"/>
                  <a:pt x="531" y="888"/>
                </a:cubicBezTo>
                <a:cubicBezTo>
                  <a:pt x="531" y="519"/>
                  <a:pt x="531" y="519"/>
                  <a:pt x="531" y="519"/>
                </a:cubicBezTo>
                <a:cubicBezTo>
                  <a:pt x="458" y="519"/>
                  <a:pt x="458" y="519"/>
                  <a:pt x="458" y="519"/>
                </a:cubicBezTo>
                <a:cubicBezTo>
                  <a:pt x="456" y="520"/>
                  <a:pt x="454" y="520"/>
                  <a:pt x="452" y="520"/>
                </a:cubicBezTo>
                <a:cubicBezTo>
                  <a:pt x="450" y="520"/>
                  <a:pt x="448" y="520"/>
                  <a:pt x="446" y="519"/>
                </a:cubicBezTo>
                <a:cubicBezTo>
                  <a:pt x="38" y="519"/>
                  <a:pt x="38" y="519"/>
                  <a:pt x="38" y="519"/>
                </a:cubicBezTo>
                <a:cubicBezTo>
                  <a:pt x="38" y="888"/>
                  <a:pt x="38" y="888"/>
                  <a:pt x="38" y="888"/>
                </a:cubicBezTo>
                <a:cubicBezTo>
                  <a:pt x="121" y="888"/>
                  <a:pt x="121" y="888"/>
                  <a:pt x="121" y="888"/>
                </a:cubicBezTo>
                <a:cubicBezTo>
                  <a:pt x="121" y="882"/>
                  <a:pt x="123" y="876"/>
                  <a:pt x="123" y="871"/>
                </a:cubicBezTo>
                <a:cubicBezTo>
                  <a:pt x="124" y="866"/>
                  <a:pt x="124" y="861"/>
                  <a:pt x="125" y="856"/>
                </a:cubicBezTo>
                <a:cubicBezTo>
                  <a:pt x="126" y="851"/>
                  <a:pt x="128" y="845"/>
                  <a:pt x="130" y="840"/>
                </a:cubicBezTo>
                <a:cubicBezTo>
                  <a:pt x="132" y="835"/>
                  <a:pt x="133" y="831"/>
                  <a:pt x="135" y="826"/>
                </a:cubicBezTo>
                <a:cubicBezTo>
                  <a:pt x="137" y="821"/>
                  <a:pt x="140" y="816"/>
                  <a:pt x="142" y="812"/>
                </a:cubicBezTo>
                <a:cubicBezTo>
                  <a:pt x="145" y="807"/>
                  <a:pt x="147" y="803"/>
                  <a:pt x="150" y="799"/>
                </a:cubicBezTo>
                <a:cubicBezTo>
                  <a:pt x="153" y="794"/>
                  <a:pt x="156" y="790"/>
                  <a:pt x="160" y="786"/>
                </a:cubicBezTo>
                <a:cubicBezTo>
                  <a:pt x="163" y="782"/>
                  <a:pt x="166" y="778"/>
                  <a:pt x="169" y="775"/>
                </a:cubicBezTo>
                <a:cubicBezTo>
                  <a:pt x="173" y="771"/>
                  <a:pt x="178" y="768"/>
                  <a:pt x="182" y="764"/>
                </a:cubicBezTo>
                <a:cubicBezTo>
                  <a:pt x="186" y="761"/>
                  <a:pt x="189" y="758"/>
                  <a:pt x="193" y="755"/>
                </a:cubicBezTo>
                <a:cubicBezTo>
                  <a:pt x="198" y="752"/>
                  <a:pt x="204" y="750"/>
                  <a:pt x="209" y="747"/>
                </a:cubicBezTo>
                <a:cubicBezTo>
                  <a:pt x="213" y="745"/>
                  <a:pt x="217" y="742"/>
                  <a:pt x="221" y="740"/>
                </a:cubicBezTo>
                <a:cubicBezTo>
                  <a:pt x="227" y="738"/>
                  <a:pt x="234" y="736"/>
                  <a:pt x="240" y="734"/>
                </a:cubicBezTo>
                <a:cubicBezTo>
                  <a:pt x="244" y="733"/>
                  <a:pt x="247" y="732"/>
                  <a:pt x="251" y="731"/>
                </a:cubicBezTo>
                <a:cubicBezTo>
                  <a:pt x="262" y="729"/>
                  <a:pt x="273" y="728"/>
                  <a:pt x="284" y="728"/>
                </a:cubicBezTo>
                <a:cubicBezTo>
                  <a:pt x="295" y="728"/>
                  <a:pt x="306" y="729"/>
                  <a:pt x="316" y="731"/>
                </a:cubicBezTo>
                <a:cubicBezTo>
                  <a:pt x="319" y="732"/>
                  <a:pt x="322" y="733"/>
                  <a:pt x="326" y="734"/>
                </a:cubicBezTo>
                <a:cubicBezTo>
                  <a:pt x="333" y="736"/>
                  <a:pt x="340" y="738"/>
                  <a:pt x="346" y="740"/>
                </a:cubicBezTo>
                <a:cubicBezTo>
                  <a:pt x="350" y="742"/>
                  <a:pt x="353" y="744"/>
                  <a:pt x="357" y="746"/>
                </a:cubicBezTo>
                <a:cubicBezTo>
                  <a:pt x="363" y="749"/>
                  <a:pt x="369" y="752"/>
                  <a:pt x="374" y="755"/>
                </a:cubicBezTo>
                <a:cubicBezTo>
                  <a:pt x="377" y="758"/>
                  <a:pt x="380" y="761"/>
                  <a:pt x="384" y="763"/>
                </a:cubicBezTo>
                <a:cubicBezTo>
                  <a:pt x="389" y="767"/>
                  <a:pt x="394" y="771"/>
                  <a:pt x="398" y="775"/>
                </a:cubicBezTo>
                <a:cubicBezTo>
                  <a:pt x="401" y="778"/>
                  <a:pt x="404" y="782"/>
                  <a:pt x="406" y="785"/>
                </a:cubicBezTo>
                <a:cubicBezTo>
                  <a:pt x="410" y="790"/>
                  <a:pt x="414" y="794"/>
                  <a:pt x="418" y="799"/>
                </a:cubicBezTo>
                <a:cubicBezTo>
                  <a:pt x="420" y="803"/>
                  <a:pt x="422" y="807"/>
                  <a:pt x="424" y="811"/>
                </a:cubicBezTo>
                <a:cubicBezTo>
                  <a:pt x="427" y="816"/>
                  <a:pt x="430" y="821"/>
                  <a:pt x="433" y="826"/>
                </a:cubicBezTo>
                <a:cubicBezTo>
                  <a:pt x="435" y="830"/>
                  <a:pt x="436" y="835"/>
                  <a:pt x="437" y="840"/>
                </a:cubicBezTo>
                <a:cubicBezTo>
                  <a:pt x="439" y="845"/>
                  <a:pt x="441" y="851"/>
                  <a:pt x="442" y="856"/>
                </a:cubicBezTo>
                <a:cubicBezTo>
                  <a:pt x="443" y="861"/>
                  <a:pt x="443" y="866"/>
                  <a:pt x="444" y="871"/>
                </a:cubicBezTo>
                <a:cubicBezTo>
                  <a:pt x="445" y="876"/>
                  <a:pt x="446" y="882"/>
                  <a:pt x="446" y="888"/>
                </a:cubicBezTo>
                <a:close/>
                <a:moveTo>
                  <a:pt x="1277" y="904"/>
                </a:moveTo>
                <a:cubicBezTo>
                  <a:pt x="1277" y="899"/>
                  <a:pt x="1277" y="895"/>
                  <a:pt x="1277" y="890"/>
                </a:cubicBezTo>
                <a:cubicBezTo>
                  <a:pt x="1277" y="820"/>
                  <a:pt x="1221" y="764"/>
                  <a:pt x="1151" y="764"/>
                </a:cubicBezTo>
                <a:cubicBezTo>
                  <a:pt x="1081" y="764"/>
                  <a:pt x="1025" y="820"/>
                  <a:pt x="1025" y="890"/>
                </a:cubicBezTo>
                <a:cubicBezTo>
                  <a:pt x="1025" y="895"/>
                  <a:pt x="1025" y="900"/>
                  <a:pt x="1025" y="904"/>
                </a:cubicBezTo>
                <a:cubicBezTo>
                  <a:pt x="1032" y="968"/>
                  <a:pt x="1086" y="1016"/>
                  <a:pt x="1151" y="1016"/>
                </a:cubicBezTo>
                <a:cubicBezTo>
                  <a:pt x="1216" y="1016"/>
                  <a:pt x="1270" y="968"/>
                  <a:pt x="1277" y="904"/>
                </a:cubicBezTo>
                <a:close/>
                <a:moveTo>
                  <a:pt x="1518" y="125"/>
                </a:moveTo>
                <a:cubicBezTo>
                  <a:pt x="1518" y="76"/>
                  <a:pt x="1478" y="36"/>
                  <a:pt x="1428" y="36"/>
                </a:cubicBezTo>
                <a:cubicBezTo>
                  <a:pt x="567" y="36"/>
                  <a:pt x="567" y="36"/>
                  <a:pt x="567" y="36"/>
                </a:cubicBezTo>
                <a:cubicBezTo>
                  <a:pt x="567" y="203"/>
                  <a:pt x="567" y="203"/>
                  <a:pt x="567" y="203"/>
                </a:cubicBezTo>
                <a:cubicBezTo>
                  <a:pt x="567" y="888"/>
                  <a:pt x="567" y="888"/>
                  <a:pt x="567" y="888"/>
                </a:cubicBezTo>
                <a:cubicBezTo>
                  <a:pt x="989" y="888"/>
                  <a:pt x="989" y="888"/>
                  <a:pt x="989" y="888"/>
                </a:cubicBezTo>
                <a:cubicBezTo>
                  <a:pt x="989" y="882"/>
                  <a:pt x="990" y="876"/>
                  <a:pt x="991" y="871"/>
                </a:cubicBezTo>
                <a:cubicBezTo>
                  <a:pt x="991" y="866"/>
                  <a:pt x="991" y="861"/>
                  <a:pt x="992" y="856"/>
                </a:cubicBezTo>
                <a:cubicBezTo>
                  <a:pt x="994" y="851"/>
                  <a:pt x="996" y="845"/>
                  <a:pt x="997" y="840"/>
                </a:cubicBezTo>
                <a:cubicBezTo>
                  <a:pt x="999" y="835"/>
                  <a:pt x="1000" y="831"/>
                  <a:pt x="1002" y="826"/>
                </a:cubicBezTo>
                <a:cubicBezTo>
                  <a:pt x="1004" y="821"/>
                  <a:pt x="1007" y="816"/>
                  <a:pt x="1010" y="812"/>
                </a:cubicBezTo>
                <a:cubicBezTo>
                  <a:pt x="1012" y="807"/>
                  <a:pt x="1014" y="803"/>
                  <a:pt x="1017" y="799"/>
                </a:cubicBezTo>
                <a:cubicBezTo>
                  <a:pt x="1020" y="794"/>
                  <a:pt x="1024" y="790"/>
                  <a:pt x="1027" y="786"/>
                </a:cubicBezTo>
                <a:cubicBezTo>
                  <a:pt x="1030" y="782"/>
                  <a:pt x="1033" y="778"/>
                  <a:pt x="1037" y="775"/>
                </a:cubicBezTo>
                <a:cubicBezTo>
                  <a:pt x="1041" y="771"/>
                  <a:pt x="1045" y="768"/>
                  <a:pt x="1050" y="764"/>
                </a:cubicBezTo>
                <a:cubicBezTo>
                  <a:pt x="1053" y="761"/>
                  <a:pt x="1057" y="758"/>
                  <a:pt x="1061" y="755"/>
                </a:cubicBezTo>
                <a:cubicBezTo>
                  <a:pt x="1066" y="752"/>
                  <a:pt x="1071" y="750"/>
                  <a:pt x="1076" y="747"/>
                </a:cubicBezTo>
                <a:cubicBezTo>
                  <a:pt x="1080" y="745"/>
                  <a:pt x="1084" y="742"/>
                  <a:pt x="1088" y="740"/>
                </a:cubicBezTo>
                <a:cubicBezTo>
                  <a:pt x="1094" y="738"/>
                  <a:pt x="1101" y="736"/>
                  <a:pt x="1108" y="734"/>
                </a:cubicBezTo>
                <a:cubicBezTo>
                  <a:pt x="1111" y="733"/>
                  <a:pt x="1115" y="732"/>
                  <a:pt x="1118" y="731"/>
                </a:cubicBezTo>
                <a:cubicBezTo>
                  <a:pt x="1129" y="729"/>
                  <a:pt x="1140" y="728"/>
                  <a:pt x="1151" y="728"/>
                </a:cubicBezTo>
                <a:cubicBezTo>
                  <a:pt x="1162" y="728"/>
                  <a:pt x="1173" y="729"/>
                  <a:pt x="1183" y="731"/>
                </a:cubicBezTo>
                <a:cubicBezTo>
                  <a:pt x="1187" y="732"/>
                  <a:pt x="1191" y="733"/>
                  <a:pt x="1194" y="734"/>
                </a:cubicBezTo>
                <a:cubicBezTo>
                  <a:pt x="1201" y="736"/>
                  <a:pt x="1208" y="738"/>
                  <a:pt x="1214" y="740"/>
                </a:cubicBezTo>
                <a:cubicBezTo>
                  <a:pt x="1218" y="742"/>
                  <a:pt x="1222" y="745"/>
                  <a:pt x="1226" y="747"/>
                </a:cubicBezTo>
                <a:cubicBezTo>
                  <a:pt x="1231" y="750"/>
                  <a:pt x="1236" y="752"/>
                  <a:pt x="1241" y="755"/>
                </a:cubicBezTo>
                <a:cubicBezTo>
                  <a:pt x="1245" y="758"/>
                  <a:pt x="1249" y="761"/>
                  <a:pt x="1252" y="764"/>
                </a:cubicBezTo>
                <a:cubicBezTo>
                  <a:pt x="1257" y="768"/>
                  <a:pt x="1261" y="771"/>
                  <a:pt x="1265" y="775"/>
                </a:cubicBezTo>
                <a:cubicBezTo>
                  <a:pt x="1269" y="778"/>
                  <a:pt x="1271" y="782"/>
                  <a:pt x="1275" y="786"/>
                </a:cubicBezTo>
                <a:cubicBezTo>
                  <a:pt x="1278" y="790"/>
                  <a:pt x="1282" y="794"/>
                  <a:pt x="1285" y="799"/>
                </a:cubicBezTo>
                <a:cubicBezTo>
                  <a:pt x="1288" y="803"/>
                  <a:pt x="1290" y="807"/>
                  <a:pt x="1292" y="812"/>
                </a:cubicBezTo>
                <a:cubicBezTo>
                  <a:pt x="1295" y="816"/>
                  <a:pt x="1298" y="821"/>
                  <a:pt x="1300" y="826"/>
                </a:cubicBezTo>
                <a:cubicBezTo>
                  <a:pt x="1302" y="831"/>
                  <a:pt x="1303" y="835"/>
                  <a:pt x="1304" y="840"/>
                </a:cubicBezTo>
                <a:cubicBezTo>
                  <a:pt x="1306" y="845"/>
                  <a:pt x="1308" y="851"/>
                  <a:pt x="1310" y="856"/>
                </a:cubicBezTo>
                <a:cubicBezTo>
                  <a:pt x="1311" y="861"/>
                  <a:pt x="1311" y="866"/>
                  <a:pt x="1311" y="871"/>
                </a:cubicBezTo>
                <a:cubicBezTo>
                  <a:pt x="1312" y="876"/>
                  <a:pt x="1313" y="882"/>
                  <a:pt x="1313" y="888"/>
                </a:cubicBezTo>
                <a:cubicBezTo>
                  <a:pt x="1518" y="888"/>
                  <a:pt x="1518" y="888"/>
                  <a:pt x="1518" y="888"/>
                </a:cubicBezTo>
                <a:lnTo>
                  <a:pt x="1518" y="1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4" name="Freeform 17"/>
          <p:cNvSpPr>
            <a:spLocks noEditPoints="1"/>
          </p:cNvSpPr>
          <p:nvPr/>
        </p:nvSpPr>
        <p:spPr bwMode="auto">
          <a:xfrm>
            <a:off x="5404764" y="4314655"/>
            <a:ext cx="645567" cy="504974"/>
          </a:xfrm>
          <a:custGeom>
            <a:avLst/>
            <a:gdLst>
              <a:gd name="T0" fmla="*/ 377 w 3026"/>
              <a:gd name="T1" fmla="*/ 1614 h 2367"/>
              <a:gd name="T2" fmla="*/ 377 w 3026"/>
              <a:gd name="T3" fmla="*/ 2367 h 2367"/>
              <a:gd name="T4" fmla="*/ 3026 w 3026"/>
              <a:gd name="T5" fmla="*/ 1991 h 2367"/>
              <a:gd name="T6" fmla="*/ 2650 w 3026"/>
              <a:gd name="T7" fmla="*/ 2314 h 2367"/>
              <a:gd name="T8" fmla="*/ 54 w 3026"/>
              <a:gd name="T9" fmla="*/ 1991 h 2367"/>
              <a:gd name="T10" fmla="*/ 2650 w 3026"/>
              <a:gd name="T11" fmla="*/ 1668 h 2367"/>
              <a:gd name="T12" fmla="*/ 2650 w 3026"/>
              <a:gd name="T13" fmla="*/ 2314 h 2367"/>
              <a:gd name="T14" fmla="*/ 263 w 3026"/>
              <a:gd name="T15" fmla="*/ 1991 h 2367"/>
              <a:gd name="T16" fmla="*/ 666 w 3026"/>
              <a:gd name="T17" fmla="*/ 1991 h 2367"/>
              <a:gd name="T18" fmla="*/ 464 w 3026"/>
              <a:gd name="T19" fmla="*/ 2139 h 2367"/>
              <a:gd name="T20" fmla="*/ 464 w 3026"/>
              <a:gd name="T21" fmla="*/ 1843 h 2367"/>
              <a:gd name="T22" fmla="*/ 464 w 3026"/>
              <a:gd name="T23" fmla="*/ 2139 h 2367"/>
              <a:gd name="T24" fmla="*/ 787 w 3026"/>
              <a:gd name="T25" fmla="*/ 1991 h 2367"/>
              <a:gd name="T26" fmla="*/ 1190 w 3026"/>
              <a:gd name="T27" fmla="*/ 1991 h 2367"/>
              <a:gd name="T28" fmla="*/ 989 w 3026"/>
              <a:gd name="T29" fmla="*/ 2139 h 2367"/>
              <a:gd name="T30" fmla="*/ 989 w 3026"/>
              <a:gd name="T31" fmla="*/ 1843 h 2367"/>
              <a:gd name="T32" fmla="*/ 989 w 3026"/>
              <a:gd name="T33" fmla="*/ 2139 h 2367"/>
              <a:gd name="T34" fmla="*/ 1312 w 3026"/>
              <a:gd name="T35" fmla="*/ 1991 h 2367"/>
              <a:gd name="T36" fmla="*/ 1715 w 3026"/>
              <a:gd name="T37" fmla="*/ 1991 h 2367"/>
              <a:gd name="T38" fmla="*/ 1513 w 3026"/>
              <a:gd name="T39" fmla="*/ 2139 h 2367"/>
              <a:gd name="T40" fmla="*/ 1513 w 3026"/>
              <a:gd name="T41" fmla="*/ 1843 h 2367"/>
              <a:gd name="T42" fmla="*/ 1513 w 3026"/>
              <a:gd name="T43" fmla="*/ 2139 h 2367"/>
              <a:gd name="T44" fmla="*/ 1836 w 3026"/>
              <a:gd name="T45" fmla="*/ 1991 h 2367"/>
              <a:gd name="T46" fmla="*/ 2239 w 3026"/>
              <a:gd name="T47" fmla="*/ 1991 h 2367"/>
              <a:gd name="T48" fmla="*/ 2038 w 3026"/>
              <a:gd name="T49" fmla="*/ 2139 h 2367"/>
              <a:gd name="T50" fmla="*/ 2038 w 3026"/>
              <a:gd name="T51" fmla="*/ 1843 h 2367"/>
              <a:gd name="T52" fmla="*/ 2038 w 3026"/>
              <a:gd name="T53" fmla="*/ 2139 h 2367"/>
              <a:gd name="T54" fmla="*/ 2361 w 3026"/>
              <a:gd name="T55" fmla="*/ 1991 h 2367"/>
              <a:gd name="T56" fmla="*/ 2764 w 3026"/>
              <a:gd name="T57" fmla="*/ 1991 h 2367"/>
              <a:gd name="T58" fmla="*/ 2562 w 3026"/>
              <a:gd name="T59" fmla="*/ 2139 h 2367"/>
              <a:gd name="T60" fmla="*/ 2562 w 3026"/>
              <a:gd name="T61" fmla="*/ 1843 h 2367"/>
              <a:gd name="T62" fmla="*/ 2562 w 3026"/>
              <a:gd name="T63" fmla="*/ 2139 h 2367"/>
              <a:gd name="T64" fmla="*/ 2369 w 3026"/>
              <a:gd name="T65" fmla="*/ 1454 h 2367"/>
              <a:gd name="T66" fmla="*/ 2396 w 3026"/>
              <a:gd name="T67" fmla="*/ 27 h 2367"/>
              <a:gd name="T68" fmla="*/ 1747 w 3026"/>
              <a:gd name="T69" fmla="*/ 0 h 2367"/>
              <a:gd name="T70" fmla="*/ 657 w 3026"/>
              <a:gd name="T71" fmla="*/ 0 h 2367"/>
              <a:gd name="T72" fmla="*/ 631 w 3026"/>
              <a:gd name="T73" fmla="*/ 1427 h 2367"/>
              <a:gd name="T74" fmla="*/ 1720 w 3026"/>
              <a:gd name="T75" fmla="*/ 54 h 2367"/>
              <a:gd name="T76" fmla="*/ 1527 w 3026"/>
              <a:gd name="T77" fmla="*/ 237 h 2367"/>
              <a:gd name="T78" fmla="*/ 1508 w 3026"/>
              <a:gd name="T79" fmla="*/ 229 h 2367"/>
              <a:gd name="T80" fmla="*/ 1307 w 3026"/>
              <a:gd name="T81" fmla="*/ 427 h 2367"/>
              <a:gd name="T82" fmla="*/ 1720 w 3026"/>
              <a:gd name="T83" fmla="*/ 54 h 2367"/>
              <a:gd name="T84" fmla="*/ 1253 w 3026"/>
              <a:gd name="T85" fmla="*/ 54 h 2367"/>
              <a:gd name="T86" fmla="*/ 1270 w 3026"/>
              <a:gd name="T87" fmla="*/ 519 h 2367"/>
              <a:gd name="T88" fmla="*/ 1299 w 3026"/>
              <a:gd name="T89" fmla="*/ 512 h 2367"/>
              <a:gd name="T90" fmla="*/ 1728 w 3026"/>
              <a:gd name="T91" fmla="*/ 513 h 2367"/>
              <a:gd name="T92" fmla="*/ 1773 w 3026"/>
              <a:gd name="T93" fmla="*/ 494 h 2367"/>
              <a:gd name="T94" fmla="*/ 2342 w 3026"/>
              <a:gd name="T95" fmla="*/ 54 h 2367"/>
              <a:gd name="T96" fmla="*/ 684 w 3026"/>
              <a:gd name="T97" fmla="*/ 1401 h 2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6" h="2367">
                <a:moveTo>
                  <a:pt x="2650" y="1614"/>
                </a:moveTo>
                <a:cubicBezTo>
                  <a:pt x="377" y="1614"/>
                  <a:pt x="377" y="1614"/>
                  <a:pt x="377" y="1614"/>
                </a:cubicBezTo>
                <a:cubicBezTo>
                  <a:pt x="169" y="1614"/>
                  <a:pt x="0" y="1783"/>
                  <a:pt x="0" y="1991"/>
                </a:cubicBezTo>
                <a:cubicBezTo>
                  <a:pt x="0" y="2198"/>
                  <a:pt x="169" y="2367"/>
                  <a:pt x="377" y="2367"/>
                </a:cubicBezTo>
                <a:cubicBezTo>
                  <a:pt x="2650" y="2367"/>
                  <a:pt x="2650" y="2367"/>
                  <a:pt x="2650" y="2367"/>
                </a:cubicBezTo>
                <a:cubicBezTo>
                  <a:pt x="2857" y="2367"/>
                  <a:pt x="3026" y="2198"/>
                  <a:pt x="3026" y="1991"/>
                </a:cubicBezTo>
                <a:cubicBezTo>
                  <a:pt x="3026" y="1783"/>
                  <a:pt x="2857" y="1614"/>
                  <a:pt x="2650" y="1614"/>
                </a:cubicBezTo>
                <a:close/>
                <a:moveTo>
                  <a:pt x="2650" y="2314"/>
                </a:moveTo>
                <a:cubicBezTo>
                  <a:pt x="377" y="2314"/>
                  <a:pt x="377" y="2314"/>
                  <a:pt x="377" y="2314"/>
                </a:cubicBezTo>
                <a:cubicBezTo>
                  <a:pt x="199" y="2314"/>
                  <a:pt x="54" y="2169"/>
                  <a:pt x="54" y="1991"/>
                </a:cubicBezTo>
                <a:cubicBezTo>
                  <a:pt x="54" y="1813"/>
                  <a:pt x="199" y="1668"/>
                  <a:pt x="377" y="1668"/>
                </a:cubicBezTo>
                <a:cubicBezTo>
                  <a:pt x="2650" y="1668"/>
                  <a:pt x="2650" y="1668"/>
                  <a:pt x="2650" y="1668"/>
                </a:cubicBezTo>
                <a:cubicBezTo>
                  <a:pt x="2828" y="1668"/>
                  <a:pt x="2973" y="1813"/>
                  <a:pt x="2973" y="1991"/>
                </a:cubicBezTo>
                <a:cubicBezTo>
                  <a:pt x="2973" y="2169"/>
                  <a:pt x="2828" y="2314"/>
                  <a:pt x="2650" y="2314"/>
                </a:cubicBezTo>
                <a:close/>
                <a:moveTo>
                  <a:pt x="464" y="1789"/>
                </a:moveTo>
                <a:cubicBezTo>
                  <a:pt x="353" y="1789"/>
                  <a:pt x="263" y="1880"/>
                  <a:pt x="263" y="1991"/>
                </a:cubicBezTo>
                <a:cubicBezTo>
                  <a:pt x="263" y="2102"/>
                  <a:pt x="353" y="2192"/>
                  <a:pt x="464" y="2192"/>
                </a:cubicBezTo>
                <a:cubicBezTo>
                  <a:pt x="575" y="2192"/>
                  <a:pt x="666" y="2102"/>
                  <a:pt x="666" y="1991"/>
                </a:cubicBezTo>
                <a:cubicBezTo>
                  <a:pt x="666" y="1880"/>
                  <a:pt x="575" y="1789"/>
                  <a:pt x="464" y="1789"/>
                </a:cubicBezTo>
                <a:close/>
                <a:moveTo>
                  <a:pt x="464" y="2139"/>
                </a:moveTo>
                <a:cubicBezTo>
                  <a:pt x="382" y="2139"/>
                  <a:pt x="316" y="2073"/>
                  <a:pt x="316" y="1991"/>
                </a:cubicBezTo>
                <a:cubicBezTo>
                  <a:pt x="316" y="1909"/>
                  <a:pt x="382" y="1843"/>
                  <a:pt x="464" y="1843"/>
                </a:cubicBezTo>
                <a:cubicBezTo>
                  <a:pt x="546" y="1843"/>
                  <a:pt x="612" y="1909"/>
                  <a:pt x="612" y="1991"/>
                </a:cubicBezTo>
                <a:cubicBezTo>
                  <a:pt x="612" y="2073"/>
                  <a:pt x="546" y="2139"/>
                  <a:pt x="464" y="2139"/>
                </a:cubicBezTo>
                <a:close/>
                <a:moveTo>
                  <a:pt x="989" y="1789"/>
                </a:moveTo>
                <a:cubicBezTo>
                  <a:pt x="878" y="1789"/>
                  <a:pt x="787" y="1880"/>
                  <a:pt x="787" y="1991"/>
                </a:cubicBezTo>
                <a:cubicBezTo>
                  <a:pt x="787" y="2102"/>
                  <a:pt x="878" y="2192"/>
                  <a:pt x="989" y="2192"/>
                </a:cubicBezTo>
                <a:cubicBezTo>
                  <a:pt x="1100" y="2192"/>
                  <a:pt x="1190" y="2102"/>
                  <a:pt x="1190" y="1991"/>
                </a:cubicBezTo>
                <a:cubicBezTo>
                  <a:pt x="1190" y="1880"/>
                  <a:pt x="1100" y="1789"/>
                  <a:pt x="989" y="1789"/>
                </a:cubicBezTo>
                <a:close/>
                <a:moveTo>
                  <a:pt x="989" y="2139"/>
                </a:moveTo>
                <a:cubicBezTo>
                  <a:pt x="907" y="2139"/>
                  <a:pt x="841" y="2073"/>
                  <a:pt x="841" y="1991"/>
                </a:cubicBezTo>
                <a:cubicBezTo>
                  <a:pt x="841" y="1909"/>
                  <a:pt x="907" y="1843"/>
                  <a:pt x="989" y="1843"/>
                </a:cubicBezTo>
                <a:cubicBezTo>
                  <a:pt x="1070" y="1843"/>
                  <a:pt x="1137" y="1909"/>
                  <a:pt x="1137" y="1991"/>
                </a:cubicBezTo>
                <a:cubicBezTo>
                  <a:pt x="1137" y="2073"/>
                  <a:pt x="1070" y="2139"/>
                  <a:pt x="989" y="2139"/>
                </a:cubicBezTo>
                <a:close/>
                <a:moveTo>
                  <a:pt x="1513" y="1789"/>
                </a:moveTo>
                <a:cubicBezTo>
                  <a:pt x="1402" y="1789"/>
                  <a:pt x="1312" y="1880"/>
                  <a:pt x="1312" y="1991"/>
                </a:cubicBezTo>
                <a:cubicBezTo>
                  <a:pt x="1312" y="2102"/>
                  <a:pt x="1402" y="2192"/>
                  <a:pt x="1513" y="2192"/>
                </a:cubicBezTo>
                <a:cubicBezTo>
                  <a:pt x="1624" y="2192"/>
                  <a:pt x="1715" y="2102"/>
                  <a:pt x="1715" y="1991"/>
                </a:cubicBezTo>
                <a:cubicBezTo>
                  <a:pt x="1715" y="1880"/>
                  <a:pt x="1624" y="1789"/>
                  <a:pt x="1513" y="1789"/>
                </a:cubicBezTo>
                <a:close/>
                <a:moveTo>
                  <a:pt x="1513" y="2139"/>
                </a:moveTo>
                <a:cubicBezTo>
                  <a:pt x="1432" y="2139"/>
                  <a:pt x="1365" y="2073"/>
                  <a:pt x="1365" y="1991"/>
                </a:cubicBezTo>
                <a:cubicBezTo>
                  <a:pt x="1365" y="1909"/>
                  <a:pt x="1432" y="1843"/>
                  <a:pt x="1513" y="1843"/>
                </a:cubicBezTo>
                <a:cubicBezTo>
                  <a:pt x="1595" y="1843"/>
                  <a:pt x="1661" y="1909"/>
                  <a:pt x="1661" y="1991"/>
                </a:cubicBezTo>
                <a:cubicBezTo>
                  <a:pt x="1661" y="2073"/>
                  <a:pt x="1595" y="2139"/>
                  <a:pt x="1513" y="2139"/>
                </a:cubicBezTo>
                <a:close/>
                <a:moveTo>
                  <a:pt x="2038" y="1789"/>
                </a:moveTo>
                <a:cubicBezTo>
                  <a:pt x="1927" y="1789"/>
                  <a:pt x="1836" y="1880"/>
                  <a:pt x="1836" y="1991"/>
                </a:cubicBezTo>
                <a:cubicBezTo>
                  <a:pt x="1836" y="2102"/>
                  <a:pt x="1927" y="2192"/>
                  <a:pt x="2038" y="2192"/>
                </a:cubicBezTo>
                <a:cubicBezTo>
                  <a:pt x="2149" y="2192"/>
                  <a:pt x="2239" y="2102"/>
                  <a:pt x="2239" y="1991"/>
                </a:cubicBezTo>
                <a:cubicBezTo>
                  <a:pt x="2239" y="1880"/>
                  <a:pt x="2149" y="1789"/>
                  <a:pt x="2038" y="1789"/>
                </a:cubicBezTo>
                <a:close/>
                <a:moveTo>
                  <a:pt x="2038" y="2139"/>
                </a:moveTo>
                <a:cubicBezTo>
                  <a:pt x="1956" y="2139"/>
                  <a:pt x="1890" y="2073"/>
                  <a:pt x="1890" y="1991"/>
                </a:cubicBezTo>
                <a:cubicBezTo>
                  <a:pt x="1890" y="1909"/>
                  <a:pt x="1956" y="1843"/>
                  <a:pt x="2038" y="1843"/>
                </a:cubicBezTo>
                <a:cubicBezTo>
                  <a:pt x="2120" y="1843"/>
                  <a:pt x="2186" y="1909"/>
                  <a:pt x="2186" y="1991"/>
                </a:cubicBezTo>
                <a:cubicBezTo>
                  <a:pt x="2186" y="2073"/>
                  <a:pt x="2120" y="2139"/>
                  <a:pt x="2038" y="2139"/>
                </a:cubicBezTo>
                <a:close/>
                <a:moveTo>
                  <a:pt x="2562" y="1789"/>
                </a:moveTo>
                <a:cubicBezTo>
                  <a:pt x="2451" y="1789"/>
                  <a:pt x="2361" y="1880"/>
                  <a:pt x="2361" y="1991"/>
                </a:cubicBezTo>
                <a:cubicBezTo>
                  <a:pt x="2361" y="2102"/>
                  <a:pt x="2451" y="2192"/>
                  <a:pt x="2562" y="2192"/>
                </a:cubicBezTo>
                <a:cubicBezTo>
                  <a:pt x="2674" y="2192"/>
                  <a:pt x="2764" y="2102"/>
                  <a:pt x="2764" y="1991"/>
                </a:cubicBezTo>
                <a:cubicBezTo>
                  <a:pt x="2764" y="1880"/>
                  <a:pt x="2674" y="1789"/>
                  <a:pt x="2562" y="1789"/>
                </a:cubicBezTo>
                <a:close/>
                <a:moveTo>
                  <a:pt x="2562" y="2139"/>
                </a:moveTo>
                <a:cubicBezTo>
                  <a:pt x="2481" y="2139"/>
                  <a:pt x="2414" y="2073"/>
                  <a:pt x="2414" y="1991"/>
                </a:cubicBezTo>
                <a:cubicBezTo>
                  <a:pt x="2414" y="1909"/>
                  <a:pt x="2481" y="1843"/>
                  <a:pt x="2562" y="1843"/>
                </a:cubicBezTo>
                <a:cubicBezTo>
                  <a:pt x="2644" y="1843"/>
                  <a:pt x="2711" y="1909"/>
                  <a:pt x="2711" y="1991"/>
                </a:cubicBezTo>
                <a:cubicBezTo>
                  <a:pt x="2711" y="2073"/>
                  <a:pt x="2644" y="2139"/>
                  <a:pt x="2562" y="2139"/>
                </a:cubicBezTo>
                <a:close/>
                <a:moveTo>
                  <a:pt x="657" y="1454"/>
                </a:moveTo>
                <a:cubicBezTo>
                  <a:pt x="2369" y="1454"/>
                  <a:pt x="2369" y="1454"/>
                  <a:pt x="2369" y="1454"/>
                </a:cubicBezTo>
                <a:cubicBezTo>
                  <a:pt x="2384" y="1454"/>
                  <a:pt x="2396" y="1442"/>
                  <a:pt x="2396" y="1427"/>
                </a:cubicBezTo>
                <a:cubicBezTo>
                  <a:pt x="2396" y="27"/>
                  <a:pt x="2396" y="27"/>
                  <a:pt x="2396" y="27"/>
                </a:cubicBezTo>
                <a:cubicBezTo>
                  <a:pt x="2396" y="12"/>
                  <a:pt x="2384" y="0"/>
                  <a:pt x="2369" y="0"/>
                </a:cubicBezTo>
                <a:cubicBezTo>
                  <a:pt x="1747" y="0"/>
                  <a:pt x="1747" y="0"/>
                  <a:pt x="1747" y="0"/>
                </a:cubicBezTo>
                <a:cubicBezTo>
                  <a:pt x="1280" y="0"/>
                  <a:pt x="1280" y="0"/>
                  <a:pt x="1280" y="0"/>
                </a:cubicBezTo>
                <a:cubicBezTo>
                  <a:pt x="657" y="0"/>
                  <a:pt x="657" y="0"/>
                  <a:pt x="657" y="0"/>
                </a:cubicBezTo>
                <a:cubicBezTo>
                  <a:pt x="643" y="0"/>
                  <a:pt x="631" y="12"/>
                  <a:pt x="631" y="27"/>
                </a:cubicBezTo>
                <a:cubicBezTo>
                  <a:pt x="631" y="1427"/>
                  <a:pt x="631" y="1427"/>
                  <a:pt x="631" y="1427"/>
                </a:cubicBezTo>
                <a:cubicBezTo>
                  <a:pt x="631" y="1442"/>
                  <a:pt x="643" y="1454"/>
                  <a:pt x="657" y="1454"/>
                </a:cubicBezTo>
                <a:close/>
                <a:moveTo>
                  <a:pt x="1720" y="54"/>
                </a:moveTo>
                <a:cubicBezTo>
                  <a:pt x="1720" y="430"/>
                  <a:pt x="1720" y="430"/>
                  <a:pt x="1720" y="430"/>
                </a:cubicBezTo>
                <a:cubicBezTo>
                  <a:pt x="1527" y="237"/>
                  <a:pt x="1527" y="237"/>
                  <a:pt x="1527" y="237"/>
                </a:cubicBezTo>
                <a:cubicBezTo>
                  <a:pt x="1522" y="232"/>
                  <a:pt x="1515" y="229"/>
                  <a:pt x="1508" y="229"/>
                </a:cubicBezTo>
                <a:cubicBezTo>
                  <a:pt x="1508" y="229"/>
                  <a:pt x="1508" y="229"/>
                  <a:pt x="1508" y="229"/>
                </a:cubicBezTo>
                <a:cubicBezTo>
                  <a:pt x="1500" y="229"/>
                  <a:pt x="1494" y="232"/>
                  <a:pt x="1489" y="238"/>
                </a:cubicBezTo>
                <a:cubicBezTo>
                  <a:pt x="1307" y="427"/>
                  <a:pt x="1307" y="427"/>
                  <a:pt x="1307" y="427"/>
                </a:cubicBezTo>
                <a:cubicBezTo>
                  <a:pt x="1307" y="54"/>
                  <a:pt x="1307" y="54"/>
                  <a:pt x="1307" y="54"/>
                </a:cubicBezTo>
                <a:lnTo>
                  <a:pt x="1720" y="54"/>
                </a:lnTo>
                <a:close/>
                <a:moveTo>
                  <a:pt x="684" y="54"/>
                </a:moveTo>
                <a:cubicBezTo>
                  <a:pt x="1253" y="54"/>
                  <a:pt x="1253" y="54"/>
                  <a:pt x="1253" y="54"/>
                </a:cubicBezTo>
                <a:cubicBezTo>
                  <a:pt x="1253" y="494"/>
                  <a:pt x="1253" y="494"/>
                  <a:pt x="1253" y="494"/>
                </a:cubicBezTo>
                <a:cubicBezTo>
                  <a:pt x="1253" y="505"/>
                  <a:pt x="1260" y="515"/>
                  <a:pt x="1270" y="519"/>
                </a:cubicBezTo>
                <a:cubicBezTo>
                  <a:pt x="1273" y="520"/>
                  <a:pt x="1277" y="521"/>
                  <a:pt x="1280" y="521"/>
                </a:cubicBezTo>
                <a:cubicBezTo>
                  <a:pt x="1287" y="521"/>
                  <a:pt x="1294" y="518"/>
                  <a:pt x="1299" y="512"/>
                </a:cubicBezTo>
                <a:cubicBezTo>
                  <a:pt x="1508" y="294"/>
                  <a:pt x="1508" y="294"/>
                  <a:pt x="1508" y="294"/>
                </a:cubicBezTo>
                <a:cubicBezTo>
                  <a:pt x="1728" y="513"/>
                  <a:pt x="1728" y="513"/>
                  <a:pt x="1728" y="513"/>
                </a:cubicBezTo>
                <a:cubicBezTo>
                  <a:pt x="1736" y="520"/>
                  <a:pt x="1747" y="523"/>
                  <a:pt x="1757" y="519"/>
                </a:cubicBezTo>
                <a:cubicBezTo>
                  <a:pt x="1767" y="514"/>
                  <a:pt x="1773" y="505"/>
                  <a:pt x="1773" y="494"/>
                </a:cubicBezTo>
                <a:cubicBezTo>
                  <a:pt x="1773" y="54"/>
                  <a:pt x="1773" y="54"/>
                  <a:pt x="1773" y="54"/>
                </a:cubicBezTo>
                <a:cubicBezTo>
                  <a:pt x="2342" y="54"/>
                  <a:pt x="2342" y="54"/>
                  <a:pt x="2342" y="54"/>
                </a:cubicBezTo>
                <a:cubicBezTo>
                  <a:pt x="2342" y="1401"/>
                  <a:pt x="2342" y="1401"/>
                  <a:pt x="2342" y="1401"/>
                </a:cubicBezTo>
                <a:cubicBezTo>
                  <a:pt x="684" y="1401"/>
                  <a:pt x="684" y="1401"/>
                  <a:pt x="684" y="1401"/>
                </a:cubicBezTo>
                <a:lnTo>
                  <a:pt x="684" y="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nvGrpSpPr>
          <p:cNvPr id="8" name="Group 7"/>
          <p:cNvGrpSpPr/>
          <p:nvPr/>
        </p:nvGrpSpPr>
        <p:grpSpPr>
          <a:xfrm>
            <a:off x="7643971" y="3012057"/>
            <a:ext cx="1615387" cy="579883"/>
            <a:chOff x="7055973" y="2186877"/>
            <a:chExt cx="1491126" cy="535276"/>
          </a:xfrm>
        </p:grpSpPr>
        <p:sp>
          <p:nvSpPr>
            <p:cNvPr id="25" name="TextBox 24"/>
            <p:cNvSpPr txBox="1"/>
            <p:nvPr/>
          </p:nvSpPr>
          <p:spPr>
            <a:xfrm>
              <a:off x="7055987" y="2186877"/>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26" name="TextBox 25"/>
            <p:cNvSpPr txBox="1"/>
            <p:nvPr/>
          </p:nvSpPr>
          <p:spPr>
            <a:xfrm>
              <a:off x="7055973" y="2401947"/>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7" name="Group 6"/>
          <p:cNvGrpSpPr/>
          <p:nvPr/>
        </p:nvGrpSpPr>
        <p:grpSpPr>
          <a:xfrm>
            <a:off x="7643971" y="4176936"/>
            <a:ext cx="1615387" cy="579883"/>
            <a:chOff x="7055973" y="3262149"/>
            <a:chExt cx="1491126" cy="535276"/>
          </a:xfrm>
        </p:grpSpPr>
        <p:sp>
          <p:nvSpPr>
            <p:cNvPr id="38" name="TextBox 37"/>
            <p:cNvSpPr txBox="1"/>
            <p:nvPr/>
          </p:nvSpPr>
          <p:spPr>
            <a:xfrm>
              <a:off x="7055987" y="3262149"/>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7055973" y="3477219"/>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6895220" y="3037586"/>
            <a:ext cx="417382" cy="417380"/>
            <a:chOff x="6364818" y="2210445"/>
            <a:chExt cx="385276" cy="385274"/>
          </a:xfrm>
        </p:grpSpPr>
        <p:sp>
          <p:nvSpPr>
            <p:cNvPr id="35" name="Oval 34"/>
            <p:cNvSpPr/>
            <p:nvPr/>
          </p:nvSpPr>
          <p:spPr>
            <a:xfrm>
              <a:off x="6364818" y="2210445"/>
              <a:ext cx="385276" cy="38527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6422012"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6" name="Group 5"/>
          <p:cNvGrpSpPr/>
          <p:nvPr/>
        </p:nvGrpSpPr>
        <p:grpSpPr>
          <a:xfrm>
            <a:off x="6895220" y="4202464"/>
            <a:ext cx="417382" cy="417380"/>
            <a:chOff x="6364818" y="3285717"/>
            <a:chExt cx="385276" cy="385274"/>
          </a:xfrm>
        </p:grpSpPr>
        <p:sp>
          <p:nvSpPr>
            <p:cNvPr id="41" name="Oval 40"/>
            <p:cNvSpPr/>
            <p:nvPr/>
          </p:nvSpPr>
          <p:spPr>
            <a:xfrm>
              <a:off x="6364818" y="3285717"/>
              <a:ext cx="385276" cy="385274"/>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6422012"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9" name="Group 8"/>
          <p:cNvGrpSpPr/>
          <p:nvPr/>
        </p:nvGrpSpPr>
        <p:grpSpPr>
          <a:xfrm>
            <a:off x="2593399" y="3037586"/>
            <a:ext cx="417382" cy="417380"/>
            <a:chOff x="2393907" y="2210445"/>
            <a:chExt cx="385276" cy="385274"/>
          </a:xfrm>
        </p:grpSpPr>
        <p:sp>
          <p:nvSpPr>
            <p:cNvPr id="44" name="Oval 43"/>
            <p:cNvSpPr/>
            <p:nvPr/>
          </p:nvSpPr>
          <p:spPr>
            <a:xfrm>
              <a:off x="2393907" y="2210445"/>
              <a:ext cx="385276" cy="3852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451101"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0" name="Group 9"/>
          <p:cNvGrpSpPr/>
          <p:nvPr/>
        </p:nvGrpSpPr>
        <p:grpSpPr>
          <a:xfrm>
            <a:off x="2593399" y="4202464"/>
            <a:ext cx="417382" cy="417380"/>
            <a:chOff x="2393907" y="3285717"/>
            <a:chExt cx="385276" cy="385274"/>
          </a:xfrm>
        </p:grpSpPr>
        <p:sp>
          <p:nvSpPr>
            <p:cNvPr id="47" name="Oval 46"/>
            <p:cNvSpPr/>
            <p:nvPr/>
          </p:nvSpPr>
          <p:spPr>
            <a:xfrm>
              <a:off x="2393907" y="3285717"/>
              <a:ext cx="385276" cy="38527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2451101"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2" name="Group 11"/>
          <p:cNvGrpSpPr/>
          <p:nvPr/>
        </p:nvGrpSpPr>
        <p:grpSpPr>
          <a:xfrm>
            <a:off x="643202" y="3012057"/>
            <a:ext cx="1615387" cy="579883"/>
            <a:chOff x="593725" y="2186877"/>
            <a:chExt cx="1491126" cy="535276"/>
          </a:xfrm>
        </p:grpSpPr>
        <p:sp>
          <p:nvSpPr>
            <p:cNvPr id="51" name="TextBox 50"/>
            <p:cNvSpPr txBox="1"/>
            <p:nvPr/>
          </p:nvSpPr>
          <p:spPr>
            <a:xfrm>
              <a:off x="593739" y="2186877"/>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research</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593725" y="2401947"/>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643202" y="4176936"/>
            <a:ext cx="1615387" cy="579883"/>
            <a:chOff x="593725" y="3262149"/>
            <a:chExt cx="1491126" cy="535276"/>
          </a:xfrm>
        </p:grpSpPr>
        <p:sp>
          <p:nvSpPr>
            <p:cNvPr id="53" name="TextBox 52"/>
            <p:cNvSpPr txBox="1"/>
            <p:nvPr/>
          </p:nvSpPr>
          <p:spPr>
            <a:xfrm>
              <a:off x="593739" y="3262149"/>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Fast delivery</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593725" y="3477219"/>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147418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3953265" y="2078760"/>
            <a:ext cx="1999473" cy="3251051"/>
            <a:chOff x="3649167" y="1325375"/>
            <a:chExt cx="1845667" cy="3000970"/>
          </a:xfrm>
        </p:grpSpPr>
        <p:sp>
          <p:nvSpPr>
            <p:cNvPr id="4" name="Freeform 11"/>
            <p:cNvSpPr>
              <a:spLocks/>
            </p:cNvSpPr>
            <p:nvPr/>
          </p:nvSpPr>
          <p:spPr bwMode="auto">
            <a:xfrm>
              <a:off x="3649167" y="3463737"/>
              <a:ext cx="379214" cy="862608"/>
            </a:xfrm>
            <a:custGeom>
              <a:avLst/>
              <a:gdLst>
                <a:gd name="T0" fmla="*/ 277 w 424"/>
                <a:gd name="T1" fmla="*/ 55 h 966"/>
                <a:gd name="T2" fmla="*/ 183 w 424"/>
                <a:gd name="T3" fmla="*/ 35 h 966"/>
                <a:gd name="T4" fmla="*/ 37 w 424"/>
                <a:gd name="T5" fmla="*/ 379 h 966"/>
                <a:gd name="T6" fmla="*/ 72 w 424"/>
                <a:gd name="T7" fmla="*/ 914 h 966"/>
                <a:gd name="T8" fmla="*/ 173 w 424"/>
                <a:gd name="T9" fmla="*/ 916 h 966"/>
                <a:gd name="T10" fmla="*/ 278 w 424"/>
                <a:gd name="T11" fmla="*/ 678 h 966"/>
                <a:gd name="T12" fmla="*/ 403 w 424"/>
                <a:gd name="T13" fmla="*/ 527 h 966"/>
                <a:gd name="T14" fmla="*/ 415 w 424"/>
                <a:gd name="T15" fmla="*/ 468 h 966"/>
                <a:gd name="T16" fmla="*/ 277 w 424"/>
                <a:gd name="T17" fmla="*/ 55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277" y="55"/>
                  </a:moveTo>
                  <a:cubicBezTo>
                    <a:pt x="266" y="12"/>
                    <a:pt x="210" y="0"/>
                    <a:pt x="183" y="35"/>
                  </a:cubicBezTo>
                  <a:cubicBezTo>
                    <a:pt x="125" y="111"/>
                    <a:pt x="65" y="223"/>
                    <a:pt x="37" y="379"/>
                  </a:cubicBezTo>
                  <a:cubicBezTo>
                    <a:pt x="0" y="583"/>
                    <a:pt x="35" y="782"/>
                    <a:pt x="72" y="914"/>
                  </a:cubicBezTo>
                  <a:cubicBezTo>
                    <a:pt x="86" y="964"/>
                    <a:pt x="157" y="966"/>
                    <a:pt x="173" y="916"/>
                  </a:cubicBezTo>
                  <a:cubicBezTo>
                    <a:pt x="200" y="834"/>
                    <a:pt x="238" y="738"/>
                    <a:pt x="278" y="678"/>
                  </a:cubicBezTo>
                  <a:cubicBezTo>
                    <a:pt x="324" y="611"/>
                    <a:pt x="367" y="562"/>
                    <a:pt x="403" y="527"/>
                  </a:cubicBezTo>
                  <a:cubicBezTo>
                    <a:pt x="419" y="512"/>
                    <a:pt x="424" y="488"/>
                    <a:pt x="415" y="468"/>
                  </a:cubicBezTo>
                  <a:cubicBezTo>
                    <a:pt x="370" y="363"/>
                    <a:pt x="317" y="221"/>
                    <a:pt x="277" y="55"/>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5" name="Freeform 10"/>
            <p:cNvSpPr>
              <a:spLocks/>
            </p:cNvSpPr>
            <p:nvPr/>
          </p:nvSpPr>
          <p:spPr bwMode="auto">
            <a:xfrm>
              <a:off x="5116215" y="3463737"/>
              <a:ext cx="378619" cy="862608"/>
            </a:xfrm>
            <a:custGeom>
              <a:avLst/>
              <a:gdLst>
                <a:gd name="T0" fmla="*/ 387 w 424"/>
                <a:gd name="T1" fmla="*/ 379 h 966"/>
                <a:gd name="T2" fmla="*/ 240 w 424"/>
                <a:gd name="T3" fmla="*/ 35 h 966"/>
                <a:gd name="T4" fmla="*/ 147 w 424"/>
                <a:gd name="T5" fmla="*/ 55 h 966"/>
                <a:gd name="T6" fmla="*/ 8 w 424"/>
                <a:gd name="T7" fmla="*/ 468 h 966"/>
                <a:gd name="T8" fmla="*/ 20 w 424"/>
                <a:gd name="T9" fmla="*/ 527 h 966"/>
                <a:gd name="T10" fmla="*/ 145 w 424"/>
                <a:gd name="T11" fmla="*/ 678 h 966"/>
                <a:gd name="T12" fmla="*/ 250 w 424"/>
                <a:gd name="T13" fmla="*/ 916 h 966"/>
                <a:gd name="T14" fmla="*/ 352 w 424"/>
                <a:gd name="T15" fmla="*/ 914 h 966"/>
                <a:gd name="T16" fmla="*/ 387 w 424"/>
                <a:gd name="T17" fmla="*/ 379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387" y="379"/>
                  </a:moveTo>
                  <a:cubicBezTo>
                    <a:pt x="359" y="223"/>
                    <a:pt x="299" y="111"/>
                    <a:pt x="240" y="35"/>
                  </a:cubicBezTo>
                  <a:cubicBezTo>
                    <a:pt x="213" y="0"/>
                    <a:pt x="157" y="12"/>
                    <a:pt x="147" y="55"/>
                  </a:cubicBezTo>
                  <a:cubicBezTo>
                    <a:pt x="106" y="221"/>
                    <a:pt x="53" y="363"/>
                    <a:pt x="8" y="468"/>
                  </a:cubicBezTo>
                  <a:cubicBezTo>
                    <a:pt x="0" y="488"/>
                    <a:pt x="4" y="512"/>
                    <a:pt x="20" y="527"/>
                  </a:cubicBezTo>
                  <a:cubicBezTo>
                    <a:pt x="56" y="562"/>
                    <a:pt x="100" y="611"/>
                    <a:pt x="145" y="678"/>
                  </a:cubicBezTo>
                  <a:cubicBezTo>
                    <a:pt x="186" y="738"/>
                    <a:pt x="223" y="834"/>
                    <a:pt x="250" y="916"/>
                  </a:cubicBezTo>
                  <a:cubicBezTo>
                    <a:pt x="267" y="966"/>
                    <a:pt x="338" y="964"/>
                    <a:pt x="352" y="914"/>
                  </a:cubicBezTo>
                  <a:cubicBezTo>
                    <a:pt x="388" y="782"/>
                    <a:pt x="424" y="583"/>
                    <a:pt x="387" y="379"/>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2" name="Freeform 5"/>
            <p:cNvSpPr>
              <a:spLocks/>
            </p:cNvSpPr>
            <p:nvPr/>
          </p:nvSpPr>
          <p:spPr bwMode="auto">
            <a:xfrm>
              <a:off x="3786485" y="2850566"/>
              <a:ext cx="785813" cy="1168599"/>
            </a:xfrm>
            <a:custGeom>
              <a:avLst/>
              <a:gdLst>
                <a:gd name="T0" fmla="*/ 879 w 879"/>
                <a:gd name="T1" fmla="*/ 1239 h 1309"/>
                <a:gd name="T2" fmla="*/ 424 w 879"/>
                <a:gd name="T3" fmla="*/ 1295 h 1309"/>
                <a:gd name="T4" fmla="*/ 299 w 879"/>
                <a:gd name="T5" fmla="*/ 1238 h 1309"/>
                <a:gd name="T6" fmla="*/ 79 w 879"/>
                <a:gd name="T7" fmla="*/ 0 h 1309"/>
                <a:gd name="T8" fmla="*/ 879 w 879"/>
                <a:gd name="T9" fmla="*/ 0 h 1309"/>
                <a:gd name="T10" fmla="*/ 879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879" y="1239"/>
                  </a:moveTo>
                  <a:cubicBezTo>
                    <a:pt x="704" y="1239"/>
                    <a:pt x="544" y="1260"/>
                    <a:pt x="424" y="1295"/>
                  </a:cubicBezTo>
                  <a:cubicBezTo>
                    <a:pt x="374" y="1309"/>
                    <a:pt x="321" y="1285"/>
                    <a:pt x="299" y="1238"/>
                  </a:cubicBezTo>
                  <a:cubicBezTo>
                    <a:pt x="198" y="1025"/>
                    <a:pt x="0" y="525"/>
                    <a:pt x="79" y="0"/>
                  </a:cubicBezTo>
                  <a:cubicBezTo>
                    <a:pt x="879" y="0"/>
                    <a:pt x="879" y="0"/>
                    <a:pt x="879" y="0"/>
                  </a:cubicBezTo>
                  <a:lnTo>
                    <a:pt x="879" y="1239"/>
                  </a:lnTo>
                  <a:close/>
                </a:path>
              </a:pathLst>
            </a:custGeom>
            <a:solidFill>
              <a:schemeClr val="accent3"/>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3" name="Freeform 6"/>
            <p:cNvSpPr>
              <a:spLocks/>
            </p:cNvSpPr>
            <p:nvPr/>
          </p:nvSpPr>
          <p:spPr bwMode="auto">
            <a:xfrm>
              <a:off x="3857327" y="1325375"/>
              <a:ext cx="714971" cy="1525191"/>
            </a:xfrm>
            <a:custGeom>
              <a:avLst/>
              <a:gdLst>
                <a:gd name="T0" fmla="*/ 0 w 800"/>
                <a:gd name="T1" fmla="*/ 1708 h 1708"/>
                <a:gd name="T2" fmla="*/ 10 w 800"/>
                <a:gd name="T3" fmla="*/ 1648 h 1708"/>
                <a:gd name="T4" fmla="*/ 20 w 800"/>
                <a:gd name="T5" fmla="*/ 1598 h 1708"/>
                <a:gd name="T6" fmla="*/ 800 w 800"/>
                <a:gd name="T7" fmla="*/ 0 h 1708"/>
                <a:gd name="T8" fmla="*/ 800 w 800"/>
                <a:gd name="T9" fmla="*/ 1598 h 1708"/>
                <a:gd name="T10" fmla="*/ 800 w 800"/>
                <a:gd name="T11" fmla="*/ 1708 h 1708"/>
                <a:gd name="T12" fmla="*/ 0 w 800"/>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0" h="1708">
                  <a:moveTo>
                    <a:pt x="0" y="1708"/>
                  </a:moveTo>
                  <a:cubicBezTo>
                    <a:pt x="3" y="1688"/>
                    <a:pt x="6" y="1668"/>
                    <a:pt x="10" y="1648"/>
                  </a:cubicBezTo>
                  <a:cubicBezTo>
                    <a:pt x="13" y="1632"/>
                    <a:pt x="16" y="1615"/>
                    <a:pt x="20" y="1598"/>
                  </a:cubicBezTo>
                  <a:cubicBezTo>
                    <a:pt x="208" y="694"/>
                    <a:pt x="800" y="0"/>
                    <a:pt x="800" y="0"/>
                  </a:cubicBezTo>
                  <a:cubicBezTo>
                    <a:pt x="800" y="1598"/>
                    <a:pt x="800" y="1598"/>
                    <a:pt x="800" y="1598"/>
                  </a:cubicBezTo>
                  <a:cubicBezTo>
                    <a:pt x="800" y="1708"/>
                    <a:pt x="800" y="1708"/>
                    <a:pt x="800" y="1708"/>
                  </a:cubicBezTo>
                  <a:lnTo>
                    <a:pt x="0" y="1708"/>
                  </a:lnTo>
                  <a:close/>
                </a:path>
              </a:pathLst>
            </a:custGeom>
            <a:solidFill>
              <a:schemeClr val="accent1"/>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4" name="Freeform 7"/>
            <p:cNvSpPr>
              <a:spLocks/>
            </p:cNvSpPr>
            <p:nvPr/>
          </p:nvSpPr>
          <p:spPr bwMode="auto">
            <a:xfrm>
              <a:off x="4572298" y="2850566"/>
              <a:ext cx="785217" cy="1168599"/>
            </a:xfrm>
            <a:custGeom>
              <a:avLst/>
              <a:gdLst>
                <a:gd name="T0" fmla="*/ 0 w 879"/>
                <a:gd name="T1" fmla="*/ 1239 h 1309"/>
                <a:gd name="T2" fmla="*/ 455 w 879"/>
                <a:gd name="T3" fmla="*/ 1295 h 1309"/>
                <a:gd name="T4" fmla="*/ 581 w 879"/>
                <a:gd name="T5" fmla="*/ 1238 h 1309"/>
                <a:gd name="T6" fmla="*/ 801 w 879"/>
                <a:gd name="T7" fmla="*/ 0 h 1309"/>
                <a:gd name="T8" fmla="*/ 0 w 879"/>
                <a:gd name="T9" fmla="*/ 0 h 1309"/>
                <a:gd name="T10" fmla="*/ 0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0" y="1239"/>
                  </a:moveTo>
                  <a:cubicBezTo>
                    <a:pt x="176" y="1239"/>
                    <a:pt x="336" y="1260"/>
                    <a:pt x="455" y="1295"/>
                  </a:cubicBezTo>
                  <a:cubicBezTo>
                    <a:pt x="505" y="1309"/>
                    <a:pt x="558" y="1285"/>
                    <a:pt x="581" y="1238"/>
                  </a:cubicBezTo>
                  <a:cubicBezTo>
                    <a:pt x="682" y="1025"/>
                    <a:pt x="879" y="525"/>
                    <a:pt x="801" y="0"/>
                  </a:cubicBezTo>
                  <a:cubicBezTo>
                    <a:pt x="0" y="0"/>
                    <a:pt x="0" y="0"/>
                    <a:pt x="0" y="0"/>
                  </a:cubicBezTo>
                  <a:lnTo>
                    <a:pt x="0" y="1239"/>
                  </a:lnTo>
                  <a:close/>
                </a:path>
              </a:pathLst>
            </a:custGeom>
            <a:solidFill>
              <a:schemeClr val="accent4"/>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5" name="Freeform 8"/>
            <p:cNvSpPr>
              <a:spLocks/>
            </p:cNvSpPr>
            <p:nvPr/>
          </p:nvSpPr>
          <p:spPr bwMode="auto">
            <a:xfrm>
              <a:off x="4572298" y="1325375"/>
              <a:ext cx="715566" cy="1525191"/>
            </a:xfrm>
            <a:custGeom>
              <a:avLst/>
              <a:gdLst>
                <a:gd name="T0" fmla="*/ 801 w 801"/>
                <a:gd name="T1" fmla="*/ 1708 h 1708"/>
                <a:gd name="T2" fmla="*/ 791 w 801"/>
                <a:gd name="T3" fmla="*/ 1648 h 1708"/>
                <a:gd name="T4" fmla="*/ 781 w 801"/>
                <a:gd name="T5" fmla="*/ 1598 h 1708"/>
                <a:gd name="T6" fmla="*/ 0 w 801"/>
                <a:gd name="T7" fmla="*/ 0 h 1708"/>
                <a:gd name="T8" fmla="*/ 0 w 801"/>
                <a:gd name="T9" fmla="*/ 1598 h 1708"/>
                <a:gd name="T10" fmla="*/ 0 w 801"/>
                <a:gd name="T11" fmla="*/ 1708 h 1708"/>
                <a:gd name="T12" fmla="*/ 801 w 801"/>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1" h="1708">
                  <a:moveTo>
                    <a:pt x="801" y="1708"/>
                  </a:moveTo>
                  <a:cubicBezTo>
                    <a:pt x="798" y="1688"/>
                    <a:pt x="795" y="1668"/>
                    <a:pt x="791" y="1648"/>
                  </a:cubicBezTo>
                  <a:cubicBezTo>
                    <a:pt x="788" y="1632"/>
                    <a:pt x="784" y="1615"/>
                    <a:pt x="781" y="1598"/>
                  </a:cubicBezTo>
                  <a:cubicBezTo>
                    <a:pt x="593" y="694"/>
                    <a:pt x="0" y="0"/>
                    <a:pt x="0" y="0"/>
                  </a:cubicBezTo>
                  <a:cubicBezTo>
                    <a:pt x="0" y="1598"/>
                    <a:pt x="0" y="1598"/>
                    <a:pt x="0" y="1598"/>
                  </a:cubicBezTo>
                  <a:cubicBezTo>
                    <a:pt x="0" y="1708"/>
                    <a:pt x="0" y="1708"/>
                    <a:pt x="0" y="1708"/>
                  </a:cubicBezTo>
                  <a:lnTo>
                    <a:pt x="801" y="1708"/>
                  </a:lnTo>
                  <a:close/>
                </a:path>
              </a:pathLst>
            </a:custGeom>
            <a:solidFill>
              <a:schemeClr val="accent2"/>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6" name="Oval 9"/>
            <p:cNvSpPr>
              <a:spLocks noChangeArrowheads="1"/>
            </p:cNvSpPr>
            <p:nvPr/>
          </p:nvSpPr>
          <p:spPr bwMode="auto">
            <a:xfrm>
              <a:off x="4306788" y="2585056"/>
              <a:ext cx="531019" cy="530424"/>
            </a:xfrm>
            <a:prstGeom prst="ellipse">
              <a:avLst/>
            </a:pr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p>
          </p:txBody>
        </p:sp>
        <p:sp>
          <p:nvSpPr>
            <p:cNvPr id="27" name="Freeform 12"/>
            <p:cNvSpPr>
              <a:spLocks/>
            </p:cNvSpPr>
            <p:nvPr/>
          </p:nvSpPr>
          <p:spPr bwMode="auto">
            <a:xfrm>
              <a:off x="4185345" y="3956656"/>
              <a:ext cx="765572" cy="126206"/>
            </a:xfrm>
            <a:custGeom>
              <a:avLst/>
              <a:gdLst>
                <a:gd name="T0" fmla="*/ 847 w 857"/>
                <a:gd name="T1" fmla="*/ 74 h 141"/>
                <a:gd name="T2" fmla="*/ 847 w 857"/>
                <a:gd name="T3" fmla="*/ 72 h 141"/>
                <a:gd name="T4" fmla="*/ 820 w 857"/>
                <a:gd name="T5" fmla="*/ 38 h 141"/>
                <a:gd name="T6" fmla="*/ 433 w 857"/>
                <a:gd name="T7" fmla="*/ 0 h 141"/>
                <a:gd name="T8" fmla="*/ 34 w 857"/>
                <a:gd name="T9" fmla="*/ 41 h 141"/>
                <a:gd name="T10" fmla="*/ 10 w 857"/>
                <a:gd name="T11" fmla="*/ 73 h 141"/>
                <a:gd name="T12" fmla="*/ 10 w 857"/>
                <a:gd name="T13" fmla="*/ 74 h 141"/>
                <a:gd name="T14" fmla="*/ 73 w 857"/>
                <a:gd name="T15" fmla="*/ 141 h 141"/>
                <a:gd name="T16" fmla="*/ 784 w 857"/>
                <a:gd name="T17" fmla="*/ 141 h 141"/>
                <a:gd name="T18" fmla="*/ 847 w 857"/>
                <a:gd name="T19" fmla="*/ 7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7" h="141">
                  <a:moveTo>
                    <a:pt x="847" y="74"/>
                  </a:moveTo>
                  <a:cubicBezTo>
                    <a:pt x="847" y="72"/>
                    <a:pt x="847" y="72"/>
                    <a:pt x="847" y="72"/>
                  </a:cubicBezTo>
                  <a:cubicBezTo>
                    <a:pt x="843" y="58"/>
                    <a:pt x="833" y="46"/>
                    <a:pt x="820" y="38"/>
                  </a:cubicBezTo>
                  <a:cubicBezTo>
                    <a:pt x="711" y="14"/>
                    <a:pt x="577" y="0"/>
                    <a:pt x="433" y="0"/>
                  </a:cubicBezTo>
                  <a:cubicBezTo>
                    <a:pt x="284" y="0"/>
                    <a:pt x="146" y="15"/>
                    <a:pt x="34" y="41"/>
                  </a:cubicBezTo>
                  <a:cubicBezTo>
                    <a:pt x="22" y="49"/>
                    <a:pt x="13" y="60"/>
                    <a:pt x="10" y="73"/>
                  </a:cubicBezTo>
                  <a:cubicBezTo>
                    <a:pt x="10" y="74"/>
                    <a:pt x="10" y="74"/>
                    <a:pt x="10" y="74"/>
                  </a:cubicBezTo>
                  <a:cubicBezTo>
                    <a:pt x="0" y="108"/>
                    <a:pt x="31" y="141"/>
                    <a:pt x="73" y="141"/>
                  </a:cubicBezTo>
                  <a:cubicBezTo>
                    <a:pt x="784" y="141"/>
                    <a:pt x="784" y="141"/>
                    <a:pt x="784" y="141"/>
                  </a:cubicBezTo>
                  <a:cubicBezTo>
                    <a:pt x="826" y="141"/>
                    <a:pt x="857" y="108"/>
                    <a:pt x="847" y="74"/>
                  </a:cubicBezTo>
                  <a:close/>
                </a:path>
              </a:pathLst>
            </a:custGeom>
            <a:solidFill>
              <a:schemeClr val="accent5"/>
            </a:solidFill>
            <a:ln w="28575">
              <a:solidFill>
                <a:schemeClr val="bg1"/>
              </a:solidFill>
            </a:ln>
          </p:spPr>
          <p:txBody>
            <a:bodyPr vert="horz" wrap="square" lIns="37148" tIns="18574" rIns="37148" bIns="18574" numCol="1" anchor="t" anchorCtr="0" compatLnSpc="1">
              <a:prstTxWarp prst="textNoShape">
                <a:avLst/>
              </a:prstTxWarp>
            </a:bodyPr>
            <a:lstStyle/>
            <a:p>
              <a:endParaRPr lang="en-US" sz="548" dirty="0"/>
            </a:p>
          </p:txBody>
        </p:sp>
      </p:grpSp>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476958" y="2585156"/>
            <a:ext cx="415112" cy="415112"/>
            <a:chOff x="3209500" y="1792817"/>
            <a:chExt cx="383180" cy="383180"/>
          </a:xfrm>
        </p:grpSpPr>
        <p:sp>
          <p:nvSpPr>
            <p:cNvPr id="14" name="Oval 13"/>
            <p:cNvSpPr/>
            <p:nvPr/>
          </p:nvSpPr>
          <p:spPr>
            <a:xfrm>
              <a:off x="3209500" y="1792817"/>
              <a:ext cx="383180" cy="3831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5" name="TextBox 14"/>
            <p:cNvSpPr txBox="1"/>
            <p:nvPr/>
          </p:nvSpPr>
          <p:spPr>
            <a:xfrm>
              <a:off x="3255457"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 name="Group 6"/>
          <p:cNvGrpSpPr/>
          <p:nvPr/>
        </p:nvGrpSpPr>
        <p:grpSpPr>
          <a:xfrm>
            <a:off x="6013931" y="2585156"/>
            <a:ext cx="415112" cy="415112"/>
            <a:chOff x="5551321" y="1792817"/>
            <a:chExt cx="383180" cy="383180"/>
          </a:xfrm>
        </p:grpSpPr>
        <p:sp>
          <p:nvSpPr>
            <p:cNvPr id="16" name="Oval 15"/>
            <p:cNvSpPr/>
            <p:nvPr/>
          </p:nvSpPr>
          <p:spPr>
            <a:xfrm>
              <a:off x="5551321" y="1792817"/>
              <a:ext cx="383180" cy="3831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7" name="TextBox 16"/>
            <p:cNvSpPr txBox="1"/>
            <p:nvPr/>
          </p:nvSpPr>
          <p:spPr>
            <a:xfrm>
              <a:off x="5597278"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9" name="Group 8"/>
          <p:cNvGrpSpPr/>
          <p:nvPr/>
        </p:nvGrpSpPr>
        <p:grpSpPr>
          <a:xfrm>
            <a:off x="3055011" y="3850489"/>
            <a:ext cx="415112" cy="415112"/>
            <a:chOff x="2820010" y="2960817"/>
            <a:chExt cx="383180" cy="383180"/>
          </a:xfrm>
        </p:grpSpPr>
        <p:sp>
          <p:nvSpPr>
            <p:cNvPr id="18" name="Oval 17"/>
            <p:cNvSpPr/>
            <p:nvPr/>
          </p:nvSpPr>
          <p:spPr>
            <a:xfrm>
              <a:off x="2820010" y="2960817"/>
              <a:ext cx="383180" cy="3831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9" name="TextBox 18"/>
            <p:cNvSpPr txBox="1"/>
            <p:nvPr/>
          </p:nvSpPr>
          <p:spPr>
            <a:xfrm>
              <a:off x="2865967"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6" name="Group 5"/>
          <p:cNvGrpSpPr/>
          <p:nvPr/>
        </p:nvGrpSpPr>
        <p:grpSpPr>
          <a:xfrm>
            <a:off x="6435878" y="3850489"/>
            <a:ext cx="415112" cy="415112"/>
            <a:chOff x="5940811" y="2960817"/>
            <a:chExt cx="383180" cy="383180"/>
          </a:xfrm>
        </p:grpSpPr>
        <p:sp>
          <p:nvSpPr>
            <p:cNvPr id="20" name="Oval 19"/>
            <p:cNvSpPr/>
            <p:nvPr/>
          </p:nvSpPr>
          <p:spPr>
            <a:xfrm>
              <a:off x="5940811" y="2960817"/>
              <a:ext cx="383180" cy="38318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21" name="TextBox 20"/>
            <p:cNvSpPr txBox="1"/>
            <p:nvPr/>
          </p:nvSpPr>
          <p:spPr>
            <a:xfrm>
              <a:off x="5986768"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
        <p:nvSpPr>
          <p:cNvPr id="28" name="Freeform 9"/>
          <p:cNvSpPr>
            <a:spLocks noEditPoints="1"/>
          </p:cNvSpPr>
          <p:nvPr/>
        </p:nvSpPr>
        <p:spPr bwMode="auto">
          <a:xfrm>
            <a:off x="5029560" y="2944514"/>
            <a:ext cx="407319" cy="405721"/>
          </a:xfrm>
          <a:custGeom>
            <a:avLst/>
            <a:gdLst>
              <a:gd name="T0" fmla="*/ 906 w 2002"/>
              <a:gd name="T1" fmla="*/ 484 h 1998"/>
              <a:gd name="T2" fmla="*/ 906 w 2002"/>
              <a:gd name="T3" fmla="*/ 1700 h 1998"/>
              <a:gd name="T4" fmla="*/ 1411 w 2002"/>
              <a:gd name="T5" fmla="*/ 754 h 1998"/>
              <a:gd name="T6" fmla="*/ 1449 w 2002"/>
              <a:gd name="T7" fmla="*/ 728 h 1998"/>
              <a:gd name="T8" fmla="*/ 906 w 2002"/>
              <a:gd name="T9" fmla="*/ 1746 h 1998"/>
              <a:gd name="T10" fmla="*/ 906 w 2002"/>
              <a:gd name="T11" fmla="*/ 438 h 1998"/>
              <a:gd name="T12" fmla="*/ 1264 w 2002"/>
              <a:gd name="T13" fmla="*/ 572 h 1998"/>
              <a:gd name="T14" fmla="*/ 906 w 2002"/>
              <a:gd name="T15" fmla="*/ 737 h 1998"/>
              <a:gd name="T16" fmla="*/ 1091 w 2002"/>
              <a:gd name="T17" fmla="*/ 761 h 1998"/>
              <a:gd name="T18" fmla="*/ 906 w 2002"/>
              <a:gd name="T19" fmla="*/ 690 h 1998"/>
              <a:gd name="T20" fmla="*/ 906 w 2002"/>
              <a:gd name="T21" fmla="*/ 1494 h 1998"/>
              <a:gd name="T22" fmla="*/ 1262 w 2002"/>
              <a:gd name="T23" fmla="*/ 905 h 1998"/>
              <a:gd name="T24" fmla="*/ 1221 w 2002"/>
              <a:gd name="T25" fmla="*/ 927 h 1998"/>
              <a:gd name="T26" fmla="*/ 906 w 2002"/>
              <a:gd name="T27" fmla="*/ 1447 h 1998"/>
              <a:gd name="T28" fmla="*/ 906 w 2002"/>
              <a:gd name="T29" fmla="*/ 737 h 1998"/>
              <a:gd name="T30" fmla="*/ 1710 w 2002"/>
              <a:gd name="T31" fmla="*/ 324 h 1998"/>
              <a:gd name="T32" fmla="*/ 1890 w 2002"/>
              <a:gd name="T33" fmla="*/ 419 h 1998"/>
              <a:gd name="T34" fmla="*/ 1636 w 2002"/>
              <a:gd name="T35" fmla="*/ 398 h 1998"/>
              <a:gd name="T36" fmla="*/ 1815 w 2002"/>
              <a:gd name="T37" fmla="*/ 494 h 1998"/>
              <a:gd name="T38" fmla="*/ 997 w 2002"/>
              <a:gd name="T39" fmla="*/ 1035 h 1998"/>
              <a:gd name="T40" fmla="*/ 906 w 2002"/>
              <a:gd name="T41" fmla="*/ 1200 h 1998"/>
              <a:gd name="T42" fmla="*/ 906 w 2002"/>
              <a:gd name="T43" fmla="*/ 984 h 1998"/>
              <a:gd name="T44" fmla="*/ 1566 w 2002"/>
              <a:gd name="T45" fmla="*/ 402 h 1998"/>
              <a:gd name="T46" fmla="*/ 1545 w 2002"/>
              <a:gd name="T47" fmla="*/ 148 h 1998"/>
              <a:gd name="T48" fmla="*/ 1641 w 2002"/>
              <a:gd name="T49" fmla="*/ 328 h 1998"/>
              <a:gd name="T50" fmla="*/ 1620 w 2002"/>
              <a:gd name="T51" fmla="*/ 74 h 1998"/>
              <a:gd name="T52" fmla="*/ 1715 w 2002"/>
              <a:gd name="T53" fmla="*/ 254 h 1998"/>
              <a:gd name="T54" fmla="*/ 1694 w 2002"/>
              <a:gd name="T55" fmla="*/ 0 h 1998"/>
              <a:gd name="T56" fmla="*/ 1790 w 2002"/>
              <a:gd name="T57" fmla="*/ 179 h 1998"/>
              <a:gd name="T58" fmla="*/ 1785 w 2002"/>
              <a:gd name="T59" fmla="*/ 249 h 1998"/>
              <a:gd name="T60" fmla="*/ 1964 w 2002"/>
              <a:gd name="T61" fmla="*/ 345 h 1998"/>
              <a:gd name="T62" fmla="*/ 963 w 2002"/>
              <a:gd name="T63" fmla="*/ 1069 h 1998"/>
              <a:gd name="T64" fmla="*/ 898 w 2002"/>
              <a:gd name="T65" fmla="*/ 1125 h 1998"/>
              <a:gd name="T66" fmla="*/ 881 w 2002"/>
              <a:gd name="T67" fmla="*/ 1085 h 1998"/>
              <a:gd name="T68" fmla="*/ 906 w 2002"/>
              <a:gd name="T69" fmla="*/ 1030 h 1998"/>
              <a:gd name="T70" fmla="*/ 906 w 2002"/>
              <a:gd name="T71" fmla="*/ 1154 h 1998"/>
              <a:gd name="T72" fmla="*/ 963 w 2002"/>
              <a:gd name="T73" fmla="*/ 1069 h 1998"/>
              <a:gd name="T74" fmla="*/ 1585 w 2002"/>
              <a:gd name="T75" fmla="*/ 564 h 1998"/>
              <a:gd name="T76" fmla="*/ 906 w 2002"/>
              <a:gd name="T77" fmla="*/ 1952 h 1998"/>
              <a:gd name="T78" fmla="*/ 906 w 2002"/>
              <a:gd name="T79" fmla="*/ 232 h 1998"/>
              <a:gd name="T80" fmla="*/ 1447 w 2002"/>
              <a:gd name="T81" fmla="*/ 394 h 1998"/>
              <a:gd name="T82" fmla="*/ 906 w 2002"/>
              <a:gd name="T83" fmla="*/ 186 h 1998"/>
              <a:gd name="T84" fmla="*/ 906 w 2002"/>
              <a:gd name="T85" fmla="*/ 1998 h 1998"/>
              <a:gd name="T86" fmla="*/ 1621 w 2002"/>
              <a:gd name="T87" fmla="*/ 536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2" h="1998">
                <a:moveTo>
                  <a:pt x="1232" y="579"/>
                </a:moveTo>
                <a:cubicBezTo>
                  <a:pt x="1134" y="517"/>
                  <a:pt x="1022" y="484"/>
                  <a:pt x="906" y="484"/>
                </a:cubicBezTo>
                <a:cubicBezTo>
                  <a:pt x="571" y="484"/>
                  <a:pt x="298" y="757"/>
                  <a:pt x="298" y="1092"/>
                </a:cubicBezTo>
                <a:cubicBezTo>
                  <a:pt x="298" y="1427"/>
                  <a:pt x="571" y="1700"/>
                  <a:pt x="906" y="1700"/>
                </a:cubicBezTo>
                <a:cubicBezTo>
                  <a:pt x="1241" y="1700"/>
                  <a:pt x="1514" y="1427"/>
                  <a:pt x="1514" y="1092"/>
                </a:cubicBezTo>
                <a:cubicBezTo>
                  <a:pt x="1514" y="971"/>
                  <a:pt x="1478" y="854"/>
                  <a:pt x="1411" y="754"/>
                </a:cubicBezTo>
                <a:cubicBezTo>
                  <a:pt x="1404" y="743"/>
                  <a:pt x="1406" y="729"/>
                  <a:pt x="1417" y="721"/>
                </a:cubicBezTo>
                <a:cubicBezTo>
                  <a:pt x="1428" y="714"/>
                  <a:pt x="1442" y="717"/>
                  <a:pt x="1449" y="728"/>
                </a:cubicBezTo>
                <a:cubicBezTo>
                  <a:pt x="1521" y="836"/>
                  <a:pt x="1560" y="961"/>
                  <a:pt x="1560" y="1092"/>
                </a:cubicBezTo>
                <a:cubicBezTo>
                  <a:pt x="1560" y="1452"/>
                  <a:pt x="1266" y="1746"/>
                  <a:pt x="906" y="1746"/>
                </a:cubicBezTo>
                <a:cubicBezTo>
                  <a:pt x="545" y="1746"/>
                  <a:pt x="252" y="1452"/>
                  <a:pt x="252" y="1092"/>
                </a:cubicBezTo>
                <a:cubicBezTo>
                  <a:pt x="252" y="731"/>
                  <a:pt x="545" y="438"/>
                  <a:pt x="906" y="438"/>
                </a:cubicBezTo>
                <a:cubicBezTo>
                  <a:pt x="1031" y="438"/>
                  <a:pt x="1152" y="473"/>
                  <a:pt x="1257" y="540"/>
                </a:cubicBezTo>
                <a:cubicBezTo>
                  <a:pt x="1267" y="547"/>
                  <a:pt x="1270" y="561"/>
                  <a:pt x="1264" y="572"/>
                </a:cubicBezTo>
                <a:cubicBezTo>
                  <a:pt x="1257" y="583"/>
                  <a:pt x="1242" y="586"/>
                  <a:pt x="1232" y="579"/>
                </a:cubicBezTo>
                <a:close/>
                <a:moveTo>
                  <a:pt x="906" y="737"/>
                </a:moveTo>
                <a:cubicBezTo>
                  <a:pt x="960" y="737"/>
                  <a:pt x="1012" y="748"/>
                  <a:pt x="1060" y="772"/>
                </a:cubicBezTo>
                <a:cubicBezTo>
                  <a:pt x="1072" y="777"/>
                  <a:pt x="1085" y="772"/>
                  <a:pt x="1091" y="761"/>
                </a:cubicBezTo>
                <a:cubicBezTo>
                  <a:pt x="1097" y="749"/>
                  <a:pt x="1092" y="736"/>
                  <a:pt x="1080" y="730"/>
                </a:cubicBezTo>
                <a:cubicBezTo>
                  <a:pt x="1026" y="704"/>
                  <a:pt x="967" y="690"/>
                  <a:pt x="906" y="690"/>
                </a:cubicBezTo>
                <a:cubicBezTo>
                  <a:pt x="684" y="690"/>
                  <a:pt x="504" y="870"/>
                  <a:pt x="504" y="1092"/>
                </a:cubicBezTo>
                <a:cubicBezTo>
                  <a:pt x="504" y="1313"/>
                  <a:pt x="684" y="1494"/>
                  <a:pt x="906" y="1494"/>
                </a:cubicBezTo>
                <a:cubicBezTo>
                  <a:pt x="1127" y="1494"/>
                  <a:pt x="1307" y="1313"/>
                  <a:pt x="1307" y="1092"/>
                </a:cubicBezTo>
                <a:cubicBezTo>
                  <a:pt x="1307" y="1027"/>
                  <a:pt x="1292" y="963"/>
                  <a:pt x="1262" y="905"/>
                </a:cubicBezTo>
                <a:cubicBezTo>
                  <a:pt x="1256" y="894"/>
                  <a:pt x="1242" y="890"/>
                  <a:pt x="1230" y="896"/>
                </a:cubicBezTo>
                <a:cubicBezTo>
                  <a:pt x="1219" y="902"/>
                  <a:pt x="1215" y="916"/>
                  <a:pt x="1221" y="927"/>
                </a:cubicBezTo>
                <a:cubicBezTo>
                  <a:pt x="1247" y="977"/>
                  <a:pt x="1261" y="1034"/>
                  <a:pt x="1261" y="1092"/>
                </a:cubicBezTo>
                <a:cubicBezTo>
                  <a:pt x="1261" y="1288"/>
                  <a:pt x="1102" y="1447"/>
                  <a:pt x="906" y="1447"/>
                </a:cubicBezTo>
                <a:cubicBezTo>
                  <a:pt x="710" y="1447"/>
                  <a:pt x="550" y="1288"/>
                  <a:pt x="550" y="1092"/>
                </a:cubicBezTo>
                <a:cubicBezTo>
                  <a:pt x="550" y="896"/>
                  <a:pt x="710" y="737"/>
                  <a:pt x="906" y="737"/>
                </a:cubicBezTo>
                <a:close/>
                <a:moveTo>
                  <a:pt x="1747" y="286"/>
                </a:moveTo>
                <a:cubicBezTo>
                  <a:pt x="1710" y="324"/>
                  <a:pt x="1710" y="324"/>
                  <a:pt x="1710" y="324"/>
                </a:cubicBezTo>
                <a:cubicBezTo>
                  <a:pt x="1927" y="382"/>
                  <a:pt x="1927" y="382"/>
                  <a:pt x="1927" y="382"/>
                </a:cubicBezTo>
                <a:cubicBezTo>
                  <a:pt x="1890" y="419"/>
                  <a:pt x="1890" y="419"/>
                  <a:pt x="1890" y="419"/>
                </a:cubicBezTo>
                <a:cubicBezTo>
                  <a:pt x="1673" y="361"/>
                  <a:pt x="1673" y="361"/>
                  <a:pt x="1673" y="361"/>
                </a:cubicBezTo>
                <a:cubicBezTo>
                  <a:pt x="1636" y="398"/>
                  <a:pt x="1636" y="398"/>
                  <a:pt x="1636" y="398"/>
                </a:cubicBezTo>
                <a:cubicBezTo>
                  <a:pt x="1853" y="456"/>
                  <a:pt x="1853" y="456"/>
                  <a:pt x="1853" y="456"/>
                </a:cubicBezTo>
                <a:cubicBezTo>
                  <a:pt x="1815" y="494"/>
                  <a:pt x="1815" y="494"/>
                  <a:pt x="1815" y="494"/>
                </a:cubicBezTo>
                <a:cubicBezTo>
                  <a:pt x="1599" y="435"/>
                  <a:pt x="1599" y="435"/>
                  <a:pt x="1599" y="435"/>
                </a:cubicBezTo>
                <a:cubicBezTo>
                  <a:pt x="997" y="1035"/>
                  <a:pt x="997" y="1035"/>
                  <a:pt x="997" y="1035"/>
                </a:cubicBezTo>
                <a:cubicBezTo>
                  <a:pt x="1008" y="1052"/>
                  <a:pt x="1014" y="1071"/>
                  <a:pt x="1014" y="1092"/>
                </a:cubicBezTo>
                <a:cubicBezTo>
                  <a:pt x="1014" y="1151"/>
                  <a:pt x="965" y="1200"/>
                  <a:pt x="906" y="1200"/>
                </a:cubicBezTo>
                <a:cubicBezTo>
                  <a:pt x="846" y="1200"/>
                  <a:pt x="798" y="1151"/>
                  <a:pt x="798" y="1092"/>
                </a:cubicBezTo>
                <a:cubicBezTo>
                  <a:pt x="798" y="1032"/>
                  <a:pt x="846" y="984"/>
                  <a:pt x="906" y="984"/>
                </a:cubicBezTo>
                <a:cubicBezTo>
                  <a:pt x="928" y="984"/>
                  <a:pt x="948" y="991"/>
                  <a:pt x="965" y="1002"/>
                </a:cubicBezTo>
                <a:cubicBezTo>
                  <a:pt x="1566" y="402"/>
                  <a:pt x="1566" y="402"/>
                  <a:pt x="1566" y="402"/>
                </a:cubicBezTo>
                <a:cubicBezTo>
                  <a:pt x="1508" y="186"/>
                  <a:pt x="1508" y="186"/>
                  <a:pt x="1508" y="186"/>
                </a:cubicBezTo>
                <a:cubicBezTo>
                  <a:pt x="1545" y="148"/>
                  <a:pt x="1545" y="148"/>
                  <a:pt x="1545" y="148"/>
                </a:cubicBezTo>
                <a:cubicBezTo>
                  <a:pt x="1603" y="366"/>
                  <a:pt x="1603" y="366"/>
                  <a:pt x="1603" y="366"/>
                </a:cubicBezTo>
                <a:cubicBezTo>
                  <a:pt x="1641" y="328"/>
                  <a:pt x="1641" y="328"/>
                  <a:pt x="1641" y="328"/>
                </a:cubicBezTo>
                <a:cubicBezTo>
                  <a:pt x="1583" y="111"/>
                  <a:pt x="1583" y="111"/>
                  <a:pt x="1583" y="111"/>
                </a:cubicBezTo>
                <a:cubicBezTo>
                  <a:pt x="1620" y="74"/>
                  <a:pt x="1620" y="74"/>
                  <a:pt x="1620" y="74"/>
                </a:cubicBezTo>
                <a:cubicBezTo>
                  <a:pt x="1678" y="291"/>
                  <a:pt x="1678" y="291"/>
                  <a:pt x="1678" y="291"/>
                </a:cubicBezTo>
                <a:cubicBezTo>
                  <a:pt x="1715" y="254"/>
                  <a:pt x="1715" y="254"/>
                  <a:pt x="1715" y="254"/>
                </a:cubicBezTo>
                <a:cubicBezTo>
                  <a:pt x="1657" y="37"/>
                  <a:pt x="1657" y="37"/>
                  <a:pt x="1657" y="37"/>
                </a:cubicBezTo>
                <a:cubicBezTo>
                  <a:pt x="1694" y="0"/>
                  <a:pt x="1694" y="0"/>
                  <a:pt x="1694" y="0"/>
                </a:cubicBezTo>
                <a:cubicBezTo>
                  <a:pt x="1752" y="217"/>
                  <a:pt x="1752" y="217"/>
                  <a:pt x="1752" y="217"/>
                </a:cubicBezTo>
                <a:cubicBezTo>
                  <a:pt x="1790" y="179"/>
                  <a:pt x="1790" y="179"/>
                  <a:pt x="1790" y="179"/>
                </a:cubicBezTo>
                <a:cubicBezTo>
                  <a:pt x="1823" y="211"/>
                  <a:pt x="1823" y="211"/>
                  <a:pt x="1823" y="211"/>
                </a:cubicBezTo>
                <a:cubicBezTo>
                  <a:pt x="1785" y="249"/>
                  <a:pt x="1785" y="249"/>
                  <a:pt x="1785" y="249"/>
                </a:cubicBezTo>
                <a:cubicBezTo>
                  <a:pt x="2002" y="308"/>
                  <a:pt x="2002" y="308"/>
                  <a:pt x="2002" y="308"/>
                </a:cubicBezTo>
                <a:cubicBezTo>
                  <a:pt x="1964" y="345"/>
                  <a:pt x="1964" y="345"/>
                  <a:pt x="1964" y="345"/>
                </a:cubicBezTo>
                <a:lnTo>
                  <a:pt x="1747" y="286"/>
                </a:lnTo>
                <a:close/>
                <a:moveTo>
                  <a:pt x="963" y="1069"/>
                </a:moveTo>
                <a:cubicBezTo>
                  <a:pt x="914" y="1118"/>
                  <a:pt x="914" y="1118"/>
                  <a:pt x="914" y="1118"/>
                </a:cubicBezTo>
                <a:cubicBezTo>
                  <a:pt x="910" y="1122"/>
                  <a:pt x="904" y="1125"/>
                  <a:pt x="898" y="1125"/>
                </a:cubicBezTo>
                <a:cubicBezTo>
                  <a:pt x="892" y="1125"/>
                  <a:pt x="886" y="1122"/>
                  <a:pt x="881" y="1118"/>
                </a:cubicBezTo>
                <a:cubicBezTo>
                  <a:pt x="872" y="1109"/>
                  <a:pt x="872" y="1094"/>
                  <a:pt x="881" y="1085"/>
                </a:cubicBezTo>
                <a:cubicBezTo>
                  <a:pt x="931" y="1036"/>
                  <a:pt x="931" y="1036"/>
                  <a:pt x="931" y="1036"/>
                </a:cubicBezTo>
                <a:cubicBezTo>
                  <a:pt x="923" y="1032"/>
                  <a:pt x="915" y="1030"/>
                  <a:pt x="906" y="1030"/>
                </a:cubicBezTo>
                <a:cubicBezTo>
                  <a:pt x="872" y="1030"/>
                  <a:pt x="844" y="1058"/>
                  <a:pt x="844" y="1092"/>
                </a:cubicBezTo>
                <a:cubicBezTo>
                  <a:pt x="844" y="1126"/>
                  <a:pt x="872" y="1154"/>
                  <a:pt x="906" y="1154"/>
                </a:cubicBezTo>
                <a:cubicBezTo>
                  <a:pt x="940" y="1154"/>
                  <a:pt x="968" y="1126"/>
                  <a:pt x="968" y="1092"/>
                </a:cubicBezTo>
                <a:cubicBezTo>
                  <a:pt x="968" y="1084"/>
                  <a:pt x="966" y="1076"/>
                  <a:pt x="963" y="1069"/>
                </a:cubicBezTo>
                <a:close/>
                <a:moveTo>
                  <a:pt x="1589" y="532"/>
                </a:moveTo>
                <a:cubicBezTo>
                  <a:pt x="1579" y="540"/>
                  <a:pt x="1577" y="554"/>
                  <a:pt x="1585" y="564"/>
                </a:cubicBezTo>
                <a:cubicBezTo>
                  <a:pt x="1703" y="716"/>
                  <a:pt x="1766" y="899"/>
                  <a:pt x="1766" y="1092"/>
                </a:cubicBezTo>
                <a:cubicBezTo>
                  <a:pt x="1766" y="1566"/>
                  <a:pt x="1380" y="1952"/>
                  <a:pt x="906" y="1952"/>
                </a:cubicBezTo>
                <a:cubicBezTo>
                  <a:pt x="432" y="1952"/>
                  <a:pt x="46" y="1566"/>
                  <a:pt x="46" y="1092"/>
                </a:cubicBezTo>
                <a:cubicBezTo>
                  <a:pt x="46" y="618"/>
                  <a:pt x="432" y="232"/>
                  <a:pt x="906" y="232"/>
                </a:cubicBezTo>
                <a:cubicBezTo>
                  <a:pt x="1091" y="232"/>
                  <a:pt x="1267" y="290"/>
                  <a:pt x="1415" y="399"/>
                </a:cubicBezTo>
                <a:cubicBezTo>
                  <a:pt x="1425" y="406"/>
                  <a:pt x="1440" y="404"/>
                  <a:pt x="1447" y="394"/>
                </a:cubicBezTo>
                <a:cubicBezTo>
                  <a:pt x="1455" y="384"/>
                  <a:pt x="1453" y="369"/>
                  <a:pt x="1443" y="362"/>
                </a:cubicBezTo>
                <a:cubicBezTo>
                  <a:pt x="1286" y="247"/>
                  <a:pt x="1101" y="186"/>
                  <a:pt x="906" y="186"/>
                </a:cubicBezTo>
                <a:cubicBezTo>
                  <a:pt x="406" y="186"/>
                  <a:pt x="0" y="592"/>
                  <a:pt x="0" y="1092"/>
                </a:cubicBezTo>
                <a:cubicBezTo>
                  <a:pt x="0" y="1592"/>
                  <a:pt x="406" y="1998"/>
                  <a:pt x="906" y="1998"/>
                </a:cubicBezTo>
                <a:cubicBezTo>
                  <a:pt x="1406" y="1998"/>
                  <a:pt x="1812" y="1592"/>
                  <a:pt x="1812" y="1092"/>
                </a:cubicBezTo>
                <a:cubicBezTo>
                  <a:pt x="1812" y="888"/>
                  <a:pt x="1746" y="696"/>
                  <a:pt x="1621" y="536"/>
                </a:cubicBezTo>
                <a:cubicBezTo>
                  <a:pt x="1614" y="526"/>
                  <a:pt x="1599" y="524"/>
                  <a:pt x="1589" y="53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9" name="Freeform 17"/>
          <p:cNvSpPr>
            <a:spLocks noEditPoints="1"/>
          </p:cNvSpPr>
          <p:nvPr/>
        </p:nvSpPr>
        <p:spPr bwMode="auto">
          <a:xfrm>
            <a:off x="4377487" y="4134108"/>
            <a:ext cx="415975" cy="425004"/>
          </a:xfrm>
          <a:custGeom>
            <a:avLst/>
            <a:gdLst>
              <a:gd name="T0" fmla="*/ 565 w 1481"/>
              <a:gd name="T1" fmla="*/ 689 h 1519"/>
              <a:gd name="T2" fmla="*/ 580 w 1481"/>
              <a:gd name="T3" fmla="*/ 719 h 1519"/>
              <a:gd name="T4" fmla="*/ 435 w 1481"/>
              <a:gd name="T5" fmla="*/ 796 h 1519"/>
              <a:gd name="T6" fmla="*/ 607 w 1481"/>
              <a:gd name="T7" fmla="*/ 867 h 1519"/>
              <a:gd name="T8" fmla="*/ 758 w 1481"/>
              <a:gd name="T9" fmla="*/ 473 h 1519"/>
              <a:gd name="T10" fmla="*/ 406 w 1481"/>
              <a:gd name="T11" fmla="*/ 928 h 1519"/>
              <a:gd name="T12" fmla="*/ 26 w 1481"/>
              <a:gd name="T13" fmla="*/ 1200 h 1519"/>
              <a:gd name="T14" fmla="*/ 303 w 1481"/>
              <a:gd name="T15" fmla="*/ 779 h 1519"/>
              <a:gd name="T16" fmla="*/ 819 w 1481"/>
              <a:gd name="T17" fmla="*/ 412 h 1519"/>
              <a:gd name="T18" fmla="*/ 482 w 1481"/>
              <a:gd name="T19" fmla="*/ 896 h 1519"/>
              <a:gd name="T20" fmla="*/ 356 w 1481"/>
              <a:gd name="T21" fmla="*/ 723 h 1519"/>
              <a:gd name="T22" fmla="*/ 416 w 1481"/>
              <a:gd name="T23" fmla="*/ 815 h 1519"/>
              <a:gd name="T24" fmla="*/ 798 w 1481"/>
              <a:gd name="T25" fmla="*/ 433 h 1519"/>
              <a:gd name="T26" fmla="*/ 325 w 1481"/>
              <a:gd name="T27" fmla="*/ 804 h 1519"/>
              <a:gd name="T28" fmla="*/ 454 w 1481"/>
              <a:gd name="T29" fmla="*/ 882 h 1519"/>
              <a:gd name="T30" fmla="*/ 395 w 1481"/>
              <a:gd name="T31" fmla="*/ 836 h 1519"/>
              <a:gd name="T32" fmla="*/ 349 w 1481"/>
              <a:gd name="T33" fmla="*/ 777 h 1519"/>
              <a:gd name="T34" fmla="*/ 325 w 1481"/>
              <a:gd name="T35" fmla="*/ 847 h 1519"/>
              <a:gd name="T36" fmla="*/ 54 w 1481"/>
              <a:gd name="T37" fmla="*/ 1185 h 1519"/>
              <a:gd name="T38" fmla="*/ 1481 w 1481"/>
              <a:gd name="T39" fmla="*/ 1453 h 1519"/>
              <a:gd name="T40" fmla="*/ 487 w 1481"/>
              <a:gd name="T41" fmla="*/ 1421 h 1519"/>
              <a:gd name="T42" fmla="*/ 378 w 1481"/>
              <a:gd name="T43" fmla="*/ 1017 h 1519"/>
              <a:gd name="T44" fmla="*/ 502 w 1481"/>
              <a:gd name="T45" fmla="*/ 1391 h 1519"/>
              <a:gd name="T46" fmla="*/ 1353 w 1481"/>
              <a:gd name="T47" fmla="*/ 136 h 1519"/>
              <a:gd name="T48" fmla="*/ 1186 w 1481"/>
              <a:gd name="T49" fmla="*/ 156 h 1519"/>
              <a:gd name="T50" fmla="*/ 1093 w 1481"/>
              <a:gd name="T51" fmla="*/ 141 h 1519"/>
              <a:gd name="T52" fmla="*/ 986 w 1481"/>
              <a:gd name="T53" fmla="*/ 101 h 1519"/>
              <a:gd name="T54" fmla="*/ 955 w 1481"/>
              <a:gd name="T55" fmla="*/ 101 h 1519"/>
              <a:gd name="T56" fmla="*/ 848 w 1481"/>
              <a:gd name="T57" fmla="*/ 141 h 1519"/>
              <a:gd name="T58" fmla="*/ 755 w 1481"/>
              <a:gd name="T59" fmla="*/ 156 h 1519"/>
              <a:gd name="T60" fmla="*/ 663 w 1481"/>
              <a:gd name="T61" fmla="*/ 141 h 1519"/>
              <a:gd name="T62" fmla="*/ 555 w 1481"/>
              <a:gd name="T63" fmla="*/ 101 h 1519"/>
              <a:gd name="T64" fmla="*/ 525 w 1481"/>
              <a:gd name="T65" fmla="*/ 101 h 1519"/>
              <a:gd name="T66" fmla="*/ 378 w 1481"/>
              <a:gd name="T67" fmla="*/ 354 h 1519"/>
              <a:gd name="T68" fmla="*/ 525 w 1481"/>
              <a:gd name="T69" fmla="*/ 71 h 1519"/>
              <a:gd name="T70" fmla="*/ 555 w 1481"/>
              <a:gd name="T71" fmla="*/ 71 h 1519"/>
              <a:gd name="T72" fmla="*/ 663 w 1481"/>
              <a:gd name="T73" fmla="*/ 15 h 1519"/>
              <a:gd name="T74" fmla="*/ 755 w 1481"/>
              <a:gd name="T75" fmla="*/ 0 h 1519"/>
              <a:gd name="T76" fmla="*/ 848 w 1481"/>
              <a:gd name="T77" fmla="*/ 15 h 1519"/>
              <a:gd name="T78" fmla="*/ 955 w 1481"/>
              <a:gd name="T79" fmla="*/ 71 h 1519"/>
              <a:gd name="T80" fmla="*/ 986 w 1481"/>
              <a:gd name="T81" fmla="*/ 71 h 1519"/>
              <a:gd name="T82" fmla="*/ 1093 w 1481"/>
              <a:gd name="T83" fmla="*/ 15 h 1519"/>
              <a:gd name="T84" fmla="*/ 1186 w 1481"/>
              <a:gd name="T85" fmla="*/ 0 h 1519"/>
              <a:gd name="T86" fmla="*/ 1383 w 1481"/>
              <a:gd name="T87" fmla="*/ 136 h 1519"/>
              <a:gd name="T88" fmla="*/ 1451 w 1481"/>
              <a:gd name="T89" fmla="*/ 259 h 1519"/>
              <a:gd name="T90" fmla="*/ 1318 w 1481"/>
              <a:gd name="T91" fmla="*/ 1421 h 1519"/>
              <a:gd name="T92" fmla="*/ 1416 w 1481"/>
              <a:gd name="T93" fmla="*/ 1488 h 1519"/>
              <a:gd name="T94" fmla="*/ 1076 w 1481"/>
              <a:gd name="T95" fmla="*/ 882 h 1519"/>
              <a:gd name="T96" fmla="*/ 936 w 1481"/>
              <a:gd name="T97" fmla="*/ 1301 h 1519"/>
              <a:gd name="T98" fmla="*/ 1046 w 1481"/>
              <a:gd name="T99" fmla="*/ 897 h 1519"/>
              <a:gd name="T100" fmla="*/ 1046 w 1481"/>
              <a:gd name="T101" fmla="*/ 897 h 1519"/>
              <a:gd name="T102" fmla="*/ 877 w 1481"/>
              <a:gd name="T103" fmla="*/ 1316 h 1519"/>
              <a:gd name="T104" fmla="*/ 768 w 1481"/>
              <a:gd name="T105" fmla="*/ 993 h 1519"/>
              <a:gd name="T106" fmla="*/ 783 w 1481"/>
              <a:gd name="T107" fmla="*/ 1286 h 1519"/>
              <a:gd name="T108" fmla="*/ 1259 w 1481"/>
              <a:gd name="T109" fmla="*/ 781 h 1519"/>
              <a:gd name="T110" fmla="*/ 1119 w 1481"/>
              <a:gd name="T111" fmla="*/ 1301 h 1519"/>
              <a:gd name="T112" fmla="*/ 1229 w 1481"/>
              <a:gd name="T113" fmla="*/ 796 h 1519"/>
              <a:gd name="T114" fmla="*/ 1229 w 1481"/>
              <a:gd name="T115" fmla="*/ 796 h 1519"/>
              <a:gd name="T116" fmla="*/ 1167 w 1481"/>
              <a:gd name="T117" fmla="*/ 479 h 1519"/>
              <a:gd name="T118" fmla="*/ 1099 w 1481"/>
              <a:gd name="T119" fmla="*/ 57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81" h="1519">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0" name="Freeform 21"/>
          <p:cNvSpPr>
            <a:spLocks noEditPoints="1"/>
          </p:cNvSpPr>
          <p:nvPr/>
        </p:nvSpPr>
        <p:spPr bwMode="auto">
          <a:xfrm>
            <a:off x="4494703" y="2928153"/>
            <a:ext cx="316587" cy="476992"/>
          </a:xfrm>
          <a:custGeom>
            <a:avLst/>
            <a:gdLst>
              <a:gd name="T0" fmla="*/ 536 w 1291"/>
              <a:gd name="T1" fmla="*/ 535 h 1950"/>
              <a:gd name="T2" fmla="*/ 451 w 1291"/>
              <a:gd name="T3" fmla="*/ 833 h 1950"/>
              <a:gd name="T4" fmla="*/ 750 w 1291"/>
              <a:gd name="T5" fmla="*/ 918 h 1950"/>
              <a:gd name="T6" fmla="*/ 834 w 1291"/>
              <a:gd name="T7" fmla="*/ 619 h 1950"/>
              <a:gd name="T8" fmla="*/ 593 w 1291"/>
              <a:gd name="T9" fmla="*/ 902 h 1950"/>
              <a:gd name="T10" fmla="*/ 468 w 1291"/>
              <a:gd name="T11" fmla="*/ 676 h 1950"/>
              <a:gd name="T12" fmla="*/ 693 w 1291"/>
              <a:gd name="T13" fmla="*/ 551 h 1950"/>
              <a:gd name="T14" fmla="*/ 818 w 1291"/>
              <a:gd name="T15" fmla="*/ 776 h 1950"/>
              <a:gd name="T16" fmla="*/ 944 w 1291"/>
              <a:gd name="T17" fmla="*/ 558 h 1950"/>
              <a:gd name="T18" fmla="*/ 811 w 1291"/>
              <a:gd name="T19" fmla="*/ 425 h 1950"/>
              <a:gd name="T20" fmla="*/ 688 w 1291"/>
              <a:gd name="T21" fmla="*/ 306 h 1950"/>
              <a:gd name="T22" fmla="*/ 475 w 1291"/>
              <a:gd name="T23" fmla="*/ 425 h 1950"/>
              <a:gd name="T24" fmla="*/ 300 w 1291"/>
              <a:gd name="T25" fmla="*/ 495 h 1950"/>
              <a:gd name="T26" fmla="*/ 311 w 1291"/>
              <a:gd name="T27" fmla="*/ 632 h 1950"/>
              <a:gd name="T28" fmla="*/ 311 w 1291"/>
              <a:gd name="T29" fmla="*/ 820 h 1950"/>
              <a:gd name="T30" fmla="*/ 300 w 1291"/>
              <a:gd name="T31" fmla="*/ 957 h 1950"/>
              <a:gd name="T32" fmla="*/ 475 w 1291"/>
              <a:gd name="T33" fmla="*/ 1027 h 1950"/>
              <a:gd name="T34" fmla="*/ 688 w 1291"/>
              <a:gd name="T35" fmla="*/ 1146 h 1950"/>
              <a:gd name="T36" fmla="*/ 811 w 1291"/>
              <a:gd name="T37" fmla="*/ 1027 h 1950"/>
              <a:gd name="T38" fmla="*/ 944 w 1291"/>
              <a:gd name="T39" fmla="*/ 895 h 1950"/>
              <a:gd name="T40" fmla="*/ 1063 w 1291"/>
              <a:gd name="T41" fmla="*/ 771 h 1950"/>
              <a:gd name="T42" fmla="*/ 946 w 1291"/>
              <a:gd name="T43" fmla="*/ 783 h 1950"/>
              <a:gd name="T44" fmla="*/ 897 w 1291"/>
              <a:gd name="T45" fmla="*/ 900 h 1950"/>
              <a:gd name="T46" fmla="*/ 817 w 1291"/>
              <a:gd name="T47" fmla="*/ 981 h 1950"/>
              <a:gd name="T48" fmla="*/ 700 w 1291"/>
              <a:gd name="T49" fmla="*/ 1029 h 1950"/>
              <a:gd name="T50" fmla="*/ 586 w 1291"/>
              <a:gd name="T51" fmla="*/ 1029 h 1950"/>
              <a:gd name="T52" fmla="*/ 469 w 1291"/>
              <a:gd name="T53" fmla="*/ 981 h 1950"/>
              <a:gd name="T54" fmla="*/ 340 w 1291"/>
              <a:gd name="T55" fmla="*/ 948 h 1950"/>
              <a:gd name="T56" fmla="*/ 344 w 1291"/>
              <a:gd name="T57" fmla="*/ 797 h 1950"/>
              <a:gd name="T58" fmla="*/ 272 w 1291"/>
              <a:gd name="T59" fmla="*/ 669 h 1950"/>
              <a:gd name="T60" fmla="*/ 374 w 1291"/>
              <a:gd name="T61" fmla="*/ 576 h 1950"/>
              <a:gd name="T62" fmla="*/ 340 w 1291"/>
              <a:gd name="T63" fmla="*/ 487 h 1950"/>
              <a:gd name="T64" fmla="*/ 493 w 1291"/>
              <a:gd name="T65" fmla="*/ 457 h 1950"/>
              <a:gd name="T66" fmla="*/ 598 w 1291"/>
              <a:gd name="T67" fmla="*/ 343 h 1950"/>
              <a:gd name="T68" fmla="*/ 717 w 1291"/>
              <a:gd name="T69" fmla="*/ 428 h 1950"/>
              <a:gd name="T70" fmla="*/ 865 w 1291"/>
              <a:gd name="T71" fmla="*/ 424 h 1950"/>
              <a:gd name="T72" fmla="*/ 907 w 1291"/>
              <a:gd name="T73" fmla="*/ 568 h 1950"/>
              <a:gd name="T74" fmla="*/ 1014 w 1291"/>
              <a:gd name="T75" fmla="*/ 669 h 1950"/>
              <a:gd name="T76" fmla="*/ 203 w 1291"/>
              <a:gd name="T77" fmla="*/ 182 h 1950"/>
              <a:gd name="T78" fmla="*/ 120 w 1291"/>
              <a:gd name="T79" fmla="*/ 1021 h 1950"/>
              <a:gd name="T80" fmla="*/ 369 w 1291"/>
              <a:gd name="T81" fmla="*/ 1648 h 1950"/>
              <a:gd name="T82" fmla="*/ 532 w 1291"/>
              <a:gd name="T83" fmla="*/ 1950 h 1950"/>
              <a:gd name="T84" fmla="*/ 908 w 1291"/>
              <a:gd name="T85" fmla="*/ 1712 h 1950"/>
              <a:gd name="T86" fmla="*/ 1017 w 1291"/>
              <a:gd name="T87" fmla="*/ 1284 h 1950"/>
              <a:gd name="T88" fmla="*/ 1224 w 1291"/>
              <a:gd name="T89" fmla="*/ 902 h 1950"/>
              <a:gd name="T90" fmla="*/ 745 w 1291"/>
              <a:gd name="T91" fmla="*/ 1913 h 1950"/>
              <a:gd name="T92" fmla="*/ 871 w 1291"/>
              <a:gd name="T93" fmla="*/ 1769 h 1950"/>
              <a:gd name="T94" fmla="*/ 871 w 1291"/>
              <a:gd name="T95" fmla="*/ 1749 h 1950"/>
              <a:gd name="T96" fmla="*/ 871 w 1291"/>
              <a:gd name="T97" fmla="*/ 1648 h 1950"/>
              <a:gd name="T98" fmla="*/ 406 w 1291"/>
              <a:gd name="T99" fmla="*/ 1548 h 1950"/>
              <a:gd name="T100" fmla="*/ 1191 w 1291"/>
              <a:gd name="T101" fmla="*/ 887 h 1950"/>
              <a:gd name="T102" fmla="*/ 858 w 1291"/>
              <a:gd name="T103" fmla="*/ 1511 h 1950"/>
              <a:gd name="T104" fmla="*/ 86 w 1291"/>
              <a:gd name="T105" fmla="*/ 887 h 1950"/>
              <a:gd name="T106" fmla="*/ 1223 w 1291"/>
              <a:gd name="T107" fmla="*/ 507 h 1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1" h="1950">
                <a:moveTo>
                  <a:pt x="834" y="619"/>
                </a:moveTo>
                <a:cubicBezTo>
                  <a:pt x="814" y="584"/>
                  <a:pt x="785" y="555"/>
                  <a:pt x="750" y="535"/>
                </a:cubicBezTo>
                <a:cubicBezTo>
                  <a:pt x="734" y="526"/>
                  <a:pt x="719" y="520"/>
                  <a:pt x="703" y="515"/>
                </a:cubicBezTo>
                <a:cubicBezTo>
                  <a:pt x="664" y="504"/>
                  <a:pt x="622" y="504"/>
                  <a:pt x="583" y="515"/>
                </a:cubicBezTo>
                <a:cubicBezTo>
                  <a:pt x="567" y="520"/>
                  <a:pt x="551" y="526"/>
                  <a:pt x="536" y="535"/>
                </a:cubicBezTo>
                <a:cubicBezTo>
                  <a:pt x="500" y="555"/>
                  <a:pt x="471" y="584"/>
                  <a:pt x="451" y="619"/>
                </a:cubicBezTo>
                <a:cubicBezTo>
                  <a:pt x="443" y="635"/>
                  <a:pt x="436" y="651"/>
                  <a:pt x="432" y="666"/>
                </a:cubicBezTo>
                <a:cubicBezTo>
                  <a:pt x="426" y="686"/>
                  <a:pt x="424" y="706"/>
                  <a:pt x="424" y="726"/>
                </a:cubicBezTo>
                <a:cubicBezTo>
                  <a:pt x="424" y="747"/>
                  <a:pt x="426" y="767"/>
                  <a:pt x="432" y="786"/>
                </a:cubicBezTo>
                <a:cubicBezTo>
                  <a:pt x="436" y="802"/>
                  <a:pt x="443" y="818"/>
                  <a:pt x="451" y="833"/>
                </a:cubicBezTo>
                <a:cubicBezTo>
                  <a:pt x="471" y="869"/>
                  <a:pt x="500" y="898"/>
                  <a:pt x="536" y="918"/>
                </a:cubicBezTo>
                <a:cubicBezTo>
                  <a:pt x="551" y="926"/>
                  <a:pt x="567" y="933"/>
                  <a:pt x="583" y="937"/>
                </a:cubicBezTo>
                <a:cubicBezTo>
                  <a:pt x="602" y="943"/>
                  <a:pt x="623" y="946"/>
                  <a:pt x="643" y="946"/>
                </a:cubicBezTo>
                <a:cubicBezTo>
                  <a:pt x="663" y="946"/>
                  <a:pt x="683" y="943"/>
                  <a:pt x="703" y="937"/>
                </a:cubicBezTo>
                <a:cubicBezTo>
                  <a:pt x="719" y="933"/>
                  <a:pt x="735" y="926"/>
                  <a:pt x="750" y="918"/>
                </a:cubicBezTo>
                <a:cubicBezTo>
                  <a:pt x="785" y="898"/>
                  <a:pt x="814" y="869"/>
                  <a:pt x="834" y="833"/>
                </a:cubicBezTo>
                <a:cubicBezTo>
                  <a:pt x="843" y="818"/>
                  <a:pt x="849" y="802"/>
                  <a:pt x="854" y="786"/>
                </a:cubicBezTo>
                <a:cubicBezTo>
                  <a:pt x="859" y="767"/>
                  <a:pt x="862" y="747"/>
                  <a:pt x="862" y="726"/>
                </a:cubicBezTo>
                <a:cubicBezTo>
                  <a:pt x="862" y="706"/>
                  <a:pt x="859" y="686"/>
                  <a:pt x="854" y="667"/>
                </a:cubicBezTo>
                <a:cubicBezTo>
                  <a:pt x="849" y="650"/>
                  <a:pt x="843" y="634"/>
                  <a:pt x="834" y="619"/>
                </a:cubicBezTo>
                <a:close/>
                <a:moveTo>
                  <a:pt x="818" y="776"/>
                </a:moveTo>
                <a:cubicBezTo>
                  <a:pt x="815" y="790"/>
                  <a:pt x="809" y="803"/>
                  <a:pt x="802" y="815"/>
                </a:cubicBezTo>
                <a:cubicBezTo>
                  <a:pt x="786" y="845"/>
                  <a:pt x="761" y="869"/>
                  <a:pt x="732" y="886"/>
                </a:cubicBezTo>
                <a:cubicBezTo>
                  <a:pt x="719" y="893"/>
                  <a:pt x="706" y="898"/>
                  <a:pt x="693" y="902"/>
                </a:cubicBezTo>
                <a:cubicBezTo>
                  <a:pt x="660" y="911"/>
                  <a:pt x="626" y="911"/>
                  <a:pt x="593" y="902"/>
                </a:cubicBezTo>
                <a:cubicBezTo>
                  <a:pt x="580" y="898"/>
                  <a:pt x="566" y="893"/>
                  <a:pt x="554" y="886"/>
                </a:cubicBezTo>
                <a:cubicBezTo>
                  <a:pt x="524" y="869"/>
                  <a:pt x="500" y="845"/>
                  <a:pt x="484" y="815"/>
                </a:cubicBezTo>
                <a:cubicBezTo>
                  <a:pt x="477" y="802"/>
                  <a:pt x="471" y="789"/>
                  <a:pt x="467" y="776"/>
                </a:cubicBezTo>
                <a:cubicBezTo>
                  <a:pt x="463" y="760"/>
                  <a:pt x="460" y="743"/>
                  <a:pt x="460" y="726"/>
                </a:cubicBezTo>
                <a:cubicBezTo>
                  <a:pt x="460" y="709"/>
                  <a:pt x="463" y="693"/>
                  <a:pt x="468" y="676"/>
                </a:cubicBezTo>
                <a:cubicBezTo>
                  <a:pt x="471" y="663"/>
                  <a:pt x="477" y="650"/>
                  <a:pt x="484" y="637"/>
                </a:cubicBezTo>
                <a:cubicBezTo>
                  <a:pt x="500" y="608"/>
                  <a:pt x="524" y="583"/>
                  <a:pt x="554" y="567"/>
                </a:cubicBezTo>
                <a:cubicBezTo>
                  <a:pt x="566" y="560"/>
                  <a:pt x="580" y="555"/>
                  <a:pt x="593" y="551"/>
                </a:cubicBezTo>
                <a:cubicBezTo>
                  <a:pt x="609" y="546"/>
                  <a:pt x="626" y="544"/>
                  <a:pt x="643" y="544"/>
                </a:cubicBezTo>
                <a:cubicBezTo>
                  <a:pt x="660" y="544"/>
                  <a:pt x="677" y="546"/>
                  <a:pt x="693" y="551"/>
                </a:cubicBezTo>
                <a:cubicBezTo>
                  <a:pt x="706" y="554"/>
                  <a:pt x="719" y="560"/>
                  <a:pt x="732" y="567"/>
                </a:cubicBezTo>
                <a:cubicBezTo>
                  <a:pt x="761" y="583"/>
                  <a:pt x="786" y="608"/>
                  <a:pt x="802" y="637"/>
                </a:cubicBezTo>
                <a:cubicBezTo>
                  <a:pt x="809" y="650"/>
                  <a:pt x="815" y="663"/>
                  <a:pt x="818" y="677"/>
                </a:cubicBezTo>
                <a:cubicBezTo>
                  <a:pt x="823" y="693"/>
                  <a:pt x="825" y="709"/>
                  <a:pt x="825" y="726"/>
                </a:cubicBezTo>
                <a:cubicBezTo>
                  <a:pt x="825" y="743"/>
                  <a:pt x="823" y="760"/>
                  <a:pt x="818" y="776"/>
                </a:cubicBezTo>
                <a:close/>
                <a:moveTo>
                  <a:pt x="1014" y="632"/>
                </a:moveTo>
                <a:cubicBezTo>
                  <a:pt x="975" y="632"/>
                  <a:pt x="975" y="632"/>
                  <a:pt x="975" y="632"/>
                </a:cubicBezTo>
                <a:cubicBezTo>
                  <a:pt x="975" y="632"/>
                  <a:pt x="974" y="632"/>
                  <a:pt x="974" y="632"/>
                </a:cubicBezTo>
                <a:cubicBezTo>
                  <a:pt x="967" y="607"/>
                  <a:pt x="957" y="582"/>
                  <a:pt x="944" y="558"/>
                </a:cubicBezTo>
                <a:cubicBezTo>
                  <a:pt x="944" y="558"/>
                  <a:pt x="944" y="558"/>
                  <a:pt x="944" y="558"/>
                </a:cubicBezTo>
                <a:cubicBezTo>
                  <a:pt x="972" y="530"/>
                  <a:pt x="972" y="530"/>
                  <a:pt x="972" y="530"/>
                </a:cubicBezTo>
                <a:cubicBezTo>
                  <a:pt x="991" y="511"/>
                  <a:pt x="991" y="480"/>
                  <a:pt x="972" y="461"/>
                </a:cubicBezTo>
                <a:cubicBezTo>
                  <a:pt x="908" y="398"/>
                  <a:pt x="908" y="398"/>
                  <a:pt x="908" y="398"/>
                </a:cubicBezTo>
                <a:cubicBezTo>
                  <a:pt x="889" y="379"/>
                  <a:pt x="858" y="379"/>
                  <a:pt x="839" y="398"/>
                </a:cubicBezTo>
                <a:cubicBezTo>
                  <a:pt x="811" y="425"/>
                  <a:pt x="811" y="425"/>
                  <a:pt x="811" y="425"/>
                </a:cubicBezTo>
                <a:cubicBezTo>
                  <a:pt x="811" y="425"/>
                  <a:pt x="811" y="425"/>
                  <a:pt x="811" y="425"/>
                </a:cubicBezTo>
                <a:cubicBezTo>
                  <a:pt x="787" y="412"/>
                  <a:pt x="762" y="402"/>
                  <a:pt x="737" y="395"/>
                </a:cubicBezTo>
                <a:cubicBezTo>
                  <a:pt x="737" y="395"/>
                  <a:pt x="737" y="395"/>
                  <a:pt x="737" y="395"/>
                </a:cubicBezTo>
                <a:cubicBezTo>
                  <a:pt x="737" y="355"/>
                  <a:pt x="737" y="355"/>
                  <a:pt x="737" y="355"/>
                </a:cubicBezTo>
                <a:cubicBezTo>
                  <a:pt x="737" y="328"/>
                  <a:pt x="715" y="306"/>
                  <a:pt x="688" y="306"/>
                </a:cubicBezTo>
                <a:cubicBezTo>
                  <a:pt x="598" y="306"/>
                  <a:pt x="598" y="306"/>
                  <a:pt x="598" y="306"/>
                </a:cubicBezTo>
                <a:cubicBezTo>
                  <a:pt x="571" y="306"/>
                  <a:pt x="549" y="328"/>
                  <a:pt x="549" y="355"/>
                </a:cubicBezTo>
                <a:cubicBezTo>
                  <a:pt x="549" y="395"/>
                  <a:pt x="549" y="395"/>
                  <a:pt x="549" y="395"/>
                </a:cubicBezTo>
                <a:cubicBezTo>
                  <a:pt x="549" y="395"/>
                  <a:pt x="549" y="395"/>
                  <a:pt x="549" y="395"/>
                </a:cubicBezTo>
                <a:cubicBezTo>
                  <a:pt x="524" y="402"/>
                  <a:pt x="499" y="412"/>
                  <a:pt x="475" y="425"/>
                </a:cubicBezTo>
                <a:cubicBezTo>
                  <a:pt x="475" y="425"/>
                  <a:pt x="475" y="425"/>
                  <a:pt x="475" y="425"/>
                </a:cubicBezTo>
                <a:cubicBezTo>
                  <a:pt x="447" y="398"/>
                  <a:pt x="447" y="398"/>
                  <a:pt x="447" y="398"/>
                </a:cubicBezTo>
                <a:cubicBezTo>
                  <a:pt x="428" y="379"/>
                  <a:pt x="396" y="379"/>
                  <a:pt x="377" y="398"/>
                </a:cubicBezTo>
                <a:cubicBezTo>
                  <a:pt x="314" y="461"/>
                  <a:pt x="314" y="461"/>
                  <a:pt x="314" y="461"/>
                </a:cubicBezTo>
                <a:cubicBezTo>
                  <a:pt x="305" y="470"/>
                  <a:pt x="300" y="482"/>
                  <a:pt x="300" y="495"/>
                </a:cubicBezTo>
                <a:cubicBezTo>
                  <a:pt x="300" y="509"/>
                  <a:pt x="305" y="521"/>
                  <a:pt x="314" y="530"/>
                </a:cubicBezTo>
                <a:cubicBezTo>
                  <a:pt x="342" y="558"/>
                  <a:pt x="342" y="558"/>
                  <a:pt x="342" y="558"/>
                </a:cubicBezTo>
                <a:cubicBezTo>
                  <a:pt x="342" y="558"/>
                  <a:pt x="342" y="558"/>
                  <a:pt x="342" y="558"/>
                </a:cubicBezTo>
                <a:cubicBezTo>
                  <a:pt x="328" y="582"/>
                  <a:pt x="318" y="607"/>
                  <a:pt x="311" y="632"/>
                </a:cubicBezTo>
                <a:cubicBezTo>
                  <a:pt x="311" y="632"/>
                  <a:pt x="311" y="632"/>
                  <a:pt x="311" y="632"/>
                </a:cubicBezTo>
                <a:cubicBezTo>
                  <a:pt x="272" y="632"/>
                  <a:pt x="272" y="632"/>
                  <a:pt x="272" y="632"/>
                </a:cubicBezTo>
                <a:cubicBezTo>
                  <a:pt x="245" y="632"/>
                  <a:pt x="223" y="655"/>
                  <a:pt x="223" y="682"/>
                </a:cubicBezTo>
                <a:cubicBezTo>
                  <a:pt x="223" y="771"/>
                  <a:pt x="223" y="771"/>
                  <a:pt x="223" y="771"/>
                </a:cubicBezTo>
                <a:cubicBezTo>
                  <a:pt x="223" y="798"/>
                  <a:pt x="245" y="820"/>
                  <a:pt x="272" y="820"/>
                </a:cubicBezTo>
                <a:cubicBezTo>
                  <a:pt x="311" y="820"/>
                  <a:pt x="311" y="820"/>
                  <a:pt x="311" y="820"/>
                </a:cubicBezTo>
                <a:cubicBezTo>
                  <a:pt x="311" y="820"/>
                  <a:pt x="311" y="820"/>
                  <a:pt x="311" y="820"/>
                </a:cubicBezTo>
                <a:cubicBezTo>
                  <a:pt x="318" y="845"/>
                  <a:pt x="328" y="870"/>
                  <a:pt x="342" y="894"/>
                </a:cubicBezTo>
                <a:cubicBezTo>
                  <a:pt x="342" y="894"/>
                  <a:pt x="342" y="894"/>
                  <a:pt x="342" y="895"/>
                </a:cubicBezTo>
                <a:cubicBezTo>
                  <a:pt x="314" y="922"/>
                  <a:pt x="314" y="922"/>
                  <a:pt x="314" y="922"/>
                </a:cubicBezTo>
                <a:cubicBezTo>
                  <a:pt x="305" y="932"/>
                  <a:pt x="300" y="944"/>
                  <a:pt x="300" y="957"/>
                </a:cubicBezTo>
                <a:cubicBezTo>
                  <a:pt x="300" y="970"/>
                  <a:pt x="305" y="983"/>
                  <a:pt x="314" y="992"/>
                </a:cubicBezTo>
                <a:cubicBezTo>
                  <a:pt x="377" y="1055"/>
                  <a:pt x="377" y="1055"/>
                  <a:pt x="377" y="1055"/>
                </a:cubicBezTo>
                <a:cubicBezTo>
                  <a:pt x="397" y="1074"/>
                  <a:pt x="428" y="1074"/>
                  <a:pt x="447" y="1055"/>
                </a:cubicBezTo>
                <a:cubicBezTo>
                  <a:pt x="475" y="1027"/>
                  <a:pt x="475" y="1027"/>
                  <a:pt x="475" y="1027"/>
                </a:cubicBezTo>
                <a:cubicBezTo>
                  <a:pt x="475" y="1027"/>
                  <a:pt x="475" y="1027"/>
                  <a:pt x="475" y="1027"/>
                </a:cubicBezTo>
                <a:cubicBezTo>
                  <a:pt x="499" y="1041"/>
                  <a:pt x="524" y="1051"/>
                  <a:pt x="549" y="1058"/>
                </a:cubicBezTo>
                <a:cubicBezTo>
                  <a:pt x="549" y="1058"/>
                  <a:pt x="549" y="1058"/>
                  <a:pt x="549" y="1058"/>
                </a:cubicBezTo>
                <a:cubicBezTo>
                  <a:pt x="549" y="1097"/>
                  <a:pt x="549" y="1097"/>
                  <a:pt x="549" y="1097"/>
                </a:cubicBezTo>
                <a:cubicBezTo>
                  <a:pt x="549" y="1124"/>
                  <a:pt x="571" y="1146"/>
                  <a:pt x="598" y="1146"/>
                </a:cubicBezTo>
                <a:cubicBezTo>
                  <a:pt x="688" y="1146"/>
                  <a:pt x="688" y="1146"/>
                  <a:pt x="688" y="1146"/>
                </a:cubicBezTo>
                <a:cubicBezTo>
                  <a:pt x="715" y="1146"/>
                  <a:pt x="737" y="1124"/>
                  <a:pt x="737" y="1097"/>
                </a:cubicBezTo>
                <a:cubicBezTo>
                  <a:pt x="737" y="1058"/>
                  <a:pt x="737" y="1058"/>
                  <a:pt x="737" y="1058"/>
                </a:cubicBezTo>
                <a:cubicBezTo>
                  <a:pt x="737" y="1058"/>
                  <a:pt x="737" y="1058"/>
                  <a:pt x="737" y="1058"/>
                </a:cubicBezTo>
                <a:cubicBezTo>
                  <a:pt x="762" y="1051"/>
                  <a:pt x="787" y="1041"/>
                  <a:pt x="811" y="1027"/>
                </a:cubicBezTo>
                <a:cubicBezTo>
                  <a:pt x="811" y="1027"/>
                  <a:pt x="811" y="1027"/>
                  <a:pt x="811" y="1027"/>
                </a:cubicBezTo>
                <a:cubicBezTo>
                  <a:pt x="839" y="1055"/>
                  <a:pt x="839" y="1055"/>
                  <a:pt x="839" y="1055"/>
                </a:cubicBezTo>
                <a:cubicBezTo>
                  <a:pt x="858" y="1074"/>
                  <a:pt x="889" y="1074"/>
                  <a:pt x="908" y="1055"/>
                </a:cubicBezTo>
                <a:cubicBezTo>
                  <a:pt x="972" y="992"/>
                  <a:pt x="972" y="992"/>
                  <a:pt x="972" y="992"/>
                </a:cubicBezTo>
                <a:cubicBezTo>
                  <a:pt x="991" y="973"/>
                  <a:pt x="991" y="942"/>
                  <a:pt x="972" y="922"/>
                </a:cubicBezTo>
                <a:cubicBezTo>
                  <a:pt x="944" y="895"/>
                  <a:pt x="944" y="895"/>
                  <a:pt x="944" y="895"/>
                </a:cubicBezTo>
                <a:cubicBezTo>
                  <a:pt x="944" y="895"/>
                  <a:pt x="944" y="894"/>
                  <a:pt x="944" y="894"/>
                </a:cubicBezTo>
                <a:cubicBezTo>
                  <a:pt x="957" y="871"/>
                  <a:pt x="967" y="846"/>
                  <a:pt x="974" y="820"/>
                </a:cubicBezTo>
                <a:cubicBezTo>
                  <a:pt x="974" y="820"/>
                  <a:pt x="974" y="820"/>
                  <a:pt x="975" y="820"/>
                </a:cubicBezTo>
                <a:cubicBezTo>
                  <a:pt x="1014" y="820"/>
                  <a:pt x="1014" y="820"/>
                  <a:pt x="1014" y="820"/>
                </a:cubicBezTo>
                <a:cubicBezTo>
                  <a:pt x="1041" y="820"/>
                  <a:pt x="1063" y="798"/>
                  <a:pt x="1063" y="771"/>
                </a:cubicBezTo>
                <a:cubicBezTo>
                  <a:pt x="1063" y="682"/>
                  <a:pt x="1063" y="682"/>
                  <a:pt x="1063" y="682"/>
                </a:cubicBezTo>
                <a:cubicBezTo>
                  <a:pt x="1063" y="655"/>
                  <a:pt x="1041" y="632"/>
                  <a:pt x="1014" y="632"/>
                </a:cubicBezTo>
                <a:close/>
                <a:moveTo>
                  <a:pt x="1026" y="771"/>
                </a:moveTo>
                <a:cubicBezTo>
                  <a:pt x="1026" y="778"/>
                  <a:pt x="1021" y="783"/>
                  <a:pt x="1014" y="783"/>
                </a:cubicBezTo>
                <a:cubicBezTo>
                  <a:pt x="946" y="783"/>
                  <a:pt x="946" y="783"/>
                  <a:pt x="946" y="783"/>
                </a:cubicBezTo>
                <a:cubicBezTo>
                  <a:pt x="941" y="801"/>
                  <a:pt x="941" y="801"/>
                  <a:pt x="941" y="801"/>
                </a:cubicBezTo>
                <a:cubicBezTo>
                  <a:pt x="941" y="804"/>
                  <a:pt x="940" y="807"/>
                  <a:pt x="939" y="810"/>
                </a:cubicBezTo>
                <a:cubicBezTo>
                  <a:pt x="933" y="833"/>
                  <a:pt x="924" y="855"/>
                  <a:pt x="912" y="876"/>
                </a:cubicBezTo>
                <a:cubicBezTo>
                  <a:pt x="910" y="879"/>
                  <a:pt x="909" y="882"/>
                  <a:pt x="907" y="885"/>
                </a:cubicBezTo>
                <a:cubicBezTo>
                  <a:pt x="897" y="900"/>
                  <a:pt x="897" y="900"/>
                  <a:pt x="897" y="900"/>
                </a:cubicBezTo>
                <a:cubicBezTo>
                  <a:pt x="945" y="948"/>
                  <a:pt x="945" y="948"/>
                  <a:pt x="945" y="948"/>
                </a:cubicBezTo>
                <a:cubicBezTo>
                  <a:pt x="950" y="953"/>
                  <a:pt x="950" y="961"/>
                  <a:pt x="946" y="966"/>
                </a:cubicBezTo>
                <a:cubicBezTo>
                  <a:pt x="882" y="1029"/>
                  <a:pt x="882" y="1029"/>
                  <a:pt x="882" y="1029"/>
                </a:cubicBezTo>
                <a:cubicBezTo>
                  <a:pt x="877" y="1034"/>
                  <a:pt x="870" y="1034"/>
                  <a:pt x="865" y="1029"/>
                </a:cubicBezTo>
                <a:cubicBezTo>
                  <a:pt x="817" y="981"/>
                  <a:pt x="817" y="981"/>
                  <a:pt x="817" y="981"/>
                </a:cubicBezTo>
                <a:cubicBezTo>
                  <a:pt x="802" y="990"/>
                  <a:pt x="802" y="990"/>
                  <a:pt x="802" y="990"/>
                </a:cubicBezTo>
                <a:cubicBezTo>
                  <a:pt x="799" y="992"/>
                  <a:pt x="796" y="994"/>
                  <a:pt x="793" y="995"/>
                </a:cubicBezTo>
                <a:cubicBezTo>
                  <a:pt x="772" y="1007"/>
                  <a:pt x="749" y="1016"/>
                  <a:pt x="727" y="1022"/>
                </a:cubicBezTo>
                <a:cubicBezTo>
                  <a:pt x="724" y="1023"/>
                  <a:pt x="720" y="1024"/>
                  <a:pt x="717" y="1025"/>
                </a:cubicBezTo>
                <a:cubicBezTo>
                  <a:pt x="700" y="1029"/>
                  <a:pt x="700" y="1029"/>
                  <a:pt x="700" y="1029"/>
                </a:cubicBezTo>
                <a:cubicBezTo>
                  <a:pt x="700" y="1097"/>
                  <a:pt x="700" y="1097"/>
                  <a:pt x="700" y="1097"/>
                </a:cubicBezTo>
                <a:cubicBezTo>
                  <a:pt x="700" y="1104"/>
                  <a:pt x="694" y="1109"/>
                  <a:pt x="688" y="1109"/>
                </a:cubicBezTo>
                <a:cubicBezTo>
                  <a:pt x="598" y="1109"/>
                  <a:pt x="598" y="1109"/>
                  <a:pt x="598" y="1109"/>
                </a:cubicBezTo>
                <a:cubicBezTo>
                  <a:pt x="591" y="1109"/>
                  <a:pt x="586" y="1104"/>
                  <a:pt x="586" y="1097"/>
                </a:cubicBezTo>
                <a:cubicBezTo>
                  <a:pt x="586" y="1029"/>
                  <a:pt x="586" y="1029"/>
                  <a:pt x="586" y="1029"/>
                </a:cubicBezTo>
                <a:cubicBezTo>
                  <a:pt x="568" y="1025"/>
                  <a:pt x="568" y="1025"/>
                  <a:pt x="568" y="1025"/>
                </a:cubicBezTo>
                <a:cubicBezTo>
                  <a:pt x="565" y="1024"/>
                  <a:pt x="562" y="1023"/>
                  <a:pt x="559" y="1022"/>
                </a:cubicBezTo>
                <a:cubicBezTo>
                  <a:pt x="536" y="1016"/>
                  <a:pt x="514" y="1007"/>
                  <a:pt x="493" y="995"/>
                </a:cubicBezTo>
                <a:cubicBezTo>
                  <a:pt x="490" y="994"/>
                  <a:pt x="487" y="992"/>
                  <a:pt x="484" y="990"/>
                </a:cubicBezTo>
                <a:cubicBezTo>
                  <a:pt x="469" y="981"/>
                  <a:pt x="469" y="981"/>
                  <a:pt x="469" y="981"/>
                </a:cubicBezTo>
                <a:cubicBezTo>
                  <a:pt x="421" y="1029"/>
                  <a:pt x="421" y="1029"/>
                  <a:pt x="421" y="1029"/>
                </a:cubicBezTo>
                <a:cubicBezTo>
                  <a:pt x="416" y="1034"/>
                  <a:pt x="408" y="1034"/>
                  <a:pt x="403" y="1029"/>
                </a:cubicBezTo>
                <a:cubicBezTo>
                  <a:pt x="340" y="966"/>
                  <a:pt x="340" y="966"/>
                  <a:pt x="340" y="966"/>
                </a:cubicBezTo>
                <a:cubicBezTo>
                  <a:pt x="338" y="963"/>
                  <a:pt x="337" y="960"/>
                  <a:pt x="337" y="957"/>
                </a:cubicBezTo>
                <a:cubicBezTo>
                  <a:pt x="337" y="954"/>
                  <a:pt x="338" y="951"/>
                  <a:pt x="340" y="948"/>
                </a:cubicBezTo>
                <a:cubicBezTo>
                  <a:pt x="389" y="900"/>
                  <a:pt x="389" y="900"/>
                  <a:pt x="389" y="900"/>
                </a:cubicBezTo>
                <a:cubicBezTo>
                  <a:pt x="379" y="885"/>
                  <a:pt x="379" y="885"/>
                  <a:pt x="379" y="885"/>
                </a:cubicBezTo>
                <a:cubicBezTo>
                  <a:pt x="377" y="882"/>
                  <a:pt x="376" y="879"/>
                  <a:pt x="374" y="876"/>
                </a:cubicBezTo>
                <a:cubicBezTo>
                  <a:pt x="362" y="855"/>
                  <a:pt x="353" y="833"/>
                  <a:pt x="347" y="810"/>
                </a:cubicBezTo>
                <a:cubicBezTo>
                  <a:pt x="346" y="807"/>
                  <a:pt x="345" y="803"/>
                  <a:pt x="344" y="797"/>
                </a:cubicBezTo>
                <a:cubicBezTo>
                  <a:pt x="340" y="783"/>
                  <a:pt x="340" y="783"/>
                  <a:pt x="340" y="783"/>
                </a:cubicBezTo>
                <a:cubicBezTo>
                  <a:pt x="272" y="783"/>
                  <a:pt x="272" y="783"/>
                  <a:pt x="272" y="783"/>
                </a:cubicBezTo>
                <a:cubicBezTo>
                  <a:pt x="265" y="783"/>
                  <a:pt x="260" y="778"/>
                  <a:pt x="260" y="771"/>
                </a:cubicBezTo>
                <a:cubicBezTo>
                  <a:pt x="260" y="682"/>
                  <a:pt x="260" y="682"/>
                  <a:pt x="260" y="682"/>
                </a:cubicBezTo>
                <a:cubicBezTo>
                  <a:pt x="260" y="675"/>
                  <a:pt x="265" y="669"/>
                  <a:pt x="272" y="669"/>
                </a:cubicBezTo>
                <a:cubicBezTo>
                  <a:pt x="326" y="669"/>
                  <a:pt x="326" y="669"/>
                  <a:pt x="326" y="669"/>
                </a:cubicBezTo>
                <a:cubicBezTo>
                  <a:pt x="341" y="667"/>
                  <a:pt x="341" y="667"/>
                  <a:pt x="341" y="667"/>
                </a:cubicBezTo>
                <a:cubicBezTo>
                  <a:pt x="344" y="653"/>
                  <a:pt x="344" y="653"/>
                  <a:pt x="344" y="653"/>
                </a:cubicBezTo>
                <a:cubicBezTo>
                  <a:pt x="345" y="649"/>
                  <a:pt x="346" y="646"/>
                  <a:pt x="347" y="642"/>
                </a:cubicBezTo>
                <a:cubicBezTo>
                  <a:pt x="353" y="620"/>
                  <a:pt x="362" y="598"/>
                  <a:pt x="374" y="576"/>
                </a:cubicBezTo>
                <a:cubicBezTo>
                  <a:pt x="376" y="573"/>
                  <a:pt x="377" y="570"/>
                  <a:pt x="379" y="568"/>
                </a:cubicBezTo>
                <a:cubicBezTo>
                  <a:pt x="389" y="552"/>
                  <a:pt x="389" y="552"/>
                  <a:pt x="389" y="552"/>
                </a:cubicBezTo>
                <a:cubicBezTo>
                  <a:pt x="340" y="504"/>
                  <a:pt x="340" y="504"/>
                  <a:pt x="340" y="504"/>
                </a:cubicBezTo>
                <a:cubicBezTo>
                  <a:pt x="338" y="502"/>
                  <a:pt x="337" y="499"/>
                  <a:pt x="337" y="495"/>
                </a:cubicBezTo>
                <a:cubicBezTo>
                  <a:pt x="337" y="492"/>
                  <a:pt x="338" y="489"/>
                  <a:pt x="340" y="487"/>
                </a:cubicBezTo>
                <a:cubicBezTo>
                  <a:pt x="403" y="424"/>
                  <a:pt x="403" y="424"/>
                  <a:pt x="403" y="424"/>
                </a:cubicBezTo>
                <a:cubicBezTo>
                  <a:pt x="408" y="419"/>
                  <a:pt x="416" y="419"/>
                  <a:pt x="421" y="424"/>
                </a:cubicBezTo>
                <a:cubicBezTo>
                  <a:pt x="469" y="472"/>
                  <a:pt x="469" y="472"/>
                  <a:pt x="469" y="472"/>
                </a:cubicBezTo>
                <a:cubicBezTo>
                  <a:pt x="484" y="463"/>
                  <a:pt x="484" y="463"/>
                  <a:pt x="484" y="463"/>
                </a:cubicBezTo>
                <a:cubicBezTo>
                  <a:pt x="487" y="461"/>
                  <a:pt x="490" y="459"/>
                  <a:pt x="493" y="457"/>
                </a:cubicBezTo>
                <a:cubicBezTo>
                  <a:pt x="514" y="446"/>
                  <a:pt x="536" y="436"/>
                  <a:pt x="559" y="430"/>
                </a:cubicBezTo>
                <a:cubicBezTo>
                  <a:pt x="562" y="429"/>
                  <a:pt x="566" y="428"/>
                  <a:pt x="572" y="427"/>
                </a:cubicBezTo>
                <a:cubicBezTo>
                  <a:pt x="586" y="424"/>
                  <a:pt x="586" y="424"/>
                  <a:pt x="586" y="424"/>
                </a:cubicBezTo>
                <a:cubicBezTo>
                  <a:pt x="586" y="355"/>
                  <a:pt x="586" y="355"/>
                  <a:pt x="586" y="355"/>
                </a:cubicBezTo>
                <a:cubicBezTo>
                  <a:pt x="586" y="348"/>
                  <a:pt x="591" y="343"/>
                  <a:pt x="598" y="343"/>
                </a:cubicBezTo>
                <a:cubicBezTo>
                  <a:pt x="688" y="343"/>
                  <a:pt x="688" y="343"/>
                  <a:pt x="688" y="343"/>
                </a:cubicBezTo>
                <a:cubicBezTo>
                  <a:pt x="694" y="343"/>
                  <a:pt x="700" y="349"/>
                  <a:pt x="700" y="355"/>
                </a:cubicBezTo>
                <a:cubicBezTo>
                  <a:pt x="700" y="409"/>
                  <a:pt x="700" y="409"/>
                  <a:pt x="700" y="409"/>
                </a:cubicBezTo>
                <a:cubicBezTo>
                  <a:pt x="702" y="424"/>
                  <a:pt x="702" y="424"/>
                  <a:pt x="702" y="424"/>
                </a:cubicBezTo>
                <a:cubicBezTo>
                  <a:pt x="717" y="428"/>
                  <a:pt x="717" y="428"/>
                  <a:pt x="717" y="428"/>
                </a:cubicBezTo>
                <a:cubicBezTo>
                  <a:pt x="720" y="428"/>
                  <a:pt x="723" y="429"/>
                  <a:pt x="727" y="430"/>
                </a:cubicBezTo>
                <a:cubicBezTo>
                  <a:pt x="749" y="436"/>
                  <a:pt x="772" y="445"/>
                  <a:pt x="793" y="457"/>
                </a:cubicBezTo>
                <a:cubicBezTo>
                  <a:pt x="796" y="459"/>
                  <a:pt x="799" y="461"/>
                  <a:pt x="802" y="462"/>
                </a:cubicBezTo>
                <a:cubicBezTo>
                  <a:pt x="817" y="472"/>
                  <a:pt x="817" y="472"/>
                  <a:pt x="817" y="472"/>
                </a:cubicBezTo>
                <a:cubicBezTo>
                  <a:pt x="865" y="424"/>
                  <a:pt x="865" y="424"/>
                  <a:pt x="865" y="424"/>
                </a:cubicBezTo>
                <a:cubicBezTo>
                  <a:pt x="870" y="419"/>
                  <a:pt x="877" y="419"/>
                  <a:pt x="882" y="424"/>
                </a:cubicBezTo>
                <a:cubicBezTo>
                  <a:pt x="945" y="487"/>
                  <a:pt x="945" y="487"/>
                  <a:pt x="945" y="487"/>
                </a:cubicBezTo>
                <a:cubicBezTo>
                  <a:pt x="950" y="492"/>
                  <a:pt x="950" y="499"/>
                  <a:pt x="945" y="504"/>
                </a:cubicBezTo>
                <a:cubicBezTo>
                  <a:pt x="897" y="552"/>
                  <a:pt x="897" y="552"/>
                  <a:pt x="897" y="552"/>
                </a:cubicBezTo>
                <a:cubicBezTo>
                  <a:pt x="907" y="568"/>
                  <a:pt x="907" y="568"/>
                  <a:pt x="907" y="568"/>
                </a:cubicBezTo>
                <a:cubicBezTo>
                  <a:pt x="909" y="570"/>
                  <a:pt x="910" y="573"/>
                  <a:pt x="912" y="576"/>
                </a:cubicBezTo>
                <a:cubicBezTo>
                  <a:pt x="924" y="597"/>
                  <a:pt x="933" y="619"/>
                  <a:pt x="939" y="642"/>
                </a:cubicBezTo>
                <a:cubicBezTo>
                  <a:pt x="940" y="645"/>
                  <a:pt x="941" y="649"/>
                  <a:pt x="941" y="652"/>
                </a:cubicBezTo>
                <a:cubicBezTo>
                  <a:pt x="946" y="669"/>
                  <a:pt x="946" y="669"/>
                  <a:pt x="946" y="669"/>
                </a:cubicBezTo>
                <a:cubicBezTo>
                  <a:pt x="1014" y="669"/>
                  <a:pt x="1014" y="669"/>
                  <a:pt x="1014" y="669"/>
                </a:cubicBezTo>
                <a:cubicBezTo>
                  <a:pt x="1021" y="669"/>
                  <a:pt x="1026" y="675"/>
                  <a:pt x="1026" y="682"/>
                </a:cubicBezTo>
                <a:lnTo>
                  <a:pt x="1026" y="771"/>
                </a:lnTo>
                <a:close/>
                <a:moveTo>
                  <a:pt x="1259" y="498"/>
                </a:moveTo>
                <a:cubicBezTo>
                  <a:pt x="1196" y="231"/>
                  <a:pt x="959" y="31"/>
                  <a:pt x="684" y="12"/>
                </a:cubicBezTo>
                <a:cubicBezTo>
                  <a:pt x="505" y="0"/>
                  <a:pt x="334" y="60"/>
                  <a:pt x="203" y="182"/>
                </a:cubicBezTo>
                <a:cubicBezTo>
                  <a:pt x="74" y="302"/>
                  <a:pt x="0" y="473"/>
                  <a:pt x="0" y="649"/>
                </a:cubicBezTo>
                <a:cubicBezTo>
                  <a:pt x="0" y="736"/>
                  <a:pt x="17" y="821"/>
                  <a:pt x="52" y="901"/>
                </a:cubicBezTo>
                <a:cubicBezTo>
                  <a:pt x="51" y="902"/>
                  <a:pt x="51" y="902"/>
                  <a:pt x="51" y="902"/>
                </a:cubicBezTo>
                <a:cubicBezTo>
                  <a:pt x="54" y="904"/>
                  <a:pt x="54" y="904"/>
                  <a:pt x="54" y="904"/>
                </a:cubicBezTo>
                <a:cubicBezTo>
                  <a:pt x="62" y="919"/>
                  <a:pt x="89" y="965"/>
                  <a:pt x="120" y="1021"/>
                </a:cubicBezTo>
                <a:cubicBezTo>
                  <a:pt x="170" y="1110"/>
                  <a:pt x="235" y="1228"/>
                  <a:pt x="260" y="1284"/>
                </a:cubicBezTo>
                <a:cubicBezTo>
                  <a:pt x="278" y="1324"/>
                  <a:pt x="309" y="1416"/>
                  <a:pt x="332" y="1485"/>
                </a:cubicBezTo>
                <a:cubicBezTo>
                  <a:pt x="339" y="1505"/>
                  <a:pt x="352" y="1522"/>
                  <a:pt x="369" y="1533"/>
                </a:cubicBezTo>
                <a:cubicBezTo>
                  <a:pt x="369" y="1611"/>
                  <a:pt x="369" y="1611"/>
                  <a:pt x="369" y="1611"/>
                </a:cubicBezTo>
                <a:cubicBezTo>
                  <a:pt x="369" y="1648"/>
                  <a:pt x="369" y="1648"/>
                  <a:pt x="369" y="1648"/>
                </a:cubicBezTo>
                <a:cubicBezTo>
                  <a:pt x="369" y="1712"/>
                  <a:pt x="369" y="1712"/>
                  <a:pt x="369" y="1712"/>
                </a:cubicBezTo>
                <a:cubicBezTo>
                  <a:pt x="369" y="1749"/>
                  <a:pt x="369" y="1749"/>
                  <a:pt x="369" y="1749"/>
                </a:cubicBezTo>
                <a:cubicBezTo>
                  <a:pt x="369" y="1769"/>
                  <a:pt x="369" y="1769"/>
                  <a:pt x="369" y="1769"/>
                </a:cubicBezTo>
                <a:cubicBezTo>
                  <a:pt x="369" y="1804"/>
                  <a:pt x="391" y="1833"/>
                  <a:pt x="422" y="1844"/>
                </a:cubicBezTo>
                <a:cubicBezTo>
                  <a:pt x="424" y="1903"/>
                  <a:pt x="472" y="1950"/>
                  <a:pt x="532" y="1950"/>
                </a:cubicBezTo>
                <a:cubicBezTo>
                  <a:pt x="745" y="1950"/>
                  <a:pt x="745" y="1950"/>
                  <a:pt x="745" y="1950"/>
                </a:cubicBezTo>
                <a:cubicBezTo>
                  <a:pt x="804" y="1950"/>
                  <a:pt x="852" y="1903"/>
                  <a:pt x="855" y="1844"/>
                </a:cubicBezTo>
                <a:cubicBezTo>
                  <a:pt x="886" y="1833"/>
                  <a:pt x="908" y="1804"/>
                  <a:pt x="908" y="1769"/>
                </a:cubicBezTo>
                <a:cubicBezTo>
                  <a:pt x="908" y="1749"/>
                  <a:pt x="908" y="1749"/>
                  <a:pt x="908" y="1749"/>
                </a:cubicBezTo>
                <a:cubicBezTo>
                  <a:pt x="908" y="1712"/>
                  <a:pt x="908" y="1712"/>
                  <a:pt x="908" y="1712"/>
                </a:cubicBezTo>
                <a:cubicBezTo>
                  <a:pt x="908" y="1648"/>
                  <a:pt x="908" y="1648"/>
                  <a:pt x="908" y="1648"/>
                </a:cubicBezTo>
                <a:cubicBezTo>
                  <a:pt x="908" y="1611"/>
                  <a:pt x="908" y="1611"/>
                  <a:pt x="908" y="1611"/>
                </a:cubicBezTo>
                <a:cubicBezTo>
                  <a:pt x="908" y="1533"/>
                  <a:pt x="908" y="1533"/>
                  <a:pt x="908" y="1533"/>
                </a:cubicBezTo>
                <a:cubicBezTo>
                  <a:pt x="925" y="1522"/>
                  <a:pt x="938" y="1505"/>
                  <a:pt x="944" y="1485"/>
                </a:cubicBezTo>
                <a:cubicBezTo>
                  <a:pt x="977" y="1387"/>
                  <a:pt x="1003" y="1316"/>
                  <a:pt x="1017" y="1284"/>
                </a:cubicBezTo>
                <a:cubicBezTo>
                  <a:pt x="1042" y="1226"/>
                  <a:pt x="1109" y="1106"/>
                  <a:pt x="1149" y="1033"/>
                </a:cubicBezTo>
                <a:cubicBezTo>
                  <a:pt x="1157" y="1033"/>
                  <a:pt x="1157" y="1033"/>
                  <a:pt x="1157" y="1033"/>
                </a:cubicBezTo>
                <a:cubicBezTo>
                  <a:pt x="1157" y="1019"/>
                  <a:pt x="1157" y="1019"/>
                  <a:pt x="1157" y="1019"/>
                </a:cubicBezTo>
                <a:cubicBezTo>
                  <a:pt x="1188" y="965"/>
                  <a:pt x="1213" y="921"/>
                  <a:pt x="1222" y="907"/>
                </a:cubicBezTo>
                <a:cubicBezTo>
                  <a:pt x="1223" y="905"/>
                  <a:pt x="1224" y="903"/>
                  <a:pt x="1224" y="902"/>
                </a:cubicBezTo>
                <a:cubicBezTo>
                  <a:pt x="1224" y="902"/>
                  <a:pt x="1224" y="902"/>
                  <a:pt x="1224" y="902"/>
                </a:cubicBezTo>
                <a:cubicBezTo>
                  <a:pt x="1228" y="898"/>
                  <a:pt x="1228" y="898"/>
                  <a:pt x="1228" y="898"/>
                </a:cubicBezTo>
                <a:cubicBezTo>
                  <a:pt x="1228" y="894"/>
                  <a:pt x="1228" y="894"/>
                  <a:pt x="1228" y="894"/>
                </a:cubicBezTo>
                <a:cubicBezTo>
                  <a:pt x="1280" y="768"/>
                  <a:pt x="1291" y="632"/>
                  <a:pt x="1259" y="498"/>
                </a:cubicBezTo>
                <a:close/>
                <a:moveTo>
                  <a:pt x="745" y="1913"/>
                </a:moveTo>
                <a:cubicBezTo>
                  <a:pt x="532" y="1913"/>
                  <a:pt x="532" y="1913"/>
                  <a:pt x="532" y="1913"/>
                </a:cubicBezTo>
                <a:cubicBezTo>
                  <a:pt x="494" y="1913"/>
                  <a:pt x="464" y="1885"/>
                  <a:pt x="459" y="1849"/>
                </a:cubicBezTo>
                <a:cubicBezTo>
                  <a:pt x="818" y="1849"/>
                  <a:pt x="818" y="1849"/>
                  <a:pt x="818" y="1849"/>
                </a:cubicBezTo>
                <a:cubicBezTo>
                  <a:pt x="813" y="1885"/>
                  <a:pt x="782" y="1913"/>
                  <a:pt x="745" y="1913"/>
                </a:cubicBezTo>
                <a:close/>
                <a:moveTo>
                  <a:pt x="871" y="1769"/>
                </a:moveTo>
                <a:cubicBezTo>
                  <a:pt x="871" y="1793"/>
                  <a:pt x="852" y="1812"/>
                  <a:pt x="828" y="1812"/>
                </a:cubicBezTo>
                <a:cubicBezTo>
                  <a:pt x="449" y="1812"/>
                  <a:pt x="449" y="1812"/>
                  <a:pt x="449" y="1812"/>
                </a:cubicBezTo>
                <a:cubicBezTo>
                  <a:pt x="425" y="1812"/>
                  <a:pt x="406" y="1793"/>
                  <a:pt x="406" y="1769"/>
                </a:cubicBezTo>
                <a:cubicBezTo>
                  <a:pt x="406" y="1749"/>
                  <a:pt x="406" y="1749"/>
                  <a:pt x="406" y="1749"/>
                </a:cubicBezTo>
                <a:cubicBezTo>
                  <a:pt x="871" y="1749"/>
                  <a:pt x="871" y="1749"/>
                  <a:pt x="871" y="1749"/>
                </a:cubicBezTo>
                <a:lnTo>
                  <a:pt x="871" y="1769"/>
                </a:lnTo>
                <a:close/>
                <a:moveTo>
                  <a:pt x="871" y="1712"/>
                </a:moveTo>
                <a:cubicBezTo>
                  <a:pt x="406" y="1712"/>
                  <a:pt x="406" y="1712"/>
                  <a:pt x="406" y="1712"/>
                </a:cubicBezTo>
                <a:cubicBezTo>
                  <a:pt x="406" y="1648"/>
                  <a:pt x="406" y="1648"/>
                  <a:pt x="406" y="1648"/>
                </a:cubicBezTo>
                <a:cubicBezTo>
                  <a:pt x="871" y="1648"/>
                  <a:pt x="871" y="1648"/>
                  <a:pt x="871" y="1648"/>
                </a:cubicBezTo>
                <a:lnTo>
                  <a:pt x="871" y="1712"/>
                </a:lnTo>
                <a:close/>
                <a:moveTo>
                  <a:pt x="871" y="1548"/>
                </a:moveTo>
                <a:cubicBezTo>
                  <a:pt x="871" y="1611"/>
                  <a:pt x="871" y="1611"/>
                  <a:pt x="871" y="1611"/>
                </a:cubicBezTo>
                <a:cubicBezTo>
                  <a:pt x="406" y="1611"/>
                  <a:pt x="406" y="1611"/>
                  <a:pt x="406" y="1611"/>
                </a:cubicBezTo>
                <a:cubicBezTo>
                  <a:pt x="406" y="1548"/>
                  <a:pt x="406" y="1548"/>
                  <a:pt x="406" y="1548"/>
                </a:cubicBezTo>
                <a:cubicBezTo>
                  <a:pt x="419" y="1548"/>
                  <a:pt x="419" y="1548"/>
                  <a:pt x="419" y="1548"/>
                </a:cubicBezTo>
                <a:cubicBezTo>
                  <a:pt x="858" y="1548"/>
                  <a:pt x="858" y="1548"/>
                  <a:pt x="858" y="1548"/>
                </a:cubicBezTo>
                <a:lnTo>
                  <a:pt x="871" y="1548"/>
                </a:lnTo>
                <a:close/>
                <a:moveTo>
                  <a:pt x="1193" y="882"/>
                </a:moveTo>
                <a:cubicBezTo>
                  <a:pt x="1191" y="887"/>
                  <a:pt x="1191" y="887"/>
                  <a:pt x="1191" y="887"/>
                </a:cubicBezTo>
                <a:cubicBezTo>
                  <a:pt x="1182" y="902"/>
                  <a:pt x="1157" y="944"/>
                  <a:pt x="1128" y="997"/>
                </a:cubicBezTo>
                <a:cubicBezTo>
                  <a:pt x="1122" y="1006"/>
                  <a:pt x="1122" y="1006"/>
                  <a:pt x="1122" y="1006"/>
                </a:cubicBezTo>
                <a:cubicBezTo>
                  <a:pt x="1082" y="1078"/>
                  <a:pt x="1010" y="1208"/>
                  <a:pt x="983" y="1269"/>
                </a:cubicBezTo>
                <a:cubicBezTo>
                  <a:pt x="965" y="1311"/>
                  <a:pt x="933" y="1403"/>
                  <a:pt x="910" y="1474"/>
                </a:cubicBezTo>
                <a:cubicBezTo>
                  <a:pt x="902" y="1496"/>
                  <a:pt x="881" y="1511"/>
                  <a:pt x="858" y="1511"/>
                </a:cubicBezTo>
                <a:cubicBezTo>
                  <a:pt x="419" y="1511"/>
                  <a:pt x="419" y="1511"/>
                  <a:pt x="419" y="1511"/>
                </a:cubicBezTo>
                <a:cubicBezTo>
                  <a:pt x="395" y="1511"/>
                  <a:pt x="375" y="1496"/>
                  <a:pt x="367" y="1474"/>
                </a:cubicBezTo>
                <a:cubicBezTo>
                  <a:pt x="344" y="1403"/>
                  <a:pt x="312" y="1311"/>
                  <a:pt x="294" y="1269"/>
                </a:cubicBezTo>
                <a:cubicBezTo>
                  <a:pt x="268" y="1211"/>
                  <a:pt x="203" y="1093"/>
                  <a:pt x="152" y="1003"/>
                </a:cubicBezTo>
                <a:cubicBezTo>
                  <a:pt x="121" y="947"/>
                  <a:pt x="94" y="901"/>
                  <a:pt x="86" y="887"/>
                </a:cubicBezTo>
                <a:cubicBezTo>
                  <a:pt x="85" y="884"/>
                  <a:pt x="85" y="884"/>
                  <a:pt x="85" y="884"/>
                </a:cubicBezTo>
                <a:cubicBezTo>
                  <a:pt x="53" y="810"/>
                  <a:pt x="37" y="731"/>
                  <a:pt x="37" y="649"/>
                </a:cubicBezTo>
                <a:cubicBezTo>
                  <a:pt x="37" y="483"/>
                  <a:pt x="107" y="322"/>
                  <a:pt x="228" y="209"/>
                </a:cubicBezTo>
                <a:cubicBezTo>
                  <a:pt x="351" y="94"/>
                  <a:pt x="513" y="37"/>
                  <a:pt x="682" y="49"/>
                </a:cubicBezTo>
                <a:cubicBezTo>
                  <a:pt x="941" y="67"/>
                  <a:pt x="1163" y="255"/>
                  <a:pt x="1223" y="507"/>
                </a:cubicBezTo>
                <a:cubicBezTo>
                  <a:pt x="1253" y="633"/>
                  <a:pt x="1243" y="763"/>
                  <a:pt x="1193" y="88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1" name="Freeform 25"/>
          <p:cNvSpPr>
            <a:spLocks noEditPoints="1"/>
          </p:cNvSpPr>
          <p:nvPr/>
        </p:nvSpPr>
        <p:spPr bwMode="auto">
          <a:xfrm>
            <a:off x="5096526" y="4183118"/>
            <a:ext cx="476234" cy="372810"/>
          </a:xfrm>
          <a:custGeom>
            <a:avLst/>
            <a:gdLst>
              <a:gd name="T0" fmla="*/ 1611 w 2305"/>
              <a:gd name="T1" fmla="*/ 1367 h 1804"/>
              <a:gd name="T2" fmla="*/ 1207 w 2305"/>
              <a:gd name="T3" fmla="*/ 1233 h 1804"/>
              <a:gd name="T4" fmla="*/ 1771 w 2305"/>
              <a:gd name="T5" fmla="*/ 1367 h 1804"/>
              <a:gd name="T6" fmla="*/ 1600 w 2305"/>
              <a:gd name="T7" fmla="*/ 1600 h 1804"/>
              <a:gd name="T8" fmla="*/ 1367 w 2305"/>
              <a:gd name="T9" fmla="*/ 1771 h 1804"/>
              <a:gd name="T10" fmla="*/ 1018 w 2305"/>
              <a:gd name="T11" fmla="*/ 1804 h 1804"/>
              <a:gd name="T12" fmla="*/ 736 w 2305"/>
              <a:gd name="T13" fmla="*/ 1704 h 1804"/>
              <a:gd name="T14" fmla="*/ 569 w 2305"/>
              <a:gd name="T15" fmla="*/ 1489 h 1804"/>
              <a:gd name="T16" fmla="*/ 534 w 2305"/>
              <a:gd name="T17" fmla="*/ 1208 h 1804"/>
              <a:gd name="T18" fmla="*/ 665 w 2305"/>
              <a:gd name="T19" fmla="*/ 0 h 1804"/>
              <a:gd name="T20" fmla="*/ 1413 w 2305"/>
              <a:gd name="T21" fmla="*/ 228 h 1804"/>
              <a:gd name="T22" fmla="*/ 227 w 2305"/>
              <a:gd name="T23" fmla="*/ 842 h 1804"/>
              <a:gd name="T24" fmla="*/ 1489 w 2305"/>
              <a:gd name="T25" fmla="*/ 253 h 1804"/>
              <a:gd name="T26" fmla="*/ 2255 w 2305"/>
              <a:gd name="T27" fmla="*/ 665 h 1804"/>
              <a:gd name="T28" fmla="*/ 804 w 2305"/>
              <a:gd name="T29" fmla="*/ 1207 h 1804"/>
              <a:gd name="T30" fmla="*/ 615 w 2305"/>
              <a:gd name="T31" fmla="*/ 1178 h 1804"/>
              <a:gd name="T32" fmla="*/ 669 w 2305"/>
              <a:gd name="T33" fmla="*/ 1342 h 1804"/>
              <a:gd name="T34" fmla="*/ 1021 w 2305"/>
              <a:gd name="T35" fmla="*/ 1189 h 1804"/>
              <a:gd name="T36" fmla="*/ 986 w 2305"/>
              <a:gd name="T37" fmla="*/ 1152 h 1804"/>
              <a:gd name="T38" fmla="*/ 951 w 2305"/>
              <a:gd name="T39" fmla="*/ 1143 h 1804"/>
              <a:gd name="T40" fmla="*/ 908 w 2305"/>
              <a:gd name="T41" fmla="*/ 1156 h 1804"/>
              <a:gd name="T42" fmla="*/ 829 w 2305"/>
              <a:gd name="T43" fmla="*/ 1233 h 1804"/>
              <a:gd name="T44" fmla="*/ 627 w 2305"/>
              <a:gd name="T45" fmla="*/ 1544 h 1804"/>
              <a:gd name="T46" fmla="*/ 1140 w 2305"/>
              <a:gd name="T47" fmla="*/ 1300 h 1804"/>
              <a:gd name="T48" fmla="*/ 1086 w 2305"/>
              <a:gd name="T49" fmla="*/ 1278 h 1804"/>
              <a:gd name="T50" fmla="*/ 739 w 2305"/>
              <a:gd name="T51" fmla="*/ 1624 h 1804"/>
              <a:gd name="T52" fmla="*/ 1207 w 2305"/>
              <a:gd name="T53" fmla="*/ 1611 h 1804"/>
              <a:gd name="T54" fmla="*/ 1220 w 2305"/>
              <a:gd name="T55" fmla="*/ 1520 h 1804"/>
              <a:gd name="T56" fmla="*/ 1174 w 2305"/>
              <a:gd name="T57" fmla="*/ 1483 h 1804"/>
              <a:gd name="T58" fmla="*/ 1073 w 2305"/>
              <a:gd name="T59" fmla="*/ 1746 h 1804"/>
              <a:gd name="T60" fmla="*/ 1264 w 2305"/>
              <a:gd name="T61" fmla="*/ 1571 h 1804"/>
              <a:gd name="T62" fmla="*/ 1246 w 2305"/>
              <a:gd name="T63" fmla="*/ 1620 h 1804"/>
              <a:gd name="T64" fmla="*/ 1342 w 2305"/>
              <a:gd name="T65" fmla="*/ 1746 h 1804"/>
              <a:gd name="T66" fmla="*/ 1098 w 2305"/>
              <a:gd name="T67" fmla="*/ 964 h 1804"/>
              <a:gd name="T68" fmla="*/ 912 w 2305"/>
              <a:gd name="T69" fmla="*/ 845 h 1804"/>
              <a:gd name="T70" fmla="*/ 615 w 2305"/>
              <a:gd name="T71" fmla="*/ 1127 h 1804"/>
              <a:gd name="T72" fmla="*/ 773 w 2305"/>
              <a:gd name="T73" fmla="*/ 1044 h 1804"/>
              <a:gd name="T74" fmla="*/ 853 w 2305"/>
              <a:gd name="T75" fmla="*/ 1109 h 1804"/>
              <a:gd name="T76" fmla="*/ 871 w 2305"/>
              <a:gd name="T77" fmla="*/ 1140 h 1804"/>
              <a:gd name="T78" fmla="*/ 922 w 2305"/>
              <a:gd name="T79" fmla="*/ 1112 h 1804"/>
              <a:gd name="T80" fmla="*/ 973 w 2305"/>
              <a:gd name="T81" fmla="*/ 1109 h 1804"/>
              <a:gd name="T82" fmla="*/ 1020 w 2305"/>
              <a:gd name="T83" fmla="*/ 1132 h 1804"/>
              <a:gd name="T84" fmla="*/ 1061 w 2305"/>
              <a:gd name="T85" fmla="*/ 1244 h 1804"/>
              <a:gd name="T86" fmla="*/ 1116 w 2305"/>
              <a:gd name="T87" fmla="*/ 1246 h 1804"/>
              <a:gd name="T88" fmla="*/ 1165 w 2305"/>
              <a:gd name="T89" fmla="*/ 1435 h 1804"/>
              <a:gd name="T90" fmla="*/ 1196 w 2305"/>
              <a:gd name="T91" fmla="*/ 1452 h 1804"/>
              <a:gd name="T92" fmla="*/ 1544 w 2305"/>
              <a:gd name="T93" fmla="*/ 1679 h 1804"/>
              <a:gd name="T94" fmla="*/ 1678 w 2305"/>
              <a:gd name="T95" fmla="*/ 1435 h 1804"/>
              <a:gd name="T96" fmla="*/ 1746 w 2305"/>
              <a:gd name="T97" fmla="*/ 1342 h 1804"/>
              <a:gd name="T98" fmla="*/ 1178 w 2305"/>
              <a:gd name="T99" fmla="*/ 615 h 1804"/>
              <a:gd name="T100" fmla="*/ 949 w 2305"/>
              <a:gd name="T101" fmla="*/ 918 h 1804"/>
              <a:gd name="T102" fmla="*/ 1073 w 2305"/>
              <a:gd name="T103" fmla="*/ 938 h 1804"/>
              <a:gd name="T104" fmla="*/ 320 w 2305"/>
              <a:gd name="T105" fmla="*/ 640 h 1804"/>
              <a:gd name="T106" fmla="*/ 253 w 2305"/>
              <a:gd name="T107" fmla="*/ 623 h 1804"/>
              <a:gd name="T108" fmla="*/ 1985 w 2305"/>
              <a:gd name="T109" fmla="*/ 640 h 1804"/>
              <a:gd name="T110" fmla="*/ 2053 w 2305"/>
              <a:gd name="T111" fmla="*/ 657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05" h="1804">
                <a:moveTo>
                  <a:pt x="1611" y="1367"/>
                </a:moveTo>
                <a:cubicBezTo>
                  <a:pt x="1342" y="1098"/>
                  <a:pt x="1342" y="1098"/>
                  <a:pt x="1342" y="1098"/>
                </a:cubicBezTo>
                <a:cubicBezTo>
                  <a:pt x="1367" y="1073"/>
                  <a:pt x="1367" y="1073"/>
                  <a:pt x="1367" y="1073"/>
                </a:cubicBezTo>
                <a:cubicBezTo>
                  <a:pt x="1636" y="1342"/>
                  <a:pt x="1636" y="1342"/>
                  <a:pt x="1636" y="1342"/>
                </a:cubicBezTo>
                <a:lnTo>
                  <a:pt x="1611" y="1367"/>
                </a:lnTo>
                <a:close/>
                <a:moveTo>
                  <a:pt x="1207" y="1233"/>
                </a:moveTo>
                <a:cubicBezTo>
                  <a:pt x="1544" y="1569"/>
                  <a:pt x="1544" y="1569"/>
                  <a:pt x="1544" y="1569"/>
                </a:cubicBezTo>
                <a:cubicBezTo>
                  <a:pt x="1569" y="1544"/>
                  <a:pt x="1569" y="1544"/>
                  <a:pt x="1569" y="1544"/>
                </a:cubicBezTo>
                <a:cubicBezTo>
                  <a:pt x="1233" y="1208"/>
                  <a:pt x="1233" y="1208"/>
                  <a:pt x="1233" y="1208"/>
                </a:cubicBezTo>
                <a:lnTo>
                  <a:pt x="1207" y="1233"/>
                </a:lnTo>
                <a:close/>
                <a:moveTo>
                  <a:pt x="2027" y="842"/>
                </a:moveTo>
                <a:cubicBezTo>
                  <a:pt x="1716" y="1153"/>
                  <a:pt x="1716" y="1153"/>
                  <a:pt x="1716" y="1153"/>
                </a:cubicBezTo>
                <a:cubicBezTo>
                  <a:pt x="1771" y="1208"/>
                  <a:pt x="1771" y="1208"/>
                  <a:pt x="1771" y="1208"/>
                </a:cubicBezTo>
                <a:cubicBezTo>
                  <a:pt x="1792" y="1229"/>
                  <a:pt x="1804" y="1257"/>
                  <a:pt x="1804" y="1287"/>
                </a:cubicBezTo>
                <a:cubicBezTo>
                  <a:pt x="1804" y="1318"/>
                  <a:pt x="1792" y="1346"/>
                  <a:pt x="1771" y="1367"/>
                </a:cubicBezTo>
                <a:cubicBezTo>
                  <a:pt x="1751" y="1388"/>
                  <a:pt x="1723" y="1399"/>
                  <a:pt x="1694" y="1400"/>
                </a:cubicBezTo>
                <a:cubicBezTo>
                  <a:pt x="1704" y="1409"/>
                  <a:pt x="1704" y="1409"/>
                  <a:pt x="1704" y="1409"/>
                </a:cubicBezTo>
                <a:cubicBezTo>
                  <a:pt x="1725" y="1431"/>
                  <a:pt x="1737" y="1459"/>
                  <a:pt x="1737" y="1489"/>
                </a:cubicBezTo>
                <a:cubicBezTo>
                  <a:pt x="1737" y="1519"/>
                  <a:pt x="1725" y="1548"/>
                  <a:pt x="1704" y="1569"/>
                </a:cubicBezTo>
                <a:cubicBezTo>
                  <a:pt x="1677" y="1596"/>
                  <a:pt x="1636" y="1608"/>
                  <a:pt x="1600" y="1600"/>
                </a:cubicBezTo>
                <a:cubicBezTo>
                  <a:pt x="1607" y="1636"/>
                  <a:pt x="1597" y="1676"/>
                  <a:pt x="1569" y="1704"/>
                </a:cubicBezTo>
                <a:cubicBezTo>
                  <a:pt x="1547" y="1726"/>
                  <a:pt x="1518" y="1737"/>
                  <a:pt x="1489" y="1737"/>
                </a:cubicBezTo>
                <a:cubicBezTo>
                  <a:pt x="1460" y="1737"/>
                  <a:pt x="1431" y="1726"/>
                  <a:pt x="1409" y="1704"/>
                </a:cubicBezTo>
                <a:cubicBezTo>
                  <a:pt x="1400" y="1695"/>
                  <a:pt x="1400" y="1695"/>
                  <a:pt x="1400" y="1695"/>
                </a:cubicBezTo>
                <a:cubicBezTo>
                  <a:pt x="1399" y="1724"/>
                  <a:pt x="1388" y="1751"/>
                  <a:pt x="1367" y="1771"/>
                </a:cubicBezTo>
                <a:cubicBezTo>
                  <a:pt x="1345" y="1793"/>
                  <a:pt x="1316" y="1804"/>
                  <a:pt x="1287" y="1804"/>
                </a:cubicBezTo>
                <a:cubicBezTo>
                  <a:pt x="1258" y="1804"/>
                  <a:pt x="1230" y="1793"/>
                  <a:pt x="1208" y="1771"/>
                </a:cubicBezTo>
                <a:cubicBezTo>
                  <a:pt x="1153" y="1716"/>
                  <a:pt x="1153" y="1716"/>
                  <a:pt x="1153" y="1716"/>
                </a:cubicBezTo>
                <a:cubicBezTo>
                  <a:pt x="1098" y="1771"/>
                  <a:pt x="1098" y="1771"/>
                  <a:pt x="1098" y="1771"/>
                </a:cubicBezTo>
                <a:cubicBezTo>
                  <a:pt x="1076" y="1793"/>
                  <a:pt x="1047" y="1804"/>
                  <a:pt x="1018" y="1804"/>
                </a:cubicBezTo>
                <a:cubicBezTo>
                  <a:pt x="989" y="1804"/>
                  <a:pt x="960" y="1793"/>
                  <a:pt x="938" y="1771"/>
                </a:cubicBezTo>
                <a:cubicBezTo>
                  <a:pt x="918" y="1751"/>
                  <a:pt x="906" y="1723"/>
                  <a:pt x="905" y="1695"/>
                </a:cubicBezTo>
                <a:cubicBezTo>
                  <a:pt x="896" y="1704"/>
                  <a:pt x="896" y="1704"/>
                  <a:pt x="896" y="1704"/>
                </a:cubicBezTo>
                <a:cubicBezTo>
                  <a:pt x="874" y="1726"/>
                  <a:pt x="845" y="1737"/>
                  <a:pt x="817" y="1737"/>
                </a:cubicBezTo>
                <a:cubicBezTo>
                  <a:pt x="788" y="1737"/>
                  <a:pt x="758" y="1726"/>
                  <a:pt x="736" y="1704"/>
                </a:cubicBezTo>
                <a:cubicBezTo>
                  <a:pt x="715" y="1682"/>
                  <a:pt x="703" y="1654"/>
                  <a:pt x="703" y="1624"/>
                </a:cubicBezTo>
                <a:cubicBezTo>
                  <a:pt x="703" y="1615"/>
                  <a:pt x="704" y="1607"/>
                  <a:pt x="706" y="1599"/>
                </a:cubicBezTo>
                <a:cubicBezTo>
                  <a:pt x="698" y="1601"/>
                  <a:pt x="690" y="1602"/>
                  <a:pt x="682" y="1602"/>
                </a:cubicBezTo>
                <a:cubicBezTo>
                  <a:pt x="653" y="1602"/>
                  <a:pt x="624" y="1591"/>
                  <a:pt x="602" y="1569"/>
                </a:cubicBezTo>
                <a:cubicBezTo>
                  <a:pt x="581" y="1548"/>
                  <a:pt x="569" y="1520"/>
                  <a:pt x="569" y="1489"/>
                </a:cubicBezTo>
                <a:cubicBezTo>
                  <a:pt x="569" y="1459"/>
                  <a:pt x="581" y="1431"/>
                  <a:pt x="602" y="1409"/>
                </a:cubicBezTo>
                <a:cubicBezTo>
                  <a:pt x="611" y="1400"/>
                  <a:pt x="611" y="1400"/>
                  <a:pt x="611" y="1400"/>
                </a:cubicBezTo>
                <a:cubicBezTo>
                  <a:pt x="583" y="1399"/>
                  <a:pt x="556" y="1389"/>
                  <a:pt x="534" y="1367"/>
                </a:cubicBezTo>
                <a:cubicBezTo>
                  <a:pt x="513" y="1346"/>
                  <a:pt x="501" y="1318"/>
                  <a:pt x="501" y="1287"/>
                </a:cubicBezTo>
                <a:cubicBezTo>
                  <a:pt x="501" y="1257"/>
                  <a:pt x="513" y="1229"/>
                  <a:pt x="534" y="1208"/>
                </a:cubicBezTo>
                <a:cubicBezTo>
                  <a:pt x="589" y="1153"/>
                  <a:pt x="589" y="1153"/>
                  <a:pt x="589" y="1153"/>
                </a:cubicBezTo>
                <a:cubicBezTo>
                  <a:pt x="278" y="842"/>
                  <a:pt x="278" y="842"/>
                  <a:pt x="278" y="842"/>
                </a:cubicBezTo>
                <a:cubicBezTo>
                  <a:pt x="227" y="892"/>
                  <a:pt x="227" y="892"/>
                  <a:pt x="227" y="892"/>
                </a:cubicBezTo>
                <a:cubicBezTo>
                  <a:pt x="0" y="665"/>
                  <a:pt x="0" y="665"/>
                  <a:pt x="0" y="665"/>
                </a:cubicBezTo>
                <a:cubicBezTo>
                  <a:pt x="665" y="0"/>
                  <a:pt x="665" y="0"/>
                  <a:pt x="665" y="0"/>
                </a:cubicBezTo>
                <a:cubicBezTo>
                  <a:pt x="892" y="228"/>
                  <a:pt x="892" y="228"/>
                  <a:pt x="892" y="228"/>
                </a:cubicBezTo>
                <a:cubicBezTo>
                  <a:pt x="842" y="278"/>
                  <a:pt x="842" y="278"/>
                  <a:pt x="842" y="278"/>
                </a:cubicBezTo>
                <a:cubicBezTo>
                  <a:pt x="1153" y="589"/>
                  <a:pt x="1153" y="589"/>
                  <a:pt x="1153" y="589"/>
                </a:cubicBezTo>
                <a:cubicBezTo>
                  <a:pt x="1464" y="278"/>
                  <a:pt x="1464" y="278"/>
                  <a:pt x="1464" y="278"/>
                </a:cubicBezTo>
                <a:cubicBezTo>
                  <a:pt x="1413" y="228"/>
                  <a:pt x="1413" y="228"/>
                  <a:pt x="1413" y="228"/>
                </a:cubicBezTo>
                <a:cubicBezTo>
                  <a:pt x="1640" y="0"/>
                  <a:pt x="1640" y="0"/>
                  <a:pt x="1640" y="0"/>
                </a:cubicBezTo>
                <a:cubicBezTo>
                  <a:pt x="2305" y="665"/>
                  <a:pt x="2305" y="665"/>
                  <a:pt x="2305" y="665"/>
                </a:cubicBezTo>
                <a:cubicBezTo>
                  <a:pt x="2078" y="892"/>
                  <a:pt x="2078" y="892"/>
                  <a:pt x="2078" y="892"/>
                </a:cubicBezTo>
                <a:lnTo>
                  <a:pt x="2027" y="842"/>
                </a:lnTo>
                <a:close/>
                <a:moveTo>
                  <a:pt x="227" y="842"/>
                </a:moveTo>
                <a:cubicBezTo>
                  <a:pt x="842" y="228"/>
                  <a:pt x="842" y="228"/>
                  <a:pt x="842" y="228"/>
                </a:cubicBezTo>
                <a:cubicBezTo>
                  <a:pt x="665" y="51"/>
                  <a:pt x="665" y="51"/>
                  <a:pt x="665" y="51"/>
                </a:cubicBezTo>
                <a:cubicBezTo>
                  <a:pt x="51" y="665"/>
                  <a:pt x="51" y="665"/>
                  <a:pt x="51" y="665"/>
                </a:cubicBezTo>
                <a:lnTo>
                  <a:pt x="227" y="842"/>
                </a:lnTo>
                <a:close/>
                <a:moveTo>
                  <a:pt x="1489" y="253"/>
                </a:moveTo>
                <a:cubicBezTo>
                  <a:pt x="1489" y="253"/>
                  <a:pt x="1489" y="253"/>
                  <a:pt x="1489" y="253"/>
                </a:cubicBezTo>
                <a:cubicBezTo>
                  <a:pt x="2053" y="816"/>
                  <a:pt x="2053" y="816"/>
                  <a:pt x="2053" y="816"/>
                </a:cubicBezTo>
                <a:cubicBezTo>
                  <a:pt x="2053" y="816"/>
                  <a:pt x="2053" y="816"/>
                  <a:pt x="2053" y="816"/>
                </a:cubicBezTo>
                <a:cubicBezTo>
                  <a:pt x="2078" y="842"/>
                  <a:pt x="2078" y="842"/>
                  <a:pt x="2078" y="842"/>
                </a:cubicBezTo>
                <a:cubicBezTo>
                  <a:pt x="2255" y="665"/>
                  <a:pt x="2255" y="665"/>
                  <a:pt x="2255" y="665"/>
                </a:cubicBezTo>
                <a:cubicBezTo>
                  <a:pt x="1640" y="51"/>
                  <a:pt x="1640" y="51"/>
                  <a:pt x="1640" y="51"/>
                </a:cubicBezTo>
                <a:cubicBezTo>
                  <a:pt x="1464" y="228"/>
                  <a:pt x="1464" y="228"/>
                  <a:pt x="1464" y="228"/>
                </a:cubicBezTo>
                <a:lnTo>
                  <a:pt x="1489" y="253"/>
                </a:lnTo>
                <a:close/>
                <a:moveTo>
                  <a:pt x="669" y="1342"/>
                </a:moveTo>
                <a:cubicBezTo>
                  <a:pt x="804" y="1207"/>
                  <a:pt x="804" y="1207"/>
                  <a:pt x="804" y="1207"/>
                </a:cubicBezTo>
                <a:cubicBezTo>
                  <a:pt x="818" y="1193"/>
                  <a:pt x="826" y="1174"/>
                  <a:pt x="826" y="1153"/>
                </a:cubicBezTo>
                <a:cubicBezTo>
                  <a:pt x="826" y="1144"/>
                  <a:pt x="824" y="1136"/>
                  <a:pt x="822" y="1128"/>
                </a:cubicBezTo>
                <a:cubicBezTo>
                  <a:pt x="818" y="1117"/>
                  <a:pt x="812" y="1107"/>
                  <a:pt x="804" y="1098"/>
                </a:cubicBezTo>
                <a:cubicBezTo>
                  <a:pt x="774" y="1069"/>
                  <a:pt x="723" y="1069"/>
                  <a:pt x="694" y="1098"/>
                </a:cubicBezTo>
                <a:cubicBezTo>
                  <a:pt x="615" y="1178"/>
                  <a:pt x="615" y="1178"/>
                  <a:pt x="615" y="1178"/>
                </a:cubicBezTo>
                <a:cubicBezTo>
                  <a:pt x="615" y="1178"/>
                  <a:pt x="615" y="1178"/>
                  <a:pt x="615" y="1178"/>
                </a:cubicBezTo>
                <a:cubicBezTo>
                  <a:pt x="560" y="1233"/>
                  <a:pt x="560" y="1233"/>
                  <a:pt x="560" y="1233"/>
                </a:cubicBezTo>
                <a:cubicBezTo>
                  <a:pt x="545" y="1247"/>
                  <a:pt x="537" y="1267"/>
                  <a:pt x="537" y="1287"/>
                </a:cubicBezTo>
                <a:cubicBezTo>
                  <a:pt x="537" y="1308"/>
                  <a:pt x="545" y="1328"/>
                  <a:pt x="560" y="1342"/>
                </a:cubicBezTo>
                <a:cubicBezTo>
                  <a:pt x="590" y="1372"/>
                  <a:pt x="639" y="1372"/>
                  <a:pt x="669" y="1342"/>
                </a:cubicBezTo>
                <a:close/>
                <a:moveTo>
                  <a:pt x="736" y="1544"/>
                </a:moveTo>
                <a:cubicBezTo>
                  <a:pt x="1005" y="1275"/>
                  <a:pt x="1005" y="1275"/>
                  <a:pt x="1005" y="1275"/>
                </a:cubicBezTo>
                <a:cubicBezTo>
                  <a:pt x="1011" y="1270"/>
                  <a:pt x="1015" y="1264"/>
                  <a:pt x="1018" y="1257"/>
                </a:cubicBezTo>
                <a:cubicBezTo>
                  <a:pt x="1024" y="1246"/>
                  <a:pt x="1028" y="1234"/>
                  <a:pt x="1028" y="1220"/>
                </a:cubicBezTo>
                <a:cubicBezTo>
                  <a:pt x="1028" y="1209"/>
                  <a:pt x="1026" y="1199"/>
                  <a:pt x="1021" y="1189"/>
                </a:cubicBezTo>
                <a:cubicBezTo>
                  <a:pt x="1019" y="1185"/>
                  <a:pt x="1017" y="1180"/>
                  <a:pt x="1014" y="1176"/>
                </a:cubicBezTo>
                <a:cubicBezTo>
                  <a:pt x="1012" y="1173"/>
                  <a:pt x="1009" y="1169"/>
                  <a:pt x="1006" y="1166"/>
                </a:cubicBezTo>
                <a:cubicBezTo>
                  <a:pt x="1002" y="1163"/>
                  <a:pt x="999" y="1160"/>
                  <a:pt x="995" y="1157"/>
                </a:cubicBezTo>
                <a:cubicBezTo>
                  <a:pt x="995" y="1157"/>
                  <a:pt x="994" y="1156"/>
                  <a:pt x="994" y="1156"/>
                </a:cubicBezTo>
                <a:cubicBezTo>
                  <a:pt x="991" y="1154"/>
                  <a:pt x="989" y="1153"/>
                  <a:pt x="986" y="1152"/>
                </a:cubicBezTo>
                <a:cubicBezTo>
                  <a:pt x="984" y="1151"/>
                  <a:pt x="982" y="1150"/>
                  <a:pt x="980" y="1149"/>
                </a:cubicBezTo>
                <a:cubicBezTo>
                  <a:pt x="978" y="1148"/>
                  <a:pt x="975" y="1147"/>
                  <a:pt x="972" y="1146"/>
                </a:cubicBezTo>
                <a:cubicBezTo>
                  <a:pt x="970" y="1146"/>
                  <a:pt x="968" y="1145"/>
                  <a:pt x="966" y="1145"/>
                </a:cubicBezTo>
                <a:cubicBezTo>
                  <a:pt x="961" y="1144"/>
                  <a:pt x="956" y="1143"/>
                  <a:pt x="951" y="1143"/>
                </a:cubicBezTo>
                <a:cubicBezTo>
                  <a:pt x="951" y="1143"/>
                  <a:pt x="951" y="1143"/>
                  <a:pt x="951" y="1143"/>
                </a:cubicBezTo>
                <a:cubicBezTo>
                  <a:pt x="946" y="1143"/>
                  <a:pt x="941" y="1144"/>
                  <a:pt x="936" y="1145"/>
                </a:cubicBezTo>
                <a:cubicBezTo>
                  <a:pt x="935" y="1145"/>
                  <a:pt x="935" y="1145"/>
                  <a:pt x="934" y="1145"/>
                </a:cubicBezTo>
                <a:cubicBezTo>
                  <a:pt x="930" y="1146"/>
                  <a:pt x="926" y="1147"/>
                  <a:pt x="921" y="1149"/>
                </a:cubicBezTo>
                <a:cubicBezTo>
                  <a:pt x="920" y="1149"/>
                  <a:pt x="919" y="1150"/>
                  <a:pt x="918" y="1151"/>
                </a:cubicBezTo>
                <a:cubicBezTo>
                  <a:pt x="914" y="1152"/>
                  <a:pt x="911" y="1154"/>
                  <a:pt x="908" y="1156"/>
                </a:cubicBezTo>
                <a:cubicBezTo>
                  <a:pt x="906" y="1157"/>
                  <a:pt x="905" y="1159"/>
                  <a:pt x="903" y="1160"/>
                </a:cubicBezTo>
                <a:cubicBezTo>
                  <a:pt x="901" y="1162"/>
                  <a:pt x="898" y="1164"/>
                  <a:pt x="896" y="1166"/>
                </a:cubicBezTo>
                <a:cubicBezTo>
                  <a:pt x="829" y="1233"/>
                  <a:pt x="829" y="1233"/>
                  <a:pt x="829" y="1233"/>
                </a:cubicBezTo>
                <a:cubicBezTo>
                  <a:pt x="829" y="1233"/>
                  <a:pt x="829" y="1233"/>
                  <a:pt x="829" y="1233"/>
                </a:cubicBezTo>
                <a:cubicBezTo>
                  <a:pt x="829" y="1233"/>
                  <a:pt x="829" y="1233"/>
                  <a:pt x="829" y="1233"/>
                </a:cubicBezTo>
                <a:cubicBezTo>
                  <a:pt x="694" y="1368"/>
                  <a:pt x="694" y="1368"/>
                  <a:pt x="694" y="1368"/>
                </a:cubicBezTo>
                <a:cubicBezTo>
                  <a:pt x="694" y="1368"/>
                  <a:pt x="694" y="1368"/>
                  <a:pt x="694" y="1368"/>
                </a:cubicBezTo>
                <a:cubicBezTo>
                  <a:pt x="627" y="1435"/>
                  <a:pt x="627" y="1435"/>
                  <a:pt x="627" y="1435"/>
                </a:cubicBezTo>
                <a:cubicBezTo>
                  <a:pt x="613" y="1449"/>
                  <a:pt x="605" y="1469"/>
                  <a:pt x="605" y="1489"/>
                </a:cubicBezTo>
                <a:cubicBezTo>
                  <a:pt x="605" y="1510"/>
                  <a:pt x="613" y="1529"/>
                  <a:pt x="627" y="1544"/>
                </a:cubicBezTo>
                <a:cubicBezTo>
                  <a:pt x="657" y="1574"/>
                  <a:pt x="706" y="1574"/>
                  <a:pt x="736" y="1544"/>
                </a:cubicBezTo>
                <a:close/>
                <a:moveTo>
                  <a:pt x="1073" y="1477"/>
                </a:moveTo>
                <a:cubicBezTo>
                  <a:pt x="1140" y="1409"/>
                  <a:pt x="1140" y="1409"/>
                  <a:pt x="1140" y="1409"/>
                </a:cubicBezTo>
                <a:cubicBezTo>
                  <a:pt x="1155" y="1395"/>
                  <a:pt x="1162" y="1376"/>
                  <a:pt x="1162" y="1355"/>
                </a:cubicBezTo>
                <a:cubicBezTo>
                  <a:pt x="1162" y="1334"/>
                  <a:pt x="1154" y="1315"/>
                  <a:pt x="1140" y="1300"/>
                </a:cubicBezTo>
                <a:cubicBezTo>
                  <a:pt x="1135" y="1296"/>
                  <a:pt x="1131" y="1292"/>
                  <a:pt x="1125" y="1289"/>
                </a:cubicBezTo>
                <a:cubicBezTo>
                  <a:pt x="1124" y="1288"/>
                  <a:pt x="1122" y="1287"/>
                  <a:pt x="1121" y="1287"/>
                </a:cubicBezTo>
                <a:cubicBezTo>
                  <a:pt x="1117" y="1285"/>
                  <a:pt x="1113" y="1283"/>
                  <a:pt x="1108" y="1281"/>
                </a:cubicBezTo>
                <a:cubicBezTo>
                  <a:pt x="1107" y="1281"/>
                  <a:pt x="1105" y="1280"/>
                  <a:pt x="1103" y="1280"/>
                </a:cubicBezTo>
                <a:cubicBezTo>
                  <a:pt x="1098" y="1279"/>
                  <a:pt x="1092" y="1278"/>
                  <a:pt x="1086" y="1278"/>
                </a:cubicBezTo>
                <a:cubicBezTo>
                  <a:pt x="1086" y="1278"/>
                  <a:pt x="1086" y="1278"/>
                  <a:pt x="1085" y="1278"/>
                </a:cubicBezTo>
                <a:cubicBezTo>
                  <a:pt x="1079" y="1278"/>
                  <a:pt x="1072" y="1278"/>
                  <a:pt x="1065" y="1280"/>
                </a:cubicBezTo>
                <a:cubicBezTo>
                  <a:pt x="1053" y="1283"/>
                  <a:pt x="1041" y="1290"/>
                  <a:pt x="1031" y="1300"/>
                </a:cubicBezTo>
                <a:cubicBezTo>
                  <a:pt x="762" y="1569"/>
                  <a:pt x="762" y="1569"/>
                  <a:pt x="762" y="1569"/>
                </a:cubicBezTo>
                <a:cubicBezTo>
                  <a:pt x="747" y="1584"/>
                  <a:pt x="739" y="1603"/>
                  <a:pt x="739" y="1624"/>
                </a:cubicBezTo>
                <a:cubicBezTo>
                  <a:pt x="739" y="1644"/>
                  <a:pt x="747" y="1664"/>
                  <a:pt x="762" y="1678"/>
                </a:cubicBezTo>
                <a:cubicBezTo>
                  <a:pt x="792" y="1708"/>
                  <a:pt x="841" y="1709"/>
                  <a:pt x="871" y="1679"/>
                </a:cubicBezTo>
                <a:lnTo>
                  <a:pt x="1073" y="1477"/>
                </a:lnTo>
                <a:close/>
                <a:moveTo>
                  <a:pt x="1127" y="1691"/>
                </a:moveTo>
                <a:cubicBezTo>
                  <a:pt x="1207" y="1611"/>
                  <a:pt x="1207" y="1611"/>
                  <a:pt x="1207" y="1611"/>
                </a:cubicBezTo>
                <a:cubicBezTo>
                  <a:pt x="1222" y="1597"/>
                  <a:pt x="1230" y="1577"/>
                  <a:pt x="1230" y="1557"/>
                </a:cubicBezTo>
                <a:cubicBezTo>
                  <a:pt x="1230" y="1552"/>
                  <a:pt x="1229" y="1546"/>
                  <a:pt x="1228" y="1541"/>
                </a:cubicBezTo>
                <a:cubicBezTo>
                  <a:pt x="1228" y="1540"/>
                  <a:pt x="1227" y="1538"/>
                  <a:pt x="1227" y="1536"/>
                </a:cubicBezTo>
                <a:cubicBezTo>
                  <a:pt x="1226" y="1533"/>
                  <a:pt x="1225" y="1530"/>
                  <a:pt x="1224" y="1527"/>
                </a:cubicBezTo>
                <a:cubicBezTo>
                  <a:pt x="1223" y="1525"/>
                  <a:pt x="1222" y="1523"/>
                  <a:pt x="1220" y="1520"/>
                </a:cubicBezTo>
                <a:cubicBezTo>
                  <a:pt x="1219" y="1518"/>
                  <a:pt x="1218" y="1516"/>
                  <a:pt x="1217" y="1514"/>
                </a:cubicBezTo>
                <a:cubicBezTo>
                  <a:pt x="1215" y="1511"/>
                  <a:pt x="1213" y="1509"/>
                  <a:pt x="1211" y="1506"/>
                </a:cubicBezTo>
                <a:cubicBezTo>
                  <a:pt x="1210" y="1505"/>
                  <a:pt x="1209" y="1503"/>
                  <a:pt x="1207" y="1502"/>
                </a:cubicBezTo>
                <a:cubicBezTo>
                  <a:pt x="1207" y="1502"/>
                  <a:pt x="1207" y="1502"/>
                  <a:pt x="1207" y="1502"/>
                </a:cubicBezTo>
                <a:cubicBezTo>
                  <a:pt x="1198" y="1492"/>
                  <a:pt x="1186" y="1486"/>
                  <a:pt x="1174" y="1483"/>
                </a:cubicBezTo>
                <a:cubicBezTo>
                  <a:pt x="1148" y="1475"/>
                  <a:pt x="1119" y="1481"/>
                  <a:pt x="1098" y="1502"/>
                </a:cubicBezTo>
                <a:cubicBezTo>
                  <a:pt x="964" y="1637"/>
                  <a:pt x="964" y="1637"/>
                  <a:pt x="964" y="1637"/>
                </a:cubicBezTo>
                <a:cubicBezTo>
                  <a:pt x="949" y="1651"/>
                  <a:pt x="941" y="1671"/>
                  <a:pt x="941" y="1691"/>
                </a:cubicBezTo>
                <a:cubicBezTo>
                  <a:pt x="941" y="1712"/>
                  <a:pt x="949" y="1731"/>
                  <a:pt x="964" y="1746"/>
                </a:cubicBezTo>
                <a:cubicBezTo>
                  <a:pt x="994" y="1776"/>
                  <a:pt x="1043" y="1776"/>
                  <a:pt x="1073" y="1746"/>
                </a:cubicBezTo>
                <a:lnTo>
                  <a:pt x="1127" y="1691"/>
                </a:lnTo>
                <a:close/>
                <a:moveTo>
                  <a:pt x="1365" y="1691"/>
                </a:moveTo>
                <a:cubicBezTo>
                  <a:pt x="1365" y="1671"/>
                  <a:pt x="1357" y="1651"/>
                  <a:pt x="1342" y="1637"/>
                </a:cubicBezTo>
                <a:cubicBezTo>
                  <a:pt x="1266" y="1560"/>
                  <a:pt x="1266" y="1560"/>
                  <a:pt x="1266" y="1560"/>
                </a:cubicBezTo>
                <a:cubicBezTo>
                  <a:pt x="1266" y="1564"/>
                  <a:pt x="1265" y="1568"/>
                  <a:pt x="1264" y="1571"/>
                </a:cubicBezTo>
                <a:cubicBezTo>
                  <a:pt x="1264" y="1574"/>
                  <a:pt x="1264" y="1577"/>
                  <a:pt x="1263" y="1580"/>
                </a:cubicBezTo>
                <a:cubicBezTo>
                  <a:pt x="1262" y="1584"/>
                  <a:pt x="1261" y="1589"/>
                  <a:pt x="1259" y="1593"/>
                </a:cubicBezTo>
                <a:cubicBezTo>
                  <a:pt x="1258" y="1595"/>
                  <a:pt x="1258" y="1598"/>
                  <a:pt x="1257" y="1601"/>
                </a:cubicBezTo>
                <a:cubicBezTo>
                  <a:pt x="1255" y="1605"/>
                  <a:pt x="1252" y="1609"/>
                  <a:pt x="1250" y="1614"/>
                </a:cubicBezTo>
                <a:cubicBezTo>
                  <a:pt x="1249" y="1616"/>
                  <a:pt x="1248" y="1618"/>
                  <a:pt x="1246" y="1620"/>
                </a:cubicBezTo>
                <a:cubicBezTo>
                  <a:pt x="1242" y="1626"/>
                  <a:pt x="1238" y="1631"/>
                  <a:pt x="1233" y="1637"/>
                </a:cubicBezTo>
                <a:cubicBezTo>
                  <a:pt x="1178" y="1691"/>
                  <a:pt x="1178" y="1691"/>
                  <a:pt x="1178" y="1691"/>
                </a:cubicBezTo>
                <a:cubicBezTo>
                  <a:pt x="1233" y="1746"/>
                  <a:pt x="1233" y="1746"/>
                  <a:pt x="1233" y="1746"/>
                </a:cubicBezTo>
                <a:cubicBezTo>
                  <a:pt x="1263" y="1776"/>
                  <a:pt x="1312" y="1776"/>
                  <a:pt x="1342" y="1746"/>
                </a:cubicBezTo>
                <a:cubicBezTo>
                  <a:pt x="1342" y="1746"/>
                  <a:pt x="1342" y="1746"/>
                  <a:pt x="1342" y="1746"/>
                </a:cubicBezTo>
                <a:cubicBezTo>
                  <a:pt x="1357" y="1731"/>
                  <a:pt x="1365" y="1712"/>
                  <a:pt x="1365" y="1691"/>
                </a:cubicBezTo>
                <a:close/>
                <a:moveTo>
                  <a:pt x="1746" y="1233"/>
                </a:moveTo>
                <a:cubicBezTo>
                  <a:pt x="1287" y="775"/>
                  <a:pt x="1287" y="775"/>
                  <a:pt x="1287" y="775"/>
                </a:cubicBezTo>
                <a:cubicBezTo>
                  <a:pt x="1098" y="964"/>
                  <a:pt x="1098" y="964"/>
                  <a:pt x="1098" y="964"/>
                </a:cubicBezTo>
                <a:cubicBezTo>
                  <a:pt x="1098" y="964"/>
                  <a:pt x="1098" y="964"/>
                  <a:pt x="1098" y="964"/>
                </a:cubicBezTo>
                <a:cubicBezTo>
                  <a:pt x="1076" y="985"/>
                  <a:pt x="1049" y="998"/>
                  <a:pt x="1018" y="997"/>
                </a:cubicBezTo>
                <a:cubicBezTo>
                  <a:pt x="988" y="997"/>
                  <a:pt x="959" y="985"/>
                  <a:pt x="938" y="964"/>
                </a:cubicBezTo>
                <a:cubicBezTo>
                  <a:pt x="931" y="957"/>
                  <a:pt x="926" y="949"/>
                  <a:pt x="921" y="941"/>
                </a:cubicBezTo>
                <a:cubicBezTo>
                  <a:pt x="911" y="924"/>
                  <a:pt x="905" y="904"/>
                  <a:pt x="905" y="884"/>
                </a:cubicBezTo>
                <a:cubicBezTo>
                  <a:pt x="905" y="870"/>
                  <a:pt x="908" y="858"/>
                  <a:pt x="912" y="845"/>
                </a:cubicBezTo>
                <a:cubicBezTo>
                  <a:pt x="918" y="830"/>
                  <a:pt x="926" y="816"/>
                  <a:pt x="938" y="804"/>
                </a:cubicBezTo>
                <a:cubicBezTo>
                  <a:pt x="1127" y="615"/>
                  <a:pt x="1127" y="615"/>
                  <a:pt x="1127" y="615"/>
                </a:cubicBezTo>
                <a:cubicBezTo>
                  <a:pt x="816" y="304"/>
                  <a:pt x="816" y="304"/>
                  <a:pt x="816" y="304"/>
                </a:cubicBezTo>
                <a:cubicBezTo>
                  <a:pt x="303" y="816"/>
                  <a:pt x="303" y="816"/>
                  <a:pt x="303" y="816"/>
                </a:cubicBezTo>
                <a:cubicBezTo>
                  <a:pt x="615" y="1127"/>
                  <a:pt x="615" y="1127"/>
                  <a:pt x="615" y="1127"/>
                </a:cubicBezTo>
                <a:cubicBezTo>
                  <a:pt x="669" y="1073"/>
                  <a:pt x="669" y="1073"/>
                  <a:pt x="669" y="1073"/>
                </a:cubicBezTo>
                <a:cubicBezTo>
                  <a:pt x="674" y="1068"/>
                  <a:pt x="679" y="1064"/>
                  <a:pt x="685" y="1060"/>
                </a:cubicBezTo>
                <a:cubicBezTo>
                  <a:pt x="685" y="1060"/>
                  <a:pt x="686" y="1059"/>
                  <a:pt x="686" y="1059"/>
                </a:cubicBezTo>
                <a:cubicBezTo>
                  <a:pt x="688" y="1058"/>
                  <a:pt x="689" y="1058"/>
                  <a:pt x="690" y="1057"/>
                </a:cubicBezTo>
                <a:cubicBezTo>
                  <a:pt x="715" y="1042"/>
                  <a:pt x="745" y="1038"/>
                  <a:pt x="773" y="1044"/>
                </a:cubicBezTo>
                <a:cubicBezTo>
                  <a:pt x="794" y="1048"/>
                  <a:pt x="813" y="1058"/>
                  <a:pt x="829" y="1073"/>
                </a:cubicBezTo>
                <a:cubicBezTo>
                  <a:pt x="833" y="1077"/>
                  <a:pt x="837" y="1082"/>
                  <a:pt x="840" y="1086"/>
                </a:cubicBezTo>
                <a:cubicBezTo>
                  <a:pt x="841" y="1087"/>
                  <a:pt x="842" y="1088"/>
                  <a:pt x="842" y="1089"/>
                </a:cubicBezTo>
                <a:cubicBezTo>
                  <a:pt x="844" y="1092"/>
                  <a:pt x="846" y="1095"/>
                  <a:pt x="847" y="1098"/>
                </a:cubicBezTo>
                <a:cubicBezTo>
                  <a:pt x="849" y="1102"/>
                  <a:pt x="851" y="1105"/>
                  <a:pt x="853" y="1109"/>
                </a:cubicBezTo>
                <a:cubicBezTo>
                  <a:pt x="854" y="1111"/>
                  <a:pt x="855" y="1114"/>
                  <a:pt x="855" y="1117"/>
                </a:cubicBezTo>
                <a:cubicBezTo>
                  <a:pt x="857" y="1121"/>
                  <a:pt x="858" y="1125"/>
                  <a:pt x="859" y="1129"/>
                </a:cubicBezTo>
                <a:cubicBezTo>
                  <a:pt x="860" y="1132"/>
                  <a:pt x="860" y="1135"/>
                  <a:pt x="860" y="1137"/>
                </a:cubicBezTo>
                <a:cubicBezTo>
                  <a:pt x="861" y="1141"/>
                  <a:pt x="862" y="1145"/>
                  <a:pt x="862" y="1149"/>
                </a:cubicBezTo>
                <a:cubicBezTo>
                  <a:pt x="871" y="1140"/>
                  <a:pt x="871" y="1140"/>
                  <a:pt x="871" y="1140"/>
                </a:cubicBezTo>
                <a:cubicBezTo>
                  <a:pt x="873" y="1138"/>
                  <a:pt x="876" y="1137"/>
                  <a:pt x="878" y="1135"/>
                </a:cubicBezTo>
                <a:cubicBezTo>
                  <a:pt x="881" y="1132"/>
                  <a:pt x="885" y="1129"/>
                  <a:pt x="888" y="1126"/>
                </a:cubicBezTo>
                <a:cubicBezTo>
                  <a:pt x="892" y="1124"/>
                  <a:pt x="896" y="1122"/>
                  <a:pt x="899" y="1120"/>
                </a:cubicBezTo>
                <a:cubicBezTo>
                  <a:pt x="902" y="1119"/>
                  <a:pt x="905" y="1117"/>
                  <a:pt x="908" y="1116"/>
                </a:cubicBezTo>
                <a:cubicBezTo>
                  <a:pt x="912" y="1114"/>
                  <a:pt x="917" y="1113"/>
                  <a:pt x="922" y="1112"/>
                </a:cubicBezTo>
                <a:cubicBezTo>
                  <a:pt x="924" y="1111"/>
                  <a:pt x="926" y="1110"/>
                  <a:pt x="929" y="1109"/>
                </a:cubicBezTo>
                <a:cubicBezTo>
                  <a:pt x="936" y="1108"/>
                  <a:pt x="944" y="1107"/>
                  <a:pt x="951" y="1107"/>
                </a:cubicBezTo>
                <a:cubicBezTo>
                  <a:pt x="951" y="1107"/>
                  <a:pt x="951" y="1107"/>
                  <a:pt x="951" y="1107"/>
                </a:cubicBezTo>
                <a:cubicBezTo>
                  <a:pt x="951" y="1107"/>
                  <a:pt x="952" y="1107"/>
                  <a:pt x="952" y="1107"/>
                </a:cubicBezTo>
                <a:cubicBezTo>
                  <a:pt x="959" y="1107"/>
                  <a:pt x="966" y="1108"/>
                  <a:pt x="973" y="1109"/>
                </a:cubicBezTo>
                <a:cubicBezTo>
                  <a:pt x="977" y="1110"/>
                  <a:pt x="981" y="1112"/>
                  <a:pt x="985" y="1113"/>
                </a:cubicBezTo>
                <a:cubicBezTo>
                  <a:pt x="988" y="1114"/>
                  <a:pt x="991" y="1115"/>
                  <a:pt x="994" y="1116"/>
                </a:cubicBezTo>
                <a:cubicBezTo>
                  <a:pt x="998" y="1117"/>
                  <a:pt x="1001" y="1120"/>
                  <a:pt x="1005" y="1122"/>
                </a:cubicBezTo>
                <a:cubicBezTo>
                  <a:pt x="1008" y="1123"/>
                  <a:pt x="1011" y="1124"/>
                  <a:pt x="1013" y="1126"/>
                </a:cubicBezTo>
                <a:cubicBezTo>
                  <a:pt x="1016" y="1128"/>
                  <a:pt x="1018" y="1130"/>
                  <a:pt x="1020" y="1132"/>
                </a:cubicBezTo>
                <a:cubicBezTo>
                  <a:pt x="1024" y="1135"/>
                  <a:pt x="1028" y="1137"/>
                  <a:pt x="1031" y="1140"/>
                </a:cubicBezTo>
                <a:cubicBezTo>
                  <a:pt x="1034" y="1143"/>
                  <a:pt x="1036" y="1147"/>
                  <a:pt x="1039" y="1150"/>
                </a:cubicBezTo>
                <a:cubicBezTo>
                  <a:pt x="1045" y="1158"/>
                  <a:pt x="1051" y="1167"/>
                  <a:pt x="1055" y="1177"/>
                </a:cubicBezTo>
                <a:cubicBezTo>
                  <a:pt x="1061" y="1190"/>
                  <a:pt x="1064" y="1205"/>
                  <a:pt x="1064" y="1220"/>
                </a:cubicBezTo>
                <a:cubicBezTo>
                  <a:pt x="1064" y="1228"/>
                  <a:pt x="1063" y="1236"/>
                  <a:pt x="1061" y="1244"/>
                </a:cubicBezTo>
                <a:cubicBezTo>
                  <a:pt x="1061" y="1244"/>
                  <a:pt x="1061" y="1244"/>
                  <a:pt x="1061" y="1244"/>
                </a:cubicBezTo>
                <a:cubicBezTo>
                  <a:pt x="1066" y="1243"/>
                  <a:pt x="1071" y="1243"/>
                  <a:pt x="1075" y="1243"/>
                </a:cubicBezTo>
                <a:cubicBezTo>
                  <a:pt x="1080" y="1243"/>
                  <a:pt x="1084" y="1242"/>
                  <a:pt x="1088" y="1242"/>
                </a:cubicBezTo>
                <a:cubicBezTo>
                  <a:pt x="1093" y="1242"/>
                  <a:pt x="1099" y="1243"/>
                  <a:pt x="1105" y="1244"/>
                </a:cubicBezTo>
                <a:cubicBezTo>
                  <a:pt x="1109" y="1245"/>
                  <a:pt x="1112" y="1245"/>
                  <a:pt x="1116" y="1246"/>
                </a:cubicBezTo>
                <a:cubicBezTo>
                  <a:pt x="1122" y="1248"/>
                  <a:pt x="1128" y="1251"/>
                  <a:pt x="1134" y="1254"/>
                </a:cubicBezTo>
                <a:cubicBezTo>
                  <a:pt x="1137" y="1255"/>
                  <a:pt x="1140" y="1256"/>
                  <a:pt x="1142" y="1257"/>
                </a:cubicBezTo>
                <a:cubicBezTo>
                  <a:pt x="1150" y="1262"/>
                  <a:pt x="1158" y="1268"/>
                  <a:pt x="1165" y="1275"/>
                </a:cubicBezTo>
                <a:cubicBezTo>
                  <a:pt x="1186" y="1296"/>
                  <a:pt x="1198" y="1325"/>
                  <a:pt x="1198" y="1355"/>
                </a:cubicBezTo>
                <a:cubicBezTo>
                  <a:pt x="1198" y="1385"/>
                  <a:pt x="1187" y="1414"/>
                  <a:pt x="1165" y="1435"/>
                </a:cubicBezTo>
                <a:cubicBezTo>
                  <a:pt x="1156" y="1444"/>
                  <a:pt x="1156" y="1444"/>
                  <a:pt x="1156" y="1444"/>
                </a:cubicBezTo>
                <a:cubicBezTo>
                  <a:pt x="1160" y="1444"/>
                  <a:pt x="1163" y="1444"/>
                  <a:pt x="1167" y="1445"/>
                </a:cubicBezTo>
                <a:cubicBezTo>
                  <a:pt x="1170" y="1445"/>
                  <a:pt x="1173" y="1445"/>
                  <a:pt x="1176" y="1446"/>
                </a:cubicBezTo>
                <a:cubicBezTo>
                  <a:pt x="1180" y="1447"/>
                  <a:pt x="1184" y="1448"/>
                  <a:pt x="1188" y="1450"/>
                </a:cubicBezTo>
                <a:cubicBezTo>
                  <a:pt x="1191" y="1451"/>
                  <a:pt x="1193" y="1451"/>
                  <a:pt x="1196" y="1452"/>
                </a:cubicBezTo>
                <a:cubicBezTo>
                  <a:pt x="1201" y="1454"/>
                  <a:pt x="1205" y="1457"/>
                  <a:pt x="1209" y="1459"/>
                </a:cubicBezTo>
                <a:cubicBezTo>
                  <a:pt x="1211" y="1460"/>
                  <a:pt x="1213" y="1461"/>
                  <a:pt x="1215" y="1462"/>
                </a:cubicBezTo>
                <a:cubicBezTo>
                  <a:pt x="1221" y="1466"/>
                  <a:pt x="1227" y="1471"/>
                  <a:pt x="1233" y="1477"/>
                </a:cubicBezTo>
                <a:cubicBezTo>
                  <a:pt x="1435" y="1679"/>
                  <a:pt x="1435" y="1679"/>
                  <a:pt x="1435" y="1679"/>
                </a:cubicBezTo>
                <a:cubicBezTo>
                  <a:pt x="1464" y="1708"/>
                  <a:pt x="1515" y="1708"/>
                  <a:pt x="1544" y="1679"/>
                </a:cubicBezTo>
                <a:cubicBezTo>
                  <a:pt x="1574" y="1648"/>
                  <a:pt x="1574" y="1599"/>
                  <a:pt x="1544" y="1569"/>
                </a:cubicBezTo>
                <a:cubicBezTo>
                  <a:pt x="1569" y="1544"/>
                  <a:pt x="1569" y="1544"/>
                  <a:pt x="1569" y="1544"/>
                </a:cubicBezTo>
                <a:cubicBezTo>
                  <a:pt x="1598" y="1573"/>
                  <a:pt x="1649" y="1573"/>
                  <a:pt x="1678" y="1544"/>
                </a:cubicBezTo>
                <a:cubicBezTo>
                  <a:pt x="1693" y="1529"/>
                  <a:pt x="1701" y="1510"/>
                  <a:pt x="1701" y="1489"/>
                </a:cubicBezTo>
                <a:cubicBezTo>
                  <a:pt x="1701" y="1468"/>
                  <a:pt x="1693" y="1449"/>
                  <a:pt x="1678" y="1435"/>
                </a:cubicBezTo>
                <a:cubicBezTo>
                  <a:pt x="1611" y="1368"/>
                  <a:pt x="1611" y="1368"/>
                  <a:pt x="1611" y="1368"/>
                </a:cubicBezTo>
                <a:cubicBezTo>
                  <a:pt x="1636" y="1342"/>
                  <a:pt x="1636" y="1342"/>
                  <a:pt x="1636" y="1342"/>
                </a:cubicBezTo>
                <a:cubicBezTo>
                  <a:pt x="1651" y="1357"/>
                  <a:pt x="1670" y="1365"/>
                  <a:pt x="1691" y="1365"/>
                </a:cubicBezTo>
                <a:cubicBezTo>
                  <a:pt x="1691" y="1365"/>
                  <a:pt x="1691" y="1365"/>
                  <a:pt x="1691" y="1365"/>
                </a:cubicBezTo>
                <a:cubicBezTo>
                  <a:pt x="1712" y="1365"/>
                  <a:pt x="1731" y="1356"/>
                  <a:pt x="1746" y="1342"/>
                </a:cubicBezTo>
                <a:cubicBezTo>
                  <a:pt x="1760" y="1327"/>
                  <a:pt x="1768" y="1308"/>
                  <a:pt x="1768" y="1287"/>
                </a:cubicBezTo>
                <a:cubicBezTo>
                  <a:pt x="1768" y="1267"/>
                  <a:pt x="1760" y="1247"/>
                  <a:pt x="1746" y="1233"/>
                </a:cubicBezTo>
                <a:close/>
                <a:moveTo>
                  <a:pt x="2002" y="816"/>
                </a:moveTo>
                <a:cubicBezTo>
                  <a:pt x="1489" y="303"/>
                  <a:pt x="1489" y="303"/>
                  <a:pt x="1489" y="303"/>
                </a:cubicBezTo>
                <a:cubicBezTo>
                  <a:pt x="1178" y="615"/>
                  <a:pt x="1178" y="615"/>
                  <a:pt x="1178" y="615"/>
                </a:cubicBezTo>
                <a:cubicBezTo>
                  <a:pt x="1178" y="615"/>
                  <a:pt x="1178" y="615"/>
                  <a:pt x="1178" y="615"/>
                </a:cubicBezTo>
                <a:cubicBezTo>
                  <a:pt x="964" y="829"/>
                  <a:pt x="964" y="829"/>
                  <a:pt x="964" y="829"/>
                </a:cubicBezTo>
                <a:cubicBezTo>
                  <a:pt x="956" y="837"/>
                  <a:pt x="950" y="847"/>
                  <a:pt x="946" y="857"/>
                </a:cubicBezTo>
                <a:cubicBezTo>
                  <a:pt x="943" y="865"/>
                  <a:pt x="941" y="874"/>
                  <a:pt x="941" y="884"/>
                </a:cubicBezTo>
                <a:cubicBezTo>
                  <a:pt x="941" y="896"/>
                  <a:pt x="944" y="907"/>
                  <a:pt x="949" y="918"/>
                </a:cubicBezTo>
                <a:cubicBezTo>
                  <a:pt x="953" y="925"/>
                  <a:pt x="958" y="932"/>
                  <a:pt x="964" y="938"/>
                </a:cubicBezTo>
                <a:cubicBezTo>
                  <a:pt x="978" y="953"/>
                  <a:pt x="998" y="961"/>
                  <a:pt x="1018" y="961"/>
                </a:cubicBezTo>
                <a:cubicBezTo>
                  <a:pt x="1018" y="961"/>
                  <a:pt x="1018" y="961"/>
                  <a:pt x="1018" y="961"/>
                </a:cubicBezTo>
                <a:cubicBezTo>
                  <a:pt x="1034" y="961"/>
                  <a:pt x="1049" y="956"/>
                  <a:pt x="1061" y="948"/>
                </a:cubicBezTo>
                <a:cubicBezTo>
                  <a:pt x="1065" y="945"/>
                  <a:pt x="1069" y="942"/>
                  <a:pt x="1073" y="938"/>
                </a:cubicBezTo>
                <a:cubicBezTo>
                  <a:pt x="1287" y="724"/>
                  <a:pt x="1287" y="724"/>
                  <a:pt x="1287" y="724"/>
                </a:cubicBezTo>
                <a:cubicBezTo>
                  <a:pt x="1691" y="1127"/>
                  <a:pt x="1691" y="1127"/>
                  <a:pt x="1691" y="1127"/>
                </a:cubicBezTo>
                <a:lnTo>
                  <a:pt x="2002" y="816"/>
                </a:lnTo>
                <a:close/>
                <a:moveTo>
                  <a:pt x="253" y="573"/>
                </a:moveTo>
                <a:cubicBezTo>
                  <a:pt x="320" y="640"/>
                  <a:pt x="320" y="640"/>
                  <a:pt x="320" y="640"/>
                </a:cubicBezTo>
                <a:cubicBezTo>
                  <a:pt x="253" y="707"/>
                  <a:pt x="253" y="707"/>
                  <a:pt x="253" y="707"/>
                </a:cubicBezTo>
                <a:cubicBezTo>
                  <a:pt x="185" y="640"/>
                  <a:pt x="185" y="640"/>
                  <a:pt x="185" y="640"/>
                </a:cubicBezTo>
                <a:lnTo>
                  <a:pt x="253" y="573"/>
                </a:lnTo>
                <a:close/>
                <a:moveTo>
                  <a:pt x="269" y="640"/>
                </a:moveTo>
                <a:cubicBezTo>
                  <a:pt x="253" y="623"/>
                  <a:pt x="253" y="623"/>
                  <a:pt x="253" y="623"/>
                </a:cubicBezTo>
                <a:cubicBezTo>
                  <a:pt x="236" y="640"/>
                  <a:pt x="236" y="640"/>
                  <a:pt x="236" y="640"/>
                </a:cubicBezTo>
                <a:cubicBezTo>
                  <a:pt x="253" y="657"/>
                  <a:pt x="253" y="657"/>
                  <a:pt x="253" y="657"/>
                </a:cubicBezTo>
                <a:lnTo>
                  <a:pt x="269" y="640"/>
                </a:lnTo>
                <a:close/>
                <a:moveTo>
                  <a:pt x="2053" y="707"/>
                </a:moveTo>
                <a:cubicBezTo>
                  <a:pt x="1985" y="640"/>
                  <a:pt x="1985" y="640"/>
                  <a:pt x="1985" y="640"/>
                </a:cubicBezTo>
                <a:cubicBezTo>
                  <a:pt x="2053" y="573"/>
                  <a:pt x="2053" y="573"/>
                  <a:pt x="2053" y="573"/>
                </a:cubicBezTo>
                <a:cubicBezTo>
                  <a:pt x="2120" y="640"/>
                  <a:pt x="2120" y="640"/>
                  <a:pt x="2120" y="640"/>
                </a:cubicBezTo>
                <a:lnTo>
                  <a:pt x="2053" y="707"/>
                </a:lnTo>
                <a:close/>
                <a:moveTo>
                  <a:pt x="2036" y="640"/>
                </a:moveTo>
                <a:cubicBezTo>
                  <a:pt x="2053" y="657"/>
                  <a:pt x="2053" y="657"/>
                  <a:pt x="2053" y="657"/>
                </a:cubicBezTo>
                <a:cubicBezTo>
                  <a:pt x="2069" y="640"/>
                  <a:pt x="2069" y="640"/>
                  <a:pt x="2069" y="640"/>
                </a:cubicBezTo>
                <a:cubicBezTo>
                  <a:pt x="2053" y="623"/>
                  <a:pt x="2053" y="623"/>
                  <a:pt x="2053" y="623"/>
                </a:cubicBezTo>
                <a:lnTo>
                  <a:pt x="2036" y="64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0" name="Group 39"/>
          <p:cNvGrpSpPr/>
          <p:nvPr/>
        </p:nvGrpSpPr>
        <p:grpSpPr>
          <a:xfrm>
            <a:off x="6741080" y="2585158"/>
            <a:ext cx="1615387" cy="579883"/>
            <a:chOff x="6222536" y="1808321"/>
            <a:chExt cx="1491126" cy="535276"/>
          </a:xfrm>
        </p:grpSpPr>
        <p:sp>
          <p:nvSpPr>
            <p:cNvPr id="35" name="TextBox 34"/>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Target</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1" name="Group 40"/>
          <p:cNvGrpSpPr/>
          <p:nvPr/>
        </p:nvGrpSpPr>
        <p:grpSpPr>
          <a:xfrm>
            <a:off x="7163028" y="3834202"/>
            <a:ext cx="1615387" cy="579883"/>
            <a:chOff x="6222536" y="1808321"/>
            <a:chExt cx="1491126" cy="535276"/>
          </a:xfrm>
        </p:grpSpPr>
        <p:sp>
          <p:nvSpPr>
            <p:cNvPr id="42" name="TextBox 41"/>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approach</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104799" y="3834202"/>
            <a:ext cx="1615387" cy="579883"/>
            <a:chOff x="6222536" y="1808321"/>
            <a:chExt cx="1491126" cy="535276"/>
          </a:xfrm>
        </p:grpSpPr>
        <p:sp>
          <p:nvSpPr>
            <p:cNvPr id="46" name="TextBox 45"/>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review</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1527356" y="2585158"/>
            <a:ext cx="1615387" cy="579883"/>
            <a:chOff x="6222536" y="1808321"/>
            <a:chExt cx="1491126" cy="535276"/>
          </a:xfrm>
        </p:grpSpPr>
        <p:sp>
          <p:nvSpPr>
            <p:cNvPr id="49" name="TextBox 48"/>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Brainstorming</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cxnSp>
        <p:nvCxnSpPr>
          <p:cNvPr id="51" name="Straight Connector 50"/>
          <p:cNvCxnSpPr/>
          <p:nvPr/>
        </p:nvCxnSpPr>
        <p:spPr>
          <a:xfrm>
            <a:off x="3976427"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551638"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539934"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814884"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4314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a:stCxn id="13" idx="6"/>
          </p:cNvCxnSpPr>
          <p:nvPr/>
        </p:nvCxnSpPr>
        <p:spPr>
          <a:xfrm>
            <a:off x="3612850" y="4342784"/>
            <a:ext cx="87117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2" idx="2"/>
          </p:cNvCxnSpPr>
          <p:nvPr/>
        </p:nvCxnSpPr>
        <p:spPr>
          <a:xfrm flipH="1">
            <a:off x="5657424" y="3766792"/>
            <a:ext cx="63572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6293151" y="3489557"/>
            <a:ext cx="554473" cy="554473"/>
            <a:chOff x="5809062" y="2627648"/>
            <a:chExt cx="511821" cy="511821"/>
          </a:xfrm>
        </p:grpSpPr>
        <p:sp>
          <p:nvSpPr>
            <p:cNvPr id="12" name="Oval 11"/>
            <p:cNvSpPr/>
            <p:nvPr/>
          </p:nvSpPr>
          <p:spPr>
            <a:xfrm>
              <a:off x="5809062" y="2627648"/>
              <a:ext cx="511821" cy="511821"/>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32"/>
            <p:cNvSpPr>
              <a:spLocks noEditPoints="1"/>
            </p:cNvSpPr>
            <p:nvPr/>
          </p:nvSpPr>
          <p:spPr bwMode="auto">
            <a:xfrm>
              <a:off x="5917096" y="2746376"/>
              <a:ext cx="267236" cy="273262"/>
            </a:xfrm>
            <a:custGeom>
              <a:avLst/>
              <a:gdLst>
                <a:gd name="T0" fmla="*/ 425 w 1114"/>
                <a:gd name="T1" fmla="*/ 518 h 1141"/>
                <a:gd name="T2" fmla="*/ 437 w 1114"/>
                <a:gd name="T3" fmla="*/ 540 h 1141"/>
                <a:gd name="T4" fmla="*/ 328 w 1114"/>
                <a:gd name="T5" fmla="*/ 598 h 1141"/>
                <a:gd name="T6" fmla="*/ 457 w 1114"/>
                <a:gd name="T7" fmla="*/ 651 h 1141"/>
                <a:gd name="T8" fmla="*/ 570 w 1114"/>
                <a:gd name="T9" fmla="*/ 356 h 1141"/>
                <a:gd name="T10" fmla="*/ 305 w 1114"/>
                <a:gd name="T11" fmla="*/ 697 h 1141"/>
                <a:gd name="T12" fmla="*/ 20 w 1114"/>
                <a:gd name="T13" fmla="*/ 901 h 1141"/>
                <a:gd name="T14" fmla="*/ 228 w 1114"/>
                <a:gd name="T15" fmla="*/ 586 h 1141"/>
                <a:gd name="T16" fmla="*/ 616 w 1114"/>
                <a:gd name="T17" fmla="*/ 309 h 1141"/>
                <a:gd name="T18" fmla="*/ 363 w 1114"/>
                <a:gd name="T19" fmla="*/ 674 h 1141"/>
                <a:gd name="T20" fmla="*/ 268 w 1114"/>
                <a:gd name="T21" fmla="*/ 543 h 1141"/>
                <a:gd name="T22" fmla="*/ 313 w 1114"/>
                <a:gd name="T23" fmla="*/ 612 h 1141"/>
                <a:gd name="T24" fmla="*/ 600 w 1114"/>
                <a:gd name="T25" fmla="*/ 325 h 1141"/>
                <a:gd name="T26" fmla="*/ 245 w 1114"/>
                <a:gd name="T27" fmla="*/ 604 h 1141"/>
                <a:gd name="T28" fmla="*/ 342 w 1114"/>
                <a:gd name="T29" fmla="*/ 663 h 1141"/>
                <a:gd name="T30" fmla="*/ 297 w 1114"/>
                <a:gd name="T31" fmla="*/ 628 h 1141"/>
                <a:gd name="T32" fmla="*/ 263 w 1114"/>
                <a:gd name="T33" fmla="*/ 584 h 1141"/>
                <a:gd name="T34" fmla="*/ 289 w 1114"/>
                <a:gd name="T35" fmla="*/ 681 h 1141"/>
                <a:gd name="T36" fmla="*/ 36 w 1114"/>
                <a:gd name="T37" fmla="*/ 885 h 1141"/>
                <a:gd name="T38" fmla="*/ 1114 w 1114"/>
                <a:gd name="T39" fmla="*/ 195 h 1141"/>
                <a:gd name="T40" fmla="*/ 366 w 1114"/>
                <a:gd name="T41" fmla="*/ 1092 h 1141"/>
                <a:gd name="T42" fmla="*/ 273 w 1114"/>
                <a:gd name="T43" fmla="*/ 776 h 1141"/>
                <a:gd name="T44" fmla="*/ 323 w 1114"/>
                <a:gd name="T45" fmla="*/ 1045 h 1141"/>
                <a:gd name="T46" fmla="*/ 1017 w 1114"/>
                <a:gd name="T47" fmla="*/ 157 h 1141"/>
                <a:gd name="T48" fmla="*/ 903 w 1114"/>
                <a:gd name="T49" fmla="*/ 106 h 1141"/>
                <a:gd name="T50" fmla="*/ 822 w 1114"/>
                <a:gd name="T51" fmla="*/ 76 h 1141"/>
                <a:gd name="T52" fmla="*/ 799 w 1114"/>
                <a:gd name="T53" fmla="*/ 76 h 1141"/>
                <a:gd name="T54" fmla="*/ 719 w 1114"/>
                <a:gd name="T55" fmla="*/ 106 h 1141"/>
                <a:gd name="T56" fmla="*/ 649 w 1114"/>
                <a:gd name="T57" fmla="*/ 117 h 1141"/>
                <a:gd name="T58" fmla="*/ 580 w 1114"/>
                <a:gd name="T59" fmla="*/ 106 h 1141"/>
                <a:gd name="T60" fmla="*/ 499 w 1114"/>
                <a:gd name="T61" fmla="*/ 76 h 1141"/>
                <a:gd name="T62" fmla="*/ 476 w 1114"/>
                <a:gd name="T63" fmla="*/ 76 h 1141"/>
                <a:gd name="T64" fmla="*/ 395 w 1114"/>
                <a:gd name="T65" fmla="*/ 106 h 1141"/>
                <a:gd name="T66" fmla="*/ 296 w 1114"/>
                <a:gd name="T67" fmla="*/ 255 h 1141"/>
                <a:gd name="T68" fmla="*/ 323 w 1114"/>
                <a:gd name="T69" fmla="*/ 53 h 1141"/>
                <a:gd name="T70" fmla="*/ 418 w 1114"/>
                <a:gd name="T71" fmla="*/ 11 h 1141"/>
                <a:gd name="T72" fmla="*/ 487 w 1114"/>
                <a:gd name="T73" fmla="*/ 0 h 1141"/>
                <a:gd name="T74" fmla="*/ 557 w 1114"/>
                <a:gd name="T75" fmla="*/ 11 h 1141"/>
                <a:gd name="T76" fmla="*/ 638 w 1114"/>
                <a:gd name="T77" fmla="*/ 53 h 1141"/>
                <a:gd name="T78" fmla="*/ 660 w 1114"/>
                <a:gd name="T79" fmla="*/ 53 h 1141"/>
                <a:gd name="T80" fmla="*/ 741 w 1114"/>
                <a:gd name="T81" fmla="*/ 11 h 1141"/>
                <a:gd name="T82" fmla="*/ 811 w 1114"/>
                <a:gd name="T83" fmla="*/ 0 h 1141"/>
                <a:gd name="T84" fmla="*/ 880 w 1114"/>
                <a:gd name="T85" fmla="*/ 11 h 1141"/>
                <a:gd name="T86" fmla="*/ 991 w 1114"/>
                <a:gd name="T87" fmla="*/ 53 h 1141"/>
                <a:gd name="T88" fmla="*/ 1114 w 1114"/>
                <a:gd name="T89" fmla="*/ 195 h 1141"/>
                <a:gd name="T90" fmla="*/ 1040 w 1114"/>
                <a:gd name="T91" fmla="*/ 1019 h 1141"/>
                <a:gd name="T92" fmla="*/ 415 w 1114"/>
                <a:gd name="T93" fmla="*/ 1118 h 1141"/>
                <a:gd name="T94" fmla="*/ 798 w 1114"/>
                <a:gd name="T95" fmla="*/ 651 h 1141"/>
                <a:gd name="T96" fmla="*/ 715 w 1114"/>
                <a:gd name="T97" fmla="*/ 989 h 1141"/>
                <a:gd name="T98" fmla="*/ 798 w 1114"/>
                <a:gd name="T99" fmla="*/ 651 h 1141"/>
                <a:gd name="T100" fmla="*/ 786 w 1114"/>
                <a:gd name="T101" fmla="*/ 966 h 1141"/>
                <a:gd name="T102" fmla="*/ 671 w 1114"/>
                <a:gd name="T103" fmla="*/ 977 h 1141"/>
                <a:gd name="T104" fmla="*/ 566 w 1114"/>
                <a:gd name="T105" fmla="*/ 757 h 1141"/>
                <a:gd name="T106" fmla="*/ 589 w 1114"/>
                <a:gd name="T107" fmla="*/ 769 h 1141"/>
                <a:gd name="T108" fmla="*/ 935 w 1114"/>
                <a:gd name="T109" fmla="*/ 575 h 1141"/>
                <a:gd name="T110" fmla="*/ 853 w 1114"/>
                <a:gd name="T111" fmla="*/ 989 h 1141"/>
                <a:gd name="T112" fmla="*/ 935 w 1114"/>
                <a:gd name="T113" fmla="*/ 575 h 1141"/>
                <a:gd name="T114" fmla="*/ 924 w 1114"/>
                <a:gd name="T115" fmla="*/ 966 h 1141"/>
                <a:gd name="T116" fmla="*/ 804 w 1114"/>
                <a:gd name="T117" fmla="*/ 434 h 1141"/>
                <a:gd name="T118" fmla="*/ 877 w 1114"/>
                <a:gd name="T119" fmla="*/ 383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1141">
                  <a:moveTo>
                    <a:pt x="346" y="489"/>
                  </a:moveTo>
                  <a:cubicBezTo>
                    <a:pt x="341" y="486"/>
                    <a:pt x="340" y="479"/>
                    <a:pt x="344" y="474"/>
                  </a:cubicBezTo>
                  <a:cubicBezTo>
                    <a:pt x="347" y="468"/>
                    <a:pt x="355" y="467"/>
                    <a:pt x="360" y="471"/>
                  </a:cubicBezTo>
                  <a:cubicBezTo>
                    <a:pt x="425" y="518"/>
                    <a:pt x="425" y="518"/>
                    <a:pt x="425" y="518"/>
                  </a:cubicBezTo>
                  <a:cubicBezTo>
                    <a:pt x="533" y="378"/>
                    <a:pt x="533" y="378"/>
                    <a:pt x="533" y="378"/>
                  </a:cubicBezTo>
                  <a:cubicBezTo>
                    <a:pt x="537" y="374"/>
                    <a:pt x="544" y="373"/>
                    <a:pt x="549" y="376"/>
                  </a:cubicBezTo>
                  <a:cubicBezTo>
                    <a:pt x="554" y="380"/>
                    <a:pt x="555" y="387"/>
                    <a:pt x="551" y="392"/>
                  </a:cubicBezTo>
                  <a:cubicBezTo>
                    <a:pt x="437" y="540"/>
                    <a:pt x="437" y="540"/>
                    <a:pt x="437" y="540"/>
                  </a:cubicBezTo>
                  <a:cubicBezTo>
                    <a:pt x="435" y="543"/>
                    <a:pt x="431" y="545"/>
                    <a:pt x="428" y="545"/>
                  </a:cubicBezTo>
                  <a:cubicBezTo>
                    <a:pt x="425" y="545"/>
                    <a:pt x="423" y="544"/>
                    <a:pt x="421" y="543"/>
                  </a:cubicBezTo>
                  <a:lnTo>
                    <a:pt x="346" y="489"/>
                  </a:lnTo>
                  <a:close/>
                  <a:moveTo>
                    <a:pt x="328" y="598"/>
                  </a:moveTo>
                  <a:cubicBezTo>
                    <a:pt x="256" y="527"/>
                    <a:pt x="256" y="411"/>
                    <a:pt x="328" y="340"/>
                  </a:cubicBezTo>
                  <a:cubicBezTo>
                    <a:pt x="399" y="268"/>
                    <a:pt x="515" y="268"/>
                    <a:pt x="586" y="340"/>
                  </a:cubicBezTo>
                  <a:cubicBezTo>
                    <a:pt x="657" y="411"/>
                    <a:pt x="657" y="527"/>
                    <a:pt x="586" y="598"/>
                  </a:cubicBezTo>
                  <a:cubicBezTo>
                    <a:pt x="550" y="634"/>
                    <a:pt x="504" y="651"/>
                    <a:pt x="457" y="651"/>
                  </a:cubicBezTo>
                  <a:cubicBezTo>
                    <a:pt x="410" y="651"/>
                    <a:pt x="363" y="634"/>
                    <a:pt x="328" y="598"/>
                  </a:cubicBezTo>
                  <a:close/>
                  <a:moveTo>
                    <a:pt x="344" y="582"/>
                  </a:moveTo>
                  <a:cubicBezTo>
                    <a:pt x="406" y="644"/>
                    <a:pt x="508" y="644"/>
                    <a:pt x="570" y="582"/>
                  </a:cubicBezTo>
                  <a:cubicBezTo>
                    <a:pt x="632" y="520"/>
                    <a:pt x="632" y="418"/>
                    <a:pt x="570" y="356"/>
                  </a:cubicBezTo>
                  <a:cubicBezTo>
                    <a:pt x="539" y="325"/>
                    <a:pt x="498" y="309"/>
                    <a:pt x="457" y="309"/>
                  </a:cubicBezTo>
                  <a:cubicBezTo>
                    <a:pt x="416" y="309"/>
                    <a:pt x="375" y="325"/>
                    <a:pt x="344" y="356"/>
                  </a:cubicBezTo>
                  <a:cubicBezTo>
                    <a:pt x="281" y="418"/>
                    <a:pt x="281" y="520"/>
                    <a:pt x="344" y="582"/>
                  </a:cubicBezTo>
                  <a:close/>
                  <a:moveTo>
                    <a:pt x="305" y="697"/>
                  </a:moveTo>
                  <a:cubicBezTo>
                    <a:pt x="97" y="906"/>
                    <a:pt x="97" y="906"/>
                    <a:pt x="97" y="906"/>
                  </a:cubicBezTo>
                  <a:cubicBezTo>
                    <a:pt x="87" y="916"/>
                    <a:pt x="74" y="921"/>
                    <a:pt x="61" y="921"/>
                  </a:cubicBezTo>
                  <a:cubicBezTo>
                    <a:pt x="47" y="921"/>
                    <a:pt x="35" y="916"/>
                    <a:pt x="25" y="906"/>
                  </a:cubicBezTo>
                  <a:cubicBezTo>
                    <a:pt x="20" y="901"/>
                    <a:pt x="20" y="901"/>
                    <a:pt x="20" y="901"/>
                  </a:cubicBezTo>
                  <a:cubicBezTo>
                    <a:pt x="0" y="882"/>
                    <a:pt x="0" y="850"/>
                    <a:pt x="20" y="830"/>
                  </a:cubicBezTo>
                  <a:cubicBezTo>
                    <a:pt x="229" y="620"/>
                    <a:pt x="229" y="620"/>
                    <a:pt x="229" y="620"/>
                  </a:cubicBezTo>
                  <a:cubicBezTo>
                    <a:pt x="228" y="620"/>
                    <a:pt x="228" y="620"/>
                    <a:pt x="228" y="620"/>
                  </a:cubicBezTo>
                  <a:cubicBezTo>
                    <a:pt x="219" y="611"/>
                    <a:pt x="219" y="595"/>
                    <a:pt x="228" y="586"/>
                  </a:cubicBezTo>
                  <a:cubicBezTo>
                    <a:pt x="252" y="562"/>
                    <a:pt x="252" y="562"/>
                    <a:pt x="252" y="562"/>
                  </a:cubicBezTo>
                  <a:cubicBezTo>
                    <a:pt x="250" y="559"/>
                    <a:pt x="249" y="555"/>
                    <a:pt x="247" y="552"/>
                  </a:cubicBezTo>
                  <a:cubicBezTo>
                    <a:pt x="214" y="468"/>
                    <a:pt x="234" y="373"/>
                    <a:pt x="297" y="309"/>
                  </a:cubicBezTo>
                  <a:cubicBezTo>
                    <a:pt x="385" y="221"/>
                    <a:pt x="528" y="221"/>
                    <a:pt x="616" y="309"/>
                  </a:cubicBezTo>
                  <a:cubicBezTo>
                    <a:pt x="704" y="397"/>
                    <a:pt x="704" y="540"/>
                    <a:pt x="616" y="628"/>
                  </a:cubicBezTo>
                  <a:cubicBezTo>
                    <a:pt x="573" y="671"/>
                    <a:pt x="516" y="694"/>
                    <a:pt x="457" y="694"/>
                  </a:cubicBezTo>
                  <a:cubicBezTo>
                    <a:pt x="429" y="694"/>
                    <a:pt x="401" y="689"/>
                    <a:pt x="374" y="679"/>
                  </a:cubicBezTo>
                  <a:cubicBezTo>
                    <a:pt x="370" y="677"/>
                    <a:pt x="367" y="675"/>
                    <a:pt x="363" y="674"/>
                  </a:cubicBezTo>
                  <a:cubicBezTo>
                    <a:pt x="340" y="697"/>
                    <a:pt x="340" y="697"/>
                    <a:pt x="340" y="697"/>
                  </a:cubicBezTo>
                  <a:cubicBezTo>
                    <a:pt x="335" y="702"/>
                    <a:pt x="329" y="704"/>
                    <a:pt x="322" y="704"/>
                  </a:cubicBezTo>
                  <a:cubicBezTo>
                    <a:pt x="316" y="704"/>
                    <a:pt x="310" y="702"/>
                    <a:pt x="305" y="697"/>
                  </a:cubicBezTo>
                  <a:close/>
                  <a:moveTo>
                    <a:pt x="268" y="543"/>
                  </a:moveTo>
                  <a:cubicBezTo>
                    <a:pt x="270" y="549"/>
                    <a:pt x="273" y="554"/>
                    <a:pt x="276" y="560"/>
                  </a:cubicBezTo>
                  <a:cubicBezTo>
                    <a:pt x="276" y="560"/>
                    <a:pt x="276" y="560"/>
                    <a:pt x="276" y="560"/>
                  </a:cubicBezTo>
                  <a:cubicBezTo>
                    <a:pt x="282" y="573"/>
                    <a:pt x="291" y="586"/>
                    <a:pt x="301" y="598"/>
                  </a:cubicBezTo>
                  <a:cubicBezTo>
                    <a:pt x="305" y="603"/>
                    <a:pt x="309" y="608"/>
                    <a:pt x="313" y="612"/>
                  </a:cubicBezTo>
                  <a:cubicBezTo>
                    <a:pt x="329" y="628"/>
                    <a:pt x="346" y="640"/>
                    <a:pt x="365" y="650"/>
                  </a:cubicBezTo>
                  <a:cubicBezTo>
                    <a:pt x="371" y="653"/>
                    <a:pt x="377" y="655"/>
                    <a:pt x="382" y="657"/>
                  </a:cubicBezTo>
                  <a:cubicBezTo>
                    <a:pt x="457" y="687"/>
                    <a:pt x="543" y="669"/>
                    <a:pt x="600" y="612"/>
                  </a:cubicBezTo>
                  <a:cubicBezTo>
                    <a:pt x="679" y="533"/>
                    <a:pt x="679" y="405"/>
                    <a:pt x="600" y="325"/>
                  </a:cubicBezTo>
                  <a:cubicBezTo>
                    <a:pt x="561" y="286"/>
                    <a:pt x="509" y="266"/>
                    <a:pt x="457" y="266"/>
                  </a:cubicBezTo>
                  <a:cubicBezTo>
                    <a:pt x="405" y="266"/>
                    <a:pt x="353" y="286"/>
                    <a:pt x="313" y="325"/>
                  </a:cubicBezTo>
                  <a:cubicBezTo>
                    <a:pt x="256" y="383"/>
                    <a:pt x="238" y="468"/>
                    <a:pt x="268" y="543"/>
                  </a:cubicBezTo>
                  <a:close/>
                  <a:moveTo>
                    <a:pt x="245" y="604"/>
                  </a:moveTo>
                  <a:cubicBezTo>
                    <a:pt x="245" y="604"/>
                    <a:pt x="245" y="604"/>
                    <a:pt x="245" y="604"/>
                  </a:cubicBezTo>
                  <a:cubicBezTo>
                    <a:pt x="321" y="681"/>
                    <a:pt x="321" y="681"/>
                    <a:pt x="321" y="681"/>
                  </a:cubicBezTo>
                  <a:cubicBezTo>
                    <a:pt x="322" y="681"/>
                    <a:pt x="323" y="681"/>
                    <a:pt x="324" y="681"/>
                  </a:cubicBezTo>
                  <a:cubicBezTo>
                    <a:pt x="342" y="663"/>
                    <a:pt x="342" y="663"/>
                    <a:pt x="342" y="663"/>
                  </a:cubicBezTo>
                  <a:cubicBezTo>
                    <a:pt x="341" y="663"/>
                    <a:pt x="341" y="662"/>
                    <a:pt x="341" y="662"/>
                  </a:cubicBezTo>
                  <a:cubicBezTo>
                    <a:pt x="334" y="658"/>
                    <a:pt x="327" y="653"/>
                    <a:pt x="320" y="648"/>
                  </a:cubicBezTo>
                  <a:cubicBezTo>
                    <a:pt x="319" y="647"/>
                    <a:pt x="318" y="646"/>
                    <a:pt x="316" y="645"/>
                  </a:cubicBezTo>
                  <a:cubicBezTo>
                    <a:pt x="310" y="640"/>
                    <a:pt x="303" y="634"/>
                    <a:pt x="297" y="628"/>
                  </a:cubicBezTo>
                  <a:cubicBezTo>
                    <a:pt x="291" y="622"/>
                    <a:pt x="286" y="616"/>
                    <a:pt x="281" y="609"/>
                  </a:cubicBezTo>
                  <a:cubicBezTo>
                    <a:pt x="279" y="608"/>
                    <a:pt x="278" y="606"/>
                    <a:pt x="277" y="605"/>
                  </a:cubicBezTo>
                  <a:cubicBezTo>
                    <a:pt x="272" y="598"/>
                    <a:pt x="267" y="591"/>
                    <a:pt x="263" y="584"/>
                  </a:cubicBezTo>
                  <a:cubicBezTo>
                    <a:pt x="263" y="584"/>
                    <a:pt x="263" y="584"/>
                    <a:pt x="263" y="584"/>
                  </a:cubicBezTo>
                  <a:cubicBezTo>
                    <a:pt x="244" y="602"/>
                    <a:pt x="244" y="602"/>
                    <a:pt x="244" y="602"/>
                  </a:cubicBezTo>
                  <a:cubicBezTo>
                    <a:pt x="244" y="602"/>
                    <a:pt x="244" y="603"/>
                    <a:pt x="244" y="604"/>
                  </a:cubicBezTo>
                  <a:lnTo>
                    <a:pt x="245" y="604"/>
                  </a:lnTo>
                  <a:close/>
                  <a:moveTo>
                    <a:pt x="289" y="681"/>
                  </a:moveTo>
                  <a:cubicBezTo>
                    <a:pt x="245" y="636"/>
                    <a:pt x="245" y="636"/>
                    <a:pt x="245" y="636"/>
                  </a:cubicBezTo>
                  <a:cubicBezTo>
                    <a:pt x="36" y="846"/>
                    <a:pt x="36" y="846"/>
                    <a:pt x="36" y="846"/>
                  </a:cubicBezTo>
                  <a:cubicBezTo>
                    <a:pt x="31" y="851"/>
                    <a:pt x="28" y="858"/>
                    <a:pt x="28" y="866"/>
                  </a:cubicBezTo>
                  <a:cubicBezTo>
                    <a:pt x="28" y="873"/>
                    <a:pt x="31" y="880"/>
                    <a:pt x="36" y="885"/>
                  </a:cubicBezTo>
                  <a:cubicBezTo>
                    <a:pt x="41" y="890"/>
                    <a:pt x="41" y="890"/>
                    <a:pt x="41" y="890"/>
                  </a:cubicBezTo>
                  <a:cubicBezTo>
                    <a:pt x="52" y="901"/>
                    <a:pt x="70" y="901"/>
                    <a:pt x="80" y="890"/>
                  </a:cubicBezTo>
                  <a:lnTo>
                    <a:pt x="289" y="681"/>
                  </a:lnTo>
                  <a:close/>
                  <a:moveTo>
                    <a:pt x="1114" y="195"/>
                  </a:moveTo>
                  <a:cubicBezTo>
                    <a:pt x="1114" y="1092"/>
                    <a:pt x="1114" y="1092"/>
                    <a:pt x="1114" y="1092"/>
                  </a:cubicBezTo>
                  <a:cubicBezTo>
                    <a:pt x="1114" y="1119"/>
                    <a:pt x="1092" y="1141"/>
                    <a:pt x="1065" y="1141"/>
                  </a:cubicBezTo>
                  <a:cubicBezTo>
                    <a:pt x="415" y="1141"/>
                    <a:pt x="415" y="1141"/>
                    <a:pt x="415" y="1141"/>
                  </a:cubicBezTo>
                  <a:cubicBezTo>
                    <a:pt x="388" y="1141"/>
                    <a:pt x="366" y="1119"/>
                    <a:pt x="366" y="1092"/>
                  </a:cubicBezTo>
                  <a:cubicBezTo>
                    <a:pt x="366" y="1068"/>
                    <a:pt x="366" y="1068"/>
                    <a:pt x="366" y="1068"/>
                  </a:cubicBezTo>
                  <a:cubicBezTo>
                    <a:pt x="323" y="1068"/>
                    <a:pt x="323" y="1068"/>
                    <a:pt x="323" y="1068"/>
                  </a:cubicBezTo>
                  <a:cubicBezTo>
                    <a:pt x="295" y="1068"/>
                    <a:pt x="273" y="1046"/>
                    <a:pt x="273" y="1019"/>
                  </a:cubicBezTo>
                  <a:cubicBezTo>
                    <a:pt x="273" y="776"/>
                    <a:pt x="273" y="776"/>
                    <a:pt x="273" y="776"/>
                  </a:cubicBezTo>
                  <a:cubicBezTo>
                    <a:pt x="273" y="769"/>
                    <a:pt x="278" y="764"/>
                    <a:pt x="285" y="764"/>
                  </a:cubicBezTo>
                  <a:cubicBezTo>
                    <a:pt x="291" y="764"/>
                    <a:pt x="296" y="769"/>
                    <a:pt x="296" y="776"/>
                  </a:cubicBezTo>
                  <a:cubicBezTo>
                    <a:pt x="296" y="1019"/>
                    <a:pt x="296" y="1019"/>
                    <a:pt x="296" y="1019"/>
                  </a:cubicBezTo>
                  <a:cubicBezTo>
                    <a:pt x="296" y="1033"/>
                    <a:pt x="308" y="1045"/>
                    <a:pt x="323" y="1045"/>
                  </a:cubicBezTo>
                  <a:cubicBezTo>
                    <a:pt x="378" y="1045"/>
                    <a:pt x="378" y="1045"/>
                    <a:pt x="378" y="1045"/>
                  </a:cubicBezTo>
                  <a:cubicBezTo>
                    <a:pt x="991" y="1045"/>
                    <a:pt x="991" y="1045"/>
                    <a:pt x="991" y="1045"/>
                  </a:cubicBezTo>
                  <a:cubicBezTo>
                    <a:pt x="1005" y="1045"/>
                    <a:pt x="1017" y="1033"/>
                    <a:pt x="1017" y="1019"/>
                  </a:cubicBezTo>
                  <a:cubicBezTo>
                    <a:pt x="1017" y="157"/>
                    <a:pt x="1017" y="157"/>
                    <a:pt x="1017" y="157"/>
                  </a:cubicBezTo>
                  <a:cubicBezTo>
                    <a:pt x="1017" y="102"/>
                    <a:pt x="1017" y="102"/>
                    <a:pt x="1017" y="102"/>
                  </a:cubicBezTo>
                  <a:cubicBezTo>
                    <a:pt x="1017" y="88"/>
                    <a:pt x="1005" y="76"/>
                    <a:pt x="991" y="76"/>
                  </a:cubicBezTo>
                  <a:cubicBezTo>
                    <a:pt x="903" y="76"/>
                    <a:pt x="903" y="76"/>
                    <a:pt x="903" y="76"/>
                  </a:cubicBezTo>
                  <a:cubicBezTo>
                    <a:pt x="903" y="106"/>
                    <a:pt x="903" y="106"/>
                    <a:pt x="903" y="106"/>
                  </a:cubicBezTo>
                  <a:cubicBezTo>
                    <a:pt x="903" y="112"/>
                    <a:pt x="898" y="117"/>
                    <a:pt x="892" y="117"/>
                  </a:cubicBezTo>
                  <a:cubicBezTo>
                    <a:pt x="885" y="117"/>
                    <a:pt x="880" y="112"/>
                    <a:pt x="880" y="106"/>
                  </a:cubicBezTo>
                  <a:cubicBezTo>
                    <a:pt x="880" y="76"/>
                    <a:pt x="880" y="76"/>
                    <a:pt x="880" y="76"/>
                  </a:cubicBezTo>
                  <a:cubicBezTo>
                    <a:pt x="822" y="76"/>
                    <a:pt x="822" y="76"/>
                    <a:pt x="822" y="76"/>
                  </a:cubicBezTo>
                  <a:cubicBezTo>
                    <a:pt x="822" y="106"/>
                    <a:pt x="822" y="106"/>
                    <a:pt x="822" y="106"/>
                  </a:cubicBezTo>
                  <a:cubicBezTo>
                    <a:pt x="822" y="112"/>
                    <a:pt x="817" y="117"/>
                    <a:pt x="811" y="117"/>
                  </a:cubicBezTo>
                  <a:cubicBezTo>
                    <a:pt x="804" y="117"/>
                    <a:pt x="799" y="112"/>
                    <a:pt x="799" y="106"/>
                  </a:cubicBezTo>
                  <a:cubicBezTo>
                    <a:pt x="799" y="76"/>
                    <a:pt x="799" y="76"/>
                    <a:pt x="799" y="76"/>
                  </a:cubicBezTo>
                  <a:cubicBezTo>
                    <a:pt x="741" y="76"/>
                    <a:pt x="741" y="76"/>
                    <a:pt x="741" y="76"/>
                  </a:cubicBezTo>
                  <a:cubicBezTo>
                    <a:pt x="741" y="106"/>
                    <a:pt x="741" y="106"/>
                    <a:pt x="741" y="106"/>
                  </a:cubicBezTo>
                  <a:cubicBezTo>
                    <a:pt x="741" y="112"/>
                    <a:pt x="736" y="117"/>
                    <a:pt x="730" y="117"/>
                  </a:cubicBezTo>
                  <a:cubicBezTo>
                    <a:pt x="724" y="117"/>
                    <a:pt x="719" y="112"/>
                    <a:pt x="719" y="106"/>
                  </a:cubicBezTo>
                  <a:cubicBezTo>
                    <a:pt x="719" y="76"/>
                    <a:pt x="719" y="76"/>
                    <a:pt x="719" y="76"/>
                  </a:cubicBezTo>
                  <a:cubicBezTo>
                    <a:pt x="660" y="76"/>
                    <a:pt x="660" y="76"/>
                    <a:pt x="660" y="76"/>
                  </a:cubicBezTo>
                  <a:cubicBezTo>
                    <a:pt x="660" y="106"/>
                    <a:pt x="660" y="106"/>
                    <a:pt x="660" y="106"/>
                  </a:cubicBezTo>
                  <a:cubicBezTo>
                    <a:pt x="660" y="112"/>
                    <a:pt x="655" y="117"/>
                    <a:pt x="649" y="117"/>
                  </a:cubicBezTo>
                  <a:cubicBezTo>
                    <a:pt x="643" y="117"/>
                    <a:pt x="638" y="112"/>
                    <a:pt x="638" y="106"/>
                  </a:cubicBezTo>
                  <a:cubicBezTo>
                    <a:pt x="638" y="76"/>
                    <a:pt x="638" y="76"/>
                    <a:pt x="638" y="76"/>
                  </a:cubicBezTo>
                  <a:cubicBezTo>
                    <a:pt x="580" y="76"/>
                    <a:pt x="580" y="76"/>
                    <a:pt x="580" y="76"/>
                  </a:cubicBezTo>
                  <a:cubicBezTo>
                    <a:pt x="580" y="106"/>
                    <a:pt x="580" y="106"/>
                    <a:pt x="580" y="106"/>
                  </a:cubicBezTo>
                  <a:cubicBezTo>
                    <a:pt x="580" y="112"/>
                    <a:pt x="574" y="117"/>
                    <a:pt x="568" y="117"/>
                  </a:cubicBezTo>
                  <a:cubicBezTo>
                    <a:pt x="562" y="117"/>
                    <a:pt x="557" y="112"/>
                    <a:pt x="557" y="106"/>
                  </a:cubicBezTo>
                  <a:cubicBezTo>
                    <a:pt x="557" y="76"/>
                    <a:pt x="557" y="76"/>
                    <a:pt x="557" y="76"/>
                  </a:cubicBezTo>
                  <a:cubicBezTo>
                    <a:pt x="499" y="76"/>
                    <a:pt x="499" y="76"/>
                    <a:pt x="499" y="76"/>
                  </a:cubicBezTo>
                  <a:cubicBezTo>
                    <a:pt x="499" y="106"/>
                    <a:pt x="499" y="106"/>
                    <a:pt x="499" y="106"/>
                  </a:cubicBezTo>
                  <a:cubicBezTo>
                    <a:pt x="499" y="112"/>
                    <a:pt x="494" y="117"/>
                    <a:pt x="487" y="117"/>
                  </a:cubicBezTo>
                  <a:cubicBezTo>
                    <a:pt x="481" y="117"/>
                    <a:pt x="476" y="112"/>
                    <a:pt x="476" y="106"/>
                  </a:cubicBezTo>
                  <a:cubicBezTo>
                    <a:pt x="476" y="76"/>
                    <a:pt x="476" y="76"/>
                    <a:pt x="476" y="76"/>
                  </a:cubicBezTo>
                  <a:cubicBezTo>
                    <a:pt x="418" y="76"/>
                    <a:pt x="418" y="76"/>
                    <a:pt x="418" y="76"/>
                  </a:cubicBezTo>
                  <a:cubicBezTo>
                    <a:pt x="418" y="106"/>
                    <a:pt x="418" y="106"/>
                    <a:pt x="418" y="106"/>
                  </a:cubicBezTo>
                  <a:cubicBezTo>
                    <a:pt x="418" y="112"/>
                    <a:pt x="413" y="117"/>
                    <a:pt x="406" y="117"/>
                  </a:cubicBezTo>
                  <a:cubicBezTo>
                    <a:pt x="400" y="117"/>
                    <a:pt x="395" y="112"/>
                    <a:pt x="395" y="106"/>
                  </a:cubicBezTo>
                  <a:cubicBezTo>
                    <a:pt x="395" y="76"/>
                    <a:pt x="395" y="76"/>
                    <a:pt x="395" y="76"/>
                  </a:cubicBezTo>
                  <a:cubicBezTo>
                    <a:pt x="323" y="76"/>
                    <a:pt x="323" y="76"/>
                    <a:pt x="323" y="76"/>
                  </a:cubicBezTo>
                  <a:cubicBezTo>
                    <a:pt x="308" y="76"/>
                    <a:pt x="296" y="88"/>
                    <a:pt x="296" y="102"/>
                  </a:cubicBezTo>
                  <a:cubicBezTo>
                    <a:pt x="296" y="255"/>
                    <a:pt x="296" y="255"/>
                    <a:pt x="296" y="255"/>
                  </a:cubicBezTo>
                  <a:cubicBezTo>
                    <a:pt x="296" y="261"/>
                    <a:pt x="291" y="266"/>
                    <a:pt x="285" y="266"/>
                  </a:cubicBezTo>
                  <a:cubicBezTo>
                    <a:pt x="278" y="266"/>
                    <a:pt x="273" y="261"/>
                    <a:pt x="273" y="255"/>
                  </a:cubicBezTo>
                  <a:cubicBezTo>
                    <a:pt x="273" y="102"/>
                    <a:pt x="273" y="102"/>
                    <a:pt x="273" y="102"/>
                  </a:cubicBezTo>
                  <a:cubicBezTo>
                    <a:pt x="273" y="75"/>
                    <a:pt x="295" y="53"/>
                    <a:pt x="323" y="53"/>
                  </a:cubicBezTo>
                  <a:cubicBezTo>
                    <a:pt x="395" y="53"/>
                    <a:pt x="395" y="53"/>
                    <a:pt x="395" y="53"/>
                  </a:cubicBezTo>
                  <a:cubicBezTo>
                    <a:pt x="395" y="11"/>
                    <a:pt x="395" y="11"/>
                    <a:pt x="395" y="11"/>
                  </a:cubicBezTo>
                  <a:cubicBezTo>
                    <a:pt x="395" y="5"/>
                    <a:pt x="400" y="0"/>
                    <a:pt x="406" y="0"/>
                  </a:cubicBezTo>
                  <a:cubicBezTo>
                    <a:pt x="413" y="0"/>
                    <a:pt x="418" y="5"/>
                    <a:pt x="418" y="11"/>
                  </a:cubicBezTo>
                  <a:cubicBezTo>
                    <a:pt x="418" y="53"/>
                    <a:pt x="418" y="53"/>
                    <a:pt x="418" y="53"/>
                  </a:cubicBezTo>
                  <a:cubicBezTo>
                    <a:pt x="476" y="53"/>
                    <a:pt x="476" y="53"/>
                    <a:pt x="476" y="53"/>
                  </a:cubicBezTo>
                  <a:cubicBezTo>
                    <a:pt x="476" y="11"/>
                    <a:pt x="476" y="11"/>
                    <a:pt x="476" y="11"/>
                  </a:cubicBezTo>
                  <a:cubicBezTo>
                    <a:pt x="476" y="5"/>
                    <a:pt x="481" y="0"/>
                    <a:pt x="487" y="0"/>
                  </a:cubicBezTo>
                  <a:cubicBezTo>
                    <a:pt x="494" y="0"/>
                    <a:pt x="499" y="5"/>
                    <a:pt x="499" y="11"/>
                  </a:cubicBezTo>
                  <a:cubicBezTo>
                    <a:pt x="499" y="53"/>
                    <a:pt x="499" y="53"/>
                    <a:pt x="499" y="53"/>
                  </a:cubicBezTo>
                  <a:cubicBezTo>
                    <a:pt x="557" y="53"/>
                    <a:pt x="557" y="53"/>
                    <a:pt x="557" y="53"/>
                  </a:cubicBezTo>
                  <a:cubicBezTo>
                    <a:pt x="557" y="11"/>
                    <a:pt x="557" y="11"/>
                    <a:pt x="557" y="11"/>
                  </a:cubicBezTo>
                  <a:cubicBezTo>
                    <a:pt x="557" y="5"/>
                    <a:pt x="562" y="0"/>
                    <a:pt x="568" y="0"/>
                  </a:cubicBezTo>
                  <a:cubicBezTo>
                    <a:pt x="574" y="0"/>
                    <a:pt x="580" y="5"/>
                    <a:pt x="580" y="11"/>
                  </a:cubicBezTo>
                  <a:cubicBezTo>
                    <a:pt x="580" y="53"/>
                    <a:pt x="580" y="53"/>
                    <a:pt x="580" y="53"/>
                  </a:cubicBezTo>
                  <a:cubicBezTo>
                    <a:pt x="638" y="53"/>
                    <a:pt x="638" y="53"/>
                    <a:pt x="638" y="53"/>
                  </a:cubicBezTo>
                  <a:cubicBezTo>
                    <a:pt x="638" y="11"/>
                    <a:pt x="638" y="11"/>
                    <a:pt x="638" y="11"/>
                  </a:cubicBezTo>
                  <a:cubicBezTo>
                    <a:pt x="638" y="5"/>
                    <a:pt x="643" y="0"/>
                    <a:pt x="649" y="0"/>
                  </a:cubicBezTo>
                  <a:cubicBezTo>
                    <a:pt x="655" y="0"/>
                    <a:pt x="660" y="5"/>
                    <a:pt x="660" y="11"/>
                  </a:cubicBezTo>
                  <a:cubicBezTo>
                    <a:pt x="660" y="53"/>
                    <a:pt x="660" y="53"/>
                    <a:pt x="660" y="53"/>
                  </a:cubicBezTo>
                  <a:cubicBezTo>
                    <a:pt x="719" y="53"/>
                    <a:pt x="719" y="53"/>
                    <a:pt x="719" y="53"/>
                  </a:cubicBezTo>
                  <a:cubicBezTo>
                    <a:pt x="719" y="11"/>
                    <a:pt x="719" y="11"/>
                    <a:pt x="719" y="11"/>
                  </a:cubicBezTo>
                  <a:cubicBezTo>
                    <a:pt x="719" y="5"/>
                    <a:pt x="724" y="0"/>
                    <a:pt x="730" y="0"/>
                  </a:cubicBezTo>
                  <a:cubicBezTo>
                    <a:pt x="736" y="0"/>
                    <a:pt x="741" y="5"/>
                    <a:pt x="741" y="11"/>
                  </a:cubicBezTo>
                  <a:cubicBezTo>
                    <a:pt x="741" y="53"/>
                    <a:pt x="741" y="53"/>
                    <a:pt x="741" y="53"/>
                  </a:cubicBezTo>
                  <a:cubicBezTo>
                    <a:pt x="799" y="53"/>
                    <a:pt x="799" y="53"/>
                    <a:pt x="799" y="53"/>
                  </a:cubicBezTo>
                  <a:cubicBezTo>
                    <a:pt x="799" y="11"/>
                    <a:pt x="799" y="11"/>
                    <a:pt x="799" y="11"/>
                  </a:cubicBezTo>
                  <a:cubicBezTo>
                    <a:pt x="799" y="5"/>
                    <a:pt x="804" y="0"/>
                    <a:pt x="811" y="0"/>
                  </a:cubicBezTo>
                  <a:cubicBezTo>
                    <a:pt x="817" y="0"/>
                    <a:pt x="822" y="5"/>
                    <a:pt x="822" y="11"/>
                  </a:cubicBezTo>
                  <a:cubicBezTo>
                    <a:pt x="822" y="53"/>
                    <a:pt x="822" y="53"/>
                    <a:pt x="822" y="53"/>
                  </a:cubicBezTo>
                  <a:cubicBezTo>
                    <a:pt x="880" y="53"/>
                    <a:pt x="880" y="53"/>
                    <a:pt x="880" y="53"/>
                  </a:cubicBezTo>
                  <a:cubicBezTo>
                    <a:pt x="880" y="11"/>
                    <a:pt x="880" y="11"/>
                    <a:pt x="880" y="11"/>
                  </a:cubicBezTo>
                  <a:cubicBezTo>
                    <a:pt x="880" y="5"/>
                    <a:pt x="885" y="0"/>
                    <a:pt x="892" y="0"/>
                  </a:cubicBezTo>
                  <a:cubicBezTo>
                    <a:pt x="898" y="0"/>
                    <a:pt x="903" y="5"/>
                    <a:pt x="903" y="11"/>
                  </a:cubicBezTo>
                  <a:cubicBezTo>
                    <a:pt x="903" y="53"/>
                    <a:pt x="903" y="53"/>
                    <a:pt x="903" y="53"/>
                  </a:cubicBezTo>
                  <a:cubicBezTo>
                    <a:pt x="991" y="53"/>
                    <a:pt x="991" y="53"/>
                    <a:pt x="991" y="53"/>
                  </a:cubicBezTo>
                  <a:cubicBezTo>
                    <a:pt x="1018" y="53"/>
                    <a:pt x="1040" y="75"/>
                    <a:pt x="1040" y="102"/>
                  </a:cubicBezTo>
                  <a:cubicBezTo>
                    <a:pt x="1040" y="145"/>
                    <a:pt x="1040" y="145"/>
                    <a:pt x="1040" y="145"/>
                  </a:cubicBezTo>
                  <a:cubicBezTo>
                    <a:pt x="1065" y="145"/>
                    <a:pt x="1065" y="145"/>
                    <a:pt x="1065" y="145"/>
                  </a:cubicBezTo>
                  <a:cubicBezTo>
                    <a:pt x="1092" y="145"/>
                    <a:pt x="1114" y="167"/>
                    <a:pt x="1114" y="195"/>
                  </a:cubicBezTo>
                  <a:close/>
                  <a:moveTo>
                    <a:pt x="1091" y="195"/>
                  </a:moveTo>
                  <a:cubicBezTo>
                    <a:pt x="1091" y="180"/>
                    <a:pt x="1079" y="168"/>
                    <a:pt x="1065" y="168"/>
                  </a:cubicBezTo>
                  <a:cubicBezTo>
                    <a:pt x="1040" y="168"/>
                    <a:pt x="1040" y="168"/>
                    <a:pt x="1040" y="168"/>
                  </a:cubicBezTo>
                  <a:cubicBezTo>
                    <a:pt x="1040" y="1019"/>
                    <a:pt x="1040" y="1019"/>
                    <a:pt x="1040" y="1019"/>
                  </a:cubicBezTo>
                  <a:cubicBezTo>
                    <a:pt x="1040" y="1046"/>
                    <a:pt x="1018" y="1068"/>
                    <a:pt x="991" y="1068"/>
                  </a:cubicBezTo>
                  <a:cubicBezTo>
                    <a:pt x="389" y="1068"/>
                    <a:pt x="389" y="1068"/>
                    <a:pt x="389" y="1068"/>
                  </a:cubicBezTo>
                  <a:cubicBezTo>
                    <a:pt x="389" y="1092"/>
                    <a:pt x="389" y="1092"/>
                    <a:pt x="389" y="1092"/>
                  </a:cubicBezTo>
                  <a:cubicBezTo>
                    <a:pt x="389" y="1107"/>
                    <a:pt x="401" y="1118"/>
                    <a:pt x="415" y="1118"/>
                  </a:cubicBezTo>
                  <a:cubicBezTo>
                    <a:pt x="1065" y="1118"/>
                    <a:pt x="1065" y="1118"/>
                    <a:pt x="1065" y="1118"/>
                  </a:cubicBezTo>
                  <a:cubicBezTo>
                    <a:pt x="1079" y="1118"/>
                    <a:pt x="1091" y="1107"/>
                    <a:pt x="1091" y="1092"/>
                  </a:cubicBezTo>
                  <a:lnTo>
                    <a:pt x="1091" y="195"/>
                  </a:lnTo>
                  <a:close/>
                  <a:moveTo>
                    <a:pt x="798" y="651"/>
                  </a:moveTo>
                  <a:cubicBezTo>
                    <a:pt x="804" y="651"/>
                    <a:pt x="809" y="656"/>
                    <a:pt x="809" y="663"/>
                  </a:cubicBezTo>
                  <a:cubicBezTo>
                    <a:pt x="809" y="977"/>
                    <a:pt x="809" y="977"/>
                    <a:pt x="809" y="977"/>
                  </a:cubicBezTo>
                  <a:cubicBezTo>
                    <a:pt x="809" y="984"/>
                    <a:pt x="804" y="989"/>
                    <a:pt x="798" y="989"/>
                  </a:cubicBezTo>
                  <a:cubicBezTo>
                    <a:pt x="715" y="989"/>
                    <a:pt x="715" y="989"/>
                    <a:pt x="715" y="989"/>
                  </a:cubicBezTo>
                  <a:cubicBezTo>
                    <a:pt x="709" y="989"/>
                    <a:pt x="704" y="984"/>
                    <a:pt x="704" y="977"/>
                  </a:cubicBezTo>
                  <a:cubicBezTo>
                    <a:pt x="704" y="663"/>
                    <a:pt x="704" y="663"/>
                    <a:pt x="704" y="663"/>
                  </a:cubicBezTo>
                  <a:cubicBezTo>
                    <a:pt x="704" y="656"/>
                    <a:pt x="709" y="651"/>
                    <a:pt x="715" y="651"/>
                  </a:cubicBezTo>
                  <a:lnTo>
                    <a:pt x="798" y="651"/>
                  </a:lnTo>
                  <a:close/>
                  <a:moveTo>
                    <a:pt x="786" y="674"/>
                  </a:moveTo>
                  <a:cubicBezTo>
                    <a:pt x="726" y="674"/>
                    <a:pt x="726" y="674"/>
                    <a:pt x="726" y="674"/>
                  </a:cubicBezTo>
                  <a:cubicBezTo>
                    <a:pt x="726" y="966"/>
                    <a:pt x="726" y="966"/>
                    <a:pt x="726" y="966"/>
                  </a:cubicBezTo>
                  <a:cubicBezTo>
                    <a:pt x="786" y="966"/>
                    <a:pt x="786" y="966"/>
                    <a:pt x="786" y="966"/>
                  </a:cubicBezTo>
                  <a:lnTo>
                    <a:pt x="786" y="674"/>
                  </a:lnTo>
                  <a:close/>
                  <a:moveTo>
                    <a:pt x="660" y="746"/>
                  </a:moveTo>
                  <a:cubicBezTo>
                    <a:pt x="666" y="746"/>
                    <a:pt x="671" y="751"/>
                    <a:pt x="671" y="757"/>
                  </a:cubicBezTo>
                  <a:cubicBezTo>
                    <a:pt x="671" y="977"/>
                    <a:pt x="671" y="977"/>
                    <a:pt x="671" y="977"/>
                  </a:cubicBezTo>
                  <a:cubicBezTo>
                    <a:pt x="671" y="984"/>
                    <a:pt x="666" y="989"/>
                    <a:pt x="660" y="989"/>
                  </a:cubicBezTo>
                  <a:cubicBezTo>
                    <a:pt x="577" y="989"/>
                    <a:pt x="577" y="989"/>
                    <a:pt x="577" y="989"/>
                  </a:cubicBezTo>
                  <a:cubicBezTo>
                    <a:pt x="571" y="989"/>
                    <a:pt x="566" y="984"/>
                    <a:pt x="566" y="977"/>
                  </a:cubicBezTo>
                  <a:cubicBezTo>
                    <a:pt x="566" y="757"/>
                    <a:pt x="566" y="757"/>
                    <a:pt x="566" y="757"/>
                  </a:cubicBezTo>
                  <a:cubicBezTo>
                    <a:pt x="566" y="751"/>
                    <a:pt x="571" y="746"/>
                    <a:pt x="577" y="746"/>
                  </a:cubicBezTo>
                  <a:lnTo>
                    <a:pt x="660" y="746"/>
                  </a:lnTo>
                  <a:close/>
                  <a:moveTo>
                    <a:pt x="649" y="769"/>
                  </a:moveTo>
                  <a:cubicBezTo>
                    <a:pt x="589" y="769"/>
                    <a:pt x="589" y="769"/>
                    <a:pt x="589" y="769"/>
                  </a:cubicBezTo>
                  <a:cubicBezTo>
                    <a:pt x="589" y="966"/>
                    <a:pt x="589" y="966"/>
                    <a:pt x="589" y="966"/>
                  </a:cubicBezTo>
                  <a:cubicBezTo>
                    <a:pt x="649" y="966"/>
                    <a:pt x="649" y="966"/>
                    <a:pt x="649" y="966"/>
                  </a:cubicBezTo>
                  <a:lnTo>
                    <a:pt x="649" y="769"/>
                  </a:lnTo>
                  <a:close/>
                  <a:moveTo>
                    <a:pt x="935" y="575"/>
                  </a:moveTo>
                  <a:cubicBezTo>
                    <a:pt x="942" y="575"/>
                    <a:pt x="947" y="581"/>
                    <a:pt x="947" y="587"/>
                  </a:cubicBezTo>
                  <a:cubicBezTo>
                    <a:pt x="947" y="977"/>
                    <a:pt x="947" y="977"/>
                    <a:pt x="947" y="977"/>
                  </a:cubicBezTo>
                  <a:cubicBezTo>
                    <a:pt x="947" y="984"/>
                    <a:pt x="942" y="989"/>
                    <a:pt x="935" y="989"/>
                  </a:cubicBezTo>
                  <a:cubicBezTo>
                    <a:pt x="853" y="989"/>
                    <a:pt x="853" y="989"/>
                    <a:pt x="853" y="989"/>
                  </a:cubicBezTo>
                  <a:cubicBezTo>
                    <a:pt x="847" y="989"/>
                    <a:pt x="842" y="984"/>
                    <a:pt x="842" y="977"/>
                  </a:cubicBezTo>
                  <a:cubicBezTo>
                    <a:pt x="842" y="587"/>
                    <a:pt x="842" y="587"/>
                    <a:pt x="842" y="587"/>
                  </a:cubicBezTo>
                  <a:cubicBezTo>
                    <a:pt x="842" y="581"/>
                    <a:pt x="847" y="575"/>
                    <a:pt x="853" y="575"/>
                  </a:cubicBezTo>
                  <a:lnTo>
                    <a:pt x="935" y="575"/>
                  </a:lnTo>
                  <a:close/>
                  <a:moveTo>
                    <a:pt x="924" y="598"/>
                  </a:moveTo>
                  <a:cubicBezTo>
                    <a:pt x="864" y="598"/>
                    <a:pt x="864" y="598"/>
                    <a:pt x="864" y="598"/>
                  </a:cubicBezTo>
                  <a:cubicBezTo>
                    <a:pt x="864" y="966"/>
                    <a:pt x="864" y="966"/>
                    <a:pt x="864" y="966"/>
                  </a:cubicBezTo>
                  <a:cubicBezTo>
                    <a:pt x="924" y="966"/>
                    <a:pt x="924" y="966"/>
                    <a:pt x="924" y="966"/>
                  </a:cubicBezTo>
                  <a:lnTo>
                    <a:pt x="924" y="598"/>
                  </a:lnTo>
                  <a:close/>
                  <a:moveTo>
                    <a:pt x="951" y="434"/>
                  </a:moveTo>
                  <a:cubicBezTo>
                    <a:pt x="951" y="475"/>
                    <a:pt x="918" y="508"/>
                    <a:pt x="877" y="508"/>
                  </a:cubicBezTo>
                  <a:cubicBezTo>
                    <a:pt x="837" y="508"/>
                    <a:pt x="804" y="475"/>
                    <a:pt x="804" y="434"/>
                  </a:cubicBezTo>
                  <a:cubicBezTo>
                    <a:pt x="804" y="393"/>
                    <a:pt x="837" y="360"/>
                    <a:pt x="877" y="360"/>
                  </a:cubicBezTo>
                  <a:cubicBezTo>
                    <a:pt x="918" y="360"/>
                    <a:pt x="951" y="393"/>
                    <a:pt x="951" y="434"/>
                  </a:cubicBezTo>
                  <a:close/>
                  <a:moveTo>
                    <a:pt x="928" y="434"/>
                  </a:moveTo>
                  <a:cubicBezTo>
                    <a:pt x="928" y="406"/>
                    <a:pt x="906" y="383"/>
                    <a:pt x="877" y="383"/>
                  </a:cubicBezTo>
                  <a:cubicBezTo>
                    <a:pt x="849" y="383"/>
                    <a:pt x="826" y="406"/>
                    <a:pt x="826" y="434"/>
                  </a:cubicBezTo>
                  <a:cubicBezTo>
                    <a:pt x="826" y="462"/>
                    <a:pt x="849" y="485"/>
                    <a:pt x="877" y="485"/>
                  </a:cubicBezTo>
                  <a:cubicBezTo>
                    <a:pt x="906" y="485"/>
                    <a:pt x="928" y="462"/>
                    <a:pt x="928" y="43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16" name="Straight Connector 15"/>
          <p:cNvCxnSpPr>
            <a:stCxn id="10" idx="2"/>
          </p:cNvCxnSpPr>
          <p:nvPr/>
        </p:nvCxnSpPr>
        <p:spPr>
          <a:xfrm flipH="1">
            <a:off x="5588513" y="2594658"/>
            <a:ext cx="70463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Ideas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AutoShape 3"/>
          <p:cNvSpPr>
            <a:spLocks noChangeAspect="1" noChangeArrowheads="1" noTextEdit="1"/>
          </p:cNvSpPr>
          <p:nvPr/>
        </p:nvSpPr>
        <p:spPr bwMode="auto">
          <a:xfrm>
            <a:off x="4068286" y="2312316"/>
            <a:ext cx="1769431" cy="2981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4583291" y="4670690"/>
            <a:ext cx="739418" cy="622380"/>
          </a:xfrm>
          <a:custGeom>
            <a:avLst/>
            <a:gdLst>
              <a:gd name="connsiteX0" fmla="*/ 196850 w 1898650"/>
              <a:gd name="connsiteY0" fmla="*/ 1414462 h 1752600"/>
              <a:gd name="connsiteX1" fmla="*/ 1701800 w 1898650"/>
              <a:gd name="connsiteY1" fmla="*/ 1414462 h 1752600"/>
              <a:gd name="connsiteX2" fmla="*/ 1352753 w 1898650"/>
              <a:gd name="connsiteY2" fmla="*/ 1752600 h 1752600"/>
              <a:gd name="connsiteX3" fmla="*/ 545897 w 1898650"/>
              <a:gd name="connsiteY3" fmla="*/ 1752600 h 1752600"/>
              <a:gd name="connsiteX4" fmla="*/ 196850 w 1898650"/>
              <a:gd name="connsiteY4" fmla="*/ 1414462 h 1752600"/>
              <a:gd name="connsiteX5" fmla="*/ 0 w 1898650"/>
              <a:gd name="connsiteY5" fmla="*/ 957262 h 1752600"/>
              <a:gd name="connsiteX6" fmla="*/ 1898650 w 1898650"/>
              <a:gd name="connsiteY6" fmla="*/ 957262 h 1752600"/>
              <a:gd name="connsiteX7" fmla="*/ 1898650 w 1898650"/>
              <a:gd name="connsiteY7" fmla="*/ 1050640 h 1752600"/>
              <a:gd name="connsiteX8" fmla="*/ 1696397 w 1898650"/>
              <a:gd name="connsiteY8" fmla="*/ 1252537 h 1752600"/>
              <a:gd name="connsiteX9" fmla="*/ 202253 w 1898650"/>
              <a:gd name="connsiteY9" fmla="*/ 1252537 h 1752600"/>
              <a:gd name="connsiteX10" fmla="*/ 0 w 1898650"/>
              <a:gd name="connsiteY10" fmla="*/ 1050640 h 1752600"/>
              <a:gd name="connsiteX11" fmla="*/ 0 w 1898650"/>
              <a:gd name="connsiteY11" fmla="*/ 957262 h 1752600"/>
              <a:gd name="connsiteX12" fmla="*/ 0 w 1898650"/>
              <a:gd name="connsiteY12" fmla="*/ 500062 h 1752600"/>
              <a:gd name="connsiteX13" fmla="*/ 1898650 w 1898650"/>
              <a:gd name="connsiteY13" fmla="*/ 500062 h 1752600"/>
              <a:gd name="connsiteX14" fmla="*/ 1898650 w 1898650"/>
              <a:gd name="connsiteY14" fmla="*/ 795337 h 1752600"/>
              <a:gd name="connsiteX15" fmla="*/ 0 w 1898650"/>
              <a:gd name="connsiteY15" fmla="*/ 795337 h 1752600"/>
              <a:gd name="connsiteX16" fmla="*/ 202253 w 1898650"/>
              <a:gd name="connsiteY16" fmla="*/ 0 h 1752600"/>
              <a:gd name="connsiteX17" fmla="*/ 1696397 w 1898650"/>
              <a:gd name="connsiteY17" fmla="*/ 0 h 1752600"/>
              <a:gd name="connsiteX18" fmla="*/ 1898650 w 1898650"/>
              <a:gd name="connsiteY18" fmla="*/ 201873 h 1752600"/>
              <a:gd name="connsiteX19" fmla="*/ 1898650 w 1898650"/>
              <a:gd name="connsiteY19" fmla="*/ 338138 h 1752600"/>
              <a:gd name="connsiteX20" fmla="*/ 0 w 1898650"/>
              <a:gd name="connsiteY20" fmla="*/ 338138 h 1752600"/>
              <a:gd name="connsiteX21" fmla="*/ 0 w 1898650"/>
              <a:gd name="connsiteY21" fmla="*/ 201873 h 1752600"/>
              <a:gd name="connsiteX22" fmla="*/ 202253 w 1898650"/>
              <a:gd name="connsiteY22" fmla="*/ 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98650" h="1752600">
                <a:moveTo>
                  <a:pt x="196850" y="1414462"/>
                </a:moveTo>
                <a:lnTo>
                  <a:pt x="1701800" y="1414462"/>
                </a:lnTo>
                <a:cubicBezTo>
                  <a:pt x="1696741" y="1601195"/>
                  <a:pt x="1542452" y="1752600"/>
                  <a:pt x="1352753" y="1752600"/>
                </a:cubicBezTo>
                <a:cubicBezTo>
                  <a:pt x="1352753" y="1752600"/>
                  <a:pt x="1352753" y="1752600"/>
                  <a:pt x="545897" y="1752600"/>
                </a:cubicBezTo>
                <a:cubicBezTo>
                  <a:pt x="356198" y="1752600"/>
                  <a:pt x="201909" y="1601195"/>
                  <a:pt x="196850" y="1414462"/>
                </a:cubicBezTo>
                <a:close/>
                <a:moveTo>
                  <a:pt x="0" y="957262"/>
                </a:moveTo>
                <a:lnTo>
                  <a:pt x="1898650" y="957262"/>
                </a:lnTo>
                <a:cubicBezTo>
                  <a:pt x="1898650" y="957262"/>
                  <a:pt x="1898650" y="957262"/>
                  <a:pt x="1898650" y="1050640"/>
                </a:cubicBezTo>
                <a:cubicBezTo>
                  <a:pt x="1898650" y="1161683"/>
                  <a:pt x="1810164" y="1252537"/>
                  <a:pt x="1696397" y="1252537"/>
                </a:cubicBezTo>
                <a:cubicBezTo>
                  <a:pt x="1696397" y="1252537"/>
                  <a:pt x="1696397" y="1252537"/>
                  <a:pt x="202253" y="1252537"/>
                </a:cubicBezTo>
                <a:cubicBezTo>
                  <a:pt x="88486" y="1252537"/>
                  <a:pt x="0" y="1161683"/>
                  <a:pt x="0" y="1050640"/>
                </a:cubicBezTo>
                <a:cubicBezTo>
                  <a:pt x="0" y="1050640"/>
                  <a:pt x="0" y="1050640"/>
                  <a:pt x="0" y="957262"/>
                </a:cubicBezTo>
                <a:close/>
                <a:moveTo>
                  <a:pt x="0" y="500062"/>
                </a:moveTo>
                <a:lnTo>
                  <a:pt x="1898650" y="500062"/>
                </a:lnTo>
                <a:lnTo>
                  <a:pt x="1898650" y="795337"/>
                </a:lnTo>
                <a:lnTo>
                  <a:pt x="0" y="795337"/>
                </a:lnTo>
                <a:close/>
                <a:moveTo>
                  <a:pt x="202253" y="0"/>
                </a:moveTo>
                <a:cubicBezTo>
                  <a:pt x="202253" y="0"/>
                  <a:pt x="202253" y="0"/>
                  <a:pt x="1696397" y="0"/>
                </a:cubicBezTo>
                <a:cubicBezTo>
                  <a:pt x="1810164" y="0"/>
                  <a:pt x="1898650" y="90843"/>
                  <a:pt x="1898650" y="201873"/>
                </a:cubicBezTo>
                <a:cubicBezTo>
                  <a:pt x="1898650" y="201873"/>
                  <a:pt x="1898650" y="201873"/>
                  <a:pt x="1898650" y="338138"/>
                </a:cubicBezTo>
                <a:lnTo>
                  <a:pt x="0" y="338138"/>
                </a:lnTo>
                <a:cubicBezTo>
                  <a:pt x="0" y="338138"/>
                  <a:pt x="0" y="338138"/>
                  <a:pt x="0" y="201873"/>
                </a:cubicBezTo>
                <a:cubicBezTo>
                  <a:pt x="0" y="90843"/>
                  <a:pt x="88486" y="0"/>
                  <a:pt x="202253"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9"/>
          <p:cNvSpPr>
            <a:spLocks/>
          </p:cNvSpPr>
          <p:nvPr/>
        </p:nvSpPr>
        <p:spPr bwMode="auto">
          <a:xfrm>
            <a:off x="4129300" y="2313512"/>
            <a:ext cx="1648598" cy="562294"/>
          </a:xfrm>
          <a:custGeom>
            <a:avLst/>
            <a:gdLst>
              <a:gd name="T0" fmla="*/ 0 w 1730"/>
              <a:gd name="T1" fmla="*/ 591 h 591"/>
              <a:gd name="T2" fmla="*/ 1730 w 1730"/>
              <a:gd name="T3" fmla="*/ 591 h 591"/>
              <a:gd name="T4" fmla="*/ 931 w 1730"/>
              <a:gd name="T5" fmla="*/ 1 h 591"/>
              <a:gd name="T6" fmla="*/ 865 w 1730"/>
              <a:gd name="T7" fmla="*/ 0 h 591"/>
              <a:gd name="T8" fmla="*/ 799 w 1730"/>
              <a:gd name="T9" fmla="*/ 1 h 591"/>
              <a:gd name="T10" fmla="*/ 0 w 1730"/>
              <a:gd name="T11" fmla="*/ 591 h 591"/>
            </a:gdLst>
            <a:ahLst/>
            <a:cxnLst>
              <a:cxn ang="0">
                <a:pos x="T0" y="T1"/>
              </a:cxn>
              <a:cxn ang="0">
                <a:pos x="T2" y="T3"/>
              </a:cxn>
              <a:cxn ang="0">
                <a:pos x="T4" y="T5"/>
              </a:cxn>
              <a:cxn ang="0">
                <a:pos x="T6" y="T7"/>
              </a:cxn>
              <a:cxn ang="0">
                <a:pos x="T8" y="T9"/>
              </a:cxn>
              <a:cxn ang="0">
                <a:pos x="T10" y="T11"/>
              </a:cxn>
            </a:cxnLst>
            <a:rect l="0" t="0" r="r" b="b"/>
            <a:pathLst>
              <a:path w="1730" h="591">
                <a:moveTo>
                  <a:pt x="0" y="591"/>
                </a:moveTo>
                <a:cubicBezTo>
                  <a:pt x="1730" y="591"/>
                  <a:pt x="1730" y="591"/>
                  <a:pt x="1730" y="591"/>
                </a:cubicBezTo>
                <a:cubicBezTo>
                  <a:pt x="1603" y="262"/>
                  <a:pt x="1289" y="26"/>
                  <a:pt x="931" y="1"/>
                </a:cubicBezTo>
                <a:cubicBezTo>
                  <a:pt x="920" y="1"/>
                  <a:pt x="893" y="0"/>
                  <a:pt x="865" y="0"/>
                </a:cubicBezTo>
                <a:cubicBezTo>
                  <a:pt x="838" y="0"/>
                  <a:pt x="810" y="1"/>
                  <a:pt x="799" y="1"/>
                </a:cubicBezTo>
                <a:cubicBezTo>
                  <a:pt x="441" y="26"/>
                  <a:pt x="127" y="262"/>
                  <a:pt x="0" y="591"/>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0"/>
          <p:cNvSpPr>
            <a:spLocks/>
          </p:cNvSpPr>
          <p:nvPr/>
        </p:nvSpPr>
        <p:spPr bwMode="auto">
          <a:xfrm>
            <a:off x="4059910" y="2897325"/>
            <a:ext cx="1787378" cy="562892"/>
          </a:xfrm>
          <a:custGeom>
            <a:avLst/>
            <a:gdLst>
              <a:gd name="T0" fmla="*/ 37 w 1876"/>
              <a:gd name="T1" fmla="*/ 116 h 591"/>
              <a:gd name="T2" fmla="*/ 21 w 1876"/>
              <a:gd name="T3" fmla="*/ 197 h 591"/>
              <a:gd name="T4" fmla="*/ 45 w 1876"/>
              <a:gd name="T5" fmla="*/ 591 h 591"/>
              <a:gd name="T6" fmla="*/ 1832 w 1876"/>
              <a:gd name="T7" fmla="*/ 591 h 591"/>
              <a:gd name="T8" fmla="*/ 1855 w 1876"/>
              <a:gd name="T9" fmla="*/ 197 h 591"/>
              <a:gd name="T10" fmla="*/ 1839 w 1876"/>
              <a:gd name="T11" fmla="*/ 116 h 591"/>
              <a:gd name="T12" fmla="*/ 1803 w 1876"/>
              <a:gd name="T13" fmla="*/ 0 h 591"/>
              <a:gd name="T14" fmla="*/ 73 w 1876"/>
              <a:gd name="T15" fmla="*/ 0 h 591"/>
              <a:gd name="T16" fmla="*/ 37 w 1876"/>
              <a:gd name="T17" fmla="*/ 116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6" h="591">
                <a:moveTo>
                  <a:pt x="37" y="116"/>
                </a:moveTo>
                <a:cubicBezTo>
                  <a:pt x="31" y="143"/>
                  <a:pt x="25" y="170"/>
                  <a:pt x="21" y="197"/>
                </a:cubicBezTo>
                <a:cubicBezTo>
                  <a:pt x="0" y="335"/>
                  <a:pt x="8" y="469"/>
                  <a:pt x="45" y="591"/>
                </a:cubicBezTo>
                <a:cubicBezTo>
                  <a:pt x="1832" y="591"/>
                  <a:pt x="1832" y="591"/>
                  <a:pt x="1832" y="591"/>
                </a:cubicBezTo>
                <a:cubicBezTo>
                  <a:pt x="1868" y="469"/>
                  <a:pt x="1876" y="335"/>
                  <a:pt x="1855" y="197"/>
                </a:cubicBezTo>
                <a:cubicBezTo>
                  <a:pt x="1851" y="170"/>
                  <a:pt x="1846" y="143"/>
                  <a:pt x="1839" y="116"/>
                </a:cubicBezTo>
                <a:cubicBezTo>
                  <a:pt x="1830" y="76"/>
                  <a:pt x="1818" y="38"/>
                  <a:pt x="1803" y="0"/>
                </a:cubicBezTo>
                <a:cubicBezTo>
                  <a:pt x="73" y="0"/>
                  <a:pt x="73" y="0"/>
                  <a:pt x="73" y="0"/>
                </a:cubicBezTo>
                <a:cubicBezTo>
                  <a:pt x="59" y="38"/>
                  <a:pt x="47" y="76"/>
                  <a:pt x="37" y="11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
          <p:cNvSpPr>
            <a:spLocks/>
          </p:cNvSpPr>
          <p:nvPr/>
        </p:nvSpPr>
        <p:spPr bwMode="auto">
          <a:xfrm>
            <a:off x="4102381" y="3481735"/>
            <a:ext cx="1703034" cy="562294"/>
          </a:xfrm>
          <a:custGeom>
            <a:avLst/>
            <a:gdLst>
              <a:gd name="T0" fmla="*/ 0 w 1787"/>
              <a:gd name="T1" fmla="*/ 0 h 591"/>
              <a:gd name="T2" fmla="*/ 39 w 1787"/>
              <a:gd name="T3" fmla="*/ 106 h 591"/>
              <a:gd name="T4" fmla="*/ 146 w 1787"/>
              <a:gd name="T5" fmla="*/ 293 h 591"/>
              <a:gd name="T6" fmla="*/ 195 w 1787"/>
              <a:gd name="T7" fmla="*/ 394 h 591"/>
              <a:gd name="T8" fmla="*/ 273 w 1787"/>
              <a:gd name="T9" fmla="*/ 591 h 591"/>
              <a:gd name="T10" fmla="*/ 1514 w 1787"/>
              <a:gd name="T11" fmla="*/ 591 h 591"/>
              <a:gd name="T12" fmla="*/ 1592 w 1787"/>
              <a:gd name="T13" fmla="*/ 394 h 591"/>
              <a:gd name="T14" fmla="*/ 1641 w 1787"/>
              <a:gd name="T15" fmla="*/ 293 h 591"/>
              <a:gd name="T16" fmla="*/ 1747 w 1787"/>
              <a:gd name="T17" fmla="*/ 106 h 591"/>
              <a:gd name="T18" fmla="*/ 1787 w 1787"/>
              <a:gd name="T19" fmla="*/ 0 h 591"/>
              <a:gd name="T20" fmla="*/ 0 w 1787"/>
              <a:gd name="T21" fmla="*/ 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87" h="591">
                <a:moveTo>
                  <a:pt x="0" y="0"/>
                </a:moveTo>
                <a:cubicBezTo>
                  <a:pt x="10" y="36"/>
                  <a:pt x="23" y="72"/>
                  <a:pt x="39" y="106"/>
                </a:cubicBezTo>
                <a:cubicBezTo>
                  <a:pt x="146" y="293"/>
                  <a:pt x="146" y="293"/>
                  <a:pt x="146" y="293"/>
                </a:cubicBezTo>
                <a:cubicBezTo>
                  <a:pt x="161" y="321"/>
                  <a:pt x="178" y="356"/>
                  <a:pt x="195" y="394"/>
                </a:cubicBezTo>
                <a:cubicBezTo>
                  <a:pt x="221" y="455"/>
                  <a:pt x="248" y="525"/>
                  <a:pt x="273" y="591"/>
                </a:cubicBezTo>
                <a:cubicBezTo>
                  <a:pt x="1514" y="591"/>
                  <a:pt x="1514" y="591"/>
                  <a:pt x="1514" y="591"/>
                </a:cubicBezTo>
                <a:cubicBezTo>
                  <a:pt x="1538" y="525"/>
                  <a:pt x="1565" y="455"/>
                  <a:pt x="1592" y="394"/>
                </a:cubicBezTo>
                <a:cubicBezTo>
                  <a:pt x="1608" y="356"/>
                  <a:pt x="1625" y="321"/>
                  <a:pt x="1641" y="293"/>
                </a:cubicBezTo>
                <a:cubicBezTo>
                  <a:pt x="1747" y="106"/>
                  <a:pt x="1747" y="106"/>
                  <a:pt x="1747" y="106"/>
                </a:cubicBezTo>
                <a:cubicBezTo>
                  <a:pt x="1763" y="72"/>
                  <a:pt x="1776" y="36"/>
                  <a:pt x="1787"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2"/>
          <p:cNvSpPr>
            <a:spLocks/>
          </p:cNvSpPr>
          <p:nvPr/>
        </p:nvSpPr>
        <p:spPr bwMode="auto">
          <a:xfrm>
            <a:off x="4362592" y="4065549"/>
            <a:ext cx="1182612" cy="562892"/>
          </a:xfrm>
          <a:custGeom>
            <a:avLst/>
            <a:gdLst>
              <a:gd name="T0" fmla="*/ 1051 w 1241"/>
              <a:gd name="T1" fmla="*/ 517 h 591"/>
              <a:gd name="T2" fmla="*/ 1161 w 1241"/>
              <a:gd name="T3" fmla="*/ 213 h 591"/>
              <a:gd name="T4" fmla="*/ 1241 w 1241"/>
              <a:gd name="T5" fmla="*/ 0 h 591"/>
              <a:gd name="T6" fmla="*/ 0 w 1241"/>
              <a:gd name="T7" fmla="*/ 0 h 591"/>
              <a:gd name="T8" fmla="*/ 80 w 1241"/>
              <a:gd name="T9" fmla="*/ 213 h 591"/>
              <a:gd name="T10" fmla="*/ 189 w 1241"/>
              <a:gd name="T11" fmla="*/ 517 h 591"/>
              <a:gd name="T12" fmla="*/ 293 w 1241"/>
              <a:gd name="T13" fmla="*/ 591 h 591"/>
              <a:gd name="T14" fmla="*/ 620 w 1241"/>
              <a:gd name="T15" fmla="*/ 591 h 591"/>
              <a:gd name="T16" fmla="*/ 948 w 1241"/>
              <a:gd name="T17" fmla="*/ 591 h 591"/>
              <a:gd name="T18" fmla="*/ 1051 w 1241"/>
              <a:gd name="T19" fmla="*/ 51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1" h="591">
                <a:moveTo>
                  <a:pt x="1051" y="517"/>
                </a:moveTo>
                <a:cubicBezTo>
                  <a:pt x="1084" y="417"/>
                  <a:pt x="1133" y="275"/>
                  <a:pt x="1161" y="213"/>
                </a:cubicBezTo>
                <a:cubicBezTo>
                  <a:pt x="1178" y="174"/>
                  <a:pt x="1207" y="92"/>
                  <a:pt x="1241" y="0"/>
                </a:cubicBezTo>
                <a:cubicBezTo>
                  <a:pt x="0" y="0"/>
                  <a:pt x="0" y="0"/>
                  <a:pt x="0" y="0"/>
                </a:cubicBezTo>
                <a:cubicBezTo>
                  <a:pt x="34" y="92"/>
                  <a:pt x="63" y="174"/>
                  <a:pt x="80" y="213"/>
                </a:cubicBezTo>
                <a:cubicBezTo>
                  <a:pt x="107" y="275"/>
                  <a:pt x="156" y="417"/>
                  <a:pt x="189" y="517"/>
                </a:cubicBezTo>
                <a:cubicBezTo>
                  <a:pt x="204" y="561"/>
                  <a:pt x="246" y="591"/>
                  <a:pt x="293" y="591"/>
                </a:cubicBezTo>
                <a:cubicBezTo>
                  <a:pt x="620" y="591"/>
                  <a:pt x="620" y="591"/>
                  <a:pt x="620" y="591"/>
                </a:cubicBezTo>
                <a:cubicBezTo>
                  <a:pt x="948" y="591"/>
                  <a:pt x="948" y="591"/>
                  <a:pt x="948" y="591"/>
                </a:cubicBezTo>
                <a:cubicBezTo>
                  <a:pt x="995" y="591"/>
                  <a:pt x="1037" y="561"/>
                  <a:pt x="1051" y="51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4" name="Straight Connector 13"/>
          <p:cNvCxnSpPr>
            <a:stCxn id="11" idx="6"/>
          </p:cNvCxnSpPr>
          <p:nvPr/>
        </p:nvCxnSpPr>
        <p:spPr>
          <a:xfrm>
            <a:off x="3612849" y="3204175"/>
            <a:ext cx="45543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058377" y="2926939"/>
            <a:ext cx="554473" cy="554473"/>
            <a:chOff x="2823117" y="2108309"/>
            <a:chExt cx="511821" cy="511821"/>
          </a:xfrm>
        </p:grpSpPr>
        <p:sp>
          <p:nvSpPr>
            <p:cNvPr id="11" name="Oval 10"/>
            <p:cNvSpPr/>
            <p:nvPr/>
          </p:nvSpPr>
          <p:spPr>
            <a:xfrm>
              <a:off x="2823117" y="2108309"/>
              <a:ext cx="511821" cy="511821"/>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Freeform 13"/>
            <p:cNvSpPr>
              <a:spLocks noEditPoints="1"/>
            </p:cNvSpPr>
            <p:nvPr/>
          </p:nvSpPr>
          <p:spPr bwMode="auto">
            <a:xfrm>
              <a:off x="2955953" y="2229159"/>
              <a:ext cx="209522" cy="279108"/>
            </a:xfrm>
            <a:custGeom>
              <a:avLst/>
              <a:gdLst>
                <a:gd name="T0" fmla="*/ 176 w 1205"/>
                <a:gd name="T1" fmla="*/ 494 h 1613"/>
                <a:gd name="T2" fmla="*/ 50 w 1205"/>
                <a:gd name="T3" fmla="*/ 335 h 1613"/>
                <a:gd name="T4" fmla="*/ 209 w 1205"/>
                <a:gd name="T5" fmla="*/ 462 h 1613"/>
                <a:gd name="T6" fmla="*/ 367 w 1205"/>
                <a:gd name="T7" fmla="*/ 335 h 1613"/>
                <a:gd name="T8" fmla="*/ 241 w 1205"/>
                <a:gd name="T9" fmla="*/ 494 h 1613"/>
                <a:gd name="T10" fmla="*/ 367 w 1205"/>
                <a:gd name="T11" fmla="*/ 653 h 1613"/>
                <a:gd name="T12" fmla="*/ 335 w 1205"/>
                <a:gd name="T13" fmla="*/ 653 h 1613"/>
                <a:gd name="T14" fmla="*/ 83 w 1205"/>
                <a:gd name="T15" fmla="*/ 653 h 1613"/>
                <a:gd name="T16" fmla="*/ 50 w 1205"/>
                <a:gd name="T17" fmla="*/ 653 h 1613"/>
                <a:gd name="T18" fmla="*/ 1135 w 1205"/>
                <a:gd name="T19" fmla="*/ 1047 h 1613"/>
                <a:gd name="T20" fmla="*/ 976 w 1205"/>
                <a:gd name="T21" fmla="*/ 1174 h 1613"/>
                <a:gd name="T22" fmla="*/ 818 w 1205"/>
                <a:gd name="T23" fmla="*/ 1047 h 1613"/>
                <a:gd name="T24" fmla="*/ 944 w 1205"/>
                <a:gd name="T25" fmla="*/ 1206 h 1613"/>
                <a:gd name="T26" fmla="*/ 818 w 1205"/>
                <a:gd name="T27" fmla="*/ 1365 h 1613"/>
                <a:gd name="T28" fmla="*/ 850 w 1205"/>
                <a:gd name="T29" fmla="*/ 1365 h 1613"/>
                <a:gd name="T30" fmla="*/ 1102 w 1205"/>
                <a:gd name="T31" fmla="*/ 1365 h 1613"/>
                <a:gd name="T32" fmla="*/ 1135 w 1205"/>
                <a:gd name="T33" fmla="*/ 1365 h 1613"/>
                <a:gd name="T34" fmla="*/ 1008 w 1205"/>
                <a:gd name="T35" fmla="*/ 1206 h 1613"/>
                <a:gd name="T36" fmla="*/ 1135 w 1205"/>
                <a:gd name="T37" fmla="*/ 1047 h 1613"/>
                <a:gd name="T38" fmla="*/ 165 w 1205"/>
                <a:gd name="T39" fmla="*/ 1613 h 1613"/>
                <a:gd name="T40" fmla="*/ 165 w 1205"/>
                <a:gd name="T41" fmla="*/ 1282 h 1613"/>
                <a:gd name="T42" fmla="*/ 285 w 1205"/>
                <a:gd name="T43" fmla="*/ 1447 h 1613"/>
                <a:gd name="T44" fmla="*/ 46 w 1205"/>
                <a:gd name="T45" fmla="*/ 1447 h 1613"/>
                <a:gd name="T46" fmla="*/ 285 w 1205"/>
                <a:gd name="T47" fmla="*/ 1447 h 1613"/>
                <a:gd name="T48" fmla="*/ 1020 w 1205"/>
                <a:gd name="T49" fmla="*/ 0 h 1613"/>
                <a:gd name="T50" fmla="*/ 1020 w 1205"/>
                <a:gd name="T51" fmla="*/ 331 h 1613"/>
                <a:gd name="T52" fmla="*/ 900 w 1205"/>
                <a:gd name="T53" fmla="*/ 166 h 1613"/>
                <a:gd name="T54" fmla="*/ 1139 w 1205"/>
                <a:gd name="T55" fmla="*/ 166 h 1613"/>
                <a:gd name="T56" fmla="*/ 900 w 1205"/>
                <a:gd name="T57" fmla="*/ 166 h 1613"/>
                <a:gd name="T58" fmla="*/ 831 w 1205"/>
                <a:gd name="T59" fmla="*/ 607 h 1613"/>
                <a:gd name="T60" fmla="*/ 997 w 1205"/>
                <a:gd name="T61" fmla="*/ 498 h 1613"/>
                <a:gd name="T62" fmla="*/ 800 w 1205"/>
                <a:gd name="T63" fmla="*/ 792 h 1613"/>
                <a:gd name="T64" fmla="*/ 142 w 1205"/>
                <a:gd name="T65" fmla="*/ 1206 h 1613"/>
                <a:gd name="T66" fmla="*/ 188 w 1205"/>
                <a:gd name="T67" fmla="*/ 1206 h 1613"/>
                <a:gd name="T68" fmla="*/ 808 w 1205"/>
                <a:gd name="T69" fmla="*/ 837 h 1613"/>
                <a:gd name="T70" fmla="*/ 1043 w 1205"/>
                <a:gd name="T71" fmla="*/ 500 h 1613"/>
                <a:gd name="T72" fmla="*/ 1205 w 1205"/>
                <a:gd name="T73" fmla="*/ 610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5" h="1613">
                  <a:moveTo>
                    <a:pt x="50" y="620"/>
                  </a:moveTo>
                  <a:cubicBezTo>
                    <a:pt x="176" y="494"/>
                    <a:pt x="176" y="494"/>
                    <a:pt x="176" y="494"/>
                  </a:cubicBezTo>
                  <a:cubicBezTo>
                    <a:pt x="50" y="368"/>
                    <a:pt x="50" y="368"/>
                    <a:pt x="50" y="368"/>
                  </a:cubicBezTo>
                  <a:cubicBezTo>
                    <a:pt x="41" y="359"/>
                    <a:pt x="41" y="344"/>
                    <a:pt x="50" y="335"/>
                  </a:cubicBezTo>
                  <a:cubicBezTo>
                    <a:pt x="59" y="326"/>
                    <a:pt x="74" y="326"/>
                    <a:pt x="83" y="335"/>
                  </a:cubicBezTo>
                  <a:cubicBezTo>
                    <a:pt x="209" y="462"/>
                    <a:pt x="209" y="462"/>
                    <a:pt x="209" y="462"/>
                  </a:cubicBezTo>
                  <a:cubicBezTo>
                    <a:pt x="335" y="335"/>
                    <a:pt x="335" y="335"/>
                    <a:pt x="335" y="335"/>
                  </a:cubicBezTo>
                  <a:cubicBezTo>
                    <a:pt x="344" y="326"/>
                    <a:pt x="358" y="326"/>
                    <a:pt x="367" y="335"/>
                  </a:cubicBezTo>
                  <a:cubicBezTo>
                    <a:pt x="376" y="344"/>
                    <a:pt x="376" y="359"/>
                    <a:pt x="367" y="368"/>
                  </a:cubicBezTo>
                  <a:cubicBezTo>
                    <a:pt x="241" y="494"/>
                    <a:pt x="241" y="494"/>
                    <a:pt x="241" y="494"/>
                  </a:cubicBezTo>
                  <a:cubicBezTo>
                    <a:pt x="367" y="620"/>
                    <a:pt x="367" y="620"/>
                    <a:pt x="367" y="620"/>
                  </a:cubicBezTo>
                  <a:cubicBezTo>
                    <a:pt x="376" y="629"/>
                    <a:pt x="376" y="644"/>
                    <a:pt x="367" y="653"/>
                  </a:cubicBezTo>
                  <a:cubicBezTo>
                    <a:pt x="363" y="657"/>
                    <a:pt x="357" y="659"/>
                    <a:pt x="351" y="659"/>
                  </a:cubicBezTo>
                  <a:cubicBezTo>
                    <a:pt x="345" y="659"/>
                    <a:pt x="339" y="657"/>
                    <a:pt x="335" y="653"/>
                  </a:cubicBezTo>
                  <a:cubicBezTo>
                    <a:pt x="209" y="526"/>
                    <a:pt x="209" y="526"/>
                    <a:pt x="209" y="526"/>
                  </a:cubicBezTo>
                  <a:cubicBezTo>
                    <a:pt x="83" y="653"/>
                    <a:pt x="83" y="653"/>
                    <a:pt x="83" y="653"/>
                  </a:cubicBezTo>
                  <a:cubicBezTo>
                    <a:pt x="78" y="657"/>
                    <a:pt x="72" y="659"/>
                    <a:pt x="66" y="659"/>
                  </a:cubicBezTo>
                  <a:cubicBezTo>
                    <a:pt x="61" y="659"/>
                    <a:pt x="55" y="657"/>
                    <a:pt x="50" y="653"/>
                  </a:cubicBezTo>
                  <a:cubicBezTo>
                    <a:pt x="41" y="644"/>
                    <a:pt x="41" y="629"/>
                    <a:pt x="50" y="620"/>
                  </a:cubicBezTo>
                  <a:close/>
                  <a:moveTo>
                    <a:pt x="1135" y="1047"/>
                  </a:moveTo>
                  <a:cubicBezTo>
                    <a:pt x="1126" y="1038"/>
                    <a:pt x="1111" y="1038"/>
                    <a:pt x="1102" y="1047"/>
                  </a:cubicBezTo>
                  <a:cubicBezTo>
                    <a:pt x="976" y="1174"/>
                    <a:pt x="976" y="1174"/>
                    <a:pt x="976" y="1174"/>
                  </a:cubicBezTo>
                  <a:cubicBezTo>
                    <a:pt x="850" y="1047"/>
                    <a:pt x="850" y="1047"/>
                    <a:pt x="850" y="1047"/>
                  </a:cubicBezTo>
                  <a:cubicBezTo>
                    <a:pt x="841" y="1038"/>
                    <a:pt x="826" y="1038"/>
                    <a:pt x="818" y="1047"/>
                  </a:cubicBezTo>
                  <a:cubicBezTo>
                    <a:pt x="809" y="1056"/>
                    <a:pt x="809" y="1071"/>
                    <a:pt x="818" y="1080"/>
                  </a:cubicBezTo>
                  <a:cubicBezTo>
                    <a:pt x="944" y="1206"/>
                    <a:pt x="944" y="1206"/>
                    <a:pt x="944" y="1206"/>
                  </a:cubicBezTo>
                  <a:cubicBezTo>
                    <a:pt x="818" y="1332"/>
                    <a:pt x="818" y="1332"/>
                    <a:pt x="818" y="1332"/>
                  </a:cubicBezTo>
                  <a:cubicBezTo>
                    <a:pt x="809" y="1341"/>
                    <a:pt x="809" y="1356"/>
                    <a:pt x="818" y="1365"/>
                  </a:cubicBezTo>
                  <a:cubicBezTo>
                    <a:pt x="822" y="1369"/>
                    <a:pt x="828" y="1371"/>
                    <a:pt x="834" y="1371"/>
                  </a:cubicBezTo>
                  <a:cubicBezTo>
                    <a:pt x="840" y="1371"/>
                    <a:pt x="845" y="1369"/>
                    <a:pt x="850" y="1365"/>
                  </a:cubicBezTo>
                  <a:cubicBezTo>
                    <a:pt x="976" y="1238"/>
                    <a:pt x="976" y="1238"/>
                    <a:pt x="976" y="1238"/>
                  </a:cubicBezTo>
                  <a:cubicBezTo>
                    <a:pt x="1102" y="1365"/>
                    <a:pt x="1102" y="1365"/>
                    <a:pt x="1102" y="1365"/>
                  </a:cubicBezTo>
                  <a:cubicBezTo>
                    <a:pt x="1107" y="1369"/>
                    <a:pt x="1113" y="1371"/>
                    <a:pt x="1119" y="1371"/>
                  </a:cubicBezTo>
                  <a:cubicBezTo>
                    <a:pt x="1124" y="1371"/>
                    <a:pt x="1130" y="1369"/>
                    <a:pt x="1135" y="1365"/>
                  </a:cubicBezTo>
                  <a:cubicBezTo>
                    <a:pt x="1144" y="1356"/>
                    <a:pt x="1144" y="1341"/>
                    <a:pt x="1135" y="1332"/>
                  </a:cubicBezTo>
                  <a:cubicBezTo>
                    <a:pt x="1008" y="1206"/>
                    <a:pt x="1008" y="1206"/>
                    <a:pt x="1008" y="1206"/>
                  </a:cubicBezTo>
                  <a:cubicBezTo>
                    <a:pt x="1135" y="1080"/>
                    <a:pt x="1135" y="1080"/>
                    <a:pt x="1135" y="1080"/>
                  </a:cubicBezTo>
                  <a:cubicBezTo>
                    <a:pt x="1144" y="1071"/>
                    <a:pt x="1144" y="1056"/>
                    <a:pt x="1135" y="1047"/>
                  </a:cubicBezTo>
                  <a:close/>
                  <a:moveTo>
                    <a:pt x="331" y="1447"/>
                  </a:moveTo>
                  <a:cubicBezTo>
                    <a:pt x="331" y="1538"/>
                    <a:pt x="256" y="1613"/>
                    <a:pt x="165" y="1613"/>
                  </a:cubicBezTo>
                  <a:cubicBezTo>
                    <a:pt x="74" y="1613"/>
                    <a:pt x="0" y="1538"/>
                    <a:pt x="0" y="1447"/>
                  </a:cubicBezTo>
                  <a:cubicBezTo>
                    <a:pt x="0" y="1356"/>
                    <a:pt x="74" y="1282"/>
                    <a:pt x="165" y="1282"/>
                  </a:cubicBezTo>
                  <a:cubicBezTo>
                    <a:pt x="256" y="1282"/>
                    <a:pt x="331" y="1356"/>
                    <a:pt x="331" y="1447"/>
                  </a:cubicBezTo>
                  <a:close/>
                  <a:moveTo>
                    <a:pt x="285" y="1447"/>
                  </a:moveTo>
                  <a:cubicBezTo>
                    <a:pt x="285" y="1381"/>
                    <a:pt x="231" y="1328"/>
                    <a:pt x="165" y="1328"/>
                  </a:cubicBezTo>
                  <a:cubicBezTo>
                    <a:pt x="99" y="1328"/>
                    <a:pt x="46" y="1381"/>
                    <a:pt x="46" y="1447"/>
                  </a:cubicBezTo>
                  <a:cubicBezTo>
                    <a:pt x="46" y="1513"/>
                    <a:pt x="99" y="1567"/>
                    <a:pt x="165" y="1567"/>
                  </a:cubicBezTo>
                  <a:cubicBezTo>
                    <a:pt x="231" y="1567"/>
                    <a:pt x="285" y="1513"/>
                    <a:pt x="285" y="1447"/>
                  </a:cubicBezTo>
                  <a:close/>
                  <a:moveTo>
                    <a:pt x="854" y="166"/>
                  </a:moveTo>
                  <a:cubicBezTo>
                    <a:pt x="854" y="75"/>
                    <a:pt x="928" y="0"/>
                    <a:pt x="1020" y="0"/>
                  </a:cubicBezTo>
                  <a:cubicBezTo>
                    <a:pt x="1111" y="0"/>
                    <a:pt x="1185" y="75"/>
                    <a:pt x="1185" y="166"/>
                  </a:cubicBezTo>
                  <a:cubicBezTo>
                    <a:pt x="1185" y="257"/>
                    <a:pt x="1111" y="331"/>
                    <a:pt x="1020" y="331"/>
                  </a:cubicBezTo>
                  <a:cubicBezTo>
                    <a:pt x="928" y="331"/>
                    <a:pt x="854" y="257"/>
                    <a:pt x="854" y="166"/>
                  </a:cubicBezTo>
                  <a:close/>
                  <a:moveTo>
                    <a:pt x="900" y="166"/>
                  </a:moveTo>
                  <a:cubicBezTo>
                    <a:pt x="900" y="232"/>
                    <a:pt x="954" y="285"/>
                    <a:pt x="1020" y="285"/>
                  </a:cubicBezTo>
                  <a:cubicBezTo>
                    <a:pt x="1086" y="285"/>
                    <a:pt x="1139" y="232"/>
                    <a:pt x="1139" y="166"/>
                  </a:cubicBezTo>
                  <a:cubicBezTo>
                    <a:pt x="1139" y="100"/>
                    <a:pt x="1086" y="46"/>
                    <a:pt x="1020" y="46"/>
                  </a:cubicBezTo>
                  <a:cubicBezTo>
                    <a:pt x="954" y="46"/>
                    <a:pt x="900" y="100"/>
                    <a:pt x="900" y="166"/>
                  </a:cubicBezTo>
                  <a:close/>
                  <a:moveTo>
                    <a:pt x="1020" y="407"/>
                  </a:moveTo>
                  <a:cubicBezTo>
                    <a:pt x="831" y="607"/>
                    <a:pt x="831" y="607"/>
                    <a:pt x="831" y="607"/>
                  </a:cubicBezTo>
                  <a:cubicBezTo>
                    <a:pt x="864" y="638"/>
                    <a:pt x="864" y="638"/>
                    <a:pt x="864" y="638"/>
                  </a:cubicBezTo>
                  <a:cubicBezTo>
                    <a:pt x="997" y="498"/>
                    <a:pt x="997" y="498"/>
                    <a:pt x="997" y="498"/>
                  </a:cubicBezTo>
                  <a:cubicBezTo>
                    <a:pt x="997" y="560"/>
                    <a:pt x="997" y="560"/>
                    <a:pt x="997" y="560"/>
                  </a:cubicBezTo>
                  <a:cubicBezTo>
                    <a:pt x="997" y="670"/>
                    <a:pt x="909" y="774"/>
                    <a:pt x="800" y="792"/>
                  </a:cubicBezTo>
                  <a:cubicBezTo>
                    <a:pt x="442" y="852"/>
                    <a:pt x="442" y="852"/>
                    <a:pt x="442" y="852"/>
                  </a:cubicBezTo>
                  <a:cubicBezTo>
                    <a:pt x="269" y="881"/>
                    <a:pt x="142" y="1030"/>
                    <a:pt x="142" y="1206"/>
                  </a:cubicBezTo>
                  <a:cubicBezTo>
                    <a:pt x="142" y="1219"/>
                    <a:pt x="153" y="1229"/>
                    <a:pt x="165" y="1229"/>
                  </a:cubicBezTo>
                  <a:cubicBezTo>
                    <a:pt x="178" y="1229"/>
                    <a:pt x="188" y="1219"/>
                    <a:pt x="188" y="1206"/>
                  </a:cubicBezTo>
                  <a:cubicBezTo>
                    <a:pt x="188" y="1052"/>
                    <a:pt x="298" y="922"/>
                    <a:pt x="450" y="897"/>
                  </a:cubicBezTo>
                  <a:cubicBezTo>
                    <a:pt x="808" y="837"/>
                    <a:pt x="808" y="837"/>
                    <a:pt x="808" y="837"/>
                  </a:cubicBezTo>
                  <a:cubicBezTo>
                    <a:pt x="937" y="816"/>
                    <a:pt x="1043" y="691"/>
                    <a:pt x="1043" y="560"/>
                  </a:cubicBezTo>
                  <a:cubicBezTo>
                    <a:pt x="1043" y="500"/>
                    <a:pt x="1043" y="500"/>
                    <a:pt x="1043" y="500"/>
                  </a:cubicBezTo>
                  <a:cubicBezTo>
                    <a:pt x="1171" y="641"/>
                    <a:pt x="1171" y="641"/>
                    <a:pt x="1171" y="641"/>
                  </a:cubicBezTo>
                  <a:cubicBezTo>
                    <a:pt x="1205" y="610"/>
                    <a:pt x="1205" y="610"/>
                    <a:pt x="1205" y="610"/>
                  </a:cubicBezTo>
                  <a:lnTo>
                    <a:pt x="1020" y="4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293151" y="2317422"/>
            <a:ext cx="554473" cy="554473"/>
            <a:chOff x="5809062" y="1545678"/>
            <a:chExt cx="511821" cy="511821"/>
          </a:xfrm>
        </p:grpSpPr>
        <p:sp>
          <p:nvSpPr>
            <p:cNvPr id="10" name="Oval 9"/>
            <p:cNvSpPr/>
            <p:nvPr/>
          </p:nvSpPr>
          <p:spPr>
            <a:xfrm>
              <a:off x="5809062" y="1545678"/>
              <a:ext cx="511821" cy="511821"/>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36"/>
            <p:cNvSpPr>
              <a:spLocks noEditPoints="1"/>
            </p:cNvSpPr>
            <p:nvPr/>
          </p:nvSpPr>
          <p:spPr bwMode="auto">
            <a:xfrm>
              <a:off x="5961992" y="1640354"/>
              <a:ext cx="205960" cy="310320"/>
            </a:xfrm>
            <a:custGeom>
              <a:avLst/>
              <a:gdLst>
                <a:gd name="T0" fmla="*/ 621 w 1164"/>
                <a:gd name="T1" fmla="*/ 2 h 1758"/>
                <a:gd name="T2" fmla="*/ 577 w 1164"/>
                <a:gd name="T3" fmla="*/ 1 h 1758"/>
                <a:gd name="T4" fmla="*/ 47 w 1164"/>
                <a:gd name="T5" fmla="*/ 808 h 1758"/>
                <a:gd name="T6" fmla="*/ 109 w 1164"/>
                <a:gd name="T7" fmla="*/ 917 h 1758"/>
                <a:gd name="T8" fmla="*/ 333 w 1164"/>
                <a:gd name="T9" fmla="*/ 1380 h 1758"/>
                <a:gd name="T10" fmla="*/ 333 w 1164"/>
                <a:gd name="T11" fmla="*/ 1538 h 1758"/>
                <a:gd name="T12" fmla="*/ 381 w 1164"/>
                <a:gd name="T13" fmla="*/ 1662 h 1758"/>
                <a:gd name="T14" fmla="*/ 778 w 1164"/>
                <a:gd name="T15" fmla="*/ 1662 h 1758"/>
                <a:gd name="T16" fmla="*/ 826 w 1164"/>
                <a:gd name="T17" fmla="*/ 1538 h 1758"/>
                <a:gd name="T18" fmla="*/ 826 w 1164"/>
                <a:gd name="T19" fmla="*/ 1380 h 1758"/>
                <a:gd name="T20" fmla="*/ 1043 w 1164"/>
                <a:gd name="T21" fmla="*/ 929 h 1758"/>
                <a:gd name="T22" fmla="*/ 1109 w 1164"/>
                <a:gd name="T23" fmla="*/ 814 h 1758"/>
                <a:gd name="T24" fmla="*/ 1115 w 1164"/>
                <a:gd name="T25" fmla="*/ 801 h 1758"/>
                <a:gd name="T26" fmla="*/ 1147 w 1164"/>
                <a:gd name="T27" fmla="*/ 694 h 1758"/>
                <a:gd name="T28" fmla="*/ 941 w 1164"/>
                <a:gd name="T29" fmla="*/ 676 h 1758"/>
                <a:gd name="T30" fmla="*/ 945 w 1164"/>
                <a:gd name="T31" fmla="*/ 762 h 1758"/>
                <a:gd name="T32" fmla="*/ 774 w 1164"/>
                <a:gd name="T33" fmla="*/ 708 h 1758"/>
                <a:gd name="T34" fmla="*/ 599 w 1164"/>
                <a:gd name="T35" fmla="*/ 676 h 1758"/>
                <a:gd name="T36" fmla="*/ 778 w 1164"/>
                <a:gd name="T37" fmla="*/ 336 h 1758"/>
                <a:gd name="T38" fmla="*/ 599 w 1164"/>
                <a:gd name="T39" fmla="*/ 39 h 1758"/>
                <a:gd name="T40" fmla="*/ 210 w 1164"/>
                <a:gd name="T41" fmla="*/ 184 h 1758"/>
                <a:gd name="T42" fmla="*/ 571 w 1164"/>
                <a:gd name="T43" fmla="*/ 262 h 1758"/>
                <a:gd name="T44" fmla="*/ 740 w 1164"/>
                <a:gd name="T45" fmla="*/ 336 h 1758"/>
                <a:gd name="T46" fmla="*/ 571 w 1164"/>
                <a:gd name="T47" fmla="*/ 410 h 1758"/>
                <a:gd name="T48" fmla="*/ 430 w 1164"/>
                <a:gd name="T49" fmla="*/ 676 h 1758"/>
                <a:gd name="T50" fmla="*/ 175 w 1164"/>
                <a:gd name="T51" fmla="*/ 628 h 1758"/>
                <a:gd name="T52" fmla="*/ 38 w 1164"/>
                <a:gd name="T53" fmla="*/ 580 h 1758"/>
                <a:gd name="T54" fmla="*/ 142 w 1164"/>
                <a:gd name="T55" fmla="*/ 899 h 1758"/>
                <a:gd name="T56" fmla="*/ 56 w 1164"/>
                <a:gd name="T57" fmla="*/ 714 h 1758"/>
                <a:gd name="T58" fmla="*/ 231 w 1164"/>
                <a:gd name="T59" fmla="*/ 683 h 1758"/>
                <a:gd name="T60" fmla="*/ 401 w 1164"/>
                <a:gd name="T61" fmla="*/ 628 h 1758"/>
                <a:gd name="T62" fmla="*/ 398 w 1164"/>
                <a:gd name="T63" fmla="*/ 714 h 1758"/>
                <a:gd name="T64" fmla="*/ 513 w 1164"/>
                <a:gd name="T65" fmla="*/ 876 h 1758"/>
                <a:gd name="T66" fmla="*/ 560 w 1164"/>
                <a:gd name="T67" fmla="*/ 1131 h 1758"/>
                <a:gd name="T68" fmla="*/ 337 w 1164"/>
                <a:gd name="T69" fmla="*/ 1324 h 1758"/>
                <a:gd name="T70" fmla="*/ 483 w 1164"/>
                <a:gd name="T71" fmla="*/ 1719 h 1758"/>
                <a:gd name="T72" fmla="*/ 676 w 1164"/>
                <a:gd name="T73" fmla="*/ 1719 h 1758"/>
                <a:gd name="T74" fmla="*/ 408 w 1164"/>
                <a:gd name="T75" fmla="*/ 1629 h 1758"/>
                <a:gd name="T76" fmla="*/ 787 w 1164"/>
                <a:gd name="T77" fmla="*/ 1576 h 1758"/>
                <a:gd name="T78" fmla="*/ 372 w 1164"/>
                <a:gd name="T79" fmla="*/ 1538 h 1758"/>
                <a:gd name="T80" fmla="*/ 787 w 1164"/>
                <a:gd name="T81" fmla="*/ 1538 h 1758"/>
                <a:gd name="T82" fmla="*/ 372 w 1164"/>
                <a:gd name="T83" fmla="*/ 1447 h 1758"/>
                <a:gd name="T84" fmla="*/ 778 w 1164"/>
                <a:gd name="T85" fmla="*/ 1394 h 1758"/>
                <a:gd name="T86" fmla="*/ 1020 w 1164"/>
                <a:gd name="T87" fmla="*/ 891 h 1758"/>
                <a:gd name="T88" fmla="*/ 822 w 1164"/>
                <a:gd name="T89" fmla="*/ 1324 h 1758"/>
                <a:gd name="T90" fmla="*/ 599 w 1164"/>
                <a:gd name="T91" fmla="*/ 1099 h 1758"/>
                <a:gd name="T92" fmla="*/ 513 w 1164"/>
                <a:gd name="T93" fmla="*/ 1101 h 1758"/>
                <a:gd name="T94" fmla="*/ 567 w 1164"/>
                <a:gd name="T95" fmla="*/ 931 h 1758"/>
                <a:gd name="T96" fmla="*/ 599 w 1164"/>
                <a:gd name="T97" fmla="*/ 714 h 1758"/>
                <a:gd name="T98" fmla="*/ 851 w 1164"/>
                <a:gd name="T99" fmla="*/ 894 h 1758"/>
                <a:gd name="T100" fmla="*/ 1104 w 1164"/>
                <a:gd name="T101" fmla="*/ 714 h 1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64" h="1758">
                  <a:moveTo>
                    <a:pt x="1147" y="694"/>
                  </a:moveTo>
                  <a:cubicBezTo>
                    <a:pt x="1164" y="612"/>
                    <a:pt x="1163" y="527"/>
                    <a:pt x="1143" y="443"/>
                  </a:cubicBezTo>
                  <a:cubicBezTo>
                    <a:pt x="1085" y="201"/>
                    <a:pt x="871" y="19"/>
                    <a:pt x="621" y="2"/>
                  </a:cubicBezTo>
                  <a:cubicBezTo>
                    <a:pt x="608" y="1"/>
                    <a:pt x="596" y="1"/>
                    <a:pt x="583" y="1"/>
                  </a:cubicBezTo>
                  <a:cubicBezTo>
                    <a:pt x="582" y="1"/>
                    <a:pt x="581" y="0"/>
                    <a:pt x="580" y="0"/>
                  </a:cubicBezTo>
                  <a:cubicBezTo>
                    <a:pt x="579" y="0"/>
                    <a:pt x="578" y="1"/>
                    <a:pt x="577" y="1"/>
                  </a:cubicBezTo>
                  <a:cubicBezTo>
                    <a:pt x="430" y="2"/>
                    <a:pt x="292" y="55"/>
                    <a:pt x="184" y="156"/>
                  </a:cubicBezTo>
                  <a:cubicBezTo>
                    <a:pt x="67" y="265"/>
                    <a:pt x="0" y="420"/>
                    <a:pt x="0" y="580"/>
                  </a:cubicBezTo>
                  <a:cubicBezTo>
                    <a:pt x="0" y="659"/>
                    <a:pt x="16" y="736"/>
                    <a:pt x="47" y="808"/>
                  </a:cubicBezTo>
                  <a:cubicBezTo>
                    <a:pt x="47" y="809"/>
                    <a:pt x="47" y="809"/>
                    <a:pt x="47" y="809"/>
                  </a:cubicBezTo>
                  <a:cubicBezTo>
                    <a:pt x="49" y="812"/>
                    <a:pt x="49" y="812"/>
                    <a:pt x="49" y="812"/>
                  </a:cubicBezTo>
                  <a:cubicBezTo>
                    <a:pt x="57" y="825"/>
                    <a:pt x="81" y="866"/>
                    <a:pt x="109" y="917"/>
                  </a:cubicBezTo>
                  <a:cubicBezTo>
                    <a:pt x="154" y="998"/>
                    <a:pt x="213" y="1104"/>
                    <a:pt x="235" y="1155"/>
                  </a:cubicBezTo>
                  <a:cubicBezTo>
                    <a:pt x="251" y="1191"/>
                    <a:pt x="280" y="1274"/>
                    <a:pt x="301" y="1336"/>
                  </a:cubicBezTo>
                  <a:cubicBezTo>
                    <a:pt x="307" y="1354"/>
                    <a:pt x="318" y="1369"/>
                    <a:pt x="333" y="1380"/>
                  </a:cubicBezTo>
                  <a:cubicBezTo>
                    <a:pt x="333" y="1447"/>
                    <a:pt x="333" y="1447"/>
                    <a:pt x="333" y="1447"/>
                  </a:cubicBezTo>
                  <a:cubicBezTo>
                    <a:pt x="333" y="1485"/>
                    <a:pt x="333" y="1485"/>
                    <a:pt x="333" y="1485"/>
                  </a:cubicBezTo>
                  <a:cubicBezTo>
                    <a:pt x="333" y="1538"/>
                    <a:pt x="333" y="1538"/>
                    <a:pt x="333" y="1538"/>
                  </a:cubicBezTo>
                  <a:cubicBezTo>
                    <a:pt x="333" y="1576"/>
                    <a:pt x="333" y="1576"/>
                    <a:pt x="333" y="1576"/>
                  </a:cubicBezTo>
                  <a:cubicBezTo>
                    <a:pt x="333" y="1592"/>
                    <a:pt x="333" y="1592"/>
                    <a:pt x="333" y="1592"/>
                  </a:cubicBezTo>
                  <a:cubicBezTo>
                    <a:pt x="333" y="1624"/>
                    <a:pt x="353" y="1651"/>
                    <a:pt x="381" y="1662"/>
                  </a:cubicBezTo>
                  <a:cubicBezTo>
                    <a:pt x="385" y="1715"/>
                    <a:pt x="429" y="1758"/>
                    <a:pt x="483" y="1758"/>
                  </a:cubicBezTo>
                  <a:cubicBezTo>
                    <a:pt x="676" y="1758"/>
                    <a:pt x="676" y="1758"/>
                    <a:pt x="676" y="1758"/>
                  </a:cubicBezTo>
                  <a:cubicBezTo>
                    <a:pt x="730" y="1758"/>
                    <a:pt x="774" y="1715"/>
                    <a:pt x="778" y="1662"/>
                  </a:cubicBezTo>
                  <a:cubicBezTo>
                    <a:pt x="806" y="1651"/>
                    <a:pt x="826" y="1624"/>
                    <a:pt x="826" y="1592"/>
                  </a:cubicBezTo>
                  <a:cubicBezTo>
                    <a:pt x="826" y="1576"/>
                    <a:pt x="826" y="1576"/>
                    <a:pt x="826" y="1576"/>
                  </a:cubicBezTo>
                  <a:cubicBezTo>
                    <a:pt x="826" y="1538"/>
                    <a:pt x="826" y="1538"/>
                    <a:pt x="826" y="1538"/>
                  </a:cubicBezTo>
                  <a:cubicBezTo>
                    <a:pt x="826" y="1485"/>
                    <a:pt x="826" y="1485"/>
                    <a:pt x="826" y="1485"/>
                  </a:cubicBezTo>
                  <a:cubicBezTo>
                    <a:pt x="826" y="1447"/>
                    <a:pt x="826" y="1447"/>
                    <a:pt x="826" y="1447"/>
                  </a:cubicBezTo>
                  <a:cubicBezTo>
                    <a:pt x="826" y="1380"/>
                    <a:pt x="826" y="1380"/>
                    <a:pt x="826" y="1380"/>
                  </a:cubicBezTo>
                  <a:cubicBezTo>
                    <a:pt x="841" y="1369"/>
                    <a:pt x="852" y="1354"/>
                    <a:pt x="858" y="1336"/>
                  </a:cubicBezTo>
                  <a:cubicBezTo>
                    <a:pt x="879" y="1274"/>
                    <a:pt x="908" y="1191"/>
                    <a:pt x="924" y="1154"/>
                  </a:cubicBezTo>
                  <a:cubicBezTo>
                    <a:pt x="946" y="1103"/>
                    <a:pt x="1006" y="995"/>
                    <a:pt x="1043" y="929"/>
                  </a:cubicBezTo>
                  <a:cubicBezTo>
                    <a:pt x="1051" y="929"/>
                    <a:pt x="1051" y="929"/>
                    <a:pt x="1051" y="929"/>
                  </a:cubicBezTo>
                  <a:cubicBezTo>
                    <a:pt x="1051" y="915"/>
                    <a:pt x="1051" y="915"/>
                    <a:pt x="1051" y="915"/>
                  </a:cubicBezTo>
                  <a:cubicBezTo>
                    <a:pt x="1078" y="866"/>
                    <a:pt x="1101" y="827"/>
                    <a:pt x="1109" y="814"/>
                  </a:cubicBezTo>
                  <a:cubicBezTo>
                    <a:pt x="1110" y="812"/>
                    <a:pt x="1110" y="811"/>
                    <a:pt x="1111" y="809"/>
                  </a:cubicBezTo>
                  <a:cubicBezTo>
                    <a:pt x="1115" y="805"/>
                    <a:pt x="1115" y="805"/>
                    <a:pt x="1115" y="805"/>
                  </a:cubicBezTo>
                  <a:cubicBezTo>
                    <a:pt x="1115" y="801"/>
                    <a:pt x="1115" y="801"/>
                    <a:pt x="1115" y="801"/>
                  </a:cubicBezTo>
                  <a:cubicBezTo>
                    <a:pt x="1128" y="769"/>
                    <a:pt x="1138" y="736"/>
                    <a:pt x="1145" y="702"/>
                  </a:cubicBezTo>
                  <a:cubicBezTo>
                    <a:pt x="1146" y="700"/>
                    <a:pt x="1147" y="697"/>
                    <a:pt x="1147" y="695"/>
                  </a:cubicBezTo>
                  <a:cubicBezTo>
                    <a:pt x="1147" y="695"/>
                    <a:pt x="1147" y="695"/>
                    <a:pt x="1147" y="694"/>
                  </a:cubicBezTo>
                  <a:close/>
                  <a:moveTo>
                    <a:pt x="1106" y="452"/>
                  </a:moveTo>
                  <a:cubicBezTo>
                    <a:pt x="1123" y="526"/>
                    <a:pt x="1125" y="602"/>
                    <a:pt x="1112" y="676"/>
                  </a:cubicBezTo>
                  <a:cubicBezTo>
                    <a:pt x="941" y="676"/>
                    <a:pt x="941" y="676"/>
                    <a:pt x="941" y="676"/>
                  </a:cubicBezTo>
                  <a:cubicBezTo>
                    <a:pt x="931" y="676"/>
                    <a:pt x="922" y="684"/>
                    <a:pt x="922" y="695"/>
                  </a:cubicBezTo>
                  <a:cubicBezTo>
                    <a:pt x="922" y="701"/>
                    <a:pt x="925" y="706"/>
                    <a:pt x="929" y="709"/>
                  </a:cubicBezTo>
                  <a:cubicBezTo>
                    <a:pt x="939" y="725"/>
                    <a:pt x="945" y="743"/>
                    <a:pt x="945" y="762"/>
                  </a:cubicBezTo>
                  <a:cubicBezTo>
                    <a:pt x="945" y="813"/>
                    <a:pt x="903" y="855"/>
                    <a:pt x="851" y="855"/>
                  </a:cubicBezTo>
                  <a:cubicBezTo>
                    <a:pt x="799" y="855"/>
                    <a:pt x="757" y="813"/>
                    <a:pt x="757" y="762"/>
                  </a:cubicBezTo>
                  <a:cubicBezTo>
                    <a:pt x="757" y="742"/>
                    <a:pt x="763" y="724"/>
                    <a:pt x="774" y="708"/>
                  </a:cubicBezTo>
                  <a:cubicBezTo>
                    <a:pt x="778" y="704"/>
                    <a:pt x="780" y="698"/>
                    <a:pt x="779" y="692"/>
                  </a:cubicBezTo>
                  <a:cubicBezTo>
                    <a:pt x="778" y="683"/>
                    <a:pt x="770" y="676"/>
                    <a:pt x="760" y="676"/>
                  </a:cubicBezTo>
                  <a:cubicBezTo>
                    <a:pt x="599" y="676"/>
                    <a:pt x="599" y="676"/>
                    <a:pt x="599" y="676"/>
                  </a:cubicBezTo>
                  <a:cubicBezTo>
                    <a:pt x="599" y="459"/>
                    <a:pt x="599" y="459"/>
                    <a:pt x="599" y="459"/>
                  </a:cubicBezTo>
                  <a:cubicBezTo>
                    <a:pt x="614" y="465"/>
                    <a:pt x="630" y="468"/>
                    <a:pt x="646" y="468"/>
                  </a:cubicBezTo>
                  <a:cubicBezTo>
                    <a:pt x="719" y="468"/>
                    <a:pt x="778" y="409"/>
                    <a:pt x="778" y="336"/>
                  </a:cubicBezTo>
                  <a:cubicBezTo>
                    <a:pt x="778" y="263"/>
                    <a:pt x="719" y="204"/>
                    <a:pt x="646" y="204"/>
                  </a:cubicBezTo>
                  <a:cubicBezTo>
                    <a:pt x="630" y="204"/>
                    <a:pt x="614" y="207"/>
                    <a:pt x="599" y="213"/>
                  </a:cubicBezTo>
                  <a:cubicBezTo>
                    <a:pt x="599" y="39"/>
                    <a:pt x="599" y="39"/>
                    <a:pt x="599" y="39"/>
                  </a:cubicBezTo>
                  <a:cubicBezTo>
                    <a:pt x="605" y="40"/>
                    <a:pt x="612" y="39"/>
                    <a:pt x="618" y="40"/>
                  </a:cubicBezTo>
                  <a:cubicBezTo>
                    <a:pt x="852" y="56"/>
                    <a:pt x="1052" y="225"/>
                    <a:pt x="1106" y="452"/>
                  </a:cubicBezTo>
                  <a:close/>
                  <a:moveTo>
                    <a:pt x="210" y="184"/>
                  </a:moveTo>
                  <a:cubicBezTo>
                    <a:pt x="307" y="94"/>
                    <a:pt x="430" y="43"/>
                    <a:pt x="560" y="39"/>
                  </a:cubicBezTo>
                  <a:cubicBezTo>
                    <a:pt x="560" y="245"/>
                    <a:pt x="560" y="245"/>
                    <a:pt x="560" y="245"/>
                  </a:cubicBezTo>
                  <a:cubicBezTo>
                    <a:pt x="560" y="252"/>
                    <a:pt x="564" y="259"/>
                    <a:pt x="571" y="262"/>
                  </a:cubicBezTo>
                  <a:cubicBezTo>
                    <a:pt x="577" y="265"/>
                    <a:pt x="585" y="265"/>
                    <a:pt x="591" y="260"/>
                  </a:cubicBezTo>
                  <a:cubicBezTo>
                    <a:pt x="607" y="249"/>
                    <a:pt x="626" y="242"/>
                    <a:pt x="646" y="242"/>
                  </a:cubicBezTo>
                  <a:cubicBezTo>
                    <a:pt x="698" y="242"/>
                    <a:pt x="740" y="284"/>
                    <a:pt x="740" y="336"/>
                  </a:cubicBezTo>
                  <a:cubicBezTo>
                    <a:pt x="740" y="388"/>
                    <a:pt x="698" y="430"/>
                    <a:pt x="646" y="430"/>
                  </a:cubicBezTo>
                  <a:cubicBezTo>
                    <a:pt x="626" y="430"/>
                    <a:pt x="607" y="424"/>
                    <a:pt x="591" y="412"/>
                  </a:cubicBezTo>
                  <a:cubicBezTo>
                    <a:pt x="585" y="408"/>
                    <a:pt x="577" y="407"/>
                    <a:pt x="571" y="410"/>
                  </a:cubicBezTo>
                  <a:cubicBezTo>
                    <a:pt x="564" y="413"/>
                    <a:pt x="560" y="420"/>
                    <a:pt x="560" y="427"/>
                  </a:cubicBezTo>
                  <a:cubicBezTo>
                    <a:pt x="560" y="676"/>
                    <a:pt x="560" y="676"/>
                    <a:pt x="560" y="676"/>
                  </a:cubicBezTo>
                  <a:cubicBezTo>
                    <a:pt x="430" y="676"/>
                    <a:pt x="430" y="676"/>
                    <a:pt x="430" y="676"/>
                  </a:cubicBezTo>
                  <a:cubicBezTo>
                    <a:pt x="436" y="661"/>
                    <a:pt x="439" y="644"/>
                    <a:pt x="439" y="628"/>
                  </a:cubicBezTo>
                  <a:cubicBezTo>
                    <a:pt x="439" y="555"/>
                    <a:pt x="379" y="496"/>
                    <a:pt x="307" y="496"/>
                  </a:cubicBezTo>
                  <a:cubicBezTo>
                    <a:pt x="234" y="496"/>
                    <a:pt x="175" y="555"/>
                    <a:pt x="175" y="628"/>
                  </a:cubicBezTo>
                  <a:cubicBezTo>
                    <a:pt x="175" y="644"/>
                    <a:pt x="178" y="661"/>
                    <a:pt x="184" y="676"/>
                  </a:cubicBezTo>
                  <a:cubicBezTo>
                    <a:pt x="47" y="676"/>
                    <a:pt x="47" y="676"/>
                    <a:pt x="47" y="676"/>
                  </a:cubicBezTo>
                  <a:cubicBezTo>
                    <a:pt x="42" y="644"/>
                    <a:pt x="38" y="612"/>
                    <a:pt x="38" y="580"/>
                  </a:cubicBezTo>
                  <a:cubicBezTo>
                    <a:pt x="38" y="430"/>
                    <a:pt x="101" y="286"/>
                    <a:pt x="210" y="184"/>
                  </a:cubicBezTo>
                  <a:close/>
                  <a:moveTo>
                    <a:pt x="270" y="1139"/>
                  </a:moveTo>
                  <a:cubicBezTo>
                    <a:pt x="247" y="1087"/>
                    <a:pt x="188" y="980"/>
                    <a:pt x="142" y="899"/>
                  </a:cubicBezTo>
                  <a:cubicBezTo>
                    <a:pt x="114" y="848"/>
                    <a:pt x="90" y="806"/>
                    <a:pt x="83" y="794"/>
                  </a:cubicBezTo>
                  <a:cubicBezTo>
                    <a:pt x="81" y="791"/>
                    <a:pt x="81" y="791"/>
                    <a:pt x="81" y="791"/>
                  </a:cubicBezTo>
                  <a:cubicBezTo>
                    <a:pt x="71" y="766"/>
                    <a:pt x="62" y="740"/>
                    <a:pt x="56" y="714"/>
                  </a:cubicBezTo>
                  <a:cubicBezTo>
                    <a:pt x="216" y="714"/>
                    <a:pt x="216" y="714"/>
                    <a:pt x="216" y="714"/>
                  </a:cubicBezTo>
                  <a:cubicBezTo>
                    <a:pt x="223" y="714"/>
                    <a:pt x="229" y="710"/>
                    <a:pt x="233" y="703"/>
                  </a:cubicBezTo>
                  <a:cubicBezTo>
                    <a:pt x="236" y="697"/>
                    <a:pt x="235" y="689"/>
                    <a:pt x="231" y="683"/>
                  </a:cubicBezTo>
                  <a:cubicBezTo>
                    <a:pt x="219" y="667"/>
                    <a:pt x="213" y="648"/>
                    <a:pt x="213" y="628"/>
                  </a:cubicBezTo>
                  <a:cubicBezTo>
                    <a:pt x="213" y="576"/>
                    <a:pt x="255" y="534"/>
                    <a:pt x="307" y="534"/>
                  </a:cubicBezTo>
                  <a:cubicBezTo>
                    <a:pt x="358" y="534"/>
                    <a:pt x="401" y="576"/>
                    <a:pt x="401" y="628"/>
                  </a:cubicBezTo>
                  <a:cubicBezTo>
                    <a:pt x="401" y="647"/>
                    <a:pt x="395" y="666"/>
                    <a:pt x="384" y="682"/>
                  </a:cubicBezTo>
                  <a:cubicBezTo>
                    <a:pt x="380" y="686"/>
                    <a:pt x="378" y="692"/>
                    <a:pt x="379" y="698"/>
                  </a:cubicBezTo>
                  <a:cubicBezTo>
                    <a:pt x="380" y="707"/>
                    <a:pt x="388" y="714"/>
                    <a:pt x="398" y="714"/>
                  </a:cubicBezTo>
                  <a:cubicBezTo>
                    <a:pt x="560" y="714"/>
                    <a:pt x="560" y="714"/>
                    <a:pt x="560" y="714"/>
                  </a:cubicBezTo>
                  <a:cubicBezTo>
                    <a:pt x="560" y="884"/>
                    <a:pt x="560" y="884"/>
                    <a:pt x="560" y="884"/>
                  </a:cubicBezTo>
                  <a:cubicBezTo>
                    <a:pt x="545" y="879"/>
                    <a:pt x="529" y="876"/>
                    <a:pt x="513" y="876"/>
                  </a:cubicBezTo>
                  <a:cubicBezTo>
                    <a:pt x="440" y="876"/>
                    <a:pt x="381" y="935"/>
                    <a:pt x="381" y="1008"/>
                  </a:cubicBezTo>
                  <a:cubicBezTo>
                    <a:pt x="381" y="1080"/>
                    <a:pt x="440" y="1139"/>
                    <a:pt x="513" y="1139"/>
                  </a:cubicBezTo>
                  <a:cubicBezTo>
                    <a:pt x="529" y="1139"/>
                    <a:pt x="545" y="1136"/>
                    <a:pt x="560" y="1131"/>
                  </a:cubicBezTo>
                  <a:cubicBezTo>
                    <a:pt x="560" y="1356"/>
                    <a:pt x="560" y="1356"/>
                    <a:pt x="560" y="1356"/>
                  </a:cubicBezTo>
                  <a:cubicBezTo>
                    <a:pt x="381" y="1356"/>
                    <a:pt x="381" y="1356"/>
                    <a:pt x="381" y="1356"/>
                  </a:cubicBezTo>
                  <a:cubicBezTo>
                    <a:pt x="361" y="1356"/>
                    <a:pt x="343" y="1343"/>
                    <a:pt x="337" y="1324"/>
                  </a:cubicBezTo>
                  <a:cubicBezTo>
                    <a:pt x="316" y="1261"/>
                    <a:pt x="287" y="1177"/>
                    <a:pt x="270" y="1139"/>
                  </a:cubicBezTo>
                  <a:close/>
                  <a:moveTo>
                    <a:pt x="676" y="1719"/>
                  </a:moveTo>
                  <a:cubicBezTo>
                    <a:pt x="483" y="1719"/>
                    <a:pt x="483" y="1719"/>
                    <a:pt x="483" y="1719"/>
                  </a:cubicBezTo>
                  <a:cubicBezTo>
                    <a:pt x="452" y="1719"/>
                    <a:pt x="425" y="1697"/>
                    <a:pt x="420" y="1667"/>
                  </a:cubicBezTo>
                  <a:cubicBezTo>
                    <a:pt x="739" y="1667"/>
                    <a:pt x="739" y="1667"/>
                    <a:pt x="739" y="1667"/>
                  </a:cubicBezTo>
                  <a:cubicBezTo>
                    <a:pt x="734" y="1697"/>
                    <a:pt x="707" y="1719"/>
                    <a:pt x="676" y="1719"/>
                  </a:cubicBezTo>
                  <a:close/>
                  <a:moveTo>
                    <a:pt x="787" y="1592"/>
                  </a:moveTo>
                  <a:cubicBezTo>
                    <a:pt x="787" y="1612"/>
                    <a:pt x="771" y="1629"/>
                    <a:pt x="751" y="1629"/>
                  </a:cubicBezTo>
                  <a:cubicBezTo>
                    <a:pt x="408" y="1629"/>
                    <a:pt x="408" y="1629"/>
                    <a:pt x="408" y="1629"/>
                  </a:cubicBezTo>
                  <a:cubicBezTo>
                    <a:pt x="388" y="1629"/>
                    <a:pt x="372" y="1612"/>
                    <a:pt x="372" y="1592"/>
                  </a:cubicBezTo>
                  <a:cubicBezTo>
                    <a:pt x="372" y="1576"/>
                    <a:pt x="372" y="1576"/>
                    <a:pt x="372" y="1576"/>
                  </a:cubicBezTo>
                  <a:cubicBezTo>
                    <a:pt x="787" y="1576"/>
                    <a:pt x="787" y="1576"/>
                    <a:pt x="787" y="1576"/>
                  </a:cubicBezTo>
                  <a:lnTo>
                    <a:pt x="787" y="1592"/>
                  </a:lnTo>
                  <a:close/>
                  <a:moveTo>
                    <a:pt x="787" y="1538"/>
                  </a:moveTo>
                  <a:cubicBezTo>
                    <a:pt x="372" y="1538"/>
                    <a:pt x="372" y="1538"/>
                    <a:pt x="372" y="1538"/>
                  </a:cubicBezTo>
                  <a:cubicBezTo>
                    <a:pt x="372" y="1485"/>
                    <a:pt x="372" y="1485"/>
                    <a:pt x="372" y="1485"/>
                  </a:cubicBezTo>
                  <a:cubicBezTo>
                    <a:pt x="787" y="1485"/>
                    <a:pt x="787" y="1485"/>
                    <a:pt x="787" y="1485"/>
                  </a:cubicBezTo>
                  <a:lnTo>
                    <a:pt x="787" y="1538"/>
                  </a:lnTo>
                  <a:close/>
                  <a:moveTo>
                    <a:pt x="787" y="1394"/>
                  </a:moveTo>
                  <a:cubicBezTo>
                    <a:pt x="787" y="1447"/>
                    <a:pt x="787" y="1447"/>
                    <a:pt x="787" y="1447"/>
                  </a:cubicBezTo>
                  <a:cubicBezTo>
                    <a:pt x="372" y="1447"/>
                    <a:pt x="372" y="1447"/>
                    <a:pt x="372" y="1447"/>
                  </a:cubicBezTo>
                  <a:cubicBezTo>
                    <a:pt x="372" y="1394"/>
                    <a:pt x="372" y="1394"/>
                    <a:pt x="372" y="1394"/>
                  </a:cubicBezTo>
                  <a:cubicBezTo>
                    <a:pt x="381" y="1394"/>
                    <a:pt x="381" y="1394"/>
                    <a:pt x="381" y="1394"/>
                  </a:cubicBezTo>
                  <a:cubicBezTo>
                    <a:pt x="778" y="1394"/>
                    <a:pt x="778" y="1394"/>
                    <a:pt x="778" y="1394"/>
                  </a:cubicBezTo>
                  <a:lnTo>
                    <a:pt x="787" y="1394"/>
                  </a:lnTo>
                  <a:close/>
                  <a:moveTo>
                    <a:pt x="1076" y="793"/>
                  </a:moveTo>
                  <a:cubicBezTo>
                    <a:pt x="1068" y="807"/>
                    <a:pt x="1047" y="845"/>
                    <a:pt x="1020" y="891"/>
                  </a:cubicBezTo>
                  <a:cubicBezTo>
                    <a:pt x="1015" y="901"/>
                    <a:pt x="1015" y="901"/>
                    <a:pt x="1015" y="901"/>
                  </a:cubicBezTo>
                  <a:cubicBezTo>
                    <a:pt x="978" y="966"/>
                    <a:pt x="913" y="1083"/>
                    <a:pt x="889" y="1139"/>
                  </a:cubicBezTo>
                  <a:cubicBezTo>
                    <a:pt x="872" y="1177"/>
                    <a:pt x="843" y="1261"/>
                    <a:pt x="822" y="1324"/>
                  </a:cubicBezTo>
                  <a:cubicBezTo>
                    <a:pt x="816" y="1343"/>
                    <a:pt x="798" y="1356"/>
                    <a:pt x="778" y="1356"/>
                  </a:cubicBezTo>
                  <a:cubicBezTo>
                    <a:pt x="599" y="1356"/>
                    <a:pt x="599" y="1356"/>
                    <a:pt x="599" y="1356"/>
                  </a:cubicBezTo>
                  <a:cubicBezTo>
                    <a:pt x="599" y="1099"/>
                    <a:pt x="599" y="1099"/>
                    <a:pt x="599" y="1099"/>
                  </a:cubicBezTo>
                  <a:cubicBezTo>
                    <a:pt x="599" y="1091"/>
                    <a:pt x="595" y="1085"/>
                    <a:pt x="588" y="1082"/>
                  </a:cubicBezTo>
                  <a:cubicBezTo>
                    <a:pt x="582" y="1078"/>
                    <a:pt x="574" y="1079"/>
                    <a:pt x="568" y="1083"/>
                  </a:cubicBezTo>
                  <a:cubicBezTo>
                    <a:pt x="552" y="1095"/>
                    <a:pt x="533" y="1101"/>
                    <a:pt x="513" y="1101"/>
                  </a:cubicBezTo>
                  <a:cubicBezTo>
                    <a:pt x="461" y="1101"/>
                    <a:pt x="419" y="1059"/>
                    <a:pt x="419" y="1008"/>
                  </a:cubicBezTo>
                  <a:cubicBezTo>
                    <a:pt x="419" y="956"/>
                    <a:pt x="461" y="914"/>
                    <a:pt x="513" y="914"/>
                  </a:cubicBezTo>
                  <a:cubicBezTo>
                    <a:pt x="532" y="914"/>
                    <a:pt x="551" y="920"/>
                    <a:pt x="567" y="931"/>
                  </a:cubicBezTo>
                  <a:cubicBezTo>
                    <a:pt x="571" y="934"/>
                    <a:pt x="577" y="936"/>
                    <a:pt x="582" y="935"/>
                  </a:cubicBezTo>
                  <a:cubicBezTo>
                    <a:pt x="592" y="934"/>
                    <a:pt x="599" y="926"/>
                    <a:pt x="599" y="917"/>
                  </a:cubicBezTo>
                  <a:cubicBezTo>
                    <a:pt x="599" y="714"/>
                    <a:pt x="599" y="714"/>
                    <a:pt x="599" y="714"/>
                  </a:cubicBezTo>
                  <a:cubicBezTo>
                    <a:pt x="728" y="714"/>
                    <a:pt x="728" y="714"/>
                    <a:pt x="728" y="714"/>
                  </a:cubicBezTo>
                  <a:cubicBezTo>
                    <a:pt x="722" y="729"/>
                    <a:pt x="719" y="745"/>
                    <a:pt x="719" y="762"/>
                  </a:cubicBezTo>
                  <a:cubicBezTo>
                    <a:pt x="719" y="834"/>
                    <a:pt x="778" y="894"/>
                    <a:pt x="851" y="894"/>
                  </a:cubicBezTo>
                  <a:cubicBezTo>
                    <a:pt x="924" y="894"/>
                    <a:pt x="983" y="834"/>
                    <a:pt x="983" y="762"/>
                  </a:cubicBezTo>
                  <a:cubicBezTo>
                    <a:pt x="983" y="745"/>
                    <a:pt x="980" y="729"/>
                    <a:pt x="974" y="714"/>
                  </a:cubicBezTo>
                  <a:cubicBezTo>
                    <a:pt x="1104" y="714"/>
                    <a:pt x="1104" y="714"/>
                    <a:pt x="1104" y="714"/>
                  </a:cubicBezTo>
                  <a:cubicBezTo>
                    <a:pt x="1097" y="739"/>
                    <a:pt x="1089" y="765"/>
                    <a:pt x="1079" y="790"/>
                  </a:cubicBezTo>
                  <a:lnTo>
                    <a:pt x="1076" y="79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8" name="Group 17"/>
          <p:cNvGrpSpPr/>
          <p:nvPr/>
        </p:nvGrpSpPr>
        <p:grpSpPr>
          <a:xfrm>
            <a:off x="3058377" y="4065549"/>
            <a:ext cx="554473" cy="554473"/>
            <a:chOff x="2823117" y="3159333"/>
            <a:chExt cx="511821" cy="511821"/>
          </a:xfrm>
        </p:grpSpPr>
        <p:sp>
          <p:nvSpPr>
            <p:cNvPr id="13" name="Oval 12"/>
            <p:cNvSpPr/>
            <p:nvPr/>
          </p:nvSpPr>
          <p:spPr>
            <a:xfrm>
              <a:off x="2823117" y="3159333"/>
              <a:ext cx="511821" cy="511821"/>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40"/>
            <p:cNvSpPr>
              <a:spLocks noEditPoints="1"/>
            </p:cNvSpPr>
            <p:nvPr/>
          </p:nvSpPr>
          <p:spPr bwMode="auto">
            <a:xfrm>
              <a:off x="2975969" y="3299505"/>
              <a:ext cx="218082" cy="231476"/>
            </a:xfrm>
            <a:custGeom>
              <a:avLst/>
              <a:gdLst>
                <a:gd name="T0" fmla="*/ 1707 w 1731"/>
                <a:gd name="T1" fmla="*/ 1836 h 1836"/>
                <a:gd name="T2" fmla="*/ 0 w 1731"/>
                <a:gd name="T3" fmla="*/ 1812 h 1836"/>
                <a:gd name="T4" fmla="*/ 24 w 1731"/>
                <a:gd name="T5" fmla="*/ 105 h 1836"/>
                <a:gd name="T6" fmla="*/ 48 w 1731"/>
                <a:gd name="T7" fmla="*/ 1788 h 1836"/>
                <a:gd name="T8" fmla="*/ 1731 w 1731"/>
                <a:gd name="T9" fmla="*/ 1812 h 1836"/>
                <a:gd name="T10" fmla="*/ 1570 w 1731"/>
                <a:gd name="T11" fmla="*/ 526 h 1836"/>
                <a:gd name="T12" fmla="*/ 1626 w 1731"/>
                <a:gd name="T13" fmla="*/ 1570 h 1836"/>
                <a:gd name="T14" fmla="*/ 1319 w 1731"/>
                <a:gd name="T15" fmla="*/ 1626 h 1836"/>
                <a:gd name="T16" fmla="*/ 1262 w 1731"/>
                <a:gd name="T17" fmla="*/ 582 h 1836"/>
                <a:gd name="T18" fmla="*/ 1570 w 1731"/>
                <a:gd name="T19" fmla="*/ 574 h 1836"/>
                <a:gd name="T20" fmla="*/ 1311 w 1731"/>
                <a:gd name="T21" fmla="*/ 582 h 1836"/>
                <a:gd name="T22" fmla="*/ 1319 w 1731"/>
                <a:gd name="T23" fmla="*/ 1578 h 1836"/>
                <a:gd name="T24" fmla="*/ 1578 w 1731"/>
                <a:gd name="T25" fmla="*/ 1570 h 1836"/>
                <a:gd name="T26" fmla="*/ 1570 w 1731"/>
                <a:gd name="T27" fmla="*/ 574 h 1836"/>
                <a:gd name="T28" fmla="*/ 1100 w 1731"/>
                <a:gd name="T29" fmla="*/ 898 h 1836"/>
                <a:gd name="T30" fmla="*/ 1044 w 1731"/>
                <a:gd name="T31" fmla="*/ 1626 h 1836"/>
                <a:gd name="T32" fmla="*/ 736 w 1731"/>
                <a:gd name="T33" fmla="*/ 1570 h 1836"/>
                <a:gd name="T34" fmla="*/ 793 w 1731"/>
                <a:gd name="T35" fmla="*/ 842 h 1836"/>
                <a:gd name="T36" fmla="*/ 1044 w 1731"/>
                <a:gd name="T37" fmla="*/ 890 h 1836"/>
                <a:gd name="T38" fmla="*/ 785 w 1731"/>
                <a:gd name="T39" fmla="*/ 898 h 1836"/>
                <a:gd name="T40" fmla="*/ 793 w 1731"/>
                <a:gd name="T41" fmla="*/ 1578 h 1836"/>
                <a:gd name="T42" fmla="*/ 1052 w 1731"/>
                <a:gd name="T43" fmla="*/ 1570 h 1836"/>
                <a:gd name="T44" fmla="*/ 1044 w 1731"/>
                <a:gd name="T45" fmla="*/ 890 h 1836"/>
                <a:gd name="T46" fmla="*/ 211 w 1731"/>
                <a:gd name="T47" fmla="*/ 1108 h 1836"/>
                <a:gd name="T48" fmla="*/ 518 w 1731"/>
                <a:gd name="T49" fmla="*/ 1052 h 1836"/>
                <a:gd name="T50" fmla="*/ 574 w 1731"/>
                <a:gd name="T51" fmla="*/ 1570 h 1836"/>
                <a:gd name="T52" fmla="*/ 267 w 1731"/>
                <a:gd name="T53" fmla="*/ 1626 h 1836"/>
                <a:gd name="T54" fmla="*/ 259 w 1731"/>
                <a:gd name="T55" fmla="*/ 1570 h 1836"/>
                <a:gd name="T56" fmla="*/ 518 w 1731"/>
                <a:gd name="T57" fmla="*/ 1578 h 1836"/>
                <a:gd name="T58" fmla="*/ 526 w 1731"/>
                <a:gd name="T59" fmla="*/ 1108 h 1836"/>
                <a:gd name="T60" fmla="*/ 267 w 1731"/>
                <a:gd name="T61" fmla="*/ 1100 h 1836"/>
                <a:gd name="T62" fmla="*/ 259 w 1731"/>
                <a:gd name="T63" fmla="*/ 1570 h 1836"/>
                <a:gd name="T64" fmla="*/ 396 w 1731"/>
                <a:gd name="T65" fmla="*/ 881 h 1836"/>
                <a:gd name="T66" fmla="*/ 1070 w 1731"/>
                <a:gd name="T67" fmla="*/ 52 h 1836"/>
                <a:gd name="T68" fmla="*/ 1092 w 1731"/>
                <a:gd name="T69" fmla="*/ 0 h 1836"/>
                <a:gd name="T70" fmla="*/ 1416 w 1731"/>
                <a:gd name="T71" fmla="*/ 31 h 1836"/>
                <a:gd name="T72" fmla="*/ 1397 w 1731"/>
                <a:gd name="T73" fmla="*/ 353 h 1836"/>
                <a:gd name="T74" fmla="*/ 1284 w 1731"/>
                <a:gd name="T75" fmla="*/ 267 h 1836"/>
                <a:gd name="T76" fmla="*/ 417 w 1731"/>
                <a:gd name="T77" fmla="*/ 933 h 1836"/>
                <a:gd name="T78" fmla="*/ 631 w 1731"/>
                <a:gd name="T79" fmla="*/ 714 h 1836"/>
                <a:gd name="T80" fmla="*/ 1304 w 1731"/>
                <a:gd name="T81" fmla="*/ 218 h 1836"/>
                <a:gd name="T82" fmla="*/ 1368 w 1731"/>
                <a:gd name="T83" fmla="*/ 48 h 1836"/>
                <a:gd name="T84" fmla="*/ 1198 w 1731"/>
                <a:gd name="T85" fmla="*/ 112 h 1836"/>
                <a:gd name="T86" fmla="*/ 1198 w 1731"/>
                <a:gd name="T87" fmla="*/ 147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1" h="1836">
                  <a:moveTo>
                    <a:pt x="1731" y="1812"/>
                  </a:moveTo>
                  <a:cubicBezTo>
                    <a:pt x="1731" y="1826"/>
                    <a:pt x="1720" y="1836"/>
                    <a:pt x="1707" y="1836"/>
                  </a:cubicBezTo>
                  <a:cubicBezTo>
                    <a:pt x="24" y="1836"/>
                    <a:pt x="24" y="1836"/>
                    <a:pt x="24" y="1836"/>
                  </a:cubicBezTo>
                  <a:cubicBezTo>
                    <a:pt x="11" y="1836"/>
                    <a:pt x="0" y="1826"/>
                    <a:pt x="0" y="1812"/>
                  </a:cubicBezTo>
                  <a:cubicBezTo>
                    <a:pt x="0" y="129"/>
                    <a:pt x="0" y="129"/>
                    <a:pt x="0" y="129"/>
                  </a:cubicBezTo>
                  <a:cubicBezTo>
                    <a:pt x="0" y="116"/>
                    <a:pt x="11" y="105"/>
                    <a:pt x="24" y="105"/>
                  </a:cubicBezTo>
                  <a:cubicBezTo>
                    <a:pt x="38" y="105"/>
                    <a:pt x="48" y="116"/>
                    <a:pt x="48" y="129"/>
                  </a:cubicBezTo>
                  <a:cubicBezTo>
                    <a:pt x="48" y="1788"/>
                    <a:pt x="48" y="1788"/>
                    <a:pt x="48" y="1788"/>
                  </a:cubicBezTo>
                  <a:cubicBezTo>
                    <a:pt x="1707" y="1788"/>
                    <a:pt x="1707" y="1788"/>
                    <a:pt x="1707" y="1788"/>
                  </a:cubicBezTo>
                  <a:cubicBezTo>
                    <a:pt x="1720" y="1788"/>
                    <a:pt x="1731" y="1799"/>
                    <a:pt x="1731" y="1812"/>
                  </a:cubicBezTo>
                  <a:close/>
                  <a:moveTo>
                    <a:pt x="1319" y="526"/>
                  </a:moveTo>
                  <a:cubicBezTo>
                    <a:pt x="1570" y="526"/>
                    <a:pt x="1570" y="526"/>
                    <a:pt x="1570" y="526"/>
                  </a:cubicBezTo>
                  <a:cubicBezTo>
                    <a:pt x="1601" y="526"/>
                    <a:pt x="1626" y="551"/>
                    <a:pt x="1626" y="582"/>
                  </a:cubicBezTo>
                  <a:cubicBezTo>
                    <a:pt x="1626" y="1570"/>
                    <a:pt x="1626" y="1570"/>
                    <a:pt x="1626" y="1570"/>
                  </a:cubicBezTo>
                  <a:cubicBezTo>
                    <a:pt x="1626" y="1601"/>
                    <a:pt x="1601" y="1626"/>
                    <a:pt x="1570" y="1626"/>
                  </a:cubicBezTo>
                  <a:cubicBezTo>
                    <a:pt x="1319" y="1626"/>
                    <a:pt x="1319" y="1626"/>
                    <a:pt x="1319" y="1626"/>
                  </a:cubicBezTo>
                  <a:cubicBezTo>
                    <a:pt x="1288" y="1626"/>
                    <a:pt x="1262" y="1601"/>
                    <a:pt x="1262" y="1570"/>
                  </a:cubicBezTo>
                  <a:cubicBezTo>
                    <a:pt x="1262" y="582"/>
                    <a:pt x="1262" y="582"/>
                    <a:pt x="1262" y="582"/>
                  </a:cubicBezTo>
                  <a:cubicBezTo>
                    <a:pt x="1262" y="551"/>
                    <a:pt x="1288" y="526"/>
                    <a:pt x="1319" y="526"/>
                  </a:cubicBezTo>
                  <a:close/>
                  <a:moveTo>
                    <a:pt x="1570" y="574"/>
                  </a:moveTo>
                  <a:cubicBezTo>
                    <a:pt x="1319" y="574"/>
                    <a:pt x="1319" y="574"/>
                    <a:pt x="1319" y="574"/>
                  </a:cubicBezTo>
                  <a:cubicBezTo>
                    <a:pt x="1314" y="574"/>
                    <a:pt x="1311" y="578"/>
                    <a:pt x="1311" y="582"/>
                  </a:cubicBezTo>
                  <a:cubicBezTo>
                    <a:pt x="1311" y="1570"/>
                    <a:pt x="1311" y="1570"/>
                    <a:pt x="1311" y="1570"/>
                  </a:cubicBezTo>
                  <a:cubicBezTo>
                    <a:pt x="1311" y="1574"/>
                    <a:pt x="1314" y="1578"/>
                    <a:pt x="1319" y="1578"/>
                  </a:cubicBezTo>
                  <a:cubicBezTo>
                    <a:pt x="1570" y="1578"/>
                    <a:pt x="1570" y="1578"/>
                    <a:pt x="1570" y="1578"/>
                  </a:cubicBezTo>
                  <a:cubicBezTo>
                    <a:pt x="1574" y="1578"/>
                    <a:pt x="1578" y="1574"/>
                    <a:pt x="1578" y="1570"/>
                  </a:cubicBezTo>
                  <a:cubicBezTo>
                    <a:pt x="1578" y="582"/>
                    <a:pt x="1578" y="582"/>
                    <a:pt x="1578" y="582"/>
                  </a:cubicBezTo>
                  <a:cubicBezTo>
                    <a:pt x="1578" y="578"/>
                    <a:pt x="1574" y="574"/>
                    <a:pt x="1570" y="574"/>
                  </a:cubicBezTo>
                  <a:close/>
                  <a:moveTo>
                    <a:pt x="1044" y="842"/>
                  </a:moveTo>
                  <a:cubicBezTo>
                    <a:pt x="1075" y="842"/>
                    <a:pt x="1100" y="867"/>
                    <a:pt x="1100" y="898"/>
                  </a:cubicBezTo>
                  <a:cubicBezTo>
                    <a:pt x="1100" y="1570"/>
                    <a:pt x="1100" y="1570"/>
                    <a:pt x="1100" y="1570"/>
                  </a:cubicBezTo>
                  <a:cubicBezTo>
                    <a:pt x="1100" y="1601"/>
                    <a:pt x="1075" y="1626"/>
                    <a:pt x="1044" y="1626"/>
                  </a:cubicBezTo>
                  <a:cubicBezTo>
                    <a:pt x="793" y="1626"/>
                    <a:pt x="793" y="1626"/>
                    <a:pt x="793" y="1626"/>
                  </a:cubicBezTo>
                  <a:cubicBezTo>
                    <a:pt x="762" y="1626"/>
                    <a:pt x="736" y="1601"/>
                    <a:pt x="736" y="1570"/>
                  </a:cubicBezTo>
                  <a:cubicBezTo>
                    <a:pt x="736" y="898"/>
                    <a:pt x="736" y="898"/>
                    <a:pt x="736" y="898"/>
                  </a:cubicBezTo>
                  <a:cubicBezTo>
                    <a:pt x="736" y="867"/>
                    <a:pt x="762" y="842"/>
                    <a:pt x="793" y="842"/>
                  </a:cubicBezTo>
                  <a:lnTo>
                    <a:pt x="1044" y="842"/>
                  </a:lnTo>
                  <a:close/>
                  <a:moveTo>
                    <a:pt x="1044" y="890"/>
                  </a:moveTo>
                  <a:cubicBezTo>
                    <a:pt x="793" y="890"/>
                    <a:pt x="793" y="890"/>
                    <a:pt x="793" y="890"/>
                  </a:cubicBezTo>
                  <a:cubicBezTo>
                    <a:pt x="788" y="890"/>
                    <a:pt x="785" y="893"/>
                    <a:pt x="785" y="898"/>
                  </a:cubicBezTo>
                  <a:cubicBezTo>
                    <a:pt x="785" y="1570"/>
                    <a:pt x="785" y="1570"/>
                    <a:pt x="785" y="1570"/>
                  </a:cubicBezTo>
                  <a:cubicBezTo>
                    <a:pt x="785" y="1574"/>
                    <a:pt x="788" y="1578"/>
                    <a:pt x="793" y="1578"/>
                  </a:cubicBezTo>
                  <a:cubicBezTo>
                    <a:pt x="1044" y="1578"/>
                    <a:pt x="1044" y="1578"/>
                    <a:pt x="1044" y="1578"/>
                  </a:cubicBezTo>
                  <a:cubicBezTo>
                    <a:pt x="1048" y="1578"/>
                    <a:pt x="1052" y="1574"/>
                    <a:pt x="1052" y="1570"/>
                  </a:cubicBezTo>
                  <a:cubicBezTo>
                    <a:pt x="1052" y="898"/>
                    <a:pt x="1052" y="898"/>
                    <a:pt x="1052" y="898"/>
                  </a:cubicBezTo>
                  <a:cubicBezTo>
                    <a:pt x="1052" y="893"/>
                    <a:pt x="1048" y="890"/>
                    <a:pt x="1044" y="890"/>
                  </a:cubicBezTo>
                  <a:close/>
                  <a:moveTo>
                    <a:pt x="211" y="1570"/>
                  </a:moveTo>
                  <a:cubicBezTo>
                    <a:pt x="211" y="1108"/>
                    <a:pt x="211" y="1108"/>
                    <a:pt x="211" y="1108"/>
                  </a:cubicBezTo>
                  <a:cubicBezTo>
                    <a:pt x="211" y="1077"/>
                    <a:pt x="236" y="1052"/>
                    <a:pt x="267" y="1052"/>
                  </a:cubicBezTo>
                  <a:cubicBezTo>
                    <a:pt x="518" y="1052"/>
                    <a:pt x="518" y="1052"/>
                    <a:pt x="518" y="1052"/>
                  </a:cubicBezTo>
                  <a:cubicBezTo>
                    <a:pt x="549" y="1052"/>
                    <a:pt x="574" y="1077"/>
                    <a:pt x="574" y="1108"/>
                  </a:cubicBezTo>
                  <a:cubicBezTo>
                    <a:pt x="574" y="1570"/>
                    <a:pt x="574" y="1570"/>
                    <a:pt x="574" y="1570"/>
                  </a:cubicBezTo>
                  <a:cubicBezTo>
                    <a:pt x="574" y="1601"/>
                    <a:pt x="549" y="1626"/>
                    <a:pt x="518" y="1626"/>
                  </a:cubicBezTo>
                  <a:cubicBezTo>
                    <a:pt x="267" y="1626"/>
                    <a:pt x="267" y="1626"/>
                    <a:pt x="267" y="1626"/>
                  </a:cubicBezTo>
                  <a:cubicBezTo>
                    <a:pt x="236" y="1626"/>
                    <a:pt x="211" y="1601"/>
                    <a:pt x="211" y="1570"/>
                  </a:cubicBezTo>
                  <a:close/>
                  <a:moveTo>
                    <a:pt x="259" y="1570"/>
                  </a:moveTo>
                  <a:cubicBezTo>
                    <a:pt x="259" y="1574"/>
                    <a:pt x="262" y="1578"/>
                    <a:pt x="267" y="1578"/>
                  </a:cubicBezTo>
                  <a:cubicBezTo>
                    <a:pt x="518" y="1578"/>
                    <a:pt x="518" y="1578"/>
                    <a:pt x="518" y="1578"/>
                  </a:cubicBezTo>
                  <a:cubicBezTo>
                    <a:pt x="523" y="1578"/>
                    <a:pt x="526" y="1574"/>
                    <a:pt x="526" y="1570"/>
                  </a:cubicBezTo>
                  <a:cubicBezTo>
                    <a:pt x="526" y="1108"/>
                    <a:pt x="526" y="1108"/>
                    <a:pt x="526" y="1108"/>
                  </a:cubicBezTo>
                  <a:cubicBezTo>
                    <a:pt x="526" y="1104"/>
                    <a:pt x="523" y="1100"/>
                    <a:pt x="518" y="1100"/>
                  </a:cubicBezTo>
                  <a:cubicBezTo>
                    <a:pt x="267" y="1100"/>
                    <a:pt x="267" y="1100"/>
                    <a:pt x="267" y="1100"/>
                  </a:cubicBezTo>
                  <a:cubicBezTo>
                    <a:pt x="262" y="1100"/>
                    <a:pt x="259" y="1104"/>
                    <a:pt x="259" y="1108"/>
                  </a:cubicBezTo>
                  <a:lnTo>
                    <a:pt x="259" y="1570"/>
                  </a:lnTo>
                  <a:close/>
                  <a:moveTo>
                    <a:pt x="395" y="923"/>
                  </a:moveTo>
                  <a:cubicBezTo>
                    <a:pt x="384" y="910"/>
                    <a:pt x="384" y="892"/>
                    <a:pt x="396" y="881"/>
                  </a:cubicBezTo>
                  <a:cubicBezTo>
                    <a:pt x="1147" y="129"/>
                    <a:pt x="1147" y="129"/>
                    <a:pt x="1147" y="129"/>
                  </a:cubicBezTo>
                  <a:cubicBezTo>
                    <a:pt x="1070" y="52"/>
                    <a:pt x="1070" y="52"/>
                    <a:pt x="1070" y="52"/>
                  </a:cubicBezTo>
                  <a:cubicBezTo>
                    <a:pt x="1061" y="44"/>
                    <a:pt x="1059" y="30"/>
                    <a:pt x="1063" y="19"/>
                  </a:cubicBezTo>
                  <a:cubicBezTo>
                    <a:pt x="1068" y="8"/>
                    <a:pt x="1079" y="0"/>
                    <a:pt x="1092" y="0"/>
                  </a:cubicBezTo>
                  <a:cubicBezTo>
                    <a:pt x="1385" y="0"/>
                    <a:pt x="1385" y="0"/>
                    <a:pt x="1385" y="0"/>
                  </a:cubicBezTo>
                  <a:cubicBezTo>
                    <a:pt x="1402" y="0"/>
                    <a:pt x="1416" y="14"/>
                    <a:pt x="1416" y="31"/>
                  </a:cubicBezTo>
                  <a:cubicBezTo>
                    <a:pt x="1416" y="324"/>
                    <a:pt x="1416" y="324"/>
                    <a:pt x="1416" y="324"/>
                  </a:cubicBezTo>
                  <a:cubicBezTo>
                    <a:pt x="1416" y="337"/>
                    <a:pt x="1408" y="348"/>
                    <a:pt x="1397" y="353"/>
                  </a:cubicBezTo>
                  <a:cubicBezTo>
                    <a:pt x="1385" y="357"/>
                    <a:pt x="1372" y="355"/>
                    <a:pt x="1364" y="346"/>
                  </a:cubicBezTo>
                  <a:cubicBezTo>
                    <a:pt x="1284" y="267"/>
                    <a:pt x="1284" y="267"/>
                    <a:pt x="1284" y="267"/>
                  </a:cubicBezTo>
                  <a:cubicBezTo>
                    <a:pt x="436" y="927"/>
                    <a:pt x="436" y="927"/>
                    <a:pt x="436" y="927"/>
                  </a:cubicBezTo>
                  <a:cubicBezTo>
                    <a:pt x="431" y="931"/>
                    <a:pt x="424" y="933"/>
                    <a:pt x="417" y="933"/>
                  </a:cubicBezTo>
                  <a:cubicBezTo>
                    <a:pt x="409" y="933"/>
                    <a:pt x="401" y="930"/>
                    <a:pt x="395" y="923"/>
                  </a:cubicBezTo>
                  <a:close/>
                  <a:moveTo>
                    <a:pt x="631" y="714"/>
                  </a:moveTo>
                  <a:cubicBezTo>
                    <a:pt x="1272" y="216"/>
                    <a:pt x="1272" y="216"/>
                    <a:pt x="1272" y="216"/>
                  </a:cubicBezTo>
                  <a:cubicBezTo>
                    <a:pt x="1281" y="208"/>
                    <a:pt x="1295" y="209"/>
                    <a:pt x="1304" y="218"/>
                  </a:cubicBezTo>
                  <a:cubicBezTo>
                    <a:pt x="1368" y="282"/>
                    <a:pt x="1368" y="282"/>
                    <a:pt x="1368" y="282"/>
                  </a:cubicBezTo>
                  <a:cubicBezTo>
                    <a:pt x="1368" y="48"/>
                    <a:pt x="1368" y="48"/>
                    <a:pt x="1368" y="48"/>
                  </a:cubicBezTo>
                  <a:cubicBezTo>
                    <a:pt x="1134" y="48"/>
                    <a:pt x="1134" y="48"/>
                    <a:pt x="1134" y="48"/>
                  </a:cubicBezTo>
                  <a:cubicBezTo>
                    <a:pt x="1198" y="112"/>
                    <a:pt x="1198" y="112"/>
                    <a:pt x="1198" y="112"/>
                  </a:cubicBezTo>
                  <a:cubicBezTo>
                    <a:pt x="1203" y="117"/>
                    <a:pt x="1205" y="123"/>
                    <a:pt x="1205" y="129"/>
                  </a:cubicBezTo>
                  <a:cubicBezTo>
                    <a:pt x="1205" y="136"/>
                    <a:pt x="1203" y="142"/>
                    <a:pt x="1198" y="147"/>
                  </a:cubicBezTo>
                  <a:lnTo>
                    <a:pt x="631" y="71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4423305" y="2536647"/>
            <a:ext cx="1059392"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Research</a:t>
            </a:r>
          </a:p>
        </p:txBody>
      </p:sp>
      <p:sp>
        <p:nvSpPr>
          <p:cNvPr id="40" name="TextBox 39"/>
          <p:cNvSpPr txBox="1"/>
          <p:nvPr/>
        </p:nvSpPr>
        <p:spPr>
          <a:xfrm>
            <a:off x="4145341" y="3104970"/>
            <a:ext cx="1615320"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Planning</a:t>
            </a:r>
          </a:p>
        </p:txBody>
      </p:sp>
      <p:sp>
        <p:nvSpPr>
          <p:cNvPr id="41" name="TextBox 40"/>
          <p:cNvSpPr txBox="1"/>
          <p:nvPr/>
        </p:nvSpPr>
        <p:spPr>
          <a:xfrm>
            <a:off x="4311518" y="3691174"/>
            <a:ext cx="128296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Strategy</a:t>
            </a:r>
          </a:p>
        </p:txBody>
      </p:sp>
      <p:sp>
        <p:nvSpPr>
          <p:cNvPr id="42" name="TextBox 41"/>
          <p:cNvSpPr txBox="1"/>
          <p:nvPr/>
        </p:nvSpPr>
        <p:spPr>
          <a:xfrm>
            <a:off x="4523053" y="4267764"/>
            <a:ext cx="85989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Success</a:t>
            </a:r>
          </a:p>
        </p:txBody>
      </p:sp>
      <p:grpSp>
        <p:nvGrpSpPr>
          <p:cNvPr id="23" name="Group 22"/>
          <p:cNvGrpSpPr/>
          <p:nvPr/>
        </p:nvGrpSpPr>
        <p:grpSpPr>
          <a:xfrm>
            <a:off x="7260372" y="2298246"/>
            <a:ext cx="1615387" cy="516682"/>
            <a:chOff x="6701882" y="1527977"/>
            <a:chExt cx="1491126" cy="476937"/>
          </a:xfrm>
        </p:grpSpPr>
        <p:sp>
          <p:nvSpPr>
            <p:cNvPr id="51" name="TextBox 50"/>
            <p:cNvSpPr txBox="1"/>
            <p:nvPr/>
          </p:nvSpPr>
          <p:spPr>
            <a:xfrm>
              <a:off x="670189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2" name="TextBox 51"/>
            <p:cNvSpPr txBox="1"/>
            <p:nvPr/>
          </p:nvSpPr>
          <p:spPr>
            <a:xfrm>
              <a:off x="670188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2" name="Group 21"/>
          <p:cNvGrpSpPr/>
          <p:nvPr/>
        </p:nvGrpSpPr>
        <p:grpSpPr>
          <a:xfrm>
            <a:off x="7260372" y="3489557"/>
            <a:ext cx="1615387" cy="516682"/>
            <a:chOff x="6701882" y="2627648"/>
            <a:chExt cx="1491126" cy="476937"/>
          </a:xfrm>
        </p:grpSpPr>
        <p:sp>
          <p:nvSpPr>
            <p:cNvPr id="55" name="TextBox 54"/>
            <p:cNvSpPr txBox="1"/>
            <p:nvPr/>
          </p:nvSpPr>
          <p:spPr>
            <a:xfrm>
              <a:off x="6701896" y="2627648"/>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6701882" y="2804621"/>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4" name="Group 23"/>
          <p:cNvGrpSpPr/>
          <p:nvPr/>
        </p:nvGrpSpPr>
        <p:grpSpPr>
          <a:xfrm>
            <a:off x="1030226" y="2926939"/>
            <a:ext cx="1615387" cy="516682"/>
            <a:chOff x="950978" y="2108309"/>
            <a:chExt cx="1491126" cy="476937"/>
          </a:xfrm>
        </p:grpSpPr>
        <p:sp>
          <p:nvSpPr>
            <p:cNvPr id="58" name="TextBox 57"/>
            <p:cNvSpPr txBox="1"/>
            <p:nvPr/>
          </p:nvSpPr>
          <p:spPr>
            <a:xfrm>
              <a:off x="950992" y="210830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950978" y="228528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5" name="Group 24"/>
          <p:cNvGrpSpPr/>
          <p:nvPr/>
        </p:nvGrpSpPr>
        <p:grpSpPr>
          <a:xfrm>
            <a:off x="1030226" y="4065549"/>
            <a:ext cx="1615387" cy="516682"/>
            <a:chOff x="950978" y="3159333"/>
            <a:chExt cx="1491126" cy="476937"/>
          </a:xfrm>
        </p:grpSpPr>
        <p:sp>
          <p:nvSpPr>
            <p:cNvPr id="61" name="TextBox 60"/>
            <p:cNvSpPr txBox="1"/>
            <p:nvPr/>
          </p:nvSpPr>
          <p:spPr>
            <a:xfrm>
              <a:off x="950992" y="3159333"/>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950978" y="3336306"/>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2184345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814714" y="4356557"/>
            <a:ext cx="0" cy="50516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759250" y="2327437"/>
            <a:ext cx="2379762" cy="3206552"/>
            <a:chOff x="3470077" y="1554923"/>
            <a:chExt cx="2196703" cy="2959894"/>
          </a:xfrm>
        </p:grpSpPr>
        <p:sp>
          <p:nvSpPr>
            <p:cNvPr id="6" name="Freeform 5"/>
            <p:cNvSpPr>
              <a:spLocks/>
            </p:cNvSpPr>
            <p:nvPr/>
          </p:nvSpPr>
          <p:spPr bwMode="auto">
            <a:xfrm>
              <a:off x="3580805" y="1554923"/>
              <a:ext cx="1735336" cy="432792"/>
            </a:xfrm>
            <a:custGeom>
              <a:avLst/>
              <a:gdLst>
                <a:gd name="T0" fmla="*/ 3761 w 3761"/>
                <a:gd name="T1" fmla="*/ 939 h 939"/>
                <a:gd name="T2" fmla="*/ 0 w 3761"/>
                <a:gd name="T3" fmla="*/ 939 h 939"/>
                <a:gd name="T4" fmla="*/ 1881 w 3761"/>
                <a:gd name="T5" fmla="*/ 0 h 939"/>
                <a:gd name="T6" fmla="*/ 3761 w 3761"/>
                <a:gd name="T7" fmla="*/ 939 h 939"/>
              </a:gdLst>
              <a:ahLst/>
              <a:cxnLst>
                <a:cxn ang="0">
                  <a:pos x="T0" y="T1"/>
                </a:cxn>
                <a:cxn ang="0">
                  <a:pos x="T2" y="T3"/>
                </a:cxn>
                <a:cxn ang="0">
                  <a:pos x="T4" y="T5"/>
                </a:cxn>
                <a:cxn ang="0">
                  <a:pos x="T6" y="T7"/>
                </a:cxn>
              </a:cxnLst>
              <a:rect l="0" t="0" r="r" b="b"/>
              <a:pathLst>
                <a:path w="3761" h="939">
                  <a:moveTo>
                    <a:pt x="3761" y="939"/>
                  </a:moveTo>
                  <a:cubicBezTo>
                    <a:pt x="0" y="939"/>
                    <a:pt x="0" y="939"/>
                    <a:pt x="0" y="939"/>
                  </a:cubicBezTo>
                  <a:cubicBezTo>
                    <a:pt x="285" y="465"/>
                    <a:pt x="833" y="0"/>
                    <a:pt x="1881" y="0"/>
                  </a:cubicBezTo>
                  <a:cubicBezTo>
                    <a:pt x="2929" y="0"/>
                    <a:pt x="3477" y="465"/>
                    <a:pt x="3761" y="939"/>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42122" y="1987715"/>
              <a:ext cx="2024658" cy="486966"/>
            </a:xfrm>
            <a:custGeom>
              <a:avLst/>
              <a:gdLst>
                <a:gd name="T0" fmla="*/ 4389 w 4389"/>
                <a:gd name="T1" fmla="*/ 1055 h 1055"/>
                <a:gd name="T2" fmla="*/ 0 w 4389"/>
                <a:gd name="T3" fmla="*/ 1055 h 1055"/>
                <a:gd name="T4" fmla="*/ 4 w 4389"/>
                <a:gd name="T5" fmla="*/ 988 h 1055"/>
                <a:gd name="T6" fmla="*/ 223 w 4389"/>
                <a:gd name="T7" fmla="*/ 169 h 1055"/>
                <a:gd name="T8" fmla="*/ 314 w 4389"/>
                <a:gd name="T9" fmla="*/ 0 h 1055"/>
                <a:gd name="T10" fmla="*/ 4075 w 4389"/>
                <a:gd name="T11" fmla="*/ 0 h 1055"/>
                <a:gd name="T12" fmla="*/ 4384 w 4389"/>
                <a:gd name="T13" fmla="*/ 988 h 1055"/>
                <a:gd name="T14" fmla="*/ 4389 w 4389"/>
                <a:gd name="T15" fmla="*/ 1055 h 10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89" h="1055">
                  <a:moveTo>
                    <a:pt x="4389" y="1055"/>
                  </a:moveTo>
                  <a:cubicBezTo>
                    <a:pt x="0" y="1055"/>
                    <a:pt x="0" y="1055"/>
                    <a:pt x="0" y="1055"/>
                  </a:cubicBezTo>
                  <a:cubicBezTo>
                    <a:pt x="1" y="1032"/>
                    <a:pt x="2" y="1010"/>
                    <a:pt x="4" y="988"/>
                  </a:cubicBezTo>
                  <a:cubicBezTo>
                    <a:pt x="4" y="988"/>
                    <a:pt x="16" y="598"/>
                    <a:pt x="223" y="169"/>
                  </a:cubicBezTo>
                  <a:cubicBezTo>
                    <a:pt x="249" y="113"/>
                    <a:pt x="280" y="56"/>
                    <a:pt x="314" y="0"/>
                  </a:cubicBezTo>
                  <a:cubicBezTo>
                    <a:pt x="4075" y="0"/>
                    <a:pt x="4075" y="0"/>
                    <a:pt x="4075" y="0"/>
                  </a:cubicBezTo>
                  <a:cubicBezTo>
                    <a:pt x="4369" y="490"/>
                    <a:pt x="4384" y="988"/>
                    <a:pt x="4384" y="988"/>
                  </a:cubicBezTo>
                  <a:cubicBezTo>
                    <a:pt x="4386" y="1010"/>
                    <a:pt x="4387" y="1032"/>
                    <a:pt x="4389" y="105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p:cNvSpPr>
            <p:nvPr/>
          </p:nvSpPr>
          <p:spPr bwMode="auto">
            <a:xfrm>
              <a:off x="3470077" y="2474680"/>
              <a:ext cx="2032992" cy="485775"/>
            </a:xfrm>
            <a:custGeom>
              <a:avLst/>
              <a:gdLst>
                <a:gd name="T0" fmla="*/ 4403 w 4407"/>
                <a:gd name="T1" fmla="*/ 193 h 1054"/>
                <a:gd name="T2" fmla="*/ 4182 w 4407"/>
                <a:gd name="T3" fmla="*/ 1054 h 1054"/>
                <a:gd name="T4" fmla="*/ 237 w 4407"/>
                <a:gd name="T5" fmla="*/ 1054 h 1054"/>
                <a:gd name="T6" fmla="*/ 16 w 4407"/>
                <a:gd name="T7" fmla="*/ 0 h 1054"/>
                <a:gd name="T8" fmla="*/ 4405 w 4407"/>
                <a:gd name="T9" fmla="*/ 0 h 1054"/>
                <a:gd name="T10" fmla="*/ 4403 w 4407"/>
                <a:gd name="T11" fmla="*/ 193 h 1054"/>
              </a:gdLst>
              <a:ahLst/>
              <a:cxnLst>
                <a:cxn ang="0">
                  <a:pos x="T0" y="T1"/>
                </a:cxn>
                <a:cxn ang="0">
                  <a:pos x="T2" y="T3"/>
                </a:cxn>
                <a:cxn ang="0">
                  <a:pos x="T4" y="T5"/>
                </a:cxn>
                <a:cxn ang="0">
                  <a:pos x="T6" y="T7"/>
                </a:cxn>
                <a:cxn ang="0">
                  <a:pos x="T8" y="T9"/>
                </a:cxn>
                <a:cxn ang="0">
                  <a:pos x="T10" y="T11"/>
                </a:cxn>
              </a:cxnLst>
              <a:rect l="0" t="0" r="r" b="b"/>
              <a:pathLst>
                <a:path w="4407" h="1054">
                  <a:moveTo>
                    <a:pt x="4403" y="193"/>
                  </a:moveTo>
                  <a:cubicBezTo>
                    <a:pt x="4385" y="521"/>
                    <a:pt x="4293" y="813"/>
                    <a:pt x="4182" y="1054"/>
                  </a:cubicBezTo>
                  <a:cubicBezTo>
                    <a:pt x="237" y="1054"/>
                    <a:pt x="237" y="1054"/>
                    <a:pt x="237" y="1054"/>
                  </a:cubicBezTo>
                  <a:cubicBezTo>
                    <a:pt x="105" y="767"/>
                    <a:pt x="0" y="406"/>
                    <a:pt x="16" y="0"/>
                  </a:cubicBezTo>
                  <a:cubicBezTo>
                    <a:pt x="4405" y="0"/>
                    <a:pt x="4405" y="0"/>
                    <a:pt x="4405" y="0"/>
                  </a:cubicBezTo>
                  <a:cubicBezTo>
                    <a:pt x="4407" y="65"/>
                    <a:pt x="4407" y="130"/>
                    <a:pt x="4403" y="19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p:cNvSpPr>
            <p:nvPr/>
          </p:nvSpPr>
          <p:spPr bwMode="auto">
            <a:xfrm>
              <a:off x="3744515" y="2960455"/>
              <a:ext cx="1819871" cy="486966"/>
            </a:xfrm>
            <a:custGeom>
              <a:avLst/>
              <a:gdLst>
                <a:gd name="T0" fmla="*/ 3945 w 3945"/>
                <a:gd name="T1" fmla="*/ 0 h 1055"/>
                <a:gd name="T2" fmla="*/ 3514 w 3945"/>
                <a:gd name="T3" fmla="*/ 667 h 1055"/>
                <a:gd name="T4" fmla="*/ 3285 w 3945"/>
                <a:gd name="T5" fmla="*/ 954 h 1055"/>
                <a:gd name="T6" fmla="*/ 3217 w 3945"/>
                <a:gd name="T7" fmla="*/ 1055 h 1055"/>
                <a:gd name="T8" fmla="*/ 728 w 3945"/>
                <a:gd name="T9" fmla="*/ 1055 h 1055"/>
                <a:gd name="T10" fmla="*/ 659 w 3945"/>
                <a:gd name="T11" fmla="*/ 954 h 1055"/>
                <a:gd name="T12" fmla="*/ 430 w 3945"/>
                <a:gd name="T13" fmla="*/ 667 h 1055"/>
                <a:gd name="T14" fmla="*/ 78 w 3945"/>
                <a:gd name="T15" fmla="*/ 157 h 1055"/>
                <a:gd name="T16" fmla="*/ 0 w 3945"/>
                <a:gd name="T17" fmla="*/ 0 h 1055"/>
                <a:gd name="T18" fmla="*/ 3945 w 3945"/>
                <a:gd name="T19" fmla="*/ 0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45" h="1055">
                  <a:moveTo>
                    <a:pt x="3945" y="0"/>
                  </a:moveTo>
                  <a:cubicBezTo>
                    <a:pt x="3791" y="334"/>
                    <a:pt x="3599" y="570"/>
                    <a:pt x="3514" y="667"/>
                  </a:cubicBezTo>
                  <a:cubicBezTo>
                    <a:pt x="3434" y="758"/>
                    <a:pt x="3357" y="854"/>
                    <a:pt x="3285" y="954"/>
                  </a:cubicBezTo>
                  <a:cubicBezTo>
                    <a:pt x="3261" y="988"/>
                    <a:pt x="3239" y="1021"/>
                    <a:pt x="3217" y="1055"/>
                  </a:cubicBezTo>
                  <a:cubicBezTo>
                    <a:pt x="728" y="1055"/>
                    <a:pt x="728" y="1055"/>
                    <a:pt x="728" y="1055"/>
                  </a:cubicBezTo>
                  <a:cubicBezTo>
                    <a:pt x="706" y="1021"/>
                    <a:pt x="683" y="988"/>
                    <a:pt x="659" y="954"/>
                  </a:cubicBezTo>
                  <a:cubicBezTo>
                    <a:pt x="588" y="854"/>
                    <a:pt x="511" y="758"/>
                    <a:pt x="430" y="667"/>
                  </a:cubicBezTo>
                  <a:cubicBezTo>
                    <a:pt x="359" y="586"/>
                    <a:pt x="214" y="408"/>
                    <a:pt x="78" y="157"/>
                  </a:cubicBezTo>
                  <a:cubicBezTo>
                    <a:pt x="51" y="108"/>
                    <a:pt x="25" y="55"/>
                    <a:pt x="0" y="0"/>
                  </a:cubicBezTo>
                  <a:lnTo>
                    <a:pt x="3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p:cNvSpPr>
            <p:nvPr/>
          </p:nvSpPr>
          <p:spPr bwMode="auto">
            <a:xfrm>
              <a:off x="3973711" y="3447421"/>
              <a:ext cx="1203722" cy="420886"/>
            </a:xfrm>
            <a:custGeom>
              <a:avLst/>
              <a:gdLst>
                <a:gd name="T0" fmla="*/ 2610 w 2610"/>
                <a:gd name="T1" fmla="*/ 0 h 913"/>
                <a:gd name="T2" fmla="*/ 2546 w 2610"/>
                <a:gd name="T3" fmla="*/ 95 h 913"/>
                <a:gd name="T4" fmla="*/ 2150 w 2610"/>
                <a:gd name="T5" fmla="*/ 811 h 913"/>
                <a:gd name="T6" fmla="*/ 1988 w 2610"/>
                <a:gd name="T7" fmla="*/ 913 h 913"/>
                <a:gd name="T8" fmla="*/ 622 w 2610"/>
                <a:gd name="T9" fmla="*/ 913 h 913"/>
                <a:gd name="T10" fmla="*/ 459 w 2610"/>
                <a:gd name="T11" fmla="*/ 811 h 913"/>
                <a:gd name="T12" fmla="*/ 0 w 2610"/>
                <a:gd name="T13" fmla="*/ 0 h 913"/>
                <a:gd name="T14" fmla="*/ 2610 w 2610"/>
                <a:gd name="T15" fmla="*/ 0 h 9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0" h="913">
                  <a:moveTo>
                    <a:pt x="2610" y="0"/>
                  </a:moveTo>
                  <a:cubicBezTo>
                    <a:pt x="2588" y="32"/>
                    <a:pt x="2566" y="64"/>
                    <a:pt x="2546" y="95"/>
                  </a:cubicBezTo>
                  <a:cubicBezTo>
                    <a:pt x="2348" y="392"/>
                    <a:pt x="2214" y="668"/>
                    <a:pt x="2150" y="811"/>
                  </a:cubicBezTo>
                  <a:cubicBezTo>
                    <a:pt x="2122" y="873"/>
                    <a:pt x="2059" y="913"/>
                    <a:pt x="1988" y="913"/>
                  </a:cubicBezTo>
                  <a:cubicBezTo>
                    <a:pt x="622" y="913"/>
                    <a:pt x="622" y="913"/>
                    <a:pt x="622" y="913"/>
                  </a:cubicBezTo>
                  <a:cubicBezTo>
                    <a:pt x="551" y="913"/>
                    <a:pt x="487" y="873"/>
                    <a:pt x="459" y="811"/>
                  </a:cubicBezTo>
                  <a:cubicBezTo>
                    <a:pt x="389" y="653"/>
                    <a:pt x="233" y="332"/>
                    <a:pt x="0" y="0"/>
                  </a:cubicBezTo>
                  <a:lnTo>
                    <a:pt x="261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4080272" y="3447421"/>
              <a:ext cx="1065609" cy="43458"/>
            </a:xfrm>
            <a:custGeom>
              <a:avLst/>
              <a:gdLst>
                <a:gd name="T0" fmla="*/ 2310 w 2310"/>
                <a:gd name="T1" fmla="*/ 0 h 95"/>
                <a:gd name="T2" fmla="*/ 2249 w 2310"/>
                <a:gd name="T3" fmla="*/ 95 h 95"/>
                <a:gd name="T4" fmla="*/ 0 w 2310"/>
                <a:gd name="T5" fmla="*/ 0 h 95"/>
                <a:gd name="T6" fmla="*/ 2310 w 2310"/>
                <a:gd name="T7" fmla="*/ 0 h 95"/>
              </a:gdLst>
              <a:ahLst/>
              <a:cxnLst>
                <a:cxn ang="0">
                  <a:pos x="T0" y="T1"/>
                </a:cxn>
                <a:cxn ang="0">
                  <a:pos x="T2" y="T3"/>
                </a:cxn>
                <a:cxn ang="0">
                  <a:pos x="T4" y="T5"/>
                </a:cxn>
                <a:cxn ang="0">
                  <a:pos x="T6" y="T7"/>
                </a:cxn>
              </a:cxnLst>
              <a:rect l="0" t="0" r="r" b="b"/>
              <a:pathLst>
                <a:path w="2310" h="95">
                  <a:moveTo>
                    <a:pt x="2310" y="0"/>
                  </a:moveTo>
                  <a:cubicBezTo>
                    <a:pt x="2289" y="32"/>
                    <a:pt x="2268" y="64"/>
                    <a:pt x="2249" y="95"/>
                  </a:cubicBezTo>
                  <a:cubicBezTo>
                    <a:pt x="0" y="0"/>
                    <a:pt x="0" y="0"/>
                    <a:pt x="0" y="0"/>
                  </a:cubicBezTo>
                  <a:lnTo>
                    <a:pt x="2310"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44516" y="2960456"/>
              <a:ext cx="1654969" cy="72628"/>
            </a:xfrm>
            <a:custGeom>
              <a:avLst/>
              <a:gdLst>
                <a:gd name="T0" fmla="*/ 3587 w 3587"/>
                <a:gd name="T1" fmla="*/ 0 h 157"/>
                <a:gd name="T2" fmla="*/ 78 w 3587"/>
                <a:gd name="T3" fmla="*/ 157 h 157"/>
                <a:gd name="T4" fmla="*/ 0 w 3587"/>
                <a:gd name="T5" fmla="*/ 0 h 157"/>
                <a:gd name="T6" fmla="*/ 3587 w 3587"/>
                <a:gd name="T7" fmla="*/ 0 h 157"/>
              </a:gdLst>
              <a:ahLst/>
              <a:cxnLst>
                <a:cxn ang="0">
                  <a:pos x="T0" y="T1"/>
                </a:cxn>
                <a:cxn ang="0">
                  <a:pos x="T2" y="T3"/>
                </a:cxn>
                <a:cxn ang="0">
                  <a:pos x="T4" y="T5"/>
                </a:cxn>
                <a:cxn ang="0">
                  <a:pos x="T6" y="T7"/>
                </a:cxn>
              </a:cxnLst>
              <a:rect l="0" t="0" r="r" b="b"/>
              <a:pathLst>
                <a:path w="3587" h="157">
                  <a:moveTo>
                    <a:pt x="3587" y="0"/>
                  </a:moveTo>
                  <a:cubicBezTo>
                    <a:pt x="78" y="157"/>
                    <a:pt x="78" y="157"/>
                    <a:pt x="78" y="157"/>
                  </a:cubicBezTo>
                  <a:cubicBezTo>
                    <a:pt x="51" y="108"/>
                    <a:pt x="25" y="55"/>
                    <a:pt x="0" y="0"/>
                  </a:cubicBezTo>
                  <a:lnTo>
                    <a:pt x="3587"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a:off x="3642122" y="2474680"/>
              <a:ext cx="1860947" cy="88702"/>
            </a:xfrm>
            <a:custGeom>
              <a:avLst/>
              <a:gdLst>
                <a:gd name="T0" fmla="*/ 4030 w 4034"/>
                <a:gd name="T1" fmla="*/ 193 h 193"/>
                <a:gd name="T2" fmla="*/ 0 w 4034"/>
                <a:gd name="T3" fmla="*/ 0 h 193"/>
                <a:gd name="T4" fmla="*/ 4032 w 4034"/>
                <a:gd name="T5" fmla="*/ 0 h 193"/>
                <a:gd name="T6" fmla="*/ 4030 w 4034"/>
                <a:gd name="T7" fmla="*/ 193 h 193"/>
              </a:gdLst>
              <a:ahLst/>
              <a:cxnLst>
                <a:cxn ang="0">
                  <a:pos x="T0" y="T1"/>
                </a:cxn>
                <a:cxn ang="0">
                  <a:pos x="T2" y="T3"/>
                </a:cxn>
                <a:cxn ang="0">
                  <a:pos x="T4" y="T5"/>
                </a:cxn>
                <a:cxn ang="0">
                  <a:pos x="T6" y="T7"/>
                </a:cxn>
              </a:cxnLst>
              <a:rect l="0" t="0" r="r" b="b"/>
              <a:pathLst>
                <a:path w="4034" h="193">
                  <a:moveTo>
                    <a:pt x="4030" y="193"/>
                  </a:moveTo>
                  <a:cubicBezTo>
                    <a:pt x="0" y="0"/>
                    <a:pt x="0" y="0"/>
                    <a:pt x="0" y="0"/>
                  </a:cubicBezTo>
                  <a:cubicBezTo>
                    <a:pt x="4032" y="0"/>
                    <a:pt x="4032" y="0"/>
                    <a:pt x="4032" y="0"/>
                  </a:cubicBezTo>
                  <a:cubicBezTo>
                    <a:pt x="4034" y="65"/>
                    <a:pt x="4034" y="130"/>
                    <a:pt x="4030" y="193"/>
                  </a:cubicBez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a:off x="3745111" y="1987715"/>
              <a:ext cx="1571030" cy="77986"/>
            </a:xfrm>
            <a:custGeom>
              <a:avLst/>
              <a:gdLst>
                <a:gd name="T0" fmla="*/ 3405 w 3405"/>
                <a:gd name="T1" fmla="*/ 0 h 169"/>
                <a:gd name="T2" fmla="*/ 0 w 3405"/>
                <a:gd name="T3" fmla="*/ 169 h 169"/>
                <a:gd name="T4" fmla="*/ 91 w 3405"/>
                <a:gd name="T5" fmla="*/ 0 h 169"/>
                <a:gd name="T6" fmla="*/ 3405 w 3405"/>
                <a:gd name="T7" fmla="*/ 0 h 169"/>
              </a:gdLst>
              <a:ahLst/>
              <a:cxnLst>
                <a:cxn ang="0">
                  <a:pos x="T0" y="T1"/>
                </a:cxn>
                <a:cxn ang="0">
                  <a:pos x="T2" y="T3"/>
                </a:cxn>
                <a:cxn ang="0">
                  <a:pos x="T4" y="T5"/>
                </a:cxn>
                <a:cxn ang="0">
                  <a:pos x="T6" y="T7"/>
                </a:cxn>
              </a:cxnLst>
              <a:rect l="0" t="0" r="r" b="b"/>
              <a:pathLst>
                <a:path w="3405" h="169">
                  <a:moveTo>
                    <a:pt x="3405" y="0"/>
                  </a:moveTo>
                  <a:cubicBezTo>
                    <a:pt x="0" y="169"/>
                    <a:pt x="0" y="169"/>
                    <a:pt x="0" y="169"/>
                  </a:cubicBezTo>
                  <a:cubicBezTo>
                    <a:pt x="26" y="113"/>
                    <a:pt x="57" y="56"/>
                    <a:pt x="91" y="0"/>
                  </a:cubicBezTo>
                  <a:lnTo>
                    <a:pt x="3405"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4209455" y="3947484"/>
              <a:ext cx="728067" cy="567333"/>
              <a:chOff x="11225213" y="10630860"/>
              <a:chExt cx="1941513" cy="1512888"/>
            </a:xfrm>
            <a:solidFill>
              <a:schemeClr val="accent5"/>
            </a:solidFill>
          </p:grpSpPr>
          <p:sp>
            <p:nvSpPr>
              <p:cNvPr id="16" name="Freeform 14"/>
              <p:cNvSpPr>
                <a:spLocks/>
              </p:cNvSpPr>
              <p:nvPr/>
            </p:nvSpPr>
            <p:spPr bwMode="auto">
              <a:xfrm>
                <a:off x="11225213" y="10630860"/>
                <a:ext cx="1941513" cy="250825"/>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5"/>
              <p:cNvSpPr>
                <a:spLocks/>
              </p:cNvSpPr>
              <p:nvPr/>
            </p:nvSpPr>
            <p:spPr bwMode="auto">
              <a:xfrm>
                <a:off x="11225213" y="11053135"/>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6"/>
              <p:cNvSpPr>
                <a:spLocks/>
              </p:cNvSpPr>
              <p:nvPr/>
            </p:nvSpPr>
            <p:spPr bwMode="auto">
              <a:xfrm>
                <a:off x="11225213" y="11475410"/>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11530013" y="11894510"/>
                <a:ext cx="1331913" cy="249238"/>
              </a:xfrm>
              <a:custGeom>
                <a:avLst/>
                <a:gdLst>
                  <a:gd name="T0" fmla="*/ 987 w 1083"/>
                  <a:gd name="T1" fmla="*/ 203 h 203"/>
                  <a:gd name="T2" fmla="*/ 96 w 1083"/>
                  <a:gd name="T3" fmla="*/ 203 h 203"/>
                  <a:gd name="T4" fmla="*/ 0 w 1083"/>
                  <a:gd name="T5" fmla="*/ 107 h 203"/>
                  <a:gd name="T6" fmla="*/ 0 w 1083"/>
                  <a:gd name="T7" fmla="*/ 96 h 203"/>
                  <a:gd name="T8" fmla="*/ 96 w 1083"/>
                  <a:gd name="T9" fmla="*/ 0 h 203"/>
                  <a:gd name="T10" fmla="*/ 987 w 1083"/>
                  <a:gd name="T11" fmla="*/ 0 h 203"/>
                  <a:gd name="T12" fmla="*/ 1083 w 1083"/>
                  <a:gd name="T13" fmla="*/ 96 h 203"/>
                  <a:gd name="T14" fmla="*/ 1083 w 1083"/>
                  <a:gd name="T15" fmla="*/ 107 h 203"/>
                  <a:gd name="T16" fmla="*/ 987 w 1083"/>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3" h="203">
                    <a:moveTo>
                      <a:pt x="987" y="203"/>
                    </a:moveTo>
                    <a:cubicBezTo>
                      <a:pt x="96" y="203"/>
                      <a:pt x="96" y="203"/>
                      <a:pt x="96" y="203"/>
                    </a:cubicBezTo>
                    <a:cubicBezTo>
                      <a:pt x="43" y="203"/>
                      <a:pt x="0" y="160"/>
                      <a:pt x="0" y="107"/>
                    </a:cubicBezTo>
                    <a:cubicBezTo>
                      <a:pt x="0" y="96"/>
                      <a:pt x="0" y="96"/>
                      <a:pt x="0" y="96"/>
                    </a:cubicBezTo>
                    <a:cubicBezTo>
                      <a:pt x="0" y="43"/>
                      <a:pt x="43" y="0"/>
                      <a:pt x="96" y="0"/>
                    </a:cubicBezTo>
                    <a:cubicBezTo>
                      <a:pt x="987" y="0"/>
                      <a:pt x="987" y="0"/>
                      <a:pt x="987" y="0"/>
                    </a:cubicBezTo>
                    <a:cubicBezTo>
                      <a:pt x="1040" y="0"/>
                      <a:pt x="1083" y="43"/>
                      <a:pt x="1083" y="96"/>
                    </a:cubicBezTo>
                    <a:cubicBezTo>
                      <a:pt x="1083" y="107"/>
                      <a:pt x="1083" y="107"/>
                      <a:pt x="1083" y="107"/>
                    </a:cubicBezTo>
                    <a:cubicBezTo>
                      <a:pt x="1083" y="160"/>
                      <a:pt x="1040" y="203"/>
                      <a:pt x="987"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cxnSp>
        <p:nvCxnSpPr>
          <p:cNvPr id="26" name="Straight Connector 25"/>
          <p:cNvCxnSpPr/>
          <p:nvPr/>
        </p:nvCxnSpPr>
        <p:spPr>
          <a:xfrm>
            <a:off x="3149798" y="3321283"/>
            <a:ext cx="0" cy="50516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3498702" y="2274493"/>
            <a:ext cx="0" cy="505169"/>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728469" y="2793268"/>
            <a:ext cx="0" cy="505169"/>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14316" y="3850659"/>
            <a:ext cx="0" cy="5051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1611522" y="2268498"/>
            <a:ext cx="1615387" cy="516682"/>
            <a:chOff x="1487559" y="1500517"/>
            <a:chExt cx="1491126" cy="476937"/>
          </a:xfrm>
        </p:grpSpPr>
        <p:sp>
          <p:nvSpPr>
            <p:cNvPr id="35" name="TextBox 34"/>
            <p:cNvSpPr txBox="1"/>
            <p:nvPr/>
          </p:nvSpPr>
          <p:spPr>
            <a:xfrm>
              <a:off x="1487573" y="150051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1487559" y="167749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7" name="Group 26"/>
          <p:cNvGrpSpPr/>
          <p:nvPr/>
        </p:nvGrpSpPr>
        <p:grpSpPr>
          <a:xfrm>
            <a:off x="1260884" y="3355500"/>
            <a:ext cx="1615387" cy="516682"/>
            <a:chOff x="1163893" y="2503904"/>
            <a:chExt cx="1491126" cy="476937"/>
          </a:xfrm>
        </p:grpSpPr>
        <p:sp>
          <p:nvSpPr>
            <p:cNvPr id="37" name="TextBox 36"/>
            <p:cNvSpPr txBox="1"/>
            <p:nvPr/>
          </p:nvSpPr>
          <p:spPr>
            <a:xfrm>
              <a:off x="1163907" y="250390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1163893" y="268087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9" name="Group 28"/>
          <p:cNvGrpSpPr/>
          <p:nvPr/>
        </p:nvGrpSpPr>
        <p:grpSpPr>
          <a:xfrm>
            <a:off x="1929994" y="4349703"/>
            <a:ext cx="1615387" cy="516682"/>
            <a:chOff x="1781533" y="3421629"/>
            <a:chExt cx="1491126" cy="476937"/>
          </a:xfrm>
        </p:grpSpPr>
        <p:sp>
          <p:nvSpPr>
            <p:cNvPr id="39" name="TextBox 38"/>
            <p:cNvSpPr txBox="1"/>
            <p:nvPr/>
          </p:nvSpPr>
          <p:spPr>
            <a:xfrm>
              <a:off x="1781547" y="342162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781533" y="359860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6786791" y="3858907"/>
            <a:ext cx="1615387" cy="516682"/>
            <a:chOff x="6264730" y="2968586"/>
            <a:chExt cx="1491126" cy="476937"/>
          </a:xfrm>
        </p:grpSpPr>
        <p:sp>
          <p:nvSpPr>
            <p:cNvPr id="41" name="TextBox 40"/>
            <p:cNvSpPr txBox="1"/>
            <p:nvPr/>
          </p:nvSpPr>
          <p:spPr>
            <a:xfrm>
              <a:off x="6264744" y="296858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2" name="TextBox 41"/>
            <p:cNvSpPr txBox="1"/>
            <p:nvPr/>
          </p:nvSpPr>
          <p:spPr>
            <a:xfrm>
              <a:off x="6264730" y="314555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7000958" y="2782646"/>
            <a:ext cx="1615387" cy="516682"/>
            <a:chOff x="6462423" y="1975116"/>
            <a:chExt cx="1491126" cy="476937"/>
          </a:xfrm>
        </p:grpSpPr>
        <p:sp>
          <p:nvSpPr>
            <p:cNvPr id="43" name="TextBox 42"/>
            <p:cNvSpPr txBox="1"/>
            <p:nvPr/>
          </p:nvSpPr>
          <p:spPr>
            <a:xfrm>
              <a:off x="6462437" y="197511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462423" y="215208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4066927" y="2970077"/>
            <a:ext cx="1771422"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Subscription</a:t>
            </a:r>
          </a:p>
        </p:txBody>
      </p:sp>
      <p:sp>
        <p:nvSpPr>
          <p:cNvPr id="46" name="TextBox 45"/>
          <p:cNvSpPr txBox="1"/>
          <p:nvPr/>
        </p:nvSpPr>
        <p:spPr>
          <a:xfrm>
            <a:off x="4066154" y="2509626"/>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Direct Sales</a:t>
            </a:r>
          </a:p>
        </p:txBody>
      </p:sp>
      <p:sp>
        <p:nvSpPr>
          <p:cNvPr id="47" name="TextBox 46"/>
          <p:cNvSpPr txBox="1"/>
          <p:nvPr/>
        </p:nvSpPr>
        <p:spPr>
          <a:xfrm>
            <a:off x="3909824" y="3491589"/>
            <a:ext cx="1821210"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New Sales Sources</a:t>
            </a:r>
          </a:p>
        </p:txBody>
      </p:sp>
      <p:sp>
        <p:nvSpPr>
          <p:cNvPr id="48" name="TextBox 47"/>
          <p:cNvSpPr txBox="1"/>
          <p:nvPr/>
        </p:nvSpPr>
        <p:spPr>
          <a:xfrm>
            <a:off x="4288046" y="4022704"/>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Social Media</a:t>
            </a:r>
          </a:p>
        </p:txBody>
      </p:sp>
      <p:sp>
        <p:nvSpPr>
          <p:cNvPr id="49" name="TextBox 48"/>
          <p:cNvSpPr txBox="1"/>
          <p:nvPr/>
        </p:nvSpPr>
        <p:spPr>
          <a:xfrm>
            <a:off x="4486077" y="4506478"/>
            <a:ext cx="941586"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Marketing</a:t>
            </a:r>
          </a:p>
        </p:txBody>
      </p:sp>
    </p:spTree>
    <p:extLst>
      <p:ext uri="{BB962C8B-B14F-4D97-AF65-F5344CB8AC3E}">
        <p14:creationId xmlns:p14="http://schemas.microsoft.com/office/powerpoint/2010/main" val="31974960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p:cNvSpPr>
            <a:spLocks noGrp="1"/>
          </p:cNvSpPr>
          <p:nvPr>
            <p:ph type="body" sz="quarter" idx="10"/>
          </p:nvPr>
        </p:nvSpPr>
        <p:spPr/>
        <p:txBody>
          <a:bodyPr/>
          <a:lstStyle/>
          <a:p>
            <a:r>
              <a:rPr lang="en-US" dirty="0" smtClean="0"/>
              <a:t>Our </a:t>
            </a:r>
            <a:r>
              <a:rPr lang="en-US" dirty="0" smtClean="0">
                <a:solidFill>
                  <a:schemeClr val="accent2"/>
                </a:solidFill>
              </a:rPr>
              <a:t>Vision, Mission &amp; Values</a:t>
            </a:r>
            <a:endParaRPr lang="en-US" dirty="0">
              <a:solidFill>
                <a:schemeClr val="accent2"/>
              </a:solidFill>
            </a:endParaRPr>
          </a:p>
        </p:txBody>
      </p:sp>
      <p:sp>
        <p:nvSpPr>
          <p:cNvPr id="24" name="Text Placeholder 2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Picture Placeholder 6"/>
          <p:cNvSpPr>
            <a:spLocks noGrp="1"/>
          </p:cNvSpPr>
          <p:nvPr>
            <p:ph type="pic" sz="quarter" idx="12"/>
          </p:nvPr>
        </p:nvSpPr>
        <p:spPr/>
      </p:sp>
      <p:grpSp>
        <p:nvGrpSpPr>
          <p:cNvPr id="3" name="Group 2"/>
          <p:cNvGrpSpPr/>
          <p:nvPr/>
        </p:nvGrpSpPr>
        <p:grpSpPr>
          <a:xfrm>
            <a:off x="4241753" y="5024421"/>
            <a:ext cx="267893" cy="261954"/>
            <a:chOff x="3264589" y="4044446"/>
            <a:chExt cx="247286" cy="241804"/>
          </a:xfrm>
        </p:grpSpPr>
        <p:sp>
          <p:nvSpPr>
            <p:cNvPr id="5" name="Oval 4"/>
            <p:cNvSpPr/>
            <p:nvPr/>
          </p:nvSpPr>
          <p:spPr>
            <a:xfrm>
              <a:off x="3264589" y="4184633"/>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334608" y="4044446"/>
              <a:ext cx="177267" cy="176556"/>
            </a:xfrm>
            <a:custGeom>
              <a:avLst/>
              <a:gdLst>
                <a:gd name="connsiteX0" fmla="*/ 456839 w 558474"/>
                <a:gd name="connsiteY0" fmla="*/ 0 h 556235"/>
                <a:gd name="connsiteX1" fmla="*/ 532161 w 558474"/>
                <a:gd name="connsiteY1" fmla="*/ 62146 h 556235"/>
                <a:gd name="connsiteX2" fmla="*/ 558474 w 558474"/>
                <a:gd name="connsiteY2" fmla="*/ 76428 h 556235"/>
                <a:gd name="connsiteX3" fmla="*/ 531014 w 558474"/>
                <a:gd name="connsiteY3" fmla="*/ 108942 h 556235"/>
                <a:gd name="connsiteX4" fmla="*/ 138845 w 558474"/>
                <a:gd name="connsiteY4" fmla="*/ 507892 h 556235"/>
                <a:gd name="connsiteX5" fmla="*/ 83371 w 558474"/>
                <a:gd name="connsiteY5" fmla="*/ 556235 h 556235"/>
                <a:gd name="connsiteX6" fmla="*/ 80617 w 558474"/>
                <a:gd name="connsiteY6" fmla="*/ 542596 h 556235"/>
                <a:gd name="connsiteX7" fmla="*/ 46312 w 558474"/>
                <a:gd name="connsiteY7" fmla="*/ 491715 h 556235"/>
                <a:gd name="connsiteX8" fmla="*/ 0 w 558474"/>
                <a:gd name="connsiteY8" fmla="*/ 460491 h 556235"/>
                <a:gd name="connsiteX9" fmla="*/ 52892 w 558474"/>
                <a:gd name="connsiteY9" fmla="*/ 414398 h 556235"/>
                <a:gd name="connsiteX10" fmla="*/ 436052 w 558474"/>
                <a:gd name="connsiteY10" fmla="*/ 24612 h 556235"/>
                <a:gd name="connsiteX11" fmla="*/ 456839 w 558474"/>
                <a:gd name="connsiteY11" fmla="*/ 0 h 5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5">
                  <a:moveTo>
                    <a:pt x="456839" y="0"/>
                  </a:moveTo>
                  <a:lnTo>
                    <a:pt x="532161" y="62146"/>
                  </a:lnTo>
                  <a:lnTo>
                    <a:pt x="558474" y="76428"/>
                  </a:lnTo>
                  <a:lnTo>
                    <a:pt x="531014" y="108942"/>
                  </a:lnTo>
                  <a:cubicBezTo>
                    <a:pt x="407062" y="248422"/>
                    <a:pt x="276158" y="381587"/>
                    <a:pt x="138845" y="507892"/>
                  </a:cubicBezTo>
                  <a:lnTo>
                    <a:pt x="83371" y="556235"/>
                  </a:lnTo>
                  <a:lnTo>
                    <a:pt x="80617" y="542596"/>
                  </a:lnTo>
                  <a:cubicBezTo>
                    <a:pt x="72517" y="523445"/>
                    <a:pt x="60796" y="506199"/>
                    <a:pt x="46312" y="491715"/>
                  </a:cubicBezTo>
                  <a:lnTo>
                    <a:pt x="0" y="460491"/>
                  </a:lnTo>
                  <a:lnTo>
                    <a:pt x="52892" y="414398"/>
                  </a:lnTo>
                  <a:cubicBezTo>
                    <a:pt x="187050" y="290994"/>
                    <a:pt x="314947" y="160889"/>
                    <a:pt x="436052" y="24612"/>
                  </a:cubicBezTo>
                  <a:lnTo>
                    <a:pt x="456839"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grpSp>
      <p:sp>
        <p:nvSpPr>
          <p:cNvPr id="8" name="Freeform 7"/>
          <p:cNvSpPr/>
          <p:nvPr/>
        </p:nvSpPr>
        <p:spPr>
          <a:xfrm>
            <a:off x="4742189" y="2950725"/>
            <a:ext cx="221739" cy="608455"/>
          </a:xfrm>
          <a:custGeom>
            <a:avLst/>
            <a:gdLst>
              <a:gd name="connsiteX0" fmla="*/ 109492 w 644844"/>
              <a:gd name="connsiteY0" fmla="*/ 0 h 1769467"/>
              <a:gd name="connsiteX1" fmla="*/ 209474 w 644844"/>
              <a:gd name="connsiteY1" fmla="*/ 208423 h 1769467"/>
              <a:gd name="connsiteX2" fmla="*/ 620200 w 644844"/>
              <a:gd name="connsiteY2" fmla="*/ 1581427 h 1769467"/>
              <a:gd name="connsiteX3" fmla="*/ 644844 w 644844"/>
              <a:gd name="connsiteY3" fmla="*/ 1765235 h 1769467"/>
              <a:gd name="connsiteX4" fmla="*/ 602066 w 644844"/>
              <a:gd name="connsiteY4" fmla="*/ 1760922 h 1769467"/>
              <a:gd name="connsiteX5" fmla="*/ 517306 w 644844"/>
              <a:gd name="connsiteY5" fmla="*/ 1769467 h 1769467"/>
              <a:gd name="connsiteX6" fmla="*/ 494826 w 644844"/>
              <a:gd name="connsiteY6" fmla="*/ 1601801 h 1769467"/>
              <a:gd name="connsiteX7" fmla="*/ 93535 w 644844"/>
              <a:gd name="connsiteY7" fmla="*/ 260336 h 1769467"/>
              <a:gd name="connsiteX8" fmla="*/ 0 w 644844"/>
              <a:gd name="connsiteY8" fmla="*/ 65352 h 1769467"/>
              <a:gd name="connsiteX9" fmla="*/ 88514 w 644844"/>
              <a:gd name="connsiteY9" fmla="*/ 17308 h 1769467"/>
              <a:gd name="connsiteX10" fmla="*/ 109492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109492" y="0"/>
                </a:moveTo>
                <a:lnTo>
                  <a:pt x="209474" y="208423"/>
                </a:lnTo>
                <a:cubicBezTo>
                  <a:pt x="402850" y="639636"/>
                  <a:pt x="542589" y="1100134"/>
                  <a:pt x="620200" y="1581427"/>
                </a:cubicBezTo>
                <a:lnTo>
                  <a:pt x="644844" y="1765235"/>
                </a:lnTo>
                <a:lnTo>
                  <a:pt x="602066" y="1760922"/>
                </a:lnTo>
                <a:lnTo>
                  <a:pt x="517306" y="1769467"/>
                </a:lnTo>
                <a:lnTo>
                  <a:pt x="494826" y="1601801"/>
                </a:lnTo>
                <a:cubicBezTo>
                  <a:pt x="418998" y="1131564"/>
                  <a:pt x="282470" y="681644"/>
                  <a:pt x="93535" y="260336"/>
                </a:cubicBezTo>
                <a:lnTo>
                  <a:pt x="0" y="65352"/>
                </a:lnTo>
                <a:lnTo>
                  <a:pt x="88514" y="17308"/>
                </a:lnTo>
                <a:lnTo>
                  <a:pt x="109492"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4742189" y="4039843"/>
            <a:ext cx="221739" cy="608455"/>
          </a:xfrm>
          <a:custGeom>
            <a:avLst/>
            <a:gdLst>
              <a:gd name="connsiteX0" fmla="*/ 517306 w 644844"/>
              <a:gd name="connsiteY0" fmla="*/ 0 h 1769467"/>
              <a:gd name="connsiteX1" fmla="*/ 602066 w 644844"/>
              <a:gd name="connsiteY1" fmla="*/ 8545 h 1769467"/>
              <a:gd name="connsiteX2" fmla="*/ 644844 w 644844"/>
              <a:gd name="connsiteY2" fmla="*/ 4233 h 1769467"/>
              <a:gd name="connsiteX3" fmla="*/ 620200 w 644844"/>
              <a:gd name="connsiteY3" fmla="*/ 188040 h 1769467"/>
              <a:gd name="connsiteX4" fmla="*/ 209474 w 644844"/>
              <a:gd name="connsiteY4" fmla="*/ 1561044 h 1769467"/>
              <a:gd name="connsiteX5" fmla="*/ 109492 w 644844"/>
              <a:gd name="connsiteY5" fmla="*/ 1769467 h 1769467"/>
              <a:gd name="connsiteX6" fmla="*/ 88514 w 644844"/>
              <a:gd name="connsiteY6" fmla="*/ 1752159 h 1769467"/>
              <a:gd name="connsiteX7" fmla="*/ 0 w 644844"/>
              <a:gd name="connsiteY7" fmla="*/ 1704115 h 1769467"/>
              <a:gd name="connsiteX8" fmla="*/ 93535 w 644844"/>
              <a:gd name="connsiteY8" fmla="*/ 1509131 h 1769467"/>
              <a:gd name="connsiteX9" fmla="*/ 494826 w 644844"/>
              <a:gd name="connsiteY9" fmla="*/ 167666 h 1769467"/>
              <a:gd name="connsiteX10" fmla="*/ 517306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517306" y="0"/>
                </a:moveTo>
                <a:lnTo>
                  <a:pt x="602066" y="8545"/>
                </a:lnTo>
                <a:lnTo>
                  <a:pt x="644844" y="4233"/>
                </a:lnTo>
                <a:lnTo>
                  <a:pt x="620200" y="188040"/>
                </a:lnTo>
                <a:cubicBezTo>
                  <a:pt x="542589" y="669334"/>
                  <a:pt x="402850" y="1129832"/>
                  <a:pt x="209474" y="1561044"/>
                </a:cubicBezTo>
                <a:lnTo>
                  <a:pt x="109492" y="1769467"/>
                </a:lnTo>
                <a:lnTo>
                  <a:pt x="88514" y="1752159"/>
                </a:lnTo>
                <a:lnTo>
                  <a:pt x="0" y="1704115"/>
                </a:lnTo>
                <a:lnTo>
                  <a:pt x="93535" y="1509131"/>
                </a:lnTo>
                <a:cubicBezTo>
                  <a:pt x="282470" y="1087824"/>
                  <a:pt x="418998" y="637904"/>
                  <a:pt x="494826" y="167666"/>
                </a:cubicBezTo>
                <a:lnTo>
                  <a:pt x="51730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4240297" y="2312283"/>
            <a:ext cx="269349" cy="262318"/>
            <a:chOff x="3263245" y="1540934"/>
            <a:chExt cx="248630" cy="242140"/>
          </a:xfrm>
        </p:grpSpPr>
        <p:sp>
          <p:nvSpPr>
            <p:cNvPr id="4" name="Freeform 3"/>
            <p:cNvSpPr/>
            <p:nvPr/>
          </p:nvSpPr>
          <p:spPr>
            <a:xfrm>
              <a:off x="3334608" y="1606517"/>
              <a:ext cx="177267" cy="176557"/>
            </a:xfrm>
            <a:custGeom>
              <a:avLst/>
              <a:gdLst>
                <a:gd name="connsiteX0" fmla="*/ 83371 w 558474"/>
                <a:gd name="connsiteY0" fmla="*/ 0 h 556236"/>
                <a:gd name="connsiteX1" fmla="*/ 138845 w 558474"/>
                <a:gd name="connsiteY1" fmla="*/ 48343 h 556236"/>
                <a:gd name="connsiteX2" fmla="*/ 531014 w 558474"/>
                <a:gd name="connsiteY2" fmla="*/ 447293 h 556236"/>
                <a:gd name="connsiteX3" fmla="*/ 558474 w 558474"/>
                <a:gd name="connsiteY3" fmla="*/ 479807 h 556236"/>
                <a:gd name="connsiteX4" fmla="*/ 532161 w 558474"/>
                <a:gd name="connsiteY4" fmla="*/ 494089 h 556236"/>
                <a:gd name="connsiteX5" fmla="*/ 456839 w 558474"/>
                <a:gd name="connsiteY5" fmla="*/ 556236 h 556236"/>
                <a:gd name="connsiteX6" fmla="*/ 436052 w 558474"/>
                <a:gd name="connsiteY6" fmla="*/ 531623 h 556236"/>
                <a:gd name="connsiteX7" fmla="*/ 52892 w 558474"/>
                <a:gd name="connsiteY7" fmla="*/ 141837 h 556236"/>
                <a:gd name="connsiteX8" fmla="*/ 0 w 558474"/>
                <a:gd name="connsiteY8" fmla="*/ 95745 h 556236"/>
                <a:gd name="connsiteX9" fmla="*/ 46312 w 558474"/>
                <a:gd name="connsiteY9" fmla="*/ 64521 h 556236"/>
                <a:gd name="connsiteX10" fmla="*/ 80617 w 558474"/>
                <a:gd name="connsiteY10" fmla="*/ 13640 h 556236"/>
                <a:gd name="connsiteX11" fmla="*/ 83371 w 558474"/>
                <a:gd name="connsiteY11" fmla="*/ 0 h 55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6">
                  <a:moveTo>
                    <a:pt x="83371" y="0"/>
                  </a:moveTo>
                  <a:lnTo>
                    <a:pt x="138845" y="48343"/>
                  </a:lnTo>
                  <a:cubicBezTo>
                    <a:pt x="276158" y="174649"/>
                    <a:pt x="407062" y="307813"/>
                    <a:pt x="531014" y="447293"/>
                  </a:cubicBezTo>
                  <a:lnTo>
                    <a:pt x="558474" y="479807"/>
                  </a:lnTo>
                  <a:lnTo>
                    <a:pt x="532161" y="494089"/>
                  </a:lnTo>
                  <a:lnTo>
                    <a:pt x="456839" y="556236"/>
                  </a:lnTo>
                  <a:lnTo>
                    <a:pt x="436052" y="531623"/>
                  </a:lnTo>
                  <a:cubicBezTo>
                    <a:pt x="314947" y="395347"/>
                    <a:pt x="187050" y="265241"/>
                    <a:pt x="52892" y="141837"/>
                  </a:cubicBezTo>
                  <a:lnTo>
                    <a:pt x="0" y="95745"/>
                  </a:lnTo>
                  <a:lnTo>
                    <a:pt x="46312" y="64521"/>
                  </a:lnTo>
                  <a:cubicBezTo>
                    <a:pt x="60796" y="50037"/>
                    <a:pt x="72517" y="32791"/>
                    <a:pt x="80617" y="13640"/>
                  </a:cubicBezTo>
                  <a:lnTo>
                    <a:pt x="83371"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10" name="Oval 9"/>
            <p:cNvSpPr/>
            <p:nvPr/>
          </p:nvSpPr>
          <p:spPr>
            <a:xfrm>
              <a:off x="3263245" y="1540934"/>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nvGrpSpPr>
          <p:cNvPr id="33" name="Group 32"/>
          <p:cNvGrpSpPr/>
          <p:nvPr/>
        </p:nvGrpSpPr>
        <p:grpSpPr>
          <a:xfrm>
            <a:off x="4386233" y="4593690"/>
            <a:ext cx="500758" cy="500757"/>
            <a:chOff x="3397955" y="3646848"/>
            <a:chExt cx="462238" cy="462237"/>
          </a:xfrm>
        </p:grpSpPr>
        <p:sp>
          <p:nvSpPr>
            <p:cNvPr id="13" name="Oval 12"/>
            <p:cNvSpPr/>
            <p:nvPr/>
          </p:nvSpPr>
          <p:spPr>
            <a:xfrm>
              <a:off x="3397955" y="3646848"/>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4"/>
            <p:cNvSpPr>
              <a:spLocks noEditPoints="1"/>
            </p:cNvSpPr>
            <p:nvPr/>
          </p:nvSpPr>
          <p:spPr bwMode="auto">
            <a:xfrm>
              <a:off x="3509421" y="3757911"/>
              <a:ext cx="240110" cy="240110"/>
            </a:xfrm>
            <a:custGeom>
              <a:avLst/>
              <a:gdLst>
                <a:gd name="T0" fmla="*/ 353 w 353"/>
                <a:gd name="T1" fmla="*/ 104 h 353"/>
                <a:gd name="T2" fmla="*/ 249 w 353"/>
                <a:gd name="T3" fmla="*/ 0 h 353"/>
                <a:gd name="T4" fmla="*/ 176 w 353"/>
                <a:gd name="T5" fmla="*/ 29 h 353"/>
                <a:gd name="T6" fmla="*/ 104 w 353"/>
                <a:gd name="T7" fmla="*/ 0 h 353"/>
                <a:gd name="T8" fmla="*/ 0 w 353"/>
                <a:gd name="T9" fmla="*/ 104 h 353"/>
                <a:gd name="T10" fmla="*/ 1 w 353"/>
                <a:gd name="T11" fmla="*/ 116 h 353"/>
                <a:gd name="T12" fmla="*/ 176 w 353"/>
                <a:gd name="T13" fmla="*/ 353 h 353"/>
                <a:gd name="T14" fmla="*/ 352 w 353"/>
                <a:gd name="T15" fmla="*/ 116 h 353"/>
                <a:gd name="T16" fmla="*/ 353 w 353"/>
                <a:gd name="T17" fmla="*/ 104 h 353"/>
                <a:gd name="T18" fmla="*/ 336 w 353"/>
                <a:gd name="T19" fmla="*/ 114 h 353"/>
                <a:gd name="T20" fmla="*/ 176 w 353"/>
                <a:gd name="T21" fmla="*/ 335 h 353"/>
                <a:gd name="T22" fmla="*/ 17 w 353"/>
                <a:gd name="T23" fmla="*/ 114 h 353"/>
                <a:gd name="T24" fmla="*/ 16 w 353"/>
                <a:gd name="T25" fmla="*/ 104 h 353"/>
                <a:gd name="T26" fmla="*/ 104 w 353"/>
                <a:gd name="T27" fmla="*/ 16 h 353"/>
                <a:gd name="T28" fmla="*/ 165 w 353"/>
                <a:gd name="T29" fmla="*/ 40 h 353"/>
                <a:gd name="T30" fmla="*/ 176 w 353"/>
                <a:gd name="T31" fmla="*/ 51 h 353"/>
                <a:gd name="T32" fmla="*/ 188 w 353"/>
                <a:gd name="T33" fmla="*/ 40 h 353"/>
                <a:gd name="T34" fmla="*/ 249 w 353"/>
                <a:gd name="T35" fmla="*/ 16 h 353"/>
                <a:gd name="T36" fmla="*/ 337 w 353"/>
                <a:gd name="T37" fmla="*/ 104 h 353"/>
                <a:gd name="T38" fmla="*/ 336 w 353"/>
                <a:gd name="T39" fmla="*/ 11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3" h="353">
                  <a:moveTo>
                    <a:pt x="353" y="104"/>
                  </a:moveTo>
                  <a:cubicBezTo>
                    <a:pt x="353" y="46"/>
                    <a:pt x="306" y="0"/>
                    <a:pt x="249" y="0"/>
                  </a:cubicBezTo>
                  <a:cubicBezTo>
                    <a:pt x="221" y="0"/>
                    <a:pt x="195" y="11"/>
                    <a:pt x="176" y="29"/>
                  </a:cubicBezTo>
                  <a:cubicBezTo>
                    <a:pt x="158" y="11"/>
                    <a:pt x="132" y="0"/>
                    <a:pt x="104" y="0"/>
                  </a:cubicBezTo>
                  <a:cubicBezTo>
                    <a:pt x="47" y="0"/>
                    <a:pt x="0" y="46"/>
                    <a:pt x="0" y="104"/>
                  </a:cubicBezTo>
                  <a:cubicBezTo>
                    <a:pt x="0" y="111"/>
                    <a:pt x="1" y="119"/>
                    <a:pt x="1" y="116"/>
                  </a:cubicBezTo>
                  <a:cubicBezTo>
                    <a:pt x="12" y="219"/>
                    <a:pt x="161" y="353"/>
                    <a:pt x="176" y="353"/>
                  </a:cubicBezTo>
                  <a:cubicBezTo>
                    <a:pt x="192" y="353"/>
                    <a:pt x="341" y="219"/>
                    <a:pt x="352" y="116"/>
                  </a:cubicBezTo>
                  <a:cubicBezTo>
                    <a:pt x="352" y="119"/>
                    <a:pt x="353" y="111"/>
                    <a:pt x="353" y="104"/>
                  </a:cubicBezTo>
                  <a:moveTo>
                    <a:pt x="336" y="114"/>
                  </a:moveTo>
                  <a:cubicBezTo>
                    <a:pt x="327" y="200"/>
                    <a:pt x="206" y="317"/>
                    <a:pt x="176" y="335"/>
                  </a:cubicBezTo>
                  <a:cubicBezTo>
                    <a:pt x="147" y="317"/>
                    <a:pt x="26" y="200"/>
                    <a:pt x="17" y="114"/>
                  </a:cubicBezTo>
                  <a:cubicBezTo>
                    <a:pt x="17" y="114"/>
                    <a:pt x="16" y="109"/>
                    <a:pt x="16" y="104"/>
                  </a:cubicBezTo>
                  <a:cubicBezTo>
                    <a:pt x="16" y="55"/>
                    <a:pt x="56" y="16"/>
                    <a:pt x="104" y="16"/>
                  </a:cubicBezTo>
                  <a:cubicBezTo>
                    <a:pt x="127" y="16"/>
                    <a:pt x="149" y="24"/>
                    <a:pt x="165" y="40"/>
                  </a:cubicBezTo>
                  <a:cubicBezTo>
                    <a:pt x="176" y="51"/>
                    <a:pt x="176" y="51"/>
                    <a:pt x="176" y="51"/>
                  </a:cubicBezTo>
                  <a:cubicBezTo>
                    <a:pt x="188" y="40"/>
                    <a:pt x="188" y="40"/>
                    <a:pt x="188" y="40"/>
                  </a:cubicBezTo>
                  <a:cubicBezTo>
                    <a:pt x="204" y="24"/>
                    <a:pt x="226" y="16"/>
                    <a:pt x="249" y="16"/>
                  </a:cubicBezTo>
                  <a:cubicBezTo>
                    <a:pt x="297" y="16"/>
                    <a:pt x="337" y="55"/>
                    <a:pt x="337" y="104"/>
                  </a:cubicBezTo>
                  <a:cubicBezTo>
                    <a:pt x="337" y="110"/>
                    <a:pt x="336" y="114"/>
                    <a:pt x="336" y="11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4386233" y="2504576"/>
            <a:ext cx="500758" cy="500757"/>
            <a:chOff x="3397955" y="1718435"/>
            <a:chExt cx="462238" cy="462237"/>
          </a:xfrm>
        </p:grpSpPr>
        <p:sp>
          <p:nvSpPr>
            <p:cNvPr id="11" name="Oval 10"/>
            <p:cNvSpPr/>
            <p:nvPr/>
          </p:nvSpPr>
          <p:spPr>
            <a:xfrm>
              <a:off x="3397955" y="1718435"/>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14"/>
            <p:cNvSpPr>
              <a:spLocks noEditPoints="1"/>
            </p:cNvSpPr>
            <p:nvPr/>
          </p:nvSpPr>
          <p:spPr bwMode="auto">
            <a:xfrm>
              <a:off x="3509459" y="1873475"/>
              <a:ext cx="239229" cy="152157"/>
            </a:xfrm>
            <a:custGeom>
              <a:avLst/>
              <a:gdLst>
                <a:gd name="T0" fmla="*/ 176 w 353"/>
                <a:gd name="T1" fmla="*/ 88 h 225"/>
                <a:gd name="T2" fmla="*/ 152 w 353"/>
                <a:gd name="T3" fmla="*/ 112 h 225"/>
                <a:gd name="T4" fmla="*/ 176 w 353"/>
                <a:gd name="T5" fmla="*/ 136 h 225"/>
                <a:gd name="T6" fmla="*/ 201 w 353"/>
                <a:gd name="T7" fmla="*/ 112 h 225"/>
                <a:gd name="T8" fmla="*/ 176 w 353"/>
                <a:gd name="T9" fmla="*/ 88 h 225"/>
                <a:gd name="T10" fmla="*/ 176 w 353"/>
                <a:gd name="T11" fmla="*/ 32 h 225"/>
                <a:gd name="T12" fmla="*/ 96 w 353"/>
                <a:gd name="T13" fmla="*/ 112 h 225"/>
                <a:gd name="T14" fmla="*/ 176 w 353"/>
                <a:gd name="T15" fmla="*/ 193 h 225"/>
                <a:gd name="T16" fmla="*/ 257 w 353"/>
                <a:gd name="T17" fmla="*/ 112 h 225"/>
                <a:gd name="T18" fmla="*/ 176 w 353"/>
                <a:gd name="T19" fmla="*/ 32 h 225"/>
                <a:gd name="T20" fmla="*/ 176 w 353"/>
                <a:gd name="T21" fmla="*/ 177 h 225"/>
                <a:gd name="T22" fmla="*/ 112 w 353"/>
                <a:gd name="T23" fmla="*/ 112 h 225"/>
                <a:gd name="T24" fmla="*/ 176 w 353"/>
                <a:gd name="T25" fmla="*/ 48 h 225"/>
                <a:gd name="T26" fmla="*/ 241 w 353"/>
                <a:gd name="T27" fmla="*/ 112 h 225"/>
                <a:gd name="T28" fmla="*/ 176 w 353"/>
                <a:gd name="T29" fmla="*/ 177 h 225"/>
                <a:gd name="T30" fmla="*/ 176 w 353"/>
                <a:gd name="T31" fmla="*/ 0 h 225"/>
                <a:gd name="T32" fmla="*/ 0 w 353"/>
                <a:gd name="T33" fmla="*/ 112 h 225"/>
                <a:gd name="T34" fmla="*/ 176 w 353"/>
                <a:gd name="T35" fmla="*/ 225 h 225"/>
                <a:gd name="T36" fmla="*/ 353 w 353"/>
                <a:gd name="T37" fmla="*/ 112 h 225"/>
                <a:gd name="T38" fmla="*/ 176 w 353"/>
                <a:gd name="T39" fmla="*/ 0 h 225"/>
                <a:gd name="T40" fmla="*/ 176 w 353"/>
                <a:gd name="T41" fmla="*/ 209 h 225"/>
                <a:gd name="T42" fmla="*/ 16 w 353"/>
                <a:gd name="T43" fmla="*/ 112 h 225"/>
                <a:gd name="T44" fmla="*/ 176 w 353"/>
                <a:gd name="T45" fmla="*/ 16 h 225"/>
                <a:gd name="T46" fmla="*/ 337 w 353"/>
                <a:gd name="T47" fmla="*/ 112 h 225"/>
                <a:gd name="T48" fmla="*/ 176 w 353"/>
                <a:gd name="T49" fmla="*/ 2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3" h="225">
                  <a:moveTo>
                    <a:pt x="176" y="88"/>
                  </a:moveTo>
                  <a:cubicBezTo>
                    <a:pt x="163" y="88"/>
                    <a:pt x="152" y="99"/>
                    <a:pt x="152" y="112"/>
                  </a:cubicBezTo>
                  <a:cubicBezTo>
                    <a:pt x="152" y="126"/>
                    <a:pt x="163" y="136"/>
                    <a:pt x="176" y="136"/>
                  </a:cubicBezTo>
                  <a:cubicBezTo>
                    <a:pt x="190" y="136"/>
                    <a:pt x="201" y="126"/>
                    <a:pt x="201" y="112"/>
                  </a:cubicBezTo>
                  <a:cubicBezTo>
                    <a:pt x="201" y="99"/>
                    <a:pt x="190" y="88"/>
                    <a:pt x="176" y="88"/>
                  </a:cubicBezTo>
                  <a:moveTo>
                    <a:pt x="176" y="32"/>
                  </a:moveTo>
                  <a:cubicBezTo>
                    <a:pt x="132" y="32"/>
                    <a:pt x="96" y="68"/>
                    <a:pt x="96" y="112"/>
                  </a:cubicBezTo>
                  <a:cubicBezTo>
                    <a:pt x="96" y="157"/>
                    <a:pt x="132" y="193"/>
                    <a:pt x="176" y="193"/>
                  </a:cubicBezTo>
                  <a:cubicBezTo>
                    <a:pt x="221" y="193"/>
                    <a:pt x="257" y="157"/>
                    <a:pt x="257" y="112"/>
                  </a:cubicBezTo>
                  <a:cubicBezTo>
                    <a:pt x="257" y="68"/>
                    <a:pt x="221" y="32"/>
                    <a:pt x="176" y="32"/>
                  </a:cubicBezTo>
                  <a:moveTo>
                    <a:pt x="176" y="177"/>
                  </a:moveTo>
                  <a:cubicBezTo>
                    <a:pt x="141" y="177"/>
                    <a:pt x="112" y="148"/>
                    <a:pt x="112" y="112"/>
                  </a:cubicBezTo>
                  <a:cubicBezTo>
                    <a:pt x="112" y="77"/>
                    <a:pt x="141" y="48"/>
                    <a:pt x="176" y="48"/>
                  </a:cubicBezTo>
                  <a:cubicBezTo>
                    <a:pt x="212" y="48"/>
                    <a:pt x="241" y="77"/>
                    <a:pt x="241" y="112"/>
                  </a:cubicBezTo>
                  <a:cubicBezTo>
                    <a:pt x="241" y="148"/>
                    <a:pt x="212" y="177"/>
                    <a:pt x="176" y="177"/>
                  </a:cubicBezTo>
                  <a:moveTo>
                    <a:pt x="176" y="0"/>
                  </a:moveTo>
                  <a:cubicBezTo>
                    <a:pt x="79" y="0"/>
                    <a:pt x="0" y="80"/>
                    <a:pt x="0" y="112"/>
                  </a:cubicBezTo>
                  <a:cubicBezTo>
                    <a:pt x="0" y="144"/>
                    <a:pt x="79" y="225"/>
                    <a:pt x="176" y="225"/>
                  </a:cubicBezTo>
                  <a:cubicBezTo>
                    <a:pt x="274" y="225"/>
                    <a:pt x="353" y="144"/>
                    <a:pt x="353" y="112"/>
                  </a:cubicBezTo>
                  <a:cubicBezTo>
                    <a:pt x="353" y="80"/>
                    <a:pt x="274" y="0"/>
                    <a:pt x="176" y="0"/>
                  </a:cubicBezTo>
                  <a:moveTo>
                    <a:pt x="176" y="209"/>
                  </a:moveTo>
                  <a:cubicBezTo>
                    <a:pt x="88" y="209"/>
                    <a:pt x="16" y="140"/>
                    <a:pt x="16" y="112"/>
                  </a:cubicBezTo>
                  <a:cubicBezTo>
                    <a:pt x="16" y="85"/>
                    <a:pt x="88" y="16"/>
                    <a:pt x="176" y="16"/>
                  </a:cubicBezTo>
                  <a:cubicBezTo>
                    <a:pt x="265" y="16"/>
                    <a:pt x="337" y="85"/>
                    <a:pt x="337" y="112"/>
                  </a:cubicBezTo>
                  <a:cubicBezTo>
                    <a:pt x="337" y="140"/>
                    <a:pt x="265" y="209"/>
                    <a:pt x="176" y="20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698838" y="3551406"/>
            <a:ext cx="500758" cy="500757"/>
            <a:chOff x="3686514" y="2684740"/>
            <a:chExt cx="462238" cy="462237"/>
          </a:xfrm>
        </p:grpSpPr>
        <p:sp>
          <p:nvSpPr>
            <p:cNvPr id="12" name="Oval 11"/>
            <p:cNvSpPr/>
            <p:nvPr/>
          </p:nvSpPr>
          <p:spPr>
            <a:xfrm>
              <a:off x="3686514" y="2684740"/>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54"/>
            <p:cNvSpPr>
              <a:spLocks noEditPoints="1"/>
            </p:cNvSpPr>
            <p:nvPr/>
          </p:nvSpPr>
          <p:spPr bwMode="auto">
            <a:xfrm>
              <a:off x="3799387" y="2798448"/>
              <a:ext cx="236493" cy="2306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5428810" y="2471450"/>
            <a:ext cx="3820231" cy="567133"/>
            <a:chOff x="4360333" y="1642551"/>
            <a:chExt cx="4177243" cy="523508"/>
          </a:xfrm>
        </p:grpSpPr>
        <p:sp>
          <p:nvSpPr>
            <p:cNvPr id="28" name="TextBox 2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2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Vision</a:t>
              </a:r>
            </a:p>
          </p:txBody>
        </p:sp>
      </p:grpSp>
      <p:grpSp>
        <p:nvGrpSpPr>
          <p:cNvPr id="34" name="Group 33"/>
          <p:cNvGrpSpPr/>
          <p:nvPr/>
        </p:nvGrpSpPr>
        <p:grpSpPr>
          <a:xfrm>
            <a:off x="5621426" y="3516007"/>
            <a:ext cx="3627614" cy="567133"/>
            <a:chOff x="4360333" y="1642551"/>
            <a:chExt cx="4177243" cy="523508"/>
          </a:xfrm>
        </p:grpSpPr>
        <p:sp>
          <p:nvSpPr>
            <p:cNvPr id="35" name="TextBox 34"/>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6"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Mission</a:t>
              </a:r>
            </a:p>
          </p:txBody>
        </p:sp>
      </p:grpSp>
      <p:grpSp>
        <p:nvGrpSpPr>
          <p:cNvPr id="37" name="Group 36"/>
          <p:cNvGrpSpPr/>
          <p:nvPr/>
        </p:nvGrpSpPr>
        <p:grpSpPr>
          <a:xfrm>
            <a:off x="5428810" y="4560564"/>
            <a:ext cx="3820231" cy="567133"/>
            <a:chOff x="4360333" y="1642551"/>
            <a:chExt cx="4177243" cy="523508"/>
          </a:xfrm>
        </p:grpSpPr>
        <p:sp>
          <p:nvSpPr>
            <p:cNvPr id="38" name="TextBox 3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Values</a:t>
              </a:r>
            </a:p>
          </p:txBody>
        </p:sp>
      </p:grpSp>
    </p:spTree>
    <p:extLst>
      <p:ext uri="{BB962C8B-B14F-4D97-AF65-F5344CB8AC3E}">
        <p14:creationId xmlns:p14="http://schemas.microsoft.com/office/powerpoint/2010/main" val="849686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59"/>
          <p:cNvGrpSpPr/>
          <p:nvPr/>
        </p:nvGrpSpPr>
        <p:grpSpPr>
          <a:xfrm>
            <a:off x="1240551" y="3338291"/>
            <a:ext cx="1886608" cy="565007"/>
            <a:chOff x="593725" y="2560998"/>
            <a:chExt cx="1741484" cy="521545"/>
          </a:xfrm>
        </p:grpSpPr>
        <p:sp>
          <p:nvSpPr>
            <p:cNvPr id="61" name="TextBox 6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Teamwork</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1438313" y="2477787"/>
            <a:ext cx="1886608" cy="565007"/>
            <a:chOff x="593725" y="2560998"/>
            <a:chExt cx="1741484" cy="521545"/>
          </a:xfrm>
        </p:grpSpPr>
        <p:sp>
          <p:nvSpPr>
            <p:cNvPr id="70" name="TextBox 69"/>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Strategy</a:t>
              </a:r>
              <a:endParaRPr lang="en-US" sz="1083" b="1" cap="all" spc="22" dirty="0">
                <a:solidFill>
                  <a:schemeClr val="accent2"/>
                </a:solidFill>
                <a:latin typeface="Lato" panose="020F0502020204030203" pitchFamily="34" charset="0"/>
              </a:endParaRPr>
            </a:p>
          </p:txBody>
        </p:sp>
        <p:sp>
          <p:nvSpPr>
            <p:cNvPr id="71" name="TextBox 70"/>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4" name="Group 73"/>
          <p:cNvGrpSpPr/>
          <p:nvPr/>
        </p:nvGrpSpPr>
        <p:grpSpPr>
          <a:xfrm>
            <a:off x="1614963" y="4198795"/>
            <a:ext cx="1886608" cy="565007"/>
            <a:chOff x="593725" y="2560998"/>
            <a:chExt cx="1741484" cy="521545"/>
          </a:xfrm>
        </p:grpSpPr>
        <p:sp>
          <p:nvSpPr>
            <p:cNvPr id="75" name="TextBox 74"/>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Reward</a:t>
              </a:r>
              <a:endParaRPr lang="en-US" sz="1083" b="1" cap="all" spc="22" dirty="0">
                <a:solidFill>
                  <a:schemeClr val="accent2"/>
                </a:solidFill>
                <a:latin typeface="Lato" panose="020F0502020204030203" pitchFamily="34" charset="0"/>
              </a:endParaRPr>
            </a:p>
          </p:txBody>
        </p:sp>
        <p:sp>
          <p:nvSpPr>
            <p:cNvPr id="76" name="TextBox 75"/>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2" name="Straight Connector 71"/>
          <p:cNvCxnSpPr/>
          <p:nvPr/>
        </p:nvCxnSpPr>
        <p:spPr>
          <a:xfrm>
            <a:off x="3754306"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5756170"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55654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595393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3919419"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591056"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6576484" y="2477787"/>
            <a:ext cx="1886608" cy="565007"/>
            <a:chOff x="593725" y="2560998"/>
            <a:chExt cx="1741484" cy="521545"/>
          </a:xfrm>
        </p:grpSpPr>
        <p:sp>
          <p:nvSpPr>
            <p:cNvPr id="87" name="TextBox 86"/>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Success</a:t>
              </a:r>
              <a:endParaRPr lang="en-US" sz="1083" b="1" cap="all" spc="22" dirty="0">
                <a:solidFill>
                  <a:schemeClr val="accent2"/>
                </a:solidFill>
                <a:latin typeface="Lato" panose="020F0502020204030203" pitchFamily="34" charset="0"/>
              </a:endParaRPr>
            </a:p>
          </p:txBody>
        </p:sp>
        <p:sp>
          <p:nvSpPr>
            <p:cNvPr id="88" name="TextBox 87"/>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6774247" y="3340350"/>
            <a:ext cx="1886608" cy="565007"/>
            <a:chOff x="593725" y="2560998"/>
            <a:chExt cx="1741484" cy="521545"/>
          </a:xfrm>
        </p:grpSpPr>
        <p:sp>
          <p:nvSpPr>
            <p:cNvPr id="91" name="TextBox 90"/>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92" name="TextBox 91"/>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4" name="Group 93"/>
          <p:cNvGrpSpPr/>
          <p:nvPr/>
        </p:nvGrpSpPr>
        <p:grpSpPr>
          <a:xfrm>
            <a:off x="6411370" y="4218453"/>
            <a:ext cx="1886608" cy="565007"/>
            <a:chOff x="593725" y="2560998"/>
            <a:chExt cx="1741484" cy="521545"/>
          </a:xfrm>
        </p:grpSpPr>
        <p:sp>
          <p:nvSpPr>
            <p:cNvPr id="95" name="TextBox 94"/>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Efficiency </a:t>
              </a:r>
              <a:endParaRPr lang="en-US" sz="1083" b="1" cap="all" spc="22" dirty="0">
                <a:solidFill>
                  <a:schemeClr val="accent2"/>
                </a:solidFill>
                <a:latin typeface="Lato" panose="020F0502020204030203" pitchFamily="34" charset="0"/>
              </a:endParaRPr>
            </a:p>
          </p:txBody>
        </p:sp>
        <p:sp>
          <p:nvSpPr>
            <p:cNvPr id="96" name="TextBox 95"/>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9" name="Group 118"/>
          <p:cNvGrpSpPr/>
          <p:nvPr/>
        </p:nvGrpSpPr>
        <p:grpSpPr>
          <a:xfrm>
            <a:off x="4075150" y="2330054"/>
            <a:ext cx="1755703" cy="2956321"/>
            <a:chOff x="3761946" y="1557338"/>
            <a:chExt cx="1620649" cy="2728912"/>
          </a:xfrm>
        </p:grpSpPr>
        <p:sp>
          <p:nvSpPr>
            <p:cNvPr id="14" name="Freeform 32"/>
            <p:cNvSpPr>
              <a:spLocks/>
            </p:cNvSpPr>
            <p:nvPr/>
          </p:nvSpPr>
          <p:spPr bwMode="auto">
            <a:xfrm>
              <a:off x="4589152" y="1557338"/>
              <a:ext cx="770194" cy="661972"/>
            </a:xfrm>
            <a:custGeom>
              <a:avLst/>
              <a:gdLst>
                <a:gd name="T0" fmla="*/ 901 w 917"/>
                <a:gd name="T1" fmla="*/ 707 h 788"/>
                <a:gd name="T2" fmla="*/ 66 w 917"/>
                <a:gd name="T3" fmla="*/ 1 h 788"/>
                <a:gd name="T4" fmla="*/ 0 w 917"/>
                <a:gd name="T5" fmla="*/ 0 h 788"/>
                <a:gd name="T6" fmla="*/ 0 w 917"/>
                <a:gd name="T7" fmla="*/ 788 h 788"/>
                <a:gd name="T8" fmla="*/ 917 w 917"/>
                <a:gd name="T9" fmla="*/ 788 h 788"/>
                <a:gd name="T10" fmla="*/ 901 w 917"/>
                <a:gd name="T11" fmla="*/ 707 h 788"/>
              </a:gdLst>
              <a:ahLst/>
              <a:cxnLst>
                <a:cxn ang="0">
                  <a:pos x="T0" y="T1"/>
                </a:cxn>
                <a:cxn ang="0">
                  <a:pos x="T2" y="T3"/>
                </a:cxn>
                <a:cxn ang="0">
                  <a:pos x="T4" y="T5"/>
                </a:cxn>
                <a:cxn ang="0">
                  <a:pos x="T6" y="T7"/>
                </a:cxn>
                <a:cxn ang="0">
                  <a:pos x="T8" y="T9"/>
                </a:cxn>
                <a:cxn ang="0">
                  <a:pos x="T10" y="T11"/>
                </a:cxn>
              </a:cxnLst>
              <a:rect l="0" t="0" r="r" b="b"/>
              <a:pathLst>
                <a:path w="917" h="788">
                  <a:moveTo>
                    <a:pt x="901" y="707"/>
                  </a:moveTo>
                  <a:cubicBezTo>
                    <a:pt x="808" y="318"/>
                    <a:pt x="465" y="29"/>
                    <a:pt x="66" y="1"/>
                  </a:cubicBezTo>
                  <a:cubicBezTo>
                    <a:pt x="55" y="1"/>
                    <a:pt x="27" y="0"/>
                    <a:pt x="0" y="0"/>
                  </a:cubicBezTo>
                  <a:cubicBezTo>
                    <a:pt x="0" y="788"/>
                    <a:pt x="0" y="788"/>
                    <a:pt x="0" y="788"/>
                  </a:cubicBezTo>
                  <a:cubicBezTo>
                    <a:pt x="917" y="788"/>
                    <a:pt x="917" y="788"/>
                    <a:pt x="917" y="788"/>
                  </a:cubicBezTo>
                  <a:cubicBezTo>
                    <a:pt x="913" y="761"/>
                    <a:pt x="907" y="734"/>
                    <a:pt x="901" y="707"/>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5" name="Freeform 33"/>
            <p:cNvSpPr>
              <a:spLocks/>
            </p:cNvSpPr>
            <p:nvPr/>
          </p:nvSpPr>
          <p:spPr bwMode="auto">
            <a:xfrm>
              <a:off x="4589643" y="2247886"/>
              <a:ext cx="792952" cy="661972"/>
            </a:xfrm>
            <a:custGeom>
              <a:avLst/>
              <a:gdLst>
                <a:gd name="T0" fmla="*/ 0 w 944"/>
                <a:gd name="T1" fmla="*/ 788 h 788"/>
                <a:gd name="T2" fmla="*/ 698 w 944"/>
                <a:gd name="T3" fmla="*/ 788 h 788"/>
                <a:gd name="T4" fmla="*/ 747 w 944"/>
                <a:gd name="T5" fmla="*/ 687 h 788"/>
                <a:gd name="T6" fmla="*/ 854 w 944"/>
                <a:gd name="T7" fmla="*/ 500 h 788"/>
                <a:gd name="T8" fmla="*/ 917 w 944"/>
                <a:gd name="T9" fmla="*/ 0 h 788"/>
                <a:gd name="T10" fmla="*/ 0 w 944"/>
                <a:gd name="T11" fmla="*/ 0 h 788"/>
                <a:gd name="T12" fmla="*/ 0 w 944"/>
                <a:gd name="T13" fmla="*/ 788 h 788"/>
              </a:gdLst>
              <a:ahLst/>
              <a:cxnLst>
                <a:cxn ang="0">
                  <a:pos x="T0" y="T1"/>
                </a:cxn>
                <a:cxn ang="0">
                  <a:pos x="T2" y="T3"/>
                </a:cxn>
                <a:cxn ang="0">
                  <a:pos x="T4" y="T5"/>
                </a:cxn>
                <a:cxn ang="0">
                  <a:pos x="T6" y="T7"/>
                </a:cxn>
                <a:cxn ang="0">
                  <a:pos x="T8" y="T9"/>
                </a:cxn>
                <a:cxn ang="0">
                  <a:pos x="T10" y="T11"/>
                </a:cxn>
                <a:cxn ang="0">
                  <a:pos x="T12" y="T13"/>
                </a:cxn>
              </a:cxnLst>
              <a:rect l="0" t="0" r="r" b="b"/>
              <a:pathLst>
                <a:path w="944" h="788">
                  <a:moveTo>
                    <a:pt x="0" y="788"/>
                  </a:moveTo>
                  <a:cubicBezTo>
                    <a:pt x="698" y="788"/>
                    <a:pt x="698" y="788"/>
                    <a:pt x="698" y="788"/>
                  </a:cubicBezTo>
                  <a:cubicBezTo>
                    <a:pt x="715" y="750"/>
                    <a:pt x="732" y="715"/>
                    <a:pt x="747" y="687"/>
                  </a:cubicBezTo>
                  <a:cubicBezTo>
                    <a:pt x="854" y="500"/>
                    <a:pt x="854" y="500"/>
                    <a:pt x="854" y="500"/>
                  </a:cubicBezTo>
                  <a:cubicBezTo>
                    <a:pt x="922" y="351"/>
                    <a:pt x="944" y="178"/>
                    <a:pt x="917" y="0"/>
                  </a:cubicBezTo>
                  <a:cubicBezTo>
                    <a:pt x="0" y="0"/>
                    <a:pt x="0" y="0"/>
                    <a:pt x="0" y="0"/>
                  </a:cubicBezTo>
                  <a:lnTo>
                    <a:pt x="0" y="78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6" name="Freeform 34"/>
            <p:cNvSpPr>
              <a:spLocks/>
            </p:cNvSpPr>
            <p:nvPr/>
          </p:nvSpPr>
          <p:spPr bwMode="auto">
            <a:xfrm>
              <a:off x="4585189" y="2938446"/>
              <a:ext cx="586622" cy="662476"/>
            </a:xfrm>
            <a:custGeom>
              <a:avLst/>
              <a:gdLst>
                <a:gd name="T0" fmla="*/ 0 w 698"/>
                <a:gd name="T1" fmla="*/ 0 h 788"/>
                <a:gd name="T2" fmla="*/ 0 w 698"/>
                <a:gd name="T3" fmla="*/ 788 h 788"/>
                <a:gd name="T4" fmla="*/ 327 w 698"/>
                <a:gd name="T5" fmla="*/ 788 h 788"/>
                <a:gd name="T6" fmla="*/ 431 w 698"/>
                <a:gd name="T7" fmla="*/ 714 h 788"/>
                <a:gd name="T8" fmla="*/ 540 w 698"/>
                <a:gd name="T9" fmla="*/ 410 h 788"/>
                <a:gd name="T10" fmla="*/ 698 w 698"/>
                <a:gd name="T11" fmla="*/ 0 h 788"/>
                <a:gd name="T12" fmla="*/ 0 w 698"/>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8" h="788">
                  <a:moveTo>
                    <a:pt x="0" y="0"/>
                  </a:moveTo>
                  <a:cubicBezTo>
                    <a:pt x="0" y="788"/>
                    <a:pt x="0" y="788"/>
                    <a:pt x="0" y="788"/>
                  </a:cubicBezTo>
                  <a:cubicBezTo>
                    <a:pt x="327" y="788"/>
                    <a:pt x="327" y="788"/>
                    <a:pt x="327" y="788"/>
                  </a:cubicBezTo>
                  <a:cubicBezTo>
                    <a:pt x="374" y="788"/>
                    <a:pt x="416" y="758"/>
                    <a:pt x="431" y="714"/>
                  </a:cubicBezTo>
                  <a:cubicBezTo>
                    <a:pt x="464" y="614"/>
                    <a:pt x="513" y="473"/>
                    <a:pt x="540" y="410"/>
                  </a:cubicBezTo>
                  <a:cubicBezTo>
                    <a:pt x="569" y="344"/>
                    <a:pt x="635" y="146"/>
                    <a:pt x="698" y="0"/>
                  </a:cubicBez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7" name="Freeform 35"/>
            <p:cNvSpPr>
              <a:spLocks/>
            </p:cNvSpPr>
            <p:nvPr/>
          </p:nvSpPr>
          <p:spPr bwMode="auto">
            <a:xfrm>
              <a:off x="3972728" y="2938445"/>
              <a:ext cx="587130" cy="662478"/>
            </a:xfrm>
            <a:custGeom>
              <a:avLst/>
              <a:gdLst>
                <a:gd name="T0" fmla="*/ 699 w 699"/>
                <a:gd name="T1" fmla="*/ 0 h 788"/>
                <a:gd name="T2" fmla="*/ 0 w 699"/>
                <a:gd name="T3" fmla="*/ 0 h 788"/>
                <a:gd name="T4" fmla="*/ 158 w 699"/>
                <a:gd name="T5" fmla="*/ 410 h 788"/>
                <a:gd name="T6" fmla="*/ 268 w 699"/>
                <a:gd name="T7" fmla="*/ 714 h 788"/>
                <a:gd name="T8" fmla="*/ 371 w 699"/>
                <a:gd name="T9" fmla="*/ 788 h 788"/>
                <a:gd name="T10" fmla="*/ 699 w 699"/>
                <a:gd name="T11" fmla="*/ 788 h 788"/>
                <a:gd name="T12" fmla="*/ 699 w 699"/>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9" h="788">
                  <a:moveTo>
                    <a:pt x="699" y="0"/>
                  </a:moveTo>
                  <a:cubicBezTo>
                    <a:pt x="0" y="0"/>
                    <a:pt x="0" y="0"/>
                    <a:pt x="0" y="0"/>
                  </a:cubicBezTo>
                  <a:cubicBezTo>
                    <a:pt x="64" y="146"/>
                    <a:pt x="129" y="344"/>
                    <a:pt x="158" y="410"/>
                  </a:cubicBezTo>
                  <a:cubicBezTo>
                    <a:pt x="186" y="473"/>
                    <a:pt x="235" y="614"/>
                    <a:pt x="268" y="714"/>
                  </a:cubicBezTo>
                  <a:cubicBezTo>
                    <a:pt x="282" y="758"/>
                    <a:pt x="324" y="788"/>
                    <a:pt x="371" y="788"/>
                  </a:cubicBezTo>
                  <a:cubicBezTo>
                    <a:pt x="699" y="788"/>
                    <a:pt x="699" y="788"/>
                    <a:pt x="699" y="788"/>
                  </a:cubicBezTo>
                  <a:lnTo>
                    <a:pt x="699"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8" name="Freeform 36"/>
            <p:cNvSpPr>
              <a:spLocks/>
            </p:cNvSpPr>
            <p:nvPr/>
          </p:nvSpPr>
          <p:spPr bwMode="auto">
            <a:xfrm>
              <a:off x="3761946" y="2247886"/>
              <a:ext cx="793456" cy="661972"/>
            </a:xfrm>
            <a:custGeom>
              <a:avLst/>
              <a:gdLst>
                <a:gd name="T0" fmla="*/ 945 w 945"/>
                <a:gd name="T1" fmla="*/ 0 h 788"/>
                <a:gd name="T2" fmla="*/ 28 w 945"/>
                <a:gd name="T3" fmla="*/ 0 h 788"/>
                <a:gd name="T4" fmla="*/ 90 w 945"/>
                <a:gd name="T5" fmla="*/ 500 h 788"/>
                <a:gd name="T6" fmla="*/ 197 w 945"/>
                <a:gd name="T7" fmla="*/ 687 h 788"/>
                <a:gd name="T8" fmla="*/ 246 w 945"/>
                <a:gd name="T9" fmla="*/ 788 h 788"/>
                <a:gd name="T10" fmla="*/ 945 w 945"/>
                <a:gd name="T11" fmla="*/ 788 h 788"/>
                <a:gd name="T12" fmla="*/ 945 w 945"/>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945" h="788">
                  <a:moveTo>
                    <a:pt x="945" y="0"/>
                  </a:moveTo>
                  <a:cubicBezTo>
                    <a:pt x="28" y="0"/>
                    <a:pt x="28" y="0"/>
                    <a:pt x="28" y="0"/>
                  </a:cubicBezTo>
                  <a:cubicBezTo>
                    <a:pt x="0" y="178"/>
                    <a:pt x="23" y="351"/>
                    <a:pt x="90" y="500"/>
                  </a:cubicBezTo>
                  <a:cubicBezTo>
                    <a:pt x="197" y="687"/>
                    <a:pt x="197" y="687"/>
                    <a:pt x="197" y="687"/>
                  </a:cubicBezTo>
                  <a:cubicBezTo>
                    <a:pt x="213" y="715"/>
                    <a:pt x="229" y="750"/>
                    <a:pt x="246" y="788"/>
                  </a:cubicBezTo>
                  <a:cubicBezTo>
                    <a:pt x="945" y="788"/>
                    <a:pt x="945" y="788"/>
                    <a:pt x="945" y="788"/>
                  </a:cubicBezTo>
                  <a:lnTo>
                    <a:pt x="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9" name="Freeform 37"/>
            <p:cNvSpPr>
              <a:spLocks/>
            </p:cNvSpPr>
            <p:nvPr/>
          </p:nvSpPr>
          <p:spPr bwMode="auto">
            <a:xfrm>
              <a:off x="3785711" y="1557338"/>
              <a:ext cx="770194" cy="661972"/>
            </a:xfrm>
            <a:custGeom>
              <a:avLst/>
              <a:gdLst>
                <a:gd name="T0" fmla="*/ 917 w 917"/>
                <a:gd name="T1" fmla="*/ 788 h 788"/>
                <a:gd name="T2" fmla="*/ 917 w 917"/>
                <a:gd name="T3" fmla="*/ 0 h 788"/>
                <a:gd name="T4" fmla="*/ 851 w 917"/>
                <a:gd name="T5" fmla="*/ 1 h 788"/>
                <a:gd name="T6" fmla="*/ 16 w 917"/>
                <a:gd name="T7" fmla="*/ 707 h 788"/>
                <a:gd name="T8" fmla="*/ 0 w 917"/>
                <a:gd name="T9" fmla="*/ 788 h 788"/>
                <a:gd name="T10" fmla="*/ 917 w 917"/>
                <a:gd name="T11" fmla="*/ 788 h 788"/>
              </a:gdLst>
              <a:ahLst/>
              <a:cxnLst>
                <a:cxn ang="0">
                  <a:pos x="T0" y="T1"/>
                </a:cxn>
                <a:cxn ang="0">
                  <a:pos x="T2" y="T3"/>
                </a:cxn>
                <a:cxn ang="0">
                  <a:pos x="T4" y="T5"/>
                </a:cxn>
                <a:cxn ang="0">
                  <a:pos x="T6" y="T7"/>
                </a:cxn>
                <a:cxn ang="0">
                  <a:pos x="T8" y="T9"/>
                </a:cxn>
                <a:cxn ang="0">
                  <a:pos x="T10" y="T11"/>
                </a:cxn>
              </a:cxnLst>
              <a:rect l="0" t="0" r="r" b="b"/>
              <a:pathLst>
                <a:path w="917" h="788">
                  <a:moveTo>
                    <a:pt x="917" y="788"/>
                  </a:moveTo>
                  <a:cubicBezTo>
                    <a:pt x="917" y="0"/>
                    <a:pt x="917" y="0"/>
                    <a:pt x="917" y="0"/>
                  </a:cubicBezTo>
                  <a:cubicBezTo>
                    <a:pt x="889" y="0"/>
                    <a:pt x="862" y="1"/>
                    <a:pt x="851" y="1"/>
                  </a:cubicBezTo>
                  <a:cubicBezTo>
                    <a:pt x="452" y="29"/>
                    <a:pt x="108" y="318"/>
                    <a:pt x="16" y="707"/>
                  </a:cubicBezTo>
                  <a:cubicBezTo>
                    <a:pt x="9" y="734"/>
                    <a:pt x="4" y="761"/>
                    <a:pt x="0" y="788"/>
                  </a:cubicBezTo>
                  <a:lnTo>
                    <a:pt x="917" y="78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0" name="Freeform 19"/>
            <p:cNvSpPr>
              <a:spLocks/>
            </p:cNvSpPr>
            <p:nvPr/>
          </p:nvSpPr>
          <p:spPr bwMode="auto">
            <a:xfrm>
              <a:off x="4238383" y="3670300"/>
              <a:ext cx="667235" cy="615950"/>
            </a:xfrm>
            <a:custGeom>
              <a:avLst/>
              <a:gdLst>
                <a:gd name="connsiteX0" fmla="*/ 206375 w 1982788"/>
                <a:gd name="connsiteY0" fmla="*/ 1476375 h 1830388"/>
                <a:gd name="connsiteX1" fmla="*/ 1778000 w 1982788"/>
                <a:gd name="connsiteY1" fmla="*/ 1476375 h 1830388"/>
                <a:gd name="connsiteX2" fmla="*/ 1414100 w 1982788"/>
                <a:gd name="connsiteY2" fmla="*/ 1830388 h 1830388"/>
                <a:gd name="connsiteX3" fmla="*/ 570275 w 1982788"/>
                <a:gd name="connsiteY3" fmla="*/ 1830388 h 1830388"/>
                <a:gd name="connsiteX4" fmla="*/ 206375 w 1982788"/>
                <a:gd name="connsiteY4" fmla="*/ 1476375 h 1830388"/>
                <a:gd name="connsiteX5" fmla="*/ 0 w 1982788"/>
                <a:gd name="connsiteY5" fmla="*/ 1000125 h 1830388"/>
                <a:gd name="connsiteX6" fmla="*/ 1982788 w 1982788"/>
                <a:gd name="connsiteY6" fmla="*/ 1000125 h 1830388"/>
                <a:gd name="connsiteX7" fmla="*/ 1982788 w 1982788"/>
                <a:gd name="connsiteY7" fmla="*/ 1097519 h 1830388"/>
                <a:gd name="connsiteX8" fmla="*/ 1771853 w 1982788"/>
                <a:gd name="connsiteY8" fmla="*/ 1308100 h 1830388"/>
                <a:gd name="connsiteX9" fmla="*/ 210935 w 1982788"/>
                <a:gd name="connsiteY9" fmla="*/ 1308100 h 1830388"/>
                <a:gd name="connsiteX10" fmla="*/ 0 w 1982788"/>
                <a:gd name="connsiteY10" fmla="*/ 1097519 h 1830388"/>
                <a:gd name="connsiteX11" fmla="*/ 0 w 1982788"/>
                <a:gd name="connsiteY11" fmla="*/ 1000125 h 1830388"/>
                <a:gd name="connsiteX12" fmla="*/ 0 w 1982788"/>
                <a:gd name="connsiteY12" fmla="*/ 522287 h 1830388"/>
                <a:gd name="connsiteX13" fmla="*/ 1982788 w 1982788"/>
                <a:gd name="connsiteY13" fmla="*/ 522287 h 1830388"/>
                <a:gd name="connsiteX14" fmla="*/ 1982788 w 1982788"/>
                <a:gd name="connsiteY14" fmla="*/ 830262 h 1830388"/>
                <a:gd name="connsiteX15" fmla="*/ 0 w 1982788"/>
                <a:gd name="connsiteY15" fmla="*/ 830262 h 1830388"/>
                <a:gd name="connsiteX16" fmla="*/ 210935 w 1982788"/>
                <a:gd name="connsiteY16" fmla="*/ 0 h 1830388"/>
                <a:gd name="connsiteX17" fmla="*/ 1771853 w 1982788"/>
                <a:gd name="connsiteY17" fmla="*/ 0 h 1830388"/>
                <a:gd name="connsiteX18" fmla="*/ 1982788 w 1982788"/>
                <a:gd name="connsiteY18" fmla="*/ 211351 h 1830388"/>
                <a:gd name="connsiteX19" fmla="*/ 1982788 w 1982788"/>
                <a:gd name="connsiteY19" fmla="*/ 354013 h 1830388"/>
                <a:gd name="connsiteX20" fmla="*/ 0 w 1982788"/>
                <a:gd name="connsiteY20" fmla="*/ 354013 h 1830388"/>
                <a:gd name="connsiteX21" fmla="*/ 0 w 1982788"/>
                <a:gd name="connsiteY21" fmla="*/ 211351 h 1830388"/>
                <a:gd name="connsiteX22" fmla="*/ 210935 w 1982788"/>
                <a:gd name="connsiteY22" fmla="*/ 0 h 183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82788" h="1830388">
                  <a:moveTo>
                    <a:pt x="206375" y="1476375"/>
                  </a:moveTo>
                  <a:lnTo>
                    <a:pt x="1778000" y="1476375"/>
                  </a:lnTo>
                  <a:cubicBezTo>
                    <a:pt x="1770089" y="1671875"/>
                    <a:pt x="1611872" y="1830388"/>
                    <a:pt x="1414100" y="1830388"/>
                  </a:cubicBezTo>
                  <a:cubicBezTo>
                    <a:pt x="1414100" y="1830388"/>
                    <a:pt x="1414100" y="1830388"/>
                    <a:pt x="570275" y="1830388"/>
                  </a:cubicBezTo>
                  <a:cubicBezTo>
                    <a:pt x="372503" y="1830388"/>
                    <a:pt x="214286" y="1671875"/>
                    <a:pt x="206375" y="1476375"/>
                  </a:cubicBezTo>
                  <a:close/>
                  <a:moveTo>
                    <a:pt x="0" y="1000125"/>
                  </a:moveTo>
                  <a:lnTo>
                    <a:pt x="1982788" y="1000125"/>
                  </a:lnTo>
                  <a:cubicBezTo>
                    <a:pt x="1982788" y="1000125"/>
                    <a:pt x="1982788" y="1000125"/>
                    <a:pt x="1982788" y="1097519"/>
                  </a:cubicBezTo>
                  <a:cubicBezTo>
                    <a:pt x="1982788" y="1213338"/>
                    <a:pt x="1887867" y="1308100"/>
                    <a:pt x="1771853" y="1308100"/>
                  </a:cubicBezTo>
                  <a:cubicBezTo>
                    <a:pt x="1771853" y="1308100"/>
                    <a:pt x="1771853" y="1308100"/>
                    <a:pt x="210935" y="1308100"/>
                  </a:cubicBezTo>
                  <a:cubicBezTo>
                    <a:pt x="94921" y="1308100"/>
                    <a:pt x="0" y="1213338"/>
                    <a:pt x="0" y="1097519"/>
                  </a:cubicBezTo>
                  <a:cubicBezTo>
                    <a:pt x="0" y="1097519"/>
                    <a:pt x="0" y="1097519"/>
                    <a:pt x="0" y="1000125"/>
                  </a:cubicBezTo>
                  <a:close/>
                  <a:moveTo>
                    <a:pt x="0" y="522287"/>
                  </a:moveTo>
                  <a:lnTo>
                    <a:pt x="1982788" y="522287"/>
                  </a:lnTo>
                  <a:lnTo>
                    <a:pt x="1982788" y="830262"/>
                  </a:lnTo>
                  <a:lnTo>
                    <a:pt x="0" y="830262"/>
                  </a:lnTo>
                  <a:close/>
                  <a:moveTo>
                    <a:pt x="210935" y="0"/>
                  </a:moveTo>
                  <a:cubicBezTo>
                    <a:pt x="210935" y="0"/>
                    <a:pt x="210935" y="0"/>
                    <a:pt x="1771853" y="0"/>
                  </a:cubicBezTo>
                  <a:cubicBezTo>
                    <a:pt x="1887867" y="0"/>
                    <a:pt x="1982788" y="95108"/>
                    <a:pt x="1982788" y="211351"/>
                  </a:cubicBezTo>
                  <a:cubicBezTo>
                    <a:pt x="1982788" y="211351"/>
                    <a:pt x="1982788" y="211351"/>
                    <a:pt x="1982788" y="354013"/>
                  </a:cubicBezTo>
                  <a:lnTo>
                    <a:pt x="0" y="354013"/>
                  </a:lnTo>
                  <a:cubicBezTo>
                    <a:pt x="0" y="354013"/>
                    <a:pt x="0" y="354013"/>
                    <a:pt x="0" y="211351"/>
                  </a:cubicBezTo>
                  <a:cubicBezTo>
                    <a:pt x="0" y="95108"/>
                    <a:pt x="94921" y="0"/>
                    <a:pt x="210935"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dirty="0"/>
            </a:p>
          </p:txBody>
        </p:sp>
        <p:grpSp>
          <p:nvGrpSpPr>
            <p:cNvPr id="97" name="Group 96"/>
            <p:cNvGrpSpPr/>
            <p:nvPr/>
          </p:nvGrpSpPr>
          <p:grpSpPr>
            <a:xfrm>
              <a:off x="4714842" y="3130552"/>
              <a:ext cx="204004" cy="235934"/>
              <a:chOff x="5607051" y="3040063"/>
              <a:chExt cx="365125" cy="422275"/>
            </a:xfrm>
            <a:solidFill>
              <a:schemeClr val="bg1"/>
            </a:solidFill>
          </p:grpSpPr>
          <p:sp>
            <p:nvSpPr>
              <p:cNvPr id="98" name="Freeform 175"/>
              <p:cNvSpPr>
                <a:spLocks noEditPoints="1"/>
              </p:cNvSpPr>
              <p:nvPr/>
            </p:nvSpPr>
            <p:spPr bwMode="auto">
              <a:xfrm>
                <a:off x="5632451" y="3052763"/>
                <a:ext cx="188913" cy="239713"/>
              </a:xfrm>
              <a:custGeom>
                <a:avLst/>
                <a:gdLst>
                  <a:gd name="T0" fmla="*/ 171 w 189"/>
                  <a:gd name="T1" fmla="*/ 232 h 241"/>
                  <a:gd name="T2" fmla="*/ 180 w 189"/>
                  <a:gd name="T3" fmla="*/ 241 h 241"/>
                  <a:gd name="T4" fmla="*/ 189 w 189"/>
                  <a:gd name="T5" fmla="*/ 232 h 241"/>
                  <a:gd name="T6" fmla="*/ 189 w 189"/>
                  <a:gd name="T7" fmla="*/ 35 h 241"/>
                  <a:gd name="T8" fmla="*/ 189 w 189"/>
                  <a:gd name="T9" fmla="*/ 35 h 241"/>
                  <a:gd name="T10" fmla="*/ 154 w 189"/>
                  <a:gd name="T11" fmla="*/ 0 h 241"/>
                  <a:gd name="T12" fmla="*/ 10 w 189"/>
                  <a:gd name="T13" fmla="*/ 0 h 241"/>
                  <a:gd name="T14" fmla="*/ 0 w 189"/>
                  <a:gd name="T15" fmla="*/ 9 h 241"/>
                  <a:gd name="T16" fmla="*/ 0 w 189"/>
                  <a:gd name="T17" fmla="*/ 206 h 241"/>
                  <a:gd name="T18" fmla="*/ 10 w 189"/>
                  <a:gd name="T19" fmla="*/ 215 h 241"/>
                  <a:gd name="T20" fmla="*/ 154 w 189"/>
                  <a:gd name="T21" fmla="*/ 215 h 241"/>
                  <a:gd name="T22" fmla="*/ 171 w 189"/>
                  <a:gd name="T23" fmla="*/ 232 h 241"/>
                  <a:gd name="T24" fmla="*/ 19 w 189"/>
                  <a:gd name="T25" fmla="*/ 196 h 241"/>
                  <a:gd name="T26" fmla="*/ 19 w 189"/>
                  <a:gd name="T27" fmla="*/ 18 h 241"/>
                  <a:gd name="T28" fmla="*/ 154 w 189"/>
                  <a:gd name="T29" fmla="*/ 18 h 241"/>
                  <a:gd name="T30" fmla="*/ 171 w 189"/>
                  <a:gd name="T31" fmla="*/ 35 h 241"/>
                  <a:gd name="T32" fmla="*/ 171 w 189"/>
                  <a:gd name="T33" fmla="*/ 200 h 241"/>
                  <a:gd name="T34" fmla="*/ 154 w 189"/>
                  <a:gd name="T35" fmla="*/ 196 h 241"/>
                  <a:gd name="T36" fmla="*/ 19 w 189"/>
                  <a:gd name="T37" fmla="*/ 19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9" h="241">
                    <a:moveTo>
                      <a:pt x="171" y="232"/>
                    </a:moveTo>
                    <a:cubicBezTo>
                      <a:pt x="171" y="237"/>
                      <a:pt x="175" y="241"/>
                      <a:pt x="180" y="241"/>
                    </a:cubicBezTo>
                    <a:cubicBezTo>
                      <a:pt x="185" y="241"/>
                      <a:pt x="189" y="237"/>
                      <a:pt x="189" y="232"/>
                    </a:cubicBezTo>
                    <a:cubicBezTo>
                      <a:pt x="189" y="35"/>
                      <a:pt x="189" y="35"/>
                      <a:pt x="189" y="35"/>
                    </a:cubicBezTo>
                    <a:cubicBezTo>
                      <a:pt x="189" y="35"/>
                      <a:pt x="189" y="35"/>
                      <a:pt x="189" y="35"/>
                    </a:cubicBezTo>
                    <a:cubicBezTo>
                      <a:pt x="189" y="21"/>
                      <a:pt x="179" y="0"/>
                      <a:pt x="154" y="0"/>
                    </a:cubicBezTo>
                    <a:cubicBezTo>
                      <a:pt x="10" y="0"/>
                      <a:pt x="10" y="0"/>
                      <a:pt x="10" y="0"/>
                    </a:cubicBezTo>
                    <a:cubicBezTo>
                      <a:pt x="5" y="0"/>
                      <a:pt x="0" y="4"/>
                      <a:pt x="0" y="9"/>
                    </a:cubicBezTo>
                    <a:cubicBezTo>
                      <a:pt x="0" y="206"/>
                      <a:pt x="0" y="206"/>
                      <a:pt x="0" y="206"/>
                    </a:cubicBezTo>
                    <a:cubicBezTo>
                      <a:pt x="0" y="211"/>
                      <a:pt x="5" y="215"/>
                      <a:pt x="10" y="215"/>
                    </a:cubicBezTo>
                    <a:cubicBezTo>
                      <a:pt x="154" y="215"/>
                      <a:pt x="154" y="215"/>
                      <a:pt x="154" y="215"/>
                    </a:cubicBezTo>
                    <a:cubicBezTo>
                      <a:pt x="158" y="215"/>
                      <a:pt x="171" y="216"/>
                      <a:pt x="171" y="232"/>
                    </a:cubicBezTo>
                    <a:close/>
                    <a:moveTo>
                      <a:pt x="19" y="196"/>
                    </a:moveTo>
                    <a:cubicBezTo>
                      <a:pt x="19" y="18"/>
                      <a:pt x="19" y="18"/>
                      <a:pt x="19" y="18"/>
                    </a:cubicBezTo>
                    <a:cubicBezTo>
                      <a:pt x="154" y="18"/>
                      <a:pt x="154" y="18"/>
                      <a:pt x="154" y="18"/>
                    </a:cubicBezTo>
                    <a:cubicBezTo>
                      <a:pt x="169" y="18"/>
                      <a:pt x="171" y="31"/>
                      <a:pt x="171" y="35"/>
                    </a:cubicBezTo>
                    <a:cubicBezTo>
                      <a:pt x="171" y="200"/>
                      <a:pt x="171" y="200"/>
                      <a:pt x="171" y="200"/>
                    </a:cubicBezTo>
                    <a:cubicBezTo>
                      <a:pt x="165" y="197"/>
                      <a:pt x="159" y="196"/>
                      <a:pt x="154" y="196"/>
                    </a:cubicBezTo>
                    <a:lnTo>
                      <a:pt x="19" y="196"/>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76"/>
              <p:cNvSpPr>
                <a:spLocks/>
              </p:cNvSpPr>
              <p:nvPr/>
            </p:nvSpPr>
            <p:spPr bwMode="auto">
              <a:xfrm>
                <a:off x="5737226" y="3090863"/>
                <a:ext cx="234950" cy="241300"/>
              </a:xfrm>
              <a:custGeom>
                <a:avLst/>
                <a:gdLst>
                  <a:gd name="T0" fmla="*/ 178 w 236"/>
                  <a:gd name="T1" fmla="*/ 126 h 241"/>
                  <a:gd name="T2" fmla="*/ 234 w 236"/>
                  <a:gd name="T3" fmla="*/ 25 h 241"/>
                  <a:gd name="T4" fmla="*/ 231 w 236"/>
                  <a:gd name="T5" fmla="*/ 7 h 241"/>
                  <a:gd name="T6" fmla="*/ 217 w 236"/>
                  <a:gd name="T7" fmla="*/ 0 h 241"/>
                  <a:gd name="T8" fmla="*/ 102 w 236"/>
                  <a:gd name="T9" fmla="*/ 0 h 241"/>
                  <a:gd name="T10" fmla="*/ 92 w 236"/>
                  <a:gd name="T11" fmla="*/ 9 h 241"/>
                  <a:gd name="T12" fmla="*/ 102 w 236"/>
                  <a:gd name="T13" fmla="*/ 19 h 241"/>
                  <a:gd name="T14" fmla="*/ 216 w 236"/>
                  <a:gd name="T15" fmla="*/ 19 h 241"/>
                  <a:gd name="T16" fmla="*/ 216 w 236"/>
                  <a:gd name="T17" fmla="*/ 19 h 241"/>
                  <a:gd name="T18" fmla="*/ 158 w 236"/>
                  <a:gd name="T19" fmla="*/ 121 h 241"/>
                  <a:gd name="T20" fmla="*/ 159 w 236"/>
                  <a:gd name="T21" fmla="*/ 132 h 241"/>
                  <a:gd name="T22" fmla="*/ 216 w 236"/>
                  <a:gd name="T23" fmla="*/ 222 h 241"/>
                  <a:gd name="T24" fmla="*/ 216 w 236"/>
                  <a:gd name="T25" fmla="*/ 223 h 241"/>
                  <a:gd name="T26" fmla="*/ 36 w 236"/>
                  <a:gd name="T27" fmla="*/ 223 h 241"/>
                  <a:gd name="T28" fmla="*/ 36 w 236"/>
                  <a:gd name="T29" fmla="*/ 223 h 241"/>
                  <a:gd name="T30" fmla="*/ 23 w 236"/>
                  <a:gd name="T31" fmla="*/ 218 h 241"/>
                  <a:gd name="T32" fmla="*/ 19 w 236"/>
                  <a:gd name="T33" fmla="*/ 206 h 241"/>
                  <a:gd name="T34" fmla="*/ 9 w 236"/>
                  <a:gd name="T35" fmla="*/ 197 h 241"/>
                  <a:gd name="T36" fmla="*/ 0 w 236"/>
                  <a:gd name="T37" fmla="*/ 206 h 241"/>
                  <a:gd name="T38" fmla="*/ 10 w 236"/>
                  <a:gd name="T39" fmla="*/ 232 h 241"/>
                  <a:gd name="T40" fmla="*/ 35 w 236"/>
                  <a:gd name="T41" fmla="*/ 241 h 241"/>
                  <a:gd name="T42" fmla="*/ 36 w 236"/>
                  <a:gd name="T43" fmla="*/ 241 h 241"/>
                  <a:gd name="T44" fmla="*/ 217 w 236"/>
                  <a:gd name="T45" fmla="*/ 241 h 241"/>
                  <a:gd name="T46" fmla="*/ 231 w 236"/>
                  <a:gd name="T47" fmla="*/ 235 h 241"/>
                  <a:gd name="T48" fmla="*/ 234 w 236"/>
                  <a:gd name="T49" fmla="*/ 217 h 241"/>
                  <a:gd name="T50" fmla="*/ 178 w 236"/>
                  <a:gd name="T51" fmla="*/ 12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241">
                    <a:moveTo>
                      <a:pt x="178" y="126"/>
                    </a:moveTo>
                    <a:cubicBezTo>
                      <a:pt x="190" y="107"/>
                      <a:pt x="227" y="49"/>
                      <a:pt x="234" y="25"/>
                    </a:cubicBezTo>
                    <a:cubicBezTo>
                      <a:pt x="236" y="20"/>
                      <a:pt x="236" y="13"/>
                      <a:pt x="231" y="7"/>
                    </a:cubicBezTo>
                    <a:cubicBezTo>
                      <a:pt x="228" y="2"/>
                      <a:pt x="223" y="0"/>
                      <a:pt x="217" y="0"/>
                    </a:cubicBezTo>
                    <a:cubicBezTo>
                      <a:pt x="102" y="0"/>
                      <a:pt x="102" y="0"/>
                      <a:pt x="102" y="0"/>
                    </a:cubicBezTo>
                    <a:cubicBezTo>
                      <a:pt x="97" y="0"/>
                      <a:pt x="92" y="4"/>
                      <a:pt x="92" y="9"/>
                    </a:cubicBezTo>
                    <a:cubicBezTo>
                      <a:pt x="92" y="15"/>
                      <a:pt x="97" y="19"/>
                      <a:pt x="102" y="19"/>
                    </a:cubicBezTo>
                    <a:cubicBezTo>
                      <a:pt x="216" y="19"/>
                      <a:pt x="216" y="19"/>
                      <a:pt x="216" y="19"/>
                    </a:cubicBezTo>
                    <a:cubicBezTo>
                      <a:pt x="216" y="19"/>
                      <a:pt x="216" y="19"/>
                      <a:pt x="216" y="19"/>
                    </a:cubicBezTo>
                    <a:cubicBezTo>
                      <a:pt x="210" y="40"/>
                      <a:pt x="172" y="100"/>
                      <a:pt x="158" y="121"/>
                    </a:cubicBezTo>
                    <a:cubicBezTo>
                      <a:pt x="156" y="124"/>
                      <a:pt x="156" y="129"/>
                      <a:pt x="159" y="132"/>
                    </a:cubicBezTo>
                    <a:cubicBezTo>
                      <a:pt x="173" y="150"/>
                      <a:pt x="210" y="202"/>
                      <a:pt x="216" y="222"/>
                    </a:cubicBezTo>
                    <a:cubicBezTo>
                      <a:pt x="216" y="222"/>
                      <a:pt x="216" y="223"/>
                      <a:pt x="216" y="223"/>
                    </a:cubicBezTo>
                    <a:cubicBezTo>
                      <a:pt x="36" y="223"/>
                      <a:pt x="36" y="223"/>
                      <a:pt x="36" y="223"/>
                    </a:cubicBezTo>
                    <a:cubicBezTo>
                      <a:pt x="36" y="223"/>
                      <a:pt x="36" y="223"/>
                      <a:pt x="36" y="223"/>
                    </a:cubicBezTo>
                    <a:cubicBezTo>
                      <a:pt x="35" y="223"/>
                      <a:pt x="28" y="223"/>
                      <a:pt x="23" y="218"/>
                    </a:cubicBezTo>
                    <a:cubicBezTo>
                      <a:pt x="20" y="215"/>
                      <a:pt x="19" y="211"/>
                      <a:pt x="19" y="206"/>
                    </a:cubicBezTo>
                    <a:cubicBezTo>
                      <a:pt x="19" y="201"/>
                      <a:pt x="14" y="197"/>
                      <a:pt x="9" y="197"/>
                    </a:cubicBezTo>
                    <a:cubicBezTo>
                      <a:pt x="4" y="197"/>
                      <a:pt x="0" y="201"/>
                      <a:pt x="0" y="206"/>
                    </a:cubicBezTo>
                    <a:cubicBezTo>
                      <a:pt x="0" y="219"/>
                      <a:pt x="5" y="227"/>
                      <a:pt x="10" y="232"/>
                    </a:cubicBezTo>
                    <a:cubicBezTo>
                      <a:pt x="19" y="241"/>
                      <a:pt x="32" y="241"/>
                      <a:pt x="35" y="241"/>
                    </a:cubicBezTo>
                    <a:cubicBezTo>
                      <a:pt x="36" y="241"/>
                      <a:pt x="36" y="241"/>
                      <a:pt x="36" y="241"/>
                    </a:cubicBezTo>
                    <a:cubicBezTo>
                      <a:pt x="217" y="241"/>
                      <a:pt x="217" y="241"/>
                      <a:pt x="217" y="241"/>
                    </a:cubicBezTo>
                    <a:cubicBezTo>
                      <a:pt x="223" y="241"/>
                      <a:pt x="228" y="239"/>
                      <a:pt x="231" y="235"/>
                    </a:cubicBezTo>
                    <a:cubicBezTo>
                      <a:pt x="236" y="229"/>
                      <a:pt x="236" y="221"/>
                      <a:pt x="234" y="217"/>
                    </a:cubicBezTo>
                    <a:cubicBezTo>
                      <a:pt x="227" y="193"/>
                      <a:pt x="190" y="142"/>
                      <a:pt x="178" y="12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77"/>
              <p:cNvSpPr>
                <a:spLocks/>
              </p:cNvSpPr>
              <p:nvPr/>
            </p:nvSpPr>
            <p:spPr bwMode="auto">
              <a:xfrm>
                <a:off x="5607051" y="3040063"/>
                <a:ext cx="19050" cy="422275"/>
              </a:xfrm>
              <a:custGeom>
                <a:avLst/>
                <a:gdLst>
                  <a:gd name="T0" fmla="*/ 10 w 19"/>
                  <a:gd name="T1" fmla="*/ 0 h 424"/>
                  <a:gd name="T2" fmla="*/ 0 w 19"/>
                  <a:gd name="T3" fmla="*/ 9 h 424"/>
                  <a:gd name="T4" fmla="*/ 0 w 19"/>
                  <a:gd name="T5" fmla="*/ 415 h 424"/>
                  <a:gd name="T6" fmla="*/ 10 w 19"/>
                  <a:gd name="T7" fmla="*/ 424 h 424"/>
                  <a:gd name="T8" fmla="*/ 19 w 19"/>
                  <a:gd name="T9" fmla="*/ 415 h 424"/>
                  <a:gd name="T10" fmla="*/ 19 w 19"/>
                  <a:gd name="T11" fmla="*/ 9 h 424"/>
                  <a:gd name="T12" fmla="*/ 10 w 19"/>
                  <a:gd name="T13" fmla="*/ 0 h 424"/>
                </a:gdLst>
                <a:ahLst/>
                <a:cxnLst>
                  <a:cxn ang="0">
                    <a:pos x="T0" y="T1"/>
                  </a:cxn>
                  <a:cxn ang="0">
                    <a:pos x="T2" y="T3"/>
                  </a:cxn>
                  <a:cxn ang="0">
                    <a:pos x="T4" y="T5"/>
                  </a:cxn>
                  <a:cxn ang="0">
                    <a:pos x="T6" y="T7"/>
                  </a:cxn>
                  <a:cxn ang="0">
                    <a:pos x="T8" y="T9"/>
                  </a:cxn>
                  <a:cxn ang="0">
                    <a:pos x="T10" y="T11"/>
                  </a:cxn>
                  <a:cxn ang="0">
                    <a:pos x="T12" y="T13"/>
                  </a:cxn>
                </a:cxnLst>
                <a:rect l="0" t="0" r="r" b="b"/>
                <a:pathLst>
                  <a:path w="19" h="424">
                    <a:moveTo>
                      <a:pt x="10" y="0"/>
                    </a:moveTo>
                    <a:cubicBezTo>
                      <a:pt x="4" y="0"/>
                      <a:pt x="0" y="4"/>
                      <a:pt x="0" y="9"/>
                    </a:cubicBezTo>
                    <a:cubicBezTo>
                      <a:pt x="0" y="415"/>
                      <a:pt x="0" y="415"/>
                      <a:pt x="0" y="415"/>
                    </a:cubicBezTo>
                    <a:cubicBezTo>
                      <a:pt x="0" y="420"/>
                      <a:pt x="4" y="424"/>
                      <a:pt x="10" y="424"/>
                    </a:cubicBezTo>
                    <a:cubicBezTo>
                      <a:pt x="15" y="424"/>
                      <a:pt x="19" y="420"/>
                      <a:pt x="19" y="415"/>
                    </a:cubicBezTo>
                    <a:cubicBezTo>
                      <a:pt x="19" y="9"/>
                      <a:pt x="19" y="9"/>
                      <a:pt x="19" y="9"/>
                    </a:cubicBezTo>
                    <a:cubicBezTo>
                      <a:pt x="19" y="4"/>
                      <a:pt x="15" y="0"/>
                      <a:pt x="10"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1" name="Group 100"/>
            <p:cNvGrpSpPr/>
            <p:nvPr/>
          </p:nvGrpSpPr>
          <p:grpSpPr>
            <a:xfrm>
              <a:off x="4810417" y="1817103"/>
              <a:ext cx="202230" cy="237708"/>
              <a:chOff x="593725" y="1709738"/>
              <a:chExt cx="361950" cy="425450"/>
            </a:xfrm>
            <a:solidFill>
              <a:schemeClr val="bg1"/>
            </a:solidFill>
          </p:grpSpPr>
          <p:sp>
            <p:nvSpPr>
              <p:cNvPr id="102" name="Freeform 5"/>
              <p:cNvSpPr>
                <a:spLocks/>
              </p:cNvSpPr>
              <p:nvPr/>
            </p:nvSpPr>
            <p:spPr bwMode="auto">
              <a:xfrm>
                <a:off x="700088" y="1709738"/>
                <a:ext cx="136525" cy="19050"/>
              </a:xfrm>
              <a:custGeom>
                <a:avLst/>
                <a:gdLst>
                  <a:gd name="T0" fmla="*/ 9 w 137"/>
                  <a:gd name="T1" fmla="*/ 18 h 18"/>
                  <a:gd name="T2" fmla="*/ 127 w 137"/>
                  <a:gd name="T3" fmla="*/ 18 h 18"/>
                  <a:gd name="T4" fmla="*/ 137 w 137"/>
                  <a:gd name="T5" fmla="*/ 9 h 18"/>
                  <a:gd name="T6" fmla="*/ 127 w 137"/>
                  <a:gd name="T7" fmla="*/ 0 h 18"/>
                  <a:gd name="T8" fmla="*/ 9 w 137"/>
                  <a:gd name="T9" fmla="*/ 0 h 18"/>
                  <a:gd name="T10" fmla="*/ 0 w 137"/>
                  <a:gd name="T11" fmla="*/ 9 h 18"/>
                  <a:gd name="T12" fmla="*/ 9 w 137"/>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7" h="18">
                    <a:moveTo>
                      <a:pt x="9" y="18"/>
                    </a:moveTo>
                    <a:cubicBezTo>
                      <a:pt x="127" y="18"/>
                      <a:pt x="127" y="18"/>
                      <a:pt x="127" y="18"/>
                    </a:cubicBezTo>
                    <a:cubicBezTo>
                      <a:pt x="132" y="18"/>
                      <a:pt x="137" y="14"/>
                      <a:pt x="137" y="9"/>
                    </a:cubicBezTo>
                    <a:cubicBezTo>
                      <a:pt x="137" y="4"/>
                      <a:pt x="132" y="0"/>
                      <a:pt x="127"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6"/>
              <p:cNvSpPr>
                <a:spLocks noEditPoints="1"/>
              </p:cNvSpPr>
              <p:nvPr/>
            </p:nvSpPr>
            <p:spPr bwMode="auto">
              <a:xfrm>
                <a:off x="593725" y="1736725"/>
                <a:ext cx="361950" cy="398463"/>
              </a:xfrm>
              <a:custGeom>
                <a:avLst/>
                <a:gdLst>
                  <a:gd name="T0" fmla="*/ 347 w 362"/>
                  <a:gd name="T1" fmla="*/ 337 h 398"/>
                  <a:gd name="T2" fmla="*/ 266 w 362"/>
                  <a:gd name="T3" fmla="*/ 207 h 398"/>
                  <a:gd name="T4" fmla="*/ 266 w 362"/>
                  <a:gd name="T5" fmla="*/ 207 h 398"/>
                  <a:gd name="T6" fmla="*/ 265 w 362"/>
                  <a:gd name="T7" fmla="*/ 205 h 398"/>
                  <a:gd name="T8" fmla="*/ 229 w 362"/>
                  <a:gd name="T9" fmla="*/ 104 h 398"/>
                  <a:gd name="T10" fmla="*/ 229 w 362"/>
                  <a:gd name="T11" fmla="*/ 9 h 398"/>
                  <a:gd name="T12" fmla="*/ 220 w 362"/>
                  <a:gd name="T13" fmla="*/ 0 h 398"/>
                  <a:gd name="T14" fmla="*/ 128 w 362"/>
                  <a:gd name="T15" fmla="*/ 0 h 398"/>
                  <a:gd name="T16" fmla="*/ 119 w 362"/>
                  <a:gd name="T17" fmla="*/ 9 h 398"/>
                  <a:gd name="T18" fmla="*/ 119 w 362"/>
                  <a:gd name="T19" fmla="*/ 104 h 398"/>
                  <a:gd name="T20" fmla="*/ 87 w 362"/>
                  <a:gd name="T21" fmla="*/ 208 h 398"/>
                  <a:gd name="T22" fmla="*/ 87 w 362"/>
                  <a:gd name="T23" fmla="*/ 208 h 398"/>
                  <a:gd name="T24" fmla="*/ 14 w 362"/>
                  <a:gd name="T25" fmla="*/ 337 h 398"/>
                  <a:gd name="T26" fmla="*/ 6 w 362"/>
                  <a:gd name="T27" fmla="*/ 380 h 398"/>
                  <a:gd name="T28" fmla="*/ 50 w 362"/>
                  <a:gd name="T29" fmla="*/ 398 h 398"/>
                  <a:gd name="T30" fmla="*/ 312 w 362"/>
                  <a:gd name="T31" fmla="*/ 398 h 398"/>
                  <a:gd name="T32" fmla="*/ 356 w 362"/>
                  <a:gd name="T33" fmla="*/ 380 h 398"/>
                  <a:gd name="T34" fmla="*/ 347 w 362"/>
                  <a:gd name="T35" fmla="*/ 337 h 398"/>
                  <a:gd name="T36" fmla="*/ 138 w 362"/>
                  <a:gd name="T37" fmla="*/ 104 h 398"/>
                  <a:gd name="T38" fmla="*/ 138 w 362"/>
                  <a:gd name="T39" fmla="*/ 18 h 398"/>
                  <a:gd name="T40" fmla="*/ 211 w 362"/>
                  <a:gd name="T41" fmla="*/ 18 h 398"/>
                  <a:gd name="T42" fmla="*/ 211 w 362"/>
                  <a:gd name="T43" fmla="*/ 104 h 398"/>
                  <a:gd name="T44" fmla="*/ 240 w 362"/>
                  <a:gd name="T45" fmla="*/ 200 h 398"/>
                  <a:gd name="T46" fmla="*/ 233 w 362"/>
                  <a:gd name="T47" fmla="*/ 200 h 398"/>
                  <a:gd name="T48" fmla="*/ 183 w 362"/>
                  <a:gd name="T49" fmla="*/ 214 h 398"/>
                  <a:gd name="T50" fmla="*/ 142 w 362"/>
                  <a:gd name="T51" fmla="*/ 226 h 398"/>
                  <a:gd name="T52" fmla="*/ 104 w 362"/>
                  <a:gd name="T53" fmla="*/ 216 h 398"/>
                  <a:gd name="T54" fmla="*/ 138 w 362"/>
                  <a:gd name="T55" fmla="*/ 104 h 398"/>
                  <a:gd name="T56" fmla="*/ 339 w 362"/>
                  <a:gd name="T57" fmla="*/ 371 h 398"/>
                  <a:gd name="T58" fmla="*/ 312 w 362"/>
                  <a:gd name="T59" fmla="*/ 380 h 398"/>
                  <a:gd name="T60" fmla="*/ 50 w 362"/>
                  <a:gd name="T61" fmla="*/ 380 h 398"/>
                  <a:gd name="T62" fmla="*/ 22 w 362"/>
                  <a:gd name="T63" fmla="*/ 371 h 398"/>
                  <a:gd name="T64" fmla="*/ 30 w 362"/>
                  <a:gd name="T65" fmla="*/ 348 h 398"/>
                  <a:gd name="T66" fmla="*/ 30 w 362"/>
                  <a:gd name="T67" fmla="*/ 347 h 398"/>
                  <a:gd name="T68" fmla="*/ 94 w 362"/>
                  <a:gd name="T69" fmla="*/ 232 h 398"/>
                  <a:gd name="T70" fmla="*/ 142 w 362"/>
                  <a:gd name="T71" fmla="*/ 245 h 398"/>
                  <a:gd name="T72" fmla="*/ 192 w 362"/>
                  <a:gd name="T73" fmla="*/ 231 h 398"/>
                  <a:gd name="T74" fmla="*/ 233 w 362"/>
                  <a:gd name="T75" fmla="*/ 219 h 398"/>
                  <a:gd name="T76" fmla="*/ 253 w 362"/>
                  <a:gd name="T77" fmla="*/ 221 h 398"/>
                  <a:gd name="T78" fmla="*/ 331 w 362"/>
                  <a:gd name="T79" fmla="*/ 347 h 398"/>
                  <a:gd name="T80" fmla="*/ 332 w 362"/>
                  <a:gd name="T81" fmla="*/ 348 h 398"/>
                  <a:gd name="T82" fmla="*/ 339 w 362"/>
                  <a:gd name="T83" fmla="*/ 37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2" h="398">
                    <a:moveTo>
                      <a:pt x="347" y="337"/>
                    </a:moveTo>
                    <a:cubicBezTo>
                      <a:pt x="266" y="207"/>
                      <a:pt x="266" y="207"/>
                      <a:pt x="266" y="207"/>
                    </a:cubicBezTo>
                    <a:cubicBezTo>
                      <a:pt x="266" y="207"/>
                      <a:pt x="266" y="207"/>
                      <a:pt x="266" y="207"/>
                    </a:cubicBezTo>
                    <a:cubicBezTo>
                      <a:pt x="265" y="205"/>
                      <a:pt x="265" y="205"/>
                      <a:pt x="265" y="205"/>
                    </a:cubicBezTo>
                    <a:cubicBezTo>
                      <a:pt x="259" y="197"/>
                      <a:pt x="229" y="146"/>
                      <a:pt x="229" y="104"/>
                    </a:cubicBezTo>
                    <a:cubicBezTo>
                      <a:pt x="229" y="9"/>
                      <a:pt x="229" y="9"/>
                      <a:pt x="229" y="9"/>
                    </a:cubicBezTo>
                    <a:cubicBezTo>
                      <a:pt x="229" y="4"/>
                      <a:pt x="225" y="0"/>
                      <a:pt x="220" y="0"/>
                    </a:cubicBezTo>
                    <a:cubicBezTo>
                      <a:pt x="128" y="0"/>
                      <a:pt x="128" y="0"/>
                      <a:pt x="128" y="0"/>
                    </a:cubicBezTo>
                    <a:cubicBezTo>
                      <a:pt x="123" y="0"/>
                      <a:pt x="119" y="4"/>
                      <a:pt x="119" y="9"/>
                    </a:cubicBezTo>
                    <a:cubicBezTo>
                      <a:pt x="119" y="104"/>
                      <a:pt x="119" y="104"/>
                      <a:pt x="119" y="104"/>
                    </a:cubicBezTo>
                    <a:cubicBezTo>
                      <a:pt x="119" y="149"/>
                      <a:pt x="87" y="206"/>
                      <a:pt x="87" y="208"/>
                    </a:cubicBezTo>
                    <a:cubicBezTo>
                      <a:pt x="87" y="208"/>
                      <a:pt x="87" y="208"/>
                      <a:pt x="87" y="208"/>
                    </a:cubicBezTo>
                    <a:cubicBezTo>
                      <a:pt x="14" y="337"/>
                      <a:pt x="14" y="337"/>
                      <a:pt x="14" y="337"/>
                    </a:cubicBezTo>
                    <a:cubicBezTo>
                      <a:pt x="0" y="358"/>
                      <a:pt x="1" y="372"/>
                      <a:pt x="6" y="380"/>
                    </a:cubicBezTo>
                    <a:cubicBezTo>
                      <a:pt x="10" y="388"/>
                      <a:pt x="21" y="398"/>
                      <a:pt x="50" y="398"/>
                    </a:cubicBezTo>
                    <a:cubicBezTo>
                      <a:pt x="312" y="398"/>
                      <a:pt x="312" y="398"/>
                      <a:pt x="312" y="398"/>
                    </a:cubicBezTo>
                    <a:cubicBezTo>
                      <a:pt x="340" y="398"/>
                      <a:pt x="351" y="388"/>
                      <a:pt x="356" y="380"/>
                    </a:cubicBezTo>
                    <a:cubicBezTo>
                      <a:pt x="360" y="372"/>
                      <a:pt x="362" y="358"/>
                      <a:pt x="347" y="337"/>
                    </a:cubicBezTo>
                    <a:close/>
                    <a:moveTo>
                      <a:pt x="138" y="104"/>
                    </a:moveTo>
                    <a:cubicBezTo>
                      <a:pt x="138" y="18"/>
                      <a:pt x="138" y="18"/>
                      <a:pt x="138" y="18"/>
                    </a:cubicBezTo>
                    <a:cubicBezTo>
                      <a:pt x="211" y="18"/>
                      <a:pt x="211" y="18"/>
                      <a:pt x="211" y="18"/>
                    </a:cubicBezTo>
                    <a:cubicBezTo>
                      <a:pt x="211" y="104"/>
                      <a:pt x="211" y="104"/>
                      <a:pt x="211" y="104"/>
                    </a:cubicBezTo>
                    <a:cubicBezTo>
                      <a:pt x="211" y="139"/>
                      <a:pt x="228" y="178"/>
                      <a:pt x="240" y="200"/>
                    </a:cubicBezTo>
                    <a:cubicBezTo>
                      <a:pt x="238" y="200"/>
                      <a:pt x="235" y="200"/>
                      <a:pt x="233" y="200"/>
                    </a:cubicBezTo>
                    <a:cubicBezTo>
                      <a:pt x="208" y="200"/>
                      <a:pt x="195" y="208"/>
                      <a:pt x="183" y="214"/>
                    </a:cubicBezTo>
                    <a:cubicBezTo>
                      <a:pt x="172" y="221"/>
                      <a:pt x="162" y="226"/>
                      <a:pt x="142" y="226"/>
                    </a:cubicBezTo>
                    <a:cubicBezTo>
                      <a:pt x="123" y="226"/>
                      <a:pt x="114" y="222"/>
                      <a:pt x="104" y="216"/>
                    </a:cubicBezTo>
                    <a:cubicBezTo>
                      <a:pt x="109" y="206"/>
                      <a:pt x="138" y="151"/>
                      <a:pt x="138" y="104"/>
                    </a:cubicBezTo>
                    <a:close/>
                    <a:moveTo>
                      <a:pt x="339" y="371"/>
                    </a:moveTo>
                    <a:cubicBezTo>
                      <a:pt x="336" y="377"/>
                      <a:pt x="326" y="380"/>
                      <a:pt x="312" y="380"/>
                    </a:cubicBezTo>
                    <a:cubicBezTo>
                      <a:pt x="50" y="380"/>
                      <a:pt x="50" y="380"/>
                      <a:pt x="50" y="380"/>
                    </a:cubicBezTo>
                    <a:cubicBezTo>
                      <a:pt x="35" y="380"/>
                      <a:pt x="25" y="377"/>
                      <a:pt x="22" y="371"/>
                    </a:cubicBezTo>
                    <a:cubicBezTo>
                      <a:pt x="20" y="366"/>
                      <a:pt x="23" y="358"/>
                      <a:pt x="30" y="348"/>
                    </a:cubicBezTo>
                    <a:cubicBezTo>
                      <a:pt x="30" y="347"/>
                      <a:pt x="30" y="347"/>
                      <a:pt x="30" y="347"/>
                    </a:cubicBezTo>
                    <a:cubicBezTo>
                      <a:pt x="94" y="232"/>
                      <a:pt x="94" y="232"/>
                      <a:pt x="94" y="232"/>
                    </a:cubicBezTo>
                    <a:cubicBezTo>
                      <a:pt x="106" y="238"/>
                      <a:pt x="119" y="245"/>
                      <a:pt x="142" y="245"/>
                    </a:cubicBezTo>
                    <a:cubicBezTo>
                      <a:pt x="167" y="245"/>
                      <a:pt x="181" y="237"/>
                      <a:pt x="192" y="231"/>
                    </a:cubicBezTo>
                    <a:cubicBezTo>
                      <a:pt x="203" y="224"/>
                      <a:pt x="213" y="219"/>
                      <a:pt x="233" y="219"/>
                    </a:cubicBezTo>
                    <a:cubicBezTo>
                      <a:pt x="240" y="219"/>
                      <a:pt x="247" y="220"/>
                      <a:pt x="253" y="221"/>
                    </a:cubicBezTo>
                    <a:cubicBezTo>
                      <a:pt x="331" y="347"/>
                      <a:pt x="331" y="347"/>
                      <a:pt x="331" y="347"/>
                    </a:cubicBezTo>
                    <a:cubicBezTo>
                      <a:pt x="331" y="347"/>
                      <a:pt x="332" y="348"/>
                      <a:pt x="332" y="348"/>
                    </a:cubicBezTo>
                    <a:cubicBezTo>
                      <a:pt x="339" y="358"/>
                      <a:pt x="342" y="366"/>
                      <a:pt x="339" y="371"/>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4" name="Group 103"/>
            <p:cNvGrpSpPr/>
            <p:nvPr/>
          </p:nvGrpSpPr>
          <p:grpSpPr>
            <a:xfrm>
              <a:off x="4185555" y="1817102"/>
              <a:ext cx="169414" cy="237710"/>
              <a:chOff x="7912100" y="1027113"/>
              <a:chExt cx="303213" cy="425450"/>
            </a:xfrm>
            <a:solidFill>
              <a:schemeClr val="bg1"/>
            </a:solidFill>
          </p:grpSpPr>
          <p:sp>
            <p:nvSpPr>
              <p:cNvPr id="105"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6"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7"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8" name="Group 107"/>
            <p:cNvGrpSpPr/>
            <p:nvPr/>
          </p:nvGrpSpPr>
          <p:grpSpPr>
            <a:xfrm>
              <a:off x="4156857" y="2414329"/>
              <a:ext cx="226810" cy="312154"/>
              <a:chOff x="5470525" y="1027113"/>
              <a:chExt cx="307975" cy="423863"/>
            </a:xfrm>
            <a:solidFill>
              <a:schemeClr val="bg1"/>
            </a:solidFill>
          </p:grpSpPr>
          <p:sp>
            <p:nvSpPr>
              <p:cNvPr id="109"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0"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1" name="Group 110"/>
            <p:cNvGrpSpPr/>
            <p:nvPr/>
          </p:nvGrpSpPr>
          <p:grpSpPr>
            <a:xfrm>
              <a:off x="4227598" y="3130550"/>
              <a:ext cx="251902" cy="235938"/>
              <a:chOff x="4732339" y="3040063"/>
              <a:chExt cx="450850" cy="422276"/>
            </a:xfrm>
            <a:solidFill>
              <a:schemeClr val="bg1"/>
            </a:solidFill>
          </p:grpSpPr>
          <p:sp>
            <p:nvSpPr>
              <p:cNvPr id="112"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3"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5" name="Group 114"/>
            <p:cNvGrpSpPr/>
            <p:nvPr/>
          </p:nvGrpSpPr>
          <p:grpSpPr>
            <a:xfrm>
              <a:off x="4803389" y="2414330"/>
              <a:ext cx="216286" cy="312152"/>
              <a:chOff x="7197726" y="3717925"/>
              <a:chExt cx="293688" cy="423863"/>
            </a:xfrm>
            <a:solidFill>
              <a:schemeClr val="bg1"/>
            </a:solidFill>
          </p:grpSpPr>
          <p:sp>
            <p:nvSpPr>
              <p:cNvPr id="116"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669219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entagon 3"/>
          <p:cNvSpPr/>
          <p:nvPr/>
        </p:nvSpPr>
        <p:spPr>
          <a:xfrm rot="10800000">
            <a:off x="6429473" y="2327675"/>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rot="10800000">
            <a:off x="6429473" y="3424854"/>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Pentagon 5"/>
          <p:cNvSpPr/>
          <p:nvPr/>
        </p:nvSpPr>
        <p:spPr>
          <a:xfrm rot="10800000">
            <a:off x="6429473" y="4525251"/>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7" name="Straight Connector 6"/>
          <p:cNvCxnSpPr/>
          <p:nvPr/>
        </p:nvCxnSpPr>
        <p:spPr>
          <a:xfrm flipV="1">
            <a:off x="3919792"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5523929"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Freeform 24"/>
          <p:cNvSpPr>
            <a:spLocks noEditPoints="1"/>
          </p:cNvSpPr>
          <p:nvPr/>
        </p:nvSpPr>
        <p:spPr bwMode="auto">
          <a:xfrm>
            <a:off x="6836913" y="3641737"/>
            <a:ext cx="333418" cy="33341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76"/>
          <p:cNvSpPr>
            <a:spLocks noEditPoints="1"/>
          </p:cNvSpPr>
          <p:nvPr/>
        </p:nvSpPr>
        <p:spPr bwMode="auto">
          <a:xfrm>
            <a:off x="6837524" y="2544559"/>
            <a:ext cx="332196" cy="333418"/>
          </a:xfrm>
          <a:custGeom>
            <a:avLst/>
            <a:gdLst>
              <a:gd name="T0" fmla="*/ 72 w 353"/>
              <a:gd name="T1" fmla="*/ 49 h 354"/>
              <a:gd name="T2" fmla="*/ 48 w 353"/>
              <a:gd name="T3" fmla="*/ 73 h 354"/>
              <a:gd name="T4" fmla="*/ 72 w 353"/>
              <a:gd name="T5" fmla="*/ 97 h 354"/>
              <a:gd name="T6" fmla="*/ 96 w 353"/>
              <a:gd name="T7" fmla="*/ 73 h 354"/>
              <a:gd name="T8" fmla="*/ 72 w 353"/>
              <a:gd name="T9" fmla="*/ 49 h 354"/>
              <a:gd name="T10" fmla="*/ 72 w 353"/>
              <a:gd name="T11" fmla="*/ 81 h 354"/>
              <a:gd name="T12" fmla="*/ 64 w 353"/>
              <a:gd name="T13" fmla="*/ 73 h 354"/>
              <a:gd name="T14" fmla="*/ 72 w 353"/>
              <a:gd name="T15" fmla="*/ 65 h 354"/>
              <a:gd name="T16" fmla="*/ 80 w 353"/>
              <a:gd name="T17" fmla="*/ 73 h 354"/>
              <a:gd name="T18" fmla="*/ 72 w 353"/>
              <a:gd name="T19" fmla="*/ 81 h 354"/>
              <a:gd name="T20" fmla="*/ 192 w 353"/>
              <a:gd name="T21" fmla="*/ 217 h 354"/>
              <a:gd name="T22" fmla="*/ 198 w 353"/>
              <a:gd name="T23" fmla="*/ 215 h 354"/>
              <a:gd name="T24" fmla="*/ 230 w 353"/>
              <a:gd name="T25" fmla="*/ 183 h 354"/>
              <a:gd name="T26" fmla="*/ 232 w 353"/>
              <a:gd name="T27" fmla="*/ 177 h 354"/>
              <a:gd name="T28" fmla="*/ 224 w 353"/>
              <a:gd name="T29" fmla="*/ 169 h 354"/>
              <a:gd name="T30" fmla="*/ 219 w 353"/>
              <a:gd name="T31" fmla="*/ 171 h 354"/>
              <a:gd name="T32" fmla="*/ 187 w 353"/>
              <a:gd name="T33" fmla="*/ 203 h 354"/>
              <a:gd name="T34" fmla="*/ 184 w 353"/>
              <a:gd name="T35" fmla="*/ 209 h 354"/>
              <a:gd name="T36" fmla="*/ 192 w 353"/>
              <a:gd name="T37" fmla="*/ 217 h 354"/>
              <a:gd name="T38" fmla="*/ 350 w 353"/>
              <a:gd name="T39" fmla="*/ 179 h 354"/>
              <a:gd name="T40" fmla="*/ 174 w 353"/>
              <a:gd name="T41" fmla="*/ 3 h 354"/>
              <a:gd name="T42" fmla="*/ 168 w 353"/>
              <a:gd name="T43" fmla="*/ 0 h 354"/>
              <a:gd name="T44" fmla="*/ 24 w 353"/>
              <a:gd name="T45" fmla="*/ 0 h 354"/>
              <a:gd name="T46" fmla="*/ 0 w 353"/>
              <a:gd name="T47" fmla="*/ 25 h 354"/>
              <a:gd name="T48" fmla="*/ 0 w 353"/>
              <a:gd name="T49" fmla="*/ 169 h 354"/>
              <a:gd name="T50" fmla="*/ 2 w 353"/>
              <a:gd name="T51" fmla="*/ 175 h 354"/>
              <a:gd name="T52" fmla="*/ 179 w 353"/>
              <a:gd name="T53" fmla="*/ 351 h 354"/>
              <a:gd name="T54" fmla="*/ 184 w 353"/>
              <a:gd name="T55" fmla="*/ 354 h 354"/>
              <a:gd name="T56" fmla="*/ 190 w 353"/>
              <a:gd name="T57" fmla="*/ 351 h 354"/>
              <a:gd name="T58" fmla="*/ 350 w 353"/>
              <a:gd name="T59" fmla="*/ 191 h 354"/>
              <a:gd name="T60" fmla="*/ 353 w 353"/>
              <a:gd name="T61" fmla="*/ 185 h 354"/>
              <a:gd name="T62" fmla="*/ 350 w 353"/>
              <a:gd name="T63" fmla="*/ 179 h 354"/>
              <a:gd name="T64" fmla="*/ 184 w 353"/>
              <a:gd name="T65" fmla="*/ 334 h 354"/>
              <a:gd name="T66" fmla="*/ 16 w 353"/>
              <a:gd name="T67" fmla="*/ 166 h 354"/>
              <a:gd name="T68" fmla="*/ 16 w 353"/>
              <a:gd name="T69" fmla="*/ 25 h 354"/>
              <a:gd name="T70" fmla="*/ 24 w 353"/>
              <a:gd name="T71" fmla="*/ 16 h 354"/>
              <a:gd name="T72" fmla="*/ 165 w 353"/>
              <a:gd name="T73" fmla="*/ 16 h 354"/>
              <a:gd name="T74" fmla="*/ 333 w 353"/>
              <a:gd name="T75" fmla="*/ 185 h 354"/>
              <a:gd name="T76" fmla="*/ 184 w 353"/>
              <a:gd name="T77" fmla="*/ 334 h 354"/>
              <a:gd name="T78" fmla="*/ 146 w 353"/>
              <a:gd name="T79" fmla="*/ 244 h 354"/>
              <a:gd name="T80" fmla="*/ 144 w 353"/>
              <a:gd name="T81" fmla="*/ 249 h 354"/>
              <a:gd name="T82" fmla="*/ 152 w 353"/>
              <a:gd name="T83" fmla="*/ 257 h 354"/>
              <a:gd name="T84" fmla="*/ 158 w 353"/>
              <a:gd name="T85" fmla="*/ 255 h 354"/>
              <a:gd name="T86" fmla="*/ 174 w 353"/>
              <a:gd name="T87" fmla="*/ 239 h 354"/>
              <a:gd name="T88" fmla="*/ 176 w 353"/>
              <a:gd name="T89" fmla="*/ 233 h 354"/>
              <a:gd name="T90" fmla="*/ 168 w 353"/>
              <a:gd name="T91" fmla="*/ 225 h 354"/>
              <a:gd name="T92" fmla="*/ 162 w 353"/>
              <a:gd name="T93" fmla="*/ 228 h 354"/>
              <a:gd name="T94" fmla="*/ 146 w 353"/>
              <a:gd name="T95" fmla="*/ 244 h 354"/>
              <a:gd name="T96" fmla="*/ 184 w 353"/>
              <a:gd name="T97" fmla="*/ 289 h 354"/>
              <a:gd name="T98" fmla="*/ 190 w 353"/>
              <a:gd name="T99" fmla="*/ 287 h 354"/>
              <a:gd name="T100" fmla="*/ 238 w 353"/>
              <a:gd name="T101" fmla="*/ 239 h 354"/>
              <a:gd name="T102" fmla="*/ 240 w 353"/>
              <a:gd name="T103" fmla="*/ 233 h 354"/>
              <a:gd name="T104" fmla="*/ 232 w 353"/>
              <a:gd name="T105" fmla="*/ 225 h 354"/>
              <a:gd name="T106" fmla="*/ 227 w 353"/>
              <a:gd name="T107" fmla="*/ 228 h 354"/>
              <a:gd name="T108" fmla="*/ 179 w 353"/>
              <a:gd name="T109" fmla="*/ 276 h 354"/>
              <a:gd name="T110" fmla="*/ 176 w 353"/>
              <a:gd name="T111" fmla="*/ 281 h 354"/>
              <a:gd name="T112" fmla="*/ 184 w 353"/>
              <a:gd name="T11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53" h="354">
                <a:moveTo>
                  <a:pt x="72" y="49"/>
                </a:moveTo>
                <a:cubicBezTo>
                  <a:pt x="59" y="49"/>
                  <a:pt x="48" y="59"/>
                  <a:pt x="48" y="73"/>
                </a:cubicBezTo>
                <a:cubicBezTo>
                  <a:pt x="48" y="86"/>
                  <a:pt x="59" y="97"/>
                  <a:pt x="72" y="97"/>
                </a:cubicBezTo>
                <a:cubicBezTo>
                  <a:pt x="85" y="97"/>
                  <a:pt x="96" y="86"/>
                  <a:pt x="96" y="73"/>
                </a:cubicBezTo>
                <a:cubicBezTo>
                  <a:pt x="96" y="59"/>
                  <a:pt x="85" y="49"/>
                  <a:pt x="72" y="49"/>
                </a:cubicBezTo>
                <a:moveTo>
                  <a:pt x="72" y="81"/>
                </a:moveTo>
                <a:cubicBezTo>
                  <a:pt x="67" y="81"/>
                  <a:pt x="64" y="77"/>
                  <a:pt x="64" y="73"/>
                </a:cubicBezTo>
                <a:cubicBezTo>
                  <a:pt x="64" y="68"/>
                  <a:pt x="67" y="65"/>
                  <a:pt x="72" y="65"/>
                </a:cubicBezTo>
                <a:cubicBezTo>
                  <a:pt x="76" y="65"/>
                  <a:pt x="80" y="68"/>
                  <a:pt x="80" y="73"/>
                </a:cubicBezTo>
                <a:cubicBezTo>
                  <a:pt x="80" y="77"/>
                  <a:pt x="76" y="81"/>
                  <a:pt x="72" y="81"/>
                </a:cubicBezTo>
                <a:moveTo>
                  <a:pt x="192" y="217"/>
                </a:moveTo>
                <a:cubicBezTo>
                  <a:pt x="194" y="217"/>
                  <a:pt x="196" y="216"/>
                  <a:pt x="198" y="215"/>
                </a:cubicBezTo>
                <a:cubicBezTo>
                  <a:pt x="230" y="183"/>
                  <a:pt x="230" y="183"/>
                  <a:pt x="230" y="183"/>
                </a:cubicBezTo>
                <a:cubicBezTo>
                  <a:pt x="231" y="181"/>
                  <a:pt x="232" y="179"/>
                  <a:pt x="232" y="177"/>
                </a:cubicBezTo>
                <a:cubicBezTo>
                  <a:pt x="232" y="173"/>
                  <a:pt x="229" y="169"/>
                  <a:pt x="224" y="169"/>
                </a:cubicBezTo>
                <a:cubicBezTo>
                  <a:pt x="222" y="169"/>
                  <a:pt x="220" y="170"/>
                  <a:pt x="219" y="171"/>
                </a:cubicBezTo>
                <a:cubicBezTo>
                  <a:pt x="187" y="203"/>
                  <a:pt x="187" y="203"/>
                  <a:pt x="187" y="203"/>
                </a:cubicBezTo>
                <a:cubicBezTo>
                  <a:pt x="185" y="205"/>
                  <a:pt x="184" y="207"/>
                  <a:pt x="184" y="209"/>
                </a:cubicBezTo>
                <a:cubicBezTo>
                  <a:pt x="184" y="214"/>
                  <a:pt x="188" y="217"/>
                  <a:pt x="192" y="217"/>
                </a:cubicBezTo>
                <a:moveTo>
                  <a:pt x="350" y="179"/>
                </a:moveTo>
                <a:cubicBezTo>
                  <a:pt x="174" y="3"/>
                  <a:pt x="174" y="3"/>
                  <a:pt x="174" y="3"/>
                </a:cubicBezTo>
                <a:cubicBezTo>
                  <a:pt x="172" y="1"/>
                  <a:pt x="170" y="0"/>
                  <a:pt x="168" y="0"/>
                </a:cubicBezTo>
                <a:cubicBezTo>
                  <a:pt x="24" y="0"/>
                  <a:pt x="24" y="0"/>
                  <a:pt x="24" y="0"/>
                </a:cubicBezTo>
                <a:cubicBezTo>
                  <a:pt x="10" y="0"/>
                  <a:pt x="0" y="11"/>
                  <a:pt x="0" y="25"/>
                </a:cubicBezTo>
                <a:cubicBezTo>
                  <a:pt x="0" y="169"/>
                  <a:pt x="0" y="169"/>
                  <a:pt x="0" y="169"/>
                </a:cubicBezTo>
                <a:cubicBezTo>
                  <a:pt x="0" y="171"/>
                  <a:pt x="0" y="173"/>
                  <a:pt x="2" y="175"/>
                </a:cubicBezTo>
                <a:cubicBezTo>
                  <a:pt x="179" y="351"/>
                  <a:pt x="179" y="351"/>
                  <a:pt x="179" y="351"/>
                </a:cubicBezTo>
                <a:cubicBezTo>
                  <a:pt x="180" y="353"/>
                  <a:pt x="182" y="354"/>
                  <a:pt x="184" y="354"/>
                </a:cubicBezTo>
                <a:cubicBezTo>
                  <a:pt x="186" y="354"/>
                  <a:pt x="188" y="353"/>
                  <a:pt x="190" y="351"/>
                </a:cubicBezTo>
                <a:cubicBezTo>
                  <a:pt x="350" y="191"/>
                  <a:pt x="350" y="191"/>
                  <a:pt x="350" y="191"/>
                </a:cubicBezTo>
                <a:cubicBezTo>
                  <a:pt x="352" y="189"/>
                  <a:pt x="353" y="187"/>
                  <a:pt x="353" y="185"/>
                </a:cubicBezTo>
                <a:cubicBezTo>
                  <a:pt x="353" y="183"/>
                  <a:pt x="352" y="181"/>
                  <a:pt x="350" y="179"/>
                </a:cubicBezTo>
                <a:moveTo>
                  <a:pt x="184" y="334"/>
                </a:moveTo>
                <a:cubicBezTo>
                  <a:pt x="16" y="166"/>
                  <a:pt x="16" y="166"/>
                  <a:pt x="16" y="166"/>
                </a:cubicBezTo>
                <a:cubicBezTo>
                  <a:pt x="16" y="25"/>
                  <a:pt x="16" y="25"/>
                  <a:pt x="16" y="25"/>
                </a:cubicBezTo>
                <a:cubicBezTo>
                  <a:pt x="16" y="20"/>
                  <a:pt x="19" y="16"/>
                  <a:pt x="24" y="16"/>
                </a:cubicBezTo>
                <a:cubicBezTo>
                  <a:pt x="165" y="16"/>
                  <a:pt x="165" y="16"/>
                  <a:pt x="165" y="16"/>
                </a:cubicBezTo>
                <a:cubicBezTo>
                  <a:pt x="333" y="185"/>
                  <a:pt x="333" y="185"/>
                  <a:pt x="333" y="185"/>
                </a:cubicBezTo>
                <a:lnTo>
                  <a:pt x="184" y="334"/>
                </a:lnTo>
                <a:close/>
                <a:moveTo>
                  <a:pt x="146" y="244"/>
                </a:moveTo>
                <a:cubicBezTo>
                  <a:pt x="145" y="245"/>
                  <a:pt x="144" y="247"/>
                  <a:pt x="144" y="249"/>
                </a:cubicBezTo>
                <a:cubicBezTo>
                  <a:pt x="144" y="254"/>
                  <a:pt x="148" y="257"/>
                  <a:pt x="152" y="257"/>
                </a:cubicBezTo>
                <a:cubicBezTo>
                  <a:pt x="154" y="257"/>
                  <a:pt x="156" y="256"/>
                  <a:pt x="158" y="255"/>
                </a:cubicBezTo>
                <a:cubicBezTo>
                  <a:pt x="174" y="239"/>
                  <a:pt x="174" y="239"/>
                  <a:pt x="174" y="239"/>
                </a:cubicBezTo>
                <a:cubicBezTo>
                  <a:pt x="175" y="237"/>
                  <a:pt x="176" y="235"/>
                  <a:pt x="176" y="233"/>
                </a:cubicBezTo>
                <a:cubicBezTo>
                  <a:pt x="176" y="229"/>
                  <a:pt x="173" y="225"/>
                  <a:pt x="168" y="225"/>
                </a:cubicBezTo>
                <a:cubicBezTo>
                  <a:pt x="166" y="225"/>
                  <a:pt x="164" y="226"/>
                  <a:pt x="162" y="228"/>
                </a:cubicBezTo>
                <a:lnTo>
                  <a:pt x="146" y="244"/>
                </a:lnTo>
                <a:close/>
                <a:moveTo>
                  <a:pt x="184" y="289"/>
                </a:moveTo>
                <a:cubicBezTo>
                  <a:pt x="186" y="289"/>
                  <a:pt x="188" y="289"/>
                  <a:pt x="190" y="287"/>
                </a:cubicBezTo>
                <a:cubicBezTo>
                  <a:pt x="238" y="239"/>
                  <a:pt x="238" y="239"/>
                  <a:pt x="238" y="239"/>
                </a:cubicBezTo>
                <a:cubicBezTo>
                  <a:pt x="239" y="237"/>
                  <a:pt x="240" y="235"/>
                  <a:pt x="240" y="233"/>
                </a:cubicBezTo>
                <a:cubicBezTo>
                  <a:pt x="240" y="229"/>
                  <a:pt x="237" y="225"/>
                  <a:pt x="232" y="225"/>
                </a:cubicBezTo>
                <a:cubicBezTo>
                  <a:pt x="230" y="225"/>
                  <a:pt x="228" y="226"/>
                  <a:pt x="227" y="228"/>
                </a:cubicBezTo>
                <a:cubicBezTo>
                  <a:pt x="179" y="276"/>
                  <a:pt x="179" y="276"/>
                  <a:pt x="179" y="276"/>
                </a:cubicBezTo>
                <a:cubicBezTo>
                  <a:pt x="177" y="277"/>
                  <a:pt x="176" y="279"/>
                  <a:pt x="176" y="281"/>
                </a:cubicBezTo>
                <a:cubicBezTo>
                  <a:pt x="176" y="286"/>
                  <a:pt x="180" y="289"/>
                  <a:pt x="184"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10"/>
          <p:cNvSpPr>
            <a:spLocks noEditPoints="1"/>
          </p:cNvSpPr>
          <p:nvPr/>
        </p:nvSpPr>
        <p:spPr bwMode="auto">
          <a:xfrm>
            <a:off x="6837524" y="4772667"/>
            <a:ext cx="332196" cy="27235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Pentagon 13"/>
          <p:cNvSpPr/>
          <p:nvPr/>
        </p:nvSpPr>
        <p:spPr>
          <a:xfrm>
            <a:off x="644923" y="2327675"/>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97"/>
          <p:cNvSpPr>
            <a:spLocks noEditPoints="1"/>
          </p:cNvSpPr>
          <p:nvPr/>
        </p:nvSpPr>
        <p:spPr bwMode="auto">
          <a:xfrm>
            <a:off x="2651399" y="2575092"/>
            <a:ext cx="332196" cy="272352"/>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Pentagon 15"/>
          <p:cNvSpPr/>
          <p:nvPr/>
        </p:nvSpPr>
        <p:spPr>
          <a:xfrm>
            <a:off x="644923" y="3424854"/>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16"/>
          <p:cNvSpPr>
            <a:spLocks noEditPoints="1"/>
          </p:cNvSpPr>
          <p:nvPr/>
        </p:nvSpPr>
        <p:spPr bwMode="auto">
          <a:xfrm>
            <a:off x="2651399" y="3642348"/>
            <a:ext cx="332196" cy="332196"/>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Pentagon 17"/>
          <p:cNvSpPr/>
          <p:nvPr/>
        </p:nvSpPr>
        <p:spPr>
          <a:xfrm>
            <a:off x="644923" y="4525251"/>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117"/>
          <p:cNvSpPr>
            <a:spLocks noEditPoints="1"/>
          </p:cNvSpPr>
          <p:nvPr/>
        </p:nvSpPr>
        <p:spPr bwMode="auto">
          <a:xfrm>
            <a:off x="2651399" y="4742745"/>
            <a:ext cx="332196" cy="332196"/>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5"/>
          <p:cNvSpPr>
            <a:spLocks/>
          </p:cNvSpPr>
          <p:nvPr/>
        </p:nvSpPr>
        <p:spPr bwMode="auto">
          <a:xfrm>
            <a:off x="4436554" y="4638616"/>
            <a:ext cx="1047487" cy="217098"/>
          </a:xfrm>
          <a:custGeom>
            <a:avLst/>
            <a:gdLst>
              <a:gd name="T0" fmla="*/ 2555 w 5111"/>
              <a:gd name="T1" fmla="*/ 626 h 1059"/>
              <a:gd name="T2" fmla="*/ 216 w 5111"/>
              <a:gd name="T3" fmla="*/ 0 h 1059"/>
              <a:gd name="T4" fmla="*/ 0 w 5111"/>
              <a:gd name="T5" fmla="*/ 375 h 1059"/>
              <a:gd name="T6" fmla="*/ 2555 w 5111"/>
              <a:gd name="T7" fmla="*/ 1059 h 1059"/>
              <a:gd name="T8" fmla="*/ 5111 w 5111"/>
              <a:gd name="T9" fmla="*/ 375 h 1059"/>
              <a:gd name="T10" fmla="*/ 4894 w 5111"/>
              <a:gd name="T11" fmla="*/ 0 h 1059"/>
              <a:gd name="T12" fmla="*/ 2555 w 5111"/>
              <a:gd name="T13" fmla="*/ 626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626"/>
                </a:moveTo>
                <a:cubicBezTo>
                  <a:pt x="1703" y="626"/>
                  <a:pt x="904" y="398"/>
                  <a:pt x="216" y="0"/>
                </a:cubicBezTo>
                <a:cubicBezTo>
                  <a:pt x="0" y="375"/>
                  <a:pt x="0" y="375"/>
                  <a:pt x="0" y="375"/>
                </a:cubicBezTo>
                <a:cubicBezTo>
                  <a:pt x="752" y="810"/>
                  <a:pt x="1624" y="1059"/>
                  <a:pt x="2555" y="1059"/>
                </a:cubicBezTo>
                <a:cubicBezTo>
                  <a:pt x="3486" y="1059"/>
                  <a:pt x="4359" y="810"/>
                  <a:pt x="5111" y="375"/>
                </a:cubicBezTo>
                <a:cubicBezTo>
                  <a:pt x="4894" y="0"/>
                  <a:pt x="4894" y="0"/>
                  <a:pt x="4894" y="0"/>
                </a:cubicBezTo>
                <a:cubicBezTo>
                  <a:pt x="4206" y="398"/>
                  <a:pt x="3407" y="626"/>
                  <a:pt x="2555" y="6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6"/>
          <p:cNvSpPr>
            <a:spLocks/>
          </p:cNvSpPr>
          <p:nvPr/>
        </p:nvSpPr>
        <p:spPr bwMode="auto">
          <a:xfrm>
            <a:off x="4436554" y="2761177"/>
            <a:ext cx="1047487" cy="217098"/>
          </a:xfrm>
          <a:custGeom>
            <a:avLst/>
            <a:gdLst>
              <a:gd name="T0" fmla="*/ 2555 w 5111"/>
              <a:gd name="T1" fmla="*/ 433 h 1059"/>
              <a:gd name="T2" fmla="*/ 4894 w 5111"/>
              <a:gd name="T3" fmla="*/ 1059 h 1059"/>
              <a:gd name="T4" fmla="*/ 5111 w 5111"/>
              <a:gd name="T5" fmla="*/ 684 h 1059"/>
              <a:gd name="T6" fmla="*/ 2555 w 5111"/>
              <a:gd name="T7" fmla="*/ 0 h 1059"/>
              <a:gd name="T8" fmla="*/ 0 w 5111"/>
              <a:gd name="T9" fmla="*/ 684 h 1059"/>
              <a:gd name="T10" fmla="*/ 216 w 5111"/>
              <a:gd name="T11" fmla="*/ 1059 h 1059"/>
              <a:gd name="T12" fmla="*/ 2555 w 5111"/>
              <a:gd name="T13" fmla="*/ 433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433"/>
                </a:moveTo>
                <a:cubicBezTo>
                  <a:pt x="3407" y="433"/>
                  <a:pt x="4206" y="661"/>
                  <a:pt x="4894" y="1059"/>
                </a:cubicBezTo>
                <a:cubicBezTo>
                  <a:pt x="5111" y="684"/>
                  <a:pt x="5111" y="684"/>
                  <a:pt x="5111" y="684"/>
                </a:cubicBezTo>
                <a:cubicBezTo>
                  <a:pt x="4359" y="249"/>
                  <a:pt x="3486" y="0"/>
                  <a:pt x="2555" y="0"/>
                </a:cubicBezTo>
                <a:cubicBezTo>
                  <a:pt x="1624" y="0"/>
                  <a:pt x="752" y="249"/>
                  <a:pt x="0" y="684"/>
                </a:cubicBezTo>
                <a:cubicBezTo>
                  <a:pt x="216" y="1059"/>
                  <a:pt x="216" y="1059"/>
                  <a:pt x="216" y="1059"/>
                </a:cubicBezTo>
                <a:cubicBezTo>
                  <a:pt x="904" y="661"/>
                  <a:pt x="1703" y="433"/>
                  <a:pt x="2555" y="433"/>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7"/>
          <p:cNvSpPr>
            <a:spLocks/>
          </p:cNvSpPr>
          <p:nvPr/>
        </p:nvSpPr>
        <p:spPr bwMode="auto">
          <a:xfrm>
            <a:off x="3913245" y="2901396"/>
            <a:ext cx="567426" cy="907268"/>
          </a:xfrm>
          <a:custGeom>
            <a:avLst/>
            <a:gdLst>
              <a:gd name="T0" fmla="*/ 0 w 2770"/>
              <a:gd name="T1" fmla="*/ 4426 h 4426"/>
              <a:gd name="T2" fmla="*/ 432 w 2770"/>
              <a:gd name="T3" fmla="*/ 4426 h 4426"/>
              <a:gd name="T4" fmla="*/ 2770 w 2770"/>
              <a:gd name="T5" fmla="*/ 375 h 4426"/>
              <a:gd name="T6" fmla="*/ 2554 w 2770"/>
              <a:gd name="T7" fmla="*/ 0 h 4426"/>
              <a:gd name="T8" fmla="*/ 0 w 2770"/>
              <a:gd name="T9" fmla="*/ 4426 h 4426"/>
            </a:gdLst>
            <a:ahLst/>
            <a:cxnLst>
              <a:cxn ang="0">
                <a:pos x="T0" y="T1"/>
              </a:cxn>
              <a:cxn ang="0">
                <a:pos x="T2" y="T3"/>
              </a:cxn>
              <a:cxn ang="0">
                <a:pos x="T4" y="T5"/>
              </a:cxn>
              <a:cxn ang="0">
                <a:pos x="T6" y="T7"/>
              </a:cxn>
              <a:cxn ang="0">
                <a:pos x="T8" y="T9"/>
              </a:cxn>
            </a:cxnLst>
            <a:rect l="0" t="0" r="r" b="b"/>
            <a:pathLst>
              <a:path w="2770" h="4426">
                <a:moveTo>
                  <a:pt x="0" y="4426"/>
                </a:moveTo>
                <a:cubicBezTo>
                  <a:pt x="432" y="4426"/>
                  <a:pt x="432" y="4426"/>
                  <a:pt x="432" y="4426"/>
                </a:cubicBezTo>
                <a:cubicBezTo>
                  <a:pt x="432" y="2695"/>
                  <a:pt x="1373" y="1184"/>
                  <a:pt x="2770" y="375"/>
                </a:cubicBezTo>
                <a:cubicBezTo>
                  <a:pt x="2554" y="0"/>
                  <a:pt x="2554" y="0"/>
                  <a:pt x="2554" y="0"/>
                </a:cubicBezTo>
                <a:cubicBezTo>
                  <a:pt x="1027" y="884"/>
                  <a:pt x="0" y="2535"/>
                  <a:pt x="0"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8"/>
          <p:cNvSpPr>
            <a:spLocks/>
          </p:cNvSpPr>
          <p:nvPr/>
        </p:nvSpPr>
        <p:spPr bwMode="auto">
          <a:xfrm>
            <a:off x="5439485" y="3808666"/>
            <a:ext cx="567862" cy="906831"/>
          </a:xfrm>
          <a:custGeom>
            <a:avLst/>
            <a:gdLst>
              <a:gd name="T0" fmla="*/ 2771 w 2771"/>
              <a:gd name="T1" fmla="*/ 0 h 4426"/>
              <a:gd name="T2" fmla="*/ 2771 w 2771"/>
              <a:gd name="T3" fmla="*/ 0 h 4426"/>
              <a:gd name="T4" fmla="*/ 2338 w 2771"/>
              <a:gd name="T5" fmla="*/ 0 h 4426"/>
              <a:gd name="T6" fmla="*/ 2338 w 2771"/>
              <a:gd name="T7" fmla="*/ 0 h 4426"/>
              <a:gd name="T8" fmla="*/ 0 w 2771"/>
              <a:gd name="T9" fmla="*/ 4051 h 4426"/>
              <a:gd name="T10" fmla="*/ 217 w 2771"/>
              <a:gd name="T11" fmla="*/ 4426 h 4426"/>
              <a:gd name="T12" fmla="*/ 2771 w 2771"/>
              <a:gd name="T13" fmla="*/ 0 h 4426"/>
            </a:gdLst>
            <a:ahLst/>
            <a:cxnLst>
              <a:cxn ang="0">
                <a:pos x="T0" y="T1"/>
              </a:cxn>
              <a:cxn ang="0">
                <a:pos x="T2" y="T3"/>
              </a:cxn>
              <a:cxn ang="0">
                <a:pos x="T4" y="T5"/>
              </a:cxn>
              <a:cxn ang="0">
                <a:pos x="T6" y="T7"/>
              </a:cxn>
              <a:cxn ang="0">
                <a:pos x="T8" y="T9"/>
              </a:cxn>
              <a:cxn ang="0">
                <a:pos x="T10" y="T11"/>
              </a:cxn>
              <a:cxn ang="0">
                <a:pos x="T12" y="T13"/>
              </a:cxn>
            </a:cxnLst>
            <a:rect l="0" t="0" r="r" b="b"/>
            <a:pathLst>
              <a:path w="2771" h="4426">
                <a:moveTo>
                  <a:pt x="2771" y="0"/>
                </a:moveTo>
                <a:cubicBezTo>
                  <a:pt x="2771" y="0"/>
                  <a:pt x="2771" y="0"/>
                  <a:pt x="2771" y="0"/>
                </a:cubicBezTo>
                <a:cubicBezTo>
                  <a:pt x="2338" y="0"/>
                  <a:pt x="2338" y="0"/>
                  <a:pt x="2338" y="0"/>
                </a:cubicBezTo>
                <a:cubicBezTo>
                  <a:pt x="2338" y="0"/>
                  <a:pt x="2338" y="0"/>
                  <a:pt x="2338" y="0"/>
                </a:cubicBezTo>
                <a:cubicBezTo>
                  <a:pt x="2338" y="1731"/>
                  <a:pt x="1398" y="3242"/>
                  <a:pt x="0" y="4051"/>
                </a:cubicBezTo>
                <a:cubicBezTo>
                  <a:pt x="217" y="4426"/>
                  <a:pt x="217" y="4426"/>
                  <a:pt x="217" y="4426"/>
                </a:cubicBezTo>
                <a:cubicBezTo>
                  <a:pt x="1744" y="3542"/>
                  <a:pt x="2771" y="1891"/>
                  <a:pt x="2771"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9"/>
          <p:cNvSpPr>
            <a:spLocks/>
          </p:cNvSpPr>
          <p:nvPr/>
        </p:nvSpPr>
        <p:spPr bwMode="auto">
          <a:xfrm>
            <a:off x="5439485" y="2901396"/>
            <a:ext cx="567862" cy="907268"/>
          </a:xfrm>
          <a:custGeom>
            <a:avLst/>
            <a:gdLst>
              <a:gd name="T0" fmla="*/ 217 w 2771"/>
              <a:gd name="T1" fmla="*/ 0 h 4426"/>
              <a:gd name="T2" fmla="*/ 0 w 2771"/>
              <a:gd name="T3" fmla="*/ 375 h 4426"/>
              <a:gd name="T4" fmla="*/ 2338 w 2771"/>
              <a:gd name="T5" fmla="*/ 4426 h 4426"/>
              <a:gd name="T6" fmla="*/ 2771 w 2771"/>
              <a:gd name="T7" fmla="*/ 4426 h 4426"/>
              <a:gd name="T8" fmla="*/ 217 w 2771"/>
              <a:gd name="T9" fmla="*/ 0 h 4426"/>
            </a:gdLst>
            <a:ahLst/>
            <a:cxnLst>
              <a:cxn ang="0">
                <a:pos x="T0" y="T1"/>
              </a:cxn>
              <a:cxn ang="0">
                <a:pos x="T2" y="T3"/>
              </a:cxn>
              <a:cxn ang="0">
                <a:pos x="T4" y="T5"/>
              </a:cxn>
              <a:cxn ang="0">
                <a:pos x="T6" y="T7"/>
              </a:cxn>
              <a:cxn ang="0">
                <a:pos x="T8" y="T9"/>
              </a:cxn>
            </a:cxnLst>
            <a:rect l="0" t="0" r="r" b="b"/>
            <a:pathLst>
              <a:path w="2771" h="4426">
                <a:moveTo>
                  <a:pt x="217" y="0"/>
                </a:moveTo>
                <a:cubicBezTo>
                  <a:pt x="0" y="375"/>
                  <a:pt x="0" y="375"/>
                  <a:pt x="0" y="375"/>
                </a:cubicBezTo>
                <a:cubicBezTo>
                  <a:pt x="1398" y="1184"/>
                  <a:pt x="2338" y="2695"/>
                  <a:pt x="2338" y="4426"/>
                </a:cubicBezTo>
                <a:cubicBezTo>
                  <a:pt x="2771" y="4426"/>
                  <a:pt x="2771" y="4426"/>
                  <a:pt x="2771" y="4426"/>
                </a:cubicBezTo>
                <a:cubicBezTo>
                  <a:pt x="2771" y="2535"/>
                  <a:pt x="1744" y="884"/>
                  <a:pt x="217"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0"/>
          <p:cNvSpPr>
            <a:spLocks/>
          </p:cNvSpPr>
          <p:nvPr/>
        </p:nvSpPr>
        <p:spPr bwMode="auto">
          <a:xfrm>
            <a:off x="3913245" y="3808666"/>
            <a:ext cx="567426" cy="906831"/>
          </a:xfrm>
          <a:custGeom>
            <a:avLst/>
            <a:gdLst>
              <a:gd name="T0" fmla="*/ 2554 w 2770"/>
              <a:gd name="T1" fmla="*/ 4426 h 4426"/>
              <a:gd name="T2" fmla="*/ 2770 w 2770"/>
              <a:gd name="T3" fmla="*/ 4051 h 4426"/>
              <a:gd name="T4" fmla="*/ 432 w 2770"/>
              <a:gd name="T5" fmla="*/ 0 h 4426"/>
              <a:gd name="T6" fmla="*/ 432 w 2770"/>
              <a:gd name="T7" fmla="*/ 0 h 4426"/>
              <a:gd name="T8" fmla="*/ 0 w 2770"/>
              <a:gd name="T9" fmla="*/ 0 h 4426"/>
              <a:gd name="T10" fmla="*/ 0 w 2770"/>
              <a:gd name="T11" fmla="*/ 0 h 4426"/>
              <a:gd name="T12" fmla="*/ 2554 w 2770"/>
              <a:gd name="T13" fmla="*/ 4426 h 4426"/>
            </a:gdLst>
            <a:ahLst/>
            <a:cxnLst>
              <a:cxn ang="0">
                <a:pos x="T0" y="T1"/>
              </a:cxn>
              <a:cxn ang="0">
                <a:pos x="T2" y="T3"/>
              </a:cxn>
              <a:cxn ang="0">
                <a:pos x="T4" y="T5"/>
              </a:cxn>
              <a:cxn ang="0">
                <a:pos x="T6" y="T7"/>
              </a:cxn>
              <a:cxn ang="0">
                <a:pos x="T8" y="T9"/>
              </a:cxn>
              <a:cxn ang="0">
                <a:pos x="T10" y="T11"/>
              </a:cxn>
              <a:cxn ang="0">
                <a:pos x="T12" y="T13"/>
              </a:cxn>
            </a:cxnLst>
            <a:rect l="0" t="0" r="r" b="b"/>
            <a:pathLst>
              <a:path w="2770" h="4426">
                <a:moveTo>
                  <a:pt x="2554" y="4426"/>
                </a:moveTo>
                <a:cubicBezTo>
                  <a:pt x="2770" y="4051"/>
                  <a:pt x="2770" y="4051"/>
                  <a:pt x="2770" y="4051"/>
                </a:cubicBezTo>
                <a:cubicBezTo>
                  <a:pt x="1373" y="3242"/>
                  <a:pt x="432" y="1731"/>
                  <a:pt x="432" y="0"/>
                </a:cubicBezTo>
                <a:cubicBezTo>
                  <a:pt x="432" y="0"/>
                  <a:pt x="432" y="0"/>
                  <a:pt x="432" y="0"/>
                </a:cubicBezTo>
                <a:cubicBezTo>
                  <a:pt x="0" y="0"/>
                  <a:pt x="0" y="0"/>
                  <a:pt x="0" y="0"/>
                </a:cubicBezTo>
                <a:cubicBezTo>
                  <a:pt x="0" y="0"/>
                  <a:pt x="0" y="0"/>
                  <a:pt x="0" y="0"/>
                </a:cubicBezTo>
                <a:cubicBezTo>
                  <a:pt x="0" y="1891"/>
                  <a:pt x="1027" y="3542"/>
                  <a:pt x="2554"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Oval 11"/>
          <p:cNvSpPr>
            <a:spLocks noChangeArrowheads="1"/>
          </p:cNvSpPr>
          <p:nvPr/>
        </p:nvSpPr>
        <p:spPr bwMode="auto">
          <a:xfrm>
            <a:off x="3887602"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Oval 12"/>
          <p:cNvSpPr>
            <a:spLocks noChangeArrowheads="1"/>
          </p:cNvSpPr>
          <p:nvPr/>
        </p:nvSpPr>
        <p:spPr bwMode="auto">
          <a:xfrm>
            <a:off x="5894338"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Oval 13"/>
          <p:cNvSpPr>
            <a:spLocks noChangeArrowheads="1"/>
          </p:cNvSpPr>
          <p:nvPr/>
        </p:nvSpPr>
        <p:spPr bwMode="auto">
          <a:xfrm>
            <a:off x="4388631"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Oval 14"/>
          <p:cNvSpPr>
            <a:spLocks noChangeArrowheads="1"/>
          </p:cNvSpPr>
          <p:nvPr/>
        </p:nvSpPr>
        <p:spPr bwMode="auto">
          <a:xfrm>
            <a:off x="5392872"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Oval 15"/>
          <p:cNvSpPr>
            <a:spLocks noChangeArrowheads="1"/>
          </p:cNvSpPr>
          <p:nvPr/>
        </p:nvSpPr>
        <p:spPr bwMode="auto">
          <a:xfrm>
            <a:off x="4388631"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Oval 16"/>
          <p:cNvSpPr>
            <a:spLocks noChangeArrowheads="1"/>
          </p:cNvSpPr>
          <p:nvPr/>
        </p:nvSpPr>
        <p:spPr bwMode="auto">
          <a:xfrm>
            <a:off x="5392872"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24" name="Group 23"/>
          <p:cNvGrpSpPr/>
          <p:nvPr/>
        </p:nvGrpSpPr>
        <p:grpSpPr>
          <a:xfrm>
            <a:off x="3479968" y="2709887"/>
            <a:ext cx="928968" cy="179663"/>
            <a:chOff x="3212278" y="1907953"/>
            <a:chExt cx="857509" cy="165843"/>
          </a:xfrm>
        </p:grpSpPr>
        <p:cxnSp>
          <p:nvCxnSpPr>
            <p:cNvPr id="44" name="Straight Connector 43"/>
            <p:cNvCxnSpPr>
              <a:endCxn id="42" idx="1"/>
            </p:cNvCxnSpPr>
            <p:nvPr/>
          </p:nvCxnSpPr>
          <p:spPr>
            <a:xfrm>
              <a:off x="3780144" y="1907953"/>
              <a:ext cx="289643"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3212278" y="1909866"/>
              <a:ext cx="567866"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5511220" y="2709887"/>
            <a:ext cx="918253" cy="179663"/>
            <a:chOff x="5087280" y="1907953"/>
            <a:chExt cx="847618" cy="165843"/>
          </a:xfrm>
        </p:grpSpPr>
        <p:cxnSp>
          <p:nvCxnSpPr>
            <p:cNvPr id="46" name="Straight Connector 45"/>
            <p:cNvCxnSpPr>
              <a:endCxn id="43" idx="7"/>
            </p:cNvCxnSpPr>
            <p:nvPr/>
          </p:nvCxnSpPr>
          <p:spPr>
            <a:xfrm flipH="1">
              <a:off x="5087280" y="1907953"/>
              <a:ext cx="279752"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5364663" y="1909866"/>
              <a:ext cx="570235"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5511220" y="4727388"/>
            <a:ext cx="918253" cy="181456"/>
            <a:chOff x="5087280" y="3770262"/>
            <a:chExt cx="847618" cy="167498"/>
          </a:xfrm>
        </p:grpSpPr>
        <p:cxnSp>
          <p:nvCxnSpPr>
            <p:cNvPr id="48" name="Straight Connector 47"/>
            <p:cNvCxnSpPr>
              <a:endCxn id="41" idx="5"/>
            </p:cNvCxnSpPr>
            <p:nvPr/>
          </p:nvCxnSpPr>
          <p:spPr>
            <a:xfrm flipH="1" flipV="1">
              <a:off x="5087280" y="3770262"/>
              <a:ext cx="27975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6" idx="3"/>
            </p:cNvCxnSpPr>
            <p:nvPr/>
          </p:nvCxnSpPr>
          <p:spPr>
            <a:xfrm flipH="1">
              <a:off x="5367032" y="3937759"/>
              <a:ext cx="567866"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79967" y="4727388"/>
            <a:ext cx="928969" cy="181456"/>
            <a:chOff x="3212277" y="3770262"/>
            <a:chExt cx="857510" cy="167498"/>
          </a:xfrm>
        </p:grpSpPr>
        <p:cxnSp>
          <p:nvCxnSpPr>
            <p:cNvPr id="50" name="Straight Connector 49"/>
            <p:cNvCxnSpPr>
              <a:endCxn id="40" idx="3"/>
            </p:cNvCxnSpPr>
            <p:nvPr/>
          </p:nvCxnSpPr>
          <p:spPr>
            <a:xfrm flipV="1">
              <a:off x="3780144" y="3770262"/>
              <a:ext cx="28964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18" idx="3"/>
            </p:cNvCxnSpPr>
            <p:nvPr/>
          </p:nvCxnSpPr>
          <p:spPr>
            <a:xfrm>
              <a:off x="3212277" y="3937760"/>
              <a:ext cx="567867"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52" name="Straight Connector 51"/>
          <p:cNvCxnSpPr>
            <a:endCxn id="16" idx="3"/>
          </p:cNvCxnSpPr>
          <p:nvPr/>
        </p:nvCxnSpPr>
        <p:spPr>
          <a:xfrm flipH="1">
            <a:off x="3479967" y="3808447"/>
            <a:ext cx="407637"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5" idx="3"/>
            <a:endCxn id="39" idx="6"/>
          </p:cNvCxnSpPr>
          <p:nvPr/>
        </p:nvCxnSpPr>
        <p:spPr>
          <a:xfrm flipH="1">
            <a:off x="6032990" y="3808447"/>
            <a:ext cx="396483"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898896" y="2467175"/>
            <a:ext cx="1568450" cy="490628"/>
            <a:chOff x="829750" y="1683912"/>
            <a:chExt cx="1447800" cy="452888"/>
          </a:xfrm>
        </p:grpSpPr>
        <p:sp>
          <p:nvSpPr>
            <p:cNvPr id="61" name="TextBox 60"/>
            <p:cNvSpPr txBox="1"/>
            <p:nvPr/>
          </p:nvSpPr>
          <p:spPr>
            <a:xfrm>
              <a:off x="829750" y="1859919"/>
              <a:ext cx="1447800" cy="276881"/>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2" name="Title 2"/>
            <p:cNvSpPr txBox="1">
              <a:spLocks/>
            </p:cNvSpPr>
            <p:nvPr/>
          </p:nvSpPr>
          <p:spPr>
            <a:xfrm>
              <a:off x="829750" y="1683912"/>
              <a:ext cx="1447800" cy="13850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Management</a:t>
              </a:r>
            </a:p>
          </p:txBody>
        </p:sp>
      </p:grpSp>
      <p:grpSp>
        <p:nvGrpSpPr>
          <p:cNvPr id="10" name="Group 9"/>
          <p:cNvGrpSpPr/>
          <p:nvPr/>
        </p:nvGrpSpPr>
        <p:grpSpPr>
          <a:xfrm>
            <a:off x="898896" y="3564353"/>
            <a:ext cx="1568450" cy="490629"/>
            <a:chOff x="829750" y="2696692"/>
            <a:chExt cx="1447800" cy="452888"/>
          </a:xfrm>
        </p:grpSpPr>
        <p:sp>
          <p:nvSpPr>
            <p:cNvPr id="63" name="TextBox 62"/>
            <p:cNvSpPr txBox="1"/>
            <p:nvPr/>
          </p:nvSpPr>
          <p:spPr>
            <a:xfrm>
              <a:off x="829750" y="2872700"/>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4" name="Title 2"/>
            <p:cNvSpPr txBox="1">
              <a:spLocks/>
            </p:cNvSpPr>
            <p:nvPr/>
          </p:nvSpPr>
          <p:spPr>
            <a:xfrm>
              <a:off x="829750" y="269669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Correct Planning</a:t>
              </a:r>
            </a:p>
          </p:txBody>
        </p:sp>
      </p:grpSp>
      <p:grpSp>
        <p:nvGrpSpPr>
          <p:cNvPr id="20" name="Group 19"/>
          <p:cNvGrpSpPr/>
          <p:nvPr/>
        </p:nvGrpSpPr>
        <p:grpSpPr>
          <a:xfrm>
            <a:off x="898896" y="4668049"/>
            <a:ext cx="1568450" cy="490629"/>
            <a:chOff x="829750" y="3715489"/>
            <a:chExt cx="1447800" cy="452888"/>
          </a:xfrm>
        </p:grpSpPr>
        <p:sp>
          <p:nvSpPr>
            <p:cNvPr id="65" name="TextBox 64"/>
            <p:cNvSpPr txBox="1"/>
            <p:nvPr/>
          </p:nvSpPr>
          <p:spPr>
            <a:xfrm>
              <a:off x="829750" y="3891497"/>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6" name="Title 2"/>
            <p:cNvSpPr txBox="1">
              <a:spLocks/>
            </p:cNvSpPr>
            <p:nvPr/>
          </p:nvSpPr>
          <p:spPr>
            <a:xfrm>
              <a:off x="829750"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Financial Plans</a:t>
              </a:r>
            </a:p>
          </p:txBody>
        </p:sp>
      </p:grpSp>
      <p:grpSp>
        <p:nvGrpSpPr>
          <p:cNvPr id="23" name="Group 22"/>
          <p:cNvGrpSpPr/>
          <p:nvPr/>
        </p:nvGrpSpPr>
        <p:grpSpPr>
          <a:xfrm>
            <a:off x="7442095" y="2467174"/>
            <a:ext cx="1568450" cy="490629"/>
            <a:chOff x="6869626" y="1683912"/>
            <a:chExt cx="1447800" cy="452888"/>
          </a:xfrm>
        </p:grpSpPr>
        <p:sp>
          <p:nvSpPr>
            <p:cNvPr id="67" name="TextBox 66"/>
            <p:cNvSpPr txBox="1"/>
            <p:nvPr/>
          </p:nvSpPr>
          <p:spPr>
            <a:xfrm>
              <a:off x="6869626" y="1859920"/>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8" name="Title 2"/>
            <p:cNvSpPr txBox="1">
              <a:spLocks/>
            </p:cNvSpPr>
            <p:nvPr/>
          </p:nvSpPr>
          <p:spPr>
            <a:xfrm>
              <a:off x="6869626" y="168391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Product Quality</a:t>
              </a:r>
            </a:p>
          </p:txBody>
        </p:sp>
      </p:grpSp>
      <p:grpSp>
        <p:nvGrpSpPr>
          <p:cNvPr id="22" name="Group 21"/>
          <p:cNvGrpSpPr/>
          <p:nvPr/>
        </p:nvGrpSpPr>
        <p:grpSpPr>
          <a:xfrm>
            <a:off x="7442095" y="3567652"/>
            <a:ext cx="1568450" cy="490629"/>
            <a:chOff x="6869626" y="2699738"/>
            <a:chExt cx="1447800" cy="452888"/>
          </a:xfrm>
        </p:grpSpPr>
        <p:sp>
          <p:nvSpPr>
            <p:cNvPr id="69" name="TextBox 68"/>
            <p:cNvSpPr txBox="1"/>
            <p:nvPr/>
          </p:nvSpPr>
          <p:spPr>
            <a:xfrm>
              <a:off x="6869626" y="2875746"/>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0" name="Title 2"/>
            <p:cNvSpPr txBox="1">
              <a:spLocks/>
            </p:cNvSpPr>
            <p:nvPr/>
          </p:nvSpPr>
          <p:spPr>
            <a:xfrm>
              <a:off x="6869626" y="2699738"/>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Develop &amp; Design</a:t>
              </a:r>
            </a:p>
          </p:txBody>
        </p:sp>
      </p:grpSp>
      <p:grpSp>
        <p:nvGrpSpPr>
          <p:cNvPr id="21" name="Group 20"/>
          <p:cNvGrpSpPr/>
          <p:nvPr/>
        </p:nvGrpSpPr>
        <p:grpSpPr>
          <a:xfrm>
            <a:off x="7442095" y="4668049"/>
            <a:ext cx="1568450" cy="490629"/>
            <a:chOff x="6869626" y="3715489"/>
            <a:chExt cx="1447800" cy="452888"/>
          </a:xfrm>
        </p:grpSpPr>
        <p:sp>
          <p:nvSpPr>
            <p:cNvPr id="71" name="TextBox 70"/>
            <p:cNvSpPr txBox="1"/>
            <p:nvPr/>
          </p:nvSpPr>
          <p:spPr>
            <a:xfrm>
              <a:off x="6869626" y="3891497"/>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2" name="Title 2"/>
            <p:cNvSpPr txBox="1">
              <a:spLocks/>
            </p:cNvSpPr>
            <p:nvPr/>
          </p:nvSpPr>
          <p:spPr>
            <a:xfrm>
              <a:off x="6869626"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Customers</a:t>
              </a:r>
            </a:p>
          </p:txBody>
        </p:sp>
      </p:grpSp>
      <p:grpSp>
        <p:nvGrpSpPr>
          <p:cNvPr id="54" name="Group 53"/>
          <p:cNvGrpSpPr/>
          <p:nvPr/>
        </p:nvGrpSpPr>
        <p:grpSpPr>
          <a:xfrm>
            <a:off x="4225529" y="3540787"/>
            <a:ext cx="1458383" cy="565229"/>
            <a:chOff x="3994150" y="3660066"/>
            <a:chExt cx="1155700" cy="521750"/>
          </a:xfrm>
        </p:grpSpPr>
        <p:sp>
          <p:nvSpPr>
            <p:cNvPr id="55" name="TextBox 54"/>
            <p:cNvSpPr txBox="1"/>
            <p:nvPr/>
          </p:nvSpPr>
          <p:spPr>
            <a:xfrm>
              <a:off x="3994150" y="3904935"/>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data and analysis about title</a:t>
              </a:r>
            </a:p>
          </p:txBody>
        </p:sp>
        <p:sp>
          <p:nvSpPr>
            <p:cNvPr id="56" name="TextBox 55"/>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Business Ideas</a:t>
              </a:r>
            </a:p>
          </p:txBody>
        </p:sp>
      </p:grpSp>
    </p:spTree>
    <p:extLst>
      <p:ext uri="{BB962C8B-B14F-4D97-AF65-F5344CB8AC3E}">
        <p14:creationId xmlns:p14="http://schemas.microsoft.com/office/powerpoint/2010/main" val="3087057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Hand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Callout 3"/>
          <p:cNvSpPr/>
          <p:nvPr/>
        </p:nvSpPr>
        <p:spPr>
          <a:xfrm>
            <a:off x="3454556" y="4127075"/>
            <a:ext cx="1698542" cy="1662453"/>
          </a:xfrm>
          <a:prstGeom prst="wedgeEllipseCallout">
            <a:avLst>
              <a:gd name="adj1" fmla="val 66155"/>
              <a:gd name="adj2" fmla="val 499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Callout 4"/>
          <p:cNvSpPr/>
          <p:nvPr/>
        </p:nvSpPr>
        <p:spPr>
          <a:xfrm>
            <a:off x="4007495" y="2724475"/>
            <a:ext cx="1698542" cy="1662453"/>
          </a:xfrm>
          <a:prstGeom prst="wedgeEllipseCallout">
            <a:avLst>
              <a:gd name="adj1" fmla="val 60293"/>
              <a:gd name="adj2" fmla="val 36373"/>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Callout 5"/>
          <p:cNvSpPr/>
          <p:nvPr/>
        </p:nvSpPr>
        <p:spPr>
          <a:xfrm>
            <a:off x="5453496" y="2202708"/>
            <a:ext cx="1698542" cy="1662453"/>
          </a:xfrm>
          <a:prstGeom prst="wedgeEllipseCallout">
            <a:avLst>
              <a:gd name="adj1" fmla="val 1908"/>
              <a:gd name="adj2" fmla="val 62120"/>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Callout 6"/>
          <p:cNvSpPr/>
          <p:nvPr/>
        </p:nvSpPr>
        <p:spPr>
          <a:xfrm>
            <a:off x="6947783" y="2591809"/>
            <a:ext cx="1698542" cy="1662453"/>
          </a:xfrm>
          <a:prstGeom prst="wedgeEllipseCallout">
            <a:avLst>
              <a:gd name="adj1" fmla="val -58042"/>
              <a:gd name="adj2" fmla="val 4522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Callout 7"/>
          <p:cNvSpPr/>
          <p:nvPr/>
        </p:nvSpPr>
        <p:spPr>
          <a:xfrm>
            <a:off x="7560817" y="3969732"/>
            <a:ext cx="1698542" cy="1662453"/>
          </a:xfrm>
          <a:prstGeom prst="wedgeEllipseCallout">
            <a:avLst>
              <a:gd name="adj1" fmla="val -74482"/>
              <a:gd name="adj2" fmla="val -21066"/>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378106" y="4068142"/>
            <a:ext cx="1785379" cy="2146921"/>
          </a:xfrm>
          <a:custGeom>
            <a:avLst/>
            <a:gdLst>
              <a:gd name="connsiteX0" fmla="*/ 2125043 w 3829223"/>
              <a:gd name="connsiteY0" fmla="*/ 92 h 4604645"/>
              <a:gd name="connsiteX1" fmla="*/ 2261733 w 3829223"/>
              <a:gd name="connsiteY1" fmla="*/ 867387 h 4604645"/>
              <a:gd name="connsiteX2" fmla="*/ 2352477 w 3829223"/>
              <a:gd name="connsiteY2" fmla="*/ 1595604 h 4604645"/>
              <a:gd name="connsiteX3" fmla="*/ 2656107 w 3829223"/>
              <a:gd name="connsiteY3" fmla="*/ 1143876 h 4604645"/>
              <a:gd name="connsiteX4" fmla="*/ 3088386 w 3829223"/>
              <a:gd name="connsiteY4" fmla="*/ 257109 h 4604645"/>
              <a:gd name="connsiteX5" fmla="*/ 3009894 w 3829223"/>
              <a:gd name="connsiteY5" fmla="*/ 1096033 h 4604645"/>
              <a:gd name="connsiteX6" fmla="*/ 2844870 w 3829223"/>
              <a:gd name="connsiteY6" fmla="*/ 1815905 h 4604645"/>
              <a:gd name="connsiteX7" fmla="*/ 3275235 w 3829223"/>
              <a:gd name="connsiteY7" fmla="*/ 1435942 h 4604645"/>
              <a:gd name="connsiteX8" fmla="*/ 3823529 w 3829223"/>
              <a:gd name="connsiteY8" fmla="*/ 907442 h 4604645"/>
              <a:gd name="connsiteX9" fmla="*/ 3531003 w 3829223"/>
              <a:gd name="connsiteY9" fmla="*/ 1548317 h 4604645"/>
              <a:gd name="connsiteX10" fmla="*/ 3179513 w 3829223"/>
              <a:gd name="connsiteY10" fmla="*/ 2335504 h 4604645"/>
              <a:gd name="connsiteX11" fmla="*/ 2863631 w 3829223"/>
              <a:gd name="connsiteY11" fmla="*/ 3699589 h 4604645"/>
              <a:gd name="connsiteX12" fmla="*/ 2811909 w 3829223"/>
              <a:gd name="connsiteY12" fmla="*/ 4456702 h 4604645"/>
              <a:gd name="connsiteX13" fmla="*/ 2802800 w 3829223"/>
              <a:gd name="connsiteY13" fmla="*/ 4604645 h 4604645"/>
              <a:gd name="connsiteX14" fmla="*/ 1716351 w 3829223"/>
              <a:gd name="connsiteY14" fmla="*/ 4604645 h 4604645"/>
              <a:gd name="connsiteX15" fmla="*/ 1716120 w 3829223"/>
              <a:gd name="connsiteY15" fmla="*/ 4593032 h 4604645"/>
              <a:gd name="connsiteX16" fmla="*/ 1636862 w 3829223"/>
              <a:gd name="connsiteY16" fmla="*/ 3655084 h 4604645"/>
              <a:gd name="connsiteX17" fmla="*/ 1123028 w 3829223"/>
              <a:gd name="connsiteY17" fmla="*/ 3122134 h 4604645"/>
              <a:gd name="connsiteX18" fmla="*/ 466377 w 3829223"/>
              <a:gd name="connsiteY18" fmla="*/ 2556917 h 4604645"/>
              <a:gd name="connsiteX19" fmla="*/ 78130 w 3829223"/>
              <a:gd name="connsiteY19" fmla="*/ 2411162 h 4604645"/>
              <a:gd name="connsiteX20" fmla="*/ 72769 w 3829223"/>
              <a:gd name="connsiteY20" fmla="*/ 2151920 h 4604645"/>
              <a:gd name="connsiteX21" fmla="*/ 722911 w 3829223"/>
              <a:gd name="connsiteY21" fmla="*/ 2186967 h 4604645"/>
              <a:gd name="connsiteX22" fmla="*/ 1368841 w 3829223"/>
              <a:gd name="connsiteY22" fmla="*/ 2299899 h 4604645"/>
              <a:gd name="connsiteX23" fmla="*/ 1304516 w 3829223"/>
              <a:gd name="connsiteY23" fmla="*/ 1427040 h 4604645"/>
              <a:gd name="connsiteX24" fmla="*/ 1085505 w 3829223"/>
              <a:gd name="connsiteY24" fmla="*/ 232631 h 4604645"/>
              <a:gd name="connsiteX25" fmla="*/ 1528122 w 3829223"/>
              <a:gd name="connsiteY25" fmla="*/ 827332 h 4604645"/>
              <a:gd name="connsiteX26" fmla="*/ 1900288 w 3829223"/>
              <a:gd name="connsiteY26" fmla="*/ 1570570 h 4604645"/>
              <a:gd name="connsiteX27" fmla="*/ 1904117 w 3829223"/>
              <a:gd name="connsiteY27" fmla="*/ 806749 h 4604645"/>
              <a:gd name="connsiteX28" fmla="*/ 2125043 w 3829223"/>
              <a:gd name="connsiteY28" fmla="*/ 92 h 4604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829223" h="4604645">
                <a:moveTo>
                  <a:pt x="2125043" y="92"/>
                </a:moveTo>
                <a:cubicBezTo>
                  <a:pt x="2233017" y="-4359"/>
                  <a:pt x="2247949" y="149184"/>
                  <a:pt x="2261733" y="867387"/>
                </a:cubicBezTo>
                <a:cubicBezTo>
                  <a:pt x="2271689" y="1357501"/>
                  <a:pt x="2303085" y="1592266"/>
                  <a:pt x="2352477" y="1595604"/>
                </a:cubicBezTo>
                <a:cubicBezTo>
                  <a:pt x="2470407" y="1606174"/>
                  <a:pt x="2543538" y="1447068"/>
                  <a:pt x="2656107" y="1143876"/>
                </a:cubicBezTo>
                <a:cubicBezTo>
                  <a:pt x="2777482" y="816206"/>
                  <a:pt x="2870141" y="206485"/>
                  <a:pt x="3088386" y="257109"/>
                </a:cubicBezTo>
                <a:cubicBezTo>
                  <a:pt x="3264897" y="297164"/>
                  <a:pt x="3173004" y="540274"/>
                  <a:pt x="3009894" y="1096033"/>
                </a:cubicBezTo>
                <a:cubicBezTo>
                  <a:pt x="2911109" y="1433160"/>
                  <a:pt x="2783608" y="1801997"/>
                  <a:pt x="2844870" y="1815905"/>
                </a:cubicBezTo>
                <a:cubicBezTo>
                  <a:pt x="2905749" y="1830369"/>
                  <a:pt x="3087620" y="1692959"/>
                  <a:pt x="3275235" y="1435942"/>
                </a:cubicBezTo>
                <a:cubicBezTo>
                  <a:pt x="3462849" y="1178924"/>
                  <a:pt x="3735847" y="698267"/>
                  <a:pt x="3823529" y="907442"/>
                </a:cubicBezTo>
                <a:cubicBezTo>
                  <a:pt x="3867178" y="1011473"/>
                  <a:pt x="3649315" y="1379197"/>
                  <a:pt x="3531003" y="1548317"/>
                </a:cubicBezTo>
                <a:cubicBezTo>
                  <a:pt x="3432601" y="1689065"/>
                  <a:pt x="3243838" y="1992813"/>
                  <a:pt x="3179513" y="2335504"/>
                </a:cubicBezTo>
                <a:cubicBezTo>
                  <a:pt x="3114805" y="2677638"/>
                  <a:pt x="3166878" y="3082635"/>
                  <a:pt x="2863631" y="3699589"/>
                </a:cubicBezTo>
                <a:cubicBezTo>
                  <a:pt x="2863631" y="3699589"/>
                  <a:pt x="2840007" y="4008331"/>
                  <a:pt x="2811909" y="4456702"/>
                </a:cubicBezTo>
                <a:lnTo>
                  <a:pt x="2802800" y="4604645"/>
                </a:lnTo>
                <a:lnTo>
                  <a:pt x="1716351" y="4604645"/>
                </a:lnTo>
                <a:lnTo>
                  <a:pt x="1716120" y="4593032"/>
                </a:lnTo>
                <a:cubicBezTo>
                  <a:pt x="1705399" y="4256460"/>
                  <a:pt x="1727606" y="3883173"/>
                  <a:pt x="1636862" y="3655084"/>
                </a:cubicBezTo>
                <a:cubicBezTo>
                  <a:pt x="1546118" y="3426994"/>
                  <a:pt x="1450779" y="3312394"/>
                  <a:pt x="1123028" y="3122134"/>
                </a:cubicBezTo>
                <a:cubicBezTo>
                  <a:pt x="794511" y="2932986"/>
                  <a:pt x="683474" y="2699890"/>
                  <a:pt x="466377" y="2556917"/>
                </a:cubicBezTo>
                <a:cubicBezTo>
                  <a:pt x="248515" y="2413944"/>
                  <a:pt x="148581" y="2384459"/>
                  <a:pt x="78130" y="2411162"/>
                </a:cubicBezTo>
                <a:cubicBezTo>
                  <a:pt x="7296" y="2437309"/>
                  <a:pt x="-52434" y="2294892"/>
                  <a:pt x="72769" y="2151920"/>
                </a:cubicBezTo>
                <a:cubicBezTo>
                  <a:pt x="198739" y="2009503"/>
                  <a:pt x="454508" y="2018404"/>
                  <a:pt x="722911" y="2186967"/>
                </a:cubicBezTo>
                <a:cubicBezTo>
                  <a:pt x="991315" y="2356087"/>
                  <a:pt x="1141407" y="2521869"/>
                  <a:pt x="1368841" y="2299899"/>
                </a:cubicBezTo>
                <a:cubicBezTo>
                  <a:pt x="1534631" y="2136899"/>
                  <a:pt x="1464563" y="1820912"/>
                  <a:pt x="1304516" y="1427040"/>
                </a:cubicBezTo>
                <a:cubicBezTo>
                  <a:pt x="1144470" y="1033169"/>
                  <a:pt x="936562" y="392850"/>
                  <a:pt x="1085505" y="232631"/>
                </a:cubicBezTo>
                <a:cubicBezTo>
                  <a:pt x="1293795" y="8993"/>
                  <a:pt x="1391049" y="489093"/>
                  <a:pt x="1528122" y="827332"/>
                </a:cubicBezTo>
                <a:cubicBezTo>
                  <a:pt x="1664430" y="1166685"/>
                  <a:pt x="1760535" y="1633433"/>
                  <a:pt x="1900288" y="1570570"/>
                </a:cubicBezTo>
                <a:cubicBezTo>
                  <a:pt x="1932451" y="1556662"/>
                  <a:pt x="1891482" y="1175030"/>
                  <a:pt x="1904117" y="806749"/>
                </a:cubicBezTo>
                <a:cubicBezTo>
                  <a:pt x="1917518" y="437912"/>
                  <a:pt x="1869657" y="8436"/>
                  <a:pt x="2125043" y="9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5" name="Group 14"/>
          <p:cNvGrpSpPr/>
          <p:nvPr/>
        </p:nvGrpSpPr>
        <p:grpSpPr>
          <a:xfrm>
            <a:off x="5745554" y="2588383"/>
            <a:ext cx="1114425" cy="703027"/>
            <a:chOff x="5303588" y="1795796"/>
            <a:chExt cx="1028700" cy="648948"/>
          </a:xfrm>
        </p:grpSpPr>
        <p:sp>
          <p:nvSpPr>
            <p:cNvPr id="43" name="TextBox 42"/>
            <p:cNvSpPr txBox="1"/>
            <p:nvPr/>
          </p:nvSpPr>
          <p:spPr>
            <a:xfrm>
              <a:off x="5303607" y="1795796"/>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03</a:t>
              </a:r>
            </a:p>
          </p:txBody>
        </p:sp>
        <p:sp>
          <p:nvSpPr>
            <p:cNvPr id="44" name="TextBox 43"/>
            <p:cNvSpPr txBox="1"/>
            <p:nvPr/>
          </p:nvSpPr>
          <p:spPr>
            <a:xfrm>
              <a:off x="5303588" y="2001368"/>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4" name="Group 13"/>
          <p:cNvGrpSpPr/>
          <p:nvPr/>
        </p:nvGrpSpPr>
        <p:grpSpPr>
          <a:xfrm>
            <a:off x="4299553" y="3200534"/>
            <a:ext cx="1114425" cy="703027"/>
            <a:chOff x="3968818" y="2360858"/>
            <a:chExt cx="1028700" cy="648948"/>
          </a:xfrm>
        </p:grpSpPr>
        <p:sp>
          <p:nvSpPr>
            <p:cNvPr id="45" name="TextBox 44"/>
            <p:cNvSpPr txBox="1"/>
            <p:nvPr/>
          </p:nvSpPr>
          <p:spPr>
            <a:xfrm>
              <a:off x="3968837" y="2360858"/>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02</a:t>
              </a:r>
            </a:p>
          </p:txBody>
        </p:sp>
        <p:sp>
          <p:nvSpPr>
            <p:cNvPr id="46" name="TextBox 45"/>
            <p:cNvSpPr txBox="1"/>
            <p:nvPr/>
          </p:nvSpPr>
          <p:spPr>
            <a:xfrm>
              <a:off x="3968818" y="2566430"/>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3" name="Group 12"/>
          <p:cNvGrpSpPr/>
          <p:nvPr/>
        </p:nvGrpSpPr>
        <p:grpSpPr>
          <a:xfrm>
            <a:off x="3742338" y="4612337"/>
            <a:ext cx="1114425" cy="703027"/>
            <a:chOff x="3454466" y="3664061"/>
            <a:chExt cx="1028700" cy="648948"/>
          </a:xfrm>
        </p:grpSpPr>
        <p:sp>
          <p:nvSpPr>
            <p:cNvPr id="47" name="TextBox 46"/>
            <p:cNvSpPr txBox="1"/>
            <p:nvPr/>
          </p:nvSpPr>
          <p:spPr>
            <a:xfrm>
              <a:off x="3454485" y="366406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01</a:t>
              </a:r>
            </a:p>
          </p:txBody>
        </p:sp>
        <p:sp>
          <p:nvSpPr>
            <p:cNvPr id="48" name="TextBox 47"/>
            <p:cNvSpPr txBox="1"/>
            <p:nvPr/>
          </p:nvSpPr>
          <p:spPr>
            <a:xfrm>
              <a:off x="3454466" y="386963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7" name="Group 16"/>
          <p:cNvGrpSpPr/>
          <p:nvPr/>
        </p:nvGrpSpPr>
        <p:grpSpPr>
          <a:xfrm>
            <a:off x="7852874" y="4454994"/>
            <a:ext cx="1114425" cy="703027"/>
            <a:chOff x="7248807" y="3518821"/>
            <a:chExt cx="1028700" cy="648948"/>
          </a:xfrm>
        </p:grpSpPr>
        <p:sp>
          <p:nvSpPr>
            <p:cNvPr id="49" name="TextBox 48"/>
            <p:cNvSpPr txBox="1"/>
            <p:nvPr/>
          </p:nvSpPr>
          <p:spPr>
            <a:xfrm>
              <a:off x="7248826" y="351882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05</a:t>
              </a:r>
            </a:p>
          </p:txBody>
        </p:sp>
        <p:sp>
          <p:nvSpPr>
            <p:cNvPr id="50" name="TextBox 49"/>
            <p:cNvSpPr txBox="1"/>
            <p:nvPr/>
          </p:nvSpPr>
          <p:spPr>
            <a:xfrm>
              <a:off x="7248807" y="372439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6" name="Group 15"/>
          <p:cNvGrpSpPr/>
          <p:nvPr/>
        </p:nvGrpSpPr>
        <p:grpSpPr>
          <a:xfrm>
            <a:off x="7245745" y="3077071"/>
            <a:ext cx="1114425" cy="703027"/>
            <a:chOff x="6688380" y="2246892"/>
            <a:chExt cx="1028700" cy="648948"/>
          </a:xfrm>
        </p:grpSpPr>
        <p:sp>
          <p:nvSpPr>
            <p:cNvPr id="51" name="TextBox 50"/>
            <p:cNvSpPr txBox="1"/>
            <p:nvPr/>
          </p:nvSpPr>
          <p:spPr>
            <a:xfrm>
              <a:off x="6688399" y="2246892"/>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04</a:t>
              </a:r>
            </a:p>
          </p:txBody>
        </p:sp>
        <p:sp>
          <p:nvSpPr>
            <p:cNvPr id="52" name="TextBox 51"/>
            <p:cNvSpPr txBox="1"/>
            <p:nvPr/>
          </p:nvSpPr>
          <p:spPr>
            <a:xfrm>
              <a:off x="6688380" y="2452464"/>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8" name="Group 17"/>
          <p:cNvGrpSpPr/>
          <p:nvPr/>
        </p:nvGrpSpPr>
        <p:grpSpPr>
          <a:xfrm>
            <a:off x="643201" y="2315070"/>
            <a:ext cx="2162065" cy="638821"/>
            <a:chOff x="593724" y="1543508"/>
            <a:chExt cx="1995752" cy="589681"/>
          </a:xfrm>
        </p:grpSpPr>
        <p:sp>
          <p:nvSpPr>
            <p:cNvPr id="58" name="TextBox 57"/>
            <p:cNvSpPr txBox="1"/>
            <p:nvPr/>
          </p:nvSpPr>
          <p:spPr>
            <a:xfrm>
              <a:off x="593724" y="1543508"/>
              <a:ext cx="1995752"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59" name="TextBox 58"/>
            <p:cNvSpPr txBox="1"/>
            <p:nvPr/>
          </p:nvSpPr>
          <p:spPr>
            <a:xfrm>
              <a:off x="593724" y="1810142"/>
              <a:ext cx="1995751"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
        <p:nvSpPr>
          <p:cNvPr id="64" name="Freeform 49"/>
          <p:cNvSpPr>
            <a:spLocks noEditPoints="1"/>
          </p:cNvSpPr>
          <p:nvPr/>
        </p:nvSpPr>
        <p:spPr bwMode="auto">
          <a:xfrm>
            <a:off x="643203" y="3298096"/>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0" name="Group 9"/>
          <p:cNvGrpSpPr/>
          <p:nvPr/>
        </p:nvGrpSpPr>
        <p:grpSpPr>
          <a:xfrm>
            <a:off x="1066272" y="3288910"/>
            <a:ext cx="1738995" cy="306458"/>
            <a:chOff x="984251" y="2442437"/>
            <a:chExt cx="1605226" cy="282884"/>
          </a:xfrm>
        </p:grpSpPr>
        <p:sp>
          <p:nvSpPr>
            <p:cNvPr id="63" name="TextBox 62"/>
            <p:cNvSpPr txBox="1"/>
            <p:nvPr/>
          </p:nvSpPr>
          <p:spPr>
            <a:xfrm>
              <a:off x="984251" y="2586822"/>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86.5m Users</a:t>
              </a:r>
            </a:p>
          </p:txBody>
        </p:sp>
        <p:sp>
          <p:nvSpPr>
            <p:cNvPr id="65" name="TextBox 64"/>
            <p:cNvSpPr txBox="1"/>
            <p:nvPr/>
          </p:nvSpPr>
          <p:spPr>
            <a:xfrm>
              <a:off x="984251" y="2442437"/>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United States of America</a:t>
              </a:r>
            </a:p>
          </p:txBody>
        </p:sp>
      </p:grpSp>
      <p:sp>
        <p:nvSpPr>
          <p:cNvPr id="74" name="Freeform 49"/>
          <p:cNvSpPr>
            <a:spLocks noEditPoints="1"/>
          </p:cNvSpPr>
          <p:nvPr/>
        </p:nvSpPr>
        <p:spPr bwMode="auto">
          <a:xfrm>
            <a:off x="643203" y="389325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1" name="Group 10"/>
          <p:cNvGrpSpPr/>
          <p:nvPr/>
        </p:nvGrpSpPr>
        <p:grpSpPr>
          <a:xfrm>
            <a:off x="1066272" y="3884069"/>
            <a:ext cx="1738995" cy="306458"/>
            <a:chOff x="984251" y="2991816"/>
            <a:chExt cx="1605226" cy="282884"/>
          </a:xfrm>
        </p:grpSpPr>
        <p:sp>
          <p:nvSpPr>
            <p:cNvPr id="73" name="TextBox 72"/>
            <p:cNvSpPr txBox="1"/>
            <p:nvPr/>
          </p:nvSpPr>
          <p:spPr>
            <a:xfrm>
              <a:off x="984251" y="3136201"/>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8.3K Users</a:t>
              </a:r>
            </a:p>
          </p:txBody>
        </p:sp>
        <p:sp>
          <p:nvSpPr>
            <p:cNvPr id="75" name="TextBox 74"/>
            <p:cNvSpPr txBox="1"/>
            <p:nvPr/>
          </p:nvSpPr>
          <p:spPr>
            <a:xfrm>
              <a:off x="984251" y="2991816"/>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Canada</a:t>
              </a:r>
            </a:p>
          </p:txBody>
        </p:sp>
      </p:grpSp>
      <p:sp>
        <p:nvSpPr>
          <p:cNvPr id="78" name="Freeform 49"/>
          <p:cNvSpPr>
            <a:spLocks noEditPoints="1"/>
          </p:cNvSpPr>
          <p:nvPr/>
        </p:nvSpPr>
        <p:spPr bwMode="auto">
          <a:xfrm>
            <a:off x="643203" y="448841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2" name="Group 11"/>
          <p:cNvGrpSpPr/>
          <p:nvPr/>
        </p:nvGrpSpPr>
        <p:grpSpPr>
          <a:xfrm>
            <a:off x="1066272" y="4479230"/>
            <a:ext cx="1738995" cy="306458"/>
            <a:chOff x="984251" y="3541195"/>
            <a:chExt cx="1605226" cy="282884"/>
          </a:xfrm>
        </p:grpSpPr>
        <p:sp>
          <p:nvSpPr>
            <p:cNvPr id="77" name="TextBox 76"/>
            <p:cNvSpPr txBox="1"/>
            <p:nvPr/>
          </p:nvSpPr>
          <p:spPr>
            <a:xfrm>
              <a:off x="984251" y="3685580"/>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78.3M Users</a:t>
              </a:r>
            </a:p>
          </p:txBody>
        </p:sp>
        <p:sp>
          <p:nvSpPr>
            <p:cNvPr id="79" name="TextBox 78"/>
            <p:cNvSpPr txBox="1"/>
            <p:nvPr/>
          </p:nvSpPr>
          <p:spPr>
            <a:xfrm>
              <a:off x="984251" y="3541195"/>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Germany</a:t>
              </a:r>
            </a:p>
          </p:txBody>
        </p:sp>
      </p:grpSp>
    </p:spTree>
    <p:extLst>
      <p:ext uri="{BB962C8B-B14F-4D97-AF65-F5344CB8AC3E}">
        <p14:creationId xmlns:p14="http://schemas.microsoft.com/office/powerpoint/2010/main" val="886439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SWOT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Freeform 13"/>
          <p:cNvSpPr>
            <a:spLocks/>
          </p:cNvSpPr>
          <p:nvPr/>
        </p:nvSpPr>
        <p:spPr bwMode="auto">
          <a:xfrm>
            <a:off x="3468037" y="3800247"/>
            <a:ext cx="2971801" cy="1486128"/>
          </a:xfrm>
          <a:custGeom>
            <a:avLst/>
            <a:gdLst>
              <a:gd name="T0" fmla="*/ 4072 w 8144"/>
              <a:gd name="T1" fmla="*/ 4072 h 4072"/>
              <a:gd name="T2" fmla="*/ 8144 w 8144"/>
              <a:gd name="T3" fmla="*/ 0 h 4072"/>
              <a:gd name="T4" fmla="*/ 0 w 8144"/>
              <a:gd name="T5" fmla="*/ 0 h 4072"/>
              <a:gd name="T6" fmla="*/ 4072 w 8144"/>
              <a:gd name="T7" fmla="*/ 4072 h 4072"/>
            </a:gdLst>
            <a:ahLst/>
            <a:cxnLst>
              <a:cxn ang="0">
                <a:pos x="T0" y="T1"/>
              </a:cxn>
              <a:cxn ang="0">
                <a:pos x="T2" y="T3"/>
              </a:cxn>
              <a:cxn ang="0">
                <a:pos x="T4" y="T5"/>
              </a:cxn>
              <a:cxn ang="0">
                <a:pos x="T6" y="T7"/>
              </a:cxn>
            </a:cxnLst>
            <a:rect l="0" t="0" r="r" b="b"/>
            <a:pathLst>
              <a:path w="8144" h="4072">
                <a:moveTo>
                  <a:pt x="4072" y="4072"/>
                </a:moveTo>
                <a:cubicBezTo>
                  <a:pt x="6321" y="4072"/>
                  <a:pt x="8144" y="2249"/>
                  <a:pt x="8144" y="0"/>
                </a:cubicBezTo>
                <a:cubicBezTo>
                  <a:pt x="0" y="0"/>
                  <a:pt x="0" y="0"/>
                  <a:pt x="0" y="0"/>
                </a:cubicBezTo>
                <a:cubicBezTo>
                  <a:pt x="0" y="2249"/>
                  <a:pt x="1823" y="4072"/>
                  <a:pt x="4072" y="4072"/>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3468037" y="2314575"/>
            <a:ext cx="2971801" cy="1485673"/>
          </a:xfrm>
          <a:custGeom>
            <a:avLst/>
            <a:gdLst>
              <a:gd name="T0" fmla="*/ 4072 w 8144"/>
              <a:gd name="T1" fmla="*/ 0 h 4072"/>
              <a:gd name="T2" fmla="*/ 0 w 8144"/>
              <a:gd name="T3" fmla="*/ 4072 h 4072"/>
              <a:gd name="T4" fmla="*/ 8144 w 8144"/>
              <a:gd name="T5" fmla="*/ 4072 h 4072"/>
              <a:gd name="T6" fmla="*/ 4072 w 8144"/>
              <a:gd name="T7" fmla="*/ 0 h 4072"/>
            </a:gdLst>
            <a:ahLst/>
            <a:cxnLst>
              <a:cxn ang="0">
                <a:pos x="T0" y="T1"/>
              </a:cxn>
              <a:cxn ang="0">
                <a:pos x="T2" y="T3"/>
              </a:cxn>
              <a:cxn ang="0">
                <a:pos x="T4" y="T5"/>
              </a:cxn>
              <a:cxn ang="0">
                <a:pos x="T6" y="T7"/>
              </a:cxn>
            </a:cxnLst>
            <a:rect l="0" t="0" r="r" b="b"/>
            <a:pathLst>
              <a:path w="8144" h="4072">
                <a:moveTo>
                  <a:pt x="4072" y="0"/>
                </a:moveTo>
                <a:cubicBezTo>
                  <a:pt x="1823" y="0"/>
                  <a:pt x="0" y="1823"/>
                  <a:pt x="0" y="4072"/>
                </a:cubicBezTo>
                <a:cubicBezTo>
                  <a:pt x="8144" y="4072"/>
                  <a:pt x="8144" y="4072"/>
                  <a:pt x="8144" y="4072"/>
                </a:cubicBezTo>
                <a:cubicBezTo>
                  <a:pt x="8144" y="1823"/>
                  <a:pt x="6321" y="0"/>
                  <a:pt x="4072" y="0"/>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cxnSp>
        <p:nvCxnSpPr>
          <p:cNvPr id="58" name="Straight Connector 57"/>
          <p:cNvCxnSpPr/>
          <p:nvPr/>
        </p:nvCxnSpPr>
        <p:spPr>
          <a:xfrm flipV="1">
            <a:off x="3466163" y="3800361"/>
            <a:ext cx="2973674" cy="228"/>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3944138" y="2790677"/>
            <a:ext cx="2019596" cy="2019596"/>
            <a:chOff x="17225963" y="4878388"/>
            <a:chExt cx="5380038" cy="5380038"/>
          </a:xfrm>
        </p:grpSpPr>
        <p:sp>
          <p:nvSpPr>
            <p:cNvPr id="62" name="Freeform 17"/>
            <p:cNvSpPr>
              <a:spLocks/>
            </p:cNvSpPr>
            <p:nvPr/>
          </p:nvSpPr>
          <p:spPr bwMode="auto">
            <a:xfrm>
              <a:off x="19916776" y="4878388"/>
              <a:ext cx="2689225" cy="3224213"/>
            </a:xfrm>
            <a:custGeom>
              <a:avLst/>
              <a:gdLst>
                <a:gd name="T0" fmla="*/ 2214 w 3933"/>
                <a:gd name="T1" fmla="*/ 4217 h 4715"/>
                <a:gd name="T2" fmla="*/ 2121 w 3933"/>
                <a:gd name="T3" fmla="*/ 4071 h 4715"/>
                <a:gd name="T4" fmla="*/ 2121 w 3933"/>
                <a:gd name="T5" fmla="*/ 4070 h 4715"/>
                <a:gd name="T6" fmla="*/ 2179 w 3933"/>
                <a:gd name="T7" fmla="*/ 3933 h 4715"/>
                <a:gd name="T8" fmla="*/ 3933 w 3933"/>
                <a:gd name="T9" fmla="*/ 3933 h 4715"/>
                <a:gd name="T10" fmla="*/ 0 w 3933"/>
                <a:gd name="T11" fmla="*/ 0 h 4715"/>
                <a:gd name="T12" fmla="*/ 0 w 3933"/>
                <a:gd name="T13" fmla="*/ 1754 h 4715"/>
                <a:gd name="T14" fmla="*/ 137 w 3933"/>
                <a:gd name="T15" fmla="*/ 1812 h 4715"/>
                <a:gd name="T16" fmla="*/ 138 w 3933"/>
                <a:gd name="T17" fmla="*/ 1812 h 4715"/>
                <a:gd name="T18" fmla="*/ 284 w 3933"/>
                <a:gd name="T19" fmla="*/ 1720 h 4715"/>
                <a:gd name="T20" fmla="*/ 507 w 3933"/>
                <a:gd name="T21" fmla="*/ 1544 h 4715"/>
                <a:gd name="T22" fmla="*/ 782 w 3933"/>
                <a:gd name="T23" fmla="*/ 1967 h 4715"/>
                <a:gd name="T24" fmla="*/ 507 w 3933"/>
                <a:gd name="T25" fmla="*/ 2390 h 4715"/>
                <a:gd name="T26" fmla="*/ 284 w 3933"/>
                <a:gd name="T27" fmla="*/ 2214 h 4715"/>
                <a:gd name="T28" fmla="*/ 138 w 3933"/>
                <a:gd name="T29" fmla="*/ 2121 h 4715"/>
                <a:gd name="T30" fmla="*/ 137 w 3933"/>
                <a:gd name="T31" fmla="*/ 2121 h 4715"/>
                <a:gd name="T32" fmla="*/ 0 w 3933"/>
                <a:gd name="T33" fmla="*/ 2180 h 4715"/>
                <a:gd name="T34" fmla="*/ 0 w 3933"/>
                <a:gd name="T35" fmla="*/ 3933 h 4715"/>
                <a:gd name="T36" fmla="*/ 1754 w 3933"/>
                <a:gd name="T37" fmla="*/ 3933 h 4715"/>
                <a:gd name="T38" fmla="*/ 1812 w 3933"/>
                <a:gd name="T39" fmla="*/ 4070 h 4715"/>
                <a:gd name="T40" fmla="*/ 1812 w 3933"/>
                <a:gd name="T41" fmla="*/ 4071 h 4715"/>
                <a:gd name="T42" fmla="*/ 1719 w 3933"/>
                <a:gd name="T43" fmla="*/ 4217 h 4715"/>
                <a:gd name="T44" fmla="*/ 1543 w 3933"/>
                <a:gd name="T45" fmla="*/ 4440 h 4715"/>
                <a:gd name="T46" fmla="*/ 1967 w 3933"/>
                <a:gd name="T47" fmla="*/ 4715 h 4715"/>
                <a:gd name="T48" fmla="*/ 2390 w 3933"/>
                <a:gd name="T49" fmla="*/ 4440 h 4715"/>
                <a:gd name="T50" fmla="*/ 2214 w 3933"/>
                <a:gd name="T51" fmla="*/ 4217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2214" y="4217"/>
                  </a:moveTo>
                  <a:cubicBezTo>
                    <a:pt x="2160" y="4192"/>
                    <a:pt x="2122" y="4136"/>
                    <a:pt x="2121" y="4071"/>
                  </a:cubicBezTo>
                  <a:cubicBezTo>
                    <a:pt x="2121" y="4071"/>
                    <a:pt x="2121" y="4070"/>
                    <a:pt x="2121" y="4070"/>
                  </a:cubicBezTo>
                  <a:cubicBezTo>
                    <a:pt x="2121" y="4004"/>
                    <a:pt x="2146" y="3949"/>
                    <a:pt x="2179" y="3933"/>
                  </a:cubicBezTo>
                  <a:cubicBezTo>
                    <a:pt x="3933" y="3933"/>
                    <a:pt x="3933" y="3933"/>
                    <a:pt x="3933" y="3933"/>
                  </a:cubicBezTo>
                  <a:cubicBezTo>
                    <a:pt x="3933" y="1761"/>
                    <a:pt x="2172" y="0"/>
                    <a:pt x="0" y="0"/>
                  </a:cubicBezTo>
                  <a:cubicBezTo>
                    <a:pt x="0" y="1754"/>
                    <a:pt x="0" y="1754"/>
                    <a:pt x="0" y="1754"/>
                  </a:cubicBezTo>
                  <a:cubicBezTo>
                    <a:pt x="16" y="1788"/>
                    <a:pt x="71" y="1812"/>
                    <a:pt x="137" y="1812"/>
                  </a:cubicBezTo>
                  <a:cubicBezTo>
                    <a:pt x="137" y="1812"/>
                    <a:pt x="138" y="1812"/>
                    <a:pt x="138" y="1812"/>
                  </a:cubicBezTo>
                  <a:cubicBezTo>
                    <a:pt x="203" y="1812"/>
                    <a:pt x="259" y="1773"/>
                    <a:pt x="284" y="1720"/>
                  </a:cubicBezTo>
                  <a:cubicBezTo>
                    <a:pt x="334" y="1613"/>
                    <a:pt x="415" y="1544"/>
                    <a:pt x="507" y="1544"/>
                  </a:cubicBezTo>
                  <a:cubicBezTo>
                    <a:pt x="659" y="1544"/>
                    <a:pt x="782" y="1733"/>
                    <a:pt x="782" y="1967"/>
                  </a:cubicBezTo>
                  <a:cubicBezTo>
                    <a:pt x="782" y="2201"/>
                    <a:pt x="659" y="2390"/>
                    <a:pt x="507" y="2390"/>
                  </a:cubicBezTo>
                  <a:cubicBezTo>
                    <a:pt x="415" y="2390"/>
                    <a:pt x="334" y="2321"/>
                    <a:pt x="284" y="2214"/>
                  </a:cubicBezTo>
                  <a:cubicBezTo>
                    <a:pt x="259" y="2160"/>
                    <a:pt x="203" y="2122"/>
                    <a:pt x="138" y="2121"/>
                  </a:cubicBezTo>
                  <a:cubicBezTo>
                    <a:pt x="138" y="2121"/>
                    <a:pt x="137" y="2121"/>
                    <a:pt x="137" y="2121"/>
                  </a:cubicBezTo>
                  <a:cubicBezTo>
                    <a:pt x="71" y="2121"/>
                    <a:pt x="16" y="2146"/>
                    <a:pt x="0" y="2180"/>
                  </a:cubicBezTo>
                  <a:cubicBezTo>
                    <a:pt x="0" y="3933"/>
                    <a:pt x="0" y="3933"/>
                    <a:pt x="0" y="3933"/>
                  </a:cubicBezTo>
                  <a:cubicBezTo>
                    <a:pt x="1754" y="3933"/>
                    <a:pt x="1754" y="3933"/>
                    <a:pt x="1754" y="3933"/>
                  </a:cubicBezTo>
                  <a:cubicBezTo>
                    <a:pt x="1787" y="3949"/>
                    <a:pt x="1812" y="4004"/>
                    <a:pt x="1812" y="4070"/>
                  </a:cubicBezTo>
                  <a:cubicBezTo>
                    <a:pt x="1812" y="4070"/>
                    <a:pt x="1812" y="4071"/>
                    <a:pt x="1812" y="4071"/>
                  </a:cubicBezTo>
                  <a:cubicBezTo>
                    <a:pt x="1812" y="4136"/>
                    <a:pt x="1773" y="4192"/>
                    <a:pt x="1719" y="4217"/>
                  </a:cubicBezTo>
                  <a:cubicBezTo>
                    <a:pt x="1613" y="4267"/>
                    <a:pt x="1543" y="4348"/>
                    <a:pt x="1543" y="4440"/>
                  </a:cubicBezTo>
                  <a:cubicBezTo>
                    <a:pt x="1543" y="4592"/>
                    <a:pt x="1733" y="4715"/>
                    <a:pt x="1967" y="4715"/>
                  </a:cubicBezTo>
                  <a:cubicBezTo>
                    <a:pt x="2200" y="4715"/>
                    <a:pt x="2390" y="4592"/>
                    <a:pt x="2390" y="4440"/>
                  </a:cubicBezTo>
                  <a:cubicBezTo>
                    <a:pt x="2390" y="4348"/>
                    <a:pt x="2320" y="4267"/>
                    <a:pt x="2214" y="4217"/>
                  </a:cubicBezTo>
                  <a:close/>
                </a:path>
              </a:pathLst>
            </a:custGeom>
            <a:solidFill>
              <a:schemeClr val="accent2"/>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8"/>
            <p:cNvSpPr>
              <a:spLocks/>
            </p:cNvSpPr>
            <p:nvPr/>
          </p:nvSpPr>
          <p:spPr bwMode="auto">
            <a:xfrm>
              <a:off x="19381788" y="7567613"/>
              <a:ext cx="3224213" cy="2690813"/>
            </a:xfrm>
            <a:custGeom>
              <a:avLst/>
              <a:gdLst>
                <a:gd name="T0" fmla="*/ 2961 w 4715"/>
                <a:gd name="T1" fmla="*/ 0 h 3933"/>
                <a:gd name="T2" fmla="*/ 2903 w 4715"/>
                <a:gd name="T3" fmla="*/ 137 h 3933"/>
                <a:gd name="T4" fmla="*/ 2903 w 4715"/>
                <a:gd name="T5" fmla="*/ 138 h 3933"/>
                <a:gd name="T6" fmla="*/ 2996 w 4715"/>
                <a:gd name="T7" fmla="*/ 284 h 3933"/>
                <a:gd name="T8" fmla="*/ 3172 w 4715"/>
                <a:gd name="T9" fmla="*/ 507 h 3933"/>
                <a:gd name="T10" fmla="*/ 2749 w 4715"/>
                <a:gd name="T11" fmla="*/ 782 h 3933"/>
                <a:gd name="T12" fmla="*/ 2325 w 4715"/>
                <a:gd name="T13" fmla="*/ 507 h 3933"/>
                <a:gd name="T14" fmla="*/ 2501 w 4715"/>
                <a:gd name="T15" fmla="*/ 284 h 3933"/>
                <a:gd name="T16" fmla="*/ 2594 w 4715"/>
                <a:gd name="T17" fmla="*/ 138 h 3933"/>
                <a:gd name="T18" fmla="*/ 2594 w 4715"/>
                <a:gd name="T19" fmla="*/ 137 h 3933"/>
                <a:gd name="T20" fmla="*/ 2536 w 4715"/>
                <a:gd name="T21" fmla="*/ 0 h 3933"/>
                <a:gd name="T22" fmla="*/ 782 w 4715"/>
                <a:gd name="T23" fmla="*/ 0 h 3933"/>
                <a:gd name="T24" fmla="*/ 782 w 4715"/>
                <a:gd name="T25" fmla="*/ 1754 h 3933"/>
                <a:gd name="T26" fmla="*/ 646 w 4715"/>
                <a:gd name="T27" fmla="*/ 1812 h 3933"/>
                <a:gd name="T28" fmla="*/ 644 w 4715"/>
                <a:gd name="T29" fmla="*/ 1812 h 3933"/>
                <a:gd name="T30" fmla="*/ 498 w 4715"/>
                <a:gd name="T31" fmla="*/ 1719 h 3933"/>
                <a:gd name="T32" fmla="*/ 275 w 4715"/>
                <a:gd name="T33" fmla="*/ 1543 h 3933"/>
                <a:gd name="T34" fmla="*/ 0 w 4715"/>
                <a:gd name="T35" fmla="*/ 1967 h 3933"/>
                <a:gd name="T36" fmla="*/ 275 w 4715"/>
                <a:gd name="T37" fmla="*/ 2390 h 3933"/>
                <a:gd name="T38" fmla="*/ 498 w 4715"/>
                <a:gd name="T39" fmla="*/ 2214 h 3933"/>
                <a:gd name="T40" fmla="*/ 644 w 4715"/>
                <a:gd name="T41" fmla="*/ 2121 h 3933"/>
                <a:gd name="T42" fmla="*/ 646 w 4715"/>
                <a:gd name="T43" fmla="*/ 2121 h 3933"/>
                <a:gd name="T44" fmla="*/ 782 w 4715"/>
                <a:gd name="T45" fmla="*/ 2179 h 3933"/>
                <a:gd name="T46" fmla="*/ 782 w 4715"/>
                <a:gd name="T47" fmla="*/ 3933 h 3933"/>
                <a:gd name="T48" fmla="*/ 4715 w 4715"/>
                <a:gd name="T49" fmla="*/ 0 h 3933"/>
                <a:gd name="T50" fmla="*/ 2961 w 4715"/>
                <a:gd name="T51" fmla="*/ 0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2961" y="0"/>
                  </a:moveTo>
                  <a:cubicBezTo>
                    <a:pt x="2928" y="16"/>
                    <a:pt x="2903" y="71"/>
                    <a:pt x="2903" y="137"/>
                  </a:cubicBezTo>
                  <a:cubicBezTo>
                    <a:pt x="2903" y="137"/>
                    <a:pt x="2903" y="138"/>
                    <a:pt x="2903" y="138"/>
                  </a:cubicBezTo>
                  <a:cubicBezTo>
                    <a:pt x="2904" y="203"/>
                    <a:pt x="2942" y="259"/>
                    <a:pt x="2996" y="284"/>
                  </a:cubicBezTo>
                  <a:cubicBezTo>
                    <a:pt x="3102" y="334"/>
                    <a:pt x="3172" y="415"/>
                    <a:pt x="3172" y="507"/>
                  </a:cubicBezTo>
                  <a:cubicBezTo>
                    <a:pt x="3172" y="659"/>
                    <a:pt x="2982" y="782"/>
                    <a:pt x="2749" y="782"/>
                  </a:cubicBezTo>
                  <a:cubicBezTo>
                    <a:pt x="2515" y="782"/>
                    <a:pt x="2325" y="659"/>
                    <a:pt x="2325" y="507"/>
                  </a:cubicBezTo>
                  <a:cubicBezTo>
                    <a:pt x="2325" y="415"/>
                    <a:pt x="2395" y="334"/>
                    <a:pt x="2501" y="284"/>
                  </a:cubicBezTo>
                  <a:cubicBezTo>
                    <a:pt x="2555" y="259"/>
                    <a:pt x="2594" y="203"/>
                    <a:pt x="2594" y="138"/>
                  </a:cubicBezTo>
                  <a:cubicBezTo>
                    <a:pt x="2594" y="138"/>
                    <a:pt x="2594" y="137"/>
                    <a:pt x="2594" y="137"/>
                  </a:cubicBezTo>
                  <a:cubicBezTo>
                    <a:pt x="2594" y="71"/>
                    <a:pt x="2569" y="16"/>
                    <a:pt x="2536" y="0"/>
                  </a:cubicBezTo>
                  <a:cubicBezTo>
                    <a:pt x="782" y="0"/>
                    <a:pt x="782" y="0"/>
                    <a:pt x="782" y="0"/>
                  </a:cubicBezTo>
                  <a:cubicBezTo>
                    <a:pt x="782" y="1754"/>
                    <a:pt x="782" y="1754"/>
                    <a:pt x="782" y="1754"/>
                  </a:cubicBezTo>
                  <a:cubicBezTo>
                    <a:pt x="766" y="1787"/>
                    <a:pt x="711" y="1812"/>
                    <a:pt x="646" y="1812"/>
                  </a:cubicBezTo>
                  <a:cubicBezTo>
                    <a:pt x="645" y="1812"/>
                    <a:pt x="645" y="1812"/>
                    <a:pt x="644" y="1812"/>
                  </a:cubicBezTo>
                  <a:cubicBezTo>
                    <a:pt x="579" y="1812"/>
                    <a:pt x="523" y="1773"/>
                    <a:pt x="498" y="1719"/>
                  </a:cubicBezTo>
                  <a:cubicBezTo>
                    <a:pt x="448" y="1613"/>
                    <a:pt x="367" y="1543"/>
                    <a:pt x="275" y="1543"/>
                  </a:cubicBezTo>
                  <a:cubicBezTo>
                    <a:pt x="123" y="1543"/>
                    <a:pt x="0" y="1733"/>
                    <a:pt x="0" y="1967"/>
                  </a:cubicBezTo>
                  <a:cubicBezTo>
                    <a:pt x="0" y="2200"/>
                    <a:pt x="123" y="2390"/>
                    <a:pt x="275" y="2390"/>
                  </a:cubicBezTo>
                  <a:cubicBezTo>
                    <a:pt x="367" y="2390"/>
                    <a:pt x="448" y="2320"/>
                    <a:pt x="498" y="2214"/>
                  </a:cubicBezTo>
                  <a:cubicBezTo>
                    <a:pt x="523" y="2160"/>
                    <a:pt x="579" y="2122"/>
                    <a:pt x="644" y="2121"/>
                  </a:cubicBezTo>
                  <a:cubicBezTo>
                    <a:pt x="645" y="2121"/>
                    <a:pt x="645" y="2121"/>
                    <a:pt x="646" y="2121"/>
                  </a:cubicBezTo>
                  <a:cubicBezTo>
                    <a:pt x="711" y="2121"/>
                    <a:pt x="766" y="2146"/>
                    <a:pt x="782" y="2179"/>
                  </a:cubicBezTo>
                  <a:cubicBezTo>
                    <a:pt x="782" y="3933"/>
                    <a:pt x="782" y="3933"/>
                    <a:pt x="782" y="3933"/>
                  </a:cubicBezTo>
                  <a:cubicBezTo>
                    <a:pt x="2954" y="3933"/>
                    <a:pt x="4715" y="2172"/>
                    <a:pt x="4715" y="0"/>
                  </a:cubicBezTo>
                  <a:lnTo>
                    <a:pt x="2961" y="0"/>
                  </a:lnTo>
                  <a:close/>
                </a:path>
              </a:pathLst>
            </a:custGeom>
            <a:solidFill>
              <a:schemeClr val="accent3"/>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19"/>
            <p:cNvSpPr>
              <a:spLocks/>
            </p:cNvSpPr>
            <p:nvPr/>
          </p:nvSpPr>
          <p:spPr bwMode="auto">
            <a:xfrm>
              <a:off x="17225963" y="7032625"/>
              <a:ext cx="2690813" cy="3225800"/>
            </a:xfrm>
            <a:custGeom>
              <a:avLst/>
              <a:gdLst>
                <a:gd name="T0" fmla="*/ 3426 w 3933"/>
                <a:gd name="T1" fmla="*/ 2325 h 4715"/>
                <a:gd name="T2" fmla="*/ 3649 w 3933"/>
                <a:gd name="T3" fmla="*/ 2501 h 4715"/>
                <a:gd name="T4" fmla="*/ 3795 w 3933"/>
                <a:gd name="T5" fmla="*/ 2594 h 4715"/>
                <a:gd name="T6" fmla="*/ 3797 w 3933"/>
                <a:gd name="T7" fmla="*/ 2594 h 4715"/>
                <a:gd name="T8" fmla="*/ 3933 w 3933"/>
                <a:gd name="T9" fmla="*/ 2536 h 4715"/>
                <a:gd name="T10" fmla="*/ 3933 w 3933"/>
                <a:gd name="T11" fmla="*/ 782 h 4715"/>
                <a:gd name="T12" fmla="*/ 2180 w 3933"/>
                <a:gd name="T13" fmla="*/ 782 h 4715"/>
                <a:gd name="T14" fmla="*/ 2121 w 3933"/>
                <a:gd name="T15" fmla="*/ 646 h 4715"/>
                <a:gd name="T16" fmla="*/ 2121 w 3933"/>
                <a:gd name="T17" fmla="*/ 644 h 4715"/>
                <a:gd name="T18" fmla="*/ 2214 w 3933"/>
                <a:gd name="T19" fmla="*/ 498 h 4715"/>
                <a:gd name="T20" fmla="*/ 2390 w 3933"/>
                <a:gd name="T21" fmla="*/ 275 h 4715"/>
                <a:gd name="T22" fmla="*/ 1967 w 3933"/>
                <a:gd name="T23" fmla="*/ 0 h 4715"/>
                <a:gd name="T24" fmla="*/ 1544 w 3933"/>
                <a:gd name="T25" fmla="*/ 275 h 4715"/>
                <a:gd name="T26" fmla="*/ 1720 w 3933"/>
                <a:gd name="T27" fmla="*/ 498 h 4715"/>
                <a:gd name="T28" fmla="*/ 1812 w 3933"/>
                <a:gd name="T29" fmla="*/ 644 h 4715"/>
                <a:gd name="T30" fmla="*/ 1812 w 3933"/>
                <a:gd name="T31" fmla="*/ 646 h 4715"/>
                <a:gd name="T32" fmla="*/ 1754 w 3933"/>
                <a:gd name="T33" fmla="*/ 782 h 4715"/>
                <a:gd name="T34" fmla="*/ 0 w 3933"/>
                <a:gd name="T35" fmla="*/ 782 h 4715"/>
                <a:gd name="T36" fmla="*/ 3933 w 3933"/>
                <a:gd name="T37" fmla="*/ 4715 h 4715"/>
                <a:gd name="T38" fmla="*/ 3933 w 3933"/>
                <a:gd name="T39" fmla="*/ 2961 h 4715"/>
                <a:gd name="T40" fmla="*/ 3797 w 3933"/>
                <a:gd name="T41" fmla="*/ 2903 h 4715"/>
                <a:gd name="T42" fmla="*/ 3795 w 3933"/>
                <a:gd name="T43" fmla="*/ 2903 h 4715"/>
                <a:gd name="T44" fmla="*/ 3649 w 3933"/>
                <a:gd name="T45" fmla="*/ 2996 h 4715"/>
                <a:gd name="T46" fmla="*/ 3426 w 3933"/>
                <a:gd name="T47" fmla="*/ 3172 h 4715"/>
                <a:gd name="T48" fmla="*/ 3151 w 3933"/>
                <a:gd name="T49" fmla="*/ 2749 h 4715"/>
                <a:gd name="T50" fmla="*/ 3426 w 3933"/>
                <a:gd name="T51" fmla="*/ 2325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3426" y="2325"/>
                  </a:moveTo>
                  <a:cubicBezTo>
                    <a:pt x="3518" y="2325"/>
                    <a:pt x="3599" y="2395"/>
                    <a:pt x="3649" y="2501"/>
                  </a:cubicBezTo>
                  <a:cubicBezTo>
                    <a:pt x="3674" y="2555"/>
                    <a:pt x="3730" y="2594"/>
                    <a:pt x="3795" y="2594"/>
                  </a:cubicBezTo>
                  <a:cubicBezTo>
                    <a:pt x="3796" y="2594"/>
                    <a:pt x="3796" y="2594"/>
                    <a:pt x="3797" y="2594"/>
                  </a:cubicBezTo>
                  <a:cubicBezTo>
                    <a:pt x="3862" y="2594"/>
                    <a:pt x="3917" y="2569"/>
                    <a:pt x="3933" y="2536"/>
                  </a:cubicBezTo>
                  <a:cubicBezTo>
                    <a:pt x="3933" y="782"/>
                    <a:pt x="3933" y="782"/>
                    <a:pt x="3933" y="782"/>
                  </a:cubicBezTo>
                  <a:cubicBezTo>
                    <a:pt x="2180" y="782"/>
                    <a:pt x="2180" y="782"/>
                    <a:pt x="2180" y="782"/>
                  </a:cubicBezTo>
                  <a:cubicBezTo>
                    <a:pt x="2146" y="766"/>
                    <a:pt x="2121" y="711"/>
                    <a:pt x="2121" y="646"/>
                  </a:cubicBezTo>
                  <a:cubicBezTo>
                    <a:pt x="2121" y="645"/>
                    <a:pt x="2121" y="644"/>
                    <a:pt x="2121" y="644"/>
                  </a:cubicBezTo>
                  <a:cubicBezTo>
                    <a:pt x="2122" y="579"/>
                    <a:pt x="2160" y="523"/>
                    <a:pt x="2214" y="498"/>
                  </a:cubicBezTo>
                  <a:cubicBezTo>
                    <a:pt x="2321" y="448"/>
                    <a:pt x="2390" y="367"/>
                    <a:pt x="2390" y="275"/>
                  </a:cubicBezTo>
                  <a:cubicBezTo>
                    <a:pt x="2390" y="123"/>
                    <a:pt x="2201" y="0"/>
                    <a:pt x="1967" y="0"/>
                  </a:cubicBezTo>
                  <a:cubicBezTo>
                    <a:pt x="1733" y="0"/>
                    <a:pt x="1544" y="123"/>
                    <a:pt x="1544" y="275"/>
                  </a:cubicBezTo>
                  <a:cubicBezTo>
                    <a:pt x="1544" y="367"/>
                    <a:pt x="1613" y="448"/>
                    <a:pt x="1720" y="498"/>
                  </a:cubicBezTo>
                  <a:cubicBezTo>
                    <a:pt x="1773" y="523"/>
                    <a:pt x="1812" y="579"/>
                    <a:pt x="1812" y="644"/>
                  </a:cubicBezTo>
                  <a:cubicBezTo>
                    <a:pt x="1812" y="644"/>
                    <a:pt x="1812" y="645"/>
                    <a:pt x="1812" y="646"/>
                  </a:cubicBezTo>
                  <a:cubicBezTo>
                    <a:pt x="1812" y="711"/>
                    <a:pt x="1788" y="766"/>
                    <a:pt x="1754" y="782"/>
                  </a:cubicBezTo>
                  <a:cubicBezTo>
                    <a:pt x="0" y="782"/>
                    <a:pt x="0" y="782"/>
                    <a:pt x="0" y="782"/>
                  </a:cubicBezTo>
                  <a:cubicBezTo>
                    <a:pt x="0" y="2954"/>
                    <a:pt x="1761" y="4715"/>
                    <a:pt x="3933" y="4715"/>
                  </a:cubicBezTo>
                  <a:cubicBezTo>
                    <a:pt x="3933" y="2961"/>
                    <a:pt x="3933" y="2961"/>
                    <a:pt x="3933" y="2961"/>
                  </a:cubicBezTo>
                  <a:cubicBezTo>
                    <a:pt x="3917" y="2928"/>
                    <a:pt x="3862" y="2903"/>
                    <a:pt x="3797" y="2903"/>
                  </a:cubicBezTo>
                  <a:cubicBezTo>
                    <a:pt x="3796" y="2903"/>
                    <a:pt x="3796" y="2903"/>
                    <a:pt x="3795" y="2903"/>
                  </a:cubicBezTo>
                  <a:cubicBezTo>
                    <a:pt x="3730" y="2904"/>
                    <a:pt x="3674" y="2942"/>
                    <a:pt x="3649" y="2996"/>
                  </a:cubicBezTo>
                  <a:cubicBezTo>
                    <a:pt x="3599" y="3102"/>
                    <a:pt x="3518" y="3172"/>
                    <a:pt x="3426" y="3172"/>
                  </a:cubicBezTo>
                  <a:cubicBezTo>
                    <a:pt x="3274" y="3172"/>
                    <a:pt x="3151" y="2982"/>
                    <a:pt x="3151" y="2749"/>
                  </a:cubicBezTo>
                  <a:cubicBezTo>
                    <a:pt x="3151" y="2515"/>
                    <a:pt x="3274" y="2325"/>
                    <a:pt x="3426" y="2325"/>
                  </a:cubicBezTo>
                  <a:close/>
                </a:path>
              </a:pathLst>
            </a:custGeom>
            <a:solidFill>
              <a:schemeClr val="accent4"/>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20"/>
            <p:cNvSpPr>
              <a:spLocks/>
            </p:cNvSpPr>
            <p:nvPr/>
          </p:nvSpPr>
          <p:spPr bwMode="auto">
            <a:xfrm>
              <a:off x="17225963" y="4878388"/>
              <a:ext cx="3225800" cy="2689225"/>
            </a:xfrm>
            <a:custGeom>
              <a:avLst/>
              <a:gdLst>
                <a:gd name="T0" fmla="*/ 4440 w 4715"/>
                <a:gd name="T1" fmla="*/ 1544 h 3933"/>
                <a:gd name="T2" fmla="*/ 4217 w 4715"/>
                <a:gd name="T3" fmla="*/ 1720 h 3933"/>
                <a:gd name="T4" fmla="*/ 4071 w 4715"/>
                <a:gd name="T5" fmla="*/ 1812 h 3933"/>
                <a:gd name="T6" fmla="*/ 4070 w 4715"/>
                <a:gd name="T7" fmla="*/ 1812 h 3933"/>
                <a:gd name="T8" fmla="*/ 3933 w 4715"/>
                <a:gd name="T9" fmla="*/ 1754 h 3933"/>
                <a:gd name="T10" fmla="*/ 3933 w 4715"/>
                <a:gd name="T11" fmla="*/ 0 h 3933"/>
                <a:gd name="T12" fmla="*/ 0 w 4715"/>
                <a:gd name="T13" fmla="*/ 3933 h 3933"/>
                <a:gd name="T14" fmla="*/ 1754 w 4715"/>
                <a:gd name="T15" fmla="*/ 3933 h 3933"/>
                <a:gd name="T16" fmla="*/ 1812 w 4715"/>
                <a:gd name="T17" fmla="*/ 3797 h 3933"/>
                <a:gd name="T18" fmla="*/ 1812 w 4715"/>
                <a:gd name="T19" fmla="*/ 3795 h 3933"/>
                <a:gd name="T20" fmla="*/ 1720 w 4715"/>
                <a:gd name="T21" fmla="*/ 3649 h 3933"/>
                <a:gd name="T22" fmla="*/ 1544 w 4715"/>
                <a:gd name="T23" fmla="*/ 3426 h 3933"/>
                <a:gd name="T24" fmla="*/ 1967 w 4715"/>
                <a:gd name="T25" fmla="*/ 3151 h 3933"/>
                <a:gd name="T26" fmla="*/ 2390 w 4715"/>
                <a:gd name="T27" fmla="*/ 3426 h 3933"/>
                <a:gd name="T28" fmla="*/ 2214 w 4715"/>
                <a:gd name="T29" fmla="*/ 3649 h 3933"/>
                <a:gd name="T30" fmla="*/ 2121 w 4715"/>
                <a:gd name="T31" fmla="*/ 3795 h 3933"/>
                <a:gd name="T32" fmla="*/ 2121 w 4715"/>
                <a:gd name="T33" fmla="*/ 3797 h 3933"/>
                <a:gd name="T34" fmla="*/ 2180 w 4715"/>
                <a:gd name="T35" fmla="*/ 3933 h 3933"/>
                <a:gd name="T36" fmla="*/ 3933 w 4715"/>
                <a:gd name="T37" fmla="*/ 3933 h 3933"/>
                <a:gd name="T38" fmla="*/ 3933 w 4715"/>
                <a:gd name="T39" fmla="*/ 2180 h 3933"/>
                <a:gd name="T40" fmla="*/ 4070 w 4715"/>
                <a:gd name="T41" fmla="*/ 2121 h 3933"/>
                <a:gd name="T42" fmla="*/ 4071 w 4715"/>
                <a:gd name="T43" fmla="*/ 2121 h 3933"/>
                <a:gd name="T44" fmla="*/ 4217 w 4715"/>
                <a:gd name="T45" fmla="*/ 2214 h 3933"/>
                <a:gd name="T46" fmla="*/ 4440 w 4715"/>
                <a:gd name="T47" fmla="*/ 2390 h 3933"/>
                <a:gd name="T48" fmla="*/ 4715 w 4715"/>
                <a:gd name="T49" fmla="*/ 1967 h 3933"/>
                <a:gd name="T50" fmla="*/ 4440 w 4715"/>
                <a:gd name="T51" fmla="*/ 1544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4440" y="1544"/>
                  </a:moveTo>
                  <a:cubicBezTo>
                    <a:pt x="4348" y="1544"/>
                    <a:pt x="4267" y="1613"/>
                    <a:pt x="4217" y="1720"/>
                  </a:cubicBezTo>
                  <a:cubicBezTo>
                    <a:pt x="4192" y="1773"/>
                    <a:pt x="4136" y="1812"/>
                    <a:pt x="4071" y="1812"/>
                  </a:cubicBezTo>
                  <a:cubicBezTo>
                    <a:pt x="4071" y="1812"/>
                    <a:pt x="4070" y="1812"/>
                    <a:pt x="4070" y="1812"/>
                  </a:cubicBezTo>
                  <a:cubicBezTo>
                    <a:pt x="4004" y="1812"/>
                    <a:pt x="3949" y="1788"/>
                    <a:pt x="3933" y="1754"/>
                  </a:cubicBezTo>
                  <a:cubicBezTo>
                    <a:pt x="3933" y="0"/>
                    <a:pt x="3933" y="0"/>
                    <a:pt x="3933" y="0"/>
                  </a:cubicBezTo>
                  <a:cubicBezTo>
                    <a:pt x="1761" y="0"/>
                    <a:pt x="0" y="1761"/>
                    <a:pt x="0" y="3933"/>
                  </a:cubicBezTo>
                  <a:cubicBezTo>
                    <a:pt x="1754" y="3933"/>
                    <a:pt x="1754" y="3933"/>
                    <a:pt x="1754" y="3933"/>
                  </a:cubicBezTo>
                  <a:cubicBezTo>
                    <a:pt x="1788" y="3917"/>
                    <a:pt x="1812" y="3862"/>
                    <a:pt x="1812" y="3797"/>
                  </a:cubicBezTo>
                  <a:cubicBezTo>
                    <a:pt x="1812" y="3796"/>
                    <a:pt x="1812" y="3795"/>
                    <a:pt x="1812" y="3795"/>
                  </a:cubicBezTo>
                  <a:cubicBezTo>
                    <a:pt x="1812" y="3730"/>
                    <a:pt x="1773" y="3674"/>
                    <a:pt x="1720" y="3649"/>
                  </a:cubicBezTo>
                  <a:cubicBezTo>
                    <a:pt x="1613" y="3599"/>
                    <a:pt x="1544" y="3518"/>
                    <a:pt x="1544" y="3426"/>
                  </a:cubicBezTo>
                  <a:cubicBezTo>
                    <a:pt x="1544" y="3274"/>
                    <a:pt x="1733" y="3151"/>
                    <a:pt x="1967" y="3151"/>
                  </a:cubicBezTo>
                  <a:cubicBezTo>
                    <a:pt x="2201" y="3151"/>
                    <a:pt x="2390" y="3274"/>
                    <a:pt x="2390" y="3426"/>
                  </a:cubicBezTo>
                  <a:cubicBezTo>
                    <a:pt x="2390" y="3518"/>
                    <a:pt x="2321" y="3599"/>
                    <a:pt x="2214" y="3649"/>
                  </a:cubicBezTo>
                  <a:cubicBezTo>
                    <a:pt x="2160" y="3674"/>
                    <a:pt x="2122" y="3730"/>
                    <a:pt x="2121" y="3795"/>
                  </a:cubicBezTo>
                  <a:cubicBezTo>
                    <a:pt x="2121" y="3795"/>
                    <a:pt x="2121" y="3796"/>
                    <a:pt x="2121" y="3797"/>
                  </a:cubicBezTo>
                  <a:cubicBezTo>
                    <a:pt x="2121" y="3862"/>
                    <a:pt x="2146" y="3917"/>
                    <a:pt x="2180" y="3933"/>
                  </a:cubicBezTo>
                  <a:cubicBezTo>
                    <a:pt x="3933" y="3933"/>
                    <a:pt x="3933" y="3933"/>
                    <a:pt x="3933" y="3933"/>
                  </a:cubicBezTo>
                  <a:cubicBezTo>
                    <a:pt x="3933" y="2180"/>
                    <a:pt x="3933" y="2180"/>
                    <a:pt x="3933" y="2180"/>
                  </a:cubicBezTo>
                  <a:cubicBezTo>
                    <a:pt x="3949" y="2146"/>
                    <a:pt x="4004" y="2121"/>
                    <a:pt x="4070" y="2121"/>
                  </a:cubicBezTo>
                  <a:cubicBezTo>
                    <a:pt x="4070" y="2121"/>
                    <a:pt x="4071" y="2121"/>
                    <a:pt x="4071" y="2121"/>
                  </a:cubicBezTo>
                  <a:cubicBezTo>
                    <a:pt x="4136" y="2122"/>
                    <a:pt x="4192" y="2160"/>
                    <a:pt x="4217" y="2214"/>
                  </a:cubicBezTo>
                  <a:cubicBezTo>
                    <a:pt x="4267" y="2321"/>
                    <a:pt x="4348" y="2390"/>
                    <a:pt x="4440" y="2390"/>
                  </a:cubicBezTo>
                  <a:cubicBezTo>
                    <a:pt x="4592" y="2390"/>
                    <a:pt x="4715" y="2201"/>
                    <a:pt x="4715" y="1967"/>
                  </a:cubicBezTo>
                  <a:cubicBezTo>
                    <a:pt x="4715" y="1733"/>
                    <a:pt x="4592" y="1544"/>
                    <a:pt x="4440" y="1544"/>
                  </a:cubicBezTo>
                  <a:close/>
                </a:path>
              </a:pathLst>
            </a:custGeom>
            <a:solidFill>
              <a:schemeClr val="accent1"/>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5815568" y="4440125"/>
            <a:ext cx="616285" cy="616282"/>
            <a:chOff x="5368217" y="3505096"/>
            <a:chExt cx="568878" cy="568876"/>
          </a:xfrm>
        </p:grpSpPr>
        <p:sp>
          <p:nvSpPr>
            <p:cNvPr id="57" name="Oval 56"/>
            <p:cNvSpPr/>
            <p:nvPr/>
          </p:nvSpPr>
          <p:spPr>
            <a:xfrm>
              <a:off x="5368217" y="3505096"/>
              <a:ext cx="568878" cy="568876"/>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32"/>
            <p:cNvSpPr>
              <a:spLocks noEditPoints="1"/>
            </p:cNvSpPr>
            <p:nvPr/>
          </p:nvSpPr>
          <p:spPr bwMode="auto">
            <a:xfrm>
              <a:off x="5543821" y="3625557"/>
              <a:ext cx="217667" cy="327952"/>
            </a:xfrm>
            <a:custGeom>
              <a:avLst/>
              <a:gdLst>
                <a:gd name="T0" fmla="*/ 903 w 1702"/>
                <a:gd name="T1" fmla="*/ 17 h 2563"/>
                <a:gd name="T2" fmla="*/ 0 w 1702"/>
                <a:gd name="T3" fmla="*/ 857 h 2563"/>
                <a:gd name="T4" fmla="*/ 72 w 1702"/>
                <a:gd name="T5" fmla="*/ 1196 h 2563"/>
                <a:gd name="T6" fmla="*/ 340 w 1702"/>
                <a:gd name="T7" fmla="*/ 1689 h 2563"/>
                <a:gd name="T8" fmla="*/ 482 w 1702"/>
                <a:gd name="T9" fmla="*/ 2015 h 2563"/>
                <a:gd name="T10" fmla="*/ 482 w 1702"/>
                <a:gd name="T11" fmla="*/ 2169 h 2563"/>
                <a:gd name="T12" fmla="*/ 482 w 1702"/>
                <a:gd name="T13" fmla="*/ 2301 h 2563"/>
                <a:gd name="T14" fmla="*/ 551 w 1702"/>
                <a:gd name="T15" fmla="*/ 2423 h 2563"/>
                <a:gd name="T16" fmla="*/ 982 w 1702"/>
                <a:gd name="T17" fmla="*/ 2563 h 2563"/>
                <a:gd name="T18" fmla="*/ 1203 w 1702"/>
                <a:gd name="T19" fmla="*/ 2319 h 2563"/>
                <a:gd name="T20" fmla="*/ 1203 w 1702"/>
                <a:gd name="T21" fmla="*/ 2236 h 2563"/>
                <a:gd name="T22" fmla="*/ 1203 w 1702"/>
                <a:gd name="T23" fmla="*/ 2104 h 2563"/>
                <a:gd name="T24" fmla="*/ 1250 w 1702"/>
                <a:gd name="T25" fmla="*/ 1951 h 2563"/>
                <a:gd name="T26" fmla="*/ 1514 w 1702"/>
                <a:gd name="T27" fmla="*/ 1367 h 2563"/>
                <a:gd name="T28" fmla="*/ 1528 w 1702"/>
                <a:gd name="T29" fmla="*/ 1342 h 2563"/>
                <a:gd name="T30" fmla="*/ 1614 w 1702"/>
                <a:gd name="T31" fmla="*/ 1191 h 2563"/>
                <a:gd name="T32" fmla="*/ 1620 w 1702"/>
                <a:gd name="T33" fmla="*/ 1178 h 2563"/>
                <a:gd name="T34" fmla="*/ 982 w 1702"/>
                <a:gd name="T35" fmla="*/ 2498 h 2563"/>
                <a:gd name="T36" fmla="*/ 618 w 1702"/>
                <a:gd name="T37" fmla="*/ 2432 h 2563"/>
                <a:gd name="T38" fmla="*/ 982 w 1702"/>
                <a:gd name="T39" fmla="*/ 2498 h 2563"/>
                <a:gd name="T40" fmla="*/ 1090 w 1702"/>
                <a:gd name="T41" fmla="*/ 2367 h 2563"/>
                <a:gd name="T42" fmla="*/ 547 w 1702"/>
                <a:gd name="T43" fmla="*/ 2319 h 2563"/>
                <a:gd name="T44" fmla="*/ 1138 w 1702"/>
                <a:gd name="T45" fmla="*/ 2301 h 2563"/>
                <a:gd name="T46" fmla="*/ 1138 w 1702"/>
                <a:gd name="T47" fmla="*/ 2236 h 2563"/>
                <a:gd name="T48" fmla="*/ 547 w 1702"/>
                <a:gd name="T49" fmla="*/ 2169 h 2563"/>
                <a:gd name="T50" fmla="*/ 1138 w 1702"/>
                <a:gd name="T51" fmla="*/ 2236 h 2563"/>
                <a:gd name="T52" fmla="*/ 1138 w 1702"/>
                <a:gd name="T53" fmla="*/ 2104 h 2563"/>
                <a:gd name="T54" fmla="*/ 547 w 1702"/>
                <a:gd name="T55" fmla="*/ 2038 h 2563"/>
                <a:gd name="T56" fmla="*/ 717 w 1702"/>
                <a:gd name="T57" fmla="*/ 2038 h 2563"/>
                <a:gd name="T58" fmla="*/ 1128 w 1702"/>
                <a:gd name="T59" fmla="*/ 2038 h 2563"/>
                <a:gd name="T60" fmla="*/ 746 w 1702"/>
                <a:gd name="T61" fmla="*/ 1407 h 2563"/>
                <a:gd name="T62" fmla="*/ 825 w 1702"/>
                <a:gd name="T63" fmla="*/ 1364 h 2563"/>
                <a:gd name="T64" fmla="*/ 1014 w 1702"/>
                <a:gd name="T65" fmla="*/ 1265 h 2563"/>
                <a:gd name="T66" fmla="*/ 934 w 1702"/>
                <a:gd name="T67" fmla="*/ 1423 h 2563"/>
                <a:gd name="T68" fmla="*/ 750 w 1702"/>
                <a:gd name="T69" fmla="*/ 1973 h 2563"/>
                <a:gd name="T70" fmla="*/ 746 w 1702"/>
                <a:gd name="T71" fmla="*/ 1407 h 2563"/>
                <a:gd name="T72" fmla="*/ 1556 w 1702"/>
                <a:gd name="T73" fmla="*/ 1163 h 2563"/>
                <a:gd name="T74" fmla="*/ 1467 w 1702"/>
                <a:gd name="T75" fmla="*/ 1318 h 2563"/>
                <a:gd name="T76" fmla="*/ 1188 w 1702"/>
                <a:gd name="T77" fmla="*/ 1930 h 2563"/>
                <a:gd name="T78" fmla="*/ 999 w 1702"/>
                <a:gd name="T79" fmla="*/ 1973 h 2563"/>
                <a:gd name="T80" fmla="*/ 1130 w 1702"/>
                <a:gd name="T81" fmla="*/ 1185 h 2563"/>
                <a:gd name="T82" fmla="*/ 1084 w 1702"/>
                <a:gd name="T83" fmla="*/ 1142 h 2563"/>
                <a:gd name="T84" fmla="*/ 600 w 1702"/>
                <a:gd name="T85" fmla="*/ 1142 h 2563"/>
                <a:gd name="T86" fmla="*/ 554 w 1702"/>
                <a:gd name="T87" fmla="*/ 1185 h 2563"/>
                <a:gd name="T88" fmla="*/ 685 w 1702"/>
                <a:gd name="T89" fmla="*/ 1973 h 2563"/>
                <a:gd name="T90" fmla="*/ 496 w 1702"/>
                <a:gd name="T91" fmla="*/ 1930 h 2563"/>
                <a:gd name="T92" fmla="*/ 215 w 1702"/>
                <a:gd name="T93" fmla="*/ 1315 h 2563"/>
                <a:gd name="T94" fmla="*/ 127 w 1702"/>
                <a:gd name="T95" fmla="*/ 1160 h 2563"/>
                <a:gd name="T96" fmla="*/ 313 w 1702"/>
                <a:gd name="T97" fmla="*/ 288 h 2563"/>
                <a:gd name="T98" fmla="*/ 1597 w 1702"/>
                <a:gd name="T99" fmla="*/ 673 h 2563"/>
                <a:gd name="T100" fmla="*/ 1096 w 1702"/>
                <a:gd name="T101" fmla="*/ 341 h 2563"/>
                <a:gd name="T102" fmla="*/ 873 w 1702"/>
                <a:gd name="T103" fmla="*/ 333 h 2563"/>
                <a:gd name="T104" fmla="*/ 255 w 1702"/>
                <a:gd name="T105" fmla="*/ 950 h 2563"/>
                <a:gd name="T106" fmla="*/ 873 w 1702"/>
                <a:gd name="T107" fmla="*/ 268 h 2563"/>
                <a:gd name="T108" fmla="*/ 1096 w 1702"/>
                <a:gd name="T109" fmla="*/ 341 h 2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2" h="2563">
                  <a:moveTo>
                    <a:pt x="1660" y="658"/>
                  </a:moveTo>
                  <a:cubicBezTo>
                    <a:pt x="1577" y="306"/>
                    <a:pt x="1265" y="42"/>
                    <a:pt x="903" y="17"/>
                  </a:cubicBezTo>
                  <a:cubicBezTo>
                    <a:pt x="666" y="0"/>
                    <a:pt x="441" y="80"/>
                    <a:pt x="268" y="241"/>
                  </a:cubicBezTo>
                  <a:cubicBezTo>
                    <a:pt x="98" y="400"/>
                    <a:pt x="0" y="624"/>
                    <a:pt x="0" y="857"/>
                  </a:cubicBezTo>
                  <a:cubicBezTo>
                    <a:pt x="0" y="972"/>
                    <a:pt x="23" y="1083"/>
                    <a:pt x="68" y="1188"/>
                  </a:cubicBezTo>
                  <a:cubicBezTo>
                    <a:pt x="72" y="1196"/>
                    <a:pt x="72" y="1196"/>
                    <a:pt x="72" y="1196"/>
                  </a:cubicBezTo>
                  <a:cubicBezTo>
                    <a:pt x="85" y="1216"/>
                    <a:pt x="118" y="1275"/>
                    <a:pt x="158" y="1347"/>
                  </a:cubicBezTo>
                  <a:cubicBezTo>
                    <a:pt x="224" y="1462"/>
                    <a:pt x="308" y="1616"/>
                    <a:pt x="340" y="1689"/>
                  </a:cubicBezTo>
                  <a:cubicBezTo>
                    <a:pt x="359" y="1730"/>
                    <a:pt x="392" y="1823"/>
                    <a:pt x="435" y="1951"/>
                  </a:cubicBezTo>
                  <a:cubicBezTo>
                    <a:pt x="443" y="1977"/>
                    <a:pt x="460" y="1999"/>
                    <a:pt x="482" y="2015"/>
                  </a:cubicBezTo>
                  <a:cubicBezTo>
                    <a:pt x="482" y="2104"/>
                    <a:pt x="482" y="2104"/>
                    <a:pt x="482" y="2104"/>
                  </a:cubicBezTo>
                  <a:cubicBezTo>
                    <a:pt x="482" y="2169"/>
                    <a:pt x="482" y="2169"/>
                    <a:pt x="482" y="2169"/>
                  </a:cubicBezTo>
                  <a:cubicBezTo>
                    <a:pt x="482" y="2236"/>
                    <a:pt x="482" y="2236"/>
                    <a:pt x="482" y="2236"/>
                  </a:cubicBezTo>
                  <a:cubicBezTo>
                    <a:pt x="482" y="2301"/>
                    <a:pt x="482" y="2301"/>
                    <a:pt x="482" y="2301"/>
                  </a:cubicBezTo>
                  <a:cubicBezTo>
                    <a:pt x="482" y="2319"/>
                    <a:pt x="482" y="2319"/>
                    <a:pt x="482" y="2319"/>
                  </a:cubicBezTo>
                  <a:cubicBezTo>
                    <a:pt x="482" y="2366"/>
                    <a:pt x="511" y="2406"/>
                    <a:pt x="551" y="2423"/>
                  </a:cubicBezTo>
                  <a:cubicBezTo>
                    <a:pt x="558" y="2501"/>
                    <a:pt x="623" y="2563"/>
                    <a:pt x="703" y="2563"/>
                  </a:cubicBezTo>
                  <a:cubicBezTo>
                    <a:pt x="982" y="2563"/>
                    <a:pt x="982" y="2563"/>
                    <a:pt x="982" y="2563"/>
                  </a:cubicBezTo>
                  <a:cubicBezTo>
                    <a:pt x="1061" y="2563"/>
                    <a:pt x="1126" y="2501"/>
                    <a:pt x="1133" y="2423"/>
                  </a:cubicBezTo>
                  <a:cubicBezTo>
                    <a:pt x="1174" y="2406"/>
                    <a:pt x="1203" y="2366"/>
                    <a:pt x="1203" y="2319"/>
                  </a:cubicBezTo>
                  <a:cubicBezTo>
                    <a:pt x="1203" y="2301"/>
                    <a:pt x="1203" y="2301"/>
                    <a:pt x="1203" y="2301"/>
                  </a:cubicBezTo>
                  <a:cubicBezTo>
                    <a:pt x="1203" y="2236"/>
                    <a:pt x="1203" y="2236"/>
                    <a:pt x="1203" y="2236"/>
                  </a:cubicBezTo>
                  <a:cubicBezTo>
                    <a:pt x="1203" y="2169"/>
                    <a:pt x="1203" y="2169"/>
                    <a:pt x="1203" y="2169"/>
                  </a:cubicBezTo>
                  <a:cubicBezTo>
                    <a:pt x="1203" y="2104"/>
                    <a:pt x="1203" y="2104"/>
                    <a:pt x="1203" y="2104"/>
                  </a:cubicBezTo>
                  <a:cubicBezTo>
                    <a:pt x="1203" y="2015"/>
                    <a:pt x="1203" y="2015"/>
                    <a:pt x="1203" y="2015"/>
                  </a:cubicBezTo>
                  <a:cubicBezTo>
                    <a:pt x="1224" y="1999"/>
                    <a:pt x="1241" y="1977"/>
                    <a:pt x="1250" y="1951"/>
                  </a:cubicBezTo>
                  <a:cubicBezTo>
                    <a:pt x="1292" y="1823"/>
                    <a:pt x="1326" y="1730"/>
                    <a:pt x="1344" y="1689"/>
                  </a:cubicBezTo>
                  <a:cubicBezTo>
                    <a:pt x="1376" y="1615"/>
                    <a:pt x="1461" y="1462"/>
                    <a:pt x="1514" y="1367"/>
                  </a:cubicBezTo>
                  <a:cubicBezTo>
                    <a:pt x="1528" y="1366"/>
                    <a:pt x="1528" y="1366"/>
                    <a:pt x="1528" y="1366"/>
                  </a:cubicBezTo>
                  <a:cubicBezTo>
                    <a:pt x="1528" y="1342"/>
                    <a:pt x="1528" y="1342"/>
                    <a:pt x="1528" y="1342"/>
                  </a:cubicBezTo>
                  <a:cubicBezTo>
                    <a:pt x="1567" y="1273"/>
                    <a:pt x="1600" y="1216"/>
                    <a:pt x="1611" y="1197"/>
                  </a:cubicBezTo>
                  <a:cubicBezTo>
                    <a:pt x="1612" y="1195"/>
                    <a:pt x="1613" y="1193"/>
                    <a:pt x="1614" y="1191"/>
                  </a:cubicBezTo>
                  <a:cubicBezTo>
                    <a:pt x="1620" y="1184"/>
                    <a:pt x="1620" y="1184"/>
                    <a:pt x="1620" y="1184"/>
                  </a:cubicBezTo>
                  <a:cubicBezTo>
                    <a:pt x="1620" y="1178"/>
                    <a:pt x="1620" y="1178"/>
                    <a:pt x="1620" y="1178"/>
                  </a:cubicBezTo>
                  <a:cubicBezTo>
                    <a:pt x="1688" y="1013"/>
                    <a:pt x="1702" y="833"/>
                    <a:pt x="1660" y="658"/>
                  </a:cubicBezTo>
                  <a:close/>
                  <a:moveTo>
                    <a:pt x="982" y="2498"/>
                  </a:moveTo>
                  <a:cubicBezTo>
                    <a:pt x="703" y="2498"/>
                    <a:pt x="703" y="2498"/>
                    <a:pt x="703" y="2498"/>
                  </a:cubicBezTo>
                  <a:cubicBezTo>
                    <a:pt x="662" y="2498"/>
                    <a:pt x="627" y="2470"/>
                    <a:pt x="618" y="2432"/>
                  </a:cubicBezTo>
                  <a:cubicBezTo>
                    <a:pt x="1067" y="2432"/>
                    <a:pt x="1067" y="2432"/>
                    <a:pt x="1067" y="2432"/>
                  </a:cubicBezTo>
                  <a:cubicBezTo>
                    <a:pt x="1057" y="2470"/>
                    <a:pt x="1022" y="2498"/>
                    <a:pt x="982" y="2498"/>
                  </a:cubicBezTo>
                  <a:close/>
                  <a:moveTo>
                    <a:pt x="1138" y="2319"/>
                  </a:moveTo>
                  <a:cubicBezTo>
                    <a:pt x="1138" y="2345"/>
                    <a:pt x="1116" y="2367"/>
                    <a:pt x="1090" y="2367"/>
                  </a:cubicBezTo>
                  <a:cubicBezTo>
                    <a:pt x="594" y="2367"/>
                    <a:pt x="594" y="2367"/>
                    <a:pt x="594" y="2367"/>
                  </a:cubicBezTo>
                  <a:cubicBezTo>
                    <a:pt x="568" y="2367"/>
                    <a:pt x="547" y="2345"/>
                    <a:pt x="547" y="2319"/>
                  </a:cubicBezTo>
                  <a:cubicBezTo>
                    <a:pt x="547" y="2301"/>
                    <a:pt x="547" y="2301"/>
                    <a:pt x="547" y="2301"/>
                  </a:cubicBezTo>
                  <a:cubicBezTo>
                    <a:pt x="1138" y="2301"/>
                    <a:pt x="1138" y="2301"/>
                    <a:pt x="1138" y="2301"/>
                  </a:cubicBezTo>
                  <a:lnTo>
                    <a:pt x="1138" y="2319"/>
                  </a:lnTo>
                  <a:close/>
                  <a:moveTo>
                    <a:pt x="1138" y="2236"/>
                  </a:moveTo>
                  <a:cubicBezTo>
                    <a:pt x="547" y="2236"/>
                    <a:pt x="547" y="2236"/>
                    <a:pt x="547" y="2236"/>
                  </a:cubicBezTo>
                  <a:cubicBezTo>
                    <a:pt x="547" y="2169"/>
                    <a:pt x="547" y="2169"/>
                    <a:pt x="547" y="2169"/>
                  </a:cubicBezTo>
                  <a:cubicBezTo>
                    <a:pt x="1138" y="2169"/>
                    <a:pt x="1138" y="2169"/>
                    <a:pt x="1138" y="2169"/>
                  </a:cubicBezTo>
                  <a:lnTo>
                    <a:pt x="1138" y="2236"/>
                  </a:lnTo>
                  <a:close/>
                  <a:moveTo>
                    <a:pt x="1138" y="2038"/>
                  </a:moveTo>
                  <a:cubicBezTo>
                    <a:pt x="1138" y="2104"/>
                    <a:pt x="1138" y="2104"/>
                    <a:pt x="1138" y="2104"/>
                  </a:cubicBezTo>
                  <a:cubicBezTo>
                    <a:pt x="547" y="2104"/>
                    <a:pt x="547" y="2104"/>
                    <a:pt x="547" y="2104"/>
                  </a:cubicBezTo>
                  <a:cubicBezTo>
                    <a:pt x="547" y="2038"/>
                    <a:pt x="547" y="2038"/>
                    <a:pt x="547" y="2038"/>
                  </a:cubicBezTo>
                  <a:cubicBezTo>
                    <a:pt x="556" y="2038"/>
                    <a:pt x="556" y="2038"/>
                    <a:pt x="556" y="2038"/>
                  </a:cubicBezTo>
                  <a:cubicBezTo>
                    <a:pt x="717" y="2038"/>
                    <a:pt x="717" y="2038"/>
                    <a:pt x="717" y="2038"/>
                  </a:cubicBezTo>
                  <a:cubicBezTo>
                    <a:pt x="967" y="2038"/>
                    <a:pt x="967" y="2038"/>
                    <a:pt x="967" y="2038"/>
                  </a:cubicBezTo>
                  <a:cubicBezTo>
                    <a:pt x="1128" y="2038"/>
                    <a:pt x="1128" y="2038"/>
                    <a:pt x="1128" y="2038"/>
                  </a:cubicBezTo>
                  <a:lnTo>
                    <a:pt x="1138" y="2038"/>
                  </a:lnTo>
                  <a:close/>
                  <a:moveTo>
                    <a:pt x="746" y="1407"/>
                  </a:moveTo>
                  <a:cubicBezTo>
                    <a:pt x="670" y="1265"/>
                    <a:pt x="670" y="1265"/>
                    <a:pt x="670" y="1265"/>
                  </a:cubicBezTo>
                  <a:cubicBezTo>
                    <a:pt x="825" y="1364"/>
                    <a:pt x="825" y="1364"/>
                    <a:pt x="825" y="1364"/>
                  </a:cubicBezTo>
                  <a:cubicBezTo>
                    <a:pt x="835" y="1371"/>
                    <a:pt x="849" y="1371"/>
                    <a:pt x="860" y="1364"/>
                  </a:cubicBezTo>
                  <a:cubicBezTo>
                    <a:pt x="1014" y="1265"/>
                    <a:pt x="1014" y="1265"/>
                    <a:pt x="1014" y="1265"/>
                  </a:cubicBezTo>
                  <a:cubicBezTo>
                    <a:pt x="938" y="1407"/>
                    <a:pt x="938" y="1407"/>
                    <a:pt x="938" y="1407"/>
                  </a:cubicBezTo>
                  <a:cubicBezTo>
                    <a:pt x="936" y="1412"/>
                    <a:pt x="934" y="1417"/>
                    <a:pt x="934" y="1423"/>
                  </a:cubicBezTo>
                  <a:cubicBezTo>
                    <a:pt x="934" y="1973"/>
                    <a:pt x="934" y="1973"/>
                    <a:pt x="934" y="1973"/>
                  </a:cubicBezTo>
                  <a:cubicBezTo>
                    <a:pt x="750" y="1973"/>
                    <a:pt x="750" y="1973"/>
                    <a:pt x="750" y="1973"/>
                  </a:cubicBezTo>
                  <a:cubicBezTo>
                    <a:pt x="750" y="1423"/>
                    <a:pt x="750" y="1423"/>
                    <a:pt x="750" y="1423"/>
                  </a:cubicBezTo>
                  <a:cubicBezTo>
                    <a:pt x="750" y="1417"/>
                    <a:pt x="749" y="1412"/>
                    <a:pt x="746" y="1407"/>
                  </a:cubicBezTo>
                  <a:close/>
                  <a:moveTo>
                    <a:pt x="1558" y="1158"/>
                  </a:moveTo>
                  <a:cubicBezTo>
                    <a:pt x="1556" y="1163"/>
                    <a:pt x="1556" y="1163"/>
                    <a:pt x="1556" y="1163"/>
                  </a:cubicBezTo>
                  <a:cubicBezTo>
                    <a:pt x="1544" y="1182"/>
                    <a:pt x="1513" y="1236"/>
                    <a:pt x="1476" y="1302"/>
                  </a:cubicBezTo>
                  <a:cubicBezTo>
                    <a:pt x="1467" y="1318"/>
                    <a:pt x="1467" y="1318"/>
                    <a:pt x="1467" y="1318"/>
                  </a:cubicBezTo>
                  <a:cubicBezTo>
                    <a:pt x="1414" y="1412"/>
                    <a:pt x="1320" y="1582"/>
                    <a:pt x="1284" y="1663"/>
                  </a:cubicBezTo>
                  <a:cubicBezTo>
                    <a:pt x="1260" y="1718"/>
                    <a:pt x="1219" y="1839"/>
                    <a:pt x="1188" y="1930"/>
                  </a:cubicBezTo>
                  <a:cubicBezTo>
                    <a:pt x="1180" y="1956"/>
                    <a:pt x="1156" y="1973"/>
                    <a:pt x="1128" y="1973"/>
                  </a:cubicBezTo>
                  <a:cubicBezTo>
                    <a:pt x="999" y="1973"/>
                    <a:pt x="999" y="1973"/>
                    <a:pt x="999" y="1973"/>
                  </a:cubicBezTo>
                  <a:cubicBezTo>
                    <a:pt x="999" y="1431"/>
                    <a:pt x="999" y="1431"/>
                    <a:pt x="999" y="1431"/>
                  </a:cubicBezTo>
                  <a:cubicBezTo>
                    <a:pt x="1130" y="1185"/>
                    <a:pt x="1130" y="1185"/>
                    <a:pt x="1130" y="1185"/>
                  </a:cubicBezTo>
                  <a:cubicBezTo>
                    <a:pt x="1137" y="1172"/>
                    <a:pt x="1135" y="1156"/>
                    <a:pt x="1124" y="1146"/>
                  </a:cubicBezTo>
                  <a:cubicBezTo>
                    <a:pt x="1113" y="1135"/>
                    <a:pt x="1097" y="1134"/>
                    <a:pt x="1084" y="1142"/>
                  </a:cubicBezTo>
                  <a:cubicBezTo>
                    <a:pt x="842" y="1298"/>
                    <a:pt x="842" y="1298"/>
                    <a:pt x="842" y="1298"/>
                  </a:cubicBezTo>
                  <a:cubicBezTo>
                    <a:pt x="600" y="1142"/>
                    <a:pt x="600" y="1142"/>
                    <a:pt x="600" y="1142"/>
                  </a:cubicBezTo>
                  <a:cubicBezTo>
                    <a:pt x="588" y="1134"/>
                    <a:pt x="571" y="1136"/>
                    <a:pt x="561" y="1145"/>
                  </a:cubicBezTo>
                  <a:cubicBezTo>
                    <a:pt x="550" y="1156"/>
                    <a:pt x="547" y="1172"/>
                    <a:pt x="554" y="1185"/>
                  </a:cubicBezTo>
                  <a:cubicBezTo>
                    <a:pt x="685" y="1431"/>
                    <a:pt x="685" y="1431"/>
                    <a:pt x="685" y="1431"/>
                  </a:cubicBezTo>
                  <a:cubicBezTo>
                    <a:pt x="685" y="1973"/>
                    <a:pt x="685" y="1973"/>
                    <a:pt x="685" y="1973"/>
                  </a:cubicBezTo>
                  <a:cubicBezTo>
                    <a:pt x="556" y="1973"/>
                    <a:pt x="556" y="1973"/>
                    <a:pt x="556" y="1973"/>
                  </a:cubicBezTo>
                  <a:cubicBezTo>
                    <a:pt x="529" y="1973"/>
                    <a:pt x="505" y="1956"/>
                    <a:pt x="496" y="1930"/>
                  </a:cubicBezTo>
                  <a:cubicBezTo>
                    <a:pt x="466" y="1839"/>
                    <a:pt x="424" y="1717"/>
                    <a:pt x="400" y="1663"/>
                  </a:cubicBezTo>
                  <a:cubicBezTo>
                    <a:pt x="367" y="1587"/>
                    <a:pt x="281" y="1432"/>
                    <a:pt x="215" y="1315"/>
                  </a:cubicBezTo>
                  <a:cubicBezTo>
                    <a:pt x="174" y="1241"/>
                    <a:pt x="139" y="1181"/>
                    <a:pt x="129" y="1163"/>
                  </a:cubicBezTo>
                  <a:cubicBezTo>
                    <a:pt x="127" y="1160"/>
                    <a:pt x="127" y="1160"/>
                    <a:pt x="127" y="1160"/>
                  </a:cubicBezTo>
                  <a:cubicBezTo>
                    <a:pt x="86" y="1064"/>
                    <a:pt x="66" y="962"/>
                    <a:pt x="66" y="857"/>
                  </a:cubicBezTo>
                  <a:cubicBezTo>
                    <a:pt x="66" y="642"/>
                    <a:pt x="156" y="435"/>
                    <a:pt x="313" y="288"/>
                  </a:cubicBezTo>
                  <a:cubicBezTo>
                    <a:pt x="472" y="140"/>
                    <a:pt x="680" y="67"/>
                    <a:pt x="898" y="82"/>
                  </a:cubicBezTo>
                  <a:cubicBezTo>
                    <a:pt x="1233" y="105"/>
                    <a:pt x="1520" y="348"/>
                    <a:pt x="1597" y="673"/>
                  </a:cubicBezTo>
                  <a:cubicBezTo>
                    <a:pt x="1636" y="837"/>
                    <a:pt x="1623" y="1004"/>
                    <a:pt x="1558" y="1158"/>
                  </a:cubicBezTo>
                  <a:close/>
                  <a:moveTo>
                    <a:pt x="1096" y="341"/>
                  </a:moveTo>
                  <a:cubicBezTo>
                    <a:pt x="1091" y="358"/>
                    <a:pt x="1072" y="367"/>
                    <a:pt x="1055" y="362"/>
                  </a:cubicBezTo>
                  <a:cubicBezTo>
                    <a:pt x="996" y="342"/>
                    <a:pt x="935" y="333"/>
                    <a:pt x="873" y="333"/>
                  </a:cubicBezTo>
                  <a:cubicBezTo>
                    <a:pt x="550" y="333"/>
                    <a:pt x="288" y="595"/>
                    <a:pt x="288" y="918"/>
                  </a:cubicBezTo>
                  <a:cubicBezTo>
                    <a:pt x="288" y="936"/>
                    <a:pt x="273" y="950"/>
                    <a:pt x="255" y="950"/>
                  </a:cubicBezTo>
                  <a:cubicBezTo>
                    <a:pt x="237" y="950"/>
                    <a:pt x="222" y="936"/>
                    <a:pt x="222" y="918"/>
                  </a:cubicBezTo>
                  <a:cubicBezTo>
                    <a:pt x="222" y="559"/>
                    <a:pt x="514" y="268"/>
                    <a:pt x="873" y="268"/>
                  </a:cubicBezTo>
                  <a:cubicBezTo>
                    <a:pt x="942" y="268"/>
                    <a:pt x="1010" y="278"/>
                    <a:pt x="1075" y="300"/>
                  </a:cubicBezTo>
                  <a:cubicBezTo>
                    <a:pt x="1092" y="305"/>
                    <a:pt x="1102" y="324"/>
                    <a:pt x="1096" y="34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476022" y="2543602"/>
            <a:ext cx="616285" cy="616282"/>
            <a:chOff x="3208636" y="1754459"/>
            <a:chExt cx="568878" cy="568876"/>
          </a:xfrm>
        </p:grpSpPr>
        <p:sp>
          <p:nvSpPr>
            <p:cNvPr id="54" name="Oval 53"/>
            <p:cNvSpPr/>
            <p:nvPr/>
          </p:nvSpPr>
          <p:spPr>
            <a:xfrm>
              <a:off x="3208636" y="1754459"/>
              <a:ext cx="568878" cy="56887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9" name="Freeform 44"/>
            <p:cNvSpPr>
              <a:spLocks noEditPoints="1"/>
            </p:cNvSpPr>
            <p:nvPr/>
          </p:nvSpPr>
          <p:spPr bwMode="auto">
            <a:xfrm flipV="1">
              <a:off x="3365041" y="1876822"/>
              <a:ext cx="285810" cy="285810"/>
            </a:xfrm>
            <a:custGeom>
              <a:avLst/>
              <a:gdLst>
                <a:gd name="T0" fmla="*/ 3444 w 3760"/>
                <a:gd name="T1" fmla="*/ 782 h 3760"/>
                <a:gd name="T2" fmla="*/ 3183 w 3760"/>
                <a:gd name="T3" fmla="*/ 260 h 3760"/>
                <a:gd name="T4" fmla="*/ 633 w 3760"/>
                <a:gd name="T5" fmla="*/ 0 h 3760"/>
                <a:gd name="T6" fmla="*/ 633 w 3760"/>
                <a:gd name="T7" fmla="*/ 2718 h 3760"/>
                <a:gd name="T8" fmla="*/ 963 w 3760"/>
                <a:gd name="T9" fmla="*/ 3760 h 3760"/>
                <a:gd name="T10" fmla="*/ 1596 w 3760"/>
                <a:gd name="T11" fmla="*/ 2662 h 3760"/>
                <a:gd name="T12" fmla="*/ 3273 w 3760"/>
                <a:gd name="T13" fmla="*/ 2457 h 3760"/>
                <a:gd name="T14" fmla="*/ 3507 w 3760"/>
                <a:gd name="T15" fmla="*/ 1929 h 3760"/>
                <a:gd name="T16" fmla="*/ 3622 w 3760"/>
                <a:gd name="T17" fmla="*/ 1358 h 3760"/>
                <a:gd name="T18" fmla="*/ 112 w 3760"/>
                <a:gd name="T19" fmla="*/ 2606 h 3760"/>
                <a:gd name="T20" fmla="*/ 521 w 3760"/>
                <a:gd name="T21" fmla="*/ 2606 h 3760"/>
                <a:gd name="T22" fmla="*/ 3273 w 3760"/>
                <a:gd name="T23" fmla="*/ 1824 h 3760"/>
                <a:gd name="T24" fmla="*/ 1936 w 3760"/>
                <a:gd name="T25" fmla="*/ 1620 h 3760"/>
                <a:gd name="T26" fmla="*/ 3444 w 3760"/>
                <a:gd name="T27" fmla="*/ 1414 h 3760"/>
                <a:gd name="T28" fmla="*/ 2401 w 3760"/>
                <a:gd name="T29" fmla="*/ 2346 h 3760"/>
                <a:gd name="T30" fmla="*/ 2401 w 3760"/>
                <a:gd name="T31" fmla="*/ 1936 h 3760"/>
                <a:gd name="T32" fmla="*/ 3418 w 3760"/>
                <a:gd name="T33" fmla="*/ 2285 h 3760"/>
                <a:gd name="T34" fmla="*/ 2161 w 3760"/>
                <a:gd name="T35" fmla="*/ 372 h 3760"/>
                <a:gd name="T36" fmla="*/ 2117 w 3760"/>
                <a:gd name="T37" fmla="*/ 441 h 3760"/>
                <a:gd name="T38" fmla="*/ 2091 w 3760"/>
                <a:gd name="T39" fmla="*/ 518 h 3760"/>
                <a:gd name="T40" fmla="*/ 2097 w 3760"/>
                <a:gd name="T41" fmla="*/ 657 h 3760"/>
                <a:gd name="T42" fmla="*/ 2135 w 3760"/>
                <a:gd name="T43" fmla="*/ 746 h 3760"/>
                <a:gd name="T44" fmla="*/ 2141 w 3760"/>
                <a:gd name="T45" fmla="*/ 782 h 3760"/>
                <a:gd name="T46" fmla="*/ 1830 w 3760"/>
                <a:gd name="T47" fmla="*/ 1155 h 3760"/>
                <a:gd name="T48" fmla="*/ 1852 w 3760"/>
                <a:gd name="T49" fmla="*/ 1227 h 3760"/>
                <a:gd name="T50" fmla="*/ 1914 w 3760"/>
                <a:gd name="T51" fmla="*/ 1317 h 3760"/>
                <a:gd name="T52" fmla="*/ 1917 w 3760"/>
                <a:gd name="T53" fmla="*/ 1397 h 3760"/>
                <a:gd name="T54" fmla="*/ 2161 w 3760"/>
                <a:gd name="T55" fmla="*/ 1936 h 3760"/>
                <a:gd name="T56" fmla="*/ 2117 w 3760"/>
                <a:gd name="T57" fmla="*/ 2004 h 3760"/>
                <a:gd name="T58" fmla="*/ 2091 w 3760"/>
                <a:gd name="T59" fmla="*/ 2081 h 3760"/>
                <a:gd name="T60" fmla="*/ 2097 w 3760"/>
                <a:gd name="T61" fmla="*/ 2220 h 3760"/>
                <a:gd name="T62" fmla="*/ 2135 w 3760"/>
                <a:gd name="T63" fmla="*/ 2310 h 3760"/>
                <a:gd name="T64" fmla="*/ 1596 w 3760"/>
                <a:gd name="T65" fmla="*/ 2346 h 3760"/>
                <a:gd name="T66" fmla="*/ 1484 w 3760"/>
                <a:gd name="T67" fmla="*/ 2346 h 3760"/>
                <a:gd name="T68" fmla="*/ 1280 w 3760"/>
                <a:gd name="T69" fmla="*/ 3649 h 3760"/>
                <a:gd name="T70" fmla="*/ 633 w 3760"/>
                <a:gd name="T71" fmla="*/ 2346 h 3760"/>
                <a:gd name="T72" fmla="*/ 3183 w 3760"/>
                <a:gd name="T73" fmla="*/ 782 h 3760"/>
                <a:gd name="T74" fmla="*/ 2257 w 3760"/>
                <a:gd name="T75" fmla="*/ 432 h 3760"/>
                <a:gd name="T76" fmla="*/ 3388 w 3760"/>
                <a:gd name="T77" fmla="*/ 577 h 3760"/>
                <a:gd name="T78" fmla="*/ 3648 w 3760"/>
                <a:gd name="T79" fmla="*/ 1098 h 3760"/>
                <a:gd name="T80" fmla="*/ 2141 w 3760"/>
                <a:gd name="T81" fmla="*/ 1303 h 3760"/>
                <a:gd name="T82" fmla="*/ 2141 w 3760"/>
                <a:gd name="T83" fmla="*/ 894 h 3760"/>
                <a:gd name="T84" fmla="*/ 3444 w 3760"/>
                <a:gd name="T85" fmla="*/ 894 h 3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0" h="3760">
                  <a:moveTo>
                    <a:pt x="3667" y="1321"/>
                  </a:moveTo>
                  <a:cubicBezTo>
                    <a:pt x="3727" y="1262"/>
                    <a:pt x="3760" y="1182"/>
                    <a:pt x="3760" y="1098"/>
                  </a:cubicBezTo>
                  <a:cubicBezTo>
                    <a:pt x="3760" y="924"/>
                    <a:pt x="3618" y="782"/>
                    <a:pt x="3444" y="782"/>
                  </a:cubicBezTo>
                  <a:cubicBezTo>
                    <a:pt x="3422" y="782"/>
                    <a:pt x="3422" y="782"/>
                    <a:pt x="3422" y="782"/>
                  </a:cubicBezTo>
                  <a:cubicBezTo>
                    <a:pt x="3471" y="725"/>
                    <a:pt x="3500" y="653"/>
                    <a:pt x="3500" y="577"/>
                  </a:cubicBezTo>
                  <a:cubicBezTo>
                    <a:pt x="3500" y="403"/>
                    <a:pt x="3358" y="260"/>
                    <a:pt x="3183" y="260"/>
                  </a:cubicBezTo>
                  <a:cubicBezTo>
                    <a:pt x="2401" y="260"/>
                    <a:pt x="2401" y="260"/>
                    <a:pt x="2401" y="260"/>
                  </a:cubicBezTo>
                  <a:cubicBezTo>
                    <a:pt x="633" y="260"/>
                    <a:pt x="633" y="260"/>
                    <a:pt x="633" y="260"/>
                  </a:cubicBezTo>
                  <a:cubicBezTo>
                    <a:pt x="633" y="0"/>
                    <a:pt x="633" y="0"/>
                    <a:pt x="633" y="0"/>
                  </a:cubicBezTo>
                  <a:cubicBezTo>
                    <a:pt x="0" y="0"/>
                    <a:pt x="0" y="0"/>
                    <a:pt x="0" y="0"/>
                  </a:cubicBezTo>
                  <a:cubicBezTo>
                    <a:pt x="0" y="2718"/>
                    <a:pt x="0" y="2718"/>
                    <a:pt x="0" y="2718"/>
                  </a:cubicBezTo>
                  <a:cubicBezTo>
                    <a:pt x="633" y="2718"/>
                    <a:pt x="633" y="2718"/>
                    <a:pt x="633" y="2718"/>
                  </a:cubicBezTo>
                  <a:cubicBezTo>
                    <a:pt x="633" y="2457"/>
                    <a:pt x="633" y="2457"/>
                    <a:pt x="633" y="2457"/>
                  </a:cubicBezTo>
                  <a:cubicBezTo>
                    <a:pt x="963" y="2457"/>
                    <a:pt x="963" y="2457"/>
                    <a:pt x="963" y="2457"/>
                  </a:cubicBezTo>
                  <a:cubicBezTo>
                    <a:pt x="963" y="3760"/>
                    <a:pt x="963" y="3760"/>
                    <a:pt x="963" y="3760"/>
                  </a:cubicBezTo>
                  <a:cubicBezTo>
                    <a:pt x="1280" y="3760"/>
                    <a:pt x="1280" y="3760"/>
                    <a:pt x="1280" y="3760"/>
                  </a:cubicBezTo>
                  <a:cubicBezTo>
                    <a:pt x="1454" y="3760"/>
                    <a:pt x="1596" y="3618"/>
                    <a:pt x="1596" y="3443"/>
                  </a:cubicBezTo>
                  <a:cubicBezTo>
                    <a:pt x="1596" y="2662"/>
                    <a:pt x="1596" y="2662"/>
                    <a:pt x="1596" y="2662"/>
                  </a:cubicBezTo>
                  <a:cubicBezTo>
                    <a:pt x="1596" y="2457"/>
                    <a:pt x="1596" y="2457"/>
                    <a:pt x="1596" y="2457"/>
                  </a:cubicBezTo>
                  <a:cubicBezTo>
                    <a:pt x="2401" y="2457"/>
                    <a:pt x="2401" y="2457"/>
                    <a:pt x="2401" y="2457"/>
                  </a:cubicBezTo>
                  <a:cubicBezTo>
                    <a:pt x="3273" y="2457"/>
                    <a:pt x="3273" y="2457"/>
                    <a:pt x="3273" y="2457"/>
                  </a:cubicBezTo>
                  <a:cubicBezTo>
                    <a:pt x="3358" y="2457"/>
                    <a:pt x="3437" y="2424"/>
                    <a:pt x="3497" y="2364"/>
                  </a:cubicBezTo>
                  <a:cubicBezTo>
                    <a:pt x="3556" y="2304"/>
                    <a:pt x="3589" y="2225"/>
                    <a:pt x="3589" y="2140"/>
                  </a:cubicBezTo>
                  <a:cubicBezTo>
                    <a:pt x="3589" y="2059"/>
                    <a:pt x="3558" y="1986"/>
                    <a:pt x="3507" y="1929"/>
                  </a:cubicBezTo>
                  <a:cubicBezTo>
                    <a:pt x="3567" y="1917"/>
                    <a:pt x="3623" y="1888"/>
                    <a:pt x="3667" y="1843"/>
                  </a:cubicBezTo>
                  <a:cubicBezTo>
                    <a:pt x="3727" y="1783"/>
                    <a:pt x="3760" y="1704"/>
                    <a:pt x="3760" y="1620"/>
                  </a:cubicBezTo>
                  <a:cubicBezTo>
                    <a:pt x="3760" y="1511"/>
                    <a:pt x="3705" y="1416"/>
                    <a:pt x="3622" y="1358"/>
                  </a:cubicBezTo>
                  <a:cubicBezTo>
                    <a:pt x="3638" y="1348"/>
                    <a:pt x="3653" y="1335"/>
                    <a:pt x="3667" y="1321"/>
                  </a:cubicBezTo>
                  <a:close/>
                  <a:moveTo>
                    <a:pt x="521" y="2606"/>
                  </a:moveTo>
                  <a:cubicBezTo>
                    <a:pt x="112" y="2606"/>
                    <a:pt x="112" y="2606"/>
                    <a:pt x="112" y="2606"/>
                  </a:cubicBezTo>
                  <a:cubicBezTo>
                    <a:pt x="112" y="112"/>
                    <a:pt x="112" y="112"/>
                    <a:pt x="112" y="112"/>
                  </a:cubicBezTo>
                  <a:cubicBezTo>
                    <a:pt x="521" y="112"/>
                    <a:pt x="521" y="112"/>
                    <a:pt x="521" y="112"/>
                  </a:cubicBezTo>
                  <a:lnTo>
                    <a:pt x="521" y="2606"/>
                  </a:lnTo>
                  <a:close/>
                  <a:moveTo>
                    <a:pt x="3588" y="1764"/>
                  </a:moveTo>
                  <a:cubicBezTo>
                    <a:pt x="3550" y="1803"/>
                    <a:pt x="3498" y="1824"/>
                    <a:pt x="3444" y="1824"/>
                  </a:cubicBezTo>
                  <a:cubicBezTo>
                    <a:pt x="3273" y="1824"/>
                    <a:pt x="3273" y="1824"/>
                    <a:pt x="3273" y="1824"/>
                  </a:cubicBezTo>
                  <a:cubicBezTo>
                    <a:pt x="2401" y="1824"/>
                    <a:pt x="2401" y="1824"/>
                    <a:pt x="2401" y="1824"/>
                  </a:cubicBezTo>
                  <a:cubicBezTo>
                    <a:pt x="2141" y="1824"/>
                    <a:pt x="2141" y="1824"/>
                    <a:pt x="2141" y="1824"/>
                  </a:cubicBezTo>
                  <a:cubicBezTo>
                    <a:pt x="2028" y="1824"/>
                    <a:pt x="1936" y="1733"/>
                    <a:pt x="1936" y="1620"/>
                  </a:cubicBezTo>
                  <a:cubicBezTo>
                    <a:pt x="1936" y="1565"/>
                    <a:pt x="1957" y="1514"/>
                    <a:pt x="1996" y="1476"/>
                  </a:cubicBezTo>
                  <a:cubicBezTo>
                    <a:pt x="2035" y="1436"/>
                    <a:pt x="2087" y="1414"/>
                    <a:pt x="2141" y="1414"/>
                  </a:cubicBezTo>
                  <a:cubicBezTo>
                    <a:pt x="3444" y="1414"/>
                    <a:pt x="3444" y="1414"/>
                    <a:pt x="3444" y="1414"/>
                  </a:cubicBezTo>
                  <a:cubicBezTo>
                    <a:pt x="3557" y="1414"/>
                    <a:pt x="3648" y="1506"/>
                    <a:pt x="3648" y="1620"/>
                  </a:cubicBezTo>
                  <a:cubicBezTo>
                    <a:pt x="3648" y="1674"/>
                    <a:pt x="3627" y="1725"/>
                    <a:pt x="3588" y="1764"/>
                  </a:cubicBezTo>
                  <a:close/>
                  <a:moveTo>
                    <a:pt x="2401" y="2346"/>
                  </a:moveTo>
                  <a:cubicBezTo>
                    <a:pt x="2289" y="2346"/>
                    <a:pt x="2197" y="2254"/>
                    <a:pt x="2197" y="2140"/>
                  </a:cubicBezTo>
                  <a:cubicBezTo>
                    <a:pt x="2197" y="2086"/>
                    <a:pt x="2218" y="2035"/>
                    <a:pt x="2257" y="1996"/>
                  </a:cubicBezTo>
                  <a:cubicBezTo>
                    <a:pt x="2296" y="1957"/>
                    <a:pt x="2347" y="1936"/>
                    <a:pt x="2401" y="1936"/>
                  </a:cubicBezTo>
                  <a:cubicBezTo>
                    <a:pt x="3273" y="1936"/>
                    <a:pt x="3273" y="1936"/>
                    <a:pt x="3273" y="1936"/>
                  </a:cubicBezTo>
                  <a:cubicBezTo>
                    <a:pt x="3386" y="1936"/>
                    <a:pt x="3478" y="2028"/>
                    <a:pt x="3478" y="2140"/>
                  </a:cubicBezTo>
                  <a:cubicBezTo>
                    <a:pt x="3478" y="2195"/>
                    <a:pt x="3457" y="2246"/>
                    <a:pt x="3418" y="2285"/>
                  </a:cubicBezTo>
                  <a:cubicBezTo>
                    <a:pt x="3379" y="2324"/>
                    <a:pt x="3328" y="2346"/>
                    <a:pt x="3273" y="2346"/>
                  </a:cubicBezTo>
                  <a:lnTo>
                    <a:pt x="2401" y="2346"/>
                  </a:lnTo>
                  <a:close/>
                  <a:moveTo>
                    <a:pt x="2161" y="372"/>
                  </a:moveTo>
                  <a:cubicBezTo>
                    <a:pt x="2156" y="377"/>
                    <a:pt x="2153" y="384"/>
                    <a:pt x="2149" y="390"/>
                  </a:cubicBezTo>
                  <a:cubicBezTo>
                    <a:pt x="2144" y="396"/>
                    <a:pt x="2139" y="403"/>
                    <a:pt x="2134" y="410"/>
                  </a:cubicBezTo>
                  <a:cubicBezTo>
                    <a:pt x="2128" y="420"/>
                    <a:pt x="2123" y="431"/>
                    <a:pt x="2117" y="441"/>
                  </a:cubicBezTo>
                  <a:cubicBezTo>
                    <a:pt x="2114" y="448"/>
                    <a:pt x="2110" y="455"/>
                    <a:pt x="2108" y="462"/>
                  </a:cubicBezTo>
                  <a:cubicBezTo>
                    <a:pt x="2103" y="474"/>
                    <a:pt x="2099" y="487"/>
                    <a:pt x="2096" y="500"/>
                  </a:cubicBezTo>
                  <a:cubicBezTo>
                    <a:pt x="2095" y="506"/>
                    <a:pt x="2092" y="512"/>
                    <a:pt x="2091" y="518"/>
                  </a:cubicBezTo>
                  <a:cubicBezTo>
                    <a:pt x="2087" y="538"/>
                    <a:pt x="2085" y="557"/>
                    <a:pt x="2085" y="577"/>
                  </a:cubicBezTo>
                  <a:cubicBezTo>
                    <a:pt x="2085" y="598"/>
                    <a:pt x="2088" y="618"/>
                    <a:pt x="2091" y="638"/>
                  </a:cubicBezTo>
                  <a:cubicBezTo>
                    <a:pt x="2093" y="644"/>
                    <a:pt x="2095" y="651"/>
                    <a:pt x="2097" y="657"/>
                  </a:cubicBezTo>
                  <a:cubicBezTo>
                    <a:pt x="2100" y="670"/>
                    <a:pt x="2104" y="682"/>
                    <a:pt x="2108" y="695"/>
                  </a:cubicBezTo>
                  <a:cubicBezTo>
                    <a:pt x="2111" y="702"/>
                    <a:pt x="2115" y="708"/>
                    <a:pt x="2118" y="715"/>
                  </a:cubicBezTo>
                  <a:cubicBezTo>
                    <a:pt x="2124" y="726"/>
                    <a:pt x="2129" y="736"/>
                    <a:pt x="2135" y="746"/>
                  </a:cubicBezTo>
                  <a:cubicBezTo>
                    <a:pt x="2140" y="753"/>
                    <a:pt x="2144" y="759"/>
                    <a:pt x="2149" y="766"/>
                  </a:cubicBezTo>
                  <a:cubicBezTo>
                    <a:pt x="2153" y="771"/>
                    <a:pt x="2156" y="777"/>
                    <a:pt x="2161" y="782"/>
                  </a:cubicBezTo>
                  <a:cubicBezTo>
                    <a:pt x="2141" y="782"/>
                    <a:pt x="2141" y="782"/>
                    <a:pt x="2141" y="782"/>
                  </a:cubicBezTo>
                  <a:cubicBezTo>
                    <a:pt x="2057" y="782"/>
                    <a:pt x="1977" y="815"/>
                    <a:pt x="1918" y="875"/>
                  </a:cubicBezTo>
                  <a:cubicBezTo>
                    <a:pt x="1858" y="934"/>
                    <a:pt x="1824" y="1013"/>
                    <a:pt x="1824" y="1098"/>
                  </a:cubicBezTo>
                  <a:cubicBezTo>
                    <a:pt x="1824" y="1118"/>
                    <a:pt x="1827" y="1137"/>
                    <a:pt x="1830" y="1155"/>
                  </a:cubicBezTo>
                  <a:cubicBezTo>
                    <a:pt x="1831" y="1159"/>
                    <a:pt x="1831" y="1163"/>
                    <a:pt x="1832" y="1167"/>
                  </a:cubicBezTo>
                  <a:cubicBezTo>
                    <a:pt x="1836" y="1184"/>
                    <a:pt x="1841" y="1202"/>
                    <a:pt x="1848" y="1218"/>
                  </a:cubicBezTo>
                  <a:cubicBezTo>
                    <a:pt x="1849" y="1221"/>
                    <a:pt x="1851" y="1224"/>
                    <a:pt x="1852" y="1227"/>
                  </a:cubicBezTo>
                  <a:cubicBezTo>
                    <a:pt x="1859" y="1242"/>
                    <a:pt x="1867" y="1256"/>
                    <a:pt x="1876" y="1270"/>
                  </a:cubicBezTo>
                  <a:cubicBezTo>
                    <a:pt x="1877" y="1272"/>
                    <a:pt x="1878" y="1274"/>
                    <a:pt x="1880" y="1277"/>
                  </a:cubicBezTo>
                  <a:cubicBezTo>
                    <a:pt x="1890" y="1291"/>
                    <a:pt x="1901" y="1305"/>
                    <a:pt x="1914" y="1317"/>
                  </a:cubicBezTo>
                  <a:cubicBezTo>
                    <a:pt x="1916" y="1320"/>
                    <a:pt x="1919" y="1323"/>
                    <a:pt x="1922" y="1326"/>
                  </a:cubicBezTo>
                  <a:cubicBezTo>
                    <a:pt x="1934" y="1338"/>
                    <a:pt x="1948" y="1349"/>
                    <a:pt x="1962" y="1359"/>
                  </a:cubicBezTo>
                  <a:cubicBezTo>
                    <a:pt x="1946" y="1370"/>
                    <a:pt x="1931" y="1383"/>
                    <a:pt x="1917" y="1397"/>
                  </a:cubicBezTo>
                  <a:cubicBezTo>
                    <a:pt x="1858" y="1456"/>
                    <a:pt x="1824" y="1535"/>
                    <a:pt x="1824" y="1620"/>
                  </a:cubicBezTo>
                  <a:cubicBezTo>
                    <a:pt x="1824" y="1794"/>
                    <a:pt x="1966" y="1936"/>
                    <a:pt x="2141" y="1936"/>
                  </a:cubicBezTo>
                  <a:cubicBezTo>
                    <a:pt x="2161" y="1936"/>
                    <a:pt x="2161" y="1936"/>
                    <a:pt x="2161" y="1936"/>
                  </a:cubicBezTo>
                  <a:cubicBezTo>
                    <a:pt x="2156" y="1941"/>
                    <a:pt x="2153" y="1947"/>
                    <a:pt x="2149" y="1953"/>
                  </a:cubicBezTo>
                  <a:cubicBezTo>
                    <a:pt x="2144" y="1960"/>
                    <a:pt x="2139" y="1966"/>
                    <a:pt x="2134" y="1973"/>
                  </a:cubicBezTo>
                  <a:cubicBezTo>
                    <a:pt x="2128" y="1983"/>
                    <a:pt x="2123" y="1994"/>
                    <a:pt x="2117" y="2004"/>
                  </a:cubicBezTo>
                  <a:cubicBezTo>
                    <a:pt x="2114" y="2011"/>
                    <a:pt x="2110" y="2018"/>
                    <a:pt x="2108" y="2025"/>
                  </a:cubicBezTo>
                  <a:cubicBezTo>
                    <a:pt x="2103" y="2037"/>
                    <a:pt x="2099" y="2050"/>
                    <a:pt x="2096" y="2063"/>
                  </a:cubicBezTo>
                  <a:cubicBezTo>
                    <a:pt x="2095" y="2069"/>
                    <a:pt x="2092" y="2075"/>
                    <a:pt x="2091" y="2081"/>
                  </a:cubicBezTo>
                  <a:cubicBezTo>
                    <a:pt x="2087" y="2101"/>
                    <a:pt x="2085" y="2120"/>
                    <a:pt x="2085" y="2140"/>
                  </a:cubicBezTo>
                  <a:cubicBezTo>
                    <a:pt x="2085" y="2161"/>
                    <a:pt x="2088" y="2182"/>
                    <a:pt x="2091" y="2201"/>
                  </a:cubicBezTo>
                  <a:cubicBezTo>
                    <a:pt x="2093" y="2208"/>
                    <a:pt x="2095" y="2214"/>
                    <a:pt x="2097" y="2220"/>
                  </a:cubicBezTo>
                  <a:cubicBezTo>
                    <a:pt x="2100" y="2233"/>
                    <a:pt x="2104" y="2246"/>
                    <a:pt x="2108" y="2258"/>
                  </a:cubicBezTo>
                  <a:cubicBezTo>
                    <a:pt x="2111" y="2265"/>
                    <a:pt x="2115" y="2272"/>
                    <a:pt x="2118" y="2279"/>
                  </a:cubicBezTo>
                  <a:cubicBezTo>
                    <a:pt x="2124" y="2290"/>
                    <a:pt x="2129" y="2300"/>
                    <a:pt x="2135" y="2310"/>
                  </a:cubicBezTo>
                  <a:cubicBezTo>
                    <a:pt x="2140" y="2317"/>
                    <a:pt x="2144" y="2323"/>
                    <a:pt x="2149" y="2330"/>
                  </a:cubicBezTo>
                  <a:cubicBezTo>
                    <a:pt x="2153" y="2335"/>
                    <a:pt x="2157" y="2341"/>
                    <a:pt x="2161" y="2346"/>
                  </a:cubicBezTo>
                  <a:cubicBezTo>
                    <a:pt x="1596" y="2346"/>
                    <a:pt x="1596" y="2346"/>
                    <a:pt x="1596" y="2346"/>
                  </a:cubicBezTo>
                  <a:cubicBezTo>
                    <a:pt x="1596" y="1677"/>
                    <a:pt x="1596" y="1677"/>
                    <a:pt x="1596" y="1677"/>
                  </a:cubicBezTo>
                  <a:cubicBezTo>
                    <a:pt x="1484" y="1677"/>
                    <a:pt x="1484" y="1677"/>
                    <a:pt x="1484" y="1677"/>
                  </a:cubicBezTo>
                  <a:cubicBezTo>
                    <a:pt x="1484" y="2346"/>
                    <a:pt x="1484" y="2346"/>
                    <a:pt x="1484" y="2346"/>
                  </a:cubicBezTo>
                  <a:cubicBezTo>
                    <a:pt x="1484" y="2662"/>
                    <a:pt x="1484" y="2662"/>
                    <a:pt x="1484" y="2662"/>
                  </a:cubicBezTo>
                  <a:cubicBezTo>
                    <a:pt x="1484" y="3443"/>
                    <a:pt x="1484" y="3443"/>
                    <a:pt x="1484" y="3443"/>
                  </a:cubicBezTo>
                  <a:cubicBezTo>
                    <a:pt x="1484" y="3556"/>
                    <a:pt x="1392" y="3649"/>
                    <a:pt x="1280" y="3649"/>
                  </a:cubicBezTo>
                  <a:cubicBezTo>
                    <a:pt x="1074" y="3649"/>
                    <a:pt x="1074" y="3649"/>
                    <a:pt x="1074" y="3649"/>
                  </a:cubicBezTo>
                  <a:cubicBezTo>
                    <a:pt x="1074" y="2346"/>
                    <a:pt x="1074" y="2346"/>
                    <a:pt x="1074" y="2346"/>
                  </a:cubicBezTo>
                  <a:cubicBezTo>
                    <a:pt x="633" y="2346"/>
                    <a:pt x="633" y="2346"/>
                    <a:pt x="633" y="2346"/>
                  </a:cubicBezTo>
                  <a:cubicBezTo>
                    <a:pt x="633" y="372"/>
                    <a:pt x="633" y="372"/>
                    <a:pt x="633" y="372"/>
                  </a:cubicBezTo>
                  <a:lnTo>
                    <a:pt x="2161" y="372"/>
                  </a:lnTo>
                  <a:close/>
                  <a:moveTo>
                    <a:pt x="3183" y="782"/>
                  </a:moveTo>
                  <a:cubicBezTo>
                    <a:pt x="2401" y="782"/>
                    <a:pt x="2401" y="782"/>
                    <a:pt x="2401" y="782"/>
                  </a:cubicBezTo>
                  <a:cubicBezTo>
                    <a:pt x="2289" y="782"/>
                    <a:pt x="2197" y="690"/>
                    <a:pt x="2197" y="577"/>
                  </a:cubicBezTo>
                  <a:cubicBezTo>
                    <a:pt x="2197" y="523"/>
                    <a:pt x="2218" y="471"/>
                    <a:pt x="2257" y="432"/>
                  </a:cubicBezTo>
                  <a:cubicBezTo>
                    <a:pt x="2296" y="393"/>
                    <a:pt x="2347" y="372"/>
                    <a:pt x="2401" y="372"/>
                  </a:cubicBezTo>
                  <a:cubicBezTo>
                    <a:pt x="3183" y="372"/>
                    <a:pt x="3183" y="372"/>
                    <a:pt x="3183" y="372"/>
                  </a:cubicBezTo>
                  <a:cubicBezTo>
                    <a:pt x="3296" y="372"/>
                    <a:pt x="3388" y="464"/>
                    <a:pt x="3388" y="577"/>
                  </a:cubicBezTo>
                  <a:cubicBezTo>
                    <a:pt x="3388" y="632"/>
                    <a:pt x="3367" y="683"/>
                    <a:pt x="3328" y="722"/>
                  </a:cubicBezTo>
                  <a:cubicBezTo>
                    <a:pt x="3289" y="761"/>
                    <a:pt x="3238" y="782"/>
                    <a:pt x="3183" y="782"/>
                  </a:cubicBezTo>
                  <a:close/>
                  <a:moveTo>
                    <a:pt x="3648" y="1098"/>
                  </a:moveTo>
                  <a:cubicBezTo>
                    <a:pt x="3648" y="1153"/>
                    <a:pt x="3627" y="1204"/>
                    <a:pt x="3588" y="1243"/>
                  </a:cubicBezTo>
                  <a:cubicBezTo>
                    <a:pt x="3550" y="1281"/>
                    <a:pt x="3498" y="1303"/>
                    <a:pt x="3444" y="1303"/>
                  </a:cubicBezTo>
                  <a:cubicBezTo>
                    <a:pt x="2141" y="1303"/>
                    <a:pt x="2141" y="1303"/>
                    <a:pt x="2141" y="1303"/>
                  </a:cubicBezTo>
                  <a:cubicBezTo>
                    <a:pt x="2028" y="1303"/>
                    <a:pt x="1936" y="1211"/>
                    <a:pt x="1936" y="1098"/>
                  </a:cubicBezTo>
                  <a:cubicBezTo>
                    <a:pt x="1936" y="1044"/>
                    <a:pt x="1957" y="992"/>
                    <a:pt x="1996" y="954"/>
                  </a:cubicBezTo>
                  <a:cubicBezTo>
                    <a:pt x="2035" y="915"/>
                    <a:pt x="2087" y="894"/>
                    <a:pt x="2141" y="894"/>
                  </a:cubicBezTo>
                  <a:cubicBezTo>
                    <a:pt x="2401" y="894"/>
                    <a:pt x="2401" y="894"/>
                    <a:pt x="2401" y="894"/>
                  </a:cubicBezTo>
                  <a:cubicBezTo>
                    <a:pt x="3183" y="894"/>
                    <a:pt x="3183" y="894"/>
                    <a:pt x="3183" y="894"/>
                  </a:cubicBezTo>
                  <a:cubicBezTo>
                    <a:pt x="3444" y="894"/>
                    <a:pt x="3444" y="894"/>
                    <a:pt x="3444" y="894"/>
                  </a:cubicBezTo>
                  <a:cubicBezTo>
                    <a:pt x="3557" y="894"/>
                    <a:pt x="3648" y="985"/>
                    <a:pt x="3648" y="10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15568" y="2543602"/>
            <a:ext cx="616285" cy="616282"/>
            <a:chOff x="5368217" y="1754459"/>
            <a:chExt cx="568878" cy="568876"/>
          </a:xfrm>
        </p:grpSpPr>
        <p:sp>
          <p:nvSpPr>
            <p:cNvPr id="55" name="Oval 54"/>
            <p:cNvSpPr/>
            <p:nvPr/>
          </p:nvSpPr>
          <p:spPr>
            <a:xfrm>
              <a:off x="5368217" y="1754459"/>
              <a:ext cx="568878" cy="56887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0" name="Freeform 36"/>
            <p:cNvSpPr>
              <a:spLocks noEditPoints="1"/>
            </p:cNvSpPr>
            <p:nvPr/>
          </p:nvSpPr>
          <p:spPr bwMode="auto">
            <a:xfrm flipV="1">
              <a:off x="5504997" y="1919422"/>
              <a:ext cx="295316" cy="238948"/>
            </a:xfrm>
            <a:custGeom>
              <a:avLst/>
              <a:gdLst>
                <a:gd name="T0" fmla="*/ 2765 w 2765"/>
                <a:gd name="T1" fmla="*/ 518 h 2235"/>
                <a:gd name="T2" fmla="*/ 2088 w 2765"/>
                <a:gd name="T3" fmla="*/ 209 h 2235"/>
                <a:gd name="T4" fmla="*/ 2475 w 2765"/>
                <a:gd name="T5" fmla="*/ 147 h 2235"/>
                <a:gd name="T6" fmla="*/ 1506 w 2765"/>
                <a:gd name="T7" fmla="*/ 730 h 2235"/>
                <a:gd name="T8" fmla="*/ 1300 w 2765"/>
                <a:gd name="T9" fmla="*/ 318 h 2235"/>
                <a:gd name="T10" fmla="*/ 1300 w 2765"/>
                <a:gd name="T11" fmla="*/ 834 h 2235"/>
                <a:gd name="T12" fmla="*/ 1027 w 2765"/>
                <a:gd name="T13" fmla="*/ 1622 h 2235"/>
                <a:gd name="T14" fmla="*/ 653 w 2765"/>
                <a:gd name="T15" fmla="*/ 988 h 2235"/>
                <a:gd name="T16" fmla="*/ 136 w 2765"/>
                <a:gd name="T17" fmla="*/ 988 h 2235"/>
                <a:gd name="T18" fmla="*/ 424 w 2765"/>
                <a:gd name="T19" fmla="*/ 1243 h 2235"/>
                <a:gd name="T20" fmla="*/ 33 w 2765"/>
                <a:gd name="T21" fmla="*/ 2231 h 2235"/>
                <a:gd name="T22" fmla="*/ 93 w 2765"/>
                <a:gd name="T23" fmla="*/ 2208 h 2235"/>
                <a:gd name="T24" fmla="*/ 972 w 2765"/>
                <a:gd name="T25" fmla="*/ 1696 h 2235"/>
                <a:gd name="T26" fmla="*/ 1145 w 2765"/>
                <a:gd name="T27" fmla="*/ 2144 h 2235"/>
                <a:gd name="T28" fmla="*/ 1145 w 2765"/>
                <a:gd name="T29" fmla="*/ 1628 h 2235"/>
                <a:gd name="T30" fmla="*/ 1460 w 2765"/>
                <a:gd name="T31" fmla="*/ 809 h 2235"/>
                <a:gd name="T32" fmla="*/ 1918 w 2765"/>
                <a:gd name="T33" fmla="*/ 1348 h 2235"/>
                <a:gd name="T34" fmla="*/ 2434 w 2765"/>
                <a:gd name="T35" fmla="*/ 1348 h 2235"/>
                <a:gd name="T36" fmla="*/ 2144 w 2765"/>
                <a:gd name="T37" fmla="*/ 1093 h 2235"/>
                <a:gd name="T38" fmla="*/ 2679 w 2765"/>
                <a:gd name="T39" fmla="*/ 547 h 2235"/>
                <a:gd name="T40" fmla="*/ 1145 w 2765"/>
                <a:gd name="T41" fmla="*/ 2053 h 2235"/>
                <a:gd name="T42" fmla="*/ 1063 w 2765"/>
                <a:gd name="T43" fmla="*/ 1741 h 2235"/>
                <a:gd name="T44" fmla="*/ 1145 w 2765"/>
                <a:gd name="T45" fmla="*/ 1719 h 2235"/>
                <a:gd name="T46" fmla="*/ 1133 w 2765"/>
                <a:gd name="T47" fmla="*/ 576 h 2235"/>
                <a:gd name="T48" fmla="*/ 1468 w 2765"/>
                <a:gd name="T49" fmla="*/ 576 h 2235"/>
                <a:gd name="T50" fmla="*/ 1133 w 2765"/>
                <a:gd name="T51" fmla="*/ 576 h 2235"/>
                <a:gd name="T52" fmla="*/ 395 w 2765"/>
                <a:gd name="T53" fmla="*/ 821 h 2235"/>
                <a:gd name="T54" fmla="*/ 491 w 2765"/>
                <a:gd name="T55" fmla="*/ 1124 h 2235"/>
                <a:gd name="T56" fmla="*/ 395 w 2765"/>
                <a:gd name="T57" fmla="*/ 1155 h 2235"/>
                <a:gd name="T58" fmla="*/ 2343 w 2765"/>
                <a:gd name="T59" fmla="*/ 1348 h 2235"/>
                <a:gd name="T60" fmla="*/ 2009 w 2765"/>
                <a:gd name="T61" fmla="*/ 1348 h 2235"/>
                <a:gd name="T62" fmla="*/ 2089 w 2765"/>
                <a:gd name="T63" fmla="*/ 1206 h 2235"/>
                <a:gd name="T64" fmla="*/ 2343 w 2765"/>
                <a:gd name="T65" fmla="*/ 1348 h 2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5" h="2235">
                  <a:moveTo>
                    <a:pt x="2679" y="547"/>
                  </a:moveTo>
                  <a:cubicBezTo>
                    <a:pt x="2765" y="518"/>
                    <a:pt x="2765" y="518"/>
                    <a:pt x="2765" y="518"/>
                  </a:cubicBezTo>
                  <a:cubicBezTo>
                    <a:pt x="2593" y="0"/>
                    <a:pt x="2593" y="0"/>
                    <a:pt x="2593" y="0"/>
                  </a:cubicBezTo>
                  <a:cubicBezTo>
                    <a:pt x="2088" y="209"/>
                    <a:pt x="2088" y="209"/>
                    <a:pt x="2088" y="209"/>
                  </a:cubicBezTo>
                  <a:cubicBezTo>
                    <a:pt x="2123" y="293"/>
                    <a:pt x="2123" y="293"/>
                    <a:pt x="2123" y="293"/>
                  </a:cubicBezTo>
                  <a:cubicBezTo>
                    <a:pt x="2475" y="147"/>
                    <a:pt x="2475" y="147"/>
                    <a:pt x="2475" y="147"/>
                  </a:cubicBezTo>
                  <a:cubicBezTo>
                    <a:pt x="2037" y="1108"/>
                    <a:pt x="2037" y="1108"/>
                    <a:pt x="2037" y="1108"/>
                  </a:cubicBezTo>
                  <a:cubicBezTo>
                    <a:pt x="1506" y="730"/>
                    <a:pt x="1506" y="730"/>
                    <a:pt x="1506" y="730"/>
                  </a:cubicBezTo>
                  <a:cubicBezTo>
                    <a:pt x="1539" y="687"/>
                    <a:pt x="1559" y="634"/>
                    <a:pt x="1559" y="576"/>
                  </a:cubicBezTo>
                  <a:cubicBezTo>
                    <a:pt x="1559" y="433"/>
                    <a:pt x="1443" y="318"/>
                    <a:pt x="1300" y="318"/>
                  </a:cubicBezTo>
                  <a:cubicBezTo>
                    <a:pt x="1158" y="318"/>
                    <a:pt x="1042" y="433"/>
                    <a:pt x="1042" y="576"/>
                  </a:cubicBezTo>
                  <a:cubicBezTo>
                    <a:pt x="1042" y="718"/>
                    <a:pt x="1158" y="834"/>
                    <a:pt x="1300" y="834"/>
                  </a:cubicBezTo>
                  <a:cubicBezTo>
                    <a:pt x="1318" y="834"/>
                    <a:pt x="1336" y="832"/>
                    <a:pt x="1353" y="829"/>
                  </a:cubicBezTo>
                  <a:cubicBezTo>
                    <a:pt x="1027" y="1622"/>
                    <a:pt x="1027" y="1622"/>
                    <a:pt x="1027" y="1622"/>
                  </a:cubicBezTo>
                  <a:cubicBezTo>
                    <a:pt x="578" y="1170"/>
                    <a:pt x="578" y="1170"/>
                    <a:pt x="578" y="1170"/>
                  </a:cubicBezTo>
                  <a:cubicBezTo>
                    <a:pt x="624" y="1123"/>
                    <a:pt x="653" y="1059"/>
                    <a:pt x="653" y="988"/>
                  </a:cubicBezTo>
                  <a:cubicBezTo>
                    <a:pt x="653" y="846"/>
                    <a:pt x="537" y="730"/>
                    <a:pt x="395" y="730"/>
                  </a:cubicBezTo>
                  <a:cubicBezTo>
                    <a:pt x="252" y="730"/>
                    <a:pt x="136" y="846"/>
                    <a:pt x="136" y="988"/>
                  </a:cubicBezTo>
                  <a:cubicBezTo>
                    <a:pt x="136" y="1131"/>
                    <a:pt x="252" y="1246"/>
                    <a:pt x="395" y="1246"/>
                  </a:cubicBezTo>
                  <a:cubicBezTo>
                    <a:pt x="405" y="1246"/>
                    <a:pt x="414" y="1245"/>
                    <a:pt x="424" y="1243"/>
                  </a:cubicBezTo>
                  <a:cubicBezTo>
                    <a:pt x="10" y="2171"/>
                    <a:pt x="10" y="2171"/>
                    <a:pt x="10" y="2171"/>
                  </a:cubicBezTo>
                  <a:cubicBezTo>
                    <a:pt x="0" y="2194"/>
                    <a:pt x="10" y="2220"/>
                    <a:pt x="33" y="2231"/>
                  </a:cubicBezTo>
                  <a:cubicBezTo>
                    <a:pt x="39" y="2233"/>
                    <a:pt x="46" y="2235"/>
                    <a:pt x="52" y="2235"/>
                  </a:cubicBezTo>
                  <a:cubicBezTo>
                    <a:pt x="69" y="2235"/>
                    <a:pt x="86" y="2225"/>
                    <a:pt x="93" y="2208"/>
                  </a:cubicBezTo>
                  <a:cubicBezTo>
                    <a:pt x="524" y="1244"/>
                    <a:pt x="524" y="1244"/>
                    <a:pt x="524" y="1244"/>
                  </a:cubicBezTo>
                  <a:cubicBezTo>
                    <a:pt x="972" y="1696"/>
                    <a:pt x="972" y="1696"/>
                    <a:pt x="972" y="1696"/>
                  </a:cubicBezTo>
                  <a:cubicBezTo>
                    <a:pt x="920" y="1743"/>
                    <a:pt x="887" y="1811"/>
                    <a:pt x="887" y="1886"/>
                  </a:cubicBezTo>
                  <a:cubicBezTo>
                    <a:pt x="887" y="2029"/>
                    <a:pt x="1003" y="2144"/>
                    <a:pt x="1145" y="2144"/>
                  </a:cubicBezTo>
                  <a:cubicBezTo>
                    <a:pt x="1287" y="2144"/>
                    <a:pt x="1403" y="2029"/>
                    <a:pt x="1403" y="1886"/>
                  </a:cubicBezTo>
                  <a:cubicBezTo>
                    <a:pt x="1403" y="1744"/>
                    <a:pt x="1287" y="1628"/>
                    <a:pt x="1145" y="1628"/>
                  </a:cubicBezTo>
                  <a:cubicBezTo>
                    <a:pt x="1137" y="1628"/>
                    <a:pt x="1129" y="1630"/>
                    <a:pt x="1121" y="1630"/>
                  </a:cubicBezTo>
                  <a:cubicBezTo>
                    <a:pt x="1460" y="809"/>
                    <a:pt x="1460" y="809"/>
                    <a:pt x="1460" y="809"/>
                  </a:cubicBezTo>
                  <a:cubicBezTo>
                    <a:pt x="1982" y="1180"/>
                    <a:pt x="1982" y="1180"/>
                    <a:pt x="1982" y="1180"/>
                  </a:cubicBezTo>
                  <a:cubicBezTo>
                    <a:pt x="1942" y="1225"/>
                    <a:pt x="1918" y="1284"/>
                    <a:pt x="1918" y="1348"/>
                  </a:cubicBezTo>
                  <a:cubicBezTo>
                    <a:pt x="1918" y="1490"/>
                    <a:pt x="2034" y="1606"/>
                    <a:pt x="2176" y="1606"/>
                  </a:cubicBezTo>
                  <a:cubicBezTo>
                    <a:pt x="2318" y="1606"/>
                    <a:pt x="2434" y="1490"/>
                    <a:pt x="2434" y="1348"/>
                  </a:cubicBezTo>
                  <a:cubicBezTo>
                    <a:pt x="2434" y="1206"/>
                    <a:pt x="2318" y="1090"/>
                    <a:pt x="2176" y="1090"/>
                  </a:cubicBezTo>
                  <a:cubicBezTo>
                    <a:pt x="2165" y="1090"/>
                    <a:pt x="2154" y="1092"/>
                    <a:pt x="2144" y="1093"/>
                  </a:cubicBezTo>
                  <a:cubicBezTo>
                    <a:pt x="2558" y="184"/>
                    <a:pt x="2558" y="184"/>
                    <a:pt x="2558" y="184"/>
                  </a:cubicBezTo>
                  <a:lnTo>
                    <a:pt x="2679" y="547"/>
                  </a:lnTo>
                  <a:close/>
                  <a:moveTo>
                    <a:pt x="1312" y="1886"/>
                  </a:moveTo>
                  <a:cubicBezTo>
                    <a:pt x="1312" y="1978"/>
                    <a:pt x="1237" y="2053"/>
                    <a:pt x="1145" y="2053"/>
                  </a:cubicBezTo>
                  <a:cubicBezTo>
                    <a:pt x="1053" y="2053"/>
                    <a:pt x="978" y="1978"/>
                    <a:pt x="978" y="1886"/>
                  </a:cubicBezTo>
                  <a:cubicBezTo>
                    <a:pt x="978" y="1824"/>
                    <a:pt x="1013" y="1770"/>
                    <a:pt x="1063" y="1741"/>
                  </a:cubicBezTo>
                  <a:cubicBezTo>
                    <a:pt x="1066" y="1740"/>
                    <a:pt x="1070" y="1739"/>
                    <a:pt x="1072" y="1737"/>
                  </a:cubicBezTo>
                  <a:cubicBezTo>
                    <a:pt x="1094" y="1726"/>
                    <a:pt x="1119" y="1719"/>
                    <a:pt x="1145" y="1719"/>
                  </a:cubicBezTo>
                  <a:cubicBezTo>
                    <a:pt x="1237" y="1719"/>
                    <a:pt x="1312" y="1794"/>
                    <a:pt x="1312" y="1886"/>
                  </a:cubicBezTo>
                  <a:close/>
                  <a:moveTo>
                    <a:pt x="1133" y="576"/>
                  </a:moveTo>
                  <a:cubicBezTo>
                    <a:pt x="1133" y="484"/>
                    <a:pt x="1208" y="409"/>
                    <a:pt x="1300" y="409"/>
                  </a:cubicBezTo>
                  <a:cubicBezTo>
                    <a:pt x="1393" y="409"/>
                    <a:pt x="1468" y="484"/>
                    <a:pt x="1468" y="576"/>
                  </a:cubicBezTo>
                  <a:cubicBezTo>
                    <a:pt x="1468" y="668"/>
                    <a:pt x="1393" y="743"/>
                    <a:pt x="1300" y="743"/>
                  </a:cubicBezTo>
                  <a:cubicBezTo>
                    <a:pt x="1208" y="743"/>
                    <a:pt x="1133" y="668"/>
                    <a:pt x="1133" y="576"/>
                  </a:cubicBezTo>
                  <a:close/>
                  <a:moveTo>
                    <a:pt x="228" y="988"/>
                  </a:moveTo>
                  <a:cubicBezTo>
                    <a:pt x="228" y="896"/>
                    <a:pt x="302" y="821"/>
                    <a:pt x="395" y="821"/>
                  </a:cubicBezTo>
                  <a:cubicBezTo>
                    <a:pt x="487" y="821"/>
                    <a:pt x="562" y="896"/>
                    <a:pt x="562" y="988"/>
                  </a:cubicBezTo>
                  <a:cubicBezTo>
                    <a:pt x="562" y="1044"/>
                    <a:pt x="534" y="1094"/>
                    <a:pt x="491" y="1124"/>
                  </a:cubicBezTo>
                  <a:cubicBezTo>
                    <a:pt x="487" y="1126"/>
                    <a:pt x="482" y="1128"/>
                    <a:pt x="478" y="1132"/>
                  </a:cubicBezTo>
                  <a:cubicBezTo>
                    <a:pt x="454" y="1147"/>
                    <a:pt x="425" y="1155"/>
                    <a:pt x="395" y="1155"/>
                  </a:cubicBezTo>
                  <a:cubicBezTo>
                    <a:pt x="302" y="1155"/>
                    <a:pt x="228" y="1080"/>
                    <a:pt x="228" y="988"/>
                  </a:cubicBezTo>
                  <a:close/>
                  <a:moveTo>
                    <a:pt x="2343" y="1348"/>
                  </a:moveTo>
                  <a:cubicBezTo>
                    <a:pt x="2343" y="1440"/>
                    <a:pt x="2268" y="1515"/>
                    <a:pt x="2176" y="1515"/>
                  </a:cubicBezTo>
                  <a:cubicBezTo>
                    <a:pt x="2084" y="1515"/>
                    <a:pt x="2009" y="1440"/>
                    <a:pt x="2009" y="1348"/>
                  </a:cubicBezTo>
                  <a:cubicBezTo>
                    <a:pt x="2009" y="1296"/>
                    <a:pt x="2033" y="1249"/>
                    <a:pt x="2071" y="1219"/>
                  </a:cubicBezTo>
                  <a:cubicBezTo>
                    <a:pt x="2078" y="1216"/>
                    <a:pt x="2084" y="1212"/>
                    <a:pt x="2089" y="1206"/>
                  </a:cubicBezTo>
                  <a:cubicBezTo>
                    <a:pt x="2115" y="1190"/>
                    <a:pt x="2144" y="1181"/>
                    <a:pt x="2176" y="1181"/>
                  </a:cubicBezTo>
                  <a:cubicBezTo>
                    <a:pt x="2268" y="1181"/>
                    <a:pt x="2343" y="1256"/>
                    <a:pt x="2343" y="134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76022" y="4440125"/>
            <a:ext cx="616285" cy="616282"/>
            <a:chOff x="3208636" y="3505096"/>
            <a:chExt cx="568878" cy="568876"/>
          </a:xfrm>
        </p:grpSpPr>
        <p:sp>
          <p:nvSpPr>
            <p:cNvPr id="56" name="Oval 55"/>
            <p:cNvSpPr/>
            <p:nvPr/>
          </p:nvSpPr>
          <p:spPr>
            <a:xfrm>
              <a:off x="3208636" y="3505096"/>
              <a:ext cx="568878" cy="568876"/>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1" name="Freeform 48"/>
            <p:cNvSpPr>
              <a:spLocks noEditPoints="1"/>
            </p:cNvSpPr>
            <p:nvPr/>
          </p:nvSpPr>
          <p:spPr bwMode="auto">
            <a:xfrm>
              <a:off x="3337137" y="3616915"/>
              <a:ext cx="305870" cy="287242"/>
            </a:xfrm>
            <a:custGeom>
              <a:avLst/>
              <a:gdLst>
                <a:gd name="T0" fmla="*/ 2712 w 2736"/>
                <a:gd name="T1" fmla="*/ 2355 h 2570"/>
                <a:gd name="T2" fmla="*/ 1497 w 2736"/>
                <a:gd name="T3" fmla="*/ 77 h 2570"/>
                <a:gd name="T4" fmla="*/ 1368 w 2736"/>
                <a:gd name="T5" fmla="*/ 0 h 2570"/>
                <a:gd name="T6" fmla="*/ 1239 w 2736"/>
                <a:gd name="T7" fmla="*/ 77 h 2570"/>
                <a:gd name="T8" fmla="*/ 24 w 2736"/>
                <a:gd name="T9" fmla="*/ 2355 h 2570"/>
                <a:gd name="T10" fmla="*/ 28 w 2736"/>
                <a:gd name="T11" fmla="*/ 2499 h 2570"/>
                <a:gd name="T12" fmla="*/ 153 w 2736"/>
                <a:gd name="T13" fmla="*/ 2570 h 2570"/>
                <a:gd name="T14" fmla="*/ 2583 w 2736"/>
                <a:gd name="T15" fmla="*/ 2570 h 2570"/>
                <a:gd name="T16" fmla="*/ 2708 w 2736"/>
                <a:gd name="T17" fmla="*/ 2499 h 2570"/>
                <a:gd name="T18" fmla="*/ 2712 w 2736"/>
                <a:gd name="T19" fmla="*/ 2355 h 2570"/>
                <a:gd name="T20" fmla="*/ 2640 w 2736"/>
                <a:gd name="T21" fmla="*/ 2458 h 2570"/>
                <a:gd name="T22" fmla="*/ 2583 w 2736"/>
                <a:gd name="T23" fmla="*/ 2491 h 2570"/>
                <a:gd name="T24" fmla="*/ 153 w 2736"/>
                <a:gd name="T25" fmla="*/ 2491 h 2570"/>
                <a:gd name="T26" fmla="*/ 96 w 2736"/>
                <a:gd name="T27" fmla="*/ 2458 h 2570"/>
                <a:gd name="T28" fmla="*/ 94 w 2736"/>
                <a:gd name="T29" fmla="*/ 2393 h 2570"/>
                <a:gd name="T30" fmla="*/ 1309 w 2736"/>
                <a:gd name="T31" fmla="*/ 115 h 2570"/>
                <a:gd name="T32" fmla="*/ 1427 w 2736"/>
                <a:gd name="T33" fmla="*/ 115 h 2570"/>
                <a:gd name="T34" fmla="*/ 2642 w 2736"/>
                <a:gd name="T35" fmla="*/ 2393 h 2570"/>
                <a:gd name="T36" fmla="*/ 2640 w 2736"/>
                <a:gd name="T37" fmla="*/ 2458 h 2570"/>
                <a:gd name="T38" fmla="*/ 1409 w 2736"/>
                <a:gd name="T39" fmla="*/ 750 h 2570"/>
                <a:gd name="T40" fmla="*/ 1327 w 2736"/>
                <a:gd name="T41" fmla="*/ 750 h 2570"/>
                <a:gd name="T42" fmla="*/ 1241 w 2736"/>
                <a:gd name="T43" fmla="*/ 836 h 2570"/>
                <a:gd name="T44" fmla="*/ 1241 w 2736"/>
                <a:gd name="T45" fmla="*/ 1788 h 2570"/>
                <a:gd name="T46" fmla="*/ 1327 w 2736"/>
                <a:gd name="T47" fmla="*/ 1874 h 2570"/>
                <a:gd name="T48" fmla="*/ 1409 w 2736"/>
                <a:gd name="T49" fmla="*/ 1874 h 2570"/>
                <a:gd name="T50" fmla="*/ 1495 w 2736"/>
                <a:gd name="T51" fmla="*/ 1788 h 2570"/>
                <a:gd name="T52" fmla="*/ 1495 w 2736"/>
                <a:gd name="T53" fmla="*/ 836 h 2570"/>
                <a:gd name="T54" fmla="*/ 1409 w 2736"/>
                <a:gd name="T55" fmla="*/ 750 h 2570"/>
                <a:gd name="T56" fmla="*/ 1415 w 2736"/>
                <a:gd name="T57" fmla="*/ 1788 h 2570"/>
                <a:gd name="T58" fmla="*/ 1409 w 2736"/>
                <a:gd name="T59" fmla="*/ 1794 h 2570"/>
                <a:gd name="T60" fmla="*/ 1327 w 2736"/>
                <a:gd name="T61" fmla="*/ 1794 h 2570"/>
                <a:gd name="T62" fmla="*/ 1321 w 2736"/>
                <a:gd name="T63" fmla="*/ 1788 h 2570"/>
                <a:gd name="T64" fmla="*/ 1321 w 2736"/>
                <a:gd name="T65" fmla="*/ 836 h 2570"/>
                <a:gd name="T66" fmla="*/ 1327 w 2736"/>
                <a:gd name="T67" fmla="*/ 830 h 2570"/>
                <a:gd name="T68" fmla="*/ 1409 w 2736"/>
                <a:gd name="T69" fmla="*/ 830 h 2570"/>
                <a:gd name="T70" fmla="*/ 1415 w 2736"/>
                <a:gd name="T71" fmla="*/ 836 h 2570"/>
                <a:gd name="T72" fmla="*/ 1415 w 2736"/>
                <a:gd name="T73" fmla="*/ 1788 h 2570"/>
                <a:gd name="T74" fmla="*/ 1416 w 2736"/>
                <a:gd name="T75" fmla="*/ 1968 h 2570"/>
                <a:gd name="T76" fmla="*/ 1320 w 2736"/>
                <a:gd name="T77" fmla="*/ 1968 h 2570"/>
                <a:gd name="T78" fmla="*/ 1241 w 2736"/>
                <a:gd name="T79" fmla="*/ 2048 h 2570"/>
                <a:gd name="T80" fmla="*/ 1241 w 2736"/>
                <a:gd name="T81" fmla="*/ 2143 h 2570"/>
                <a:gd name="T82" fmla="*/ 1320 w 2736"/>
                <a:gd name="T83" fmla="*/ 2222 h 2570"/>
                <a:gd name="T84" fmla="*/ 1416 w 2736"/>
                <a:gd name="T85" fmla="*/ 2222 h 2570"/>
                <a:gd name="T86" fmla="*/ 1495 w 2736"/>
                <a:gd name="T87" fmla="*/ 2143 h 2570"/>
                <a:gd name="T88" fmla="*/ 1495 w 2736"/>
                <a:gd name="T89" fmla="*/ 2048 h 2570"/>
                <a:gd name="T90" fmla="*/ 1416 w 2736"/>
                <a:gd name="T91" fmla="*/ 1968 h 2570"/>
                <a:gd name="T92" fmla="*/ 1321 w 2736"/>
                <a:gd name="T93" fmla="*/ 2143 h 2570"/>
                <a:gd name="T94" fmla="*/ 1320 w 2736"/>
                <a:gd name="T95" fmla="*/ 2048 h 2570"/>
                <a:gd name="T96" fmla="*/ 1415 w 2736"/>
                <a:gd name="T97" fmla="*/ 2048 h 2570"/>
                <a:gd name="T98" fmla="*/ 1416 w 2736"/>
                <a:gd name="T99" fmla="*/ 2142 h 2570"/>
                <a:gd name="T100" fmla="*/ 1321 w 2736"/>
                <a:gd name="T101" fmla="*/ 2143 h 2570"/>
                <a:gd name="T102" fmla="*/ 1415 w 2736"/>
                <a:gd name="T103" fmla="*/ 2048 h 2570"/>
                <a:gd name="T104" fmla="*/ 1415 w 2736"/>
                <a:gd name="T105" fmla="*/ 2048 h 2570"/>
                <a:gd name="T106" fmla="*/ 1455 w 2736"/>
                <a:gd name="T107" fmla="*/ 2048 h 2570"/>
                <a:gd name="T108" fmla="*/ 1415 w 2736"/>
                <a:gd name="T109" fmla="*/ 2048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6" h="2570">
                  <a:moveTo>
                    <a:pt x="2712" y="2355"/>
                  </a:moveTo>
                  <a:cubicBezTo>
                    <a:pt x="1497" y="77"/>
                    <a:pt x="1497" y="77"/>
                    <a:pt x="1497" y="77"/>
                  </a:cubicBezTo>
                  <a:cubicBezTo>
                    <a:pt x="1472" y="29"/>
                    <a:pt x="1422" y="0"/>
                    <a:pt x="1368" y="0"/>
                  </a:cubicBezTo>
                  <a:cubicBezTo>
                    <a:pt x="1314" y="0"/>
                    <a:pt x="1264" y="29"/>
                    <a:pt x="1239" y="77"/>
                  </a:cubicBezTo>
                  <a:cubicBezTo>
                    <a:pt x="24" y="2355"/>
                    <a:pt x="24" y="2355"/>
                    <a:pt x="24" y="2355"/>
                  </a:cubicBezTo>
                  <a:cubicBezTo>
                    <a:pt x="0" y="2401"/>
                    <a:pt x="1" y="2455"/>
                    <a:pt x="28" y="2499"/>
                  </a:cubicBezTo>
                  <a:cubicBezTo>
                    <a:pt x="54" y="2544"/>
                    <a:pt x="101" y="2570"/>
                    <a:pt x="153" y="2570"/>
                  </a:cubicBezTo>
                  <a:cubicBezTo>
                    <a:pt x="2583" y="2570"/>
                    <a:pt x="2583" y="2570"/>
                    <a:pt x="2583" y="2570"/>
                  </a:cubicBezTo>
                  <a:cubicBezTo>
                    <a:pt x="2635" y="2570"/>
                    <a:pt x="2682" y="2544"/>
                    <a:pt x="2708" y="2499"/>
                  </a:cubicBezTo>
                  <a:cubicBezTo>
                    <a:pt x="2735" y="2455"/>
                    <a:pt x="2736" y="2401"/>
                    <a:pt x="2712" y="2355"/>
                  </a:cubicBezTo>
                  <a:close/>
                  <a:moveTo>
                    <a:pt x="2640" y="2458"/>
                  </a:moveTo>
                  <a:cubicBezTo>
                    <a:pt x="2628" y="2478"/>
                    <a:pt x="2607" y="2491"/>
                    <a:pt x="2583" y="2491"/>
                  </a:cubicBezTo>
                  <a:cubicBezTo>
                    <a:pt x="153" y="2491"/>
                    <a:pt x="153" y="2491"/>
                    <a:pt x="153" y="2491"/>
                  </a:cubicBezTo>
                  <a:cubicBezTo>
                    <a:pt x="129" y="2491"/>
                    <a:pt x="108" y="2478"/>
                    <a:pt x="96" y="2458"/>
                  </a:cubicBezTo>
                  <a:cubicBezTo>
                    <a:pt x="84" y="2438"/>
                    <a:pt x="83" y="2414"/>
                    <a:pt x="94" y="2393"/>
                  </a:cubicBezTo>
                  <a:cubicBezTo>
                    <a:pt x="1309" y="115"/>
                    <a:pt x="1309" y="115"/>
                    <a:pt x="1309" y="115"/>
                  </a:cubicBezTo>
                  <a:cubicBezTo>
                    <a:pt x="1333" y="70"/>
                    <a:pt x="1403" y="70"/>
                    <a:pt x="1427" y="115"/>
                  </a:cubicBezTo>
                  <a:cubicBezTo>
                    <a:pt x="2642" y="2393"/>
                    <a:pt x="2642" y="2393"/>
                    <a:pt x="2642" y="2393"/>
                  </a:cubicBezTo>
                  <a:cubicBezTo>
                    <a:pt x="2653" y="2414"/>
                    <a:pt x="2652" y="2438"/>
                    <a:pt x="2640" y="2458"/>
                  </a:cubicBezTo>
                  <a:close/>
                  <a:moveTo>
                    <a:pt x="1409" y="750"/>
                  </a:moveTo>
                  <a:cubicBezTo>
                    <a:pt x="1327" y="750"/>
                    <a:pt x="1327" y="750"/>
                    <a:pt x="1327" y="750"/>
                  </a:cubicBezTo>
                  <a:cubicBezTo>
                    <a:pt x="1280" y="750"/>
                    <a:pt x="1241" y="789"/>
                    <a:pt x="1241" y="836"/>
                  </a:cubicBezTo>
                  <a:cubicBezTo>
                    <a:pt x="1241" y="1788"/>
                    <a:pt x="1241" y="1788"/>
                    <a:pt x="1241" y="1788"/>
                  </a:cubicBezTo>
                  <a:cubicBezTo>
                    <a:pt x="1241" y="1836"/>
                    <a:pt x="1280" y="1874"/>
                    <a:pt x="1327" y="1874"/>
                  </a:cubicBezTo>
                  <a:cubicBezTo>
                    <a:pt x="1409" y="1874"/>
                    <a:pt x="1409" y="1874"/>
                    <a:pt x="1409" y="1874"/>
                  </a:cubicBezTo>
                  <a:cubicBezTo>
                    <a:pt x="1456" y="1874"/>
                    <a:pt x="1495" y="1836"/>
                    <a:pt x="1495" y="1788"/>
                  </a:cubicBezTo>
                  <a:cubicBezTo>
                    <a:pt x="1495" y="836"/>
                    <a:pt x="1495" y="836"/>
                    <a:pt x="1495" y="836"/>
                  </a:cubicBezTo>
                  <a:cubicBezTo>
                    <a:pt x="1495" y="789"/>
                    <a:pt x="1456" y="750"/>
                    <a:pt x="1409" y="750"/>
                  </a:cubicBezTo>
                  <a:close/>
                  <a:moveTo>
                    <a:pt x="1415" y="1788"/>
                  </a:moveTo>
                  <a:cubicBezTo>
                    <a:pt x="1415" y="1792"/>
                    <a:pt x="1412" y="1794"/>
                    <a:pt x="1409" y="1794"/>
                  </a:cubicBezTo>
                  <a:cubicBezTo>
                    <a:pt x="1327" y="1794"/>
                    <a:pt x="1327" y="1794"/>
                    <a:pt x="1327" y="1794"/>
                  </a:cubicBezTo>
                  <a:cubicBezTo>
                    <a:pt x="1324" y="1794"/>
                    <a:pt x="1321" y="1792"/>
                    <a:pt x="1321" y="1788"/>
                  </a:cubicBezTo>
                  <a:cubicBezTo>
                    <a:pt x="1321" y="836"/>
                    <a:pt x="1321" y="836"/>
                    <a:pt x="1321" y="836"/>
                  </a:cubicBezTo>
                  <a:cubicBezTo>
                    <a:pt x="1321" y="833"/>
                    <a:pt x="1324" y="830"/>
                    <a:pt x="1327" y="830"/>
                  </a:cubicBezTo>
                  <a:cubicBezTo>
                    <a:pt x="1409" y="830"/>
                    <a:pt x="1409" y="830"/>
                    <a:pt x="1409" y="830"/>
                  </a:cubicBezTo>
                  <a:cubicBezTo>
                    <a:pt x="1412" y="830"/>
                    <a:pt x="1415" y="833"/>
                    <a:pt x="1415" y="836"/>
                  </a:cubicBezTo>
                  <a:lnTo>
                    <a:pt x="1415" y="1788"/>
                  </a:lnTo>
                  <a:close/>
                  <a:moveTo>
                    <a:pt x="1416" y="1968"/>
                  </a:moveTo>
                  <a:cubicBezTo>
                    <a:pt x="1320" y="1968"/>
                    <a:pt x="1320" y="1968"/>
                    <a:pt x="1320" y="1968"/>
                  </a:cubicBezTo>
                  <a:cubicBezTo>
                    <a:pt x="1277" y="1968"/>
                    <a:pt x="1241" y="2004"/>
                    <a:pt x="1241" y="2048"/>
                  </a:cubicBezTo>
                  <a:cubicBezTo>
                    <a:pt x="1241" y="2143"/>
                    <a:pt x="1241" y="2143"/>
                    <a:pt x="1241" y="2143"/>
                  </a:cubicBezTo>
                  <a:cubicBezTo>
                    <a:pt x="1241" y="2187"/>
                    <a:pt x="1277" y="2222"/>
                    <a:pt x="1320" y="2222"/>
                  </a:cubicBezTo>
                  <a:cubicBezTo>
                    <a:pt x="1416" y="2222"/>
                    <a:pt x="1416" y="2222"/>
                    <a:pt x="1416" y="2222"/>
                  </a:cubicBezTo>
                  <a:cubicBezTo>
                    <a:pt x="1459" y="2222"/>
                    <a:pt x="1495" y="2187"/>
                    <a:pt x="1495" y="2143"/>
                  </a:cubicBezTo>
                  <a:cubicBezTo>
                    <a:pt x="1495" y="2048"/>
                    <a:pt x="1495" y="2048"/>
                    <a:pt x="1495" y="2048"/>
                  </a:cubicBezTo>
                  <a:cubicBezTo>
                    <a:pt x="1495" y="2004"/>
                    <a:pt x="1459" y="1968"/>
                    <a:pt x="1416" y="1968"/>
                  </a:cubicBezTo>
                  <a:close/>
                  <a:moveTo>
                    <a:pt x="1321" y="2143"/>
                  </a:moveTo>
                  <a:cubicBezTo>
                    <a:pt x="1320" y="2048"/>
                    <a:pt x="1320" y="2048"/>
                    <a:pt x="1320" y="2048"/>
                  </a:cubicBezTo>
                  <a:cubicBezTo>
                    <a:pt x="1415" y="2048"/>
                    <a:pt x="1415" y="2048"/>
                    <a:pt x="1415" y="2048"/>
                  </a:cubicBezTo>
                  <a:cubicBezTo>
                    <a:pt x="1416" y="2142"/>
                    <a:pt x="1416" y="2142"/>
                    <a:pt x="1416" y="2142"/>
                  </a:cubicBezTo>
                  <a:lnTo>
                    <a:pt x="1321" y="2143"/>
                  </a:lnTo>
                  <a:close/>
                  <a:moveTo>
                    <a:pt x="1415" y="2048"/>
                  </a:moveTo>
                  <a:cubicBezTo>
                    <a:pt x="1415" y="2048"/>
                    <a:pt x="1415" y="2048"/>
                    <a:pt x="1415" y="2048"/>
                  </a:cubicBezTo>
                  <a:cubicBezTo>
                    <a:pt x="1455" y="2048"/>
                    <a:pt x="1455" y="2048"/>
                    <a:pt x="1455" y="2048"/>
                  </a:cubicBezTo>
                  <a:lnTo>
                    <a:pt x="1415" y="20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1165005" y="2593213"/>
            <a:ext cx="1925954" cy="562771"/>
            <a:chOff x="1075389" y="1800255"/>
            <a:chExt cx="1777804" cy="519481"/>
          </a:xfrm>
        </p:grpSpPr>
        <p:sp>
          <p:nvSpPr>
            <p:cNvPr id="36" name="TextBox 35"/>
            <p:cNvSpPr txBox="1"/>
            <p:nvPr/>
          </p:nvSpPr>
          <p:spPr>
            <a:xfrm>
              <a:off x="1075421" y="180025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Strengths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1075389" y="199953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 name="Group 10"/>
          <p:cNvGrpSpPr/>
          <p:nvPr/>
        </p:nvGrpSpPr>
        <p:grpSpPr>
          <a:xfrm>
            <a:off x="1165005" y="4474995"/>
            <a:ext cx="1925954" cy="562771"/>
            <a:chOff x="1075389" y="3537285"/>
            <a:chExt cx="1777804" cy="519481"/>
          </a:xfrm>
        </p:grpSpPr>
        <p:sp>
          <p:nvSpPr>
            <p:cNvPr id="40" name="TextBox 39"/>
            <p:cNvSpPr txBox="1"/>
            <p:nvPr/>
          </p:nvSpPr>
          <p:spPr>
            <a:xfrm>
              <a:off x="1075421" y="353728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Threats</a:t>
              </a:r>
              <a:endParaRPr lang="en-US" sz="1083" b="1" cap="all" spc="22" dirty="0">
                <a:solidFill>
                  <a:schemeClr val="accent2"/>
                </a:solidFill>
                <a:latin typeface="Lato" panose="020F0502020204030203" pitchFamily="34" charset="0"/>
              </a:endParaRPr>
            </a:p>
          </p:txBody>
        </p:sp>
        <p:sp>
          <p:nvSpPr>
            <p:cNvPr id="41" name="TextBox 40"/>
            <p:cNvSpPr txBox="1"/>
            <p:nvPr/>
          </p:nvSpPr>
          <p:spPr>
            <a:xfrm>
              <a:off x="1075389" y="373656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 name="Group 8"/>
          <p:cNvGrpSpPr/>
          <p:nvPr/>
        </p:nvGrpSpPr>
        <p:grpSpPr>
          <a:xfrm>
            <a:off x="6815042" y="2593213"/>
            <a:ext cx="1925954" cy="562771"/>
            <a:chOff x="6290808" y="1800255"/>
            <a:chExt cx="1777804" cy="519481"/>
          </a:xfrm>
        </p:grpSpPr>
        <p:sp>
          <p:nvSpPr>
            <p:cNvPr id="43" name="TextBox 42"/>
            <p:cNvSpPr txBox="1"/>
            <p:nvPr/>
          </p:nvSpPr>
          <p:spPr>
            <a:xfrm>
              <a:off x="6290840" y="180025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Weaknesses</a:t>
              </a:r>
              <a:endParaRPr lang="en-US" sz="1083" b="1" cap="all" spc="22" dirty="0">
                <a:solidFill>
                  <a:schemeClr val="accent2"/>
                </a:solidFill>
                <a:latin typeface="Lato" panose="020F0502020204030203" pitchFamily="34" charset="0"/>
              </a:endParaRPr>
            </a:p>
          </p:txBody>
        </p:sp>
        <p:sp>
          <p:nvSpPr>
            <p:cNvPr id="44" name="TextBox 43"/>
            <p:cNvSpPr txBox="1"/>
            <p:nvPr/>
          </p:nvSpPr>
          <p:spPr>
            <a:xfrm>
              <a:off x="6290808" y="199953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 name="Group 9"/>
          <p:cNvGrpSpPr/>
          <p:nvPr/>
        </p:nvGrpSpPr>
        <p:grpSpPr>
          <a:xfrm>
            <a:off x="6815042" y="4474995"/>
            <a:ext cx="1925954" cy="562771"/>
            <a:chOff x="6290808" y="3537285"/>
            <a:chExt cx="1777804" cy="519481"/>
          </a:xfrm>
        </p:grpSpPr>
        <p:sp>
          <p:nvSpPr>
            <p:cNvPr id="46" name="TextBox 45"/>
            <p:cNvSpPr txBox="1"/>
            <p:nvPr/>
          </p:nvSpPr>
          <p:spPr>
            <a:xfrm>
              <a:off x="6290840" y="353728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90808" y="373656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39" name="TextBox 38"/>
          <p:cNvSpPr txBox="1"/>
          <p:nvPr/>
        </p:nvSpPr>
        <p:spPr>
          <a:xfrm>
            <a:off x="5148189"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O</a:t>
            </a:r>
          </a:p>
        </p:txBody>
      </p:sp>
      <p:sp>
        <p:nvSpPr>
          <p:cNvPr id="42" name="TextBox 41"/>
          <p:cNvSpPr txBox="1"/>
          <p:nvPr/>
        </p:nvSpPr>
        <p:spPr>
          <a:xfrm>
            <a:off x="4152207"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T</a:t>
            </a:r>
          </a:p>
        </p:txBody>
      </p:sp>
      <p:sp>
        <p:nvSpPr>
          <p:cNvPr id="45" name="TextBox 44"/>
          <p:cNvSpPr txBox="1"/>
          <p:nvPr/>
        </p:nvSpPr>
        <p:spPr>
          <a:xfrm>
            <a:off x="5148189"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W</a:t>
            </a:r>
          </a:p>
        </p:txBody>
      </p:sp>
      <p:sp>
        <p:nvSpPr>
          <p:cNvPr id="48" name="TextBox 47"/>
          <p:cNvSpPr txBox="1"/>
          <p:nvPr/>
        </p:nvSpPr>
        <p:spPr>
          <a:xfrm>
            <a:off x="4152207"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S</a:t>
            </a:r>
          </a:p>
        </p:txBody>
      </p:sp>
      <p:sp>
        <p:nvSpPr>
          <p:cNvPr id="59" name="TextBox 58"/>
          <p:cNvSpPr txBox="1"/>
          <p:nvPr/>
        </p:nvSpPr>
        <p:spPr>
          <a:xfrm>
            <a:off x="4359817" y="2518677"/>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Internal Analysis</a:t>
            </a:r>
          </a:p>
        </p:txBody>
      </p:sp>
      <p:sp>
        <p:nvSpPr>
          <p:cNvPr id="60" name="TextBox 59"/>
          <p:cNvSpPr txBox="1"/>
          <p:nvPr/>
        </p:nvSpPr>
        <p:spPr>
          <a:xfrm>
            <a:off x="4359817" y="4943818"/>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External Analysis</a:t>
            </a:r>
          </a:p>
        </p:txBody>
      </p:sp>
    </p:spTree>
    <p:extLst>
      <p:ext uri="{BB962C8B-B14F-4D97-AF65-F5344CB8AC3E}">
        <p14:creationId xmlns:p14="http://schemas.microsoft.com/office/powerpoint/2010/main" val="13791782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5915378" y="4364166"/>
            <a:ext cx="704811" cy="213077"/>
            <a:chOff x="5460348" y="3434980"/>
            <a:chExt cx="650595" cy="196686"/>
          </a:xfrm>
        </p:grpSpPr>
        <p:cxnSp>
          <p:nvCxnSpPr>
            <p:cNvPr id="57" name="Straight Connector 56"/>
            <p:cNvCxnSpPr/>
            <p:nvPr/>
          </p:nvCxnSpPr>
          <p:spPr>
            <a:xfrm>
              <a:off x="5460348" y="343686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6109607" y="3434980"/>
              <a:ext cx="0" cy="19668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Structure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264544" y="3927656"/>
            <a:ext cx="695100" cy="193754"/>
            <a:chOff x="3013425" y="3032048"/>
            <a:chExt cx="641631" cy="178850"/>
          </a:xfrm>
        </p:grpSpPr>
        <p:cxnSp>
          <p:nvCxnSpPr>
            <p:cNvPr id="19" name="Straight Connector 18"/>
            <p:cNvCxnSpPr>
              <a:endCxn id="13" idx="0"/>
            </p:cNvCxnSpPr>
            <p:nvPr/>
          </p:nvCxnSpPr>
          <p:spPr>
            <a:xfrm>
              <a:off x="3017293" y="3035626"/>
              <a:ext cx="0" cy="17527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3013425" y="3032048"/>
              <a:ext cx="64163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7260923" y="2737100"/>
            <a:ext cx="1796236" cy="516682"/>
            <a:chOff x="5324462" y="1527977"/>
            <a:chExt cx="1491126" cy="476937"/>
          </a:xfrm>
        </p:grpSpPr>
        <p:sp>
          <p:nvSpPr>
            <p:cNvPr id="43" name="TextBox 4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5" name="Group 4"/>
          <p:cNvGrpSpPr/>
          <p:nvPr/>
        </p:nvGrpSpPr>
        <p:grpSpPr>
          <a:xfrm>
            <a:off x="3264544" y="2875072"/>
            <a:ext cx="694373" cy="195823"/>
            <a:chOff x="3013425" y="2060432"/>
            <a:chExt cx="640960" cy="180760"/>
          </a:xfrm>
        </p:grpSpPr>
        <p:cxnSp>
          <p:nvCxnSpPr>
            <p:cNvPr id="18" name="Straight Connector 17"/>
            <p:cNvCxnSpPr>
              <a:stCxn id="12" idx="4"/>
            </p:cNvCxnSpPr>
            <p:nvPr/>
          </p:nvCxnSpPr>
          <p:spPr>
            <a:xfrm>
              <a:off x="3017293" y="2060432"/>
              <a:ext cx="0" cy="18076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013425" y="2241192"/>
              <a:ext cx="6409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915378" y="3293600"/>
            <a:ext cx="704811" cy="197711"/>
            <a:chOff x="5460348" y="2446766"/>
            <a:chExt cx="650595" cy="182502"/>
          </a:xfrm>
        </p:grpSpPr>
        <p:cxnSp>
          <p:nvCxnSpPr>
            <p:cNvPr id="56" name="Straight Connector 55"/>
            <p:cNvCxnSpPr/>
            <p:nvPr/>
          </p:nvCxnSpPr>
          <p:spPr>
            <a:xfrm>
              <a:off x="5460348" y="262508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15" idx="4"/>
            </p:cNvCxnSpPr>
            <p:nvPr/>
          </p:nvCxnSpPr>
          <p:spPr>
            <a:xfrm>
              <a:off x="6109607" y="2446766"/>
              <a:ext cx="0" cy="18250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7260923" y="4580517"/>
            <a:ext cx="1796236" cy="516682"/>
            <a:chOff x="5324462" y="1527977"/>
            <a:chExt cx="1491126" cy="476937"/>
          </a:xfrm>
        </p:grpSpPr>
        <p:sp>
          <p:nvSpPr>
            <p:cNvPr id="63" name="TextBox 6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operations</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67" name="Group 66"/>
          <p:cNvGrpSpPr/>
          <p:nvPr/>
        </p:nvGrpSpPr>
        <p:grpSpPr>
          <a:xfrm>
            <a:off x="806655" y="2345333"/>
            <a:ext cx="1796236" cy="516682"/>
            <a:chOff x="5324462" y="1527977"/>
            <a:chExt cx="1491126" cy="476937"/>
          </a:xfrm>
        </p:grpSpPr>
        <p:sp>
          <p:nvSpPr>
            <p:cNvPr id="68" name="TextBox 67"/>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analysis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70" name="Group 69"/>
          <p:cNvGrpSpPr/>
          <p:nvPr/>
        </p:nvGrpSpPr>
        <p:grpSpPr>
          <a:xfrm>
            <a:off x="806655" y="4121410"/>
            <a:ext cx="1796236" cy="516682"/>
            <a:chOff x="5324462" y="1527977"/>
            <a:chExt cx="1491126" cy="476937"/>
          </a:xfrm>
        </p:grpSpPr>
        <p:sp>
          <p:nvSpPr>
            <p:cNvPr id="71" name="TextBox 70"/>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Work strategy</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11" name="Group 10"/>
          <p:cNvGrpSpPr/>
          <p:nvPr/>
        </p:nvGrpSpPr>
        <p:grpSpPr>
          <a:xfrm>
            <a:off x="6343865" y="4554843"/>
            <a:ext cx="549751" cy="549751"/>
            <a:chOff x="5855876" y="3610990"/>
            <a:chExt cx="507462" cy="507462"/>
          </a:xfrm>
        </p:grpSpPr>
        <p:sp>
          <p:nvSpPr>
            <p:cNvPr id="17" name="Oval 16"/>
            <p:cNvSpPr/>
            <p:nvPr/>
          </p:nvSpPr>
          <p:spPr>
            <a:xfrm>
              <a:off x="5855876" y="3610990"/>
              <a:ext cx="507462" cy="50746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3" name="Group 92"/>
            <p:cNvGrpSpPr/>
            <p:nvPr/>
          </p:nvGrpSpPr>
          <p:grpSpPr>
            <a:xfrm>
              <a:off x="5984576" y="3742861"/>
              <a:ext cx="250062" cy="243720"/>
              <a:chOff x="2212975" y="1027113"/>
              <a:chExt cx="438150" cy="427038"/>
            </a:xfrm>
            <a:solidFill>
              <a:schemeClr val="bg1"/>
            </a:solidFill>
          </p:grpSpPr>
          <p:sp>
            <p:nvSpPr>
              <p:cNvPr id="94"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5"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6"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7" name="Group 6"/>
          <p:cNvGrpSpPr/>
          <p:nvPr/>
        </p:nvGrpSpPr>
        <p:grpSpPr>
          <a:xfrm>
            <a:off x="2993859" y="4121410"/>
            <a:ext cx="549751" cy="549751"/>
            <a:chOff x="2763562" y="3210898"/>
            <a:chExt cx="507462" cy="507462"/>
          </a:xfrm>
        </p:grpSpPr>
        <p:sp>
          <p:nvSpPr>
            <p:cNvPr id="13" name="Oval 12"/>
            <p:cNvSpPr/>
            <p:nvPr/>
          </p:nvSpPr>
          <p:spPr>
            <a:xfrm>
              <a:off x="2763562" y="3210898"/>
              <a:ext cx="507462" cy="507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7" name="Group 96"/>
            <p:cNvGrpSpPr/>
            <p:nvPr/>
          </p:nvGrpSpPr>
          <p:grpSpPr>
            <a:xfrm>
              <a:off x="2921141" y="3329715"/>
              <a:ext cx="192304" cy="269828"/>
              <a:chOff x="7912100" y="1027113"/>
              <a:chExt cx="303213" cy="425450"/>
            </a:xfrm>
            <a:solidFill>
              <a:schemeClr val="bg1"/>
            </a:solidFill>
          </p:grpSpPr>
          <p:sp>
            <p:nvSpPr>
              <p:cNvPr id="98"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6" name="Group 5"/>
          <p:cNvGrpSpPr/>
          <p:nvPr/>
        </p:nvGrpSpPr>
        <p:grpSpPr>
          <a:xfrm>
            <a:off x="2993859" y="2325321"/>
            <a:ext cx="549751" cy="549751"/>
            <a:chOff x="2763562" y="1552970"/>
            <a:chExt cx="507462" cy="507462"/>
          </a:xfrm>
        </p:grpSpPr>
        <p:sp>
          <p:nvSpPr>
            <p:cNvPr id="12" name="Oval 11"/>
            <p:cNvSpPr/>
            <p:nvPr/>
          </p:nvSpPr>
          <p:spPr>
            <a:xfrm>
              <a:off x="2763562" y="1552970"/>
              <a:ext cx="507462" cy="5074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2" name="Group 111"/>
            <p:cNvGrpSpPr/>
            <p:nvPr/>
          </p:nvGrpSpPr>
          <p:grpSpPr>
            <a:xfrm>
              <a:off x="2934838" y="1682081"/>
              <a:ext cx="164911" cy="249241"/>
              <a:chOff x="1498601" y="3040063"/>
              <a:chExt cx="279400" cy="422276"/>
            </a:xfrm>
            <a:solidFill>
              <a:schemeClr val="bg1"/>
            </a:solidFill>
          </p:grpSpPr>
          <p:sp>
            <p:nvSpPr>
              <p:cNvPr id="113" name="Freeform 165"/>
              <p:cNvSpPr>
                <a:spLocks/>
              </p:cNvSpPr>
              <p:nvPr/>
            </p:nvSpPr>
            <p:spPr bwMode="auto">
              <a:xfrm>
                <a:off x="1498601" y="3040063"/>
                <a:ext cx="279400" cy="17463"/>
              </a:xfrm>
              <a:custGeom>
                <a:avLst/>
                <a:gdLst>
                  <a:gd name="T0" fmla="*/ 9 w 281"/>
                  <a:gd name="T1" fmla="*/ 18 h 18"/>
                  <a:gd name="T2" fmla="*/ 272 w 281"/>
                  <a:gd name="T3" fmla="*/ 18 h 18"/>
                  <a:gd name="T4" fmla="*/ 281 w 281"/>
                  <a:gd name="T5" fmla="*/ 9 h 18"/>
                  <a:gd name="T6" fmla="*/ 272 w 281"/>
                  <a:gd name="T7" fmla="*/ 0 h 18"/>
                  <a:gd name="T8" fmla="*/ 9 w 281"/>
                  <a:gd name="T9" fmla="*/ 0 h 18"/>
                  <a:gd name="T10" fmla="*/ 0 w 281"/>
                  <a:gd name="T11" fmla="*/ 9 h 18"/>
                  <a:gd name="T12" fmla="*/ 9 w 281"/>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9" y="18"/>
                    </a:moveTo>
                    <a:cubicBezTo>
                      <a:pt x="272" y="18"/>
                      <a:pt x="272" y="18"/>
                      <a:pt x="272" y="18"/>
                    </a:cubicBezTo>
                    <a:cubicBezTo>
                      <a:pt x="277" y="18"/>
                      <a:pt x="281" y="14"/>
                      <a:pt x="281" y="9"/>
                    </a:cubicBezTo>
                    <a:cubicBezTo>
                      <a:pt x="281" y="4"/>
                      <a:pt x="277" y="0"/>
                      <a:pt x="272"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66"/>
              <p:cNvSpPr>
                <a:spLocks noEditPoints="1"/>
              </p:cNvSpPr>
              <p:nvPr/>
            </p:nvSpPr>
            <p:spPr bwMode="auto">
              <a:xfrm>
                <a:off x="1511301" y="3065463"/>
                <a:ext cx="254000" cy="371475"/>
              </a:xfrm>
              <a:custGeom>
                <a:avLst/>
                <a:gdLst>
                  <a:gd name="T0" fmla="*/ 255 w 255"/>
                  <a:gd name="T1" fmla="*/ 56 h 372"/>
                  <a:gd name="T2" fmla="*/ 255 w 255"/>
                  <a:gd name="T3" fmla="*/ 9 h 372"/>
                  <a:gd name="T4" fmla="*/ 245 w 255"/>
                  <a:gd name="T5" fmla="*/ 0 h 372"/>
                  <a:gd name="T6" fmla="*/ 11 w 255"/>
                  <a:gd name="T7" fmla="*/ 0 h 372"/>
                  <a:gd name="T8" fmla="*/ 1 w 255"/>
                  <a:gd name="T9" fmla="*/ 9 h 372"/>
                  <a:gd name="T10" fmla="*/ 1 w 255"/>
                  <a:gd name="T11" fmla="*/ 56 h 372"/>
                  <a:gd name="T12" fmla="*/ 78 w 255"/>
                  <a:gd name="T13" fmla="*/ 186 h 372"/>
                  <a:gd name="T14" fmla="*/ 0 w 255"/>
                  <a:gd name="T15" fmla="*/ 316 h 372"/>
                  <a:gd name="T16" fmla="*/ 0 w 255"/>
                  <a:gd name="T17" fmla="*/ 363 h 372"/>
                  <a:gd name="T18" fmla="*/ 9 w 255"/>
                  <a:gd name="T19" fmla="*/ 372 h 372"/>
                  <a:gd name="T20" fmla="*/ 245 w 255"/>
                  <a:gd name="T21" fmla="*/ 372 h 372"/>
                  <a:gd name="T22" fmla="*/ 255 w 255"/>
                  <a:gd name="T23" fmla="*/ 363 h 372"/>
                  <a:gd name="T24" fmla="*/ 255 w 255"/>
                  <a:gd name="T25" fmla="*/ 316 h 372"/>
                  <a:gd name="T26" fmla="*/ 177 w 255"/>
                  <a:gd name="T27" fmla="*/ 186 h 372"/>
                  <a:gd name="T28" fmla="*/ 255 w 255"/>
                  <a:gd name="T29" fmla="*/ 56 h 372"/>
                  <a:gd name="T30" fmla="*/ 127 w 255"/>
                  <a:gd name="T31" fmla="*/ 297 h 372"/>
                  <a:gd name="T32" fmla="*/ 184 w 255"/>
                  <a:gd name="T33" fmla="*/ 354 h 372"/>
                  <a:gd name="T34" fmla="*/ 71 w 255"/>
                  <a:gd name="T35" fmla="*/ 354 h 372"/>
                  <a:gd name="T36" fmla="*/ 127 w 255"/>
                  <a:gd name="T37" fmla="*/ 297 h 372"/>
                  <a:gd name="T38" fmla="*/ 155 w 255"/>
                  <a:gd name="T39" fmla="*/ 178 h 372"/>
                  <a:gd name="T40" fmla="*/ 151 w 255"/>
                  <a:gd name="T41" fmla="*/ 186 h 372"/>
                  <a:gd name="T42" fmla="*/ 155 w 255"/>
                  <a:gd name="T43" fmla="*/ 194 h 372"/>
                  <a:gd name="T44" fmla="*/ 236 w 255"/>
                  <a:gd name="T45" fmla="*/ 316 h 372"/>
                  <a:gd name="T46" fmla="*/ 236 w 255"/>
                  <a:gd name="T47" fmla="*/ 354 h 372"/>
                  <a:gd name="T48" fmla="*/ 210 w 255"/>
                  <a:gd name="T49" fmla="*/ 354 h 372"/>
                  <a:gd name="T50" fmla="*/ 137 w 255"/>
                  <a:gd name="T51" fmla="*/ 280 h 372"/>
                  <a:gd name="T52" fmla="*/ 137 w 255"/>
                  <a:gd name="T53" fmla="*/ 271 h 372"/>
                  <a:gd name="T54" fmla="*/ 127 w 255"/>
                  <a:gd name="T55" fmla="*/ 262 h 372"/>
                  <a:gd name="T56" fmla="*/ 118 w 255"/>
                  <a:gd name="T57" fmla="*/ 271 h 372"/>
                  <a:gd name="T58" fmla="*/ 118 w 255"/>
                  <a:gd name="T59" fmla="*/ 280 h 372"/>
                  <a:gd name="T60" fmla="*/ 45 w 255"/>
                  <a:gd name="T61" fmla="*/ 354 h 372"/>
                  <a:gd name="T62" fmla="*/ 19 w 255"/>
                  <a:gd name="T63" fmla="*/ 354 h 372"/>
                  <a:gd name="T64" fmla="*/ 19 w 255"/>
                  <a:gd name="T65" fmla="*/ 316 h 372"/>
                  <a:gd name="T66" fmla="*/ 100 w 255"/>
                  <a:gd name="T67" fmla="*/ 194 h 372"/>
                  <a:gd name="T68" fmla="*/ 104 w 255"/>
                  <a:gd name="T69" fmla="*/ 186 h 372"/>
                  <a:gd name="T70" fmla="*/ 100 w 255"/>
                  <a:gd name="T71" fmla="*/ 178 h 372"/>
                  <a:gd name="T72" fmla="*/ 20 w 255"/>
                  <a:gd name="T73" fmla="*/ 56 h 372"/>
                  <a:gd name="T74" fmla="*/ 20 w 255"/>
                  <a:gd name="T75" fmla="*/ 19 h 372"/>
                  <a:gd name="T76" fmla="*/ 236 w 255"/>
                  <a:gd name="T77" fmla="*/ 19 h 372"/>
                  <a:gd name="T78" fmla="*/ 236 w 255"/>
                  <a:gd name="T79" fmla="*/ 56 h 372"/>
                  <a:gd name="T80" fmla="*/ 155 w 255"/>
                  <a:gd name="T81" fmla="*/ 1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372">
                    <a:moveTo>
                      <a:pt x="255" y="56"/>
                    </a:moveTo>
                    <a:cubicBezTo>
                      <a:pt x="255" y="9"/>
                      <a:pt x="255" y="9"/>
                      <a:pt x="255" y="9"/>
                    </a:cubicBezTo>
                    <a:cubicBezTo>
                      <a:pt x="255" y="4"/>
                      <a:pt x="250" y="0"/>
                      <a:pt x="245" y="0"/>
                    </a:cubicBezTo>
                    <a:cubicBezTo>
                      <a:pt x="11" y="0"/>
                      <a:pt x="11" y="0"/>
                      <a:pt x="11" y="0"/>
                    </a:cubicBezTo>
                    <a:cubicBezTo>
                      <a:pt x="5" y="0"/>
                      <a:pt x="1" y="4"/>
                      <a:pt x="1" y="9"/>
                    </a:cubicBezTo>
                    <a:cubicBezTo>
                      <a:pt x="1" y="56"/>
                      <a:pt x="1" y="56"/>
                      <a:pt x="1" y="56"/>
                    </a:cubicBezTo>
                    <a:cubicBezTo>
                      <a:pt x="1" y="121"/>
                      <a:pt x="48" y="165"/>
                      <a:pt x="78" y="186"/>
                    </a:cubicBezTo>
                    <a:cubicBezTo>
                      <a:pt x="45" y="210"/>
                      <a:pt x="0" y="253"/>
                      <a:pt x="0" y="316"/>
                    </a:cubicBezTo>
                    <a:cubicBezTo>
                      <a:pt x="0" y="363"/>
                      <a:pt x="0" y="363"/>
                      <a:pt x="0" y="363"/>
                    </a:cubicBezTo>
                    <a:cubicBezTo>
                      <a:pt x="0" y="368"/>
                      <a:pt x="4" y="372"/>
                      <a:pt x="9" y="372"/>
                    </a:cubicBezTo>
                    <a:cubicBezTo>
                      <a:pt x="245" y="372"/>
                      <a:pt x="245" y="372"/>
                      <a:pt x="245" y="372"/>
                    </a:cubicBezTo>
                    <a:cubicBezTo>
                      <a:pt x="250" y="372"/>
                      <a:pt x="255" y="368"/>
                      <a:pt x="255" y="363"/>
                    </a:cubicBezTo>
                    <a:cubicBezTo>
                      <a:pt x="255" y="316"/>
                      <a:pt x="255" y="316"/>
                      <a:pt x="255" y="316"/>
                    </a:cubicBezTo>
                    <a:cubicBezTo>
                      <a:pt x="255" y="252"/>
                      <a:pt x="207" y="208"/>
                      <a:pt x="177" y="186"/>
                    </a:cubicBezTo>
                    <a:cubicBezTo>
                      <a:pt x="210" y="162"/>
                      <a:pt x="255" y="119"/>
                      <a:pt x="255" y="56"/>
                    </a:cubicBezTo>
                    <a:close/>
                    <a:moveTo>
                      <a:pt x="127" y="297"/>
                    </a:moveTo>
                    <a:cubicBezTo>
                      <a:pt x="184" y="354"/>
                      <a:pt x="184" y="354"/>
                      <a:pt x="184" y="354"/>
                    </a:cubicBezTo>
                    <a:cubicBezTo>
                      <a:pt x="71" y="354"/>
                      <a:pt x="71" y="354"/>
                      <a:pt x="71" y="354"/>
                    </a:cubicBezTo>
                    <a:lnTo>
                      <a:pt x="127" y="297"/>
                    </a:lnTo>
                    <a:close/>
                    <a:moveTo>
                      <a:pt x="155" y="178"/>
                    </a:moveTo>
                    <a:cubicBezTo>
                      <a:pt x="152" y="180"/>
                      <a:pt x="151" y="183"/>
                      <a:pt x="151" y="186"/>
                    </a:cubicBezTo>
                    <a:cubicBezTo>
                      <a:pt x="151" y="189"/>
                      <a:pt x="152" y="192"/>
                      <a:pt x="155" y="194"/>
                    </a:cubicBezTo>
                    <a:cubicBezTo>
                      <a:pt x="179" y="209"/>
                      <a:pt x="236" y="252"/>
                      <a:pt x="236" y="316"/>
                    </a:cubicBezTo>
                    <a:cubicBezTo>
                      <a:pt x="236" y="354"/>
                      <a:pt x="236" y="354"/>
                      <a:pt x="236" y="354"/>
                    </a:cubicBezTo>
                    <a:cubicBezTo>
                      <a:pt x="210" y="354"/>
                      <a:pt x="210" y="354"/>
                      <a:pt x="210" y="354"/>
                    </a:cubicBezTo>
                    <a:cubicBezTo>
                      <a:pt x="137" y="280"/>
                      <a:pt x="137" y="280"/>
                      <a:pt x="137" y="280"/>
                    </a:cubicBezTo>
                    <a:cubicBezTo>
                      <a:pt x="137" y="271"/>
                      <a:pt x="137" y="271"/>
                      <a:pt x="137" y="271"/>
                    </a:cubicBezTo>
                    <a:cubicBezTo>
                      <a:pt x="137" y="266"/>
                      <a:pt x="133" y="262"/>
                      <a:pt x="127" y="262"/>
                    </a:cubicBezTo>
                    <a:cubicBezTo>
                      <a:pt x="122" y="262"/>
                      <a:pt x="118" y="266"/>
                      <a:pt x="118" y="271"/>
                    </a:cubicBezTo>
                    <a:cubicBezTo>
                      <a:pt x="118" y="280"/>
                      <a:pt x="118" y="280"/>
                      <a:pt x="118" y="280"/>
                    </a:cubicBezTo>
                    <a:cubicBezTo>
                      <a:pt x="45" y="354"/>
                      <a:pt x="45" y="354"/>
                      <a:pt x="45" y="354"/>
                    </a:cubicBezTo>
                    <a:cubicBezTo>
                      <a:pt x="19" y="354"/>
                      <a:pt x="19" y="354"/>
                      <a:pt x="19" y="354"/>
                    </a:cubicBezTo>
                    <a:cubicBezTo>
                      <a:pt x="19" y="316"/>
                      <a:pt x="19" y="316"/>
                      <a:pt x="19" y="316"/>
                    </a:cubicBezTo>
                    <a:cubicBezTo>
                      <a:pt x="19" y="254"/>
                      <a:pt x="69" y="213"/>
                      <a:pt x="100" y="194"/>
                    </a:cubicBezTo>
                    <a:cubicBezTo>
                      <a:pt x="102" y="192"/>
                      <a:pt x="104" y="189"/>
                      <a:pt x="104" y="186"/>
                    </a:cubicBezTo>
                    <a:cubicBezTo>
                      <a:pt x="104" y="183"/>
                      <a:pt x="102" y="180"/>
                      <a:pt x="100" y="178"/>
                    </a:cubicBezTo>
                    <a:cubicBezTo>
                      <a:pt x="76" y="163"/>
                      <a:pt x="20" y="121"/>
                      <a:pt x="20" y="56"/>
                    </a:cubicBezTo>
                    <a:cubicBezTo>
                      <a:pt x="20" y="19"/>
                      <a:pt x="20" y="19"/>
                      <a:pt x="20" y="19"/>
                    </a:cubicBezTo>
                    <a:cubicBezTo>
                      <a:pt x="236" y="19"/>
                      <a:pt x="236" y="19"/>
                      <a:pt x="236" y="19"/>
                    </a:cubicBezTo>
                    <a:cubicBezTo>
                      <a:pt x="236" y="56"/>
                      <a:pt x="236" y="56"/>
                      <a:pt x="236" y="56"/>
                    </a:cubicBezTo>
                    <a:cubicBezTo>
                      <a:pt x="236" y="118"/>
                      <a:pt x="185" y="159"/>
                      <a:pt x="155" y="17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5" name="Freeform 167"/>
              <p:cNvSpPr>
                <a:spLocks noEditPoints="1"/>
              </p:cNvSpPr>
              <p:nvPr/>
            </p:nvSpPr>
            <p:spPr bwMode="auto">
              <a:xfrm>
                <a:off x="1566864" y="3155951"/>
                <a:ext cx="147638" cy="77788"/>
              </a:xfrm>
              <a:custGeom>
                <a:avLst/>
                <a:gdLst>
                  <a:gd name="T0" fmla="*/ 138 w 148"/>
                  <a:gd name="T1" fmla="*/ 0 h 78"/>
                  <a:gd name="T2" fmla="*/ 10 w 148"/>
                  <a:gd name="T3" fmla="*/ 0 h 78"/>
                  <a:gd name="T4" fmla="*/ 2 w 148"/>
                  <a:gd name="T5" fmla="*/ 5 h 78"/>
                  <a:gd name="T6" fmla="*/ 2 w 148"/>
                  <a:gd name="T7" fmla="*/ 14 h 78"/>
                  <a:gd name="T8" fmla="*/ 65 w 148"/>
                  <a:gd name="T9" fmla="*/ 75 h 78"/>
                  <a:gd name="T10" fmla="*/ 67 w 148"/>
                  <a:gd name="T11" fmla="*/ 76 h 78"/>
                  <a:gd name="T12" fmla="*/ 72 w 148"/>
                  <a:gd name="T13" fmla="*/ 78 h 78"/>
                  <a:gd name="T14" fmla="*/ 78 w 148"/>
                  <a:gd name="T15" fmla="*/ 76 h 78"/>
                  <a:gd name="T16" fmla="*/ 88 w 148"/>
                  <a:gd name="T17" fmla="*/ 69 h 78"/>
                  <a:gd name="T18" fmla="*/ 146 w 148"/>
                  <a:gd name="T19" fmla="*/ 14 h 78"/>
                  <a:gd name="T20" fmla="*/ 147 w 148"/>
                  <a:gd name="T21" fmla="*/ 5 h 78"/>
                  <a:gd name="T22" fmla="*/ 138 w 148"/>
                  <a:gd name="T23" fmla="*/ 0 h 78"/>
                  <a:gd name="T24" fmla="*/ 77 w 148"/>
                  <a:gd name="T25" fmla="*/ 54 h 78"/>
                  <a:gd name="T26" fmla="*/ 72 w 148"/>
                  <a:gd name="T27" fmla="*/ 57 h 78"/>
                  <a:gd name="T28" fmla="*/ 28 w 148"/>
                  <a:gd name="T29" fmla="*/ 19 h 78"/>
                  <a:gd name="T30" fmla="*/ 120 w 148"/>
                  <a:gd name="T31" fmla="*/ 19 h 78"/>
                  <a:gd name="T32" fmla="*/ 77 w 148"/>
                  <a:gd name="T33" fmla="*/ 5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78">
                    <a:moveTo>
                      <a:pt x="138" y="0"/>
                    </a:moveTo>
                    <a:cubicBezTo>
                      <a:pt x="10" y="0"/>
                      <a:pt x="10" y="0"/>
                      <a:pt x="10" y="0"/>
                    </a:cubicBezTo>
                    <a:cubicBezTo>
                      <a:pt x="6" y="0"/>
                      <a:pt x="3" y="2"/>
                      <a:pt x="2" y="5"/>
                    </a:cubicBezTo>
                    <a:cubicBezTo>
                      <a:pt x="0" y="8"/>
                      <a:pt x="0" y="11"/>
                      <a:pt x="2" y="14"/>
                    </a:cubicBezTo>
                    <a:cubicBezTo>
                      <a:pt x="18" y="41"/>
                      <a:pt x="41" y="58"/>
                      <a:pt x="65" y="75"/>
                    </a:cubicBezTo>
                    <a:cubicBezTo>
                      <a:pt x="67" y="76"/>
                      <a:pt x="67" y="76"/>
                      <a:pt x="67" y="76"/>
                    </a:cubicBezTo>
                    <a:cubicBezTo>
                      <a:pt x="69" y="78"/>
                      <a:pt x="70" y="78"/>
                      <a:pt x="72" y="78"/>
                    </a:cubicBezTo>
                    <a:cubicBezTo>
                      <a:pt x="74" y="78"/>
                      <a:pt x="76" y="78"/>
                      <a:pt x="78" y="76"/>
                    </a:cubicBezTo>
                    <a:cubicBezTo>
                      <a:pt x="81" y="74"/>
                      <a:pt x="85" y="72"/>
                      <a:pt x="88" y="69"/>
                    </a:cubicBezTo>
                    <a:cubicBezTo>
                      <a:pt x="110" y="54"/>
                      <a:pt x="132" y="38"/>
                      <a:pt x="146" y="14"/>
                    </a:cubicBezTo>
                    <a:cubicBezTo>
                      <a:pt x="148" y="11"/>
                      <a:pt x="148" y="8"/>
                      <a:pt x="147" y="5"/>
                    </a:cubicBezTo>
                    <a:cubicBezTo>
                      <a:pt x="145" y="2"/>
                      <a:pt x="142" y="0"/>
                      <a:pt x="138" y="0"/>
                    </a:cubicBezTo>
                    <a:close/>
                    <a:moveTo>
                      <a:pt x="77" y="54"/>
                    </a:moveTo>
                    <a:cubicBezTo>
                      <a:pt x="76" y="55"/>
                      <a:pt x="74" y="56"/>
                      <a:pt x="72" y="57"/>
                    </a:cubicBezTo>
                    <a:cubicBezTo>
                      <a:pt x="55" y="45"/>
                      <a:pt x="40" y="34"/>
                      <a:pt x="28" y="19"/>
                    </a:cubicBezTo>
                    <a:cubicBezTo>
                      <a:pt x="120" y="19"/>
                      <a:pt x="120" y="19"/>
                      <a:pt x="120" y="19"/>
                    </a:cubicBezTo>
                    <a:cubicBezTo>
                      <a:pt x="108" y="32"/>
                      <a:pt x="93" y="43"/>
                      <a:pt x="77" y="5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6" name="Freeform 168"/>
              <p:cNvSpPr>
                <a:spLocks/>
              </p:cNvSpPr>
              <p:nvPr/>
            </p:nvSpPr>
            <p:spPr bwMode="auto">
              <a:xfrm>
                <a:off x="1498601" y="3444876"/>
                <a:ext cx="279400" cy="17463"/>
              </a:xfrm>
              <a:custGeom>
                <a:avLst/>
                <a:gdLst>
                  <a:gd name="T0" fmla="*/ 272 w 281"/>
                  <a:gd name="T1" fmla="*/ 0 h 18"/>
                  <a:gd name="T2" fmla="*/ 9 w 281"/>
                  <a:gd name="T3" fmla="*/ 0 h 18"/>
                  <a:gd name="T4" fmla="*/ 0 w 281"/>
                  <a:gd name="T5" fmla="*/ 9 h 18"/>
                  <a:gd name="T6" fmla="*/ 9 w 281"/>
                  <a:gd name="T7" fmla="*/ 18 h 18"/>
                  <a:gd name="T8" fmla="*/ 272 w 281"/>
                  <a:gd name="T9" fmla="*/ 18 h 18"/>
                  <a:gd name="T10" fmla="*/ 281 w 281"/>
                  <a:gd name="T11" fmla="*/ 9 h 18"/>
                  <a:gd name="T12" fmla="*/ 272 w 281"/>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272" y="0"/>
                    </a:moveTo>
                    <a:cubicBezTo>
                      <a:pt x="9" y="0"/>
                      <a:pt x="9" y="0"/>
                      <a:pt x="9" y="0"/>
                    </a:cubicBezTo>
                    <a:cubicBezTo>
                      <a:pt x="4" y="0"/>
                      <a:pt x="0" y="4"/>
                      <a:pt x="0" y="9"/>
                    </a:cubicBezTo>
                    <a:cubicBezTo>
                      <a:pt x="0" y="14"/>
                      <a:pt x="4" y="18"/>
                      <a:pt x="9" y="18"/>
                    </a:cubicBezTo>
                    <a:cubicBezTo>
                      <a:pt x="272" y="18"/>
                      <a:pt x="272" y="18"/>
                      <a:pt x="272" y="18"/>
                    </a:cubicBezTo>
                    <a:cubicBezTo>
                      <a:pt x="277" y="18"/>
                      <a:pt x="281" y="14"/>
                      <a:pt x="281" y="9"/>
                    </a:cubicBezTo>
                    <a:cubicBezTo>
                      <a:pt x="281" y="4"/>
                      <a:pt x="277" y="0"/>
                      <a:pt x="272"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169"/>
              <p:cNvSpPr>
                <a:spLocks/>
              </p:cNvSpPr>
              <p:nvPr/>
            </p:nvSpPr>
            <p:spPr bwMode="auto">
              <a:xfrm>
                <a:off x="1628776" y="3287713"/>
                <a:ext cx="19050" cy="30163"/>
              </a:xfrm>
              <a:custGeom>
                <a:avLst/>
                <a:gdLst>
                  <a:gd name="T0" fmla="*/ 9 w 19"/>
                  <a:gd name="T1" fmla="*/ 0 h 31"/>
                  <a:gd name="T2" fmla="*/ 0 w 19"/>
                  <a:gd name="T3" fmla="*/ 9 h 31"/>
                  <a:gd name="T4" fmla="*/ 0 w 19"/>
                  <a:gd name="T5" fmla="*/ 22 h 31"/>
                  <a:gd name="T6" fmla="*/ 9 w 19"/>
                  <a:gd name="T7" fmla="*/ 31 h 31"/>
                  <a:gd name="T8" fmla="*/ 19 w 19"/>
                  <a:gd name="T9" fmla="*/ 22 h 31"/>
                  <a:gd name="T10" fmla="*/ 19 w 19"/>
                  <a:gd name="T11" fmla="*/ 9 h 31"/>
                  <a:gd name="T12" fmla="*/ 9 w 19"/>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9" h="31">
                    <a:moveTo>
                      <a:pt x="9" y="0"/>
                    </a:moveTo>
                    <a:cubicBezTo>
                      <a:pt x="4" y="0"/>
                      <a:pt x="0" y="4"/>
                      <a:pt x="0" y="9"/>
                    </a:cubicBezTo>
                    <a:cubicBezTo>
                      <a:pt x="0" y="22"/>
                      <a:pt x="0" y="22"/>
                      <a:pt x="0" y="22"/>
                    </a:cubicBezTo>
                    <a:cubicBezTo>
                      <a:pt x="0" y="27"/>
                      <a:pt x="4" y="31"/>
                      <a:pt x="9" y="31"/>
                    </a:cubicBezTo>
                    <a:cubicBezTo>
                      <a:pt x="15" y="31"/>
                      <a:pt x="19" y="27"/>
                      <a:pt x="19" y="22"/>
                    </a:cubicBezTo>
                    <a:cubicBezTo>
                      <a:pt x="19" y="9"/>
                      <a:pt x="19" y="9"/>
                      <a:pt x="19" y="9"/>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170"/>
              <p:cNvSpPr>
                <a:spLocks/>
              </p:cNvSpPr>
              <p:nvPr/>
            </p:nvSpPr>
            <p:spPr bwMode="auto">
              <a:xfrm>
                <a:off x="1628776" y="3248026"/>
                <a:ext cx="19050" cy="31750"/>
              </a:xfrm>
              <a:custGeom>
                <a:avLst/>
                <a:gdLst>
                  <a:gd name="T0" fmla="*/ 9 w 19"/>
                  <a:gd name="T1" fmla="*/ 0 h 32"/>
                  <a:gd name="T2" fmla="*/ 0 w 19"/>
                  <a:gd name="T3" fmla="*/ 10 h 32"/>
                  <a:gd name="T4" fmla="*/ 0 w 19"/>
                  <a:gd name="T5" fmla="*/ 23 h 32"/>
                  <a:gd name="T6" fmla="*/ 9 w 19"/>
                  <a:gd name="T7" fmla="*/ 32 h 32"/>
                  <a:gd name="T8" fmla="*/ 19 w 19"/>
                  <a:gd name="T9" fmla="*/ 23 h 32"/>
                  <a:gd name="T10" fmla="*/ 19 w 19"/>
                  <a:gd name="T11" fmla="*/ 10 h 32"/>
                  <a:gd name="T12" fmla="*/ 9 w 1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9" h="32">
                    <a:moveTo>
                      <a:pt x="9" y="0"/>
                    </a:moveTo>
                    <a:cubicBezTo>
                      <a:pt x="4" y="0"/>
                      <a:pt x="0" y="4"/>
                      <a:pt x="0" y="10"/>
                    </a:cubicBezTo>
                    <a:cubicBezTo>
                      <a:pt x="0" y="23"/>
                      <a:pt x="0" y="23"/>
                      <a:pt x="0" y="23"/>
                    </a:cubicBezTo>
                    <a:cubicBezTo>
                      <a:pt x="0" y="28"/>
                      <a:pt x="4" y="32"/>
                      <a:pt x="9" y="32"/>
                    </a:cubicBezTo>
                    <a:cubicBezTo>
                      <a:pt x="15" y="32"/>
                      <a:pt x="19" y="28"/>
                      <a:pt x="19" y="23"/>
                    </a:cubicBezTo>
                    <a:cubicBezTo>
                      <a:pt x="19" y="10"/>
                      <a:pt x="19" y="10"/>
                      <a:pt x="19" y="10"/>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0" name="Group 9"/>
          <p:cNvGrpSpPr/>
          <p:nvPr/>
        </p:nvGrpSpPr>
        <p:grpSpPr>
          <a:xfrm>
            <a:off x="6343865" y="2743850"/>
            <a:ext cx="549751" cy="549751"/>
            <a:chOff x="5855876" y="1939304"/>
            <a:chExt cx="507462" cy="507462"/>
          </a:xfrm>
        </p:grpSpPr>
        <p:sp>
          <p:nvSpPr>
            <p:cNvPr id="15" name="Oval 14"/>
            <p:cNvSpPr/>
            <p:nvPr/>
          </p:nvSpPr>
          <p:spPr>
            <a:xfrm>
              <a:off x="5855876" y="1939304"/>
              <a:ext cx="507462" cy="5074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9" name="Group 118"/>
            <p:cNvGrpSpPr/>
            <p:nvPr/>
          </p:nvGrpSpPr>
          <p:grpSpPr>
            <a:xfrm>
              <a:off x="5967882" y="2084920"/>
              <a:ext cx="283450" cy="216230"/>
              <a:chOff x="6335713" y="3717925"/>
              <a:chExt cx="555625" cy="423863"/>
            </a:xfrm>
            <a:solidFill>
              <a:schemeClr val="bg1"/>
            </a:solidFill>
          </p:grpSpPr>
          <p:sp>
            <p:nvSpPr>
              <p:cNvPr id="120"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1"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2"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3"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4" name="Group 3"/>
          <p:cNvGrpSpPr/>
          <p:nvPr/>
        </p:nvGrpSpPr>
        <p:grpSpPr>
          <a:xfrm>
            <a:off x="3958917" y="2453054"/>
            <a:ext cx="1972057" cy="2507663"/>
            <a:chOff x="3654385" y="1670877"/>
            <a:chExt cx="1820360" cy="2314766"/>
          </a:xfrm>
        </p:grpSpPr>
        <p:grpSp>
          <p:nvGrpSpPr>
            <p:cNvPr id="26" name="Group 25"/>
            <p:cNvGrpSpPr/>
            <p:nvPr/>
          </p:nvGrpSpPr>
          <p:grpSpPr>
            <a:xfrm>
              <a:off x="3654385" y="1670877"/>
              <a:ext cx="1820360" cy="2314766"/>
              <a:chOff x="9445626" y="4445000"/>
              <a:chExt cx="5494338" cy="6986588"/>
            </a:xfrm>
          </p:grpSpPr>
          <p:sp>
            <p:nvSpPr>
              <p:cNvPr id="27" name="Freeform 5"/>
              <p:cNvSpPr>
                <a:spLocks/>
              </p:cNvSpPr>
              <p:nvPr/>
            </p:nvSpPr>
            <p:spPr bwMode="auto">
              <a:xfrm>
                <a:off x="9445626" y="8543925"/>
                <a:ext cx="2746375" cy="2887663"/>
              </a:xfrm>
              <a:custGeom>
                <a:avLst/>
                <a:gdLst>
                  <a:gd name="T0" fmla="*/ 548 w 1730"/>
                  <a:gd name="T1" fmla="*/ 621 h 1819"/>
                  <a:gd name="T2" fmla="*/ 0 w 1730"/>
                  <a:gd name="T3" fmla="*/ 621 h 1819"/>
                  <a:gd name="T4" fmla="*/ 0 w 1730"/>
                  <a:gd name="T5" fmla="*/ 910 h 1819"/>
                  <a:gd name="T6" fmla="*/ 1730 w 1730"/>
                  <a:gd name="T7" fmla="*/ 1819 h 1819"/>
                  <a:gd name="T8" fmla="*/ 1730 w 1730"/>
                  <a:gd name="T9" fmla="*/ 0 h 1819"/>
                  <a:gd name="T10" fmla="*/ 548 w 1730"/>
                  <a:gd name="T11" fmla="*/ 621 h 1819"/>
                </a:gdLst>
                <a:ahLst/>
                <a:cxnLst>
                  <a:cxn ang="0">
                    <a:pos x="T0" y="T1"/>
                  </a:cxn>
                  <a:cxn ang="0">
                    <a:pos x="T2" y="T3"/>
                  </a:cxn>
                  <a:cxn ang="0">
                    <a:pos x="T4" y="T5"/>
                  </a:cxn>
                  <a:cxn ang="0">
                    <a:pos x="T6" y="T7"/>
                  </a:cxn>
                  <a:cxn ang="0">
                    <a:pos x="T8" y="T9"/>
                  </a:cxn>
                  <a:cxn ang="0">
                    <a:pos x="T10" y="T11"/>
                  </a:cxn>
                </a:cxnLst>
                <a:rect l="0" t="0" r="r" b="b"/>
                <a:pathLst>
                  <a:path w="1730" h="1819">
                    <a:moveTo>
                      <a:pt x="548" y="621"/>
                    </a:moveTo>
                    <a:lnTo>
                      <a:pt x="0" y="621"/>
                    </a:lnTo>
                    <a:lnTo>
                      <a:pt x="0" y="910"/>
                    </a:lnTo>
                    <a:lnTo>
                      <a:pt x="1730" y="1819"/>
                    </a:lnTo>
                    <a:lnTo>
                      <a:pt x="1730" y="0"/>
                    </a:lnTo>
                    <a:lnTo>
                      <a:pt x="548" y="621"/>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6"/>
              <p:cNvSpPr>
                <a:spLocks/>
              </p:cNvSpPr>
              <p:nvPr/>
            </p:nvSpPr>
            <p:spPr bwMode="auto">
              <a:xfrm>
                <a:off x="12192001" y="8543925"/>
                <a:ext cx="2747963" cy="2887663"/>
              </a:xfrm>
              <a:custGeom>
                <a:avLst/>
                <a:gdLst>
                  <a:gd name="T0" fmla="*/ 1731 w 1731"/>
                  <a:gd name="T1" fmla="*/ 621 h 1819"/>
                  <a:gd name="T2" fmla="*/ 1182 w 1731"/>
                  <a:gd name="T3" fmla="*/ 621 h 1819"/>
                  <a:gd name="T4" fmla="*/ 0 w 1731"/>
                  <a:gd name="T5" fmla="*/ 0 h 1819"/>
                  <a:gd name="T6" fmla="*/ 0 w 1731"/>
                  <a:gd name="T7" fmla="*/ 1819 h 1819"/>
                  <a:gd name="T8" fmla="*/ 1731 w 1731"/>
                  <a:gd name="T9" fmla="*/ 910 h 1819"/>
                  <a:gd name="T10" fmla="*/ 1731 w 1731"/>
                  <a:gd name="T11" fmla="*/ 621 h 1819"/>
                </a:gdLst>
                <a:ahLst/>
                <a:cxnLst>
                  <a:cxn ang="0">
                    <a:pos x="T0" y="T1"/>
                  </a:cxn>
                  <a:cxn ang="0">
                    <a:pos x="T2" y="T3"/>
                  </a:cxn>
                  <a:cxn ang="0">
                    <a:pos x="T4" y="T5"/>
                  </a:cxn>
                  <a:cxn ang="0">
                    <a:pos x="T6" y="T7"/>
                  </a:cxn>
                  <a:cxn ang="0">
                    <a:pos x="T8" y="T9"/>
                  </a:cxn>
                  <a:cxn ang="0">
                    <a:pos x="T10" y="T11"/>
                  </a:cxn>
                </a:cxnLst>
                <a:rect l="0" t="0" r="r" b="b"/>
                <a:pathLst>
                  <a:path w="1731" h="1819">
                    <a:moveTo>
                      <a:pt x="1731" y="621"/>
                    </a:moveTo>
                    <a:lnTo>
                      <a:pt x="1182" y="621"/>
                    </a:lnTo>
                    <a:lnTo>
                      <a:pt x="0" y="0"/>
                    </a:lnTo>
                    <a:lnTo>
                      <a:pt x="0" y="1819"/>
                    </a:lnTo>
                    <a:lnTo>
                      <a:pt x="1731" y="910"/>
                    </a:lnTo>
                    <a:lnTo>
                      <a:pt x="1731" y="621"/>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7"/>
              <p:cNvSpPr>
                <a:spLocks/>
              </p:cNvSpPr>
              <p:nvPr/>
            </p:nvSpPr>
            <p:spPr bwMode="auto">
              <a:xfrm>
                <a:off x="9445626" y="8088313"/>
                <a:ext cx="5494338" cy="2884488"/>
              </a:xfrm>
              <a:custGeom>
                <a:avLst/>
                <a:gdLst>
                  <a:gd name="T0" fmla="*/ 3461 w 3461"/>
                  <a:gd name="T1" fmla="*/ 908 h 1817"/>
                  <a:gd name="T2" fmla="*/ 1730 w 3461"/>
                  <a:gd name="T3" fmla="*/ 1817 h 1817"/>
                  <a:gd name="T4" fmla="*/ 0 w 3461"/>
                  <a:gd name="T5" fmla="*/ 908 h 1817"/>
                  <a:gd name="T6" fmla="*/ 1730 w 3461"/>
                  <a:gd name="T7" fmla="*/ 0 h 1817"/>
                  <a:gd name="T8" fmla="*/ 3461 w 3461"/>
                  <a:gd name="T9" fmla="*/ 908 h 1817"/>
                </a:gdLst>
                <a:ahLst/>
                <a:cxnLst>
                  <a:cxn ang="0">
                    <a:pos x="T0" y="T1"/>
                  </a:cxn>
                  <a:cxn ang="0">
                    <a:pos x="T2" y="T3"/>
                  </a:cxn>
                  <a:cxn ang="0">
                    <a:pos x="T4" y="T5"/>
                  </a:cxn>
                  <a:cxn ang="0">
                    <a:pos x="T6" y="T7"/>
                  </a:cxn>
                  <a:cxn ang="0">
                    <a:pos x="T8" y="T9"/>
                  </a:cxn>
                </a:cxnLst>
                <a:rect l="0" t="0" r="r" b="b"/>
                <a:pathLst>
                  <a:path w="3461" h="1817">
                    <a:moveTo>
                      <a:pt x="3461" y="908"/>
                    </a:moveTo>
                    <a:lnTo>
                      <a:pt x="1730" y="1817"/>
                    </a:lnTo>
                    <a:lnTo>
                      <a:pt x="0" y="908"/>
                    </a:lnTo>
                    <a:lnTo>
                      <a:pt x="1730" y="0"/>
                    </a:lnTo>
                    <a:lnTo>
                      <a:pt x="3461" y="908"/>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8"/>
              <p:cNvSpPr>
                <a:spLocks/>
              </p:cNvSpPr>
              <p:nvPr/>
            </p:nvSpPr>
            <p:spPr bwMode="auto">
              <a:xfrm>
                <a:off x="9445626" y="7331075"/>
                <a:ext cx="2746375" cy="2884488"/>
              </a:xfrm>
              <a:custGeom>
                <a:avLst/>
                <a:gdLst>
                  <a:gd name="T0" fmla="*/ 548 w 1730"/>
                  <a:gd name="T1" fmla="*/ 620 h 1817"/>
                  <a:gd name="T2" fmla="*/ 0 w 1730"/>
                  <a:gd name="T3" fmla="*/ 620 h 1817"/>
                  <a:gd name="T4" fmla="*/ 0 w 1730"/>
                  <a:gd name="T5" fmla="*/ 909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9"/>
                    </a:lnTo>
                    <a:lnTo>
                      <a:pt x="1730" y="1817"/>
                    </a:lnTo>
                    <a:lnTo>
                      <a:pt x="1730" y="0"/>
                    </a:lnTo>
                    <a:lnTo>
                      <a:pt x="548" y="620"/>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
              <p:cNvSpPr>
                <a:spLocks/>
              </p:cNvSpPr>
              <p:nvPr/>
            </p:nvSpPr>
            <p:spPr bwMode="auto">
              <a:xfrm>
                <a:off x="12192001" y="7331075"/>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9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9"/>
                    </a:lnTo>
                    <a:lnTo>
                      <a:pt x="1731" y="62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0"/>
              <p:cNvSpPr>
                <a:spLocks/>
              </p:cNvSpPr>
              <p:nvPr/>
            </p:nvSpPr>
            <p:spPr bwMode="auto">
              <a:xfrm>
                <a:off x="9445626" y="6872288"/>
                <a:ext cx="5494338" cy="2887663"/>
              </a:xfrm>
              <a:custGeom>
                <a:avLst/>
                <a:gdLst>
                  <a:gd name="T0" fmla="*/ 3461 w 3461"/>
                  <a:gd name="T1" fmla="*/ 909 h 1819"/>
                  <a:gd name="T2" fmla="*/ 1730 w 3461"/>
                  <a:gd name="T3" fmla="*/ 1819 h 1819"/>
                  <a:gd name="T4" fmla="*/ 0 w 3461"/>
                  <a:gd name="T5" fmla="*/ 909 h 1819"/>
                  <a:gd name="T6" fmla="*/ 1730 w 3461"/>
                  <a:gd name="T7" fmla="*/ 0 h 1819"/>
                  <a:gd name="T8" fmla="*/ 3461 w 3461"/>
                  <a:gd name="T9" fmla="*/ 909 h 1819"/>
                </a:gdLst>
                <a:ahLst/>
                <a:cxnLst>
                  <a:cxn ang="0">
                    <a:pos x="T0" y="T1"/>
                  </a:cxn>
                  <a:cxn ang="0">
                    <a:pos x="T2" y="T3"/>
                  </a:cxn>
                  <a:cxn ang="0">
                    <a:pos x="T4" y="T5"/>
                  </a:cxn>
                  <a:cxn ang="0">
                    <a:pos x="T6" y="T7"/>
                  </a:cxn>
                  <a:cxn ang="0">
                    <a:pos x="T8" y="T9"/>
                  </a:cxn>
                </a:cxnLst>
                <a:rect l="0" t="0" r="r" b="b"/>
                <a:pathLst>
                  <a:path w="3461" h="1819">
                    <a:moveTo>
                      <a:pt x="3461" y="909"/>
                    </a:moveTo>
                    <a:lnTo>
                      <a:pt x="1730" y="1819"/>
                    </a:lnTo>
                    <a:lnTo>
                      <a:pt x="0" y="909"/>
                    </a:lnTo>
                    <a:lnTo>
                      <a:pt x="1730" y="0"/>
                    </a:lnTo>
                    <a:lnTo>
                      <a:pt x="3461" y="909"/>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11"/>
              <p:cNvSpPr>
                <a:spLocks/>
              </p:cNvSpPr>
              <p:nvPr/>
            </p:nvSpPr>
            <p:spPr bwMode="auto">
              <a:xfrm>
                <a:off x="9445626" y="6116638"/>
                <a:ext cx="2746375" cy="2886075"/>
              </a:xfrm>
              <a:custGeom>
                <a:avLst/>
                <a:gdLst>
                  <a:gd name="T0" fmla="*/ 548 w 1730"/>
                  <a:gd name="T1" fmla="*/ 621 h 1818"/>
                  <a:gd name="T2" fmla="*/ 0 w 1730"/>
                  <a:gd name="T3" fmla="*/ 621 h 1818"/>
                  <a:gd name="T4" fmla="*/ 0 w 1730"/>
                  <a:gd name="T5" fmla="*/ 910 h 1818"/>
                  <a:gd name="T6" fmla="*/ 1730 w 1730"/>
                  <a:gd name="T7" fmla="*/ 1818 h 1818"/>
                  <a:gd name="T8" fmla="*/ 1730 w 1730"/>
                  <a:gd name="T9" fmla="*/ 0 h 1818"/>
                  <a:gd name="T10" fmla="*/ 548 w 1730"/>
                  <a:gd name="T11" fmla="*/ 621 h 1818"/>
                </a:gdLst>
                <a:ahLst/>
                <a:cxnLst>
                  <a:cxn ang="0">
                    <a:pos x="T0" y="T1"/>
                  </a:cxn>
                  <a:cxn ang="0">
                    <a:pos x="T2" y="T3"/>
                  </a:cxn>
                  <a:cxn ang="0">
                    <a:pos x="T4" y="T5"/>
                  </a:cxn>
                  <a:cxn ang="0">
                    <a:pos x="T6" y="T7"/>
                  </a:cxn>
                  <a:cxn ang="0">
                    <a:pos x="T8" y="T9"/>
                  </a:cxn>
                  <a:cxn ang="0">
                    <a:pos x="T10" y="T11"/>
                  </a:cxn>
                </a:cxnLst>
                <a:rect l="0" t="0" r="r" b="b"/>
                <a:pathLst>
                  <a:path w="1730" h="1818">
                    <a:moveTo>
                      <a:pt x="548" y="621"/>
                    </a:moveTo>
                    <a:lnTo>
                      <a:pt x="0" y="621"/>
                    </a:lnTo>
                    <a:lnTo>
                      <a:pt x="0" y="910"/>
                    </a:lnTo>
                    <a:lnTo>
                      <a:pt x="1730" y="1818"/>
                    </a:lnTo>
                    <a:lnTo>
                      <a:pt x="1730" y="0"/>
                    </a:lnTo>
                    <a:lnTo>
                      <a:pt x="548" y="621"/>
                    </a:lnTo>
                    <a:close/>
                  </a:path>
                </a:pathLst>
              </a:cu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12"/>
              <p:cNvSpPr>
                <a:spLocks/>
              </p:cNvSpPr>
              <p:nvPr/>
            </p:nvSpPr>
            <p:spPr bwMode="auto">
              <a:xfrm>
                <a:off x="12192001" y="6116638"/>
                <a:ext cx="2747963" cy="2886075"/>
              </a:xfrm>
              <a:custGeom>
                <a:avLst/>
                <a:gdLst>
                  <a:gd name="T0" fmla="*/ 1731 w 1731"/>
                  <a:gd name="T1" fmla="*/ 621 h 1818"/>
                  <a:gd name="T2" fmla="*/ 1182 w 1731"/>
                  <a:gd name="T3" fmla="*/ 621 h 1818"/>
                  <a:gd name="T4" fmla="*/ 0 w 1731"/>
                  <a:gd name="T5" fmla="*/ 0 h 1818"/>
                  <a:gd name="T6" fmla="*/ 0 w 1731"/>
                  <a:gd name="T7" fmla="*/ 1818 h 1818"/>
                  <a:gd name="T8" fmla="*/ 1731 w 1731"/>
                  <a:gd name="T9" fmla="*/ 910 h 1818"/>
                  <a:gd name="T10" fmla="*/ 1731 w 1731"/>
                  <a:gd name="T11" fmla="*/ 621 h 1818"/>
                </a:gdLst>
                <a:ahLst/>
                <a:cxnLst>
                  <a:cxn ang="0">
                    <a:pos x="T0" y="T1"/>
                  </a:cxn>
                  <a:cxn ang="0">
                    <a:pos x="T2" y="T3"/>
                  </a:cxn>
                  <a:cxn ang="0">
                    <a:pos x="T4" y="T5"/>
                  </a:cxn>
                  <a:cxn ang="0">
                    <a:pos x="T6" y="T7"/>
                  </a:cxn>
                  <a:cxn ang="0">
                    <a:pos x="T8" y="T9"/>
                  </a:cxn>
                  <a:cxn ang="0">
                    <a:pos x="T10" y="T11"/>
                  </a:cxn>
                </a:cxnLst>
                <a:rect l="0" t="0" r="r" b="b"/>
                <a:pathLst>
                  <a:path w="1731" h="1818">
                    <a:moveTo>
                      <a:pt x="1731" y="621"/>
                    </a:moveTo>
                    <a:lnTo>
                      <a:pt x="1182" y="621"/>
                    </a:lnTo>
                    <a:lnTo>
                      <a:pt x="0" y="0"/>
                    </a:lnTo>
                    <a:lnTo>
                      <a:pt x="0" y="1818"/>
                    </a:lnTo>
                    <a:lnTo>
                      <a:pt x="1731" y="910"/>
                    </a:lnTo>
                    <a:lnTo>
                      <a:pt x="1731" y="62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3"/>
              <p:cNvSpPr>
                <a:spLocks/>
              </p:cNvSpPr>
              <p:nvPr/>
            </p:nvSpPr>
            <p:spPr bwMode="auto">
              <a:xfrm>
                <a:off x="9445626" y="5659438"/>
                <a:ext cx="5494338" cy="2884488"/>
              </a:xfrm>
              <a:custGeom>
                <a:avLst/>
                <a:gdLst>
                  <a:gd name="T0" fmla="*/ 3461 w 3461"/>
                  <a:gd name="T1" fmla="*/ 909 h 1817"/>
                  <a:gd name="T2" fmla="*/ 1730 w 3461"/>
                  <a:gd name="T3" fmla="*/ 1817 h 1817"/>
                  <a:gd name="T4" fmla="*/ 0 w 3461"/>
                  <a:gd name="T5" fmla="*/ 909 h 1817"/>
                  <a:gd name="T6" fmla="*/ 1730 w 3461"/>
                  <a:gd name="T7" fmla="*/ 0 h 1817"/>
                  <a:gd name="T8" fmla="*/ 3461 w 3461"/>
                  <a:gd name="T9" fmla="*/ 909 h 1817"/>
                </a:gdLst>
                <a:ahLst/>
                <a:cxnLst>
                  <a:cxn ang="0">
                    <a:pos x="T0" y="T1"/>
                  </a:cxn>
                  <a:cxn ang="0">
                    <a:pos x="T2" y="T3"/>
                  </a:cxn>
                  <a:cxn ang="0">
                    <a:pos x="T4" y="T5"/>
                  </a:cxn>
                  <a:cxn ang="0">
                    <a:pos x="T6" y="T7"/>
                  </a:cxn>
                  <a:cxn ang="0">
                    <a:pos x="T8" y="T9"/>
                  </a:cxn>
                </a:cxnLst>
                <a:rect l="0" t="0" r="r" b="b"/>
                <a:pathLst>
                  <a:path w="3461" h="1817">
                    <a:moveTo>
                      <a:pt x="3461" y="909"/>
                    </a:moveTo>
                    <a:lnTo>
                      <a:pt x="1730" y="1817"/>
                    </a:lnTo>
                    <a:lnTo>
                      <a:pt x="0" y="909"/>
                    </a:lnTo>
                    <a:lnTo>
                      <a:pt x="1730" y="0"/>
                    </a:lnTo>
                    <a:lnTo>
                      <a:pt x="3461" y="90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4"/>
              <p:cNvSpPr>
                <a:spLocks/>
              </p:cNvSpPr>
              <p:nvPr/>
            </p:nvSpPr>
            <p:spPr bwMode="auto">
              <a:xfrm>
                <a:off x="9445626" y="4903788"/>
                <a:ext cx="2746375" cy="2884488"/>
              </a:xfrm>
              <a:custGeom>
                <a:avLst/>
                <a:gdLst>
                  <a:gd name="T0" fmla="*/ 548 w 1730"/>
                  <a:gd name="T1" fmla="*/ 620 h 1817"/>
                  <a:gd name="T2" fmla="*/ 0 w 1730"/>
                  <a:gd name="T3" fmla="*/ 620 h 1817"/>
                  <a:gd name="T4" fmla="*/ 0 w 1730"/>
                  <a:gd name="T5" fmla="*/ 908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8"/>
                    </a:lnTo>
                    <a:lnTo>
                      <a:pt x="1730" y="1817"/>
                    </a:lnTo>
                    <a:lnTo>
                      <a:pt x="1730" y="0"/>
                    </a:lnTo>
                    <a:lnTo>
                      <a:pt x="548" y="620"/>
                    </a:lnTo>
                    <a:close/>
                  </a:path>
                </a:pathLst>
              </a:custGeom>
              <a:solidFill>
                <a:schemeClr val="accent1">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5"/>
              <p:cNvSpPr>
                <a:spLocks/>
              </p:cNvSpPr>
              <p:nvPr/>
            </p:nvSpPr>
            <p:spPr bwMode="auto">
              <a:xfrm>
                <a:off x="12192001" y="4903788"/>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8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8"/>
                    </a:lnTo>
                    <a:lnTo>
                      <a:pt x="1731" y="620"/>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16"/>
              <p:cNvSpPr>
                <a:spLocks/>
              </p:cNvSpPr>
              <p:nvPr/>
            </p:nvSpPr>
            <p:spPr bwMode="auto">
              <a:xfrm>
                <a:off x="9445626" y="4445000"/>
                <a:ext cx="5494338" cy="2886075"/>
              </a:xfrm>
              <a:custGeom>
                <a:avLst/>
                <a:gdLst>
                  <a:gd name="T0" fmla="*/ 3461 w 3461"/>
                  <a:gd name="T1" fmla="*/ 909 h 1818"/>
                  <a:gd name="T2" fmla="*/ 1730 w 3461"/>
                  <a:gd name="T3" fmla="*/ 1818 h 1818"/>
                  <a:gd name="T4" fmla="*/ 0 w 3461"/>
                  <a:gd name="T5" fmla="*/ 909 h 1818"/>
                  <a:gd name="T6" fmla="*/ 1730 w 3461"/>
                  <a:gd name="T7" fmla="*/ 0 h 1818"/>
                  <a:gd name="T8" fmla="*/ 3461 w 3461"/>
                  <a:gd name="T9" fmla="*/ 909 h 1818"/>
                </a:gdLst>
                <a:ahLst/>
                <a:cxnLst>
                  <a:cxn ang="0">
                    <a:pos x="T0" y="T1"/>
                  </a:cxn>
                  <a:cxn ang="0">
                    <a:pos x="T2" y="T3"/>
                  </a:cxn>
                  <a:cxn ang="0">
                    <a:pos x="T4" y="T5"/>
                  </a:cxn>
                  <a:cxn ang="0">
                    <a:pos x="T6" y="T7"/>
                  </a:cxn>
                  <a:cxn ang="0">
                    <a:pos x="T8" y="T9"/>
                  </a:cxn>
                </a:cxnLst>
                <a:rect l="0" t="0" r="r" b="b"/>
                <a:pathLst>
                  <a:path w="3461" h="1818">
                    <a:moveTo>
                      <a:pt x="3461" y="909"/>
                    </a:moveTo>
                    <a:lnTo>
                      <a:pt x="1730" y="1818"/>
                    </a:lnTo>
                    <a:lnTo>
                      <a:pt x="0" y="909"/>
                    </a:lnTo>
                    <a:lnTo>
                      <a:pt x="1730" y="0"/>
                    </a:lnTo>
                    <a:lnTo>
                      <a:pt x="3461" y="90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3867976" y="1947902"/>
              <a:ext cx="1392509"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a:t>
              </a:r>
            </a:p>
            <a:p>
              <a:pPr algn="ctr"/>
              <a:r>
                <a:rPr lang="en-US" sz="1300" b="1" dirty="0">
                  <a:solidFill>
                    <a:schemeClr val="bg1"/>
                  </a:solidFill>
                  <a:latin typeface="Lato" panose="020F0502020204030203" pitchFamily="34" charset="0"/>
                  <a:cs typeface="Poppins SemiBold" panose="02000000000000000000" pitchFamily="2" charset="0"/>
                </a:rPr>
                <a:t>Plan</a:t>
              </a:r>
            </a:p>
          </p:txBody>
        </p:sp>
      </p:grpSp>
    </p:spTree>
    <p:extLst>
      <p:ext uri="{BB962C8B-B14F-4D97-AF65-F5344CB8AC3E}">
        <p14:creationId xmlns:p14="http://schemas.microsoft.com/office/powerpoint/2010/main" val="19463267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3"/>
          <p:cNvSpPr>
            <a:spLocks/>
          </p:cNvSpPr>
          <p:nvPr/>
        </p:nvSpPr>
        <p:spPr bwMode="auto">
          <a:xfrm>
            <a:off x="4051079" y="4862464"/>
            <a:ext cx="1803845" cy="901923"/>
          </a:xfrm>
          <a:custGeom>
            <a:avLst/>
            <a:gdLst>
              <a:gd name="T0" fmla="*/ 6684 w 6892"/>
              <a:gd name="T1" fmla="*/ 0 h 3446"/>
              <a:gd name="T2" fmla="*/ 3446 w 6892"/>
              <a:gd name="T3" fmla="*/ 3238 h 3446"/>
              <a:gd name="T4" fmla="*/ 208 w 6892"/>
              <a:gd name="T5" fmla="*/ 0 h 3446"/>
              <a:gd name="T6" fmla="*/ 0 w 6892"/>
              <a:gd name="T7" fmla="*/ 0 h 3446"/>
              <a:gd name="T8" fmla="*/ 1010 w 6892"/>
              <a:gd name="T9" fmla="*/ 2436 h 3446"/>
              <a:gd name="T10" fmla="*/ 3446 w 6892"/>
              <a:gd name="T11" fmla="*/ 3446 h 3446"/>
              <a:gd name="T12" fmla="*/ 5882 w 6892"/>
              <a:gd name="T13" fmla="*/ 2436 h 3446"/>
              <a:gd name="T14" fmla="*/ 6892 w 6892"/>
              <a:gd name="T15" fmla="*/ 0 h 3446"/>
              <a:gd name="T16" fmla="*/ 6684 w 6892"/>
              <a:gd name="T17" fmla="*/ 0 h 3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92" h="3446">
                <a:moveTo>
                  <a:pt x="6684" y="0"/>
                </a:moveTo>
                <a:cubicBezTo>
                  <a:pt x="6684" y="1789"/>
                  <a:pt x="5235" y="3238"/>
                  <a:pt x="3446" y="3238"/>
                </a:cubicBezTo>
                <a:cubicBezTo>
                  <a:pt x="1657" y="3238"/>
                  <a:pt x="208" y="1789"/>
                  <a:pt x="208" y="0"/>
                </a:cubicBezTo>
                <a:cubicBezTo>
                  <a:pt x="0" y="0"/>
                  <a:pt x="0" y="0"/>
                  <a:pt x="0" y="0"/>
                </a:cubicBezTo>
                <a:cubicBezTo>
                  <a:pt x="0" y="951"/>
                  <a:pt x="386" y="1813"/>
                  <a:pt x="1010" y="2436"/>
                </a:cubicBezTo>
                <a:cubicBezTo>
                  <a:pt x="1633" y="3060"/>
                  <a:pt x="2495" y="3446"/>
                  <a:pt x="3446" y="3446"/>
                </a:cubicBezTo>
                <a:cubicBezTo>
                  <a:pt x="4397" y="3446"/>
                  <a:pt x="5259" y="3060"/>
                  <a:pt x="5882" y="2436"/>
                </a:cubicBezTo>
                <a:cubicBezTo>
                  <a:pt x="6506" y="1813"/>
                  <a:pt x="6892" y="951"/>
                  <a:pt x="6892" y="0"/>
                </a:cubicBezTo>
                <a:lnTo>
                  <a:pt x="668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4"/>
          <p:cNvSpPr>
            <a:spLocks/>
          </p:cNvSpPr>
          <p:nvPr/>
        </p:nvSpPr>
        <p:spPr bwMode="auto">
          <a:xfrm>
            <a:off x="5551949" y="4225032"/>
            <a:ext cx="302974" cy="637433"/>
          </a:xfrm>
          <a:custGeom>
            <a:avLst/>
            <a:gdLst>
              <a:gd name="T0" fmla="*/ 146 w 1156"/>
              <a:gd name="T1" fmla="*/ 0 h 2436"/>
              <a:gd name="T2" fmla="*/ 0 w 1156"/>
              <a:gd name="T3" fmla="*/ 146 h 2436"/>
              <a:gd name="T4" fmla="*/ 948 w 1156"/>
              <a:gd name="T5" fmla="*/ 2436 h 2436"/>
              <a:gd name="T6" fmla="*/ 1156 w 1156"/>
              <a:gd name="T7" fmla="*/ 2436 h 2436"/>
              <a:gd name="T8" fmla="*/ 146 w 1156"/>
              <a:gd name="T9" fmla="*/ 0 h 2436"/>
            </a:gdLst>
            <a:ahLst/>
            <a:cxnLst>
              <a:cxn ang="0">
                <a:pos x="T0" y="T1"/>
              </a:cxn>
              <a:cxn ang="0">
                <a:pos x="T2" y="T3"/>
              </a:cxn>
              <a:cxn ang="0">
                <a:pos x="T4" y="T5"/>
              </a:cxn>
              <a:cxn ang="0">
                <a:pos x="T6" y="T7"/>
              </a:cxn>
              <a:cxn ang="0">
                <a:pos x="T8" y="T9"/>
              </a:cxn>
            </a:cxnLst>
            <a:rect l="0" t="0" r="r" b="b"/>
            <a:pathLst>
              <a:path w="1156" h="2436">
                <a:moveTo>
                  <a:pt x="146" y="0"/>
                </a:moveTo>
                <a:cubicBezTo>
                  <a:pt x="0" y="146"/>
                  <a:pt x="0" y="146"/>
                  <a:pt x="0" y="146"/>
                </a:cubicBezTo>
                <a:cubicBezTo>
                  <a:pt x="586" y="732"/>
                  <a:pt x="948" y="1542"/>
                  <a:pt x="948" y="2436"/>
                </a:cubicBezTo>
                <a:cubicBezTo>
                  <a:pt x="1156" y="2436"/>
                  <a:pt x="1156" y="2436"/>
                  <a:pt x="1156" y="2436"/>
                </a:cubicBezTo>
                <a:cubicBezTo>
                  <a:pt x="1156" y="1485"/>
                  <a:pt x="770" y="623"/>
                  <a:pt x="14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15"/>
          <p:cNvSpPr>
            <a:spLocks/>
          </p:cNvSpPr>
          <p:nvPr/>
        </p:nvSpPr>
        <p:spPr bwMode="auto">
          <a:xfrm>
            <a:off x="4953000" y="3960543"/>
            <a:ext cx="637433" cy="302974"/>
          </a:xfrm>
          <a:custGeom>
            <a:avLst/>
            <a:gdLst>
              <a:gd name="T0" fmla="*/ 2290 w 2436"/>
              <a:gd name="T1" fmla="*/ 1156 h 1156"/>
              <a:gd name="T2" fmla="*/ 2436 w 2436"/>
              <a:gd name="T3" fmla="*/ 1010 h 1156"/>
              <a:gd name="T4" fmla="*/ 0 w 2436"/>
              <a:gd name="T5" fmla="*/ 0 h 1156"/>
              <a:gd name="T6" fmla="*/ 0 w 2436"/>
              <a:gd name="T7" fmla="*/ 208 h 1156"/>
              <a:gd name="T8" fmla="*/ 2290 w 2436"/>
              <a:gd name="T9" fmla="*/ 1156 h 1156"/>
            </a:gdLst>
            <a:ahLst/>
            <a:cxnLst>
              <a:cxn ang="0">
                <a:pos x="T0" y="T1"/>
              </a:cxn>
              <a:cxn ang="0">
                <a:pos x="T2" y="T3"/>
              </a:cxn>
              <a:cxn ang="0">
                <a:pos x="T4" y="T5"/>
              </a:cxn>
              <a:cxn ang="0">
                <a:pos x="T6" y="T7"/>
              </a:cxn>
              <a:cxn ang="0">
                <a:pos x="T8" y="T9"/>
              </a:cxn>
            </a:cxnLst>
            <a:rect l="0" t="0" r="r" b="b"/>
            <a:pathLst>
              <a:path w="2436" h="1156">
                <a:moveTo>
                  <a:pt x="2290" y="1156"/>
                </a:moveTo>
                <a:cubicBezTo>
                  <a:pt x="2436" y="1010"/>
                  <a:pt x="2436" y="1010"/>
                  <a:pt x="2436" y="1010"/>
                </a:cubicBezTo>
                <a:cubicBezTo>
                  <a:pt x="1813" y="386"/>
                  <a:pt x="951" y="0"/>
                  <a:pt x="0" y="0"/>
                </a:cubicBezTo>
                <a:cubicBezTo>
                  <a:pt x="0" y="208"/>
                  <a:pt x="0" y="208"/>
                  <a:pt x="0" y="208"/>
                </a:cubicBezTo>
                <a:cubicBezTo>
                  <a:pt x="894" y="208"/>
                  <a:pt x="1704" y="570"/>
                  <a:pt x="2290" y="115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6"/>
          <p:cNvSpPr>
            <a:spLocks/>
          </p:cNvSpPr>
          <p:nvPr/>
        </p:nvSpPr>
        <p:spPr bwMode="auto">
          <a:xfrm>
            <a:off x="4315567" y="3960543"/>
            <a:ext cx="637433" cy="302974"/>
          </a:xfrm>
          <a:custGeom>
            <a:avLst/>
            <a:gdLst>
              <a:gd name="T0" fmla="*/ 2436 w 2436"/>
              <a:gd name="T1" fmla="*/ 208 h 1156"/>
              <a:gd name="T2" fmla="*/ 2436 w 2436"/>
              <a:gd name="T3" fmla="*/ 0 h 1156"/>
              <a:gd name="T4" fmla="*/ 0 w 2436"/>
              <a:gd name="T5" fmla="*/ 1010 h 1156"/>
              <a:gd name="T6" fmla="*/ 146 w 2436"/>
              <a:gd name="T7" fmla="*/ 1156 h 1156"/>
              <a:gd name="T8" fmla="*/ 2436 w 2436"/>
              <a:gd name="T9" fmla="*/ 208 h 1156"/>
            </a:gdLst>
            <a:ahLst/>
            <a:cxnLst>
              <a:cxn ang="0">
                <a:pos x="T0" y="T1"/>
              </a:cxn>
              <a:cxn ang="0">
                <a:pos x="T2" y="T3"/>
              </a:cxn>
              <a:cxn ang="0">
                <a:pos x="T4" y="T5"/>
              </a:cxn>
              <a:cxn ang="0">
                <a:pos x="T6" y="T7"/>
              </a:cxn>
              <a:cxn ang="0">
                <a:pos x="T8" y="T9"/>
              </a:cxn>
            </a:cxnLst>
            <a:rect l="0" t="0" r="r" b="b"/>
            <a:pathLst>
              <a:path w="2436" h="1156">
                <a:moveTo>
                  <a:pt x="2436" y="208"/>
                </a:moveTo>
                <a:cubicBezTo>
                  <a:pt x="2436" y="0"/>
                  <a:pt x="2436" y="0"/>
                  <a:pt x="2436" y="0"/>
                </a:cubicBezTo>
                <a:cubicBezTo>
                  <a:pt x="1485" y="0"/>
                  <a:pt x="623" y="386"/>
                  <a:pt x="0" y="1010"/>
                </a:cubicBezTo>
                <a:cubicBezTo>
                  <a:pt x="146" y="1156"/>
                  <a:pt x="146" y="1156"/>
                  <a:pt x="146" y="1156"/>
                </a:cubicBezTo>
                <a:cubicBezTo>
                  <a:pt x="732" y="570"/>
                  <a:pt x="1542" y="208"/>
                  <a:pt x="2436" y="208"/>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a:off x="4051077" y="4225032"/>
            <a:ext cx="302974" cy="637433"/>
          </a:xfrm>
          <a:custGeom>
            <a:avLst/>
            <a:gdLst>
              <a:gd name="T0" fmla="*/ 1010 w 1156"/>
              <a:gd name="T1" fmla="*/ 0 h 2436"/>
              <a:gd name="T2" fmla="*/ 0 w 1156"/>
              <a:gd name="T3" fmla="*/ 2436 h 2436"/>
              <a:gd name="T4" fmla="*/ 208 w 1156"/>
              <a:gd name="T5" fmla="*/ 2436 h 2436"/>
              <a:gd name="T6" fmla="*/ 1156 w 1156"/>
              <a:gd name="T7" fmla="*/ 146 h 2436"/>
              <a:gd name="T8" fmla="*/ 1010 w 1156"/>
              <a:gd name="T9" fmla="*/ 0 h 2436"/>
            </a:gdLst>
            <a:ahLst/>
            <a:cxnLst>
              <a:cxn ang="0">
                <a:pos x="T0" y="T1"/>
              </a:cxn>
              <a:cxn ang="0">
                <a:pos x="T2" y="T3"/>
              </a:cxn>
              <a:cxn ang="0">
                <a:pos x="T4" y="T5"/>
              </a:cxn>
              <a:cxn ang="0">
                <a:pos x="T6" y="T7"/>
              </a:cxn>
              <a:cxn ang="0">
                <a:pos x="T8" y="T9"/>
              </a:cxn>
            </a:cxnLst>
            <a:rect l="0" t="0" r="r" b="b"/>
            <a:pathLst>
              <a:path w="1156" h="2436">
                <a:moveTo>
                  <a:pt x="1010" y="0"/>
                </a:moveTo>
                <a:cubicBezTo>
                  <a:pt x="386" y="623"/>
                  <a:pt x="0" y="1485"/>
                  <a:pt x="0" y="2436"/>
                </a:cubicBezTo>
                <a:cubicBezTo>
                  <a:pt x="208" y="2436"/>
                  <a:pt x="208" y="2436"/>
                  <a:pt x="208" y="2436"/>
                </a:cubicBezTo>
                <a:cubicBezTo>
                  <a:pt x="208" y="1542"/>
                  <a:pt x="570" y="732"/>
                  <a:pt x="1156" y="146"/>
                </a:cubicBezTo>
                <a:lnTo>
                  <a:pt x="1010" y="0"/>
                </a:ln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4" name="Group 43"/>
          <p:cNvGrpSpPr/>
          <p:nvPr/>
        </p:nvGrpSpPr>
        <p:grpSpPr>
          <a:xfrm>
            <a:off x="3950060" y="4746663"/>
            <a:ext cx="241318" cy="242172"/>
            <a:chOff x="3646209" y="3788054"/>
            <a:chExt cx="222755" cy="223543"/>
          </a:xfrm>
        </p:grpSpPr>
        <p:sp>
          <p:nvSpPr>
            <p:cNvPr id="9" name="Oval 11"/>
            <p:cNvSpPr>
              <a:spLocks noChangeArrowheads="1"/>
            </p:cNvSpPr>
            <p:nvPr/>
          </p:nvSpPr>
          <p:spPr bwMode="auto">
            <a:xfrm>
              <a:off x="3646209"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Title 2"/>
            <p:cNvSpPr txBox="1">
              <a:spLocks/>
            </p:cNvSpPr>
            <p:nvPr/>
          </p:nvSpPr>
          <p:spPr>
            <a:xfrm>
              <a:off x="3654204" y="3838268"/>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01</a:t>
              </a:r>
            </a:p>
          </p:txBody>
        </p:sp>
      </p:grpSp>
      <p:grpSp>
        <p:nvGrpSpPr>
          <p:cNvPr id="42" name="Group 41"/>
          <p:cNvGrpSpPr/>
          <p:nvPr/>
        </p:nvGrpSpPr>
        <p:grpSpPr>
          <a:xfrm>
            <a:off x="4205504" y="4130965"/>
            <a:ext cx="241318" cy="242172"/>
            <a:chOff x="3882003" y="3219717"/>
            <a:chExt cx="222755" cy="223543"/>
          </a:xfrm>
        </p:grpSpPr>
        <p:sp>
          <p:nvSpPr>
            <p:cNvPr id="11" name="Oval 11"/>
            <p:cNvSpPr>
              <a:spLocks noChangeArrowheads="1"/>
            </p:cNvSpPr>
            <p:nvPr/>
          </p:nvSpPr>
          <p:spPr bwMode="auto">
            <a:xfrm>
              <a:off x="3882003"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Title 2"/>
            <p:cNvSpPr txBox="1">
              <a:spLocks/>
            </p:cNvSpPr>
            <p:nvPr/>
          </p:nvSpPr>
          <p:spPr>
            <a:xfrm>
              <a:off x="3889999"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02</a:t>
              </a:r>
            </a:p>
          </p:txBody>
        </p:sp>
      </p:grpSp>
      <p:grpSp>
        <p:nvGrpSpPr>
          <p:cNvPr id="41" name="Group 40"/>
          <p:cNvGrpSpPr/>
          <p:nvPr/>
        </p:nvGrpSpPr>
        <p:grpSpPr>
          <a:xfrm>
            <a:off x="4832341" y="3866436"/>
            <a:ext cx="241318" cy="242172"/>
            <a:chOff x="4460622" y="2975537"/>
            <a:chExt cx="222755" cy="223543"/>
          </a:xfrm>
        </p:grpSpPr>
        <p:sp>
          <p:nvSpPr>
            <p:cNvPr id="13" name="Oval 11"/>
            <p:cNvSpPr>
              <a:spLocks noChangeArrowheads="1"/>
            </p:cNvSpPr>
            <p:nvPr/>
          </p:nvSpPr>
          <p:spPr bwMode="auto">
            <a:xfrm>
              <a:off x="4460622" y="297553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Title 2"/>
            <p:cNvSpPr txBox="1">
              <a:spLocks/>
            </p:cNvSpPr>
            <p:nvPr/>
          </p:nvSpPr>
          <p:spPr>
            <a:xfrm>
              <a:off x="4468618" y="302575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03</a:t>
              </a:r>
            </a:p>
          </p:txBody>
        </p:sp>
      </p:grpSp>
      <p:grpSp>
        <p:nvGrpSpPr>
          <p:cNvPr id="40" name="Group 39"/>
          <p:cNvGrpSpPr/>
          <p:nvPr/>
        </p:nvGrpSpPr>
        <p:grpSpPr>
          <a:xfrm>
            <a:off x="5457559" y="4130965"/>
            <a:ext cx="241318" cy="242172"/>
            <a:chOff x="5037746" y="3219717"/>
            <a:chExt cx="222755" cy="223543"/>
          </a:xfrm>
        </p:grpSpPr>
        <p:sp>
          <p:nvSpPr>
            <p:cNvPr id="12" name="Oval 11"/>
            <p:cNvSpPr>
              <a:spLocks noChangeArrowheads="1"/>
            </p:cNvSpPr>
            <p:nvPr/>
          </p:nvSpPr>
          <p:spPr bwMode="auto">
            <a:xfrm>
              <a:off x="5037746"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Title 2"/>
            <p:cNvSpPr txBox="1">
              <a:spLocks/>
            </p:cNvSpPr>
            <p:nvPr/>
          </p:nvSpPr>
          <p:spPr>
            <a:xfrm>
              <a:off x="5045741"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04</a:t>
              </a:r>
            </a:p>
          </p:txBody>
        </p:sp>
      </p:grpSp>
      <p:grpSp>
        <p:nvGrpSpPr>
          <p:cNvPr id="39" name="Group 38"/>
          <p:cNvGrpSpPr/>
          <p:nvPr/>
        </p:nvGrpSpPr>
        <p:grpSpPr>
          <a:xfrm>
            <a:off x="5714623" y="4746663"/>
            <a:ext cx="241318" cy="242172"/>
            <a:chOff x="5275036" y="3788054"/>
            <a:chExt cx="222755" cy="223543"/>
          </a:xfrm>
        </p:grpSpPr>
        <p:sp>
          <p:nvSpPr>
            <p:cNvPr id="10" name="Oval 11"/>
            <p:cNvSpPr>
              <a:spLocks noChangeArrowheads="1"/>
            </p:cNvSpPr>
            <p:nvPr/>
          </p:nvSpPr>
          <p:spPr bwMode="auto">
            <a:xfrm>
              <a:off x="5275036"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Title 2"/>
            <p:cNvSpPr txBox="1">
              <a:spLocks/>
            </p:cNvSpPr>
            <p:nvPr/>
          </p:nvSpPr>
          <p:spPr>
            <a:xfrm>
              <a:off x="5283031" y="3838270"/>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05</a:t>
              </a:r>
            </a:p>
          </p:txBody>
        </p:sp>
      </p:grpSp>
      <p:cxnSp>
        <p:nvCxnSpPr>
          <p:cNvPr id="24" name="Straight Connector 23"/>
          <p:cNvCxnSpPr>
            <a:stCxn id="22" idx="6"/>
            <a:endCxn id="9" idx="2"/>
          </p:cNvCxnSpPr>
          <p:nvPr/>
        </p:nvCxnSpPr>
        <p:spPr>
          <a:xfrm>
            <a:off x="3812508"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5"/>
            <a:endCxn id="11" idx="1"/>
          </p:cNvCxnSpPr>
          <p:nvPr/>
        </p:nvCxnSpPr>
        <p:spPr>
          <a:xfrm>
            <a:off x="4145521" y="4070171"/>
            <a:ext cx="95323" cy="96259"/>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7"/>
            <a:endCxn id="21" idx="3"/>
          </p:cNvCxnSpPr>
          <p:nvPr/>
        </p:nvCxnSpPr>
        <p:spPr>
          <a:xfrm flipV="1">
            <a:off x="5663536" y="4071975"/>
            <a:ext cx="96944" cy="94455"/>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0"/>
            <a:endCxn id="19" idx="4"/>
          </p:cNvCxnSpPr>
          <p:nvPr/>
        </p:nvCxnSpPr>
        <p:spPr>
          <a:xfrm flipV="1">
            <a:off x="4953001" y="3726672"/>
            <a:ext cx="1" cy="139764"/>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6"/>
            <a:endCxn id="23" idx="2"/>
          </p:cNvCxnSpPr>
          <p:nvPr/>
        </p:nvCxnSpPr>
        <p:spPr>
          <a:xfrm flipV="1">
            <a:off x="5955941"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3122723" y="4522856"/>
            <a:ext cx="689785" cy="689784"/>
            <a:chOff x="2882513" y="3581463"/>
            <a:chExt cx="636725" cy="636724"/>
          </a:xfrm>
        </p:grpSpPr>
        <p:sp>
          <p:nvSpPr>
            <p:cNvPr id="22" name="Oval 21"/>
            <p:cNvSpPr/>
            <p:nvPr/>
          </p:nvSpPr>
          <p:spPr>
            <a:xfrm>
              <a:off x="2882513"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0"/>
            <p:cNvSpPr>
              <a:spLocks noEditPoints="1"/>
            </p:cNvSpPr>
            <p:nvPr/>
          </p:nvSpPr>
          <p:spPr bwMode="auto">
            <a:xfrm>
              <a:off x="3063620" y="3769179"/>
              <a:ext cx="260336" cy="26129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9" name="Group 28"/>
          <p:cNvGrpSpPr/>
          <p:nvPr/>
        </p:nvGrpSpPr>
        <p:grpSpPr>
          <a:xfrm>
            <a:off x="3556753" y="3481403"/>
            <a:ext cx="689785" cy="689784"/>
            <a:chOff x="3283156" y="2620122"/>
            <a:chExt cx="636725" cy="636724"/>
          </a:xfrm>
        </p:grpSpPr>
        <p:sp>
          <p:nvSpPr>
            <p:cNvPr id="20" name="Oval 19"/>
            <p:cNvSpPr/>
            <p:nvPr/>
          </p:nvSpPr>
          <p:spPr>
            <a:xfrm>
              <a:off x="3283156" y="2620122"/>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84"/>
            <p:cNvSpPr>
              <a:spLocks noEditPoints="1"/>
            </p:cNvSpPr>
            <p:nvPr/>
          </p:nvSpPr>
          <p:spPr bwMode="auto">
            <a:xfrm>
              <a:off x="3471827" y="2796446"/>
              <a:ext cx="259382" cy="25938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8" name="Group 37"/>
          <p:cNvGrpSpPr/>
          <p:nvPr/>
        </p:nvGrpSpPr>
        <p:grpSpPr>
          <a:xfrm>
            <a:off x="6093493" y="4522856"/>
            <a:ext cx="689785" cy="689784"/>
            <a:chOff x="5624762" y="3581463"/>
            <a:chExt cx="636725" cy="636724"/>
          </a:xfrm>
        </p:grpSpPr>
        <p:sp>
          <p:nvSpPr>
            <p:cNvPr id="23" name="Oval 22"/>
            <p:cNvSpPr/>
            <p:nvPr/>
          </p:nvSpPr>
          <p:spPr>
            <a:xfrm>
              <a:off x="5624762"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16"/>
            <p:cNvSpPr>
              <a:spLocks noEditPoints="1"/>
            </p:cNvSpPr>
            <p:nvPr/>
          </p:nvSpPr>
          <p:spPr bwMode="auto">
            <a:xfrm>
              <a:off x="5812480" y="3768703"/>
              <a:ext cx="261290" cy="26224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4608109" y="3036888"/>
            <a:ext cx="689785" cy="689784"/>
            <a:chOff x="4253638" y="2209800"/>
            <a:chExt cx="636725" cy="636724"/>
          </a:xfrm>
        </p:grpSpPr>
        <p:sp>
          <p:nvSpPr>
            <p:cNvPr id="19" name="Oval 18"/>
            <p:cNvSpPr/>
            <p:nvPr/>
          </p:nvSpPr>
          <p:spPr>
            <a:xfrm>
              <a:off x="4253638" y="2209800"/>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33"/>
            <p:cNvSpPr>
              <a:spLocks noEditPoints="1"/>
            </p:cNvSpPr>
            <p:nvPr/>
          </p:nvSpPr>
          <p:spPr bwMode="auto">
            <a:xfrm>
              <a:off x="4465195" y="2397994"/>
              <a:ext cx="213609" cy="260335"/>
            </a:xfrm>
            <a:custGeom>
              <a:avLst/>
              <a:gdLst>
                <a:gd name="T0" fmla="*/ 289 w 289"/>
                <a:gd name="T1" fmla="*/ 48 h 353"/>
                <a:gd name="T2" fmla="*/ 145 w 289"/>
                <a:gd name="T3" fmla="*/ 0 h 353"/>
                <a:gd name="T4" fmla="*/ 0 w 289"/>
                <a:gd name="T5" fmla="*/ 48 h 353"/>
                <a:gd name="T6" fmla="*/ 0 w 289"/>
                <a:gd name="T7" fmla="*/ 112 h 353"/>
                <a:gd name="T8" fmla="*/ 9 w 289"/>
                <a:gd name="T9" fmla="*/ 128 h 353"/>
                <a:gd name="T10" fmla="*/ 0 w 289"/>
                <a:gd name="T11" fmla="*/ 145 h 353"/>
                <a:gd name="T12" fmla="*/ 0 w 289"/>
                <a:gd name="T13" fmla="*/ 209 h 353"/>
                <a:gd name="T14" fmla="*/ 9 w 289"/>
                <a:gd name="T15" fmla="*/ 225 h 353"/>
                <a:gd name="T16" fmla="*/ 0 w 289"/>
                <a:gd name="T17" fmla="*/ 241 h 353"/>
                <a:gd name="T18" fmla="*/ 0 w 289"/>
                <a:gd name="T19" fmla="*/ 305 h 353"/>
                <a:gd name="T20" fmla="*/ 145 w 289"/>
                <a:gd name="T21" fmla="*/ 353 h 353"/>
                <a:gd name="T22" fmla="*/ 289 w 289"/>
                <a:gd name="T23" fmla="*/ 305 h 353"/>
                <a:gd name="T24" fmla="*/ 289 w 289"/>
                <a:gd name="T25" fmla="*/ 241 h 353"/>
                <a:gd name="T26" fmla="*/ 281 w 289"/>
                <a:gd name="T27" fmla="*/ 225 h 353"/>
                <a:gd name="T28" fmla="*/ 289 w 289"/>
                <a:gd name="T29" fmla="*/ 209 h 353"/>
                <a:gd name="T30" fmla="*/ 289 w 289"/>
                <a:gd name="T31" fmla="*/ 145 h 353"/>
                <a:gd name="T32" fmla="*/ 281 w 289"/>
                <a:gd name="T33" fmla="*/ 128 h 353"/>
                <a:gd name="T34" fmla="*/ 289 w 289"/>
                <a:gd name="T35" fmla="*/ 112 h 353"/>
                <a:gd name="T36" fmla="*/ 289 w 289"/>
                <a:gd name="T37" fmla="*/ 48 h 353"/>
                <a:gd name="T38" fmla="*/ 273 w 289"/>
                <a:gd name="T39" fmla="*/ 305 h 353"/>
                <a:gd name="T40" fmla="*/ 145 w 289"/>
                <a:gd name="T41" fmla="*/ 337 h 353"/>
                <a:gd name="T42" fmla="*/ 16 w 289"/>
                <a:gd name="T43" fmla="*/ 305 h 353"/>
                <a:gd name="T44" fmla="*/ 16 w 289"/>
                <a:gd name="T45" fmla="*/ 263 h 353"/>
                <a:gd name="T46" fmla="*/ 145 w 289"/>
                <a:gd name="T47" fmla="*/ 289 h 353"/>
                <a:gd name="T48" fmla="*/ 273 w 289"/>
                <a:gd name="T49" fmla="*/ 263 h 353"/>
                <a:gd name="T50" fmla="*/ 273 w 289"/>
                <a:gd name="T51" fmla="*/ 305 h 353"/>
                <a:gd name="T52" fmla="*/ 145 w 289"/>
                <a:gd name="T53" fmla="*/ 273 h 353"/>
                <a:gd name="T54" fmla="*/ 16 w 289"/>
                <a:gd name="T55" fmla="*/ 241 h 353"/>
                <a:gd name="T56" fmla="*/ 20 w 289"/>
                <a:gd name="T57" fmla="*/ 233 h 353"/>
                <a:gd name="T58" fmla="*/ 145 w 289"/>
                <a:gd name="T59" fmla="*/ 257 h 353"/>
                <a:gd name="T60" fmla="*/ 269 w 289"/>
                <a:gd name="T61" fmla="*/ 233 h 353"/>
                <a:gd name="T62" fmla="*/ 273 w 289"/>
                <a:gd name="T63" fmla="*/ 241 h 353"/>
                <a:gd name="T64" fmla="*/ 145 w 289"/>
                <a:gd name="T65" fmla="*/ 273 h 353"/>
                <a:gd name="T66" fmla="*/ 273 w 289"/>
                <a:gd name="T67" fmla="*/ 209 h 353"/>
                <a:gd name="T68" fmla="*/ 145 w 289"/>
                <a:gd name="T69" fmla="*/ 241 h 353"/>
                <a:gd name="T70" fmla="*/ 16 w 289"/>
                <a:gd name="T71" fmla="*/ 209 h 353"/>
                <a:gd name="T72" fmla="*/ 16 w 289"/>
                <a:gd name="T73" fmla="*/ 167 h 353"/>
                <a:gd name="T74" fmla="*/ 145 w 289"/>
                <a:gd name="T75" fmla="*/ 193 h 353"/>
                <a:gd name="T76" fmla="*/ 273 w 289"/>
                <a:gd name="T77" fmla="*/ 167 h 353"/>
                <a:gd name="T78" fmla="*/ 273 w 289"/>
                <a:gd name="T79" fmla="*/ 209 h 353"/>
                <a:gd name="T80" fmla="*/ 145 w 289"/>
                <a:gd name="T81" fmla="*/ 177 h 353"/>
                <a:gd name="T82" fmla="*/ 16 w 289"/>
                <a:gd name="T83" fmla="*/ 145 h 353"/>
                <a:gd name="T84" fmla="*/ 20 w 289"/>
                <a:gd name="T85" fmla="*/ 137 h 353"/>
                <a:gd name="T86" fmla="*/ 145 w 289"/>
                <a:gd name="T87" fmla="*/ 161 h 353"/>
                <a:gd name="T88" fmla="*/ 269 w 289"/>
                <a:gd name="T89" fmla="*/ 137 h 353"/>
                <a:gd name="T90" fmla="*/ 273 w 289"/>
                <a:gd name="T91" fmla="*/ 145 h 353"/>
                <a:gd name="T92" fmla="*/ 145 w 289"/>
                <a:gd name="T93" fmla="*/ 177 h 353"/>
                <a:gd name="T94" fmla="*/ 273 w 289"/>
                <a:gd name="T95" fmla="*/ 112 h 353"/>
                <a:gd name="T96" fmla="*/ 145 w 289"/>
                <a:gd name="T97" fmla="*/ 145 h 353"/>
                <a:gd name="T98" fmla="*/ 16 w 289"/>
                <a:gd name="T99" fmla="*/ 112 h 353"/>
                <a:gd name="T100" fmla="*/ 16 w 289"/>
                <a:gd name="T101" fmla="*/ 70 h 353"/>
                <a:gd name="T102" fmla="*/ 145 w 289"/>
                <a:gd name="T103" fmla="*/ 96 h 353"/>
                <a:gd name="T104" fmla="*/ 273 w 289"/>
                <a:gd name="T105" fmla="*/ 70 h 353"/>
                <a:gd name="T106" fmla="*/ 273 w 289"/>
                <a:gd name="T107" fmla="*/ 112 h 353"/>
                <a:gd name="T108" fmla="*/ 145 w 289"/>
                <a:gd name="T109" fmla="*/ 80 h 353"/>
                <a:gd name="T110" fmla="*/ 16 w 289"/>
                <a:gd name="T111" fmla="*/ 48 h 353"/>
                <a:gd name="T112" fmla="*/ 145 w 289"/>
                <a:gd name="T113" fmla="*/ 16 h 353"/>
                <a:gd name="T114" fmla="*/ 273 w 289"/>
                <a:gd name="T115" fmla="*/ 48 h 353"/>
                <a:gd name="T116" fmla="*/ 145 w 289"/>
                <a:gd name="T117" fmla="*/ 8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9" h="353">
                  <a:moveTo>
                    <a:pt x="289" y="48"/>
                  </a:moveTo>
                  <a:cubicBezTo>
                    <a:pt x="289" y="22"/>
                    <a:pt x="225" y="0"/>
                    <a:pt x="145" y="0"/>
                  </a:cubicBezTo>
                  <a:cubicBezTo>
                    <a:pt x="65" y="0"/>
                    <a:pt x="0" y="22"/>
                    <a:pt x="0" y="48"/>
                  </a:cubicBezTo>
                  <a:cubicBezTo>
                    <a:pt x="0" y="112"/>
                    <a:pt x="0" y="112"/>
                    <a:pt x="0" y="112"/>
                  </a:cubicBezTo>
                  <a:cubicBezTo>
                    <a:pt x="0" y="118"/>
                    <a:pt x="3" y="123"/>
                    <a:pt x="9" y="128"/>
                  </a:cubicBezTo>
                  <a:cubicBezTo>
                    <a:pt x="3" y="134"/>
                    <a:pt x="0" y="139"/>
                    <a:pt x="0" y="145"/>
                  </a:cubicBezTo>
                  <a:cubicBezTo>
                    <a:pt x="0" y="209"/>
                    <a:pt x="0" y="209"/>
                    <a:pt x="0" y="209"/>
                  </a:cubicBezTo>
                  <a:cubicBezTo>
                    <a:pt x="0" y="214"/>
                    <a:pt x="3" y="220"/>
                    <a:pt x="9" y="225"/>
                  </a:cubicBezTo>
                  <a:cubicBezTo>
                    <a:pt x="3" y="230"/>
                    <a:pt x="0" y="235"/>
                    <a:pt x="0" y="241"/>
                  </a:cubicBezTo>
                  <a:cubicBezTo>
                    <a:pt x="0" y="305"/>
                    <a:pt x="0" y="305"/>
                    <a:pt x="0" y="305"/>
                  </a:cubicBezTo>
                  <a:cubicBezTo>
                    <a:pt x="0" y="332"/>
                    <a:pt x="65" y="353"/>
                    <a:pt x="145" y="353"/>
                  </a:cubicBezTo>
                  <a:cubicBezTo>
                    <a:pt x="225" y="353"/>
                    <a:pt x="289" y="332"/>
                    <a:pt x="289" y="305"/>
                  </a:cubicBezTo>
                  <a:cubicBezTo>
                    <a:pt x="289" y="241"/>
                    <a:pt x="289" y="241"/>
                    <a:pt x="289" y="241"/>
                  </a:cubicBezTo>
                  <a:cubicBezTo>
                    <a:pt x="289" y="235"/>
                    <a:pt x="286" y="230"/>
                    <a:pt x="281" y="225"/>
                  </a:cubicBezTo>
                  <a:cubicBezTo>
                    <a:pt x="286" y="220"/>
                    <a:pt x="289" y="214"/>
                    <a:pt x="289" y="209"/>
                  </a:cubicBezTo>
                  <a:cubicBezTo>
                    <a:pt x="289" y="145"/>
                    <a:pt x="289" y="145"/>
                    <a:pt x="289" y="145"/>
                  </a:cubicBezTo>
                  <a:cubicBezTo>
                    <a:pt x="289" y="139"/>
                    <a:pt x="286" y="134"/>
                    <a:pt x="281" y="128"/>
                  </a:cubicBezTo>
                  <a:cubicBezTo>
                    <a:pt x="286" y="123"/>
                    <a:pt x="289" y="118"/>
                    <a:pt x="289" y="112"/>
                  </a:cubicBezTo>
                  <a:lnTo>
                    <a:pt x="289" y="48"/>
                  </a:lnTo>
                  <a:close/>
                  <a:moveTo>
                    <a:pt x="273" y="305"/>
                  </a:moveTo>
                  <a:cubicBezTo>
                    <a:pt x="273" y="323"/>
                    <a:pt x="216" y="337"/>
                    <a:pt x="145" y="337"/>
                  </a:cubicBezTo>
                  <a:cubicBezTo>
                    <a:pt x="74" y="337"/>
                    <a:pt x="16" y="323"/>
                    <a:pt x="16" y="305"/>
                  </a:cubicBezTo>
                  <a:cubicBezTo>
                    <a:pt x="16" y="263"/>
                    <a:pt x="16" y="263"/>
                    <a:pt x="16" y="263"/>
                  </a:cubicBezTo>
                  <a:cubicBezTo>
                    <a:pt x="40" y="278"/>
                    <a:pt x="89" y="289"/>
                    <a:pt x="145" y="289"/>
                  </a:cubicBezTo>
                  <a:cubicBezTo>
                    <a:pt x="201" y="289"/>
                    <a:pt x="249" y="278"/>
                    <a:pt x="273" y="263"/>
                  </a:cubicBezTo>
                  <a:lnTo>
                    <a:pt x="273" y="305"/>
                  </a:lnTo>
                  <a:close/>
                  <a:moveTo>
                    <a:pt x="145" y="273"/>
                  </a:moveTo>
                  <a:cubicBezTo>
                    <a:pt x="74" y="273"/>
                    <a:pt x="16" y="259"/>
                    <a:pt x="16" y="241"/>
                  </a:cubicBezTo>
                  <a:cubicBezTo>
                    <a:pt x="16" y="238"/>
                    <a:pt x="18" y="236"/>
                    <a:pt x="20" y="233"/>
                  </a:cubicBezTo>
                  <a:cubicBezTo>
                    <a:pt x="45" y="247"/>
                    <a:pt x="92" y="257"/>
                    <a:pt x="145" y="257"/>
                  </a:cubicBezTo>
                  <a:cubicBezTo>
                    <a:pt x="198" y="257"/>
                    <a:pt x="244" y="247"/>
                    <a:pt x="269" y="233"/>
                  </a:cubicBezTo>
                  <a:cubicBezTo>
                    <a:pt x="272" y="236"/>
                    <a:pt x="273" y="238"/>
                    <a:pt x="273" y="241"/>
                  </a:cubicBezTo>
                  <a:cubicBezTo>
                    <a:pt x="273" y="259"/>
                    <a:pt x="216" y="273"/>
                    <a:pt x="145" y="273"/>
                  </a:cubicBezTo>
                  <a:moveTo>
                    <a:pt x="273" y="209"/>
                  </a:moveTo>
                  <a:cubicBezTo>
                    <a:pt x="273" y="226"/>
                    <a:pt x="216" y="241"/>
                    <a:pt x="145" y="241"/>
                  </a:cubicBezTo>
                  <a:cubicBezTo>
                    <a:pt x="74" y="241"/>
                    <a:pt x="16" y="226"/>
                    <a:pt x="16" y="209"/>
                  </a:cubicBezTo>
                  <a:cubicBezTo>
                    <a:pt x="16" y="167"/>
                    <a:pt x="16" y="167"/>
                    <a:pt x="16" y="167"/>
                  </a:cubicBezTo>
                  <a:cubicBezTo>
                    <a:pt x="40" y="182"/>
                    <a:pt x="89" y="193"/>
                    <a:pt x="145" y="193"/>
                  </a:cubicBezTo>
                  <a:cubicBezTo>
                    <a:pt x="201" y="193"/>
                    <a:pt x="249" y="182"/>
                    <a:pt x="273" y="167"/>
                  </a:cubicBezTo>
                  <a:lnTo>
                    <a:pt x="273" y="209"/>
                  </a:lnTo>
                  <a:close/>
                  <a:moveTo>
                    <a:pt x="145" y="177"/>
                  </a:moveTo>
                  <a:cubicBezTo>
                    <a:pt x="74" y="177"/>
                    <a:pt x="16" y="162"/>
                    <a:pt x="16" y="145"/>
                  </a:cubicBezTo>
                  <a:cubicBezTo>
                    <a:pt x="16" y="142"/>
                    <a:pt x="18" y="139"/>
                    <a:pt x="20" y="137"/>
                  </a:cubicBezTo>
                  <a:cubicBezTo>
                    <a:pt x="45" y="151"/>
                    <a:pt x="92" y="161"/>
                    <a:pt x="145" y="161"/>
                  </a:cubicBezTo>
                  <a:cubicBezTo>
                    <a:pt x="198" y="161"/>
                    <a:pt x="244" y="151"/>
                    <a:pt x="269" y="137"/>
                  </a:cubicBezTo>
                  <a:cubicBezTo>
                    <a:pt x="272" y="139"/>
                    <a:pt x="273" y="142"/>
                    <a:pt x="273" y="145"/>
                  </a:cubicBezTo>
                  <a:cubicBezTo>
                    <a:pt x="273" y="162"/>
                    <a:pt x="216" y="177"/>
                    <a:pt x="145" y="177"/>
                  </a:cubicBezTo>
                  <a:moveTo>
                    <a:pt x="273" y="112"/>
                  </a:moveTo>
                  <a:cubicBezTo>
                    <a:pt x="273" y="130"/>
                    <a:pt x="216" y="145"/>
                    <a:pt x="145" y="145"/>
                  </a:cubicBezTo>
                  <a:cubicBezTo>
                    <a:pt x="74" y="145"/>
                    <a:pt x="16" y="130"/>
                    <a:pt x="16" y="112"/>
                  </a:cubicBezTo>
                  <a:cubicBezTo>
                    <a:pt x="16" y="70"/>
                    <a:pt x="16" y="70"/>
                    <a:pt x="16" y="70"/>
                  </a:cubicBezTo>
                  <a:cubicBezTo>
                    <a:pt x="40" y="86"/>
                    <a:pt x="89" y="96"/>
                    <a:pt x="145" y="96"/>
                  </a:cubicBezTo>
                  <a:cubicBezTo>
                    <a:pt x="201" y="96"/>
                    <a:pt x="249" y="86"/>
                    <a:pt x="273" y="70"/>
                  </a:cubicBezTo>
                  <a:lnTo>
                    <a:pt x="273" y="112"/>
                  </a:lnTo>
                  <a:close/>
                  <a:moveTo>
                    <a:pt x="145" y="80"/>
                  </a:moveTo>
                  <a:cubicBezTo>
                    <a:pt x="74" y="80"/>
                    <a:pt x="16" y="66"/>
                    <a:pt x="16" y="48"/>
                  </a:cubicBezTo>
                  <a:cubicBezTo>
                    <a:pt x="16" y="30"/>
                    <a:pt x="74" y="16"/>
                    <a:pt x="145" y="16"/>
                  </a:cubicBezTo>
                  <a:cubicBezTo>
                    <a:pt x="216" y="16"/>
                    <a:pt x="273" y="30"/>
                    <a:pt x="273" y="48"/>
                  </a:cubicBezTo>
                  <a:cubicBezTo>
                    <a:pt x="273" y="66"/>
                    <a:pt x="216" y="80"/>
                    <a:pt x="145" y="80"/>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7" name="Group 36"/>
          <p:cNvGrpSpPr/>
          <p:nvPr/>
        </p:nvGrpSpPr>
        <p:grpSpPr>
          <a:xfrm>
            <a:off x="5659464" y="3483207"/>
            <a:ext cx="689785" cy="689784"/>
            <a:chOff x="5224120" y="2621787"/>
            <a:chExt cx="636725" cy="636724"/>
          </a:xfrm>
        </p:grpSpPr>
        <p:sp>
          <p:nvSpPr>
            <p:cNvPr id="21" name="Oval 20"/>
            <p:cNvSpPr/>
            <p:nvPr/>
          </p:nvSpPr>
          <p:spPr>
            <a:xfrm>
              <a:off x="5224120" y="2621787"/>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54"/>
            <p:cNvSpPr>
              <a:spLocks noEditPoints="1"/>
            </p:cNvSpPr>
            <p:nvPr/>
          </p:nvSpPr>
          <p:spPr bwMode="auto">
            <a:xfrm>
              <a:off x="5408022" y="2802195"/>
              <a:ext cx="268919" cy="26224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9" name="Group 48"/>
          <p:cNvGrpSpPr/>
          <p:nvPr/>
        </p:nvGrpSpPr>
        <p:grpSpPr>
          <a:xfrm>
            <a:off x="3990023" y="2301699"/>
            <a:ext cx="1925954" cy="546664"/>
            <a:chOff x="3786484" y="1531165"/>
            <a:chExt cx="1777804" cy="504613"/>
          </a:xfrm>
        </p:grpSpPr>
        <p:sp>
          <p:nvSpPr>
            <p:cNvPr id="47" name="TextBox 46"/>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Hosting &amp; Servers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5" name="Group 54"/>
          <p:cNvGrpSpPr/>
          <p:nvPr/>
        </p:nvGrpSpPr>
        <p:grpSpPr>
          <a:xfrm>
            <a:off x="1277568" y="3539650"/>
            <a:ext cx="1925954" cy="546664"/>
            <a:chOff x="3786484" y="1531165"/>
            <a:chExt cx="1777804" cy="504613"/>
          </a:xfrm>
        </p:grpSpPr>
        <p:sp>
          <p:nvSpPr>
            <p:cNvPr id="56" name="TextBox 5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8" name="Group 57"/>
          <p:cNvGrpSpPr/>
          <p:nvPr/>
        </p:nvGrpSpPr>
        <p:grpSpPr>
          <a:xfrm>
            <a:off x="849370" y="4589194"/>
            <a:ext cx="1925954" cy="546664"/>
            <a:chOff x="3786484" y="1531165"/>
            <a:chExt cx="1777804" cy="504613"/>
          </a:xfrm>
        </p:grpSpPr>
        <p:sp>
          <p:nvSpPr>
            <p:cNvPr id="59" name="TextBox 58"/>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 &amp; Design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1" name="Group 60"/>
          <p:cNvGrpSpPr/>
          <p:nvPr/>
        </p:nvGrpSpPr>
        <p:grpSpPr>
          <a:xfrm>
            <a:off x="7136156" y="4589194"/>
            <a:ext cx="1925954" cy="546664"/>
            <a:chOff x="3786484" y="1531165"/>
            <a:chExt cx="1777804" cy="504613"/>
          </a:xfrm>
        </p:grpSpPr>
        <p:sp>
          <p:nvSpPr>
            <p:cNvPr id="62" name="TextBox 61"/>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Online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4" name="Group 63"/>
          <p:cNvGrpSpPr/>
          <p:nvPr/>
        </p:nvGrpSpPr>
        <p:grpSpPr>
          <a:xfrm>
            <a:off x="6696968" y="3539650"/>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 </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4326996" y="4573809"/>
            <a:ext cx="1252008" cy="715206"/>
            <a:chOff x="3994150" y="3660066"/>
            <a:chExt cx="1155700" cy="660190"/>
          </a:xfrm>
        </p:grpSpPr>
        <p:sp>
          <p:nvSpPr>
            <p:cNvPr id="67" name="TextBox 66"/>
            <p:cNvSpPr txBox="1"/>
            <p:nvPr/>
          </p:nvSpPr>
          <p:spPr>
            <a:xfrm>
              <a:off x="3994150" y="3904935"/>
              <a:ext cx="1155700" cy="41532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and narrow data and analysis about title</a:t>
              </a:r>
            </a:p>
          </p:txBody>
        </p:sp>
        <p:sp>
          <p:nvSpPr>
            <p:cNvPr id="68" name="TextBox 67"/>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Work Process</a:t>
              </a:r>
            </a:p>
          </p:txBody>
        </p:sp>
      </p:grpSp>
    </p:spTree>
    <p:extLst>
      <p:ext uri="{BB962C8B-B14F-4D97-AF65-F5344CB8AC3E}">
        <p14:creationId xmlns:p14="http://schemas.microsoft.com/office/powerpoint/2010/main" val="1684600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9" name="Freeform 5"/>
          <p:cNvSpPr>
            <a:spLocks noEditPoints="1"/>
          </p:cNvSpPr>
          <p:nvPr/>
        </p:nvSpPr>
        <p:spPr bwMode="auto">
          <a:xfrm>
            <a:off x="4078984" y="4055287"/>
            <a:ext cx="1748033" cy="1748032"/>
          </a:xfrm>
          <a:custGeom>
            <a:avLst/>
            <a:gdLst>
              <a:gd name="T0" fmla="*/ 2168 w 4336"/>
              <a:gd name="T1" fmla="*/ 0 h 4336"/>
              <a:gd name="T2" fmla="*/ 0 w 4336"/>
              <a:gd name="T3" fmla="*/ 2168 h 4336"/>
              <a:gd name="T4" fmla="*/ 2168 w 4336"/>
              <a:gd name="T5" fmla="*/ 4336 h 4336"/>
              <a:gd name="T6" fmla="*/ 4336 w 4336"/>
              <a:gd name="T7" fmla="*/ 2168 h 4336"/>
              <a:gd name="T8" fmla="*/ 2168 w 4336"/>
              <a:gd name="T9" fmla="*/ 0 h 4336"/>
              <a:gd name="T10" fmla="*/ 2168 w 4336"/>
              <a:gd name="T11" fmla="*/ 4236 h 4336"/>
              <a:gd name="T12" fmla="*/ 100 w 4336"/>
              <a:gd name="T13" fmla="*/ 2168 h 4336"/>
              <a:gd name="T14" fmla="*/ 2168 w 4336"/>
              <a:gd name="T15" fmla="*/ 100 h 4336"/>
              <a:gd name="T16" fmla="*/ 4236 w 4336"/>
              <a:gd name="T17" fmla="*/ 2168 h 4336"/>
              <a:gd name="T18" fmla="*/ 2168 w 4336"/>
              <a:gd name="T19" fmla="*/ 4236 h 4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36" h="4336">
                <a:moveTo>
                  <a:pt x="2168" y="0"/>
                </a:moveTo>
                <a:cubicBezTo>
                  <a:pt x="971" y="0"/>
                  <a:pt x="0" y="970"/>
                  <a:pt x="0" y="2168"/>
                </a:cubicBezTo>
                <a:cubicBezTo>
                  <a:pt x="0" y="3365"/>
                  <a:pt x="971" y="4336"/>
                  <a:pt x="2168" y="4336"/>
                </a:cubicBezTo>
                <a:cubicBezTo>
                  <a:pt x="3365" y="4336"/>
                  <a:pt x="4336" y="3365"/>
                  <a:pt x="4336" y="2168"/>
                </a:cubicBezTo>
                <a:cubicBezTo>
                  <a:pt x="4336" y="970"/>
                  <a:pt x="3365" y="0"/>
                  <a:pt x="2168" y="0"/>
                </a:cubicBezTo>
                <a:close/>
                <a:moveTo>
                  <a:pt x="2168" y="4236"/>
                </a:moveTo>
                <a:cubicBezTo>
                  <a:pt x="1026" y="4236"/>
                  <a:pt x="100" y="3310"/>
                  <a:pt x="100" y="2168"/>
                </a:cubicBezTo>
                <a:cubicBezTo>
                  <a:pt x="100" y="1026"/>
                  <a:pt x="1026" y="100"/>
                  <a:pt x="2168" y="100"/>
                </a:cubicBezTo>
                <a:cubicBezTo>
                  <a:pt x="3310" y="100"/>
                  <a:pt x="4236" y="1026"/>
                  <a:pt x="4236" y="2168"/>
                </a:cubicBezTo>
                <a:cubicBezTo>
                  <a:pt x="4236" y="3310"/>
                  <a:pt x="3310" y="4236"/>
                  <a:pt x="2168" y="423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0"/>
          <p:cNvSpPr>
            <a:spLocks/>
          </p:cNvSpPr>
          <p:nvPr/>
        </p:nvSpPr>
        <p:spPr bwMode="auto">
          <a:xfrm>
            <a:off x="3912559" y="3888862"/>
            <a:ext cx="440404" cy="440404"/>
          </a:xfrm>
          <a:custGeom>
            <a:avLst/>
            <a:gdLst>
              <a:gd name="T0" fmla="*/ 1100 w 1100"/>
              <a:gd name="T1" fmla="*/ 1029 h 1099"/>
              <a:gd name="T2" fmla="*/ 70 w 1100"/>
              <a:gd name="T3" fmla="*/ 0 h 1099"/>
              <a:gd name="T4" fmla="*/ 0 w 1100"/>
              <a:gd name="T5" fmla="*/ 70 h 1099"/>
              <a:gd name="T6" fmla="*/ 1029 w 1100"/>
              <a:gd name="T7" fmla="*/ 1099 h 1099"/>
              <a:gd name="T8" fmla="*/ 1100 w 1100"/>
              <a:gd name="T9" fmla="*/ 1029 h 1099"/>
            </a:gdLst>
            <a:ahLst/>
            <a:cxnLst>
              <a:cxn ang="0">
                <a:pos x="T0" y="T1"/>
              </a:cxn>
              <a:cxn ang="0">
                <a:pos x="T2" y="T3"/>
              </a:cxn>
              <a:cxn ang="0">
                <a:pos x="T4" y="T5"/>
              </a:cxn>
              <a:cxn ang="0">
                <a:pos x="T6" y="T7"/>
              </a:cxn>
              <a:cxn ang="0">
                <a:pos x="T8" y="T9"/>
              </a:cxn>
            </a:cxnLst>
            <a:rect l="0" t="0" r="r" b="b"/>
            <a:pathLst>
              <a:path w="1100" h="1099">
                <a:moveTo>
                  <a:pt x="1100" y="1029"/>
                </a:moveTo>
                <a:cubicBezTo>
                  <a:pt x="70" y="0"/>
                  <a:pt x="70" y="0"/>
                  <a:pt x="70" y="0"/>
                </a:cubicBezTo>
                <a:cubicBezTo>
                  <a:pt x="0" y="70"/>
                  <a:pt x="0" y="70"/>
                  <a:pt x="0" y="70"/>
                </a:cubicBezTo>
                <a:cubicBezTo>
                  <a:pt x="1029" y="1099"/>
                  <a:pt x="1029" y="1099"/>
                  <a:pt x="1029" y="1099"/>
                </a:cubicBezTo>
                <a:cubicBezTo>
                  <a:pt x="1052" y="1075"/>
                  <a:pt x="1076" y="1052"/>
                  <a:pt x="1100" y="102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1"/>
          <p:cNvSpPr>
            <a:spLocks/>
          </p:cNvSpPr>
          <p:nvPr/>
        </p:nvSpPr>
        <p:spPr bwMode="auto">
          <a:xfrm>
            <a:off x="3501023" y="4909490"/>
            <a:ext cx="583621" cy="39625"/>
          </a:xfrm>
          <a:custGeom>
            <a:avLst/>
            <a:gdLst>
              <a:gd name="T0" fmla="*/ 1456 w 1456"/>
              <a:gd name="T1" fmla="*/ 0 h 99"/>
              <a:gd name="T2" fmla="*/ 0 w 1456"/>
              <a:gd name="T3" fmla="*/ 0 h 99"/>
              <a:gd name="T4" fmla="*/ 0 w 1456"/>
              <a:gd name="T5" fmla="*/ 99 h 99"/>
              <a:gd name="T6" fmla="*/ 1456 w 1456"/>
              <a:gd name="T7" fmla="*/ 99 h 99"/>
              <a:gd name="T8" fmla="*/ 1455 w 1456"/>
              <a:gd name="T9" fmla="*/ 50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0" y="99"/>
                  <a:pt x="0" y="99"/>
                  <a:pt x="0" y="99"/>
                </a:cubicBezTo>
                <a:cubicBezTo>
                  <a:pt x="1456" y="99"/>
                  <a:pt x="1456" y="99"/>
                  <a:pt x="1456" y="99"/>
                </a:cubicBezTo>
                <a:cubicBezTo>
                  <a:pt x="1455" y="83"/>
                  <a:pt x="1455" y="66"/>
                  <a:pt x="1455" y="50"/>
                </a:cubicBezTo>
                <a:cubicBezTo>
                  <a:pt x="1455" y="33"/>
                  <a:pt x="1455" y="17"/>
                  <a:pt x="1456"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12"/>
          <p:cNvSpPr>
            <a:spLocks/>
          </p:cNvSpPr>
          <p:nvPr/>
        </p:nvSpPr>
        <p:spPr bwMode="auto">
          <a:xfrm>
            <a:off x="5821356" y="4909490"/>
            <a:ext cx="583621" cy="39625"/>
          </a:xfrm>
          <a:custGeom>
            <a:avLst/>
            <a:gdLst>
              <a:gd name="T0" fmla="*/ 1456 w 1456"/>
              <a:gd name="T1" fmla="*/ 0 h 99"/>
              <a:gd name="T2" fmla="*/ 0 w 1456"/>
              <a:gd name="T3" fmla="*/ 0 h 99"/>
              <a:gd name="T4" fmla="*/ 1 w 1456"/>
              <a:gd name="T5" fmla="*/ 50 h 99"/>
              <a:gd name="T6" fmla="*/ 0 w 1456"/>
              <a:gd name="T7" fmla="*/ 99 h 99"/>
              <a:gd name="T8" fmla="*/ 1456 w 1456"/>
              <a:gd name="T9" fmla="*/ 99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1" y="17"/>
                  <a:pt x="1" y="33"/>
                  <a:pt x="1" y="50"/>
                </a:cubicBezTo>
                <a:cubicBezTo>
                  <a:pt x="1" y="66"/>
                  <a:pt x="1" y="83"/>
                  <a:pt x="0" y="99"/>
                </a:cubicBezTo>
                <a:cubicBezTo>
                  <a:pt x="1456" y="99"/>
                  <a:pt x="1456" y="99"/>
                  <a:pt x="1456" y="99"/>
                </a:cubicBezTo>
                <a:lnTo>
                  <a:pt x="1456"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13"/>
          <p:cNvSpPr>
            <a:spLocks/>
          </p:cNvSpPr>
          <p:nvPr/>
        </p:nvSpPr>
        <p:spPr bwMode="auto">
          <a:xfrm>
            <a:off x="5553038" y="3888862"/>
            <a:ext cx="440404" cy="440404"/>
          </a:xfrm>
          <a:custGeom>
            <a:avLst/>
            <a:gdLst>
              <a:gd name="T0" fmla="*/ 71 w 1100"/>
              <a:gd name="T1" fmla="*/ 1099 h 1099"/>
              <a:gd name="T2" fmla="*/ 1100 w 1100"/>
              <a:gd name="T3" fmla="*/ 70 h 1099"/>
              <a:gd name="T4" fmla="*/ 1030 w 1100"/>
              <a:gd name="T5" fmla="*/ 0 h 1099"/>
              <a:gd name="T6" fmla="*/ 0 w 1100"/>
              <a:gd name="T7" fmla="*/ 1029 h 1099"/>
              <a:gd name="T8" fmla="*/ 71 w 1100"/>
              <a:gd name="T9" fmla="*/ 1099 h 1099"/>
            </a:gdLst>
            <a:ahLst/>
            <a:cxnLst>
              <a:cxn ang="0">
                <a:pos x="T0" y="T1"/>
              </a:cxn>
              <a:cxn ang="0">
                <a:pos x="T2" y="T3"/>
              </a:cxn>
              <a:cxn ang="0">
                <a:pos x="T4" y="T5"/>
              </a:cxn>
              <a:cxn ang="0">
                <a:pos x="T6" y="T7"/>
              </a:cxn>
              <a:cxn ang="0">
                <a:pos x="T8" y="T9"/>
              </a:cxn>
            </a:cxnLst>
            <a:rect l="0" t="0" r="r" b="b"/>
            <a:pathLst>
              <a:path w="1100" h="1099">
                <a:moveTo>
                  <a:pt x="71" y="1099"/>
                </a:moveTo>
                <a:cubicBezTo>
                  <a:pt x="1100" y="70"/>
                  <a:pt x="1100" y="70"/>
                  <a:pt x="1100" y="70"/>
                </a:cubicBezTo>
                <a:cubicBezTo>
                  <a:pt x="1030" y="0"/>
                  <a:pt x="1030" y="0"/>
                  <a:pt x="1030" y="0"/>
                </a:cubicBezTo>
                <a:cubicBezTo>
                  <a:pt x="0" y="1029"/>
                  <a:pt x="0" y="1029"/>
                  <a:pt x="0" y="1029"/>
                </a:cubicBezTo>
                <a:cubicBezTo>
                  <a:pt x="24" y="1052"/>
                  <a:pt x="48" y="1075"/>
                  <a:pt x="71" y="109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4"/>
          <p:cNvSpPr>
            <a:spLocks/>
          </p:cNvSpPr>
          <p:nvPr/>
        </p:nvSpPr>
        <p:spPr bwMode="auto">
          <a:xfrm>
            <a:off x="4933188" y="3477327"/>
            <a:ext cx="39625" cy="583621"/>
          </a:xfrm>
          <a:custGeom>
            <a:avLst/>
            <a:gdLst>
              <a:gd name="T0" fmla="*/ 100 w 100"/>
              <a:gd name="T1" fmla="*/ 1456 h 1456"/>
              <a:gd name="T2" fmla="*/ 100 w 100"/>
              <a:gd name="T3" fmla="*/ 0 h 1456"/>
              <a:gd name="T4" fmla="*/ 0 w 100"/>
              <a:gd name="T5" fmla="*/ 0 h 1456"/>
              <a:gd name="T6" fmla="*/ 0 w 100"/>
              <a:gd name="T7" fmla="*/ 1456 h 1456"/>
              <a:gd name="T8" fmla="*/ 50 w 100"/>
              <a:gd name="T9" fmla="*/ 1455 h 1456"/>
              <a:gd name="T10" fmla="*/ 100 w 100"/>
              <a:gd name="T11" fmla="*/ 1456 h 1456"/>
            </a:gdLst>
            <a:ahLst/>
            <a:cxnLst>
              <a:cxn ang="0">
                <a:pos x="T0" y="T1"/>
              </a:cxn>
              <a:cxn ang="0">
                <a:pos x="T2" y="T3"/>
              </a:cxn>
              <a:cxn ang="0">
                <a:pos x="T4" y="T5"/>
              </a:cxn>
              <a:cxn ang="0">
                <a:pos x="T6" y="T7"/>
              </a:cxn>
              <a:cxn ang="0">
                <a:pos x="T8" y="T9"/>
              </a:cxn>
              <a:cxn ang="0">
                <a:pos x="T10" y="T11"/>
              </a:cxn>
            </a:cxnLst>
            <a:rect l="0" t="0" r="r" b="b"/>
            <a:pathLst>
              <a:path w="100" h="1456">
                <a:moveTo>
                  <a:pt x="100" y="1456"/>
                </a:moveTo>
                <a:cubicBezTo>
                  <a:pt x="100" y="0"/>
                  <a:pt x="100" y="0"/>
                  <a:pt x="100" y="0"/>
                </a:cubicBezTo>
                <a:cubicBezTo>
                  <a:pt x="0" y="0"/>
                  <a:pt x="0" y="0"/>
                  <a:pt x="0" y="0"/>
                </a:cubicBezTo>
                <a:cubicBezTo>
                  <a:pt x="0" y="1456"/>
                  <a:pt x="0" y="1456"/>
                  <a:pt x="0" y="1456"/>
                </a:cubicBezTo>
                <a:cubicBezTo>
                  <a:pt x="17" y="1455"/>
                  <a:pt x="33" y="1455"/>
                  <a:pt x="50" y="1455"/>
                </a:cubicBezTo>
                <a:cubicBezTo>
                  <a:pt x="67" y="1455"/>
                  <a:pt x="83" y="1455"/>
                  <a:pt x="100" y="145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6"/>
          <p:cNvSpPr>
            <a:spLocks/>
          </p:cNvSpPr>
          <p:nvPr/>
        </p:nvSpPr>
        <p:spPr bwMode="auto">
          <a:xfrm>
            <a:off x="3289313" y="3900748"/>
            <a:ext cx="369645" cy="821938"/>
          </a:xfrm>
          <a:custGeom>
            <a:avLst/>
            <a:gdLst>
              <a:gd name="T0" fmla="*/ 847 w 923"/>
              <a:gd name="T1" fmla="*/ 0 h 2051"/>
              <a:gd name="T2" fmla="*/ 0 w 923"/>
              <a:gd name="T3" fmla="*/ 2045 h 2051"/>
              <a:gd name="T4" fmla="*/ 17 w 923"/>
              <a:gd name="T5" fmla="*/ 2045 h 2051"/>
              <a:gd name="T6" fmla="*/ 99 w 923"/>
              <a:gd name="T7" fmla="*/ 2051 h 2051"/>
              <a:gd name="T8" fmla="*/ 923 w 923"/>
              <a:gd name="T9" fmla="*/ 65 h 2051"/>
              <a:gd name="T10" fmla="*/ 847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847" y="0"/>
                </a:moveTo>
                <a:cubicBezTo>
                  <a:pt x="397" y="579"/>
                  <a:pt x="95" y="1280"/>
                  <a:pt x="0" y="2045"/>
                </a:cubicBezTo>
                <a:cubicBezTo>
                  <a:pt x="6" y="2045"/>
                  <a:pt x="12" y="2045"/>
                  <a:pt x="17" y="2045"/>
                </a:cubicBezTo>
                <a:cubicBezTo>
                  <a:pt x="45" y="2045"/>
                  <a:pt x="73" y="2047"/>
                  <a:pt x="99" y="2051"/>
                </a:cubicBezTo>
                <a:cubicBezTo>
                  <a:pt x="193" y="1308"/>
                  <a:pt x="486" y="628"/>
                  <a:pt x="923" y="65"/>
                </a:cubicBezTo>
                <a:cubicBezTo>
                  <a:pt x="896" y="46"/>
                  <a:pt x="870" y="24"/>
                  <a:pt x="847"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7"/>
          <p:cNvSpPr>
            <a:spLocks/>
          </p:cNvSpPr>
          <p:nvPr/>
        </p:nvSpPr>
        <p:spPr bwMode="auto">
          <a:xfrm>
            <a:off x="6247043" y="3900748"/>
            <a:ext cx="369645" cy="821938"/>
          </a:xfrm>
          <a:custGeom>
            <a:avLst/>
            <a:gdLst>
              <a:gd name="T0" fmla="*/ 76 w 923"/>
              <a:gd name="T1" fmla="*/ 0 h 2051"/>
              <a:gd name="T2" fmla="*/ 0 w 923"/>
              <a:gd name="T3" fmla="*/ 65 h 2051"/>
              <a:gd name="T4" fmla="*/ 824 w 923"/>
              <a:gd name="T5" fmla="*/ 2051 h 2051"/>
              <a:gd name="T6" fmla="*/ 906 w 923"/>
              <a:gd name="T7" fmla="*/ 2045 h 2051"/>
              <a:gd name="T8" fmla="*/ 923 w 923"/>
              <a:gd name="T9" fmla="*/ 2045 h 2051"/>
              <a:gd name="T10" fmla="*/ 76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76" y="0"/>
                </a:moveTo>
                <a:cubicBezTo>
                  <a:pt x="53" y="24"/>
                  <a:pt x="27" y="46"/>
                  <a:pt x="0" y="65"/>
                </a:cubicBezTo>
                <a:cubicBezTo>
                  <a:pt x="437" y="628"/>
                  <a:pt x="730" y="1308"/>
                  <a:pt x="824" y="2051"/>
                </a:cubicBezTo>
                <a:cubicBezTo>
                  <a:pt x="850" y="2047"/>
                  <a:pt x="878" y="2045"/>
                  <a:pt x="906" y="2045"/>
                </a:cubicBezTo>
                <a:cubicBezTo>
                  <a:pt x="911" y="2045"/>
                  <a:pt x="917" y="2045"/>
                  <a:pt x="923" y="2045"/>
                </a:cubicBezTo>
                <a:cubicBezTo>
                  <a:pt x="828" y="1280"/>
                  <a:pt x="526" y="579"/>
                  <a:pt x="7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18"/>
          <p:cNvSpPr>
            <a:spLocks/>
          </p:cNvSpPr>
          <p:nvPr/>
        </p:nvSpPr>
        <p:spPr bwMode="auto">
          <a:xfrm>
            <a:off x="3924445" y="3265049"/>
            <a:ext cx="825334" cy="369645"/>
          </a:xfrm>
          <a:custGeom>
            <a:avLst/>
            <a:gdLst>
              <a:gd name="T0" fmla="*/ 2053 w 2060"/>
              <a:gd name="T1" fmla="*/ 0 h 923"/>
              <a:gd name="T2" fmla="*/ 0 w 2060"/>
              <a:gd name="T3" fmla="*/ 848 h 923"/>
              <a:gd name="T4" fmla="*/ 65 w 2060"/>
              <a:gd name="T5" fmla="*/ 923 h 923"/>
              <a:gd name="T6" fmla="*/ 2060 w 2060"/>
              <a:gd name="T7" fmla="*/ 99 h 923"/>
              <a:gd name="T8" fmla="*/ 2052 w 2060"/>
              <a:gd name="T9" fmla="*/ 14 h 923"/>
              <a:gd name="T10" fmla="*/ 2053 w 2060"/>
              <a:gd name="T11" fmla="*/ 0 h 923"/>
            </a:gdLst>
            <a:ahLst/>
            <a:cxnLst>
              <a:cxn ang="0">
                <a:pos x="T0" y="T1"/>
              </a:cxn>
              <a:cxn ang="0">
                <a:pos x="T2" y="T3"/>
              </a:cxn>
              <a:cxn ang="0">
                <a:pos x="T4" y="T5"/>
              </a:cxn>
              <a:cxn ang="0">
                <a:pos x="T6" y="T7"/>
              </a:cxn>
              <a:cxn ang="0">
                <a:pos x="T8" y="T9"/>
              </a:cxn>
              <a:cxn ang="0">
                <a:pos x="T10" y="T11"/>
              </a:cxn>
            </a:cxnLst>
            <a:rect l="0" t="0" r="r" b="b"/>
            <a:pathLst>
              <a:path w="2060" h="923">
                <a:moveTo>
                  <a:pt x="2053" y="0"/>
                </a:moveTo>
                <a:cubicBezTo>
                  <a:pt x="1285" y="94"/>
                  <a:pt x="581" y="396"/>
                  <a:pt x="0" y="848"/>
                </a:cubicBezTo>
                <a:cubicBezTo>
                  <a:pt x="24" y="871"/>
                  <a:pt x="46" y="896"/>
                  <a:pt x="65" y="923"/>
                </a:cubicBezTo>
                <a:cubicBezTo>
                  <a:pt x="630" y="485"/>
                  <a:pt x="1314" y="192"/>
                  <a:pt x="2060" y="99"/>
                </a:cubicBezTo>
                <a:cubicBezTo>
                  <a:pt x="2055" y="71"/>
                  <a:pt x="2052" y="43"/>
                  <a:pt x="2052" y="14"/>
                </a:cubicBezTo>
                <a:cubicBezTo>
                  <a:pt x="2052" y="9"/>
                  <a:pt x="2053" y="5"/>
                  <a:pt x="205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19"/>
          <p:cNvSpPr>
            <a:spLocks/>
          </p:cNvSpPr>
          <p:nvPr/>
        </p:nvSpPr>
        <p:spPr bwMode="auto">
          <a:xfrm>
            <a:off x="5162448" y="3265614"/>
            <a:ext cx="819107" cy="369080"/>
          </a:xfrm>
          <a:custGeom>
            <a:avLst/>
            <a:gdLst>
              <a:gd name="T0" fmla="*/ 2045 w 2045"/>
              <a:gd name="T1" fmla="*/ 846 h 921"/>
              <a:gd name="T2" fmla="*/ 7 w 2045"/>
              <a:gd name="T3" fmla="*/ 0 h 921"/>
              <a:gd name="T4" fmla="*/ 8 w 2045"/>
              <a:gd name="T5" fmla="*/ 12 h 921"/>
              <a:gd name="T6" fmla="*/ 0 w 2045"/>
              <a:gd name="T7" fmla="*/ 99 h 921"/>
              <a:gd name="T8" fmla="*/ 1980 w 2045"/>
              <a:gd name="T9" fmla="*/ 921 h 921"/>
              <a:gd name="T10" fmla="*/ 2045 w 2045"/>
              <a:gd name="T11" fmla="*/ 846 h 921"/>
            </a:gdLst>
            <a:ahLst/>
            <a:cxnLst>
              <a:cxn ang="0">
                <a:pos x="T0" y="T1"/>
              </a:cxn>
              <a:cxn ang="0">
                <a:pos x="T2" y="T3"/>
              </a:cxn>
              <a:cxn ang="0">
                <a:pos x="T4" y="T5"/>
              </a:cxn>
              <a:cxn ang="0">
                <a:pos x="T6" y="T7"/>
              </a:cxn>
              <a:cxn ang="0">
                <a:pos x="T8" y="T9"/>
              </a:cxn>
              <a:cxn ang="0">
                <a:pos x="T10" y="T11"/>
              </a:cxn>
            </a:cxnLst>
            <a:rect l="0" t="0" r="r" b="b"/>
            <a:pathLst>
              <a:path w="2045" h="921">
                <a:moveTo>
                  <a:pt x="2045" y="846"/>
                </a:moveTo>
                <a:cubicBezTo>
                  <a:pt x="1467" y="397"/>
                  <a:pt x="769" y="96"/>
                  <a:pt x="7" y="0"/>
                </a:cubicBezTo>
                <a:cubicBezTo>
                  <a:pt x="7" y="4"/>
                  <a:pt x="8" y="8"/>
                  <a:pt x="8" y="12"/>
                </a:cubicBezTo>
                <a:cubicBezTo>
                  <a:pt x="8" y="42"/>
                  <a:pt x="5" y="71"/>
                  <a:pt x="0" y="99"/>
                </a:cubicBezTo>
                <a:cubicBezTo>
                  <a:pt x="740" y="194"/>
                  <a:pt x="1419" y="486"/>
                  <a:pt x="1980" y="921"/>
                </a:cubicBezTo>
                <a:cubicBezTo>
                  <a:pt x="1999" y="894"/>
                  <a:pt x="2021" y="869"/>
                  <a:pt x="2045" y="84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4" name="Group 53"/>
          <p:cNvGrpSpPr/>
          <p:nvPr/>
        </p:nvGrpSpPr>
        <p:grpSpPr>
          <a:xfrm>
            <a:off x="4201297" y="4176001"/>
            <a:ext cx="1510694" cy="1506604"/>
            <a:chOff x="16703675" y="5781675"/>
            <a:chExt cx="2932113" cy="2924175"/>
          </a:xfrm>
        </p:grpSpPr>
        <p:sp>
          <p:nvSpPr>
            <p:cNvPr id="60" name="Oval 24"/>
            <p:cNvSpPr>
              <a:spLocks noChangeArrowheads="1"/>
            </p:cNvSpPr>
            <p:nvPr/>
          </p:nvSpPr>
          <p:spPr bwMode="auto">
            <a:xfrm>
              <a:off x="16703675" y="5781675"/>
              <a:ext cx="2924175" cy="2924175"/>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25"/>
            <p:cNvSpPr>
              <a:spLocks noEditPoints="1"/>
            </p:cNvSpPr>
            <p:nvPr/>
          </p:nvSpPr>
          <p:spPr bwMode="auto">
            <a:xfrm>
              <a:off x="16738600" y="5803900"/>
              <a:ext cx="2897188" cy="2870200"/>
            </a:xfrm>
            <a:custGeom>
              <a:avLst/>
              <a:gdLst>
                <a:gd name="T0" fmla="*/ 2764 w 9207"/>
                <a:gd name="T1" fmla="*/ 450 h 9117"/>
                <a:gd name="T2" fmla="*/ 1834 w 9207"/>
                <a:gd name="T3" fmla="*/ 947 h 9117"/>
                <a:gd name="T4" fmla="*/ 2362 w 9207"/>
                <a:gd name="T5" fmla="*/ 605 h 9117"/>
                <a:gd name="T6" fmla="*/ 3116 w 9207"/>
                <a:gd name="T7" fmla="*/ 443 h 9117"/>
                <a:gd name="T8" fmla="*/ 3261 w 9207"/>
                <a:gd name="T9" fmla="*/ 271 h 9117"/>
                <a:gd name="T10" fmla="*/ 6694 w 9207"/>
                <a:gd name="T11" fmla="*/ 2105 h 9117"/>
                <a:gd name="T12" fmla="*/ 7063 w 9207"/>
                <a:gd name="T13" fmla="*/ 2279 h 9117"/>
                <a:gd name="T14" fmla="*/ 6408 w 9207"/>
                <a:gd name="T15" fmla="*/ 2285 h 9117"/>
                <a:gd name="T16" fmla="*/ 3210 w 9207"/>
                <a:gd name="T17" fmla="*/ 905 h 9117"/>
                <a:gd name="T18" fmla="*/ 2557 w 9207"/>
                <a:gd name="T19" fmla="*/ 680 h 9117"/>
                <a:gd name="T20" fmla="*/ 2749 w 9207"/>
                <a:gd name="T21" fmla="*/ 1444 h 9117"/>
                <a:gd name="T22" fmla="*/ 2788 w 9207"/>
                <a:gd name="T23" fmla="*/ 961 h 9117"/>
                <a:gd name="T24" fmla="*/ 1618 w 9207"/>
                <a:gd name="T25" fmla="*/ 4795 h 9117"/>
                <a:gd name="T26" fmla="*/ 7743 w 9207"/>
                <a:gd name="T27" fmla="*/ 1292 h 9117"/>
                <a:gd name="T28" fmla="*/ 6981 w 9207"/>
                <a:gd name="T29" fmla="*/ 827 h 9117"/>
                <a:gd name="T30" fmla="*/ 6962 w 9207"/>
                <a:gd name="T31" fmla="*/ 1628 h 9117"/>
                <a:gd name="T32" fmla="*/ 7514 w 9207"/>
                <a:gd name="T33" fmla="*/ 2063 h 9117"/>
                <a:gd name="T34" fmla="*/ 7643 w 9207"/>
                <a:gd name="T35" fmla="*/ 1668 h 9117"/>
                <a:gd name="T36" fmla="*/ 7364 w 9207"/>
                <a:gd name="T37" fmla="*/ 2076 h 9117"/>
                <a:gd name="T38" fmla="*/ 6951 w 9207"/>
                <a:gd name="T39" fmla="*/ 2564 h 9117"/>
                <a:gd name="T40" fmla="*/ 6643 w 9207"/>
                <a:gd name="T41" fmla="*/ 3383 h 9117"/>
                <a:gd name="T42" fmla="*/ 7713 w 9207"/>
                <a:gd name="T43" fmla="*/ 3004 h 9117"/>
                <a:gd name="T44" fmla="*/ 7997 w 9207"/>
                <a:gd name="T45" fmla="*/ 3020 h 9117"/>
                <a:gd name="T46" fmla="*/ 8578 w 9207"/>
                <a:gd name="T47" fmla="*/ 3491 h 9117"/>
                <a:gd name="T48" fmla="*/ 7880 w 9207"/>
                <a:gd name="T49" fmla="*/ 3833 h 9117"/>
                <a:gd name="T50" fmla="*/ 6193 w 9207"/>
                <a:gd name="T51" fmla="*/ 4758 h 9117"/>
                <a:gd name="T52" fmla="*/ 7378 w 9207"/>
                <a:gd name="T53" fmla="*/ 5901 h 9117"/>
                <a:gd name="T54" fmla="*/ 6861 w 9207"/>
                <a:gd name="T55" fmla="*/ 8297 h 9117"/>
                <a:gd name="T56" fmla="*/ 8966 w 9207"/>
                <a:gd name="T57" fmla="*/ 6007 h 9117"/>
                <a:gd name="T58" fmla="*/ 8627 w 9207"/>
                <a:gd name="T59" fmla="*/ 2820 h 9117"/>
                <a:gd name="T60" fmla="*/ 8316 w 9207"/>
                <a:gd name="T61" fmla="*/ 6983 h 9117"/>
                <a:gd name="T62" fmla="*/ 7672 w 9207"/>
                <a:gd name="T63" fmla="*/ 3107 h 9117"/>
                <a:gd name="T64" fmla="*/ 5405 w 9207"/>
                <a:gd name="T65" fmla="*/ 1274 h 9117"/>
                <a:gd name="T66" fmla="*/ 6085 w 9207"/>
                <a:gd name="T67" fmla="*/ 233 h 9117"/>
                <a:gd name="T68" fmla="*/ 8852 w 9207"/>
                <a:gd name="T69" fmla="*/ 3686 h 9117"/>
                <a:gd name="T70" fmla="*/ 3505 w 9207"/>
                <a:gd name="T71" fmla="*/ 2723 h 9117"/>
                <a:gd name="T72" fmla="*/ 2126 w 9207"/>
                <a:gd name="T73" fmla="*/ 1328 h 9117"/>
                <a:gd name="T74" fmla="*/ 3675 w 9207"/>
                <a:gd name="T75" fmla="*/ 6419 h 9117"/>
                <a:gd name="T76" fmla="*/ 2206 w 9207"/>
                <a:gd name="T77" fmla="*/ 5582 h 9117"/>
                <a:gd name="T78" fmla="*/ 1105 w 9207"/>
                <a:gd name="T79" fmla="*/ 5221 h 9117"/>
                <a:gd name="T80" fmla="*/ 938 w 9207"/>
                <a:gd name="T81" fmla="*/ 4152 h 9117"/>
                <a:gd name="T82" fmla="*/ 1872 w 9207"/>
                <a:gd name="T83" fmla="*/ 3733 h 9117"/>
                <a:gd name="T84" fmla="*/ 2804 w 9207"/>
                <a:gd name="T85" fmla="*/ 2885 h 9117"/>
                <a:gd name="T86" fmla="*/ 2631 w 9207"/>
                <a:gd name="T87" fmla="*/ 2563 h 9117"/>
                <a:gd name="T88" fmla="*/ 2948 w 9207"/>
                <a:gd name="T89" fmla="*/ 1751 h 9117"/>
                <a:gd name="T90" fmla="*/ 1899 w 9207"/>
                <a:gd name="T91" fmla="*/ 2382 h 9117"/>
                <a:gd name="T92" fmla="*/ 2085 w 9207"/>
                <a:gd name="T93" fmla="*/ 1216 h 9117"/>
                <a:gd name="T94" fmla="*/ 2274 w 9207"/>
                <a:gd name="T95" fmla="*/ 904 h 9117"/>
                <a:gd name="T96" fmla="*/ 1791 w 9207"/>
                <a:gd name="T97" fmla="*/ 980 h 9117"/>
                <a:gd name="T98" fmla="*/ 134 w 9207"/>
                <a:gd name="T99" fmla="*/ 4513 h 9117"/>
                <a:gd name="T100" fmla="*/ 1690 w 9207"/>
                <a:gd name="T101" fmla="*/ 5816 h 9117"/>
                <a:gd name="T102" fmla="*/ 3907 w 9207"/>
                <a:gd name="T103" fmla="*/ 9107 h 9117"/>
                <a:gd name="T104" fmla="*/ 4020 w 9207"/>
                <a:gd name="T105" fmla="*/ 8028 h 9117"/>
                <a:gd name="T106" fmla="*/ 1589 w 9207"/>
                <a:gd name="T107" fmla="*/ 3149 h 9117"/>
                <a:gd name="T108" fmla="*/ 1444 w 9207"/>
                <a:gd name="T109" fmla="*/ 2913 h 9117"/>
                <a:gd name="T110" fmla="*/ 1284 w 9207"/>
                <a:gd name="T111" fmla="*/ 2764 h 9117"/>
                <a:gd name="T112" fmla="*/ 2062 w 9207"/>
                <a:gd name="T113" fmla="*/ 5030 h 9117"/>
                <a:gd name="T114" fmla="*/ 5130 w 9207"/>
                <a:gd name="T115" fmla="*/ 794 h 9117"/>
                <a:gd name="T116" fmla="*/ 5206 w 9207"/>
                <a:gd name="T117" fmla="*/ 388 h 9117"/>
                <a:gd name="T118" fmla="*/ 4814 w 9207"/>
                <a:gd name="T119" fmla="*/ 41 h 9117"/>
                <a:gd name="T120" fmla="*/ 3637 w 9207"/>
                <a:gd name="T121" fmla="*/ 336 h 9117"/>
                <a:gd name="T122" fmla="*/ 3899 w 9207"/>
                <a:gd name="T123" fmla="*/ 1022 h 9117"/>
                <a:gd name="T124" fmla="*/ 4437 w 9207"/>
                <a:gd name="T125" fmla="*/ 1345 h 9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07" h="9117">
                  <a:moveTo>
                    <a:pt x="2534" y="448"/>
                  </a:moveTo>
                  <a:cubicBezTo>
                    <a:pt x="2544" y="456"/>
                    <a:pt x="2556" y="450"/>
                    <a:pt x="2556" y="458"/>
                  </a:cubicBezTo>
                  <a:cubicBezTo>
                    <a:pt x="2556" y="466"/>
                    <a:pt x="2543" y="476"/>
                    <a:pt x="2543" y="476"/>
                  </a:cubicBezTo>
                  <a:cubicBezTo>
                    <a:pt x="2543" y="476"/>
                    <a:pt x="2543" y="483"/>
                    <a:pt x="2536" y="489"/>
                  </a:cubicBezTo>
                  <a:cubicBezTo>
                    <a:pt x="2529" y="494"/>
                    <a:pt x="2520" y="487"/>
                    <a:pt x="2514" y="493"/>
                  </a:cubicBezTo>
                  <a:cubicBezTo>
                    <a:pt x="2509" y="499"/>
                    <a:pt x="2514" y="505"/>
                    <a:pt x="2507" y="511"/>
                  </a:cubicBezTo>
                  <a:cubicBezTo>
                    <a:pt x="2500" y="519"/>
                    <a:pt x="2534" y="522"/>
                    <a:pt x="2542" y="516"/>
                  </a:cubicBezTo>
                  <a:cubicBezTo>
                    <a:pt x="2549" y="510"/>
                    <a:pt x="2552" y="502"/>
                    <a:pt x="2561" y="503"/>
                  </a:cubicBezTo>
                  <a:cubicBezTo>
                    <a:pt x="2570" y="505"/>
                    <a:pt x="2578" y="505"/>
                    <a:pt x="2584" y="494"/>
                  </a:cubicBezTo>
                  <a:cubicBezTo>
                    <a:pt x="2589" y="484"/>
                    <a:pt x="2586" y="482"/>
                    <a:pt x="2597" y="478"/>
                  </a:cubicBezTo>
                  <a:cubicBezTo>
                    <a:pt x="2609" y="475"/>
                    <a:pt x="2609" y="472"/>
                    <a:pt x="2618" y="469"/>
                  </a:cubicBezTo>
                  <a:cubicBezTo>
                    <a:pt x="2627" y="467"/>
                    <a:pt x="2625" y="460"/>
                    <a:pt x="2640" y="456"/>
                  </a:cubicBezTo>
                  <a:cubicBezTo>
                    <a:pt x="2656" y="451"/>
                    <a:pt x="2662" y="449"/>
                    <a:pt x="2668" y="448"/>
                  </a:cubicBezTo>
                  <a:cubicBezTo>
                    <a:pt x="2673" y="447"/>
                    <a:pt x="2673" y="440"/>
                    <a:pt x="2685" y="435"/>
                  </a:cubicBezTo>
                  <a:cubicBezTo>
                    <a:pt x="2696" y="431"/>
                    <a:pt x="2701" y="426"/>
                    <a:pt x="2706" y="421"/>
                  </a:cubicBezTo>
                  <a:cubicBezTo>
                    <a:pt x="2712" y="417"/>
                    <a:pt x="2718" y="410"/>
                    <a:pt x="2714" y="398"/>
                  </a:cubicBezTo>
                  <a:cubicBezTo>
                    <a:pt x="2711" y="385"/>
                    <a:pt x="2700" y="394"/>
                    <a:pt x="2692" y="395"/>
                  </a:cubicBezTo>
                  <a:cubicBezTo>
                    <a:pt x="2684" y="396"/>
                    <a:pt x="2684" y="392"/>
                    <a:pt x="2676" y="390"/>
                  </a:cubicBezTo>
                  <a:cubicBezTo>
                    <a:pt x="2668" y="387"/>
                    <a:pt x="2662" y="400"/>
                    <a:pt x="2655" y="406"/>
                  </a:cubicBezTo>
                  <a:cubicBezTo>
                    <a:pt x="2648" y="411"/>
                    <a:pt x="2645" y="411"/>
                    <a:pt x="2636" y="414"/>
                  </a:cubicBezTo>
                  <a:cubicBezTo>
                    <a:pt x="2627" y="416"/>
                    <a:pt x="2623" y="409"/>
                    <a:pt x="2613" y="418"/>
                  </a:cubicBezTo>
                  <a:cubicBezTo>
                    <a:pt x="2603" y="427"/>
                    <a:pt x="2601" y="434"/>
                    <a:pt x="2606" y="420"/>
                  </a:cubicBezTo>
                  <a:cubicBezTo>
                    <a:pt x="2612" y="407"/>
                    <a:pt x="2620" y="408"/>
                    <a:pt x="2612" y="402"/>
                  </a:cubicBezTo>
                  <a:cubicBezTo>
                    <a:pt x="2604" y="396"/>
                    <a:pt x="2620" y="388"/>
                    <a:pt x="2604" y="396"/>
                  </a:cubicBezTo>
                  <a:cubicBezTo>
                    <a:pt x="2588" y="404"/>
                    <a:pt x="2586" y="410"/>
                    <a:pt x="2577" y="417"/>
                  </a:cubicBezTo>
                  <a:cubicBezTo>
                    <a:pt x="2568" y="424"/>
                    <a:pt x="2565" y="431"/>
                    <a:pt x="2557" y="435"/>
                  </a:cubicBezTo>
                  <a:cubicBezTo>
                    <a:pt x="2549" y="440"/>
                    <a:pt x="2523" y="440"/>
                    <a:pt x="2534" y="448"/>
                  </a:cubicBezTo>
                  <a:close/>
                  <a:moveTo>
                    <a:pt x="2669" y="342"/>
                  </a:moveTo>
                  <a:cubicBezTo>
                    <a:pt x="2663" y="344"/>
                    <a:pt x="2645" y="361"/>
                    <a:pt x="2655" y="367"/>
                  </a:cubicBezTo>
                  <a:cubicBezTo>
                    <a:pt x="2672" y="375"/>
                    <a:pt x="2672" y="365"/>
                    <a:pt x="2678" y="361"/>
                  </a:cubicBezTo>
                  <a:cubicBezTo>
                    <a:pt x="2685" y="357"/>
                    <a:pt x="2686" y="356"/>
                    <a:pt x="2692" y="352"/>
                  </a:cubicBezTo>
                  <a:cubicBezTo>
                    <a:pt x="2697" y="348"/>
                    <a:pt x="2697" y="345"/>
                    <a:pt x="2704" y="337"/>
                  </a:cubicBezTo>
                  <a:cubicBezTo>
                    <a:pt x="2710" y="329"/>
                    <a:pt x="2704" y="337"/>
                    <a:pt x="2710" y="336"/>
                  </a:cubicBezTo>
                  <a:cubicBezTo>
                    <a:pt x="2717" y="334"/>
                    <a:pt x="2719" y="329"/>
                    <a:pt x="2728" y="326"/>
                  </a:cubicBezTo>
                  <a:cubicBezTo>
                    <a:pt x="2737" y="324"/>
                    <a:pt x="2724" y="311"/>
                    <a:pt x="2724" y="311"/>
                  </a:cubicBezTo>
                  <a:cubicBezTo>
                    <a:pt x="2713" y="314"/>
                    <a:pt x="2713" y="314"/>
                    <a:pt x="2713" y="314"/>
                  </a:cubicBezTo>
                  <a:cubicBezTo>
                    <a:pt x="2713" y="314"/>
                    <a:pt x="2700" y="320"/>
                    <a:pt x="2696" y="320"/>
                  </a:cubicBezTo>
                  <a:cubicBezTo>
                    <a:pt x="2692" y="320"/>
                    <a:pt x="2685" y="330"/>
                    <a:pt x="2685" y="334"/>
                  </a:cubicBezTo>
                  <a:cubicBezTo>
                    <a:pt x="2685" y="338"/>
                    <a:pt x="2674" y="341"/>
                    <a:pt x="2669" y="342"/>
                  </a:cubicBezTo>
                  <a:close/>
                  <a:moveTo>
                    <a:pt x="2805" y="329"/>
                  </a:moveTo>
                  <a:cubicBezTo>
                    <a:pt x="2809" y="327"/>
                    <a:pt x="2818" y="320"/>
                    <a:pt x="2826" y="324"/>
                  </a:cubicBezTo>
                  <a:cubicBezTo>
                    <a:pt x="2834" y="327"/>
                    <a:pt x="2842" y="316"/>
                    <a:pt x="2846" y="312"/>
                  </a:cubicBezTo>
                  <a:cubicBezTo>
                    <a:pt x="2851" y="309"/>
                    <a:pt x="2858" y="304"/>
                    <a:pt x="2866" y="301"/>
                  </a:cubicBezTo>
                  <a:cubicBezTo>
                    <a:pt x="2874" y="298"/>
                    <a:pt x="2884" y="291"/>
                    <a:pt x="2894" y="284"/>
                  </a:cubicBezTo>
                  <a:cubicBezTo>
                    <a:pt x="2904" y="277"/>
                    <a:pt x="2905" y="276"/>
                    <a:pt x="2916" y="270"/>
                  </a:cubicBezTo>
                  <a:cubicBezTo>
                    <a:pt x="2926" y="265"/>
                    <a:pt x="2929" y="257"/>
                    <a:pt x="2935" y="247"/>
                  </a:cubicBezTo>
                  <a:cubicBezTo>
                    <a:pt x="2941" y="238"/>
                    <a:pt x="2930" y="236"/>
                    <a:pt x="2926" y="230"/>
                  </a:cubicBezTo>
                  <a:cubicBezTo>
                    <a:pt x="2921" y="225"/>
                    <a:pt x="2912" y="229"/>
                    <a:pt x="2903" y="232"/>
                  </a:cubicBezTo>
                  <a:cubicBezTo>
                    <a:pt x="2894" y="234"/>
                    <a:pt x="2890" y="235"/>
                    <a:pt x="2883" y="238"/>
                  </a:cubicBezTo>
                  <a:cubicBezTo>
                    <a:pt x="2876" y="242"/>
                    <a:pt x="2878" y="243"/>
                    <a:pt x="2874" y="257"/>
                  </a:cubicBezTo>
                  <a:cubicBezTo>
                    <a:pt x="2869" y="270"/>
                    <a:pt x="2852" y="278"/>
                    <a:pt x="2847" y="272"/>
                  </a:cubicBezTo>
                  <a:cubicBezTo>
                    <a:pt x="2842" y="266"/>
                    <a:pt x="2832" y="279"/>
                    <a:pt x="2828" y="284"/>
                  </a:cubicBezTo>
                  <a:cubicBezTo>
                    <a:pt x="2825" y="288"/>
                    <a:pt x="2821" y="285"/>
                    <a:pt x="2818" y="280"/>
                  </a:cubicBezTo>
                  <a:cubicBezTo>
                    <a:pt x="2814" y="276"/>
                    <a:pt x="2810" y="275"/>
                    <a:pt x="2804" y="275"/>
                  </a:cubicBezTo>
                  <a:cubicBezTo>
                    <a:pt x="2799" y="275"/>
                    <a:pt x="2794" y="291"/>
                    <a:pt x="2794" y="291"/>
                  </a:cubicBezTo>
                  <a:cubicBezTo>
                    <a:pt x="2794" y="291"/>
                    <a:pt x="2798" y="310"/>
                    <a:pt x="2804" y="310"/>
                  </a:cubicBezTo>
                  <a:cubicBezTo>
                    <a:pt x="2811" y="310"/>
                    <a:pt x="2778" y="324"/>
                    <a:pt x="2775" y="326"/>
                  </a:cubicBezTo>
                  <a:cubicBezTo>
                    <a:pt x="2762" y="335"/>
                    <a:pt x="2798" y="334"/>
                    <a:pt x="2805" y="329"/>
                  </a:cubicBezTo>
                  <a:close/>
                  <a:moveTo>
                    <a:pt x="2764" y="450"/>
                  </a:moveTo>
                  <a:cubicBezTo>
                    <a:pt x="2761" y="454"/>
                    <a:pt x="2753" y="459"/>
                    <a:pt x="2749" y="460"/>
                  </a:cubicBezTo>
                  <a:cubicBezTo>
                    <a:pt x="2744" y="461"/>
                    <a:pt x="2738" y="464"/>
                    <a:pt x="2731" y="469"/>
                  </a:cubicBezTo>
                  <a:cubicBezTo>
                    <a:pt x="2725" y="475"/>
                    <a:pt x="2722" y="479"/>
                    <a:pt x="2720" y="486"/>
                  </a:cubicBezTo>
                  <a:cubicBezTo>
                    <a:pt x="2718" y="493"/>
                    <a:pt x="2713" y="502"/>
                    <a:pt x="2709" y="502"/>
                  </a:cubicBezTo>
                  <a:cubicBezTo>
                    <a:pt x="2704" y="502"/>
                    <a:pt x="2700" y="503"/>
                    <a:pt x="2696" y="507"/>
                  </a:cubicBezTo>
                  <a:cubicBezTo>
                    <a:pt x="2693" y="510"/>
                    <a:pt x="2687" y="515"/>
                    <a:pt x="2684" y="523"/>
                  </a:cubicBezTo>
                  <a:cubicBezTo>
                    <a:pt x="2680" y="531"/>
                    <a:pt x="2678" y="537"/>
                    <a:pt x="2684" y="545"/>
                  </a:cubicBezTo>
                  <a:cubicBezTo>
                    <a:pt x="2689" y="553"/>
                    <a:pt x="2698" y="557"/>
                    <a:pt x="2704" y="555"/>
                  </a:cubicBezTo>
                  <a:cubicBezTo>
                    <a:pt x="2710" y="552"/>
                    <a:pt x="2726" y="544"/>
                    <a:pt x="2733" y="547"/>
                  </a:cubicBezTo>
                  <a:cubicBezTo>
                    <a:pt x="2739" y="549"/>
                    <a:pt x="2744" y="534"/>
                    <a:pt x="2746" y="540"/>
                  </a:cubicBezTo>
                  <a:cubicBezTo>
                    <a:pt x="2749" y="545"/>
                    <a:pt x="2752" y="545"/>
                    <a:pt x="2755" y="547"/>
                  </a:cubicBezTo>
                  <a:cubicBezTo>
                    <a:pt x="2759" y="548"/>
                    <a:pt x="2763" y="550"/>
                    <a:pt x="2768" y="549"/>
                  </a:cubicBezTo>
                  <a:cubicBezTo>
                    <a:pt x="2772" y="548"/>
                    <a:pt x="2780" y="543"/>
                    <a:pt x="2785" y="544"/>
                  </a:cubicBezTo>
                  <a:cubicBezTo>
                    <a:pt x="2789" y="545"/>
                    <a:pt x="2807" y="544"/>
                    <a:pt x="2811" y="544"/>
                  </a:cubicBezTo>
                  <a:cubicBezTo>
                    <a:pt x="2875" y="544"/>
                    <a:pt x="2875" y="544"/>
                    <a:pt x="2875" y="544"/>
                  </a:cubicBezTo>
                  <a:cubicBezTo>
                    <a:pt x="2882" y="544"/>
                    <a:pt x="2891" y="559"/>
                    <a:pt x="2895" y="547"/>
                  </a:cubicBezTo>
                  <a:cubicBezTo>
                    <a:pt x="2900" y="534"/>
                    <a:pt x="2903" y="528"/>
                    <a:pt x="2908" y="530"/>
                  </a:cubicBezTo>
                  <a:cubicBezTo>
                    <a:pt x="2912" y="531"/>
                    <a:pt x="2916" y="533"/>
                    <a:pt x="2924" y="542"/>
                  </a:cubicBezTo>
                  <a:cubicBezTo>
                    <a:pt x="2932" y="551"/>
                    <a:pt x="2935" y="556"/>
                    <a:pt x="2944" y="553"/>
                  </a:cubicBezTo>
                  <a:cubicBezTo>
                    <a:pt x="2953" y="551"/>
                    <a:pt x="2962" y="543"/>
                    <a:pt x="2976" y="549"/>
                  </a:cubicBezTo>
                  <a:cubicBezTo>
                    <a:pt x="2990" y="555"/>
                    <a:pt x="2991" y="551"/>
                    <a:pt x="3001" y="550"/>
                  </a:cubicBezTo>
                  <a:cubicBezTo>
                    <a:pt x="3011" y="549"/>
                    <a:pt x="3010" y="541"/>
                    <a:pt x="3015" y="534"/>
                  </a:cubicBezTo>
                  <a:cubicBezTo>
                    <a:pt x="3019" y="527"/>
                    <a:pt x="3016" y="523"/>
                    <a:pt x="3027" y="523"/>
                  </a:cubicBezTo>
                  <a:cubicBezTo>
                    <a:pt x="3039" y="523"/>
                    <a:pt x="3034" y="523"/>
                    <a:pt x="3046" y="518"/>
                  </a:cubicBezTo>
                  <a:cubicBezTo>
                    <a:pt x="3059" y="514"/>
                    <a:pt x="3062" y="502"/>
                    <a:pt x="3066" y="499"/>
                  </a:cubicBezTo>
                  <a:cubicBezTo>
                    <a:pt x="3069" y="495"/>
                    <a:pt x="3073" y="500"/>
                    <a:pt x="3076" y="491"/>
                  </a:cubicBezTo>
                  <a:cubicBezTo>
                    <a:pt x="3079" y="482"/>
                    <a:pt x="3083" y="475"/>
                    <a:pt x="3076" y="470"/>
                  </a:cubicBezTo>
                  <a:cubicBezTo>
                    <a:pt x="3069" y="466"/>
                    <a:pt x="3058" y="460"/>
                    <a:pt x="3053" y="458"/>
                  </a:cubicBezTo>
                  <a:cubicBezTo>
                    <a:pt x="3049" y="456"/>
                    <a:pt x="3050" y="453"/>
                    <a:pt x="3035" y="456"/>
                  </a:cubicBezTo>
                  <a:cubicBezTo>
                    <a:pt x="3020" y="458"/>
                    <a:pt x="3003" y="458"/>
                    <a:pt x="2987" y="460"/>
                  </a:cubicBezTo>
                  <a:cubicBezTo>
                    <a:pt x="2971" y="462"/>
                    <a:pt x="2953" y="464"/>
                    <a:pt x="2943" y="464"/>
                  </a:cubicBezTo>
                  <a:cubicBezTo>
                    <a:pt x="2933" y="464"/>
                    <a:pt x="2926" y="464"/>
                    <a:pt x="2920" y="466"/>
                  </a:cubicBezTo>
                  <a:cubicBezTo>
                    <a:pt x="2915" y="468"/>
                    <a:pt x="2905" y="476"/>
                    <a:pt x="2902" y="477"/>
                  </a:cubicBezTo>
                  <a:cubicBezTo>
                    <a:pt x="2899" y="478"/>
                    <a:pt x="2890" y="484"/>
                    <a:pt x="2888" y="481"/>
                  </a:cubicBezTo>
                  <a:cubicBezTo>
                    <a:pt x="2883" y="469"/>
                    <a:pt x="2880" y="462"/>
                    <a:pt x="2874" y="462"/>
                  </a:cubicBezTo>
                  <a:cubicBezTo>
                    <a:pt x="2867" y="462"/>
                    <a:pt x="2857" y="472"/>
                    <a:pt x="2847" y="472"/>
                  </a:cubicBezTo>
                  <a:cubicBezTo>
                    <a:pt x="2838" y="472"/>
                    <a:pt x="2834" y="470"/>
                    <a:pt x="2830" y="468"/>
                  </a:cubicBezTo>
                  <a:cubicBezTo>
                    <a:pt x="2827" y="466"/>
                    <a:pt x="2827" y="449"/>
                    <a:pt x="2827" y="449"/>
                  </a:cubicBezTo>
                  <a:cubicBezTo>
                    <a:pt x="2827" y="449"/>
                    <a:pt x="2824" y="436"/>
                    <a:pt x="2828" y="435"/>
                  </a:cubicBezTo>
                  <a:cubicBezTo>
                    <a:pt x="2833" y="434"/>
                    <a:pt x="2850" y="437"/>
                    <a:pt x="2857" y="437"/>
                  </a:cubicBezTo>
                  <a:cubicBezTo>
                    <a:pt x="2863" y="437"/>
                    <a:pt x="2875" y="435"/>
                    <a:pt x="2880" y="432"/>
                  </a:cubicBezTo>
                  <a:cubicBezTo>
                    <a:pt x="2886" y="428"/>
                    <a:pt x="2878" y="419"/>
                    <a:pt x="2870" y="418"/>
                  </a:cubicBezTo>
                  <a:cubicBezTo>
                    <a:pt x="2862" y="417"/>
                    <a:pt x="2865" y="416"/>
                    <a:pt x="2867" y="410"/>
                  </a:cubicBezTo>
                  <a:cubicBezTo>
                    <a:pt x="2869" y="404"/>
                    <a:pt x="2879" y="392"/>
                    <a:pt x="2871" y="390"/>
                  </a:cubicBezTo>
                  <a:cubicBezTo>
                    <a:pt x="2863" y="387"/>
                    <a:pt x="2847" y="390"/>
                    <a:pt x="2841" y="391"/>
                  </a:cubicBezTo>
                  <a:cubicBezTo>
                    <a:pt x="2834" y="392"/>
                    <a:pt x="2832" y="385"/>
                    <a:pt x="2828" y="381"/>
                  </a:cubicBezTo>
                  <a:cubicBezTo>
                    <a:pt x="2825" y="376"/>
                    <a:pt x="2818" y="366"/>
                    <a:pt x="2810" y="365"/>
                  </a:cubicBezTo>
                  <a:cubicBezTo>
                    <a:pt x="2802" y="363"/>
                    <a:pt x="2788" y="366"/>
                    <a:pt x="2785" y="371"/>
                  </a:cubicBezTo>
                  <a:cubicBezTo>
                    <a:pt x="2781" y="377"/>
                    <a:pt x="2776" y="383"/>
                    <a:pt x="2771" y="383"/>
                  </a:cubicBezTo>
                  <a:cubicBezTo>
                    <a:pt x="2767" y="383"/>
                    <a:pt x="2768" y="386"/>
                    <a:pt x="2756" y="382"/>
                  </a:cubicBezTo>
                  <a:cubicBezTo>
                    <a:pt x="2745" y="377"/>
                    <a:pt x="2744" y="400"/>
                    <a:pt x="2744" y="400"/>
                  </a:cubicBezTo>
                  <a:cubicBezTo>
                    <a:pt x="2739" y="404"/>
                    <a:pt x="2736" y="415"/>
                    <a:pt x="2739" y="419"/>
                  </a:cubicBezTo>
                  <a:cubicBezTo>
                    <a:pt x="2743" y="424"/>
                    <a:pt x="2750" y="427"/>
                    <a:pt x="2753" y="427"/>
                  </a:cubicBezTo>
                  <a:cubicBezTo>
                    <a:pt x="2756" y="427"/>
                    <a:pt x="2774" y="424"/>
                    <a:pt x="2774" y="424"/>
                  </a:cubicBezTo>
                  <a:cubicBezTo>
                    <a:pt x="2774" y="424"/>
                    <a:pt x="2775" y="434"/>
                    <a:pt x="2772" y="437"/>
                  </a:cubicBezTo>
                  <a:cubicBezTo>
                    <a:pt x="2770" y="441"/>
                    <a:pt x="2768" y="445"/>
                    <a:pt x="2764" y="450"/>
                  </a:cubicBezTo>
                  <a:close/>
                  <a:moveTo>
                    <a:pt x="2581" y="367"/>
                  </a:moveTo>
                  <a:cubicBezTo>
                    <a:pt x="2590" y="367"/>
                    <a:pt x="2611" y="357"/>
                    <a:pt x="2620" y="349"/>
                  </a:cubicBezTo>
                  <a:cubicBezTo>
                    <a:pt x="2629" y="341"/>
                    <a:pt x="2632" y="340"/>
                    <a:pt x="2640" y="341"/>
                  </a:cubicBezTo>
                  <a:cubicBezTo>
                    <a:pt x="2648" y="342"/>
                    <a:pt x="2656" y="325"/>
                    <a:pt x="2664" y="320"/>
                  </a:cubicBezTo>
                  <a:cubicBezTo>
                    <a:pt x="2672" y="316"/>
                    <a:pt x="2658" y="317"/>
                    <a:pt x="2672" y="316"/>
                  </a:cubicBezTo>
                  <a:cubicBezTo>
                    <a:pt x="2687" y="315"/>
                    <a:pt x="2696" y="291"/>
                    <a:pt x="2686" y="296"/>
                  </a:cubicBezTo>
                  <a:cubicBezTo>
                    <a:pt x="2676" y="302"/>
                    <a:pt x="2659" y="311"/>
                    <a:pt x="2658" y="305"/>
                  </a:cubicBezTo>
                  <a:cubicBezTo>
                    <a:pt x="2657" y="302"/>
                    <a:pt x="2660" y="300"/>
                    <a:pt x="2660" y="296"/>
                  </a:cubicBezTo>
                  <a:cubicBezTo>
                    <a:pt x="2638" y="306"/>
                    <a:pt x="2616" y="315"/>
                    <a:pt x="2595" y="325"/>
                  </a:cubicBezTo>
                  <a:cubicBezTo>
                    <a:pt x="2592" y="332"/>
                    <a:pt x="2589" y="339"/>
                    <a:pt x="2585" y="344"/>
                  </a:cubicBezTo>
                  <a:cubicBezTo>
                    <a:pt x="2574" y="358"/>
                    <a:pt x="2572" y="367"/>
                    <a:pt x="2581" y="367"/>
                  </a:cubicBezTo>
                  <a:close/>
                  <a:moveTo>
                    <a:pt x="4039" y="8995"/>
                  </a:moveTo>
                  <a:cubicBezTo>
                    <a:pt x="4033" y="8995"/>
                    <a:pt x="4026" y="8998"/>
                    <a:pt x="4020" y="8997"/>
                  </a:cubicBezTo>
                  <a:cubicBezTo>
                    <a:pt x="4013" y="8995"/>
                    <a:pt x="4006" y="8993"/>
                    <a:pt x="4002" y="8990"/>
                  </a:cubicBezTo>
                  <a:cubicBezTo>
                    <a:pt x="3999" y="8987"/>
                    <a:pt x="3997" y="8985"/>
                    <a:pt x="3992" y="8987"/>
                  </a:cubicBezTo>
                  <a:cubicBezTo>
                    <a:pt x="3987" y="8990"/>
                    <a:pt x="3980" y="8992"/>
                    <a:pt x="3980" y="8992"/>
                  </a:cubicBezTo>
                  <a:cubicBezTo>
                    <a:pt x="3980" y="8992"/>
                    <a:pt x="3969" y="9013"/>
                    <a:pt x="3975" y="9014"/>
                  </a:cubicBezTo>
                  <a:cubicBezTo>
                    <a:pt x="3982" y="9016"/>
                    <a:pt x="3992" y="9010"/>
                    <a:pt x="3995" y="9013"/>
                  </a:cubicBezTo>
                  <a:cubicBezTo>
                    <a:pt x="3997" y="9017"/>
                    <a:pt x="3997" y="9020"/>
                    <a:pt x="4000" y="9022"/>
                  </a:cubicBezTo>
                  <a:cubicBezTo>
                    <a:pt x="4003" y="9024"/>
                    <a:pt x="4005" y="9021"/>
                    <a:pt x="4012" y="9022"/>
                  </a:cubicBezTo>
                  <a:cubicBezTo>
                    <a:pt x="4018" y="9023"/>
                    <a:pt x="4028" y="9017"/>
                    <a:pt x="4028" y="9017"/>
                  </a:cubicBezTo>
                  <a:cubicBezTo>
                    <a:pt x="4028" y="9017"/>
                    <a:pt x="4031" y="9014"/>
                    <a:pt x="4036" y="9013"/>
                  </a:cubicBezTo>
                  <a:cubicBezTo>
                    <a:pt x="4042" y="9011"/>
                    <a:pt x="4047" y="9003"/>
                    <a:pt x="4049" y="8999"/>
                  </a:cubicBezTo>
                  <a:cubicBezTo>
                    <a:pt x="4050" y="8995"/>
                    <a:pt x="4046" y="8994"/>
                    <a:pt x="4039" y="8995"/>
                  </a:cubicBezTo>
                  <a:close/>
                  <a:moveTo>
                    <a:pt x="2093" y="959"/>
                  </a:moveTo>
                  <a:cubicBezTo>
                    <a:pt x="2099" y="956"/>
                    <a:pt x="2104" y="958"/>
                    <a:pt x="2107" y="950"/>
                  </a:cubicBezTo>
                  <a:cubicBezTo>
                    <a:pt x="2110" y="942"/>
                    <a:pt x="2106" y="931"/>
                    <a:pt x="2107" y="925"/>
                  </a:cubicBezTo>
                  <a:cubicBezTo>
                    <a:pt x="2108" y="920"/>
                    <a:pt x="2097" y="920"/>
                    <a:pt x="2101" y="913"/>
                  </a:cubicBezTo>
                  <a:cubicBezTo>
                    <a:pt x="2106" y="906"/>
                    <a:pt x="2103" y="890"/>
                    <a:pt x="2103" y="890"/>
                  </a:cubicBezTo>
                  <a:cubicBezTo>
                    <a:pt x="2103" y="890"/>
                    <a:pt x="2090" y="887"/>
                    <a:pt x="2085" y="889"/>
                  </a:cubicBezTo>
                  <a:cubicBezTo>
                    <a:pt x="2081" y="891"/>
                    <a:pt x="2070" y="897"/>
                    <a:pt x="2066" y="903"/>
                  </a:cubicBezTo>
                  <a:cubicBezTo>
                    <a:pt x="2063" y="908"/>
                    <a:pt x="2060" y="912"/>
                    <a:pt x="2057" y="916"/>
                  </a:cubicBezTo>
                  <a:cubicBezTo>
                    <a:pt x="2054" y="921"/>
                    <a:pt x="2045" y="926"/>
                    <a:pt x="2042" y="930"/>
                  </a:cubicBezTo>
                  <a:cubicBezTo>
                    <a:pt x="2040" y="933"/>
                    <a:pt x="2034" y="933"/>
                    <a:pt x="2031" y="941"/>
                  </a:cubicBezTo>
                  <a:cubicBezTo>
                    <a:pt x="2027" y="949"/>
                    <a:pt x="2029" y="954"/>
                    <a:pt x="2022" y="955"/>
                  </a:cubicBezTo>
                  <a:cubicBezTo>
                    <a:pt x="2015" y="956"/>
                    <a:pt x="2014" y="953"/>
                    <a:pt x="2001" y="954"/>
                  </a:cubicBezTo>
                  <a:cubicBezTo>
                    <a:pt x="1991" y="955"/>
                    <a:pt x="1980" y="962"/>
                    <a:pt x="1985" y="969"/>
                  </a:cubicBezTo>
                  <a:cubicBezTo>
                    <a:pt x="1991" y="975"/>
                    <a:pt x="1996" y="974"/>
                    <a:pt x="2002" y="978"/>
                  </a:cubicBezTo>
                  <a:cubicBezTo>
                    <a:pt x="2009" y="981"/>
                    <a:pt x="2013" y="981"/>
                    <a:pt x="2014" y="987"/>
                  </a:cubicBezTo>
                  <a:cubicBezTo>
                    <a:pt x="2015" y="992"/>
                    <a:pt x="2017" y="992"/>
                    <a:pt x="2022" y="997"/>
                  </a:cubicBezTo>
                  <a:cubicBezTo>
                    <a:pt x="2026" y="1002"/>
                    <a:pt x="2038" y="1003"/>
                    <a:pt x="2042" y="1000"/>
                  </a:cubicBezTo>
                  <a:cubicBezTo>
                    <a:pt x="2047" y="998"/>
                    <a:pt x="2054" y="986"/>
                    <a:pt x="2057" y="984"/>
                  </a:cubicBezTo>
                  <a:cubicBezTo>
                    <a:pt x="2060" y="983"/>
                    <a:pt x="2071" y="990"/>
                    <a:pt x="2077" y="986"/>
                  </a:cubicBezTo>
                  <a:cubicBezTo>
                    <a:pt x="2084" y="981"/>
                    <a:pt x="2090" y="978"/>
                    <a:pt x="2093" y="973"/>
                  </a:cubicBezTo>
                  <a:cubicBezTo>
                    <a:pt x="2097" y="969"/>
                    <a:pt x="2088" y="963"/>
                    <a:pt x="2093" y="959"/>
                  </a:cubicBezTo>
                  <a:close/>
                  <a:moveTo>
                    <a:pt x="2234" y="561"/>
                  </a:moveTo>
                  <a:cubicBezTo>
                    <a:pt x="2241" y="561"/>
                    <a:pt x="2252" y="553"/>
                    <a:pt x="2257" y="551"/>
                  </a:cubicBezTo>
                  <a:cubicBezTo>
                    <a:pt x="2263" y="549"/>
                    <a:pt x="2266" y="542"/>
                    <a:pt x="2274" y="545"/>
                  </a:cubicBezTo>
                  <a:cubicBezTo>
                    <a:pt x="2282" y="549"/>
                    <a:pt x="2294" y="550"/>
                    <a:pt x="2299" y="543"/>
                  </a:cubicBezTo>
                  <a:cubicBezTo>
                    <a:pt x="2305" y="536"/>
                    <a:pt x="2305" y="526"/>
                    <a:pt x="2313" y="523"/>
                  </a:cubicBezTo>
                  <a:cubicBezTo>
                    <a:pt x="2321" y="519"/>
                    <a:pt x="2325" y="519"/>
                    <a:pt x="2333" y="519"/>
                  </a:cubicBezTo>
                  <a:cubicBezTo>
                    <a:pt x="2341" y="519"/>
                    <a:pt x="2350" y="522"/>
                    <a:pt x="2357" y="523"/>
                  </a:cubicBezTo>
                  <a:cubicBezTo>
                    <a:pt x="2364" y="524"/>
                    <a:pt x="2393" y="522"/>
                    <a:pt x="2393" y="522"/>
                  </a:cubicBezTo>
                  <a:cubicBezTo>
                    <a:pt x="2393" y="522"/>
                    <a:pt x="2400" y="509"/>
                    <a:pt x="2407" y="506"/>
                  </a:cubicBezTo>
                  <a:cubicBezTo>
                    <a:pt x="2414" y="502"/>
                    <a:pt x="2422" y="499"/>
                    <a:pt x="2428" y="500"/>
                  </a:cubicBezTo>
                  <a:cubicBezTo>
                    <a:pt x="2433" y="501"/>
                    <a:pt x="2422" y="510"/>
                    <a:pt x="2431" y="511"/>
                  </a:cubicBezTo>
                  <a:cubicBezTo>
                    <a:pt x="2440" y="512"/>
                    <a:pt x="2456" y="506"/>
                    <a:pt x="2462" y="502"/>
                  </a:cubicBezTo>
                  <a:cubicBezTo>
                    <a:pt x="2468" y="499"/>
                    <a:pt x="2469" y="483"/>
                    <a:pt x="2469" y="478"/>
                  </a:cubicBezTo>
                  <a:cubicBezTo>
                    <a:pt x="2469" y="474"/>
                    <a:pt x="2474" y="474"/>
                    <a:pt x="2482" y="469"/>
                  </a:cubicBezTo>
                  <a:cubicBezTo>
                    <a:pt x="2490" y="465"/>
                    <a:pt x="2503" y="458"/>
                    <a:pt x="2507" y="452"/>
                  </a:cubicBezTo>
                  <a:cubicBezTo>
                    <a:pt x="2512" y="447"/>
                    <a:pt x="2521" y="433"/>
                    <a:pt x="2513" y="432"/>
                  </a:cubicBezTo>
                  <a:cubicBezTo>
                    <a:pt x="2505" y="431"/>
                    <a:pt x="2498" y="441"/>
                    <a:pt x="2505" y="431"/>
                  </a:cubicBezTo>
                  <a:cubicBezTo>
                    <a:pt x="2512" y="420"/>
                    <a:pt x="2522" y="420"/>
                    <a:pt x="2529" y="408"/>
                  </a:cubicBezTo>
                  <a:cubicBezTo>
                    <a:pt x="2536" y="395"/>
                    <a:pt x="2537" y="392"/>
                    <a:pt x="2535" y="388"/>
                  </a:cubicBezTo>
                  <a:cubicBezTo>
                    <a:pt x="2532" y="385"/>
                    <a:pt x="2530" y="384"/>
                    <a:pt x="2523" y="390"/>
                  </a:cubicBezTo>
                  <a:cubicBezTo>
                    <a:pt x="2516" y="395"/>
                    <a:pt x="2518" y="402"/>
                    <a:pt x="2506" y="406"/>
                  </a:cubicBezTo>
                  <a:cubicBezTo>
                    <a:pt x="2495" y="409"/>
                    <a:pt x="2501" y="410"/>
                    <a:pt x="2486" y="412"/>
                  </a:cubicBezTo>
                  <a:cubicBezTo>
                    <a:pt x="2471" y="415"/>
                    <a:pt x="2469" y="417"/>
                    <a:pt x="2465" y="424"/>
                  </a:cubicBezTo>
                  <a:cubicBezTo>
                    <a:pt x="2462" y="431"/>
                    <a:pt x="2465" y="429"/>
                    <a:pt x="2455" y="437"/>
                  </a:cubicBezTo>
                  <a:cubicBezTo>
                    <a:pt x="2445" y="445"/>
                    <a:pt x="2444" y="447"/>
                    <a:pt x="2437" y="452"/>
                  </a:cubicBezTo>
                  <a:cubicBezTo>
                    <a:pt x="2430" y="458"/>
                    <a:pt x="2431" y="464"/>
                    <a:pt x="2423" y="466"/>
                  </a:cubicBezTo>
                  <a:cubicBezTo>
                    <a:pt x="2415" y="468"/>
                    <a:pt x="2410" y="470"/>
                    <a:pt x="2403" y="467"/>
                  </a:cubicBezTo>
                  <a:cubicBezTo>
                    <a:pt x="2396" y="464"/>
                    <a:pt x="2389" y="464"/>
                    <a:pt x="2396" y="459"/>
                  </a:cubicBezTo>
                  <a:cubicBezTo>
                    <a:pt x="2403" y="454"/>
                    <a:pt x="2421" y="450"/>
                    <a:pt x="2422" y="447"/>
                  </a:cubicBezTo>
                  <a:cubicBezTo>
                    <a:pt x="2423" y="443"/>
                    <a:pt x="2435" y="432"/>
                    <a:pt x="2430" y="428"/>
                  </a:cubicBezTo>
                  <a:cubicBezTo>
                    <a:pt x="2426" y="425"/>
                    <a:pt x="2424" y="418"/>
                    <a:pt x="2414" y="420"/>
                  </a:cubicBezTo>
                  <a:cubicBezTo>
                    <a:pt x="2404" y="423"/>
                    <a:pt x="2393" y="433"/>
                    <a:pt x="2390" y="426"/>
                  </a:cubicBezTo>
                  <a:cubicBezTo>
                    <a:pt x="2390" y="426"/>
                    <a:pt x="2390" y="425"/>
                    <a:pt x="2390" y="425"/>
                  </a:cubicBezTo>
                  <a:cubicBezTo>
                    <a:pt x="2339" y="451"/>
                    <a:pt x="2288" y="479"/>
                    <a:pt x="2238" y="507"/>
                  </a:cubicBezTo>
                  <a:cubicBezTo>
                    <a:pt x="2246" y="513"/>
                    <a:pt x="2246" y="517"/>
                    <a:pt x="2252" y="518"/>
                  </a:cubicBezTo>
                  <a:cubicBezTo>
                    <a:pt x="2258" y="519"/>
                    <a:pt x="2264" y="517"/>
                    <a:pt x="2270" y="517"/>
                  </a:cubicBezTo>
                  <a:cubicBezTo>
                    <a:pt x="2275" y="517"/>
                    <a:pt x="2287" y="518"/>
                    <a:pt x="2275" y="525"/>
                  </a:cubicBezTo>
                  <a:cubicBezTo>
                    <a:pt x="2264" y="532"/>
                    <a:pt x="2262" y="536"/>
                    <a:pt x="2253" y="539"/>
                  </a:cubicBezTo>
                  <a:cubicBezTo>
                    <a:pt x="2244" y="541"/>
                    <a:pt x="2236" y="542"/>
                    <a:pt x="2232" y="548"/>
                  </a:cubicBezTo>
                  <a:cubicBezTo>
                    <a:pt x="2229" y="553"/>
                    <a:pt x="2228" y="561"/>
                    <a:pt x="2234" y="561"/>
                  </a:cubicBezTo>
                  <a:close/>
                  <a:moveTo>
                    <a:pt x="2903" y="294"/>
                  </a:moveTo>
                  <a:cubicBezTo>
                    <a:pt x="2894" y="294"/>
                    <a:pt x="2886" y="299"/>
                    <a:pt x="2886" y="299"/>
                  </a:cubicBezTo>
                  <a:cubicBezTo>
                    <a:pt x="2886" y="299"/>
                    <a:pt x="2878" y="302"/>
                    <a:pt x="2880" y="308"/>
                  </a:cubicBezTo>
                  <a:cubicBezTo>
                    <a:pt x="2883" y="313"/>
                    <a:pt x="2878" y="320"/>
                    <a:pt x="2874" y="323"/>
                  </a:cubicBezTo>
                  <a:cubicBezTo>
                    <a:pt x="2869" y="325"/>
                    <a:pt x="2866" y="336"/>
                    <a:pt x="2855" y="337"/>
                  </a:cubicBezTo>
                  <a:cubicBezTo>
                    <a:pt x="2849" y="338"/>
                    <a:pt x="2868" y="356"/>
                    <a:pt x="2875" y="354"/>
                  </a:cubicBezTo>
                  <a:cubicBezTo>
                    <a:pt x="2882" y="353"/>
                    <a:pt x="2892" y="350"/>
                    <a:pt x="2901" y="346"/>
                  </a:cubicBezTo>
                  <a:cubicBezTo>
                    <a:pt x="2910" y="343"/>
                    <a:pt x="2925" y="354"/>
                    <a:pt x="2930" y="350"/>
                  </a:cubicBezTo>
                  <a:cubicBezTo>
                    <a:pt x="2936" y="345"/>
                    <a:pt x="2932" y="335"/>
                    <a:pt x="2929" y="328"/>
                  </a:cubicBezTo>
                  <a:cubicBezTo>
                    <a:pt x="2927" y="321"/>
                    <a:pt x="2943" y="317"/>
                    <a:pt x="2946" y="316"/>
                  </a:cubicBezTo>
                  <a:cubicBezTo>
                    <a:pt x="2950" y="315"/>
                    <a:pt x="2925" y="310"/>
                    <a:pt x="2942" y="304"/>
                  </a:cubicBezTo>
                  <a:cubicBezTo>
                    <a:pt x="2959" y="299"/>
                    <a:pt x="2971" y="299"/>
                    <a:pt x="2976" y="290"/>
                  </a:cubicBezTo>
                  <a:cubicBezTo>
                    <a:pt x="2981" y="280"/>
                    <a:pt x="2976" y="262"/>
                    <a:pt x="2969" y="262"/>
                  </a:cubicBezTo>
                  <a:cubicBezTo>
                    <a:pt x="2962" y="262"/>
                    <a:pt x="2960" y="263"/>
                    <a:pt x="2953" y="265"/>
                  </a:cubicBezTo>
                  <a:cubicBezTo>
                    <a:pt x="2946" y="266"/>
                    <a:pt x="2940" y="274"/>
                    <a:pt x="2932" y="279"/>
                  </a:cubicBezTo>
                  <a:cubicBezTo>
                    <a:pt x="2924" y="285"/>
                    <a:pt x="2912" y="294"/>
                    <a:pt x="2903" y="294"/>
                  </a:cubicBezTo>
                  <a:close/>
                  <a:moveTo>
                    <a:pt x="1655" y="997"/>
                  </a:moveTo>
                  <a:cubicBezTo>
                    <a:pt x="1667" y="1000"/>
                    <a:pt x="1670" y="1001"/>
                    <a:pt x="1676" y="999"/>
                  </a:cubicBezTo>
                  <a:cubicBezTo>
                    <a:pt x="1683" y="996"/>
                    <a:pt x="1691" y="992"/>
                    <a:pt x="1696" y="988"/>
                  </a:cubicBezTo>
                  <a:cubicBezTo>
                    <a:pt x="1696" y="988"/>
                    <a:pt x="1711" y="985"/>
                    <a:pt x="1716" y="986"/>
                  </a:cubicBezTo>
                  <a:cubicBezTo>
                    <a:pt x="1722" y="987"/>
                    <a:pt x="1727" y="988"/>
                    <a:pt x="1731" y="986"/>
                  </a:cubicBezTo>
                  <a:cubicBezTo>
                    <a:pt x="1734" y="984"/>
                    <a:pt x="1746" y="983"/>
                    <a:pt x="1748" y="981"/>
                  </a:cubicBezTo>
                  <a:cubicBezTo>
                    <a:pt x="1751" y="979"/>
                    <a:pt x="1758" y="976"/>
                    <a:pt x="1761" y="977"/>
                  </a:cubicBezTo>
                  <a:cubicBezTo>
                    <a:pt x="1765" y="978"/>
                    <a:pt x="1772" y="978"/>
                    <a:pt x="1775" y="974"/>
                  </a:cubicBezTo>
                  <a:cubicBezTo>
                    <a:pt x="1778" y="970"/>
                    <a:pt x="1782" y="968"/>
                    <a:pt x="1782" y="968"/>
                  </a:cubicBezTo>
                  <a:cubicBezTo>
                    <a:pt x="1782" y="968"/>
                    <a:pt x="1788" y="970"/>
                    <a:pt x="1790" y="969"/>
                  </a:cubicBezTo>
                  <a:cubicBezTo>
                    <a:pt x="1793" y="967"/>
                    <a:pt x="1800" y="966"/>
                    <a:pt x="1803" y="962"/>
                  </a:cubicBezTo>
                  <a:cubicBezTo>
                    <a:pt x="1807" y="959"/>
                    <a:pt x="1814" y="955"/>
                    <a:pt x="1815" y="953"/>
                  </a:cubicBezTo>
                  <a:cubicBezTo>
                    <a:pt x="1817" y="951"/>
                    <a:pt x="1822" y="950"/>
                    <a:pt x="1823" y="950"/>
                  </a:cubicBezTo>
                  <a:cubicBezTo>
                    <a:pt x="1825" y="950"/>
                    <a:pt x="1831" y="949"/>
                    <a:pt x="1834" y="947"/>
                  </a:cubicBezTo>
                  <a:cubicBezTo>
                    <a:pt x="1837" y="945"/>
                    <a:pt x="1839" y="936"/>
                    <a:pt x="1842" y="934"/>
                  </a:cubicBezTo>
                  <a:cubicBezTo>
                    <a:pt x="1844" y="932"/>
                    <a:pt x="1849" y="934"/>
                    <a:pt x="1848" y="937"/>
                  </a:cubicBezTo>
                  <a:cubicBezTo>
                    <a:pt x="1846" y="939"/>
                    <a:pt x="1847" y="946"/>
                    <a:pt x="1844" y="950"/>
                  </a:cubicBezTo>
                  <a:cubicBezTo>
                    <a:pt x="1841" y="954"/>
                    <a:pt x="1839" y="962"/>
                    <a:pt x="1844" y="965"/>
                  </a:cubicBezTo>
                  <a:cubicBezTo>
                    <a:pt x="1850" y="969"/>
                    <a:pt x="1853" y="971"/>
                    <a:pt x="1856" y="975"/>
                  </a:cubicBezTo>
                  <a:cubicBezTo>
                    <a:pt x="1859" y="978"/>
                    <a:pt x="1868" y="979"/>
                    <a:pt x="1867" y="984"/>
                  </a:cubicBezTo>
                  <a:cubicBezTo>
                    <a:pt x="1867" y="989"/>
                    <a:pt x="1865" y="994"/>
                    <a:pt x="1875" y="994"/>
                  </a:cubicBezTo>
                  <a:cubicBezTo>
                    <a:pt x="1885" y="994"/>
                    <a:pt x="1888" y="996"/>
                    <a:pt x="1892" y="992"/>
                  </a:cubicBezTo>
                  <a:cubicBezTo>
                    <a:pt x="1896" y="989"/>
                    <a:pt x="1901" y="987"/>
                    <a:pt x="1901" y="982"/>
                  </a:cubicBezTo>
                  <a:cubicBezTo>
                    <a:pt x="1902" y="978"/>
                    <a:pt x="1904" y="974"/>
                    <a:pt x="1908" y="973"/>
                  </a:cubicBezTo>
                  <a:cubicBezTo>
                    <a:pt x="1912" y="973"/>
                    <a:pt x="1915" y="974"/>
                    <a:pt x="1923" y="971"/>
                  </a:cubicBezTo>
                  <a:cubicBezTo>
                    <a:pt x="1931" y="969"/>
                    <a:pt x="1935" y="958"/>
                    <a:pt x="1939" y="957"/>
                  </a:cubicBezTo>
                  <a:cubicBezTo>
                    <a:pt x="1943" y="956"/>
                    <a:pt x="1948" y="956"/>
                    <a:pt x="1952" y="949"/>
                  </a:cubicBezTo>
                  <a:cubicBezTo>
                    <a:pt x="1956" y="942"/>
                    <a:pt x="1956" y="937"/>
                    <a:pt x="1956" y="934"/>
                  </a:cubicBezTo>
                  <a:cubicBezTo>
                    <a:pt x="1956" y="932"/>
                    <a:pt x="1954" y="927"/>
                    <a:pt x="1959" y="925"/>
                  </a:cubicBezTo>
                  <a:cubicBezTo>
                    <a:pt x="1965" y="924"/>
                    <a:pt x="1970" y="921"/>
                    <a:pt x="1969" y="916"/>
                  </a:cubicBezTo>
                  <a:cubicBezTo>
                    <a:pt x="1968" y="911"/>
                    <a:pt x="1965" y="904"/>
                    <a:pt x="1968" y="903"/>
                  </a:cubicBezTo>
                  <a:cubicBezTo>
                    <a:pt x="1972" y="901"/>
                    <a:pt x="1975" y="899"/>
                    <a:pt x="1978" y="899"/>
                  </a:cubicBezTo>
                  <a:cubicBezTo>
                    <a:pt x="1981" y="898"/>
                    <a:pt x="1984" y="901"/>
                    <a:pt x="1985" y="904"/>
                  </a:cubicBezTo>
                  <a:cubicBezTo>
                    <a:pt x="1987" y="907"/>
                    <a:pt x="1991" y="908"/>
                    <a:pt x="1994" y="908"/>
                  </a:cubicBezTo>
                  <a:cubicBezTo>
                    <a:pt x="1997" y="908"/>
                    <a:pt x="2002" y="908"/>
                    <a:pt x="2006" y="907"/>
                  </a:cubicBezTo>
                  <a:cubicBezTo>
                    <a:pt x="2009" y="906"/>
                    <a:pt x="2011" y="896"/>
                    <a:pt x="2017" y="898"/>
                  </a:cubicBezTo>
                  <a:cubicBezTo>
                    <a:pt x="2022" y="900"/>
                    <a:pt x="2027" y="897"/>
                    <a:pt x="2030" y="893"/>
                  </a:cubicBezTo>
                  <a:cubicBezTo>
                    <a:pt x="2032" y="889"/>
                    <a:pt x="2033" y="891"/>
                    <a:pt x="2036" y="885"/>
                  </a:cubicBezTo>
                  <a:cubicBezTo>
                    <a:pt x="2039" y="880"/>
                    <a:pt x="2041" y="877"/>
                    <a:pt x="2039" y="872"/>
                  </a:cubicBezTo>
                  <a:cubicBezTo>
                    <a:pt x="2037" y="868"/>
                    <a:pt x="2033" y="859"/>
                    <a:pt x="2034" y="855"/>
                  </a:cubicBezTo>
                  <a:cubicBezTo>
                    <a:pt x="2036" y="851"/>
                    <a:pt x="2042" y="851"/>
                    <a:pt x="2043" y="845"/>
                  </a:cubicBezTo>
                  <a:cubicBezTo>
                    <a:pt x="2044" y="839"/>
                    <a:pt x="2039" y="834"/>
                    <a:pt x="2037" y="830"/>
                  </a:cubicBezTo>
                  <a:cubicBezTo>
                    <a:pt x="2035" y="826"/>
                    <a:pt x="2033" y="822"/>
                    <a:pt x="2035" y="820"/>
                  </a:cubicBezTo>
                  <a:cubicBezTo>
                    <a:pt x="2038" y="818"/>
                    <a:pt x="2038" y="815"/>
                    <a:pt x="2040" y="810"/>
                  </a:cubicBezTo>
                  <a:cubicBezTo>
                    <a:pt x="2042" y="806"/>
                    <a:pt x="2041" y="800"/>
                    <a:pt x="2043" y="800"/>
                  </a:cubicBezTo>
                  <a:cubicBezTo>
                    <a:pt x="2045" y="799"/>
                    <a:pt x="2046" y="797"/>
                    <a:pt x="2050" y="795"/>
                  </a:cubicBezTo>
                  <a:cubicBezTo>
                    <a:pt x="2055" y="793"/>
                    <a:pt x="2062" y="785"/>
                    <a:pt x="2063" y="785"/>
                  </a:cubicBezTo>
                  <a:cubicBezTo>
                    <a:pt x="2065" y="785"/>
                    <a:pt x="2092" y="746"/>
                    <a:pt x="2099" y="747"/>
                  </a:cubicBezTo>
                  <a:cubicBezTo>
                    <a:pt x="2107" y="748"/>
                    <a:pt x="2117" y="736"/>
                    <a:pt x="2123" y="732"/>
                  </a:cubicBezTo>
                  <a:cubicBezTo>
                    <a:pt x="2129" y="727"/>
                    <a:pt x="2129" y="721"/>
                    <a:pt x="2135" y="717"/>
                  </a:cubicBezTo>
                  <a:cubicBezTo>
                    <a:pt x="2142" y="713"/>
                    <a:pt x="2145" y="717"/>
                    <a:pt x="2149" y="713"/>
                  </a:cubicBezTo>
                  <a:cubicBezTo>
                    <a:pt x="2154" y="710"/>
                    <a:pt x="2153" y="703"/>
                    <a:pt x="2161" y="696"/>
                  </a:cubicBezTo>
                  <a:cubicBezTo>
                    <a:pt x="2168" y="689"/>
                    <a:pt x="2171" y="681"/>
                    <a:pt x="2178" y="682"/>
                  </a:cubicBezTo>
                  <a:cubicBezTo>
                    <a:pt x="2185" y="682"/>
                    <a:pt x="2186" y="669"/>
                    <a:pt x="2193" y="670"/>
                  </a:cubicBezTo>
                  <a:cubicBezTo>
                    <a:pt x="2200" y="671"/>
                    <a:pt x="2211" y="662"/>
                    <a:pt x="2214" y="661"/>
                  </a:cubicBezTo>
                  <a:cubicBezTo>
                    <a:pt x="2216" y="660"/>
                    <a:pt x="2217" y="644"/>
                    <a:pt x="2220" y="647"/>
                  </a:cubicBezTo>
                  <a:cubicBezTo>
                    <a:pt x="2224" y="650"/>
                    <a:pt x="2217" y="640"/>
                    <a:pt x="2225" y="642"/>
                  </a:cubicBezTo>
                  <a:cubicBezTo>
                    <a:pt x="2233" y="644"/>
                    <a:pt x="2241" y="642"/>
                    <a:pt x="2250" y="638"/>
                  </a:cubicBezTo>
                  <a:cubicBezTo>
                    <a:pt x="2259" y="633"/>
                    <a:pt x="2260" y="630"/>
                    <a:pt x="2267" y="627"/>
                  </a:cubicBezTo>
                  <a:cubicBezTo>
                    <a:pt x="2275" y="624"/>
                    <a:pt x="2279" y="625"/>
                    <a:pt x="2283" y="616"/>
                  </a:cubicBezTo>
                  <a:cubicBezTo>
                    <a:pt x="2288" y="606"/>
                    <a:pt x="2288" y="603"/>
                    <a:pt x="2281" y="601"/>
                  </a:cubicBezTo>
                  <a:cubicBezTo>
                    <a:pt x="2274" y="600"/>
                    <a:pt x="2267" y="603"/>
                    <a:pt x="2261" y="606"/>
                  </a:cubicBezTo>
                  <a:cubicBezTo>
                    <a:pt x="2255" y="610"/>
                    <a:pt x="2261" y="621"/>
                    <a:pt x="2248" y="618"/>
                  </a:cubicBezTo>
                  <a:cubicBezTo>
                    <a:pt x="2235" y="615"/>
                    <a:pt x="2230" y="612"/>
                    <a:pt x="2226" y="615"/>
                  </a:cubicBezTo>
                  <a:cubicBezTo>
                    <a:pt x="2222" y="618"/>
                    <a:pt x="2220" y="625"/>
                    <a:pt x="2216" y="628"/>
                  </a:cubicBezTo>
                  <a:cubicBezTo>
                    <a:pt x="2212" y="631"/>
                    <a:pt x="2208" y="636"/>
                    <a:pt x="2206" y="637"/>
                  </a:cubicBezTo>
                  <a:cubicBezTo>
                    <a:pt x="2204" y="638"/>
                    <a:pt x="2204" y="635"/>
                    <a:pt x="2195" y="634"/>
                  </a:cubicBezTo>
                  <a:cubicBezTo>
                    <a:pt x="2186" y="632"/>
                    <a:pt x="2186" y="631"/>
                    <a:pt x="2178" y="635"/>
                  </a:cubicBezTo>
                  <a:cubicBezTo>
                    <a:pt x="2170" y="638"/>
                    <a:pt x="2168" y="641"/>
                    <a:pt x="2162" y="644"/>
                  </a:cubicBezTo>
                  <a:cubicBezTo>
                    <a:pt x="2156" y="648"/>
                    <a:pt x="2151" y="650"/>
                    <a:pt x="2149" y="654"/>
                  </a:cubicBezTo>
                  <a:cubicBezTo>
                    <a:pt x="2148" y="659"/>
                    <a:pt x="2145" y="663"/>
                    <a:pt x="2142" y="665"/>
                  </a:cubicBezTo>
                  <a:cubicBezTo>
                    <a:pt x="2139" y="667"/>
                    <a:pt x="2138" y="668"/>
                    <a:pt x="2134" y="673"/>
                  </a:cubicBezTo>
                  <a:cubicBezTo>
                    <a:pt x="2130" y="679"/>
                    <a:pt x="2133" y="677"/>
                    <a:pt x="2126" y="682"/>
                  </a:cubicBezTo>
                  <a:cubicBezTo>
                    <a:pt x="2118" y="686"/>
                    <a:pt x="2109" y="691"/>
                    <a:pt x="2109" y="691"/>
                  </a:cubicBezTo>
                  <a:cubicBezTo>
                    <a:pt x="2109" y="691"/>
                    <a:pt x="2103" y="695"/>
                    <a:pt x="2100" y="700"/>
                  </a:cubicBezTo>
                  <a:cubicBezTo>
                    <a:pt x="2097" y="706"/>
                    <a:pt x="2090" y="709"/>
                    <a:pt x="2085" y="711"/>
                  </a:cubicBezTo>
                  <a:cubicBezTo>
                    <a:pt x="2081" y="713"/>
                    <a:pt x="2072" y="721"/>
                    <a:pt x="2068" y="722"/>
                  </a:cubicBezTo>
                  <a:cubicBezTo>
                    <a:pt x="2064" y="724"/>
                    <a:pt x="2054" y="730"/>
                    <a:pt x="2054" y="726"/>
                  </a:cubicBezTo>
                  <a:cubicBezTo>
                    <a:pt x="2054" y="722"/>
                    <a:pt x="2068" y="712"/>
                    <a:pt x="2071" y="708"/>
                  </a:cubicBezTo>
                  <a:cubicBezTo>
                    <a:pt x="2074" y="704"/>
                    <a:pt x="2073" y="700"/>
                    <a:pt x="2080" y="696"/>
                  </a:cubicBezTo>
                  <a:cubicBezTo>
                    <a:pt x="2088" y="692"/>
                    <a:pt x="2101" y="683"/>
                    <a:pt x="2104" y="679"/>
                  </a:cubicBezTo>
                  <a:cubicBezTo>
                    <a:pt x="2107" y="674"/>
                    <a:pt x="2109" y="669"/>
                    <a:pt x="2104" y="668"/>
                  </a:cubicBezTo>
                  <a:cubicBezTo>
                    <a:pt x="2098" y="666"/>
                    <a:pt x="2098" y="668"/>
                    <a:pt x="2092" y="672"/>
                  </a:cubicBezTo>
                  <a:cubicBezTo>
                    <a:pt x="2085" y="675"/>
                    <a:pt x="2078" y="680"/>
                    <a:pt x="2076" y="674"/>
                  </a:cubicBezTo>
                  <a:cubicBezTo>
                    <a:pt x="2073" y="668"/>
                    <a:pt x="2073" y="663"/>
                    <a:pt x="2074" y="657"/>
                  </a:cubicBezTo>
                  <a:cubicBezTo>
                    <a:pt x="2076" y="651"/>
                    <a:pt x="2068" y="649"/>
                    <a:pt x="2070" y="644"/>
                  </a:cubicBezTo>
                  <a:cubicBezTo>
                    <a:pt x="2073" y="638"/>
                    <a:pt x="2081" y="636"/>
                    <a:pt x="2088" y="632"/>
                  </a:cubicBezTo>
                  <a:cubicBezTo>
                    <a:pt x="2095" y="627"/>
                    <a:pt x="2098" y="624"/>
                    <a:pt x="2101" y="621"/>
                  </a:cubicBezTo>
                  <a:cubicBezTo>
                    <a:pt x="2104" y="618"/>
                    <a:pt x="2101" y="612"/>
                    <a:pt x="2109" y="612"/>
                  </a:cubicBezTo>
                  <a:cubicBezTo>
                    <a:pt x="2117" y="612"/>
                    <a:pt x="2132" y="601"/>
                    <a:pt x="2134" y="597"/>
                  </a:cubicBezTo>
                  <a:cubicBezTo>
                    <a:pt x="2135" y="594"/>
                    <a:pt x="2132" y="584"/>
                    <a:pt x="2132" y="579"/>
                  </a:cubicBezTo>
                  <a:cubicBezTo>
                    <a:pt x="2132" y="577"/>
                    <a:pt x="2133" y="573"/>
                    <a:pt x="2133" y="569"/>
                  </a:cubicBezTo>
                  <a:cubicBezTo>
                    <a:pt x="2005" y="646"/>
                    <a:pt x="1881" y="728"/>
                    <a:pt x="1762" y="817"/>
                  </a:cubicBezTo>
                  <a:cubicBezTo>
                    <a:pt x="1768" y="818"/>
                    <a:pt x="1773" y="820"/>
                    <a:pt x="1775" y="821"/>
                  </a:cubicBezTo>
                  <a:cubicBezTo>
                    <a:pt x="1779" y="826"/>
                    <a:pt x="1791" y="830"/>
                    <a:pt x="1797" y="829"/>
                  </a:cubicBezTo>
                  <a:cubicBezTo>
                    <a:pt x="1802" y="827"/>
                    <a:pt x="1814" y="828"/>
                    <a:pt x="1817" y="824"/>
                  </a:cubicBezTo>
                  <a:cubicBezTo>
                    <a:pt x="1820" y="820"/>
                    <a:pt x="1825" y="820"/>
                    <a:pt x="1825" y="825"/>
                  </a:cubicBezTo>
                  <a:cubicBezTo>
                    <a:pt x="1826" y="830"/>
                    <a:pt x="1828" y="835"/>
                    <a:pt x="1829" y="841"/>
                  </a:cubicBezTo>
                  <a:cubicBezTo>
                    <a:pt x="1831" y="846"/>
                    <a:pt x="1829" y="850"/>
                    <a:pt x="1829" y="852"/>
                  </a:cubicBezTo>
                  <a:cubicBezTo>
                    <a:pt x="1829" y="854"/>
                    <a:pt x="1828" y="859"/>
                    <a:pt x="1823" y="860"/>
                  </a:cubicBezTo>
                  <a:cubicBezTo>
                    <a:pt x="1819" y="860"/>
                    <a:pt x="1809" y="863"/>
                    <a:pt x="1805" y="861"/>
                  </a:cubicBezTo>
                  <a:cubicBezTo>
                    <a:pt x="1800" y="860"/>
                    <a:pt x="1800" y="860"/>
                    <a:pt x="1787" y="860"/>
                  </a:cubicBezTo>
                  <a:cubicBezTo>
                    <a:pt x="1773" y="859"/>
                    <a:pt x="1773" y="856"/>
                    <a:pt x="1767" y="862"/>
                  </a:cubicBezTo>
                  <a:cubicBezTo>
                    <a:pt x="1761" y="868"/>
                    <a:pt x="1762" y="872"/>
                    <a:pt x="1755" y="874"/>
                  </a:cubicBezTo>
                  <a:cubicBezTo>
                    <a:pt x="1748" y="876"/>
                    <a:pt x="1746" y="882"/>
                    <a:pt x="1738" y="881"/>
                  </a:cubicBezTo>
                  <a:cubicBezTo>
                    <a:pt x="1731" y="879"/>
                    <a:pt x="1725" y="877"/>
                    <a:pt x="1721" y="880"/>
                  </a:cubicBezTo>
                  <a:cubicBezTo>
                    <a:pt x="1716" y="883"/>
                    <a:pt x="1715" y="883"/>
                    <a:pt x="1711" y="890"/>
                  </a:cubicBezTo>
                  <a:cubicBezTo>
                    <a:pt x="1707" y="897"/>
                    <a:pt x="1711" y="896"/>
                    <a:pt x="1704" y="901"/>
                  </a:cubicBezTo>
                  <a:cubicBezTo>
                    <a:pt x="1697" y="905"/>
                    <a:pt x="1686" y="910"/>
                    <a:pt x="1684" y="912"/>
                  </a:cubicBezTo>
                  <a:cubicBezTo>
                    <a:pt x="1683" y="914"/>
                    <a:pt x="1681" y="914"/>
                    <a:pt x="1679" y="923"/>
                  </a:cubicBezTo>
                  <a:cubicBezTo>
                    <a:pt x="1677" y="931"/>
                    <a:pt x="1673" y="935"/>
                    <a:pt x="1673" y="938"/>
                  </a:cubicBezTo>
                  <a:cubicBezTo>
                    <a:pt x="1673" y="941"/>
                    <a:pt x="1670" y="940"/>
                    <a:pt x="1675" y="945"/>
                  </a:cubicBezTo>
                  <a:cubicBezTo>
                    <a:pt x="1681" y="949"/>
                    <a:pt x="1687" y="950"/>
                    <a:pt x="1689" y="948"/>
                  </a:cubicBezTo>
                  <a:cubicBezTo>
                    <a:pt x="1691" y="947"/>
                    <a:pt x="1701" y="941"/>
                    <a:pt x="1700" y="947"/>
                  </a:cubicBezTo>
                  <a:cubicBezTo>
                    <a:pt x="1700" y="947"/>
                    <a:pt x="1702" y="955"/>
                    <a:pt x="1683" y="966"/>
                  </a:cubicBezTo>
                  <a:cubicBezTo>
                    <a:pt x="1665" y="976"/>
                    <a:pt x="1662" y="975"/>
                    <a:pt x="1658" y="983"/>
                  </a:cubicBezTo>
                  <a:cubicBezTo>
                    <a:pt x="1654" y="991"/>
                    <a:pt x="1643" y="995"/>
                    <a:pt x="1655" y="997"/>
                  </a:cubicBezTo>
                  <a:close/>
                  <a:moveTo>
                    <a:pt x="2379" y="639"/>
                  </a:moveTo>
                  <a:cubicBezTo>
                    <a:pt x="2386" y="636"/>
                    <a:pt x="2393" y="639"/>
                    <a:pt x="2400" y="636"/>
                  </a:cubicBezTo>
                  <a:cubicBezTo>
                    <a:pt x="2408" y="634"/>
                    <a:pt x="2418" y="635"/>
                    <a:pt x="2422" y="632"/>
                  </a:cubicBezTo>
                  <a:cubicBezTo>
                    <a:pt x="2427" y="628"/>
                    <a:pt x="2423" y="618"/>
                    <a:pt x="2431" y="618"/>
                  </a:cubicBezTo>
                  <a:cubicBezTo>
                    <a:pt x="2439" y="618"/>
                    <a:pt x="2449" y="624"/>
                    <a:pt x="2453" y="616"/>
                  </a:cubicBezTo>
                  <a:cubicBezTo>
                    <a:pt x="2456" y="608"/>
                    <a:pt x="2455" y="606"/>
                    <a:pt x="2457" y="595"/>
                  </a:cubicBezTo>
                  <a:cubicBezTo>
                    <a:pt x="2460" y="585"/>
                    <a:pt x="2464" y="570"/>
                    <a:pt x="2456" y="572"/>
                  </a:cubicBezTo>
                  <a:cubicBezTo>
                    <a:pt x="2448" y="573"/>
                    <a:pt x="2436" y="580"/>
                    <a:pt x="2431" y="583"/>
                  </a:cubicBezTo>
                  <a:cubicBezTo>
                    <a:pt x="2427" y="586"/>
                    <a:pt x="2427" y="598"/>
                    <a:pt x="2418" y="600"/>
                  </a:cubicBezTo>
                  <a:cubicBezTo>
                    <a:pt x="2408" y="602"/>
                    <a:pt x="2402" y="602"/>
                    <a:pt x="2397" y="598"/>
                  </a:cubicBezTo>
                  <a:cubicBezTo>
                    <a:pt x="2393" y="593"/>
                    <a:pt x="2383" y="591"/>
                    <a:pt x="2378" y="592"/>
                  </a:cubicBezTo>
                  <a:cubicBezTo>
                    <a:pt x="2372" y="593"/>
                    <a:pt x="2370" y="600"/>
                    <a:pt x="2362" y="605"/>
                  </a:cubicBezTo>
                  <a:cubicBezTo>
                    <a:pt x="2354" y="609"/>
                    <a:pt x="2347" y="611"/>
                    <a:pt x="2341" y="614"/>
                  </a:cubicBezTo>
                  <a:cubicBezTo>
                    <a:pt x="2336" y="616"/>
                    <a:pt x="2337" y="623"/>
                    <a:pt x="2332" y="624"/>
                  </a:cubicBezTo>
                  <a:cubicBezTo>
                    <a:pt x="2328" y="625"/>
                    <a:pt x="2321" y="632"/>
                    <a:pt x="2319" y="636"/>
                  </a:cubicBezTo>
                  <a:cubicBezTo>
                    <a:pt x="2316" y="641"/>
                    <a:pt x="2310" y="651"/>
                    <a:pt x="2310" y="651"/>
                  </a:cubicBezTo>
                  <a:cubicBezTo>
                    <a:pt x="2310" y="651"/>
                    <a:pt x="2302" y="656"/>
                    <a:pt x="2299" y="660"/>
                  </a:cubicBezTo>
                  <a:cubicBezTo>
                    <a:pt x="2297" y="665"/>
                    <a:pt x="2287" y="674"/>
                    <a:pt x="2282" y="673"/>
                  </a:cubicBezTo>
                  <a:cubicBezTo>
                    <a:pt x="2278" y="672"/>
                    <a:pt x="2277" y="669"/>
                    <a:pt x="2277" y="664"/>
                  </a:cubicBezTo>
                  <a:cubicBezTo>
                    <a:pt x="2277" y="658"/>
                    <a:pt x="2279" y="650"/>
                    <a:pt x="2274" y="650"/>
                  </a:cubicBezTo>
                  <a:cubicBezTo>
                    <a:pt x="2270" y="650"/>
                    <a:pt x="2257" y="657"/>
                    <a:pt x="2257" y="657"/>
                  </a:cubicBezTo>
                  <a:cubicBezTo>
                    <a:pt x="2257" y="657"/>
                    <a:pt x="2250" y="664"/>
                    <a:pt x="2247" y="667"/>
                  </a:cubicBezTo>
                  <a:cubicBezTo>
                    <a:pt x="2244" y="671"/>
                    <a:pt x="2231" y="682"/>
                    <a:pt x="2228" y="683"/>
                  </a:cubicBezTo>
                  <a:cubicBezTo>
                    <a:pt x="2224" y="684"/>
                    <a:pt x="2219" y="690"/>
                    <a:pt x="2219" y="693"/>
                  </a:cubicBezTo>
                  <a:cubicBezTo>
                    <a:pt x="2219" y="697"/>
                    <a:pt x="2221" y="709"/>
                    <a:pt x="2219" y="714"/>
                  </a:cubicBezTo>
                  <a:cubicBezTo>
                    <a:pt x="2216" y="718"/>
                    <a:pt x="2209" y="731"/>
                    <a:pt x="2209" y="734"/>
                  </a:cubicBezTo>
                  <a:cubicBezTo>
                    <a:pt x="2209" y="738"/>
                    <a:pt x="2211" y="742"/>
                    <a:pt x="2209" y="749"/>
                  </a:cubicBezTo>
                  <a:cubicBezTo>
                    <a:pt x="2208" y="756"/>
                    <a:pt x="2204" y="763"/>
                    <a:pt x="2204" y="763"/>
                  </a:cubicBezTo>
                  <a:cubicBezTo>
                    <a:pt x="2204" y="763"/>
                    <a:pt x="2209" y="771"/>
                    <a:pt x="2198" y="773"/>
                  </a:cubicBezTo>
                  <a:cubicBezTo>
                    <a:pt x="2191" y="774"/>
                    <a:pt x="2217" y="776"/>
                    <a:pt x="2223" y="768"/>
                  </a:cubicBezTo>
                  <a:cubicBezTo>
                    <a:pt x="2229" y="760"/>
                    <a:pt x="2230" y="749"/>
                    <a:pt x="2236" y="752"/>
                  </a:cubicBezTo>
                  <a:cubicBezTo>
                    <a:pt x="2241" y="756"/>
                    <a:pt x="2245" y="752"/>
                    <a:pt x="2255" y="750"/>
                  </a:cubicBezTo>
                  <a:cubicBezTo>
                    <a:pt x="2265" y="748"/>
                    <a:pt x="2267" y="740"/>
                    <a:pt x="2278" y="740"/>
                  </a:cubicBezTo>
                  <a:cubicBezTo>
                    <a:pt x="2288" y="740"/>
                    <a:pt x="2294" y="742"/>
                    <a:pt x="2300" y="738"/>
                  </a:cubicBezTo>
                  <a:cubicBezTo>
                    <a:pt x="2307" y="733"/>
                    <a:pt x="2313" y="724"/>
                    <a:pt x="2321" y="721"/>
                  </a:cubicBezTo>
                  <a:cubicBezTo>
                    <a:pt x="2329" y="717"/>
                    <a:pt x="2329" y="713"/>
                    <a:pt x="2336" y="711"/>
                  </a:cubicBezTo>
                  <a:cubicBezTo>
                    <a:pt x="2342" y="710"/>
                    <a:pt x="2347" y="708"/>
                    <a:pt x="2355" y="702"/>
                  </a:cubicBezTo>
                  <a:cubicBezTo>
                    <a:pt x="2363" y="697"/>
                    <a:pt x="2369" y="694"/>
                    <a:pt x="2372" y="685"/>
                  </a:cubicBezTo>
                  <a:cubicBezTo>
                    <a:pt x="2375" y="676"/>
                    <a:pt x="2374" y="667"/>
                    <a:pt x="2373" y="664"/>
                  </a:cubicBezTo>
                  <a:cubicBezTo>
                    <a:pt x="2372" y="660"/>
                    <a:pt x="2372" y="655"/>
                    <a:pt x="2378" y="651"/>
                  </a:cubicBezTo>
                  <a:cubicBezTo>
                    <a:pt x="2383" y="648"/>
                    <a:pt x="2372" y="641"/>
                    <a:pt x="2379" y="639"/>
                  </a:cubicBezTo>
                  <a:close/>
                  <a:moveTo>
                    <a:pt x="2655" y="1082"/>
                  </a:moveTo>
                  <a:cubicBezTo>
                    <a:pt x="2655" y="1089"/>
                    <a:pt x="2658" y="1090"/>
                    <a:pt x="2662" y="1096"/>
                  </a:cubicBezTo>
                  <a:cubicBezTo>
                    <a:pt x="2665" y="1099"/>
                    <a:pt x="2683" y="1102"/>
                    <a:pt x="2695" y="1100"/>
                  </a:cubicBezTo>
                  <a:cubicBezTo>
                    <a:pt x="2708" y="1099"/>
                    <a:pt x="2716" y="1098"/>
                    <a:pt x="2722" y="1092"/>
                  </a:cubicBezTo>
                  <a:cubicBezTo>
                    <a:pt x="2729" y="1087"/>
                    <a:pt x="2727" y="1100"/>
                    <a:pt x="2736" y="1095"/>
                  </a:cubicBezTo>
                  <a:cubicBezTo>
                    <a:pt x="2745" y="1089"/>
                    <a:pt x="2747" y="1081"/>
                    <a:pt x="2753" y="1077"/>
                  </a:cubicBezTo>
                  <a:cubicBezTo>
                    <a:pt x="2759" y="1072"/>
                    <a:pt x="2759" y="1079"/>
                    <a:pt x="2769" y="1074"/>
                  </a:cubicBezTo>
                  <a:cubicBezTo>
                    <a:pt x="2779" y="1070"/>
                    <a:pt x="2784" y="1073"/>
                    <a:pt x="2787" y="1061"/>
                  </a:cubicBezTo>
                  <a:cubicBezTo>
                    <a:pt x="2791" y="1048"/>
                    <a:pt x="2788" y="1044"/>
                    <a:pt x="2796" y="1040"/>
                  </a:cubicBezTo>
                  <a:cubicBezTo>
                    <a:pt x="2804" y="1037"/>
                    <a:pt x="2809" y="1032"/>
                    <a:pt x="2805" y="1023"/>
                  </a:cubicBezTo>
                  <a:cubicBezTo>
                    <a:pt x="2802" y="1014"/>
                    <a:pt x="2804" y="1023"/>
                    <a:pt x="2793" y="1017"/>
                  </a:cubicBezTo>
                  <a:cubicBezTo>
                    <a:pt x="2781" y="1012"/>
                    <a:pt x="2778" y="1007"/>
                    <a:pt x="2771" y="1004"/>
                  </a:cubicBezTo>
                  <a:cubicBezTo>
                    <a:pt x="2764" y="1000"/>
                    <a:pt x="2760" y="996"/>
                    <a:pt x="2754" y="1005"/>
                  </a:cubicBezTo>
                  <a:cubicBezTo>
                    <a:pt x="2749" y="1014"/>
                    <a:pt x="2750" y="1028"/>
                    <a:pt x="2738" y="1027"/>
                  </a:cubicBezTo>
                  <a:cubicBezTo>
                    <a:pt x="2727" y="1025"/>
                    <a:pt x="2721" y="1024"/>
                    <a:pt x="2717" y="1030"/>
                  </a:cubicBezTo>
                  <a:cubicBezTo>
                    <a:pt x="2712" y="1036"/>
                    <a:pt x="2719" y="1044"/>
                    <a:pt x="2709" y="1046"/>
                  </a:cubicBezTo>
                  <a:cubicBezTo>
                    <a:pt x="2698" y="1048"/>
                    <a:pt x="2702" y="1048"/>
                    <a:pt x="2694" y="1050"/>
                  </a:cubicBezTo>
                  <a:cubicBezTo>
                    <a:pt x="2686" y="1053"/>
                    <a:pt x="2684" y="1055"/>
                    <a:pt x="2681" y="1058"/>
                  </a:cubicBezTo>
                  <a:cubicBezTo>
                    <a:pt x="2679" y="1062"/>
                    <a:pt x="2679" y="1062"/>
                    <a:pt x="2675" y="1067"/>
                  </a:cubicBezTo>
                  <a:cubicBezTo>
                    <a:pt x="2670" y="1073"/>
                    <a:pt x="2665" y="1074"/>
                    <a:pt x="2661" y="1075"/>
                  </a:cubicBezTo>
                  <a:cubicBezTo>
                    <a:pt x="2656" y="1077"/>
                    <a:pt x="2655" y="1075"/>
                    <a:pt x="2655" y="1082"/>
                  </a:cubicBezTo>
                  <a:close/>
                  <a:moveTo>
                    <a:pt x="5299" y="517"/>
                  </a:moveTo>
                  <a:cubicBezTo>
                    <a:pt x="5299" y="521"/>
                    <a:pt x="5299" y="525"/>
                    <a:pt x="5307" y="525"/>
                  </a:cubicBezTo>
                  <a:cubicBezTo>
                    <a:pt x="5315" y="524"/>
                    <a:pt x="5320" y="517"/>
                    <a:pt x="5328" y="519"/>
                  </a:cubicBezTo>
                  <a:cubicBezTo>
                    <a:pt x="5336" y="521"/>
                    <a:pt x="5345" y="528"/>
                    <a:pt x="5349" y="523"/>
                  </a:cubicBezTo>
                  <a:cubicBezTo>
                    <a:pt x="5354" y="518"/>
                    <a:pt x="5362" y="516"/>
                    <a:pt x="5358" y="509"/>
                  </a:cubicBezTo>
                  <a:cubicBezTo>
                    <a:pt x="5353" y="503"/>
                    <a:pt x="5354" y="498"/>
                    <a:pt x="5340" y="500"/>
                  </a:cubicBezTo>
                  <a:cubicBezTo>
                    <a:pt x="5326" y="501"/>
                    <a:pt x="5320" y="502"/>
                    <a:pt x="5320" y="496"/>
                  </a:cubicBezTo>
                  <a:cubicBezTo>
                    <a:pt x="5320" y="489"/>
                    <a:pt x="5326" y="480"/>
                    <a:pt x="5319" y="476"/>
                  </a:cubicBezTo>
                  <a:cubicBezTo>
                    <a:pt x="5312" y="472"/>
                    <a:pt x="5304" y="487"/>
                    <a:pt x="5295" y="484"/>
                  </a:cubicBezTo>
                  <a:cubicBezTo>
                    <a:pt x="5287" y="482"/>
                    <a:pt x="5284" y="500"/>
                    <a:pt x="5291" y="504"/>
                  </a:cubicBezTo>
                  <a:cubicBezTo>
                    <a:pt x="5297" y="508"/>
                    <a:pt x="5300" y="514"/>
                    <a:pt x="5299" y="517"/>
                  </a:cubicBezTo>
                  <a:close/>
                  <a:moveTo>
                    <a:pt x="6125" y="287"/>
                  </a:moveTo>
                  <a:cubicBezTo>
                    <a:pt x="6132" y="286"/>
                    <a:pt x="6135" y="291"/>
                    <a:pt x="6141" y="295"/>
                  </a:cubicBezTo>
                  <a:cubicBezTo>
                    <a:pt x="6147" y="300"/>
                    <a:pt x="6154" y="299"/>
                    <a:pt x="6158" y="304"/>
                  </a:cubicBezTo>
                  <a:cubicBezTo>
                    <a:pt x="6163" y="310"/>
                    <a:pt x="6162" y="312"/>
                    <a:pt x="6173" y="311"/>
                  </a:cubicBezTo>
                  <a:cubicBezTo>
                    <a:pt x="6184" y="310"/>
                    <a:pt x="6195" y="310"/>
                    <a:pt x="6197" y="316"/>
                  </a:cubicBezTo>
                  <a:cubicBezTo>
                    <a:pt x="6199" y="321"/>
                    <a:pt x="6205" y="321"/>
                    <a:pt x="6210" y="328"/>
                  </a:cubicBezTo>
                  <a:cubicBezTo>
                    <a:pt x="6216" y="335"/>
                    <a:pt x="6225" y="329"/>
                    <a:pt x="6224" y="337"/>
                  </a:cubicBezTo>
                  <a:cubicBezTo>
                    <a:pt x="6223" y="345"/>
                    <a:pt x="6218" y="350"/>
                    <a:pt x="6228" y="353"/>
                  </a:cubicBezTo>
                  <a:cubicBezTo>
                    <a:pt x="6237" y="357"/>
                    <a:pt x="6245" y="358"/>
                    <a:pt x="6248" y="356"/>
                  </a:cubicBezTo>
                  <a:cubicBezTo>
                    <a:pt x="6251" y="353"/>
                    <a:pt x="6254" y="351"/>
                    <a:pt x="6258" y="357"/>
                  </a:cubicBezTo>
                  <a:cubicBezTo>
                    <a:pt x="6263" y="362"/>
                    <a:pt x="6278" y="365"/>
                    <a:pt x="6283" y="367"/>
                  </a:cubicBezTo>
                  <a:cubicBezTo>
                    <a:pt x="6289" y="369"/>
                    <a:pt x="6292" y="368"/>
                    <a:pt x="6294" y="360"/>
                  </a:cubicBezTo>
                  <a:cubicBezTo>
                    <a:pt x="6295" y="352"/>
                    <a:pt x="6298" y="338"/>
                    <a:pt x="6288" y="337"/>
                  </a:cubicBezTo>
                  <a:cubicBezTo>
                    <a:pt x="6278" y="336"/>
                    <a:pt x="6279" y="334"/>
                    <a:pt x="6276" y="327"/>
                  </a:cubicBezTo>
                  <a:cubicBezTo>
                    <a:pt x="6274" y="320"/>
                    <a:pt x="6263" y="320"/>
                    <a:pt x="6258" y="319"/>
                  </a:cubicBezTo>
                  <a:cubicBezTo>
                    <a:pt x="6254" y="318"/>
                    <a:pt x="6247" y="323"/>
                    <a:pt x="6242" y="318"/>
                  </a:cubicBezTo>
                  <a:cubicBezTo>
                    <a:pt x="6238" y="313"/>
                    <a:pt x="6228" y="315"/>
                    <a:pt x="6225" y="308"/>
                  </a:cubicBezTo>
                  <a:cubicBezTo>
                    <a:pt x="6223" y="301"/>
                    <a:pt x="6217" y="296"/>
                    <a:pt x="6214" y="296"/>
                  </a:cubicBezTo>
                  <a:cubicBezTo>
                    <a:pt x="6203" y="296"/>
                    <a:pt x="6203" y="296"/>
                    <a:pt x="6203" y="296"/>
                  </a:cubicBezTo>
                  <a:cubicBezTo>
                    <a:pt x="6196" y="296"/>
                    <a:pt x="6190" y="301"/>
                    <a:pt x="6187" y="298"/>
                  </a:cubicBezTo>
                  <a:cubicBezTo>
                    <a:pt x="6183" y="294"/>
                    <a:pt x="6173" y="295"/>
                    <a:pt x="6170" y="295"/>
                  </a:cubicBezTo>
                  <a:cubicBezTo>
                    <a:pt x="6166" y="295"/>
                    <a:pt x="6163" y="299"/>
                    <a:pt x="6158" y="295"/>
                  </a:cubicBezTo>
                  <a:cubicBezTo>
                    <a:pt x="6154" y="292"/>
                    <a:pt x="6151" y="293"/>
                    <a:pt x="6148" y="286"/>
                  </a:cubicBezTo>
                  <a:cubicBezTo>
                    <a:pt x="6145" y="279"/>
                    <a:pt x="6143" y="270"/>
                    <a:pt x="6135" y="269"/>
                  </a:cubicBezTo>
                  <a:cubicBezTo>
                    <a:pt x="6127" y="268"/>
                    <a:pt x="6126" y="268"/>
                    <a:pt x="6119" y="269"/>
                  </a:cubicBezTo>
                  <a:cubicBezTo>
                    <a:pt x="6111" y="270"/>
                    <a:pt x="6118" y="288"/>
                    <a:pt x="6125" y="287"/>
                  </a:cubicBezTo>
                  <a:close/>
                  <a:moveTo>
                    <a:pt x="2975" y="325"/>
                  </a:moveTo>
                  <a:cubicBezTo>
                    <a:pt x="2971" y="333"/>
                    <a:pt x="2974" y="340"/>
                    <a:pt x="2968" y="340"/>
                  </a:cubicBezTo>
                  <a:cubicBezTo>
                    <a:pt x="2963" y="340"/>
                    <a:pt x="2959" y="349"/>
                    <a:pt x="2953" y="350"/>
                  </a:cubicBezTo>
                  <a:cubicBezTo>
                    <a:pt x="2948" y="352"/>
                    <a:pt x="2943" y="357"/>
                    <a:pt x="2943" y="357"/>
                  </a:cubicBezTo>
                  <a:cubicBezTo>
                    <a:pt x="2943" y="357"/>
                    <a:pt x="2951" y="371"/>
                    <a:pt x="2956" y="362"/>
                  </a:cubicBezTo>
                  <a:cubicBezTo>
                    <a:pt x="2961" y="354"/>
                    <a:pt x="2967" y="352"/>
                    <a:pt x="2974" y="352"/>
                  </a:cubicBezTo>
                  <a:cubicBezTo>
                    <a:pt x="2980" y="352"/>
                    <a:pt x="2983" y="352"/>
                    <a:pt x="2986" y="344"/>
                  </a:cubicBezTo>
                  <a:cubicBezTo>
                    <a:pt x="2988" y="336"/>
                    <a:pt x="2988" y="333"/>
                    <a:pt x="2988" y="329"/>
                  </a:cubicBezTo>
                  <a:cubicBezTo>
                    <a:pt x="2988" y="325"/>
                    <a:pt x="2979" y="317"/>
                    <a:pt x="2975" y="325"/>
                  </a:cubicBezTo>
                  <a:close/>
                  <a:moveTo>
                    <a:pt x="2961" y="384"/>
                  </a:moveTo>
                  <a:cubicBezTo>
                    <a:pt x="2955" y="377"/>
                    <a:pt x="2953" y="379"/>
                    <a:pt x="2947" y="379"/>
                  </a:cubicBezTo>
                  <a:cubicBezTo>
                    <a:pt x="2940" y="379"/>
                    <a:pt x="2937" y="383"/>
                    <a:pt x="2932" y="383"/>
                  </a:cubicBezTo>
                  <a:cubicBezTo>
                    <a:pt x="2927" y="383"/>
                    <a:pt x="2910" y="384"/>
                    <a:pt x="2905" y="383"/>
                  </a:cubicBezTo>
                  <a:cubicBezTo>
                    <a:pt x="2900" y="381"/>
                    <a:pt x="2890" y="388"/>
                    <a:pt x="2890" y="388"/>
                  </a:cubicBezTo>
                  <a:cubicBezTo>
                    <a:pt x="2884" y="397"/>
                    <a:pt x="2888" y="404"/>
                    <a:pt x="2897" y="404"/>
                  </a:cubicBezTo>
                  <a:cubicBezTo>
                    <a:pt x="2906" y="404"/>
                    <a:pt x="2917" y="396"/>
                    <a:pt x="2916" y="408"/>
                  </a:cubicBezTo>
                  <a:cubicBezTo>
                    <a:pt x="2915" y="420"/>
                    <a:pt x="2910" y="434"/>
                    <a:pt x="2921" y="431"/>
                  </a:cubicBezTo>
                  <a:cubicBezTo>
                    <a:pt x="2932" y="428"/>
                    <a:pt x="2949" y="412"/>
                    <a:pt x="2955" y="412"/>
                  </a:cubicBezTo>
                  <a:cubicBezTo>
                    <a:pt x="2960" y="412"/>
                    <a:pt x="2976" y="414"/>
                    <a:pt x="2976" y="423"/>
                  </a:cubicBezTo>
                  <a:cubicBezTo>
                    <a:pt x="2976" y="432"/>
                    <a:pt x="2995" y="430"/>
                    <a:pt x="2999" y="424"/>
                  </a:cubicBezTo>
                  <a:cubicBezTo>
                    <a:pt x="3003" y="419"/>
                    <a:pt x="3012" y="409"/>
                    <a:pt x="3018" y="409"/>
                  </a:cubicBezTo>
                  <a:cubicBezTo>
                    <a:pt x="3023" y="409"/>
                    <a:pt x="3033" y="405"/>
                    <a:pt x="3038" y="414"/>
                  </a:cubicBezTo>
                  <a:cubicBezTo>
                    <a:pt x="3043" y="422"/>
                    <a:pt x="3057" y="418"/>
                    <a:pt x="3061" y="416"/>
                  </a:cubicBezTo>
                  <a:cubicBezTo>
                    <a:pt x="3065" y="415"/>
                    <a:pt x="3080" y="401"/>
                    <a:pt x="3080" y="405"/>
                  </a:cubicBezTo>
                  <a:cubicBezTo>
                    <a:pt x="3080" y="409"/>
                    <a:pt x="3101" y="395"/>
                    <a:pt x="3101" y="401"/>
                  </a:cubicBezTo>
                  <a:cubicBezTo>
                    <a:pt x="3101" y="408"/>
                    <a:pt x="3117" y="408"/>
                    <a:pt x="3110" y="418"/>
                  </a:cubicBezTo>
                  <a:cubicBezTo>
                    <a:pt x="3104" y="427"/>
                    <a:pt x="3097" y="431"/>
                    <a:pt x="3096" y="436"/>
                  </a:cubicBezTo>
                  <a:cubicBezTo>
                    <a:pt x="3094" y="442"/>
                    <a:pt x="3110" y="446"/>
                    <a:pt x="3116" y="443"/>
                  </a:cubicBezTo>
                  <a:cubicBezTo>
                    <a:pt x="3121" y="440"/>
                    <a:pt x="3143" y="432"/>
                    <a:pt x="3144" y="428"/>
                  </a:cubicBezTo>
                  <a:cubicBezTo>
                    <a:pt x="3145" y="424"/>
                    <a:pt x="3148" y="419"/>
                    <a:pt x="3153" y="423"/>
                  </a:cubicBezTo>
                  <a:cubicBezTo>
                    <a:pt x="3159" y="427"/>
                    <a:pt x="3168" y="424"/>
                    <a:pt x="3178" y="424"/>
                  </a:cubicBezTo>
                  <a:cubicBezTo>
                    <a:pt x="3187" y="424"/>
                    <a:pt x="3188" y="414"/>
                    <a:pt x="3202" y="411"/>
                  </a:cubicBezTo>
                  <a:cubicBezTo>
                    <a:pt x="3215" y="408"/>
                    <a:pt x="3239" y="405"/>
                    <a:pt x="3243" y="397"/>
                  </a:cubicBezTo>
                  <a:cubicBezTo>
                    <a:pt x="3247" y="389"/>
                    <a:pt x="3245" y="387"/>
                    <a:pt x="3242" y="380"/>
                  </a:cubicBezTo>
                  <a:cubicBezTo>
                    <a:pt x="3239" y="373"/>
                    <a:pt x="3237" y="371"/>
                    <a:pt x="3227" y="371"/>
                  </a:cubicBezTo>
                  <a:cubicBezTo>
                    <a:pt x="3218" y="371"/>
                    <a:pt x="3211" y="367"/>
                    <a:pt x="3207" y="362"/>
                  </a:cubicBezTo>
                  <a:cubicBezTo>
                    <a:pt x="3203" y="358"/>
                    <a:pt x="3192" y="358"/>
                    <a:pt x="3195" y="352"/>
                  </a:cubicBezTo>
                  <a:cubicBezTo>
                    <a:pt x="3198" y="345"/>
                    <a:pt x="3202" y="340"/>
                    <a:pt x="3207" y="349"/>
                  </a:cubicBezTo>
                  <a:cubicBezTo>
                    <a:pt x="3213" y="358"/>
                    <a:pt x="3219" y="365"/>
                    <a:pt x="3225" y="364"/>
                  </a:cubicBezTo>
                  <a:cubicBezTo>
                    <a:pt x="3230" y="362"/>
                    <a:pt x="3233" y="368"/>
                    <a:pt x="3242" y="361"/>
                  </a:cubicBezTo>
                  <a:cubicBezTo>
                    <a:pt x="3251" y="354"/>
                    <a:pt x="3254" y="354"/>
                    <a:pt x="3262" y="350"/>
                  </a:cubicBezTo>
                  <a:cubicBezTo>
                    <a:pt x="3270" y="346"/>
                    <a:pt x="3274" y="352"/>
                    <a:pt x="3286" y="349"/>
                  </a:cubicBezTo>
                  <a:cubicBezTo>
                    <a:pt x="3298" y="346"/>
                    <a:pt x="3319" y="358"/>
                    <a:pt x="3316" y="345"/>
                  </a:cubicBezTo>
                  <a:cubicBezTo>
                    <a:pt x="3313" y="332"/>
                    <a:pt x="3309" y="324"/>
                    <a:pt x="3313" y="321"/>
                  </a:cubicBezTo>
                  <a:cubicBezTo>
                    <a:pt x="3317" y="318"/>
                    <a:pt x="3323" y="313"/>
                    <a:pt x="3332" y="314"/>
                  </a:cubicBezTo>
                  <a:cubicBezTo>
                    <a:pt x="3341" y="316"/>
                    <a:pt x="3359" y="318"/>
                    <a:pt x="3367" y="320"/>
                  </a:cubicBezTo>
                  <a:cubicBezTo>
                    <a:pt x="3375" y="321"/>
                    <a:pt x="3399" y="325"/>
                    <a:pt x="3404" y="314"/>
                  </a:cubicBezTo>
                  <a:cubicBezTo>
                    <a:pt x="3410" y="303"/>
                    <a:pt x="3407" y="297"/>
                    <a:pt x="3413" y="295"/>
                  </a:cubicBezTo>
                  <a:cubicBezTo>
                    <a:pt x="3418" y="294"/>
                    <a:pt x="3430" y="291"/>
                    <a:pt x="3441" y="289"/>
                  </a:cubicBezTo>
                  <a:cubicBezTo>
                    <a:pt x="3451" y="286"/>
                    <a:pt x="3451" y="285"/>
                    <a:pt x="3460" y="283"/>
                  </a:cubicBezTo>
                  <a:cubicBezTo>
                    <a:pt x="3468" y="282"/>
                    <a:pt x="3470" y="278"/>
                    <a:pt x="3477" y="271"/>
                  </a:cubicBezTo>
                  <a:cubicBezTo>
                    <a:pt x="3484" y="265"/>
                    <a:pt x="3490" y="273"/>
                    <a:pt x="3484" y="265"/>
                  </a:cubicBezTo>
                  <a:cubicBezTo>
                    <a:pt x="3477" y="256"/>
                    <a:pt x="3470" y="254"/>
                    <a:pt x="3468" y="248"/>
                  </a:cubicBezTo>
                  <a:cubicBezTo>
                    <a:pt x="3465" y="243"/>
                    <a:pt x="3464" y="238"/>
                    <a:pt x="3464" y="234"/>
                  </a:cubicBezTo>
                  <a:cubicBezTo>
                    <a:pt x="3464" y="230"/>
                    <a:pt x="3464" y="224"/>
                    <a:pt x="3469" y="223"/>
                  </a:cubicBezTo>
                  <a:cubicBezTo>
                    <a:pt x="3474" y="222"/>
                    <a:pt x="3478" y="215"/>
                    <a:pt x="3481" y="222"/>
                  </a:cubicBezTo>
                  <a:cubicBezTo>
                    <a:pt x="3484" y="228"/>
                    <a:pt x="3481" y="239"/>
                    <a:pt x="3489" y="238"/>
                  </a:cubicBezTo>
                  <a:cubicBezTo>
                    <a:pt x="3497" y="236"/>
                    <a:pt x="3493" y="234"/>
                    <a:pt x="3505" y="232"/>
                  </a:cubicBezTo>
                  <a:cubicBezTo>
                    <a:pt x="3517" y="231"/>
                    <a:pt x="3517" y="224"/>
                    <a:pt x="3525" y="224"/>
                  </a:cubicBezTo>
                  <a:cubicBezTo>
                    <a:pt x="3533" y="224"/>
                    <a:pt x="3529" y="215"/>
                    <a:pt x="3541" y="220"/>
                  </a:cubicBezTo>
                  <a:cubicBezTo>
                    <a:pt x="3553" y="226"/>
                    <a:pt x="3567" y="228"/>
                    <a:pt x="3574" y="226"/>
                  </a:cubicBezTo>
                  <a:cubicBezTo>
                    <a:pt x="3580" y="223"/>
                    <a:pt x="3583" y="209"/>
                    <a:pt x="3587" y="208"/>
                  </a:cubicBezTo>
                  <a:cubicBezTo>
                    <a:pt x="3600" y="204"/>
                    <a:pt x="3615" y="211"/>
                    <a:pt x="3627" y="211"/>
                  </a:cubicBezTo>
                  <a:cubicBezTo>
                    <a:pt x="3639" y="211"/>
                    <a:pt x="3665" y="208"/>
                    <a:pt x="3672" y="199"/>
                  </a:cubicBezTo>
                  <a:cubicBezTo>
                    <a:pt x="3678" y="189"/>
                    <a:pt x="3705" y="179"/>
                    <a:pt x="3709" y="177"/>
                  </a:cubicBezTo>
                  <a:cubicBezTo>
                    <a:pt x="3713" y="176"/>
                    <a:pt x="3732" y="164"/>
                    <a:pt x="3741" y="161"/>
                  </a:cubicBezTo>
                  <a:cubicBezTo>
                    <a:pt x="3751" y="158"/>
                    <a:pt x="3759" y="150"/>
                    <a:pt x="3763" y="152"/>
                  </a:cubicBezTo>
                  <a:cubicBezTo>
                    <a:pt x="3767" y="153"/>
                    <a:pt x="3788" y="145"/>
                    <a:pt x="3795" y="145"/>
                  </a:cubicBezTo>
                  <a:cubicBezTo>
                    <a:pt x="3802" y="145"/>
                    <a:pt x="3810" y="141"/>
                    <a:pt x="3814" y="138"/>
                  </a:cubicBezTo>
                  <a:cubicBezTo>
                    <a:pt x="3818" y="136"/>
                    <a:pt x="3834" y="129"/>
                    <a:pt x="3839" y="126"/>
                  </a:cubicBezTo>
                  <a:cubicBezTo>
                    <a:pt x="3845" y="124"/>
                    <a:pt x="3850" y="122"/>
                    <a:pt x="3858" y="121"/>
                  </a:cubicBezTo>
                  <a:cubicBezTo>
                    <a:pt x="3866" y="120"/>
                    <a:pt x="3873" y="120"/>
                    <a:pt x="3877" y="114"/>
                  </a:cubicBezTo>
                  <a:cubicBezTo>
                    <a:pt x="3881" y="109"/>
                    <a:pt x="3892" y="105"/>
                    <a:pt x="3892" y="105"/>
                  </a:cubicBezTo>
                  <a:cubicBezTo>
                    <a:pt x="3892" y="105"/>
                    <a:pt x="3904" y="105"/>
                    <a:pt x="3916" y="99"/>
                  </a:cubicBezTo>
                  <a:cubicBezTo>
                    <a:pt x="3928" y="94"/>
                    <a:pt x="3966" y="91"/>
                    <a:pt x="3976" y="93"/>
                  </a:cubicBezTo>
                  <a:cubicBezTo>
                    <a:pt x="3987" y="94"/>
                    <a:pt x="3995" y="83"/>
                    <a:pt x="4003" y="82"/>
                  </a:cubicBezTo>
                  <a:cubicBezTo>
                    <a:pt x="4011" y="81"/>
                    <a:pt x="4019" y="69"/>
                    <a:pt x="4033" y="70"/>
                  </a:cubicBezTo>
                  <a:cubicBezTo>
                    <a:pt x="4046" y="71"/>
                    <a:pt x="4050" y="69"/>
                    <a:pt x="4054" y="62"/>
                  </a:cubicBezTo>
                  <a:cubicBezTo>
                    <a:pt x="4058" y="55"/>
                    <a:pt x="4060" y="51"/>
                    <a:pt x="4051" y="50"/>
                  </a:cubicBezTo>
                  <a:cubicBezTo>
                    <a:pt x="4043" y="48"/>
                    <a:pt x="4034" y="48"/>
                    <a:pt x="4034" y="48"/>
                  </a:cubicBezTo>
                  <a:cubicBezTo>
                    <a:pt x="4034" y="48"/>
                    <a:pt x="4029" y="40"/>
                    <a:pt x="4023" y="31"/>
                  </a:cubicBezTo>
                  <a:cubicBezTo>
                    <a:pt x="4018" y="22"/>
                    <a:pt x="4013" y="24"/>
                    <a:pt x="4003" y="26"/>
                  </a:cubicBezTo>
                  <a:cubicBezTo>
                    <a:pt x="3994" y="27"/>
                    <a:pt x="3980" y="35"/>
                    <a:pt x="3974" y="34"/>
                  </a:cubicBezTo>
                  <a:cubicBezTo>
                    <a:pt x="3967" y="32"/>
                    <a:pt x="3953" y="32"/>
                    <a:pt x="3947" y="30"/>
                  </a:cubicBezTo>
                  <a:cubicBezTo>
                    <a:pt x="3940" y="27"/>
                    <a:pt x="3913" y="31"/>
                    <a:pt x="3908" y="30"/>
                  </a:cubicBezTo>
                  <a:cubicBezTo>
                    <a:pt x="3902" y="28"/>
                    <a:pt x="3877" y="30"/>
                    <a:pt x="3870" y="30"/>
                  </a:cubicBezTo>
                  <a:cubicBezTo>
                    <a:pt x="3864" y="30"/>
                    <a:pt x="3853" y="34"/>
                    <a:pt x="3841" y="31"/>
                  </a:cubicBezTo>
                  <a:cubicBezTo>
                    <a:pt x="3829" y="28"/>
                    <a:pt x="3808" y="26"/>
                    <a:pt x="3806" y="30"/>
                  </a:cubicBezTo>
                  <a:cubicBezTo>
                    <a:pt x="3795" y="43"/>
                    <a:pt x="3795" y="47"/>
                    <a:pt x="3791" y="48"/>
                  </a:cubicBezTo>
                  <a:cubicBezTo>
                    <a:pt x="3787" y="50"/>
                    <a:pt x="3782" y="48"/>
                    <a:pt x="3778" y="48"/>
                  </a:cubicBezTo>
                  <a:cubicBezTo>
                    <a:pt x="3774" y="48"/>
                    <a:pt x="3782" y="43"/>
                    <a:pt x="3776" y="35"/>
                  </a:cubicBezTo>
                  <a:cubicBezTo>
                    <a:pt x="3771" y="27"/>
                    <a:pt x="3771" y="27"/>
                    <a:pt x="3771" y="27"/>
                  </a:cubicBezTo>
                  <a:cubicBezTo>
                    <a:pt x="3771" y="27"/>
                    <a:pt x="3760" y="27"/>
                    <a:pt x="3752" y="31"/>
                  </a:cubicBezTo>
                  <a:cubicBezTo>
                    <a:pt x="3744" y="35"/>
                    <a:pt x="3735" y="42"/>
                    <a:pt x="3719" y="42"/>
                  </a:cubicBezTo>
                  <a:cubicBezTo>
                    <a:pt x="3702" y="42"/>
                    <a:pt x="3693" y="47"/>
                    <a:pt x="3685" y="46"/>
                  </a:cubicBezTo>
                  <a:cubicBezTo>
                    <a:pt x="3677" y="44"/>
                    <a:pt x="3669" y="51"/>
                    <a:pt x="3665" y="47"/>
                  </a:cubicBezTo>
                  <a:cubicBezTo>
                    <a:pt x="3661" y="43"/>
                    <a:pt x="3655" y="43"/>
                    <a:pt x="3651" y="43"/>
                  </a:cubicBezTo>
                  <a:cubicBezTo>
                    <a:pt x="3647" y="43"/>
                    <a:pt x="3642" y="46"/>
                    <a:pt x="3639" y="51"/>
                  </a:cubicBezTo>
                  <a:cubicBezTo>
                    <a:pt x="3637" y="56"/>
                    <a:pt x="3634" y="64"/>
                    <a:pt x="3634" y="64"/>
                  </a:cubicBezTo>
                  <a:cubicBezTo>
                    <a:pt x="3638" y="75"/>
                    <a:pt x="3638" y="75"/>
                    <a:pt x="3638" y="75"/>
                  </a:cubicBezTo>
                  <a:cubicBezTo>
                    <a:pt x="3638" y="75"/>
                    <a:pt x="3639" y="86"/>
                    <a:pt x="3635" y="83"/>
                  </a:cubicBezTo>
                  <a:cubicBezTo>
                    <a:pt x="3631" y="81"/>
                    <a:pt x="3635" y="77"/>
                    <a:pt x="3629" y="69"/>
                  </a:cubicBezTo>
                  <a:cubicBezTo>
                    <a:pt x="3622" y="60"/>
                    <a:pt x="3622" y="59"/>
                    <a:pt x="3617" y="55"/>
                  </a:cubicBezTo>
                  <a:cubicBezTo>
                    <a:pt x="3611" y="51"/>
                    <a:pt x="3617" y="44"/>
                    <a:pt x="3606" y="50"/>
                  </a:cubicBezTo>
                  <a:cubicBezTo>
                    <a:pt x="3595" y="55"/>
                    <a:pt x="3576" y="52"/>
                    <a:pt x="3566" y="55"/>
                  </a:cubicBezTo>
                  <a:cubicBezTo>
                    <a:pt x="3555" y="58"/>
                    <a:pt x="3559" y="70"/>
                    <a:pt x="3541" y="73"/>
                  </a:cubicBezTo>
                  <a:cubicBezTo>
                    <a:pt x="3524" y="75"/>
                    <a:pt x="3519" y="74"/>
                    <a:pt x="3501" y="75"/>
                  </a:cubicBezTo>
                  <a:cubicBezTo>
                    <a:pt x="3484" y="77"/>
                    <a:pt x="3474" y="73"/>
                    <a:pt x="3465" y="78"/>
                  </a:cubicBezTo>
                  <a:cubicBezTo>
                    <a:pt x="3455" y="83"/>
                    <a:pt x="3453" y="86"/>
                    <a:pt x="3445" y="86"/>
                  </a:cubicBezTo>
                  <a:cubicBezTo>
                    <a:pt x="3437" y="86"/>
                    <a:pt x="3434" y="85"/>
                    <a:pt x="3425" y="87"/>
                  </a:cubicBezTo>
                  <a:cubicBezTo>
                    <a:pt x="3415" y="90"/>
                    <a:pt x="3402" y="97"/>
                    <a:pt x="3398" y="102"/>
                  </a:cubicBezTo>
                  <a:cubicBezTo>
                    <a:pt x="3394" y="107"/>
                    <a:pt x="3406" y="111"/>
                    <a:pt x="3390" y="117"/>
                  </a:cubicBezTo>
                  <a:cubicBezTo>
                    <a:pt x="3374" y="122"/>
                    <a:pt x="3368" y="120"/>
                    <a:pt x="3362" y="122"/>
                  </a:cubicBezTo>
                  <a:cubicBezTo>
                    <a:pt x="3355" y="125"/>
                    <a:pt x="3352" y="129"/>
                    <a:pt x="3349" y="134"/>
                  </a:cubicBezTo>
                  <a:cubicBezTo>
                    <a:pt x="3347" y="140"/>
                    <a:pt x="3345" y="145"/>
                    <a:pt x="3349" y="150"/>
                  </a:cubicBezTo>
                  <a:cubicBezTo>
                    <a:pt x="3353" y="156"/>
                    <a:pt x="3362" y="160"/>
                    <a:pt x="3371" y="157"/>
                  </a:cubicBezTo>
                  <a:cubicBezTo>
                    <a:pt x="3380" y="154"/>
                    <a:pt x="3390" y="146"/>
                    <a:pt x="3391" y="152"/>
                  </a:cubicBezTo>
                  <a:cubicBezTo>
                    <a:pt x="3392" y="157"/>
                    <a:pt x="3394" y="165"/>
                    <a:pt x="3403" y="162"/>
                  </a:cubicBezTo>
                  <a:cubicBezTo>
                    <a:pt x="3413" y="160"/>
                    <a:pt x="3427" y="158"/>
                    <a:pt x="3433" y="153"/>
                  </a:cubicBezTo>
                  <a:cubicBezTo>
                    <a:pt x="3438" y="148"/>
                    <a:pt x="3445" y="153"/>
                    <a:pt x="3450" y="153"/>
                  </a:cubicBezTo>
                  <a:cubicBezTo>
                    <a:pt x="3455" y="153"/>
                    <a:pt x="3470" y="154"/>
                    <a:pt x="3477" y="152"/>
                  </a:cubicBezTo>
                  <a:cubicBezTo>
                    <a:pt x="3484" y="149"/>
                    <a:pt x="3492" y="149"/>
                    <a:pt x="3497" y="148"/>
                  </a:cubicBezTo>
                  <a:cubicBezTo>
                    <a:pt x="3502" y="146"/>
                    <a:pt x="3517" y="150"/>
                    <a:pt x="3517" y="150"/>
                  </a:cubicBezTo>
                  <a:cubicBezTo>
                    <a:pt x="3517" y="150"/>
                    <a:pt x="3496" y="161"/>
                    <a:pt x="3488" y="161"/>
                  </a:cubicBezTo>
                  <a:cubicBezTo>
                    <a:pt x="3480" y="161"/>
                    <a:pt x="3461" y="158"/>
                    <a:pt x="3454" y="162"/>
                  </a:cubicBezTo>
                  <a:cubicBezTo>
                    <a:pt x="3447" y="167"/>
                    <a:pt x="3441" y="164"/>
                    <a:pt x="3433" y="167"/>
                  </a:cubicBezTo>
                  <a:cubicBezTo>
                    <a:pt x="3425" y="169"/>
                    <a:pt x="3422" y="169"/>
                    <a:pt x="3419" y="177"/>
                  </a:cubicBezTo>
                  <a:cubicBezTo>
                    <a:pt x="3417" y="185"/>
                    <a:pt x="3418" y="189"/>
                    <a:pt x="3413" y="193"/>
                  </a:cubicBezTo>
                  <a:cubicBezTo>
                    <a:pt x="3407" y="197"/>
                    <a:pt x="3396" y="203"/>
                    <a:pt x="3396" y="203"/>
                  </a:cubicBezTo>
                  <a:cubicBezTo>
                    <a:pt x="3396" y="203"/>
                    <a:pt x="3400" y="200"/>
                    <a:pt x="3400" y="195"/>
                  </a:cubicBezTo>
                  <a:cubicBezTo>
                    <a:pt x="3400" y="189"/>
                    <a:pt x="3404" y="181"/>
                    <a:pt x="3399" y="179"/>
                  </a:cubicBezTo>
                  <a:cubicBezTo>
                    <a:pt x="3394" y="176"/>
                    <a:pt x="3392" y="176"/>
                    <a:pt x="3386" y="175"/>
                  </a:cubicBezTo>
                  <a:cubicBezTo>
                    <a:pt x="3379" y="173"/>
                    <a:pt x="3371" y="175"/>
                    <a:pt x="3366" y="175"/>
                  </a:cubicBezTo>
                  <a:cubicBezTo>
                    <a:pt x="3360" y="175"/>
                    <a:pt x="3359" y="176"/>
                    <a:pt x="3355" y="171"/>
                  </a:cubicBezTo>
                  <a:cubicBezTo>
                    <a:pt x="3351" y="165"/>
                    <a:pt x="3348" y="162"/>
                    <a:pt x="3343" y="169"/>
                  </a:cubicBezTo>
                  <a:cubicBezTo>
                    <a:pt x="3337" y="176"/>
                    <a:pt x="3340" y="179"/>
                    <a:pt x="3335" y="181"/>
                  </a:cubicBezTo>
                  <a:cubicBezTo>
                    <a:pt x="3329" y="184"/>
                    <a:pt x="3319" y="192"/>
                    <a:pt x="3312" y="195"/>
                  </a:cubicBezTo>
                  <a:cubicBezTo>
                    <a:pt x="3305" y="197"/>
                    <a:pt x="3311" y="197"/>
                    <a:pt x="3300" y="207"/>
                  </a:cubicBezTo>
                  <a:cubicBezTo>
                    <a:pt x="3289" y="216"/>
                    <a:pt x="3284" y="227"/>
                    <a:pt x="3284" y="227"/>
                  </a:cubicBezTo>
                  <a:cubicBezTo>
                    <a:pt x="3284" y="227"/>
                    <a:pt x="3270" y="232"/>
                    <a:pt x="3276" y="236"/>
                  </a:cubicBezTo>
                  <a:cubicBezTo>
                    <a:pt x="3281" y="240"/>
                    <a:pt x="3284" y="239"/>
                    <a:pt x="3282" y="247"/>
                  </a:cubicBezTo>
                  <a:cubicBezTo>
                    <a:pt x="3281" y="255"/>
                    <a:pt x="3282" y="263"/>
                    <a:pt x="3276" y="266"/>
                  </a:cubicBezTo>
                  <a:cubicBezTo>
                    <a:pt x="3269" y="269"/>
                    <a:pt x="3262" y="277"/>
                    <a:pt x="3261" y="271"/>
                  </a:cubicBezTo>
                  <a:cubicBezTo>
                    <a:pt x="3259" y="266"/>
                    <a:pt x="3253" y="260"/>
                    <a:pt x="3253" y="260"/>
                  </a:cubicBezTo>
                  <a:cubicBezTo>
                    <a:pt x="3241" y="254"/>
                    <a:pt x="3230" y="252"/>
                    <a:pt x="3225" y="254"/>
                  </a:cubicBezTo>
                  <a:cubicBezTo>
                    <a:pt x="3219" y="255"/>
                    <a:pt x="3208" y="267"/>
                    <a:pt x="3200" y="267"/>
                  </a:cubicBezTo>
                  <a:cubicBezTo>
                    <a:pt x="3192" y="267"/>
                    <a:pt x="3182" y="271"/>
                    <a:pt x="3174" y="270"/>
                  </a:cubicBezTo>
                  <a:cubicBezTo>
                    <a:pt x="3166" y="269"/>
                    <a:pt x="3148" y="277"/>
                    <a:pt x="3148" y="277"/>
                  </a:cubicBezTo>
                  <a:cubicBezTo>
                    <a:pt x="3148" y="277"/>
                    <a:pt x="3133" y="289"/>
                    <a:pt x="3129" y="290"/>
                  </a:cubicBezTo>
                  <a:cubicBezTo>
                    <a:pt x="3125" y="291"/>
                    <a:pt x="3116" y="293"/>
                    <a:pt x="3116" y="293"/>
                  </a:cubicBezTo>
                  <a:cubicBezTo>
                    <a:pt x="3116" y="293"/>
                    <a:pt x="3116" y="299"/>
                    <a:pt x="3121" y="306"/>
                  </a:cubicBezTo>
                  <a:cubicBezTo>
                    <a:pt x="3127" y="313"/>
                    <a:pt x="3120" y="320"/>
                    <a:pt x="3116" y="324"/>
                  </a:cubicBezTo>
                  <a:cubicBezTo>
                    <a:pt x="3112" y="328"/>
                    <a:pt x="3100" y="342"/>
                    <a:pt x="3093" y="345"/>
                  </a:cubicBezTo>
                  <a:cubicBezTo>
                    <a:pt x="3086" y="348"/>
                    <a:pt x="3089" y="360"/>
                    <a:pt x="3086" y="348"/>
                  </a:cubicBezTo>
                  <a:cubicBezTo>
                    <a:pt x="3084" y="336"/>
                    <a:pt x="3092" y="325"/>
                    <a:pt x="3088" y="324"/>
                  </a:cubicBezTo>
                  <a:cubicBezTo>
                    <a:pt x="3084" y="322"/>
                    <a:pt x="3085" y="317"/>
                    <a:pt x="3077" y="318"/>
                  </a:cubicBezTo>
                  <a:cubicBezTo>
                    <a:pt x="3069" y="320"/>
                    <a:pt x="3062" y="324"/>
                    <a:pt x="3055" y="321"/>
                  </a:cubicBezTo>
                  <a:cubicBezTo>
                    <a:pt x="3049" y="318"/>
                    <a:pt x="3034" y="330"/>
                    <a:pt x="3034" y="330"/>
                  </a:cubicBezTo>
                  <a:cubicBezTo>
                    <a:pt x="3034" y="330"/>
                    <a:pt x="3023" y="341"/>
                    <a:pt x="3023" y="345"/>
                  </a:cubicBezTo>
                  <a:cubicBezTo>
                    <a:pt x="3023" y="349"/>
                    <a:pt x="3033" y="367"/>
                    <a:pt x="3018" y="365"/>
                  </a:cubicBezTo>
                  <a:cubicBezTo>
                    <a:pt x="3003" y="364"/>
                    <a:pt x="3006" y="368"/>
                    <a:pt x="2996" y="368"/>
                  </a:cubicBezTo>
                  <a:cubicBezTo>
                    <a:pt x="2987" y="368"/>
                    <a:pt x="2984" y="372"/>
                    <a:pt x="2979" y="375"/>
                  </a:cubicBezTo>
                  <a:cubicBezTo>
                    <a:pt x="2974" y="377"/>
                    <a:pt x="2968" y="391"/>
                    <a:pt x="2961" y="384"/>
                  </a:cubicBezTo>
                  <a:close/>
                  <a:moveTo>
                    <a:pt x="3017" y="302"/>
                  </a:moveTo>
                  <a:cubicBezTo>
                    <a:pt x="3023" y="304"/>
                    <a:pt x="3028" y="301"/>
                    <a:pt x="3036" y="300"/>
                  </a:cubicBezTo>
                  <a:cubicBezTo>
                    <a:pt x="3044" y="299"/>
                    <a:pt x="3044" y="295"/>
                    <a:pt x="3050" y="293"/>
                  </a:cubicBezTo>
                  <a:cubicBezTo>
                    <a:pt x="3056" y="291"/>
                    <a:pt x="3062" y="296"/>
                    <a:pt x="3068" y="303"/>
                  </a:cubicBezTo>
                  <a:cubicBezTo>
                    <a:pt x="3074" y="310"/>
                    <a:pt x="3077" y="303"/>
                    <a:pt x="3083" y="298"/>
                  </a:cubicBezTo>
                  <a:cubicBezTo>
                    <a:pt x="3089" y="292"/>
                    <a:pt x="3095" y="287"/>
                    <a:pt x="3099" y="283"/>
                  </a:cubicBezTo>
                  <a:cubicBezTo>
                    <a:pt x="3099" y="283"/>
                    <a:pt x="3114" y="274"/>
                    <a:pt x="3122" y="272"/>
                  </a:cubicBezTo>
                  <a:cubicBezTo>
                    <a:pt x="3130" y="271"/>
                    <a:pt x="3133" y="263"/>
                    <a:pt x="3140" y="261"/>
                  </a:cubicBezTo>
                  <a:cubicBezTo>
                    <a:pt x="3147" y="259"/>
                    <a:pt x="3153" y="258"/>
                    <a:pt x="3159" y="260"/>
                  </a:cubicBezTo>
                  <a:cubicBezTo>
                    <a:pt x="3165" y="262"/>
                    <a:pt x="3177" y="260"/>
                    <a:pt x="3185" y="259"/>
                  </a:cubicBezTo>
                  <a:cubicBezTo>
                    <a:pt x="3193" y="258"/>
                    <a:pt x="3193" y="254"/>
                    <a:pt x="3200" y="252"/>
                  </a:cubicBezTo>
                  <a:cubicBezTo>
                    <a:pt x="3207" y="250"/>
                    <a:pt x="3223" y="242"/>
                    <a:pt x="3228" y="243"/>
                  </a:cubicBezTo>
                  <a:cubicBezTo>
                    <a:pt x="3234" y="244"/>
                    <a:pt x="3247" y="238"/>
                    <a:pt x="3256" y="242"/>
                  </a:cubicBezTo>
                  <a:cubicBezTo>
                    <a:pt x="3265" y="245"/>
                    <a:pt x="3267" y="237"/>
                    <a:pt x="3272" y="234"/>
                  </a:cubicBezTo>
                  <a:cubicBezTo>
                    <a:pt x="3276" y="230"/>
                    <a:pt x="3276" y="222"/>
                    <a:pt x="3285" y="212"/>
                  </a:cubicBezTo>
                  <a:cubicBezTo>
                    <a:pt x="3294" y="202"/>
                    <a:pt x="3294" y="193"/>
                    <a:pt x="3298" y="187"/>
                  </a:cubicBezTo>
                  <a:cubicBezTo>
                    <a:pt x="3301" y="182"/>
                    <a:pt x="3311" y="159"/>
                    <a:pt x="3323" y="158"/>
                  </a:cubicBezTo>
                  <a:cubicBezTo>
                    <a:pt x="3334" y="156"/>
                    <a:pt x="3327" y="149"/>
                    <a:pt x="3327" y="144"/>
                  </a:cubicBezTo>
                  <a:cubicBezTo>
                    <a:pt x="3327" y="139"/>
                    <a:pt x="3334" y="129"/>
                    <a:pt x="3339" y="125"/>
                  </a:cubicBezTo>
                  <a:cubicBezTo>
                    <a:pt x="3343" y="120"/>
                    <a:pt x="3351" y="106"/>
                    <a:pt x="3351" y="106"/>
                  </a:cubicBezTo>
                  <a:cubicBezTo>
                    <a:pt x="3351" y="106"/>
                    <a:pt x="3344" y="108"/>
                    <a:pt x="3338" y="114"/>
                  </a:cubicBezTo>
                  <a:cubicBezTo>
                    <a:pt x="3331" y="121"/>
                    <a:pt x="3324" y="118"/>
                    <a:pt x="3319" y="120"/>
                  </a:cubicBezTo>
                  <a:cubicBezTo>
                    <a:pt x="3315" y="122"/>
                    <a:pt x="3308" y="113"/>
                    <a:pt x="3301" y="112"/>
                  </a:cubicBezTo>
                  <a:cubicBezTo>
                    <a:pt x="3294" y="111"/>
                    <a:pt x="3288" y="126"/>
                    <a:pt x="3282" y="130"/>
                  </a:cubicBezTo>
                  <a:cubicBezTo>
                    <a:pt x="3276" y="135"/>
                    <a:pt x="3261" y="129"/>
                    <a:pt x="3258" y="130"/>
                  </a:cubicBezTo>
                  <a:cubicBezTo>
                    <a:pt x="3255" y="131"/>
                    <a:pt x="3247" y="136"/>
                    <a:pt x="3242" y="141"/>
                  </a:cubicBezTo>
                  <a:cubicBezTo>
                    <a:pt x="3238" y="145"/>
                    <a:pt x="3233" y="146"/>
                    <a:pt x="3226" y="151"/>
                  </a:cubicBezTo>
                  <a:cubicBezTo>
                    <a:pt x="3219" y="155"/>
                    <a:pt x="3217" y="149"/>
                    <a:pt x="3211" y="150"/>
                  </a:cubicBezTo>
                  <a:cubicBezTo>
                    <a:pt x="3206" y="151"/>
                    <a:pt x="3193" y="160"/>
                    <a:pt x="3191" y="166"/>
                  </a:cubicBezTo>
                  <a:cubicBezTo>
                    <a:pt x="3189" y="171"/>
                    <a:pt x="3173" y="166"/>
                    <a:pt x="3167" y="164"/>
                  </a:cubicBezTo>
                  <a:cubicBezTo>
                    <a:pt x="3161" y="163"/>
                    <a:pt x="3158" y="166"/>
                    <a:pt x="3155" y="172"/>
                  </a:cubicBezTo>
                  <a:cubicBezTo>
                    <a:pt x="3151" y="179"/>
                    <a:pt x="3156" y="184"/>
                    <a:pt x="3155" y="188"/>
                  </a:cubicBezTo>
                  <a:cubicBezTo>
                    <a:pt x="3153" y="193"/>
                    <a:pt x="3136" y="188"/>
                    <a:pt x="3136" y="188"/>
                  </a:cubicBezTo>
                  <a:cubicBezTo>
                    <a:pt x="3136" y="188"/>
                    <a:pt x="3126" y="186"/>
                    <a:pt x="3125" y="192"/>
                  </a:cubicBezTo>
                  <a:cubicBezTo>
                    <a:pt x="3124" y="197"/>
                    <a:pt x="3122" y="203"/>
                    <a:pt x="3118" y="208"/>
                  </a:cubicBezTo>
                  <a:cubicBezTo>
                    <a:pt x="3115" y="212"/>
                    <a:pt x="3098" y="208"/>
                    <a:pt x="3094" y="207"/>
                  </a:cubicBezTo>
                  <a:cubicBezTo>
                    <a:pt x="3091" y="205"/>
                    <a:pt x="3083" y="210"/>
                    <a:pt x="3081" y="214"/>
                  </a:cubicBezTo>
                  <a:cubicBezTo>
                    <a:pt x="3078" y="219"/>
                    <a:pt x="3076" y="218"/>
                    <a:pt x="3076" y="224"/>
                  </a:cubicBezTo>
                  <a:cubicBezTo>
                    <a:pt x="3076" y="229"/>
                    <a:pt x="3085" y="228"/>
                    <a:pt x="3098" y="229"/>
                  </a:cubicBezTo>
                  <a:cubicBezTo>
                    <a:pt x="3110" y="230"/>
                    <a:pt x="3095" y="235"/>
                    <a:pt x="3092" y="236"/>
                  </a:cubicBezTo>
                  <a:cubicBezTo>
                    <a:pt x="3089" y="237"/>
                    <a:pt x="3079" y="236"/>
                    <a:pt x="3076" y="236"/>
                  </a:cubicBezTo>
                  <a:cubicBezTo>
                    <a:pt x="3073" y="236"/>
                    <a:pt x="3065" y="236"/>
                    <a:pt x="3065" y="236"/>
                  </a:cubicBezTo>
                  <a:cubicBezTo>
                    <a:pt x="3060" y="246"/>
                    <a:pt x="3060" y="246"/>
                    <a:pt x="3060" y="246"/>
                  </a:cubicBezTo>
                  <a:cubicBezTo>
                    <a:pt x="3045" y="251"/>
                    <a:pt x="3045" y="251"/>
                    <a:pt x="3045" y="251"/>
                  </a:cubicBezTo>
                  <a:cubicBezTo>
                    <a:pt x="3045" y="251"/>
                    <a:pt x="3036" y="259"/>
                    <a:pt x="3036" y="266"/>
                  </a:cubicBezTo>
                  <a:cubicBezTo>
                    <a:pt x="3036" y="272"/>
                    <a:pt x="3028" y="278"/>
                    <a:pt x="3028" y="278"/>
                  </a:cubicBezTo>
                  <a:cubicBezTo>
                    <a:pt x="3028" y="278"/>
                    <a:pt x="3014" y="278"/>
                    <a:pt x="3010" y="282"/>
                  </a:cubicBezTo>
                  <a:cubicBezTo>
                    <a:pt x="3007" y="285"/>
                    <a:pt x="3006" y="292"/>
                    <a:pt x="3006" y="296"/>
                  </a:cubicBezTo>
                  <a:cubicBezTo>
                    <a:pt x="3006" y="301"/>
                    <a:pt x="3011" y="300"/>
                    <a:pt x="3017" y="302"/>
                  </a:cubicBezTo>
                  <a:close/>
                  <a:moveTo>
                    <a:pt x="6508" y="1887"/>
                  </a:moveTo>
                  <a:cubicBezTo>
                    <a:pt x="6510" y="1889"/>
                    <a:pt x="6509" y="1890"/>
                    <a:pt x="6512" y="1894"/>
                  </a:cubicBezTo>
                  <a:cubicBezTo>
                    <a:pt x="6514" y="1897"/>
                    <a:pt x="6522" y="1901"/>
                    <a:pt x="6528" y="1904"/>
                  </a:cubicBezTo>
                  <a:cubicBezTo>
                    <a:pt x="6534" y="1907"/>
                    <a:pt x="6539" y="1908"/>
                    <a:pt x="6539" y="1914"/>
                  </a:cubicBezTo>
                  <a:cubicBezTo>
                    <a:pt x="6539" y="1920"/>
                    <a:pt x="6543" y="1925"/>
                    <a:pt x="6541" y="1930"/>
                  </a:cubicBezTo>
                  <a:cubicBezTo>
                    <a:pt x="6540" y="1936"/>
                    <a:pt x="6541" y="1939"/>
                    <a:pt x="6538" y="1944"/>
                  </a:cubicBezTo>
                  <a:cubicBezTo>
                    <a:pt x="6534" y="1950"/>
                    <a:pt x="6534" y="1950"/>
                    <a:pt x="6531" y="1952"/>
                  </a:cubicBezTo>
                  <a:cubicBezTo>
                    <a:pt x="6528" y="1954"/>
                    <a:pt x="6524" y="1960"/>
                    <a:pt x="6524" y="1960"/>
                  </a:cubicBezTo>
                  <a:cubicBezTo>
                    <a:pt x="6524" y="1960"/>
                    <a:pt x="6517" y="1970"/>
                    <a:pt x="6522" y="1974"/>
                  </a:cubicBezTo>
                  <a:cubicBezTo>
                    <a:pt x="6527" y="1978"/>
                    <a:pt x="6525" y="1984"/>
                    <a:pt x="6531" y="1985"/>
                  </a:cubicBezTo>
                  <a:cubicBezTo>
                    <a:pt x="6537" y="1985"/>
                    <a:pt x="6535" y="1990"/>
                    <a:pt x="6538" y="1992"/>
                  </a:cubicBezTo>
                  <a:cubicBezTo>
                    <a:pt x="6541" y="1993"/>
                    <a:pt x="6545" y="1997"/>
                    <a:pt x="6549" y="1992"/>
                  </a:cubicBezTo>
                  <a:cubicBezTo>
                    <a:pt x="6554" y="1988"/>
                    <a:pt x="6552" y="1989"/>
                    <a:pt x="6554" y="1983"/>
                  </a:cubicBezTo>
                  <a:cubicBezTo>
                    <a:pt x="6555" y="1977"/>
                    <a:pt x="6550" y="1970"/>
                    <a:pt x="6554" y="1967"/>
                  </a:cubicBezTo>
                  <a:cubicBezTo>
                    <a:pt x="6557" y="1964"/>
                    <a:pt x="6563" y="1963"/>
                    <a:pt x="6563" y="1959"/>
                  </a:cubicBezTo>
                  <a:cubicBezTo>
                    <a:pt x="6563" y="1956"/>
                    <a:pt x="6561" y="1948"/>
                    <a:pt x="6564" y="1947"/>
                  </a:cubicBezTo>
                  <a:cubicBezTo>
                    <a:pt x="6567" y="1946"/>
                    <a:pt x="6572" y="1956"/>
                    <a:pt x="6573" y="1958"/>
                  </a:cubicBezTo>
                  <a:cubicBezTo>
                    <a:pt x="6574" y="1961"/>
                    <a:pt x="6575" y="1971"/>
                    <a:pt x="6571" y="1975"/>
                  </a:cubicBezTo>
                  <a:cubicBezTo>
                    <a:pt x="6568" y="1978"/>
                    <a:pt x="6561" y="1988"/>
                    <a:pt x="6567" y="1989"/>
                  </a:cubicBezTo>
                  <a:cubicBezTo>
                    <a:pt x="6572" y="1990"/>
                    <a:pt x="6575" y="1992"/>
                    <a:pt x="6571" y="1997"/>
                  </a:cubicBezTo>
                  <a:cubicBezTo>
                    <a:pt x="6567" y="2001"/>
                    <a:pt x="6561" y="2013"/>
                    <a:pt x="6566" y="2014"/>
                  </a:cubicBezTo>
                  <a:cubicBezTo>
                    <a:pt x="6570" y="2016"/>
                    <a:pt x="6574" y="2022"/>
                    <a:pt x="6575" y="2026"/>
                  </a:cubicBezTo>
                  <a:cubicBezTo>
                    <a:pt x="6575" y="2029"/>
                    <a:pt x="6568" y="2041"/>
                    <a:pt x="6569" y="2044"/>
                  </a:cubicBezTo>
                  <a:cubicBezTo>
                    <a:pt x="6571" y="2047"/>
                    <a:pt x="6569" y="2069"/>
                    <a:pt x="6575" y="2070"/>
                  </a:cubicBezTo>
                  <a:cubicBezTo>
                    <a:pt x="6582" y="2071"/>
                    <a:pt x="6589" y="2072"/>
                    <a:pt x="6589" y="2072"/>
                  </a:cubicBezTo>
                  <a:cubicBezTo>
                    <a:pt x="6589" y="2072"/>
                    <a:pt x="6595" y="2069"/>
                    <a:pt x="6591" y="2062"/>
                  </a:cubicBezTo>
                  <a:cubicBezTo>
                    <a:pt x="6588" y="2055"/>
                    <a:pt x="6580" y="2048"/>
                    <a:pt x="6584" y="2046"/>
                  </a:cubicBezTo>
                  <a:cubicBezTo>
                    <a:pt x="6589" y="2044"/>
                    <a:pt x="6593" y="2041"/>
                    <a:pt x="6591" y="2036"/>
                  </a:cubicBezTo>
                  <a:cubicBezTo>
                    <a:pt x="6589" y="2032"/>
                    <a:pt x="6585" y="2028"/>
                    <a:pt x="6585" y="2026"/>
                  </a:cubicBezTo>
                  <a:cubicBezTo>
                    <a:pt x="6585" y="2023"/>
                    <a:pt x="6579" y="2020"/>
                    <a:pt x="6582" y="2016"/>
                  </a:cubicBezTo>
                  <a:cubicBezTo>
                    <a:pt x="6586" y="2013"/>
                    <a:pt x="6582" y="2012"/>
                    <a:pt x="6586" y="2013"/>
                  </a:cubicBezTo>
                  <a:cubicBezTo>
                    <a:pt x="6590" y="2013"/>
                    <a:pt x="6594" y="2021"/>
                    <a:pt x="6598" y="2020"/>
                  </a:cubicBezTo>
                  <a:cubicBezTo>
                    <a:pt x="6603" y="2018"/>
                    <a:pt x="6605" y="2016"/>
                    <a:pt x="6608" y="2013"/>
                  </a:cubicBezTo>
                  <a:cubicBezTo>
                    <a:pt x="6610" y="2009"/>
                    <a:pt x="6615" y="2006"/>
                    <a:pt x="6615" y="2012"/>
                  </a:cubicBezTo>
                  <a:cubicBezTo>
                    <a:pt x="6615" y="2017"/>
                    <a:pt x="6609" y="2025"/>
                    <a:pt x="6611" y="2028"/>
                  </a:cubicBezTo>
                  <a:cubicBezTo>
                    <a:pt x="6614" y="2032"/>
                    <a:pt x="6617" y="2036"/>
                    <a:pt x="6621" y="2037"/>
                  </a:cubicBezTo>
                  <a:cubicBezTo>
                    <a:pt x="6625" y="2038"/>
                    <a:pt x="6630" y="2044"/>
                    <a:pt x="6631" y="2047"/>
                  </a:cubicBezTo>
                  <a:cubicBezTo>
                    <a:pt x="6633" y="2049"/>
                    <a:pt x="6630" y="2058"/>
                    <a:pt x="6632" y="2060"/>
                  </a:cubicBezTo>
                  <a:cubicBezTo>
                    <a:pt x="6635" y="2062"/>
                    <a:pt x="6638" y="2069"/>
                    <a:pt x="6631" y="2070"/>
                  </a:cubicBezTo>
                  <a:cubicBezTo>
                    <a:pt x="6625" y="2071"/>
                    <a:pt x="6624" y="2078"/>
                    <a:pt x="6624" y="2081"/>
                  </a:cubicBezTo>
                  <a:cubicBezTo>
                    <a:pt x="6624" y="2083"/>
                    <a:pt x="6621" y="2099"/>
                    <a:pt x="6624" y="2101"/>
                  </a:cubicBezTo>
                  <a:cubicBezTo>
                    <a:pt x="6628" y="2103"/>
                    <a:pt x="6628" y="2115"/>
                    <a:pt x="6634" y="2114"/>
                  </a:cubicBezTo>
                  <a:cubicBezTo>
                    <a:pt x="6640" y="2113"/>
                    <a:pt x="6652" y="2117"/>
                    <a:pt x="6656" y="2114"/>
                  </a:cubicBezTo>
                  <a:cubicBezTo>
                    <a:pt x="6659" y="2111"/>
                    <a:pt x="6663" y="2096"/>
                    <a:pt x="6670" y="2108"/>
                  </a:cubicBezTo>
                  <a:cubicBezTo>
                    <a:pt x="6677" y="2120"/>
                    <a:pt x="6680" y="2126"/>
                    <a:pt x="6686" y="2124"/>
                  </a:cubicBezTo>
                  <a:cubicBezTo>
                    <a:pt x="6691" y="2123"/>
                    <a:pt x="6692" y="2109"/>
                    <a:pt x="6694" y="2105"/>
                  </a:cubicBezTo>
                  <a:cubicBezTo>
                    <a:pt x="6695" y="2102"/>
                    <a:pt x="6703" y="2101"/>
                    <a:pt x="6704" y="2103"/>
                  </a:cubicBezTo>
                  <a:cubicBezTo>
                    <a:pt x="6705" y="2106"/>
                    <a:pt x="6708" y="2111"/>
                    <a:pt x="6710" y="2107"/>
                  </a:cubicBezTo>
                  <a:cubicBezTo>
                    <a:pt x="6712" y="2103"/>
                    <a:pt x="6727" y="2104"/>
                    <a:pt x="6727" y="2104"/>
                  </a:cubicBezTo>
                  <a:cubicBezTo>
                    <a:pt x="6723" y="2106"/>
                    <a:pt x="6715" y="2118"/>
                    <a:pt x="6719" y="2130"/>
                  </a:cubicBezTo>
                  <a:cubicBezTo>
                    <a:pt x="6723" y="2141"/>
                    <a:pt x="6729" y="2139"/>
                    <a:pt x="6735" y="2150"/>
                  </a:cubicBezTo>
                  <a:cubicBezTo>
                    <a:pt x="6741" y="2160"/>
                    <a:pt x="6732" y="2166"/>
                    <a:pt x="6741" y="2167"/>
                  </a:cubicBezTo>
                  <a:cubicBezTo>
                    <a:pt x="6750" y="2168"/>
                    <a:pt x="6750" y="2166"/>
                    <a:pt x="6754" y="2168"/>
                  </a:cubicBezTo>
                  <a:cubicBezTo>
                    <a:pt x="6758" y="2170"/>
                    <a:pt x="6758" y="2164"/>
                    <a:pt x="6764" y="2168"/>
                  </a:cubicBezTo>
                  <a:cubicBezTo>
                    <a:pt x="6769" y="2173"/>
                    <a:pt x="6772" y="2176"/>
                    <a:pt x="6770" y="2182"/>
                  </a:cubicBezTo>
                  <a:cubicBezTo>
                    <a:pt x="6767" y="2188"/>
                    <a:pt x="6764" y="2194"/>
                    <a:pt x="6770" y="2198"/>
                  </a:cubicBezTo>
                  <a:cubicBezTo>
                    <a:pt x="6775" y="2201"/>
                    <a:pt x="6778" y="2207"/>
                    <a:pt x="6775" y="2211"/>
                  </a:cubicBezTo>
                  <a:cubicBezTo>
                    <a:pt x="6772" y="2215"/>
                    <a:pt x="6768" y="2220"/>
                    <a:pt x="6771" y="2223"/>
                  </a:cubicBezTo>
                  <a:cubicBezTo>
                    <a:pt x="6775" y="2227"/>
                    <a:pt x="6776" y="2230"/>
                    <a:pt x="6773" y="2232"/>
                  </a:cubicBezTo>
                  <a:cubicBezTo>
                    <a:pt x="6771" y="2234"/>
                    <a:pt x="6764" y="2239"/>
                    <a:pt x="6764" y="2236"/>
                  </a:cubicBezTo>
                  <a:cubicBezTo>
                    <a:pt x="6763" y="2232"/>
                    <a:pt x="6751" y="2232"/>
                    <a:pt x="6751" y="2232"/>
                  </a:cubicBezTo>
                  <a:cubicBezTo>
                    <a:pt x="6751" y="2232"/>
                    <a:pt x="6743" y="2233"/>
                    <a:pt x="6739" y="2235"/>
                  </a:cubicBezTo>
                  <a:cubicBezTo>
                    <a:pt x="6736" y="2236"/>
                    <a:pt x="6729" y="2243"/>
                    <a:pt x="6728" y="2239"/>
                  </a:cubicBezTo>
                  <a:cubicBezTo>
                    <a:pt x="6727" y="2236"/>
                    <a:pt x="6724" y="2236"/>
                    <a:pt x="6722" y="2232"/>
                  </a:cubicBezTo>
                  <a:cubicBezTo>
                    <a:pt x="6719" y="2228"/>
                    <a:pt x="6714" y="2226"/>
                    <a:pt x="6711" y="2224"/>
                  </a:cubicBezTo>
                  <a:cubicBezTo>
                    <a:pt x="6708" y="2222"/>
                    <a:pt x="6706" y="2224"/>
                    <a:pt x="6702" y="2225"/>
                  </a:cubicBezTo>
                  <a:cubicBezTo>
                    <a:pt x="6699" y="2226"/>
                    <a:pt x="6695" y="2230"/>
                    <a:pt x="6694" y="2233"/>
                  </a:cubicBezTo>
                  <a:cubicBezTo>
                    <a:pt x="6694" y="2236"/>
                    <a:pt x="6684" y="2243"/>
                    <a:pt x="6692" y="2243"/>
                  </a:cubicBezTo>
                  <a:cubicBezTo>
                    <a:pt x="6700" y="2244"/>
                    <a:pt x="6706" y="2250"/>
                    <a:pt x="6706" y="2250"/>
                  </a:cubicBezTo>
                  <a:cubicBezTo>
                    <a:pt x="6706" y="2260"/>
                    <a:pt x="6706" y="2260"/>
                    <a:pt x="6706" y="2260"/>
                  </a:cubicBezTo>
                  <a:cubicBezTo>
                    <a:pt x="6706" y="2260"/>
                    <a:pt x="6715" y="2264"/>
                    <a:pt x="6709" y="2266"/>
                  </a:cubicBezTo>
                  <a:cubicBezTo>
                    <a:pt x="6703" y="2269"/>
                    <a:pt x="6694" y="2277"/>
                    <a:pt x="6699" y="2279"/>
                  </a:cubicBezTo>
                  <a:cubicBezTo>
                    <a:pt x="6703" y="2282"/>
                    <a:pt x="6705" y="2285"/>
                    <a:pt x="6709" y="2284"/>
                  </a:cubicBezTo>
                  <a:cubicBezTo>
                    <a:pt x="6714" y="2283"/>
                    <a:pt x="6717" y="2281"/>
                    <a:pt x="6722" y="2279"/>
                  </a:cubicBezTo>
                  <a:cubicBezTo>
                    <a:pt x="6726" y="2278"/>
                    <a:pt x="6732" y="2276"/>
                    <a:pt x="6735" y="2280"/>
                  </a:cubicBezTo>
                  <a:cubicBezTo>
                    <a:pt x="6737" y="2285"/>
                    <a:pt x="6743" y="2271"/>
                    <a:pt x="6744" y="2280"/>
                  </a:cubicBezTo>
                  <a:cubicBezTo>
                    <a:pt x="6746" y="2290"/>
                    <a:pt x="6742" y="2301"/>
                    <a:pt x="6740" y="2304"/>
                  </a:cubicBezTo>
                  <a:cubicBezTo>
                    <a:pt x="6738" y="2306"/>
                    <a:pt x="6728" y="2310"/>
                    <a:pt x="6734" y="2314"/>
                  </a:cubicBezTo>
                  <a:cubicBezTo>
                    <a:pt x="6740" y="2319"/>
                    <a:pt x="6739" y="2329"/>
                    <a:pt x="6735" y="2328"/>
                  </a:cubicBezTo>
                  <a:cubicBezTo>
                    <a:pt x="6730" y="2327"/>
                    <a:pt x="6729" y="2327"/>
                    <a:pt x="6721" y="2332"/>
                  </a:cubicBezTo>
                  <a:cubicBezTo>
                    <a:pt x="6712" y="2336"/>
                    <a:pt x="6713" y="2346"/>
                    <a:pt x="6705" y="2343"/>
                  </a:cubicBezTo>
                  <a:cubicBezTo>
                    <a:pt x="6697" y="2340"/>
                    <a:pt x="6694" y="2343"/>
                    <a:pt x="6694" y="2347"/>
                  </a:cubicBezTo>
                  <a:cubicBezTo>
                    <a:pt x="6693" y="2352"/>
                    <a:pt x="6694" y="2360"/>
                    <a:pt x="6696" y="2362"/>
                  </a:cubicBezTo>
                  <a:cubicBezTo>
                    <a:pt x="6699" y="2365"/>
                    <a:pt x="6701" y="2367"/>
                    <a:pt x="6706" y="2368"/>
                  </a:cubicBezTo>
                  <a:cubicBezTo>
                    <a:pt x="6710" y="2370"/>
                    <a:pt x="6705" y="2375"/>
                    <a:pt x="6712" y="2378"/>
                  </a:cubicBezTo>
                  <a:cubicBezTo>
                    <a:pt x="6719" y="2381"/>
                    <a:pt x="6725" y="2384"/>
                    <a:pt x="6729" y="2380"/>
                  </a:cubicBezTo>
                  <a:cubicBezTo>
                    <a:pt x="6734" y="2375"/>
                    <a:pt x="6735" y="2371"/>
                    <a:pt x="6739" y="2370"/>
                  </a:cubicBezTo>
                  <a:cubicBezTo>
                    <a:pt x="6743" y="2369"/>
                    <a:pt x="6746" y="2368"/>
                    <a:pt x="6750" y="2369"/>
                  </a:cubicBezTo>
                  <a:cubicBezTo>
                    <a:pt x="6753" y="2371"/>
                    <a:pt x="6757" y="2369"/>
                    <a:pt x="6757" y="2374"/>
                  </a:cubicBezTo>
                  <a:cubicBezTo>
                    <a:pt x="6756" y="2378"/>
                    <a:pt x="6756" y="2385"/>
                    <a:pt x="6763" y="2383"/>
                  </a:cubicBezTo>
                  <a:cubicBezTo>
                    <a:pt x="6770" y="2382"/>
                    <a:pt x="6775" y="2377"/>
                    <a:pt x="6778" y="2378"/>
                  </a:cubicBezTo>
                  <a:cubicBezTo>
                    <a:pt x="6782" y="2379"/>
                    <a:pt x="6783" y="2380"/>
                    <a:pt x="6785" y="2384"/>
                  </a:cubicBezTo>
                  <a:cubicBezTo>
                    <a:pt x="6788" y="2389"/>
                    <a:pt x="6786" y="2394"/>
                    <a:pt x="6791" y="2393"/>
                  </a:cubicBezTo>
                  <a:cubicBezTo>
                    <a:pt x="6795" y="2392"/>
                    <a:pt x="6800" y="2391"/>
                    <a:pt x="6804" y="2390"/>
                  </a:cubicBezTo>
                  <a:cubicBezTo>
                    <a:pt x="6807" y="2389"/>
                    <a:pt x="6804" y="2392"/>
                    <a:pt x="6811" y="2395"/>
                  </a:cubicBezTo>
                  <a:cubicBezTo>
                    <a:pt x="6818" y="2397"/>
                    <a:pt x="6820" y="2403"/>
                    <a:pt x="6822" y="2396"/>
                  </a:cubicBezTo>
                  <a:cubicBezTo>
                    <a:pt x="6825" y="2389"/>
                    <a:pt x="6826" y="2382"/>
                    <a:pt x="6828" y="2382"/>
                  </a:cubicBezTo>
                  <a:cubicBezTo>
                    <a:pt x="6831" y="2381"/>
                    <a:pt x="6839" y="2377"/>
                    <a:pt x="6840" y="2375"/>
                  </a:cubicBezTo>
                  <a:cubicBezTo>
                    <a:pt x="6840" y="2372"/>
                    <a:pt x="6849" y="2376"/>
                    <a:pt x="6847" y="2381"/>
                  </a:cubicBezTo>
                  <a:cubicBezTo>
                    <a:pt x="6846" y="2385"/>
                    <a:pt x="6836" y="2384"/>
                    <a:pt x="6836" y="2392"/>
                  </a:cubicBezTo>
                  <a:cubicBezTo>
                    <a:pt x="6836" y="2400"/>
                    <a:pt x="6834" y="2403"/>
                    <a:pt x="6830" y="2404"/>
                  </a:cubicBezTo>
                  <a:cubicBezTo>
                    <a:pt x="6826" y="2406"/>
                    <a:pt x="6827" y="2409"/>
                    <a:pt x="6818" y="2407"/>
                  </a:cubicBezTo>
                  <a:cubicBezTo>
                    <a:pt x="6809" y="2405"/>
                    <a:pt x="6805" y="2405"/>
                    <a:pt x="6799" y="2404"/>
                  </a:cubicBezTo>
                  <a:cubicBezTo>
                    <a:pt x="6792" y="2403"/>
                    <a:pt x="6792" y="2404"/>
                    <a:pt x="6785" y="2406"/>
                  </a:cubicBezTo>
                  <a:cubicBezTo>
                    <a:pt x="6779" y="2408"/>
                    <a:pt x="6778" y="2410"/>
                    <a:pt x="6771" y="2411"/>
                  </a:cubicBezTo>
                  <a:cubicBezTo>
                    <a:pt x="6764" y="2412"/>
                    <a:pt x="6764" y="2417"/>
                    <a:pt x="6762" y="2419"/>
                  </a:cubicBezTo>
                  <a:cubicBezTo>
                    <a:pt x="6760" y="2422"/>
                    <a:pt x="6761" y="2427"/>
                    <a:pt x="6756" y="2426"/>
                  </a:cubicBezTo>
                  <a:cubicBezTo>
                    <a:pt x="6750" y="2425"/>
                    <a:pt x="6745" y="2426"/>
                    <a:pt x="6744" y="2432"/>
                  </a:cubicBezTo>
                  <a:cubicBezTo>
                    <a:pt x="6743" y="2438"/>
                    <a:pt x="6749" y="2442"/>
                    <a:pt x="6746" y="2445"/>
                  </a:cubicBezTo>
                  <a:cubicBezTo>
                    <a:pt x="6743" y="2447"/>
                    <a:pt x="6744" y="2450"/>
                    <a:pt x="6741" y="2455"/>
                  </a:cubicBezTo>
                  <a:cubicBezTo>
                    <a:pt x="6737" y="2460"/>
                    <a:pt x="6737" y="2465"/>
                    <a:pt x="6733" y="2470"/>
                  </a:cubicBezTo>
                  <a:cubicBezTo>
                    <a:pt x="6729" y="2475"/>
                    <a:pt x="6731" y="2477"/>
                    <a:pt x="6726" y="2479"/>
                  </a:cubicBezTo>
                  <a:cubicBezTo>
                    <a:pt x="6721" y="2480"/>
                    <a:pt x="6716" y="2480"/>
                    <a:pt x="6715" y="2484"/>
                  </a:cubicBezTo>
                  <a:cubicBezTo>
                    <a:pt x="6715" y="2487"/>
                    <a:pt x="6712" y="2492"/>
                    <a:pt x="6714" y="2496"/>
                  </a:cubicBezTo>
                  <a:cubicBezTo>
                    <a:pt x="6715" y="2501"/>
                    <a:pt x="6711" y="2505"/>
                    <a:pt x="6720" y="2507"/>
                  </a:cubicBezTo>
                  <a:cubicBezTo>
                    <a:pt x="6729" y="2508"/>
                    <a:pt x="6728" y="2508"/>
                    <a:pt x="6733" y="2509"/>
                  </a:cubicBezTo>
                  <a:cubicBezTo>
                    <a:pt x="6738" y="2511"/>
                    <a:pt x="6741" y="2511"/>
                    <a:pt x="6748" y="2507"/>
                  </a:cubicBezTo>
                  <a:cubicBezTo>
                    <a:pt x="6755" y="2502"/>
                    <a:pt x="6758" y="2487"/>
                    <a:pt x="6762" y="2487"/>
                  </a:cubicBezTo>
                  <a:cubicBezTo>
                    <a:pt x="6765" y="2487"/>
                    <a:pt x="6771" y="2488"/>
                    <a:pt x="6777" y="2489"/>
                  </a:cubicBezTo>
                  <a:cubicBezTo>
                    <a:pt x="6783" y="2490"/>
                    <a:pt x="6787" y="2478"/>
                    <a:pt x="6787" y="2478"/>
                  </a:cubicBezTo>
                  <a:cubicBezTo>
                    <a:pt x="6787" y="2478"/>
                    <a:pt x="6787" y="2473"/>
                    <a:pt x="6792" y="2477"/>
                  </a:cubicBezTo>
                  <a:cubicBezTo>
                    <a:pt x="6798" y="2481"/>
                    <a:pt x="6798" y="2481"/>
                    <a:pt x="6804" y="2483"/>
                  </a:cubicBezTo>
                  <a:cubicBezTo>
                    <a:pt x="6810" y="2485"/>
                    <a:pt x="6812" y="2480"/>
                    <a:pt x="6813" y="2489"/>
                  </a:cubicBezTo>
                  <a:cubicBezTo>
                    <a:pt x="6815" y="2498"/>
                    <a:pt x="6813" y="2494"/>
                    <a:pt x="6821" y="2496"/>
                  </a:cubicBezTo>
                  <a:cubicBezTo>
                    <a:pt x="6830" y="2498"/>
                    <a:pt x="6832" y="2499"/>
                    <a:pt x="6834" y="2496"/>
                  </a:cubicBezTo>
                  <a:cubicBezTo>
                    <a:pt x="6837" y="2494"/>
                    <a:pt x="6829" y="2487"/>
                    <a:pt x="6831" y="2480"/>
                  </a:cubicBezTo>
                  <a:cubicBezTo>
                    <a:pt x="6833" y="2473"/>
                    <a:pt x="6829" y="2462"/>
                    <a:pt x="6834" y="2460"/>
                  </a:cubicBezTo>
                  <a:cubicBezTo>
                    <a:pt x="6840" y="2459"/>
                    <a:pt x="6840" y="2453"/>
                    <a:pt x="6840" y="2451"/>
                  </a:cubicBezTo>
                  <a:cubicBezTo>
                    <a:pt x="6841" y="2448"/>
                    <a:pt x="6852" y="2451"/>
                    <a:pt x="6852" y="2451"/>
                  </a:cubicBezTo>
                  <a:cubicBezTo>
                    <a:pt x="6852" y="2451"/>
                    <a:pt x="6862" y="2451"/>
                    <a:pt x="6863" y="2455"/>
                  </a:cubicBezTo>
                  <a:cubicBezTo>
                    <a:pt x="6864" y="2459"/>
                    <a:pt x="6867" y="2464"/>
                    <a:pt x="6875" y="2462"/>
                  </a:cubicBezTo>
                  <a:cubicBezTo>
                    <a:pt x="6882" y="2460"/>
                    <a:pt x="6888" y="2460"/>
                    <a:pt x="6896" y="2459"/>
                  </a:cubicBezTo>
                  <a:cubicBezTo>
                    <a:pt x="6905" y="2459"/>
                    <a:pt x="6910" y="2459"/>
                    <a:pt x="6914" y="2458"/>
                  </a:cubicBezTo>
                  <a:cubicBezTo>
                    <a:pt x="6917" y="2457"/>
                    <a:pt x="6926" y="2453"/>
                    <a:pt x="6927" y="2450"/>
                  </a:cubicBezTo>
                  <a:cubicBezTo>
                    <a:pt x="6928" y="2446"/>
                    <a:pt x="6932" y="2445"/>
                    <a:pt x="6938" y="2445"/>
                  </a:cubicBezTo>
                  <a:cubicBezTo>
                    <a:pt x="6943" y="2445"/>
                    <a:pt x="6956" y="2443"/>
                    <a:pt x="6956" y="2443"/>
                  </a:cubicBezTo>
                  <a:cubicBezTo>
                    <a:pt x="6956" y="2443"/>
                    <a:pt x="6960" y="2445"/>
                    <a:pt x="6963" y="2448"/>
                  </a:cubicBezTo>
                  <a:cubicBezTo>
                    <a:pt x="6966" y="2451"/>
                    <a:pt x="6968" y="2459"/>
                    <a:pt x="6976" y="2455"/>
                  </a:cubicBezTo>
                  <a:cubicBezTo>
                    <a:pt x="6984" y="2452"/>
                    <a:pt x="6990" y="2446"/>
                    <a:pt x="6996" y="2445"/>
                  </a:cubicBezTo>
                  <a:cubicBezTo>
                    <a:pt x="7002" y="2445"/>
                    <a:pt x="7003" y="2446"/>
                    <a:pt x="7011" y="2446"/>
                  </a:cubicBezTo>
                  <a:cubicBezTo>
                    <a:pt x="7019" y="2446"/>
                    <a:pt x="7018" y="2449"/>
                    <a:pt x="7028" y="2448"/>
                  </a:cubicBezTo>
                  <a:cubicBezTo>
                    <a:pt x="7037" y="2447"/>
                    <a:pt x="7042" y="2447"/>
                    <a:pt x="7047" y="2445"/>
                  </a:cubicBezTo>
                  <a:cubicBezTo>
                    <a:pt x="7052" y="2444"/>
                    <a:pt x="7059" y="2435"/>
                    <a:pt x="7059" y="2435"/>
                  </a:cubicBezTo>
                  <a:cubicBezTo>
                    <a:pt x="7059" y="2435"/>
                    <a:pt x="7068" y="2430"/>
                    <a:pt x="7077" y="2427"/>
                  </a:cubicBezTo>
                  <a:cubicBezTo>
                    <a:pt x="7085" y="2424"/>
                    <a:pt x="7089" y="2426"/>
                    <a:pt x="7090" y="2417"/>
                  </a:cubicBezTo>
                  <a:cubicBezTo>
                    <a:pt x="7091" y="2407"/>
                    <a:pt x="7093" y="2402"/>
                    <a:pt x="7091" y="2394"/>
                  </a:cubicBezTo>
                  <a:cubicBezTo>
                    <a:pt x="7090" y="2386"/>
                    <a:pt x="7091" y="2385"/>
                    <a:pt x="7084" y="2388"/>
                  </a:cubicBezTo>
                  <a:cubicBezTo>
                    <a:pt x="7076" y="2390"/>
                    <a:pt x="7075" y="2394"/>
                    <a:pt x="7068" y="2394"/>
                  </a:cubicBezTo>
                  <a:cubicBezTo>
                    <a:pt x="7061" y="2394"/>
                    <a:pt x="7057" y="2387"/>
                    <a:pt x="7048" y="2389"/>
                  </a:cubicBezTo>
                  <a:cubicBezTo>
                    <a:pt x="7038" y="2390"/>
                    <a:pt x="7036" y="2394"/>
                    <a:pt x="7033" y="2393"/>
                  </a:cubicBezTo>
                  <a:cubicBezTo>
                    <a:pt x="7029" y="2392"/>
                    <a:pt x="7033" y="2386"/>
                    <a:pt x="7030" y="2383"/>
                  </a:cubicBezTo>
                  <a:cubicBezTo>
                    <a:pt x="7028" y="2381"/>
                    <a:pt x="7025" y="2375"/>
                    <a:pt x="7032" y="2375"/>
                  </a:cubicBezTo>
                  <a:cubicBezTo>
                    <a:pt x="7039" y="2376"/>
                    <a:pt x="7044" y="2375"/>
                    <a:pt x="7043" y="2370"/>
                  </a:cubicBezTo>
                  <a:cubicBezTo>
                    <a:pt x="7041" y="2365"/>
                    <a:pt x="7035" y="2363"/>
                    <a:pt x="7042" y="2362"/>
                  </a:cubicBezTo>
                  <a:cubicBezTo>
                    <a:pt x="7049" y="2361"/>
                    <a:pt x="7046" y="2362"/>
                    <a:pt x="7054" y="2359"/>
                  </a:cubicBezTo>
                  <a:cubicBezTo>
                    <a:pt x="7062" y="2355"/>
                    <a:pt x="7056" y="2353"/>
                    <a:pt x="7058" y="2349"/>
                  </a:cubicBezTo>
                  <a:cubicBezTo>
                    <a:pt x="7061" y="2346"/>
                    <a:pt x="7058" y="2348"/>
                    <a:pt x="7066" y="2343"/>
                  </a:cubicBezTo>
                  <a:cubicBezTo>
                    <a:pt x="7074" y="2338"/>
                    <a:pt x="7075" y="2340"/>
                    <a:pt x="7073" y="2331"/>
                  </a:cubicBezTo>
                  <a:cubicBezTo>
                    <a:pt x="7071" y="2321"/>
                    <a:pt x="7067" y="2320"/>
                    <a:pt x="7067" y="2311"/>
                  </a:cubicBezTo>
                  <a:cubicBezTo>
                    <a:pt x="7067" y="2302"/>
                    <a:pt x="7072" y="2299"/>
                    <a:pt x="7071" y="2292"/>
                  </a:cubicBezTo>
                  <a:cubicBezTo>
                    <a:pt x="7070" y="2285"/>
                    <a:pt x="7074" y="2284"/>
                    <a:pt x="7063" y="2279"/>
                  </a:cubicBezTo>
                  <a:cubicBezTo>
                    <a:pt x="7051" y="2275"/>
                    <a:pt x="7048" y="2280"/>
                    <a:pt x="7043" y="2271"/>
                  </a:cubicBezTo>
                  <a:cubicBezTo>
                    <a:pt x="7039" y="2263"/>
                    <a:pt x="7039" y="2264"/>
                    <a:pt x="7034" y="2264"/>
                  </a:cubicBezTo>
                  <a:cubicBezTo>
                    <a:pt x="7029" y="2265"/>
                    <a:pt x="7025" y="2270"/>
                    <a:pt x="7014" y="2269"/>
                  </a:cubicBezTo>
                  <a:cubicBezTo>
                    <a:pt x="7002" y="2268"/>
                    <a:pt x="6997" y="2263"/>
                    <a:pt x="6991" y="2265"/>
                  </a:cubicBezTo>
                  <a:cubicBezTo>
                    <a:pt x="6985" y="2268"/>
                    <a:pt x="6988" y="2269"/>
                    <a:pt x="6982" y="2271"/>
                  </a:cubicBezTo>
                  <a:cubicBezTo>
                    <a:pt x="6976" y="2274"/>
                    <a:pt x="6968" y="2282"/>
                    <a:pt x="6966" y="2277"/>
                  </a:cubicBezTo>
                  <a:cubicBezTo>
                    <a:pt x="6963" y="2271"/>
                    <a:pt x="6961" y="2267"/>
                    <a:pt x="6964" y="2264"/>
                  </a:cubicBezTo>
                  <a:cubicBezTo>
                    <a:pt x="6966" y="2262"/>
                    <a:pt x="6973" y="2260"/>
                    <a:pt x="6973" y="2255"/>
                  </a:cubicBezTo>
                  <a:cubicBezTo>
                    <a:pt x="6973" y="2250"/>
                    <a:pt x="6967" y="2245"/>
                    <a:pt x="6968" y="2239"/>
                  </a:cubicBezTo>
                  <a:cubicBezTo>
                    <a:pt x="6969" y="2233"/>
                    <a:pt x="6969" y="2230"/>
                    <a:pt x="6963" y="2227"/>
                  </a:cubicBezTo>
                  <a:cubicBezTo>
                    <a:pt x="6957" y="2223"/>
                    <a:pt x="6949" y="2224"/>
                    <a:pt x="6948" y="2218"/>
                  </a:cubicBezTo>
                  <a:cubicBezTo>
                    <a:pt x="6947" y="2212"/>
                    <a:pt x="6946" y="2207"/>
                    <a:pt x="6940" y="2205"/>
                  </a:cubicBezTo>
                  <a:cubicBezTo>
                    <a:pt x="6934" y="2203"/>
                    <a:pt x="6929" y="2202"/>
                    <a:pt x="6929" y="2194"/>
                  </a:cubicBezTo>
                  <a:cubicBezTo>
                    <a:pt x="6929" y="2185"/>
                    <a:pt x="6925" y="2169"/>
                    <a:pt x="6921" y="2169"/>
                  </a:cubicBezTo>
                  <a:cubicBezTo>
                    <a:pt x="6917" y="2169"/>
                    <a:pt x="6909" y="2168"/>
                    <a:pt x="6904" y="2160"/>
                  </a:cubicBezTo>
                  <a:cubicBezTo>
                    <a:pt x="6900" y="2152"/>
                    <a:pt x="6894" y="2145"/>
                    <a:pt x="6892" y="2140"/>
                  </a:cubicBezTo>
                  <a:cubicBezTo>
                    <a:pt x="6890" y="2135"/>
                    <a:pt x="6890" y="2138"/>
                    <a:pt x="6885" y="2135"/>
                  </a:cubicBezTo>
                  <a:cubicBezTo>
                    <a:pt x="6880" y="2132"/>
                    <a:pt x="6880" y="2128"/>
                    <a:pt x="6874" y="2126"/>
                  </a:cubicBezTo>
                  <a:cubicBezTo>
                    <a:pt x="6868" y="2124"/>
                    <a:pt x="6868" y="2125"/>
                    <a:pt x="6859" y="2125"/>
                  </a:cubicBezTo>
                  <a:cubicBezTo>
                    <a:pt x="6850" y="2125"/>
                    <a:pt x="6844" y="2130"/>
                    <a:pt x="6842" y="2125"/>
                  </a:cubicBezTo>
                  <a:cubicBezTo>
                    <a:pt x="6840" y="2121"/>
                    <a:pt x="6841" y="2118"/>
                    <a:pt x="6840" y="2113"/>
                  </a:cubicBezTo>
                  <a:cubicBezTo>
                    <a:pt x="6838" y="2108"/>
                    <a:pt x="6834" y="2107"/>
                    <a:pt x="6832" y="2103"/>
                  </a:cubicBezTo>
                  <a:cubicBezTo>
                    <a:pt x="6829" y="2098"/>
                    <a:pt x="6819" y="2091"/>
                    <a:pt x="6818" y="2086"/>
                  </a:cubicBezTo>
                  <a:cubicBezTo>
                    <a:pt x="6817" y="2081"/>
                    <a:pt x="6807" y="2073"/>
                    <a:pt x="6807" y="2069"/>
                  </a:cubicBezTo>
                  <a:cubicBezTo>
                    <a:pt x="6807" y="2064"/>
                    <a:pt x="6805" y="2058"/>
                    <a:pt x="6802" y="2054"/>
                  </a:cubicBezTo>
                  <a:cubicBezTo>
                    <a:pt x="6799" y="2049"/>
                    <a:pt x="6799" y="2046"/>
                    <a:pt x="6795" y="2040"/>
                  </a:cubicBezTo>
                  <a:cubicBezTo>
                    <a:pt x="6792" y="2034"/>
                    <a:pt x="6785" y="2027"/>
                    <a:pt x="6780" y="2026"/>
                  </a:cubicBezTo>
                  <a:cubicBezTo>
                    <a:pt x="6775" y="2024"/>
                    <a:pt x="6765" y="2021"/>
                    <a:pt x="6763" y="2020"/>
                  </a:cubicBezTo>
                  <a:cubicBezTo>
                    <a:pt x="6760" y="2018"/>
                    <a:pt x="6756" y="2013"/>
                    <a:pt x="6753" y="2013"/>
                  </a:cubicBezTo>
                  <a:cubicBezTo>
                    <a:pt x="6750" y="2013"/>
                    <a:pt x="6742" y="2012"/>
                    <a:pt x="6737" y="2011"/>
                  </a:cubicBezTo>
                  <a:cubicBezTo>
                    <a:pt x="6733" y="2010"/>
                    <a:pt x="6721" y="2011"/>
                    <a:pt x="6721" y="2011"/>
                  </a:cubicBezTo>
                  <a:cubicBezTo>
                    <a:pt x="6712" y="2015"/>
                    <a:pt x="6712" y="2015"/>
                    <a:pt x="6712" y="2015"/>
                  </a:cubicBezTo>
                  <a:cubicBezTo>
                    <a:pt x="6712" y="2015"/>
                    <a:pt x="6703" y="2016"/>
                    <a:pt x="6703" y="2011"/>
                  </a:cubicBezTo>
                  <a:cubicBezTo>
                    <a:pt x="6703" y="2006"/>
                    <a:pt x="6701" y="2002"/>
                    <a:pt x="6706" y="2002"/>
                  </a:cubicBezTo>
                  <a:cubicBezTo>
                    <a:pt x="6710" y="2002"/>
                    <a:pt x="6714" y="2005"/>
                    <a:pt x="6717" y="2002"/>
                  </a:cubicBezTo>
                  <a:cubicBezTo>
                    <a:pt x="6721" y="1999"/>
                    <a:pt x="6723" y="1999"/>
                    <a:pt x="6722" y="1995"/>
                  </a:cubicBezTo>
                  <a:cubicBezTo>
                    <a:pt x="6722" y="1992"/>
                    <a:pt x="6722" y="1991"/>
                    <a:pt x="6719" y="1988"/>
                  </a:cubicBezTo>
                  <a:cubicBezTo>
                    <a:pt x="6716" y="1985"/>
                    <a:pt x="6712" y="1985"/>
                    <a:pt x="6711" y="1982"/>
                  </a:cubicBezTo>
                  <a:cubicBezTo>
                    <a:pt x="6710" y="1978"/>
                    <a:pt x="6706" y="1985"/>
                    <a:pt x="6710" y="1978"/>
                  </a:cubicBezTo>
                  <a:cubicBezTo>
                    <a:pt x="6715" y="1971"/>
                    <a:pt x="6716" y="1972"/>
                    <a:pt x="6719" y="1969"/>
                  </a:cubicBezTo>
                  <a:cubicBezTo>
                    <a:pt x="6722" y="1965"/>
                    <a:pt x="6724" y="1952"/>
                    <a:pt x="6727" y="1950"/>
                  </a:cubicBezTo>
                  <a:cubicBezTo>
                    <a:pt x="6729" y="1947"/>
                    <a:pt x="6722" y="1939"/>
                    <a:pt x="6724" y="1936"/>
                  </a:cubicBezTo>
                  <a:cubicBezTo>
                    <a:pt x="6727" y="1932"/>
                    <a:pt x="6728" y="1924"/>
                    <a:pt x="6729" y="1918"/>
                  </a:cubicBezTo>
                  <a:cubicBezTo>
                    <a:pt x="6729" y="1912"/>
                    <a:pt x="6725" y="1909"/>
                    <a:pt x="6728" y="1904"/>
                  </a:cubicBezTo>
                  <a:cubicBezTo>
                    <a:pt x="6730" y="1899"/>
                    <a:pt x="6729" y="1894"/>
                    <a:pt x="6729" y="1888"/>
                  </a:cubicBezTo>
                  <a:cubicBezTo>
                    <a:pt x="6730" y="1883"/>
                    <a:pt x="6727" y="1874"/>
                    <a:pt x="6725" y="1872"/>
                  </a:cubicBezTo>
                  <a:cubicBezTo>
                    <a:pt x="6723" y="1869"/>
                    <a:pt x="6721" y="1868"/>
                    <a:pt x="6714" y="1868"/>
                  </a:cubicBezTo>
                  <a:cubicBezTo>
                    <a:pt x="6707" y="1868"/>
                    <a:pt x="6699" y="1871"/>
                    <a:pt x="6693" y="1869"/>
                  </a:cubicBezTo>
                  <a:cubicBezTo>
                    <a:pt x="6687" y="1867"/>
                    <a:pt x="6678" y="1868"/>
                    <a:pt x="6670" y="1867"/>
                  </a:cubicBezTo>
                  <a:cubicBezTo>
                    <a:pt x="6662" y="1866"/>
                    <a:pt x="6657" y="1868"/>
                    <a:pt x="6653" y="1867"/>
                  </a:cubicBezTo>
                  <a:cubicBezTo>
                    <a:pt x="6650" y="1866"/>
                    <a:pt x="6645" y="1868"/>
                    <a:pt x="6643" y="1868"/>
                  </a:cubicBezTo>
                  <a:cubicBezTo>
                    <a:pt x="6640" y="1868"/>
                    <a:pt x="6640" y="1868"/>
                    <a:pt x="6637" y="1870"/>
                  </a:cubicBezTo>
                  <a:cubicBezTo>
                    <a:pt x="6633" y="1872"/>
                    <a:pt x="6629" y="1874"/>
                    <a:pt x="6626" y="1875"/>
                  </a:cubicBezTo>
                  <a:cubicBezTo>
                    <a:pt x="6624" y="1876"/>
                    <a:pt x="6617" y="1876"/>
                    <a:pt x="6617" y="1876"/>
                  </a:cubicBezTo>
                  <a:cubicBezTo>
                    <a:pt x="6617" y="1876"/>
                    <a:pt x="6615" y="1880"/>
                    <a:pt x="6613" y="1882"/>
                  </a:cubicBezTo>
                  <a:cubicBezTo>
                    <a:pt x="6611" y="1885"/>
                    <a:pt x="6610" y="1889"/>
                    <a:pt x="6608" y="1889"/>
                  </a:cubicBezTo>
                  <a:cubicBezTo>
                    <a:pt x="6605" y="1889"/>
                    <a:pt x="6601" y="1887"/>
                    <a:pt x="6601" y="1887"/>
                  </a:cubicBezTo>
                  <a:cubicBezTo>
                    <a:pt x="6598" y="1880"/>
                    <a:pt x="6598" y="1880"/>
                    <a:pt x="6598" y="1880"/>
                  </a:cubicBezTo>
                  <a:cubicBezTo>
                    <a:pt x="6605" y="1873"/>
                    <a:pt x="6606" y="1870"/>
                    <a:pt x="6609" y="1866"/>
                  </a:cubicBezTo>
                  <a:cubicBezTo>
                    <a:pt x="6611" y="1863"/>
                    <a:pt x="6617" y="1866"/>
                    <a:pt x="6611" y="1863"/>
                  </a:cubicBezTo>
                  <a:cubicBezTo>
                    <a:pt x="6605" y="1859"/>
                    <a:pt x="6592" y="1859"/>
                    <a:pt x="6592" y="1859"/>
                  </a:cubicBezTo>
                  <a:cubicBezTo>
                    <a:pt x="6592" y="1859"/>
                    <a:pt x="6587" y="1857"/>
                    <a:pt x="6589" y="1854"/>
                  </a:cubicBezTo>
                  <a:cubicBezTo>
                    <a:pt x="6590" y="1852"/>
                    <a:pt x="6591" y="1847"/>
                    <a:pt x="6596" y="1849"/>
                  </a:cubicBezTo>
                  <a:cubicBezTo>
                    <a:pt x="6600" y="1851"/>
                    <a:pt x="6600" y="1848"/>
                    <a:pt x="6606" y="1847"/>
                  </a:cubicBezTo>
                  <a:cubicBezTo>
                    <a:pt x="6612" y="1846"/>
                    <a:pt x="6610" y="1838"/>
                    <a:pt x="6615" y="1837"/>
                  </a:cubicBezTo>
                  <a:cubicBezTo>
                    <a:pt x="6619" y="1836"/>
                    <a:pt x="6622" y="1836"/>
                    <a:pt x="6625" y="1833"/>
                  </a:cubicBezTo>
                  <a:cubicBezTo>
                    <a:pt x="6629" y="1831"/>
                    <a:pt x="6631" y="1828"/>
                    <a:pt x="6633" y="1825"/>
                  </a:cubicBezTo>
                  <a:cubicBezTo>
                    <a:pt x="6636" y="1823"/>
                    <a:pt x="6636" y="1818"/>
                    <a:pt x="6635" y="1814"/>
                  </a:cubicBezTo>
                  <a:cubicBezTo>
                    <a:pt x="6634" y="1810"/>
                    <a:pt x="6624" y="1806"/>
                    <a:pt x="6624" y="1802"/>
                  </a:cubicBezTo>
                  <a:cubicBezTo>
                    <a:pt x="6624" y="1797"/>
                    <a:pt x="6624" y="1790"/>
                    <a:pt x="6622" y="1790"/>
                  </a:cubicBezTo>
                  <a:cubicBezTo>
                    <a:pt x="6619" y="1790"/>
                    <a:pt x="6607" y="1792"/>
                    <a:pt x="6607" y="1792"/>
                  </a:cubicBezTo>
                  <a:cubicBezTo>
                    <a:pt x="6607" y="1792"/>
                    <a:pt x="6596" y="1800"/>
                    <a:pt x="6591" y="1801"/>
                  </a:cubicBezTo>
                  <a:cubicBezTo>
                    <a:pt x="6587" y="1802"/>
                    <a:pt x="6582" y="1804"/>
                    <a:pt x="6575" y="1803"/>
                  </a:cubicBezTo>
                  <a:cubicBezTo>
                    <a:pt x="6569" y="1802"/>
                    <a:pt x="6564" y="1806"/>
                    <a:pt x="6561" y="1805"/>
                  </a:cubicBezTo>
                  <a:cubicBezTo>
                    <a:pt x="6557" y="1804"/>
                    <a:pt x="6553" y="1803"/>
                    <a:pt x="6549" y="1801"/>
                  </a:cubicBezTo>
                  <a:cubicBezTo>
                    <a:pt x="6546" y="1799"/>
                    <a:pt x="6541" y="1797"/>
                    <a:pt x="6538" y="1797"/>
                  </a:cubicBezTo>
                  <a:cubicBezTo>
                    <a:pt x="6534" y="1797"/>
                    <a:pt x="6535" y="1800"/>
                    <a:pt x="6533" y="1802"/>
                  </a:cubicBezTo>
                  <a:cubicBezTo>
                    <a:pt x="6530" y="1804"/>
                    <a:pt x="6527" y="1807"/>
                    <a:pt x="6526" y="1810"/>
                  </a:cubicBezTo>
                  <a:cubicBezTo>
                    <a:pt x="6525" y="1812"/>
                    <a:pt x="6524" y="1824"/>
                    <a:pt x="6520" y="1830"/>
                  </a:cubicBezTo>
                  <a:cubicBezTo>
                    <a:pt x="6515" y="1835"/>
                    <a:pt x="6513" y="1842"/>
                    <a:pt x="6518" y="1845"/>
                  </a:cubicBezTo>
                  <a:cubicBezTo>
                    <a:pt x="6522" y="1847"/>
                    <a:pt x="6528" y="1852"/>
                    <a:pt x="6522" y="1853"/>
                  </a:cubicBezTo>
                  <a:cubicBezTo>
                    <a:pt x="6516" y="1854"/>
                    <a:pt x="6515" y="1854"/>
                    <a:pt x="6511" y="1859"/>
                  </a:cubicBezTo>
                  <a:cubicBezTo>
                    <a:pt x="6506" y="1863"/>
                    <a:pt x="6499" y="1873"/>
                    <a:pt x="6502" y="1875"/>
                  </a:cubicBezTo>
                  <a:cubicBezTo>
                    <a:pt x="6505" y="1878"/>
                    <a:pt x="6506" y="1884"/>
                    <a:pt x="6508" y="1887"/>
                  </a:cubicBezTo>
                  <a:close/>
                  <a:moveTo>
                    <a:pt x="6471" y="1901"/>
                  </a:moveTo>
                  <a:cubicBezTo>
                    <a:pt x="6472" y="1906"/>
                    <a:pt x="6479" y="1907"/>
                    <a:pt x="6484" y="1908"/>
                  </a:cubicBezTo>
                  <a:cubicBezTo>
                    <a:pt x="6488" y="1910"/>
                    <a:pt x="6489" y="1908"/>
                    <a:pt x="6491" y="1914"/>
                  </a:cubicBezTo>
                  <a:cubicBezTo>
                    <a:pt x="6492" y="1919"/>
                    <a:pt x="6492" y="1922"/>
                    <a:pt x="6492" y="1926"/>
                  </a:cubicBezTo>
                  <a:cubicBezTo>
                    <a:pt x="6493" y="1930"/>
                    <a:pt x="6501" y="1923"/>
                    <a:pt x="6506" y="1924"/>
                  </a:cubicBezTo>
                  <a:cubicBezTo>
                    <a:pt x="6510" y="1925"/>
                    <a:pt x="6527" y="1927"/>
                    <a:pt x="6527" y="1927"/>
                  </a:cubicBezTo>
                  <a:cubicBezTo>
                    <a:pt x="6530" y="1926"/>
                    <a:pt x="6528" y="1915"/>
                    <a:pt x="6524" y="1911"/>
                  </a:cubicBezTo>
                  <a:cubicBezTo>
                    <a:pt x="6520" y="1908"/>
                    <a:pt x="6518" y="1908"/>
                    <a:pt x="6516" y="1910"/>
                  </a:cubicBezTo>
                  <a:cubicBezTo>
                    <a:pt x="6514" y="1913"/>
                    <a:pt x="6511" y="1902"/>
                    <a:pt x="6507" y="1902"/>
                  </a:cubicBezTo>
                  <a:cubicBezTo>
                    <a:pt x="6504" y="1902"/>
                    <a:pt x="6498" y="1898"/>
                    <a:pt x="6497" y="1893"/>
                  </a:cubicBezTo>
                  <a:cubicBezTo>
                    <a:pt x="6496" y="1887"/>
                    <a:pt x="6491" y="1883"/>
                    <a:pt x="6491" y="1883"/>
                  </a:cubicBezTo>
                  <a:cubicBezTo>
                    <a:pt x="6491" y="1883"/>
                    <a:pt x="6481" y="1880"/>
                    <a:pt x="6478" y="1882"/>
                  </a:cubicBezTo>
                  <a:cubicBezTo>
                    <a:pt x="6476" y="1884"/>
                    <a:pt x="6473" y="1886"/>
                    <a:pt x="6473" y="1889"/>
                  </a:cubicBezTo>
                  <a:cubicBezTo>
                    <a:pt x="6473" y="1893"/>
                    <a:pt x="6471" y="1895"/>
                    <a:pt x="6471" y="1901"/>
                  </a:cubicBezTo>
                  <a:close/>
                  <a:moveTo>
                    <a:pt x="6370" y="2174"/>
                  </a:moveTo>
                  <a:cubicBezTo>
                    <a:pt x="6371" y="2178"/>
                    <a:pt x="6373" y="2185"/>
                    <a:pt x="6374" y="2187"/>
                  </a:cubicBezTo>
                  <a:cubicBezTo>
                    <a:pt x="6376" y="2190"/>
                    <a:pt x="6384" y="2191"/>
                    <a:pt x="6385" y="2194"/>
                  </a:cubicBezTo>
                  <a:cubicBezTo>
                    <a:pt x="6386" y="2196"/>
                    <a:pt x="6380" y="2199"/>
                    <a:pt x="6378" y="2202"/>
                  </a:cubicBezTo>
                  <a:cubicBezTo>
                    <a:pt x="6375" y="2206"/>
                    <a:pt x="6369" y="2208"/>
                    <a:pt x="6366" y="2211"/>
                  </a:cubicBezTo>
                  <a:cubicBezTo>
                    <a:pt x="6364" y="2214"/>
                    <a:pt x="6368" y="2219"/>
                    <a:pt x="6371" y="2222"/>
                  </a:cubicBezTo>
                  <a:cubicBezTo>
                    <a:pt x="6373" y="2226"/>
                    <a:pt x="6376" y="2228"/>
                    <a:pt x="6380" y="2229"/>
                  </a:cubicBezTo>
                  <a:cubicBezTo>
                    <a:pt x="6383" y="2231"/>
                    <a:pt x="6386" y="2233"/>
                    <a:pt x="6390" y="2236"/>
                  </a:cubicBezTo>
                  <a:cubicBezTo>
                    <a:pt x="6394" y="2238"/>
                    <a:pt x="6397" y="2233"/>
                    <a:pt x="6401" y="2231"/>
                  </a:cubicBezTo>
                  <a:cubicBezTo>
                    <a:pt x="6406" y="2229"/>
                    <a:pt x="6406" y="2232"/>
                    <a:pt x="6408" y="2235"/>
                  </a:cubicBezTo>
                  <a:cubicBezTo>
                    <a:pt x="6409" y="2237"/>
                    <a:pt x="6408" y="2240"/>
                    <a:pt x="6413" y="2242"/>
                  </a:cubicBezTo>
                  <a:cubicBezTo>
                    <a:pt x="6418" y="2243"/>
                    <a:pt x="6425" y="2236"/>
                    <a:pt x="6429" y="2236"/>
                  </a:cubicBezTo>
                  <a:cubicBezTo>
                    <a:pt x="6432" y="2236"/>
                    <a:pt x="6434" y="2241"/>
                    <a:pt x="6430" y="2247"/>
                  </a:cubicBezTo>
                  <a:cubicBezTo>
                    <a:pt x="6427" y="2253"/>
                    <a:pt x="6424" y="2249"/>
                    <a:pt x="6422" y="2251"/>
                  </a:cubicBezTo>
                  <a:cubicBezTo>
                    <a:pt x="6421" y="2254"/>
                    <a:pt x="6421" y="2261"/>
                    <a:pt x="6422" y="2266"/>
                  </a:cubicBezTo>
                  <a:cubicBezTo>
                    <a:pt x="6422" y="2271"/>
                    <a:pt x="6415" y="2271"/>
                    <a:pt x="6411" y="2271"/>
                  </a:cubicBezTo>
                  <a:cubicBezTo>
                    <a:pt x="6407" y="2271"/>
                    <a:pt x="6408" y="2281"/>
                    <a:pt x="6408" y="2285"/>
                  </a:cubicBezTo>
                  <a:cubicBezTo>
                    <a:pt x="6408" y="2290"/>
                    <a:pt x="6414" y="2292"/>
                    <a:pt x="6414" y="2295"/>
                  </a:cubicBezTo>
                  <a:cubicBezTo>
                    <a:pt x="6414" y="2299"/>
                    <a:pt x="6409" y="2298"/>
                    <a:pt x="6408" y="2301"/>
                  </a:cubicBezTo>
                  <a:cubicBezTo>
                    <a:pt x="6406" y="2305"/>
                    <a:pt x="6409" y="2311"/>
                    <a:pt x="6408" y="2316"/>
                  </a:cubicBezTo>
                  <a:cubicBezTo>
                    <a:pt x="6408" y="2321"/>
                    <a:pt x="6401" y="2318"/>
                    <a:pt x="6398" y="2318"/>
                  </a:cubicBezTo>
                  <a:cubicBezTo>
                    <a:pt x="6394" y="2318"/>
                    <a:pt x="6391" y="2319"/>
                    <a:pt x="6392" y="2326"/>
                  </a:cubicBezTo>
                  <a:cubicBezTo>
                    <a:pt x="6393" y="2333"/>
                    <a:pt x="6394" y="2338"/>
                    <a:pt x="6390" y="2343"/>
                  </a:cubicBezTo>
                  <a:cubicBezTo>
                    <a:pt x="6386" y="2348"/>
                    <a:pt x="6387" y="2352"/>
                    <a:pt x="6392" y="2354"/>
                  </a:cubicBezTo>
                  <a:cubicBezTo>
                    <a:pt x="6397" y="2357"/>
                    <a:pt x="6410" y="2370"/>
                    <a:pt x="6410" y="2370"/>
                  </a:cubicBezTo>
                  <a:cubicBezTo>
                    <a:pt x="6410" y="2370"/>
                    <a:pt x="6416" y="2377"/>
                    <a:pt x="6423" y="2377"/>
                  </a:cubicBezTo>
                  <a:cubicBezTo>
                    <a:pt x="6430" y="2377"/>
                    <a:pt x="6441" y="2375"/>
                    <a:pt x="6452" y="2375"/>
                  </a:cubicBezTo>
                  <a:cubicBezTo>
                    <a:pt x="6462" y="2375"/>
                    <a:pt x="6455" y="2382"/>
                    <a:pt x="6460" y="2387"/>
                  </a:cubicBezTo>
                  <a:cubicBezTo>
                    <a:pt x="6466" y="2393"/>
                    <a:pt x="6473" y="2389"/>
                    <a:pt x="6484" y="2378"/>
                  </a:cubicBezTo>
                  <a:cubicBezTo>
                    <a:pt x="6494" y="2368"/>
                    <a:pt x="6496" y="2373"/>
                    <a:pt x="6496" y="2373"/>
                  </a:cubicBezTo>
                  <a:cubicBezTo>
                    <a:pt x="6496" y="2373"/>
                    <a:pt x="6509" y="2366"/>
                    <a:pt x="6516" y="2362"/>
                  </a:cubicBezTo>
                  <a:cubicBezTo>
                    <a:pt x="6523" y="2359"/>
                    <a:pt x="6528" y="2355"/>
                    <a:pt x="6528" y="2355"/>
                  </a:cubicBezTo>
                  <a:cubicBezTo>
                    <a:pt x="6528" y="2355"/>
                    <a:pt x="6545" y="2355"/>
                    <a:pt x="6552" y="2353"/>
                  </a:cubicBezTo>
                  <a:cubicBezTo>
                    <a:pt x="6559" y="2352"/>
                    <a:pt x="6562" y="2346"/>
                    <a:pt x="6568" y="2339"/>
                  </a:cubicBezTo>
                  <a:cubicBezTo>
                    <a:pt x="6573" y="2332"/>
                    <a:pt x="6580" y="2330"/>
                    <a:pt x="6580" y="2330"/>
                  </a:cubicBezTo>
                  <a:cubicBezTo>
                    <a:pt x="6580" y="2330"/>
                    <a:pt x="6595" y="2327"/>
                    <a:pt x="6605" y="2334"/>
                  </a:cubicBezTo>
                  <a:cubicBezTo>
                    <a:pt x="6616" y="2341"/>
                    <a:pt x="6623" y="2327"/>
                    <a:pt x="6627" y="2318"/>
                  </a:cubicBezTo>
                  <a:cubicBezTo>
                    <a:pt x="6630" y="2309"/>
                    <a:pt x="6629" y="2302"/>
                    <a:pt x="6627" y="2291"/>
                  </a:cubicBezTo>
                  <a:cubicBezTo>
                    <a:pt x="6625" y="2280"/>
                    <a:pt x="6630" y="2276"/>
                    <a:pt x="6630" y="2262"/>
                  </a:cubicBezTo>
                  <a:cubicBezTo>
                    <a:pt x="6630" y="2248"/>
                    <a:pt x="6623" y="2244"/>
                    <a:pt x="6616" y="2239"/>
                  </a:cubicBezTo>
                  <a:cubicBezTo>
                    <a:pt x="6609" y="2234"/>
                    <a:pt x="6614" y="2230"/>
                    <a:pt x="6605" y="2223"/>
                  </a:cubicBezTo>
                  <a:cubicBezTo>
                    <a:pt x="6596" y="2216"/>
                    <a:pt x="6605" y="2223"/>
                    <a:pt x="6607" y="2210"/>
                  </a:cubicBezTo>
                  <a:cubicBezTo>
                    <a:pt x="6609" y="2198"/>
                    <a:pt x="6602" y="2200"/>
                    <a:pt x="6589" y="2198"/>
                  </a:cubicBezTo>
                  <a:cubicBezTo>
                    <a:pt x="6577" y="2196"/>
                    <a:pt x="6579" y="2176"/>
                    <a:pt x="6579" y="2176"/>
                  </a:cubicBezTo>
                  <a:cubicBezTo>
                    <a:pt x="6580" y="2173"/>
                    <a:pt x="6593" y="2177"/>
                    <a:pt x="6598" y="2178"/>
                  </a:cubicBezTo>
                  <a:cubicBezTo>
                    <a:pt x="6603" y="2179"/>
                    <a:pt x="6605" y="2173"/>
                    <a:pt x="6604" y="2167"/>
                  </a:cubicBezTo>
                  <a:cubicBezTo>
                    <a:pt x="6603" y="2162"/>
                    <a:pt x="6612" y="2161"/>
                    <a:pt x="6618" y="2158"/>
                  </a:cubicBezTo>
                  <a:cubicBezTo>
                    <a:pt x="6624" y="2154"/>
                    <a:pt x="6620" y="2145"/>
                    <a:pt x="6622" y="2135"/>
                  </a:cubicBezTo>
                  <a:cubicBezTo>
                    <a:pt x="6624" y="2124"/>
                    <a:pt x="6621" y="2124"/>
                    <a:pt x="6620" y="2120"/>
                  </a:cubicBezTo>
                  <a:cubicBezTo>
                    <a:pt x="6619" y="2116"/>
                    <a:pt x="6604" y="2114"/>
                    <a:pt x="6601" y="2114"/>
                  </a:cubicBezTo>
                  <a:cubicBezTo>
                    <a:pt x="6597" y="2114"/>
                    <a:pt x="6591" y="2106"/>
                    <a:pt x="6590" y="2099"/>
                  </a:cubicBezTo>
                  <a:cubicBezTo>
                    <a:pt x="6589" y="2092"/>
                    <a:pt x="6582" y="2091"/>
                    <a:pt x="6572" y="2093"/>
                  </a:cubicBezTo>
                  <a:cubicBezTo>
                    <a:pt x="6562" y="2095"/>
                    <a:pt x="6566" y="2085"/>
                    <a:pt x="6565" y="2082"/>
                  </a:cubicBezTo>
                  <a:cubicBezTo>
                    <a:pt x="6564" y="2078"/>
                    <a:pt x="6556" y="2072"/>
                    <a:pt x="6551" y="2071"/>
                  </a:cubicBezTo>
                  <a:cubicBezTo>
                    <a:pt x="6546" y="2070"/>
                    <a:pt x="6537" y="2074"/>
                    <a:pt x="6532" y="2076"/>
                  </a:cubicBezTo>
                  <a:cubicBezTo>
                    <a:pt x="6527" y="2079"/>
                    <a:pt x="6524" y="2079"/>
                    <a:pt x="6516" y="2082"/>
                  </a:cubicBezTo>
                  <a:cubicBezTo>
                    <a:pt x="6508" y="2084"/>
                    <a:pt x="6511" y="2076"/>
                    <a:pt x="6510" y="2074"/>
                  </a:cubicBezTo>
                  <a:cubicBezTo>
                    <a:pt x="6509" y="2071"/>
                    <a:pt x="6500" y="2069"/>
                    <a:pt x="6494" y="2066"/>
                  </a:cubicBezTo>
                  <a:cubicBezTo>
                    <a:pt x="6488" y="2062"/>
                    <a:pt x="6488" y="2073"/>
                    <a:pt x="6485" y="2079"/>
                  </a:cubicBezTo>
                  <a:cubicBezTo>
                    <a:pt x="6483" y="2085"/>
                    <a:pt x="6479" y="2079"/>
                    <a:pt x="6472" y="2079"/>
                  </a:cubicBezTo>
                  <a:cubicBezTo>
                    <a:pt x="6465" y="2079"/>
                    <a:pt x="6464" y="2082"/>
                    <a:pt x="6456" y="2079"/>
                  </a:cubicBezTo>
                  <a:cubicBezTo>
                    <a:pt x="6448" y="2076"/>
                    <a:pt x="6441" y="2077"/>
                    <a:pt x="6435" y="2077"/>
                  </a:cubicBezTo>
                  <a:cubicBezTo>
                    <a:pt x="6429" y="2077"/>
                    <a:pt x="6427" y="2085"/>
                    <a:pt x="6425" y="2088"/>
                  </a:cubicBezTo>
                  <a:cubicBezTo>
                    <a:pt x="6423" y="2090"/>
                    <a:pt x="6428" y="2094"/>
                    <a:pt x="6430" y="2100"/>
                  </a:cubicBezTo>
                  <a:cubicBezTo>
                    <a:pt x="6433" y="2106"/>
                    <a:pt x="6429" y="2105"/>
                    <a:pt x="6428" y="2110"/>
                  </a:cubicBezTo>
                  <a:cubicBezTo>
                    <a:pt x="6426" y="2114"/>
                    <a:pt x="6426" y="2117"/>
                    <a:pt x="6429" y="2122"/>
                  </a:cubicBezTo>
                  <a:cubicBezTo>
                    <a:pt x="6431" y="2127"/>
                    <a:pt x="6433" y="2122"/>
                    <a:pt x="6438" y="2121"/>
                  </a:cubicBezTo>
                  <a:cubicBezTo>
                    <a:pt x="6443" y="2120"/>
                    <a:pt x="6454" y="2124"/>
                    <a:pt x="6461" y="2126"/>
                  </a:cubicBezTo>
                  <a:cubicBezTo>
                    <a:pt x="6468" y="2128"/>
                    <a:pt x="6459" y="2130"/>
                    <a:pt x="6454" y="2132"/>
                  </a:cubicBezTo>
                  <a:cubicBezTo>
                    <a:pt x="6449" y="2135"/>
                    <a:pt x="6450" y="2140"/>
                    <a:pt x="6446" y="2142"/>
                  </a:cubicBezTo>
                  <a:cubicBezTo>
                    <a:pt x="6443" y="2144"/>
                    <a:pt x="6436" y="2145"/>
                    <a:pt x="6433" y="2147"/>
                  </a:cubicBezTo>
                  <a:cubicBezTo>
                    <a:pt x="6430" y="2149"/>
                    <a:pt x="6429" y="2158"/>
                    <a:pt x="6426" y="2158"/>
                  </a:cubicBezTo>
                  <a:cubicBezTo>
                    <a:pt x="6422" y="2158"/>
                    <a:pt x="6421" y="2157"/>
                    <a:pt x="6417" y="2152"/>
                  </a:cubicBezTo>
                  <a:cubicBezTo>
                    <a:pt x="6414" y="2148"/>
                    <a:pt x="6413" y="2149"/>
                    <a:pt x="6408" y="2150"/>
                  </a:cubicBezTo>
                  <a:cubicBezTo>
                    <a:pt x="6404" y="2151"/>
                    <a:pt x="6399" y="2155"/>
                    <a:pt x="6394" y="2153"/>
                  </a:cubicBezTo>
                  <a:cubicBezTo>
                    <a:pt x="6388" y="2152"/>
                    <a:pt x="6391" y="2148"/>
                    <a:pt x="6386" y="2144"/>
                  </a:cubicBezTo>
                  <a:cubicBezTo>
                    <a:pt x="6380" y="2139"/>
                    <a:pt x="6373" y="2142"/>
                    <a:pt x="6370" y="2140"/>
                  </a:cubicBezTo>
                  <a:cubicBezTo>
                    <a:pt x="6366" y="2138"/>
                    <a:pt x="6363" y="2145"/>
                    <a:pt x="6361" y="2148"/>
                  </a:cubicBezTo>
                  <a:cubicBezTo>
                    <a:pt x="6359" y="2152"/>
                    <a:pt x="6355" y="2155"/>
                    <a:pt x="6354" y="2158"/>
                  </a:cubicBezTo>
                  <a:cubicBezTo>
                    <a:pt x="6353" y="2160"/>
                    <a:pt x="6356" y="2167"/>
                    <a:pt x="6360" y="2171"/>
                  </a:cubicBezTo>
                  <a:cubicBezTo>
                    <a:pt x="6365" y="2174"/>
                    <a:pt x="6369" y="2171"/>
                    <a:pt x="6370" y="2174"/>
                  </a:cubicBezTo>
                  <a:close/>
                  <a:moveTo>
                    <a:pt x="6436" y="1858"/>
                  </a:moveTo>
                  <a:cubicBezTo>
                    <a:pt x="6429" y="1862"/>
                    <a:pt x="6437" y="1872"/>
                    <a:pt x="6445" y="1871"/>
                  </a:cubicBezTo>
                  <a:cubicBezTo>
                    <a:pt x="6453" y="1870"/>
                    <a:pt x="6461" y="1866"/>
                    <a:pt x="6459" y="1860"/>
                  </a:cubicBezTo>
                  <a:cubicBezTo>
                    <a:pt x="6457" y="1855"/>
                    <a:pt x="6462" y="1857"/>
                    <a:pt x="6464" y="1854"/>
                  </a:cubicBezTo>
                  <a:cubicBezTo>
                    <a:pt x="6467" y="1852"/>
                    <a:pt x="6475" y="1847"/>
                    <a:pt x="6473" y="1843"/>
                  </a:cubicBezTo>
                  <a:cubicBezTo>
                    <a:pt x="6471" y="1838"/>
                    <a:pt x="6471" y="1838"/>
                    <a:pt x="6472" y="1835"/>
                  </a:cubicBezTo>
                  <a:cubicBezTo>
                    <a:pt x="6474" y="1832"/>
                    <a:pt x="6473" y="1827"/>
                    <a:pt x="6473" y="1821"/>
                  </a:cubicBezTo>
                  <a:cubicBezTo>
                    <a:pt x="6473" y="1815"/>
                    <a:pt x="6473" y="1806"/>
                    <a:pt x="6467" y="1804"/>
                  </a:cubicBezTo>
                  <a:cubicBezTo>
                    <a:pt x="6461" y="1801"/>
                    <a:pt x="6456" y="1806"/>
                    <a:pt x="6452" y="1808"/>
                  </a:cubicBezTo>
                  <a:cubicBezTo>
                    <a:pt x="6449" y="1810"/>
                    <a:pt x="6457" y="1820"/>
                    <a:pt x="6447" y="1824"/>
                  </a:cubicBezTo>
                  <a:cubicBezTo>
                    <a:pt x="6437" y="1827"/>
                    <a:pt x="6435" y="1835"/>
                    <a:pt x="6429" y="1834"/>
                  </a:cubicBezTo>
                  <a:cubicBezTo>
                    <a:pt x="6424" y="1833"/>
                    <a:pt x="6423" y="1836"/>
                    <a:pt x="6422" y="1839"/>
                  </a:cubicBezTo>
                  <a:cubicBezTo>
                    <a:pt x="6420" y="1843"/>
                    <a:pt x="6415" y="1851"/>
                    <a:pt x="6418" y="1852"/>
                  </a:cubicBezTo>
                  <a:cubicBezTo>
                    <a:pt x="6422" y="1854"/>
                    <a:pt x="6443" y="1852"/>
                    <a:pt x="6436" y="1858"/>
                  </a:cubicBezTo>
                  <a:close/>
                  <a:moveTo>
                    <a:pt x="3331" y="1165"/>
                  </a:moveTo>
                  <a:cubicBezTo>
                    <a:pt x="3335" y="1161"/>
                    <a:pt x="3340" y="1170"/>
                    <a:pt x="3342" y="1173"/>
                  </a:cubicBezTo>
                  <a:cubicBezTo>
                    <a:pt x="3344" y="1177"/>
                    <a:pt x="3352" y="1183"/>
                    <a:pt x="3357" y="1183"/>
                  </a:cubicBezTo>
                  <a:cubicBezTo>
                    <a:pt x="3362" y="1183"/>
                    <a:pt x="3369" y="1179"/>
                    <a:pt x="3373" y="1170"/>
                  </a:cubicBezTo>
                  <a:cubicBezTo>
                    <a:pt x="3376" y="1161"/>
                    <a:pt x="3375" y="1163"/>
                    <a:pt x="3379" y="1158"/>
                  </a:cubicBezTo>
                  <a:cubicBezTo>
                    <a:pt x="3382" y="1154"/>
                    <a:pt x="3405" y="1158"/>
                    <a:pt x="3407" y="1149"/>
                  </a:cubicBezTo>
                  <a:cubicBezTo>
                    <a:pt x="3409" y="1140"/>
                    <a:pt x="3397" y="1143"/>
                    <a:pt x="3390" y="1138"/>
                  </a:cubicBezTo>
                  <a:cubicBezTo>
                    <a:pt x="3383" y="1133"/>
                    <a:pt x="3375" y="1123"/>
                    <a:pt x="3373" y="1118"/>
                  </a:cubicBezTo>
                  <a:cubicBezTo>
                    <a:pt x="3371" y="1112"/>
                    <a:pt x="3360" y="1110"/>
                    <a:pt x="3354" y="1116"/>
                  </a:cubicBezTo>
                  <a:cubicBezTo>
                    <a:pt x="3347" y="1123"/>
                    <a:pt x="3332" y="1120"/>
                    <a:pt x="3327" y="1116"/>
                  </a:cubicBezTo>
                  <a:cubicBezTo>
                    <a:pt x="3323" y="1113"/>
                    <a:pt x="3333" y="1105"/>
                    <a:pt x="3332" y="1096"/>
                  </a:cubicBezTo>
                  <a:cubicBezTo>
                    <a:pt x="3331" y="1087"/>
                    <a:pt x="3316" y="1099"/>
                    <a:pt x="3310" y="1106"/>
                  </a:cubicBezTo>
                  <a:cubicBezTo>
                    <a:pt x="3305" y="1113"/>
                    <a:pt x="3291" y="1097"/>
                    <a:pt x="3290" y="1092"/>
                  </a:cubicBezTo>
                  <a:cubicBezTo>
                    <a:pt x="3289" y="1088"/>
                    <a:pt x="3298" y="1085"/>
                    <a:pt x="3307" y="1079"/>
                  </a:cubicBezTo>
                  <a:cubicBezTo>
                    <a:pt x="3316" y="1073"/>
                    <a:pt x="3296" y="1066"/>
                    <a:pt x="3289" y="1067"/>
                  </a:cubicBezTo>
                  <a:cubicBezTo>
                    <a:pt x="3282" y="1069"/>
                    <a:pt x="3272" y="1060"/>
                    <a:pt x="3264" y="1058"/>
                  </a:cubicBezTo>
                  <a:cubicBezTo>
                    <a:pt x="3256" y="1057"/>
                    <a:pt x="3263" y="1048"/>
                    <a:pt x="3263" y="1036"/>
                  </a:cubicBezTo>
                  <a:cubicBezTo>
                    <a:pt x="3263" y="1023"/>
                    <a:pt x="3249" y="1033"/>
                    <a:pt x="3243" y="1037"/>
                  </a:cubicBezTo>
                  <a:cubicBezTo>
                    <a:pt x="3238" y="1040"/>
                    <a:pt x="3215" y="1041"/>
                    <a:pt x="3206" y="1041"/>
                  </a:cubicBezTo>
                  <a:cubicBezTo>
                    <a:pt x="3197" y="1041"/>
                    <a:pt x="3193" y="1036"/>
                    <a:pt x="3190" y="1034"/>
                  </a:cubicBezTo>
                  <a:cubicBezTo>
                    <a:pt x="3186" y="1033"/>
                    <a:pt x="3176" y="1025"/>
                    <a:pt x="3173" y="1023"/>
                  </a:cubicBezTo>
                  <a:cubicBezTo>
                    <a:pt x="3169" y="1021"/>
                    <a:pt x="3180" y="1009"/>
                    <a:pt x="3180" y="1009"/>
                  </a:cubicBezTo>
                  <a:cubicBezTo>
                    <a:pt x="3180" y="1009"/>
                    <a:pt x="3180" y="1003"/>
                    <a:pt x="3178" y="998"/>
                  </a:cubicBezTo>
                  <a:cubicBezTo>
                    <a:pt x="3177" y="994"/>
                    <a:pt x="3167" y="994"/>
                    <a:pt x="3157" y="999"/>
                  </a:cubicBezTo>
                  <a:cubicBezTo>
                    <a:pt x="3147" y="1005"/>
                    <a:pt x="3137" y="999"/>
                    <a:pt x="3127" y="997"/>
                  </a:cubicBezTo>
                  <a:cubicBezTo>
                    <a:pt x="3117" y="995"/>
                    <a:pt x="3124" y="988"/>
                    <a:pt x="3124" y="988"/>
                  </a:cubicBezTo>
                  <a:cubicBezTo>
                    <a:pt x="3124" y="988"/>
                    <a:pt x="3140" y="986"/>
                    <a:pt x="3147" y="981"/>
                  </a:cubicBezTo>
                  <a:cubicBezTo>
                    <a:pt x="3153" y="976"/>
                    <a:pt x="3148" y="975"/>
                    <a:pt x="3149" y="967"/>
                  </a:cubicBezTo>
                  <a:cubicBezTo>
                    <a:pt x="3150" y="959"/>
                    <a:pt x="3156" y="962"/>
                    <a:pt x="3161" y="964"/>
                  </a:cubicBezTo>
                  <a:cubicBezTo>
                    <a:pt x="3167" y="966"/>
                    <a:pt x="3176" y="965"/>
                    <a:pt x="3181" y="963"/>
                  </a:cubicBezTo>
                  <a:cubicBezTo>
                    <a:pt x="3185" y="961"/>
                    <a:pt x="3189" y="956"/>
                    <a:pt x="3193" y="955"/>
                  </a:cubicBezTo>
                  <a:cubicBezTo>
                    <a:pt x="3198" y="954"/>
                    <a:pt x="3206" y="955"/>
                    <a:pt x="3209" y="957"/>
                  </a:cubicBezTo>
                  <a:cubicBezTo>
                    <a:pt x="3213" y="959"/>
                    <a:pt x="3220" y="957"/>
                    <a:pt x="3230" y="954"/>
                  </a:cubicBezTo>
                  <a:cubicBezTo>
                    <a:pt x="3239" y="950"/>
                    <a:pt x="3228" y="939"/>
                    <a:pt x="3230" y="936"/>
                  </a:cubicBezTo>
                  <a:cubicBezTo>
                    <a:pt x="3231" y="932"/>
                    <a:pt x="3215" y="922"/>
                    <a:pt x="3209" y="922"/>
                  </a:cubicBezTo>
                  <a:cubicBezTo>
                    <a:pt x="3203" y="922"/>
                    <a:pt x="3201" y="912"/>
                    <a:pt x="3197" y="909"/>
                  </a:cubicBezTo>
                  <a:cubicBezTo>
                    <a:pt x="3192" y="907"/>
                    <a:pt x="3202" y="901"/>
                    <a:pt x="3210" y="905"/>
                  </a:cubicBezTo>
                  <a:cubicBezTo>
                    <a:pt x="3218" y="908"/>
                    <a:pt x="3225" y="905"/>
                    <a:pt x="3225" y="905"/>
                  </a:cubicBezTo>
                  <a:cubicBezTo>
                    <a:pt x="3225" y="905"/>
                    <a:pt x="3235" y="891"/>
                    <a:pt x="3235" y="888"/>
                  </a:cubicBezTo>
                  <a:cubicBezTo>
                    <a:pt x="3235" y="884"/>
                    <a:pt x="3225" y="875"/>
                    <a:pt x="3224" y="870"/>
                  </a:cubicBezTo>
                  <a:cubicBezTo>
                    <a:pt x="3223" y="864"/>
                    <a:pt x="3208" y="862"/>
                    <a:pt x="3205" y="863"/>
                  </a:cubicBezTo>
                  <a:cubicBezTo>
                    <a:pt x="3201" y="864"/>
                    <a:pt x="3190" y="873"/>
                    <a:pt x="3185" y="875"/>
                  </a:cubicBezTo>
                  <a:cubicBezTo>
                    <a:pt x="3181" y="878"/>
                    <a:pt x="3181" y="864"/>
                    <a:pt x="3181" y="864"/>
                  </a:cubicBezTo>
                  <a:cubicBezTo>
                    <a:pt x="3181" y="864"/>
                    <a:pt x="3191" y="851"/>
                    <a:pt x="3200" y="849"/>
                  </a:cubicBezTo>
                  <a:cubicBezTo>
                    <a:pt x="3209" y="847"/>
                    <a:pt x="3207" y="837"/>
                    <a:pt x="3205" y="833"/>
                  </a:cubicBezTo>
                  <a:cubicBezTo>
                    <a:pt x="3202" y="830"/>
                    <a:pt x="3201" y="818"/>
                    <a:pt x="3193" y="820"/>
                  </a:cubicBezTo>
                  <a:cubicBezTo>
                    <a:pt x="3185" y="821"/>
                    <a:pt x="3176" y="815"/>
                    <a:pt x="3173" y="812"/>
                  </a:cubicBezTo>
                  <a:cubicBezTo>
                    <a:pt x="3169" y="808"/>
                    <a:pt x="3164" y="802"/>
                    <a:pt x="3159" y="805"/>
                  </a:cubicBezTo>
                  <a:cubicBezTo>
                    <a:pt x="3155" y="807"/>
                    <a:pt x="3131" y="805"/>
                    <a:pt x="3123" y="804"/>
                  </a:cubicBezTo>
                  <a:cubicBezTo>
                    <a:pt x="3115" y="802"/>
                    <a:pt x="3099" y="812"/>
                    <a:pt x="3099" y="812"/>
                  </a:cubicBezTo>
                  <a:cubicBezTo>
                    <a:pt x="3066" y="815"/>
                    <a:pt x="3066" y="815"/>
                    <a:pt x="3066" y="815"/>
                  </a:cubicBezTo>
                  <a:cubicBezTo>
                    <a:pt x="3066" y="815"/>
                    <a:pt x="3082" y="807"/>
                    <a:pt x="3087" y="806"/>
                  </a:cubicBezTo>
                  <a:cubicBezTo>
                    <a:pt x="3093" y="805"/>
                    <a:pt x="3094" y="800"/>
                    <a:pt x="3101" y="798"/>
                  </a:cubicBezTo>
                  <a:cubicBezTo>
                    <a:pt x="3108" y="796"/>
                    <a:pt x="3118" y="797"/>
                    <a:pt x="3125" y="796"/>
                  </a:cubicBezTo>
                  <a:cubicBezTo>
                    <a:pt x="3132" y="795"/>
                    <a:pt x="3132" y="790"/>
                    <a:pt x="3133" y="784"/>
                  </a:cubicBezTo>
                  <a:cubicBezTo>
                    <a:pt x="3134" y="779"/>
                    <a:pt x="3134" y="773"/>
                    <a:pt x="3131" y="767"/>
                  </a:cubicBezTo>
                  <a:cubicBezTo>
                    <a:pt x="3127" y="762"/>
                    <a:pt x="3125" y="766"/>
                    <a:pt x="3114" y="766"/>
                  </a:cubicBezTo>
                  <a:cubicBezTo>
                    <a:pt x="3102" y="766"/>
                    <a:pt x="3100" y="760"/>
                    <a:pt x="3099" y="754"/>
                  </a:cubicBezTo>
                  <a:cubicBezTo>
                    <a:pt x="3098" y="747"/>
                    <a:pt x="3082" y="749"/>
                    <a:pt x="3078" y="750"/>
                  </a:cubicBezTo>
                  <a:cubicBezTo>
                    <a:pt x="3075" y="751"/>
                    <a:pt x="3066" y="758"/>
                    <a:pt x="3067" y="765"/>
                  </a:cubicBezTo>
                  <a:cubicBezTo>
                    <a:pt x="3068" y="772"/>
                    <a:pt x="3056" y="781"/>
                    <a:pt x="3054" y="788"/>
                  </a:cubicBezTo>
                  <a:cubicBezTo>
                    <a:pt x="3053" y="795"/>
                    <a:pt x="3046" y="792"/>
                    <a:pt x="3042" y="793"/>
                  </a:cubicBezTo>
                  <a:cubicBezTo>
                    <a:pt x="3037" y="795"/>
                    <a:pt x="3031" y="787"/>
                    <a:pt x="3028" y="781"/>
                  </a:cubicBezTo>
                  <a:cubicBezTo>
                    <a:pt x="3026" y="775"/>
                    <a:pt x="3033" y="773"/>
                    <a:pt x="3040" y="763"/>
                  </a:cubicBezTo>
                  <a:cubicBezTo>
                    <a:pt x="3046" y="752"/>
                    <a:pt x="3036" y="756"/>
                    <a:pt x="3034" y="752"/>
                  </a:cubicBezTo>
                  <a:cubicBezTo>
                    <a:pt x="3032" y="749"/>
                    <a:pt x="3039" y="744"/>
                    <a:pt x="3044" y="737"/>
                  </a:cubicBezTo>
                  <a:cubicBezTo>
                    <a:pt x="3050" y="729"/>
                    <a:pt x="3037" y="726"/>
                    <a:pt x="3037" y="726"/>
                  </a:cubicBezTo>
                  <a:cubicBezTo>
                    <a:pt x="3037" y="726"/>
                    <a:pt x="3024" y="724"/>
                    <a:pt x="3023" y="721"/>
                  </a:cubicBezTo>
                  <a:cubicBezTo>
                    <a:pt x="3021" y="717"/>
                    <a:pt x="3028" y="700"/>
                    <a:pt x="3028" y="700"/>
                  </a:cubicBezTo>
                  <a:cubicBezTo>
                    <a:pt x="3028" y="700"/>
                    <a:pt x="3019" y="693"/>
                    <a:pt x="3018" y="689"/>
                  </a:cubicBezTo>
                  <a:cubicBezTo>
                    <a:pt x="3017" y="684"/>
                    <a:pt x="3012" y="688"/>
                    <a:pt x="3007" y="690"/>
                  </a:cubicBezTo>
                  <a:cubicBezTo>
                    <a:pt x="3001" y="692"/>
                    <a:pt x="2994" y="689"/>
                    <a:pt x="2990" y="685"/>
                  </a:cubicBezTo>
                  <a:cubicBezTo>
                    <a:pt x="2985" y="682"/>
                    <a:pt x="2984" y="682"/>
                    <a:pt x="2984" y="676"/>
                  </a:cubicBezTo>
                  <a:cubicBezTo>
                    <a:pt x="2984" y="671"/>
                    <a:pt x="2977" y="676"/>
                    <a:pt x="2973" y="679"/>
                  </a:cubicBezTo>
                  <a:cubicBezTo>
                    <a:pt x="2968" y="681"/>
                    <a:pt x="2946" y="681"/>
                    <a:pt x="2942" y="681"/>
                  </a:cubicBezTo>
                  <a:cubicBezTo>
                    <a:pt x="2937" y="681"/>
                    <a:pt x="2937" y="675"/>
                    <a:pt x="2936" y="672"/>
                  </a:cubicBezTo>
                  <a:cubicBezTo>
                    <a:pt x="2935" y="668"/>
                    <a:pt x="2940" y="660"/>
                    <a:pt x="2940" y="660"/>
                  </a:cubicBezTo>
                  <a:cubicBezTo>
                    <a:pt x="2950" y="669"/>
                    <a:pt x="2950" y="669"/>
                    <a:pt x="2950" y="669"/>
                  </a:cubicBezTo>
                  <a:cubicBezTo>
                    <a:pt x="2950" y="669"/>
                    <a:pt x="2966" y="664"/>
                    <a:pt x="2973" y="660"/>
                  </a:cubicBezTo>
                  <a:cubicBezTo>
                    <a:pt x="2979" y="657"/>
                    <a:pt x="2978" y="658"/>
                    <a:pt x="2987" y="660"/>
                  </a:cubicBezTo>
                  <a:cubicBezTo>
                    <a:pt x="2996" y="663"/>
                    <a:pt x="2998" y="668"/>
                    <a:pt x="3003" y="668"/>
                  </a:cubicBezTo>
                  <a:cubicBezTo>
                    <a:pt x="3009" y="668"/>
                    <a:pt x="3010" y="668"/>
                    <a:pt x="3020" y="661"/>
                  </a:cubicBezTo>
                  <a:cubicBezTo>
                    <a:pt x="3031" y="655"/>
                    <a:pt x="3020" y="661"/>
                    <a:pt x="3021" y="651"/>
                  </a:cubicBezTo>
                  <a:cubicBezTo>
                    <a:pt x="3023" y="641"/>
                    <a:pt x="3026" y="638"/>
                    <a:pt x="3028" y="632"/>
                  </a:cubicBezTo>
                  <a:cubicBezTo>
                    <a:pt x="3031" y="626"/>
                    <a:pt x="3027" y="621"/>
                    <a:pt x="3024" y="617"/>
                  </a:cubicBezTo>
                  <a:cubicBezTo>
                    <a:pt x="3020" y="614"/>
                    <a:pt x="3018" y="614"/>
                    <a:pt x="3009" y="611"/>
                  </a:cubicBezTo>
                  <a:cubicBezTo>
                    <a:pt x="3000" y="609"/>
                    <a:pt x="3009" y="611"/>
                    <a:pt x="3004" y="609"/>
                  </a:cubicBezTo>
                  <a:cubicBezTo>
                    <a:pt x="3000" y="607"/>
                    <a:pt x="2993" y="607"/>
                    <a:pt x="2993" y="607"/>
                  </a:cubicBezTo>
                  <a:cubicBezTo>
                    <a:pt x="2982" y="609"/>
                    <a:pt x="2982" y="609"/>
                    <a:pt x="2982" y="609"/>
                  </a:cubicBezTo>
                  <a:cubicBezTo>
                    <a:pt x="2982" y="609"/>
                    <a:pt x="2970" y="613"/>
                    <a:pt x="2967" y="615"/>
                  </a:cubicBezTo>
                  <a:cubicBezTo>
                    <a:pt x="2963" y="617"/>
                    <a:pt x="2955" y="618"/>
                    <a:pt x="2951" y="617"/>
                  </a:cubicBezTo>
                  <a:cubicBezTo>
                    <a:pt x="2946" y="616"/>
                    <a:pt x="2942" y="613"/>
                    <a:pt x="2940" y="607"/>
                  </a:cubicBezTo>
                  <a:cubicBezTo>
                    <a:pt x="2937" y="601"/>
                    <a:pt x="2928" y="601"/>
                    <a:pt x="2928" y="601"/>
                  </a:cubicBezTo>
                  <a:cubicBezTo>
                    <a:pt x="2913" y="603"/>
                    <a:pt x="2913" y="603"/>
                    <a:pt x="2913" y="603"/>
                  </a:cubicBezTo>
                  <a:cubicBezTo>
                    <a:pt x="2913" y="603"/>
                    <a:pt x="2903" y="621"/>
                    <a:pt x="2896" y="624"/>
                  </a:cubicBezTo>
                  <a:cubicBezTo>
                    <a:pt x="2890" y="627"/>
                    <a:pt x="2890" y="635"/>
                    <a:pt x="2890" y="642"/>
                  </a:cubicBezTo>
                  <a:cubicBezTo>
                    <a:pt x="2890" y="649"/>
                    <a:pt x="2888" y="658"/>
                    <a:pt x="2887" y="664"/>
                  </a:cubicBezTo>
                  <a:cubicBezTo>
                    <a:pt x="2886" y="669"/>
                    <a:pt x="2887" y="675"/>
                    <a:pt x="2894" y="676"/>
                  </a:cubicBezTo>
                  <a:cubicBezTo>
                    <a:pt x="2901" y="677"/>
                    <a:pt x="2915" y="675"/>
                    <a:pt x="2920" y="679"/>
                  </a:cubicBezTo>
                  <a:cubicBezTo>
                    <a:pt x="2926" y="682"/>
                    <a:pt x="2916" y="684"/>
                    <a:pt x="2911" y="684"/>
                  </a:cubicBezTo>
                  <a:cubicBezTo>
                    <a:pt x="2907" y="684"/>
                    <a:pt x="2897" y="690"/>
                    <a:pt x="2894" y="701"/>
                  </a:cubicBezTo>
                  <a:cubicBezTo>
                    <a:pt x="2891" y="713"/>
                    <a:pt x="2878" y="709"/>
                    <a:pt x="2878" y="709"/>
                  </a:cubicBezTo>
                  <a:cubicBezTo>
                    <a:pt x="2878" y="709"/>
                    <a:pt x="2866" y="707"/>
                    <a:pt x="2861" y="700"/>
                  </a:cubicBezTo>
                  <a:cubicBezTo>
                    <a:pt x="2857" y="693"/>
                    <a:pt x="2835" y="717"/>
                    <a:pt x="2829" y="715"/>
                  </a:cubicBezTo>
                  <a:cubicBezTo>
                    <a:pt x="2824" y="713"/>
                    <a:pt x="2834" y="693"/>
                    <a:pt x="2834" y="693"/>
                  </a:cubicBezTo>
                  <a:cubicBezTo>
                    <a:pt x="2834" y="693"/>
                    <a:pt x="2847" y="682"/>
                    <a:pt x="2857" y="677"/>
                  </a:cubicBezTo>
                  <a:cubicBezTo>
                    <a:pt x="2866" y="673"/>
                    <a:pt x="2866" y="669"/>
                    <a:pt x="2867" y="659"/>
                  </a:cubicBezTo>
                  <a:cubicBezTo>
                    <a:pt x="2868" y="649"/>
                    <a:pt x="2869" y="640"/>
                    <a:pt x="2878" y="632"/>
                  </a:cubicBezTo>
                  <a:cubicBezTo>
                    <a:pt x="2887" y="624"/>
                    <a:pt x="2891" y="615"/>
                    <a:pt x="2888" y="599"/>
                  </a:cubicBezTo>
                  <a:cubicBezTo>
                    <a:pt x="2886" y="583"/>
                    <a:pt x="2878" y="601"/>
                    <a:pt x="2872" y="599"/>
                  </a:cubicBezTo>
                  <a:cubicBezTo>
                    <a:pt x="2867" y="597"/>
                    <a:pt x="2850" y="600"/>
                    <a:pt x="2839" y="600"/>
                  </a:cubicBezTo>
                  <a:cubicBezTo>
                    <a:pt x="2829" y="600"/>
                    <a:pt x="2829" y="609"/>
                    <a:pt x="2819" y="621"/>
                  </a:cubicBezTo>
                  <a:cubicBezTo>
                    <a:pt x="2809" y="632"/>
                    <a:pt x="2802" y="632"/>
                    <a:pt x="2792" y="628"/>
                  </a:cubicBezTo>
                  <a:cubicBezTo>
                    <a:pt x="2781" y="625"/>
                    <a:pt x="2776" y="628"/>
                    <a:pt x="2760" y="638"/>
                  </a:cubicBezTo>
                  <a:cubicBezTo>
                    <a:pt x="2744" y="647"/>
                    <a:pt x="2746" y="652"/>
                    <a:pt x="2734" y="656"/>
                  </a:cubicBezTo>
                  <a:cubicBezTo>
                    <a:pt x="2721" y="659"/>
                    <a:pt x="2714" y="657"/>
                    <a:pt x="2703" y="660"/>
                  </a:cubicBezTo>
                  <a:cubicBezTo>
                    <a:pt x="2692" y="664"/>
                    <a:pt x="2694" y="672"/>
                    <a:pt x="2690" y="677"/>
                  </a:cubicBezTo>
                  <a:cubicBezTo>
                    <a:pt x="2687" y="683"/>
                    <a:pt x="2672" y="688"/>
                    <a:pt x="2671" y="694"/>
                  </a:cubicBezTo>
                  <a:cubicBezTo>
                    <a:pt x="2670" y="701"/>
                    <a:pt x="2679" y="715"/>
                    <a:pt x="2678" y="718"/>
                  </a:cubicBezTo>
                  <a:cubicBezTo>
                    <a:pt x="2677" y="722"/>
                    <a:pt x="2658" y="727"/>
                    <a:pt x="2653" y="727"/>
                  </a:cubicBezTo>
                  <a:cubicBezTo>
                    <a:pt x="2648" y="727"/>
                    <a:pt x="2634" y="725"/>
                    <a:pt x="2623" y="729"/>
                  </a:cubicBezTo>
                  <a:cubicBezTo>
                    <a:pt x="2613" y="732"/>
                    <a:pt x="2625" y="741"/>
                    <a:pt x="2621" y="743"/>
                  </a:cubicBezTo>
                  <a:cubicBezTo>
                    <a:pt x="2618" y="746"/>
                    <a:pt x="2617" y="755"/>
                    <a:pt x="2619" y="759"/>
                  </a:cubicBezTo>
                  <a:cubicBezTo>
                    <a:pt x="2621" y="764"/>
                    <a:pt x="2637" y="773"/>
                    <a:pt x="2637" y="773"/>
                  </a:cubicBezTo>
                  <a:cubicBezTo>
                    <a:pt x="2637" y="773"/>
                    <a:pt x="2600" y="785"/>
                    <a:pt x="2602" y="780"/>
                  </a:cubicBezTo>
                  <a:cubicBezTo>
                    <a:pt x="2604" y="774"/>
                    <a:pt x="2612" y="771"/>
                    <a:pt x="2610" y="766"/>
                  </a:cubicBezTo>
                  <a:cubicBezTo>
                    <a:pt x="2607" y="762"/>
                    <a:pt x="2603" y="755"/>
                    <a:pt x="2603" y="755"/>
                  </a:cubicBezTo>
                  <a:cubicBezTo>
                    <a:pt x="2603" y="755"/>
                    <a:pt x="2607" y="744"/>
                    <a:pt x="2606" y="741"/>
                  </a:cubicBezTo>
                  <a:cubicBezTo>
                    <a:pt x="2605" y="738"/>
                    <a:pt x="2606" y="729"/>
                    <a:pt x="2609" y="724"/>
                  </a:cubicBezTo>
                  <a:cubicBezTo>
                    <a:pt x="2611" y="719"/>
                    <a:pt x="2619" y="718"/>
                    <a:pt x="2627" y="718"/>
                  </a:cubicBezTo>
                  <a:cubicBezTo>
                    <a:pt x="2635" y="718"/>
                    <a:pt x="2636" y="710"/>
                    <a:pt x="2639" y="706"/>
                  </a:cubicBezTo>
                  <a:cubicBezTo>
                    <a:pt x="2643" y="701"/>
                    <a:pt x="2643" y="700"/>
                    <a:pt x="2644" y="694"/>
                  </a:cubicBezTo>
                  <a:cubicBezTo>
                    <a:pt x="2645" y="689"/>
                    <a:pt x="2647" y="688"/>
                    <a:pt x="2646" y="683"/>
                  </a:cubicBezTo>
                  <a:cubicBezTo>
                    <a:pt x="2645" y="679"/>
                    <a:pt x="2650" y="671"/>
                    <a:pt x="2653" y="666"/>
                  </a:cubicBezTo>
                  <a:cubicBezTo>
                    <a:pt x="2656" y="661"/>
                    <a:pt x="2671" y="658"/>
                    <a:pt x="2683" y="657"/>
                  </a:cubicBezTo>
                  <a:cubicBezTo>
                    <a:pt x="2694" y="656"/>
                    <a:pt x="2702" y="647"/>
                    <a:pt x="2710" y="642"/>
                  </a:cubicBezTo>
                  <a:cubicBezTo>
                    <a:pt x="2718" y="638"/>
                    <a:pt x="2726" y="625"/>
                    <a:pt x="2730" y="622"/>
                  </a:cubicBezTo>
                  <a:cubicBezTo>
                    <a:pt x="2735" y="618"/>
                    <a:pt x="2753" y="618"/>
                    <a:pt x="2766" y="619"/>
                  </a:cubicBezTo>
                  <a:cubicBezTo>
                    <a:pt x="2778" y="621"/>
                    <a:pt x="2781" y="605"/>
                    <a:pt x="2787" y="599"/>
                  </a:cubicBezTo>
                  <a:cubicBezTo>
                    <a:pt x="2787" y="599"/>
                    <a:pt x="2777" y="597"/>
                    <a:pt x="2772" y="595"/>
                  </a:cubicBezTo>
                  <a:cubicBezTo>
                    <a:pt x="2768" y="594"/>
                    <a:pt x="2759" y="593"/>
                    <a:pt x="2759" y="593"/>
                  </a:cubicBezTo>
                  <a:cubicBezTo>
                    <a:pt x="2759" y="593"/>
                    <a:pt x="2746" y="594"/>
                    <a:pt x="2743" y="593"/>
                  </a:cubicBezTo>
                  <a:cubicBezTo>
                    <a:pt x="2739" y="592"/>
                    <a:pt x="2730" y="599"/>
                    <a:pt x="2726" y="597"/>
                  </a:cubicBezTo>
                  <a:cubicBezTo>
                    <a:pt x="2721" y="594"/>
                    <a:pt x="2720" y="595"/>
                    <a:pt x="2712" y="599"/>
                  </a:cubicBezTo>
                  <a:cubicBezTo>
                    <a:pt x="2704" y="602"/>
                    <a:pt x="2700" y="607"/>
                    <a:pt x="2695" y="608"/>
                  </a:cubicBezTo>
                  <a:cubicBezTo>
                    <a:pt x="2690" y="609"/>
                    <a:pt x="2677" y="615"/>
                    <a:pt x="2672" y="614"/>
                  </a:cubicBezTo>
                  <a:cubicBezTo>
                    <a:pt x="2668" y="613"/>
                    <a:pt x="2660" y="611"/>
                    <a:pt x="2653" y="617"/>
                  </a:cubicBezTo>
                  <a:cubicBezTo>
                    <a:pt x="2646" y="623"/>
                    <a:pt x="2637" y="631"/>
                    <a:pt x="2634" y="635"/>
                  </a:cubicBezTo>
                  <a:cubicBezTo>
                    <a:pt x="2630" y="640"/>
                    <a:pt x="2615" y="640"/>
                    <a:pt x="2610" y="640"/>
                  </a:cubicBezTo>
                  <a:cubicBezTo>
                    <a:pt x="2604" y="640"/>
                    <a:pt x="2598" y="647"/>
                    <a:pt x="2594" y="656"/>
                  </a:cubicBezTo>
                  <a:cubicBezTo>
                    <a:pt x="2589" y="665"/>
                    <a:pt x="2580" y="671"/>
                    <a:pt x="2572" y="672"/>
                  </a:cubicBezTo>
                  <a:cubicBezTo>
                    <a:pt x="2564" y="673"/>
                    <a:pt x="2565" y="674"/>
                    <a:pt x="2557" y="680"/>
                  </a:cubicBezTo>
                  <a:cubicBezTo>
                    <a:pt x="2549" y="685"/>
                    <a:pt x="2548" y="688"/>
                    <a:pt x="2546" y="691"/>
                  </a:cubicBezTo>
                  <a:cubicBezTo>
                    <a:pt x="2544" y="694"/>
                    <a:pt x="2535" y="699"/>
                    <a:pt x="2528" y="704"/>
                  </a:cubicBezTo>
                  <a:cubicBezTo>
                    <a:pt x="2521" y="708"/>
                    <a:pt x="2520" y="707"/>
                    <a:pt x="2518" y="711"/>
                  </a:cubicBezTo>
                  <a:cubicBezTo>
                    <a:pt x="2515" y="716"/>
                    <a:pt x="2511" y="723"/>
                    <a:pt x="2505" y="724"/>
                  </a:cubicBezTo>
                  <a:cubicBezTo>
                    <a:pt x="2499" y="725"/>
                    <a:pt x="2489" y="732"/>
                    <a:pt x="2486" y="739"/>
                  </a:cubicBezTo>
                  <a:cubicBezTo>
                    <a:pt x="2482" y="746"/>
                    <a:pt x="2478" y="756"/>
                    <a:pt x="2474" y="760"/>
                  </a:cubicBezTo>
                  <a:cubicBezTo>
                    <a:pt x="2471" y="765"/>
                    <a:pt x="2458" y="756"/>
                    <a:pt x="2455" y="756"/>
                  </a:cubicBezTo>
                  <a:cubicBezTo>
                    <a:pt x="2452" y="756"/>
                    <a:pt x="2451" y="763"/>
                    <a:pt x="2447" y="769"/>
                  </a:cubicBezTo>
                  <a:cubicBezTo>
                    <a:pt x="2444" y="776"/>
                    <a:pt x="2446" y="779"/>
                    <a:pt x="2449" y="782"/>
                  </a:cubicBezTo>
                  <a:cubicBezTo>
                    <a:pt x="2453" y="785"/>
                    <a:pt x="2454" y="788"/>
                    <a:pt x="2462" y="784"/>
                  </a:cubicBezTo>
                  <a:cubicBezTo>
                    <a:pt x="2470" y="781"/>
                    <a:pt x="2466" y="788"/>
                    <a:pt x="2474" y="797"/>
                  </a:cubicBezTo>
                  <a:cubicBezTo>
                    <a:pt x="2482" y="806"/>
                    <a:pt x="2474" y="797"/>
                    <a:pt x="2486" y="793"/>
                  </a:cubicBezTo>
                  <a:cubicBezTo>
                    <a:pt x="2497" y="790"/>
                    <a:pt x="2496" y="797"/>
                    <a:pt x="2496" y="802"/>
                  </a:cubicBezTo>
                  <a:cubicBezTo>
                    <a:pt x="2496" y="808"/>
                    <a:pt x="2485" y="810"/>
                    <a:pt x="2485" y="810"/>
                  </a:cubicBezTo>
                  <a:cubicBezTo>
                    <a:pt x="2485" y="810"/>
                    <a:pt x="2465" y="806"/>
                    <a:pt x="2460" y="805"/>
                  </a:cubicBezTo>
                  <a:cubicBezTo>
                    <a:pt x="2454" y="804"/>
                    <a:pt x="2447" y="805"/>
                    <a:pt x="2441" y="799"/>
                  </a:cubicBezTo>
                  <a:cubicBezTo>
                    <a:pt x="2436" y="793"/>
                    <a:pt x="2430" y="799"/>
                    <a:pt x="2427" y="799"/>
                  </a:cubicBezTo>
                  <a:cubicBezTo>
                    <a:pt x="2423" y="799"/>
                    <a:pt x="2419" y="807"/>
                    <a:pt x="2416" y="813"/>
                  </a:cubicBezTo>
                  <a:cubicBezTo>
                    <a:pt x="2414" y="818"/>
                    <a:pt x="2410" y="821"/>
                    <a:pt x="2410" y="827"/>
                  </a:cubicBezTo>
                  <a:cubicBezTo>
                    <a:pt x="2410" y="834"/>
                    <a:pt x="2408" y="840"/>
                    <a:pt x="2415" y="841"/>
                  </a:cubicBezTo>
                  <a:cubicBezTo>
                    <a:pt x="2422" y="842"/>
                    <a:pt x="2421" y="848"/>
                    <a:pt x="2424" y="855"/>
                  </a:cubicBezTo>
                  <a:cubicBezTo>
                    <a:pt x="2428" y="862"/>
                    <a:pt x="2431" y="858"/>
                    <a:pt x="2431" y="863"/>
                  </a:cubicBezTo>
                  <a:cubicBezTo>
                    <a:pt x="2431" y="867"/>
                    <a:pt x="2443" y="863"/>
                    <a:pt x="2453" y="863"/>
                  </a:cubicBezTo>
                  <a:cubicBezTo>
                    <a:pt x="2463" y="863"/>
                    <a:pt x="2461" y="864"/>
                    <a:pt x="2466" y="864"/>
                  </a:cubicBezTo>
                  <a:cubicBezTo>
                    <a:pt x="2472" y="864"/>
                    <a:pt x="2473" y="865"/>
                    <a:pt x="2477" y="870"/>
                  </a:cubicBezTo>
                  <a:cubicBezTo>
                    <a:pt x="2480" y="874"/>
                    <a:pt x="2485" y="875"/>
                    <a:pt x="2491" y="878"/>
                  </a:cubicBezTo>
                  <a:cubicBezTo>
                    <a:pt x="2498" y="880"/>
                    <a:pt x="2499" y="879"/>
                    <a:pt x="2506" y="879"/>
                  </a:cubicBezTo>
                  <a:cubicBezTo>
                    <a:pt x="2513" y="879"/>
                    <a:pt x="2516" y="876"/>
                    <a:pt x="2521" y="876"/>
                  </a:cubicBezTo>
                  <a:cubicBezTo>
                    <a:pt x="2526" y="876"/>
                    <a:pt x="2530" y="875"/>
                    <a:pt x="2536" y="880"/>
                  </a:cubicBezTo>
                  <a:cubicBezTo>
                    <a:pt x="2542" y="884"/>
                    <a:pt x="2543" y="883"/>
                    <a:pt x="2548" y="883"/>
                  </a:cubicBezTo>
                  <a:cubicBezTo>
                    <a:pt x="2554" y="883"/>
                    <a:pt x="2560" y="880"/>
                    <a:pt x="2565" y="881"/>
                  </a:cubicBezTo>
                  <a:cubicBezTo>
                    <a:pt x="2571" y="882"/>
                    <a:pt x="2574" y="881"/>
                    <a:pt x="2584" y="882"/>
                  </a:cubicBezTo>
                  <a:cubicBezTo>
                    <a:pt x="2593" y="883"/>
                    <a:pt x="2604" y="889"/>
                    <a:pt x="2610" y="890"/>
                  </a:cubicBezTo>
                  <a:cubicBezTo>
                    <a:pt x="2615" y="891"/>
                    <a:pt x="2622" y="897"/>
                    <a:pt x="2631" y="903"/>
                  </a:cubicBezTo>
                  <a:cubicBezTo>
                    <a:pt x="2640" y="908"/>
                    <a:pt x="2642" y="904"/>
                    <a:pt x="2646" y="900"/>
                  </a:cubicBezTo>
                  <a:cubicBezTo>
                    <a:pt x="2651" y="897"/>
                    <a:pt x="2650" y="889"/>
                    <a:pt x="2655" y="885"/>
                  </a:cubicBezTo>
                  <a:cubicBezTo>
                    <a:pt x="2661" y="882"/>
                    <a:pt x="2664" y="897"/>
                    <a:pt x="2680" y="905"/>
                  </a:cubicBezTo>
                  <a:cubicBezTo>
                    <a:pt x="2696" y="913"/>
                    <a:pt x="2687" y="899"/>
                    <a:pt x="2688" y="896"/>
                  </a:cubicBezTo>
                  <a:cubicBezTo>
                    <a:pt x="2689" y="892"/>
                    <a:pt x="2702" y="895"/>
                    <a:pt x="2703" y="900"/>
                  </a:cubicBezTo>
                  <a:cubicBezTo>
                    <a:pt x="2704" y="906"/>
                    <a:pt x="2713" y="911"/>
                    <a:pt x="2727" y="904"/>
                  </a:cubicBezTo>
                  <a:cubicBezTo>
                    <a:pt x="2741" y="897"/>
                    <a:pt x="2736" y="900"/>
                    <a:pt x="2741" y="901"/>
                  </a:cubicBezTo>
                  <a:cubicBezTo>
                    <a:pt x="2745" y="903"/>
                    <a:pt x="2749" y="897"/>
                    <a:pt x="2753" y="881"/>
                  </a:cubicBezTo>
                  <a:cubicBezTo>
                    <a:pt x="2758" y="865"/>
                    <a:pt x="2755" y="858"/>
                    <a:pt x="2760" y="855"/>
                  </a:cubicBezTo>
                  <a:cubicBezTo>
                    <a:pt x="2764" y="851"/>
                    <a:pt x="2763" y="868"/>
                    <a:pt x="2771" y="872"/>
                  </a:cubicBezTo>
                  <a:cubicBezTo>
                    <a:pt x="2779" y="875"/>
                    <a:pt x="2779" y="878"/>
                    <a:pt x="2781" y="884"/>
                  </a:cubicBezTo>
                  <a:cubicBezTo>
                    <a:pt x="2784" y="891"/>
                    <a:pt x="2783" y="897"/>
                    <a:pt x="2784" y="904"/>
                  </a:cubicBezTo>
                  <a:cubicBezTo>
                    <a:pt x="2785" y="911"/>
                    <a:pt x="2793" y="907"/>
                    <a:pt x="2797" y="911"/>
                  </a:cubicBezTo>
                  <a:cubicBezTo>
                    <a:pt x="2802" y="914"/>
                    <a:pt x="2799" y="916"/>
                    <a:pt x="2799" y="924"/>
                  </a:cubicBezTo>
                  <a:cubicBezTo>
                    <a:pt x="2799" y="932"/>
                    <a:pt x="2799" y="924"/>
                    <a:pt x="2811" y="932"/>
                  </a:cubicBezTo>
                  <a:cubicBezTo>
                    <a:pt x="2824" y="940"/>
                    <a:pt x="2820" y="939"/>
                    <a:pt x="2820" y="949"/>
                  </a:cubicBezTo>
                  <a:cubicBezTo>
                    <a:pt x="2820" y="959"/>
                    <a:pt x="2824" y="958"/>
                    <a:pt x="2829" y="967"/>
                  </a:cubicBezTo>
                  <a:cubicBezTo>
                    <a:pt x="2835" y="976"/>
                    <a:pt x="2839" y="974"/>
                    <a:pt x="2838" y="984"/>
                  </a:cubicBezTo>
                  <a:cubicBezTo>
                    <a:pt x="2837" y="995"/>
                    <a:pt x="2853" y="995"/>
                    <a:pt x="2863" y="1000"/>
                  </a:cubicBezTo>
                  <a:cubicBezTo>
                    <a:pt x="2874" y="1006"/>
                    <a:pt x="2865" y="1011"/>
                    <a:pt x="2866" y="1014"/>
                  </a:cubicBezTo>
                  <a:cubicBezTo>
                    <a:pt x="2867" y="1017"/>
                    <a:pt x="2872" y="1019"/>
                    <a:pt x="2877" y="1025"/>
                  </a:cubicBezTo>
                  <a:cubicBezTo>
                    <a:pt x="2882" y="1032"/>
                    <a:pt x="2886" y="1027"/>
                    <a:pt x="2890" y="1034"/>
                  </a:cubicBezTo>
                  <a:cubicBezTo>
                    <a:pt x="2893" y="1042"/>
                    <a:pt x="2886" y="1042"/>
                    <a:pt x="2882" y="1054"/>
                  </a:cubicBezTo>
                  <a:cubicBezTo>
                    <a:pt x="2877" y="1065"/>
                    <a:pt x="2890" y="1069"/>
                    <a:pt x="2885" y="1074"/>
                  </a:cubicBezTo>
                  <a:cubicBezTo>
                    <a:pt x="2880" y="1080"/>
                    <a:pt x="2888" y="1082"/>
                    <a:pt x="2890" y="1088"/>
                  </a:cubicBezTo>
                  <a:cubicBezTo>
                    <a:pt x="2891" y="1094"/>
                    <a:pt x="2890" y="1094"/>
                    <a:pt x="2879" y="1098"/>
                  </a:cubicBezTo>
                  <a:cubicBezTo>
                    <a:pt x="2869" y="1103"/>
                    <a:pt x="2871" y="1107"/>
                    <a:pt x="2845" y="1122"/>
                  </a:cubicBezTo>
                  <a:cubicBezTo>
                    <a:pt x="2819" y="1137"/>
                    <a:pt x="2835" y="1123"/>
                    <a:pt x="2825" y="1127"/>
                  </a:cubicBezTo>
                  <a:cubicBezTo>
                    <a:pt x="2814" y="1130"/>
                    <a:pt x="2825" y="1138"/>
                    <a:pt x="2820" y="1144"/>
                  </a:cubicBezTo>
                  <a:cubicBezTo>
                    <a:pt x="2816" y="1149"/>
                    <a:pt x="2812" y="1146"/>
                    <a:pt x="2804" y="1145"/>
                  </a:cubicBezTo>
                  <a:cubicBezTo>
                    <a:pt x="2796" y="1144"/>
                    <a:pt x="2796" y="1154"/>
                    <a:pt x="2786" y="1162"/>
                  </a:cubicBezTo>
                  <a:cubicBezTo>
                    <a:pt x="2776" y="1170"/>
                    <a:pt x="2778" y="1168"/>
                    <a:pt x="2768" y="1168"/>
                  </a:cubicBezTo>
                  <a:cubicBezTo>
                    <a:pt x="2758" y="1168"/>
                    <a:pt x="2762" y="1169"/>
                    <a:pt x="2759" y="1176"/>
                  </a:cubicBezTo>
                  <a:cubicBezTo>
                    <a:pt x="2755" y="1182"/>
                    <a:pt x="2751" y="1180"/>
                    <a:pt x="2745" y="1179"/>
                  </a:cubicBezTo>
                  <a:cubicBezTo>
                    <a:pt x="2739" y="1178"/>
                    <a:pt x="2738" y="1180"/>
                    <a:pt x="2731" y="1183"/>
                  </a:cubicBezTo>
                  <a:cubicBezTo>
                    <a:pt x="2725" y="1187"/>
                    <a:pt x="2722" y="1194"/>
                    <a:pt x="2730" y="1208"/>
                  </a:cubicBezTo>
                  <a:cubicBezTo>
                    <a:pt x="2733" y="1213"/>
                    <a:pt x="2734" y="1215"/>
                    <a:pt x="2738" y="1219"/>
                  </a:cubicBezTo>
                  <a:cubicBezTo>
                    <a:pt x="2743" y="1222"/>
                    <a:pt x="2744" y="1228"/>
                    <a:pt x="2745" y="1236"/>
                  </a:cubicBezTo>
                  <a:cubicBezTo>
                    <a:pt x="2746" y="1244"/>
                    <a:pt x="2742" y="1244"/>
                    <a:pt x="2735" y="1240"/>
                  </a:cubicBezTo>
                  <a:cubicBezTo>
                    <a:pt x="2728" y="1237"/>
                    <a:pt x="2728" y="1241"/>
                    <a:pt x="2719" y="1244"/>
                  </a:cubicBezTo>
                  <a:cubicBezTo>
                    <a:pt x="2710" y="1246"/>
                    <a:pt x="2704" y="1244"/>
                    <a:pt x="2697" y="1241"/>
                  </a:cubicBezTo>
                  <a:cubicBezTo>
                    <a:pt x="2690" y="1239"/>
                    <a:pt x="2685" y="1243"/>
                    <a:pt x="2677" y="1241"/>
                  </a:cubicBezTo>
                  <a:cubicBezTo>
                    <a:pt x="2669" y="1240"/>
                    <a:pt x="2663" y="1248"/>
                    <a:pt x="2655" y="1251"/>
                  </a:cubicBezTo>
                  <a:cubicBezTo>
                    <a:pt x="2647" y="1253"/>
                    <a:pt x="2647" y="1253"/>
                    <a:pt x="2643" y="1246"/>
                  </a:cubicBezTo>
                  <a:cubicBezTo>
                    <a:pt x="2638" y="1239"/>
                    <a:pt x="2636" y="1244"/>
                    <a:pt x="2629" y="1245"/>
                  </a:cubicBezTo>
                  <a:cubicBezTo>
                    <a:pt x="2622" y="1246"/>
                    <a:pt x="2613" y="1245"/>
                    <a:pt x="2607" y="1244"/>
                  </a:cubicBezTo>
                  <a:cubicBezTo>
                    <a:pt x="2602" y="1243"/>
                    <a:pt x="2597" y="1238"/>
                    <a:pt x="2590" y="1239"/>
                  </a:cubicBezTo>
                  <a:cubicBezTo>
                    <a:pt x="2584" y="1240"/>
                    <a:pt x="2578" y="1236"/>
                    <a:pt x="2572" y="1234"/>
                  </a:cubicBezTo>
                  <a:cubicBezTo>
                    <a:pt x="2567" y="1231"/>
                    <a:pt x="2559" y="1235"/>
                    <a:pt x="2553" y="1237"/>
                  </a:cubicBezTo>
                  <a:cubicBezTo>
                    <a:pt x="2547" y="1239"/>
                    <a:pt x="2543" y="1254"/>
                    <a:pt x="2539" y="1264"/>
                  </a:cubicBezTo>
                  <a:cubicBezTo>
                    <a:pt x="2536" y="1274"/>
                    <a:pt x="2524" y="1259"/>
                    <a:pt x="2524" y="1262"/>
                  </a:cubicBezTo>
                  <a:cubicBezTo>
                    <a:pt x="2524" y="1265"/>
                    <a:pt x="2514" y="1272"/>
                    <a:pt x="2505" y="1277"/>
                  </a:cubicBezTo>
                  <a:cubicBezTo>
                    <a:pt x="2496" y="1281"/>
                    <a:pt x="2497" y="1284"/>
                    <a:pt x="2486" y="1286"/>
                  </a:cubicBezTo>
                  <a:cubicBezTo>
                    <a:pt x="2474" y="1288"/>
                    <a:pt x="2477" y="1296"/>
                    <a:pt x="2476" y="1299"/>
                  </a:cubicBezTo>
                  <a:cubicBezTo>
                    <a:pt x="2474" y="1303"/>
                    <a:pt x="2471" y="1312"/>
                    <a:pt x="2472" y="1319"/>
                  </a:cubicBezTo>
                  <a:cubicBezTo>
                    <a:pt x="2473" y="1326"/>
                    <a:pt x="2477" y="1326"/>
                    <a:pt x="2484" y="1325"/>
                  </a:cubicBezTo>
                  <a:cubicBezTo>
                    <a:pt x="2490" y="1323"/>
                    <a:pt x="2491" y="1328"/>
                    <a:pt x="2498" y="1329"/>
                  </a:cubicBezTo>
                  <a:cubicBezTo>
                    <a:pt x="2505" y="1330"/>
                    <a:pt x="2503" y="1337"/>
                    <a:pt x="2509" y="1336"/>
                  </a:cubicBezTo>
                  <a:cubicBezTo>
                    <a:pt x="2514" y="1335"/>
                    <a:pt x="2514" y="1334"/>
                    <a:pt x="2526" y="1338"/>
                  </a:cubicBezTo>
                  <a:cubicBezTo>
                    <a:pt x="2537" y="1343"/>
                    <a:pt x="2538" y="1340"/>
                    <a:pt x="2546" y="1342"/>
                  </a:cubicBezTo>
                  <a:cubicBezTo>
                    <a:pt x="2554" y="1343"/>
                    <a:pt x="2568" y="1344"/>
                    <a:pt x="2573" y="1339"/>
                  </a:cubicBezTo>
                  <a:cubicBezTo>
                    <a:pt x="2579" y="1335"/>
                    <a:pt x="2579" y="1335"/>
                    <a:pt x="2587" y="1328"/>
                  </a:cubicBezTo>
                  <a:cubicBezTo>
                    <a:pt x="2595" y="1321"/>
                    <a:pt x="2592" y="1319"/>
                    <a:pt x="2595" y="1315"/>
                  </a:cubicBezTo>
                  <a:cubicBezTo>
                    <a:pt x="2598" y="1312"/>
                    <a:pt x="2607" y="1314"/>
                    <a:pt x="2615" y="1320"/>
                  </a:cubicBezTo>
                  <a:cubicBezTo>
                    <a:pt x="2623" y="1326"/>
                    <a:pt x="2623" y="1326"/>
                    <a:pt x="2632" y="1329"/>
                  </a:cubicBezTo>
                  <a:cubicBezTo>
                    <a:pt x="2642" y="1332"/>
                    <a:pt x="2638" y="1332"/>
                    <a:pt x="2645" y="1323"/>
                  </a:cubicBezTo>
                  <a:cubicBezTo>
                    <a:pt x="2652" y="1314"/>
                    <a:pt x="2654" y="1311"/>
                    <a:pt x="2660" y="1310"/>
                  </a:cubicBezTo>
                  <a:cubicBezTo>
                    <a:pt x="2665" y="1309"/>
                    <a:pt x="2668" y="1319"/>
                    <a:pt x="2668" y="1319"/>
                  </a:cubicBezTo>
                  <a:cubicBezTo>
                    <a:pt x="2668" y="1319"/>
                    <a:pt x="2681" y="1317"/>
                    <a:pt x="2689" y="1311"/>
                  </a:cubicBezTo>
                  <a:cubicBezTo>
                    <a:pt x="2697" y="1305"/>
                    <a:pt x="2704" y="1311"/>
                    <a:pt x="2706" y="1318"/>
                  </a:cubicBezTo>
                  <a:cubicBezTo>
                    <a:pt x="2709" y="1325"/>
                    <a:pt x="2704" y="1334"/>
                    <a:pt x="2703" y="1338"/>
                  </a:cubicBezTo>
                  <a:cubicBezTo>
                    <a:pt x="2702" y="1343"/>
                    <a:pt x="2711" y="1348"/>
                    <a:pt x="2716" y="1354"/>
                  </a:cubicBezTo>
                  <a:cubicBezTo>
                    <a:pt x="2720" y="1360"/>
                    <a:pt x="2723" y="1369"/>
                    <a:pt x="2723" y="1373"/>
                  </a:cubicBezTo>
                  <a:cubicBezTo>
                    <a:pt x="2723" y="1378"/>
                    <a:pt x="2726" y="1383"/>
                    <a:pt x="2728" y="1388"/>
                  </a:cubicBezTo>
                  <a:cubicBezTo>
                    <a:pt x="2730" y="1394"/>
                    <a:pt x="2749" y="1389"/>
                    <a:pt x="2756" y="1389"/>
                  </a:cubicBezTo>
                  <a:cubicBezTo>
                    <a:pt x="2764" y="1389"/>
                    <a:pt x="2772" y="1390"/>
                    <a:pt x="2772" y="1395"/>
                  </a:cubicBezTo>
                  <a:cubicBezTo>
                    <a:pt x="2772" y="1400"/>
                    <a:pt x="2763" y="1402"/>
                    <a:pt x="2758" y="1401"/>
                  </a:cubicBezTo>
                  <a:cubicBezTo>
                    <a:pt x="2752" y="1400"/>
                    <a:pt x="2745" y="1401"/>
                    <a:pt x="2739" y="1402"/>
                  </a:cubicBezTo>
                  <a:cubicBezTo>
                    <a:pt x="2734" y="1403"/>
                    <a:pt x="2735" y="1409"/>
                    <a:pt x="2735" y="1414"/>
                  </a:cubicBezTo>
                  <a:cubicBezTo>
                    <a:pt x="2735" y="1420"/>
                    <a:pt x="2738" y="1426"/>
                    <a:pt x="2741" y="1429"/>
                  </a:cubicBezTo>
                  <a:cubicBezTo>
                    <a:pt x="2743" y="1433"/>
                    <a:pt x="2746" y="1438"/>
                    <a:pt x="2749" y="1444"/>
                  </a:cubicBezTo>
                  <a:cubicBezTo>
                    <a:pt x="2751" y="1450"/>
                    <a:pt x="2761" y="1444"/>
                    <a:pt x="2768" y="1444"/>
                  </a:cubicBezTo>
                  <a:cubicBezTo>
                    <a:pt x="2775" y="1444"/>
                    <a:pt x="2775" y="1443"/>
                    <a:pt x="2776" y="1447"/>
                  </a:cubicBezTo>
                  <a:cubicBezTo>
                    <a:pt x="2777" y="1452"/>
                    <a:pt x="2764" y="1458"/>
                    <a:pt x="2759" y="1463"/>
                  </a:cubicBezTo>
                  <a:cubicBezTo>
                    <a:pt x="2753" y="1469"/>
                    <a:pt x="2762" y="1470"/>
                    <a:pt x="2763" y="1473"/>
                  </a:cubicBezTo>
                  <a:cubicBezTo>
                    <a:pt x="2764" y="1477"/>
                    <a:pt x="2775" y="1479"/>
                    <a:pt x="2784" y="1483"/>
                  </a:cubicBezTo>
                  <a:cubicBezTo>
                    <a:pt x="2793" y="1486"/>
                    <a:pt x="2796" y="1483"/>
                    <a:pt x="2804" y="1477"/>
                  </a:cubicBezTo>
                  <a:cubicBezTo>
                    <a:pt x="2812" y="1471"/>
                    <a:pt x="2808" y="1463"/>
                    <a:pt x="2808" y="1463"/>
                  </a:cubicBezTo>
                  <a:cubicBezTo>
                    <a:pt x="2824" y="1462"/>
                    <a:pt x="2824" y="1462"/>
                    <a:pt x="2824" y="1462"/>
                  </a:cubicBezTo>
                  <a:cubicBezTo>
                    <a:pt x="2824" y="1462"/>
                    <a:pt x="2828" y="1470"/>
                    <a:pt x="2832" y="1475"/>
                  </a:cubicBezTo>
                  <a:cubicBezTo>
                    <a:pt x="2835" y="1479"/>
                    <a:pt x="2838" y="1488"/>
                    <a:pt x="2845" y="1493"/>
                  </a:cubicBezTo>
                  <a:cubicBezTo>
                    <a:pt x="2852" y="1497"/>
                    <a:pt x="2858" y="1497"/>
                    <a:pt x="2869" y="1502"/>
                  </a:cubicBezTo>
                  <a:cubicBezTo>
                    <a:pt x="2880" y="1506"/>
                    <a:pt x="2893" y="1504"/>
                    <a:pt x="2903" y="1506"/>
                  </a:cubicBezTo>
                  <a:cubicBezTo>
                    <a:pt x="2913" y="1509"/>
                    <a:pt x="2917" y="1512"/>
                    <a:pt x="2933" y="1511"/>
                  </a:cubicBezTo>
                  <a:cubicBezTo>
                    <a:pt x="2949" y="1510"/>
                    <a:pt x="2944" y="1513"/>
                    <a:pt x="2951" y="1520"/>
                  </a:cubicBezTo>
                  <a:cubicBezTo>
                    <a:pt x="2958" y="1527"/>
                    <a:pt x="2961" y="1529"/>
                    <a:pt x="2968" y="1528"/>
                  </a:cubicBezTo>
                  <a:cubicBezTo>
                    <a:pt x="2975" y="1527"/>
                    <a:pt x="2988" y="1541"/>
                    <a:pt x="2996" y="1536"/>
                  </a:cubicBezTo>
                  <a:cubicBezTo>
                    <a:pt x="3004" y="1531"/>
                    <a:pt x="3004" y="1528"/>
                    <a:pt x="3007" y="1524"/>
                  </a:cubicBezTo>
                  <a:cubicBezTo>
                    <a:pt x="3009" y="1519"/>
                    <a:pt x="3009" y="1513"/>
                    <a:pt x="3000" y="1509"/>
                  </a:cubicBezTo>
                  <a:cubicBezTo>
                    <a:pt x="2991" y="1504"/>
                    <a:pt x="3000" y="1501"/>
                    <a:pt x="3002" y="1489"/>
                  </a:cubicBezTo>
                  <a:cubicBezTo>
                    <a:pt x="3004" y="1478"/>
                    <a:pt x="2999" y="1481"/>
                    <a:pt x="2994" y="1478"/>
                  </a:cubicBezTo>
                  <a:cubicBezTo>
                    <a:pt x="2990" y="1475"/>
                    <a:pt x="2995" y="1471"/>
                    <a:pt x="2988" y="1470"/>
                  </a:cubicBezTo>
                  <a:cubicBezTo>
                    <a:pt x="2982" y="1469"/>
                    <a:pt x="2979" y="1463"/>
                    <a:pt x="2978" y="1460"/>
                  </a:cubicBezTo>
                  <a:cubicBezTo>
                    <a:pt x="2977" y="1456"/>
                    <a:pt x="2974" y="1452"/>
                    <a:pt x="2971" y="1448"/>
                  </a:cubicBezTo>
                  <a:cubicBezTo>
                    <a:pt x="2969" y="1445"/>
                    <a:pt x="2967" y="1441"/>
                    <a:pt x="2962" y="1441"/>
                  </a:cubicBezTo>
                  <a:cubicBezTo>
                    <a:pt x="2958" y="1441"/>
                    <a:pt x="2953" y="1433"/>
                    <a:pt x="2949" y="1431"/>
                  </a:cubicBezTo>
                  <a:cubicBezTo>
                    <a:pt x="2944" y="1430"/>
                    <a:pt x="2937" y="1428"/>
                    <a:pt x="2940" y="1415"/>
                  </a:cubicBezTo>
                  <a:cubicBezTo>
                    <a:pt x="2942" y="1403"/>
                    <a:pt x="2927" y="1412"/>
                    <a:pt x="2923" y="1406"/>
                  </a:cubicBezTo>
                  <a:cubicBezTo>
                    <a:pt x="2918" y="1401"/>
                    <a:pt x="2903" y="1387"/>
                    <a:pt x="2911" y="1381"/>
                  </a:cubicBezTo>
                  <a:cubicBezTo>
                    <a:pt x="2919" y="1376"/>
                    <a:pt x="2921" y="1393"/>
                    <a:pt x="2926" y="1400"/>
                  </a:cubicBezTo>
                  <a:cubicBezTo>
                    <a:pt x="2930" y="1406"/>
                    <a:pt x="2937" y="1400"/>
                    <a:pt x="2943" y="1400"/>
                  </a:cubicBezTo>
                  <a:cubicBezTo>
                    <a:pt x="2949" y="1400"/>
                    <a:pt x="2950" y="1408"/>
                    <a:pt x="2953" y="1412"/>
                  </a:cubicBezTo>
                  <a:cubicBezTo>
                    <a:pt x="2957" y="1417"/>
                    <a:pt x="2961" y="1405"/>
                    <a:pt x="2970" y="1406"/>
                  </a:cubicBezTo>
                  <a:cubicBezTo>
                    <a:pt x="2979" y="1408"/>
                    <a:pt x="2978" y="1409"/>
                    <a:pt x="2978" y="1415"/>
                  </a:cubicBezTo>
                  <a:cubicBezTo>
                    <a:pt x="2978" y="1422"/>
                    <a:pt x="2985" y="1423"/>
                    <a:pt x="2991" y="1423"/>
                  </a:cubicBezTo>
                  <a:cubicBezTo>
                    <a:pt x="2996" y="1423"/>
                    <a:pt x="3001" y="1422"/>
                    <a:pt x="3007" y="1430"/>
                  </a:cubicBezTo>
                  <a:cubicBezTo>
                    <a:pt x="3012" y="1438"/>
                    <a:pt x="3017" y="1439"/>
                    <a:pt x="3020" y="1444"/>
                  </a:cubicBezTo>
                  <a:cubicBezTo>
                    <a:pt x="3024" y="1448"/>
                    <a:pt x="3033" y="1442"/>
                    <a:pt x="3042" y="1442"/>
                  </a:cubicBezTo>
                  <a:cubicBezTo>
                    <a:pt x="3051" y="1442"/>
                    <a:pt x="3043" y="1451"/>
                    <a:pt x="3044" y="1454"/>
                  </a:cubicBezTo>
                  <a:cubicBezTo>
                    <a:pt x="3045" y="1458"/>
                    <a:pt x="3053" y="1453"/>
                    <a:pt x="3057" y="1453"/>
                  </a:cubicBezTo>
                  <a:cubicBezTo>
                    <a:pt x="3060" y="1453"/>
                    <a:pt x="3066" y="1459"/>
                    <a:pt x="3067" y="1467"/>
                  </a:cubicBezTo>
                  <a:cubicBezTo>
                    <a:pt x="3068" y="1475"/>
                    <a:pt x="3070" y="1473"/>
                    <a:pt x="3078" y="1473"/>
                  </a:cubicBezTo>
                  <a:cubicBezTo>
                    <a:pt x="3086" y="1473"/>
                    <a:pt x="3084" y="1471"/>
                    <a:pt x="3086" y="1455"/>
                  </a:cubicBezTo>
                  <a:cubicBezTo>
                    <a:pt x="3089" y="1439"/>
                    <a:pt x="3086" y="1451"/>
                    <a:pt x="3092" y="1459"/>
                  </a:cubicBezTo>
                  <a:cubicBezTo>
                    <a:pt x="3098" y="1467"/>
                    <a:pt x="3101" y="1456"/>
                    <a:pt x="3111" y="1448"/>
                  </a:cubicBezTo>
                  <a:cubicBezTo>
                    <a:pt x="3122" y="1441"/>
                    <a:pt x="3112" y="1438"/>
                    <a:pt x="3103" y="1431"/>
                  </a:cubicBezTo>
                  <a:cubicBezTo>
                    <a:pt x="3094" y="1425"/>
                    <a:pt x="3104" y="1426"/>
                    <a:pt x="3107" y="1415"/>
                  </a:cubicBezTo>
                  <a:cubicBezTo>
                    <a:pt x="3109" y="1405"/>
                    <a:pt x="3104" y="1403"/>
                    <a:pt x="3114" y="1397"/>
                  </a:cubicBezTo>
                  <a:cubicBezTo>
                    <a:pt x="3123" y="1392"/>
                    <a:pt x="3122" y="1415"/>
                    <a:pt x="3122" y="1419"/>
                  </a:cubicBezTo>
                  <a:cubicBezTo>
                    <a:pt x="3122" y="1422"/>
                    <a:pt x="3132" y="1428"/>
                    <a:pt x="3136" y="1419"/>
                  </a:cubicBezTo>
                  <a:cubicBezTo>
                    <a:pt x="3141" y="1410"/>
                    <a:pt x="3139" y="1412"/>
                    <a:pt x="3151" y="1408"/>
                  </a:cubicBezTo>
                  <a:cubicBezTo>
                    <a:pt x="3164" y="1403"/>
                    <a:pt x="3153" y="1394"/>
                    <a:pt x="3145" y="1387"/>
                  </a:cubicBezTo>
                  <a:cubicBezTo>
                    <a:pt x="3137" y="1380"/>
                    <a:pt x="3135" y="1383"/>
                    <a:pt x="3136" y="1376"/>
                  </a:cubicBezTo>
                  <a:cubicBezTo>
                    <a:pt x="3137" y="1369"/>
                    <a:pt x="3142" y="1368"/>
                    <a:pt x="3141" y="1355"/>
                  </a:cubicBezTo>
                  <a:cubicBezTo>
                    <a:pt x="3140" y="1343"/>
                    <a:pt x="3134" y="1352"/>
                    <a:pt x="3126" y="1348"/>
                  </a:cubicBezTo>
                  <a:cubicBezTo>
                    <a:pt x="3118" y="1345"/>
                    <a:pt x="3119" y="1342"/>
                    <a:pt x="3126" y="1334"/>
                  </a:cubicBezTo>
                  <a:cubicBezTo>
                    <a:pt x="3133" y="1326"/>
                    <a:pt x="3137" y="1332"/>
                    <a:pt x="3148" y="1325"/>
                  </a:cubicBezTo>
                  <a:cubicBezTo>
                    <a:pt x="3158" y="1317"/>
                    <a:pt x="3148" y="1302"/>
                    <a:pt x="3140" y="1302"/>
                  </a:cubicBezTo>
                  <a:cubicBezTo>
                    <a:pt x="3132" y="1302"/>
                    <a:pt x="3131" y="1303"/>
                    <a:pt x="3125" y="1296"/>
                  </a:cubicBezTo>
                  <a:cubicBezTo>
                    <a:pt x="3119" y="1289"/>
                    <a:pt x="3116" y="1288"/>
                    <a:pt x="3109" y="1297"/>
                  </a:cubicBezTo>
                  <a:cubicBezTo>
                    <a:pt x="3102" y="1306"/>
                    <a:pt x="3094" y="1305"/>
                    <a:pt x="3091" y="1293"/>
                  </a:cubicBezTo>
                  <a:cubicBezTo>
                    <a:pt x="3087" y="1280"/>
                    <a:pt x="3079" y="1284"/>
                    <a:pt x="3069" y="1286"/>
                  </a:cubicBezTo>
                  <a:cubicBezTo>
                    <a:pt x="3059" y="1288"/>
                    <a:pt x="3072" y="1277"/>
                    <a:pt x="3075" y="1264"/>
                  </a:cubicBezTo>
                  <a:cubicBezTo>
                    <a:pt x="3078" y="1252"/>
                    <a:pt x="3068" y="1260"/>
                    <a:pt x="3059" y="1255"/>
                  </a:cubicBezTo>
                  <a:cubicBezTo>
                    <a:pt x="3050" y="1251"/>
                    <a:pt x="3064" y="1245"/>
                    <a:pt x="3058" y="1238"/>
                  </a:cubicBezTo>
                  <a:cubicBezTo>
                    <a:pt x="3052" y="1231"/>
                    <a:pt x="3044" y="1226"/>
                    <a:pt x="3041" y="1221"/>
                  </a:cubicBezTo>
                  <a:cubicBezTo>
                    <a:pt x="3037" y="1216"/>
                    <a:pt x="3048" y="1214"/>
                    <a:pt x="3054" y="1216"/>
                  </a:cubicBezTo>
                  <a:cubicBezTo>
                    <a:pt x="3061" y="1219"/>
                    <a:pt x="3054" y="1216"/>
                    <a:pt x="3068" y="1212"/>
                  </a:cubicBezTo>
                  <a:cubicBezTo>
                    <a:pt x="3082" y="1207"/>
                    <a:pt x="3072" y="1206"/>
                    <a:pt x="3078" y="1197"/>
                  </a:cubicBezTo>
                  <a:cubicBezTo>
                    <a:pt x="3085" y="1188"/>
                    <a:pt x="3078" y="1197"/>
                    <a:pt x="3075" y="1183"/>
                  </a:cubicBezTo>
                  <a:cubicBezTo>
                    <a:pt x="3072" y="1170"/>
                    <a:pt x="3075" y="1183"/>
                    <a:pt x="3067" y="1178"/>
                  </a:cubicBezTo>
                  <a:cubicBezTo>
                    <a:pt x="3059" y="1172"/>
                    <a:pt x="3066" y="1163"/>
                    <a:pt x="3069" y="1158"/>
                  </a:cubicBezTo>
                  <a:cubicBezTo>
                    <a:pt x="3073" y="1154"/>
                    <a:pt x="3076" y="1165"/>
                    <a:pt x="3082" y="1168"/>
                  </a:cubicBezTo>
                  <a:cubicBezTo>
                    <a:pt x="3087" y="1170"/>
                    <a:pt x="3093" y="1162"/>
                    <a:pt x="3101" y="1157"/>
                  </a:cubicBezTo>
                  <a:cubicBezTo>
                    <a:pt x="3109" y="1153"/>
                    <a:pt x="3118" y="1165"/>
                    <a:pt x="3123" y="1165"/>
                  </a:cubicBezTo>
                  <a:cubicBezTo>
                    <a:pt x="3127" y="1165"/>
                    <a:pt x="3139" y="1182"/>
                    <a:pt x="3144" y="1191"/>
                  </a:cubicBezTo>
                  <a:cubicBezTo>
                    <a:pt x="3150" y="1201"/>
                    <a:pt x="3151" y="1199"/>
                    <a:pt x="3165" y="1198"/>
                  </a:cubicBezTo>
                  <a:cubicBezTo>
                    <a:pt x="3178" y="1197"/>
                    <a:pt x="3174" y="1206"/>
                    <a:pt x="3164" y="1208"/>
                  </a:cubicBezTo>
                  <a:cubicBezTo>
                    <a:pt x="3153" y="1211"/>
                    <a:pt x="3156" y="1215"/>
                    <a:pt x="3151" y="1216"/>
                  </a:cubicBezTo>
                  <a:cubicBezTo>
                    <a:pt x="3147" y="1218"/>
                    <a:pt x="3150" y="1229"/>
                    <a:pt x="3155" y="1236"/>
                  </a:cubicBezTo>
                  <a:cubicBezTo>
                    <a:pt x="3159" y="1243"/>
                    <a:pt x="3162" y="1246"/>
                    <a:pt x="3167" y="1252"/>
                  </a:cubicBezTo>
                  <a:cubicBezTo>
                    <a:pt x="3172" y="1257"/>
                    <a:pt x="3172" y="1261"/>
                    <a:pt x="3176" y="1267"/>
                  </a:cubicBezTo>
                  <a:cubicBezTo>
                    <a:pt x="3181" y="1272"/>
                    <a:pt x="3191" y="1270"/>
                    <a:pt x="3203" y="1271"/>
                  </a:cubicBezTo>
                  <a:cubicBezTo>
                    <a:pt x="3216" y="1272"/>
                    <a:pt x="3213" y="1278"/>
                    <a:pt x="3213" y="1286"/>
                  </a:cubicBezTo>
                  <a:cubicBezTo>
                    <a:pt x="3213" y="1294"/>
                    <a:pt x="3225" y="1287"/>
                    <a:pt x="3233" y="1287"/>
                  </a:cubicBezTo>
                  <a:cubicBezTo>
                    <a:pt x="3241" y="1287"/>
                    <a:pt x="3242" y="1277"/>
                    <a:pt x="3236" y="1270"/>
                  </a:cubicBezTo>
                  <a:cubicBezTo>
                    <a:pt x="3231" y="1263"/>
                    <a:pt x="3242" y="1269"/>
                    <a:pt x="3250" y="1263"/>
                  </a:cubicBezTo>
                  <a:cubicBezTo>
                    <a:pt x="3258" y="1257"/>
                    <a:pt x="3252" y="1252"/>
                    <a:pt x="3253" y="1241"/>
                  </a:cubicBezTo>
                  <a:cubicBezTo>
                    <a:pt x="3255" y="1231"/>
                    <a:pt x="3258" y="1218"/>
                    <a:pt x="3258" y="1218"/>
                  </a:cubicBezTo>
                  <a:cubicBezTo>
                    <a:pt x="3258" y="1218"/>
                    <a:pt x="3265" y="1229"/>
                    <a:pt x="3264" y="1235"/>
                  </a:cubicBezTo>
                  <a:cubicBezTo>
                    <a:pt x="3263" y="1240"/>
                    <a:pt x="3275" y="1236"/>
                    <a:pt x="3282" y="1232"/>
                  </a:cubicBezTo>
                  <a:cubicBezTo>
                    <a:pt x="3289" y="1229"/>
                    <a:pt x="3290" y="1221"/>
                    <a:pt x="3294" y="1219"/>
                  </a:cubicBezTo>
                  <a:cubicBezTo>
                    <a:pt x="3299" y="1216"/>
                    <a:pt x="3305" y="1227"/>
                    <a:pt x="3308" y="1228"/>
                  </a:cubicBezTo>
                  <a:cubicBezTo>
                    <a:pt x="3311" y="1229"/>
                    <a:pt x="3322" y="1218"/>
                    <a:pt x="3319" y="1213"/>
                  </a:cubicBezTo>
                  <a:cubicBezTo>
                    <a:pt x="3317" y="1208"/>
                    <a:pt x="3326" y="1205"/>
                    <a:pt x="3326" y="1205"/>
                  </a:cubicBezTo>
                  <a:cubicBezTo>
                    <a:pt x="3326" y="1205"/>
                    <a:pt x="3332" y="1198"/>
                    <a:pt x="3332" y="1186"/>
                  </a:cubicBezTo>
                  <a:cubicBezTo>
                    <a:pt x="3332" y="1173"/>
                    <a:pt x="3332" y="1186"/>
                    <a:pt x="3324" y="1180"/>
                  </a:cubicBezTo>
                  <a:cubicBezTo>
                    <a:pt x="3316" y="1174"/>
                    <a:pt x="3326" y="1170"/>
                    <a:pt x="3331" y="1165"/>
                  </a:cubicBezTo>
                  <a:close/>
                  <a:moveTo>
                    <a:pt x="2811" y="1039"/>
                  </a:moveTo>
                  <a:cubicBezTo>
                    <a:pt x="2808" y="1042"/>
                    <a:pt x="2799" y="1057"/>
                    <a:pt x="2811" y="1057"/>
                  </a:cubicBezTo>
                  <a:cubicBezTo>
                    <a:pt x="2824" y="1057"/>
                    <a:pt x="2829" y="1046"/>
                    <a:pt x="2834" y="1054"/>
                  </a:cubicBezTo>
                  <a:cubicBezTo>
                    <a:pt x="2838" y="1062"/>
                    <a:pt x="2838" y="1071"/>
                    <a:pt x="2847" y="1065"/>
                  </a:cubicBezTo>
                  <a:cubicBezTo>
                    <a:pt x="2857" y="1060"/>
                    <a:pt x="2858" y="1060"/>
                    <a:pt x="2863" y="1052"/>
                  </a:cubicBezTo>
                  <a:cubicBezTo>
                    <a:pt x="2869" y="1044"/>
                    <a:pt x="2862" y="1040"/>
                    <a:pt x="2854" y="1038"/>
                  </a:cubicBezTo>
                  <a:cubicBezTo>
                    <a:pt x="2846" y="1036"/>
                    <a:pt x="2847" y="1037"/>
                    <a:pt x="2841" y="1030"/>
                  </a:cubicBezTo>
                  <a:cubicBezTo>
                    <a:pt x="2834" y="1023"/>
                    <a:pt x="2833" y="1019"/>
                    <a:pt x="2828" y="1022"/>
                  </a:cubicBezTo>
                  <a:cubicBezTo>
                    <a:pt x="2824" y="1025"/>
                    <a:pt x="2822" y="1031"/>
                    <a:pt x="2819" y="1034"/>
                  </a:cubicBezTo>
                  <a:cubicBezTo>
                    <a:pt x="2816" y="1038"/>
                    <a:pt x="2811" y="1039"/>
                    <a:pt x="2811" y="1039"/>
                  </a:cubicBezTo>
                  <a:close/>
                  <a:moveTo>
                    <a:pt x="2818" y="990"/>
                  </a:moveTo>
                  <a:cubicBezTo>
                    <a:pt x="2818" y="990"/>
                    <a:pt x="2803" y="991"/>
                    <a:pt x="2803" y="998"/>
                  </a:cubicBezTo>
                  <a:cubicBezTo>
                    <a:pt x="2803" y="1005"/>
                    <a:pt x="2805" y="1011"/>
                    <a:pt x="2811" y="1011"/>
                  </a:cubicBezTo>
                  <a:cubicBezTo>
                    <a:pt x="2817" y="1011"/>
                    <a:pt x="2824" y="1013"/>
                    <a:pt x="2826" y="1007"/>
                  </a:cubicBezTo>
                  <a:cubicBezTo>
                    <a:pt x="2828" y="1002"/>
                    <a:pt x="2827" y="1002"/>
                    <a:pt x="2828" y="997"/>
                  </a:cubicBezTo>
                  <a:cubicBezTo>
                    <a:pt x="2829" y="992"/>
                    <a:pt x="2818" y="990"/>
                    <a:pt x="2818" y="990"/>
                  </a:cubicBezTo>
                  <a:close/>
                  <a:moveTo>
                    <a:pt x="2800" y="959"/>
                  </a:moveTo>
                  <a:cubicBezTo>
                    <a:pt x="2795" y="956"/>
                    <a:pt x="2799" y="955"/>
                    <a:pt x="2788" y="961"/>
                  </a:cubicBezTo>
                  <a:cubicBezTo>
                    <a:pt x="2778" y="966"/>
                    <a:pt x="2784" y="973"/>
                    <a:pt x="2776" y="971"/>
                  </a:cubicBezTo>
                  <a:cubicBezTo>
                    <a:pt x="2768" y="969"/>
                    <a:pt x="2764" y="971"/>
                    <a:pt x="2763" y="972"/>
                  </a:cubicBezTo>
                  <a:cubicBezTo>
                    <a:pt x="2757" y="978"/>
                    <a:pt x="2784" y="987"/>
                    <a:pt x="2788" y="981"/>
                  </a:cubicBezTo>
                  <a:cubicBezTo>
                    <a:pt x="2793" y="975"/>
                    <a:pt x="2795" y="976"/>
                    <a:pt x="2799" y="980"/>
                  </a:cubicBezTo>
                  <a:cubicBezTo>
                    <a:pt x="2802" y="983"/>
                    <a:pt x="2821" y="979"/>
                    <a:pt x="2818" y="975"/>
                  </a:cubicBezTo>
                  <a:cubicBezTo>
                    <a:pt x="2804" y="961"/>
                    <a:pt x="2804" y="963"/>
                    <a:pt x="2800" y="959"/>
                  </a:cubicBezTo>
                  <a:close/>
                  <a:moveTo>
                    <a:pt x="2688" y="483"/>
                  </a:moveTo>
                  <a:cubicBezTo>
                    <a:pt x="2692" y="475"/>
                    <a:pt x="2695" y="470"/>
                    <a:pt x="2687" y="467"/>
                  </a:cubicBezTo>
                  <a:cubicBezTo>
                    <a:pt x="2679" y="464"/>
                    <a:pt x="2680" y="458"/>
                    <a:pt x="2671" y="461"/>
                  </a:cubicBezTo>
                  <a:cubicBezTo>
                    <a:pt x="2662" y="465"/>
                    <a:pt x="2661" y="468"/>
                    <a:pt x="2655" y="473"/>
                  </a:cubicBezTo>
                  <a:cubicBezTo>
                    <a:pt x="2650" y="477"/>
                    <a:pt x="2646" y="484"/>
                    <a:pt x="2642" y="485"/>
                  </a:cubicBezTo>
                  <a:cubicBezTo>
                    <a:pt x="2637" y="486"/>
                    <a:pt x="2635" y="492"/>
                    <a:pt x="2627" y="492"/>
                  </a:cubicBezTo>
                  <a:cubicBezTo>
                    <a:pt x="2619" y="492"/>
                    <a:pt x="2618" y="493"/>
                    <a:pt x="2613" y="495"/>
                  </a:cubicBezTo>
                  <a:cubicBezTo>
                    <a:pt x="2609" y="498"/>
                    <a:pt x="2609" y="501"/>
                    <a:pt x="2603" y="503"/>
                  </a:cubicBezTo>
                  <a:cubicBezTo>
                    <a:pt x="2597" y="506"/>
                    <a:pt x="2592" y="515"/>
                    <a:pt x="2582" y="519"/>
                  </a:cubicBezTo>
                  <a:cubicBezTo>
                    <a:pt x="2582" y="519"/>
                    <a:pt x="2596" y="524"/>
                    <a:pt x="2598" y="534"/>
                  </a:cubicBezTo>
                  <a:cubicBezTo>
                    <a:pt x="2601" y="544"/>
                    <a:pt x="2615" y="558"/>
                    <a:pt x="2625" y="551"/>
                  </a:cubicBezTo>
                  <a:cubicBezTo>
                    <a:pt x="2634" y="544"/>
                    <a:pt x="2636" y="543"/>
                    <a:pt x="2638" y="534"/>
                  </a:cubicBezTo>
                  <a:cubicBezTo>
                    <a:pt x="2640" y="525"/>
                    <a:pt x="2640" y="524"/>
                    <a:pt x="2650" y="519"/>
                  </a:cubicBezTo>
                  <a:cubicBezTo>
                    <a:pt x="2659" y="515"/>
                    <a:pt x="2665" y="511"/>
                    <a:pt x="2675" y="502"/>
                  </a:cubicBezTo>
                  <a:cubicBezTo>
                    <a:pt x="2684" y="493"/>
                    <a:pt x="2685" y="491"/>
                    <a:pt x="2688" y="483"/>
                  </a:cubicBezTo>
                  <a:close/>
                  <a:moveTo>
                    <a:pt x="2751" y="947"/>
                  </a:moveTo>
                  <a:cubicBezTo>
                    <a:pt x="2738" y="951"/>
                    <a:pt x="2729" y="965"/>
                    <a:pt x="2742" y="962"/>
                  </a:cubicBezTo>
                  <a:cubicBezTo>
                    <a:pt x="2754" y="958"/>
                    <a:pt x="2771" y="948"/>
                    <a:pt x="2777" y="945"/>
                  </a:cubicBezTo>
                  <a:cubicBezTo>
                    <a:pt x="2783" y="941"/>
                    <a:pt x="2789" y="948"/>
                    <a:pt x="2794" y="942"/>
                  </a:cubicBezTo>
                  <a:cubicBezTo>
                    <a:pt x="2799" y="937"/>
                    <a:pt x="2776" y="923"/>
                    <a:pt x="2776" y="923"/>
                  </a:cubicBezTo>
                  <a:cubicBezTo>
                    <a:pt x="2772" y="923"/>
                    <a:pt x="2762" y="928"/>
                    <a:pt x="2755" y="934"/>
                  </a:cubicBezTo>
                  <a:cubicBezTo>
                    <a:pt x="2749" y="941"/>
                    <a:pt x="2763" y="942"/>
                    <a:pt x="2751" y="947"/>
                  </a:cubicBezTo>
                  <a:close/>
                  <a:moveTo>
                    <a:pt x="2692" y="946"/>
                  </a:moveTo>
                  <a:cubicBezTo>
                    <a:pt x="2680" y="953"/>
                    <a:pt x="2676" y="953"/>
                    <a:pt x="2669" y="956"/>
                  </a:cubicBezTo>
                  <a:cubicBezTo>
                    <a:pt x="2662" y="959"/>
                    <a:pt x="2655" y="967"/>
                    <a:pt x="2661" y="971"/>
                  </a:cubicBezTo>
                  <a:cubicBezTo>
                    <a:pt x="2667" y="974"/>
                    <a:pt x="2687" y="979"/>
                    <a:pt x="2689" y="973"/>
                  </a:cubicBezTo>
                  <a:cubicBezTo>
                    <a:pt x="2692" y="967"/>
                    <a:pt x="2689" y="959"/>
                    <a:pt x="2696" y="958"/>
                  </a:cubicBezTo>
                  <a:cubicBezTo>
                    <a:pt x="2703" y="957"/>
                    <a:pt x="2706" y="959"/>
                    <a:pt x="2711" y="956"/>
                  </a:cubicBezTo>
                  <a:cubicBezTo>
                    <a:pt x="2716" y="953"/>
                    <a:pt x="2714" y="948"/>
                    <a:pt x="2720" y="945"/>
                  </a:cubicBezTo>
                  <a:cubicBezTo>
                    <a:pt x="2726" y="941"/>
                    <a:pt x="2730" y="936"/>
                    <a:pt x="2730" y="933"/>
                  </a:cubicBezTo>
                  <a:cubicBezTo>
                    <a:pt x="2730" y="921"/>
                    <a:pt x="2712" y="930"/>
                    <a:pt x="2702" y="938"/>
                  </a:cubicBezTo>
                  <a:cubicBezTo>
                    <a:pt x="2692" y="946"/>
                    <a:pt x="2703" y="939"/>
                    <a:pt x="2692" y="946"/>
                  </a:cubicBezTo>
                  <a:close/>
                  <a:moveTo>
                    <a:pt x="2499" y="1378"/>
                  </a:moveTo>
                  <a:cubicBezTo>
                    <a:pt x="2485" y="1375"/>
                    <a:pt x="2476" y="1379"/>
                    <a:pt x="2476" y="1379"/>
                  </a:cubicBezTo>
                  <a:cubicBezTo>
                    <a:pt x="2476" y="1379"/>
                    <a:pt x="2474" y="1395"/>
                    <a:pt x="2476" y="1399"/>
                  </a:cubicBezTo>
                  <a:cubicBezTo>
                    <a:pt x="2479" y="1403"/>
                    <a:pt x="2477" y="1415"/>
                    <a:pt x="2485" y="1414"/>
                  </a:cubicBezTo>
                  <a:cubicBezTo>
                    <a:pt x="2493" y="1412"/>
                    <a:pt x="2499" y="1414"/>
                    <a:pt x="2503" y="1406"/>
                  </a:cubicBezTo>
                  <a:cubicBezTo>
                    <a:pt x="2507" y="1398"/>
                    <a:pt x="2505" y="1393"/>
                    <a:pt x="2505" y="1387"/>
                  </a:cubicBezTo>
                  <a:cubicBezTo>
                    <a:pt x="2505" y="1382"/>
                    <a:pt x="2512" y="1381"/>
                    <a:pt x="2499" y="1378"/>
                  </a:cubicBezTo>
                  <a:close/>
                  <a:moveTo>
                    <a:pt x="1908" y="3570"/>
                  </a:moveTo>
                  <a:cubicBezTo>
                    <a:pt x="1908" y="3570"/>
                    <a:pt x="1907" y="3571"/>
                    <a:pt x="1907" y="3571"/>
                  </a:cubicBezTo>
                  <a:cubicBezTo>
                    <a:pt x="1911" y="3571"/>
                    <a:pt x="1912" y="3571"/>
                    <a:pt x="1908" y="3570"/>
                  </a:cubicBezTo>
                  <a:close/>
                  <a:moveTo>
                    <a:pt x="1860" y="4927"/>
                  </a:moveTo>
                  <a:cubicBezTo>
                    <a:pt x="1863" y="4932"/>
                    <a:pt x="1868" y="4936"/>
                    <a:pt x="1877" y="4938"/>
                  </a:cubicBezTo>
                  <a:cubicBezTo>
                    <a:pt x="1885" y="4941"/>
                    <a:pt x="1904" y="4938"/>
                    <a:pt x="1904" y="4938"/>
                  </a:cubicBezTo>
                  <a:cubicBezTo>
                    <a:pt x="1904" y="4938"/>
                    <a:pt x="1910" y="4927"/>
                    <a:pt x="1914" y="4925"/>
                  </a:cubicBezTo>
                  <a:cubicBezTo>
                    <a:pt x="1918" y="4922"/>
                    <a:pt x="1920" y="4921"/>
                    <a:pt x="1930" y="4921"/>
                  </a:cubicBezTo>
                  <a:cubicBezTo>
                    <a:pt x="1940" y="4921"/>
                    <a:pt x="1947" y="4923"/>
                    <a:pt x="1955" y="4921"/>
                  </a:cubicBezTo>
                  <a:cubicBezTo>
                    <a:pt x="1963" y="4918"/>
                    <a:pt x="1973" y="4916"/>
                    <a:pt x="1973" y="4911"/>
                  </a:cubicBezTo>
                  <a:cubicBezTo>
                    <a:pt x="1973" y="4906"/>
                    <a:pt x="1974" y="4896"/>
                    <a:pt x="1966" y="4888"/>
                  </a:cubicBezTo>
                  <a:cubicBezTo>
                    <a:pt x="1957" y="4879"/>
                    <a:pt x="1952" y="4879"/>
                    <a:pt x="1945" y="4877"/>
                  </a:cubicBezTo>
                  <a:cubicBezTo>
                    <a:pt x="1938" y="4874"/>
                    <a:pt x="1936" y="4867"/>
                    <a:pt x="1929" y="4862"/>
                  </a:cubicBezTo>
                  <a:cubicBezTo>
                    <a:pt x="1922" y="4856"/>
                    <a:pt x="1919" y="4856"/>
                    <a:pt x="1912" y="4856"/>
                  </a:cubicBezTo>
                  <a:cubicBezTo>
                    <a:pt x="1905" y="4856"/>
                    <a:pt x="1890" y="4863"/>
                    <a:pt x="1886" y="4862"/>
                  </a:cubicBezTo>
                  <a:cubicBezTo>
                    <a:pt x="1882" y="4860"/>
                    <a:pt x="1867" y="4858"/>
                    <a:pt x="1867" y="4858"/>
                  </a:cubicBezTo>
                  <a:cubicBezTo>
                    <a:pt x="1867" y="4858"/>
                    <a:pt x="1874" y="4852"/>
                    <a:pt x="1873" y="4848"/>
                  </a:cubicBezTo>
                  <a:cubicBezTo>
                    <a:pt x="1871" y="4844"/>
                    <a:pt x="1873" y="4840"/>
                    <a:pt x="1868" y="4838"/>
                  </a:cubicBezTo>
                  <a:cubicBezTo>
                    <a:pt x="1864" y="4837"/>
                    <a:pt x="1855" y="4834"/>
                    <a:pt x="1849" y="4833"/>
                  </a:cubicBezTo>
                  <a:cubicBezTo>
                    <a:pt x="1844" y="4832"/>
                    <a:pt x="1830" y="4833"/>
                    <a:pt x="1829" y="4829"/>
                  </a:cubicBezTo>
                  <a:cubicBezTo>
                    <a:pt x="1827" y="4825"/>
                    <a:pt x="1823" y="4826"/>
                    <a:pt x="1818" y="4821"/>
                  </a:cubicBezTo>
                  <a:cubicBezTo>
                    <a:pt x="1812" y="4815"/>
                    <a:pt x="1808" y="4815"/>
                    <a:pt x="1801" y="4811"/>
                  </a:cubicBezTo>
                  <a:cubicBezTo>
                    <a:pt x="1794" y="4807"/>
                    <a:pt x="1792" y="4806"/>
                    <a:pt x="1784" y="4800"/>
                  </a:cubicBezTo>
                  <a:cubicBezTo>
                    <a:pt x="1775" y="4795"/>
                    <a:pt x="1766" y="4795"/>
                    <a:pt x="1762" y="4792"/>
                  </a:cubicBezTo>
                  <a:cubicBezTo>
                    <a:pt x="1758" y="4789"/>
                    <a:pt x="1753" y="4793"/>
                    <a:pt x="1753" y="4784"/>
                  </a:cubicBezTo>
                  <a:cubicBezTo>
                    <a:pt x="1753" y="4774"/>
                    <a:pt x="1747" y="4769"/>
                    <a:pt x="1747" y="4769"/>
                  </a:cubicBezTo>
                  <a:cubicBezTo>
                    <a:pt x="1747" y="4769"/>
                    <a:pt x="1740" y="4771"/>
                    <a:pt x="1733" y="4770"/>
                  </a:cubicBezTo>
                  <a:cubicBezTo>
                    <a:pt x="1726" y="4769"/>
                    <a:pt x="1708" y="4770"/>
                    <a:pt x="1708" y="4764"/>
                  </a:cubicBezTo>
                  <a:cubicBezTo>
                    <a:pt x="1708" y="4759"/>
                    <a:pt x="1705" y="4756"/>
                    <a:pt x="1697" y="4749"/>
                  </a:cubicBezTo>
                  <a:cubicBezTo>
                    <a:pt x="1689" y="4743"/>
                    <a:pt x="1686" y="4733"/>
                    <a:pt x="1675" y="4732"/>
                  </a:cubicBezTo>
                  <a:cubicBezTo>
                    <a:pt x="1664" y="4730"/>
                    <a:pt x="1647" y="4732"/>
                    <a:pt x="1647" y="4732"/>
                  </a:cubicBezTo>
                  <a:cubicBezTo>
                    <a:pt x="1647" y="4732"/>
                    <a:pt x="1632" y="4732"/>
                    <a:pt x="1629" y="4727"/>
                  </a:cubicBezTo>
                  <a:cubicBezTo>
                    <a:pt x="1626" y="4723"/>
                    <a:pt x="1619" y="4726"/>
                    <a:pt x="1619" y="4719"/>
                  </a:cubicBezTo>
                  <a:cubicBezTo>
                    <a:pt x="1619" y="4712"/>
                    <a:pt x="1616" y="4707"/>
                    <a:pt x="1612" y="4700"/>
                  </a:cubicBezTo>
                  <a:cubicBezTo>
                    <a:pt x="1608" y="4693"/>
                    <a:pt x="1614" y="4685"/>
                    <a:pt x="1593" y="4685"/>
                  </a:cubicBezTo>
                  <a:cubicBezTo>
                    <a:pt x="1573" y="4685"/>
                    <a:pt x="1563" y="4690"/>
                    <a:pt x="1560" y="4686"/>
                  </a:cubicBezTo>
                  <a:cubicBezTo>
                    <a:pt x="1558" y="4682"/>
                    <a:pt x="1537" y="4680"/>
                    <a:pt x="1527" y="4674"/>
                  </a:cubicBezTo>
                  <a:cubicBezTo>
                    <a:pt x="1518" y="4669"/>
                    <a:pt x="1504" y="4670"/>
                    <a:pt x="1492" y="4669"/>
                  </a:cubicBezTo>
                  <a:cubicBezTo>
                    <a:pt x="1480" y="4667"/>
                    <a:pt x="1447" y="4670"/>
                    <a:pt x="1438" y="4669"/>
                  </a:cubicBezTo>
                  <a:cubicBezTo>
                    <a:pt x="1430" y="4667"/>
                    <a:pt x="1422" y="4674"/>
                    <a:pt x="1417" y="4675"/>
                  </a:cubicBezTo>
                  <a:cubicBezTo>
                    <a:pt x="1411" y="4677"/>
                    <a:pt x="1408" y="4682"/>
                    <a:pt x="1397" y="4682"/>
                  </a:cubicBezTo>
                  <a:cubicBezTo>
                    <a:pt x="1386" y="4682"/>
                    <a:pt x="1378" y="4680"/>
                    <a:pt x="1370" y="4685"/>
                  </a:cubicBezTo>
                  <a:cubicBezTo>
                    <a:pt x="1362" y="4690"/>
                    <a:pt x="1347" y="4699"/>
                    <a:pt x="1347" y="4699"/>
                  </a:cubicBezTo>
                  <a:cubicBezTo>
                    <a:pt x="1347" y="4699"/>
                    <a:pt x="1343" y="4707"/>
                    <a:pt x="1333" y="4711"/>
                  </a:cubicBezTo>
                  <a:cubicBezTo>
                    <a:pt x="1323" y="4715"/>
                    <a:pt x="1314" y="4719"/>
                    <a:pt x="1314" y="4719"/>
                  </a:cubicBezTo>
                  <a:cubicBezTo>
                    <a:pt x="1314" y="4719"/>
                    <a:pt x="1312" y="4729"/>
                    <a:pt x="1311" y="4734"/>
                  </a:cubicBezTo>
                  <a:cubicBezTo>
                    <a:pt x="1310" y="4740"/>
                    <a:pt x="1312" y="4760"/>
                    <a:pt x="1312" y="4760"/>
                  </a:cubicBezTo>
                  <a:cubicBezTo>
                    <a:pt x="1306" y="4764"/>
                    <a:pt x="1300" y="4763"/>
                    <a:pt x="1300" y="4771"/>
                  </a:cubicBezTo>
                  <a:cubicBezTo>
                    <a:pt x="1300" y="4780"/>
                    <a:pt x="1307" y="4781"/>
                    <a:pt x="1318" y="4781"/>
                  </a:cubicBezTo>
                  <a:cubicBezTo>
                    <a:pt x="1329" y="4781"/>
                    <a:pt x="1332" y="4782"/>
                    <a:pt x="1338" y="4778"/>
                  </a:cubicBezTo>
                  <a:cubicBezTo>
                    <a:pt x="1345" y="4774"/>
                    <a:pt x="1352" y="4769"/>
                    <a:pt x="1355" y="4762"/>
                  </a:cubicBezTo>
                  <a:cubicBezTo>
                    <a:pt x="1358" y="4755"/>
                    <a:pt x="1360" y="4752"/>
                    <a:pt x="1366" y="4753"/>
                  </a:cubicBezTo>
                  <a:cubicBezTo>
                    <a:pt x="1371" y="4755"/>
                    <a:pt x="1370" y="4747"/>
                    <a:pt x="1380" y="4747"/>
                  </a:cubicBezTo>
                  <a:cubicBezTo>
                    <a:pt x="1389" y="4747"/>
                    <a:pt x="1401" y="4747"/>
                    <a:pt x="1401" y="4737"/>
                  </a:cubicBezTo>
                  <a:cubicBezTo>
                    <a:pt x="1401" y="4727"/>
                    <a:pt x="1403" y="4725"/>
                    <a:pt x="1407" y="4721"/>
                  </a:cubicBezTo>
                  <a:cubicBezTo>
                    <a:pt x="1411" y="4717"/>
                    <a:pt x="1421" y="4714"/>
                    <a:pt x="1426" y="4714"/>
                  </a:cubicBezTo>
                  <a:cubicBezTo>
                    <a:pt x="1432" y="4714"/>
                    <a:pt x="1436" y="4703"/>
                    <a:pt x="1444" y="4707"/>
                  </a:cubicBezTo>
                  <a:cubicBezTo>
                    <a:pt x="1452" y="4711"/>
                    <a:pt x="1471" y="4708"/>
                    <a:pt x="1475" y="4712"/>
                  </a:cubicBezTo>
                  <a:cubicBezTo>
                    <a:pt x="1480" y="4717"/>
                    <a:pt x="1490" y="4718"/>
                    <a:pt x="1484" y="4722"/>
                  </a:cubicBezTo>
                  <a:cubicBezTo>
                    <a:pt x="1477" y="4726"/>
                    <a:pt x="1477" y="4725"/>
                    <a:pt x="1469" y="4729"/>
                  </a:cubicBezTo>
                  <a:cubicBezTo>
                    <a:pt x="1460" y="4733"/>
                    <a:pt x="1460" y="4734"/>
                    <a:pt x="1459" y="4741"/>
                  </a:cubicBezTo>
                  <a:cubicBezTo>
                    <a:pt x="1458" y="4748"/>
                    <a:pt x="1458" y="4747"/>
                    <a:pt x="1464" y="4749"/>
                  </a:cubicBezTo>
                  <a:cubicBezTo>
                    <a:pt x="1471" y="4752"/>
                    <a:pt x="1478" y="4762"/>
                    <a:pt x="1484" y="4756"/>
                  </a:cubicBezTo>
                  <a:cubicBezTo>
                    <a:pt x="1489" y="4751"/>
                    <a:pt x="1493" y="4751"/>
                    <a:pt x="1497" y="4753"/>
                  </a:cubicBezTo>
                  <a:cubicBezTo>
                    <a:pt x="1501" y="4756"/>
                    <a:pt x="1512" y="4769"/>
                    <a:pt x="1512" y="4769"/>
                  </a:cubicBezTo>
                  <a:cubicBezTo>
                    <a:pt x="1512" y="4769"/>
                    <a:pt x="1530" y="4778"/>
                    <a:pt x="1534" y="4770"/>
                  </a:cubicBezTo>
                  <a:cubicBezTo>
                    <a:pt x="1538" y="4762"/>
                    <a:pt x="1545" y="4764"/>
                    <a:pt x="1545" y="4764"/>
                  </a:cubicBezTo>
                  <a:cubicBezTo>
                    <a:pt x="1563" y="4780"/>
                    <a:pt x="1563" y="4780"/>
                    <a:pt x="1563" y="4780"/>
                  </a:cubicBezTo>
                  <a:cubicBezTo>
                    <a:pt x="1563" y="4780"/>
                    <a:pt x="1575" y="4784"/>
                    <a:pt x="1582" y="4786"/>
                  </a:cubicBezTo>
                  <a:cubicBezTo>
                    <a:pt x="1589" y="4789"/>
                    <a:pt x="1612" y="4800"/>
                    <a:pt x="1618" y="4795"/>
                  </a:cubicBezTo>
                  <a:cubicBezTo>
                    <a:pt x="1623" y="4789"/>
                    <a:pt x="1647" y="4785"/>
                    <a:pt x="1647" y="4785"/>
                  </a:cubicBezTo>
                  <a:cubicBezTo>
                    <a:pt x="1647" y="4785"/>
                    <a:pt x="1681" y="4788"/>
                    <a:pt x="1675" y="4793"/>
                  </a:cubicBezTo>
                  <a:cubicBezTo>
                    <a:pt x="1670" y="4799"/>
                    <a:pt x="1674" y="4799"/>
                    <a:pt x="1671" y="4806"/>
                  </a:cubicBezTo>
                  <a:cubicBezTo>
                    <a:pt x="1669" y="4812"/>
                    <a:pt x="1695" y="4836"/>
                    <a:pt x="1692" y="4840"/>
                  </a:cubicBezTo>
                  <a:cubicBezTo>
                    <a:pt x="1689" y="4844"/>
                    <a:pt x="1700" y="4852"/>
                    <a:pt x="1704" y="4856"/>
                  </a:cubicBezTo>
                  <a:cubicBezTo>
                    <a:pt x="1708" y="4860"/>
                    <a:pt x="1731" y="4862"/>
                    <a:pt x="1731" y="4862"/>
                  </a:cubicBezTo>
                  <a:cubicBezTo>
                    <a:pt x="1755" y="4862"/>
                    <a:pt x="1755" y="4862"/>
                    <a:pt x="1755" y="4862"/>
                  </a:cubicBezTo>
                  <a:cubicBezTo>
                    <a:pt x="1755" y="4862"/>
                    <a:pt x="1773" y="4863"/>
                    <a:pt x="1770" y="4869"/>
                  </a:cubicBezTo>
                  <a:cubicBezTo>
                    <a:pt x="1767" y="4874"/>
                    <a:pt x="1771" y="4878"/>
                    <a:pt x="1764" y="4885"/>
                  </a:cubicBezTo>
                  <a:cubicBezTo>
                    <a:pt x="1758" y="4892"/>
                    <a:pt x="1760" y="4897"/>
                    <a:pt x="1753" y="4899"/>
                  </a:cubicBezTo>
                  <a:cubicBezTo>
                    <a:pt x="1747" y="4900"/>
                    <a:pt x="1738" y="4908"/>
                    <a:pt x="1738" y="4908"/>
                  </a:cubicBezTo>
                  <a:cubicBezTo>
                    <a:pt x="1738" y="4908"/>
                    <a:pt x="1733" y="4918"/>
                    <a:pt x="1733" y="4922"/>
                  </a:cubicBezTo>
                  <a:cubicBezTo>
                    <a:pt x="1733" y="4926"/>
                    <a:pt x="1729" y="4933"/>
                    <a:pt x="1740" y="4933"/>
                  </a:cubicBezTo>
                  <a:cubicBezTo>
                    <a:pt x="1751" y="4933"/>
                    <a:pt x="1773" y="4936"/>
                    <a:pt x="1777" y="4936"/>
                  </a:cubicBezTo>
                  <a:cubicBezTo>
                    <a:pt x="1781" y="4936"/>
                    <a:pt x="1792" y="4926"/>
                    <a:pt x="1797" y="4926"/>
                  </a:cubicBezTo>
                  <a:cubicBezTo>
                    <a:pt x="1803" y="4926"/>
                    <a:pt x="1812" y="4933"/>
                    <a:pt x="1818" y="4934"/>
                  </a:cubicBezTo>
                  <a:cubicBezTo>
                    <a:pt x="1823" y="4936"/>
                    <a:pt x="1831" y="4926"/>
                    <a:pt x="1840" y="4923"/>
                  </a:cubicBezTo>
                  <a:cubicBezTo>
                    <a:pt x="1848" y="4921"/>
                    <a:pt x="1857" y="4923"/>
                    <a:pt x="1860" y="4927"/>
                  </a:cubicBezTo>
                  <a:close/>
                  <a:moveTo>
                    <a:pt x="8081" y="3473"/>
                  </a:moveTo>
                  <a:cubicBezTo>
                    <a:pt x="8077" y="3471"/>
                    <a:pt x="8065" y="3469"/>
                    <a:pt x="8061" y="3468"/>
                  </a:cubicBezTo>
                  <a:cubicBezTo>
                    <a:pt x="8056" y="3467"/>
                    <a:pt x="8048" y="3468"/>
                    <a:pt x="8048" y="3468"/>
                  </a:cubicBezTo>
                  <a:cubicBezTo>
                    <a:pt x="8036" y="3475"/>
                    <a:pt x="8036" y="3475"/>
                    <a:pt x="8036" y="3475"/>
                  </a:cubicBezTo>
                  <a:cubicBezTo>
                    <a:pt x="8036" y="3475"/>
                    <a:pt x="8026" y="3481"/>
                    <a:pt x="8019" y="3483"/>
                  </a:cubicBezTo>
                  <a:cubicBezTo>
                    <a:pt x="8012" y="3485"/>
                    <a:pt x="8006" y="3483"/>
                    <a:pt x="7999" y="3481"/>
                  </a:cubicBezTo>
                  <a:cubicBezTo>
                    <a:pt x="7993" y="3479"/>
                    <a:pt x="7990" y="3475"/>
                    <a:pt x="7985" y="3469"/>
                  </a:cubicBezTo>
                  <a:cubicBezTo>
                    <a:pt x="7979" y="3464"/>
                    <a:pt x="7971" y="3466"/>
                    <a:pt x="7968" y="3465"/>
                  </a:cubicBezTo>
                  <a:cubicBezTo>
                    <a:pt x="7964" y="3464"/>
                    <a:pt x="7960" y="3471"/>
                    <a:pt x="7957" y="3474"/>
                  </a:cubicBezTo>
                  <a:cubicBezTo>
                    <a:pt x="7955" y="3477"/>
                    <a:pt x="7948" y="3479"/>
                    <a:pt x="7948" y="3479"/>
                  </a:cubicBezTo>
                  <a:cubicBezTo>
                    <a:pt x="7948" y="3479"/>
                    <a:pt x="7943" y="3483"/>
                    <a:pt x="7939" y="3485"/>
                  </a:cubicBezTo>
                  <a:cubicBezTo>
                    <a:pt x="7936" y="3488"/>
                    <a:pt x="7934" y="3493"/>
                    <a:pt x="7934" y="3500"/>
                  </a:cubicBezTo>
                  <a:cubicBezTo>
                    <a:pt x="7934" y="3507"/>
                    <a:pt x="7937" y="3510"/>
                    <a:pt x="7943" y="3514"/>
                  </a:cubicBezTo>
                  <a:cubicBezTo>
                    <a:pt x="7948" y="3517"/>
                    <a:pt x="7948" y="3520"/>
                    <a:pt x="7954" y="3522"/>
                  </a:cubicBezTo>
                  <a:cubicBezTo>
                    <a:pt x="7960" y="3524"/>
                    <a:pt x="7964" y="3523"/>
                    <a:pt x="7968" y="3523"/>
                  </a:cubicBezTo>
                  <a:cubicBezTo>
                    <a:pt x="7971" y="3523"/>
                    <a:pt x="7974" y="3532"/>
                    <a:pt x="7978" y="3535"/>
                  </a:cubicBezTo>
                  <a:cubicBezTo>
                    <a:pt x="7981" y="3539"/>
                    <a:pt x="7986" y="3541"/>
                    <a:pt x="7992" y="3546"/>
                  </a:cubicBezTo>
                  <a:cubicBezTo>
                    <a:pt x="7997" y="3550"/>
                    <a:pt x="8006" y="3555"/>
                    <a:pt x="8012" y="3558"/>
                  </a:cubicBezTo>
                  <a:cubicBezTo>
                    <a:pt x="8018" y="3562"/>
                    <a:pt x="8019" y="3564"/>
                    <a:pt x="8028" y="3566"/>
                  </a:cubicBezTo>
                  <a:cubicBezTo>
                    <a:pt x="8037" y="3568"/>
                    <a:pt x="8034" y="3567"/>
                    <a:pt x="8040" y="3570"/>
                  </a:cubicBezTo>
                  <a:cubicBezTo>
                    <a:pt x="8047" y="3572"/>
                    <a:pt x="8046" y="3575"/>
                    <a:pt x="8051" y="3580"/>
                  </a:cubicBezTo>
                  <a:cubicBezTo>
                    <a:pt x="8055" y="3584"/>
                    <a:pt x="8056" y="3584"/>
                    <a:pt x="8061" y="3591"/>
                  </a:cubicBezTo>
                  <a:cubicBezTo>
                    <a:pt x="8065" y="3598"/>
                    <a:pt x="8069" y="3593"/>
                    <a:pt x="8073" y="3593"/>
                  </a:cubicBezTo>
                  <a:cubicBezTo>
                    <a:pt x="8078" y="3593"/>
                    <a:pt x="8085" y="3596"/>
                    <a:pt x="8092" y="3593"/>
                  </a:cubicBezTo>
                  <a:cubicBezTo>
                    <a:pt x="8098" y="3591"/>
                    <a:pt x="8094" y="3589"/>
                    <a:pt x="8094" y="3584"/>
                  </a:cubicBezTo>
                  <a:cubicBezTo>
                    <a:pt x="8094" y="3580"/>
                    <a:pt x="8095" y="3575"/>
                    <a:pt x="8093" y="3566"/>
                  </a:cubicBezTo>
                  <a:cubicBezTo>
                    <a:pt x="8090" y="3557"/>
                    <a:pt x="8089" y="3555"/>
                    <a:pt x="8086" y="3547"/>
                  </a:cubicBezTo>
                  <a:cubicBezTo>
                    <a:pt x="8082" y="3539"/>
                    <a:pt x="8085" y="3539"/>
                    <a:pt x="8080" y="3533"/>
                  </a:cubicBezTo>
                  <a:cubicBezTo>
                    <a:pt x="8076" y="3527"/>
                    <a:pt x="8078" y="3527"/>
                    <a:pt x="8078" y="3523"/>
                  </a:cubicBezTo>
                  <a:cubicBezTo>
                    <a:pt x="8078" y="3518"/>
                    <a:pt x="8077" y="3510"/>
                    <a:pt x="8077" y="3506"/>
                  </a:cubicBezTo>
                  <a:cubicBezTo>
                    <a:pt x="8077" y="3501"/>
                    <a:pt x="8075" y="3497"/>
                    <a:pt x="8077" y="3489"/>
                  </a:cubicBezTo>
                  <a:cubicBezTo>
                    <a:pt x="8079" y="3481"/>
                    <a:pt x="8081" y="3473"/>
                    <a:pt x="8081" y="3473"/>
                  </a:cubicBezTo>
                  <a:close/>
                  <a:moveTo>
                    <a:pt x="9205" y="4444"/>
                  </a:moveTo>
                  <a:cubicBezTo>
                    <a:pt x="9205" y="4443"/>
                    <a:pt x="9205" y="4443"/>
                    <a:pt x="9205" y="4443"/>
                  </a:cubicBezTo>
                  <a:cubicBezTo>
                    <a:pt x="9202" y="4438"/>
                    <a:pt x="9203" y="4434"/>
                    <a:pt x="9205" y="4429"/>
                  </a:cubicBezTo>
                  <a:cubicBezTo>
                    <a:pt x="9205" y="4422"/>
                    <a:pt x="9204" y="4415"/>
                    <a:pt x="9204" y="4408"/>
                  </a:cubicBezTo>
                  <a:cubicBezTo>
                    <a:pt x="9202" y="4404"/>
                    <a:pt x="9200" y="4400"/>
                    <a:pt x="9198" y="4398"/>
                  </a:cubicBezTo>
                  <a:cubicBezTo>
                    <a:pt x="9194" y="4391"/>
                    <a:pt x="9196" y="4386"/>
                    <a:pt x="9194" y="4375"/>
                  </a:cubicBezTo>
                  <a:cubicBezTo>
                    <a:pt x="9191" y="4363"/>
                    <a:pt x="9191" y="4354"/>
                    <a:pt x="9187" y="4341"/>
                  </a:cubicBezTo>
                  <a:cubicBezTo>
                    <a:pt x="9182" y="4327"/>
                    <a:pt x="9182" y="4327"/>
                    <a:pt x="9182" y="4318"/>
                  </a:cubicBezTo>
                  <a:cubicBezTo>
                    <a:pt x="9182" y="4309"/>
                    <a:pt x="9182" y="4302"/>
                    <a:pt x="9185" y="4293"/>
                  </a:cubicBezTo>
                  <a:cubicBezTo>
                    <a:pt x="9187" y="4284"/>
                    <a:pt x="9182" y="4272"/>
                    <a:pt x="9180" y="4256"/>
                  </a:cubicBezTo>
                  <a:cubicBezTo>
                    <a:pt x="9178" y="4241"/>
                    <a:pt x="9173" y="4238"/>
                    <a:pt x="9169" y="4231"/>
                  </a:cubicBezTo>
                  <a:cubicBezTo>
                    <a:pt x="9164" y="4225"/>
                    <a:pt x="9166" y="4218"/>
                    <a:pt x="9162" y="4206"/>
                  </a:cubicBezTo>
                  <a:cubicBezTo>
                    <a:pt x="9157" y="4195"/>
                    <a:pt x="9162" y="4186"/>
                    <a:pt x="9169" y="4170"/>
                  </a:cubicBezTo>
                  <a:cubicBezTo>
                    <a:pt x="9175" y="4154"/>
                    <a:pt x="9169" y="4170"/>
                    <a:pt x="9171" y="4156"/>
                  </a:cubicBezTo>
                  <a:cubicBezTo>
                    <a:pt x="9173" y="4143"/>
                    <a:pt x="9164" y="4147"/>
                    <a:pt x="9169" y="4138"/>
                  </a:cubicBezTo>
                  <a:cubicBezTo>
                    <a:pt x="9173" y="4129"/>
                    <a:pt x="9171" y="4122"/>
                    <a:pt x="9178" y="4113"/>
                  </a:cubicBezTo>
                  <a:cubicBezTo>
                    <a:pt x="9179" y="4111"/>
                    <a:pt x="9181" y="4110"/>
                    <a:pt x="9184" y="4108"/>
                  </a:cubicBezTo>
                  <a:cubicBezTo>
                    <a:pt x="9166" y="3928"/>
                    <a:pt x="9138" y="3752"/>
                    <a:pt x="9101" y="3579"/>
                  </a:cubicBezTo>
                  <a:cubicBezTo>
                    <a:pt x="9096" y="3576"/>
                    <a:pt x="9097" y="3575"/>
                    <a:pt x="9093" y="3573"/>
                  </a:cubicBezTo>
                  <a:cubicBezTo>
                    <a:pt x="9087" y="3568"/>
                    <a:pt x="9093" y="3560"/>
                    <a:pt x="9089" y="3554"/>
                  </a:cubicBezTo>
                  <a:cubicBezTo>
                    <a:pt x="9085" y="3548"/>
                    <a:pt x="9083" y="3538"/>
                    <a:pt x="9075" y="3528"/>
                  </a:cubicBezTo>
                  <a:cubicBezTo>
                    <a:pt x="9067" y="3518"/>
                    <a:pt x="9073" y="3512"/>
                    <a:pt x="9069" y="3506"/>
                  </a:cubicBezTo>
                  <a:cubicBezTo>
                    <a:pt x="9065" y="3500"/>
                    <a:pt x="9067" y="3486"/>
                    <a:pt x="9063" y="3474"/>
                  </a:cubicBezTo>
                  <a:cubicBezTo>
                    <a:pt x="9059" y="3462"/>
                    <a:pt x="9059" y="3462"/>
                    <a:pt x="9059" y="3452"/>
                  </a:cubicBezTo>
                  <a:cubicBezTo>
                    <a:pt x="9059" y="3442"/>
                    <a:pt x="9053" y="3434"/>
                    <a:pt x="9053" y="3434"/>
                  </a:cubicBezTo>
                  <a:cubicBezTo>
                    <a:pt x="9053" y="3434"/>
                    <a:pt x="9053" y="3420"/>
                    <a:pt x="9055" y="3412"/>
                  </a:cubicBezTo>
                  <a:cubicBezTo>
                    <a:pt x="9057" y="3404"/>
                    <a:pt x="9047" y="3396"/>
                    <a:pt x="9043" y="3388"/>
                  </a:cubicBezTo>
                  <a:cubicBezTo>
                    <a:pt x="9038" y="3380"/>
                    <a:pt x="9032" y="3366"/>
                    <a:pt x="9032" y="3348"/>
                  </a:cubicBezTo>
                  <a:cubicBezTo>
                    <a:pt x="9032" y="3330"/>
                    <a:pt x="9032" y="3334"/>
                    <a:pt x="9034" y="3320"/>
                  </a:cubicBezTo>
                  <a:cubicBezTo>
                    <a:pt x="9036" y="3306"/>
                    <a:pt x="9026" y="3310"/>
                    <a:pt x="9026" y="3292"/>
                  </a:cubicBezTo>
                  <a:cubicBezTo>
                    <a:pt x="9026" y="3273"/>
                    <a:pt x="9022" y="3281"/>
                    <a:pt x="9014" y="3269"/>
                  </a:cubicBezTo>
                  <a:cubicBezTo>
                    <a:pt x="9006" y="3257"/>
                    <a:pt x="9004" y="3263"/>
                    <a:pt x="8996" y="3249"/>
                  </a:cubicBezTo>
                  <a:cubicBezTo>
                    <a:pt x="8988" y="3235"/>
                    <a:pt x="8996" y="3229"/>
                    <a:pt x="8986" y="3221"/>
                  </a:cubicBezTo>
                  <a:cubicBezTo>
                    <a:pt x="8976" y="3213"/>
                    <a:pt x="8974" y="3175"/>
                    <a:pt x="8974" y="3165"/>
                  </a:cubicBezTo>
                  <a:cubicBezTo>
                    <a:pt x="8974" y="3155"/>
                    <a:pt x="8962" y="3145"/>
                    <a:pt x="8958" y="3137"/>
                  </a:cubicBezTo>
                  <a:cubicBezTo>
                    <a:pt x="8954" y="3129"/>
                    <a:pt x="8944" y="3117"/>
                    <a:pt x="8942" y="3107"/>
                  </a:cubicBezTo>
                  <a:cubicBezTo>
                    <a:pt x="8940" y="3097"/>
                    <a:pt x="8936" y="3089"/>
                    <a:pt x="8930" y="3079"/>
                  </a:cubicBezTo>
                  <a:cubicBezTo>
                    <a:pt x="8924" y="3069"/>
                    <a:pt x="8920" y="3059"/>
                    <a:pt x="8918" y="3041"/>
                  </a:cubicBezTo>
                  <a:cubicBezTo>
                    <a:pt x="8916" y="3023"/>
                    <a:pt x="8896" y="2992"/>
                    <a:pt x="8896" y="2992"/>
                  </a:cubicBezTo>
                  <a:cubicBezTo>
                    <a:pt x="8896" y="2992"/>
                    <a:pt x="8890" y="2976"/>
                    <a:pt x="8890" y="2970"/>
                  </a:cubicBezTo>
                  <a:cubicBezTo>
                    <a:pt x="8890" y="2964"/>
                    <a:pt x="8886" y="2956"/>
                    <a:pt x="8882" y="2948"/>
                  </a:cubicBezTo>
                  <a:cubicBezTo>
                    <a:pt x="8878" y="2940"/>
                    <a:pt x="8882" y="2926"/>
                    <a:pt x="8882" y="2916"/>
                  </a:cubicBezTo>
                  <a:cubicBezTo>
                    <a:pt x="8882" y="2906"/>
                    <a:pt x="8874" y="2896"/>
                    <a:pt x="8874" y="2896"/>
                  </a:cubicBezTo>
                  <a:cubicBezTo>
                    <a:pt x="8874" y="2896"/>
                    <a:pt x="8870" y="2878"/>
                    <a:pt x="8868" y="2868"/>
                  </a:cubicBezTo>
                  <a:cubicBezTo>
                    <a:pt x="8866" y="2858"/>
                    <a:pt x="8866" y="2846"/>
                    <a:pt x="8866" y="2836"/>
                  </a:cubicBezTo>
                  <a:cubicBezTo>
                    <a:pt x="8866" y="2826"/>
                    <a:pt x="8856" y="2822"/>
                    <a:pt x="8850" y="2814"/>
                  </a:cubicBezTo>
                  <a:cubicBezTo>
                    <a:pt x="8844" y="2806"/>
                    <a:pt x="8840" y="2790"/>
                    <a:pt x="8838" y="2770"/>
                  </a:cubicBezTo>
                  <a:cubicBezTo>
                    <a:pt x="8836" y="2750"/>
                    <a:pt x="8832" y="2754"/>
                    <a:pt x="8832" y="2742"/>
                  </a:cubicBezTo>
                  <a:cubicBezTo>
                    <a:pt x="8832" y="2740"/>
                    <a:pt x="8832" y="2738"/>
                    <a:pt x="8832" y="2737"/>
                  </a:cubicBezTo>
                  <a:cubicBezTo>
                    <a:pt x="8561" y="2103"/>
                    <a:pt x="8153" y="1542"/>
                    <a:pt x="7647" y="1090"/>
                  </a:cubicBezTo>
                  <a:cubicBezTo>
                    <a:pt x="7647" y="1090"/>
                    <a:pt x="7647" y="1091"/>
                    <a:pt x="7647" y="1091"/>
                  </a:cubicBezTo>
                  <a:cubicBezTo>
                    <a:pt x="7646" y="1097"/>
                    <a:pt x="7673" y="1153"/>
                    <a:pt x="7674" y="1161"/>
                  </a:cubicBezTo>
                  <a:cubicBezTo>
                    <a:pt x="7675" y="1169"/>
                    <a:pt x="7681" y="1172"/>
                    <a:pt x="7687" y="1174"/>
                  </a:cubicBezTo>
                  <a:cubicBezTo>
                    <a:pt x="7692" y="1175"/>
                    <a:pt x="7684" y="1185"/>
                    <a:pt x="7683" y="1191"/>
                  </a:cubicBezTo>
                  <a:cubicBezTo>
                    <a:pt x="7682" y="1197"/>
                    <a:pt x="7682" y="1204"/>
                    <a:pt x="7682" y="1204"/>
                  </a:cubicBezTo>
                  <a:cubicBezTo>
                    <a:pt x="7682" y="1204"/>
                    <a:pt x="7691" y="1207"/>
                    <a:pt x="7697" y="1209"/>
                  </a:cubicBezTo>
                  <a:cubicBezTo>
                    <a:pt x="7703" y="1212"/>
                    <a:pt x="7702" y="1224"/>
                    <a:pt x="7705" y="1228"/>
                  </a:cubicBezTo>
                  <a:cubicBezTo>
                    <a:pt x="7709" y="1231"/>
                    <a:pt x="7709" y="1243"/>
                    <a:pt x="7712" y="1245"/>
                  </a:cubicBezTo>
                  <a:cubicBezTo>
                    <a:pt x="7716" y="1247"/>
                    <a:pt x="7732" y="1253"/>
                    <a:pt x="7732" y="1253"/>
                  </a:cubicBezTo>
                  <a:cubicBezTo>
                    <a:pt x="7732" y="1253"/>
                    <a:pt x="7743" y="1267"/>
                    <a:pt x="7747" y="1270"/>
                  </a:cubicBezTo>
                  <a:cubicBezTo>
                    <a:pt x="7750" y="1274"/>
                    <a:pt x="7757" y="1281"/>
                    <a:pt x="7766" y="1284"/>
                  </a:cubicBezTo>
                  <a:cubicBezTo>
                    <a:pt x="7775" y="1288"/>
                    <a:pt x="7771" y="1288"/>
                    <a:pt x="7773" y="1292"/>
                  </a:cubicBezTo>
                  <a:cubicBezTo>
                    <a:pt x="7775" y="1297"/>
                    <a:pt x="7773" y="1299"/>
                    <a:pt x="7766" y="1304"/>
                  </a:cubicBezTo>
                  <a:cubicBezTo>
                    <a:pt x="7759" y="1308"/>
                    <a:pt x="7766" y="1304"/>
                    <a:pt x="7758" y="1298"/>
                  </a:cubicBezTo>
                  <a:cubicBezTo>
                    <a:pt x="7750" y="1292"/>
                    <a:pt x="7754" y="1299"/>
                    <a:pt x="7743" y="1292"/>
                  </a:cubicBezTo>
                  <a:cubicBezTo>
                    <a:pt x="7743" y="1292"/>
                    <a:pt x="7739" y="1293"/>
                    <a:pt x="7729" y="1292"/>
                  </a:cubicBezTo>
                  <a:cubicBezTo>
                    <a:pt x="7720" y="1291"/>
                    <a:pt x="7726" y="1288"/>
                    <a:pt x="7725" y="1282"/>
                  </a:cubicBezTo>
                  <a:cubicBezTo>
                    <a:pt x="7724" y="1276"/>
                    <a:pt x="7718" y="1278"/>
                    <a:pt x="7713" y="1276"/>
                  </a:cubicBezTo>
                  <a:cubicBezTo>
                    <a:pt x="7709" y="1274"/>
                    <a:pt x="7709" y="1270"/>
                    <a:pt x="7704" y="1261"/>
                  </a:cubicBezTo>
                  <a:cubicBezTo>
                    <a:pt x="7699" y="1252"/>
                    <a:pt x="7696" y="1248"/>
                    <a:pt x="7696" y="1248"/>
                  </a:cubicBezTo>
                  <a:cubicBezTo>
                    <a:pt x="7696" y="1248"/>
                    <a:pt x="7688" y="1258"/>
                    <a:pt x="7691" y="1266"/>
                  </a:cubicBezTo>
                  <a:cubicBezTo>
                    <a:pt x="7691" y="1266"/>
                    <a:pt x="7695" y="1275"/>
                    <a:pt x="7704" y="1283"/>
                  </a:cubicBezTo>
                  <a:cubicBezTo>
                    <a:pt x="7704" y="1283"/>
                    <a:pt x="7712" y="1292"/>
                    <a:pt x="7716" y="1296"/>
                  </a:cubicBezTo>
                  <a:cubicBezTo>
                    <a:pt x="7719" y="1299"/>
                    <a:pt x="7727" y="1306"/>
                    <a:pt x="7727" y="1306"/>
                  </a:cubicBezTo>
                  <a:cubicBezTo>
                    <a:pt x="7727" y="1306"/>
                    <a:pt x="7740" y="1313"/>
                    <a:pt x="7747" y="1314"/>
                  </a:cubicBezTo>
                  <a:cubicBezTo>
                    <a:pt x="7754" y="1315"/>
                    <a:pt x="7759" y="1326"/>
                    <a:pt x="7763" y="1327"/>
                  </a:cubicBezTo>
                  <a:cubicBezTo>
                    <a:pt x="7766" y="1328"/>
                    <a:pt x="7771" y="1329"/>
                    <a:pt x="7775" y="1328"/>
                  </a:cubicBezTo>
                  <a:cubicBezTo>
                    <a:pt x="7780" y="1327"/>
                    <a:pt x="7786" y="1341"/>
                    <a:pt x="7788" y="1348"/>
                  </a:cubicBezTo>
                  <a:cubicBezTo>
                    <a:pt x="7790" y="1355"/>
                    <a:pt x="7787" y="1353"/>
                    <a:pt x="7784" y="1361"/>
                  </a:cubicBezTo>
                  <a:cubicBezTo>
                    <a:pt x="7780" y="1370"/>
                    <a:pt x="7764" y="1348"/>
                    <a:pt x="7764" y="1348"/>
                  </a:cubicBezTo>
                  <a:cubicBezTo>
                    <a:pt x="7764" y="1348"/>
                    <a:pt x="7758" y="1338"/>
                    <a:pt x="7756" y="1334"/>
                  </a:cubicBezTo>
                  <a:cubicBezTo>
                    <a:pt x="7754" y="1329"/>
                    <a:pt x="7747" y="1334"/>
                    <a:pt x="7740" y="1335"/>
                  </a:cubicBezTo>
                  <a:cubicBezTo>
                    <a:pt x="7733" y="1336"/>
                    <a:pt x="7719" y="1322"/>
                    <a:pt x="7711" y="1322"/>
                  </a:cubicBezTo>
                  <a:cubicBezTo>
                    <a:pt x="7703" y="1322"/>
                    <a:pt x="7703" y="1319"/>
                    <a:pt x="7703" y="1319"/>
                  </a:cubicBezTo>
                  <a:cubicBezTo>
                    <a:pt x="7696" y="1311"/>
                    <a:pt x="7696" y="1311"/>
                    <a:pt x="7696" y="1311"/>
                  </a:cubicBezTo>
                  <a:cubicBezTo>
                    <a:pt x="7696" y="1311"/>
                    <a:pt x="7689" y="1302"/>
                    <a:pt x="7689" y="1298"/>
                  </a:cubicBezTo>
                  <a:cubicBezTo>
                    <a:pt x="7689" y="1295"/>
                    <a:pt x="7683" y="1291"/>
                    <a:pt x="7683" y="1291"/>
                  </a:cubicBezTo>
                  <a:cubicBezTo>
                    <a:pt x="7673" y="1284"/>
                    <a:pt x="7673" y="1284"/>
                    <a:pt x="7673" y="1284"/>
                  </a:cubicBezTo>
                  <a:cubicBezTo>
                    <a:pt x="7673" y="1284"/>
                    <a:pt x="7666" y="1277"/>
                    <a:pt x="7666" y="1270"/>
                  </a:cubicBezTo>
                  <a:cubicBezTo>
                    <a:pt x="7666" y="1263"/>
                    <a:pt x="7646" y="1253"/>
                    <a:pt x="7646" y="1253"/>
                  </a:cubicBezTo>
                  <a:cubicBezTo>
                    <a:pt x="7646" y="1253"/>
                    <a:pt x="7636" y="1245"/>
                    <a:pt x="7631" y="1242"/>
                  </a:cubicBezTo>
                  <a:cubicBezTo>
                    <a:pt x="7627" y="1238"/>
                    <a:pt x="7628" y="1235"/>
                    <a:pt x="7621" y="1230"/>
                  </a:cubicBezTo>
                  <a:cubicBezTo>
                    <a:pt x="7614" y="1225"/>
                    <a:pt x="7615" y="1224"/>
                    <a:pt x="7612" y="1219"/>
                  </a:cubicBezTo>
                  <a:cubicBezTo>
                    <a:pt x="7608" y="1213"/>
                    <a:pt x="7612" y="1205"/>
                    <a:pt x="7613" y="1199"/>
                  </a:cubicBezTo>
                  <a:cubicBezTo>
                    <a:pt x="7614" y="1193"/>
                    <a:pt x="7603" y="1194"/>
                    <a:pt x="7603" y="1194"/>
                  </a:cubicBezTo>
                  <a:cubicBezTo>
                    <a:pt x="7603" y="1194"/>
                    <a:pt x="7574" y="1183"/>
                    <a:pt x="7570" y="1180"/>
                  </a:cubicBezTo>
                  <a:cubicBezTo>
                    <a:pt x="7567" y="1178"/>
                    <a:pt x="7560" y="1175"/>
                    <a:pt x="7555" y="1175"/>
                  </a:cubicBezTo>
                  <a:cubicBezTo>
                    <a:pt x="7551" y="1175"/>
                    <a:pt x="7546" y="1167"/>
                    <a:pt x="7540" y="1166"/>
                  </a:cubicBezTo>
                  <a:cubicBezTo>
                    <a:pt x="7535" y="1164"/>
                    <a:pt x="7535" y="1160"/>
                    <a:pt x="7531" y="1155"/>
                  </a:cubicBezTo>
                  <a:cubicBezTo>
                    <a:pt x="7528" y="1151"/>
                    <a:pt x="7524" y="1151"/>
                    <a:pt x="7518" y="1149"/>
                  </a:cubicBezTo>
                  <a:cubicBezTo>
                    <a:pt x="7513" y="1148"/>
                    <a:pt x="7509" y="1146"/>
                    <a:pt x="7506" y="1146"/>
                  </a:cubicBezTo>
                  <a:cubicBezTo>
                    <a:pt x="7502" y="1146"/>
                    <a:pt x="7494" y="1142"/>
                    <a:pt x="7491" y="1142"/>
                  </a:cubicBezTo>
                  <a:cubicBezTo>
                    <a:pt x="7487" y="1142"/>
                    <a:pt x="7486" y="1139"/>
                    <a:pt x="7484" y="1134"/>
                  </a:cubicBezTo>
                  <a:cubicBezTo>
                    <a:pt x="7482" y="1130"/>
                    <a:pt x="7478" y="1131"/>
                    <a:pt x="7473" y="1131"/>
                  </a:cubicBezTo>
                  <a:cubicBezTo>
                    <a:pt x="7469" y="1131"/>
                    <a:pt x="7465" y="1130"/>
                    <a:pt x="7461" y="1127"/>
                  </a:cubicBezTo>
                  <a:cubicBezTo>
                    <a:pt x="7456" y="1125"/>
                    <a:pt x="7459" y="1115"/>
                    <a:pt x="7460" y="1111"/>
                  </a:cubicBezTo>
                  <a:cubicBezTo>
                    <a:pt x="7461" y="1108"/>
                    <a:pt x="7465" y="1118"/>
                    <a:pt x="7472" y="1118"/>
                  </a:cubicBezTo>
                  <a:cubicBezTo>
                    <a:pt x="7479" y="1118"/>
                    <a:pt x="7483" y="1126"/>
                    <a:pt x="7494" y="1133"/>
                  </a:cubicBezTo>
                  <a:cubicBezTo>
                    <a:pt x="7505" y="1134"/>
                    <a:pt x="7505" y="1134"/>
                    <a:pt x="7505" y="1134"/>
                  </a:cubicBezTo>
                  <a:cubicBezTo>
                    <a:pt x="7505" y="1134"/>
                    <a:pt x="7515" y="1140"/>
                    <a:pt x="7518" y="1144"/>
                  </a:cubicBezTo>
                  <a:cubicBezTo>
                    <a:pt x="7522" y="1147"/>
                    <a:pt x="7532" y="1145"/>
                    <a:pt x="7532" y="1145"/>
                  </a:cubicBezTo>
                  <a:cubicBezTo>
                    <a:pt x="7532" y="1145"/>
                    <a:pt x="7544" y="1146"/>
                    <a:pt x="7546" y="1152"/>
                  </a:cubicBezTo>
                  <a:cubicBezTo>
                    <a:pt x="7548" y="1157"/>
                    <a:pt x="7556" y="1152"/>
                    <a:pt x="7560" y="1155"/>
                  </a:cubicBezTo>
                  <a:cubicBezTo>
                    <a:pt x="7563" y="1159"/>
                    <a:pt x="7571" y="1157"/>
                    <a:pt x="7574" y="1161"/>
                  </a:cubicBezTo>
                  <a:cubicBezTo>
                    <a:pt x="7576" y="1164"/>
                    <a:pt x="7581" y="1162"/>
                    <a:pt x="7584" y="1164"/>
                  </a:cubicBezTo>
                  <a:cubicBezTo>
                    <a:pt x="7588" y="1167"/>
                    <a:pt x="7599" y="1170"/>
                    <a:pt x="7600" y="1174"/>
                  </a:cubicBezTo>
                  <a:cubicBezTo>
                    <a:pt x="7601" y="1177"/>
                    <a:pt x="7614" y="1176"/>
                    <a:pt x="7616" y="1180"/>
                  </a:cubicBezTo>
                  <a:cubicBezTo>
                    <a:pt x="7619" y="1185"/>
                    <a:pt x="7628" y="1190"/>
                    <a:pt x="7631" y="1193"/>
                  </a:cubicBezTo>
                  <a:cubicBezTo>
                    <a:pt x="7635" y="1197"/>
                    <a:pt x="7637" y="1198"/>
                    <a:pt x="7638" y="1201"/>
                  </a:cubicBezTo>
                  <a:cubicBezTo>
                    <a:pt x="7639" y="1205"/>
                    <a:pt x="7653" y="1200"/>
                    <a:pt x="7661" y="1195"/>
                  </a:cubicBezTo>
                  <a:cubicBezTo>
                    <a:pt x="7661" y="1195"/>
                    <a:pt x="7664" y="1187"/>
                    <a:pt x="7664" y="1183"/>
                  </a:cubicBezTo>
                  <a:cubicBezTo>
                    <a:pt x="7664" y="1169"/>
                    <a:pt x="7664" y="1169"/>
                    <a:pt x="7664" y="1169"/>
                  </a:cubicBezTo>
                  <a:cubicBezTo>
                    <a:pt x="7664" y="1164"/>
                    <a:pt x="7659" y="1159"/>
                    <a:pt x="7659" y="1159"/>
                  </a:cubicBezTo>
                  <a:cubicBezTo>
                    <a:pt x="7659" y="1159"/>
                    <a:pt x="7653" y="1154"/>
                    <a:pt x="7649" y="1153"/>
                  </a:cubicBezTo>
                  <a:cubicBezTo>
                    <a:pt x="7644" y="1152"/>
                    <a:pt x="7642" y="1146"/>
                    <a:pt x="7638" y="1142"/>
                  </a:cubicBezTo>
                  <a:cubicBezTo>
                    <a:pt x="7635" y="1139"/>
                    <a:pt x="7631" y="1130"/>
                    <a:pt x="7627" y="1124"/>
                  </a:cubicBezTo>
                  <a:cubicBezTo>
                    <a:pt x="7622" y="1118"/>
                    <a:pt x="7620" y="1118"/>
                    <a:pt x="7614" y="1115"/>
                  </a:cubicBezTo>
                  <a:cubicBezTo>
                    <a:pt x="7608" y="1111"/>
                    <a:pt x="7609" y="1104"/>
                    <a:pt x="7606" y="1101"/>
                  </a:cubicBezTo>
                  <a:cubicBezTo>
                    <a:pt x="7603" y="1098"/>
                    <a:pt x="7599" y="1096"/>
                    <a:pt x="7596" y="1096"/>
                  </a:cubicBezTo>
                  <a:cubicBezTo>
                    <a:pt x="7592" y="1096"/>
                    <a:pt x="7586" y="1088"/>
                    <a:pt x="7578" y="1087"/>
                  </a:cubicBezTo>
                  <a:cubicBezTo>
                    <a:pt x="7570" y="1086"/>
                    <a:pt x="7570" y="1076"/>
                    <a:pt x="7565" y="1072"/>
                  </a:cubicBezTo>
                  <a:cubicBezTo>
                    <a:pt x="7559" y="1069"/>
                    <a:pt x="7553" y="1065"/>
                    <a:pt x="7547" y="1061"/>
                  </a:cubicBezTo>
                  <a:cubicBezTo>
                    <a:pt x="7541" y="1056"/>
                    <a:pt x="7536" y="1050"/>
                    <a:pt x="7530" y="1050"/>
                  </a:cubicBezTo>
                  <a:cubicBezTo>
                    <a:pt x="7524" y="1050"/>
                    <a:pt x="7507" y="1038"/>
                    <a:pt x="7503" y="1034"/>
                  </a:cubicBezTo>
                  <a:cubicBezTo>
                    <a:pt x="7500" y="1031"/>
                    <a:pt x="7491" y="1024"/>
                    <a:pt x="7486" y="1020"/>
                  </a:cubicBezTo>
                  <a:cubicBezTo>
                    <a:pt x="7482" y="1017"/>
                    <a:pt x="7478" y="1015"/>
                    <a:pt x="7471" y="1013"/>
                  </a:cubicBezTo>
                  <a:cubicBezTo>
                    <a:pt x="7464" y="1012"/>
                    <a:pt x="7460" y="1012"/>
                    <a:pt x="7452" y="1005"/>
                  </a:cubicBezTo>
                  <a:cubicBezTo>
                    <a:pt x="7444" y="998"/>
                    <a:pt x="7444" y="995"/>
                    <a:pt x="7435" y="994"/>
                  </a:cubicBezTo>
                  <a:cubicBezTo>
                    <a:pt x="7427" y="993"/>
                    <a:pt x="7418" y="979"/>
                    <a:pt x="7414" y="977"/>
                  </a:cubicBezTo>
                  <a:cubicBezTo>
                    <a:pt x="7409" y="974"/>
                    <a:pt x="7396" y="973"/>
                    <a:pt x="7388" y="972"/>
                  </a:cubicBezTo>
                  <a:cubicBezTo>
                    <a:pt x="7380" y="971"/>
                    <a:pt x="7376" y="967"/>
                    <a:pt x="7366" y="965"/>
                  </a:cubicBezTo>
                  <a:cubicBezTo>
                    <a:pt x="7357" y="963"/>
                    <a:pt x="7352" y="957"/>
                    <a:pt x="7344" y="950"/>
                  </a:cubicBezTo>
                  <a:cubicBezTo>
                    <a:pt x="7336" y="943"/>
                    <a:pt x="7314" y="934"/>
                    <a:pt x="7313" y="937"/>
                  </a:cubicBezTo>
                  <a:cubicBezTo>
                    <a:pt x="7312" y="941"/>
                    <a:pt x="7291" y="932"/>
                    <a:pt x="7288" y="930"/>
                  </a:cubicBezTo>
                  <a:cubicBezTo>
                    <a:pt x="7284" y="929"/>
                    <a:pt x="7274" y="926"/>
                    <a:pt x="7268" y="923"/>
                  </a:cubicBezTo>
                  <a:cubicBezTo>
                    <a:pt x="7263" y="921"/>
                    <a:pt x="7263" y="917"/>
                    <a:pt x="7261" y="905"/>
                  </a:cubicBezTo>
                  <a:cubicBezTo>
                    <a:pt x="7260" y="894"/>
                    <a:pt x="7251" y="896"/>
                    <a:pt x="7245" y="891"/>
                  </a:cubicBezTo>
                  <a:cubicBezTo>
                    <a:pt x="7240" y="887"/>
                    <a:pt x="7223" y="890"/>
                    <a:pt x="7213" y="894"/>
                  </a:cubicBezTo>
                  <a:cubicBezTo>
                    <a:pt x="7203" y="897"/>
                    <a:pt x="7181" y="897"/>
                    <a:pt x="7181" y="897"/>
                  </a:cubicBezTo>
                  <a:cubicBezTo>
                    <a:pt x="7181" y="897"/>
                    <a:pt x="7175" y="889"/>
                    <a:pt x="7172" y="889"/>
                  </a:cubicBezTo>
                  <a:cubicBezTo>
                    <a:pt x="7168" y="889"/>
                    <a:pt x="7165" y="879"/>
                    <a:pt x="7161" y="877"/>
                  </a:cubicBezTo>
                  <a:cubicBezTo>
                    <a:pt x="7158" y="876"/>
                    <a:pt x="7165" y="865"/>
                    <a:pt x="7163" y="858"/>
                  </a:cubicBezTo>
                  <a:cubicBezTo>
                    <a:pt x="7162" y="851"/>
                    <a:pt x="7155" y="851"/>
                    <a:pt x="7155" y="851"/>
                  </a:cubicBezTo>
                  <a:cubicBezTo>
                    <a:pt x="7155" y="851"/>
                    <a:pt x="7150" y="841"/>
                    <a:pt x="7148" y="836"/>
                  </a:cubicBezTo>
                  <a:cubicBezTo>
                    <a:pt x="7147" y="831"/>
                    <a:pt x="7131" y="832"/>
                    <a:pt x="7131" y="832"/>
                  </a:cubicBezTo>
                  <a:cubicBezTo>
                    <a:pt x="7100" y="834"/>
                    <a:pt x="7100" y="834"/>
                    <a:pt x="7100" y="834"/>
                  </a:cubicBezTo>
                  <a:cubicBezTo>
                    <a:pt x="7100" y="834"/>
                    <a:pt x="7087" y="817"/>
                    <a:pt x="7084" y="815"/>
                  </a:cubicBezTo>
                  <a:cubicBezTo>
                    <a:pt x="7080" y="813"/>
                    <a:pt x="7076" y="812"/>
                    <a:pt x="7072" y="815"/>
                  </a:cubicBezTo>
                  <a:cubicBezTo>
                    <a:pt x="7069" y="819"/>
                    <a:pt x="7066" y="817"/>
                    <a:pt x="7061" y="817"/>
                  </a:cubicBezTo>
                  <a:cubicBezTo>
                    <a:pt x="7056" y="817"/>
                    <a:pt x="7054" y="813"/>
                    <a:pt x="7047" y="805"/>
                  </a:cubicBezTo>
                  <a:cubicBezTo>
                    <a:pt x="7040" y="797"/>
                    <a:pt x="7041" y="801"/>
                    <a:pt x="7037" y="805"/>
                  </a:cubicBezTo>
                  <a:cubicBezTo>
                    <a:pt x="7032" y="808"/>
                    <a:pt x="7037" y="809"/>
                    <a:pt x="7041" y="815"/>
                  </a:cubicBezTo>
                  <a:cubicBezTo>
                    <a:pt x="7046" y="821"/>
                    <a:pt x="7041" y="830"/>
                    <a:pt x="7041" y="830"/>
                  </a:cubicBezTo>
                  <a:cubicBezTo>
                    <a:pt x="7041" y="830"/>
                    <a:pt x="7041" y="830"/>
                    <a:pt x="7036" y="828"/>
                  </a:cubicBezTo>
                  <a:cubicBezTo>
                    <a:pt x="7030" y="826"/>
                    <a:pt x="7030" y="822"/>
                    <a:pt x="7027" y="815"/>
                  </a:cubicBezTo>
                  <a:cubicBezTo>
                    <a:pt x="7025" y="808"/>
                    <a:pt x="7018" y="808"/>
                    <a:pt x="7014" y="812"/>
                  </a:cubicBezTo>
                  <a:cubicBezTo>
                    <a:pt x="7009" y="815"/>
                    <a:pt x="7014" y="819"/>
                    <a:pt x="7014" y="824"/>
                  </a:cubicBezTo>
                  <a:cubicBezTo>
                    <a:pt x="7014" y="830"/>
                    <a:pt x="7022" y="835"/>
                    <a:pt x="7023" y="838"/>
                  </a:cubicBezTo>
                  <a:cubicBezTo>
                    <a:pt x="7024" y="842"/>
                    <a:pt x="7029" y="842"/>
                    <a:pt x="7033" y="846"/>
                  </a:cubicBezTo>
                  <a:cubicBezTo>
                    <a:pt x="7038" y="851"/>
                    <a:pt x="7045" y="857"/>
                    <a:pt x="7047" y="862"/>
                  </a:cubicBezTo>
                  <a:cubicBezTo>
                    <a:pt x="7049" y="868"/>
                    <a:pt x="7042" y="867"/>
                    <a:pt x="7039" y="868"/>
                  </a:cubicBezTo>
                  <a:cubicBezTo>
                    <a:pt x="7036" y="869"/>
                    <a:pt x="7029" y="866"/>
                    <a:pt x="7026" y="862"/>
                  </a:cubicBezTo>
                  <a:cubicBezTo>
                    <a:pt x="7024" y="859"/>
                    <a:pt x="7022" y="854"/>
                    <a:pt x="7019" y="849"/>
                  </a:cubicBezTo>
                  <a:cubicBezTo>
                    <a:pt x="7017" y="843"/>
                    <a:pt x="7008" y="838"/>
                    <a:pt x="7008" y="838"/>
                  </a:cubicBezTo>
                  <a:cubicBezTo>
                    <a:pt x="7008" y="838"/>
                    <a:pt x="7007" y="826"/>
                    <a:pt x="6998" y="822"/>
                  </a:cubicBezTo>
                  <a:cubicBezTo>
                    <a:pt x="6994" y="821"/>
                    <a:pt x="6994" y="809"/>
                    <a:pt x="6994" y="809"/>
                  </a:cubicBezTo>
                  <a:cubicBezTo>
                    <a:pt x="6994" y="809"/>
                    <a:pt x="6985" y="804"/>
                    <a:pt x="6981" y="802"/>
                  </a:cubicBezTo>
                  <a:cubicBezTo>
                    <a:pt x="6978" y="801"/>
                    <a:pt x="6976" y="800"/>
                    <a:pt x="6970" y="807"/>
                  </a:cubicBezTo>
                  <a:cubicBezTo>
                    <a:pt x="6964" y="814"/>
                    <a:pt x="6969" y="815"/>
                    <a:pt x="6970" y="819"/>
                  </a:cubicBezTo>
                  <a:cubicBezTo>
                    <a:pt x="6971" y="822"/>
                    <a:pt x="6977" y="823"/>
                    <a:pt x="6981" y="827"/>
                  </a:cubicBezTo>
                  <a:cubicBezTo>
                    <a:pt x="6986" y="830"/>
                    <a:pt x="6984" y="831"/>
                    <a:pt x="6985" y="841"/>
                  </a:cubicBezTo>
                  <a:cubicBezTo>
                    <a:pt x="6986" y="850"/>
                    <a:pt x="6985" y="847"/>
                    <a:pt x="6988" y="856"/>
                  </a:cubicBezTo>
                  <a:cubicBezTo>
                    <a:pt x="6992" y="864"/>
                    <a:pt x="7000" y="868"/>
                    <a:pt x="7000" y="868"/>
                  </a:cubicBezTo>
                  <a:cubicBezTo>
                    <a:pt x="7000" y="868"/>
                    <a:pt x="6999" y="873"/>
                    <a:pt x="6995" y="876"/>
                  </a:cubicBezTo>
                  <a:cubicBezTo>
                    <a:pt x="6992" y="880"/>
                    <a:pt x="6985" y="875"/>
                    <a:pt x="6981" y="867"/>
                  </a:cubicBezTo>
                  <a:cubicBezTo>
                    <a:pt x="6978" y="859"/>
                    <a:pt x="6974" y="869"/>
                    <a:pt x="6970" y="869"/>
                  </a:cubicBezTo>
                  <a:cubicBezTo>
                    <a:pt x="6965" y="869"/>
                    <a:pt x="6963" y="868"/>
                    <a:pt x="6959" y="859"/>
                  </a:cubicBezTo>
                  <a:cubicBezTo>
                    <a:pt x="6956" y="850"/>
                    <a:pt x="6948" y="853"/>
                    <a:pt x="6944" y="854"/>
                  </a:cubicBezTo>
                  <a:cubicBezTo>
                    <a:pt x="6941" y="856"/>
                    <a:pt x="6936" y="860"/>
                    <a:pt x="6934" y="864"/>
                  </a:cubicBezTo>
                  <a:cubicBezTo>
                    <a:pt x="6932" y="867"/>
                    <a:pt x="6939" y="873"/>
                    <a:pt x="6942" y="875"/>
                  </a:cubicBezTo>
                  <a:cubicBezTo>
                    <a:pt x="6946" y="877"/>
                    <a:pt x="6953" y="877"/>
                    <a:pt x="6953" y="877"/>
                  </a:cubicBezTo>
                  <a:cubicBezTo>
                    <a:pt x="6953" y="877"/>
                    <a:pt x="6955" y="885"/>
                    <a:pt x="6957" y="889"/>
                  </a:cubicBezTo>
                  <a:cubicBezTo>
                    <a:pt x="6959" y="892"/>
                    <a:pt x="6966" y="890"/>
                    <a:pt x="6966" y="895"/>
                  </a:cubicBezTo>
                  <a:cubicBezTo>
                    <a:pt x="6966" y="899"/>
                    <a:pt x="6966" y="903"/>
                    <a:pt x="6970" y="906"/>
                  </a:cubicBezTo>
                  <a:cubicBezTo>
                    <a:pt x="6973" y="910"/>
                    <a:pt x="6976" y="917"/>
                    <a:pt x="6976" y="917"/>
                  </a:cubicBezTo>
                  <a:cubicBezTo>
                    <a:pt x="6976" y="917"/>
                    <a:pt x="6966" y="917"/>
                    <a:pt x="6963" y="917"/>
                  </a:cubicBezTo>
                  <a:cubicBezTo>
                    <a:pt x="6959" y="917"/>
                    <a:pt x="6958" y="910"/>
                    <a:pt x="6957" y="903"/>
                  </a:cubicBezTo>
                  <a:cubicBezTo>
                    <a:pt x="6956" y="896"/>
                    <a:pt x="6949" y="903"/>
                    <a:pt x="6947" y="899"/>
                  </a:cubicBezTo>
                  <a:cubicBezTo>
                    <a:pt x="6944" y="896"/>
                    <a:pt x="6938" y="895"/>
                    <a:pt x="6938" y="895"/>
                  </a:cubicBezTo>
                  <a:cubicBezTo>
                    <a:pt x="6925" y="895"/>
                    <a:pt x="6925" y="895"/>
                    <a:pt x="6925" y="895"/>
                  </a:cubicBezTo>
                  <a:cubicBezTo>
                    <a:pt x="6917" y="898"/>
                    <a:pt x="6917" y="898"/>
                    <a:pt x="6917" y="898"/>
                  </a:cubicBezTo>
                  <a:cubicBezTo>
                    <a:pt x="6917" y="898"/>
                    <a:pt x="6917" y="911"/>
                    <a:pt x="6918" y="917"/>
                  </a:cubicBezTo>
                  <a:cubicBezTo>
                    <a:pt x="6919" y="922"/>
                    <a:pt x="6911" y="932"/>
                    <a:pt x="6911" y="932"/>
                  </a:cubicBezTo>
                  <a:cubicBezTo>
                    <a:pt x="6911" y="932"/>
                    <a:pt x="6915" y="941"/>
                    <a:pt x="6918" y="943"/>
                  </a:cubicBezTo>
                  <a:cubicBezTo>
                    <a:pt x="6921" y="945"/>
                    <a:pt x="6921" y="952"/>
                    <a:pt x="6921" y="952"/>
                  </a:cubicBezTo>
                  <a:cubicBezTo>
                    <a:pt x="6921" y="952"/>
                    <a:pt x="6920" y="959"/>
                    <a:pt x="6925" y="962"/>
                  </a:cubicBezTo>
                  <a:cubicBezTo>
                    <a:pt x="6930" y="964"/>
                    <a:pt x="6930" y="974"/>
                    <a:pt x="6930" y="974"/>
                  </a:cubicBezTo>
                  <a:cubicBezTo>
                    <a:pt x="6923" y="983"/>
                    <a:pt x="6923" y="983"/>
                    <a:pt x="6923" y="983"/>
                  </a:cubicBezTo>
                  <a:cubicBezTo>
                    <a:pt x="6923" y="983"/>
                    <a:pt x="6924" y="996"/>
                    <a:pt x="6926" y="1002"/>
                  </a:cubicBezTo>
                  <a:cubicBezTo>
                    <a:pt x="6928" y="1006"/>
                    <a:pt x="6941" y="1005"/>
                    <a:pt x="6947" y="1004"/>
                  </a:cubicBezTo>
                  <a:cubicBezTo>
                    <a:pt x="6945" y="1007"/>
                    <a:pt x="6945" y="1012"/>
                    <a:pt x="6948" y="1013"/>
                  </a:cubicBezTo>
                  <a:cubicBezTo>
                    <a:pt x="6953" y="1016"/>
                    <a:pt x="6953" y="1020"/>
                    <a:pt x="6953" y="1020"/>
                  </a:cubicBezTo>
                  <a:cubicBezTo>
                    <a:pt x="6953" y="1020"/>
                    <a:pt x="6942" y="1024"/>
                    <a:pt x="6939" y="1025"/>
                  </a:cubicBezTo>
                  <a:cubicBezTo>
                    <a:pt x="6935" y="1026"/>
                    <a:pt x="6925" y="1027"/>
                    <a:pt x="6919" y="1033"/>
                  </a:cubicBezTo>
                  <a:cubicBezTo>
                    <a:pt x="6913" y="1039"/>
                    <a:pt x="6919" y="1033"/>
                    <a:pt x="6924" y="1040"/>
                  </a:cubicBezTo>
                  <a:cubicBezTo>
                    <a:pt x="6928" y="1047"/>
                    <a:pt x="6932" y="1038"/>
                    <a:pt x="6939" y="1038"/>
                  </a:cubicBezTo>
                  <a:cubicBezTo>
                    <a:pt x="6946" y="1038"/>
                    <a:pt x="6956" y="1035"/>
                    <a:pt x="6956" y="1035"/>
                  </a:cubicBezTo>
                  <a:cubicBezTo>
                    <a:pt x="6956" y="1035"/>
                    <a:pt x="6951" y="1045"/>
                    <a:pt x="6948" y="1045"/>
                  </a:cubicBezTo>
                  <a:cubicBezTo>
                    <a:pt x="6944" y="1045"/>
                    <a:pt x="6939" y="1046"/>
                    <a:pt x="6931" y="1048"/>
                  </a:cubicBezTo>
                  <a:cubicBezTo>
                    <a:pt x="6923" y="1050"/>
                    <a:pt x="6927" y="1056"/>
                    <a:pt x="6931" y="1061"/>
                  </a:cubicBezTo>
                  <a:cubicBezTo>
                    <a:pt x="6934" y="1065"/>
                    <a:pt x="6935" y="1066"/>
                    <a:pt x="6941" y="1066"/>
                  </a:cubicBezTo>
                  <a:cubicBezTo>
                    <a:pt x="6947" y="1066"/>
                    <a:pt x="6950" y="1061"/>
                    <a:pt x="6956" y="1062"/>
                  </a:cubicBezTo>
                  <a:cubicBezTo>
                    <a:pt x="6962" y="1063"/>
                    <a:pt x="6953" y="1074"/>
                    <a:pt x="6947" y="1085"/>
                  </a:cubicBezTo>
                  <a:cubicBezTo>
                    <a:pt x="6941" y="1095"/>
                    <a:pt x="6947" y="1095"/>
                    <a:pt x="6954" y="1096"/>
                  </a:cubicBezTo>
                  <a:cubicBezTo>
                    <a:pt x="6961" y="1098"/>
                    <a:pt x="6962" y="1098"/>
                    <a:pt x="6964" y="1103"/>
                  </a:cubicBezTo>
                  <a:cubicBezTo>
                    <a:pt x="6966" y="1109"/>
                    <a:pt x="6958" y="1114"/>
                    <a:pt x="6953" y="1115"/>
                  </a:cubicBezTo>
                  <a:cubicBezTo>
                    <a:pt x="6947" y="1116"/>
                    <a:pt x="6943" y="1116"/>
                    <a:pt x="6942" y="1122"/>
                  </a:cubicBezTo>
                  <a:cubicBezTo>
                    <a:pt x="6941" y="1127"/>
                    <a:pt x="6949" y="1140"/>
                    <a:pt x="6949" y="1140"/>
                  </a:cubicBezTo>
                  <a:cubicBezTo>
                    <a:pt x="6954" y="1161"/>
                    <a:pt x="6954" y="1161"/>
                    <a:pt x="6954" y="1161"/>
                  </a:cubicBezTo>
                  <a:cubicBezTo>
                    <a:pt x="6961" y="1170"/>
                    <a:pt x="6961" y="1170"/>
                    <a:pt x="6961" y="1170"/>
                  </a:cubicBezTo>
                  <a:cubicBezTo>
                    <a:pt x="6973" y="1176"/>
                    <a:pt x="6973" y="1176"/>
                    <a:pt x="6973" y="1176"/>
                  </a:cubicBezTo>
                  <a:cubicBezTo>
                    <a:pt x="6973" y="1176"/>
                    <a:pt x="6981" y="1179"/>
                    <a:pt x="6980" y="1184"/>
                  </a:cubicBezTo>
                  <a:cubicBezTo>
                    <a:pt x="6979" y="1189"/>
                    <a:pt x="6976" y="1192"/>
                    <a:pt x="6974" y="1195"/>
                  </a:cubicBezTo>
                  <a:cubicBezTo>
                    <a:pt x="6973" y="1199"/>
                    <a:pt x="6978" y="1200"/>
                    <a:pt x="6978" y="1204"/>
                  </a:cubicBezTo>
                  <a:cubicBezTo>
                    <a:pt x="6978" y="1207"/>
                    <a:pt x="6978" y="1212"/>
                    <a:pt x="6976" y="1216"/>
                  </a:cubicBezTo>
                  <a:cubicBezTo>
                    <a:pt x="6973" y="1221"/>
                    <a:pt x="6980" y="1222"/>
                    <a:pt x="6983" y="1227"/>
                  </a:cubicBezTo>
                  <a:cubicBezTo>
                    <a:pt x="6985" y="1231"/>
                    <a:pt x="6989" y="1239"/>
                    <a:pt x="6988" y="1245"/>
                  </a:cubicBezTo>
                  <a:cubicBezTo>
                    <a:pt x="6987" y="1251"/>
                    <a:pt x="6991" y="1251"/>
                    <a:pt x="6995" y="1252"/>
                  </a:cubicBezTo>
                  <a:cubicBezTo>
                    <a:pt x="7000" y="1253"/>
                    <a:pt x="6999" y="1258"/>
                    <a:pt x="6999" y="1261"/>
                  </a:cubicBezTo>
                  <a:cubicBezTo>
                    <a:pt x="6999" y="1265"/>
                    <a:pt x="6995" y="1274"/>
                    <a:pt x="6993" y="1277"/>
                  </a:cubicBezTo>
                  <a:cubicBezTo>
                    <a:pt x="6991" y="1281"/>
                    <a:pt x="6991" y="1287"/>
                    <a:pt x="6991" y="1290"/>
                  </a:cubicBezTo>
                  <a:cubicBezTo>
                    <a:pt x="6991" y="1293"/>
                    <a:pt x="7006" y="1298"/>
                    <a:pt x="7006" y="1298"/>
                  </a:cubicBezTo>
                  <a:cubicBezTo>
                    <a:pt x="7006" y="1298"/>
                    <a:pt x="7006" y="1305"/>
                    <a:pt x="6999" y="1308"/>
                  </a:cubicBezTo>
                  <a:cubicBezTo>
                    <a:pt x="6992" y="1312"/>
                    <a:pt x="6994" y="1316"/>
                    <a:pt x="6994" y="1316"/>
                  </a:cubicBezTo>
                  <a:cubicBezTo>
                    <a:pt x="6994" y="1316"/>
                    <a:pt x="6989" y="1326"/>
                    <a:pt x="6984" y="1326"/>
                  </a:cubicBezTo>
                  <a:cubicBezTo>
                    <a:pt x="6978" y="1326"/>
                    <a:pt x="6981" y="1333"/>
                    <a:pt x="6983" y="1340"/>
                  </a:cubicBezTo>
                  <a:cubicBezTo>
                    <a:pt x="6984" y="1346"/>
                    <a:pt x="6986" y="1356"/>
                    <a:pt x="6984" y="1363"/>
                  </a:cubicBezTo>
                  <a:cubicBezTo>
                    <a:pt x="6981" y="1370"/>
                    <a:pt x="6986" y="1371"/>
                    <a:pt x="6984" y="1374"/>
                  </a:cubicBezTo>
                  <a:cubicBezTo>
                    <a:pt x="6981" y="1378"/>
                    <a:pt x="6985" y="1382"/>
                    <a:pt x="6991" y="1386"/>
                  </a:cubicBezTo>
                  <a:cubicBezTo>
                    <a:pt x="6996" y="1389"/>
                    <a:pt x="6993" y="1393"/>
                    <a:pt x="6989" y="1396"/>
                  </a:cubicBezTo>
                  <a:cubicBezTo>
                    <a:pt x="6986" y="1399"/>
                    <a:pt x="6988" y="1404"/>
                    <a:pt x="6984" y="1408"/>
                  </a:cubicBezTo>
                  <a:cubicBezTo>
                    <a:pt x="6979" y="1411"/>
                    <a:pt x="6972" y="1405"/>
                    <a:pt x="6968" y="1405"/>
                  </a:cubicBezTo>
                  <a:cubicBezTo>
                    <a:pt x="6963" y="1405"/>
                    <a:pt x="6966" y="1413"/>
                    <a:pt x="6965" y="1423"/>
                  </a:cubicBezTo>
                  <a:cubicBezTo>
                    <a:pt x="6965" y="1427"/>
                    <a:pt x="6954" y="1427"/>
                    <a:pt x="6954" y="1427"/>
                  </a:cubicBezTo>
                  <a:cubicBezTo>
                    <a:pt x="6954" y="1427"/>
                    <a:pt x="6956" y="1439"/>
                    <a:pt x="6956" y="1443"/>
                  </a:cubicBezTo>
                  <a:cubicBezTo>
                    <a:pt x="6956" y="1448"/>
                    <a:pt x="6951" y="1447"/>
                    <a:pt x="6943" y="1447"/>
                  </a:cubicBezTo>
                  <a:cubicBezTo>
                    <a:pt x="6935" y="1447"/>
                    <a:pt x="6936" y="1444"/>
                    <a:pt x="6932" y="1439"/>
                  </a:cubicBezTo>
                  <a:cubicBezTo>
                    <a:pt x="6927" y="1433"/>
                    <a:pt x="6920" y="1432"/>
                    <a:pt x="6918" y="1435"/>
                  </a:cubicBezTo>
                  <a:cubicBezTo>
                    <a:pt x="6916" y="1439"/>
                    <a:pt x="6917" y="1444"/>
                    <a:pt x="6917" y="1448"/>
                  </a:cubicBezTo>
                  <a:cubicBezTo>
                    <a:pt x="6917" y="1451"/>
                    <a:pt x="6928" y="1456"/>
                    <a:pt x="6928" y="1456"/>
                  </a:cubicBezTo>
                  <a:cubicBezTo>
                    <a:pt x="6928" y="1456"/>
                    <a:pt x="6941" y="1458"/>
                    <a:pt x="6948" y="1458"/>
                  </a:cubicBezTo>
                  <a:cubicBezTo>
                    <a:pt x="6955" y="1458"/>
                    <a:pt x="6951" y="1469"/>
                    <a:pt x="6951" y="1469"/>
                  </a:cubicBezTo>
                  <a:cubicBezTo>
                    <a:pt x="6951" y="1469"/>
                    <a:pt x="6943" y="1472"/>
                    <a:pt x="6940" y="1472"/>
                  </a:cubicBezTo>
                  <a:cubicBezTo>
                    <a:pt x="6936" y="1472"/>
                    <a:pt x="6927" y="1472"/>
                    <a:pt x="6924" y="1470"/>
                  </a:cubicBezTo>
                  <a:cubicBezTo>
                    <a:pt x="6920" y="1467"/>
                    <a:pt x="6912" y="1470"/>
                    <a:pt x="6912" y="1470"/>
                  </a:cubicBezTo>
                  <a:cubicBezTo>
                    <a:pt x="6912" y="1470"/>
                    <a:pt x="6909" y="1474"/>
                    <a:pt x="6908" y="1479"/>
                  </a:cubicBezTo>
                  <a:cubicBezTo>
                    <a:pt x="6906" y="1484"/>
                    <a:pt x="6918" y="1491"/>
                    <a:pt x="6912" y="1499"/>
                  </a:cubicBezTo>
                  <a:cubicBezTo>
                    <a:pt x="6910" y="1501"/>
                    <a:pt x="6898" y="1497"/>
                    <a:pt x="6895" y="1499"/>
                  </a:cubicBezTo>
                  <a:cubicBezTo>
                    <a:pt x="6891" y="1500"/>
                    <a:pt x="6894" y="1507"/>
                    <a:pt x="6895" y="1511"/>
                  </a:cubicBezTo>
                  <a:cubicBezTo>
                    <a:pt x="6896" y="1516"/>
                    <a:pt x="6898" y="1517"/>
                    <a:pt x="6905" y="1518"/>
                  </a:cubicBezTo>
                  <a:cubicBezTo>
                    <a:pt x="6912" y="1519"/>
                    <a:pt x="6920" y="1524"/>
                    <a:pt x="6920" y="1524"/>
                  </a:cubicBezTo>
                  <a:cubicBezTo>
                    <a:pt x="6920" y="1524"/>
                    <a:pt x="6912" y="1532"/>
                    <a:pt x="6909" y="1531"/>
                  </a:cubicBezTo>
                  <a:cubicBezTo>
                    <a:pt x="6905" y="1530"/>
                    <a:pt x="6900" y="1530"/>
                    <a:pt x="6896" y="1527"/>
                  </a:cubicBezTo>
                  <a:cubicBezTo>
                    <a:pt x="6893" y="1525"/>
                    <a:pt x="6894" y="1541"/>
                    <a:pt x="6894" y="1541"/>
                  </a:cubicBezTo>
                  <a:cubicBezTo>
                    <a:pt x="6894" y="1555"/>
                    <a:pt x="6894" y="1555"/>
                    <a:pt x="6894" y="1555"/>
                  </a:cubicBezTo>
                  <a:cubicBezTo>
                    <a:pt x="6894" y="1555"/>
                    <a:pt x="6898" y="1562"/>
                    <a:pt x="6905" y="1563"/>
                  </a:cubicBezTo>
                  <a:cubicBezTo>
                    <a:pt x="6912" y="1564"/>
                    <a:pt x="6906" y="1586"/>
                    <a:pt x="6906" y="1592"/>
                  </a:cubicBezTo>
                  <a:cubicBezTo>
                    <a:pt x="6906" y="1598"/>
                    <a:pt x="6913" y="1595"/>
                    <a:pt x="6920" y="1597"/>
                  </a:cubicBezTo>
                  <a:cubicBezTo>
                    <a:pt x="6927" y="1598"/>
                    <a:pt x="6928" y="1588"/>
                    <a:pt x="6934" y="1585"/>
                  </a:cubicBezTo>
                  <a:cubicBezTo>
                    <a:pt x="6940" y="1582"/>
                    <a:pt x="6947" y="1587"/>
                    <a:pt x="6957" y="1586"/>
                  </a:cubicBezTo>
                  <a:cubicBezTo>
                    <a:pt x="6968" y="1585"/>
                    <a:pt x="6957" y="1586"/>
                    <a:pt x="6964" y="1586"/>
                  </a:cubicBezTo>
                  <a:cubicBezTo>
                    <a:pt x="6971" y="1586"/>
                    <a:pt x="6979" y="1580"/>
                    <a:pt x="6985" y="1580"/>
                  </a:cubicBezTo>
                  <a:cubicBezTo>
                    <a:pt x="6991" y="1580"/>
                    <a:pt x="6984" y="1592"/>
                    <a:pt x="6984" y="1592"/>
                  </a:cubicBezTo>
                  <a:cubicBezTo>
                    <a:pt x="6972" y="1591"/>
                    <a:pt x="6972" y="1591"/>
                    <a:pt x="6972" y="1591"/>
                  </a:cubicBezTo>
                  <a:cubicBezTo>
                    <a:pt x="6972" y="1591"/>
                    <a:pt x="6965" y="1591"/>
                    <a:pt x="6963" y="1594"/>
                  </a:cubicBezTo>
                  <a:cubicBezTo>
                    <a:pt x="6961" y="1598"/>
                    <a:pt x="6954" y="1599"/>
                    <a:pt x="6954" y="1599"/>
                  </a:cubicBezTo>
                  <a:cubicBezTo>
                    <a:pt x="6943" y="1594"/>
                    <a:pt x="6943" y="1594"/>
                    <a:pt x="6943" y="1594"/>
                  </a:cubicBezTo>
                  <a:cubicBezTo>
                    <a:pt x="6934" y="1597"/>
                    <a:pt x="6934" y="1597"/>
                    <a:pt x="6934" y="1597"/>
                  </a:cubicBezTo>
                  <a:cubicBezTo>
                    <a:pt x="6921" y="1602"/>
                    <a:pt x="6921" y="1602"/>
                    <a:pt x="6921" y="1602"/>
                  </a:cubicBezTo>
                  <a:cubicBezTo>
                    <a:pt x="6921" y="1602"/>
                    <a:pt x="6921" y="1610"/>
                    <a:pt x="6923" y="1614"/>
                  </a:cubicBezTo>
                  <a:cubicBezTo>
                    <a:pt x="6924" y="1617"/>
                    <a:pt x="6926" y="1620"/>
                    <a:pt x="6933" y="1622"/>
                  </a:cubicBezTo>
                  <a:cubicBezTo>
                    <a:pt x="6940" y="1624"/>
                    <a:pt x="6938" y="1623"/>
                    <a:pt x="6943" y="1625"/>
                  </a:cubicBezTo>
                  <a:cubicBezTo>
                    <a:pt x="6949" y="1628"/>
                    <a:pt x="6943" y="1633"/>
                    <a:pt x="6946" y="1640"/>
                  </a:cubicBezTo>
                  <a:cubicBezTo>
                    <a:pt x="6948" y="1647"/>
                    <a:pt x="6950" y="1639"/>
                    <a:pt x="6956" y="1638"/>
                  </a:cubicBezTo>
                  <a:cubicBezTo>
                    <a:pt x="6962" y="1637"/>
                    <a:pt x="6958" y="1628"/>
                    <a:pt x="6962" y="1628"/>
                  </a:cubicBezTo>
                  <a:cubicBezTo>
                    <a:pt x="6965" y="1628"/>
                    <a:pt x="6969" y="1623"/>
                    <a:pt x="6973" y="1625"/>
                  </a:cubicBezTo>
                  <a:cubicBezTo>
                    <a:pt x="6978" y="1628"/>
                    <a:pt x="6977" y="1632"/>
                    <a:pt x="6976" y="1637"/>
                  </a:cubicBezTo>
                  <a:cubicBezTo>
                    <a:pt x="6974" y="1641"/>
                    <a:pt x="6970" y="1643"/>
                    <a:pt x="6966" y="1644"/>
                  </a:cubicBezTo>
                  <a:cubicBezTo>
                    <a:pt x="6963" y="1645"/>
                    <a:pt x="6957" y="1645"/>
                    <a:pt x="6957" y="1645"/>
                  </a:cubicBezTo>
                  <a:cubicBezTo>
                    <a:pt x="6953" y="1653"/>
                    <a:pt x="6953" y="1653"/>
                    <a:pt x="6953" y="1653"/>
                  </a:cubicBezTo>
                  <a:cubicBezTo>
                    <a:pt x="6955" y="1662"/>
                    <a:pt x="6955" y="1662"/>
                    <a:pt x="6955" y="1662"/>
                  </a:cubicBezTo>
                  <a:cubicBezTo>
                    <a:pt x="6955" y="1662"/>
                    <a:pt x="6961" y="1666"/>
                    <a:pt x="6961" y="1670"/>
                  </a:cubicBezTo>
                  <a:cubicBezTo>
                    <a:pt x="6961" y="1675"/>
                    <a:pt x="6966" y="1676"/>
                    <a:pt x="6972" y="1677"/>
                  </a:cubicBezTo>
                  <a:cubicBezTo>
                    <a:pt x="6978" y="1678"/>
                    <a:pt x="6977" y="1673"/>
                    <a:pt x="6987" y="1674"/>
                  </a:cubicBezTo>
                  <a:cubicBezTo>
                    <a:pt x="6991" y="1674"/>
                    <a:pt x="6992" y="1675"/>
                    <a:pt x="7000" y="1675"/>
                  </a:cubicBezTo>
                  <a:cubicBezTo>
                    <a:pt x="7008" y="1675"/>
                    <a:pt x="7000" y="1670"/>
                    <a:pt x="7004" y="1665"/>
                  </a:cubicBezTo>
                  <a:cubicBezTo>
                    <a:pt x="7009" y="1659"/>
                    <a:pt x="7004" y="1652"/>
                    <a:pt x="7008" y="1648"/>
                  </a:cubicBezTo>
                  <a:cubicBezTo>
                    <a:pt x="7011" y="1645"/>
                    <a:pt x="7011" y="1644"/>
                    <a:pt x="7017" y="1646"/>
                  </a:cubicBezTo>
                  <a:cubicBezTo>
                    <a:pt x="7023" y="1648"/>
                    <a:pt x="7017" y="1656"/>
                    <a:pt x="7017" y="1656"/>
                  </a:cubicBezTo>
                  <a:cubicBezTo>
                    <a:pt x="7017" y="1656"/>
                    <a:pt x="7010" y="1662"/>
                    <a:pt x="7012" y="1667"/>
                  </a:cubicBezTo>
                  <a:cubicBezTo>
                    <a:pt x="7015" y="1671"/>
                    <a:pt x="7008" y="1681"/>
                    <a:pt x="7008" y="1681"/>
                  </a:cubicBezTo>
                  <a:cubicBezTo>
                    <a:pt x="7008" y="1681"/>
                    <a:pt x="6996" y="1691"/>
                    <a:pt x="6996" y="1694"/>
                  </a:cubicBezTo>
                  <a:cubicBezTo>
                    <a:pt x="6996" y="1698"/>
                    <a:pt x="7007" y="1700"/>
                    <a:pt x="7012" y="1703"/>
                  </a:cubicBezTo>
                  <a:cubicBezTo>
                    <a:pt x="7018" y="1705"/>
                    <a:pt x="7008" y="1708"/>
                    <a:pt x="7002" y="1708"/>
                  </a:cubicBezTo>
                  <a:cubicBezTo>
                    <a:pt x="6996" y="1708"/>
                    <a:pt x="6991" y="1718"/>
                    <a:pt x="6986" y="1721"/>
                  </a:cubicBezTo>
                  <a:cubicBezTo>
                    <a:pt x="6981" y="1724"/>
                    <a:pt x="6987" y="1730"/>
                    <a:pt x="6995" y="1734"/>
                  </a:cubicBezTo>
                  <a:cubicBezTo>
                    <a:pt x="7003" y="1737"/>
                    <a:pt x="6998" y="1741"/>
                    <a:pt x="6998" y="1745"/>
                  </a:cubicBezTo>
                  <a:cubicBezTo>
                    <a:pt x="6998" y="1750"/>
                    <a:pt x="7003" y="1748"/>
                    <a:pt x="7011" y="1750"/>
                  </a:cubicBezTo>
                  <a:cubicBezTo>
                    <a:pt x="7019" y="1752"/>
                    <a:pt x="7022" y="1743"/>
                    <a:pt x="7025" y="1737"/>
                  </a:cubicBezTo>
                  <a:cubicBezTo>
                    <a:pt x="7029" y="1731"/>
                    <a:pt x="7036" y="1738"/>
                    <a:pt x="7041" y="1739"/>
                  </a:cubicBezTo>
                  <a:cubicBezTo>
                    <a:pt x="7047" y="1741"/>
                    <a:pt x="7048" y="1746"/>
                    <a:pt x="7044" y="1753"/>
                  </a:cubicBezTo>
                  <a:cubicBezTo>
                    <a:pt x="7041" y="1764"/>
                    <a:pt x="7041" y="1764"/>
                    <a:pt x="7041" y="1764"/>
                  </a:cubicBezTo>
                  <a:cubicBezTo>
                    <a:pt x="7032" y="1771"/>
                    <a:pt x="7032" y="1771"/>
                    <a:pt x="7032" y="1771"/>
                  </a:cubicBezTo>
                  <a:cubicBezTo>
                    <a:pt x="7033" y="1787"/>
                    <a:pt x="7033" y="1787"/>
                    <a:pt x="7033" y="1787"/>
                  </a:cubicBezTo>
                  <a:cubicBezTo>
                    <a:pt x="7033" y="1787"/>
                    <a:pt x="7037" y="1797"/>
                    <a:pt x="7046" y="1798"/>
                  </a:cubicBezTo>
                  <a:cubicBezTo>
                    <a:pt x="7055" y="1799"/>
                    <a:pt x="7056" y="1811"/>
                    <a:pt x="7059" y="1814"/>
                  </a:cubicBezTo>
                  <a:cubicBezTo>
                    <a:pt x="7061" y="1818"/>
                    <a:pt x="7066" y="1820"/>
                    <a:pt x="7072" y="1820"/>
                  </a:cubicBezTo>
                  <a:cubicBezTo>
                    <a:pt x="7079" y="1820"/>
                    <a:pt x="7089" y="1826"/>
                    <a:pt x="7089" y="1826"/>
                  </a:cubicBezTo>
                  <a:cubicBezTo>
                    <a:pt x="7093" y="1837"/>
                    <a:pt x="7093" y="1837"/>
                    <a:pt x="7093" y="1837"/>
                  </a:cubicBezTo>
                  <a:cubicBezTo>
                    <a:pt x="7093" y="1837"/>
                    <a:pt x="7112" y="1844"/>
                    <a:pt x="7117" y="1845"/>
                  </a:cubicBezTo>
                  <a:cubicBezTo>
                    <a:pt x="7123" y="1847"/>
                    <a:pt x="7129" y="1847"/>
                    <a:pt x="7133" y="1849"/>
                  </a:cubicBezTo>
                  <a:cubicBezTo>
                    <a:pt x="7138" y="1851"/>
                    <a:pt x="7144" y="1845"/>
                    <a:pt x="7148" y="1845"/>
                  </a:cubicBezTo>
                  <a:cubicBezTo>
                    <a:pt x="7153" y="1845"/>
                    <a:pt x="7157" y="1848"/>
                    <a:pt x="7161" y="1852"/>
                  </a:cubicBezTo>
                  <a:cubicBezTo>
                    <a:pt x="7166" y="1857"/>
                    <a:pt x="7166" y="1851"/>
                    <a:pt x="7173" y="1849"/>
                  </a:cubicBezTo>
                  <a:cubicBezTo>
                    <a:pt x="7180" y="1847"/>
                    <a:pt x="7185" y="1843"/>
                    <a:pt x="7191" y="1840"/>
                  </a:cubicBezTo>
                  <a:cubicBezTo>
                    <a:pt x="7197" y="1836"/>
                    <a:pt x="7198" y="1830"/>
                    <a:pt x="7207" y="1820"/>
                  </a:cubicBezTo>
                  <a:cubicBezTo>
                    <a:pt x="7211" y="1816"/>
                    <a:pt x="7208" y="1814"/>
                    <a:pt x="7208" y="1809"/>
                  </a:cubicBezTo>
                  <a:cubicBezTo>
                    <a:pt x="7208" y="1803"/>
                    <a:pt x="7212" y="1801"/>
                    <a:pt x="7214" y="1796"/>
                  </a:cubicBezTo>
                  <a:cubicBezTo>
                    <a:pt x="7216" y="1791"/>
                    <a:pt x="7214" y="1790"/>
                    <a:pt x="7216" y="1783"/>
                  </a:cubicBezTo>
                  <a:cubicBezTo>
                    <a:pt x="7219" y="1776"/>
                    <a:pt x="7214" y="1773"/>
                    <a:pt x="7214" y="1769"/>
                  </a:cubicBezTo>
                  <a:cubicBezTo>
                    <a:pt x="7214" y="1766"/>
                    <a:pt x="7214" y="1769"/>
                    <a:pt x="7225" y="1769"/>
                  </a:cubicBezTo>
                  <a:cubicBezTo>
                    <a:pt x="7235" y="1769"/>
                    <a:pt x="7230" y="1768"/>
                    <a:pt x="7236" y="1765"/>
                  </a:cubicBezTo>
                  <a:cubicBezTo>
                    <a:pt x="7242" y="1761"/>
                    <a:pt x="7235" y="1759"/>
                    <a:pt x="7235" y="1752"/>
                  </a:cubicBezTo>
                  <a:cubicBezTo>
                    <a:pt x="7235" y="1745"/>
                    <a:pt x="7234" y="1741"/>
                    <a:pt x="7230" y="1741"/>
                  </a:cubicBezTo>
                  <a:cubicBezTo>
                    <a:pt x="7227" y="1741"/>
                    <a:pt x="7225" y="1734"/>
                    <a:pt x="7226" y="1729"/>
                  </a:cubicBezTo>
                  <a:cubicBezTo>
                    <a:pt x="7227" y="1724"/>
                    <a:pt x="7230" y="1724"/>
                    <a:pt x="7241" y="1727"/>
                  </a:cubicBezTo>
                  <a:cubicBezTo>
                    <a:pt x="7245" y="1728"/>
                    <a:pt x="7245" y="1731"/>
                    <a:pt x="7249" y="1737"/>
                  </a:cubicBezTo>
                  <a:cubicBezTo>
                    <a:pt x="7252" y="1743"/>
                    <a:pt x="7248" y="1749"/>
                    <a:pt x="7248" y="1749"/>
                  </a:cubicBezTo>
                  <a:cubicBezTo>
                    <a:pt x="7248" y="1749"/>
                    <a:pt x="7255" y="1757"/>
                    <a:pt x="7257" y="1760"/>
                  </a:cubicBezTo>
                  <a:cubicBezTo>
                    <a:pt x="7259" y="1764"/>
                    <a:pt x="7267" y="1758"/>
                    <a:pt x="7267" y="1758"/>
                  </a:cubicBezTo>
                  <a:cubicBezTo>
                    <a:pt x="7267" y="1758"/>
                    <a:pt x="7268" y="1767"/>
                    <a:pt x="7270" y="1771"/>
                  </a:cubicBezTo>
                  <a:cubicBezTo>
                    <a:pt x="7271" y="1774"/>
                    <a:pt x="7282" y="1775"/>
                    <a:pt x="7282" y="1775"/>
                  </a:cubicBezTo>
                  <a:cubicBezTo>
                    <a:pt x="7288" y="1786"/>
                    <a:pt x="7288" y="1786"/>
                    <a:pt x="7288" y="1786"/>
                  </a:cubicBezTo>
                  <a:cubicBezTo>
                    <a:pt x="7288" y="1786"/>
                    <a:pt x="7294" y="1791"/>
                    <a:pt x="7297" y="1791"/>
                  </a:cubicBezTo>
                  <a:cubicBezTo>
                    <a:pt x="7301" y="1791"/>
                    <a:pt x="7299" y="1798"/>
                    <a:pt x="7299" y="1804"/>
                  </a:cubicBezTo>
                  <a:cubicBezTo>
                    <a:pt x="7299" y="1810"/>
                    <a:pt x="7306" y="1813"/>
                    <a:pt x="7308" y="1817"/>
                  </a:cubicBezTo>
                  <a:cubicBezTo>
                    <a:pt x="7309" y="1820"/>
                    <a:pt x="7316" y="1826"/>
                    <a:pt x="7323" y="1828"/>
                  </a:cubicBezTo>
                  <a:cubicBezTo>
                    <a:pt x="7329" y="1830"/>
                    <a:pt x="7329" y="1830"/>
                    <a:pt x="7334" y="1830"/>
                  </a:cubicBezTo>
                  <a:cubicBezTo>
                    <a:pt x="7339" y="1830"/>
                    <a:pt x="7344" y="1837"/>
                    <a:pt x="7344" y="1837"/>
                  </a:cubicBezTo>
                  <a:cubicBezTo>
                    <a:pt x="7344" y="1837"/>
                    <a:pt x="7346" y="1845"/>
                    <a:pt x="7344" y="1850"/>
                  </a:cubicBezTo>
                  <a:cubicBezTo>
                    <a:pt x="7343" y="1855"/>
                    <a:pt x="7346" y="1860"/>
                    <a:pt x="7351" y="1862"/>
                  </a:cubicBezTo>
                  <a:cubicBezTo>
                    <a:pt x="7357" y="1863"/>
                    <a:pt x="7364" y="1869"/>
                    <a:pt x="7364" y="1869"/>
                  </a:cubicBezTo>
                  <a:cubicBezTo>
                    <a:pt x="7364" y="1869"/>
                    <a:pt x="7370" y="1879"/>
                    <a:pt x="7377" y="1887"/>
                  </a:cubicBezTo>
                  <a:cubicBezTo>
                    <a:pt x="7384" y="1895"/>
                    <a:pt x="7384" y="1893"/>
                    <a:pt x="7388" y="1897"/>
                  </a:cubicBezTo>
                  <a:cubicBezTo>
                    <a:pt x="7393" y="1902"/>
                    <a:pt x="7400" y="1922"/>
                    <a:pt x="7410" y="1930"/>
                  </a:cubicBezTo>
                  <a:cubicBezTo>
                    <a:pt x="7413" y="1932"/>
                    <a:pt x="7417" y="1935"/>
                    <a:pt x="7423" y="1939"/>
                  </a:cubicBezTo>
                  <a:cubicBezTo>
                    <a:pt x="7429" y="1942"/>
                    <a:pt x="7433" y="1945"/>
                    <a:pt x="7434" y="1949"/>
                  </a:cubicBezTo>
                  <a:cubicBezTo>
                    <a:pt x="7435" y="1954"/>
                    <a:pt x="7440" y="1960"/>
                    <a:pt x="7442" y="1964"/>
                  </a:cubicBezTo>
                  <a:cubicBezTo>
                    <a:pt x="7445" y="1969"/>
                    <a:pt x="7453" y="1963"/>
                    <a:pt x="7457" y="1963"/>
                  </a:cubicBezTo>
                  <a:cubicBezTo>
                    <a:pt x="7462" y="1963"/>
                    <a:pt x="7461" y="1972"/>
                    <a:pt x="7460" y="1979"/>
                  </a:cubicBezTo>
                  <a:cubicBezTo>
                    <a:pt x="7459" y="1986"/>
                    <a:pt x="7461" y="1990"/>
                    <a:pt x="7462" y="1994"/>
                  </a:cubicBezTo>
                  <a:cubicBezTo>
                    <a:pt x="7463" y="1999"/>
                    <a:pt x="7462" y="2002"/>
                    <a:pt x="7457" y="2005"/>
                  </a:cubicBezTo>
                  <a:cubicBezTo>
                    <a:pt x="7453" y="2007"/>
                    <a:pt x="7449" y="2005"/>
                    <a:pt x="7445" y="2007"/>
                  </a:cubicBezTo>
                  <a:cubicBezTo>
                    <a:pt x="7440" y="2009"/>
                    <a:pt x="7449" y="2013"/>
                    <a:pt x="7452" y="2016"/>
                  </a:cubicBezTo>
                  <a:cubicBezTo>
                    <a:pt x="7454" y="2019"/>
                    <a:pt x="7447" y="2025"/>
                    <a:pt x="7442" y="2025"/>
                  </a:cubicBezTo>
                  <a:cubicBezTo>
                    <a:pt x="7438" y="2025"/>
                    <a:pt x="7433" y="2013"/>
                    <a:pt x="7431" y="2008"/>
                  </a:cubicBezTo>
                  <a:cubicBezTo>
                    <a:pt x="7429" y="2003"/>
                    <a:pt x="7424" y="2010"/>
                    <a:pt x="7424" y="2010"/>
                  </a:cubicBezTo>
                  <a:cubicBezTo>
                    <a:pt x="7424" y="2010"/>
                    <a:pt x="7422" y="2023"/>
                    <a:pt x="7417" y="2022"/>
                  </a:cubicBezTo>
                  <a:cubicBezTo>
                    <a:pt x="7412" y="2021"/>
                    <a:pt x="7408" y="2023"/>
                    <a:pt x="7405" y="2030"/>
                  </a:cubicBezTo>
                  <a:cubicBezTo>
                    <a:pt x="7403" y="2037"/>
                    <a:pt x="7405" y="2040"/>
                    <a:pt x="7409" y="2047"/>
                  </a:cubicBezTo>
                  <a:cubicBezTo>
                    <a:pt x="7412" y="2054"/>
                    <a:pt x="7414" y="2053"/>
                    <a:pt x="7424" y="2056"/>
                  </a:cubicBezTo>
                  <a:cubicBezTo>
                    <a:pt x="7434" y="2060"/>
                    <a:pt x="7430" y="2068"/>
                    <a:pt x="7430" y="2071"/>
                  </a:cubicBezTo>
                  <a:cubicBezTo>
                    <a:pt x="7430" y="2075"/>
                    <a:pt x="7437" y="2087"/>
                    <a:pt x="7437" y="2087"/>
                  </a:cubicBezTo>
                  <a:cubicBezTo>
                    <a:pt x="7437" y="2087"/>
                    <a:pt x="7445" y="2086"/>
                    <a:pt x="7448" y="2084"/>
                  </a:cubicBezTo>
                  <a:cubicBezTo>
                    <a:pt x="7452" y="2082"/>
                    <a:pt x="7459" y="2085"/>
                    <a:pt x="7459" y="2085"/>
                  </a:cubicBezTo>
                  <a:cubicBezTo>
                    <a:pt x="7469" y="2098"/>
                    <a:pt x="7469" y="2098"/>
                    <a:pt x="7469" y="2098"/>
                  </a:cubicBezTo>
                  <a:cubicBezTo>
                    <a:pt x="7469" y="2098"/>
                    <a:pt x="7468" y="2105"/>
                    <a:pt x="7464" y="2106"/>
                  </a:cubicBezTo>
                  <a:cubicBezTo>
                    <a:pt x="7461" y="2107"/>
                    <a:pt x="7459" y="2101"/>
                    <a:pt x="7449" y="2096"/>
                  </a:cubicBezTo>
                  <a:cubicBezTo>
                    <a:pt x="7446" y="2094"/>
                    <a:pt x="7438" y="2104"/>
                    <a:pt x="7438" y="2104"/>
                  </a:cubicBezTo>
                  <a:cubicBezTo>
                    <a:pt x="7445" y="2116"/>
                    <a:pt x="7445" y="2116"/>
                    <a:pt x="7445" y="2116"/>
                  </a:cubicBezTo>
                  <a:cubicBezTo>
                    <a:pt x="7448" y="2120"/>
                    <a:pt x="7450" y="2117"/>
                    <a:pt x="7454" y="2119"/>
                  </a:cubicBezTo>
                  <a:cubicBezTo>
                    <a:pt x="7457" y="2120"/>
                    <a:pt x="7461" y="2120"/>
                    <a:pt x="7462" y="2126"/>
                  </a:cubicBezTo>
                  <a:cubicBezTo>
                    <a:pt x="7463" y="2131"/>
                    <a:pt x="7467" y="2129"/>
                    <a:pt x="7475" y="2128"/>
                  </a:cubicBezTo>
                  <a:cubicBezTo>
                    <a:pt x="7483" y="2127"/>
                    <a:pt x="7478" y="2123"/>
                    <a:pt x="7480" y="2120"/>
                  </a:cubicBezTo>
                  <a:cubicBezTo>
                    <a:pt x="7483" y="2116"/>
                    <a:pt x="7491" y="2117"/>
                    <a:pt x="7491" y="2117"/>
                  </a:cubicBezTo>
                  <a:cubicBezTo>
                    <a:pt x="7491" y="2117"/>
                    <a:pt x="7498" y="2113"/>
                    <a:pt x="7497" y="2108"/>
                  </a:cubicBezTo>
                  <a:cubicBezTo>
                    <a:pt x="7495" y="2104"/>
                    <a:pt x="7497" y="2101"/>
                    <a:pt x="7493" y="2093"/>
                  </a:cubicBezTo>
                  <a:cubicBezTo>
                    <a:pt x="7490" y="2085"/>
                    <a:pt x="7493" y="2093"/>
                    <a:pt x="7490" y="2089"/>
                  </a:cubicBezTo>
                  <a:cubicBezTo>
                    <a:pt x="7486" y="2084"/>
                    <a:pt x="7491" y="2083"/>
                    <a:pt x="7487" y="2079"/>
                  </a:cubicBezTo>
                  <a:cubicBezTo>
                    <a:pt x="7484" y="2076"/>
                    <a:pt x="7492" y="2073"/>
                    <a:pt x="7491" y="2069"/>
                  </a:cubicBezTo>
                  <a:cubicBezTo>
                    <a:pt x="7490" y="2066"/>
                    <a:pt x="7490" y="2062"/>
                    <a:pt x="7480" y="2054"/>
                  </a:cubicBezTo>
                  <a:cubicBezTo>
                    <a:pt x="7480" y="2054"/>
                    <a:pt x="7486" y="2048"/>
                    <a:pt x="7485" y="2043"/>
                  </a:cubicBezTo>
                  <a:cubicBezTo>
                    <a:pt x="7484" y="2037"/>
                    <a:pt x="7484" y="2037"/>
                    <a:pt x="7477" y="2034"/>
                  </a:cubicBezTo>
                  <a:cubicBezTo>
                    <a:pt x="7470" y="2032"/>
                    <a:pt x="7473" y="2028"/>
                    <a:pt x="7473" y="2021"/>
                  </a:cubicBezTo>
                  <a:cubicBezTo>
                    <a:pt x="7473" y="2014"/>
                    <a:pt x="7479" y="2023"/>
                    <a:pt x="7479" y="2023"/>
                  </a:cubicBezTo>
                  <a:cubicBezTo>
                    <a:pt x="7486" y="2022"/>
                    <a:pt x="7486" y="2022"/>
                    <a:pt x="7486" y="2022"/>
                  </a:cubicBezTo>
                  <a:cubicBezTo>
                    <a:pt x="7486" y="2022"/>
                    <a:pt x="7498" y="2030"/>
                    <a:pt x="7498" y="2034"/>
                  </a:cubicBezTo>
                  <a:cubicBezTo>
                    <a:pt x="7498" y="2039"/>
                    <a:pt x="7507" y="2044"/>
                    <a:pt x="7507" y="2044"/>
                  </a:cubicBezTo>
                  <a:cubicBezTo>
                    <a:pt x="7514" y="2049"/>
                    <a:pt x="7514" y="2049"/>
                    <a:pt x="7514" y="2049"/>
                  </a:cubicBezTo>
                  <a:cubicBezTo>
                    <a:pt x="7514" y="2049"/>
                    <a:pt x="7516" y="2059"/>
                    <a:pt x="7514" y="2063"/>
                  </a:cubicBezTo>
                  <a:cubicBezTo>
                    <a:pt x="7512" y="2068"/>
                    <a:pt x="7523" y="2071"/>
                    <a:pt x="7526" y="2073"/>
                  </a:cubicBezTo>
                  <a:cubicBezTo>
                    <a:pt x="7530" y="2074"/>
                    <a:pt x="7536" y="2063"/>
                    <a:pt x="7540" y="2059"/>
                  </a:cubicBezTo>
                  <a:cubicBezTo>
                    <a:pt x="7545" y="2054"/>
                    <a:pt x="7545" y="2061"/>
                    <a:pt x="7551" y="2066"/>
                  </a:cubicBezTo>
                  <a:cubicBezTo>
                    <a:pt x="7556" y="2070"/>
                    <a:pt x="7561" y="2061"/>
                    <a:pt x="7565" y="2059"/>
                  </a:cubicBezTo>
                  <a:cubicBezTo>
                    <a:pt x="7568" y="2056"/>
                    <a:pt x="7570" y="2053"/>
                    <a:pt x="7566" y="2048"/>
                  </a:cubicBezTo>
                  <a:cubicBezTo>
                    <a:pt x="7561" y="2044"/>
                    <a:pt x="7563" y="2044"/>
                    <a:pt x="7559" y="2043"/>
                  </a:cubicBezTo>
                  <a:cubicBezTo>
                    <a:pt x="7554" y="2041"/>
                    <a:pt x="7561" y="2036"/>
                    <a:pt x="7553" y="2031"/>
                  </a:cubicBezTo>
                  <a:cubicBezTo>
                    <a:pt x="7545" y="2026"/>
                    <a:pt x="7553" y="2031"/>
                    <a:pt x="7545" y="2026"/>
                  </a:cubicBezTo>
                  <a:cubicBezTo>
                    <a:pt x="7545" y="2026"/>
                    <a:pt x="7548" y="2022"/>
                    <a:pt x="7552" y="2018"/>
                  </a:cubicBezTo>
                  <a:cubicBezTo>
                    <a:pt x="7555" y="2015"/>
                    <a:pt x="7556" y="2010"/>
                    <a:pt x="7559" y="2006"/>
                  </a:cubicBezTo>
                  <a:cubicBezTo>
                    <a:pt x="7561" y="2001"/>
                    <a:pt x="7566" y="2007"/>
                    <a:pt x="7566" y="2007"/>
                  </a:cubicBezTo>
                  <a:cubicBezTo>
                    <a:pt x="7566" y="2007"/>
                    <a:pt x="7575" y="2005"/>
                    <a:pt x="7578" y="2005"/>
                  </a:cubicBezTo>
                  <a:cubicBezTo>
                    <a:pt x="7582" y="2005"/>
                    <a:pt x="7585" y="2003"/>
                    <a:pt x="7590" y="2008"/>
                  </a:cubicBezTo>
                  <a:cubicBezTo>
                    <a:pt x="7594" y="2013"/>
                    <a:pt x="7597" y="2008"/>
                    <a:pt x="7606" y="2007"/>
                  </a:cubicBezTo>
                  <a:cubicBezTo>
                    <a:pt x="7615" y="2006"/>
                    <a:pt x="7611" y="1999"/>
                    <a:pt x="7608" y="1992"/>
                  </a:cubicBezTo>
                  <a:cubicBezTo>
                    <a:pt x="7606" y="1985"/>
                    <a:pt x="7613" y="1978"/>
                    <a:pt x="7613" y="1978"/>
                  </a:cubicBezTo>
                  <a:cubicBezTo>
                    <a:pt x="7614" y="1968"/>
                    <a:pt x="7614" y="1953"/>
                    <a:pt x="7608" y="1947"/>
                  </a:cubicBezTo>
                  <a:cubicBezTo>
                    <a:pt x="7603" y="1941"/>
                    <a:pt x="7606" y="1927"/>
                    <a:pt x="7606" y="1927"/>
                  </a:cubicBezTo>
                  <a:cubicBezTo>
                    <a:pt x="7606" y="1927"/>
                    <a:pt x="7598" y="1913"/>
                    <a:pt x="7590" y="1916"/>
                  </a:cubicBezTo>
                  <a:cubicBezTo>
                    <a:pt x="7582" y="1918"/>
                    <a:pt x="7584" y="1907"/>
                    <a:pt x="7581" y="1905"/>
                  </a:cubicBezTo>
                  <a:cubicBezTo>
                    <a:pt x="7577" y="1904"/>
                    <a:pt x="7577" y="1897"/>
                    <a:pt x="7582" y="1887"/>
                  </a:cubicBezTo>
                  <a:cubicBezTo>
                    <a:pt x="7586" y="1877"/>
                    <a:pt x="7578" y="1873"/>
                    <a:pt x="7573" y="1871"/>
                  </a:cubicBezTo>
                  <a:cubicBezTo>
                    <a:pt x="7567" y="1869"/>
                    <a:pt x="7569" y="1858"/>
                    <a:pt x="7565" y="1855"/>
                  </a:cubicBezTo>
                  <a:cubicBezTo>
                    <a:pt x="7560" y="1851"/>
                    <a:pt x="7559" y="1850"/>
                    <a:pt x="7555" y="1844"/>
                  </a:cubicBezTo>
                  <a:cubicBezTo>
                    <a:pt x="7552" y="1839"/>
                    <a:pt x="7545" y="1825"/>
                    <a:pt x="7537" y="1822"/>
                  </a:cubicBezTo>
                  <a:cubicBezTo>
                    <a:pt x="7529" y="1820"/>
                    <a:pt x="7532" y="1814"/>
                    <a:pt x="7530" y="1810"/>
                  </a:cubicBezTo>
                  <a:cubicBezTo>
                    <a:pt x="7528" y="1805"/>
                    <a:pt x="7531" y="1798"/>
                    <a:pt x="7535" y="1798"/>
                  </a:cubicBezTo>
                  <a:cubicBezTo>
                    <a:pt x="7538" y="1798"/>
                    <a:pt x="7550" y="1801"/>
                    <a:pt x="7547" y="1794"/>
                  </a:cubicBezTo>
                  <a:cubicBezTo>
                    <a:pt x="7545" y="1787"/>
                    <a:pt x="7548" y="1784"/>
                    <a:pt x="7553" y="1780"/>
                  </a:cubicBezTo>
                  <a:cubicBezTo>
                    <a:pt x="7558" y="1775"/>
                    <a:pt x="7562" y="1776"/>
                    <a:pt x="7562" y="1776"/>
                  </a:cubicBezTo>
                  <a:cubicBezTo>
                    <a:pt x="7562" y="1776"/>
                    <a:pt x="7568" y="1767"/>
                    <a:pt x="7566" y="1761"/>
                  </a:cubicBezTo>
                  <a:cubicBezTo>
                    <a:pt x="7563" y="1756"/>
                    <a:pt x="7570" y="1753"/>
                    <a:pt x="7569" y="1744"/>
                  </a:cubicBezTo>
                  <a:cubicBezTo>
                    <a:pt x="7568" y="1735"/>
                    <a:pt x="7562" y="1738"/>
                    <a:pt x="7554" y="1733"/>
                  </a:cubicBezTo>
                  <a:cubicBezTo>
                    <a:pt x="7554" y="1733"/>
                    <a:pt x="7556" y="1720"/>
                    <a:pt x="7562" y="1716"/>
                  </a:cubicBezTo>
                  <a:cubicBezTo>
                    <a:pt x="7568" y="1713"/>
                    <a:pt x="7563" y="1704"/>
                    <a:pt x="7558" y="1694"/>
                  </a:cubicBezTo>
                  <a:cubicBezTo>
                    <a:pt x="7552" y="1685"/>
                    <a:pt x="7550" y="1686"/>
                    <a:pt x="7541" y="1686"/>
                  </a:cubicBezTo>
                  <a:cubicBezTo>
                    <a:pt x="7533" y="1686"/>
                    <a:pt x="7543" y="1677"/>
                    <a:pt x="7537" y="1674"/>
                  </a:cubicBezTo>
                  <a:cubicBezTo>
                    <a:pt x="7531" y="1670"/>
                    <a:pt x="7528" y="1667"/>
                    <a:pt x="7517" y="1668"/>
                  </a:cubicBezTo>
                  <a:cubicBezTo>
                    <a:pt x="7507" y="1669"/>
                    <a:pt x="7505" y="1656"/>
                    <a:pt x="7500" y="1652"/>
                  </a:cubicBezTo>
                  <a:cubicBezTo>
                    <a:pt x="7495" y="1647"/>
                    <a:pt x="7486" y="1643"/>
                    <a:pt x="7482" y="1643"/>
                  </a:cubicBezTo>
                  <a:cubicBezTo>
                    <a:pt x="7477" y="1643"/>
                    <a:pt x="7456" y="1635"/>
                    <a:pt x="7448" y="1633"/>
                  </a:cubicBezTo>
                  <a:cubicBezTo>
                    <a:pt x="7440" y="1632"/>
                    <a:pt x="7441" y="1632"/>
                    <a:pt x="7434" y="1629"/>
                  </a:cubicBezTo>
                  <a:cubicBezTo>
                    <a:pt x="7427" y="1625"/>
                    <a:pt x="7432" y="1614"/>
                    <a:pt x="7432" y="1609"/>
                  </a:cubicBezTo>
                  <a:cubicBezTo>
                    <a:pt x="7432" y="1605"/>
                    <a:pt x="7432" y="1597"/>
                    <a:pt x="7430" y="1590"/>
                  </a:cubicBezTo>
                  <a:cubicBezTo>
                    <a:pt x="7427" y="1583"/>
                    <a:pt x="7422" y="1587"/>
                    <a:pt x="7416" y="1587"/>
                  </a:cubicBezTo>
                  <a:cubicBezTo>
                    <a:pt x="7410" y="1587"/>
                    <a:pt x="7414" y="1577"/>
                    <a:pt x="7409" y="1572"/>
                  </a:cubicBezTo>
                  <a:cubicBezTo>
                    <a:pt x="7404" y="1568"/>
                    <a:pt x="7404" y="1565"/>
                    <a:pt x="7397" y="1564"/>
                  </a:cubicBezTo>
                  <a:cubicBezTo>
                    <a:pt x="7391" y="1563"/>
                    <a:pt x="7393" y="1555"/>
                    <a:pt x="7388" y="1552"/>
                  </a:cubicBezTo>
                  <a:cubicBezTo>
                    <a:pt x="7384" y="1548"/>
                    <a:pt x="7388" y="1547"/>
                    <a:pt x="7389" y="1541"/>
                  </a:cubicBezTo>
                  <a:cubicBezTo>
                    <a:pt x="7391" y="1535"/>
                    <a:pt x="7388" y="1529"/>
                    <a:pt x="7385" y="1523"/>
                  </a:cubicBezTo>
                  <a:cubicBezTo>
                    <a:pt x="7381" y="1517"/>
                    <a:pt x="7381" y="1516"/>
                    <a:pt x="7379" y="1511"/>
                  </a:cubicBezTo>
                  <a:cubicBezTo>
                    <a:pt x="7377" y="1507"/>
                    <a:pt x="7376" y="1505"/>
                    <a:pt x="7371" y="1504"/>
                  </a:cubicBezTo>
                  <a:cubicBezTo>
                    <a:pt x="7366" y="1503"/>
                    <a:pt x="7365" y="1501"/>
                    <a:pt x="7358" y="1500"/>
                  </a:cubicBezTo>
                  <a:cubicBezTo>
                    <a:pt x="7351" y="1499"/>
                    <a:pt x="7359" y="1492"/>
                    <a:pt x="7361" y="1488"/>
                  </a:cubicBezTo>
                  <a:cubicBezTo>
                    <a:pt x="7362" y="1485"/>
                    <a:pt x="7362" y="1478"/>
                    <a:pt x="7356" y="1476"/>
                  </a:cubicBezTo>
                  <a:cubicBezTo>
                    <a:pt x="7350" y="1473"/>
                    <a:pt x="7356" y="1463"/>
                    <a:pt x="7356" y="1463"/>
                  </a:cubicBezTo>
                  <a:cubicBezTo>
                    <a:pt x="7362" y="1449"/>
                    <a:pt x="7362" y="1449"/>
                    <a:pt x="7362" y="1449"/>
                  </a:cubicBezTo>
                  <a:cubicBezTo>
                    <a:pt x="7362" y="1449"/>
                    <a:pt x="7362" y="1435"/>
                    <a:pt x="7357" y="1432"/>
                  </a:cubicBezTo>
                  <a:cubicBezTo>
                    <a:pt x="7352" y="1428"/>
                    <a:pt x="7358" y="1424"/>
                    <a:pt x="7359" y="1420"/>
                  </a:cubicBezTo>
                  <a:cubicBezTo>
                    <a:pt x="7361" y="1417"/>
                    <a:pt x="7365" y="1411"/>
                    <a:pt x="7365" y="1411"/>
                  </a:cubicBezTo>
                  <a:cubicBezTo>
                    <a:pt x="7373" y="1401"/>
                    <a:pt x="7373" y="1401"/>
                    <a:pt x="7373" y="1401"/>
                  </a:cubicBezTo>
                  <a:cubicBezTo>
                    <a:pt x="7373" y="1401"/>
                    <a:pt x="7379" y="1397"/>
                    <a:pt x="7386" y="1396"/>
                  </a:cubicBezTo>
                  <a:cubicBezTo>
                    <a:pt x="7393" y="1395"/>
                    <a:pt x="7388" y="1384"/>
                    <a:pt x="7393" y="1382"/>
                  </a:cubicBezTo>
                  <a:cubicBezTo>
                    <a:pt x="7397" y="1380"/>
                    <a:pt x="7389" y="1371"/>
                    <a:pt x="7391" y="1365"/>
                  </a:cubicBezTo>
                  <a:cubicBezTo>
                    <a:pt x="7392" y="1359"/>
                    <a:pt x="7392" y="1358"/>
                    <a:pt x="7387" y="1355"/>
                  </a:cubicBezTo>
                  <a:cubicBezTo>
                    <a:pt x="7382" y="1351"/>
                    <a:pt x="7382" y="1348"/>
                    <a:pt x="7378" y="1348"/>
                  </a:cubicBezTo>
                  <a:cubicBezTo>
                    <a:pt x="7373" y="1348"/>
                    <a:pt x="7377" y="1341"/>
                    <a:pt x="7378" y="1329"/>
                  </a:cubicBezTo>
                  <a:cubicBezTo>
                    <a:pt x="7379" y="1318"/>
                    <a:pt x="7369" y="1315"/>
                    <a:pt x="7369" y="1315"/>
                  </a:cubicBezTo>
                  <a:cubicBezTo>
                    <a:pt x="7369" y="1315"/>
                    <a:pt x="7364" y="1311"/>
                    <a:pt x="7361" y="1311"/>
                  </a:cubicBezTo>
                  <a:cubicBezTo>
                    <a:pt x="7357" y="1311"/>
                    <a:pt x="7348" y="1305"/>
                    <a:pt x="7348" y="1305"/>
                  </a:cubicBezTo>
                  <a:cubicBezTo>
                    <a:pt x="7348" y="1305"/>
                    <a:pt x="7347" y="1292"/>
                    <a:pt x="7343" y="1291"/>
                  </a:cubicBezTo>
                  <a:cubicBezTo>
                    <a:pt x="7340" y="1290"/>
                    <a:pt x="7335" y="1282"/>
                    <a:pt x="7335" y="1282"/>
                  </a:cubicBezTo>
                  <a:cubicBezTo>
                    <a:pt x="7335" y="1282"/>
                    <a:pt x="7332" y="1272"/>
                    <a:pt x="7334" y="1266"/>
                  </a:cubicBezTo>
                  <a:cubicBezTo>
                    <a:pt x="7336" y="1260"/>
                    <a:pt x="7332" y="1258"/>
                    <a:pt x="7321" y="1253"/>
                  </a:cubicBezTo>
                  <a:cubicBezTo>
                    <a:pt x="7311" y="1248"/>
                    <a:pt x="7314" y="1243"/>
                    <a:pt x="7317" y="1232"/>
                  </a:cubicBezTo>
                  <a:cubicBezTo>
                    <a:pt x="7319" y="1222"/>
                    <a:pt x="7319" y="1222"/>
                    <a:pt x="7332" y="1222"/>
                  </a:cubicBezTo>
                  <a:cubicBezTo>
                    <a:pt x="7344" y="1222"/>
                    <a:pt x="7352" y="1212"/>
                    <a:pt x="7356" y="1214"/>
                  </a:cubicBezTo>
                  <a:cubicBezTo>
                    <a:pt x="7359" y="1216"/>
                    <a:pt x="7365" y="1217"/>
                    <a:pt x="7367" y="1225"/>
                  </a:cubicBezTo>
                  <a:cubicBezTo>
                    <a:pt x="7370" y="1234"/>
                    <a:pt x="7376" y="1228"/>
                    <a:pt x="7385" y="1229"/>
                  </a:cubicBezTo>
                  <a:cubicBezTo>
                    <a:pt x="7394" y="1230"/>
                    <a:pt x="7392" y="1230"/>
                    <a:pt x="7395" y="1234"/>
                  </a:cubicBezTo>
                  <a:cubicBezTo>
                    <a:pt x="7399" y="1237"/>
                    <a:pt x="7401" y="1238"/>
                    <a:pt x="7410" y="1244"/>
                  </a:cubicBezTo>
                  <a:cubicBezTo>
                    <a:pt x="7419" y="1250"/>
                    <a:pt x="7419" y="1250"/>
                    <a:pt x="7424" y="1255"/>
                  </a:cubicBezTo>
                  <a:cubicBezTo>
                    <a:pt x="7429" y="1261"/>
                    <a:pt x="7427" y="1267"/>
                    <a:pt x="7430" y="1273"/>
                  </a:cubicBezTo>
                  <a:cubicBezTo>
                    <a:pt x="7432" y="1278"/>
                    <a:pt x="7437" y="1272"/>
                    <a:pt x="7446" y="1274"/>
                  </a:cubicBezTo>
                  <a:cubicBezTo>
                    <a:pt x="7455" y="1276"/>
                    <a:pt x="7446" y="1280"/>
                    <a:pt x="7445" y="1285"/>
                  </a:cubicBezTo>
                  <a:cubicBezTo>
                    <a:pt x="7444" y="1291"/>
                    <a:pt x="7435" y="1296"/>
                    <a:pt x="7435" y="1296"/>
                  </a:cubicBezTo>
                  <a:cubicBezTo>
                    <a:pt x="7435" y="1296"/>
                    <a:pt x="7437" y="1304"/>
                    <a:pt x="7440" y="1307"/>
                  </a:cubicBezTo>
                  <a:cubicBezTo>
                    <a:pt x="7444" y="1311"/>
                    <a:pt x="7445" y="1315"/>
                    <a:pt x="7450" y="1319"/>
                  </a:cubicBezTo>
                  <a:cubicBezTo>
                    <a:pt x="7456" y="1322"/>
                    <a:pt x="7453" y="1325"/>
                    <a:pt x="7457" y="1331"/>
                  </a:cubicBezTo>
                  <a:cubicBezTo>
                    <a:pt x="7462" y="1338"/>
                    <a:pt x="7459" y="1343"/>
                    <a:pt x="7459" y="1353"/>
                  </a:cubicBezTo>
                  <a:cubicBezTo>
                    <a:pt x="7459" y="1364"/>
                    <a:pt x="7455" y="1366"/>
                    <a:pt x="7455" y="1372"/>
                  </a:cubicBezTo>
                  <a:cubicBezTo>
                    <a:pt x="7455" y="1378"/>
                    <a:pt x="7454" y="1380"/>
                    <a:pt x="7450" y="1384"/>
                  </a:cubicBezTo>
                  <a:cubicBezTo>
                    <a:pt x="7447" y="1389"/>
                    <a:pt x="7449" y="1390"/>
                    <a:pt x="7449" y="1396"/>
                  </a:cubicBezTo>
                  <a:cubicBezTo>
                    <a:pt x="7449" y="1402"/>
                    <a:pt x="7456" y="1399"/>
                    <a:pt x="7461" y="1401"/>
                  </a:cubicBezTo>
                  <a:cubicBezTo>
                    <a:pt x="7465" y="1402"/>
                    <a:pt x="7460" y="1413"/>
                    <a:pt x="7460" y="1413"/>
                  </a:cubicBezTo>
                  <a:cubicBezTo>
                    <a:pt x="7460" y="1413"/>
                    <a:pt x="7453" y="1412"/>
                    <a:pt x="7448" y="1409"/>
                  </a:cubicBezTo>
                  <a:cubicBezTo>
                    <a:pt x="7444" y="1405"/>
                    <a:pt x="7441" y="1410"/>
                    <a:pt x="7440" y="1413"/>
                  </a:cubicBezTo>
                  <a:cubicBezTo>
                    <a:pt x="7439" y="1417"/>
                    <a:pt x="7437" y="1419"/>
                    <a:pt x="7439" y="1424"/>
                  </a:cubicBezTo>
                  <a:cubicBezTo>
                    <a:pt x="7441" y="1428"/>
                    <a:pt x="7442" y="1433"/>
                    <a:pt x="7452" y="1440"/>
                  </a:cubicBezTo>
                  <a:cubicBezTo>
                    <a:pt x="7455" y="1455"/>
                    <a:pt x="7455" y="1455"/>
                    <a:pt x="7455" y="1455"/>
                  </a:cubicBezTo>
                  <a:cubicBezTo>
                    <a:pt x="7455" y="1455"/>
                    <a:pt x="7463" y="1459"/>
                    <a:pt x="7467" y="1464"/>
                  </a:cubicBezTo>
                  <a:cubicBezTo>
                    <a:pt x="7470" y="1469"/>
                    <a:pt x="7469" y="1471"/>
                    <a:pt x="7471" y="1474"/>
                  </a:cubicBezTo>
                  <a:cubicBezTo>
                    <a:pt x="7473" y="1478"/>
                    <a:pt x="7476" y="1482"/>
                    <a:pt x="7478" y="1489"/>
                  </a:cubicBezTo>
                  <a:cubicBezTo>
                    <a:pt x="7480" y="1496"/>
                    <a:pt x="7482" y="1495"/>
                    <a:pt x="7486" y="1500"/>
                  </a:cubicBezTo>
                  <a:cubicBezTo>
                    <a:pt x="7491" y="1504"/>
                    <a:pt x="7494" y="1504"/>
                    <a:pt x="7503" y="1507"/>
                  </a:cubicBezTo>
                  <a:cubicBezTo>
                    <a:pt x="7513" y="1509"/>
                    <a:pt x="7507" y="1518"/>
                    <a:pt x="7509" y="1525"/>
                  </a:cubicBezTo>
                  <a:cubicBezTo>
                    <a:pt x="7512" y="1532"/>
                    <a:pt x="7520" y="1538"/>
                    <a:pt x="7525" y="1542"/>
                  </a:cubicBezTo>
                  <a:cubicBezTo>
                    <a:pt x="7531" y="1547"/>
                    <a:pt x="7531" y="1554"/>
                    <a:pt x="7538" y="1557"/>
                  </a:cubicBezTo>
                  <a:cubicBezTo>
                    <a:pt x="7545" y="1561"/>
                    <a:pt x="7544" y="1565"/>
                    <a:pt x="7548" y="1570"/>
                  </a:cubicBezTo>
                  <a:cubicBezTo>
                    <a:pt x="7553" y="1575"/>
                    <a:pt x="7551" y="1582"/>
                    <a:pt x="7561" y="1585"/>
                  </a:cubicBezTo>
                  <a:cubicBezTo>
                    <a:pt x="7571" y="1588"/>
                    <a:pt x="7573" y="1588"/>
                    <a:pt x="7576" y="1594"/>
                  </a:cubicBezTo>
                  <a:cubicBezTo>
                    <a:pt x="7580" y="1600"/>
                    <a:pt x="7590" y="1633"/>
                    <a:pt x="7590" y="1633"/>
                  </a:cubicBezTo>
                  <a:cubicBezTo>
                    <a:pt x="7590" y="1633"/>
                    <a:pt x="7601" y="1639"/>
                    <a:pt x="7609" y="1642"/>
                  </a:cubicBezTo>
                  <a:cubicBezTo>
                    <a:pt x="7616" y="1646"/>
                    <a:pt x="7623" y="1648"/>
                    <a:pt x="7631" y="1650"/>
                  </a:cubicBezTo>
                  <a:cubicBezTo>
                    <a:pt x="7638" y="1652"/>
                    <a:pt x="7636" y="1661"/>
                    <a:pt x="7643" y="1668"/>
                  </a:cubicBezTo>
                  <a:cubicBezTo>
                    <a:pt x="7651" y="1675"/>
                    <a:pt x="7651" y="1673"/>
                    <a:pt x="7658" y="1675"/>
                  </a:cubicBezTo>
                  <a:cubicBezTo>
                    <a:pt x="7665" y="1677"/>
                    <a:pt x="7669" y="1675"/>
                    <a:pt x="7669" y="1675"/>
                  </a:cubicBezTo>
                  <a:cubicBezTo>
                    <a:pt x="7669" y="1675"/>
                    <a:pt x="7685" y="1679"/>
                    <a:pt x="7687" y="1686"/>
                  </a:cubicBezTo>
                  <a:cubicBezTo>
                    <a:pt x="7689" y="1694"/>
                    <a:pt x="7700" y="1688"/>
                    <a:pt x="7707" y="1688"/>
                  </a:cubicBezTo>
                  <a:cubicBezTo>
                    <a:pt x="7715" y="1688"/>
                    <a:pt x="7720" y="1684"/>
                    <a:pt x="7720" y="1684"/>
                  </a:cubicBezTo>
                  <a:cubicBezTo>
                    <a:pt x="7720" y="1684"/>
                    <a:pt x="7729" y="1681"/>
                    <a:pt x="7738" y="1675"/>
                  </a:cubicBezTo>
                  <a:cubicBezTo>
                    <a:pt x="7747" y="1670"/>
                    <a:pt x="7747" y="1668"/>
                    <a:pt x="7757" y="1657"/>
                  </a:cubicBezTo>
                  <a:cubicBezTo>
                    <a:pt x="7766" y="1646"/>
                    <a:pt x="7769" y="1648"/>
                    <a:pt x="7769" y="1648"/>
                  </a:cubicBezTo>
                  <a:cubicBezTo>
                    <a:pt x="7769" y="1648"/>
                    <a:pt x="7777" y="1653"/>
                    <a:pt x="7782" y="1653"/>
                  </a:cubicBezTo>
                  <a:cubicBezTo>
                    <a:pt x="7788" y="1653"/>
                    <a:pt x="7802" y="1642"/>
                    <a:pt x="7815" y="1633"/>
                  </a:cubicBezTo>
                  <a:cubicBezTo>
                    <a:pt x="7815" y="1633"/>
                    <a:pt x="7824" y="1644"/>
                    <a:pt x="7826" y="1652"/>
                  </a:cubicBezTo>
                  <a:cubicBezTo>
                    <a:pt x="7828" y="1659"/>
                    <a:pt x="7839" y="1653"/>
                    <a:pt x="7841" y="1659"/>
                  </a:cubicBezTo>
                  <a:cubicBezTo>
                    <a:pt x="7842" y="1664"/>
                    <a:pt x="7844" y="1672"/>
                    <a:pt x="7859" y="1675"/>
                  </a:cubicBezTo>
                  <a:cubicBezTo>
                    <a:pt x="7873" y="1679"/>
                    <a:pt x="7894" y="1677"/>
                    <a:pt x="7894" y="1677"/>
                  </a:cubicBezTo>
                  <a:cubicBezTo>
                    <a:pt x="7894" y="1677"/>
                    <a:pt x="7887" y="1683"/>
                    <a:pt x="7882" y="1686"/>
                  </a:cubicBezTo>
                  <a:cubicBezTo>
                    <a:pt x="7878" y="1690"/>
                    <a:pt x="7878" y="1688"/>
                    <a:pt x="7874" y="1688"/>
                  </a:cubicBezTo>
                  <a:cubicBezTo>
                    <a:pt x="7871" y="1688"/>
                    <a:pt x="7861" y="1696"/>
                    <a:pt x="7861" y="1696"/>
                  </a:cubicBezTo>
                  <a:cubicBezTo>
                    <a:pt x="7861" y="1696"/>
                    <a:pt x="7858" y="1704"/>
                    <a:pt x="7857" y="1708"/>
                  </a:cubicBezTo>
                  <a:cubicBezTo>
                    <a:pt x="7856" y="1711"/>
                    <a:pt x="7860" y="1712"/>
                    <a:pt x="7866" y="1717"/>
                  </a:cubicBezTo>
                  <a:cubicBezTo>
                    <a:pt x="7873" y="1721"/>
                    <a:pt x="7868" y="1727"/>
                    <a:pt x="7868" y="1727"/>
                  </a:cubicBezTo>
                  <a:cubicBezTo>
                    <a:pt x="7868" y="1727"/>
                    <a:pt x="7857" y="1731"/>
                    <a:pt x="7853" y="1729"/>
                  </a:cubicBezTo>
                  <a:cubicBezTo>
                    <a:pt x="7848" y="1728"/>
                    <a:pt x="7843" y="1732"/>
                    <a:pt x="7843" y="1732"/>
                  </a:cubicBezTo>
                  <a:cubicBezTo>
                    <a:pt x="7827" y="1731"/>
                    <a:pt x="7827" y="1731"/>
                    <a:pt x="7827" y="1731"/>
                  </a:cubicBezTo>
                  <a:cubicBezTo>
                    <a:pt x="7827" y="1731"/>
                    <a:pt x="7822" y="1726"/>
                    <a:pt x="7821" y="1720"/>
                  </a:cubicBezTo>
                  <a:cubicBezTo>
                    <a:pt x="7820" y="1715"/>
                    <a:pt x="7815" y="1718"/>
                    <a:pt x="7814" y="1713"/>
                  </a:cubicBezTo>
                  <a:cubicBezTo>
                    <a:pt x="7813" y="1709"/>
                    <a:pt x="7802" y="1713"/>
                    <a:pt x="7795" y="1715"/>
                  </a:cubicBezTo>
                  <a:cubicBezTo>
                    <a:pt x="7788" y="1716"/>
                    <a:pt x="7781" y="1720"/>
                    <a:pt x="7773" y="1725"/>
                  </a:cubicBezTo>
                  <a:cubicBezTo>
                    <a:pt x="7765" y="1729"/>
                    <a:pt x="7763" y="1727"/>
                    <a:pt x="7760" y="1732"/>
                  </a:cubicBezTo>
                  <a:cubicBezTo>
                    <a:pt x="7756" y="1736"/>
                    <a:pt x="7756" y="1738"/>
                    <a:pt x="7760" y="1749"/>
                  </a:cubicBezTo>
                  <a:cubicBezTo>
                    <a:pt x="7763" y="1759"/>
                    <a:pt x="7750" y="1752"/>
                    <a:pt x="7746" y="1753"/>
                  </a:cubicBezTo>
                  <a:cubicBezTo>
                    <a:pt x="7741" y="1754"/>
                    <a:pt x="7741" y="1756"/>
                    <a:pt x="7741" y="1760"/>
                  </a:cubicBezTo>
                  <a:cubicBezTo>
                    <a:pt x="7741" y="1765"/>
                    <a:pt x="7753" y="1769"/>
                    <a:pt x="7757" y="1774"/>
                  </a:cubicBezTo>
                  <a:cubicBezTo>
                    <a:pt x="7762" y="1778"/>
                    <a:pt x="7762" y="1778"/>
                    <a:pt x="7763" y="1784"/>
                  </a:cubicBezTo>
                  <a:cubicBezTo>
                    <a:pt x="7764" y="1790"/>
                    <a:pt x="7766" y="1792"/>
                    <a:pt x="7772" y="1795"/>
                  </a:cubicBezTo>
                  <a:cubicBezTo>
                    <a:pt x="7778" y="1799"/>
                    <a:pt x="7778" y="1804"/>
                    <a:pt x="7779" y="1809"/>
                  </a:cubicBezTo>
                  <a:cubicBezTo>
                    <a:pt x="7780" y="1814"/>
                    <a:pt x="7781" y="1818"/>
                    <a:pt x="7786" y="1820"/>
                  </a:cubicBezTo>
                  <a:cubicBezTo>
                    <a:pt x="7790" y="1823"/>
                    <a:pt x="7797" y="1825"/>
                    <a:pt x="7803" y="1825"/>
                  </a:cubicBezTo>
                  <a:cubicBezTo>
                    <a:pt x="7808" y="1825"/>
                    <a:pt x="7813" y="1826"/>
                    <a:pt x="7819" y="1827"/>
                  </a:cubicBezTo>
                  <a:cubicBezTo>
                    <a:pt x="7824" y="1828"/>
                    <a:pt x="7822" y="1839"/>
                    <a:pt x="7825" y="1841"/>
                  </a:cubicBezTo>
                  <a:cubicBezTo>
                    <a:pt x="7829" y="1843"/>
                    <a:pt x="7829" y="1845"/>
                    <a:pt x="7833" y="1849"/>
                  </a:cubicBezTo>
                  <a:cubicBezTo>
                    <a:pt x="7838" y="1852"/>
                    <a:pt x="7838" y="1856"/>
                    <a:pt x="7843" y="1864"/>
                  </a:cubicBezTo>
                  <a:cubicBezTo>
                    <a:pt x="7847" y="1872"/>
                    <a:pt x="7849" y="1873"/>
                    <a:pt x="7852" y="1878"/>
                  </a:cubicBezTo>
                  <a:cubicBezTo>
                    <a:pt x="7854" y="1884"/>
                    <a:pt x="7856" y="1886"/>
                    <a:pt x="7858" y="1893"/>
                  </a:cubicBezTo>
                  <a:cubicBezTo>
                    <a:pt x="7861" y="1900"/>
                    <a:pt x="7865" y="1898"/>
                    <a:pt x="7869" y="1901"/>
                  </a:cubicBezTo>
                  <a:cubicBezTo>
                    <a:pt x="7872" y="1905"/>
                    <a:pt x="7868" y="1910"/>
                    <a:pt x="7866" y="1916"/>
                  </a:cubicBezTo>
                  <a:cubicBezTo>
                    <a:pt x="7865" y="1922"/>
                    <a:pt x="7863" y="1925"/>
                    <a:pt x="7862" y="1928"/>
                  </a:cubicBezTo>
                  <a:cubicBezTo>
                    <a:pt x="7861" y="1932"/>
                    <a:pt x="7849" y="1924"/>
                    <a:pt x="7844" y="1923"/>
                  </a:cubicBezTo>
                  <a:cubicBezTo>
                    <a:pt x="7838" y="1922"/>
                    <a:pt x="7837" y="1916"/>
                    <a:pt x="7835" y="1911"/>
                  </a:cubicBezTo>
                  <a:cubicBezTo>
                    <a:pt x="7832" y="1907"/>
                    <a:pt x="7827" y="1905"/>
                    <a:pt x="7823" y="1901"/>
                  </a:cubicBezTo>
                  <a:cubicBezTo>
                    <a:pt x="7820" y="1898"/>
                    <a:pt x="7822" y="1897"/>
                    <a:pt x="7811" y="1894"/>
                  </a:cubicBezTo>
                  <a:cubicBezTo>
                    <a:pt x="7799" y="1892"/>
                    <a:pt x="7800" y="1891"/>
                    <a:pt x="7796" y="1876"/>
                  </a:cubicBezTo>
                  <a:cubicBezTo>
                    <a:pt x="7791" y="1861"/>
                    <a:pt x="7790" y="1865"/>
                    <a:pt x="7786" y="1862"/>
                  </a:cubicBezTo>
                  <a:cubicBezTo>
                    <a:pt x="7781" y="1860"/>
                    <a:pt x="7775" y="1873"/>
                    <a:pt x="7775" y="1873"/>
                  </a:cubicBezTo>
                  <a:cubicBezTo>
                    <a:pt x="7775" y="1873"/>
                    <a:pt x="7764" y="1889"/>
                    <a:pt x="7764" y="1893"/>
                  </a:cubicBezTo>
                  <a:cubicBezTo>
                    <a:pt x="7764" y="1898"/>
                    <a:pt x="7763" y="1915"/>
                    <a:pt x="7763" y="1920"/>
                  </a:cubicBezTo>
                  <a:cubicBezTo>
                    <a:pt x="7763" y="1926"/>
                    <a:pt x="7770" y="1925"/>
                    <a:pt x="7774" y="1928"/>
                  </a:cubicBezTo>
                  <a:cubicBezTo>
                    <a:pt x="7779" y="1932"/>
                    <a:pt x="7774" y="1941"/>
                    <a:pt x="7775" y="1948"/>
                  </a:cubicBezTo>
                  <a:cubicBezTo>
                    <a:pt x="7777" y="1955"/>
                    <a:pt x="7774" y="1960"/>
                    <a:pt x="7772" y="1967"/>
                  </a:cubicBezTo>
                  <a:cubicBezTo>
                    <a:pt x="7770" y="1974"/>
                    <a:pt x="7786" y="1982"/>
                    <a:pt x="7792" y="1986"/>
                  </a:cubicBezTo>
                  <a:cubicBezTo>
                    <a:pt x="7799" y="1991"/>
                    <a:pt x="7797" y="2003"/>
                    <a:pt x="7802" y="2006"/>
                  </a:cubicBezTo>
                  <a:cubicBezTo>
                    <a:pt x="7806" y="2008"/>
                    <a:pt x="7811" y="2016"/>
                    <a:pt x="7814" y="2017"/>
                  </a:cubicBezTo>
                  <a:cubicBezTo>
                    <a:pt x="7818" y="2018"/>
                    <a:pt x="7825" y="2028"/>
                    <a:pt x="7829" y="2035"/>
                  </a:cubicBezTo>
                  <a:cubicBezTo>
                    <a:pt x="7832" y="2042"/>
                    <a:pt x="7837" y="2051"/>
                    <a:pt x="7841" y="2057"/>
                  </a:cubicBezTo>
                  <a:cubicBezTo>
                    <a:pt x="7846" y="2063"/>
                    <a:pt x="7847" y="2067"/>
                    <a:pt x="7852" y="2073"/>
                  </a:cubicBezTo>
                  <a:cubicBezTo>
                    <a:pt x="7856" y="2079"/>
                    <a:pt x="7864" y="2084"/>
                    <a:pt x="7865" y="2091"/>
                  </a:cubicBezTo>
                  <a:cubicBezTo>
                    <a:pt x="7866" y="2098"/>
                    <a:pt x="7861" y="2099"/>
                    <a:pt x="7855" y="2101"/>
                  </a:cubicBezTo>
                  <a:cubicBezTo>
                    <a:pt x="7849" y="2104"/>
                    <a:pt x="7845" y="2102"/>
                    <a:pt x="7841" y="2098"/>
                  </a:cubicBezTo>
                  <a:cubicBezTo>
                    <a:pt x="7838" y="2093"/>
                    <a:pt x="7835" y="2098"/>
                    <a:pt x="7828" y="2099"/>
                  </a:cubicBezTo>
                  <a:cubicBezTo>
                    <a:pt x="7821" y="2100"/>
                    <a:pt x="7807" y="2100"/>
                    <a:pt x="7807" y="2100"/>
                  </a:cubicBezTo>
                  <a:cubicBezTo>
                    <a:pt x="7807" y="2100"/>
                    <a:pt x="7808" y="2109"/>
                    <a:pt x="7812" y="2112"/>
                  </a:cubicBezTo>
                  <a:cubicBezTo>
                    <a:pt x="7815" y="2114"/>
                    <a:pt x="7823" y="2117"/>
                    <a:pt x="7828" y="2118"/>
                  </a:cubicBezTo>
                  <a:cubicBezTo>
                    <a:pt x="7832" y="2119"/>
                    <a:pt x="7823" y="2130"/>
                    <a:pt x="7820" y="2135"/>
                  </a:cubicBezTo>
                  <a:cubicBezTo>
                    <a:pt x="7816" y="2141"/>
                    <a:pt x="7815" y="2139"/>
                    <a:pt x="7813" y="2142"/>
                  </a:cubicBezTo>
                  <a:cubicBezTo>
                    <a:pt x="7811" y="2146"/>
                    <a:pt x="7802" y="2145"/>
                    <a:pt x="7794" y="2145"/>
                  </a:cubicBezTo>
                  <a:cubicBezTo>
                    <a:pt x="7786" y="2145"/>
                    <a:pt x="7787" y="2138"/>
                    <a:pt x="7782" y="2137"/>
                  </a:cubicBezTo>
                  <a:cubicBezTo>
                    <a:pt x="7778" y="2135"/>
                    <a:pt x="7778" y="2126"/>
                    <a:pt x="7779" y="2123"/>
                  </a:cubicBezTo>
                  <a:cubicBezTo>
                    <a:pt x="7780" y="2119"/>
                    <a:pt x="7773" y="2115"/>
                    <a:pt x="7772" y="2110"/>
                  </a:cubicBezTo>
                  <a:cubicBezTo>
                    <a:pt x="7771" y="2106"/>
                    <a:pt x="7766" y="2102"/>
                    <a:pt x="7766" y="2102"/>
                  </a:cubicBezTo>
                  <a:cubicBezTo>
                    <a:pt x="7766" y="2102"/>
                    <a:pt x="7758" y="2102"/>
                    <a:pt x="7750" y="2105"/>
                  </a:cubicBezTo>
                  <a:cubicBezTo>
                    <a:pt x="7742" y="2107"/>
                    <a:pt x="7738" y="2104"/>
                    <a:pt x="7730" y="2106"/>
                  </a:cubicBezTo>
                  <a:cubicBezTo>
                    <a:pt x="7722" y="2108"/>
                    <a:pt x="7721" y="2106"/>
                    <a:pt x="7717" y="2112"/>
                  </a:cubicBezTo>
                  <a:cubicBezTo>
                    <a:pt x="7714" y="2117"/>
                    <a:pt x="7709" y="2121"/>
                    <a:pt x="7704" y="2125"/>
                  </a:cubicBezTo>
                  <a:cubicBezTo>
                    <a:pt x="7698" y="2130"/>
                    <a:pt x="7694" y="2126"/>
                    <a:pt x="7694" y="2126"/>
                  </a:cubicBezTo>
                  <a:cubicBezTo>
                    <a:pt x="7694" y="2126"/>
                    <a:pt x="7688" y="2134"/>
                    <a:pt x="7689" y="2141"/>
                  </a:cubicBezTo>
                  <a:cubicBezTo>
                    <a:pt x="7690" y="2148"/>
                    <a:pt x="7691" y="2148"/>
                    <a:pt x="7690" y="2152"/>
                  </a:cubicBezTo>
                  <a:cubicBezTo>
                    <a:pt x="7689" y="2157"/>
                    <a:pt x="7682" y="2155"/>
                    <a:pt x="7678" y="2157"/>
                  </a:cubicBezTo>
                  <a:cubicBezTo>
                    <a:pt x="7673" y="2159"/>
                    <a:pt x="7665" y="2164"/>
                    <a:pt x="7657" y="2168"/>
                  </a:cubicBezTo>
                  <a:cubicBezTo>
                    <a:pt x="7649" y="2173"/>
                    <a:pt x="7647" y="2168"/>
                    <a:pt x="7643" y="2172"/>
                  </a:cubicBezTo>
                  <a:cubicBezTo>
                    <a:pt x="7640" y="2175"/>
                    <a:pt x="7633" y="2177"/>
                    <a:pt x="7630" y="2184"/>
                  </a:cubicBezTo>
                  <a:cubicBezTo>
                    <a:pt x="7626" y="2191"/>
                    <a:pt x="7618" y="2188"/>
                    <a:pt x="7618" y="2188"/>
                  </a:cubicBezTo>
                  <a:cubicBezTo>
                    <a:pt x="7618" y="2188"/>
                    <a:pt x="7614" y="2184"/>
                    <a:pt x="7612" y="2179"/>
                  </a:cubicBezTo>
                  <a:cubicBezTo>
                    <a:pt x="7609" y="2173"/>
                    <a:pt x="7598" y="2167"/>
                    <a:pt x="7595" y="2164"/>
                  </a:cubicBezTo>
                  <a:cubicBezTo>
                    <a:pt x="7591" y="2160"/>
                    <a:pt x="7589" y="2160"/>
                    <a:pt x="7578" y="2160"/>
                  </a:cubicBezTo>
                  <a:cubicBezTo>
                    <a:pt x="7566" y="2160"/>
                    <a:pt x="7567" y="2158"/>
                    <a:pt x="7563" y="2156"/>
                  </a:cubicBezTo>
                  <a:cubicBezTo>
                    <a:pt x="7558" y="2154"/>
                    <a:pt x="7560" y="2149"/>
                    <a:pt x="7558" y="2145"/>
                  </a:cubicBezTo>
                  <a:cubicBezTo>
                    <a:pt x="7556" y="2140"/>
                    <a:pt x="7550" y="2142"/>
                    <a:pt x="7543" y="2141"/>
                  </a:cubicBezTo>
                  <a:cubicBezTo>
                    <a:pt x="7537" y="2140"/>
                    <a:pt x="7534" y="2142"/>
                    <a:pt x="7529" y="2143"/>
                  </a:cubicBezTo>
                  <a:cubicBezTo>
                    <a:pt x="7523" y="2145"/>
                    <a:pt x="7520" y="2147"/>
                    <a:pt x="7517" y="2157"/>
                  </a:cubicBezTo>
                  <a:cubicBezTo>
                    <a:pt x="7515" y="2167"/>
                    <a:pt x="7509" y="2158"/>
                    <a:pt x="7506" y="2163"/>
                  </a:cubicBezTo>
                  <a:cubicBezTo>
                    <a:pt x="7502" y="2167"/>
                    <a:pt x="7502" y="2171"/>
                    <a:pt x="7499" y="2175"/>
                  </a:cubicBezTo>
                  <a:cubicBezTo>
                    <a:pt x="7496" y="2180"/>
                    <a:pt x="7488" y="2183"/>
                    <a:pt x="7481" y="2182"/>
                  </a:cubicBezTo>
                  <a:cubicBezTo>
                    <a:pt x="7474" y="2181"/>
                    <a:pt x="7469" y="2177"/>
                    <a:pt x="7469" y="2177"/>
                  </a:cubicBezTo>
                  <a:cubicBezTo>
                    <a:pt x="7471" y="2158"/>
                    <a:pt x="7471" y="2158"/>
                    <a:pt x="7471" y="2158"/>
                  </a:cubicBezTo>
                  <a:cubicBezTo>
                    <a:pt x="7471" y="2158"/>
                    <a:pt x="7467" y="2152"/>
                    <a:pt x="7462" y="2145"/>
                  </a:cubicBezTo>
                  <a:cubicBezTo>
                    <a:pt x="7462" y="2145"/>
                    <a:pt x="7456" y="2145"/>
                    <a:pt x="7452" y="2146"/>
                  </a:cubicBezTo>
                  <a:cubicBezTo>
                    <a:pt x="7449" y="2147"/>
                    <a:pt x="7447" y="2143"/>
                    <a:pt x="7442" y="2142"/>
                  </a:cubicBezTo>
                  <a:cubicBezTo>
                    <a:pt x="7438" y="2141"/>
                    <a:pt x="7430" y="2143"/>
                    <a:pt x="7430" y="2143"/>
                  </a:cubicBezTo>
                  <a:cubicBezTo>
                    <a:pt x="7421" y="2139"/>
                    <a:pt x="7421" y="2139"/>
                    <a:pt x="7421" y="2139"/>
                  </a:cubicBezTo>
                  <a:cubicBezTo>
                    <a:pt x="7421" y="2139"/>
                    <a:pt x="7422" y="2130"/>
                    <a:pt x="7419" y="2124"/>
                  </a:cubicBezTo>
                  <a:cubicBezTo>
                    <a:pt x="7417" y="2118"/>
                    <a:pt x="7410" y="2124"/>
                    <a:pt x="7407" y="2118"/>
                  </a:cubicBezTo>
                  <a:cubicBezTo>
                    <a:pt x="7404" y="2113"/>
                    <a:pt x="7399" y="2112"/>
                    <a:pt x="7399" y="2112"/>
                  </a:cubicBezTo>
                  <a:cubicBezTo>
                    <a:pt x="7399" y="2112"/>
                    <a:pt x="7392" y="2106"/>
                    <a:pt x="7388" y="2102"/>
                  </a:cubicBezTo>
                  <a:cubicBezTo>
                    <a:pt x="7383" y="2099"/>
                    <a:pt x="7383" y="2098"/>
                    <a:pt x="7375" y="2096"/>
                  </a:cubicBezTo>
                  <a:cubicBezTo>
                    <a:pt x="7367" y="2093"/>
                    <a:pt x="7375" y="2096"/>
                    <a:pt x="7368" y="2094"/>
                  </a:cubicBezTo>
                  <a:cubicBezTo>
                    <a:pt x="7361" y="2093"/>
                    <a:pt x="7369" y="2090"/>
                    <a:pt x="7364" y="2076"/>
                  </a:cubicBezTo>
                  <a:cubicBezTo>
                    <a:pt x="7358" y="2063"/>
                    <a:pt x="7355" y="2061"/>
                    <a:pt x="7355" y="2061"/>
                  </a:cubicBezTo>
                  <a:cubicBezTo>
                    <a:pt x="7373" y="2067"/>
                    <a:pt x="7373" y="2067"/>
                    <a:pt x="7373" y="2067"/>
                  </a:cubicBezTo>
                  <a:cubicBezTo>
                    <a:pt x="7373" y="2067"/>
                    <a:pt x="7373" y="2067"/>
                    <a:pt x="7374" y="2072"/>
                  </a:cubicBezTo>
                  <a:cubicBezTo>
                    <a:pt x="7375" y="2076"/>
                    <a:pt x="7383" y="2084"/>
                    <a:pt x="7388" y="2084"/>
                  </a:cubicBezTo>
                  <a:cubicBezTo>
                    <a:pt x="7392" y="2084"/>
                    <a:pt x="7402" y="2091"/>
                    <a:pt x="7406" y="2097"/>
                  </a:cubicBezTo>
                  <a:cubicBezTo>
                    <a:pt x="7409" y="2102"/>
                    <a:pt x="7418" y="2104"/>
                    <a:pt x="7423" y="2101"/>
                  </a:cubicBezTo>
                  <a:cubicBezTo>
                    <a:pt x="7427" y="2099"/>
                    <a:pt x="7421" y="2096"/>
                    <a:pt x="7421" y="2092"/>
                  </a:cubicBezTo>
                  <a:cubicBezTo>
                    <a:pt x="7421" y="2077"/>
                    <a:pt x="7421" y="2077"/>
                    <a:pt x="7421" y="2077"/>
                  </a:cubicBezTo>
                  <a:cubicBezTo>
                    <a:pt x="7421" y="2071"/>
                    <a:pt x="7417" y="2069"/>
                    <a:pt x="7411" y="2063"/>
                  </a:cubicBezTo>
                  <a:cubicBezTo>
                    <a:pt x="7406" y="2056"/>
                    <a:pt x="7411" y="2063"/>
                    <a:pt x="7408" y="2059"/>
                  </a:cubicBezTo>
                  <a:cubicBezTo>
                    <a:pt x="7405" y="2056"/>
                    <a:pt x="7402" y="2055"/>
                    <a:pt x="7399" y="2052"/>
                  </a:cubicBezTo>
                  <a:cubicBezTo>
                    <a:pt x="7396" y="2050"/>
                    <a:pt x="7388" y="2049"/>
                    <a:pt x="7380" y="2049"/>
                  </a:cubicBezTo>
                  <a:cubicBezTo>
                    <a:pt x="7372" y="2049"/>
                    <a:pt x="7371" y="2047"/>
                    <a:pt x="7367" y="2042"/>
                  </a:cubicBezTo>
                  <a:cubicBezTo>
                    <a:pt x="7364" y="2038"/>
                    <a:pt x="7357" y="2034"/>
                    <a:pt x="7357" y="2034"/>
                  </a:cubicBezTo>
                  <a:cubicBezTo>
                    <a:pt x="7357" y="2034"/>
                    <a:pt x="7360" y="2026"/>
                    <a:pt x="7364" y="2022"/>
                  </a:cubicBezTo>
                  <a:cubicBezTo>
                    <a:pt x="7367" y="2017"/>
                    <a:pt x="7364" y="2016"/>
                    <a:pt x="7366" y="2011"/>
                  </a:cubicBezTo>
                  <a:cubicBezTo>
                    <a:pt x="7368" y="2007"/>
                    <a:pt x="7368" y="2006"/>
                    <a:pt x="7376" y="2003"/>
                  </a:cubicBezTo>
                  <a:cubicBezTo>
                    <a:pt x="7384" y="2001"/>
                    <a:pt x="7381" y="1993"/>
                    <a:pt x="7384" y="1991"/>
                  </a:cubicBezTo>
                  <a:cubicBezTo>
                    <a:pt x="7388" y="1989"/>
                    <a:pt x="7390" y="1980"/>
                    <a:pt x="7390" y="1972"/>
                  </a:cubicBezTo>
                  <a:cubicBezTo>
                    <a:pt x="7390" y="1964"/>
                    <a:pt x="7384" y="1967"/>
                    <a:pt x="7375" y="1972"/>
                  </a:cubicBezTo>
                  <a:cubicBezTo>
                    <a:pt x="7366" y="1976"/>
                    <a:pt x="7365" y="1969"/>
                    <a:pt x="7358" y="1968"/>
                  </a:cubicBezTo>
                  <a:cubicBezTo>
                    <a:pt x="7351" y="1967"/>
                    <a:pt x="7348" y="1958"/>
                    <a:pt x="7347" y="1953"/>
                  </a:cubicBezTo>
                  <a:cubicBezTo>
                    <a:pt x="7346" y="1949"/>
                    <a:pt x="7341" y="1938"/>
                    <a:pt x="7341" y="1931"/>
                  </a:cubicBezTo>
                  <a:cubicBezTo>
                    <a:pt x="7341" y="1924"/>
                    <a:pt x="7336" y="1927"/>
                    <a:pt x="7336" y="1917"/>
                  </a:cubicBezTo>
                  <a:cubicBezTo>
                    <a:pt x="7336" y="1907"/>
                    <a:pt x="7336" y="1917"/>
                    <a:pt x="7335" y="1907"/>
                  </a:cubicBezTo>
                  <a:cubicBezTo>
                    <a:pt x="7334" y="1897"/>
                    <a:pt x="7323" y="1899"/>
                    <a:pt x="7319" y="1892"/>
                  </a:cubicBezTo>
                  <a:cubicBezTo>
                    <a:pt x="7316" y="1885"/>
                    <a:pt x="7318" y="1884"/>
                    <a:pt x="7320" y="1874"/>
                  </a:cubicBezTo>
                  <a:cubicBezTo>
                    <a:pt x="7323" y="1864"/>
                    <a:pt x="7308" y="1869"/>
                    <a:pt x="7303" y="1866"/>
                  </a:cubicBezTo>
                  <a:cubicBezTo>
                    <a:pt x="7299" y="1862"/>
                    <a:pt x="7297" y="1867"/>
                    <a:pt x="7297" y="1873"/>
                  </a:cubicBezTo>
                  <a:cubicBezTo>
                    <a:pt x="7297" y="1878"/>
                    <a:pt x="7294" y="1878"/>
                    <a:pt x="7290" y="1882"/>
                  </a:cubicBezTo>
                  <a:cubicBezTo>
                    <a:pt x="7285" y="1885"/>
                    <a:pt x="7281" y="1890"/>
                    <a:pt x="7281" y="1898"/>
                  </a:cubicBezTo>
                  <a:cubicBezTo>
                    <a:pt x="7281" y="1906"/>
                    <a:pt x="7282" y="1902"/>
                    <a:pt x="7280" y="1914"/>
                  </a:cubicBezTo>
                  <a:cubicBezTo>
                    <a:pt x="7277" y="1925"/>
                    <a:pt x="7274" y="1917"/>
                    <a:pt x="7269" y="1916"/>
                  </a:cubicBezTo>
                  <a:cubicBezTo>
                    <a:pt x="7265" y="1915"/>
                    <a:pt x="7265" y="1916"/>
                    <a:pt x="7260" y="1916"/>
                  </a:cubicBezTo>
                  <a:cubicBezTo>
                    <a:pt x="7256" y="1916"/>
                    <a:pt x="7249" y="1920"/>
                    <a:pt x="7244" y="1928"/>
                  </a:cubicBezTo>
                  <a:cubicBezTo>
                    <a:pt x="7243" y="1932"/>
                    <a:pt x="7243" y="1939"/>
                    <a:pt x="7243" y="1945"/>
                  </a:cubicBezTo>
                  <a:cubicBezTo>
                    <a:pt x="7243" y="1952"/>
                    <a:pt x="7244" y="1951"/>
                    <a:pt x="7248" y="1952"/>
                  </a:cubicBezTo>
                  <a:cubicBezTo>
                    <a:pt x="7251" y="1953"/>
                    <a:pt x="7258" y="1948"/>
                    <a:pt x="7259" y="1944"/>
                  </a:cubicBezTo>
                  <a:cubicBezTo>
                    <a:pt x="7260" y="1941"/>
                    <a:pt x="7265" y="1936"/>
                    <a:pt x="7265" y="1936"/>
                  </a:cubicBezTo>
                  <a:cubicBezTo>
                    <a:pt x="7265" y="1936"/>
                    <a:pt x="7272" y="1932"/>
                    <a:pt x="7280" y="1935"/>
                  </a:cubicBezTo>
                  <a:cubicBezTo>
                    <a:pt x="7288" y="1939"/>
                    <a:pt x="7280" y="1935"/>
                    <a:pt x="7286" y="1941"/>
                  </a:cubicBezTo>
                  <a:cubicBezTo>
                    <a:pt x="7293" y="1947"/>
                    <a:pt x="7288" y="1949"/>
                    <a:pt x="7288" y="1949"/>
                  </a:cubicBezTo>
                  <a:cubicBezTo>
                    <a:pt x="7288" y="1949"/>
                    <a:pt x="7278" y="1947"/>
                    <a:pt x="7272" y="1947"/>
                  </a:cubicBezTo>
                  <a:cubicBezTo>
                    <a:pt x="7265" y="1947"/>
                    <a:pt x="7272" y="1955"/>
                    <a:pt x="7270" y="1958"/>
                  </a:cubicBezTo>
                  <a:cubicBezTo>
                    <a:pt x="7269" y="1961"/>
                    <a:pt x="7265" y="1961"/>
                    <a:pt x="7259" y="1958"/>
                  </a:cubicBezTo>
                  <a:cubicBezTo>
                    <a:pt x="7253" y="1955"/>
                    <a:pt x="7249" y="1957"/>
                    <a:pt x="7243" y="1963"/>
                  </a:cubicBezTo>
                  <a:cubicBezTo>
                    <a:pt x="7237" y="1968"/>
                    <a:pt x="7243" y="1963"/>
                    <a:pt x="7249" y="1973"/>
                  </a:cubicBezTo>
                  <a:cubicBezTo>
                    <a:pt x="7255" y="1983"/>
                    <a:pt x="7248" y="1984"/>
                    <a:pt x="7248" y="1992"/>
                  </a:cubicBezTo>
                  <a:cubicBezTo>
                    <a:pt x="7248" y="2000"/>
                    <a:pt x="7249" y="2005"/>
                    <a:pt x="7256" y="2009"/>
                  </a:cubicBezTo>
                  <a:cubicBezTo>
                    <a:pt x="7262" y="2014"/>
                    <a:pt x="7259" y="2014"/>
                    <a:pt x="7268" y="2019"/>
                  </a:cubicBezTo>
                  <a:cubicBezTo>
                    <a:pt x="7277" y="2025"/>
                    <a:pt x="7273" y="2032"/>
                    <a:pt x="7272" y="2038"/>
                  </a:cubicBezTo>
                  <a:cubicBezTo>
                    <a:pt x="7270" y="2043"/>
                    <a:pt x="7282" y="2055"/>
                    <a:pt x="7291" y="2056"/>
                  </a:cubicBezTo>
                  <a:cubicBezTo>
                    <a:pt x="7300" y="2057"/>
                    <a:pt x="7294" y="2065"/>
                    <a:pt x="7302" y="2071"/>
                  </a:cubicBezTo>
                  <a:cubicBezTo>
                    <a:pt x="7310" y="2076"/>
                    <a:pt x="7308" y="2077"/>
                    <a:pt x="7318" y="2080"/>
                  </a:cubicBezTo>
                  <a:cubicBezTo>
                    <a:pt x="7328" y="2082"/>
                    <a:pt x="7322" y="2087"/>
                    <a:pt x="7319" y="2093"/>
                  </a:cubicBezTo>
                  <a:cubicBezTo>
                    <a:pt x="7317" y="2100"/>
                    <a:pt x="7315" y="2102"/>
                    <a:pt x="7315" y="2107"/>
                  </a:cubicBezTo>
                  <a:cubicBezTo>
                    <a:pt x="7315" y="2112"/>
                    <a:pt x="7317" y="2112"/>
                    <a:pt x="7331" y="2109"/>
                  </a:cubicBezTo>
                  <a:cubicBezTo>
                    <a:pt x="7344" y="2107"/>
                    <a:pt x="7339" y="2113"/>
                    <a:pt x="7344" y="2115"/>
                  </a:cubicBezTo>
                  <a:cubicBezTo>
                    <a:pt x="7350" y="2117"/>
                    <a:pt x="7346" y="2123"/>
                    <a:pt x="7346" y="2127"/>
                  </a:cubicBezTo>
                  <a:cubicBezTo>
                    <a:pt x="7346" y="2132"/>
                    <a:pt x="7348" y="2139"/>
                    <a:pt x="7346" y="2152"/>
                  </a:cubicBezTo>
                  <a:cubicBezTo>
                    <a:pt x="7343" y="2166"/>
                    <a:pt x="7349" y="2160"/>
                    <a:pt x="7356" y="2160"/>
                  </a:cubicBezTo>
                  <a:cubicBezTo>
                    <a:pt x="7363" y="2160"/>
                    <a:pt x="7361" y="2168"/>
                    <a:pt x="7368" y="2171"/>
                  </a:cubicBezTo>
                  <a:cubicBezTo>
                    <a:pt x="7375" y="2173"/>
                    <a:pt x="7371" y="2182"/>
                    <a:pt x="7369" y="2185"/>
                  </a:cubicBezTo>
                  <a:cubicBezTo>
                    <a:pt x="7368" y="2189"/>
                    <a:pt x="7363" y="2192"/>
                    <a:pt x="7365" y="2200"/>
                  </a:cubicBezTo>
                  <a:cubicBezTo>
                    <a:pt x="7367" y="2208"/>
                    <a:pt x="7365" y="2208"/>
                    <a:pt x="7361" y="2210"/>
                  </a:cubicBezTo>
                  <a:cubicBezTo>
                    <a:pt x="7358" y="2213"/>
                    <a:pt x="7350" y="2207"/>
                    <a:pt x="7340" y="2197"/>
                  </a:cubicBezTo>
                  <a:cubicBezTo>
                    <a:pt x="7337" y="2194"/>
                    <a:pt x="7333" y="2195"/>
                    <a:pt x="7328" y="2195"/>
                  </a:cubicBezTo>
                  <a:cubicBezTo>
                    <a:pt x="7324" y="2195"/>
                    <a:pt x="7322" y="2190"/>
                    <a:pt x="7318" y="2189"/>
                  </a:cubicBezTo>
                  <a:cubicBezTo>
                    <a:pt x="7315" y="2188"/>
                    <a:pt x="7310" y="2197"/>
                    <a:pt x="7308" y="2205"/>
                  </a:cubicBezTo>
                  <a:cubicBezTo>
                    <a:pt x="7306" y="2213"/>
                    <a:pt x="7307" y="2221"/>
                    <a:pt x="7302" y="2223"/>
                  </a:cubicBezTo>
                  <a:cubicBezTo>
                    <a:pt x="7298" y="2225"/>
                    <a:pt x="7295" y="2220"/>
                    <a:pt x="7290" y="2220"/>
                  </a:cubicBezTo>
                  <a:cubicBezTo>
                    <a:pt x="7284" y="2220"/>
                    <a:pt x="7270" y="2217"/>
                    <a:pt x="7270" y="2217"/>
                  </a:cubicBezTo>
                  <a:cubicBezTo>
                    <a:pt x="7248" y="2222"/>
                    <a:pt x="7248" y="2222"/>
                    <a:pt x="7248" y="2222"/>
                  </a:cubicBezTo>
                  <a:cubicBezTo>
                    <a:pt x="7248" y="2222"/>
                    <a:pt x="7248" y="2222"/>
                    <a:pt x="7240" y="2232"/>
                  </a:cubicBezTo>
                  <a:cubicBezTo>
                    <a:pt x="7232" y="2242"/>
                    <a:pt x="7233" y="2243"/>
                    <a:pt x="7230" y="2254"/>
                  </a:cubicBezTo>
                  <a:cubicBezTo>
                    <a:pt x="7226" y="2264"/>
                    <a:pt x="7223" y="2263"/>
                    <a:pt x="7218" y="2261"/>
                  </a:cubicBezTo>
                  <a:cubicBezTo>
                    <a:pt x="7214" y="2258"/>
                    <a:pt x="7208" y="2262"/>
                    <a:pt x="7204" y="2265"/>
                  </a:cubicBezTo>
                  <a:cubicBezTo>
                    <a:pt x="7201" y="2268"/>
                    <a:pt x="7203" y="2271"/>
                    <a:pt x="7209" y="2279"/>
                  </a:cubicBezTo>
                  <a:cubicBezTo>
                    <a:pt x="7215" y="2287"/>
                    <a:pt x="7206" y="2292"/>
                    <a:pt x="7211" y="2300"/>
                  </a:cubicBezTo>
                  <a:cubicBezTo>
                    <a:pt x="7217" y="2308"/>
                    <a:pt x="7209" y="2315"/>
                    <a:pt x="7209" y="2321"/>
                  </a:cubicBezTo>
                  <a:cubicBezTo>
                    <a:pt x="7209" y="2326"/>
                    <a:pt x="7206" y="2334"/>
                    <a:pt x="7202" y="2339"/>
                  </a:cubicBezTo>
                  <a:cubicBezTo>
                    <a:pt x="7199" y="2344"/>
                    <a:pt x="7198" y="2345"/>
                    <a:pt x="7197" y="2348"/>
                  </a:cubicBezTo>
                  <a:cubicBezTo>
                    <a:pt x="7195" y="2352"/>
                    <a:pt x="7203" y="2357"/>
                    <a:pt x="7203" y="2365"/>
                  </a:cubicBezTo>
                  <a:cubicBezTo>
                    <a:pt x="7203" y="2373"/>
                    <a:pt x="7203" y="2365"/>
                    <a:pt x="7198" y="2372"/>
                  </a:cubicBezTo>
                  <a:cubicBezTo>
                    <a:pt x="7192" y="2379"/>
                    <a:pt x="7192" y="2370"/>
                    <a:pt x="7190" y="2366"/>
                  </a:cubicBezTo>
                  <a:cubicBezTo>
                    <a:pt x="7187" y="2363"/>
                    <a:pt x="7179" y="2366"/>
                    <a:pt x="7179" y="2366"/>
                  </a:cubicBezTo>
                  <a:cubicBezTo>
                    <a:pt x="7179" y="2366"/>
                    <a:pt x="7182" y="2377"/>
                    <a:pt x="7184" y="2386"/>
                  </a:cubicBezTo>
                  <a:cubicBezTo>
                    <a:pt x="7186" y="2395"/>
                    <a:pt x="7178" y="2394"/>
                    <a:pt x="7174" y="2394"/>
                  </a:cubicBezTo>
                  <a:cubicBezTo>
                    <a:pt x="7169" y="2394"/>
                    <a:pt x="7164" y="2394"/>
                    <a:pt x="7160" y="2396"/>
                  </a:cubicBezTo>
                  <a:cubicBezTo>
                    <a:pt x="7157" y="2398"/>
                    <a:pt x="7152" y="2403"/>
                    <a:pt x="7151" y="2413"/>
                  </a:cubicBezTo>
                  <a:cubicBezTo>
                    <a:pt x="7150" y="2423"/>
                    <a:pt x="7136" y="2420"/>
                    <a:pt x="7124" y="2420"/>
                  </a:cubicBezTo>
                  <a:cubicBezTo>
                    <a:pt x="7111" y="2420"/>
                    <a:pt x="7108" y="2425"/>
                    <a:pt x="7101" y="2431"/>
                  </a:cubicBezTo>
                  <a:cubicBezTo>
                    <a:pt x="7094" y="2437"/>
                    <a:pt x="7100" y="2457"/>
                    <a:pt x="7100" y="2457"/>
                  </a:cubicBezTo>
                  <a:cubicBezTo>
                    <a:pt x="7100" y="2457"/>
                    <a:pt x="7104" y="2469"/>
                    <a:pt x="7104" y="2477"/>
                  </a:cubicBezTo>
                  <a:cubicBezTo>
                    <a:pt x="7104" y="2485"/>
                    <a:pt x="7109" y="2485"/>
                    <a:pt x="7109" y="2485"/>
                  </a:cubicBezTo>
                  <a:cubicBezTo>
                    <a:pt x="7109" y="2485"/>
                    <a:pt x="7110" y="2489"/>
                    <a:pt x="7102" y="2498"/>
                  </a:cubicBezTo>
                  <a:cubicBezTo>
                    <a:pt x="7094" y="2507"/>
                    <a:pt x="7093" y="2502"/>
                    <a:pt x="7087" y="2504"/>
                  </a:cubicBezTo>
                  <a:cubicBezTo>
                    <a:pt x="7082" y="2506"/>
                    <a:pt x="7086" y="2512"/>
                    <a:pt x="7086" y="2512"/>
                  </a:cubicBezTo>
                  <a:cubicBezTo>
                    <a:pt x="7086" y="2512"/>
                    <a:pt x="7079" y="2516"/>
                    <a:pt x="7071" y="2518"/>
                  </a:cubicBezTo>
                  <a:cubicBezTo>
                    <a:pt x="7063" y="2519"/>
                    <a:pt x="7063" y="2522"/>
                    <a:pt x="7058" y="2524"/>
                  </a:cubicBezTo>
                  <a:cubicBezTo>
                    <a:pt x="7052" y="2527"/>
                    <a:pt x="7054" y="2529"/>
                    <a:pt x="7053" y="2533"/>
                  </a:cubicBezTo>
                  <a:cubicBezTo>
                    <a:pt x="7052" y="2538"/>
                    <a:pt x="7055" y="2540"/>
                    <a:pt x="7058" y="2546"/>
                  </a:cubicBezTo>
                  <a:cubicBezTo>
                    <a:pt x="7060" y="2552"/>
                    <a:pt x="7059" y="2553"/>
                    <a:pt x="7055" y="2554"/>
                  </a:cubicBezTo>
                  <a:cubicBezTo>
                    <a:pt x="7052" y="2555"/>
                    <a:pt x="7051" y="2556"/>
                    <a:pt x="7042" y="2555"/>
                  </a:cubicBezTo>
                  <a:cubicBezTo>
                    <a:pt x="7033" y="2554"/>
                    <a:pt x="7032" y="2558"/>
                    <a:pt x="7025" y="2561"/>
                  </a:cubicBezTo>
                  <a:cubicBezTo>
                    <a:pt x="7018" y="2563"/>
                    <a:pt x="7015" y="2560"/>
                    <a:pt x="7008" y="2560"/>
                  </a:cubicBezTo>
                  <a:cubicBezTo>
                    <a:pt x="7001" y="2560"/>
                    <a:pt x="7000" y="2557"/>
                    <a:pt x="6995" y="2557"/>
                  </a:cubicBezTo>
                  <a:cubicBezTo>
                    <a:pt x="6991" y="2557"/>
                    <a:pt x="6991" y="2553"/>
                    <a:pt x="6988" y="2546"/>
                  </a:cubicBezTo>
                  <a:cubicBezTo>
                    <a:pt x="6986" y="2539"/>
                    <a:pt x="6979" y="2540"/>
                    <a:pt x="6980" y="2536"/>
                  </a:cubicBezTo>
                  <a:cubicBezTo>
                    <a:pt x="6982" y="2531"/>
                    <a:pt x="6975" y="2533"/>
                    <a:pt x="6971" y="2532"/>
                  </a:cubicBezTo>
                  <a:cubicBezTo>
                    <a:pt x="6968" y="2531"/>
                    <a:pt x="6960" y="2532"/>
                    <a:pt x="6955" y="2533"/>
                  </a:cubicBezTo>
                  <a:cubicBezTo>
                    <a:pt x="6951" y="2535"/>
                    <a:pt x="6944" y="2532"/>
                    <a:pt x="6934" y="2531"/>
                  </a:cubicBezTo>
                  <a:cubicBezTo>
                    <a:pt x="6924" y="2530"/>
                    <a:pt x="6929" y="2537"/>
                    <a:pt x="6937" y="2546"/>
                  </a:cubicBezTo>
                  <a:cubicBezTo>
                    <a:pt x="6940" y="2549"/>
                    <a:pt x="6941" y="2551"/>
                    <a:pt x="6947" y="2557"/>
                  </a:cubicBezTo>
                  <a:cubicBezTo>
                    <a:pt x="6954" y="2564"/>
                    <a:pt x="6947" y="2557"/>
                    <a:pt x="6951" y="2564"/>
                  </a:cubicBezTo>
                  <a:cubicBezTo>
                    <a:pt x="6954" y="2571"/>
                    <a:pt x="6962" y="2577"/>
                    <a:pt x="6962" y="2577"/>
                  </a:cubicBezTo>
                  <a:cubicBezTo>
                    <a:pt x="6962" y="2577"/>
                    <a:pt x="6967" y="2581"/>
                    <a:pt x="6969" y="2587"/>
                  </a:cubicBezTo>
                  <a:cubicBezTo>
                    <a:pt x="6971" y="2593"/>
                    <a:pt x="6975" y="2598"/>
                    <a:pt x="6975" y="2598"/>
                  </a:cubicBezTo>
                  <a:cubicBezTo>
                    <a:pt x="6975" y="2598"/>
                    <a:pt x="6980" y="2610"/>
                    <a:pt x="6977" y="2616"/>
                  </a:cubicBezTo>
                  <a:cubicBezTo>
                    <a:pt x="6974" y="2623"/>
                    <a:pt x="6977" y="2616"/>
                    <a:pt x="6971" y="2618"/>
                  </a:cubicBezTo>
                  <a:cubicBezTo>
                    <a:pt x="6966" y="2619"/>
                    <a:pt x="6963" y="2619"/>
                    <a:pt x="6954" y="2616"/>
                  </a:cubicBezTo>
                  <a:cubicBezTo>
                    <a:pt x="6945" y="2614"/>
                    <a:pt x="6944" y="2616"/>
                    <a:pt x="6939" y="2615"/>
                  </a:cubicBezTo>
                  <a:cubicBezTo>
                    <a:pt x="6935" y="2614"/>
                    <a:pt x="6934" y="2616"/>
                    <a:pt x="6930" y="2616"/>
                  </a:cubicBezTo>
                  <a:cubicBezTo>
                    <a:pt x="6927" y="2616"/>
                    <a:pt x="6925" y="2621"/>
                    <a:pt x="6919" y="2622"/>
                  </a:cubicBezTo>
                  <a:cubicBezTo>
                    <a:pt x="6913" y="2623"/>
                    <a:pt x="6908" y="2619"/>
                    <a:pt x="6908" y="2619"/>
                  </a:cubicBezTo>
                  <a:cubicBezTo>
                    <a:pt x="6908" y="2619"/>
                    <a:pt x="6903" y="2613"/>
                    <a:pt x="6905" y="2605"/>
                  </a:cubicBezTo>
                  <a:cubicBezTo>
                    <a:pt x="6908" y="2597"/>
                    <a:pt x="6892" y="2597"/>
                    <a:pt x="6892" y="2597"/>
                  </a:cubicBezTo>
                  <a:cubicBezTo>
                    <a:pt x="6875" y="2595"/>
                    <a:pt x="6875" y="2595"/>
                    <a:pt x="6875" y="2595"/>
                  </a:cubicBezTo>
                  <a:cubicBezTo>
                    <a:pt x="6863" y="2605"/>
                    <a:pt x="6863" y="2605"/>
                    <a:pt x="6863" y="2605"/>
                  </a:cubicBezTo>
                  <a:cubicBezTo>
                    <a:pt x="6852" y="2613"/>
                    <a:pt x="6852" y="2613"/>
                    <a:pt x="6852" y="2613"/>
                  </a:cubicBezTo>
                  <a:cubicBezTo>
                    <a:pt x="6838" y="2609"/>
                    <a:pt x="6838" y="2609"/>
                    <a:pt x="6838" y="2609"/>
                  </a:cubicBezTo>
                  <a:cubicBezTo>
                    <a:pt x="6838" y="2609"/>
                    <a:pt x="6827" y="2607"/>
                    <a:pt x="6823" y="2607"/>
                  </a:cubicBezTo>
                  <a:cubicBezTo>
                    <a:pt x="6820" y="2607"/>
                    <a:pt x="6819" y="2618"/>
                    <a:pt x="6814" y="2619"/>
                  </a:cubicBezTo>
                  <a:cubicBezTo>
                    <a:pt x="6810" y="2620"/>
                    <a:pt x="6808" y="2616"/>
                    <a:pt x="6801" y="2616"/>
                  </a:cubicBezTo>
                  <a:cubicBezTo>
                    <a:pt x="6794" y="2616"/>
                    <a:pt x="6792" y="2618"/>
                    <a:pt x="6792" y="2618"/>
                  </a:cubicBezTo>
                  <a:cubicBezTo>
                    <a:pt x="6785" y="2629"/>
                    <a:pt x="6785" y="2629"/>
                    <a:pt x="6785" y="2629"/>
                  </a:cubicBezTo>
                  <a:cubicBezTo>
                    <a:pt x="6785" y="2629"/>
                    <a:pt x="6788" y="2640"/>
                    <a:pt x="6798" y="2644"/>
                  </a:cubicBezTo>
                  <a:cubicBezTo>
                    <a:pt x="6809" y="2647"/>
                    <a:pt x="6798" y="2644"/>
                    <a:pt x="6804" y="2644"/>
                  </a:cubicBezTo>
                  <a:cubicBezTo>
                    <a:pt x="6810" y="2644"/>
                    <a:pt x="6808" y="2653"/>
                    <a:pt x="6811" y="2657"/>
                  </a:cubicBezTo>
                  <a:cubicBezTo>
                    <a:pt x="6814" y="2662"/>
                    <a:pt x="6811" y="2669"/>
                    <a:pt x="6814" y="2672"/>
                  </a:cubicBezTo>
                  <a:cubicBezTo>
                    <a:pt x="6818" y="2676"/>
                    <a:pt x="6818" y="2688"/>
                    <a:pt x="6818" y="2688"/>
                  </a:cubicBezTo>
                  <a:cubicBezTo>
                    <a:pt x="6818" y="2688"/>
                    <a:pt x="6828" y="2692"/>
                    <a:pt x="6834" y="2694"/>
                  </a:cubicBezTo>
                  <a:cubicBezTo>
                    <a:pt x="6839" y="2696"/>
                    <a:pt x="6843" y="2698"/>
                    <a:pt x="6849" y="2700"/>
                  </a:cubicBezTo>
                  <a:cubicBezTo>
                    <a:pt x="6854" y="2701"/>
                    <a:pt x="6863" y="2692"/>
                    <a:pt x="6863" y="2692"/>
                  </a:cubicBezTo>
                  <a:cubicBezTo>
                    <a:pt x="6863" y="2692"/>
                    <a:pt x="6872" y="2695"/>
                    <a:pt x="6877" y="2698"/>
                  </a:cubicBezTo>
                  <a:cubicBezTo>
                    <a:pt x="6881" y="2702"/>
                    <a:pt x="6887" y="2698"/>
                    <a:pt x="6893" y="2703"/>
                  </a:cubicBezTo>
                  <a:cubicBezTo>
                    <a:pt x="6899" y="2707"/>
                    <a:pt x="6903" y="2709"/>
                    <a:pt x="6903" y="2709"/>
                  </a:cubicBezTo>
                  <a:cubicBezTo>
                    <a:pt x="6903" y="2709"/>
                    <a:pt x="6913" y="2710"/>
                    <a:pt x="6919" y="2710"/>
                  </a:cubicBezTo>
                  <a:cubicBezTo>
                    <a:pt x="6937" y="2710"/>
                    <a:pt x="6937" y="2710"/>
                    <a:pt x="6937" y="2710"/>
                  </a:cubicBezTo>
                  <a:cubicBezTo>
                    <a:pt x="6943" y="2710"/>
                    <a:pt x="6942" y="2710"/>
                    <a:pt x="6950" y="2711"/>
                  </a:cubicBezTo>
                  <a:cubicBezTo>
                    <a:pt x="6958" y="2712"/>
                    <a:pt x="6955" y="2717"/>
                    <a:pt x="6959" y="2721"/>
                  </a:cubicBezTo>
                  <a:cubicBezTo>
                    <a:pt x="6962" y="2726"/>
                    <a:pt x="6960" y="2731"/>
                    <a:pt x="6963" y="2737"/>
                  </a:cubicBezTo>
                  <a:cubicBezTo>
                    <a:pt x="6967" y="2743"/>
                    <a:pt x="6969" y="2738"/>
                    <a:pt x="6975" y="2742"/>
                  </a:cubicBezTo>
                  <a:cubicBezTo>
                    <a:pt x="6980" y="2745"/>
                    <a:pt x="6977" y="2751"/>
                    <a:pt x="6980" y="2755"/>
                  </a:cubicBezTo>
                  <a:cubicBezTo>
                    <a:pt x="6984" y="2760"/>
                    <a:pt x="6983" y="2763"/>
                    <a:pt x="6984" y="2772"/>
                  </a:cubicBezTo>
                  <a:cubicBezTo>
                    <a:pt x="6985" y="2781"/>
                    <a:pt x="6986" y="2778"/>
                    <a:pt x="6991" y="2780"/>
                  </a:cubicBezTo>
                  <a:cubicBezTo>
                    <a:pt x="6995" y="2783"/>
                    <a:pt x="6992" y="2785"/>
                    <a:pt x="6996" y="2788"/>
                  </a:cubicBezTo>
                  <a:cubicBezTo>
                    <a:pt x="7001" y="2792"/>
                    <a:pt x="7008" y="2795"/>
                    <a:pt x="7016" y="2798"/>
                  </a:cubicBezTo>
                  <a:cubicBezTo>
                    <a:pt x="7024" y="2802"/>
                    <a:pt x="7025" y="2801"/>
                    <a:pt x="7033" y="2800"/>
                  </a:cubicBezTo>
                  <a:cubicBezTo>
                    <a:pt x="7041" y="2798"/>
                    <a:pt x="7046" y="2804"/>
                    <a:pt x="7052" y="2808"/>
                  </a:cubicBezTo>
                  <a:cubicBezTo>
                    <a:pt x="7058" y="2811"/>
                    <a:pt x="7054" y="2817"/>
                    <a:pt x="7053" y="2822"/>
                  </a:cubicBezTo>
                  <a:cubicBezTo>
                    <a:pt x="7052" y="2828"/>
                    <a:pt x="7054" y="2841"/>
                    <a:pt x="7054" y="2841"/>
                  </a:cubicBezTo>
                  <a:cubicBezTo>
                    <a:pt x="7054" y="2841"/>
                    <a:pt x="7054" y="2853"/>
                    <a:pt x="7055" y="2859"/>
                  </a:cubicBezTo>
                  <a:cubicBezTo>
                    <a:pt x="7057" y="2864"/>
                    <a:pt x="7068" y="2866"/>
                    <a:pt x="7077" y="2869"/>
                  </a:cubicBezTo>
                  <a:cubicBezTo>
                    <a:pt x="7086" y="2872"/>
                    <a:pt x="7070" y="2884"/>
                    <a:pt x="7070" y="2884"/>
                  </a:cubicBezTo>
                  <a:cubicBezTo>
                    <a:pt x="7070" y="2884"/>
                    <a:pt x="7070" y="2884"/>
                    <a:pt x="7070" y="2889"/>
                  </a:cubicBezTo>
                  <a:cubicBezTo>
                    <a:pt x="7070" y="2895"/>
                    <a:pt x="7067" y="2900"/>
                    <a:pt x="7066" y="2905"/>
                  </a:cubicBezTo>
                  <a:cubicBezTo>
                    <a:pt x="7065" y="2911"/>
                    <a:pt x="7066" y="2912"/>
                    <a:pt x="7068" y="2916"/>
                  </a:cubicBezTo>
                  <a:cubicBezTo>
                    <a:pt x="7070" y="2919"/>
                    <a:pt x="7071" y="2926"/>
                    <a:pt x="7076" y="2930"/>
                  </a:cubicBezTo>
                  <a:cubicBezTo>
                    <a:pt x="7081" y="2935"/>
                    <a:pt x="7077" y="2937"/>
                    <a:pt x="7077" y="2943"/>
                  </a:cubicBezTo>
                  <a:cubicBezTo>
                    <a:pt x="7077" y="2949"/>
                    <a:pt x="7078" y="2957"/>
                    <a:pt x="7079" y="2962"/>
                  </a:cubicBezTo>
                  <a:cubicBezTo>
                    <a:pt x="7081" y="2968"/>
                    <a:pt x="7081" y="2972"/>
                    <a:pt x="7084" y="2982"/>
                  </a:cubicBezTo>
                  <a:cubicBezTo>
                    <a:pt x="7087" y="2991"/>
                    <a:pt x="7082" y="2994"/>
                    <a:pt x="7082" y="3001"/>
                  </a:cubicBezTo>
                  <a:cubicBezTo>
                    <a:pt x="7082" y="3008"/>
                    <a:pt x="7084" y="3024"/>
                    <a:pt x="7085" y="3030"/>
                  </a:cubicBezTo>
                  <a:cubicBezTo>
                    <a:pt x="7086" y="3037"/>
                    <a:pt x="7082" y="3037"/>
                    <a:pt x="7078" y="3041"/>
                  </a:cubicBezTo>
                  <a:cubicBezTo>
                    <a:pt x="7075" y="3044"/>
                    <a:pt x="7065" y="3048"/>
                    <a:pt x="7059" y="3048"/>
                  </a:cubicBezTo>
                  <a:cubicBezTo>
                    <a:pt x="7053" y="3048"/>
                    <a:pt x="7042" y="3051"/>
                    <a:pt x="7042" y="3051"/>
                  </a:cubicBezTo>
                  <a:cubicBezTo>
                    <a:pt x="7020" y="3053"/>
                    <a:pt x="7020" y="3053"/>
                    <a:pt x="7020" y="3053"/>
                  </a:cubicBezTo>
                  <a:cubicBezTo>
                    <a:pt x="7020" y="3053"/>
                    <a:pt x="7004" y="3052"/>
                    <a:pt x="7001" y="3052"/>
                  </a:cubicBezTo>
                  <a:cubicBezTo>
                    <a:pt x="6997" y="3052"/>
                    <a:pt x="6993" y="3049"/>
                    <a:pt x="6993" y="3045"/>
                  </a:cubicBezTo>
                  <a:cubicBezTo>
                    <a:pt x="6993" y="3042"/>
                    <a:pt x="6970" y="3043"/>
                    <a:pt x="6966" y="3042"/>
                  </a:cubicBezTo>
                  <a:cubicBezTo>
                    <a:pt x="6961" y="3041"/>
                    <a:pt x="6952" y="3038"/>
                    <a:pt x="6944" y="3038"/>
                  </a:cubicBezTo>
                  <a:cubicBezTo>
                    <a:pt x="6936" y="3038"/>
                    <a:pt x="6937" y="3043"/>
                    <a:pt x="6936" y="3046"/>
                  </a:cubicBezTo>
                  <a:cubicBezTo>
                    <a:pt x="6935" y="3050"/>
                    <a:pt x="6924" y="3048"/>
                    <a:pt x="6913" y="3048"/>
                  </a:cubicBezTo>
                  <a:cubicBezTo>
                    <a:pt x="6903" y="3048"/>
                    <a:pt x="6885" y="3050"/>
                    <a:pt x="6879" y="3051"/>
                  </a:cubicBezTo>
                  <a:cubicBezTo>
                    <a:pt x="6874" y="3052"/>
                    <a:pt x="6862" y="3040"/>
                    <a:pt x="6862" y="3040"/>
                  </a:cubicBezTo>
                  <a:cubicBezTo>
                    <a:pt x="6838" y="3037"/>
                    <a:pt x="6838" y="3037"/>
                    <a:pt x="6838" y="3037"/>
                  </a:cubicBezTo>
                  <a:cubicBezTo>
                    <a:pt x="6838" y="3037"/>
                    <a:pt x="6822" y="3030"/>
                    <a:pt x="6818" y="3030"/>
                  </a:cubicBezTo>
                  <a:cubicBezTo>
                    <a:pt x="6813" y="3030"/>
                    <a:pt x="6809" y="3030"/>
                    <a:pt x="6802" y="3033"/>
                  </a:cubicBezTo>
                  <a:cubicBezTo>
                    <a:pt x="6795" y="3035"/>
                    <a:pt x="6791" y="3038"/>
                    <a:pt x="6784" y="3036"/>
                  </a:cubicBezTo>
                  <a:cubicBezTo>
                    <a:pt x="6777" y="3034"/>
                    <a:pt x="6752" y="3037"/>
                    <a:pt x="6745" y="3041"/>
                  </a:cubicBezTo>
                  <a:cubicBezTo>
                    <a:pt x="6738" y="3044"/>
                    <a:pt x="6738" y="3029"/>
                    <a:pt x="6735" y="3026"/>
                  </a:cubicBezTo>
                  <a:cubicBezTo>
                    <a:pt x="6731" y="3023"/>
                    <a:pt x="6725" y="3020"/>
                    <a:pt x="6721" y="3017"/>
                  </a:cubicBezTo>
                  <a:cubicBezTo>
                    <a:pt x="6718" y="3013"/>
                    <a:pt x="6711" y="3020"/>
                    <a:pt x="6706" y="3020"/>
                  </a:cubicBezTo>
                  <a:cubicBezTo>
                    <a:pt x="6702" y="3020"/>
                    <a:pt x="6697" y="3017"/>
                    <a:pt x="6697" y="3017"/>
                  </a:cubicBezTo>
                  <a:cubicBezTo>
                    <a:pt x="6682" y="3013"/>
                    <a:pt x="6682" y="3013"/>
                    <a:pt x="6682" y="3013"/>
                  </a:cubicBezTo>
                  <a:cubicBezTo>
                    <a:pt x="6682" y="3013"/>
                    <a:pt x="6671" y="3019"/>
                    <a:pt x="6668" y="3021"/>
                  </a:cubicBezTo>
                  <a:cubicBezTo>
                    <a:pt x="6664" y="3024"/>
                    <a:pt x="6665" y="3034"/>
                    <a:pt x="6667" y="3040"/>
                  </a:cubicBezTo>
                  <a:cubicBezTo>
                    <a:pt x="6668" y="3045"/>
                    <a:pt x="6664" y="3049"/>
                    <a:pt x="6664" y="3049"/>
                  </a:cubicBezTo>
                  <a:cubicBezTo>
                    <a:pt x="6649" y="3046"/>
                    <a:pt x="6649" y="3046"/>
                    <a:pt x="6649" y="3046"/>
                  </a:cubicBezTo>
                  <a:cubicBezTo>
                    <a:pt x="6636" y="3044"/>
                    <a:pt x="6636" y="3044"/>
                    <a:pt x="6636" y="3044"/>
                  </a:cubicBezTo>
                  <a:cubicBezTo>
                    <a:pt x="6636" y="3044"/>
                    <a:pt x="6624" y="3041"/>
                    <a:pt x="6620" y="3051"/>
                  </a:cubicBezTo>
                  <a:cubicBezTo>
                    <a:pt x="6615" y="3061"/>
                    <a:pt x="6610" y="3057"/>
                    <a:pt x="6605" y="3058"/>
                  </a:cubicBezTo>
                  <a:cubicBezTo>
                    <a:pt x="6601" y="3059"/>
                    <a:pt x="6596" y="3063"/>
                    <a:pt x="6596" y="3067"/>
                  </a:cubicBezTo>
                  <a:cubicBezTo>
                    <a:pt x="6596" y="3070"/>
                    <a:pt x="6598" y="3081"/>
                    <a:pt x="6598" y="3081"/>
                  </a:cubicBezTo>
                  <a:cubicBezTo>
                    <a:pt x="6598" y="3081"/>
                    <a:pt x="6606" y="3084"/>
                    <a:pt x="6609" y="3088"/>
                  </a:cubicBezTo>
                  <a:cubicBezTo>
                    <a:pt x="6611" y="3093"/>
                    <a:pt x="6613" y="3091"/>
                    <a:pt x="6618" y="3091"/>
                  </a:cubicBezTo>
                  <a:cubicBezTo>
                    <a:pt x="6622" y="3091"/>
                    <a:pt x="6626" y="3096"/>
                    <a:pt x="6626" y="3096"/>
                  </a:cubicBezTo>
                  <a:cubicBezTo>
                    <a:pt x="6630" y="3103"/>
                    <a:pt x="6630" y="3103"/>
                    <a:pt x="6630" y="3103"/>
                  </a:cubicBezTo>
                  <a:cubicBezTo>
                    <a:pt x="6637" y="3111"/>
                    <a:pt x="6637" y="3111"/>
                    <a:pt x="6637" y="3111"/>
                  </a:cubicBezTo>
                  <a:cubicBezTo>
                    <a:pt x="6637" y="3111"/>
                    <a:pt x="6642" y="3118"/>
                    <a:pt x="6643" y="3123"/>
                  </a:cubicBezTo>
                  <a:cubicBezTo>
                    <a:pt x="6644" y="3127"/>
                    <a:pt x="6643" y="3134"/>
                    <a:pt x="6644" y="3137"/>
                  </a:cubicBezTo>
                  <a:cubicBezTo>
                    <a:pt x="6645" y="3141"/>
                    <a:pt x="6646" y="3146"/>
                    <a:pt x="6647" y="3151"/>
                  </a:cubicBezTo>
                  <a:cubicBezTo>
                    <a:pt x="6648" y="3156"/>
                    <a:pt x="6646" y="3161"/>
                    <a:pt x="6646" y="3166"/>
                  </a:cubicBezTo>
                  <a:cubicBezTo>
                    <a:pt x="6646" y="3170"/>
                    <a:pt x="6640" y="3176"/>
                    <a:pt x="6642" y="3179"/>
                  </a:cubicBezTo>
                  <a:cubicBezTo>
                    <a:pt x="6643" y="3183"/>
                    <a:pt x="6648" y="3184"/>
                    <a:pt x="6653" y="3190"/>
                  </a:cubicBezTo>
                  <a:cubicBezTo>
                    <a:pt x="6657" y="3195"/>
                    <a:pt x="6651" y="3198"/>
                    <a:pt x="6652" y="3203"/>
                  </a:cubicBezTo>
                  <a:cubicBezTo>
                    <a:pt x="6653" y="3209"/>
                    <a:pt x="6654" y="3210"/>
                    <a:pt x="6657" y="3216"/>
                  </a:cubicBezTo>
                  <a:cubicBezTo>
                    <a:pt x="6661" y="3222"/>
                    <a:pt x="6662" y="3219"/>
                    <a:pt x="6665" y="3223"/>
                  </a:cubicBezTo>
                  <a:cubicBezTo>
                    <a:pt x="6669" y="3226"/>
                    <a:pt x="6667" y="3231"/>
                    <a:pt x="6667" y="3231"/>
                  </a:cubicBezTo>
                  <a:cubicBezTo>
                    <a:pt x="6667" y="3231"/>
                    <a:pt x="6667" y="3241"/>
                    <a:pt x="6667" y="3245"/>
                  </a:cubicBezTo>
                  <a:cubicBezTo>
                    <a:pt x="6667" y="3250"/>
                    <a:pt x="6665" y="3261"/>
                    <a:pt x="6665" y="3261"/>
                  </a:cubicBezTo>
                  <a:cubicBezTo>
                    <a:pt x="6665" y="3261"/>
                    <a:pt x="6664" y="3272"/>
                    <a:pt x="6664" y="3278"/>
                  </a:cubicBezTo>
                  <a:cubicBezTo>
                    <a:pt x="6664" y="3297"/>
                    <a:pt x="6664" y="3297"/>
                    <a:pt x="6664" y="3297"/>
                  </a:cubicBezTo>
                  <a:cubicBezTo>
                    <a:pt x="6664" y="3303"/>
                    <a:pt x="6663" y="3307"/>
                    <a:pt x="6663" y="3316"/>
                  </a:cubicBezTo>
                  <a:cubicBezTo>
                    <a:pt x="6663" y="3334"/>
                    <a:pt x="6663" y="3334"/>
                    <a:pt x="6663" y="3334"/>
                  </a:cubicBezTo>
                  <a:cubicBezTo>
                    <a:pt x="6663" y="3341"/>
                    <a:pt x="6662" y="3344"/>
                    <a:pt x="6661" y="3350"/>
                  </a:cubicBezTo>
                  <a:cubicBezTo>
                    <a:pt x="6660" y="3356"/>
                    <a:pt x="6654" y="3358"/>
                    <a:pt x="6651" y="3359"/>
                  </a:cubicBezTo>
                  <a:cubicBezTo>
                    <a:pt x="6647" y="3360"/>
                    <a:pt x="6645" y="3366"/>
                    <a:pt x="6642" y="3368"/>
                  </a:cubicBezTo>
                  <a:cubicBezTo>
                    <a:pt x="6638" y="3371"/>
                    <a:pt x="6642" y="3376"/>
                    <a:pt x="6643" y="3383"/>
                  </a:cubicBezTo>
                  <a:cubicBezTo>
                    <a:pt x="6644" y="3390"/>
                    <a:pt x="6645" y="3396"/>
                    <a:pt x="6645" y="3399"/>
                  </a:cubicBezTo>
                  <a:cubicBezTo>
                    <a:pt x="6645" y="3402"/>
                    <a:pt x="6640" y="3417"/>
                    <a:pt x="6640" y="3417"/>
                  </a:cubicBezTo>
                  <a:cubicBezTo>
                    <a:pt x="6640" y="3417"/>
                    <a:pt x="6643" y="3426"/>
                    <a:pt x="6649" y="3431"/>
                  </a:cubicBezTo>
                  <a:cubicBezTo>
                    <a:pt x="6656" y="3435"/>
                    <a:pt x="6649" y="3431"/>
                    <a:pt x="6653" y="3441"/>
                  </a:cubicBezTo>
                  <a:cubicBezTo>
                    <a:pt x="6656" y="3451"/>
                    <a:pt x="6653" y="3441"/>
                    <a:pt x="6659" y="3446"/>
                  </a:cubicBezTo>
                  <a:cubicBezTo>
                    <a:pt x="6664" y="3450"/>
                    <a:pt x="6664" y="3446"/>
                    <a:pt x="6673" y="3444"/>
                  </a:cubicBezTo>
                  <a:cubicBezTo>
                    <a:pt x="6682" y="3443"/>
                    <a:pt x="6676" y="3450"/>
                    <a:pt x="6679" y="3455"/>
                  </a:cubicBezTo>
                  <a:cubicBezTo>
                    <a:pt x="6682" y="3459"/>
                    <a:pt x="6682" y="3462"/>
                    <a:pt x="6687" y="3468"/>
                  </a:cubicBezTo>
                  <a:cubicBezTo>
                    <a:pt x="6692" y="3475"/>
                    <a:pt x="6685" y="3480"/>
                    <a:pt x="6684" y="3483"/>
                  </a:cubicBezTo>
                  <a:cubicBezTo>
                    <a:pt x="6682" y="3487"/>
                    <a:pt x="6685" y="3493"/>
                    <a:pt x="6687" y="3500"/>
                  </a:cubicBezTo>
                  <a:cubicBezTo>
                    <a:pt x="6689" y="3507"/>
                    <a:pt x="6692" y="3509"/>
                    <a:pt x="6692" y="3515"/>
                  </a:cubicBezTo>
                  <a:cubicBezTo>
                    <a:pt x="6692" y="3521"/>
                    <a:pt x="6690" y="3525"/>
                    <a:pt x="6689" y="3529"/>
                  </a:cubicBezTo>
                  <a:cubicBezTo>
                    <a:pt x="6688" y="3532"/>
                    <a:pt x="6682" y="3542"/>
                    <a:pt x="6682" y="3542"/>
                  </a:cubicBezTo>
                  <a:cubicBezTo>
                    <a:pt x="6682" y="3542"/>
                    <a:pt x="6686" y="3554"/>
                    <a:pt x="6689" y="3559"/>
                  </a:cubicBezTo>
                  <a:cubicBezTo>
                    <a:pt x="6693" y="3565"/>
                    <a:pt x="6695" y="3558"/>
                    <a:pt x="6703" y="3563"/>
                  </a:cubicBezTo>
                  <a:cubicBezTo>
                    <a:pt x="6711" y="3567"/>
                    <a:pt x="6703" y="3563"/>
                    <a:pt x="6712" y="3564"/>
                  </a:cubicBezTo>
                  <a:cubicBezTo>
                    <a:pt x="6721" y="3565"/>
                    <a:pt x="6718" y="3562"/>
                    <a:pt x="6723" y="3557"/>
                  </a:cubicBezTo>
                  <a:cubicBezTo>
                    <a:pt x="6729" y="3552"/>
                    <a:pt x="6731" y="3559"/>
                    <a:pt x="6735" y="3560"/>
                  </a:cubicBezTo>
                  <a:cubicBezTo>
                    <a:pt x="6738" y="3562"/>
                    <a:pt x="6752" y="3567"/>
                    <a:pt x="6763" y="3571"/>
                  </a:cubicBezTo>
                  <a:cubicBezTo>
                    <a:pt x="6775" y="3574"/>
                    <a:pt x="6776" y="3568"/>
                    <a:pt x="6784" y="3565"/>
                  </a:cubicBezTo>
                  <a:cubicBezTo>
                    <a:pt x="6792" y="3562"/>
                    <a:pt x="6793" y="3557"/>
                    <a:pt x="6802" y="3552"/>
                  </a:cubicBezTo>
                  <a:cubicBezTo>
                    <a:pt x="6811" y="3548"/>
                    <a:pt x="6810" y="3552"/>
                    <a:pt x="6817" y="3556"/>
                  </a:cubicBezTo>
                  <a:cubicBezTo>
                    <a:pt x="6823" y="3559"/>
                    <a:pt x="6834" y="3564"/>
                    <a:pt x="6837" y="3567"/>
                  </a:cubicBezTo>
                  <a:cubicBezTo>
                    <a:pt x="6841" y="3571"/>
                    <a:pt x="6855" y="3578"/>
                    <a:pt x="6858" y="3581"/>
                  </a:cubicBezTo>
                  <a:cubicBezTo>
                    <a:pt x="6860" y="3584"/>
                    <a:pt x="6860" y="3591"/>
                    <a:pt x="6860" y="3600"/>
                  </a:cubicBezTo>
                  <a:cubicBezTo>
                    <a:pt x="6860" y="3609"/>
                    <a:pt x="6871" y="3606"/>
                    <a:pt x="6875" y="3613"/>
                  </a:cubicBezTo>
                  <a:cubicBezTo>
                    <a:pt x="6878" y="3620"/>
                    <a:pt x="6877" y="3626"/>
                    <a:pt x="6877" y="3626"/>
                  </a:cubicBezTo>
                  <a:cubicBezTo>
                    <a:pt x="6877" y="3626"/>
                    <a:pt x="6888" y="3640"/>
                    <a:pt x="6894" y="3642"/>
                  </a:cubicBezTo>
                  <a:cubicBezTo>
                    <a:pt x="6900" y="3645"/>
                    <a:pt x="6905" y="3645"/>
                    <a:pt x="6910" y="3647"/>
                  </a:cubicBezTo>
                  <a:cubicBezTo>
                    <a:pt x="6914" y="3649"/>
                    <a:pt x="6921" y="3647"/>
                    <a:pt x="6929" y="3638"/>
                  </a:cubicBezTo>
                  <a:cubicBezTo>
                    <a:pt x="6937" y="3629"/>
                    <a:pt x="6929" y="3638"/>
                    <a:pt x="6930" y="3634"/>
                  </a:cubicBezTo>
                  <a:cubicBezTo>
                    <a:pt x="6932" y="3631"/>
                    <a:pt x="6938" y="3624"/>
                    <a:pt x="6943" y="3618"/>
                  </a:cubicBezTo>
                  <a:cubicBezTo>
                    <a:pt x="6947" y="3613"/>
                    <a:pt x="6946" y="3613"/>
                    <a:pt x="6952" y="3609"/>
                  </a:cubicBezTo>
                  <a:cubicBezTo>
                    <a:pt x="6958" y="3606"/>
                    <a:pt x="6959" y="3614"/>
                    <a:pt x="6967" y="3616"/>
                  </a:cubicBezTo>
                  <a:cubicBezTo>
                    <a:pt x="6975" y="3618"/>
                    <a:pt x="6975" y="3611"/>
                    <a:pt x="6982" y="3605"/>
                  </a:cubicBezTo>
                  <a:cubicBezTo>
                    <a:pt x="6988" y="3599"/>
                    <a:pt x="6988" y="3596"/>
                    <a:pt x="6993" y="3591"/>
                  </a:cubicBezTo>
                  <a:cubicBezTo>
                    <a:pt x="6997" y="3587"/>
                    <a:pt x="7000" y="3589"/>
                    <a:pt x="7004" y="3588"/>
                  </a:cubicBezTo>
                  <a:cubicBezTo>
                    <a:pt x="7009" y="3587"/>
                    <a:pt x="7010" y="3587"/>
                    <a:pt x="7017" y="3587"/>
                  </a:cubicBezTo>
                  <a:cubicBezTo>
                    <a:pt x="7024" y="3587"/>
                    <a:pt x="7025" y="3590"/>
                    <a:pt x="7033" y="3589"/>
                  </a:cubicBezTo>
                  <a:cubicBezTo>
                    <a:pt x="7041" y="3588"/>
                    <a:pt x="7046" y="3585"/>
                    <a:pt x="7054" y="3585"/>
                  </a:cubicBezTo>
                  <a:cubicBezTo>
                    <a:pt x="7062" y="3585"/>
                    <a:pt x="7066" y="3585"/>
                    <a:pt x="7074" y="3590"/>
                  </a:cubicBezTo>
                  <a:cubicBezTo>
                    <a:pt x="7082" y="3595"/>
                    <a:pt x="7079" y="3593"/>
                    <a:pt x="7091" y="3592"/>
                  </a:cubicBezTo>
                  <a:cubicBezTo>
                    <a:pt x="7102" y="3591"/>
                    <a:pt x="7095" y="3589"/>
                    <a:pt x="7106" y="3585"/>
                  </a:cubicBezTo>
                  <a:cubicBezTo>
                    <a:pt x="7116" y="3582"/>
                    <a:pt x="7116" y="3588"/>
                    <a:pt x="7125" y="3588"/>
                  </a:cubicBezTo>
                  <a:cubicBezTo>
                    <a:pt x="7134" y="3588"/>
                    <a:pt x="7142" y="3578"/>
                    <a:pt x="7142" y="3578"/>
                  </a:cubicBezTo>
                  <a:cubicBezTo>
                    <a:pt x="7142" y="3578"/>
                    <a:pt x="7151" y="3554"/>
                    <a:pt x="7156" y="3546"/>
                  </a:cubicBezTo>
                  <a:cubicBezTo>
                    <a:pt x="7160" y="3538"/>
                    <a:pt x="7160" y="3532"/>
                    <a:pt x="7162" y="3526"/>
                  </a:cubicBezTo>
                  <a:cubicBezTo>
                    <a:pt x="7165" y="3521"/>
                    <a:pt x="7172" y="3526"/>
                    <a:pt x="7176" y="3525"/>
                  </a:cubicBezTo>
                  <a:cubicBezTo>
                    <a:pt x="7181" y="3524"/>
                    <a:pt x="7184" y="3525"/>
                    <a:pt x="7193" y="3526"/>
                  </a:cubicBezTo>
                  <a:cubicBezTo>
                    <a:pt x="7202" y="3527"/>
                    <a:pt x="7198" y="3522"/>
                    <a:pt x="7199" y="3513"/>
                  </a:cubicBezTo>
                  <a:cubicBezTo>
                    <a:pt x="7200" y="3504"/>
                    <a:pt x="7201" y="3501"/>
                    <a:pt x="7203" y="3493"/>
                  </a:cubicBezTo>
                  <a:cubicBezTo>
                    <a:pt x="7206" y="3485"/>
                    <a:pt x="7210" y="3481"/>
                    <a:pt x="7216" y="3468"/>
                  </a:cubicBezTo>
                  <a:cubicBezTo>
                    <a:pt x="7222" y="3456"/>
                    <a:pt x="7226" y="3458"/>
                    <a:pt x="7227" y="3455"/>
                  </a:cubicBezTo>
                  <a:cubicBezTo>
                    <a:pt x="7228" y="3451"/>
                    <a:pt x="7233" y="3447"/>
                    <a:pt x="7237" y="3442"/>
                  </a:cubicBezTo>
                  <a:cubicBezTo>
                    <a:pt x="7242" y="3438"/>
                    <a:pt x="7243" y="3442"/>
                    <a:pt x="7250" y="3440"/>
                  </a:cubicBezTo>
                  <a:cubicBezTo>
                    <a:pt x="7257" y="3438"/>
                    <a:pt x="7257" y="3427"/>
                    <a:pt x="7257" y="3427"/>
                  </a:cubicBezTo>
                  <a:cubicBezTo>
                    <a:pt x="7257" y="3427"/>
                    <a:pt x="7257" y="3422"/>
                    <a:pt x="7250" y="3421"/>
                  </a:cubicBezTo>
                  <a:cubicBezTo>
                    <a:pt x="7243" y="3419"/>
                    <a:pt x="7245" y="3416"/>
                    <a:pt x="7239" y="3414"/>
                  </a:cubicBezTo>
                  <a:cubicBezTo>
                    <a:pt x="7232" y="3411"/>
                    <a:pt x="7233" y="3402"/>
                    <a:pt x="7226" y="3401"/>
                  </a:cubicBezTo>
                  <a:cubicBezTo>
                    <a:pt x="7219" y="3400"/>
                    <a:pt x="7223" y="3393"/>
                    <a:pt x="7217" y="3386"/>
                  </a:cubicBezTo>
                  <a:cubicBezTo>
                    <a:pt x="7211" y="3380"/>
                    <a:pt x="7214" y="3377"/>
                    <a:pt x="7210" y="3369"/>
                  </a:cubicBezTo>
                  <a:cubicBezTo>
                    <a:pt x="7207" y="3361"/>
                    <a:pt x="7210" y="3360"/>
                    <a:pt x="7210" y="3352"/>
                  </a:cubicBezTo>
                  <a:cubicBezTo>
                    <a:pt x="7210" y="3344"/>
                    <a:pt x="7220" y="3340"/>
                    <a:pt x="7220" y="3340"/>
                  </a:cubicBezTo>
                  <a:cubicBezTo>
                    <a:pt x="7220" y="3340"/>
                    <a:pt x="7225" y="3331"/>
                    <a:pt x="7226" y="3327"/>
                  </a:cubicBezTo>
                  <a:cubicBezTo>
                    <a:pt x="7227" y="3324"/>
                    <a:pt x="7232" y="3322"/>
                    <a:pt x="7240" y="3317"/>
                  </a:cubicBezTo>
                  <a:cubicBezTo>
                    <a:pt x="7248" y="3313"/>
                    <a:pt x="7242" y="3308"/>
                    <a:pt x="7243" y="3298"/>
                  </a:cubicBezTo>
                  <a:cubicBezTo>
                    <a:pt x="7244" y="3288"/>
                    <a:pt x="7249" y="3292"/>
                    <a:pt x="7258" y="3289"/>
                  </a:cubicBezTo>
                  <a:cubicBezTo>
                    <a:pt x="7267" y="3285"/>
                    <a:pt x="7262" y="3284"/>
                    <a:pt x="7265" y="3276"/>
                  </a:cubicBezTo>
                  <a:cubicBezTo>
                    <a:pt x="7267" y="3268"/>
                    <a:pt x="7264" y="3261"/>
                    <a:pt x="7260" y="3257"/>
                  </a:cubicBezTo>
                  <a:cubicBezTo>
                    <a:pt x="7257" y="3252"/>
                    <a:pt x="7265" y="3240"/>
                    <a:pt x="7267" y="3236"/>
                  </a:cubicBezTo>
                  <a:cubicBezTo>
                    <a:pt x="7269" y="3233"/>
                    <a:pt x="7281" y="3233"/>
                    <a:pt x="7281" y="3233"/>
                  </a:cubicBezTo>
                  <a:cubicBezTo>
                    <a:pt x="7295" y="3227"/>
                    <a:pt x="7295" y="3227"/>
                    <a:pt x="7295" y="3227"/>
                  </a:cubicBezTo>
                  <a:cubicBezTo>
                    <a:pt x="7295" y="3227"/>
                    <a:pt x="7311" y="3225"/>
                    <a:pt x="7316" y="3228"/>
                  </a:cubicBezTo>
                  <a:cubicBezTo>
                    <a:pt x="7320" y="3232"/>
                    <a:pt x="7328" y="3226"/>
                    <a:pt x="7331" y="3222"/>
                  </a:cubicBezTo>
                  <a:cubicBezTo>
                    <a:pt x="7333" y="3217"/>
                    <a:pt x="7341" y="3216"/>
                    <a:pt x="7344" y="3210"/>
                  </a:cubicBezTo>
                  <a:cubicBezTo>
                    <a:pt x="7348" y="3204"/>
                    <a:pt x="7351" y="3202"/>
                    <a:pt x="7353" y="3199"/>
                  </a:cubicBezTo>
                  <a:cubicBezTo>
                    <a:pt x="7356" y="3195"/>
                    <a:pt x="7360" y="3190"/>
                    <a:pt x="7365" y="3186"/>
                  </a:cubicBezTo>
                  <a:cubicBezTo>
                    <a:pt x="7369" y="3183"/>
                    <a:pt x="7374" y="3181"/>
                    <a:pt x="7376" y="3176"/>
                  </a:cubicBezTo>
                  <a:cubicBezTo>
                    <a:pt x="7378" y="3171"/>
                    <a:pt x="7378" y="3165"/>
                    <a:pt x="7378" y="3161"/>
                  </a:cubicBezTo>
                  <a:cubicBezTo>
                    <a:pt x="7378" y="3158"/>
                    <a:pt x="7381" y="3153"/>
                    <a:pt x="7377" y="3148"/>
                  </a:cubicBezTo>
                  <a:cubicBezTo>
                    <a:pt x="7374" y="3142"/>
                    <a:pt x="7377" y="3139"/>
                    <a:pt x="7375" y="3133"/>
                  </a:cubicBezTo>
                  <a:cubicBezTo>
                    <a:pt x="7373" y="3127"/>
                    <a:pt x="7372" y="3127"/>
                    <a:pt x="7367" y="3125"/>
                  </a:cubicBezTo>
                  <a:cubicBezTo>
                    <a:pt x="7363" y="3123"/>
                    <a:pt x="7366" y="3118"/>
                    <a:pt x="7356" y="3112"/>
                  </a:cubicBezTo>
                  <a:cubicBezTo>
                    <a:pt x="7346" y="3107"/>
                    <a:pt x="7356" y="3112"/>
                    <a:pt x="7352" y="3107"/>
                  </a:cubicBezTo>
                  <a:cubicBezTo>
                    <a:pt x="7349" y="3101"/>
                    <a:pt x="7350" y="3094"/>
                    <a:pt x="7351" y="3088"/>
                  </a:cubicBezTo>
                  <a:cubicBezTo>
                    <a:pt x="7352" y="3083"/>
                    <a:pt x="7353" y="3077"/>
                    <a:pt x="7355" y="3073"/>
                  </a:cubicBezTo>
                  <a:cubicBezTo>
                    <a:pt x="7356" y="3068"/>
                    <a:pt x="7351" y="3060"/>
                    <a:pt x="7355" y="3060"/>
                  </a:cubicBezTo>
                  <a:cubicBezTo>
                    <a:pt x="7358" y="3060"/>
                    <a:pt x="7364" y="3061"/>
                    <a:pt x="7371" y="3062"/>
                  </a:cubicBezTo>
                  <a:cubicBezTo>
                    <a:pt x="7377" y="3063"/>
                    <a:pt x="7377" y="3059"/>
                    <a:pt x="7381" y="3055"/>
                  </a:cubicBezTo>
                  <a:cubicBezTo>
                    <a:pt x="7384" y="3052"/>
                    <a:pt x="7383" y="3051"/>
                    <a:pt x="7382" y="3043"/>
                  </a:cubicBezTo>
                  <a:cubicBezTo>
                    <a:pt x="7381" y="3035"/>
                    <a:pt x="7382" y="3043"/>
                    <a:pt x="7388" y="3038"/>
                  </a:cubicBezTo>
                  <a:cubicBezTo>
                    <a:pt x="7393" y="3034"/>
                    <a:pt x="7402" y="3042"/>
                    <a:pt x="7407" y="3041"/>
                  </a:cubicBezTo>
                  <a:cubicBezTo>
                    <a:pt x="7411" y="3040"/>
                    <a:pt x="7415" y="3044"/>
                    <a:pt x="7418" y="3049"/>
                  </a:cubicBezTo>
                  <a:cubicBezTo>
                    <a:pt x="7422" y="3053"/>
                    <a:pt x="7427" y="3055"/>
                    <a:pt x="7433" y="3054"/>
                  </a:cubicBezTo>
                  <a:cubicBezTo>
                    <a:pt x="7439" y="3053"/>
                    <a:pt x="7447" y="3051"/>
                    <a:pt x="7455" y="3049"/>
                  </a:cubicBezTo>
                  <a:cubicBezTo>
                    <a:pt x="7463" y="3046"/>
                    <a:pt x="7471" y="3053"/>
                    <a:pt x="7471" y="3053"/>
                  </a:cubicBezTo>
                  <a:cubicBezTo>
                    <a:pt x="7471" y="3053"/>
                    <a:pt x="7480" y="3062"/>
                    <a:pt x="7485" y="3062"/>
                  </a:cubicBezTo>
                  <a:cubicBezTo>
                    <a:pt x="7491" y="3062"/>
                    <a:pt x="7498" y="3067"/>
                    <a:pt x="7501" y="3070"/>
                  </a:cubicBezTo>
                  <a:cubicBezTo>
                    <a:pt x="7505" y="3074"/>
                    <a:pt x="7506" y="3075"/>
                    <a:pt x="7512" y="3076"/>
                  </a:cubicBezTo>
                  <a:cubicBezTo>
                    <a:pt x="7517" y="3077"/>
                    <a:pt x="7523" y="3076"/>
                    <a:pt x="7526" y="3071"/>
                  </a:cubicBezTo>
                  <a:cubicBezTo>
                    <a:pt x="7530" y="3067"/>
                    <a:pt x="7541" y="3067"/>
                    <a:pt x="7542" y="3063"/>
                  </a:cubicBezTo>
                  <a:cubicBezTo>
                    <a:pt x="7543" y="3060"/>
                    <a:pt x="7549" y="3054"/>
                    <a:pt x="7549" y="3054"/>
                  </a:cubicBezTo>
                  <a:cubicBezTo>
                    <a:pt x="7549" y="3054"/>
                    <a:pt x="7553" y="3046"/>
                    <a:pt x="7559" y="3038"/>
                  </a:cubicBezTo>
                  <a:cubicBezTo>
                    <a:pt x="7566" y="3030"/>
                    <a:pt x="7566" y="3024"/>
                    <a:pt x="7570" y="3019"/>
                  </a:cubicBezTo>
                  <a:cubicBezTo>
                    <a:pt x="7573" y="3015"/>
                    <a:pt x="7575" y="3017"/>
                    <a:pt x="7580" y="3017"/>
                  </a:cubicBezTo>
                  <a:cubicBezTo>
                    <a:pt x="7584" y="3017"/>
                    <a:pt x="7589" y="3021"/>
                    <a:pt x="7598" y="3020"/>
                  </a:cubicBezTo>
                  <a:cubicBezTo>
                    <a:pt x="7607" y="3019"/>
                    <a:pt x="7608" y="3013"/>
                    <a:pt x="7609" y="3005"/>
                  </a:cubicBezTo>
                  <a:cubicBezTo>
                    <a:pt x="7611" y="2997"/>
                    <a:pt x="7612" y="2999"/>
                    <a:pt x="7612" y="2991"/>
                  </a:cubicBezTo>
                  <a:cubicBezTo>
                    <a:pt x="7612" y="2983"/>
                    <a:pt x="7611" y="2978"/>
                    <a:pt x="7612" y="2974"/>
                  </a:cubicBezTo>
                  <a:cubicBezTo>
                    <a:pt x="7613" y="2969"/>
                    <a:pt x="7620" y="2963"/>
                    <a:pt x="7623" y="2962"/>
                  </a:cubicBezTo>
                  <a:cubicBezTo>
                    <a:pt x="7626" y="2961"/>
                    <a:pt x="7642" y="2962"/>
                    <a:pt x="7648" y="2963"/>
                  </a:cubicBezTo>
                  <a:cubicBezTo>
                    <a:pt x="7654" y="2965"/>
                    <a:pt x="7661" y="2971"/>
                    <a:pt x="7661" y="2971"/>
                  </a:cubicBezTo>
                  <a:cubicBezTo>
                    <a:pt x="7661" y="2971"/>
                    <a:pt x="7670" y="2980"/>
                    <a:pt x="7674" y="2986"/>
                  </a:cubicBezTo>
                  <a:cubicBezTo>
                    <a:pt x="7679" y="2992"/>
                    <a:pt x="7690" y="2993"/>
                    <a:pt x="7696" y="2994"/>
                  </a:cubicBezTo>
                  <a:cubicBezTo>
                    <a:pt x="7702" y="2995"/>
                    <a:pt x="7707" y="3002"/>
                    <a:pt x="7713" y="3004"/>
                  </a:cubicBezTo>
                  <a:cubicBezTo>
                    <a:pt x="7719" y="3007"/>
                    <a:pt x="7721" y="3017"/>
                    <a:pt x="7721" y="3017"/>
                  </a:cubicBezTo>
                  <a:cubicBezTo>
                    <a:pt x="7721" y="3017"/>
                    <a:pt x="7722" y="3026"/>
                    <a:pt x="7721" y="3032"/>
                  </a:cubicBezTo>
                  <a:cubicBezTo>
                    <a:pt x="7720" y="3037"/>
                    <a:pt x="7728" y="3044"/>
                    <a:pt x="7728" y="3044"/>
                  </a:cubicBezTo>
                  <a:cubicBezTo>
                    <a:pt x="7742" y="3052"/>
                    <a:pt x="7742" y="3052"/>
                    <a:pt x="7742" y="3052"/>
                  </a:cubicBezTo>
                  <a:cubicBezTo>
                    <a:pt x="7742" y="3052"/>
                    <a:pt x="7747" y="3062"/>
                    <a:pt x="7746" y="3069"/>
                  </a:cubicBezTo>
                  <a:cubicBezTo>
                    <a:pt x="7745" y="3076"/>
                    <a:pt x="7754" y="3079"/>
                    <a:pt x="7761" y="3084"/>
                  </a:cubicBezTo>
                  <a:cubicBezTo>
                    <a:pt x="7767" y="3088"/>
                    <a:pt x="7769" y="3102"/>
                    <a:pt x="7770" y="3106"/>
                  </a:cubicBezTo>
                  <a:cubicBezTo>
                    <a:pt x="7771" y="3109"/>
                    <a:pt x="7778" y="3118"/>
                    <a:pt x="7780" y="3121"/>
                  </a:cubicBezTo>
                  <a:cubicBezTo>
                    <a:pt x="7782" y="3125"/>
                    <a:pt x="7794" y="3126"/>
                    <a:pt x="7794" y="3126"/>
                  </a:cubicBezTo>
                  <a:cubicBezTo>
                    <a:pt x="7794" y="3126"/>
                    <a:pt x="7803" y="3127"/>
                    <a:pt x="7806" y="3128"/>
                  </a:cubicBezTo>
                  <a:cubicBezTo>
                    <a:pt x="7810" y="3129"/>
                    <a:pt x="7814" y="3137"/>
                    <a:pt x="7816" y="3141"/>
                  </a:cubicBezTo>
                  <a:cubicBezTo>
                    <a:pt x="7819" y="3144"/>
                    <a:pt x="7832" y="3148"/>
                    <a:pt x="7837" y="3151"/>
                  </a:cubicBezTo>
                  <a:cubicBezTo>
                    <a:pt x="7841" y="3154"/>
                    <a:pt x="7845" y="3166"/>
                    <a:pt x="7845" y="3166"/>
                  </a:cubicBezTo>
                  <a:cubicBezTo>
                    <a:pt x="7845" y="3166"/>
                    <a:pt x="7862" y="3183"/>
                    <a:pt x="7866" y="3190"/>
                  </a:cubicBezTo>
                  <a:cubicBezTo>
                    <a:pt x="7871" y="3197"/>
                    <a:pt x="7878" y="3203"/>
                    <a:pt x="7882" y="3208"/>
                  </a:cubicBezTo>
                  <a:cubicBezTo>
                    <a:pt x="7887" y="3212"/>
                    <a:pt x="7890" y="3219"/>
                    <a:pt x="7897" y="3222"/>
                  </a:cubicBezTo>
                  <a:cubicBezTo>
                    <a:pt x="7904" y="3224"/>
                    <a:pt x="7915" y="3222"/>
                    <a:pt x="7920" y="3222"/>
                  </a:cubicBezTo>
                  <a:cubicBezTo>
                    <a:pt x="7924" y="3222"/>
                    <a:pt x="7929" y="3223"/>
                    <a:pt x="7935" y="3224"/>
                  </a:cubicBezTo>
                  <a:cubicBezTo>
                    <a:pt x="7940" y="3225"/>
                    <a:pt x="7943" y="3228"/>
                    <a:pt x="7943" y="3228"/>
                  </a:cubicBezTo>
                  <a:cubicBezTo>
                    <a:pt x="7949" y="3236"/>
                    <a:pt x="7949" y="3236"/>
                    <a:pt x="7949" y="3236"/>
                  </a:cubicBezTo>
                  <a:cubicBezTo>
                    <a:pt x="7949" y="3236"/>
                    <a:pt x="7953" y="3243"/>
                    <a:pt x="7959" y="3251"/>
                  </a:cubicBezTo>
                  <a:cubicBezTo>
                    <a:pt x="7959" y="3251"/>
                    <a:pt x="7963" y="3256"/>
                    <a:pt x="7966" y="3257"/>
                  </a:cubicBezTo>
                  <a:cubicBezTo>
                    <a:pt x="7970" y="3258"/>
                    <a:pt x="7974" y="3260"/>
                    <a:pt x="7980" y="3261"/>
                  </a:cubicBezTo>
                  <a:cubicBezTo>
                    <a:pt x="7986" y="3262"/>
                    <a:pt x="7985" y="3268"/>
                    <a:pt x="7985" y="3273"/>
                  </a:cubicBezTo>
                  <a:cubicBezTo>
                    <a:pt x="7985" y="3277"/>
                    <a:pt x="7988" y="3278"/>
                    <a:pt x="7995" y="3281"/>
                  </a:cubicBezTo>
                  <a:cubicBezTo>
                    <a:pt x="8002" y="3283"/>
                    <a:pt x="8002" y="3278"/>
                    <a:pt x="8007" y="3280"/>
                  </a:cubicBezTo>
                  <a:cubicBezTo>
                    <a:pt x="8013" y="3281"/>
                    <a:pt x="8012" y="3284"/>
                    <a:pt x="8021" y="3290"/>
                  </a:cubicBezTo>
                  <a:cubicBezTo>
                    <a:pt x="8030" y="3295"/>
                    <a:pt x="8024" y="3306"/>
                    <a:pt x="8028" y="3313"/>
                  </a:cubicBezTo>
                  <a:cubicBezTo>
                    <a:pt x="8031" y="3319"/>
                    <a:pt x="8040" y="3320"/>
                    <a:pt x="8044" y="3323"/>
                  </a:cubicBezTo>
                  <a:cubicBezTo>
                    <a:pt x="8047" y="3325"/>
                    <a:pt x="8052" y="3327"/>
                    <a:pt x="8059" y="3327"/>
                  </a:cubicBezTo>
                  <a:cubicBezTo>
                    <a:pt x="8065" y="3327"/>
                    <a:pt x="8068" y="3340"/>
                    <a:pt x="8068" y="3340"/>
                  </a:cubicBezTo>
                  <a:cubicBezTo>
                    <a:pt x="8068" y="3340"/>
                    <a:pt x="8073" y="3351"/>
                    <a:pt x="8075" y="3356"/>
                  </a:cubicBezTo>
                  <a:cubicBezTo>
                    <a:pt x="8076" y="3360"/>
                    <a:pt x="8085" y="3372"/>
                    <a:pt x="8089" y="3378"/>
                  </a:cubicBezTo>
                  <a:cubicBezTo>
                    <a:pt x="8094" y="3385"/>
                    <a:pt x="8094" y="3390"/>
                    <a:pt x="8096" y="3397"/>
                  </a:cubicBezTo>
                  <a:cubicBezTo>
                    <a:pt x="8098" y="3404"/>
                    <a:pt x="8102" y="3406"/>
                    <a:pt x="8105" y="3413"/>
                  </a:cubicBezTo>
                  <a:cubicBezTo>
                    <a:pt x="8109" y="3419"/>
                    <a:pt x="8097" y="3424"/>
                    <a:pt x="8097" y="3424"/>
                  </a:cubicBezTo>
                  <a:cubicBezTo>
                    <a:pt x="8097" y="3424"/>
                    <a:pt x="8094" y="3433"/>
                    <a:pt x="8095" y="3440"/>
                  </a:cubicBezTo>
                  <a:cubicBezTo>
                    <a:pt x="8096" y="3447"/>
                    <a:pt x="8095" y="3465"/>
                    <a:pt x="8092" y="3469"/>
                  </a:cubicBezTo>
                  <a:cubicBezTo>
                    <a:pt x="8088" y="3474"/>
                    <a:pt x="8092" y="3474"/>
                    <a:pt x="8092" y="3479"/>
                  </a:cubicBezTo>
                  <a:cubicBezTo>
                    <a:pt x="8092" y="3483"/>
                    <a:pt x="8096" y="3487"/>
                    <a:pt x="8106" y="3490"/>
                  </a:cubicBezTo>
                  <a:cubicBezTo>
                    <a:pt x="8112" y="3492"/>
                    <a:pt x="8113" y="3489"/>
                    <a:pt x="8117" y="3485"/>
                  </a:cubicBezTo>
                  <a:cubicBezTo>
                    <a:pt x="8120" y="3482"/>
                    <a:pt x="8120" y="3481"/>
                    <a:pt x="8120" y="3475"/>
                  </a:cubicBezTo>
                  <a:cubicBezTo>
                    <a:pt x="8120" y="3469"/>
                    <a:pt x="8122" y="3471"/>
                    <a:pt x="8123" y="3465"/>
                  </a:cubicBezTo>
                  <a:cubicBezTo>
                    <a:pt x="8125" y="3459"/>
                    <a:pt x="8128" y="3457"/>
                    <a:pt x="8130" y="3452"/>
                  </a:cubicBezTo>
                  <a:cubicBezTo>
                    <a:pt x="8133" y="3448"/>
                    <a:pt x="8131" y="3448"/>
                    <a:pt x="8131" y="3443"/>
                  </a:cubicBezTo>
                  <a:cubicBezTo>
                    <a:pt x="8131" y="3439"/>
                    <a:pt x="8134" y="3439"/>
                    <a:pt x="8127" y="3430"/>
                  </a:cubicBezTo>
                  <a:cubicBezTo>
                    <a:pt x="8127" y="3430"/>
                    <a:pt x="8129" y="3424"/>
                    <a:pt x="8129" y="3421"/>
                  </a:cubicBezTo>
                  <a:cubicBezTo>
                    <a:pt x="8129" y="3417"/>
                    <a:pt x="8136" y="3413"/>
                    <a:pt x="8136" y="3413"/>
                  </a:cubicBezTo>
                  <a:cubicBezTo>
                    <a:pt x="8136" y="3413"/>
                    <a:pt x="8139" y="3408"/>
                    <a:pt x="8148" y="3402"/>
                  </a:cubicBezTo>
                  <a:cubicBezTo>
                    <a:pt x="8158" y="3397"/>
                    <a:pt x="8148" y="3402"/>
                    <a:pt x="8151" y="3396"/>
                  </a:cubicBezTo>
                  <a:cubicBezTo>
                    <a:pt x="8153" y="3389"/>
                    <a:pt x="8150" y="3388"/>
                    <a:pt x="8147" y="3383"/>
                  </a:cubicBezTo>
                  <a:cubicBezTo>
                    <a:pt x="8145" y="3378"/>
                    <a:pt x="8144" y="3373"/>
                    <a:pt x="8136" y="3368"/>
                  </a:cubicBezTo>
                  <a:cubicBezTo>
                    <a:pt x="8128" y="3364"/>
                    <a:pt x="8136" y="3357"/>
                    <a:pt x="8131" y="3358"/>
                  </a:cubicBezTo>
                  <a:cubicBezTo>
                    <a:pt x="8127" y="3359"/>
                    <a:pt x="8120" y="3350"/>
                    <a:pt x="8113" y="3346"/>
                  </a:cubicBezTo>
                  <a:cubicBezTo>
                    <a:pt x="8106" y="3341"/>
                    <a:pt x="8109" y="3339"/>
                    <a:pt x="8111" y="3331"/>
                  </a:cubicBezTo>
                  <a:cubicBezTo>
                    <a:pt x="8113" y="3323"/>
                    <a:pt x="8111" y="3318"/>
                    <a:pt x="8108" y="3315"/>
                  </a:cubicBezTo>
                  <a:cubicBezTo>
                    <a:pt x="8104" y="3311"/>
                    <a:pt x="8109" y="3306"/>
                    <a:pt x="8109" y="3301"/>
                  </a:cubicBezTo>
                  <a:cubicBezTo>
                    <a:pt x="8109" y="3297"/>
                    <a:pt x="8115" y="3288"/>
                    <a:pt x="8120" y="3284"/>
                  </a:cubicBezTo>
                  <a:cubicBezTo>
                    <a:pt x="8125" y="3281"/>
                    <a:pt x="8123" y="3295"/>
                    <a:pt x="8123" y="3295"/>
                  </a:cubicBezTo>
                  <a:cubicBezTo>
                    <a:pt x="8127" y="3298"/>
                    <a:pt x="8129" y="3299"/>
                    <a:pt x="8134" y="3299"/>
                  </a:cubicBezTo>
                  <a:cubicBezTo>
                    <a:pt x="8138" y="3299"/>
                    <a:pt x="8143" y="3306"/>
                    <a:pt x="8145" y="3310"/>
                  </a:cubicBezTo>
                  <a:cubicBezTo>
                    <a:pt x="8147" y="3315"/>
                    <a:pt x="8155" y="3316"/>
                    <a:pt x="8160" y="3317"/>
                  </a:cubicBezTo>
                  <a:cubicBezTo>
                    <a:pt x="8164" y="3318"/>
                    <a:pt x="8167" y="3322"/>
                    <a:pt x="8169" y="3327"/>
                  </a:cubicBezTo>
                  <a:cubicBezTo>
                    <a:pt x="8171" y="3333"/>
                    <a:pt x="8171" y="3335"/>
                    <a:pt x="8177" y="3339"/>
                  </a:cubicBezTo>
                  <a:cubicBezTo>
                    <a:pt x="8183" y="3342"/>
                    <a:pt x="8190" y="3340"/>
                    <a:pt x="8194" y="3332"/>
                  </a:cubicBezTo>
                  <a:cubicBezTo>
                    <a:pt x="8199" y="3325"/>
                    <a:pt x="8202" y="3325"/>
                    <a:pt x="8202" y="3325"/>
                  </a:cubicBezTo>
                  <a:cubicBezTo>
                    <a:pt x="8194" y="3305"/>
                    <a:pt x="8194" y="3305"/>
                    <a:pt x="8194" y="3305"/>
                  </a:cubicBezTo>
                  <a:cubicBezTo>
                    <a:pt x="8194" y="3305"/>
                    <a:pt x="8191" y="3296"/>
                    <a:pt x="8187" y="3293"/>
                  </a:cubicBezTo>
                  <a:cubicBezTo>
                    <a:pt x="8182" y="3290"/>
                    <a:pt x="8182" y="3287"/>
                    <a:pt x="8175" y="3285"/>
                  </a:cubicBezTo>
                  <a:cubicBezTo>
                    <a:pt x="8167" y="3284"/>
                    <a:pt x="8164" y="3273"/>
                    <a:pt x="8158" y="3269"/>
                  </a:cubicBezTo>
                  <a:cubicBezTo>
                    <a:pt x="8152" y="3264"/>
                    <a:pt x="8143" y="3256"/>
                    <a:pt x="8135" y="3253"/>
                  </a:cubicBezTo>
                  <a:cubicBezTo>
                    <a:pt x="8128" y="3250"/>
                    <a:pt x="8128" y="3244"/>
                    <a:pt x="8125" y="3240"/>
                  </a:cubicBezTo>
                  <a:cubicBezTo>
                    <a:pt x="8122" y="3235"/>
                    <a:pt x="8111" y="3232"/>
                    <a:pt x="8105" y="3228"/>
                  </a:cubicBezTo>
                  <a:cubicBezTo>
                    <a:pt x="8099" y="3223"/>
                    <a:pt x="8087" y="3217"/>
                    <a:pt x="8076" y="3215"/>
                  </a:cubicBezTo>
                  <a:cubicBezTo>
                    <a:pt x="8065" y="3214"/>
                    <a:pt x="8065" y="3209"/>
                    <a:pt x="8056" y="3203"/>
                  </a:cubicBezTo>
                  <a:cubicBezTo>
                    <a:pt x="8047" y="3197"/>
                    <a:pt x="8052" y="3191"/>
                    <a:pt x="8053" y="3182"/>
                  </a:cubicBezTo>
                  <a:cubicBezTo>
                    <a:pt x="8055" y="3164"/>
                    <a:pt x="8055" y="3164"/>
                    <a:pt x="8055" y="3164"/>
                  </a:cubicBezTo>
                  <a:cubicBezTo>
                    <a:pt x="8055" y="3164"/>
                    <a:pt x="8049" y="3167"/>
                    <a:pt x="8043" y="3167"/>
                  </a:cubicBezTo>
                  <a:cubicBezTo>
                    <a:pt x="8037" y="3167"/>
                    <a:pt x="8031" y="3168"/>
                    <a:pt x="8021" y="3170"/>
                  </a:cubicBezTo>
                  <a:cubicBezTo>
                    <a:pt x="8012" y="3171"/>
                    <a:pt x="8011" y="3167"/>
                    <a:pt x="8002" y="3162"/>
                  </a:cubicBezTo>
                  <a:cubicBezTo>
                    <a:pt x="7993" y="3158"/>
                    <a:pt x="7991" y="3155"/>
                    <a:pt x="7982" y="3144"/>
                  </a:cubicBezTo>
                  <a:cubicBezTo>
                    <a:pt x="7973" y="3134"/>
                    <a:pt x="7958" y="3128"/>
                    <a:pt x="7952" y="3124"/>
                  </a:cubicBezTo>
                  <a:cubicBezTo>
                    <a:pt x="7946" y="3121"/>
                    <a:pt x="7940" y="3115"/>
                    <a:pt x="7940" y="3115"/>
                  </a:cubicBezTo>
                  <a:cubicBezTo>
                    <a:pt x="7940" y="3115"/>
                    <a:pt x="7934" y="3102"/>
                    <a:pt x="7930" y="3094"/>
                  </a:cubicBezTo>
                  <a:cubicBezTo>
                    <a:pt x="7927" y="3087"/>
                    <a:pt x="7926" y="3084"/>
                    <a:pt x="7926" y="3076"/>
                  </a:cubicBezTo>
                  <a:cubicBezTo>
                    <a:pt x="7926" y="3068"/>
                    <a:pt x="7917" y="3062"/>
                    <a:pt x="7914" y="3055"/>
                  </a:cubicBezTo>
                  <a:cubicBezTo>
                    <a:pt x="7911" y="3047"/>
                    <a:pt x="7905" y="3047"/>
                    <a:pt x="7897" y="3043"/>
                  </a:cubicBezTo>
                  <a:cubicBezTo>
                    <a:pt x="7890" y="3038"/>
                    <a:pt x="7890" y="3029"/>
                    <a:pt x="7879" y="3024"/>
                  </a:cubicBezTo>
                  <a:cubicBezTo>
                    <a:pt x="7868" y="3020"/>
                    <a:pt x="7873" y="3018"/>
                    <a:pt x="7868" y="3009"/>
                  </a:cubicBezTo>
                  <a:cubicBezTo>
                    <a:pt x="7864" y="3000"/>
                    <a:pt x="7856" y="3003"/>
                    <a:pt x="7850" y="2999"/>
                  </a:cubicBezTo>
                  <a:cubicBezTo>
                    <a:pt x="7844" y="2994"/>
                    <a:pt x="7844" y="2988"/>
                    <a:pt x="7833" y="2986"/>
                  </a:cubicBezTo>
                  <a:cubicBezTo>
                    <a:pt x="7823" y="2985"/>
                    <a:pt x="7826" y="2979"/>
                    <a:pt x="7817" y="2977"/>
                  </a:cubicBezTo>
                  <a:cubicBezTo>
                    <a:pt x="7808" y="2976"/>
                    <a:pt x="7812" y="2961"/>
                    <a:pt x="7812" y="2961"/>
                  </a:cubicBezTo>
                  <a:cubicBezTo>
                    <a:pt x="7812" y="2961"/>
                    <a:pt x="7805" y="2933"/>
                    <a:pt x="7806" y="2921"/>
                  </a:cubicBezTo>
                  <a:cubicBezTo>
                    <a:pt x="7808" y="2909"/>
                    <a:pt x="7805" y="2909"/>
                    <a:pt x="7800" y="2906"/>
                  </a:cubicBezTo>
                  <a:cubicBezTo>
                    <a:pt x="7796" y="2903"/>
                    <a:pt x="7788" y="2897"/>
                    <a:pt x="7780" y="2894"/>
                  </a:cubicBezTo>
                  <a:cubicBezTo>
                    <a:pt x="7773" y="2891"/>
                    <a:pt x="7783" y="2883"/>
                    <a:pt x="7783" y="2883"/>
                  </a:cubicBezTo>
                  <a:cubicBezTo>
                    <a:pt x="7783" y="2883"/>
                    <a:pt x="7797" y="2886"/>
                    <a:pt x="7806" y="2876"/>
                  </a:cubicBezTo>
                  <a:cubicBezTo>
                    <a:pt x="7815" y="2865"/>
                    <a:pt x="7812" y="2864"/>
                    <a:pt x="7812" y="2864"/>
                  </a:cubicBezTo>
                  <a:cubicBezTo>
                    <a:pt x="7812" y="2864"/>
                    <a:pt x="7829" y="2859"/>
                    <a:pt x="7844" y="2861"/>
                  </a:cubicBezTo>
                  <a:cubicBezTo>
                    <a:pt x="7844" y="2861"/>
                    <a:pt x="7839" y="2871"/>
                    <a:pt x="7846" y="2885"/>
                  </a:cubicBezTo>
                  <a:cubicBezTo>
                    <a:pt x="7852" y="2899"/>
                    <a:pt x="7846" y="2885"/>
                    <a:pt x="7850" y="2889"/>
                  </a:cubicBezTo>
                  <a:cubicBezTo>
                    <a:pt x="7855" y="2894"/>
                    <a:pt x="7856" y="2897"/>
                    <a:pt x="7859" y="2903"/>
                  </a:cubicBezTo>
                  <a:cubicBezTo>
                    <a:pt x="7862" y="2909"/>
                    <a:pt x="7864" y="2915"/>
                    <a:pt x="7871" y="2932"/>
                  </a:cubicBezTo>
                  <a:cubicBezTo>
                    <a:pt x="7874" y="2938"/>
                    <a:pt x="7880" y="2938"/>
                    <a:pt x="7888" y="2926"/>
                  </a:cubicBezTo>
                  <a:cubicBezTo>
                    <a:pt x="7896" y="2914"/>
                    <a:pt x="7888" y="2926"/>
                    <a:pt x="7885" y="2915"/>
                  </a:cubicBezTo>
                  <a:cubicBezTo>
                    <a:pt x="7882" y="2905"/>
                    <a:pt x="7883" y="2888"/>
                    <a:pt x="7886" y="2883"/>
                  </a:cubicBezTo>
                  <a:cubicBezTo>
                    <a:pt x="7890" y="2879"/>
                    <a:pt x="7900" y="2888"/>
                    <a:pt x="7900" y="2888"/>
                  </a:cubicBezTo>
                  <a:cubicBezTo>
                    <a:pt x="7900" y="2888"/>
                    <a:pt x="7908" y="2902"/>
                    <a:pt x="7912" y="2909"/>
                  </a:cubicBezTo>
                  <a:cubicBezTo>
                    <a:pt x="7917" y="2917"/>
                    <a:pt x="7918" y="2929"/>
                    <a:pt x="7923" y="2935"/>
                  </a:cubicBezTo>
                  <a:cubicBezTo>
                    <a:pt x="7927" y="2941"/>
                    <a:pt x="7929" y="2947"/>
                    <a:pt x="7938" y="2956"/>
                  </a:cubicBezTo>
                  <a:cubicBezTo>
                    <a:pt x="7947" y="2965"/>
                    <a:pt x="7950" y="2982"/>
                    <a:pt x="7950" y="2982"/>
                  </a:cubicBezTo>
                  <a:cubicBezTo>
                    <a:pt x="7956" y="2997"/>
                    <a:pt x="7956" y="2997"/>
                    <a:pt x="7956" y="2997"/>
                  </a:cubicBezTo>
                  <a:cubicBezTo>
                    <a:pt x="7956" y="2997"/>
                    <a:pt x="7962" y="3006"/>
                    <a:pt x="7977" y="3014"/>
                  </a:cubicBezTo>
                  <a:cubicBezTo>
                    <a:pt x="7993" y="3021"/>
                    <a:pt x="7990" y="3018"/>
                    <a:pt x="7997" y="3020"/>
                  </a:cubicBezTo>
                  <a:cubicBezTo>
                    <a:pt x="8005" y="3021"/>
                    <a:pt x="8012" y="3040"/>
                    <a:pt x="8012" y="3040"/>
                  </a:cubicBezTo>
                  <a:cubicBezTo>
                    <a:pt x="8012" y="3040"/>
                    <a:pt x="8023" y="3047"/>
                    <a:pt x="8035" y="3052"/>
                  </a:cubicBezTo>
                  <a:cubicBezTo>
                    <a:pt x="8047" y="3056"/>
                    <a:pt x="8050" y="3059"/>
                    <a:pt x="8061" y="3064"/>
                  </a:cubicBezTo>
                  <a:cubicBezTo>
                    <a:pt x="8072" y="3068"/>
                    <a:pt x="8062" y="3077"/>
                    <a:pt x="8062" y="3077"/>
                  </a:cubicBezTo>
                  <a:cubicBezTo>
                    <a:pt x="8062" y="3077"/>
                    <a:pt x="8068" y="3082"/>
                    <a:pt x="8081" y="3087"/>
                  </a:cubicBezTo>
                  <a:cubicBezTo>
                    <a:pt x="8093" y="3091"/>
                    <a:pt x="8090" y="3091"/>
                    <a:pt x="8094" y="3099"/>
                  </a:cubicBezTo>
                  <a:cubicBezTo>
                    <a:pt x="8099" y="3106"/>
                    <a:pt x="8120" y="3106"/>
                    <a:pt x="8125" y="3112"/>
                  </a:cubicBezTo>
                  <a:cubicBezTo>
                    <a:pt x="8129" y="3118"/>
                    <a:pt x="8137" y="3123"/>
                    <a:pt x="8152" y="3126"/>
                  </a:cubicBezTo>
                  <a:cubicBezTo>
                    <a:pt x="8167" y="3129"/>
                    <a:pt x="8187" y="3161"/>
                    <a:pt x="8194" y="3167"/>
                  </a:cubicBezTo>
                  <a:cubicBezTo>
                    <a:pt x="8202" y="3173"/>
                    <a:pt x="8200" y="3178"/>
                    <a:pt x="8202" y="3185"/>
                  </a:cubicBezTo>
                  <a:cubicBezTo>
                    <a:pt x="8203" y="3193"/>
                    <a:pt x="8203" y="3202"/>
                    <a:pt x="8206" y="3211"/>
                  </a:cubicBezTo>
                  <a:cubicBezTo>
                    <a:pt x="8209" y="3220"/>
                    <a:pt x="8208" y="3235"/>
                    <a:pt x="8208" y="3247"/>
                  </a:cubicBezTo>
                  <a:cubicBezTo>
                    <a:pt x="8208" y="3259"/>
                    <a:pt x="8208" y="3266"/>
                    <a:pt x="8209" y="3273"/>
                  </a:cubicBezTo>
                  <a:cubicBezTo>
                    <a:pt x="8211" y="3281"/>
                    <a:pt x="8223" y="3278"/>
                    <a:pt x="8222" y="3290"/>
                  </a:cubicBezTo>
                  <a:cubicBezTo>
                    <a:pt x="8220" y="3302"/>
                    <a:pt x="8223" y="3303"/>
                    <a:pt x="8225" y="3308"/>
                  </a:cubicBezTo>
                  <a:cubicBezTo>
                    <a:pt x="8226" y="3313"/>
                    <a:pt x="8232" y="3309"/>
                    <a:pt x="8241" y="3314"/>
                  </a:cubicBezTo>
                  <a:cubicBezTo>
                    <a:pt x="8250" y="3319"/>
                    <a:pt x="8244" y="3322"/>
                    <a:pt x="8249" y="3326"/>
                  </a:cubicBezTo>
                  <a:cubicBezTo>
                    <a:pt x="8253" y="3331"/>
                    <a:pt x="8250" y="3335"/>
                    <a:pt x="8260" y="3343"/>
                  </a:cubicBezTo>
                  <a:cubicBezTo>
                    <a:pt x="8269" y="3350"/>
                    <a:pt x="8273" y="3350"/>
                    <a:pt x="8278" y="3353"/>
                  </a:cubicBezTo>
                  <a:cubicBezTo>
                    <a:pt x="8282" y="3357"/>
                    <a:pt x="8279" y="3366"/>
                    <a:pt x="8279" y="3378"/>
                  </a:cubicBezTo>
                  <a:cubicBezTo>
                    <a:pt x="8279" y="3390"/>
                    <a:pt x="8296" y="3394"/>
                    <a:pt x="8308" y="3404"/>
                  </a:cubicBezTo>
                  <a:cubicBezTo>
                    <a:pt x="8320" y="3413"/>
                    <a:pt x="8304" y="3414"/>
                    <a:pt x="8305" y="3422"/>
                  </a:cubicBezTo>
                  <a:cubicBezTo>
                    <a:pt x="8307" y="3429"/>
                    <a:pt x="8323" y="3431"/>
                    <a:pt x="8326" y="3441"/>
                  </a:cubicBezTo>
                  <a:cubicBezTo>
                    <a:pt x="8329" y="3452"/>
                    <a:pt x="8343" y="3452"/>
                    <a:pt x="8357" y="3458"/>
                  </a:cubicBezTo>
                  <a:cubicBezTo>
                    <a:pt x="8370" y="3464"/>
                    <a:pt x="8351" y="3475"/>
                    <a:pt x="8351" y="3475"/>
                  </a:cubicBezTo>
                  <a:cubicBezTo>
                    <a:pt x="8351" y="3475"/>
                    <a:pt x="8343" y="3481"/>
                    <a:pt x="8340" y="3485"/>
                  </a:cubicBezTo>
                  <a:cubicBezTo>
                    <a:pt x="8337" y="3490"/>
                    <a:pt x="8343" y="3496"/>
                    <a:pt x="8352" y="3502"/>
                  </a:cubicBezTo>
                  <a:cubicBezTo>
                    <a:pt x="8361" y="3508"/>
                    <a:pt x="8351" y="3513"/>
                    <a:pt x="8351" y="3519"/>
                  </a:cubicBezTo>
                  <a:cubicBezTo>
                    <a:pt x="8351" y="3525"/>
                    <a:pt x="8363" y="3531"/>
                    <a:pt x="8366" y="3535"/>
                  </a:cubicBezTo>
                  <a:cubicBezTo>
                    <a:pt x="8369" y="3540"/>
                    <a:pt x="8373" y="3543"/>
                    <a:pt x="8375" y="3552"/>
                  </a:cubicBezTo>
                  <a:cubicBezTo>
                    <a:pt x="8376" y="3561"/>
                    <a:pt x="8373" y="3567"/>
                    <a:pt x="8376" y="3575"/>
                  </a:cubicBezTo>
                  <a:cubicBezTo>
                    <a:pt x="8379" y="3582"/>
                    <a:pt x="8382" y="3579"/>
                    <a:pt x="8396" y="3578"/>
                  </a:cubicBezTo>
                  <a:cubicBezTo>
                    <a:pt x="8410" y="3576"/>
                    <a:pt x="8408" y="3587"/>
                    <a:pt x="8408" y="3587"/>
                  </a:cubicBezTo>
                  <a:cubicBezTo>
                    <a:pt x="8408" y="3587"/>
                    <a:pt x="8410" y="3596"/>
                    <a:pt x="8420" y="3602"/>
                  </a:cubicBezTo>
                  <a:cubicBezTo>
                    <a:pt x="8431" y="3608"/>
                    <a:pt x="8426" y="3596"/>
                    <a:pt x="8440" y="3596"/>
                  </a:cubicBezTo>
                  <a:cubicBezTo>
                    <a:pt x="8454" y="3596"/>
                    <a:pt x="8446" y="3616"/>
                    <a:pt x="8451" y="3614"/>
                  </a:cubicBezTo>
                  <a:cubicBezTo>
                    <a:pt x="8455" y="3613"/>
                    <a:pt x="8460" y="3610"/>
                    <a:pt x="8458" y="3599"/>
                  </a:cubicBezTo>
                  <a:cubicBezTo>
                    <a:pt x="8457" y="3589"/>
                    <a:pt x="8463" y="3593"/>
                    <a:pt x="8457" y="3581"/>
                  </a:cubicBezTo>
                  <a:cubicBezTo>
                    <a:pt x="8451" y="3569"/>
                    <a:pt x="8446" y="3567"/>
                    <a:pt x="8446" y="3567"/>
                  </a:cubicBezTo>
                  <a:cubicBezTo>
                    <a:pt x="8446" y="3567"/>
                    <a:pt x="8443" y="3558"/>
                    <a:pt x="8440" y="3552"/>
                  </a:cubicBezTo>
                  <a:cubicBezTo>
                    <a:pt x="8437" y="3546"/>
                    <a:pt x="8431" y="3546"/>
                    <a:pt x="8429" y="3534"/>
                  </a:cubicBezTo>
                  <a:cubicBezTo>
                    <a:pt x="8428" y="3522"/>
                    <a:pt x="8443" y="3540"/>
                    <a:pt x="8448" y="3540"/>
                  </a:cubicBezTo>
                  <a:cubicBezTo>
                    <a:pt x="8452" y="3540"/>
                    <a:pt x="8460" y="3529"/>
                    <a:pt x="8460" y="3529"/>
                  </a:cubicBezTo>
                  <a:cubicBezTo>
                    <a:pt x="8460" y="3529"/>
                    <a:pt x="8455" y="3522"/>
                    <a:pt x="8440" y="3511"/>
                  </a:cubicBezTo>
                  <a:cubicBezTo>
                    <a:pt x="8435" y="3508"/>
                    <a:pt x="8437" y="3501"/>
                    <a:pt x="8429" y="3501"/>
                  </a:cubicBezTo>
                  <a:cubicBezTo>
                    <a:pt x="8422" y="3501"/>
                    <a:pt x="8419" y="3491"/>
                    <a:pt x="8414" y="3484"/>
                  </a:cubicBezTo>
                  <a:cubicBezTo>
                    <a:pt x="8410" y="3476"/>
                    <a:pt x="8404" y="3482"/>
                    <a:pt x="8398" y="3481"/>
                  </a:cubicBezTo>
                  <a:cubicBezTo>
                    <a:pt x="8391" y="3479"/>
                    <a:pt x="8385" y="3473"/>
                    <a:pt x="8381" y="3470"/>
                  </a:cubicBezTo>
                  <a:cubicBezTo>
                    <a:pt x="8376" y="3467"/>
                    <a:pt x="8382" y="3460"/>
                    <a:pt x="8387" y="3458"/>
                  </a:cubicBezTo>
                  <a:cubicBezTo>
                    <a:pt x="8391" y="3457"/>
                    <a:pt x="8405" y="3467"/>
                    <a:pt x="8405" y="3467"/>
                  </a:cubicBezTo>
                  <a:cubicBezTo>
                    <a:pt x="8405" y="3467"/>
                    <a:pt x="8420" y="3467"/>
                    <a:pt x="8420" y="3473"/>
                  </a:cubicBezTo>
                  <a:cubicBezTo>
                    <a:pt x="8420" y="3479"/>
                    <a:pt x="8429" y="3481"/>
                    <a:pt x="8437" y="3484"/>
                  </a:cubicBezTo>
                  <a:cubicBezTo>
                    <a:pt x="8445" y="3487"/>
                    <a:pt x="8451" y="3493"/>
                    <a:pt x="8451" y="3498"/>
                  </a:cubicBezTo>
                  <a:cubicBezTo>
                    <a:pt x="8451" y="3502"/>
                    <a:pt x="8463" y="3514"/>
                    <a:pt x="8469" y="3513"/>
                  </a:cubicBezTo>
                  <a:cubicBezTo>
                    <a:pt x="8475" y="3511"/>
                    <a:pt x="8470" y="3499"/>
                    <a:pt x="8467" y="3488"/>
                  </a:cubicBezTo>
                  <a:cubicBezTo>
                    <a:pt x="8464" y="3478"/>
                    <a:pt x="8467" y="3488"/>
                    <a:pt x="8473" y="3481"/>
                  </a:cubicBezTo>
                  <a:cubicBezTo>
                    <a:pt x="8479" y="3473"/>
                    <a:pt x="8481" y="3470"/>
                    <a:pt x="8476" y="3467"/>
                  </a:cubicBezTo>
                  <a:cubicBezTo>
                    <a:pt x="8472" y="3464"/>
                    <a:pt x="8467" y="3461"/>
                    <a:pt x="8467" y="3454"/>
                  </a:cubicBezTo>
                  <a:cubicBezTo>
                    <a:pt x="8467" y="3446"/>
                    <a:pt x="8472" y="3441"/>
                    <a:pt x="8464" y="3435"/>
                  </a:cubicBezTo>
                  <a:cubicBezTo>
                    <a:pt x="8457" y="3429"/>
                    <a:pt x="8457" y="3431"/>
                    <a:pt x="8452" y="3429"/>
                  </a:cubicBezTo>
                  <a:cubicBezTo>
                    <a:pt x="8448" y="3428"/>
                    <a:pt x="8445" y="3425"/>
                    <a:pt x="8437" y="3417"/>
                  </a:cubicBezTo>
                  <a:cubicBezTo>
                    <a:pt x="8429" y="3410"/>
                    <a:pt x="8431" y="3408"/>
                    <a:pt x="8422" y="3400"/>
                  </a:cubicBezTo>
                  <a:cubicBezTo>
                    <a:pt x="8413" y="3393"/>
                    <a:pt x="8398" y="3410"/>
                    <a:pt x="8401" y="3400"/>
                  </a:cubicBezTo>
                  <a:cubicBezTo>
                    <a:pt x="8401" y="3400"/>
                    <a:pt x="8402" y="3393"/>
                    <a:pt x="8410" y="3381"/>
                  </a:cubicBezTo>
                  <a:cubicBezTo>
                    <a:pt x="8417" y="3369"/>
                    <a:pt x="8411" y="3370"/>
                    <a:pt x="8408" y="3366"/>
                  </a:cubicBezTo>
                  <a:cubicBezTo>
                    <a:pt x="8405" y="3361"/>
                    <a:pt x="8398" y="3360"/>
                    <a:pt x="8391" y="3357"/>
                  </a:cubicBezTo>
                  <a:cubicBezTo>
                    <a:pt x="8385" y="3353"/>
                    <a:pt x="8384" y="3343"/>
                    <a:pt x="8381" y="3338"/>
                  </a:cubicBezTo>
                  <a:cubicBezTo>
                    <a:pt x="8378" y="3334"/>
                    <a:pt x="8378" y="3331"/>
                    <a:pt x="8369" y="3326"/>
                  </a:cubicBezTo>
                  <a:cubicBezTo>
                    <a:pt x="8360" y="3322"/>
                    <a:pt x="8364" y="3317"/>
                    <a:pt x="8363" y="3309"/>
                  </a:cubicBezTo>
                  <a:cubicBezTo>
                    <a:pt x="8361" y="3302"/>
                    <a:pt x="8364" y="3296"/>
                    <a:pt x="8376" y="3299"/>
                  </a:cubicBezTo>
                  <a:cubicBezTo>
                    <a:pt x="8381" y="3300"/>
                    <a:pt x="8381" y="3308"/>
                    <a:pt x="8385" y="3311"/>
                  </a:cubicBezTo>
                  <a:cubicBezTo>
                    <a:pt x="8390" y="3314"/>
                    <a:pt x="8391" y="3319"/>
                    <a:pt x="8396" y="3326"/>
                  </a:cubicBezTo>
                  <a:cubicBezTo>
                    <a:pt x="8401" y="3334"/>
                    <a:pt x="8408" y="3326"/>
                    <a:pt x="8413" y="3326"/>
                  </a:cubicBezTo>
                  <a:cubicBezTo>
                    <a:pt x="8417" y="3326"/>
                    <a:pt x="8423" y="3328"/>
                    <a:pt x="8429" y="3317"/>
                  </a:cubicBezTo>
                  <a:cubicBezTo>
                    <a:pt x="8435" y="3306"/>
                    <a:pt x="8431" y="3311"/>
                    <a:pt x="8431" y="3305"/>
                  </a:cubicBezTo>
                  <a:cubicBezTo>
                    <a:pt x="8431" y="3299"/>
                    <a:pt x="8422" y="3291"/>
                    <a:pt x="8422" y="3291"/>
                  </a:cubicBezTo>
                  <a:cubicBezTo>
                    <a:pt x="8408" y="3282"/>
                    <a:pt x="8408" y="3282"/>
                    <a:pt x="8408" y="3282"/>
                  </a:cubicBezTo>
                  <a:cubicBezTo>
                    <a:pt x="8413" y="3270"/>
                    <a:pt x="8413" y="3270"/>
                    <a:pt x="8413" y="3270"/>
                  </a:cubicBezTo>
                  <a:cubicBezTo>
                    <a:pt x="8432" y="3264"/>
                    <a:pt x="8432" y="3264"/>
                    <a:pt x="8432" y="3264"/>
                  </a:cubicBezTo>
                  <a:cubicBezTo>
                    <a:pt x="8434" y="3250"/>
                    <a:pt x="8434" y="3250"/>
                    <a:pt x="8434" y="3250"/>
                  </a:cubicBezTo>
                  <a:cubicBezTo>
                    <a:pt x="8434" y="3250"/>
                    <a:pt x="8443" y="3241"/>
                    <a:pt x="8455" y="3244"/>
                  </a:cubicBezTo>
                  <a:cubicBezTo>
                    <a:pt x="8455" y="3244"/>
                    <a:pt x="8463" y="3253"/>
                    <a:pt x="8467" y="3256"/>
                  </a:cubicBezTo>
                  <a:cubicBezTo>
                    <a:pt x="8472" y="3259"/>
                    <a:pt x="8479" y="3267"/>
                    <a:pt x="8479" y="3267"/>
                  </a:cubicBezTo>
                  <a:cubicBezTo>
                    <a:pt x="8493" y="3272"/>
                    <a:pt x="8493" y="3272"/>
                    <a:pt x="8493" y="3272"/>
                  </a:cubicBezTo>
                  <a:cubicBezTo>
                    <a:pt x="8508" y="3281"/>
                    <a:pt x="8508" y="3281"/>
                    <a:pt x="8508" y="3281"/>
                  </a:cubicBezTo>
                  <a:cubicBezTo>
                    <a:pt x="8508" y="3281"/>
                    <a:pt x="8514" y="3279"/>
                    <a:pt x="8525" y="3276"/>
                  </a:cubicBezTo>
                  <a:cubicBezTo>
                    <a:pt x="8539" y="3270"/>
                    <a:pt x="8539" y="3270"/>
                    <a:pt x="8539" y="3270"/>
                  </a:cubicBezTo>
                  <a:cubicBezTo>
                    <a:pt x="8545" y="3259"/>
                    <a:pt x="8545" y="3259"/>
                    <a:pt x="8545" y="3259"/>
                  </a:cubicBezTo>
                  <a:cubicBezTo>
                    <a:pt x="8545" y="3259"/>
                    <a:pt x="8554" y="3241"/>
                    <a:pt x="8563" y="3232"/>
                  </a:cubicBezTo>
                  <a:cubicBezTo>
                    <a:pt x="8563" y="3232"/>
                    <a:pt x="8576" y="3238"/>
                    <a:pt x="8581" y="3240"/>
                  </a:cubicBezTo>
                  <a:cubicBezTo>
                    <a:pt x="8586" y="3241"/>
                    <a:pt x="8584" y="3246"/>
                    <a:pt x="8599" y="3250"/>
                  </a:cubicBezTo>
                  <a:cubicBezTo>
                    <a:pt x="8614" y="3255"/>
                    <a:pt x="8599" y="3250"/>
                    <a:pt x="8605" y="3255"/>
                  </a:cubicBezTo>
                  <a:cubicBezTo>
                    <a:pt x="8611" y="3259"/>
                    <a:pt x="8604" y="3261"/>
                    <a:pt x="8604" y="3266"/>
                  </a:cubicBezTo>
                  <a:cubicBezTo>
                    <a:pt x="8604" y="3270"/>
                    <a:pt x="8598" y="3279"/>
                    <a:pt x="8596" y="3285"/>
                  </a:cubicBezTo>
                  <a:cubicBezTo>
                    <a:pt x="8595" y="3291"/>
                    <a:pt x="8589" y="3290"/>
                    <a:pt x="8581" y="3287"/>
                  </a:cubicBezTo>
                  <a:cubicBezTo>
                    <a:pt x="8573" y="3284"/>
                    <a:pt x="8569" y="3290"/>
                    <a:pt x="8564" y="3288"/>
                  </a:cubicBezTo>
                  <a:cubicBezTo>
                    <a:pt x="8560" y="3287"/>
                    <a:pt x="8549" y="3288"/>
                    <a:pt x="8549" y="3288"/>
                  </a:cubicBezTo>
                  <a:cubicBezTo>
                    <a:pt x="8549" y="3288"/>
                    <a:pt x="8536" y="3293"/>
                    <a:pt x="8529" y="3290"/>
                  </a:cubicBezTo>
                  <a:cubicBezTo>
                    <a:pt x="8523" y="3287"/>
                    <a:pt x="8519" y="3291"/>
                    <a:pt x="8519" y="3291"/>
                  </a:cubicBezTo>
                  <a:cubicBezTo>
                    <a:pt x="8519" y="3291"/>
                    <a:pt x="8508" y="3288"/>
                    <a:pt x="8504" y="3290"/>
                  </a:cubicBezTo>
                  <a:cubicBezTo>
                    <a:pt x="8499" y="3291"/>
                    <a:pt x="8502" y="3302"/>
                    <a:pt x="8502" y="3302"/>
                  </a:cubicBezTo>
                  <a:cubicBezTo>
                    <a:pt x="8502" y="3302"/>
                    <a:pt x="8507" y="3314"/>
                    <a:pt x="8510" y="3319"/>
                  </a:cubicBezTo>
                  <a:cubicBezTo>
                    <a:pt x="8513" y="3323"/>
                    <a:pt x="8514" y="3329"/>
                    <a:pt x="8516" y="3334"/>
                  </a:cubicBezTo>
                  <a:cubicBezTo>
                    <a:pt x="8517" y="3338"/>
                    <a:pt x="8516" y="3350"/>
                    <a:pt x="8516" y="3355"/>
                  </a:cubicBezTo>
                  <a:cubicBezTo>
                    <a:pt x="8516" y="3360"/>
                    <a:pt x="8517" y="3366"/>
                    <a:pt x="8519" y="3370"/>
                  </a:cubicBezTo>
                  <a:cubicBezTo>
                    <a:pt x="8520" y="3375"/>
                    <a:pt x="8534" y="3361"/>
                    <a:pt x="8534" y="3361"/>
                  </a:cubicBezTo>
                  <a:cubicBezTo>
                    <a:pt x="8534" y="3361"/>
                    <a:pt x="8540" y="3375"/>
                    <a:pt x="8542" y="3379"/>
                  </a:cubicBezTo>
                  <a:cubicBezTo>
                    <a:pt x="8543" y="3384"/>
                    <a:pt x="8548" y="3388"/>
                    <a:pt x="8549" y="3397"/>
                  </a:cubicBezTo>
                  <a:cubicBezTo>
                    <a:pt x="8551" y="3407"/>
                    <a:pt x="8552" y="3411"/>
                    <a:pt x="8552" y="3419"/>
                  </a:cubicBezTo>
                  <a:cubicBezTo>
                    <a:pt x="8552" y="3426"/>
                    <a:pt x="8561" y="3423"/>
                    <a:pt x="8563" y="3428"/>
                  </a:cubicBezTo>
                  <a:cubicBezTo>
                    <a:pt x="8564" y="3432"/>
                    <a:pt x="8560" y="3441"/>
                    <a:pt x="8549" y="3458"/>
                  </a:cubicBezTo>
                  <a:cubicBezTo>
                    <a:pt x="8545" y="3464"/>
                    <a:pt x="8545" y="3472"/>
                    <a:pt x="8545" y="3472"/>
                  </a:cubicBezTo>
                  <a:cubicBezTo>
                    <a:pt x="8545" y="3472"/>
                    <a:pt x="8545" y="3472"/>
                    <a:pt x="8549" y="3475"/>
                  </a:cubicBezTo>
                  <a:cubicBezTo>
                    <a:pt x="8554" y="3478"/>
                    <a:pt x="8567" y="3484"/>
                    <a:pt x="8567" y="3484"/>
                  </a:cubicBezTo>
                  <a:cubicBezTo>
                    <a:pt x="8578" y="3491"/>
                    <a:pt x="8578" y="3491"/>
                    <a:pt x="8578" y="3491"/>
                  </a:cubicBezTo>
                  <a:cubicBezTo>
                    <a:pt x="8578" y="3491"/>
                    <a:pt x="8583" y="3501"/>
                    <a:pt x="8589" y="3504"/>
                  </a:cubicBezTo>
                  <a:cubicBezTo>
                    <a:pt x="8595" y="3507"/>
                    <a:pt x="8590" y="3516"/>
                    <a:pt x="8590" y="3526"/>
                  </a:cubicBezTo>
                  <a:cubicBezTo>
                    <a:pt x="8590" y="3537"/>
                    <a:pt x="8592" y="3537"/>
                    <a:pt x="8592" y="3537"/>
                  </a:cubicBezTo>
                  <a:cubicBezTo>
                    <a:pt x="8605" y="3552"/>
                    <a:pt x="8605" y="3552"/>
                    <a:pt x="8605" y="3552"/>
                  </a:cubicBezTo>
                  <a:cubicBezTo>
                    <a:pt x="8605" y="3552"/>
                    <a:pt x="8607" y="3566"/>
                    <a:pt x="8613" y="3575"/>
                  </a:cubicBezTo>
                  <a:cubicBezTo>
                    <a:pt x="8619" y="3584"/>
                    <a:pt x="8611" y="3585"/>
                    <a:pt x="8614" y="3595"/>
                  </a:cubicBezTo>
                  <a:cubicBezTo>
                    <a:pt x="8617" y="3604"/>
                    <a:pt x="8614" y="3595"/>
                    <a:pt x="8628" y="3596"/>
                  </a:cubicBezTo>
                  <a:cubicBezTo>
                    <a:pt x="8642" y="3598"/>
                    <a:pt x="8636" y="3579"/>
                    <a:pt x="8642" y="3572"/>
                  </a:cubicBezTo>
                  <a:cubicBezTo>
                    <a:pt x="8648" y="3564"/>
                    <a:pt x="8646" y="3584"/>
                    <a:pt x="8649" y="3592"/>
                  </a:cubicBezTo>
                  <a:cubicBezTo>
                    <a:pt x="8652" y="3599"/>
                    <a:pt x="8658" y="3605"/>
                    <a:pt x="8667" y="3614"/>
                  </a:cubicBezTo>
                  <a:cubicBezTo>
                    <a:pt x="8677" y="3623"/>
                    <a:pt x="8684" y="3631"/>
                    <a:pt x="8684" y="3631"/>
                  </a:cubicBezTo>
                  <a:cubicBezTo>
                    <a:pt x="8684" y="3631"/>
                    <a:pt x="8698" y="3632"/>
                    <a:pt x="8707" y="3634"/>
                  </a:cubicBezTo>
                  <a:cubicBezTo>
                    <a:pt x="8716" y="3636"/>
                    <a:pt x="8713" y="3639"/>
                    <a:pt x="8717" y="3639"/>
                  </a:cubicBezTo>
                  <a:cubicBezTo>
                    <a:pt x="8722" y="3639"/>
                    <a:pt x="8721" y="3632"/>
                    <a:pt x="8722" y="3628"/>
                  </a:cubicBezTo>
                  <a:cubicBezTo>
                    <a:pt x="8724" y="3623"/>
                    <a:pt x="8719" y="3614"/>
                    <a:pt x="8716" y="3605"/>
                  </a:cubicBezTo>
                  <a:cubicBezTo>
                    <a:pt x="8713" y="3596"/>
                    <a:pt x="8721" y="3575"/>
                    <a:pt x="8721" y="3575"/>
                  </a:cubicBezTo>
                  <a:cubicBezTo>
                    <a:pt x="8721" y="3575"/>
                    <a:pt x="8727" y="3573"/>
                    <a:pt x="8734" y="3579"/>
                  </a:cubicBezTo>
                  <a:cubicBezTo>
                    <a:pt x="8742" y="3585"/>
                    <a:pt x="8748" y="3590"/>
                    <a:pt x="8748" y="3590"/>
                  </a:cubicBezTo>
                  <a:cubicBezTo>
                    <a:pt x="8748" y="3590"/>
                    <a:pt x="8755" y="3598"/>
                    <a:pt x="8761" y="3605"/>
                  </a:cubicBezTo>
                  <a:cubicBezTo>
                    <a:pt x="8768" y="3613"/>
                    <a:pt x="8775" y="3619"/>
                    <a:pt x="8778" y="3629"/>
                  </a:cubicBezTo>
                  <a:cubicBezTo>
                    <a:pt x="8781" y="3640"/>
                    <a:pt x="8786" y="3640"/>
                    <a:pt x="8790" y="3648"/>
                  </a:cubicBezTo>
                  <a:cubicBezTo>
                    <a:pt x="8795" y="3655"/>
                    <a:pt x="8798" y="3645"/>
                    <a:pt x="8805" y="3643"/>
                  </a:cubicBezTo>
                  <a:cubicBezTo>
                    <a:pt x="8813" y="3642"/>
                    <a:pt x="8816" y="3637"/>
                    <a:pt x="8818" y="3628"/>
                  </a:cubicBezTo>
                  <a:cubicBezTo>
                    <a:pt x="8819" y="3619"/>
                    <a:pt x="8824" y="3616"/>
                    <a:pt x="8822" y="3608"/>
                  </a:cubicBezTo>
                  <a:cubicBezTo>
                    <a:pt x="8821" y="3601"/>
                    <a:pt x="8821" y="3590"/>
                    <a:pt x="8821" y="3590"/>
                  </a:cubicBezTo>
                  <a:cubicBezTo>
                    <a:pt x="8821" y="3590"/>
                    <a:pt x="8827" y="3582"/>
                    <a:pt x="8840" y="3590"/>
                  </a:cubicBezTo>
                  <a:cubicBezTo>
                    <a:pt x="8845" y="3592"/>
                    <a:pt x="8860" y="3596"/>
                    <a:pt x="8860" y="3596"/>
                  </a:cubicBezTo>
                  <a:cubicBezTo>
                    <a:pt x="8860" y="3596"/>
                    <a:pt x="8860" y="3596"/>
                    <a:pt x="8868" y="3589"/>
                  </a:cubicBezTo>
                  <a:cubicBezTo>
                    <a:pt x="8875" y="3581"/>
                    <a:pt x="8875" y="3573"/>
                    <a:pt x="8875" y="3573"/>
                  </a:cubicBezTo>
                  <a:cubicBezTo>
                    <a:pt x="8878" y="3599"/>
                    <a:pt x="8878" y="3599"/>
                    <a:pt x="8878" y="3599"/>
                  </a:cubicBezTo>
                  <a:cubicBezTo>
                    <a:pt x="8878" y="3599"/>
                    <a:pt x="8872" y="3620"/>
                    <a:pt x="8872" y="3628"/>
                  </a:cubicBezTo>
                  <a:cubicBezTo>
                    <a:pt x="8872" y="3636"/>
                    <a:pt x="8874" y="3652"/>
                    <a:pt x="8874" y="3663"/>
                  </a:cubicBezTo>
                  <a:cubicBezTo>
                    <a:pt x="8874" y="3673"/>
                    <a:pt x="8877" y="3675"/>
                    <a:pt x="8883" y="3683"/>
                  </a:cubicBezTo>
                  <a:cubicBezTo>
                    <a:pt x="8889" y="3690"/>
                    <a:pt x="8883" y="3701"/>
                    <a:pt x="8884" y="3713"/>
                  </a:cubicBezTo>
                  <a:cubicBezTo>
                    <a:pt x="8886" y="3725"/>
                    <a:pt x="8890" y="3733"/>
                    <a:pt x="8895" y="3742"/>
                  </a:cubicBezTo>
                  <a:cubicBezTo>
                    <a:pt x="8899" y="3751"/>
                    <a:pt x="8896" y="3774"/>
                    <a:pt x="8896" y="3790"/>
                  </a:cubicBezTo>
                  <a:cubicBezTo>
                    <a:pt x="8896" y="3807"/>
                    <a:pt x="8895" y="3834"/>
                    <a:pt x="8896" y="3846"/>
                  </a:cubicBezTo>
                  <a:cubicBezTo>
                    <a:pt x="8898" y="3858"/>
                    <a:pt x="8895" y="3936"/>
                    <a:pt x="8895" y="3951"/>
                  </a:cubicBezTo>
                  <a:cubicBezTo>
                    <a:pt x="8895" y="3966"/>
                    <a:pt x="8895" y="3974"/>
                    <a:pt x="8895" y="3974"/>
                  </a:cubicBezTo>
                  <a:cubicBezTo>
                    <a:pt x="8895" y="3974"/>
                    <a:pt x="8892" y="3990"/>
                    <a:pt x="8892" y="3995"/>
                  </a:cubicBezTo>
                  <a:cubicBezTo>
                    <a:pt x="8892" y="3999"/>
                    <a:pt x="8889" y="4007"/>
                    <a:pt x="8886" y="4015"/>
                  </a:cubicBezTo>
                  <a:cubicBezTo>
                    <a:pt x="8883" y="4022"/>
                    <a:pt x="8878" y="4025"/>
                    <a:pt x="8871" y="4030"/>
                  </a:cubicBezTo>
                  <a:cubicBezTo>
                    <a:pt x="8863" y="4034"/>
                    <a:pt x="8854" y="4039"/>
                    <a:pt x="8854" y="4039"/>
                  </a:cubicBezTo>
                  <a:cubicBezTo>
                    <a:pt x="8854" y="4039"/>
                    <a:pt x="8834" y="4033"/>
                    <a:pt x="8830" y="4031"/>
                  </a:cubicBezTo>
                  <a:cubicBezTo>
                    <a:pt x="8825" y="4030"/>
                    <a:pt x="8830" y="4013"/>
                    <a:pt x="8833" y="4009"/>
                  </a:cubicBezTo>
                  <a:cubicBezTo>
                    <a:pt x="8836" y="4004"/>
                    <a:pt x="8827" y="4001"/>
                    <a:pt x="8827" y="4001"/>
                  </a:cubicBezTo>
                  <a:cubicBezTo>
                    <a:pt x="8827" y="4001"/>
                    <a:pt x="8802" y="3996"/>
                    <a:pt x="8798" y="3999"/>
                  </a:cubicBezTo>
                  <a:cubicBezTo>
                    <a:pt x="8793" y="4002"/>
                    <a:pt x="8786" y="4001"/>
                    <a:pt x="8783" y="4006"/>
                  </a:cubicBezTo>
                  <a:cubicBezTo>
                    <a:pt x="8780" y="4010"/>
                    <a:pt x="8771" y="4022"/>
                    <a:pt x="8771" y="4027"/>
                  </a:cubicBezTo>
                  <a:cubicBezTo>
                    <a:pt x="8771" y="4031"/>
                    <a:pt x="8755" y="4043"/>
                    <a:pt x="8752" y="4053"/>
                  </a:cubicBezTo>
                  <a:cubicBezTo>
                    <a:pt x="8749" y="4062"/>
                    <a:pt x="8745" y="4057"/>
                    <a:pt x="8740" y="4062"/>
                  </a:cubicBezTo>
                  <a:cubicBezTo>
                    <a:pt x="8736" y="4066"/>
                    <a:pt x="8724" y="4053"/>
                    <a:pt x="8724" y="4053"/>
                  </a:cubicBezTo>
                  <a:cubicBezTo>
                    <a:pt x="8713" y="4042"/>
                    <a:pt x="8713" y="4042"/>
                    <a:pt x="8713" y="4042"/>
                  </a:cubicBezTo>
                  <a:cubicBezTo>
                    <a:pt x="8689" y="4033"/>
                    <a:pt x="8689" y="4033"/>
                    <a:pt x="8689" y="4033"/>
                  </a:cubicBezTo>
                  <a:cubicBezTo>
                    <a:pt x="8689" y="4033"/>
                    <a:pt x="8680" y="4022"/>
                    <a:pt x="8678" y="4016"/>
                  </a:cubicBezTo>
                  <a:cubicBezTo>
                    <a:pt x="8677" y="4010"/>
                    <a:pt x="8652" y="4001"/>
                    <a:pt x="8652" y="4001"/>
                  </a:cubicBezTo>
                  <a:cubicBezTo>
                    <a:pt x="8634" y="3995"/>
                    <a:pt x="8634" y="3995"/>
                    <a:pt x="8634" y="3995"/>
                  </a:cubicBezTo>
                  <a:cubicBezTo>
                    <a:pt x="8634" y="3995"/>
                    <a:pt x="8613" y="3996"/>
                    <a:pt x="8613" y="4002"/>
                  </a:cubicBezTo>
                  <a:cubicBezTo>
                    <a:pt x="8613" y="4009"/>
                    <a:pt x="8589" y="3992"/>
                    <a:pt x="8589" y="3992"/>
                  </a:cubicBezTo>
                  <a:cubicBezTo>
                    <a:pt x="8587" y="3981"/>
                    <a:pt x="8587" y="3981"/>
                    <a:pt x="8587" y="3981"/>
                  </a:cubicBezTo>
                  <a:cubicBezTo>
                    <a:pt x="8587" y="3981"/>
                    <a:pt x="8586" y="3971"/>
                    <a:pt x="8581" y="3968"/>
                  </a:cubicBezTo>
                  <a:cubicBezTo>
                    <a:pt x="8576" y="3965"/>
                    <a:pt x="8569" y="3968"/>
                    <a:pt x="8563" y="3968"/>
                  </a:cubicBezTo>
                  <a:cubicBezTo>
                    <a:pt x="8557" y="3968"/>
                    <a:pt x="8557" y="3959"/>
                    <a:pt x="8548" y="3960"/>
                  </a:cubicBezTo>
                  <a:cubicBezTo>
                    <a:pt x="8539" y="3962"/>
                    <a:pt x="8534" y="3954"/>
                    <a:pt x="8526" y="3954"/>
                  </a:cubicBezTo>
                  <a:cubicBezTo>
                    <a:pt x="8519" y="3954"/>
                    <a:pt x="8511" y="3946"/>
                    <a:pt x="8507" y="3945"/>
                  </a:cubicBezTo>
                  <a:cubicBezTo>
                    <a:pt x="8502" y="3943"/>
                    <a:pt x="8504" y="3928"/>
                    <a:pt x="8504" y="3921"/>
                  </a:cubicBezTo>
                  <a:cubicBezTo>
                    <a:pt x="8504" y="3913"/>
                    <a:pt x="8496" y="3907"/>
                    <a:pt x="8489" y="3908"/>
                  </a:cubicBezTo>
                  <a:cubicBezTo>
                    <a:pt x="8481" y="3910"/>
                    <a:pt x="8475" y="3908"/>
                    <a:pt x="8469" y="3902"/>
                  </a:cubicBezTo>
                  <a:cubicBezTo>
                    <a:pt x="8463" y="3896"/>
                    <a:pt x="8460" y="3889"/>
                    <a:pt x="8451" y="3893"/>
                  </a:cubicBezTo>
                  <a:cubicBezTo>
                    <a:pt x="8442" y="3898"/>
                    <a:pt x="8422" y="3901"/>
                    <a:pt x="8416" y="3902"/>
                  </a:cubicBezTo>
                  <a:cubicBezTo>
                    <a:pt x="8410" y="3904"/>
                    <a:pt x="8410" y="3904"/>
                    <a:pt x="8404" y="3910"/>
                  </a:cubicBezTo>
                  <a:cubicBezTo>
                    <a:pt x="8398" y="3916"/>
                    <a:pt x="8393" y="3916"/>
                    <a:pt x="8385" y="3921"/>
                  </a:cubicBezTo>
                  <a:cubicBezTo>
                    <a:pt x="8378" y="3925"/>
                    <a:pt x="8376" y="3924"/>
                    <a:pt x="8370" y="3931"/>
                  </a:cubicBezTo>
                  <a:cubicBezTo>
                    <a:pt x="8364" y="3939"/>
                    <a:pt x="8363" y="3949"/>
                    <a:pt x="8363" y="3949"/>
                  </a:cubicBezTo>
                  <a:cubicBezTo>
                    <a:pt x="8363" y="3949"/>
                    <a:pt x="8364" y="3960"/>
                    <a:pt x="8366" y="3965"/>
                  </a:cubicBezTo>
                  <a:cubicBezTo>
                    <a:pt x="8367" y="3969"/>
                    <a:pt x="8363" y="3981"/>
                    <a:pt x="8364" y="3986"/>
                  </a:cubicBezTo>
                  <a:cubicBezTo>
                    <a:pt x="8366" y="3990"/>
                    <a:pt x="8367" y="3993"/>
                    <a:pt x="8367" y="4001"/>
                  </a:cubicBezTo>
                  <a:cubicBezTo>
                    <a:pt x="8367" y="4009"/>
                    <a:pt x="8370" y="4010"/>
                    <a:pt x="8375" y="4019"/>
                  </a:cubicBezTo>
                  <a:cubicBezTo>
                    <a:pt x="8379" y="4028"/>
                    <a:pt x="8376" y="4028"/>
                    <a:pt x="8378" y="4036"/>
                  </a:cubicBezTo>
                  <a:cubicBezTo>
                    <a:pt x="8379" y="4043"/>
                    <a:pt x="8378" y="4050"/>
                    <a:pt x="8376" y="4057"/>
                  </a:cubicBezTo>
                  <a:cubicBezTo>
                    <a:pt x="8375" y="4065"/>
                    <a:pt x="8376" y="4063"/>
                    <a:pt x="8373" y="4068"/>
                  </a:cubicBezTo>
                  <a:cubicBezTo>
                    <a:pt x="8370" y="4072"/>
                    <a:pt x="8367" y="4078"/>
                    <a:pt x="8360" y="4086"/>
                  </a:cubicBezTo>
                  <a:cubicBezTo>
                    <a:pt x="8352" y="4093"/>
                    <a:pt x="8354" y="4092"/>
                    <a:pt x="8340" y="4095"/>
                  </a:cubicBezTo>
                  <a:cubicBezTo>
                    <a:pt x="8326" y="4098"/>
                    <a:pt x="8340" y="4095"/>
                    <a:pt x="8332" y="4093"/>
                  </a:cubicBezTo>
                  <a:cubicBezTo>
                    <a:pt x="8325" y="4092"/>
                    <a:pt x="8322" y="4087"/>
                    <a:pt x="8317" y="4086"/>
                  </a:cubicBezTo>
                  <a:cubicBezTo>
                    <a:pt x="8313" y="4084"/>
                    <a:pt x="8305" y="4075"/>
                    <a:pt x="8305" y="4075"/>
                  </a:cubicBezTo>
                  <a:cubicBezTo>
                    <a:pt x="8305" y="4075"/>
                    <a:pt x="8293" y="4069"/>
                    <a:pt x="8293" y="4065"/>
                  </a:cubicBezTo>
                  <a:cubicBezTo>
                    <a:pt x="8293" y="4060"/>
                    <a:pt x="8279" y="4054"/>
                    <a:pt x="8273" y="4051"/>
                  </a:cubicBezTo>
                  <a:cubicBezTo>
                    <a:pt x="8267" y="4048"/>
                    <a:pt x="8261" y="4039"/>
                    <a:pt x="8261" y="4039"/>
                  </a:cubicBezTo>
                  <a:cubicBezTo>
                    <a:pt x="8261" y="4039"/>
                    <a:pt x="8252" y="4036"/>
                    <a:pt x="8247" y="4034"/>
                  </a:cubicBezTo>
                  <a:cubicBezTo>
                    <a:pt x="8243" y="4033"/>
                    <a:pt x="8241" y="4028"/>
                    <a:pt x="8237" y="4031"/>
                  </a:cubicBezTo>
                  <a:cubicBezTo>
                    <a:pt x="8232" y="4034"/>
                    <a:pt x="8220" y="4027"/>
                    <a:pt x="8213" y="4031"/>
                  </a:cubicBezTo>
                  <a:cubicBezTo>
                    <a:pt x="8205" y="4036"/>
                    <a:pt x="8194" y="4025"/>
                    <a:pt x="8187" y="4018"/>
                  </a:cubicBezTo>
                  <a:cubicBezTo>
                    <a:pt x="8179" y="4010"/>
                    <a:pt x="8161" y="4007"/>
                    <a:pt x="8161" y="4007"/>
                  </a:cubicBezTo>
                  <a:cubicBezTo>
                    <a:pt x="8161" y="4007"/>
                    <a:pt x="8155" y="3995"/>
                    <a:pt x="8152" y="3989"/>
                  </a:cubicBezTo>
                  <a:cubicBezTo>
                    <a:pt x="8149" y="3983"/>
                    <a:pt x="8149" y="3974"/>
                    <a:pt x="8149" y="3974"/>
                  </a:cubicBezTo>
                  <a:cubicBezTo>
                    <a:pt x="8152" y="3955"/>
                    <a:pt x="8152" y="3955"/>
                    <a:pt x="8152" y="3955"/>
                  </a:cubicBezTo>
                  <a:cubicBezTo>
                    <a:pt x="8152" y="3955"/>
                    <a:pt x="8152" y="3946"/>
                    <a:pt x="8155" y="3940"/>
                  </a:cubicBezTo>
                  <a:cubicBezTo>
                    <a:pt x="8158" y="3934"/>
                    <a:pt x="8143" y="3931"/>
                    <a:pt x="8143" y="3931"/>
                  </a:cubicBezTo>
                  <a:cubicBezTo>
                    <a:pt x="8143" y="3931"/>
                    <a:pt x="8120" y="3928"/>
                    <a:pt x="8119" y="3927"/>
                  </a:cubicBezTo>
                  <a:cubicBezTo>
                    <a:pt x="8117" y="3925"/>
                    <a:pt x="8119" y="3919"/>
                    <a:pt x="8112" y="3915"/>
                  </a:cubicBezTo>
                  <a:cubicBezTo>
                    <a:pt x="8106" y="3910"/>
                    <a:pt x="8112" y="3915"/>
                    <a:pt x="8105" y="3912"/>
                  </a:cubicBezTo>
                  <a:cubicBezTo>
                    <a:pt x="8097" y="3908"/>
                    <a:pt x="8093" y="3912"/>
                    <a:pt x="8085" y="3913"/>
                  </a:cubicBezTo>
                  <a:cubicBezTo>
                    <a:pt x="8078" y="3915"/>
                    <a:pt x="8068" y="3907"/>
                    <a:pt x="8068" y="3907"/>
                  </a:cubicBezTo>
                  <a:cubicBezTo>
                    <a:pt x="8068" y="3907"/>
                    <a:pt x="8056" y="3896"/>
                    <a:pt x="8050" y="3893"/>
                  </a:cubicBezTo>
                  <a:cubicBezTo>
                    <a:pt x="8044" y="3890"/>
                    <a:pt x="8043" y="3890"/>
                    <a:pt x="8038" y="3895"/>
                  </a:cubicBezTo>
                  <a:cubicBezTo>
                    <a:pt x="8034" y="3899"/>
                    <a:pt x="8032" y="3898"/>
                    <a:pt x="8023" y="3902"/>
                  </a:cubicBezTo>
                  <a:cubicBezTo>
                    <a:pt x="8014" y="3907"/>
                    <a:pt x="8012" y="3902"/>
                    <a:pt x="8008" y="3904"/>
                  </a:cubicBezTo>
                  <a:cubicBezTo>
                    <a:pt x="8003" y="3905"/>
                    <a:pt x="7985" y="3898"/>
                    <a:pt x="7979" y="3893"/>
                  </a:cubicBezTo>
                  <a:cubicBezTo>
                    <a:pt x="7973" y="3889"/>
                    <a:pt x="7965" y="3884"/>
                    <a:pt x="7965" y="3874"/>
                  </a:cubicBezTo>
                  <a:cubicBezTo>
                    <a:pt x="7965" y="3863"/>
                    <a:pt x="7944" y="3861"/>
                    <a:pt x="7944" y="3861"/>
                  </a:cubicBezTo>
                  <a:cubicBezTo>
                    <a:pt x="7923" y="3855"/>
                    <a:pt x="7923" y="3855"/>
                    <a:pt x="7923" y="3855"/>
                  </a:cubicBezTo>
                  <a:cubicBezTo>
                    <a:pt x="7923" y="3855"/>
                    <a:pt x="7923" y="3855"/>
                    <a:pt x="7920" y="3842"/>
                  </a:cubicBezTo>
                  <a:cubicBezTo>
                    <a:pt x="7920" y="3842"/>
                    <a:pt x="7909" y="3836"/>
                    <a:pt x="7903" y="3836"/>
                  </a:cubicBezTo>
                  <a:cubicBezTo>
                    <a:pt x="7897" y="3836"/>
                    <a:pt x="7891" y="3834"/>
                    <a:pt x="7880" y="3833"/>
                  </a:cubicBezTo>
                  <a:cubicBezTo>
                    <a:pt x="7870" y="3831"/>
                    <a:pt x="7862" y="3814"/>
                    <a:pt x="7862" y="3814"/>
                  </a:cubicBezTo>
                  <a:cubicBezTo>
                    <a:pt x="7861" y="3787"/>
                    <a:pt x="7861" y="3787"/>
                    <a:pt x="7861" y="3787"/>
                  </a:cubicBezTo>
                  <a:cubicBezTo>
                    <a:pt x="7870" y="3778"/>
                    <a:pt x="7870" y="3778"/>
                    <a:pt x="7870" y="3778"/>
                  </a:cubicBezTo>
                  <a:cubicBezTo>
                    <a:pt x="7882" y="3763"/>
                    <a:pt x="7882" y="3763"/>
                    <a:pt x="7882" y="3763"/>
                  </a:cubicBezTo>
                  <a:cubicBezTo>
                    <a:pt x="7893" y="3745"/>
                    <a:pt x="7893" y="3745"/>
                    <a:pt x="7893" y="3745"/>
                  </a:cubicBezTo>
                  <a:cubicBezTo>
                    <a:pt x="7897" y="3723"/>
                    <a:pt x="7897" y="3723"/>
                    <a:pt x="7897" y="3723"/>
                  </a:cubicBezTo>
                  <a:cubicBezTo>
                    <a:pt x="7902" y="3705"/>
                    <a:pt x="7902" y="3705"/>
                    <a:pt x="7902" y="3705"/>
                  </a:cubicBezTo>
                  <a:cubicBezTo>
                    <a:pt x="7905" y="3692"/>
                    <a:pt x="7905" y="3692"/>
                    <a:pt x="7905" y="3692"/>
                  </a:cubicBezTo>
                  <a:cubicBezTo>
                    <a:pt x="7905" y="3692"/>
                    <a:pt x="7896" y="3678"/>
                    <a:pt x="7886" y="3667"/>
                  </a:cubicBezTo>
                  <a:cubicBezTo>
                    <a:pt x="7867" y="3654"/>
                    <a:pt x="7867" y="3654"/>
                    <a:pt x="7867" y="3654"/>
                  </a:cubicBezTo>
                  <a:cubicBezTo>
                    <a:pt x="7858" y="3639"/>
                    <a:pt x="7858" y="3639"/>
                    <a:pt x="7858" y="3639"/>
                  </a:cubicBezTo>
                  <a:cubicBezTo>
                    <a:pt x="7865" y="3623"/>
                    <a:pt x="7865" y="3623"/>
                    <a:pt x="7865" y="3623"/>
                  </a:cubicBezTo>
                  <a:cubicBezTo>
                    <a:pt x="7874" y="3607"/>
                    <a:pt x="7874" y="3607"/>
                    <a:pt x="7874" y="3607"/>
                  </a:cubicBezTo>
                  <a:cubicBezTo>
                    <a:pt x="7885" y="3592"/>
                    <a:pt x="7885" y="3592"/>
                    <a:pt x="7885" y="3592"/>
                  </a:cubicBezTo>
                  <a:cubicBezTo>
                    <a:pt x="7885" y="3592"/>
                    <a:pt x="7886" y="3578"/>
                    <a:pt x="7879" y="3566"/>
                  </a:cubicBezTo>
                  <a:cubicBezTo>
                    <a:pt x="7865" y="3567"/>
                    <a:pt x="7865" y="3567"/>
                    <a:pt x="7865" y="3567"/>
                  </a:cubicBezTo>
                  <a:cubicBezTo>
                    <a:pt x="7865" y="3567"/>
                    <a:pt x="7852" y="3584"/>
                    <a:pt x="7847" y="3584"/>
                  </a:cubicBezTo>
                  <a:cubicBezTo>
                    <a:pt x="7843" y="3584"/>
                    <a:pt x="7838" y="3570"/>
                    <a:pt x="7838" y="3570"/>
                  </a:cubicBezTo>
                  <a:cubicBezTo>
                    <a:pt x="7838" y="3560"/>
                    <a:pt x="7838" y="3560"/>
                    <a:pt x="7838" y="3560"/>
                  </a:cubicBezTo>
                  <a:cubicBezTo>
                    <a:pt x="7830" y="3543"/>
                    <a:pt x="7830" y="3543"/>
                    <a:pt x="7830" y="3543"/>
                  </a:cubicBezTo>
                  <a:cubicBezTo>
                    <a:pt x="7815" y="3540"/>
                    <a:pt x="7815" y="3540"/>
                    <a:pt x="7815" y="3540"/>
                  </a:cubicBezTo>
                  <a:cubicBezTo>
                    <a:pt x="7815" y="3540"/>
                    <a:pt x="7799" y="3538"/>
                    <a:pt x="7792" y="3542"/>
                  </a:cubicBezTo>
                  <a:cubicBezTo>
                    <a:pt x="7786" y="3545"/>
                    <a:pt x="7779" y="3546"/>
                    <a:pt x="7774" y="3551"/>
                  </a:cubicBezTo>
                  <a:cubicBezTo>
                    <a:pt x="7770" y="3555"/>
                    <a:pt x="7770" y="3558"/>
                    <a:pt x="7765" y="3566"/>
                  </a:cubicBezTo>
                  <a:cubicBezTo>
                    <a:pt x="7761" y="3573"/>
                    <a:pt x="7755" y="3567"/>
                    <a:pt x="7748" y="3570"/>
                  </a:cubicBezTo>
                  <a:cubicBezTo>
                    <a:pt x="7742" y="3573"/>
                    <a:pt x="7732" y="3569"/>
                    <a:pt x="7721" y="3570"/>
                  </a:cubicBezTo>
                  <a:cubicBezTo>
                    <a:pt x="7711" y="3572"/>
                    <a:pt x="7709" y="3572"/>
                    <a:pt x="7706" y="3566"/>
                  </a:cubicBezTo>
                  <a:cubicBezTo>
                    <a:pt x="7703" y="3560"/>
                    <a:pt x="7692" y="3558"/>
                    <a:pt x="7686" y="3558"/>
                  </a:cubicBezTo>
                  <a:cubicBezTo>
                    <a:pt x="7680" y="3558"/>
                    <a:pt x="7667" y="3561"/>
                    <a:pt x="7667" y="3569"/>
                  </a:cubicBezTo>
                  <a:cubicBezTo>
                    <a:pt x="7667" y="3576"/>
                    <a:pt x="7654" y="3572"/>
                    <a:pt x="7647" y="3570"/>
                  </a:cubicBezTo>
                  <a:cubicBezTo>
                    <a:pt x="7639" y="3569"/>
                    <a:pt x="7630" y="3563"/>
                    <a:pt x="7626" y="3563"/>
                  </a:cubicBezTo>
                  <a:cubicBezTo>
                    <a:pt x="7621" y="3563"/>
                    <a:pt x="7588" y="3578"/>
                    <a:pt x="7582" y="3582"/>
                  </a:cubicBezTo>
                  <a:cubicBezTo>
                    <a:pt x="7576" y="3587"/>
                    <a:pt x="7567" y="3589"/>
                    <a:pt x="7557" y="3590"/>
                  </a:cubicBezTo>
                  <a:cubicBezTo>
                    <a:pt x="7548" y="3592"/>
                    <a:pt x="7547" y="3575"/>
                    <a:pt x="7547" y="3575"/>
                  </a:cubicBezTo>
                  <a:cubicBezTo>
                    <a:pt x="7547" y="3575"/>
                    <a:pt x="7524" y="3570"/>
                    <a:pt x="7520" y="3570"/>
                  </a:cubicBezTo>
                  <a:cubicBezTo>
                    <a:pt x="7515" y="3570"/>
                    <a:pt x="7497" y="3572"/>
                    <a:pt x="7492" y="3575"/>
                  </a:cubicBezTo>
                  <a:cubicBezTo>
                    <a:pt x="7488" y="3578"/>
                    <a:pt x="7466" y="3576"/>
                    <a:pt x="7457" y="3575"/>
                  </a:cubicBezTo>
                  <a:cubicBezTo>
                    <a:pt x="7448" y="3573"/>
                    <a:pt x="7441" y="3575"/>
                    <a:pt x="7436" y="3578"/>
                  </a:cubicBezTo>
                  <a:cubicBezTo>
                    <a:pt x="7432" y="3581"/>
                    <a:pt x="7426" y="3590"/>
                    <a:pt x="7426" y="3590"/>
                  </a:cubicBezTo>
                  <a:cubicBezTo>
                    <a:pt x="7426" y="3590"/>
                    <a:pt x="7415" y="3593"/>
                    <a:pt x="7410" y="3593"/>
                  </a:cubicBezTo>
                  <a:cubicBezTo>
                    <a:pt x="7406" y="3593"/>
                    <a:pt x="7391" y="3595"/>
                    <a:pt x="7386" y="3596"/>
                  </a:cubicBezTo>
                  <a:cubicBezTo>
                    <a:pt x="7382" y="3598"/>
                    <a:pt x="7368" y="3598"/>
                    <a:pt x="7360" y="3598"/>
                  </a:cubicBezTo>
                  <a:cubicBezTo>
                    <a:pt x="7353" y="3598"/>
                    <a:pt x="7336" y="3604"/>
                    <a:pt x="7331" y="3608"/>
                  </a:cubicBezTo>
                  <a:cubicBezTo>
                    <a:pt x="7327" y="3613"/>
                    <a:pt x="7309" y="3613"/>
                    <a:pt x="7294" y="3617"/>
                  </a:cubicBezTo>
                  <a:cubicBezTo>
                    <a:pt x="7278" y="3622"/>
                    <a:pt x="7294" y="3617"/>
                    <a:pt x="7286" y="3623"/>
                  </a:cubicBezTo>
                  <a:cubicBezTo>
                    <a:pt x="7278" y="3629"/>
                    <a:pt x="7272" y="3639"/>
                    <a:pt x="7268" y="3648"/>
                  </a:cubicBezTo>
                  <a:cubicBezTo>
                    <a:pt x="7263" y="3657"/>
                    <a:pt x="7262" y="3652"/>
                    <a:pt x="7256" y="3649"/>
                  </a:cubicBezTo>
                  <a:cubicBezTo>
                    <a:pt x="7250" y="3646"/>
                    <a:pt x="7244" y="3649"/>
                    <a:pt x="7236" y="3654"/>
                  </a:cubicBezTo>
                  <a:cubicBezTo>
                    <a:pt x="7228" y="3658"/>
                    <a:pt x="7227" y="3663"/>
                    <a:pt x="7222" y="3666"/>
                  </a:cubicBezTo>
                  <a:cubicBezTo>
                    <a:pt x="7218" y="3669"/>
                    <a:pt x="7207" y="3672"/>
                    <a:pt x="7207" y="3672"/>
                  </a:cubicBezTo>
                  <a:cubicBezTo>
                    <a:pt x="7207" y="3672"/>
                    <a:pt x="7195" y="3683"/>
                    <a:pt x="7192" y="3689"/>
                  </a:cubicBezTo>
                  <a:cubicBezTo>
                    <a:pt x="7189" y="3695"/>
                    <a:pt x="7180" y="3696"/>
                    <a:pt x="7174" y="3701"/>
                  </a:cubicBezTo>
                  <a:cubicBezTo>
                    <a:pt x="7168" y="3705"/>
                    <a:pt x="7169" y="3716"/>
                    <a:pt x="7168" y="3720"/>
                  </a:cubicBezTo>
                  <a:cubicBezTo>
                    <a:pt x="7166" y="3725"/>
                    <a:pt x="7142" y="3716"/>
                    <a:pt x="7133" y="3720"/>
                  </a:cubicBezTo>
                  <a:cubicBezTo>
                    <a:pt x="7124" y="3725"/>
                    <a:pt x="7112" y="3722"/>
                    <a:pt x="7106" y="3717"/>
                  </a:cubicBezTo>
                  <a:cubicBezTo>
                    <a:pt x="7099" y="3713"/>
                    <a:pt x="7096" y="3710"/>
                    <a:pt x="7089" y="3704"/>
                  </a:cubicBezTo>
                  <a:cubicBezTo>
                    <a:pt x="7081" y="3698"/>
                    <a:pt x="7080" y="3705"/>
                    <a:pt x="7072" y="3713"/>
                  </a:cubicBezTo>
                  <a:cubicBezTo>
                    <a:pt x="7065" y="3720"/>
                    <a:pt x="7054" y="3705"/>
                    <a:pt x="7049" y="3704"/>
                  </a:cubicBezTo>
                  <a:cubicBezTo>
                    <a:pt x="7045" y="3702"/>
                    <a:pt x="7013" y="3707"/>
                    <a:pt x="7009" y="3708"/>
                  </a:cubicBezTo>
                  <a:cubicBezTo>
                    <a:pt x="7004" y="3710"/>
                    <a:pt x="6975" y="3705"/>
                    <a:pt x="6968" y="3704"/>
                  </a:cubicBezTo>
                  <a:cubicBezTo>
                    <a:pt x="6960" y="3702"/>
                    <a:pt x="6957" y="3702"/>
                    <a:pt x="6952" y="3695"/>
                  </a:cubicBezTo>
                  <a:cubicBezTo>
                    <a:pt x="6948" y="3687"/>
                    <a:pt x="6939" y="3667"/>
                    <a:pt x="6939" y="3667"/>
                  </a:cubicBezTo>
                  <a:cubicBezTo>
                    <a:pt x="6939" y="3667"/>
                    <a:pt x="6939" y="3667"/>
                    <a:pt x="6936" y="3657"/>
                  </a:cubicBezTo>
                  <a:cubicBezTo>
                    <a:pt x="6933" y="3646"/>
                    <a:pt x="6927" y="3654"/>
                    <a:pt x="6921" y="3652"/>
                  </a:cubicBezTo>
                  <a:cubicBezTo>
                    <a:pt x="6914" y="3651"/>
                    <a:pt x="6898" y="3666"/>
                    <a:pt x="6898" y="3666"/>
                  </a:cubicBezTo>
                  <a:cubicBezTo>
                    <a:pt x="6898" y="3666"/>
                    <a:pt x="6895" y="3679"/>
                    <a:pt x="6896" y="3686"/>
                  </a:cubicBezTo>
                  <a:cubicBezTo>
                    <a:pt x="6898" y="3692"/>
                    <a:pt x="6895" y="3704"/>
                    <a:pt x="6895" y="3704"/>
                  </a:cubicBezTo>
                  <a:cubicBezTo>
                    <a:pt x="6895" y="3704"/>
                    <a:pt x="6887" y="3720"/>
                    <a:pt x="6881" y="3725"/>
                  </a:cubicBezTo>
                  <a:cubicBezTo>
                    <a:pt x="6875" y="3730"/>
                    <a:pt x="6872" y="3758"/>
                    <a:pt x="6860" y="3777"/>
                  </a:cubicBezTo>
                  <a:cubicBezTo>
                    <a:pt x="6848" y="3795"/>
                    <a:pt x="6851" y="3796"/>
                    <a:pt x="6848" y="3804"/>
                  </a:cubicBezTo>
                  <a:cubicBezTo>
                    <a:pt x="6845" y="3811"/>
                    <a:pt x="6842" y="3811"/>
                    <a:pt x="6836" y="3821"/>
                  </a:cubicBezTo>
                  <a:cubicBezTo>
                    <a:pt x="6830" y="3830"/>
                    <a:pt x="6827" y="3827"/>
                    <a:pt x="6817" y="3831"/>
                  </a:cubicBezTo>
                  <a:cubicBezTo>
                    <a:pt x="6808" y="3836"/>
                    <a:pt x="6808" y="3831"/>
                    <a:pt x="6796" y="3842"/>
                  </a:cubicBezTo>
                  <a:cubicBezTo>
                    <a:pt x="6784" y="3852"/>
                    <a:pt x="6775" y="3852"/>
                    <a:pt x="6769" y="3852"/>
                  </a:cubicBezTo>
                  <a:cubicBezTo>
                    <a:pt x="6763" y="3852"/>
                    <a:pt x="6757" y="3852"/>
                    <a:pt x="6751" y="3857"/>
                  </a:cubicBezTo>
                  <a:cubicBezTo>
                    <a:pt x="6745" y="3861"/>
                    <a:pt x="6736" y="3869"/>
                    <a:pt x="6736" y="3878"/>
                  </a:cubicBezTo>
                  <a:cubicBezTo>
                    <a:pt x="6736" y="3887"/>
                    <a:pt x="6726" y="3889"/>
                    <a:pt x="6719" y="3896"/>
                  </a:cubicBezTo>
                  <a:cubicBezTo>
                    <a:pt x="6711" y="3904"/>
                    <a:pt x="6708" y="3904"/>
                    <a:pt x="6704" y="3912"/>
                  </a:cubicBezTo>
                  <a:cubicBezTo>
                    <a:pt x="6699" y="3919"/>
                    <a:pt x="6704" y="3927"/>
                    <a:pt x="6705" y="3937"/>
                  </a:cubicBezTo>
                  <a:cubicBezTo>
                    <a:pt x="6707" y="3948"/>
                    <a:pt x="6705" y="3943"/>
                    <a:pt x="6699" y="3952"/>
                  </a:cubicBezTo>
                  <a:cubicBezTo>
                    <a:pt x="6693" y="3962"/>
                    <a:pt x="6695" y="3962"/>
                    <a:pt x="6692" y="3969"/>
                  </a:cubicBezTo>
                  <a:cubicBezTo>
                    <a:pt x="6689" y="3977"/>
                    <a:pt x="6681" y="3983"/>
                    <a:pt x="6673" y="3987"/>
                  </a:cubicBezTo>
                  <a:cubicBezTo>
                    <a:pt x="6666" y="3992"/>
                    <a:pt x="6670" y="4021"/>
                    <a:pt x="6670" y="4021"/>
                  </a:cubicBezTo>
                  <a:cubicBezTo>
                    <a:pt x="6670" y="4021"/>
                    <a:pt x="6667" y="4034"/>
                    <a:pt x="6670" y="4043"/>
                  </a:cubicBezTo>
                  <a:cubicBezTo>
                    <a:pt x="6673" y="4053"/>
                    <a:pt x="6670" y="4066"/>
                    <a:pt x="6670" y="4066"/>
                  </a:cubicBezTo>
                  <a:cubicBezTo>
                    <a:pt x="6675" y="4086"/>
                    <a:pt x="6675" y="4086"/>
                    <a:pt x="6675" y="4086"/>
                  </a:cubicBezTo>
                  <a:cubicBezTo>
                    <a:pt x="6675" y="4086"/>
                    <a:pt x="6675" y="4086"/>
                    <a:pt x="6687" y="4095"/>
                  </a:cubicBezTo>
                  <a:cubicBezTo>
                    <a:pt x="6687" y="4095"/>
                    <a:pt x="6685" y="4101"/>
                    <a:pt x="6685" y="4109"/>
                  </a:cubicBezTo>
                  <a:cubicBezTo>
                    <a:pt x="6685" y="4116"/>
                    <a:pt x="6679" y="4128"/>
                    <a:pt x="6678" y="4134"/>
                  </a:cubicBezTo>
                  <a:cubicBezTo>
                    <a:pt x="6676" y="4140"/>
                    <a:pt x="6670" y="4148"/>
                    <a:pt x="6664" y="4157"/>
                  </a:cubicBezTo>
                  <a:cubicBezTo>
                    <a:pt x="6658" y="4166"/>
                    <a:pt x="6652" y="4171"/>
                    <a:pt x="6648" y="4177"/>
                  </a:cubicBezTo>
                  <a:cubicBezTo>
                    <a:pt x="6643" y="4183"/>
                    <a:pt x="6632" y="4197"/>
                    <a:pt x="6626" y="4206"/>
                  </a:cubicBezTo>
                  <a:cubicBezTo>
                    <a:pt x="6620" y="4215"/>
                    <a:pt x="6611" y="4216"/>
                    <a:pt x="6601" y="4221"/>
                  </a:cubicBezTo>
                  <a:cubicBezTo>
                    <a:pt x="6590" y="4225"/>
                    <a:pt x="6570" y="4245"/>
                    <a:pt x="6561" y="4254"/>
                  </a:cubicBezTo>
                  <a:cubicBezTo>
                    <a:pt x="6552" y="4263"/>
                    <a:pt x="6531" y="4268"/>
                    <a:pt x="6526" y="4272"/>
                  </a:cubicBezTo>
                  <a:cubicBezTo>
                    <a:pt x="6522" y="4277"/>
                    <a:pt x="6497" y="4275"/>
                    <a:pt x="6488" y="4277"/>
                  </a:cubicBezTo>
                  <a:cubicBezTo>
                    <a:pt x="6479" y="4278"/>
                    <a:pt x="6464" y="4286"/>
                    <a:pt x="6461" y="4291"/>
                  </a:cubicBezTo>
                  <a:cubicBezTo>
                    <a:pt x="6458" y="4295"/>
                    <a:pt x="6455" y="4301"/>
                    <a:pt x="6453" y="4307"/>
                  </a:cubicBezTo>
                  <a:cubicBezTo>
                    <a:pt x="6452" y="4313"/>
                    <a:pt x="6447" y="4321"/>
                    <a:pt x="6444" y="4336"/>
                  </a:cubicBezTo>
                  <a:cubicBezTo>
                    <a:pt x="6441" y="4351"/>
                    <a:pt x="6434" y="4354"/>
                    <a:pt x="6431" y="4366"/>
                  </a:cubicBezTo>
                  <a:cubicBezTo>
                    <a:pt x="6428" y="4379"/>
                    <a:pt x="6423" y="4386"/>
                    <a:pt x="6414" y="4403"/>
                  </a:cubicBezTo>
                  <a:cubicBezTo>
                    <a:pt x="6405" y="4420"/>
                    <a:pt x="6399" y="4418"/>
                    <a:pt x="6385" y="4424"/>
                  </a:cubicBezTo>
                  <a:cubicBezTo>
                    <a:pt x="6372" y="4430"/>
                    <a:pt x="6358" y="4442"/>
                    <a:pt x="6358" y="4442"/>
                  </a:cubicBezTo>
                  <a:cubicBezTo>
                    <a:pt x="6358" y="4442"/>
                    <a:pt x="6346" y="4482"/>
                    <a:pt x="6343" y="4494"/>
                  </a:cubicBezTo>
                  <a:cubicBezTo>
                    <a:pt x="6340" y="4506"/>
                    <a:pt x="6337" y="4521"/>
                    <a:pt x="6337" y="4529"/>
                  </a:cubicBezTo>
                  <a:cubicBezTo>
                    <a:pt x="6337" y="4536"/>
                    <a:pt x="6332" y="4542"/>
                    <a:pt x="6331" y="4554"/>
                  </a:cubicBezTo>
                  <a:cubicBezTo>
                    <a:pt x="6329" y="4567"/>
                    <a:pt x="6322" y="4573"/>
                    <a:pt x="6315" y="4582"/>
                  </a:cubicBezTo>
                  <a:cubicBezTo>
                    <a:pt x="6309" y="4591"/>
                    <a:pt x="6291" y="4597"/>
                    <a:pt x="6285" y="4601"/>
                  </a:cubicBezTo>
                  <a:cubicBezTo>
                    <a:pt x="6279" y="4606"/>
                    <a:pt x="6275" y="4611"/>
                    <a:pt x="6268" y="4614"/>
                  </a:cubicBezTo>
                  <a:cubicBezTo>
                    <a:pt x="6262" y="4617"/>
                    <a:pt x="6256" y="4630"/>
                    <a:pt x="6256" y="4645"/>
                  </a:cubicBezTo>
                  <a:cubicBezTo>
                    <a:pt x="6256" y="4661"/>
                    <a:pt x="6244" y="4650"/>
                    <a:pt x="6240" y="4664"/>
                  </a:cubicBezTo>
                  <a:cubicBezTo>
                    <a:pt x="6235" y="4677"/>
                    <a:pt x="6229" y="4723"/>
                    <a:pt x="6229" y="4727"/>
                  </a:cubicBezTo>
                  <a:cubicBezTo>
                    <a:pt x="6229" y="4732"/>
                    <a:pt x="6223" y="4727"/>
                    <a:pt x="6218" y="4726"/>
                  </a:cubicBezTo>
                  <a:cubicBezTo>
                    <a:pt x="6214" y="4724"/>
                    <a:pt x="6206" y="4735"/>
                    <a:pt x="6203" y="4743"/>
                  </a:cubicBezTo>
                  <a:cubicBezTo>
                    <a:pt x="6200" y="4750"/>
                    <a:pt x="6193" y="4758"/>
                    <a:pt x="6193" y="4758"/>
                  </a:cubicBezTo>
                  <a:cubicBezTo>
                    <a:pt x="6193" y="4758"/>
                    <a:pt x="6185" y="4770"/>
                    <a:pt x="6182" y="4782"/>
                  </a:cubicBezTo>
                  <a:cubicBezTo>
                    <a:pt x="6179" y="4794"/>
                    <a:pt x="6185" y="4805"/>
                    <a:pt x="6182" y="4814"/>
                  </a:cubicBezTo>
                  <a:cubicBezTo>
                    <a:pt x="6179" y="4823"/>
                    <a:pt x="6173" y="4832"/>
                    <a:pt x="6173" y="4838"/>
                  </a:cubicBezTo>
                  <a:cubicBezTo>
                    <a:pt x="6173" y="4844"/>
                    <a:pt x="6177" y="4852"/>
                    <a:pt x="6182" y="4856"/>
                  </a:cubicBezTo>
                  <a:cubicBezTo>
                    <a:pt x="6187" y="4861"/>
                    <a:pt x="6200" y="4849"/>
                    <a:pt x="6200" y="4849"/>
                  </a:cubicBezTo>
                  <a:cubicBezTo>
                    <a:pt x="6200" y="4849"/>
                    <a:pt x="6214" y="4856"/>
                    <a:pt x="6220" y="4861"/>
                  </a:cubicBezTo>
                  <a:cubicBezTo>
                    <a:pt x="6226" y="4865"/>
                    <a:pt x="6228" y="4876"/>
                    <a:pt x="6234" y="4884"/>
                  </a:cubicBezTo>
                  <a:cubicBezTo>
                    <a:pt x="6240" y="4891"/>
                    <a:pt x="6234" y="4918"/>
                    <a:pt x="6231" y="4929"/>
                  </a:cubicBezTo>
                  <a:cubicBezTo>
                    <a:pt x="6228" y="4940"/>
                    <a:pt x="6223" y="4932"/>
                    <a:pt x="6220" y="4941"/>
                  </a:cubicBezTo>
                  <a:cubicBezTo>
                    <a:pt x="6217" y="4950"/>
                    <a:pt x="6217" y="4962"/>
                    <a:pt x="6217" y="4962"/>
                  </a:cubicBezTo>
                  <a:cubicBezTo>
                    <a:pt x="6217" y="4962"/>
                    <a:pt x="6225" y="4970"/>
                    <a:pt x="6226" y="4978"/>
                  </a:cubicBezTo>
                  <a:cubicBezTo>
                    <a:pt x="6228" y="4985"/>
                    <a:pt x="6223" y="4991"/>
                    <a:pt x="6231" y="5005"/>
                  </a:cubicBezTo>
                  <a:cubicBezTo>
                    <a:pt x="6238" y="5018"/>
                    <a:pt x="6235" y="5014"/>
                    <a:pt x="6240" y="5029"/>
                  </a:cubicBezTo>
                  <a:cubicBezTo>
                    <a:pt x="6244" y="5044"/>
                    <a:pt x="6243" y="5050"/>
                    <a:pt x="6244" y="5062"/>
                  </a:cubicBezTo>
                  <a:cubicBezTo>
                    <a:pt x="6246" y="5075"/>
                    <a:pt x="6247" y="5085"/>
                    <a:pt x="6244" y="5097"/>
                  </a:cubicBezTo>
                  <a:cubicBezTo>
                    <a:pt x="6241" y="5109"/>
                    <a:pt x="6235" y="5106"/>
                    <a:pt x="6231" y="5109"/>
                  </a:cubicBezTo>
                  <a:cubicBezTo>
                    <a:pt x="6226" y="5113"/>
                    <a:pt x="6226" y="5129"/>
                    <a:pt x="6223" y="5138"/>
                  </a:cubicBezTo>
                  <a:cubicBezTo>
                    <a:pt x="6220" y="5147"/>
                    <a:pt x="6220" y="5158"/>
                    <a:pt x="6218" y="5164"/>
                  </a:cubicBezTo>
                  <a:cubicBezTo>
                    <a:pt x="6217" y="5170"/>
                    <a:pt x="6209" y="5176"/>
                    <a:pt x="6208" y="5185"/>
                  </a:cubicBezTo>
                  <a:cubicBezTo>
                    <a:pt x="6206" y="5194"/>
                    <a:pt x="6206" y="5200"/>
                    <a:pt x="6208" y="5214"/>
                  </a:cubicBezTo>
                  <a:cubicBezTo>
                    <a:pt x="6209" y="5228"/>
                    <a:pt x="6202" y="5232"/>
                    <a:pt x="6202" y="5243"/>
                  </a:cubicBezTo>
                  <a:cubicBezTo>
                    <a:pt x="6202" y="5254"/>
                    <a:pt x="6177" y="5267"/>
                    <a:pt x="6170" y="5278"/>
                  </a:cubicBezTo>
                  <a:cubicBezTo>
                    <a:pt x="6162" y="5288"/>
                    <a:pt x="6149" y="5288"/>
                    <a:pt x="6149" y="5288"/>
                  </a:cubicBezTo>
                  <a:cubicBezTo>
                    <a:pt x="6135" y="5298"/>
                    <a:pt x="6135" y="5298"/>
                    <a:pt x="6135" y="5298"/>
                  </a:cubicBezTo>
                  <a:cubicBezTo>
                    <a:pt x="6135" y="5298"/>
                    <a:pt x="6137" y="5305"/>
                    <a:pt x="6141" y="5307"/>
                  </a:cubicBezTo>
                  <a:cubicBezTo>
                    <a:pt x="6146" y="5308"/>
                    <a:pt x="6147" y="5317"/>
                    <a:pt x="6149" y="5322"/>
                  </a:cubicBezTo>
                  <a:cubicBezTo>
                    <a:pt x="6150" y="5326"/>
                    <a:pt x="6159" y="5337"/>
                    <a:pt x="6161" y="5345"/>
                  </a:cubicBezTo>
                  <a:cubicBezTo>
                    <a:pt x="6162" y="5352"/>
                    <a:pt x="6167" y="5352"/>
                    <a:pt x="6171" y="5360"/>
                  </a:cubicBezTo>
                  <a:cubicBezTo>
                    <a:pt x="6176" y="5367"/>
                    <a:pt x="6176" y="5369"/>
                    <a:pt x="6187" y="5373"/>
                  </a:cubicBezTo>
                  <a:cubicBezTo>
                    <a:pt x="6197" y="5378"/>
                    <a:pt x="6193" y="5378"/>
                    <a:pt x="6191" y="5387"/>
                  </a:cubicBezTo>
                  <a:cubicBezTo>
                    <a:pt x="6190" y="5396"/>
                    <a:pt x="6203" y="5405"/>
                    <a:pt x="6211" y="5413"/>
                  </a:cubicBezTo>
                  <a:cubicBezTo>
                    <a:pt x="6218" y="5420"/>
                    <a:pt x="6199" y="5414"/>
                    <a:pt x="6199" y="5414"/>
                  </a:cubicBezTo>
                  <a:cubicBezTo>
                    <a:pt x="6199" y="5414"/>
                    <a:pt x="6185" y="5405"/>
                    <a:pt x="6184" y="5399"/>
                  </a:cubicBezTo>
                  <a:cubicBezTo>
                    <a:pt x="6182" y="5393"/>
                    <a:pt x="6168" y="5392"/>
                    <a:pt x="6168" y="5392"/>
                  </a:cubicBezTo>
                  <a:cubicBezTo>
                    <a:pt x="6168" y="5392"/>
                    <a:pt x="6161" y="5401"/>
                    <a:pt x="6167" y="5416"/>
                  </a:cubicBezTo>
                  <a:cubicBezTo>
                    <a:pt x="6173" y="5431"/>
                    <a:pt x="6164" y="5437"/>
                    <a:pt x="6167" y="5445"/>
                  </a:cubicBezTo>
                  <a:cubicBezTo>
                    <a:pt x="6170" y="5452"/>
                    <a:pt x="6177" y="5455"/>
                    <a:pt x="6193" y="5457"/>
                  </a:cubicBezTo>
                  <a:cubicBezTo>
                    <a:pt x="6208" y="5458"/>
                    <a:pt x="6188" y="5463"/>
                    <a:pt x="6182" y="5463"/>
                  </a:cubicBezTo>
                  <a:cubicBezTo>
                    <a:pt x="6176" y="5463"/>
                    <a:pt x="6168" y="5464"/>
                    <a:pt x="6167" y="5472"/>
                  </a:cubicBezTo>
                  <a:cubicBezTo>
                    <a:pt x="6165" y="5479"/>
                    <a:pt x="6165" y="5479"/>
                    <a:pt x="6168" y="5486"/>
                  </a:cubicBezTo>
                  <a:cubicBezTo>
                    <a:pt x="6171" y="5492"/>
                    <a:pt x="6184" y="5490"/>
                    <a:pt x="6193" y="5493"/>
                  </a:cubicBezTo>
                  <a:cubicBezTo>
                    <a:pt x="6202" y="5496"/>
                    <a:pt x="6202" y="5496"/>
                    <a:pt x="6202" y="5496"/>
                  </a:cubicBezTo>
                  <a:cubicBezTo>
                    <a:pt x="6202" y="5496"/>
                    <a:pt x="6197" y="5514"/>
                    <a:pt x="6200" y="5519"/>
                  </a:cubicBezTo>
                  <a:cubicBezTo>
                    <a:pt x="6203" y="5523"/>
                    <a:pt x="6208" y="5516"/>
                    <a:pt x="6215" y="5513"/>
                  </a:cubicBezTo>
                  <a:cubicBezTo>
                    <a:pt x="6223" y="5510"/>
                    <a:pt x="6221" y="5516"/>
                    <a:pt x="6235" y="5528"/>
                  </a:cubicBezTo>
                  <a:cubicBezTo>
                    <a:pt x="6235" y="5528"/>
                    <a:pt x="6244" y="5530"/>
                    <a:pt x="6261" y="5516"/>
                  </a:cubicBezTo>
                  <a:cubicBezTo>
                    <a:pt x="6267" y="5511"/>
                    <a:pt x="6276" y="5501"/>
                    <a:pt x="6284" y="5507"/>
                  </a:cubicBezTo>
                  <a:cubicBezTo>
                    <a:pt x="6291" y="5513"/>
                    <a:pt x="6285" y="5513"/>
                    <a:pt x="6287" y="5522"/>
                  </a:cubicBezTo>
                  <a:cubicBezTo>
                    <a:pt x="6288" y="5531"/>
                    <a:pt x="6275" y="5526"/>
                    <a:pt x="6270" y="5530"/>
                  </a:cubicBezTo>
                  <a:cubicBezTo>
                    <a:pt x="6265" y="5533"/>
                    <a:pt x="6261" y="5543"/>
                    <a:pt x="6261" y="5543"/>
                  </a:cubicBezTo>
                  <a:cubicBezTo>
                    <a:pt x="6261" y="5543"/>
                    <a:pt x="6262" y="5560"/>
                    <a:pt x="6262" y="5564"/>
                  </a:cubicBezTo>
                  <a:cubicBezTo>
                    <a:pt x="6262" y="5569"/>
                    <a:pt x="6281" y="5583"/>
                    <a:pt x="6281" y="5583"/>
                  </a:cubicBezTo>
                  <a:cubicBezTo>
                    <a:pt x="6281" y="5589"/>
                    <a:pt x="6291" y="5592"/>
                    <a:pt x="6297" y="5593"/>
                  </a:cubicBezTo>
                  <a:cubicBezTo>
                    <a:pt x="6303" y="5595"/>
                    <a:pt x="6306" y="5599"/>
                    <a:pt x="6311" y="5599"/>
                  </a:cubicBezTo>
                  <a:cubicBezTo>
                    <a:pt x="6315" y="5599"/>
                    <a:pt x="6312" y="5616"/>
                    <a:pt x="6312" y="5624"/>
                  </a:cubicBezTo>
                  <a:cubicBezTo>
                    <a:pt x="6312" y="5631"/>
                    <a:pt x="6319" y="5636"/>
                    <a:pt x="6328" y="5637"/>
                  </a:cubicBezTo>
                  <a:cubicBezTo>
                    <a:pt x="6337" y="5639"/>
                    <a:pt x="6340" y="5643"/>
                    <a:pt x="6340" y="5643"/>
                  </a:cubicBezTo>
                  <a:cubicBezTo>
                    <a:pt x="6340" y="5643"/>
                    <a:pt x="6349" y="5660"/>
                    <a:pt x="6358" y="5664"/>
                  </a:cubicBezTo>
                  <a:cubicBezTo>
                    <a:pt x="6367" y="5669"/>
                    <a:pt x="6369" y="5671"/>
                    <a:pt x="6378" y="5677"/>
                  </a:cubicBezTo>
                  <a:cubicBezTo>
                    <a:pt x="6387" y="5683"/>
                    <a:pt x="6382" y="5695"/>
                    <a:pt x="6387" y="5702"/>
                  </a:cubicBezTo>
                  <a:cubicBezTo>
                    <a:pt x="6391" y="5710"/>
                    <a:pt x="6405" y="5716"/>
                    <a:pt x="6405" y="5716"/>
                  </a:cubicBezTo>
                  <a:cubicBezTo>
                    <a:pt x="6405" y="5716"/>
                    <a:pt x="6396" y="5719"/>
                    <a:pt x="6400" y="5724"/>
                  </a:cubicBezTo>
                  <a:cubicBezTo>
                    <a:pt x="6405" y="5728"/>
                    <a:pt x="6390" y="5746"/>
                    <a:pt x="6390" y="5746"/>
                  </a:cubicBezTo>
                  <a:cubicBezTo>
                    <a:pt x="6390" y="5746"/>
                    <a:pt x="6390" y="5755"/>
                    <a:pt x="6394" y="5763"/>
                  </a:cubicBezTo>
                  <a:cubicBezTo>
                    <a:pt x="6399" y="5771"/>
                    <a:pt x="6396" y="5778"/>
                    <a:pt x="6394" y="5786"/>
                  </a:cubicBezTo>
                  <a:cubicBezTo>
                    <a:pt x="6393" y="5793"/>
                    <a:pt x="6403" y="5804"/>
                    <a:pt x="6410" y="5809"/>
                  </a:cubicBezTo>
                  <a:cubicBezTo>
                    <a:pt x="6416" y="5813"/>
                    <a:pt x="6426" y="5825"/>
                    <a:pt x="6426" y="5825"/>
                  </a:cubicBezTo>
                  <a:cubicBezTo>
                    <a:pt x="6426" y="5825"/>
                    <a:pt x="6437" y="5833"/>
                    <a:pt x="6444" y="5839"/>
                  </a:cubicBezTo>
                  <a:cubicBezTo>
                    <a:pt x="6452" y="5845"/>
                    <a:pt x="6453" y="5840"/>
                    <a:pt x="6467" y="5840"/>
                  </a:cubicBezTo>
                  <a:cubicBezTo>
                    <a:pt x="6481" y="5840"/>
                    <a:pt x="6473" y="5845"/>
                    <a:pt x="6479" y="5857"/>
                  </a:cubicBezTo>
                  <a:cubicBezTo>
                    <a:pt x="6485" y="5869"/>
                    <a:pt x="6487" y="5868"/>
                    <a:pt x="6491" y="5874"/>
                  </a:cubicBezTo>
                  <a:cubicBezTo>
                    <a:pt x="6496" y="5880"/>
                    <a:pt x="6499" y="5884"/>
                    <a:pt x="6505" y="5890"/>
                  </a:cubicBezTo>
                  <a:cubicBezTo>
                    <a:pt x="6511" y="5896"/>
                    <a:pt x="6513" y="5901"/>
                    <a:pt x="6525" y="5910"/>
                  </a:cubicBezTo>
                  <a:cubicBezTo>
                    <a:pt x="6537" y="5919"/>
                    <a:pt x="6552" y="5916"/>
                    <a:pt x="6558" y="5919"/>
                  </a:cubicBezTo>
                  <a:cubicBezTo>
                    <a:pt x="6564" y="5922"/>
                    <a:pt x="6567" y="5928"/>
                    <a:pt x="6570" y="5933"/>
                  </a:cubicBezTo>
                  <a:cubicBezTo>
                    <a:pt x="6573" y="5937"/>
                    <a:pt x="6581" y="5962"/>
                    <a:pt x="6584" y="5966"/>
                  </a:cubicBezTo>
                  <a:cubicBezTo>
                    <a:pt x="6587" y="5971"/>
                    <a:pt x="6602" y="5977"/>
                    <a:pt x="6608" y="5977"/>
                  </a:cubicBezTo>
                  <a:cubicBezTo>
                    <a:pt x="6614" y="5977"/>
                    <a:pt x="6634" y="5989"/>
                    <a:pt x="6640" y="5998"/>
                  </a:cubicBezTo>
                  <a:cubicBezTo>
                    <a:pt x="6646" y="6007"/>
                    <a:pt x="6661" y="6016"/>
                    <a:pt x="6673" y="6024"/>
                  </a:cubicBezTo>
                  <a:cubicBezTo>
                    <a:pt x="6685" y="6031"/>
                    <a:pt x="6696" y="6038"/>
                    <a:pt x="6705" y="6041"/>
                  </a:cubicBezTo>
                  <a:cubicBezTo>
                    <a:pt x="6714" y="6044"/>
                    <a:pt x="6717" y="6057"/>
                    <a:pt x="6723" y="6054"/>
                  </a:cubicBezTo>
                  <a:cubicBezTo>
                    <a:pt x="6729" y="6051"/>
                    <a:pt x="6734" y="6048"/>
                    <a:pt x="6745" y="6039"/>
                  </a:cubicBezTo>
                  <a:cubicBezTo>
                    <a:pt x="6755" y="6030"/>
                    <a:pt x="6757" y="6036"/>
                    <a:pt x="6763" y="6033"/>
                  </a:cubicBezTo>
                  <a:cubicBezTo>
                    <a:pt x="6769" y="6030"/>
                    <a:pt x="6772" y="6028"/>
                    <a:pt x="6780" y="6024"/>
                  </a:cubicBezTo>
                  <a:cubicBezTo>
                    <a:pt x="6787" y="6019"/>
                    <a:pt x="6790" y="6021"/>
                    <a:pt x="6798" y="6015"/>
                  </a:cubicBezTo>
                  <a:cubicBezTo>
                    <a:pt x="6805" y="6009"/>
                    <a:pt x="6814" y="6006"/>
                    <a:pt x="6823" y="5998"/>
                  </a:cubicBezTo>
                  <a:cubicBezTo>
                    <a:pt x="6833" y="5991"/>
                    <a:pt x="6839" y="5989"/>
                    <a:pt x="6846" y="5986"/>
                  </a:cubicBezTo>
                  <a:cubicBezTo>
                    <a:pt x="6854" y="5983"/>
                    <a:pt x="6857" y="5986"/>
                    <a:pt x="6863" y="5986"/>
                  </a:cubicBezTo>
                  <a:cubicBezTo>
                    <a:pt x="6869" y="5986"/>
                    <a:pt x="6877" y="5989"/>
                    <a:pt x="6889" y="5994"/>
                  </a:cubicBezTo>
                  <a:cubicBezTo>
                    <a:pt x="6901" y="5998"/>
                    <a:pt x="6901" y="5995"/>
                    <a:pt x="6905" y="5986"/>
                  </a:cubicBezTo>
                  <a:cubicBezTo>
                    <a:pt x="6910" y="5977"/>
                    <a:pt x="6913" y="5980"/>
                    <a:pt x="6919" y="5980"/>
                  </a:cubicBezTo>
                  <a:cubicBezTo>
                    <a:pt x="6925" y="5980"/>
                    <a:pt x="6934" y="5975"/>
                    <a:pt x="6942" y="5975"/>
                  </a:cubicBezTo>
                  <a:cubicBezTo>
                    <a:pt x="6949" y="5975"/>
                    <a:pt x="6958" y="5980"/>
                    <a:pt x="6968" y="5984"/>
                  </a:cubicBezTo>
                  <a:cubicBezTo>
                    <a:pt x="6977" y="5989"/>
                    <a:pt x="6968" y="5984"/>
                    <a:pt x="6969" y="5994"/>
                  </a:cubicBezTo>
                  <a:cubicBezTo>
                    <a:pt x="6971" y="6003"/>
                    <a:pt x="6977" y="5994"/>
                    <a:pt x="6993" y="5983"/>
                  </a:cubicBezTo>
                  <a:cubicBezTo>
                    <a:pt x="6993" y="5983"/>
                    <a:pt x="7007" y="5992"/>
                    <a:pt x="7013" y="5997"/>
                  </a:cubicBezTo>
                  <a:cubicBezTo>
                    <a:pt x="7019" y="6001"/>
                    <a:pt x="7021" y="6000"/>
                    <a:pt x="7030" y="6003"/>
                  </a:cubicBezTo>
                  <a:cubicBezTo>
                    <a:pt x="7039" y="6006"/>
                    <a:pt x="7049" y="6012"/>
                    <a:pt x="7049" y="6012"/>
                  </a:cubicBezTo>
                  <a:cubicBezTo>
                    <a:pt x="7049" y="6012"/>
                    <a:pt x="7065" y="6015"/>
                    <a:pt x="7069" y="6018"/>
                  </a:cubicBezTo>
                  <a:cubicBezTo>
                    <a:pt x="7074" y="6021"/>
                    <a:pt x="7075" y="6016"/>
                    <a:pt x="7080" y="6015"/>
                  </a:cubicBezTo>
                  <a:cubicBezTo>
                    <a:pt x="7084" y="6013"/>
                    <a:pt x="7086" y="6009"/>
                    <a:pt x="7086" y="6004"/>
                  </a:cubicBezTo>
                  <a:cubicBezTo>
                    <a:pt x="7086" y="6000"/>
                    <a:pt x="7090" y="5997"/>
                    <a:pt x="7096" y="5991"/>
                  </a:cubicBezTo>
                  <a:cubicBezTo>
                    <a:pt x="7103" y="5984"/>
                    <a:pt x="7110" y="5984"/>
                    <a:pt x="7118" y="5983"/>
                  </a:cubicBezTo>
                  <a:cubicBezTo>
                    <a:pt x="7125" y="5981"/>
                    <a:pt x="7125" y="5981"/>
                    <a:pt x="7133" y="5978"/>
                  </a:cubicBezTo>
                  <a:cubicBezTo>
                    <a:pt x="7140" y="5975"/>
                    <a:pt x="7145" y="5978"/>
                    <a:pt x="7148" y="5983"/>
                  </a:cubicBezTo>
                  <a:cubicBezTo>
                    <a:pt x="7151" y="5987"/>
                    <a:pt x="7162" y="5986"/>
                    <a:pt x="7169" y="5984"/>
                  </a:cubicBezTo>
                  <a:cubicBezTo>
                    <a:pt x="7177" y="5983"/>
                    <a:pt x="7175" y="5978"/>
                    <a:pt x="7186" y="5968"/>
                  </a:cubicBezTo>
                  <a:cubicBezTo>
                    <a:pt x="7197" y="5957"/>
                    <a:pt x="7192" y="5959"/>
                    <a:pt x="7201" y="5956"/>
                  </a:cubicBezTo>
                  <a:cubicBezTo>
                    <a:pt x="7210" y="5953"/>
                    <a:pt x="7221" y="5953"/>
                    <a:pt x="7231" y="5953"/>
                  </a:cubicBezTo>
                  <a:cubicBezTo>
                    <a:pt x="7242" y="5953"/>
                    <a:pt x="7247" y="5956"/>
                    <a:pt x="7256" y="5948"/>
                  </a:cubicBezTo>
                  <a:cubicBezTo>
                    <a:pt x="7265" y="5940"/>
                    <a:pt x="7263" y="5928"/>
                    <a:pt x="7268" y="5924"/>
                  </a:cubicBezTo>
                  <a:cubicBezTo>
                    <a:pt x="7272" y="5919"/>
                    <a:pt x="7294" y="5913"/>
                    <a:pt x="7301" y="5913"/>
                  </a:cubicBezTo>
                  <a:cubicBezTo>
                    <a:pt x="7309" y="5913"/>
                    <a:pt x="7327" y="5906"/>
                    <a:pt x="7327" y="5906"/>
                  </a:cubicBezTo>
                  <a:cubicBezTo>
                    <a:pt x="7347" y="5903"/>
                    <a:pt x="7347" y="5903"/>
                    <a:pt x="7347" y="5903"/>
                  </a:cubicBezTo>
                  <a:cubicBezTo>
                    <a:pt x="7347" y="5903"/>
                    <a:pt x="7372" y="5901"/>
                    <a:pt x="7378" y="5901"/>
                  </a:cubicBezTo>
                  <a:cubicBezTo>
                    <a:pt x="7385" y="5901"/>
                    <a:pt x="7406" y="5898"/>
                    <a:pt x="7412" y="5895"/>
                  </a:cubicBezTo>
                  <a:cubicBezTo>
                    <a:pt x="7418" y="5892"/>
                    <a:pt x="7433" y="5898"/>
                    <a:pt x="7441" y="5900"/>
                  </a:cubicBezTo>
                  <a:cubicBezTo>
                    <a:pt x="7448" y="5901"/>
                    <a:pt x="7453" y="5903"/>
                    <a:pt x="7457" y="5909"/>
                  </a:cubicBezTo>
                  <a:cubicBezTo>
                    <a:pt x="7462" y="5915"/>
                    <a:pt x="7473" y="5913"/>
                    <a:pt x="7474" y="5927"/>
                  </a:cubicBezTo>
                  <a:cubicBezTo>
                    <a:pt x="7476" y="5940"/>
                    <a:pt x="7486" y="5937"/>
                    <a:pt x="7494" y="5947"/>
                  </a:cubicBezTo>
                  <a:cubicBezTo>
                    <a:pt x="7501" y="5956"/>
                    <a:pt x="7501" y="5962"/>
                    <a:pt x="7509" y="5966"/>
                  </a:cubicBezTo>
                  <a:cubicBezTo>
                    <a:pt x="7516" y="5971"/>
                    <a:pt x="7510" y="5981"/>
                    <a:pt x="7506" y="5989"/>
                  </a:cubicBezTo>
                  <a:cubicBezTo>
                    <a:pt x="7501" y="5997"/>
                    <a:pt x="7500" y="6003"/>
                    <a:pt x="7503" y="6013"/>
                  </a:cubicBezTo>
                  <a:cubicBezTo>
                    <a:pt x="7506" y="6024"/>
                    <a:pt x="7503" y="6013"/>
                    <a:pt x="7507" y="6018"/>
                  </a:cubicBezTo>
                  <a:cubicBezTo>
                    <a:pt x="7512" y="6022"/>
                    <a:pt x="7510" y="6031"/>
                    <a:pt x="7510" y="6041"/>
                  </a:cubicBezTo>
                  <a:cubicBezTo>
                    <a:pt x="7510" y="6050"/>
                    <a:pt x="7520" y="6051"/>
                    <a:pt x="7520" y="6051"/>
                  </a:cubicBezTo>
                  <a:cubicBezTo>
                    <a:pt x="7520" y="6051"/>
                    <a:pt x="7532" y="6050"/>
                    <a:pt x="7538" y="6050"/>
                  </a:cubicBezTo>
                  <a:cubicBezTo>
                    <a:pt x="7544" y="6050"/>
                    <a:pt x="7547" y="6047"/>
                    <a:pt x="7551" y="6042"/>
                  </a:cubicBezTo>
                  <a:cubicBezTo>
                    <a:pt x="7556" y="6038"/>
                    <a:pt x="7560" y="6038"/>
                    <a:pt x="7560" y="6038"/>
                  </a:cubicBezTo>
                  <a:cubicBezTo>
                    <a:pt x="7560" y="6038"/>
                    <a:pt x="7573" y="6033"/>
                    <a:pt x="7577" y="6034"/>
                  </a:cubicBezTo>
                  <a:cubicBezTo>
                    <a:pt x="7582" y="6036"/>
                    <a:pt x="7585" y="6031"/>
                    <a:pt x="7594" y="6034"/>
                  </a:cubicBezTo>
                  <a:cubicBezTo>
                    <a:pt x="7603" y="6038"/>
                    <a:pt x="7607" y="6039"/>
                    <a:pt x="7617" y="6041"/>
                  </a:cubicBezTo>
                  <a:cubicBezTo>
                    <a:pt x="7626" y="6042"/>
                    <a:pt x="7636" y="6031"/>
                    <a:pt x="7650" y="6028"/>
                  </a:cubicBezTo>
                  <a:cubicBezTo>
                    <a:pt x="7664" y="6025"/>
                    <a:pt x="7654" y="6006"/>
                    <a:pt x="7659" y="6001"/>
                  </a:cubicBezTo>
                  <a:cubicBezTo>
                    <a:pt x="7664" y="5997"/>
                    <a:pt x="7665" y="6025"/>
                    <a:pt x="7665" y="6030"/>
                  </a:cubicBezTo>
                  <a:cubicBezTo>
                    <a:pt x="7665" y="6034"/>
                    <a:pt x="7679" y="6034"/>
                    <a:pt x="7680" y="6042"/>
                  </a:cubicBezTo>
                  <a:cubicBezTo>
                    <a:pt x="7682" y="6050"/>
                    <a:pt x="7679" y="6060"/>
                    <a:pt x="7682" y="6065"/>
                  </a:cubicBezTo>
                  <a:cubicBezTo>
                    <a:pt x="7685" y="6069"/>
                    <a:pt x="7702" y="6062"/>
                    <a:pt x="7702" y="6062"/>
                  </a:cubicBezTo>
                  <a:cubicBezTo>
                    <a:pt x="7702" y="6062"/>
                    <a:pt x="7702" y="6074"/>
                    <a:pt x="7703" y="6078"/>
                  </a:cubicBezTo>
                  <a:cubicBezTo>
                    <a:pt x="7705" y="6083"/>
                    <a:pt x="7708" y="6103"/>
                    <a:pt x="7706" y="6110"/>
                  </a:cubicBezTo>
                  <a:cubicBezTo>
                    <a:pt x="7705" y="6118"/>
                    <a:pt x="7711" y="6127"/>
                    <a:pt x="7705" y="6128"/>
                  </a:cubicBezTo>
                  <a:cubicBezTo>
                    <a:pt x="7698" y="6130"/>
                    <a:pt x="7703" y="6135"/>
                    <a:pt x="7703" y="6142"/>
                  </a:cubicBezTo>
                  <a:cubicBezTo>
                    <a:pt x="7703" y="6150"/>
                    <a:pt x="7697" y="6156"/>
                    <a:pt x="7694" y="6160"/>
                  </a:cubicBezTo>
                  <a:cubicBezTo>
                    <a:pt x="7691" y="6165"/>
                    <a:pt x="7686" y="6168"/>
                    <a:pt x="7683" y="6176"/>
                  </a:cubicBezTo>
                  <a:cubicBezTo>
                    <a:pt x="7680" y="6183"/>
                    <a:pt x="7685" y="6197"/>
                    <a:pt x="7677" y="6209"/>
                  </a:cubicBezTo>
                  <a:cubicBezTo>
                    <a:pt x="7670" y="6221"/>
                    <a:pt x="7677" y="6209"/>
                    <a:pt x="7670" y="6215"/>
                  </a:cubicBezTo>
                  <a:cubicBezTo>
                    <a:pt x="7662" y="6221"/>
                    <a:pt x="7665" y="6226"/>
                    <a:pt x="7661" y="6229"/>
                  </a:cubicBezTo>
                  <a:cubicBezTo>
                    <a:pt x="7656" y="6232"/>
                    <a:pt x="7654" y="6229"/>
                    <a:pt x="7648" y="6235"/>
                  </a:cubicBezTo>
                  <a:cubicBezTo>
                    <a:pt x="7642" y="6241"/>
                    <a:pt x="7647" y="6245"/>
                    <a:pt x="7645" y="6250"/>
                  </a:cubicBezTo>
                  <a:cubicBezTo>
                    <a:pt x="7644" y="6254"/>
                    <a:pt x="7656" y="6259"/>
                    <a:pt x="7654" y="6263"/>
                  </a:cubicBezTo>
                  <a:cubicBezTo>
                    <a:pt x="7653" y="6268"/>
                    <a:pt x="7653" y="6285"/>
                    <a:pt x="7645" y="6285"/>
                  </a:cubicBezTo>
                  <a:cubicBezTo>
                    <a:pt x="7638" y="6285"/>
                    <a:pt x="7630" y="6303"/>
                    <a:pt x="7630" y="6303"/>
                  </a:cubicBezTo>
                  <a:cubicBezTo>
                    <a:pt x="7621" y="6329"/>
                    <a:pt x="7621" y="6329"/>
                    <a:pt x="7621" y="6329"/>
                  </a:cubicBezTo>
                  <a:cubicBezTo>
                    <a:pt x="7621" y="6329"/>
                    <a:pt x="7614" y="6333"/>
                    <a:pt x="7612" y="6338"/>
                  </a:cubicBezTo>
                  <a:cubicBezTo>
                    <a:pt x="7611" y="6342"/>
                    <a:pt x="7607" y="6351"/>
                    <a:pt x="7604" y="6362"/>
                  </a:cubicBezTo>
                  <a:cubicBezTo>
                    <a:pt x="7601" y="6373"/>
                    <a:pt x="7601" y="6377"/>
                    <a:pt x="7592" y="6376"/>
                  </a:cubicBezTo>
                  <a:cubicBezTo>
                    <a:pt x="7583" y="6374"/>
                    <a:pt x="7583" y="6377"/>
                    <a:pt x="7583" y="6377"/>
                  </a:cubicBezTo>
                  <a:cubicBezTo>
                    <a:pt x="7583" y="6377"/>
                    <a:pt x="7579" y="6395"/>
                    <a:pt x="7579" y="6401"/>
                  </a:cubicBezTo>
                  <a:cubicBezTo>
                    <a:pt x="7579" y="6408"/>
                    <a:pt x="7582" y="6418"/>
                    <a:pt x="7583" y="6424"/>
                  </a:cubicBezTo>
                  <a:cubicBezTo>
                    <a:pt x="7585" y="6430"/>
                    <a:pt x="7585" y="6439"/>
                    <a:pt x="7585" y="6444"/>
                  </a:cubicBezTo>
                  <a:cubicBezTo>
                    <a:pt x="7585" y="6448"/>
                    <a:pt x="7586" y="6456"/>
                    <a:pt x="7589" y="6462"/>
                  </a:cubicBezTo>
                  <a:cubicBezTo>
                    <a:pt x="7592" y="6468"/>
                    <a:pt x="7597" y="6473"/>
                    <a:pt x="7600" y="6482"/>
                  </a:cubicBezTo>
                  <a:cubicBezTo>
                    <a:pt x="7603" y="6491"/>
                    <a:pt x="7603" y="6500"/>
                    <a:pt x="7607" y="6517"/>
                  </a:cubicBezTo>
                  <a:cubicBezTo>
                    <a:pt x="7612" y="6533"/>
                    <a:pt x="7612" y="6544"/>
                    <a:pt x="7620" y="6553"/>
                  </a:cubicBezTo>
                  <a:cubicBezTo>
                    <a:pt x="7627" y="6562"/>
                    <a:pt x="7626" y="6573"/>
                    <a:pt x="7635" y="6579"/>
                  </a:cubicBezTo>
                  <a:cubicBezTo>
                    <a:pt x="7644" y="6585"/>
                    <a:pt x="7642" y="6597"/>
                    <a:pt x="7645" y="6609"/>
                  </a:cubicBezTo>
                  <a:cubicBezTo>
                    <a:pt x="7648" y="6621"/>
                    <a:pt x="7638" y="6627"/>
                    <a:pt x="7645" y="6635"/>
                  </a:cubicBezTo>
                  <a:cubicBezTo>
                    <a:pt x="7653" y="6643"/>
                    <a:pt x="7645" y="6649"/>
                    <a:pt x="7650" y="6655"/>
                  </a:cubicBezTo>
                  <a:cubicBezTo>
                    <a:pt x="7654" y="6661"/>
                    <a:pt x="7641" y="6668"/>
                    <a:pt x="7641" y="6668"/>
                  </a:cubicBezTo>
                  <a:cubicBezTo>
                    <a:pt x="7641" y="6668"/>
                    <a:pt x="7638" y="6685"/>
                    <a:pt x="7644" y="6703"/>
                  </a:cubicBezTo>
                  <a:cubicBezTo>
                    <a:pt x="7650" y="6721"/>
                    <a:pt x="7644" y="6703"/>
                    <a:pt x="7647" y="6709"/>
                  </a:cubicBezTo>
                  <a:cubicBezTo>
                    <a:pt x="7650" y="6715"/>
                    <a:pt x="7639" y="6717"/>
                    <a:pt x="7635" y="6723"/>
                  </a:cubicBezTo>
                  <a:cubicBezTo>
                    <a:pt x="7630" y="6729"/>
                    <a:pt x="7633" y="6738"/>
                    <a:pt x="7639" y="6755"/>
                  </a:cubicBezTo>
                  <a:cubicBezTo>
                    <a:pt x="7645" y="6771"/>
                    <a:pt x="7639" y="6755"/>
                    <a:pt x="7641" y="6761"/>
                  </a:cubicBezTo>
                  <a:cubicBezTo>
                    <a:pt x="7642" y="6767"/>
                    <a:pt x="7639" y="6773"/>
                    <a:pt x="7638" y="6785"/>
                  </a:cubicBezTo>
                  <a:cubicBezTo>
                    <a:pt x="7636" y="6797"/>
                    <a:pt x="7636" y="6803"/>
                    <a:pt x="7633" y="6814"/>
                  </a:cubicBezTo>
                  <a:cubicBezTo>
                    <a:pt x="7630" y="6825"/>
                    <a:pt x="7632" y="6831"/>
                    <a:pt x="7632" y="6849"/>
                  </a:cubicBezTo>
                  <a:cubicBezTo>
                    <a:pt x="7632" y="6867"/>
                    <a:pt x="7626" y="6862"/>
                    <a:pt x="7621" y="6875"/>
                  </a:cubicBezTo>
                  <a:cubicBezTo>
                    <a:pt x="7617" y="6887"/>
                    <a:pt x="7606" y="6882"/>
                    <a:pt x="7600" y="6888"/>
                  </a:cubicBezTo>
                  <a:cubicBezTo>
                    <a:pt x="7594" y="6894"/>
                    <a:pt x="7592" y="6916"/>
                    <a:pt x="7592" y="6931"/>
                  </a:cubicBezTo>
                  <a:cubicBezTo>
                    <a:pt x="7592" y="6946"/>
                    <a:pt x="7591" y="6947"/>
                    <a:pt x="7591" y="6961"/>
                  </a:cubicBezTo>
                  <a:cubicBezTo>
                    <a:pt x="7591" y="6975"/>
                    <a:pt x="7588" y="6969"/>
                    <a:pt x="7591" y="6984"/>
                  </a:cubicBezTo>
                  <a:cubicBezTo>
                    <a:pt x="7594" y="6999"/>
                    <a:pt x="7580" y="7017"/>
                    <a:pt x="7571" y="7025"/>
                  </a:cubicBezTo>
                  <a:cubicBezTo>
                    <a:pt x="7562" y="7032"/>
                    <a:pt x="7570" y="7038"/>
                    <a:pt x="7565" y="7047"/>
                  </a:cubicBezTo>
                  <a:cubicBezTo>
                    <a:pt x="7560" y="7057"/>
                    <a:pt x="7553" y="7063"/>
                    <a:pt x="7541" y="7076"/>
                  </a:cubicBezTo>
                  <a:cubicBezTo>
                    <a:pt x="7529" y="7090"/>
                    <a:pt x="7526" y="7093"/>
                    <a:pt x="7515" y="7105"/>
                  </a:cubicBezTo>
                  <a:cubicBezTo>
                    <a:pt x="7504" y="7117"/>
                    <a:pt x="7501" y="7114"/>
                    <a:pt x="7489" y="7128"/>
                  </a:cubicBezTo>
                  <a:cubicBezTo>
                    <a:pt x="7477" y="7141"/>
                    <a:pt x="7474" y="7146"/>
                    <a:pt x="7469" y="7155"/>
                  </a:cubicBezTo>
                  <a:cubicBezTo>
                    <a:pt x="7465" y="7164"/>
                    <a:pt x="7450" y="7169"/>
                    <a:pt x="7439" y="7176"/>
                  </a:cubicBezTo>
                  <a:cubicBezTo>
                    <a:pt x="7429" y="7184"/>
                    <a:pt x="7427" y="7190"/>
                    <a:pt x="7424" y="7204"/>
                  </a:cubicBezTo>
                  <a:cubicBezTo>
                    <a:pt x="7421" y="7217"/>
                    <a:pt x="7427" y="7216"/>
                    <a:pt x="7424" y="7225"/>
                  </a:cubicBezTo>
                  <a:cubicBezTo>
                    <a:pt x="7421" y="7234"/>
                    <a:pt x="7416" y="7240"/>
                    <a:pt x="7410" y="7248"/>
                  </a:cubicBezTo>
                  <a:cubicBezTo>
                    <a:pt x="7404" y="7255"/>
                    <a:pt x="7394" y="7269"/>
                    <a:pt x="7383" y="7281"/>
                  </a:cubicBezTo>
                  <a:cubicBezTo>
                    <a:pt x="7372" y="7293"/>
                    <a:pt x="7369" y="7292"/>
                    <a:pt x="7359" y="7295"/>
                  </a:cubicBezTo>
                  <a:cubicBezTo>
                    <a:pt x="7348" y="7298"/>
                    <a:pt x="7347" y="7304"/>
                    <a:pt x="7344" y="7325"/>
                  </a:cubicBezTo>
                  <a:cubicBezTo>
                    <a:pt x="7341" y="7346"/>
                    <a:pt x="7318" y="7363"/>
                    <a:pt x="7313" y="7380"/>
                  </a:cubicBezTo>
                  <a:cubicBezTo>
                    <a:pt x="7309" y="7396"/>
                    <a:pt x="7297" y="7393"/>
                    <a:pt x="7289" y="7399"/>
                  </a:cubicBezTo>
                  <a:cubicBezTo>
                    <a:pt x="7281" y="7405"/>
                    <a:pt x="7274" y="7414"/>
                    <a:pt x="7275" y="7425"/>
                  </a:cubicBezTo>
                  <a:cubicBezTo>
                    <a:pt x="7277" y="7436"/>
                    <a:pt x="7269" y="7437"/>
                    <a:pt x="7266" y="7443"/>
                  </a:cubicBezTo>
                  <a:cubicBezTo>
                    <a:pt x="7263" y="7449"/>
                    <a:pt x="7268" y="7467"/>
                    <a:pt x="7271" y="7480"/>
                  </a:cubicBezTo>
                  <a:cubicBezTo>
                    <a:pt x="7274" y="7492"/>
                    <a:pt x="7271" y="7495"/>
                    <a:pt x="7271" y="7510"/>
                  </a:cubicBezTo>
                  <a:cubicBezTo>
                    <a:pt x="7271" y="7525"/>
                    <a:pt x="7272" y="7528"/>
                    <a:pt x="7271" y="7543"/>
                  </a:cubicBezTo>
                  <a:cubicBezTo>
                    <a:pt x="7269" y="7558"/>
                    <a:pt x="7265" y="7558"/>
                    <a:pt x="7268" y="7577"/>
                  </a:cubicBezTo>
                  <a:cubicBezTo>
                    <a:pt x="7271" y="7595"/>
                    <a:pt x="7256" y="7595"/>
                    <a:pt x="7251" y="7612"/>
                  </a:cubicBezTo>
                  <a:cubicBezTo>
                    <a:pt x="7247" y="7628"/>
                    <a:pt x="7245" y="7634"/>
                    <a:pt x="7247" y="7649"/>
                  </a:cubicBezTo>
                  <a:cubicBezTo>
                    <a:pt x="7248" y="7665"/>
                    <a:pt x="7244" y="7665"/>
                    <a:pt x="7245" y="7683"/>
                  </a:cubicBezTo>
                  <a:cubicBezTo>
                    <a:pt x="7247" y="7701"/>
                    <a:pt x="7231" y="7689"/>
                    <a:pt x="7218" y="7696"/>
                  </a:cubicBezTo>
                  <a:cubicBezTo>
                    <a:pt x="7204" y="7704"/>
                    <a:pt x="7189" y="7747"/>
                    <a:pt x="7180" y="7766"/>
                  </a:cubicBezTo>
                  <a:cubicBezTo>
                    <a:pt x="7171" y="7786"/>
                    <a:pt x="7174" y="7781"/>
                    <a:pt x="7168" y="7798"/>
                  </a:cubicBezTo>
                  <a:cubicBezTo>
                    <a:pt x="7162" y="7815"/>
                    <a:pt x="7162" y="7807"/>
                    <a:pt x="7157" y="7821"/>
                  </a:cubicBezTo>
                  <a:cubicBezTo>
                    <a:pt x="7153" y="7834"/>
                    <a:pt x="7145" y="7833"/>
                    <a:pt x="7134" y="7845"/>
                  </a:cubicBezTo>
                  <a:cubicBezTo>
                    <a:pt x="7124" y="7857"/>
                    <a:pt x="7125" y="7857"/>
                    <a:pt x="7116" y="7869"/>
                  </a:cubicBezTo>
                  <a:cubicBezTo>
                    <a:pt x="7107" y="7881"/>
                    <a:pt x="7104" y="7885"/>
                    <a:pt x="7092" y="7912"/>
                  </a:cubicBezTo>
                  <a:cubicBezTo>
                    <a:pt x="7080" y="7939"/>
                    <a:pt x="7077" y="7935"/>
                    <a:pt x="7072" y="7947"/>
                  </a:cubicBezTo>
                  <a:cubicBezTo>
                    <a:pt x="7068" y="7959"/>
                    <a:pt x="7060" y="7988"/>
                    <a:pt x="7060" y="8007"/>
                  </a:cubicBezTo>
                  <a:cubicBezTo>
                    <a:pt x="7060" y="8027"/>
                    <a:pt x="7062" y="8024"/>
                    <a:pt x="7055" y="8035"/>
                  </a:cubicBezTo>
                  <a:cubicBezTo>
                    <a:pt x="7049" y="8045"/>
                    <a:pt x="7049" y="8044"/>
                    <a:pt x="7045" y="8050"/>
                  </a:cubicBezTo>
                  <a:cubicBezTo>
                    <a:pt x="7040" y="8056"/>
                    <a:pt x="7034" y="8054"/>
                    <a:pt x="7031" y="8063"/>
                  </a:cubicBezTo>
                  <a:cubicBezTo>
                    <a:pt x="7028" y="8073"/>
                    <a:pt x="7016" y="8079"/>
                    <a:pt x="7010" y="8086"/>
                  </a:cubicBezTo>
                  <a:cubicBezTo>
                    <a:pt x="7004" y="8094"/>
                    <a:pt x="6998" y="8085"/>
                    <a:pt x="6992" y="8097"/>
                  </a:cubicBezTo>
                  <a:cubicBezTo>
                    <a:pt x="6986" y="8109"/>
                    <a:pt x="6989" y="8132"/>
                    <a:pt x="6983" y="8147"/>
                  </a:cubicBezTo>
                  <a:cubicBezTo>
                    <a:pt x="6977" y="8162"/>
                    <a:pt x="6974" y="8154"/>
                    <a:pt x="6969" y="8165"/>
                  </a:cubicBezTo>
                  <a:cubicBezTo>
                    <a:pt x="6965" y="8176"/>
                    <a:pt x="6968" y="8183"/>
                    <a:pt x="6958" y="8195"/>
                  </a:cubicBezTo>
                  <a:cubicBezTo>
                    <a:pt x="6949" y="8208"/>
                    <a:pt x="6943" y="8201"/>
                    <a:pt x="6936" y="8208"/>
                  </a:cubicBezTo>
                  <a:cubicBezTo>
                    <a:pt x="6928" y="8214"/>
                    <a:pt x="6924" y="8206"/>
                    <a:pt x="6914" y="8212"/>
                  </a:cubicBezTo>
                  <a:cubicBezTo>
                    <a:pt x="6905" y="8218"/>
                    <a:pt x="6911" y="8218"/>
                    <a:pt x="6907" y="8224"/>
                  </a:cubicBezTo>
                  <a:cubicBezTo>
                    <a:pt x="6902" y="8230"/>
                    <a:pt x="6895" y="8238"/>
                    <a:pt x="6895" y="8250"/>
                  </a:cubicBezTo>
                  <a:cubicBezTo>
                    <a:pt x="6895" y="8262"/>
                    <a:pt x="6883" y="8264"/>
                    <a:pt x="6875" y="8268"/>
                  </a:cubicBezTo>
                  <a:cubicBezTo>
                    <a:pt x="6867" y="8273"/>
                    <a:pt x="6861" y="8264"/>
                    <a:pt x="6860" y="8271"/>
                  </a:cubicBezTo>
                  <a:cubicBezTo>
                    <a:pt x="6858" y="8279"/>
                    <a:pt x="6858" y="8288"/>
                    <a:pt x="6861" y="8297"/>
                  </a:cubicBezTo>
                  <a:cubicBezTo>
                    <a:pt x="6864" y="8306"/>
                    <a:pt x="6867" y="8309"/>
                    <a:pt x="6875" y="8312"/>
                  </a:cubicBezTo>
                  <a:cubicBezTo>
                    <a:pt x="6883" y="8315"/>
                    <a:pt x="6892" y="8311"/>
                    <a:pt x="6899" y="8309"/>
                  </a:cubicBezTo>
                  <a:cubicBezTo>
                    <a:pt x="6907" y="8308"/>
                    <a:pt x="6911" y="8312"/>
                    <a:pt x="6924" y="8308"/>
                  </a:cubicBezTo>
                  <a:cubicBezTo>
                    <a:pt x="6936" y="8303"/>
                    <a:pt x="6934" y="8309"/>
                    <a:pt x="6945" y="8309"/>
                  </a:cubicBezTo>
                  <a:cubicBezTo>
                    <a:pt x="6955" y="8309"/>
                    <a:pt x="6963" y="8306"/>
                    <a:pt x="6969" y="8306"/>
                  </a:cubicBezTo>
                  <a:cubicBezTo>
                    <a:pt x="6975" y="8306"/>
                    <a:pt x="6974" y="8312"/>
                    <a:pt x="6980" y="8308"/>
                  </a:cubicBezTo>
                  <a:cubicBezTo>
                    <a:pt x="6986" y="8303"/>
                    <a:pt x="6990" y="8302"/>
                    <a:pt x="6999" y="8295"/>
                  </a:cubicBezTo>
                  <a:cubicBezTo>
                    <a:pt x="7009" y="8289"/>
                    <a:pt x="7013" y="8295"/>
                    <a:pt x="7025" y="8298"/>
                  </a:cubicBezTo>
                  <a:cubicBezTo>
                    <a:pt x="7037" y="8302"/>
                    <a:pt x="7040" y="8294"/>
                    <a:pt x="7052" y="8289"/>
                  </a:cubicBezTo>
                  <a:cubicBezTo>
                    <a:pt x="7065" y="8285"/>
                    <a:pt x="7078" y="8285"/>
                    <a:pt x="7084" y="8280"/>
                  </a:cubicBezTo>
                  <a:cubicBezTo>
                    <a:pt x="7090" y="8276"/>
                    <a:pt x="7099" y="8268"/>
                    <a:pt x="7103" y="8264"/>
                  </a:cubicBezTo>
                  <a:cubicBezTo>
                    <a:pt x="7106" y="8259"/>
                    <a:pt x="7122" y="8258"/>
                    <a:pt x="7128" y="8258"/>
                  </a:cubicBezTo>
                  <a:cubicBezTo>
                    <a:pt x="7134" y="8258"/>
                    <a:pt x="7156" y="8245"/>
                    <a:pt x="7168" y="8238"/>
                  </a:cubicBezTo>
                  <a:cubicBezTo>
                    <a:pt x="7180" y="8230"/>
                    <a:pt x="7181" y="8230"/>
                    <a:pt x="7187" y="8221"/>
                  </a:cubicBezTo>
                  <a:cubicBezTo>
                    <a:pt x="7193" y="8212"/>
                    <a:pt x="7207" y="8218"/>
                    <a:pt x="7221" y="8208"/>
                  </a:cubicBezTo>
                  <a:cubicBezTo>
                    <a:pt x="7234" y="8197"/>
                    <a:pt x="7236" y="8201"/>
                    <a:pt x="7250" y="8191"/>
                  </a:cubicBezTo>
                  <a:cubicBezTo>
                    <a:pt x="7263" y="8180"/>
                    <a:pt x="7274" y="8174"/>
                    <a:pt x="7281" y="8168"/>
                  </a:cubicBezTo>
                  <a:cubicBezTo>
                    <a:pt x="7289" y="8162"/>
                    <a:pt x="7304" y="8157"/>
                    <a:pt x="7321" y="8154"/>
                  </a:cubicBezTo>
                  <a:cubicBezTo>
                    <a:pt x="7338" y="8151"/>
                    <a:pt x="7333" y="8142"/>
                    <a:pt x="7339" y="8135"/>
                  </a:cubicBezTo>
                  <a:cubicBezTo>
                    <a:pt x="7345" y="8127"/>
                    <a:pt x="7347" y="8123"/>
                    <a:pt x="7348" y="8107"/>
                  </a:cubicBezTo>
                  <a:cubicBezTo>
                    <a:pt x="7350" y="8092"/>
                    <a:pt x="7363" y="8100"/>
                    <a:pt x="7385" y="8089"/>
                  </a:cubicBezTo>
                  <a:cubicBezTo>
                    <a:pt x="7406" y="8079"/>
                    <a:pt x="7392" y="8083"/>
                    <a:pt x="7416" y="8066"/>
                  </a:cubicBezTo>
                  <a:cubicBezTo>
                    <a:pt x="7441" y="8050"/>
                    <a:pt x="7430" y="8053"/>
                    <a:pt x="7453" y="8042"/>
                  </a:cubicBezTo>
                  <a:cubicBezTo>
                    <a:pt x="7476" y="8032"/>
                    <a:pt x="7471" y="8033"/>
                    <a:pt x="7482" y="8021"/>
                  </a:cubicBezTo>
                  <a:cubicBezTo>
                    <a:pt x="7492" y="8009"/>
                    <a:pt x="7491" y="8016"/>
                    <a:pt x="7495" y="8012"/>
                  </a:cubicBezTo>
                  <a:cubicBezTo>
                    <a:pt x="7500" y="8007"/>
                    <a:pt x="7506" y="8001"/>
                    <a:pt x="7510" y="7992"/>
                  </a:cubicBezTo>
                  <a:cubicBezTo>
                    <a:pt x="7515" y="7983"/>
                    <a:pt x="7521" y="7985"/>
                    <a:pt x="7526" y="7977"/>
                  </a:cubicBezTo>
                  <a:cubicBezTo>
                    <a:pt x="7530" y="7969"/>
                    <a:pt x="7533" y="7971"/>
                    <a:pt x="7542" y="7971"/>
                  </a:cubicBezTo>
                  <a:cubicBezTo>
                    <a:pt x="7551" y="7971"/>
                    <a:pt x="7553" y="7966"/>
                    <a:pt x="7559" y="7959"/>
                  </a:cubicBezTo>
                  <a:cubicBezTo>
                    <a:pt x="7565" y="7951"/>
                    <a:pt x="7574" y="7950"/>
                    <a:pt x="7579" y="7944"/>
                  </a:cubicBezTo>
                  <a:cubicBezTo>
                    <a:pt x="7583" y="7938"/>
                    <a:pt x="7588" y="7935"/>
                    <a:pt x="7595" y="7922"/>
                  </a:cubicBezTo>
                  <a:cubicBezTo>
                    <a:pt x="7603" y="7910"/>
                    <a:pt x="7601" y="7909"/>
                    <a:pt x="7603" y="7897"/>
                  </a:cubicBezTo>
                  <a:cubicBezTo>
                    <a:pt x="7604" y="7885"/>
                    <a:pt x="7615" y="7888"/>
                    <a:pt x="7621" y="7881"/>
                  </a:cubicBezTo>
                  <a:cubicBezTo>
                    <a:pt x="7627" y="7875"/>
                    <a:pt x="7632" y="7872"/>
                    <a:pt x="7644" y="7860"/>
                  </a:cubicBezTo>
                  <a:cubicBezTo>
                    <a:pt x="7656" y="7848"/>
                    <a:pt x="7661" y="7851"/>
                    <a:pt x="7674" y="7844"/>
                  </a:cubicBezTo>
                  <a:cubicBezTo>
                    <a:pt x="7688" y="7836"/>
                    <a:pt x="7695" y="7830"/>
                    <a:pt x="7705" y="7821"/>
                  </a:cubicBezTo>
                  <a:cubicBezTo>
                    <a:pt x="7714" y="7812"/>
                    <a:pt x="7730" y="7812"/>
                    <a:pt x="7741" y="7804"/>
                  </a:cubicBezTo>
                  <a:cubicBezTo>
                    <a:pt x="7752" y="7797"/>
                    <a:pt x="7756" y="7786"/>
                    <a:pt x="7761" y="7780"/>
                  </a:cubicBezTo>
                  <a:cubicBezTo>
                    <a:pt x="7765" y="7774"/>
                    <a:pt x="7774" y="7777"/>
                    <a:pt x="7782" y="7769"/>
                  </a:cubicBezTo>
                  <a:cubicBezTo>
                    <a:pt x="7789" y="7762"/>
                    <a:pt x="7797" y="7760"/>
                    <a:pt x="7805" y="7751"/>
                  </a:cubicBezTo>
                  <a:cubicBezTo>
                    <a:pt x="7812" y="7742"/>
                    <a:pt x="7817" y="7740"/>
                    <a:pt x="7820" y="7734"/>
                  </a:cubicBezTo>
                  <a:cubicBezTo>
                    <a:pt x="7823" y="7728"/>
                    <a:pt x="7827" y="7727"/>
                    <a:pt x="7833" y="7718"/>
                  </a:cubicBezTo>
                  <a:cubicBezTo>
                    <a:pt x="7839" y="7709"/>
                    <a:pt x="7841" y="7715"/>
                    <a:pt x="7846" y="7710"/>
                  </a:cubicBezTo>
                  <a:cubicBezTo>
                    <a:pt x="7850" y="7706"/>
                    <a:pt x="7852" y="7707"/>
                    <a:pt x="7853" y="7701"/>
                  </a:cubicBezTo>
                  <a:cubicBezTo>
                    <a:pt x="7855" y="7695"/>
                    <a:pt x="7859" y="7687"/>
                    <a:pt x="7861" y="7677"/>
                  </a:cubicBezTo>
                  <a:cubicBezTo>
                    <a:pt x="7862" y="7666"/>
                    <a:pt x="7871" y="7654"/>
                    <a:pt x="7873" y="7645"/>
                  </a:cubicBezTo>
                  <a:cubicBezTo>
                    <a:pt x="7874" y="7636"/>
                    <a:pt x="7876" y="7639"/>
                    <a:pt x="7880" y="7633"/>
                  </a:cubicBezTo>
                  <a:cubicBezTo>
                    <a:pt x="7885" y="7627"/>
                    <a:pt x="7894" y="7627"/>
                    <a:pt x="7900" y="7618"/>
                  </a:cubicBezTo>
                  <a:cubicBezTo>
                    <a:pt x="7906" y="7609"/>
                    <a:pt x="7909" y="7602"/>
                    <a:pt x="7914" y="7598"/>
                  </a:cubicBezTo>
                  <a:cubicBezTo>
                    <a:pt x="7918" y="7593"/>
                    <a:pt x="7924" y="7587"/>
                    <a:pt x="7930" y="7578"/>
                  </a:cubicBezTo>
                  <a:cubicBezTo>
                    <a:pt x="7937" y="7569"/>
                    <a:pt x="7935" y="7568"/>
                    <a:pt x="7941" y="7560"/>
                  </a:cubicBezTo>
                  <a:cubicBezTo>
                    <a:pt x="7947" y="7552"/>
                    <a:pt x="7938" y="7548"/>
                    <a:pt x="7946" y="7545"/>
                  </a:cubicBezTo>
                  <a:cubicBezTo>
                    <a:pt x="7953" y="7542"/>
                    <a:pt x="7956" y="7542"/>
                    <a:pt x="7962" y="7536"/>
                  </a:cubicBezTo>
                  <a:cubicBezTo>
                    <a:pt x="7968" y="7530"/>
                    <a:pt x="7971" y="7528"/>
                    <a:pt x="7979" y="7521"/>
                  </a:cubicBezTo>
                  <a:cubicBezTo>
                    <a:pt x="7987" y="7513"/>
                    <a:pt x="8003" y="7496"/>
                    <a:pt x="8003" y="7496"/>
                  </a:cubicBezTo>
                  <a:cubicBezTo>
                    <a:pt x="8003" y="7496"/>
                    <a:pt x="8026" y="7484"/>
                    <a:pt x="8031" y="7481"/>
                  </a:cubicBezTo>
                  <a:cubicBezTo>
                    <a:pt x="8035" y="7478"/>
                    <a:pt x="8052" y="7458"/>
                    <a:pt x="8064" y="7446"/>
                  </a:cubicBezTo>
                  <a:cubicBezTo>
                    <a:pt x="8076" y="7434"/>
                    <a:pt x="8075" y="7434"/>
                    <a:pt x="8099" y="7414"/>
                  </a:cubicBezTo>
                  <a:cubicBezTo>
                    <a:pt x="8123" y="7395"/>
                    <a:pt x="8128" y="7390"/>
                    <a:pt x="8128" y="7390"/>
                  </a:cubicBezTo>
                  <a:cubicBezTo>
                    <a:pt x="8128" y="7390"/>
                    <a:pt x="8143" y="7384"/>
                    <a:pt x="8147" y="7383"/>
                  </a:cubicBezTo>
                  <a:cubicBezTo>
                    <a:pt x="8152" y="7381"/>
                    <a:pt x="8162" y="7372"/>
                    <a:pt x="8162" y="7372"/>
                  </a:cubicBezTo>
                  <a:cubicBezTo>
                    <a:pt x="8162" y="7372"/>
                    <a:pt x="8184" y="7364"/>
                    <a:pt x="8191" y="7358"/>
                  </a:cubicBezTo>
                  <a:cubicBezTo>
                    <a:pt x="8199" y="7352"/>
                    <a:pt x="8199" y="7354"/>
                    <a:pt x="8206" y="7343"/>
                  </a:cubicBezTo>
                  <a:cubicBezTo>
                    <a:pt x="8214" y="7333"/>
                    <a:pt x="8217" y="7329"/>
                    <a:pt x="8226" y="7307"/>
                  </a:cubicBezTo>
                  <a:cubicBezTo>
                    <a:pt x="8235" y="7284"/>
                    <a:pt x="8235" y="7292"/>
                    <a:pt x="8240" y="7286"/>
                  </a:cubicBezTo>
                  <a:cubicBezTo>
                    <a:pt x="8244" y="7279"/>
                    <a:pt x="8258" y="7270"/>
                    <a:pt x="8264" y="7267"/>
                  </a:cubicBezTo>
                  <a:cubicBezTo>
                    <a:pt x="8270" y="7264"/>
                    <a:pt x="8270" y="7255"/>
                    <a:pt x="8273" y="7249"/>
                  </a:cubicBezTo>
                  <a:cubicBezTo>
                    <a:pt x="8276" y="7243"/>
                    <a:pt x="8278" y="7240"/>
                    <a:pt x="8282" y="7229"/>
                  </a:cubicBezTo>
                  <a:cubicBezTo>
                    <a:pt x="8287" y="7219"/>
                    <a:pt x="8284" y="7220"/>
                    <a:pt x="8290" y="7210"/>
                  </a:cubicBezTo>
                  <a:cubicBezTo>
                    <a:pt x="8296" y="7199"/>
                    <a:pt x="8299" y="7196"/>
                    <a:pt x="8314" y="7178"/>
                  </a:cubicBezTo>
                  <a:cubicBezTo>
                    <a:pt x="8329" y="7160"/>
                    <a:pt x="8323" y="7158"/>
                    <a:pt x="8337" y="7145"/>
                  </a:cubicBezTo>
                  <a:cubicBezTo>
                    <a:pt x="8351" y="7131"/>
                    <a:pt x="8360" y="7113"/>
                    <a:pt x="8361" y="7105"/>
                  </a:cubicBezTo>
                  <a:cubicBezTo>
                    <a:pt x="8363" y="7097"/>
                    <a:pt x="8376" y="7087"/>
                    <a:pt x="8378" y="7075"/>
                  </a:cubicBezTo>
                  <a:cubicBezTo>
                    <a:pt x="8379" y="7063"/>
                    <a:pt x="8388" y="7058"/>
                    <a:pt x="8388" y="7050"/>
                  </a:cubicBezTo>
                  <a:cubicBezTo>
                    <a:pt x="8388" y="7043"/>
                    <a:pt x="8404" y="7038"/>
                    <a:pt x="8407" y="7034"/>
                  </a:cubicBezTo>
                  <a:cubicBezTo>
                    <a:pt x="8410" y="7029"/>
                    <a:pt x="8417" y="7026"/>
                    <a:pt x="8422" y="7019"/>
                  </a:cubicBezTo>
                  <a:cubicBezTo>
                    <a:pt x="8426" y="7011"/>
                    <a:pt x="8437" y="7000"/>
                    <a:pt x="8437" y="6988"/>
                  </a:cubicBezTo>
                  <a:cubicBezTo>
                    <a:pt x="8437" y="6976"/>
                    <a:pt x="8440" y="6973"/>
                    <a:pt x="8437" y="6964"/>
                  </a:cubicBezTo>
                  <a:cubicBezTo>
                    <a:pt x="8434" y="6955"/>
                    <a:pt x="8446" y="6955"/>
                    <a:pt x="8452" y="6946"/>
                  </a:cubicBezTo>
                  <a:cubicBezTo>
                    <a:pt x="8458" y="6937"/>
                    <a:pt x="8463" y="6929"/>
                    <a:pt x="8464" y="6919"/>
                  </a:cubicBezTo>
                  <a:cubicBezTo>
                    <a:pt x="8466" y="6908"/>
                    <a:pt x="8464" y="6906"/>
                    <a:pt x="8463" y="6900"/>
                  </a:cubicBezTo>
                  <a:cubicBezTo>
                    <a:pt x="8461" y="6894"/>
                    <a:pt x="8473" y="6881"/>
                    <a:pt x="8475" y="6872"/>
                  </a:cubicBezTo>
                  <a:cubicBezTo>
                    <a:pt x="8476" y="6862"/>
                    <a:pt x="8479" y="6864"/>
                    <a:pt x="8489" y="6855"/>
                  </a:cubicBezTo>
                  <a:cubicBezTo>
                    <a:pt x="8498" y="6846"/>
                    <a:pt x="8496" y="6844"/>
                    <a:pt x="8501" y="6828"/>
                  </a:cubicBezTo>
                  <a:cubicBezTo>
                    <a:pt x="8505" y="6811"/>
                    <a:pt x="8504" y="6817"/>
                    <a:pt x="8514" y="6808"/>
                  </a:cubicBezTo>
                  <a:cubicBezTo>
                    <a:pt x="8525" y="6799"/>
                    <a:pt x="8522" y="6799"/>
                    <a:pt x="8528" y="6787"/>
                  </a:cubicBezTo>
                  <a:cubicBezTo>
                    <a:pt x="8534" y="6775"/>
                    <a:pt x="8525" y="6776"/>
                    <a:pt x="8529" y="6762"/>
                  </a:cubicBezTo>
                  <a:cubicBezTo>
                    <a:pt x="8534" y="6749"/>
                    <a:pt x="8529" y="6755"/>
                    <a:pt x="8536" y="6732"/>
                  </a:cubicBezTo>
                  <a:cubicBezTo>
                    <a:pt x="8542" y="6709"/>
                    <a:pt x="8539" y="6718"/>
                    <a:pt x="8546" y="6703"/>
                  </a:cubicBezTo>
                  <a:cubicBezTo>
                    <a:pt x="8554" y="6688"/>
                    <a:pt x="8572" y="6670"/>
                    <a:pt x="8576" y="6665"/>
                  </a:cubicBezTo>
                  <a:cubicBezTo>
                    <a:pt x="8581" y="6661"/>
                    <a:pt x="8589" y="6643"/>
                    <a:pt x="8589" y="6643"/>
                  </a:cubicBezTo>
                  <a:cubicBezTo>
                    <a:pt x="8607" y="6614"/>
                    <a:pt x="8607" y="6614"/>
                    <a:pt x="8607" y="6614"/>
                  </a:cubicBezTo>
                  <a:cubicBezTo>
                    <a:pt x="8607" y="6614"/>
                    <a:pt x="8619" y="6593"/>
                    <a:pt x="8619" y="6585"/>
                  </a:cubicBezTo>
                  <a:cubicBezTo>
                    <a:pt x="8619" y="6577"/>
                    <a:pt x="8633" y="6565"/>
                    <a:pt x="8637" y="6562"/>
                  </a:cubicBezTo>
                  <a:cubicBezTo>
                    <a:pt x="8642" y="6559"/>
                    <a:pt x="8652" y="6552"/>
                    <a:pt x="8652" y="6535"/>
                  </a:cubicBezTo>
                  <a:cubicBezTo>
                    <a:pt x="8652" y="6518"/>
                    <a:pt x="8660" y="6520"/>
                    <a:pt x="8661" y="6514"/>
                  </a:cubicBezTo>
                  <a:cubicBezTo>
                    <a:pt x="8663" y="6508"/>
                    <a:pt x="8667" y="6511"/>
                    <a:pt x="8672" y="6511"/>
                  </a:cubicBezTo>
                  <a:cubicBezTo>
                    <a:pt x="8677" y="6511"/>
                    <a:pt x="8678" y="6506"/>
                    <a:pt x="8684" y="6502"/>
                  </a:cubicBezTo>
                  <a:cubicBezTo>
                    <a:pt x="8690" y="6497"/>
                    <a:pt x="8696" y="6492"/>
                    <a:pt x="8698" y="6485"/>
                  </a:cubicBezTo>
                  <a:cubicBezTo>
                    <a:pt x="8699" y="6477"/>
                    <a:pt x="8702" y="6476"/>
                    <a:pt x="8701" y="6465"/>
                  </a:cubicBezTo>
                  <a:cubicBezTo>
                    <a:pt x="8699" y="6455"/>
                    <a:pt x="8711" y="6447"/>
                    <a:pt x="8714" y="6438"/>
                  </a:cubicBezTo>
                  <a:cubicBezTo>
                    <a:pt x="8717" y="6429"/>
                    <a:pt x="8722" y="6426"/>
                    <a:pt x="8728" y="6415"/>
                  </a:cubicBezTo>
                  <a:cubicBezTo>
                    <a:pt x="8734" y="6404"/>
                    <a:pt x="8742" y="6401"/>
                    <a:pt x="8748" y="6392"/>
                  </a:cubicBezTo>
                  <a:cubicBezTo>
                    <a:pt x="8754" y="6383"/>
                    <a:pt x="8763" y="6371"/>
                    <a:pt x="8771" y="6361"/>
                  </a:cubicBezTo>
                  <a:cubicBezTo>
                    <a:pt x="8778" y="6350"/>
                    <a:pt x="8792" y="6320"/>
                    <a:pt x="8798" y="6310"/>
                  </a:cubicBezTo>
                  <a:cubicBezTo>
                    <a:pt x="8804" y="6301"/>
                    <a:pt x="8807" y="6295"/>
                    <a:pt x="8815" y="6283"/>
                  </a:cubicBezTo>
                  <a:cubicBezTo>
                    <a:pt x="8822" y="6271"/>
                    <a:pt x="8824" y="6265"/>
                    <a:pt x="8830" y="6256"/>
                  </a:cubicBezTo>
                  <a:cubicBezTo>
                    <a:pt x="8836" y="6247"/>
                    <a:pt x="8834" y="6244"/>
                    <a:pt x="8846" y="6223"/>
                  </a:cubicBezTo>
                  <a:cubicBezTo>
                    <a:pt x="8859" y="6201"/>
                    <a:pt x="8862" y="6198"/>
                    <a:pt x="8878" y="6183"/>
                  </a:cubicBezTo>
                  <a:cubicBezTo>
                    <a:pt x="8895" y="6168"/>
                    <a:pt x="8899" y="6138"/>
                    <a:pt x="8903" y="6133"/>
                  </a:cubicBezTo>
                  <a:cubicBezTo>
                    <a:pt x="8906" y="6128"/>
                    <a:pt x="8909" y="6118"/>
                    <a:pt x="8912" y="6112"/>
                  </a:cubicBezTo>
                  <a:cubicBezTo>
                    <a:pt x="8915" y="6106"/>
                    <a:pt x="8925" y="6101"/>
                    <a:pt x="8928" y="6092"/>
                  </a:cubicBezTo>
                  <a:cubicBezTo>
                    <a:pt x="8931" y="6083"/>
                    <a:pt x="8942" y="6072"/>
                    <a:pt x="8943" y="6063"/>
                  </a:cubicBezTo>
                  <a:cubicBezTo>
                    <a:pt x="8945" y="6054"/>
                    <a:pt x="8951" y="6042"/>
                    <a:pt x="8951" y="6038"/>
                  </a:cubicBezTo>
                  <a:cubicBezTo>
                    <a:pt x="8951" y="6033"/>
                    <a:pt x="8965" y="6019"/>
                    <a:pt x="8966" y="6007"/>
                  </a:cubicBezTo>
                  <a:cubicBezTo>
                    <a:pt x="8968" y="5995"/>
                    <a:pt x="8978" y="5981"/>
                    <a:pt x="8981" y="5968"/>
                  </a:cubicBezTo>
                  <a:cubicBezTo>
                    <a:pt x="8984" y="5954"/>
                    <a:pt x="8990" y="5945"/>
                    <a:pt x="8995" y="5936"/>
                  </a:cubicBezTo>
                  <a:cubicBezTo>
                    <a:pt x="9000" y="5927"/>
                    <a:pt x="9003" y="5913"/>
                    <a:pt x="9004" y="5900"/>
                  </a:cubicBezTo>
                  <a:cubicBezTo>
                    <a:pt x="9006" y="5886"/>
                    <a:pt x="9013" y="5872"/>
                    <a:pt x="9019" y="5851"/>
                  </a:cubicBezTo>
                  <a:cubicBezTo>
                    <a:pt x="9025" y="5830"/>
                    <a:pt x="9031" y="5816"/>
                    <a:pt x="9036" y="5804"/>
                  </a:cubicBezTo>
                  <a:cubicBezTo>
                    <a:pt x="9038" y="5798"/>
                    <a:pt x="9045" y="5787"/>
                    <a:pt x="9050" y="5777"/>
                  </a:cubicBezTo>
                  <a:cubicBezTo>
                    <a:pt x="9072" y="5698"/>
                    <a:pt x="9091" y="5617"/>
                    <a:pt x="9108" y="5536"/>
                  </a:cubicBezTo>
                  <a:cubicBezTo>
                    <a:pt x="9103" y="5541"/>
                    <a:pt x="9099" y="5548"/>
                    <a:pt x="9092" y="5557"/>
                  </a:cubicBezTo>
                  <a:cubicBezTo>
                    <a:pt x="9083" y="5569"/>
                    <a:pt x="9089" y="5566"/>
                    <a:pt x="9081" y="5572"/>
                  </a:cubicBezTo>
                  <a:cubicBezTo>
                    <a:pt x="9074" y="5578"/>
                    <a:pt x="9071" y="5583"/>
                    <a:pt x="9053" y="5599"/>
                  </a:cubicBezTo>
                  <a:cubicBezTo>
                    <a:pt x="9034" y="5616"/>
                    <a:pt x="9042" y="5617"/>
                    <a:pt x="9033" y="5624"/>
                  </a:cubicBezTo>
                  <a:cubicBezTo>
                    <a:pt x="9024" y="5630"/>
                    <a:pt x="9033" y="5617"/>
                    <a:pt x="9027" y="5610"/>
                  </a:cubicBezTo>
                  <a:cubicBezTo>
                    <a:pt x="9021" y="5602"/>
                    <a:pt x="9024" y="5592"/>
                    <a:pt x="9019" y="5583"/>
                  </a:cubicBezTo>
                  <a:cubicBezTo>
                    <a:pt x="9015" y="5574"/>
                    <a:pt x="9022" y="5569"/>
                    <a:pt x="9022" y="5554"/>
                  </a:cubicBezTo>
                  <a:cubicBezTo>
                    <a:pt x="9022" y="5539"/>
                    <a:pt x="9016" y="5549"/>
                    <a:pt x="9010" y="5542"/>
                  </a:cubicBezTo>
                  <a:cubicBezTo>
                    <a:pt x="9004" y="5534"/>
                    <a:pt x="9010" y="5542"/>
                    <a:pt x="9019" y="5533"/>
                  </a:cubicBezTo>
                  <a:cubicBezTo>
                    <a:pt x="9028" y="5523"/>
                    <a:pt x="9025" y="5519"/>
                    <a:pt x="9033" y="5504"/>
                  </a:cubicBezTo>
                  <a:cubicBezTo>
                    <a:pt x="9040" y="5489"/>
                    <a:pt x="9034" y="5490"/>
                    <a:pt x="9034" y="5475"/>
                  </a:cubicBezTo>
                  <a:cubicBezTo>
                    <a:pt x="9034" y="5460"/>
                    <a:pt x="9033" y="5457"/>
                    <a:pt x="9031" y="5440"/>
                  </a:cubicBezTo>
                  <a:cubicBezTo>
                    <a:pt x="9030" y="5423"/>
                    <a:pt x="9028" y="5401"/>
                    <a:pt x="9031" y="5388"/>
                  </a:cubicBezTo>
                  <a:cubicBezTo>
                    <a:pt x="9034" y="5376"/>
                    <a:pt x="9030" y="5372"/>
                    <a:pt x="9027" y="5366"/>
                  </a:cubicBezTo>
                  <a:cubicBezTo>
                    <a:pt x="9024" y="5360"/>
                    <a:pt x="9027" y="5354"/>
                    <a:pt x="9028" y="5343"/>
                  </a:cubicBezTo>
                  <a:cubicBezTo>
                    <a:pt x="9030" y="5332"/>
                    <a:pt x="9024" y="5329"/>
                    <a:pt x="9022" y="5320"/>
                  </a:cubicBezTo>
                  <a:cubicBezTo>
                    <a:pt x="9021" y="5311"/>
                    <a:pt x="9021" y="5307"/>
                    <a:pt x="9018" y="5296"/>
                  </a:cubicBezTo>
                  <a:cubicBezTo>
                    <a:pt x="9015" y="5285"/>
                    <a:pt x="9013" y="5284"/>
                    <a:pt x="9009" y="5275"/>
                  </a:cubicBezTo>
                  <a:cubicBezTo>
                    <a:pt x="9004" y="5266"/>
                    <a:pt x="9003" y="5263"/>
                    <a:pt x="9001" y="5252"/>
                  </a:cubicBezTo>
                  <a:cubicBezTo>
                    <a:pt x="9000" y="5241"/>
                    <a:pt x="9003" y="5240"/>
                    <a:pt x="9003" y="5231"/>
                  </a:cubicBezTo>
                  <a:cubicBezTo>
                    <a:pt x="9003" y="5222"/>
                    <a:pt x="9001" y="5211"/>
                    <a:pt x="9001" y="5196"/>
                  </a:cubicBezTo>
                  <a:cubicBezTo>
                    <a:pt x="9001" y="5181"/>
                    <a:pt x="9004" y="5181"/>
                    <a:pt x="9006" y="5164"/>
                  </a:cubicBezTo>
                  <a:cubicBezTo>
                    <a:pt x="9007" y="5147"/>
                    <a:pt x="9009" y="5144"/>
                    <a:pt x="9007" y="5134"/>
                  </a:cubicBezTo>
                  <a:cubicBezTo>
                    <a:pt x="9006" y="5123"/>
                    <a:pt x="9009" y="5119"/>
                    <a:pt x="9007" y="5103"/>
                  </a:cubicBezTo>
                  <a:cubicBezTo>
                    <a:pt x="9006" y="5088"/>
                    <a:pt x="9000" y="5085"/>
                    <a:pt x="8995" y="5073"/>
                  </a:cubicBezTo>
                  <a:cubicBezTo>
                    <a:pt x="8990" y="5061"/>
                    <a:pt x="8995" y="5020"/>
                    <a:pt x="8995" y="5020"/>
                  </a:cubicBezTo>
                  <a:cubicBezTo>
                    <a:pt x="8995" y="5020"/>
                    <a:pt x="8993" y="5002"/>
                    <a:pt x="8989" y="4993"/>
                  </a:cubicBezTo>
                  <a:cubicBezTo>
                    <a:pt x="8984" y="4984"/>
                    <a:pt x="8987" y="4975"/>
                    <a:pt x="8987" y="4967"/>
                  </a:cubicBezTo>
                  <a:cubicBezTo>
                    <a:pt x="8987" y="4940"/>
                    <a:pt x="8987" y="4940"/>
                    <a:pt x="8987" y="4940"/>
                  </a:cubicBezTo>
                  <a:cubicBezTo>
                    <a:pt x="8987" y="4928"/>
                    <a:pt x="8990" y="4924"/>
                    <a:pt x="8990" y="4909"/>
                  </a:cubicBezTo>
                  <a:cubicBezTo>
                    <a:pt x="8990" y="4894"/>
                    <a:pt x="8995" y="4891"/>
                    <a:pt x="8995" y="4881"/>
                  </a:cubicBezTo>
                  <a:cubicBezTo>
                    <a:pt x="8995" y="4870"/>
                    <a:pt x="8993" y="4861"/>
                    <a:pt x="8987" y="4850"/>
                  </a:cubicBezTo>
                  <a:cubicBezTo>
                    <a:pt x="8981" y="4840"/>
                    <a:pt x="8989" y="4835"/>
                    <a:pt x="8989" y="4826"/>
                  </a:cubicBezTo>
                  <a:cubicBezTo>
                    <a:pt x="8989" y="4817"/>
                    <a:pt x="8986" y="4800"/>
                    <a:pt x="8986" y="4788"/>
                  </a:cubicBezTo>
                  <a:cubicBezTo>
                    <a:pt x="8986" y="4776"/>
                    <a:pt x="8989" y="4767"/>
                    <a:pt x="8989" y="4753"/>
                  </a:cubicBezTo>
                  <a:cubicBezTo>
                    <a:pt x="8989" y="4739"/>
                    <a:pt x="8989" y="4746"/>
                    <a:pt x="8984" y="4735"/>
                  </a:cubicBezTo>
                  <a:cubicBezTo>
                    <a:pt x="8980" y="4724"/>
                    <a:pt x="8975" y="4720"/>
                    <a:pt x="8966" y="4711"/>
                  </a:cubicBezTo>
                  <a:cubicBezTo>
                    <a:pt x="8957" y="4702"/>
                    <a:pt x="8965" y="4697"/>
                    <a:pt x="8962" y="4688"/>
                  </a:cubicBezTo>
                  <a:cubicBezTo>
                    <a:pt x="8959" y="4679"/>
                    <a:pt x="8962" y="4671"/>
                    <a:pt x="8963" y="4635"/>
                  </a:cubicBezTo>
                  <a:cubicBezTo>
                    <a:pt x="8965" y="4598"/>
                    <a:pt x="8962" y="4611"/>
                    <a:pt x="8960" y="4589"/>
                  </a:cubicBezTo>
                  <a:cubicBezTo>
                    <a:pt x="8959" y="4568"/>
                    <a:pt x="8937" y="4529"/>
                    <a:pt x="8937" y="4529"/>
                  </a:cubicBezTo>
                  <a:cubicBezTo>
                    <a:pt x="8937" y="4529"/>
                    <a:pt x="8940" y="4515"/>
                    <a:pt x="8939" y="4507"/>
                  </a:cubicBezTo>
                  <a:cubicBezTo>
                    <a:pt x="8937" y="4500"/>
                    <a:pt x="8936" y="4488"/>
                    <a:pt x="8930" y="4483"/>
                  </a:cubicBezTo>
                  <a:cubicBezTo>
                    <a:pt x="8924" y="4479"/>
                    <a:pt x="8930" y="4465"/>
                    <a:pt x="8925" y="4460"/>
                  </a:cubicBezTo>
                  <a:cubicBezTo>
                    <a:pt x="8921" y="4456"/>
                    <a:pt x="8921" y="4429"/>
                    <a:pt x="8918" y="4416"/>
                  </a:cubicBezTo>
                  <a:cubicBezTo>
                    <a:pt x="8915" y="4404"/>
                    <a:pt x="8915" y="4389"/>
                    <a:pt x="8912" y="4385"/>
                  </a:cubicBezTo>
                  <a:cubicBezTo>
                    <a:pt x="8909" y="4380"/>
                    <a:pt x="8909" y="4368"/>
                    <a:pt x="8907" y="4360"/>
                  </a:cubicBezTo>
                  <a:cubicBezTo>
                    <a:pt x="8906" y="4353"/>
                    <a:pt x="8909" y="4347"/>
                    <a:pt x="8909" y="4338"/>
                  </a:cubicBezTo>
                  <a:cubicBezTo>
                    <a:pt x="8909" y="4329"/>
                    <a:pt x="8892" y="4316"/>
                    <a:pt x="8892" y="4316"/>
                  </a:cubicBezTo>
                  <a:cubicBezTo>
                    <a:pt x="8892" y="4316"/>
                    <a:pt x="8886" y="4300"/>
                    <a:pt x="8883" y="4295"/>
                  </a:cubicBezTo>
                  <a:cubicBezTo>
                    <a:pt x="8880" y="4291"/>
                    <a:pt x="8883" y="4280"/>
                    <a:pt x="8880" y="4272"/>
                  </a:cubicBezTo>
                  <a:cubicBezTo>
                    <a:pt x="8877" y="4265"/>
                    <a:pt x="8880" y="4256"/>
                    <a:pt x="8875" y="4245"/>
                  </a:cubicBezTo>
                  <a:cubicBezTo>
                    <a:pt x="8871" y="4235"/>
                    <a:pt x="8866" y="4235"/>
                    <a:pt x="8862" y="4228"/>
                  </a:cubicBezTo>
                  <a:cubicBezTo>
                    <a:pt x="8857" y="4222"/>
                    <a:pt x="8859" y="4218"/>
                    <a:pt x="8855" y="4209"/>
                  </a:cubicBezTo>
                  <a:cubicBezTo>
                    <a:pt x="8852" y="4200"/>
                    <a:pt x="8855" y="4195"/>
                    <a:pt x="8854" y="4183"/>
                  </a:cubicBezTo>
                  <a:cubicBezTo>
                    <a:pt x="8852" y="4171"/>
                    <a:pt x="8851" y="4169"/>
                    <a:pt x="8848" y="4165"/>
                  </a:cubicBezTo>
                  <a:cubicBezTo>
                    <a:pt x="8845" y="4160"/>
                    <a:pt x="8851" y="4142"/>
                    <a:pt x="8851" y="4142"/>
                  </a:cubicBezTo>
                  <a:cubicBezTo>
                    <a:pt x="8851" y="4142"/>
                    <a:pt x="8862" y="4156"/>
                    <a:pt x="8865" y="4160"/>
                  </a:cubicBezTo>
                  <a:cubicBezTo>
                    <a:pt x="8868" y="4165"/>
                    <a:pt x="8868" y="4171"/>
                    <a:pt x="8869" y="4175"/>
                  </a:cubicBezTo>
                  <a:cubicBezTo>
                    <a:pt x="8871" y="4180"/>
                    <a:pt x="8869" y="4186"/>
                    <a:pt x="8871" y="4192"/>
                  </a:cubicBezTo>
                  <a:cubicBezTo>
                    <a:pt x="8872" y="4198"/>
                    <a:pt x="8872" y="4204"/>
                    <a:pt x="8877" y="4218"/>
                  </a:cubicBezTo>
                  <a:cubicBezTo>
                    <a:pt x="8881" y="4231"/>
                    <a:pt x="8877" y="4218"/>
                    <a:pt x="8883" y="4227"/>
                  </a:cubicBezTo>
                  <a:cubicBezTo>
                    <a:pt x="8889" y="4236"/>
                    <a:pt x="8883" y="4227"/>
                    <a:pt x="8884" y="4238"/>
                  </a:cubicBezTo>
                  <a:cubicBezTo>
                    <a:pt x="8886" y="4248"/>
                    <a:pt x="8889" y="4248"/>
                    <a:pt x="8890" y="4259"/>
                  </a:cubicBezTo>
                  <a:cubicBezTo>
                    <a:pt x="8892" y="4269"/>
                    <a:pt x="8896" y="4268"/>
                    <a:pt x="8899" y="4277"/>
                  </a:cubicBezTo>
                  <a:cubicBezTo>
                    <a:pt x="8903" y="4286"/>
                    <a:pt x="8912" y="4304"/>
                    <a:pt x="8912" y="4304"/>
                  </a:cubicBezTo>
                  <a:cubicBezTo>
                    <a:pt x="8912" y="4304"/>
                    <a:pt x="8918" y="4303"/>
                    <a:pt x="8919" y="4294"/>
                  </a:cubicBezTo>
                  <a:cubicBezTo>
                    <a:pt x="8921" y="4285"/>
                    <a:pt x="8919" y="4283"/>
                    <a:pt x="8919" y="4271"/>
                  </a:cubicBezTo>
                  <a:cubicBezTo>
                    <a:pt x="8919" y="4259"/>
                    <a:pt x="8918" y="4254"/>
                    <a:pt x="8915" y="4241"/>
                  </a:cubicBezTo>
                  <a:cubicBezTo>
                    <a:pt x="8912" y="4227"/>
                    <a:pt x="8918" y="4206"/>
                    <a:pt x="8918" y="4206"/>
                  </a:cubicBezTo>
                  <a:cubicBezTo>
                    <a:pt x="8918" y="4206"/>
                    <a:pt x="8925" y="4235"/>
                    <a:pt x="8925" y="4245"/>
                  </a:cubicBezTo>
                  <a:cubicBezTo>
                    <a:pt x="8925" y="4256"/>
                    <a:pt x="8925" y="4259"/>
                    <a:pt x="8930" y="4271"/>
                  </a:cubicBezTo>
                  <a:cubicBezTo>
                    <a:pt x="8934" y="4283"/>
                    <a:pt x="8934" y="4288"/>
                    <a:pt x="8934" y="4288"/>
                  </a:cubicBezTo>
                  <a:cubicBezTo>
                    <a:pt x="8934" y="4288"/>
                    <a:pt x="8942" y="4298"/>
                    <a:pt x="8945" y="4310"/>
                  </a:cubicBezTo>
                  <a:cubicBezTo>
                    <a:pt x="8948" y="4322"/>
                    <a:pt x="8948" y="4322"/>
                    <a:pt x="8954" y="4329"/>
                  </a:cubicBezTo>
                  <a:cubicBezTo>
                    <a:pt x="8960" y="4335"/>
                    <a:pt x="8957" y="4347"/>
                    <a:pt x="8963" y="4353"/>
                  </a:cubicBezTo>
                  <a:cubicBezTo>
                    <a:pt x="8969" y="4359"/>
                    <a:pt x="8966" y="4369"/>
                    <a:pt x="8968" y="4382"/>
                  </a:cubicBezTo>
                  <a:cubicBezTo>
                    <a:pt x="8969" y="4394"/>
                    <a:pt x="8972" y="4400"/>
                    <a:pt x="8980" y="4412"/>
                  </a:cubicBezTo>
                  <a:cubicBezTo>
                    <a:pt x="8987" y="4424"/>
                    <a:pt x="8978" y="4438"/>
                    <a:pt x="8978" y="4448"/>
                  </a:cubicBezTo>
                  <a:cubicBezTo>
                    <a:pt x="8978" y="4459"/>
                    <a:pt x="8987" y="4465"/>
                    <a:pt x="8989" y="4476"/>
                  </a:cubicBezTo>
                  <a:cubicBezTo>
                    <a:pt x="8990" y="4486"/>
                    <a:pt x="8990" y="4506"/>
                    <a:pt x="8997" y="4517"/>
                  </a:cubicBezTo>
                  <a:cubicBezTo>
                    <a:pt x="9003" y="4527"/>
                    <a:pt x="8989" y="4551"/>
                    <a:pt x="8995" y="4561"/>
                  </a:cubicBezTo>
                  <a:cubicBezTo>
                    <a:pt x="9001" y="4570"/>
                    <a:pt x="9013" y="4591"/>
                    <a:pt x="9016" y="4603"/>
                  </a:cubicBezTo>
                  <a:cubicBezTo>
                    <a:pt x="9019" y="4615"/>
                    <a:pt x="9022" y="4630"/>
                    <a:pt x="9028" y="4642"/>
                  </a:cubicBezTo>
                  <a:cubicBezTo>
                    <a:pt x="9034" y="4655"/>
                    <a:pt x="9044" y="4685"/>
                    <a:pt x="9044" y="4685"/>
                  </a:cubicBezTo>
                  <a:cubicBezTo>
                    <a:pt x="9044" y="4685"/>
                    <a:pt x="9040" y="4739"/>
                    <a:pt x="9040" y="4767"/>
                  </a:cubicBezTo>
                  <a:cubicBezTo>
                    <a:pt x="9040" y="4794"/>
                    <a:pt x="9034" y="4827"/>
                    <a:pt x="9034" y="4837"/>
                  </a:cubicBezTo>
                  <a:cubicBezTo>
                    <a:pt x="9034" y="4846"/>
                    <a:pt x="9040" y="4861"/>
                    <a:pt x="9047" y="4876"/>
                  </a:cubicBezTo>
                  <a:cubicBezTo>
                    <a:pt x="9053" y="4891"/>
                    <a:pt x="9056" y="4915"/>
                    <a:pt x="9062" y="4931"/>
                  </a:cubicBezTo>
                  <a:cubicBezTo>
                    <a:pt x="9068" y="4946"/>
                    <a:pt x="9062" y="5006"/>
                    <a:pt x="9062" y="5006"/>
                  </a:cubicBezTo>
                  <a:cubicBezTo>
                    <a:pt x="9062" y="5006"/>
                    <a:pt x="9071" y="5046"/>
                    <a:pt x="9065" y="5070"/>
                  </a:cubicBezTo>
                  <a:cubicBezTo>
                    <a:pt x="9059" y="5094"/>
                    <a:pt x="9068" y="5116"/>
                    <a:pt x="9059" y="5131"/>
                  </a:cubicBezTo>
                  <a:cubicBezTo>
                    <a:pt x="9050" y="5146"/>
                    <a:pt x="9068" y="5167"/>
                    <a:pt x="9062" y="5188"/>
                  </a:cubicBezTo>
                  <a:cubicBezTo>
                    <a:pt x="9056" y="5210"/>
                    <a:pt x="9065" y="5216"/>
                    <a:pt x="9062" y="5240"/>
                  </a:cubicBezTo>
                  <a:cubicBezTo>
                    <a:pt x="9059" y="5264"/>
                    <a:pt x="9065" y="5273"/>
                    <a:pt x="9065" y="5301"/>
                  </a:cubicBezTo>
                  <a:cubicBezTo>
                    <a:pt x="9065" y="5328"/>
                    <a:pt x="9059" y="5343"/>
                    <a:pt x="9059" y="5355"/>
                  </a:cubicBezTo>
                  <a:cubicBezTo>
                    <a:pt x="9059" y="5367"/>
                    <a:pt x="9053" y="5395"/>
                    <a:pt x="9053" y="5404"/>
                  </a:cubicBezTo>
                  <a:cubicBezTo>
                    <a:pt x="9053" y="5413"/>
                    <a:pt x="9050" y="5458"/>
                    <a:pt x="9059" y="5467"/>
                  </a:cubicBezTo>
                  <a:cubicBezTo>
                    <a:pt x="9068" y="5476"/>
                    <a:pt x="9059" y="5467"/>
                    <a:pt x="9077" y="5428"/>
                  </a:cubicBezTo>
                  <a:cubicBezTo>
                    <a:pt x="9086" y="5413"/>
                    <a:pt x="9077" y="5428"/>
                    <a:pt x="9098" y="5401"/>
                  </a:cubicBezTo>
                  <a:cubicBezTo>
                    <a:pt x="9119" y="5373"/>
                    <a:pt x="9098" y="5401"/>
                    <a:pt x="9116" y="5379"/>
                  </a:cubicBezTo>
                  <a:cubicBezTo>
                    <a:pt x="9126" y="5368"/>
                    <a:pt x="9125" y="5364"/>
                    <a:pt x="9135" y="5346"/>
                  </a:cubicBezTo>
                  <a:cubicBezTo>
                    <a:pt x="9144" y="5328"/>
                    <a:pt x="9141" y="5328"/>
                    <a:pt x="9141" y="5316"/>
                  </a:cubicBezTo>
                  <a:cubicBezTo>
                    <a:pt x="9141" y="5311"/>
                    <a:pt x="9145" y="5305"/>
                    <a:pt x="9151" y="5301"/>
                  </a:cubicBezTo>
                  <a:cubicBezTo>
                    <a:pt x="9188" y="5064"/>
                    <a:pt x="9207" y="4821"/>
                    <a:pt x="9207" y="4574"/>
                  </a:cubicBezTo>
                  <a:cubicBezTo>
                    <a:pt x="9207" y="4530"/>
                    <a:pt x="9207" y="4487"/>
                    <a:pt x="9205" y="4444"/>
                  </a:cubicBezTo>
                  <a:close/>
                  <a:moveTo>
                    <a:pt x="8621" y="2829"/>
                  </a:moveTo>
                  <a:cubicBezTo>
                    <a:pt x="8624" y="2826"/>
                    <a:pt x="8626" y="2825"/>
                    <a:pt x="8627" y="2820"/>
                  </a:cubicBezTo>
                  <a:cubicBezTo>
                    <a:pt x="8628" y="2814"/>
                    <a:pt x="8626" y="2812"/>
                    <a:pt x="8631" y="2804"/>
                  </a:cubicBezTo>
                  <a:cubicBezTo>
                    <a:pt x="8636" y="2795"/>
                    <a:pt x="8641" y="2794"/>
                    <a:pt x="8647" y="2787"/>
                  </a:cubicBezTo>
                  <a:cubicBezTo>
                    <a:pt x="8654" y="2781"/>
                    <a:pt x="8654" y="2771"/>
                    <a:pt x="8662" y="2761"/>
                  </a:cubicBezTo>
                  <a:cubicBezTo>
                    <a:pt x="8671" y="2752"/>
                    <a:pt x="8676" y="2737"/>
                    <a:pt x="8686" y="2737"/>
                  </a:cubicBezTo>
                  <a:cubicBezTo>
                    <a:pt x="8696" y="2737"/>
                    <a:pt x="8683" y="2755"/>
                    <a:pt x="8681" y="2767"/>
                  </a:cubicBezTo>
                  <a:cubicBezTo>
                    <a:pt x="8679" y="2779"/>
                    <a:pt x="8674" y="2776"/>
                    <a:pt x="8672" y="2786"/>
                  </a:cubicBezTo>
                  <a:cubicBezTo>
                    <a:pt x="8670" y="2796"/>
                    <a:pt x="8670" y="2794"/>
                    <a:pt x="8678" y="2798"/>
                  </a:cubicBezTo>
                  <a:cubicBezTo>
                    <a:pt x="8685" y="2802"/>
                    <a:pt x="8687" y="2806"/>
                    <a:pt x="8692" y="2813"/>
                  </a:cubicBezTo>
                  <a:cubicBezTo>
                    <a:pt x="8696" y="2821"/>
                    <a:pt x="8692" y="2822"/>
                    <a:pt x="8692" y="2834"/>
                  </a:cubicBezTo>
                  <a:cubicBezTo>
                    <a:pt x="8692" y="2846"/>
                    <a:pt x="8698" y="2858"/>
                    <a:pt x="8706" y="2870"/>
                  </a:cubicBezTo>
                  <a:cubicBezTo>
                    <a:pt x="8713" y="2881"/>
                    <a:pt x="8706" y="2878"/>
                    <a:pt x="8702" y="2883"/>
                  </a:cubicBezTo>
                  <a:cubicBezTo>
                    <a:pt x="8699" y="2887"/>
                    <a:pt x="8691" y="2884"/>
                    <a:pt x="8683" y="2886"/>
                  </a:cubicBezTo>
                  <a:cubicBezTo>
                    <a:pt x="8675" y="2888"/>
                    <a:pt x="8670" y="2891"/>
                    <a:pt x="8666" y="2890"/>
                  </a:cubicBezTo>
                  <a:cubicBezTo>
                    <a:pt x="8661" y="2889"/>
                    <a:pt x="8655" y="2884"/>
                    <a:pt x="8653" y="2879"/>
                  </a:cubicBezTo>
                  <a:cubicBezTo>
                    <a:pt x="8650" y="2875"/>
                    <a:pt x="8642" y="2872"/>
                    <a:pt x="8640" y="2861"/>
                  </a:cubicBezTo>
                  <a:cubicBezTo>
                    <a:pt x="8637" y="2850"/>
                    <a:pt x="8619" y="2836"/>
                    <a:pt x="8619" y="2836"/>
                  </a:cubicBezTo>
                  <a:cubicBezTo>
                    <a:pt x="8619" y="2836"/>
                    <a:pt x="8618" y="2833"/>
                    <a:pt x="8621" y="2829"/>
                  </a:cubicBezTo>
                  <a:close/>
                  <a:moveTo>
                    <a:pt x="8888" y="3210"/>
                  </a:moveTo>
                  <a:cubicBezTo>
                    <a:pt x="8884" y="3216"/>
                    <a:pt x="8887" y="3217"/>
                    <a:pt x="8881" y="3224"/>
                  </a:cubicBezTo>
                  <a:cubicBezTo>
                    <a:pt x="8876" y="3230"/>
                    <a:pt x="8884" y="3228"/>
                    <a:pt x="8876" y="3230"/>
                  </a:cubicBezTo>
                  <a:cubicBezTo>
                    <a:pt x="8867" y="3232"/>
                    <a:pt x="8863" y="3231"/>
                    <a:pt x="8858" y="3230"/>
                  </a:cubicBezTo>
                  <a:cubicBezTo>
                    <a:pt x="8854" y="3229"/>
                    <a:pt x="8844" y="3224"/>
                    <a:pt x="8842" y="3230"/>
                  </a:cubicBezTo>
                  <a:cubicBezTo>
                    <a:pt x="8840" y="3237"/>
                    <a:pt x="8840" y="3240"/>
                    <a:pt x="8836" y="3240"/>
                  </a:cubicBezTo>
                  <a:cubicBezTo>
                    <a:pt x="8831" y="3240"/>
                    <a:pt x="8823" y="3242"/>
                    <a:pt x="8822" y="3237"/>
                  </a:cubicBezTo>
                  <a:cubicBezTo>
                    <a:pt x="8821" y="3231"/>
                    <a:pt x="8816" y="3234"/>
                    <a:pt x="8814" y="3227"/>
                  </a:cubicBezTo>
                  <a:cubicBezTo>
                    <a:pt x="8812" y="3221"/>
                    <a:pt x="8811" y="3222"/>
                    <a:pt x="8803" y="3217"/>
                  </a:cubicBezTo>
                  <a:cubicBezTo>
                    <a:pt x="8796" y="3213"/>
                    <a:pt x="8790" y="3215"/>
                    <a:pt x="8789" y="3212"/>
                  </a:cubicBezTo>
                  <a:cubicBezTo>
                    <a:pt x="8788" y="3209"/>
                    <a:pt x="8789" y="3210"/>
                    <a:pt x="8785" y="3202"/>
                  </a:cubicBezTo>
                  <a:cubicBezTo>
                    <a:pt x="8780" y="3195"/>
                    <a:pt x="8779" y="3196"/>
                    <a:pt x="8774" y="3191"/>
                  </a:cubicBezTo>
                  <a:cubicBezTo>
                    <a:pt x="8769" y="3187"/>
                    <a:pt x="8769" y="3184"/>
                    <a:pt x="8765" y="3182"/>
                  </a:cubicBezTo>
                  <a:cubicBezTo>
                    <a:pt x="8762" y="3179"/>
                    <a:pt x="8756" y="3180"/>
                    <a:pt x="8752" y="3175"/>
                  </a:cubicBezTo>
                  <a:cubicBezTo>
                    <a:pt x="8749" y="3170"/>
                    <a:pt x="8749" y="3169"/>
                    <a:pt x="8746" y="3165"/>
                  </a:cubicBezTo>
                  <a:cubicBezTo>
                    <a:pt x="8743" y="3162"/>
                    <a:pt x="8743" y="3160"/>
                    <a:pt x="8736" y="3157"/>
                  </a:cubicBezTo>
                  <a:cubicBezTo>
                    <a:pt x="8730" y="3153"/>
                    <a:pt x="8728" y="3152"/>
                    <a:pt x="8721" y="3152"/>
                  </a:cubicBezTo>
                  <a:cubicBezTo>
                    <a:pt x="8713" y="3152"/>
                    <a:pt x="8711" y="3154"/>
                    <a:pt x="8706" y="3156"/>
                  </a:cubicBezTo>
                  <a:cubicBezTo>
                    <a:pt x="8700" y="3157"/>
                    <a:pt x="8694" y="3156"/>
                    <a:pt x="8687" y="3158"/>
                  </a:cubicBezTo>
                  <a:cubicBezTo>
                    <a:pt x="8681" y="3160"/>
                    <a:pt x="8678" y="3161"/>
                    <a:pt x="8678" y="3164"/>
                  </a:cubicBezTo>
                  <a:cubicBezTo>
                    <a:pt x="8678" y="3167"/>
                    <a:pt x="8674" y="3165"/>
                    <a:pt x="8674" y="3172"/>
                  </a:cubicBezTo>
                  <a:cubicBezTo>
                    <a:pt x="8674" y="3178"/>
                    <a:pt x="8674" y="3178"/>
                    <a:pt x="8669" y="3184"/>
                  </a:cubicBezTo>
                  <a:cubicBezTo>
                    <a:pt x="8663" y="3189"/>
                    <a:pt x="8658" y="3190"/>
                    <a:pt x="8659" y="3198"/>
                  </a:cubicBezTo>
                  <a:cubicBezTo>
                    <a:pt x="8660" y="3205"/>
                    <a:pt x="8661" y="3204"/>
                    <a:pt x="8658" y="3210"/>
                  </a:cubicBezTo>
                  <a:cubicBezTo>
                    <a:pt x="8655" y="3215"/>
                    <a:pt x="8665" y="3211"/>
                    <a:pt x="8655" y="3215"/>
                  </a:cubicBezTo>
                  <a:cubicBezTo>
                    <a:pt x="8645" y="3219"/>
                    <a:pt x="8641" y="3229"/>
                    <a:pt x="8641" y="3229"/>
                  </a:cubicBezTo>
                  <a:cubicBezTo>
                    <a:pt x="8641" y="3229"/>
                    <a:pt x="8626" y="3227"/>
                    <a:pt x="8616" y="3227"/>
                  </a:cubicBezTo>
                  <a:cubicBezTo>
                    <a:pt x="8606" y="3227"/>
                    <a:pt x="8606" y="3230"/>
                    <a:pt x="8598" y="3226"/>
                  </a:cubicBezTo>
                  <a:cubicBezTo>
                    <a:pt x="8591" y="3222"/>
                    <a:pt x="8590" y="3221"/>
                    <a:pt x="8582" y="3217"/>
                  </a:cubicBezTo>
                  <a:cubicBezTo>
                    <a:pt x="8575" y="3214"/>
                    <a:pt x="8576" y="3217"/>
                    <a:pt x="8569" y="3214"/>
                  </a:cubicBezTo>
                  <a:cubicBezTo>
                    <a:pt x="8563" y="3211"/>
                    <a:pt x="8566" y="3210"/>
                    <a:pt x="8559" y="3204"/>
                  </a:cubicBezTo>
                  <a:cubicBezTo>
                    <a:pt x="8553" y="3199"/>
                    <a:pt x="8558" y="3206"/>
                    <a:pt x="8553" y="3199"/>
                  </a:cubicBezTo>
                  <a:cubicBezTo>
                    <a:pt x="8548" y="3191"/>
                    <a:pt x="8548" y="3190"/>
                    <a:pt x="8546" y="3183"/>
                  </a:cubicBezTo>
                  <a:cubicBezTo>
                    <a:pt x="8545" y="3175"/>
                    <a:pt x="8548" y="3172"/>
                    <a:pt x="8543" y="3165"/>
                  </a:cubicBezTo>
                  <a:cubicBezTo>
                    <a:pt x="8539" y="3159"/>
                    <a:pt x="8539" y="3157"/>
                    <a:pt x="8536" y="3152"/>
                  </a:cubicBezTo>
                  <a:cubicBezTo>
                    <a:pt x="8532" y="3148"/>
                    <a:pt x="8535" y="3145"/>
                    <a:pt x="8531" y="3141"/>
                  </a:cubicBezTo>
                  <a:cubicBezTo>
                    <a:pt x="8528" y="3138"/>
                    <a:pt x="8527" y="3130"/>
                    <a:pt x="8522" y="3128"/>
                  </a:cubicBezTo>
                  <a:cubicBezTo>
                    <a:pt x="8516" y="3127"/>
                    <a:pt x="8515" y="3133"/>
                    <a:pt x="8512" y="3125"/>
                  </a:cubicBezTo>
                  <a:cubicBezTo>
                    <a:pt x="8509" y="3118"/>
                    <a:pt x="8510" y="3117"/>
                    <a:pt x="8507" y="3111"/>
                  </a:cubicBezTo>
                  <a:cubicBezTo>
                    <a:pt x="8505" y="3106"/>
                    <a:pt x="8511" y="3106"/>
                    <a:pt x="8513" y="3098"/>
                  </a:cubicBezTo>
                  <a:cubicBezTo>
                    <a:pt x="8515" y="3091"/>
                    <a:pt x="8520" y="3089"/>
                    <a:pt x="8518" y="3084"/>
                  </a:cubicBezTo>
                  <a:cubicBezTo>
                    <a:pt x="8516" y="3079"/>
                    <a:pt x="8511" y="3065"/>
                    <a:pt x="8510" y="3059"/>
                  </a:cubicBezTo>
                  <a:cubicBezTo>
                    <a:pt x="8509" y="3054"/>
                    <a:pt x="8512" y="3053"/>
                    <a:pt x="8513" y="3043"/>
                  </a:cubicBezTo>
                  <a:cubicBezTo>
                    <a:pt x="8514" y="3033"/>
                    <a:pt x="8516" y="3031"/>
                    <a:pt x="8514" y="3017"/>
                  </a:cubicBezTo>
                  <a:cubicBezTo>
                    <a:pt x="8512" y="3003"/>
                    <a:pt x="8515" y="3002"/>
                    <a:pt x="8509" y="2994"/>
                  </a:cubicBezTo>
                  <a:cubicBezTo>
                    <a:pt x="8502" y="2987"/>
                    <a:pt x="8498" y="2988"/>
                    <a:pt x="8499" y="2978"/>
                  </a:cubicBezTo>
                  <a:cubicBezTo>
                    <a:pt x="8500" y="2968"/>
                    <a:pt x="8507" y="2961"/>
                    <a:pt x="8500" y="2956"/>
                  </a:cubicBezTo>
                  <a:cubicBezTo>
                    <a:pt x="8492" y="2952"/>
                    <a:pt x="8490" y="2948"/>
                    <a:pt x="8490" y="2941"/>
                  </a:cubicBezTo>
                  <a:cubicBezTo>
                    <a:pt x="8490" y="2935"/>
                    <a:pt x="8492" y="2926"/>
                    <a:pt x="8497" y="2930"/>
                  </a:cubicBezTo>
                  <a:cubicBezTo>
                    <a:pt x="8501" y="2935"/>
                    <a:pt x="8509" y="2944"/>
                    <a:pt x="8512" y="2938"/>
                  </a:cubicBezTo>
                  <a:cubicBezTo>
                    <a:pt x="8515" y="2931"/>
                    <a:pt x="8514" y="2931"/>
                    <a:pt x="8514" y="2923"/>
                  </a:cubicBezTo>
                  <a:cubicBezTo>
                    <a:pt x="8514" y="2914"/>
                    <a:pt x="8514" y="2905"/>
                    <a:pt x="8513" y="2902"/>
                  </a:cubicBezTo>
                  <a:cubicBezTo>
                    <a:pt x="8512" y="2899"/>
                    <a:pt x="8516" y="2879"/>
                    <a:pt x="8512" y="2877"/>
                  </a:cubicBezTo>
                  <a:cubicBezTo>
                    <a:pt x="8507" y="2875"/>
                    <a:pt x="8501" y="2878"/>
                    <a:pt x="8497" y="2873"/>
                  </a:cubicBezTo>
                  <a:cubicBezTo>
                    <a:pt x="8492" y="2867"/>
                    <a:pt x="8477" y="2859"/>
                    <a:pt x="8485" y="2859"/>
                  </a:cubicBezTo>
                  <a:cubicBezTo>
                    <a:pt x="8492" y="2859"/>
                    <a:pt x="8502" y="2858"/>
                    <a:pt x="8502" y="2851"/>
                  </a:cubicBezTo>
                  <a:cubicBezTo>
                    <a:pt x="8502" y="2845"/>
                    <a:pt x="8502" y="2845"/>
                    <a:pt x="8501" y="2834"/>
                  </a:cubicBezTo>
                  <a:cubicBezTo>
                    <a:pt x="8500" y="2823"/>
                    <a:pt x="8503" y="2826"/>
                    <a:pt x="8503" y="2810"/>
                  </a:cubicBezTo>
                  <a:cubicBezTo>
                    <a:pt x="8503" y="2794"/>
                    <a:pt x="8503" y="2786"/>
                    <a:pt x="8507" y="2784"/>
                  </a:cubicBezTo>
                  <a:cubicBezTo>
                    <a:pt x="8512" y="2782"/>
                    <a:pt x="8518" y="2778"/>
                    <a:pt x="8522" y="2776"/>
                  </a:cubicBezTo>
                  <a:cubicBezTo>
                    <a:pt x="8525" y="2775"/>
                    <a:pt x="8531" y="2769"/>
                    <a:pt x="8532" y="2781"/>
                  </a:cubicBezTo>
                  <a:cubicBezTo>
                    <a:pt x="8534" y="2793"/>
                    <a:pt x="8537" y="2795"/>
                    <a:pt x="8537" y="2807"/>
                  </a:cubicBezTo>
                  <a:cubicBezTo>
                    <a:pt x="8537" y="2819"/>
                    <a:pt x="8544" y="2821"/>
                    <a:pt x="8551" y="2823"/>
                  </a:cubicBezTo>
                  <a:cubicBezTo>
                    <a:pt x="8557" y="2825"/>
                    <a:pt x="8561" y="2828"/>
                    <a:pt x="8566" y="2824"/>
                  </a:cubicBezTo>
                  <a:cubicBezTo>
                    <a:pt x="8571" y="2820"/>
                    <a:pt x="8575" y="2821"/>
                    <a:pt x="8579" y="2821"/>
                  </a:cubicBezTo>
                  <a:cubicBezTo>
                    <a:pt x="8583" y="2821"/>
                    <a:pt x="8590" y="2819"/>
                    <a:pt x="8590" y="2825"/>
                  </a:cubicBezTo>
                  <a:cubicBezTo>
                    <a:pt x="8590" y="2832"/>
                    <a:pt x="8596" y="2829"/>
                    <a:pt x="8592" y="2840"/>
                  </a:cubicBezTo>
                  <a:cubicBezTo>
                    <a:pt x="8588" y="2851"/>
                    <a:pt x="8593" y="2852"/>
                    <a:pt x="8585" y="2858"/>
                  </a:cubicBezTo>
                  <a:cubicBezTo>
                    <a:pt x="8578" y="2863"/>
                    <a:pt x="8580" y="2864"/>
                    <a:pt x="8580" y="2872"/>
                  </a:cubicBezTo>
                  <a:cubicBezTo>
                    <a:pt x="8580" y="2879"/>
                    <a:pt x="8575" y="2889"/>
                    <a:pt x="8583" y="2889"/>
                  </a:cubicBezTo>
                  <a:cubicBezTo>
                    <a:pt x="8592" y="2889"/>
                    <a:pt x="8598" y="2893"/>
                    <a:pt x="8603" y="2892"/>
                  </a:cubicBezTo>
                  <a:cubicBezTo>
                    <a:pt x="8607" y="2891"/>
                    <a:pt x="8619" y="2897"/>
                    <a:pt x="8618" y="2903"/>
                  </a:cubicBezTo>
                  <a:cubicBezTo>
                    <a:pt x="8617" y="2910"/>
                    <a:pt x="8626" y="2916"/>
                    <a:pt x="8623" y="2926"/>
                  </a:cubicBezTo>
                  <a:cubicBezTo>
                    <a:pt x="8621" y="2936"/>
                    <a:pt x="8634" y="2945"/>
                    <a:pt x="8633" y="2951"/>
                  </a:cubicBezTo>
                  <a:cubicBezTo>
                    <a:pt x="8632" y="2956"/>
                    <a:pt x="8637" y="2968"/>
                    <a:pt x="8643" y="2971"/>
                  </a:cubicBezTo>
                  <a:cubicBezTo>
                    <a:pt x="8648" y="2975"/>
                    <a:pt x="8660" y="2978"/>
                    <a:pt x="8660" y="2967"/>
                  </a:cubicBezTo>
                  <a:cubicBezTo>
                    <a:pt x="8660" y="2956"/>
                    <a:pt x="8657" y="2949"/>
                    <a:pt x="8659" y="2942"/>
                  </a:cubicBezTo>
                  <a:cubicBezTo>
                    <a:pt x="8661" y="2936"/>
                    <a:pt x="8661" y="2930"/>
                    <a:pt x="8666" y="2928"/>
                  </a:cubicBezTo>
                  <a:cubicBezTo>
                    <a:pt x="8670" y="2926"/>
                    <a:pt x="8675" y="2924"/>
                    <a:pt x="8675" y="2924"/>
                  </a:cubicBezTo>
                  <a:cubicBezTo>
                    <a:pt x="8686" y="2913"/>
                    <a:pt x="8686" y="2913"/>
                    <a:pt x="8686" y="2913"/>
                  </a:cubicBezTo>
                  <a:cubicBezTo>
                    <a:pt x="8700" y="2915"/>
                    <a:pt x="8700" y="2915"/>
                    <a:pt x="8700" y="2915"/>
                  </a:cubicBezTo>
                  <a:cubicBezTo>
                    <a:pt x="8700" y="2915"/>
                    <a:pt x="8713" y="2913"/>
                    <a:pt x="8713" y="2923"/>
                  </a:cubicBezTo>
                  <a:cubicBezTo>
                    <a:pt x="8713" y="2932"/>
                    <a:pt x="8713" y="2943"/>
                    <a:pt x="8719" y="2945"/>
                  </a:cubicBezTo>
                  <a:cubicBezTo>
                    <a:pt x="8724" y="2948"/>
                    <a:pt x="8726" y="2958"/>
                    <a:pt x="8734" y="2959"/>
                  </a:cubicBezTo>
                  <a:cubicBezTo>
                    <a:pt x="8741" y="2961"/>
                    <a:pt x="8763" y="2965"/>
                    <a:pt x="8764" y="2971"/>
                  </a:cubicBezTo>
                  <a:cubicBezTo>
                    <a:pt x="8765" y="2978"/>
                    <a:pt x="8766" y="2985"/>
                    <a:pt x="8778" y="2992"/>
                  </a:cubicBezTo>
                  <a:cubicBezTo>
                    <a:pt x="8790" y="2998"/>
                    <a:pt x="8791" y="3006"/>
                    <a:pt x="8791" y="3016"/>
                  </a:cubicBezTo>
                  <a:cubicBezTo>
                    <a:pt x="8791" y="3026"/>
                    <a:pt x="8791" y="3032"/>
                    <a:pt x="8795" y="3037"/>
                  </a:cubicBezTo>
                  <a:cubicBezTo>
                    <a:pt x="8798" y="3043"/>
                    <a:pt x="8806" y="3044"/>
                    <a:pt x="8812" y="3047"/>
                  </a:cubicBezTo>
                  <a:cubicBezTo>
                    <a:pt x="8817" y="3050"/>
                    <a:pt x="8824" y="3062"/>
                    <a:pt x="8830" y="3067"/>
                  </a:cubicBezTo>
                  <a:cubicBezTo>
                    <a:pt x="8837" y="3071"/>
                    <a:pt x="8855" y="3098"/>
                    <a:pt x="8857" y="3108"/>
                  </a:cubicBezTo>
                  <a:cubicBezTo>
                    <a:pt x="8860" y="3118"/>
                    <a:pt x="8867" y="3125"/>
                    <a:pt x="8871" y="3132"/>
                  </a:cubicBezTo>
                  <a:cubicBezTo>
                    <a:pt x="8876" y="3138"/>
                    <a:pt x="8879" y="3144"/>
                    <a:pt x="8881" y="3148"/>
                  </a:cubicBezTo>
                  <a:cubicBezTo>
                    <a:pt x="8883" y="3152"/>
                    <a:pt x="8882" y="3153"/>
                    <a:pt x="8884" y="3165"/>
                  </a:cubicBezTo>
                  <a:cubicBezTo>
                    <a:pt x="8887" y="3177"/>
                    <a:pt x="8890" y="3193"/>
                    <a:pt x="8890" y="3197"/>
                  </a:cubicBezTo>
                  <a:cubicBezTo>
                    <a:pt x="8890" y="3200"/>
                    <a:pt x="8891" y="3203"/>
                    <a:pt x="8888" y="3210"/>
                  </a:cubicBezTo>
                  <a:close/>
                  <a:moveTo>
                    <a:pt x="8327" y="6966"/>
                  </a:moveTo>
                  <a:cubicBezTo>
                    <a:pt x="8326" y="6970"/>
                    <a:pt x="8319" y="6977"/>
                    <a:pt x="8316" y="6983"/>
                  </a:cubicBezTo>
                  <a:cubicBezTo>
                    <a:pt x="8312" y="6990"/>
                    <a:pt x="8309" y="6993"/>
                    <a:pt x="8305" y="7001"/>
                  </a:cubicBezTo>
                  <a:cubicBezTo>
                    <a:pt x="8300" y="7008"/>
                    <a:pt x="8297" y="7014"/>
                    <a:pt x="8295" y="7018"/>
                  </a:cubicBezTo>
                  <a:cubicBezTo>
                    <a:pt x="8293" y="7022"/>
                    <a:pt x="8290" y="7028"/>
                    <a:pt x="8286" y="7031"/>
                  </a:cubicBezTo>
                  <a:cubicBezTo>
                    <a:pt x="8283" y="7034"/>
                    <a:pt x="8282" y="7039"/>
                    <a:pt x="8278" y="7046"/>
                  </a:cubicBezTo>
                  <a:cubicBezTo>
                    <a:pt x="8273" y="7054"/>
                    <a:pt x="8275" y="7053"/>
                    <a:pt x="8275" y="7060"/>
                  </a:cubicBezTo>
                  <a:cubicBezTo>
                    <a:pt x="8275" y="7068"/>
                    <a:pt x="8272" y="7076"/>
                    <a:pt x="8269" y="7084"/>
                  </a:cubicBezTo>
                  <a:cubicBezTo>
                    <a:pt x="8266" y="7093"/>
                    <a:pt x="8262" y="7094"/>
                    <a:pt x="8257" y="7100"/>
                  </a:cubicBezTo>
                  <a:cubicBezTo>
                    <a:pt x="8251" y="7105"/>
                    <a:pt x="8245" y="7110"/>
                    <a:pt x="8238" y="7117"/>
                  </a:cubicBezTo>
                  <a:cubicBezTo>
                    <a:pt x="8232" y="7125"/>
                    <a:pt x="8231" y="7131"/>
                    <a:pt x="8226" y="7140"/>
                  </a:cubicBezTo>
                  <a:cubicBezTo>
                    <a:pt x="8222" y="7149"/>
                    <a:pt x="8219" y="7155"/>
                    <a:pt x="8214" y="7164"/>
                  </a:cubicBezTo>
                  <a:cubicBezTo>
                    <a:pt x="8210" y="7173"/>
                    <a:pt x="8210" y="7178"/>
                    <a:pt x="8209" y="7184"/>
                  </a:cubicBezTo>
                  <a:cubicBezTo>
                    <a:pt x="8208" y="7189"/>
                    <a:pt x="8203" y="7197"/>
                    <a:pt x="8200" y="7203"/>
                  </a:cubicBezTo>
                  <a:cubicBezTo>
                    <a:pt x="8197" y="7210"/>
                    <a:pt x="8179" y="7215"/>
                    <a:pt x="8179" y="7215"/>
                  </a:cubicBezTo>
                  <a:cubicBezTo>
                    <a:pt x="8179" y="7215"/>
                    <a:pt x="8185" y="7208"/>
                    <a:pt x="8188" y="7202"/>
                  </a:cubicBezTo>
                  <a:cubicBezTo>
                    <a:pt x="8191" y="7197"/>
                    <a:pt x="8191" y="7196"/>
                    <a:pt x="8193" y="7192"/>
                  </a:cubicBezTo>
                  <a:cubicBezTo>
                    <a:pt x="8194" y="7189"/>
                    <a:pt x="8197" y="7183"/>
                    <a:pt x="8197" y="7179"/>
                  </a:cubicBezTo>
                  <a:cubicBezTo>
                    <a:pt x="8197" y="7176"/>
                    <a:pt x="8199" y="7173"/>
                    <a:pt x="8199" y="7168"/>
                  </a:cubicBezTo>
                  <a:cubicBezTo>
                    <a:pt x="8199" y="7164"/>
                    <a:pt x="8206" y="7156"/>
                    <a:pt x="8207" y="7151"/>
                  </a:cubicBezTo>
                  <a:cubicBezTo>
                    <a:pt x="8208" y="7146"/>
                    <a:pt x="8210" y="7140"/>
                    <a:pt x="8211" y="7134"/>
                  </a:cubicBezTo>
                  <a:cubicBezTo>
                    <a:pt x="8212" y="7127"/>
                    <a:pt x="8218" y="7124"/>
                    <a:pt x="8221" y="7116"/>
                  </a:cubicBezTo>
                  <a:cubicBezTo>
                    <a:pt x="8224" y="7108"/>
                    <a:pt x="8226" y="7104"/>
                    <a:pt x="8226" y="7104"/>
                  </a:cubicBezTo>
                  <a:cubicBezTo>
                    <a:pt x="8226" y="7104"/>
                    <a:pt x="8233" y="7092"/>
                    <a:pt x="8234" y="7089"/>
                  </a:cubicBezTo>
                  <a:cubicBezTo>
                    <a:pt x="8235" y="7086"/>
                    <a:pt x="8243" y="7080"/>
                    <a:pt x="8245" y="7076"/>
                  </a:cubicBezTo>
                  <a:cubicBezTo>
                    <a:pt x="8247" y="7071"/>
                    <a:pt x="8254" y="7068"/>
                    <a:pt x="8257" y="7064"/>
                  </a:cubicBezTo>
                  <a:cubicBezTo>
                    <a:pt x="8260" y="7059"/>
                    <a:pt x="8265" y="7054"/>
                    <a:pt x="8267" y="7049"/>
                  </a:cubicBezTo>
                  <a:cubicBezTo>
                    <a:pt x="8269" y="7043"/>
                    <a:pt x="8272" y="7039"/>
                    <a:pt x="8274" y="7034"/>
                  </a:cubicBezTo>
                  <a:cubicBezTo>
                    <a:pt x="8276" y="7030"/>
                    <a:pt x="8278" y="7028"/>
                    <a:pt x="8280" y="7022"/>
                  </a:cubicBezTo>
                  <a:cubicBezTo>
                    <a:pt x="8282" y="7017"/>
                    <a:pt x="8283" y="7016"/>
                    <a:pt x="8287" y="7010"/>
                  </a:cubicBezTo>
                  <a:cubicBezTo>
                    <a:pt x="8292" y="7005"/>
                    <a:pt x="8293" y="7001"/>
                    <a:pt x="8297" y="6993"/>
                  </a:cubicBezTo>
                  <a:cubicBezTo>
                    <a:pt x="8302" y="6985"/>
                    <a:pt x="8299" y="6978"/>
                    <a:pt x="8307" y="6968"/>
                  </a:cubicBezTo>
                  <a:cubicBezTo>
                    <a:pt x="8315" y="6958"/>
                    <a:pt x="8326" y="6933"/>
                    <a:pt x="8327" y="6930"/>
                  </a:cubicBezTo>
                  <a:cubicBezTo>
                    <a:pt x="8327" y="6930"/>
                    <a:pt x="8328" y="6943"/>
                    <a:pt x="8329" y="6953"/>
                  </a:cubicBezTo>
                  <a:cubicBezTo>
                    <a:pt x="8330" y="6962"/>
                    <a:pt x="8328" y="6961"/>
                    <a:pt x="8327" y="6966"/>
                  </a:cubicBezTo>
                  <a:close/>
                  <a:moveTo>
                    <a:pt x="8372" y="6606"/>
                  </a:moveTo>
                  <a:cubicBezTo>
                    <a:pt x="8370" y="6611"/>
                    <a:pt x="8370" y="6618"/>
                    <a:pt x="8366" y="6622"/>
                  </a:cubicBezTo>
                  <a:cubicBezTo>
                    <a:pt x="8362" y="6627"/>
                    <a:pt x="8360" y="6629"/>
                    <a:pt x="8359" y="6632"/>
                  </a:cubicBezTo>
                  <a:cubicBezTo>
                    <a:pt x="8358" y="6635"/>
                    <a:pt x="8360" y="6639"/>
                    <a:pt x="8358" y="6645"/>
                  </a:cubicBezTo>
                  <a:cubicBezTo>
                    <a:pt x="8356" y="6652"/>
                    <a:pt x="8348" y="6658"/>
                    <a:pt x="8344" y="6664"/>
                  </a:cubicBezTo>
                  <a:cubicBezTo>
                    <a:pt x="8340" y="6669"/>
                    <a:pt x="8342" y="6670"/>
                    <a:pt x="8343" y="6681"/>
                  </a:cubicBezTo>
                  <a:cubicBezTo>
                    <a:pt x="8344" y="6692"/>
                    <a:pt x="8338" y="6695"/>
                    <a:pt x="8333" y="6704"/>
                  </a:cubicBezTo>
                  <a:cubicBezTo>
                    <a:pt x="8329" y="6713"/>
                    <a:pt x="8319" y="6716"/>
                    <a:pt x="8319" y="6716"/>
                  </a:cubicBezTo>
                  <a:cubicBezTo>
                    <a:pt x="8319" y="6716"/>
                    <a:pt x="8314" y="6722"/>
                    <a:pt x="8312" y="6727"/>
                  </a:cubicBezTo>
                  <a:cubicBezTo>
                    <a:pt x="8311" y="6731"/>
                    <a:pt x="8310" y="6740"/>
                    <a:pt x="8318" y="6750"/>
                  </a:cubicBezTo>
                  <a:cubicBezTo>
                    <a:pt x="8323" y="6756"/>
                    <a:pt x="8317" y="6757"/>
                    <a:pt x="8317" y="6763"/>
                  </a:cubicBezTo>
                  <a:cubicBezTo>
                    <a:pt x="8317" y="6768"/>
                    <a:pt x="8311" y="6778"/>
                    <a:pt x="8311" y="6784"/>
                  </a:cubicBezTo>
                  <a:cubicBezTo>
                    <a:pt x="8311" y="6789"/>
                    <a:pt x="8308" y="6793"/>
                    <a:pt x="8305" y="6804"/>
                  </a:cubicBezTo>
                  <a:cubicBezTo>
                    <a:pt x="8302" y="6815"/>
                    <a:pt x="8299" y="6814"/>
                    <a:pt x="8295" y="6820"/>
                  </a:cubicBezTo>
                  <a:cubicBezTo>
                    <a:pt x="8291" y="6825"/>
                    <a:pt x="8294" y="6830"/>
                    <a:pt x="8293" y="6839"/>
                  </a:cubicBezTo>
                  <a:cubicBezTo>
                    <a:pt x="8292" y="6848"/>
                    <a:pt x="8290" y="6856"/>
                    <a:pt x="8290" y="6864"/>
                  </a:cubicBezTo>
                  <a:cubicBezTo>
                    <a:pt x="8290" y="6873"/>
                    <a:pt x="8283" y="6881"/>
                    <a:pt x="8279" y="6876"/>
                  </a:cubicBezTo>
                  <a:cubicBezTo>
                    <a:pt x="8274" y="6872"/>
                    <a:pt x="8274" y="6862"/>
                    <a:pt x="8278" y="6858"/>
                  </a:cubicBezTo>
                  <a:cubicBezTo>
                    <a:pt x="8281" y="6853"/>
                    <a:pt x="8279" y="6842"/>
                    <a:pt x="8277" y="6834"/>
                  </a:cubicBezTo>
                  <a:cubicBezTo>
                    <a:pt x="8276" y="6826"/>
                    <a:pt x="8280" y="6818"/>
                    <a:pt x="8284" y="6812"/>
                  </a:cubicBezTo>
                  <a:cubicBezTo>
                    <a:pt x="8287" y="6806"/>
                    <a:pt x="8290" y="6788"/>
                    <a:pt x="8290" y="6778"/>
                  </a:cubicBezTo>
                  <a:cubicBezTo>
                    <a:pt x="8290" y="6769"/>
                    <a:pt x="8292" y="6759"/>
                    <a:pt x="8292" y="6750"/>
                  </a:cubicBezTo>
                  <a:cubicBezTo>
                    <a:pt x="8292" y="6740"/>
                    <a:pt x="8293" y="6735"/>
                    <a:pt x="8298" y="6727"/>
                  </a:cubicBezTo>
                  <a:cubicBezTo>
                    <a:pt x="8303" y="6719"/>
                    <a:pt x="8304" y="6715"/>
                    <a:pt x="8311" y="6703"/>
                  </a:cubicBezTo>
                  <a:cubicBezTo>
                    <a:pt x="8317" y="6692"/>
                    <a:pt x="8324" y="6670"/>
                    <a:pt x="8328" y="6662"/>
                  </a:cubicBezTo>
                  <a:cubicBezTo>
                    <a:pt x="8333" y="6654"/>
                    <a:pt x="8346" y="6625"/>
                    <a:pt x="8356" y="6614"/>
                  </a:cubicBezTo>
                  <a:cubicBezTo>
                    <a:pt x="8365" y="6603"/>
                    <a:pt x="8370" y="6558"/>
                    <a:pt x="8370" y="6558"/>
                  </a:cubicBezTo>
                  <a:cubicBezTo>
                    <a:pt x="8370" y="6558"/>
                    <a:pt x="8374" y="6579"/>
                    <a:pt x="8376" y="6589"/>
                  </a:cubicBezTo>
                  <a:cubicBezTo>
                    <a:pt x="8378" y="6600"/>
                    <a:pt x="8375" y="6600"/>
                    <a:pt x="8372" y="6606"/>
                  </a:cubicBezTo>
                  <a:close/>
                  <a:moveTo>
                    <a:pt x="8579" y="6210"/>
                  </a:moveTo>
                  <a:cubicBezTo>
                    <a:pt x="8577" y="6216"/>
                    <a:pt x="8571" y="6218"/>
                    <a:pt x="8563" y="6224"/>
                  </a:cubicBezTo>
                  <a:cubicBezTo>
                    <a:pt x="8555" y="6231"/>
                    <a:pt x="8557" y="6239"/>
                    <a:pt x="8555" y="6244"/>
                  </a:cubicBezTo>
                  <a:cubicBezTo>
                    <a:pt x="8554" y="6248"/>
                    <a:pt x="8528" y="6252"/>
                    <a:pt x="8528" y="6252"/>
                  </a:cubicBezTo>
                  <a:cubicBezTo>
                    <a:pt x="8528" y="6252"/>
                    <a:pt x="8531" y="6236"/>
                    <a:pt x="8538" y="6229"/>
                  </a:cubicBezTo>
                  <a:cubicBezTo>
                    <a:pt x="8544" y="6223"/>
                    <a:pt x="8544" y="6218"/>
                    <a:pt x="8550" y="6213"/>
                  </a:cubicBezTo>
                  <a:cubicBezTo>
                    <a:pt x="8557" y="6208"/>
                    <a:pt x="8576" y="6191"/>
                    <a:pt x="8576" y="6191"/>
                  </a:cubicBezTo>
                  <a:cubicBezTo>
                    <a:pt x="8584" y="6181"/>
                    <a:pt x="8581" y="6204"/>
                    <a:pt x="8579" y="6210"/>
                  </a:cubicBezTo>
                  <a:close/>
                  <a:moveTo>
                    <a:pt x="7771" y="3280"/>
                  </a:moveTo>
                  <a:cubicBezTo>
                    <a:pt x="7770" y="3276"/>
                    <a:pt x="7770" y="3277"/>
                    <a:pt x="7767" y="3272"/>
                  </a:cubicBezTo>
                  <a:cubicBezTo>
                    <a:pt x="7765" y="3267"/>
                    <a:pt x="7765" y="3266"/>
                    <a:pt x="7763" y="3261"/>
                  </a:cubicBezTo>
                  <a:cubicBezTo>
                    <a:pt x="7762" y="3256"/>
                    <a:pt x="7758" y="3259"/>
                    <a:pt x="7756" y="3254"/>
                  </a:cubicBezTo>
                  <a:cubicBezTo>
                    <a:pt x="7753" y="3249"/>
                    <a:pt x="7750" y="3245"/>
                    <a:pt x="7748" y="3241"/>
                  </a:cubicBezTo>
                  <a:cubicBezTo>
                    <a:pt x="7745" y="3237"/>
                    <a:pt x="7737" y="3232"/>
                    <a:pt x="7736" y="3228"/>
                  </a:cubicBezTo>
                  <a:cubicBezTo>
                    <a:pt x="7736" y="3224"/>
                    <a:pt x="7731" y="3219"/>
                    <a:pt x="7730" y="3217"/>
                  </a:cubicBezTo>
                  <a:cubicBezTo>
                    <a:pt x="7729" y="3215"/>
                    <a:pt x="7728" y="3215"/>
                    <a:pt x="7724" y="3214"/>
                  </a:cubicBezTo>
                  <a:cubicBezTo>
                    <a:pt x="7720" y="3214"/>
                    <a:pt x="7716" y="3219"/>
                    <a:pt x="7711" y="3221"/>
                  </a:cubicBezTo>
                  <a:cubicBezTo>
                    <a:pt x="7705" y="3223"/>
                    <a:pt x="7709" y="3229"/>
                    <a:pt x="7703" y="3233"/>
                  </a:cubicBezTo>
                  <a:cubicBezTo>
                    <a:pt x="7698" y="3238"/>
                    <a:pt x="7699" y="3241"/>
                    <a:pt x="7694" y="3241"/>
                  </a:cubicBezTo>
                  <a:cubicBezTo>
                    <a:pt x="7689" y="3241"/>
                    <a:pt x="7688" y="3244"/>
                    <a:pt x="7684" y="3245"/>
                  </a:cubicBezTo>
                  <a:cubicBezTo>
                    <a:pt x="7679" y="3245"/>
                    <a:pt x="7677" y="3248"/>
                    <a:pt x="7674" y="3251"/>
                  </a:cubicBezTo>
                  <a:cubicBezTo>
                    <a:pt x="7670" y="3254"/>
                    <a:pt x="7670" y="3261"/>
                    <a:pt x="7669" y="3264"/>
                  </a:cubicBezTo>
                  <a:cubicBezTo>
                    <a:pt x="7667" y="3268"/>
                    <a:pt x="7669" y="3273"/>
                    <a:pt x="7672" y="3274"/>
                  </a:cubicBezTo>
                  <a:cubicBezTo>
                    <a:pt x="7675" y="3276"/>
                    <a:pt x="7679" y="3277"/>
                    <a:pt x="7679" y="3282"/>
                  </a:cubicBezTo>
                  <a:cubicBezTo>
                    <a:pt x="7679" y="3293"/>
                    <a:pt x="7679" y="3293"/>
                    <a:pt x="7679" y="3293"/>
                  </a:cubicBezTo>
                  <a:cubicBezTo>
                    <a:pt x="7679" y="3296"/>
                    <a:pt x="7678" y="3297"/>
                    <a:pt x="7683" y="3300"/>
                  </a:cubicBezTo>
                  <a:cubicBezTo>
                    <a:pt x="7687" y="3303"/>
                    <a:pt x="7690" y="3313"/>
                    <a:pt x="7688" y="3317"/>
                  </a:cubicBezTo>
                  <a:cubicBezTo>
                    <a:pt x="7686" y="3320"/>
                    <a:pt x="7682" y="3326"/>
                    <a:pt x="7686" y="3328"/>
                  </a:cubicBezTo>
                  <a:cubicBezTo>
                    <a:pt x="7690" y="3331"/>
                    <a:pt x="7695" y="3334"/>
                    <a:pt x="7696" y="3338"/>
                  </a:cubicBezTo>
                  <a:cubicBezTo>
                    <a:pt x="7697" y="3342"/>
                    <a:pt x="7699" y="3344"/>
                    <a:pt x="7699" y="3348"/>
                  </a:cubicBezTo>
                  <a:cubicBezTo>
                    <a:pt x="7698" y="3352"/>
                    <a:pt x="7696" y="3358"/>
                    <a:pt x="7696" y="3361"/>
                  </a:cubicBezTo>
                  <a:cubicBezTo>
                    <a:pt x="7696" y="3365"/>
                    <a:pt x="7700" y="3368"/>
                    <a:pt x="7698" y="3373"/>
                  </a:cubicBezTo>
                  <a:cubicBezTo>
                    <a:pt x="7696" y="3378"/>
                    <a:pt x="7694" y="3381"/>
                    <a:pt x="7696" y="3385"/>
                  </a:cubicBezTo>
                  <a:cubicBezTo>
                    <a:pt x="7698" y="3388"/>
                    <a:pt x="7698" y="3394"/>
                    <a:pt x="7700" y="3396"/>
                  </a:cubicBezTo>
                  <a:cubicBezTo>
                    <a:pt x="7703" y="3398"/>
                    <a:pt x="7703" y="3401"/>
                    <a:pt x="7705" y="3402"/>
                  </a:cubicBezTo>
                  <a:cubicBezTo>
                    <a:pt x="7708" y="3403"/>
                    <a:pt x="7713" y="3402"/>
                    <a:pt x="7714" y="3407"/>
                  </a:cubicBezTo>
                  <a:cubicBezTo>
                    <a:pt x="7715" y="3413"/>
                    <a:pt x="7713" y="3419"/>
                    <a:pt x="7717" y="3419"/>
                  </a:cubicBezTo>
                  <a:cubicBezTo>
                    <a:pt x="7721" y="3420"/>
                    <a:pt x="7725" y="3417"/>
                    <a:pt x="7733" y="3418"/>
                  </a:cubicBezTo>
                  <a:cubicBezTo>
                    <a:pt x="7740" y="3419"/>
                    <a:pt x="7742" y="3418"/>
                    <a:pt x="7745" y="3415"/>
                  </a:cubicBezTo>
                  <a:cubicBezTo>
                    <a:pt x="7748" y="3411"/>
                    <a:pt x="7742" y="3405"/>
                    <a:pt x="7745" y="3401"/>
                  </a:cubicBezTo>
                  <a:cubicBezTo>
                    <a:pt x="7749" y="3398"/>
                    <a:pt x="7750" y="3395"/>
                    <a:pt x="7757" y="3394"/>
                  </a:cubicBezTo>
                  <a:cubicBezTo>
                    <a:pt x="7763" y="3394"/>
                    <a:pt x="7764" y="3394"/>
                    <a:pt x="7771" y="3392"/>
                  </a:cubicBezTo>
                  <a:cubicBezTo>
                    <a:pt x="7778" y="3389"/>
                    <a:pt x="7781" y="3389"/>
                    <a:pt x="7781" y="3384"/>
                  </a:cubicBezTo>
                  <a:cubicBezTo>
                    <a:pt x="7782" y="3378"/>
                    <a:pt x="7777" y="3376"/>
                    <a:pt x="7777" y="3369"/>
                  </a:cubicBezTo>
                  <a:cubicBezTo>
                    <a:pt x="7777" y="3363"/>
                    <a:pt x="7776" y="3362"/>
                    <a:pt x="7776" y="3353"/>
                  </a:cubicBezTo>
                  <a:cubicBezTo>
                    <a:pt x="7776" y="3345"/>
                    <a:pt x="7774" y="3346"/>
                    <a:pt x="7775" y="3338"/>
                  </a:cubicBezTo>
                  <a:cubicBezTo>
                    <a:pt x="7775" y="3330"/>
                    <a:pt x="7775" y="3326"/>
                    <a:pt x="7774" y="3323"/>
                  </a:cubicBezTo>
                  <a:cubicBezTo>
                    <a:pt x="7773" y="3319"/>
                    <a:pt x="7773" y="3315"/>
                    <a:pt x="7770" y="3313"/>
                  </a:cubicBezTo>
                  <a:cubicBezTo>
                    <a:pt x="7768" y="3311"/>
                    <a:pt x="7763" y="3312"/>
                    <a:pt x="7763" y="3307"/>
                  </a:cubicBezTo>
                  <a:cubicBezTo>
                    <a:pt x="7762" y="3303"/>
                    <a:pt x="7756" y="3314"/>
                    <a:pt x="7763" y="3299"/>
                  </a:cubicBezTo>
                  <a:cubicBezTo>
                    <a:pt x="7771" y="3284"/>
                    <a:pt x="7771" y="3284"/>
                    <a:pt x="7771" y="3280"/>
                  </a:cubicBezTo>
                  <a:close/>
                  <a:moveTo>
                    <a:pt x="7685" y="3096"/>
                  </a:moveTo>
                  <a:cubicBezTo>
                    <a:pt x="7677" y="3101"/>
                    <a:pt x="7680" y="3102"/>
                    <a:pt x="7672" y="3107"/>
                  </a:cubicBezTo>
                  <a:cubicBezTo>
                    <a:pt x="7664" y="3113"/>
                    <a:pt x="7664" y="3116"/>
                    <a:pt x="7661" y="3120"/>
                  </a:cubicBezTo>
                  <a:cubicBezTo>
                    <a:pt x="7658" y="3124"/>
                    <a:pt x="7660" y="3136"/>
                    <a:pt x="7660" y="3136"/>
                  </a:cubicBezTo>
                  <a:cubicBezTo>
                    <a:pt x="7660" y="3136"/>
                    <a:pt x="7673" y="3144"/>
                    <a:pt x="7672" y="3151"/>
                  </a:cubicBezTo>
                  <a:cubicBezTo>
                    <a:pt x="7671" y="3158"/>
                    <a:pt x="7673" y="3158"/>
                    <a:pt x="7672" y="3165"/>
                  </a:cubicBezTo>
                  <a:cubicBezTo>
                    <a:pt x="7671" y="3171"/>
                    <a:pt x="7675" y="3177"/>
                    <a:pt x="7676" y="3181"/>
                  </a:cubicBezTo>
                  <a:cubicBezTo>
                    <a:pt x="7677" y="3185"/>
                    <a:pt x="7687" y="3189"/>
                    <a:pt x="7687" y="3196"/>
                  </a:cubicBezTo>
                  <a:cubicBezTo>
                    <a:pt x="7687" y="3203"/>
                    <a:pt x="7690" y="3207"/>
                    <a:pt x="7695" y="3208"/>
                  </a:cubicBezTo>
                  <a:cubicBezTo>
                    <a:pt x="7700" y="3209"/>
                    <a:pt x="7705" y="3212"/>
                    <a:pt x="7710" y="3209"/>
                  </a:cubicBezTo>
                  <a:cubicBezTo>
                    <a:pt x="7715" y="3207"/>
                    <a:pt x="7721" y="3211"/>
                    <a:pt x="7722" y="3204"/>
                  </a:cubicBezTo>
                  <a:cubicBezTo>
                    <a:pt x="7724" y="3197"/>
                    <a:pt x="7728" y="3186"/>
                    <a:pt x="7722" y="3179"/>
                  </a:cubicBezTo>
                  <a:cubicBezTo>
                    <a:pt x="7717" y="3173"/>
                    <a:pt x="7715" y="3174"/>
                    <a:pt x="7717" y="3166"/>
                  </a:cubicBezTo>
                  <a:cubicBezTo>
                    <a:pt x="7718" y="3158"/>
                    <a:pt x="7722" y="3160"/>
                    <a:pt x="7721" y="3151"/>
                  </a:cubicBezTo>
                  <a:cubicBezTo>
                    <a:pt x="7720" y="3141"/>
                    <a:pt x="7722" y="3139"/>
                    <a:pt x="7720" y="3132"/>
                  </a:cubicBezTo>
                  <a:cubicBezTo>
                    <a:pt x="7717" y="3125"/>
                    <a:pt x="7711" y="3122"/>
                    <a:pt x="7711" y="3122"/>
                  </a:cubicBezTo>
                  <a:cubicBezTo>
                    <a:pt x="7711" y="3122"/>
                    <a:pt x="7707" y="3109"/>
                    <a:pt x="7706" y="3106"/>
                  </a:cubicBezTo>
                  <a:cubicBezTo>
                    <a:pt x="7705" y="3103"/>
                    <a:pt x="7704" y="3099"/>
                    <a:pt x="7704" y="3096"/>
                  </a:cubicBezTo>
                  <a:cubicBezTo>
                    <a:pt x="7705" y="3093"/>
                    <a:pt x="7704" y="3090"/>
                    <a:pt x="7704" y="3086"/>
                  </a:cubicBezTo>
                  <a:cubicBezTo>
                    <a:pt x="7703" y="3082"/>
                    <a:pt x="7695" y="3071"/>
                    <a:pt x="7690" y="3073"/>
                  </a:cubicBezTo>
                  <a:cubicBezTo>
                    <a:pt x="7690" y="3073"/>
                    <a:pt x="7694" y="3092"/>
                    <a:pt x="7685" y="3096"/>
                  </a:cubicBezTo>
                  <a:close/>
                  <a:moveTo>
                    <a:pt x="5870" y="1246"/>
                  </a:moveTo>
                  <a:cubicBezTo>
                    <a:pt x="5865" y="1235"/>
                    <a:pt x="5869" y="1232"/>
                    <a:pt x="5858" y="1229"/>
                  </a:cubicBezTo>
                  <a:cubicBezTo>
                    <a:pt x="5847" y="1227"/>
                    <a:pt x="5849" y="1231"/>
                    <a:pt x="5838" y="1231"/>
                  </a:cubicBezTo>
                  <a:cubicBezTo>
                    <a:pt x="5827" y="1231"/>
                    <a:pt x="5816" y="1234"/>
                    <a:pt x="5815" y="1229"/>
                  </a:cubicBezTo>
                  <a:cubicBezTo>
                    <a:pt x="5814" y="1225"/>
                    <a:pt x="5809" y="1227"/>
                    <a:pt x="5806" y="1222"/>
                  </a:cubicBezTo>
                  <a:cubicBezTo>
                    <a:pt x="5803" y="1216"/>
                    <a:pt x="5793" y="1224"/>
                    <a:pt x="5798" y="1213"/>
                  </a:cubicBezTo>
                  <a:cubicBezTo>
                    <a:pt x="5804" y="1202"/>
                    <a:pt x="5814" y="1211"/>
                    <a:pt x="5804" y="1202"/>
                  </a:cubicBezTo>
                  <a:cubicBezTo>
                    <a:pt x="5794" y="1193"/>
                    <a:pt x="5787" y="1199"/>
                    <a:pt x="5783" y="1193"/>
                  </a:cubicBezTo>
                  <a:cubicBezTo>
                    <a:pt x="5779" y="1188"/>
                    <a:pt x="5772" y="1184"/>
                    <a:pt x="5775" y="1178"/>
                  </a:cubicBezTo>
                  <a:cubicBezTo>
                    <a:pt x="5779" y="1171"/>
                    <a:pt x="5782" y="1166"/>
                    <a:pt x="5779" y="1163"/>
                  </a:cubicBezTo>
                  <a:cubicBezTo>
                    <a:pt x="5775" y="1161"/>
                    <a:pt x="5775" y="1161"/>
                    <a:pt x="5765" y="1167"/>
                  </a:cubicBezTo>
                  <a:cubicBezTo>
                    <a:pt x="5755" y="1172"/>
                    <a:pt x="5762" y="1182"/>
                    <a:pt x="5751" y="1179"/>
                  </a:cubicBezTo>
                  <a:cubicBezTo>
                    <a:pt x="5740" y="1176"/>
                    <a:pt x="5738" y="1178"/>
                    <a:pt x="5735" y="1171"/>
                  </a:cubicBezTo>
                  <a:cubicBezTo>
                    <a:pt x="5731" y="1165"/>
                    <a:pt x="5725" y="1168"/>
                    <a:pt x="5722" y="1163"/>
                  </a:cubicBezTo>
                  <a:cubicBezTo>
                    <a:pt x="5720" y="1159"/>
                    <a:pt x="5724" y="1157"/>
                    <a:pt x="5717" y="1152"/>
                  </a:cubicBezTo>
                  <a:cubicBezTo>
                    <a:pt x="5710" y="1148"/>
                    <a:pt x="5702" y="1148"/>
                    <a:pt x="5696" y="1149"/>
                  </a:cubicBezTo>
                  <a:cubicBezTo>
                    <a:pt x="5691" y="1150"/>
                    <a:pt x="5692" y="1154"/>
                    <a:pt x="5690" y="1158"/>
                  </a:cubicBezTo>
                  <a:cubicBezTo>
                    <a:pt x="5687" y="1162"/>
                    <a:pt x="5688" y="1171"/>
                    <a:pt x="5693" y="1172"/>
                  </a:cubicBezTo>
                  <a:cubicBezTo>
                    <a:pt x="5697" y="1173"/>
                    <a:pt x="5705" y="1184"/>
                    <a:pt x="5699" y="1185"/>
                  </a:cubicBezTo>
                  <a:cubicBezTo>
                    <a:pt x="5694" y="1187"/>
                    <a:pt x="5693" y="1190"/>
                    <a:pt x="5687" y="1184"/>
                  </a:cubicBezTo>
                  <a:cubicBezTo>
                    <a:pt x="5682" y="1179"/>
                    <a:pt x="5682" y="1179"/>
                    <a:pt x="5674" y="1176"/>
                  </a:cubicBezTo>
                  <a:cubicBezTo>
                    <a:pt x="5666" y="1172"/>
                    <a:pt x="5658" y="1178"/>
                    <a:pt x="5658" y="1178"/>
                  </a:cubicBezTo>
                  <a:cubicBezTo>
                    <a:pt x="5658" y="1178"/>
                    <a:pt x="5647" y="1180"/>
                    <a:pt x="5650" y="1187"/>
                  </a:cubicBezTo>
                  <a:cubicBezTo>
                    <a:pt x="5653" y="1193"/>
                    <a:pt x="5657" y="1198"/>
                    <a:pt x="5653" y="1199"/>
                  </a:cubicBezTo>
                  <a:cubicBezTo>
                    <a:pt x="5650" y="1200"/>
                    <a:pt x="5649" y="1200"/>
                    <a:pt x="5646" y="1195"/>
                  </a:cubicBezTo>
                  <a:cubicBezTo>
                    <a:pt x="5642" y="1191"/>
                    <a:pt x="5632" y="1183"/>
                    <a:pt x="5632" y="1183"/>
                  </a:cubicBezTo>
                  <a:cubicBezTo>
                    <a:pt x="5609" y="1188"/>
                    <a:pt x="5609" y="1188"/>
                    <a:pt x="5609" y="1188"/>
                  </a:cubicBezTo>
                  <a:cubicBezTo>
                    <a:pt x="5609" y="1188"/>
                    <a:pt x="5614" y="1190"/>
                    <a:pt x="5615" y="1196"/>
                  </a:cubicBezTo>
                  <a:cubicBezTo>
                    <a:pt x="5616" y="1203"/>
                    <a:pt x="5622" y="1212"/>
                    <a:pt x="5616" y="1209"/>
                  </a:cubicBezTo>
                  <a:cubicBezTo>
                    <a:pt x="5609" y="1205"/>
                    <a:pt x="5610" y="1196"/>
                    <a:pt x="5602" y="1192"/>
                  </a:cubicBezTo>
                  <a:cubicBezTo>
                    <a:pt x="5593" y="1188"/>
                    <a:pt x="5596" y="1181"/>
                    <a:pt x="5587" y="1180"/>
                  </a:cubicBezTo>
                  <a:cubicBezTo>
                    <a:pt x="5578" y="1179"/>
                    <a:pt x="5577" y="1177"/>
                    <a:pt x="5572" y="1180"/>
                  </a:cubicBezTo>
                  <a:cubicBezTo>
                    <a:pt x="5566" y="1183"/>
                    <a:pt x="5564" y="1187"/>
                    <a:pt x="5561" y="1189"/>
                  </a:cubicBezTo>
                  <a:cubicBezTo>
                    <a:pt x="5558" y="1191"/>
                    <a:pt x="5555" y="1199"/>
                    <a:pt x="5555" y="1199"/>
                  </a:cubicBezTo>
                  <a:cubicBezTo>
                    <a:pt x="5555" y="1199"/>
                    <a:pt x="5564" y="1205"/>
                    <a:pt x="5560" y="1211"/>
                  </a:cubicBezTo>
                  <a:cubicBezTo>
                    <a:pt x="5555" y="1216"/>
                    <a:pt x="5547" y="1217"/>
                    <a:pt x="5547" y="1217"/>
                  </a:cubicBezTo>
                  <a:cubicBezTo>
                    <a:pt x="5547" y="1217"/>
                    <a:pt x="5550" y="1212"/>
                    <a:pt x="5542" y="1203"/>
                  </a:cubicBezTo>
                  <a:cubicBezTo>
                    <a:pt x="5535" y="1194"/>
                    <a:pt x="5533" y="1194"/>
                    <a:pt x="5530" y="1188"/>
                  </a:cubicBezTo>
                  <a:cubicBezTo>
                    <a:pt x="5527" y="1181"/>
                    <a:pt x="5530" y="1173"/>
                    <a:pt x="5520" y="1178"/>
                  </a:cubicBezTo>
                  <a:cubicBezTo>
                    <a:pt x="5510" y="1182"/>
                    <a:pt x="5507" y="1187"/>
                    <a:pt x="5507" y="1190"/>
                  </a:cubicBezTo>
                  <a:cubicBezTo>
                    <a:pt x="5507" y="1193"/>
                    <a:pt x="5506" y="1199"/>
                    <a:pt x="5511" y="1203"/>
                  </a:cubicBezTo>
                  <a:cubicBezTo>
                    <a:pt x="5517" y="1207"/>
                    <a:pt x="5521" y="1214"/>
                    <a:pt x="5522" y="1217"/>
                  </a:cubicBezTo>
                  <a:cubicBezTo>
                    <a:pt x="5524" y="1221"/>
                    <a:pt x="5530" y="1225"/>
                    <a:pt x="5526" y="1228"/>
                  </a:cubicBezTo>
                  <a:cubicBezTo>
                    <a:pt x="5521" y="1232"/>
                    <a:pt x="5518" y="1234"/>
                    <a:pt x="5514" y="1228"/>
                  </a:cubicBezTo>
                  <a:cubicBezTo>
                    <a:pt x="5509" y="1223"/>
                    <a:pt x="5505" y="1220"/>
                    <a:pt x="5499" y="1223"/>
                  </a:cubicBezTo>
                  <a:cubicBezTo>
                    <a:pt x="5494" y="1226"/>
                    <a:pt x="5492" y="1234"/>
                    <a:pt x="5488" y="1236"/>
                  </a:cubicBezTo>
                  <a:cubicBezTo>
                    <a:pt x="5485" y="1238"/>
                    <a:pt x="5471" y="1237"/>
                    <a:pt x="5471" y="1237"/>
                  </a:cubicBezTo>
                  <a:cubicBezTo>
                    <a:pt x="5471" y="1237"/>
                    <a:pt x="5466" y="1233"/>
                    <a:pt x="5467" y="1228"/>
                  </a:cubicBezTo>
                  <a:cubicBezTo>
                    <a:pt x="5469" y="1224"/>
                    <a:pt x="5473" y="1218"/>
                    <a:pt x="5466" y="1210"/>
                  </a:cubicBezTo>
                  <a:cubicBezTo>
                    <a:pt x="5460" y="1201"/>
                    <a:pt x="5466" y="1190"/>
                    <a:pt x="5459" y="1188"/>
                  </a:cubicBezTo>
                  <a:cubicBezTo>
                    <a:pt x="5451" y="1185"/>
                    <a:pt x="5448" y="1184"/>
                    <a:pt x="5442" y="1181"/>
                  </a:cubicBezTo>
                  <a:cubicBezTo>
                    <a:pt x="5442" y="1181"/>
                    <a:pt x="5433" y="1176"/>
                    <a:pt x="5425" y="1176"/>
                  </a:cubicBezTo>
                  <a:cubicBezTo>
                    <a:pt x="5416" y="1176"/>
                    <a:pt x="5411" y="1174"/>
                    <a:pt x="5410" y="1169"/>
                  </a:cubicBezTo>
                  <a:cubicBezTo>
                    <a:pt x="5409" y="1163"/>
                    <a:pt x="5407" y="1163"/>
                    <a:pt x="5404" y="1160"/>
                  </a:cubicBezTo>
                  <a:cubicBezTo>
                    <a:pt x="5400" y="1157"/>
                    <a:pt x="5391" y="1155"/>
                    <a:pt x="5387" y="1155"/>
                  </a:cubicBezTo>
                  <a:cubicBezTo>
                    <a:pt x="5384" y="1155"/>
                    <a:pt x="5383" y="1156"/>
                    <a:pt x="5378" y="1156"/>
                  </a:cubicBezTo>
                  <a:cubicBezTo>
                    <a:pt x="5374" y="1156"/>
                    <a:pt x="5365" y="1162"/>
                    <a:pt x="5365" y="1162"/>
                  </a:cubicBezTo>
                  <a:cubicBezTo>
                    <a:pt x="5366" y="1171"/>
                    <a:pt x="5366" y="1171"/>
                    <a:pt x="5366" y="1171"/>
                  </a:cubicBezTo>
                  <a:cubicBezTo>
                    <a:pt x="5377" y="1176"/>
                    <a:pt x="5377" y="1176"/>
                    <a:pt x="5377" y="1176"/>
                  </a:cubicBezTo>
                  <a:cubicBezTo>
                    <a:pt x="5377" y="1176"/>
                    <a:pt x="5384" y="1180"/>
                    <a:pt x="5387" y="1182"/>
                  </a:cubicBezTo>
                  <a:cubicBezTo>
                    <a:pt x="5391" y="1184"/>
                    <a:pt x="5394" y="1190"/>
                    <a:pt x="5396" y="1193"/>
                  </a:cubicBezTo>
                  <a:cubicBezTo>
                    <a:pt x="5398" y="1196"/>
                    <a:pt x="5396" y="1203"/>
                    <a:pt x="5396" y="1203"/>
                  </a:cubicBezTo>
                  <a:cubicBezTo>
                    <a:pt x="5396" y="1203"/>
                    <a:pt x="5389" y="1202"/>
                    <a:pt x="5385" y="1195"/>
                  </a:cubicBezTo>
                  <a:cubicBezTo>
                    <a:pt x="5381" y="1189"/>
                    <a:pt x="5380" y="1189"/>
                    <a:pt x="5376" y="1187"/>
                  </a:cubicBezTo>
                  <a:cubicBezTo>
                    <a:pt x="5367" y="1181"/>
                    <a:pt x="5367" y="1173"/>
                    <a:pt x="5362" y="1176"/>
                  </a:cubicBezTo>
                  <a:cubicBezTo>
                    <a:pt x="5356" y="1178"/>
                    <a:pt x="5355" y="1182"/>
                    <a:pt x="5352" y="1184"/>
                  </a:cubicBezTo>
                  <a:cubicBezTo>
                    <a:pt x="5349" y="1187"/>
                    <a:pt x="5345" y="1191"/>
                    <a:pt x="5342" y="1196"/>
                  </a:cubicBezTo>
                  <a:cubicBezTo>
                    <a:pt x="5339" y="1202"/>
                    <a:pt x="5339" y="1210"/>
                    <a:pt x="5339" y="1210"/>
                  </a:cubicBezTo>
                  <a:cubicBezTo>
                    <a:pt x="5339" y="1210"/>
                    <a:pt x="5344" y="1213"/>
                    <a:pt x="5349" y="1214"/>
                  </a:cubicBezTo>
                  <a:cubicBezTo>
                    <a:pt x="5353" y="1215"/>
                    <a:pt x="5359" y="1217"/>
                    <a:pt x="5359" y="1221"/>
                  </a:cubicBezTo>
                  <a:cubicBezTo>
                    <a:pt x="5359" y="1224"/>
                    <a:pt x="5365" y="1222"/>
                    <a:pt x="5359" y="1224"/>
                  </a:cubicBezTo>
                  <a:cubicBezTo>
                    <a:pt x="5352" y="1226"/>
                    <a:pt x="5349" y="1226"/>
                    <a:pt x="5343" y="1225"/>
                  </a:cubicBezTo>
                  <a:cubicBezTo>
                    <a:pt x="5338" y="1224"/>
                    <a:pt x="5332" y="1225"/>
                    <a:pt x="5332" y="1225"/>
                  </a:cubicBezTo>
                  <a:cubicBezTo>
                    <a:pt x="5332" y="1225"/>
                    <a:pt x="5328" y="1227"/>
                    <a:pt x="5323" y="1229"/>
                  </a:cubicBezTo>
                  <a:cubicBezTo>
                    <a:pt x="5319" y="1232"/>
                    <a:pt x="5318" y="1232"/>
                    <a:pt x="5312" y="1232"/>
                  </a:cubicBezTo>
                  <a:cubicBezTo>
                    <a:pt x="5307" y="1232"/>
                    <a:pt x="5310" y="1226"/>
                    <a:pt x="5307" y="1232"/>
                  </a:cubicBezTo>
                  <a:cubicBezTo>
                    <a:pt x="5304" y="1237"/>
                    <a:pt x="5311" y="1244"/>
                    <a:pt x="5316" y="1243"/>
                  </a:cubicBezTo>
                  <a:cubicBezTo>
                    <a:pt x="5320" y="1242"/>
                    <a:pt x="5328" y="1239"/>
                    <a:pt x="5331" y="1240"/>
                  </a:cubicBezTo>
                  <a:cubicBezTo>
                    <a:pt x="5334" y="1242"/>
                    <a:pt x="5339" y="1243"/>
                    <a:pt x="5342" y="1244"/>
                  </a:cubicBezTo>
                  <a:cubicBezTo>
                    <a:pt x="5345" y="1245"/>
                    <a:pt x="5348" y="1250"/>
                    <a:pt x="5354" y="1247"/>
                  </a:cubicBezTo>
                  <a:cubicBezTo>
                    <a:pt x="5361" y="1244"/>
                    <a:pt x="5360" y="1242"/>
                    <a:pt x="5365" y="1244"/>
                  </a:cubicBezTo>
                  <a:cubicBezTo>
                    <a:pt x="5371" y="1246"/>
                    <a:pt x="5374" y="1246"/>
                    <a:pt x="5377" y="1244"/>
                  </a:cubicBezTo>
                  <a:cubicBezTo>
                    <a:pt x="5381" y="1242"/>
                    <a:pt x="5384" y="1235"/>
                    <a:pt x="5384" y="1235"/>
                  </a:cubicBezTo>
                  <a:cubicBezTo>
                    <a:pt x="5384" y="1235"/>
                    <a:pt x="5386" y="1232"/>
                    <a:pt x="5393" y="1236"/>
                  </a:cubicBezTo>
                  <a:cubicBezTo>
                    <a:pt x="5399" y="1240"/>
                    <a:pt x="5405" y="1249"/>
                    <a:pt x="5408" y="1245"/>
                  </a:cubicBezTo>
                  <a:cubicBezTo>
                    <a:pt x="5411" y="1240"/>
                    <a:pt x="5411" y="1239"/>
                    <a:pt x="5416" y="1237"/>
                  </a:cubicBezTo>
                  <a:cubicBezTo>
                    <a:pt x="5420" y="1235"/>
                    <a:pt x="5429" y="1235"/>
                    <a:pt x="5429" y="1239"/>
                  </a:cubicBezTo>
                  <a:cubicBezTo>
                    <a:pt x="5429" y="1244"/>
                    <a:pt x="5444" y="1244"/>
                    <a:pt x="5444" y="1244"/>
                  </a:cubicBezTo>
                  <a:cubicBezTo>
                    <a:pt x="5451" y="1251"/>
                    <a:pt x="5434" y="1247"/>
                    <a:pt x="5431" y="1253"/>
                  </a:cubicBezTo>
                  <a:cubicBezTo>
                    <a:pt x="5428" y="1258"/>
                    <a:pt x="5426" y="1273"/>
                    <a:pt x="5432" y="1269"/>
                  </a:cubicBezTo>
                  <a:cubicBezTo>
                    <a:pt x="5439" y="1265"/>
                    <a:pt x="5449" y="1259"/>
                    <a:pt x="5452" y="1264"/>
                  </a:cubicBezTo>
                  <a:cubicBezTo>
                    <a:pt x="5455" y="1268"/>
                    <a:pt x="5462" y="1272"/>
                    <a:pt x="5459" y="1276"/>
                  </a:cubicBezTo>
                  <a:cubicBezTo>
                    <a:pt x="5455" y="1279"/>
                    <a:pt x="5449" y="1287"/>
                    <a:pt x="5443" y="1283"/>
                  </a:cubicBezTo>
                  <a:cubicBezTo>
                    <a:pt x="5438" y="1280"/>
                    <a:pt x="5436" y="1281"/>
                    <a:pt x="5429" y="1278"/>
                  </a:cubicBezTo>
                  <a:cubicBezTo>
                    <a:pt x="5422" y="1274"/>
                    <a:pt x="5421" y="1274"/>
                    <a:pt x="5416" y="1274"/>
                  </a:cubicBezTo>
                  <a:cubicBezTo>
                    <a:pt x="5410" y="1274"/>
                    <a:pt x="5405" y="1274"/>
                    <a:pt x="5405" y="1274"/>
                  </a:cubicBezTo>
                  <a:cubicBezTo>
                    <a:pt x="5405" y="1274"/>
                    <a:pt x="5400" y="1276"/>
                    <a:pt x="5395" y="1276"/>
                  </a:cubicBezTo>
                  <a:cubicBezTo>
                    <a:pt x="5389" y="1276"/>
                    <a:pt x="5387" y="1276"/>
                    <a:pt x="5383" y="1277"/>
                  </a:cubicBezTo>
                  <a:cubicBezTo>
                    <a:pt x="5378" y="1278"/>
                    <a:pt x="5380" y="1283"/>
                    <a:pt x="5373" y="1284"/>
                  </a:cubicBezTo>
                  <a:cubicBezTo>
                    <a:pt x="5366" y="1285"/>
                    <a:pt x="5363" y="1282"/>
                    <a:pt x="5358" y="1285"/>
                  </a:cubicBezTo>
                  <a:cubicBezTo>
                    <a:pt x="5352" y="1289"/>
                    <a:pt x="5348" y="1293"/>
                    <a:pt x="5349" y="1296"/>
                  </a:cubicBezTo>
                  <a:cubicBezTo>
                    <a:pt x="5350" y="1300"/>
                    <a:pt x="5349" y="1302"/>
                    <a:pt x="5356" y="1303"/>
                  </a:cubicBezTo>
                  <a:cubicBezTo>
                    <a:pt x="5364" y="1304"/>
                    <a:pt x="5370" y="1310"/>
                    <a:pt x="5375" y="1306"/>
                  </a:cubicBezTo>
                  <a:cubicBezTo>
                    <a:pt x="5381" y="1303"/>
                    <a:pt x="5389" y="1296"/>
                    <a:pt x="5394" y="1295"/>
                  </a:cubicBezTo>
                  <a:cubicBezTo>
                    <a:pt x="5398" y="1294"/>
                    <a:pt x="5406" y="1293"/>
                    <a:pt x="5409" y="1296"/>
                  </a:cubicBezTo>
                  <a:cubicBezTo>
                    <a:pt x="5412" y="1300"/>
                    <a:pt x="5416" y="1305"/>
                    <a:pt x="5421" y="1305"/>
                  </a:cubicBezTo>
                  <a:cubicBezTo>
                    <a:pt x="5427" y="1305"/>
                    <a:pt x="5432" y="1300"/>
                    <a:pt x="5437" y="1299"/>
                  </a:cubicBezTo>
                  <a:cubicBezTo>
                    <a:pt x="5441" y="1298"/>
                    <a:pt x="5445" y="1293"/>
                    <a:pt x="5445" y="1298"/>
                  </a:cubicBezTo>
                  <a:cubicBezTo>
                    <a:pt x="5445" y="1302"/>
                    <a:pt x="5445" y="1304"/>
                    <a:pt x="5447" y="1310"/>
                  </a:cubicBezTo>
                  <a:cubicBezTo>
                    <a:pt x="5448" y="1315"/>
                    <a:pt x="5447" y="1323"/>
                    <a:pt x="5450" y="1323"/>
                  </a:cubicBezTo>
                  <a:cubicBezTo>
                    <a:pt x="5453" y="1323"/>
                    <a:pt x="5459" y="1335"/>
                    <a:pt x="5462" y="1331"/>
                  </a:cubicBezTo>
                  <a:cubicBezTo>
                    <a:pt x="5465" y="1326"/>
                    <a:pt x="5485" y="1333"/>
                    <a:pt x="5478" y="1336"/>
                  </a:cubicBezTo>
                  <a:cubicBezTo>
                    <a:pt x="5470" y="1340"/>
                    <a:pt x="5478" y="1339"/>
                    <a:pt x="5469" y="1346"/>
                  </a:cubicBezTo>
                  <a:cubicBezTo>
                    <a:pt x="5460" y="1352"/>
                    <a:pt x="5464" y="1356"/>
                    <a:pt x="5453" y="1356"/>
                  </a:cubicBezTo>
                  <a:cubicBezTo>
                    <a:pt x="5442" y="1356"/>
                    <a:pt x="5436" y="1356"/>
                    <a:pt x="5433" y="1362"/>
                  </a:cubicBezTo>
                  <a:cubicBezTo>
                    <a:pt x="5430" y="1369"/>
                    <a:pt x="5440" y="1378"/>
                    <a:pt x="5450" y="1375"/>
                  </a:cubicBezTo>
                  <a:cubicBezTo>
                    <a:pt x="5460" y="1373"/>
                    <a:pt x="5470" y="1381"/>
                    <a:pt x="5475" y="1373"/>
                  </a:cubicBezTo>
                  <a:cubicBezTo>
                    <a:pt x="5481" y="1365"/>
                    <a:pt x="5486" y="1371"/>
                    <a:pt x="5494" y="1373"/>
                  </a:cubicBezTo>
                  <a:cubicBezTo>
                    <a:pt x="5502" y="1376"/>
                    <a:pt x="5503" y="1374"/>
                    <a:pt x="5509" y="1373"/>
                  </a:cubicBezTo>
                  <a:cubicBezTo>
                    <a:pt x="5516" y="1372"/>
                    <a:pt x="5518" y="1369"/>
                    <a:pt x="5525" y="1370"/>
                  </a:cubicBezTo>
                  <a:cubicBezTo>
                    <a:pt x="5531" y="1371"/>
                    <a:pt x="5546" y="1377"/>
                    <a:pt x="5547" y="1381"/>
                  </a:cubicBezTo>
                  <a:cubicBezTo>
                    <a:pt x="5548" y="1386"/>
                    <a:pt x="5571" y="1375"/>
                    <a:pt x="5569" y="1389"/>
                  </a:cubicBezTo>
                  <a:cubicBezTo>
                    <a:pt x="5566" y="1403"/>
                    <a:pt x="5583" y="1394"/>
                    <a:pt x="5601" y="1400"/>
                  </a:cubicBezTo>
                  <a:cubicBezTo>
                    <a:pt x="5619" y="1405"/>
                    <a:pt x="5635" y="1414"/>
                    <a:pt x="5641" y="1411"/>
                  </a:cubicBezTo>
                  <a:cubicBezTo>
                    <a:pt x="5648" y="1408"/>
                    <a:pt x="5657" y="1413"/>
                    <a:pt x="5672" y="1414"/>
                  </a:cubicBezTo>
                  <a:cubicBezTo>
                    <a:pt x="5687" y="1415"/>
                    <a:pt x="5701" y="1409"/>
                    <a:pt x="5703" y="1404"/>
                  </a:cubicBezTo>
                  <a:cubicBezTo>
                    <a:pt x="5705" y="1400"/>
                    <a:pt x="5703" y="1392"/>
                    <a:pt x="5706" y="1387"/>
                  </a:cubicBezTo>
                  <a:cubicBezTo>
                    <a:pt x="5709" y="1381"/>
                    <a:pt x="5722" y="1387"/>
                    <a:pt x="5732" y="1383"/>
                  </a:cubicBezTo>
                  <a:cubicBezTo>
                    <a:pt x="5742" y="1380"/>
                    <a:pt x="5761" y="1374"/>
                    <a:pt x="5761" y="1374"/>
                  </a:cubicBezTo>
                  <a:cubicBezTo>
                    <a:pt x="5761" y="1374"/>
                    <a:pt x="5766" y="1376"/>
                    <a:pt x="5774" y="1366"/>
                  </a:cubicBezTo>
                  <a:cubicBezTo>
                    <a:pt x="5782" y="1356"/>
                    <a:pt x="5785" y="1348"/>
                    <a:pt x="5792" y="1345"/>
                  </a:cubicBezTo>
                  <a:cubicBezTo>
                    <a:pt x="5798" y="1342"/>
                    <a:pt x="5813" y="1344"/>
                    <a:pt x="5816" y="1338"/>
                  </a:cubicBezTo>
                  <a:cubicBezTo>
                    <a:pt x="5819" y="1333"/>
                    <a:pt x="5801" y="1334"/>
                    <a:pt x="5819" y="1333"/>
                  </a:cubicBezTo>
                  <a:cubicBezTo>
                    <a:pt x="5838" y="1332"/>
                    <a:pt x="5849" y="1336"/>
                    <a:pt x="5853" y="1329"/>
                  </a:cubicBezTo>
                  <a:cubicBezTo>
                    <a:pt x="5858" y="1323"/>
                    <a:pt x="5853" y="1320"/>
                    <a:pt x="5860" y="1310"/>
                  </a:cubicBezTo>
                  <a:cubicBezTo>
                    <a:pt x="5866" y="1300"/>
                    <a:pt x="5868" y="1303"/>
                    <a:pt x="5875" y="1295"/>
                  </a:cubicBezTo>
                  <a:cubicBezTo>
                    <a:pt x="5883" y="1288"/>
                    <a:pt x="5884" y="1288"/>
                    <a:pt x="5886" y="1274"/>
                  </a:cubicBezTo>
                  <a:cubicBezTo>
                    <a:pt x="5888" y="1261"/>
                    <a:pt x="5897" y="1270"/>
                    <a:pt x="5888" y="1261"/>
                  </a:cubicBezTo>
                  <a:cubicBezTo>
                    <a:pt x="5880" y="1253"/>
                    <a:pt x="5874" y="1257"/>
                    <a:pt x="5870" y="1246"/>
                  </a:cubicBezTo>
                  <a:close/>
                  <a:moveTo>
                    <a:pt x="8429" y="7141"/>
                  </a:moveTo>
                  <a:cubicBezTo>
                    <a:pt x="8425" y="7148"/>
                    <a:pt x="8415" y="7156"/>
                    <a:pt x="8404" y="7162"/>
                  </a:cubicBezTo>
                  <a:cubicBezTo>
                    <a:pt x="8393" y="7167"/>
                    <a:pt x="8400" y="7175"/>
                    <a:pt x="8396" y="7182"/>
                  </a:cubicBezTo>
                  <a:cubicBezTo>
                    <a:pt x="8393" y="7190"/>
                    <a:pt x="8381" y="7197"/>
                    <a:pt x="8374" y="7207"/>
                  </a:cubicBezTo>
                  <a:cubicBezTo>
                    <a:pt x="8366" y="7216"/>
                    <a:pt x="8364" y="7218"/>
                    <a:pt x="8359" y="7227"/>
                  </a:cubicBezTo>
                  <a:cubicBezTo>
                    <a:pt x="8353" y="7237"/>
                    <a:pt x="8349" y="7243"/>
                    <a:pt x="8344" y="7252"/>
                  </a:cubicBezTo>
                  <a:cubicBezTo>
                    <a:pt x="8338" y="7261"/>
                    <a:pt x="8327" y="7265"/>
                    <a:pt x="8323" y="7271"/>
                  </a:cubicBezTo>
                  <a:cubicBezTo>
                    <a:pt x="8319" y="7276"/>
                    <a:pt x="8315" y="7280"/>
                    <a:pt x="8308" y="7292"/>
                  </a:cubicBezTo>
                  <a:cubicBezTo>
                    <a:pt x="8300" y="7303"/>
                    <a:pt x="8289" y="7307"/>
                    <a:pt x="8283" y="7316"/>
                  </a:cubicBezTo>
                  <a:cubicBezTo>
                    <a:pt x="8278" y="7325"/>
                    <a:pt x="8268" y="7329"/>
                    <a:pt x="8259" y="7339"/>
                  </a:cubicBezTo>
                  <a:cubicBezTo>
                    <a:pt x="8250" y="7348"/>
                    <a:pt x="8250" y="7342"/>
                    <a:pt x="8242" y="7358"/>
                  </a:cubicBezTo>
                  <a:cubicBezTo>
                    <a:pt x="8234" y="7373"/>
                    <a:pt x="8223" y="7373"/>
                    <a:pt x="8214" y="7376"/>
                  </a:cubicBezTo>
                  <a:cubicBezTo>
                    <a:pt x="8204" y="7380"/>
                    <a:pt x="8204" y="7384"/>
                    <a:pt x="8201" y="7397"/>
                  </a:cubicBezTo>
                  <a:cubicBezTo>
                    <a:pt x="8197" y="7410"/>
                    <a:pt x="8197" y="7408"/>
                    <a:pt x="8199" y="7420"/>
                  </a:cubicBezTo>
                  <a:cubicBezTo>
                    <a:pt x="8201" y="7431"/>
                    <a:pt x="8189" y="7431"/>
                    <a:pt x="8178" y="7435"/>
                  </a:cubicBezTo>
                  <a:cubicBezTo>
                    <a:pt x="8167" y="7439"/>
                    <a:pt x="8165" y="7444"/>
                    <a:pt x="8159" y="7457"/>
                  </a:cubicBezTo>
                  <a:cubicBezTo>
                    <a:pt x="8153" y="7471"/>
                    <a:pt x="8146" y="7486"/>
                    <a:pt x="8136" y="7495"/>
                  </a:cubicBezTo>
                  <a:cubicBezTo>
                    <a:pt x="8127" y="7505"/>
                    <a:pt x="8129" y="7503"/>
                    <a:pt x="8118" y="7514"/>
                  </a:cubicBezTo>
                  <a:cubicBezTo>
                    <a:pt x="8112" y="7519"/>
                    <a:pt x="8112" y="7519"/>
                    <a:pt x="8112" y="7519"/>
                  </a:cubicBezTo>
                  <a:cubicBezTo>
                    <a:pt x="8112" y="7519"/>
                    <a:pt x="8112" y="7520"/>
                    <a:pt x="8108" y="7523"/>
                  </a:cubicBezTo>
                  <a:cubicBezTo>
                    <a:pt x="8099" y="7533"/>
                    <a:pt x="8101" y="7533"/>
                    <a:pt x="8095" y="7542"/>
                  </a:cubicBezTo>
                  <a:cubicBezTo>
                    <a:pt x="8089" y="7552"/>
                    <a:pt x="8086" y="7552"/>
                    <a:pt x="8084" y="7561"/>
                  </a:cubicBezTo>
                  <a:cubicBezTo>
                    <a:pt x="8082" y="7570"/>
                    <a:pt x="8074" y="7569"/>
                    <a:pt x="8067" y="7584"/>
                  </a:cubicBezTo>
                  <a:cubicBezTo>
                    <a:pt x="8059" y="7599"/>
                    <a:pt x="8052" y="7599"/>
                    <a:pt x="8044" y="7610"/>
                  </a:cubicBezTo>
                  <a:cubicBezTo>
                    <a:pt x="8037" y="7621"/>
                    <a:pt x="8037" y="7618"/>
                    <a:pt x="8029" y="7625"/>
                  </a:cubicBezTo>
                  <a:cubicBezTo>
                    <a:pt x="8021" y="7633"/>
                    <a:pt x="8020" y="7635"/>
                    <a:pt x="8012" y="7644"/>
                  </a:cubicBezTo>
                  <a:cubicBezTo>
                    <a:pt x="8005" y="7653"/>
                    <a:pt x="8001" y="7650"/>
                    <a:pt x="7989" y="7661"/>
                  </a:cubicBezTo>
                  <a:cubicBezTo>
                    <a:pt x="7978" y="7672"/>
                    <a:pt x="7980" y="7670"/>
                    <a:pt x="7971" y="7680"/>
                  </a:cubicBezTo>
                  <a:cubicBezTo>
                    <a:pt x="7961" y="7689"/>
                    <a:pt x="7963" y="7684"/>
                    <a:pt x="7957" y="7695"/>
                  </a:cubicBezTo>
                  <a:cubicBezTo>
                    <a:pt x="7952" y="7706"/>
                    <a:pt x="7956" y="7702"/>
                    <a:pt x="7954" y="7714"/>
                  </a:cubicBezTo>
                  <a:cubicBezTo>
                    <a:pt x="7952" y="7725"/>
                    <a:pt x="7940" y="7725"/>
                    <a:pt x="7937" y="7736"/>
                  </a:cubicBezTo>
                  <a:cubicBezTo>
                    <a:pt x="7933" y="7748"/>
                    <a:pt x="7931" y="7744"/>
                    <a:pt x="7927" y="7757"/>
                  </a:cubicBezTo>
                  <a:cubicBezTo>
                    <a:pt x="7924" y="7770"/>
                    <a:pt x="7910" y="7766"/>
                    <a:pt x="7903" y="7776"/>
                  </a:cubicBezTo>
                  <a:cubicBezTo>
                    <a:pt x="7895" y="7785"/>
                    <a:pt x="7878" y="7798"/>
                    <a:pt x="7869" y="7804"/>
                  </a:cubicBezTo>
                  <a:cubicBezTo>
                    <a:pt x="7859" y="7810"/>
                    <a:pt x="7848" y="7825"/>
                    <a:pt x="7846" y="7838"/>
                  </a:cubicBezTo>
                  <a:cubicBezTo>
                    <a:pt x="7844" y="7851"/>
                    <a:pt x="7856" y="7844"/>
                    <a:pt x="7863" y="7840"/>
                  </a:cubicBezTo>
                  <a:cubicBezTo>
                    <a:pt x="7871" y="7836"/>
                    <a:pt x="7878" y="7829"/>
                    <a:pt x="7895" y="7815"/>
                  </a:cubicBezTo>
                  <a:cubicBezTo>
                    <a:pt x="7899" y="7812"/>
                    <a:pt x="7902" y="7811"/>
                    <a:pt x="7904" y="7810"/>
                  </a:cubicBezTo>
                  <a:cubicBezTo>
                    <a:pt x="8107" y="7599"/>
                    <a:pt x="8291" y="7368"/>
                    <a:pt x="8452" y="7121"/>
                  </a:cubicBezTo>
                  <a:cubicBezTo>
                    <a:pt x="8450" y="7122"/>
                    <a:pt x="8449" y="7123"/>
                    <a:pt x="8447" y="7124"/>
                  </a:cubicBezTo>
                  <a:cubicBezTo>
                    <a:pt x="8434" y="7133"/>
                    <a:pt x="8432" y="7133"/>
                    <a:pt x="8429" y="7141"/>
                  </a:cubicBezTo>
                  <a:close/>
                  <a:moveTo>
                    <a:pt x="6157" y="376"/>
                  </a:moveTo>
                  <a:cubicBezTo>
                    <a:pt x="6160" y="379"/>
                    <a:pt x="6180" y="376"/>
                    <a:pt x="6188" y="384"/>
                  </a:cubicBezTo>
                  <a:cubicBezTo>
                    <a:pt x="6196" y="392"/>
                    <a:pt x="6208" y="400"/>
                    <a:pt x="6213" y="403"/>
                  </a:cubicBezTo>
                  <a:cubicBezTo>
                    <a:pt x="6217" y="407"/>
                    <a:pt x="6223" y="403"/>
                    <a:pt x="6231" y="409"/>
                  </a:cubicBezTo>
                  <a:cubicBezTo>
                    <a:pt x="6239" y="415"/>
                    <a:pt x="6240" y="425"/>
                    <a:pt x="6245" y="417"/>
                  </a:cubicBezTo>
                  <a:cubicBezTo>
                    <a:pt x="6249" y="409"/>
                    <a:pt x="6231" y="401"/>
                    <a:pt x="6230" y="393"/>
                  </a:cubicBezTo>
                  <a:cubicBezTo>
                    <a:pt x="6229" y="385"/>
                    <a:pt x="6208" y="367"/>
                    <a:pt x="6203" y="359"/>
                  </a:cubicBezTo>
                  <a:cubicBezTo>
                    <a:pt x="6197" y="351"/>
                    <a:pt x="6174" y="350"/>
                    <a:pt x="6168" y="341"/>
                  </a:cubicBezTo>
                  <a:cubicBezTo>
                    <a:pt x="6163" y="332"/>
                    <a:pt x="6156" y="323"/>
                    <a:pt x="6150" y="320"/>
                  </a:cubicBezTo>
                  <a:cubicBezTo>
                    <a:pt x="6145" y="318"/>
                    <a:pt x="6140" y="307"/>
                    <a:pt x="6135" y="304"/>
                  </a:cubicBezTo>
                  <a:cubicBezTo>
                    <a:pt x="6131" y="302"/>
                    <a:pt x="6101" y="298"/>
                    <a:pt x="6099" y="294"/>
                  </a:cubicBezTo>
                  <a:cubicBezTo>
                    <a:pt x="6097" y="291"/>
                    <a:pt x="6093" y="290"/>
                    <a:pt x="6093" y="286"/>
                  </a:cubicBezTo>
                  <a:cubicBezTo>
                    <a:pt x="6093" y="283"/>
                    <a:pt x="6088" y="283"/>
                    <a:pt x="6093" y="277"/>
                  </a:cubicBezTo>
                  <a:cubicBezTo>
                    <a:pt x="6099" y="271"/>
                    <a:pt x="6105" y="265"/>
                    <a:pt x="6101" y="261"/>
                  </a:cubicBezTo>
                  <a:cubicBezTo>
                    <a:pt x="6098" y="258"/>
                    <a:pt x="6101" y="259"/>
                    <a:pt x="6089" y="258"/>
                  </a:cubicBezTo>
                  <a:cubicBezTo>
                    <a:pt x="6076" y="257"/>
                    <a:pt x="6063" y="253"/>
                    <a:pt x="6055" y="247"/>
                  </a:cubicBezTo>
                  <a:cubicBezTo>
                    <a:pt x="6047" y="242"/>
                    <a:pt x="6038" y="237"/>
                    <a:pt x="6032" y="237"/>
                  </a:cubicBezTo>
                  <a:cubicBezTo>
                    <a:pt x="6026" y="237"/>
                    <a:pt x="6015" y="242"/>
                    <a:pt x="6010" y="240"/>
                  </a:cubicBezTo>
                  <a:cubicBezTo>
                    <a:pt x="6006" y="237"/>
                    <a:pt x="6000" y="234"/>
                    <a:pt x="5993" y="230"/>
                  </a:cubicBezTo>
                  <a:cubicBezTo>
                    <a:pt x="5986" y="227"/>
                    <a:pt x="5976" y="226"/>
                    <a:pt x="5970" y="224"/>
                  </a:cubicBezTo>
                  <a:cubicBezTo>
                    <a:pt x="5965" y="221"/>
                    <a:pt x="5952" y="212"/>
                    <a:pt x="5952" y="212"/>
                  </a:cubicBezTo>
                  <a:cubicBezTo>
                    <a:pt x="5947" y="203"/>
                    <a:pt x="5947" y="203"/>
                    <a:pt x="5947" y="203"/>
                  </a:cubicBezTo>
                  <a:cubicBezTo>
                    <a:pt x="5947" y="203"/>
                    <a:pt x="5958" y="193"/>
                    <a:pt x="5960" y="199"/>
                  </a:cubicBezTo>
                  <a:cubicBezTo>
                    <a:pt x="5963" y="204"/>
                    <a:pt x="5973" y="210"/>
                    <a:pt x="5973" y="210"/>
                  </a:cubicBezTo>
                  <a:cubicBezTo>
                    <a:pt x="5973" y="210"/>
                    <a:pt x="5983" y="219"/>
                    <a:pt x="5988" y="220"/>
                  </a:cubicBezTo>
                  <a:cubicBezTo>
                    <a:pt x="5992" y="221"/>
                    <a:pt x="5999" y="222"/>
                    <a:pt x="6003" y="222"/>
                  </a:cubicBezTo>
                  <a:cubicBezTo>
                    <a:pt x="6008" y="222"/>
                    <a:pt x="6016" y="229"/>
                    <a:pt x="6019" y="225"/>
                  </a:cubicBezTo>
                  <a:cubicBezTo>
                    <a:pt x="6023" y="220"/>
                    <a:pt x="6033" y="222"/>
                    <a:pt x="6038" y="224"/>
                  </a:cubicBezTo>
                  <a:cubicBezTo>
                    <a:pt x="6042" y="225"/>
                    <a:pt x="6046" y="222"/>
                    <a:pt x="6054" y="227"/>
                  </a:cubicBezTo>
                  <a:cubicBezTo>
                    <a:pt x="6061" y="232"/>
                    <a:pt x="6058" y="237"/>
                    <a:pt x="6067" y="237"/>
                  </a:cubicBezTo>
                  <a:cubicBezTo>
                    <a:pt x="6076" y="237"/>
                    <a:pt x="6081" y="240"/>
                    <a:pt x="6085" y="233"/>
                  </a:cubicBezTo>
                  <a:cubicBezTo>
                    <a:pt x="6090" y="226"/>
                    <a:pt x="6084" y="221"/>
                    <a:pt x="6080" y="217"/>
                  </a:cubicBezTo>
                  <a:cubicBezTo>
                    <a:pt x="6075" y="212"/>
                    <a:pt x="6051" y="212"/>
                    <a:pt x="6048" y="204"/>
                  </a:cubicBezTo>
                  <a:cubicBezTo>
                    <a:pt x="6044" y="196"/>
                    <a:pt x="6032" y="197"/>
                    <a:pt x="6027" y="189"/>
                  </a:cubicBezTo>
                  <a:cubicBezTo>
                    <a:pt x="6023" y="182"/>
                    <a:pt x="6018" y="177"/>
                    <a:pt x="6010" y="175"/>
                  </a:cubicBezTo>
                  <a:cubicBezTo>
                    <a:pt x="6002" y="172"/>
                    <a:pt x="5982" y="166"/>
                    <a:pt x="5977" y="164"/>
                  </a:cubicBezTo>
                  <a:cubicBezTo>
                    <a:pt x="5973" y="163"/>
                    <a:pt x="5948" y="169"/>
                    <a:pt x="5948" y="169"/>
                  </a:cubicBezTo>
                  <a:cubicBezTo>
                    <a:pt x="5936" y="168"/>
                    <a:pt x="5936" y="168"/>
                    <a:pt x="5936" y="168"/>
                  </a:cubicBezTo>
                  <a:cubicBezTo>
                    <a:pt x="5936" y="168"/>
                    <a:pt x="5918" y="150"/>
                    <a:pt x="5914" y="149"/>
                  </a:cubicBezTo>
                  <a:cubicBezTo>
                    <a:pt x="5909" y="147"/>
                    <a:pt x="5911" y="161"/>
                    <a:pt x="5902" y="160"/>
                  </a:cubicBezTo>
                  <a:cubicBezTo>
                    <a:pt x="5889" y="158"/>
                    <a:pt x="5890" y="169"/>
                    <a:pt x="5887" y="172"/>
                  </a:cubicBezTo>
                  <a:cubicBezTo>
                    <a:pt x="5885" y="176"/>
                    <a:pt x="5878" y="170"/>
                    <a:pt x="5877" y="174"/>
                  </a:cubicBezTo>
                  <a:cubicBezTo>
                    <a:pt x="5874" y="185"/>
                    <a:pt x="5880" y="188"/>
                    <a:pt x="5881" y="192"/>
                  </a:cubicBezTo>
                  <a:cubicBezTo>
                    <a:pt x="5882" y="195"/>
                    <a:pt x="5882" y="204"/>
                    <a:pt x="5876" y="203"/>
                  </a:cubicBezTo>
                  <a:cubicBezTo>
                    <a:pt x="5870" y="202"/>
                    <a:pt x="5867" y="208"/>
                    <a:pt x="5861" y="205"/>
                  </a:cubicBezTo>
                  <a:cubicBezTo>
                    <a:pt x="5856" y="203"/>
                    <a:pt x="5866" y="203"/>
                    <a:pt x="5856" y="203"/>
                  </a:cubicBezTo>
                  <a:cubicBezTo>
                    <a:pt x="5845" y="203"/>
                    <a:pt x="5842" y="208"/>
                    <a:pt x="5837" y="202"/>
                  </a:cubicBezTo>
                  <a:cubicBezTo>
                    <a:pt x="5833" y="196"/>
                    <a:pt x="5826" y="199"/>
                    <a:pt x="5818" y="200"/>
                  </a:cubicBezTo>
                  <a:cubicBezTo>
                    <a:pt x="5810" y="201"/>
                    <a:pt x="5809" y="208"/>
                    <a:pt x="5803" y="208"/>
                  </a:cubicBezTo>
                  <a:cubicBezTo>
                    <a:pt x="5798" y="208"/>
                    <a:pt x="5786" y="210"/>
                    <a:pt x="5791" y="214"/>
                  </a:cubicBezTo>
                  <a:cubicBezTo>
                    <a:pt x="5795" y="219"/>
                    <a:pt x="5801" y="225"/>
                    <a:pt x="5809" y="222"/>
                  </a:cubicBezTo>
                  <a:cubicBezTo>
                    <a:pt x="5817" y="220"/>
                    <a:pt x="5823" y="220"/>
                    <a:pt x="5826" y="227"/>
                  </a:cubicBezTo>
                  <a:cubicBezTo>
                    <a:pt x="5829" y="234"/>
                    <a:pt x="5834" y="244"/>
                    <a:pt x="5840" y="243"/>
                  </a:cubicBezTo>
                  <a:cubicBezTo>
                    <a:pt x="5845" y="242"/>
                    <a:pt x="5847" y="240"/>
                    <a:pt x="5853" y="240"/>
                  </a:cubicBezTo>
                  <a:cubicBezTo>
                    <a:pt x="5860" y="240"/>
                    <a:pt x="5869" y="235"/>
                    <a:pt x="5869" y="242"/>
                  </a:cubicBezTo>
                  <a:cubicBezTo>
                    <a:pt x="5869" y="249"/>
                    <a:pt x="5868" y="253"/>
                    <a:pt x="5877" y="259"/>
                  </a:cubicBezTo>
                  <a:cubicBezTo>
                    <a:pt x="5886" y="265"/>
                    <a:pt x="5891" y="269"/>
                    <a:pt x="5900" y="269"/>
                  </a:cubicBezTo>
                  <a:cubicBezTo>
                    <a:pt x="5909" y="269"/>
                    <a:pt x="5909" y="268"/>
                    <a:pt x="5914" y="275"/>
                  </a:cubicBezTo>
                  <a:cubicBezTo>
                    <a:pt x="5918" y="282"/>
                    <a:pt x="5917" y="282"/>
                    <a:pt x="5933" y="286"/>
                  </a:cubicBezTo>
                  <a:cubicBezTo>
                    <a:pt x="5949" y="291"/>
                    <a:pt x="5952" y="292"/>
                    <a:pt x="5959" y="291"/>
                  </a:cubicBezTo>
                  <a:cubicBezTo>
                    <a:pt x="5966" y="290"/>
                    <a:pt x="5963" y="293"/>
                    <a:pt x="5973" y="295"/>
                  </a:cubicBezTo>
                  <a:cubicBezTo>
                    <a:pt x="5983" y="298"/>
                    <a:pt x="5992" y="300"/>
                    <a:pt x="5997" y="298"/>
                  </a:cubicBezTo>
                  <a:cubicBezTo>
                    <a:pt x="6001" y="295"/>
                    <a:pt x="5988" y="290"/>
                    <a:pt x="6000" y="283"/>
                  </a:cubicBezTo>
                  <a:cubicBezTo>
                    <a:pt x="6013" y="276"/>
                    <a:pt x="6023" y="278"/>
                    <a:pt x="6025" y="282"/>
                  </a:cubicBezTo>
                  <a:cubicBezTo>
                    <a:pt x="6027" y="285"/>
                    <a:pt x="6041" y="295"/>
                    <a:pt x="6031" y="299"/>
                  </a:cubicBezTo>
                  <a:cubicBezTo>
                    <a:pt x="6021" y="302"/>
                    <a:pt x="6011" y="304"/>
                    <a:pt x="6019" y="311"/>
                  </a:cubicBezTo>
                  <a:cubicBezTo>
                    <a:pt x="6027" y="318"/>
                    <a:pt x="6019" y="327"/>
                    <a:pt x="6036" y="325"/>
                  </a:cubicBezTo>
                  <a:cubicBezTo>
                    <a:pt x="6054" y="323"/>
                    <a:pt x="6059" y="323"/>
                    <a:pt x="6063" y="328"/>
                  </a:cubicBezTo>
                  <a:cubicBezTo>
                    <a:pt x="6066" y="334"/>
                    <a:pt x="6065" y="336"/>
                    <a:pt x="6071" y="333"/>
                  </a:cubicBezTo>
                  <a:cubicBezTo>
                    <a:pt x="6076" y="329"/>
                    <a:pt x="6093" y="316"/>
                    <a:pt x="6093" y="321"/>
                  </a:cubicBezTo>
                  <a:cubicBezTo>
                    <a:pt x="6093" y="327"/>
                    <a:pt x="6079" y="333"/>
                    <a:pt x="6082" y="340"/>
                  </a:cubicBezTo>
                  <a:cubicBezTo>
                    <a:pt x="6085" y="346"/>
                    <a:pt x="6092" y="353"/>
                    <a:pt x="6101" y="353"/>
                  </a:cubicBezTo>
                  <a:cubicBezTo>
                    <a:pt x="6110" y="353"/>
                    <a:pt x="6116" y="367"/>
                    <a:pt x="6119" y="367"/>
                  </a:cubicBezTo>
                  <a:cubicBezTo>
                    <a:pt x="6123" y="367"/>
                    <a:pt x="6112" y="381"/>
                    <a:pt x="6127" y="377"/>
                  </a:cubicBezTo>
                  <a:cubicBezTo>
                    <a:pt x="6143" y="374"/>
                    <a:pt x="6154" y="373"/>
                    <a:pt x="6157" y="376"/>
                  </a:cubicBezTo>
                  <a:close/>
                  <a:moveTo>
                    <a:pt x="7656" y="1857"/>
                  </a:moveTo>
                  <a:cubicBezTo>
                    <a:pt x="7648" y="1852"/>
                    <a:pt x="7655" y="1857"/>
                    <a:pt x="7648" y="1852"/>
                  </a:cubicBezTo>
                  <a:cubicBezTo>
                    <a:pt x="7641" y="1848"/>
                    <a:pt x="7632" y="1853"/>
                    <a:pt x="7632" y="1853"/>
                  </a:cubicBezTo>
                  <a:cubicBezTo>
                    <a:pt x="7632" y="1853"/>
                    <a:pt x="7616" y="1881"/>
                    <a:pt x="7625" y="1889"/>
                  </a:cubicBezTo>
                  <a:cubicBezTo>
                    <a:pt x="7634" y="1897"/>
                    <a:pt x="7638" y="1899"/>
                    <a:pt x="7640" y="1906"/>
                  </a:cubicBezTo>
                  <a:cubicBezTo>
                    <a:pt x="7642" y="1912"/>
                    <a:pt x="7640" y="1920"/>
                    <a:pt x="7645" y="1925"/>
                  </a:cubicBezTo>
                  <a:cubicBezTo>
                    <a:pt x="7649" y="1930"/>
                    <a:pt x="7654" y="1938"/>
                    <a:pt x="7661" y="1935"/>
                  </a:cubicBezTo>
                  <a:cubicBezTo>
                    <a:pt x="7667" y="1933"/>
                    <a:pt x="7670" y="1938"/>
                    <a:pt x="7673" y="1926"/>
                  </a:cubicBezTo>
                  <a:cubicBezTo>
                    <a:pt x="7676" y="1915"/>
                    <a:pt x="7679" y="1915"/>
                    <a:pt x="7670" y="1903"/>
                  </a:cubicBezTo>
                  <a:cubicBezTo>
                    <a:pt x="7661" y="1892"/>
                    <a:pt x="7661" y="1905"/>
                    <a:pt x="7661" y="1892"/>
                  </a:cubicBezTo>
                  <a:cubicBezTo>
                    <a:pt x="7661" y="1880"/>
                    <a:pt x="7665" y="1886"/>
                    <a:pt x="7661" y="1872"/>
                  </a:cubicBezTo>
                  <a:cubicBezTo>
                    <a:pt x="7656" y="1857"/>
                    <a:pt x="7664" y="1861"/>
                    <a:pt x="7656" y="1857"/>
                  </a:cubicBezTo>
                  <a:close/>
                  <a:moveTo>
                    <a:pt x="7761" y="1796"/>
                  </a:moveTo>
                  <a:cubicBezTo>
                    <a:pt x="7753" y="1795"/>
                    <a:pt x="7758" y="1793"/>
                    <a:pt x="7746" y="1796"/>
                  </a:cubicBezTo>
                  <a:cubicBezTo>
                    <a:pt x="7733" y="1800"/>
                    <a:pt x="7723" y="1804"/>
                    <a:pt x="7723" y="1804"/>
                  </a:cubicBezTo>
                  <a:cubicBezTo>
                    <a:pt x="7723" y="1804"/>
                    <a:pt x="7724" y="1823"/>
                    <a:pt x="7729" y="1821"/>
                  </a:cubicBezTo>
                  <a:cubicBezTo>
                    <a:pt x="7733" y="1820"/>
                    <a:pt x="7741" y="1826"/>
                    <a:pt x="7741" y="1833"/>
                  </a:cubicBezTo>
                  <a:cubicBezTo>
                    <a:pt x="7741" y="1840"/>
                    <a:pt x="7745" y="1838"/>
                    <a:pt x="7748" y="1845"/>
                  </a:cubicBezTo>
                  <a:cubicBezTo>
                    <a:pt x="7752" y="1852"/>
                    <a:pt x="7761" y="1857"/>
                    <a:pt x="7765" y="1852"/>
                  </a:cubicBezTo>
                  <a:cubicBezTo>
                    <a:pt x="7770" y="1848"/>
                    <a:pt x="7777" y="1837"/>
                    <a:pt x="7774" y="1829"/>
                  </a:cubicBezTo>
                  <a:cubicBezTo>
                    <a:pt x="7772" y="1821"/>
                    <a:pt x="7764" y="1813"/>
                    <a:pt x="7763" y="1809"/>
                  </a:cubicBezTo>
                  <a:cubicBezTo>
                    <a:pt x="7762" y="1804"/>
                    <a:pt x="7769" y="1798"/>
                    <a:pt x="7761" y="1796"/>
                  </a:cubicBezTo>
                  <a:close/>
                  <a:moveTo>
                    <a:pt x="5213" y="656"/>
                  </a:moveTo>
                  <a:cubicBezTo>
                    <a:pt x="5205" y="657"/>
                    <a:pt x="5201" y="657"/>
                    <a:pt x="5192" y="657"/>
                  </a:cubicBezTo>
                  <a:cubicBezTo>
                    <a:pt x="5183" y="657"/>
                    <a:pt x="5185" y="652"/>
                    <a:pt x="5177" y="651"/>
                  </a:cubicBezTo>
                  <a:cubicBezTo>
                    <a:pt x="5170" y="651"/>
                    <a:pt x="5171" y="650"/>
                    <a:pt x="5163" y="651"/>
                  </a:cubicBezTo>
                  <a:cubicBezTo>
                    <a:pt x="5147" y="652"/>
                    <a:pt x="5148" y="672"/>
                    <a:pt x="5156" y="673"/>
                  </a:cubicBezTo>
                  <a:cubicBezTo>
                    <a:pt x="5163" y="674"/>
                    <a:pt x="5169" y="681"/>
                    <a:pt x="5175" y="685"/>
                  </a:cubicBezTo>
                  <a:cubicBezTo>
                    <a:pt x="5181" y="689"/>
                    <a:pt x="5192" y="690"/>
                    <a:pt x="5195" y="691"/>
                  </a:cubicBezTo>
                  <a:cubicBezTo>
                    <a:pt x="5198" y="692"/>
                    <a:pt x="5209" y="697"/>
                    <a:pt x="5211" y="702"/>
                  </a:cubicBezTo>
                  <a:cubicBezTo>
                    <a:pt x="5212" y="706"/>
                    <a:pt x="5223" y="705"/>
                    <a:pt x="5227" y="709"/>
                  </a:cubicBezTo>
                  <a:cubicBezTo>
                    <a:pt x="5230" y="713"/>
                    <a:pt x="5236" y="715"/>
                    <a:pt x="5239" y="716"/>
                  </a:cubicBezTo>
                  <a:cubicBezTo>
                    <a:pt x="5241" y="717"/>
                    <a:pt x="5247" y="717"/>
                    <a:pt x="5250" y="718"/>
                  </a:cubicBezTo>
                  <a:cubicBezTo>
                    <a:pt x="5253" y="718"/>
                    <a:pt x="5259" y="726"/>
                    <a:pt x="5262" y="723"/>
                  </a:cubicBezTo>
                  <a:cubicBezTo>
                    <a:pt x="5265" y="719"/>
                    <a:pt x="5265" y="713"/>
                    <a:pt x="5264" y="706"/>
                  </a:cubicBezTo>
                  <a:cubicBezTo>
                    <a:pt x="5263" y="700"/>
                    <a:pt x="5254" y="698"/>
                    <a:pt x="5251" y="693"/>
                  </a:cubicBezTo>
                  <a:cubicBezTo>
                    <a:pt x="5248" y="689"/>
                    <a:pt x="5249" y="689"/>
                    <a:pt x="5253" y="682"/>
                  </a:cubicBezTo>
                  <a:cubicBezTo>
                    <a:pt x="5257" y="675"/>
                    <a:pt x="5257" y="673"/>
                    <a:pt x="5255" y="668"/>
                  </a:cubicBezTo>
                  <a:cubicBezTo>
                    <a:pt x="5253" y="662"/>
                    <a:pt x="5247" y="660"/>
                    <a:pt x="5242" y="662"/>
                  </a:cubicBezTo>
                  <a:cubicBezTo>
                    <a:pt x="5237" y="664"/>
                    <a:pt x="5219" y="674"/>
                    <a:pt x="5220" y="667"/>
                  </a:cubicBezTo>
                  <a:cubicBezTo>
                    <a:pt x="5221" y="660"/>
                    <a:pt x="5221" y="655"/>
                    <a:pt x="5213" y="656"/>
                  </a:cubicBezTo>
                  <a:close/>
                  <a:moveTo>
                    <a:pt x="7740" y="1766"/>
                  </a:moveTo>
                  <a:cubicBezTo>
                    <a:pt x="7734" y="1759"/>
                    <a:pt x="7731" y="1758"/>
                    <a:pt x="7726" y="1756"/>
                  </a:cubicBezTo>
                  <a:cubicBezTo>
                    <a:pt x="7721" y="1753"/>
                    <a:pt x="7725" y="1745"/>
                    <a:pt x="7715" y="1752"/>
                  </a:cubicBezTo>
                  <a:cubicBezTo>
                    <a:pt x="7704" y="1759"/>
                    <a:pt x="7706" y="1769"/>
                    <a:pt x="7706" y="1769"/>
                  </a:cubicBezTo>
                  <a:cubicBezTo>
                    <a:pt x="7706" y="1775"/>
                    <a:pt x="7712" y="1781"/>
                    <a:pt x="7718" y="1781"/>
                  </a:cubicBezTo>
                  <a:cubicBezTo>
                    <a:pt x="7724" y="1781"/>
                    <a:pt x="7723" y="1782"/>
                    <a:pt x="7725" y="1787"/>
                  </a:cubicBezTo>
                  <a:cubicBezTo>
                    <a:pt x="7727" y="1793"/>
                    <a:pt x="7736" y="1790"/>
                    <a:pt x="7742" y="1790"/>
                  </a:cubicBezTo>
                  <a:cubicBezTo>
                    <a:pt x="7748" y="1790"/>
                    <a:pt x="7756" y="1785"/>
                    <a:pt x="7751" y="1781"/>
                  </a:cubicBezTo>
                  <a:cubicBezTo>
                    <a:pt x="7747" y="1776"/>
                    <a:pt x="7745" y="1773"/>
                    <a:pt x="7740" y="1766"/>
                  </a:cubicBezTo>
                  <a:close/>
                  <a:moveTo>
                    <a:pt x="8642" y="3658"/>
                  </a:moveTo>
                  <a:cubicBezTo>
                    <a:pt x="8647" y="3655"/>
                    <a:pt x="8648" y="3646"/>
                    <a:pt x="8649" y="3640"/>
                  </a:cubicBezTo>
                  <a:cubicBezTo>
                    <a:pt x="8650" y="3634"/>
                    <a:pt x="8652" y="3632"/>
                    <a:pt x="8649" y="3625"/>
                  </a:cubicBezTo>
                  <a:cubicBezTo>
                    <a:pt x="8645" y="3618"/>
                    <a:pt x="8647" y="3615"/>
                    <a:pt x="8641" y="3614"/>
                  </a:cubicBezTo>
                  <a:cubicBezTo>
                    <a:pt x="8635" y="3613"/>
                    <a:pt x="8628" y="3611"/>
                    <a:pt x="8626" y="3616"/>
                  </a:cubicBezTo>
                  <a:cubicBezTo>
                    <a:pt x="8626" y="3616"/>
                    <a:pt x="8632" y="3638"/>
                    <a:pt x="8632" y="3642"/>
                  </a:cubicBezTo>
                  <a:cubicBezTo>
                    <a:pt x="8632" y="3647"/>
                    <a:pt x="8637" y="3662"/>
                    <a:pt x="8642" y="3658"/>
                  </a:cubicBezTo>
                  <a:close/>
                  <a:moveTo>
                    <a:pt x="8852" y="3686"/>
                  </a:moveTo>
                  <a:cubicBezTo>
                    <a:pt x="8851" y="3679"/>
                    <a:pt x="8850" y="3673"/>
                    <a:pt x="8844" y="3675"/>
                  </a:cubicBezTo>
                  <a:cubicBezTo>
                    <a:pt x="8844" y="3675"/>
                    <a:pt x="8842" y="3689"/>
                    <a:pt x="8833" y="3691"/>
                  </a:cubicBezTo>
                  <a:cubicBezTo>
                    <a:pt x="8824" y="3694"/>
                    <a:pt x="8823" y="3696"/>
                    <a:pt x="8816" y="3699"/>
                  </a:cubicBezTo>
                  <a:cubicBezTo>
                    <a:pt x="8809" y="3703"/>
                    <a:pt x="8812" y="3705"/>
                    <a:pt x="8804" y="3709"/>
                  </a:cubicBezTo>
                  <a:cubicBezTo>
                    <a:pt x="8796" y="3714"/>
                    <a:pt x="8801" y="3714"/>
                    <a:pt x="8797" y="3721"/>
                  </a:cubicBezTo>
                  <a:cubicBezTo>
                    <a:pt x="8792" y="3728"/>
                    <a:pt x="8793" y="3736"/>
                    <a:pt x="8793" y="3736"/>
                  </a:cubicBezTo>
                  <a:cubicBezTo>
                    <a:pt x="8793" y="3736"/>
                    <a:pt x="8794" y="3748"/>
                    <a:pt x="8802" y="3749"/>
                  </a:cubicBezTo>
                  <a:cubicBezTo>
                    <a:pt x="8810" y="3750"/>
                    <a:pt x="8812" y="3753"/>
                    <a:pt x="8818" y="3753"/>
                  </a:cubicBezTo>
                  <a:cubicBezTo>
                    <a:pt x="8825" y="3753"/>
                    <a:pt x="8830" y="3745"/>
                    <a:pt x="8833" y="3741"/>
                  </a:cubicBezTo>
                  <a:cubicBezTo>
                    <a:pt x="8837" y="3738"/>
                    <a:pt x="8838" y="3737"/>
                    <a:pt x="8841" y="3729"/>
                  </a:cubicBezTo>
                  <a:cubicBezTo>
                    <a:pt x="8844" y="3721"/>
                    <a:pt x="8849" y="3713"/>
                    <a:pt x="8847" y="3707"/>
                  </a:cubicBezTo>
                  <a:cubicBezTo>
                    <a:pt x="8844" y="3701"/>
                    <a:pt x="8846" y="3701"/>
                    <a:pt x="8847" y="3697"/>
                  </a:cubicBezTo>
                  <a:cubicBezTo>
                    <a:pt x="8848" y="3692"/>
                    <a:pt x="8854" y="3692"/>
                    <a:pt x="8852" y="3686"/>
                  </a:cubicBezTo>
                  <a:close/>
                  <a:moveTo>
                    <a:pt x="8516" y="3716"/>
                  </a:moveTo>
                  <a:cubicBezTo>
                    <a:pt x="8524" y="3715"/>
                    <a:pt x="8531" y="3712"/>
                    <a:pt x="8533" y="3721"/>
                  </a:cubicBezTo>
                  <a:cubicBezTo>
                    <a:pt x="8535" y="3730"/>
                    <a:pt x="8532" y="3736"/>
                    <a:pt x="8539" y="3738"/>
                  </a:cubicBezTo>
                  <a:cubicBezTo>
                    <a:pt x="8545" y="3740"/>
                    <a:pt x="8551" y="3739"/>
                    <a:pt x="8557" y="3740"/>
                  </a:cubicBezTo>
                  <a:cubicBezTo>
                    <a:pt x="8562" y="3741"/>
                    <a:pt x="8567" y="3733"/>
                    <a:pt x="8573" y="3734"/>
                  </a:cubicBezTo>
                  <a:cubicBezTo>
                    <a:pt x="8578" y="3736"/>
                    <a:pt x="8579" y="3736"/>
                    <a:pt x="8585" y="3737"/>
                  </a:cubicBezTo>
                  <a:cubicBezTo>
                    <a:pt x="8591" y="3738"/>
                    <a:pt x="8598" y="3733"/>
                    <a:pt x="8601" y="3729"/>
                  </a:cubicBezTo>
                  <a:cubicBezTo>
                    <a:pt x="8605" y="3724"/>
                    <a:pt x="8607" y="3722"/>
                    <a:pt x="8608" y="3717"/>
                  </a:cubicBezTo>
                  <a:cubicBezTo>
                    <a:pt x="8609" y="3713"/>
                    <a:pt x="8609" y="3705"/>
                    <a:pt x="8600" y="3704"/>
                  </a:cubicBezTo>
                  <a:cubicBezTo>
                    <a:pt x="8591" y="3703"/>
                    <a:pt x="8592" y="3705"/>
                    <a:pt x="8584" y="3705"/>
                  </a:cubicBezTo>
                  <a:cubicBezTo>
                    <a:pt x="8576" y="3705"/>
                    <a:pt x="8575" y="3714"/>
                    <a:pt x="8569" y="3707"/>
                  </a:cubicBezTo>
                  <a:cubicBezTo>
                    <a:pt x="8564" y="3700"/>
                    <a:pt x="8562" y="3699"/>
                    <a:pt x="8557" y="3695"/>
                  </a:cubicBezTo>
                  <a:cubicBezTo>
                    <a:pt x="8551" y="3690"/>
                    <a:pt x="8548" y="3690"/>
                    <a:pt x="8541" y="3689"/>
                  </a:cubicBezTo>
                  <a:cubicBezTo>
                    <a:pt x="8534" y="3688"/>
                    <a:pt x="8521" y="3691"/>
                    <a:pt x="8518" y="3688"/>
                  </a:cubicBezTo>
                  <a:cubicBezTo>
                    <a:pt x="8515" y="3684"/>
                    <a:pt x="8509" y="3684"/>
                    <a:pt x="8503" y="3682"/>
                  </a:cubicBezTo>
                  <a:cubicBezTo>
                    <a:pt x="8498" y="3680"/>
                    <a:pt x="8489" y="3676"/>
                    <a:pt x="8485" y="3674"/>
                  </a:cubicBezTo>
                  <a:cubicBezTo>
                    <a:pt x="8482" y="3672"/>
                    <a:pt x="8478" y="3672"/>
                    <a:pt x="8478" y="3672"/>
                  </a:cubicBezTo>
                  <a:cubicBezTo>
                    <a:pt x="8478" y="3672"/>
                    <a:pt x="8473" y="3680"/>
                    <a:pt x="8474" y="3689"/>
                  </a:cubicBezTo>
                  <a:cubicBezTo>
                    <a:pt x="8475" y="3698"/>
                    <a:pt x="8476" y="3707"/>
                    <a:pt x="8486" y="3709"/>
                  </a:cubicBezTo>
                  <a:cubicBezTo>
                    <a:pt x="8496" y="3712"/>
                    <a:pt x="8508" y="3717"/>
                    <a:pt x="8516" y="3716"/>
                  </a:cubicBezTo>
                  <a:close/>
                  <a:moveTo>
                    <a:pt x="3543" y="2599"/>
                  </a:moveTo>
                  <a:cubicBezTo>
                    <a:pt x="3543" y="2599"/>
                    <a:pt x="3543" y="2593"/>
                    <a:pt x="3551" y="2593"/>
                  </a:cubicBezTo>
                  <a:cubicBezTo>
                    <a:pt x="3559" y="2593"/>
                    <a:pt x="3556" y="2586"/>
                    <a:pt x="3560" y="2584"/>
                  </a:cubicBezTo>
                  <a:cubicBezTo>
                    <a:pt x="3565" y="2581"/>
                    <a:pt x="3576" y="2585"/>
                    <a:pt x="3578" y="2576"/>
                  </a:cubicBezTo>
                  <a:cubicBezTo>
                    <a:pt x="3580" y="2567"/>
                    <a:pt x="3570" y="2563"/>
                    <a:pt x="3571" y="2559"/>
                  </a:cubicBezTo>
                  <a:cubicBezTo>
                    <a:pt x="3572" y="2556"/>
                    <a:pt x="3567" y="2546"/>
                    <a:pt x="3560" y="2546"/>
                  </a:cubicBezTo>
                  <a:cubicBezTo>
                    <a:pt x="3554" y="2546"/>
                    <a:pt x="3553" y="2547"/>
                    <a:pt x="3546" y="2547"/>
                  </a:cubicBezTo>
                  <a:cubicBezTo>
                    <a:pt x="3540" y="2547"/>
                    <a:pt x="3523" y="2548"/>
                    <a:pt x="3518" y="2546"/>
                  </a:cubicBezTo>
                  <a:cubicBezTo>
                    <a:pt x="3514" y="2544"/>
                    <a:pt x="3504" y="2544"/>
                    <a:pt x="3498" y="2543"/>
                  </a:cubicBezTo>
                  <a:cubicBezTo>
                    <a:pt x="3491" y="2543"/>
                    <a:pt x="3483" y="2544"/>
                    <a:pt x="3480" y="2545"/>
                  </a:cubicBezTo>
                  <a:cubicBezTo>
                    <a:pt x="3477" y="2546"/>
                    <a:pt x="3470" y="2549"/>
                    <a:pt x="3465" y="2554"/>
                  </a:cubicBezTo>
                  <a:cubicBezTo>
                    <a:pt x="3461" y="2558"/>
                    <a:pt x="3460" y="2558"/>
                    <a:pt x="3458" y="2561"/>
                  </a:cubicBezTo>
                  <a:cubicBezTo>
                    <a:pt x="3456" y="2564"/>
                    <a:pt x="3455" y="2568"/>
                    <a:pt x="3451" y="2569"/>
                  </a:cubicBezTo>
                  <a:cubicBezTo>
                    <a:pt x="3447" y="2570"/>
                    <a:pt x="3446" y="2565"/>
                    <a:pt x="3444" y="2571"/>
                  </a:cubicBezTo>
                  <a:cubicBezTo>
                    <a:pt x="3442" y="2578"/>
                    <a:pt x="3441" y="2595"/>
                    <a:pt x="3435" y="2585"/>
                  </a:cubicBezTo>
                  <a:cubicBezTo>
                    <a:pt x="3430" y="2576"/>
                    <a:pt x="3429" y="2568"/>
                    <a:pt x="3435" y="2565"/>
                  </a:cubicBezTo>
                  <a:cubicBezTo>
                    <a:pt x="3442" y="2562"/>
                    <a:pt x="3439" y="2553"/>
                    <a:pt x="3437" y="2549"/>
                  </a:cubicBezTo>
                  <a:cubicBezTo>
                    <a:pt x="3435" y="2545"/>
                    <a:pt x="3440" y="2544"/>
                    <a:pt x="3431" y="2544"/>
                  </a:cubicBezTo>
                  <a:cubicBezTo>
                    <a:pt x="3421" y="2544"/>
                    <a:pt x="3414" y="2552"/>
                    <a:pt x="3411" y="2546"/>
                  </a:cubicBezTo>
                  <a:cubicBezTo>
                    <a:pt x="3408" y="2541"/>
                    <a:pt x="3400" y="2534"/>
                    <a:pt x="3405" y="2532"/>
                  </a:cubicBezTo>
                  <a:cubicBezTo>
                    <a:pt x="3409" y="2530"/>
                    <a:pt x="3417" y="2521"/>
                    <a:pt x="3419" y="2517"/>
                  </a:cubicBezTo>
                  <a:cubicBezTo>
                    <a:pt x="3420" y="2514"/>
                    <a:pt x="3432" y="2511"/>
                    <a:pt x="3419" y="2508"/>
                  </a:cubicBezTo>
                  <a:cubicBezTo>
                    <a:pt x="3406" y="2505"/>
                    <a:pt x="3402" y="2505"/>
                    <a:pt x="3399" y="2501"/>
                  </a:cubicBezTo>
                  <a:cubicBezTo>
                    <a:pt x="3396" y="2496"/>
                    <a:pt x="3393" y="2490"/>
                    <a:pt x="3389" y="2493"/>
                  </a:cubicBezTo>
                  <a:cubicBezTo>
                    <a:pt x="3384" y="2496"/>
                    <a:pt x="3379" y="2500"/>
                    <a:pt x="3379" y="2505"/>
                  </a:cubicBezTo>
                  <a:cubicBezTo>
                    <a:pt x="3379" y="2511"/>
                    <a:pt x="3373" y="2525"/>
                    <a:pt x="3365" y="2521"/>
                  </a:cubicBezTo>
                  <a:cubicBezTo>
                    <a:pt x="3358" y="2517"/>
                    <a:pt x="3353" y="2516"/>
                    <a:pt x="3353" y="2512"/>
                  </a:cubicBezTo>
                  <a:cubicBezTo>
                    <a:pt x="3353" y="2508"/>
                    <a:pt x="3351" y="2503"/>
                    <a:pt x="3357" y="2499"/>
                  </a:cubicBezTo>
                  <a:cubicBezTo>
                    <a:pt x="3364" y="2494"/>
                    <a:pt x="3365" y="2494"/>
                    <a:pt x="3372" y="2488"/>
                  </a:cubicBezTo>
                  <a:cubicBezTo>
                    <a:pt x="3379" y="2483"/>
                    <a:pt x="3379" y="2472"/>
                    <a:pt x="3384" y="2469"/>
                  </a:cubicBezTo>
                  <a:cubicBezTo>
                    <a:pt x="3390" y="2466"/>
                    <a:pt x="3393" y="2466"/>
                    <a:pt x="3402" y="2459"/>
                  </a:cubicBezTo>
                  <a:cubicBezTo>
                    <a:pt x="3410" y="2451"/>
                    <a:pt x="3413" y="2451"/>
                    <a:pt x="3414" y="2443"/>
                  </a:cubicBezTo>
                  <a:cubicBezTo>
                    <a:pt x="3415" y="2434"/>
                    <a:pt x="3411" y="2427"/>
                    <a:pt x="3420" y="2427"/>
                  </a:cubicBezTo>
                  <a:cubicBezTo>
                    <a:pt x="3428" y="2427"/>
                    <a:pt x="3433" y="2427"/>
                    <a:pt x="3436" y="2420"/>
                  </a:cubicBezTo>
                  <a:cubicBezTo>
                    <a:pt x="3440" y="2414"/>
                    <a:pt x="3427" y="2405"/>
                    <a:pt x="3432" y="2404"/>
                  </a:cubicBezTo>
                  <a:cubicBezTo>
                    <a:pt x="3436" y="2402"/>
                    <a:pt x="3434" y="2396"/>
                    <a:pt x="3442" y="2392"/>
                  </a:cubicBezTo>
                  <a:cubicBezTo>
                    <a:pt x="3450" y="2387"/>
                    <a:pt x="3452" y="2382"/>
                    <a:pt x="3451" y="2378"/>
                  </a:cubicBezTo>
                  <a:cubicBezTo>
                    <a:pt x="3450" y="2373"/>
                    <a:pt x="3450" y="2373"/>
                    <a:pt x="3437" y="2377"/>
                  </a:cubicBezTo>
                  <a:cubicBezTo>
                    <a:pt x="3434" y="2378"/>
                    <a:pt x="3421" y="2387"/>
                    <a:pt x="3407" y="2387"/>
                  </a:cubicBezTo>
                  <a:cubicBezTo>
                    <a:pt x="3393" y="2387"/>
                    <a:pt x="3392" y="2388"/>
                    <a:pt x="3385" y="2391"/>
                  </a:cubicBezTo>
                  <a:cubicBezTo>
                    <a:pt x="3378" y="2393"/>
                    <a:pt x="3371" y="2396"/>
                    <a:pt x="3367" y="2402"/>
                  </a:cubicBezTo>
                  <a:cubicBezTo>
                    <a:pt x="3364" y="2407"/>
                    <a:pt x="3363" y="2408"/>
                    <a:pt x="3358" y="2413"/>
                  </a:cubicBezTo>
                  <a:cubicBezTo>
                    <a:pt x="3353" y="2418"/>
                    <a:pt x="3347" y="2428"/>
                    <a:pt x="3344" y="2432"/>
                  </a:cubicBezTo>
                  <a:cubicBezTo>
                    <a:pt x="3341" y="2435"/>
                    <a:pt x="3342" y="2441"/>
                    <a:pt x="3337" y="2446"/>
                  </a:cubicBezTo>
                  <a:cubicBezTo>
                    <a:pt x="3331" y="2450"/>
                    <a:pt x="3323" y="2462"/>
                    <a:pt x="3320" y="2465"/>
                  </a:cubicBezTo>
                  <a:cubicBezTo>
                    <a:pt x="3316" y="2468"/>
                    <a:pt x="3310" y="2479"/>
                    <a:pt x="3306" y="2481"/>
                  </a:cubicBezTo>
                  <a:cubicBezTo>
                    <a:pt x="3301" y="2483"/>
                    <a:pt x="3297" y="2490"/>
                    <a:pt x="3293" y="2494"/>
                  </a:cubicBezTo>
                  <a:cubicBezTo>
                    <a:pt x="3288" y="2498"/>
                    <a:pt x="3282" y="2507"/>
                    <a:pt x="3277" y="2514"/>
                  </a:cubicBezTo>
                  <a:cubicBezTo>
                    <a:pt x="3272" y="2520"/>
                    <a:pt x="3267" y="2530"/>
                    <a:pt x="3264" y="2536"/>
                  </a:cubicBezTo>
                  <a:cubicBezTo>
                    <a:pt x="3261" y="2542"/>
                    <a:pt x="3258" y="2549"/>
                    <a:pt x="3254" y="2552"/>
                  </a:cubicBezTo>
                  <a:cubicBezTo>
                    <a:pt x="3249" y="2555"/>
                    <a:pt x="3245" y="2553"/>
                    <a:pt x="3240" y="2556"/>
                  </a:cubicBezTo>
                  <a:cubicBezTo>
                    <a:pt x="3236" y="2558"/>
                    <a:pt x="3230" y="2567"/>
                    <a:pt x="3235" y="2569"/>
                  </a:cubicBezTo>
                  <a:cubicBezTo>
                    <a:pt x="3240" y="2571"/>
                    <a:pt x="3245" y="2566"/>
                    <a:pt x="3248" y="2571"/>
                  </a:cubicBezTo>
                  <a:cubicBezTo>
                    <a:pt x="3251" y="2577"/>
                    <a:pt x="3254" y="2584"/>
                    <a:pt x="3253" y="2586"/>
                  </a:cubicBezTo>
                  <a:cubicBezTo>
                    <a:pt x="3251" y="2589"/>
                    <a:pt x="3244" y="2599"/>
                    <a:pt x="3240" y="2594"/>
                  </a:cubicBezTo>
                  <a:cubicBezTo>
                    <a:pt x="3235" y="2588"/>
                    <a:pt x="3230" y="2584"/>
                    <a:pt x="3224" y="2587"/>
                  </a:cubicBezTo>
                  <a:cubicBezTo>
                    <a:pt x="3217" y="2591"/>
                    <a:pt x="3215" y="2598"/>
                    <a:pt x="3213" y="2602"/>
                  </a:cubicBezTo>
                  <a:cubicBezTo>
                    <a:pt x="3212" y="2607"/>
                    <a:pt x="3216" y="2620"/>
                    <a:pt x="3205" y="2618"/>
                  </a:cubicBezTo>
                  <a:cubicBezTo>
                    <a:pt x="3194" y="2616"/>
                    <a:pt x="3185" y="2617"/>
                    <a:pt x="3185" y="2617"/>
                  </a:cubicBezTo>
                  <a:cubicBezTo>
                    <a:pt x="3185" y="2617"/>
                    <a:pt x="3179" y="2619"/>
                    <a:pt x="3177" y="2623"/>
                  </a:cubicBezTo>
                  <a:cubicBezTo>
                    <a:pt x="3175" y="2626"/>
                    <a:pt x="3180" y="2640"/>
                    <a:pt x="3180" y="2640"/>
                  </a:cubicBezTo>
                  <a:cubicBezTo>
                    <a:pt x="3180" y="2640"/>
                    <a:pt x="3196" y="2643"/>
                    <a:pt x="3181" y="2648"/>
                  </a:cubicBezTo>
                  <a:cubicBezTo>
                    <a:pt x="3166" y="2653"/>
                    <a:pt x="3164" y="2653"/>
                    <a:pt x="3158" y="2661"/>
                  </a:cubicBezTo>
                  <a:cubicBezTo>
                    <a:pt x="3153" y="2669"/>
                    <a:pt x="3146" y="2671"/>
                    <a:pt x="3149" y="2681"/>
                  </a:cubicBezTo>
                  <a:cubicBezTo>
                    <a:pt x="3152" y="2692"/>
                    <a:pt x="3148" y="2699"/>
                    <a:pt x="3156" y="2703"/>
                  </a:cubicBezTo>
                  <a:cubicBezTo>
                    <a:pt x="3163" y="2707"/>
                    <a:pt x="3163" y="2713"/>
                    <a:pt x="3170" y="2710"/>
                  </a:cubicBezTo>
                  <a:cubicBezTo>
                    <a:pt x="3176" y="2708"/>
                    <a:pt x="3176" y="2703"/>
                    <a:pt x="3185" y="2705"/>
                  </a:cubicBezTo>
                  <a:cubicBezTo>
                    <a:pt x="3195" y="2707"/>
                    <a:pt x="3196" y="2705"/>
                    <a:pt x="3209" y="2707"/>
                  </a:cubicBezTo>
                  <a:cubicBezTo>
                    <a:pt x="3222" y="2709"/>
                    <a:pt x="3229" y="2711"/>
                    <a:pt x="3242" y="2710"/>
                  </a:cubicBezTo>
                  <a:cubicBezTo>
                    <a:pt x="3255" y="2709"/>
                    <a:pt x="3257" y="2713"/>
                    <a:pt x="3268" y="2709"/>
                  </a:cubicBezTo>
                  <a:cubicBezTo>
                    <a:pt x="3278" y="2704"/>
                    <a:pt x="3275" y="2698"/>
                    <a:pt x="3289" y="2702"/>
                  </a:cubicBezTo>
                  <a:cubicBezTo>
                    <a:pt x="3303" y="2706"/>
                    <a:pt x="3299" y="2709"/>
                    <a:pt x="3316" y="2709"/>
                  </a:cubicBezTo>
                  <a:cubicBezTo>
                    <a:pt x="3333" y="2710"/>
                    <a:pt x="3336" y="2713"/>
                    <a:pt x="3344" y="2709"/>
                  </a:cubicBezTo>
                  <a:cubicBezTo>
                    <a:pt x="3352" y="2704"/>
                    <a:pt x="3357" y="2698"/>
                    <a:pt x="3364" y="2694"/>
                  </a:cubicBezTo>
                  <a:cubicBezTo>
                    <a:pt x="3370" y="2689"/>
                    <a:pt x="3385" y="2687"/>
                    <a:pt x="3386" y="2690"/>
                  </a:cubicBezTo>
                  <a:cubicBezTo>
                    <a:pt x="3387" y="2693"/>
                    <a:pt x="3384" y="2703"/>
                    <a:pt x="3391" y="2705"/>
                  </a:cubicBezTo>
                  <a:cubicBezTo>
                    <a:pt x="3397" y="2707"/>
                    <a:pt x="3404" y="2712"/>
                    <a:pt x="3409" y="2712"/>
                  </a:cubicBezTo>
                  <a:cubicBezTo>
                    <a:pt x="3415" y="2712"/>
                    <a:pt x="3421" y="2702"/>
                    <a:pt x="3427" y="2703"/>
                  </a:cubicBezTo>
                  <a:cubicBezTo>
                    <a:pt x="3433" y="2704"/>
                    <a:pt x="3421" y="2719"/>
                    <a:pt x="3421" y="2719"/>
                  </a:cubicBezTo>
                  <a:cubicBezTo>
                    <a:pt x="3421" y="2719"/>
                    <a:pt x="3416" y="2735"/>
                    <a:pt x="3406" y="2737"/>
                  </a:cubicBezTo>
                  <a:cubicBezTo>
                    <a:pt x="3395" y="2740"/>
                    <a:pt x="3398" y="2742"/>
                    <a:pt x="3389" y="2745"/>
                  </a:cubicBezTo>
                  <a:cubicBezTo>
                    <a:pt x="3379" y="2748"/>
                    <a:pt x="3373" y="2745"/>
                    <a:pt x="3372" y="2751"/>
                  </a:cubicBezTo>
                  <a:cubicBezTo>
                    <a:pt x="3371" y="2758"/>
                    <a:pt x="3364" y="2765"/>
                    <a:pt x="3371" y="2767"/>
                  </a:cubicBezTo>
                  <a:cubicBezTo>
                    <a:pt x="3379" y="2769"/>
                    <a:pt x="3384" y="2773"/>
                    <a:pt x="3395" y="2774"/>
                  </a:cubicBezTo>
                  <a:cubicBezTo>
                    <a:pt x="3406" y="2775"/>
                    <a:pt x="3416" y="2775"/>
                    <a:pt x="3420" y="2769"/>
                  </a:cubicBezTo>
                  <a:cubicBezTo>
                    <a:pt x="3425" y="2764"/>
                    <a:pt x="3428" y="2759"/>
                    <a:pt x="3430" y="2752"/>
                  </a:cubicBezTo>
                  <a:cubicBezTo>
                    <a:pt x="3432" y="2746"/>
                    <a:pt x="3430" y="2740"/>
                    <a:pt x="3439" y="2740"/>
                  </a:cubicBezTo>
                  <a:cubicBezTo>
                    <a:pt x="3448" y="2740"/>
                    <a:pt x="3453" y="2737"/>
                    <a:pt x="3455" y="2734"/>
                  </a:cubicBezTo>
                  <a:cubicBezTo>
                    <a:pt x="3457" y="2730"/>
                    <a:pt x="3453" y="2721"/>
                    <a:pt x="3459" y="2719"/>
                  </a:cubicBezTo>
                  <a:cubicBezTo>
                    <a:pt x="3464" y="2717"/>
                    <a:pt x="3473" y="2721"/>
                    <a:pt x="3475" y="2719"/>
                  </a:cubicBezTo>
                  <a:cubicBezTo>
                    <a:pt x="3478" y="2717"/>
                    <a:pt x="3485" y="2710"/>
                    <a:pt x="3489" y="2706"/>
                  </a:cubicBezTo>
                  <a:cubicBezTo>
                    <a:pt x="3494" y="2701"/>
                    <a:pt x="3497" y="2690"/>
                    <a:pt x="3502" y="2689"/>
                  </a:cubicBezTo>
                  <a:cubicBezTo>
                    <a:pt x="3506" y="2688"/>
                    <a:pt x="3515" y="2687"/>
                    <a:pt x="3516" y="2691"/>
                  </a:cubicBezTo>
                  <a:cubicBezTo>
                    <a:pt x="3516" y="2695"/>
                    <a:pt x="3523" y="2694"/>
                    <a:pt x="3519" y="2699"/>
                  </a:cubicBezTo>
                  <a:cubicBezTo>
                    <a:pt x="3516" y="2705"/>
                    <a:pt x="3507" y="2720"/>
                    <a:pt x="3505" y="2723"/>
                  </a:cubicBezTo>
                  <a:cubicBezTo>
                    <a:pt x="3503" y="2725"/>
                    <a:pt x="3515" y="2734"/>
                    <a:pt x="3504" y="2738"/>
                  </a:cubicBezTo>
                  <a:cubicBezTo>
                    <a:pt x="3494" y="2743"/>
                    <a:pt x="3493" y="2744"/>
                    <a:pt x="3493" y="2750"/>
                  </a:cubicBezTo>
                  <a:cubicBezTo>
                    <a:pt x="3493" y="2755"/>
                    <a:pt x="3491" y="2764"/>
                    <a:pt x="3503" y="2770"/>
                  </a:cubicBezTo>
                  <a:cubicBezTo>
                    <a:pt x="3514" y="2776"/>
                    <a:pt x="3519" y="2779"/>
                    <a:pt x="3521" y="2772"/>
                  </a:cubicBezTo>
                  <a:cubicBezTo>
                    <a:pt x="3523" y="2764"/>
                    <a:pt x="3527" y="2751"/>
                    <a:pt x="3531" y="2752"/>
                  </a:cubicBezTo>
                  <a:cubicBezTo>
                    <a:pt x="3536" y="2753"/>
                    <a:pt x="3543" y="2750"/>
                    <a:pt x="3540" y="2758"/>
                  </a:cubicBezTo>
                  <a:cubicBezTo>
                    <a:pt x="3537" y="2766"/>
                    <a:pt x="3533" y="2771"/>
                    <a:pt x="3540" y="2777"/>
                  </a:cubicBezTo>
                  <a:cubicBezTo>
                    <a:pt x="3546" y="2782"/>
                    <a:pt x="3544" y="2785"/>
                    <a:pt x="3553" y="2785"/>
                  </a:cubicBezTo>
                  <a:cubicBezTo>
                    <a:pt x="3561" y="2785"/>
                    <a:pt x="3561" y="2792"/>
                    <a:pt x="3570" y="2787"/>
                  </a:cubicBezTo>
                  <a:cubicBezTo>
                    <a:pt x="3578" y="2782"/>
                    <a:pt x="3585" y="2791"/>
                    <a:pt x="3587" y="2778"/>
                  </a:cubicBezTo>
                  <a:cubicBezTo>
                    <a:pt x="3590" y="2766"/>
                    <a:pt x="3587" y="2759"/>
                    <a:pt x="3588" y="2753"/>
                  </a:cubicBezTo>
                  <a:cubicBezTo>
                    <a:pt x="3589" y="2748"/>
                    <a:pt x="3588" y="2750"/>
                    <a:pt x="3595" y="2744"/>
                  </a:cubicBezTo>
                  <a:cubicBezTo>
                    <a:pt x="3601" y="2737"/>
                    <a:pt x="3603" y="2734"/>
                    <a:pt x="3602" y="2727"/>
                  </a:cubicBezTo>
                  <a:cubicBezTo>
                    <a:pt x="3601" y="2721"/>
                    <a:pt x="3592" y="2729"/>
                    <a:pt x="3601" y="2721"/>
                  </a:cubicBezTo>
                  <a:cubicBezTo>
                    <a:pt x="3611" y="2712"/>
                    <a:pt x="3611" y="2715"/>
                    <a:pt x="3612" y="2707"/>
                  </a:cubicBezTo>
                  <a:cubicBezTo>
                    <a:pt x="3613" y="2698"/>
                    <a:pt x="3613" y="2696"/>
                    <a:pt x="3610" y="2691"/>
                  </a:cubicBezTo>
                  <a:cubicBezTo>
                    <a:pt x="3607" y="2685"/>
                    <a:pt x="3601" y="2681"/>
                    <a:pt x="3599" y="2682"/>
                  </a:cubicBezTo>
                  <a:cubicBezTo>
                    <a:pt x="3596" y="2684"/>
                    <a:pt x="3589" y="2694"/>
                    <a:pt x="3589" y="2694"/>
                  </a:cubicBezTo>
                  <a:cubicBezTo>
                    <a:pt x="3589" y="2694"/>
                    <a:pt x="3593" y="2707"/>
                    <a:pt x="3584" y="2703"/>
                  </a:cubicBezTo>
                  <a:cubicBezTo>
                    <a:pt x="3574" y="2699"/>
                    <a:pt x="3573" y="2696"/>
                    <a:pt x="3574" y="2694"/>
                  </a:cubicBezTo>
                  <a:cubicBezTo>
                    <a:pt x="3575" y="2691"/>
                    <a:pt x="3579" y="2692"/>
                    <a:pt x="3585" y="2683"/>
                  </a:cubicBezTo>
                  <a:cubicBezTo>
                    <a:pt x="3590" y="2675"/>
                    <a:pt x="3593" y="2672"/>
                    <a:pt x="3594" y="2668"/>
                  </a:cubicBezTo>
                  <a:cubicBezTo>
                    <a:pt x="3595" y="2663"/>
                    <a:pt x="3597" y="2654"/>
                    <a:pt x="3594" y="2653"/>
                  </a:cubicBezTo>
                  <a:cubicBezTo>
                    <a:pt x="3591" y="2651"/>
                    <a:pt x="3591" y="2648"/>
                    <a:pt x="3586" y="2651"/>
                  </a:cubicBezTo>
                  <a:cubicBezTo>
                    <a:pt x="3582" y="2654"/>
                    <a:pt x="3578" y="2653"/>
                    <a:pt x="3577" y="2661"/>
                  </a:cubicBezTo>
                  <a:cubicBezTo>
                    <a:pt x="3576" y="2669"/>
                    <a:pt x="3585" y="2666"/>
                    <a:pt x="3576" y="2669"/>
                  </a:cubicBezTo>
                  <a:cubicBezTo>
                    <a:pt x="3567" y="2673"/>
                    <a:pt x="3567" y="2672"/>
                    <a:pt x="3561" y="2676"/>
                  </a:cubicBezTo>
                  <a:cubicBezTo>
                    <a:pt x="3556" y="2680"/>
                    <a:pt x="3555" y="2682"/>
                    <a:pt x="3554" y="2687"/>
                  </a:cubicBezTo>
                  <a:cubicBezTo>
                    <a:pt x="3553" y="2692"/>
                    <a:pt x="3559" y="2693"/>
                    <a:pt x="3549" y="2695"/>
                  </a:cubicBezTo>
                  <a:cubicBezTo>
                    <a:pt x="3539" y="2696"/>
                    <a:pt x="3537" y="2699"/>
                    <a:pt x="3535" y="2694"/>
                  </a:cubicBezTo>
                  <a:cubicBezTo>
                    <a:pt x="3533" y="2688"/>
                    <a:pt x="3534" y="2681"/>
                    <a:pt x="3539" y="2678"/>
                  </a:cubicBezTo>
                  <a:cubicBezTo>
                    <a:pt x="3544" y="2675"/>
                    <a:pt x="3555" y="2671"/>
                    <a:pt x="3550" y="2665"/>
                  </a:cubicBezTo>
                  <a:cubicBezTo>
                    <a:pt x="3545" y="2658"/>
                    <a:pt x="3543" y="2654"/>
                    <a:pt x="3547" y="2654"/>
                  </a:cubicBezTo>
                  <a:cubicBezTo>
                    <a:pt x="3552" y="2653"/>
                    <a:pt x="3555" y="2648"/>
                    <a:pt x="3560" y="2644"/>
                  </a:cubicBezTo>
                  <a:cubicBezTo>
                    <a:pt x="3566" y="2640"/>
                    <a:pt x="3561" y="2633"/>
                    <a:pt x="3570" y="2635"/>
                  </a:cubicBezTo>
                  <a:cubicBezTo>
                    <a:pt x="3578" y="2637"/>
                    <a:pt x="3579" y="2639"/>
                    <a:pt x="3585" y="2633"/>
                  </a:cubicBezTo>
                  <a:cubicBezTo>
                    <a:pt x="3592" y="2627"/>
                    <a:pt x="3595" y="2629"/>
                    <a:pt x="3592" y="2624"/>
                  </a:cubicBezTo>
                  <a:cubicBezTo>
                    <a:pt x="3589" y="2618"/>
                    <a:pt x="3589" y="2615"/>
                    <a:pt x="3585" y="2613"/>
                  </a:cubicBezTo>
                  <a:cubicBezTo>
                    <a:pt x="3580" y="2612"/>
                    <a:pt x="3577" y="2605"/>
                    <a:pt x="3574" y="2609"/>
                  </a:cubicBezTo>
                  <a:cubicBezTo>
                    <a:pt x="3572" y="2612"/>
                    <a:pt x="3572" y="2618"/>
                    <a:pt x="3568" y="2619"/>
                  </a:cubicBezTo>
                  <a:cubicBezTo>
                    <a:pt x="3564" y="2620"/>
                    <a:pt x="3558" y="2624"/>
                    <a:pt x="3555" y="2623"/>
                  </a:cubicBezTo>
                  <a:cubicBezTo>
                    <a:pt x="3552" y="2622"/>
                    <a:pt x="3542" y="2622"/>
                    <a:pt x="3542" y="2622"/>
                  </a:cubicBezTo>
                  <a:cubicBezTo>
                    <a:pt x="3542" y="2622"/>
                    <a:pt x="3538" y="2618"/>
                    <a:pt x="3537" y="2615"/>
                  </a:cubicBezTo>
                  <a:cubicBezTo>
                    <a:pt x="3536" y="2612"/>
                    <a:pt x="3533" y="2604"/>
                    <a:pt x="3536" y="2602"/>
                  </a:cubicBezTo>
                  <a:cubicBezTo>
                    <a:pt x="3539" y="2600"/>
                    <a:pt x="3543" y="2599"/>
                    <a:pt x="3543" y="2599"/>
                  </a:cubicBezTo>
                  <a:close/>
                  <a:moveTo>
                    <a:pt x="2218" y="1430"/>
                  </a:moveTo>
                  <a:cubicBezTo>
                    <a:pt x="2204" y="1432"/>
                    <a:pt x="2201" y="1439"/>
                    <a:pt x="2193" y="1441"/>
                  </a:cubicBezTo>
                  <a:cubicBezTo>
                    <a:pt x="2177" y="1447"/>
                    <a:pt x="2166" y="1452"/>
                    <a:pt x="2155" y="1452"/>
                  </a:cubicBezTo>
                  <a:cubicBezTo>
                    <a:pt x="2144" y="1452"/>
                    <a:pt x="2135" y="1460"/>
                    <a:pt x="2132" y="1465"/>
                  </a:cubicBezTo>
                  <a:cubicBezTo>
                    <a:pt x="2130" y="1471"/>
                    <a:pt x="2127" y="1472"/>
                    <a:pt x="2123" y="1478"/>
                  </a:cubicBezTo>
                  <a:cubicBezTo>
                    <a:pt x="2119" y="1485"/>
                    <a:pt x="2113" y="1497"/>
                    <a:pt x="2123" y="1501"/>
                  </a:cubicBezTo>
                  <a:cubicBezTo>
                    <a:pt x="2134" y="1505"/>
                    <a:pt x="2147" y="1512"/>
                    <a:pt x="2156" y="1508"/>
                  </a:cubicBezTo>
                  <a:cubicBezTo>
                    <a:pt x="2166" y="1504"/>
                    <a:pt x="2175" y="1488"/>
                    <a:pt x="2180" y="1485"/>
                  </a:cubicBezTo>
                  <a:cubicBezTo>
                    <a:pt x="2185" y="1482"/>
                    <a:pt x="2192" y="1485"/>
                    <a:pt x="2200" y="1482"/>
                  </a:cubicBezTo>
                  <a:cubicBezTo>
                    <a:pt x="2208" y="1480"/>
                    <a:pt x="2213" y="1477"/>
                    <a:pt x="2222" y="1472"/>
                  </a:cubicBezTo>
                  <a:cubicBezTo>
                    <a:pt x="2232" y="1467"/>
                    <a:pt x="2230" y="1460"/>
                    <a:pt x="2236" y="1453"/>
                  </a:cubicBezTo>
                  <a:cubicBezTo>
                    <a:pt x="2241" y="1447"/>
                    <a:pt x="2242" y="1435"/>
                    <a:pt x="2237" y="1432"/>
                  </a:cubicBezTo>
                  <a:cubicBezTo>
                    <a:pt x="2232" y="1430"/>
                    <a:pt x="2233" y="1427"/>
                    <a:pt x="2218" y="1430"/>
                  </a:cubicBezTo>
                  <a:close/>
                  <a:moveTo>
                    <a:pt x="2312" y="1523"/>
                  </a:moveTo>
                  <a:cubicBezTo>
                    <a:pt x="2323" y="1516"/>
                    <a:pt x="2335" y="1500"/>
                    <a:pt x="2335" y="1500"/>
                  </a:cubicBezTo>
                  <a:cubicBezTo>
                    <a:pt x="2335" y="1500"/>
                    <a:pt x="2331" y="1488"/>
                    <a:pt x="2329" y="1482"/>
                  </a:cubicBezTo>
                  <a:cubicBezTo>
                    <a:pt x="2328" y="1477"/>
                    <a:pt x="2324" y="1473"/>
                    <a:pt x="2314" y="1476"/>
                  </a:cubicBezTo>
                  <a:cubicBezTo>
                    <a:pt x="2303" y="1478"/>
                    <a:pt x="2298" y="1488"/>
                    <a:pt x="2298" y="1488"/>
                  </a:cubicBezTo>
                  <a:cubicBezTo>
                    <a:pt x="2296" y="1489"/>
                    <a:pt x="2296" y="1490"/>
                    <a:pt x="2296" y="1492"/>
                  </a:cubicBezTo>
                  <a:cubicBezTo>
                    <a:pt x="2294" y="1497"/>
                    <a:pt x="2296" y="1502"/>
                    <a:pt x="2286" y="1505"/>
                  </a:cubicBezTo>
                  <a:cubicBezTo>
                    <a:pt x="2273" y="1509"/>
                    <a:pt x="2271" y="1506"/>
                    <a:pt x="2270" y="1513"/>
                  </a:cubicBezTo>
                  <a:cubicBezTo>
                    <a:pt x="2269" y="1519"/>
                    <a:pt x="2261" y="1526"/>
                    <a:pt x="2266" y="1531"/>
                  </a:cubicBezTo>
                  <a:cubicBezTo>
                    <a:pt x="2271" y="1537"/>
                    <a:pt x="2271" y="1539"/>
                    <a:pt x="2269" y="1545"/>
                  </a:cubicBezTo>
                  <a:cubicBezTo>
                    <a:pt x="2266" y="1550"/>
                    <a:pt x="2262" y="1550"/>
                    <a:pt x="2271" y="1555"/>
                  </a:cubicBezTo>
                  <a:cubicBezTo>
                    <a:pt x="2281" y="1560"/>
                    <a:pt x="2278" y="1566"/>
                    <a:pt x="2288" y="1560"/>
                  </a:cubicBezTo>
                  <a:cubicBezTo>
                    <a:pt x="2299" y="1555"/>
                    <a:pt x="2306" y="1550"/>
                    <a:pt x="2306" y="1543"/>
                  </a:cubicBezTo>
                  <a:cubicBezTo>
                    <a:pt x="2306" y="1537"/>
                    <a:pt x="2302" y="1531"/>
                    <a:pt x="2312" y="1523"/>
                  </a:cubicBezTo>
                  <a:close/>
                  <a:moveTo>
                    <a:pt x="1901" y="2220"/>
                  </a:moveTo>
                  <a:cubicBezTo>
                    <a:pt x="1896" y="2223"/>
                    <a:pt x="1861" y="2240"/>
                    <a:pt x="1856" y="2257"/>
                  </a:cubicBezTo>
                  <a:cubicBezTo>
                    <a:pt x="1856" y="2257"/>
                    <a:pt x="1876" y="2263"/>
                    <a:pt x="1878" y="2270"/>
                  </a:cubicBezTo>
                  <a:cubicBezTo>
                    <a:pt x="1879" y="2277"/>
                    <a:pt x="1878" y="2284"/>
                    <a:pt x="1895" y="2284"/>
                  </a:cubicBezTo>
                  <a:cubicBezTo>
                    <a:pt x="1911" y="2284"/>
                    <a:pt x="1911" y="2285"/>
                    <a:pt x="1920" y="2279"/>
                  </a:cubicBezTo>
                  <a:cubicBezTo>
                    <a:pt x="1928" y="2272"/>
                    <a:pt x="1928" y="2268"/>
                    <a:pt x="1925" y="2258"/>
                  </a:cubicBezTo>
                  <a:cubicBezTo>
                    <a:pt x="1921" y="2248"/>
                    <a:pt x="1910" y="2243"/>
                    <a:pt x="1910" y="2235"/>
                  </a:cubicBezTo>
                  <a:cubicBezTo>
                    <a:pt x="1910" y="2227"/>
                    <a:pt x="1906" y="2217"/>
                    <a:pt x="1901" y="2220"/>
                  </a:cubicBezTo>
                  <a:close/>
                  <a:moveTo>
                    <a:pt x="1642" y="2871"/>
                  </a:moveTo>
                  <a:cubicBezTo>
                    <a:pt x="1647" y="2884"/>
                    <a:pt x="1659" y="2868"/>
                    <a:pt x="1665" y="2871"/>
                  </a:cubicBezTo>
                  <a:cubicBezTo>
                    <a:pt x="1672" y="2874"/>
                    <a:pt x="1690" y="2877"/>
                    <a:pt x="1692" y="2865"/>
                  </a:cubicBezTo>
                  <a:cubicBezTo>
                    <a:pt x="1693" y="2853"/>
                    <a:pt x="1698" y="2851"/>
                    <a:pt x="1687" y="2846"/>
                  </a:cubicBezTo>
                  <a:cubicBezTo>
                    <a:pt x="1676" y="2842"/>
                    <a:pt x="1672" y="2846"/>
                    <a:pt x="1661" y="2846"/>
                  </a:cubicBezTo>
                  <a:cubicBezTo>
                    <a:pt x="1650" y="2846"/>
                    <a:pt x="1648" y="2848"/>
                    <a:pt x="1639" y="2843"/>
                  </a:cubicBezTo>
                  <a:cubicBezTo>
                    <a:pt x="1630" y="2839"/>
                    <a:pt x="1623" y="2834"/>
                    <a:pt x="1614" y="2836"/>
                  </a:cubicBezTo>
                  <a:cubicBezTo>
                    <a:pt x="1600" y="2838"/>
                    <a:pt x="1611" y="2850"/>
                    <a:pt x="1620" y="2859"/>
                  </a:cubicBezTo>
                  <a:cubicBezTo>
                    <a:pt x="1630" y="2868"/>
                    <a:pt x="1637" y="2859"/>
                    <a:pt x="1642" y="2871"/>
                  </a:cubicBezTo>
                  <a:close/>
                  <a:moveTo>
                    <a:pt x="2347" y="1357"/>
                  </a:moveTo>
                  <a:cubicBezTo>
                    <a:pt x="2347" y="1357"/>
                    <a:pt x="2339" y="1350"/>
                    <a:pt x="2331" y="1353"/>
                  </a:cubicBezTo>
                  <a:cubicBezTo>
                    <a:pt x="2323" y="1356"/>
                    <a:pt x="2315" y="1350"/>
                    <a:pt x="2310" y="1352"/>
                  </a:cubicBezTo>
                  <a:cubicBezTo>
                    <a:pt x="2304" y="1353"/>
                    <a:pt x="2302" y="1337"/>
                    <a:pt x="2310" y="1330"/>
                  </a:cubicBezTo>
                  <a:cubicBezTo>
                    <a:pt x="2318" y="1324"/>
                    <a:pt x="2314" y="1315"/>
                    <a:pt x="2308" y="1303"/>
                  </a:cubicBezTo>
                  <a:cubicBezTo>
                    <a:pt x="2303" y="1291"/>
                    <a:pt x="2288" y="1292"/>
                    <a:pt x="2283" y="1282"/>
                  </a:cubicBezTo>
                  <a:cubicBezTo>
                    <a:pt x="2278" y="1271"/>
                    <a:pt x="2270" y="1262"/>
                    <a:pt x="2267" y="1255"/>
                  </a:cubicBezTo>
                  <a:cubicBezTo>
                    <a:pt x="2265" y="1249"/>
                    <a:pt x="2251" y="1250"/>
                    <a:pt x="2247" y="1249"/>
                  </a:cubicBezTo>
                  <a:cubicBezTo>
                    <a:pt x="2244" y="1247"/>
                    <a:pt x="2240" y="1251"/>
                    <a:pt x="2234" y="1256"/>
                  </a:cubicBezTo>
                  <a:cubicBezTo>
                    <a:pt x="2229" y="1262"/>
                    <a:pt x="2227" y="1246"/>
                    <a:pt x="2230" y="1243"/>
                  </a:cubicBezTo>
                  <a:cubicBezTo>
                    <a:pt x="2237" y="1238"/>
                    <a:pt x="2240" y="1235"/>
                    <a:pt x="2240" y="1235"/>
                  </a:cubicBezTo>
                  <a:cubicBezTo>
                    <a:pt x="2240" y="1235"/>
                    <a:pt x="2253" y="1234"/>
                    <a:pt x="2262" y="1233"/>
                  </a:cubicBezTo>
                  <a:cubicBezTo>
                    <a:pt x="2271" y="1231"/>
                    <a:pt x="2270" y="1226"/>
                    <a:pt x="2271" y="1221"/>
                  </a:cubicBezTo>
                  <a:cubicBezTo>
                    <a:pt x="2273" y="1215"/>
                    <a:pt x="2269" y="1211"/>
                    <a:pt x="2262" y="1201"/>
                  </a:cubicBezTo>
                  <a:cubicBezTo>
                    <a:pt x="2255" y="1190"/>
                    <a:pt x="2262" y="1201"/>
                    <a:pt x="2255" y="1206"/>
                  </a:cubicBezTo>
                  <a:cubicBezTo>
                    <a:pt x="2249" y="1211"/>
                    <a:pt x="2251" y="1218"/>
                    <a:pt x="2242" y="1213"/>
                  </a:cubicBezTo>
                  <a:cubicBezTo>
                    <a:pt x="2233" y="1208"/>
                    <a:pt x="2234" y="1209"/>
                    <a:pt x="2229" y="1209"/>
                  </a:cubicBezTo>
                  <a:cubicBezTo>
                    <a:pt x="2224" y="1209"/>
                    <a:pt x="2222" y="1213"/>
                    <a:pt x="2220" y="1219"/>
                  </a:cubicBezTo>
                  <a:cubicBezTo>
                    <a:pt x="2217" y="1226"/>
                    <a:pt x="2213" y="1225"/>
                    <a:pt x="2210" y="1230"/>
                  </a:cubicBezTo>
                  <a:cubicBezTo>
                    <a:pt x="2208" y="1235"/>
                    <a:pt x="2205" y="1238"/>
                    <a:pt x="2200" y="1241"/>
                  </a:cubicBezTo>
                  <a:cubicBezTo>
                    <a:pt x="2195" y="1243"/>
                    <a:pt x="2191" y="1243"/>
                    <a:pt x="2185" y="1250"/>
                  </a:cubicBezTo>
                  <a:cubicBezTo>
                    <a:pt x="2180" y="1256"/>
                    <a:pt x="2181" y="1262"/>
                    <a:pt x="2175" y="1264"/>
                  </a:cubicBezTo>
                  <a:cubicBezTo>
                    <a:pt x="2168" y="1267"/>
                    <a:pt x="2170" y="1272"/>
                    <a:pt x="2166" y="1280"/>
                  </a:cubicBezTo>
                  <a:cubicBezTo>
                    <a:pt x="2162" y="1288"/>
                    <a:pt x="2156" y="1297"/>
                    <a:pt x="2152" y="1301"/>
                  </a:cubicBezTo>
                  <a:cubicBezTo>
                    <a:pt x="2148" y="1305"/>
                    <a:pt x="2139" y="1307"/>
                    <a:pt x="2132" y="1309"/>
                  </a:cubicBezTo>
                  <a:cubicBezTo>
                    <a:pt x="2126" y="1312"/>
                    <a:pt x="2127" y="1320"/>
                    <a:pt x="2126" y="1328"/>
                  </a:cubicBezTo>
                  <a:cubicBezTo>
                    <a:pt x="2125" y="1336"/>
                    <a:pt x="2118" y="1340"/>
                    <a:pt x="2113" y="1340"/>
                  </a:cubicBezTo>
                  <a:cubicBezTo>
                    <a:pt x="2107" y="1340"/>
                    <a:pt x="2105" y="1344"/>
                    <a:pt x="2105" y="1349"/>
                  </a:cubicBezTo>
                  <a:cubicBezTo>
                    <a:pt x="2105" y="1354"/>
                    <a:pt x="2102" y="1360"/>
                    <a:pt x="2099" y="1365"/>
                  </a:cubicBezTo>
                  <a:cubicBezTo>
                    <a:pt x="2097" y="1370"/>
                    <a:pt x="2084" y="1371"/>
                    <a:pt x="2077" y="1371"/>
                  </a:cubicBezTo>
                  <a:cubicBezTo>
                    <a:pt x="2055" y="1371"/>
                    <a:pt x="2055" y="1371"/>
                    <a:pt x="2055" y="1371"/>
                  </a:cubicBezTo>
                  <a:cubicBezTo>
                    <a:pt x="2051" y="1371"/>
                    <a:pt x="2047" y="1378"/>
                    <a:pt x="2045" y="1382"/>
                  </a:cubicBezTo>
                  <a:cubicBezTo>
                    <a:pt x="2044" y="1386"/>
                    <a:pt x="2041" y="1389"/>
                    <a:pt x="2041" y="1397"/>
                  </a:cubicBezTo>
                  <a:cubicBezTo>
                    <a:pt x="2041" y="1404"/>
                    <a:pt x="2052" y="1408"/>
                    <a:pt x="2061" y="1403"/>
                  </a:cubicBezTo>
                  <a:cubicBezTo>
                    <a:pt x="2070" y="1398"/>
                    <a:pt x="2068" y="1399"/>
                    <a:pt x="2072" y="1398"/>
                  </a:cubicBezTo>
                  <a:cubicBezTo>
                    <a:pt x="2076" y="1397"/>
                    <a:pt x="2082" y="1393"/>
                    <a:pt x="2086" y="1393"/>
                  </a:cubicBezTo>
                  <a:cubicBezTo>
                    <a:pt x="2090" y="1393"/>
                    <a:pt x="2097" y="1393"/>
                    <a:pt x="2103" y="1395"/>
                  </a:cubicBezTo>
                  <a:cubicBezTo>
                    <a:pt x="2110" y="1398"/>
                    <a:pt x="2101" y="1406"/>
                    <a:pt x="2097" y="1411"/>
                  </a:cubicBezTo>
                  <a:cubicBezTo>
                    <a:pt x="2093" y="1416"/>
                    <a:pt x="2090" y="1423"/>
                    <a:pt x="2089" y="1427"/>
                  </a:cubicBezTo>
                  <a:cubicBezTo>
                    <a:pt x="2088" y="1431"/>
                    <a:pt x="2089" y="1438"/>
                    <a:pt x="2089" y="1438"/>
                  </a:cubicBezTo>
                  <a:cubicBezTo>
                    <a:pt x="2089" y="1438"/>
                    <a:pt x="2103" y="1432"/>
                    <a:pt x="2118" y="1424"/>
                  </a:cubicBezTo>
                  <a:cubicBezTo>
                    <a:pt x="2132" y="1416"/>
                    <a:pt x="2132" y="1416"/>
                    <a:pt x="2132" y="1416"/>
                  </a:cubicBezTo>
                  <a:cubicBezTo>
                    <a:pt x="2142" y="1414"/>
                    <a:pt x="2142" y="1414"/>
                    <a:pt x="2142" y="1414"/>
                  </a:cubicBezTo>
                  <a:cubicBezTo>
                    <a:pt x="2142" y="1414"/>
                    <a:pt x="2155" y="1404"/>
                    <a:pt x="2160" y="1401"/>
                  </a:cubicBezTo>
                  <a:cubicBezTo>
                    <a:pt x="2166" y="1397"/>
                    <a:pt x="2176" y="1391"/>
                    <a:pt x="2176" y="1391"/>
                  </a:cubicBezTo>
                  <a:cubicBezTo>
                    <a:pt x="2176" y="1391"/>
                    <a:pt x="2189" y="1387"/>
                    <a:pt x="2195" y="1387"/>
                  </a:cubicBezTo>
                  <a:cubicBezTo>
                    <a:pt x="2200" y="1387"/>
                    <a:pt x="2204" y="1382"/>
                    <a:pt x="2207" y="1378"/>
                  </a:cubicBezTo>
                  <a:cubicBezTo>
                    <a:pt x="2209" y="1374"/>
                    <a:pt x="2210" y="1367"/>
                    <a:pt x="2209" y="1360"/>
                  </a:cubicBezTo>
                  <a:cubicBezTo>
                    <a:pt x="2208" y="1352"/>
                    <a:pt x="2213" y="1353"/>
                    <a:pt x="2217" y="1352"/>
                  </a:cubicBezTo>
                  <a:cubicBezTo>
                    <a:pt x="2221" y="1350"/>
                    <a:pt x="2230" y="1354"/>
                    <a:pt x="2230" y="1354"/>
                  </a:cubicBezTo>
                  <a:cubicBezTo>
                    <a:pt x="2230" y="1354"/>
                    <a:pt x="2244" y="1362"/>
                    <a:pt x="2247" y="1363"/>
                  </a:cubicBezTo>
                  <a:cubicBezTo>
                    <a:pt x="2251" y="1365"/>
                    <a:pt x="2254" y="1374"/>
                    <a:pt x="2254" y="1374"/>
                  </a:cubicBezTo>
                  <a:cubicBezTo>
                    <a:pt x="2254" y="1374"/>
                    <a:pt x="2254" y="1382"/>
                    <a:pt x="2254" y="1386"/>
                  </a:cubicBezTo>
                  <a:cubicBezTo>
                    <a:pt x="2254" y="1390"/>
                    <a:pt x="2265" y="1393"/>
                    <a:pt x="2271" y="1393"/>
                  </a:cubicBezTo>
                  <a:cubicBezTo>
                    <a:pt x="2278" y="1393"/>
                    <a:pt x="2283" y="1391"/>
                    <a:pt x="2285" y="1397"/>
                  </a:cubicBezTo>
                  <a:cubicBezTo>
                    <a:pt x="2286" y="1402"/>
                    <a:pt x="2292" y="1402"/>
                    <a:pt x="2296" y="1406"/>
                  </a:cubicBezTo>
                  <a:cubicBezTo>
                    <a:pt x="2300" y="1410"/>
                    <a:pt x="2308" y="1412"/>
                    <a:pt x="2314" y="1408"/>
                  </a:cubicBezTo>
                  <a:cubicBezTo>
                    <a:pt x="2319" y="1404"/>
                    <a:pt x="2323" y="1398"/>
                    <a:pt x="2329" y="1395"/>
                  </a:cubicBezTo>
                  <a:cubicBezTo>
                    <a:pt x="2336" y="1393"/>
                    <a:pt x="2337" y="1398"/>
                    <a:pt x="2341" y="1398"/>
                  </a:cubicBezTo>
                  <a:cubicBezTo>
                    <a:pt x="2345" y="1398"/>
                    <a:pt x="2353" y="1383"/>
                    <a:pt x="2349" y="1379"/>
                  </a:cubicBezTo>
                  <a:cubicBezTo>
                    <a:pt x="2345" y="1375"/>
                    <a:pt x="2344" y="1375"/>
                    <a:pt x="2349" y="1366"/>
                  </a:cubicBezTo>
                  <a:cubicBezTo>
                    <a:pt x="2355" y="1357"/>
                    <a:pt x="2347" y="1357"/>
                    <a:pt x="2347" y="1357"/>
                  </a:cubicBezTo>
                  <a:close/>
                  <a:moveTo>
                    <a:pt x="4832" y="6751"/>
                  </a:moveTo>
                  <a:cubicBezTo>
                    <a:pt x="4829" y="6738"/>
                    <a:pt x="4815" y="6719"/>
                    <a:pt x="4817" y="6715"/>
                  </a:cubicBezTo>
                  <a:cubicBezTo>
                    <a:pt x="4818" y="6711"/>
                    <a:pt x="4815" y="6702"/>
                    <a:pt x="4815" y="6692"/>
                  </a:cubicBezTo>
                  <a:cubicBezTo>
                    <a:pt x="4815" y="6683"/>
                    <a:pt x="4821" y="6674"/>
                    <a:pt x="4818" y="6670"/>
                  </a:cubicBezTo>
                  <a:cubicBezTo>
                    <a:pt x="4815" y="6666"/>
                    <a:pt x="4825" y="6663"/>
                    <a:pt x="4813" y="6660"/>
                  </a:cubicBezTo>
                  <a:cubicBezTo>
                    <a:pt x="4800" y="6658"/>
                    <a:pt x="4796" y="6656"/>
                    <a:pt x="4786" y="6658"/>
                  </a:cubicBezTo>
                  <a:cubicBezTo>
                    <a:pt x="4776" y="6659"/>
                    <a:pt x="4760" y="6662"/>
                    <a:pt x="4751" y="6660"/>
                  </a:cubicBezTo>
                  <a:cubicBezTo>
                    <a:pt x="4743" y="6659"/>
                    <a:pt x="4722" y="6660"/>
                    <a:pt x="4716" y="6658"/>
                  </a:cubicBezTo>
                  <a:cubicBezTo>
                    <a:pt x="4711" y="6655"/>
                    <a:pt x="4701" y="6656"/>
                    <a:pt x="4698" y="6652"/>
                  </a:cubicBezTo>
                  <a:cubicBezTo>
                    <a:pt x="4696" y="6648"/>
                    <a:pt x="4682" y="6639"/>
                    <a:pt x="4676" y="6637"/>
                  </a:cubicBezTo>
                  <a:cubicBezTo>
                    <a:pt x="4670" y="6634"/>
                    <a:pt x="4602" y="6584"/>
                    <a:pt x="4597" y="6581"/>
                  </a:cubicBezTo>
                  <a:cubicBezTo>
                    <a:pt x="4591" y="6578"/>
                    <a:pt x="4556" y="6566"/>
                    <a:pt x="4553" y="6554"/>
                  </a:cubicBezTo>
                  <a:cubicBezTo>
                    <a:pt x="4551" y="6543"/>
                    <a:pt x="4544" y="6543"/>
                    <a:pt x="4541" y="6539"/>
                  </a:cubicBezTo>
                  <a:cubicBezTo>
                    <a:pt x="4538" y="6535"/>
                    <a:pt x="4530" y="6531"/>
                    <a:pt x="4524" y="6525"/>
                  </a:cubicBezTo>
                  <a:cubicBezTo>
                    <a:pt x="4519" y="6520"/>
                    <a:pt x="4513" y="6515"/>
                    <a:pt x="4507" y="6513"/>
                  </a:cubicBezTo>
                  <a:cubicBezTo>
                    <a:pt x="4502" y="6510"/>
                    <a:pt x="4500" y="6507"/>
                    <a:pt x="4492" y="6507"/>
                  </a:cubicBezTo>
                  <a:cubicBezTo>
                    <a:pt x="4484" y="6507"/>
                    <a:pt x="4467" y="6511"/>
                    <a:pt x="4460" y="6510"/>
                  </a:cubicBezTo>
                  <a:cubicBezTo>
                    <a:pt x="4453" y="6508"/>
                    <a:pt x="4407" y="6510"/>
                    <a:pt x="4407" y="6510"/>
                  </a:cubicBezTo>
                  <a:cubicBezTo>
                    <a:pt x="4407" y="6510"/>
                    <a:pt x="4393" y="6511"/>
                    <a:pt x="4386" y="6517"/>
                  </a:cubicBezTo>
                  <a:cubicBezTo>
                    <a:pt x="4379" y="6522"/>
                    <a:pt x="4390" y="6528"/>
                    <a:pt x="4379" y="6522"/>
                  </a:cubicBezTo>
                  <a:cubicBezTo>
                    <a:pt x="4368" y="6517"/>
                    <a:pt x="4365" y="6513"/>
                    <a:pt x="4358" y="6508"/>
                  </a:cubicBezTo>
                  <a:cubicBezTo>
                    <a:pt x="4351" y="6504"/>
                    <a:pt x="4335" y="6504"/>
                    <a:pt x="4328" y="6503"/>
                  </a:cubicBezTo>
                  <a:cubicBezTo>
                    <a:pt x="4321" y="6501"/>
                    <a:pt x="4310" y="6499"/>
                    <a:pt x="4305" y="6499"/>
                  </a:cubicBezTo>
                  <a:cubicBezTo>
                    <a:pt x="4301" y="6499"/>
                    <a:pt x="4296" y="6496"/>
                    <a:pt x="4291" y="6490"/>
                  </a:cubicBezTo>
                  <a:cubicBezTo>
                    <a:pt x="4287" y="6485"/>
                    <a:pt x="4255" y="6482"/>
                    <a:pt x="4255" y="6482"/>
                  </a:cubicBezTo>
                  <a:cubicBezTo>
                    <a:pt x="4255" y="6482"/>
                    <a:pt x="4248" y="6488"/>
                    <a:pt x="4244" y="6488"/>
                  </a:cubicBezTo>
                  <a:cubicBezTo>
                    <a:pt x="4240" y="6488"/>
                    <a:pt x="4216" y="6503"/>
                    <a:pt x="4211" y="6500"/>
                  </a:cubicBezTo>
                  <a:cubicBezTo>
                    <a:pt x="4205" y="6497"/>
                    <a:pt x="4199" y="6513"/>
                    <a:pt x="4195" y="6507"/>
                  </a:cubicBezTo>
                  <a:cubicBezTo>
                    <a:pt x="4191" y="6501"/>
                    <a:pt x="4194" y="6490"/>
                    <a:pt x="4188" y="6492"/>
                  </a:cubicBezTo>
                  <a:cubicBezTo>
                    <a:pt x="4183" y="6493"/>
                    <a:pt x="4180" y="6499"/>
                    <a:pt x="4180" y="6506"/>
                  </a:cubicBezTo>
                  <a:cubicBezTo>
                    <a:pt x="4180" y="6513"/>
                    <a:pt x="4185" y="6525"/>
                    <a:pt x="4179" y="6525"/>
                  </a:cubicBezTo>
                  <a:cubicBezTo>
                    <a:pt x="4172" y="6525"/>
                    <a:pt x="4163" y="6517"/>
                    <a:pt x="4163" y="6517"/>
                  </a:cubicBezTo>
                  <a:cubicBezTo>
                    <a:pt x="4163" y="6517"/>
                    <a:pt x="4159" y="6504"/>
                    <a:pt x="4162" y="6500"/>
                  </a:cubicBezTo>
                  <a:cubicBezTo>
                    <a:pt x="4165" y="6496"/>
                    <a:pt x="4179" y="6483"/>
                    <a:pt x="4180" y="6479"/>
                  </a:cubicBezTo>
                  <a:cubicBezTo>
                    <a:pt x="4181" y="6475"/>
                    <a:pt x="4177" y="6460"/>
                    <a:pt x="4177" y="6455"/>
                  </a:cubicBezTo>
                  <a:cubicBezTo>
                    <a:pt x="4177" y="6451"/>
                    <a:pt x="4163" y="6426"/>
                    <a:pt x="4158" y="6423"/>
                  </a:cubicBezTo>
                  <a:cubicBezTo>
                    <a:pt x="4152" y="6421"/>
                    <a:pt x="4126" y="6422"/>
                    <a:pt x="4116" y="6421"/>
                  </a:cubicBezTo>
                  <a:cubicBezTo>
                    <a:pt x="4106" y="6419"/>
                    <a:pt x="4081" y="6412"/>
                    <a:pt x="4081" y="6408"/>
                  </a:cubicBezTo>
                  <a:cubicBezTo>
                    <a:pt x="4081" y="6404"/>
                    <a:pt x="4050" y="6409"/>
                    <a:pt x="4046" y="6404"/>
                  </a:cubicBezTo>
                  <a:cubicBezTo>
                    <a:pt x="4042" y="6398"/>
                    <a:pt x="4032" y="6394"/>
                    <a:pt x="4027" y="6393"/>
                  </a:cubicBezTo>
                  <a:cubicBezTo>
                    <a:pt x="4021" y="6391"/>
                    <a:pt x="4011" y="6394"/>
                    <a:pt x="4007" y="6390"/>
                  </a:cubicBezTo>
                  <a:cubicBezTo>
                    <a:pt x="4003" y="6386"/>
                    <a:pt x="3989" y="6379"/>
                    <a:pt x="3989" y="6379"/>
                  </a:cubicBezTo>
                  <a:cubicBezTo>
                    <a:pt x="3975" y="6375"/>
                    <a:pt x="3975" y="6375"/>
                    <a:pt x="3975" y="6375"/>
                  </a:cubicBezTo>
                  <a:cubicBezTo>
                    <a:pt x="3975" y="6375"/>
                    <a:pt x="3954" y="6372"/>
                    <a:pt x="3949" y="6370"/>
                  </a:cubicBezTo>
                  <a:cubicBezTo>
                    <a:pt x="3943" y="6369"/>
                    <a:pt x="3928" y="6370"/>
                    <a:pt x="3928" y="6370"/>
                  </a:cubicBezTo>
                  <a:cubicBezTo>
                    <a:pt x="3912" y="6389"/>
                    <a:pt x="3912" y="6389"/>
                    <a:pt x="3912" y="6389"/>
                  </a:cubicBezTo>
                  <a:cubicBezTo>
                    <a:pt x="3912" y="6389"/>
                    <a:pt x="3911" y="6404"/>
                    <a:pt x="3907" y="6407"/>
                  </a:cubicBezTo>
                  <a:cubicBezTo>
                    <a:pt x="3903" y="6409"/>
                    <a:pt x="3897" y="6418"/>
                    <a:pt x="3897" y="6423"/>
                  </a:cubicBezTo>
                  <a:cubicBezTo>
                    <a:pt x="3897" y="6429"/>
                    <a:pt x="3900" y="6437"/>
                    <a:pt x="3896" y="6435"/>
                  </a:cubicBezTo>
                  <a:cubicBezTo>
                    <a:pt x="3891" y="6432"/>
                    <a:pt x="3880" y="6423"/>
                    <a:pt x="3876" y="6426"/>
                  </a:cubicBezTo>
                  <a:cubicBezTo>
                    <a:pt x="3872" y="6429"/>
                    <a:pt x="3866" y="6443"/>
                    <a:pt x="3866" y="6443"/>
                  </a:cubicBezTo>
                  <a:cubicBezTo>
                    <a:pt x="3855" y="6451"/>
                    <a:pt x="3855" y="6451"/>
                    <a:pt x="3855" y="6451"/>
                  </a:cubicBezTo>
                  <a:cubicBezTo>
                    <a:pt x="3841" y="6464"/>
                    <a:pt x="3841" y="6464"/>
                    <a:pt x="3841" y="6464"/>
                  </a:cubicBezTo>
                  <a:cubicBezTo>
                    <a:pt x="3841" y="6464"/>
                    <a:pt x="3831" y="6453"/>
                    <a:pt x="3836" y="6451"/>
                  </a:cubicBezTo>
                  <a:cubicBezTo>
                    <a:pt x="3840" y="6450"/>
                    <a:pt x="3843" y="6439"/>
                    <a:pt x="3838" y="6437"/>
                  </a:cubicBezTo>
                  <a:cubicBezTo>
                    <a:pt x="3834" y="6436"/>
                    <a:pt x="3823" y="6444"/>
                    <a:pt x="3820" y="6440"/>
                  </a:cubicBezTo>
                  <a:cubicBezTo>
                    <a:pt x="3818" y="6436"/>
                    <a:pt x="3820" y="6429"/>
                    <a:pt x="3824" y="6428"/>
                  </a:cubicBezTo>
                  <a:cubicBezTo>
                    <a:pt x="3829" y="6426"/>
                    <a:pt x="3847" y="6428"/>
                    <a:pt x="3847" y="6428"/>
                  </a:cubicBezTo>
                  <a:cubicBezTo>
                    <a:pt x="3847" y="6428"/>
                    <a:pt x="3852" y="6430"/>
                    <a:pt x="3857" y="6426"/>
                  </a:cubicBezTo>
                  <a:cubicBezTo>
                    <a:pt x="3861" y="6422"/>
                    <a:pt x="3866" y="6416"/>
                    <a:pt x="3872" y="6412"/>
                  </a:cubicBezTo>
                  <a:cubicBezTo>
                    <a:pt x="3877" y="6408"/>
                    <a:pt x="3887" y="6394"/>
                    <a:pt x="3887" y="6394"/>
                  </a:cubicBezTo>
                  <a:cubicBezTo>
                    <a:pt x="3887" y="6394"/>
                    <a:pt x="3893" y="6382"/>
                    <a:pt x="3894" y="6375"/>
                  </a:cubicBezTo>
                  <a:cubicBezTo>
                    <a:pt x="3896" y="6368"/>
                    <a:pt x="3889" y="6359"/>
                    <a:pt x="3887" y="6354"/>
                  </a:cubicBezTo>
                  <a:cubicBezTo>
                    <a:pt x="3886" y="6348"/>
                    <a:pt x="3890" y="6350"/>
                    <a:pt x="3891" y="6344"/>
                  </a:cubicBezTo>
                  <a:cubicBezTo>
                    <a:pt x="3893" y="6338"/>
                    <a:pt x="3876" y="6337"/>
                    <a:pt x="3872" y="6337"/>
                  </a:cubicBezTo>
                  <a:cubicBezTo>
                    <a:pt x="3868" y="6337"/>
                    <a:pt x="3852" y="6340"/>
                    <a:pt x="3847" y="6341"/>
                  </a:cubicBezTo>
                  <a:cubicBezTo>
                    <a:pt x="3841" y="6343"/>
                    <a:pt x="3826" y="6344"/>
                    <a:pt x="3826" y="6344"/>
                  </a:cubicBezTo>
                  <a:cubicBezTo>
                    <a:pt x="3826" y="6344"/>
                    <a:pt x="3812" y="6343"/>
                    <a:pt x="3811" y="6337"/>
                  </a:cubicBezTo>
                  <a:cubicBezTo>
                    <a:pt x="3809" y="6331"/>
                    <a:pt x="3801" y="6334"/>
                    <a:pt x="3794" y="6333"/>
                  </a:cubicBezTo>
                  <a:cubicBezTo>
                    <a:pt x="3787" y="6331"/>
                    <a:pt x="3783" y="6331"/>
                    <a:pt x="3776" y="6336"/>
                  </a:cubicBezTo>
                  <a:cubicBezTo>
                    <a:pt x="3769" y="6340"/>
                    <a:pt x="3777" y="6337"/>
                    <a:pt x="3769" y="6340"/>
                  </a:cubicBezTo>
                  <a:cubicBezTo>
                    <a:pt x="3760" y="6343"/>
                    <a:pt x="3755" y="6332"/>
                    <a:pt x="3751" y="6336"/>
                  </a:cubicBezTo>
                  <a:cubicBezTo>
                    <a:pt x="3741" y="6344"/>
                    <a:pt x="3737" y="6373"/>
                    <a:pt x="3737" y="6377"/>
                  </a:cubicBezTo>
                  <a:cubicBezTo>
                    <a:pt x="3737" y="6382"/>
                    <a:pt x="3742" y="6382"/>
                    <a:pt x="3738" y="6389"/>
                  </a:cubicBezTo>
                  <a:cubicBezTo>
                    <a:pt x="3734" y="6396"/>
                    <a:pt x="3738" y="6404"/>
                    <a:pt x="3738" y="6404"/>
                  </a:cubicBezTo>
                  <a:cubicBezTo>
                    <a:pt x="3738" y="6404"/>
                    <a:pt x="3721" y="6398"/>
                    <a:pt x="3716" y="6398"/>
                  </a:cubicBezTo>
                  <a:cubicBezTo>
                    <a:pt x="3710" y="6398"/>
                    <a:pt x="3702" y="6401"/>
                    <a:pt x="3702" y="6401"/>
                  </a:cubicBezTo>
                  <a:cubicBezTo>
                    <a:pt x="3689" y="6405"/>
                    <a:pt x="3689" y="6405"/>
                    <a:pt x="3689" y="6405"/>
                  </a:cubicBezTo>
                  <a:cubicBezTo>
                    <a:pt x="3675" y="6419"/>
                    <a:pt x="3675" y="6419"/>
                    <a:pt x="3675" y="6419"/>
                  </a:cubicBezTo>
                  <a:cubicBezTo>
                    <a:pt x="3664" y="6426"/>
                    <a:pt x="3664" y="6426"/>
                    <a:pt x="3664" y="6426"/>
                  </a:cubicBezTo>
                  <a:cubicBezTo>
                    <a:pt x="3647" y="6436"/>
                    <a:pt x="3647" y="6436"/>
                    <a:pt x="3647" y="6436"/>
                  </a:cubicBezTo>
                  <a:cubicBezTo>
                    <a:pt x="3634" y="6435"/>
                    <a:pt x="3634" y="6435"/>
                    <a:pt x="3634" y="6435"/>
                  </a:cubicBezTo>
                  <a:cubicBezTo>
                    <a:pt x="3618" y="6416"/>
                    <a:pt x="3618" y="6416"/>
                    <a:pt x="3618" y="6416"/>
                  </a:cubicBezTo>
                  <a:cubicBezTo>
                    <a:pt x="3618" y="6416"/>
                    <a:pt x="3632" y="6416"/>
                    <a:pt x="3638" y="6416"/>
                  </a:cubicBezTo>
                  <a:cubicBezTo>
                    <a:pt x="3643" y="6416"/>
                    <a:pt x="3659" y="6412"/>
                    <a:pt x="3659" y="6412"/>
                  </a:cubicBezTo>
                  <a:cubicBezTo>
                    <a:pt x="3659" y="6412"/>
                    <a:pt x="3670" y="6404"/>
                    <a:pt x="3670" y="6398"/>
                  </a:cubicBezTo>
                  <a:cubicBezTo>
                    <a:pt x="3670" y="6386"/>
                    <a:pt x="3670" y="6386"/>
                    <a:pt x="3670" y="6386"/>
                  </a:cubicBezTo>
                  <a:cubicBezTo>
                    <a:pt x="3670" y="6382"/>
                    <a:pt x="3675" y="6373"/>
                    <a:pt x="3681" y="6373"/>
                  </a:cubicBezTo>
                  <a:cubicBezTo>
                    <a:pt x="3687" y="6373"/>
                    <a:pt x="3692" y="6358"/>
                    <a:pt x="3691" y="6354"/>
                  </a:cubicBezTo>
                  <a:cubicBezTo>
                    <a:pt x="3689" y="6350"/>
                    <a:pt x="3688" y="6341"/>
                    <a:pt x="3692" y="6340"/>
                  </a:cubicBezTo>
                  <a:cubicBezTo>
                    <a:pt x="3696" y="6338"/>
                    <a:pt x="3707" y="6331"/>
                    <a:pt x="3712" y="6329"/>
                  </a:cubicBezTo>
                  <a:cubicBezTo>
                    <a:pt x="3716" y="6326"/>
                    <a:pt x="3719" y="6315"/>
                    <a:pt x="3719" y="6315"/>
                  </a:cubicBezTo>
                  <a:cubicBezTo>
                    <a:pt x="3719" y="6315"/>
                    <a:pt x="3726" y="6317"/>
                    <a:pt x="3730" y="6317"/>
                  </a:cubicBezTo>
                  <a:cubicBezTo>
                    <a:pt x="3734" y="6317"/>
                    <a:pt x="3746" y="6315"/>
                    <a:pt x="3748" y="6309"/>
                  </a:cubicBezTo>
                  <a:cubicBezTo>
                    <a:pt x="3749" y="6304"/>
                    <a:pt x="3749" y="6285"/>
                    <a:pt x="3756" y="6284"/>
                  </a:cubicBezTo>
                  <a:cubicBezTo>
                    <a:pt x="3763" y="6283"/>
                    <a:pt x="3767" y="6265"/>
                    <a:pt x="3776" y="6260"/>
                  </a:cubicBezTo>
                  <a:cubicBezTo>
                    <a:pt x="3784" y="6256"/>
                    <a:pt x="3773" y="6244"/>
                    <a:pt x="3783" y="6235"/>
                  </a:cubicBezTo>
                  <a:cubicBezTo>
                    <a:pt x="3792" y="6227"/>
                    <a:pt x="3788" y="6217"/>
                    <a:pt x="3781" y="6212"/>
                  </a:cubicBezTo>
                  <a:cubicBezTo>
                    <a:pt x="3774" y="6206"/>
                    <a:pt x="3772" y="6214"/>
                    <a:pt x="3760" y="6210"/>
                  </a:cubicBezTo>
                  <a:cubicBezTo>
                    <a:pt x="3749" y="6206"/>
                    <a:pt x="3739" y="6203"/>
                    <a:pt x="3733" y="6193"/>
                  </a:cubicBezTo>
                  <a:cubicBezTo>
                    <a:pt x="3726" y="6184"/>
                    <a:pt x="3717" y="6185"/>
                    <a:pt x="3717" y="6174"/>
                  </a:cubicBezTo>
                  <a:cubicBezTo>
                    <a:pt x="3717" y="6163"/>
                    <a:pt x="3710" y="6156"/>
                    <a:pt x="3706" y="6145"/>
                  </a:cubicBezTo>
                  <a:cubicBezTo>
                    <a:pt x="3702" y="6134"/>
                    <a:pt x="3699" y="6129"/>
                    <a:pt x="3696" y="6120"/>
                  </a:cubicBezTo>
                  <a:cubicBezTo>
                    <a:pt x="3693" y="6110"/>
                    <a:pt x="3687" y="6106"/>
                    <a:pt x="3691" y="6097"/>
                  </a:cubicBezTo>
                  <a:cubicBezTo>
                    <a:pt x="3695" y="6089"/>
                    <a:pt x="3700" y="6085"/>
                    <a:pt x="3695" y="6078"/>
                  </a:cubicBezTo>
                  <a:cubicBezTo>
                    <a:pt x="3689" y="6071"/>
                    <a:pt x="3695" y="6067"/>
                    <a:pt x="3688" y="6058"/>
                  </a:cubicBezTo>
                  <a:cubicBezTo>
                    <a:pt x="3681" y="6050"/>
                    <a:pt x="3680" y="6047"/>
                    <a:pt x="3674" y="6047"/>
                  </a:cubicBezTo>
                  <a:cubicBezTo>
                    <a:pt x="3668" y="6047"/>
                    <a:pt x="3664" y="6048"/>
                    <a:pt x="3659" y="6048"/>
                  </a:cubicBezTo>
                  <a:cubicBezTo>
                    <a:pt x="3653" y="6048"/>
                    <a:pt x="3660" y="6050"/>
                    <a:pt x="3653" y="6048"/>
                  </a:cubicBezTo>
                  <a:cubicBezTo>
                    <a:pt x="3646" y="6047"/>
                    <a:pt x="3647" y="6039"/>
                    <a:pt x="3636" y="6028"/>
                  </a:cubicBezTo>
                  <a:cubicBezTo>
                    <a:pt x="3625" y="6016"/>
                    <a:pt x="3607" y="6009"/>
                    <a:pt x="3596" y="5997"/>
                  </a:cubicBezTo>
                  <a:cubicBezTo>
                    <a:pt x="3585" y="5984"/>
                    <a:pt x="3575" y="5973"/>
                    <a:pt x="3564" y="5969"/>
                  </a:cubicBezTo>
                  <a:cubicBezTo>
                    <a:pt x="3553" y="5965"/>
                    <a:pt x="3526" y="5965"/>
                    <a:pt x="3522" y="5965"/>
                  </a:cubicBezTo>
                  <a:cubicBezTo>
                    <a:pt x="3518" y="5965"/>
                    <a:pt x="3503" y="5966"/>
                    <a:pt x="3498" y="5961"/>
                  </a:cubicBezTo>
                  <a:cubicBezTo>
                    <a:pt x="3494" y="5955"/>
                    <a:pt x="3496" y="5950"/>
                    <a:pt x="3489" y="5941"/>
                  </a:cubicBezTo>
                  <a:cubicBezTo>
                    <a:pt x="3482" y="5933"/>
                    <a:pt x="3469" y="5926"/>
                    <a:pt x="3464" y="5927"/>
                  </a:cubicBezTo>
                  <a:cubicBezTo>
                    <a:pt x="3458" y="5929"/>
                    <a:pt x="3455" y="5936"/>
                    <a:pt x="3451" y="5937"/>
                  </a:cubicBezTo>
                  <a:cubicBezTo>
                    <a:pt x="3447" y="5938"/>
                    <a:pt x="3437" y="5936"/>
                    <a:pt x="3433" y="5931"/>
                  </a:cubicBezTo>
                  <a:cubicBezTo>
                    <a:pt x="3429" y="5927"/>
                    <a:pt x="3427" y="5922"/>
                    <a:pt x="3412" y="5920"/>
                  </a:cubicBezTo>
                  <a:cubicBezTo>
                    <a:pt x="3397" y="5919"/>
                    <a:pt x="3397" y="5920"/>
                    <a:pt x="3395" y="5926"/>
                  </a:cubicBezTo>
                  <a:cubicBezTo>
                    <a:pt x="3394" y="5931"/>
                    <a:pt x="3401" y="5948"/>
                    <a:pt x="3391" y="5941"/>
                  </a:cubicBezTo>
                  <a:cubicBezTo>
                    <a:pt x="3381" y="5934"/>
                    <a:pt x="3372" y="5931"/>
                    <a:pt x="3372" y="5927"/>
                  </a:cubicBezTo>
                  <a:cubicBezTo>
                    <a:pt x="3372" y="5923"/>
                    <a:pt x="3381" y="5930"/>
                    <a:pt x="3372" y="5923"/>
                  </a:cubicBezTo>
                  <a:cubicBezTo>
                    <a:pt x="3362" y="5916"/>
                    <a:pt x="3358" y="5913"/>
                    <a:pt x="3345" y="5916"/>
                  </a:cubicBezTo>
                  <a:cubicBezTo>
                    <a:pt x="3333" y="5919"/>
                    <a:pt x="3328" y="5929"/>
                    <a:pt x="3328" y="5929"/>
                  </a:cubicBezTo>
                  <a:cubicBezTo>
                    <a:pt x="3328" y="5929"/>
                    <a:pt x="3339" y="5941"/>
                    <a:pt x="3330" y="5943"/>
                  </a:cubicBezTo>
                  <a:cubicBezTo>
                    <a:pt x="3320" y="5944"/>
                    <a:pt x="3313" y="5943"/>
                    <a:pt x="3312" y="5938"/>
                  </a:cubicBezTo>
                  <a:cubicBezTo>
                    <a:pt x="3310" y="5934"/>
                    <a:pt x="3307" y="5927"/>
                    <a:pt x="3296" y="5929"/>
                  </a:cubicBezTo>
                  <a:cubicBezTo>
                    <a:pt x="3285" y="5930"/>
                    <a:pt x="3268" y="5931"/>
                    <a:pt x="3268" y="5931"/>
                  </a:cubicBezTo>
                  <a:cubicBezTo>
                    <a:pt x="3268" y="5931"/>
                    <a:pt x="3259" y="5929"/>
                    <a:pt x="3254" y="5929"/>
                  </a:cubicBezTo>
                  <a:cubicBezTo>
                    <a:pt x="3250" y="5929"/>
                    <a:pt x="3252" y="5945"/>
                    <a:pt x="3246" y="5944"/>
                  </a:cubicBezTo>
                  <a:cubicBezTo>
                    <a:pt x="3241" y="5943"/>
                    <a:pt x="3235" y="5938"/>
                    <a:pt x="3236" y="5930"/>
                  </a:cubicBezTo>
                  <a:cubicBezTo>
                    <a:pt x="3238" y="5922"/>
                    <a:pt x="3239" y="5904"/>
                    <a:pt x="3232" y="5901"/>
                  </a:cubicBezTo>
                  <a:cubicBezTo>
                    <a:pt x="3225" y="5898"/>
                    <a:pt x="3207" y="5887"/>
                    <a:pt x="3207" y="5887"/>
                  </a:cubicBezTo>
                  <a:cubicBezTo>
                    <a:pt x="3207" y="5887"/>
                    <a:pt x="3192" y="5873"/>
                    <a:pt x="3186" y="5873"/>
                  </a:cubicBezTo>
                  <a:cubicBezTo>
                    <a:pt x="3181" y="5873"/>
                    <a:pt x="3171" y="5867"/>
                    <a:pt x="3165" y="5867"/>
                  </a:cubicBezTo>
                  <a:cubicBezTo>
                    <a:pt x="3160" y="5867"/>
                    <a:pt x="3142" y="5876"/>
                    <a:pt x="3142" y="5876"/>
                  </a:cubicBezTo>
                  <a:cubicBezTo>
                    <a:pt x="3142" y="5876"/>
                    <a:pt x="3140" y="5883"/>
                    <a:pt x="3139" y="5866"/>
                  </a:cubicBezTo>
                  <a:cubicBezTo>
                    <a:pt x="3137" y="5849"/>
                    <a:pt x="3157" y="5849"/>
                    <a:pt x="3135" y="5824"/>
                  </a:cubicBezTo>
                  <a:cubicBezTo>
                    <a:pt x="3112" y="5799"/>
                    <a:pt x="3080" y="5782"/>
                    <a:pt x="3061" y="5773"/>
                  </a:cubicBezTo>
                  <a:cubicBezTo>
                    <a:pt x="3041" y="5763"/>
                    <a:pt x="3036" y="5749"/>
                    <a:pt x="3020" y="5746"/>
                  </a:cubicBezTo>
                  <a:cubicBezTo>
                    <a:pt x="3005" y="5743"/>
                    <a:pt x="3002" y="5738"/>
                    <a:pt x="2994" y="5740"/>
                  </a:cubicBezTo>
                  <a:cubicBezTo>
                    <a:pt x="2985" y="5743"/>
                    <a:pt x="2984" y="5747"/>
                    <a:pt x="2972" y="5749"/>
                  </a:cubicBezTo>
                  <a:cubicBezTo>
                    <a:pt x="2959" y="5750"/>
                    <a:pt x="2953" y="5743"/>
                    <a:pt x="2952" y="5747"/>
                  </a:cubicBezTo>
                  <a:cubicBezTo>
                    <a:pt x="2951" y="5752"/>
                    <a:pt x="2949" y="5760"/>
                    <a:pt x="2939" y="5760"/>
                  </a:cubicBezTo>
                  <a:cubicBezTo>
                    <a:pt x="2930" y="5760"/>
                    <a:pt x="2909" y="5752"/>
                    <a:pt x="2916" y="5746"/>
                  </a:cubicBezTo>
                  <a:cubicBezTo>
                    <a:pt x="2923" y="5740"/>
                    <a:pt x="2933" y="5752"/>
                    <a:pt x="2938" y="5743"/>
                  </a:cubicBezTo>
                  <a:cubicBezTo>
                    <a:pt x="2944" y="5735"/>
                    <a:pt x="2933" y="5729"/>
                    <a:pt x="2944" y="5722"/>
                  </a:cubicBezTo>
                  <a:cubicBezTo>
                    <a:pt x="2955" y="5715"/>
                    <a:pt x="2960" y="5711"/>
                    <a:pt x="2960" y="5699"/>
                  </a:cubicBezTo>
                  <a:cubicBezTo>
                    <a:pt x="2960" y="5686"/>
                    <a:pt x="2967" y="5685"/>
                    <a:pt x="2956" y="5681"/>
                  </a:cubicBezTo>
                  <a:cubicBezTo>
                    <a:pt x="2945" y="5676"/>
                    <a:pt x="2953" y="5668"/>
                    <a:pt x="2931" y="5667"/>
                  </a:cubicBezTo>
                  <a:cubicBezTo>
                    <a:pt x="2909" y="5665"/>
                    <a:pt x="2909" y="5674"/>
                    <a:pt x="2899" y="5662"/>
                  </a:cubicBezTo>
                  <a:cubicBezTo>
                    <a:pt x="2889" y="5651"/>
                    <a:pt x="2906" y="5655"/>
                    <a:pt x="2889" y="5651"/>
                  </a:cubicBezTo>
                  <a:cubicBezTo>
                    <a:pt x="2873" y="5647"/>
                    <a:pt x="2871" y="5647"/>
                    <a:pt x="2867" y="5647"/>
                  </a:cubicBezTo>
                  <a:cubicBezTo>
                    <a:pt x="2863" y="5647"/>
                    <a:pt x="2866" y="5661"/>
                    <a:pt x="2856" y="5660"/>
                  </a:cubicBezTo>
                  <a:cubicBezTo>
                    <a:pt x="2846" y="5658"/>
                    <a:pt x="2841" y="5651"/>
                    <a:pt x="2839" y="5644"/>
                  </a:cubicBezTo>
                  <a:cubicBezTo>
                    <a:pt x="2838" y="5637"/>
                    <a:pt x="2841" y="5630"/>
                    <a:pt x="2831" y="5632"/>
                  </a:cubicBezTo>
                  <a:cubicBezTo>
                    <a:pt x="2821" y="5633"/>
                    <a:pt x="2811" y="5636"/>
                    <a:pt x="2808" y="5629"/>
                  </a:cubicBezTo>
                  <a:cubicBezTo>
                    <a:pt x="2806" y="5622"/>
                    <a:pt x="2813" y="5612"/>
                    <a:pt x="2818" y="5615"/>
                  </a:cubicBezTo>
                  <a:cubicBezTo>
                    <a:pt x="2824" y="5618"/>
                    <a:pt x="2847" y="5619"/>
                    <a:pt x="2853" y="5616"/>
                  </a:cubicBezTo>
                  <a:cubicBezTo>
                    <a:pt x="2859" y="5614"/>
                    <a:pt x="2863" y="5604"/>
                    <a:pt x="2857" y="5598"/>
                  </a:cubicBezTo>
                  <a:cubicBezTo>
                    <a:pt x="2852" y="5593"/>
                    <a:pt x="2841" y="5593"/>
                    <a:pt x="2827" y="5596"/>
                  </a:cubicBezTo>
                  <a:cubicBezTo>
                    <a:pt x="2813" y="5598"/>
                    <a:pt x="2800" y="5598"/>
                    <a:pt x="2792" y="5597"/>
                  </a:cubicBezTo>
                  <a:cubicBezTo>
                    <a:pt x="2783" y="5596"/>
                    <a:pt x="2778" y="5587"/>
                    <a:pt x="2768" y="5587"/>
                  </a:cubicBezTo>
                  <a:cubicBezTo>
                    <a:pt x="2758" y="5587"/>
                    <a:pt x="2746" y="5594"/>
                    <a:pt x="2746" y="5594"/>
                  </a:cubicBezTo>
                  <a:cubicBezTo>
                    <a:pt x="2746" y="5594"/>
                    <a:pt x="2733" y="5602"/>
                    <a:pt x="2729" y="5604"/>
                  </a:cubicBezTo>
                  <a:cubicBezTo>
                    <a:pt x="2725" y="5605"/>
                    <a:pt x="2729" y="5591"/>
                    <a:pt x="2715" y="5598"/>
                  </a:cubicBezTo>
                  <a:cubicBezTo>
                    <a:pt x="2701" y="5605"/>
                    <a:pt x="2701" y="5622"/>
                    <a:pt x="2696" y="5623"/>
                  </a:cubicBezTo>
                  <a:cubicBezTo>
                    <a:pt x="2690" y="5625"/>
                    <a:pt x="2679" y="5632"/>
                    <a:pt x="2679" y="5632"/>
                  </a:cubicBezTo>
                  <a:cubicBezTo>
                    <a:pt x="2679" y="5632"/>
                    <a:pt x="2658" y="5640"/>
                    <a:pt x="2650" y="5642"/>
                  </a:cubicBezTo>
                  <a:cubicBezTo>
                    <a:pt x="2641" y="5643"/>
                    <a:pt x="2629" y="5639"/>
                    <a:pt x="2624" y="5639"/>
                  </a:cubicBezTo>
                  <a:cubicBezTo>
                    <a:pt x="2620" y="5639"/>
                    <a:pt x="2605" y="5628"/>
                    <a:pt x="2601" y="5628"/>
                  </a:cubicBezTo>
                  <a:cubicBezTo>
                    <a:pt x="2597" y="5628"/>
                    <a:pt x="2583" y="5622"/>
                    <a:pt x="2581" y="5612"/>
                  </a:cubicBezTo>
                  <a:cubicBezTo>
                    <a:pt x="2580" y="5602"/>
                    <a:pt x="2577" y="5600"/>
                    <a:pt x="2560" y="5602"/>
                  </a:cubicBezTo>
                  <a:cubicBezTo>
                    <a:pt x="2544" y="5605"/>
                    <a:pt x="2521" y="5607"/>
                    <a:pt x="2509" y="5609"/>
                  </a:cubicBezTo>
                  <a:cubicBezTo>
                    <a:pt x="2496" y="5612"/>
                    <a:pt x="2485" y="5612"/>
                    <a:pt x="2473" y="5614"/>
                  </a:cubicBezTo>
                  <a:cubicBezTo>
                    <a:pt x="2460" y="5615"/>
                    <a:pt x="2443" y="5622"/>
                    <a:pt x="2436" y="5619"/>
                  </a:cubicBezTo>
                  <a:cubicBezTo>
                    <a:pt x="2429" y="5616"/>
                    <a:pt x="2425" y="5628"/>
                    <a:pt x="2425" y="5609"/>
                  </a:cubicBezTo>
                  <a:cubicBezTo>
                    <a:pt x="2425" y="5591"/>
                    <a:pt x="2410" y="5575"/>
                    <a:pt x="2406" y="5568"/>
                  </a:cubicBezTo>
                  <a:cubicBezTo>
                    <a:pt x="2401" y="5561"/>
                    <a:pt x="2406" y="5544"/>
                    <a:pt x="2396" y="5544"/>
                  </a:cubicBezTo>
                  <a:cubicBezTo>
                    <a:pt x="2386" y="5544"/>
                    <a:pt x="2376" y="5543"/>
                    <a:pt x="2368" y="5543"/>
                  </a:cubicBezTo>
                  <a:cubicBezTo>
                    <a:pt x="2360" y="5543"/>
                    <a:pt x="2339" y="5544"/>
                    <a:pt x="2339" y="5544"/>
                  </a:cubicBezTo>
                  <a:cubicBezTo>
                    <a:pt x="2339" y="5544"/>
                    <a:pt x="2318" y="5551"/>
                    <a:pt x="2318" y="5547"/>
                  </a:cubicBezTo>
                  <a:cubicBezTo>
                    <a:pt x="2318" y="5543"/>
                    <a:pt x="2312" y="5538"/>
                    <a:pt x="2310" y="5530"/>
                  </a:cubicBezTo>
                  <a:cubicBezTo>
                    <a:pt x="2307" y="5522"/>
                    <a:pt x="2310" y="5515"/>
                    <a:pt x="2305" y="5509"/>
                  </a:cubicBezTo>
                  <a:cubicBezTo>
                    <a:pt x="2301" y="5504"/>
                    <a:pt x="2310" y="5497"/>
                    <a:pt x="2300" y="5494"/>
                  </a:cubicBezTo>
                  <a:cubicBezTo>
                    <a:pt x="2290" y="5491"/>
                    <a:pt x="2296" y="5487"/>
                    <a:pt x="2290" y="5491"/>
                  </a:cubicBezTo>
                  <a:cubicBezTo>
                    <a:pt x="2284" y="5495"/>
                    <a:pt x="2279" y="5497"/>
                    <a:pt x="2282" y="5501"/>
                  </a:cubicBezTo>
                  <a:cubicBezTo>
                    <a:pt x="2284" y="5505"/>
                    <a:pt x="2280" y="5509"/>
                    <a:pt x="2286" y="5515"/>
                  </a:cubicBezTo>
                  <a:cubicBezTo>
                    <a:pt x="2291" y="5520"/>
                    <a:pt x="2291" y="5523"/>
                    <a:pt x="2293" y="5531"/>
                  </a:cubicBezTo>
                  <a:cubicBezTo>
                    <a:pt x="2294" y="5540"/>
                    <a:pt x="2290" y="5547"/>
                    <a:pt x="2290" y="5547"/>
                  </a:cubicBezTo>
                  <a:cubicBezTo>
                    <a:pt x="2275" y="5556"/>
                    <a:pt x="2264" y="5555"/>
                    <a:pt x="2264" y="5555"/>
                  </a:cubicBezTo>
                  <a:cubicBezTo>
                    <a:pt x="2264" y="5555"/>
                    <a:pt x="2240" y="5562"/>
                    <a:pt x="2227" y="5566"/>
                  </a:cubicBezTo>
                  <a:cubicBezTo>
                    <a:pt x="2215" y="5570"/>
                    <a:pt x="2211" y="5572"/>
                    <a:pt x="2206" y="5582"/>
                  </a:cubicBezTo>
                  <a:cubicBezTo>
                    <a:pt x="2202" y="5591"/>
                    <a:pt x="2205" y="5598"/>
                    <a:pt x="2205" y="5604"/>
                  </a:cubicBezTo>
                  <a:cubicBezTo>
                    <a:pt x="2205" y="5609"/>
                    <a:pt x="2205" y="5621"/>
                    <a:pt x="2208" y="5625"/>
                  </a:cubicBezTo>
                  <a:cubicBezTo>
                    <a:pt x="2211" y="5629"/>
                    <a:pt x="2218" y="5639"/>
                    <a:pt x="2218" y="5639"/>
                  </a:cubicBezTo>
                  <a:cubicBezTo>
                    <a:pt x="2218" y="5639"/>
                    <a:pt x="2223" y="5647"/>
                    <a:pt x="2224" y="5651"/>
                  </a:cubicBezTo>
                  <a:cubicBezTo>
                    <a:pt x="2226" y="5655"/>
                    <a:pt x="2230" y="5657"/>
                    <a:pt x="2233" y="5662"/>
                  </a:cubicBezTo>
                  <a:cubicBezTo>
                    <a:pt x="2236" y="5668"/>
                    <a:pt x="2237" y="5678"/>
                    <a:pt x="2237" y="5678"/>
                  </a:cubicBezTo>
                  <a:cubicBezTo>
                    <a:pt x="2237" y="5678"/>
                    <a:pt x="2243" y="5681"/>
                    <a:pt x="2240" y="5688"/>
                  </a:cubicBezTo>
                  <a:cubicBezTo>
                    <a:pt x="2237" y="5694"/>
                    <a:pt x="2231" y="5701"/>
                    <a:pt x="2231" y="5701"/>
                  </a:cubicBezTo>
                  <a:cubicBezTo>
                    <a:pt x="2231" y="5701"/>
                    <a:pt x="2229" y="5706"/>
                    <a:pt x="2222" y="5708"/>
                  </a:cubicBezTo>
                  <a:cubicBezTo>
                    <a:pt x="2215" y="5711"/>
                    <a:pt x="2202" y="5714"/>
                    <a:pt x="2202" y="5710"/>
                  </a:cubicBezTo>
                  <a:cubicBezTo>
                    <a:pt x="2202" y="5706"/>
                    <a:pt x="2201" y="5706"/>
                    <a:pt x="2204" y="5699"/>
                  </a:cubicBezTo>
                  <a:cubicBezTo>
                    <a:pt x="2206" y="5692"/>
                    <a:pt x="2202" y="5679"/>
                    <a:pt x="2195" y="5682"/>
                  </a:cubicBezTo>
                  <a:cubicBezTo>
                    <a:pt x="2188" y="5685"/>
                    <a:pt x="2190" y="5692"/>
                    <a:pt x="2183" y="5688"/>
                  </a:cubicBezTo>
                  <a:cubicBezTo>
                    <a:pt x="2176" y="5683"/>
                    <a:pt x="2173" y="5672"/>
                    <a:pt x="2172" y="5668"/>
                  </a:cubicBezTo>
                  <a:cubicBezTo>
                    <a:pt x="2170" y="5664"/>
                    <a:pt x="2160" y="5655"/>
                    <a:pt x="2170" y="5653"/>
                  </a:cubicBezTo>
                  <a:cubicBezTo>
                    <a:pt x="2180" y="5650"/>
                    <a:pt x="2184" y="5640"/>
                    <a:pt x="2184" y="5640"/>
                  </a:cubicBezTo>
                  <a:cubicBezTo>
                    <a:pt x="2184" y="5629"/>
                    <a:pt x="2184" y="5629"/>
                    <a:pt x="2184" y="5629"/>
                  </a:cubicBezTo>
                  <a:cubicBezTo>
                    <a:pt x="2190" y="5618"/>
                    <a:pt x="2202" y="5615"/>
                    <a:pt x="2191" y="5591"/>
                  </a:cubicBezTo>
                  <a:cubicBezTo>
                    <a:pt x="2180" y="5568"/>
                    <a:pt x="2177" y="5555"/>
                    <a:pt x="2173" y="5550"/>
                  </a:cubicBezTo>
                  <a:cubicBezTo>
                    <a:pt x="2169" y="5544"/>
                    <a:pt x="2162" y="5536"/>
                    <a:pt x="2170" y="5537"/>
                  </a:cubicBezTo>
                  <a:cubicBezTo>
                    <a:pt x="2178" y="5538"/>
                    <a:pt x="2181" y="5534"/>
                    <a:pt x="2188" y="5537"/>
                  </a:cubicBezTo>
                  <a:cubicBezTo>
                    <a:pt x="2195" y="5540"/>
                    <a:pt x="2205" y="5531"/>
                    <a:pt x="2206" y="5527"/>
                  </a:cubicBezTo>
                  <a:cubicBezTo>
                    <a:pt x="2208" y="5523"/>
                    <a:pt x="2198" y="5519"/>
                    <a:pt x="2209" y="5517"/>
                  </a:cubicBezTo>
                  <a:cubicBezTo>
                    <a:pt x="2220" y="5516"/>
                    <a:pt x="2223" y="5513"/>
                    <a:pt x="2219" y="5495"/>
                  </a:cubicBezTo>
                  <a:cubicBezTo>
                    <a:pt x="2215" y="5477"/>
                    <a:pt x="2220" y="5478"/>
                    <a:pt x="2209" y="5474"/>
                  </a:cubicBezTo>
                  <a:cubicBezTo>
                    <a:pt x="2198" y="5470"/>
                    <a:pt x="2197" y="5474"/>
                    <a:pt x="2191" y="5467"/>
                  </a:cubicBezTo>
                  <a:cubicBezTo>
                    <a:pt x="2185" y="5460"/>
                    <a:pt x="2178" y="5463"/>
                    <a:pt x="2167" y="5476"/>
                  </a:cubicBezTo>
                  <a:cubicBezTo>
                    <a:pt x="2156" y="5488"/>
                    <a:pt x="2151" y="5490"/>
                    <a:pt x="2142" y="5497"/>
                  </a:cubicBezTo>
                  <a:cubicBezTo>
                    <a:pt x="2134" y="5504"/>
                    <a:pt x="2127" y="5498"/>
                    <a:pt x="2124" y="5512"/>
                  </a:cubicBezTo>
                  <a:cubicBezTo>
                    <a:pt x="2121" y="5526"/>
                    <a:pt x="2120" y="5526"/>
                    <a:pt x="2113" y="5530"/>
                  </a:cubicBezTo>
                  <a:cubicBezTo>
                    <a:pt x="2106" y="5534"/>
                    <a:pt x="2106" y="5541"/>
                    <a:pt x="2091" y="5543"/>
                  </a:cubicBezTo>
                  <a:cubicBezTo>
                    <a:pt x="2075" y="5544"/>
                    <a:pt x="2073" y="5552"/>
                    <a:pt x="2063" y="5550"/>
                  </a:cubicBezTo>
                  <a:cubicBezTo>
                    <a:pt x="2053" y="5547"/>
                    <a:pt x="2053" y="5552"/>
                    <a:pt x="2041" y="5550"/>
                  </a:cubicBezTo>
                  <a:cubicBezTo>
                    <a:pt x="2028" y="5547"/>
                    <a:pt x="2028" y="5550"/>
                    <a:pt x="2022" y="5550"/>
                  </a:cubicBezTo>
                  <a:cubicBezTo>
                    <a:pt x="2017" y="5550"/>
                    <a:pt x="2015" y="5550"/>
                    <a:pt x="2013" y="5558"/>
                  </a:cubicBezTo>
                  <a:cubicBezTo>
                    <a:pt x="2010" y="5566"/>
                    <a:pt x="2008" y="5576"/>
                    <a:pt x="2008" y="5580"/>
                  </a:cubicBezTo>
                  <a:cubicBezTo>
                    <a:pt x="2008" y="5584"/>
                    <a:pt x="2011" y="5589"/>
                    <a:pt x="2006" y="5593"/>
                  </a:cubicBezTo>
                  <a:cubicBezTo>
                    <a:pt x="2000" y="5597"/>
                    <a:pt x="2006" y="5608"/>
                    <a:pt x="2000" y="5597"/>
                  </a:cubicBezTo>
                  <a:cubicBezTo>
                    <a:pt x="1995" y="5586"/>
                    <a:pt x="1997" y="5579"/>
                    <a:pt x="1990" y="5575"/>
                  </a:cubicBezTo>
                  <a:cubicBezTo>
                    <a:pt x="1983" y="5570"/>
                    <a:pt x="1985" y="5561"/>
                    <a:pt x="1976" y="5566"/>
                  </a:cubicBezTo>
                  <a:cubicBezTo>
                    <a:pt x="1968" y="5572"/>
                    <a:pt x="1968" y="5573"/>
                    <a:pt x="1960" y="5579"/>
                  </a:cubicBezTo>
                  <a:cubicBezTo>
                    <a:pt x="1951" y="5584"/>
                    <a:pt x="1949" y="5587"/>
                    <a:pt x="1947" y="5591"/>
                  </a:cubicBezTo>
                  <a:cubicBezTo>
                    <a:pt x="1946" y="5596"/>
                    <a:pt x="1953" y="5601"/>
                    <a:pt x="1946" y="5605"/>
                  </a:cubicBezTo>
                  <a:cubicBezTo>
                    <a:pt x="1939" y="5609"/>
                    <a:pt x="1933" y="5614"/>
                    <a:pt x="1933" y="5614"/>
                  </a:cubicBezTo>
                  <a:cubicBezTo>
                    <a:pt x="1933" y="5614"/>
                    <a:pt x="1944" y="5679"/>
                    <a:pt x="1936" y="5683"/>
                  </a:cubicBezTo>
                  <a:cubicBezTo>
                    <a:pt x="1928" y="5688"/>
                    <a:pt x="1911" y="5693"/>
                    <a:pt x="1907" y="5703"/>
                  </a:cubicBezTo>
                  <a:cubicBezTo>
                    <a:pt x="1903" y="5713"/>
                    <a:pt x="1896" y="5722"/>
                    <a:pt x="1883" y="5727"/>
                  </a:cubicBezTo>
                  <a:cubicBezTo>
                    <a:pt x="1870" y="5731"/>
                    <a:pt x="1869" y="5739"/>
                    <a:pt x="1869" y="5739"/>
                  </a:cubicBezTo>
                  <a:cubicBezTo>
                    <a:pt x="1869" y="5739"/>
                    <a:pt x="1873" y="5754"/>
                    <a:pt x="1868" y="5757"/>
                  </a:cubicBezTo>
                  <a:cubicBezTo>
                    <a:pt x="1862" y="5760"/>
                    <a:pt x="1872" y="5768"/>
                    <a:pt x="1862" y="5760"/>
                  </a:cubicBezTo>
                  <a:cubicBezTo>
                    <a:pt x="1852" y="5752"/>
                    <a:pt x="1836" y="5757"/>
                    <a:pt x="1831" y="5746"/>
                  </a:cubicBezTo>
                  <a:cubicBezTo>
                    <a:pt x="1827" y="5735"/>
                    <a:pt x="1820" y="5731"/>
                    <a:pt x="1809" y="5722"/>
                  </a:cubicBezTo>
                  <a:cubicBezTo>
                    <a:pt x="1798" y="5714"/>
                    <a:pt x="1785" y="5720"/>
                    <a:pt x="1778" y="5707"/>
                  </a:cubicBezTo>
                  <a:cubicBezTo>
                    <a:pt x="1772" y="5694"/>
                    <a:pt x="1752" y="5690"/>
                    <a:pt x="1748" y="5688"/>
                  </a:cubicBezTo>
                  <a:cubicBezTo>
                    <a:pt x="1744" y="5685"/>
                    <a:pt x="1737" y="5686"/>
                    <a:pt x="1728" y="5688"/>
                  </a:cubicBezTo>
                  <a:cubicBezTo>
                    <a:pt x="1720" y="5689"/>
                    <a:pt x="1719" y="5693"/>
                    <a:pt x="1716" y="5689"/>
                  </a:cubicBezTo>
                  <a:cubicBezTo>
                    <a:pt x="1713" y="5685"/>
                    <a:pt x="1707" y="5675"/>
                    <a:pt x="1703" y="5674"/>
                  </a:cubicBezTo>
                  <a:cubicBezTo>
                    <a:pt x="1699" y="5672"/>
                    <a:pt x="1693" y="5674"/>
                    <a:pt x="1687" y="5679"/>
                  </a:cubicBezTo>
                  <a:cubicBezTo>
                    <a:pt x="1680" y="5685"/>
                    <a:pt x="1675" y="5692"/>
                    <a:pt x="1670" y="5696"/>
                  </a:cubicBezTo>
                  <a:cubicBezTo>
                    <a:pt x="1664" y="5700"/>
                    <a:pt x="1656" y="5707"/>
                    <a:pt x="1656" y="5707"/>
                  </a:cubicBezTo>
                  <a:cubicBezTo>
                    <a:pt x="1656" y="5707"/>
                    <a:pt x="1647" y="5714"/>
                    <a:pt x="1641" y="5713"/>
                  </a:cubicBezTo>
                  <a:cubicBezTo>
                    <a:pt x="1634" y="5711"/>
                    <a:pt x="1621" y="5710"/>
                    <a:pt x="1618" y="5714"/>
                  </a:cubicBezTo>
                  <a:cubicBezTo>
                    <a:pt x="1615" y="5718"/>
                    <a:pt x="1610" y="5724"/>
                    <a:pt x="1606" y="5727"/>
                  </a:cubicBezTo>
                  <a:cubicBezTo>
                    <a:pt x="1601" y="5729"/>
                    <a:pt x="1596" y="5738"/>
                    <a:pt x="1592" y="5733"/>
                  </a:cubicBezTo>
                  <a:cubicBezTo>
                    <a:pt x="1588" y="5729"/>
                    <a:pt x="1581" y="5727"/>
                    <a:pt x="1576" y="5725"/>
                  </a:cubicBezTo>
                  <a:cubicBezTo>
                    <a:pt x="1572" y="5724"/>
                    <a:pt x="1560" y="5715"/>
                    <a:pt x="1553" y="5718"/>
                  </a:cubicBezTo>
                  <a:cubicBezTo>
                    <a:pt x="1546" y="5721"/>
                    <a:pt x="1537" y="5727"/>
                    <a:pt x="1532" y="5717"/>
                  </a:cubicBezTo>
                  <a:cubicBezTo>
                    <a:pt x="1526" y="5707"/>
                    <a:pt x="1521" y="5692"/>
                    <a:pt x="1521" y="5686"/>
                  </a:cubicBezTo>
                  <a:cubicBezTo>
                    <a:pt x="1521" y="5681"/>
                    <a:pt x="1510" y="5668"/>
                    <a:pt x="1503" y="5665"/>
                  </a:cubicBezTo>
                  <a:cubicBezTo>
                    <a:pt x="1496" y="5662"/>
                    <a:pt x="1482" y="5654"/>
                    <a:pt x="1479" y="5650"/>
                  </a:cubicBezTo>
                  <a:cubicBezTo>
                    <a:pt x="1476" y="5646"/>
                    <a:pt x="1466" y="5639"/>
                    <a:pt x="1459" y="5633"/>
                  </a:cubicBezTo>
                  <a:cubicBezTo>
                    <a:pt x="1452" y="5628"/>
                    <a:pt x="1450" y="5625"/>
                    <a:pt x="1444" y="5619"/>
                  </a:cubicBezTo>
                  <a:cubicBezTo>
                    <a:pt x="1438" y="5614"/>
                    <a:pt x="1437" y="5607"/>
                    <a:pt x="1437" y="5598"/>
                  </a:cubicBezTo>
                  <a:cubicBezTo>
                    <a:pt x="1437" y="5590"/>
                    <a:pt x="1434" y="5577"/>
                    <a:pt x="1431" y="5573"/>
                  </a:cubicBezTo>
                  <a:cubicBezTo>
                    <a:pt x="1429" y="5569"/>
                    <a:pt x="1423" y="5565"/>
                    <a:pt x="1424" y="5556"/>
                  </a:cubicBezTo>
                  <a:cubicBezTo>
                    <a:pt x="1426" y="5548"/>
                    <a:pt x="1424" y="5540"/>
                    <a:pt x="1424" y="5536"/>
                  </a:cubicBezTo>
                  <a:cubicBezTo>
                    <a:pt x="1424" y="5531"/>
                    <a:pt x="1427" y="5529"/>
                    <a:pt x="1424" y="5523"/>
                  </a:cubicBezTo>
                  <a:cubicBezTo>
                    <a:pt x="1422" y="5517"/>
                    <a:pt x="1416" y="5509"/>
                    <a:pt x="1419" y="5505"/>
                  </a:cubicBezTo>
                  <a:cubicBezTo>
                    <a:pt x="1422" y="5501"/>
                    <a:pt x="1423" y="5499"/>
                    <a:pt x="1426" y="5494"/>
                  </a:cubicBezTo>
                  <a:cubicBezTo>
                    <a:pt x="1429" y="5488"/>
                    <a:pt x="1429" y="5480"/>
                    <a:pt x="1427" y="5476"/>
                  </a:cubicBezTo>
                  <a:cubicBezTo>
                    <a:pt x="1426" y="5471"/>
                    <a:pt x="1426" y="5463"/>
                    <a:pt x="1424" y="5458"/>
                  </a:cubicBezTo>
                  <a:cubicBezTo>
                    <a:pt x="1423" y="5452"/>
                    <a:pt x="1426" y="5438"/>
                    <a:pt x="1426" y="5431"/>
                  </a:cubicBezTo>
                  <a:cubicBezTo>
                    <a:pt x="1426" y="5424"/>
                    <a:pt x="1427" y="5424"/>
                    <a:pt x="1422" y="5416"/>
                  </a:cubicBezTo>
                  <a:cubicBezTo>
                    <a:pt x="1416" y="5407"/>
                    <a:pt x="1413" y="5403"/>
                    <a:pt x="1415" y="5399"/>
                  </a:cubicBezTo>
                  <a:cubicBezTo>
                    <a:pt x="1416" y="5395"/>
                    <a:pt x="1419" y="5386"/>
                    <a:pt x="1419" y="5381"/>
                  </a:cubicBezTo>
                  <a:cubicBezTo>
                    <a:pt x="1419" y="5375"/>
                    <a:pt x="1416" y="5370"/>
                    <a:pt x="1420" y="5367"/>
                  </a:cubicBezTo>
                  <a:cubicBezTo>
                    <a:pt x="1424" y="5364"/>
                    <a:pt x="1424" y="5364"/>
                    <a:pt x="1429" y="5357"/>
                  </a:cubicBezTo>
                  <a:cubicBezTo>
                    <a:pt x="1433" y="5350"/>
                    <a:pt x="1440" y="5343"/>
                    <a:pt x="1438" y="5339"/>
                  </a:cubicBezTo>
                  <a:cubicBezTo>
                    <a:pt x="1437" y="5335"/>
                    <a:pt x="1426" y="5318"/>
                    <a:pt x="1426" y="5318"/>
                  </a:cubicBezTo>
                  <a:cubicBezTo>
                    <a:pt x="1426" y="5318"/>
                    <a:pt x="1423" y="5317"/>
                    <a:pt x="1424" y="5310"/>
                  </a:cubicBezTo>
                  <a:cubicBezTo>
                    <a:pt x="1426" y="5303"/>
                    <a:pt x="1429" y="5285"/>
                    <a:pt x="1429" y="5285"/>
                  </a:cubicBezTo>
                  <a:cubicBezTo>
                    <a:pt x="1429" y="5285"/>
                    <a:pt x="1429" y="5272"/>
                    <a:pt x="1422" y="5272"/>
                  </a:cubicBezTo>
                  <a:cubicBezTo>
                    <a:pt x="1415" y="5272"/>
                    <a:pt x="1415" y="5272"/>
                    <a:pt x="1405" y="5274"/>
                  </a:cubicBezTo>
                  <a:cubicBezTo>
                    <a:pt x="1395" y="5275"/>
                    <a:pt x="1383" y="5278"/>
                    <a:pt x="1383" y="5274"/>
                  </a:cubicBezTo>
                  <a:cubicBezTo>
                    <a:pt x="1383" y="5269"/>
                    <a:pt x="1380" y="5275"/>
                    <a:pt x="1378" y="5264"/>
                  </a:cubicBezTo>
                  <a:cubicBezTo>
                    <a:pt x="1377" y="5253"/>
                    <a:pt x="1380" y="5253"/>
                    <a:pt x="1374" y="5243"/>
                  </a:cubicBezTo>
                  <a:cubicBezTo>
                    <a:pt x="1369" y="5233"/>
                    <a:pt x="1369" y="5219"/>
                    <a:pt x="1362" y="5218"/>
                  </a:cubicBezTo>
                  <a:cubicBezTo>
                    <a:pt x="1355" y="5216"/>
                    <a:pt x="1346" y="5225"/>
                    <a:pt x="1334" y="5222"/>
                  </a:cubicBezTo>
                  <a:cubicBezTo>
                    <a:pt x="1321" y="5219"/>
                    <a:pt x="1316" y="5208"/>
                    <a:pt x="1305" y="5211"/>
                  </a:cubicBezTo>
                  <a:cubicBezTo>
                    <a:pt x="1293" y="5214"/>
                    <a:pt x="1300" y="5219"/>
                    <a:pt x="1282" y="5221"/>
                  </a:cubicBezTo>
                  <a:cubicBezTo>
                    <a:pt x="1264" y="5222"/>
                    <a:pt x="1260" y="5226"/>
                    <a:pt x="1253" y="5223"/>
                  </a:cubicBezTo>
                  <a:cubicBezTo>
                    <a:pt x="1246" y="5221"/>
                    <a:pt x="1254" y="5221"/>
                    <a:pt x="1246" y="5221"/>
                  </a:cubicBezTo>
                  <a:cubicBezTo>
                    <a:pt x="1238" y="5221"/>
                    <a:pt x="1232" y="5228"/>
                    <a:pt x="1232" y="5228"/>
                  </a:cubicBezTo>
                  <a:cubicBezTo>
                    <a:pt x="1232" y="5228"/>
                    <a:pt x="1229" y="5230"/>
                    <a:pt x="1220" y="5230"/>
                  </a:cubicBezTo>
                  <a:cubicBezTo>
                    <a:pt x="1210" y="5230"/>
                    <a:pt x="1193" y="5235"/>
                    <a:pt x="1193" y="5235"/>
                  </a:cubicBezTo>
                  <a:cubicBezTo>
                    <a:pt x="1193" y="5235"/>
                    <a:pt x="1193" y="5228"/>
                    <a:pt x="1189" y="5225"/>
                  </a:cubicBezTo>
                  <a:cubicBezTo>
                    <a:pt x="1185" y="5222"/>
                    <a:pt x="1176" y="5221"/>
                    <a:pt x="1171" y="5222"/>
                  </a:cubicBezTo>
                  <a:cubicBezTo>
                    <a:pt x="1165" y="5223"/>
                    <a:pt x="1160" y="5228"/>
                    <a:pt x="1156" y="5230"/>
                  </a:cubicBezTo>
                  <a:cubicBezTo>
                    <a:pt x="1151" y="5233"/>
                    <a:pt x="1146" y="5240"/>
                    <a:pt x="1146" y="5240"/>
                  </a:cubicBezTo>
                  <a:cubicBezTo>
                    <a:pt x="1146" y="5240"/>
                    <a:pt x="1137" y="5236"/>
                    <a:pt x="1137" y="5232"/>
                  </a:cubicBezTo>
                  <a:cubicBezTo>
                    <a:pt x="1137" y="5228"/>
                    <a:pt x="1129" y="5228"/>
                    <a:pt x="1129" y="5228"/>
                  </a:cubicBezTo>
                  <a:cubicBezTo>
                    <a:pt x="1129" y="5228"/>
                    <a:pt x="1129" y="5236"/>
                    <a:pt x="1123" y="5237"/>
                  </a:cubicBezTo>
                  <a:cubicBezTo>
                    <a:pt x="1118" y="5239"/>
                    <a:pt x="1118" y="5239"/>
                    <a:pt x="1118" y="5239"/>
                  </a:cubicBezTo>
                  <a:cubicBezTo>
                    <a:pt x="1118" y="5239"/>
                    <a:pt x="1128" y="5215"/>
                    <a:pt x="1116" y="5218"/>
                  </a:cubicBezTo>
                  <a:cubicBezTo>
                    <a:pt x="1105" y="5221"/>
                    <a:pt x="1105" y="5221"/>
                    <a:pt x="1105" y="5221"/>
                  </a:cubicBezTo>
                  <a:cubicBezTo>
                    <a:pt x="1105" y="5221"/>
                    <a:pt x="1104" y="5203"/>
                    <a:pt x="1108" y="5201"/>
                  </a:cubicBezTo>
                  <a:cubicBezTo>
                    <a:pt x="1122" y="5194"/>
                    <a:pt x="1128" y="5187"/>
                    <a:pt x="1128" y="5187"/>
                  </a:cubicBezTo>
                  <a:cubicBezTo>
                    <a:pt x="1126" y="5172"/>
                    <a:pt x="1126" y="5172"/>
                    <a:pt x="1126" y="5172"/>
                  </a:cubicBezTo>
                  <a:cubicBezTo>
                    <a:pt x="1123" y="5152"/>
                    <a:pt x="1123" y="5152"/>
                    <a:pt x="1123" y="5152"/>
                  </a:cubicBezTo>
                  <a:cubicBezTo>
                    <a:pt x="1123" y="5152"/>
                    <a:pt x="1126" y="5104"/>
                    <a:pt x="1125" y="5092"/>
                  </a:cubicBezTo>
                  <a:cubicBezTo>
                    <a:pt x="1123" y="5081"/>
                    <a:pt x="1125" y="5065"/>
                    <a:pt x="1125" y="5059"/>
                  </a:cubicBezTo>
                  <a:cubicBezTo>
                    <a:pt x="1125" y="5053"/>
                    <a:pt x="1130" y="5041"/>
                    <a:pt x="1125" y="5038"/>
                  </a:cubicBezTo>
                  <a:cubicBezTo>
                    <a:pt x="1119" y="5035"/>
                    <a:pt x="1111" y="5030"/>
                    <a:pt x="1111" y="5024"/>
                  </a:cubicBezTo>
                  <a:cubicBezTo>
                    <a:pt x="1111" y="5019"/>
                    <a:pt x="1111" y="5005"/>
                    <a:pt x="1116" y="5009"/>
                  </a:cubicBezTo>
                  <a:cubicBezTo>
                    <a:pt x="1122" y="5013"/>
                    <a:pt x="1129" y="5012"/>
                    <a:pt x="1132" y="5023"/>
                  </a:cubicBezTo>
                  <a:cubicBezTo>
                    <a:pt x="1135" y="5034"/>
                    <a:pt x="1136" y="5041"/>
                    <a:pt x="1140" y="5037"/>
                  </a:cubicBezTo>
                  <a:cubicBezTo>
                    <a:pt x="1151" y="5025"/>
                    <a:pt x="1162" y="5013"/>
                    <a:pt x="1157" y="5006"/>
                  </a:cubicBezTo>
                  <a:cubicBezTo>
                    <a:pt x="1151" y="4999"/>
                    <a:pt x="1150" y="4992"/>
                    <a:pt x="1151" y="4985"/>
                  </a:cubicBezTo>
                  <a:cubicBezTo>
                    <a:pt x="1153" y="4978"/>
                    <a:pt x="1153" y="4978"/>
                    <a:pt x="1153" y="4968"/>
                  </a:cubicBezTo>
                  <a:cubicBezTo>
                    <a:pt x="1153" y="4931"/>
                    <a:pt x="1153" y="4931"/>
                    <a:pt x="1153" y="4931"/>
                  </a:cubicBezTo>
                  <a:cubicBezTo>
                    <a:pt x="1153" y="4924"/>
                    <a:pt x="1157" y="4911"/>
                    <a:pt x="1158" y="4904"/>
                  </a:cubicBezTo>
                  <a:cubicBezTo>
                    <a:pt x="1160" y="4897"/>
                    <a:pt x="1162" y="4885"/>
                    <a:pt x="1162" y="4885"/>
                  </a:cubicBezTo>
                  <a:cubicBezTo>
                    <a:pt x="1162" y="4885"/>
                    <a:pt x="1162" y="4882"/>
                    <a:pt x="1168" y="4876"/>
                  </a:cubicBezTo>
                  <a:cubicBezTo>
                    <a:pt x="1174" y="4871"/>
                    <a:pt x="1179" y="4869"/>
                    <a:pt x="1182" y="4862"/>
                  </a:cubicBezTo>
                  <a:cubicBezTo>
                    <a:pt x="1185" y="4855"/>
                    <a:pt x="1189" y="4848"/>
                    <a:pt x="1189" y="4844"/>
                  </a:cubicBezTo>
                  <a:cubicBezTo>
                    <a:pt x="1189" y="4840"/>
                    <a:pt x="1185" y="4826"/>
                    <a:pt x="1185" y="4821"/>
                  </a:cubicBezTo>
                  <a:cubicBezTo>
                    <a:pt x="1185" y="4815"/>
                    <a:pt x="1183" y="4805"/>
                    <a:pt x="1182" y="4798"/>
                  </a:cubicBezTo>
                  <a:cubicBezTo>
                    <a:pt x="1181" y="4791"/>
                    <a:pt x="1176" y="4784"/>
                    <a:pt x="1176" y="4784"/>
                  </a:cubicBezTo>
                  <a:cubicBezTo>
                    <a:pt x="1176" y="4784"/>
                    <a:pt x="1174" y="4779"/>
                    <a:pt x="1168" y="4787"/>
                  </a:cubicBezTo>
                  <a:cubicBezTo>
                    <a:pt x="1162" y="4796"/>
                    <a:pt x="1164" y="4806"/>
                    <a:pt x="1160" y="4802"/>
                  </a:cubicBezTo>
                  <a:cubicBezTo>
                    <a:pt x="1147" y="4793"/>
                    <a:pt x="1150" y="4794"/>
                    <a:pt x="1137" y="4789"/>
                  </a:cubicBezTo>
                  <a:cubicBezTo>
                    <a:pt x="1125" y="4783"/>
                    <a:pt x="1116" y="4786"/>
                    <a:pt x="1110" y="4790"/>
                  </a:cubicBezTo>
                  <a:cubicBezTo>
                    <a:pt x="1103" y="4794"/>
                    <a:pt x="1103" y="4794"/>
                    <a:pt x="1097" y="4796"/>
                  </a:cubicBezTo>
                  <a:cubicBezTo>
                    <a:pt x="1091" y="4797"/>
                    <a:pt x="1091" y="4794"/>
                    <a:pt x="1084" y="4800"/>
                  </a:cubicBezTo>
                  <a:cubicBezTo>
                    <a:pt x="1077" y="4805"/>
                    <a:pt x="1077" y="4805"/>
                    <a:pt x="1077" y="4805"/>
                  </a:cubicBezTo>
                  <a:cubicBezTo>
                    <a:pt x="1077" y="4805"/>
                    <a:pt x="1058" y="4809"/>
                    <a:pt x="1045" y="4812"/>
                  </a:cubicBezTo>
                  <a:cubicBezTo>
                    <a:pt x="1033" y="4815"/>
                    <a:pt x="1027" y="4819"/>
                    <a:pt x="1016" y="4821"/>
                  </a:cubicBezTo>
                  <a:cubicBezTo>
                    <a:pt x="1005" y="4822"/>
                    <a:pt x="1005" y="4822"/>
                    <a:pt x="1005" y="4822"/>
                  </a:cubicBezTo>
                  <a:cubicBezTo>
                    <a:pt x="998" y="4836"/>
                    <a:pt x="998" y="4836"/>
                    <a:pt x="998" y="4836"/>
                  </a:cubicBezTo>
                  <a:cubicBezTo>
                    <a:pt x="999" y="4851"/>
                    <a:pt x="999" y="4851"/>
                    <a:pt x="999" y="4851"/>
                  </a:cubicBezTo>
                  <a:cubicBezTo>
                    <a:pt x="999" y="4851"/>
                    <a:pt x="985" y="4864"/>
                    <a:pt x="990" y="4868"/>
                  </a:cubicBezTo>
                  <a:cubicBezTo>
                    <a:pt x="994" y="4872"/>
                    <a:pt x="994" y="4882"/>
                    <a:pt x="995" y="4886"/>
                  </a:cubicBezTo>
                  <a:cubicBezTo>
                    <a:pt x="997" y="4890"/>
                    <a:pt x="999" y="4892"/>
                    <a:pt x="998" y="4900"/>
                  </a:cubicBezTo>
                  <a:cubicBezTo>
                    <a:pt x="997" y="4908"/>
                    <a:pt x="997" y="4913"/>
                    <a:pt x="997" y="4917"/>
                  </a:cubicBezTo>
                  <a:cubicBezTo>
                    <a:pt x="997" y="4921"/>
                    <a:pt x="991" y="4928"/>
                    <a:pt x="990" y="4932"/>
                  </a:cubicBezTo>
                  <a:cubicBezTo>
                    <a:pt x="988" y="4936"/>
                    <a:pt x="984" y="4953"/>
                    <a:pt x="981" y="4960"/>
                  </a:cubicBezTo>
                  <a:cubicBezTo>
                    <a:pt x="978" y="4967"/>
                    <a:pt x="974" y="4971"/>
                    <a:pt x="974" y="4971"/>
                  </a:cubicBezTo>
                  <a:cubicBezTo>
                    <a:pt x="974" y="4971"/>
                    <a:pt x="969" y="4982"/>
                    <a:pt x="965" y="4984"/>
                  </a:cubicBezTo>
                  <a:cubicBezTo>
                    <a:pt x="960" y="4985"/>
                    <a:pt x="960" y="4985"/>
                    <a:pt x="960" y="4985"/>
                  </a:cubicBezTo>
                  <a:cubicBezTo>
                    <a:pt x="960" y="4985"/>
                    <a:pt x="952" y="4993"/>
                    <a:pt x="948" y="4998"/>
                  </a:cubicBezTo>
                  <a:cubicBezTo>
                    <a:pt x="944" y="5002"/>
                    <a:pt x="944" y="5002"/>
                    <a:pt x="944" y="5002"/>
                  </a:cubicBezTo>
                  <a:cubicBezTo>
                    <a:pt x="944" y="5002"/>
                    <a:pt x="953" y="5009"/>
                    <a:pt x="953" y="5014"/>
                  </a:cubicBezTo>
                  <a:cubicBezTo>
                    <a:pt x="953" y="5020"/>
                    <a:pt x="958" y="5019"/>
                    <a:pt x="952" y="5025"/>
                  </a:cubicBezTo>
                  <a:cubicBezTo>
                    <a:pt x="946" y="5032"/>
                    <a:pt x="946" y="5032"/>
                    <a:pt x="946" y="5032"/>
                  </a:cubicBezTo>
                  <a:cubicBezTo>
                    <a:pt x="946" y="5032"/>
                    <a:pt x="934" y="5028"/>
                    <a:pt x="934" y="5020"/>
                  </a:cubicBezTo>
                  <a:cubicBezTo>
                    <a:pt x="934" y="5012"/>
                    <a:pt x="931" y="5002"/>
                    <a:pt x="923" y="5006"/>
                  </a:cubicBezTo>
                  <a:cubicBezTo>
                    <a:pt x="914" y="5010"/>
                    <a:pt x="916" y="5012"/>
                    <a:pt x="910" y="5019"/>
                  </a:cubicBezTo>
                  <a:cubicBezTo>
                    <a:pt x="905" y="5025"/>
                    <a:pt x="891" y="5037"/>
                    <a:pt x="891" y="5037"/>
                  </a:cubicBezTo>
                  <a:cubicBezTo>
                    <a:pt x="863" y="5041"/>
                    <a:pt x="863" y="5041"/>
                    <a:pt x="863" y="5041"/>
                  </a:cubicBezTo>
                  <a:cubicBezTo>
                    <a:pt x="863" y="5041"/>
                    <a:pt x="866" y="5030"/>
                    <a:pt x="857" y="5034"/>
                  </a:cubicBezTo>
                  <a:cubicBezTo>
                    <a:pt x="849" y="5038"/>
                    <a:pt x="843" y="5039"/>
                    <a:pt x="838" y="5039"/>
                  </a:cubicBezTo>
                  <a:cubicBezTo>
                    <a:pt x="832" y="5039"/>
                    <a:pt x="832" y="5048"/>
                    <a:pt x="827" y="5048"/>
                  </a:cubicBezTo>
                  <a:cubicBezTo>
                    <a:pt x="821" y="5048"/>
                    <a:pt x="815" y="5052"/>
                    <a:pt x="811" y="5052"/>
                  </a:cubicBezTo>
                  <a:cubicBezTo>
                    <a:pt x="795" y="5031"/>
                    <a:pt x="795" y="5031"/>
                    <a:pt x="795" y="5031"/>
                  </a:cubicBezTo>
                  <a:cubicBezTo>
                    <a:pt x="795" y="5031"/>
                    <a:pt x="769" y="5014"/>
                    <a:pt x="761" y="5014"/>
                  </a:cubicBezTo>
                  <a:cubicBezTo>
                    <a:pt x="753" y="5014"/>
                    <a:pt x="750" y="5014"/>
                    <a:pt x="747" y="5006"/>
                  </a:cubicBezTo>
                  <a:cubicBezTo>
                    <a:pt x="744" y="4998"/>
                    <a:pt x="743" y="4984"/>
                    <a:pt x="743" y="4984"/>
                  </a:cubicBezTo>
                  <a:cubicBezTo>
                    <a:pt x="736" y="4966"/>
                    <a:pt x="736" y="4966"/>
                    <a:pt x="736" y="4966"/>
                  </a:cubicBezTo>
                  <a:cubicBezTo>
                    <a:pt x="725" y="4954"/>
                    <a:pt x="725" y="4954"/>
                    <a:pt x="725" y="4954"/>
                  </a:cubicBezTo>
                  <a:cubicBezTo>
                    <a:pt x="715" y="4942"/>
                    <a:pt x="715" y="4942"/>
                    <a:pt x="715" y="4942"/>
                  </a:cubicBezTo>
                  <a:cubicBezTo>
                    <a:pt x="705" y="4922"/>
                    <a:pt x="705" y="4922"/>
                    <a:pt x="705" y="4922"/>
                  </a:cubicBezTo>
                  <a:cubicBezTo>
                    <a:pt x="698" y="4906"/>
                    <a:pt x="698" y="4906"/>
                    <a:pt x="698" y="4906"/>
                  </a:cubicBezTo>
                  <a:cubicBezTo>
                    <a:pt x="698" y="4906"/>
                    <a:pt x="693" y="4899"/>
                    <a:pt x="689" y="4894"/>
                  </a:cubicBezTo>
                  <a:cubicBezTo>
                    <a:pt x="684" y="4890"/>
                    <a:pt x="683" y="4886"/>
                    <a:pt x="682" y="4879"/>
                  </a:cubicBezTo>
                  <a:cubicBezTo>
                    <a:pt x="680" y="4872"/>
                    <a:pt x="677" y="4864"/>
                    <a:pt x="677" y="4864"/>
                  </a:cubicBezTo>
                  <a:cubicBezTo>
                    <a:pt x="677" y="4864"/>
                    <a:pt x="679" y="4851"/>
                    <a:pt x="675" y="4840"/>
                  </a:cubicBezTo>
                  <a:cubicBezTo>
                    <a:pt x="670" y="4829"/>
                    <a:pt x="668" y="4819"/>
                    <a:pt x="668" y="4819"/>
                  </a:cubicBezTo>
                  <a:cubicBezTo>
                    <a:pt x="668" y="4798"/>
                    <a:pt x="668" y="4798"/>
                    <a:pt x="668" y="4798"/>
                  </a:cubicBezTo>
                  <a:cubicBezTo>
                    <a:pt x="651" y="4779"/>
                    <a:pt x="651" y="4779"/>
                    <a:pt x="651" y="4779"/>
                  </a:cubicBezTo>
                  <a:cubicBezTo>
                    <a:pt x="648" y="4752"/>
                    <a:pt x="648" y="4752"/>
                    <a:pt x="648" y="4752"/>
                  </a:cubicBezTo>
                  <a:cubicBezTo>
                    <a:pt x="645" y="4729"/>
                    <a:pt x="645" y="4729"/>
                    <a:pt x="645" y="4729"/>
                  </a:cubicBezTo>
                  <a:cubicBezTo>
                    <a:pt x="645" y="4697"/>
                    <a:pt x="645" y="4697"/>
                    <a:pt x="645" y="4697"/>
                  </a:cubicBezTo>
                  <a:cubicBezTo>
                    <a:pt x="641" y="4671"/>
                    <a:pt x="641" y="4671"/>
                    <a:pt x="641" y="4671"/>
                  </a:cubicBezTo>
                  <a:cubicBezTo>
                    <a:pt x="643" y="4649"/>
                    <a:pt x="643" y="4649"/>
                    <a:pt x="643" y="4649"/>
                  </a:cubicBezTo>
                  <a:cubicBezTo>
                    <a:pt x="647" y="4627"/>
                    <a:pt x="647" y="4627"/>
                    <a:pt x="647" y="4627"/>
                  </a:cubicBezTo>
                  <a:cubicBezTo>
                    <a:pt x="647" y="4627"/>
                    <a:pt x="648" y="4593"/>
                    <a:pt x="645" y="4582"/>
                  </a:cubicBezTo>
                  <a:cubicBezTo>
                    <a:pt x="643" y="4571"/>
                    <a:pt x="637" y="4561"/>
                    <a:pt x="644" y="4557"/>
                  </a:cubicBezTo>
                  <a:cubicBezTo>
                    <a:pt x="651" y="4553"/>
                    <a:pt x="661" y="4540"/>
                    <a:pt x="654" y="4535"/>
                  </a:cubicBezTo>
                  <a:cubicBezTo>
                    <a:pt x="647" y="4529"/>
                    <a:pt x="640" y="4506"/>
                    <a:pt x="645" y="4506"/>
                  </a:cubicBezTo>
                  <a:cubicBezTo>
                    <a:pt x="651" y="4506"/>
                    <a:pt x="657" y="4515"/>
                    <a:pt x="662" y="4503"/>
                  </a:cubicBezTo>
                  <a:cubicBezTo>
                    <a:pt x="668" y="4490"/>
                    <a:pt x="673" y="4485"/>
                    <a:pt x="670" y="4474"/>
                  </a:cubicBezTo>
                  <a:cubicBezTo>
                    <a:pt x="668" y="4462"/>
                    <a:pt x="672" y="4435"/>
                    <a:pt x="670" y="4423"/>
                  </a:cubicBezTo>
                  <a:cubicBezTo>
                    <a:pt x="669" y="4412"/>
                    <a:pt x="672" y="4405"/>
                    <a:pt x="666" y="4393"/>
                  </a:cubicBezTo>
                  <a:cubicBezTo>
                    <a:pt x="661" y="4380"/>
                    <a:pt x="655" y="4379"/>
                    <a:pt x="661" y="4366"/>
                  </a:cubicBezTo>
                  <a:cubicBezTo>
                    <a:pt x="666" y="4354"/>
                    <a:pt x="664" y="4347"/>
                    <a:pt x="664" y="4341"/>
                  </a:cubicBezTo>
                  <a:cubicBezTo>
                    <a:pt x="664" y="4336"/>
                    <a:pt x="673" y="4341"/>
                    <a:pt x="673" y="4336"/>
                  </a:cubicBezTo>
                  <a:cubicBezTo>
                    <a:pt x="673" y="4330"/>
                    <a:pt x="680" y="4320"/>
                    <a:pt x="677" y="4315"/>
                  </a:cubicBezTo>
                  <a:cubicBezTo>
                    <a:pt x="675" y="4309"/>
                    <a:pt x="676" y="4299"/>
                    <a:pt x="676" y="4295"/>
                  </a:cubicBezTo>
                  <a:cubicBezTo>
                    <a:pt x="676" y="4291"/>
                    <a:pt x="682" y="4283"/>
                    <a:pt x="680" y="4276"/>
                  </a:cubicBezTo>
                  <a:cubicBezTo>
                    <a:pt x="679" y="4269"/>
                    <a:pt x="680" y="4265"/>
                    <a:pt x="684" y="4265"/>
                  </a:cubicBezTo>
                  <a:cubicBezTo>
                    <a:pt x="689" y="4265"/>
                    <a:pt x="696" y="4267"/>
                    <a:pt x="698" y="4263"/>
                  </a:cubicBezTo>
                  <a:cubicBezTo>
                    <a:pt x="701" y="4259"/>
                    <a:pt x="707" y="4259"/>
                    <a:pt x="708" y="4251"/>
                  </a:cubicBezTo>
                  <a:cubicBezTo>
                    <a:pt x="710" y="4242"/>
                    <a:pt x="712" y="4234"/>
                    <a:pt x="712" y="4234"/>
                  </a:cubicBezTo>
                  <a:cubicBezTo>
                    <a:pt x="712" y="4234"/>
                    <a:pt x="729" y="4241"/>
                    <a:pt x="728" y="4248"/>
                  </a:cubicBezTo>
                  <a:cubicBezTo>
                    <a:pt x="726" y="4255"/>
                    <a:pt x="733" y="4258"/>
                    <a:pt x="742" y="4248"/>
                  </a:cubicBezTo>
                  <a:cubicBezTo>
                    <a:pt x="750" y="4238"/>
                    <a:pt x="757" y="4235"/>
                    <a:pt x="758" y="4227"/>
                  </a:cubicBezTo>
                  <a:cubicBezTo>
                    <a:pt x="760" y="4219"/>
                    <a:pt x="761" y="4214"/>
                    <a:pt x="768" y="4210"/>
                  </a:cubicBezTo>
                  <a:cubicBezTo>
                    <a:pt x="775" y="4206"/>
                    <a:pt x="781" y="4207"/>
                    <a:pt x="781" y="4199"/>
                  </a:cubicBezTo>
                  <a:cubicBezTo>
                    <a:pt x="781" y="4191"/>
                    <a:pt x="781" y="4181"/>
                    <a:pt x="781" y="4181"/>
                  </a:cubicBezTo>
                  <a:cubicBezTo>
                    <a:pt x="781" y="4181"/>
                    <a:pt x="783" y="4174"/>
                    <a:pt x="783" y="4170"/>
                  </a:cubicBezTo>
                  <a:cubicBezTo>
                    <a:pt x="783" y="4166"/>
                    <a:pt x="785" y="4154"/>
                    <a:pt x="789" y="4156"/>
                  </a:cubicBezTo>
                  <a:cubicBezTo>
                    <a:pt x="793" y="4157"/>
                    <a:pt x="793" y="4157"/>
                    <a:pt x="795" y="4164"/>
                  </a:cubicBezTo>
                  <a:cubicBezTo>
                    <a:pt x="795" y="4164"/>
                    <a:pt x="813" y="4173"/>
                    <a:pt x="817" y="4168"/>
                  </a:cubicBezTo>
                  <a:cubicBezTo>
                    <a:pt x="821" y="4164"/>
                    <a:pt x="829" y="4157"/>
                    <a:pt x="831" y="4153"/>
                  </a:cubicBezTo>
                  <a:cubicBezTo>
                    <a:pt x="832" y="4149"/>
                    <a:pt x="841" y="4147"/>
                    <a:pt x="847" y="4149"/>
                  </a:cubicBezTo>
                  <a:cubicBezTo>
                    <a:pt x="854" y="4150"/>
                    <a:pt x="867" y="4146"/>
                    <a:pt x="875" y="4154"/>
                  </a:cubicBezTo>
                  <a:cubicBezTo>
                    <a:pt x="884" y="4163"/>
                    <a:pt x="861" y="4159"/>
                    <a:pt x="884" y="4163"/>
                  </a:cubicBezTo>
                  <a:cubicBezTo>
                    <a:pt x="906" y="4167"/>
                    <a:pt x="900" y="4166"/>
                    <a:pt x="913" y="4166"/>
                  </a:cubicBezTo>
                  <a:cubicBezTo>
                    <a:pt x="926" y="4166"/>
                    <a:pt x="927" y="4170"/>
                    <a:pt x="931" y="4166"/>
                  </a:cubicBezTo>
                  <a:cubicBezTo>
                    <a:pt x="935" y="4161"/>
                    <a:pt x="933" y="4150"/>
                    <a:pt x="938" y="4152"/>
                  </a:cubicBezTo>
                  <a:cubicBezTo>
                    <a:pt x="944" y="4153"/>
                    <a:pt x="962" y="4171"/>
                    <a:pt x="963" y="4178"/>
                  </a:cubicBezTo>
                  <a:cubicBezTo>
                    <a:pt x="965" y="4185"/>
                    <a:pt x="973" y="4188"/>
                    <a:pt x="970" y="4193"/>
                  </a:cubicBezTo>
                  <a:cubicBezTo>
                    <a:pt x="967" y="4199"/>
                    <a:pt x="970" y="4202"/>
                    <a:pt x="978" y="4202"/>
                  </a:cubicBezTo>
                  <a:cubicBezTo>
                    <a:pt x="987" y="4202"/>
                    <a:pt x="998" y="4207"/>
                    <a:pt x="998" y="4203"/>
                  </a:cubicBezTo>
                  <a:cubicBezTo>
                    <a:pt x="998" y="4199"/>
                    <a:pt x="1000" y="4186"/>
                    <a:pt x="1004" y="4189"/>
                  </a:cubicBezTo>
                  <a:cubicBezTo>
                    <a:pt x="1015" y="4199"/>
                    <a:pt x="1020" y="4193"/>
                    <a:pt x="1022" y="4188"/>
                  </a:cubicBezTo>
                  <a:cubicBezTo>
                    <a:pt x="1023" y="4182"/>
                    <a:pt x="1018" y="4171"/>
                    <a:pt x="1026" y="4173"/>
                  </a:cubicBezTo>
                  <a:cubicBezTo>
                    <a:pt x="1034" y="4174"/>
                    <a:pt x="1037" y="4182"/>
                    <a:pt x="1040" y="4189"/>
                  </a:cubicBezTo>
                  <a:cubicBezTo>
                    <a:pt x="1043" y="4196"/>
                    <a:pt x="1062" y="4181"/>
                    <a:pt x="1054" y="4193"/>
                  </a:cubicBezTo>
                  <a:cubicBezTo>
                    <a:pt x="1045" y="4206"/>
                    <a:pt x="1040" y="4216"/>
                    <a:pt x="1048" y="4214"/>
                  </a:cubicBezTo>
                  <a:cubicBezTo>
                    <a:pt x="1057" y="4213"/>
                    <a:pt x="1069" y="4205"/>
                    <a:pt x="1069" y="4205"/>
                  </a:cubicBezTo>
                  <a:cubicBezTo>
                    <a:pt x="1079" y="4198"/>
                    <a:pt x="1090" y="4186"/>
                    <a:pt x="1086" y="4181"/>
                  </a:cubicBezTo>
                  <a:cubicBezTo>
                    <a:pt x="1082" y="4175"/>
                    <a:pt x="1080" y="4167"/>
                    <a:pt x="1070" y="4168"/>
                  </a:cubicBezTo>
                  <a:cubicBezTo>
                    <a:pt x="1061" y="4170"/>
                    <a:pt x="1052" y="4167"/>
                    <a:pt x="1052" y="4167"/>
                  </a:cubicBezTo>
                  <a:cubicBezTo>
                    <a:pt x="1052" y="4167"/>
                    <a:pt x="1044" y="4163"/>
                    <a:pt x="1048" y="4159"/>
                  </a:cubicBezTo>
                  <a:cubicBezTo>
                    <a:pt x="1052" y="4154"/>
                    <a:pt x="1058" y="4139"/>
                    <a:pt x="1058" y="4139"/>
                  </a:cubicBezTo>
                  <a:cubicBezTo>
                    <a:pt x="1058" y="4139"/>
                    <a:pt x="1066" y="4132"/>
                    <a:pt x="1059" y="4131"/>
                  </a:cubicBezTo>
                  <a:cubicBezTo>
                    <a:pt x="1052" y="4129"/>
                    <a:pt x="1043" y="4124"/>
                    <a:pt x="1043" y="4124"/>
                  </a:cubicBezTo>
                  <a:cubicBezTo>
                    <a:pt x="1043" y="4124"/>
                    <a:pt x="1047" y="4113"/>
                    <a:pt x="1038" y="4115"/>
                  </a:cubicBezTo>
                  <a:cubicBezTo>
                    <a:pt x="1030" y="4118"/>
                    <a:pt x="1024" y="4117"/>
                    <a:pt x="1020" y="4117"/>
                  </a:cubicBezTo>
                  <a:cubicBezTo>
                    <a:pt x="1016" y="4117"/>
                    <a:pt x="1016" y="4108"/>
                    <a:pt x="1016" y="4108"/>
                  </a:cubicBezTo>
                  <a:cubicBezTo>
                    <a:pt x="1016" y="4108"/>
                    <a:pt x="1018" y="4099"/>
                    <a:pt x="1023" y="4097"/>
                  </a:cubicBezTo>
                  <a:cubicBezTo>
                    <a:pt x="1029" y="4096"/>
                    <a:pt x="1034" y="4092"/>
                    <a:pt x="1036" y="4097"/>
                  </a:cubicBezTo>
                  <a:cubicBezTo>
                    <a:pt x="1037" y="4103"/>
                    <a:pt x="1030" y="4094"/>
                    <a:pt x="1037" y="4103"/>
                  </a:cubicBezTo>
                  <a:cubicBezTo>
                    <a:pt x="1044" y="4111"/>
                    <a:pt x="1048" y="4114"/>
                    <a:pt x="1054" y="4113"/>
                  </a:cubicBezTo>
                  <a:cubicBezTo>
                    <a:pt x="1054" y="4113"/>
                    <a:pt x="1054" y="4113"/>
                    <a:pt x="1054" y="4112"/>
                  </a:cubicBezTo>
                  <a:cubicBezTo>
                    <a:pt x="1054" y="4112"/>
                    <a:pt x="1055" y="4112"/>
                    <a:pt x="1059" y="4111"/>
                  </a:cubicBezTo>
                  <a:cubicBezTo>
                    <a:pt x="1070" y="4108"/>
                    <a:pt x="1065" y="4107"/>
                    <a:pt x="1076" y="4101"/>
                  </a:cubicBezTo>
                  <a:cubicBezTo>
                    <a:pt x="1087" y="4096"/>
                    <a:pt x="1091" y="4093"/>
                    <a:pt x="1101" y="4097"/>
                  </a:cubicBezTo>
                  <a:cubicBezTo>
                    <a:pt x="1111" y="4101"/>
                    <a:pt x="1114" y="4097"/>
                    <a:pt x="1119" y="4099"/>
                  </a:cubicBezTo>
                  <a:cubicBezTo>
                    <a:pt x="1125" y="4100"/>
                    <a:pt x="1128" y="4101"/>
                    <a:pt x="1130" y="4096"/>
                  </a:cubicBezTo>
                  <a:cubicBezTo>
                    <a:pt x="1139" y="4085"/>
                    <a:pt x="1139" y="4085"/>
                    <a:pt x="1139" y="4085"/>
                  </a:cubicBezTo>
                  <a:cubicBezTo>
                    <a:pt x="1144" y="4108"/>
                    <a:pt x="1144" y="4108"/>
                    <a:pt x="1144" y="4108"/>
                  </a:cubicBezTo>
                  <a:cubicBezTo>
                    <a:pt x="1144" y="4108"/>
                    <a:pt x="1167" y="4101"/>
                    <a:pt x="1165" y="4096"/>
                  </a:cubicBezTo>
                  <a:cubicBezTo>
                    <a:pt x="1164" y="4090"/>
                    <a:pt x="1174" y="4075"/>
                    <a:pt x="1183" y="4082"/>
                  </a:cubicBezTo>
                  <a:cubicBezTo>
                    <a:pt x="1193" y="4089"/>
                    <a:pt x="1207" y="4099"/>
                    <a:pt x="1218" y="4094"/>
                  </a:cubicBezTo>
                  <a:cubicBezTo>
                    <a:pt x="1229" y="4090"/>
                    <a:pt x="1238" y="4083"/>
                    <a:pt x="1242" y="4090"/>
                  </a:cubicBezTo>
                  <a:cubicBezTo>
                    <a:pt x="1246" y="4097"/>
                    <a:pt x="1253" y="4096"/>
                    <a:pt x="1259" y="4103"/>
                  </a:cubicBezTo>
                  <a:cubicBezTo>
                    <a:pt x="1264" y="4110"/>
                    <a:pt x="1266" y="4110"/>
                    <a:pt x="1266" y="4118"/>
                  </a:cubicBezTo>
                  <a:cubicBezTo>
                    <a:pt x="1266" y="4127"/>
                    <a:pt x="1282" y="4136"/>
                    <a:pt x="1280" y="4143"/>
                  </a:cubicBezTo>
                  <a:cubicBezTo>
                    <a:pt x="1277" y="4150"/>
                    <a:pt x="1274" y="4154"/>
                    <a:pt x="1278" y="4159"/>
                  </a:cubicBezTo>
                  <a:cubicBezTo>
                    <a:pt x="1282" y="4163"/>
                    <a:pt x="1306" y="4164"/>
                    <a:pt x="1313" y="4157"/>
                  </a:cubicBezTo>
                  <a:cubicBezTo>
                    <a:pt x="1320" y="4150"/>
                    <a:pt x="1334" y="4147"/>
                    <a:pt x="1335" y="4139"/>
                  </a:cubicBezTo>
                  <a:cubicBezTo>
                    <a:pt x="1337" y="4131"/>
                    <a:pt x="1344" y="4124"/>
                    <a:pt x="1349" y="4122"/>
                  </a:cubicBezTo>
                  <a:cubicBezTo>
                    <a:pt x="1355" y="4121"/>
                    <a:pt x="1369" y="4121"/>
                    <a:pt x="1369" y="4121"/>
                  </a:cubicBezTo>
                  <a:cubicBezTo>
                    <a:pt x="1369" y="4121"/>
                    <a:pt x="1374" y="4145"/>
                    <a:pt x="1381" y="4157"/>
                  </a:cubicBezTo>
                  <a:cubicBezTo>
                    <a:pt x="1388" y="4170"/>
                    <a:pt x="1388" y="4179"/>
                    <a:pt x="1397" y="4185"/>
                  </a:cubicBezTo>
                  <a:cubicBezTo>
                    <a:pt x="1405" y="4191"/>
                    <a:pt x="1418" y="4193"/>
                    <a:pt x="1422" y="4196"/>
                  </a:cubicBezTo>
                  <a:cubicBezTo>
                    <a:pt x="1426" y="4199"/>
                    <a:pt x="1443" y="4195"/>
                    <a:pt x="1436" y="4210"/>
                  </a:cubicBezTo>
                  <a:cubicBezTo>
                    <a:pt x="1429" y="4225"/>
                    <a:pt x="1430" y="4225"/>
                    <a:pt x="1430" y="4234"/>
                  </a:cubicBezTo>
                  <a:cubicBezTo>
                    <a:pt x="1430" y="4242"/>
                    <a:pt x="1433" y="4251"/>
                    <a:pt x="1429" y="4262"/>
                  </a:cubicBezTo>
                  <a:cubicBezTo>
                    <a:pt x="1424" y="4273"/>
                    <a:pt x="1424" y="4277"/>
                    <a:pt x="1420" y="4281"/>
                  </a:cubicBezTo>
                  <a:cubicBezTo>
                    <a:pt x="1416" y="4285"/>
                    <a:pt x="1411" y="4291"/>
                    <a:pt x="1411" y="4291"/>
                  </a:cubicBezTo>
                  <a:cubicBezTo>
                    <a:pt x="1411" y="4291"/>
                    <a:pt x="1406" y="4310"/>
                    <a:pt x="1412" y="4312"/>
                  </a:cubicBezTo>
                  <a:cubicBezTo>
                    <a:pt x="1418" y="4313"/>
                    <a:pt x="1431" y="4302"/>
                    <a:pt x="1431" y="4309"/>
                  </a:cubicBezTo>
                  <a:cubicBezTo>
                    <a:pt x="1431" y="4316"/>
                    <a:pt x="1431" y="4324"/>
                    <a:pt x="1430" y="4329"/>
                  </a:cubicBezTo>
                  <a:cubicBezTo>
                    <a:pt x="1429" y="4333"/>
                    <a:pt x="1426" y="4337"/>
                    <a:pt x="1427" y="4344"/>
                  </a:cubicBezTo>
                  <a:cubicBezTo>
                    <a:pt x="1429" y="4351"/>
                    <a:pt x="1431" y="4356"/>
                    <a:pt x="1433" y="4361"/>
                  </a:cubicBezTo>
                  <a:cubicBezTo>
                    <a:pt x="1434" y="4365"/>
                    <a:pt x="1445" y="4368"/>
                    <a:pt x="1448" y="4372"/>
                  </a:cubicBezTo>
                  <a:cubicBezTo>
                    <a:pt x="1451" y="4376"/>
                    <a:pt x="1450" y="4380"/>
                    <a:pt x="1450" y="4386"/>
                  </a:cubicBezTo>
                  <a:cubicBezTo>
                    <a:pt x="1450" y="4391"/>
                    <a:pt x="1459" y="4401"/>
                    <a:pt x="1457" y="4407"/>
                  </a:cubicBezTo>
                  <a:cubicBezTo>
                    <a:pt x="1454" y="4412"/>
                    <a:pt x="1466" y="4419"/>
                    <a:pt x="1466" y="4419"/>
                  </a:cubicBezTo>
                  <a:cubicBezTo>
                    <a:pt x="1470" y="4433"/>
                    <a:pt x="1470" y="4433"/>
                    <a:pt x="1470" y="4433"/>
                  </a:cubicBezTo>
                  <a:cubicBezTo>
                    <a:pt x="1473" y="4453"/>
                    <a:pt x="1473" y="4453"/>
                    <a:pt x="1473" y="4453"/>
                  </a:cubicBezTo>
                  <a:cubicBezTo>
                    <a:pt x="1473" y="4453"/>
                    <a:pt x="1482" y="4455"/>
                    <a:pt x="1486" y="4460"/>
                  </a:cubicBezTo>
                  <a:cubicBezTo>
                    <a:pt x="1504" y="4479"/>
                    <a:pt x="1504" y="4479"/>
                    <a:pt x="1504" y="4479"/>
                  </a:cubicBezTo>
                  <a:cubicBezTo>
                    <a:pt x="1510" y="4494"/>
                    <a:pt x="1510" y="4494"/>
                    <a:pt x="1510" y="4494"/>
                  </a:cubicBezTo>
                  <a:cubicBezTo>
                    <a:pt x="1518" y="4506"/>
                    <a:pt x="1518" y="4506"/>
                    <a:pt x="1518" y="4506"/>
                  </a:cubicBezTo>
                  <a:cubicBezTo>
                    <a:pt x="1535" y="4513"/>
                    <a:pt x="1546" y="4511"/>
                    <a:pt x="1546" y="4511"/>
                  </a:cubicBezTo>
                  <a:cubicBezTo>
                    <a:pt x="1546" y="4511"/>
                    <a:pt x="1562" y="4501"/>
                    <a:pt x="1567" y="4500"/>
                  </a:cubicBezTo>
                  <a:cubicBezTo>
                    <a:pt x="1571" y="4499"/>
                    <a:pt x="1567" y="4501"/>
                    <a:pt x="1571" y="4489"/>
                  </a:cubicBezTo>
                  <a:cubicBezTo>
                    <a:pt x="1575" y="4476"/>
                    <a:pt x="1579" y="4460"/>
                    <a:pt x="1581" y="4455"/>
                  </a:cubicBezTo>
                  <a:cubicBezTo>
                    <a:pt x="1582" y="4451"/>
                    <a:pt x="1585" y="4455"/>
                    <a:pt x="1585" y="4432"/>
                  </a:cubicBezTo>
                  <a:cubicBezTo>
                    <a:pt x="1585" y="4408"/>
                    <a:pt x="1585" y="4408"/>
                    <a:pt x="1585" y="4408"/>
                  </a:cubicBezTo>
                  <a:cubicBezTo>
                    <a:pt x="1586" y="4373"/>
                    <a:pt x="1586" y="4373"/>
                    <a:pt x="1586" y="4373"/>
                  </a:cubicBezTo>
                  <a:cubicBezTo>
                    <a:pt x="1586" y="4373"/>
                    <a:pt x="1585" y="4356"/>
                    <a:pt x="1579" y="4354"/>
                  </a:cubicBezTo>
                  <a:cubicBezTo>
                    <a:pt x="1574" y="4351"/>
                    <a:pt x="1569" y="4343"/>
                    <a:pt x="1568" y="4337"/>
                  </a:cubicBezTo>
                  <a:cubicBezTo>
                    <a:pt x="1567" y="4331"/>
                    <a:pt x="1564" y="4326"/>
                    <a:pt x="1567" y="4317"/>
                  </a:cubicBezTo>
                  <a:cubicBezTo>
                    <a:pt x="1569" y="4309"/>
                    <a:pt x="1568" y="4295"/>
                    <a:pt x="1568" y="4295"/>
                  </a:cubicBezTo>
                  <a:cubicBezTo>
                    <a:pt x="1550" y="4277"/>
                    <a:pt x="1550" y="4277"/>
                    <a:pt x="1550" y="4277"/>
                  </a:cubicBezTo>
                  <a:cubicBezTo>
                    <a:pt x="1550" y="4277"/>
                    <a:pt x="1543" y="4266"/>
                    <a:pt x="1543" y="4262"/>
                  </a:cubicBezTo>
                  <a:cubicBezTo>
                    <a:pt x="1543" y="4258"/>
                    <a:pt x="1543" y="4259"/>
                    <a:pt x="1543" y="4252"/>
                  </a:cubicBezTo>
                  <a:cubicBezTo>
                    <a:pt x="1543" y="4245"/>
                    <a:pt x="1536" y="4237"/>
                    <a:pt x="1543" y="4235"/>
                  </a:cubicBezTo>
                  <a:cubicBezTo>
                    <a:pt x="1550" y="4234"/>
                    <a:pt x="1561" y="4237"/>
                    <a:pt x="1555" y="4228"/>
                  </a:cubicBezTo>
                  <a:cubicBezTo>
                    <a:pt x="1550" y="4220"/>
                    <a:pt x="1553" y="4210"/>
                    <a:pt x="1549" y="4209"/>
                  </a:cubicBezTo>
                  <a:cubicBezTo>
                    <a:pt x="1544" y="4207"/>
                    <a:pt x="1535" y="4202"/>
                    <a:pt x="1535" y="4202"/>
                  </a:cubicBezTo>
                  <a:cubicBezTo>
                    <a:pt x="1535" y="4202"/>
                    <a:pt x="1532" y="4195"/>
                    <a:pt x="1530" y="4191"/>
                  </a:cubicBezTo>
                  <a:cubicBezTo>
                    <a:pt x="1529" y="4186"/>
                    <a:pt x="1528" y="4171"/>
                    <a:pt x="1530" y="4164"/>
                  </a:cubicBezTo>
                  <a:cubicBezTo>
                    <a:pt x="1533" y="4157"/>
                    <a:pt x="1537" y="4156"/>
                    <a:pt x="1530" y="4150"/>
                  </a:cubicBezTo>
                  <a:cubicBezTo>
                    <a:pt x="1523" y="4145"/>
                    <a:pt x="1522" y="4133"/>
                    <a:pt x="1522" y="4128"/>
                  </a:cubicBezTo>
                  <a:cubicBezTo>
                    <a:pt x="1522" y="4122"/>
                    <a:pt x="1518" y="4115"/>
                    <a:pt x="1518" y="4110"/>
                  </a:cubicBezTo>
                  <a:cubicBezTo>
                    <a:pt x="1518" y="4104"/>
                    <a:pt x="1512" y="4087"/>
                    <a:pt x="1512" y="4087"/>
                  </a:cubicBezTo>
                  <a:cubicBezTo>
                    <a:pt x="1514" y="4062"/>
                    <a:pt x="1514" y="4062"/>
                    <a:pt x="1514" y="4062"/>
                  </a:cubicBezTo>
                  <a:cubicBezTo>
                    <a:pt x="1515" y="4046"/>
                    <a:pt x="1515" y="4046"/>
                    <a:pt x="1515" y="4046"/>
                  </a:cubicBezTo>
                  <a:cubicBezTo>
                    <a:pt x="1515" y="4046"/>
                    <a:pt x="1519" y="4057"/>
                    <a:pt x="1521" y="4039"/>
                  </a:cubicBezTo>
                  <a:cubicBezTo>
                    <a:pt x="1522" y="4021"/>
                    <a:pt x="1525" y="4015"/>
                    <a:pt x="1529" y="4005"/>
                  </a:cubicBezTo>
                  <a:cubicBezTo>
                    <a:pt x="1533" y="3996"/>
                    <a:pt x="1540" y="3987"/>
                    <a:pt x="1540" y="3980"/>
                  </a:cubicBezTo>
                  <a:cubicBezTo>
                    <a:pt x="1540" y="3973"/>
                    <a:pt x="1544" y="3979"/>
                    <a:pt x="1550" y="3977"/>
                  </a:cubicBezTo>
                  <a:cubicBezTo>
                    <a:pt x="1555" y="3976"/>
                    <a:pt x="1555" y="3969"/>
                    <a:pt x="1558" y="3959"/>
                  </a:cubicBezTo>
                  <a:cubicBezTo>
                    <a:pt x="1561" y="3950"/>
                    <a:pt x="1560" y="3941"/>
                    <a:pt x="1568" y="3941"/>
                  </a:cubicBezTo>
                  <a:cubicBezTo>
                    <a:pt x="1576" y="3941"/>
                    <a:pt x="1590" y="3938"/>
                    <a:pt x="1590" y="3938"/>
                  </a:cubicBezTo>
                  <a:cubicBezTo>
                    <a:pt x="1590" y="3938"/>
                    <a:pt x="1601" y="3931"/>
                    <a:pt x="1610" y="3922"/>
                  </a:cubicBezTo>
                  <a:cubicBezTo>
                    <a:pt x="1618" y="3912"/>
                    <a:pt x="1621" y="3905"/>
                    <a:pt x="1628" y="3902"/>
                  </a:cubicBezTo>
                  <a:cubicBezTo>
                    <a:pt x="1635" y="3899"/>
                    <a:pt x="1638" y="3901"/>
                    <a:pt x="1646" y="3891"/>
                  </a:cubicBezTo>
                  <a:cubicBezTo>
                    <a:pt x="1654" y="3881"/>
                    <a:pt x="1654" y="3873"/>
                    <a:pt x="1660" y="3869"/>
                  </a:cubicBezTo>
                  <a:cubicBezTo>
                    <a:pt x="1666" y="3865"/>
                    <a:pt x="1667" y="3863"/>
                    <a:pt x="1674" y="3860"/>
                  </a:cubicBezTo>
                  <a:cubicBezTo>
                    <a:pt x="1681" y="3858"/>
                    <a:pt x="1682" y="3851"/>
                    <a:pt x="1689" y="3841"/>
                  </a:cubicBezTo>
                  <a:cubicBezTo>
                    <a:pt x="1696" y="3831"/>
                    <a:pt x="1696" y="3831"/>
                    <a:pt x="1696" y="3831"/>
                  </a:cubicBezTo>
                  <a:cubicBezTo>
                    <a:pt x="1696" y="3831"/>
                    <a:pt x="1705" y="3827"/>
                    <a:pt x="1717" y="3824"/>
                  </a:cubicBezTo>
                  <a:cubicBezTo>
                    <a:pt x="1730" y="3821"/>
                    <a:pt x="1731" y="3825"/>
                    <a:pt x="1741" y="3817"/>
                  </a:cubicBezTo>
                  <a:cubicBezTo>
                    <a:pt x="1751" y="3809"/>
                    <a:pt x="1745" y="3810"/>
                    <a:pt x="1758" y="3805"/>
                  </a:cubicBezTo>
                  <a:cubicBezTo>
                    <a:pt x="1770" y="3799"/>
                    <a:pt x="1760" y="3789"/>
                    <a:pt x="1774" y="3781"/>
                  </a:cubicBezTo>
                  <a:cubicBezTo>
                    <a:pt x="1788" y="3773"/>
                    <a:pt x="1787" y="3759"/>
                    <a:pt x="1799" y="3754"/>
                  </a:cubicBezTo>
                  <a:cubicBezTo>
                    <a:pt x="1812" y="3750"/>
                    <a:pt x="1836" y="3739"/>
                    <a:pt x="1844" y="3738"/>
                  </a:cubicBezTo>
                  <a:cubicBezTo>
                    <a:pt x="1852" y="3736"/>
                    <a:pt x="1865" y="3740"/>
                    <a:pt x="1872" y="3733"/>
                  </a:cubicBezTo>
                  <a:cubicBezTo>
                    <a:pt x="1879" y="3727"/>
                    <a:pt x="1869" y="3724"/>
                    <a:pt x="1862" y="3718"/>
                  </a:cubicBezTo>
                  <a:cubicBezTo>
                    <a:pt x="1855" y="3713"/>
                    <a:pt x="1848" y="3699"/>
                    <a:pt x="1848" y="3699"/>
                  </a:cubicBezTo>
                  <a:cubicBezTo>
                    <a:pt x="1848" y="3699"/>
                    <a:pt x="1855" y="3690"/>
                    <a:pt x="1861" y="3696"/>
                  </a:cubicBezTo>
                  <a:cubicBezTo>
                    <a:pt x="1866" y="3701"/>
                    <a:pt x="1875" y="3707"/>
                    <a:pt x="1880" y="3704"/>
                  </a:cubicBezTo>
                  <a:cubicBezTo>
                    <a:pt x="1886" y="3701"/>
                    <a:pt x="1894" y="3694"/>
                    <a:pt x="1898" y="3688"/>
                  </a:cubicBezTo>
                  <a:cubicBezTo>
                    <a:pt x="1903" y="3681"/>
                    <a:pt x="1907" y="3686"/>
                    <a:pt x="1915" y="3685"/>
                  </a:cubicBezTo>
                  <a:cubicBezTo>
                    <a:pt x="1923" y="3683"/>
                    <a:pt x="1929" y="3669"/>
                    <a:pt x="1925" y="3664"/>
                  </a:cubicBezTo>
                  <a:cubicBezTo>
                    <a:pt x="1921" y="3658"/>
                    <a:pt x="1912" y="3648"/>
                    <a:pt x="1897" y="3648"/>
                  </a:cubicBezTo>
                  <a:cubicBezTo>
                    <a:pt x="1882" y="3648"/>
                    <a:pt x="1866" y="3644"/>
                    <a:pt x="1875" y="3639"/>
                  </a:cubicBezTo>
                  <a:cubicBezTo>
                    <a:pt x="1883" y="3633"/>
                    <a:pt x="1891" y="3636"/>
                    <a:pt x="1901" y="3630"/>
                  </a:cubicBezTo>
                  <a:cubicBezTo>
                    <a:pt x="1911" y="3625"/>
                    <a:pt x="1910" y="3612"/>
                    <a:pt x="1910" y="3605"/>
                  </a:cubicBezTo>
                  <a:cubicBezTo>
                    <a:pt x="1910" y="3599"/>
                    <a:pt x="1898" y="3572"/>
                    <a:pt x="1907" y="3571"/>
                  </a:cubicBezTo>
                  <a:cubicBezTo>
                    <a:pt x="1900" y="3570"/>
                    <a:pt x="1886" y="3568"/>
                    <a:pt x="1879" y="3565"/>
                  </a:cubicBezTo>
                  <a:cubicBezTo>
                    <a:pt x="1868" y="3559"/>
                    <a:pt x="1864" y="3550"/>
                    <a:pt x="1868" y="3544"/>
                  </a:cubicBezTo>
                  <a:cubicBezTo>
                    <a:pt x="1872" y="3538"/>
                    <a:pt x="1875" y="3529"/>
                    <a:pt x="1877" y="3523"/>
                  </a:cubicBezTo>
                  <a:cubicBezTo>
                    <a:pt x="1880" y="3517"/>
                    <a:pt x="1886" y="3497"/>
                    <a:pt x="1886" y="3497"/>
                  </a:cubicBezTo>
                  <a:cubicBezTo>
                    <a:pt x="1886" y="3497"/>
                    <a:pt x="1898" y="3488"/>
                    <a:pt x="1889" y="3487"/>
                  </a:cubicBezTo>
                  <a:cubicBezTo>
                    <a:pt x="1879" y="3485"/>
                    <a:pt x="1861" y="3470"/>
                    <a:pt x="1857" y="3470"/>
                  </a:cubicBezTo>
                  <a:cubicBezTo>
                    <a:pt x="1852" y="3470"/>
                    <a:pt x="1830" y="3452"/>
                    <a:pt x="1840" y="3455"/>
                  </a:cubicBezTo>
                  <a:cubicBezTo>
                    <a:pt x="1850" y="3458"/>
                    <a:pt x="1861" y="3456"/>
                    <a:pt x="1866" y="3460"/>
                  </a:cubicBezTo>
                  <a:cubicBezTo>
                    <a:pt x="1872" y="3465"/>
                    <a:pt x="1877" y="3463"/>
                    <a:pt x="1877" y="3459"/>
                  </a:cubicBezTo>
                  <a:cubicBezTo>
                    <a:pt x="1877" y="3455"/>
                    <a:pt x="1876" y="3458"/>
                    <a:pt x="1875" y="3449"/>
                  </a:cubicBezTo>
                  <a:cubicBezTo>
                    <a:pt x="1873" y="3441"/>
                    <a:pt x="1875" y="3434"/>
                    <a:pt x="1883" y="3434"/>
                  </a:cubicBezTo>
                  <a:cubicBezTo>
                    <a:pt x="1891" y="3434"/>
                    <a:pt x="1893" y="3431"/>
                    <a:pt x="1893" y="3420"/>
                  </a:cubicBezTo>
                  <a:cubicBezTo>
                    <a:pt x="1893" y="3409"/>
                    <a:pt x="1894" y="3382"/>
                    <a:pt x="1900" y="3382"/>
                  </a:cubicBezTo>
                  <a:cubicBezTo>
                    <a:pt x="1905" y="3382"/>
                    <a:pt x="1914" y="3378"/>
                    <a:pt x="1914" y="3378"/>
                  </a:cubicBezTo>
                  <a:cubicBezTo>
                    <a:pt x="1914" y="3378"/>
                    <a:pt x="1923" y="3356"/>
                    <a:pt x="1923" y="3363"/>
                  </a:cubicBezTo>
                  <a:cubicBezTo>
                    <a:pt x="1923" y="3370"/>
                    <a:pt x="1911" y="3396"/>
                    <a:pt x="1910" y="3409"/>
                  </a:cubicBezTo>
                  <a:cubicBezTo>
                    <a:pt x="1908" y="3421"/>
                    <a:pt x="1916" y="3428"/>
                    <a:pt x="1911" y="3434"/>
                  </a:cubicBezTo>
                  <a:cubicBezTo>
                    <a:pt x="1905" y="3439"/>
                    <a:pt x="1914" y="3441"/>
                    <a:pt x="1903" y="3445"/>
                  </a:cubicBezTo>
                  <a:cubicBezTo>
                    <a:pt x="1891" y="3449"/>
                    <a:pt x="1883" y="3437"/>
                    <a:pt x="1891" y="3449"/>
                  </a:cubicBezTo>
                  <a:cubicBezTo>
                    <a:pt x="1900" y="3462"/>
                    <a:pt x="1903" y="3467"/>
                    <a:pt x="1907" y="3469"/>
                  </a:cubicBezTo>
                  <a:cubicBezTo>
                    <a:pt x="1911" y="3470"/>
                    <a:pt x="1918" y="3469"/>
                    <a:pt x="1919" y="3476"/>
                  </a:cubicBezTo>
                  <a:cubicBezTo>
                    <a:pt x="1921" y="3483"/>
                    <a:pt x="1925" y="3491"/>
                    <a:pt x="1923" y="3497"/>
                  </a:cubicBezTo>
                  <a:cubicBezTo>
                    <a:pt x="1922" y="3502"/>
                    <a:pt x="1921" y="3512"/>
                    <a:pt x="1912" y="3522"/>
                  </a:cubicBezTo>
                  <a:cubicBezTo>
                    <a:pt x="1904" y="3531"/>
                    <a:pt x="1901" y="3538"/>
                    <a:pt x="1901" y="3544"/>
                  </a:cubicBezTo>
                  <a:cubicBezTo>
                    <a:pt x="1901" y="3550"/>
                    <a:pt x="1910" y="3556"/>
                    <a:pt x="1910" y="3556"/>
                  </a:cubicBezTo>
                  <a:cubicBezTo>
                    <a:pt x="1910" y="3556"/>
                    <a:pt x="1915" y="3550"/>
                    <a:pt x="1916" y="3541"/>
                  </a:cubicBezTo>
                  <a:cubicBezTo>
                    <a:pt x="1918" y="3533"/>
                    <a:pt x="1929" y="3523"/>
                    <a:pt x="1929" y="3523"/>
                  </a:cubicBezTo>
                  <a:cubicBezTo>
                    <a:pt x="1929" y="3523"/>
                    <a:pt x="1936" y="3524"/>
                    <a:pt x="1940" y="3517"/>
                  </a:cubicBezTo>
                  <a:cubicBezTo>
                    <a:pt x="1944" y="3510"/>
                    <a:pt x="1954" y="3490"/>
                    <a:pt x="1954" y="3485"/>
                  </a:cubicBezTo>
                  <a:cubicBezTo>
                    <a:pt x="1954" y="3481"/>
                    <a:pt x="1951" y="3471"/>
                    <a:pt x="1960" y="3471"/>
                  </a:cubicBezTo>
                  <a:cubicBezTo>
                    <a:pt x="1968" y="3471"/>
                    <a:pt x="1976" y="3469"/>
                    <a:pt x="1978" y="3460"/>
                  </a:cubicBezTo>
                  <a:cubicBezTo>
                    <a:pt x="1979" y="3452"/>
                    <a:pt x="1974" y="3437"/>
                    <a:pt x="1974" y="3437"/>
                  </a:cubicBezTo>
                  <a:cubicBezTo>
                    <a:pt x="1974" y="3437"/>
                    <a:pt x="1971" y="3424"/>
                    <a:pt x="1974" y="3420"/>
                  </a:cubicBezTo>
                  <a:cubicBezTo>
                    <a:pt x="1976" y="3416"/>
                    <a:pt x="1967" y="3400"/>
                    <a:pt x="1967" y="3400"/>
                  </a:cubicBezTo>
                  <a:cubicBezTo>
                    <a:pt x="1951" y="3375"/>
                    <a:pt x="1951" y="3375"/>
                    <a:pt x="1951" y="3375"/>
                  </a:cubicBezTo>
                  <a:cubicBezTo>
                    <a:pt x="1951" y="3375"/>
                    <a:pt x="1955" y="3368"/>
                    <a:pt x="1961" y="3374"/>
                  </a:cubicBezTo>
                  <a:cubicBezTo>
                    <a:pt x="1967" y="3379"/>
                    <a:pt x="1978" y="3384"/>
                    <a:pt x="1982" y="3395"/>
                  </a:cubicBezTo>
                  <a:cubicBezTo>
                    <a:pt x="1986" y="3406"/>
                    <a:pt x="1995" y="3416"/>
                    <a:pt x="2001" y="3409"/>
                  </a:cubicBezTo>
                  <a:cubicBezTo>
                    <a:pt x="2008" y="3402"/>
                    <a:pt x="2027" y="3389"/>
                    <a:pt x="2028" y="3382"/>
                  </a:cubicBezTo>
                  <a:cubicBezTo>
                    <a:pt x="2029" y="3375"/>
                    <a:pt x="2034" y="3352"/>
                    <a:pt x="2043" y="3350"/>
                  </a:cubicBezTo>
                  <a:cubicBezTo>
                    <a:pt x="2053" y="3349"/>
                    <a:pt x="2060" y="3346"/>
                    <a:pt x="2060" y="3340"/>
                  </a:cubicBezTo>
                  <a:cubicBezTo>
                    <a:pt x="2060" y="3335"/>
                    <a:pt x="2056" y="3317"/>
                    <a:pt x="2060" y="3315"/>
                  </a:cubicBezTo>
                  <a:cubicBezTo>
                    <a:pt x="2064" y="3314"/>
                    <a:pt x="2071" y="3311"/>
                    <a:pt x="2073" y="3306"/>
                  </a:cubicBezTo>
                  <a:cubicBezTo>
                    <a:pt x="2074" y="3300"/>
                    <a:pt x="2071" y="3289"/>
                    <a:pt x="2067" y="3289"/>
                  </a:cubicBezTo>
                  <a:cubicBezTo>
                    <a:pt x="2063" y="3289"/>
                    <a:pt x="2047" y="3287"/>
                    <a:pt x="2050" y="3282"/>
                  </a:cubicBezTo>
                  <a:cubicBezTo>
                    <a:pt x="2053" y="3276"/>
                    <a:pt x="2059" y="3267"/>
                    <a:pt x="2063" y="3271"/>
                  </a:cubicBezTo>
                  <a:cubicBezTo>
                    <a:pt x="2067" y="3275"/>
                    <a:pt x="2071" y="3281"/>
                    <a:pt x="2081" y="3281"/>
                  </a:cubicBezTo>
                  <a:cubicBezTo>
                    <a:pt x="2091" y="3281"/>
                    <a:pt x="2093" y="3279"/>
                    <a:pt x="2100" y="3275"/>
                  </a:cubicBezTo>
                  <a:cubicBezTo>
                    <a:pt x="2107" y="3271"/>
                    <a:pt x="2114" y="3274"/>
                    <a:pt x="2123" y="3269"/>
                  </a:cubicBezTo>
                  <a:cubicBezTo>
                    <a:pt x="2131" y="3265"/>
                    <a:pt x="2160" y="3254"/>
                    <a:pt x="2165" y="3254"/>
                  </a:cubicBezTo>
                  <a:cubicBezTo>
                    <a:pt x="2169" y="3254"/>
                    <a:pt x="2195" y="3251"/>
                    <a:pt x="2195" y="3251"/>
                  </a:cubicBezTo>
                  <a:cubicBezTo>
                    <a:pt x="2195" y="3251"/>
                    <a:pt x="2208" y="3242"/>
                    <a:pt x="2211" y="3242"/>
                  </a:cubicBezTo>
                  <a:cubicBezTo>
                    <a:pt x="2213" y="3242"/>
                    <a:pt x="2198" y="3235"/>
                    <a:pt x="2192" y="3235"/>
                  </a:cubicBezTo>
                  <a:cubicBezTo>
                    <a:pt x="2187" y="3235"/>
                    <a:pt x="2170" y="3232"/>
                    <a:pt x="2165" y="3235"/>
                  </a:cubicBezTo>
                  <a:cubicBezTo>
                    <a:pt x="2159" y="3237"/>
                    <a:pt x="2137" y="3242"/>
                    <a:pt x="2131" y="3244"/>
                  </a:cubicBezTo>
                  <a:cubicBezTo>
                    <a:pt x="2126" y="3247"/>
                    <a:pt x="2109" y="3244"/>
                    <a:pt x="2109" y="3244"/>
                  </a:cubicBezTo>
                  <a:cubicBezTo>
                    <a:pt x="2109" y="3244"/>
                    <a:pt x="2123" y="3235"/>
                    <a:pt x="2127" y="3232"/>
                  </a:cubicBezTo>
                  <a:cubicBezTo>
                    <a:pt x="2131" y="3229"/>
                    <a:pt x="2133" y="3226"/>
                    <a:pt x="2146" y="3225"/>
                  </a:cubicBezTo>
                  <a:cubicBezTo>
                    <a:pt x="2160" y="3223"/>
                    <a:pt x="2167" y="3223"/>
                    <a:pt x="2176" y="3223"/>
                  </a:cubicBezTo>
                  <a:cubicBezTo>
                    <a:pt x="2184" y="3223"/>
                    <a:pt x="2194" y="3225"/>
                    <a:pt x="2201" y="3223"/>
                  </a:cubicBezTo>
                  <a:cubicBezTo>
                    <a:pt x="2208" y="3222"/>
                    <a:pt x="2231" y="3222"/>
                    <a:pt x="2231" y="3222"/>
                  </a:cubicBezTo>
                  <a:cubicBezTo>
                    <a:pt x="2231" y="3222"/>
                    <a:pt x="2237" y="3215"/>
                    <a:pt x="2245" y="3214"/>
                  </a:cubicBezTo>
                  <a:cubicBezTo>
                    <a:pt x="2254" y="3212"/>
                    <a:pt x="2262" y="3212"/>
                    <a:pt x="2264" y="3204"/>
                  </a:cubicBezTo>
                  <a:cubicBezTo>
                    <a:pt x="2265" y="3196"/>
                    <a:pt x="2273" y="3190"/>
                    <a:pt x="2273" y="3190"/>
                  </a:cubicBezTo>
                  <a:cubicBezTo>
                    <a:pt x="2273" y="3190"/>
                    <a:pt x="2270" y="3205"/>
                    <a:pt x="2277" y="3207"/>
                  </a:cubicBezTo>
                  <a:cubicBezTo>
                    <a:pt x="2284" y="3208"/>
                    <a:pt x="2291" y="3200"/>
                    <a:pt x="2296" y="3201"/>
                  </a:cubicBezTo>
                  <a:cubicBezTo>
                    <a:pt x="2300" y="3202"/>
                    <a:pt x="2297" y="3187"/>
                    <a:pt x="2308" y="3193"/>
                  </a:cubicBezTo>
                  <a:cubicBezTo>
                    <a:pt x="2319" y="3198"/>
                    <a:pt x="2328" y="3200"/>
                    <a:pt x="2333" y="3201"/>
                  </a:cubicBezTo>
                  <a:cubicBezTo>
                    <a:pt x="2339" y="3202"/>
                    <a:pt x="2367" y="3196"/>
                    <a:pt x="2367" y="3196"/>
                  </a:cubicBezTo>
                  <a:cubicBezTo>
                    <a:pt x="2371" y="3182"/>
                    <a:pt x="2371" y="3182"/>
                    <a:pt x="2371" y="3182"/>
                  </a:cubicBezTo>
                  <a:cubicBezTo>
                    <a:pt x="2371" y="3182"/>
                    <a:pt x="2347" y="3184"/>
                    <a:pt x="2339" y="3183"/>
                  </a:cubicBezTo>
                  <a:cubicBezTo>
                    <a:pt x="2330" y="3182"/>
                    <a:pt x="2335" y="3193"/>
                    <a:pt x="2330" y="3182"/>
                  </a:cubicBezTo>
                  <a:cubicBezTo>
                    <a:pt x="2326" y="3170"/>
                    <a:pt x="2319" y="3165"/>
                    <a:pt x="2319" y="3165"/>
                  </a:cubicBezTo>
                  <a:cubicBezTo>
                    <a:pt x="2319" y="3165"/>
                    <a:pt x="2315" y="3162"/>
                    <a:pt x="2315" y="3152"/>
                  </a:cubicBezTo>
                  <a:cubicBezTo>
                    <a:pt x="2315" y="3143"/>
                    <a:pt x="2312" y="3140"/>
                    <a:pt x="2311" y="3134"/>
                  </a:cubicBezTo>
                  <a:cubicBezTo>
                    <a:pt x="2308" y="3123"/>
                    <a:pt x="2321" y="3102"/>
                    <a:pt x="2321" y="3102"/>
                  </a:cubicBezTo>
                  <a:cubicBezTo>
                    <a:pt x="2318" y="3074"/>
                    <a:pt x="2318" y="3074"/>
                    <a:pt x="2318" y="3074"/>
                  </a:cubicBezTo>
                  <a:cubicBezTo>
                    <a:pt x="2318" y="3074"/>
                    <a:pt x="2307" y="3058"/>
                    <a:pt x="2333" y="3053"/>
                  </a:cubicBezTo>
                  <a:cubicBezTo>
                    <a:pt x="2360" y="3049"/>
                    <a:pt x="2365" y="3044"/>
                    <a:pt x="2372" y="3032"/>
                  </a:cubicBezTo>
                  <a:cubicBezTo>
                    <a:pt x="2379" y="3021"/>
                    <a:pt x="2378" y="3013"/>
                    <a:pt x="2383" y="3016"/>
                  </a:cubicBezTo>
                  <a:cubicBezTo>
                    <a:pt x="2389" y="3019"/>
                    <a:pt x="2400" y="3020"/>
                    <a:pt x="2407" y="3017"/>
                  </a:cubicBezTo>
                  <a:cubicBezTo>
                    <a:pt x="2414" y="3014"/>
                    <a:pt x="2438" y="3005"/>
                    <a:pt x="2442" y="3000"/>
                  </a:cubicBezTo>
                  <a:cubicBezTo>
                    <a:pt x="2446" y="2996"/>
                    <a:pt x="2443" y="2992"/>
                    <a:pt x="2452" y="2992"/>
                  </a:cubicBezTo>
                  <a:cubicBezTo>
                    <a:pt x="2460" y="2992"/>
                    <a:pt x="2454" y="2975"/>
                    <a:pt x="2460" y="2970"/>
                  </a:cubicBezTo>
                  <a:cubicBezTo>
                    <a:pt x="2466" y="2964"/>
                    <a:pt x="2473" y="2975"/>
                    <a:pt x="2480" y="2977"/>
                  </a:cubicBezTo>
                  <a:cubicBezTo>
                    <a:pt x="2487" y="2978"/>
                    <a:pt x="2496" y="2977"/>
                    <a:pt x="2503" y="2968"/>
                  </a:cubicBezTo>
                  <a:cubicBezTo>
                    <a:pt x="2510" y="2960"/>
                    <a:pt x="2509" y="2952"/>
                    <a:pt x="2519" y="2953"/>
                  </a:cubicBezTo>
                  <a:cubicBezTo>
                    <a:pt x="2528" y="2954"/>
                    <a:pt x="2530" y="2961"/>
                    <a:pt x="2544" y="2957"/>
                  </a:cubicBezTo>
                  <a:cubicBezTo>
                    <a:pt x="2558" y="2953"/>
                    <a:pt x="2563" y="2952"/>
                    <a:pt x="2573" y="2946"/>
                  </a:cubicBezTo>
                  <a:cubicBezTo>
                    <a:pt x="2583" y="2940"/>
                    <a:pt x="2585" y="2931"/>
                    <a:pt x="2591" y="2928"/>
                  </a:cubicBezTo>
                  <a:cubicBezTo>
                    <a:pt x="2597" y="2925"/>
                    <a:pt x="2595" y="2904"/>
                    <a:pt x="2606" y="2908"/>
                  </a:cubicBezTo>
                  <a:cubicBezTo>
                    <a:pt x="2618" y="2913"/>
                    <a:pt x="2627" y="2913"/>
                    <a:pt x="2638" y="2911"/>
                  </a:cubicBezTo>
                  <a:cubicBezTo>
                    <a:pt x="2650" y="2910"/>
                    <a:pt x="2650" y="2906"/>
                    <a:pt x="2654" y="2903"/>
                  </a:cubicBezTo>
                  <a:cubicBezTo>
                    <a:pt x="2658" y="2900"/>
                    <a:pt x="2651" y="2887"/>
                    <a:pt x="2659" y="2889"/>
                  </a:cubicBezTo>
                  <a:cubicBezTo>
                    <a:pt x="2668" y="2890"/>
                    <a:pt x="2668" y="2896"/>
                    <a:pt x="2675" y="2897"/>
                  </a:cubicBezTo>
                  <a:cubicBezTo>
                    <a:pt x="2682" y="2899"/>
                    <a:pt x="2680" y="2887"/>
                    <a:pt x="2696" y="2886"/>
                  </a:cubicBezTo>
                  <a:cubicBezTo>
                    <a:pt x="2711" y="2885"/>
                    <a:pt x="2719" y="2878"/>
                    <a:pt x="2728" y="2875"/>
                  </a:cubicBezTo>
                  <a:cubicBezTo>
                    <a:pt x="2736" y="2872"/>
                    <a:pt x="2744" y="2865"/>
                    <a:pt x="2757" y="2861"/>
                  </a:cubicBezTo>
                  <a:cubicBezTo>
                    <a:pt x="2769" y="2857"/>
                    <a:pt x="2790" y="2847"/>
                    <a:pt x="2792" y="2851"/>
                  </a:cubicBezTo>
                  <a:cubicBezTo>
                    <a:pt x="2793" y="2855"/>
                    <a:pt x="2799" y="2862"/>
                    <a:pt x="2789" y="2868"/>
                  </a:cubicBezTo>
                  <a:cubicBezTo>
                    <a:pt x="2779" y="2874"/>
                    <a:pt x="2764" y="2868"/>
                    <a:pt x="2762" y="2874"/>
                  </a:cubicBezTo>
                  <a:cubicBezTo>
                    <a:pt x="2761" y="2879"/>
                    <a:pt x="2762" y="2885"/>
                    <a:pt x="2771" y="2883"/>
                  </a:cubicBezTo>
                  <a:cubicBezTo>
                    <a:pt x="2779" y="2882"/>
                    <a:pt x="2804" y="2881"/>
                    <a:pt x="2804" y="2885"/>
                  </a:cubicBezTo>
                  <a:cubicBezTo>
                    <a:pt x="2804" y="2889"/>
                    <a:pt x="2789" y="2894"/>
                    <a:pt x="2792" y="2899"/>
                  </a:cubicBezTo>
                  <a:cubicBezTo>
                    <a:pt x="2795" y="2903"/>
                    <a:pt x="2793" y="2908"/>
                    <a:pt x="2786" y="2904"/>
                  </a:cubicBezTo>
                  <a:cubicBezTo>
                    <a:pt x="2779" y="2900"/>
                    <a:pt x="2776" y="2900"/>
                    <a:pt x="2769" y="2897"/>
                  </a:cubicBezTo>
                  <a:cubicBezTo>
                    <a:pt x="2762" y="2894"/>
                    <a:pt x="2769" y="2890"/>
                    <a:pt x="2753" y="2899"/>
                  </a:cubicBezTo>
                  <a:cubicBezTo>
                    <a:pt x="2736" y="2907"/>
                    <a:pt x="2729" y="2906"/>
                    <a:pt x="2718" y="2913"/>
                  </a:cubicBezTo>
                  <a:cubicBezTo>
                    <a:pt x="2707" y="2920"/>
                    <a:pt x="2705" y="2921"/>
                    <a:pt x="2701" y="2929"/>
                  </a:cubicBezTo>
                  <a:cubicBezTo>
                    <a:pt x="2697" y="2938"/>
                    <a:pt x="2697" y="2938"/>
                    <a:pt x="2689" y="2945"/>
                  </a:cubicBezTo>
                  <a:cubicBezTo>
                    <a:pt x="2680" y="2952"/>
                    <a:pt x="2679" y="2950"/>
                    <a:pt x="2668" y="2953"/>
                  </a:cubicBezTo>
                  <a:cubicBezTo>
                    <a:pt x="2657" y="2956"/>
                    <a:pt x="2648" y="2960"/>
                    <a:pt x="2644" y="2966"/>
                  </a:cubicBezTo>
                  <a:cubicBezTo>
                    <a:pt x="2640" y="2971"/>
                    <a:pt x="2634" y="2977"/>
                    <a:pt x="2634" y="2982"/>
                  </a:cubicBezTo>
                  <a:cubicBezTo>
                    <a:pt x="2634" y="2988"/>
                    <a:pt x="2637" y="2998"/>
                    <a:pt x="2641" y="3003"/>
                  </a:cubicBezTo>
                  <a:cubicBezTo>
                    <a:pt x="2645" y="3009"/>
                    <a:pt x="2662" y="3017"/>
                    <a:pt x="2661" y="3023"/>
                  </a:cubicBezTo>
                  <a:cubicBezTo>
                    <a:pt x="2659" y="3028"/>
                    <a:pt x="2654" y="3049"/>
                    <a:pt x="2664" y="3048"/>
                  </a:cubicBezTo>
                  <a:cubicBezTo>
                    <a:pt x="2673" y="3046"/>
                    <a:pt x="2689" y="3041"/>
                    <a:pt x="2696" y="3035"/>
                  </a:cubicBezTo>
                  <a:cubicBezTo>
                    <a:pt x="2703" y="3030"/>
                    <a:pt x="2718" y="3017"/>
                    <a:pt x="2718" y="3017"/>
                  </a:cubicBezTo>
                  <a:cubicBezTo>
                    <a:pt x="2718" y="3017"/>
                    <a:pt x="2729" y="3010"/>
                    <a:pt x="2737" y="3007"/>
                  </a:cubicBezTo>
                  <a:cubicBezTo>
                    <a:pt x="2746" y="3005"/>
                    <a:pt x="2746" y="2991"/>
                    <a:pt x="2753" y="2984"/>
                  </a:cubicBezTo>
                  <a:cubicBezTo>
                    <a:pt x="2760" y="2977"/>
                    <a:pt x="2775" y="2966"/>
                    <a:pt x="2782" y="2966"/>
                  </a:cubicBezTo>
                  <a:cubicBezTo>
                    <a:pt x="2789" y="2966"/>
                    <a:pt x="2807" y="2959"/>
                    <a:pt x="2807" y="2959"/>
                  </a:cubicBezTo>
                  <a:cubicBezTo>
                    <a:pt x="2807" y="2959"/>
                    <a:pt x="2828" y="2953"/>
                    <a:pt x="2832" y="2953"/>
                  </a:cubicBezTo>
                  <a:cubicBezTo>
                    <a:pt x="2836" y="2953"/>
                    <a:pt x="2849" y="2943"/>
                    <a:pt x="2849" y="2943"/>
                  </a:cubicBezTo>
                  <a:cubicBezTo>
                    <a:pt x="2849" y="2943"/>
                    <a:pt x="2898" y="2924"/>
                    <a:pt x="2914" y="2922"/>
                  </a:cubicBezTo>
                  <a:cubicBezTo>
                    <a:pt x="2931" y="2921"/>
                    <a:pt x="2949" y="2907"/>
                    <a:pt x="2960" y="2908"/>
                  </a:cubicBezTo>
                  <a:cubicBezTo>
                    <a:pt x="2972" y="2910"/>
                    <a:pt x="3002" y="2901"/>
                    <a:pt x="3001" y="2897"/>
                  </a:cubicBezTo>
                  <a:cubicBezTo>
                    <a:pt x="2999" y="2893"/>
                    <a:pt x="2987" y="2876"/>
                    <a:pt x="2987" y="2876"/>
                  </a:cubicBezTo>
                  <a:cubicBezTo>
                    <a:pt x="2987" y="2876"/>
                    <a:pt x="3002" y="2875"/>
                    <a:pt x="3012" y="2876"/>
                  </a:cubicBezTo>
                  <a:cubicBezTo>
                    <a:pt x="3022" y="2878"/>
                    <a:pt x="3036" y="2886"/>
                    <a:pt x="3050" y="2879"/>
                  </a:cubicBezTo>
                  <a:cubicBezTo>
                    <a:pt x="3064" y="2872"/>
                    <a:pt x="3069" y="2867"/>
                    <a:pt x="3069" y="2867"/>
                  </a:cubicBezTo>
                  <a:cubicBezTo>
                    <a:pt x="3069" y="2867"/>
                    <a:pt x="3068" y="2865"/>
                    <a:pt x="3073" y="2858"/>
                  </a:cubicBezTo>
                  <a:cubicBezTo>
                    <a:pt x="3079" y="2851"/>
                    <a:pt x="3090" y="2848"/>
                    <a:pt x="3090" y="2848"/>
                  </a:cubicBezTo>
                  <a:cubicBezTo>
                    <a:pt x="3090" y="2848"/>
                    <a:pt x="3096" y="2835"/>
                    <a:pt x="3103" y="2828"/>
                  </a:cubicBezTo>
                  <a:cubicBezTo>
                    <a:pt x="3110" y="2821"/>
                    <a:pt x="3101" y="2815"/>
                    <a:pt x="3094" y="2816"/>
                  </a:cubicBezTo>
                  <a:cubicBezTo>
                    <a:pt x="3087" y="2818"/>
                    <a:pt x="3069" y="2808"/>
                    <a:pt x="3069" y="2802"/>
                  </a:cubicBezTo>
                  <a:cubicBezTo>
                    <a:pt x="3069" y="2797"/>
                    <a:pt x="3072" y="2794"/>
                    <a:pt x="3076" y="2786"/>
                  </a:cubicBezTo>
                  <a:cubicBezTo>
                    <a:pt x="3080" y="2777"/>
                    <a:pt x="3079" y="2762"/>
                    <a:pt x="3079" y="2762"/>
                  </a:cubicBezTo>
                  <a:cubicBezTo>
                    <a:pt x="3079" y="2762"/>
                    <a:pt x="3057" y="2758"/>
                    <a:pt x="3052" y="2758"/>
                  </a:cubicBezTo>
                  <a:cubicBezTo>
                    <a:pt x="3048" y="2758"/>
                    <a:pt x="3034" y="2763"/>
                    <a:pt x="3033" y="2772"/>
                  </a:cubicBezTo>
                  <a:cubicBezTo>
                    <a:pt x="3031" y="2780"/>
                    <a:pt x="3030" y="2790"/>
                    <a:pt x="3022" y="2794"/>
                  </a:cubicBezTo>
                  <a:cubicBezTo>
                    <a:pt x="3013" y="2798"/>
                    <a:pt x="3006" y="2800"/>
                    <a:pt x="2995" y="2804"/>
                  </a:cubicBezTo>
                  <a:cubicBezTo>
                    <a:pt x="2984" y="2808"/>
                    <a:pt x="2974" y="2811"/>
                    <a:pt x="2977" y="2819"/>
                  </a:cubicBezTo>
                  <a:cubicBezTo>
                    <a:pt x="2980" y="2828"/>
                    <a:pt x="2973" y="2832"/>
                    <a:pt x="2974" y="2836"/>
                  </a:cubicBezTo>
                  <a:cubicBezTo>
                    <a:pt x="2976" y="2840"/>
                    <a:pt x="2973" y="2847"/>
                    <a:pt x="2974" y="2851"/>
                  </a:cubicBezTo>
                  <a:cubicBezTo>
                    <a:pt x="2976" y="2855"/>
                    <a:pt x="2987" y="2857"/>
                    <a:pt x="2970" y="2862"/>
                  </a:cubicBezTo>
                  <a:cubicBezTo>
                    <a:pt x="2953" y="2868"/>
                    <a:pt x="2953" y="2876"/>
                    <a:pt x="2953" y="2868"/>
                  </a:cubicBezTo>
                  <a:cubicBezTo>
                    <a:pt x="2953" y="2860"/>
                    <a:pt x="2958" y="2846"/>
                    <a:pt x="2953" y="2844"/>
                  </a:cubicBezTo>
                  <a:cubicBezTo>
                    <a:pt x="2949" y="2843"/>
                    <a:pt x="2941" y="2848"/>
                    <a:pt x="2941" y="2848"/>
                  </a:cubicBezTo>
                  <a:cubicBezTo>
                    <a:pt x="2941" y="2848"/>
                    <a:pt x="2937" y="2860"/>
                    <a:pt x="2930" y="2862"/>
                  </a:cubicBezTo>
                  <a:cubicBezTo>
                    <a:pt x="2923" y="2865"/>
                    <a:pt x="2896" y="2868"/>
                    <a:pt x="2898" y="2862"/>
                  </a:cubicBezTo>
                  <a:cubicBezTo>
                    <a:pt x="2899" y="2857"/>
                    <a:pt x="2903" y="2851"/>
                    <a:pt x="2896" y="2850"/>
                  </a:cubicBezTo>
                  <a:cubicBezTo>
                    <a:pt x="2889" y="2848"/>
                    <a:pt x="2868" y="2855"/>
                    <a:pt x="2863" y="2855"/>
                  </a:cubicBezTo>
                  <a:cubicBezTo>
                    <a:pt x="2857" y="2855"/>
                    <a:pt x="2847" y="2851"/>
                    <a:pt x="2847" y="2851"/>
                  </a:cubicBezTo>
                  <a:cubicBezTo>
                    <a:pt x="2847" y="2851"/>
                    <a:pt x="2857" y="2842"/>
                    <a:pt x="2849" y="2839"/>
                  </a:cubicBezTo>
                  <a:cubicBezTo>
                    <a:pt x="2841" y="2836"/>
                    <a:pt x="2825" y="2840"/>
                    <a:pt x="2825" y="2840"/>
                  </a:cubicBezTo>
                  <a:cubicBezTo>
                    <a:pt x="2825" y="2840"/>
                    <a:pt x="2820" y="2839"/>
                    <a:pt x="2821" y="2832"/>
                  </a:cubicBezTo>
                  <a:cubicBezTo>
                    <a:pt x="2822" y="2825"/>
                    <a:pt x="2810" y="2818"/>
                    <a:pt x="2810" y="2818"/>
                  </a:cubicBezTo>
                  <a:cubicBezTo>
                    <a:pt x="2796" y="2818"/>
                    <a:pt x="2796" y="2818"/>
                    <a:pt x="2796" y="2818"/>
                  </a:cubicBezTo>
                  <a:cubicBezTo>
                    <a:pt x="2796" y="2818"/>
                    <a:pt x="2785" y="2814"/>
                    <a:pt x="2786" y="2808"/>
                  </a:cubicBezTo>
                  <a:cubicBezTo>
                    <a:pt x="2788" y="2802"/>
                    <a:pt x="2789" y="2804"/>
                    <a:pt x="2788" y="2797"/>
                  </a:cubicBezTo>
                  <a:cubicBezTo>
                    <a:pt x="2786" y="2790"/>
                    <a:pt x="2783" y="2786"/>
                    <a:pt x="2781" y="2779"/>
                  </a:cubicBezTo>
                  <a:cubicBezTo>
                    <a:pt x="2778" y="2772"/>
                    <a:pt x="2765" y="2754"/>
                    <a:pt x="2765" y="2754"/>
                  </a:cubicBezTo>
                  <a:cubicBezTo>
                    <a:pt x="2765" y="2754"/>
                    <a:pt x="2786" y="2752"/>
                    <a:pt x="2775" y="2747"/>
                  </a:cubicBezTo>
                  <a:cubicBezTo>
                    <a:pt x="2764" y="2741"/>
                    <a:pt x="2767" y="2743"/>
                    <a:pt x="2758" y="2744"/>
                  </a:cubicBezTo>
                  <a:cubicBezTo>
                    <a:pt x="2750" y="2745"/>
                    <a:pt x="2778" y="2720"/>
                    <a:pt x="2778" y="2720"/>
                  </a:cubicBezTo>
                  <a:cubicBezTo>
                    <a:pt x="2778" y="2720"/>
                    <a:pt x="2788" y="2702"/>
                    <a:pt x="2783" y="2695"/>
                  </a:cubicBezTo>
                  <a:cubicBezTo>
                    <a:pt x="2779" y="2688"/>
                    <a:pt x="2778" y="2680"/>
                    <a:pt x="2778" y="2680"/>
                  </a:cubicBezTo>
                  <a:cubicBezTo>
                    <a:pt x="2747" y="2692"/>
                    <a:pt x="2747" y="2692"/>
                    <a:pt x="2747" y="2692"/>
                  </a:cubicBezTo>
                  <a:cubicBezTo>
                    <a:pt x="2747" y="2692"/>
                    <a:pt x="2728" y="2694"/>
                    <a:pt x="2722" y="2694"/>
                  </a:cubicBezTo>
                  <a:cubicBezTo>
                    <a:pt x="2716" y="2694"/>
                    <a:pt x="2716" y="2681"/>
                    <a:pt x="2716" y="2681"/>
                  </a:cubicBezTo>
                  <a:cubicBezTo>
                    <a:pt x="2716" y="2681"/>
                    <a:pt x="2696" y="2680"/>
                    <a:pt x="2689" y="2681"/>
                  </a:cubicBezTo>
                  <a:cubicBezTo>
                    <a:pt x="2682" y="2683"/>
                    <a:pt x="2673" y="2674"/>
                    <a:pt x="2673" y="2674"/>
                  </a:cubicBezTo>
                  <a:cubicBezTo>
                    <a:pt x="2673" y="2674"/>
                    <a:pt x="2673" y="2665"/>
                    <a:pt x="2680" y="2663"/>
                  </a:cubicBezTo>
                  <a:cubicBezTo>
                    <a:pt x="2687" y="2662"/>
                    <a:pt x="2718" y="2662"/>
                    <a:pt x="2722" y="2670"/>
                  </a:cubicBezTo>
                  <a:cubicBezTo>
                    <a:pt x="2726" y="2678"/>
                    <a:pt x="2740" y="2684"/>
                    <a:pt x="2740" y="2684"/>
                  </a:cubicBezTo>
                  <a:cubicBezTo>
                    <a:pt x="2740" y="2684"/>
                    <a:pt x="2762" y="2681"/>
                    <a:pt x="2765" y="2671"/>
                  </a:cubicBezTo>
                  <a:cubicBezTo>
                    <a:pt x="2768" y="2662"/>
                    <a:pt x="2775" y="2653"/>
                    <a:pt x="2783" y="2655"/>
                  </a:cubicBezTo>
                  <a:cubicBezTo>
                    <a:pt x="2792" y="2656"/>
                    <a:pt x="2807" y="2652"/>
                    <a:pt x="2807" y="2652"/>
                  </a:cubicBezTo>
                  <a:cubicBezTo>
                    <a:pt x="2807" y="2652"/>
                    <a:pt x="2814" y="2631"/>
                    <a:pt x="2820" y="2625"/>
                  </a:cubicBezTo>
                  <a:cubicBezTo>
                    <a:pt x="2825" y="2620"/>
                    <a:pt x="2828" y="2616"/>
                    <a:pt x="2834" y="2614"/>
                  </a:cubicBezTo>
                  <a:cubicBezTo>
                    <a:pt x="2839" y="2613"/>
                    <a:pt x="2839" y="2591"/>
                    <a:pt x="2832" y="2588"/>
                  </a:cubicBezTo>
                  <a:cubicBezTo>
                    <a:pt x="2825" y="2585"/>
                    <a:pt x="2808" y="2582"/>
                    <a:pt x="2808" y="2573"/>
                  </a:cubicBezTo>
                  <a:cubicBezTo>
                    <a:pt x="2808" y="2563"/>
                    <a:pt x="2800" y="2561"/>
                    <a:pt x="2795" y="2561"/>
                  </a:cubicBezTo>
                  <a:cubicBezTo>
                    <a:pt x="2789" y="2561"/>
                    <a:pt x="2736" y="2570"/>
                    <a:pt x="2736" y="2570"/>
                  </a:cubicBezTo>
                  <a:cubicBezTo>
                    <a:pt x="2736" y="2570"/>
                    <a:pt x="2715" y="2563"/>
                    <a:pt x="2710" y="2563"/>
                  </a:cubicBezTo>
                  <a:cubicBezTo>
                    <a:pt x="2704" y="2563"/>
                    <a:pt x="2658" y="2584"/>
                    <a:pt x="2645" y="2589"/>
                  </a:cubicBezTo>
                  <a:cubicBezTo>
                    <a:pt x="2633" y="2595"/>
                    <a:pt x="2626" y="2598"/>
                    <a:pt x="2616" y="2600"/>
                  </a:cubicBezTo>
                  <a:cubicBezTo>
                    <a:pt x="2606" y="2603"/>
                    <a:pt x="2580" y="2616"/>
                    <a:pt x="2572" y="2616"/>
                  </a:cubicBezTo>
                  <a:cubicBezTo>
                    <a:pt x="2563" y="2616"/>
                    <a:pt x="2548" y="2627"/>
                    <a:pt x="2548" y="2627"/>
                  </a:cubicBezTo>
                  <a:cubicBezTo>
                    <a:pt x="2537" y="2639"/>
                    <a:pt x="2537" y="2639"/>
                    <a:pt x="2537" y="2639"/>
                  </a:cubicBezTo>
                  <a:cubicBezTo>
                    <a:pt x="2537" y="2639"/>
                    <a:pt x="2530" y="2646"/>
                    <a:pt x="2523" y="2652"/>
                  </a:cubicBezTo>
                  <a:cubicBezTo>
                    <a:pt x="2516" y="2658"/>
                    <a:pt x="2499" y="2667"/>
                    <a:pt x="2499" y="2667"/>
                  </a:cubicBezTo>
                  <a:cubicBezTo>
                    <a:pt x="2485" y="2676"/>
                    <a:pt x="2485" y="2676"/>
                    <a:pt x="2485" y="2676"/>
                  </a:cubicBezTo>
                  <a:cubicBezTo>
                    <a:pt x="2471" y="2687"/>
                    <a:pt x="2471" y="2687"/>
                    <a:pt x="2471" y="2687"/>
                  </a:cubicBezTo>
                  <a:cubicBezTo>
                    <a:pt x="2471" y="2687"/>
                    <a:pt x="2464" y="2695"/>
                    <a:pt x="2460" y="2697"/>
                  </a:cubicBezTo>
                  <a:cubicBezTo>
                    <a:pt x="2456" y="2698"/>
                    <a:pt x="2443" y="2701"/>
                    <a:pt x="2438" y="2704"/>
                  </a:cubicBezTo>
                  <a:cubicBezTo>
                    <a:pt x="2432" y="2706"/>
                    <a:pt x="2425" y="2713"/>
                    <a:pt x="2425" y="2713"/>
                  </a:cubicBezTo>
                  <a:cubicBezTo>
                    <a:pt x="2425" y="2713"/>
                    <a:pt x="2420" y="2720"/>
                    <a:pt x="2413" y="2724"/>
                  </a:cubicBezTo>
                  <a:cubicBezTo>
                    <a:pt x="2406" y="2729"/>
                    <a:pt x="2400" y="2734"/>
                    <a:pt x="2396" y="2738"/>
                  </a:cubicBezTo>
                  <a:cubicBezTo>
                    <a:pt x="2392" y="2743"/>
                    <a:pt x="2396" y="2745"/>
                    <a:pt x="2388" y="2750"/>
                  </a:cubicBezTo>
                  <a:cubicBezTo>
                    <a:pt x="2379" y="2754"/>
                    <a:pt x="2369" y="2754"/>
                    <a:pt x="2369" y="2754"/>
                  </a:cubicBezTo>
                  <a:cubicBezTo>
                    <a:pt x="2371" y="2738"/>
                    <a:pt x="2371" y="2738"/>
                    <a:pt x="2371" y="2738"/>
                  </a:cubicBezTo>
                  <a:cubicBezTo>
                    <a:pt x="2381" y="2733"/>
                    <a:pt x="2381" y="2733"/>
                    <a:pt x="2381" y="2733"/>
                  </a:cubicBezTo>
                  <a:cubicBezTo>
                    <a:pt x="2381" y="2733"/>
                    <a:pt x="2383" y="2730"/>
                    <a:pt x="2389" y="2724"/>
                  </a:cubicBezTo>
                  <a:cubicBezTo>
                    <a:pt x="2395" y="2719"/>
                    <a:pt x="2406" y="2712"/>
                    <a:pt x="2406" y="2712"/>
                  </a:cubicBezTo>
                  <a:cubicBezTo>
                    <a:pt x="2428" y="2699"/>
                    <a:pt x="2428" y="2699"/>
                    <a:pt x="2428" y="2699"/>
                  </a:cubicBezTo>
                  <a:cubicBezTo>
                    <a:pt x="2446" y="2687"/>
                    <a:pt x="2446" y="2687"/>
                    <a:pt x="2446" y="2687"/>
                  </a:cubicBezTo>
                  <a:cubicBezTo>
                    <a:pt x="2446" y="2687"/>
                    <a:pt x="2454" y="2676"/>
                    <a:pt x="2463" y="2670"/>
                  </a:cubicBezTo>
                  <a:cubicBezTo>
                    <a:pt x="2471" y="2665"/>
                    <a:pt x="2478" y="2658"/>
                    <a:pt x="2478" y="2658"/>
                  </a:cubicBezTo>
                  <a:cubicBezTo>
                    <a:pt x="2478" y="2658"/>
                    <a:pt x="2478" y="2655"/>
                    <a:pt x="2491" y="2648"/>
                  </a:cubicBezTo>
                  <a:cubicBezTo>
                    <a:pt x="2503" y="2641"/>
                    <a:pt x="2507" y="2641"/>
                    <a:pt x="2514" y="2635"/>
                  </a:cubicBezTo>
                  <a:cubicBezTo>
                    <a:pt x="2521" y="2630"/>
                    <a:pt x="2521" y="2625"/>
                    <a:pt x="2531" y="2619"/>
                  </a:cubicBezTo>
                  <a:cubicBezTo>
                    <a:pt x="2541" y="2612"/>
                    <a:pt x="2542" y="2610"/>
                    <a:pt x="2546" y="2607"/>
                  </a:cubicBezTo>
                  <a:cubicBezTo>
                    <a:pt x="2551" y="2605"/>
                    <a:pt x="2552" y="2605"/>
                    <a:pt x="2562" y="2595"/>
                  </a:cubicBezTo>
                  <a:cubicBezTo>
                    <a:pt x="2572" y="2585"/>
                    <a:pt x="2562" y="2586"/>
                    <a:pt x="2577" y="2582"/>
                  </a:cubicBezTo>
                  <a:cubicBezTo>
                    <a:pt x="2592" y="2578"/>
                    <a:pt x="2594" y="2575"/>
                    <a:pt x="2604" y="2575"/>
                  </a:cubicBezTo>
                  <a:cubicBezTo>
                    <a:pt x="2613" y="2575"/>
                    <a:pt x="2631" y="2563"/>
                    <a:pt x="2631" y="2563"/>
                  </a:cubicBezTo>
                  <a:cubicBezTo>
                    <a:pt x="2631" y="2563"/>
                    <a:pt x="2657" y="2542"/>
                    <a:pt x="2659" y="2532"/>
                  </a:cubicBezTo>
                  <a:cubicBezTo>
                    <a:pt x="2662" y="2522"/>
                    <a:pt x="2676" y="2514"/>
                    <a:pt x="2676" y="2514"/>
                  </a:cubicBezTo>
                  <a:cubicBezTo>
                    <a:pt x="2700" y="2510"/>
                    <a:pt x="2700" y="2510"/>
                    <a:pt x="2700" y="2510"/>
                  </a:cubicBezTo>
                  <a:cubicBezTo>
                    <a:pt x="2700" y="2510"/>
                    <a:pt x="2696" y="2503"/>
                    <a:pt x="2708" y="2497"/>
                  </a:cubicBezTo>
                  <a:cubicBezTo>
                    <a:pt x="2721" y="2492"/>
                    <a:pt x="2730" y="2487"/>
                    <a:pt x="2746" y="2490"/>
                  </a:cubicBezTo>
                  <a:cubicBezTo>
                    <a:pt x="2761" y="2493"/>
                    <a:pt x="2771" y="2490"/>
                    <a:pt x="2788" y="2490"/>
                  </a:cubicBezTo>
                  <a:cubicBezTo>
                    <a:pt x="2804" y="2490"/>
                    <a:pt x="2808" y="2489"/>
                    <a:pt x="2829" y="2487"/>
                  </a:cubicBezTo>
                  <a:cubicBezTo>
                    <a:pt x="2850" y="2486"/>
                    <a:pt x="2857" y="2482"/>
                    <a:pt x="2864" y="2487"/>
                  </a:cubicBezTo>
                  <a:cubicBezTo>
                    <a:pt x="2871" y="2493"/>
                    <a:pt x="2870" y="2497"/>
                    <a:pt x="2898" y="2489"/>
                  </a:cubicBezTo>
                  <a:cubicBezTo>
                    <a:pt x="2926" y="2481"/>
                    <a:pt x="2923" y="2475"/>
                    <a:pt x="2935" y="2479"/>
                  </a:cubicBezTo>
                  <a:cubicBezTo>
                    <a:pt x="2948" y="2483"/>
                    <a:pt x="2970" y="2483"/>
                    <a:pt x="2974" y="2485"/>
                  </a:cubicBezTo>
                  <a:cubicBezTo>
                    <a:pt x="2978" y="2486"/>
                    <a:pt x="3002" y="2489"/>
                    <a:pt x="3006" y="2489"/>
                  </a:cubicBezTo>
                  <a:cubicBezTo>
                    <a:pt x="3011" y="2489"/>
                    <a:pt x="3033" y="2490"/>
                    <a:pt x="3033" y="2490"/>
                  </a:cubicBezTo>
                  <a:cubicBezTo>
                    <a:pt x="3033" y="2490"/>
                    <a:pt x="3055" y="2497"/>
                    <a:pt x="3068" y="2494"/>
                  </a:cubicBezTo>
                  <a:cubicBezTo>
                    <a:pt x="3080" y="2492"/>
                    <a:pt x="3065" y="2496"/>
                    <a:pt x="3108" y="2492"/>
                  </a:cubicBezTo>
                  <a:cubicBezTo>
                    <a:pt x="3151" y="2487"/>
                    <a:pt x="3156" y="2490"/>
                    <a:pt x="3160" y="2483"/>
                  </a:cubicBezTo>
                  <a:cubicBezTo>
                    <a:pt x="3164" y="2476"/>
                    <a:pt x="3160" y="2455"/>
                    <a:pt x="3178" y="2461"/>
                  </a:cubicBezTo>
                  <a:cubicBezTo>
                    <a:pt x="3196" y="2467"/>
                    <a:pt x="3210" y="2444"/>
                    <a:pt x="3218" y="2437"/>
                  </a:cubicBezTo>
                  <a:cubicBezTo>
                    <a:pt x="3227" y="2430"/>
                    <a:pt x="3234" y="2415"/>
                    <a:pt x="3235" y="2411"/>
                  </a:cubicBezTo>
                  <a:cubicBezTo>
                    <a:pt x="3236" y="2407"/>
                    <a:pt x="3239" y="2404"/>
                    <a:pt x="3246" y="2402"/>
                  </a:cubicBezTo>
                  <a:cubicBezTo>
                    <a:pt x="3253" y="2401"/>
                    <a:pt x="3256" y="2398"/>
                    <a:pt x="3263" y="2400"/>
                  </a:cubicBezTo>
                  <a:cubicBezTo>
                    <a:pt x="3270" y="2401"/>
                    <a:pt x="3281" y="2398"/>
                    <a:pt x="3289" y="2398"/>
                  </a:cubicBezTo>
                  <a:cubicBezTo>
                    <a:pt x="3298" y="2398"/>
                    <a:pt x="3306" y="2397"/>
                    <a:pt x="3313" y="2396"/>
                  </a:cubicBezTo>
                  <a:cubicBezTo>
                    <a:pt x="3320" y="2394"/>
                    <a:pt x="3326" y="2383"/>
                    <a:pt x="3334" y="2383"/>
                  </a:cubicBezTo>
                  <a:cubicBezTo>
                    <a:pt x="3342" y="2383"/>
                    <a:pt x="3346" y="2382"/>
                    <a:pt x="3351" y="2386"/>
                  </a:cubicBezTo>
                  <a:cubicBezTo>
                    <a:pt x="3355" y="2390"/>
                    <a:pt x="3366" y="2384"/>
                    <a:pt x="3372" y="2383"/>
                  </a:cubicBezTo>
                  <a:cubicBezTo>
                    <a:pt x="3377" y="2382"/>
                    <a:pt x="3383" y="2368"/>
                    <a:pt x="3388" y="2368"/>
                  </a:cubicBezTo>
                  <a:cubicBezTo>
                    <a:pt x="3394" y="2368"/>
                    <a:pt x="3409" y="2375"/>
                    <a:pt x="3415" y="2370"/>
                  </a:cubicBezTo>
                  <a:cubicBezTo>
                    <a:pt x="3420" y="2366"/>
                    <a:pt x="3439" y="2350"/>
                    <a:pt x="3444" y="2347"/>
                  </a:cubicBezTo>
                  <a:cubicBezTo>
                    <a:pt x="3455" y="2340"/>
                    <a:pt x="3461" y="2316"/>
                    <a:pt x="3461" y="2316"/>
                  </a:cubicBezTo>
                  <a:cubicBezTo>
                    <a:pt x="3438" y="2297"/>
                    <a:pt x="3438" y="2297"/>
                    <a:pt x="3438" y="2297"/>
                  </a:cubicBezTo>
                  <a:cubicBezTo>
                    <a:pt x="3438" y="2297"/>
                    <a:pt x="3413" y="2299"/>
                    <a:pt x="3424" y="2291"/>
                  </a:cubicBezTo>
                  <a:cubicBezTo>
                    <a:pt x="3436" y="2283"/>
                    <a:pt x="3443" y="2283"/>
                    <a:pt x="3450" y="2273"/>
                  </a:cubicBezTo>
                  <a:cubicBezTo>
                    <a:pt x="3457" y="2263"/>
                    <a:pt x="3464" y="2238"/>
                    <a:pt x="3464" y="2238"/>
                  </a:cubicBezTo>
                  <a:cubicBezTo>
                    <a:pt x="3448" y="2219"/>
                    <a:pt x="3448" y="2219"/>
                    <a:pt x="3448" y="2219"/>
                  </a:cubicBezTo>
                  <a:cubicBezTo>
                    <a:pt x="3448" y="2219"/>
                    <a:pt x="3462" y="2202"/>
                    <a:pt x="3451" y="2199"/>
                  </a:cubicBezTo>
                  <a:cubicBezTo>
                    <a:pt x="3440" y="2196"/>
                    <a:pt x="3418" y="2196"/>
                    <a:pt x="3413" y="2196"/>
                  </a:cubicBezTo>
                  <a:cubicBezTo>
                    <a:pt x="3409" y="2196"/>
                    <a:pt x="3408" y="2191"/>
                    <a:pt x="3404" y="2188"/>
                  </a:cubicBezTo>
                  <a:cubicBezTo>
                    <a:pt x="3399" y="2185"/>
                    <a:pt x="3384" y="2186"/>
                    <a:pt x="3383" y="2192"/>
                  </a:cubicBezTo>
                  <a:cubicBezTo>
                    <a:pt x="3381" y="2198"/>
                    <a:pt x="3380" y="2209"/>
                    <a:pt x="3372" y="2212"/>
                  </a:cubicBezTo>
                  <a:cubicBezTo>
                    <a:pt x="3363" y="2214"/>
                    <a:pt x="3360" y="2224"/>
                    <a:pt x="3358" y="2219"/>
                  </a:cubicBezTo>
                  <a:cubicBezTo>
                    <a:pt x="3355" y="2213"/>
                    <a:pt x="3362" y="2206"/>
                    <a:pt x="3365" y="2199"/>
                  </a:cubicBezTo>
                  <a:cubicBezTo>
                    <a:pt x="3367" y="2192"/>
                    <a:pt x="3377" y="2186"/>
                    <a:pt x="3373" y="2182"/>
                  </a:cubicBezTo>
                  <a:cubicBezTo>
                    <a:pt x="3369" y="2178"/>
                    <a:pt x="3369" y="2164"/>
                    <a:pt x="3369" y="2164"/>
                  </a:cubicBezTo>
                  <a:cubicBezTo>
                    <a:pt x="3344" y="2170"/>
                    <a:pt x="3344" y="2170"/>
                    <a:pt x="3344" y="2170"/>
                  </a:cubicBezTo>
                  <a:cubicBezTo>
                    <a:pt x="3344" y="2170"/>
                    <a:pt x="3344" y="2163"/>
                    <a:pt x="3335" y="2161"/>
                  </a:cubicBezTo>
                  <a:cubicBezTo>
                    <a:pt x="3327" y="2160"/>
                    <a:pt x="3307" y="2161"/>
                    <a:pt x="3305" y="2167"/>
                  </a:cubicBezTo>
                  <a:cubicBezTo>
                    <a:pt x="3303" y="2173"/>
                    <a:pt x="3297" y="2180"/>
                    <a:pt x="3292" y="2178"/>
                  </a:cubicBezTo>
                  <a:cubicBezTo>
                    <a:pt x="3288" y="2176"/>
                    <a:pt x="3276" y="2168"/>
                    <a:pt x="3276" y="2168"/>
                  </a:cubicBezTo>
                  <a:cubicBezTo>
                    <a:pt x="3276" y="2168"/>
                    <a:pt x="3264" y="2177"/>
                    <a:pt x="3258" y="2181"/>
                  </a:cubicBezTo>
                  <a:cubicBezTo>
                    <a:pt x="3252" y="2184"/>
                    <a:pt x="3239" y="2195"/>
                    <a:pt x="3235" y="2196"/>
                  </a:cubicBezTo>
                  <a:cubicBezTo>
                    <a:pt x="3232" y="2197"/>
                    <a:pt x="3223" y="2204"/>
                    <a:pt x="3215" y="2205"/>
                  </a:cubicBezTo>
                  <a:cubicBezTo>
                    <a:pt x="3208" y="2206"/>
                    <a:pt x="3202" y="2210"/>
                    <a:pt x="3199" y="2208"/>
                  </a:cubicBezTo>
                  <a:cubicBezTo>
                    <a:pt x="3195" y="2205"/>
                    <a:pt x="3192" y="2200"/>
                    <a:pt x="3192" y="2200"/>
                  </a:cubicBezTo>
                  <a:cubicBezTo>
                    <a:pt x="3192" y="2200"/>
                    <a:pt x="3192" y="2196"/>
                    <a:pt x="3196" y="2197"/>
                  </a:cubicBezTo>
                  <a:cubicBezTo>
                    <a:pt x="3199" y="2198"/>
                    <a:pt x="3207" y="2197"/>
                    <a:pt x="3210" y="2196"/>
                  </a:cubicBezTo>
                  <a:cubicBezTo>
                    <a:pt x="3213" y="2195"/>
                    <a:pt x="3218" y="2192"/>
                    <a:pt x="3222" y="2189"/>
                  </a:cubicBezTo>
                  <a:cubicBezTo>
                    <a:pt x="3225" y="2186"/>
                    <a:pt x="3235" y="2177"/>
                    <a:pt x="3237" y="2176"/>
                  </a:cubicBezTo>
                  <a:cubicBezTo>
                    <a:pt x="3239" y="2174"/>
                    <a:pt x="3252" y="2168"/>
                    <a:pt x="3252" y="2168"/>
                  </a:cubicBezTo>
                  <a:cubicBezTo>
                    <a:pt x="3267" y="2157"/>
                    <a:pt x="3267" y="2157"/>
                    <a:pt x="3267" y="2157"/>
                  </a:cubicBezTo>
                  <a:cubicBezTo>
                    <a:pt x="3267" y="2157"/>
                    <a:pt x="3289" y="2151"/>
                    <a:pt x="3295" y="2155"/>
                  </a:cubicBezTo>
                  <a:cubicBezTo>
                    <a:pt x="3295" y="2155"/>
                    <a:pt x="3306" y="2149"/>
                    <a:pt x="3313" y="2150"/>
                  </a:cubicBezTo>
                  <a:cubicBezTo>
                    <a:pt x="3320" y="2151"/>
                    <a:pt x="3322" y="2142"/>
                    <a:pt x="3330" y="2144"/>
                  </a:cubicBezTo>
                  <a:cubicBezTo>
                    <a:pt x="3338" y="2146"/>
                    <a:pt x="3339" y="2151"/>
                    <a:pt x="3344" y="2145"/>
                  </a:cubicBezTo>
                  <a:cubicBezTo>
                    <a:pt x="3350" y="2140"/>
                    <a:pt x="3355" y="2135"/>
                    <a:pt x="3358" y="2134"/>
                  </a:cubicBezTo>
                  <a:cubicBezTo>
                    <a:pt x="3361" y="2133"/>
                    <a:pt x="3365" y="2135"/>
                    <a:pt x="3366" y="2131"/>
                  </a:cubicBezTo>
                  <a:cubicBezTo>
                    <a:pt x="3367" y="2126"/>
                    <a:pt x="3368" y="2118"/>
                    <a:pt x="3363" y="2119"/>
                  </a:cubicBezTo>
                  <a:cubicBezTo>
                    <a:pt x="3357" y="2121"/>
                    <a:pt x="3352" y="2122"/>
                    <a:pt x="3343" y="2122"/>
                  </a:cubicBezTo>
                  <a:cubicBezTo>
                    <a:pt x="3334" y="2122"/>
                    <a:pt x="3326" y="2123"/>
                    <a:pt x="3325" y="2118"/>
                  </a:cubicBezTo>
                  <a:cubicBezTo>
                    <a:pt x="3324" y="2114"/>
                    <a:pt x="3320" y="2108"/>
                    <a:pt x="3315" y="2108"/>
                  </a:cubicBezTo>
                  <a:cubicBezTo>
                    <a:pt x="3311" y="2108"/>
                    <a:pt x="3309" y="2104"/>
                    <a:pt x="3303" y="2105"/>
                  </a:cubicBezTo>
                  <a:cubicBezTo>
                    <a:pt x="3296" y="2106"/>
                    <a:pt x="3296" y="2111"/>
                    <a:pt x="3290" y="2106"/>
                  </a:cubicBezTo>
                  <a:cubicBezTo>
                    <a:pt x="3285" y="2100"/>
                    <a:pt x="3278" y="2104"/>
                    <a:pt x="3276" y="2097"/>
                  </a:cubicBezTo>
                  <a:cubicBezTo>
                    <a:pt x="3273" y="2090"/>
                    <a:pt x="3272" y="2086"/>
                    <a:pt x="3267" y="2086"/>
                  </a:cubicBezTo>
                  <a:cubicBezTo>
                    <a:pt x="3261" y="2086"/>
                    <a:pt x="3262" y="2079"/>
                    <a:pt x="3250" y="2082"/>
                  </a:cubicBezTo>
                  <a:cubicBezTo>
                    <a:pt x="3237" y="2086"/>
                    <a:pt x="3233" y="2090"/>
                    <a:pt x="3232" y="2087"/>
                  </a:cubicBezTo>
                  <a:cubicBezTo>
                    <a:pt x="3230" y="2083"/>
                    <a:pt x="3234" y="2073"/>
                    <a:pt x="3227" y="2072"/>
                  </a:cubicBezTo>
                  <a:cubicBezTo>
                    <a:pt x="3220" y="2071"/>
                    <a:pt x="3216" y="2072"/>
                    <a:pt x="3209" y="2073"/>
                  </a:cubicBezTo>
                  <a:cubicBezTo>
                    <a:pt x="3202" y="2074"/>
                    <a:pt x="3192" y="2078"/>
                    <a:pt x="3186" y="2078"/>
                  </a:cubicBezTo>
                  <a:cubicBezTo>
                    <a:pt x="3181" y="2078"/>
                    <a:pt x="3181" y="2078"/>
                    <a:pt x="3181" y="2078"/>
                  </a:cubicBezTo>
                  <a:cubicBezTo>
                    <a:pt x="3181" y="2078"/>
                    <a:pt x="3182" y="2063"/>
                    <a:pt x="3182" y="2058"/>
                  </a:cubicBezTo>
                  <a:cubicBezTo>
                    <a:pt x="3182" y="2054"/>
                    <a:pt x="3184" y="2048"/>
                    <a:pt x="3177" y="2045"/>
                  </a:cubicBezTo>
                  <a:cubicBezTo>
                    <a:pt x="3171" y="2042"/>
                    <a:pt x="3168" y="2036"/>
                    <a:pt x="3164" y="2032"/>
                  </a:cubicBezTo>
                  <a:cubicBezTo>
                    <a:pt x="3159" y="2029"/>
                    <a:pt x="3157" y="2026"/>
                    <a:pt x="3145" y="2019"/>
                  </a:cubicBezTo>
                  <a:cubicBezTo>
                    <a:pt x="3132" y="2012"/>
                    <a:pt x="3126" y="2010"/>
                    <a:pt x="3121" y="2002"/>
                  </a:cubicBezTo>
                  <a:cubicBezTo>
                    <a:pt x="3116" y="1994"/>
                    <a:pt x="3112" y="1986"/>
                    <a:pt x="3112" y="1986"/>
                  </a:cubicBezTo>
                  <a:cubicBezTo>
                    <a:pt x="3118" y="1960"/>
                    <a:pt x="3118" y="1960"/>
                    <a:pt x="3118" y="1960"/>
                  </a:cubicBezTo>
                  <a:cubicBezTo>
                    <a:pt x="3131" y="1946"/>
                    <a:pt x="3131" y="1946"/>
                    <a:pt x="3131" y="1946"/>
                  </a:cubicBezTo>
                  <a:cubicBezTo>
                    <a:pt x="3131" y="1946"/>
                    <a:pt x="3150" y="1933"/>
                    <a:pt x="3156" y="1927"/>
                  </a:cubicBezTo>
                  <a:cubicBezTo>
                    <a:pt x="3162" y="1922"/>
                    <a:pt x="3164" y="1922"/>
                    <a:pt x="3156" y="1913"/>
                  </a:cubicBezTo>
                  <a:cubicBezTo>
                    <a:pt x="3148" y="1904"/>
                    <a:pt x="3147" y="1908"/>
                    <a:pt x="3140" y="1903"/>
                  </a:cubicBezTo>
                  <a:cubicBezTo>
                    <a:pt x="3133" y="1897"/>
                    <a:pt x="3127" y="1888"/>
                    <a:pt x="3127" y="1888"/>
                  </a:cubicBezTo>
                  <a:cubicBezTo>
                    <a:pt x="3127" y="1888"/>
                    <a:pt x="3116" y="1889"/>
                    <a:pt x="3113" y="1889"/>
                  </a:cubicBezTo>
                  <a:cubicBezTo>
                    <a:pt x="3110" y="1889"/>
                    <a:pt x="3110" y="1877"/>
                    <a:pt x="3115" y="1879"/>
                  </a:cubicBezTo>
                  <a:cubicBezTo>
                    <a:pt x="3121" y="1881"/>
                    <a:pt x="3137" y="1877"/>
                    <a:pt x="3133" y="1870"/>
                  </a:cubicBezTo>
                  <a:cubicBezTo>
                    <a:pt x="3130" y="1863"/>
                    <a:pt x="3132" y="1859"/>
                    <a:pt x="3129" y="1858"/>
                  </a:cubicBezTo>
                  <a:cubicBezTo>
                    <a:pt x="3126" y="1856"/>
                    <a:pt x="3118" y="1852"/>
                    <a:pt x="3114" y="1848"/>
                  </a:cubicBezTo>
                  <a:cubicBezTo>
                    <a:pt x="3111" y="1845"/>
                    <a:pt x="3111" y="1837"/>
                    <a:pt x="3107" y="1832"/>
                  </a:cubicBezTo>
                  <a:cubicBezTo>
                    <a:pt x="3104" y="1826"/>
                    <a:pt x="3105" y="1818"/>
                    <a:pt x="3103" y="1814"/>
                  </a:cubicBezTo>
                  <a:cubicBezTo>
                    <a:pt x="3101" y="1809"/>
                    <a:pt x="3104" y="1799"/>
                    <a:pt x="3098" y="1798"/>
                  </a:cubicBezTo>
                  <a:cubicBezTo>
                    <a:pt x="3093" y="1797"/>
                    <a:pt x="3087" y="1791"/>
                    <a:pt x="3087" y="1782"/>
                  </a:cubicBezTo>
                  <a:cubicBezTo>
                    <a:pt x="3087" y="1773"/>
                    <a:pt x="3087" y="1759"/>
                    <a:pt x="3087" y="1759"/>
                  </a:cubicBezTo>
                  <a:cubicBezTo>
                    <a:pt x="3075" y="1744"/>
                    <a:pt x="3075" y="1744"/>
                    <a:pt x="3075" y="1744"/>
                  </a:cubicBezTo>
                  <a:cubicBezTo>
                    <a:pt x="3070" y="1720"/>
                    <a:pt x="3070" y="1720"/>
                    <a:pt x="3070" y="1720"/>
                  </a:cubicBezTo>
                  <a:cubicBezTo>
                    <a:pt x="3070" y="1720"/>
                    <a:pt x="3063" y="1714"/>
                    <a:pt x="3060" y="1711"/>
                  </a:cubicBezTo>
                  <a:cubicBezTo>
                    <a:pt x="3057" y="1707"/>
                    <a:pt x="3053" y="1707"/>
                    <a:pt x="3054" y="1698"/>
                  </a:cubicBezTo>
                  <a:cubicBezTo>
                    <a:pt x="3056" y="1689"/>
                    <a:pt x="3051" y="1680"/>
                    <a:pt x="3051" y="1680"/>
                  </a:cubicBezTo>
                  <a:cubicBezTo>
                    <a:pt x="3047" y="1663"/>
                    <a:pt x="3047" y="1663"/>
                    <a:pt x="3047" y="1663"/>
                  </a:cubicBezTo>
                  <a:cubicBezTo>
                    <a:pt x="3047" y="1663"/>
                    <a:pt x="3040" y="1653"/>
                    <a:pt x="3036" y="1652"/>
                  </a:cubicBezTo>
                  <a:cubicBezTo>
                    <a:pt x="3033" y="1651"/>
                    <a:pt x="3016" y="1663"/>
                    <a:pt x="3014" y="1670"/>
                  </a:cubicBezTo>
                  <a:cubicBezTo>
                    <a:pt x="3012" y="1677"/>
                    <a:pt x="3004" y="1686"/>
                    <a:pt x="3004" y="1686"/>
                  </a:cubicBezTo>
                  <a:cubicBezTo>
                    <a:pt x="3004" y="1686"/>
                    <a:pt x="2981" y="1707"/>
                    <a:pt x="2978" y="1707"/>
                  </a:cubicBezTo>
                  <a:cubicBezTo>
                    <a:pt x="2974" y="1707"/>
                    <a:pt x="2977" y="1716"/>
                    <a:pt x="2978" y="1724"/>
                  </a:cubicBezTo>
                  <a:cubicBezTo>
                    <a:pt x="2979" y="1732"/>
                    <a:pt x="2973" y="1738"/>
                    <a:pt x="2970" y="1740"/>
                  </a:cubicBezTo>
                  <a:cubicBezTo>
                    <a:pt x="2966" y="1742"/>
                    <a:pt x="2952" y="1748"/>
                    <a:pt x="2948" y="1751"/>
                  </a:cubicBezTo>
                  <a:cubicBezTo>
                    <a:pt x="2945" y="1755"/>
                    <a:pt x="2936" y="1766"/>
                    <a:pt x="2934" y="1772"/>
                  </a:cubicBezTo>
                  <a:cubicBezTo>
                    <a:pt x="2931" y="1777"/>
                    <a:pt x="2918" y="1780"/>
                    <a:pt x="2918" y="1788"/>
                  </a:cubicBezTo>
                  <a:cubicBezTo>
                    <a:pt x="2918" y="1795"/>
                    <a:pt x="2919" y="1807"/>
                    <a:pt x="2910" y="1806"/>
                  </a:cubicBezTo>
                  <a:cubicBezTo>
                    <a:pt x="2901" y="1804"/>
                    <a:pt x="2902" y="1785"/>
                    <a:pt x="2894" y="1791"/>
                  </a:cubicBezTo>
                  <a:cubicBezTo>
                    <a:pt x="2886" y="1797"/>
                    <a:pt x="2883" y="1797"/>
                    <a:pt x="2875" y="1806"/>
                  </a:cubicBezTo>
                  <a:cubicBezTo>
                    <a:pt x="2867" y="1815"/>
                    <a:pt x="2861" y="1818"/>
                    <a:pt x="2856" y="1818"/>
                  </a:cubicBezTo>
                  <a:cubicBezTo>
                    <a:pt x="2850" y="1818"/>
                    <a:pt x="2839" y="1820"/>
                    <a:pt x="2833" y="1823"/>
                  </a:cubicBezTo>
                  <a:cubicBezTo>
                    <a:pt x="2828" y="1825"/>
                    <a:pt x="2821" y="1832"/>
                    <a:pt x="2821" y="1832"/>
                  </a:cubicBezTo>
                  <a:cubicBezTo>
                    <a:pt x="2811" y="1839"/>
                    <a:pt x="2811" y="1839"/>
                    <a:pt x="2811" y="1839"/>
                  </a:cubicBezTo>
                  <a:cubicBezTo>
                    <a:pt x="2811" y="1839"/>
                    <a:pt x="2807" y="1824"/>
                    <a:pt x="2805" y="1817"/>
                  </a:cubicBezTo>
                  <a:cubicBezTo>
                    <a:pt x="2803" y="1810"/>
                    <a:pt x="2802" y="1806"/>
                    <a:pt x="2797" y="1806"/>
                  </a:cubicBezTo>
                  <a:cubicBezTo>
                    <a:pt x="2793" y="1806"/>
                    <a:pt x="2787" y="1808"/>
                    <a:pt x="2785" y="1800"/>
                  </a:cubicBezTo>
                  <a:cubicBezTo>
                    <a:pt x="2782" y="1792"/>
                    <a:pt x="2786" y="1777"/>
                    <a:pt x="2780" y="1776"/>
                  </a:cubicBezTo>
                  <a:cubicBezTo>
                    <a:pt x="2774" y="1775"/>
                    <a:pt x="2760" y="1771"/>
                    <a:pt x="2760" y="1771"/>
                  </a:cubicBezTo>
                  <a:cubicBezTo>
                    <a:pt x="2743" y="1772"/>
                    <a:pt x="2743" y="1772"/>
                    <a:pt x="2743" y="1772"/>
                  </a:cubicBezTo>
                  <a:cubicBezTo>
                    <a:pt x="2743" y="1772"/>
                    <a:pt x="2735" y="1764"/>
                    <a:pt x="2730" y="1769"/>
                  </a:cubicBezTo>
                  <a:cubicBezTo>
                    <a:pt x="2726" y="1775"/>
                    <a:pt x="2718" y="1781"/>
                    <a:pt x="2718" y="1781"/>
                  </a:cubicBezTo>
                  <a:cubicBezTo>
                    <a:pt x="2718" y="1781"/>
                    <a:pt x="2707" y="1790"/>
                    <a:pt x="2702" y="1788"/>
                  </a:cubicBezTo>
                  <a:cubicBezTo>
                    <a:pt x="2698" y="1785"/>
                    <a:pt x="2695" y="1771"/>
                    <a:pt x="2695" y="1771"/>
                  </a:cubicBezTo>
                  <a:cubicBezTo>
                    <a:pt x="2695" y="1771"/>
                    <a:pt x="2701" y="1766"/>
                    <a:pt x="2704" y="1766"/>
                  </a:cubicBezTo>
                  <a:cubicBezTo>
                    <a:pt x="2708" y="1766"/>
                    <a:pt x="2723" y="1758"/>
                    <a:pt x="2723" y="1758"/>
                  </a:cubicBezTo>
                  <a:cubicBezTo>
                    <a:pt x="2733" y="1754"/>
                    <a:pt x="2733" y="1754"/>
                    <a:pt x="2733" y="1754"/>
                  </a:cubicBezTo>
                  <a:cubicBezTo>
                    <a:pt x="2733" y="1754"/>
                    <a:pt x="2737" y="1747"/>
                    <a:pt x="2736" y="1744"/>
                  </a:cubicBezTo>
                  <a:cubicBezTo>
                    <a:pt x="2735" y="1740"/>
                    <a:pt x="2736" y="1733"/>
                    <a:pt x="2734" y="1730"/>
                  </a:cubicBezTo>
                  <a:cubicBezTo>
                    <a:pt x="2732" y="1727"/>
                    <a:pt x="2730" y="1719"/>
                    <a:pt x="2730" y="1719"/>
                  </a:cubicBezTo>
                  <a:cubicBezTo>
                    <a:pt x="2730" y="1719"/>
                    <a:pt x="2733" y="1714"/>
                    <a:pt x="2744" y="1710"/>
                  </a:cubicBezTo>
                  <a:cubicBezTo>
                    <a:pt x="2755" y="1705"/>
                    <a:pt x="2739" y="1684"/>
                    <a:pt x="2749" y="1679"/>
                  </a:cubicBezTo>
                  <a:cubicBezTo>
                    <a:pt x="2758" y="1675"/>
                    <a:pt x="2761" y="1671"/>
                    <a:pt x="2762" y="1667"/>
                  </a:cubicBezTo>
                  <a:cubicBezTo>
                    <a:pt x="2763" y="1662"/>
                    <a:pt x="2756" y="1646"/>
                    <a:pt x="2760" y="1644"/>
                  </a:cubicBezTo>
                  <a:cubicBezTo>
                    <a:pt x="2763" y="1642"/>
                    <a:pt x="2773" y="1633"/>
                    <a:pt x="2773" y="1633"/>
                  </a:cubicBezTo>
                  <a:cubicBezTo>
                    <a:pt x="2773" y="1633"/>
                    <a:pt x="2768" y="1626"/>
                    <a:pt x="2774" y="1625"/>
                  </a:cubicBezTo>
                  <a:cubicBezTo>
                    <a:pt x="2781" y="1624"/>
                    <a:pt x="2791" y="1617"/>
                    <a:pt x="2793" y="1613"/>
                  </a:cubicBezTo>
                  <a:cubicBezTo>
                    <a:pt x="2794" y="1608"/>
                    <a:pt x="2791" y="1601"/>
                    <a:pt x="2790" y="1597"/>
                  </a:cubicBezTo>
                  <a:cubicBezTo>
                    <a:pt x="2789" y="1592"/>
                    <a:pt x="2780" y="1584"/>
                    <a:pt x="2778" y="1589"/>
                  </a:cubicBezTo>
                  <a:cubicBezTo>
                    <a:pt x="2776" y="1593"/>
                    <a:pt x="2776" y="1599"/>
                    <a:pt x="2770" y="1602"/>
                  </a:cubicBezTo>
                  <a:cubicBezTo>
                    <a:pt x="2764" y="1606"/>
                    <a:pt x="2760" y="1605"/>
                    <a:pt x="2755" y="1600"/>
                  </a:cubicBezTo>
                  <a:cubicBezTo>
                    <a:pt x="2751" y="1596"/>
                    <a:pt x="2744" y="1591"/>
                    <a:pt x="2737" y="1588"/>
                  </a:cubicBezTo>
                  <a:cubicBezTo>
                    <a:pt x="2730" y="1584"/>
                    <a:pt x="2732" y="1584"/>
                    <a:pt x="2717" y="1584"/>
                  </a:cubicBezTo>
                  <a:cubicBezTo>
                    <a:pt x="2702" y="1584"/>
                    <a:pt x="2699" y="1590"/>
                    <a:pt x="2691" y="1583"/>
                  </a:cubicBezTo>
                  <a:cubicBezTo>
                    <a:pt x="2683" y="1576"/>
                    <a:pt x="2680" y="1571"/>
                    <a:pt x="2680" y="1571"/>
                  </a:cubicBezTo>
                  <a:cubicBezTo>
                    <a:pt x="2680" y="1571"/>
                    <a:pt x="2688" y="1557"/>
                    <a:pt x="2685" y="1554"/>
                  </a:cubicBezTo>
                  <a:cubicBezTo>
                    <a:pt x="2683" y="1551"/>
                    <a:pt x="2690" y="1546"/>
                    <a:pt x="2681" y="1545"/>
                  </a:cubicBezTo>
                  <a:cubicBezTo>
                    <a:pt x="2672" y="1544"/>
                    <a:pt x="2660" y="1540"/>
                    <a:pt x="2660" y="1540"/>
                  </a:cubicBezTo>
                  <a:cubicBezTo>
                    <a:pt x="2660" y="1540"/>
                    <a:pt x="2665" y="1527"/>
                    <a:pt x="2657" y="1520"/>
                  </a:cubicBezTo>
                  <a:cubicBezTo>
                    <a:pt x="2649" y="1513"/>
                    <a:pt x="2645" y="1506"/>
                    <a:pt x="2641" y="1504"/>
                  </a:cubicBezTo>
                  <a:cubicBezTo>
                    <a:pt x="2638" y="1502"/>
                    <a:pt x="2636" y="1495"/>
                    <a:pt x="2633" y="1490"/>
                  </a:cubicBezTo>
                  <a:cubicBezTo>
                    <a:pt x="2631" y="1484"/>
                    <a:pt x="2622" y="1476"/>
                    <a:pt x="2622" y="1476"/>
                  </a:cubicBezTo>
                  <a:cubicBezTo>
                    <a:pt x="2604" y="1483"/>
                    <a:pt x="2604" y="1483"/>
                    <a:pt x="2604" y="1483"/>
                  </a:cubicBezTo>
                  <a:cubicBezTo>
                    <a:pt x="2604" y="1483"/>
                    <a:pt x="2586" y="1490"/>
                    <a:pt x="2571" y="1491"/>
                  </a:cubicBezTo>
                  <a:cubicBezTo>
                    <a:pt x="2557" y="1492"/>
                    <a:pt x="2546" y="1508"/>
                    <a:pt x="2534" y="1501"/>
                  </a:cubicBezTo>
                  <a:cubicBezTo>
                    <a:pt x="2522" y="1494"/>
                    <a:pt x="2510" y="1504"/>
                    <a:pt x="2501" y="1496"/>
                  </a:cubicBezTo>
                  <a:cubicBezTo>
                    <a:pt x="2492" y="1488"/>
                    <a:pt x="2479" y="1493"/>
                    <a:pt x="2474" y="1488"/>
                  </a:cubicBezTo>
                  <a:cubicBezTo>
                    <a:pt x="2470" y="1484"/>
                    <a:pt x="2462" y="1483"/>
                    <a:pt x="2457" y="1479"/>
                  </a:cubicBezTo>
                  <a:cubicBezTo>
                    <a:pt x="2453" y="1476"/>
                    <a:pt x="2440" y="1467"/>
                    <a:pt x="2434" y="1469"/>
                  </a:cubicBezTo>
                  <a:cubicBezTo>
                    <a:pt x="2427" y="1471"/>
                    <a:pt x="2419" y="1475"/>
                    <a:pt x="2414" y="1476"/>
                  </a:cubicBezTo>
                  <a:cubicBezTo>
                    <a:pt x="2410" y="1477"/>
                    <a:pt x="2407" y="1487"/>
                    <a:pt x="2402" y="1488"/>
                  </a:cubicBezTo>
                  <a:cubicBezTo>
                    <a:pt x="2397" y="1490"/>
                    <a:pt x="2392" y="1494"/>
                    <a:pt x="2385" y="1495"/>
                  </a:cubicBezTo>
                  <a:cubicBezTo>
                    <a:pt x="2378" y="1496"/>
                    <a:pt x="2377" y="1502"/>
                    <a:pt x="2375" y="1506"/>
                  </a:cubicBezTo>
                  <a:cubicBezTo>
                    <a:pt x="2373" y="1511"/>
                    <a:pt x="2379" y="1517"/>
                    <a:pt x="2379" y="1526"/>
                  </a:cubicBezTo>
                  <a:cubicBezTo>
                    <a:pt x="2379" y="1535"/>
                    <a:pt x="2378" y="1539"/>
                    <a:pt x="2382" y="1544"/>
                  </a:cubicBezTo>
                  <a:cubicBezTo>
                    <a:pt x="2385" y="1548"/>
                    <a:pt x="2382" y="1556"/>
                    <a:pt x="2382" y="1556"/>
                  </a:cubicBezTo>
                  <a:cubicBezTo>
                    <a:pt x="2382" y="1556"/>
                    <a:pt x="2377" y="1566"/>
                    <a:pt x="2373" y="1567"/>
                  </a:cubicBezTo>
                  <a:cubicBezTo>
                    <a:pt x="2368" y="1569"/>
                    <a:pt x="2365" y="1571"/>
                    <a:pt x="2359" y="1579"/>
                  </a:cubicBezTo>
                  <a:cubicBezTo>
                    <a:pt x="2353" y="1587"/>
                    <a:pt x="2350" y="1590"/>
                    <a:pt x="2348" y="1596"/>
                  </a:cubicBezTo>
                  <a:cubicBezTo>
                    <a:pt x="2346" y="1601"/>
                    <a:pt x="2337" y="1608"/>
                    <a:pt x="2337" y="1608"/>
                  </a:cubicBezTo>
                  <a:cubicBezTo>
                    <a:pt x="2330" y="1617"/>
                    <a:pt x="2326" y="1625"/>
                    <a:pt x="2330" y="1630"/>
                  </a:cubicBezTo>
                  <a:cubicBezTo>
                    <a:pt x="2333" y="1634"/>
                    <a:pt x="2332" y="1636"/>
                    <a:pt x="2333" y="1646"/>
                  </a:cubicBezTo>
                  <a:cubicBezTo>
                    <a:pt x="2334" y="1657"/>
                    <a:pt x="2330" y="1659"/>
                    <a:pt x="2330" y="1672"/>
                  </a:cubicBezTo>
                  <a:cubicBezTo>
                    <a:pt x="2330" y="1686"/>
                    <a:pt x="2333" y="1686"/>
                    <a:pt x="2325" y="1693"/>
                  </a:cubicBezTo>
                  <a:cubicBezTo>
                    <a:pt x="2317" y="1699"/>
                    <a:pt x="2309" y="1718"/>
                    <a:pt x="2293" y="1732"/>
                  </a:cubicBezTo>
                  <a:cubicBezTo>
                    <a:pt x="2276" y="1747"/>
                    <a:pt x="2268" y="1747"/>
                    <a:pt x="2255" y="1758"/>
                  </a:cubicBezTo>
                  <a:cubicBezTo>
                    <a:pt x="2243" y="1769"/>
                    <a:pt x="2242" y="1771"/>
                    <a:pt x="2234" y="1773"/>
                  </a:cubicBezTo>
                  <a:cubicBezTo>
                    <a:pt x="2226" y="1775"/>
                    <a:pt x="2221" y="1776"/>
                    <a:pt x="2220" y="1783"/>
                  </a:cubicBezTo>
                  <a:cubicBezTo>
                    <a:pt x="2219" y="1790"/>
                    <a:pt x="2223" y="1790"/>
                    <a:pt x="2225" y="1795"/>
                  </a:cubicBezTo>
                  <a:cubicBezTo>
                    <a:pt x="2227" y="1801"/>
                    <a:pt x="2228" y="1804"/>
                    <a:pt x="2235" y="1809"/>
                  </a:cubicBezTo>
                  <a:cubicBezTo>
                    <a:pt x="2242" y="1814"/>
                    <a:pt x="2248" y="1815"/>
                    <a:pt x="2253" y="1824"/>
                  </a:cubicBezTo>
                  <a:cubicBezTo>
                    <a:pt x="2258" y="1833"/>
                    <a:pt x="2269" y="1838"/>
                    <a:pt x="2271" y="1850"/>
                  </a:cubicBezTo>
                  <a:cubicBezTo>
                    <a:pt x="2273" y="1861"/>
                    <a:pt x="2274" y="1865"/>
                    <a:pt x="2276" y="1874"/>
                  </a:cubicBezTo>
                  <a:cubicBezTo>
                    <a:pt x="2277" y="1883"/>
                    <a:pt x="2283" y="1885"/>
                    <a:pt x="2281" y="1898"/>
                  </a:cubicBezTo>
                  <a:cubicBezTo>
                    <a:pt x="2279" y="1912"/>
                    <a:pt x="2278" y="1917"/>
                    <a:pt x="2274" y="1925"/>
                  </a:cubicBezTo>
                  <a:cubicBezTo>
                    <a:pt x="2271" y="1933"/>
                    <a:pt x="2260" y="1951"/>
                    <a:pt x="2258" y="1959"/>
                  </a:cubicBezTo>
                  <a:cubicBezTo>
                    <a:pt x="2255" y="1967"/>
                    <a:pt x="2250" y="1988"/>
                    <a:pt x="2232" y="2004"/>
                  </a:cubicBezTo>
                  <a:cubicBezTo>
                    <a:pt x="2214" y="2020"/>
                    <a:pt x="2206" y="2031"/>
                    <a:pt x="2194" y="2039"/>
                  </a:cubicBezTo>
                  <a:cubicBezTo>
                    <a:pt x="2183" y="2047"/>
                    <a:pt x="2172" y="2060"/>
                    <a:pt x="2166" y="2062"/>
                  </a:cubicBezTo>
                  <a:cubicBezTo>
                    <a:pt x="2160" y="2064"/>
                    <a:pt x="2153" y="2073"/>
                    <a:pt x="2145" y="2075"/>
                  </a:cubicBezTo>
                  <a:cubicBezTo>
                    <a:pt x="2137" y="2078"/>
                    <a:pt x="2132" y="2081"/>
                    <a:pt x="2122" y="2084"/>
                  </a:cubicBezTo>
                  <a:cubicBezTo>
                    <a:pt x="2112" y="2088"/>
                    <a:pt x="2097" y="2096"/>
                    <a:pt x="2092" y="2097"/>
                  </a:cubicBezTo>
                  <a:cubicBezTo>
                    <a:pt x="2086" y="2098"/>
                    <a:pt x="2074" y="2107"/>
                    <a:pt x="2068" y="2107"/>
                  </a:cubicBezTo>
                  <a:cubicBezTo>
                    <a:pt x="2062" y="2107"/>
                    <a:pt x="2046" y="2110"/>
                    <a:pt x="2046" y="2110"/>
                  </a:cubicBezTo>
                  <a:cubicBezTo>
                    <a:pt x="2046" y="2110"/>
                    <a:pt x="2033" y="2113"/>
                    <a:pt x="2032" y="2116"/>
                  </a:cubicBezTo>
                  <a:cubicBezTo>
                    <a:pt x="2031" y="2119"/>
                    <a:pt x="2030" y="2126"/>
                    <a:pt x="2033" y="2132"/>
                  </a:cubicBezTo>
                  <a:cubicBezTo>
                    <a:pt x="2036" y="2137"/>
                    <a:pt x="2034" y="2140"/>
                    <a:pt x="2036" y="2149"/>
                  </a:cubicBezTo>
                  <a:cubicBezTo>
                    <a:pt x="2039" y="2158"/>
                    <a:pt x="2040" y="2170"/>
                    <a:pt x="2037" y="2176"/>
                  </a:cubicBezTo>
                  <a:cubicBezTo>
                    <a:pt x="2035" y="2181"/>
                    <a:pt x="2036" y="2187"/>
                    <a:pt x="2035" y="2194"/>
                  </a:cubicBezTo>
                  <a:cubicBezTo>
                    <a:pt x="2034" y="2201"/>
                    <a:pt x="2030" y="2220"/>
                    <a:pt x="2030" y="2220"/>
                  </a:cubicBezTo>
                  <a:cubicBezTo>
                    <a:pt x="2025" y="2239"/>
                    <a:pt x="2025" y="2239"/>
                    <a:pt x="2025" y="2239"/>
                  </a:cubicBezTo>
                  <a:cubicBezTo>
                    <a:pt x="2024" y="2259"/>
                    <a:pt x="2024" y="2259"/>
                    <a:pt x="2024" y="2259"/>
                  </a:cubicBezTo>
                  <a:cubicBezTo>
                    <a:pt x="2026" y="2275"/>
                    <a:pt x="2026" y="2275"/>
                    <a:pt x="2026" y="2275"/>
                  </a:cubicBezTo>
                  <a:cubicBezTo>
                    <a:pt x="2020" y="2286"/>
                    <a:pt x="2020" y="2307"/>
                    <a:pt x="2020" y="2307"/>
                  </a:cubicBezTo>
                  <a:cubicBezTo>
                    <a:pt x="2027" y="2323"/>
                    <a:pt x="2027" y="2323"/>
                    <a:pt x="2027" y="2323"/>
                  </a:cubicBezTo>
                  <a:cubicBezTo>
                    <a:pt x="2027" y="2323"/>
                    <a:pt x="2030" y="2335"/>
                    <a:pt x="2026" y="2336"/>
                  </a:cubicBezTo>
                  <a:cubicBezTo>
                    <a:pt x="2023" y="2337"/>
                    <a:pt x="2020" y="2336"/>
                    <a:pt x="2010" y="2341"/>
                  </a:cubicBezTo>
                  <a:cubicBezTo>
                    <a:pt x="2000" y="2345"/>
                    <a:pt x="1989" y="2353"/>
                    <a:pt x="1989" y="2353"/>
                  </a:cubicBezTo>
                  <a:cubicBezTo>
                    <a:pt x="1989" y="2353"/>
                    <a:pt x="1980" y="2361"/>
                    <a:pt x="1981" y="2364"/>
                  </a:cubicBezTo>
                  <a:cubicBezTo>
                    <a:pt x="1982" y="2368"/>
                    <a:pt x="1983" y="2377"/>
                    <a:pt x="1982" y="2381"/>
                  </a:cubicBezTo>
                  <a:cubicBezTo>
                    <a:pt x="1981" y="2386"/>
                    <a:pt x="1970" y="2393"/>
                    <a:pt x="1970" y="2393"/>
                  </a:cubicBezTo>
                  <a:cubicBezTo>
                    <a:pt x="1970" y="2393"/>
                    <a:pt x="1966" y="2378"/>
                    <a:pt x="1963" y="2376"/>
                  </a:cubicBezTo>
                  <a:cubicBezTo>
                    <a:pt x="1960" y="2373"/>
                    <a:pt x="1954" y="2372"/>
                    <a:pt x="1954" y="2372"/>
                  </a:cubicBezTo>
                  <a:cubicBezTo>
                    <a:pt x="1954" y="2372"/>
                    <a:pt x="1937" y="2376"/>
                    <a:pt x="1937" y="2379"/>
                  </a:cubicBezTo>
                  <a:cubicBezTo>
                    <a:pt x="1937" y="2382"/>
                    <a:pt x="1928" y="2389"/>
                    <a:pt x="1931" y="2393"/>
                  </a:cubicBezTo>
                  <a:cubicBezTo>
                    <a:pt x="1935" y="2396"/>
                    <a:pt x="1931" y="2408"/>
                    <a:pt x="1931" y="2408"/>
                  </a:cubicBezTo>
                  <a:cubicBezTo>
                    <a:pt x="1921" y="2413"/>
                    <a:pt x="1921" y="2413"/>
                    <a:pt x="1921" y="2413"/>
                  </a:cubicBezTo>
                  <a:cubicBezTo>
                    <a:pt x="1921" y="2413"/>
                    <a:pt x="1904" y="2408"/>
                    <a:pt x="1904" y="2404"/>
                  </a:cubicBezTo>
                  <a:cubicBezTo>
                    <a:pt x="1904" y="2399"/>
                    <a:pt x="1905" y="2400"/>
                    <a:pt x="1902" y="2391"/>
                  </a:cubicBezTo>
                  <a:cubicBezTo>
                    <a:pt x="1899" y="2382"/>
                    <a:pt x="1910" y="2386"/>
                    <a:pt x="1899" y="2382"/>
                  </a:cubicBezTo>
                  <a:cubicBezTo>
                    <a:pt x="1887" y="2379"/>
                    <a:pt x="1885" y="2371"/>
                    <a:pt x="1885" y="2368"/>
                  </a:cubicBezTo>
                  <a:cubicBezTo>
                    <a:pt x="1885" y="2364"/>
                    <a:pt x="1875" y="2353"/>
                    <a:pt x="1873" y="2350"/>
                  </a:cubicBezTo>
                  <a:cubicBezTo>
                    <a:pt x="1870" y="2346"/>
                    <a:pt x="1864" y="2335"/>
                    <a:pt x="1862" y="2332"/>
                  </a:cubicBezTo>
                  <a:cubicBezTo>
                    <a:pt x="1861" y="2328"/>
                    <a:pt x="1855" y="2312"/>
                    <a:pt x="1855" y="2312"/>
                  </a:cubicBezTo>
                  <a:cubicBezTo>
                    <a:pt x="1853" y="2294"/>
                    <a:pt x="1853" y="2294"/>
                    <a:pt x="1853" y="2294"/>
                  </a:cubicBezTo>
                  <a:cubicBezTo>
                    <a:pt x="1844" y="2276"/>
                    <a:pt x="1844" y="2276"/>
                    <a:pt x="1844" y="2276"/>
                  </a:cubicBezTo>
                  <a:cubicBezTo>
                    <a:pt x="1841" y="2260"/>
                    <a:pt x="1841" y="2260"/>
                    <a:pt x="1841" y="2260"/>
                  </a:cubicBezTo>
                  <a:cubicBezTo>
                    <a:pt x="1848" y="2250"/>
                    <a:pt x="1848" y="2250"/>
                    <a:pt x="1848" y="2250"/>
                  </a:cubicBezTo>
                  <a:cubicBezTo>
                    <a:pt x="1848" y="2238"/>
                    <a:pt x="1848" y="2238"/>
                    <a:pt x="1848" y="2238"/>
                  </a:cubicBezTo>
                  <a:cubicBezTo>
                    <a:pt x="1858" y="2233"/>
                    <a:pt x="1858" y="2233"/>
                    <a:pt x="1858" y="2233"/>
                  </a:cubicBezTo>
                  <a:cubicBezTo>
                    <a:pt x="1858" y="2233"/>
                    <a:pt x="1868" y="2207"/>
                    <a:pt x="1872" y="2203"/>
                  </a:cubicBezTo>
                  <a:cubicBezTo>
                    <a:pt x="1875" y="2198"/>
                    <a:pt x="1875" y="2194"/>
                    <a:pt x="1872" y="2185"/>
                  </a:cubicBezTo>
                  <a:cubicBezTo>
                    <a:pt x="1868" y="2176"/>
                    <a:pt x="1874" y="2171"/>
                    <a:pt x="1877" y="2166"/>
                  </a:cubicBezTo>
                  <a:cubicBezTo>
                    <a:pt x="1881" y="2160"/>
                    <a:pt x="1873" y="2156"/>
                    <a:pt x="1877" y="2146"/>
                  </a:cubicBezTo>
                  <a:cubicBezTo>
                    <a:pt x="1882" y="2137"/>
                    <a:pt x="1888" y="2134"/>
                    <a:pt x="1896" y="2130"/>
                  </a:cubicBezTo>
                  <a:cubicBezTo>
                    <a:pt x="1904" y="2125"/>
                    <a:pt x="1904" y="2113"/>
                    <a:pt x="1911" y="2106"/>
                  </a:cubicBezTo>
                  <a:cubicBezTo>
                    <a:pt x="1918" y="2099"/>
                    <a:pt x="1925" y="2096"/>
                    <a:pt x="1919" y="2090"/>
                  </a:cubicBezTo>
                  <a:cubicBezTo>
                    <a:pt x="1913" y="2084"/>
                    <a:pt x="1908" y="2084"/>
                    <a:pt x="1899" y="2082"/>
                  </a:cubicBezTo>
                  <a:cubicBezTo>
                    <a:pt x="1890" y="2080"/>
                    <a:pt x="1881" y="2089"/>
                    <a:pt x="1876" y="2086"/>
                  </a:cubicBezTo>
                  <a:cubicBezTo>
                    <a:pt x="1872" y="2082"/>
                    <a:pt x="1872" y="2076"/>
                    <a:pt x="1867" y="2073"/>
                  </a:cubicBezTo>
                  <a:cubicBezTo>
                    <a:pt x="1862" y="2070"/>
                    <a:pt x="1853" y="2072"/>
                    <a:pt x="1847" y="2072"/>
                  </a:cubicBezTo>
                  <a:cubicBezTo>
                    <a:pt x="1840" y="2072"/>
                    <a:pt x="1826" y="2075"/>
                    <a:pt x="1820" y="2075"/>
                  </a:cubicBezTo>
                  <a:cubicBezTo>
                    <a:pt x="1813" y="2075"/>
                    <a:pt x="1796" y="2074"/>
                    <a:pt x="1796" y="2074"/>
                  </a:cubicBezTo>
                  <a:cubicBezTo>
                    <a:pt x="1774" y="2079"/>
                    <a:pt x="1774" y="2079"/>
                    <a:pt x="1774" y="2079"/>
                  </a:cubicBezTo>
                  <a:cubicBezTo>
                    <a:pt x="1774" y="2079"/>
                    <a:pt x="1771" y="2075"/>
                    <a:pt x="1770" y="2069"/>
                  </a:cubicBezTo>
                  <a:cubicBezTo>
                    <a:pt x="1769" y="2062"/>
                    <a:pt x="1767" y="2056"/>
                    <a:pt x="1765" y="2051"/>
                  </a:cubicBezTo>
                  <a:cubicBezTo>
                    <a:pt x="1764" y="2045"/>
                    <a:pt x="1768" y="2032"/>
                    <a:pt x="1760" y="2031"/>
                  </a:cubicBezTo>
                  <a:cubicBezTo>
                    <a:pt x="1752" y="2030"/>
                    <a:pt x="1751" y="2034"/>
                    <a:pt x="1744" y="2032"/>
                  </a:cubicBezTo>
                  <a:cubicBezTo>
                    <a:pt x="1737" y="2031"/>
                    <a:pt x="1735" y="2025"/>
                    <a:pt x="1728" y="2022"/>
                  </a:cubicBezTo>
                  <a:cubicBezTo>
                    <a:pt x="1721" y="2020"/>
                    <a:pt x="1709" y="2011"/>
                    <a:pt x="1701" y="2011"/>
                  </a:cubicBezTo>
                  <a:cubicBezTo>
                    <a:pt x="1693" y="2011"/>
                    <a:pt x="1683" y="2017"/>
                    <a:pt x="1682" y="2008"/>
                  </a:cubicBezTo>
                  <a:cubicBezTo>
                    <a:pt x="1681" y="1999"/>
                    <a:pt x="1685" y="1992"/>
                    <a:pt x="1683" y="1987"/>
                  </a:cubicBezTo>
                  <a:cubicBezTo>
                    <a:pt x="1681" y="1983"/>
                    <a:pt x="1678" y="1973"/>
                    <a:pt x="1676" y="1968"/>
                  </a:cubicBezTo>
                  <a:cubicBezTo>
                    <a:pt x="1674" y="1964"/>
                    <a:pt x="1668" y="1952"/>
                    <a:pt x="1668" y="1952"/>
                  </a:cubicBezTo>
                  <a:cubicBezTo>
                    <a:pt x="1668" y="1952"/>
                    <a:pt x="1655" y="1950"/>
                    <a:pt x="1647" y="1940"/>
                  </a:cubicBezTo>
                  <a:cubicBezTo>
                    <a:pt x="1639" y="1930"/>
                    <a:pt x="1630" y="1930"/>
                    <a:pt x="1623" y="1930"/>
                  </a:cubicBezTo>
                  <a:cubicBezTo>
                    <a:pt x="1616" y="1930"/>
                    <a:pt x="1611" y="1927"/>
                    <a:pt x="1611" y="1927"/>
                  </a:cubicBezTo>
                  <a:cubicBezTo>
                    <a:pt x="1605" y="1917"/>
                    <a:pt x="1605" y="1917"/>
                    <a:pt x="1605" y="1917"/>
                  </a:cubicBezTo>
                  <a:cubicBezTo>
                    <a:pt x="1593" y="1914"/>
                    <a:pt x="1593" y="1914"/>
                    <a:pt x="1593" y="1914"/>
                  </a:cubicBezTo>
                  <a:cubicBezTo>
                    <a:pt x="1583" y="1912"/>
                    <a:pt x="1583" y="1912"/>
                    <a:pt x="1583" y="1912"/>
                  </a:cubicBezTo>
                  <a:cubicBezTo>
                    <a:pt x="1564" y="1912"/>
                    <a:pt x="1564" y="1912"/>
                    <a:pt x="1564" y="1912"/>
                  </a:cubicBezTo>
                  <a:cubicBezTo>
                    <a:pt x="1554" y="1917"/>
                    <a:pt x="1554" y="1917"/>
                    <a:pt x="1554" y="1917"/>
                  </a:cubicBezTo>
                  <a:cubicBezTo>
                    <a:pt x="1542" y="1929"/>
                    <a:pt x="1542" y="1929"/>
                    <a:pt x="1542" y="1929"/>
                  </a:cubicBezTo>
                  <a:cubicBezTo>
                    <a:pt x="1542" y="1929"/>
                    <a:pt x="1528" y="1935"/>
                    <a:pt x="1525" y="1929"/>
                  </a:cubicBezTo>
                  <a:cubicBezTo>
                    <a:pt x="1522" y="1922"/>
                    <a:pt x="1522" y="1917"/>
                    <a:pt x="1525" y="1914"/>
                  </a:cubicBezTo>
                  <a:cubicBezTo>
                    <a:pt x="1528" y="1911"/>
                    <a:pt x="1532" y="1914"/>
                    <a:pt x="1533" y="1907"/>
                  </a:cubicBezTo>
                  <a:cubicBezTo>
                    <a:pt x="1534" y="1900"/>
                    <a:pt x="1536" y="1898"/>
                    <a:pt x="1535" y="1893"/>
                  </a:cubicBezTo>
                  <a:cubicBezTo>
                    <a:pt x="1534" y="1887"/>
                    <a:pt x="1534" y="1881"/>
                    <a:pt x="1534" y="1881"/>
                  </a:cubicBezTo>
                  <a:cubicBezTo>
                    <a:pt x="1542" y="1868"/>
                    <a:pt x="1542" y="1868"/>
                    <a:pt x="1542" y="1868"/>
                  </a:cubicBezTo>
                  <a:cubicBezTo>
                    <a:pt x="1542" y="1868"/>
                    <a:pt x="1552" y="1851"/>
                    <a:pt x="1548" y="1846"/>
                  </a:cubicBezTo>
                  <a:cubicBezTo>
                    <a:pt x="1543" y="1842"/>
                    <a:pt x="1542" y="1836"/>
                    <a:pt x="1542" y="1836"/>
                  </a:cubicBezTo>
                  <a:cubicBezTo>
                    <a:pt x="1558" y="1820"/>
                    <a:pt x="1558" y="1820"/>
                    <a:pt x="1558" y="1820"/>
                  </a:cubicBezTo>
                  <a:cubicBezTo>
                    <a:pt x="1560" y="1804"/>
                    <a:pt x="1560" y="1804"/>
                    <a:pt x="1560" y="1804"/>
                  </a:cubicBezTo>
                  <a:cubicBezTo>
                    <a:pt x="1560" y="1792"/>
                    <a:pt x="1560" y="1792"/>
                    <a:pt x="1560" y="1792"/>
                  </a:cubicBezTo>
                  <a:cubicBezTo>
                    <a:pt x="1548" y="1782"/>
                    <a:pt x="1548" y="1782"/>
                    <a:pt x="1548" y="1782"/>
                  </a:cubicBezTo>
                  <a:cubicBezTo>
                    <a:pt x="1539" y="1784"/>
                    <a:pt x="1539" y="1784"/>
                    <a:pt x="1539" y="1784"/>
                  </a:cubicBezTo>
                  <a:cubicBezTo>
                    <a:pt x="1522" y="1783"/>
                    <a:pt x="1522" y="1783"/>
                    <a:pt x="1522" y="1783"/>
                  </a:cubicBezTo>
                  <a:cubicBezTo>
                    <a:pt x="1520" y="1771"/>
                    <a:pt x="1520" y="1771"/>
                    <a:pt x="1520" y="1771"/>
                  </a:cubicBezTo>
                  <a:cubicBezTo>
                    <a:pt x="1525" y="1749"/>
                    <a:pt x="1525" y="1749"/>
                    <a:pt x="1525" y="1749"/>
                  </a:cubicBezTo>
                  <a:cubicBezTo>
                    <a:pt x="1531" y="1739"/>
                    <a:pt x="1531" y="1739"/>
                    <a:pt x="1531" y="1739"/>
                  </a:cubicBezTo>
                  <a:cubicBezTo>
                    <a:pt x="1531" y="1739"/>
                    <a:pt x="1537" y="1710"/>
                    <a:pt x="1549" y="1701"/>
                  </a:cubicBezTo>
                  <a:cubicBezTo>
                    <a:pt x="1560" y="1692"/>
                    <a:pt x="1570" y="1688"/>
                    <a:pt x="1571" y="1678"/>
                  </a:cubicBezTo>
                  <a:cubicBezTo>
                    <a:pt x="1572" y="1668"/>
                    <a:pt x="1563" y="1661"/>
                    <a:pt x="1575" y="1660"/>
                  </a:cubicBezTo>
                  <a:cubicBezTo>
                    <a:pt x="1586" y="1659"/>
                    <a:pt x="1599" y="1660"/>
                    <a:pt x="1603" y="1652"/>
                  </a:cubicBezTo>
                  <a:cubicBezTo>
                    <a:pt x="1606" y="1644"/>
                    <a:pt x="1598" y="1639"/>
                    <a:pt x="1606" y="1633"/>
                  </a:cubicBezTo>
                  <a:cubicBezTo>
                    <a:pt x="1614" y="1627"/>
                    <a:pt x="1621" y="1625"/>
                    <a:pt x="1628" y="1624"/>
                  </a:cubicBezTo>
                  <a:cubicBezTo>
                    <a:pt x="1634" y="1623"/>
                    <a:pt x="1637" y="1613"/>
                    <a:pt x="1642" y="1606"/>
                  </a:cubicBezTo>
                  <a:cubicBezTo>
                    <a:pt x="1648" y="1599"/>
                    <a:pt x="1648" y="1589"/>
                    <a:pt x="1657" y="1588"/>
                  </a:cubicBezTo>
                  <a:cubicBezTo>
                    <a:pt x="1666" y="1587"/>
                    <a:pt x="1672" y="1582"/>
                    <a:pt x="1678" y="1578"/>
                  </a:cubicBezTo>
                  <a:cubicBezTo>
                    <a:pt x="1685" y="1573"/>
                    <a:pt x="1677" y="1556"/>
                    <a:pt x="1685" y="1555"/>
                  </a:cubicBezTo>
                  <a:cubicBezTo>
                    <a:pt x="1693" y="1554"/>
                    <a:pt x="1693" y="1553"/>
                    <a:pt x="1702" y="1548"/>
                  </a:cubicBezTo>
                  <a:cubicBezTo>
                    <a:pt x="1711" y="1544"/>
                    <a:pt x="1712" y="1538"/>
                    <a:pt x="1719" y="1530"/>
                  </a:cubicBezTo>
                  <a:cubicBezTo>
                    <a:pt x="1726" y="1522"/>
                    <a:pt x="1735" y="1509"/>
                    <a:pt x="1743" y="1509"/>
                  </a:cubicBezTo>
                  <a:cubicBezTo>
                    <a:pt x="1751" y="1509"/>
                    <a:pt x="1761" y="1503"/>
                    <a:pt x="1761" y="1503"/>
                  </a:cubicBezTo>
                  <a:cubicBezTo>
                    <a:pt x="1761" y="1503"/>
                    <a:pt x="1763" y="1487"/>
                    <a:pt x="1774" y="1488"/>
                  </a:cubicBezTo>
                  <a:cubicBezTo>
                    <a:pt x="1786" y="1490"/>
                    <a:pt x="1786" y="1478"/>
                    <a:pt x="1788" y="1475"/>
                  </a:cubicBezTo>
                  <a:cubicBezTo>
                    <a:pt x="1790" y="1471"/>
                    <a:pt x="1799" y="1473"/>
                    <a:pt x="1800" y="1467"/>
                  </a:cubicBezTo>
                  <a:cubicBezTo>
                    <a:pt x="1802" y="1461"/>
                    <a:pt x="1795" y="1455"/>
                    <a:pt x="1802" y="1455"/>
                  </a:cubicBezTo>
                  <a:cubicBezTo>
                    <a:pt x="1808" y="1455"/>
                    <a:pt x="1813" y="1451"/>
                    <a:pt x="1823" y="1451"/>
                  </a:cubicBezTo>
                  <a:cubicBezTo>
                    <a:pt x="1833" y="1451"/>
                    <a:pt x="1838" y="1444"/>
                    <a:pt x="1849" y="1443"/>
                  </a:cubicBezTo>
                  <a:cubicBezTo>
                    <a:pt x="1860" y="1442"/>
                    <a:pt x="1860" y="1433"/>
                    <a:pt x="1865" y="1437"/>
                  </a:cubicBezTo>
                  <a:cubicBezTo>
                    <a:pt x="1869" y="1440"/>
                    <a:pt x="1868" y="1439"/>
                    <a:pt x="1875" y="1434"/>
                  </a:cubicBezTo>
                  <a:cubicBezTo>
                    <a:pt x="1882" y="1430"/>
                    <a:pt x="1882" y="1413"/>
                    <a:pt x="1882" y="1413"/>
                  </a:cubicBezTo>
                  <a:cubicBezTo>
                    <a:pt x="1882" y="1413"/>
                    <a:pt x="1884" y="1403"/>
                    <a:pt x="1882" y="1396"/>
                  </a:cubicBezTo>
                  <a:cubicBezTo>
                    <a:pt x="1879" y="1390"/>
                    <a:pt x="1875" y="1389"/>
                    <a:pt x="1869" y="1386"/>
                  </a:cubicBezTo>
                  <a:cubicBezTo>
                    <a:pt x="1862" y="1384"/>
                    <a:pt x="1854" y="1384"/>
                    <a:pt x="1856" y="1380"/>
                  </a:cubicBezTo>
                  <a:cubicBezTo>
                    <a:pt x="1857" y="1375"/>
                    <a:pt x="1857" y="1373"/>
                    <a:pt x="1852" y="1372"/>
                  </a:cubicBezTo>
                  <a:cubicBezTo>
                    <a:pt x="1848" y="1371"/>
                    <a:pt x="1851" y="1365"/>
                    <a:pt x="1851" y="1365"/>
                  </a:cubicBezTo>
                  <a:cubicBezTo>
                    <a:pt x="1851" y="1365"/>
                    <a:pt x="1861" y="1364"/>
                    <a:pt x="1864" y="1371"/>
                  </a:cubicBezTo>
                  <a:cubicBezTo>
                    <a:pt x="1868" y="1379"/>
                    <a:pt x="1871" y="1374"/>
                    <a:pt x="1875" y="1380"/>
                  </a:cubicBezTo>
                  <a:cubicBezTo>
                    <a:pt x="1879" y="1385"/>
                    <a:pt x="1887" y="1381"/>
                    <a:pt x="1891" y="1389"/>
                  </a:cubicBezTo>
                  <a:cubicBezTo>
                    <a:pt x="1896" y="1396"/>
                    <a:pt x="1897" y="1402"/>
                    <a:pt x="1908" y="1398"/>
                  </a:cubicBezTo>
                  <a:cubicBezTo>
                    <a:pt x="1919" y="1395"/>
                    <a:pt x="1920" y="1390"/>
                    <a:pt x="1934" y="1390"/>
                  </a:cubicBezTo>
                  <a:cubicBezTo>
                    <a:pt x="1948" y="1390"/>
                    <a:pt x="1953" y="1391"/>
                    <a:pt x="1958" y="1380"/>
                  </a:cubicBezTo>
                  <a:cubicBezTo>
                    <a:pt x="1962" y="1369"/>
                    <a:pt x="1963" y="1358"/>
                    <a:pt x="1963" y="1358"/>
                  </a:cubicBezTo>
                  <a:cubicBezTo>
                    <a:pt x="1963" y="1358"/>
                    <a:pt x="1965" y="1350"/>
                    <a:pt x="1974" y="1356"/>
                  </a:cubicBezTo>
                  <a:cubicBezTo>
                    <a:pt x="1983" y="1361"/>
                    <a:pt x="2002" y="1361"/>
                    <a:pt x="2006" y="1361"/>
                  </a:cubicBezTo>
                  <a:cubicBezTo>
                    <a:pt x="2009" y="1361"/>
                    <a:pt x="2025" y="1358"/>
                    <a:pt x="2032" y="1350"/>
                  </a:cubicBezTo>
                  <a:cubicBezTo>
                    <a:pt x="2038" y="1343"/>
                    <a:pt x="2053" y="1354"/>
                    <a:pt x="2058" y="1348"/>
                  </a:cubicBezTo>
                  <a:cubicBezTo>
                    <a:pt x="2062" y="1343"/>
                    <a:pt x="2058" y="1337"/>
                    <a:pt x="2065" y="1331"/>
                  </a:cubicBezTo>
                  <a:cubicBezTo>
                    <a:pt x="2073" y="1324"/>
                    <a:pt x="2082" y="1321"/>
                    <a:pt x="2088" y="1318"/>
                  </a:cubicBezTo>
                  <a:cubicBezTo>
                    <a:pt x="2095" y="1315"/>
                    <a:pt x="2106" y="1296"/>
                    <a:pt x="2108" y="1292"/>
                  </a:cubicBezTo>
                  <a:cubicBezTo>
                    <a:pt x="2110" y="1287"/>
                    <a:pt x="2110" y="1287"/>
                    <a:pt x="2120" y="1283"/>
                  </a:cubicBezTo>
                  <a:cubicBezTo>
                    <a:pt x="2129" y="1279"/>
                    <a:pt x="2140" y="1271"/>
                    <a:pt x="2139" y="1267"/>
                  </a:cubicBezTo>
                  <a:cubicBezTo>
                    <a:pt x="2138" y="1262"/>
                    <a:pt x="2137" y="1258"/>
                    <a:pt x="2133" y="1257"/>
                  </a:cubicBezTo>
                  <a:cubicBezTo>
                    <a:pt x="2128" y="1256"/>
                    <a:pt x="2128" y="1256"/>
                    <a:pt x="2121" y="1256"/>
                  </a:cubicBezTo>
                  <a:cubicBezTo>
                    <a:pt x="2113" y="1256"/>
                    <a:pt x="2104" y="1256"/>
                    <a:pt x="2104" y="1256"/>
                  </a:cubicBezTo>
                  <a:cubicBezTo>
                    <a:pt x="2104" y="1256"/>
                    <a:pt x="2100" y="1255"/>
                    <a:pt x="2097" y="1253"/>
                  </a:cubicBezTo>
                  <a:cubicBezTo>
                    <a:pt x="2094" y="1250"/>
                    <a:pt x="2086" y="1247"/>
                    <a:pt x="2086" y="1247"/>
                  </a:cubicBezTo>
                  <a:cubicBezTo>
                    <a:pt x="2079" y="1244"/>
                    <a:pt x="2079" y="1244"/>
                    <a:pt x="2079" y="1244"/>
                  </a:cubicBezTo>
                  <a:cubicBezTo>
                    <a:pt x="2079" y="1244"/>
                    <a:pt x="2074" y="1241"/>
                    <a:pt x="2074" y="1236"/>
                  </a:cubicBezTo>
                  <a:cubicBezTo>
                    <a:pt x="2074" y="1232"/>
                    <a:pt x="2075" y="1228"/>
                    <a:pt x="2075" y="1228"/>
                  </a:cubicBezTo>
                  <a:cubicBezTo>
                    <a:pt x="2075" y="1228"/>
                    <a:pt x="2072" y="1225"/>
                    <a:pt x="2071" y="1220"/>
                  </a:cubicBezTo>
                  <a:cubicBezTo>
                    <a:pt x="2070" y="1215"/>
                    <a:pt x="2073" y="1209"/>
                    <a:pt x="2076" y="1209"/>
                  </a:cubicBezTo>
                  <a:cubicBezTo>
                    <a:pt x="2079" y="1209"/>
                    <a:pt x="2084" y="1207"/>
                    <a:pt x="2085" y="1216"/>
                  </a:cubicBezTo>
                  <a:cubicBezTo>
                    <a:pt x="2086" y="1224"/>
                    <a:pt x="2089" y="1225"/>
                    <a:pt x="2089" y="1232"/>
                  </a:cubicBezTo>
                  <a:cubicBezTo>
                    <a:pt x="2089" y="1239"/>
                    <a:pt x="2089" y="1246"/>
                    <a:pt x="2095" y="1247"/>
                  </a:cubicBezTo>
                  <a:cubicBezTo>
                    <a:pt x="2100" y="1248"/>
                    <a:pt x="2107" y="1246"/>
                    <a:pt x="2112" y="1245"/>
                  </a:cubicBezTo>
                  <a:cubicBezTo>
                    <a:pt x="2118" y="1244"/>
                    <a:pt x="2125" y="1244"/>
                    <a:pt x="2128" y="1244"/>
                  </a:cubicBezTo>
                  <a:cubicBezTo>
                    <a:pt x="2132" y="1244"/>
                    <a:pt x="2137" y="1245"/>
                    <a:pt x="2144" y="1247"/>
                  </a:cubicBezTo>
                  <a:cubicBezTo>
                    <a:pt x="2150" y="1249"/>
                    <a:pt x="2152" y="1250"/>
                    <a:pt x="2157" y="1249"/>
                  </a:cubicBezTo>
                  <a:cubicBezTo>
                    <a:pt x="2161" y="1248"/>
                    <a:pt x="2162" y="1247"/>
                    <a:pt x="2168" y="1243"/>
                  </a:cubicBezTo>
                  <a:cubicBezTo>
                    <a:pt x="2173" y="1239"/>
                    <a:pt x="2177" y="1233"/>
                    <a:pt x="2182" y="1229"/>
                  </a:cubicBezTo>
                  <a:cubicBezTo>
                    <a:pt x="2186" y="1224"/>
                    <a:pt x="2185" y="1221"/>
                    <a:pt x="2194" y="1220"/>
                  </a:cubicBezTo>
                  <a:cubicBezTo>
                    <a:pt x="2202" y="1219"/>
                    <a:pt x="2210" y="1208"/>
                    <a:pt x="2214" y="1205"/>
                  </a:cubicBezTo>
                  <a:cubicBezTo>
                    <a:pt x="2219" y="1202"/>
                    <a:pt x="2218" y="1195"/>
                    <a:pt x="2218" y="1195"/>
                  </a:cubicBezTo>
                  <a:cubicBezTo>
                    <a:pt x="2218" y="1195"/>
                    <a:pt x="2234" y="1195"/>
                    <a:pt x="2235" y="1192"/>
                  </a:cubicBezTo>
                  <a:cubicBezTo>
                    <a:pt x="2236" y="1189"/>
                    <a:pt x="2231" y="1182"/>
                    <a:pt x="2227" y="1179"/>
                  </a:cubicBezTo>
                  <a:cubicBezTo>
                    <a:pt x="2224" y="1175"/>
                    <a:pt x="2219" y="1168"/>
                    <a:pt x="2223" y="1166"/>
                  </a:cubicBezTo>
                  <a:cubicBezTo>
                    <a:pt x="2227" y="1164"/>
                    <a:pt x="2240" y="1158"/>
                    <a:pt x="2246" y="1158"/>
                  </a:cubicBezTo>
                  <a:cubicBezTo>
                    <a:pt x="2251" y="1158"/>
                    <a:pt x="2270" y="1158"/>
                    <a:pt x="2270" y="1158"/>
                  </a:cubicBezTo>
                  <a:cubicBezTo>
                    <a:pt x="2270" y="1158"/>
                    <a:pt x="2281" y="1159"/>
                    <a:pt x="2275" y="1167"/>
                  </a:cubicBezTo>
                  <a:cubicBezTo>
                    <a:pt x="2270" y="1174"/>
                    <a:pt x="2265" y="1178"/>
                    <a:pt x="2271" y="1181"/>
                  </a:cubicBezTo>
                  <a:cubicBezTo>
                    <a:pt x="2276" y="1184"/>
                    <a:pt x="2285" y="1181"/>
                    <a:pt x="2286" y="1185"/>
                  </a:cubicBezTo>
                  <a:cubicBezTo>
                    <a:pt x="2287" y="1190"/>
                    <a:pt x="2291" y="1194"/>
                    <a:pt x="2289" y="1198"/>
                  </a:cubicBezTo>
                  <a:cubicBezTo>
                    <a:pt x="2287" y="1203"/>
                    <a:pt x="2290" y="1211"/>
                    <a:pt x="2290" y="1211"/>
                  </a:cubicBezTo>
                  <a:cubicBezTo>
                    <a:pt x="2290" y="1211"/>
                    <a:pt x="2287" y="1218"/>
                    <a:pt x="2291" y="1223"/>
                  </a:cubicBezTo>
                  <a:cubicBezTo>
                    <a:pt x="2296" y="1229"/>
                    <a:pt x="2301" y="1235"/>
                    <a:pt x="2308" y="1227"/>
                  </a:cubicBezTo>
                  <a:cubicBezTo>
                    <a:pt x="2314" y="1218"/>
                    <a:pt x="2316" y="1216"/>
                    <a:pt x="2314" y="1209"/>
                  </a:cubicBezTo>
                  <a:cubicBezTo>
                    <a:pt x="2312" y="1203"/>
                    <a:pt x="2311" y="1204"/>
                    <a:pt x="2310" y="1196"/>
                  </a:cubicBezTo>
                  <a:cubicBezTo>
                    <a:pt x="2309" y="1189"/>
                    <a:pt x="2310" y="1180"/>
                    <a:pt x="2310" y="1180"/>
                  </a:cubicBezTo>
                  <a:cubicBezTo>
                    <a:pt x="2310" y="1180"/>
                    <a:pt x="2311" y="1177"/>
                    <a:pt x="2318" y="1180"/>
                  </a:cubicBezTo>
                  <a:cubicBezTo>
                    <a:pt x="2324" y="1183"/>
                    <a:pt x="2324" y="1186"/>
                    <a:pt x="2328" y="1182"/>
                  </a:cubicBezTo>
                  <a:cubicBezTo>
                    <a:pt x="2333" y="1178"/>
                    <a:pt x="2335" y="1173"/>
                    <a:pt x="2335" y="1169"/>
                  </a:cubicBezTo>
                  <a:cubicBezTo>
                    <a:pt x="2335" y="1165"/>
                    <a:pt x="2337" y="1164"/>
                    <a:pt x="2333" y="1159"/>
                  </a:cubicBezTo>
                  <a:cubicBezTo>
                    <a:pt x="2328" y="1155"/>
                    <a:pt x="2327" y="1155"/>
                    <a:pt x="2331" y="1150"/>
                  </a:cubicBezTo>
                  <a:cubicBezTo>
                    <a:pt x="2338" y="1142"/>
                    <a:pt x="2349" y="1148"/>
                    <a:pt x="2349" y="1148"/>
                  </a:cubicBezTo>
                  <a:cubicBezTo>
                    <a:pt x="2349" y="1148"/>
                    <a:pt x="2354" y="1158"/>
                    <a:pt x="2351" y="1161"/>
                  </a:cubicBezTo>
                  <a:cubicBezTo>
                    <a:pt x="2348" y="1165"/>
                    <a:pt x="2348" y="1172"/>
                    <a:pt x="2352" y="1170"/>
                  </a:cubicBezTo>
                  <a:cubicBezTo>
                    <a:pt x="2357" y="1168"/>
                    <a:pt x="2357" y="1166"/>
                    <a:pt x="2366" y="1164"/>
                  </a:cubicBezTo>
                  <a:cubicBezTo>
                    <a:pt x="2376" y="1161"/>
                    <a:pt x="2377" y="1155"/>
                    <a:pt x="2382" y="1153"/>
                  </a:cubicBezTo>
                  <a:cubicBezTo>
                    <a:pt x="2386" y="1150"/>
                    <a:pt x="2395" y="1152"/>
                    <a:pt x="2398" y="1150"/>
                  </a:cubicBezTo>
                  <a:cubicBezTo>
                    <a:pt x="2401" y="1149"/>
                    <a:pt x="2418" y="1140"/>
                    <a:pt x="2418" y="1140"/>
                  </a:cubicBezTo>
                  <a:cubicBezTo>
                    <a:pt x="2418" y="1140"/>
                    <a:pt x="2437" y="1120"/>
                    <a:pt x="2449" y="1119"/>
                  </a:cubicBezTo>
                  <a:cubicBezTo>
                    <a:pt x="2461" y="1118"/>
                    <a:pt x="2466" y="1115"/>
                    <a:pt x="2474" y="1107"/>
                  </a:cubicBezTo>
                  <a:cubicBezTo>
                    <a:pt x="2482" y="1099"/>
                    <a:pt x="2477" y="1093"/>
                    <a:pt x="2486" y="1090"/>
                  </a:cubicBezTo>
                  <a:cubicBezTo>
                    <a:pt x="2495" y="1086"/>
                    <a:pt x="2503" y="1086"/>
                    <a:pt x="2500" y="1073"/>
                  </a:cubicBezTo>
                  <a:cubicBezTo>
                    <a:pt x="2497" y="1060"/>
                    <a:pt x="2491" y="1050"/>
                    <a:pt x="2495" y="1048"/>
                  </a:cubicBezTo>
                  <a:cubicBezTo>
                    <a:pt x="2498" y="1046"/>
                    <a:pt x="2507" y="1044"/>
                    <a:pt x="2505" y="1034"/>
                  </a:cubicBezTo>
                  <a:cubicBezTo>
                    <a:pt x="2502" y="1024"/>
                    <a:pt x="2498" y="1023"/>
                    <a:pt x="2503" y="1020"/>
                  </a:cubicBezTo>
                  <a:cubicBezTo>
                    <a:pt x="2509" y="1017"/>
                    <a:pt x="2509" y="1001"/>
                    <a:pt x="2513" y="1003"/>
                  </a:cubicBezTo>
                  <a:cubicBezTo>
                    <a:pt x="2523" y="1006"/>
                    <a:pt x="2533" y="1009"/>
                    <a:pt x="2533" y="1009"/>
                  </a:cubicBezTo>
                  <a:cubicBezTo>
                    <a:pt x="2533" y="1009"/>
                    <a:pt x="2544" y="999"/>
                    <a:pt x="2547" y="998"/>
                  </a:cubicBezTo>
                  <a:cubicBezTo>
                    <a:pt x="2550" y="997"/>
                    <a:pt x="2558" y="994"/>
                    <a:pt x="2562" y="992"/>
                  </a:cubicBezTo>
                  <a:cubicBezTo>
                    <a:pt x="2566" y="990"/>
                    <a:pt x="2573" y="986"/>
                    <a:pt x="2572" y="981"/>
                  </a:cubicBezTo>
                  <a:cubicBezTo>
                    <a:pt x="2571" y="975"/>
                    <a:pt x="2563" y="968"/>
                    <a:pt x="2566" y="967"/>
                  </a:cubicBezTo>
                  <a:cubicBezTo>
                    <a:pt x="2570" y="966"/>
                    <a:pt x="2577" y="957"/>
                    <a:pt x="2583" y="959"/>
                  </a:cubicBezTo>
                  <a:cubicBezTo>
                    <a:pt x="2588" y="961"/>
                    <a:pt x="2589" y="961"/>
                    <a:pt x="2594" y="953"/>
                  </a:cubicBezTo>
                  <a:cubicBezTo>
                    <a:pt x="2598" y="944"/>
                    <a:pt x="2601" y="942"/>
                    <a:pt x="2595" y="940"/>
                  </a:cubicBezTo>
                  <a:cubicBezTo>
                    <a:pt x="2588" y="937"/>
                    <a:pt x="2578" y="933"/>
                    <a:pt x="2575" y="933"/>
                  </a:cubicBezTo>
                  <a:cubicBezTo>
                    <a:pt x="2572" y="933"/>
                    <a:pt x="2559" y="934"/>
                    <a:pt x="2565" y="928"/>
                  </a:cubicBezTo>
                  <a:cubicBezTo>
                    <a:pt x="2572" y="921"/>
                    <a:pt x="2572" y="917"/>
                    <a:pt x="2573" y="910"/>
                  </a:cubicBezTo>
                  <a:cubicBezTo>
                    <a:pt x="2574" y="904"/>
                    <a:pt x="2573" y="899"/>
                    <a:pt x="2573" y="899"/>
                  </a:cubicBezTo>
                  <a:cubicBezTo>
                    <a:pt x="2573" y="899"/>
                    <a:pt x="2561" y="892"/>
                    <a:pt x="2551" y="896"/>
                  </a:cubicBezTo>
                  <a:cubicBezTo>
                    <a:pt x="2541" y="900"/>
                    <a:pt x="2537" y="903"/>
                    <a:pt x="2531" y="896"/>
                  </a:cubicBezTo>
                  <a:cubicBezTo>
                    <a:pt x="2524" y="890"/>
                    <a:pt x="2522" y="885"/>
                    <a:pt x="2513" y="889"/>
                  </a:cubicBezTo>
                  <a:cubicBezTo>
                    <a:pt x="2505" y="892"/>
                    <a:pt x="2502" y="902"/>
                    <a:pt x="2488" y="899"/>
                  </a:cubicBezTo>
                  <a:cubicBezTo>
                    <a:pt x="2474" y="897"/>
                    <a:pt x="2471" y="893"/>
                    <a:pt x="2465" y="897"/>
                  </a:cubicBezTo>
                  <a:cubicBezTo>
                    <a:pt x="2460" y="902"/>
                    <a:pt x="2458" y="904"/>
                    <a:pt x="2454" y="909"/>
                  </a:cubicBezTo>
                  <a:cubicBezTo>
                    <a:pt x="2451" y="915"/>
                    <a:pt x="2452" y="916"/>
                    <a:pt x="2452" y="922"/>
                  </a:cubicBezTo>
                  <a:cubicBezTo>
                    <a:pt x="2452" y="929"/>
                    <a:pt x="2448" y="927"/>
                    <a:pt x="2445" y="934"/>
                  </a:cubicBezTo>
                  <a:cubicBezTo>
                    <a:pt x="2441" y="942"/>
                    <a:pt x="2445" y="942"/>
                    <a:pt x="2445" y="950"/>
                  </a:cubicBezTo>
                  <a:cubicBezTo>
                    <a:pt x="2445" y="959"/>
                    <a:pt x="2441" y="962"/>
                    <a:pt x="2439" y="967"/>
                  </a:cubicBezTo>
                  <a:cubicBezTo>
                    <a:pt x="2437" y="971"/>
                    <a:pt x="2441" y="967"/>
                    <a:pt x="2433" y="970"/>
                  </a:cubicBezTo>
                  <a:cubicBezTo>
                    <a:pt x="2424" y="973"/>
                    <a:pt x="2418" y="976"/>
                    <a:pt x="2414" y="978"/>
                  </a:cubicBezTo>
                  <a:cubicBezTo>
                    <a:pt x="2401" y="982"/>
                    <a:pt x="2389" y="980"/>
                    <a:pt x="2389" y="980"/>
                  </a:cubicBezTo>
                  <a:cubicBezTo>
                    <a:pt x="2389" y="980"/>
                    <a:pt x="2388" y="989"/>
                    <a:pt x="2384" y="993"/>
                  </a:cubicBezTo>
                  <a:cubicBezTo>
                    <a:pt x="2379" y="997"/>
                    <a:pt x="2378" y="999"/>
                    <a:pt x="2373" y="1003"/>
                  </a:cubicBezTo>
                  <a:cubicBezTo>
                    <a:pt x="2368" y="1006"/>
                    <a:pt x="2358" y="1005"/>
                    <a:pt x="2358" y="1010"/>
                  </a:cubicBezTo>
                  <a:cubicBezTo>
                    <a:pt x="2358" y="1016"/>
                    <a:pt x="2352" y="1032"/>
                    <a:pt x="2348" y="1031"/>
                  </a:cubicBezTo>
                  <a:cubicBezTo>
                    <a:pt x="2344" y="1030"/>
                    <a:pt x="2344" y="1021"/>
                    <a:pt x="2336" y="1018"/>
                  </a:cubicBezTo>
                  <a:cubicBezTo>
                    <a:pt x="2328" y="1015"/>
                    <a:pt x="2321" y="1011"/>
                    <a:pt x="2316" y="1018"/>
                  </a:cubicBezTo>
                  <a:cubicBezTo>
                    <a:pt x="2312" y="1024"/>
                    <a:pt x="2316" y="1025"/>
                    <a:pt x="2309" y="1035"/>
                  </a:cubicBezTo>
                  <a:cubicBezTo>
                    <a:pt x="2301" y="1045"/>
                    <a:pt x="2298" y="1042"/>
                    <a:pt x="2297" y="1048"/>
                  </a:cubicBezTo>
                  <a:cubicBezTo>
                    <a:pt x="2296" y="1055"/>
                    <a:pt x="2297" y="1059"/>
                    <a:pt x="2295" y="1066"/>
                  </a:cubicBezTo>
                  <a:cubicBezTo>
                    <a:pt x="2293" y="1072"/>
                    <a:pt x="2295" y="1073"/>
                    <a:pt x="2288" y="1074"/>
                  </a:cubicBezTo>
                  <a:cubicBezTo>
                    <a:pt x="2282" y="1075"/>
                    <a:pt x="2282" y="1073"/>
                    <a:pt x="2275" y="1075"/>
                  </a:cubicBezTo>
                  <a:cubicBezTo>
                    <a:pt x="2269" y="1078"/>
                    <a:pt x="2268" y="1079"/>
                    <a:pt x="2264" y="1083"/>
                  </a:cubicBezTo>
                  <a:cubicBezTo>
                    <a:pt x="2261" y="1087"/>
                    <a:pt x="2260" y="1096"/>
                    <a:pt x="2254" y="1090"/>
                  </a:cubicBezTo>
                  <a:cubicBezTo>
                    <a:pt x="2249" y="1083"/>
                    <a:pt x="2249" y="1077"/>
                    <a:pt x="2249" y="1073"/>
                  </a:cubicBezTo>
                  <a:cubicBezTo>
                    <a:pt x="2249" y="1070"/>
                    <a:pt x="2252" y="1062"/>
                    <a:pt x="2253" y="1058"/>
                  </a:cubicBezTo>
                  <a:cubicBezTo>
                    <a:pt x="2254" y="1054"/>
                    <a:pt x="2253" y="1044"/>
                    <a:pt x="2259" y="1045"/>
                  </a:cubicBezTo>
                  <a:cubicBezTo>
                    <a:pt x="2264" y="1046"/>
                    <a:pt x="2272" y="1043"/>
                    <a:pt x="2272" y="1043"/>
                  </a:cubicBezTo>
                  <a:cubicBezTo>
                    <a:pt x="2277" y="1028"/>
                    <a:pt x="2277" y="1028"/>
                    <a:pt x="2277" y="1028"/>
                  </a:cubicBezTo>
                  <a:cubicBezTo>
                    <a:pt x="2277" y="1028"/>
                    <a:pt x="2282" y="1019"/>
                    <a:pt x="2286" y="1020"/>
                  </a:cubicBezTo>
                  <a:cubicBezTo>
                    <a:pt x="2290" y="1021"/>
                    <a:pt x="2300" y="1017"/>
                    <a:pt x="2300" y="1017"/>
                  </a:cubicBezTo>
                  <a:cubicBezTo>
                    <a:pt x="2300" y="1017"/>
                    <a:pt x="2301" y="1002"/>
                    <a:pt x="2307" y="1000"/>
                  </a:cubicBezTo>
                  <a:cubicBezTo>
                    <a:pt x="2312" y="999"/>
                    <a:pt x="2314" y="993"/>
                    <a:pt x="2319" y="993"/>
                  </a:cubicBezTo>
                  <a:cubicBezTo>
                    <a:pt x="2323" y="993"/>
                    <a:pt x="2326" y="991"/>
                    <a:pt x="2327" y="983"/>
                  </a:cubicBezTo>
                  <a:cubicBezTo>
                    <a:pt x="2328" y="975"/>
                    <a:pt x="2324" y="971"/>
                    <a:pt x="2324" y="967"/>
                  </a:cubicBezTo>
                  <a:cubicBezTo>
                    <a:pt x="2324" y="962"/>
                    <a:pt x="2322" y="956"/>
                    <a:pt x="2321" y="948"/>
                  </a:cubicBezTo>
                  <a:cubicBezTo>
                    <a:pt x="2320" y="941"/>
                    <a:pt x="2320" y="935"/>
                    <a:pt x="2316" y="935"/>
                  </a:cubicBezTo>
                  <a:cubicBezTo>
                    <a:pt x="2313" y="935"/>
                    <a:pt x="2306" y="941"/>
                    <a:pt x="2302" y="946"/>
                  </a:cubicBezTo>
                  <a:cubicBezTo>
                    <a:pt x="2299" y="952"/>
                    <a:pt x="2298" y="953"/>
                    <a:pt x="2291" y="962"/>
                  </a:cubicBezTo>
                  <a:cubicBezTo>
                    <a:pt x="2285" y="972"/>
                    <a:pt x="2278" y="979"/>
                    <a:pt x="2275" y="979"/>
                  </a:cubicBezTo>
                  <a:cubicBezTo>
                    <a:pt x="2272" y="979"/>
                    <a:pt x="2269" y="974"/>
                    <a:pt x="2263" y="979"/>
                  </a:cubicBezTo>
                  <a:cubicBezTo>
                    <a:pt x="2258" y="983"/>
                    <a:pt x="2253" y="989"/>
                    <a:pt x="2250" y="991"/>
                  </a:cubicBezTo>
                  <a:cubicBezTo>
                    <a:pt x="2247" y="993"/>
                    <a:pt x="2245" y="994"/>
                    <a:pt x="2241" y="996"/>
                  </a:cubicBezTo>
                  <a:cubicBezTo>
                    <a:pt x="2238" y="998"/>
                    <a:pt x="2235" y="1003"/>
                    <a:pt x="2232" y="1004"/>
                  </a:cubicBezTo>
                  <a:cubicBezTo>
                    <a:pt x="2228" y="1005"/>
                    <a:pt x="2225" y="1005"/>
                    <a:pt x="2222" y="1006"/>
                  </a:cubicBezTo>
                  <a:cubicBezTo>
                    <a:pt x="2215" y="993"/>
                    <a:pt x="2215" y="993"/>
                    <a:pt x="2215" y="993"/>
                  </a:cubicBezTo>
                  <a:cubicBezTo>
                    <a:pt x="2215" y="993"/>
                    <a:pt x="2216" y="989"/>
                    <a:pt x="2224" y="989"/>
                  </a:cubicBezTo>
                  <a:cubicBezTo>
                    <a:pt x="2232" y="989"/>
                    <a:pt x="2236" y="985"/>
                    <a:pt x="2239" y="982"/>
                  </a:cubicBezTo>
                  <a:cubicBezTo>
                    <a:pt x="2243" y="979"/>
                    <a:pt x="2245" y="974"/>
                    <a:pt x="2245" y="970"/>
                  </a:cubicBezTo>
                  <a:cubicBezTo>
                    <a:pt x="2245" y="966"/>
                    <a:pt x="2248" y="957"/>
                    <a:pt x="2253" y="957"/>
                  </a:cubicBezTo>
                  <a:cubicBezTo>
                    <a:pt x="2259" y="957"/>
                    <a:pt x="2260" y="947"/>
                    <a:pt x="2264" y="945"/>
                  </a:cubicBezTo>
                  <a:cubicBezTo>
                    <a:pt x="2274" y="941"/>
                    <a:pt x="2276" y="929"/>
                    <a:pt x="2281" y="928"/>
                  </a:cubicBezTo>
                  <a:cubicBezTo>
                    <a:pt x="2285" y="927"/>
                    <a:pt x="2290" y="917"/>
                    <a:pt x="2290" y="917"/>
                  </a:cubicBezTo>
                  <a:cubicBezTo>
                    <a:pt x="2290" y="917"/>
                    <a:pt x="2288" y="907"/>
                    <a:pt x="2285" y="906"/>
                  </a:cubicBezTo>
                  <a:cubicBezTo>
                    <a:pt x="2282" y="905"/>
                    <a:pt x="2277" y="902"/>
                    <a:pt x="2274" y="904"/>
                  </a:cubicBezTo>
                  <a:cubicBezTo>
                    <a:pt x="2271" y="906"/>
                    <a:pt x="2254" y="915"/>
                    <a:pt x="2254" y="915"/>
                  </a:cubicBezTo>
                  <a:cubicBezTo>
                    <a:pt x="2254" y="915"/>
                    <a:pt x="2245" y="906"/>
                    <a:pt x="2248" y="904"/>
                  </a:cubicBezTo>
                  <a:cubicBezTo>
                    <a:pt x="2251" y="902"/>
                    <a:pt x="2249" y="892"/>
                    <a:pt x="2254" y="891"/>
                  </a:cubicBezTo>
                  <a:cubicBezTo>
                    <a:pt x="2260" y="890"/>
                    <a:pt x="2264" y="887"/>
                    <a:pt x="2270" y="890"/>
                  </a:cubicBezTo>
                  <a:cubicBezTo>
                    <a:pt x="2275" y="892"/>
                    <a:pt x="2283" y="886"/>
                    <a:pt x="2288" y="886"/>
                  </a:cubicBezTo>
                  <a:cubicBezTo>
                    <a:pt x="2294" y="886"/>
                    <a:pt x="2284" y="871"/>
                    <a:pt x="2289" y="873"/>
                  </a:cubicBezTo>
                  <a:cubicBezTo>
                    <a:pt x="2295" y="875"/>
                    <a:pt x="2307" y="877"/>
                    <a:pt x="2311" y="874"/>
                  </a:cubicBezTo>
                  <a:cubicBezTo>
                    <a:pt x="2315" y="872"/>
                    <a:pt x="2310" y="859"/>
                    <a:pt x="2309" y="854"/>
                  </a:cubicBezTo>
                  <a:cubicBezTo>
                    <a:pt x="2308" y="848"/>
                    <a:pt x="2308" y="836"/>
                    <a:pt x="2308" y="836"/>
                  </a:cubicBezTo>
                  <a:cubicBezTo>
                    <a:pt x="2321" y="820"/>
                    <a:pt x="2321" y="820"/>
                    <a:pt x="2321" y="820"/>
                  </a:cubicBezTo>
                  <a:cubicBezTo>
                    <a:pt x="2321" y="820"/>
                    <a:pt x="2320" y="808"/>
                    <a:pt x="2324" y="810"/>
                  </a:cubicBezTo>
                  <a:cubicBezTo>
                    <a:pt x="2328" y="812"/>
                    <a:pt x="2335" y="811"/>
                    <a:pt x="2339" y="809"/>
                  </a:cubicBezTo>
                  <a:cubicBezTo>
                    <a:pt x="2344" y="807"/>
                    <a:pt x="2340" y="798"/>
                    <a:pt x="2345" y="796"/>
                  </a:cubicBezTo>
                  <a:cubicBezTo>
                    <a:pt x="2349" y="794"/>
                    <a:pt x="2354" y="785"/>
                    <a:pt x="2358" y="784"/>
                  </a:cubicBezTo>
                  <a:cubicBezTo>
                    <a:pt x="2361" y="783"/>
                    <a:pt x="2365" y="772"/>
                    <a:pt x="2364" y="767"/>
                  </a:cubicBezTo>
                  <a:cubicBezTo>
                    <a:pt x="2363" y="761"/>
                    <a:pt x="2362" y="754"/>
                    <a:pt x="2365" y="754"/>
                  </a:cubicBezTo>
                  <a:cubicBezTo>
                    <a:pt x="2369" y="754"/>
                    <a:pt x="2363" y="739"/>
                    <a:pt x="2363" y="739"/>
                  </a:cubicBezTo>
                  <a:cubicBezTo>
                    <a:pt x="2364" y="732"/>
                    <a:pt x="2373" y="722"/>
                    <a:pt x="2373" y="722"/>
                  </a:cubicBezTo>
                  <a:cubicBezTo>
                    <a:pt x="2373" y="722"/>
                    <a:pt x="2383" y="724"/>
                    <a:pt x="2387" y="724"/>
                  </a:cubicBezTo>
                  <a:cubicBezTo>
                    <a:pt x="2403" y="724"/>
                    <a:pt x="2403" y="724"/>
                    <a:pt x="2403" y="724"/>
                  </a:cubicBezTo>
                  <a:cubicBezTo>
                    <a:pt x="2411" y="724"/>
                    <a:pt x="2414" y="720"/>
                    <a:pt x="2419" y="715"/>
                  </a:cubicBezTo>
                  <a:cubicBezTo>
                    <a:pt x="2423" y="709"/>
                    <a:pt x="2428" y="704"/>
                    <a:pt x="2428" y="704"/>
                  </a:cubicBezTo>
                  <a:cubicBezTo>
                    <a:pt x="2428" y="704"/>
                    <a:pt x="2441" y="704"/>
                    <a:pt x="2446" y="699"/>
                  </a:cubicBezTo>
                  <a:cubicBezTo>
                    <a:pt x="2450" y="695"/>
                    <a:pt x="2447" y="683"/>
                    <a:pt x="2452" y="681"/>
                  </a:cubicBezTo>
                  <a:cubicBezTo>
                    <a:pt x="2458" y="679"/>
                    <a:pt x="2460" y="675"/>
                    <a:pt x="2469" y="679"/>
                  </a:cubicBezTo>
                  <a:cubicBezTo>
                    <a:pt x="2477" y="682"/>
                    <a:pt x="2480" y="681"/>
                    <a:pt x="2487" y="681"/>
                  </a:cubicBezTo>
                  <a:cubicBezTo>
                    <a:pt x="2495" y="681"/>
                    <a:pt x="2496" y="670"/>
                    <a:pt x="2505" y="668"/>
                  </a:cubicBezTo>
                  <a:cubicBezTo>
                    <a:pt x="2513" y="666"/>
                    <a:pt x="2525" y="658"/>
                    <a:pt x="2525" y="658"/>
                  </a:cubicBezTo>
                  <a:cubicBezTo>
                    <a:pt x="2525" y="658"/>
                    <a:pt x="2553" y="632"/>
                    <a:pt x="2565" y="631"/>
                  </a:cubicBezTo>
                  <a:cubicBezTo>
                    <a:pt x="2577" y="630"/>
                    <a:pt x="2586" y="627"/>
                    <a:pt x="2590" y="625"/>
                  </a:cubicBezTo>
                  <a:cubicBezTo>
                    <a:pt x="2595" y="624"/>
                    <a:pt x="2606" y="612"/>
                    <a:pt x="2612" y="609"/>
                  </a:cubicBezTo>
                  <a:cubicBezTo>
                    <a:pt x="2619" y="606"/>
                    <a:pt x="2627" y="606"/>
                    <a:pt x="2633" y="602"/>
                  </a:cubicBezTo>
                  <a:cubicBezTo>
                    <a:pt x="2638" y="597"/>
                    <a:pt x="2645" y="595"/>
                    <a:pt x="2645" y="588"/>
                  </a:cubicBezTo>
                  <a:cubicBezTo>
                    <a:pt x="2645" y="582"/>
                    <a:pt x="2624" y="581"/>
                    <a:pt x="2620" y="581"/>
                  </a:cubicBezTo>
                  <a:cubicBezTo>
                    <a:pt x="2615" y="581"/>
                    <a:pt x="2609" y="582"/>
                    <a:pt x="2606" y="575"/>
                  </a:cubicBezTo>
                  <a:cubicBezTo>
                    <a:pt x="2602" y="569"/>
                    <a:pt x="2596" y="567"/>
                    <a:pt x="2590" y="563"/>
                  </a:cubicBezTo>
                  <a:cubicBezTo>
                    <a:pt x="2585" y="560"/>
                    <a:pt x="2575" y="562"/>
                    <a:pt x="2572" y="562"/>
                  </a:cubicBezTo>
                  <a:cubicBezTo>
                    <a:pt x="2569" y="562"/>
                    <a:pt x="2564" y="570"/>
                    <a:pt x="2559" y="570"/>
                  </a:cubicBezTo>
                  <a:cubicBezTo>
                    <a:pt x="2553" y="570"/>
                    <a:pt x="2544" y="570"/>
                    <a:pt x="2544" y="570"/>
                  </a:cubicBezTo>
                  <a:cubicBezTo>
                    <a:pt x="2544" y="570"/>
                    <a:pt x="2534" y="580"/>
                    <a:pt x="2527" y="582"/>
                  </a:cubicBezTo>
                  <a:cubicBezTo>
                    <a:pt x="2521" y="584"/>
                    <a:pt x="2507" y="595"/>
                    <a:pt x="2503" y="597"/>
                  </a:cubicBezTo>
                  <a:cubicBezTo>
                    <a:pt x="2500" y="599"/>
                    <a:pt x="2493" y="606"/>
                    <a:pt x="2488" y="608"/>
                  </a:cubicBezTo>
                  <a:cubicBezTo>
                    <a:pt x="2484" y="610"/>
                    <a:pt x="2483" y="612"/>
                    <a:pt x="2474" y="617"/>
                  </a:cubicBezTo>
                  <a:cubicBezTo>
                    <a:pt x="2465" y="621"/>
                    <a:pt x="2463" y="624"/>
                    <a:pt x="2458" y="628"/>
                  </a:cubicBezTo>
                  <a:cubicBezTo>
                    <a:pt x="2452" y="631"/>
                    <a:pt x="2445" y="637"/>
                    <a:pt x="2437" y="642"/>
                  </a:cubicBezTo>
                  <a:cubicBezTo>
                    <a:pt x="2429" y="646"/>
                    <a:pt x="2426" y="648"/>
                    <a:pt x="2422" y="652"/>
                  </a:cubicBezTo>
                  <a:cubicBezTo>
                    <a:pt x="2418" y="655"/>
                    <a:pt x="2413" y="657"/>
                    <a:pt x="2409" y="661"/>
                  </a:cubicBezTo>
                  <a:cubicBezTo>
                    <a:pt x="2404" y="666"/>
                    <a:pt x="2401" y="670"/>
                    <a:pt x="2396" y="675"/>
                  </a:cubicBezTo>
                  <a:cubicBezTo>
                    <a:pt x="2390" y="681"/>
                    <a:pt x="2388" y="685"/>
                    <a:pt x="2384" y="690"/>
                  </a:cubicBezTo>
                  <a:cubicBezTo>
                    <a:pt x="2379" y="694"/>
                    <a:pt x="2375" y="694"/>
                    <a:pt x="2373" y="702"/>
                  </a:cubicBezTo>
                  <a:cubicBezTo>
                    <a:pt x="2371" y="709"/>
                    <a:pt x="2373" y="711"/>
                    <a:pt x="2364" y="716"/>
                  </a:cubicBezTo>
                  <a:cubicBezTo>
                    <a:pt x="2356" y="720"/>
                    <a:pt x="2351" y="723"/>
                    <a:pt x="2348" y="725"/>
                  </a:cubicBezTo>
                  <a:cubicBezTo>
                    <a:pt x="2345" y="728"/>
                    <a:pt x="2333" y="731"/>
                    <a:pt x="2329" y="734"/>
                  </a:cubicBezTo>
                  <a:cubicBezTo>
                    <a:pt x="2326" y="737"/>
                    <a:pt x="2319" y="736"/>
                    <a:pt x="2314" y="743"/>
                  </a:cubicBezTo>
                  <a:cubicBezTo>
                    <a:pt x="2310" y="749"/>
                    <a:pt x="2315" y="755"/>
                    <a:pt x="2306" y="756"/>
                  </a:cubicBezTo>
                  <a:cubicBezTo>
                    <a:pt x="2296" y="757"/>
                    <a:pt x="2284" y="775"/>
                    <a:pt x="2277" y="775"/>
                  </a:cubicBezTo>
                  <a:cubicBezTo>
                    <a:pt x="2271" y="775"/>
                    <a:pt x="2252" y="783"/>
                    <a:pt x="2251" y="790"/>
                  </a:cubicBezTo>
                  <a:cubicBezTo>
                    <a:pt x="2250" y="796"/>
                    <a:pt x="2231" y="809"/>
                    <a:pt x="2227" y="809"/>
                  </a:cubicBezTo>
                  <a:cubicBezTo>
                    <a:pt x="2224" y="809"/>
                    <a:pt x="2213" y="818"/>
                    <a:pt x="2208" y="821"/>
                  </a:cubicBezTo>
                  <a:cubicBezTo>
                    <a:pt x="2202" y="824"/>
                    <a:pt x="2198" y="832"/>
                    <a:pt x="2187" y="840"/>
                  </a:cubicBezTo>
                  <a:cubicBezTo>
                    <a:pt x="2176" y="847"/>
                    <a:pt x="2173" y="847"/>
                    <a:pt x="2165" y="854"/>
                  </a:cubicBezTo>
                  <a:cubicBezTo>
                    <a:pt x="2158" y="860"/>
                    <a:pt x="2149" y="868"/>
                    <a:pt x="2146" y="873"/>
                  </a:cubicBezTo>
                  <a:cubicBezTo>
                    <a:pt x="2143" y="879"/>
                    <a:pt x="2141" y="882"/>
                    <a:pt x="2141" y="887"/>
                  </a:cubicBezTo>
                  <a:cubicBezTo>
                    <a:pt x="2141" y="893"/>
                    <a:pt x="2150" y="895"/>
                    <a:pt x="2154" y="900"/>
                  </a:cubicBezTo>
                  <a:cubicBezTo>
                    <a:pt x="2159" y="906"/>
                    <a:pt x="2163" y="914"/>
                    <a:pt x="2164" y="918"/>
                  </a:cubicBezTo>
                  <a:cubicBezTo>
                    <a:pt x="2165" y="922"/>
                    <a:pt x="2165" y="932"/>
                    <a:pt x="2161" y="932"/>
                  </a:cubicBezTo>
                  <a:cubicBezTo>
                    <a:pt x="2157" y="932"/>
                    <a:pt x="2149" y="932"/>
                    <a:pt x="2148" y="936"/>
                  </a:cubicBezTo>
                  <a:cubicBezTo>
                    <a:pt x="2147" y="941"/>
                    <a:pt x="2144" y="946"/>
                    <a:pt x="2148" y="949"/>
                  </a:cubicBezTo>
                  <a:cubicBezTo>
                    <a:pt x="2152" y="953"/>
                    <a:pt x="2137" y="954"/>
                    <a:pt x="2131" y="966"/>
                  </a:cubicBezTo>
                  <a:cubicBezTo>
                    <a:pt x="2124" y="978"/>
                    <a:pt x="2138" y="984"/>
                    <a:pt x="2126" y="990"/>
                  </a:cubicBezTo>
                  <a:cubicBezTo>
                    <a:pt x="2114" y="995"/>
                    <a:pt x="2106" y="1005"/>
                    <a:pt x="2101" y="1007"/>
                  </a:cubicBezTo>
                  <a:cubicBezTo>
                    <a:pt x="2097" y="1009"/>
                    <a:pt x="2093" y="1015"/>
                    <a:pt x="2076" y="1021"/>
                  </a:cubicBezTo>
                  <a:cubicBezTo>
                    <a:pt x="2060" y="1028"/>
                    <a:pt x="2049" y="1034"/>
                    <a:pt x="2043" y="1036"/>
                  </a:cubicBezTo>
                  <a:cubicBezTo>
                    <a:pt x="2036" y="1039"/>
                    <a:pt x="2027" y="1046"/>
                    <a:pt x="2024" y="1048"/>
                  </a:cubicBezTo>
                  <a:cubicBezTo>
                    <a:pt x="2021" y="1050"/>
                    <a:pt x="2014" y="1058"/>
                    <a:pt x="2011" y="1060"/>
                  </a:cubicBezTo>
                  <a:cubicBezTo>
                    <a:pt x="2008" y="1062"/>
                    <a:pt x="2002" y="1067"/>
                    <a:pt x="1999" y="1072"/>
                  </a:cubicBezTo>
                  <a:cubicBezTo>
                    <a:pt x="1996" y="1078"/>
                    <a:pt x="1986" y="1085"/>
                    <a:pt x="1984" y="1089"/>
                  </a:cubicBezTo>
                  <a:cubicBezTo>
                    <a:pt x="1982" y="1092"/>
                    <a:pt x="1981" y="1096"/>
                    <a:pt x="1975" y="1096"/>
                  </a:cubicBezTo>
                  <a:cubicBezTo>
                    <a:pt x="1970" y="1096"/>
                    <a:pt x="1961" y="1091"/>
                    <a:pt x="1961" y="1091"/>
                  </a:cubicBezTo>
                  <a:cubicBezTo>
                    <a:pt x="1962" y="1080"/>
                    <a:pt x="1962" y="1080"/>
                    <a:pt x="1962" y="1080"/>
                  </a:cubicBezTo>
                  <a:cubicBezTo>
                    <a:pt x="1962" y="1080"/>
                    <a:pt x="1964" y="1072"/>
                    <a:pt x="1970" y="1072"/>
                  </a:cubicBezTo>
                  <a:cubicBezTo>
                    <a:pt x="1975" y="1072"/>
                    <a:pt x="1979" y="1069"/>
                    <a:pt x="1982" y="1066"/>
                  </a:cubicBezTo>
                  <a:cubicBezTo>
                    <a:pt x="1984" y="1062"/>
                    <a:pt x="1986" y="1059"/>
                    <a:pt x="1988" y="1056"/>
                  </a:cubicBezTo>
                  <a:cubicBezTo>
                    <a:pt x="1990" y="1053"/>
                    <a:pt x="1999" y="1053"/>
                    <a:pt x="1999" y="1053"/>
                  </a:cubicBezTo>
                  <a:cubicBezTo>
                    <a:pt x="1999" y="1053"/>
                    <a:pt x="2003" y="1045"/>
                    <a:pt x="2009" y="1043"/>
                  </a:cubicBezTo>
                  <a:cubicBezTo>
                    <a:pt x="2014" y="1041"/>
                    <a:pt x="2014" y="1041"/>
                    <a:pt x="2014" y="1041"/>
                  </a:cubicBezTo>
                  <a:cubicBezTo>
                    <a:pt x="2028" y="1035"/>
                    <a:pt x="2028" y="1035"/>
                    <a:pt x="2028" y="1035"/>
                  </a:cubicBezTo>
                  <a:cubicBezTo>
                    <a:pt x="2028" y="1035"/>
                    <a:pt x="2033" y="1025"/>
                    <a:pt x="2028" y="1024"/>
                  </a:cubicBezTo>
                  <a:cubicBezTo>
                    <a:pt x="2024" y="1023"/>
                    <a:pt x="2022" y="1027"/>
                    <a:pt x="2016" y="1024"/>
                  </a:cubicBezTo>
                  <a:cubicBezTo>
                    <a:pt x="2011" y="1022"/>
                    <a:pt x="2003" y="1024"/>
                    <a:pt x="2004" y="1019"/>
                  </a:cubicBezTo>
                  <a:cubicBezTo>
                    <a:pt x="2006" y="1014"/>
                    <a:pt x="2000" y="1007"/>
                    <a:pt x="2000" y="1007"/>
                  </a:cubicBezTo>
                  <a:cubicBezTo>
                    <a:pt x="2000" y="1007"/>
                    <a:pt x="1996" y="1005"/>
                    <a:pt x="1991" y="1003"/>
                  </a:cubicBezTo>
                  <a:cubicBezTo>
                    <a:pt x="1987" y="1000"/>
                    <a:pt x="1987" y="998"/>
                    <a:pt x="1983" y="1000"/>
                  </a:cubicBezTo>
                  <a:cubicBezTo>
                    <a:pt x="1978" y="1003"/>
                    <a:pt x="1978" y="1006"/>
                    <a:pt x="1972" y="1009"/>
                  </a:cubicBezTo>
                  <a:cubicBezTo>
                    <a:pt x="1965" y="1012"/>
                    <a:pt x="1966" y="1010"/>
                    <a:pt x="1958" y="1015"/>
                  </a:cubicBezTo>
                  <a:cubicBezTo>
                    <a:pt x="1949" y="1019"/>
                    <a:pt x="1941" y="1023"/>
                    <a:pt x="1941" y="1027"/>
                  </a:cubicBezTo>
                  <a:cubicBezTo>
                    <a:pt x="1941" y="1030"/>
                    <a:pt x="1943" y="1031"/>
                    <a:pt x="1937" y="1036"/>
                  </a:cubicBezTo>
                  <a:cubicBezTo>
                    <a:pt x="1932" y="1042"/>
                    <a:pt x="1936" y="1046"/>
                    <a:pt x="1927" y="1047"/>
                  </a:cubicBezTo>
                  <a:cubicBezTo>
                    <a:pt x="1919" y="1048"/>
                    <a:pt x="1922" y="1041"/>
                    <a:pt x="1919" y="1048"/>
                  </a:cubicBezTo>
                  <a:cubicBezTo>
                    <a:pt x="1915" y="1056"/>
                    <a:pt x="1920" y="1049"/>
                    <a:pt x="1915" y="1056"/>
                  </a:cubicBezTo>
                  <a:cubicBezTo>
                    <a:pt x="1911" y="1062"/>
                    <a:pt x="1913" y="1067"/>
                    <a:pt x="1904" y="1066"/>
                  </a:cubicBezTo>
                  <a:cubicBezTo>
                    <a:pt x="1896" y="1065"/>
                    <a:pt x="1885" y="1060"/>
                    <a:pt x="1875" y="1059"/>
                  </a:cubicBezTo>
                  <a:cubicBezTo>
                    <a:pt x="1865" y="1058"/>
                    <a:pt x="1848" y="1056"/>
                    <a:pt x="1839" y="1056"/>
                  </a:cubicBezTo>
                  <a:cubicBezTo>
                    <a:pt x="1831" y="1056"/>
                    <a:pt x="1827" y="1057"/>
                    <a:pt x="1816" y="1054"/>
                  </a:cubicBezTo>
                  <a:cubicBezTo>
                    <a:pt x="1806" y="1050"/>
                    <a:pt x="1796" y="1052"/>
                    <a:pt x="1802" y="1046"/>
                  </a:cubicBezTo>
                  <a:cubicBezTo>
                    <a:pt x="1809" y="1041"/>
                    <a:pt x="1812" y="1037"/>
                    <a:pt x="1807" y="1035"/>
                  </a:cubicBezTo>
                  <a:cubicBezTo>
                    <a:pt x="1801" y="1033"/>
                    <a:pt x="1786" y="1039"/>
                    <a:pt x="1787" y="1034"/>
                  </a:cubicBezTo>
                  <a:cubicBezTo>
                    <a:pt x="1788" y="1030"/>
                    <a:pt x="1788" y="1019"/>
                    <a:pt x="1788" y="1019"/>
                  </a:cubicBezTo>
                  <a:cubicBezTo>
                    <a:pt x="1788" y="1019"/>
                    <a:pt x="1779" y="1008"/>
                    <a:pt x="1786" y="1009"/>
                  </a:cubicBezTo>
                  <a:cubicBezTo>
                    <a:pt x="1793" y="1010"/>
                    <a:pt x="1799" y="1005"/>
                    <a:pt x="1803" y="1005"/>
                  </a:cubicBezTo>
                  <a:cubicBezTo>
                    <a:pt x="1808" y="1005"/>
                    <a:pt x="1788" y="997"/>
                    <a:pt x="1794" y="996"/>
                  </a:cubicBezTo>
                  <a:cubicBezTo>
                    <a:pt x="1799" y="995"/>
                    <a:pt x="1814" y="992"/>
                    <a:pt x="1814" y="992"/>
                  </a:cubicBezTo>
                  <a:cubicBezTo>
                    <a:pt x="1814" y="992"/>
                    <a:pt x="1823" y="990"/>
                    <a:pt x="1822" y="981"/>
                  </a:cubicBezTo>
                  <a:cubicBezTo>
                    <a:pt x="1821" y="972"/>
                    <a:pt x="1826" y="961"/>
                    <a:pt x="1815" y="966"/>
                  </a:cubicBezTo>
                  <a:cubicBezTo>
                    <a:pt x="1804" y="970"/>
                    <a:pt x="1809" y="975"/>
                    <a:pt x="1791" y="980"/>
                  </a:cubicBezTo>
                  <a:cubicBezTo>
                    <a:pt x="1774" y="984"/>
                    <a:pt x="1771" y="986"/>
                    <a:pt x="1764" y="987"/>
                  </a:cubicBezTo>
                  <a:cubicBezTo>
                    <a:pt x="1758" y="989"/>
                    <a:pt x="1757" y="994"/>
                    <a:pt x="1748" y="995"/>
                  </a:cubicBezTo>
                  <a:cubicBezTo>
                    <a:pt x="1739" y="996"/>
                    <a:pt x="1733" y="994"/>
                    <a:pt x="1728" y="998"/>
                  </a:cubicBezTo>
                  <a:cubicBezTo>
                    <a:pt x="1724" y="1003"/>
                    <a:pt x="1724" y="1013"/>
                    <a:pt x="1713" y="1016"/>
                  </a:cubicBezTo>
                  <a:cubicBezTo>
                    <a:pt x="1700" y="1019"/>
                    <a:pt x="1695" y="1014"/>
                    <a:pt x="1704" y="1022"/>
                  </a:cubicBezTo>
                  <a:cubicBezTo>
                    <a:pt x="1714" y="1031"/>
                    <a:pt x="1707" y="1033"/>
                    <a:pt x="1714" y="1031"/>
                  </a:cubicBezTo>
                  <a:cubicBezTo>
                    <a:pt x="1722" y="1029"/>
                    <a:pt x="1723" y="1024"/>
                    <a:pt x="1727" y="1023"/>
                  </a:cubicBezTo>
                  <a:cubicBezTo>
                    <a:pt x="1732" y="1022"/>
                    <a:pt x="1740" y="1012"/>
                    <a:pt x="1741" y="1018"/>
                  </a:cubicBezTo>
                  <a:cubicBezTo>
                    <a:pt x="1743" y="1023"/>
                    <a:pt x="1748" y="1027"/>
                    <a:pt x="1738" y="1029"/>
                  </a:cubicBezTo>
                  <a:cubicBezTo>
                    <a:pt x="1728" y="1031"/>
                    <a:pt x="1727" y="1034"/>
                    <a:pt x="1719" y="1036"/>
                  </a:cubicBezTo>
                  <a:cubicBezTo>
                    <a:pt x="1710" y="1039"/>
                    <a:pt x="1703" y="1041"/>
                    <a:pt x="1698" y="1043"/>
                  </a:cubicBezTo>
                  <a:cubicBezTo>
                    <a:pt x="1693" y="1045"/>
                    <a:pt x="1691" y="1042"/>
                    <a:pt x="1691" y="1049"/>
                  </a:cubicBezTo>
                  <a:cubicBezTo>
                    <a:pt x="1691" y="1057"/>
                    <a:pt x="1693" y="1058"/>
                    <a:pt x="1687" y="1065"/>
                  </a:cubicBezTo>
                  <a:cubicBezTo>
                    <a:pt x="1682" y="1071"/>
                    <a:pt x="1684" y="1074"/>
                    <a:pt x="1676" y="1080"/>
                  </a:cubicBezTo>
                  <a:cubicBezTo>
                    <a:pt x="1669" y="1085"/>
                    <a:pt x="1666" y="1086"/>
                    <a:pt x="1662" y="1092"/>
                  </a:cubicBezTo>
                  <a:cubicBezTo>
                    <a:pt x="1658" y="1097"/>
                    <a:pt x="1658" y="1099"/>
                    <a:pt x="1653" y="1104"/>
                  </a:cubicBezTo>
                  <a:cubicBezTo>
                    <a:pt x="1649" y="1108"/>
                    <a:pt x="1634" y="1123"/>
                    <a:pt x="1629" y="1125"/>
                  </a:cubicBezTo>
                  <a:cubicBezTo>
                    <a:pt x="1625" y="1128"/>
                    <a:pt x="1628" y="1114"/>
                    <a:pt x="1628" y="1114"/>
                  </a:cubicBezTo>
                  <a:cubicBezTo>
                    <a:pt x="1628" y="1114"/>
                    <a:pt x="1644" y="1100"/>
                    <a:pt x="1646" y="1091"/>
                  </a:cubicBezTo>
                  <a:cubicBezTo>
                    <a:pt x="1648" y="1081"/>
                    <a:pt x="1657" y="1079"/>
                    <a:pt x="1652" y="1074"/>
                  </a:cubicBezTo>
                  <a:cubicBezTo>
                    <a:pt x="1648" y="1070"/>
                    <a:pt x="1641" y="1066"/>
                    <a:pt x="1648" y="1065"/>
                  </a:cubicBezTo>
                  <a:cubicBezTo>
                    <a:pt x="1654" y="1064"/>
                    <a:pt x="1657" y="1056"/>
                    <a:pt x="1656" y="1050"/>
                  </a:cubicBezTo>
                  <a:cubicBezTo>
                    <a:pt x="1654" y="1045"/>
                    <a:pt x="1652" y="1040"/>
                    <a:pt x="1652" y="1040"/>
                  </a:cubicBezTo>
                  <a:cubicBezTo>
                    <a:pt x="1652" y="1040"/>
                    <a:pt x="1641" y="1044"/>
                    <a:pt x="1636" y="1050"/>
                  </a:cubicBezTo>
                  <a:cubicBezTo>
                    <a:pt x="1631" y="1057"/>
                    <a:pt x="1621" y="1060"/>
                    <a:pt x="1615" y="1061"/>
                  </a:cubicBezTo>
                  <a:cubicBezTo>
                    <a:pt x="1610" y="1062"/>
                    <a:pt x="1596" y="1061"/>
                    <a:pt x="1596" y="1061"/>
                  </a:cubicBezTo>
                  <a:cubicBezTo>
                    <a:pt x="1579" y="1059"/>
                    <a:pt x="1579" y="1059"/>
                    <a:pt x="1579" y="1059"/>
                  </a:cubicBezTo>
                  <a:cubicBezTo>
                    <a:pt x="1566" y="1055"/>
                    <a:pt x="1566" y="1055"/>
                    <a:pt x="1566" y="1055"/>
                  </a:cubicBezTo>
                  <a:cubicBezTo>
                    <a:pt x="1566" y="1055"/>
                    <a:pt x="1550" y="1055"/>
                    <a:pt x="1557" y="1052"/>
                  </a:cubicBezTo>
                  <a:cubicBezTo>
                    <a:pt x="1563" y="1048"/>
                    <a:pt x="1578" y="1046"/>
                    <a:pt x="1579" y="1042"/>
                  </a:cubicBezTo>
                  <a:cubicBezTo>
                    <a:pt x="1581" y="1037"/>
                    <a:pt x="1582" y="1031"/>
                    <a:pt x="1587" y="1032"/>
                  </a:cubicBezTo>
                  <a:cubicBezTo>
                    <a:pt x="1592" y="1033"/>
                    <a:pt x="1603" y="1027"/>
                    <a:pt x="1606" y="1023"/>
                  </a:cubicBezTo>
                  <a:cubicBezTo>
                    <a:pt x="1608" y="1020"/>
                    <a:pt x="1601" y="1012"/>
                    <a:pt x="1611" y="1014"/>
                  </a:cubicBezTo>
                  <a:cubicBezTo>
                    <a:pt x="1621" y="1015"/>
                    <a:pt x="1623" y="1010"/>
                    <a:pt x="1628" y="1007"/>
                  </a:cubicBezTo>
                  <a:cubicBezTo>
                    <a:pt x="1634" y="1004"/>
                    <a:pt x="1635" y="995"/>
                    <a:pt x="1637" y="991"/>
                  </a:cubicBezTo>
                  <a:cubicBezTo>
                    <a:pt x="1639" y="986"/>
                    <a:pt x="1642" y="983"/>
                    <a:pt x="1646" y="982"/>
                  </a:cubicBezTo>
                  <a:cubicBezTo>
                    <a:pt x="1649" y="981"/>
                    <a:pt x="1642" y="975"/>
                    <a:pt x="1648" y="970"/>
                  </a:cubicBezTo>
                  <a:cubicBezTo>
                    <a:pt x="1653" y="965"/>
                    <a:pt x="1641" y="964"/>
                    <a:pt x="1638" y="965"/>
                  </a:cubicBezTo>
                  <a:cubicBezTo>
                    <a:pt x="1635" y="966"/>
                    <a:pt x="1624" y="970"/>
                    <a:pt x="1623" y="967"/>
                  </a:cubicBezTo>
                  <a:cubicBezTo>
                    <a:pt x="1622" y="964"/>
                    <a:pt x="1624" y="957"/>
                    <a:pt x="1626" y="946"/>
                  </a:cubicBezTo>
                  <a:cubicBezTo>
                    <a:pt x="1628" y="938"/>
                    <a:pt x="1623" y="929"/>
                    <a:pt x="1621" y="925"/>
                  </a:cubicBezTo>
                  <a:cubicBezTo>
                    <a:pt x="1544" y="986"/>
                    <a:pt x="1470" y="1050"/>
                    <a:pt x="1397" y="1116"/>
                  </a:cubicBezTo>
                  <a:cubicBezTo>
                    <a:pt x="1405" y="1116"/>
                    <a:pt x="1429" y="1116"/>
                    <a:pt x="1416" y="1124"/>
                  </a:cubicBezTo>
                  <a:cubicBezTo>
                    <a:pt x="1401" y="1134"/>
                    <a:pt x="1391" y="1142"/>
                    <a:pt x="1386" y="1145"/>
                  </a:cubicBezTo>
                  <a:cubicBezTo>
                    <a:pt x="1381" y="1148"/>
                    <a:pt x="1361" y="1154"/>
                    <a:pt x="1363" y="1158"/>
                  </a:cubicBezTo>
                  <a:cubicBezTo>
                    <a:pt x="1365" y="1162"/>
                    <a:pt x="1352" y="1160"/>
                    <a:pt x="1365" y="1162"/>
                  </a:cubicBezTo>
                  <a:cubicBezTo>
                    <a:pt x="1378" y="1165"/>
                    <a:pt x="1384" y="1165"/>
                    <a:pt x="1384" y="1165"/>
                  </a:cubicBezTo>
                  <a:cubicBezTo>
                    <a:pt x="1384" y="1165"/>
                    <a:pt x="1384" y="1167"/>
                    <a:pt x="1379" y="1172"/>
                  </a:cubicBezTo>
                  <a:cubicBezTo>
                    <a:pt x="1375" y="1178"/>
                    <a:pt x="1361" y="1187"/>
                    <a:pt x="1358" y="1192"/>
                  </a:cubicBezTo>
                  <a:cubicBezTo>
                    <a:pt x="1354" y="1196"/>
                    <a:pt x="1349" y="1200"/>
                    <a:pt x="1348" y="1206"/>
                  </a:cubicBezTo>
                  <a:cubicBezTo>
                    <a:pt x="1347" y="1211"/>
                    <a:pt x="1344" y="1217"/>
                    <a:pt x="1339" y="1217"/>
                  </a:cubicBezTo>
                  <a:cubicBezTo>
                    <a:pt x="1335" y="1217"/>
                    <a:pt x="1327" y="1217"/>
                    <a:pt x="1320" y="1218"/>
                  </a:cubicBezTo>
                  <a:cubicBezTo>
                    <a:pt x="1312" y="1219"/>
                    <a:pt x="1300" y="1231"/>
                    <a:pt x="1300" y="1231"/>
                  </a:cubicBezTo>
                  <a:cubicBezTo>
                    <a:pt x="1300" y="1231"/>
                    <a:pt x="1289" y="1244"/>
                    <a:pt x="1288" y="1247"/>
                  </a:cubicBezTo>
                  <a:cubicBezTo>
                    <a:pt x="1287" y="1250"/>
                    <a:pt x="1287" y="1252"/>
                    <a:pt x="1281" y="1252"/>
                  </a:cubicBezTo>
                  <a:cubicBezTo>
                    <a:pt x="1274" y="1252"/>
                    <a:pt x="1256" y="1266"/>
                    <a:pt x="1256" y="1266"/>
                  </a:cubicBezTo>
                  <a:cubicBezTo>
                    <a:pt x="1245" y="1274"/>
                    <a:pt x="1245" y="1274"/>
                    <a:pt x="1245" y="1274"/>
                  </a:cubicBezTo>
                  <a:cubicBezTo>
                    <a:pt x="1236" y="1270"/>
                    <a:pt x="1236" y="1270"/>
                    <a:pt x="1236" y="1270"/>
                  </a:cubicBezTo>
                  <a:cubicBezTo>
                    <a:pt x="817" y="1688"/>
                    <a:pt x="478" y="2185"/>
                    <a:pt x="241" y="2737"/>
                  </a:cubicBezTo>
                  <a:cubicBezTo>
                    <a:pt x="241" y="2744"/>
                    <a:pt x="240" y="2750"/>
                    <a:pt x="239" y="2753"/>
                  </a:cubicBezTo>
                  <a:cubicBezTo>
                    <a:pt x="236" y="2765"/>
                    <a:pt x="242" y="2768"/>
                    <a:pt x="233" y="2786"/>
                  </a:cubicBezTo>
                  <a:cubicBezTo>
                    <a:pt x="224" y="2805"/>
                    <a:pt x="218" y="2811"/>
                    <a:pt x="215" y="2820"/>
                  </a:cubicBezTo>
                  <a:cubicBezTo>
                    <a:pt x="212" y="2829"/>
                    <a:pt x="209" y="2835"/>
                    <a:pt x="203" y="2853"/>
                  </a:cubicBezTo>
                  <a:cubicBezTo>
                    <a:pt x="197" y="2871"/>
                    <a:pt x="188" y="2874"/>
                    <a:pt x="185" y="2889"/>
                  </a:cubicBezTo>
                  <a:cubicBezTo>
                    <a:pt x="182" y="2905"/>
                    <a:pt x="182" y="2911"/>
                    <a:pt x="179" y="2929"/>
                  </a:cubicBezTo>
                  <a:cubicBezTo>
                    <a:pt x="176" y="2947"/>
                    <a:pt x="161" y="2987"/>
                    <a:pt x="152" y="3003"/>
                  </a:cubicBezTo>
                  <a:cubicBezTo>
                    <a:pt x="143" y="3019"/>
                    <a:pt x="134" y="3037"/>
                    <a:pt x="129" y="3055"/>
                  </a:cubicBezTo>
                  <a:cubicBezTo>
                    <a:pt x="125" y="3074"/>
                    <a:pt x="116" y="3094"/>
                    <a:pt x="116" y="3103"/>
                  </a:cubicBezTo>
                  <a:cubicBezTo>
                    <a:pt x="116" y="3112"/>
                    <a:pt x="107" y="3124"/>
                    <a:pt x="104" y="3133"/>
                  </a:cubicBezTo>
                  <a:cubicBezTo>
                    <a:pt x="102" y="3142"/>
                    <a:pt x="109" y="3174"/>
                    <a:pt x="100" y="3185"/>
                  </a:cubicBezTo>
                  <a:cubicBezTo>
                    <a:pt x="91" y="3197"/>
                    <a:pt x="77" y="3203"/>
                    <a:pt x="77" y="3215"/>
                  </a:cubicBezTo>
                  <a:cubicBezTo>
                    <a:pt x="77" y="3226"/>
                    <a:pt x="72" y="3251"/>
                    <a:pt x="72" y="3260"/>
                  </a:cubicBezTo>
                  <a:cubicBezTo>
                    <a:pt x="72" y="3269"/>
                    <a:pt x="66" y="3283"/>
                    <a:pt x="66" y="3294"/>
                  </a:cubicBezTo>
                  <a:cubicBezTo>
                    <a:pt x="66" y="3306"/>
                    <a:pt x="66" y="3317"/>
                    <a:pt x="63" y="3333"/>
                  </a:cubicBezTo>
                  <a:cubicBezTo>
                    <a:pt x="61" y="3349"/>
                    <a:pt x="47" y="3369"/>
                    <a:pt x="50" y="3378"/>
                  </a:cubicBezTo>
                  <a:cubicBezTo>
                    <a:pt x="52" y="3388"/>
                    <a:pt x="50" y="3401"/>
                    <a:pt x="50" y="3415"/>
                  </a:cubicBezTo>
                  <a:cubicBezTo>
                    <a:pt x="50" y="3429"/>
                    <a:pt x="45" y="3481"/>
                    <a:pt x="43" y="3490"/>
                  </a:cubicBezTo>
                  <a:cubicBezTo>
                    <a:pt x="41" y="3499"/>
                    <a:pt x="29" y="3517"/>
                    <a:pt x="27" y="3529"/>
                  </a:cubicBezTo>
                  <a:cubicBezTo>
                    <a:pt x="25" y="3540"/>
                    <a:pt x="22" y="3558"/>
                    <a:pt x="20" y="3572"/>
                  </a:cubicBezTo>
                  <a:cubicBezTo>
                    <a:pt x="18" y="3585"/>
                    <a:pt x="9" y="3601"/>
                    <a:pt x="11" y="3620"/>
                  </a:cubicBezTo>
                  <a:cubicBezTo>
                    <a:pt x="13" y="3638"/>
                    <a:pt x="22" y="3645"/>
                    <a:pt x="18" y="3663"/>
                  </a:cubicBezTo>
                  <a:cubicBezTo>
                    <a:pt x="13" y="3681"/>
                    <a:pt x="13" y="3679"/>
                    <a:pt x="9" y="3695"/>
                  </a:cubicBezTo>
                  <a:cubicBezTo>
                    <a:pt x="4" y="3711"/>
                    <a:pt x="4" y="3711"/>
                    <a:pt x="4" y="3722"/>
                  </a:cubicBezTo>
                  <a:cubicBezTo>
                    <a:pt x="4" y="3733"/>
                    <a:pt x="0" y="3742"/>
                    <a:pt x="4" y="3749"/>
                  </a:cubicBezTo>
                  <a:cubicBezTo>
                    <a:pt x="9" y="3756"/>
                    <a:pt x="4" y="3776"/>
                    <a:pt x="13" y="3778"/>
                  </a:cubicBezTo>
                  <a:cubicBezTo>
                    <a:pt x="22" y="3781"/>
                    <a:pt x="26" y="3782"/>
                    <a:pt x="29" y="3789"/>
                  </a:cubicBezTo>
                  <a:cubicBezTo>
                    <a:pt x="31" y="3795"/>
                    <a:pt x="36" y="3811"/>
                    <a:pt x="36" y="3811"/>
                  </a:cubicBezTo>
                  <a:cubicBezTo>
                    <a:pt x="36" y="3811"/>
                    <a:pt x="38" y="3827"/>
                    <a:pt x="40" y="3833"/>
                  </a:cubicBezTo>
                  <a:cubicBezTo>
                    <a:pt x="43" y="3840"/>
                    <a:pt x="52" y="3847"/>
                    <a:pt x="52" y="3857"/>
                  </a:cubicBezTo>
                  <a:cubicBezTo>
                    <a:pt x="52" y="3866"/>
                    <a:pt x="52" y="3880"/>
                    <a:pt x="52" y="3880"/>
                  </a:cubicBezTo>
                  <a:cubicBezTo>
                    <a:pt x="52" y="3880"/>
                    <a:pt x="52" y="3904"/>
                    <a:pt x="52" y="3910"/>
                  </a:cubicBezTo>
                  <a:cubicBezTo>
                    <a:pt x="52" y="3917"/>
                    <a:pt x="55" y="3938"/>
                    <a:pt x="56" y="3944"/>
                  </a:cubicBezTo>
                  <a:cubicBezTo>
                    <a:pt x="57" y="3951"/>
                    <a:pt x="61" y="3960"/>
                    <a:pt x="60" y="3969"/>
                  </a:cubicBezTo>
                  <a:cubicBezTo>
                    <a:pt x="59" y="3978"/>
                    <a:pt x="51" y="4009"/>
                    <a:pt x="49" y="4013"/>
                  </a:cubicBezTo>
                  <a:cubicBezTo>
                    <a:pt x="48" y="4017"/>
                    <a:pt x="57" y="4097"/>
                    <a:pt x="56" y="4112"/>
                  </a:cubicBezTo>
                  <a:cubicBezTo>
                    <a:pt x="55" y="4128"/>
                    <a:pt x="65" y="4167"/>
                    <a:pt x="69" y="4175"/>
                  </a:cubicBezTo>
                  <a:cubicBezTo>
                    <a:pt x="73" y="4183"/>
                    <a:pt x="77" y="4200"/>
                    <a:pt x="77" y="4206"/>
                  </a:cubicBezTo>
                  <a:cubicBezTo>
                    <a:pt x="77" y="4213"/>
                    <a:pt x="78" y="4234"/>
                    <a:pt x="81" y="4239"/>
                  </a:cubicBezTo>
                  <a:cubicBezTo>
                    <a:pt x="83" y="4244"/>
                    <a:pt x="85" y="4261"/>
                    <a:pt x="85" y="4265"/>
                  </a:cubicBezTo>
                  <a:cubicBezTo>
                    <a:pt x="85" y="4269"/>
                    <a:pt x="83" y="4277"/>
                    <a:pt x="83" y="4281"/>
                  </a:cubicBezTo>
                  <a:cubicBezTo>
                    <a:pt x="83" y="4285"/>
                    <a:pt x="81" y="4286"/>
                    <a:pt x="81" y="4291"/>
                  </a:cubicBezTo>
                  <a:cubicBezTo>
                    <a:pt x="81" y="4296"/>
                    <a:pt x="81" y="4296"/>
                    <a:pt x="81" y="4296"/>
                  </a:cubicBezTo>
                  <a:cubicBezTo>
                    <a:pt x="81" y="4296"/>
                    <a:pt x="76" y="4304"/>
                    <a:pt x="69" y="4304"/>
                  </a:cubicBezTo>
                  <a:cubicBezTo>
                    <a:pt x="62" y="4304"/>
                    <a:pt x="57" y="4306"/>
                    <a:pt x="57" y="4306"/>
                  </a:cubicBezTo>
                  <a:cubicBezTo>
                    <a:pt x="57" y="4324"/>
                    <a:pt x="57" y="4324"/>
                    <a:pt x="57" y="4324"/>
                  </a:cubicBezTo>
                  <a:cubicBezTo>
                    <a:pt x="57" y="4324"/>
                    <a:pt x="59" y="4327"/>
                    <a:pt x="64" y="4332"/>
                  </a:cubicBezTo>
                  <a:cubicBezTo>
                    <a:pt x="69" y="4337"/>
                    <a:pt x="74" y="4337"/>
                    <a:pt x="78" y="4346"/>
                  </a:cubicBezTo>
                  <a:cubicBezTo>
                    <a:pt x="82" y="4355"/>
                    <a:pt x="83" y="4368"/>
                    <a:pt x="83" y="4368"/>
                  </a:cubicBezTo>
                  <a:cubicBezTo>
                    <a:pt x="83" y="4368"/>
                    <a:pt x="96" y="4387"/>
                    <a:pt x="100" y="4397"/>
                  </a:cubicBezTo>
                  <a:cubicBezTo>
                    <a:pt x="104" y="4407"/>
                    <a:pt x="108" y="4422"/>
                    <a:pt x="113" y="4426"/>
                  </a:cubicBezTo>
                  <a:cubicBezTo>
                    <a:pt x="119" y="4430"/>
                    <a:pt x="125" y="4431"/>
                    <a:pt x="128" y="4437"/>
                  </a:cubicBezTo>
                  <a:cubicBezTo>
                    <a:pt x="130" y="4444"/>
                    <a:pt x="130" y="4447"/>
                    <a:pt x="132" y="4452"/>
                  </a:cubicBezTo>
                  <a:cubicBezTo>
                    <a:pt x="133" y="4457"/>
                    <a:pt x="132" y="4464"/>
                    <a:pt x="132" y="4473"/>
                  </a:cubicBezTo>
                  <a:cubicBezTo>
                    <a:pt x="132" y="4482"/>
                    <a:pt x="130" y="4488"/>
                    <a:pt x="132" y="4496"/>
                  </a:cubicBezTo>
                  <a:cubicBezTo>
                    <a:pt x="133" y="4504"/>
                    <a:pt x="136" y="4507"/>
                    <a:pt x="134" y="4513"/>
                  </a:cubicBezTo>
                  <a:cubicBezTo>
                    <a:pt x="133" y="4520"/>
                    <a:pt x="133" y="4525"/>
                    <a:pt x="133" y="4529"/>
                  </a:cubicBezTo>
                  <a:cubicBezTo>
                    <a:pt x="133" y="4533"/>
                    <a:pt x="126" y="4539"/>
                    <a:pt x="129" y="4546"/>
                  </a:cubicBezTo>
                  <a:cubicBezTo>
                    <a:pt x="132" y="4552"/>
                    <a:pt x="137" y="4560"/>
                    <a:pt x="141" y="4560"/>
                  </a:cubicBezTo>
                  <a:cubicBezTo>
                    <a:pt x="145" y="4560"/>
                    <a:pt x="160" y="4572"/>
                    <a:pt x="159" y="4580"/>
                  </a:cubicBezTo>
                  <a:cubicBezTo>
                    <a:pt x="158" y="4588"/>
                    <a:pt x="168" y="4603"/>
                    <a:pt x="166" y="4608"/>
                  </a:cubicBezTo>
                  <a:cubicBezTo>
                    <a:pt x="163" y="4614"/>
                    <a:pt x="170" y="4623"/>
                    <a:pt x="173" y="4623"/>
                  </a:cubicBezTo>
                  <a:cubicBezTo>
                    <a:pt x="177" y="4623"/>
                    <a:pt x="181" y="4636"/>
                    <a:pt x="181" y="4640"/>
                  </a:cubicBezTo>
                  <a:cubicBezTo>
                    <a:pt x="181" y="4644"/>
                    <a:pt x="188" y="4652"/>
                    <a:pt x="185" y="4662"/>
                  </a:cubicBezTo>
                  <a:cubicBezTo>
                    <a:pt x="183" y="4672"/>
                    <a:pt x="180" y="4692"/>
                    <a:pt x="184" y="4693"/>
                  </a:cubicBezTo>
                  <a:cubicBezTo>
                    <a:pt x="188" y="4695"/>
                    <a:pt x="196" y="4699"/>
                    <a:pt x="200" y="4697"/>
                  </a:cubicBezTo>
                  <a:cubicBezTo>
                    <a:pt x="203" y="4696"/>
                    <a:pt x="214" y="4692"/>
                    <a:pt x="214" y="4683"/>
                  </a:cubicBezTo>
                  <a:cubicBezTo>
                    <a:pt x="214" y="4674"/>
                    <a:pt x="205" y="4680"/>
                    <a:pt x="214" y="4674"/>
                  </a:cubicBezTo>
                  <a:cubicBezTo>
                    <a:pt x="223" y="4667"/>
                    <a:pt x="224" y="4663"/>
                    <a:pt x="223" y="4653"/>
                  </a:cubicBezTo>
                  <a:cubicBezTo>
                    <a:pt x="222" y="4642"/>
                    <a:pt x="220" y="4636"/>
                    <a:pt x="215" y="4632"/>
                  </a:cubicBezTo>
                  <a:cubicBezTo>
                    <a:pt x="210" y="4628"/>
                    <a:pt x="214" y="4640"/>
                    <a:pt x="210" y="4628"/>
                  </a:cubicBezTo>
                  <a:cubicBezTo>
                    <a:pt x="206" y="4616"/>
                    <a:pt x="205" y="4611"/>
                    <a:pt x="205" y="4607"/>
                  </a:cubicBezTo>
                  <a:cubicBezTo>
                    <a:pt x="205" y="4603"/>
                    <a:pt x="202" y="4593"/>
                    <a:pt x="198" y="4590"/>
                  </a:cubicBezTo>
                  <a:cubicBezTo>
                    <a:pt x="194" y="4588"/>
                    <a:pt x="190" y="4586"/>
                    <a:pt x="185" y="4584"/>
                  </a:cubicBezTo>
                  <a:cubicBezTo>
                    <a:pt x="180" y="4581"/>
                    <a:pt x="171" y="4584"/>
                    <a:pt x="173" y="4576"/>
                  </a:cubicBezTo>
                  <a:cubicBezTo>
                    <a:pt x="176" y="4568"/>
                    <a:pt x="173" y="4567"/>
                    <a:pt x="176" y="4555"/>
                  </a:cubicBezTo>
                  <a:cubicBezTo>
                    <a:pt x="179" y="4543"/>
                    <a:pt x="179" y="4524"/>
                    <a:pt x="179" y="4517"/>
                  </a:cubicBezTo>
                  <a:cubicBezTo>
                    <a:pt x="179" y="4511"/>
                    <a:pt x="179" y="4509"/>
                    <a:pt x="173" y="4501"/>
                  </a:cubicBezTo>
                  <a:cubicBezTo>
                    <a:pt x="168" y="4494"/>
                    <a:pt x="163" y="4494"/>
                    <a:pt x="162" y="4484"/>
                  </a:cubicBezTo>
                  <a:cubicBezTo>
                    <a:pt x="160" y="4475"/>
                    <a:pt x="159" y="4469"/>
                    <a:pt x="160" y="4462"/>
                  </a:cubicBezTo>
                  <a:cubicBezTo>
                    <a:pt x="162" y="4456"/>
                    <a:pt x="162" y="4447"/>
                    <a:pt x="162" y="4440"/>
                  </a:cubicBezTo>
                  <a:cubicBezTo>
                    <a:pt x="162" y="4434"/>
                    <a:pt x="162" y="4411"/>
                    <a:pt x="162" y="4411"/>
                  </a:cubicBezTo>
                  <a:cubicBezTo>
                    <a:pt x="162" y="4411"/>
                    <a:pt x="154" y="4398"/>
                    <a:pt x="154" y="4390"/>
                  </a:cubicBezTo>
                  <a:cubicBezTo>
                    <a:pt x="154" y="4383"/>
                    <a:pt x="149" y="4372"/>
                    <a:pt x="149" y="4372"/>
                  </a:cubicBezTo>
                  <a:cubicBezTo>
                    <a:pt x="149" y="4372"/>
                    <a:pt x="141" y="4345"/>
                    <a:pt x="137" y="4332"/>
                  </a:cubicBezTo>
                  <a:cubicBezTo>
                    <a:pt x="133" y="4319"/>
                    <a:pt x="130" y="4313"/>
                    <a:pt x="130" y="4302"/>
                  </a:cubicBezTo>
                  <a:cubicBezTo>
                    <a:pt x="130" y="4290"/>
                    <a:pt x="133" y="4287"/>
                    <a:pt x="129" y="4276"/>
                  </a:cubicBezTo>
                  <a:cubicBezTo>
                    <a:pt x="125" y="4264"/>
                    <a:pt x="120" y="4255"/>
                    <a:pt x="121" y="4244"/>
                  </a:cubicBezTo>
                  <a:cubicBezTo>
                    <a:pt x="123" y="4234"/>
                    <a:pt x="120" y="4230"/>
                    <a:pt x="120" y="4222"/>
                  </a:cubicBezTo>
                  <a:cubicBezTo>
                    <a:pt x="120" y="4214"/>
                    <a:pt x="120" y="4208"/>
                    <a:pt x="117" y="4201"/>
                  </a:cubicBezTo>
                  <a:cubicBezTo>
                    <a:pt x="115" y="4195"/>
                    <a:pt x="120" y="4192"/>
                    <a:pt x="113" y="4188"/>
                  </a:cubicBezTo>
                  <a:cubicBezTo>
                    <a:pt x="107" y="4184"/>
                    <a:pt x="106" y="4174"/>
                    <a:pt x="106" y="4170"/>
                  </a:cubicBezTo>
                  <a:cubicBezTo>
                    <a:pt x="106" y="4166"/>
                    <a:pt x="99" y="4161"/>
                    <a:pt x="96" y="4156"/>
                  </a:cubicBezTo>
                  <a:cubicBezTo>
                    <a:pt x="94" y="4150"/>
                    <a:pt x="89" y="4148"/>
                    <a:pt x="90" y="4137"/>
                  </a:cubicBezTo>
                  <a:cubicBezTo>
                    <a:pt x="91" y="4127"/>
                    <a:pt x="90" y="4123"/>
                    <a:pt x="89" y="4112"/>
                  </a:cubicBezTo>
                  <a:cubicBezTo>
                    <a:pt x="87" y="4102"/>
                    <a:pt x="82" y="4093"/>
                    <a:pt x="85" y="4085"/>
                  </a:cubicBezTo>
                  <a:cubicBezTo>
                    <a:pt x="87" y="4077"/>
                    <a:pt x="91" y="4060"/>
                    <a:pt x="91" y="4055"/>
                  </a:cubicBezTo>
                  <a:cubicBezTo>
                    <a:pt x="91" y="4050"/>
                    <a:pt x="87" y="4041"/>
                    <a:pt x="87" y="4029"/>
                  </a:cubicBezTo>
                  <a:cubicBezTo>
                    <a:pt x="87" y="4017"/>
                    <a:pt x="91" y="3986"/>
                    <a:pt x="91" y="3986"/>
                  </a:cubicBezTo>
                  <a:cubicBezTo>
                    <a:pt x="91" y="3986"/>
                    <a:pt x="118" y="4009"/>
                    <a:pt x="125" y="4022"/>
                  </a:cubicBezTo>
                  <a:cubicBezTo>
                    <a:pt x="132" y="4036"/>
                    <a:pt x="138" y="4102"/>
                    <a:pt x="138" y="4143"/>
                  </a:cubicBezTo>
                  <a:cubicBezTo>
                    <a:pt x="138" y="4184"/>
                    <a:pt x="159" y="4243"/>
                    <a:pt x="159" y="4266"/>
                  </a:cubicBezTo>
                  <a:cubicBezTo>
                    <a:pt x="159" y="4288"/>
                    <a:pt x="184" y="4313"/>
                    <a:pt x="184" y="4327"/>
                  </a:cubicBezTo>
                  <a:cubicBezTo>
                    <a:pt x="184" y="4341"/>
                    <a:pt x="191" y="4363"/>
                    <a:pt x="195" y="4375"/>
                  </a:cubicBezTo>
                  <a:cubicBezTo>
                    <a:pt x="200" y="4386"/>
                    <a:pt x="218" y="4413"/>
                    <a:pt x="218" y="4420"/>
                  </a:cubicBezTo>
                  <a:cubicBezTo>
                    <a:pt x="218" y="4427"/>
                    <a:pt x="207" y="4461"/>
                    <a:pt x="216" y="4475"/>
                  </a:cubicBezTo>
                  <a:cubicBezTo>
                    <a:pt x="225" y="4489"/>
                    <a:pt x="243" y="4486"/>
                    <a:pt x="243" y="4500"/>
                  </a:cubicBezTo>
                  <a:cubicBezTo>
                    <a:pt x="243" y="4514"/>
                    <a:pt x="250" y="4541"/>
                    <a:pt x="248" y="4550"/>
                  </a:cubicBezTo>
                  <a:cubicBezTo>
                    <a:pt x="245" y="4559"/>
                    <a:pt x="261" y="4569"/>
                    <a:pt x="267" y="4575"/>
                  </a:cubicBezTo>
                  <a:cubicBezTo>
                    <a:pt x="272" y="4581"/>
                    <a:pt x="291" y="4611"/>
                    <a:pt x="304" y="4642"/>
                  </a:cubicBezTo>
                  <a:cubicBezTo>
                    <a:pt x="318" y="4674"/>
                    <a:pt x="335" y="4711"/>
                    <a:pt x="333" y="4726"/>
                  </a:cubicBezTo>
                  <a:cubicBezTo>
                    <a:pt x="332" y="4741"/>
                    <a:pt x="329" y="4767"/>
                    <a:pt x="333" y="4774"/>
                  </a:cubicBezTo>
                  <a:cubicBezTo>
                    <a:pt x="338" y="4782"/>
                    <a:pt x="351" y="4788"/>
                    <a:pt x="350" y="4803"/>
                  </a:cubicBezTo>
                  <a:cubicBezTo>
                    <a:pt x="348" y="4818"/>
                    <a:pt x="350" y="4841"/>
                    <a:pt x="347" y="4849"/>
                  </a:cubicBezTo>
                  <a:cubicBezTo>
                    <a:pt x="344" y="4856"/>
                    <a:pt x="341" y="4858"/>
                    <a:pt x="344" y="4865"/>
                  </a:cubicBezTo>
                  <a:cubicBezTo>
                    <a:pt x="347" y="4873"/>
                    <a:pt x="336" y="4874"/>
                    <a:pt x="336" y="4884"/>
                  </a:cubicBezTo>
                  <a:cubicBezTo>
                    <a:pt x="336" y="4893"/>
                    <a:pt x="335" y="4897"/>
                    <a:pt x="339" y="4908"/>
                  </a:cubicBezTo>
                  <a:cubicBezTo>
                    <a:pt x="344" y="4918"/>
                    <a:pt x="370" y="4955"/>
                    <a:pt x="374" y="4968"/>
                  </a:cubicBezTo>
                  <a:cubicBezTo>
                    <a:pt x="379" y="4982"/>
                    <a:pt x="394" y="4982"/>
                    <a:pt x="397" y="4993"/>
                  </a:cubicBezTo>
                  <a:cubicBezTo>
                    <a:pt x="400" y="5003"/>
                    <a:pt x="414" y="5015"/>
                    <a:pt x="415" y="5022"/>
                  </a:cubicBezTo>
                  <a:cubicBezTo>
                    <a:pt x="417" y="5028"/>
                    <a:pt x="418" y="5022"/>
                    <a:pt x="429" y="5037"/>
                  </a:cubicBezTo>
                  <a:cubicBezTo>
                    <a:pt x="439" y="5052"/>
                    <a:pt x="453" y="5050"/>
                    <a:pt x="464" y="5062"/>
                  </a:cubicBezTo>
                  <a:cubicBezTo>
                    <a:pt x="474" y="5075"/>
                    <a:pt x="492" y="5069"/>
                    <a:pt x="494" y="5078"/>
                  </a:cubicBezTo>
                  <a:cubicBezTo>
                    <a:pt x="495" y="5087"/>
                    <a:pt x="512" y="5100"/>
                    <a:pt x="521" y="5113"/>
                  </a:cubicBezTo>
                  <a:cubicBezTo>
                    <a:pt x="530" y="5125"/>
                    <a:pt x="559" y="5134"/>
                    <a:pt x="568" y="5146"/>
                  </a:cubicBezTo>
                  <a:cubicBezTo>
                    <a:pt x="577" y="5158"/>
                    <a:pt x="617" y="5179"/>
                    <a:pt x="626" y="5184"/>
                  </a:cubicBezTo>
                  <a:cubicBezTo>
                    <a:pt x="635" y="5188"/>
                    <a:pt x="659" y="5199"/>
                    <a:pt x="665" y="5205"/>
                  </a:cubicBezTo>
                  <a:cubicBezTo>
                    <a:pt x="671" y="5211"/>
                    <a:pt x="703" y="5223"/>
                    <a:pt x="709" y="5231"/>
                  </a:cubicBezTo>
                  <a:cubicBezTo>
                    <a:pt x="715" y="5238"/>
                    <a:pt x="734" y="5247"/>
                    <a:pt x="744" y="5244"/>
                  </a:cubicBezTo>
                  <a:cubicBezTo>
                    <a:pt x="755" y="5241"/>
                    <a:pt x="782" y="5223"/>
                    <a:pt x="787" y="5217"/>
                  </a:cubicBezTo>
                  <a:cubicBezTo>
                    <a:pt x="791" y="5211"/>
                    <a:pt x="800" y="5197"/>
                    <a:pt x="800" y="5197"/>
                  </a:cubicBezTo>
                  <a:cubicBezTo>
                    <a:pt x="800" y="5197"/>
                    <a:pt x="812" y="5193"/>
                    <a:pt x="815" y="5197"/>
                  </a:cubicBezTo>
                  <a:cubicBezTo>
                    <a:pt x="818" y="5202"/>
                    <a:pt x="835" y="5211"/>
                    <a:pt x="844" y="5210"/>
                  </a:cubicBezTo>
                  <a:cubicBezTo>
                    <a:pt x="853" y="5208"/>
                    <a:pt x="864" y="5222"/>
                    <a:pt x="872" y="5234"/>
                  </a:cubicBezTo>
                  <a:cubicBezTo>
                    <a:pt x="879" y="5246"/>
                    <a:pt x="943" y="5326"/>
                    <a:pt x="952" y="5343"/>
                  </a:cubicBezTo>
                  <a:cubicBezTo>
                    <a:pt x="961" y="5360"/>
                    <a:pt x="985" y="5364"/>
                    <a:pt x="993" y="5367"/>
                  </a:cubicBezTo>
                  <a:cubicBezTo>
                    <a:pt x="1000" y="5370"/>
                    <a:pt x="1020" y="5364"/>
                    <a:pt x="1028" y="5366"/>
                  </a:cubicBezTo>
                  <a:cubicBezTo>
                    <a:pt x="1035" y="5367"/>
                    <a:pt x="1055" y="5382"/>
                    <a:pt x="1061" y="5387"/>
                  </a:cubicBezTo>
                  <a:cubicBezTo>
                    <a:pt x="1067" y="5392"/>
                    <a:pt x="1105" y="5401"/>
                    <a:pt x="1111" y="5408"/>
                  </a:cubicBezTo>
                  <a:cubicBezTo>
                    <a:pt x="1117" y="5416"/>
                    <a:pt x="1137" y="5423"/>
                    <a:pt x="1145" y="5423"/>
                  </a:cubicBezTo>
                  <a:cubicBezTo>
                    <a:pt x="1152" y="5423"/>
                    <a:pt x="1178" y="5434"/>
                    <a:pt x="1179" y="5426"/>
                  </a:cubicBezTo>
                  <a:cubicBezTo>
                    <a:pt x="1181" y="5419"/>
                    <a:pt x="1181" y="5410"/>
                    <a:pt x="1187" y="5411"/>
                  </a:cubicBezTo>
                  <a:cubicBezTo>
                    <a:pt x="1193" y="5413"/>
                    <a:pt x="1210" y="5420"/>
                    <a:pt x="1205" y="5425"/>
                  </a:cubicBezTo>
                  <a:cubicBezTo>
                    <a:pt x="1201" y="5429"/>
                    <a:pt x="1199" y="5429"/>
                    <a:pt x="1195" y="5437"/>
                  </a:cubicBezTo>
                  <a:cubicBezTo>
                    <a:pt x="1190" y="5445"/>
                    <a:pt x="1192" y="5446"/>
                    <a:pt x="1198" y="5452"/>
                  </a:cubicBezTo>
                  <a:cubicBezTo>
                    <a:pt x="1204" y="5458"/>
                    <a:pt x="1217" y="5457"/>
                    <a:pt x="1220" y="5466"/>
                  </a:cubicBezTo>
                  <a:cubicBezTo>
                    <a:pt x="1223" y="5475"/>
                    <a:pt x="1240" y="5472"/>
                    <a:pt x="1246" y="5484"/>
                  </a:cubicBezTo>
                  <a:cubicBezTo>
                    <a:pt x="1252" y="5496"/>
                    <a:pt x="1257" y="5510"/>
                    <a:pt x="1264" y="5517"/>
                  </a:cubicBezTo>
                  <a:cubicBezTo>
                    <a:pt x="1272" y="5525"/>
                    <a:pt x="1275" y="5542"/>
                    <a:pt x="1284" y="5545"/>
                  </a:cubicBezTo>
                  <a:cubicBezTo>
                    <a:pt x="1293" y="5548"/>
                    <a:pt x="1308" y="5545"/>
                    <a:pt x="1308" y="5558"/>
                  </a:cubicBezTo>
                  <a:cubicBezTo>
                    <a:pt x="1308" y="5572"/>
                    <a:pt x="1310" y="5589"/>
                    <a:pt x="1308" y="5595"/>
                  </a:cubicBezTo>
                  <a:cubicBezTo>
                    <a:pt x="1307" y="5601"/>
                    <a:pt x="1317" y="5610"/>
                    <a:pt x="1317" y="5619"/>
                  </a:cubicBezTo>
                  <a:cubicBezTo>
                    <a:pt x="1317" y="5628"/>
                    <a:pt x="1317" y="5642"/>
                    <a:pt x="1325" y="5645"/>
                  </a:cubicBezTo>
                  <a:cubicBezTo>
                    <a:pt x="1333" y="5648"/>
                    <a:pt x="1349" y="5652"/>
                    <a:pt x="1352" y="5661"/>
                  </a:cubicBezTo>
                  <a:cubicBezTo>
                    <a:pt x="1355" y="5671"/>
                    <a:pt x="1357" y="5677"/>
                    <a:pt x="1363" y="5675"/>
                  </a:cubicBezTo>
                  <a:cubicBezTo>
                    <a:pt x="1369" y="5674"/>
                    <a:pt x="1378" y="5668"/>
                    <a:pt x="1383" y="5672"/>
                  </a:cubicBezTo>
                  <a:cubicBezTo>
                    <a:pt x="1387" y="5677"/>
                    <a:pt x="1421" y="5683"/>
                    <a:pt x="1428" y="5695"/>
                  </a:cubicBezTo>
                  <a:cubicBezTo>
                    <a:pt x="1436" y="5707"/>
                    <a:pt x="1457" y="5721"/>
                    <a:pt x="1455" y="5731"/>
                  </a:cubicBezTo>
                  <a:cubicBezTo>
                    <a:pt x="1454" y="5742"/>
                    <a:pt x="1451" y="5751"/>
                    <a:pt x="1458" y="5757"/>
                  </a:cubicBezTo>
                  <a:cubicBezTo>
                    <a:pt x="1466" y="5763"/>
                    <a:pt x="1478" y="5762"/>
                    <a:pt x="1483" y="5763"/>
                  </a:cubicBezTo>
                  <a:cubicBezTo>
                    <a:pt x="1487" y="5765"/>
                    <a:pt x="1499" y="5768"/>
                    <a:pt x="1499" y="5777"/>
                  </a:cubicBezTo>
                  <a:cubicBezTo>
                    <a:pt x="1499" y="5786"/>
                    <a:pt x="1507" y="5790"/>
                    <a:pt x="1511" y="5787"/>
                  </a:cubicBezTo>
                  <a:cubicBezTo>
                    <a:pt x="1516" y="5784"/>
                    <a:pt x="1531" y="5771"/>
                    <a:pt x="1536" y="5775"/>
                  </a:cubicBezTo>
                  <a:cubicBezTo>
                    <a:pt x="1540" y="5780"/>
                    <a:pt x="1577" y="5783"/>
                    <a:pt x="1577" y="5792"/>
                  </a:cubicBezTo>
                  <a:cubicBezTo>
                    <a:pt x="1577" y="5801"/>
                    <a:pt x="1583" y="5806"/>
                    <a:pt x="1590" y="5810"/>
                  </a:cubicBezTo>
                  <a:cubicBezTo>
                    <a:pt x="1598" y="5815"/>
                    <a:pt x="1606" y="5810"/>
                    <a:pt x="1610" y="5810"/>
                  </a:cubicBezTo>
                  <a:cubicBezTo>
                    <a:pt x="1615" y="5810"/>
                    <a:pt x="1622" y="5821"/>
                    <a:pt x="1624" y="5827"/>
                  </a:cubicBezTo>
                  <a:cubicBezTo>
                    <a:pt x="1625" y="5833"/>
                    <a:pt x="1640" y="5840"/>
                    <a:pt x="1645" y="5848"/>
                  </a:cubicBezTo>
                  <a:cubicBezTo>
                    <a:pt x="1649" y="5856"/>
                    <a:pt x="1657" y="5840"/>
                    <a:pt x="1668" y="5840"/>
                  </a:cubicBezTo>
                  <a:cubicBezTo>
                    <a:pt x="1678" y="5840"/>
                    <a:pt x="1672" y="5822"/>
                    <a:pt x="1680" y="5825"/>
                  </a:cubicBezTo>
                  <a:cubicBezTo>
                    <a:pt x="1687" y="5828"/>
                    <a:pt x="1693" y="5821"/>
                    <a:pt x="1690" y="5816"/>
                  </a:cubicBezTo>
                  <a:cubicBezTo>
                    <a:pt x="1687" y="5812"/>
                    <a:pt x="1663" y="5802"/>
                    <a:pt x="1663" y="5798"/>
                  </a:cubicBezTo>
                  <a:cubicBezTo>
                    <a:pt x="1663" y="5793"/>
                    <a:pt x="1657" y="5783"/>
                    <a:pt x="1657" y="5783"/>
                  </a:cubicBezTo>
                  <a:cubicBezTo>
                    <a:pt x="1657" y="5783"/>
                    <a:pt x="1654" y="5772"/>
                    <a:pt x="1663" y="5772"/>
                  </a:cubicBezTo>
                  <a:cubicBezTo>
                    <a:pt x="1672" y="5772"/>
                    <a:pt x="1684" y="5765"/>
                    <a:pt x="1686" y="5760"/>
                  </a:cubicBezTo>
                  <a:cubicBezTo>
                    <a:pt x="1687" y="5755"/>
                    <a:pt x="1695" y="5749"/>
                    <a:pt x="1693" y="5743"/>
                  </a:cubicBezTo>
                  <a:cubicBezTo>
                    <a:pt x="1692" y="5737"/>
                    <a:pt x="1696" y="5727"/>
                    <a:pt x="1696" y="5727"/>
                  </a:cubicBezTo>
                  <a:cubicBezTo>
                    <a:pt x="1696" y="5727"/>
                    <a:pt x="1698" y="5721"/>
                    <a:pt x="1706" y="5719"/>
                  </a:cubicBezTo>
                  <a:cubicBezTo>
                    <a:pt x="1713" y="5718"/>
                    <a:pt x="1716" y="5715"/>
                    <a:pt x="1724" y="5716"/>
                  </a:cubicBezTo>
                  <a:cubicBezTo>
                    <a:pt x="1731" y="5718"/>
                    <a:pt x="1740" y="5719"/>
                    <a:pt x="1743" y="5728"/>
                  </a:cubicBezTo>
                  <a:cubicBezTo>
                    <a:pt x="1747" y="5737"/>
                    <a:pt x="1754" y="5739"/>
                    <a:pt x="1759" y="5740"/>
                  </a:cubicBezTo>
                  <a:cubicBezTo>
                    <a:pt x="1763" y="5742"/>
                    <a:pt x="1772" y="5740"/>
                    <a:pt x="1774" y="5748"/>
                  </a:cubicBezTo>
                  <a:cubicBezTo>
                    <a:pt x="1775" y="5755"/>
                    <a:pt x="1786" y="5755"/>
                    <a:pt x="1781" y="5765"/>
                  </a:cubicBezTo>
                  <a:cubicBezTo>
                    <a:pt x="1777" y="5774"/>
                    <a:pt x="1792" y="5772"/>
                    <a:pt x="1784" y="5778"/>
                  </a:cubicBezTo>
                  <a:cubicBezTo>
                    <a:pt x="1777" y="5784"/>
                    <a:pt x="1765" y="5798"/>
                    <a:pt x="1772" y="5802"/>
                  </a:cubicBezTo>
                  <a:cubicBezTo>
                    <a:pt x="1780" y="5807"/>
                    <a:pt x="1803" y="5819"/>
                    <a:pt x="1803" y="5825"/>
                  </a:cubicBezTo>
                  <a:cubicBezTo>
                    <a:pt x="1803" y="5831"/>
                    <a:pt x="1815" y="5842"/>
                    <a:pt x="1822" y="5848"/>
                  </a:cubicBezTo>
                  <a:cubicBezTo>
                    <a:pt x="1830" y="5854"/>
                    <a:pt x="1850" y="5877"/>
                    <a:pt x="1848" y="5884"/>
                  </a:cubicBezTo>
                  <a:cubicBezTo>
                    <a:pt x="1847" y="5892"/>
                    <a:pt x="1860" y="5918"/>
                    <a:pt x="1862" y="5930"/>
                  </a:cubicBezTo>
                  <a:cubicBezTo>
                    <a:pt x="1863" y="5942"/>
                    <a:pt x="1871" y="5945"/>
                    <a:pt x="1866" y="5960"/>
                  </a:cubicBezTo>
                  <a:cubicBezTo>
                    <a:pt x="1862" y="5975"/>
                    <a:pt x="1865" y="5991"/>
                    <a:pt x="1866" y="5995"/>
                  </a:cubicBezTo>
                  <a:cubicBezTo>
                    <a:pt x="1868" y="6000"/>
                    <a:pt x="1878" y="6013"/>
                    <a:pt x="1878" y="6028"/>
                  </a:cubicBezTo>
                  <a:cubicBezTo>
                    <a:pt x="1878" y="6044"/>
                    <a:pt x="1880" y="6063"/>
                    <a:pt x="1888" y="6066"/>
                  </a:cubicBezTo>
                  <a:cubicBezTo>
                    <a:pt x="1895" y="6069"/>
                    <a:pt x="1909" y="6071"/>
                    <a:pt x="1904" y="6080"/>
                  </a:cubicBezTo>
                  <a:cubicBezTo>
                    <a:pt x="1900" y="6089"/>
                    <a:pt x="1895" y="6095"/>
                    <a:pt x="1894" y="6100"/>
                  </a:cubicBezTo>
                  <a:cubicBezTo>
                    <a:pt x="1892" y="6104"/>
                    <a:pt x="1885" y="6113"/>
                    <a:pt x="1885" y="6121"/>
                  </a:cubicBezTo>
                  <a:cubicBezTo>
                    <a:pt x="1885" y="6128"/>
                    <a:pt x="1880" y="6133"/>
                    <a:pt x="1878" y="6139"/>
                  </a:cubicBezTo>
                  <a:cubicBezTo>
                    <a:pt x="1877" y="6145"/>
                    <a:pt x="1874" y="6153"/>
                    <a:pt x="1874" y="6153"/>
                  </a:cubicBezTo>
                  <a:cubicBezTo>
                    <a:pt x="1863" y="6162"/>
                    <a:pt x="1863" y="6162"/>
                    <a:pt x="1863" y="6162"/>
                  </a:cubicBezTo>
                  <a:cubicBezTo>
                    <a:pt x="1863" y="6162"/>
                    <a:pt x="1847" y="6162"/>
                    <a:pt x="1847" y="6162"/>
                  </a:cubicBezTo>
                  <a:cubicBezTo>
                    <a:pt x="1841" y="6162"/>
                    <a:pt x="1838" y="6162"/>
                    <a:pt x="1834" y="6168"/>
                  </a:cubicBezTo>
                  <a:cubicBezTo>
                    <a:pt x="1834" y="6168"/>
                    <a:pt x="1834" y="6184"/>
                    <a:pt x="1836" y="6187"/>
                  </a:cubicBezTo>
                  <a:cubicBezTo>
                    <a:pt x="1838" y="6190"/>
                    <a:pt x="1841" y="6199"/>
                    <a:pt x="1838" y="6202"/>
                  </a:cubicBezTo>
                  <a:cubicBezTo>
                    <a:pt x="1835" y="6206"/>
                    <a:pt x="1824" y="6206"/>
                    <a:pt x="1827" y="6221"/>
                  </a:cubicBezTo>
                  <a:cubicBezTo>
                    <a:pt x="1831" y="6235"/>
                    <a:pt x="1841" y="6251"/>
                    <a:pt x="1832" y="6252"/>
                  </a:cubicBezTo>
                  <a:cubicBezTo>
                    <a:pt x="1823" y="6254"/>
                    <a:pt x="1815" y="6254"/>
                    <a:pt x="1803" y="6260"/>
                  </a:cubicBezTo>
                  <a:cubicBezTo>
                    <a:pt x="1803" y="6260"/>
                    <a:pt x="1794" y="6275"/>
                    <a:pt x="1785" y="6275"/>
                  </a:cubicBezTo>
                  <a:cubicBezTo>
                    <a:pt x="1776" y="6275"/>
                    <a:pt x="1773" y="6281"/>
                    <a:pt x="1774" y="6289"/>
                  </a:cubicBezTo>
                  <a:cubicBezTo>
                    <a:pt x="1775" y="6297"/>
                    <a:pt x="1790" y="6309"/>
                    <a:pt x="1784" y="6314"/>
                  </a:cubicBezTo>
                  <a:cubicBezTo>
                    <a:pt x="1778" y="6318"/>
                    <a:pt x="1785" y="6334"/>
                    <a:pt x="1780" y="6338"/>
                  </a:cubicBezTo>
                  <a:cubicBezTo>
                    <a:pt x="1774" y="6341"/>
                    <a:pt x="1766" y="6347"/>
                    <a:pt x="1767" y="6355"/>
                  </a:cubicBezTo>
                  <a:cubicBezTo>
                    <a:pt x="1768" y="6363"/>
                    <a:pt x="1778" y="6375"/>
                    <a:pt x="1772" y="6380"/>
                  </a:cubicBezTo>
                  <a:cubicBezTo>
                    <a:pt x="1765" y="6384"/>
                    <a:pt x="1764" y="6397"/>
                    <a:pt x="1760" y="6399"/>
                  </a:cubicBezTo>
                  <a:cubicBezTo>
                    <a:pt x="1757" y="6401"/>
                    <a:pt x="1772" y="6407"/>
                    <a:pt x="1769" y="6420"/>
                  </a:cubicBezTo>
                  <a:cubicBezTo>
                    <a:pt x="1767" y="6432"/>
                    <a:pt x="1780" y="6442"/>
                    <a:pt x="1777" y="6452"/>
                  </a:cubicBezTo>
                  <a:cubicBezTo>
                    <a:pt x="1775" y="6461"/>
                    <a:pt x="1776" y="6480"/>
                    <a:pt x="1781" y="6486"/>
                  </a:cubicBezTo>
                  <a:cubicBezTo>
                    <a:pt x="1785" y="6491"/>
                    <a:pt x="1795" y="6499"/>
                    <a:pt x="1808" y="6500"/>
                  </a:cubicBezTo>
                  <a:cubicBezTo>
                    <a:pt x="1820" y="6502"/>
                    <a:pt x="1824" y="6515"/>
                    <a:pt x="1831" y="6506"/>
                  </a:cubicBezTo>
                  <a:cubicBezTo>
                    <a:pt x="1838" y="6497"/>
                    <a:pt x="1850" y="6491"/>
                    <a:pt x="1850" y="6502"/>
                  </a:cubicBezTo>
                  <a:cubicBezTo>
                    <a:pt x="1850" y="6512"/>
                    <a:pt x="1858" y="6542"/>
                    <a:pt x="1845" y="6544"/>
                  </a:cubicBezTo>
                  <a:cubicBezTo>
                    <a:pt x="1833" y="6545"/>
                    <a:pt x="1823" y="6547"/>
                    <a:pt x="1817" y="6558"/>
                  </a:cubicBezTo>
                  <a:cubicBezTo>
                    <a:pt x="1811" y="6570"/>
                    <a:pt x="1807" y="6583"/>
                    <a:pt x="1794" y="6594"/>
                  </a:cubicBezTo>
                  <a:cubicBezTo>
                    <a:pt x="1782" y="6604"/>
                    <a:pt x="1797" y="6627"/>
                    <a:pt x="1803" y="6640"/>
                  </a:cubicBezTo>
                  <a:cubicBezTo>
                    <a:pt x="1810" y="6654"/>
                    <a:pt x="1814" y="6669"/>
                    <a:pt x="1825" y="6674"/>
                  </a:cubicBezTo>
                  <a:cubicBezTo>
                    <a:pt x="1836" y="6680"/>
                    <a:pt x="1858" y="6699"/>
                    <a:pt x="1845" y="6703"/>
                  </a:cubicBezTo>
                  <a:cubicBezTo>
                    <a:pt x="1833" y="6706"/>
                    <a:pt x="1830" y="6719"/>
                    <a:pt x="1836" y="6721"/>
                  </a:cubicBezTo>
                  <a:cubicBezTo>
                    <a:pt x="1843" y="6723"/>
                    <a:pt x="1866" y="6728"/>
                    <a:pt x="1872" y="6738"/>
                  </a:cubicBezTo>
                  <a:cubicBezTo>
                    <a:pt x="1877" y="6748"/>
                    <a:pt x="1893" y="6755"/>
                    <a:pt x="1906" y="6760"/>
                  </a:cubicBezTo>
                  <a:cubicBezTo>
                    <a:pt x="1918" y="6764"/>
                    <a:pt x="1933" y="6767"/>
                    <a:pt x="1938" y="6779"/>
                  </a:cubicBezTo>
                  <a:cubicBezTo>
                    <a:pt x="1942" y="6792"/>
                    <a:pt x="1947" y="6801"/>
                    <a:pt x="1948" y="6812"/>
                  </a:cubicBezTo>
                  <a:cubicBezTo>
                    <a:pt x="1949" y="6823"/>
                    <a:pt x="1961" y="6826"/>
                    <a:pt x="1968" y="6835"/>
                  </a:cubicBezTo>
                  <a:cubicBezTo>
                    <a:pt x="1975" y="6844"/>
                    <a:pt x="1996" y="6842"/>
                    <a:pt x="2014" y="6868"/>
                  </a:cubicBezTo>
                  <a:cubicBezTo>
                    <a:pt x="2032" y="6894"/>
                    <a:pt x="2097" y="6978"/>
                    <a:pt x="2145" y="7027"/>
                  </a:cubicBezTo>
                  <a:cubicBezTo>
                    <a:pt x="2192" y="7076"/>
                    <a:pt x="2264" y="7163"/>
                    <a:pt x="2272" y="7179"/>
                  </a:cubicBezTo>
                  <a:cubicBezTo>
                    <a:pt x="2280" y="7195"/>
                    <a:pt x="2310" y="7237"/>
                    <a:pt x="2321" y="7246"/>
                  </a:cubicBezTo>
                  <a:cubicBezTo>
                    <a:pt x="2332" y="7256"/>
                    <a:pt x="2596" y="7381"/>
                    <a:pt x="2614" y="7394"/>
                  </a:cubicBezTo>
                  <a:cubicBezTo>
                    <a:pt x="2632" y="7408"/>
                    <a:pt x="2631" y="7420"/>
                    <a:pt x="2645" y="7428"/>
                  </a:cubicBezTo>
                  <a:cubicBezTo>
                    <a:pt x="2659" y="7436"/>
                    <a:pt x="2704" y="7441"/>
                    <a:pt x="2706" y="7452"/>
                  </a:cubicBezTo>
                  <a:cubicBezTo>
                    <a:pt x="2709" y="7464"/>
                    <a:pt x="2710" y="7481"/>
                    <a:pt x="2713" y="7492"/>
                  </a:cubicBezTo>
                  <a:cubicBezTo>
                    <a:pt x="2717" y="7504"/>
                    <a:pt x="2734" y="7526"/>
                    <a:pt x="2741" y="7532"/>
                  </a:cubicBezTo>
                  <a:cubicBezTo>
                    <a:pt x="2747" y="7538"/>
                    <a:pt x="2755" y="7552"/>
                    <a:pt x="2755" y="7564"/>
                  </a:cubicBezTo>
                  <a:cubicBezTo>
                    <a:pt x="2755" y="7575"/>
                    <a:pt x="2764" y="7602"/>
                    <a:pt x="2772" y="7610"/>
                  </a:cubicBezTo>
                  <a:cubicBezTo>
                    <a:pt x="2780" y="7618"/>
                    <a:pt x="2791" y="7626"/>
                    <a:pt x="2789" y="7638"/>
                  </a:cubicBezTo>
                  <a:cubicBezTo>
                    <a:pt x="2788" y="7649"/>
                    <a:pt x="2802" y="7677"/>
                    <a:pt x="2802" y="7698"/>
                  </a:cubicBezTo>
                  <a:cubicBezTo>
                    <a:pt x="2802" y="7719"/>
                    <a:pt x="2814" y="7768"/>
                    <a:pt x="2826" y="7787"/>
                  </a:cubicBezTo>
                  <a:cubicBezTo>
                    <a:pt x="2838" y="7807"/>
                    <a:pt x="2863" y="7819"/>
                    <a:pt x="2858" y="7836"/>
                  </a:cubicBezTo>
                  <a:cubicBezTo>
                    <a:pt x="2854" y="7853"/>
                    <a:pt x="2847" y="7863"/>
                    <a:pt x="2855" y="7872"/>
                  </a:cubicBezTo>
                  <a:cubicBezTo>
                    <a:pt x="2863" y="7881"/>
                    <a:pt x="2882" y="7875"/>
                    <a:pt x="2881" y="7898"/>
                  </a:cubicBezTo>
                  <a:cubicBezTo>
                    <a:pt x="2879" y="7921"/>
                    <a:pt x="2888" y="7939"/>
                    <a:pt x="2890" y="7963"/>
                  </a:cubicBezTo>
                  <a:cubicBezTo>
                    <a:pt x="2891" y="7988"/>
                    <a:pt x="2893" y="8029"/>
                    <a:pt x="2901" y="8033"/>
                  </a:cubicBezTo>
                  <a:cubicBezTo>
                    <a:pt x="2908" y="8038"/>
                    <a:pt x="2937" y="8080"/>
                    <a:pt x="2934" y="8097"/>
                  </a:cubicBezTo>
                  <a:cubicBezTo>
                    <a:pt x="2931" y="8113"/>
                    <a:pt x="2951" y="8126"/>
                    <a:pt x="2955" y="8129"/>
                  </a:cubicBezTo>
                  <a:cubicBezTo>
                    <a:pt x="2960" y="8132"/>
                    <a:pt x="3010" y="8204"/>
                    <a:pt x="3026" y="8248"/>
                  </a:cubicBezTo>
                  <a:cubicBezTo>
                    <a:pt x="3043" y="8292"/>
                    <a:pt x="3058" y="8336"/>
                    <a:pt x="3058" y="8355"/>
                  </a:cubicBezTo>
                  <a:cubicBezTo>
                    <a:pt x="3058" y="8373"/>
                    <a:pt x="3075" y="8406"/>
                    <a:pt x="3070" y="8417"/>
                  </a:cubicBezTo>
                  <a:cubicBezTo>
                    <a:pt x="3066" y="8427"/>
                    <a:pt x="3058" y="8440"/>
                    <a:pt x="3066" y="8447"/>
                  </a:cubicBezTo>
                  <a:cubicBezTo>
                    <a:pt x="3073" y="8455"/>
                    <a:pt x="3134" y="8487"/>
                    <a:pt x="3152" y="8531"/>
                  </a:cubicBezTo>
                  <a:cubicBezTo>
                    <a:pt x="3170" y="8574"/>
                    <a:pt x="3224" y="8618"/>
                    <a:pt x="3231" y="8634"/>
                  </a:cubicBezTo>
                  <a:cubicBezTo>
                    <a:pt x="3239" y="8649"/>
                    <a:pt x="3245" y="8638"/>
                    <a:pt x="3249" y="8638"/>
                  </a:cubicBezTo>
                  <a:cubicBezTo>
                    <a:pt x="3254" y="8638"/>
                    <a:pt x="3251" y="8618"/>
                    <a:pt x="3260" y="8629"/>
                  </a:cubicBezTo>
                  <a:cubicBezTo>
                    <a:pt x="3269" y="8640"/>
                    <a:pt x="3305" y="8685"/>
                    <a:pt x="3316" y="8700"/>
                  </a:cubicBezTo>
                  <a:cubicBezTo>
                    <a:pt x="3327" y="8716"/>
                    <a:pt x="3331" y="8743"/>
                    <a:pt x="3345" y="8741"/>
                  </a:cubicBezTo>
                  <a:cubicBezTo>
                    <a:pt x="3358" y="8740"/>
                    <a:pt x="3377" y="8729"/>
                    <a:pt x="3377" y="8741"/>
                  </a:cubicBezTo>
                  <a:cubicBezTo>
                    <a:pt x="3377" y="8753"/>
                    <a:pt x="3381" y="8773"/>
                    <a:pt x="3384" y="8785"/>
                  </a:cubicBezTo>
                  <a:cubicBezTo>
                    <a:pt x="3387" y="8797"/>
                    <a:pt x="3409" y="8805"/>
                    <a:pt x="3398" y="8807"/>
                  </a:cubicBezTo>
                  <a:cubicBezTo>
                    <a:pt x="3387" y="8808"/>
                    <a:pt x="3366" y="8802"/>
                    <a:pt x="3369" y="8807"/>
                  </a:cubicBezTo>
                  <a:cubicBezTo>
                    <a:pt x="3372" y="8811"/>
                    <a:pt x="3377" y="8822"/>
                    <a:pt x="3383" y="8825"/>
                  </a:cubicBezTo>
                  <a:cubicBezTo>
                    <a:pt x="3389" y="8828"/>
                    <a:pt x="3402" y="8822"/>
                    <a:pt x="3409" y="8834"/>
                  </a:cubicBezTo>
                  <a:cubicBezTo>
                    <a:pt x="3415" y="8846"/>
                    <a:pt x="3419" y="8831"/>
                    <a:pt x="3427" y="8837"/>
                  </a:cubicBezTo>
                  <a:cubicBezTo>
                    <a:pt x="3434" y="8843"/>
                    <a:pt x="3437" y="8852"/>
                    <a:pt x="3442" y="8857"/>
                  </a:cubicBezTo>
                  <a:cubicBezTo>
                    <a:pt x="3446" y="8861"/>
                    <a:pt x="3451" y="8873"/>
                    <a:pt x="3463" y="8873"/>
                  </a:cubicBezTo>
                  <a:cubicBezTo>
                    <a:pt x="3475" y="8873"/>
                    <a:pt x="3487" y="8867"/>
                    <a:pt x="3489" y="8873"/>
                  </a:cubicBezTo>
                  <a:cubicBezTo>
                    <a:pt x="3490" y="8879"/>
                    <a:pt x="3486" y="8890"/>
                    <a:pt x="3492" y="8896"/>
                  </a:cubicBezTo>
                  <a:cubicBezTo>
                    <a:pt x="3498" y="8902"/>
                    <a:pt x="3509" y="8905"/>
                    <a:pt x="3518" y="8914"/>
                  </a:cubicBezTo>
                  <a:cubicBezTo>
                    <a:pt x="3527" y="8923"/>
                    <a:pt x="3601" y="8982"/>
                    <a:pt x="3616" y="8991"/>
                  </a:cubicBezTo>
                  <a:cubicBezTo>
                    <a:pt x="3631" y="9001"/>
                    <a:pt x="3648" y="9002"/>
                    <a:pt x="3656" y="9011"/>
                  </a:cubicBezTo>
                  <a:cubicBezTo>
                    <a:pt x="3663" y="9020"/>
                    <a:pt x="3675" y="9020"/>
                    <a:pt x="3681" y="9022"/>
                  </a:cubicBezTo>
                  <a:cubicBezTo>
                    <a:pt x="3688" y="9023"/>
                    <a:pt x="3704" y="9023"/>
                    <a:pt x="3712" y="9037"/>
                  </a:cubicBezTo>
                  <a:cubicBezTo>
                    <a:pt x="3719" y="9051"/>
                    <a:pt x="3732" y="9043"/>
                    <a:pt x="3747" y="9055"/>
                  </a:cubicBezTo>
                  <a:cubicBezTo>
                    <a:pt x="3762" y="9067"/>
                    <a:pt x="3769" y="9073"/>
                    <a:pt x="3783" y="9078"/>
                  </a:cubicBezTo>
                  <a:cubicBezTo>
                    <a:pt x="3797" y="9082"/>
                    <a:pt x="3812" y="9087"/>
                    <a:pt x="3816" y="9076"/>
                  </a:cubicBezTo>
                  <a:cubicBezTo>
                    <a:pt x="3821" y="9066"/>
                    <a:pt x="3824" y="9055"/>
                    <a:pt x="3829" y="9058"/>
                  </a:cubicBezTo>
                  <a:cubicBezTo>
                    <a:pt x="3833" y="9061"/>
                    <a:pt x="3845" y="9072"/>
                    <a:pt x="3839" y="9079"/>
                  </a:cubicBezTo>
                  <a:cubicBezTo>
                    <a:pt x="3833" y="9087"/>
                    <a:pt x="3835" y="9096"/>
                    <a:pt x="3841" y="9098"/>
                  </a:cubicBezTo>
                  <a:cubicBezTo>
                    <a:pt x="3847" y="9099"/>
                    <a:pt x="3876" y="9096"/>
                    <a:pt x="3882" y="9096"/>
                  </a:cubicBezTo>
                  <a:cubicBezTo>
                    <a:pt x="3888" y="9096"/>
                    <a:pt x="3903" y="9104"/>
                    <a:pt x="3907" y="9107"/>
                  </a:cubicBezTo>
                  <a:cubicBezTo>
                    <a:pt x="3912" y="9110"/>
                    <a:pt x="3941" y="9117"/>
                    <a:pt x="3944" y="9113"/>
                  </a:cubicBezTo>
                  <a:cubicBezTo>
                    <a:pt x="3947" y="9108"/>
                    <a:pt x="3930" y="9101"/>
                    <a:pt x="3941" y="9102"/>
                  </a:cubicBezTo>
                  <a:cubicBezTo>
                    <a:pt x="3951" y="9104"/>
                    <a:pt x="3965" y="9102"/>
                    <a:pt x="3965" y="9102"/>
                  </a:cubicBezTo>
                  <a:cubicBezTo>
                    <a:pt x="3977" y="9095"/>
                    <a:pt x="3977" y="9095"/>
                    <a:pt x="3977" y="9095"/>
                  </a:cubicBezTo>
                  <a:cubicBezTo>
                    <a:pt x="3951" y="9086"/>
                    <a:pt x="3951" y="9086"/>
                    <a:pt x="3951" y="9086"/>
                  </a:cubicBezTo>
                  <a:cubicBezTo>
                    <a:pt x="3920" y="9086"/>
                    <a:pt x="3920" y="9086"/>
                    <a:pt x="3920" y="9086"/>
                  </a:cubicBezTo>
                  <a:cubicBezTo>
                    <a:pt x="3903" y="9072"/>
                    <a:pt x="3903" y="9072"/>
                    <a:pt x="3903" y="9072"/>
                  </a:cubicBezTo>
                  <a:cubicBezTo>
                    <a:pt x="3903" y="9072"/>
                    <a:pt x="3891" y="9069"/>
                    <a:pt x="3886" y="9069"/>
                  </a:cubicBezTo>
                  <a:cubicBezTo>
                    <a:pt x="3882" y="9069"/>
                    <a:pt x="3876" y="9066"/>
                    <a:pt x="3876" y="9066"/>
                  </a:cubicBezTo>
                  <a:cubicBezTo>
                    <a:pt x="3863" y="9058"/>
                    <a:pt x="3863" y="9058"/>
                    <a:pt x="3863" y="9058"/>
                  </a:cubicBezTo>
                  <a:cubicBezTo>
                    <a:pt x="3850" y="9052"/>
                    <a:pt x="3850" y="9052"/>
                    <a:pt x="3850" y="9052"/>
                  </a:cubicBezTo>
                  <a:cubicBezTo>
                    <a:pt x="3829" y="9034"/>
                    <a:pt x="3829" y="9034"/>
                    <a:pt x="3829" y="9034"/>
                  </a:cubicBezTo>
                  <a:cubicBezTo>
                    <a:pt x="3801" y="9029"/>
                    <a:pt x="3801" y="9029"/>
                    <a:pt x="3801" y="9029"/>
                  </a:cubicBezTo>
                  <a:cubicBezTo>
                    <a:pt x="3792" y="9020"/>
                    <a:pt x="3792" y="9020"/>
                    <a:pt x="3792" y="9020"/>
                  </a:cubicBezTo>
                  <a:cubicBezTo>
                    <a:pt x="3791" y="9008"/>
                    <a:pt x="3791" y="9008"/>
                    <a:pt x="3791" y="9008"/>
                  </a:cubicBezTo>
                  <a:cubicBezTo>
                    <a:pt x="3791" y="9008"/>
                    <a:pt x="3774" y="8999"/>
                    <a:pt x="3766" y="9001"/>
                  </a:cubicBezTo>
                  <a:cubicBezTo>
                    <a:pt x="3759" y="9002"/>
                    <a:pt x="3733" y="8979"/>
                    <a:pt x="3733" y="8979"/>
                  </a:cubicBezTo>
                  <a:cubicBezTo>
                    <a:pt x="3718" y="8961"/>
                    <a:pt x="3718" y="8961"/>
                    <a:pt x="3718" y="8961"/>
                  </a:cubicBezTo>
                  <a:cubicBezTo>
                    <a:pt x="3718" y="8961"/>
                    <a:pt x="3733" y="8938"/>
                    <a:pt x="3724" y="8932"/>
                  </a:cubicBezTo>
                  <a:cubicBezTo>
                    <a:pt x="3715" y="8926"/>
                    <a:pt x="3700" y="8917"/>
                    <a:pt x="3701" y="8911"/>
                  </a:cubicBezTo>
                  <a:cubicBezTo>
                    <a:pt x="3703" y="8905"/>
                    <a:pt x="3710" y="8888"/>
                    <a:pt x="3710" y="8888"/>
                  </a:cubicBezTo>
                  <a:cubicBezTo>
                    <a:pt x="3706" y="8863"/>
                    <a:pt x="3706" y="8863"/>
                    <a:pt x="3706" y="8863"/>
                  </a:cubicBezTo>
                  <a:cubicBezTo>
                    <a:pt x="3706" y="8863"/>
                    <a:pt x="3681" y="8840"/>
                    <a:pt x="3672" y="8840"/>
                  </a:cubicBezTo>
                  <a:cubicBezTo>
                    <a:pt x="3663" y="8840"/>
                    <a:pt x="3633" y="8826"/>
                    <a:pt x="3628" y="8825"/>
                  </a:cubicBezTo>
                  <a:cubicBezTo>
                    <a:pt x="3624" y="8823"/>
                    <a:pt x="3597" y="8816"/>
                    <a:pt x="3590" y="8813"/>
                  </a:cubicBezTo>
                  <a:cubicBezTo>
                    <a:pt x="3584" y="8810"/>
                    <a:pt x="3583" y="8797"/>
                    <a:pt x="3584" y="8793"/>
                  </a:cubicBezTo>
                  <a:cubicBezTo>
                    <a:pt x="3586" y="8788"/>
                    <a:pt x="3587" y="8770"/>
                    <a:pt x="3587" y="8770"/>
                  </a:cubicBezTo>
                  <a:cubicBezTo>
                    <a:pt x="3587" y="8770"/>
                    <a:pt x="3597" y="8770"/>
                    <a:pt x="3604" y="8770"/>
                  </a:cubicBezTo>
                  <a:cubicBezTo>
                    <a:pt x="3612" y="8770"/>
                    <a:pt x="3622" y="8772"/>
                    <a:pt x="3622" y="8767"/>
                  </a:cubicBezTo>
                  <a:cubicBezTo>
                    <a:pt x="3622" y="8763"/>
                    <a:pt x="3621" y="8750"/>
                    <a:pt x="3621" y="8750"/>
                  </a:cubicBezTo>
                  <a:cubicBezTo>
                    <a:pt x="3621" y="8750"/>
                    <a:pt x="3613" y="8731"/>
                    <a:pt x="3609" y="8731"/>
                  </a:cubicBezTo>
                  <a:cubicBezTo>
                    <a:pt x="3604" y="8731"/>
                    <a:pt x="3595" y="8712"/>
                    <a:pt x="3595" y="8712"/>
                  </a:cubicBezTo>
                  <a:cubicBezTo>
                    <a:pt x="3587" y="8688"/>
                    <a:pt x="3587" y="8688"/>
                    <a:pt x="3587" y="8688"/>
                  </a:cubicBezTo>
                  <a:cubicBezTo>
                    <a:pt x="3594" y="8676"/>
                    <a:pt x="3592" y="8665"/>
                    <a:pt x="3601" y="8673"/>
                  </a:cubicBezTo>
                  <a:cubicBezTo>
                    <a:pt x="3610" y="8681"/>
                    <a:pt x="3627" y="8678"/>
                    <a:pt x="3625" y="8672"/>
                  </a:cubicBezTo>
                  <a:cubicBezTo>
                    <a:pt x="3624" y="8665"/>
                    <a:pt x="3618" y="8650"/>
                    <a:pt x="3618" y="8650"/>
                  </a:cubicBezTo>
                  <a:cubicBezTo>
                    <a:pt x="3618" y="8650"/>
                    <a:pt x="3600" y="8646"/>
                    <a:pt x="3600" y="8641"/>
                  </a:cubicBezTo>
                  <a:cubicBezTo>
                    <a:pt x="3600" y="8637"/>
                    <a:pt x="3589" y="8640"/>
                    <a:pt x="3586" y="8644"/>
                  </a:cubicBezTo>
                  <a:cubicBezTo>
                    <a:pt x="3583" y="8649"/>
                    <a:pt x="3587" y="8652"/>
                    <a:pt x="3583" y="8655"/>
                  </a:cubicBezTo>
                  <a:cubicBezTo>
                    <a:pt x="3578" y="8658"/>
                    <a:pt x="3572" y="8662"/>
                    <a:pt x="3569" y="8658"/>
                  </a:cubicBezTo>
                  <a:cubicBezTo>
                    <a:pt x="3566" y="8653"/>
                    <a:pt x="3565" y="8646"/>
                    <a:pt x="3557" y="8644"/>
                  </a:cubicBezTo>
                  <a:cubicBezTo>
                    <a:pt x="3550" y="8643"/>
                    <a:pt x="3539" y="8647"/>
                    <a:pt x="3539" y="8640"/>
                  </a:cubicBezTo>
                  <a:cubicBezTo>
                    <a:pt x="3539" y="8632"/>
                    <a:pt x="3530" y="8623"/>
                    <a:pt x="3528" y="8617"/>
                  </a:cubicBezTo>
                  <a:cubicBezTo>
                    <a:pt x="3527" y="8611"/>
                    <a:pt x="3515" y="8605"/>
                    <a:pt x="3515" y="8599"/>
                  </a:cubicBezTo>
                  <a:cubicBezTo>
                    <a:pt x="3515" y="8593"/>
                    <a:pt x="3515" y="8581"/>
                    <a:pt x="3519" y="8584"/>
                  </a:cubicBezTo>
                  <a:cubicBezTo>
                    <a:pt x="3524" y="8587"/>
                    <a:pt x="3542" y="8594"/>
                    <a:pt x="3542" y="8594"/>
                  </a:cubicBezTo>
                  <a:cubicBezTo>
                    <a:pt x="3542" y="8594"/>
                    <a:pt x="3550" y="8608"/>
                    <a:pt x="3556" y="8608"/>
                  </a:cubicBezTo>
                  <a:cubicBezTo>
                    <a:pt x="3562" y="8608"/>
                    <a:pt x="3575" y="8609"/>
                    <a:pt x="3581" y="8609"/>
                  </a:cubicBezTo>
                  <a:cubicBezTo>
                    <a:pt x="3587" y="8609"/>
                    <a:pt x="3609" y="8609"/>
                    <a:pt x="3609" y="8609"/>
                  </a:cubicBezTo>
                  <a:cubicBezTo>
                    <a:pt x="3621" y="8605"/>
                    <a:pt x="3621" y="8605"/>
                    <a:pt x="3621" y="8605"/>
                  </a:cubicBezTo>
                  <a:cubicBezTo>
                    <a:pt x="3630" y="8594"/>
                    <a:pt x="3625" y="8582"/>
                    <a:pt x="3625" y="8582"/>
                  </a:cubicBezTo>
                  <a:cubicBezTo>
                    <a:pt x="3609" y="8570"/>
                    <a:pt x="3609" y="8570"/>
                    <a:pt x="3609" y="8570"/>
                  </a:cubicBezTo>
                  <a:cubicBezTo>
                    <a:pt x="3609" y="8556"/>
                    <a:pt x="3601" y="8538"/>
                    <a:pt x="3601" y="8538"/>
                  </a:cubicBezTo>
                  <a:cubicBezTo>
                    <a:pt x="3589" y="8532"/>
                    <a:pt x="3578" y="8514"/>
                    <a:pt x="3578" y="8514"/>
                  </a:cubicBezTo>
                  <a:cubicBezTo>
                    <a:pt x="3589" y="8511"/>
                    <a:pt x="3609" y="8512"/>
                    <a:pt x="3621" y="8514"/>
                  </a:cubicBezTo>
                  <a:cubicBezTo>
                    <a:pt x="3633" y="8515"/>
                    <a:pt x="3659" y="8508"/>
                    <a:pt x="3663" y="8508"/>
                  </a:cubicBezTo>
                  <a:cubicBezTo>
                    <a:pt x="3668" y="8508"/>
                    <a:pt x="3678" y="8497"/>
                    <a:pt x="3689" y="8499"/>
                  </a:cubicBezTo>
                  <a:cubicBezTo>
                    <a:pt x="3700" y="8500"/>
                    <a:pt x="3727" y="8488"/>
                    <a:pt x="3727" y="8488"/>
                  </a:cubicBezTo>
                  <a:cubicBezTo>
                    <a:pt x="3750" y="8476"/>
                    <a:pt x="3750" y="8476"/>
                    <a:pt x="3750" y="8476"/>
                  </a:cubicBezTo>
                  <a:cubicBezTo>
                    <a:pt x="3750" y="8449"/>
                    <a:pt x="3750" y="8449"/>
                    <a:pt x="3750" y="8449"/>
                  </a:cubicBezTo>
                  <a:cubicBezTo>
                    <a:pt x="3763" y="8436"/>
                    <a:pt x="3763" y="8436"/>
                    <a:pt x="3763" y="8436"/>
                  </a:cubicBezTo>
                  <a:cubicBezTo>
                    <a:pt x="3762" y="8414"/>
                    <a:pt x="3762" y="8414"/>
                    <a:pt x="3762" y="8414"/>
                  </a:cubicBezTo>
                  <a:cubicBezTo>
                    <a:pt x="3757" y="8402"/>
                    <a:pt x="3757" y="8402"/>
                    <a:pt x="3757" y="8402"/>
                  </a:cubicBezTo>
                  <a:cubicBezTo>
                    <a:pt x="3751" y="8385"/>
                    <a:pt x="3751" y="8385"/>
                    <a:pt x="3751" y="8385"/>
                  </a:cubicBezTo>
                  <a:cubicBezTo>
                    <a:pt x="3732" y="8386"/>
                    <a:pt x="3732" y="8386"/>
                    <a:pt x="3732" y="8386"/>
                  </a:cubicBezTo>
                  <a:cubicBezTo>
                    <a:pt x="3722" y="8379"/>
                    <a:pt x="3722" y="8379"/>
                    <a:pt x="3722" y="8379"/>
                  </a:cubicBezTo>
                  <a:cubicBezTo>
                    <a:pt x="3724" y="8353"/>
                    <a:pt x="3724" y="8353"/>
                    <a:pt x="3724" y="8353"/>
                  </a:cubicBezTo>
                  <a:cubicBezTo>
                    <a:pt x="3724" y="8353"/>
                    <a:pt x="3716" y="8330"/>
                    <a:pt x="3712" y="8332"/>
                  </a:cubicBezTo>
                  <a:cubicBezTo>
                    <a:pt x="3707" y="8333"/>
                    <a:pt x="3689" y="8327"/>
                    <a:pt x="3689" y="8327"/>
                  </a:cubicBezTo>
                  <a:cubicBezTo>
                    <a:pt x="3689" y="8327"/>
                    <a:pt x="3674" y="8314"/>
                    <a:pt x="3669" y="8314"/>
                  </a:cubicBezTo>
                  <a:cubicBezTo>
                    <a:pt x="3665" y="8314"/>
                    <a:pt x="3653" y="8308"/>
                    <a:pt x="3653" y="8308"/>
                  </a:cubicBezTo>
                  <a:cubicBezTo>
                    <a:pt x="3642" y="8298"/>
                    <a:pt x="3642" y="8298"/>
                    <a:pt x="3642" y="8298"/>
                  </a:cubicBezTo>
                  <a:cubicBezTo>
                    <a:pt x="3628" y="8276"/>
                    <a:pt x="3628" y="8276"/>
                    <a:pt x="3628" y="8276"/>
                  </a:cubicBezTo>
                  <a:cubicBezTo>
                    <a:pt x="3628" y="8276"/>
                    <a:pt x="3650" y="8300"/>
                    <a:pt x="3662" y="8302"/>
                  </a:cubicBezTo>
                  <a:cubicBezTo>
                    <a:pt x="3674" y="8303"/>
                    <a:pt x="3691" y="8302"/>
                    <a:pt x="3697" y="8305"/>
                  </a:cubicBezTo>
                  <a:cubicBezTo>
                    <a:pt x="3703" y="8308"/>
                    <a:pt x="3716" y="8306"/>
                    <a:pt x="3721" y="8309"/>
                  </a:cubicBezTo>
                  <a:cubicBezTo>
                    <a:pt x="3725" y="8312"/>
                    <a:pt x="3739" y="8305"/>
                    <a:pt x="3739" y="8311"/>
                  </a:cubicBezTo>
                  <a:cubicBezTo>
                    <a:pt x="3739" y="8317"/>
                    <a:pt x="3741" y="8317"/>
                    <a:pt x="3748" y="8320"/>
                  </a:cubicBezTo>
                  <a:cubicBezTo>
                    <a:pt x="3756" y="8323"/>
                    <a:pt x="3759" y="8321"/>
                    <a:pt x="3765" y="8318"/>
                  </a:cubicBezTo>
                  <a:cubicBezTo>
                    <a:pt x="3771" y="8315"/>
                    <a:pt x="3777" y="8312"/>
                    <a:pt x="3782" y="8312"/>
                  </a:cubicBezTo>
                  <a:cubicBezTo>
                    <a:pt x="3786" y="8312"/>
                    <a:pt x="3791" y="8309"/>
                    <a:pt x="3795" y="8312"/>
                  </a:cubicBezTo>
                  <a:cubicBezTo>
                    <a:pt x="3800" y="8315"/>
                    <a:pt x="3791" y="8306"/>
                    <a:pt x="3800" y="8315"/>
                  </a:cubicBezTo>
                  <a:cubicBezTo>
                    <a:pt x="3809" y="8324"/>
                    <a:pt x="3819" y="8323"/>
                    <a:pt x="3826" y="8321"/>
                  </a:cubicBezTo>
                  <a:cubicBezTo>
                    <a:pt x="3832" y="8320"/>
                    <a:pt x="3839" y="8311"/>
                    <a:pt x="3847" y="8306"/>
                  </a:cubicBezTo>
                  <a:cubicBezTo>
                    <a:pt x="3854" y="8302"/>
                    <a:pt x="3857" y="8265"/>
                    <a:pt x="3866" y="8265"/>
                  </a:cubicBezTo>
                  <a:cubicBezTo>
                    <a:pt x="3876" y="8265"/>
                    <a:pt x="3880" y="8261"/>
                    <a:pt x="3885" y="8253"/>
                  </a:cubicBezTo>
                  <a:cubicBezTo>
                    <a:pt x="3889" y="8245"/>
                    <a:pt x="3889" y="8236"/>
                    <a:pt x="3891" y="8230"/>
                  </a:cubicBezTo>
                  <a:cubicBezTo>
                    <a:pt x="3892" y="8224"/>
                    <a:pt x="3891" y="8211"/>
                    <a:pt x="3897" y="8214"/>
                  </a:cubicBezTo>
                  <a:cubicBezTo>
                    <a:pt x="3903" y="8217"/>
                    <a:pt x="3909" y="8197"/>
                    <a:pt x="3909" y="8197"/>
                  </a:cubicBezTo>
                  <a:cubicBezTo>
                    <a:pt x="3904" y="8182"/>
                    <a:pt x="3904" y="8182"/>
                    <a:pt x="3904" y="8182"/>
                  </a:cubicBezTo>
                  <a:cubicBezTo>
                    <a:pt x="3901" y="8173"/>
                    <a:pt x="3901" y="8173"/>
                    <a:pt x="3901" y="8173"/>
                  </a:cubicBezTo>
                  <a:cubicBezTo>
                    <a:pt x="3901" y="8173"/>
                    <a:pt x="3901" y="8156"/>
                    <a:pt x="3906" y="8153"/>
                  </a:cubicBezTo>
                  <a:cubicBezTo>
                    <a:pt x="3910" y="8150"/>
                    <a:pt x="3912" y="8141"/>
                    <a:pt x="3917" y="8138"/>
                  </a:cubicBezTo>
                  <a:cubicBezTo>
                    <a:pt x="3921" y="8135"/>
                    <a:pt x="3920" y="8121"/>
                    <a:pt x="3927" y="8123"/>
                  </a:cubicBezTo>
                  <a:cubicBezTo>
                    <a:pt x="3935" y="8124"/>
                    <a:pt x="3941" y="8117"/>
                    <a:pt x="3941" y="8110"/>
                  </a:cubicBezTo>
                  <a:cubicBezTo>
                    <a:pt x="3941" y="8104"/>
                    <a:pt x="3941" y="8097"/>
                    <a:pt x="3941" y="8097"/>
                  </a:cubicBezTo>
                  <a:cubicBezTo>
                    <a:pt x="3953" y="8091"/>
                    <a:pt x="3953" y="8091"/>
                    <a:pt x="3953" y="8091"/>
                  </a:cubicBezTo>
                  <a:cubicBezTo>
                    <a:pt x="3953" y="8091"/>
                    <a:pt x="3965" y="8083"/>
                    <a:pt x="3965" y="8089"/>
                  </a:cubicBezTo>
                  <a:cubicBezTo>
                    <a:pt x="3965" y="8095"/>
                    <a:pt x="3964" y="8110"/>
                    <a:pt x="3964" y="8110"/>
                  </a:cubicBezTo>
                  <a:cubicBezTo>
                    <a:pt x="3947" y="8130"/>
                    <a:pt x="3947" y="8130"/>
                    <a:pt x="3947" y="8130"/>
                  </a:cubicBezTo>
                  <a:cubicBezTo>
                    <a:pt x="3947" y="8130"/>
                    <a:pt x="3935" y="8139"/>
                    <a:pt x="3932" y="8142"/>
                  </a:cubicBezTo>
                  <a:cubicBezTo>
                    <a:pt x="3921" y="8154"/>
                    <a:pt x="3921" y="8154"/>
                    <a:pt x="3921" y="8154"/>
                  </a:cubicBezTo>
                  <a:cubicBezTo>
                    <a:pt x="3918" y="8170"/>
                    <a:pt x="3910" y="8169"/>
                    <a:pt x="3913" y="8173"/>
                  </a:cubicBezTo>
                  <a:cubicBezTo>
                    <a:pt x="3917" y="8178"/>
                    <a:pt x="3930" y="8181"/>
                    <a:pt x="3930" y="8175"/>
                  </a:cubicBezTo>
                  <a:cubicBezTo>
                    <a:pt x="3930" y="8168"/>
                    <a:pt x="3929" y="8156"/>
                    <a:pt x="3935" y="8155"/>
                  </a:cubicBezTo>
                  <a:cubicBezTo>
                    <a:pt x="3940" y="8154"/>
                    <a:pt x="3946" y="8151"/>
                    <a:pt x="3951" y="8146"/>
                  </a:cubicBezTo>
                  <a:cubicBezTo>
                    <a:pt x="3955" y="8142"/>
                    <a:pt x="3968" y="8128"/>
                    <a:pt x="3968" y="8128"/>
                  </a:cubicBezTo>
                  <a:cubicBezTo>
                    <a:pt x="3968" y="8128"/>
                    <a:pt x="3973" y="8121"/>
                    <a:pt x="3977" y="8117"/>
                  </a:cubicBezTo>
                  <a:cubicBezTo>
                    <a:pt x="3980" y="8112"/>
                    <a:pt x="3988" y="8112"/>
                    <a:pt x="3986" y="8104"/>
                  </a:cubicBezTo>
                  <a:cubicBezTo>
                    <a:pt x="3984" y="8096"/>
                    <a:pt x="3982" y="8086"/>
                    <a:pt x="3982" y="8086"/>
                  </a:cubicBezTo>
                  <a:cubicBezTo>
                    <a:pt x="3982" y="8086"/>
                    <a:pt x="3982" y="8077"/>
                    <a:pt x="3984" y="8072"/>
                  </a:cubicBezTo>
                  <a:cubicBezTo>
                    <a:pt x="3985" y="8068"/>
                    <a:pt x="3987" y="8059"/>
                    <a:pt x="3990" y="8056"/>
                  </a:cubicBezTo>
                  <a:cubicBezTo>
                    <a:pt x="3994" y="8054"/>
                    <a:pt x="3996" y="8051"/>
                    <a:pt x="4001" y="8047"/>
                  </a:cubicBezTo>
                  <a:cubicBezTo>
                    <a:pt x="4005" y="8044"/>
                    <a:pt x="4005" y="8043"/>
                    <a:pt x="4011" y="8038"/>
                  </a:cubicBezTo>
                  <a:cubicBezTo>
                    <a:pt x="4017" y="8034"/>
                    <a:pt x="4020" y="8032"/>
                    <a:pt x="4020" y="8028"/>
                  </a:cubicBezTo>
                  <a:cubicBezTo>
                    <a:pt x="4020" y="8023"/>
                    <a:pt x="4018" y="8016"/>
                    <a:pt x="4025" y="8015"/>
                  </a:cubicBezTo>
                  <a:cubicBezTo>
                    <a:pt x="4031" y="8014"/>
                    <a:pt x="4038" y="8012"/>
                    <a:pt x="4039" y="8005"/>
                  </a:cubicBezTo>
                  <a:cubicBezTo>
                    <a:pt x="4040" y="7998"/>
                    <a:pt x="4046" y="7982"/>
                    <a:pt x="4046" y="7982"/>
                  </a:cubicBezTo>
                  <a:cubicBezTo>
                    <a:pt x="4046" y="7982"/>
                    <a:pt x="4038" y="7972"/>
                    <a:pt x="4038" y="7968"/>
                  </a:cubicBezTo>
                  <a:cubicBezTo>
                    <a:pt x="4038" y="7963"/>
                    <a:pt x="4035" y="7947"/>
                    <a:pt x="4038" y="7941"/>
                  </a:cubicBezTo>
                  <a:cubicBezTo>
                    <a:pt x="4042" y="7936"/>
                    <a:pt x="4040" y="7923"/>
                    <a:pt x="4040" y="7923"/>
                  </a:cubicBezTo>
                  <a:cubicBezTo>
                    <a:pt x="4040" y="7923"/>
                    <a:pt x="4039" y="7913"/>
                    <a:pt x="4036" y="7910"/>
                  </a:cubicBezTo>
                  <a:cubicBezTo>
                    <a:pt x="4033" y="7906"/>
                    <a:pt x="4031" y="7897"/>
                    <a:pt x="4027" y="7894"/>
                  </a:cubicBezTo>
                  <a:cubicBezTo>
                    <a:pt x="4022" y="7890"/>
                    <a:pt x="4022" y="7881"/>
                    <a:pt x="4022" y="7881"/>
                  </a:cubicBezTo>
                  <a:cubicBezTo>
                    <a:pt x="4022" y="7881"/>
                    <a:pt x="4023" y="7875"/>
                    <a:pt x="4026" y="7872"/>
                  </a:cubicBezTo>
                  <a:cubicBezTo>
                    <a:pt x="4028" y="7869"/>
                    <a:pt x="4030" y="7867"/>
                    <a:pt x="4029" y="7863"/>
                  </a:cubicBezTo>
                  <a:cubicBezTo>
                    <a:pt x="4028" y="7858"/>
                    <a:pt x="4022" y="7850"/>
                    <a:pt x="4026" y="7847"/>
                  </a:cubicBezTo>
                  <a:cubicBezTo>
                    <a:pt x="4029" y="7844"/>
                    <a:pt x="4035" y="7838"/>
                    <a:pt x="4035" y="7838"/>
                  </a:cubicBezTo>
                  <a:cubicBezTo>
                    <a:pt x="4035" y="7838"/>
                    <a:pt x="4046" y="7831"/>
                    <a:pt x="4060" y="7823"/>
                  </a:cubicBezTo>
                  <a:cubicBezTo>
                    <a:pt x="4074" y="7814"/>
                    <a:pt x="4077" y="7812"/>
                    <a:pt x="4082" y="7805"/>
                  </a:cubicBezTo>
                  <a:cubicBezTo>
                    <a:pt x="4088" y="7798"/>
                    <a:pt x="4100" y="7795"/>
                    <a:pt x="4107" y="7793"/>
                  </a:cubicBezTo>
                  <a:cubicBezTo>
                    <a:pt x="4114" y="7792"/>
                    <a:pt x="4119" y="7784"/>
                    <a:pt x="4121" y="7778"/>
                  </a:cubicBezTo>
                  <a:cubicBezTo>
                    <a:pt x="4124" y="7773"/>
                    <a:pt x="4135" y="7766"/>
                    <a:pt x="4144" y="7764"/>
                  </a:cubicBezTo>
                  <a:cubicBezTo>
                    <a:pt x="4152" y="7763"/>
                    <a:pt x="4172" y="7753"/>
                    <a:pt x="4180" y="7750"/>
                  </a:cubicBezTo>
                  <a:cubicBezTo>
                    <a:pt x="4188" y="7747"/>
                    <a:pt x="4199" y="7747"/>
                    <a:pt x="4205" y="7745"/>
                  </a:cubicBezTo>
                  <a:cubicBezTo>
                    <a:pt x="4211" y="7742"/>
                    <a:pt x="4219" y="7732"/>
                    <a:pt x="4222" y="7727"/>
                  </a:cubicBezTo>
                  <a:cubicBezTo>
                    <a:pt x="4224" y="7721"/>
                    <a:pt x="4230" y="7708"/>
                    <a:pt x="4234" y="7707"/>
                  </a:cubicBezTo>
                  <a:cubicBezTo>
                    <a:pt x="4238" y="7706"/>
                    <a:pt x="4241" y="7700"/>
                    <a:pt x="4250" y="7706"/>
                  </a:cubicBezTo>
                  <a:cubicBezTo>
                    <a:pt x="4258" y="7711"/>
                    <a:pt x="4287" y="7700"/>
                    <a:pt x="4293" y="7703"/>
                  </a:cubicBezTo>
                  <a:cubicBezTo>
                    <a:pt x="4298" y="7706"/>
                    <a:pt x="4323" y="7699"/>
                    <a:pt x="4332" y="7701"/>
                  </a:cubicBezTo>
                  <a:cubicBezTo>
                    <a:pt x="4340" y="7704"/>
                    <a:pt x="4364" y="7707"/>
                    <a:pt x="4372" y="7703"/>
                  </a:cubicBezTo>
                  <a:cubicBezTo>
                    <a:pt x="4381" y="7699"/>
                    <a:pt x="4382" y="7690"/>
                    <a:pt x="4389" y="7685"/>
                  </a:cubicBezTo>
                  <a:cubicBezTo>
                    <a:pt x="4396" y="7679"/>
                    <a:pt x="4408" y="7674"/>
                    <a:pt x="4418" y="7672"/>
                  </a:cubicBezTo>
                  <a:cubicBezTo>
                    <a:pt x="4428" y="7671"/>
                    <a:pt x="4438" y="7671"/>
                    <a:pt x="4442" y="7662"/>
                  </a:cubicBezTo>
                  <a:cubicBezTo>
                    <a:pt x="4446" y="7654"/>
                    <a:pt x="4446" y="7644"/>
                    <a:pt x="4446" y="7637"/>
                  </a:cubicBezTo>
                  <a:cubicBezTo>
                    <a:pt x="4446" y="7630"/>
                    <a:pt x="4446" y="7612"/>
                    <a:pt x="4446" y="7612"/>
                  </a:cubicBezTo>
                  <a:cubicBezTo>
                    <a:pt x="4454" y="7597"/>
                    <a:pt x="4454" y="7597"/>
                    <a:pt x="4454" y="7597"/>
                  </a:cubicBezTo>
                  <a:cubicBezTo>
                    <a:pt x="4454" y="7597"/>
                    <a:pt x="4470" y="7586"/>
                    <a:pt x="4475" y="7580"/>
                  </a:cubicBezTo>
                  <a:cubicBezTo>
                    <a:pt x="4481" y="7575"/>
                    <a:pt x="4487" y="7561"/>
                    <a:pt x="4487" y="7561"/>
                  </a:cubicBezTo>
                  <a:cubicBezTo>
                    <a:pt x="4487" y="7561"/>
                    <a:pt x="4489" y="7544"/>
                    <a:pt x="4489" y="7540"/>
                  </a:cubicBezTo>
                  <a:cubicBezTo>
                    <a:pt x="4489" y="7536"/>
                    <a:pt x="4491" y="7524"/>
                    <a:pt x="4500" y="7524"/>
                  </a:cubicBezTo>
                  <a:cubicBezTo>
                    <a:pt x="4510" y="7524"/>
                    <a:pt x="4521" y="7524"/>
                    <a:pt x="4524" y="7517"/>
                  </a:cubicBezTo>
                  <a:cubicBezTo>
                    <a:pt x="4527" y="7511"/>
                    <a:pt x="4526" y="7498"/>
                    <a:pt x="4526" y="7498"/>
                  </a:cubicBezTo>
                  <a:cubicBezTo>
                    <a:pt x="4526" y="7498"/>
                    <a:pt x="4516" y="7484"/>
                    <a:pt x="4516" y="7473"/>
                  </a:cubicBezTo>
                  <a:cubicBezTo>
                    <a:pt x="4516" y="7446"/>
                    <a:pt x="4516" y="7446"/>
                    <a:pt x="4516" y="7446"/>
                  </a:cubicBezTo>
                  <a:cubicBezTo>
                    <a:pt x="4516" y="7442"/>
                    <a:pt x="4514" y="7435"/>
                    <a:pt x="4521" y="7434"/>
                  </a:cubicBezTo>
                  <a:cubicBezTo>
                    <a:pt x="4528" y="7432"/>
                    <a:pt x="4534" y="7432"/>
                    <a:pt x="4538" y="7423"/>
                  </a:cubicBezTo>
                  <a:cubicBezTo>
                    <a:pt x="4542" y="7413"/>
                    <a:pt x="4538" y="7374"/>
                    <a:pt x="4544" y="7367"/>
                  </a:cubicBezTo>
                  <a:cubicBezTo>
                    <a:pt x="4549" y="7360"/>
                    <a:pt x="4567" y="7325"/>
                    <a:pt x="4565" y="7318"/>
                  </a:cubicBezTo>
                  <a:cubicBezTo>
                    <a:pt x="4562" y="7311"/>
                    <a:pt x="4560" y="7293"/>
                    <a:pt x="4556" y="7285"/>
                  </a:cubicBezTo>
                  <a:cubicBezTo>
                    <a:pt x="4552" y="7276"/>
                    <a:pt x="4549" y="7248"/>
                    <a:pt x="4553" y="7247"/>
                  </a:cubicBezTo>
                  <a:cubicBezTo>
                    <a:pt x="4558" y="7246"/>
                    <a:pt x="4562" y="7236"/>
                    <a:pt x="4558" y="7229"/>
                  </a:cubicBezTo>
                  <a:cubicBezTo>
                    <a:pt x="4553" y="7222"/>
                    <a:pt x="4546" y="7207"/>
                    <a:pt x="4549" y="7202"/>
                  </a:cubicBezTo>
                  <a:cubicBezTo>
                    <a:pt x="4552" y="7198"/>
                    <a:pt x="4558" y="7186"/>
                    <a:pt x="4562" y="7184"/>
                  </a:cubicBezTo>
                  <a:cubicBezTo>
                    <a:pt x="4566" y="7183"/>
                    <a:pt x="4553" y="7166"/>
                    <a:pt x="4553" y="7166"/>
                  </a:cubicBezTo>
                  <a:cubicBezTo>
                    <a:pt x="4560" y="7155"/>
                    <a:pt x="4560" y="7155"/>
                    <a:pt x="4560" y="7155"/>
                  </a:cubicBezTo>
                  <a:cubicBezTo>
                    <a:pt x="4560" y="7155"/>
                    <a:pt x="4563" y="7137"/>
                    <a:pt x="4565" y="7130"/>
                  </a:cubicBezTo>
                  <a:cubicBezTo>
                    <a:pt x="4566" y="7123"/>
                    <a:pt x="4556" y="7104"/>
                    <a:pt x="4566" y="7109"/>
                  </a:cubicBezTo>
                  <a:cubicBezTo>
                    <a:pt x="4576" y="7115"/>
                    <a:pt x="4587" y="7117"/>
                    <a:pt x="4588" y="7130"/>
                  </a:cubicBezTo>
                  <a:cubicBezTo>
                    <a:pt x="4590" y="7143"/>
                    <a:pt x="4608" y="7143"/>
                    <a:pt x="4609" y="7137"/>
                  </a:cubicBezTo>
                  <a:cubicBezTo>
                    <a:pt x="4611" y="7131"/>
                    <a:pt x="4616" y="7117"/>
                    <a:pt x="4619" y="7111"/>
                  </a:cubicBezTo>
                  <a:cubicBezTo>
                    <a:pt x="4622" y="7104"/>
                    <a:pt x="4634" y="7102"/>
                    <a:pt x="4640" y="7097"/>
                  </a:cubicBezTo>
                  <a:cubicBezTo>
                    <a:pt x="4645" y="7091"/>
                    <a:pt x="4664" y="7071"/>
                    <a:pt x="4662" y="7065"/>
                  </a:cubicBezTo>
                  <a:cubicBezTo>
                    <a:pt x="4661" y="7058"/>
                    <a:pt x="4664" y="7046"/>
                    <a:pt x="4664" y="7042"/>
                  </a:cubicBezTo>
                  <a:cubicBezTo>
                    <a:pt x="4664" y="7038"/>
                    <a:pt x="4682" y="7021"/>
                    <a:pt x="4682" y="7021"/>
                  </a:cubicBezTo>
                  <a:cubicBezTo>
                    <a:pt x="4682" y="7021"/>
                    <a:pt x="4694" y="7016"/>
                    <a:pt x="4705" y="7007"/>
                  </a:cubicBezTo>
                  <a:cubicBezTo>
                    <a:pt x="4716" y="6999"/>
                    <a:pt x="4756" y="6954"/>
                    <a:pt x="4764" y="6953"/>
                  </a:cubicBezTo>
                  <a:cubicBezTo>
                    <a:pt x="4772" y="6952"/>
                    <a:pt x="4781" y="6932"/>
                    <a:pt x="4789" y="6921"/>
                  </a:cubicBezTo>
                  <a:cubicBezTo>
                    <a:pt x="4797" y="6910"/>
                    <a:pt x="4806" y="6892"/>
                    <a:pt x="4811" y="6886"/>
                  </a:cubicBezTo>
                  <a:cubicBezTo>
                    <a:pt x="4817" y="6881"/>
                    <a:pt x="4828" y="6869"/>
                    <a:pt x="4829" y="6860"/>
                  </a:cubicBezTo>
                  <a:cubicBezTo>
                    <a:pt x="4831" y="6850"/>
                    <a:pt x="4838" y="6835"/>
                    <a:pt x="4836" y="6828"/>
                  </a:cubicBezTo>
                  <a:cubicBezTo>
                    <a:pt x="4835" y="6821"/>
                    <a:pt x="4850" y="6790"/>
                    <a:pt x="4846" y="6782"/>
                  </a:cubicBezTo>
                  <a:cubicBezTo>
                    <a:pt x="4842" y="6773"/>
                    <a:pt x="4835" y="6763"/>
                    <a:pt x="4832" y="6751"/>
                  </a:cubicBezTo>
                  <a:close/>
                  <a:moveTo>
                    <a:pt x="1171" y="2175"/>
                  </a:moveTo>
                  <a:cubicBezTo>
                    <a:pt x="1171" y="2186"/>
                    <a:pt x="1169" y="2218"/>
                    <a:pt x="1166" y="2226"/>
                  </a:cubicBezTo>
                  <a:cubicBezTo>
                    <a:pt x="1162" y="2235"/>
                    <a:pt x="1168" y="2246"/>
                    <a:pt x="1164" y="2252"/>
                  </a:cubicBezTo>
                  <a:cubicBezTo>
                    <a:pt x="1160" y="2258"/>
                    <a:pt x="1166" y="2267"/>
                    <a:pt x="1160" y="2276"/>
                  </a:cubicBezTo>
                  <a:cubicBezTo>
                    <a:pt x="1154" y="2286"/>
                    <a:pt x="1154" y="2293"/>
                    <a:pt x="1153" y="2301"/>
                  </a:cubicBezTo>
                  <a:cubicBezTo>
                    <a:pt x="1151" y="2308"/>
                    <a:pt x="1153" y="2318"/>
                    <a:pt x="1149" y="2327"/>
                  </a:cubicBezTo>
                  <a:cubicBezTo>
                    <a:pt x="1145" y="2337"/>
                    <a:pt x="1141" y="2348"/>
                    <a:pt x="1141" y="2354"/>
                  </a:cubicBezTo>
                  <a:cubicBezTo>
                    <a:pt x="1141" y="2359"/>
                    <a:pt x="1143" y="2372"/>
                    <a:pt x="1143" y="2378"/>
                  </a:cubicBezTo>
                  <a:cubicBezTo>
                    <a:pt x="1143" y="2384"/>
                    <a:pt x="1145" y="2395"/>
                    <a:pt x="1145" y="2395"/>
                  </a:cubicBezTo>
                  <a:cubicBezTo>
                    <a:pt x="1145" y="2395"/>
                    <a:pt x="1147" y="2412"/>
                    <a:pt x="1141" y="2414"/>
                  </a:cubicBezTo>
                  <a:cubicBezTo>
                    <a:pt x="1136" y="2416"/>
                    <a:pt x="1124" y="2425"/>
                    <a:pt x="1124" y="2425"/>
                  </a:cubicBezTo>
                  <a:cubicBezTo>
                    <a:pt x="1124" y="2425"/>
                    <a:pt x="1119" y="2438"/>
                    <a:pt x="1117" y="2444"/>
                  </a:cubicBezTo>
                  <a:cubicBezTo>
                    <a:pt x="1115" y="2450"/>
                    <a:pt x="1113" y="2463"/>
                    <a:pt x="1105" y="2468"/>
                  </a:cubicBezTo>
                  <a:cubicBezTo>
                    <a:pt x="1098" y="2474"/>
                    <a:pt x="1090" y="2467"/>
                    <a:pt x="1090" y="2459"/>
                  </a:cubicBezTo>
                  <a:cubicBezTo>
                    <a:pt x="1090" y="2452"/>
                    <a:pt x="1083" y="2433"/>
                    <a:pt x="1094" y="2427"/>
                  </a:cubicBezTo>
                  <a:cubicBezTo>
                    <a:pt x="1105" y="2421"/>
                    <a:pt x="1113" y="2414"/>
                    <a:pt x="1117" y="2406"/>
                  </a:cubicBezTo>
                  <a:cubicBezTo>
                    <a:pt x="1121" y="2399"/>
                    <a:pt x="1126" y="2386"/>
                    <a:pt x="1126" y="2386"/>
                  </a:cubicBezTo>
                  <a:cubicBezTo>
                    <a:pt x="1126" y="2386"/>
                    <a:pt x="1128" y="2376"/>
                    <a:pt x="1126" y="2367"/>
                  </a:cubicBezTo>
                  <a:cubicBezTo>
                    <a:pt x="1124" y="2357"/>
                    <a:pt x="1121" y="2348"/>
                    <a:pt x="1121" y="2348"/>
                  </a:cubicBezTo>
                  <a:cubicBezTo>
                    <a:pt x="1121" y="2348"/>
                    <a:pt x="1117" y="2335"/>
                    <a:pt x="1111" y="2335"/>
                  </a:cubicBezTo>
                  <a:cubicBezTo>
                    <a:pt x="1105" y="2335"/>
                    <a:pt x="1107" y="2331"/>
                    <a:pt x="1105" y="2323"/>
                  </a:cubicBezTo>
                  <a:cubicBezTo>
                    <a:pt x="1104" y="2316"/>
                    <a:pt x="1113" y="2312"/>
                    <a:pt x="1111" y="2297"/>
                  </a:cubicBezTo>
                  <a:cubicBezTo>
                    <a:pt x="1109" y="2282"/>
                    <a:pt x="1113" y="2280"/>
                    <a:pt x="1107" y="2275"/>
                  </a:cubicBezTo>
                  <a:cubicBezTo>
                    <a:pt x="1102" y="2269"/>
                    <a:pt x="1100" y="2263"/>
                    <a:pt x="1105" y="2254"/>
                  </a:cubicBezTo>
                  <a:cubicBezTo>
                    <a:pt x="1111" y="2244"/>
                    <a:pt x="1121" y="2227"/>
                    <a:pt x="1117" y="2220"/>
                  </a:cubicBezTo>
                  <a:cubicBezTo>
                    <a:pt x="1113" y="2212"/>
                    <a:pt x="1119" y="2212"/>
                    <a:pt x="1124" y="2201"/>
                  </a:cubicBezTo>
                  <a:cubicBezTo>
                    <a:pt x="1130" y="2190"/>
                    <a:pt x="1139" y="2186"/>
                    <a:pt x="1147" y="2190"/>
                  </a:cubicBezTo>
                  <a:cubicBezTo>
                    <a:pt x="1153" y="2193"/>
                    <a:pt x="1167" y="2181"/>
                    <a:pt x="1171" y="2175"/>
                  </a:cubicBezTo>
                  <a:cubicBezTo>
                    <a:pt x="1171" y="2172"/>
                    <a:pt x="1171" y="2171"/>
                    <a:pt x="1171" y="2171"/>
                  </a:cubicBezTo>
                  <a:cubicBezTo>
                    <a:pt x="1173" y="2171"/>
                    <a:pt x="1172" y="2173"/>
                    <a:pt x="1171" y="2175"/>
                  </a:cubicBezTo>
                  <a:close/>
                  <a:moveTo>
                    <a:pt x="1784" y="3108"/>
                  </a:moveTo>
                  <a:cubicBezTo>
                    <a:pt x="1774" y="3111"/>
                    <a:pt x="1764" y="3127"/>
                    <a:pt x="1761" y="3127"/>
                  </a:cubicBezTo>
                  <a:cubicBezTo>
                    <a:pt x="1757" y="3127"/>
                    <a:pt x="1746" y="3133"/>
                    <a:pt x="1736" y="3137"/>
                  </a:cubicBezTo>
                  <a:cubicBezTo>
                    <a:pt x="1726" y="3140"/>
                    <a:pt x="1717" y="3149"/>
                    <a:pt x="1705" y="3150"/>
                  </a:cubicBezTo>
                  <a:cubicBezTo>
                    <a:pt x="1693" y="3151"/>
                    <a:pt x="1678" y="3160"/>
                    <a:pt x="1670" y="3165"/>
                  </a:cubicBezTo>
                  <a:cubicBezTo>
                    <a:pt x="1663" y="3170"/>
                    <a:pt x="1662" y="3175"/>
                    <a:pt x="1654" y="3179"/>
                  </a:cubicBezTo>
                  <a:cubicBezTo>
                    <a:pt x="1647" y="3182"/>
                    <a:pt x="1635" y="3191"/>
                    <a:pt x="1626" y="3195"/>
                  </a:cubicBezTo>
                  <a:cubicBezTo>
                    <a:pt x="1617" y="3198"/>
                    <a:pt x="1605" y="3203"/>
                    <a:pt x="1595" y="3203"/>
                  </a:cubicBezTo>
                  <a:cubicBezTo>
                    <a:pt x="1585" y="3203"/>
                    <a:pt x="1554" y="3216"/>
                    <a:pt x="1548" y="3211"/>
                  </a:cubicBezTo>
                  <a:cubicBezTo>
                    <a:pt x="1542" y="3206"/>
                    <a:pt x="1542" y="3197"/>
                    <a:pt x="1533" y="3195"/>
                  </a:cubicBezTo>
                  <a:cubicBezTo>
                    <a:pt x="1525" y="3192"/>
                    <a:pt x="1515" y="3191"/>
                    <a:pt x="1516" y="3182"/>
                  </a:cubicBezTo>
                  <a:cubicBezTo>
                    <a:pt x="1517" y="3174"/>
                    <a:pt x="1516" y="3169"/>
                    <a:pt x="1521" y="3167"/>
                  </a:cubicBezTo>
                  <a:cubicBezTo>
                    <a:pt x="1526" y="3166"/>
                    <a:pt x="1533" y="3176"/>
                    <a:pt x="1535" y="3170"/>
                  </a:cubicBezTo>
                  <a:cubicBezTo>
                    <a:pt x="1536" y="3164"/>
                    <a:pt x="1542" y="3158"/>
                    <a:pt x="1542" y="3158"/>
                  </a:cubicBezTo>
                  <a:cubicBezTo>
                    <a:pt x="1542" y="3158"/>
                    <a:pt x="1551" y="3174"/>
                    <a:pt x="1559" y="3169"/>
                  </a:cubicBezTo>
                  <a:cubicBezTo>
                    <a:pt x="1568" y="3164"/>
                    <a:pt x="1582" y="3169"/>
                    <a:pt x="1585" y="3159"/>
                  </a:cubicBezTo>
                  <a:cubicBezTo>
                    <a:pt x="1589" y="3149"/>
                    <a:pt x="1595" y="3158"/>
                    <a:pt x="1589" y="3149"/>
                  </a:cubicBezTo>
                  <a:cubicBezTo>
                    <a:pt x="1583" y="3140"/>
                    <a:pt x="1564" y="3146"/>
                    <a:pt x="1564" y="3138"/>
                  </a:cubicBezTo>
                  <a:cubicBezTo>
                    <a:pt x="1564" y="3129"/>
                    <a:pt x="1567" y="3121"/>
                    <a:pt x="1567" y="3121"/>
                  </a:cubicBezTo>
                  <a:cubicBezTo>
                    <a:pt x="1567" y="3121"/>
                    <a:pt x="1588" y="3123"/>
                    <a:pt x="1591" y="3128"/>
                  </a:cubicBezTo>
                  <a:cubicBezTo>
                    <a:pt x="1595" y="3133"/>
                    <a:pt x="1598" y="3146"/>
                    <a:pt x="1603" y="3144"/>
                  </a:cubicBezTo>
                  <a:cubicBezTo>
                    <a:pt x="1608" y="3141"/>
                    <a:pt x="1611" y="3150"/>
                    <a:pt x="1616" y="3141"/>
                  </a:cubicBezTo>
                  <a:cubicBezTo>
                    <a:pt x="1621" y="3133"/>
                    <a:pt x="1626" y="3129"/>
                    <a:pt x="1630" y="3125"/>
                  </a:cubicBezTo>
                  <a:cubicBezTo>
                    <a:pt x="1633" y="3122"/>
                    <a:pt x="1640" y="3119"/>
                    <a:pt x="1646" y="3118"/>
                  </a:cubicBezTo>
                  <a:cubicBezTo>
                    <a:pt x="1652" y="3117"/>
                    <a:pt x="1659" y="3104"/>
                    <a:pt x="1663" y="3109"/>
                  </a:cubicBezTo>
                  <a:cubicBezTo>
                    <a:pt x="1667" y="3114"/>
                    <a:pt x="1669" y="3111"/>
                    <a:pt x="1678" y="3114"/>
                  </a:cubicBezTo>
                  <a:cubicBezTo>
                    <a:pt x="1687" y="3118"/>
                    <a:pt x="1687" y="3119"/>
                    <a:pt x="1694" y="3117"/>
                  </a:cubicBezTo>
                  <a:cubicBezTo>
                    <a:pt x="1701" y="3114"/>
                    <a:pt x="1711" y="3109"/>
                    <a:pt x="1712" y="3106"/>
                  </a:cubicBezTo>
                  <a:cubicBezTo>
                    <a:pt x="1714" y="3102"/>
                    <a:pt x="1717" y="3093"/>
                    <a:pt x="1725" y="3096"/>
                  </a:cubicBezTo>
                  <a:cubicBezTo>
                    <a:pt x="1732" y="3098"/>
                    <a:pt x="1738" y="3108"/>
                    <a:pt x="1748" y="3102"/>
                  </a:cubicBezTo>
                  <a:cubicBezTo>
                    <a:pt x="1758" y="3096"/>
                    <a:pt x="1774" y="3090"/>
                    <a:pt x="1774" y="3090"/>
                  </a:cubicBezTo>
                  <a:cubicBezTo>
                    <a:pt x="1786" y="3087"/>
                    <a:pt x="1791" y="3080"/>
                    <a:pt x="1793" y="3086"/>
                  </a:cubicBezTo>
                  <a:cubicBezTo>
                    <a:pt x="1794" y="3092"/>
                    <a:pt x="1794" y="3106"/>
                    <a:pt x="1784" y="3108"/>
                  </a:cubicBezTo>
                  <a:close/>
                  <a:moveTo>
                    <a:pt x="1789" y="3027"/>
                  </a:moveTo>
                  <a:cubicBezTo>
                    <a:pt x="1795" y="3023"/>
                    <a:pt x="1795" y="3017"/>
                    <a:pt x="1800" y="3014"/>
                  </a:cubicBezTo>
                  <a:cubicBezTo>
                    <a:pt x="1804" y="3011"/>
                    <a:pt x="1807" y="3011"/>
                    <a:pt x="1816" y="3012"/>
                  </a:cubicBezTo>
                  <a:cubicBezTo>
                    <a:pt x="1825" y="3014"/>
                    <a:pt x="1828" y="3008"/>
                    <a:pt x="1839" y="3008"/>
                  </a:cubicBezTo>
                  <a:cubicBezTo>
                    <a:pt x="1850" y="3008"/>
                    <a:pt x="1853" y="3003"/>
                    <a:pt x="1868" y="3006"/>
                  </a:cubicBezTo>
                  <a:cubicBezTo>
                    <a:pt x="1883" y="3009"/>
                    <a:pt x="1875" y="3008"/>
                    <a:pt x="1886" y="3015"/>
                  </a:cubicBezTo>
                  <a:cubicBezTo>
                    <a:pt x="1897" y="3023"/>
                    <a:pt x="1897" y="3012"/>
                    <a:pt x="1912" y="3008"/>
                  </a:cubicBezTo>
                  <a:cubicBezTo>
                    <a:pt x="1927" y="3003"/>
                    <a:pt x="1930" y="3003"/>
                    <a:pt x="1945" y="3000"/>
                  </a:cubicBezTo>
                  <a:cubicBezTo>
                    <a:pt x="1960" y="2997"/>
                    <a:pt x="1954" y="2980"/>
                    <a:pt x="1962" y="2980"/>
                  </a:cubicBezTo>
                  <a:cubicBezTo>
                    <a:pt x="1969" y="2980"/>
                    <a:pt x="1968" y="3005"/>
                    <a:pt x="1966" y="3026"/>
                  </a:cubicBezTo>
                  <a:cubicBezTo>
                    <a:pt x="1965" y="3047"/>
                    <a:pt x="1966" y="3026"/>
                    <a:pt x="1965" y="3035"/>
                  </a:cubicBezTo>
                  <a:cubicBezTo>
                    <a:pt x="1963" y="3044"/>
                    <a:pt x="1959" y="3043"/>
                    <a:pt x="1954" y="3053"/>
                  </a:cubicBezTo>
                  <a:cubicBezTo>
                    <a:pt x="1950" y="3064"/>
                    <a:pt x="1935" y="3049"/>
                    <a:pt x="1930" y="3049"/>
                  </a:cubicBezTo>
                  <a:cubicBezTo>
                    <a:pt x="1925" y="3049"/>
                    <a:pt x="1919" y="3053"/>
                    <a:pt x="1913" y="3056"/>
                  </a:cubicBezTo>
                  <a:cubicBezTo>
                    <a:pt x="1907" y="3059"/>
                    <a:pt x="1903" y="3055"/>
                    <a:pt x="1897" y="3055"/>
                  </a:cubicBezTo>
                  <a:cubicBezTo>
                    <a:pt x="1891" y="3055"/>
                    <a:pt x="1885" y="3052"/>
                    <a:pt x="1880" y="3055"/>
                  </a:cubicBezTo>
                  <a:cubicBezTo>
                    <a:pt x="1875" y="3058"/>
                    <a:pt x="1868" y="3055"/>
                    <a:pt x="1863" y="3055"/>
                  </a:cubicBezTo>
                  <a:cubicBezTo>
                    <a:pt x="1859" y="3055"/>
                    <a:pt x="1854" y="3046"/>
                    <a:pt x="1850" y="3046"/>
                  </a:cubicBezTo>
                  <a:cubicBezTo>
                    <a:pt x="1845" y="3046"/>
                    <a:pt x="1839" y="3040"/>
                    <a:pt x="1830" y="3040"/>
                  </a:cubicBezTo>
                  <a:cubicBezTo>
                    <a:pt x="1821" y="3040"/>
                    <a:pt x="1810" y="3041"/>
                    <a:pt x="1804" y="3050"/>
                  </a:cubicBezTo>
                  <a:cubicBezTo>
                    <a:pt x="1798" y="3059"/>
                    <a:pt x="1769" y="3056"/>
                    <a:pt x="1769" y="3056"/>
                  </a:cubicBezTo>
                  <a:cubicBezTo>
                    <a:pt x="1778" y="3056"/>
                    <a:pt x="1777" y="3044"/>
                    <a:pt x="1777" y="3044"/>
                  </a:cubicBezTo>
                  <a:cubicBezTo>
                    <a:pt x="1777" y="3044"/>
                    <a:pt x="1783" y="3032"/>
                    <a:pt x="1789" y="3027"/>
                  </a:cubicBezTo>
                  <a:close/>
                  <a:moveTo>
                    <a:pt x="1569" y="2796"/>
                  </a:moveTo>
                  <a:cubicBezTo>
                    <a:pt x="1574" y="2794"/>
                    <a:pt x="1580" y="2796"/>
                    <a:pt x="1584" y="2798"/>
                  </a:cubicBezTo>
                  <a:cubicBezTo>
                    <a:pt x="1587" y="2801"/>
                    <a:pt x="1596" y="2805"/>
                    <a:pt x="1602" y="2807"/>
                  </a:cubicBezTo>
                  <a:cubicBezTo>
                    <a:pt x="1609" y="2808"/>
                    <a:pt x="1607" y="2814"/>
                    <a:pt x="1609" y="2817"/>
                  </a:cubicBezTo>
                  <a:cubicBezTo>
                    <a:pt x="1610" y="2819"/>
                    <a:pt x="1620" y="2819"/>
                    <a:pt x="1626" y="2820"/>
                  </a:cubicBezTo>
                  <a:cubicBezTo>
                    <a:pt x="1632" y="2822"/>
                    <a:pt x="1637" y="2825"/>
                    <a:pt x="1644" y="2824"/>
                  </a:cubicBezTo>
                  <a:cubicBezTo>
                    <a:pt x="1651" y="2823"/>
                    <a:pt x="1656" y="2821"/>
                    <a:pt x="1662" y="2819"/>
                  </a:cubicBezTo>
                  <a:cubicBezTo>
                    <a:pt x="1667" y="2817"/>
                    <a:pt x="1670" y="2820"/>
                    <a:pt x="1672" y="2820"/>
                  </a:cubicBezTo>
                  <a:cubicBezTo>
                    <a:pt x="1675" y="2820"/>
                    <a:pt x="1693" y="2831"/>
                    <a:pt x="1693" y="2831"/>
                  </a:cubicBezTo>
                  <a:cubicBezTo>
                    <a:pt x="1693" y="2831"/>
                    <a:pt x="1704" y="2833"/>
                    <a:pt x="1709" y="2834"/>
                  </a:cubicBezTo>
                  <a:cubicBezTo>
                    <a:pt x="1713" y="2836"/>
                    <a:pt x="1722" y="2838"/>
                    <a:pt x="1725" y="2839"/>
                  </a:cubicBezTo>
                  <a:cubicBezTo>
                    <a:pt x="1728" y="2839"/>
                    <a:pt x="1736" y="2844"/>
                    <a:pt x="1736" y="2844"/>
                  </a:cubicBezTo>
                  <a:cubicBezTo>
                    <a:pt x="1736" y="2844"/>
                    <a:pt x="1747" y="2855"/>
                    <a:pt x="1750" y="2856"/>
                  </a:cubicBezTo>
                  <a:cubicBezTo>
                    <a:pt x="1753" y="2858"/>
                    <a:pt x="1751" y="2866"/>
                    <a:pt x="1746" y="2874"/>
                  </a:cubicBezTo>
                  <a:cubicBezTo>
                    <a:pt x="1740" y="2881"/>
                    <a:pt x="1755" y="2881"/>
                    <a:pt x="1759" y="2886"/>
                  </a:cubicBezTo>
                  <a:cubicBezTo>
                    <a:pt x="1762" y="2892"/>
                    <a:pt x="1774" y="2902"/>
                    <a:pt x="1776" y="2907"/>
                  </a:cubicBezTo>
                  <a:cubicBezTo>
                    <a:pt x="1778" y="2911"/>
                    <a:pt x="1778" y="2919"/>
                    <a:pt x="1773" y="2927"/>
                  </a:cubicBezTo>
                  <a:cubicBezTo>
                    <a:pt x="1769" y="2934"/>
                    <a:pt x="1767" y="2927"/>
                    <a:pt x="1761" y="2932"/>
                  </a:cubicBezTo>
                  <a:cubicBezTo>
                    <a:pt x="1755" y="2936"/>
                    <a:pt x="1762" y="2943"/>
                    <a:pt x="1756" y="2953"/>
                  </a:cubicBezTo>
                  <a:cubicBezTo>
                    <a:pt x="1750" y="2963"/>
                    <a:pt x="1751" y="2956"/>
                    <a:pt x="1747" y="2957"/>
                  </a:cubicBezTo>
                  <a:cubicBezTo>
                    <a:pt x="1742" y="2958"/>
                    <a:pt x="1731" y="2961"/>
                    <a:pt x="1729" y="2958"/>
                  </a:cubicBezTo>
                  <a:cubicBezTo>
                    <a:pt x="1728" y="2956"/>
                    <a:pt x="1718" y="2943"/>
                    <a:pt x="1722" y="2937"/>
                  </a:cubicBezTo>
                  <a:cubicBezTo>
                    <a:pt x="1726" y="2931"/>
                    <a:pt x="1713" y="2928"/>
                    <a:pt x="1714" y="2924"/>
                  </a:cubicBezTo>
                  <a:cubicBezTo>
                    <a:pt x="1715" y="2919"/>
                    <a:pt x="1709" y="2917"/>
                    <a:pt x="1703" y="2916"/>
                  </a:cubicBezTo>
                  <a:cubicBezTo>
                    <a:pt x="1696" y="2914"/>
                    <a:pt x="1699" y="2913"/>
                    <a:pt x="1698" y="2905"/>
                  </a:cubicBezTo>
                  <a:cubicBezTo>
                    <a:pt x="1697" y="2898"/>
                    <a:pt x="1692" y="2903"/>
                    <a:pt x="1691" y="2895"/>
                  </a:cubicBezTo>
                  <a:cubicBezTo>
                    <a:pt x="1690" y="2886"/>
                    <a:pt x="1685" y="2890"/>
                    <a:pt x="1685" y="2890"/>
                  </a:cubicBezTo>
                  <a:cubicBezTo>
                    <a:pt x="1677" y="2892"/>
                    <a:pt x="1677" y="2892"/>
                    <a:pt x="1677" y="2892"/>
                  </a:cubicBezTo>
                  <a:cubicBezTo>
                    <a:pt x="1677" y="2892"/>
                    <a:pt x="1671" y="2896"/>
                    <a:pt x="1674" y="2897"/>
                  </a:cubicBezTo>
                  <a:cubicBezTo>
                    <a:pt x="1676" y="2898"/>
                    <a:pt x="1679" y="2902"/>
                    <a:pt x="1681" y="2905"/>
                  </a:cubicBezTo>
                  <a:cubicBezTo>
                    <a:pt x="1682" y="2908"/>
                    <a:pt x="1684" y="2911"/>
                    <a:pt x="1687" y="2913"/>
                  </a:cubicBezTo>
                  <a:cubicBezTo>
                    <a:pt x="1689" y="2915"/>
                    <a:pt x="1687" y="2919"/>
                    <a:pt x="1687" y="2925"/>
                  </a:cubicBezTo>
                  <a:cubicBezTo>
                    <a:pt x="1687" y="2931"/>
                    <a:pt x="1690" y="2935"/>
                    <a:pt x="1691" y="2939"/>
                  </a:cubicBezTo>
                  <a:cubicBezTo>
                    <a:pt x="1692" y="2944"/>
                    <a:pt x="1690" y="2943"/>
                    <a:pt x="1686" y="2947"/>
                  </a:cubicBezTo>
                  <a:cubicBezTo>
                    <a:pt x="1682" y="2951"/>
                    <a:pt x="1682" y="2951"/>
                    <a:pt x="1679" y="2953"/>
                  </a:cubicBezTo>
                  <a:cubicBezTo>
                    <a:pt x="1676" y="2955"/>
                    <a:pt x="1669" y="2955"/>
                    <a:pt x="1665" y="2958"/>
                  </a:cubicBezTo>
                  <a:cubicBezTo>
                    <a:pt x="1662" y="2961"/>
                    <a:pt x="1664" y="2969"/>
                    <a:pt x="1661" y="2971"/>
                  </a:cubicBezTo>
                  <a:cubicBezTo>
                    <a:pt x="1658" y="2974"/>
                    <a:pt x="1656" y="2976"/>
                    <a:pt x="1654" y="2977"/>
                  </a:cubicBezTo>
                  <a:cubicBezTo>
                    <a:pt x="1652" y="2979"/>
                    <a:pt x="1650" y="2983"/>
                    <a:pt x="1652" y="2993"/>
                  </a:cubicBezTo>
                  <a:cubicBezTo>
                    <a:pt x="1653" y="3002"/>
                    <a:pt x="1647" y="3002"/>
                    <a:pt x="1643" y="3003"/>
                  </a:cubicBezTo>
                  <a:cubicBezTo>
                    <a:pt x="1640" y="3004"/>
                    <a:pt x="1640" y="3012"/>
                    <a:pt x="1642" y="3015"/>
                  </a:cubicBezTo>
                  <a:cubicBezTo>
                    <a:pt x="1643" y="3019"/>
                    <a:pt x="1643" y="3024"/>
                    <a:pt x="1643" y="3028"/>
                  </a:cubicBezTo>
                  <a:cubicBezTo>
                    <a:pt x="1643" y="3032"/>
                    <a:pt x="1640" y="3038"/>
                    <a:pt x="1639" y="3042"/>
                  </a:cubicBezTo>
                  <a:cubicBezTo>
                    <a:pt x="1638" y="3046"/>
                    <a:pt x="1637" y="3052"/>
                    <a:pt x="1637" y="3055"/>
                  </a:cubicBezTo>
                  <a:cubicBezTo>
                    <a:pt x="1637" y="3059"/>
                    <a:pt x="1625" y="3058"/>
                    <a:pt x="1622" y="3060"/>
                  </a:cubicBezTo>
                  <a:cubicBezTo>
                    <a:pt x="1619" y="3062"/>
                    <a:pt x="1618" y="3067"/>
                    <a:pt x="1615" y="3068"/>
                  </a:cubicBezTo>
                  <a:cubicBezTo>
                    <a:pt x="1612" y="3068"/>
                    <a:pt x="1609" y="3071"/>
                    <a:pt x="1607" y="3067"/>
                  </a:cubicBezTo>
                  <a:cubicBezTo>
                    <a:pt x="1605" y="3063"/>
                    <a:pt x="1604" y="3052"/>
                    <a:pt x="1610" y="3043"/>
                  </a:cubicBezTo>
                  <a:cubicBezTo>
                    <a:pt x="1616" y="3035"/>
                    <a:pt x="1606" y="3030"/>
                    <a:pt x="1606" y="3024"/>
                  </a:cubicBezTo>
                  <a:cubicBezTo>
                    <a:pt x="1606" y="3019"/>
                    <a:pt x="1602" y="3013"/>
                    <a:pt x="1606" y="3000"/>
                  </a:cubicBezTo>
                  <a:cubicBezTo>
                    <a:pt x="1609" y="2987"/>
                    <a:pt x="1604" y="2986"/>
                    <a:pt x="1601" y="2986"/>
                  </a:cubicBezTo>
                  <a:cubicBezTo>
                    <a:pt x="1598" y="2987"/>
                    <a:pt x="1586" y="2983"/>
                    <a:pt x="1578" y="2984"/>
                  </a:cubicBezTo>
                  <a:cubicBezTo>
                    <a:pt x="1571" y="2986"/>
                    <a:pt x="1568" y="2993"/>
                    <a:pt x="1565" y="2994"/>
                  </a:cubicBezTo>
                  <a:cubicBezTo>
                    <a:pt x="1563" y="2995"/>
                    <a:pt x="1555" y="2998"/>
                    <a:pt x="1555" y="3005"/>
                  </a:cubicBezTo>
                  <a:cubicBezTo>
                    <a:pt x="1554" y="3012"/>
                    <a:pt x="1551" y="3011"/>
                    <a:pt x="1546" y="3011"/>
                  </a:cubicBezTo>
                  <a:cubicBezTo>
                    <a:pt x="1542" y="3011"/>
                    <a:pt x="1540" y="3015"/>
                    <a:pt x="1541" y="3021"/>
                  </a:cubicBezTo>
                  <a:cubicBezTo>
                    <a:pt x="1542" y="3027"/>
                    <a:pt x="1537" y="3025"/>
                    <a:pt x="1533" y="3022"/>
                  </a:cubicBezTo>
                  <a:cubicBezTo>
                    <a:pt x="1529" y="3019"/>
                    <a:pt x="1535" y="3011"/>
                    <a:pt x="1536" y="3008"/>
                  </a:cubicBezTo>
                  <a:cubicBezTo>
                    <a:pt x="1537" y="3005"/>
                    <a:pt x="1543" y="3000"/>
                    <a:pt x="1544" y="2998"/>
                  </a:cubicBezTo>
                  <a:cubicBezTo>
                    <a:pt x="1546" y="2996"/>
                    <a:pt x="1552" y="2987"/>
                    <a:pt x="1553" y="2985"/>
                  </a:cubicBezTo>
                  <a:cubicBezTo>
                    <a:pt x="1555" y="2983"/>
                    <a:pt x="1555" y="2975"/>
                    <a:pt x="1556" y="2970"/>
                  </a:cubicBezTo>
                  <a:cubicBezTo>
                    <a:pt x="1557" y="2965"/>
                    <a:pt x="1572" y="2956"/>
                    <a:pt x="1582" y="2951"/>
                  </a:cubicBezTo>
                  <a:cubicBezTo>
                    <a:pt x="1592" y="2946"/>
                    <a:pt x="1584" y="2937"/>
                    <a:pt x="1584" y="2929"/>
                  </a:cubicBezTo>
                  <a:cubicBezTo>
                    <a:pt x="1583" y="2921"/>
                    <a:pt x="1590" y="2917"/>
                    <a:pt x="1593" y="2910"/>
                  </a:cubicBezTo>
                  <a:cubicBezTo>
                    <a:pt x="1596" y="2902"/>
                    <a:pt x="1591" y="2898"/>
                    <a:pt x="1589" y="2892"/>
                  </a:cubicBezTo>
                  <a:cubicBezTo>
                    <a:pt x="1587" y="2887"/>
                    <a:pt x="1579" y="2885"/>
                    <a:pt x="1579" y="2876"/>
                  </a:cubicBezTo>
                  <a:cubicBezTo>
                    <a:pt x="1579" y="2867"/>
                    <a:pt x="1565" y="2872"/>
                    <a:pt x="1559" y="2872"/>
                  </a:cubicBezTo>
                  <a:cubicBezTo>
                    <a:pt x="1553" y="2872"/>
                    <a:pt x="1540" y="2870"/>
                    <a:pt x="1540" y="2864"/>
                  </a:cubicBezTo>
                  <a:cubicBezTo>
                    <a:pt x="1540" y="2857"/>
                    <a:pt x="1526" y="2855"/>
                    <a:pt x="1524" y="2853"/>
                  </a:cubicBezTo>
                  <a:cubicBezTo>
                    <a:pt x="1521" y="2851"/>
                    <a:pt x="1508" y="2850"/>
                    <a:pt x="1502" y="2851"/>
                  </a:cubicBezTo>
                  <a:cubicBezTo>
                    <a:pt x="1497" y="2852"/>
                    <a:pt x="1501" y="2861"/>
                    <a:pt x="1497" y="2870"/>
                  </a:cubicBezTo>
                  <a:cubicBezTo>
                    <a:pt x="1493" y="2880"/>
                    <a:pt x="1495" y="2881"/>
                    <a:pt x="1490" y="2880"/>
                  </a:cubicBezTo>
                  <a:cubicBezTo>
                    <a:pt x="1486" y="2880"/>
                    <a:pt x="1481" y="2884"/>
                    <a:pt x="1479" y="2891"/>
                  </a:cubicBezTo>
                  <a:cubicBezTo>
                    <a:pt x="1477" y="2898"/>
                    <a:pt x="1470" y="2906"/>
                    <a:pt x="1467" y="2909"/>
                  </a:cubicBezTo>
                  <a:cubicBezTo>
                    <a:pt x="1464" y="2912"/>
                    <a:pt x="1452" y="2901"/>
                    <a:pt x="1448" y="2901"/>
                  </a:cubicBezTo>
                  <a:cubicBezTo>
                    <a:pt x="1443" y="2901"/>
                    <a:pt x="1448" y="2908"/>
                    <a:pt x="1444" y="2913"/>
                  </a:cubicBezTo>
                  <a:cubicBezTo>
                    <a:pt x="1440" y="2918"/>
                    <a:pt x="1436" y="2916"/>
                    <a:pt x="1433" y="2917"/>
                  </a:cubicBezTo>
                  <a:cubicBezTo>
                    <a:pt x="1429" y="2917"/>
                    <a:pt x="1430" y="2921"/>
                    <a:pt x="1428" y="2933"/>
                  </a:cubicBezTo>
                  <a:cubicBezTo>
                    <a:pt x="1426" y="2946"/>
                    <a:pt x="1422" y="2946"/>
                    <a:pt x="1417" y="2950"/>
                  </a:cubicBezTo>
                  <a:cubicBezTo>
                    <a:pt x="1411" y="2954"/>
                    <a:pt x="1410" y="2956"/>
                    <a:pt x="1405" y="2961"/>
                  </a:cubicBezTo>
                  <a:cubicBezTo>
                    <a:pt x="1401" y="2967"/>
                    <a:pt x="1402" y="2969"/>
                    <a:pt x="1397" y="2975"/>
                  </a:cubicBezTo>
                  <a:cubicBezTo>
                    <a:pt x="1392" y="2981"/>
                    <a:pt x="1389" y="2986"/>
                    <a:pt x="1385" y="3012"/>
                  </a:cubicBezTo>
                  <a:cubicBezTo>
                    <a:pt x="1381" y="3037"/>
                    <a:pt x="1380" y="3019"/>
                    <a:pt x="1378" y="3026"/>
                  </a:cubicBezTo>
                  <a:cubicBezTo>
                    <a:pt x="1376" y="3033"/>
                    <a:pt x="1377" y="3039"/>
                    <a:pt x="1380" y="3049"/>
                  </a:cubicBezTo>
                  <a:cubicBezTo>
                    <a:pt x="1383" y="3059"/>
                    <a:pt x="1382" y="3052"/>
                    <a:pt x="1382" y="3055"/>
                  </a:cubicBezTo>
                  <a:cubicBezTo>
                    <a:pt x="1382" y="3059"/>
                    <a:pt x="1382" y="3060"/>
                    <a:pt x="1381" y="3066"/>
                  </a:cubicBezTo>
                  <a:cubicBezTo>
                    <a:pt x="1380" y="3072"/>
                    <a:pt x="1381" y="3078"/>
                    <a:pt x="1381" y="3082"/>
                  </a:cubicBezTo>
                  <a:cubicBezTo>
                    <a:pt x="1381" y="3086"/>
                    <a:pt x="1379" y="3098"/>
                    <a:pt x="1377" y="3103"/>
                  </a:cubicBezTo>
                  <a:cubicBezTo>
                    <a:pt x="1376" y="3109"/>
                    <a:pt x="1378" y="3115"/>
                    <a:pt x="1376" y="3119"/>
                  </a:cubicBezTo>
                  <a:cubicBezTo>
                    <a:pt x="1373" y="3123"/>
                    <a:pt x="1373" y="3128"/>
                    <a:pt x="1367" y="3131"/>
                  </a:cubicBezTo>
                  <a:cubicBezTo>
                    <a:pt x="1361" y="3134"/>
                    <a:pt x="1360" y="3133"/>
                    <a:pt x="1359" y="3137"/>
                  </a:cubicBezTo>
                  <a:cubicBezTo>
                    <a:pt x="1358" y="3140"/>
                    <a:pt x="1359" y="3146"/>
                    <a:pt x="1359" y="3150"/>
                  </a:cubicBezTo>
                  <a:cubicBezTo>
                    <a:pt x="1359" y="3154"/>
                    <a:pt x="1355" y="3157"/>
                    <a:pt x="1344" y="3158"/>
                  </a:cubicBezTo>
                  <a:cubicBezTo>
                    <a:pt x="1333" y="3159"/>
                    <a:pt x="1336" y="3162"/>
                    <a:pt x="1333" y="3171"/>
                  </a:cubicBezTo>
                  <a:cubicBezTo>
                    <a:pt x="1331" y="3179"/>
                    <a:pt x="1326" y="3186"/>
                    <a:pt x="1323" y="3187"/>
                  </a:cubicBezTo>
                  <a:cubicBezTo>
                    <a:pt x="1320" y="3187"/>
                    <a:pt x="1312" y="3192"/>
                    <a:pt x="1305" y="3189"/>
                  </a:cubicBezTo>
                  <a:cubicBezTo>
                    <a:pt x="1297" y="3186"/>
                    <a:pt x="1298" y="3185"/>
                    <a:pt x="1295" y="3178"/>
                  </a:cubicBezTo>
                  <a:cubicBezTo>
                    <a:pt x="1291" y="3171"/>
                    <a:pt x="1292" y="3166"/>
                    <a:pt x="1292" y="3160"/>
                  </a:cubicBezTo>
                  <a:cubicBezTo>
                    <a:pt x="1292" y="3154"/>
                    <a:pt x="1291" y="3150"/>
                    <a:pt x="1292" y="3142"/>
                  </a:cubicBezTo>
                  <a:cubicBezTo>
                    <a:pt x="1294" y="3134"/>
                    <a:pt x="1295" y="3124"/>
                    <a:pt x="1296" y="3119"/>
                  </a:cubicBezTo>
                  <a:cubicBezTo>
                    <a:pt x="1298" y="3114"/>
                    <a:pt x="1303" y="3106"/>
                    <a:pt x="1301" y="3099"/>
                  </a:cubicBezTo>
                  <a:cubicBezTo>
                    <a:pt x="1298" y="3093"/>
                    <a:pt x="1303" y="3083"/>
                    <a:pt x="1302" y="3077"/>
                  </a:cubicBezTo>
                  <a:cubicBezTo>
                    <a:pt x="1301" y="3072"/>
                    <a:pt x="1298" y="3068"/>
                    <a:pt x="1296" y="3063"/>
                  </a:cubicBezTo>
                  <a:cubicBezTo>
                    <a:pt x="1294" y="3058"/>
                    <a:pt x="1295" y="3059"/>
                    <a:pt x="1311" y="3062"/>
                  </a:cubicBezTo>
                  <a:cubicBezTo>
                    <a:pt x="1326" y="3066"/>
                    <a:pt x="1315" y="3055"/>
                    <a:pt x="1313" y="3050"/>
                  </a:cubicBezTo>
                  <a:cubicBezTo>
                    <a:pt x="1311" y="3045"/>
                    <a:pt x="1320" y="3034"/>
                    <a:pt x="1325" y="3025"/>
                  </a:cubicBezTo>
                  <a:cubicBezTo>
                    <a:pt x="1330" y="3016"/>
                    <a:pt x="1323" y="3019"/>
                    <a:pt x="1329" y="3011"/>
                  </a:cubicBezTo>
                  <a:cubicBezTo>
                    <a:pt x="1335" y="3002"/>
                    <a:pt x="1333" y="2998"/>
                    <a:pt x="1342" y="2993"/>
                  </a:cubicBezTo>
                  <a:cubicBezTo>
                    <a:pt x="1349" y="2990"/>
                    <a:pt x="1352" y="2977"/>
                    <a:pt x="1352" y="2975"/>
                  </a:cubicBezTo>
                  <a:cubicBezTo>
                    <a:pt x="1353" y="2973"/>
                    <a:pt x="1353" y="2968"/>
                    <a:pt x="1355" y="2963"/>
                  </a:cubicBezTo>
                  <a:cubicBezTo>
                    <a:pt x="1356" y="2958"/>
                    <a:pt x="1352" y="2955"/>
                    <a:pt x="1352" y="2952"/>
                  </a:cubicBezTo>
                  <a:cubicBezTo>
                    <a:pt x="1352" y="2949"/>
                    <a:pt x="1360" y="2949"/>
                    <a:pt x="1363" y="2946"/>
                  </a:cubicBezTo>
                  <a:cubicBezTo>
                    <a:pt x="1366" y="2943"/>
                    <a:pt x="1370" y="2939"/>
                    <a:pt x="1372" y="2933"/>
                  </a:cubicBezTo>
                  <a:cubicBezTo>
                    <a:pt x="1374" y="2928"/>
                    <a:pt x="1377" y="2927"/>
                    <a:pt x="1378" y="2923"/>
                  </a:cubicBezTo>
                  <a:cubicBezTo>
                    <a:pt x="1379" y="2919"/>
                    <a:pt x="1382" y="2917"/>
                    <a:pt x="1382" y="2917"/>
                  </a:cubicBezTo>
                  <a:cubicBezTo>
                    <a:pt x="1382" y="2917"/>
                    <a:pt x="1389" y="2915"/>
                    <a:pt x="1392" y="2915"/>
                  </a:cubicBezTo>
                  <a:cubicBezTo>
                    <a:pt x="1394" y="2915"/>
                    <a:pt x="1397" y="2906"/>
                    <a:pt x="1399" y="2902"/>
                  </a:cubicBezTo>
                  <a:cubicBezTo>
                    <a:pt x="1400" y="2897"/>
                    <a:pt x="1392" y="2892"/>
                    <a:pt x="1392" y="2892"/>
                  </a:cubicBezTo>
                  <a:cubicBezTo>
                    <a:pt x="1392" y="2892"/>
                    <a:pt x="1386" y="2896"/>
                    <a:pt x="1386" y="2899"/>
                  </a:cubicBezTo>
                  <a:cubicBezTo>
                    <a:pt x="1386" y="2901"/>
                    <a:pt x="1382" y="2904"/>
                    <a:pt x="1378" y="2902"/>
                  </a:cubicBezTo>
                  <a:cubicBezTo>
                    <a:pt x="1374" y="2901"/>
                    <a:pt x="1372" y="2905"/>
                    <a:pt x="1370" y="2909"/>
                  </a:cubicBezTo>
                  <a:cubicBezTo>
                    <a:pt x="1369" y="2913"/>
                    <a:pt x="1367" y="2917"/>
                    <a:pt x="1363" y="2919"/>
                  </a:cubicBezTo>
                  <a:cubicBezTo>
                    <a:pt x="1358" y="2921"/>
                    <a:pt x="1356" y="2924"/>
                    <a:pt x="1353" y="2927"/>
                  </a:cubicBezTo>
                  <a:cubicBezTo>
                    <a:pt x="1350" y="2930"/>
                    <a:pt x="1348" y="2936"/>
                    <a:pt x="1346" y="2940"/>
                  </a:cubicBezTo>
                  <a:cubicBezTo>
                    <a:pt x="1345" y="2945"/>
                    <a:pt x="1342" y="2946"/>
                    <a:pt x="1338" y="2944"/>
                  </a:cubicBezTo>
                  <a:cubicBezTo>
                    <a:pt x="1333" y="2943"/>
                    <a:pt x="1336" y="2938"/>
                    <a:pt x="1339" y="2935"/>
                  </a:cubicBezTo>
                  <a:cubicBezTo>
                    <a:pt x="1341" y="2932"/>
                    <a:pt x="1343" y="2927"/>
                    <a:pt x="1345" y="2924"/>
                  </a:cubicBezTo>
                  <a:cubicBezTo>
                    <a:pt x="1348" y="2920"/>
                    <a:pt x="1351" y="2916"/>
                    <a:pt x="1352" y="2914"/>
                  </a:cubicBezTo>
                  <a:cubicBezTo>
                    <a:pt x="1354" y="2911"/>
                    <a:pt x="1358" y="2905"/>
                    <a:pt x="1361" y="2900"/>
                  </a:cubicBezTo>
                  <a:cubicBezTo>
                    <a:pt x="1364" y="2896"/>
                    <a:pt x="1368" y="2892"/>
                    <a:pt x="1371" y="2891"/>
                  </a:cubicBezTo>
                  <a:cubicBezTo>
                    <a:pt x="1374" y="2889"/>
                    <a:pt x="1380" y="2883"/>
                    <a:pt x="1383" y="2883"/>
                  </a:cubicBezTo>
                  <a:cubicBezTo>
                    <a:pt x="1387" y="2882"/>
                    <a:pt x="1392" y="2877"/>
                    <a:pt x="1394" y="2874"/>
                  </a:cubicBezTo>
                  <a:cubicBezTo>
                    <a:pt x="1395" y="2872"/>
                    <a:pt x="1399" y="2867"/>
                    <a:pt x="1401" y="2864"/>
                  </a:cubicBezTo>
                  <a:cubicBezTo>
                    <a:pt x="1402" y="2861"/>
                    <a:pt x="1409" y="2853"/>
                    <a:pt x="1412" y="2852"/>
                  </a:cubicBezTo>
                  <a:cubicBezTo>
                    <a:pt x="1415" y="2852"/>
                    <a:pt x="1422" y="2853"/>
                    <a:pt x="1426" y="2855"/>
                  </a:cubicBezTo>
                  <a:cubicBezTo>
                    <a:pt x="1430" y="2856"/>
                    <a:pt x="1442" y="2851"/>
                    <a:pt x="1446" y="2848"/>
                  </a:cubicBezTo>
                  <a:cubicBezTo>
                    <a:pt x="1449" y="2845"/>
                    <a:pt x="1455" y="2837"/>
                    <a:pt x="1458" y="2835"/>
                  </a:cubicBezTo>
                  <a:cubicBezTo>
                    <a:pt x="1461" y="2833"/>
                    <a:pt x="1488" y="2829"/>
                    <a:pt x="1493" y="2830"/>
                  </a:cubicBezTo>
                  <a:cubicBezTo>
                    <a:pt x="1497" y="2832"/>
                    <a:pt x="1507" y="2834"/>
                    <a:pt x="1513" y="2836"/>
                  </a:cubicBezTo>
                  <a:cubicBezTo>
                    <a:pt x="1519" y="2837"/>
                    <a:pt x="1518" y="2830"/>
                    <a:pt x="1525" y="2825"/>
                  </a:cubicBezTo>
                  <a:cubicBezTo>
                    <a:pt x="1532" y="2820"/>
                    <a:pt x="1535" y="2825"/>
                    <a:pt x="1538" y="2827"/>
                  </a:cubicBezTo>
                  <a:cubicBezTo>
                    <a:pt x="1541" y="2830"/>
                    <a:pt x="1549" y="2832"/>
                    <a:pt x="1549" y="2832"/>
                  </a:cubicBezTo>
                  <a:cubicBezTo>
                    <a:pt x="1549" y="2832"/>
                    <a:pt x="1560" y="2835"/>
                    <a:pt x="1565" y="2832"/>
                  </a:cubicBezTo>
                  <a:cubicBezTo>
                    <a:pt x="1569" y="2829"/>
                    <a:pt x="1565" y="2824"/>
                    <a:pt x="1565" y="2819"/>
                  </a:cubicBezTo>
                  <a:cubicBezTo>
                    <a:pt x="1565" y="2814"/>
                    <a:pt x="1563" y="2811"/>
                    <a:pt x="1560" y="2805"/>
                  </a:cubicBezTo>
                  <a:cubicBezTo>
                    <a:pt x="1557" y="2800"/>
                    <a:pt x="1564" y="2798"/>
                    <a:pt x="1569" y="2796"/>
                  </a:cubicBezTo>
                  <a:close/>
                  <a:moveTo>
                    <a:pt x="1320" y="2689"/>
                  </a:moveTo>
                  <a:cubicBezTo>
                    <a:pt x="1330" y="2681"/>
                    <a:pt x="1331" y="2685"/>
                    <a:pt x="1341" y="2677"/>
                  </a:cubicBezTo>
                  <a:cubicBezTo>
                    <a:pt x="1350" y="2670"/>
                    <a:pt x="1354" y="2655"/>
                    <a:pt x="1356" y="2649"/>
                  </a:cubicBezTo>
                  <a:cubicBezTo>
                    <a:pt x="1358" y="2644"/>
                    <a:pt x="1358" y="2636"/>
                    <a:pt x="1365" y="2634"/>
                  </a:cubicBezTo>
                  <a:cubicBezTo>
                    <a:pt x="1373" y="2632"/>
                    <a:pt x="1382" y="2623"/>
                    <a:pt x="1388" y="2627"/>
                  </a:cubicBezTo>
                  <a:cubicBezTo>
                    <a:pt x="1394" y="2630"/>
                    <a:pt x="1407" y="2634"/>
                    <a:pt x="1405" y="2627"/>
                  </a:cubicBezTo>
                  <a:cubicBezTo>
                    <a:pt x="1403" y="2619"/>
                    <a:pt x="1414" y="2625"/>
                    <a:pt x="1422" y="2619"/>
                  </a:cubicBezTo>
                  <a:cubicBezTo>
                    <a:pt x="1429" y="2613"/>
                    <a:pt x="1426" y="2591"/>
                    <a:pt x="1433" y="2595"/>
                  </a:cubicBezTo>
                  <a:cubicBezTo>
                    <a:pt x="1441" y="2598"/>
                    <a:pt x="1446" y="2591"/>
                    <a:pt x="1456" y="2604"/>
                  </a:cubicBezTo>
                  <a:cubicBezTo>
                    <a:pt x="1465" y="2617"/>
                    <a:pt x="1480" y="2619"/>
                    <a:pt x="1490" y="2613"/>
                  </a:cubicBezTo>
                  <a:cubicBezTo>
                    <a:pt x="1499" y="2608"/>
                    <a:pt x="1510" y="2606"/>
                    <a:pt x="1510" y="2617"/>
                  </a:cubicBezTo>
                  <a:cubicBezTo>
                    <a:pt x="1510" y="2628"/>
                    <a:pt x="1516" y="2630"/>
                    <a:pt x="1512" y="2651"/>
                  </a:cubicBezTo>
                  <a:cubicBezTo>
                    <a:pt x="1508" y="2672"/>
                    <a:pt x="1503" y="2676"/>
                    <a:pt x="1516" y="2677"/>
                  </a:cubicBezTo>
                  <a:cubicBezTo>
                    <a:pt x="1529" y="2679"/>
                    <a:pt x="1554" y="2672"/>
                    <a:pt x="1548" y="2683"/>
                  </a:cubicBezTo>
                  <a:cubicBezTo>
                    <a:pt x="1542" y="2694"/>
                    <a:pt x="1540" y="2696"/>
                    <a:pt x="1538" y="2704"/>
                  </a:cubicBezTo>
                  <a:cubicBezTo>
                    <a:pt x="1537" y="2711"/>
                    <a:pt x="1535" y="2713"/>
                    <a:pt x="1544" y="2721"/>
                  </a:cubicBezTo>
                  <a:cubicBezTo>
                    <a:pt x="1554" y="2728"/>
                    <a:pt x="1569" y="2725"/>
                    <a:pt x="1557" y="2736"/>
                  </a:cubicBezTo>
                  <a:cubicBezTo>
                    <a:pt x="1546" y="2747"/>
                    <a:pt x="1546" y="2751"/>
                    <a:pt x="1548" y="2760"/>
                  </a:cubicBezTo>
                  <a:cubicBezTo>
                    <a:pt x="1550" y="2770"/>
                    <a:pt x="1563" y="2785"/>
                    <a:pt x="1548" y="2785"/>
                  </a:cubicBezTo>
                  <a:cubicBezTo>
                    <a:pt x="1533" y="2785"/>
                    <a:pt x="1546" y="2798"/>
                    <a:pt x="1533" y="2785"/>
                  </a:cubicBezTo>
                  <a:cubicBezTo>
                    <a:pt x="1520" y="2772"/>
                    <a:pt x="1529" y="2766"/>
                    <a:pt x="1520" y="2772"/>
                  </a:cubicBezTo>
                  <a:cubicBezTo>
                    <a:pt x="1510" y="2777"/>
                    <a:pt x="1514" y="2787"/>
                    <a:pt x="1497" y="2787"/>
                  </a:cubicBezTo>
                  <a:cubicBezTo>
                    <a:pt x="1480" y="2787"/>
                    <a:pt x="1473" y="2785"/>
                    <a:pt x="1459" y="2783"/>
                  </a:cubicBezTo>
                  <a:cubicBezTo>
                    <a:pt x="1446" y="2781"/>
                    <a:pt x="1441" y="2785"/>
                    <a:pt x="1435" y="2787"/>
                  </a:cubicBezTo>
                  <a:cubicBezTo>
                    <a:pt x="1429" y="2789"/>
                    <a:pt x="1420" y="2796"/>
                    <a:pt x="1420" y="2796"/>
                  </a:cubicBezTo>
                  <a:cubicBezTo>
                    <a:pt x="1420" y="2796"/>
                    <a:pt x="1410" y="2800"/>
                    <a:pt x="1401" y="2785"/>
                  </a:cubicBezTo>
                  <a:cubicBezTo>
                    <a:pt x="1392" y="2770"/>
                    <a:pt x="1404" y="2767"/>
                    <a:pt x="1398" y="2765"/>
                  </a:cubicBezTo>
                  <a:cubicBezTo>
                    <a:pt x="1391" y="2763"/>
                    <a:pt x="1387" y="2760"/>
                    <a:pt x="1381" y="2759"/>
                  </a:cubicBezTo>
                  <a:cubicBezTo>
                    <a:pt x="1375" y="2758"/>
                    <a:pt x="1369" y="2757"/>
                    <a:pt x="1369" y="2754"/>
                  </a:cubicBezTo>
                  <a:cubicBezTo>
                    <a:pt x="1370" y="2751"/>
                    <a:pt x="1369" y="2745"/>
                    <a:pt x="1372" y="2745"/>
                  </a:cubicBezTo>
                  <a:cubicBezTo>
                    <a:pt x="1375" y="2745"/>
                    <a:pt x="1378" y="2745"/>
                    <a:pt x="1382" y="2742"/>
                  </a:cubicBezTo>
                  <a:cubicBezTo>
                    <a:pt x="1386" y="2738"/>
                    <a:pt x="1387" y="2734"/>
                    <a:pt x="1389" y="2731"/>
                  </a:cubicBezTo>
                  <a:cubicBezTo>
                    <a:pt x="1390" y="2727"/>
                    <a:pt x="1392" y="2724"/>
                    <a:pt x="1396" y="2724"/>
                  </a:cubicBezTo>
                  <a:cubicBezTo>
                    <a:pt x="1400" y="2724"/>
                    <a:pt x="1399" y="2726"/>
                    <a:pt x="1402" y="2722"/>
                  </a:cubicBezTo>
                  <a:cubicBezTo>
                    <a:pt x="1404" y="2717"/>
                    <a:pt x="1409" y="2722"/>
                    <a:pt x="1404" y="2717"/>
                  </a:cubicBezTo>
                  <a:cubicBezTo>
                    <a:pt x="1399" y="2713"/>
                    <a:pt x="1398" y="2715"/>
                    <a:pt x="1394" y="2714"/>
                  </a:cubicBezTo>
                  <a:cubicBezTo>
                    <a:pt x="1389" y="2713"/>
                    <a:pt x="1388" y="2711"/>
                    <a:pt x="1384" y="2711"/>
                  </a:cubicBezTo>
                  <a:cubicBezTo>
                    <a:pt x="1380" y="2711"/>
                    <a:pt x="1378" y="2711"/>
                    <a:pt x="1376" y="2712"/>
                  </a:cubicBezTo>
                  <a:cubicBezTo>
                    <a:pt x="1373" y="2713"/>
                    <a:pt x="1373" y="2714"/>
                    <a:pt x="1370" y="2717"/>
                  </a:cubicBezTo>
                  <a:cubicBezTo>
                    <a:pt x="1367" y="2720"/>
                    <a:pt x="1362" y="2722"/>
                    <a:pt x="1358" y="2726"/>
                  </a:cubicBezTo>
                  <a:cubicBezTo>
                    <a:pt x="1353" y="2730"/>
                    <a:pt x="1346" y="2733"/>
                    <a:pt x="1342" y="2735"/>
                  </a:cubicBezTo>
                  <a:cubicBezTo>
                    <a:pt x="1337" y="2738"/>
                    <a:pt x="1331" y="2739"/>
                    <a:pt x="1330" y="2746"/>
                  </a:cubicBezTo>
                  <a:cubicBezTo>
                    <a:pt x="1329" y="2752"/>
                    <a:pt x="1331" y="2754"/>
                    <a:pt x="1323" y="2758"/>
                  </a:cubicBezTo>
                  <a:cubicBezTo>
                    <a:pt x="1314" y="2763"/>
                    <a:pt x="1312" y="2767"/>
                    <a:pt x="1305" y="2765"/>
                  </a:cubicBezTo>
                  <a:cubicBezTo>
                    <a:pt x="1298" y="2763"/>
                    <a:pt x="1287" y="2761"/>
                    <a:pt x="1284" y="2764"/>
                  </a:cubicBezTo>
                  <a:cubicBezTo>
                    <a:pt x="1281" y="2766"/>
                    <a:pt x="1276" y="2771"/>
                    <a:pt x="1272" y="2773"/>
                  </a:cubicBezTo>
                  <a:cubicBezTo>
                    <a:pt x="1267" y="2775"/>
                    <a:pt x="1261" y="2784"/>
                    <a:pt x="1256" y="2784"/>
                  </a:cubicBezTo>
                  <a:cubicBezTo>
                    <a:pt x="1250" y="2784"/>
                    <a:pt x="1242" y="2781"/>
                    <a:pt x="1241" y="2778"/>
                  </a:cubicBezTo>
                  <a:cubicBezTo>
                    <a:pt x="1241" y="2775"/>
                    <a:pt x="1241" y="2770"/>
                    <a:pt x="1241" y="2766"/>
                  </a:cubicBezTo>
                  <a:cubicBezTo>
                    <a:pt x="1241" y="2762"/>
                    <a:pt x="1237" y="2759"/>
                    <a:pt x="1237" y="2759"/>
                  </a:cubicBezTo>
                  <a:cubicBezTo>
                    <a:pt x="1237" y="2759"/>
                    <a:pt x="1239" y="2759"/>
                    <a:pt x="1230" y="2760"/>
                  </a:cubicBezTo>
                  <a:cubicBezTo>
                    <a:pt x="1230" y="2760"/>
                    <a:pt x="1217" y="2777"/>
                    <a:pt x="1200" y="2779"/>
                  </a:cubicBezTo>
                  <a:cubicBezTo>
                    <a:pt x="1183" y="2781"/>
                    <a:pt x="1188" y="2792"/>
                    <a:pt x="1179" y="2789"/>
                  </a:cubicBezTo>
                  <a:cubicBezTo>
                    <a:pt x="1169" y="2785"/>
                    <a:pt x="1171" y="2773"/>
                    <a:pt x="1179" y="2766"/>
                  </a:cubicBezTo>
                  <a:cubicBezTo>
                    <a:pt x="1186" y="2758"/>
                    <a:pt x="1205" y="2751"/>
                    <a:pt x="1211" y="2749"/>
                  </a:cubicBezTo>
                  <a:cubicBezTo>
                    <a:pt x="1217" y="2747"/>
                    <a:pt x="1232" y="2749"/>
                    <a:pt x="1239" y="2741"/>
                  </a:cubicBezTo>
                  <a:cubicBezTo>
                    <a:pt x="1247" y="2734"/>
                    <a:pt x="1262" y="2728"/>
                    <a:pt x="1265" y="2721"/>
                  </a:cubicBezTo>
                  <a:cubicBezTo>
                    <a:pt x="1269" y="2713"/>
                    <a:pt x="1284" y="2702"/>
                    <a:pt x="1296" y="2698"/>
                  </a:cubicBezTo>
                  <a:cubicBezTo>
                    <a:pt x="1307" y="2694"/>
                    <a:pt x="1311" y="2696"/>
                    <a:pt x="1320" y="2689"/>
                  </a:cubicBezTo>
                  <a:close/>
                  <a:moveTo>
                    <a:pt x="1031" y="1589"/>
                  </a:moveTo>
                  <a:cubicBezTo>
                    <a:pt x="1034" y="1581"/>
                    <a:pt x="1038" y="1586"/>
                    <a:pt x="1050" y="1586"/>
                  </a:cubicBezTo>
                  <a:cubicBezTo>
                    <a:pt x="1063" y="1586"/>
                    <a:pt x="1054" y="1579"/>
                    <a:pt x="1058" y="1575"/>
                  </a:cubicBezTo>
                  <a:cubicBezTo>
                    <a:pt x="1063" y="1571"/>
                    <a:pt x="1057" y="1568"/>
                    <a:pt x="1068" y="1567"/>
                  </a:cubicBezTo>
                  <a:cubicBezTo>
                    <a:pt x="1079" y="1566"/>
                    <a:pt x="1074" y="1564"/>
                    <a:pt x="1090" y="1557"/>
                  </a:cubicBezTo>
                  <a:cubicBezTo>
                    <a:pt x="1107" y="1550"/>
                    <a:pt x="1094" y="1549"/>
                    <a:pt x="1105" y="1538"/>
                  </a:cubicBezTo>
                  <a:cubicBezTo>
                    <a:pt x="1116" y="1527"/>
                    <a:pt x="1118" y="1526"/>
                    <a:pt x="1134" y="1516"/>
                  </a:cubicBezTo>
                  <a:cubicBezTo>
                    <a:pt x="1151" y="1506"/>
                    <a:pt x="1150" y="1470"/>
                    <a:pt x="1150" y="1470"/>
                  </a:cubicBezTo>
                  <a:cubicBezTo>
                    <a:pt x="1157" y="1470"/>
                    <a:pt x="1157" y="1480"/>
                    <a:pt x="1162" y="1484"/>
                  </a:cubicBezTo>
                  <a:cubicBezTo>
                    <a:pt x="1168" y="1488"/>
                    <a:pt x="1152" y="1499"/>
                    <a:pt x="1152" y="1513"/>
                  </a:cubicBezTo>
                  <a:cubicBezTo>
                    <a:pt x="1152" y="1527"/>
                    <a:pt x="1152" y="1513"/>
                    <a:pt x="1159" y="1516"/>
                  </a:cubicBezTo>
                  <a:cubicBezTo>
                    <a:pt x="1166" y="1519"/>
                    <a:pt x="1165" y="1513"/>
                    <a:pt x="1179" y="1512"/>
                  </a:cubicBezTo>
                  <a:cubicBezTo>
                    <a:pt x="1193" y="1510"/>
                    <a:pt x="1187" y="1508"/>
                    <a:pt x="1197" y="1503"/>
                  </a:cubicBezTo>
                  <a:cubicBezTo>
                    <a:pt x="1206" y="1499"/>
                    <a:pt x="1205" y="1492"/>
                    <a:pt x="1213" y="1490"/>
                  </a:cubicBezTo>
                  <a:cubicBezTo>
                    <a:pt x="1222" y="1487"/>
                    <a:pt x="1219" y="1484"/>
                    <a:pt x="1228" y="1479"/>
                  </a:cubicBezTo>
                  <a:cubicBezTo>
                    <a:pt x="1238" y="1473"/>
                    <a:pt x="1228" y="1479"/>
                    <a:pt x="1240" y="1477"/>
                  </a:cubicBezTo>
                  <a:cubicBezTo>
                    <a:pt x="1251" y="1476"/>
                    <a:pt x="1246" y="1472"/>
                    <a:pt x="1255" y="1467"/>
                  </a:cubicBezTo>
                  <a:cubicBezTo>
                    <a:pt x="1263" y="1463"/>
                    <a:pt x="1259" y="1456"/>
                    <a:pt x="1269" y="1449"/>
                  </a:cubicBezTo>
                  <a:cubicBezTo>
                    <a:pt x="1278" y="1443"/>
                    <a:pt x="1275" y="1438"/>
                    <a:pt x="1284" y="1444"/>
                  </a:cubicBezTo>
                  <a:cubicBezTo>
                    <a:pt x="1292" y="1449"/>
                    <a:pt x="1284" y="1444"/>
                    <a:pt x="1289" y="1454"/>
                  </a:cubicBezTo>
                  <a:cubicBezTo>
                    <a:pt x="1295" y="1463"/>
                    <a:pt x="1295" y="1456"/>
                    <a:pt x="1292" y="1463"/>
                  </a:cubicBezTo>
                  <a:cubicBezTo>
                    <a:pt x="1289" y="1470"/>
                    <a:pt x="1280" y="1470"/>
                    <a:pt x="1270" y="1477"/>
                  </a:cubicBezTo>
                  <a:cubicBezTo>
                    <a:pt x="1260" y="1484"/>
                    <a:pt x="1258" y="1479"/>
                    <a:pt x="1252" y="1485"/>
                  </a:cubicBezTo>
                  <a:cubicBezTo>
                    <a:pt x="1246" y="1492"/>
                    <a:pt x="1252" y="1485"/>
                    <a:pt x="1249" y="1491"/>
                  </a:cubicBezTo>
                  <a:cubicBezTo>
                    <a:pt x="1246" y="1497"/>
                    <a:pt x="1234" y="1495"/>
                    <a:pt x="1230" y="1495"/>
                  </a:cubicBezTo>
                  <a:cubicBezTo>
                    <a:pt x="1226" y="1495"/>
                    <a:pt x="1223" y="1497"/>
                    <a:pt x="1213" y="1506"/>
                  </a:cubicBezTo>
                  <a:cubicBezTo>
                    <a:pt x="1204" y="1516"/>
                    <a:pt x="1197" y="1512"/>
                    <a:pt x="1190" y="1516"/>
                  </a:cubicBezTo>
                  <a:cubicBezTo>
                    <a:pt x="1183" y="1520"/>
                    <a:pt x="1186" y="1521"/>
                    <a:pt x="1184" y="1528"/>
                  </a:cubicBezTo>
                  <a:cubicBezTo>
                    <a:pt x="1183" y="1535"/>
                    <a:pt x="1169" y="1538"/>
                    <a:pt x="1162" y="1542"/>
                  </a:cubicBezTo>
                  <a:cubicBezTo>
                    <a:pt x="1155" y="1546"/>
                    <a:pt x="1151" y="1541"/>
                    <a:pt x="1147" y="1548"/>
                  </a:cubicBezTo>
                  <a:cubicBezTo>
                    <a:pt x="1143" y="1555"/>
                    <a:pt x="1143" y="1556"/>
                    <a:pt x="1143" y="1563"/>
                  </a:cubicBezTo>
                  <a:cubicBezTo>
                    <a:pt x="1143" y="1570"/>
                    <a:pt x="1132" y="1566"/>
                    <a:pt x="1132" y="1566"/>
                  </a:cubicBezTo>
                  <a:cubicBezTo>
                    <a:pt x="1132" y="1566"/>
                    <a:pt x="1116" y="1566"/>
                    <a:pt x="1115" y="1570"/>
                  </a:cubicBezTo>
                  <a:cubicBezTo>
                    <a:pt x="1114" y="1574"/>
                    <a:pt x="1108" y="1575"/>
                    <a:pt x="1105" y="1581"/>
                  </a:cubicBezTo>
                  <a:cubicBezTo>
                    <a:pt x="1103" y="1586"/>
                    <a:pt x="1093" y="1591"/>
                    <a:pt x="1089" y="1595"/>
                  </a:cubicBezTo>
                  <a:cubicBezTo>
                    <a:pt x="1085" y="1599"/>
                    <a:pt x="1076" y="1596"/>
                    <a:pt x="1068" y="1603"/>
                  </a:cubicBezTo>
                  <a:cubicBezTo>
                    <a:pt x="1060" y="1610"/>
                    <a:pt x="1061" y="1611"/>
                    <a:pt x="1054" y="1609"/>
                  </a:cubicBezTo>
                  <a:cubicBezTo>
                    <a:pt x="1047" y="1606"/>
                    <a:pt x="1032" y="1614"/>
                    <a:pt x="1031" y="1610"/>
                  </a:cubicBezTo>
                  <a:cubicBezTo>
                    <a:pt x="1029" y="1606"/>
                    <a:pt x="1028" y="1597"/>
                    <a:pt x="1031" y="1589"/>
                  </a:cubicBezTo>
                  <a:close/>
                  <a:moveTo>
                    <a:pt x="2735" y="7350"/>
                  </a:moveTo>
                  <a:cubicBezTo>
                    <a:pt x="2726" y="7349"/>
                    <a:pt x="2728" y="7340"/>
                    <a:pt x="2728" y="7340"/>
                  </a:cubicBezTo>
                  <a:cubicBezTo>
                    <a:pt x="2722" y="7329"/>
                    <a:pt x="2722" y="7329"/>
                    <a:pt x="2722" y="7329"/>
                  </a:cubicBezTo>
                  <a:cubicBezTo>
                    <a:pt x="2707" y="7324"/>
                    <a:pt x="2707" y="7324"/>
                    <a:pt x="2707" y="7324"/>
                  </a:cubicBezTo>
                  <a:cubicBezTo>
                    <a:pt x="2707" y="7324"/>
                    <a:pt x="2702" y="7317"/>
                    <a:pt x="2697" y="7317"/>
                  </a:cubicBezTo>
                  <a:cubicBezTo>
                    <a:pt x="2693" y="7317"/>
                    <a:pt x="2678" y="7313"/>
                    <a:pt x="2674" y="7313"/>
                  </a:cubicBezTo>
                  <a:cubicBezTo>
                    <a:pt x="2670" y="7313"/>
                    <a:pt x="2667" y="7306"/>
                    <a:pt x="2667" y="7301"/>
                  </a:cubicBezTo>
                  <a:cubicBezTo>
                    <a:pt x="2667" y="7297"/>
                    <a:pt x="2663" y="7287"/>
                    <a:pt x="2663" y="7287"/>
                  </a:cubicBezTo>
                  <a:cubicBezTo>
                    <a:pt x="2663" y="7287"/>
                    <a:pt x="2664" y="7275"/>
                    <a:pt x="2668" y="7270"/>
                  </a:cubicBezTo>
                  <a:cubicBezTo>
                    <a:pt x="2673" y="7264"/>
                    <a:pt x="2674" y="7268"/>
                    <a:pt x="2681" y="7270"/>
                  </a:cubicBezTo>
                  <a:cubicBezTo>
                    <a:pt x="2689" y="7271"/>
                    <a:pt x="2693" y="7277"/>
                    <a:pt x="2693" y="7277"/>
                  </a:cubicBezTo>
                  <a:cubicBezTo>
                    <a:pt x="2693" y="7277"/>
                    <a:pt x="2706" y="7288"/>
                    <a:pt x="2710" y="7293"/>
                  </a:cubicBezTo>
                  <a:cubicBezTo>
                    <a:pt x="2715" y="7297"/>
                    <a:pt x="2719" y="7304"/>
                    <a:pt x="2720" y="7311"/>
                  </a:cubicBezTo>
                  <a:cubicBezTo>
                    <a:pt x="2722" y="7319"/>
                    <a:pt x="2735" y="7319"/>
                    <a:pt x="2738" y="7327"/>
                  </a:cubicBezTo>
                  <a:cubicBezTo>
                    <a:pt x="2740" y="7336"/>
                    <a:pt x="2758" y="7345"/>
                    <a:pt x="2758" y="7345"/>
                  </a:cubicBezTo>
                  <a:cubicBezTo>
                    <a:pt x="2758" y="7345"/>
                    <a:pt x="2743" y="7352"/>
                    <a:pt x="2735" y="7350"/>
                  </a:cubicBezTo>
                  <a:close/>
                  <a:moveTo>
                    <a:pt x="2442" y="1406"/>
                  </a:moveTo>
                  <a:cubicBezTo>
                    <a:pt x="2438" y="1406"/>
                    <a:pt x="2423" y="1399"/>
                    <a:pt x="2418" y="1411"/>
                  </a:cubicBezTo>
                  <a:cubicBezTo>
                    <a:pt x="2413" y="1423"/>
                    <a:pt x="2413" y="1428"/>
                    <a:pt x="2419" y="1428"/>
                  </a:cubicBezTo>
                  <a:cubicBezTo>
                    <a:pt x="2426" y="1428"/>
                    <a:pt x="2435" y="1419"/>
                    <a:pt x="2439" y="1423"/>
                  </a:cubicBezTo>
                  <a:cubicBezTo>
                    <a:pt x="2443" y="1427"/>
                    <a:pt x="2444" y="1434"/>
                    <a:pt x="2452" y="1431"/>
                  </a:cubicBezTo>
                  <a:cubicBezTo>
                    <a:pt x="2460" y="1428"/>
                    <a:pt x="2463" y="1424"/>
                    <a:pt x="2466" y="1416"/>
                  </a:cubicBezTo>
                  <a:cubicBezTo>
                    <a:pt x="2468" y="1408"/>
                    <a:pt x="2471" y="1406"/>
                    <a:pt x="2462" y="1406"/>
                  </a:cubicBezTo>
                  <a:cubicBezTo>
                    <a:pt x="2452" y="1406"/>
                    <a:pt x="2442" y="1406"/>
                    <a:pt x="2442" y="1406"/>
                  </a:cubicBezTo>
                  <a:close/>
                  <a:moveTo>
                    <a:pt x="2198" y="5052"/>
                  </a:moveTo>
                  <a:cubicBezTo>
                    <a:pt x="2212" y="5052"/>
                    <a:pt x="2218" y="5044"/>
                    <a:pt x="2226" y="5052"/>
                  </a:cubicBezTo>
                  <a:cubicBezTo>
                    <a:pt x="2234" y="5060"/>
                    <a:pt x="2242" y="5062"/>
                    <a:pt x="2246" y="5058"/>
                  </a:cubicBezTo>
                  <a:cubicBezTo>
                    <a:pt x="2251" y="5053"/>
                    <a:pt x="2259" y="5052"/>
                    <a:pt x="2263" y="5044"/>
                  </a:cubicBezTo>
                  <a:cubicBezTo>
                    <a:pt x="2267" y="5036"/>
                    <a:pt x="2267" y="5029"/>
                    <a:pt x="2272" y="5033"/>
                  </a:cubicBezTo>
                  <a:cubicBezTo>
                    <a:pt x="2278" y="5037"/>
                    <a:pt x="2320" y="5033"/>
                    <a:pt x="2329" y="5037"/>
                  </a:cubicBezTo>
                  <a:cubicBezTo>
                    <a:pt x="2337" y="5041"/>
                    <a:pt x="2340" y="5040"/>
                    <a:pt x="2349" y="5041"/>
                  </a:cubicBezTo>
                  <a:cubicBezTo>
                    <a:pt x="2359" y="5042"/>
                    <a:pt x="2360" y="5040"/>
                    <a:pt x="2368" y="5037"/>
                  </a:cubicBezTo>
                  <a:cubicBezTo>
                    <a:pt x="2377" y="5034"/>
                    <a:pt x="2382" y="5031"/>
                    <a:pt x="2381" y="5023"/>
                  </a:cubicBezTo>
                  <a:cubicBezTo>
                    <a:pt x="2379" y="5015"/>
                    <a:pt x="2374" y="5004"/>
                    <a:pt x="2370" y="5000"/>
                  </a:cubicBezTo>
                  <a:cubicBezTo>
                    <a:pt x="2366" y="4996"/>
                    <a:pt x="2361" y="4988"/>
                    <a:pt x="2355" y="4988"/>
                  </a:cubicBezTo>
                  <a:cubicBezTo>
                    <a:pt x="2348" y="4988"/>
                    <a:pt x="2344" y="4988"/>
                    <a:pt x="2335" y="4989"/>
                  </a:cubicBezTo>
                  <a:cubicBezTo>
                    <a:pt x="2327" y="4990"/>
                    <a:pt x="2314" y="4989"/>
                    <a:pt x="2309" y="4986"/>
                  </a:cubicBezTo>
                  <a:cubicBezTo>
                    <a:pt x="2305" y="4984"/>
                    <a:pt x="2289" y="4981"/>
                    <a:pt x="2298" y="4979"/>
                  </a:cubicBezTo>
                  <a:cubicBezTo>
                    <a:pt x="2308" y="4978"/>
                    <a:pt x="2316" y="4981"/>
                    <a:pt x="2314" y="4974"/>
                  </a:cubicBezTo>
                  <a:cubicBezTo>
                    <a:pt x="2311" y="4967"/>
                    <a:pt x="2315" y="4964"/>
                    <a:pt x="2304" y="4964"/>
                  </a:cubicBezTo>
                  <a:cubicBezTo>
                    <a:pt x="2293" y="4964"/>
                    <a:pt x="2281" y="4968"/>
                    <a:pt x="2278" y="4964"/>
                  </a:cubicBezTo>
                  <a:cubicBezTo>
                    <a:pt x="2275" y="4960"/>
                    <a:pt x="2271" y="4962"/>
                    <a:pt x="2271" y="4953"/>
                  </a:cubicBezTo>
                  <a:cubicBezTo>
                    <a:pt x="2271" y="4945"/>
                    <a:pt x="2268" y="4941"/>
                    <a:pt x="2260" y="4940"/>
                  </a:cubicBezTo>
                  <a:cubicBezTo>
                    <a:pt x="2252" y="4938"/>
                    <a:pt x="2245" y="4936"/>
                    <a:pt x="2241" y="4937"/>
                  </a:cubicBezTo>
                  <a:cubicBezTo>
                    <a:pt x="2237" y="4938"/>
                    <a:pt x="2225" y="4933"/>
                    <a:pt x="2225" y="4933"/>
                  </a:cubicBezTo>
                  <a:cubicBezTo>
                    <a:pt x="2225" y="4933"/>
                    <a:pt x="2218" y="4933"/>
                    <a:pt x="2214" y="4929"/>
                  </a:cubicBezTo>
                  <a:cubicBezTo>
                    <a:pt x="2209" y="4925"/>
                    <a:pt x="2197" y="4923"/>
                    <a:pt x="2197" y="4923"/>
                  </a:cubicBezTo>
                  <a:cubicBezTo>
                    <a:pt x="2197" y="4923"/>
                    <a:pt x="2153" y="4930"/>
                    <a:pt x="2148" y="4927"/>
                  </a:cubicBezTo>
                  <a:cubicBezTo>
                    <a:pt x="2142" y="4925"/>
                    <a:pt x="2144" y="4937"/>
                    <a:pt x="2130" y="4936"/>
                  </a:cubicBezTo>
                  <a:cubicBezTo>
                    <a:pt x="2116" y="4934"/>
                    <a:pt x="2118" y="4937"/>
                    <a:pt x="2107" y="4934"/>
                  </a:cubicBezTo>
                  <a:cubicBezTo>
                    <a:pt x="2096" y="4932"/>
                    <a:pt x="2097" y="4930"/>
                    <a:pt x="2083" y="4929"/>
                  </a:cubicBezTo>
                  <a:cubicBezTo>
                    <a:pt x="2070" y="4927"/>
                    <a:pt x="2083" y="4921"/>
                    <a:pt x="2063" y="4922"/>
                  </a:cubicBezTo>
                  <a:cubicBezTo>
                    <a:pt x="2042" y="4923"/>
                    <a:pt x="2033" y="4923"/>
                    <a:pt x="2027" y="4926"/>
                  </a:cubicBezTo>
                  <a:cubicBezTo>
                    <a:pt x="2022" y="4929"/>
                    <a:pt x="2029" y="4936"/>
                    <a:pt x="2030" y="4940"/>
                  </a:cubicBezTo>
                  <a:cubicBezTo>
                    <a:pt x="2031" y="4944"/>
                    <a:pt x="2037" y="4949"/>
                    <a:pt x="2045" y="4948"/>
                  </a:cubicBezTo>
                  <a:cubicBezTo>
                    <a:pt x="2053" y="4947"/>
                    <a:pt x="2066" y="4941"/>
                    <a:pt x="2064" y="4947"/>
                  </a:cubicBezTo>
                  <a:cubicBezTo>
                    <a:pt x="2063" y="4952"/>
                    <a:pt x="2064" y="4960"/>
                    <a:pt x="2062" y="4966"/>
                  </a:cubicBezTo>
                  <a:cubicBezTo>
                    <a:pt x="2059" y="4971"/>
                    <a:pt x="2062" y="4982"/>
                    <a:pt x="2066" y="4985"/>
                  </a:cubicBezTo>
                  <a:cubicBezTo>
                    <a:pt x="2070" y="4988"/>
                    <a:pt x="2082" y="4989"/>
                    <a:pt x="2081" y="4995"/>
                  </a:cubicBezTo>
                  <a:cubicBezTo>
                    <a:pt x="2079" y="5000"/>
                    <a:pt x="2071" y="5003"/>
                    <a:pt x="2075" y="5008"/>
                  </a:cubicBezTo>
                  <a:cubicBezTo>
                    <a:pt x="2079" y="5014"/>
                    <a:pt x="2094" y="5027"/>
                    <a:pt x="2094" y="5027"/>
                  </a:cubicBezTo>
                  <a:cubicBezTo>
                    <a:pt x="2094" y="5027"/>
                    <a:pt x="2072" y="5030"/>
                    <a:pt x="2062" y="5030"/>
                  </a:cubicBezTo>
                  <a:cubicBezTo>
                    <a:pt x="2051" y="5030"/>
                    <a:pt x="2045" y="5031"/>
                    <a:pt x="2036" y="5027"/>
                  </a:cubicBezTo>
                  <a:cubicBezTo>
                    <a:pt x="2026" y="5023"/>
                    <a:pt x="2009" y="5026"/>
                    <a:pt x="2000" y="5023"/>
                  </a:cubicBezTo>
                  <a:cubicBezTo>
                    <a:pt x="1990" y="5021"/>
                    <a:pt x="1996" y="5021"/>
                    <a:pt x="1979" y="5018"/>
                  </a:cubicBezTo>
                  <a:cubicBezTo>
                    <a:pt x="1963" y="5015"/>
                    <a:pt x="1952" y="5016"/>
                    <a:pt x="1949" y="5021"/>
                  </a:cubicBezTo>
                  <a:cubicBezTo>
                    <a:pt x="1947" y="5025"/>
                    <a:pt x="1936" y="5044"/>
                    <a:pt x="1949" y="5042"/>
                  </a:cubicBezTo>
                  <a:cubicBezTo>
                    <a:pt x="1963" y="5041"/>
                    <a:pt x="1979" y="5048"/>
                    <a:pt x="1977" y="5055"/>
                  </a:cubicBezTo>
                  <a:cubicBezTo>
                    <a:pt x="1974" y="5062"/>
                    <a:pt x="1968" y="5066"/>
                    <a:pt x="1977" y="5068"/>
                  </a:cubicBezTo>
                  <a:cubicBezTo>
                    <a:pt x="1985" y="5071"/>
                    <a:pt x="1993" y="5071"/>
                    <a:pt x="2000" y="5067"/>
                  </a:cubicBezTo>
                  <a:cubicBezTo>
                    <a:pt x="2007" y="5063"/>
                    <a:pt x="2009" y="5058"/>
                    <a:pt x="2015" y="5053"/>
                  </a:cubicBezTo>
                  <a:cubicBezTo>
                    <a:pt x="2020" y="5049"/>
                    <a:pt x="2020" y="5045"/>
                    <a:pt x="2029" y="5049"/>
                  </a:cubicBezTo>
                  <a:cubicBezTo>
                    <a:pt x="2037" y="5053"/>
                    <a:pt x="2042" y="5051"/>
                    <a:pt x="2052" y="5055"/>
                  </a:cubicBezTo>
                  <a:cubicBezTo>
                    <a:pt x="2062" y="5059"/>
                    <a:pt x="2060" y="5045"/>
                    <a:pt x="2074" y="5048"/>
                  </a:cubicBezTo>
                  <a:cubicBezTo>
                    <a:pt x="2088" y="5051"/>
                    <a:pt x="2092" y="5045"/>
                    <a:pt x="2099" y="5048"/>
                  </a:cubicBezTo>
                  <a:cubicBezTo>
                    <a:pt x="2105" y="5051"/>
                    <a:pt x="2112" y="5051"/>
                    <a:pt x="2112" y="5051"/>
                  </a:cubicBezTo>
                  <a:cubicBezTo>
                    <a:pt x="2112" y="5051"/>
                    <a:pt x="2119" y="5051"/>
                    <a:pt x="2125" y="5058"/>
                  </a:cubicBezTo>
                  <a:cubicBezTo>
                    <a:pt x="2130" y="5064"/>
                    <a:pt x="2142" y="5060"/>
                    <a:pt x="2142" y="5068"/>
                  </a:cubicBezTo>
                  <a:cubicBezTo>
                    <a:pt x="2142" y="5077"/>
                    <a:pt x="2138" y="5082"/>
                    <a:pt x="2148" y="5088"/>
                  </a:cubicBezTo>
                  <a:cubicBezTo>
                    <a:pt x="2157" y="5093"/>
                    <a:pt x="2153" y="5088"/>
                    <a:pt x="2164" y="5089"/>
                  </a:cubicBezTo>
                  <a:cubicBezTo>
                    <a:pt x="2175" y="5090"/>
                    <a:pt x="2179" y="5086"/>
                    <a:pt x="2186" y="5084"/>
                  </a:cubicBezTo>
                  <a:cubicBezTo>
                    <a:pt x="2193" y="5081"/>
                    <a:pt x="2198" y="5070"/>
                    <a:pt x="2197" y="5064"/>
                  </a:cubicBezTo>
                  <a:cubicBezTo>
                    <a:pt x="2196" y="5059"/>
                    <a:pt x="2193" y="5052"/>
                    <a:pt x="2198" y="5052"/>
                  </a:cubicBezTo>
                  <a:close/>
                  <a:moveTo>
                    <a:pt x="1727" y="5077"/>
                  </a:moveTo>
                  <a:cubicBezTo>
                    <a:pt x="1738" y="5086"/>
                    <a:pt x="1740" y="5086"/>
                    <a:pt x="1752" y="5088"/>
                  </a:cubicBezTo>
                  <a:cubicBezTo>
                    <a:pt x="1764" y="5089"/>
                    <a:pt x="1768" y="5089"/>
                    <a:pt x="1777" y="5090"/>
                  </a:cubicBezTo>
                  <a:cubicBezTo>
                    <a:pt x="1785" y="5092"/>
                    <a:pt x="1784" y="5089"/>
                    <a:pt x="1793" y="5084"/>
                  </a:cubicBezTo>
                  <a:cubicBezTo>
                    <a:pt x="1803" y="5078"/>
                    <a:pt x="1800" y="5077"/>
                    <a:pt x="1812" y="5081"/>
                  </a:cubicBezTo>
                  <a:cubicBezTo>
                    <a:pt x="1825" y="5085"/>
                    <a:pt x="1826" y="5085"/>
                    <a:pt x="1831" y="5084"/>
                  </a:cubicBezTo>
                  <a:cubicBezTo>
                    <a:pt x="1837" y="5082"/>
                    <a:pt x="1842" y="5084"/>
                    <a:pt x="1844" y="5079"/>
                  </a:cubicBezTo>
                  <a:cubicBezTo>
                    <a:pt x="1845" y="5075"/>
                    <a:pt x="1847" y="5060"/>
                    <a:pt x="1834" y="5060"/>
                  </a:cubicBezTo>
                  <a:cubicBezTo>
                    <a:pt x="1834" y="5060"/>
                    <a:pt x="1808" y="5058"/>
                    <a:pt x="1803" y="5048"/>
                  </a:cubicBezTo>
                  <a:cubicBezTo>
                    <a:pt x="1797" y="5038"/>
                    <a:pt x="1785" y="5033"/>
                    <a:pt x="1779" y="5030"/>
                  </a:cubicBezTo>
                  <a:cubicBezTo>
                    <a:pt x="1774" y="5027"/>
                    <a:pt x="1756" y="5029"/>
                    <a:pt x="1748" y="5029"/>
                  </a:cubicBezTo>
                  <a:cubicBezTo>
                    <a:pt x="1740" y="5029"/>
                    <a:pt x="1716" y="5030"/>
                    <a:pt x="1716" y="5030"/>
                  </a:cubicBezTo>
                  <a:cubicBezTo>
                    <a:pt x="1716" y="5030"/>
                    <a:pt x="1697" y="5034"/>
                    <a:pt x="1692" y="5034"/>
                  </a:cubicBezTo>
                  <a:cubicBezTo>
                    <a:pt x="1686" y="5034"/>
                    <a:pt x="1679" y="5036"/>
                    <a:pt x="1681" y="5040"/>
                  </a:cubicBezTo>
                  <a:cubicBezTo>
                    <a:pt x="1682" y="5044"/>
                    <a:pt x="1692" y="5059"/>
                    <a:pt x="1700" y="5058"/>
                  </a:cubicBezTo>
                  <a:cubicBezTo>
                    <a:pt x="1708" y="5056"/>
                    <a:pt x="1719" y="5049"/>
                    <a:pt x="1722" y="5059"/>
                  </a:cubicBezTo>
                  <a:cubicBezTo>
                    <a:pt x="1725" y="5068"/>
                    <a:pt x="1716" y="5067"/>
                    <a:pt x="1727" y="5077"/>
                  </a:cubicBezTo>
                  <a:close/>
                  <a:moveTo>
                    <a:pt x="2936" y="2806"/>
                  </a:moveTo>
                  <a:cubicBezTo>
                    <a:pt x="2945" y="2803"/>
                    <a:pt x="2952" y="2788"/>
                    <a:pt x="2952" y="2788"/>
                  </a:cubicBezTo>
                  <a:cubicBezTo>
                    <a:pt x="2952" y="2788"/>
                    <a:pt x="2940" y="2781"/>
                    <a:pt x="2928" y="2784"/>
                  </a:cubicBezTo>
                  <a:cubicBezTo>
                    <a:pt x="2916" y="2788"/>
                    <a:pt x="2888" y="2786"/>
                    <a:pt x="2883" y="2788"/>
                  </a:cubicBezTo>
                  <a:cubicBezTo>
                    <a:pt x="2878" y="2789"/>
                    <a:pt x="2858" y="2786"/>
                    <a:pt x="2851" y="2789"/>
                  </a:cubicBezTo>
                  <a:cubicBezTo>
                    <a:pt x="2851" y="2789"/>
                    <a:pt x="2841" y="2793"/>
                    <a:pt x="2828" y="2776"/>
                  </a:cubicBezTo>
                  <a:cubicBezTo>
                    <a:pt x="2814" y="2759"/>
                    <a:pt x="2809" y="2754"/>
                    <a:pt x="2809" y="2754"/>
                  </a:cubicBezTo>
                  <a:cubicBezTo>
                    <a:pt x="2806" y="2759"/>
                    <a:pt x="2816" y="2761"/>
                    <a:pt x="2806" y="2769"/>
                  </a:cubicBezTo>
                  <a:cubicBezTo>
                    <a:pt x="2796" y="2778"/>
                    <a:pt x="2797" y="2788"/>
                    <a:pt x="2811" y="2791"/>
                  </a:cubicBezTo>
                  <a:cubicBezTo>
                    <a:pt x="2824" y="2794"/>
                    <a:pt x="2838" y="2791"/>
                    <a:pt x="2838" y="2803"/>
                  </a:cubicBezTo>
                  <a:cubicBezTo>
                    <a:pt x="2838" y="2815"/>
                    <a:pt x="2839" y="2820"/>
                    <a:pt x="2849" y="2820"/>
                  </a:cubicBezTo>
                  <a:cubicBezTo>
                    <a:pt x="2859" y="2820"/>
                    <a:pt x="2871" y="2806"/>
                    <a:pt x="2876" y="2811"/>
                  </a:cubicBezTo>
                  <a:cubicBezTo>
                    <a:pt x="2881" y="2816"/>
                    <a:pt x="2883" y="2815"/>
                    <a:pt x="2890" y="2821"/>
                  </a:cubicBezTo>
                  <a:cubicBezTo>
                    <a:pt x="2896" y="2828"/>
                    <a:pt x="2898" y="2826"/>
                    <a:pt x="2908" y="2830"/>
                  </a:cubicBezTo>
                  <a:cubicBezTo>
                    <a:pt x="2918" y="2833"/>
                    <a:pt x="2930" y="2820"/>
                    <a:pt x="2930" y="2820"/>
                  </a:cubicBezTo>
                  <a:cubicBezTo>
                    <a:pt x="2930" y="2820"/>
                    <a:pt x="2928" y="2810"/>
                    <a:pt x="2936" y="2806"/>
                  </a:cubicBezTo>
                  <a:close/>
                  <a:moveTo>
                    <a:pt x="3821" y="935"/>
                  </a:moveTo>
                  <a:cubicBezTo>
                    <a:pt x="3822" y="942"/>
                    <a:pt x="3821" y="940"/>
                    <a:pt x="3824" y="946"/>
                  </a:cubicBezTo>
                  <a:cubicBezTo>
                    <a:pt x="3827" y="952"/>
                    <a:pt x="3835" y="948"/>
                    <a:pt x="3841" y="948"/>
                  </a:cubicBezTo>
                  <a:cubicBezTo>
                    <a:pt x="3847" y="948"/>
                    <a:pt x="3852" y="943"/>
                    <a:pt x="3859" y="941"/>
                  </a:cubicBezTo>
                  <a:cubicBezTo>
                    <a:pt x="3866" y="939"/>
                    <a:pt x="3872" y="937"/>
                    <a:pt x="3877" y="937"/>
                  </a:cubicBezTo>
                  <a:cubicBezTo>
                    <a:pt x="3883" y="937"/>
                    <a:pt x="3884" y="936"/>
                    <a:pt x="3895" y="936"/>
                  </a:cubicBezTo>
                  <a:cubicBezTo>
                    <a:pt x="3905" y="937"/>
                    <a:pt x="3914" y="928"/>
                    <a:pt x="3918" y="926"/>
                  </a:cubicBezTo>
                  <a:cubicBezTo>
                    <a:pt x="3922" y="924"/>
                    <a:pt x="3926" y="925"/>
                    <a:pt x="3928" y="920"/>
                  </a:cubicBezTo>
                  <a:cubicBezTo>
                    <a:pt x="3929" y="915"/>
                    <a:pt x="3927" y="910"/>
                    <a:pt x="3924" y="905"/>
                  </a:cubicBezTo>
                  <a:cubicBezTo>
                    <a:pt x="3921" y="900"/>
                    <a:pt x="3924" y="895"/>
                    <a:pt x="3914" y="894"/>
                  </a:cubicBezTo>
                  <a:cubicBezTo>
                    <a:pt x="3904" y="893"/>
                    <a:pt x="3903" y="896"/>
                    <a:pt x="3900" y="892"/>
                  </a:cubicBezTo>
                  <a:cubicBezTo>
                    <a:pt x="3896" y="888"/>
                    <a:pt x="3895" y="882"/>
                    <a:pt x="3891" y="879"/>
                  </a:cubicBezTo>
                  <a:cubicBezTo>
                    <a:pt x="3887" y="876"/>
                    <a:pt x="3885" y="874"/>
                    <a:pt x="3877" y="872"/>
                  </a:cubicBezTo>
                  <a:cubicBezTo>
                    <a:pt x="3870" y="870"/>
                    <a:pt x="3864" y="873"/>
                    <a:pt x="3859" y="872"/>
                  </a:cubicBezTo>
                  <a:cubicBezTo>
                    <a:pt x="3854" y="871"/>
                    <a:pt x="3847" y="870"/>
                    <a:pt x="3843" y="866"/>
                  </a:cubicBezTo>
                  <a:cubicBezTo>
                    <a:pt x="3839" y="862"/>
                    <a:pt x="3834" y="860"/>
                    <a:pt x="3830" y="859"/>
                  </a:cubicBezTo>
                  <a:cubicBezTo>
                    <a:pt x="3827" y="857"/>
                    <a:pt x="3820" y="865"/>
                    <a:pt x="3809" y="865"/>
                  </a:cubicBezTo>
                  <a:cubicBezTo>
                    <a:pt x="3792" y="865"/>
                    <a:pt x="3802" y="888"/>
                    <a:pt x="3794" y="892"/>
                  </a:cubicBezTo>
                  <a:cubicBezTo>
                    <a:pt x="3786" y="896"/>
                    <a:pt x="3785" y="906"/>
                    <a:pt x="3785" y="913"/>
                  </a:cubicBezTo>
                  <a:cubicBezTo>
                    <a:pt x="3785" y="921"/>
                    <a:pt x="3803" y="934"/>
                    <a:pt x="3808" y="934"/>
                  </a:cubicBezTo>
                  <a:cubicBezTo>
                    <a:pt x="3813" y="934"/>
                    <a:pt x="3820" y="927"/>
                    <a:pt x="3821" y="935"/>
                  </a:cubicBezTo>
                  <a:close/>
                  <a:moveTo>
                    <a:pt x="5321" y="882"/>
                  </a:moveTo>
                  <a:cubicBezTo>
                    <a:pt x="5318" y="879"/>
                    <a:pt x="5318" y="875"/>
                    <a:pt x="5310" y="876"/>
                  </a:cubicBezTo>
                  <a:cubicBezTo>
                    <a:pt x="5302" y="878"/>
                    <a:pt x="5296" y="868"/>
                    <a:pt x="5286" y="873"/>
                  </a:cubicBezTo>
                  <a:cubicBezTo>
                    <a:pt x="5276" y="878"/>
                    <a:pt x="5274" y="880"/>
                    <a:pt x="5268" y="880"/>
                  </a:cubicBezTo>
                  <a:cubicBezTo>
                    <a:pt x="5261" y="880"/>
                    <a:pt x="5248" y="880"/>
                    <a:pt x="5244" y="875"/>
                  </a:cubicBezTo>
                  <a:cubicBezTo>
                    <a:pt x="5239" y="871"/>
                    <a:pt x="5229" y="868"/>
                    <a:pt x="5229" y="868"/>
                  </a:cubicBezTo>
                  <a:cubicBezTo>
                    <a:pt x="5214" y="864"/>
                    <a:pt x="5214" y="864"/>
                    <a:pt x="5214" y="864"/>
                  </a:cubicBezTo>
                  <a:cubicBezTo>
                    <a:pt x="5214" y="864"/>
                    <a:pt x="5205" y="858"/>
                    <a:pt x="5202" y="857"/>
                  </a:cubicBezTo>
                  <a:cubicBezTo>
                    <a:pt x="5198" y="856"/>
                    <a:pt x="5181" y="855"/>
                    <a:pt x="5181" y="855"/>
                  </a:cubicBezTo>
                  <a:cubicBezTo>
                    <a:pt x="5166" y="856"/>
                    <a:pt x="5166" y="856"/>
                    <a:pt x="5166" y="856"/>
                  </a:cubicBezTo>
                  <a:cubicBezTo>
                    <a:pt x="5149" y="856"/>
                    <a:pt x="5149" y="856"/>
                    <a:pt x="5149" y="856"/>
                  </a:cubicBezTo>
                  <a:cubicBezTo>
                    <a:pt x="5137" y="863"/>
                    <a:pt x="5137" y="863"/>
                    <a:pt x="5137" y="863"/>
                  </a:cubicBezTo>
                  <a:cubicBezTo>
                    <a:pt x="5129" y="870"/>
                    <a:pt x="5125" y="863"/>
                    <a:pt x="5121" y="864"/>
                  </a:cubicBezTo>
                  <a:cubicBezTo>
                    <a:pt x="5116" y="865"/>
                    <a:pt x="5106" y="871"/>
                    <a:pt x="5106" y="871"/>
                  </a:cubicBezTo>
                  <a:cubicBezTo>
                    <a:pt x="5093" y="882"/>
                    <a:pt x="5093" y="882"/>
                    <a:pt x="5093" y="882"/>
                  </a:cubicBezTo>
                  <a:cubicBezTo>
                    <a:pt x="5093" y="882"/>
                    <a:pt x="5072" y="881"/>
                    <a:pt x="5066" y="885"/>
                  </a:cubicBezTo>
                  <a:cubicBezTo>
                    <a:pt x="5061" y="890"/>
                    <a:pt x="5039" y="888"/>
                    <a:pt x="5039" y="888"/>
                  </a:cubicBezTo>
                  <a:cubicBezTo>
                    <a:pt x="5038" y="881"/>
                    <a:pt x="5038" y="881"/>
                    <a:pt x="5038" y="881"/>
                  </a:cubicBezTo>
                  <a:cubicBezTo>
                    <a:pt x="5038" y="881"/>
                    <a:pt x="5057" y="882"/>
                    <a:pt x="5063" y="874"/>
                  </a:cubicBezTo>
                  <a:cubicBezTo>
                    <a:pt x="5069" y="866"/>
                    <a:pt x="5082" y="868"/>
                    <a:pt x="5086" y="867"/>
                  </a:cubicBezTo>
                  <a:cubicBezTo>
                    <a:pt x="5089" y="866"/>
                    <a:pt x="5100" y="864"/>
                    <a:pt x="5102" y="859"/>
                  </a:cubicBezTo>
                  <a:cubicBezTo>
                    <a:pt x="5103" y="855"/>
                    <a:pt x="5102" y="853"/>
                    <a:pt x="5108" y="853"/>
                  </a:cubicBezTo>
                  <a:cubicBezTo>
                    <a:pt x="5115" y="853"/>
                    <a:pt x="5119" y="851"/>
                    <a:pt x="5123" y="850"/>
                  </a:cubicBezTo>
                  <a:cubicBezTo>
                    <a:pt x="5128" y="849"/>
                    <a:pt x="5132" y="835"/>
                    <a:pt x="5132" y="835"/>
                  </a:cubicBezTo>
                  <a:cubicBezTo>
                    <a:pt x="5132" y="835"/>
                    <a:pt x="5140" y="837"/>
                    <a:pt x="5147" y="835"/>
                  </a:cubicBezTo>
                  <a:cubicBezTo>
                    <a:pt x="5154" y="834"/>
                    <a:pt x="5157" y="835"/>
                    <a:pt x="5161" y="830"/>
                  </a:cubicBezTo>
                  <a:cubicBezTo>
                    <a:pt x="5164" y="824"/>
                    <a:pt x="5160" y="821"/>
                    <a:pt x="5156" y="817"/>
                  </a:cubicBezTo>
                  <a:cubicBezTo>
                    <a:pt x="5153" y="814"/>
                    <a:pt x="5148" y="814"/>
                    <a:pt x="5144" y="810"/>
                  </a:cubicBezTo>
                  <a:cubicBezTo>
                    <a:pt x="5139" y="807"/>
                    <a:pt x="5137" y="805"/>
                    <a:pt x="5130" y="808"/>
                  </a:cubicBezTo>
                  <a:cubicBezTo>
                    <a:pt x="5123" y="812"/>
                    <a:pt x="5137" y="817"/>
                    <a:pt x="5108" y="818"/>
                  </a:cubicBezTo>
                  <a:cubicBezTo>
                    <a:pt x="5080" y="820"/>
                    <a:pt x="5074" y="824"/>
                    <a:pt x="5074" y="824"/>
                  </a:cubicBezTo>
                  <a:cubicBezTo>
                    <a:pt x="5060" y="838"/>
                    <a:pt x="5060" y="838"/>
                    <a:pt x="5060" y="838"/>
                  </a:cubicBezTo>
                  <a:cubicBezTo>
                    <a:pt x="5060" y="838"/>
                    <a:pt x="5046" y="845"/>
                    <a:pt x="5042" y="845"/>
                  </a:cubicBezTo>
                  <a:cubicBezTo>
                    <a:pt x="5042" y="845"/>
                    <a:pt x="5039" y="831"/>
                    <a:pt x="5038" y="827"/>
                  </a:cubicBezTo>
                  <a:cubicBezTo>
                    <a:pt x="5037" y="822"/>
                    <a:pt x="5042" y="812"/>
                    <a:pt x="5042" y="812"/>
                  </a:cubicBezTo>
                  <a:cubicBezTo>
                    <a:pt x="5042" y="812"/>
                    <a:pt x="5051" y="817"/>
                    <a:pt x="5053" y="822"/>
                  </a:cubicBezTo>
                  <a:cubicBezTo>
                    <a:pt x="5054" y="827"/>
                    <a:pt x="5061" y="827"/>
                    <a:pt x="5062" y="824"/>
                  </a:cubicBezTo>
                  <a:cubicBezTo>
                    <a:pt x="5063" y="821"/>
                    <a:pt x="5105" y="808"/>
                    <a:pt x="5107" y="811"/>
                  </a:cubicBezTo>
                  <a:cubicBezTo>
                    <a:pt x="5109" y="814"/>
                    <a:pt x="5120" y="804"/>
                    <a:pt x="5120" y="804"/>
                  </a:cubicBezTo>
                  <a:cubicBezTo>
                    <a:pt x="5130" y="794"/>
                    <a:pt x="5130" y="794"/>
                    <a:pt x="5130" y="794"/>
                  </a:cubicBezTo>
                  <a:cubicBezTo>
                    <a:pt x="5124" y="782"/>
                    <a:pt x="5124" y="782"/>
                    <a:pt x="5124" y="782"/>
                  </a:cubicBezTo>
                  <a:cubicBezTo>
                    <a:pt x="5124" y="782"/>
                    <a:pt x="5116" y="776"/>
                    <a:pt x="5112" y="775"/>
                  </a:cubicBezTo>
                  <a:cubicBezTo>
                    <a:pt x="5107" y="774"/>
                    <a:pt x="5096" y="770"/>
                    <a:pt x="5093" y="771"/>
                  </a:cubicBezTo>
                  <a:cubicBezTo>
                    <a:pt x="5090" y="773"/>
                    <a:pt x="5079" y="772"/>
                    <a:pt x="5079" y="772"/>
                  </a:cubicBezTo>
                  <a:cubicBezTo>
                    <a:pt x="5068" y="769"/>
                    <a:pt x="5068" y="769"/>
                    <a:pt x="5068" y="769"/>
                  </a:cubicBezTo>
                  <a:cubicBezTo>
                    <a:pt x="5060" y="763"/>
                    <a:pt x="5043" y="751"/>
                    <a:pt x="5043" y="751"/>
                  </a:cubicBezTo>
                  <a:cubicBezTo>
                    <a:pt x="5043" y="751"/>
                    <a:pt x="5040" y="745"/>
                    <a:pt x="5036" y="744"/>
                  </a:cubicBezTo>
                  <a:cubicBezTo>
                    <a:pt x="5032" y="743"/>
                    <a:pt x="5026" y="734"/>
                    <a:pt x="5022" y="734"/>
                  </a:cubicBezTo>
                  <a:cubicBezTo>
                    <a:pt x="5018" y="733"/>
                    <a:pt x="5013" y="722"/>
                    <a:pt x="5013" y="722"/>
                  </a:cubicBezTo>
                  <a:cubicBezTo>
                    <a:pt x="5013" y="722"/>
                    <a:pt x="5047" y="737"/>
                    <a:pt x="5057" y="750"/>
                  </a:cubicBezTo>
                  <a:cubicBezTo>
                    <a:pt x="5067" y="763"/>
                    <a:pt x="5071" y="767"/>
                    <a:pt x="5076" y="767"/>
                  </a:cubicBezTo>
                  <a:cubicBezTo>
                    <a:pt x="5080" y="767"/>
                    <a:pt x="5089" y="763"/>
                    <a:pt x="5091" y="763"/>
                  </a:cubicBezTo>
                  <a:cubicBezTo>
                    <a:pt x="5094" y="763"/>
                    <a:pt x="5115" y="760"/>
                    <a:pt x="5117" y="763"/>
                  </a:cubicBezTo>
                  <a:cubicBezTo>
                    <a:pt x="5119" y="766"/>
                    <a:pt x="5132" y="767"/>
                    <a:pt x="5135" y="771"/>
                  </a:cubicBezTo>
                  <a:cubicBezTo>
                    <a:pt x="5138" y="776"/>
                    <a:pt x="5133" y="783"/>
                    <a:pt x="5142" y="786"/>
                  </a:cubicBezTo>
                  <a:cubicBezTo>
                    <a:pt x="5151" y="789"/>
                    <a:pt x="5158" y="788"/>
                    <a:pt x="5162" y="785"/>
                  </a:cubicBezTo>
                  <a:cubicBezTo>
                    <a:pt x="5165" y="782"/>
                    <a:pt x="5172" y="782"/>
                    <a:pt x="5173" y="785"/>
                  </a:cubicBezTo>
                  <a:cubicBezTo>
                    <a:pt x="5174" y="789"/>
                    <a:pt x="5183" y="793"/>
                    <a:pt x="5186" y="800"/>
                  </a:cubicBezTo>
                  <a:cubicBezTo>
                    <a:pt x="5188" y="806"/>
                    <a:pt x="5215" y="814"/>
                    <a:pt x="5214" y="821"/>
                  </a:cubicBezTo>
                  <a:cubicBezTo>
                    <a:pt x="5213" y="829"/>
                    <a:pt x="5221" y="837"/>
                    <a:pt x="5224" y="840"/>
                  </a:cubicBezTo>
                  <a:cubicBezTo>
                    <a:pt x="5228" y="842"/>
                    <a:pt x="5248" y="848"/>
                    <a:pt x="5251" y="849"/>
                  </a:cubicBezTo>
                  <a:cubicBezTo>
                    <a:pt x="5254" y="850"/>
                    <a:pt x="5263" y="850"/>
                    <a:pt x="5267" y="850"/>
                  </a:cubicBezTo>
                  <a:cubicBezTo>
                    <a:pt x="5270" y="850"/>
                    <a:pt x="5284" y="854"/>
                    <a:pt x="5284" y="854"/>
                  </a:cubicBezTo>
                  <a:cubicBezTo>
                    <a:pt x="5284" y="854"/>
                    <a:pt x="5286" y="843"/>
                    <a:pt x="5290" y="841"/>
                  </a:cubicBezTo>
                  <a:cubicBezTo>
                    <a:pt x="5294" y="838"/>
                    <a:pt x="5296" y="839"/>
                    <a:pt x="5300" y="844"/>
                  </a:cubicBezTo>
                  <a:cubicBezTo>
                    <a:pt x="5304" y="850"/>
                    <a:pt x="5309" y="842"/>
                    <a:pt x="5314" y="848"/>
                  </a:cubicBezTo>
                  <a:cubicBezTo>
                    <a:pt x="5318" y="853"/>
                    <a:pt x="5319" y="850"/>
                    <a:pt x="5327" y="853"/>
                  </a:cubicBezTo>
                  <a:cubicBezTo>
                    <a:pt x="5334" y="857"/>
                    <a:pt x="5338" y="859"/>
                    <a:pt x="5340" y="853"/>
                  </a:cubicBezTo>
                  <a:cubicBezTo>
                    <a:pt x="5341" y="848"/>
                    <a:pt x="5343" y="838"/>
                    <a:pt x="5343" y="838"/>
                  </a:cubicBezTo>
                  <a:cubicBezTo>
                    <a:pt x="5343" y="838"/>
                    <a:pt x="5333" y="831"/>
                    <a:pt x="5332" y="827"/>
                  </a:cubicBezTo>
                  <a:cubicBezTo>
                    <a:pt x="5331" y="822"/>
                    <a:pt x="5325" y="817"/>
                    <a:pt x="5325" y="811"/>
                  </a:cubicBezTo>
                  <a:cubicBezTo>
                    <a:pt x="5325" y="805"/>
                    <a:pt x="5314" y="800"/>
                    <a:pt x="5314" y="800"/>
                  </a:cubicBezTo>
                  <a:cubicBezTo>
                    <a:pt x="5314" y="800"/>
                    <a:pt x="5310" y="798"/>
                    <a:pt x="5309" y="792"/>
                  </a:cubicBezTo>
                  <a:cubicBezTo>
                    <a:pt x="5308" y="785"/>
                    <a:pt x="5305" y="779"/>
                    <a:pt x="5302" y="774"/>
                  </a:cubicBezTo>
                  <a:cubicBezTo>
                    <a:pt x="5298" y="770"/>
                    <a:pt x="5300" y="763"/>
                    <a:pt x="5295" y="762"/>
                  </a:cubicBezTo>
                  <a:cubicBezTo>
                    <a:pt x="5291" y="761"/>
                    <a:pt x="5288" y="768"/>
                    <a:pt x="5283" y="770"/>
                  </a:cubicBezTo>
                  <a:cubicBezTo>
                    <a:pt x="5279" y="771"/>
                    <a:pt x="5276" y="770"/>
                    <a:pt x="5278" y="765"/>
                  </a:cubicBezTo>
                  <a:cubicBezTo>
                    <a:pt x="5280" y="759"/>
                    <a:pt x="5283" y="746"/>
                    <a:pt x="5278" y="744"/>
                  </a:cubicBezTo>
                  <a:cubicBezTo>
                    <a:pt x="5272" y="741"/>
                    <a:pt x="5270" y="739"/>
                    <a:pt x="5265" y="740"/>
                  </a:cubicBezTo>
                  <a:cubicBezTo>
                    <a:pt x="5260" y="741"/>
                    <a:pt x="5250" y="748"/>
                    <a:pt x="5250" y="748"/>
                  </a:cubicBezTo>
                  <a:cubicBezTo>
                    <a:pt x="5250" y="748"/>
                    <a:pt x="5246" y="749"/>
                    <a:pt x="5248" y="743"/>
                  </a:cubicBezTo>
                  <a:cubicBezTo>
                    <a:pt x="5251" y="736"/>
                    <a:pt x="5255" y="728"/>
                    <a:pt x="5251" y="727"/>
                  </a:cubicBezTo>
                  <a:cubicBezTo>
                    <a:pt x="5247" y="726"/>
                    <a:pt x="5239" y="726"/>
                    <a:pt x="5232" y="726"/>
                  </a:cubicBezTo>
                  <a:cubicBezTo>
                    <a:pt x="5224" y="726"/>
                    <a:pt x="5220" y="721"/>
                    <a:pt x="5216" y="721"/>
                  </a:cubicBezTo>
                  <a:cubicBezTo>
                    <a:pt x="5212" y="721"/>
                    <a:pt x="5200" y="715"/>
                    <a:pt x="5195" y="713"/>
                  </a:cubicBezTo>
                  <a:cubicBezTo>
                    <a:pt x="5189" y="711"/>
                    <a:pt x="5184" y="711"/>
                    <a:pt x="5180" y="711"/>
                  </a:cubicBezTo>
                  <a:cubicBezTo>
                    <a:pt x="5176" y="711"/>
                    <a:pt x="5171" y="709"/>
                    <a:pt x="5167" y="707"/>
                  </a:cubicBezTo>
                  <a:cubicBezTo>
                    <a:pt x="5163" y="705"/>
                    <a:pt x="5151" y="698"/>
                    <a:pt x="5151" y="698"/>
                  </a:cubicBezTo>
                  <a:cubicBezTo>
                    <a:pt x="5151" y="698"/>
                    <a:pt x="5153" y="689"/>
                    <a:pt x="5150" y="687"/>
                  </a:cubicBezTo>
                  <a:cubicBezTo>
                    <a:pt x="5148" y="686"/>
                    <a:pt x="5142" y="681"/>
                    <a:pt x="5142" y="681"/>
                  </a:cubicBezTo>
                  <a:cubicBezTo>
                    <a:pt x="5133" y="676"/>
                    <a:pt x="5133" y="676"/>
                    <a:pt x="5133" y="676"/>
                  </a:cubicBezTo>
                  <a:cubicBezTo>
                    <a:pt x="5133" y="676"/>
                    <a:pt x="5130" y="662"/>
                    <a:pt x="5126" y="657"/>
                  </a:cubicBezTo>
                  <a:cubicBezTo>
                    <a:pt x="5123" y="651"/>
                    <a:pt x="5122" y="646"/>
                    <a:pt x="5115" y="642"/>
                  </a:cubicBezTo>
                  <a:cubicBezTo>
                    <a:pt x="5109" y="638"/>
                    <a:pt x="5101" y="638"/>
                    <a:pt x="5101" y="638"/>
                  </a:cubicBezTo>
                  <a:cubicBezTo>
                    <a:pt x="5096" y="628"/>
                    <a:pt x="5096" y="628"/>
                    <a:pt x="5096" y="628"/>
                  </a:cubicBezTo>
                  <a:cubicBezTo>
                    <a:pt x="5096" y="628"/>
                    <a:pt x="5121" y="635"/>
                    <a:pt x="5123" y="626"/>
                  </a:cubicBezTo>
                  <a:cubicBezTo>
                    <a:pt x="5125" y="616"/>
                    <a:pt x="5129" y="611"/>
                    <a:pt x="5135" y="609"/>
                  </a:cubicBezTo>
                  <a:cubicBezTo>
                    <a:pt x="5140" y="607"/>
                    <a:pt x="5148" y="602"/>
                    <a:pt x="5149" y="605"/>
                  </a:cubicBezTo>
                  <a:cubicBezTo>
                    <a:pt x="5150" y="608"/>
                    <a:pt x="5146" y="616"/>
                    <a:pt x="5152" y="622"/>
                  </a:cubicBezTo>
                  <a:cubicBezTo>
                    <a:pt x="5159" y="627"/>
                    <a:pt x="5164" y="621"/>
                    <a:pt x="5168" y="626"/>
                  </a:cubicBezTo>
                  <a:cubicBezTo>
                    <a:pt x="5172" y="632"/>
                    <a:pt x="5174" y="634"/>
                    <a:pt x="5177" y="636"/>
                  </a:cubicBezTo>
                  <a:cubicBezTo>
                    <a:pt x="5180" y="638"/>
                    <a:pt x="5186" y="638"/>
                    <a:pt x="5192" y="638"/>
                  </a:cubicBezTo>
                  <a:cubicBezTo>
                    <a:pt x="5198" y="638"/>
                    <a:pt x="5207" y="634"/>
                    <a:pt x="5211" y="635"/>
                  </a:cubicBezTo>
                  <a:cubicBezTo>
                    <a:pt x="5216" y="636"/>
                    <a:pt x="5221" y="638"/>
                    <a:pt x="5231" y="638"/>
                  </a:cubicBezTo>
                  <a:cubicBezTo>
                    <a:pt x="5241" y="638"/>
                    <a:pt x="5255" y="630"/>
                    <a:pt x="5259" y="629"/>
                  </a:cubicBezTo>
                  <a:cubicBezTo>
                    <a:pt x="5264" y="628"/>
                    <a:pt x="5272" y="629"/>
                    <a:pt x="5279" y="629"/>
                  </a:cubicBezTo>
                  <a:cubicBezTo>
                    <a:pt x="5285" y="629"/>
                    <a:pt x="5287" y="629"/>
                    <a:pt x="5289" y="626"/>
                  </a:cubicBezTo>
                  <a:cubicBezTo>
                    <a:pt x="5291" y="622"/>
                    <a:pt x="5294" y="620"/>
                    <a:pt x="5294" y="614"/>
                  </a:cubicBezTo>
                  <a:cubicBezTo>
                    <a:pt x="5295" y="609"/>
                    <a:pt x="5286" y="600"/>
                    <a:pt x="5287" y="596"/>
                  </a:cubicBezTo>
                  <a:cubicBezTo>
                    <a:pt x="5288" y="592"/>
                    <a:pt x="5278" y="593"/>
                    <a:pt x="5273" y="593"/>
                  </a:cubicBezTo>
                  <a:cubicBezTo>
                    <a:pt x="5269" y="593"/>
                    <a:pt x="5261" y="586"/>
                    <a:pt x="5255" y="587"/>
                  </a:cubicBezTo>
                  <a:cubicBezTo>
                    <a:pt x="5248" y="588"/>
                    <a:pt x="5240" y="591"/>
                    <a:pt x="5235" y="590"/>
                  </a:cubicBezTo>
                  <a:cubicBezTo>
                    <a:pt x="5231" y="588"/>
                    <a:pt x="5228" y="578"/>
                    <a:pt x="5222" y="578"/>
                  </a:cubicBezTo>
                  <a:cubicBezTo>
                    <a:pt x="5215" y="578"/>
                    <a:pt x="5209" y="572"/>
                    <a:pt x="5209" y="569"/>
                  </a:cubicBezTo>
                  <a:cubicBezTo>
                    <a:pt x="5209" y="566"/>
                    <a:pt x="5214" y="564"/>
                    <a:pt x="5214" y="564"/>
                  </a:cubicBezTo>
                  <a:cubicBezTo>
                    <a:pt x="5214" y="564"/>
                    <a:pt x="5220" y="561"/>
                    <a:pt x="5226" y="566"/>
                  </a:cubicBezTo>
                  <a:cubicBezTo>
                    <a:pt x="5233" y="572"/>
                    <a:pt x="5238" y="575"/>
                    <a:pt x="5245" y="575"/>
                  </a:cubicBezTo>
                  <a:cubicBezTo>
                    <a:pt x="5251" y="575"/>
                    <a:pt x="5258" y="576"/>
                    <a:pt x="5262" y="574"/>
                  </a:cubicBezTo>
                  <a:cubicBezTo>
                    <a:pt x="5267" y="572"/>
                    <a:pt x="5272" y="574"/>
                    <a:pt x="5277" y="573"/>
                  </a:cubicBezTo>
                  <a:cubicBezTo>
                    <a:pt x="5282" y="572"/>
                    <a:pt x="5270" y="565"/>
                    <a:pt x="5282" y="565"/>
                  </a:cubicBezTo>
                  <a:cubicBezTo>
                    <a:pt x="5293" y="565"/>
                    <a:pt x="5290" y="568"/>
                    <a:pt x="5299" y="566"/>
                  </a:cubicBezTo>
                  <a:cubicBezTo>
                    <a:pt x="5308" y="563"/>
                    <a:pt x="5314" y="557"/>
                    <a:pt x="5311" y="554"/>
                  </a:cubicBezTo>
                  <a:cubicBezTo>
                    <a:pt x="5308" y="550"/>
                    <a:pt x="5309" y="542"/>
                    <a:pt x="5298" y="543"/>
                  </a:cubicBezTo>
                  <a:cubicBezTo>
                    <a:pt x="5298" y="540"/>
                    <a:pt x="5298" y="540"/>
                    <a:pt x="5298" y="540"/>
                  </a:cubicBezTo>
                  <a:cubicBezTo>
                    <a:pt x="5298" y="540"/>
                    <a:pt x="5282" y="540"/>
                    <a:pt x="5278" y="541"/>
                  </a:cubicBezTo>
                  <a:cubicBezTo>
                    <a:pt x="5273" y="542"/>
                    <a:pt x="5270" y="537"/>
                    <a:pt x="5270" y="530"/>
                  </a:cubicBezTo>
                  <a:cubicBezTo>
                    <a:pt x="5270" y="524"/>
                    <a:pt x="5274" y="524"/>
                    <a:pt x="5267" y="520"/>
                  </a:cubicBezTo>
                  <a:cubicBezTo>
                    <a:pt x="5259" y="517"/>
                    <a:pt x="5249" y="515"/>
                    <a:pt x="5249" y="512"/>
                  </a:cubicBezTo>
                  <a:cubicBezTo>
                    <a:pt x="5249" y="509"/>
                    <a:pt x="5251" y="503"/>
                    <a:pt x="5244" y="505"/>
                  </a:cubicBezTo>
                  <a:cubicBezTo>
                    <a:pt x="5236" y="507"/>
                    <a:pt x="5228" y="507"/>
                    <a:pt x="5227" y="502"/>
                  </a:cubicBezTo>
                  <a:cubicBezTo>
                    <a:pt x="5226" y="496"/>
                    <a:pt x="5232" y="490"/>
                    <a:pt x="5232" y="490"/>
                  </a:cubicBezTo>
                  <a:cubicBezTo>
                    <a:pt x="5242" y="489"/>
                    <a:pt x="5242" y="489"/>
                    <a:pt x="5242" y="489"/>
                  </a:cubicBezTo>
                  <a:cubicBezTo>
                    <a:pt x="5242" y="489"/>
                    <a:pt x="5250" y="495"/>
                    <a:pt x="5254" y="498"/>
                  </a:cubicBezTo>
                  <a:cubicBezTo>
                    <a:pt x="5258" y="501"/>
                    <a:pt x="5261" y="506"/>
                    <a:pt x="5265" y="504"/>
                  </a:cubicBezTo>
                  <a:cubicBezTo>
                    <a:pt x="5269" y="502"/>
                    <a:pt x="5272" y="505"/>
                    <a:pt x="5272" y="496"/>
                  </a:cubicBezTo>
                  <a:cubicBezTo>
                    <a:pt x="5272" y="488"/>
                    <a:pt x="5270" y="492"/>
                    <a:pt x="5269" y="484"/>
                  </a:cubicBezTo>
                  <a:cubicBezTo>
                    <a:pt x="5267" y="477"/>
                    <a:pt x="5266" y="474"/>
                    <a:pt x="5263" y="470"/>
                  </a:cubicBezTo>
                  <a:cubicBezTo>
                    <a:pt x="5260" y="465"/>
                    <a:pt x="5256" y="465"/>
                    <a:pt x="5248" y="463"/>
                  </a:cubicBezTo>
                  <a:cubicBezTo>
                    <a:pt x="5241" y="461"/>
                    <a:pt x="5232" y="461"/>
                    <a:pt x="5233" y="453"/>
                  </a:cubicBezTo>
                  <a:cubicBezTo>
                    <a:pt x="5234" y="445"/>
                    <a:pt x="5233" y="438"/>
                    <a:pt x="5230" y="435"/>
                  </a:cubicBezTo>
                  <a:cubicBezTo>
                    <a:pt x="5227" y="431"/>
                    <a:pt x="5222" y="423"/>
                    <a:pt x="5220" y="422"/>
                  </a:cubicBezTo>
                  <a:cubicBezTo>
                    <a:pt x="5217" y="421"/>
                    <a:pt x="5214" y="420"/>
                    <a:pt x="5208" y="420"/>
                  </a:cubicBezTo>
                  <a:cubicBezTo>
                    <a:pt x="5201" y="420"/>
                    <a:pt x="5193" y="429"/>
                    <a:pt x="5184" y="429"/>
                  </a:cubicBezTo>
                  <a:cubicBezTo>
                    <a:pt x="5174" y="429"/>
                    <a:pt x="5162" y="428"/>
                    <a:pt x="5160" y="422"/>
                  </a:cubicBezTo>
                  <a:cubicBezTo>
                    <a:pt x="5157" y="415"/>
                    <a:pt x="5159" y="413"/>
                    <a:pt x="5151" y="414"/>
                  </a:cubicBezTo>
                  <a:cubicBezTo>
                    <a:pt x="5144" y="415"/>
                    <a:pt x="5139" y="420"/>
                    <a:pt x="5136" y="418"/>
                  </a:cubicBezTo>
                  <a:cubicBezTo>
                    <a:pt x="5132" y="416"/>
                    <a:pt x="5126" y="400"/>
                    <a:pt x="5122" y="399"/>
                  </a:cubicBezTo>
                  <a:cubicBezTo>
                    <a:pt x="5117" y="399"/>
                    <a:pt x="5109" y="395"/>
                    <a:pt x="5108" y="391"/>
                  </a:cubicBezTo>
                  <a:cubicBezTo>
                    <a:pt x="5107" y="387"/>
                    <a:pt x="5113" y="379"/>
                    <a:pt x="5116" y="382"/>
                  </a:cubicBezTo>
                  <a:cubicBezTo>
                    <a:pt x="5120" y="385"/>
                    <a:pt x="5129" y="391"/>
                    <a:pt x="5135" y="395"/>
                  </a:cubicBezTo>
                  <a:cubicBezTo>
                    <a:pt x="5140" y="399"/>
                    <a:pt x="5148" y="403"/>
                    <a:pt x="5150" y="398"/>
                  </a:cubicBezTo>
                  <a:cubicBezTo>
                    <a:pt x="5151" y="392"/>
                    <a:pt x="5154" y="389"/>
                    <a:pt x="5156" y="386"/>
                  </a:cubicBezTo>
                  <a:cubicBezTo>
                    <a:pt x="5158" y="382"/>
                    <a:pt x="5167" y="380"/>
                    <a:pt x="5171" y="381"/>
                  </a:cubicBezTo>
                  <a:cubicBezTo>
                    <a:pt x="5174" y="382"/>
                    <a:pt x="5178" y="382"/>
                    <a:pt x="5186" y="384"/>
                  </a:cubicBezTo>
                  <a:cubicBezTo>
                    <a:pt x="5195" y="386"/>
                    <a:pt x="5197" y="387"/>
                    <a:pt x="5206" y="388"/>
                  </a:cubicBezTo>
                  <a:cubicBezTo>
                    <a:pt x="5215" y="389"/>
                    <a:pt x="5222" y="389"/>
                    <a:pt x="5227" y="387"/>
                  </a:cubicBezTo>
                  <a:cubicBezTo>
                    <a:pt x="5233" y="386"/>
                    <a:pt x="5243" y="387"/>
                    <a:pt x="5243" y="384"/>
                  </a:cubicBezTo>
                  <a:cubicBezTo>
                    <a:pt x="5243" y="381"/>
                    <a:pt x="5241" y="377"/>
                    <a:pt x="5237" y="375"/>
                  </a:cubicBezTo>
                  <a:cubicBezTo>
                    <a:pt x="5234" y="374"/>
                    <a:pt x="5225" y="375"/>
                    <a:pt x="5224" y="368"/>
                  </a:cubicBezTo>
                  <a:cubicBezTo>
                    <a:pt x="5223" y="362"/>
                    <a:pt x="5222" y="356"/>
                    <a:pt x="5218" y="353"/>
                  </a:cubicBezTo>
                  <a:cubicBezTo>
                    <a:pt x="5213" y="351"/>
                    <a:pt x="5211" y="349"/>
                    <a:pt x="5208" y="349"/>
                  </a:cubicBezTo>
                  <a:cubicBezTo>
                    <a:pt x="5204" y="349"/>
                    <a:pt x="5197" y="353"/>
                    <a:pt x="5192" y="354"/>
                  </a:cubicBezTo>
                  <a:cubicBezTo>
                    <a:pt x="5187" y="355"/>
                    <a:pt x="5182" y="360"/>
                    <a:pt x="5180" y="354"/>
                  </a:cubicBezTo>
                  <a:cubicBezTo>
                    <a:pt x="5178" y="349"/>
                    <a:pt x="5172" y="346"/>
                    <a:pt x="5165" y="346"/>
                  </a:cubicBezTo>
                  <a:cubicBezTo>
                    <a:pt x="5159" y="346"/>
                    <a:pt x="5150" y="350"/>
                    <a:pt x="5146" y="347"/>
                  </a:cubicBezTo>
                  <a:cubicBezTo>
                    <a:pt x="5142" y="344"/>
                    <a:pt x="5131" y="339"/>
                    <a:pt x="5134" y="336"/>
                  </a:cubicBezTo>
                  <a:cubicBezTo>
                    <a:pt x="5137" y="333"/>
                    <a:pt x="5147" y="339"/>
                    <a:pt x="5151" y="338"/>
                  </a:cubicBezTo>
                  <a:cubicBezTo>
                    <a:pt x="5156" y="337"/>
                    <a:pt x="5169" y="337"/>
                    <a:pt x="5167" y="330"/>
                  </a:cubicBezTo>
                  <a:cubicBezTo>
                    <a:pt x="5165" y="324"/>
                    <a:pt x="5154" y="321"/>
                    <a:pt x="5154" y="321"/>
                  </a:cubicBezTo>
                  <a:cubicBezTo>
                    <a:pt x="5154" y="321"/>
                    <a:pt x="5154" y="315"/>
                    <a:pt x="5150" y="315"/>
                  </a:cubicBezTo>
                  <a:cubicBezTo>
                    <a:pt x="5147" y="314"/>
                    <a:pt x="5134" y="309"/>
                    <a:pt x="5134" y="309"/>
                  </a:cubicBezTo>
                  <a:cubicBezTo>
                    <a:pt x="5126" y="311"/>
                    <a:pt x="5126" y="311"/>
                    <a:pt x="5126" y="311"/>
                  </a:cubicBezTo>
                  <a:cubicBezTo>
                    <a:pt x="5126" y="311"/>
                    <a:pt x="5114" y="304"/>
                    <a:pt x="5109" y="307"/>
                  </a:cubicBezTo>
                  <a:cubicBezTo>
                    <a:pt x="5103" y="310"/>
                    <a:pt x="5103" y="318"/>
                    <a:pt x="5102" y="323"/>
                  </a:cubicBezTo>
                  <a:cubicBezTo>
                    <a:pt x="5102" y="327"/>
                    <a:pt x="5094" y="339"/>
                    <a:pt x="5089" y="334"/>
                  </a:cubicBezTo>
                  <a:cubicBezTo>
                    <a:pt x="5083" y="329"/>
                    <a:pt x="5076" y="326"/>
                    <a:pt x="5082" y="312"/>
                  </a:cubicBezTo>
                  <a:cubicBezTo>
                    <a:pt x="5089" y="298"/>
                    <a:pt x="5089" y="288"/>
                    <a:pt x="5084" y="283"/>
                  </a:cubicBezTo>
                  <a:cubicBezTo>
                    <a:pt x="5079" y="279"/>
                    <a:pt x="5078" y="276"/>
                    <a:pt x="5073" y="275"/>
                  </a:cubicBezTo>
                  <a:cubicBezTo>
                    <a:pt x="5068" y="274"/>
                    <a:pt x="5065" y="262"/>
                    <a:pt x="5067" y="260"/>
                  </a:cubicBezTo>
                  <a:cubicBezTo>
                    <a:pt x="5070" y="258"/>
                    <a:pt x="5073" y="255"/>
                    <a:pt x="5077" y="258"/>
                  </a:cubicBezTo>
                  <a:cubicBezTo>
                    <a:pt x="5080" y="262"/>
                    <a:pt x="5087" y="268"/>
                    <a:pt x="5090" y="263"/>
                  </a:cubicBezTo>
                  <a:cubicBezTo>
                    <a:pt x="5092" y="257"/>
                    <a:pt x="5098" y="255"/>
                    <a:pt x="5099" y="246"/>
                  </a:cubicBezTo>
                  <a:cubicBezTo>
                    <a:pt x="5100" y="238"/>
                    <a:pt x="5102" y="232"/>
                    <a:pt x="5099" y="229"/>
                  </a:cubicBezTo>
                  <a:cubicBezTo>
                    <a:pt x="5095" y="226"/>
                    <a:pt x="5087" y="227"/>
                    <a:pt x="5085" y="222"/>
                  </a:cubicBezTo>
                  <a:cubicBezTo>
                    <a:pt x="5083" y="218"/>
                    <a:pt x="5079" y="209"/>
                    <a:pt x="5078" y="207"/>
                  </a:cubicBezTo>
                  <a:cubicBezTo>
                    <a:pt x="5078" y="204"/>
                    <a:pt x="5086" y="202"/>
                    <a:pt x="5089" y="204"/>
                  </a:cubicBezTo>
                  <a:cubicBezTo>
                    <a:pt x="5091" y="206"/>
                    <a:pt x="5093" y="209"/>
                    <a:pt x="5099" y="208"/>
                  </a:cubicBezTo>
                  <a:cubicBezTo>
                    <a:pt x="5104" y="208"/>
                    <a:pt x="5111" y="196"/>
                    <a:pt x="5109" y="191"/>
                  </a:cubicBezTo>
                  <a:cubicBezTo>
                    <a:pt x="5107" y="185"/>
                    <a:pt x="5108" y="185"/>
                    <a:pt x="5099" y="184"/>
                  </a:cubicBezTo>
                  <a:cubicBezTo>
                    <a:pt x="5090" y="184"/>
                    <a:pt x="5090" y="183"/>
                    <a:pt x="5079" y="183"/>
                  </a:cubicBezTo>
                  <a:cubicBezTo>
                    <a:pt x="5069" y="183"/>
                    <a:pt x="5060" y="184"/>
                    <a:pt x="5058" y="186"/>
                  </a:cubicBezTo>
                  <a:cubicBezTo>
                    <a:pt x="5056" y="189"/>
                    <a:pt x="5053" y="193"/>
                    <a:pt x="5049" y="193"/>
                  </a:cubicBezTo>
                  <a:cubicBezTo>
                    <a:pt x="5045" y="193"/>
                    <a:pt x="5041" y="201"/>
                    <a:pt x="5036" y="196"/>
                  </a:cubicBezTo>
                  <a:cubicBezTo>
                    <a:pt x="5031" y="192"/>
                    <a:pt x="5031" y="188"/>
                    <a:pt x="5031" y="184"/>
                  </a:cubicBezTo>
                  <a:cubicBezTo>
                    <a:pt x="5031" y="181"/>
                    <a:pt x="5033" y="173"/>
                    <a:pt x="5033" y="173"/>
                  </a:cubicBezTo>
                  <a:cubicBezTo>
                    <a:pt x="5051" y="171"/>
                    <a:pt x="5051" y="171"/>
                    <a:pt x="5051" y="171"/>
                  </a:cubicBezTo>
                  <a:cubicBezTo>
                    <a:pt x="5051" y="171"/>
                    <a:pt x="5062" y="171"/>
                    <a:pt x="5065" y="171"/>
                  </a:cubicBezTo>
                  <a:cubicBezTo>
                    <a:pt x="5067" y="171"/>
                    <a:pt x="5074" y="171"/>
                    <a:pt x="5078" y="172"/>
                  </a:cubicBezTo>
                  <a:cubicBezTo>
                    <a:pt x="5081" y="172"/>
                    <a:pt x="5090" y="177"/>
                    <a:pt x="5093" y="175"/>
                  </a:cubicBezTo>
                  <a:cubicBezTo>
                    <a:pt x="5096" y="173"/>
                    <a:pt x="5103" y="172"/>
                    <a:pt x="5108" y="169"/>
                  </a:cubicBezTo>
                  <a:cubicBezTo>
                    <a:pt x="5113" y="165"/>
                    <a:pt x="5121" y="164"/>
                    <a:pt x="5117" y="159"/>
                  </a:cubicBezTo>
                  <a:cubicBezTo>
                    <a:pt x="5114" y="153"/>
                    <a:pt x="5114" y="151"/>
                    <a:pt x="5104" y="153"/>
                  </a:cubicBezTo>
                  <a:cubicBezTo>
                    <a:pt x="5095" y="155"/>
                    <a:pt x="5090" y="156"/>
                    <a:pt x="5083" y="154"/>
                  </a:cubicBezTo>
                  <a:cubicBezTo>
                    <a:pt x="5077" y="152"/>
                    <a:pt x="5067" y="156"/>
                    <a:pt x="5066" y="152"/>
                  </a:cubicBezTo>
                  <a:cubicBezTo>
                    <a:pt x="5064" y="148"/>
                    <a:pt x="5061" y="145"/>
                    <a:pt x="5067" y="142"/>
                  </a:cubicBezTo>
                  <a:cubicBezTo>
                    <a:pt x="5074" y="139"/>
                    <a:pt x="5081" y="138"/>
                    <a:pt x="5085" y="140"/>
                  </a:cubicBezTo>
                  <a:cubicBezTo>
                    <a:pt x="5089" y="142"/>
                    <a:pt x="5092" y="146"/>
                    <a:pt x="5097" y="145"/>
                  </a:cubicBezTo>
                  <a:cubicBezTo>
                    <a:pt x="5102" y="144"/>
                    <a:pt x="5102" y="146"/>
                    <a:pt x="5108" y="143"/>
                  </a:cubicBezTo>
                  <a:cubicBezTo>
                    <a:pt x="5114" y="140"/>
                    <a:pt x="5118" y="136"/>
                    <a:pt x="5121" y="135"/>
                  </a:cubicBezTo>
                  <a:cubicBezTo>
                    <a:pt x="5132" y="128"/>
                    <a:pt x="5133" y="132"/>
                    <a:pt x="5135" y="122"/>
                  </a:cubicBezTo>
                  <a:cubicBezTo>
                    <a:pt x="5137" y="112"/>
                    <a:pt x="5133" y="112"/>
                    <a:pt x="5133" y="105"/>
                  </a:cubicBezTo>
                  <a:cubicBezTo>
                    <a:pt x="5133" y="98"/>
                    <a:pt x="5128" y="98"/>
                    <a:pt x="5122" y="95"/>
                  </a:cubicBezTo>
                  <a:cubicBezTo>
                    <a:pt x="5115" y="92"/>
                    <a:pt x="5114" y="90"/>
                    <a:pt x="5106" y="87"/>
                  </a:cubicBezTo>
                  <a:cubicBezTo>
                    <a:pt x="5099" y="83"/>
                    <a:pt x="5085" y="84"/>
                    <a:pt x="5081" y="83"/>
                  </a:cubicBezTo>
                  <a:cubicBezTo>
                    <a:pt x="5078" y="82"/>
                    <a:pt x="5069" y="85"/>
                    <a:pt x="5059" y="85"/>
                  </a:cubicBezTo>
                  <a:cubicBezTo>
                    <a:pt x="5049" y="85"/>
                    <a:pt x="5036" y="85"/>
                    <a:pt x="5031" y="84"/>
                  </a:cubicBezTo>
                  <a:cubicBezTo>
                    <a:pt x="5025" y="83"/>
                    <a:pt x="5013" y="85"/>
                    <a:pt x="5013" y="85"/>
                  </a:cubicBezTo>
                  <a:cubicBezTo>
                    <a:pt x="5013" y="85"/>
                    <a:pt x="5011" y="87"/>
                    <a:pt x="5007" y="93"/>
                  </a:cubicBezTo>
                  <a:cubicBezTo>
                    <a:pt x="5004" y="100"/>
                    <a:pt x="5011" y="106"/>
                    <a:pt x="5002" y="106"/>
                  </a:cubicBezTo>
                  <a:cubicBezTo>
                    <a:pt x="4993" y="106"/>
                    <a:pt x="4987" y="103"/>
                    <a:pt x="4980" y="100"/>
                  </a:cubicBezTo>
                  <a:cubicBezTo>
                    <a:pt x="4972" y="98"/>
                    <a:pt x="4971" y="99"/>
                    <a:pt x="4967" y="99"/>
                  </a:cubicBezTo>
                  <a:cubicBezTo>
                    <a:pt x="4962" y="99"/>
                    <a:pt x="4961" y="91"/>
                    <a:pt x="4957" y="89"/>
                  </a:cubicBezTo>
                  <a:cubicBezTo>
                    <a:pt x="4952" y="88"/>
                    <a:pt x="4947" y="98"/>
                    <a:pt x="4947" y="101"/>
                  </a:cubicBezTo>
                  <a:cubicBezTo>
                    <a:pt x="4946" y="105"/>
                    <a:pt x="4947" y="113"/>
                    <a:pt x="4944" y="114"/>
                  </a:cubicBezTo>
                  <a:cubicBezTo>
                    <a:pt x="4941" y="115"/>
                    <a:pt x="4937" y="112"/>
                    <a:pt x="4935" y="117"/>
                  </a:cubicBezTo>
                  <a:cubicBezTo>
                    <a:pt x="4932" y="123"/>
                    <a:pt x="4931" y="131"/>
                    <a:pt x="4928" y="134"/>
                  </a:cubicBezTo>
                  <a:cubicBezTo>
                    <a:pt x="4925" y="136"/>
                    <a:pt x="4914" y="152"/>
                    <a:pt x="4914" y="152"/>
                  </a:cubicBezTo>
                  <a:cubicBezTo>
                    <a:pt x="4901" y="157"/>
                    <a:pt x="4901" y="157"/>
                    <a:pt x="4901" y="157"/>
                  </a:cubicBezTo>
                  <a:cubicBezTo>
                    <a:pt x="4901" y="157"/>
                    <a:pt x="4921" y="135"/>
                    <a:pt x="4920" y="122"/>
                  </a:cubicBezTo>
                  <a:cubicBezTo>
                    <a:pt x="4919" y="109"/>
                    <a:pt x="4924" y="107"/>
                    <a:pt x="4925" y="100"/>
                  </a:cubicBezTo>
                  <a:cubicBezTo>
                    <a:pt x="4926" y="94"/>
                    <a:pt x="4921" y="95"/>
                    <a:pt x="4920" y="88"/>
                  </a:cubicBezTo>
                  <a:cubicBezTo>
                    <a:pt x="4919" y="80"/>
                    <a:pt x="4916" y="76"/>
                    <a:pt x="4911" y="73"/>
                  </a:cubicBezTo>
                  <a:cubicBezTo>
                    <a:pt x="4907" y="70"/>
                    <a:pt x="4904" y="76"/>
                    <a:pt x="4897" y="72"/>
                  </a:cubicBezTo>
                  <a:cubicBezTo>
                    <a:pt x="4889" y="68"/>
                    <a:pt x="4887" y="69"/>
                    <a:pt x="4881" y="68"/>
                  </a:cubicBezTo>
                  <a:cubicBezTo>
                    <a:pt x="4875" y="67"/>
                    <a:pt x="4866" y="76"/>
                    <a:pt x="4866" y="76"/>
                  </a:cubicBezTo>
                  <a:cubicBezTo>
                    <a:pt x="4866" y="76"/>
                    <a:pt x="4863" y="80"/>
                    <a:pt x="4859" y="86"/>
                  </a:cubicBezTo>
                  <a:cubicBezTo>
                    <a:pt x="4855" y="91"/>
                    <a:pt x="4854" y="97"/>
                    <a:pt x="4851" y="94"/>
                  </a:cubicBezTo>
                  <a:cubicBezTo>
                    <a:pt x="4847" y="91"/>
                    <a:pt x="4845" y="91"/>
                    <a:pt x="4841" y="94"/>
                  </a:cubicBezTo>
                  <a:cubicBezTo>
                    <a:pt x="4838" y="97"/>
                    <a:pt x="4827" y="107"/>
                    <a:pt x="4824" y="109"/>
                  </a:cubicBezTo>
                  <a:cubicBezTo>
                    <a:pt x="4821" y="111"/>
                    <a:pt x="4815" y="116"/>
                    <a:pt x="4811" y="116"/>
                  </a:cubicBezTo>
                  <a:cubicBezTo>
                    <a:pt x="4807" y="116"/>
                    <a:pt x="4797" y="120"/>
                    <a:pt x="4799" y="117"/>
                  </a:cubicBezTo>
                  <a:cubicBezTo>
                    <a:pt x="4801" y="114"/>
                    <a:pt x="4808" y="110"/>
                    <a:pt x="4813" y="107"/>
                  </a:cubicBezTo>
                  <a:cubicBezTo>
                    <a:pt x="4817" y="104"/>
                    <a:pt x="4821" y="107"/>
                    <a:pt x="4824" y="102"/>
                  </a:cubicBezTo>
                  <a:cubicBezTo>
                    <a:pt x="4827" y="98"/>
                    <a:pt x="4833" y="92"/>
                    <a:pt x="4834" y="89"/>
                  </a:cubicBezTo>
                  <a:cubicBezTo>
                    <a:pt x="4835" y="87"/>
                    <a:pt x="4839" y="89"/>
                    <a:pt x="4839" y="85"/>
                  </a:cubicBezTo>
                  <a:cubicBezTo>
                    <a:pt x="4839" y="80"/>
                    <a:pt x="4846" y="83"/>
                    <a:pt x="4839" y="80"/>
                  </a:cubicBezTo>
                  <a:cubicBezTo>
                    <a:pt x="4833" y="77"/>
                    <a:pt x="4826" y="76"/>
                    <a:pt x="4826" y="76"/>
                  </a:cubicBezTo>
                  <a:cubicBezTo>
                    <a:pt x="4826" y="76"/>
                    <a:pt x="4771" y="75"/>
                    <a:pt x="4763" y="77"/>
                  </a:cubicBezTo>
                  <a:cubicBezTo>
                    <a:pt x="4755" y="80"/>
                    <a:pt x="4750" y="83"/>
                    <a:pt x="4744" y="84"/>
                  </a:cubicBezTo>
                  <a:cubicBezTo>
                    <a:pt x="4739" y="85"/>
                    <a:pt x="4733" y="81"/>
                    <a:pt x="4726" y="84"/>
                  </a:cubicBezTo>
                  <a:cubicBezTo>
                    <a:pt x="4719" y="87"/>
                    <a:pt x="4714" y="92"/>
                    <a:pt x="4708" y="91"/>
                  </a:cubicBezTo>
                  <a:cubicBezTo>
                    <a:pt x="4703" y="90"/>
                    <a:pt x="4697" y="98"/>
                    <a:pt x="4690" y="96"/>
                  </a:cubicBezTo>
                  <a:cubicBezTo>
                    <a:pt x="4683" y="94"/>
                    <a:pt x="4677" y="97"/>
                    <a:pt x="4673" y="91"/>
                  </a:cubicBezTo>
                  <a:cubicBezTo>
                    <a:pt x="4670" y="86"/>
                    <a:pt x="4668" y="82"/>
                    <a:pt x="4672" y="78"/>
                  </a:cubicBezTo>
                  <a:cubicBezTo>
                    <a:pt x="4677" y="75"/>
                    <a:pt x="4686" y="81"/>
                    <a:pt x="4695" y="78"/>
                  </a:cubicBezTo>
                  <a:cubicBezTo>
                    <a:pt x="4703" y="76"/>
                    <a:pt x="4731" y="80"/>
                    <a:pt x="4731" y="75"/>
                  </a:cubicBezTo>
                  <a:cubicBezTo>
                    <a:pt x="4731" y="69"/>
                    <a:pt x="4742" y="66"/>
                    <a:pt x="4745" y="67"/>
                  </a:cubicBezTo>
                  <a:cubicBezTo>
                    <a:pt x="4749" y="68"/>
                    <a:pt x="4763" y="64"/>
                    <a:pt x="4767" y="66"/>
                  </a:cubicBezTo>
                  <a:cubicBezTo>
                    <a:pt x="4772" y="68"/>
                    <a:pt x="4797" y="67"/>
                    <a:pt x="4802" y="67"/>
                  </a:cubicBezTo>
                  <a:cubicBezTo>
                    <a:pt x="4806" y="67"/>
                    <a:pt x="4834" y="66"/>
                    <a:pt x="4839" y="68"/>
                  </a:cubicBezTo>
                  <a:cubicBezTo>
                    <a:pt x="4845" y="70"/>
                    <a:pt x="4854" y="75"/>
                    <a:pt x="4854" y="70"/>
                  </a:cubicBezTo>
                  <a:cubicBezTo>
                    <a:pt x="4854" y="65"/>
                    <a:pt x="4852" y="62"/>
                    <a:pt x="4856" y="60"/>
                  </a:cubicBezTo>
                  <a:cubicBezTo>
                    <a:pt x="4860" y="58"/>
                    <a:pt x="4862" y="62"/>
                    <a:pt x="4868" y="60"/>
                  </a:cubicBezTo>
                  <a:cubicBezTo>
                    <a:pt x="4875" y="58"/>
                    <a:pt x="4879" y="62"/>
                    <a:pt x="4884" y="58"/>
                  </a:cubicBezTo>
                  <a:cubicBezTo>
                    <a:pt x="4888" y="54"/>
                    <a:pt x="4891" y="58"/>
                    <a:pt x="4892" y="53"/>
                  </a:cubicBezTo>
                  <a:cubicBezTo>
                    <a:pt x="4893" y="49"/>
                    <a:pt x="4894" y="44"/>
                    <a:pt x="4888" y="43"/>
                  </a:cubicBezTo>
                  <a:cubicBezTo>
                    <a:pt x="4883" y="42"/>
                    <a:pt x="4875" y="44"/>
                    <a:pt x="4872" y="42"/>
                  </a:cubicBezTo>
                  <a:cubicBezTo>
                    <a:pt x="4868" y="40"/>
                    <a:pt x="4862" y="40"/>
                    <a:pt x="4857" y="40"/>
                  </a:cubicBezTo>
                  <a:cubicBezTo>
                    <a:pt x="4852" y="39"/>
                    <a:pt x="4846" y="40"/>
                    <a:pt x="4839" y="40"/>
                  </a:cubicBezTo>
                  <a:cubicBezTo>
                    <a:pt x="4831" y="40"/>
                    <a:pt x="4818" y="43"/>
                    <a:pt x="4814" y="41"/>
                  </a:cubicBezTo>
                  <a:cubicBezTo>
                    <a:pt x="4809" y="40"/>
                    <a:pt x="4804" y="42"/>
                    <a:pt x="4802" y="39"/>
                  </a:cubicBezTo>
                  <a:cubicBezTo>
                    <a:pt x="4799" y="35"/>
                    <a:pt x="4798" y="33"/>
                    <a:pt x="4795" y="30"/>
                  </a:cubicBezTo>
                  <a:cubicBezTo>
                    <a:pt x="4792" y="28"/>
                    <a:pt x="4793" y="28"/>
                    <a:pt x="4789" y="25"/>
                  </a:cubicBezTo>
                  <a:cubicBezTo>
                    <a:pt x="4784" y="22"/>
                    <a:pt x="4774" y="28"/>
                    <a:pt x="4772" y="24"/>
                  </a:cubicBezTo>
                  <a:cubicBezTo>
                    <a:pt x="4770" y="20"/>
                    <a:pt x="4774" y="18"/>
                    <a:pt x="4767" y="15"/>
                  </a:cubicBezTo>
                  <a:cubicBezTo>
                    <a:pt x="4759" y="11"/>
                    <a:pt x="4751" y="12"/>
                    <a:pt x="4744" y="9"/>
                  </a:cubicBezTo>
                  <a:cubicBezTo>
                    <a:pt x="4738" y="6"/>
                    <a:pt x="4734" y="8"/>
                    <a:pt x="4723" y="9"/>
                  </a:cubicBezTo>
                  <a:cubicBezTo>
                    <a:pt x="4712" y="10"/>
                    <a:pt x="4710" y="9"/>
                    <a:pt x="4704" y="9"/>
                  </a:cubicBezTo>
                  <a:cubicBezTo>
                    <a:pt x="4697" y="9"/>
                    <a:pt x="4701" y="5"/>
                    <a:pt x="4686" y="4"/>
                  </a:cubicBezTo>
                  <a:cubicBezTo>
                    <a:pt x="4672" y="4"/>
                    <a:pt x="4682" y="4"/>
                    <a:pt x="4663" y="5"/>
                  </a:cubicBezTo>
                  <a:cubicBezTo>
                    <a:pt x="4645" y="7"/>
                    <a:pt x="4604" y="0"/>
                    <a:pt x="4588" y="3"/>
                  </a:cubicBezTo>
                  <a:cubicBezTo>
                    <a:pt x="4571" y="5"/>
                    <a:pt x="4564" y="7"/>
                    <a:pt x="4553" y="7"/>
                  </a:cubicBezTo>
                  <a:cubicBezTo>
                    <a:pt x="4543" y="7"/>
                    <a:pt x="4540" y="5"/>
                    <a:pt x="4534" y="4"/>
                  </a:cubicBezTo>
                  <a:cubicBezTo>
                    <a:pt x="4528" y="4"/>
                    <a:pt x="4528" y="15"/>
                    <a:pt x="4528" y="15"/>
                  </a:cubicBezTo>
                  <a:cubicBezTo>
                    <a:pt x="4528" y="15"/>
                    <a:pt x="4534" y="26"/>
                    <a:pt x="4536" y="27"/>
                  </a:cubicBezTo>
                  <a:cubicBezTo>
                    <a:pt x="4538" y="28"/>
                    <a:pt x="4529" y="32"/>
                    <a:pt x="4524" y="28"/>
                  </a:cubicBezTo>
                  <a:cubicBezTo>
                    <a:pt x="4518" y="25"/>
                    <a:pt x="4514" y="26"/>
                    <a:pt x="4504" y="23"/>
                  </a:cubicBezTo>
                  <a:cubicBezTo>
                    <a:pt x="4495" y="20"/>
                    <a:pt x="4493" y="26"/>
                    <a:pt x="4483" y="24"/>
                  </a:cubicBezTo>
                  <a:cubicBezTo>
                    <a:pt x="4473" y="22"/>
                    <a:pt x="4468" y="26"/>
                    <a:pt x="4462" y="24"/>
                  </a:cubicBezTo>
                  <a:cubicBezTo>
                    <a:pt x="4456" y="22"/>
                    <a:pt x="4453" y="25"/>
                    <a:pt x="4441" y="24"/>
                  </a:cubicBezTo>
                  <a:cubicBezTo>
                    <a:pt x="4429" y="23"/>
                    <a:pt x="4419" y="25"/>
                    <a:pt x="4411" y="24"/>
                  </a:cubicBezTo>
                  <a:cubicBezTo>
                    <a:pt x="4404" y="23"/>
                    <a:pt x="4395" y="27"/>
                    <a:pt x="4388" y="28"/>
                  </a:cubicBezTo>
                  <a:cubicBezTo>
                    <a:pt x="4382" y="28"/>
                    <a:pt x="4376" y="35"/>
                    <a:pt x="4376" y="35"/>
                  </a:cubicBezTo>
                  <a:cubicBezTo>
                    <a:pt x="4385" y="41"/>
                    <a:pt x="4385" y="41"/>
                    <a:pt x="4385" y="41"/>
                  </a:cubicBezTo>
                  <a:cubicBezTo>
                    <a:pt x="4385" y="41"/>
                    <a:pt x="4388" y="54"/>
                    <a:pt x="4379" y="49"/>
                  </a:cubicBezTo>
                  <a:cubicBezTo>
                    <a:pt x="4370" y="43"/>
                    <a:pt x="4367" y="44"/>
                    <a:pt x="4358" y="42"/>
                  </a:cubicBezTo>
                  <a:cubicBezTo>
                    <a:pt x="4349" y="40"/>
                    <a:pt x="4339" y="44"/>
                    <a:pt x="4342" y="45"/>
                  </a:cubicBezTo>
                  <a:cubicBezTo>
                    <a:pt x="4345" y="46"/>
                    <a:pt x="4349" y="52"/>
                    <a:pt x="4353" y="54"/>
                  </a:cubicBezTo>
                  <a:cubicBezTo>
                    <a:pt x="4357" y="56"/>
                    <a:pt x="4366" y="56"/>
                    <a:pt x="4368" y="59"/>
                  </a:cubicBezTo>
                  <a:cubicBezTo>
                    <a:pt x="4370" y="62"/>
                    <a:pt x="4376" y="64"/>
                    <a:pt x="4378" y="67"/>
                  </a:cubicBezTo>
                  <a:cubicBezTo>
                    <a:pt x="4380" y="71"/>
                    <a:pt x="4386" y="72"/>
                    <a:pt x="4388" y="75"/>
                  </a:cubicBezTo>
                  <a:cubicBezTo>
                    <a:pt x="4390" y="77"/>
                    <a:pt x="4397" y="84"/>
                    <a:pt x="4393" y="84"/>
                  </a:cubicBezTo>
                  <a:cubicBezTo>
                    <a:pt x="4388" y="84"/>
                    <a:pt x="4382" y="84"/>
                    <a:pt x="4377" y="79"/>
                  </a:cubicBezTo>
                  <a:cubicBezTo>
                    <a:pt x="4373" y="75"/>
                    <a:pt x="4364" y="74"/>
                    <a:pt x="4360" y="69"/>
                  </a:cubicBezTo>
                  <a:cubicBezTo>
                    <a:pt x="4355" y="64"/>
                    <a:pt x="4349" y="61"/>
                    <a:pt x="4340" y="59"/>
                  </a:cubicBezTo>
                  <a:cubicBezTo>
                    <a:pt x="4332" y="57"/>
                    <a:pt x="4330" y="60"/>
                    <a:pt x="4325" y="57"/>
                  </a:cubicBezTo>
                  <a:cubicBezTo>
                    <a:pt x="4319" y="54"/>
                    <a:pt x="4314" y="52"/>
                    <a:pt x="4307" y="50"/>
                  </a:cubicBezTo>
                  <a:cubicBezTo>
                    <a:pt x="4300" y="47"/>
                    <a:pt x="4292" y="50"/>
                    <a:pt x="4287" y="52"/>
                  </a:cubicBezTo>
                  <a:cubicBezTo>
                    <a:pt x="4281" y="53"/>
                    <a:pt x="4277" y="51"/>
                    <a:pt x="4271" y="51"/>
                  </a:cubicBezTo>
                  <a:cubicBezTo>
                    <a:pt x="4265" y="51"/>
                    <a:pt x="4263" y="55"/>
                    <a:pt x="4262" y="59"/>
                  </a:cubicBezTo>
                  <a:cubicBezTo>
                    <a:pt x="4261" y="63"/>
                    <a:pt x="4269" y="73"/>
                    <a:pt x="4272" y="75"/>
                  </a:cubicBezTo>
                  <a:cubicBezTo>
                    <a:pt x="4275" y="76"/>
                    <a:pt x="4294" y="87"/>
                    <a:pt x="4282" y="87"/>
                  </a:cubicBezTo>
                  <a:cubicBezTo>
                    <a:pt x="4282" y="87"/>
                    <a:pt x="4265" y="94"/>
                    <a:pt x="4262" y="86"/>
                  </a:cubicBezTo>
                  <a:cubicBezTo>
                    <a:pt x="4258" y="77"/>
                    <a:pt x="4254" y="76"/>
                    <a:pt x="4250" y="70"/>
                  </a:cubicBezTo>
                  <a:cubicBezTo>
                    <a:pt x="4245" y="64"/>
                    <a:pt x="4236" y="64"/>
                    <a:pt x="4232" y="63"/>
                  </a:cubicBezTo>
                  <a:cubicBezTo>
                    <a:pt x="4229" y="62"/>
                    <a:pt x="4222" y="64"/>
                    <a:pt x="4219" y="64"/>
                  </a:cubicBezTo>
                  <a:cubicBezTo>
                    <a:pt x="4217" y="65"/>
                    <a:pt x="4212" y="63"/>
                    <a:pt x="4212" y="67"/>
                  </a:cubicBezTo>
                  <a:cubicBezTo>
                    <a:pt x="4212" y="72"/>
                    <a:pt x="4210" y="83"/>
                    <a:pt x="4207" y="83"/>
                  </a:cubicBezTo>
                  <a:cubicBezTo>
                    <a:pt x="4205" y="83"/>
                    <a:pt x="4193" y="96"/>
                    <a:pt x="4196" y="87"/>
                  </a:cubicBezTo>
                  <a:cubicBezTo>
                    <a:pt x="4200" y="77"/>
                    <a:pt x="4203" y="67"/>
                    <a:pt x="4200" y="64"/>
                  </a:cubicBezTo>
                  <a:cubicBezTo>
                    <a:pt x="4197" y="60"/>
                    <a:pt x="4196" y="64"/>
                    <a:pt x="4193" y="62"/>
                  </a:cubicBezTo>
                  <a:cubicBezTo>
                    <a:pt x="4189" y="59"/>
                    <a:pt x="4185" y="60"/>
                    <a:pt x="4178" y="60"/>
                  </a:cubicBezTo>
                  <a:cubicBezTo>
                    <a:pt x="4170" y="60"/>
                    <a:pt x="4154" y="66"/>
                    <a:pt x="4148" y="67"/>
                  </a:cubicBezTo>
                  <a:cubicBezTo>
                    <a:pt x="4143" y="68"/>
                    <a:pt x="4134" y="72"/>
                    <a:pt x="4130" y="71"/>
                  </a:cubicBezTo>
                  <a:cubicBezTo>
                    <a:pt x="4125" y="70"/>
                    <a:pt x="4119" y="67"/>
                    <a:pt x="4113" y="67"/>
                  </a:cubicBezTo>
                  <a:cubicBezTo>
                    <a:pt x="4108" y="67"/>
                    <a:pt x="4101" y="70"/>
                    <a:pt x="4097" y="70"/>
                  </a:cubicBezTo>
                  <a:cubicBezTo>
                    <a:pt x="4092" y="70"/>
                    <a:pt x="4091" y="67"/>
                    <a:pt x="4086" y="70"/>
                  </a:cubicBezTo>
                  <a:cubicBezTo>
                    <a:pt x="4082" y="73"/>
                    <a:pt x="4077" y="82"/>
                    <a:pt x="4076" y="86"/>
                  </a:cubicBezTo>
                  <a:cubicBezTo>
                    <a:pt x="4075" y="89"/>
                    <a:pt x="4075" y="98"/>
                    <a:pt x="4075" y="98"/>
                  </a:cubicBezTo>
                  <a:cubicBezTo>
                    <a:pt x="4075" y="98"/>
                    <a:pt x="4078" y="102"/>
                    <a:pt x="4070" y="97"/>
                  </a:cubicBezTo>
                  <a:cubicBezTo>
                    <a:pt x="4062" y="91"/>
                    <a:pt x="4053" y="84"/>
                    <a:pt x="4049" y="85"/>
                  </a:cubicBezTo>
                  <a:cubicBezTo>
                    <a:pt x="4044" y="86"/>
                    <a:pt x="4041" y="86"/>
                    <a:pt x="4037" y="86"/>
                  </a:cubicBezTo>
                  <a:cubicBezTo>
                    <a:pt x="4032" y="86"/>
                    <a:pt x="4014" y="85"/>
                    <a:pt x="4011" y="92"/>
                  </a:cubicBezTo>
                  <a:cubicBezTo>
                    <a:pt x="4007" y="100"/>
                    <a:pt x="4014" y="104"/>
                    <a:pt x="4008" y="109"/>
                  </a:cubicBezTo>
                  <a:cubicBezTo>
                    <a:pt x="4002" y="113"/>
                    <a:pt x="3996" y="112"/>
                    <a:pt x="3993" y="114"/>
                  </a:cubicBezTo>
                  <a:cubicBezTo>
                    <a:pt x="3990" y="116"/>
                    <a:pt x="3995" y="132"/>
                    <a:pt x="3990" y="129"/>
                  </a:cubicBezTo>
                  <a:cubicBezTo>
                    <a:pt x="3986" y="126"/>
                    <a:pt x="3972" y="125"/>
                    <a:pt x="3967" y="122"/>
                  </a:cubicBezTo>
                  <a:cubicBezTo>
                    <a:pt x="3963" y="118"/>
                    <a:pt x="3960" y="124"/>
                    <a:pt x="3954" y="123"/>
                  </a:cubicBezTo>
                  <a:cubicBezTo>
                    <a:pt x="3949" y="122"/>
                    <a:pt x="3945" y="125"/>
                    <a:pt x="3936" y="124"/>
                  </a:cubicBezTo>
                  <a:cubicBezTo>
                    <a:pt x="3927" y="122"/>
                    <a:pt x="3923" y="124"/>
                    <a:pt x="3916" y="123"/>
                  </a:cubicBezTo>
                  <a:cubicBezTo>
                    <a:pt x="3908" y="121"/>
                    <a:pt x="3906" y="124"/>
                    <a:pt x="3899" y="125"/>
                  </a:cubicBezTo>
                  <a:cubicBezTo>
                    <a:pt x="3893" y="126"/>
                    <a:pt x="3883" y="134"/>
                    <a:pt x="3879" y="134"/>
                  </a:cubicBezTo>
                  <a:cubicBezTo>
                    <a:pt x="3874" y="134"/>
                    <a:pt x="3870" y="136"/>
                    <a:pt x="3864" y="136"/>
                  </a:cubicBezTo>
                  <a:cubicBezTo>
                    <a:pt x="3859" y="136"/>
                    <a:pt x="3850" y="139"/>
                    <a:pt x="3847" y="139"/>
                  </a:cubicBezTo>
                  <a:cubicBezTo>
                    <a:pt x="3845" y="139"/>
                    <a:pt x="3837" y="147"/>
                    <a:pt x="3834" y="148"/>
                  </a:cubicBezTo>
                  <a:cubicBezTo>
                    <a:pt x="3830" y="148"/>
                    <a:pt x="3823" y="150"/>
                    <a:pt x="3819" y="151"/>
                  </a:cubicBezTo>
                  <a:cubicBezTo>
                    <a:pt x="3815" y="152"/>
                    <a:pt x="3808" y="160"/>
                    <a:pt x="3803" y="160"/>
                  </a:cubicBezTo>
                  <a:cubicBezTo>
                    <a:pt x="3799" y="160"/>
                    <a:pt x="3787" y="163"/>
                    <a:pt x="3787" y="163"/>
                  </a:cubicBezTo>
                  <a:cubicBezTo>
                    <a:pt x="3787" y="163"/>
                    <a:pt x="3782" y="168"/>
                    <a:pt x="3777" y="168"/>
                  </a:cubicBezTo>
                  <a:cubicBezTo>
                    <a:pt x="3773" y="168"/>
                    <a:pt x="3763" y="177"/>
                    <a:pt x="3763" y="180"/>
                  </a:cubicBezTo>
                  <a:cubicBezTo>
                    <a:pt x="3763" y="183"/>
                    <a:pt x="3768" y="186"/>
                    <a:pt x="3771" y="189"/>
                  </a:cubicBezTo>
                  <a:cubicBezTo>
                    <a:pt x="3774" y="192"/>
                    <a:pt x="3778" y="193"/>
                    <a:pt x="3781" y="193"/>
                  </a:cubicBezTo>
                  <a:cubicBezTo>
                    <a:pt x="3784" y="193"/>
                    <a:pt x="3791" y="186"/>
                    <a:pt x="3794" y="191"/>
                  </a:cubicBezTo>
                  <a:cubicBezTo>
                    <a:pt x="3797" y="196"/>
                    <a:pt x="3801" y="197"/>
                    <a:pt x="3800" y="200"/>
                  </a:cubicBezTo>
                  <a:cubicBezTo>
                    <a:pt x="3799" y="211"/>
                    <a:pt x="3797" y="217"/>
                    <a:pt x="3794" y="218"/>
                  </a:cubicBezTo>
                  <a:cubicBezTo>
                    <a:pt x="3791" y="219"/>
                    <a:pt x="3779" y="224"/>
                    <a:pt x="3775" y="224"/>
                  </a:cubicBezTo>
                  <a:cubicBezTo>
                    <a:pt x="3772" y="224"/>
                    <a:pt x="3754" y="230"/>
                    <a:pt x="3744" y="232"/>
                  </a:cubicBezTo>
                  <a:cubicBezTo>
                    <a:pt x="3734" y="233"/>
                    <a:pt x="3727" y="239"/>
                    <a:pt x="3719" y="238"/>
                  </a:cubicBezTo>
                  <a:cubicBezTo>
                    <a:pt x="3712" y="237"/>
                    <a:pt x="3710" y="239"/>
                    <a:pt x="3700" y="240"/>
                  </a:cubicBezTo>
                  <a:cubicBezTo>
                    <a:pt x="3690" y="241"/>
                    <a:pt x="3681" y="244"/>
                    <a:pt x="3677" y="244"/>
                  </a:cubicBezTo>
                  <a:cubicBezTo>
                    <a:pt x="3672" y="244"/>
                    <a:pt x="3667" y="244"/>
                    <a:pt x="3665" y="247"/>
                  </a:cubicBezTo>
                  <a:cubicBezTo>
                    <a:pt x="3663" y="250"/>
                    <a:pt x="3664" y="256"/>
                    <a:pt x="3655" y="257"/>
                  </a:cubicBezTo>
                  <a:cubicBezTo>
                    <a:pt x="3647" y="258"/>
                    <a:pt x="3628" y="264"/>
                    <a:pt x="3628" y="264"/>
                  </a:cubicBezTo>
                  <a:cubicBezTo>
                    <a:pt x="3628" y="264"/>
                    <a:pt x="3628" y="267"/>
                    <a:pt x="3616" y="266"/>
                  </a:cubicBezTo>
                  <a:cubicBezTo>
                    <a:pt x="3604" y="265"/>
                    <a:pt x="3598" y="266"/>
                    <a:pt x="3589" y="265"/>
                  </a:cubicBezTo>
                  <a:cubicBezTo>
                    <a:pt x="3580" y="264"/>
                    <a:pt x="3572" y="267"/>
                    <a:pt x="3570" y="267"/>
                  </a:cubicBezTo>
                  <a:cubicBezTo>
                    <a:pt x="3567" y="268"/>
                    <a:pt x="3563" y="271"/>
                    <a:pt x="3559" y="274"/>
                  </a:cubicBezTo>
                  <a:cubicBezTo>
                    <a:pt x="3554" y="277"/>
                    <a:pt x="3550" y="279"/>
                    <a:pt x="3546" y="279"/>
                  </a:cubicBezTo>
                  <a:cubicBezTo>
                    <a:pt x="3541" y="279"/>
                    <a:pt x="3533" y="280"/>
                    <a:pt x="3528" y="281"/>
                  </a:cubicBezTo>
                  <a:cubicBezTo>
                    <a:pt x="3524" y="282"/>
                    <a:pt x="3512" y="285"/>
                    <a:pt x="3509" y="285"/>
                  </a:cubicBezTo>
                  <a:cubicBezTo>
                    <a:pt x="3506" y="285"/>
                    <a:pt x="3500" y="287"/>
                    <a:pt x="3497" y="290"/>
                  </a:cubicBezTo>
                  <a:cubicBezTo>
                    <a:pt x="3493" y="292"/>
                    <a:pt x="3489" y="298"/>
                    <a:pt x="3489" y="301"/>
                  </a:cubicBezTo>
                  <a:cubicBezTo>
                    <a:pt x="3489" y="303"/>
                    <a:pt x="3492" y="311"/>
                    <a:pt x="3495" y="315"/>
                  </a:cubicBezTo>
                  <a:cubicBezTo>
                    <a:pt x="3498" y="318"/>
                    <a:pt x="3506" y="312"/>
                    <a:pt x="3507" y="320"/>
                  </a:cubicBezTo>
                  <a:cubicBezTo>
                    <a:pt x="3508" y="328"/>
                    <a:pt x="3512" y="336"/>
                    <a:pt x="3514" y="339"/>
                  </a:cubicBezTo>
                  <a:cubicBezTo>
                    <a:pt x="3516" y="343"/>
                    <a:pt x="3518" y="345"/>
                    <a:pt x="3523" y="345"/>
                  </a:cubicBezTo>
                  <a:cubicBezTo>
                    <a:pt x="3527" y="345"/>
                    <a:pt x="3535" y="340"/>
                    <a:pt x="3536" y="343"/>
                  </a:cubicBezTo>
                  <a:cubicBezTo>
                    <a:pt x="3536" y="346"/>
                    <a:pt x="3535" y="352"/>
                    <a:pt x="3540" y="351"/>
                  </a:cubicBezTo>
                  <a:cubicBezTo>
                    <a:pt x="3546" y="349"/>
                    <a:pt x="3550" y="345"/>
                    <a:pt x="3554" y="343"/>
                  </a:cubicBezTo>
                  <a:cubicBezTo>
                    <a:pt x="3558" y="341"/>
                    <a:pt x="3564" y="340"/>
                    <a:pt x="3567" y="343"/>
                  </a:cubicBezTo>
                  <a:cubicBezTo>
                    <a:pt x="3570" y="346"/>
                    <a:pt x="3572" y="348"/>
                    <a:pt x="3577" y="348"/>
                  </a:cubicBezTo>
                  <a:cubicBezTo>
                    <a:pt x="3582" y="348"/>
                    <a:pt x="3586" y="347"/>
                    <a:pt x="3592" y="344"/>
                  </a:cubicBezTo>
                  <a:cubicBezTo>
                    <a:pt x="3597" y="341"/>
                    <a:pt x="3603" y="336"/>
                    <a:pt x="3608" y="338"/>
                  </a:cubicBezTo>
                  <a:cubicBezTo>
                    <a:pt x="3614" y="339"/>
                    <a:pt x="3620" y="337"/>
                    <a:pt x="3623" y="337"/>
                  </a:cubicBezTo>
                  <a:cubicBezTo>
                    <a:pt x="3627" y="337"/>
                    <a:pt x="3632" y="332"/>
                    <a:pt x="3637" y="336"/>
                  </a:cubicBezTo>
                  <a:cubicBezTo>
                    <a:pt x="3642" y="339"/>
                    <a:pt x="3644" y="347"/>
                    <a:pt x="3641" y="348"/>
                  </a:cubicBezTo>
                  <a:cubicBezTo>
                    <a:pt x="3637" y="349"/>
                    <a:pt x="3631" y="354"/>
                    <a:pt x="3627" y="351"/>
                  </a:cubicBezTo>
                  <a:cubicBezTo>
                    <a:pt x="3623" y="347"/>
                    <a:pt x="3620" y="345"/>
                    <a:pt x="3613" y="347"/>
                  </a:cubicBezTo>
                  <a:cubicBezTo>
                    <a:pt x="3606" y="349"/>
                    <a:pt x="3608" y="351"/>
                    <a:pt x="3598" y="351"/>
                  </a:cubicBezTo>
                  <a:cubicBezTo>
                    <a:pt x="3588" y="352"/>
                    <a:pt x="3586" y="353"/>
                    <a:pt x="3581" y="355"/>
                  </a:cubicBezTo>
                  <a:cubicBezTo>
                    <a:pt x="3575" y="357"/>
                    <a:pt x="3572" y="352"/>
                    <a:pt x="3561" y="357"/>
                  </a:cubicBezTo>
                  <a:cubicBezTo>
                    <a:pt x="3551" y="362"/>
                    <a:pt x="3548" y="363"/>
                    <a:pt x="3546" y="365"/>
                  </a:cubicBezTo>
                  <a:cubicBezTo>
                    <a:pt x="3544" y="368"/>
                    <a:pt x="3542" y="371"/>
                    <a:pt x="3539" y="373"/>
                  </a:cubicBezTo>
                  <a:cubicBezTo>
                    <a:pt x="3536" y="375"/>
                    <a:pt x="3526" y="382"/>
                    <a:pt x="3524" y="377"/>
                  </a:cubicBezTo>
                  <a:cubicBezTo>
                    <a:pt x="3521" y="373"/>
                    <a:pt x="3522" y="366"/>
                    <a:pt x="3513" y="366"/>
                  </a:cubicBezTo>
                  <a:cubicBezTo>
                    <a:pt x="3505" y="366"/>
                    <a:pt x="3500" y="363"/>
                    <a:pt x="3494" y="362"/>
                  </a:cubicBezTo>
                  <a:cubicBezTo>
                    <a:pt x="3488" y="360"/>
                    <a:pt x="3479" y="357"/>
                    <a:pt x="3474" y="358"/>
                  </a:cubicBezTo>
                  <a:cubicBezTo>
                    <a:pt x="3468" y="359"/>
                    <a:pt x="3459" y="366"/>
                    <a:pt x="3456" y="367"/>
                  </a:cubicBezTo>
                  <a:cubicBezTo>
                    <a:pt x="3453" y="368"/>
                    <a:pt x="3452" y="375"/>
                    <a:pt x="3452" y="381"/>
                  </a:cubicBezTo>
                  <a:cubicBezTo>
                    <a:pt x="3452" y="387"/>
                    <a:pt x="3452" y="397"/>
                    <a:pt x="3458" y="393"/>
                  </a:cubicBezTo>
                  <a:cubicBezTo>
                    <a:pt x="3464" y="389"/>
                    <a:pt x="3474" y="387"/>
                    <a:pt x="3476" y="387"/>
                  </a:cubicBezTo>
                  <a:cubicBezTo>
                    <a:pt x="3479" y="387"/>
                    <a:pt x="3484" y="386"/>
                    <a:pt x="3487" y="392"/>
                  </a:cubicBezTo>
                  <a:cubicBezTo>
                    <a:pt x="3489" y="399"/>
                    <a:pt x="3500" y="404"/>
                    <a:pt x="3501" y="401"/>
                  </a:cubicBezTo>
                  <a:cubicBezTo>
                    <a:pt x="3502" y="399"/>
                    <a:pt x="3508" y="402"/>
                    <a:pt x="3508" y="402"/>
                  </a:cubicBezTo>
                  <a:cubicBezTo>
                    <a:pt x="3508" y="402"/>
                    <a:pt x="3493" y="417"/>
                    <a:pt x="3483" y="417"/>
                  </a:cubicBezTo>
                  <a:cubicBezTo>
                    <a:pt x="3474" y="417"/>
                    <a:pt x="3479" y="404"/>
                    <a:pt x="3474" y="417"/>
                  </a:cubicBezTo>
                  <a:cubicBezTo>
                    <a:pt x="3468" y="431"/>
                    <a:pt x="3468" y="450"/>
                    <a:pt x="3475" y="450"/>
                  </a:cubicBezTo>
                  <a:cubicBezTo>
                    <a:pt x="3483" y="450"/>
                    <a:pt x="3493" y="456"/>
                    <a:pt x="3502" y="452"/>
                  </a:cubicBezTo>
                  <a:cubicBezTo>
                    <a:pt x="3512" y="448"/>
                    <a:pt x="3549" y="456"/>
                    <a:pt x="3550" y="446"/>
                  </a:cubicBezTo>
                  <a:cubicBezTo>
                    <a:pt x="3552" y="431"/>
                    <a:pt x="3571" y="428"/>
                    <a:pt x="3573" y="429"/>
                  </a:cubicBezTo>
                  <a:cubicBezTo>
                    <a:pt x="3575" y="431"/>
                    <a:pt x="3572" y="439"/>
                    <a:pt x="3578" y="440"/>
                  </a:cubicBezTo>
                  <a:cubicBezTo>
                    <a:pt x="3585" y="442"/>
                    <a:pt x="3589" y="443"/>
                    <a:pt x="3594" y="441"/>
                  </a:cubicBezTo>
                  <a:cubicBezTo>
                    <a:pt x="3598" y="440"/>
                    <a:pt x="3600" y="434"/>
                    <a:pt x="3606" y="434"/>
                  </a:cubicBezTo>
                  <a:cubicBezTo>
                    <a:pt x="3612" y="434"/>
                    <a:pt x="3619" y="436"/>
                    <a:pt x="3626" y="438"/>
                  </a:cubicBezTo>
                  <a:cubicBezTo>
                    <a:pt x="3633" y="440"/>
                    <a:pt x="3633" y="442"/>
                    <a:pt x="3639" y="435"/>
                  </a:cubicBezTo>
                  <a:cubicBezTo>
                    <a:pt x="3645" y="428"/>
                    <a:pt x="3647" y="420"/>
                    <a:pt x="3654" y="425"/>
                  </a:cubicBezTo>
                  <a:cubicBezTo>
                    <a:pt x="3662" y="431"/>
                    <a:pt x="3670" y="434"/>
                    <a:pt x="3670" y="434"/>
                  </a:cubicBezTo>
                  <a:cubicBezTo>
                    <a:pt x="3670" y="434"/>
                    <a:pt x="3686" y="431"/>
                    <a:pt x="3694" y="424"/>
                  </a:cubicBezTo>
                  <a:cubicBezTo>
                    <a:pt x="3702" y="417"/>
                    <a:pt x="3713" y="415"/>
                    <a:pt x="3720" y="424"/>
                  </a:cubicBezTo>
                  <a:cubicBezTo>
                    <a:pt x="3727" y="433"/>
                    <a:pt x="3730" y="433"/>
                    <a:pt x="3737" y="440"/>
                  </a:cubicBezTo>
                  <a:cubicBezTo>
                    <a:pt x="3744" y="447"/>
                    <a:pt x="3749" y="442"/>
                    <a:pt x="3757" y="443"/>
                  </a:cubicBezTo>
                  <a:cubicBezTo>
                    <a:pt x="3765" y="444"/>
                    <a:pt x="3771" y="442"/>
                    <a:pt x="3772" y="451"/>
                  </a:cubicBezTo>
                  <a:cubicBezTo>
                    <a:pt x="3773" y="460"/>
                    <a:pt x="3774" y="464"/>
                    <a:pt x="3780" y="466"/>
                  </a:cubicBezTo>
                  <a:cubicBezTo>
                    <a:pt x="3786" y="468"/>
                    <a:pt x="3798" y="464"/>
                    <a:pt x="3802" y="462"/>
                  </a:cubicBezTo>
                  <a:cubicBezTo>
                    <a:pt x="3805" y="461"/>
                    <a:pt x="3813" y="461"/>
                    <a:pt x="3816" y="467"/>
                  </a:cubicBezTo>
                  <a:cubicBezTo>
                    <a:pt x="3820" y="473"/>
                    <a:pt x="3836" y="470"/>
                    <a:pt x="3829" y="477"/>
                  </a:cubicBezTo>
                  <a:cubicBezTo>
                    <a:pt x="3822" y="484"/>
                    <a:pt x="3812" y="476"/>
                    <a:pt x="3812" y="482"/>
                  </a:cubicBezTo>
                  <a:cubicBezTo>
                    <a:pt x="3812" y="487"/>
                    <a:pt x="3813" y="495"/>
                    <a:pt x="3816" y="499"/>
                  </a:cubicBezTo>
                  <a:cubicBezTo>
                    <a:pt x="3820" y="502"/>
                    <a:pt x="3833" y="501"/>
                    <a:pt x="3833" y="508"/>
                  </a:cubicBezTo>
                  <a:cubicBezTo>
                    <a:pt x="3833" y="515"/>
                    <a:pt x="3829" y="520"/>
                    <a:pt x="3833" y="526"/>
                  </a:cubicBezTo>
                  <a:cubicBezTo>
                    <a:pt x="3838" y="532"/>
                    <a:pt x="3848" y="534"/>
                    <a:pt x="3849" y="539"/>
                  </a:cubicBezTo>
                  <a:cubicBezTo>
                    <a:pt x="3851" y="543"/>
                    <a:pt x="3853" y="558"/>
                    <a:pt x="3851" y="560"/>
                  </a:cubicBezTo>
                  <a:cubicBezTo>
                    <a:pt x="3838" y="569"/>
                    <a:pt x="3832" y="572"/>
                    <a:pt x="3837" y="575"/>
                  </a:cubicBezTo>
                  <a:cubicBezTo>
                    <a:pt x="3841" y="578"/>
                    <a:pt x="3851" y="573"/>
                    <a:pt x="3851" y="582"/>
                  </a:cubicBezTo>
                  <a:cubicBezTo>
                    <a:pt x="3851" y="591"/>
                    <a:pt x="3851" y="595"/>
                    <a:pt x="3849" y="599"/>
                  </a:cubicBezTo>
                  <a:cubicBezTo>
                    <a:pt x="3848" y="602"/>
                    <a:pt x="3841" y="605"/>
                    <a:pt x="3845" y="610"/>
                  </a:cubicBezTo>
                  <a:cubicBezTo>
                    <a:pt x="3848" y="616"/>
                    <a:pt x="3853" y="617"/>
                    <a:pt x="3854" y="621"/>
                  </a:cubicBezTo>
                  <a:cubicBezTo>
                    <a:pt x="3855" y="624"/>
                    <a:pt x="3862" y="626"/>
                    <a:pt x="3854" y="632"/>
                  </a:cubicBezTo>
                  <a:cubicBezTo>
                    <a:pt x="3846" y="638"/>
                    <a:pt x="3839" y="641"/>
                    <a:pt x="3845" y="643"/>
                  </a:cubicBezTo>
                  <a:cubicBezTo>
                    <a:pt x="3851" y="646"/>
                    <a:pt x="3855" y="647"/>
                    <a:pt x="3859" y="649"/>
                  </a:cubicBezTo>
                  <a:cubicBezTo>
                    <a:pt x="3862" y="651"/>
                    <a:pt x="3866" y="651"/>
                    <a:pt x="3866" y="660"/>
                  </a:cubicBezTo>
                  <a:cubicBezTo>
                    <a:pt x="3866" y="669"/>
                    <a:pt x="3866" y="674"/>
                    <a:pt x="3864" y="681"/>
                  </a:cubicBezTo>
                  <a:cubicBezTo>
                    <a:pt x="3862" y="688"/>
                    <a:pt x="3852" y="686"/>
                    <a:pt x="3852" y="693"/>
                  </a:cubicBezTo>
                  <a:cubicBezTo>
                    <a:pt x="3852" y="700"/>
                    <a:pt x="3856" y="701"/>
                    <a:pt x="3852" y="707"/>
                  </a:cubicBezTo>
                  <a:cubicBezTo>
                    <a:pt x="3847" y="713"/>
                    <a:pt x="3843" y="716"/>
                    <a:pt x="3837" y="719"/>
                  </a:cubicBezTo>
                  <a:cubicBezTo>
                    <a:pt x="3831" y="723"/>
                    <a:pt x="3831" y="723"/>
                    <a:pt x="3831" y="723"/>
                  </a:cubicBezTo>
                  <a:cubicBezTo>
                    <a:pt x="3831" y="723"/>
                    <a:pt x="3823" y="731"/>
                    <a:pt x="3823" y="735"/>
                  </a:cubicBezTo>
                  <a:cubicBezTo>
                    <a:pt x="3823" y="740"/>
                    <a:pt x="3819" y="746"/>
                    <a:pt x="3811" y="744"/>
                  </a:cubicBezTo>
                  <a:cubicBezTo>
                    <a:pt x="3803" y="743"/>
                    <a:pt x="3801" y="738"/>
                    <a:pt x="3798" y="744"/>
                  </a:cubicBezTo>
                  <a:cubicBezTo>
                    <a:pt x="3796" y="751"/>
                    <a:pt x="3788" y="763"/>
                    <a:pt x="3796" y="766"/>
                  </a:cubicBezTo>
                  <a:cubicBezTo>
                    <a:pt x="3804" y="769"/>
                    <a:pt x="3801" y="773"/>
                    <a:pt x="3813" y="775"/>
                  </a:cubicBezTo>
                  <a:cubicBezTo>
                    <a:pt x="3826" y="777"/>
                    <a:pt x="3840" y="773"/>
                    <a:pt x="3847" y="777"/>
                  </a:cubicBezTo>
                  <a:cubicBezTo>
                    <a:pt x="3854" y="782"/>
                    <a:pt x="3874" y="784"/>
                    <a:pt x="3878" y="776"/>
                  </a:cubicBezTo>
                  <a:cubicBezTo>
                    <a:pt x="3881" y="768"/>
                    <a:pt x="3880" y="760"/>
                    <a:pt x="3888" y="760"/>
                  </a:cubicBezTo>
                  <a:cubicBezTo>
                    <a:pt x="3896" y="760"/>
                    <a:pt x="3896" y="746"/>
                    <a:pt x="3902" y="749"/>
                  </a:cubicBezTo>
                  <a:cubicBezTo>
                    <a:pt x="3907" y="752"/>
                    <a:pt x="3913" y="750"/>
                    <a:pt x="3913" y="750"/>
                  </a:cubicBezTo>
                  <a:cubicBezTo>
                    <a:pt x="3913" y="750"/>
                    <a:pt x="3914" y="733"/>
                    <a:pt x="3919" y="739"/>
                  </a:cubicBezTo>
                  <a:cubicBezTo>
                    <a:pt x="3923" y="744"/>
                    <a:pt x="3926" y="757"/>
                    <a:pt x="3924" y="763"/>
                  </a:cubicBezTo>
                  <a:cubicBezTo>
                    <a:pt x="3923" y="768"/>
                    <a:pt x="3926" y="772"/>
                    <a:pt x="3929" y="773"/>
                  </a:cubicBezTo>
                  <a:cubicBezTo>
                    <a:pt x="3932" y="774"/>
                    <a:pt x="3923" y="771"/>
                    <a:pt x="3924" y="781"/>
                  </a:cubicBezTo>
                  <a:cubicBezTo>
                    <a:pt x="3926" y="791"/>
                    <a:pt x="3932" y="795"/>
                    <a:pt x="3938" y="798"/>
                  </a:cubicBezTo>
                  <a:cubicBezTo>
                    <a:pt x="3944" y="801"/>
                    <a:pt x="3946" y="815"/>
                    <a:pt x="3950" y="817"/>
                  </a:cubicBezTo>
                  <a:cubicBezTo>
                    <a:pt x="3953" y="820"/>
                    <a:pt x="3965" y="822"/>
                    <a:pt x="3973" y="821"/>
                  </a:cubicBezTo>
                  <a:cubicBezTo>
                    <a:pt x="3981" y="820"/>
                    <a:pt x="3987" y="827"/>
                    <a:pt x="3986" y="832"/>
                  </a:cubicBezTo>
                  <a:cubicBezTo>
                    <a:pt x="3985" y="837"/>
                    <a:pt x="3982" y="847"/>
                    <a:pt x="3978" y="849"/>
                  </a:cubicBezTo>
                  <a:cubicBezTo>
                    <a:pt x="3973" y="851"/>
                    <a:pt x="3959" y="848"/>
                    <a:pt x="3959" y="848"/>
                  </a:cubicBezTo>
                  <a:cubicBezTo>
                    <a:pt x="3959" y="848"/>
                    <a:pt x="3953" y="846"/>
                    <a:pt x="3950" y="840"/>
                  </a:cubicBezTo>
                  <a:cubicBezTo>
                    <a:pt x="3946" y="834"/>
                    <a:pt x="3943" y="830"/>
                    <a:pt x="3936" y="827"/>
                  </a:cubicBezTo>
                  <a:cubicBezTo>
                    <a:pt x="3929" y="825"/>
                    <a:pt x="3921" y="822"/>
                    <a:pt x="3918" y="820"/>
                  </a:cubicBezTo>
                  <a:cubicBezTo>
                    <a:pt x="3914" y="817"/>
                    <a:pt x="3899" y="822"/>
                    <a:pt x="3890" y="822"/>
                  </a:cubicBezTo>
                  <a:cubicBezTo>
                    <a:pt x="3881" y="822"/>
                    <a:pt x="3866" y="829"/>
                    <a:pt x="3861" y="825"/>
                  </a:cubicBezTo>
                  <a:cubicBezTo>
                    <a:pt x="3855" y="822"/>
                    <a:pt x="3845" y="820"/>
                    <a:pt x="3843" y="823"/>
                  </a:cubicBezTo>
                  <a:cubicBezTo>
                    <a:pt x="3833" y="835"/>
                    <a:pt x="3823" y="846"/>
                    <a:pt x="3830" y="849"/>
                  </a:cubicBezTo>
                  <a:cubicBezTo>
                    <a:pt x="3837" y="853"/>
                    <a:pt x="3839" y="854"/>
                    <a:pt x="3852" y="856"/>
                  </a:cubicBezTo>
                  <a:cubicBezTo>
                    <a:pt x="3864" y="858"/>
                    <a:pt x="3865" y="855"/>
                    <a:pt x="3877" y="859"/>
                  </a:cubicBezTo>
                  <a:cubicBezTo>
                    <a:pt x="3888" y="864"/>
                    <a:pt x="3890" y="864"/>
                    <a:pt x="3898" y="870"/>
                  </a:cubicBezTo>
                  <a:cubicBezTo>
                    <a:pt x="3906" y="875"/>
                    <a:pt x="3913" y="879"/>
                    <a:pt x="3920" y="882"/>
                  </a:cubicBezTo>
                  <a:cubicBezTo>
                    <a:pt x="3927" y="885"/>
                    <a:pt x="3921" y="895"/>
                    <a:pt x="3932" y="895"/>
                  </a:cubicBezTo>
                  <a:cubicBezTo>
                    <a:pt x="3944" y="895"/>
                    <a:pt x="3955" y="892"/>
                    <a:pt x="3962" y="891"/>
                  </a:cubicBezTo>
                  <a:cubicBezTo>
                    <a:pt x="3969" y="890"/>
                    <a:pt x="3977" y="885"/>
                    <a:pt x="3981" y="887"/>
                  </a:cubicBezTo>
                  <a:cubicBezTo>
                    <a:pt x="3986" y="888"/>
                    <a:pt x="3995" y="885"/>
                    <a:pt x="3998" y="890"/>
                  </a:cubicBezTo>
                  <a:cubicBezTo>
                    <a:pt x="4002" y="895"/>
                    <a:pt x="4006" y="884"/>
                    <a:pt x="4008" y="890"/>
                  </a:cubicBezTo>
                  <a:cubicBezTo>
                    <a:pt x="4009" y="896"/>
                    <a:pt x="3992" y="904"/>
                    <a:pt x="3988" y="909"/>
                  </a:cubicBezTo>
                  <a:cubicBezTo>
                    <a:pt x="3985" y="915"/>
                    <a:pt x="3979" y="924"/>
                    <a:pt x="3978" y="930"/>
                  </a:cubicBezTo>
                  <a:cubicBezTo>
                    <a:pt x="3977" y="936"/>
                    <a:pt x="3973" y="938"/>
                    <a:pt x="3980" y="941"/>
                  </a:cubicBezTo>
                  <a:cubicBezTo>
                    <a:pt x="3987" y="945"/>
                    <a:pt x="3986" y="934"/>
                    <a:pt x="3987" y="945"/>
                  </a:cubicBezTo>
                  <a:cubicBezTo>
                    <a:pt x="3988" y="955"/>
                    <a:pt x="3992" y="963"/>
                    <a:pt x="3987" y="964"/>
                  </a:cubicBezTo>
                  <a:cubicBezTo>
                    <a:pt x="3982" y="965"/>
                    <a:pt x="3978" y="962"/>
                    <a:pt x="3973" y="956"/>
                  </a:cubicBezTo>
                  <a:cubicBezTo>
                    <a:pt x="3969" y="950"/>
                    <a:pt x="3964" y="944"/>
                    <a:pt x="3961" y="950"/>
                  </a:cubicBezTo>
                  <a:cubicBezTo>
                    <a:pt x="3957" y="957"/>
                    <a:pt x="3954" y="959"/>
                    <a:pt x="3947" y="970"/>
                  </a:cubicBezTo>
                  <a:cubicBezTo>
                    <a:pt x="3940" y="980"/>
                    <a:pt x="3944" y="983"/>
                    <a:pt x="3946" y="994"/>
                  </a:cubicBezTo>
                  <a:cubicBezTo>
                    <a:pt x="3948" y="1004"/>
                    <a:pt x="3946" y="1005"/>
                    <a:pt x="3943" y="1012"/>
                  </a:cubicBezTo>
                  <a:cubicBezTo>
                    <a:pt x="3939" y="1019"/>
                    <a:pt x="3937" y="1016"/>
                    <a:pt x="3934" y="1022"/>
                  </a:cubicBezTo>
                  <a:cubicBezTo>
                    <a:pt x="3930" y="1028"/>
                    <a:pt x="3926" y="1032"/>
                    <a:pt x="3932" y="1036"/>
                  </a:cubicBezTo>
                  <a:cubicBezTo>
                    <a:pt x="3939" y="1039"/>
                    <a:pt x="3946" y="1037"/>
                    <a:pt x="3950" y="1041"/>
                  </a:cubicBezTo>
                  <a:cubicBezTo>
                    <a:pt x="3953" y="1046"/>
                    <a:pt x="3953" y="1053"/>
                    <a:pt x="3948" y="1054"/>
                  </a:cubicBezTo>
                  <a:cubicBezTo>
                    <a:pt x="3944" y="1055"/>
                    <a:pt x="3927" y="1038"/>
                    <a:pt x="3920" y="1037"/>
                  </a:cubicBezTo>
                  <a:cubicBezTo>
                    <a:pt x="3913" y="1036"/>
                    <a:pt x="3909" y="1036"/>
                    <a:pt x="3902" y="1036"/>
                  </a:cubicBezTo>
                  <a:cubicBezTo>
                    <a:pt x="3895" y="1036"/>
                    <a:pt x="3884" y="1040"/>
                    <a:pt x="3885" y="1034"/>
                  </a:cubicBezTo>
                  <a:cubicBezTo>
                    <a:pt x="3886" y="1029"/>
                    <a:pt x="3892" y="1022"/>
                    <a:pt x="3899" y="1022"/>
                  </a:cubicBezTo>
                  <a:cubicBezTo>
                    <a:pt x="3907" y="1022"/>
                    <a:pt x="3913" y="1017"/>
                    <a:pt x="3919" y="1014"/>
                  </a:cubicBezTo>
                  <a:cubicBezTo>
                    <a:pt x="3924" y="1011"/>
                    <a:pt x="3929" y="1005"/>
                    <a:pt x="3929" y="1005"/>
                  </a:cubicBezTo>
                  <a:cubicBezTo>
                    <a:pt x="3929" y="1005"/>
                    <a:pt x="3928" y="995"/>
                    <a:pt x="3921" y="994"/>
                  </a:cubicBezTo>
                  <a:cubicBezTo>
                    <a:pt x="3914" y="992"/>
                    <a:pt x="3911" y="984"/>
                    <a:pt x="3903" y="987"/>
                  </a:cubicBezTo>
                  <a:cubicBezTo>
                    <a:pt x="3895" y="989"/>
                    <a:pt x="3896" y="988"/>
                    <a:pt x="3887" y="991"/>
                  </a:cubicBezTo>
                  <a:cubicBezTo>
                    <a:pt x="3878" y="995"/>
                    <a:pt x="3865" y="995"/>
                    <a:pt x="3861" y="999"/>
                  </a:cubicBezTo>
                  <a:cubicBezTo>
                    <a:pt x="3856" y="1004"/>
                    <a:pt x="3851" y="1006"/>
                    <a:pt x="3855" y="1012"/>
                  </a:cubicBezTo>
                  <a:cubicBezTo>
                    <a:pt x="3860" y="1017"/>
                    <a:pt x="3871" y="1016"/>
                    <a:pt x="3864" y="1021"/>
                  </a:cubicBezTo>
                  <a:cubicBezTo>
                    <a:pt x="3857" y="1025"/>
                    <a:pt x="3853" y="1024"/>
                    <a:pt x="3844" y="1027"/>
                  </a:cubicBezTo>
                  <a:cubicBezTo>
                    <a:pt x="3835" y="1029"/>
                    <a:pt x="3826" y="1033"/>
                    <a:pt x="3824" y="1037"/>
                  </a:cubicBezTo>
                  <a:cubicBezTo>
                    <a:pt x="3823" y="1040"/>
                    <a:pt x="3829" y="1038"/>
                    <a:pt x="3828" y="1046"/>
                  </a:cubicBezTo>
                  <a:cubicBezTo>
                    <a:pt x="3827" y="1054"/>
                    <a:pt x="3823" y="1054"/>
                    <a:pt x="3813" y="1058"/>
                  </a:cubicBezTo>
                  <a:cubicBezTo>
                    <a:pt x="3803" y="1063"/>
                    <a:pt x="3795" y="1064"/>
                    <a:pt x="3796" y="1069"/>
                  </a:cubicBezTo>
                  <a:cubicBezTo>
                    <a:pt x="3797" y="1073"/>
                    <a:pt x="3815" y="1073"/>
                    <a:pt x="3802" y="1080"/>
                  </a:cubicBezTo>
                  <a:cubicBezTo>
                    <a:pt x="3788" y="1087"/>
                    <a:pt x="3778" y="1092"/>
                    <a:pt x="3780" y="1097"/>
                  </a:cubicBezTo>
                  <a:cubicBezTo>
                    <a:pt x="3782" y="1102"/>
                    <a:pt x="3783" y="1105"/>
                    <a:pt x="3788" y="1111"/>
                  </a:cubicBezTo>
                  <a:cubicBezTo>
                    <a:pt x="3793" y="1116"/>
                    <a:pt x="3783" y="1124"/>
                    <a:pt x="3789" y="1127"/>
                  </a:cubicBezTo>
                  <a:cubicBezTo>
                    <a:pt x="3795" y="1129"/>
                    <a:pt x="3795" y="1131"/>
                    <a:pt x="3801" y="1129"/>
                  </a:cubicBezTo>
                  <a:cubicBezTo>
                    <a:pt x="3806" y="1127"/>
                    <a:pt x="3813" y="1122"/>
                    <a:pt x="3815" y="1125"/>
                  </a:cubicBezTo>
                  <a:cubicBezTo>
                    <a:pt x="3818" y="1129"/>
                    <a:pt x="3819" y="1137"/>
                    <a:pt x="3816" y="1140"/>
                  </a:cubicBezTo>
                  <a:cubicBezTo>
                    <a:pt x="3814" y="1144"/>
                    <a:pt x="3816" y="1146"/>
                    <a:pt x="3804" y="1146"/>
                  </a:cubicBezTo>
                  <a:cubicBezTo>
                    <a:pt x="3791" y="1146"/>
                    <a:pt x="3788" y="1141"/>
                    <a:pt x="3782" y="1148"/>
                  </a:cubicBezTo>
                  <a:cubicBezTo>
                    <a:pt x="3777" y="1155"/>
                    <a:pt x="3772" y="1156"/>
                    <a:pt x="3773" y="1165"/>
                  </a:cubicBezTo>
                  <a:cubicBezTo>
                    <a:pt x="3774" y="1174"/>
                    <a:pt x="3766" y="1179"/>
                    <a:pt x="3775" y="1185"/>
                  </a:cubicBezTo>
                  <a:cubicBezTo>
                    <a:pt x="3785" y="1190"/>
                    <a:pt x="3787" y="1193"/>
                    <a:pt x="3794" y="1199"/>
                  </a:cubicBezTo>
                  <a:cubicBezTo>
                    <a:pt x="3801" y="1206"/>
                    <a:pt x="3805" y="1205"/>
                    <a:pt x="3805" y="1218"/>
                  </a:cubicBezTo>
                  <a:cubicBezTo>
                    <a:pt x="3805" y="1230"/>
                    <a:pt x="3797" y="1231"/>
                    <a:pt x="3806" y="1236"/>
                  </a:cubicBezTo>
                  <a:cubicBezTo>
                    <a:pt x="3815" y="1240"/>
                    <a:pt x="3829" y="1253"/>
                    <a:pt x="3827" y="1263"/>
                  </a:cubicBezTo>
                  <a:cubicBezTo>
                    <a:pt x="3824" y="1273"/>
                    <a:pt x="3823" y="1279"/>
                    <a:pt x="3828" y="1292"/>
                  </a:cubicBezTo>
                  <a:cubicBezTo>
                    <a:pt x="3832" y="1304"/>
                    <a:pt x="3837" y="1313"/>
                    <a:pt x="3836" y="1319"/>
                  </a:cubicBezTo>
                  <a:cubicBezTo>
                    <a:pt x="3835" y="1325"/>
                    <a:pt x="3820" y="1330"/>
                    <a:pt x="3832" y="1331"/>
                  </a:cubicBezTo>
                  <a:cubicBezTo>
                    <a:pt x="3845" y="1332"/>
                    <a:pt x="3849" y="1327"/>
                    <a:pt x="3856" y="1322"/>
                  </a:cubicBezTo>
                  <a:cubicBezTo>
                    <a:pt x="3863" y="1318"/>
                    <a:pt x="3860" y="1313"/>
                    <a:pt x="3865" y="1311"/>
                  </a:cubicBezTo>
                  <a:cubicBezTo>
                    <a:pt x="3871" y="1309"/>
                    <a:pt x="3873" y="1307"/>
                    <a:pt x="3880" y="1312"/>
                  </a:cubicBezTo>
                  <a:cubicBezTo>
                    <a:pt x="3887" y="1317"/>
                    <a:pt x="3887" y="1311"/>
                    <a:pt x="3894" y="1307"/>
                  </a:cubicBezTo>
                  <a:cubicBezTo>
                    <a:pt x="3901" y="1304"/>
                    <a:pt x="3907" y="1297"/>
                    <a:pt x="3910" y="1302"/>
                  </a:cubicBezTo>
                  <a:cubicBezTo>
                    <a:pt x="3912" y="1306"/>
                    <a:pt x="3914" y="1304"/>
                    <a:pt x="3920" y="1303"/>
                  </a:cubicBezTo>
                  <a:cubicBezTo>
                    <a:pt x="3926" y="1302"/>
                    <a:pt x="3930" y="1313"/>
                    <a:pt x="3924" y="1315"/>
                  </a:cubicBezTo>
                  <a:cubicBezTo>
                    <a:pt x="3919" y="1318"/>
                    <a:pt x="3915" y="1320"/>
                    <a:pt x="3905" y="1326"/>
                  </a:cubicBezTo>
                  <a:cubicBezTo>
                    <a:pt x="3895" y="1331"/>
                    <a:pt x="3890" y="1332"/>
                    <a:pt x="3885" y="1334"/>
                  </a:cubicBezTo>
                  <a:cubicBezTo>
                    <a:pt x="3879" y="1335"/>
                    <a:pt x="3873" y="1331"/>
                    <a:pt x="3869" y="1336"/>
                  </a:cubicBezTo>
                  <a:cubicBezTo>
                    <a:pt x="3864" y="1340"/>
                    <a:pt x="3868" y="1332"/>
                    <a:pt x="3864" y="1340"/>
                  </a:cubicBezTo>
                  <a:cubicBezTo>
                    <a:pt x="3861" y="1348"/>
                    <a:pt x="3851" y="1345"/>
                    <a:pt x="3856" y="1355"/>
                  </a:cubicBezTo>
                  <a:cubicBezTo>
                    <a:pt x="3862" y="1365"/>
                    <a:pt x="3865" y="1372"/>
                    <a:pt x="3861" y="1375"/>
                  </a:cubicBezTo>
                  <a:cubicBezTo>
                    <a:pt x="3856" y="1377"/>
                    <a:pt x="3857" y="1372"/>
                    <a:pt x="3851" y="1378"/>
                  </a:cubicBezTo>
                  <a:cubicBezTo>
                    <a:pt x="3844" y="1384"/>
                    <a:pt x="3838" y="1385"/>
                    <a:pt x="3841" y="1389"/>
                  </a:cubicBezTo>
                  <a:cubicBezTo>
                    <a:pt x="3845" y="1394"/>
                    <a:pt x="3848" y="1392"/>
                    <a:pt x="3855" y="1393"/>
                  </a:cubicBezTo>
                  <a:cubicBezTo>
                    <a:pt x="3862" y="1394"/>
                    <a:pt x="3865" y="1398"/>
                    <a:pt x="3864" y="1404"/>
                  </a:cubicBezTo>
                  <a:cubicBezTo>
                    <a:pt x="3863" y="1410"/>
                    <a:pt x="3851" y="1414"/>
                    <a:pt x="3864" y="1417"/>
                  </a:cubicBezTo>
                  <a:cubicBezTo>
                    <a:pt x="3878" y="1419"/>
                    <a:pt x="3874" y="1417"/>
                    <a:pt x="3885" y="1418"/>
                  </a:cubicBezTo>
                  <a:cubicBezTo>
                    <a:pt x="3895" y="1419"/>
                    <a:pt x="3903" y="1419"/>
                    <a:pt x="3902" y="1429"/>
                  </a:cubicBezTo>
                  <a:cubicBezTo>
                    <a:pt x="3901" y="1439"/>
                    <a:pt x="3896" y="1444"/>
                    <a:pt x="3899" y="1448"/>
                  </a:cubicBezTo>
                  <a:cubicBezTo>
                    <a:pt x="3903" y="1453"/>
                    <a:pt x="3913" y="1451"/>
                    <a:pt x="3913" y="1456"/>
                  </a:cubicBezTo>
                  <a:cubicBezTo>
                    <a:pt x="3913" y="1462"/>
                    <a:pt x="3913" y="1470"/>
                    <a:pt x="3912" y="1478"/>
                  </a:cubicBezTo>
                  <a:cubicBezTo>
                    <a:pt x="3911" y="1486"/>
                    <a:pt x="3905" y="1496"/>
                    <a:pt x="3910" y="1501"/>
                  </a:cubicBezTo>
                  <a:cubicBezTo>
                    <a:pt x="3914" y="1505"/>
                    <a:pt x="3923" y="1500"/>
                    <a:pt x="3927" y="1501"/>
                  </a:cubicBezTo>
                  <a:cubicBezTo>
                    <a:pt x="3930" y="1502"/>
                    <a:pt x="3939" y="1496"/>
                    <a:pt x="3938" y="1505"/>
                  </a:cubicBezTo>
                  <a:cubicBezTo>
                    <a:pt x="3937" y="1514"/>
                    <a:pt x="3931" y="1525"/>
                    <a:pt x="3937" y="1531"/>
                  </a:cubicBezTo>
                  <a:cubicBezTo>
                    <a:pt x="3943" y="1538"/>
                    <a:pt x="3943" y="1539"/>
                    <a:pt x="3948" y="1541"/>
                  </a:cubicBezTo>
                  <a:cubicBezTo>
                    <a:pt x="3954" y="1542"/>
                    <a:pt x="3954" y="1550"/>
                    <a:pt x="3960" y="1546"/>
                  </a:cubicBezTo>
                  <a:cubicBezTo>
                    <a:pt x="3965" y="1543"/>
                    <a:pt x="3971" y="1522"/>
                    <a:pt x="3973" y="1528"/>
                  </a:cubicBezTo>
                  <a:cubicBezTo>
                    <a:pt x="3976" y="1534"/>
                    <a:pt x="3980" y="1550"/>
                    <a:pt x="3975" y="1552"/>
                  </a:cubicBezTo>
                  <a:cubicBezTo>
                    <a:pt x="3969" y="1554"/>
                    <a:pt x="3959" y="1558"/>
                    <a:pt x="3963" y="1561"/>
                  </a:cubicBezTo>
                  <a:cubicBezTo>
                    <a:pt x="3968" y="1564"/>
                    <a:pt x="3969" y="1566"/>
                    <a:pt x="3976" y="1570"/>
                  </a:cubicBezTo>
                  <a:cubicBezTo>
                    <a:pt x="3982" y="1575"/>
                    <a:pt x="3988" y="1576"/>
                    <a:pt x="3993" y="1577"/>
                  </a:cubicBezTo>
                  <a:cubicBezTo>
                    <a:pt x="3997" y="1578"/>
                    <a:pt x="4000" y="1584"/>
                    <a:pt x="4000" y="1591"/>
                  </a:cubicBezTo>
                  <a:cubicBezTo>
                    <a:pt x="4000" y="1597"/>
                    <a:pt x="4001" y="1595"/>
                    <a:pt x="4004" y="1607"/>
                  </a:cubicBezTo>
                  <a:cubicBezTo>
                    <a:pt x="4008" y="1618"/>
                    <a:pt x="4003" y="1629"/>
                    <a:pt x="4008" y="1633"/>
                  </a:cubicBezTo>
                  <a:cubicBezTo>
                    <a:pt x="4012" y="1636"/>
                    <a:pt x="4012" y="1641"/>
                    <a:pt x="4020" y="1636"/>
                  </a:cubicBezTo>
                  <a:cubicBezTo>
                    <a:pt x="4028" y="1632"/>
                    <a:pt x="4036" y="1630"/>
                    <a:pt x="4045" y="1622"/>
                  </a:cubicBezTo>
                  <a:cubicBezTo>
                    <a:pt x="4054" y="1615"/>
                    <a:pt x="4055" y="1605"/>
                    <a:pt x="4068" y="1611"/>
                  </a:cubicBezTo>
                  <a:cubicBezTo>
                    <a:pt x="4080" y="1617"/>
                    <a:pt x="4086" y="1619"/>
                    <a:pt x="4091" y="1621"/>
                  </a:cubicBezTo>
                  <a:cubicBezTo>
                    <a:pt x="4095" y="1624"/>
                    <a:pt x="4097" y="1624"/>
                    <a:pt x="4103" y="1619"/>
                  </a:cubicBezTo>
                  <a:cubicBezTo>
                    <a:pt x="4109" y="1615"/>
                    <a:pt x="4109" y="1611"/>
                    <a:pt x="4114" y="1609"/>
                  </a:cubicBezTo>
                  <a:cubicBezTo>
                    <a:pt x="4120" y="1607"/>
                    <a:pt x="4120" y="1608"/>
                    <a:pt x="4127" y="1607"/>
                  </a:cubicBezTo>
                  <a:cubicBezTo>
                    <a:pt x="4134" y="1605"/>
                    <a:pt x="4143" y="1610"/>
                    <a:pt x="4143" y="1610"/>
                  </a:cubicBezTo>
                  <a:cubicBezTo>
                    <a:pt x="4143" y="1610"/>
                    <a:pt x="4147" y="1616"/>
                    <a:pt x="4150" y="1624"/>
                  </a:cubicBezTo>
                  <a:cubicBezTo>
                    <a:pt x="4152" y="1632"/>
                    <a:pt x="4160" y="1636"/>
                    <a:pt x="4164" y="1636"/>
                  </a:cubicBezTo>
                  <a:cubicBezTo>
                    <a:pt x="4169" y="1636"/>
                    <a:pt x="4175" y="1638"/>
                    <a:pt x="4178" y="1644"/>
                  </a:cubicBezTo>
                  <a:cubicBezTo>
                    <a:pt x="4182" y="1650"/>
                    <a:pt x="4185" y="1653"/>
                    <a:pt x="4187" y="1659"/>
                  </a:cubicBezTo>
                  <a:cubicBezTo>
                    <a:pt x="4189" y="1665"/>
                    <a:pt x="4200" y="1657"/>
                    <a:pt x="4200" y="1668"/>
                  </a:cubicBezTo>
                  <a:cubicBezTo>
                    <a:pt x="4200" y="1679"/>
                    <a:pt x="4195" y="1688"/>
                    <a:pt x="4200" y="1690"/>
                  </a:cubicBezTo>
                  <a:cubicBezTo>
                    <a:pt x="4204" y="1691"/>
                    <a:pt x="4217" y="1694"/>
                    <a:pt x="4221" y="1691"/>
                  </a:cubicBezTo>
                  <a:cubicBezTo>
                    <a:pt x="4226" y="1687"/>
                    <a:pt x="4237" y="1682"/>
                    <a:pt x="4238" y="1678"/>
                  </a:cubicBezTo>
                  <a:cubicBezTo>
                    <a:pt x="4240" y="1675"/>
                    <a:pt x="4242" y="1667"/>
                    <a:pt x="4245" y="1668"/>
                  </a:cubicBezTo>
                  <a:cubicBezTo>
                    <a:pt x="4249" y="1669"/>
                    <a:pt x="4250" y="1670"/>
                    <a:pt x="4262" y="1671"/>
                  </a:cubicBezTo>
                  <a:cubicBezTo>
                    <a:pt x="4275" y="1673"/>
                    <a:pt x="4291" y="1671"/>
                    <a:pt x="4295" y="1674"/>
                  </a:cubicBezTo>
                  <a:cubicBezTo>
                    <a:pt x="4300" y="1676"/>
                    <a:pt x="4308" y="1677"/>
                    <a:pt x="4311" y="1673"/>
                  </a:cubicBezTo>
                  <a:cubicBezTo>
                    <a:pt x="4315" y="1668"/>
                    <a:pt x="4311" y="1663"/>
                    <a:pt x="4310" y="1659"/>
                  </a:cubicBezTo>
                  <a:cubicBezTo>
                    <a:pt x="4309" y="1654"/>
                    <a:pt x="4305" y="1649"/>
                    <a:pt x="4311" y="1646"/>
                  </a:cubicBezTo>
                  <a:cubicBezTo>
                    <a:pt x="4317" y="1644"/>
                    <a:pt x="4324" y="1641"/>
                    <a:pt x="4327" y="1635"/>
                  </a:cubicBezTo>
                  <a:cubicBezTo>
                    <a:pt x="4331" y="1629"/>
                    <a:pt x="4332" y="1615"/>
                    <a:pt x="4332" y="1615"/>
                  </a:cubicBezTo>
                  <a:cubicBezTo>
                    <a:pt x="4342" y="1607"/>
                    <a:pt x="4350" y="1586"/>
                    <a:pt x="4351" y="1583"/>
                  </a:cubicBezTo>
                  <a:cubicBezTo>
                    <a:pt x="4352" y="1579"/>
                    <a:pt x="4344" y="1575"/>
                    <a:pt x="4348" y="1571"/>
                  </a:cubicBezTo>
                  <a:cubicBezTo>
                    <a:pt x="4351" y="1568"/>
                    <a:pt x="4358" y="1560"/>
                    <a:pt x="4361" y="1554"/>
                  </a:cubicBezTo>
                  <a:cubicBezTo>
                    <a:pt x="4365" y="1549"/>
                    <a:pt x="4366" y="1536"/>
                    <a:pt x="4365" y="1529"/>
                  </a:cubicBezTo>
                  <a:cubicBezTo>
                    <a:pt x="4363" y="1522"/>
                    <a:pt x="4359" y="1511"/>
                    <a:pt x="4361" y="1506"/>
                  </a:cubicBezTo>
                  <a:cubicBezTo>
                    <a:pt x="4363" y="1502"/>
                    <a:pt x="4366" y="1489"/>
                    <a:pt x="4363" y="1486"/>
                  </a:cubicBezTo>
                  <a:cubicBezTo>
                    <a:pt x="4361" y="1483"/>
                    <a:pt x="4351" y="1477"/>
                    <a:pt x="4348" y="1475"/>
                  </a:cubicBezTo>
                  <a:cubicBezTo>
                    <a:pt x="4344" y="1472"/>
                    <a:pt x="4343" y="1463"/>
                    <a:pt x="4346" y="1461"/>
                  </a:cubicBezTo>
                  <a:cubicBezTo>
                    <a:pt x="4350" y="1459"/>
                    <a:pt x="4356" y="1451"/>
                    <a:pt x="4358" y="1454"/>
                  </a:cubicBezTo>
                  <a:cubicBezTo>
                    <a:pt x="4360" y="1458"/>
                    <a:pt x="4362" y="1466"/>
                    <a:pt x="4369" y="1466"/>
                  </a:cubicBezTo>
                  <a:cubicBezTo>
                    <a:pt x="4376" y="1466"/>
                    <a:pt x="4387" y="1451"/>
                    <a:pt x="4394" y="1455"/>
                  </a:cubicBezTo>
                  <a:cubicBezTo>
                    <a:pt x="4401" y="1460"/>
                    <a:pt x="4421" y="1462"/>
                    <a:pt x="4419" y="1454"/>
                  </a:cubicBezTo>
                  <a:cubicBezTo>
                    <a:pt x="4417" y="1446"/>
                    <a:pt x="4408" y="1444"/>
                    <a:pt x="4412" y="1437"/>
                  </a:cubicBezTo>
                  <a:cubicBezTo>
                    <a:pt x="4417" y="1430"/>
                    <a:pt x="4418" y="1428"/>
                    <a:pt x="4416" y="1423"/>
                  </a:cubicBezTo>
                  <a:cubicBezTo>
                    <a:pt x="4414" y="1419"/>
                    <a:pt x="4402" y="1413"/>
                    <a:pt x="4406" y="1412"/>
                  </a:cubicBezTo>
                  <a:cubicBezTo>
                    <a:pt x="4420" y="1409"/>
                    <a:pt x="4421" y="1409"/>
                    <a:pt x="4428" y="1409"/>
                  </a:cubicBezTo>
                  <a:cubicBezTo>
                    <a:pt x="4435" y="1409"/>
                    <a:pt x="4423" y="1413"/>
                    <a:pt x="4435" y="1409"/>
                  </a:cubicBezTo>
                  <a:cubicBezTo>
                    <a:pt x="4448" y="1404"/>
                    <a:pt x="4450" y="1392"/>
                    <a:pt x="4450" y="1392"/>
                  </a:cubicBezTo>
                  <a:cubicBezTo>
                    <a:pt x="4450" y="1392"/>
                    <a:pt x="4451" y="1390"/>
                    <a:pt x="4457" y="1388"/>
                  </a:cubicBezTo>
                  <a:cubicBezTo>
                    <a:pt x="4462" y="1386"/>
                    <a:pt x="4468" y="1371"/>
                    <a:pt x="4468" y="1371"/>
                  </a:cubicBezTo>
                  <a:cubicBezTo>
                    <a:pt x="4468" y="1371"/>
                    <a:pt x="4468" y="1356"/>
                    <a:pt x="4467" y="1352"/>
                  </a:cubicBezTo>
                  <a:cubicBezTo>
                    <a:pt x="4466" y="1347"/>
                    <a:pt x="4464" y="1346"/>
                    <a:pt x="4459" y="1346"/>
                  </a:cubicBezTo>
                  <a:cubicBezTo>
                    <a:pt x="4454" y="1346"/>
                    <a:pt x="4437" y="1345"/>
                    <a:pt x="4437" y="1345"/>
                  </a:cubicBezTo>
                  <a:cubicBezTo>
                    <a:pt x="4426" y="1335"/>
                    <a:pt x="4426" y="1335"/>
                    <a:pt x="4426" y="1335"/>
                  </a:cubicBezTo>
                  <a:cubicBezTo>
                    <a:pt x="4434" y="1328"/>
                    <a:pt x="4441" y="1321"/>
                    <a:pt x="4448" y="1325"/>
                  </a:cubicBezTo>
                  <a:cubicBezTo>
                    <a:pt x="4454" y="1328"/>
                    <a:pt x="4456" y="1328"/>
                    <a:pt x="4460" y="1329"/>
                  </a:cubicBezTo>
                  <a:cubicBezTo>
                    <a:pt x="4465" y="1330"/>
                    <a:pt x="4470" y="1323"/>
                    <a:pt x="4470" y="1323"/>
                  </a:cubicBezTo>
                  <a:cubicBezTo>
                    <a:pt x="4459" y="1311"/>
                    <a:pt x="4459" y="1311"/>
                    <a:pt x="4459" y="1311"/>
                  </a:cubicBezTo>
                  <a:cubicBezTo>
                    <a:pt x="4459" y="1311"/>
                    <a:pt x="4459" y="1302"/>
                    <a:pt x="4458" y="1297"/>
                  </a:cubicBezTo>
                  <a:cubicBezTo>
                    <a:pt x="4457" y="1293"/>
                    <a:pt x="4445" y="1286"/>
                    <a:pt x="4445" y="1286"/>
                  </a:cubicBezTo>
                  <a:cubicBezTo>
                    <a:pt x="4457" y="1269"/>
                    <a:pt x="4457" y="1269"/>
                    <a:pt x="4457" y="1269"/>
                  </a:cubicBezTo>
                  <a:cubicBezTo>
                    <a:pt x="4457" y="1269"/>
                    <a:pt x="4461" y="1279"/>
                    <a:pt x="4469" y="1279"/>
                  </a:cubicBezTo>
                  <a:cubicBezTo>
                    <a:pt x="4477" y="1279"/>
                    <a:pt x="4476" y="1278"/>
                    <a:pt x="4486" y="1277"/>
                  </a:cubicBezTo>
                  <a:cubicBezTo>
                    <a:pt x="4497" y="1276"/>
                    <a:pt x="4505" y="1278"/>
                    <a:pt x="4506" y="1272"/>
                  </a:cubicBezTo>
                  <a:cubicBezTo>
                    <a:pt x="4507" y="1267"/>
                    <a:pt x="4506" y="1263"/>
                    <a:pt x="4505" y="1259"/>
                  </a:cubicBezTo>
                  <a:cubicBezTo>
                    <a:pt x="4503" y="1254"/>
                    <a:pt x="4501" y="1247"/>
                    <a:pt x="4501" y="1247"/>
                  </a:cubicBezTo>
                  <a:cubicBezTo>
                    <a:pt x="4501" y="1247"/>
                    <a:pt x="4507" y="1236"/>
                    <a:pt x="4512" y="1235"/>
                  </a:cubicBezTo>
                  <a:cubicBezTo>
                    <a:pt x="4518" y="1234"/>
                    <a:pt x="4524" y="1228"/>
                    <a:pt x="4528" y="1235"/>
                  </a:cubicBezTo>
                  <a:cubicBezTo>
                    <a:pt x="4533" y="1241"/>
                    <a:pt x="4539" y="1240"/>
                    <a:pt x="4544" y="1239"/>
                  </a:cubicBezTo>
                  <a:cubicBezTo>
                    <a:pt x="4550" y="1238"/>
                    <a:pt x="4553" y="1228"/>
                    <a:pt x="4559" y="1228"/>
                  </a:cubicBezTo>
                  <a:cubicBezTo>
                    <a:pt x="4565" y="1228"/>
                    <a:pt x="4567" y="1227"/>
                    <a:pt x="4572" y="1231"/>
                  </a:cubicBezTo>
                  <a:cubicBezTo>
                    <a:pt x="4576" y="1236"/>
                    <a:pt x="4580" y="1235"/>
                    <a:pt x="4585" y="1234"/>
                  </a:cubicBezTo>
                  <a:cubicBezTo>
                    <a:pt x="4591" y="1232"/>
                    <a:pt x="4594" y="1223"/>
                    <a:pt x="4598" y="1221"/>
                  </a:cubicBezTo>
                  <a:cubicBezTo>
                    <a:pt x="4601" y="1219"/>
                    <a:pt x="4592" y="1218"/>
                    <a:pt x="4594" y="1207"/>
                  </a:cubicBezTo>
                  <a:cubicBezTo>
                    <a:pt x="4597" y="1197"/>
                    <a:pt x="4595" y="1193"/>
                    <a:pt x="4600" y="1191"/>
                  </a:cubicBezTo>
                  <a:cubicBezTo>
                    <a:pt x="4605" y="1190"/>
                    <a:pt x="4607" y="1182"/>
                    <a:pt x="4608" y="1177"/>
                  </a:cubicBezTo>
                  <a:cubicBezTo>
                    <a:pt x="4609" y="1171"/>
                    <a:pt x="4617" y="1166"/>
                    <a:pt x="4617" y="1166"/>
                  </a:cubicBezTo>
                  <a:cubicBezTo>
                    <a:pt x="4617" y="1166"/>
                    <a:pt x="4625" y="1178"/>
                    <a:pt x="4621" y="1182"/>
                  </a:cubicBezTo>
                  <a:cubicBezTo>
                    <a:pt x="4616" y="1187"/>
                    <a:pt x="4610" y="1199"/>
                    <a:pt x="4610" y="1199"/>
                  </a:cubicBezTo>
                  <a:cubicBezTo>
                    <a:pt x="4610" y="1199"/>
                    <a:pt x="4605" y="1208"/>
                    <a:pt x="4606" y="1214"/>
                  </a:cubicBezTo>
                  <a:cubicBezTo>
                    <a:pt x="4607" y="1220"/>
                    <a:pt x="4605" y="1231"/>
                    <a:pt x="4605" y="1231"/>
                  </a:cubicBezTo>
                  <a:cubicBezTo>
                    <a:pt x="4605" y="1231"/>
                    <a:pt x="4590" y="1245"/>
                    <a:pt x="4601" y="1244"/>
                  </a:cubicBezTo>
                  <a:cubicBezTo>
                    <a:pt x="4613" y="1243"/>
                    <a:pt x="4617" y="1237"/>
                    <a:pt x="4624" y="1230"/>
                  </a:cubicBezTo>
                  <a:cubicBezTo>
                    <a:pt x="4631" y="1223"/>
                    <a:pt x="4628" y="1207"/>
                    <a:pt x="4638" y="1210"/>
                  </a:cubicBezTo>
                  <a:cubicBezTo>
                    <a:pt x="4647" y="1212"/>
                    <a:pt x="4647" y="1207"/>
                    <a:pt x="4652" y="1212"/>
                  </a:cubicBezTo>
                  <a:cubicBezTo>
                    <a:pt x="4658" y="1216"/>
                    <a:pt x="4660" y="1219"/>
                    <a:pt x="4664" y="1216"/>
                  </a:cubicBezTo>
                  <a:cubicBezTo>
                    <a:pt x="4667" y="1214"/>
                    <a:pt x="4667" y="1199"/>
                    <a:pt x="4673" y="1203"/>
                  </a:cubicBezTo>
                  <a:cubicBezTo>
                    <a:pt x="4679" y="1206"/>
                    <a:pt x="4682" y="1211"/>
                    <a:pt x="4686" y="1211"/>
                  </a:cubicBezTo>
                  <a:cubicBezTo>
                    <a:pt x="4691" y="1211"/>
                    <a:pt x="4685" y="1196"/>
                    <a:pt x="4691" y="1198"/>
                  </a:cubicBezTo>
                  <a:cubicBezTo>
                    <a:pt x="4697" y="1201"/>
                    <a:pt x="4706" y="1203"/>
                    <a:pt x="4710" y="1202"/>
                  </a:cubicBezTo>
                  <a:cubicBezTo>
                    <a:pt x="4715" y="1201"/>
                    <a:pt x="4723" y="1195"/>
                    <a:pt x="4723" y="1191"/>
                  </a:cubicBezTo>
                  <a:cubicBezTo>
                    <a:pt x="4723" y="1188"/>
                    <a:pt x="4723" y="1182"/>
                    <a:pt x="4727" y="1181"/>
                  </a:cubicBezTo>
                  <a:cubicBezTo>
                    <a:pt x="4732" y="1180"/>
                    <a:pt x="4740" y="1178"/>
                    <a:pt x="4743" y="1177"/>
                  </a:cubicBezTo>
                  <a:cubicBezTo>
                    <a:pt x="4747" y="1176"/>
                    <a:pt x="4754" y="1179"/>
                    <a:pt x="4759" y="1177"/>
                  </a:cubicBezTo>
                  <a:cubicBezTo>
                    <a:pt x="4765" y="1174"/>
                    <a:pt x="4764" y="1176"/>
                    <a:pt x="4772" y="1170"/>
                  </a:cubicBezTo>
                  <a:cubicBezTo>
                    <a:pt x="4780" y="1164"/>
                    <a:pt x="4780" y="1162"/>
                    <a:pt x="4785" y="1155"/>
                  </a:cubicBezTo>
                  <a:cubicBezTo>
                    <a:pt x="4791" y="1148"/>
                    <a:pt x="4799" y="1147"/>
                    <a:pt x="4799" y="1147"/>
                  </a:cubicBezTo>
                  <a:cubicBezTo>
                    <a:pt x="4805" y="1144"/>
                    <a:pt x="4816" y="1135"/>
                    <a:pt x="4813" y="1128"/>
                  </a:cubicBezTo>
                  <a:cubicBezTo>
                    <a:pt x="4809" y="1121"/>
                    <a:pt x="4806" y="1116"/>
                    <a:pt x="4812" y="1116"/>
                  </a:cubicBezTo>
                  <a:cubicBezTo>
                    <a:pt x="4817" y="1116"/>
                    <a:pt x="4822" y="1115"/>
                    <a:pt x="4825" y="1113"/>
                  </a:cubicBezTo>
                  <a:cubicBezTo>
                    <a:pt x="4829" y="1111"/>
                    <a:pt x="4829" y="1104"/>
                    <a:pt x="4830" y="1097"/>
                  </a:cubicBezTo>
                  <a:cubicBezTo>
                    <a:pt x="4831" y="1090"/>
                    <a:pt x="4831" y="1073"/>
                    <a:pt x="4835" y="1073"/>
                  </a:cubicBezTo>
                  <a:cubicBezTo>
                    <a:pt x="4840" y="1073"/>
                    <a:pt x="4846" y="1070"/>
                    <a:pt x="4851" y="1069"/>
                  </a:cubicBezTo>
                  <a:cubicBezTo>
                    <a:pt x="4857" y="1067"/>
                    <a:pt x="4863" y="1061"/>
                    <a:pt x="4868" y="1060"/>
                  </a:cubicBezTo>
                  <a:cubicBezTo>
                    <a:pt x="4874" y="1058"/>
                    <a:pt x="4873" y="1057"/>
                    <a:pt x="4880" y="1056"/>
                  </a:cubicBezTo>
                  <a:cubicBezTo>
                    <a:pt x="4887" y="1055"/>
                    <a:pt x="4897" y="1049"/>
                    <a:pt x="4897" y="1049"/>
                  </a:cubicBezTo>
                  <a:cubicBezTo>
                    <a:pt x="4897" y="1049"/>
                    <a:pt x="4893" y="1034"/>
                    <a:pt x="4890" y="1034"/>
                  </a:cubicBezTo>
                  <a:cubicBezTo>
                    <a:pt x="4887" y="1034"/>
                    <a:pt x="4879" y="1029"/>
                    <a:pt x="4879" y="1029"/>
                  </a:cubicBezTo>
                  <a:cubicBezTo>
                    <a:pt x="4875" y="1012"/>
                    <a:pt x="4875" y="1012"/>
                    <a:pt x="4875" y="1012"/>
                  </a:cubicBezTo>
                  <a:cubicBezTo>
                    <a:pt x="4865" y="998"/>
                    <a:pt x="4865" y="998"/>
                    <a:pt x="4865" y="998"/>
                  </a:cubicBezTo>
                  <a:cubicBezTo>
                    <a:pt x="4865" y="998"/>
                    <a:pt x="4888" y="1009"/>
                    <a:pt x="4892" y="1014"/>
                  </a:cubicBezTo>
                  <a:cubicBezTo>
                    <a:pt x="4897" y="1019"/>
                    <a:pt x="4907" y="1017"/>
                    <a:pt x="4911" y="1027"/>
                  </a:cubicBezTo>
                  <a:cubicBezTo>
                    <a:pt x="4914" y="1036"/>
                    <a:pt x="4912" y="1039"/>
                    <a:pt x="4922" y="1039"/>
                  </a:cubicBezTo>
                  <a:cubicBezTo>
                    <a:pt x="4932" y="1039"/>
                    <a:pt x="4929" y="1041"/>
                    <a:pt x="4939" y="1040"/>
                  </a:cubicBezTo>
                  <a:cubicBezTo>
                    <a:pt x="4949" y="1039"/>
                    <a:pt x="4958" y="1036"/>
                    <a:pt x="4962" y="1038"/>
                  </a:cubicBezTo>
                  <a:cubicBezTo>
                    <a:pt x="4965" y="1040"/>
                    <a:pt x="4974" y="1037"/>
                    <a:pt x="4979" y="1036"/>
                  </a:cubicBezTo>
                  <a:cubicBezTo>
                    <a:pt x="4988" y="1033"/>
                    <a:pt x="5005" y="1040"/>
                    <a:pt x="5004" y="1032"/>
                  </a:cubicBezTo>
                  <a:cubicBezTo>
                    <a:pt x="5003" y="1024"/>
                    <a:pt x="4996" y="1012"/>
                    <a:pt x="5000" y="1012"/>
                  </a:cubicBezTo>
                  <a:cubicBezTo>
                    <a:pt x="5005" y="1012"/>
                    <a:pt x="5004" y="1007"/>
                    <a:pt x="5009" y="1011"/>
                  </a:cubicBezTo>
                  <a:cubicBezTo>
                    <a:pt x="5015" y="1014"/>
                    <a:pt x="5024" y="1019"/>
                    <a:pt x="5032" y="1016"/>
                  </a:cubicBezTo>
                  <a:cubicBezTo>
                    <a:pt x="5040" y="1014"/>
                    <a:pt x="5052" y="1015"/>
                    <a:pt x="5054" y="1011"/>
                  </a:cubicBezTo>
                  <a:cubicBezTo>
                    <a:pt x="5056" y="1006"/>
                    <a:pt x="5067" y="1000"/>
                    <a:pt x="5073" y="1000"/>
                  </a:cubicBezTo>
                  <a:cubicBezTo>
                    <a:pt x="5079" y="1000"/>
                    <a:pt x="5089" y="999"/>
                    <a:pt x="5094" y="998"/>
                  </a:cubicBezTo>
                  <a:cubicBezTo>
                    <a:pt x="5098" y="997"/>
                    <a:pt x="5122" y="991"/>
                    <a:pt x="5122" y="991"/>
                  </a:cubicBezTo>
                  <a:cubicBezTo>
                    <a:pt x="5122" y="991"/>
                    <a:pt x="5140" y="991"/>
                    <a:pt x="5144" y="991"/>
                  </a:cubicBezTo>
                  <a:cubicBezTo>
                    <a:pt x="5147" y="991"/>
                    <a:pt x="5152" y="991"/>
                    <a:pt x="5158" y="989"/>
                  </a:cubicBezTo>
                  <a:cubicBezTo>
                    <a:pt x="5165" y="987"/>
                    <a:pt x="5177" y="988"/>
                    <a:pt x="5180" y="984"/>
                  </a:cubicBezTo>
                  <a:cubicBezTo>
                    <a:pt x="5183" y="981"/>
                    <a:pt x="5190" y="976"/>
                    <a:pt x="5196" y="971"/>
                  </a:cubicBezTo>
                  <a:cubicBezTo>
                    <a:pt x="5202" y="965"/>
                    <a:pt x="5209" y="939"/>
                    <a:pt x="5218" y="938"/>
                  </a:cubicBezTo>
                  <a:cubicBezTo>
                    <a:pt x="5227" y="937"/>
                    <a:pt x="5232" y="932"/>
                    <a:pt x="5236" y="929"/>
                  </a:cubicBezTo>
                  <a:cubicBezTo>
                    <a:pt x="5239" y="925"/>
                    <a:pt x="5236" y="920"/>
                    <a:pt x="5244" y="918"/>
                  </a:cubicBezTo>
                  <a:cubicBezTo>
                    <a:pt x="5252" y="917"/>
                    <a:pt x="5264" y="913"/>
                    <a:pt x="5268" y="913"/>
                  </a:cubicBezTo>
                  <a:cubicBezTo>
                    <a:pt x="5271" y="913"/>
                    <a:pt x="5280" y="913"/>
                    <a:pt x="5285" y="906"/>
                  </a:cubicBezTo>
                  <a:cubicBezTo>
                    <a:pt x="5289" y="899"/>
                    <a:pt x="5285" y="898"/>
                    <a:pt x="5294" y="897"/>
                  </a:cubicBezTo>
                  <a:cubicBezTo>
                    <a:pt x="5303" y="896"/>
                    <a:pt x="5325" y="885"/>
                    <a:pt x="5321" y="882"/>
                  </a:cubicBezTo>
                  <a:close/>
                  <a:moveTo>
                    <a:pt x="2568" y="5056"/>
                  </a:moveTo>
                  <a:cubicBezTo>
                    <a:pt x="2582" y="5055"/>
                    <a:pt x="2594" y="5058"/>
                    <a:pt x="2585" y="5045"/>
                  </a:cubicBezTo>
                  <a:cubicBezTo>
                    <a:pt x="2575" y="5033"/>
                    <a:pt x="2571" y="5031"/>
                    <a:pt x="2563" y="5029"/>
                  </a:cubicBezTo>
                  <a:cubicBezTo>
                    <a:pt x="2555" y="5026"/>
                    <a:pt x="2555" y="5022"/>
                    <a:pt x="2539" y="5025"/>
                  </a:cubicBezTo>
                  <a:cubicBezTo>
                    <a:pt x="2524" y="5027"/>
                    <a:pt x="2516" y="5025"/>
                    <a:pt x="2504" y="5029"/>
                  </a:cubicBezTo>
                  <a:cubicBezTo>
                    <a:pt x="2492" y="5033"/>
                    <a:pt x="2482" y="5033"/>
                    <a:pt x="2478" y="5027"/>
                  </a:cubicBezTo>
                  <a:cubicBezTo>
                    <a:pt x="2474" y="5022"/>
                    <a:pt x="2479" y="5036"/>
                    <a:pt x="2468" y="5036"/>
                  </a:cubicBezTo>
                  <a:cubicBezTo>
                    <a:pt x="2455" y="5036"/>
                    <a:pt x="2463" y="5058"/>
                    <a:pt x="2464" y="5066"/>
                  </a:cubicBezTo>
                  <a:cubicBezTo>
                    <a:pt x="2466" y="5074"/>
                    <a:pt x="2463" y="5077"/>
                    <a:pt x="2482" y="5074"/>
                  </a:cubicBezTo>
                  <a:cubicBezTo>
                    <a:pt x="2501" y="5071"/>
                    <a:pt x="2515" y="5067"/>
                    <a:pt x="2520" y="5067"/>
                  </a:cubicBezTo>
                  <a:cubicBezTo>
                    <a:pt x="2526" y="5067"/>
                    <a:pt x="2533" y="5074"/>
                    <a:pt x="2544" y="5073"/>
                  </a:cubicBezTo>
                  <a:cubicBezTo>
                    <a:pt x="2555" y="5071"/>
                    <a:pt x="2557" y="5073"/>
                    <a:pt x="2563" y="5067"/>
                  </a:cubicBezTo>
                  <a:cubicBezTo>
                    <a:pt x="2568" y="5062"/>
                    <a:pt x="2555" y="5058"/>
                    <a:pt x="2568" y="5056"/>
                  </a:cubicBezTo>
                  <a:close/>
                  <a:moveTo>
                    <a:pt x="2965" y="2598"/>
                  </a:moveTo>
                  <a:cubicBezTo>
                    <a:pt x="2983" y="2595"/>
                    <a:pt x="2997" y="2587"/>
                    <a:pt x="3008" y="2578"/>
                  </a:cubicBezTo>
                  <a:cubicBezTo>
                    <a:pt x="3020" y="2570"/>
                    <a:pt x="3012" y="2563"/>
                    <a:pt x="3003" y="2555"/>
                  </a:cubicBezTo>
                  <a:cubicBezTo>
                    <a:pt x="2995" y="2547"/>
                    <a:pt x="2970" y="2552"/>
                    <a:pt x="2965" y="2543"/>
                  </a:cubicBezTo>
                  <a:cubicBezTo>
                    <a:pt x="2960" y="2535"/>
                    <a:pt x="2952" y="2528"/>
                    <a:pt x="2943" y="2528"/>
                  </a:cubicBezTo>
                  <a:cubicBezTo>
                    <a:pt x="2935" y="2528"/>
                    <a:pt x="2921" y="2533"/>
                    <a:pt x="2916" y="2530"/>
                  </a:cubicBezTo>
                  <a:cubicBezTo>
                    <a:pt x="2911" y="2526"/>
                    <a:pt x="2896" y="2520"/>
                    <a:pt x="2891" y="2516"/>
                  </a:cubicBezTo>
                  <a:cubicBezTo>
                    <a:pt x="2886" y="2513"/>
                    <a:pt x="2878" y="2516"/>
                    <a:pt x="2869" y="2513"/>
                  </a:cubicBezTo>
                  <a:cubicBezTo>
                    <a:pt x="2861" y="2510"/>
                    <a:pt x="2839" y="2513"/>
                    <a:pt x="2831" y="2518"/>
                  </a:cubicBezTo>
                  <a:cubicBezTo>
                    <a:pt x="2821" y="2524"/>
                    <a:pt x="2864" y="2528"/>
                    <a:pt x="2869" y="2531"/>
                  </a:cubicBezTo>
                  <a:cubicBezTo>
                    <a:pt x="2874" y="2535"/>
                    <a:pt x="2876" y="2528"/>
                    <a:pt x="2881" y="2543"/>
                  </a:cubicBezTo>
                  <a:cubicBezTo>
                    <a:pt x="2886" y="2558"/>
                    <a:pt x="2888" y="2563"/>
                    <a:pt x="2908" y="2570"/>
                  </a:cubicBezTo>
                  <a:cubicBezTo>
                    <a:pt x="2928" y="2577"/>
                    <a:pt x="2930" y="2562"/>
                    <a:pt x="2940" y="2577"/>
                  </a:cubicBezTo>
                  <a:cubicBezTo>
                    <a:pt x="2950" y="2592"/>
                    <a:pt x="2947" y="2602"/>
                    <a:pt x="2965" y="259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99433" y="3475830"/>
            <a:ext cx="560197" cy="559440"/>
            <a:chOff x="3230245" y="2614978"/>
            <a:chExt cx="517105" cy="516406"/>
          </a:xfrm>
        </p:grpSpPr>
        <p:sp>
          <p:nvSpPr>
            <p:cNvPr id="51" name="Oval 8"/>
            <p:cNvSpPr>
              <a:spLocks noChangeArrowheads="1"/>
            </p:cNvSpPr>
            <p:nvPr/>
          </p:nvSpPr>
          <p:spPr bwMode="auto">
            <a:xfrm>
              <a:off x="3230245" y="2614978"/>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5" name="Freeform 38"/>
            <p:cNvSpPr>
              <a:spLocks noEditPoints="1"/>
            </p:cNvSpPr>
            <p:nvPr/>
          </p:nvSpPr>
          <p:spPr bwMode="auto">
            <a:xfrm>
              <a:off x="3334448" y="2743215"/>
              <a:ext cx="330859" cy="25993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330459" y="4649866"/>
            <a:ext cx="559441" cy="559440"/>
            <a:chOff x="5843500" y="3698703"/>
            <a:chExt cx="516407" cy="516406"/>
          </a:xfrm>
        </p:grpSpPr>
        <p:sp>
          <p:nvSpPr>
            <p:cNvPr id="53" name="Oval 15"/>
            <p:cNvSpPr>
              <a:spLocks noChangeArrowheads="1"/>
            </p:cNvSpPr>
            <p:nvPr/>
          </p:nvSpPr>
          <p:spPr bwMode="auto">
            <a:xfrm>
              <a:off x="5843500"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6" name="Freeform 39"/>
            <p:cNvSpPr>
              <a:spLocks noEditPoints="1"/>
            </p:cNvSpPr>
            <p:nvPr/>
          </p:nvSpPr>
          <p:spPr bwMode="auto">
            <a:xfrm>
              <a:off x="5925597" y="3874526"/>
              <a:ext cx="308795" cy="159707"/>
            </a:xfrm>
            <a:custGeom>
              <a:avLst/>
              <a:gdLst>
                <a:gd name="T0" fmla="*/ 920 w 921"/>
                <a:gd name="T1" fmla="*/ 173 h 475"/>
                <a:gd name="T2" fmla="*/ 686 w 921"/>
                <a:gd name="T3" fmla="*/ 12 h 475"/>
                <a:gd name="T4" fmla="*/ 224 w 921"/>
                <a:gd name="T5" fmla="*/ 60 h 475"/>
                <a:gd name="T6" fmla="*/ 333 w 921"/>
                <a:gd name="T7" fmla="*/ 418 h 475"/>
                <a:gd name="T8" fmla="*/ 673 w 921"/>
                <a:gd name="T9" fmla="*/ 418 h 475"/>
                <a:gd name="T10" fmla="*/ 864 w 921"/>
                <a:gd name="T11" fmla="*/ 418 h 475"/>
                <a:gd name="T12" fmla="*/ 920 w 921"/>
                <a:gd name="T13" fmla="*/ 231 h 475"/>
                <a:gd name="T14" fmla="*/ 895 w 921"/>
                <a:gd name="T15" fmla="*/ 214 h 475"/>
                <a:gd name="T16" fmla="*/ 828 w 921"/>
                <a:gd name="T17" fmla="*/ 107 h 475"/>
                <a:gd name="T18" fmla="*/ 704 w 921"/>
                <a:gd name="T19" fmla="*/ 214 h 475"/>
                <a:gd name="T20" fmla="*/ 704 w 921"/>
                <a:gd name="T21" fmla="*/ 107 h 475"/>
                <a:gd name="T22" fmla="*/ 661 w 921"/>
                <a:gd name="T23" fmla="*/ 25 h 475"/>
                <a:gd name="T24" fmla="*/ 483 w 921"/>
                <a:gd name="T25" fmla="*/ 392 h 475"/>
                <a:gd name="T26" fmla="*/ 479 w 921"/>
                <a:gd name="T27" fmla="*/ 373 h 475"/>
                <a:gd name="T28" fmla="*/ 469 w 921"/>
                <a:gd name="T29" fmla="*/ 354 h 475"/>
                <a:gd name="T30" fmla="*/ 454 w 921"/>
                <a:gd name="T31" fmla="*/ 338 h 475"/>
                <a:gd name="T32" fmla="*/ 436 w 921"/>
                <a:gd name="T33" fmla="*/ 327 h 475"/>
                <a:gd name="T34" fmla="*/ 407 w 921"/>
                <a:gd name="T35" fmla="*/ 322 h 475"/>
                <a:gd name="T36" fmla="*/ 378 w 921"/>
                <a:gd name="T37" fmla="*/ 327 h 475"/>
                <a:gd name="T38" fmla="*/ 360 w 921"/>
                <a:gd name="T39" fmla="*/ 338 h 475"/>
                <a:gd name="T40" fmla="*/ 345 w 921"/>
                <a:gd name="T41" fmla="*/ 354 h 475"/>
                <a:gd name="T42" fmla="*/ 335 w 921"/>
                <a:gd name="T43" fmla="*/ 373 h 475"/>
                <a:gd name="T44" fmla="*/ 331 w 921"/>
                <a:gd name="T45" fmla="*/ 392 h 475"/>
                <a:gd name="T46" fmla="*/ 407 w 921"/>
                <a:gd name="T47" fmla="*/ 449 h 475"/>
                <a:gd name="T48" fmla="*/ 407 w 921"/>
                <a:gd name="T49" fmla="*/ 347 h 475"/>
                <a:gd name="T50" fmla="*/ 407 w 921"/>
                <a:gd name="T51" fmla="*/ 449 h 475"/>
                <a:gd name="T52" fmla="*/ 740 w 921"/>
                <a:gd name="T53" fmla="*/ 398 h 475"/>
                <a:gd name="T54" fmla="*/ 842 w 921"/>
                <a:gd name="T55" fmla="*/ 404 h 475"/>
                <a:gd name="T56" fmla="*/ 866 w 921"/>
                <a:gd name="T57" fmla="*/ 387 h 475"/>
                <a:gd name="T58" fmla="*/ 860 w 921"/>
                <a:gd name="T59" fmla="*/ 367 h 475"/>
                <a:gd name="T60" fmla="*/ 848 w 921"/>
                <a:gd name="T61" fmla="*/ 348 h 475"/>
                <a:gd name="T62" fmla="*/ 833 w 921"/>
                <a:gd name="T63" fmla="*/ 334 h 475"/>
                <a:gd name="T64" fmla="*/ 811 w 921"/>
                <a:gd name="T65" fmla="*/ 325 h 475"/>
                <a:gd name="T66" fmla="*/ 776 w 921"/>
                <a:gd name="T67" fmla="*/ 323 h 475"/>
                <a:gd name="T68" fmla="*/ 756 w 921"/>
                <a:gd name="T69" fmla="*/ 330 h 475"/>
                <a:gd name="T70" fmla="*/ 738 w 921"/>
                <a:gd name="T71" fmla="*/ 343 h 475"/>
                <a:gd name="T72" fmla="*/ 725 w 921"/>
                <a:gd name="T73" fmla="*/ 360 h 475"/>
                <a:gd name="T74" fmla="*/ 716 w 921"/>
                <a:gd name="T75" fmla="*/ 381 h 475"/>
                <a:gd name="T76" fmla="*/ 686 w 921"/>
                <a:gd name="T77" fmla="*/ 392 h 475"/>
                <a:gd name="T78" fmla="*/ 716 w 921"/>
                <a:gd name="T79" fmla="*/ 239 h 475"/>
                <a:gd name="T80" fmla="*/ 895 w 921"/>
                <a:gd name="T81" fmla="*/ 392 h 475"/>
                <a:gd name="T82" fmla="*/ 187 w 921"/>
                <a:gd name="T83" fmla="*/ 218 h 475"/>
                <a:gd name="T84" fmla="*/ 12 w 921"/>
                <a:gd name="T85" fmla="*/ 192 h 475"/>
                <a:gd name="T86" fmla="*/ 199 w 921"/>
                <a:gd name="T87" fmla="*/ 133 h 475"/>
                <a:gd name="T88" fmla="*/ 85 w 921"/>
                <a:gd name="T89" fmla="*/ 133 h 475"/>
                <a:gd name="T90" fmla="*/ 199 w 921"/>
                <a:gd name="T91" fmla="*/ 133 h 475"/>
                <a:gd name="T92" fmla="*/ 98 w 921"/>
                <a:gd name="T93" fmla="*/ 290 h 475"/>
                <a:gd name="T94" fmla="*/ 187 w 921"/>
                <a:gd name="T95" fmla="*/ 26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21" h="475">
                  <a:moveTo>
                    <a:pt x="921" y="226"/>
                  </a:moveTo>
                  <a:cubicBezTo>
                    <a:pt x="921" y="225"/>
                    <a:pt x="921" y="223"/>
                    <a:pt x="920" y="222"/>
                  </a:cubicBezTo>
                  <a:cubicBezTo>
                    <a:pt x="920" y="173"/>
                    <a:pt x="920" y="173"/>
                    <a:pt x="920" y="173"/>
                  </a:cubicBezTo>
                  <a:cubicBezTo>
                    <a:pt x="920" y="123"/>
                    <a:pt x="879" y="82"/>
                    <a:pt x="828" y="82"/>
                  </a:cubicBezTo>
                  <a:cubicBezTo>
                    <a:pt x="686" y="82"/>
                    <a:pt x="686" y="82"/>
                    <a:pt x="686" y="82"/>
                  </a:cubicBezTo>
                  <a:cubicBezTo>
                    <a:pt x="686" y="12"/>
                    <a:pt x="686" y="12"/>
                    <a:pt x="686" y="12"/>
                  </a:cubicBezTo>
                  <a:cubicBezTo>
                    <a:pt x="686" y="5"/>
                    <a:pt x="680" y="0"/>
                    <a:pt x="673" y="0"/>
                  </a:cubicBezTo>
                  <a:cubicBezTo>
                    <a:pt x="284" y="0"/>
                    <a:pt x="284" y="0"/>
                    <a:pt x="284" y="0"/>
                  </a:cubicBezTo>
                  <a:cubicBezTo>
                    <a:pt x="251" y="0"/>
                    <a:pt x="224" y="27"/>
                    <a:pt x="224" y="60"/>
                  </a:cubicBezTo>
                  <a:cubicBezTo>
                    <a:pt x="224" y="405"/>
                    <a:pt x="224" y="405"/>
                    <a:pt x="224" y="405"/>
                  </a:cubicBezTo>
                  <a:cubicBezTo>
                    <a:pt x="224" y="412"/>
                    <a:pt x="230" y="418"/>
                    <a:pt x="237" y="418"/>
                  </a:cubicBezTo>
                  <a:cubicBezTo>
                    <a:pt x="333" y="418"/>
                    <a:pt x="333" y="418"/>
                    <a:pt x="333" y="418"/>
                  </a:cubicBezTo>
                  <a:cubicBezTo>
                    <a:pt x="342" y="451"/>
                    <a:pt x="372" y="475"/>
                    <a:pt x="407" y="475"/>
                  </a:cubicBezTo>
                  <a:cubicBezTo>
                    <a:pt x="442" y="475"/>
                    <a:pt x="472" y="451"/>
                    <a:pt x="481" y="418"/>
                  </a:cubicBezTo>
                  <a:cubicBezTo>
                    <a:pt x="673" y="418"/>
                    <a:pt x="673" y="418"/>
                    <a:pt x="673" y="418"/>
                  </a:cubicBezTo>
                  <a:cubicBezTo>
                    <a:pt x="717" y="418"/>
                    <a:pt x="717" y="418"/>
                    <a:pt x="717" y="418"/>
                  </a:cubicBezTo>
                  <a:cubicBezTo>
                    <a:pt x="726" y="451"/>
                    <a:pt x="756" y="475"/>
                    <a:pt x="791" y="475"/>
                  </a:cubicBezTo>
                  <a:cubicBezTo>
                    <a:pt x="826" y="475"/>
                    <a:pt x="856" y="451"/>
                    <a:pt x="864" y="418"/>
                  </a:cubicBezTo>
                  <a:cubicBezTo>
                    <a:pt x="907" y="418"/>
                    <a:pt x="907" y="418"/>
                    <a:pt x="907" y="418"/>
                  </a:cubicBezTo>
                  <a:cubicBezTo>
                    <a:pt x="914" y="418"/>
                    <a:pt x="920" y="412"/>
                    <a:pt x="920" y="405"/>
                  </a:cubicBezTo>
                  <a:cubicBezTo>
                    <a:pt x="920" y="231"/>
                    <a:pt x="920" y="231"/>
                    <a:pt x="920" y="231"/>
                  </a:cubicBezTo>
                  <a:cubicBezTo>
                    <a:pt x="921" y="229"/>
                    <a:pt x="921" y="228"/>
                    <a:pt x="921" y="226"/>
                  </a:cubicBezTo>
                  <a:close/>
                  <a:moveTo>
                    <a:pt x="895" y="173"/>
                  </a:moveTo>
                  <a:cubicBezTo>
                    <a:pt x="895" y="214"/>
                    <a:pt x="895" y="214"/>
                    <a:pt x="895" y="214"/>
                  </a:cubicBezTo>
                  <a:cubicBezTo>
                    <a:pt x="729" y="214"/>
                    <a:pt x="729" y="214"/>
                    <a:pt x="729" y="214"/>
                  </a:cubicBezTo>
                  <a:cubicBezTo>
                    <a:pt x="729" y="107"/>
                    <a:pt x="729" y="107"/>
                    <a:pt x="729" y="107"/>
                  </a:cubicBezTo>
                  <a:cubicBezTo>
                    <a:pt x="828" y="107"/>
                    <a:pt x="828" y="107"/>
                    <a:pt x="828" y="107"/>
                  </a:cubicBezTo>
                  <a:cubicBezTo>
                    <a:pt x="865" y="107"/>
                    <a:pt x="895" y="137"/>
                    <a:pt x="895" y="173"/>
                  </a:cubicBezTo>
                  <a:close/>
                  <a:moveTo>
                    <a:pt x="704" y="107"/>
                  </a:moveTo>
                  <a:cubicBezTo>
                    <a:pt x="704" y="214"/>
                    <a:pt x="704" y="214"/>
                    <a:pt x="704" y="214"/>
                  </a:cubicBezTo>
                  <a:cubicBezTo>
                    <a:pt x="686" y="214"/>
                    <a:pt x="686" y="214"/>
                    <a:pt x="686" y="214"/>
                  </a:cubicBezTo>
                  <a:cubicBezTo>
                    <a:pt x="686" y="107"/>
                    <a:pt x="686" y="107"/>
                    <a:pt x="686" y="107"/>
                  </a:cubicBezTo>
                  <a:lnTo>
                    <a:pt x="704" y="107"/>
                  </a:lnTo>
                  <a:close/>
                  <a:moveTo>
                    <a:pt x="250" y="60"/>
                  </a:moveTo>
                  <a:cubicBezTo>
                    <a:pt x="250" y="41"/>
                    <a:pt x="265" y="25"/>
                    <a:pt x="284" y="25"/>
                  </a:cubicBezTo>
                  <a:cubicBezTo>
                    <a:pt x="661" y="25"/>
                    <a:pt x="661" y="25"/>
                    <a:pt x="661" y="25"/>
                  </a:cubicBezTo>
                  <a:cubicBezTo>
                    <a:pt x="661" y="94"/>
                    <a:pt x="661" y="94"/>
                    <a:pt x="661" y="94"/>
                  </a:cubicBezTo>
                  <a:cubicBezTo>
                    <a:pt x="661" y="392"/>
                    <a:pt x="661" y="392"/>
                    <a:pt x="661" y="392"/>
                  </a:cubicBezTo>
                  <a:cubicBezTo>
                    <a:pt x="483" y="392"/>
                    <a:pt x="483" y="392"/>
                    <a:pt x="483" y="392"/>
                  </a:cubicBezTo>
                  <a:cubicBezTo>
                    <a:pt x="483" y="391"/>
                    <a:pt x="483" y="389"/>
                    <a:pt x="483" y="387"/>
                  </a:cubicBezTo>
                  <a:cubicBezTo>
                    <a:pt x="482" y="385"/>
                    <a:pt x="482" y="383"/>
                    <a:pt x="481" y="381"/>
                  </a:cubicBezTo>
                  <a:cubicBezTo>
                    <a:pt x="481" y="378"/>
                    <a:pt x="480" y="375"/>
                    <a:pt x="479" y="373"/>
                  </a:cubicBezTo>
                  <a:cubicBezTo>
                    <a:pt x="478" y="371"/>
                    <a:pt x="478" y="369"/>
                    <a:pt x="477" y="367"/>
                  </a:cubicBezTo>
                  <a:cubicBezTo>
                    <a:pt x="476" y="364"/>
                    <a:pt x="474" y="362"/>
                    <a:pt x="473" y="360"/>
                  </a:cubicBezTo>
                  <a:cubicBezTo>
                    <a:pt x="472" y="358"/>
                    <a:pt x="471" y="356"/>
                    <a:pt x="469" y="354"/>
                  </a:cubicBezTo>
                  <a:cubicBezTo>
                    <a:pt x="468" y="352"/>
                    <a:pt x="466" y="350"/>
                    <a:pt x="464" y="348"/>
                  </a:cubicBezTo>
                  <a:cubicBezTo>
                    <a:pt x="463" y="346"/>
                    <a:pt x="462" y="345"/>
                    <a:pt x="460" y="343"/>
                  </a:cubicBezTo>
                  <a:cubicBezTo>
                    <a:pt x="458" y="341"/>
                    <a:pt x="456" y="340"/>
                    <a:pt x="454" y="338"/>
                  </a:cubicBezTo>
                  <a:cubicBezTo>
                    <a:pt x="452" y="337"/>
                    <a:pt x="451" y="335"/>
                    <a:pt x="449" y="334"/>
                  </a:cubicBezTo>
                  <a:cubicBezTo>
                    <a:pt x="447" y="333"/>
                    <a:pt x="444" y="331"/>
                    <a:pt x="441" y="330"/>
                  </a:cubicBezTo>
                  <a:cubicBezTo>
                    <a:pt x="440" y="329"/>
                    <a:pt x="438" y="328"/>
                    <a:pt x="436" y="327"/>
                  </a:cubicBezTo>
                  <a:cubicBezTo>
                    <a:pt x="433" y="326"/>
                    <a:pt x="430" y="325"/>
                    <a:pt x="427" y="325"/>
                  </a:cubicBezTo>
                  <a:cubicBezTo>
                    <a:pt x="425" y="324"/>
                    <a:pt x="424" y="324"/>
                    <a:pt x="422" y="323"/>
                  </a:cubicBezTo>
                  <a:cubicBezTo>
                    <a:pt x="417" y="322"/>
                    <a:pt x="412" y="322"/>
                    <a:pt x="407" y="322"/>
                  </a:cubicBezTo>
                  <a:cubicBezTo>
                    <a:pt x="402" y="322"/>
                    <a:pt x="397" y="322"/>
                    <a:pt x="392" y="323"/>
                  </a:cubicBezTo>
                  <a:cubicBezTo>
                    <a:pt x="390" y="324"/>
                    <a:pt x="389" y="324"/>
                    <a:pt x="387" y="325"/>
                  </a:cubicBezTo>
                  <a:cubicBezTo>
                    <a:pt x="384" y="325"/>
                    <a:pt x="381" y="326"/>
                    <a:pt x="378" y="327"/>
                  </a:cubicBezTo>
                  <a:cubicBezTo>
                    <a:pt x="376" y="328"/>
                    <a:pt x="375" y="329"/>
                    <a:pt x="373" y="330"/>
                  </a:cubicBezTo>
                  <a:cubicBezTo>
                    <a:pt x="370" y="331"/>
                    <a:pt x="368" y="333"/>
                    <a:pt x="365" y="334"/>
                  </a:cubicBezTo>
                  <a:cubicBezTo>
                    <a:pt x="364" y="335"/>
                    <a:pt x="362" y="337"/>
                    <a:pt x="360" y="338"/>
                  </a:cubicBezTo>
                  <a:cubicBezTo>
                    <a:pt x="358" y="340"/>
                    <a:pt x="356" y="341"/>
                    <a:pt x="354" y="343"/>
                  </a:cubicBezTo>
                  <a:cubicBezTo>
                    <a:pt x="353" y="345"/>
                    <a:pt x="351" y="346"/>
                    <a:pt x="350" y="348"/>
                  </a:cubicBezTo>
                  <a:cubicBezTo>
                    <a:pt x="348" y="350"/>
                    <a:pt x="346" y="352"/>
                    <a:pt x="345" y="354"/>
                  </a:cubicBezTo>
                  <a:cubicBezTo>
                    <a:pt x="344" y="356"/>
                    <a:pt x="342" y="358"/>
                    <a:pt x="341" y="360"/>
                  </a:cubicBezTo>
                  <a:cubicBezTo>
                    <a:pt x="340" y="362"/>
                    <a:pt x="339" y="364"/>
                    <a:pt x="338" y="367"/>
                  </a:cubicBezTo>
                  <a:cubicBezTo>
                    <a:pt x="337" y="369"/>
                    <a:pt x="336" y="371"/>
                    <a:pt x="335" y="373"/>
                  </a:cubicBezTo>
                  <a:cubicBezTo>
                    <a:pt x="334" y="375"/>
                    <a:pt x="334" y="378"/>
                    <a:pt x="333" y="381"/>
                  </a:cubicBezTo>
                  <a:cubicBezTo>
                    <a:pt x="332" y="383"/>
                    <a:pt x="332" y="385"/>
                    <a:pt x="332" y="387"/>
                  </a:cubicBezTo>
                  <a:cubicBezTo>
                    <a:pt x="331" y="389"/>
                    <a:pt x="331" y="391"/>
                    <a:pt x="331" y="392"/>
                  </a:cubicBezTo>
                  <a:cubicBezTo>
                    <a:pt x="250" y="392"/>
                    <a:pt x="250" y="392"/>
                    <a:pt x="250" y="392"/>
                  </a:cubicBezTo>
                  <a:lnTo>
                    <a:pt x="250" y="60"/>
                  </a:lnTo>
                  <a:close/>
                  <a:moveTo>
                    <a:pt x="407" y="449"/>
                  </a:moveTo>
                  <a:cubicBezTo>
                    <a:pt x="381" y="449"/>
                    <a:pt x="359" y="430"/>
                    <a:pt x="356" y="404"/>
                  </a:cubicBezTo>
                  <a:cubicBezTo>
                    <a:pt x="356" y="402"/>
                    <a:pt x="356" y="400"/>
                    <a:pt x="356" y="398"/>
                  </a:cubicBezTo>
                  <a:cubicBezTo>
                    <a:pt x="356" y="370"/>
                    <a:pt x="379" y="347"/>
                    <a:pt x="407" y="347"/>
                  </a:cubicBezTo>
                  <a:cubicBezTo>
                    <a:pt x="435" y="347"/>
                    <a:pt x="458" y="370"/>
                    <a:pt x="458" y="398"/>
                  </a:cubicBezTo>
                  <a:cubicBezTo>
                    <a:pt x="458" y="400"/>
                    <a:pt x="458" y="402"/>
                    <a:pt x="458" y="404"/>
                  </a:cubicBezTo>
                  <a:cubicBezTo>
                    <a:pt x="455" y="430"/>
                    <a:pt x="433" y="449"/>
                    <a:pt x="407" y="449"/>
                  </a:cubicBezTo>
                  <a:close/>
                  <a:moveTo>
                    <a:pt x="791" y="449"/>
                  </a:moveTo>
                  <a:cubicBezTo>
                    <a:pt x="765" y="449"/>
                    <a:pt x="743" y="430"/>
                    <a:pt x="740" y="404"/>
                  </a:cubicBezTo>
                  <a:cubicBezTo>
                    <a:pt x="740" y="402"/>
                    <a:pt x="740" y="400"/>
                    <a:pt x="740" y="398"/>
                  </a:cubicBezTo>
                  <a:cubicBezTo>
                    <a:pt x="740" y="370"/>
                    <a:pt x="763" y="347"/>
                    <a:pt x="791" y="347"/>
                  </a:cubicBezTo>
                  <a:cubicBezTo>
                    <a:pt x="819" y="347"/>
                    <a:pt x="842" y="370"/>
                    <a:pt x="842" y="398"/>
                  </a:cubicBezTo>
                  <a:cubicBezTo>
                    <a:pt x="842" y="400"/>
                    <a:pt x="842" y="402"/>
                    <a:pt x="842" y="404"/>
                  </a:cubicBezTo>
                  <a:cubicBezTo>
                    <a:pt x="839" y="430"/>
                    <a:pt x="817" y="449"/>
                    <a:pt x="791" y="449"/>
                  </a:cubicBezTo>
                  <a:close/>
                  <a:moveTo>
                    <a:pt x="867" y="392"/>
                  </a:moveTo>
                  <a:cubicBezTo>
                    <a:pt x="867" y="391"/>
                    <a:pt x="866" y="389"/>
                    <a:pt x="866" y="387"/>
                  </a:cubicBezTo>
                  <a:cubicBezTo>
                    <a:pt x="866" y="385"/>
                    <a:pt x="866" y="383"/>
                    <a:pt x="865" y="381"/>
                  </a:cubicBezTo>
                  <a:cubicBezTo>
                    <a:pt x="864" y="378"/>
                    <a:pt x="864" y="375"/>
                    <a:pt x="863" y="373"/>
                  </a:cubicBezTo>
                  <a:cubicBezTo>
                    <a:pt x="862" y="371"/>
                    <a:pt x="861" y="369"/>
                    <a:pt x="860" y="367"/>
                  </a:cubicBezTo>
                  <a:cubicBezTo>
                    <a:pt x="859" y="364"/>
                    <a:pt x="858" y="362"/>
                    <a:pt x="856" y="360"/>
                  </a:cubicBezTo>
                  <a:cubicBezTo>
                    <a:pt x="855" y="358"/>
                    <a:pt x="854" y="356"/>
                    <a:pt x="853" y="354"/>
                  </a:cubicBezTo>
                  <a:cubicBezTo>
                    <a:pt x="852" y="352"/>
                    <a:pt x="850" y="350"/>
                    <a:pt x="848" y="348"/>
                  </a:cubicBezTo>
                  <a:cubicBezTo>
                    <a:pt x="847" y="346"/>
                    <a:pt x="845" y="345"/>
                    <a:pt x="844" y="343"/>
                  </a:cubicBezTo>
                  <a:cubicBezTo>
                    <a:pt x="842" y="341"/>
                    <a:pt x="840" y="340"/>
                    <a:pt x="838" y="338"/>
                  </a:cubicBezTo>
                  <a:cubicBezTo>
                    <a:pt x="836" y="337"/>
                    <a:pt x="834" y="335"/>
                    <a:pt x="833" y="334"/>
                  </a:cubicBezTo>
                  <a:cubicBezTo>
                    <a:pt x="830" y="333"/>
                    <a:pt x="828" y="331"/>
                    <a:pt x="825" y="330"/>
                  </a:cubicBezTo>
                  <a:cubicBezTo>
                    <a:pt x="823" y="329"/>
                    <a:pt x="822" y="328"/>
                    <a:pt x="820" y="327"/>
                  </a:cubicBezTo>
                  <a:cubicBezTo>
                    <a:pt x="817" y="326"/>
                    <a:pt x="814" y="325"/>
                    <a:pt x="811" y="325"/>
                  </a:cubicBezTo>
                  <a:cubicBezTo>
                    <a:pt x="809" y="324"/>
                    <a:pt x="807" y="324"/>
                    <a:pt x="806" y="323"/>
                  </a:cubicBezTo>
                  <a:cubicBezTo>
                    <a:pt x="801" y="322"/>
                    <a:pt x="796" y="322"/>
                    <a:pt x="791" y="322"/>
                  </a:cubicBezTo>
                  <a:cubicBezTo>
                    <a:pt x="786" y="322"/>
                    <a:pt x="781" y="322"/>
                    <a:pt x="776" y="323"/>
                  </a:cubicBezTo>
                  <a:cubicBezTo>
                    <a:pt x="774" y="324"/>
                    <a:pt x="772" y="324"/>
                    <a:pt x="771" y="325"/>
                  </a:cubicBezTo>
                  <a:cubicBezTo>
                    <a:pt x="768" y="325"/>
                    <a:pt x="765" y="326"/>
                    <a:pt x="762" y="327"/>
                  </a:cubicBezTo>
                  <a:cubicBezTo>
                    <a:pt x="760" y="328"/>
                    <a:pt x="758" y="329"/>
                    <a:pt x="756" y="330"/>
                  </a:cubicBezTo>
                  <a:cubicBezTo>
                    <a:pt x="754" y="331"/>
                    <a:pt x="751" y="333"/>
                    <a:pt x="749" y="334"/>
                  </a:cubicBezTo>
                  <a:cubicBezTo>
                    <a:pt x="747" y="335"/>
                    <a:pt x="746" y="337"/>
                    <a:pt x="744" y="338"/>
                  </a:cubicBezTo>
                  <a:cubicBezTo>
                    <a:pt x="742" y="340"/>
                    <a:pt x="740" y="341"/>
                    <a:pt x="738" y="343"/>
                  </a:cubicBezTo>
                  <a:cubicBezTo>
                    <a:pt x="736" y="345"/>
                    <a:pt x="735" y="346"/>
                    <a:pt x="733" y="348"/>
                  </a:cubicBezTo>
                  <a:cubicBezTo>
                    <a:pt x="732" y="350"/>
                    <a:pt x="730" y="352"/>
                    <a:pt x="728" y="354"/>
                  </a:cubicBezTo>
                  <a:cubicBezTo>
                    <a:pt x="727" y="356"/>
                    <a:pt x="726" y="358"/>
                    <a:pt x="725" y="360"/>
                  </a:cubicBezTo>
                  <a:cubicBezTo>
                    <a:pt x="724" y="362"/>
                    <a:pt x="722" y="364"/>
                    <a:pt x="721" y="367"/>
                  </a:cubicBezTo>
                  <a:cubicBezTo>
                    <a:pt x="720" y="369"/>
                    <a:pt x="720" y="371"/>
                    <a:pt x="719" y="373"/>
                  </a:cubicBezTo>
                  <a:cubicBezTo>
                    <a:pt x="718" y="375"/>
                    <a:pt x="717" y="378"/>
                    <a:pt x="716" y="381"/>
                  </a:cubicBezTo>
                  <a:cubicBezTo>
                    <a:pt x="716" y="383"/>
                    <a:pt x="716" y="385"/>
                    <a:pt x="715" y="387"/>
                  </a:cubicBezTo>
                  <a:cubicBezTo>
                    <a:pt x="715" y="389"/>
                    <a:pt x="715" y="391"/>
                    <a:pt x="714" y="392"/>
                  </a:cubicBezTo>
                  <a:cubicBezTo>
                    <a:pt x="686" y="392"/>
                    <a:pt x="686" y="392"/>
                    <a:pt x="686" y="392"/>
                  </a:cubicBezTo>
                  <a:cubicBezTo>
                    <a:pt x="686" y="239"/>
                    <a:pt x="686" y="239"/>
                    <a:pt x="686" y="239"/>
                  </a:cubicBezTo>
                  <a:cubicBezTo>
                    <a:pt x="714" y="239"/>
                    <a:pt x="714" y="239"/>
                    <a:pt x="714" y="239"/>
                  </a:cubicBezTo>
                  <a:cubicBezTo>
                    <a:pt x="715" y="239"/>
                    <a:pt x="715" y="239"/>
                    <a:pt x="716" y="239"/>
                  </a:cubicBezTo>
                  <a:cubicBezTo>
                    <a:pt x="717" y="239"/>
                    <a:pt x="718" y="239"/>
                    <a:pt x="719" y="239"/>
                  </a:cubicBezTo>
                  <a:cubicBezTo>
                    <a:pt x="895" y="239"/>
                    <a:pt x="895" y="239"/>
                    <a:pt x="895" y="239"/>
                  </a:cubicBezTo>
                  <a:cubicBezTo>
                    <a:pt x="895" y="392"/>
                    <a:pt x="895" y="392"/>
                    <a:pt x="895" y="392"/>
                  </a:cubicBezTo>
                  <a:lnTo>
                    <a:pt x="867" y="392"/>
                  </a:lnTo>
                  <a:close/>
                  <a:moveTo>
                    <a:pt x="199" y="205"/>
                  </a:moveTo>
                  <a:cubicBezTo>
                    <a:pt x="199" y="212"/>
                    <a:pt x="194" y="218"/>
                    <a:pt x="187" y="218"/>
                  </a:cubicBezTo>
                  <a:cubicBezTo>
                    <a:pt x="12" y="218"/>
                    <a:pt x="12" y="218"/>
                    <a:pt x="12" y="218"/>
                  </a:cubicBezTo>
                  <a:cubicBezTo>
                    <a:pt x="5" y="218"/>
                    <a:pt x="0" y="212"/>
                    <a:pt x="0" y="205"/>
                  </a:cubicBezTo>
                  <a:cubicBezTo>
                    <a:pt x="0" y="198"/>
                    <a:pt x="5" y="192"/>
                    <a:pt x="12" y="192"/>
                  </a:cubicBezTo>
                  <a:cubicBezTo>
                    <a:pt x="187" y="192"/>
                    <a:pt x="187" y="192"/>
                    <a:pt x="187" y="192"/>
                  </a:cubicBezTo>
                  <a:cubicBezTo>
                    <a:pt x="194" y="192"/>
                    <a:pt x="199" y="198"/>
                    <a:pt x="199" y="205"/>
                  </a:cubicBezTo>
                  <a:close/>
                  <a:moveTo>
                    <a:pt x="199" y="133"/>
                  </a:moveTo>
                  <a:cubicBezTo>
                    <a:pt x="199" y="140"/>
                    <a:pt x="194" y="146"/>
                    <a:pt x="187" y="146"/>
                  </a:cubicBezTo>
                  <a:cubicBezTo>
                    <a:pt x="98" y="146"/>
                    <a:pt x="98" y="146"/>
                    <a:pt x="98" y="146"/>
                  </a:cubicBezTo>
                  <a:cubicBezTo>
                    <a:pt x="91" y="146"/>
                    <a:pt x="85" y="140"/>
                    <a:pt x="85" y="133"/>
                  </a:cubicBezTo>
                  <a:cubicBezTo>
                    <a:pt x="85" y="126"/>
                    <a:pt x="91" y="120"/>
                    <a:pt x="98" y="120"/>
                  </a:cubicBezTo>
                  <a:cubicBezTo>
                    <a:pt x="187" y="120"/>
                    <a:pt x="187" y="120"/>
                    <a:pt x="187" y="120"/>
                  </a:cubicBezTo>
                  <a:cubicBezTo>
                    <a:pt x="194" y="120"/>
                    <a:pt x="199" y="126"/>
                    <a:pt x="199" y="133"/>
                  </a:cubicBezTo>
                  <a:close/>
                  <a:moveTo>
                    <a:pt x="199" y="277"/>
                  </a:moveTo>
                  <a:cubicBezTo>
                    <a:pt x="199" y="284"/>
                    <a:pt x="194" y="290"/>
                    <a:pt x="187" y="290"/>
                  </a:cubicBezTo>
                  <a:cubicBezTo>
                    <a:pt x="98" y="290"/>
                    <a:pt x="98" y="290"/>
                    <a:pt x="98" y="290"/>
                  </a:cubicBezTo>
                  <a:cubicBezTo>
                    <a:pt x="91" y="290"/>
                    <a:pt x="85" y="284"/>
                    <a:pt x="85" y="277"/>
                  </a:cubicBezTo>
                  <a:cubicBezTo>
                    <a:pt x="85" y="270"/>
                    <a:pt x="91" y="264"/>
                    <a:pt x="98" y="264"/>
                  </a:cubicBezTo>
                  <a:cubicBezTo>
                    <a:pt x="187" y="264"/>
                    <a:pt x="187" y="264"/>
                    <a:pt x="187" y="264"/>
                  </a:cubicBezTo>
                  <a:cubicBezTo>
                    <a:pt x="194" y="264"/>
                    <a:pt x="199" y="270"/>
                    <a:pt x="199"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46371" y="3475217"/>
            <a:ext cx="560197" cy="559440"/>
            <a:chOff x="5396650" y="2614412"/>
            <a:chExt cx="517105" cy="516406"/>
          </a:xfrm>
        </p:grpSpPr>
        <p:sp>
          <p:nvSpPr>
            <p:cNvPr id="50" name="Oval 7"/>
            <p:cNvSpPr>
              <a:spLocks noChangeArrowheads="1"/>
            </p:cNvSpPr>
            <p:nvPr/>
          </p:nvSpPr>
          <p:spPr bwMode="auto">
            <a:xfrm>
              <a:off x="5396650" y="2614412"/>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7" name="Freeform 40"/>
            <p:cNvSpPr>
              <a:spLocks noEditPoints="1"/>
            </p:cNvSpPr>
            <p:nvPr/>
          </p:nvSpPr>
          <p:spPr bwMode="auto">
            <a:xfrm>
              <a:off x="5517991" y="2742649"/>
              <a:ext cx="262926" cy="261229"/>
            </a:xfrm>
            <a:custGeom>
              <a:avLst/>
              <a:gdLst>
                <a:gd name="T0" fmla="*/ 391 w 755"/>
                <a:gd name="T1" fmla="*/ 622 h 748"/>
                <a:gd name="T2" fmla="*/ 344 w 755"/>
                <a:gd name="T3" fmla="*/ 670 h 748"/>
                <a:gd name="T4" fmla="*/ 440 w 755"/>
                <a:gd name="T5" fmla="*/ 670 h 748"/>
                <a:gd name="T6" fmla="*/ 430 w 755"/>
                <a:gd name="T7" fmla="*/ 642 h 748"/>
                <a:gd name="T8" fmla="*/ 369 w 755"/>
                <a:gd name="T9" fmla="*/ 670 h 748"/>
                <a:gd name="T10" fmla="*/ 392 w 755"/>
                <a:gd name="T11" fmla="*/ 647 h 748"/>
                <a:gd name="T12" fmla="*/ 411 w 755"/>
                <a:gd name="T13" fmla="*/ 659 h 748"/>
                <a:gd name="T14" fmla="*/ 392 w 755"/>
                <a:gd name="T15" fmla="*/ 692 h 748"/>
                <a:gd name="T16" fmla="*/ 736 w 755"/>
                <a:gd name="T17" fmla="*/ 492 h 748"/>
                <a:gd name="T18" fmla="*/ 434 w 755"/>
                <a:gd name="T19" fmla="*/ 605 h 748"/>
                <a:gd name="T20" fmla="*/ 667 w 755"/>
                <a:gd name="T21" fmla="*/ 501 h 748"/>
                <a:gd name="T22" fmla="*/ 570 w 755"/>
                <a:gd name="T23" fmla="*/ 253 h 748"/>
                <a:gd name="T24" fmla="*/ 535 w 755"/>
                <a:gd name="T25" fmla="*/ 254 h 748"/>
                <a:gd name="T26" fmla="*/ 446 w 755"/>
                <a:gd name="T27" fmla="*/ 87 h 748"/>
                <a:gd name="T28" fmla="*/ 268 w 755"/>
                <a:gd name="T29" fmla="*/ 172 h 748"/>
                <a:gd name="T30" fmla="*/ 340 w 755"/>
                <a:gd name="T31" fmla="*/ 342 h 748"/>
                <a:gd name="T32" fmla="*/ 315 w 755"/>
                <a:gd name="T33" fmla="*/ 367 h 748"/>
                <a:gd name="T34" fmla="*/ 392 w 755"/>
                <a:gd name="T35" fmla="*/ 592 h 748"/>
                <a:gd name="T36" fmla="*/ 153 w 755"/>
                <a:gd name="T37" fmla="*/ 58 h 748"/>
                <a:gd name="T38" fmla="*/ 19 w 755"/>
                <a:gd name="T39" fmla="*/ 3 h 748"/>
                <a:gd name="T40" fmla="*/ 10 w 755"/>
                <a:gd name="T41" fmla="*/ 26 h 748"/>
                <a:gd name="T42" fmla="*/ 361 w 755"/>
                <a:gd name="T43" fmla="*/ 599 h 748"/>
                <a:gd name="T44" fmla="*/ 392 w 755"/>
                <a:gd name="T45" fmla="*/ 748 h 748"/>
                <a:gd name="T46" fmla="*/ 465 w 755"/>
                <a:gd name="T47" fmla="*/ 643 h 748"/>
                <a:gd name="T48" fmla="*/ 752 w 755"/>
                <a:gd name="T49" fmla="*/ 499 h 748"/>
                <a:gd name="T50" fmla="*/ 383 w 755"/>
                <a:gd name="T51" fmla="*/ 164 h 748"/>
                <a:gd name="T52" fmla="*/ 360 w 755"/>
                <a:gd name="T53" fmla="*/ 185 h 748"/>
                <a:gd name="T54" fmla="*/ 392 w 755"/>
                <a:gd name="T55" fmla="*/ 139 h 748"/>
                <a:gd name="T56" fmla="*/ 326 w 755"/>
                <a:gd name="T57" fmla="*/ 169 h 748"/>
                <a:gd name="T58" fmla="*/ 357 w 755"/>
                <a:gd name="T59" fmla="*/ 223 h 748"/>
                <a:gd name="T60" fmla="*/ 368 w 755"/>
                <a:gd name="T61" fmla="*/ 217 h 748"/>
                <a:gd name="T62" fmla="*/ 423 w 755"/>
                <a:gd name="T63" fmla="*/ 193 h 748"/>
                <a:gd name="T64" fmla="*/ 436 w 755"/>
                <a:gd name="T65" fmla="*/ 175 h 748"/>
                <a:gd name="T66" fmla="*/ 445 w 755"/>
                <a:gd name="T67" fmla="*/ 116 h 748"/>
                <a:gd name="T68" fmla="*/ 363 w 755"/>
                <a:gd name="T69" fmla="*/ 331 h 748"/>
                <a:gd name="T70" fmla="*/ 326 w 755"/>
                <a:gd name="T71" fmla="*/ 169 h 748"/>
                <a:gd name="T72" fmla="*/ 501 w 755"/>
                <a:gd name="T73" fmla="*/ 352 h 748"/>
                <a:gd name="T74" fmla="*/ 455 w 755"/>
                <a:gd name="T75" fmla="*/ 353 h 748"/>
                <a:gd name="T76" fmla="*/ 415 w 755"/>
                <a:gd name="T77" fmla="*/ 336 h 748"/>
                <a:gd name="T78" fmla="*/ 481 w 755"/>
                <a:gd name="T79" fmla="*/ 306 h 748"/>
                <a:gd name="T80" fmla="*/ 421 w 755"/>
                <a:gd name="T81" fmla="*/ 412 h 748"/>
                <a:gd name="T82" fmla="*/ 433 w 755"/>
                <a:gd name="T83" fmla="*/ 420 h 748"/>
                <a:gd name="T84" fmla="*/ 472 w 755"/>
                <a:gd name="T85" fmla="*/ 373 h 748"/>
                <a:gd name="T86" fmla="*/ 532 w 755"/>
                <a:gd name="T87" fmla="*/ 375 h 748"/>
                <a:gd name="T88" fmla="*/ 504 w 755"/>
                <a:gd name="T89" fmla="*/ 296 h 748"/>
                <a:gd name="T90" fmla="*/ 645 w 755"/>
                <a:gd name="T91" fmla="*/ 483 h 748"/>
                <a:gd name="T92" fmla="*/ 344 w 755"/>
                <a:gd name="T93" fmla="*/ 368 h 748"/>
                <a:gd name="T94" fmla="*/ 392 w 755"/>
                <a:gd name="T95" fmla="*/ 722 h 748"/>
                <a:gd name="T96" fmla="*/ 376 w 755"/>
                <a:gd name="T97" fmla="*/ 620 h 748"/>
                <a:gd name="T98" fmla="*/ 392 w 755"/>
                <a:gd name="T99" fmla="*/ 617 h 748"/>
                <a:gd name="T100" fmla="*/ 438 w 755"/>
                <a:gd name="T101" fmla="*/ 644 h 748"/>
                <a:gd name="T102" fmla="*/ 438 w 755"/>
                <a:gd name="T103" fmla="*/ 645 h 748"/>
                <a:gd name="T104" fmla="*/ 392 w 755"/>
                <a:gd name="T105" fmla="*/ 722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5" h="748">
                  <a:moveTo>
                    <a:pt x="430" y="642"/>
                  </a:moveTo>
                  <a:cubicBezTo>
                    <a:pt x="421" y="629"/>
                    <a:pt x="407" y="622"/>
                    <a:pt x="391" y="622"/>
                  </a:cubicBezTo>
                  <a:cubicBezTo>
                    <a:pt x="387" y="622"/>
                    <a:pt x="384" y="623"/>
                    <a:pt x="382" y="623"/>
                  </a:cubicBezTo>
                  <a:cubicBezTo>
                    <a:pt x="360" y="628"/>
                    <a:pt x="344" y="648"/>
                    <a:pt x="344" y="670"/>
                  </a:cubicBezTo>
                  <a:cubicBezTo>
                    <a:pt x="344" y="696"/>
                    <a:pt x="365" y="718"/>
                    <a:pt x="392" y="718"/>
                  </a:cubicBezTo>
                  <a:cubicBezTo>
                    <a:pt x="418" y="718"/>
                    <a:pt x="440" y="696"/>
                    <a:pt x="440" y="670"/>
                  </a:cubicBezTo>
                  <a:cubicBezTo>
                    <a:pt x="440" y="661"/>
                    <a:pt x="437" y="652"/>
                    <a:pt x="433" y="646"/>
                  </a:cubicBezTo>
                  <a:cubicBezTo>
                    <a:pt x="432" y="644"/>
                    <a:pt x="431" y="642"/>
                    <a:pt x="430" y="642"/>
                  </a:cubicBezTo>
                  <a:close/>
                  <a:moveTo>
                    <a:pt x="392" y="692"/>
                  </a:moveTo>
                  <a:cubicBezTo>
                    <a:pt x="379" y="692"/>
                    <a:pt x="369" y="682"/>
                    <a:pt x="369" y="670"/>
                  </a:cubicBezTo>
                  <a:cubicBezTo>
                    <a:pt x="369" y="659"/>
                    <a:pt x="377" y="650"/>
                    <a:pt x="387" y="648"/>
                  </a:cubicBezTo>
                  <a:cubicBezTo>
                    <a:pt x="388" y="648"/>
                    <a:pt x="390" y="647"/>
                    <a:pt x="392" y="647"/>
                  </a:cubicBezTo>
                  <a:cubicBezTo>
                    <a:pt x="399" y="647"/>
                    <a:pt x="406" y="651"/>
                    <a:pt x="409" y="656"/>
                  </a:cubicBezTo>
                  <a:cubicBezTo>
                    <a:pt x="410" y="656"/>
                    <a:pt x="411" y="658"/>
                    <a:pt x="411" y="659"/>
                  </a:cubicBezTo>
                  <a:cubicBezTo>
                    <a:pt x="413" y="662"/>
                    <a:pt x="414" y="666"/>
                    <a:pt x="414" y="670"/>
                  </a:cubicBezTo>
                  <a:cubicBezTo>
                    <a:pt x="414" y="682"/>
                    <a:pt x="404" y="692"/>
                    <a:pt x="392" y="692"/>
                  </a:cubicBezTo>
                  <a:close/>
                  <a:moveTo>
                    <a:pt x="752" y="499"/>
                  </a:moveTo>
                  <a:cubicBezTo>
                    <a:pt x="749" y="492"/>
                    <a:pt x="742" y="490"/>
                    <a:pt x="736" y="492"/>
                  </a:cubicBezTo>
                  <a:cubicBezTo>
                    <a:pt x="452" y="621"/>
                    <a:pt x="452" y="621"/>
                    <a:pt x="452" y="621"/>
                  </a:cubicBezTo>
                  <a:cubicBezTo>
                    <a:pt x="447" y="614"/>
                    <a:pt x="441" y="609"/>
                    <a:pt x="434" y="605"/>
                  </a:cubicBezTo>
                  <a:cubicBezTo>
                    <a:pt x="435" y="605"/>
                    <a:pt x="435" y="605"/>
                    <a:pt x="436" y="604"/>
                  </a:cubicBezTo>
                  <a:cubicBezTo>
                    <a:pt x="667" y="501"/>
                    <a:pt x="667" y="501"/>
                    <a:pt x="667" y="501"/>
                  </a:cubicBezTo>
                  <a:cubicBezTo>
                    <a:pt x="674" y="498"/>
                    <a:pt x="677" y="490"/>
                    <a:pt x="674" y="484"/>
                  </a:cubicBezTo>
                  <a:cubicBezTo>
                    <a:pt x="570" y="253"/>
                    <a:pt x="570" y="253"/>
                    <a:pt x="570" y="253"/>
                  </a:cubicBezTo>
                  <a:cubicBezTo>
                    <a:pt x="567" y="246"/>
                    <a:pt x="559" y="243"/>
                    <a:pt x="553" y="246"/>
                  </a:cubicBezTo>
                  <a:cubicBezTo>
                    <a:pt x="535" y="254"/>
                    <a:pt x="535" y="254"/>
                    <a:pt x="535" y="254"/>
                  </a:cubicBezTo>
                  <a:cubicBezTo>
                    <a:pt x="463" y="94"/>
                    <a:pt x="463" y="94"/>
                    <a:pt x="463" y="94"/>
                  </a:cubicBezTo>
                  <a:cubicBezTo>
                    <a:pt x="460" y="87"/>
                    <a:pt x="452" y="85"/>
                    <a:pt x="446" y="87"/>
                  </a:cubicBezTo>
                  <a:cubicBezTo>
                    <a:pt x="274" y="165"/>
                    <a:pt x="274" y="165"/>
                    <a:pt x="274" y="165"/>
                  </a:cubicBezTo>
                  <a:cubicBezTo>
                    <a:pt x="271" y="166"/>
                    <a:pt x="269" y="169"/>
                    <a:pt x="268" y="172"/>
                  </a:cubicBezTo>
                  <a:cubicBezTo>
                    <a:pt x="266" y="175"/>
                    <a:pt x="266" y="178"/>
                    <a:pt x="268" y="181"/>
                  </a:cubicBezTo>
                  <a:cubicBezTo>
                    <a:pt x="340" y="342"/>
                    <a:pt x="340" y="342"/>
                    <a:pt x="340" y="342"/>
                  </a:cubicBezTo>
                  <a:cubicBezTo>
                    <a:pt x="322" y="350"/>
                    <a:pt x="322" y="350"/>
                    <a:pt x="322" y="350"/>
                  </a:cubicBezTo>
                  <a:cubicBezTo>
                    <a:pt x="315" y="353"/>
                    <a:pt x="313" y="360"/>
                    <a:pt x="315" y="367"/>
                  </a:cubicBezTo>
                  <a:cubicBezTo>
                    <a:pt x="419" y="597"/>
                    <a:pt x="419" y="597"/>
                    <a:pt x="419" y="597"/>
                  </a:cubicBezTo>
                  <a:cubicBezTo>
                    <a:pt x="410" y="594"/>
                    <a:pt x="401" y="592"/>
                    <a:pt x="392" y="592"/>
                  </a:cubicBezTo>
                  <a:cubicBezTo>
                    <a:pt x="390" y="592"/>
                    <a:pt x="388" y="593"/>
                    <a:pt x="387" y="593"/>
                  </a:cubicBezTo>
                  <a:cubicBezTo>
                    <a:pt x="153" y="58"/>
                    <a:pt x="153" y="58"/>
                    <a:pt x="153" y="58"/>
                  </a:cubicBezTo>
                  <a:cubicBezTo>
                    <a:pt x="152" y="55"/>
                    <a:pt x="149" y="53"/>
                    <a:pt x="146" y="51"/>
                  </a:cubicBezTo>
                  <a:cubicBezTo>
                    <a:pt x="19" y="3"/>
                    <a:pt x="19" y="3"/>
                    <a:pt x="19" y="3"/>
                  </a:cubicBezTo>
                  <a:cubicBezTo>
                    <a:pt x="12" y="0"/>
                    <a:pt x="5" y="3"/>
                    <a:pt x="2" y="10"/>
                  </a:cubicBezTo>
                  <a:cubicBezTo>
                    <a:pt x="0" y="16"/>
                    <a:pt x="3" y="24"/>
                    <a:pt x="10" y="26"/>
                  </a:cubicBezTo>
                  <a:cubicBezTo>
                    <a:pt x="132" y="73"/>
                    <a:pt x="132" y="73"/>
                    <a:pt x="132" y="73"/>
                  </a:cubicBezTo>
                  <a:cubicBezTo>
                    <a:pt x="361" y="599"/>
                    <a:pt x="361" y="599"/>
                    <a:pt x="361" y="599"/>
                  </a:cubicBezTo>
                  <a:cubicBezTo>
                    <a:pt x="333" y="611"/>
                    <a:pt x="314" y="638"/>
                    <a:pt x="314" y="670"/>
                  </a:cubicBezTo>
                  <a:cubicBezTo>
                    <a:pt x="314" y="713"/>
                    <a:pt x="349" y="748"/>
                    <a:pt x="392" y="748"/>
                  </a:cubicBezTo>
                  <a:cubicBezTo>
                    <a:pt x="435" y="748"/>
                    <a:pt x="470" y="713"/>
                    <a:pt x="470" y="670"/>
                  </a:cubicBezTo>
                  <a:cubicBezTo>
                    <a:pt x="470" y="661"/>
                    <a:pt x="468" y="651"/>
                    <a:pt x="465" y="643"/>
                  </a:cubicBezTo>
                  <a:cubicBezTo>
                    <a:pt x="746" y="516"/>
                    <a:pt x="746" y="516"/>
                    <a:pt x="746" y="516"/>
                  </a:cubicBezTo>
                  <a:cubicBezTo>
                    <a:pt x="752" y="513"/>
                    <a:pt x="755" y="505"/>
                    <a:pt x="752" y="499"/>
                  </a:cubicBezTo>
                  <a:close/>
                  <a:moveTo>
                    <a:pt x="404" y="166"/>
                  </a:moveTo>
                  <a:cubicBezTo>
                    <a:pt x="383" y="164"/>
                    <a:pt x="383" y="164"/>
                    <a:pt x="383" y="164"/>
                  </a:cubicBezTo>
                  <a:cubicBezTo>
                    <a:pt x="378" y="163"/>
                    <a:pt x="374" y="165"/>
                    <a:pt x="372" y="169"/>
                  </a:cubicBezTo>
                  <a:cubicBezTo>
                    <a:pt x="360" y="185"/>
                    <a:pt x="360" y="185"/>
                    <a:pt x="360" y="185"/>
                  </a:cubicBezTo>
                  <a:cubicBezTo>
                    <a:pt x="349" y="159"/>
                    <a:pt x="349" y="159"/>
                    <a:pt x="349" y="159"/>
                  </a:cubicBezTo>
                  <a:cubicBezTo>
                    <a:pt x="392" y="139"/>
                    <a:pt x="392" y="139"/>
                    <a:pt x="392" y="139"/>
                  </a:cubicBezTo>
                  <a:lnTo>
                    <a:pt x="404" y="166"/>
                  </a:lnTo>
                  <a:close/>
                  <a:moveTo>
                    <a:pt x="326" y="169"/>
                  </a:moveTo>
                  <a:cubicBezTo>
                    <a:pt x="346" y="215"/>
                    <a:pt x="346" y="215"/>
                    <a:pt x="346" y="215"/>
                  </a:cubicBezTo>
                  <a:cubicBezTo>
                    <a:pt x="348" y="219"/>
                    <a:pt x="352" y="222"/>
                    <a:pt x="357" y="223"/>
                  </a:cubicBezTo>
                  <a:cubicBezTo>
                    <a:pt x="357" y="223"/>
                    <a:pt x="358" y="223"/>
                    <a:pt x="358" y="223"/>
                  </a:cubicBezTo>
                  <a:cubicBezTo>
                    <a:pt x="362" y="223"/>
                    <a:pt x="366" y="221"/>
                    <a:pt x="368" y="217"/>
                  </a:cubicBezTo>
                  <a:cubicBezTo>
                    <a:pt x="388" y="190"/>
                    <a:pt x="388" y="190"/>
                    <a:pt x="388" y="190"/>
                  </a:cubicBezTo>
                  <a:cubicBezTo>
                    <a:pt x="423" y="193"/>
                    <a:pt x="423" y="193"/>
                    <a:pt x="423" y="193"/>
                  </a:cubicBezTo>
                  <a:cubicBezTo>
                    <a:pt x="428" y="193"/>
                    <a:pt x="432" y="191"/>
                    <a:pt x="435" y="188"/>
                  </a:cubicBezTo>
                  <a:cubicBezTo>
                    <a:pt x="437" y="184"/>
                    <a:pt x="438" y="179"/>
                    <a:pt x="436" y="175"/>
                  </a:cubicBezTo>
                  <a:cubicBezTo>
                    <a:pt x="415" y="129"/>
                    <a:pt x="415" y="129"/>
                    <a:pt x="415" y="129"/>
                  </a:cubicBezTo>
                  <a:cubicBezTo>
                    <a:pt x="445" y="116"/>
                    <a:pt x="445" y="116"/>
                    <a:pt x="445" y="116"/>
                  </a:cubicBezTo>
                  <a:cubicBezTo>
                    <a:pt x="512" y="265"/>
                    <a:pt x="512" y="265"/>
                    <a:pt x="512" y="265"/>
                  </a:cubicBezTo>
                  <a:cubicBezTo>
                    <a:pt x="363" y="331"/>
                    <a:pt x="363" y="331"/>
                    <a:pt x="363" y="331"/>
                  </a:cubicBezTo>
                  <a:cubicBezTo>
                    <a:pt x="296" y="183"/>
                    <a:pt x="296" y="183"/>
                    <a:pt x="296" y="183"/>
                  </a:cubicBezTo>
                  <a:lnTo>
                    <a:pt x="326" y="169"/>
                  </a:lnTo>
                  <a:close/>
                  <a:moveTo>
                    <a:pt x="481" y="306"/>
                  </a:moveTo>
                  <a:cubicBezTo>
                    <a:pt x="501" y="352"/>
                    <a:pt x="501" y="352"/>
                    <a:pt x="501" y="352"/>
                  </a:cubicBezTo>
                  <a:cubicBezTo>
                    <a:pt x="467" y="347"/>
                    <a:pt x="467" y="347"/>
                    <a:pt x="467" y="347"/>
                  </a:cubicBezTo>
                  <a:cubicBezTo>
                    <a:pt x="463" y="347"/>
                    <a:pt x="458" y="349"/>
                    <a:pt x="455" y="353"/>
                  </a:cubicBezTo>
                  <a:cubicBezTo>
                    <a:pt x="435" y="382"/>
                    <a:pt x="435" y="382"/>
                    <a:pt x="435" y="382"/>
                  </a:cubicBezTo>
                  <a:cubicBezTo>
                    <a:pt x="415" y="336"/>
                    <a:pt x="415" y="336"/>
                    <a:pt x="415" y="336"/>
                  </a:cubicBezTo>
                  <a:cubicBezTo>
                    <a:pt x="420" y="334"/>
                    <a:pt x="420" y="334"/>
                    <a:pt x="420" y="334"/>
                  </a:cubicBezTo>
                  <a:lnTo>
                    <a:pt x="481" y="306"/>
                  </a:lnTo>
                  <a:close/>
                  <a:moveTo>
                    <a:pt x="392" y="347"/>
                  </a:moveTo>
                  <a:cubicBezTo>
                    <a:pt x="421" y="412"/>
                    <a:pt x="421" y="412"/>
                    <a:pt x="421" y="412"/>
                  </a:cubicBezTo>
                  <a:cubicBezTo>
                    <a:pt x="423" y="417"/>
                    <a:pt x="427" y="419"/>
                    <a:pt x="432" y="420"/>
                  </a:cubicBezTo>
                  <a:cubicBezTo>
                    <a:pt x="432" y="420"/>
                    <a:pt x="432" y="420"/>
                    <a:pt x="433" y="420"/>
                  </a:cubicBezTo>
                  <a:cubicBezTo>
                    <a:pt x="437" y="420"/>
                    <a:pt x="441" y="418"/>
                    <a:pt x="443" y="415"/>
                  </a:cubicBezTo>
                  <a:cubicBezTo>
                    <a:pt x="472" y="373"/>
                    <a:pt x="472" y="373"/>
                    <a:pt x="472" y="373"/>
                  </a:cubicBezTo>
                  <a:cubicBezTo>
                    <a:pt x="521" y="380"/>
                    <a:pt x="521" y="380"/>
                    <a:pt x="521" y="380"/>
                  </a:cubicBezTo>
                  <a:cubicBezTo>
                    <a:pt x="525" y="380"/>
                    <a:pt x="530" y="378"/>
                    <a:pt x="532" y="375"/>
                  </a:cubicBezTo>
                  <a:cubicBezTo>
                    <a:pt x="535" y="371"/>
                    <a:pt x="536" y="366"/>
                    <a:pt x="534" y="362"/>
                  </a:cubicBezTo>
                  <a:cubicBezTo>
                    <a:pt x="504" y="296"/>
                    <a:pt x="504" y="296"/>
                    <a:pt x="504" y="296"/>
                  </a:cubicBezTo>
                  <a:cubicBezTo>
                    <a:pt x="552" y="275"/>
                    <a:pt x="552" y="275"/>
                    <a:pt x="552" y="275"/>
                  </a:cubicBezTo>
                  <a:cubicBezTo>
                    <a:pt x="645" y="483"/>
                    <a:pt x="645" y="483"/>
                    <a:pt x="645" y="483"/>
                  </a:cubicBezTo>
                  <a:cubicBezTo>
                    <a:pt x="437" y="576"/>
                    <a:pt x="437" y="576"/>
                    <a:pt x="437" y="576"/>
                  </a:cubicBezTo>
                  <a:cubicBezTo>
                    <a:pt x="344" y="368"/>
                    <a:pt x="344" y="368"/>
                    <a:pt x="344" y="368"/>
                  </a:cubicBezTo>
                  <a:lnTo>
                    <a:pt x="392" y="347"/>
                  </a:lnTo>
                  <a:close/>
                  <a:moveTo>
                    <a:pt x="392" y="722"/>
                  </a:moveTo>
                  <a:cubicBezTo>
                    <a:pt x="363" y="722"/>
                    <a:pt x="339" y="699"/>
                    <a:pt x="339" y="670"/>
                  </a:cubicBezTo>
                  <a:cubicBezTo>
                    <a:pt x="339" y="647"/>
                    <a:pt x="354" y="627"/>
                    <a:pt x="376" y="620"/>
                  </a:cubicBezTo>
                  <a:cubicBezTo>
                    <a:pt x="378" y="619"/>
                    <a:pt x="379" y="619"/>
                    <a:pt x="381" y="619"/>
                  </a:cubicBezTo>
                  <a:cubicBezTo>
                    <a:pt x="385" y="618"/>
                    <a:pt x="388" y="617"/>
                    <a:pt x="392" y="617"/>
                  </a:cubicBezTo>
                  <a:cubicBezTo>
                    <a:pt x="410" y="617"/>
                    <a:pt x="427" y="627"/>
                    <a:pt x="437" y="643"/>
                  </a:cubicBezTo>
                  <a:cubicBezTo>
                    <a:pt x="437" y="643"/>
                    <a:pt x="437" y="644"/>
                    <a:pt x="438" y="644"/>
                  </a:cubicBezTo>
                  <a:cubicBezTo>
                    <a:pt x="438" y="645"/>
                    <a:pt x="438" y="645"/>
                    <a:pt x="438" y="645"/>
                  </a:cubicBezTo>
                  <a:cubicBezTo>
                    <a:pt x="438" y="645"/>
                    <a:pt x="438" y="645"/>
                    <a:pt x="438" y="645"/>
                  </a:cubicBezTo>
                  <a:cubicBezTo>
                    <a:pt x="442" y="653"/>
                    <a:pt x="444" y="661"/>
                    <a:pt x="444" y="670"/>
                  </a:cubicBezTo>
                  <a:cubicBezTo>
                    <a:pt x="444" y="699"/>
                    <a:pt x="421" y="722"/>
                    <a:pt x="392" y="7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4675732" y="2990706"/>
            <a:ext cx="560197" cy="559440"/>
            <a:chOff x="4316060" y="2167171"/>
            <a:chExt cx="517105" cy="516406"/>
          </a:xfrm>
        </p:grpSpPr>
        <p:sp>
          <p:nvSpPr>
            <p:cNvPr id="52" name="Oval 9"/>
            <p:cNvSpPr>
              <a:spLocks noChangeArrowheads="1"/>
            </p:cNvSpPr>
            <p:nvPr/>
          </p:nvSpPr>
          <p:spPr bwMode="auto">
            <a:xfrm>
              <a:off x="4316060" y="2167171"/>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8" name="Freeform 41"/>
            <p:cNvSpPr>
              <a:spLocks noEditPoints="1"/>
            </p:cNvSpPr>
            <p:nvPr/>
          </p:nvSpPr>
          <p:spPr bwMode="auto">
            <a:xfrm>
              <a:off x="4420053" y="2305900"/>
              <a:ext cx="303893" cy="238948"/>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016101" y="4649866"/>
            <a:ext cx="559441" cy="559440"/>
            <a:chOff x="2784093" y="3698703"/>
            <a:chExt cx="516407" cy="516406"/>
          </a:xfrm>
        </p:grpSpPr>
        <p:sp>
          <p:nvSpPr>
            <p:cNvPr id="49" name="Oval 6"/>
            <p:cNvSpPr>
              <a:spLocks noChangeArrowheads="1"/>
            </p:cNvSpPr>
            <p:nvPr/>
          </p:nvSpPr>
          <p:spPr bwMode="auto">
            <a:xfrm>
              <a:off x="2784093"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9" name="Freeform 42"/>
            <p:cNvSpPr>
              <a:spLocks noEditPoints="1"/>
            </p:cNvSpPr>
            <p:nvPr/>
          </p:nvSpPr>
          <p:spPr bwMode="auto">
            <a:xfrm>
              <a:off x="2915699" y="3829092"/>
              <a:ext cx="255871" cy="255105"/>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4" name="Group 63"/>
          <p:cNvGrpSpPr/>
          <p:nvPr/>
        </p:nvGrpSpPr>
        <p:grpSpPr>
          <a:xfrm>
            <a:off x="3990023" y="2286594"/>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production</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7" name="Group 66"/>
          <p:cNvGrpSpPr/>
          <p:nvPr/>
        </p:nvGrpSpPr>
        <p:grpSpPr>
          <a:xfrm>
            <a:off x="6757902" y="3491498"/>
            <a:ext cx="1925954" cy="546664"/>
            <a:chOff x="3786484" y="1531165"/>
            <a:chExt cx="1777804" cy="504613"/>
          </a:xfrm>
        </p:grpSpPr>
        <p:sp>
          <p:nvSpPr>
            <p:cNvPr id="68" name="TextBox 6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Packaging</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6" name="Group 75"/>
          <p:cNvGrpSpPr/>
          <p:nvPr/>
        </p:nvGrpSpPr>
        <p:grpSpPr>
          <a:xfrm>
            <a:off x="7239374" y="4666147"/>
            <a:ext cx="1925954" cy="546664"/>
            <a:chOff x="3786484" y="1531165"/>
            <a:chExt cx="1777804" cy="504613"/>
          </a:xfrm>
        </p:grpSpPr>
        <p:sp>
          <p:nvSpPr>
            <p:cNvPr id="77" name="TextBox 76"/>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Delivery</a:t>
              </a:r>
              <a:endParaRPr lang="en-US" sz="975" b="1" cap="all" spc="22" dirty="0">
                <a:solidFill>
                  <a:schemeClr val="accent2"/>
                </a:solidFill>
                <a:latin typeface="Lato" panose="020F0502020204030203" pitchFamily="34" charset="0"/>
              </a:endParaRPr>
            </a:p>
          </p:txBody>
        </p:sp>
        <p:sp>
          <p:nvSpPr>
            <p:cNvPr id="78" name="TextBox 77"/>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2" name="Group 81"/>
          <p:cNvGrpSpPr/>
          <p:nvPr/>
        </p:nvGrpSpPr>
        <p:grpSpPr>
          <a:xfrm>
            <a:off x="728190" y="4666147"/>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5" name="Group 84"/>
          <p:cNvGrpSpPr/>
          <p:nvPr/>
        </p:nvGrpSpPr>
        <p:grpSpPr>
          <a:xfrm>
            <a:off x="1197834" y="3491498"/>
            <a:ext cx="1925954" cy="546664"/>
            <a:chOff x="3786484" y="1531165"/>
            <a:chExt cx="1777804" cy="504613"/>
          </a:xfrm>
        </p:grpSpPr>
        <p:sp>
          <p:nvSpPr>
            <p:cNvPr id="86" name="TextBox 8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 Approval</a:t>
              </a:r>
              <a:endParaRPr lang="en-US" sz="975" b="1" cap="all" spc="22" dirty="0">
                <a:solidFill>
                  <a:schemeClr val="accent2"/>
                </a:solidFill>
                <a:latin typeface="Lato" panose="020F0502020204030203" pitchFamily="34" charset="0"/>
              </a:endParaRPr>
            </a:p>
          </p:txBody>
        </p:sp>
        <p:sp>
          <p:nvSpPr>
            <p:cNvPr id="87" name="TextBox 8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88" name="TextBox 87"/>
          <p:cNvSpPr txBox="1"/>
          <p:nvPr/>
        </p:nvSpPr>
        <p:spPr>
          <a:xfrm>
            <a:off x="356925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89" name="TextBox 88"/>
          <p:cNvSpPr txBox="1"/>
          <p:nvPr/>
        </p:nvSpPr>
        <p:spPr>
          <a:xfrm rot="2700000">
            <a:off x="3835753"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91" name="TextBox 90"/>
          <p:cNvSpPr txBox="1"/>
          <p:nvPr/>
        </p:nvSpPr>
        <p:spPr>
          <a:xfrm rot="16200000">
            <a:off x="4590596" y="3739683"/>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92" name="TextBox 91"/>
          <p:cNvSpPr txBox="1"/>
          <p:nvPr/>
        </p:nvSpPr>
        <p:spPr>
          <a:xfrm rot="18900000">
            <a:off x="5571978"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
        <p:nvSpPr>
          <p:cNvPr id="93" name="TextBox 92"/>
          <p:cNvSpPr txBox="1"/>
          <p:nvPr/>
        </p:nvSpPr>
        <p:spPr>
          <a:xfrm>
            <a:off x="583008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Tree>
    <p:extLst>
      <p:ext uri="{BB962C8B-B14F-4D97-AF65-F5344CB8AC3E}">
        <p14:creationId xmlns:p14="http://schemas.microsoft.com/office/powerpoint/2010/main" val="40024223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Analysis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8"/>
          <p:cNvSpPr>
            <a:spLocks/>
          </p:cNvSpPr>
          <p:nvPr/>
        </p:nvSpPr>
        <p:spPr bwMode="auto">
          <a:xfrm>
            <a:off x="2022659" y="2314577"/>
            <a:ext cx="926316" cy="801332"/>
          </a:xfrm>
          <a:custGeom>
            <a:avLst/>
            <a:gdLst>
              <a:gd name="T0" fmla="*/ 775 w 1549"/>
              <a:gd name="T1" fmla="*/ 0 h 1340"/>
              <a:gd name="T2" fmla="*/ 0 w 1549"/>
              <a:gd name="T3" fmla="*/ 1340 h 1340"/>
              <a:gd name="T4" fmla="*/ 1549 w 1549"/>
              <a:gd name="T5" fmla="*/ 1340 h 1340"/>
              <a:gd name="T6" fmla="*/ 775 w 1549"/>
              <a:gd name="T7" fmla="*/ 0 h 1340"/>
            </a:gdLst>
            <a:ahLst/>
            <a:cxnLst>
              <a:cxn ang="0">
                <a:pos x="T0" y="T1"/>
              </a:cxn>
              <a:cxn ang="0">
                <a:pos x="T2" y="T3"/>
              </a:cxn>
              <a:cxn ang="0">
                <a:pos x="T4" y="T5"/>
              </a:cxn>
              <a:cxn ang="0">
                <a:pos x="T6" y="T7"/>
              </a:cxn>
            </a:cxnLst>
            <a:rect l="0" t="0" r="r" b="b"/>
            <a:pathLst>
              <a:path w="1549" h="1340">
                <a:moveTo>
                  <a:pt x="775" y="0"/>
                </a:moveTo>
                <a:lnTo>
                  <a:pt x="0" y="1340"/>
                </a:lnTo>
                <a:lnTo>
                  <a:pt x="1549" y="1340"/>
                </a:lnTo>
                <a:lnTo>
                  <a:pt x="775"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1559202" y="3037667"/>
            <a:ext cx="1853827" cy="801930"/>
          </a:xfrm>
          <a:custGeom>
            <a:avLst/>
            <a:gdLst>
              <a:gd name="T0" fmla="*/ 0 w 3100"/>
              <a:gd name="T1" fmla="*/ 1341 h 1341"/>
              <a:gd name="T2" fmla="*/ 3100 w 3100"/>
              <a:gd name="T3" fmla="*/ 1341 h 1341"/>
              <a:gd name="T4" fmla="*/ 2324 w 3100"/>
              <a:gd name="T5" fmla="*/ 0 h 1341"/>
              <a:gd name="T6" fmla="*/ 775 w 3100"/>
              <a:gd name="T7" fmla="*/ 0 h 1341"/>
              <a:gd name="T8" fmla="*/ 0 w 3100"/>
              <a:gd name="T9" fmla="*/ 1341 h 1341"/>
            </a:gdLst>
            <a:ahLst/>
            <a:cxnLst>
              <a:cxn ang="0">
                <a:pos x="T0" y="T1"/>
              </a:cxn>
              <a:cxn ang="0">
                <a:pos x="T2" y="T3"/>
              </a:cxn>
              <a:cxn ang="0">
                <a:pos x="T4" y="T5"/>
              </a:cxn>
              <a:cxn ang="0">
                <a:pos x="T6" y="T7"/>
              </a:cxn>
              <a:cxn ang="0">
                <a:pos x="T8" y="T9"/>
              </a:cxn>
            </a:cxnLst>
            <a:rect l="0" t="0" r="r" b="b"/>
            <a:pathLst>
              <a:path w="3100" h="1341">
                <a:moveTo>
                  <a:pt x="0" y="1341"/>
                </a:moveTo>
                <a:lnTo>
                  <a:pt x="3100" y="1341"/>
                </a:lnTo>
                <a:lnTo>
                  <a:pt x="2324" y="0"/>
                </a:lnTo>
                <a:lnTo>
                  <a:pt x="775" y="0"/>
                </a:lnTo>
                <a:lnTo>
                  <a:pt x="0" y="1341"/>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p:cNvSpPr>
          <p:nvPr/>
        </p:nvSpPr>
        <p:spPr bwMode="auto">
          <a:xfrm>
            <a:off x="1095745" y="3761356"/>
            <a:ext cx="2780142" cy="801930"/>
          </a:xfrm>
          <a:custGeom>
            <a:avLst/>
            <a:gdLst>
              <a:gd name="T0" fmla="*/ 0 w 4649"/>
              <a:gd name="T1" fmla="*/ 1341 h 1341"/>
              <a:gd name="T2" fmla="*/ 4649 w 4649"/>
              <a:gd name="T3" fmla="*/ 1341 h 1341"/>
              <a:gd name="T4" fmla="*/ 3875 w 4649"/>
              <a:gd name="T5" fmla="*/ 0 h 1341"/>
              <a:gd name="T6" fmla="*/ 775 w 4649"/>
              <a:gd name="T7" fmla="*/ 0 h 1341"/>
              <a:gd name="T8" fmla="*/ 0 w 4649"/>
              <a:gd name="T9" fmla="*/ 1341 h 1341"/>
            </a:gdLst>
            <a:ahLst/>
            <a:cxnLst>
              <a:cxn ang="0">
                <a:pos x="T0" y="T1"/>
              </a:cxn>
              <a:cxn ang="0">
                <a:pos x="T2" y="T3"/>
              </a:cxn>
              <a:cxn ang="0">
                <a:pos x="T4" y="T5"/>
              </a:cxn>
              <a:cxn ang="0">
                <a:pos x="T6" y="T7"/>
              </a:cxn>
              <a:cxn ang="0">
                <a:pos x="T8" y="T9"/>
              </a:cxn>
            </a:cxnLst>
            <a:rect l="0" t="0" r="r" b="b"/>
            <a:pathLst>
              <a:path w="4649" h="1341">
                <a:moveTo>
                  <a:pt x="0" y="1341"/>
                </a:moveTo>
                <a:lnTo>
                  <a:pt x="4649" y="1341"/>
                </a:lnTo>
                <a:lnTo>
                  <a:pt x="3875" y="0"/>
                </a:lnTo>
                <a:lnTo>
                  <a:pt x="775" y="0"/>
                </a:lnTo>
                <a:lnTo>
                  <a:pt x="0" y="134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5"/>
          <p:cNvSpPr>
            <a:spLocks/>
          </p:cNvSpPr>
          <p:nvPr/>
        </p:nvSpPr>
        <p:spPr bwMode="auto">
          <a:xfrm>
            <a:off x="632886" y="4485045"/>
            <a:ext cx="3706458" cy="801332"/>
          </a:xfrm>
          <a:custGeom>
            <a:avLst/>
            <a:gdLst>
              <a:gd name="T0" fmla="*/ 774 w 6198"/>
              <a:gd name="T1" fmla="*/ 0 h 1340"/>
              <a:gd name="T2" fmla="*/ 0 w 6198"/>
              <a:gd name="T3" fmla="*/ 1340 h 1340"/>
              <a:gd name="T4" fmla="*/ 3099 w 6198"/>
              <a:gd name="T5" fmla="*/ 1340 h 1340"/>
              <a:gd name="T6" fmla="*/ 6198 w 6198"/>
              <a:gd name="T7" fmla="*/ 1340 h 1340"/>
              <a:gd name="T8" fmla="*/ 5423 w 6198"/>
              <a:gd name="T9" fmla="*/ 0 h 1340"/>
              <a:gd name="T10" fmla="*/ 774 w 6198"/>
              <a:gd name="T11" fmla="*/ 0 h 1340"/>
            </a:gdLst>
            <a:ahLst/>
            <a:cxnLst>
              <a:cxn ang="0">
                <a:pos x="T0" y="T1"/>
              </a:cxn>
              <a:cxn ang="0">
                <a:pos x="T2" y="T3"/>
              </a:cxn>
              <a:cxn ang="0">
                <a:pos x="T4" y="T5"/>
              </a:cxn>
              <a:cxn ang="0">
                <a:pos x="T6" y="T7"/>
              </a:cxn>
              <a:cxn ang="0">
                <a:pos x="T8" y="T9"/>
              </a:cxn>
              <a:cxn ang="0">
                <a:pos x="T10" y="T11"/>
              </a:cxn>
            </a:cxnLst>
            <a:rect l="0" t="0" r="r" b="b"/>
            <a:pathLst>
              <a:path w="6198" h="1340">
                <a:moveTo>
                  <a:pt x="774" y="0"/>
                </a:moveTo>
                <a:lnTo>
                  <a:pt x="0" y="1340"/>
                </a:lnTo>
                <a:lnTo>
                  <a:pt x="3099" y="1340"/>
                </a:lnTo>
                <a:lnTo>
                  <a:pt x="6198" y="1340"/>
                </a:lnTo>
                <a:lnTo>
                  <a:pt x="5423" y="0"/>
                </a:lnTo>
                <a:lnTo>
                  <a:pt x="774"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4818857" y="2254002"/>
            <a:ext cx="440610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$22.3M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27" name="TextBox 26"/>
          <p:cNvSpPr txBox="1"/>
          <p:nvPr/>
        </p:nvSpPr>
        <p:spPr>
          <a:xfrm>
            <a:off x="2271795" y="2709171"/>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04</a:t>
            </a:r>
          </a:p>
        </p:txBody>
      </p:sp>
      <p:sp>
        <p:nvSpPr>
          <p:cNvPr id="28" name="TextBox 27"/>
          <p:cNvSpPr txBox="1"/>
          <p:nvPr/>
        </p:nvSpPr>
        <p:spPr>
          <a:xfrm>
            <a:off x="2271795" y="3277105"/>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03</a:t>
            </a:r>
          </a:p>
        </p:txBody>
      </p:sp>
      <p:sp>
        <p:nvSpPr>
          <p:cNvPr id="29" name="TextBox 28"/>
          <p:cNvSpPr txBox="1"/>
          <p:nvPr/>
        </p:nvSpPr>
        <p:spPr>
          <a:xfrm>
            <a:off x="2271795" y="401427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02</a:t>
            </a:r>
          </a:p>
        </p:txBody>
      </p:sp>
      <p:sp>
        <p:nvSpPr>
          <p:cNvPr id="30" name="TextBox 29"/>
          <p:cNvSpPr txBox="1"/>
          <p:nvPr/>
        </p:nvSpPr>
        <p:spPr>
          <a:xfrm>
            <a:off x="2271795" y="475213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01</a:t>
            </a:r>
          </a:p>
        </p:txBody>
      </p:sp>
      <p:grpSp>
        <p:nvGrpSpPr>
          <p:cNvPr id="5" name="Group 4"/>
          <p:cNvGrpSpPr/>
          <p:nvPr/>
        </p:nvGrpSpPr>
        <p:grpSpPr>
          <a:xfrm>
            <a:off x="5323911" y="3705958"/>
            <a:ext cx="1425327" cy="532789"/>
            <a:chOff x="4914380" y="2827403"/>
            <a:chExt cx="1315686" cy="491805"/>
          </a:xfrm>
        </p:grpSpPr>
        <p:sp>
          <p:nvSpPr>
            <p:cNvPr id="49" name="TextBox 48"/>
            <p:cNvSpPr txBox="1"/>
            <p:nvPr/>
          </p:nvSpPr>
          <p:spPr>
            <a:xfrm>
              <a:off x="4914413"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assets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4914380"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52" name="TextBox 51"/>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Cash in bank</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5323911" y="4630482"/>
            <a:ext cx="1425327" cy="532789"/>
            <a:chOff x="4914380" y="3680809"/>
            <a:chExt cx="1315686" cy="491805"/>
          </a:xfrm>
        </p:grpSpPr>
        <p:sp>
          <p:nvSpPr>
            <p:cNvPr id="55" name="TextBox 54"/>
            <p:cNvSpPr txBox="1"/>
            <p:nvPr/>
          </p:nvSpPr>
          <p:spPr>
            <a:xfrm>
              <a:off x="4914413"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ads</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4914380"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7834031" y="4630482"/>
            <a:ext cx="1425327" cy="532789"/>
            <a:chOff x="7231413" y="3680809"/>
            <a:chExt cx="1315686" cy="491805"/>
          </a:xfrm>
        </p:grpSpPr>
        <p:sp>
          <p:nvSpPr>
            <p:cNvPr id="58" name="TextBox 57"/>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sp>
        <p:nvSpPr>
          <p:cNvPr id="64" name="TextBox 63"/>
          <p:cNvSpPr txBox="1"/>
          <p:nvPr/>
        </p:nvSpPr>
        <p:spPr>
          <a:xfrm>
            <a:off x="4818856" y="2779016"/>
            <a:ext cx="4430162"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nvGrpSpPr>
          <p:cNvPr id="74" name="Group 73"/>
          <p:cNvGrpSpPr/>
          <p:nvPr/>
        </p:nvGrpSpPr>
        <p:grpSpPr>
          <a:xfrm>
            <a:off x="7341041" y="4621883"/>
            <a:ext cx="392766" cy="392766"/>
            <a:chOff x="6708695" y="3695097"/>
            <a:chExt cx="404154" cy="404154"/>
          </a:xfrm>
        </p:grpSpPr>
        <p:sp>
          <p:nvSpPr>
            <p:cNvPr id="57" name="Oval 56"/>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Freeform 66"/>
            <p:cNvSpPr>
              <a:spLocks noEditPoints="1"/>
            </p:cNvSpPr>
            <p:nvPr/>
          </p:nvSpPr>
          <p:spPr bwMode="auto">
            <a:xfrm>
              <a:off x="6806529" y="3801714"/>
              <a:ext cx="208486" cy="190920"/>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7341041" y="3697359"/>
            <a:ext cx="392766" cy="392766"/>
            <a:chOff x="6708695" y="2841691"/>
            <a:chExt cx="404154" cy="404154"/>
          </a:xfrm>
        </p:grpSpPr>
        <p:sp>
          <p:nvSpPr>
            <p:cNvPr id="51" name="Oval 50"/>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Freeform 117"/>
            <p:cNvSpPr>
              <a:spLocks noEditPoints="1"/>
            </p:cNvSpPr>
            <p:nvPr/>
          </p:nvSpPr>
          <p:spPr bwMode="auto">
            <a:xfrm>
              <a:off x="6806911" y="2939907"/>
              <a:ext cx="207722" cy="20772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4820559" y="4621883"/>
            <a:ext cx="392766" cy="392766"/>
            <a:chOff x="4449746" y="3695097"/>
            <a:chExt cx="404154" cy="404154"/>
          </a:xfrm>
        </p:grpSpPr>
        <p:sp>
          <p:nvSpPr>
            <p:cNvPr id="54" name="Oval 53"/>
            <p:cNvSpPr/>
            <p:nvPr/>
          </p:nvSpPr>
          <p:spPr>
            <a:xfrm>
              <a:off x="4449746"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0" name="Freeform 45"/>
            <p:cNvSpPr>
              <a:spLocks noEditPoints="1"/>
            </p:cNvSpPr>
            <p:nvPr/>
          </p:nvSpPr>
          <p:spPr bwMode="auto">
            <a:xfrm>
              <a:off x="4548343" y="3793313"/>
              <a:ext cx="206960" cy="207722"/>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4820559" y="3697359"/>
            <a:ext cx="392766" cy="392766"/>
            <a:chOff x="4449746" y="2841691"/>
            <a:chExt cx="404154" cy="404154"/>
          </a:xfrm>
        </p:grpSpPr>
        <p:sp>
          <p:nvSpPr>
            <p:cNvPr id="48" name="Oval 47"/>
            <p:cNvSpPr/>
            <p:nvPr/>
          </p:nvSpPr>
          <p:spPr>
            <a:xfrm>
              <a:off x="4449746"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1" name="Freeform 51"/>
            <p:cNvSpPr>
              <a:spLocks noEditPoints="1"/>
            </p:cNvSpPr>
            <p:nvPr/>
          </p:nvSpPr>
          <p:spPr bwMode="auto">
            <a:xfrm>
              <a:off x="4546816" y="2938762"/>
              <a:ext cx="210014" cy="21001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8770475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50082" y="4305724"/>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50082" y="3463557"/>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 name="Freeform 7"/>
          <p:cNvSpPr>
            <a:spLocks/>
          </p:cNvSpPr>
          <p:nvPr/>
        </p:nvSpPr>
        <p:spPr bwMode="auto">
          <a:xfrm>
            <a:off x="4229597" y="2314576"/>
            <a:ext cx="1446808" cy="1251827"/>
          </a:xfrm>
          <a:custGeom>
            <a:avLst/>
            <a:gdLst>
              <a:gd name="T0" fmla="*/ 1024 w 2048"/>
              <a:gd name="T1" fmla="*/ 0 h 1772"/>
              <a:gd name="T2" fmla="*/ 0 w 2048"/>
              <a:gd name="T3" fmla="*/ 1772 h 1772"/>
              <a:gd name="T4" fmla="*/ 2048 w 2048"/>
              <a:gd name="T5" fmla="*/ 1772 h 1772"/>
              <a:gd name="T6" fmla="*/ 1024 w 2048"/>
              <a:gd name="T7" fmla="*/ 0 h 1772"/>
            </a:gdLst>
            <a:ahLst/>
            <a:cxnLst>
              <a:cxn ang="0">
                <a:pos x="T0" y="T1"/>
              </a:cxn>
              <a:cxn ang="0">
                <a:pos x="T2" y="T3"/>
              </a:cxn>
              <a:cxn ang="0">
                <a:pos x="T4" y="T5"/>
              </a:cxn>
              <a:cxn ang="0">
                <a:pos x="T6" y="T7"/>
              </a:cxn>
            </a:cxnLst>
            <a:rect l="0" t="0" r="r" b="b"/>
            <a:pathLst>
              <a:path w="2048" h="1772">
                <a:moveTo>
                  <a:pt x="1024" y="0"/>
                </a:moveTo>
                <a:lnTo>
                  <a:pt x="0" y="1772"/>
                </a:lnTo>
                <a:lnTo>
                  <a:pt x="2048" y="1772"/>
                </a:lnTo>
                <a:lnTo>
                  <a:pt x="1024"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67263" y="3463556"/>
            <a:ext cx="2571475" cy="972781"/>
          </a:xfrm>
          <a:custGeom>
            <a:avLst/>
            <a:gdLst>
              <a:gd name="T0" fmla="*/ 0 w 3640"/>
              <a:gd name="T1" fmla="*/ 1377 h 1377"/>
              <a:gd name="T2" fmla="*/ 3640 w 3640"/>
              <a:gd name="T3" fmla="*/ 1377 h 1377"/>
              <a:gd name="T4" fmla="*/ 2844 w 3640"/>
              <a:gd name="T5" fmla="*/ 0 h 1377"/>
              <a:gd name="T6" fmla="*/ 796 w 3640"/>
              <a:gd name="T7" fmla="*/ 0 h 1377"/>
              <a:gd name="T8" fmla="*/ 0 w 3640"/>
              <a:gd name="T9" fmla="*/ 1377 h 1377"/>
            </a:gdLst>
            <a:ahLst/>
            <a:cxnLst>
              <a:cxn ang="0">
                <a:pos x="T0" y="T1"/>
              </a:cxn>
              <a:cxn ang="0">
                <a:pos x="T2" y="T3"/>
              </a:cxn>
              <a:cxn ang="0">
                <a:pos x="T4" y="T5"/>
              </a:cxn>
              <a:cxn ang="0">
                <a:pos x="T6" y="T7"/>
              </a:cxn>
              <a:cxn ang="0">
                <a:pos x="T8" y="T9"/>
              </a:cxn>
            </a:cxnLst>
            <a:rect l="0" t="0" r="r" b="b"/>
            <a:pathLst>
              <a:path w="3640" h="1377">
                <a:moveTo>
                  <a:pt x="0" y="1377"/>
                </a:moveTo>
                <a:lnTo>
                  <a:pt x="3640" y="1377"/>
                </a:lnTo>
                <a:lnTo>
                  <a:pt x="2844" y="0"/>
                </a:lnTo>
                <a:lnTo>
                  <a:pt x="796" y="0"/>
                </a:lnTo>
                <a:lnTo>
                  <a:pt x="0" y="137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104929" y="4305725"/>
            <a:ext cx="3696143" cy="972781"/>
          </a:xfrm>
          <a:custGeom>
            <a:avLst/>
            <a:gdLst>
              <a:gd name="T0" fmla="*/ 796 w 5232"/>
              <a:gd name="T1" fmla="*/ 0 h 1377"/>
              <a:gd name="T2" fmla="*/ 0 w 5232"/>
              <a:gd name="T3" fmla="*/ 1377 h 1377"/>
              <a:gd name="T4" fmla="*/ 2616 w 5232"/>
              <a:gd name="T5" fmla="*/ 1377 h 1377"/>
              <a:gd name="T6" fmla="*/ 5232 w 5232"/>
              <a:gd name="T7" fmla="*/ 1377 h 1377"/>
              <a:gd name="T8" fmla="*/ 4436 w 5232"/>
              <a:gd name="T9" fmla="*/ 0 h 1377"/>
              <a:gd name="T10" fmla="*/ 796 w 5232"/>
              <a:gd name="T11" fmla="*/ 0 h 1377"/>
            </a:gdLst>
            <a:ahLst/>
            <a:cxnLst>
              <a:cxn ang="0">
                <a:pos x="T0" y="T1"/>
              </a:cxn>
              <a:cxn ang="0">
                <a:pos x="T2" y="T3"/>
              </a:cxn>
              <a:cxn ang="0">
                <a:pos x="T4" y="T5"/>
              </a:cxn>
              <a:cxn ang="0">
                <a:pos x="T6" y="T7"/>
              </a:cxn>
              <a:cxn ang="0">
                <a:pos x="T8" y="T9"/>
              </a:cxn>
              <a:cxn ang="0">
                <a:pos x="T10" y="T11"/>
              </a:cxn>
            </a:cxnLst>
            <a:rect l="0" t="0" r="r" b="b"/>
            <a:pathLst>
              <a:path w="5232" h="1377">
                <a:moveTo>
                  <a:pt x="796" y="0"/>
                </a:moveTo>
                <a:lnTo>
                  <a:pt x="0" y="1377"/>
                </a:lnTo>
                <a:lnTo>
                  <a:pt x="2616" y="1377"/>
                </a:lnTo>
                <a:lnTo>
                  <a:pt x="5232" y="1377"/>
                </a:lnTo>
                <a:lnTo>
                  <a:pt x="4436" y="0"/>
                </a:lnTo>
                <a:lnTo>
                  <a:pt x="796"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1344458" y="2853967"/>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Creativity</a:t>
            </a:r>
          </a:p>
        </p:txBody>
      </p:sp>
      <p:sp>
        <p:nvSpPr>
          <p:cNvPr id="22" name="TextBox 21"/>
          <p:cNvSpPr txBox="1"/>
          <p:nvPr/>
        </p:nvSpPr>
        <p:spPr>
          <a:xfrm>
            <a:off x="1344458" y="3795159"/>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Research</a:t>
            </a:r>
          </a:p>
        </p:txBody>
      </p:sp>
      <p:sp>
        <p:nvSpPr>
          <p:cNvPr id="23" name="TextBox 22"/>
          <p:cNvSpPr txBox="1"/>
          <p:nvPr/>
        </p:nvSpPr>
        <p:spPr>
          <a:xfrm>
            <a:off x="1344458" y="4615624"/>
            <a:ext cx="1254066" cy="333296"/>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Finding New </a:t>
            </a:r>
          </a:p>
          <a:p>
            <a:r>
              <a:rPr lang="en-US" sz="1083" b="1" cap="all" spc="22" dirty="0">
                <a:solidFill>
                  <a:schemeClr val="accent1"/>
                </a:solidFill>
                <a:latin typeface="Lato" panose="020F0502020204030203" pitchFamily="34" charset="0"/>
                <a:cs typeface="Poppins SemiBold" panose="02000000000000000000" pitchFamily="2" charset="0"/>
              </a:rPr>
              <a:t>Markets</a:t>
            </a:r>
          </a:p>
        </p:txBody>
      </p:sp>
      <p:sp>
        <p:nvSpPr>
          <p:cNvPr id="29" name="TextBox 28"/>
          <p:cNvSpPr txBox="1"/>
          <p:nvPr/>
        </p:nvSpPr>
        <p:spPr>
          <a:xfrm>
            <a:off x="7381346" y="358665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0" name="TextBox 29"/>
          <p:cNvSpPr txBox="1"/>
          <p:nvPr/>
        </p:nvSpPr>
        <p:spPr>
          <a:xfrm>
            <a:off x="7381346" y="452226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1" name="TextBox 30"/>
          <p:cNvSpPr txBox="1"/>
          <p:nvPr/>
        </p:nvSpPr>
        <p:spPr>
          <a:xfrm>
            <a:off x="7381346" y="2677253"/>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grpSp>
        <p:nvGrpSpPr>
          <p:cNvPr id="14" name="Group 13"/>
          <p:cNvGrpSpPr/>
          <p:nvPr/>
        </p:nvGrpSpPr>
        <p:grpSpPr>
          <a:xfrm>
            <a:off x="649919" y="3610609"/>
            <a:ext cx="535812" cy="535810"/>
            <a:chOff x="599925" y="2739389"/>
            <a:chExt cx="494596" cy="494594"/>
          </a:xfrm>
        </p:grpSpPr>
        <p:sp>
          <p:nvSpPr>
            <p:cNvPr id="16" name="Oval 15"/>
            <p:cNvSpPr/>
            <p:nvPr/>
          </p:nvSpPr>
          <p:spPr>
            <a:xfrm>
              <a:off x="599925" y="2739389"/>
              <a:ext cx="494596" cy="4945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11"/>
            <p:cNvSpPr>
              <a:spLocks noEditPoints="1"/>
            </p:cNvSpPr>
            <p:nvPr/>
          </p:nvSpPr>
          <p:spPr bwMode="auto">
            <a:xfrm>
              <a:off x="718694" y="2872225"/>
              <a:ext cx="257058" cy="228922"/>
            </a:xfrm>
            <a:custGeom>
              <a:avLst/>
              <a:gdLst>
                <a:gd name="T0" fmla="*/ 168 w 1508"/>
                <a:gd name="T1" fmla="*/ 90 h 1339"/>
                <a:gd name="T2" fmla="*/ 198 w 1508"/>
                <a:gd name="T3" fmla="*/ 482 h 1339"/>
                <a:gd name="T4" fmla="*/ 1418 w 1508"/>
                <a:gd name="T5" fmla="*/ 30 h 1339"/>
                <a:gd name="T6" fmla="*/ 1418 w 1508"/>
                <a:gd name="T7" fmla="*/ 1064 h 1339"/>
                <a:gd name="T8" fmla="*/ 574 w 1508"/>
                <a:gd name="T9" fmla="*/ 1094 h 1339"/>
                <a:gd name="T10" fmla="*/ 633 w 1508"/>
                <a:gd name="T11" fmla="*/ 1227 h 1339"/>
                <a:gd name="T12" fmla="*/ 1043 w 1508"/>
                <a:gd name="T13" fmla="*/ 1339 h 1339"/>
                <a:gd name="T14" fmla="*/ 1011 w 1508"/>
                <a:gd name="T15" fmla="*/ 1227 h 1339"/>
                <a:gd name="T16" fmla="*/ 1508 w 1508"/>
                <a:gd name="T17" fmla="*/ 1004 h 1339"/>
                <a:gd name="T18" fmla="*/ 1069 w 1508"/>
                <a:gd name="T19" fmla="*/ 1283 h 1339"/>
                <a:gd name="T20" fmla="*/ 608 w 1508"/>
                <a:gd name="T21" fmla="*/ 1283 h 1339"/>
                <a:gd name="T22" fmla="*/ 1069 w 1508"/>
                <a:gd name="T23" fmla="*/ 1283 h 1339"/>
                <a:gd name="T24" fmla="*/ 765 w 1508"/>
                <a:gd name="T25" fmla="*/ 1094 h 1339"/>
                <a:gd name="T26" fmla="*/ 1411 w 1508"/>
                <a:gd name="T27" fmla="*/ 930 h 1339"/>
                <a:gd name="T28" fmla="*/ 674 w 1508"/>
                <a:gd name="T29" fmla="*/ 900 h 1339"/>
                <a:gd name="T30" fmla="*/ 280 w 1508"/>
                <a:gd name="T31" fmla="*/ 112 h 1339"/>
                <a:gd name="T32" fmla="*/ 250 w 1508"/>
                <a:gd name="T33" fmla="*/ 372 h 1339"/>
                <a:gd name="T34" fmla="*/ 1411 w 1508"/>
                <a:gd name="T35" fmla="*/ 82 h 1339"/>
                <a:gd name="T36" fmla="*/ 1411 w 1508"/>
                <a:gd name="T37" fmla="*/ 930 h 1339"/>
                <a:gd name="T38" fmla="*/ 888 w 1508"/>
                <a:gd name="T39" fmla="*/ 997 h 1339"/>
                <a:gd name="T40" fmla="*/ 858 w 1508"/>
                <a:gd name="T41" fmla="*/ 997 h 1339"/>
                <a:gd name="T42" fmla="*/ 838 w 1508"/>
                <a:gd name="T43" fmla="*/ 977 h 1339"/>
                <a:gd name="T44" fmla="*/ 778 w 1508"/>
                <a:gd name="T45" fmla="*/ 705 h 1339"/>
                <a:gd name="T46" fmla="*/ 613 w 1508"/>
                <a:gd name="T47" fmla="*/ 307 h 1339"/>
                <a:gd name="T48" fmla="*/ 448 w 1508"/>
                <a:gd name="T49" fmla="*/ 705 h 1339"/>
                <a:gd name="T50" fmla="*/ 613 w 1508"/>
                <a:gd name="T51" fmla="*/ 337 h 1339"/>
                <a:gd name="T52" fmla="*/ 756 w 1508"/>
                <a:gd name="T53" fmla="*/ 683 h 1339"/>
                <a:gd name="T54" fmla="*/ 410 w 1508"/>
                <a:gd name="T55" fmla="*/ 540 h 1339"/>
                <a:gd name="T56" fmla="*/ 816 w 1508"/>
                <a:gd name="T57" fmla="*/ 743 h 1339"/>
                <a:gd name="T58" fmla="*/ 410 w 1508"/>
                <a:gd name="T59" fmla="*/ 337 h 1339"/>
                <a:gd name="T60" fmla="*/ 322 w 1508"/>
                <a:gd name="T61" fmla="*/ 688 h 1339"/>
                <a:gd name="T62" fmla="*/ 0 w 1508"/>
                <a:gd name="T63" fmla="*/ 1083 h 1339"/>
                <a:gd name="T64" fmla="*/ 71 w 1508"/>
                <a:gd name="T65" fmla="*/ 1154 h 1339"/>
                <a:gd name="T66" fmla="*/ 442 w 1508"/>
                <a:gd name="T67" fmla="*/ 839 h 1339"/>
                <a:gd name="T68" fmla="*/ 507 w 1508"/>
                <a:gd name="T69" fmla="*/ 807 h 1339"/>
                <a:gd name="T70" fmla="*/ 613 w 1508"/>
                <a:gd name="T71" fmla="*/ 283 h 1339"/>
                <a:gd name="T72" fmla="*/ 795 w 1508"/>
                <a:gd name="T73" fmla="*/ 722 h 1339"/>
                <a:gd name="T74" fmla="*/ 431 w 1508"/>
                <a:gd name="T75" fmla="*/ 722 h 1339"/>
                <a:gd name="T76" fmla="*/ 383 w 1508"/>
                <a:gd name="T77" fmla="*/ 655 h 1339"/>
                <a:gd name="T78" fmla="*/ 96 w 1508"/>
                <a:gd name="T79" fmla="*/ 1114 h 1339"/>
                <a:gd name="T80" fmla="*/ 30 w 1508"/>
                <a:gd name="T81" fmla="*/ 1083 h 1339"/>
                <a:gd name="T82" fmla="*/ 399 w 1508"/>
                <a:gd name="T83" fmla="*/ 810 h 1339"/>
                <a:gd name="T84" fmla="*/ 436 w 1508"/>
                <a:gd name="T85" fmla="*/ 804 h 1339"/>
                <a:gd name="T86" fmla="*/ 366 w 1508"/>
                <a:gd name="T87" fmla="*/ 687 h 1339"/>
                <a:gd name="T88" fmla="*/ 410 w 1508"/>
                <a:gd name="T89" fmla="*/ 743 h 1339"/>
                <a:gd name="T90" fmla="*/ 465 w 1508"/>
                <a:gd name="T91" fmla="*/ 786 h 1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08" h="1339">
                  <a:moveTo>
                    <a:pt x="1418" y="0"/>
                  </a:moveTo>
                  <a:cubicBezTo>
                    <a:pt x="258" y="0"/>
                    <a:pt x="258" y="0"/>
                    <a:pt x="258" y="0"/>
                  </a:cubicBezTo>
                  <a:cubicBezTo>
                    <a:pt x="209" y="0"/>
                    <a:pt x="168" y="40"/>
                    <a:pt x="168" y="90"/>
                  </a:cubicBezTo>
                  <a:cubicBezTo>
                    <a:pt x="168" y="482"/>
                    <a:pt x="168" y="482"/>
                    <a:pt x="168" y="482"/>
                  </a:cubicBezTo>
                  <a:cubicBezTo>
                    <a:pt x="168" y="490"/>
                    <a:pt x="175" y="497"/>
                    <a:pt x="183" y="497"/>
                  </a:cubicBezTo>
                  <a:cubicBezTo>
                    <a:pt x="192" y="497"/>
                    <a:pt x="198" y="490"/>
                    <a:pt x="198" y="482"/>
                  </a:cubicBezTo>
                  <a:cubicBezTo>
                    <a:pt x="198" y="90"/>
                    <a:pt x="198" y="90"/>
                    <a:pt x="198" y="90"/>
                  </a:cubicBezTo>
                  <a:cubicBezTo>
                    <a:pt x="198" y="57"/>
                    <a:pt x="225" y="30"/>
                    <a:pt x="258" y="30"/>
                  </a:cubicBezTo>
                  <a:cubicBezTo>
                    <a:pt x="1418" y="30"/>
                    <a:pt x="1418" y="30"/>
                    <a:pt x="1418" y="30"/>
                  </a:cubicBezTo>
                  <a:cubicBezTo>
                    <a:pt x="1451" y="30"/>
                    <a:pt x="1478" y="57"/>
                    <a:pt x="1478" y="90"/>
                  </a:cubicBezTo>
                  <a:cubicBezTo>
                    <a:pt x="1478" y="1004"/>
                    <a:pt x="1478" y="1004"/>
                    <a:pt x="1478" y="1004"/>
                  </a:cubicBezTo>
                  <a:cubicBezTo>
                    <a:pt x="1478" y="1037"/>
                    <a:pt x="1451" y="1064"/>
                    <a:pt x="1418" y="1064"/>
                  </a:cubicBezTo>
                  <a:cubicBezTo>
                    <a:pt x="574" y="1064"/>
                    <a:pt x="574" y="1064"/>
                    <a:pt x="574" y="1064"/>
                  </a:cubicBezTo>
                  <a:cubicBezTo>
                    <a:pt x="566" y="1064"/>
                    <a:pt x="559" y="1070"/>
                    <a:pt x="559" y="1079"/>
                  </a:cubicBezTo>
                  <a:cubicBezTo>
                    <a:pt x="559" y="1087"/>
                    <a:pt x="566" y="1094"/>
                    <a:pt x="574" y="1094"/>
                  </a:cubicBezTo>
                  <a:cubicBezTo>
                    <a:pt x="732" y="1094"/>
                    <a:pt x="732" y="1094"/>
                    <a:pt x="732" y="1094"/>
                  </a:cubicBezTo>
                  <a:cubicBezTo>
                    <a:pt x="665" y="1227"/>
                    <a:pt x="665" y="1227"/>
                    <a:pt x="665" y="1227"/>
                  </a:cubicBezTo>
                  <a:cubicBezTo>
                    <a:pt x="633" y="1227"/>
                    <a:pt x="633" y="1227"/>
                    <a:pt x="633" y="1227"/>
                  </a:cubicBezTo>
                  <a:cubicBezTo>
                    <a:pt x="603" y="1227"/>
                    <a:pt x="578" y="1253"/>
                    <a:pt x="578" y="1283"/>
                  </a:cubicBezTo>
                  <a:cubicBezTo>
                    <a:pt x="578" y="1314"/>
                    <a:pt x="603" y="1339"/>
                    <a:pt x="633" y="1339"/>
                  </a:cubicBezTo>
                  <a:cubicBezTo>
                    <a:pt x="1043" y="1339"/>
                    <a:pt x="1043" y="1339"/>
                    <a:pt x="1043" y="1339"/>
                  </a:cubicBezTo>
                  <a:cubicBezTo>
                    <a:pt x="1073" y="1339"/>
                    <a:pt x="1099" y="1314"/>
                    <a:pt x="1099" y="1283"/>
                  </a:cubicBezTo>
                  <a:cubicBezTo>
                    <a:pt x="1099" y="1253"/>
                    <a:pt x="1073" y="1227"/>
                    <a:pt x="1043" y="1227"/>
                  </a:cubicBezTo>
                  <a:cubicBezTo>
                    <a:pt x="1011" y="1227"/>
                    <a:pt x="1011" y="1227"/>
                    <a:pt x="1011" y="1227"/>
                  </a:cubicBezTo>
                  <a:cubicBezTo>
                    <a:pt x="944" y="1094"/>
                    <a:pt x="944" y="1094"/>
                    <a:pt x="944" y="1094"/>
                  </a:cubicBezTo>
                  <a:cubicBezTo>
                    <a:pt x="1418" y="1094"/>
                    <a:pt x="1418" y="1094"/>
                    <a:pt x="1418" y="1094"/>
                  </a:cubicBezTo>
                  <a:cubicBezTo>
                    <a:pt x="1467" y="1094"/>
                    <a:pt x="1508" y="1053"/>
                    <a:pt x="1508" y="1004"/>
                  </a:cubicBezTo>
                  <a:cubicBezTo>
                    <a:pt x="1508" y="90"/>
                    <a:pt x="1508" y="90"/>
                    <a:pt x="1508" y="90"/>
                  </a:cubicBezTo>
                  <a:cubicBezTo>
                    <a:pt x="1508" y="40"/>
                    <a:pt x="1467" y="0"/>
                    <a:pt x="1418" y="0"/>
                  </a:cubicBezTo>
                  <a:close/>
                  <a:moveTo>
                    <a:pt x="1069" y="1283"/>
                  </a:moveTo>
                  <a:cubicBezTo>
                    <a:pt x="1069" y="1298"/>
                    <a:pt x="1057" y="1309"/>
                    <a:pt x="1043" y="1309"/>
                  </a:cubicBezTo>
                  <a:cubicBezTo>
                    <a:pt x="633" y="1309"/>
                    <a:pt x="633" y="1309"/>
                    <a:pt x="633" y="1309"/>
                  </a:cubicBezTo>
                  <a:cubicBezTo>
                    <a:pt x="619" y="1309"/>
                    <a:pt x="608" y="1298"/>
                    <a:pt x="608" y="1283"/>
                  </a:cubicBezTo>
                  <a:cubicBezTo>
                    <a:pt x="608" y="1269"/>
                    <a:pt x="619" y="1257"/>
                    <a:pt x="633" y="1257"/>
                  </a:cubicBezTo>
                  <a:cubicBezTo>
                    <a:pt x="1043" y="1257"/>
                    <a:pt x="1043" y="1257"/>
                    <a:pt x="1043" y="1257"/>
                  </a:cubicBezTo>
                  <a:cubicBezTo>
                    <a:pt x="1057" y="1257"/>
                    <a:pt x="1069" y="1269"/>
                    <a:pt x="1069" y="1283"/>
                  </a:cubicBezTo>
                  <a:close/>
                  <a:moveTo>
                    <a:pt x="977" y="1227"/>
                  </a:moveTo>
                  <a:cubicBezTo>
                    <a:pt x="699" y="1227"/>
                    <a:pt x="699" y="1227"/>
                    <a:pt x="699" y="1227"/>
                  </a:cubicBezTo>
                  <a:cubicBezTo>
                    <a:pt x="765" y="1094"/>
                    <a:pt x="765" y="1094"/>
                    <a:pt x="765" y="1094"/>
                  </a:cubicBezTo>
                  <a:cubicBezTo>
                    <a:pt x="911" y="1094"/>
                    <a:pt x="911" y="1094"/>
                    <a:pt x="911" y="1094"/>
                  </a:cubicBezTo>
                  <a:lnTo>
                    <a:pt x="977" y="1227"/>
                  </a:lnTo>
                  <a:close/>
                  <a:moveTo>
                    <a:pt x="1411" y="930"/>
                  </a:moveTo>
                  <a:cubicBezTo>
                    <a:pt x="674" y="930"/>
                    <a:pt x="674" y="930"/>
                    <a:pt x="674" y="930"/>
                  </a:cubicBezTo>
                  <a:cubicBezTo>
                    <a:pt x="666" y="930"/>
                    <a:pt x="659" y="923"/>
                    <a:pt x="659" y="915"/>
                  </a:cubicBezTo>
                  <a:cubicBezTo>
                    <a:pt x="659" y="907"/>
                    <a:pt x="666" y="900"/>
                    <a:pt x="674" y="900"/>
                  </a:cubicBezTo>
                  <a:cubicBezTo>
                    <a:pt x="1396" y="900"/>
                    <a:pt x="1396" y="900"/>
                    <a:pt x="1396" y="900"/>
                  </a:cubicBezTo>
                  <a:cubicBezTo>
                    <a:pt x="1396" y="112"/>
                    <a:pt x="1396" y="112"/>
                    <a:pt x="1396" y="112"/>
                  </a:cubicBezTo>
                  <a:cubicBezTo>
                    <a:pt x="280" y="112"/>
                    <a:pt x="280" y="112"/>
                    <a:pt x="280" y="112"/>
                  </a:cubicBezTo>
                  <a:cubicBezTo>
                    <a:pt x="280" y="372"/>
                    <a:pt x="280" y="372"/>
                    <a:pt x="280" y="372"/>
                  </a:cubicBezTo>
                  <a:cubicBezTo>
                    <a:pt x="280" y="380"/>
                    <a:pt x="274" y="387"/>
                    <a:pt x="265" y="387"/>
                  </a:cubicBezTo>
                  <a:cubicBezTo>
                    <a:pt x="257" y="387"/>
                    <a:pt x="250" y="380"/>
                    <a:pt x="250" y="372"/>
                  </a:cubicBezTo>
                  <a:cubicBezTo>
                    <a:pt x="250" y="97"/>
                    <a:pt x="250" y="97"/>
                    <a:pt x="250" y="97"/>
                  </a:cubicBezTo>
                  <a:cubicBezTo>
                    <a:pt x="250" y="88"/>
                    <a:pt x="257" y="82"/>
                    <a:pt x="265" y="82"/>
                  </a:cubicBezTo>
                  <a:cubicBezTo>
                    <a:pt x="1411" y="82"/>
                    <a:pt x="1411" y="82"/>
                    <a:pt x="1411" y="82"/>
                  </a:cubicBezTo>
                  <a:cubicBezTo>
                    <a:pt x="1419" y="82"/>
                    <a:pt x="1426" y="88"/>
                    <a:pt x="1426" y="97"/>
                  </a:cubicBezTo>
                  <a:cubicBezTo>
                    <a:pt x="1426" y="915"/>
                    <a:pt x="1426" y="915"/>
                    <a:pt x="1426" y="915"/>
                  </a:cubicBezTo>
                  <a:cubicBezTo>
                    <a:pt x="1426" y="923"/>
                    <a:pt x="1419" y="930"/>
                    <a:pt x="1411" y="930"/>
                  </a:cubicBezTo>
                  <a:close/>
                  <a:moveTo>
                    <a:pt x="788" y="997"/>
                  </a:moveTo>
                  <a:cubicBezTo>
                    <a:pt x="788" y="1024"/>
                    <a:pt x="810" y="1047"/>
                    <a:pt x="838" y="1047"/>
                  </a:cubicBezTo>
                  <a:cubicBezTo>
                    <a:pt x="865" y="1047"/>
                    <a:pt x="888" y="1024"/>
                    <a:pt x="888" y="997"/>
                  </a:cubicBezTo>
                  <a:cubicBezTo>
                    <a:pt x="888" y="969"/>
                    <a:pt x="865" y="947"/>
                    <a:pt x="838" y="947"/>
                  </a:cubicBezTo>
                  <a:cubicBezTo>
                    <a:pt x="810" y="947"/>
                    <a:pt x="788" y="969"/>
                    <a:pt x="788" y="997"/>
                  </a:cubicBezTo>
                  <a:close/>
                  <a:moveTo>
                    <a:pt x="858" y="997"/>
                  </a:moveTo>
                  <a:cubicBezTo>
                    <a:pt x="858" y="1008"/>
                    <a:pt x="849" y="1017"/>
                    <a:pt x="838" y="1017"/>
                  </a:cubicBezTo>
                  <a:cubicBezTo>
                    <a:pt x="827" y="1017"/>
                    <a:pt x="818" y="1008"/>
                    <a:pt x="818" y="997"/>
                  </a:cubicBezTo>
                  <a:cubicBezTo>
                    <a:pt x="818" y="986"/>
                    <a:pt x="827" y="977"/>
                    <a:pt x="838" y="977"/>
                  </a:cubicBezTo>
                  <a:cubicBezTo>
                    <a:pt x="849" y="977"/>
                    <a:pt x="858" y="986"/>
                    <a:pt x="858" y="997"/>
                  </a:cubicBezTo>
                  <a:close/>
                  <a:moveTo>
                    <a:pt x="613" y="773"/>
                  </a:moveTo>
                  <a:cubicBezTo>
                    <a:pt x="675" y="773"/>
                    <a:pt x="734" y="748"/>
                    <a:pt x="778" y="705"/>
                  </a:cubicBezTo>
                  <a:cubicBezTo>
                    <a:pt x="822" y="661"/>
                    <a:pt x="846" y="602"/>
                    <a:pt x="846" y="540"/>
                  </a:cubicBezTo>
                  <a:cubicBezTo>
                    <a:pt x="846" y="478"/>
                    <a:pt x="822" y="419"/>
                    <a:pt x="778" y="375"/>
                  </a:cubicBezTo>
                  <a:cubicBezTo>
                    <a:pt x="734" y="331"/>
                    <a:pt x="675" y="307"/>
                    <a:pt x="613" y="307"/>
                  </a:cubicBezTo>
                  <a:cubicBezTo>
                    <a:pt x="551" y="307"/>
                    <a:pt x="492" y="331"/>
                    <a:pt x="448" y="375"/>
                  </a:cubicBezTo>
                  <a:cubicBezTo>
                    <a:pt x="404" y="419"/>
                    <a:pt x="380" y="478"/>
                    <a:pt x="380" y="540"/>
                  </a:cubicBezTo>
                  <a:cubicBezTo>
                    <a:pt x="380" y="602"/>
                    <a:pt x="404" y="661"/>
                    <a:pt x="448" y="705"/>
                  </a:cubicBezTo>
                  <a:cubicBezTo>
                    <a:pt x="492" y="748"/>
                    <a:pt x="551" y="773"/>
                    <a:pt x="613" y="773"/>
                  </a:cubicBezTo>
                  <a:close/>
                  <a:moveTo>
                    <a:pt x="470" y="396"/>
                  </a:moveTo>
                  <a:cubicBezTo>
                    <a:pt x="508" y="358"/>
                    <a:pt x="559" y="337"/>
                    <a:pt x="613" y="337"/>
                  </a:cubicBezTo>
                  <a:cubicBezTo>
                    <a:pt x="667" y="337"/>
                    <a:pt x="718" y="358"/>
                    <a:pt x="756" y="396"/>
                  </a:cubicBezTo>
                  <a:cubicBezTo>
                    <a:pt x="795" y="435"/>
                    <a:pt x="816" y="486"/>
                    <a:pt x="816" y="540"/>
                  </a:cubicBezTo>
                  <a:cubicBezTo>
                    <a:pt x="816" y="594"/>
                    <a:pt x="795" y="645"/>
                    <a:pt x="756" y="683"/>
                  </a:cubicBezTo>
                  <a:cubicBezTo>
                    <a:pt x="718" y="722"/>
                    <a:pt x="667" y="743"/>
                    <a:pt x="613" y="743"/>
                  </a:cubicBezTo>
                  <a:cubicBezTo>
                    <a:pt x="559" y="743"/>
                    <a:pt x="508" y="722"/>
                    <a:pt x="470" y="683"/>
                  </a:cubicBezTo>
                  <a:cubicBezTo>
                    <a:pt x="431" y="645"/>
                    <a:pt x="410" y="594"/>
                    <a:pt x="410" y="540"/>
                  </a:cubicBezTo>
                  <a:cubicBezTo>
                    <a:pt x="410" y="486"/>
                    <a:pt x="431" y="435"/>
                    <a:pt x="470" y="396"/>
                  </a:cubicBezTo>
                  <a:close/>
                  <a:moveTo>
                    <a:pt x="613" y="827"/>
                  </a:moveTo>
                  <a:cubicBezTo>
                    <a:pt x="688" y="827"/>
                    <a:pt x="761" y="798"/>
                    <a:pt x="816" y="743"/>
                  </a:cubicBezTo>
                  <a:cubicBezTo>
                    <a:pt x="870" y="689"/>
                    <a:pt x="900" y="617"/>
                    <a:pt x="900" y="540"/>
                  </a:cubicBezTo>
                  <a:cubicBezTo>
                    <a:pt x="900" y="463"/>
                    <a:pt x="870" y="391"/>
                    <a:pt x="816" y="337"/>
                  </a:cubicBezTo>
                  <a:cubicBezTo>
                    <a:pt x="704" y="225"/>
                    <a:pt x="522" y="225"/>
                    <a:pt x="410" y="337"/>
                  </a:cubicBezTo>
                  <a:cubicBezTo>
                    <a:pt x="329" y="418"/>
                    <a:pt x="304" y="539"/>
                    <a:pt x="346" y="646"/>
                  </a:cubicBezTo>
                  <a:cubicBezTo>
                    <a:pt x="348" y="650"/>
                    <a:pt x="350" y="654"/>
                    <a:pt x="352" y="658"/>
                  </a:cubicBezTo>
                  <a:cubicBezTo>
                    <a:pt x="322" y="688"/>
                    <a:pt x="322" y="688"/>
                    <a:pt x="322" y="688"/>
                  </a:cubicBezTo>
                  <a:cubicBezTo>
                    <a:pt x="310" y="700"/>
                    <a:pt x="310" y="720"/>
                    <a:pt x="322" y="732"/>
                  </a:cubicBezTo>
                  <a:cubicBezTo>
                    <a:pt x="19" y="1037"/>
                    <a:pt x="19" y="1037"/>
                    <a:pt x="19" y="1037"/>
                  </a:cubicBezTo>
                  <a:cubicBezTo>
                    <a:pt x="7" y="1049"/>
                    <a:pt x="0" y="1065"/>
                    <a:pt x="0" y="1083"/>
                  </a:cubicBezTo>
                  <a:cubicBezTo>
                    <a:pt x="0" y="1100"/>
                    <a:pt x="7" y="1116"/>
                    <a:pt x="19" y="1129"/>
                  </a:cubicBezTo>
                  <a:cubicBezTo>
                    <a:pt x="26" y="1135"/>
                    <a:pt x="26" y="1135"/>
                    <a:pt x="26" y="1135"/>
                  </a:cubicBezTo>
                  <a:cubicBezTo>
                    <a:pt x="38" y="1147"/>
                    <a:pt x="54" y="1154"/>
                    <a:pt x="71" y="1154"/>
                  </a:cubicBezTo>
                  <a:cubicBezTo>
                    <a:pt x="89" y="1154"/>
                    <a:pt x="105" y="1147"/>
                    <a:pt x="117" y="1135"/>
                  </a:cubicBezTo>
                  <a:cubicBezTo>
                    <a:pt x="421" y="831"/>
                    <a:pt x="421" y="831"/>
                    <a:pt x="421" y="831"/>
                  </a:cubicBezTo>
                  <a:cubicBezTo>
                    <a:pt x="427" y="836"/>
                    <a:pt x="434" y="839"/>
                    <a:pt x="442" y="839"/>
                  </a:cubicBezTo>
                  <a:cubicBezTo>
                    <a:pt x="450" y="839"/>
                    <a:pt x="458" y="836"/>
                    <a:pt x="464" y="830"/>
                  </a:cubicBezTo>
                  <a:cubicBezTo>
                    <a:pt x="494" y="801"/>
                    <a:pt x="494" y="801"/>
                    <a:pt x="494" y="801"/>
                  </a:cubicBezTo>
                  <a:cubicBezTo>
                    <a:pt x="498" y="803"/>
                    <a:pt x="503" y="805"/>
                    <a:pt x="507" y="807"/>
                  </a:cubicBezTo>
                  <a:cubicBezTo>
                    <a:pt x="542" y="821"/>
                    <a:pt x="578" y="827"/>
                    <a:pt x="613" y="827"/>
                  </a:cubicBezTo>
                  <a:close/>
                  <a:moveTo>
                    <a:pt x="431" y="358"/>
                  </a:moveTo>
                  <a:cubicBezTo>
                    <a:pt x="481" y="308"/>
                    <a:pt x="547" y="283"/>
                    <a:pt x="613" y="283"/>
                  </a:cubicBezTo>
                  <a:cubicBezTo>
                    <a:pt x="679" y="283"/>
                    <a:pt x="745" y="308"/>
                    <a:pt x="795" y="358"/>
                  </a:cubicBezTo>
                  <a:cubicBezTo>
                    <a:pt x="843" y="407"/>
                    <a:pt x="870" y="471"/>
                    <a:pt x="870" y="540"/>
                  </a:cubicBezTo>
                  <a:cubicBezTo>
                    <a:pt x="870" y="609"/>
                    <a:pt x="844" y="673"/>
                    <a:pt x="795" y="722"/>
                  </a:cubicBezTo>
                  <a:cubicBezTo>
                    <a:pt x="722" y="794"/>
                    <a:pt x="614" y="817"/>
                    <a:pt x="518" y="779"/>
                  </a:cubicBezTo>
                  <a:cubicBezTo>
                    <a:pt x="511" y="776"/>
                    <a:pt x="504" y="773"/>
                    <a:pt x="497" y="770"/>
                  </a:cubicBezTo>
                  <a:cubicBezTo>
                    <a:pt x="473" y="757"/>
                    <a:pt x="450" y="741"/>
                    <a:pt x="431" y="722"/>
                  </a:cubicBezTo>
                  <a:cubicBezTo>
                    <a:pt x="424" y="715"/>
                    <a:pt x="417" y="707"/>
                    <a:pt x="411" y="699"/>
                  </a:cubicBezTo>
                  <a:cubicBezTo>
                    <a:pt x="400" y="685"/>
                    <a:pt x="391" y="671"/>
                    <a:pt x="383" y="655"/>
                  </a:cubicBezTo>
                  <a:cubicBezTo>
                    <a:pt x="383" y="655"/>
                    <a:pt x="383" y="655"/>
                    <a:pt x="383" y="655"/>
                  </a:cubicBezTo>
                  <a:cubicBezTo>
                    <a:pt x="380" y="648"/>
                    <a:pt x="377" y="641"/>
                    <a:pt x="374" y="634"/>
                  </a:cubicBezTo>
                  <a:cubicBezTo>
                    <a:pt x="336" y="539"/>
                    <a:pt x="358" y="430"/>
                    <a:pt x="431" y="358"/>
                  </a:cubicBezTo>
                  <a:close/>
                  <a:moveTo>
                    <a:pt x="96" y="1114"/>
                  </a:moveTo>
                  <a:cubicBezTo>
                    <a:pt x="83" y="1127"/>
                    <a:pt x="60" y="1127"/>
                    <a:pt x="47" y="1114"/>
                  </a:cubicBezTo>
                  <a:cubicBezTo>
                    <a:pt x="40" y="1108"/>
                    <a:pt x="40" y="1108"/>
                    <a:pt x="40" y="1108"/>
                  </a:cubicBezTo>
                  <a:cubicBezTo>
                    <a:pt x="34" y="1101"/>
                    <a:pt x="30" y="1092"/>
                    <a:pt x="30" y="1083"/>
                  </a:cubicBezTo>
                  <a:cubicBezTo>
                    <a:pt x="30" y="1073"/>
                    <a:pt x="34" y="1065"/>
                    <a:pt x="40" y="1058"/>
                  </a:cubicBezTo>
                  <a:cubicBezTo>
                    <a:pt x="343" y="754"/>
                    <a:pt x="343" y="754"/>
                    <a:pt x="343" y="754"/>
                  </a:cubicBezTo>
                  <a:cubicBezTo>
                    <a:pt x="399" y="810"/>
                    <a:pt x="399" y="810"/>
                    <a:pt x="399" y="810"/>
                  </a:cubicBezTo>
                  <a:lnTo>
                    <a:pt x="96" y="1114"/>
                  </a:lnTo>
                  <a:close/>
                  <a:moveTo>
                    <a:pt x="441" y="809"/>
                  </a:moveTo>
                  <a:cubicBezTo>
                    <a:pt x="436" y="804"/>
                    <a:pt x="436" y="804"/>
                    <a:pt x="436" y="804"/>
                  </a:cubicBezTo>
                  <a:cubicBezTo>
                    <a:pt x="343" y="709"/>
                    <a:pt x="343" y="709"/>
                    <a:pt x="343" y="709"/>
                  </a:cubicBezTo>
                  <a:cubicBezTo>
                    <a:pt x="366" y="687"/>
                    <a:pt x="366" y="687"/>
                    <a:pt x="366" y="687"/>
                  </a:cubicBezTo>
                  <a:cubicBezTo>
                    <a:pt x="366" y="687"/>
                    <a:pt x="366" y="687"/>
                    <a:pt x="366" y="687"/>
                  </a:cubicBezTo>
                  <a:cubicBezTo>
                    <a:pt x="372" y="696"/>
                    <a:pt x="378" y="705"/>
                    <a:pt x="384" y="713"/>
                  </a:cubicBezTo>
                  <a:cubicBezTo>
                    <a:pt x="386" y="715"/>
                    <a:pt x="387" y="717"/>
                    <a:pt x="389" y="719"/>
                  </a:cubicBezTo>
                  <a:cubicBezTo>
                    <a:pt x="395" y="727"/>
                    <a:pt x="402" y="735"/>
                    <a:pt x="410" y="743"/>
                  </a:cubicBezTo>
                  <a:cubicBezTo>
                    <a:pt x="417" y="750"/>
                    <a:pt x="425" y="757"/>
                    <a:pt x="433" y="764"/>
                  </a:cubicBezTo>
                  <a:cubicBezTo>
                    <a:pt x="435" y="765"/>
                    <a:pt x="437" y="767"/>
                    <a:pt x="439" y="768"/>
                  </a:cubicBezTo>
                  <a:cubicBezTo>
                    <a:pt x="447" y="775"/>
                    <a:pt x="456" y="780"/>
                    <a:pt x="465" y="786"/>
                  </a:cubicBezTo>
                  <a:cubicBezTo>
                    <a:pt x="465" y="786"/>
                    <a:pt x="465" y="786"/>
                    <a:pt x="465" y="786"/>
                  </a:cubicBezTo>
                  <a:lnTo>
                    <a:pt x="441" y="80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649919" y="4514431"/>
            <a:ext cx="535812" cy="535810"/>
            <a:chOff x="599925" y="3573686"/>
            <a:chExt cx="494596" cy="494594"/>
          </a:xfrm>
        </p:grpSpPr>
        <p:sp>
          <p:nvSpPr>
            <p:cNvPr id="19" name="Oval 18"/>
            <p:cNvSpPr/>
            <p:nvPr/>
          </p:nvSpPr>
          <p:spPr>
            <a:xfrm>
              <a:off x="599925" y="3573686"/>
              <a:ext cx="494596" cy="4945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12"/>
            <p:cNvSpPr>
              <a:spLocks noEditPoints="1"/>
            </p:cNvSpPr>
            <p:nvPr/>
          </p:nvSpPr>
          <p:spPr bwMode="auto">
            <a:xfrm>
              <a:off x="770521" y="3697585"/>
              <a:ext cx="153404" cy="246796"/>
            </a:xfrm>
            <a:custGeom>
              <a:avLst/>
              <a:gdLst>
                <a:gd name="T0" fmla="*/ 90 w 849"/>
                <a:gd name="T1" fmla="*/ 0 h 1364"/>
                <a:gd name="T2" fmla="*/ 0 w 849"/>
                <a:gd name="T3" fmla="*/ 1274 h 1364"/>
                <a:gd name="T4" fmla="*/ 759 w 849"/>
                <a:gd name="T5" fmla="*/ 1364 h 1364"/>
                <a:gd name="T6" fmla="*/ 849 w 849"/>
                <a:gd name="T7" fmla="*/ 90 h 1364"/>
                <a:gd name="T8" fmla="*/ 819 w 849"/>
                <a:gd name="T9" fmla="*/ 1274 h 1364"/>
                <a:gd name="T10" fmla="*/ 90 w 849"/>
                <a:gd name="T11" fmla="*/ 1334 h 1364"/>
                <a:gd name="T12" fmla="*/ 30 w 849"/>
                <a:gd name="T13" fmla="*/ 90 h 1364"/>
                <a:gd name="T14" fmla="*/ 759 w 849"/>
                <a:gd name="T15" fmla="*/ 30 h 1364"/>
                <a:gd name="T16" fmla="*/ 819 w 849"/>
                <a:gd name="T17" fmla="*/ 1274 h 1364"/>
                <a:gd name="T18" fmla="*/ 754 w 849"/>
                <a:gd name="T19" fmla="*/ 1175 h 1364"/>
                <a:gd name="T20" fmla="*/ 95 w 849"/>
                <a:gd name="T21" fmla="*/ 131 h 1364"/>
                <a:gd name="T22" fmla="*/ 125 w 849"/>
                <a:gd name="T23" fmla="*/ 161 h 1364"/>
                <a:gd name="T24" fmla="*/ 724 w 849"/>
                <a:gd name="T25" fmla="*/ 1145 h 1364"/>
                <a:gd name="T26" fmla="*/ 125 w 849"/>
                <a:gd name="T27" fmla="*/ 161 h 1364"/>
                <a:gd name="T28" fmla="*/ 378 w 849"/>
                <a:gd name="T29" fmla="*/ 1256 h 1364"/>
                <a:gd name="T30" fmla="*/ 471 w 849"/>
                <a:gd name="T31" fmla="*/ 1256 h 1364"/>
                <a:gd name="T32" fmla="*/ 425 w 849"/>
                <a:gd name="T33" fmla="*/ 1272 h 1364"/>
                <a:gd name="T34" fmla="*/ 425 w 849"/>
                <a:gd name="T35" fmla="*/ 1239 h 1364"/>
                <a:gd name="T36" fmla="*/ 425 w 849"/>
                <a:gd name="T37" fmla="*/ 1272 h 1364"/>
                <a:gd name="T38" fmla="*/ 284 w 849"/>
                <a:gd name="T39" fmla="*/ 493 h 1364"/>
                <a:gd name="T40" fmla="*/ 224 w 849"/>
                <a:gd name="T41" fmla="*/ 449 h 1364"/>
                <a:gd name="T42" fmla="*/ 160 w 849"/>
                <a:gd name="T43" fmla="*/ 445 h 1364"/>
                <a:gd name="T44" fmla="*/ 203 w 849"/>
                <a:gd name="T45" fmla="*/ 471 h 1364"/>
                <a:gd name="T46" fmla="*/ 251 w 849"/>
                <a:gd name="T47" fmla="*/ 535 h 1364"/>
                <a:gd name="T48" fmla="*/ 307 w 849"/>
                <a:gd name="T49" fmla="*/ 751 h 1364"/>
                <a:gd name="T50" fmla="*/ 245 w 849"/>
                <a:gd name="T51" fmla="*/ 845 h 1364"/>
                <a:gd name="T52" fmla="*/ 333 w 849"/>
                <a:gd name="T53" fmla="*/ 860 h 1364"/>
                <a:gd name="T54" fmla="*/ 535 w 849"/>
                <a:gd name="T55" fmla="*/ 891 h 1364"/>
                <a:gd name="T56" fmla="*/ 535 w 849"/>
                <a:gd name="T57" fmla="*/ 799 h 1364"/>
                <a:gd name="T58" fmla="*/ 333 w 849"/>
                <a:gd name="T59" fmla="*/ 830 h 1364"/>
                <a:gd name="T60" fmla="*/ 332 w 849"/>
                <a:gd name="T61" fmla="*/ 767 h 1364"/>
                <a:gd name="T62" fmla="*/ 582 w 849"/>
                <a:gd name="T63" fmla="*/ 768 h 1364"/>
                <a:gd name="T64" fmla="*/ 667 w 849"/>
                <a:gd name="T65" fmla="*/ 535 h 1364"/>
                <a:gd name="T66" fmla="*/ 634 w 849"/>
                <a:gd name="T67" fmla="*/ 493 h 1364"/>
                <a:gd name="T68" fmla="*/ 638 w 849"/>
                <a:gd name="T69" fmla="*/ 528 h 1364"/>
                <a:gd name="T70" fmla="*/ 287 w 849"/>
                <a:gd name="T71" fmla="*/ 554 h 1364"/>
                <a:gd name="T72" fmla="*/ 281 w 849"/>
                <a:gd name="T73" fmla="*/ 524 h 1364"/>
                <a:gd name="T74" fmla="*/ 634 w 849"/>
                <a:gd name="T75" fmla="*/ 523 h 1364"/>
                <a:gd name="T76" fmla="*/ 310 w 849"/>
                <a:gd name="T77" fmla="*/ 646 h 1364"/>
                <a:gd name="T78" fmla="*/ 600 w 849"/>
                <a:gd name="T79" fmla="*/ 677 h 1364"/>
                <a:gd name="T80" fmla="*/ 310 w 849"/>
                <a:gd name="T81" fmla="*/ 646 h 1364"/>
                <a:gd name="T82" fmla="*/ 302 w 849"/>
                <a:gd name="T83" fmla="*/ 615 h 1364"/>
                <a:gd name="T84" fmla="*/ 623 w 849"/>
                <a:gd name="T85" fmla="*/ 584 h 1364"/>
                <a:gd name="T86" fmla="*/ 290 w 849"/>
                <a:gd name="T87" fmla="*/ 861 h 1364"/>
                <a:gd name="T88" fmla="*/ 290 w 849"/>
                <a:gd name="T89" fmla="*/ 829 h 1364"/>
                <a:gd name="T90" fmla="*/ 290 w 849"/>
                <a:gd name="T91" fmla="*/ 861 h 1364"/>
                <a:gd name="T92" fmla="*/ 551 w 849"/>
                <a:gd name="T93" fmla="*/ 845 h 1364"/>
                <a:gd name="T94" fmla="*/ 520 w 849"/>
                <a:gd name="T95" fmla="*/ 845 h 1364"/>
                <a:gd name="T96" fmla="*/ 582 w 849"/>
                <a:gd name="T97" fmla="*/ 738 h 1364"/>
                <a:gd name="T98" fmla="*/ 332 w 849"/>
                <a:gd name="T99" fmla="*/ 735 h 1364"/>
                <a:gd name="T100" fmla="*/ 593 w 849"/>
                <a:gd name="T101" fmla="*/ 707 h 1364"/>
                <a:gd name="T102" fmla="*/ 582 w 849"/>
                <a:gd name="T103" fmla="*/ 738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9" h="1364">
                  <a:moveTo>
                    <a:pt x="759" y="0"/>
                  </a:moveTo>
                  <a:cubicBezTo>
                    <a:pt x="90" y="0"/>
                    <a:pt x="90" y="0"/>
                    <a:pt x="90" y="0"/>
                  </a:cubicBezTo>
                  <a:cubicBezTo>
                    <a:pt x="41" y="0"/>
                    <a:pt x="0" y="40"/>
                    <a:pt x="0" y="90"/>
                  </a:cubicBezTo>
                  <a:cubicBezTo>
                    <a:pt x="0" y="1274"/>
                    <a:pt x="0" y="1274"/>
                    <a:pt x="0" y="1274"/>
                  </a:cubicBezTo>
                  <a:cubicBezTo>
                    <a:pt x="0" y="1324"/>
                    <a:pt x="41" y="1364"/>
                    <a:pt x="90" y="1364"/>
                  </a:cubicBezTo>
                  <a:cubicBezTo>
                    <a:pt x="759" y="1364"/>
                    <a:pt x="759" y="1364"/>
                    <a:pt x="759" y="1364"/>
                  </a:cubicBezTo>
                  <a:cubicBezTo>
                    <a:pt x="808" y="1364"/>
                    <a:pt x="849" y="1324"/>
                    <a:pt x="849" y="1274"/>
                  </a:cubicBezTo>
                  <a:cubicBezTo>
                    <a:pt x="849" y="90"/>
                    <a:pt x="849" y="90"/>
                    <a:pt x="849" y="90"/>
                  </a:cubicBezTo>
                  <a:cubicBezTo>
                    <a:pt x="849" y="40"/>
                    <a:pt x="808" y="0"/>
                    <a:pt x="759" y="0"/>
                  </a:cubicBezTo>
                  <a:close/>
                  <a:moveTo>
                    <a:pt x="819" y="1274"/>
                  </a:moveTo>
                  <a:cubicBezTo>
                    <a:pt x="819" y="1307"/>
                    <a:pt x="792" y="1334"/>
                    <a:pt x="759" y="1334"/>
                  </a:cubicBezTo>
                  <a:cubicBezTo>
                    <a:pt x="90" y="1334"/>
                    <a:pt x="90" y="1334"/>
                    <a:pt x="90" y="1334"/>
                  </a:cubicBezTo>
                  <a:cubicBezTo>
                    <a:pt x="57" y="1334"/>
                    <a:pt x="30" y="1307"/>
                    <a:pt x="30" y="1274"/>
                  </a:cubicBezTo>
                  <a:cubicBezTo>
                    <a:pt x="30" y="90"/>
                    <a:pt x="30" y="90"/>
                    <a:pt x="30" y="90"/>
                  </a:cubicBezTo>
                  <a:cubicBezTo>
                    <a:pt x="30" y="57"/>
                    <a:pt x="57" y="30"/>
                    <a:pt x="90" y="30"/>
                  </a:cubicBezTo>
                  <a:cubicBezTo>
                    <a:pt x="759" y="30"/>
                    <a:pt x="759" y="30"/>
                    <a:pt x="759" y="30"/>
                  </a:cubicBezTo>
                  <a:cubicBezTo>
                    <a:pt x="792" y="30"/>
                    <a:pt x="819" y="57"/>
                    <a:pt x="819" y="90"/>
                  </a:cubicBezTo>
                  <a:lnTo>
                    <a:pt x="819" y="1274"/>
                  </a:lnTo>
                  <a:close/>
                  <a:moveTo>
                    <a:pt x="95" y="1175"/>
                  </a:moveTo>
                  <a:cubicBezTo>
                    <a:pt x="754" y="1175"/>
                    <a:pt x="754" y="1175"/>
                    <a:pt x="754" y="1175"/>
                  </a:cubicBezTo>
                  <a:cubicBezTo>
                    <a:pt x="754" y="131"/>
                    <a:pt x="754" y="131"/>
                    <a:pt x="754" y="131"/>
                  </a:cubicBezTo>
                  <a:cubicBezTo>
                    <a:pt x="95" y="131"/>
                    <a:pt x="95" y="131"/>
                    <a:pt x="95" y="131"/>
                  </a:cubicBezTo>
                  <a:lnTo>
                    <a:pt x="95" y="1175"/>
                  </a:lnTo>
                  <a:close/>
                  <a:moveTo>
                    <a:pt x="125" y="161"/>
                  </a:moveTo>
                  <a:cubicBezTo>
                    <a:pt x="724" y="161"/>
                    <a:pt x="724" y="161"/>
                    <a:pt x="724" y="161"/>
                  </a:cubicBezTo>
                  <a:cubicBezTo>
                    <a:pt x="724" y="1145"/>
                    <a:pt x="724" y="1145"/>
                    <a:pt x="724" y="1145"/>
                  </a:cubicBezTo>
                  <a:cubicBezTo>
                    <a:pt x="125" y="1145"/>
                    <a:pt x="125" y="1145"/>
                    <a:pt x="125" y="1145"/>
                  </a:cubicBezTo>
                  <a:lnTo>
                    <a:pt x="125" y="161"/>
                  </a:lnTo>
                  <a:close/>
                  <a:moveTo>
                    <a:pt x="425" y="1209"/>
                  </a:moveTo>
                  <a:cubicBezTo>
                    <a:pt x="399" y="1209"/>
                    <a:pt x="378" y="1230"/>
                    <a:pt x="378" y="1256"/>
                  </a:cubicBezTo>
                  <a:cubicBezTo>
                    <a:pt x="378" y="1281"/>
                    <a:pt x="399" y="1302"/>
                    <a:pt x="425" y="1302"/>
                  </a:cubicBezTo>
                  <a:cubicBezTo>
                    <a:pt x="450" y="1302"/>
                    <a:pt x="471" y="1281"/>
                    <a:pt x="471" y="1256"/>
                  </a:cubicBezTo>
                  <a:cubicBezTo>
                    <a:pt x="471" y="1230"/>
                    <a:pt x="450" y="1209"/>
                    <a:pt x="425" y="1209"/>
                  </a:cubicBezTo>
                  <a:close/>
                  <a:moveTo>
                    <a:pt x="425" y="1272"/>
                  </a:moveTo>
                  <a:cubicBezTo>
                    <a:pt x="416" y="1272"/>
                    <a:pt x="408" y="1265"/>
                    <a:pt x="408" y="1256"/>
                  </a:cubicBezTo>
                  <a:cubicBezTo>
                    <a:pt x="408" y="1247"/>
                    <a:pt x="416" y="1239"/>
                    <a:pt x="425" y="1239"/>
                  </a:cubicBezTo>
                  <a:cubicBezTo>
                    <a:pt x="434" y="1239"/>
                    <a:pt x="441" y="1247"/>
                    <a:pt x="441" y="1256"/>
                  </a:cubicBezTo>
                  <a:cubicBezTo>
                    <a:pt x="441" y="1265"/>
                    <a:pt x="434" y="1272"/>
                    <a:pt x="425" y="1272"/>
                  </a:cubicBezTo>
                  <a:close/>
                  <a:moveTo>
                    <a:pt x="634" y="493"/>
                  </a:moveTo>
                  <a:cubicBezTo>
                    <a:pt x="284" y="493"/>
                    <a:pt x="284" y="493"/>
                    <a:pt x="284" y="493"/>
                  </a:cubicBezTo>
                  <a:cubicBezTo>
                    <a:pt x="280" y="493"/>
                    <a:pt x="276" y="494"/>
                    <a:pt x="273" y="495"/>
                  </a:cubicBezTo>
                  <a:cubicBezTo>
                    <a:pt x="224" y="449"/>
                    <a:pt x="224" y="449"/>
                    <a:pt x="224" y="449"/>
                  </a:cubicBezTo>
                  <a:cubicBezTo>
                    <a:pt x="210" y="437"/>
                    <a:pt x="193" y="430"/>
                    <a:pt x="175" y="430"/>
                  </a:cubicBezTo>
                  <a:cubicBezTo>
                    <a:pt x="167" y="430"/>
                    <a:pt x="160" y="437"/>
                    <a:pt x="160" y="445"/>
                  </a:cubicBezTo>
                  <a:cubicBezTo>
                    <a:pt x="160" y="454"/>
                    <a:pt x="167" y="460"/>
                    <a:pt x="175" y="460"/>
                  </a:cubicBezTo>
                  <a:cubicBezTo>
                    <a:pt x="185" y="460"/>
                    <a:pt x="195" y="464"/>
                    <a:pt x="203" y="471"/>
                  </a:cubicBezTo>
                  <a:cubicBezTo>
                    <a:pt x="252" y="516"/>
                    <a:pt x="252" y="516"/>
                    <a:pt x="252" y="516"/>
                  </a:cubicBezTo>
                  <a:cubicBezTo>
                    <a:pt x="250" y="522"/>
                    <a:pt x="249" y="529"/>
                    <a:pt x="251" y="535"/>
                  </a:cubicBezTo>
                  <a:cubicBezTo>
                    <a:pt x="303" y="742"/>
                    <a:pt x="303" y="742"/>
                    <a:pt x="303" y="742"/>
                  </a:cubicBezTo>
                  <a:cubicBezTo>
                    <a:pt x="304" y="746"/>
                    <a:pt x="305" y="749"/>
                    <a:pt x="307" y="751"/>
                  </a:cubicBezTo>
                  <a:cubicBezTo>
                    <a:pt x="281" y="800"/>
                    <a:pt x="281" y="800"/>
                    <a:pt x="281" y="800"/>
                  </a:cubicBezTo>
                  <a:cubicBezTo>
                    <a:pt x="260" y="805"/>
                    <a:pt x="245" y="823"/>
                    <a:pt x="245" y="845"/>
                  </a:cubicBezTo>
                  <a:cubicBezTo>
                    <a:pt x="245" y="870"/>
                    <a:pt x="265" y="891"/>
                    <a:pt x="290" y="891"/>
                  </a:cubicBezTo>
                  <a:cubicBezTo>
                    <a:pt x="310" y="891"/>
                    <a:pt x="327" y="878"/>
                    <a:pt x="333" y="860"/>
                  </a:cubicBezTo>
                  <a:cubicBezTo>
                    <a:pt x="493" y="860"/>
                    <a:pt x="493" y="860"/>
                    <a:pt x="493" y="860"/>
                  </a:cubicBezTo>
                  <a:cubicBezTo>
                    <a:pt x="499" y="878"/>
                    <a:pt x="516" y="891"/>
                    <a:pt x="535" y="891"/>
                  </a:cubicBezTo>
                  <a:cubicBezTo>
                    <a:pt x="561" y="891"/>
                    <a:pt x="581" y="870"/>
                    <a:pt x="581" y="845"/>
                  </a:cubicBezTo>
                  <a:cubicBezTo>
                    <a:pt x="581" y="820"/>
                    <a:pt x="561" y="799"/>
                    <a:pt x="535" y="799"/>
                  </a:cubicBezTo>
                  <a:cubicBezTo>
                    <a:pt x="516" y="799"/>
                    <a:pt x="499" y="812"/>
                    <a:pt x="493" y="830"/>
                  </a:cubicBezTo>
                  <a:cubicBezTo>
                    <a:pt x="333" y="830"/>
                    <a:pt x="333" y="830"/>
                    <a:pt x="333" y="830"/>
                  </a:cubicBezTo>
                  <a:cubicBezTo>
                    <a:pt x="330" y="819"/>
                    <a:pt x="322" y="810"/>
                    <a:pt x="312" y="805"/>
                  </a:cubicBezTo>
                  <a:cubicBezTo>
                    <a:pt x="332" y="767"/>
                    <a:pt x="332" y="767"/>
                    <a:pt x="332" y="767"/>
                  </a:cubicBezTo>
                  <a:cubicBezTo>
                    <a:pt x="333" y="768"/>
                    <a:pt x="334" y="768"/>
                    <a:pt x="336" y="768"/>
                  </a:cubicBezTo>
                  <a:cubicBezTo>
                    <a:pt x="582" y="768"/>
                    <a:pt x="582" y="768"/>
                    <a:pt x="582" y="768"/>
                  </a:cubicBezTo>
                  <a:cubicBezTo>
                    <a:pt x="598" y="768"/>
                    <a:pt x="611" y="758"/>
                    <a:pt x="615" y="742"/>
                  </a:cubicBezTo>
                  <a:cubicBezTo>
                    <a:pt x="667" y="535"/>
                    <a:pt x="667" y="535"/>
                    <a:pt x="667" y="535"/>
                  </a:cubicBezTo>
                  <a:cubicBezTo>
                    <a:pt x="669" y="525"/>
                    <a:pt x="667" y="514"/>
                    <a:pt x="661" y="506"/>
                  </a:cubicBezTo>
                  <a:cubicBezTo>
                    <a:pt x="654" y="498"/>
                    <a:pt x="644" y="493"/>
                    <a:pt x="634" y="493"/>
                  </a:cubicBezTo>
                  <a:close/>
                  <a:moveTo>
                    <a:pt x="637" y="524"/>
                  </a:moveTo>
                  <a:cubicBezTo>
                    <a:pt x="637" y="525"/>
                    <a:pt x="638" y="526"/>
                    <a:pt x="638" y="528"/>
                  </a:cubicBezTo>
                  <a:cubicBezTo>
                    <a:pt x="631" y="554"/>
                    <a:pt x="631" y="554"/>
                    <a:pt x="631" y="554"/>
                  </a:cubicBezTo>
                  <a:cubicBezTo>
                    <a:pt x="287" y="554"/>
                    <a:pt x="287" y="554"/>
                    <a:pt x="287" y="554"/>
                  </a:cubicBezTo>
                  <a:cubicBezTo>
                    <a:pt x="280" y="528"/>
                    <a:pt x="280" y="528"/>
                    <a:pt x="280" y="528"/>
                  </a:cubicBezTo>
                  <a:cubicBezTo>
                    <a:pt x="280" y="526"/>
                    <a:pt x="280" y="525"/>
                    <a:pt x="281" y="524"/>
                  </a:cubicBezTo>
                  <a:cubicBezTo>
                    <a:pt x="281" y="524"/>
                    <a:pt x="282" y="523"/>
                    <a:pt x="284" y="523"/>
                  </a:cubicBezTo>
                  <a:cubicBezTo>
                    <a:pt x="634" y="523"/>
                    <a:pt x="634" y="523"/>
                    <a:pt x="634" y="523"/>
                  </a:cubicBezTo>
                  <a:cubicBezTo>
                    <a:pt x="635" y="523"/>
                    <a:pt x="636" y="524"/>
                    <a:pt x="637" y="524"/>
                  </a:cubicBezTo>
                  <a:close/>
                  <a:moveTo>
                    <a:pt x="310" y="646"/>
                  </a:moveTo>
                  <a:cubicBezTo>
                    <a:pt x="608" y="646"/>
                    <a:pt x="608" y="646"/>
                    <a:pt x="608" y="646"/>
                  </a:cubicBezTo>
                  <a:cubicBezTo>
                    <a:pt x="600" y="677"/>
                    <a:pt x="600" y="677"/>
                    <a:pt x="600" y="677"/>
                  </a:cubicBezTo>
                  <a:cubicBezTo>
                    <a:pt x="317" y="677"/>
                    <a:pt x="317" y="677"/>
                    <a:pt x="317" y="677"/>
                  </a:cubicBezTo>
                  <a:lnTo>
                    <a:pt x="310" y="646"/>
                  </a:lnTo>
                  <a:close/>
                  <a:moveTo>
                    <a:pt x="616" y="615"/>
                  </a:moveTo>
                  <a:cubicBezTo>
                    <a:pt x="302" y="615"/>
                    <a:pt x="302" y="615"/>
                    <a:pt x="302" y="615"/>
                  </a:cubicBezTo>
                  <a:cubicBezTo>
                    <a:pt x="294" y="584"/>
                    <a:pt x="294" y="584"/>
                    <a:pt x="294" y="584"/>
                  </a:cubicBezTo>
                  <a:cubicBezTo>
                    <a:pt x="623" y="584"/>
                    <a:pt x="623" y="584"/>
                    <a:pt x="623" y="584"/>
                  </a:cubicBezTo>
                  <a:lnTo>
                    <a:pt x="616" y="615"/>
                  </a:lnTo>
                  <a:close/>
                  <a:moveTo>
                    <a:pt x="290" y="861"/>
                  </a:moveTo>
                  <a:cubicBezTo>
                    <a:pt x="282" y="861"/>
                    <a:pt x="275" y="854"/>
                    <a:pt x="275" y="845"/>
                  </a:cubicBezTo>
                  <a:cubicBezTo>
                    <a:pt x="275" y="836"/>
                    <a:pt x="282" y="829"/>
                    <a:pt x="290" y="829"/>
                  </a:cubicBezTo>
                  <a:cubicBezTo>
                    <a:pt x="299" y="829"/>
                    <a:pt x="306" y="836"/>
                    <a:pt x="306" y="845"/>
                  </a:cubicBezTo>
                  <a:cubicBezTo>
                    <a:pt x="306" y="854"/>
                    <a:pt x="299" y="861"/>
                    <a:pt x="290" y="861"/>
                  </a:cubicBezTo>
                  <a:close/>
                  <a:moveTo>
                    <a:pt x="535" y="829"/>
                  </a:moveTo>
                  <a:cubicBezTo>
                    <a:pt x="544" y="829"/>
                    <a:pt x="551" y="836"/>
                    <a:pt x="551" y="845"/>
                  </a:cubicBezTo>
                  <a:cubicBezTo>
                    <a:pt x="551" y="854"/>
                    <a:pt x="544" y="861"/>
                    <a:pt x="535" y="861"/>
                  </a:cubicBezTo>
                  <a:cubicBezTo>
                    <a:pt x="527" y="861"/>
                    <a:pt x="520" y="854"/>
                    <a:pt x="520" y="845"/>
                  </a:cubicBezTo>
                  <a:cubicBezTo>
                    <a:pt x="520" y="836"/>
                    <a:pt x="527" y="829"/>
                    <a:pt x="535" y="829"/>
                  </a:cubicBezTo>
                  <a:close/>
                  <a:moveTo>
                    <a:pt x="582" y="738"/>
                  </a:moveTo>
                  <a:cubicBezTo>
                    <a:pt x="336" y="738"/>
                    <a:pt x="336" y="738"/>
                    <a:pt x="336" y="738"/>
                  </a:cubicBezTo>
                  <a:cubicBezTo>
                    <a:pt x="334" y="738"/>
                    <a:pt x="332" y="737"/>
                    <a:pt x="332" y="735"/>
                  </a:cubicBezTo>
                  <a:cubicBezTo>
                    <a:pt x="325" y="707"/>
                    <a:pt x="325" y="707"/>
                    <a:pt x="325" y="707"/>
                  </a:cubicBezTo>
                  <a:cubicBezTo>
                    <a:pt x="593" y="707"/>
                    <a:pt x="593" y="707"/>
                    <a:pt x="593" y="707"/>
                  </a:cubicBezTo>
                  <a:cubicBezTo>
                    <a:pt x="586" y="735"/>
                    <a:pt x="586" y="735"/>
                    <a:pt x="586" y="735"/>
                  </a:cubicBezTo>
                  <a:cubicBezTo>
                    <a:pt x="585" y="737"/>
                    <a:pt x="584" y="738"/>
                    <a:pt x="582" y="73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9919" y="2672583"/>
            <a:ext cx="535812" cy="535810"/>
            <a:chOff x="599925" y="1873519"/>
            <a:chExt cx="494596" cy="494594"/>
          </a:xfrm>
        </p:grpSpPr>
        <p:sp>
          <p:nvSpPr>
            <p:cNvPr id="13" name="Oval 12"/>
            <p:cNvSpPr/>
            <p:nvPr/>
          </p:nvSpPr>
          <p:spPr>
            <a:xfrm>
              <a:off x="599925" y="1873519"/>
              <a:ext cx="494596" cy="4945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Freeform 13"/>
            <p:cNvSpPr>
              <a:spLocks noEditPoints="1"/>
            </p:cNvSpPr>
            <p:nvPr/>
          </p:nvSpPr>
          <p:spPr bwMode="auto">
            <a:xfrm>
              <a:off x="757815" y="1985776"/>
              <a:ext cx="178816" cy="270080"/>
            </a:xfrm>
            <a:custGeom>
              <a:avLst/>
              <a:gdLst>
                <a:gd name="T0" fmla="*/ 450 w 843"/>
                <a:gd name="T1" fmla="*/ 1 h 1271"/>
                <a:gd name="T2" fmla="*/ 418 w 843"/>
                <a:gd name="T3" fmla="*/ 0 h 1271"/>
                <a:gd name="T4" fmla="*/ 34 w 843"/>
                <a:gd name="T5" fmla="*/ 585 h 1271"/>
                <a:gd name="T6" fmla="*/ 170 w 843"/>
                <a:gd name="T7" fmla="*/ 835 h 1271"/>
                <a:gd name="T8" fmla="*/ 241 w 843"/>
                <a:gd name="T9" fmla="*/ 1044 h 1271"/>
                <a:gd name="T10" fmla="*/ 241 w 843"/>
                <a:gd name="T11" fmla="*/ 1140 h 1271"/>
                <a:gd name="T12" fmla="*/ 350 w 843"/>
                <a:gd name="T13" fmla="*/ 1271 h 1271"/>
                <a:gd name="T14" fmla="*/ 599 w 843"/>
                <a:gd name="T15" fmla="*/ 1150 h 1271"/>
                <a:gd name="T16" fmla="*/ 599 w 843"/>
                <a:gd name="T17" fmla="*/ 1074 h 1271"/>
                <a:gd name="T18" fmla="*/ 622 w 843"/>
                <a:gd name="T19" fmla="*/ 966 h 1271"/>
                <a:gd name="T20" fmla="*/ 761 w 843"/>
                <a:gd name="T21" fmla="*/ 673 h 1271"/>
                <a:gd name="T22" fmla="*/ 805 w 843"/>
                <a:gd name="T23" fmla="*/ 586 h 1271"/>
                <a:gd name="T24" fmla="*/ 829 w 843"/>
                <a:gd name="T25" fmla="*/ 508 h 1271"/>
                <a:gd name="T26" fmla="*/ 798 w 843"/>
                <a:gd name="T27" fmla="*/ 327 h 1271"/>
                <a:gd name="T28" fmla="*/ 666 w 843"/>
                <a:gd name="T29" fmla="*/ 502 h 1271"/>
                <a:gd name="T30" fmla="*/ 616 w 843"/>
                <a:gd name="T31" fmla="*/ 617 h 1271"/>
                <a:gd name="T32" fmla="*/ 565 w 843"/>
                <a:gd name="T33" fmla="*/ 500 h 1271"/>
                <a:gd name="T34" fmla="*/ 435 w 843"/>
                <a:gd name="T35" fmla="*/ 334 h 1271"/>
                <a:gd name="T36" fmla="*/ 468 w 843"/>
                <a:gd name="T37" fmla="*/ 147 h 1271"/>
                <a:gd name="T38" fmla="*/ 448 w 843"/>
                <a:gd name="T39" fmla="*/ 31 h 1271"/>
                <a:gd name="T40" fmla="*/ 405 w 843"/>
                <a:gd name="T41" fmla="*/ 30 h 1271"/>
                <a:gd name="T42" fmla="*/ 429 w 843"/>
                <a:gd name="T43" fmla="*/ 190 h 1271"/>
                <a:gd name="T44" fmla="*/ 468 w 843"/>
                <a:gd name="T45" fmla="*/ 310 h 1271"/>
                <a:gd name="T46" fmla="*/ 405 w 843"/>
                <a:gd name="T47" fmla="*/ 309 h 1271"/>
                <a:gd name="T48" fmla="*/ 319 w 843"/>
                <a:gd name="T49" fmla="*/ 454 h 1271"/>
                <a:gd name="T50" fmla="*/ 132 w 843"/>
                <a:gd name="T51" fmla="*/ 487 h 1271"/>
                <a:gd name="T52" fmla="*/ 154 w 843"/>
                <a:gd name="T53" fmla="*/ 134 h 1271"/>
                <a:gd name="T54" fmla="*/ 62 w 843"/>
                <a:gd name="T55" fmla="*/ 573 h 1271"/>
                <a:gd name="T56" fmla="*/ 157 w 843"/>
                <a:gd name="T57" fmla="*/ 517 h 1271"/>
                <a:gd name="T58" fmla="*/ 156 w 843"/>
                <a:gd name="T59" fmla="*/ 454 h 1271"/>
                <a:gd name="T60" fmla="*/ 277 w 843"/>
                <a:gd name="T61" fmla="*/ 492 h 1271"/>
                <a:gd name="T62" fmla="*/ 405 w 843"/>
                <a:gd name="T63" fmla="*/ 517 h 1271"/>
                <a:gd name="T64" fmla="*/ 275 w 843"/>
                <a:gd name="T65" fmla="*/ 728 h 1271"/>
                <a:gd name="T66" fmla="*/ 405 w 843"/>
                <a:gd name="T67" fmla="*/ 979 h 1271"/>
                <a:gd name="T68" fmla="*/ 198 w 843"/>
                <a:gd name="T69" fmla="*/ 823 h 1271"/>
                <a:gd name="T70" fmla="*/ 306 w 843"/>
                <a:gd name="T71" fmla="*/ 1205 h 1271"/>
                <a:gd name="T72" fmla="*/ 569 w 843"/>
                <a:gd name="T73" fmla="*/ 1150 h 1271"/>
                <a:gd name="T74" fmla="*/ 271 w 843"/>
                <a:gd name="T75" fmla="*/ 1150 h 1271"/>
                <a:gd name="T76" fmla="*/ 569 w 843"/>
                <a:gd name="T77" fmla="*/ 1150 h 1271"/>
                <a:gd name="T78" fmla="*/ 271 w 843"/>
                <a:gd name="T79" fmla="*/ 1074 h 1271"/>
                <a:gd name="T80" fmla="*/ 569 w 843"/>
                <a:gd name="T81" fmla="*/ 1009 h 1271"/>
                <a:gd name="T82" fmla="*/ 271 w 843"/>
                <a:gd name="T83" fmla="*/ 1009 h 1271"/>
                <a:gd name="T84" fmla="*/ 569 w 843"/>
                <a:gd name="T85" fmla="*/ 1009 h 1271"/>
                <a:gd name="T86" fmla="*/ 733 w 843"/>
                <a:gd name="T87" fmla="*/ 651 h 1271"/>
                <a:gd name="T88" fmla="*/ 563 w 843"/>
                <a:gd name="T89" fmla="*/ 979 h 1271"/>
                <a:gd name="T90" fmla="*/ 427 w 843"/>
                <a:gd name="T91" fmla="*/ 780 h 1271"/>
                <a:gd name="T92" fmla="*/ 305 w 843"/>
                <a:gd name="T93" fmla="*/ 728 h 1271"/>
                <a:gd name="T94" fmla="*/ 422 w 843"/>
                <a:gd name="T95" fmla="*/ 677 h 1271"/>
                <a:gd name="T96" fmla="*/ 525 w 843"/>
                <a:gd name="T97" fmla="*/ 517 h 1271"/>
                <a:gd name="T98" fmla="*/ 712 w 843"/>
                <a:gd name="T99" fmla="*/ 551 h 1271"/>
                <a:gd name="T100" fmla="*/ 779 w 843"/>
                <a:gd name="T101" fmla="*/ 57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3" h="1271">
                  <a:moveTo>
                    <a:pt x="831" y="502"/>
                  </a:moveTo>
                  <a:cubicBezTo>
                    <a:pt x="843" y="443"/>
                    <a:pt x="842" y="381"/>
                    <a:pt x="827" y="320"/>
                  </a:cubicBezTo>
                  <a:cubicBezTo>
                    <a:pt x="786" y="145"/>
                    <a:pt x="631" y="14"/>
                    <a:pt x="450" y="1"/>
                  </a:cubicBezTo>
                  <a:cubicBezTo>
                    <a:pt x="441" y="0"/>
                    <a:pt x="432" y="1"/>
                    <a:pt x="422" y="0"/>
                  </a:cubicBezTo>
                  <a:cubicBezTo>
                    <a:pt x="422" y="0"/>
                    <a:pt x="421" y="0"/>
                    <a:pt x="420" y="0"/>
                  </a:cubicBezTo>
                  <a:cubicBezTo>
                    <a:pt x="419" y="0"/>
                    <a:pt x="418" y="0"/>
                    <a:pt x="418" y="0"/>
                  </a:cubicBezTo>
                  <a:cubicBezTo>
                    <a:pt x="311" y="1"/>
                    <a:pt x="212" y="40"/>
                    <a:pt x="134" y="113"/>
                  </a:cubicBezTo>
                  <a:cubicBezTo>
                    <a:pt x="49" y="192"/>
                    <a:pt x="0" y="303"/>
                    <a:pt x="0" y="419"/>
                  </a:cubicBezTo>
                  <a:cubicBezTo>
                    <a:pt x="0" y="477"/>
                    <a:pt x="12" y="532"/>
                    <a:pt x="34" y="585"/>
                  </a:cubicBezTo>
                  <a:cubicBezTo>
                    <a:pt x="36" y="588"/>
                    <a:pt x="36" y="588"/>
                    <a:pt x="36" y="588"/>
                  </a:cubicBezTo>
                  <a:cubicBezTo>
                    <a:pt x="42" y="599"/>
                    <a:pt x="59" y="628"/>
                    <a:pt x="79" y="664"/>
                  </a:cubicBezTo>
                  <a:cubicBezTo>
                    <a:pt x="112" y="722"/>
                    <a:pt x="154" y="798"/>
                    <a:pt x="170" y="835"/>
                  </a:cubicBezTo>
                  <a:cubicBezTo>
                    <a:pt x="179" y="855"/>
                    <a:pt x="196" y="902"/>
                    <a:pt x="217" y="966"/>
                  </a:cubicBezTo>
                  <a:cubicBezTo>
                    <a:pt x="222" y="979"/>
                    <a:pt x="230" y="990"/>
                    <a:pt x="241" y="997"/>
                  </a:cubicBezTo>
                  <a:cubicBezTo>
                    <a:pt x="241" y="1044"/>
                    <a:pt x="241" y="1044"/>
                    <a:pt x="241" y="1044"/>
                  </a:cubicBezTo>
                  <a:cubicBezTo>
                    <a:pt x="241" y="1074"/>
                    <a:pt x="241" y="1074"/>
                    <a:pt x="241" y="1074"/>
                  </a:cubicBezTo>
                  <a:cubicBezTo>
                    <a:pt x="241" y="1110"/>
                    <a:pt x="241" y="1110"/>
                    <a:pt x="241" y="1110"/>
                  </a:cubicBezTo>
                  <a:cubicBezTo>
                    <a:pt x="241" y="1140"/>
                    <a:pt x="241" y="1140"/>
                    <a:pt x="241" y="1140"/>
                  </a:cubicBezTo>
                  <a:cubicBezTo>
                    <a:pt x="241" y="1150"/>
                    <a:pt x="241" y="1150"/>
                    <a:pt x="241" y="1150"/>
                  </a:cubicBezTo>
                  <a:cubicBezTo>
                    <a:pt x="241" y="1173"/>
                    <a:pt x="255" y="1193"/>
                    <a:pt x="276" y="1201"/>
                  </a:cubicBezTo>
                  <a:cubicBezTo>
                    <a:pt x="278" y="1240"/>
                    <a:pt x="311" y="1271"/>
                    <a:pt x="350" y="1271"/>
                  </a:cubicBezTo>
                  <a:cubicBezTo>
                    <a:pt x="489" y="1271"/>
                    <a:pt x="489" y="1271"/>
                    <a:pt x="489" y="1271"/>
                  </a:cubicBezTo>
                  <a:cubicBezTo>
                    <a:pt x="529" y="1271"/>
                    <a:pt x="561" y="1240"/>
                    <a:pt x="564" y="1201"/>
                  </a:cubicBezTo>
                  <a:cubicBezTo>
                    <a:pt x="584" y="1193"/>
                    <a:pt x="599" y="1173"/>
                    <a:pt x="599" y="1150"/>
                  </a:cubicBezTo>
                  <a:cubicBezTo>
                    <a:pt x="599" y="1140"/>
                    <a:pt x="599" y="1140"/>
                    <a:pt x="599" y="1140"/>
                  </a:cubicBezTo>
                  <a:cubicBezTo>
                    <a:pt x="599" y="1110"/>
                    <a:pt x="599" y="1110"/>
                    <a:pt x="599" y="1110"/>
                  </a:cubicBezTo>
                  <a:cubicBezTo>
                    <a:pt x="599" y="1074"/>
                    <a:pt x="599" y="1074"/>
                    <a:pt x="599" y="1074"/>
                  </a:cubicBezTo>
                  <a:cubicBezTo>
                    <a:pt x="599" y="1044"/>
                    <a:pt x="599" y="1044"/>
                    <a:pt x="599" y="1044"/>
                  </a:cubicBezTo>
                  <a:cubicBezTo>
                    <a:pt x="599" y="997"/>
                    <a:pt x="599" y="997"/>
                    <a:pt x="599" y="997"/>
                  </a:cubicBezTo>
                  <a:cubicBezTo>
                    <a:pt x="609" y="990"/>
                    <a:pt x="618" y="979"/>
                    <a:pt x="622" y="966"/>
                  </a:cubicBezTo>
                  <a:cubicBezTo>
                    <a:pt x="637" y="921"/>
                    <a:pt x="658" y="861"/>
                    <a:pt x="669" y="835"/>
                  </a:cubicBezTo>
                  <a:cubicBezTo>
                    <a:pt x="686" y="798"/>
                    <a:pt x="728" y="721"/>
                    <a:pt x="755" y="673"/>
                  </a:cubicBezTo>
                  <a:cubicBezTo>
                    <a:pt x="761" y="673"/>
                    <a:pt x="761" y="673"/>
                    <a:pt x="761" y="673"/>
                  </a:cubicBezTo>
                  <a:cubicBezTo>
                    <a:pt x="761" y="662"/>
                    <a:pt x="761" y="662"/>
                    <a:pt x="761" y="662"/>
                  </a:cubicBezTo>
                  <a:cubicBezTo>
                    <a:pt x="781" y="627"/>
                    <a:pt x="797" y="598"/>
                    <a:pt x="803" y="589"/>
                  </a:cubicBezTo>
                  <a:cubicBezTo>
                    <a:pt x="804" y="588"/>
                    <a:pt x="804" y="587"/>
                    <a:pt x="805" y="586"/>
                  </a:cubicBezTo>
                  <a:cubicBezTo>
                    <a:pt x="807" y="583"/>
                    <a:pt x="807" y="583"/>
                    <a:pt x="807" y="583"/>
                  </a:cubicBezTo>
                  <a:cubicBezTo>
                    <a:pt x="807" y="580"/>
                    <a:pt x="807" y="580"/>
                    <a:pt x="807" y="580"/>
                  </a:cubicBezTo>
                  <a:cubicBezTo>
                    <a:pt x="817" y="556"/>
                    <a:pt x="824" y="533"/>
                    <a:pt x="829" y="508"/>
                  </a:cubicBezTo>
                  <a:cubicBezTo>
                    <a:pt x="830" y="506"/>
                    <a:pt x="831" y="504"/>
                    <a:pt x="831" y="502"/>
                  </a:cubicBezTo>
                  <a:cubicBezTo>
                    <a:pt x="831" y="502"/>
                    <a:pt x="831" y="502"/>
                    <a:pt x="831" y="502"/>
                  </a:cubicBezTo>
                  <a:close/>
                  <a:moveTo>
                    <a:pt x="798" y="327"/>
                  </a:moveTo>
                  <a:cubicBezTo>
                    <a:pt x="811" y="381"/>
                    <a:pt x="812" y="435"/>
                    <a:pt x="803" y="487"/>
                  </a:cubicBezTo>
                  <a:cubicBezTo>
                    <a:pt x="681" y="487"/>
                    <a:pt x="681" y="487"/>
                    <a:pt x="681" y="487"/>
                  </a:cubicBezTo>
                  <a:cubicBezTo>
                    <a:pt x="672" y="487"/>
                    <a:pt x="666" y="494"/>
                    <a:pt x="666" y="502"/>
                  </a:cubicBezTo>
                  <a:cubicBezTo>
                    <a:pt x="666" y="507"/>
                    <a:pt x="668" y="511"/>
                    <a:pt x="671" y="514"/>
                  </a:cubicBezTo>
                  <a:cubicBezTo>
                    <a:pt x="678" y="525"/>
                    <a:pt x="682" y="537"/>
                    <a:pt x="682" y="551"/>
                  </a:cubicBezTo>
                  <a:cubicBezTo>
                    <a:pt x="682" y="587"/>
                    <a:pt x="652" y="617"/>
                    <a:pt x="616" y="617"/>
                  </a:cubicBezTo>
                  <a:cubicBezTo>
                    <a:pt x="579" y="617"/>
                    <a:pt x="549" y="587"/>
                    <a:pt x="549" y="551"/>
                  </a:cubicBezTo>
                  <a:cubicBezTo>
                    <a:pt x="549" y="537"/>
                    <a:pt x="553" y="524"/>
                    <a:pt x="561" y="513"/>
                  </a:cubicBezTo>
                  <a:cubicBezTo>
                    <a:pt x="564" y="509"/>
                    <a:pt x="565" y="505"/>
                    <a:pt x="565" y="500"/>
                  </a:cubicBezTo>
                  <a:cubicBezTo>
                    <a:pt x="564" y="493"/>
                    <a:pt x="558" y="487"/>
                    <a:pt x="550" y="487"/>
                  </a:cubicBezTo>
                  <a:cubicBezTo>
                    <a:pt x="435" y="487"/>
                    <a:pt x="435" y="487"/>
                    <a:pt x="435" y="487"/>
                  </a:cubicBezTo>
                  <a:cubicBezTo>
                    <a:pt x="435" y="334"/>
                    <a:pt x="435" y="334"/>
                    <a:pt x="435" y="334"/>
                  </a:cubicBezTo>
                  <a:cubicBezTo>
                    <a:pt x="445" y="338"/>
                    <a:pt x="457" y="340"/>
                    <a:pt x="468" y="340"/>
                  </a:cubicBezTo>
                  <a:cubicBezTo>
                    <a:pt x="521" y="340"/>
                    <a:pt x="565" y="297"/>
                    <a:pt x="565" y="244"/>
                  </a:cubicBezTo>
                  <a:cubicBezTo>
                    <a:pt x="565" y="190"/>
                    <a:pt x="521" y="147"/>
                    <a:pt x="468" y="147"/>
                  </a:cubicBezTo>
                  <a:cubicBezTo>
                    <a:pt x="456" y="147"/>
                    <a:pt x="445" y="149"/>
                    <a:pt x="435" y="153"/>
                  </a:cubicBezTo>
                  <a:cubicBezTo>
                    <a:pt x="435" y="31"/>
                    <a:pt x="435" y="31"/>
                    <a:pt x="435" y="31"/>
                  </a:cubicBezTo>
                  <a:cubicBezTo>
                    <a:pt x="439" y="31"/>
                    <a:pt x="443" y="31"/>
                    <a:pt x="448" y="31"/>
                  </a:cubicBezTo>
                  <a:cubicBezTo>
                    <a:pt x="615" y="43"/>
                    <a:pt x="760" y="164"/>
                    <a:pt x="798" y="327"/>
                  </a:cubicBezTo>
                  <a:close/>
                  <a:moveTo>
                    <a:pt x="154" y="134"/>
                  </a:moveTo>
                  <a:cubicBezTo>
                    <a:pt x="223" y="70"/>
                    <a:pt x="311" y="34"/>
                    <a:pt x="405" y="30"/>
                  </a:cubicBezTo>
                  <a:cubicBezTo>
                    <a:pt x="405" y="178"/>
                    <a:pt x="405" y="178"/>
                    <a:pt x="405" y="178"/>
                  </a:cubicBezTo>
                  <a:cubicBezTo>
                    <a:pt x="405" y="183"/>
                    <a:pt x="408" y="189"/>
                    <a:pt x="413" y="191"/>
                  </a:cubicBezTo>
                  <a:cubicBezTo>
                    <a:pt x="418" y="194"/>
                    <a:pt x="424" y="193"/>
                    <a:pt x="429" y="190"/>
                  </a:cubicBezTo>
                  <a:cubicBezTo>
                    <a:pt x="440" y="181"/>
                    <a:pt x="454" y="177"/>
                    <a:pt x="468" y="177"/>
                  </a:cubicBezTo>
                  <a:cubicBezTo>
                    <a:pt x="505" y="177"/>
                    <a:pt x="534" y="207"/>
                    <a:pt x="534" y="244"/>
                  </a:cubicBezTo>
                  <a:cubicBezTo>
                    <a:pt x="534" y="280"/>
                    <a:pt x="505" y="310"/>
                    <a:pt x="468" y="310"/>
                  </a:cubicBezTo>
                  <a:cubicBezTo>
                    <a:pt x="454" y="310"/>
                    <a:pt x="440" y="306"/>
                    <a:pt x="429" y="297"/>
                  </a:cubicBezTo>
                  <a:cubicBezTo>
                    <a:pt x="424" y="294"/>
                    <a:pt x="418" y="293"/>
                    <a:pt x="413" y="296"/>
                  </a:cubicBezTo>
                  <a:cubicBezTo>
                    <a:pt x="408" y="298"/>
                    <a:pt x="405" y="304"/>
                    <a:pt x="405" y="309"/>
                  </a:cubicBezTo>
                  <a:cubicBezTo>
                    <a:pt x="405" y="487"/>
                    <a:pt x="405" y="487"/>
                    <a:pt x="405" y="487"/>
                  </a:cubicBezTo>
                  <a:cubicBezTo>
                    <a:pt x="314" y="487"/>
                    <a:pt x="314" y="487"/>
                    <a:pt x="314" y="487"/>
                  </a:cubicBezTo>
                  <a:cubicBezTo>
                    <a:pt x="317" y="477"/>
                    <a:pt x="319" y="466"/>
                    <a:pt x="319" y="454"/>
                  </a:cubicBezTo>
                  <a:cubicBezTo>
                    <a:pt x="319" y="401"/>
                    <a:pt x="276" y="358"/>
                    <a:pt x="223" y="358"/>
                  </a:cubicBezTo>
                  <a:cubicBezTo>
                    <a:pt x="170" y="358"/>
                    <a:pt x="126" y="401"/>
                    <a:pt x="126" y="454"/>
                  </a:cubicBezTo>
                  <a:cubicBezTo>
                    <a:pt x="126" y="466"/>
                    <a:pt x="128" y="477"/>
                    <a:pt x="132" y="487"/>
                  </a:cubicBezTo>
                  <a:cubicBezTo>
                    <a:pt x="37" y="487"/>
                    <a:pt x="37" y="487"/>
                    <a:pt x="37" y="487"/>
                  </a:cubicBezTo>
                  <a:cubicBezTo>
                    <a:pt x="33" y="465"/>
                    <a:pt x="30" y="442"/>
                    <a:pt x="30" y="419"/>
                  </a:cubicBezTo>
                  <a:cubicBezTo>
                    <a:pt x="30" y="312"/>
                    <a:pt x="75" y="208"/>
                    <a:pt x="154" y="134"/>
                  </a:cubicBezTo>
                  <a:close/>
                  <a:moveTo>
                    <a:pt x="198" y="823"/>
                  </a:moveTo>
                  <a:cubicBezTo>
                    <a:pt x="181" y="785"/>
                    <a:pt x="138" y="707"/>
                    <a:pt x="105" y="649"/>
                  </a:cubicBezTo>
                  <a:cubicBezTo>
                    <a:pt x="85" y="612"/>
                    <a:pt x="67" y="582"/>
                    <a:pt x="62" y="573"/>
                  </a:cubicBezTo>
                  <a:cubicBezTo>
                    <a:pt x="61" y="572"/>
                    <a:pt x="61" y="572"/>
                    <a:pt x="61" y="572"/>
                  </a:cubicBezTo>
                  <a:cubicBezTo>
                    <a:pt x="54" y="554"/>
                    <a:pt x="48" y="536"/>
                    <a:pt x="43" y="517"/>
                  </a:cubicBezTo>
                  <a:cubicBezTo>
                    <a:pt x="157" y="517"/>
                    <a:pt x="157" y="517"/>
                    <a:pt x="157" y="517"/>
                  </a:cubicBezTo>
                  <a:cubicBezTo>
                    <a:pt x="163" y="517"/>
                    <a:pt x="168" y="514"/>
                    <a:pt x="171" y="509"/>
                  </a:cubicBezTo>
                  <a:cubicBezTo>
                    <a:pt x="173" y="504"/>
                    <a:pt x="173" y="498"/>
                    <a:pt x="169" y="493"/>
                  </a:cubicBezTo>
                  <a:cubicBezTo>
                    <a:pt x="161" y="482"/>
                    <a:pt x="156" y="468"/>
                    <a:pt x="156" y="454"/>
                  </a:cubicBezTo>
                  <a:cubicBezTo>
                    <a:pt x="156" y="417"/>
                    <a:pt x="186" y="388"/>
                    <a:pt x="223" y="388"/>
                  </a:cubicBezTo>
                  <a:cubicBezTo>
                    <a:pt x="260" y="388"/>
                    <a:pt x="289" y="417"/>
                    <a:pt x="289" y="454"/>
                  </a:cubicBezTo>
                  <a:cubicBezTo>
                    <a:pt x="289" y="468"/>
                    <a:pt x="285" y="481"/>
                    <a:pt x="277" y="492"/>
                  </a:cubicBezTo>
                  <a:cubicBezTo>
                    <a:pt x="274" y="496"/>
                    <a:pt x="273" y="500"/>
                    <a:pt x="274" y="505"/>
                  </a:cubicBezTo>
                  <a:cubicBezTo>
                    <a:pt x="275" y="512"/>
                    <a:pt x="281" y="517"/>
                    <a:pt x="288" y="517"/>
                  </a:cubicBezTo>
                  <a:cubicBezTo>
                    <a:pt x="405" y="517"/>
                    <a:pt x="405" y="517"/>
                    <a:pt x="405" y="517"/>
                  </a:cubicBezTo>
                  <a:cubicBezTo>
                    <a:pt x="405" y="637"/>
                    <a:pt x="405" y="637"/>
                    <a:pt x="405" y="637"/>
                  </a:cubicBezTo>
                  <a:cubicBezTo>
                    <a:pt x="394" y="634"/>
                    <a:pt x="383" y="632"/>
                    <a:pt x="372" y="632"/>
                  </a:cubicBezTo>
                  <a:cubicBezTo>
                    <a:pt x="318" y="632"/>
                    <a:pt x="275" y="675"/>
                    <a:pt x="275" y="728"/>
                  </a:cubicBezTo>
                  <a:cubicBezTo>
                    <a:pt x="275" y="781"/>
                    <a:pt x="318" y="825"/>
                    <a:pt x="372" y="825"/>
                  </a:cubicBezTo>
                  <a:cubicBezTo>
                    <a:pt x="383" y="825"/>
                    <a:pt x="394" y="823"/>
                    <a:pt x="405" y="819"/>
                  </a:cubicBezTo>
                  <a:cubicBezTo>
                    <a:pt x="405" y="979"/>
                    <a:pt x="405" y="979"/>
                    <a:pt x="405" y="979"/>
                  </a:cubicBezTo>
                  <a:cubicBezTo>
                    <a:pt x="277" y="979"/>
                    <a:pt x="277" y="979"/>
                    <a:pt x="277" y="979"/>
                  </a:cubicBezTo>
                  <a:cubicBezTo>
                    <a:pt x="263" y="979"/>
                    <a:pt x="250" y="970"/>
                    <a:pt x="246" y="956"/>
                  </a:cubicBezTo>
                  <a:cubicBezTo>
                    <a:pt x="230" y="911"/>
                    <a:pt x="210" y="850"/>
                    <a:pt x="198" y="823"/>
                  </a:cubicBezTo>
                  <a:close/>
                  <a:moveTo>
                    <a:pt x="489" y="1241"/>
                  </a:moveTo>
                  <a:cubicBezTo>
                    <a:pt x="350" y="1241"/>
                    <a:pt x="350" y="1241"/>
                    <a:pt x="350" y="1241"/>
                  </a:cubicBezTo>
                  <a:cubicBezTo>
                    <a:pt x="329" y="1241"/>
                    <a:pt x="310" y="1226"/>
                    <a:pt x="306" y="1205"/>
                  </a:cubicBezTo>
                  <a:cubicBezTo>
                    <a:pt x="533" y="1205"/>
                    <a:pt x="533" y="1205"/>
                    <a:pt x="533" y="1205"/>
                  </a:cubicBezTo>
                  <a:cubicBezTo>
                    <a:pt x="529" y="1226"/>
                    <a:pt x="511" y="1241"/>
                    <a:pt x="489" y="1241"/>
                  </a:cubicBezTo>
                  <a:close/>
                  <a:moveTo>
                    <a:pt x="569" y="1150"/>
                  </a:moveTo>
                  <a:cubicBezTo>
                    <a:pt x="569" y="1164"/>
                    <a:pt x="557" y="1175"/>
                    <a:pt x="544" y="1175"/>
                  </a:cubicBezTo>
                  <a:cubicBezTo>
                    <a:pt x="296" y="1175"/>
                    <a:pt x="296" y="1175"/>
                    <a:pt x="296" y="1175"/>
                  </a:cubicBezTo>
                  <a:cubicBezTo>
                    <a:pt x="282" y="1175"/>
                    <a:pt x="271" y="1164"/>
                    <a:pt x="271" y="1150"/>
                  </a:cubicBezTo>
                  <a:cubicBezTo>
                    <a:pt x="271" y="1140"/>
                    <a:pt x="271" y="1140"/>
                    <a:pt x="271" y="1140"/>
                  </a:cubicBezTo>
                  <a:cubicBezTo>
                    <a:pt x="569" y="1140"/>
                    <a:pt x="569" y="1140"/>
                    <a:pt x="569" y="1140"/>
                  </a:cubicBezTo>
                  <a:lnTo>
                    <a:pt x="569" y="1150"/>
                  </a:lnTo>
                  <a:close/>
                  <a:moveTo>
                    <a:pt x="569" y="1110"/>
                  </a:moveTo>
                  <a:cubicBezTo>
                    <a:pt x="271" y="1110"/>
                    <a:pt x="271" y="1110"/>
                    <a:pt x="271" y="1110"/>
                  </a:cubicBezTo>
                  <a:cubicBezTo>
                    <a:pt x="271" y="1074"/>
                    <a:pt x="271" y="1074"/>
                    <a:pt x="271" y="1074"/>
                  </a:cubicBezTo>
                  <a:cubicBezTo>
                    <a:pt x="569" y="1074"/>
                    <a:pt x="569" y="1074"/>
                    <a:pt x="569" y="1074"/>
                  </a:cubicBezTo>
                  <a:lnTo>
                    <a:pt x="569" y="1110"/>
                  </a:lnTo>
                  <a:close/>
                  <a:moveTo>
                    <a:pt x="569" y="1009"/>
                  </a:moveTo>
                  <a:cubicBezTo>
                    <a:pt x="569" y="1044"/>
                    <a:pt x="569" y="1044"/>
                    <a:pt x="569" y="1044"/>
                  </a:cubicBezTo>
                  <a:cubicBezTo>
                    <a:pt x="271" y="1044"/>
                    <a:pt x="271" y="1044"/>
                    <a:pt x="271" y="1044"/>
                  </a:cubicBezTo>
                  <a:cubicBezTo>
                    <a:pt x="271" y="1009"/>
                    <a:pt x="271" y="1009"/>
                    <a:pt x="271" y="1009"/>
                  </a:cubicBezTo>
                  <a:cubicBezTo>
                    <a:pt x="277" y="1009"/>
                    <a:pt x="277" y="1009"/>
                    <a:pt x="277" y="1009"/>
                  </a:cubicBezTo>
                  <a:cubicBezTo>
                    <a:pt x="563" y="1009"/>
                    <a:pt x="563" y="1009"/>
                    <a:pt x="563" y="1009"/>
                  </a:cubicBezTo>
                  <a:lnTo>
                    <a:pt x="569" y="1009"/>
                  </a:lnTo>
                  <a:close/>
                  <a:moveTo>
                    <a:pt x="777" y="573"/>
                  </a:moveTo>
                  <a:cubicBezTo>
                    <a:pt x="772" y="583"/>
                    <a:pt x="756" y="610"/>
                    <a:pt x="737" y="643"/>
                  </a:cubicBezTo>
                  <a:cubicBezTo>
                    <a:pt x="733" y="651"/>
                    <a:pt x="733" y="651"/>
                    <a:pt x="733" y="651"/>
                  </a:cubicBezTo>
                  <a:cubicBezTo>
                    <a:pt x="707" y="698"/>
                    <a:pt x="660" y="783"/>
                    <a:pt x="642" y="823"/>
                  </a:cubicBezTo>
                  <a:cubicBezTo>
                    <a:pt x="630" y="850"/>
                    <a:pt x="609" y="910"/>
                    <a:pt x="594" y="956"/>
                  </a:cubicBezTo>
                  <a:cubicBezTo>
                    <a:pt x="589" y="970"/>
                    <a:pt x="577" y="979"/>
                    <a:pt x="563" y="979"/>
                  </a:cubicBezTo>
                  <a:cubicBezTo>
                    <a:pt x="435" y="979"/>
                    <a:pt x="435" y="979"/>
                    <a:pt x="435" y="979"/>
                  </a:cubicBezTo>
                  <a:cubicBezTo>
                    <a:pt x="435" y="794"/>
                    <a:pt x="435" y="794"/>
                    <a:pt x="435" y="794"/>
                  </a:cubicBezTo>
                  <a:cubicBezTo>
                    <a:pt x="435" y="788"/>
                    <a:pt x="432" y="783"/>
                    <a:pt x="427" y="780"/>
                  </a:cubicBezTo>
                  <a:cubicBezTo>
                    <a:pt x="421" y="778"/>
                    <a:pt x="415" y="778"/>
                    <a:pt x="411" y="782"/>
                  </a:cubicBezTo>
                  <a:cubicBezTo>
                    <a:pt x="399" y="790"/>
                    <a:pt x="386" y="795"/>
                    <a:pt x="372" y="795"/>
                  </a:cubicBezTo>
                  <a:cubicBezTo>
                    <a:pt x="335" y="795"/>
                    <a:pt x="305" y="765"/>
                    <a:pt x="305" y="728"/>
                  </a:cubicBezTo>
                  <a:cubicBezTo>
                    <a:pt x="305" y="691"/>
                    <a:pt x="335" y="662"/>
                    <a:pt x="372" y="662"/>
                  </a:cubicBezTo>
                  <a:cubicBezTo>
                    <a:pt x="385" y="662"/>
                    <a:pt x="398" y="666"/>
                    <a:pt x="410" y="674"/>
                  </a:cubicBezTo>
                  <a:cubicBezTo>
                    <a:pt x="413" y="677"/>
                    <a:pt x="417" y="678"/>
                    <a:pt x="422" y="677"/>
                  </a:cubicBezTo>
                  <a:cubicBezTo>
                    <a:pt x="429" y="676"/>
                    <a:pt x="435" y="670"/>
                    <a:pt x="435" y="663"/>
                  </a:cubicBezTo>
                  <a:cubicBezTo>
                    <a:pt x="435" y="517"/>
                    <a:pt x="435" y="517"/>
                    <a:pt x="435" y="517"/>
                  </a:cubicBezTo>
                  <a:cubicBezTo>
                    <a:pt x="525" y="517"/>
                    <a:pt x="525" y="517"/>
                    <a:pt x="525" y="517"/>
                  </a:cubicBezTo>
                  <a:cubicBezTo>
                    <a:pt x="521" y="528"/>
                    <a:pt x="519" y="539"/>
                    <a:pt x="519" y="551"/>
                  </a:cubicBezTo>
                  <a:cubicBezTo>
                    <a:pt x="519" y="604"/>
                    <a:pt x="562" y="647"/>
                    <a:pt x="616" y="647"/>
                  </a:cubicBezTo>
                  <a:cubicBezTo>
                    <a:pt x="669" y="647"/>
                    <a:pt x="712" y="604"/>
                    <a:pt x="712" y="551"/>
                  </a:cubicBezTo>
                  <a:cubicBezTo>
                    <a:pt x="712" y="539"/>
                    <a:pt x="710" y="528"/>
                    <a:pt x="706" y="517"/>
                  </a:cubicBezTo>
                  <a:cubicBezTo>
                    <a:pt x="797" y="517"/>
                    <a:pt x="797" y="517"/>
                    <a:pt x="797" y="517"/>
                  </a:cubicBezTo>
                  <a:cubicBezTo>
                    <a:pt x="792" y="535"/>
                    <a:pt x="786" y="553"/>
                    <a:pt x="779" y="570"/>
                  </a:cubicBezTo>
                  <a:lnTo>
                    <a:pt x="777" y="5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2" name="TextBox 31"/>
          <p:cNvSpPr txBox="1"/>
          <p:nvPr/>
        </p:nvSpPr>
        <p:spPr>
          <a:xfrm>
            <a:off x="4554009" y="2937323"/>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25%</a:t>
            </a:r>
          </a:p>
        </p:txBody>
      </p:sp>
      <p:sp>
        <p:nvSpPr>
          <p:cNvPr id="33" name="TextBox 32"/>
          <p:cNvSpPr txBox="1"/>
          <p:nvPr/>
        </p:nvSpPr>
        <p:spPr>
          <a:xfrm>
            <a:off x="4554009" y="3749864"/>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40%</a:t>
            </a:r>
          </a:p>
        </p:txBody>
      </p:sp>
      <p:sp>
        <p:nvSpPr>
          <p:cNvPr id="34" name="TextBox 33"/>
          <p:cNvSpPr txBox="1"/>
          <p:nvPr/>
        </p:nvSpPr>
        <p:spPr>
          <a:xfrm>
            <a:off x="4554009" y="4635542"/>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60%</a:t>
            </a:r>
          </a:p>
        </p:txBody>
      </p:sp>
    </p:spTree>
    <p:extLst>
      <p:ext uri="{BB962C8B-B14F-4D97-AF65-F5344CB8AC3E}">
        <p14:creationId xmlns:p14="http://schemas.microsoft.com/office/powerpoint/2010/main" val="538527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Company </a:t>
            </a:r>
            <a:r>
              <a:rPr lang="en-US" dirty="0" smtClean="0">
                <a:solidFill>
                  <a:schemeClr val="accent2"/>
                </a:solidFill>
              </a:rPr>
              <a:t>vision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3845677" y="2314575"/>
            <a:ext cx="1299160" cy="1084106"/>
          </a:xfrm>
          <a:custGeom>
            <a:avLst/>
            <a:gdLst>
              <a:gd name="T0" fmla="*/ 1323 w 2646"/>
              <a:gd name="T1" fmla="*/ 0 h 2081"/>
              <a:gd name="T2" fmla="*/ 0 w 2646"/>
              <a:gd name="T3" fmla="*/ 2081 h 2081"/>
              <a:gd name="T4" fmla="*/ 2646 w 2646"/>
              <a:gd name="T5" fmla="*/ 2081 h 2081"/>
              <a:gd name="T6" fmla="*/ 1323 w 2646"/>
              <a:gd name="T7" fmla="*/ 0 h 2081"/>
            </a:gdLst>
            <a:ahLst/>
            <a:cxnLst>
              <a:cxn ang="0">
                <a:pos x="T0" y="T1"/>
              </a:cxn>
              <a:cxn ang="0">
                <a:pos x="T2" y="T3"/>
              </a:cxn>
              <a:cxn ang="0">
                <a:pos x="T4" y="T5"/>
              </a:cxn>
              <a:cxn ang="0">
                <a:pos x="T6" y="T7"/>
              </a:cxn>
            </a:cxnLst>
            <a:rect l="0" t="0" r="r" b="b"/>
            <a:pathLst>
              <a:path w="2646" h="2081">
                <a:moveTo>
                  <a:pt x="1323" y="0"/>
                </a:moveTo>
                <a:lnTo>
                  <a:pt x="0" y="2081"/>
                </a:lnTo>
                <a:lnTo>
                  <a:pt x="2646" y="2081"/>
                </a:lnTo>
                <a:lnTo>
                  <a:pt x="13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02944" y="3326484"/>
            <a:ext cx="2184908" cy="739234"/>
          </a:xfrm>
          <a:custGeom>
            <a:avLst/>
            <a:gdLst>
              <a:gd name="T0" fmla="*/ 0 w 4450"/>
              <a:gd name="T1" fmla="*/ 1419 h 1419"/>
              <a:gd name="T2" fmla="*/ 4450 w 4450"/>
              <a:gd name="T3" fmla="*/ 1419 h 1419"/>
              <a:gd name="T4" fmla="*/ 3548 w 4450"/>
              <a:gd name="T5" fmla="*/ 0 h 1419"/>
              <a:gd name="T6" fmla="*/ 902 w 4450"/>
              <a:gd name="T7" fmla="*/ 0 h 1419"/>
              <a:gd name="T8" fmla="*/ 0 w 4450"/>
              <a:gd name="T9" fmla="*/ 1419 h 1419"/>
            </a:gdLst>
            <a:ahLst/>
            <a:cxnLst>
              <a:cxn ang="0">
                <a:pos x="T0" y="T1"/>
              </a:cxn>
              <a:cxn ang="0">
                <a:pos x="T2" y="T3"/>
              </a:cxn>
              <a:cxn ang="0">
                <a:pos x="T4" y="T5"/>
              </a:cxn>
              <a:cxn ang="0">
                <a:pos x="T6" y="T7"/>
              </a:cxn>
              <a:cxn ang="0">
                <a:pos x="T8" y="T9"/>
              </a:cxn>
            </a:cxnLst>
            <a:rect l="0" t="0" r="r" b="b"/>
            <a:pathLst>
              <a:path w="4450" h="1419">
                <a:moveTo>
                  <a:pt x="0" y="1419"/>
                </a:moveTo>
                <a:lnTo>
                  <a:pt x="4450" y="1419"/>
                </a:lnTo>
                <a:lnTo>
                  <a:pt x="3548" y="0"/>
                </a:lnTo>
                <a:lnTo>
                  <a:pt x="902" y="0"/>
                </a:lnTo>
                <a:lnTo>
                  <a:pt x="0" y="141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986583" y="3994246"/>
            <a:ext cx="3017627" cy="694432"/>
          </a:xfrm>
          <a:custGeom>
            <a:avLst/>
            <a:gdLst>
              <a:gd name="T0" fmla="*/ 848 w 6146"/>
              <a:gd name="T1" fmla="*/ 0 h 1333"/>
              <a:gd name="T2" fmla="*/ 0 w 6146"/>
              <a:gd name="T3" fmla="*/ 1333 h 1333"/>
              <a:gd name="T4" fmla="*/ 3073 w 6146"/>
              <a:gd name="T5" fmla="*/ 1333 h 1333"/>
              <a:gd name="T6" fmla="*/ 6146 w 6146"/>
              <a:gd name="T7" fmla="*/ 1333 h 1333"/>
              <a:gd name="T8" fmla="*/ 5298 w 6146"/>
              <a:gd name="T9" fmla="*/ 0 h 1333"/>
              <a:gd name="T10" fmla="*/ 848 w 6146"/>
              <a:gd name="T11" fmla="*/ 0 h 1333"/>
            </a:gdLst>
            <a:ahLst/>
            <a:cxnLst>
              <a:cxn ang="0">
                <a:pos x="T0" y="T1"/>
              </a:cxn>
              <a:cxn ang="0">
                <a:pos x="T2" y="T3"/>
              </a:cxn>
              <a:cxn ang="0">
                <a:pos x="T4" y="T5"/>
              </a:cxn>
              <a:cxn ang="0">
                <a:pos x="T6" y="T7"/>
              </a:cxn>
              <a:cxn ang="0">
                <a:pos x="T8" y="T9"/>
              </a:cxn>
              <a:cxn ang="0">
                <a:pos x="T10" y="T11"/>
              </a:cxn>
            </a:cxnLst>
            <a:rect l="0" t="0" r="r" b="b"/>
            <a:pathLst>
              <a:path w="6146" h="1333">
                <a:moveTo>
                  <a:pt x="848" y="0"/>
                </a:moveTo>
                <a:lnTo>
                  <a:pt x="0" y="1333"/>
                </a:lnTo>
                <a:lnTo>
                  <a:pt x="3073" y="1333"/>
                </a:lnTo>
                <a:lnTo>
                  <a:pt x="6146" y="1333"/>
                </a:lnTo>
                <a:lnTo>
                  <a:pt x="5298" y="0"/>
                </a:lnTo>
                <a:lnTo>
                  <a:pt x="848"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575936" y="4789796"/>
            <a:ext cx="1838643" cy="496579"/>
          </a:xfrm>
          <a:custGeom>
            <a:avLst/>
            <a:gdLst>
              <a:gd name="T0" fmla="*/ 2733 w 4945"/>
              <a:gd name="T1" fmla="*/ 960 h 1335"/>
              <a:gd name="T2" fmla="*/ 4945 w 4945"/>
              <a:gd name="T3" fmla="*/ 0 h 1335"/>
              <a:gd name="T4" fmla="*/ 4747 w 4945"/>
              <a:gd name="T5" fmla="*/ 0 h 1335"/>
              <a:gd name="T6" fmla="*/ 2748 w 4945"/>
              <a:gd name="T7" fmla="*/ 827 h 1335"/>
              <a:gd name="T8" fmla="*/ 2090 w 4945"/>
              <a:gd name="T9" fmla="*/ 443 h 1335"/>
              <a:gd name="T10" fmla="*/ 2090 w 4945"/>
              <a:gd name="T11" fmla="*/ 817 h 1335"/>
              <a:gd name="T12" fmla="*/ 198 w 4945"/>
              <a:gd name="T13" fmla="*/ 0 h 1335"/>
              <a:gd name="T14" fmla="*/ 0 w 4945"/>
              <a:gd name="T15" fmla="*/ 0 h 1335"/>
              <a:gd name="T16" fmla="*/ 2090 w 4945"/>
              <a:gd name="T17" fmla="*/ 949 h 1335"/>
              <a:gd name="T18" fmla="*/ 2090 w 4945"/>
              <a:gd name="T19" fmla="*/ 1335 h 1335"/>
              <a:gd name="T20" fmla="*/ 2733 w 4945"/>
              <a:gd name="T21" fmla="*/ 96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45" h="1335">
                <a:moveTo>
                  <a:pt x="2733" y="960"/>
                </a:moveTo>
                <a:cubicBezTo>
                  <a:pt x="3585" y="899"/>
                  <a:pt x="4355" y="546"/>
                  <a:pt x="4945" y="0"/>
                </a:cubicBezTo>
                <a:cubicBezTo>
                  <a:pt x="4747" y="0"/>
                  <a:pt x="4747" y="0"/>
                  <a:pt x="4747" y="0"/>
                </a:cubicBezTo>
                <a:cubicBezTo>
                  <a:pt x="4200" y="467"/>
                  <a:pt x="3508" y="768"/>
                  <a:pt x="2748" y="827"/>
                </a:cubicBezTo>
                <a:cubicBezTo>
                  <a:pt x="2090" y="443"/>
                  <a:pt x="2090" y="443"/>
                  <a:pt x="2090" y="443"/>
                </a:cubicBezTo>
                <a:cubicBezTo>
                  <a:pt x="2090" y="817"/>
                  <a:pt x="2090" y="817"/>
                  <a:pt x="2090" y="817"/>
                </a:cubicBezTo>
                <a:cubicBezTo>
                  <a:pt x="1372" y="739"/>
                  <a:pt x="719" y="445"/>
                  <a:pt x="198" y="0"/>
                </a:cubicBezTo>
                <a:cubicBezTo>
                  <a:pt x="0" y="0"/>
                  <a:pt x="0" y="0"/>
                  <a:pt x="0" y="0"/>
                </a:cubicBezTo>
                <a:cubicBezTo>
                  <a:pt x="562" y="520"/>
                  <a:pt x="1287" y="865"/>
                  <a:pt x="2090" y="949"/>
                </a:cubicBezTo>
                <a:cubicBezTo>
                  <a:pt x="2090" y="1335"/>
                  <a:pt x="2090" y="1335"/>
                  <a:pt x="2090" y="1335"/>
                </a:cubicBezTo>
                <a:lnTo>
                  <a:pt x="2733" y="96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 name="Freeform 6"/>
          <p:cNvSpPr>
            <a:spLocks/>
          </p:cNvSpPr>
          <p:nvPr/>
        </p:nvSpPr>
        <p:spPr bwMode="auto">
          <a:xfrm>
            <a:off x="3142645" y="2456198"/>
            <a:ext cx="1163554" cy="1716931"/>
          </a:xfrm>
          <a:custGeom>
            <a:avLst/>
            <a:gdLst>
              <a:gd name="T0" fmla="*/ 3034 w 3130"/>
              <a:gd name="T1" fmla="*/ 148 h 4617"/>
              <a:gd name="T2" fmla="*/ 3130 w 3130"/>
              <a:gd name="T3" fmla="*/ 0 h 4617"/>
              <a:gd name="T4" fmla="*/ 858 w 3130"/>
              <a:gd name="T5" fmla="*/ 1257 h 4617"/>
              <a:gd name="T6" fmla="*/ 524 w 3130"/>
              <a:gd name="T7" fmla="*/ 1040 h 4617"/>
              <a:gd name="T8" fmla="*/ 488 w 3130"/>
              <a:gd name="T9" fmla="*/ 1782 h 4617"/>
              <a:gd name="T10" fmla="*/ 0 w 3130"/>
              <a:gd name="T11" fmla="*/ 3604 h 4617"/>
              <a:gd name="T12" fmla="*/ 143 w 3130"/>
              <a:gd name="T13" fmla="*/ 4617 h 4617"/>
              <a:gd name="T14" fmla="*/ 238 w 3130"/>
              <a:gd name="T15" fmla="*/ 4469 h 4617"/>
              <a:gd name="T16" fmla="*/ 131 w 3130"/>
              <a:gd name="T17" fmla="*/ 3604 h 4617"/>
              <a:gd name="T18" fmla="*/ 589 w 3130"/>
              <a:gd name="T19" fmla="*/ 1869 h 4617"/>
              <a:gd name="T20" fmla="*/ 1272 w 3130"/>
              <a:gd name="T21" fmla="*/ 1526 h 4617"/>
              <a:gd name="T22" fmla="*/ 968 w 3130"/>
              <a:gd name="T23" fmla="*/ 1329 h 4617"/>
              <a:gd name="T24" fmla="*/ 3034 w 3130"/>
              <a:gd name="T25" fmla="*/ 148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3034" y="148"/>
                </a:moveTo>
                <a:cubicBezTo>
                  <a:pt x="3130" y="0"/>
                  <a:pt x="3130" y="0"/>
                  <a:pt x="3130" y="0"/>
                </a:cubicBezTo>
                <a:cubicBezTo>
                  <a:pt x="2222" y="127"/>
                  <a:pt x="1422" y="589"/>
                  <a:pt x="858" y="1257"/>
                </a:cubicBezTo>
                <a:cubicBezTo>
                  <a:pt x="524" y="1040"/>
                  <a:pt x="524" y="1040"/>
                  <a:pt x="524" y="1040"/>
                </a:cubicBezTo>
                <a:cubicBezTo>
                  <a:pt x="488" y="1782"/>
                  <a:pt x="488" y="1782"/>
                  <a:pt x="488" y="1782"/>
                </a:cubicBezTo>
                <a:cubicBezTo>
                  <a:pt x="178" y="2318"/>
                  <a:pt x="0" y="2940"/>
                  <a:pt x="0" y="3604"/>
                </a:cubicBezTo>
                <a:cubicBezTo>
                  <a:pt x="0" y="3955"/>
                  <a:pt x="50" y="4295"/>
                  <a:pt x="143" y="4617"/>
                </a:cubicBezTo>
                <a:cubicBezTo>
                  <a:pt x="238" y="4469"/>
                  <a:pt x="238" y="4469"/>
                  <a:pt x="238" y="4469"/>
                </a:cubicBezTo>
                <a:cubicBezTo>
                  <a:pt x="168" y="4192"/>
                  <a:pt x="131" y="3902"/>
                  <a:pt x="131" y="3604"/>
                </a:cubicBezTo>
                <a:cubicBezTo>
                  <a:pt x="131" y="2973"/>
                  <a:pt x="298" y="2381"/>
                  <a:pt x="589" y="1869"/>
                </a:cubicBezTo>
                <a:cubicBezTo>
                  <a:pt x="1272" y="1526"/>
                  <a:pt x="1272" y="1526"/>
                  <a:pt x="1272" y="1526"/>
                </a:cubicBezTo>
                <a:cubicBezTo>
                  <a:pt x="968" y="1329"/>
                  <a:pt x="968" y="1329"/>
                  <a:pt x="968" y="1329"/>
                </a:cubicBezTo>
                <a:cubicBezTo>
                  <a:pt x="1488" y="720"/>
                  <a:pt x="2212" y="291"/>
                  <a:pt x="3034" y="14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0" name="Freeform 7"/>
          <p:cNvSpPr>
            <a:spLocks/>
          </p:cNvSpPr>
          <p:nvPr/>
        </p:nvSpPr>
        <p:spPr bwMode="auto">
          <a:xfrm>
            <a:off x="4684314" y="2456198"/>
            <a:ext cx="1164366" cy="1716931"/>
          </a:xfrm>
          <a:custGeom>
            <a:avLst/>
            <a:gdLst>
              <a:gd name="T0" fmla="*/ 2703 w 3130"/>
              <a:gd name="T1" fmla="*/ 1892 h 4617"/>
              <a:gd name="T2" fmla="*/ 3012 w 3130"/>
              <a:gd name="T3" fmla="*/ 1692 h 4617"/>
              <a:gd name="T4" fmla="*/ 2357 w 3130"/>
              <a:gd name="T5" fmla="*/ 1362 h 4617"/>
              <a:gd name="T6" fmla="*/ 0 w 3130"/>
              <a:gd name="T7" fmla="*/ 0 h 4617"/>
              <a:gd name="T8" fmla="*/ 95 w 3130"/>
              <a:gd name="T9" fmla="*/ 148 h 4617"/>
              <a:gd name="T10" fmla="*/ 2228 w 3130"/>
              <a:gd name="T11" fmla="*/ 1409 h 4617"/>
              <a:gd name="T12" fmla="*/ 2264 w 3130"/>
              <a:gd name="T13" fmla="*/ 2177 h 4617"/>
              <a:gd name="T14" fmla="*/ 2593 w 3130"/>
              <a:gd name="T15" fmla="*/ 1964 h 4617"/>
              <a:gd name="T16" fmla="*/ 2999 w 3130"/>
              <a:gd name="T17" fmla="*/ 3604 h 4617"/>
              <a:gd name="T18" fmla="*/ 2892 w 3130"/>
              <a:gd name="T19" fmla="*/ 4469 h 4617"/>
              <a:gd name="T20" fmla="*/ 2987 w 3130"/>
              <a:gd name="T21" fmla="*/ 4617 h 4617"/>
              <a:gd name="T22" fmla="*/ 3130 w 3130"/>
              <a:gd name="T23" fmla="*/ 3604 h 4617"/>
              <a:gd name="T24" fmla="*/ 2703 w 3130"/>
              <a:gd name="T25" fmla="*/ 1892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2703" y="1892"/>
                </a:moveTo>
                <a:cubicBezTo>
                  <a:pt x="3012" y="1692"/>
                  <a:pt x="3012" y="1692"/>
                  <a:pt x="3012" y="1692"/>
                </a:cubicBezTo>
                <a:cubicBezTo>
                  <a:pt x="2357" y="1362"/>
                  <a:pt x="2357" y="1362"/>
                  <a:pt x="2357" y="1362"/>
                </a:cubicBezTo>
                <a:cubicBezTo>
                  <a:pt x="1790" y="637"/>
                  <a:pt x="954" y="133"/>
                  <a:pt x="0" y="0"/>
                </a:cubicBezTo>
                <a:cubicBezTo>
                  <a:pt x="95" y="148"/>
                  <a:pt x="95" y="148"/>
                  <a:pt x="95" y="148"/>
                </a:cubicBezTo>
                <a:cubicBezTo>
                  <a:pt x="954" y="297"/>
                  <a:pt x="1705" y="758"/>
                  <a:pt x="2228" y="1409"/>
                </a:cubicBezTo>
                <a:cubicBezTo>
                  <a:pt x="2264" y="2177"/>
                  <a:pt x="2264" y="2177"/>
                  <a:pt x="2264" y="2177"/>
                </a:cubicBezTo>
                <a:cubicBezTo>
                  <a:pt x="2593" y="1964"/>
                  <a:pt x="2593" y="1964"/>
                  <a:pt x="2593" y="1964"/>
                </a:cubicBezTo>
                <a:cubicBezTo>
                  <a:pt x="2852" y="2453"/>
                  <a:pt x="2999" y="3012"/>
                  <a:pt x="2999" y="3604"/>
                </a:cubicBezTo>
                <a:cubicBezTo>
                  <a:pt x="2999" y="3902"/>
                  <a:pt x="2962" y="4192"/>
                  <a:pt x="2892" y="4469"/>
                </a:cubicBezTo>
                <a:cubicBezTo>
                  <a:pt x="2987" y="4617"/>
                  <a:pt x="2987" y="4617"/>
                  <a:pt x="2987" y="4617"/>
                </a:cubicBezTo>
                <a:cubicBezTo>
                  <a:pt x="3080" y="4295"/>
                  <a:pt x="3130" y="3955"/>
                  <a:pt x="3130" y="3604"/>
                </a:cubicBezTo>
                <a:cubicBezTo>
                  <a:pt x="3130" y="2985"/>
                  <a:pt x="2976" y="2403"/>
                  <a:pt x="2703" y="1892"/>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8" name="TextBox 17"/>
          <p:cNvSpPr txBox="1"/>
          <p:nvPr/>
        </p:nvSpPr>
        <p:spPr>
          <a:xfrm>
            <a:off x="3993906" y="2895913"/>
            <a:ext cx="974090"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Goals</a:t>
            </a:r>
          </a:p>
        </p:txBody>
      </p:sp>
      <p:sp>
        <p:nvSpPr>
          <p:cNvPr id="19" name="TextBox 18"/>
          <p:cNvSpPr txBox="1"/>
          <p:nvPr/>
        </p:nvSpPr>
        <p:spPr>
          <a:xfrm>
            <a:off x="3762536" y="3612746"/>
            <a:ext cx="143682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creativity</a:t>
            </a:r>
          </a:p>
        </p:txBody>
      </p:sp>
      <p:sp>
        <p:nvSpPr>
          <p:cNvPr id="20" name="TextBox 19"/>
          <p:cNvSpPr txBox="1"/>
          <p:nvPr/>
        </p:nvSpPr>
        <p:spPr>
          <a:xfrm>
            <a:off x="3363545" y="4258107"/>
            <a:ext cx="2234813"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innovation</a:t>
            </a:r>
          </a:p>
        </p:txBody>
      </p:sp>
      <p:grpSp>
        <p:nvGrpSpPr>
          <p:cNvPr id="11" name="Group 10"/>
          <p:cNvGrpSpPr/>
          <p:nvPr/>
        </p:nvGrpSpPr>
        <p:grpSpPr>
          <a:xfrm>
            <a:off x="7495998" y="2381749"/>
            <a:ext cx="1763361" cy="532789"/>
            <a:chOff x="6919383" y="1605057"/>
            <a:chExt cx="1627718" cy="491805"/>
          </a:xfrm>
        </p:grpSpPr>
        <p:sp>
          <p:nvSpPr>
            <p:cNvPr id="22" name="TextBox 21"/>
            <p:cNvSpPr txBox="1"/>
            <p:nvPr/>
          </p:nvSpPr>
          <p:spPr>
            <a:xfrm>
              <a:off x="6919430" y="1605057"/>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23" name="TextBox 22"/>
            <p:cNvSpPr txBox="1"/>
            <p:nvPr/>
          </p:nvSpPr>
          <p:spPr>
            <a:xfrm>
              <a:off x="6919383" y="1796898"/>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2" name="Group 11"/>
          <p:cNvGrpSpPr/>
          <p:nvPr/>
        </p:nvGrpSpPr>
        <p:grpSpPr>
          <a:xfrm>
            <a:off x="7495998" y="3300972"/>
            <a:ext cx="1763361" cy="532789"/>
            <a:chOff x="6919383" y="2453569"/>
            <a:chExt cx="1627718" cy="491805"/>
          </a:xfrm>
        </p:grpSpPr>
        <p:sp>
          <p:nvSpPr>
            <p:cNvPr id="28" name="TextBox 27"/>
            <p:cNvSpPr txBox="1"/>
            <p:nvPr/>
          </p:nvSpPr>
          <p:spPr>
            <a:xfrm>
              <a:off x="6919430" y="2453569"/>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29" name="TextBox 28"/>
            <p:cNvSpPr txBox="1"/>
            <p:nvPr/>
          </p:nvSpPr>
          <p:spPr>
            <a:xfrm>
              <a:off x="6919383" y="2645410"/>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3" name="Group 12"/>
          <p:cNvGrpSpPr/>
          <p:nvPr/>
        </p:nvGrpSpPr>
        <p:grpSpPr>
          <a:xfrm>
            <a:off x="7495998" y="4220192"/>
            <a:ext cx="1763361" cy="532789"/>
            <a:chOff x="6919383" y="3302080"/>
            <a:chExt cx="1627718" cy="491805"/>
          </a:xfrm>
        </p:grpSpPr>
        <p:sp>
          <p:nvSpPr>
            <p:cNvPr id="32" name="TextBox 31"/>
            <p:cNvSpPr txBox="1"/>
            <p:nvPr/>
          </p:nvSpPr>
          <p:spPr>
            <a:xfrm>
              <a:off x="6919430" y="3302080"/>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6919383" y="3493921"/>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55" name="Group 54"/>
          <p:cNvGrpSpPr/>
          <p:nvPr/>
        </p:nvGrpSpPr>
        <p:grpSpPr>
          <a:xfrm>
            <a:off x="6902676" y="4231642"/>
            <a:ext cx="453010" cy="453010"/>
            <a:chOff x="6480734" y="3316367"/>
            <a:chExt cx="374311" cy="374311"/>
          </a:xfrm>
        </p:grpSpPr>
        <p:sp>
          <p:nvSpPr>
            <p:cNvPr id="31" name="Oval 30"/>
            <p:cNvSpPr/>
            <p:nvPr/>
          </p:nvSpPr>
          <p:spPr>
            <a:xfrm>
              <a:off x="6480734" y="3316367"/>
              <a:ext cx="374311" cy="3743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0"/>
            <p:cNvSpPr>
              <a:spLocks noEditPoints="1"/>
            </p:cNvSpPr>
            <p:nvPr/>
          </p:nvSpPr>
          <p:spPr bwMode="auto">
            <a:xfrm>
              <a:off x="6614930" y="3406490"/>
              <a:ext cx="105918" cy="19406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6902676" y="2393201"/>
            <a:ext cx="453010" cy="453010"/>
            <a:chOff x="6480734" y="1619344"/>
            <a:chExt cx="374311" cy="374311"/>
          </a:xfrm>
        </p:grpSpPr>
        <p:sp>
          <p:nvSpPr>
            <p:cNvPr id="21" name="Oval 20"/>
            <p:cNvSpPr/>
            <p:nvPr/>
          </p:nvSpPr>
          <p:spPr>
            <a:xfrm>
              <a:off x="6480734" y="1619344"/>
              <a:ext cx="374311" cy="37431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5"/>
            <p:cNvSpPr>
              <a:spLocks noEditPoints="1"/>
            </p:cNvSpPr>
            <p:nvPr/>
          </p:nvSpPr>
          <p:spPr bwMode="auto">
            <a:xfrm>
              <a:off x="6570145" y="1708756"/>
              <a:ext cx="195488" cy="19548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4" name="Group 53"/>
          <p:cNvGrpSpPr/>
          <p:nvPr/>
        </p:nvGrpSpPr>
        <p:grpSpPr>
          <a:xfrm>
            <a:off x="6902676" y="3312422"/>
            <a:ext cx="453010" cy="453010"/>
            <a:chOff x="6480734" y="2467856"/>
            <a:chExt cx="374311" cy="374311"/>
          </a:xfrm>
        </p:grpSpPr>
        <p:sp>
          <p:nvSpPr>
            <p:cNvPr id="27" name="Oval 26"/>
            <p:cNvSpPr/>
            <p:nvPr/>
          </p:nvSpPr>
          <p:spPr>
            <a:xfrm>
              <a:off x="6480734" y="2467856"/>
              <a:ext cx="374311" cy="3743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45"/>
            <p:cNvSpPr>
              <a:spLocks noEditPoints="1"/>
            </p:cNvSpPr>
            <p:nvPr/>
          </p:nvSpPr>
          <p:spPr bwMode="auto">
            <a:xfrm>
              <a:off x="6570145" y="2557268"/>
              <a:ext cx="195488" cy="195486"/>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47790" y="2269179"/>
            <a:ext cx="1801194" cy="992701"/>
            <a:chOff x="597959" y="1501145"/>
            <a:chExt cx="1662641" cy="916339"/>
          </a:xfrm>
        </p:grpSpPr>
        <p:sp>
          <p:nvSpPr>
            <p:cNvPr id="41" name="TextBox 40"/>
            <p:cNvSpPr txBox="1"/>
            <p:nvPr/>
          </p:nvSpPr>
          <p:spPr>
            <a:xfrm>
              <a:off x="597959" y="1777072"/>
              <a:ext cx="166264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a:t>
              </a:r>
            </a:p>
          </p:txBody>
        </p:sp>
        <p:sp>
          <p:nvSpPr>
            <p:cNvPr id="42" name="TextBox 41"/>
            <p:cNvSpPr txBox="1"/>
            <p:nvPr/>
          </p:nvSpPr>
          <p:spPr>
            <a:xfrm>
              <a:off x="597959" y="1501145"/>
              <a:ext cx="166264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50957122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14-Yellow">
      <a:dk1>
        <a:sysClr val="windowText" lastClr="000000"/>
      </a:dk1>
      <a:lt1>
        <a:sysClr val="window" lastClr="FFFFFF"/>
      </a:lt1>
      <a:dk2>
        <a:srgbClr val="000000"/>
      </a:dk2>
      <a:lt2>
        <a:srgbClr val="E7E6E6"/>
      </a:lt2>
      <a:accent1>
        <a:srgbClr val="4B5050"/>
      </a:accent1>
      <a:accent2>
        <a:srgbClr val="F5AA19"/>
      </a:accent2>
      <a:accent3>
        <a:srgbClr val="6E7378"/>
      </a:accent3>
      <a:accent4>
        <a:srgbClr val="91969B"/>
      </a:accent4>
      <a:accent5>
        <a:srgbClr val="AAAFB4"/>
      </a:accent5>
      <a:accent6>
        <a:srgbClr val="DCE1E6"/>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13197</TotalTime>
  <Words>13666</Words>
  <Application>Microsoft Office PowerPoint</Application>
  <PresentationFormat>A4 Paper (210x297 mm)</PresentationFormat>
  <Paragraphs>2929</Paragraphs>
  <Slides>198</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198</vt:i4>
      </vt:variant>
    </vt:vector>
  </HeadingPairs>
  <TitlesOfParts>
    <vt:vector size="211" baseType="lpstr">
      <vt:lpstr>Arial</vt:lpstr>
      <vt:lpstr>Calibri</vt:lpstr>
      <vt:lpstr>Gill Sans</vt:lpstr>
      <vt:lpstr>Lato</vt:lpstr>
      <vt:lpstr>Lato Black</vt:lpstr>
      <vt:lpstr>Montserrat SemiBold</vt:lpstr>
      <vt:lpstr>Open Sans</vt:lpstr>
      <vt:lpstr>Open Sans Light</vt:lpstr>
      <vt:lpstr>Poppins</vt:lpstr>
      <vt:lpstr>Poppins SemiBold</vt:lpstr>
      <vt:lpstr>PT Sans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Jafar</dc:creator>
  <cp:lastModifiedBy>JafarDesigns</cp:lastModifiedBy>
  <cp:revision>2200</cp:revision>
  <dcterms:created xsi:type="dcterms:W3CDTF">2015-05-25T12:45:08Z</dcterms:created>
  <dcterms:modified xsi:type="dcterms:W3CDTF">2019-01-08T16:52:15Z</dcterms:modified>
</cp:coreProperties>
</file>

<file path=docProps/thumbnail.jpeg>
</file>